
<file path=[Content_Types].xml><?xml version="1.0" encoding="utf-8"?>
<Types xmlns="http://schemas.openxmlformats.org/package/2006/content-types">
  <Override PartName="/ppt/slideMasters/slideMaster3.xml" ContentType="application/vnd.openxmlformats-officedocument.presentationml.slideMaster+xml"/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theme/theme5.xml" ContentType="application/vnd.openxmlformats-officedocument.them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15.xml" ContentType="application/vnd.openxmlformats-officedocument.presentationml.slideLayout+xml"/>
  <Default Extension="wmf" ContentType="image/x-w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2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Masters/slideMaster6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theme/theme6.xml" ContentType="application/vnd.openxmlformats-officedocument.theme+xml"/>
  <Override PartName="/docProps/core.xml" ContentType="application/vnd.openxmlformats-package.core-properties+xml"/>
  <Override PartName="/ppt/slideMasters/slideMaster2.xml" ContentType="application/vnd.openxmlformats-officedocument.presentationml.slideMaster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Layouts/slideLayout7.xml" ContentType="application/vnd.openxmlformats-officedocument.presentationml.slideLayout+xml"/>
  <Override PartName="/ppt/theme/theme4.xml" ContentType="application/vnd.openxmlformats-officedocument.theme+xml"/>
  <Default Extension="png" ContentType="image/png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presProps.xml" ContentType="application/vnd.openxmlformats-officedocument.presentationml.presProps+xml"/>
  <Override PartName="/ppt/theme/theme2.xml" ContentType="application/vnd.openxmlformats-officedocument.theme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16.xml" ContentType="application/vnd.openxmlformats-officedocument.presentationml.slideLayout+xml"/>
  <Default Extension="jpeg" ContentType="image/jpeg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6" r:id="rId2"/>
    <p:sldMasterId id="2147483669" r:id="rId3"/>
    <p:sldMasterId id="2147483673" r:id="rId4"/>
    <p:sldMasterId id="2147483671" r:id="rId5"/>
    <p:sldMasterId id="2147483687" r:id="rId6"/>
  </p:sldMasterIdLst>
  <p:sldIdLst>
    <p:sldId id="256" r:id="rId7"/>
    <p:sldId id="258" r:id="rId8"/>
    <p:sldId id="278" r:id="rId9"/>
    <p:sldId id="280" r:id="rId10"/>
    <p:sldId id="281" r:id="rId11"/>
    <p:sldId id="282" r:id="rId12"/>
    <p:sldId id="283" r:id="rId13"/>
    <p:sldId id="284" r:id="rId14"/>
    <p:sldId id="285" r:id="rId15"/>
    <p:sldId id="286" r:id="rId16"/>
    <p:sldId id="287" r:id="rId17"/>
    <p:sldId id="288" r:id="rId18"/>
    <p:sldId id="261" r:id="rId19"/>
    <p:sldId id="289" r:id="rId20"/>
    <p:sldId id="290" r:id="rId21"/>
    <p:sldId id="291" r:id="rId22"/>
    <p:sldId id="292" r:id="rId23"/>
    <p:sldId id="293" r:id="rId24"/>
    <p:sldId id="262" r:id="rId25"/>
    <p:sldId id="275" r:id="rId26"/>
    <p:sldId id="294" r:id="rId27"/>
    <p:sldId id="274" r:id="rId28"/>
  </p:sldIdLst>
  <p:sldSz cx="10693400" cy="7561263"/>
  <p:notesSz cx="9144000" cy="6858000"/>
  <p:defaultTextStyle>
    <a:defPPr>
      <a:defRPr lang="ru-RU"/>
    </a:defPPr>
    <a:lvl1pPr marL="0" algn="l" defTabSz="995690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1pPr>
    <a:lvl2pPr marL="497845" algn="l" defTabSz="995690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2pPr>
    <a:lvl3pPr marL="995690" algn="l" defTabSz="995690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3pPr>
    <a:lvl4pPr marL="1493535" algn="l" defTabSz="995690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4pPr>
    <a:lvl5pPr marL="1991380" algn="l" defTabSz="995690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5pPr>
    <a:lvl6pPr marL="2489225" algn="l" defTabSz="995690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6pPr>
    <a:lvl7pPr marL="2987070" algn="l" defTabSz="995690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7pPr>
    <a:lvl8pPr marL="3484916" algn="l" defTabSz="995690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8pPr>
    <a:lvl9pPr marL="3982761" algn="l" defTabSz="995690" rtl="0" eaLnBrk="1" latinLnBrk="0" hangingPunct="1">
      <a:defRPr sz="20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30613"/>
    <a:srgbClr val="004F9F"/>
    <a:srgbClr val="EDEDED"/>
    <a:srgbClr val="00A8EB"/>
    <a:srgbClr val="3C3C3B"/>
    <a:srgbClr val="C00000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62" d="100"/>
          <a:sy n="62" d="100"/>
        </p:scale>
        <p:origin x="-1290" y="-72"/>
      </p:cViewPr>
      <p:guideLst>
        <p:guide orient="horz" pos="2382"/>
        <p:guide pos="3368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image" Target="../media/image1.wmf"/><Relationship Id="rId1" Type="http://schemas.openxmlformats.org/officeDocument/2006/relationships/slideMaster" Target="../slideMasters/slideMaster6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578049" y="4462070"/>
            <a:ext cx="4549868" cy="1890329"/>
          </a:xfrm>
          <a:prstGeom prst="rect">
            <a:avLst/>
          </a:prstGeom>
        </p:spPr>
        <p:txBody>
          <a:bodyPr lIns="99569" tIns="49785" rIns="99569" bIns="49785" anchor="b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5561014" y="6379883"/>
            <a:ext cx="4566903" cy="472582"/>
          </a:xfrm>
          <a:prstGeom prst="rect">
            <a:avLst/>
          </a:prstGeom>
        </p:spPr>
        <p:txBody>
          <a:bodyPr lIns="99569" tIns="49785" rIns="99569" bIns="49785"/>
          <a:lstStyle>
            <a:lvl1pPr marL="0" indent="0" algn="r">
              <a:buNone/>
              <a:defRPr sz="2000">
                <a:solidFill>
                  <a:schemeClr val="tx1">
                    <a:tint val="75000"/>
                  </a:schemeClr>
                </a:solidFill>
                <a:latin typeface="Calibri" pitchFamily="34" charset="0"/>
                <a:cs typeface="Calibri" pitchFamily="34" charset="0"/>
              </a:defRPr>
            </a:lvl1pPr>
            <a:lvl2pPr marL="49784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9569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4935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9913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4892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9870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4849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98276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dirty="0" smtClean="0"/>
              <a:t>Москва 2016</a:t>
            </a:r>
            <a:endParaRPr lang="ru-RU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9204352" y="6981693"/>
            <a:ext cx="954378" cy="402567"/>
          </a:xfrm>
          <a:prstGeom prst="rect">
            <a:avLst/>
          </a:prstGeom>
        </p:spPr>
        <p:txBody>
          <a:bodyPr vert="horz" lIns="99569" tIns="49785" rIns="99569" bIns="49785" rtlCol="0" anchor="ctr"/>
          <a:lstStyle>
            <a:lvl1pPr algn="r">
              <a:defRPr sz="1800">
                <a:solidFill>
                  <a:srgbClr val="FF0000"/>
                </a:solidFill>
                <a:latin typeface="Calibri" pitchFamily="34" charset="0"/>
                <a:cs typeface="Calibri" pitchFamily="34" charset="0"/>
              </a:defRPr>
            </a:lvl1pPr>
          </a:lstStyle>
          <a:p>
            <a:fld id="{4F7735C7-5BD9-4968-9052-41100904DB77}" type="slidenum">
              <a:rPr lang="ru-RU" smtClean="0"/>
              <a:pPr/>
              <a:t>‹#›</a:t>
            </a:fld>
            <a:r>
              <a:rPr lang="ru-RU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/00</a:t>
            </a:r>
            <a:endParaRPr lang="ru-RU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7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1774799" y="0"/>
            <a:ext cx="850112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en-US" dirty="0" smtClean="0"/>
              <a:t>3PL</a:t>
            </a:r>
            <a:endParaRPr lang="ru-RU" dirty="0"/>
          </a:p>
        </p:txBody>
      </p:sp>
      <p:sp>
        <p:nvSpPr>
          <p:cNvPr id="14" name="object 60"/>
          <p:cNvSpPr txBox="1"/>
          <p:nvPr userDrawn="1"/>
        </p:nvSpPr>
        <p:spPr>
          <a:xfrm>
            <a:off x="417478" y="994549"/>
            <a:ext cx="5143536" cy="51655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080" indent="0" algn="l">
              <a:lnSpc>
                <a:spcPts val="2000"/>
              </a:lnSpc>
              <a:buClr>
                <a:srgbClr val="E30613"/>
              </a:buClr>
              <a:tabLst>
                <a:tab pos="0" algn="l"/>
              </a:tabLst>
            </a:pPr>
            <a:r>
              <a:rPr lang="ru-RU" sz="2000" b="1" spc="-35" dirty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Комплексное </a:t>
            </a:r>
            <a:r>
              <a:rPr lang="ru-RU" sz="2000" b="1" spc="-35" dirty="0" err="1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логистическое</a:t>
            </a:r>
            <a:endParaRPr lang="ru-RU" sz="2000" b="1" spc="-35" dirty="0" smtClean="0">
              <a:solidFill>
                <a:srgbClr val="3C3C3B"/>
              </a:solidFill>
              <a:latin typeface="Calibri" pitchFamily="34" charset="0"/>
              <a:cs typeface="Calibri" pitchFamily="34" charset="0"/>
            </a:endParaRPr>
          </a:p>
          <a:p>
            <a:pPr marR="5080" indent="0" algn="l">
              <a:lnSpc>
                <a:spcPts val="2000"/>
              </a:lnSpc>
              <a:buClr>
                <a:srgbClr val="E30613"/>
              </a:buClr>
              <a:tabLst>
                <a:tab pos="0" algn="l"/>
              </a:tabLst>
            </a:pPr>
            <a:r>
              <a:rPr lang="ru-RU" sz="2000" b="1" spc="-35" dirty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 решение:</a:t>
            </a:r>
            <a:endParaRPr sz="2000" b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6" name="TextBox 15"/>
          <p:cNvSpPr txBox="1"/>
          <p:nvPr userDrawn="1"/>
        </p:nvSpPr>
        <p:spPr>
          <a:xfrm>
            <a:off x="5132386" y="1923243"/>
            <a:ext cx="4558260" cy="2551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"/>
              </a:lnSpc>
            </a:pPr>
            <a:r>
              <a:rPr lang="ru-RU" sz="1400" b="1" dirty="0" smtClean="0"/>
              <a:t>прием и обработка товара</a:t>
            </a:r>
            <a:endParaRPr lang="ru-RU" sz="1200" b="1" dirty="0"/>
          </a:p>
        </p:txBody>
      </p:sp>
      <p:sp>
        <p:nvSpPr>
          <p:cNvPr id="27" name="Овал 26"/>
          <p:cNvSpPr/>
          <p:nvPr userDrawn="1"/>
        </p:nvSpPr>
        <p:spPr>
          <a:xfrm>
            <a:off x="4489444" y="1851805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Овал 28"/>
          <p:cNvSpPr/>
          <p:nvPr userDrawn="1"/>
        </p:nvSpPr>
        <p:spPr>
          <a:xfrm>
            <a:off x="5203824" y="2351871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Овал 29"/>
          <p:cNvSpPr/>
          <p:nvPr userDrawn="1"/>
        </p:nvSpPr>
        <p:spPr>
          <a:xfrm>
            <a:off x="5456624" y="3023026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" name="Овал 30"/>
          <p:cNvSpPr/>
          <p:nvPr userDrawn="1"/>
        </p:nvSpPr>
        <p:spPr>
          <a:xfrm>
            <a:off x="5331780" y="3774319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Овал 32"/>
          <p:cNvSpPr/>
          <p:nvPr userDrawn="1"/>
        </p:nvSpPr>
        <p:spPr>
          <a:xfrm>
            <a:off x="4956558" y="4385087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TextBox 33"/>
          <p:cNvSpPr txBox="1"/>
          <p:nvPr userDrawn="1"/>
        </p:nvSpPr>
        <p:spPr>
          <a:xfrm>
            <a:off x="5860538" y="2423309"/>
            <a:ext cx="4201070" cy="2551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"/>
              </a:lnSpc>
            </a:pPr>
            <a:r>
              <a:rPr lang="ru-RU" sz="1400" b="1" dirty="0" smtClean="0"/>
              <a:t>хранение товаров</a:t>
            </a:r>
            <a:endParaRPr lang="ru-RU" sz="1200" b="1" dirty="0"/>
          </a:p>
        </p:txBody>
      </p:sp>
      <p:sp>
        <p:nvSpPr>
          <p:cNvPr id="35" name="TextBox 34"/>
          <p:cNvSpPr txBox="1"/>
          <p:nvPr userDrawn="1"/>
        </p:nvSpPr>
        <p:spPr>
          <a:xfrm>
            <a:off x="5918204" y="3014418"/>
            <a:ext cx="3467510" cy="4090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"/>
              </a:lnSpc>
            </a:pPr>
            <a:r>
              <a:rPr lang="ru-RU" sz="1400" b="1" dirty="0" smtClean="0"/>
              <a:t>комплектация заказов из товаров, находящихся на складе</a:t>
            </a:r>
            <a:endParaRPr lang="ru-RU" sz="1200" b="1" dirty="0"/>
          </a:p>
        </p:txBody>
      </p:sp>
      <p:sp>
        <p:nvSpPr>
          <p:cNvPr id="36" name="TextBox 35"/>
          <p:cNvSpPr txBox="1"/>
          <p:nvPr userDrawn="1"/>
        </p:nvSpPr>
        <p:spPr>
          <a:xfrm>
            <a:off x="5838528" y="3780631"/>
            <a:ext cx="4294518" cy="4090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"/>
              </a:lnSpc>
            </a:pPr>
            <a:r>
              <a:rPr lang="ru-RU" sz="1400" b="1" dirty="0" smtClean="0"/>
              <a:t>комплектация заказов из товарных партий, поступающих на склад</a:t>
            </a:r>
            <a:endParaRPr lang="ru-RU" sz="1200" b="1" dirty="0"/>
          </a:p>
        </p:txBody>
      </p:sp>
      <p:sp>
        <p:nvSpPr>
          <p:cNvPr id="38" name="TextBox 37"/>
          <p:cNvSpPr txBox="1"/>
          <p:nvPr userDrawn="1"/>
        </p:nvSpPr>
        <p:spPr>
          <a:xfrm>
            <a:off x="5489576" y="4453821"/>
            <a:ext cx="4445632" cy="2551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"/>
              </a:lnSpc>
            </a:pPr>
            <a:r>
              <a:rPr lang="ru-RU" sz="1400" b="1" spc="0" dirty="0" smtClean="0"/>
              <a:t>упаковка заказов</a:t>
            </a:r>
            <a:endParaRPr lang="ru-RU" sz="1200" b="0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5115910" y="4993521"/>
            <a:ext cx="50171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"/>
              </a:lnSpc>
            </a:pPr>
            <a:r>
              <a:rPr lang="ru-RU" sz="1400" b="1" dirty="0" smtClean="0"/>
              <a:t>доставка отправлений собственной курьерской службой с географией обслуживания более 6 000 населенных пунктов</a:t>
            </a:r>
            <a:endParaRPr lang="ru-RU" sz="1400" b="0" dirty="0" smtClean="0"/>
          </a:p>
        </p:txBody>
      </p:sp>
      <p:sp>
        <p:nvSpPr>
          <p:cNvPr id="20" name="Овал 19"/>
          <p:cNvSpPr/>
          <p:nvPr userDrawn="1"/>
        </p:nvSpPr>
        <p:spPr>
          <a:xfrm>
            <a:off x="4456492" y="4907163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Freeform 17"/>
          <p:cNvSpPr>
            <a:spLocks noEditPoints="1"/>
          </p:cNvSpPr>
          <p:nvPr userDrawn="1"/>
        </p:nvSpPr>
        <p:spPr bwMode="auto">
          <a:xfrm>
            <a:off x="1624654" y="3632823"/>
            <a:ext cx="1436030" cy="559960"/>
          </a:xfrm>
          <a:custGeom>
            <a:avLst/>
            <a:gdLst/>
            <a:ahLst/>
            <a:cxnLst>
              <a:cxn ang="0">
                <a:pos x="138" y="122"/>
              </a:cxn>
              <a:cxn ang="0">
                <a:pos x="164" y="115"/>
              </a:cxn>
              <a:cxn ang="0">
                <a:pos x="167" y="88"/>
              </a:cxn>
              <a:cxn ang="0">
                <a:pos x="156" y="68"/>
              </a:cxn>
              <a:cxn ang="0">
                <a:pos x="113" y="64"/>
              </a:cxn>
              <a:cxn ang="0">
                <a:pos x="90" y="70"/>
              </a:cxn>
              <a:cxn ang="0">
                <a:pos x="82" y="88"/>
              </a:cxn>
              <a:cxn ang="0">
                <a:pos x="3" y="95"/>
              </a:cxn>
              <a:cxn ang="0">
                <a:pos x="6" y="62"/>
              </a:cxn>
              <a:cxn ang="0">
                <a:pos x="20" y="28"/>
              </a:cxn>
              <a:cxn ang="0">
                <a:pos x="46" y="10"/>
              </a:cxn>
              <a:cxn ang="0">
                <a:pos x="96" y="1"/>
              </a:cxn>
              <a:cxn ang="0">
                <a:pos x="129" y="0"/>
              </a:cxn>
              <a:cxn ang="0">
                <a:pos x="181" y="4"/>
              </a:cxn>
              <a:cxn ang="0">
                <a:pos x="206" y="12"/>
              </a:cxn>
              <a:cxn ang="0">
                <a:pos x="235" y="37"/>
              </a:cxn>
              <a:cxn ang="0">
                <a:pos x="244" y="65"/>
              </a:cxn>
              <a:cxn ang="0">
                <a:pos x="242" y="111"/>
              </a:cxn>
              <a:cxn ang="0">
                <a:pos x="228" y="139"/>
              </a:cxn>
              <a:cxn ang="0">
                <a:pos x="210" y="150"/>
              </a:cxn>
              <a:cxn ang="0">
                <a:pos x="205" y="156"/>
              </a:cxn>
              <a:cxn ang="0">
                <a:pos x="226" y="162"/>
              </a:cxn>
              <a:cxn ang="0">
                <a:pos x="239" y="177"/>
              </a:cxn>
              <a:cxn ang="0">
                <a:pos x="249" y="206"/>
              </a:cxn>
              <a:cxn ang="0">
                <a:pos x="244" y="259"/>
              </a:cxn>
              <a:cxn ang="0">
                <a:pos x="222" y="291"/>
              </a:cxn>
              <a:cxn ang="0">
                <a:pos x="187" y="307"/>
              </a:cxn>
              <a:cxn ang="0">
                <a:pos x="142" y="312"/>
              </a:cxn>
              <a:cxn ang="0">
                <a:pos x="96" y="311"/>
              </a:cxn>
              <a:cxn ang="0">
                <a:pos x="62" y="307"/>
              </a:cxn>
              <a:cxn ang="0">
                <a:pos x="30" y="294"/>
              </a:cxn>
              <a:cxn ang="0">
                <a:pos x="11" y="271"/>
              </a:cxn>
              <a:cxn ang="0">
                <a:pos x="1" y="231"/>
              </a:cxn>
              <a:cxn ang="0">
                <a:pos x="78" y="212"/>
              </a:cxn>
              <a:cxn ang="0">
                <a:pos x="85" y="237"/>
              </a:cxn>
              <a:cxn ang="0">
                <a:pos x="103" y="247"/>
              </a:cxn>
              <a:cxn ang="0">
                <a:pos x="148" y="247"/>
              </a:cxn>
              <a:cxn ang="0">
                <a:pos x="166" y="238"/>
              </a:cxn>
              <a:cxn ang="0">
                <a:pos x="171" y="211"/>
              </a:cxn>
              <a:cxn ang="0">
                <a:pos x="163" y="188"/>
              </a:cxn>
              <a:cxn ang="0">
                <a:pos x="124" y="182"/>
              </a:cxn>
              <a:cxn ang="0">
                <a:pos x="798" y="238"/>
              </a:cxn>
              <a:cxn ang="0">
                <a:pos x="669" y="2"/>
              </a:cxn>
              <a:cxn ang="0">
                <a:pos x="450" y="2"/>
              </a:cxn>
              <a:cxn ang="0">
                <a:pos x="499" y="9"/>
              </a:cxn>
              <a:cxn ang="0">
                <a:pos x="531" y="28"/>
              </a:cxn>
              <a:cxn ang="0">
                <a:pos x="549" y="63"/>
              </a:cxn>
              <a:cxn ang="0">
                <a:pos x="555" y="115"/>
              </a:cxn>
              <a:cxn ang="0">
                <a:pos x="551" y="170"/>
              </a:cxn>
              <a:cxn ang="0">
                <a:pos x="535" y="205"/>
              </a:cxn>
              <a:cxn ang="0">
                <a:pos x="503" y="225"/>
              </a:cxn>
              <a:cxn ang="0">
                <a:pos x="450" y="231"/>
              </a:cxn>
              <a:cxn ang="0">
                <a:pos x="434" y="160"/>
              </a:cxn>
              <a:cxn ang="0">
                <a:pos x="465" y="152"/>
              </a:cxn>
              <a:cxn ang="0">
                <a:pos x="471" y="115"/>
              </a:cxn>
              <a:cxn ang="0">
                <a:pos x="465" y="82"/>
              </a:cxn>
              <a:cxn ang="0">
                <a:pos x="434" y="73"/>
              </a:cxn>
            </a:cxnLst>
            <a:rect l="0" t="0" r="r" b="b"/>
            <a:pathLst>
              <a:path w="798" h="312">
                <a:moveTo>
                  <a:pt x="106" y="182"/>
                </a:moveTo>
                <a:lnTo>
                  <a:pt x="106" y="122"/>
                </a:lnTo>
                <a:lnTo>
                  <a:pt x="124" y="122"/>
                </a:lnTo>
                <a:lnTo>
                  <a:pt x="138" y="122"/>
                </a:lnTo>
                <a:lnTo>
                  <a:pt x="148" y="121"/>
                </a:lnTo>
                <a:lnTo>
                  <a:pt x="156" y="120"/>
                </a:lnTo>
                <a:lnTo>
                  <a:pt x="161" y="118"/>
                </a:lnTo>
                <a:lnTo>
                  <a:pt x="164" y="115"/>
                </a:lnTo>
                <a:lnTo>
                  <a:pt x="166" y="111"/>
                </a:lnTo>
                <a:lnTo>
                  <a:pt x="167" y="106"/>
                </a:lnTo>
                <a:lnTo>
                  <a:pt x="168" y="98"/>
                </a:lnTo>
                <a:lnTo>
                  <a:pt x="167" y="88"/>
                </a:lnTo>
                <a:lnTo>
                  <a:pt x="166" y="81"/>
                </a:lnTo>
                <a:lnTo>
                  <a:pt x="164" y="74"/>
                </a:lnTo>
                <a:lnTo>
                  <a:pt x="161" y="70"/>
                </a:lnTo>
                <a:lnTo>
                  <a:pt x="156" y="68"/>
                </a:lnTo>
                <a:lnTo>
                  <a:pt x="148" y="66"/>
                </a:lnTo>
                <a:lnTo>
                  <a:pt x="138" y="64"/>
                </a:lnTo>
                <a:lnTo>
                  <a:pt x="124" y="64"/>
                </a:lnTo>
                <a:lnTo>
                  <a:pt x="113" y="64"/>
                </a:lnTo>
                <a:lnTo>
                  <a:pt x="106" y="65"/>
                </a:lnTo>
                <a:lnTo>
                  <a:pt x="99" y="66"/>
                </a:lnTo>
                <a:lnTo>
                  <a:pt x="92" y="68"/>
                </a:lnTo>
                <a:lnTo>
                  <a:pt x="90" y="70"/>
                </a:lnTo>
                <a:lnTo>
                  <a:pt x="87" y="73"/>
                </a:lnTo>
                <a:lnTo>
                  <a:pt x="85" y="75"/>
                </a:lnTo>
                <a:lnTo>
                  <a:pt x="84" y="80"/>
                </a:lnTo>
                <a:lnTo>
                  <a:pt x="82" y="88"/>
                </a:lnTo>
                <a:lnTo>
                  <a:pt x="82" y="99"/>
                </a:lnTo>
                <a:lnTo>
                  <a:pt x="82" y="106"/>
                </a:lnTo>
                <a:lnTo>
                  <a:pt x="3" y="106"/>
                </a:lnTo>
                <a:lnTo>
                  <a:pt x="3" y="95"/>
                </a:lnTo>
                <a:lnTo>
                  <a:pt x="3" y="86"/>
                </a:lnTo>
                <a:lnTo>
                  <a:pt x="4" y="78"/>
                </a:lnTo>
                <a:lnTo>
                  <a:pt x="5" y="69"/>
                </a:lnTo>
                <a:lnTo>
                  <a:pt x="6" y="62"/>
                </a:lnTo>
                <a:lnTo>
                  <a:pt x="10" y="49"/>
                </a:lnTo>
                <a:lnTo>
                  <a:pt x="15" y="38"/>
                </a:lnTo>
                <a:lnTo>
                  <a:pt x="17" y="33"/>
                </a:lnTo>
                <a:lnTo>
                  <a:pt x="20" y="28"/>
                </a:lnTo>
                <a:lnTo>
                  <a:pt x="24" y="24"/>
                </a:lnTo>
                <a:lnTo>
                  <a:pt x="28" y="21"/>
                </a:lnTo>
                <a:lnTo>
                  <a:pt x="37" y="15"/>
                </a:lnTo>
                <a:lnTo>
                  <a:pt x="46" y="10"/>
                </a:lnTo>
                <a:lnTo>
                  <a:pt x="56" y="7"/>
                </a:lnTo>
                <a:lnTo>
                  <a:pt x="69" y="3"/>
                </a:lnTo>
                <a:lnTo>
                  <a:pt x="84" y="2"/>
                </a:lnTo>
                <a:lnTo>
                  <a:pt x="96" y="1"/>
                </a:lnTo>
                <a:lnTo>
                  <a:pt x="103" y="0"/>
                </a:lnTo>
                <a:lnTo>
                  <a:pt x="111" y="0"/>
                </a:lnTo>
                <a:lnTo>
                  <a:pt x="119" y="0"/>
                </a:lnTo>
                <a:lnTo>
                  <a:pt x="129" y="0"/>
                </a:lnTo>
                <a:lnTo>
                  <a:pt x="142" y="0"/>
                </a:lnTo>
                <a:lnTo>
                  <a:pt x="155" y="1"/>
                </a:lnTo>
                <a:lnTo>
                  <a:pt x="166" y="2"/>
                </a:lnTo>
                <a:lnTo>
                  <a:pt x="181" y="4"/>
                </a:lnTo>
                <a:lnTo>
                  <a:pt x="188" y="6"/>
                </a:lnTo>
                <a:lnTo>
                  <a:pt x="194" y="8"/>
                </a:lnTo>
                <a:lnTo>
                  <a:pt x="201" y="10"/>
                </a:lnTo>
                <a:lnTo>
                  <a:pt x="206" y="12"/>
                </a:lnTo>
                <a:lnTo>
                  <a:pt x="216" y="19"/>
                </a:lnTo>
                <a:lnTo>
                  <a:pt x="226" y="26"/>
                </a:lnTo>
                <a:lnTo>
                  <a:pt x="231" y="32"/>
                </a:lnTo>
                <a:lnTo>
                  <a:pt x="235" y="37"/>
                </a:lnTo>
                <a:lnTo>
                  <a:pt x="238" y="43"/>
                </a:lnTo>
                <a:lnTo>
                  <a:pt x="240" y="49"/>
                </a:lnTo>
                <a:lnTo>
                  <a:pt x="243" y="57"/>
                </a:lnTo>
                <a:lnTo>
                  <a:pt x="244" y="65"/>
                </a:lnTo>
                <a:lnTo>
                  <a:pt x="245" y="73"/>
                </a:lnTo>
                <a:lnTo>
                  <a:pt x="245" y="83"/>
                </a:lnTo>
                <a:lnTo>
                  <a:pt x="244" y="97"/>
                </a:lnTo>
                <a:lnTo>
                  <a:pt x="242" y="111"/>
                </a:lnTo>
                <a:lnTo>
                  <a:pt x="239" y="122"/>
                </a:lnTo>
                <a:lnTo>
                  <a:pt x="234" y="132"/>
                </a:lnTo>
                <a:lnTo>
                  <a:pt x="231" y="136"/>
                </a:lnTo>
                <a:lnTo>
                  <a:pt x="228" y="139"/>
                </a:lnTo>
                <a:lnTo>
                  <a:pt x="223" y="142"/>
                </a:lnTo>
                <a:lnTo>
                  <a:pt x="219" y="145"/>
                </a:lnTo>
                <a:lnTo>
                  <a:pt x="214" y="147"/>
                </a:lnTo>
                <a:lnTo>
                  <a:pt x="210" y="150"/>
                </a:lnTo>
                <a:lnTo>
                  <a:pt x="205" y="151"/>
                </a:lnTo>
                <a:lnTo>
                  <a:pt x="198" y="152"/>
                </a:lnTo>
                <a:lnTo>
                  <a:pt x="198" y="155"/>
                </a:lnTo>
                <a:lnTo>
                  <a:pt x="205" y="156"/>
                </a:lnTo>
                <a:lnTo>
                  <a:pt x="211" y="157"/>
                </a:lnTo>
                <a:lnTo>
                  <a:pt x="216" y="158"/>
                </a:lnTo>
                <a:lnTo>
                  <a:pt x="220" y="160"/>
                </a:lnTo>
                <a:lnTo>
                  <a:pt x="226" y="162"/>
                </a:lnTo>
                <a:lnTo>
                  <a:pt x="230" y="165"/>
                </a:lnTo>
                <a:lnTo>
                  <a:pt x="233" y="169"/>
                </a:lnTo>
                <a:lnTo>
                  <a:pt x="236" y="172"/>
                </a:lnTo>
                <a:lnTo>
                  <a:pt x="239" y="177"/>
                </a:lnTo>
                <a:lnTo>
                  <a:pt x="242" y="182"/>
                </a:lnTo>
                <a:lnTo>
                  <a:pt x="244" y="187"/>
                </a:lnTo>
                <a:lnTo>
                  <a:pt x="246" y="193"/>
                </a:lnTo>
                <a:lnTo>
                  <a:pt x="249" y="206"/>
                </a:lnTo>
                <a:lnTo>
                  <a:pt x="250" y="222"/>
                </a:lnTo>
                <a:lnTo>
                  <a:pt x="249" y="235"/>
                </a:lnTo>
                <a:lnTo>
                  <a:pt x="246" y="248"/>
                </a:lnTo>
                <a:lnTo>
                  <a:pt x="244" y="259"/>
                </a:lnTo>
                <a:lnTo>
                  <a:pt x="240" y="268"/>
                </a:lnTo>
                <a:lnTo>
                  <a:pt x="236" y="278"/>
                </a:lnTo>
                <a:lnTo>
                  <a:pt x="230" y="285"/>
                </a:lnTo>
                <a:lnTo>
                  <a:pt x="222" y="291"/>
                </a:lnTo>
                <a:lnTo>
                  <a:pt x="214" y="297"/>
                </a:lnTo>
                <a:lnTo>
                  <a:pt x="205" y="301"/>
                </a:lnTo>
                <a:lnTo>
                  <a:pt x="196" y="304"/>
                </a:lnTo>
                <a:lnTo>
                  <a:pt x="187" y="307"/>
                </a:lnTo>
                <a:lnTo>
                  <a:pt x="177" y="309"/>
                </a:lnTo>
                <a:lnTo>
                  <a:pt x="167" y="310"/>
                </a:lnTo>
                <a:lnTo>
                  <a:pt x="155" y="311"/>
                </a:lnTo>
                <a:lnTo>
                  <a:pt x="142" y="312"/>
                </a:lnTo>
                <a:lnTo>
                  <a:pt x="129" y="312"/>
                </a:lnTo>
                <a:lnTo>
                  <a:pt x="116" y="312"/>
                </a:lnTo>
                <a:lnTo>
                  <a:pt x="106" y="312"/>
                </a:lnTo>
                <a:lnTo>
                  <a:pt x="96" y="311"/>
                </a:lnTo>
                <a:lnTo>
                  <a:pt x="87" y="311"/>
                </a:lnTo>
                <a:lnTo>
                  <a:pt x="79" y="310"/>
                </a:lnTo>
                <a:lnTo>
                  <a:pt x="71" y="308"/>
                </a:lnTo>
                <a:lnTo>
                  <a:pt x="62" y="307"/>
                </a:lnTo>
                <a:lnTo>
                  <a:pt x="53" y="304"/>
                </a:lnTo>
                <a:lnTo>
                  <a:pt x="44" y="301"/>
                </a:lnTo>
                <a:lnTo>
                  <a:pt x="37" y="298"/>
                </a:lnTo>
                <a:lnTo>
                  <a:pt x="30" y="294"/>
                </a:lnTo>
                <a:lnTo>
                  <a:pt x="24" y="289"/>
                </a:lnTo>
                <a:lnTo>
                  <a:pt x="20" y="284"/>
                </a:lnTo>
                <a:lnTo>
                  <a:pt x="15" y="278"/>
                </a:lnTo>
                <a:lnTo>
                  <a:pt x="11" y="271"/>
                </a:lnTo>
                <a:lnTo>
                  <a:pt x="7" y="262"/>
                </a:lnTo>
                <a:lnTo>
                  <a:pt x="4" y="253"/>
                </a:lnTo>
                <a:lnTo>
                  <a:pt x="2" y="242"/>
                </a:lnTo>
                <a:lnTo>
                  <a:pt x="1" y="231"/>
                </a:lnTo>
                <a:lnTo>
                  <a:pt x="0" y="218"/>
                </a:lnTo>
                <a:lnTo>
                  <a:pt x="0" y="202"/>
                </a:lnTo>
                <a:lnTo>
                  <a:pt x="78" y="202"/>
                </a:lnTo>
                <a:lnTo>
                  <a:pt x="78" y="212"/>
                </a:lnTo>
                <a:lnTo>
                  <a:pt x="79" y="223"/>
                </a:lnTo>
                <a:lnTo>
                  <a:pt x="80" y="231"/>
                </a:lnTo>
                <a:lnTo>
                  <a:pt x="83" y="235"/>
                </a:lnTo>
                <a:lnTo>
                  <a:pt x="85" y="237"/>
                </a:lnTo>
                <a:lnTo>
                  <a:pt x="87" y="240"/>
                </a:lnTo>
                <a:lnTo>
                  <a:pt x="89" y="241"/>
                </a:lnTo>
                <a:lnTo>
                  <a:pt x="95" y="244"/>
                </a:lnTo>
                <a:lnTo>
                  <a:pt x="103" y="247"/>
                </a:lnTo>
                <a:lnTo>
                  <a:pt x="113" y="248"/>
                </a:lnTo>
                <a:lnTo>
                  <a:pt x="124" y="248"/>
                </a:lnTo>
                <a:lnTo>
                  <a:pt x="138" y="248"/>
                </a:lnTo>
                <a:lnTo>
                  <a:pt x="148" y="247"/>
                </a:lnTo>
                <a:lnTo>
                  <a:pt x="157" y="244"/>
                </a:lnTo>
                <a:lnTo>
                  <a:pt x="162" y="242"/>
                </a:lnTo>
                <a:lnTo>
                  <a:pt x="164" y="240"/>
                </a:lnTo>
                <a:lnTo>
                  <a:pt x="166" y="238"/>
                </a:lnTo>
                <a:lnTo>
                  <a:pt x="168" y="235"/>
                </a:lnTo>
                <a:lnTo>
                  <a:pt x="169" y="231"/>
                </a:lnTo>
                <a:lnTo>
                  <a:pt x="171" y="223"/>
                </a:lnTo>
                <a:lnTo>
                  <a:pt x="171" y="211"/>
                </a:lnTo>
                <a:lnTo>
                  <a:pt x="171" y="203"/>
                </a:lnTo>
                <a:lnTo>
                  <a:pt x="169" y="196"/>
                </a:lnTo>
                <a:lnTo>
                  <a:pt x="167" y="191"/>
                </a:lnTo>
                <a:lnTo>
                  <a:pt x="163" y="188"/>
                </a:lnTo>
                <a:lnTo>
                  <a:pt x="158" y="185"/>
                </a:lnTo>
                <a:lnTo>
                  <a:pt x="149" y="184"/>
                </a:lnTo>
                <a:lnTo>
                  <a:pt x="139" y="183"/>
                </a:lnTo>
                <a:lnTo>
                  <a:pt x="124" y="182"/>
                </a:lnTo>
                <a:lnTo>
                  <a:pt x="106" y="182"/>
                </a:lnTo>
                <a:close/>
                <a:moveTo>
                  <a:pt x="669" y="2"/>
                </a:moveTo>
                <a:lnTo>
                  <a:pt x="669" y="238"/>
                </a:lnTo>
                <a:lnTo>
                  <a:pt x="798" y="238"/>
                </a:lnTo>
                <a:lnTo>
                  <a:pt x="798" y="309"/>
                </a:lnTo>
                <a:lnTo>
                  <a:pt x="588" y="309"/>
                </a:lnTo>
                <a:lnTo>
                  <a:pt x="588" y="2"/>
                </a:lnTo>
                <a:lnTo>
                  <a:pt x="669" y="2"/>
                </a:lnTo>
                <a:close/>
                <a:moveTo>
                  <a:pt x="378" y="309"/>
                </a:moveTo>
                <a:lnTo>
                  <a:pt x="297" y="309"/>
                </a:lnTo>
                <a:lnTo>
                  <a:pt x="297" y="2"/>
                </a:lnTo>
                <a:lnTo>
                  <a:pt x="450" y="2"/>
                </a:lnTo>
                <a:lnTo>
                  <a:pt x="465" y="3"/>
                </a:lnTo>
                <a:lnTo>
                  <a:pt x="477" y="4"/>
                </a:lnTo>
                <a:lnTo>
                  <a:pt x="489" y="7"/>
                </a:lnTo>
                <a:lnTo>
                  <a:pt x="499" y="9"/>
                </a:lnTo>
                <a:lnTo>
                  <a:pt x="508" y="13"/>
                </a:lnTo>
                <a:lnTo>
                  <a:pt x="517" y="17"/>
                </a:lnTo>
                <a:lnTo>
                  <a:pt x="525" y="22"/>
                </a:lnTo>
                <a:lnTo>
                  <a:pt x="531" y="28"/>
                </a:lnTo>
                <a:lnTo>
                  <a:pt x="537" y="36"/>
                </a:lnTo>
                <a:lnTo>
                  <a:pt x="542" y="44"/>
                </a:lnTo>
                <a:lnTo>
                  <a:pt x="546" y="54"/>
                </a:lnTo>
                <a:lnTo>
                  <a:pt x="549" y="63"/>
                </a:lnTo>
                <a:lnTo>
                  <a:pt x="552" y="74"/>
                </a:lnTo>
                <a:lnTo>
                  <a:pt x="553" y="87"/>
                </a:lnTo>
                <a:lnTo>
                  <a:pt x="555" y="100"/>
                </a:lnTo>
                <a:lnTo>
                  <a:pt x="555" y="115"/>
                </a:lnTo>
                <a:lnTo>
                  <a:pt x="555" y="132"/>
                </a:lnTo>
                <a:lnTo>
                  <a:pt x="554" y="146"/>
                </a:lnTo>
                <a:lnTo>
                  <a:pt x="553" y="159"/>
                </a:lnTo>
                <a:lnTo>
                  <a:pt x="551" y="170"/>
                </a:lnTo>
                <a:lnTo>
                  <a:pt x="548" y="180"/>
                </a:lnTo>
                <a:lnTo>
                  <a:pt x="545" y="189"/>
                </a:lnTo>
                <a:lnTo>
                  <a:pt x="541" y="198"/>
                </a:lnTo>
                <a:lnTo>
                  <a:pt x="535" y="205"/>
                </a:lnTo>
                <a:lnTo>
                  <a:pt x="528" y="212"/>
                </a:lnTo>
                <a:lnTo>
                  <a:pt x="521" y="217"/>
                </a:lnTo>
                <a:lnTo>
                  <a:pt x="513" y="222"/>
                </a:lnTo>
                <a:lnTo>
                  <a:pt x="503" y="225"/>
                </a:lnTo>
                <a:lnTo>
                  <a:pt x="493" y="228"/>
                </a:lnTo>
                <a:lnTo>
                  <a:pt x="480" y="230"/>
                </a:lnTo>
                <a:lnTo>
                  <a:pt x="466" y="231"/>
                </a:lnTo>
                <a:lnTo>
                  <a:pt x="450" y="231"/>
                </a:lnTo>
                <a:lnTo>
                  <a:pt x="378" y="231"/>
                </a:lnTo>
                <a:lnTo>
                  <a:pt x="378" y="309"/>
                </a:lnTo>
                <a:close/>
                <a:moveTo>
                  <a:pt x="378" y="160"/>
                </a:moveTo>
                <a:lnTo>
                  <a:pt x="434" y="160"/>
                </a:lnTo>
                <a:lnTo>
                  <a:pt x="445" y="159"/>
                </a:lnTo>
                <a:lnTo>
                  <a:pt x="454" y="158"/>
                </a:lnTo>
                <a:lnTo>
                  <a:pt x="460" y="156"/>
                </a:lnTo>
                <a:lnTo>
                  <a:pt x="465" y="152"/>
                </a:lnTo>
                <a:lnTo>
                  <a:pt x="468" y="147"/>
                </a:lnTo>
                <a:lnTo>
                  <a:pt x="470" y="139"/>
                </a:lnTo>
                <a:lnTo>
                  <a:pt x="471" y="129"/>
                </a:lnTo>
                <a:lnTo>
                  <a:pt x="471" y="115"/>
                </a:lnTo>
                <a:lnTo>
                  <a:pt x="471" y="104"/>
                </a:lnTo>
                <a:lnTo>
                  <a:pt x="470" y="94"/>
                </a:lnTo>
                <a:lnTo>
                  <a:pt x="468" y="87"/>
                </a:lnTo>
                <a:lnTo>
                  <a:pt x="465" y="82"/>
                </a:lnTo>
                <a:lnTo>
                  <a:pt x="460" y="79"/>
                </a:lnTo>
                <a:lnTo>
                  <a:pt x="453" y="75"/>
                </a:lnTo>
                <a:lnTo>
                  <a:pt x="445" y="74"/>
                </a:lnTo>
                <a:lnTo>
                  <a:pt x="434" y="73"/>
                </a:lnTo>
                <a:lnTo>
                  <a:pt x="378" y="73"/>
                </a:lnTo>
                <a:lnTo>
                  <a:pt x="378" y="16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rgbClr val="E30613"/>
              </a:solidFill>
            </a:endParaRPr>
          </a:p>
        </p:txBody>
      </p:sp>
      <p:sp>
        <p:nvSpPr>
          <p:cNvPr id="24" name="TextBox 23"/>
          <p:cNvSpPr txBox="1"/>
          <p:nvPr userDrawn="1"/>
        </p:nvSpPr>
        <p:spPr>
          <a:xfrm>
            <a:off x="4511454" y="5415467"/>
            <a:ext cx="5028078" cy="2551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"/>
              </a:lnSpc>
            </a:pPr>
            <a:r>
              <a:rPr lang="ru-RU" sz="1400" b="1" spc="0" dirty="0" smtClean="0"/>
              <a:t>обработка возвратов</a:t>
            </a:r>
            <a:endParaRPr lang="ru-RU" sz="1200" b="0" dirty="0"/>
          </a:p>
        </p:txBody>
      </p:sp>
      <p:sp>
        <p:nvSpPr>
          <p:cNvPr id="25" name="TextBox 24"/>
          <p:cNvSpPr txBox="1"/>
          <p:nvPr userDrawn="1"/>
        </p:nvSpPr>
        <p:spPr>
          <a:xfrm>
            <a:off x="3753054" y="5780895"/>
            <a:ext cx="5028078" cy="2551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"/>
              </a:lnSpc>
            </a:pPr>
            <a:r>
              <a:rPr lang="ru-RU" sz="1400" b="1" spc="0" dirty="0" smtClean="0"/>
              <a:t>собственный call-центр численностью 300 операторов</a:t>
            </a:r>
            <a:endParaRPr lang="ru-RU" sz="1200" b="0" dirty="0"/>
          </a:p>
        </p:txBody>
      </p:sp>
      <p:sp>
        <p:nvSpPr>
          <p:cNvPr id="26" name="TextBox 25"/>
          <p:cNvSpPr txBox="1"/>
          <p:nvPr userDrawn="1"/>
        </p:nvSpPr>
        <p:spPr>
          <a:xfrm>
            <a:off x="3052446" y="6121609"/>
            <a:ext cx="5028078" cy="2551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"/>
              </a:lnSpc>
            </a:pPr>
            <a:r>
              <a:rPr lang="ru-RU" sz="1400" b="1" spc="0" dirty="0" smtClean="0"/>
              <a:t>автоматизация всех бизнес-процессов (IT-интеграция по API)</a:t>
            </a:r>
            <a:endParaRPr lang="ru-RU" sz="1200" b="0" dirty="0"/>
          </a:p>
        </p:txBody>
      </p:sp>
      <p:sp>
        <p:nvSpPr>
          <p:cNvPr id="28" name="Овал 27"/>
          <p:cNvSpPr/>
          <p:nvPr userDrawn="1"/>
        </p:nvSpPr>
        <p:spPr>
          <a:xfrm>
            <a:off x="3846502" y="5322019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" name="Овал 31"/>
          <p:cNvSpPr/>
          <p:nvPr userDrawn="1"/>
        </p:nvSpPr>
        <p:spPr>
          <a:xfrm>
            <a:off x="3118476" y="5684491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7" name="Овал 36"/>
          <p:cNvSpPr/>
          <p:nvPr userDrawn="1"/>
        </p:nvSpPr>
        <p:spPr>
          <a:xfrm>
            <a:off x="2338066" y="5981437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9204352" y="6981693"/>
            <a:ext cx="954378" cy="402567"/>
          </a:xfrm>
          <a:prstGeom prst="rect">
            <a:avLst/>
          </a:prstGeom>
        </p:spPr>
        <p:txBody>
          <a:bodyPr vert="horz" lIns="99569" tIns="49785" rIns="99569" bIns="49785" rtlCol="0" anchor="ctr"/>
          <a:lstStyle>
            <a:lvl1pPr algn="r">
              <a:defRPr sz="1800">
                <a:solidFill>
                  <a:srgbClr val="FF0000"/>
                </a:solidFill>
                <a:latin typeface="Calibri" pitchFamily="34" charset="0"/>
                <a:cs typeface="Calibri" pitchFamily="34" charset="0"/>
              </a:defRPr>
            </a:lvl1pPr>
          </a:lstStyle>
          <a:p>
            <a:fld id="{4F7735C7-5BD9-4968-9052-41100904DB77}" type="slidenum">
              <a:rPr lang="ru-RU" smtClean="0"/>
              <a:pPr/>
              <a:t>‹#›</a:t>
            </a:fld>
            <a:r>
              <a:rPr lang="ru-RU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/00</a:t>
            </a:r>
            <a:endParaRPr lang="ru-RU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7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1774799" y="0"/>
            <a:ext cx="850112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dirty="0" err="1" smtClean="0"/>
              <a:t>Фулфилмент</a:t>
            </a:r>
            <a:endParaRPr lang="ru-RU" dirty="0"/>
          </a:p>
        </p:txBody>
      </p:sp>
      <p:sp>
        <p:nvSpPr>
          <p:cNvPr id="19" name="TextBox 18"/>
          <p:cNvSpPr txBox="1"/>
          <p:nvPr userDrawn="1"/>
        </p:nvSpPr>
        <p:spPr>
          <a:xfrm>
            <a:off x="2085266" y="6461188"/>
            <a:ext cx="8215370" cy="248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"/>
              </a:lnSpc>
            </a:pPr>
            <a:r>
              <a:rPr lang="ru-RU" sz="1200" b="0" i="1" dirty="0" smtClean="0">
                <a:solidFill>
                  <a:schemeClr val="tx1"/>
                </a:solidFill>
              </a:rPr>
              <a:t>*Все грузы, не попадающие под категорию опасных и не входящие в список ограниченных или запрещенных к пересылке</a:t>
            </a:r>
            <a:endParaRPr lang="ru-RU" sz="1200" b="0" i="1" dirty="0">
              <a:solidFill>
                <a:schemeClr val="tx1"/>
              </a:solidFill>
            </a:endParaRPr>
          </a:p>
        </p:txBody>
      </p:sp>
      <p:sp>
        <p:nvSpPr>
          <p:cNvPr id="22" name="Freeform 16"/>
          <p:cNvSpPr>
            <a:spLocks noEditPoints="1"/>
          </p:cNvSpPr>
          <p:nvPr userDrawn="1"/>
        </p:nvSpPr>
        <p:spPr bwMode="auto">
          <a:xfrm>
            <a:off x="1615648" y="3321755"/>
            <a:ext cx="1381836" cy="1183141"/>
          </a:xfrm>
          <a:custGeom>
            <a:avLst/>
            <a:gdLst/>
            <a:ahLst/>
            <a:cxnLst>
              <a:cxn ang="0">
                <a:pos x="440" y="248"/>
              </a:cxn>
              <a:cxn ang="0">
                <a:pos x="244" y="248"/>
              </a:cxn>
              <a:cxn ang="0">
                <a:pos x="758" y="151"/>
              </a:cxn>
              <a:cxn ang="0">
                <a:pos x="363" y="3"/>
              </a:cxn>
              <a:cxn ang="0">
                <a:pos x="1" y="167"/>
              </a:cxn>
              <a:cxn ang="0">
                <a:pos x="5" y="243"/>
              </a:cxn>
              <a:cxn ang="0">
                <a:pos x="42" y="250"/>
              </a:cxn>
              <a:cxn ang="0">
                <a:pos x="53" y="617"/>
              </a:cxn>
              <a:cxn ang="0">
                <a:pos x="80" y="651"/>
              </a:cxn>
              <a:cxn ang="0">
                <a:pos x="114" y="346"/>
              </a:cxn>
              <a:cxn ang="0">
                <a:pos x="691" y="653"/>
              </a:cxn>
              <a:cxn ang="0">
                <a:pos x="719" y="633"/>
              </a:cxn>
              <a:cxn ang="0">
                <a:pos x="734" y="601"/>
              </a:cxn>
              <a:cxn ang="0">
                <a:pos x="737" y="248"/>
              </a:cxn>
              <a:cxn ang="0">
                <a:pos x="767" y="237"/>
              </a:cxn>
              <a:cxn ang="0">
                <a:pos x="763" y="155"/>
              </a:cxn>
              <a:cxn ang="0">
                <a:pos x="576" y="606"/>
              </a:cxn>
              <a:cxn ang="0">
                <a:pos x="569" y="624"/>
              </a:cxn>
              <a:cxn ang="0">
                <a:pos x="582" y="637"/>
              </a:cxn>
              <a:cxn ang="0">
                <a:pos x="601" y="630"/>
              </a:cxn>
              <a:cxn ang="0">
                <a:pos x="601" y="610"/>
              </a:cxn>
              <a:cxn ang="0">
                <a:pos x="587" y="584"/>
              </a:cxn>
              <a:cxn ang="0">
                <a:pos x="556" y="600"/>
              </a:cxn>
              <a:cxn ang="0">
                <a:pos x="556" y="640"/>
              </a:cxn>
              <a:cxn ang="0">
                <a:pos x="594" y="655"/>
              </a:cxn>
              <a:cxn ang="0">
                <a:pos x="622" y="627"/>
              </a:cxn>
              <a:cxn ang="0">
                <a:pos x="606" y="590"/>
              </a:cxn>
              <a:cxn ang="0">
                <a:pos x="456" y="603"/>
              </a:cxn>
              <a:cxn ang="0">
                <a:pos x="443" y="616"/>
              </a:cxn>
              <a:cxn ang="0">
                <a:pos x="450" y="634"/>
              </a:cxn>
              <a:cxn ang="0">
                <a:pos x="470" y="634"/>
              </a:cxn>
              <a:cxn ang="0">
                <a:pos x="477" y="616"/>
              </a:cxn>
              <a:cxn ang="0">
                <a:pos x="463" y="603"/>
              </a:cxn>
              <a:cxn ang="0">
                <a:pos x="439" y="590"/>
              </a:cxn>
              <a:cxn ang="0">
                <a:pos x="425" y="627"/>
              </a:cxn>
              <a:cxn ang="0">
                <a:pos x="453" y="655"/>
              </a:cxn>
              <a:cxn ang="0">
                <a:pos x="490" y="640"/>
              </a:cxn>
              <a:cxn ang="0">
                <a:pos x="490" y="600"/>
              </a:cxn>
              <a:cxn ang="0">
                <a:pos x="371" y="519"/>
              </a:cxn>
              <a:cxn ang="0">
                <a:pos x="256" y="525"/>
              </a:cxn>
              <a:cxn ang="0">
                <a:pos x="247" y="519"/>
              </a:cxn>
              <a:cxn ang="0">
                <a:pos x="309" y="480"/>
              </a:cxn>
              <a:cxn ang="0">
                <a:pos x="371" y="609"/>
              </a:cxn>
              <a:cxn ang="0">
                <a:pos x="247" y="541"/>
              </a:cxn>
              <a:cxn ang="0">
                <a:pos x="362" y="535"/>
              </a:cxn>
              <a:cxn ang="0">
                <a:pos x="476" y="501"/>
              </a:cxn>
              <a:cxn ang="0">
                <a:pos x="592" y="523"/>
              </a:cxn>
              <a:cxn ang="0">
                <a:pos x="460" y="400"/>
              </a:cxn>
              <a:cxn ang="0">
                <a:pos x="275" y="626"/>
              </a:cxn>
              <a:cxn ang="0">
                <a:pos x="432" y="582"/>
              </a:cxn>
              <a:cxn ang="0">
                <a:pos x="470" y="574"/>
              </a:cxn>
              <a:cxn ang="0">
                <a:pos x="506" y="610"/>
              </a:cxn>
              <a:cxn ang="0">
                <a:pos x="553" y="586"/>
              </a:cxn>
              <a:cxn ang="0">
                <a:pos x="597" y="574"/>
              </a:cxn>
              <a:cxn ang="0">
                <a:pos x="623" y="590"/>
              </a:cxn>
            </a:cxnLst>
            <a:rect l="0" t="0" r="r" b="b"/>
            <a:pathLst>
              <a:path w="767" h="656">
                <a:moveTo>
                  <a:pt x="522" y="183"/>
                </a:moveTo>
                <a:lnTo>
                  <a:pt x="652" y="183"/>
                </a:lnTo>
                <a:lnTo>
                  <a:pt x="652" y="248"/>
                </a:lnTo>
                <a:lnTo>
                  <a:pt x="522" y="248"/>
                </a:lnTo>
                <a:lnTo>
                  <a:pt x="522" y="183"/>
                </a:lnTo>
                <a:close/>
                <a:moveTo>
                  <a:pt x="440" y="248"/>
                </a:moveTo>
                <a:lnTo>
                  <a:pt x="440" y="248"/>
                </a:lnTo>
                <a:lnTo>
                  <a:pt x="326" y="248"/>
                </a:lnTo>
                <a:lnTo>
                  <a:pt x="326" y="183"/>
                </a:lnTo>
                <a:lnTo>
                  <a:pt x="440" y="183"/>
                </a:lnTo>
                <a:lnTo>
                  <a:pt x="440" y="248"/>
                </a:lnTo>
                <a:close/>
                <a:moveTo>
                  <a:pt x="244" y="248"/>
                </a:moveTo>
                <a:lnTo>
                  <a:pt x="244" y="248"/>
                </a:lnTo>
                <a:lnTo>
                  <a:pt x="114" y="248"/>
                </a:lnTo>
                <a:lnTo>
                  <a:pt x="114" y="183"/>
                </a:lnTo>
                <a:lnTo>
                  <a:pt x="244" y="183"/>
                </a:lnTo>
                <a:lnTo>
                  <a:pt x="244" y="248"/>
                </a:lnTo>
                <a:close/>
                <a:moveTo>
                  <a:pt x="758" y="151"/>
                </a:moveTo>
                <a:lnTo>
                  <a:pt x="758" y="151"/>
                </a:lnTo>
                <a:lnTo>
                  <a:pt x="401" y="3"/>
                </a:lnTo>
                <a:lnTo>
                  <a:pt x="391" y="1"/>
                </a:lnTo>
                <a:lnTo>
                  <a:pt x="382" y="0"/>
                </a:lnTo>
                <a:lnTo>
                  <a:pt x="373" y="1"/>
                </a:lnTo>
                <a:lnTo>
                  <a:pt x="363" y="3"/>
                </a:lnTo>
                <a:lnTo>
                  <a:pt x="13" y="151"/>
                </a:lnTo>
                <a:lnTo>
                  <a:pt x="8" y="152"/>
                </a:lnTo>
                <a:lnTo>
                  <a:pt x="6" y="154"/>
                </a:lnTo>
                <a:lnTo>
                  <a:pt x="4" y="157"/>
                </a:lnTo>
                <a:lnTo>
                  <a:pt x="2" y="160"/>
                </a:lnTo>
                <a:lnTo>
                  <a:pt x="1" y="167"/>
                </a:lnTo>
                <a:lnTo>
                  <a:pt x="0" y="174"/>
                </a:lnTo>
                <a:lnTo>
                  <a:pt x="0" y="227"/>
                </a:lnTo>
                <a:lnTo>
                  <a:pt x="0" y="232"/>
                </a:lnTo>
                <a:lnTo>
                  <a:pt x="1" y="237"/>
                </a:lnTo>
                <a:lnTo>
                  <a:pt x="3" y="240"/>
                </a:lnTo>
                <a:lnTo>
                  <a:pt x="5" y="243"/>
                </a:lnTo>
                <a:lnTo>
                  <a:pt x="7" y="245"/>
                </a:lnTo>
                <a:lnTo>
                  <a:pt x="11" y="247"/>
                </a:lnTo>
                <a:lnTo>
                  <a:pt x="16" y="248"/>
                </a:lnTo>
                <a:lnTo>
                  <a:pt x="20" y="248"/>
                </a:lnTo>
                <a:lnTo>
                  <a:pt x="39" y="248"/>
                </a:lnTo>
                <a:lnTo>
                  <a:pt x="42" y="250"/>
                </a:lnTo>
                <a:lnTo>
                  <a:pt x="45" y="252"/>
                </a:lnTo>
                <a:lnTo>
                  <a:pt x="48" y="255"/>
                </a:lnTo>
                <a:lnTo>
                  <a:pt x="49" y="258"/>
                </a:lnTo>
                <a:lnTo>
                  <a:pt x="49" y="594"/>
                </a:lnTo>
                <a:lnTo>
                  <a:pt x="50" y="607"/>
                </a:lnTo>
                <a:lnTo>
                  <a:pt x="53" y="617"/>
                </a:lnTo>
                <a:lnTo>
                  <a:pt x="57" y="628"/>
                </a:lnTo>
                <a:lnTo>
                  <a:pt x="64" y="637"/>
                </a:lnTo>
                <a:lnTo>
                  <a:pt x="68" y="641"/>
                </a:lnTo>
                <a:lnTo>
                  <a:pt x="72" y="645"/>
                </a:lnTo>
                <a:lnTo>
                  <a:pt x="76" y="648"/>
                </a:lnTo>
                <a:lnTo>
                  <a:pt x="80" y="651"/>
                </a:lnTo>
                <a:lnTo>
                  <a:pt x="86" y="653"/>
                </a:lnTo>
                <a:lnTo>
                  <a:pt x="91" y="655"/>
                </a:lnTo>
                <a:lnTo>
                  <a:pt x="97" y="656"/>
                </a:lnTo>
                <a:lnTo>
                  <a:pt x="102" y="656"/>
                </a:lnTo>
                <a:lnTo>
                  <a:pt x="114" y="656"/>
                </a:lnTo>
                <a:lnTo>
                  <a:pt x="114" y="346"/>
                </a:lnTo>
                <a:lnTo>
                  <a:pt x="652" y="346"/>
                </a:lnTo>
                <a:lnTo>
                  <a:pt x="652" y="656"/>
                </a:lnTo>
                <a:lnTo>
                  <a:pt x="673" y="656"/>
                </a:lnTo>
                <a:lnTo>
                  <a:pt x="679" y="656"/>
                </a:lnTo>
                <a:lnTo>
                  <a:pt x="685" y="655"/>
                </a:lnTo>
                <a:lnTo>
                  <a:pt x="691" y="653"/>
                </a:lnTo>
                <a:lnTo>
                  <a:pt x="696" y="651"/>
                </a:lnTo>
                <a:lnTo>
                  <a:pt x="701" y="648"/>
                </a:lnTo>
                <a:lnTo>
                  <a:pt x="707" y="645"/>
                </a:lnTo>
                <a:lnTo>
                  <a:pt x="711" y="641"/>
                </a:lnTo>
                <a:lnTo>
                  <a:pt x="715" y="637"/>
                </a:lnTo>
                <a:lnTo>
                  <a:pt x="719" y="633"/>
                </a:lnTo>
                <a:lnTo>
                  <a:pt x="723" y="628"/>
                </a:lnTo>
                <a:lnTo>
                  <a:pt x="726" y="623"/>
                </a:lnTo>
                <a:lnTo>
                  <a:pt x="729" y="617"/>
                </a:lnTo>
                <a:lnTo>
                  <a:pt x="731" y="612"/>
                </a:lnTo>
                <a:lnTo>
                  <a:pt x="733" y="607"/>
                </a:lnTo>
                <a:lnTo>
                  <a:pt x="734" y="601"/>
                </a:lnTo>
                <a:lnTo>
                  <a:pt x="734" y="594"/>
                </a:lnTo>
                <a:lnTo>
                  <a:pt x="734" y="258"/>
                </a:lnTo>
                <a:lnTo>
                  <a:pt x="734" y="255"/>
                </a:lnTo>
                <a:lnTo>
                  <a:pt x="734" y="252"/>
                </a:lnTo>
                <a:lnTo>
                  <a:pt x="735" y="250"/>
                </a:lnTo>
                <a:lnTo>
                  <a:pt x="737" y="248"/>
                </a:lnTo>
                <a:lnTo>
                  <a:pt x="756" y="248"/>
                </a:lnTo>
                <a:lnTo>
                  <a:pt x="761" y="248"/>
                </a:lnTo>
                <a:lnTo>
                  <a:pt x="764" y="247"/>
                </a:lnTo>
                <a:lnTo>
                  <a:pt x="765" y="245"/>
                </a:lnTo>
                <a:lnTo>
                  <a:pt x="766" y="243"/>
                </a:lnTo>
                <a:lnTo>
                  <a:pt x="767" y="237"/>
                </a:lnTo>
                <a:lnTo>
                  <a:pt x="766" y="227"/>
                </a:lnTo>
                <a:lnTo>
                  <a:pt x="766" y="174"/>
                </a:lnTo>
                <a:lnTo>
                  <a:pt x="766" y="167"/>
                </a:lnTo>
                <a:lnTo>
                  <a:pt x="766" y="160"/>
                </a:lnTo>
                <a:lnTo>
                  <a:pt x="765" y="157"/>
                </a:lnTo>
                <a:lnTo>
                  <a:pt x="763" y="155"/>
                </a:lnTo>
                <a:lnTo>
                  <a:pt x="761" y="152"/>
                </a:lnTo>
                <a:lnTo>
                  <a:pt x="758" y="151"/>
                </a:lnTo>
                <a:close/>
                <a:moveTo>
                  <a:pt x="587" y="603"/>
                </a:moveTo>
                <a:lnTo>
                  <a:pt x="582" y="603"/>
                </a:lnTo>
                <a:lnTo>
                  <a:pt x="579" y="604"/>
                </a:lnTo>
                <a:lnTo>
                  <a:pt x="576" y="606"/>
                </a:lnTo>
                <a:lnTo>
                  <a:pt x="574" y="608"/>
                </a:lnTo>
                <a:lnTo>
                  <a:pt x="572" y="610"/>
                </a:lnTo>
                <a:lnTo>
                  <a:pt x="570" y="613"/>
                </a:lnTo>
                <a:lnTo>
                  <a:pt x="569" y="616"/>
                </a:lnTo>
                <a:lnTo>
                  <a:pt x="569" y="619"/>
                </a:lnTo>
                <a:lnTo>
                  <a:pt x="569" y="624"/>
                </a:lnTo>
                <a:lnTo>
                  <a:pt x="570" y="627"/>
                </a:lnTo>
                <a:lnTo>
                  <a:pt x="572" y="630"/>
                </a:lnTo>
                <a:lnTo>
                  <a:pt x="574" y="632"/>
                </a:lnTo>
                <a:lnTo>
                  <a:pt x="576" y="634"/>
                </a:lnTo>
                <a:lnTo>
                  <a:pt x="579" y="636"/>
                </a:lnTo>
                <a:lnTo>
                  <a:pt x="582" y="637"/>
                </a:lnTo>
                <a:lnTo>
                  <a:pt x="587" y="637"/>
                </a:lnTo>
                <a:lnTo>
                  <a:pt x="590" y="637"/>
                </a:lnTo>
                <a:lnTo>
                  <a:pt x="593" y="636"/>
                </a:lnTo>
                <a:lnTo>
                  <a:pt x="596" y="634"/>
                </a:lnTo>
                <a:lnTo>
                  <a:pt x="599" y="632"/>
                </a:lnTo>
                <a:lnTo>
                  <a:pt x="601" y="630"/>
                </a:lnTo>
                <a:lnTo>
                  <a:pt x="602" y="627"/>
                </a:lnTo>
                <a:lnTo>
                  <a:pt x="603" y="624"/>
                </a:lnTo>
                <a:lnTo>
                  <a:pt x="603" y="619"/>
                </a:lnTo>
                <a:lnTo>
                  <a:pt x="603" y="616"/>
                </a:lnTo>
                <a:lnTo>
                  <a:pt x="602" y="613"/>
                </a:lnTo>
                <a:lnTo>
                  <a:pt x="601" y="610"/>
                </a:lnTo>
                <a:lnTo>
                  <a:pt x="599" y="608"/>
                </a:lnTo>
                <a:lnTo>
                  <a:pt x="596" y="606"/>
                </a:lnTo>
                <a:lnTo>
                  <a:pt x="593" y="604"/>
                </a:lnTo>
                <a:lnTo>
                  <a:pt x="590" y="603"/>
                </a:lnTo>
                <a:lnTo>
                  <a:pt x="587" y="603"/>
                </a:lnTo>
                <a:close/>
                <a:moveTo>
                  <a:pt x="587" y="584"/>
                </a:moveTo>
                <a:lnTo>
                  <a:pt x="587" y="584"/>
                </a:lnTo>
                <a:lnTo>
                  <a:pt x="579" y="584"/>
                </a:lnTo>
                <a:lnTo>
                  <a:pt x="572" y="586"/>
                </a:lnTo>
                <a:lnTo>
                  <a:pt x="566" y="590"/>
                </a:lnTo>
                <a:lnTo>
                  <a:pt x="560" y="594"/>
                </a:lnTo>
                <a:lnTo>
                  <a:pt x="556" y="600"/>
                </a:lnTo>
                <a:lnTo>
                  <a:pt x="553" y="606"/>
                </a:lnTo>
                <a:lnTo>
                  <a:pt x="551" y="612"/>
                </a:lnTo>
                <a:lnTo>
                  <a:pt x="550" y="619"/>
                </a:lnTo>
                <a:lnTo>
                  <a:pt x="551" y="627"/>
                </a:lnTo>
                <a:lnTo>
                  <a:pt x="553" y="634"/>
                </a:lnTo>
                <a:lnTo>
                  <a:pt x="556" y="640"/>
                </a:lnTo>
                <a:lnTo>
                  <a:pt x="560" y="646"/>
                </a:lnTo>
                <a:lnTo>
                  <a:pt x="566" y="650"/>
                </a:lnTo>
                <a:lnTo>
                  <a:pt x="572" y="653"/>
                </a:lnTo>
                <a:lnTo>
                  <a:pt x="579" y="655"/>
                </a:lnTo>
                <a:lnTo>
                  <a:pt x="587" y="656"/>
                </a:lnTo>
                <a:lnTo>
                  <a:pt x="594" y="655"/>
                </a:lnTo>
                <a:lnTo>
                  <a:pt x="600" y="653"/>
                </a:lnTo>
                <a:lnTo>
                  <a:pt x="606" y="650"/>
                </a:lnTo>
                <a:lnTo>
                  <a:pt x="612" y="646"/>
                </a:lnTo>
                <a:lnTo>
                  <a:pt x="617" y="640"/>
                </a:lnTo>
                <a:lnTo>
                  <a:pt x="620" y="634"/>
                </a:lnTo>
                <a:lnTo>
                  <a:pt x="622" y="627"/>
                </a:lnTo>
                <a:lnTo>
                  <a:pt x="623" y="619"/>
                </a:lnTo>
                <a:lnTo>
                  <a:pt x="622" y="612"/>
                </a:lnTo>
                <a:lnTo>
                  <a:pt x="620" y="606"/>
                </a:lnTo>
                <a:lnTo>
                  <a:pt x="617" y="600"/>
                </a:lnTo>
                <a:lnTo>
                  <a:pt x="612" y="594"/>
                </a:lnTo>
                <a:lnTo>
                  <a:pt x="606" y="590"/>
                </a:lnTo>
                <a:lnTo>
                  <a:pt x="600" y="586"/>
                </a:lnTo>
                <a:lnTo>
                  <a:pt x="594" y="584"/>
                </a:lnTo>
                <a:lnTo>
                  <a:pt x="587" y="584"/>
                </a:lnTo>
                <a:close/>
                <a:moveTo>
                  <a:pt x="460" y="603"/>
                </a:moveTo>
                <a:lnTo>
                  <a:pt x="460" y="603"/>
                </a:lnTo>
                <a:lnTo>
                  <a:pt x="456" y="603"/>
                </a:lnTo>
                <a:lnTo>
                  <a:pt x="453" y="604"/>
                </a:lnTo>
                <a:lnTo>
                  <a:pt x="450" y="606"/>
                </a:lnTo>
                <a:lnTo>
                  <a:pt x="448" y="608"/>
                </a:lnTo>
                <a:lnTo>
                  <a:pt x="446" y="610"/>
                </a:lnTo>
                <a:lnTo>
                  <a:pt x="444" y="613"/>
                </a:lnTo>
                <a:lnTo>
                  <a:pt x="443" y="616"/>
                </a:lnTo>
                <a:lnTo>
                  <a:pt x="443" y="619"/>
                </a:lnTo>
                <a:lnTo>
                  <a:pt x="443" y="624"/>
                </a:lnTo>
                <a:lnTo>
                  <a:pt x="444" y="627"/>
                </a:lnTo>
                <a:lnTo>
                  <a:pt x="446" y="630"/>
                </a:lnTo>
                <a:lnTo>
                  <a:pt x="448" y="632"/>
                </a:lnTo>
                <a:lnTo>
                  <a:pt x="450" y="634"/>
                </a:lnTo>
                <a:lnTo>
                  <a:pt x="453" y="636"/>
                </a:lnTo>
                <a:lnTo>
                  <a:pt x="456" y="637"/>
                </a:lnTo>
                <a:lnTo>
                  <a:pt x="460" y="637"/>
                </a:lnTo>
                <a:lnTo>
                  <a:pt x="463" y="637"/>
                </a:lnTo>
                <a:lnTo>
                  <a:pt x="467" y="636"/>
                </a:lnTo>
                <a:lnTo>
                  <a:pt x="470" y="634"/>
                </a:lnTo>
                <a:lnTo>
                  <a:pt x="472" y="632"/>
                </a:lnTo>
                <a:lnTo>
                  <a:pt x="475" y="630"/>
                </a:lnTo>
                <a:lnTo>
                  <a:pt x="476" y="627"/>
                </a:lnTo>
                <a:lnTo>
                  <a:pt x="477" y="624"/>
                </a:lnTo>
                <a:lnTo>
                  <a:pt x="477" y="619"/>
                </a:lnTo>
                <a:lnTo>
                  <a:pt x="477" y="616"/>
                </a:lnTo>
                <a:lnTo>
                  <a:pt x="476" y="613"/>
                </a:lnTo>
                <a:lnTo>
                  <a:pt x="475" y="610"/>
                </a:lnTo>
                <a:lnTo>
                  <a:pt x="472" y="608"/>
                </a:lnTo>
                <a:lnTo>
                  <a:pt x="470" y="606"/>
                </a:lnTo>
                <a:lnTo>
                  <a:pt x="467" y="604"/>
                </a:lnTo>
                <a:lnTo>
                  <a:pt x="463" y="603"/>
                </a:lnTo>
                <a:lnTo>
                  <a:pt x="460" y="603"/>
                </a:lnTo>
                <a:close/>
                <a:moveTo>
                  <a:pt x="460" y="584"/>
                </a:moveTo>
                <a:lnTo>
                  <a:pt x="460" y="584"/>
                </a:lnTo>
                <a:lnTo>
                  <a:pt x="453" y="584"/>
                </a:lnTo>
                <a:lnTo>
                  <a:pt x="446" y="586"/>
                </a:lnTo>
                <a:lnTo>
                  <a:pt x="439" y="590"/>
                </a:lnTo>
                <a:lnTo>
                  <a:pt x="434" y="594"/>
                </a:lnTo>
                <a:lnTo>
                  <a:pt x="430" y="600"/>
                </a:lnTo>
                <a:lnTo>
                  <a:pt x="427" y="606"/>
                </a:lnTo>
                <a:lnTo>
                  <a:pt x="425" y="612"/>
                </a:lnTo>
                <a:lnTo>
                  <a:pt x="424" y="619"/>
                </a:lnTo>
                <a:lnTo>
                  <a:pt x="425" y="627"/>
                </a:lnTo>
                <a:lnTo>
                  <a:pt x="427" y="634"/>
                </a:lnTo>
                <a:lnTo>
                  <a:pt x="430" y="640"/>
                </a:lnTo>
                <a:lnTo>
                  <a:pt x="434" y="646"/>
                </a:lnTo>
                <a:lnTo>
                  <a:pt x="439" y="650"/>
                </a:lnTo>
                <a:lnTo>
                  <a:pt x="446" y="653"/>
                </a:lnTo>
                <a:lnTo>
                  <a:pt x="453" y="655"/>
                </a:lnTo>
                <a:lnTo>
                  <a:pt x="460" y="656"/>
                </a:lnTo>
                <a:lnTo>
                  <a:pt x="468" y="655"/>
                </a:lnTo>
                <a:lnTo>
                  <a:pt x="474" y="653"/>
                </a:lnTo>
                <a:lnTo>
                  <a:pt x="480" y="650"/>
                </a:lnTo>
                <a:lnTo>
                  <a:pt x="485" y="646"/>
                </a:lnTo>
                <a:lnTo>
                  <a:pt x="490" y="640"/>
                </a:lnTo>
                <a:lnTo>
                  <a:pt x="494" y="634"/>
                </a:lnTo>
                <a:lnTo>
                  <a:pt x="496" y="627"/>
                </a:lnTo>
                <a:lnTo>
                  <a:pt x="496" y="619"/>
                </a:lnTo>
                <a:lnTo>
                  <a:pt x="496" y="612"/>
                </a:lnTo>
                <a:lnTo>
                  <a:pt x="494" y="606"/>
                </a:lnTo>
                <a:lnTo>
                  <a:pt x="490" y="600"/>
                </a:lnTo>
                <a:lnTo>
                  <a:pt x="485" y="594"/>
                </a:lnTo>
                <a:lnTo>
                  <a:pt x="480" y="590"/>
                </a:lnTo>
                <a:lnTo>
                  <a:pt x="474" y="586"/>
                </a:lnTo>
                <a:lnTo>
                  <a:pt x="468" y="584"/>
                </a:lnTo>
                <a:lnTo>
                  <a:pt x="460" y="584"/>
                </a:lnTo>
                <a:close/>
                <a:moveTo>
                  <a:pt x="371" y="519"/>
                </a:moveTo>
                <a:lnTo>
                  <a:pt x="371" y="519"/>
                </a:lnTo>
                <a:lnTo>
                  <a:pt x="371" y="450"/>
                </a:lnTo>
                <a:lnTo>
                  <a:pt x="317" y="485"/>
                </a:lnTo>
                <a:lnTo>
                  <a:pt x="371" y="519"/>
                </a:lnTo>
                <a:close/>
                <a:moveTo>
                  <a:pt x="256" y="525"/>
                </a:moveTo>
                <a:lnTo>
                  <a:pt x="256" y="525"/>
                </a:lnTo>
                <a:lnTo>
                  <a:pt x="362" y="525"/>
                </a:lnTo>
                <a:lnTo>
                  <a:pt x="309" y="490"/>
                </a:lnTo>
                <a:lnTo>
                  <a:pt x="256" y="525"/>
                </a:lnTo>
                <a:close/>
                <a:moveTo>
                  <a:pt x="247" y="450"/>
                </a:moveTo>
                <a:lnTo>
                  <a:pt x="247" y="450"/>
                </a:lnTo>
                <a:lnTo>
                  <a:pt x="247" y="519"/>
                </a:lnTo>
                <a:lnTo>
                  <a:pt x="301" y="485"/>
                </a:lnTo>
                <a:lnTo>
                  <a:pt x="247" y="450"/>
                </a:lnTo>
                <a:close/>
                <a:moveTo>
                  <a:pt x="362" y="445"/>
                </a:moveTo>
                <a:lnTo>
                  <a:pt x="362" y="445"/>
                </a:lnTo>
                <a:lnTo>
                  <a:pt x="256" y="445"/>
                </a:lnTo>
                <a:lnTo>
                  <a:pt x="309" y="480"/>
                </a:lnTo>
                <a:lnTo>
                  <a:pt x="362" y="445"/>
                </a:lnTo>
                <a:close/>
                <a:moveTo>
                  <a:pt x="371" y="609"/>
                </a:moveTo>
                <a:lnTo>
                  <a:pt x="371" y="609"/>
                </a:lnTo>
                <a:lnTo>
                  <a:pt x="371" y="541"/>
                </a:lnTo>
                <a:lnTo>
                  <a:pt x="317" y="575"/>
                </a:lnTo>
                <a:lnTo>
                  <a:pt x="371" y="609"/>
                </a:lnTo>
                <a:close/>
                <a:moveTo>
                  <a:pt x="256" y="614"/>
                </a:moveTo>
                <a:lnTo>
                  <a:pt x="256" y="614"/>
                </a:lnTo>
                <a:lnTo>
                  <a:pt x="362" y="614"/>
                </a:lnTo>
                <a:lnTo>
                  <a:pt x="309" y="580"/>
                </a:lnTo>
                <a:lnTo>
                  <a:pt x="256" y="614"/>
                </a:lnTo>
                <a:close/>
                <a:moveTo>
                  <a:pt x="247" y="541"/>
                </a:moveTo>
                <a:lnTo>
                  <a:pt x="247" y="541"/>
                </a:lnTo>
                <a:lnTo>
                  <a:pt x="247" y="609"/>
                </a:lnTo>
                <a:lnTo>
                  <a:pt x="301" y="575"/>
                </a:lnTo>
                <a:lnTo>
                  <a:pt x="247" y="541"/>
                </a:lnTo>
                <a:close/>
                <a:moveTo>
                  <a:pt x="362" y="535"/>
                </a:moveTo>
                <a:lnTo>
                  <a:pt x="362" y="535"/>
                </a:lnTo>
                <a:lnTo>
                  <a:pt x="256" y="535"/>
                </a:lnTo>
                <a:lnTo>
                  <a:pt x="309" y="569"/>
                </a:lnTo>
                <a:lnTo>
                  <a:pt x="362" y="535"/>
                </a:lnTo>
                <a:close/>
                <a:moveTo>
                  <a:pt x="476" y="523"/>
                </a:moveTo>
                <a:lnTo>
                  <a:pt x="476" y="523"/>
                </a:lnTo>
                <a:lnTo>
                  <a:pt x="476" y="501"/>
                </a:lnTo>
                <a:lnTo>
                  <a:pt x="447" y="501"/>
                </a:lnTo>
                <a:lnTo>
                  <a:pt x="476" y="422"/>
                </a:lnTo>
                <a:lnTo>
                  <a:pt x="503" y="422"/>
                </a:lnTo>
                <a:lnTo>
                  <a:pt x="503" y="523"/>
                </a:lnTo>
                <a:lnTo>
                  <a:pt x="476" y="523"/>
                </a:lnTo>
                <a:close/>
                <a:moveTo>
                  <a:pt x="592" y="523"/>
                </a:moveTo>
                <a:lnTo>
                  <a:pt x="592" y="523"/>
                </a:lnTo>
                <a:lnTo>
                  <a:pt x="525" y="523"/>
                </a:lnTo>
                <a:lnTo>
                  <a:pt x="525" y="422"/>
                </a:lnTo>
                <a:lnTo>
                  <a:pt x="525" y="400"/>
                </a:lnTo>
                <a:lnTo>
                  <a:pt x="503" y="400"/>
                </a:lnTo>
                <a:lnTo>
                  <a:pt x="460" y="400"/>
                </a:lnTo>
                <a:lnTo>
                  <a:pt x="415" y="523"/>
                </a:lnTo>
                <a:lnTo>
                  <a:pt x="403" y="523"/>
                </a:lnTo>
                <a:lnTo>
                  <a:pt x="403" y="362"/>
                </a:lnTo>
                <a:lnTo>
                  <a:pt x="382" y="362"/>
                </a:lnTo>
                <a:lnTo>
                  <a:pt x="382" y="626"/>
                </a:lnTo>
                <a:lnTo>
                  <a:pt x="275" y="626"/>
                </a:lnTo>
                <a:lnTo>
                  <a:pt x="275" y="633"/>
                </a:lnTo>
                <a:lnTo>
                  <a:pt x="403" y="647"/>
                </a:lnTo>
                <a:lnTo>
                  <a:pt x="403" y="626"/>
                </a:lnTo>
                <a:lnTo>
                  <a:pt x="403" y="589"/>
                </a:lnTo>
                <a:lnTo>
                  <a:pt x="425" y="589"/>
                </a:lnTo>
                <a:lnTo>
                  <a:pt x="432" y="582"/>
                </a:lnTo>
                <a:lnTo>
                  <a:pt x="440" y="577"/>
                </a:lnTo>
                <a:lnTo>
                  <a:pt x="445" y="576"/>
                </a:lnTo>
                <a:lnTo>
                  <a:pt x="450" y="574"/>
                </a:lnTo>
                <a:lnTo>
                  <a:pt x="455" y="573"/>
                </a:lnTo>
                <a:lnTo>
                  <a:pt x="460" y="573"/>
                </a:lnTo>
                <a:lnTo>
                  <a:pt x="470" y="574"/>
                </a:lnTo>
                <a:lnTo>
                  <a:pt x="478" y="577"/>
                </a:lnTo>
                <a:lnTo>
                  <a:pt x="486" y="581"/>
                </a:lnTo>
                <a:lnTo>
                  <a:pt x="494" y="586"/>
                </a:lnTo>
                <a:lnTo>
                  <a:pt x="499" y="593"/>
                </a:lnTo>
                <a:lnTo>
                  <a:pt x="503" y="602"/>
                </a:lnTo>
                <a:lnTo>
                  <a:pt x="506" y="610"/>
                </a:lnTo>
                <a:lnTo>
                  <a:pt x="507" y="619"/>
                </a:lnTo>
                <a:lnTo>
                  <a:pt x="540" y="619"/>
                </a:lnTo>
                <a:lnTo>
                  <a:pt x="540" y="610"/>
                </a:lnTo>
                <a:lnTo>
                  <a:pt x="543" y="602"/>
                </a:lnTo>
                <a:lnTo>
                  <a:pt x="547" y="593"/>
                </a:lnTo>
                <a:lnTo>
                  <a:pt x="553" y="586"/>
                </a:lnTo>
                <a:lnTo>
                  <a:pt x="559" y="581"/>
                </a:lnTo>
                <a:lnTo>
                  <a:pt x="568" y="577"/>
                </a:lnTo>
                <a:lnTo>
                  <a:pt x="577" y="574"/>
                </a:lnTo>
                <a:lnTo>
                  <a:pt x="587" y="573"/>
                </a:lnTo>
                <a:lnTo>
                  <a:pt x="592" y="573"/>
                </a:lnTo>
                <a:lnTo>
                  <a:pt x="597" y="574"/>
                </a:lnTo>
                <a:lnTo>
                  <a:pt x="602" y="576"/>
                </a:lnTo>
                <a:lnTo>
                  <a:pt x="606" y="578"/>
                </a:lnTo>
                <a:lnTo>
                  <a:pt x="612" y="580"/>
                </a:lnTo>
                <a:lnTo>
                  <a:pt x="616" y="583"/>
                </a:lnTo>
                <a:lnTo>
                  <a:pt x="619" y="586"/>
                </a:lnTo>
                <a:lnTo>
                  <a:pt x="623" y="590"/>
                </a:lnTo>
                <a:lnTo>
                  <a:pt x="623" y="551"/>
                </a:lnTo>
                <a:lnTo>
                  <a:pt x="592" y="52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>
              <a:solidFill>
                <a:srgbClr val="E30613"/>
              </a:solidFill>
            </a:endParaRPr>
          </a:p>
        </p:txBody>
      </p:sp>
      <p:sp>
        <p:nvSpPr>
          <p:cNvPr id="23" name="object 60"/>
          <p:cNvSpPr txBox="1"/>
          <p:nvPr userDrawn="1"/>
        </p:nvSpPr>
        <p:spPr>
          <a:xfrm>
            <a:off x="417478" y="994549"/>
            <a:ext cx="7000924" cy="5129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080" indent="0" algn="l">
              <a:lnSpc>
                <a:spcPts val="2000"/>
              </a:lnSpc>
              <a:buClr>
                <a:srgbClr val="E30613"/>
              </a:buClr>
              <a:tabLst>
                <a:tab pos="0" algn="l"/>
              </a:tabLst>
            </a:pPr>
            <a:r>
              <a:rPr lang="ru-RU" sz="2000" b="1" spc="-35" dirty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Услуги складского хранения</a:t>
            </a:r>
          </a:p>
          <a:p>
            <a:pPr marR="5080" indent="0" algn="l">
              <a:lnSpc>
                <a:spcPts val="2000"/>
              </a:lnSpc>
              <a:buClr>
                <a:srgbClr val="E30613"/>
              </a:buClr>
              <a:tabLst>
                <a:tab pos="0" algn="l"/>
              </a:tabLst>
            </a:pPr>
            <a:r>
              <a:rPr lang="ru-RU" sz="2000" b="0" spc="-35" dirty="0" err="1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Фулфилмент-центр</a:t>
            </a:r>
            <a:r>
              <a:rPr lang="ru-RU" sz="2000" b="0" spc="-35" dirty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 класса А общей площадью более 10 000 кв.м.</a:t>
            </a:r>
            <a:endParaRPr sz="2000" b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24" name="Прямоугольник 23"/>
          <p:cNvSpPr/>
          <p:nvPr userDrawn="1"/>
        </p:nvSpPr>
        <p:spPr>
          <a:xfrm>
            <a:off x="5703890" y="1917786"/>
            <a:ext cx="2589194" cy="50552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>
              <a:lnSpc>
                <a:spcPts val="1600"/>
              </a:lnSpc>
            </a:pPr>
            <a:r>
              <a:rPr lang="ru-RU" sz="1600" b="1" spc="0" dirty="0" smtClean="0">
                <a:latin typeface="+mn-lt"/>
              </a:rPr>
              <a:t>Сервисные мощности </a:t>
            </a:r>
            <a:r>
              <a:rPr lang="ru-RU" sz="1600" b="1" spc="0" dirty="0" err="1" smtClean="0">
                <a:latin typeface="+mn-lt"/>
              </a:rPr>
              <a:t>фулфилмент</a:t>
            </a:r>
            <a:r>
              <a:rPr lang="ru-RU" sz="1600" b="1" spc="0" dirty="0" smtClean="0">
                <a:latin typeface="+mn-lt"/>
              </a:rPr>
              <a:t>- центра:</a:t>
            </a:r>
            <a:endParaRPr lang="ru-RU" sz="1600" b="1" spc="0" dirty="0">
              <a:latin typeface="+mn-lt"/>
            </a:endParaRPr>
          </a:p>
        </p:txBody>
      </p:sp>
      <p:sp>
        <p:nvSpPr>
          <p:cNvPr id="25" name="Овал 24"/>
          <p:cNvSpPr/>
          <p:nvPr userDrawn="1"/>
        </p:nvSpPr>
        <p:spPr>
          <a:xfrm>
            <a:off x="4775196" y="1898529"/>
            <a:ext cx="642942" cy="642942"/>
          </a:xfrm>
          <a:prstGeom prst="ellipse">
            <a:avLst/>
          </a:prstGeom>
          <a:solidFill>
            <a:srgbClr val="E30613"/>
          </a:solidFill>
          <a:ln w="381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6" name="Овал 25"/>
          <p:cNvSpPr/>
          <p:nvPr userDrawn="1"/>
        </p:nvSpPr>
        <p:spPr>
          <a:xfrm>
            <a:off x="4989510" y="3882317"/>
            <a:ext cx="642942" cy="642942"/>
          </a:xfrm>
          <a:prstGeom prst="ellipse">
            <a:avLst/>
          </a:prstGeom>
          <a:solidFill>
            <a:srgbClr val="E30613"/>
          </a:solidFill>
          <a:ln w="381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Freeform 61"/>
          <p:cNvSpPr>
            <a:spLocks noEditPoints="1"/>
          </p:cNvSpPr>
          <p:nvPr userDrawn="1"/>
        </p:nvSpPr>
        <p:spPr bwMode="auto">
          <a:xfrm>
            <a:off x="5126852" y="4052611"/>
            <a:ext cx="428628" cy="337375"/>
          </a:xfrm>
          <a:custGeom>
            <a:avLst/>
            <a:gdLst/>
            <a:ahLst/>
            <a:cxnLst>
              <a:cxn ang="0">
                <a:pos x="473" y="368"/>
              </a:cxn>
              <a:cxn ang="0">
                <a:pos x="407" y="344"/>
              </a:cxn>
              <a:cxn ang="0">
                <a:pos x="391" y="337"/>
              </a:cxn>
              <a:cxn ang="0">
                <a:pos x="369" y="313"/>
              </a:cxn>
              <a:cxn ang="0">
                <a:pos x="349" y="293"/>
              </a:cxn>
              <a:cxn ang="0">
                <a:pos x="339" y="292"/>
              </a:cxn>
              <a:cxn ang="0">
                <a:pos x="333" y="300"/>
              </a:cxn>
              <a:cxn ang="0">
                <a:pos x="336" y="324"/>
              </a:cxn>
              <a:cxn ang="0">
                <a:pos x="354" y="359"/>
              </a:cxn>
              <a:cxn ang="0">
                <a:pos x="334" y="380"/>
              </a:cxn>
              <a:cxn ang="0">
                <a:pos x="287" y="395"/>
              </a:cxn>
              <a:cxn ang="0">
                <a:pos x="259" y="402"/>
              </a:cxn>
              <a:cxn ang="0">
                <a:pos x="252" y="409"/>
              </a:cxn>
              <a:cxn ang="0">
                <a:pos x="251" y="419"/>
              </a:cxn>
              <a:cxn ang="0">
                <a:pos x="264" y="445"/>
              </a:cxn>
              <a:cxn ang="0">
                <a:pos x="292" y="473"/>
              </a:cxn>
              <a:cxn ang="0">
                <a:pos x="327" y="494"/>
              </a:cxn>
              <a:cxn ang="0">
                <a:pos x="365" y="503"/>
              </a:cxn>
              <a:cxn ang="0">
                <a:pos x="392" y="498"/>
              </a:cxn>
              <a:cxn ang="0">
                <a:pos x="436" y="479"/>
              </a:cxn>
              <a:cxn ang="0">
                <a:pos x="477" y="447"/>
              </a:cxn>
              <a:cxn ang="0">
                <a:pos x="651" y="387"/>
              </a:cxn>
              <a:cxn ang="0">
                <a:pos x="655" y="358"/>
              </a:cxn>
              <a:cxn ang="0">
                <a:pos x="649" y="338"/>
              </a:cxn>
              <a:cxn ang="0">
                <a:pos x="636" y="322"/>
              </a:cxn>
              <a:cxn ang="0">
                <a:pos x="273" y="122"/>
              </a:cxn>
              <a:cxn ang="0">
                <a:pos x="188" y="263"/>
              </a:cxn>
              <a:cxn ang="0">
                <a:pos x="25" y="398"/>
              </a:cxn>
              <a:cxn ang="0">
                <a:pos x="238" y="400"/>
              </a:cxn>
              <a:cxn ang="0">
                <a:pos x="234" y="417"/>
              </a:cxn>
              <a:cxn ang="0">
                <a:pos x="0" y="423"/>
              </a:cxn>
              <a:cxn ang="0">
                <a:pos x="0" y="98"/>
              </a:cxn>
              <a:cxn ang="0">
                <a:pos x="79" y="0"/>
              </a:cxn>
              <a:cxn ang="0">
                <a:pos x="382" y="0"/>
              </a:cxn>
              <a:cxn ang="0">
                <a:pos x="461" y="98"/>
              </a:cxn>
              <a:cxn ang="0">
                <a:pos x="449" y="340"/>
              </a:cxn>
              <a:cxn ang="0">
                <a:pos x="436" y="122"/>
              </a:cxn>
              <a:cxn ang="0">
                <a:pos x="38" y="90"/>
              </a:cxn>
              <a:cxn ang="0">
                <a:pos x="91" y="25"/>
              </a:cxn>
              <a:cxn ang="0">
                <a:pos x="598" y="184"/>
              </a:cxn>
              <a:cxn ang="0">
                <a:pos x="636" y="267"/>
              </a:cxn>
              <a:cxn ang="0">
                <a:pos x="637" y="244"/>
              </a:cxn>
              <a:cxn ang="0">
                <a:pos x="631" y="216"/>
              </a:cxn>
              <a:cxn ang="0">
                <a:pos x="619" y="197"/>
              </a:cxn>
              <a:cxn ang="0">
                <a:pos x="598" y="184"/>
              </a:cxn>
            </a:cxnLst>
            <a:rect l="0" t="0" r="r" b="b"/>
            <a:pathLst>
              <a:path w="655" h="503">
                <a:moveTo>
                  <a:pt x="620" y="315"/>
                </a:moveTo>
                <a:lnTo>
                  <a:pt x="480" y="372"/>
                </a:lnTo>
                <a:lnTo>
                  <a:pt x="473" y="368"/>
                </a:lnTo>
                <a:lnTo>
                  <a:pt x="454" y="361"/>
                </a:lnTo>
                <a:lnTo>
                  <a:pt x="431" y="351"/>
                </a:lnTo>
                <a:lnTo>
                  <a:pt x="407" y="344"/>
                </a:lnTo>
                <a:lnTo>
                  <a:pt x="402" y="343"/>
                </a:lnTo>
                <a:lnTo>
                  <a:pt x="396" y="340"/>
                </a:lnTo>
                <a:lnTo>
                  <a:pt x="391" y="337"/>
                </a:lnTo>
                <a:lnTo>
                  <a:pt x="386" y="333"/>
                </a:lnTo>
                <a:lnTo>
                  <a:pt x="377" y="323"/>
                </a:lnTo>
                <a:lnTo>
                  <a:pt x="369" y="313"/>
                </a:lnTo>
                <a:lnTo>
                  <a:pt x="360" y="304"/>
                </a:lnTo>
                <a:lnTo>
                  <a:pt x="352" y="296"/>
                </a:lnTo>
                <a:lnTo>
                  <a:pt x="349" y="293"/>
                </a:lnTo>
                <a:lnTo>
                  <a:pt x="345" y="292"/>
                </a:lnTo>
                <a:lnTo>
                  <a:pt x="342" y="291"/>
                </a:lnTo>
                <a:lnTo>
                  <a:pt x="339" y="292"/>
                </a:lnTo>
                <a:lnTo>
                  <a:pt x="336" y="294"/>
                </a:lnTo>
                <a:lnTo>
                  <a:pt x="334" y="296"/>
                </a:lnTo>
                <a:lnTo>
                  <a:pt x="333" y="300"/>
                </a:lnTo>
                <a:lnTo>
                  <a:pt x="332" y="304"/>
                </a:lnTo>
                <a:lnTo>
                  <a:pt x="333" y="313"/>
                </a:lnTo>
                <a:lnTo>
                  <a:pt x="336" y="324"/>
                </a:lnTo>
                <a:lnTo>
                  <a:pt x="340" y="336"/>
                </a:lnTo>
                <a:lnTo>
                  <a:pt x="347" y="347"/>
                </a:lnTo>
                <a:lnTo>
                  <a:pt x="354" y="359"/>
                </a:lnTo>
                <a:lnTo>
                  <a:pt x="362" y="368"/>
                </a:lnTo>
                <a:lnTo>
                  <a:pt x="354" y="372"/>
                </a:lnTo>
                <a:lnTo>
                  <a:pt x="334" y="380"/>
                </a:lnTo>
                <a:lnTo>
                  <a:pt x="320" y="386"/>
                </a:lnTo>
                <a:lnTo>
                  <a:pt x="304" y="391"/>
                </a:lnTo>
                <a:lnTo>
                  <a:pt x="287" y="395"/>
                </a:lnTo>
                <a:lnTo>
                  <a:pt x="268" y="399"/>
                </a:lnTo>
                <a:lnTo>
                  <a:pt x="263" y="400"/>
                </a:lnTo>
                <a:lnTo>
                  <a:pt x="259" y="402"/>
                </a:lnTo>
                <a:lnTo>
                  <a:pt x="256" y="404"/>
                </a:lnTo>
                <a:lnTo>
                  <a:pt x="254" y="406"/>
                </a:lnTo>
                <a:lnTo>
                  <a:pt x="252" y="409"/>
                </a:lnTo>
                <a:lnTo>
                  <a:pt x="251" y="412"/>
                </a:lnTo>
                <a:lnTo>
                  <a:pt x="251" y="415"/>
                </a:lnTo>
                <a:lnTo>
                  <a:pt x="251" y="419"/>
                </a:lnTo>
                <a:lnTo>
                  <a:pt x="253" y="427"/>
                </a:lnTo>
                <a:lnTo>
                  <a:pt x="257" y="436"/>
                </a:lnTo>
                <a:lnTo>
                  <a:pt x="264" y="445"/>
                </a:lnTo>
                <a:lnTo>
                  <a:pt x="272" y="455"/>
                </a:lnTo>
                <a:lnTo>
                  <a:pt x="281" y="464"/>
                </a:lnTo>
                <a:lnTo>
                  <a:pt x="292" y="473"/>
                </a:lnTo>
                <a:lnTo>
                  <a:pt x="303" y="481"/>
                </a:lnTo>
                <a:lnTo>
                  <a:pt x="315" y="488"/>
                </a:lnTo>
                <a:lnTo>
                  <a:pt x="327" y="494"/>
                </a:lnTo>
                <a:lnTo>
                  <a:pt x="339" y="499"/>
                </a:lnTo>
                <a:lnTo>
                  <a:pt x="352" y="502"/>
                </a:lnTo>
                <a:lnTo>
                  <a:pt x="365" y="503"/>
                </a:lnTo>
                <a:lnTo>
                  <a:pt x="374" y="502"/>
                </a:lnTo>
                <a:lnTo>
                  <a:pt x="383" y="501"/>
                </a:lnTo>
                <a:lnTo>
                  <a:pt x="392" y="498"/>
                </a:lnTo>
                <a:lnTo>
                  <a:pt x="401" y="496"/>
                </a:lnTo>
                <a:lnTo>
                  <a:pt x="419" y="488"/>
                </a:lnTo>
                <a:lnTo>
                  <a:pt x="436" y="479"/>
                </a:lnTo>
                <a:lnTo>
                  <a:pt x="452" y="469"/>
                </a:lnTo>
                <a:lnTo>
                  <a:pt x="466" y="458"/>
                </a:lnTo>
                <a:lnTo>
                  <a:pt x="477" y="447"/>
                </a:lnTo>
                <a:lnTo>
                  <a:pt x="486" y="438"/>
                </a:lnTo>
                <a:lnTo>
                  <a:pt x="651" y="390"/>
                </a:lnTo>
                <a:lnTo>
                  <a:pt x="651" y="387"/>
                </a:lnTo>
                <a:lnTo>
                  <a:pt x="654" y="380"/>
                </a:lnTo>
                <a:lnTo>
                  <a:pt x="655" y="370"/>
                </a:lnTo>
                <a:lnTo>
                  <a:pt x="655" y="358"/>
                </a:lnTo>
                <a:lnTo>
                  <a:pt x="654" y="351"/>
                </a:lnTo>
                <a:lnTo>
                  <a:pt x="651" y="344"/>
                </a:lnTo>
                <a:lnTo>
                  <a:pt x="649" y="338"/>
                </a:lnTo>
                <a:lnTo>
                  <a:pt x="645" y="332"/>
                </a:lnTo>
                <a:lnTo>
                  <a:pt x="641" y="327"/>
                </a:lnTo>
                <a:lnTo>
                  <a:pt x="636" y="322"/>
                </a:lnTo>
                <a:lnTo>
                  <a:pt x="629" y="318"/>
                </a:lnTo>
                <a:lnTo>
                  <a:pt x="620" y="315"/>
                </a:lnTo>
                <a:close/>
                <a:moveTo>
                  <a:pt x="273" y="122"/>
                </a:moveTo>
                <a:lnTo>
                  <a:pt x="273" y="122"/>
                </a:lnTo>
                <a:lnTo>
                  <a:pt x="273" y="263"/>
                </a:lnTo>
                <a:lnTo>
                  <a:pt x="188" y="263"/>
                </a:lnTo>
                <a:lnTo>
                  <a:pt x="188" y="122"/>
                </a:lnTo>
                <a:lnTo>
                  <a:pt x="25" y="122"/>
                </a:lnTo>
                <a:lnTo>
                  <a:pt x="25" y="398"/>
                </a:lnTo>
                <a:lnTo>
                  <a:pt x="239" y="398"/>
                </a:lnTo>
                <a:lnTo>
                  <a:pt x="238" y="399"/>
                </a:lnTo>
                <a:lnTo>
                  <a:pt x="238" y="400"/>
                </a:lnTo>
                <a:lnTo>
                  <a:pt x="235" y="406"/>
                </a:lnTo>
                <a:lnTo>
                  <a:pt x="234" y="411"/>
                </a:lnTo>
                <a:lnTo>
                  <a:pt x="234" y="417"/>
                </a:lnTo>
                <a:lnTo>
                  <a:pt x="235" y="423"/>
                </a:lnTo>
                <a:lnTo>
                  <a:pt x="12" y="423"/>
                </a:lnTo>
                <a:lnTo>
                  <a:pt x="0" y="423"/>
                </a:lnTo>
                <a:lnTo>
                  <a:pt x="0" y="410"/>
                </a:lnTo>
                <a:lnTo>
                  <a:pt x="0" y="110"/>
                </a:lnTo>
                <a:lnTo>
                  <a:pt x="0" y="98"/>
                </a:lnTo>
                <a:lnTo>
                  <a:pt x="3" y="95"/>
                </a:lnTo>
                <a:lnTo>
                  <a:pt x="75" y="5"/>
                </a:lnTo>
                <a:lnTo>
                  <a:pt x="79" y="0"/>
                </a:lnTo>
                <a:lnTo>
                  <a:pt x="85" y="0"/>
                </a:lnTo>
                <a:lnTo>
                  <a:pt x="376" y="0"/>
                </a:lnTo>
                <a:lnTo>
                  <a:pt x="382" y="0"/>
                </a:lnTo>
                <a:lnTo>
                  <a:pt x="386" y="5"/>
                </a:lnTo>
                <a:lnTo>
                  <a:pt x="458" y="95"/>
                </a:lnTo>
                <a:lnTo>
                  <a:pt x="461" y="98"/>
                </a:lnTo>
                <a:lnTo>
                  <a:pt x="461" y="114"/>
                </a:lnTo>
                <a:lnTo>
                  <a:pt x="461" y="344"/>
                </a:lnTo>
                <a:lnTo>
                  <a:pt x="449" y="340"/>
                </a:lnTo>
                <a:lnTo>
                  <a:pt x="438" y="336"/>
                </a:lnTo>
                <a:lnTo>
                  <a:pt x="436" y="335"/>
                </a:lnTo>
                <a:lnTo>
                  <a:pt x="436" y="122"/>
                </a:lnTo>
                <a:lnTo>
                  <a:pt x="273" y="122"/>
                </a:lnTo>
                <a:close/>
                <a:moveTo>
                  <a:pt x="38" y="90"/>
                </a:moveTo>
                <a:lnTo>
                  <a:pt x="38" y="90"/>
                </a:lnTo>
                <a:lnTo>
                  <a:pt x="422" y="90"/>
                </a:lnTo>
                <a:lnTo>
                  <a:pt x="371" y="25"/>
                </a:lnTo>
                <a:lnTo>
                  <a:pt x="91" y="25"/>
                </a:lnTo>
                <a:lnTo>
                  <a:pt x="38" y="90"/>
                </a:lnTo>
                <a:close/>
                <a:moveTo>
                  <a:pt x="598" y="184"/>
                </a:moveTo>
                <a:lnTo>
                  <a:pt x="598" y="184"/>
                </a:lnTo>
                <a:lnTo>
                  <a:pt x="478" y="244"/>
                </a:lnTo>
                <a:lnTo>
                  <a:pt x="478" y="314"/>
                </a:lnTo>
                <a:lnTo>
                  <a:pt x="636" y="267"/>
                </a:lnTo>
                <a:lnTo>
                  <a:pt x="636" y="264"/>
                </a:lnTo>
                <a:lnTo>
                  <a:pt x="637" y="256"/>
                </a:lnTo>
                <a:lnTo>
                  <a:pt x="637" y="244"/>
                </a:lnTo>
                <a:lnTo>
                  <a:pt x="635" y="231"/>
                </a:lnTo>
                <a:lnTo>
                  <a:pt x="633" y="224"/>
                </a:lnTo>
                <a:lnTo>
                  <a:pt x="631" y="216"/>
                </a:lnTo>
                <a:lnTo>
                  <a:pt x="628" y="210"/>
                </a:lnTo>
                <a:lnTo>
                  <a:pt x="624" y="203"/>
                </a:lnTo>
                <a:lnTo>
                  <a:pt x="619" y="197"/>
                </a:lnTo>
                <a:lnTo>
                  <a:pt x="613" y="192"/>
                </a:lnTo>
                <a:lnTo>
                  <a:pt x="606" y="188"/>
                </a:lnTo>
                <a:lnTo>
                  <a:pt x="598" y="184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173" name="Freeform 5"/>
          <p:cNvSpPr>
            <a:spLocks noEditPoints="1"/>
          </p:cNvSpPr>
          <p:nvPr userDrawn="1"/>
        </p:nvSpPr>
        <p:spPr bwMode="auto">
          <a:xfrm>
            <a:off x="4918072" y="2049643"/>
            <a:ext cx="365125" cy="312737"/>
          </a:xfrm>
          <a:custGeom>
            <a:avLst/>
            <a:gdLst/>
            <a:ahLst/>
            <a:cxnLst>
              <a:cxn ang="0">
                <a:pos x="3910" y="10914"/>
              </a:cxn>
              <a:cxn ang="0">
                <a:pos x="3607" y="11138"/>
              </a:cxn>
              <a:cxn ang="0">
                <a:pos x="3545" y="13163"/>
              </a:cxn>
              <a:cxn ang="0">
                <a:pos x="3755" y="13476"/>
              </a:cxn>
              <a:cxn ang="0">
                <a:pos x="5986" y="13556"/>
              </a:cxn>
              <a:cxn ang="0">
                <a:pos x="6309" y="13361"/>
              </a:cxn>
              <a:cxn ang="0">
                <a:pos x="6406" y="11347"/>
              </a:cxn>
              <a:cxn ang="0">
                <a:pos x="6228" y="11012"/>
              </a:cxn>
              <a:cxn ang="0">
                <a:pos x="8328" y="10898"/>
              </a:cxn>
              <a:cxn ang="0">
                <a:pos x="6931" y="10983"/>
              </a:cxn>
              <a:cxn ang="0">
                <a:pos x="6721" y="11296"/>
              </a:cxn>
              <a:cxn ang="0">
                <a:pos x="6783" y="13321"/>
              </a:cxn>
              <a:cxn ang="0">
                <a:pos x="7086" y="13545"/>
              </a:cxn>
              <a:cxn ang="0">
                <a:pos x="9323" y="13501"/>
              </a:cxn>
              <a:cxn ang="0">
                <a:pos x="9562" y="13210"/>
              </a:cxn>
              <a:cxn ang="0">
                <a:pos x="9535" y="11182"/>
              </a:cxn>
              <a:cxn ang="0">
                <a:pos x="9258" y="10929"/>
              </a:cxn>
              <a:cxn ang="0">
                <a:pos x="10369" y="10904"/>
              </a:cxn>
              <a:cxn ang="0">
                <a:pos x="10045" y="11099"/>
              </a:cxn>
              <a:cxn ang="0">
                <a:pos x="9948" y="13113"/>
              </a:cxn>
              <a:cxn ang="0">
                <a:pos x="10128" y="13448"/>
              </a:cxn>
              <a:cxn ang="0">
                <a:pos x="12346" y="13561"/>
              </a:cxn>
              <a:cxn ang="0">
                <a:pos x="12690" y="13398"/>
              </a:cxn>
              <a:cxn ang="0">
                <a:pos x="12820" y="11397"/>
              </a:cxn>
              <a:cxn ang="0">
                <a:pos x="12674" y="11045"/>
              </a:cxn>
              <a:cxn ang="0">
                <a:pos x="12321" y="10898"/>
              </a:cxn>
              <a:cxn ang="0">
                <a:pos x="5391" y="7954"/>
              </a:cxn>
              <a:cxn ang="0">
                <a:pos x="5152" y="8245"/>
              </a:cxn>
              <a:cxn ang="0">
                <a:pos x="5179" y="10275"/>
              </a:cxn>
              <a:cxn ang="0">
                <a:pos x="5458" y="10526"/>
              </a:cxn>
              <a:cxn ang="0">
                <a:pos x="7699" y="10518"/>
              </a:cxn>
              <a:cxn ang="0">
                <a:pos x="7963" y="10253"/>
              </a:cxn>
              <a:cxn ang="0">
                <a:pos x="7973" y="8222"/>
              </a:cxn>
              <a:cxn ang="0">
                <a:pos x="7721" y="7943"/>
              </a:cxn>
              <a:cxn ang="0">
                <a:pos x="8857" y="7895"/>
              </a:cxn>
              <a:cxn ang="0">
                <a:pos x="8513" y="8058"/>
              </a:cxn>
              <a:cxn ang="0">
                <a:pos x="8383" y="10058"/>
              </a:cxn>
              <a:cxn ang="0">
                <a:pos x="8529" y="10411"/>
              </a:cxn>
              <a:cxn ang="0">
                <a:pos x="8882" y="10557"/>
              </a:cxn>
              <a:cxn ang="0">
                <a:pos x="11093" y="10428"/>
              </a:cxn>
              <a:cxn ang="0">
                <a:pos x="11256" y="10084"/>
              </a:cxn>
              <a:cxn ang="0">
                <a:pos x="11142" y="8076"/>
              </a:cxn>
              <a:cxn ang="0">
                <a:pos x="10808" y="7897"/>
              </a:cxn>
              <a:cxn ang="0">
                <a:pos x="15917" y="3178"/>
              </a:cxn>
              <a:cxn ang="0">
                <a:pos x="8046" y="0"/>
              </a:cxn>
              <a:cxn ang="0">
                <a:pos x="7661" y="71"/>
              </a:cxn>
              <a:cxn ang="0">
                <a:pos x="67" y="3342"/>
              </a:cxn>
              <a:cxn ang="0">
                <a:pos x="0" y="4806"/>
              </a:cxn>
              <a:cxn ang="0">
                <a:pos x="114" y="5129"/>
              </a:cxn>
              <a:cxn ang="0">
                <a:pos x="821" y="5231"/>
              </a:cxn>
              <a:cxn ang="0">
                <a:pos x="1021" y="5414"/>
              </a:cxn>
              <a:cxn ang="0">
                <a:pos x="1181" y="13150"/>
              </a:cxn>
              <a:cxn ang="0">
                <a:pos x="1859" y="13747"/>
              </a:cxn>
              <a:cxn ang="0">
                <a:pos x="14503" y="13728"/>
              </a:cxn>
              <a:cxn ang="0">
                <a:pos x="15246" y="13096"/>
              </a:cxn>
              <a:cxn ang="0">
                <a:pos x="15410" y="5328"/>
              </a:cxn>
              <a:cxn ang="0">
                <a:pos x="15923" y="5229"/>
              </a:cxn>
              <a:cxn ang="0">
                <a:pos x="16097" y="5085"/>
              </a:cxn>
              <a:cxn ang="0">
                <a:pos x="16082" y="3391"/>
              </a:cxn>
              <a:cxn ang="0">
                <a:pos x="15935" y="3186"/>
              </a:cxn>
            </a:cxnLst>
            <a:rect l="0" t="0" r="r" b="b"/>
            <a:pathLst>
              <a:path w="16100" h="13790">
                <a:moveTo>
                  <a:pt x="10955" y="3861"/>
                </a:moveTo>
                <a:lnTo>
                  <a:pt x="13695" y="3861"/>
                </a:lnTo>
                <a:lnTo>
                  <a:pt x="13695" y="5231"/>
                </a:lnTo>
                <a:lnTo>
                  <a:pt x="10955" y="5231"/>
                </a:lnTo>
                <a:lnTo>
                  <a:pt x="10955" y="3861"/>
                </a:lnTo>
                <a:close/>
                <a:moveTo>
                  <a:pt x="5911" y="10898"/>
                </a:moveTo>
                <a:lnTo>
                  <a:pt x="5152" y="10898"/>
                </a:lnTo>
                <a:lnTo>
                  <a:pt x="5152" y="11944"/>
                </a:lnTo>
                <a:lnTo>
                  <a:pt x="4798" y="11944"/>
                </a:lnTo>
                <a:lnTo>
                  <a:pt x="4798" y="10898"/>
                </a:lnTo>
                <a:lnTo>
                  <a:pt x="4035" y="10898"/>
                </a:lnTo>
                <a:lnTo>
                  <a:pt x="4009" y="10899"/>
                </a:lnTo>
                <a:lnTo>
                  <a:pt x="3984" y="10901"/>
                </a:lnTo>
                <a:lnTo>
                  <a:pt x="3959" y="10904"/>
                </a:lnTo>
                <a:lnTo>
                  <a:pt x="3934" y="10909"/>
                </a:lnTo>
                <a:lnTo>
                  <a:pt x="3910" y="10914"/>
                </a:lnTo>
                <a:lnTo>
                  <a:pt x="3886" y="10921"/>
                </a:lnTo>
                <a:lnTo>
                  <a:pt x="3863" y="10929"/>
                </a:lnTo>
                <a:lnTo>
                  <a:pt x="3840" y="10937"/>
                </a:lnTo>
                <a:lnTo>
                  <a:pt x="3819" y="10947"/>
                </a:lnTo>
                <a:lnTo>
                  <a:pt x="3797" y="10958"/>
                </a:lnTo>
                <a:lnTo>
                  <a:pt x="3775" y="10970"/>
                </a:lnTo>
                <a:lnTo>
                  <a:pt x="3755" y="10983"/>
                </a:lnTo>
                <a:lnTo>
                  <a:pt x="3736" y="10997"/>
                </a:lnTo>
                <a:lnTo>
                  <a:pt x="3717" y="11012"/>
                </a:lnTo>
                <a:lnTo>
                  <a:pt x="3699" y="11028"/>
                </a:lnTo>
                <a:lnTo>
                  <a:pt x="3682" y="11045"/>
                </a:lnTo>
                <a:lnTo>
                  <a:pt x="3665" y="11062"/>
                </a:lnTo>
                <a:lnTo>
                  <a:pt x="3649" y="11080"/>
                </a:lnTo>
                <a:lnTo>
                  <a:pt x="3635" y="11099"/>
                </a:lnTo>
                <a:lnTo>
                  <a:pt x="3620" y="11118"/>
                </a:lnTo>
                <a:lnTo>
                  <a:pt x="3607" y="11138"/>
                </a:lnTo>
                <a:lnTo>
                  <a:pt x="3595" y="11159"/>
                </a:lnTo>
                <a:lnTo>
                  <a:pt x="3584" y="11182"/>
                </a:lnTo>
                <a:lnTo>
                  <a:pt x="3574" y="11204"/>
                </a:lnTo>
                <a:lnTo>
                  <a:pt x="3565" y="11226"/>
                </a:lnTo>
                <a:lnTo>
                  <a:pt x="3557" y="11249"/>
                </a:lnTo>
                <a:lnTo>
                  <a:pt x="3551" y="11273"/>
                </a:lnTo>
                <a:lnTo>
                  <a:pt x="3545" y="11296"/>
                </a:lnTo>
                <a:lnTo>
                  <a:pt x="3541" y="11321"/>
                </a:lnTo>
                <a:lnTo>
                  <a:pt x="3538" y="11347"/>
                </a:lnTo>
                <a:lnTo>
                  <a:pt x="3536" y="11372"/>
                </a:lnTo>
                <a:lnTo>
                  <a:pt x="3535" y="11397"/>
                </a:lnTo>
                <a:lnTo>
                  <a:pt x="3535" y="13062"/>
                </a:lnTo>
                <a:lnTo>
                  <a:pt x="3536" y="13088"/>
                </a:lnTo>
                <a:lnTo>
                  <a:pt x="3538" y="13113"/>
                </a:lnTo>
                <a:lnTo>
                  <a:pt x="3541" y="13138"/>
                </a:lnTo>
                <a:lnTo>
                  <a:pt x="3545" y="13163"/>
                </a:lnTo>
                <a:lnTo>
                  <a:pt x="3551" y="13187"/>
                </a:lnTo>
                <a:lnTo>
                  <a:pt x="3557" y="13210"/>
                </a:lnTo>
                <a:lnTo>
                  <a:pt x="3565" y="13233"/>
                </a:lnTo>
                <a:lnTo>
                  <a:pt x="3574" y="13257"/>
                </a:lnTo>
                <a:lnTo>
                  <a:pt x="3584" y="13279"/>
                </a:lnTo>
                <a:lnTo>
                  <a:pt x="3595" y="13300"/>
                </a:lnTo>
                <a:lnTo>
                  <a:pt x="3607" y="13321"/>
                </a:lnTo>
                <a:lnTo>
                  <a:pt x="3620" y="13341"/>
                </a:lnTo>
                <a:lnTo>
                  <a:pt x="3635" y="13361"/>
                </a:lnTo>
                <a:lnTo>
                  <a:pt x="3649" y="13379"/>
                </a:lnTo>
                <a:lnTo>
                  <a:pt x="3665" y="13398"/>
                </a:lnTo>
                <a:lnTo>
                  <a:pt x="3682" y="13416"/>
                </a:lnTo>
                <a:lnTo>
                  <a:pt x="3699" y="13432"/>
                </a:lnTo>
                <a:lnTo>
                  <a:pt x="3717" y="13448"/>
                </a:lnTo>
                <a:lnTo>
                  <a:pt x="3736" y="13462"/>
                </a:lnTo>
                <a:lnTo>
                  <a:pt x="3755" y="13476"/>
                </a:lnTo>
                <a:lnTo>
                  <a:pt x="3775" y="13489"/>
                </a:lnTo>
                <a:lnTo>
                  <a:pt x="3797" y="13501"/>
                </a:lnTo>
                <a:lnTo>
                  <a:pt x="3819" y="13512"/>
                </a:lnTo>
                <a:lnTo>
                  <a:pt x="3840" y="13522"/>
                </a:lnTo>
                <a:lnTo>
                  <a:pt x="3863" y="13531"/>
                </a:lnTo>
                <a:lnTo>
                  <a:pt x="3886" y="13539"/>
                </a:lnTo>
                <a:lnTo>
                  <a:pt x="3910" y="13545"/>
                </a:lnTo>
                <a:lnTo>
                  <a:pt x="3934" y="13551"/>
                </a:lnTo>
                <a:lnTo>
                  <a:pt x="3959" y="13556"/>
                </a:lnTo>
                <a:lnTo>
                  <a:pt x="3984" y="13560"/>
                </a:lnTo>
                <a:lnTo>
                  <a:pt x="4009" y="13561"/>
                </a:lnTo>
                <a:lnTo>
                  <a:pt x="4035" y="13562"/>
                </a:lnTo>
                <a:lnTo>
                  <a:pt x="5911" y="13562"/>
                </a:lnTo>
                <a:lnTo>
                  <a:pt x="5936" y="13561"/>
                </a:lnTo>
                <a:lnTo>
                  <a:pt x="5961" y="13560"/>
                </a:lnTo>
                <a:lnTo>
                  <a:pt x="5986" y="13556"/>
                </a:lnTo>
                <a:lnTo>
                  <a:pt x="6010" y="13551"/>
                </a:lnTo>
                <a:lnTo>
                  <a:pt x="6034" y="13545"/>
                </a:lnTo>
                <a:lnTo>
                  <a:pt x="6059" y="13539"/>
                </a:lnTo>
                <a:lnTo>
                  <a:pt x="6082" y="13531"/>
                </a:lnTo>
                <a:lnTo>
                  <a:pt x="6104" y="13522"/>
                </a:lnTo>
                <a:lnTo>
                  <a:pt x="6126" y="13512"/>
                </a:lnTo>
                <a:lnTo>
                  <a:pt x="6148" y="13501"/>
                </a:lnTo>
                <a:lnTo>
                  <a:pt x="6168" y="13489"/>
                </a:lnTo>
                <a:lnTo>
                  <a:pt x="6189" y="13476"/>
                </a:lnTo>
                <a:lnTo>
                  <a:pt x="6209" y="13462"/>
                </a:lnTo>
                <a:lnTo>
                  <a:pt x="6228" y="13448"/>
                </a:lnTo>
                <a:lnTo>
                  <a:pt x="6246" y="13432"/>
                </a:lnTo>
                <a:lnTo>
                  <a:pt x="6263" y="13416"/>
                </a:lnTo>
                <a:lnTo>
                  <a:pt x="6279" y="13398"/>
                </a:lnTo>
                <a:lnTo>
                  <a:pt x="6295" y="13379"/>
                </a:lnTo>
                <a:lnTo>
                  <a:pt x="6309" y="13361"/>
                </a:lnTo>
                <a:lnTo>
                  <a:pt x="6323" y="13341"/>
                </a:lnTo>
                <a:lnTo>
                  <a:pt x="6336" y="13321"/>
                </a:lnTo>
                <a:lnTo>
                  <a:pt x="6348" y="13300"/>
                </a:lnTo>
                <a:lnTo>
                  <a:pt x="6360" y="13279"/>
                </a:lnTo>
                <a:lnTo>
                  <a:pt x="6370" y="13257"/>
                </a:lnTo>
                <a:lnTo>
                  <a:pt x="6379" y="13233"/>
                </a:lnTo>
                <a:lnTo>
                  <a:pt x="6386" y="13210"/>
                </a:lnTo>
                <a:lnTo>
                  <a:pt x="6393" y="13187"/>
                </a:lnTo>
                <a:lnTo>
                  <a:pt x="6399" y="13163"/>
                </a:lnTo>
                <a:lnTo>
                  <a:pt x="6403" y="13138"/>
                </a:lnTo>
                <a:lnTo>
                  <a:pt x="6406" y="13113"/>
                </a:lnTo>
                <a:lnTo>
                  <a:pt x="6408" y="13088"/>
                </a:lnTo>
                <a:lnTo>
                  <a:pt x="6409" y="13062"/>
                </a:lnTo>
                <a:lnTo>
                  <a:pt x="6409" y="11397"/>
                </a:lnTo>
                <a:lnTo>
                  <a:pt x="6408" y="11372"/>
                </a:lnTo>
                <a:lnTo>
                  <a:pt x="6406" y="11347"/>
                </a:lnTo>
                <a:lnTo>
                  <a:pt x="6403" y="11321"/>
                </a:lnTo>
                <a:lnTo>
                  <a:pt x="6399" y="11296"/>
                </a:lnTo>
                <a:lnTo>
                  <a:pt x="6393" y="11273"/>
                </a:lnTo>
                <a:lnTo>
                  <a:pt x="6386" y="11249"/>
                </a:lnTo>
                <a:lnTo>
                  <a:pt x="6379" y="11226"/>
                </a:lnTo>
                <a:lnTo>
                  <a:pt x="6370" y="11204"/>
                </a:lnTo>
                <a:lnTo>
                  <a:pt x="6360" y="11182"/>
                </a:lnTo>
                <a:lnTo>
                  <a:pt x="6348" y="11159"/>
                </a:lnTo>
                <a:lnTo>
                  <a:pt x="6336" y="11138"/>
                </a:lnTo>
                <a:lnTo>
                  <a:pt x="6323" y="11118"/>
                </a:lnTo>
                <a:lnTo>
                  <a:pt x="6309" y="11099"/>
                </a:lnTo>
                <a:lnTo>
                  <a:pt x="6295" y="11080"/>
                </a:lnTo>
                <a:lnTo>
                  <a:pt x="6279" y="11062"/>
                </a:lnTo>
                <a:lnTo>
                  <a:pt x="6263" y="11045"/>
                </a:lnTo>
                <a:lnTo>
                  <a:pt x="6246" y="11028"/>
                </a:lnTo>
                <a:lnTo>
                  <a:pt x="6228" y="11012"/>
                </a:lnTo>
                <a:lnTo>
                  <a:pt x="6209" y="10997"/>
                </a:lnTo>
                <a:lnTo>
                  <a:pt x="6189" y="10983"/>
                </a:lnTo>
                <a:lnTo>
                  <a:pt x="6168" y="10970"/>
                </a:lnTo>
                <a:lnTo>
                  <a:pt x="6148" y="10958"/>
                </a:lnTo>
                <a:lnTo>
                  <a:pt x="6126" y="10947"/>
                </a:lnTo>
                <a:lnTo>
                  <a:pt x="6104" y="10937"/>
                </a:lnTo>
                <a:lnTo>
                  <a:pt x="6082" y="10929"/>
                </a:lnTo>
                <a:lnTo>
                  <a:pt x="6059" y="10921"/>
                </a:lnTo>
                <a:lnTo>
                  <a:pt x="6034" y="10914"/>
                </a:lnTo>
                <a:lnTo>
                  <a:pt x="6010" y="10909"/>
                </a:lnTo>
                <a:lnTo>
                  <a:pt x="5986" y="10904"/>
                </a:lnTo>
                <a:lnTo>
                  <a:pt x="5961" y="10901"/>
                </a:lnTo>
                <a:lnTo>
                  <a:pt x="5936" y="10899"/>
                </a:lnTo>
                <a:lnTo>
                  <a:pt x="5911" y="10898"/>
                </a:lnTo>
                <a:close/>
                <a:moveTo>
                  <a:pt x="9085" y="10898"/>
                </a:moveTo>
                <a:lnTo>
                  <a:pt x="8328" y="10898"/>
                </a:lnTo>
                <a:lnTo>
                  <a:pt x="8328" y="11944"/>
                </a:lnTo>
                <a:lnTo>
                  <a:pt x="7974" y="11944"/>
                </a:lnTo>
                <a:lnTo>
                  <a:pt x="7974" y="10898"/>
                </a:lnTo>
                <a:lnTo>
                  <a:pt x="7211" y="10898"/>
                </a:lnTo>
                <a:lnTo>
                  <a:pt x="7185" y="10899"/>
                </a:lnTo>
                <a:lnTo>
                  <a:pt x="7159" y="10901"/>
                </a:lnTo>
                <a:lnTo>
                  <a:pt x="7134" y="10904"/>
                </a:lnTo>
                <a:lnTo>
                  <a:pt x="7110" y="10909"/>
                </a:lnTo>
                <a:lnTo>
                  <a:pt x="7086" y="10914"/>
                </a:lnTo>
                <a:lnTo>
                  <a:pt x="7062" y="10921"/>
                </a:lnTo>
                <a:lnTo>
                  <a:pt x="7039" y="10929"/>
                </a:lnTo>
                <a:lnTo>
                  <a:pt x="7017" y="10937"/>
                </a:lnTo>
                <a:lnTo>
                  <a:pt x="6994" y="10947"/>
                </a:lnTo>
                <a:lnTo>
                  <a:pt x="6972" y="10958"/>
                </a:lnTo>
                <a:lnTo>
                  <a:pt x="6951" y="10970"/>
                </a:lnTo>
                <a:lnTo>
                  <a:pt x="6931" y="10983"/>
                </a:lnTo>
                <a:lnTo>
                  <a:pt x="6912" y="10997"/>
                </a:lnTo>
                <a:lnTo>
                  <a:pt x="6893" y="11012"/>
                </a:lnTo>
                <a:lnTo>
                  <a:pt x="6875" y="11028"/>
                </a:lnTo>
                <a:lnTo>
                  <a:pt x="6858" y="11045"/>
                </a:lnTo>
                <a:lnTo>
                  <a:pt x="6840" y="11062"/>
                </a:lnTo>
                <a:lnTo>
                  <a:pt x="6825" y="11080"/>
                </a:lnTo>
                <a:lnTo>
                  <a:pt x="6810" y="11099"/>
                </a:lnTo>
                <a:lnTo>
                  <a:pt x="6796" y="11118"/>
                </a:lnTo>
                <a:lnTo>
                  <a:pt x="6783" y="11138"/>
                </a:lnTo>
                <a:lnTo>
                  <a:pt x="6771" y="11159"/>
                </a:lnTo>
                <a:lnTo>
                  <a:pt x="6760" y="11182"/>
                </a:lnTo>
                <a:lnTo>
                  <a:pt x="6750" y="11204"/>
                </a:lnTo>
                <a:lnTo>
                  <a:pt x="6741" y="11226"/>
                </a:lnTo>
                <a:lnTo>
                  <a:pt x="6733" y="11249"/>
                </a:lnTo>
                <a:lnTo>
                  <a:pt x="6727" y="11273"/>
                </a:lnTo>
                <a:lnTo>
                  <a:pt x="6721" y="11296"/>
                </a:lnTo>
                <a:lnTo>
                  <a:pt x="6717" y="11321"/>
                </a:lnTo>
                <a:lnTo>
                  <a:pt x="6714" y="11347"/>
                </a:lnTo>
                <a:lnTo>
                  <a:pt x="6712" y="11372"/>
                </a:lnTo>
                <a:lnTo>
                  <a:pt x="6711" y="11397"/>
                </a:lnTo>
                <a:lnTo>
                  <a:pt x="6711" y="13062"/>
                </a:lnTo>
                <a:lnTo>
                  <a:pt x="6712" y="13088"/>
                </a:lnTo>
                <a:lnTo>
                  <a:pt x="6714" y="13113"/>
                </a:lnTo>
                <a:lnTo>
                  <a:pt x="6717" y="13138"/>
                </a:lnTo>
                <a:lnTo>
                  <a:pt x="6721" y="13163"/>
                </a:lnTo>
                <a:lnTo>
                  <a:pt x="6727" y="13187"/>
                </a:lnTo>
                <a:lnTo>
                  <a:pt x="6733" y="13210"/>
                </a:lnTo>
                <a:lnTo>
                  <a:pt x="6741" y="13233"/>
                </a:lnTo>
                <a:lnTo>
                  <a:pt x="6750" y="13257"/>
                </a:lnTo>
                <a:lnTo>
                  <a:pt x="6760" y="13279"/>
                </a:lnTo>
                <a:lnTo>
                  <a:pt x="6771" y="13300"/>
                </a:lnTo>
                <a:lnTo>
                  <a:pt x="6783" y="13321"/>
                </a:lnTo>
                <a:lnTo>
                  <a:pt x="6796" y="13341"/>
                </a:lnTo>
                <a:lnTo>
                  <a:pt x="6810" y="13361"/>
                </a:lnTo>
                <a:lnTo>
                  <a:pt x="6825" y="13379"/>
                </a:lnTo>
                <a:lnTo>
                  <a:pt x="6840" y="13398"/>
                </a:lnTo>
                <a:lnTo>
                  <a:pt x="6858" y="13416"/>
                </a:lnTo>
                <a:lnTo>
                  <a:pt x="6875" y="13432"/>
                </a:lnTo>
                <a:lnTo>
                  <a:pt x="6893" y="13448"/>
                </a:lnTo>
                <a:lnTo>
                  <a:pt x="6912" y="13462"/>
                </a:lnTo>
                <a:lnTo>
                  <a:pt x="6931" y="13476"/>
                </a:lnTo>
                <a:lnTo>
                  <a:pt x="6951" y="13489"/>
                </a:lnTo>
                <a:lnTo>
                  <a:pt x="6972" y="13501"/>
                </a:lnTo>
                <a:lnTo>
                  <a:pt x="6994" y="13512"/>
                </a:lnTo>
                <a:lnTo>
                  <a:pt x="7017" y="13522"/>
                </a:lnTo>
                <a:lnTo>
                  <a:pt x="7039" y="13531"/>
                </a:lnTo>
                <a:lnTo>
                  <a:pt x="7062" y="13539"/>
                </a:lnTo>
                <a:lnTo>
                  <a:pt x="7086" y="13545"/>
                </a:lnTo>
                <a:lnTo>
                  <a:pt x="7110" y="13551"/>
                </a:lnTo>
                <a:lnTo>
                  <a:pt x="7134" y="13556"/>
                </a:lnTo>
                <a:lnTo>
                  <a:pt x="7159" y="13560"/>
                </a:lnTo>
                <a:lnTo>
                  <a:pt x="7185" y="13561"/>
                </a:lnTo>
                <a:lnTo>
                  <a:pt x="7211" y="13562"/>
                </a:lnTo>
                <a:lnTo>
                  <a:pt x="9085" y="13562"/>
                </a:lnTo>
                <a:lnTo>
                  <a:pt x="9112" y="13561"/>
                </a:lnTo>
                <a:lnTo>
                  <a:pt x="9137" y="13560"/>
                </a:lnTo>
                <a:lnTo>
                  <a:pt x="9162" y="13556"/>
                </a:lnTo>
                <a:lnTo>
                  <a:pt x="9186" y="13551"/>
                </a:lnTo>
                <a:lnTo>
                  <a:pt x="9210" y="13545"/>
                </a:lnTo>
                <a:lnTo>
                  <a:pt x="9234" y="13539"/>
                </a:lnTo>
                <a:lnTo>
                  <a:pt x="9258" y="13531"/>
                </a:lnTo>
                <a:lnTo>
                  <a:pt x="9280" y="13522"/>
                </a:lnTo>
                <a:lnTo>
                  <a:pt x="9302" y="13512"/>
                </a:lnTo>
                <a:lnTo>
                  <a:pt x="9323" y="13501"/>
                </a:lnTo>
                <a:lnTo>
                  <a:pt x="9344" y="13489"/>
                </a:lnTo>
                <a:lnTo>
                  <a:pt x="9364" y="13476"/>
                </a:lnTo>
                <a:lnTo>
                  <a:pt x="9384" y="13462"/>
                </a:lnTo>
                <a:lnTo>
                  <a:pt x="9403" y="13448"/>
                </a:lnTo>
                <a:lnTo>
                  <a:pt x="9422" y="13432"/>
                </a:lnTo>
                <a:lnTo>
                  <a:pt x="9439" y="13416"/>
                </a:lnTo>
                <a:lnTo>
                  <a:pt x="9455" y="13398"/>
                </a:lnTo>
                <a:lnTo>
                  <a:pt x="9471" y="13379"/>
                </a:lnTo>
                <a:lnTo>
                  <a:pt x="9485" y="13361"/>
                </a:lnTo>
                <a:lnTo>
                  <a:pt x="9499" y="13341"/>
                </a:lnTo>
                <a:lnTo>
                  <a:pt x="9512" y="13321"/>
                </a:lnTo>
                <a:lnTo>
                  <a:pt x="9524" y="13300"/>
                </a:lnTo>
                <a:lnTo>
                  <a:pt x="9535" y="13279"/>
                </a:lnTo>
                <a:lnTo>
                  <a:pt x="9545" y="13257"/>
                </a:lnTo>
                <a:lnTo>
                  <a:pt x="9554" y="13233"/>
                </a:lnTo>
                <a:lnTo>
                  <a:pt x="9562" y="13210"/>
                </a:lnTo>
                <a:lnTo>
                  <a:pt x="9568" y="13187"/>
                </a:lnTo>
                <a:lnTo>
                  <a:pt x="9574" y="13163"/>
                </a:lnTo>
                <a:lnTo>
                  <a:pt x="9578" y="13138"/>
                </a:lnTo>
                <a:lnTo>
                  <a:pt x="9582" y="13113"/>
                </a:lnTo>
                <a:lnTo>
                  <a:pt x="9584" y="13088"/>
                </a:lnTo>
                <a:lnTo>
                  <a:pt x="9585" y="13062"/>
                </a:lnTo>
                <a:lnTo>
                  <a:pt x="9585" y="11397"/>
                </a:lnTo>
                <a:lnTo>
                  <a:pt x="9584" y="11372"/>
                </a:lnTo>
                <a:lnTo>
                  <a:pt x="9582" y="11347"/>
                </a:lnTo>
                <a:lnTo>
                  <a:pt x="9578" y="11321"/>
                </a:lnTo>
                <a:lnTo>
                  <a:pt x="9574" y="11296"/>
                </a:lnTo>
                <a:lnTo>
                  <a:pt x="9568" y="11273"/>
                </a:lnTo>
                <a:lnTo>
                  <a:pt x="9562" y="11249"/>
                </a:lnTo>
                <a:lnTo>
                  <a:pt x="9554" y="11226"/>
                </a:lnTo>
                <a:lnTo>
                  <a:pt x="9545" y="11204"/>
                </a:lnTo>
                <a:lnTo>
                  <a:pt x="9535" y="11182"/>
                </a:lnTo>
                <a:lnTo>
                  <a:pt x="9524" y="11159"/>
                </a:lnTo>
                <a:lnTo>
                  <a:pt x="9512" y="11138"/>
                </a:lnTo>
                <a:lnTo>
                  <a:pt x="9499" y="11118"/>
                </a:lnTo>
                <a:lnTo>
                  <a:pt x="9485" y="11099"/>
                </a:lnTo>
                <a:lnTo>
                  <a:pt x="9471" y="11080"/>
                </a:lnTo>
                <a:lnTo>
                  <a:pt x="9455" y="11062"/>
                </a:lnTo>
                <a:lnTo>
                  <a:pt x="9439" y="11045"/>
                </a:lnTo>
                <a:lnTo>
                  <a:pt x="9422" y="11028"/>
                </a:lnTo>
                <a:lnTo>
                  <a:pt x="9403" y="11012"/>
                </a:lnTo>
                <a:lnTo>
                  <a:pt x="9384" y="10997"/>
                </a:lnTo>
                <a:lnTo>
                  <a:pt x="9364" y="10983"/>
                </a:lnTo>
                <a:lnTo>
                  <a:pt x="9344" y="10970"/>
                </a:lnTo>
                <a:lnTo>
                  <a:pt x="9323" y="10958"/>
                </a:lnTo>
                <a:lnTo>
                  <a:pt x="9302" y="10947"/>
                </a:lnTo>
                <a:lnTo>
                  <a:pt x="9280" y="10937"/>
                </a:lnTo>
                <a:lnTo>
                  <a:pt x="9258" y="10929"/>
                </a:lnTo>
                <a:lnTo>
                  <a:pt x="9234" y="10921"/>
                </a:lnTo>
                <a:lnTo>
                  <a:pt x="9210" y="10914"/>
                </a:lnTo>
                <a:lnTo>
                  <a:pt x="9186" y="10909"/>
                </a:lnTo>
                <a:lnTo>
                  <a:pt x="9162" y="10904"/>
                </a:lnTo>
                <a:lnTo>
                  <a:pt x="9137" y="10901"/>
                </a:lnTo>
                <a:lnTo>
                  <a:pt x="9112" y="10899"/>
                </a:lnTo>
                <a:lnTo>
                  <a:pt x="9085" y="10898"/>
                </a:lnTo>
                <a:close/>
                <a:moveTo>
                  <a:pt x="12321" y="10898"/>
                </a:moveTo>
                <a:lnTo>
                  <a:pt x="11562" y="10898"/>
                </a:lnTo>
                <a:lnTo>
                  <a:pt x="11562" y="11944"/>
                </a:lnTo>
                <a:lnTo>
                  <a:pt x="11209" y="11944"/>
                </a:lnTo>
                <a:lnTo>
                  <a:pt x="11209" y="10898"/>
                </a:lnTo>
                <a:lnTo>
                  <a:pt x="10445" y="10898"/>
                </a:lnTo>
                <a:lnTo>
                  <a:pt x="10420" y="10899"/>
                </a:lnTo>
                <a:lnTo>
                  <a:pt x="10394" y="10901"/>
                </a:lnTo>
                <a:lnTo>
                  <a:pt x="10369" y="10904"/>
                </a:lnTo>
                <a:lnTo>
                  <a:pt x="10344" y="10909"/>
                </a:lnTo>
                <a:lnTo>
                  <a:pt x="10320" y="10914"/>
                </a:lnTo>
                <a:lnTo>
                  <a:pt x="10297" y="10921"/>
                </a:lnTo>
                <a:lnTo>
                  <a:pt x="10274" y="10929"/>
                </a:lnTo>
                <a:lnTo>
                  <a:pt x="10251" y="10937"/>
                </a:lnTo>
                <a:lnTo>
                  <a:pt x="10229" y="10947"/>
                </a:lnTo>
                <a:lnTo>
                  <a:pt x="10207" y="10958"/>
                </a:lnTo>
                <a:lnTo>
                  <a:pt x="10186" y="10970"/>
                </a:lnTo>
                <a:lnTo>
                  <a:pt x="10166" y="10983"/>
                </a:lnTo>
                <a:lnTo>
                  <a:pt x="10146" y="10997"/>
                </a:lnTo>
                <a:lnTo>
                  <a:pt x="10128" y="11012"/>
                </a:lnTo>
                <a:lnTo>
                  <a:pt x="10110" y="11028"/>
                </a:lnTo>
                <a:lnTo>
                  <a:pt x="10092" y="11045"/>
                </a:lnTo>
                <a:lnTo>
                  <a:pt x="10076" y="11062"/>
                </a:lnTo>
                <a:lnTo>
                  <a:pt x="10059" y="11080"/>
                </a:lnTo>
                <a:lnTo>
                  <a:pt x="10045" y="11099"/>
                </a:lnTo>
                <a:lnTo>
                  <a:pt x="10031" y="11118"/>
                </a:lnTo>
                <a:lnTo>
                  <a:pt x="10018" y="11138"/>
                </a:lnTo>
                <a:lnTo>
                  <a:pt x="10006" y="11159"/>
                </a:lnTo>
                <a:lnTo>
                  <a:pt x="9995" y="11182"/>
                </a:lnTo>
                <a:lnTo>
                  <a:pt x="9985" y="11204"/>
                </a:lnTo>
                <a:lnTo>
                  <a:pt x="9976" y="11226"/>
                </a:lnTo>
                <a:lnTo>
                  <a:pt x="9968" y="11249"/>
                </a:lnTo>
                <a:lnTo>
                  <a:pt x="9961" y="11273"/>
                </a:lnTo>
                <a:lnTo>
                  <a:pt x="9956" y="11296"/>
                </a:lnTo>
                <a:lnTo>
                  <a:pt x="9952" y="11321"/>
                </a:lnTo>
                <a:lnTo>
                  <a:pt x="9948" y="11347"/>
                </a:lnTo>
                <a:lnTo>
                  <a:pt x="9946" y="11372"/>
                </a:lnTo>
                <a:lnTo>
                  <a:pt x="9946" y="11397"/>
                </a:lnTo>
                <a:lnTo>
                  <a:pt x="9946" y="13062"/>
                </a:lnTo>
                <a:lnTo>
                  <a:pt x="9946" y="13088"/>
                </a:lnTo>
                <a:lnTo>
                  <a:pt x="9948" y="13113"/>
                </a:lnTo>
                <a:lnTo>
                  <a:pt x="9952" y="13138"/>
                </a:lnTo>
                <a:lnTo>
                  <a:pt x="9956" y="13163"/>
                </a:lnTo>
                <a:lnTo>
                  <a:pt x="9961" y="13187"/>
                </a:lnTo>
                <a:lnTo>
                  <a:pt x="9968" y="13210"/>
                </a:lnTo>
                <a:lnTo>
                  <a:pt x="9976" y="13233"/>
                </a:lnTo>
                <a:lnTo>
                  <a:pt x="9985" y="13257"/>
                </a:lnTo>
                <a:lnTo>
                  <a:pt x="9995" y="13279"/>
                </a:lnTo>
                <a:lnTo>
                  <a:pt x="10006" y="13300"/>
                </a:lnTo>
                <a:lnTo>
                  <a:pt x="10018" y="13321"/>
                </a:lnTo>
                <a:lnTo>
                  <a:pt x="10031" y="13341"/>
                </a:lnTo>
                <a:lnTo>
                  <a:pt x="10045" y="13361"/>
                </a:lnTo>
                <a:lnTo>
                  <a:pt x="10059" y="13379"/>
                </a:lnTo>
                <a:lnTo>
                  <a:pt x="10076" y="13398"/>
                </a:lnTo>
                <a:lnTo>
                  <a:pt x="10092" y="13416"/>
                </a:lnTo>
                <a:lnTo>
                  <a:pt x="10110" y="13432"/>
                </a:lnTo>
                <a:lnTo>
                  <a:pt x="10128" y="13448"/>
                </a:lnTo>
                <a:lnTo>
                  <a:pt x="10146" y="13462"/>
                </a:lnTo>
                <a:lnTo>
                  <a:pt x="10166" y="13476"/>
                </a:lnTo>
                <a:lnTo>
                  <a:pt x="10186" y="13489"/>
                </a:lnTo>
                <a:lnTo>
                  <a:pt x="10207" y="13501"/>
                </a:lnTo>
                <a:lnTo>
                  <a:pt x="10229" y="13512"/>
                </a:lnTo>
                <a:lnTo>
                  <a:pt x="10251" y="13522"/>
                </a:lnTo>
                <a:lnTo>
                  <a:pt x="10274" y="13531"/>
                </a:lnTo>
                <a:lnTo>
                  <a:pt x="10297" y="13539"/>
                </a:lnTo>
                <a:lnTo>
                  <a:pt x="10320" y="13545"/>
                </a:lnTo>
                <a:lnTo>
                  <a:pt x="10344" y="13551"/>
                </a:lnTo>
                <a:lnTo>
                  <a:pt x="10369" y="13556"/>
                </a:lnTo>
                <a:lnTo>
                  <a:pt x="10394" y="13560"/>
                </a:lnTo>
                <a:lnTo>
                  <a:pt x="10420" y="13561"/>
                </a:lnTo>
                <a:lnTo>
                  <a:pt x="10445" y="13562"/>
                </a:lnTo>
                <a:lnTo>
                  <a:pt x="12321" y="13562"/>
                </a:lnTo>
                <a:lnTo>
                  <a:pt x="12346" y="13561"/>
                </a:lnTo>
                <a:lnTo>
                  <a:pt x="12372" y="13560"/>
                </a:lnTo>
                <a:lnTo>
                  <a:pt x="12396" y="13556"/>
                </a:lnTo>
                <a:lnTo>
                  <a:pt x="12421" y="13551"/>
                </a:lnTo>
                <a:lnTo>
                  <a:pt x="12445" y="13545"/>
                </a:lnTo>
                <a:lnTo>
                  <a:pt x="12468" y="13539"/>
                </a:lnTo>
                <a:lnTo>
                  <a:pt x="12492" y="13531"/>
                </a:lnTo>
                <a:lnTo>
                  <a:pt x="12515" y="13522"/>
                </a:lnTo>
                <a:lnTo>
                  <a:pt x="12537" y="13512"/>
                </a:lnTo>
                <a:lnTo>
                  <a:pt x="12558" y="13501"/>
                </a:lnTo>
                <a:lnTo>
                  <a:pt x="12579" y="13489"/>
                </a:lnTo>
                <a:lnTo>
                  <a:pt x="12599" y="13476"/>
                </a:lnTo>
                <a:lnTo>
                  <a:pt x="12619" y="13462"/>
                </a:lnTo>
                <a:lnTo>
                  <a:pt x="12637" y="13448"/>
                </a:lnTo>
                <a:lnTo>
                  <a:pt x="12656" y="13432"/>
                </a:lnTo>
                <a:lnTo>
                  <a:pt x="12674" y="13416"/>
                </a:lnTo>
                <a:lnTo>
                  <a:pt x="12690" y="13398"/>
                </a:lnTo>
                <a:lnTo>
                  <a:pt x="12705" y="13379"/>
                </a:lnTo>
                <a:lnTo>
                  <a:pt x="12720" y="13361"/>
                </a:lnTo>
                <a:lnTo>
                  <a:pt x="12734" y="13341"/>
                </a:lnTo>
                <a:lnTo>
                  <a:pt x="12747" y="13321"/>
                </a:lnTo>
                <a:lnTo>
                  <a:pt x="12759" y="13300"/>
                </a:lnTo>
                <a:lnTo>
                  <a:pt x="12770" y="13279"/>
                </a:lnTo>
                <a:lnTo>
                  <a:pt x="12780" y="13257"/>
                </a:lnTo>
                <a:lnTo>
                  <a:pt x="12788" y="13233"/>
                </a:lnTo>
                <a:lnTo>
                  <a:pt x="12796" y="13210"/>
                </a:lnTo>
                <a:lnTo>
                  <a:pt x="12804" y="13187"/>
                </a:lnTo>
                <a:lnTo>
                  <a:pt x="12809" y="13163"/>
                </a:lnTo>
                <a:lnTo>
                  <a:pt x="12814" y="13138"/>
                </a:lnTo>
                <a:lnTo>
                  <a:pt x="12817" y="13113"/>
                </a:lnTo>
                <a:lnTo>
                  <a:pt x="12819" y="13088"/>
                </a:lnTo>
                <a:lnTo>
                  <a:pt x="12820" y="13062"/>
                </a:lnTo>
                <a:lnTo>
                  <a:pt x="12820" y="11397"/>
                </a:lnTo>
                <a:lnTo>
                  <a:pt x="12819" y="11372"/>
                </a:lnTo>
                <a:lnTo>
                  <a:pt x="12817" y="11347"/>
                </a:lnTo>
                <a:lnTo>
                  <a:pt x="12814" y="11321"/>
                </a:lnTo>
                <a:lnTo>
                  <a:pt x="12809" y="11296"/>
                </a:lnTo>
                <a:lnTo>
                  <a:pt x="12804" y="11273"/>
                </a:lnTo>
                <a:lnTo>
                  <a:pt x="12796" y="11249"/>
                </a:lnTo>
                <a:lnTo>
                  <a:pt x="12788" y="11226"/>
                </a:lnTo>
                <a:lnTo>
                  <a:pt x="12780" y="11204"/>
                </a:lnTo>
                <a:lnTo>
                  <a:pt x="12770" y="11182"/>
                </a:lnTo>
                <a:lnTo>
                  <a:pt x="12759" y="11159"/>
                </a:lnTo>
                <a:lnTo>
                  <a:pt x="12747" y="11138"/>
                </a:lnTo>
                <a:lnTo>
                  <a:pt x="12734" y="11118"/>
                </a:lnTo>
                <a:lnTo>
                  <a:pt x="12720" y="11099"/>
                </a:lnTo>
                <a:lnTo>
                  <a:pt x="12705" y="11080"/>
                </a:lnTo>
                <a:lnTo>
                  <a:pt x="12690" y="11062"/>
                </a:lnTo>
                <a:lnTo>
                  <a:pt x="12674" y="11045"/>
                </a:lnTo>
                <a:lnTo>
                  <a:pt x="12656" y="11028"/>
                </a:lnTo>
                <a:lnTo>
                  <a:pt x="12637" y="11012"/>
                </a:lnTo>
                <a:lnTo>
                  <a:pt x="12619" y="10997"/>
                </a:lnTo>
                <a:lnTo>
                  <a:pt x="12599" y="10983"/>
                </a:lnTo>
                <a:lnTo>
                  <a:pt x="12579" y="10970"/>
                </a:lnTo>
                <a:lnTo>
                  <a:pt x="12558" y="10958"/>
                </a:lnTo>
                <a:lnTo>
                  <a:pt x="12537" y="10947"/>
                </a:lnTo>
                <a:lnTo>
                  <a:pt x="12515" y="10937"/>
                </a:lnTo>
                <a:lnTo>
                  <a:pt x="12492" y="10929"/>
                </a:lnTo>
                <a:lnTo>
                  <a:pt x="12468" y="10921"/>
                </a:lnTo>
                <a:lnTo>
                  <a:pt x="12445" y="10914"/>
                </a:lnTo>
                <a:lnTo>
                  <a:pt x="12421" y="10909"/>
                </a:lnTo>
                <a:lnTo>
                  <a:pt x="12396" y="10904"/>
                </a:lnTo>
                <a:lnTo>
                  <a:pt x="12372" y="10901"/>
                </a:lnTo>
                <a:lnTo>
                  <a:pt x="12346" y="10899"/>
                </a:lnTo>
                <a:lnTo>
                  <a:pt x="12321" y="10898"/>
                </a:lnTo>
                <a:close/>
                <a:moveTo>
                  <a:pt x="7505" y="7894"/>
                </a:moveTo>
                <a:lnTo>
                  <a:pt x="6746" y="7894"/>
                </a:lnTo>
                <a:lnTo>
                  <a:pt x="6746" y="8940"/>
                </a:lnTo>
                <a:lnTo>
                  <a:pt x="6392" y="8940"/>
                </a:lnTo>
                <a:lnTo>
                  <a:pt x="6392" y="7894"/>
                </a:lnTo>
                <a:lnTo>
                  <a:pt x="5629" y="7894"/>
                </a:lnTo>
                <a:lnTo>
                  <a:pt x="5604" y="7895"/>
                </a:lnTo>
                <a:lnTo>
                  <a:pt x="5579" y="7897"/>
                </a:lnTo>
                <a:lnTo>
                  <a:pt x="5553" y="7900"/>
                </a:lnTo>
                <a:lnTo>
                  <a:pt x="5528" y="7904"/>
                </a:lnTo>
                <a:lnTo>
                  <a:pt x="5504" y="7910"/>
                </a:lnTo>
                <a:lnTo>
                  <a:pt x="5481" y="7917"/>
                </a:lnTo>
                <a:lnTo>
                  <a:pt x="5458" y="7924"/>
                </a:lnTo>
                <a:lnTo>
                  <a:pt x="5435" y="7933"/>
                </a:lnTo>
                <a:lnTo>
                  <a:pt x="5413" y="7943"/>
                </a:lnTo>
                <a:lnTo>
                  <a:pt x="5391" y="7954"/>
                </a:lnTo>
                <a:lnTo>
                  <a:pt x="5370" y="7966"/>
                </a:lnTo>
                <a:lnTo>
                  <a:pt x="5350" y="7979"/>
                </a:lnTo>
                <a:lnTo>
                  <a:pt x="5330" y="7993"/>
                </a:lnTo>
                <a:lnTo>
                  <a:pt x="5312" y="8009"/>
                </a:lnTo>
                <a:lnTo>
                  <a:pt x="5294" y="8024"/>
                </a:lnTo>
                <a:lnTo>
                  <a:pt x="5276" y="8041"/>
                </a:lnTo>
                <a:lnTo>
                  <a:pt x="5260" y="8058"/>
                </a:lnTo>
                <a:lnTo>
                  <a:pt x="5244" y="8076"/>
                </a:lnTo>
                <a:lnTo>
                  <a:pt x="5228" y="8095"/>
                </a:lnTo>
                <a:lnTo>
                  <a:pt x="5215" y="8114"/>
                </a:lnTo>
                <a:lnTo>
                  <a:pt x="5202" y="8134"/>
                </a:lnTo>
                <a:lnTo>
                  <a:pt x="5190" y="8155"/>
                </a:lnTo>
                <a:lnTo>
                  <a:pt x="5179" y="8177"/>
                </a:lnTo>
                <a:lnTo>
                  <a:pt x="5169" y="8199"/>
                </a:lnTo>
                <a:lnTo>
                  <a:pt x="5160" y="8222"/>
                </a:lnTo>
                <a:lnTo>
                  <a:pt x="5152" y="8245"/>
                </a:lnTo>
                <a:lnTo>
                  <a:pt x="5145" y="8269"/>
                </a:lnTo>
                <a:lnTo>
                  <a:pt x="5140" y="8293"/>
                </a:lnTo>
                <a:lnTo>
                  <a:pt x="5135" y="8317"/>
                </a:lnTo>
                <a:lnTo>
                  <a:pt x="5132" y="8343"/>
                </a:lnTo>
                <a:lnTo>
                  <a:pt x="5130" y="8368"/>
                </a:lnTo>
                <a:lnTo>
                  <a:pt x="5130" y="8394"/>
                </a:lnTo>
                <a:lnTo>
                  <a:pt x="5130" y="10058"/>
                </a:lnTo>
                <a:lnTo>
                  <a:pt x="5130" y="10084"/>
                </a:lnTo>
                <a:lnTo>
                  <a:pt x="5132" y="10109"/>
                </a:lnTo>
                <a:lnTo>
                  <a:pt x="5135" y="10134"/>
                </a:lnTo>
                <a:lnTo>
                  <a:pt x="5140" y="10159"/>
                </a:lnTo>
                <a:lnTo>
                  <a:pt x="5145" y="10183"/>
                </a:lnTo>
                <a:lnTo>
                  <a:pt x="5152" y="10206"/>
                </a:lnTo>
                <a:lnTo>
                  <a:pt x="5160" y="10230"/>
                </a:lnTo>
                <a:lnTo>
                  <a:pt x="5169" y="10253"/>
                </a:lnTo>
                <a:lnTo>
                  <a:pt x="5179" y="10275"/>
                </a:lnTo>
                <a:lnTo>
                  <a:pt x="5190" y="10296"/>
                </a:lnTo>
                <a:lnTo>
                  <a:pt x="5202" y="10317"/>
                </a:lnTo>
                <a:lnTo>
                  <a:pt x="5215" y="10337"/>
                </a:lnTo>
                <a:lnTo>
                  <a:pt x="5228" y="10356"/>
                </a:lnTo>
                <a:lnTo>
                  <a:pt x="5244" y="10375"/>
                </a:lnTo>
                <a:lnTo>
                  <a:pt x="5260" y="10394"/>
                </a:lnTo>
                <a:lnTo>
                  <a:pt x="5276" y="10411"/>
                </a:lnTo>
                <a:lnTo>
                  <a:pt x="5294" y="10428"/>
                </a:lnTo>
                <a:lnTo>
                  <a:pt x="5312" y="10443"/>
                </a:lnTo>
                <a:lnTo>
                  <a:pt x="5330" y="10458"/>
                </a:lnTo>
                <a:lnTo>
                  <a:pt x="5350" y="10472"/>
                </a:lnTo>
                <a:lnTo>
                  <a:pt x="5370" y="10485"/>
                </a:lnTo>
                <a:lnTo>
                  <a:pt x="5391" y="10497"/>
                </a:lnTo>
                <a:lnTo>
                  <a:pt x="5413" y="10508"/>
                </a:lnTo>
                <a:lnTo>
                  <a:pt x="5435" y="10518"/>
                </a:lnTo>
                <a:lnTo>
                  <a:pt x="5458" y="10526"/>
                </a:lnTo>
                <a:lnTo>
                  <a:pt x="5481" y="10534"/>
                </a:lnTo>
                <a:lnTo>
                  <a:pt x="5504" y="10542"/>
                </a:lnTo>
                <a:lnTo>
                  <a:pt x="5528" y="10547"/>
                </a:lnTo>
                <a:lnTo>
                  <a:pt x="5553" y="10552"/>
                </a:lnTo>
                <a:lnTo>
                  <a:pt x="5579" y="10555"/>
                </a:lnTo>
                <a:lnTo>
                  <a:pt x="5604" y="10557"/>
                </a:lnTo>
                <a:lnTo>
                  <a:pt x="5629" y="10557"/>
                </a:lnTo>
                <a:lnTo>
                  <a:pt x="7505" y="10557"/>
                </a:lnTo>
                <a:lnTo>
                  <a:pt x="7531" y="10557"/>
                </a:lnTo>
                <a:lnTo>
                  <a:pt x="7556" y="10555"/>
                </a:lnTo>
                <a:lnTo>
                  <a:pt x="7581" y="10552"/>
                </a:lnTo>
                <a:lnTo>
                  <a:pt x="7605" y="10547"/>
                </a:lnTo>
                <a:lnTo>
                  <a:pt x="7629" y="10542"/>
                </a:lnTo>
                <a:lnTo>
                  <a:pt x="7653" y="10534"/>
                </a:lnTo>
                <a:lnTo>
                  <a:pt x="7677" y="10526"/>
                </a:lnTo>
                <a:lnTo>
                  <a:pt x="7699" y="10518"/>
                </a:lnTo>
                <a:lnTo>
                  <a:pt x="7721" y="10508"/>
                </a:lnTo>
                <a:lnTo>
                  <a:pt x="7742" y="10497"/>
                </a:lnTo>
                <a:lnTo>
                  <a:pt x="7763" y="10485"/>
                </a:lnTo>
                <a:lnTo>
                  <a:pt x="7783" y="10472"/>
                </a:lnTo>
                <a:lnTo>
                  <a:pt x="7802" y="10458"/>
                </a:lnTo>
                <a:lnTo>
                  <a:pt x="7822" y="10443"/>
                </a:lnTo>
                <a:lnTo>
                  <a:pt x="7840" y="10428"/>
                </a:lnTo>
                <a:lnTo>
                  <a:pt x="7857" y="10411"/>
                </a:lnTo>
                <a:lnTo>
                  <a:pt x="7874" y="10394"/>
                </a:lnTo>
                <a:lnTo>
                  <a:pt x="7889" y="10375"/>
                </a:lnTo>
                <a:lnTo>
                  <a:pt x="7904" y="10356"/>
                </a:lnTo>
                <a:lnTo>
                  <a:pt x="7918" y="10337"/>
                </a:lnTo>
                <a:lnTo>
                  <a:pt x="7931" y="10317"/>
                </a:lnTo>
                <a:lnTo>
                  <a:pt x="7943" y="10296"/>
                </a:lnTo>
                <a:lnTo>
                  <a:pt x="7953" y="10275"/>
                </a:lnTo>
                <a:lnTo>
                  <a:pt x="7963" y="10253"/>
                </a:lnTo>
                <a:lnTo>
                  <a:pt x="7973" y="10230"/>
                </a:lnTo>
                <a:lnTo>
                  <a:pt x="7981" y="10206"/>
                </a:lnTo>
                <a:lnTo>
                  <a:pt x="7988" y="10183"/>
                </a:lnTo>
                <a:lnTo>
                  <a:pt x="7993" y="10159"/>
                </a:lnTo>
                <a:lnTo>
                  <a:pt x="7998" y="10134"/>
                </a:lnTo>
                <a:lnTo>
                  <a:pt x="8001" y="10109"/>
                </a:lnTo>
                <a:lnTo>
                  <a:pt x="8003" y="10084"/>
                </a:lnTo>
                <a:lnTo>
                  <a:pt x="8003" y="10058"/>
                </a:lnTo>
                <a:lnTo>
                  <a:pt x="8003" y="8394"/>
                </a:lnTo>
                <a:lnTo>
                  <a:pt x="8003" y="8368"/>
                </a:lnTo>
                <a:lnTo>
                  <a:pt x="8001" y="8343"/>
                </a:lnTo>
                <a:lnTo>
                  <a:pt x="7998" y="8317"/>
                </a:lnTo>
                <a:lnTo>
                  <a:pt x="7993" y="8293"/>
                </a:lnTo>
                <a:lnTo>
                  <a:pt x="7988" y="8269"/>
                </a:lnTo>
                <a:lnTo>
                  <a:pt x="7981" y="8245"/>
                </a:lnTo>
                <a:lnTo>
                  <a:pt x="7973" y="8222"/>
                </a:lnTo>
                <a:lnTo>
                  <a:pt x="7963" y="8199"/>
                </a:lnTo>
                <a:lnTo>
                  <a:pt x="7953" y="8177"/>
                </a:lnTo>
                <a:lnTo>
                  <a:pt x="7943" y="8155"/>
                </a:lnTo>
                <a:lnTo>
                  <a:pt x="7931" y="8134"/>
                </a:lnTo>
                <a:lnTo>
                  <a:pt x="7918" y="8114"/>
                </a:lnTo>
                <a:lnTo>
                  <a:pt x="7904" y="8095"/>
                </a:lnTo>
                <a:lnTo>
                  <a:pt x="7889" y="8076"/>
                </a:lnTo>
                <a:lnTo>
                  <a:pt x="7874" y="8058"/>
                </a:lnTo>
                <a:lnTo>
                  <a:pt x="7857" y="8041"/>
                </a:lnTo>
                <a:lnTo>
                  <a:pt x="7840" y="8024"/>
                </a:lnTo>
                <a:lnTo>
                  <a:pt x="7822" y="8009"/>
                </a:lnTo>
                <a:lnTo>
                  <a:pt x="7802" y="7993"/>
                </a:lnTo>
                <a:lnTo>
                  <a:pt x="7783" y="7979"/>
                </a:lnTo>
                <a:lnTo>
                  <a:pt x="7763" y="7966"/>
                </a:lnTo>
                <a:lnTo>
                  <a:pt x="7742" y="7954"/>
                </a:lnTo>
                <a:lnTo>
                  <a:pt x="7721" y="7943"/>
                </a:lnTo>
                <a:lnTo>
                  <a:pt x="7699" y="7933"/>
                </a:lnTo>
                <a:lnTo>
                  <a:pt x="7677" y="7924"/>
                </a:lnTo>
                <a:lnTo>
                  <a:pt x="7653" y="7917"/>
                </a:lnTo>
                <a:lnTo>
                  <a:pt x="7629" y="7910"/>
                </a:lnTo>
                <a:lnTo>
                  <a:pt x="7605" y="7904"/>
                </a:lnTo>
                <a:lnTo>
                  <a:pt x="7581" y="7900"/>
                </a:lnTo>
                <a:lnTo>
                  <a:pt x="7556" y="7897"/>
                </a:lnTo>
                <a:lnTo>
                  <a:pt x="7531" y="7895"/>
                </a:lnTo>
                <a:lnTo>
                  <a:pt x="7505" y="7894"/>
                </a:lnTo>
                <a:close/>
                <a:moveTo>
                  <a:pt x="10758" y="7894"/>
                </a:moveTo>
                <a:lnTo>
                  <a:pt x="9999" y="7894"/>
                </a:lnTo>
                <a:lnTo>
                  <a:pt x="9999" y="8940"/>
                </a:lnTo>
                <a:lnTo>
                  <a:pt x="9645" y="8940"/>
                </a:lnTo>
                <a:lnTo>
                  <a:pt x="9645" y="7894"/>
                </a:lnTo>
                <a:lnTo>
                  <a:pt x="8882" y="7894"/>
                </a:lnTo>
                <a:lnTo>
                  <a:pt x="8857" y="7895"/>
                </a:lnTo>
                <a:lnTo>
                  <a:pt x="8831" y="7897"/>
                </a:lnTo>
                <a:lnTo>
                  <a:pt x="8807" y="7900"/>
                </a:lnTo>
                <a:lnTo>
                  <a:pt x="8782" y="7904"/>
                </a:lnTo>
                <a:lnTo>
                  <a:pt x="8757" y="7910"/>
                </a:lnTo>
                <a:lnTo>
                  <a:pt x="8733" y="7917"/>
                </a:lnTo>
                <a:lnTo>
                  <a:pt x="8710" y="7924"/>
                </a:lnTo>
                <a:lnTo>
                  <a:pt x="8688" y="7933"/>
                </a:lnTo>
                <a:lnTo>
                  <a:pt x="8666" y="7943"/>
                </a:lnTo>
                <a:lnTo>
                  <a:pt x="8645" y="7954"/>
                </a:lnTo>
                <a:lnTo>
                  <a:pt x="8624" y="7966"/>
                </a:lnTo>
                <a:lnTo>
                  <a:pt x="8603" y="7979"/>
                </a:lnTo>
                <a:lnTo>
                  <a:pt x="8583" y="7993"/>
                </a:lnTo>
                <a:lnTo>
                  <a:pt x="8564" y="8009"/>
                </a:lnTo>
                <a:lnTo>
                  <a:pt x="8546" y="8024"/>
                </a:lnTo>
                <a:lnTo>
                  <a:pt x="8529" y="8041"/>
                </a:lnTo>
                <a:lnTo>
                  <a:pt x="8513" y="8058"/>
                </a:lnTo>
                <a:lnTo>
                  <a:pt x="8497" y="8076"/>
                </a:lnTo>
                <a:lnTo>
                  <a:pt x="8482" y="8095"/>
                </a:lnTo>
                <a:lnTo>
                  <a:pt x="8469" y="8114"/>
                </a:lnTo>
                <a:lnTo>
                  <a:pt x="8456" y="8134"/>
                </a:lnTo>
                <a:lnTo>
                  <a:pt x="8443" y="8155"/>
                </a:lnTo>
                <a:lnTo>
                  <a:pt x="8432" y="8177"/>
                </a:lnTo>
                <a:lnTo>
                  <a:pt x="8422" y="8199"/>
                </a:lnTo>
                <a:lnTo>
                  <a:pt x="8413" y="8222"/>
                </a:lnTo>
                <a:lnTo>
                  <a:pt x="8405" y="8245"/>
                </a:lnTo>
                <a:lnTo>
                  <a:pt x="8399" y="8269"/>
                </a:lnTo>
                <a:lnTo>
                  <a:pt x="8393" y="8293"/>
                </a:lnTo>
                <a:lnTo>
                  <a:pt x="8389" y="8317"/>
                </a:lnTo>
                <a:lnTo>
                  <a:pt x="8385" y="8343"/>
                </a:lnTo>
                <a:lnTo>
                  <a:pt x="8384" y="8368"/>
                </a:lnTo>
                <a:lnTo>
                  <a:pt x="8383" y="8394"/>
                </a:lnTo>
                <a:lnTo>
                  <a:pt x="8383" y="10058"/>
                </a:lnTo>
                <a:lnTo>
                  <a:pt x="8384" y="10084"/>
                </a:lnTo>
                <a:lnTo>
                  <a:pt x="8385" y="10109"/>
                </a:lnTo>
                <a:lnTo>
                  <a:pt x="8389" y="10134"/>
                </a:lnTo>
                <a:lnTo>
                  <a:pt x="8393" y="10159"/>
                </a:lnTo>
                <a:lnTo>
                  <a:pt x="8399" y="10183"/>
                </a:lnTo>
                <a:lnTo>
                  <a:pt x="8405" y="10206"/>
                </a:lnTo>
                <a:lnTo>
                  <a:pt x="8413" y="10230"/>
                </a:lnTo>
                <a:lnTo>
                  <a:pt x="8422" y="10253"/>
                </a:lnTo>
                <a:lnTo>
                  <a:pt x="8432" y="10275"/>
                </a:lnTo>
                <a:lnTo>
                  <a:pt x="8443" y="10296"/>
                </a:lnTo>
                <a:lnTo>
                  <a:pt x="8456" y="10317"/>
                </a:lnTo>
                <a:lnTo>
                  <a:pt x="8469" y="10337"/>
                </a:lnTo>
                <a:lnTo>
                  <a:pt x="8482" y="10356"/>
                </a:lnTo>
                <a:lnTo>
                  <a:pt x="8497" y="10375"/>
                </a:lnTo>
                <a:lnTo>
                  <a:pt x="8513" y="10394"/>
                </a:lnTo>
                <a:lnTo>
                  <a:pt x="8529" y="10411"/>
                </a:lnTo>
                <a:lnTo>
                  <a:pt x="8546" y="10428"/>
                </a:lnTo>
                <a:lnTo>
                  <a:pt x="8564" y="10443"/>
                </a:lnTo>
                <a:lnTo>
                  <a:pt x="8583" y="10458"/>
                </a:lnTo>
                <a:lnTo>
                  <a:pt x="8603" y="10472"/>
                </a:lnTo>
                <a:lnTo>
                  <a:pt x="8624" y="10485"/>
                </a:lnTo>
                <a:lnTo>
                  <a:pt x="8645" y="10497"/>
                </a:lnTo>
                <a:lnTo>
                  <a:pt x="8666" y="10508"/>
                </a:lnTo>
                <a:lnTo>
                  <a:pt x="8688" y="10518"/>
                </a:lnTo>
                <a:lnTo>
                  <a:pt x="8710" y="10526"/>
                </a:lnTo>
                <a:lnTo>
                  <a:pt x="8733" y="10534"/>
                </a:lnTo>
                <a:lnTo>
                  <a:pt x="8757" y="10542"/>
                </a:lnTo>
                <a:lnTo>
                  <a:pt x="8782" y="10547"/>
                </a:lnTo>
                <a:lnTo>
                  <a:pt x="8807" y="10552"/>
                </a:lnTo>
                <a:lnTo>
                  <a:pt x="8831" y="10555"/>
                </a:lnTo>
                <a:lnTo>
                  <a:pt x="8857" y="10557"/>
                </a:lnTo>
                <a:lnTo>
                  <a:pt x="8882" y="10557"/>
                </a:lnTo>
                <a:lnTo>
                  <a:pt x="10758" y="10557"/>
                </a:lnTo>
                <a:lnTo>
                  <a:pt x="10783" y="10557"/>
                </a:lnTo>
                <a:lnTo>
                  <a:pt x="10808" y="10555"/>
                </a:lnTo>
                <a:lnTo>
                  <a:pt x="10833" y="10552"/>
                </a:lnTo>
                <a:lnTo>
                  <a:pt x="10858" y="10547"/>
                </a:lnTo>
                <a:lnTo>
                  <a:pt x="10883" y="10542"/>
                </a:lnTo>
                <a:lnTo>
                  <a:pt x="10906" y="10534"/>
                </a:lnTo>
                <a:lnTo>
                  <a:pt x="10929" y="10526"/>
                </a:lnTo>
                <a:lnTo>
                  <a:pt x="10952" y="10518"/>
                </a:lnTo>
                <a:lnTo>
                  <a:pt x="10974" y="10508"/>
                </a:lnTo>
                <a:lnTo>
                  <a:pt x="10995" y="10497"/>
                </a:lnTo>
                <a:lnTo>
                  <a:pt x="11016" y="10485"/>
                </a:lnTo>
                <a:lnTo>
                  <a:pt x="11037" y="10472"/>
                </a:lnTo>
                <a:lnTo>
                  <a:pt x="11056" y="10458"/>
                </a:lnTo>
                <a:lnTo>
                  <a:pt x="11075" y="10443"/>
                </a:lnTo>
                <a:lnTo>
                  <a:pt x="11093" y="10428"/>
                </a:lnTo>
                <a:lnTo>
                  <a:pt x="11110" y="10411"/>
                </a:lnTo>
                <a:lnTo>
                  <a:pt x="11127" y="10394"/>
                </a:lnTo>
                <a:lnTo>
                  <a:pt x="11142" y="10375"/>
                </a:lnTo>
                <a:lnTo>
                  <a:pt x="11157" y="10356"/>
                </a:lnTo>
                <a:lnTo>
                  <a:pt x="11171" y="10337"/>
                </a:lnTo>
                <a:lnTo>
                  <a:pt x="11184" y="10317"/>
                </a:lnTo>
                <a:lnTo>
                  <a:pt x="11197" y="10296"/>
                </a:lnTo>
                <a:lnTo>
                  <a:pt x="11208" y="10275"/>
                </a:lnTo>
                <a:lnTo>
                  <a:pt x="11218" y="10253"/>
                </a:lnTo>
                <a:lnTo>
                  <a:pt x="11226" y="10230"/>
                </a:lnTo>
                <a:lnTo>
                  <a:pt x="11234" y="10206"/>
                </a:lnTo>
                <a:lnTo>
                  <a:pt x="11241" y="10183"/>
                </a:lnTo>
                <a:lnTo>
                  <a:pt x="11246" y="10159"/>
                </a:lnTo>
                <a:lnTo>
                  <a:pt x="11251" y="10134"/>
                </a:lnTo>
                <a:lnTo>
                  <a:pt x="11254" y="10109"/>
                </a:lnTo>
                <a:lnTo>
                  <a:pt x="11256" y="10084"/>
                </a:lnTo>
                <a:lnTo>
                  <a:pt x="11257" y="10058"/>
                </a:lnTo>
                <a:lnTo>
                  <a:pt x="11257" y="8394"/>
                </a:lnTo>
                <a:lnTo>
                  <a:pt x="11256" y="8368"/>
                </a:lnTo>
                <a:lnTo>
                  <a:pt x="11254" y="8343"/>
                </a:lnTo>
                <a:lnTo>
                  <a:pt x="11251" y="8317"/>
                </a:lnTo>
                <a:lnTo>
                  <a:pt x="11246" y="8293"/>
                </a:lnTo>
                <a:lnTo>
                  <a:pt x="11241" y="8269"/>
                </a:lnTo>
                <a:lnTo>
                  <a:pt x="11234" y="8245"/>
                </a:lnTo>
                <a:lnTo>
                  <a:pt x="11226" y="8222"/>
                </a:lnTo>
                <a:lnTo>
                  <a:pt x="11218" y="8199"/>
                </a:lnTo>
                <a:lnTo>
                  <a:pt x="11208" y="8177"/>
                </a:lnTo>
                <a:lnTo>
                  <a:pt x="11197" y="8155"/>
                </a:lnTo>
                <a:lnTo>
                  <a:pt x="11184" y="8134"/>
                </a:lnTo>
                <a:lnTo>
                  <a:pt x="11171" y="8114"/>
                </a:lnTo>
                <a:lnTo>
                  <a:pt x="11157" y="8095"/>
                </a:lnTo>
                <a:lnTo>
                  <a:pt x="11142" y="8076"/>
                </a:lnTo>
                <a:lnTo>
                  <a:pt x="11127" y="8058"/>
                </a:lnTo>
                <a:lnTo>
                  <a:pt x="11110" y="8041"/>
                </a:lnTo>
                <a:lnTo>
                  <a:pt x="11093" y="8024"/>
                </a:lnTo>
                <a:lnTo>
                  <a:pt x="11075" y="8009"/>
                </a:lnTo>
                <a:lnTo>
                  <a:pt x="11056" y="7993"/>
                </a:lnTo>
                <a:lnTo>
                  <a:pt x="11037" y="7979"/>
                </a:lnTo>
                <a:lnTo>
                  <a:pt x="11016" y="7966"/>
                </a:lnTo>
                <a:lnTo>
                  <a:pt x="10995" y="7954"/>
                </a:lnTo>
                <a:lnTo>
                  <a:pt x="10974" y="7943"/>
                </a:lnTo>
                <a:lnTo>
                  <a:pt x="10952" y="7933"/>
                </a:lnTo>
                <a:lnTo>
                  <a:pt x="10929" y="7924"/>
                </a:lnTo>
                <a:lnTo>
                  <a:pt x="10906" y="7917"/>
                </a:lnTo>
                <a:lnTo>
                  <a:pt x="10883" y="7910"/>
                </a:lnTo>
                <a:lnTo>
                  <a:pt x="10858" y="7904"/>
                </a:lnTo>
                <a:lnTo>
                  <a:pt x="10833" y="7900"/>
                </a:lnTo>
                <a:lnTo>
                  <a:pt x="10808" y="7897"/>
                </a:lnTo>
                <a:lnTo>
                  <a:pt x="10783" y="7895"/>
                </a:lnTo>
                <a:lnTo>
                  <a:pt x="10758" y="7894"/>
                </a:lnTo>
                <a:close/>
                <a:moveTo>
                  <a:pt x="9243" y="5231"/>
                </a:moveTo>
                <a:lnTo>
                  <a:pt x="9243" y="5231"/>
                </a:lnTo>
                <a:lnTo>
                  <a:pt x="6848" y="5231"/>
                </a:lnTo>
                <a:lnTo>
                  <a:pt x="6848" y="3861"/>
                </a:lnTo>
                <a:lnTo>
                  <a:pt x="9243" y="3861"/>
                </a:lnTo>
                <a:lnTo>
                  <a:pt x="9243" y="5231"/>
                </a:lnTo>
                <a:close/>
                <a:moveTo>
                  <a:pt x="5135" y="5231"/>
                </a:moveTo>
                <a:lnTo>
                  <a:pt x="5135" y="5231"/>
                </a:lnTo>
                <a:lnTo>
                  <a:pt x="2396" y="5231"/>
                </a:lnTo>
                <a:lnTo>
                  <a:pt x="2396" y="3861"/>
                </a:lnTo>
                <a:lnTo>
                  <a:pt x="5135" y="3861"/>
                </a:lnTo>
                <a:lnTo>
                  <a:pt x="5135" y="5231"/>
                </a:lnTo>
                <a:close/>
                <a:moveTo>
                  <a:pt x="15917" y="3178"/>
                </a:moveTo>
                <a:lnTo>
                  <a:pt x="15917" y="3178"/>
                </a:lnTo>
                <a:lnTo>
                  <a:pt x="8408" y="80"/>
                </a:lnTo>
                <a:lnTo>
                  <a:pt x="8384" y="69"/>
                </a:lnTo>
                <a:lnTo>
                  <a:pt x="8359" y="60"/>
                </a:lnTo>
                <a:lnTo>
                  <a:pt x="8335" y="52"/>
                </a:lnTo>
                <a:lnTo>
                  <a:pt x="8311" y="44"/>
                </a:lnTo>
                <a:lnTo>
                  <a:pt x="8286" y="37"/>
                </a:lnTo>
                <a:lnTo>
                  <a:pt x="8262" y="30"/>
                </a:lnTo>
                <a:lnTo>
                  <a:pt x="8238" y="25"/>
                </a:lnTo>
                <a:lnTo>
                  <a:pt x="8214" y="19"/>
                </a:lnTo>
                <a:lnTo>
                  <a:pt x="8190" y="15"/>
                </a:lnTo>
                <a:lnTo>
                  <a:pt x="8166" y="11"/>
                </a:lnTo>
                <a:lnTo>
                  <a:pt x="8142" y="8"/>
                </a:lnTo>
                <a:lnTo>
                  <a:pt x="8117" y="5"/>
                </a:lnTo>
                <a:lnTo>
                  <a:pt x="8093" y="3"/>
                </a:lnTo>
                <a:lnTo>
                  <a:pt x="8070" y="1"/>
                </a:lnTo>
                <a:lnTo>
                  <a:pt x="8046" y="0"/>
                </a:lnTo>
                <a:lnTo>
                  <a:pt x="8022" y="0"/>
                </a:lnTo>
                <a:lnTo>
                  <a:pt x="7998" y="0"/>
                </a:lnTo>
                <a:lnTo>
                  <a:pt x="7974" y="2"/>
                </a:lnTo>
                <a:lnTo>
                  <a:pt x="7949" y="3"/>
                </a:lnTo>
                <a:lnTo>
                  <a:pt x="7925" y="6"/>
                </a:lnTo>
                <a:lnTo>
                  <a:pt x="7902" y="8"/>
                </a:lnTo>
                <a:lnTo>
                  <a:pt x="7878" y="12"/>
                </a:lnTo>
                <a:lnTo>
                  <a:pt x="7854" y="16"/>
                </a:lnTo>
                <a:lnTo>
                  <a:pt x="7830" y="21"/>
                </a:lnTo>
                <a:lnTo>
                  <a:pt x="7805" y="26"/>
                </a:lnTo>
                <a:lnTo>
                  <a:pt x="7781" y="32"/>
                </a:lnTo>
                <a:lnTo>
                  <a:pt x="7757" y="39"/>
                </a:lnTo>
                <a:lnTo>
                  <a:pt x="7733" y="46"/>
                </a:lnTo>
                <a:lnTo>
                  <a:pt x="7709" y="54"/>
                </a:lnTo>
                <a:lnTo>
                  <a:pt x="7685" y="62"/>
                </a:lnTo>
                <a:lnTo>
                  <a:pt x="7661" y="71"/>
                </a:lnTo>
                <a:lnTo>
                  <a:pt x="7636" y="82"/>
                </a:lnTo>
                <a:lnTo>
                  <a:pt x="253" y="3177"/>
                </a:lnTo>
                <a:lnTo>
                  <a:pt x="234" y="3185"/>
                </a:lnTo>
                <a:lnTo>
                  <a:pt x="217" y="3194"/>
                </a:lnTo>
                <a:lnTo>
                  <a:pt x="201" y="3203"/>
                </a:lnTo>
                <a:lnTo>
                  <a:pt x="185" y="3213"/>
                </a:lnTo>
                <a:lnTo>
                  <a:pt x="170" y="3224"/>
                </a:lnTo>
                <a:lnTo>
                  <a:pt x="156" y="3235"/>
                </a:lnTo>
                <a:lnTo>
                  <a:pt x="143" y="3246"/>
                </a:lnTo>
                <a:lnTo>
                  <a:pt x="130" y="3259"/>
                </a:lnTo>
                <a:lnTo>
                  <a:pt x="118" y="3272"/>
                </a:lnTo>
                <a:lnTo>
                  <a:pt x="107" y="3285"/>
                </a:lnTo>
                <a:lnTo>
                  <a:pt x="96" y="3299"/>
                </a:lnTo>
                <a:lnTo>
                  <a:pt x="86" y="3313"/>
                </a:lnTo>
                <a:lnTo>
                  <a:pt x="76" y="3327"/>
                </a:lnTo>
                <a:lnTo>
                  <a:pt x="67" y="3342"/>
                </a:lnTo>
                <a:lnTo>
                  <a:pt x="59" y="3358"/>
                </a:lnTo>
                <a:lnTo>
                  <a:pt x="52" y="3373"/>
                </a:lnTo>
                <a:lnTo>
                  <a:pt x="45" y="3390"/>
                </a:lnTo>
                <a:lnTo>
                  <a:pt x="39" y="3406"/>
                </a:lnTo>
                <a:lnTo>
                  <a:pt x="33" y="3424"/>
                </a:lnTo>
                <a:lnTo>
                  <a:pt x="28" y="3441"/>
                </a:lnTo>
                <a:lnTo>
                  <a:pt x="23" y="3459"/>
                </a:lnTo>
                <a:lnTo>
                  <a:pt x="19" y="3477"/>
                </a:lnTo>
                <a:lnTo>
                  <a:pt x="15" y="3495"/>
                </a:lnTo>
                <a:lnTo>
                  <a:pt x="12" y="3513"/>
                </a:lnTo>
                <a:lnTo>
                  <a:pt x="6" y="3551"/>
                </a:lnTo>
                <a:lnTo>
                  <a:pt x="3" y="3590"/>
                </a:lnTo>
                <a:lnTo>
                  <a:pt x="1" y="3630"/>
                </a:lnTo>
                <a:lnTo>
                  <a:pt x="0" y="3669"/>
                </a:lnTo>
                <a:lnTo>
                  <a:pt x="0" y="4779"/>
                </a:lnTo>
                <a:lnTo>
                  <a:pt x="0" y="4806"/>
                </a:lnTo>
                <a:lnTo>
                  <a:pt x="1" y="4832"/>
                </a:lnTo>
                <a:lnTo>
                  <a:pt x="3" y="4858"/>
                </a:lnTo>
                <a:lnTo>
                  <a:pt x="6" y="4883"/>
                </a:lnTo>
                <a:lnTo>
                  <a:pt x="9" y="4907"/>
                </a:lnTo>
                <a:lnTo>
                  <a:pt x="14" y="4930"/>
                </a:lnTo>
                <a:lnTo>
                  <a:pt x="19" y="4952"/>
                </a:lnTo>
                <a:lnTo>
                  <a:pt x="24" y="4973"/>
                </a:lnTo>
                <a:lnTo>
                  <a:pt x="31" y="4995"/>
                </a:lnTo>
                <a:lnTo>
                  <a:pt x="38" y="5014"/>
                </a:lnTo>
                <a:lnTo>
                  <a:pt x="47" y="5033"/>
                </a:lnTo>
                <a:lnTo>
                  <a:pt x="56" y="5051"/>
                </a:lnTo>
                <a:lnTo>
                  <a:pt x="65" y="5068"/>
                </a:lnTo>
                <a:lnTo>
                  <a:pt x="76" y="5085"/>
                </a:lnTo>
                <a:lnTo>
                  <a:pt x="89" y="5100"/>
                </a:lnTo>
                <a:lnTo>
                  <a:pt x="101" y="5115"/>
                </a:lnTo>
                <a:lnTo>
                  <a:pt x="114" y="5129"/>
                </a:lnTo>
                <a:lnTo>
                  <a:pt x="128" y="5142"/>
                </a:lnTo>
                <a:lnTo>
                  <a:pt x="143" y="5155"/>
                </a:lnTo>
                <a:lnTo>
                  <a:pt x="159" y="5166"/>
                </a:lnTo>
                <a:lnTo>
                  <a:pt x="176" y="5176"/>
                </a:lnTo>
                <a:lnTo>
                  <a:pt x="193" y="5185"/>
                </a:lnTo>
                <a:lnTo>
                  <a:pt x="212" y="5194"/>
                </a:lnTo>
                <a:lnTo>
                  <a:pt x="231" y="5202"/>
                </a:lnTo>
                <a:lnTo>
                  <a:pt x="253" y="5208"/>
                </a:lnTo>
                <a:lnTo>
                  <a:pt x="274" y="5214"/>
                </a:lnTo>
                <a:lnTo>
                  <a:pt x="296" y="5219"/>
                </a:lnTo>
                <a:lnTo>
                  <a:pt x="319" y="5223"/>
                </a:lnTo>
                <a:lnTo>
                  <a:pt x="343" y="5227"/>
                </a:lnTo>
                <a:lnTo>
                  <a:pt x="368" y="5229"/>
                </a:lnTo>
                <a:lnTo>
                  <a:pt x="394" y="5230"/>
                </a:lnTo>
                <a:lnTo>
                  <a:pt x="422" y="5231"/>
                </a:lnTo>
                <a:lnTo>
                  <a:pt x="821" y="5231"/>
                </a:lnTo>
                <a:lnTo>
                  <a:pt x="828" y="5231"/>
                </a:lnTo>
                <a:lnTo>
                  <a:pt x="836" y="5232"/>
                </a:lnTo>
                <a:lnTo>
                  <a:pt x="843" y="5234"/>
                </a:lnTo>
                <a:lnTo>
                  <a:pt x="851" y="5237"/>
                </a:lnTo>
                <a:lnTo>
                  <a:pt x="867" y="5244"/>
                </a:lnTo>
                <a:lnTo>
                  <a:pt x="884" y="5254"/>
                </a:lnTo>
                <a:lnTo>
                  <a:pt x="902" y="5265"/>
                </a:lnTo>
                <a:lnTo>
                  <a:pt x="919" y="5279"/>
                </a:lnTo>
                <a:lnTo>
                  <a:pt x="936" y="5294"/>
                </a:lnTo>
                <a:lnTo>
                  <a:pt x="952" y="5311"/>
                </a:lnTo>
                <a:lnTo>
                  <a:pt x="967" y="5328"/>
                </a:lnTo>
                <a:lnTo>
                  <a:pt x="981" y="5345"/>
                </a:lnTo>
                <a:lnTo>
                  <a:pt x="994" y="5363"/>
                </a:lnTo>
                <a:lnTo>
                  <a:pt x="1005" y="5380"/>
                </a:lnTo>
                <a:lnTo>
                  <a:pt x="1014" y="5398"/>
                </a:lnTo>
                <a:lnTo>
                  <a:pt x="1021" y="5414"/>
                </a:lnTo>
                <a:lnTo>
                  <a:pt x="1023" y="5422"/>
                </a:lnTo>
                <a:lnTo>
                  <a:pt x="1025" y="5430"/>
                </a:lnTo>
                <a:lnTo>
                  <a:pt x="1026" y="5437"/>
                </a:lnTo>
                <a:lnTo>
                  <a:pt x="1027" y="5444"/>
                </a:lnTo>
                <a:lnTo>
                  <a:pt x="1027" y="12505"/>
                </a:lnTo>
                <a:lnTo>
                  <a:pt x="1028" y="12566"/>
                </a:lnTo>
                <a:lnTo>
                  <a:pt x="1032" y="12629"/>
                </a:lnTo>
                <a:lnTo>
                  <a:pt x="1039" y="12689"/>
                </a:lnTo>
                <a:lnTo>
                  <a:pt x="1049" y="12749"/>
                </a:lnTo>
                <a:lnTo>
                  <a:pt x="1061" y="12810"/>
                </a:lnTo>
                <a:lnTo>
                  <a:pt x="1075" y="12869"/>
                </a:lnTo>
                <a:lnTo>
                  <a:pt x="1091" y="12928"/>
                </a:lnTo>
                <a:lnTo>
                  <a:pt x="1110" y="12985"/>
                </a:lnTo>
                <a:lnTo>
                  <a:pt x="1131" y="13041"/>
                </a:lnTo>
                <a:lnTo>
                  <a:pt x="1155" y="13096"/>
                </a:lnTo>
                <a:lnTo>
                  <a:pt x="1181" y="13150"/>
                </a:lnTo>
                <a:lnTo>
                  <a:pt x="1210" y="13202"/>
                </a:lnTo>
                <a:lnTo>
                  <a:pt x="1240" y="13253"/>
                </a:lnTo>
                <a:lnTo>
                  <a:pt x="1272" y="13302"/>
                </a:lnTo>
                <a:lnTo>
                  <a:pt x="1306" y="13350"/>
                </a:lnTo>
                <a:lnTo>
                  <a:pt x="1342" y="13396"/>
                </a:lnTo>
                <a:lnTo>
                  <a:pt x="1381" y="13439"/>
                </a:lnTo>
                <a:lnTo>
                  <a:pt x="1421" y="13481"/>
                </a:lnTo>
                <a:lnTo>
                  <a:pt x="1462" y="13520"/>
                </a:lnTo>
                <a:lnTo>
                  <a:pt x="1506" y="13558"/>
                </a:lnTo>
                <a:lnTo>
                  <a:pt x="1552" y="13593"/>
                </a:lnTo>
                <a:lnTo>
                  <a:pt x="1599" y="13625"/>
                </a:lnTo>
                <a:lnTo>
                  <a:pt x="1648" y="13655"/>
                </a:lnTo>
                <a:lnTo>
                  <a:pt x="1699" y="13682"/>
                </a:lnTo>
                <a:lnTo>
                  <a:pt x="1750" y="13706"/>
                </a:lnTo>
                <a:lnTo>
                  <a:pt x="1804" y="13728"/>
                </a:lnTo>
                <a:lnTo>
                  <a:pt x="1859" y="13747"/>
                </a:lnTo>
                <a:lnTo>
                  <a:pt x="1915" y="13762"/>
                </a:lnTo>
                <a:lnTo>
                  <a:pt x="1973" y="13774"/>
                </a:lnTo>
                <a:lnTo>
                  <a:pt x="2032" y="13783"/>
                </a:lnTo>
                <a:lnTo>
                  <a:pt x="2092" y="13788"/>
                </a:lnTo>
                <a:lnTo>
                  <a:pt x="2153" y="13790"/>
                </a:lnTo>
                <a:lnTo>
                  <a:pt x="2397" y="13790"/>
                </a:lnTo>
                <a:lnTo>
                  <a:pt x="2397" y="7285"/>
                </a:lnTo>
                <a:lnTo>
                  <a:pt x="13694" y="7285"/>
                </a:lnTo>
                <a:lnTo>
                  <a:pt x="13694" y="13790"/>
                </a:lnTo>
                <a:lnTo>
                  <a:pt x="14141" y="13790"/>
                </a:lnTo>
                <a:lnTo>
                  <a:pt x="14203" y="13788"/>
                </a:lnTo>
                <a:lnTo>
                  <a:pt x="14265" y="13783"/>
                </a:lnTo>
                <a:lnTo>
                  <a:pt x="14325" y="13774"/>
                </a:lnTo>
                <a:lnTo>
                  <a:pt x="14385" y="13762"/>
                </a:lnTo>
                <a:lnTo>
                  <a:pt x="14445" y="13747"/>
                </a:lnTo>
                <a:lnTo>
                  <a:pt x="14503" y="13728"/>
                </a:lnTo>
                <a:lnTo>
                  <a:pt x="14560" y="13706"/>
                </a:lnTo>
                <a:lnTo>
                  <a:pt x="14618" y="13682"/>
                </a:lnTo>
                <a:lnTo>
                  <a:pt x="14673" y="13655"/>
                </a:lnTo>
                <a:lnTo>
                  <a:pt x="14727" y="13625"/>
                </a:lnTo>
                <a:lnTo>
                  <a:pt x="14781" y="13593"/>
                </a:lnTo>
                <a:lnTo>
                  <a:pt x="14832" y="13558"/>
                </a:lnTo>
                <a:lnTo>
                  <a:pt x="14881" y="13520"/>
                </a:lnTo>
                <a:lnTo>
                  <a:pt x="14930" y="13481"/>
                </a:lnTo>
                <a:lnTo>
                  <a:pt x="14977" y="13439"/>
                </a:lnTo>
                <a:lnTo>
                  <a:pt x="15021" y="13396"/>
                </a:lnTo>
                <a:lnTo>
                  <a:pt x="15065" y="13350"/>
                </a:lnTo>
                <a:lnTo>
                  <a:pt x="15105" y="13302"/>
                </a:lnTo>
                <a:lnTo>
                  <a:pt x="15143" y="13253"/>
                </a:lnTo>
                <a:lnTo>
                  <a:pt x="15180" y="13202"/>
                </a:lnTo>
                <a:lnTo>
                  <a:pt x="15213" y="13150"/>
                </a:lnTo>
                <a:lnTo>
                  <a:pt x="15246" y="13096"/>
                </a:lnTo>
                <a:lnTo>
                  <a:pt x="15275" y="13041"/>
                </a:lnTo>
                <a:lnTo>
                  <a:pt x="15301" y="12985"/>
                </a:lnTo>
                <a:lnTo>
                  <a:pt x="15325" y="12928"/>
                </a:lnTo>
                <a:lnTo>
                  <a:pt x="15345" y="12869"/>
                </a:lnTo>
                <a:lnTo>
                  <a:pt x="15363" y="12810"/>
                </a:lnTo>
                <a:lnTo>
                  <a:pt x="15379" y="12749"/>
                </a:lnTo>
                <a:lnTo>
                  <a:pt x="15391" y="12689"/>
                </a:lnTo>
                <a:lnTo>
                  <a:pt x="15399" y="12629"/>
                </a:lnTo>
                <a:lnTo>
                  <a:pt x="15404" y="12566"/>
                </a:lnTo>
                <a:lnTo>
                  <a:pt x="15406" y="12505"/>
                </a:lnTo>
                <a:lnTo>
                  <a:pt x="15406" y="5444"/>
                </a:lnTo>
                <a:lnTo>
                  <a:pt x="15406" y="5414"/>
                </a:lnTo>
                <a:lnTo>
                  <a:pt x="15406" y="5380"/>
                </a:lnTo>
                <a:lnTo>
                  <a:pt x="15407" y="5363"/>
                </a:lnTo>
                <a:lnTo>
                  <a:pt x="15408" y="5345"/>
                </a:lnTo>
                <a:lnTo>
                  <a:pt x="15410" y="5328"/>
                </a:lnTo>
                <a:lnTo>
                  <a:pt x="15412" y="5311"/>
                </a:lnTo>
                <a:lnTo>
                  <a:pt x="15415" y="5294"/>
                </a:lnTo>
                <a:lnTo>
                  <a:pt x="15419" y="5279"/>
                </a:lnTo>
                <a:lnTo>
                  <a:pt x="15425" y="5265"/>
                </a:lnTo>
                <a:lnTo>
                  <a:pt x="15431" y="5254"/>
                </a:lnTo>
                <a:lnTo>
                  <a:pt x="15435" y="5249"/>
                </a:lnTo>
                <a:lnTo>
                  <a:pt x="15439" y="5244"/>
                </a:lnTo>
                <a:lnTo>
                  <a:pt x="15444" y="5240"/>
                </a:lnTo>
                <a:lnTo>
                  <a:pt x="15449" y="5237"/>
                </a:lnTo>
                <a:lnTo>
                  <a:pt x="15454" y="5234"/>
                </a:lnTo>
                <a:lnTo>
                  <a:pt x="15460" y="5232"/>
                </a:lnTo>
                <a:lnTo>
                  <a:pt x="15466" y="5231"/>
                </a:lnTo>
                <a:lnTo>
                  <a:pt x="15472" y="5231"/>
                </a:lnTo>
                <a:lnTo>
                  <a:pt x="15873" y="5231"/>
                </a:lnTo>
                <a:lnTo>
                  <a:pt x="15899" y="5230"/>
                </a:lnTo>
                <a:lnTo>
                  <a:pt x="15923" y="5229"/>
                </a:lnTo>
                <a:lnTo>
                  <a:pt x="15946" y="5227"/>
                </a:lnTo>
                <a:lnTo>
                  <a:pt x="15966" y="5223"/>
                </a:lnTo>
                <a:lnTo>
                  <a:pt x="15985" y="5219"/>
                </a:lnTo>
                <a:lnTo>
                  <a:pt x="16001" y="5214"/>
                </a:lnTo>
                <a:lnTo>
                  <a:pt x="16017" y="5208"/>
                </a:lnTo>
                <a:lnTo>
                  <a:pt x="16031" y="5202"/>
                </a:lnTo>
                <a:lnTo>
                  <a:pt x="16043" y="5194"/>
                </a:lnTo>
                <a:lnTo>
                  <a:pt x="16054" y="5185"/>
                </a:lnTo>
                <a:lnTo>
                  <a:pt x="16063" y="5176"/>
                </a:lnTo>
                <a:lnTo>
                  <a:pt x="16071" y="5166"/>
                </a:lnTo>
                <a:lnTo>
                  <a:pt x="16078" y="5155"/>
                </a:lnTo>
                <a:lnTo>
                  <a:pt x="16084" y="5142"/>
                </a:lnTo>
                <a:lnTo>
                  <a:pt x="16088" y="5129"/>
                </a:lnTo>
                <a:lnTo>
                  <a:pt x="16092" y="5115"/>
                </a:lnTo>
                <a:lnTo>
                  <a:pt x="16095" y="5100"/>
                </a:lnTo>
                <a:lnTo>
                  <a:pt x="16097" y="5085"/>
                </a:lnTo>
                <a:lnTo>
                  <a:pt x="16099" y="5068"/>
                </a:lnTo>
                <a:lnTo>
                  <a:pt x="16100" y="5051"/>
                </a:lnTo>
                <a:lnTo>
                  <a:pt x="16100" y="5014"/>
                </a:lnTo>
                <a:lnTo>
                  <a:pt x="16098" y="4973"/>
                </a:lnTo>
                <a:lnTo>
                  <a:pt x="16096" y="4930"/>
                </a:lnTo>
                <a:lnTo>
                  <a:pt x="16094" y="4883"/>
                </a:lnTo>
                <a:lnTo>
                  <a:pt x="16092" y="4832"/>
                </a:lnTo>
                <a:lnTo>
                  <a:pt x="16091" y="4779"/>
                </a:lnTo>
                <a:lnTo>
                  <a:pt x="16091" y="3672"/>
                </a:lnTo>
                <a:lnTo>
                  <a:pt x="16092" y="3592"/>
                </a:lnTo>
                <a:lnTo>
                  <a:pt x="16092" y="3515"/>
                </a:lnTo>
                <a:lnTo>
                  <a:pt x="16091" y="3478"/>
                </a:lnTo>
                <a:lnTo>
                  <a:pt x="16089" y="3442"/>
                </a:lnTo>
                <a:lnTo>
                  <a:pt x="16087" y="3425"/>
                </a:lnTo>
                <a:lnTo>
                  <a:pt x="16085" y="3407"/>
                </a:lnTo>
                <a:lnTo>
                  <a:pt x="16082" y="3391"/>
                </a:lnTo>
                <a:lnTo>
                  <a:pt x="16079" y="3374"/>
                </a:lnTo>
                <a:lnTo>
                  <a:pt x="16075" y="3358"/>
                </a:lnTo>
                <a:lnTo>
                  <a:pt x="16071" y="3343"/>
                </a:lnTo>
                <a:lnTo>
                  <a:pt x="16066" y="3328"/>
                </a:lnTo>
                <a:lnTo>
                  <a:pt x="16060" y="3313"/>
                </a:lnTo>
                <a:lnTo>
                  <a:pt x="16053" y="3299"/>
                </a:lnTo>
                <a:lnTo>
                  <a:pt x="16046" y="3286"/>
                </a:lnTo>
                <a:lnTo>
                  <a:pt x="16038" y="3273"/>
                </a:lnTo>
                <a:lnTo>
                  <a:pt x="16029" y="3260"/>
                </a:lnTo>
                <a:lnTo>
                  <a:pt x="16017" y="3247"/>
                </a:lnTo>
                <a:lnTo>
                  <a:pt x="16006" y="3235"/>
                </a:lnTo>
                <a:lnTo>
                  <a:pt x="15994" y="3224"/>
                </a:lnTo>
                <a:lnTo>
                  <a:pt x="15981" y="3214"/>
                </a:lnTo>
                <a:lnTo>
                  <a:pt x="15967" y="3204"/>
                </a:lnTo>
                <a:lnTo>
                  <a:pt x="15951" y="3195"/>
                </a:lnTo>
                <a:lnTo>
                  <a:pt x="15935" y="3186"/>
                </a:lnTo>
                <a:lnTo>
                  <a:pt x="15917" y="317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1" name="TextBox 40"/>
          <p:cNvSpPr txBox="1"/>
          <p:nvPr userDrawn="1"/>
        </p:nvSpPr>
        <p:spPr>
          <a:xfrm>
            <a:off x="5646224" y="2494747"/>
            <a:ext cx="4558260" cy="11717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90488" indent="-90488">
              <a:lnSpc>
                <a:spcPts val="12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200" dirty="0" smtClean="0"/>
              <a:t>4-х этажный мезонин на 12 000 мест индивидуального хранения с возможностью размещения более 50 000 товаров</a:t>
            </a:r>
          </a:p>
          <a:p>
            <a:pPr marL="90488" indent="-90488">
              <a:lnSpc>
                <a:spcPts val="12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200" dirty="0" smtClean="0"/>
              <a:t>зона </a:t>
            </a:r>
            <a:r>
              <a:rPr lang="ru-RU" sz="1200" dirty="0" err="1" smtClean="0"/>
              <a:t>паллетного</a:t>
            </a:r>
            <a:r>
              <a:rPr lang="ru-RU" sz="1200" dirty="0" smtClean="0"/>
              <a:t> хранения на более чем 5 500 </a:t>
            </a:r>
            <a:r>
              <a:rPr lang="ru-RU" sz="1200" dirty="0" err="1" smtClean="0"/>
              <a:t>паллетомест</a:t>
            </a:r>
            <a:r>
              <a:rPr lang="ru-RU" sz="1200" dirty="0" smtClean="0"/>
              <a:t>, позволяющая единовременно размещать более 100 000 уникальных единиц товара</a:t>
            </a:r>
          </a:p>
          <a:p>
            <a:pPr marL="90488" indent="-90488">
              <a:lnSpc>
                <a:spcPts val="12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200" dirty="0" smtClean="0"/>
              <a:t>ежедневная проектная мощность обработки – порядка 50 000 заказов</a:t>
            </a:r>
            <a:endParaRPr lang="ru-RU" sz="1200" dirty="0"/>
          </a:p>
        </p:txBody>
      </p:sp>
      <p:sp>
        <p:nvSpPr>
          <p:cNvPr id="42" name="Прямоугольник 41"/>
          <p:cNvSpPr/>
          <p:nvPr userDrawn="1"/>
        </p:nvSpPr>
        <p:spPr>
          <a:xfrm>
            <a:off x="5863242" y="4109098"/>
            <a:ext cx="2589194" cy="30033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>
              <a:lnSpc>
                <a:spcPts val="1600"/>
              </a:lnSpc>
            </a:pPr>
            <a:r>
              <a:rPr lang="ru-RU" sz="1600" b="1" spc="0" dirty="0" smtClean="0">
                <a:latin typeface="+mn-lt"/>
              </a:rPr>
              <a:t>Перечень услуг:</a:t>
            </a:r>
            <a:endParaRPr lang="ru-RU" sz="1600" b="1" spc="0" dirty="0">
              <a:latin typeface="+mn-lt"/>
            </a:endParaRPr>
          </a:p>
        </p:txBody>
      </p:sp>
      <p:sp>
        <p:nvSpPr>
          <p:cNvPr id="43" name="TextBox 42"/>
          <p:cNvSpPr txBox="1"/>
          <p:nvPr userDrawn="1"/>
        </p:nvSpPr>
        <p:spPr>
          <a:xfrm>
            <a:off x="5805576" y="4466288"/>
            <a:ext cx="4470346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90488" indent="-90488">
              <a:lnSpc>
                <a:spcPts val="12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200" dirty="0" smtClean="0"/>
              <a:t>прием, обработка и хранение товаров</a:t>
            </a:r>
          </a:p>
          <a:p>
            <a:pPr marL="90488" indent="-90488">
              <a:lnSpc>
                <a:spcPts val="12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200" dirty="0" smtClean="0"/>
              <a:t>комплектация и упаковка заказов любой сложности</a:t>
            </a:r>
          </a:p>
          <a:p>
            <a:pPr marL="90488" indent="-90488">
              <a:lnSpc>
                <a:spcPts val="12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200" dirty="0" smtClean="0"/>
              <a:t>обработка возвратов, работа с рекламациями</a:t>
            </a:r>
          </a:p>
          <a:p>
            <a:pPr marL="90488" indent="-90488">
              <a:lnSpc>
                <a:spcPts val="12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200" dirty="0" smtClean="0"/>
              <a:t>доставка заказов собственной курьерской службой с географией обслуживания более 6000 населенных пунктов РФ</a:t>
            </a:r>
          </a:p>
          <a:p>
            <a:pPr marL="90488" indent="-90488">
              <a:lnSpc>
                <a:spcPts val="12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200" dirty="0" smtClean="0"/>
              <a:t>call-центр численностью 300 операторов</a:t>
            </a:r>
          </a:p>
          <a:p>
            <a:pPr marL="90488" indent="-90488">
              <a:lnSpc>
                <a:spcPts val="12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200" dirty="0" smtClean="0"/>
              <a:t>полная автоматизация бизнес-процессов (IT-интеграция по API)</a:t>
            </a:r>
            <a:endParaRPr lang="ru-RU" sz="1200" dirty="0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9204352" y="6981693"/>
            <a:ext cx="954378" cy="402567"/>
          </a:xfrm>
          <a:prstGeom prst="rect">
            <a:avLst/>
          </a:prstGeom>
        </p:spPr>
        <p:txBody>
          <a:bodyPr vert="horz" lIns="99569" tIns="49785" rIns="99569" bIns="49785" rtlCol="0" anchor="ctr"/>
          <a:lstStyle>
            <a:lvl1pPr algn="r">
              <a:defRPr sz="1800">
                <a:solidFill>
                  <a:srgbClr val="FF0000"/>
                </a:solidFill>
                <a:latin typeface="Calibri" pitchFamily="34" charset="0"/>
                <a:cs typeface="Calibri" pitchFamily="34" charset="0"/>
              </a:defRPr>
            </a:lvl1pPr>
          </a:lstStyle>
          <a:p>
            <a:fld id="{4F7735C7-5BD9-4968-9052-41100904DB77}" type="slidenum">
              <a:rPr lang="ru-RU" smtClean="0"/>
              <a:pPr/>
              <a:t>‹#›</a:t>
            </a:fld>
            <a:r>
              <a:rPr lang="ru-RU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/00</a:t>
            </a:r>
            <a:endParaRPr lang="ru-RU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47" name="Прямоугольник 46"/>
          <p:cNvSpPr/>
          <p:nvPr userDrawn="1"/>
        </p:nvSpPr>
        <p:spPr>
          <a:xfrm>
            <a:off x="5703890" y="1917786"/>
            <a:ext cx="3786214" cy="50270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>
              <a:lnSpc>
                <a:spcPts val="1600"/>
              </a:lnSpc>
            </a:pPr>
            <a:r>
              <a:rPr lang="ru-RU" sz="1600" b="1" spc="0" dirty="0" smtClean="0">
                <a:latin typeface="+mn-lt"/>
              </a:rPr>
              <a:t>организация и проведение бизнес- и пресс-мероприятий</a:t>
            </a:r>
            <a:endParaRPr lang="ru-RU" sz="1600" b="1" spc="0" dirty="0">
              <a:latin typeface="+mn-lt"/>
            </a:endParaRPr>
          </a:p>
        </p:txBody>
      </p:sp>
      <p:sp>
        <p:nvSpPr>
          <p:cNvPr id="48" name="Овал 47"/>
          <p:cNvSpPr/>
          <p:nvPr userDrawn="1"/>
        </p:nvSpPr>
        <p:spPr>
          <a:xfrm>
            <a:off x="4775196" y="1898529"/>
            <a:ext cx="642942" cy="642942"/>
          </a:xfrm>
          <a:prstGeom prst="ellipse">
            <a:avLst/>
          </a:prstGeom>
          <a:solidFill>
            <a:srgbClr val="E30613"/>
          </a:solidFill>
          <a:ln w="381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9" name="Прямоугольник 48"/>
          <p:cNvSpPr/>
          <p:nvPr userDrawn="1"/>
        </p:nvSpPr>
        <p:spPr>
          <a:xfrm>
            <a:off x="6173708" y="3167811"/>
            <a:ext cx="2589194" cy="50552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>
              <a:lnSpc>
                <a:spcPts val="1600"/>
              </a:lnSpc>
            </a:pPr>
            <a:r>
              <a:rPr lang="ru-RU" sz="1600" b="1" spc="0" dirty="0" smtClean="0">
                <a:latin typeface="+mn-lt"/>
              </a:rPr>
              <a:t>запуск маркетинговых активностей</a:t>
            </a:r>
            <a:endParaRPr lang="ru-RU" sz="1600" b="1" spc="0" dirty="0">
              <a:latin typeface="+mn-lt"/>
            </a:endParaRPr>
          </a:p>
        </p:txBody>
      </p:sp>
      <p:sp>
        <p:nvSpPr>
          <p:cNvPr id="50" name="Прямоугольник 49"/>
          <p:cNvSpPr/>
          <p:nvPr userDrawn="1"/>
        </p:nvSpPr>
        <p:spPr>
          <a:xfrm>
            <a:off x="5659996" y="4322600"/>
            <a:ext cx="2589194" cy="50552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>
              <a:lnSpc>
                <a:spcPts val="1600"/>
              </a:lnSpc>
            </a:pPr>
            <a:r>
              <a:rPr lang="ru-RU" sz="1600" b="1" spc="0" dirty="0" smtClean="0">
                <a:latin typeface="+mn-lt"/>
              </a:rPr>
              <a:t>услуги собственной </a:t>
            </a:r>
            <a:r>
              <a:rPr lang="ru-RU" sz="1600" b="1" spc="0" dirty="0" err="1" smtClean="0">
                <a:latin typeface="+mn-lt"/>
              </a:rPr>
              <a:t>дизайн-студии</a:t>
            </a:r>
            <a:endParaRPr lang="ru-RU" sz="1600" b="1" spc="0" dirty="0">
              <a:latin typeface="+mn-lt"/>
            </a:endParaRPr>
          </a:p>
        </p:txBody>
      </p:sp>
      <p:sp>
        <p:nvSpPr>
          <p:cNvPr id="51" name="Прямоугольник 50"/>
          <p:cNvSpPr/>
          <p:nvPr userDrawn="1"/>
        </p:nvSpPr>
        <p:spPr>
          <a:xfrm>
            <a:off x="4703758" y="5261649"/>
            <a:ext cx="2589194" cy="50552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>
              <a:lnSpc>
                <a:spcPts val="1600"/>
              </a:lnSpc>
            </a:pPr>
            <a:r>
              <a:rPr lang="ru-RU" sz="1600" b="1" spc="0" dirty="0" smtClean="0">
                <a:latin typeface="+mn-lt"/>
              </a:rPr>
              <a:t>услуги собственного центра исследований</a:t>
            </a:r>
            <a:endParaRPr lang="ru-RU" sz="1600" b="1" spc="0" dirty="0">
              <a:latin typeface="+mn-lt"/>
            </a:endParaRPr>
          </a:p>
        </p:txBody>
      </p:sp>
      <p:sp>
        <p:nvSpPr>
          <p:cNvPr id="52" name="Овал 51"/>
          <p:cNvSpPr/>
          <p:nvPr userDrawn="1"/>
        </p:nvSpPr>
        <p:spPr>
          <a:xfrm>
            <a:off x="4775196" y="4245871"/>
            <a:ext cx="642942" cy="642942"/>
          </a:xfrm>
          <a:prstGeom prst="ellipse">
            <a:avLst/>
          </a:prstGeom>
          <a:solidFill>
            <a:srgbClr val="E30613"/>
          </a:solidFill>
          <a:ln w="381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3" name="Овал 52"/>
          <p:cNvSpPr/>
          <p:nvPr userDrawn="1"/>
        </p:nvSpPr>
        <p:spPr>
          <a:xfrm>
            <a:off x="3775064" y="5168201"/>
            <a:ext cx="642942" cy="642942"/>
          </a:xfrm>
          <a:prstGeom prst="ellipse">
            <a:avLst/>
          </a:prstGeom>
          <a:solidFill>
            <a:srgbClr val="E30613"/>
          </a:solidFill>
          <a:ln w="381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4" name="Freeform 20"/>
          <p:cNvSpPr>
            <a:spLocks noEditPoints="1"/>
          </p:cNvSpPr>
          <p:nvPr userDrawn="1"/>
        </p:nvSpPr>
        <p:spPr bwMode="auto">
          <a:xfrm>
            <a:off x="1934152" y="3107441"/>
            <a:ext cx="854075" cy="1581150"/>
          </a:xfrm>
          <a:custGeom>
            <a:avLst/>
            <a:gdLst/>
            <a:ahLst/>
            <a:cxnLst>
              <a:cxn ang="0">
                <a:pos x="2386" y="186"/>
              </a:cxn>
              <a:cxn ang="0">
                <a:pos x="2997" y="746"/>
              </a:cxn>
              <a:cxn ang="0">
                <a:pos x="3230" y="1548"/>
              </a:cxn>
              <a:cxn ang="0">
                <a:pos x="3174" y="1954"/>
              </a:cxn>
              <a:cxn ang="0">
                <a:pos x="3016" y="2320"/>
              </a:cxn>
              <a:cxn ang="0">
                <a:pos x="2795" y="2606"/>
              </a:cxn>
              <a:cxn ang="0">
                <a:pos x="2351" y="3113"/>
              </a:cxn>
              <a:cxn ang="0">
                <a:pos x="2177" y="3469"/>
              </a:cxn>
              <a:cxn ang="0">
                <a:pos x="1034" y="3401"/>
              </a:cxn>
              <a:cxn ang="0">
                <a:pos x="833" y="3053"/>
              </a:cxn>
              <a:cxn ang="0">
                <a:pos x="411" y="2580"/>
              </a:cxn>
              <a:cxn ang="0">
                <a:pos x="179" y="2258"/>
              </a:cxn>
              <a:cxn ang="0">
                <a:pos x="38" y="1883"/>
              </a:cxn>
              <a:cxn ang="0">
                <a:pos x="8" y="1390"/>
              </a:cxn>
              <a:cxn ang="0">
                <a:pos x="321" y="622"/>
              </a:cxn>
              <a:cxn ang="0">
                <a:pos x="987" y="122"/>
              </a:cxn>
              <a:cxn ang="0">
                <a:pos x="159" y="1324"/>
              </a:cxn>
              <a:cxn ang="0">
                <a:pos x="219" y="1438"/>
              </a:cxn>
              <a:cxn ang="0">
                <a:pos x="330" y="1430"/>
              </a:cxn>
              <a:cxn ang="0">
                <a:pos x="417" y="1224"/>
              </a:cxn>
              <a:cxn ang="0">
                <a:pos x="625" y="842"/>
              </a:cxn>
              <a:cxn ang="0">
                <a:pos x="955" y="556"/>
              </a:cxn>
              <a:cxn ang="0">
                <a:pos x="1269" y="415"/>
              </a:cxn>
              <a:cxn ang="0">
                <a:pos x="1325" y="306"/>
              </a:cxn>
              <a:cxn ang="0">
                <a:pos x="1244" y="221"/>
              </a:cxn>
              <a:cxn ang="0">
                <a:pos x="915" y="316"/>
              </a:cxn>
              <a:cxn ang="0">
                <a:pos x="502" y="630"/>
              </a:cxn>
              <a:cxn ang="0">
                <a:pos x="229" y="1065"/>
              </a:cxn>
              <a:cxn ang="0">
                <a:pos x="2146" y="4282"/>
              </a:cxn>
              <a:cxn ang="0">
                <a:pos x="1990" y="4393"/>
              </a:cxn>
              <a:cxn ang="0">
                <a:pos x="1113" y="4328"/>
              </a:cxn>
              <a:cxn ang="0">
                <a:pos x="1602" y="5261"/>
              </a:cxn>
              <a:cxn ang="0">
                <a:pos x="1484" y="5030"/>
              </a:cxn>
              <a:cxn ang="0">
                <a:pos x="1393" y="4977"/>
              </a:cxn>
              <a:cxn ang="0">
                <a:pos x="1281" y="4942"/>
              </a:cxn>
              <a:cxn ang="0">
                <a:pos x="1363" y="4591"/>
              </a:cxn>
              <a:cxn ang="0">
                <a:pos x="1828" y="4534"/>
              </a:cxn>
              <a:cxn ang="0">
                <a:pos x="1935" y="4815"/>
              </a:cxn>
              <a:cxn ang="0">
                <a:pos x="1849" y="4994"/>
              </a:cxn>
              <a:cxn ang="0">
                <a:pos x="1744" y="4969"/>
              </a:cxn>
              <a:cxn ang="0">
                <a:pos x="1670" y="5221"/>
              </a:cxn>
              <a:cxn ang="0">
                <a:pos x="1481" y="5361"/>
              </a:cxn>
              <a:cxn ang="0">
                <a:pos x="1393" y="5071"/>
              </a:cxn>
              <a:cxn ang="0">
                <a:pos x="1196" y="5162"/>
              </a:cxn>
              <a:cxn ang="0">
                <a:pos x="1183" y="4823"/>
              </a:cxn>
              <a:cxn ang="0">
                <a:pos x="1287" y="4549"/>
              </a:cxn>
              <a:cxn ang="0">
                <a:pos x="1129" y="4680"/>
              </a:cxn>
              <a:cxn ang="0">
                <a:pos x="1024" y="5078"/>
              </a:cxn>
              <a:cxn ang="0">
                <a:pos x="1111" y="5418"/>
              </a:cxn>
              <a:cxn ang="0">
                <a:pos x="1359" y="5258"/>
              </a:cxn>
              <a:cxn ang="0">
                <a:pos x="1399" y="5600"/>
              </a:cxn>
              <a:cxn ang="0">
                <a:pos x="1503" y="5821"/>
              </a:cxn>
              <a:cxn ang="0">
                <a:pos x="1729" y="5835"/>
              </a:cxn>
              <a:cxn ang="0">
                <a:pos x="1822" y="5604"/>
              </a:cxn>
              <a:cxn ang="0">
                <a:pos x="1872" y="5281"/>
              </a:cxn>
              <a:cxn ang="0">
                <a:pos x="2116" y="5431"/>
              </a:cxn>
              <a:cxn ang="0">
                <a:pos x="2201" y="5060"/>
              </a:cxn>
              <a:cxn ang="0">
                <a:pos x="2108" y="4713"/>
              </a:cxn>
              <a:cxn ang="0">
                <a:pos x="1927" y="4531"/>
              </a:cxn>
              <a:cxn ang="0">
                <a:pos x="2034" y="4785"/>
              </a:cxn>
              <a:cxn ang="0">
                <a:pos x="2036" y="5173"/>
              </a:cxn>
              <a:cxn ang="0">
                <a:pos x="1844" y="5090"/>
              </a:cxn>
              <a:cxn ang="0">
                <a:pos x="1764" y="5321"/>
              </a:cxn>
            </a:cxnLst>
            <a:rect l="0" t="0" r="r" b="b"/>
            <a:pathLst>
              <a:path w="3230" h="5972">
                <a:moveTo>
                  <a:pt x="1616" y="0"/>
                </a:moveTo>
                <a:lnTo>
                  <a:pt x="1699" y="2"/>
                </a:lnTo>
                <a:lnTo>
                  <a:pt x="1780" y="7"/>
                </a:lnTo>
                <a:lnTo>
                  <a:pt x="1861" y="18"/>
                </a:lnTo>
                <a:lnTo>
                  <a:pt x="1941" y="31"/>
                </a:lnTo>
                <a:lnTo>
                  <a:pt x="2019" y="48"/>
                </a:lnTo>
                <a:lnTo>
                  <a:pt x="2095" y="70"/>
                </a:lnTo>
                <a:lnTo>
                  <a:pt x="2171" y="94"/>
                </a:lnTo>
                <a:lnTo>
                  <a:pt x="2244" y="122"/>
                </a:lnTo>
                <a:lnTo>
                  <a:pt x="2315" y="153"/>
                </a:lnTo>
                <a:lnTo>
                  <a:pt x="2386" y="186"/>
                </a:lnTo>
                <a:lnTo>
                  <a:pt x="2453" y="224"/>
                </a:lnTo>
                <a:lnTo>
                  <a:pt x="2519" y="264"/>
                </a:lnTo>
                <a:lnTo>
                  <a:pt x="2582" y="307"/>
                </a:lnTo>
                <a:lnTo>
                  <a:pt x="2642" y="353"/>
                </a:lnTo>
                <a:lnTo>
                  <a:pt x="2702" y="402"/>
                </a:lnTo>
                <a:lnTo>
                  <a:pt x="2758" y="453"/>
                </a:lnTo>
                <a:lnTo>
                  <a:pt x="2811" y="507"/>
                </a:lnTo>
                <a:lnTo>
                  <a:pt x="2862" y="564"/>
                </a:lnTo>
                <a:lnTo>
                  <a:pt x="2909" y="622"/>
                </a:lnTo>
                <a:lnTo>
                  <a:pt x="2954" y="682"/>
                </a:lnTo>
                <a:lnTo>
                  <a:pt x="2997" y="746"/>
                </a:lnTo>
                <a:lnTo>
                  <a:pt x="3036" y="810"/>
                </a:lnTo>
                <a:lnTo>
                  <a:pt x="3071" y="877"/>
                </a:lnTo>
                <a:lnTo>
                  <a:pt x="3104" y="945"/>
                </a:lnTo>
                <a:lnTo>
                  <a:pt x="3132" y="1016"/>
                </a:lnTo>
                <a:lnTo>
                  <a:pt x="3158" y="1088"/>
                </a:lnTo>
                <a:lnTo>
                  <a:pt x="3180" y="1161"/>
                </a:lnTo>
                <a:lnTo>
                  <a:pt x="3198" y="1236"/>
                </a:lnTo>
                <a:lnTo>
                  <a:pt x="3212" y="1312"/>
                </a:lnTo>
                <a:lnTo>
                  <a:pt x="3222" y="1390"/>
                </a:lnTo>
                <a:lnTo>
                  <a:pt x="3228" y="1469"/>
                </a:lnTo>
                <a:lnTo>
                  <a:pt x="3230" y="1548"/>
                </a:lnTo>
                <a:lnTo>
                  <a:pt x="3230" y="1586"/>
                </a:lnTo>
                <a:lnTo>
                  <a:pt x="3228" y="1624"/>
                </a:lnTo>
                <a:lnTo>
                  <a:pt x="3226" y="1662"/>
                </a:lnTo>
                <a:lnTo>
                  <a:pt x="3223" y="1700"/>
                </a:lnTo>
                <a:lnTo>
                  <a:pt x="3219" y="1737"/>
                </a:lnTo>
                <a:lnTo>
                  <a:pt x="3214" y="1774"/>
                </a:lnTo>
                <a:lnTo>
                  <a:pt x="3208" y="1811"/>
                </a:lnTo>
                <a:lnTo>
                  <a:pt x="3201" y="1847"/>
                </a:lnTo>
                <a:lnTo>
                  <a:pt x="3193" y="1883"/>
                </a:lnTo>
                <a:lnTo>
                  <a:pt x="3184" y="1920"/>
                </a:lnTo>
                <a:lnTo>
                  <a:pt x="3174" y="1954"/>
                </a:lnTo>
                <a:lnTo>
                  <a:pt x="3164" y="1990"/>
                </a:lnTo>
                <a:lnTo>
                  <a:pt x="3153" y="2025"/>
                </a:lnTo>
                <a:lnTo>
                  <a:pt x="3140" y="2059"/>
                </a:lnTo>
                <a:lnTo>
                  <a:pt x="3128" y="2093"/>
                </a:lnTo>
                <a:lnTo>
                  <a:pt x="3114" y="2127"/>
                </a:lnTo>
                <a:lnTo>
                  <a:pt x="3100" y="2160"/>
                </a:lnTo>
                <a:lnTo>
                  <a:pt x="3084" y="2193"/>
                </a:lnTo>
                <a:lnTo>
                  <a:pt x="3068" y="2225"/>
                </a:lnTo>
                <a:lnTo>
                  <a:pt x="3052" y="2258"/>
                </a:lnTo>
                <a:lnTo>
                  <a:pt x="3034" y="2289"/>
                </a:lnTo>
                <a:lnTo>
                  <a:pt x="3016" y="2320"/>
                </a:lnTo>
                <a:lnTo>
                  <a:pt x="2996" y="2351"/>
                </a:lnTo>
                <a:lnTo>
                  <a:pt x="2977" y="2382"/>
                </a:lnTo>
                <a:lnTo>
                  <a:pt x="2956" y="2411"/>
                </a:lnTo>
                <a:lnTo>
                  <a:pt x="2935" y="2441"/>
                </a:lnTo>
                <a:lnTo>
                  <a:pt x="2913" y="2470"/>
                </a:lnTo>
                <a:lnTo>
                  <a:pt x="2891" y="2498"/>
                </a:lnTo>
                <a:lnTo>
                  <a:pt x="2868" y="2526"/>
                </a:lnTo>
                <a:lnTo>
                  <a:pt x="2844" y="2553"/>
                </a:lnTo>
                <a:lnTo>
                  <a:pt x="2819" y="2580"/>
                </a:lnTo>
                <a:lnTo>
                  <a:pt x="2795" y="2606"/>
                </a:lnTo>
                <a:lnTo>
                  <a:pt x="2795" y="2606"/>
                </a:lnTo>
                <a:lnTo>
                  <a:pt x="2742" y="2665"/>
                </a:lnTo>
                <a:lnTo>
                  <a:pt x="2687" y="2724"/>
                </a:lnTo>
                <a:lnTo>
                  <a:pt x="2633" y="2784"/>
                </a:lnTo>
                <a:lnTo>
                  <a:pt x="2579" y="2843"/>
                </a:lnTo>
                <a:lnTo>
                  <a:pt x="2525" y="2902"/>
                </a:lnTo>
                <a:lnTo>
                  <a:pt x="2473" y="2962"/>
                </a:lnTo>
                <a:lnTo>
                  <a:pt x="2447" y="2991"/>
                </a:lnTo>
                <a:lnTo>
                  <a:pt x="2422" y="3022"/>
                </a:lnTo>
                <a:lnTo>
                  <a:pt x="2398" y="3053"/>
                </a:lnTo>
                <a:lnTo>
                  <a:pt x="2375" y="3082"/>
                </a:lnTo>
                <a:lnTo>
                  <a:pt x="2351" y="3113"/>
                </a:lnTo>
                <a:lnTo>
                  <a:pt x="2330" y="3145"/>
                </a:lnTo>
                <a:lnTo>
                  <a:pt x="2309" y="3175"/>
                </a:lnTo>
                <a:lnTo>
                  <a:pt x="2289" y="3207"/>
                </a:lnTo>
                <a:lnTo>
                  <a:pt x="2270" y="3239"/>
                </a:lnTo>
                <a:lnTo>
                  <a:pt x="2253" y="3270"/>
                </a:lnTo>
                <a:lnTo>
                  <a:pt x="2236" y="3302"/>
                </a:lnTo>
                <a:lnTo>
                  <a:pt x="2221" y="3335"/>
                </a:lnTo>
                <a:lnTo>
                  <a:pt x="2208" y="3368"/>
                </a:lnTo>
                <a:lnTo>
                  <a:pt x="2197" y="3401"/>
                </a:lnTo>
                <a:lnTo>
                  <a:pt x="2186" y="3435"/>
                </a:lnTo>
                <a:lnTo>
                  <a:pt x="2177" y="3469"/>
                </a:lnTo>
                <a:lnTo>
                  <a:pt x="2171" y="3503"/>
                </a:lnTo>
                <a:lnTo>
                  <a:pt x="2166" y="3537"/>
                </a:lnTo>
                <a:lnTo>
                  <a:pt x="2163" y="3573"/>
                </a:lnTo>
                <a:lnTo>
                  <a:pt x="2162" y="3609"/>
                </a:lnTo>
                <a:lnTo>
                  <a:pt x="1069" y="3609"/>
                </a:lnTo>
                <a:lnTo>
                  <a:pt x="1068" y="3573"/>
                </a:lnTo>
                <a:lnTo>
                  <a:pt x="1065" y="3537"/>
                </a:lnTo>
                <a:lnTo>
                  <a:pt x="1059" y="3503"/>
                </a:lnTo>
                <a:lnTo>
                  <a:pt x="1053" y="3469"/>
                </a:lnTo>
                <a:lnTo>
                  <a:pt x="1044" y="3435"/>
                </a:lnTo>
                <a:lnTo>
                  <a:pt x="1034" y="3401"/>
                </a:lnTo>
                <a:lnTo>
                  <a:pt x="1023" y="3368"/>
                </a:lnTo>
                <a:lnTo>
                  <a:pt x="1009" y="3335"/>
                </a:lnTo>
                <a:lnTo>
                  <a:pt x="994" y="3302"/>
                </a:lnTo>
                <a:lnTo>
                  <a:pt x="978" y="3270"/>
                </a:lnTo>
                <a:lnTo>
                  <a:pt x="960" y="3239"/>
                </a:lnTo>
                <a:lnTo>
                  <a:pt x="942" y="3207"/>
                </a:lnTo>
                <a:lnTo>
                  <a:pt x="922" y="3175"/>
                </a:lnTo>
                <a:lnTo>
                  <a:pt x="901" y="3145"/>
                </a:lnTo>
                <a:lnTo>
                  <a:pt x="879" y="3113"/>
                </a:lnTo>
                <a:lnTo>
                  <a:pt x="857" y="3082"/>
                </a:lnTo>
                <a:lnTo>
                  <a:pt x="833" y="3053"/>
                </a:lnTo>
                <a:lnTo>
                  <a:pt x="809" y="3022"/>
                </a:lnTo>
                <a:lnTo>
                  <a:pt x="783" y="2991"/>
                </a:lnTo>
                <a:lnTo>
                  <a:pt x="759" y="2962"/>
                </a:lnTo>
                <a:lnTo>
                  <a:pt x="706" y="2902"/>
                </a:lnTo>
                <a:lnTo>
                  <a:pt x="652" y="2843"/>
                </a:lnTo>
                <a:lnTo>
                  <a:pt x="597" y="2784"/>
                </a:lnTo>
                <a:lnTo>
                  <a:pt x="543" y="2724"/>
                </a:lnTo>
                <a:lnTo>
                  <a:pt x="489" y="2665"/>
                </a:lnTo>
                <a:lnTo>
                  <a:pt x="436" y="2606"/>
                </a:lnTo>
                <a:lnTo>
                  <a:pt x="436" y="2606"/>
                </a:lnTo>
                <a:lnTo>
                  <a:pt x="411" y="2580"/>
                </a:lnTo>
                <a:lnTo>
                  <a:pt x="387" y="2553"/>
                </a:lnTo>
                <a:lnTo>
                  <a:pt x="363" y="2526"/>
                </a:lnTo>
                <a:lnTo>
                  <a:pt x="340" y="2498"/>
                </a:lnTo>
                <a:lnTo>
                  <a:pt x="317" y="2470"/>
                </a:lnTo>
                <a:lnTo>
                  <a:pt x="296" y="2441"/>
                </a:lnTo>
                <a:lnTo>
                  <a:pt x="274" y="2411"/>
                </a:lnTo>
                <a:lnTo>
                  <a:pt x="254" y="2382"/>
                </a:lnTo>
                <a:lnTo>
                  <a:pt x="234" y="2351"/>
                </a:lnTo>
                <a:lnTo>
                  <a:pt x="215" y="2320"/>
                </a:lnTo>
                <a:lnTo>
                  <a:pt x="196" y="2289"/>
                </a:lnTo>
                <a:lnTo>
                  <a:pt x="179" y="2258"/>
                </a:lnTo>
                <a:lnTo>
                  <a:pt x="163" y="2225"/>
                </a:lnTo>
                <a:lnTo>
                  <a:pt x="146" y="2193"/>
                </a:lnTo>
                <a:lnTo>
                  <a:pt x="131" y="2160"/>
                </a:lnTo>
                <a:lnTo>
                  <a:pt x="117" y="2127"/>
                </a:lnTo>
                <a:lnTo>
                  <a:pt x="103" y="2093"/>
                </a:lnTo>
                <a:lnTo>
                  <a:pt x="90" y="2059"/>
                </a:lnTo>
                <a:lnTo>
                  <a:pt x="78" y="2025"/>
                </a:lnTo>
                <a:lnTo>
                  <a:pt x="66" y="1990"/>
                </a:lnTo>
                <a:lnTo>
                  <a:pt x="56" y="1954"/>
                </a:lnTo>
                <a:lnTo>
                  <a:pt x="47" y="1920"/>
                </a:lnTo>
                <a:lnTo>
                  <a:pt x="38" y="1883"/>
                </a:lnTo>
                <a:lnTo>
                  <a:pt x="30" y="1847"/>
                </a:lnTo>
                <a:lnTo>
                  <a:pt x="24" y="1811"/>
                </a:lnTo>
                <a:lnTo>
                  <a:pt x="17" y="1774"/>
                </a:lnTo>
                <a:lnTo>
                  <a:pt x="12" y="1737"/>
                </a:lnTo>
                <a:lnTo>
                  <a:pt x="7" y="1700"/>
                </a:lnTo>
                <a:lnTo>
                  <a:pt x="4" y="1662"/>
                </a:lnTo>
                <a:lnTo>
                  <a:pt x="2" y="1624"/>
                </a:lnTo>
                <a:lnTo>
                  <a:pt x="0" y="1586"/>
                </a:lnTo>
                <a:lnTo>
                  <a:pt x="0" y="1548"/>
                </a:lnTo>
                <a:lnTo>
                  <a:pt x="2" y="1469"/>
                </a:lnTo>
                <a:lnTo>
                  <a:pt x="8" y="1390"/>
                </a:lnTo>
                <a:lnTo>
                  <a:pt x="18" y="1312"/>
                </a:lnTo>
                <a:lnTo>
                  <a:pt x="33" y="1236"/>
                </a:lnTo>
                <a:lnTo>
                  <a:pt x="51" y="1161"/>
                </a:lnTo>
                <a:lnTo>
                  <a:pt x="73" y="1088"/>
                </a:lnTo>
                <a:lnTo>
                  <a:pt x="98" y="1016"/>
                </a:lnTo>
                <a:lnTo>
                  <a:pt x="127" y="945"/>
                </a:lnTo>
                <a:lnTo>
                  <a:pt x="160" y="877"/>
                </a:lnTo>
                <a:lnTo>
                  <a:pt x="195" y="810"/>
                </a:lnTo>
                <a:lnTo>
                  <a:pt x="234" y="746"/>
                </a:lnTo>
                <a:lnTo>
                  <a:pt x="276" y="682"/>
                </a:lnTo>
                <a:lnTo>
                  <a:pt x="321" y="622"/>
                </a:lnTo>
                <a:lnTo>
                  <a:pt x="369" y="564"/>
                </a:lnTo>
                <a:lnTo>
                  <a:pt x="419" y="507"/>
                </a:lnTo>
                <a:lnTo>
                  <a:pt x="473" y="453"/>
                </a:lnTo>
                <a:lnTo>
                  <a:pt x="530" y="402"/>
                </a:lnTo>
                <a:lnTo>
                  <a:pt x="588" y="353"/>
                </a:lnTo>
                <a:lnTo>
                  <a:pt x="648" y="307"/>
                </a:lnTo>
                <a:lnTo>
                  <a:pt x="712" y="264"/>
                </a:lnTo>
                <a:lnTo>
                  <a:pt x="778" y="224"/>
                </a:lnTo>
                <a:lnTo>
                  <a:pt x="846" y="186"/>
                </a:lnTo>
                <a:lnTo>
                  <a:pt x="915" y="153"/>
                </a:lnTo>
                <a:lnTo>
                  <a:pt x="987" y="122"/>
                </a:lnTo>
                <a:lnTo>
                  <a:pt x="1059" y="94"/>
                </a:lnTo>
                <a:lnTo>
                  <a:pt x="1135" y="70"/>
                </a:lnTo>
                <a:lnTo>
                  <a:pt x="1212" y="48"/>
                </a:lnTo>
                <a:lnTo>
                  <a:pt x="1290" y="31"/>
                </a:lnTo>
                <a:lnTo>
                  <a:pt x="1369" y="18"/>
                </a:lnTo>
                <a:lnTo>
                  <a:pt x="1450" y="7"/>
                </a:lnTo>
                <a:lnTo>
                  <a:pt x="1532" y="2"/>
                </a:lnTo>
                <a:lnTo>
                  <a:pt x="1616" y="0"/>
                </a:lnTo>
                <a:close/>
                <a:moveTo>
                  <a:pt x="162" y="1293"/>
                </a:moveTo>
                <a:lnTo>
                  <a:pt x="160" y="1309"/>
                </a:lnTo>
                <a:lnTo>
                  <a:pt x="159" y="1324"/>
                </a:lnTo>
                <a:lnTo>
                  <a:pt x="160" y="1340"/>
                </a:lnTo>
                <a:lnTo>
                  <a:pt x="162" y="1353"/>
                </a:lnTo>
                <a:lnTo>
                  <a:pt x="165" y="1366"/>
                </a:lnTo>
                <a:lnTo>
                  <a:pt x="169" y="1379"/>
                </a:lnTo>
                <a:lnTo>
                  <a:pt x="174" y="1390"/>
                </a:lnTo>
                <a:lnTo>
                  <a:pt x="179" y="1400"/>
                </a:lnTo>
                <a:lnTo>
                  <a:pt x="186" y="1409"/>
                </a:lnTo>
                <a:lnTo>
                  <a:pt x="193" y="1419"/>
                </a:lnTo>
                <a:lnTo>
                  <a:pt x="201" y="1426"/>
                </a:lnTo>
                <a:lnTo>
                  <a:pt x="210" y="1432"/>
                </a:lnTo>
                <a:lnTo>
                  <a:pt x="219" y="1438"/>
                </a:lnTo>
                <a:lnTo>
                  <a:pt x="228" y="1442"/>
                </a:lnTo>
                <a:lnTo>
                  <a:pt x="238" y="1446"/>
                </a:lnTo>
                <a:lnTo>
                  <a:pt x="248" y="1448"/>
                </a:lnTo>
                <a:lnTo>
                  <a:pt x="259" y="1449"/>
                </a:lnTo>
                <a:lnTo>
                  <a:pt x="269" y="1450"/>
                </a:lnTo>
                <a:lnTo>
                  <a:pt x="279" y="1449"/>
                </a:lnTo>
                <a:lnTo>
                  <a:pt x="289" y="1448"/>
                </a:lnTo>
                <a:lnTo>
                  <a:pt x="301" y="1445"/>
                </a:lnTo>
                <a:lnTo>
                  <a:pt x="310" y="1441"/>
                </a:lnTo>
                <a:lnTo>
                  <a:pt x="320" y="1436"/>
                </a:lnTo>
                <a:lnTo>
                  <a:pt x="330" y="1430"/>
                </a:lnTo>
                <a:lnTo>
                  <a:pt x="340" y="1423"/>
                </a:lnTo>
                <a:lnTo>
                  <a:pt x="348" y="1414"/>
                </a:lnTo>
                <a:lnTo>
                  <a:pt x="356" y="1405"/>
                </a:lnTo>
                <a:lnTo>
                  <a:pt x="364" y="1395"/>
                </a:lnTo>
                <a:lnTo>
                  <a:pt x="370" y="1383"/>
                </a:lnTo>
                <a:lnTo>
                  <a:pt x="376" y="1370"/>
                </a:lnTo>
                <a:lnTo>
                  <a:pt x="381" y="1356"/>
                </a:lnTo>
                <a:lnTo>
                  <a:pt x="387" y="1341"/>
                </a:lnTo>
                <a:lnTo>
                  <a:pt x="395" y="1301"/>
                </a:lnTo>
                <a:lnTo>
                  <a:pt x="405" y="1262"/>
                </a:lnTo>
                <a:lnTo>
                  <a:pt x="417" y="1224"/>
                </a:lnTo>
                <a:lnTo>
                  <a:pt x="431" y="1186"/>
                </a:lnTo>
                <a:lnTo>
                  <a:pt x="444" y="1149"/>
                </a:lnTo>
                <a:lnTo>
                  <a:pt x="459" y="1112"/>
                </a:lnTo>
                <a:lnTo>
                  <a:pt x="477" y="1076"/>
                </a:lnTo>
                <a:lnTo>
                  <a:pt x="494" y="1040"/>
                </a:lnTo>
                <a:lnTo>
                  <a:pt x="513" y="1005"/>
                </a:lnTo>
                <a:lnTo>
                  <a:pt x="533" y="972"/>
                </a:lnTo>
                <a:lnTo>
                  <a:pt x="554" y="938"/>
                </a:lnTo>
                <a:lnTo>
                  <a:pt x="577" y="905"/>
                </a:lnTo>
                <a:lnTo>
                  <a:pt x="600" y="873"/>
                </a:lnTo>
                <a:lnTo>
                  <a:pt x="625" y="842"/>
                </a:lnTo>
                <a:lnTo>
                  <a:pt x="650" y="812"/>
                </a:lnTo>
                <a:lnTo>
                  <a:pt x="677" y="782"/>
                </a:lnTo>
                <a:lnTo>
                  <a:pt x="705" y="754"/>
                </a:lnTo>
                <a:lnTo>
                  <a:pt x="732" y="725"/>
                </a:lnTo>
                <a:lnTo>
                  <a:pt x="762" y="699"/>
                </a:lnTo>
                <a:lnTo>
                  <a:pt x="792" y="673"/>
                </a:lnTo>
                <a:lnTo>
                  <a:pt x="823" y="647"/>
                </a:lnTo>
                <a:lnTo>
                  <a:pt x="855" y="623"/>
                </a:lnTo>
                <a:lnTo>
                  <a:pt x="888" y="600"/>
                </a:lnTo>
                <a:lnTo>
                  <a:pt x="921" y="578"/>
                </a:lnTo>
                <a:lnTo>
                  <a:pt x="955" y="556"/>
                </a:lnTo>
                <a:lnTo>
                  <a:pt x="991" y="537"/>
                </a:lnTo>
                <a:lnTo>
                  <a:pt x="1027" y="518"/>
                </a:lnTo>
                <a:lnTo>
                  <a:pt x="1063" y="500"/>
                </a:lnTo>
                <a:lnTo>
                  <a:pt x="1100" y="483"/>
                </a:lnTo>
                <a:lnTo>
                  <a:pt x="1138" y="467"/>
                </a:lnTo>
                <a:lnTo>
                  <a:pt x="1176" y="453"/>
                </a:lnTo>
                <a:lnTo>
                  <a:pt x="1216" y="440"/>
                </a:lnTo>
                <a:lnTo>
                  <a:pt x="1230" y="435"/>
                </a:lnTo>
                <a:lnTo>
                  <a:pt x="1245" y="429"/>
                </a:lnTo>
                <a:lnTo>
                  <a:pt x="1257" y="422"/>
                </a:lnTo>
                <a:lnTo>
                  <a:pt x="1269" y="415"/>
                </a:lnTo>
                <a:lnTo>
                  <a:pt x="1279" y="407"/>
                </a:lnTo>
                <a:lnTo>
                  <a:pt x="1290" y="398"/>
                </a:lnTo>
                <a:lnTo>
                  <a:pt x="1298" y="389"/>
                </a:lnTo>
                <a:lnTo>
                  <a:pt x="1305" y="380"/>
                </a:lnTo>
                <a:lnTo>
                  <a:pt x="1311" y="369"/>
                </a:lnTo>
                <a:lnTo>
                  <a:pt x="1316" y="359"/>
                </a:lnTo>
                <a:lnTo>
                  <a:pt x="1320" y="349"/>
                </a:lnTo>
                <a:lnTo>
                  <a:pt x="1323" y="338"/>
                </a:lnTo>
                <a:lnTo>
                  <a:pt x="1324" y="327"/>
                </a:lnTo>
                <a:lnTo>
                  <a:pt x="1325" y="316"/>
                </a:lnTo>
                <a:lnTo>
                  <a:pt x="1325" y="306"/>
                </a:lnTo>
                <a:lnTo>
                  <a:pt x="1323" y="296"/>
                </a:lnTo>
                <a:lnTo>
                  <a:pt x="1320" y="285"/>
                </a:lnTo>
                <a:lnTo>
                  <a:pt x="1316" y="276"/>
                </a:lnTo>
                <a:lnTo>
                  <a:pt x="1311" y="267"/>
                </a:lnTo>
                <a:lnTo>
                  <a:pt x="1305" y="258"/>
                </a:lnTo>
                <a:lnTo>
                  <a:pt x="1298" y="250"/>
                </a:lnTo>
                <a:lnTo>
                  <a:pt x="1290" y="243"/>
                </a:lnTo>
                <a:lnTo>
                  <a:pt x="1279" y="236"/>
                </a:lnTo>
                <a:lnTo>
                  <a:pt x="1268" y="230"/>
                </a:lnTo>
                <a:lnTo>
                  <a:pt x="1257" y="225"/>
                </a:lnTo>
                <a:lnTo>
                  <a:pt x="1244" y="221"/>
                </a:lnTo>
                <a:lnTo>
                  <a:pt x="1228" y="219"/>
                </a:lnTo>
                <a:lnTo>
                  <a:pt x="1213" y="217"/>
                </a:lnTo>
                <a:lnTo>
                  <a:pt x="1196" y="217"/>
                </a:lnTo>
                <a:lnTo>
                  <a:pt x="1178" y="217"/>
                </a:lnTo>
                <a:lnTo>
                  <a:pt x="1159" y="220"/>
                </a:lnTo>
                <a:lnTo>
                  <a:pt x="1138" y="223"/>
                </a:lnTo>
                <a:lnTo>
                  <a:pt x="1092" y="239"/>
                </a:lnTo>
                <a:lnTo>
                  <a:pt x="1047" y="257"/>
                </a:lnTo>
                <a:lnTo>
                  <a:pt x="1002" y="275"/>
                </a:lnTo>
                <a:lnTo>
                  <a:pt x="958" y="295"/>
                </a:lnTo>
                <a:lnTo>
                  <a:pt x="915" y="316"/>
                </a:lnTo>
                <a:lnTo>
                  <a:pt x="873" y="339"/>
                </a:lnTo>
                <a:lnTo>
                  <a:pt x="831" y="363"/>
                </a:lnTo>
                <a:lnTo>
                  <a:pt x="790" y="388"/>
                </a:lnTo>
                <a:lnTo>
                  <a:pt x="752" y="414"/>
                </a:lnTo>
                <a:lnTo>
                  <a:pt x="713" y="442"/>
                </a:lnTo>
                <a:lnTo>
                  <a:pt x="675" y="471"/>
                </a:lnTo>
                <a:lnTo>
                  <a:pt x="638" y="500"/>
                </a:lnTo>
                <a:lnTo>
                  <a:pt x="602" y="531"/>
                </a:lnTo>
                <a:lnTo>
                  <a:pt x="569" y="564"/>
                </a:lnTo>
                <a:lnTo>
                  <a:pt x="535" y="596"/>
                </a:lnTo>
                <a:lnTo>
                  <a:pt x="502" y="630"/>
                </a:lnTo>
                <a:lnTo>
                  <a:pt x="471" y="666"/>
                </a:lnTo>
                <a:lnTo>
                  <a:pt x="442" y="702"/>
                </a:lnTo>
                <a:lnTo>
                  <a:pt x="412" y="738"/>
                </a:lnTo>
                <a:lnTo>
                  <a:pt x="385" y="776"/>
                </a:lnTo>
                <a:lnTo>
                  <a:pt x="359" y="815"/>
                </a:lnTo>
                <a:lnTo>
                  <a:pt x="333" y="855"/>
                </a:lnTo>
                <a:lnTo>
                  <a:pt x="310" y="895"/>
                </a:lnTo>
                <a:lnTo>
                  <a:pt x="287" y="937"/>
                </a:lnTo>
                <a:lnTo>
                  <a:pt x="267" y="979"/>
                </a:lnTo>
                <a:lnTo>
                  <a:pt x="247" y="1022"/>
                </a:lnTo>
                <a:lnTo>
                  <a:pt x="229" y="1065"/>
                </a:lnTo>
                <a:lnTo>
                  <a:pt x="213" y="1109"/>
                </a:lnTo>
                <a:lnTo>
                  <a:pt x="197" y="1154"/>
                </a:lnTo>
                <a:lnTo>
                  <a:pt x="184" y="1200"/>
                </a:lnTo>
                <a:lnTo>
                  <a:pt x="172" y="1246"/>
                </a:lnTo>
                <a:lnTo>
                  <a:pt x="162" y="1293"/>
                </a:lnTo>
                <a:close/>
                <a:moveTo>
                  <a:pt x="2162" y="3730"/>
                </a:moveTo>
                <a:lnTo>
                  <a:pt x="2162" y="4211"/>
                </a:lnTo>
                <a:lnTo>
                  <a:pt x="2161" y="4230"/>
                </a:lnTo>
                <a:lnTo>
                  <a:pt x="2158" y="4248"/>
                </a:lnTo>
                <a:lnTo>
                  <a:pt x="2154" y="4265"/>
                </a:lnTo>
                <a:lnTo>
                  <a:pt x="2146" y="4282"/>
                </a:lnTo>
                <a:lnTo>
                  <a:pt x="2138" y="4298"/>
                </a:lnTo>
                <a:lnTo>
                  <a:pt x="2129" y="4314"/>
                </a:lnTo>
                <a:lnTo>
                  <a:pt x="2118" y="4328"/>
                </a:lnTo>
                <a:lnTo>
                  <a:pt x="2106" y="4340"/>
                </a:lnTo>
                <a:lnTo>
                  <a:pt x="2092" y="4352"/>
                </a:lnTo>
                <a:lnTo>
                  <a:pt x="2077" y="4363"/>
                </a:lnTo>
                <a:lnTo>
                  <a:pt x="2062" y="4372"/>
                </a:lnTo>
                <a:lnTo>
                  <a:pt x="2045" y="4380"/>
                </a:lnTo>
                <a:lnTo>
                  <a:pt x="2027" y="4386"/>
                </a:lnTo>
                <a:lnTo>
                  <a:pt x="2009" y="4390"/>
                </a:lnTo>
                <a:lnTo>
                  <a:pt x="1990" y="4393"/>
                </a:lnTo>
                <a:lnTo>
                  <a:pt x="1971" y="4394"/>
                </a:lnTo>
                <a:lnTo>
                  <a:pt x="1260" y="4394"/>
                </a:lnTo>
                <a:lnTo>
                  <a:pt x="1240" y="4393"/>
                </a:lnTo>
                <a:lnTo>
                  <a:pt x="1222" y="4390"/>
                </a:lnTo>
                <a:lnTo>
                  <a:pt x="1204" y="4386"/>
                </a:lnTo>
                <a:lnTo>
                  <a:pt x="1186" y="4380"/>
                </a:lnTo>
                <a:lnTo>
                  <a:pt x="1169" y="4372"/>
                </a:lnTo>
                <a:lnTo>
                  <a:pt x="1154" y="4363"/>
                </a:lnTo>
                <a:lnTo>
                  <a:pt x="1138" y="4352"/>
                </a:lnTo>
                <a:lnTo>
                  <a:pt x="1125" y="4340"/>
                </a:lnTo>
                <a:lnTo>
                  <a:pt x="1113" y="4328"/>
                </a:lnTo>
                <a:lnTo>
                  <a:pt x="1101" y="4314"/>
                </a:lnTo>
                <a:lnTo>
                  <a:pt x="1092" y="4298"/>
                </a:lnTo>
                <a:lnTo>
                  <a:pt x="1084" y="4282"/>
                </a:lnTo>
                <a:lnTo>
                  <a:pt x="1078" y="4265"/>
                </a:lnTo>
                <a:lnTo>
                  <a:pt x="1073" y="4248"/>
                </a:lnTo>
                <a:lnTo>
                  <a:pt x="1070" y="4230"/>
                </a:lnTo>
                <a:lnTo>
                  <a:pt x="1069" y="4211"/>
                </a:lnTo>
                <a:lnTo>
                  <a:pt x="1069" y="3730"/>
                </a:lnTo>
                <a:lnTo>
                  <a:pt x="2162" y="3730"/>
                </a:lnTo>
                <a:close/>
                <a:moveTo>
                  <a:pt x="1621" y="5281"/>
                </a:moveTo>
                <a:lnTo>
                  <a:pt x="1602" y="5261"/>
                </a:lnTo>
                <a:lnTo>
                  <a:pt x="1585" y="5242"/>
                </a:lnTo>
                <a:lnTo>
                  <a:pt x="1569" y="5223"/>
                </a:lnTo>
                <a:lnTo>
                  <a:pt x="1554" y="5203"/>
                </a:lnTo>
                <a:lnTo>
                  <a:pt x="1541" y="5184"/>
                </a:lnTo>
                <a:lnTo>
                  <a:pt x="1529" y="5164"/>
                </a:lnTo>
                <a:lnTo>
                  <a:pt x="1519" y="5144"/>
                </a:lnTo>
                <a:lnTo>
                  <a:pt x="1509" y="5123"/>
                </a:lnTo>
                <a:lnTo>
                  <a:pt x="1501" y="5101"/>
                </a:lnTo>
                <a:lnTo>
                  <a:pt x="1494" y="5078"/>
                </a:lnTo>
                <a:lnTo>
                  <a:pt x="1488" y="5055"/>
                </a:lnTo>
                <a:lnTo>
                  <a:pt x="1484" y="5030"/>
                </a:lnTo>
                <a:lnTo>
                  <a:pt x="1480" y="5004"/>
                </a:lnTo>
                <a:lnTo>
                  <a:pt x="1478" y="4976"/>
                </a:lnTo>
                <a:lnTo>
                  <a:pt x="1476" y="4947"/>
                </a:lnTo>
                <a:lnTo>
                  <a:pt x="1476" y="4915"/>
                </a:lnTo>
                <a:lnTo>
                  <a:pt x="1465" y="4926"/>
                </a:lnTo>
                <a:lnTo>
                  <a:pt x="1455" y="4936"/>
                </a:lnTo>
                <a:lnTo>
                  <a:pt x="1444" y="4945"/>
                </a:lnTo>
                <a:lnTo>
                  <a:pt x="1432" y="4955"/>
                </a:lnTo>
                <a:lnTo>
                  <a:pt x="1419" y="4963"/>
                </a:lnTo>
                <a:lnTo>
                  <a:pt x="1406" y="4971"/>
                </a:lnTo>
                <a:lnTo>
                  <a:pt x="1393" y="4977"/>
                </a:lnTo>
                <a:lnTo>
                  <a:pt x="1380" y="4983"/>
                </a:lnTo>
                <a:lnTo>
                  <a:pt x="1366" y="4988"/>
                </a:lnTo>
                <a:lnTo>
                  <a:pt x="1353" y="4994"/>
                </a:lnTo>
                <a:lnTo>
                  <a:pt x="1340" y="4997"/>
                </a:lnTo>
                <a:lnTo>
                  <a:pt x="1327" y="5000"/>
                </a:lnTo>
                <a:lnTo>
                  <a:pt x="1314" y="5002"/>
                </a:lnTo>
                <a:lnTo>
                  <a:pt x="1303" y="5003"/>
                </a:lnTo>
                <a:lnTo>
                  <a:pt x="1292" y="5003"/>
                </a:lnTo>
                <a:lnTo>
                  <a:pt x="1281" y="5002"/>
                </a:lnTo>
                <a:lnTo>
                  <a:pt x="1280" y="4973"/>
                </a:lnTo>
                <a:lnTo>
                  <a:pt x="1281" y="4942"/>
                </a:lnTo>
                <a:lnTo>
                  <a:pt x="1283" y="4910"/>
                </a:lnTo>
                <a:lnTo>
                  <a:pt x="1285" y="4877"/>
                </a:lnTo>
                <a:lnTo>
                  <a:pt x="1290" y="4843"/>
                </a:lnTo>
                <a:lnTo>
                  <a:pt x="1296" y="4808"/>
                </a:lnTo>
                <a:lnTo>
                  <a:pt x="1302" y="4774"/>
                </a:lnTo>
                <a:lnTo>
                  <a:pt x="1310" y="4739"/>
                </a:lnTo>
                <a:lnTo>
                  <a:pt x="1319" y="4704"/>
                </a:lnTo>
                <a:lnTo>
                  <a:pt x="1330" y="4670"/>
                </a:lnTo>
                <a:lnTo>
                  <a:pt x="1343" y="4638"/>
                </a:lnTo>
                <a:lnTo>
                  <a:pt x="1356" y="4606"/>
                </a:lnTo>
                <a:lnTo>
                  <a:pt x="1363" y="4591"/>
                </a:lnTo>
                <a:lnTo>
                  <a:pt x="1371" y="4575"/>
                </a:lnTo>
                <a:lnTo>
                  <a:pt x="1380" y="4561"/>
                </a:lnTo>
                <a:lnTo>
                  <a:pt x="1389" y="4548"/>
                </a:lnTo>
                <a:lnTo>
                  <a:pt x="1398" y="4533"/>
                </a:lnTo>
                <a:lnTo>
                  <a:pt x="1407" y="4521"/>
                </a:lnTo>
                <a:lnTo>
                  <a:pt x="1417" y="4508"/>
                </a:lnTo>
                <a:lnTo>
                  <a:pt x="1428" y="4497"/>
                </a:lnTo>
                <a:lnTo>
                  <a:pt x="1798" y="4497"/>
                </a:lnTo>
                <a:lnTo>
                  <a:pt x="1809" y="4509"/>
                </a:lnTo>
                <a:lnTo>
                  <a:pt x="1819" y="4521"/>
                </a:lnTo>
                <a:lnTo>
                  <a:pt x="1828" y="4534"/>
                </a:lnTo>
                <a:lnTo>
                  <a:pt x="1839" y="4549"/>
                </a:lnTo>
                <a:lnTo>
                  <a:pt x="1847" y="4563"/>
                </a:lnTo>
                <a:lnTo>
                  <a:pt x="1856" y="4577"/>
                </a:lnTo>
                <a:lnTo>
                  <a:pt x="1864" y="4593"/>
                </a:lnTo>
                <a:lnTo>
                  <a:pt x="1871" y="4608"/>
                </a:lnTo>
                <a:lnTo>
                  <a:pt x="1886" y="4641"/>
                </a:lnTo>
                <a:lnTo>
                  <a:pt x="1899" y="4674"/>
                </a:lnTo>
                <a:lnTo>
                  <a:pt x="1909" y="4709"/>
                </a:lnTo>
                <a:lnTo>
                  <a:pt x="1919" y="4744"/>
                </a:lnTo>
                <a:lnTo>
                  <a:pt x="1928" y="4780"/>
                </a:lnTo>
                <a:lnTo>
                  <a:pt x="1935" y="4815"/>
                </a:lnTo>
                <a:lnTo>
                  <a:pt x="1940" y="4850"/>
                </a:lnTo>
                <a:lnTo>
                  <a:pt x="1944" y="4885"/>
                </a:lnTo>
                <a:lnTo>
                  <a:pt x="1947" y="4919"/>
                </a:lnTo>
                <a:lnTo>
                  <a:pt x="1949" y="4951"/>
                </a:lnTo>
                <a:lnTo>
                  <a:pt x="1950" y="4982"/>
                </a:lnTo>
                <a:lnTo>
                  <a:pt x="1950" y="5012"/>
                </a:lnTo>
                <a:lnTo>
                  <a:pt x="1917" y="5009"/>
                </a:lnTo>
                <a:lnTo>
                  <a:pt x="1888" y="5004"/>
                </a:lnTo>
                <a:lnTo>
                  <a:pt x="1874" y="5001"/>
                </a:lnTo>
                <a:lnTo>
                  <a:pt x="1862" y="4998"/>
                </a:lnTo>
                <a:lnTo>
                  <a:pt x="1849" y="4994"/>
                </a:lnTo>
                <a:lnTo>
                  <a:pt x="1838" y="4988"/>
                </a:lnTo>
                <a:lnTo>
                  <a:pt x="1825" y="4982"/>
                </a:lnTo>
                <a:lnTo>
                  <a:pt x="1814" y="4976"/>
                </a:lnTo>
                <a:lnTo>
                  <a:pt x="1803" y="4968"/>
                </a:lnTo>
                <a:lnTo>
                  <a:pt x="1791" y="4960"/>
                </a:lnTo>
                <a:lnTo>
                  <a:pt x="1779" y="4950"/>
                </a:lnTo>
                <a:lnTo>
                  <a:pt x="1767" y="4938"/>
                </a:lnTo>
                <a:lnTo>
                  <a:pt x="1756" y="4926"/>
                </a:lnTo>
                <a:lnTo>
                  <a:pt x="1743" y="4913"/>
                </a:lnTo>
                <a:lnTo>
                  <a:pt x="1744" y="4941"/>
                </a:lnTo>
                <a:lnTo>
                  <a:pt x="1744" y="4969"/>
                </a:lnTo>
                <a:lnTo>
                  <a:pt x="1743" y="4995"/>
                </a:lnTo>
                <a:lnTo>
                  <a:pt x="1741" y="5020"/>
                </a:lnTo>
                <a:lnTo>
                  <a:pt x="1737" y="5045"/>
                </a:lnTo>
                <a:lnTo>
                  <a:pt x="1733" y="5069"/>
                </a:lnTo>
                <a:lnTo>
                  <a:pt x="1728" y="5093"/>
                </a:lnTo>
                <a:lnTo>
                  <a:pt x="1722" y="5115"/>
                </a:lnTo>
                <a:lnTo>
                  <a:pt x="1714" y="5137"/>
                </a:lnTo>
                <a:lnTo>
                  <a:pt x="1706" y="5158"/>
                </a:lnTo>
                <a:lnTo>
                  <a:pt x="1696" y="5180"/>
                </a:lnTo>
                <a:lnTo>
                  <a:pt x="1683" y="5200"/>
                </a:lnTo>
                <a:lnTo>
                  <a:pt x="1670" y="5221"/>
                </a:lnTo>
                <a:lnTo>
                  <a:pt x="1656" y="5241"/>
                </a:lnTo>
                <a:lnTo>
                  <a:pt x="1639" y="5261"/>
                </a:lnTo>
                <a:lnTo>
                  <a:pt x="1621" y="5281"/>
                </a:lnTo>
                <a:close/>
                <a:moveTo>
                  <a:pt x="1623" y="5552"/>
                </a:moveTo>
                <a:lnTo>
                  <a:pt x="1597" y="5524"/>
                </a:lnTo>
                <a:lnTo>
                  <a:pt x="1573" y="5498"/>
                </a:lnTo>
                <a:lnTo>
                  <a:pt x="1551" y="5470"/>
                </a:lnTo>
                <a:lnTo>
                  <a:pt x="1531" y="5443"/>
                </a:lnTo>
                <a:lnTo>
                  <a:pt x="1512" y="5417"/>
                </a:lnTo>
                <a:lnTo>
                  <a:pt x="1495" y="5389"/>
                </a:lnTo>
                <a:lnTo>
                  <a:pt x="1481" y="5361"/>
                </a:lnTo>
                <a:lnTo>
                  <a:pt x="1467" y="5332"/>
                </a:lnTo>
                <a:lnTo>
                  <a:pt x="1456" y="5301"/>
                </a:lnTo>
                <a:lnTo>
                  <a:pt x="1446" y="5270"/>
                </a:lnTo>
                <a:lnTo>
                  <a:pt x="1439" y="5237"/>
                </a:lnTo>
                <a:lnTo>
                  <a:pt x="1432" y="5202"/>
                </a:lnTo>
                <a:lnTo>
                  <a:pt x="1427" y="5165"/>
                </a:lnTo>
                <a:lnTo>
                  <a:pt x="1423" y="5126"/>
                </a:lnTo>
                <a:lnTo>
                  <a:pt x="1421" y="5086"/>
                </a:lnTo>
                <a:lnTo>
                  <a:pt x="1420" y="5043"/>
                </a:lnTo>
                <a:lnTo>
                  <a:pt x="1407" y="5057"/>
                </a:lnTo>
                <a:lnTo>
                  <a:pt x="1393" y="5071"/>
                </a:lnTo>
                <a:lnTo>
                  <a:pt x="1376" y="5085"/>
                </a:lnTo>
                <a:lnTo>
                  <a:pt x="1360" y="5098"/>
                </a:lnTo>
                <a:lnTo>
                  <a:pt x="1343" y="5109"/>
                </a:lnTo>
                <a:lnTo>
                  <a:pt x="1324" y="5119"/>
                </a:lnTo>
                <a:lnTo>
                  <a:pt x="1306" y="5129"/>
                </a:lnTo>
                <a:lnTo>
                  <a:pt x="1287" y="5138"/>
                </a:lnTo>
                <a:lnTo>
                  <a:pt x="1269" y="5145"/>
                </a:lnTo>
                <a:lnTo>
                  <a:pt x="1251" y="5151"/>
                </a:lnTo>
                <a:lnTo>
                  <a:pt x="1232" y="5156"/>
                </a:lnTo>
                <a:lnTo>
                  <a:pt x="1214" y="5160"/>
                </a:lnTo>
                <a:lnTo>
                  <a:pt x="1196" y="5162"/>
                </a:lnTo>
                <a:lnTo>
                  <a:pt x="1180" y="5164"/>
                </a:lnTo>
                <a:lnTo>
                  <a:pt x="1164" y="5164"/>
                </a:lnTo>
                <a:lnTo>
                  <a:pt x="1149" y="5163"/>
                </a:lnTo>
                <a:lnTo>
                  <a:pt x="1149" y="5125"/>
                </a:lnTo>
                <a:lnTo>
                  <a:pt x="1149" y="5086"/>
                </a:lnTo>
                <a:lnTo>
                  <a:pt x="1151" y="5044"/>
                </a:lnTo>
                <a:lnTo>
                  <a:pt x="1156" y="5002"/>
                </a:lnTo>
                <a:lnTo>
                  <a:pt x="1160" y="4958"/>
                </a:lnTo>
                <a:lnTo>
                  <a:pt x="1167" y="4913"/>
                </a:lnTo>
                <a:lnTo>
                  <a:pt x="1174" y="4868"/>
                </a:lnTo>
                <a:lnTo>
                  <a:pt x="1183" y="4823"/>
                </a:lnTo>
                <a:lnTo>
                  <a:pt x="1194" y="4778"/>
                </a:lnTo>
                <a:lnTo>
                  <a:pt x="1208" y="4734"/>
                </a:lnTo>
                <a:lnTo>
                  <a:pt x="1214" y="4712"/>
                </a:lnTo>
                <a:lnTo>
                  <a:pt x="1222" y="4691"/>
                </a:lnTo>
                <a:lnTo>
                  <a:pt x="1230" y="4669"/>
                </a:lnTo>
                <a:lnTo>
                  <a:pt x="1238" y="4648"/>
                </a:lnTo>
                <a:lnTo>
                  <a:pt x="1247" y="4627"/>
                </a:lnTo>
                <a:lnTo>
                  <a:pt x="1257" y="4607"/>
                </a:lnTo>
                <a:lnTo>
                  <a:pt x="1266" y="4588"/>
                </a:lnTo>
                <a:lnTo>
                  <a:pt x="1276" y="4568"/>
                </a:lnTo>
                <a:lnTo>
                  <a:pt x="1287" y="4549"/>
                </a:lnTo>
                <a:lnTo>
                  <a:pt x="1299" y="4531"/>
                </a:lnTo>
                <a:lnTo>
                  <a:pt x="1310" y="4513"/>
                </a:lnTo>
                <a:lnTo>
                  <a:pt x="1322" y="4497"/>
                </a:lnTo>
                <a:lnTo>
                  <a:pt x="1228" y="4497"/>
                </a:lnTo>
                <a:lnTo>
                  <a:pt x="1213" y="4520"/>
                </a:lnTo>
                <a:lnTo>
                  <a:pt x="1196" y="4545"/>
                </a:lnTo>
                <a:lnTo>
                  <a:pt x="1182" y="4570"/>
                </a:lnTo>
                <a:lnTo>
                  <a:pt x="1168" y="4597"/>
                </a:lnTo>
                <a:lnTo>
                  <a:pt x="1155" y="4623"/>
                </a:lnTo>
                <a:lnTo>
                  <a:pt x="1141" y="4652"/>
                </a:lnTo>
                <a:lnTo>
                  <a:pt x="1129" y="4680"/>
                </a:lnTo>
                <a:lnTo>
                  <a:pt x="1118" y="4708"/>
                </a:lnTo>
                <a:lnTo>
                  <a:pt x="1106" y="4738"/>
                </a:lnTo>
                <a:lnTo>
                  <a:pt x="1096" y="4768"/>
                </a:lnTo>
                <a:lnTo>
                  <a:pt x="1087" y="4798"/>
                </a:lnTo>
                <a:lnTo>
                  <a:pt x="1078" y="4829"/>
                </a:lnTo>
                <a:lnTo>
                  <a:pt x="1069" y="4860"/>
                </a:lnTo>
                <a:lnTo>
                  <a:pt x="1060" y="4890"/>
                </a:lnTo>
                <a:lnTo>
                  <a:pt x="1053" y="4922"/>
                </a:lnTo>
                <a:lnTo>
                  <a:pt x="1046" y="4954"/>
                </a:lnTo>
                <a:lnTo>
                  <a:pt x="1034" y="5016"/>
                </a:lnTo>
                <a:lnTo>
                  <a:pt x="1024" y="5078"/>
                </a:lnTo>
                <a:lnTo>
                  <a:pt x="1015" y="5141"/>
                </a:lnTo>
                <a:lnTo>
                  <a:pt x="1009" y="5202"/>
                </a:lnTo>
                <a:lnTo>
                  <a:pt x="1005" y="5261"/>
                </a:lnTo>
                <a:lnTo>
                  <a:pt x="1002" y="5320"/>
                </a:lnTo>
                <a:lnTo>
                  <a:pt x="1001" y="5375"/>
                </a:lnTo>
                <a:lnTo>
                  <a:pt x="1002" y="5427"/>
                </a:lnTo>
                <a:lnTo>
                  <a:pt x="1021" y="5429"/>
                </a:lnTo>
                <a:lnTo>
                  <a:pt x="1042" y="5429"/>
                </a:lnTo>
                <a:lnTo>
                  <a:pt x="1064" y="5427"/>
                </a:lnTo>
                <a:lnTo>
                  <a:pt x="1087" y="5423"/>
                </a:lnTo>
                <a:lnTo>
                  <a:pt x="1111" y="5418"/>
                </a:lnTo>
                <a:lnTo>
                  <a:pt x="1134" y="5411"/>
                </a:lnTo>
                <a:lnTo>
                  <a:pt x="1159" y="5402"/>
                </a:lnTo>
                <a:lnTo>
                  <a:pt x="1183" y="5391"/>
                </a:lnTo>
                <a:lnTo>
                  <a:pt x="1208" y="5380"/>
                </a:lnTo>
                <a:lnTo>
                  <a:pt x="1232" y="5367"/>
                </a:lnTo>
                <a:lnTo>
                  <a:pt x="1256" y="5351"/>
                </a:lnTo>
                <a:lnTo>
                  <a:pt x="1279" y="5336"/>
                </a:lnTo>
                <a:lnTo>
                  <a:pt x="1301" y="5319"/>
                </a:lnTo>
                <a:lnTo>
                  <a:pt x="1321" y="5299"/>
                </a:lnTo>
                <a:lnTo>
                  <a:pt x="1341" y="5280"/>
                </a:lnTo>
                <a:lnTo>
                  <a:pt x="1359" y="5258"/>
                </a:lnTo>
                <a:lnTo>
                  <a:pt x="1359" y="5320"/>
                </a:lnTo>
                <a:lnTo>
                  <a:pt x="1362" y="5377"/>
                </a:lnTo>
                <a:lnTo>
                  <a:pt x="1364" y="5405"/>
                </a:lnTo>
                <a:lnTo>
                  <a:pt x="1367" y="5431"/>
                </a:lnTo>
                <a:lnTo>
                  <a:pt x="1370" y="5458"/>
                </a:lnTo>
                <a:lnTo>
                  <a:pt x="1373" y="5482"/>
                </a:lnTo>
                <a:lnTo>
                  <a:pt x="1377" y="5507"/>
                </a:lnTo>
                <a:lnTo>
                  <a:pt x="1383" y="5531"/>
                </a:lnTo>
                <a:lnTo>
                  <a:pt x="1388" y="5555"/>
                </a:lnTo>
                <a:lnTo>
                  <a:pt x="1393" y="5577"/>
                </a:lnTo>
                <a:lnTo>
                  <a:pt x="1399" y="5600"/>
                </a:lnTo>
                <a:lnTo>
                  <a:pt x="1406" y="5621"/>
                </a:lnTo>
                <a:lnTo>
                  <a:pt x="1413" y="5643"/>
                </a:lnTo>
                <a:lnTo>
                  <a:pt x="1420" y="5663"/>
                </a:lnTo>
                <a:lnTo>
                  <a:pt x="1430" y="5684"/>
                </a:lnTo>
                <a:lnTo>
                  <a:pt x="1438" y="5704"/>
                </a:lnTo>
                <a:lnTo>
                  <a:pt x="1448" y="5725"/>
                </a:lnTo>
                <a:lnTo>
                  <a:pt x="1457" y="5744"/>
                </a:lnTo>
                <a:lnTo>
                  <a:pt x="1468" y="5764"/>
                </a:lnTo>
                <a:lnTo>
                  <a:pt x="1480" y="5782"/>
                </a:lnTo>
                <a:lnTo>
                  <a:pt x="1491" y="5801"/>
                </a:lnTo>
                <a:lnTo>
                  <a:pt x="1503" y="5821"/>
                </a:lnTo>
                <a:lnTo>
                  <a:pt x="1531" y="5858"/>
                </a:lnTo>
                <a:lnTo>
                  <a:pt x="1560" y="5895"/>
                </a:lnTo>
                <a:lnTo>
                  <a:pt x="1591" y="5933"/>
                </a:lnTo>
                <a:lnTo>
                  <a:pt x="1626" y="5972"/>
                </a:lnTo>
                <a:lnTo>
                  <a:pt x="1643" y="5953"/>
                </a:lnTo>
                <a:lnTo>
                  <a:pt x="1659" y="5933"/>
                </a:lnTo>
                <a:lnTo>
                  <a:pt x="1675" y="5914"/>
                </a:lnTo>
                <a:lnTo>
                  <a:pt x="1689" y="5894"/>
                </a:lnTo>
                <a:lnTo>
                  <a:pt x="1704" y="5874"/>
                </a:lnTo>
                <a:lnTo>
                  <a:pt x="1716" y="5855"/>
                </a:lnTo>
                <a:lnTo>
                  <a:pt x="1729" y="5835"/>
                </a:lnTo>
                <a:lnTo>
                  <a:pt x="1741" y="5815"/>
                </a:lnTo>
                <a:lnTo>
                  <a:pt x="1752" y="5794"/>
                </a:lnTo>
                <a:lnTo>
                  <a:pt x="1762" y="5774"/>
                </a:lnTo>
                <a:lnTo>
                  <a:pt x="1771" y="5753"/>
                </a:lnTo>
                <a:lnTo>
                  <a:pt x="1780" y="5733"/>
                </a:lnTo>
                <a:lnTo>
                  <a:pt x="1790" y="5712"/>
                </a:lnTo>
                <a:lnTo>
                  <a:pt x="1797" y="5691"/>
                </a:lnTo>
                <a:lnTo>
                  <a:pt x="1804" y="5669"/>
                </a:lnTo>
                <a:lnTo>
                  <a:pt x="1811" y="5648"/>
                </a:lnTo>
                <a:lnTo>
                  <a:pt x="1817" y="5626"/>
                </a:lnTo>
                <a:lnTo>
                  <a:pt x="1822" y="5604"/>
                </a:lnTo>
                <a:lnTo>
                  <a:pt x="1827" y="5582"/>
                </a:lnTo>
                <a:lnTo>
                  <a:pt x="1832" y="5558"/>
                </a:lnTo>
                <a:lnTo>
                  <a:pt x="1836" y="5536"/>
                </a:lnTo>
                <a:lnTo>
                  <a:pt x="1839" y="5512"/>
                </a:lnTo>
                <a:lnTo>
                  <a:pt x="1842" y="5487"/>
                </a:lnTo>
                <a:lnTo>
                  <a:pt x="1844" y="5464"/>
                </a:lnTo>
                <a:lnTo>
                  <a:pt x="1848" y="5414"/>
                </a:lnTo>
                <a:lnTo>
                  <a:pt x="1850" y="5363"/>
                </a:lnTo>
                <a:lnTo>
                  <a:pt x="1850" y="5310"/>
                </a:lnTo>
                <a:lnTo>
                  <a:pt x="1849" y="5254"/>
                </a:lnTo>
                <a:lnTo>
                  <a:pt x="1872" y="5281"/>
                </a:lnTo>
                <a:lnTo>
                  <a:pt x="1895" y="5304"/>
                </a:lnTo>
                <a:lnTo>
                  <a:pt x="1916" y="5326"/>
                </a:lnTo>
                <a:lnTo>
                  <a:pt x="1938" y="5344"/>
                </a:lnTo>
                <a:lnTo>
                  <a:pt x="1958" y="5362"/>
                </a:lnTo>
                <a:lnTo>
                  <a:pt x="1980" y="5376"/>
                </a:lnTo>
                <a:lnTo>
                  <a:pt x="2001" y="5389"/>
                </a:lnTo>
                <a:lnTo>
                  <a:pt x="2023" y="5401"/>
                </a:lnTo>
                <a:lnTo>
                  <a:pt x="2044" y="5411"/>
                </a:lnTo>
                <a:lnTo>
                  <a:pt x="2068" y="5419"/>
                </a:lnTo>
                <a:lnTo>
                  <a:pt x="2091" y="5426"/>
                </a:lnTo>
                <a:lnTo>
                  <a:pt x="2116" y="5431"/>
                </a:lnTo>
                <a:lnTo>
                  <a:pt x="2141" y="5436"/>
                </a:lnTo>
                <a:lnTo>
                  <a:pt x="2169" y="5440"/>
                </a:lnTo>
                <a:lnTo>
                  <a:pt x="2198" y="5443"/>
                </a:lnTo>
                <a:lnTo>
                  <a:pt x="2229" y="5447"/>
                </a:lnTo>
                <a:lnTo>
                  <a:pt x="2229" y="5393"/>
                </a:lnTo>
                <a:lnTo>
                  <a:pt x="2228" y="5337"/>
                </a:lnTo>
                <a:lnTo>
                  <a:pt x="2225" y="5279"/>
                </a:lnTo>
                <a:lnTo>
                  <a:pt x="2221" y="5217"/>
                </a:lnTo>
                <a:lnTo>
                  <a:pt x="2214" y="5155"/>
                </a:lnTo>
                <a:lnTo>
                  <a:pt x="2206" y="5092"/>
                </a:lnTo>
                <a:lnTo>
                  <a:pt x="2201" y="5060"/>
                </a:lnTo>
                <a:lnTo>
                  <a:pt x="2195" y="5028"/>
                </a:lnTo>
                <a:lnTo>
                  <a:pt x="2188" y="4996"/>
                </a:lnTo>
                <a:lnTo>
                  <a:pt x="2182" y="4964"/>
                </a:lnTo>
                <a:lnTo>
                  <a:pt x="2174" y="4931"/>
                </a:lnTo>
                <a:lnTo>
                  <a:pt x="2167" y="4899"/>
                </a:lnTo>
                <a:lnTo>
                  <a:pt x="2159" y="4868"/>
                </a:lnTo>
                <a:lnTo>
                  <a:pt x="2150" y="4836"/>
                </a:lnTo>
                <a:lnTo>
                  <a:pt x="2140" y="4805"/>
                </a:lnTo>
                <a:lnTo>
                  <a:pt x="2130" y="4774"/>
                </a:lnTo>
                <a:lnTo>
                  <a:pt x="2119" y="4744"/>
                </a:lnTo>
                <a:lnTo>
                  <a:pt x="2108" y="4713"/>
                </a:lnTo>
                <a:lnTo>
                  <a:pt x="2095" y="4684"/>
                </a:lnTo>
                <a:lnTo>
                  <a:pt x="2083" y="4655"/>
                </a:lnTo>
                <a:lnTo>
                  <a:pt x="2070" y="4626"/>
                </a:lnTo>
                <a:lnTo>
                  <a:pt x="2055" y="4599"/>
                </a:lnTo>
                <a:lnTo>
                  <a:pt x="2041" y="4572"/>
                </a:lnTo>
                <a:lnTo>
                  <a:pt x="2026" y="4546"/>
                </a:lnTo>
                <a:lnTo>
                  <a:pt x="2010" y="4521"/>
                </a:lnTo>
                <a:lnTo>
                  <a:pt x="1993" y="4497"/>
                </a:lnTo>
                <a:lnTo>
                  <a:pt x="1901" y="4497"/>
                </a:lnTo>
                <a:lnTo>
                  <a:pt x="1914" y="4514"/>
                </a:lnTo>
                <a:lnTo>
                  <a:pt x="1927" y="4531"/>
                </a:lnTo>
                <a:lnTo>
                  <a:pt x="1938" y="4551"/>
                </a:lnTo>
                <a:lnTo>
                  <a:pt x="1949" y="4569"/>
                </a:lnTo>
                <a:lnTo>
                  <a:pt x="1959" y="4590"/>
                </a:lnTo>
                <a:lnTo>
                  <a:pt x="1970" y="4610"/>
                </a:lnTo>
                <a:lnTo>
                  <a:pt x="1980" y="4631"/>
                </a:lnTo>
                <a:lnTo>
                  <a:pt x="1989" y="4652"/>
                </a:lnTo>
                <a:lnTo>
                  <a:pt x="1997" y="4673"/>
                </a:lnTo>
                <a:lnTo>
                  <a:pt x="2005" y="4695"/>
                </a:lnTo>
                <a:lnTo>
                  <a:pt x="2014" y="4717"/>
                </a:lnTo>
                <a:lnTo>
                  <a:pt x="2021" y="4739"/>
                </a:lnTo>
                <a:lnTo>
                  <a:pt x="2034" y="4785"/>
                </a:lnTo>
                <a:lnTo>
                  <a:pt x="2045" y="4831"/>
                </a:lnTo>
                <a:lnTo>
                  <a:pt x="2055" y="4877"/>
                </a:lnTo>
                <a:lnTo>
                  <a:pt x="2064" y="4923"/>
                </a:lnTo>
                <a:lnTo>
                  <a:pt x="2070" y="4968"/>
                </a:lnTo>
                <a:lnTo>
                  <a:pt x="2075" y="5013"/>
                </a:lnTo>
                <a:lnTo>
                  <a:pt x="2079" y="5056"/>
                </a:lnTo>
                <a:lnTo>
                  <a:pt x="2081" y="5098"/>
                </a:lnTo>
                <a:lnTo>
                  <a:pt x="2082" y="5138"/>
                </a:lnTo>
                <a:lnTo>
                  <a:pt x="2081" y="5177"/>
                </a:lnTo>
                <a:lnTo>
                  <a:pt x="2058" y="5175"/>
                </a:lnTo>
                <a:lnTo>
                  <a:pt x="2036" y="5173"/>
                </a:lnTo>
                <a:lnTo>
                  <a:pt x="2015" y="5169"/>
                </a:lnTo>
                <a:lnTo>
                  <a:pt x="1995" y="5166"/>
                </a:lnTo>
                <a:lnTo>
                  <a:pt x="1977" y="5161"/>
                </a:lnTo>
                <a:lnTo>
                  <a:pt x="1958" y="5157"/>
                </a:lnTo>
                <a:lnTo>
                  <a:pt x="1941" y="5151"/>
                </a:lnTo>
                <a:lnTo>
                  <a:pt x="1925" y="5144"/>
                </a:lnTo>
                <a:lnTo>
                  <a:pt x="1908" y="5136"/>
                </a:lnTo>
                <a:lnTo>
                  <a:pt x="1892" y="5126"/>
                </a:lnTo>
                <a:lnTo>
                  <a:pt x="1875" y="5115"/>
                </a:lnTo>
                <a:lnTo>
                  <a:pt x="1860" y="5104"/>
                </a:lnTo>
                <a:lnTo>
                  <a:pt x="1844" y="5090"/>
                </a:lnTo>
                <a:lnTo>
                  <a:pt x="1827" y="5074"/>
                </a:lnTo>
                <a:lnTo>
                  <a:pt x="1810" y="5058"/>
                </a:lnTo>
                <a:lnTo>
                  <a:pt x="1793" y="5040"/>
                </a:lnTo>
                <a:lnTo>
                  <a:pt x="1794" y="5078"/>
                </a:lnTo>
                <a:lnTo>
                  <a:pt x="1794" y="5116"/>
                </a:lnTo>
                <a:lnTo>
                  <a:pt x="1792" y="5153"/>
                </a:lnTo>
                <a:lnTo>
                  <a:pt x="1790" y="5189"/>
                </a:lnTo>
                <a:lnTo>
                  <a:pt x="1786" y="5223"/>
                </a:lnTo>
                <a:lnTo>
                  <a:pt x="1779" y="5256"/>
                </a:lnTo>
                <a:lnTo>
                  <a:pt x="1772" y="5289"/>
                </a:lnTo>
                <a:lnTo>
                  <a:pt x="1764" y="5321"/>
                </a:lnTo>
                <a:lnTo>
                  <a:pt x="1753" y="5351"/>
                </a:lnTo>
                <a:lnTo>
                  <a:pt x="1741" y="5381"/>
                </a:lnTo>
                <a:lnTo>
                  <a:pt x="1726" y="5411"/>
                </a:lnTo>
                <a:lnTo>
                  <a:pt x="1711" y="5439"/>
                </a:lnTo>
                <a:lnTo>
                  <a:pt x="1692" y="5468"/>
                </a:lnTo>
                <a:lnTo>
                  <a:pt x="1671" y="5497"/>
                </a:lnTo>
                <a:lnTo>
                  <a:pt x="1648" y="5524"/>
                </a:lnTo>
                <a:lnTo>
                  <a:pt x="1623" y="5552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5" name="Freeform 22"/>
          <p:cNvSpPr>
            <a:spLocks noEditPoints="1"/>
          </p:cNvSpPr>
          <p:nvPr userDrawn="1"/>
        </p:nvSpPr>
        <p:spPr bwMode="auto">
          <a:xfrm>
            <a:off x="4873024" y="2086758"/>
            <a:ext cx="457200" cy="265113"/>
          </a:xfrm>
          <a:custGeom>
            <a:avLst/>
            <a:gdLst/>
            <a:ahLst/>
            <a:cxnLst>
              <a:cxn ang="0">
                <a:pos x="1225" y="189"/>
              </a:cxn>
              <a:cxn ang="0">
                <a:pos x="1221" y="59"/>
              </a:cxn>
              <a:cxn ang="0">
                <a:pos x="1044" y="27"/>
              </a:cxn>
              <a:cxn ang="0">
                <a:pos x="997" y="130"/>
              </a:cxn>
              <a:cxn ang="0">
                <a:pos x="1421" y="666"/>
              </a:cxn>
              <a:cxn ang="0">
                <a:pos x="1699" y="679"/>
              </a:cxn>
              <a:cxn ang="0">
                <a:pos x="1526" y="535"/>
              </a:cxn>
              <a:cxn ang="0">
                <a:pos x="1313" y="584"/>
              </a:cxn>
              <a:cxn ang="0">
                <a:pos x="1420" y="513"/>
              </a:cxn>
              <a:cxn ang="0">
                <a:pos x="1572" y="414"/>
              </a:cxn>
              <a:cxn ang="0">
                <a:pos x="1573" y="229"/>
              </a:cxn>
              <a:cxn ang="0">
                <a:pos x="1367" y="132"/>
              </a:cxn>
              <a:cxn ang="0">
                <a:pos x="1261" y="216"/>
              </a:cxn>
              <a:cxn ang="0">
                <a:pos x="1381" y="398"/>
              </a:cxn>
              <a:cxn ang="0">
                <a:pos x="811" y="295"/>
              </a:cxn>
              <a:cxn ang="0">
                <a:pos x="951" y="318"/>
              </a:cxn>
              <a:cxn ang="0">
                <a:pos x="982" y="161"/>
              </a:cxn>
              <a:cxn ang="0">
                <a:pos x="801" y="119"/>
              </a:cxn>
              <a:cxn ang="0">
                <a:pos x="541" y="226"/>
              </a:cxn>
              <a:cxn ang="0">
                <a:pos x="687" y="147"/>
              </a:cxn>
              <a:cxn ang="0">
                <a:pos x="615" y="13"/>
              </a:cxn>
              <a:cxn ang="0">
                <a:pos x="433" y="35"/>
              </a:cxn>
              <a:cxn ang="0">
                <a:pos x="456" y="140"/>
              </a:cxn>
              <a:cxn ang="0">
                <a:pos x="1262" y="638"/>
              </a:cxn>
              <a:cxn ang="0">
                <a:pos x="1105" y="719"/>
              </a:cxn>
              <a:cxn ang="0">
                <a:pos x="1247" y="861"/>
              </a:cxn>
              <a:cxn ang="0">
                <a:pos x="1366" y="659"/>
              </a:cxn>
              <a:cxn ang="0">
                <a:pos x="1121" y="417"/>
              </a:cxn>
              <a:cxn ang="0">
                <a:pos x="1172" y="607"/>
              </a:cxn>
              <a:cxn ang="0">
                <a:pos x="1325" y="508"/>
              </a:cxn>
              <a:cxn ang="0">
                <a:pos x="1326" y="323"/>
              </a:cxn>
              <a:cxn ang="0">
                <a:pos x="1115" y="226"/>
              </a:cxn>
              <a:cxn ang="0">
                <a:pos x="777" y="712"/>
              </a:cxn>
              <a:cxn ang="0">
                <a:pos x="614" y="683"/>
              </a:cxn>
              <a:cxn ang="0">
                <a:pos x="407" y="689"/>
              </a:cxn>
              <a:cxn ang="0">
                <a:pos x="621" y="863"/>
              </a:cxn>
              <a:cxn ang="0">
                <a:pos x="777" y="712"/>
              </a:cxn>
              <a:cxn ang="0">
                <a:pos x="676" y="244"/>
              </a:cxn>
              <a:cxn ang="0">
                <a:pos x="463" y="341"/>
              </a:cxn>
              <a:cxn ang="0">
                <a:pos x="463" y="526"/>
              </a:cxn>
              <a:cxn ang="0">
                <a:pos x="617" y="625"/>
              </a:cxn>
              <a:cxn ang="0">
                <a:pos x="709" y="529"/>
              </a:cxn>
              <a:cxn ang="0">
                <a:pos x="799" y="363"/>
              </a:cxn>
              <a:cxn ang="0">
                <a:pos x="337" y="572"/>
              </a:cxn>
              <a:cxn ang="0">
                <a:pos x="127" y="552"/>
              </a:cxn>
              <a:cxn ang="0">
                <a:pos x="302" y="780"/>
              </a:cxn>
              <a:cxn ang="0">
                <a:pos x="441" y="620"/>
              </a:cxn>
              <a:cxn ang="0">
                <a:pos x="357" y="511"/>
              </a:cxn>
              <a:cxn ang="0">
                <a:pos x="413" y="363"/>
              </a:cxn>
              <a:cxn ang="0">
                <a:pos x="481" y="211"/>
              </a:cxn>
              <a:cxn ang="0">
                <a:pos x="303" y="129"/>
              </a:cxn>
              <a:cxn ang="0">
                <a:pos x="130" y="302"/>
              </a:cxn>
              <a:cxn ang="0">
                <a:pos x="178" y="450"/>
              </a:cxn>
              <a:cxn ang="0">
                <a:pos x="935" y="795"/>
              </a:cxn>
              <a:cxn ang="0">
                <a:pos x="723" y="786"/>
              </a:cxn>
              <a:cxn ang="0">
                <a:pos x="1254" y="981"/>
              </a:cxn>
              <a:cxn ang="0">
                <a:pos x="1095" y="751"/>
              </a:cxn>
              <a:cxn ang="0">
                <a:pos x="1010" y="365"/>
              </a:cxn>
              <a:cxn ang="0">
                <a:pos x="774" y="436"/>
              </a:cxn>
              <a:cxn ang="0">
                <a:pos x="760" y="627"/>
              </a:cxn>
              <a:cxn ang="0">
                <a:pos x="902" y="733"/>
              </a:cxn>
              <a:cxn ang="0">
                <a:pos x="1085" y="663"/>
              </a:cxn>
            </a:cxnLst>
            <a:rect l="0" t="0" r="r" b="b"/>
            <a:pathLst>
              <a:path w="1725" h="1002">
                <a:moveTo>
                  <a:pt x="1059" y="211"/>
                </a:moveTo>
                <a:lnTo>
                  <a:pt x="1070" y="207"/>
                </a:lnTo>
                <a:lnTo>
                  <a:pt x="1081" y="201"/>
                </a:lnTo>
                <a:lnTo>
                  <a:pt x="1093" y="198"/>
                </a:lnTo>
                <a:lnTo>
                  <a:pt x="1106" y="195"/>
                </a:lnTo>
                <a:lnTo>
                  <a:pt x="1118" y="192"/>
                </a:lnTo>
                <a:lnTo>
                  <a:pt x="1130" y="190"/>
                </a:lnTo>
                <a:lnTo>
                  <a:pt x="1143" y="189"/>
                </a:lnTo>
                <a:lnTo>
                  <a:pt x="1156" y="189"/>
                </a:lnTo>
                <a:lnTo>
                  <a:pt x="1172" y="190"/>
                </a:lnTo>
                <a:lnTo>
                  <a:pt x="1188" y="191"/>
                </a:lnTo>
                <a:lnTo>
                  <a:pt x="1204" y="194"/>
                </a:lnTo>
                <a:lnTo>
                  <a:pt x="1219" y="198"/>
                </a:lnTo>
                <a:lnTo>
                  <a:pt x="1225" y="189"/>
                </a:lnTo>
                <a:lnTo>
                  <a:pt x="1231" y="181"/>
                </a:lnTo>
                <a:lnTo>
                  <a:pt x="1239" y="173"/>
                </a:lnTo>
                <a:lnTo>
                  <a:pt x="1247" y="165"/>
                </a:lnTo>
                <a:lnTo>
                  <a:pt x="1254" y="157"/>
                </a:lnTo>
                <a:lnTo>
                  <a:pt x="1262" y="150"/>
                </a:lnTo>
                <a:lnTo>
                  <a:pt x="1271" y="143"/>
                </a:lnTo>
                <a:lnTo>
                  <a:pt x="1280" y="137"/>
                </a:lnTo>
                <a:lnTo>
                  <a:pt x="1274" y="124"/>
                </a:lnTo>
                <a:lnTo>
                  <a:pt x="1267" y="111"/>
                </a:lnTo>
                <a:lnTo>
                  <a:pt x="1259" y="100"/>
                </a:lnTo>
                <a:lnTo>
                  <a:pt x="1251" y="89"/>
                </a:lnTo>
                <a:lnTo>
                  <a:pt x="1242" y="79"/>
                </a:lnTo>
                <a:lnTo>
                  <a:pt x="1231" y="69"/>
                </a:lnTo>
                <a:lnTo>
                  <a:pt x="1221" y="59"/>
                </a:lnTo>
                <a:lnTo>
                  <a:pt x="1210" y="51"/>
                </a:lnTo>
                <a:lnTo>
                  <a:pt x="1198" y="44"/>
                </a:lnTo>
                <a:lnTo>
                  <a:pt x="1185" y="37"/>
                </a:lnTo>
                <a:lnTo>
                  <a:pt x="1172" y="32"/>
                </a:lnTo>
                <a:lnTo>
                  <a:pt x="1159" y="27"/>
                </a:lnTo>
                <a:lnTo>
                  <a:pt x="1146" y="22"/>
                </a:lnTo>
                <a:lnTo>
                  <a:pt x="1131" y="20"/>
                </a:lnTo>
                <a:lnTo>
                  <a:pt x="1117" y="18"/>
                </a:lnTo>
                <a:lnTo>
                  <a:pt x="1102" y="17"/>
                </a:lnTo>
                <a:lnTo>
                  <a:pt x="1089" y="18"/>
                </a:lnTo>
                <a:lnTo>
                  <a:pt x="1078" y="19"/>
                </a:lnTo>
                <a:lnTo>
                  <a:pt x="1066" y="21"/>
                </a:lnTo>
                <a:lnTo>
                  <a:pt x="1055" y="24"/>
                </a:lnTo>
                <a:lnTo>
                  <a:pt x="1044" y="27"/>
                </a:lnTo>
                <a:lnTo>
                  <a:pt x="1033" y="31"/>
                </a:lnTo>
                <a:lnTo>
                  <a:pt x="1023" y="35"/>
                </a:lnTo>
                <a:lnTo>
                  <a:pt x="1013" y="40"/>
                </a:lnTo>
                <a:lnTo>
                  <a:pt x="1002" y="45"/>
                </a:lnTo>
                <a:lnTo>
                  <a:pt x="993" y="51"/>
                </a:lnTo>
                <a:lnTo>
                  <a:pt x="984" y="58"/>
                </a:lnTo>
                <a:lnTo>
                  <a:pt x="976" y="64"/>
                </a:lnTo>
                <a:lnTo>
                  <a:pt x="968" y="73"/>
                </a:lnTo>
                <a:lnTo>
                  <a:pt x="959" y="81"/>
                </a:lnTo>
                <a:lnTo>
                  <a:pt x="952" y="89"/>
                </a:lnTo>
                <a:lnTo>
                  <a:pt x="945" y="98"/>
                </a:lnTo>
                <a:lnTo>
                  <a:pt x="964" y="107"/>
                </a:lnTo>
                <a:lnTo>
                  <a:pt x="981" y="118"/>
                </a:lnTo>
                <a:lnTo>
                  <a:pt x="997" y="130"/>
                </a:lnTo>
                <a:lnTo>
                  <a:pt x="1012" y="143"/>
                </a:lnTo>
                <a:lnTo>
                  <a:pt x="1026" y="159"/>
                </a:lnTo>
                <a:lnTo>
                  <a:pt x="1038" y="175"/>
                </a:lnTo>
                <a:lnTo>
                  <a:pt x="1049" y="192"/>
                </a:lnTo>
                <a:lnTo>
                  <a:pt x="1059" y="211"/>
                </a:lnTo>
                <a:close/>
                <a:moveTo>
                  <a:pt x="1313" y="584"/>
                </a:moveTo>
                <a:lnTo>
                  <a:pt x="1328" y="592"/>
                </a:lnTo>
                <a:lnTo>
                  <a:pt x="1343" y="600"/>
                </a:lnTo>
                <a:lnTo>
                  <a:pt x="1357" y="609"/>
                </a:lnTo>
                <a:lnTo>
                  <a:pt x="1371" y="620"/>
                </a:lnTo>
                <a:lnTo>
                  <a:pt x="1384" y="631"/>
                </a:lnTo>
                <a:lnTo>
                  <a:pt x="1396" y="642"/>
                </a:lnTo>
                <a:lnTo>
                  <a:pt x="1408" y="653"/>
                </a:lnTo>
                <a:lnTo>
                  <a:pt x="1421" y="666"/>
                </a:lnTo>
                <a:lnTo>
                  <a:pt x="1431" y="679"/>
                </a:lnTo>
                <a:lnTo>
                  <a:pt x="1441" y="691"/>
                </a:lnTo>
                <a:lnTo>
                  <a:pt x="1451" y="706"/>
                </a:lnTo>
                <a:lnTo>
                  <a:pt x="1461" y="720"/>
                </a:lnTo>
                <a:lnTo>
                  <a:pt x="1469" y="734"/>
                </a:lnTo>
                <a:lnTo>
                  <a:pt x="1476" y="750"/>
                </a:lnTo>
                <a:lnTo>
                  <a:pt x="1483" y="765"/>
                </a:lnTo>
                <a:lnTo>
                  <a:pt x="1489" y="780"/>
                </a:lnTo>
                <a:lnTo>
                  <a:pt x="1725" y="780"/>
                </a:lnTo>
                <a:lnTo>
                  <a:pt x="1722" y="759"/>
                </a:lnTo>
                <a:lnTo>
                  <a:pt x="1718" y="738"/>
                </a:lnTo>
                <a:lnTo>
                  <a:pt x="1713" y="718"/>
                </a:lnTo>
                <a:lnTo>
                  <a:pt x="1707" y="697"/>
                </a:lnTo>
                <a:lnTo>
                  <a:pt x="1699" y="679"/>
                </a:lnTo>
                <a:lnTo>
                  <a:pt x="1690" y="661"/>
                </a:lnTo>
                <a:lnTo>
                  <a:pt x="1680" y="642"/>
                </a:lnTo>
                <a:lnTo>
                  <a:pt x="1669" y="625"/>
                </a:lnTo>
                <a:lnTo>
                  <a:pt x="1657" y="608"/>
                </a:lnTo>
                <a:lnTo>
                  <a:pt x="1644" y="593"/>
                </a:lnTo>
                <a:lnTo>
                  <a:pt x="1629" y="579"/>
                </a:lnTo>
                <a:lnTo>
                  <a:pt x="1614" y="564"/>
                </a:lnTo>
                <a:lnTo>
                  <a:pt x="1599" y="552"/>
                </a:lnTo>
                <a:lnTo>
                  <a:pt x="1582" y="540"/>
                </a:lnTo>
                <a:lnTo>
                  <a:pt x="1564" y="530"/>
                </a:lnTo>
                <a:lnTo>
                  <a:pt x="1546" y="519"/>
                </a:lnTo>
                <a:lnTo>
                  <a:pt x="1544" y="522"/>
                </a:lnTo>
                <a:lnTo>
                  <a:pt x="1541" y="524"/>
                </a:lnTo>
                <a:lnTo>
                  <a:pt x="1526" y="535"/>
                </a:lnTo>
                <a:lnTo>
                  <a:pt x="1511" y="545"/>
                </a:lnTo>
                <a:lnTo>
                  <a:pt x="1493" y="553"/>
                </a:lnTo>
                <a:lnTo>
                  <a:pt x="1477" y="560"/>
                </a:lnTo>
                <a:lnTo>
                  <a:pt x="1458" y="566"/>
                </a:lnTo>
                <a:lnTo>
                  <a:pt x="1441" y="570"/>
                </a:lnTo>
                <a:lnTo>
                  <a:pt x="1422" y="572"/>
                </a:lnTo>
                <a:lnTo>
                  <a:pt x="1403" y="573"/>
                </a:lnTo>
                <a:lnTo>
                  <a:pt x="1384" y="572"/>
                </a:lnTo>
                <a:lnTo>
                  <a:pt x="1364" y="570"/>
                </a:lnTo>
                <a:lnTo>
                  <a:pt x="1346" y="566"/>
                </a:lnTo>
                <a:lnTo>
                  <a:pt x="1328" y="559"/>
                </a:lnTo>
                <a:lnTo>
                  <a:pt x="1318" y="571"/>
                </a:lnTo>
                <a:lnTo>
                  <a:pt x="1307" y="581"/>
                </a:lnTo>
                <a:lnTo>
                  <a:pt x="1313" y="584"/>
                </a:lnTo>
                <a:close/>
                <a:moveTo>
                  <a:pt x="1381" y="415"/>
                </a:moveTo>
                <a:lnTo>
                  <a:pt x="1381" y="427"/>
                </a:lnTo>
                <a:lnTo>
                  <a:pt x="1380" y="440"/>
                </a:lnTo>
                <a:lnTo>
                  <a:pt x="1378" y="452"/>
                </a:lnTo>
                <a:lnTo>
                  <a:pt x="1376" y="463"/>
                </a:lnTo>
                <a:lnTo>
                  <a:pt x="1373" y="476"/>
                </a:lnTo>
                <a:lnTo>
                  <a:pt x="1369" y="487"/>
                </a:lnTo>
                <a:lnTo>
                  <a:pt x="1364" y="498"/>
                </a:lnTo>
                <a:lnTo>
                  <a:pt x="1360" y="509"/>
                </a:lnTo>
                <a:lnTo>
                  <a:pt x="1371" y="511"/>
                </a:lnTo>
                <a:lnTo>
                  <a:pt x="1381" y="513"/>
                </a:lnTo>
                <a:lnTo>
                  <a:pt x="1392" y="514"/>
                </a:lnTo>
                <a:lnTo>
                  <a:pt x="1403" y="514"/>
                </a:lnTo>
                <a:lnTo>
                  <a:pt x="1420" y="513"/>
                </a:lnTo>
                <a:lnTo>
                  <a:pt x="1436" y="512"/>
                </a:lnTo>
                <a:lnTo>
                  <a:pt x="1451" y="508"/>
                </a:lnTo>
                <a:lnTo>
                  <a:pt x="1467" y="504"/>
                </a:lnTo>
                <a:lnTo>
                  <a:pt x="1482" y="498"/>
                </a:lnTo>
                <a:lnTo>
                  <a:pt x="1496" y="491"/>
                </a:lnTo>
                <a:lnTo>
                  <a:pt x="1511" y="482"/>
                </a:lnTo>
                <a:lnTo>
                  <a:pt x="1524" y="472"/>
                </a:lnTo>
                <a:lnTo>
                  <a:pt x="1532" y="465"/>
                </a:lnTo>
                <a:lnTo>
                  <a:pt x="1540" y="458"/>
                </a:lnTo>
                <a:lnTo>
                  <a:pt x="1547" y="450"/>
                </a:lnTo>
                <a:lnTo>
                  <a:pt x="1555" y="442"/>
                </a:lnTo>
                <a:lnTo>
                  <a:pt x="1561" y="433"/>
                </a:lnTo>
                <a:lnTo>
                  <a:pt x="1567" y="424"/>
                </a:lnTo>
                <a:lnTo>
                  <a:pt x="1572" y="414"/>
                </a:lnTo>
                <a:lnTo>
                  <a:pt x="1577" y="405"/>
                </a:lnTo>
                <a:lnTo>
                  <a:pt x="1581" y="396"/>
                </a:lnTo>
                <a:lnTo>
                  <a:pt x="1585" y="386"/>
                </a:lnTo>
                <a:lnTo>
                  <a:pt x="1588" y="375"/>
                </a:lnTo>
                <a:lnTo>
                  <a:pt x="1591" y="365"/>
                </a:lnTo>
                <a:lnTo>
                  <a:pt x="1593" y="354"/>
                </a:lnTo>
                <a:lnTo>
                  <a:pt x="1596" y="344"/>
                </a:lnTo>
                <a:lnTo>
                  <a:pt x="1596" y="332"/>
                </a:lnTo>
                <a:lnTo>
                  <a:pt x="1597" y="321"/>
                </a:lnTo>
                <a:lnTo>
                  <a:pt x="1596" y="302"/>
                </a:lnTo>
                <a:lnTo>
                  <a:pt x="1592" y="282"/>
                </a:lnTo>
                <a:lnTo>
                  <a:pt x="1587" y="264"/>
                </a:lnTo>
                <a:lnTo>
                  <a:pt x="1581" y="246"/>
                </a:lnTo>
                <a:lnTo>
                  <a:pt x="1573" y="229"/>
                </a:lnTo>
                <a:lnTo>
                  <a:pt x="1563" y="214"/>
                </a:lnTo>
                <a:lnTo>
                  <a:pt x="1553" y="198"/>
                </a:lnTo>
                <a:lnTo>
                  <a:pt x="1539" y="185"/>
                </a:lnTo>
                <a:lnTo>
                  <a:pt x="1526" y="173"/>
                </a:lnTo>
                <a:lnTo>
                  <a:pt x="1511" y="162"/>
                </a:lnTo>
                <a:lnTo>
                  <a:pt x="1495" y="151"/>
                </a:lnTo>
                <a:lnTo>
                  <a:pt x="1478" y="143"/>
                </a:lnTo>
                <a:lnTo>
                  <a:pt x="1461" y="137"/>
                </a:lnTo>
                <a:lnTo>
                  <a:pt x="1442" y="132"/>
                </a:lnTo>
                <a:lnTo>
                  <a:pt x="1423" y="129"/>
                </a:lnTo>
                <a:lnTo>
                  <a:pt x="1403" y="129"/>
                </a:lnTo>
                <a:lnTo>
                  <a:pt x="1391" y="129"/>
                </a:lnTo>
                <a:lnTo>
                  <a:pt x="1380" y="130"/>
                </a:lnTo>
                <a:lnTo>
                  <a:pt x="1367" y="132"/>
                </a:lnTo>
                <a:lnTo>
                  <a:pt x="1356" y="134"/>
                </a:lnTo>
                <a:lnTo>
                  <a:pt x="1346" y="137"/>
                </a:lnTo>
                <a:lnTo>
                  <a:pt x="1335" y="141"/>
                </a:lnTo>
                <a:lnTo>
                  <a:pt x="1325" y="145"/>
                </a:lnTo>
                <a:lnTo>
                  <a:pt x="1314" y="150"/>
                </a:lnTo>
                <a:lnTo>
                  <a:pt x="1304" y="155"/>
                </a:lnTo>
                <a:lnTo>
                  <a:pt x="1295" y="162"/>
                </a:lnTo>
                <a:lnTo>
                  <a:pt x="1286" y="169"/>
                </a:lnTo>
                <a:lnTo>
                  <a:pt x="1277" y="176"/>
                </a:lnTo>
                <a:lnTo>
                  <a:pt x="1268" y="183"/>
                </a:lnTo>
                <a:lnTo>
                  <a:pt x="1261" y="191"/>
                </a:lnTo>
                <a:lnTo>
                  <a:pt x="1254" y="199"/>
                </a:lnTo>
                <a:lnTo>
                  <a:pt x="1247" y="209"/>
                </a:lnTo>
                <a:lnTo>
                  <a:pt x="1261" y="216"/>
                </a:lnTo>
                <a:lnTo>
                  <a:pt x="1275" y="224"/>
                </a:lnTo>
                <a:lnTo>
                  <a:pt x="1289" y="233"/>
                </a:lnTo>
                <a:lnTo>
                  <a:pt x="1301" y="242"/>
                </a:lnTo>
                <a:lnTo>
                  <a:pt x="1313" y="254"/>
                </a:lnTo>
                <a:lnTo>
                  <a:pt x="1324" y="265"/>
                </a:lnTo>
                <a:lnTo>
                  <a:pt x="1334" y="277"/>
                </a:lnTo>
                <a:lnTo>
                  <a:pt x="1344" y="290"/>
                </a:lnTo>
                <a:lnTo>
                  <a:pt x="1352" y="304"/>
                </a:lnTo>
                <a:lnTo>
                  <a:pt x="1359" y="318"/>
                </a:lnTo>
                <a:lnTo>
                  <a:pt x="1365" y="333"/>
                </a:lnTo>
                <a:lnTo>
                  <a:pt x="1372" y="349"/>
                </a:lnTo>
                <a:lnTo>
                  <a:pt x="1376" y="365"/>
                </a:lnTo>
                <a:lnTo>
                  <a:pt x="1379" y="381"/>
                </a:lnTo>
                <a:lnTo>
                  <a:pt x="1381" y="398"/>
                </a:lnTo>
                <a:lnTo>
                  <a:pt x="1381" y="415"/>
                </a:lnTo>
                <a:close/>
                <a:moveTo>
                  <a:pt x="683" y="213"/>
                </a:moveTo>
                <a:lnTo>
                  <a:pt x="697" y="216"/>
                </a:lnTo>
                <a:lnTo>
                  <a:pt x="709" y="220"/>
                </a:lnTo>
                <a:lnTo>
                  <a:pt x="720" y="225"/>
                </a:lnTo>
                <a:lnTo>
                  <a:pt x="732" y="230"/>
                </a:lnTo>
                <a:lnTo>
                  <a:pt x="744" y="236"/>
                </a:lnTo>
                <a:lnTo>
                  <a:pt x="755" y="242"/>
                </a:lnTo>
                <a:lnTo>
                  <a:pt x="765" y="250"/>
                </a:lnTo>
                <a:lnTo>
                  <a:pt x="775" y="258"/>
                </a:lnTo>
                <a:lnTo>
                  <a:pt x="785" y="266"/>
                </a:lnTo>
                <a:lnTo>
                  <a:pt x="794" y="275"/>
                </a:lnTo>
                <a:lnTo>
                  <a:pt x="803" y="284"/>
                </a:lnTo>
                <a:lnTo>
                  <a:pt x="811" y="295"/>
                </a:lnTo>
                <a:lnTo>
                  <a:pt x="818" y="305"/>
                </a:lnTo>
                <a:lnTo>
                  <a:pt x="825" y="316"/>
                </a:lnTo>
                <a:lnTo>
                  <a:pt x="833" y="327"/>
                </a:lnTo>
                <a:lnTo>
                  <a:pt x="838" y="340"/>
                </a:lnTo>
                <a:lnTo>
                  <a:pt x="849" y="334"/>
                </a:lnTo>
                <a:lnTo>
                  <a:pt x="860" y="330"/>
                </a:lnTo>
                <a:lnTo>
                  <a:pt x="873" y="326"/>
                </a:lnTo>
                <a:lnTo>
                  <a:pt x="885" y="323"/>
                </a:lnTo>
                <a:lnTo>
                  <a:pt x="897" y="321"/>
                </a:lnTo>
                <a:lnTo>
                  <a:pt x="909" y="319"/>
                </a:lnTo>
                <a:lnTo>
                  <a:pt x="922" y="318"/>
                </a:lnTo>
                <a:lnTo>
                  <a:pt x="935" y="317"/>
                </a:lnTo>
                <a:lnTo>
                  <a:pt x="943" y="318"/>
                </a:lnTo>
                <a:lnTo>
                  <a:pt x="951" y="318"/>
                </a:lnTo>
                <a:lnTo>
                  <a:pt x="958" y="305"/>
                </a:lnTo>
                <a:lnTo>
                  <a:pt x="967" y="291"/>
                </a:lnTo>
                <a:lnTo>
                  <a:pt x="976" y="279"/>
                </a:lnTo>
                <a:lnTo>
                  <a:pt x="985" y="267"/>
                </a:lnTo>
                <a:lnTo>
                  <a:pt x="995" y="256"/>
                </a:lnTo>
                <a:lnTo>
                  <a:pt x="1006" y="245"/>
                </a:lnTo>
                <a:lnTo>
                  <a:pt x="1018" y="236"/>
                </a:lnTo>
                <a:lnTo>
                  <a:pt x="1031" y="227"/>
                </a:lnTo>
                <a:lnTo>
                  <a:pt x="1025" y="215"/>
                </a:lnTo>
                <a:lnTo>
                  <a:pt x="1018" y="202"/>
                </a:lnTo>
                <a:lnTo>
                  <a:pt x="1010" y="191"/>
                </a:lnTo>
                <a:lnTo>
                  <a:pt x="1001" y="180"/>
                </a:lnTo>
                <a:lnTo>
                  <a:pt x="992" y="170"/>
                </a:lnTo>
                <a:lnTo>
                  <a:pt x="982" y="161"/>
                </a:lnTo>
                <a:lnTo>
                  <a:pt x="972" y="151"/>
                </a:lnTo>
                <a:lnTo>
                  <a:pt x="960" y="143"/>
                </a:lnTo>
                <a:lnTo>
                  <a:pt x="949" y="136"/>
                </a:lnTo>
                <a:lnTo>
                  <a:pt x="937" y="130"/>
                </a:lnTo>
                <a:lnTo>
                  <a:pt x="924" y="124"/>
                </a:lnTo>
                <a:lnTo>
                  <a:pt x="910" y="120"/>
                </a:lnTo>
                <a:lnTo>
                  <a:pt x="897" y="116"/>
                </a:lnTo>
                <a:lnTo>
                  <a:pt x="883" y="114"/>
                </a:lnTo>
                <a:lnTo>
                  <a:pt x="868" y="111"/>
                </a:lnTo>
                <a:lnTo>
                  <a:pt x="854" y="111"/>
                </a:lnTo>
                <a:lnTo>
                  <a:pt x="840" y="111"/>
                </a:lnTo>
                <a:lnTo>
                  <a:pt x="827" y="112"/>
                </a:lnTo>
                <a:lnTo>
                  <a:pt x="813" y="116"/>
                </a:lnTo>
                <a:lnTo>
                  <a:pt x="801" y="119"/>
                </a:lnTo>
                <a:lnTo>
                  <a:pt x="789" y="123"/>
                </a:lnTo>
                <a:lnTo>
                  <a:pt x="776" y="127"/>
                </a:lnTo>
                <a:lnTo>
                  <a:pt x="765" y="133"/>
                </a:lnTo>
                <a:lnTo>
                  <a:pt x="754" y="139"/>
                </a:lnTo>
                <a:lnTo>
                  <a:pt x="743" y="146"/>
                </a:lnTo>
                <a:lnTo>
                  <a:pt x="732" y="153"/>
                </a:lnTo>
                <a:lnTo>
                  <a:pt x="723" y="163"/>
                </a:lnTo>
                <a:lnTo>
                  <a:pt x="714" y="171"/>
                </a:lnTo>
                <a:lnTo>
                  <a:pt x="705" y="181"/>
                </a:lnTo>
                <a:lnTo>
                  <a:pt x="698" y="191"/>
                </a:lnTo>
                <a:lnTo>
                  <a:pt x="691" y="201"/>
                </a:lnTo>
                <a:lnTo>
                  <a:pt x="683" y="213"/>
                </a:lnTo>
                <a:close/>
                <a:moveTo>
                  <a:pt x="530" y="232"/>
                </a:moveTo>
                <a:lnTo>
                  <a:pt x="541" y="226"/>
                </a:lnTo>
                <a:lnTo>
                  <a:pt x="553" y="221"/>
                </a:lnTo>
                <a:lnTo>
                  <a:pt x="566" y="217"/>
                </a:lnTo>
                <a:lnTo>
                  <a:pt x="579" y="214"/>
                </a:lnTo>
                <a:lnTo>
                  <a:pt x="592" y="211"/>
                </a:lnTo>
                <a:lnTo>
                  <a:pt x="606" y="209"/>
                </a:lnTo>
                <a:lnTo>
                  <a:pt x="619" y="208"/>
                </a:lnTo>
                <a:lnTo>
                  <a:pt x="633" y="207"/>
                </a:lnTo>
                <a:lnTo>
                  <a:pt x="639" y="207"/>
                </a:lnTo>
                <a:lnTo>
                  <a:pt x="646" y="208"/>
                </a:lnTo>
                <a:lnTo>
                  <a:pt x="653" y="194"/>
                </a:lnTo>
                <a:lnTo>
                  <a:pt x="660" y="182"/>
                </a:lnTo>
                <a:lnTo>
                  <a:pt x="669" y="170"/>
                </a:lnTo>
                <a:lnTo>
                  <a:pt x="678" y="159"/>
                </a:lnTo>
                <a:lnTo>
                  <a:pt x="687" y="147"/>
                </a:lnTo>
                <a:lnTo>
                  <a:pt x="699" y="137"/>
                </a:lnTo>
                <a:lnTo>
                  <a:pt x="710" y="128"/>
                </a:lnTo>
                <a:lnTo>
                  <a:pt x="722" y="120"/>
                </a:lnTo>
                <a:lnTo>
                  <a:pt x="716" y="106"/>
                </a:lnTo>
                <a:lnTo>
                  <a:pt x="709" y="94"/>
                </a:lnTo>
                <a:lnTo>
                  <a:pt x="702" y="82"/>
                </a:lnTo>
                <a:lnTo>
                  <a:pt x="693" y="72"/>
                </a:lnTo>
                <a:lnTo>
                  <a:pt x="683" y="60"/>
                </a:lnTo>
                <a:lnTo>
                  <a:pt x="674" y="51"/>
                </a:lnTo>
                <a:lnTo>
                  <a:pt x="663" y="42"/>
                </a:lnTo>
                <a:lnTo>
                  <a:pt x="652" y="34"/>
                </a:lnTo>
                <a:lnTo>
                  <a:pt x="640" y="26"/>
                </a:lnTo>
                <a:lnTo>
                  <a:pt x="627" y="19"/>
                </a:lnTo>
                <a:lnTo>
                  <a:pt x="615" y="13"/>
                </a:lnTo>
                <a:lnTo>
                  <a:pt x="602" y="9"/>
                </a:lnTo>
                <a:lnTo>
                  <a:pt x="587" y="5"/>
                </a:lnTo>
                <a:lnTo>
                  <a:pt x="573" y="2"/>
                </a:lnTo>
                <a:lnTo>
                  <a:pt x="559" y="1"/>
                </a:lnTo>
                <a:lnTo>
                  <a:pt x="543" y="0"/>
                </a:lnTo>
                <a:lnTo>
                  <a:pt x="530" y="0"/>
                </a:lnTo>
                <a:lnTo>
                  <a:pt x="517" y="2"/>
                </a:lnTo>
                <a:lnTo>
                  <a:pt x="503" y="4"/>
                </a:lnTo>
                <a:lnTo>
                  <a:pt x="490" y="7"/>
                </a:lnTo>
                <a:lnTo>
                  <a:pt x="478" y="11"/>
                </a:lnTo>
                <a:lnTo>
                  <a:pt x="466" y="16"/>
                </a:lnTo>
                <a:lnTo>
                  <a:pt x="454" y="21"/>
                </a:lnTo>
                <a:lnTo>
                  <a:pt x="443" y="29"/>
                </a:lnTo>
                <a:lnTo>
                  <a:pt x="433" y="35"/>
                </a:lnTo>
                <a:lnTo>
                  <a:pt x="423" y="43"/>
                </a:lnTo>
                <a:lnTo>
                  <a:pt x="412" y="51"/>
                </a:lnTo>
                <a:lnTo>
                  <a:pt x="403" y="60"/>
                </a:lnTo>
                <a:lnTo>
                  <a:pt x="395" y="70"/>
                </a:lnTo>
                <a:lnTo>
                  <a:pt x="387" y="80"/>
                </a:lnTo>
                <a:lnTo>
                  <a:pt x="380" y="90"/>
                </a:lnTo>
                <a:lnTo>
                  <a:pt x="373" y="101"/>
                </a:lnTo>
                <a:lnTo>
                  <a:pt x="386" y="105"/>
                </a:lnTo>
                <a:lnTo>
                  <a:pt x="399" y="109"/>
                </a:lnTo>
                <a:lnTo>
                  <a:pt x="411" y="114"/>
                </a:lnTo>
                <a:lnTo>
                  <a:pt x="423" y="120"/>
                </a:lnTo>
                <a:lnTo>
                  <a:pt x="435" y="126"/>
                </a:lnTo>
                <a:lnTo>
                  <a:pt x="445" y="132"/>
                </a:lnTo>
                <a:lnTo>
                  <a:pt x="456" y="140"/>
                </a:lnTo>
                <a:lnTo>
                  <a:pt x="467" y="147"/>
                </a:lnTo>
                <a:lnTo>
                  <a:pt x="477" y="156"/>
                </a:lnTo>
                <a:lnTo>
                  <a:pt x="486" y="166"/>
                </a:lnTo>
                <a:lnTo>
                  <a:pt x="494" y="175"/>
                </a:lnTo>
                <a:lnTo>
                  <a:pt x="502" y="186"/>
                </a:lnTo>
                <a:lnTo>
                  <a:pt x="511" y="196"/>
                </a:lnTo>
                <a:lnTo>
                  <a:pt x="518" y="208"/>
                </a:lnTo>
                <a:lnTo>
                  <a:pt x="524" y="220"/>
                </a:lnTo>
                <a:lnTo>
                  <a:pt x="530" y="232"/>
                </a:lnTo>
                <a:close/>
                <a:moveTo>
                  <a:pt x="1298" y="614"/>
                </a:moveTo>
                <a:lnTo>
                  <a:pt x="1296" y="616"/>
                </a:lnTo>
                <a:lnTo>
                  <a:pt x="1294" y="618"/>
                </a:lnTo>
                <a:lnTo>
                  <a:pt x="1279" y="629"/>
                </a:lnTo>
                <a:lnTo>
                  <a:pt x="1262" y="638"/>
                </a:lnTo>
                <a:lnTo>
                  <a:pt x="1246" y="646"/>
                </a:lnTo>
                <a:lnTo>
                  <a:pt x="1228" y="653"/>
                </a:lnTo>
                <a:lnTo>
                  <a:pt x="1211" y="659"/>
                </a:lnTo>
                <a:lnTo>
                  <a:pt x="1193" y="663"/>
                </a:lnTo>
                <a:lnTo>
                  <a:pt x="1174" y="665"/>
                </a:lnTo>
                <a:lnTo>
                  <a:pt x="1156" y="666"/>
                </a:lnTo>
                <a:lnTo>
                  <a:pt x="1140" y="666"/>
                </a:lnTo>
                <a:lnTo>
                  <a:pt x="1125" y="664"/>
                </a:lnTo>
                <a:lnTo>
                  <a:pt x="1117" y="676"/>
                </a:lnTo>
                <a:lnTo>
                  <a:pt x="1108" y="687"/>
                </a:lnTo>
                <a:lnTo>
                  <a:pt x="1098" y="698"/>
                </a:lnTo>
                <a:lnTo>
                  <a:pt x="1086" y="710"/>
                </a:lnTo>
                <a:lnTo>
                  <a:pt x="1092" y="712"/>
                </a:lnTo>
                <a:lnTo>
                  <a:pt x="1105" y="719"/>
                </a:lnTo>
                <a:lnTo>
                  <a:pt x="1118" y="726"/>
                </a:lnTo>
                <a:lnTo>
                  <a:pt x="1130" y="734"/>
                </a:lnTo>
                <a:lnTo>
                  <a:pt x="1143" y="742"/>
                </a:lnTo>
                <a:lnTo>
                  <a:pt x="1154" y="752"/>
                </a:lnTo>
                <a:lnTo>
                  <a:pt x="1165" y="761"/>
                </a:lnTo>
                <a:lnTo>
                  <a:pt x="1176" y="770"/>
                </a:lnTo>
                <a:lnTo>
                  <a:pt x="1186" y="780"/>
                </a:lnTo>
                <a:lnTo>
                  <a:pt x="1196" y="790"/>
                </a:lnTo>
                <a:lnTo>
                  <a:pt x="1206" y="802"/>
                </a:lnTo>
                <a:lnTo>
                  <a:pt x="1215" y="813"/>
                </a:lnTo>
                <a:lnTo>
                  <a:pt x="1223" y="824"/>
                </a:lnTo>
                <a:lnTo>
                  <a:pt x="1231" y="835"/>
                </a:lnTo>
                <a:lnTo>
                  <a:pt x="1240" y="848"/>
                </a:lnTo>
                <a:lnTo>
                  <a:pt x="1247" y="861"/>
                </a:lnTo>
                <a:lnTo>
                  <a:pt x="1253" y="873"/>
                </a:lnTo>
                <a:lnTo>
                  <a:pt x="1477" y="873"/>
                </a:lnTo>
                <a:lnTo>
                  <a:pt x="1475" y="852"/>
                </a:lnTo>
                <a:lnTo>
                  <a:pt x="1471" y="831"/>
                </a:lnTo>
                <a:lnTo>
                  <a:pt x="1466" y="811"/>
                </a:lnTo>
                <a:lnTo>
                  <a:pt x="1458" y="791"/>
                </a:lnTo>
                <a:lnTo>
                  <a:pt x="1451" y="772"/>
                </a:lnTo>
                <a:lnTo>
                  <a:pt x="1442" y="754"/>
                </a:lnTo>
                <a:lnTo>
                  <a:pt x="1432" y="735"/>
                </a:lnTo>
                <a:lnTo>
                  <a:pt x="1421" y="719"/>
                </a:lnTo>
                <a:lnTo>
                  <a:pt x="1408" y="703"/>
                </a:lnTo>
                <a:lnTo>
                  <a:pt x="1396" y="686"/>
                </a:lnTo>
                <a:lnTo>
                  <a:pt x="1382" y="672"/>
                </a:lnTo>
                <a:lnTo>
                  <a:pt x="1366" y="659"/>
                </a:lnTo>
                <a:lnTo>
                  <a:pt x="1351" y="645"/>
                </a:lnTo>
                <a:lnTo>
                  <a:pt x="1334" y="634"/>
                </a:lnTo>
                <a:lnTo>
                  <a:pt x="1316" y="623"/>
                </a:lnTo>
                <a:lnTo>
                  <a:pt x="1298" y="614"/>
                </a:lnTo>
                <a:close/>
                <a:moveTo>
                  <a:pt x="985" y="323"/>
                </a:moveTo>
                <a:lnTo>
                  <a:pt x="1003" y="328"/>
                </a:lnTo>
                <a:lnTo>
                  <a:pt x="1022" y="335"/>
                </a:lnTo>
                <a:lnTo>
                  <a:pt x="1038" y="344"/>
                </a:lnTo>
                <a:lnTo>
                  <a:pt x="1055" y="353"/>
                </a:lnTo>
                <a:lnTo>
                  <a:pt x="1070" y="363"/>
                </a:lnTo>
                <a:lnTo>
                  <a:pt x="1084" y="375"/>
                </a:lnTo>
                <a:lnTo>
                  <a:pt x="1098" y="388"/>
                </a:lnTo>
                <a:lnTo>
                  <a:pt x="1110" y="402"/>
                </a:lnTo>
                <a:lnTo>
                  <a:pt x="1121" y="417"/>
                </a:lnTo>
                <a:lnTo>
                  <a:pt x="1131" y="433"/>
                </a:lnTo>
                <a:lnTo>
                  <a:pt x="1139" y="449"/>
                </a:lnTo>
                <a:lnTo>
                  <a:pt x="1147" y="467"/>
                </a:lnTo>
                <a:lnTo>
                  <a:pt x="1153" y="485"/>
                </a:lnTo>
                <a:lnTo>
                  <a:pt x="1157" y="504"/>
                </a:lnTo>
                <a:lnTo>
                  <a:pt x="1159" y="524"/>
                </a:lnTo>
                <a:lnTo>
                  <a:pt x="1160" y="543"/>
                </a:lnTo>
                <a:lnTo>
                  <a:pt x="1160" y="559"/>
                </a:lnTo>
                <a:lnTo>
                  <a:pt x="1158" y="576"/>
                </a:lnTo>
                <a:lnTo>
                  <a:pt x="1155" y="592"/>
                </a:lnTo>
                <a:lnTo>
                  <a:pt x="1151" y="607"/>
                </a:lnTo>
                <a:lnTo>
                  <a:pt x="1153" y="607"/>
                </a:lnTo>
                <a:lnTo>
                  <a:pt x="1156" y="607"/>
                </a:lnTo>
                <a:lnTo>
                  <a:pt x="1172" y="607"/>
                </a:lnTo>
                <a:lnTo>
                  <a:pt x="1188" y="605"/>
                </a:lnTo>
                <a:lnTo>
                  <a:pt x="1204" y="601"/>
                </a:lnTo>
                <a:lnTo>
                  <a:pt x="1219" y="597"/>
                </a:lnTo>
                <a:lnTo>
                  <a:pt x="1235" y="591"/>
                </a:lnTo>
                <a:lnTo>
                  <a:pt x="1249" y="584"/>
                </a:lnTo>
                <a:lnTo>
                  <a:pt x="1262" y="576"/>
                </a:lnTo>
                <a:lnTo>
                  <a:pt x="1275" y="566"/>
                </a:lnTo>
                <a:lnTo>
                  <a:pt x="1284" y="558"/>
                </a:lnTo>
                <a:lnTo>
                  <a:pt x="1292" y="551"/>
                </a:lnTo>
                <a:lnTo>
                  <a:pt x="1300" y="543"/>
                </a:lnTo>
                <a:lnTo>
                  <a:pt x="1306" y="535"/>
                </a:lnTo>
                <a:lnTo>
                  <a:pt x="1313" y="527"/>
                </a:lnTo>
                <a:lnTo>
                  <a:pt x="1319" y="517"/>
                </a:lnTo>
                <a:lnTo>
                  <a:pt x="1325" y="508"/>
                </a:lnTo>
                <a:lnTo>
                  <a:pt x="1330" y="498"/>
                </a:lnTo>
                <a:lnTo>
                  <a:pt x="1334" y="489"/>
                </a:lnTo>
                <a:lnTo>
                  <a:pt x="1338" y="479"/>
                </a:lnTo>
                <a:lnTo>
                  <a:pt x="1341" y="468"/>
                </a:lnTo>
                <a:lnTo>
                  <a:pt x="1344" y="458"/>
                </a:lnTo>
                <a:lnTo>
                  <a:pt x="1346" y="448"/>
                </a:lnTo>
                <a:lnTo>
                  <a:pt x="1347" y="437"/>
                </a:lnTo>
                <a:lnTo>
                  <a:pt x="1348" y="425"/>
                </a:lnTo>
                <a:lnTo>
                  <a:pt x="1348" y="415"/>
                </a:lnTo>
                <a:lnTo>
                  <a:pt x="1347" y="395"/>
                </a:lnTo>
                <a:lnTo>
                  <a:pt x="1345" y="376"/>
                </a:lnTo>
                <a:lnTo>
                  <a:pt x="1340" y="357"/>
                </a:lnTo>
                <a:lnTo>
                  <a:pt x="1334" y="340"/>
                </a:lnTo>
                <a:lnTo>
                  <a:pt x="1326" y="323"/>
                </a:lnTo>
                <a:lnTo>
                  <a:pt x="1315" y="307"/>
                </a:lnTo>
                <a:lnTo>
                  <a:pt x="1304" y="292"/>
                </a:lnTo>
                <a:lnTo>
                  <a:pt x="1292" y="278"/>
                </a:lnTo>
                <a:lnTo>
                  <a:pt x="1279" y="266"/>
                </a:lnTo>
                <a:lnTo>
                  <a:pt x="1263" y="255"/>
                </a:lnTo>
                <a:lnTo>
                  <a:pt x="1248" y="245"/>
                </a:lnTo>
                <a:lnTo>
                  <a:pt x="1230" y="237"/>
                </a:lnTo>
                <a:lnTo>
                  <a:pt x="1213" y="230"/>
                </a:lnTo>
                <a:lnTo>
                  <a:pt x="1195" y="226"/>
                </a:lnTo>
                <a:lnTo>
                  <a:pt x="1175" y="223"/>
                </a:lnTo>
                <a:lnTo>
                  <a:pt x="1156" y="222"/>
                </a:lnTo>
                <a:lnTo>
                  <a:pt x="1141" y="222"/>
                </a:lnTo>
                <a:lnTo>
                  <a:pt x="1128" y="224"/>
                </a:lnTo>
                <a:lnTo>
                  <a:pt x="1115" y="226"/>
                </a:lnTo>
                <a:lnTo>
                  <a:pt x="1103" y="229"/>
                </a:lnTo>
                <a:lnTo>
                  <a:pt x="1090" y="233"/>
                </a:lnTo>
                <a:lnTo>
                  <a:pt x="1078" y="238"/>
                </a:lnTo>
                <a:lnTo>
                  <a:pt x="1066" y="243"/>
                </a:lnTo>
                <a:lnTo>
                  <a:pt x="1055" y="250"/>
                </a:lnTo>
                <a:lnTo>
                  <a:pt x="1044" y="257"/>
                </a:lnTo>
                <a:lnTo>
                  <a:pt x="1034" y="265"/>
                </a:lnTo>
                <a:lnTo>
                  <a:pt x="1025" y="273"/>
                </a:lnTo>
                <a:lnTo>
                  <a:pt x="1016" y="282"/>
                </a:lnTo>
                <a:lnTo>
                  <a:pt x="1006" y="291"/>
                </a:lnTo>
                <a:lnTo>
                  <a:pt x="999" y="302"/>
                </a:lnTo>
                <a:lnTo>
                  <a:pt x="992" y="312"/>
                </a:lnTo>
                <a:lnTo>
                  <a:pt x="985" y="323"/>
                </a:lnTo>
                <a:close/>
                <a:moveTo>
                  <a:pt x="777" y="712"/>
                </a:moveTo>
                <a:lnTo>
                  <a:pt x="783" y="710"/>
                </a:lnTo>
                <a:lnTo>
                  <a:pt x="770" y="697"/>
                </a:lnTo>
                <a:lnTo>
                  <a:pt x="759" y="684"/>
                </a:lnTo>
                <a:lnTo>
                  <a:pt x="749" y="671"/>
                </a:lnTo>
                <a:lnTo>
                  <a:pt x="740" y="655"/>
                </a:lnTo>
                <a:lnTo>
                  <a:pt x="727" y="663"/>
                </a:lnTo>
                <a:lnTo>
                  <a:pt x="714" y="668"/>
                </a:lnTo>
                <a:lnTo>
                  <a:pt x="702" y="673"/>
                </a:lnTo>
                <a:lnTo>
                  <a:pt x="688" y="676"/>
                </a:lnTo>
                <a:lnTo>
                  <a:pt x="674" y="679"/>
                </a:lnTo>
                <a:lnTo>
                  <a:pt x="661" y="682"/>
                </a:lnTo>
                <a:lnTo>
                  <a:pt x="647" y="683"/>
                </a:lnTo>
                <a:lnTo>
                  <a:pt x="633" y="683"/>
                </a:lnTo>
                <a:lnTo>
                  <a:pt x="614" y="683"/>
                </a:lnTo>
                <a:lnTo>
                  <a:pt x="595" y="680"/>
                </a:lnTo>
                <a:lnTo>
                  <a:pt x="577" y="677"/>
                </a:lnTo>
                <a:lnTo>
                  <a:pt x="560" y="671"/>
                </a:lnTo>
                <a:lnTo>
                  <a:pt x="542" y="665"/>
                </a:lnTo>
                <a:lnTo>
                  <a:pt x="526" y="655"/>
                </a:lnTo>
                <a:lnTo>
                  <a:pt x="510" y="646"/>
                </a:lnTo>
                <a:lnTo>
                  <a:pt x="494" y="635"/>
                </a:lnTo>
                <a:lnTo>
                  <a:pt x="492" y="633"/>
                </a:lnTo>
                <a:lnTo>
                  <a:pt x="490" y="631"/>
                </a:lnTo>
                <a:lnTo>
                  <a:pt x="472" y="640"/>
                </a:lnTo>
                <a:lnTo>
                  <a:pt x="454" y="651"/>
                </a:lnTo>
                <a:lnTo>
                  <a:pt x="438" y="663"/>
                </a:lnTo>
                <a:lnTo>
                  <a:pt x="422" y="676"/>
                </a:lnTo>
                <a:lnTo>
                  <a:pt x="407" y="689"/>
                </a:lnTo>
                <a:lnTo>
                  <a:pt x="393" y="705"/>
                </a:lnTo>
                <a:lnTo>
                  <a:pt x="380" y="720"/>
                </a:lnTo>
                <a:lnTo>
                  <a:pt x="367" y="736"/>
                </a:lnTo>
                <a:lnTo>
                  <a:pt x="356" y="754"/>
                </a:lnTo>
                <a:lnTo>
                  <a:pt x="346" y="771"/>
                </a:lnTo>
                <a:lnTo>
                  <a:pt x="337" y="789"/>
                </a:lnTo>
                <a:lnTo>
                  <a:pt x="330" y="809"/>
                </a:lnTo>
                <a:lnTo>
                  <a:pt x="322" y="828"/>
                </a:lnTo>
                <a:lnTo>
                  <a:pt x="317" y="849"/>
                </a:lnTo>
                <a:lnTo>
                  <a:pt x="313" y="870"/>
                </a:lnTo>
                <a:lnTo>
                  <a:pt x="311" y="891"/>
                </a:lnTo>
                <a:lnTo>
                  <a:pt x="608" y="891"/>
                </a:lnTo>
                <a:lnTo>
                  <a:pt x="614" y="876"/>
                </a:lnTo>
                <a:lnTo>
                  <a:pt x="621" y="863"/>
                </a:lnTo>
                <a:lnTo>
                  <a:pt x="629" y="850"/>
                </a:lnTo>
                <a:lnTo>
                  <a:pt x="637" y="836"/>
                </a:lnTo>
                <a:lnTo>
                  <a:pt x="647" y="823"/>
                </a:lnTo>
                <a:lnTo>
                  <a:pt x="656" y="811"/>
                </a:lnTo>
                <a:lnTo>
                  <a:pt x="666" y="799"/>
                </a:lnTo>
                <a:lnTo>
                  <a:pt x="676" y="787"/>
                </a:lnTo>
                <a:lnTo>
                  <a:pt x="687" y="776"/>
                </a:lnTo>
                <a:lnTo>
                  <a:pt x="699" y="765"/>
                </a:lnTo>
                <a:lnTo>
                  <a:pt x="710" y="755"/>
                </a:lnTo>
                <a:lnTo>
                  <a:pt x="723" y="745"/>
                </a:lnTo>
                <a:lnTo>
                  <a:pt x="736" y="736"/>
                </a:lnTo>
                <a:lnTo>
                  <a:pt x="749" y="728"/>
                </a:lnTo>
                <a:lnTo>
                  <a:pt x="763" y="720"/>
                </a:lnTo>
                <a:lnTo>
                  <a:pt x="777" y="712"/>
                </a:lnTo>
                <a:close/>
                <a:moveTo>
                  <a:pt x="810" y="355"/>
                </a:moveTo>
                <a:lnTo>
                  <a:pt x="804" y="343"/>
                </a:lnTo>
                <a:lnTo>
                  <a:pt x="797" y="330"/>
                </a:lnTo>
                <a:lnTo>
                  <a:pt x="789" y="319"/>
                </a:lnTo>
                <a:lnTo>
                  <a:pt x="780" y="309"/>
                </a:lnTo>
                <a:lnTo>
                  <a:pt x="771" y="299"/>
                </a:lnTo>
                <a:lnTo>
                  <a:pt x="761" y="288"/>
                </a:lnTo>
                <a:lnTo>
                  <a:pt x="751" y="280"/>
                </a:lnTo>
                <a:lnTo>
                  <a:pt x="740" y="272"/>
                </a:lnTo>
                <a:lnTo>
                  <a:pt x="728" y="265"/>
                </a:lnTo>
                <a:lnTo>
                  <a:pt x="716" y="258"/>
                </a:lnTo>
                <a:lnTo>
                  <a:pt x="703" y="253"/>
                </a:lnTo>
                <a:lnTo>
                  <a:pt x="689" y="247"/>
                </a:lnTo>
                <a:lnTo>
                  <a:pt x="676" y="244"/>
                </a:lnTo>
                <a:lnTo>
                  <a:pt x="662" y="241"/>
                </a:lnTo>
                <a:lnTo>
                  <a:pt x="648" y="240"/>
                </a:lnTo>
                <a:lnTo>
                  <a:pt x="633" y="239"/>
                </a:lnTo>
                <a:lnTo>
                  <a:pt x="613" y="240"/>
                </a:lnTo>
                <a:lnTo>
                  <a:pt x="594" y="243"/>
                </a:lnTo>
                <a:lnTo>
                  <a:pt x="576" y="248"/>
                </a:lnTo>
                <a:lnTo>
                  <a:pt x="558" y="255"/>
                </a:lnTo>
                <a:lnTo>
                  <a:pt x="541" y="263"/>
                </a:lnTo>
                <a:lnTo>
                  <a:pt x="525" y="272"/>
                </a:lnTo>
                <a:lnTo>
                  <a:pt x="511" y="283"/>
                </a:lnTo>
                <a:lnTo>
                  <a:pt x="496" y="296"/>
                </a:lnTo>
                <a:lnTo>
                  <a:pt x="484" y="310"/>
                </a:lnTo>
                <a:lnTo>
                  <a:pt x="473" y="324"/>
                </a:lnTo>
                <a:lnTo>
                  <a:pt x="463" y="341"/>
                </a:lnTo>
                <a:lnTo>
                  <a:pt x="455" y="357"/>
                </a:lnTo>
                <a:lnTo>
                  <a:pt x="448" y="375"/>
                </a:lnTo>
                <a:lnTo>
                  <a:pt x="444" y="394"/>
                </a:lnTo>
                <a:lnTo>
                  <a:pt x="441" y="413"/>
                </a:lnTo>
                <a:lnTo>
                  <a:pt x="440" y="433"/>
                </a:lnTo>
                <a:lnTo>
                  <a:pt x="440" y="444"/>
                </a:lnTo>
                <a:lnTo>
                  <a:pt x="441" y="454"/>
                </a:lnTo>
                <a:lnTo>
                  <a:pt x="442" y="465"/>
                </a:lnTo>
                <a:lnTo>
                  <a:pt x="445" y="476"/>
                </a:lnTo>
                <a:lnTo>
                  <a:pt x="447" y="486"/>
                </a:lnTo>
                <a:lnTo>
                  <a:pt x="450" y="496"/>
                </a:lnTo>
                <a:lnTo>
                  <a:pt x="454" y="506"/>
                </a:lnTo>
                <a:lnTo>
                  <a:pt x="458" y="516"/>
                </a:lnTo>
                <a:lnTo>
                  <a:pt x="463" y="526"/>
                </a:lnTo>
                <a:lnTo>
                  <a:pt x="470" y="535"/>
                </a:lnTo>
                <a:lnTo>
                  <a:pt x="475" y="544"/>
                </a:lnTo>
                <a:lnTo>
                  <a:pt x="482" y="552"/>
                </a:lnTo>
                <a:lnTo>
                  <a:pt x="489" y="560"/>
                </a:lnTo>
                <a:lnTo>
                  <a:pt x="496" y="569"/>
                </a:lnTo>
                <a:lnTo>
                  <a:pt x="504" y="576"/>
                </a:lnTo>
                <a:lnTo>
                  <a:pt x="513" y="583"/>
                </a:lnTo>
                <a:lnTo>
                  <a:pt x="526" y="593"/>
                </a:lnTo>
                <a:lnTo>
                  <a:pt x="540" y="601"/>
                </a:lnTo>
                <a:lnTo>
                  <a:pt x="554" y="608"/>
                </a:lnTo>
                <a:lnTo>
                  <a:pt x="569" y="615"/>
                </a:lnTo>
                <a:lnTo>
                  <a:pt x="584" y="620"/>
                </a:lnTo>
                <a:lnTo>
                  <a:pt x="601" y="623"/>
                </a:lnTo>
                <a:lnTo>
                  <a:pt x="617" y="625"/>
                </a:lnTo>
                <a:lnTo>
                  <a:pt x="633" y="626"/>
                </a:lnTo>
                <a:lnTo>
                  <a:pt x="644" y="625"/>
                </a:lnTo>
                <a:lnTo>
                  <a:pt x="655" y="624"/>
                </a:lnTo>
                <a:lnTo>
                  <a:pt x="666" y="623"/>
                </a:lnTo>
                <a:lnTo>
                  <a:pt x="677" y="621"/>
                </a:lnTo>
                <a:lnTo>
                  <a:pt x="687" y="618"/>
                </a:lnTo>
                <a:lnTo>
                  <a:pt x="698" y="614"/>
                </a:lnTo>
                <a:lnTo>
                  <a:pt x="708" y="609"/>
                </a:lnTo>
                <a:lnTo>
                  <a:pt x="718" y="605"/>
                </a:lnTo>
                <a:lnTo>
                  <a:pt x="714" y="590"/>
                </a:lnTo>
                <a:lnTo>
                  <a:pt x="711" y="575"/>
                </a:lnTo>
                <a:lnTo>
                  <a:pt x="710" y="559"/>
                </a:lnTo>
                <a:lnTo>
                  <a:pt x="709" y="543"/>
                </a:lnTo>
                <a:lnTo>
                  <a:pt x="709" y="529"/>
                </a:lnTo>
                <a:lnTo>
                  <a:pt x="711" y="514"/>
                </a:lnTo>
                <a:lnTo>
                  <a:pt x="713" y="500"/>
                </a:lnTo>
                <a:lnTo>
                  <a:pt x="716" y="487"/>
                </a:lnTo>
                <a:lnTo>
                  <a:pt x="720" y="473"/>
                </a:lnTo>
                <a:lnTo>
                  <a:pt x="724" y="460"/>
                </a:lnTo>
                <a:lnTo>
                  <a:pt x="730" y="447"/>
                </a:lnTo>
                <a:lnTo>
                  <a:pt x="737" y="435"/>
                </a:lnTo>
                <a:lnTo>
                  <a:pt x="744" y="423"/>
                </a:lnTo>
                <a:lnTo>
                  <a:pt x="751" y="412"/>
                </a:lnTo>
                <a:lnTo>
                  <a:pt x="759" y="401"/>
                </a:lnTo>
                <a:lnTo>
                  <a:pt x="768" y="391"/>
                </a:lnTo>
                <a:lnTo>
                  <a:pt x="777" y="381"/>
                </a:lnTo>
                <a:lnTo>
                  <a:pt x="788" y="372"/>
                </a:lnTo>
                <a:lnTo>
                  <a:pt x="799" y="363"/>
                </a:lnTo>
                <a:lnTo>
                  <a:pt x="810" y="355"/>
                </a:lnTo>
                <a:close/>
                <a:moveTo>
                  <a:pt x="469" y="604"/>
                </a:moveTo>
                <a:lnTo>
                  <a:pt x="479" y="599"/>
                </a:lnTo>
                <a:lnTo>
                  <a:pt x="466" y="587"/>
                </a:lnTo>
                <a:lnTo>
                  <a:pt x="453" y="573"/>
                </a:lnTo>
                <a:lnTo>
                  <a:pt x="442" y="558"/>
                </a:lnTo>
                <a:lnTo>
                  <a:pt x="432" y="543"/>
                </a:lnTo>
                <a:lnTo>
                  <a:pt x="420" y="550"/>
                </a:lnTo>
                <a:lnTo>
                  <a:pt x="406" y="555"/>
                </a:lnTo>
                <a:lnTo>
                  <a:pt x="393" y="560"/>
                </a:lnTo>
                <a:lnTo>
                  <a:pt x="380" y="564"/>
                </a:lnTo>
                <a:lnTo>
                  <a:pt x="365" y="569"/>
                </a:lnTo>
                <a:lnTo>
                  <a:pt x="351" y="571"/>
                </a:lnTo>
                <a:lnTo>
                  <a:pt x="337" y="572"/>
                </a:lnTo>
                <a:lnTo>
                  <a:pt x="322" y="573"/>
                </a:lnTo>
                <a:lnTo>
                  <a:pt x="304" y="572"/>
                </a:lnTo>
                <a:lnTo>
                  <a:pt x="286" y="570"/>
                </a:lnTo>
                <a:lnTo>
                  <a:pt x="267" y="566"/>
                </a:lnTo>
                <a:lnTo>
                  <a:pt x="250" y="560"/>
                </a:lnTo>
                <a:lnTo>
                  <a:pt x="232" y="553"/>
                </a:lnTo>
                <a:lnTo>
                  <a:pt x="215" y="545"/>
                </a:lnTo>
                <a:lnTo>
                  <a:pt x="200" y="535"/>
                </a:lnTo>
                <a:lnTo>
                  <a:pt x="184" y="524"/>
                </a:lnTo>
                <a:lnTo>
                  <a:pt x="182" y="522"/>
                </a:lnTo>
                <a:lnTo>
                  <a:pt x="179" y="519"/>
                </a:lnTo>
                <a:lnTo>
                  <a:pt x="162" y="530"/>
                </a:lnTo>
                <a:lnTo>
                  <a:pt x="144" y="540"/>
                </a:lnTo>
                <a:lnTo>
                  <a:pt x="127" y="552"/>
                </a:lnTo>
                <a:lnTo>
                  <a:pt x="112" y="564"/>
                </a:lnTo>
                <a:lnTo>
                  <a:pt x="96" y="579"/>
                </a:lnTo>
                <a:lnTo>
                  <a:pt x="82" y="593"/>
                </a:lnTo>
                <a:lnTo>
                  <a:pt x="69" y="608"/>
                </a:lnTo>
                <a:lnTo>
                  <a:pt x="56" y="625"/>
                </a:lnTo>
                <a:lnTo>
                  <a:pt x="46" y="642"/>
                </a:lnTo>
                <a:lnTo>
                  <a:pt x="36" y="661"/>
                </a:lnTo>
                <a:lnTo>
                  <a:pt x="27" y="679"/>
                </a:lnTo>
                <a:lnTo>
                  <a:pt x="19" y="697"/>
                </a:lnTo>
                <a:lnTo>
                  <a:pt x="13" y="718"/>
                </a:lnTo>
                <a:lnTo>
                  <a:pt x="7" y="738"/>
                </a:lnTo>
                <a:lnTo>
                  <a:pt x="3" y="759"/>
                </a:lnTo>
                <a:lnTo>
                  <a:pt x="0" y="780"/>
                </a:lnTo>
                <a:lnTo>
                  <a:pt x="302" y="780"/>
                </a:lnTo>
                <a:lnTo>
                  <a:pt x="308" y="766"/>
                </a:lnTo>
                <a:lnTo>
                  <a:pt x="315" y="753"/>
                </a:lnTo>
                <a:lnTo>
                  <a:pt x="323" y="739"/>
                </a:lnTo>
                <a:lnTo>
                  <a:pt x="332" y="726"/>
                </a:lnTo>
                <a:lnTo>
                  <a:pt x="340" y="714"/>
                </a:lnTo>
                <a:lnTo>
                  <a:pt x="349" y="702"/>
                </a:lnTo>
                <a:lnTo>
                  <a:pt x="359" y="689"/>
                </a:lnTo>
                <a:lnTo>
                  <a:pt x="369" y="678"/>
                </a:lnTo>
                <a:lnTo>
                  <a:pt x="380" y="667"/>
                </a:lnTo>
                <a:lnTo>
                  <a:pt x="391" y="657"/>
                </a:lnTo>
                <a:lnTo>
                  <a:pt x="403" y="646"/>
                </a:lnTo>
                <a:lnTo>
                  <a:pt x="415" y="637"/>
                </a:lnTo>
                <a:lnTo>
                  <a:pt x="428" y="628"/>
                </a:lnTo>
                <a:lnTo>
                  <a:pt x="441" y="620"/>
                </a:lnTo>
                <a:lnTo>
                  <a:pt x="454" y="612"/>
                </a:lnTo>
                <a:lnTo>
                  <a:pt x="469" y="604"/>
                </a:lnTo>
                <a:close/>
                <a:moveTo>
                  <a:pt x="203" y="472"/>
                </a:moveTo>
                <a:lnTo>
                  <a:pt x="216" y="482"/>
                </a:lnTo>
                <a:lnTo>
                  <a:pt x="229" y="491"/>
                </a:lnTo>
                <a:lnTo>
                  <a:pt x="244" y="498"/>
                </a:lnTo>
                <a:lnTo>
                  <a:pt x="259" y="504"/>
                </a:lnTo>
                <a:lnTo>
                  <a:pt x="274" y="508"/>
                </a:lnTo>
                <a:lnTo>
                  <a:pt x="290" y="511"/>
                </a:lnTo>
                <a:lnTo>
                  <a:pt x="306" y="513"/>
                </a:lnTo>
                <a:lnTo>
                  <a:pt x="322" y="514"/>
                </a:lnTo>
                <a:lnTo>
                  <a:pt x="335" y="514"/>
                </a:lnTo>
                <a:lnTo>
                  <a:pt x="346" y="513"/>
                </a:lnTo>
                <a:lnTo>
                  <a:pt x="357" y="511"/>
                </a:lnTo>
                <a:lnTo>
                  <a:pt x="368" y="509"/>
                </a:lnTo>
                <a:lnTo>
                  <a:pt x="380" y="506"/>
                </a:lnTo>
                <a:lnTo>
                  <a:pt x="390" y="502"/>
                </a:lnTo>
                <a:lnTo>
                  <a:pt x="401" y="498"/>
                </a:lnTo>
                <a:lnTo>
                  <a:pt x="411" y="493"/>
                </a:lnTo>
                <a:lnTo>
                  <a:pt x="407" y="478"/>
                </a:lnTo>
                <a:lnTo>
                  <a:pt x="404" y="463"/>
                </a:lnTo>
                <a:lnTo>
                  <a:pt x="403" y="448"/>
                </a:lnTo>
                <a:lnTo>
                  <a:pt x="402" y="433"/>
                </a:lnTo>
                <a:lnTo>
                  <a:pt x="402" y="418"/>
                </a:lnTo>
                <a:lnTo>
                  <a:pt x="404" y="404"/>
                </a:lnTo>
                <a:lnTo>
                  <a:pt x="406" y="390"/>
                </a:lnTo>
                <a:lnTo>
                  <a:pt x="409" y="376"/>
                </a:lnTo>
                <a:lnTo>
                  <a:pt x="413" y="363"/>
                </a:lnTo>
                <a:lnTo>
                  <a:pt x="417" y="351"/>
                </a:lnTo>
                <a:lnTo>
                  <a:pt x="424" y="338"/>
                </a:lnTo>
                <a:lnTo>
                  <a:pt x="429" y="326"/>
                </a:lnTo>
                <a:lnTo>
                  <a:pt x="436" y="314"/>
                </a:lnTo>
                <a:lnTo>
                  <a:pt x="443" y="304"/>
                </a:lnTo>
                <a:lnTo>
                  <a:pt x="451" y="292"/>
                </a:lnTo>
                <a:lnTo>
                  <a:pt x="460" y="282"/>
                </a:lnTo>
                <a:lnTo>
                  <a:pt x="470" y="273"/>
                </a:lnTo>
                <a:lnTo>
                  <a:pt x="480" y="264"/>
                </a:lnTo>
                <a:lnTo>
                  <a:pt x="490" y="256"/>
                </a:lnTo>
                <a:lnTo>
                  <a:pt x="501" y="247"/>
                </a:lnTo>
                <a:lnTo>
                  <a:pt x="495" y="235"/>
                </a:lnTo>
                <a:lnTo>
                  <a:pt x="488" y="222"/>
                </a:lnTo>
                <a:lnTo>
                  <a:pt x="481" y="211"/>
                </a:lnTo>
                <a:lnTo>
                  <a:pt x="472" y="199"/>
                </a:lnTo>
                <a:lnTo>
                  <a:pt x="462" y="189"/>
                </a:lnTo>
                <a:lnTo>
                  <a:pt x="453" y="179"/>
                </a:lnTo>
                <a:lnTo>
                  <a:pt x="442" y="170"/>
                </a:lnTo>
                <a:lnTo>
                  <a:pt x="431" y="162"/>
                </a:lnTo>
                <a:lnTo>
                  <a:pt x="420" y="154"/>
                </a:lnTo>
                <a:lnTo>
                  <a:pt x="406" y="147"/>
                </a:lnTo>
                <a:lnTo>
                  <a:pt x="394" y="142"/>
                </a:lnTo>
                <a:lnTo>
                  <a:pt x="381" y="137"/>
                </a:lnTo>
                <a:lnTo>
                  <a:pt x="366" y="133"/>
                </a:lnTo>
                <a:lnTo>
                  <a:pt x="352" y="131"/>
                </a:lnTo>
                <a:lnTo>
                  <a:pt x="338" y="129"/>
                </a:lnTo>
                <a:lnTo>
                  <a:pt x="322" y="128"/>
                </a:lnTo>
                <a:lnTo>
                  <a:pt x="303" y="129"/>
                </a:lnTo>
                <a:lnTo>
                  <a:pt x="284" y="132"/>
                </a:lnTo>
                <a:lnTo>
                  <a:pt x="265" y="137"/>
                </a:lnTo>
                <a:lnTo>
                  <a:pt x="248" y="143"/>
                </a:lnTo>
                <a:lnTo>
                  <a:pt x="230" y="151"/>
                </a:lnTo>
                <a:lnTo>
                  <a:pt x="215" y="162"/>
                </a:lnTo>
                <a:lnTo>
                  <a:pt x="200" y="173"/>
                </a:lnTo>
                <a:lnTo>
                  <a:pt x="186" y="185"/>
                </a:lnTo>
                <a:lnTo>
                  <a:pt x="174" y="198"/>
                </a:lnTo>
                <a:lnTo>
                  <a:pt x="163" y="214"/>
                </a:lnTo>
                <a:lnTo>
                  <a:pt x="153" y="229"/>
                </a:lnTo>
                <a:lnTo>
                  <a:pt x="144" y="246"/>
                </a:lnTo>
                <a:lnTo>
                  <a:pt x="138" y="264"/>
                </a:lnTo>
                <a:lnTo>
                  <a:pt x="133" y="282"/>
                </a:lnTo>
                <a:lnTo>
                  <a:pt x="130" y="302"/>
                </a:lnTo>
                <a:lnTo>
                  <a:pt x="129" y="321"/>
                </a:lnTo>
                <a:lnTo>
                  <a:pt x="130" y="332"/>
                </a:lnTo>
                <a:lnTo>
                  <a:pt x="131" y="344"/>
                </a:lnTo>
                <a:lnTo>
                  <a:pt x="132" y="354"/>
                </a:lnTo>
                <a:lnTo>
                  <a:pt x="134" y="365"/>
                </a:lnTo>
                <a:lnTo>
                  <a:pt x="137" y="375"/>
                </a:lnTo>
                <a:lnTo>
                  <a:pt x="140" y="386"/>
                </a:lnTo>
                <a:lnTo>
                  <a:pt x="144" y="396"/>
                </a:lnTo>
                <a:lnTo>
                  <a:pt x="149" y="405"/>
                </a:lnTo>
                <a:lnTo>
                  <a:pt x="154" y="414"/>
                </a:lnTo>
                <a:lnTo>
                  <a:pt x="159" y="424"/>
                </a:lnTo>
                <a:lnTo>
                  <a:pt x="165" y="433"/>
                </a:lnTo>
                <a:lnTo>
                  <a:pt x="171" y="442"/>
                </a:lnTo>
                <a:lnTo>
                  <a:pt x="178" y="450"/>
                </a:lnTo>
                <a:lnTo>
                  <a:pt x="186" y="458"/>
                </a:lnTo>
                <a:lnTo>
                  <a:pt x="194" y="465"/>
                </a:lnTo>
                <a:lnTo>
                  <a:pt x="203" y="472"/>
                </a:lnTo>
                <a:close/>
                <a:moveTo>
                  <a:pt x="1077" y="741"/>
                </a:moveTo>
                <a:lnTo>
                  <a:pt x="1075" y="743"/>
                </a:lnTo>
                <a:lnTo>
                  <a:pt x="1073" y="745"/>
                </a:lnTo>
                <a:lnTo>
                  <a:pt x="1058" y="757"/>
                </a:lnTo>
                <a:lnTo>
                  <a:pt x="1041" y="767"/>
                </a:lnTo>
                <a:lnTo>
                  <a:pt x="1025" y="775"/>
                </a:lnTo>
                <a:lnTo>
                  <a:pt x="1008" y="781"/>
                </a:lnTo>
                <a:lnTo>
                  <a:pt x="990" y="787"/>
                </a:lnTo>
                <a:lnTo>
                  <a:pt x="972" y="791"/>
                </a:lnTo>
                <a:lnTo>
                  <a:pt x="953" y="794"/>
                </a:lnTo>
                <a:lnTo>
                  <a:pt x="935" y="795"/>
                </a:lnTo>
                <a:lnTo>
                  <a:pt x="915" y="794"/>
                </a:lnTo>
                <a:lnTo>
                  <a:pt x="897" y="791"/>
                </a:lnTo>
                <a:lnTo>
                  <a:pt x="879" y="787"/>
                </a:lnTo>
                <a:lnTo>
                  <a:pt x="861" y="781"/>
                </a:lnTo>
                <a:lnTo>
                  <a:pt x="844" y="775"/>
                </a:lnTo>
                <a:lnTo>
                  <a:pt x="828" y="767"/>
                </a:lnTo>
                <a:lnTo>
                  <a:pt x="811" y="757"/>
                </a:lnTo>
                <a:lnTo>
                  <a:pt x="796" y="745"/>
                </a:lnTo>
                <a:lnTo>
                  <a:pt x="794" y="743"/>
                </a:lnTo>
                <a:lnTo>
                  <a:pt x="792" y="741"/>
                </a:lnTo>
                <a:lnTo>
                  <a:pt x="773" y="751"/>
                </a:lnTo>
                <a:lnTo>
                  <a:pt x="756" y="762"/>
                </a:lnTo>
                <a:lnTo>
                  <a:pt x="740" y="774"/>
                </a:lnTo>
                <a:lnTo>
                  <a:pt x="723" y="786"/>
                </a:lnTo>
                <a:lnTo>
                  <a:pt x="709" y="801"/>
                </a:lnTo>
                <a:lnTo>
                  <a:pt x="695" y="815"/>
                </a:lnTo>
                <a:lnTo>
                  <a:pt x="681" y="830"/>
                </a:lnTo>
                <a:lnTo>
                  <a:pt x="669" y="847"/>
                </a:lnTo>
                <a:lnTo>
                  <a:pt x="658" y="864"/>
                </a:lnTo>
                <a:lnTo>
                  <a:pt x="648" y="881"/>
                </a:lnTo>
                <a:lnTo>
                  <a:pt x="638" y="900"/>
                </a:lnTo>
                <a:lnTo>
                  <a:pt x="631" y="919"/>
                </a:lnTo>
                <a:lnTo>
                  <a:pt x="624" y="939"/>
                </a:lnTo>
                <a:lnTo>
                  <a:pt x="619" y="959"/>
                </a:lnTo>
                <a:lnTo>
                  <a:pt x="615" y="981"/>
                </a:lnTo>
                <a:lnTo>
                  <a:pt x="613" y="1002"/>
                </a:lnTo>
                <a:lnTo>
                  <a:pt x="1257" y="1002"/>
                </a:lnTo>
                <a:lnTo>
                  <a:pt x="1254" y="981"/>
                </a:lnTo>
                <a:lnTo>
                  <a:pt x="1250" y="959"/>
                </a:lnTo>
                <a:lnTo>
                  <a:pt x="1245" y="939"/>
                </a:lnTo>
                <a:lnTo>
                  <a:pt x="1238" y="919"/>
                </a:lnTo>
                <a:lnTo>
                  <a:pt x="1230" y="900"/>
                </a:lnTo>
                <a:lnTo>
                  <a:pt x="1221" y="881"/>
                </a:lnTo>
                <a:lnTo>
                  <a:pt x="1211" y="864"/>
                </a:lnTo>
                <a:lnTo>
                  <a:pt x="1200" y="847"/>
                </a:lnTo>
                <a:lnTo>
                  <a:pt x="1188" y="830"/>
                </a:lnTo>
                <a:lnTo>
                  <a:pt x="1175" y="815"/>
                </a:lnTo>
                <a:lnTo>
                  <a:pt x="1161" y="801"/>
                </a:lnTo>
                <a:lnTo>
                  <a:pt x="1146" y="786"/>
                </a:lnTo>
                <a:lnTo>
                  <a:pt x="1130" y="774"/>
                </a:lnTo>
                <a:lnTo>
                  <a:pt x="1113" y="762"/>
                </a:lnTo>
                <a:lnTo>
                  <a:pt x="1095" y="751"/>
                </a:lnTo>
                <a:lnTo>
                  <a:pt x="1077" y="741"/>
                </a:lnTo>
                <a:close/>
                <a:moveTo>
                  <a:pt x="1127" y="543"/>
                </a:moveTo>
                <a:lnTo>
                  <a:pt x="1126" y="524"/>
                </a:lnTo>
                <a:lnTo>
                  <a:pt x="1124" y="504"/>
                </a:lnTo>
                <a:lnTo>
                  <a:pt x="1119" y="486"/>
                </a:lnTo>
                <a:lnTo>
                  <a:pt x="1113" y="468"/>
                </a:lnTo>
                <a:lnTo>
                  <a:pt x="1105" y="451"/>
                </a:lnTo>
                <a:lnTo>
                  <a:pt x="1094" y="436"/>
                </a:lnTo>
                <a:lnTo>
                  <a:pt x="1083" y="420"/>
                </a:lnTo>
                <a:lnTo>
                  <a:pt x="1071" y="407"/>
                </a:lnTo>
                <a:lnTo>
                  <a:pt x="1058" y="394"/>
                </a:lnTo>
                <a:lnTo>
                  <a:pt x="1042" y="383"/>
                </a:lnTo>
                <a:lnTo>
                  <a:pt x="1027" y="373"/>
                </a:lnTo>
                <a:lnTo>
                  <a:pt x="1010" y="365"/>
                </a:lnTo>
                <a:lnTo>
                  <a:pt x="992" y="359"/>
                </a:lnTo>
                <a:lnTo>
                  <a:pt x="974" y="354"/>
                </a:lnTo>
                <a:lnTo>
                  <a:pt x="954" y="351"/>
                </a:lnTo>
                <a:lnTo>
                  <a:pt x="935" y="350"/>
                </a:lnTo>
                <a:lnTo>
                  <a:pt x="914" y="351"/>
                </a:lnTo>
                <a:lnTo>
                  <a:pt x="896" y="354"/>
                </a:lnTo>
                <a:lnTo>
                  <a:pt x="878" y="359"/>
                </a:lnTo>
                <a:lnTo>
                  <a:pt x="859" y="365"/>
                </a:lnTo>
                <a:lnTo>
                  <a:pt x="843" y="373"/>
                </a:lnTo>
                <a:lnTo>
                  <a:pt x="827" y="383"/>
                </a:lnTo>
                <a:lnTo>
                  <a:pt x="812" y="394"/>
                </a:lnTo>
                <a:lnTo>
                  <a:pt x="798" y="407"/>
                </a:lnTo>
                <a:lnTo>
                  <a:pt x="786" y="420"/>
                </a:lnTo>
                <a:lnTo>
                  <a:pt x="774" y="436"/>
                </a:lnTo>
                <a:lnTo>
                  <a:pt x="765" y="451"/>
                </a:lnTo>
                <a:lnTo>
                  <a:pt x="757" y="468"/>
                </a:lnTo>
                <a:lnTo>
                  <a:pt x="750" y="486"/>
                </a:lnTo>
                <a:lnTo>
                  <a:pt x="746" y="504"/>
                </a:lnTo>
                <a:lnTo>
                  <a:pt x="743" y="524"/>
                </a:lnTo>
                <a:lnTo>
                  <a:pt x="742" y="543"/>
                </a:lnTo>
                <a:lnTo>
                  <a:pt x="742" y="554"/>
                </a:lnTo>
                <a:lnTo>
                  <a:pt x="743" y="566"/>
                </a:lnTo>
                <a:lnTo>
                  <a:pt x="745" y="576"/>
                </a:lnTo>
                <a:lnTo>
                  <a:pt x="747" y="586"/>
                </a:lnTo>
                <a:lnTo>
                  <a:pt x="749" y="597"/>
                </a:lnTo>
                <a:lnTo>
                  <a:pt x="752" y="607"/>
                </a:lnTo>
                <a:lnTo>
                  <a:pt x="756" y="617"/>
                </a:lnTo>
                <a:lnTo>
                  <a:pt x="760" y="627"/>
                </a:lnTo>
                <a:lnTo>
                  <a:pt x="765" y="636"/>
                </a:lnTo>
                <a:lnTo>
                  <a:pt x="771" y="645"/>
                </a:lnTo>
                <a:lnTo>
                  <a:pt x="776" y="654"/>
                </a:lnTo>
                <a:lnTo>
                  <a:pt x="784" y="663"/>
                </a:lnTo>
                <a:lnTo>
                  <a:pt x="791" y="672"/>
                </a:lnTo>
                <a:lnTo>
                  <a:pt x="798" y="679"/>
                </a:lnTo>
                <a:lnTo>
                  <a:pt x="806" y="687"/>
                </a:lnTo>
                <a:lnTo>
                  <a:pt x="814" y="694"/>
                </a:lnTo>
                <a:lnTo>
                  <a:pt x="828" y="704"/>
                </a:lnTo>
                <a:lnTo>
                  <a:pt x="842" y="713"/>
                </a:lnTo>
                <a:lnTo>
                  <a:pt x="856" y="720"/>
                </a:lnTo>
                <a:lnTo>
                  <a:pt x="870" y="725"/>
                </a:lnTo>
                <a:lnTo>
                  <a:pt x="886" y="730"/>
                </a:lnTo>
                <a:lnTo>
                  <a:pt x="902" y="733"/>
                </a:lnTo>
                <a:lnTo>
                  <a:pt x="919" y="735"/>
                </a:lnTo>
                <a:lnTo>
                  <a:pt x="935" y="736"/>
                </a:lnTo>
                <a:lnTo>
                  <a:pt x="951" y="735"/>
                </a:lnTo>
                <a:lnTo>
                  <a:pt x="967" y="733"/>
                </a:lnTo>
                <a:lnTo>
                  <a:pt x="983" y="730"/>
                </a:lnTo>
                <a:lnTo>
                  <a:pt x="998" y="725"/>
                </a:lnTo>
                <a:lnTo>
                  <a:pt x="1013" y="720"/>
                </a:lnTo>
                <a:lnTo>
                  <a:pt x="1028" y="713"/>
                </a:lnTo>
                <a:lnTo>
                  <a:pt x="1041" y="704"/>
                </a:lnTo>
                <a:lnTo>
                  <a:pt x="1055" y="694"/>
                </a:lnTo>
                <a:lnTo>
                  <a:pt x="1063" y="687"/>
                </a:lnTo>
                <a:lnTo>
                  <a:pt x="1071" y="679"/>
                </a:lnTo>
                <a:lnTo>
                  <a:pt x="1079" y="672"/>
                </a:lnTo>
                <a:lnTo>
                  <a:pt x="1085" y="663"/>
                </a:lnTo>
                <a:lnTo>
                  <a:pt x="1092" y="654"/>
                </a:lnTo>
                <a:lnTo>
                  <a:pt x="1099" y="645"/>
                </a:lnTo>
                <a:lnTo>
                  <a:pt x="1104" y="636"/>
                </a:lnTo>
                <a:lnTo>
                  <a:pt x="1109" y="627"/>
                </a:lnTo>
                <a:lnTo>
                  <a:pt x="1113" y="617"/>
                </a:lnTo>
                <a:lnTo>
                  <a:pt x="1117" y="607"/>
                </a:lnTo>
                <a:lnTo>
                  <a:pt x="1120" y="597"/>
                </a:lnTo>
                <a:lnTo>
                  <a:pt x="1123" y="586"/>
                </a:lnTo>
                <a:lnTo>
                  <a:pt x="1125" y="576"/>
                </a:lnTo>
                <a:lnTo>
                  <a:pt x="1126" y="566"/>
                </a:lnTo>
                <a:lnTo>
                  <a:pt x="1127" y="554"/>
                </a:lnTo>
                <a:lnTo>
                  <a:pt x="1127" y="543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6" name="Freeform 23"/>
          <p:cNvSpPr>
            <a:spLocks noEditPoints="1"/>
          </p:cNvSpPr>
          <p:nvPr userDrawn="1"/>
        </p:nvSpPr>
        <p:spPr bwMode="auto">
          <a:xfrm>
            <a:off x="4989510" y="4423573"/>
            <a:ext cx="220663" cy="319088"/>
          </a:xfrm>
          <a:custGeom>
            <a:avLst/>
            <a:gdLst/>
            <a:ahLst/>
            <a:cxnLst>
              <a:cxn ang="0">
                <a:pos x="820" y="1201"/>
              </a:cxn>
              <a:cxn ang="0">
                <a:pos x="823" y="1203"/>
              </a:cxn>
              <a:cxn ang="0">
                <a:pos x="826" y="1204"/>
              </a:cxn>
              <a:cxn ang="0">
                <a:pos x="829" y="1203"/>
              </a:cxn>
              <a:cxn ang="0">
                <a:pos x="832" y="1202"/>
              </a:cxn>
              <a:cxn ang="0">
                <a:pos x="834" y="1200"/>
              </a:cxn>
              <a:cxn ang="0">
                <a:pos x="836" y="1197"/>
              </a:cxn>
              <a:cxn ang="0">
                <a:pos x="837" y="1194"/>
              </a:cxn>
              <a:cxn ang="0">
                <a:pos x="837" y="1191"/>
              </a:cxn>
              <a:cxn ang="0">
                <a:pos x="740" y="731"/>
              </a:cxn>
              <a:cxn ang="0">
                <a:pos x="446" y="911"/>
              </a:cxn>
              <a:cxn ang="0">
                <a:pos x="820" y="1201"/>
              </a:cxn>
              <a:cxn ang="0">
                <a:pos x="182" y="309"/>
              </a:cxn>
              <a:cxn ang="0">
                <a:pos x="185" y="307"/>
              </a:cxn>
              <a:cxn ang="0">
                <a:pos x="217" y="287"/>
              </a:cxn>
              <a:cxn ang="0">
                <a:pos x="231" y="278"/>
              </a:cxn>
              <a:cxn ang="0">
                <a:pos x="528" y="768"/>
              </a:cxn>
              <a:cxn ang="0">
                <a:pos x="514" y="776"/>
              </a:cxn>
              <a:cxn ang="0">
                <a:pos x="481" y="795"/>
              </a:cxn>
              <a:cxn ang="0">
                <a:pos x="479" y="797"/>
              </a:cxn>
              <a:cxn ang="0">
                <a:pos x="182" y="309"/>
              </a:cxn>
              <a:cxn ang="0">
                <a:pos x="285" y="246"/>
              </a:cxn>
              <a:cxn ang="0">
                <a:pos x="285" y="246"/>
              </a:cxn>
              <a:cxn ang="0">
                <a:pos x="292" y="241"/>
              </a:cxn>
              <a:cxn ang="0">
                <a:pos x="325" y="222"/>
              </a:cxn>
              <a:cxn ang="0">
                <a:pos x="334" y="216"/>
              </a:cxn>
              <a:cxn ang="0">
                <a:pos x="632" y="704"/>
              </a:cxn>
              <a:cxn ang="0">
                <a:pos x="622" y="710"/>
              </a:cxn>
              <a:cxn ang="0">
                <a:pos x="590" y="730"/>
              </a:cxn>
              <a:cxn ang="0">
                <a:pos x="582" y="735"/>
              </a:cxn>
              <a:cxn ang="0">
                <a:pos x="285" y="246"/>
              </a:cxn>
              <a:cxn ang="0">
                <a:pos x="423" y="877"/>
              </a:cxn>
              <a:cxn ang="0">
                <a:pos x="423" y="877"/>
              </a:cxn>
              <a:cxn ang="0">
                <a:pos x="721" y="696"/>
              </a:cxn>
              <a:cxn ang="0">
                <a:pos x="368" y="114"/>
              </a:cxn>
              <a:cxn ang="0">
                <a:pos x="69" y="295"/>
              </a:cxn>
              <a:cxn ang="0">
                <a:pos x="423" y="877"/>
              </a:cxn>
              <a:cxn ang="0">
                <a:pos x="41" y="248"/>
              </a:cxn>
              <a:cxn ang="0">
                <a:pos x="338" y="66"/>
              </a:cxn>
              <a:cxn ang="0">
                <a:pos x="298" y="0"/>
              </a:cxn>
              <a:cxn ang="0">
                <a:pos x="0" y="181"/>
              </a:cxn>
              <a:cxn ang="0">
                <a:pos x="41" y="248"/>
              </a:cxn>
            </a:cxnLst>
            <a:rect l="0" t="0" r="r" b="b"/>
            <a:pathLst>
              <a:path w="837" h="1204">
                <a:moveTo>
                  <a:pt x="820" y="1201"/>
                </a:moveTo>
                <a:lnTo>
                  <a:pt x="823" y="1203"/>
                </a:lnTo>
                <a:lnTo>
                  <a:pt x="826" y="1204"/>
                </a:lnTo>
                <a:lnTo>
                  <a:pt x="829" y="1203"/>
                </a:lnTo>
                <a:lnTo>
                  <a:pt x="832" y="1202"/>
                </a:lnTo>
                <a:lnTo>
                  <a:pt x="834" y="1200"/>
                </a:lnTo>
                <a:lnTo>
                  <a:pt x="836" y="1197"/>
                </a:lnTo>
                <a:lnTo>
                  <a:pt x="837" y="1194"/>
                </a:lnTo>
                <a:lnTo>
                  <a:pt x="837" y="1191"/>
                </a:lnTo>
                <a:lnTo>
                  <a:pt x="740" y="731"/>
                </a:lnTo>
                <a:lnTo>
                  <a:pt x="446" y="911"/>
                </a:lnTo>
                <a:lnTo>
                  <a:pt x="820" y="1201"/>
                </a:lnTo>
                <a:close/>
                <a:moveTo>
                  <a:pt x="182" y="309"/>
                </a:moveTo>
                <a:lnTo>
                  <a:pt x="185" y="307"/>
                </a:lnTo>
                <a:lnTo>
                  <a:pt x="217" y="287"/>
                </a:lnTo>
                <a:lnTo>
                  <a:pt x="231" y="278"/>
                </a:lnTo>
                <a:lnTo>
                  <a:pt x="528" y="768"/>
                </a:lnTo>
                <a:lnTo>
                  <a:pt x="514" y="776"/>
                </a:lnTo>
                <a:lnTo>
                  <a:pt x="481" y="795"/>
                </a:lnTo>
                <a:lnTo>
                  <a:pt x="479" y="797"/>
                </a:lnTo>
                <a:lnTo>
                  <a:pt x="182" y="309"/>
                </a:lnTo>
                <a:close/>
                <a:moveTo>
                  <a:pt x="285" y="246"/>
                </a:moveTo>
                <a:lnTo>
                  <a:pt x="285" y="246"/>
                </a:lnTo>
                <a:lnTo>
                  <a:pt x="292" y="241"/>
                </a:lnTo>
                <a:lnTo>
                  <a:pt x="325" y="222"/>
                </a:lnTo>
                <a:lnTo>
                  <a:pt x="334" y="216"/>
                </a:lnTo>
                <a:lnTo>
                  <a:pt x="632" y="704"/>
                </a:lnTo>
                <a:lnTo>
                  <a:pt x="622" y="710"/>
                </a:lnTo>
                <a:lnTo>
                  <a:pt x="590" y="730"/>
                </a:lnTo>
                <a:lnTo>
                  <a:pt x="582" y="735"/>
                </a:lnTo>
                <a:lnTo>
                  <a:pt x="285" y="246"/>
                </a:lnTo>
                <a:close/>
                <a:moveTo>
                  <a:pt x="423" y="877"/>
                </a:moveTo>
                <a:lnTo>
                  <a:pt x="423" y="877"/>
                </a:lnTo>
                <a:lnTo>
                  <a:pt x="721" y="696"/>
                </a:lnTo>
                <a:lnTo>
                  <a:pt x="368" y="114"/>
                </a:lnTo>
                <a:lnTo>
                  <a:pt x="69" y="295"/>
                </a:lnTo>
                <a:lnTo>
                  <a:pt x="423" y="877"/>
                </a:lnTo>
                <a:close/>
                <a:moveTo>
                  <a:pt x="41" y="248"/>
                </a:moveTo>
                <a:lnTo>
                  <a:pt x="338" y="66"/>
                </a:lnTo>
                <a:lnTo>
                  <a:pt x="298" y="0"/>
                </a:lnTo>
                <a:lnTo>
                  <a:pt x="0" y="181"/>
                </a:lnTo>
                <a:lnTo>
                  <a:pt x="41" y="248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7" name="Овал 56"/>
          <p:cNvSpPr/>
          <p:nvPr userDrawn="1"/>
        </p:nvSpPr>
        <p:spPr>
          <a:xfrm>
            <a:off x="5275262" y="3066251"/>
            <a:ext cx="642942" cy="642942"/>
          </a:xfrm>
          <a:prstGeom prst="ellipse">
            <a:avLst/>
          </a:prstGeom>
          <a:solidFill>
            <a:srgbClr val="E30613"/>
          </a:solidFill>
          <a:ln w="381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8" name="Freeform 24"/>
          <p:cNvSpPr>
            <a:spLocks noEditPoints="1"/>
          </p:cNvSpPr>
          <p:nvPr userDrawn="1"/>
        </p:nvSpPr>
        <p:spPr bwMode="auto">
          <a:xfrm>
            <a:off x="5426376" y="3225603"/>
            <a:ext cx="341313" cy="317500"/>
          </a:xfrm>
          <a:custGeom>
            <a:avLst/>
            <a:gdLst/>
            <a:ahLst/>
            <a:cxnLst>
              <a:cxn ang="0">
                <a:pos x="63" y="390"/>
              </a:cxn>
              <a:cxn ang="0">
                <a:pos x="0" y="695"/>
              </a:cxn>
              <a:cxn ang="0">
                <a:pos x="193" y="767"/>
              </a:cxn>
              <a:cxn ang="0">
                <a:pos x="515" y="1133"/>
              </a:cxn>
              <a:cxn ang="0">
                <a:pos x="193" y="767"/>
              </a:cxn>
              <a:cxn ang="0">
                <a:pos x="244" y="1201"/>
              </a:cxn>
              <a:cxn ang="0">
                <a:pos x="525" y="1170"/>
              </a:cxn>
              <a:cxn ang="0">
                <a:pos x="584" y="736"/>
              </a:cxn>
              <a:cxn ang="0">
                <a:pos x="1193" y="69"/>
              </a:cxn>
              <a:cxn ang="0">
                <a:pos x="584" y="736"/>
              </a:cxn>
              <a:cxn ang="0">
                <a:pos x="1231" y="1086"/>
              </a:cxn>
              <a:cxn ang="0">
                <a:pos x="1293" y="0"/>
              </a:cxn>
              <a:cxn ang="0">
                <a:pos x="494" y="413"/>
              </a:cxn>
              <a:cxn ang="0">
                <a:pos x="154" y="412"/>
              </a:cxn>
              <a:cxn ang="0">
                <a:pos x="148" y="410"/>
              </a:cxn>
              <a:cxn ang="0">
                <a:pos x="143" y="405"/>
              </a:cxn>
              <a:cxn ang="0">
                <a:pos x="139" y="398"/>
              </a:cxn>
              <a:cxn ang="0">
                <a:pos x="139" y="390"/>
              </a:cxn>
              <a:cxn ang="0">
                <a:pos x="143" y="383"/>
              </a:cxn>
              <a:cxn ang="0">
                <a:pos x="148" y="378"/>
              </a:cxn>
              <a:cxn ang="0">
                <a:pos x="154" y="375"/>
              </a:cxn>
              <a:cxn ang="0">
                <a:pos x="494" y="375"/>
              </a:cxn>
              <a:cxn ang="0">
                <a:pos x="501" y="376"/>
              </a:cxn>
              <a:cxn ang="0">
                <a:pos x="508" y="380"/>
              </a:cxn>
              <a:cxn ang="0">
                <a:pos x="512" y="386"/>
              </a:cxn>
              <a:cxn ang="0">
                <a:pos x="513" y="394"/>
              </a:cxn>
              <a:cxn ang="0">
                <a:pos x="512" y="401"/>
              </a:cxn>
              <a:cxn ang="0">
                <a:pos x="508" y="407"/>
              </a:cxn>
              <a:cxn ang="0">
                <a:pos x="501" y="411"/>
              </a:cxn>
              <a:cxn ang="0">
                <a:pos x="494" y="413"/>
              </a:cxn>
              <a:cxn ang="0">
                <a:pos x="101" y="357"/>
              </a:cxn>
              <a:cxn ang="0">
                <a:pos x="101" y="715"/>
              </a:cxn>
              <a:cxn ang="0">
                <a:pos x="168" y="730"/>
              </a:cxn>
              <a:cxn ang="0">
                <a:pos x="546" y="730"/>
              </a:cxn>
              <a:cxn ang="0">
                <a:pos x="101" y="357"/>
              </a:cxn>
            </a:cxnLst>
            <a:rect l="0" t="0" r="r" b="b"/>
            <a:pathLst>
              <a:path w="1293" h="1201">
                <a:moveTo>
                  <a:pt x="0" y="390"/>
                </a:moveTo>
                <a:lnTo>
                  <a:pt x="63" y="390"/>
                </a:lnTo>
                <a:lnTo>
                  <a:pt x="63" y="695"/>
                </a:lnTo>
                <a:lnTo>
                  <a:pt x="0" y="695"/>
                </a:lnTo>
                <a:lnTo>
                  <a:pt x="0" y="390"/>
                </a:lnTo>
                <a:close/>
                <a:moveTo>
                  <a:pt x="193" y="767"/>
                </a:moveTo>
                <a:lnTo>
                  <a:pt x="421" y="767"/>
                </a:lnTo>
                <a:lnTo>
                  <a:pt x="515" y="1133"/>
                </a:lnTo>
                <a:lnTo>
                  <a:pt x="286" y="1133"/>
                </a:lnTo>
                <a:lnTo>
                  <a:pt x="193" y="767"/>
                </a:lnTo>
                <a:close/>
                <a:moveTo>
                  <a:pt x="244" y="1170"/>
                </a:moveTo>
                <a:lnTo>
                  <a:pt x="244" y="1201"/>
                </a:lnTo>
                <a:lnTo>
                  <a:pt x="532" y="1201"/>
                </a:lnTo>
                <a:lnTo>
                  <a:pt x="525" y="1170"/>
                </a:lnTo>
                <a:lnTo>
                  <a:pt x="244" y="1170"/>
                </a:lnTo>
                <a:close/>
                <a:moveTo>
                  <a:pt x="584" y="736"/>
                </a:moveTo>
                <a:lnTo>
                  <a:pt x="584" y="350"/>
                </a:lnTo>
                <a:lnTo>
                  <a:pt x="1193" y="69"/>
                </a:lnTo>
                <a:lnTo>
                  <a:pt x="1193" y="1016"/>
                </a:lnTo>
                <a:lnTo>
                  <a:pt x="584" y="736"/>
                </a:lnTo>
                <a:close/>
                <a:moveTo>
                  <a:pt x="1293" y="1086"/>
                </a:moveTo>
                <a:lnTo>
                  <a:pt x="1231" y="1086"/>
                </a:lnTo>
                <a:lnTo>
                  <a:pt x="1231" y="0"/>
                </a:lnTo>
                <a:lnTo>
                  <a:pt x="1293" y="0"/>
                </a:lnTo>
                <a:lnTo>
                  <a:pt x="1293" y="1086"/>
                </a:lnTo>
                <a:close/>
                <a:moveTo>
                  <a:pt x="494" y="413"/>
                </a:moveTo>
                <a:lnTo>
                  <a:pt x="158" y="413"/>
                </a:lnTo>
                <a:lnTo>
                  <a:pt x="154" y="412"/>
                </a:lnTo>
                <a:lnTo>
                  <a:pt x="151" y="411"/>
                </a:lnTo>
                <a:lnTo>
                  <a:pt x="148" y="410"/>
                </a:lnTo>
                <a:lnTo>
                  <a:pt x="145" y="407"/>
                </a:lnTo>
                <a:lnTo>
                  <a:pt x="143" y="405"/>
                </a:lnTo>
                <a:lnTo>
                  <a:pt x="141" y="401"/>
                </a:lnTo>
                <a:lnTo>
                  <a:pt x="139" y="398"/>
                </a:lnTo>
                <a:lnTo>
                  <a:pt x="139" y="394"/>
                </a:lnTo>
                <a:lnTo>
                  <a:pt x="139" y="390"/>
                </a:lnTo>
                <a:lnTo>
                  <a:pt x="141" y="386"/>
                </a:lnTo>
                <a:lnTo>
                  <a:pt x="143" y="383"/>
                </a:lnTo>
                <a:lnTo>
                  <a:pt x="145" y="380"/>
                </a:lnTo>
                <a:lnTo>
                  <a:pt x="148" y="378"/>
                </a:lnTo>
                <a:lnTo>
                  <a:pt x="151" y="376"/>
                </a:lnTo>
                <a:lnTo>
                  <a:pt x="154" y="375"/>
                </a:lnTo>
                <a:lnTo>
                  <a:pt x="158" y="375"/>
                </a:lnTo>
                <a:lnTo>
                  <a:pt x="494" y="375"/>
                </a:lnTo>
                <a:lnTo>
                  <a:pt x="497" y="375"/>
                </a:lnTo>
                <a:lnTo>
                  <a:pt x="501" y="376"/>
                </a:lnTo>
                <a:lnTo>
                  <a:pt x="505" y="378"/>
                </a:lnTo>
                <a:lnTo>
                  <a:pt x="508" y="380"/>
                </a:lnTo>
                <a:lnTo>
                  <a:pt x="510" y="383"/>
                </a:lnTo>
                <a:lnTo>
                  <a:pt x="512" y="386"/>
                </a:lnTo>
                <a:lnTo>
                  <a:pt x="513" y="390"/>
                </a:lnTo>
                <a:lnTo>
                  <a:pt x="513" y="394"/>
                </a:lnTo>
                <a:lnTo>
                  <a:pt x="513" y="398"/>
                </a:lnTo>
                <a:lnTo>
                  <a:pt x="512" y="401"/>
                </a:lnTo>
                <a:lnTo>
                  <a:pt x="510" y="405"/>
                </a:lnTo>
                <a:lnTo>
                  <a:pt x="508" y="407"/>
                </a:lnTo>
                <a:lnTo>
                  <a:pt x="505" y="410"/>
                </a:lnTo>
                <a:lnTo>
                  <a:pt x="501" y="411"/>
                </a:lnTo>
                <a:lnTo>
                  <a:pt x="497" y="412"/>
                </a:lnTo>
                <a:lnTo>
                  <a:pt x="494" y="413"/>
                </a:lnTo>
                <a:close/>
                <a:moveTo>
                  <a:pt x="101" y="357"/>
                </a:moveTo>
                <a:lnTo>
                  <a:pt x="101" y="357"/>
                </a:lnTo>
                <a:lnTo>
                  <a:pt x="101" y="372"/>
                </a:lnTo>
                <a:lnTo>
                  <a:pt x="101" y="715"/>
                </a:lnTo>
                <a:lnTo>
                  <a:pt x="101" y="730"/>
                </a:lnTo>
                <a:lnTo>
                  <a:pt x="168" y="730"/>
                </a:lnTo>
                <a:lnTo>
                  <a:pt x="435" y="730"/>
                </a:lnTo>
                <a:lnTo>
                  <a:pt x="546" y="730"/>
                </a:lnTo>
                <a:lnTo>
                  <a:pt x="546" y="357"/>
                </a:lnTo>
                <a:lnTo>
                  <a:pt x="101" y="357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9" name="Freeform 29"/>
          <p:cNvSpPr>
            <a:spLocks noEditPoints="1"/>
          </p:cNvSpPr>
          <p:nvPr userDrawn="1"/>
        </p:nvSpPr>
        <p:spPr bwMode="auto">
          <a:xfrm>
            <a:off x="3926178" y="5319315"/>
            <a:ext cx="352425" cy="344487"/>
          </a:xfrm>
          <a:custGeom>
            <a:avLst/>
            <a:gdLst/>
            <a:ahLst/>
            <a:cxnLst>
              <a:cxn ang="0">
                <a:pos x="13656" y="5892"/>
              </a:cxn>
              <a:cxn ang="0">
                <a:pos x="13494" y="5868"/>
              </a:cxn>
              <a:cxn ang="0">
                <a:pos x="11349" y="3552"/>
              </a:cxn>
              <a:cxn ang="0">
                <a:pos x="11036" y="3785"/>
              </a:cxn>
              <a:cxn ang="0">
                <a:pos x="10971" y="9371"/>
              </a:cxn>
              <a:cxn ang="0">
                <a:pos x="11189" y="9694"/>
              </a:cxn>
              <a:cxn ang="0">
                <a:pos x="11577" y="9772"/>
              </a:cxn>
              <a:cxn ang="0">
                <a:pos x="11889" y="9564"/>
              </a:cxn>
              <a:cxn ang="0">
                <a:pos x="11978" y="7719"/>
              </a:cxn>
              <a:cxn ang="0">
                <a:pos x="12168" y="7649"/>
              </a:cxn>
              <a:cxn ang="0">
                <a:pos x="12251" y="15748"/>
              </a:cxn>
              <a:cxn ang="0">
                <a:pos x="13446" y="15841"/>
              </a:cxn>
              <a:cxn ang="0">
                <a:pos x="14911" y="15777"/>
              </a:cxn>
              <a:cxn ang="0">
                <a:pos x="14971" y="7659"/>
              </a:cxn>
              <a:cxn ang="0">
                <a:pos x="15176" y="7692"/>
              </a:cxn>
              <a:cxn ang="0">
                <a:pos x="15235" y="9550"/>
              </a:cxn>
              <a:cxn ang="0">
                <a:pos x="15465" y="9757"/>
              </a:cxn>
              <a:cxn ang="0">
                <a:pos x="15890" y="9742"/>
              </a:cxn>
              <a:cxn ang="0">
                <a:pos x="16165" y="9468"/>
              </a:cxn>
              <a:cxn ang="0">
                <a:pos x="16175" y="3876"/>
              </a:cxn>
              <a:cxn ang="0">
                <a:pos x="15912" y="3586"/>
              </a:cxn>
              <a:cxn ang="0">
                <a:pos x="1899" y="15145"/>
              </a:cxn>
              <a:cxn ang="0">
                <a:pos x="1950" y="15475"/>
              </a:cxn>
              <a:cxn ang="0">
                <a:pos x="2273" y="15688"/>
              </a:cxn>
              <a:cxn ang="0">
                <a:pos x="2679" y="15524"/>
              </a:cxn>
              <a:cxn ang="0">
                <a:pos x="8" y="3819"/>
              </a:cxn>
              <a:cxn ang="0">
                <a:pos x="268" y="4251"/>
              </a:cxn>
              <a:cxn ang="0">
                <a:pos x="666" y="2511"/>
              </a:cxn>
              <a:cxn ang="0">
                <a:pos x="195" y="2706"/>
              </a:cxn>
              <a:cxn ang="0">
                <a:pos x="0" y="3176"/>
              </a:cxn>
              <a:cxn ang="0">
                <a:pos x="10765" y="10050"/>
              </a:cxn>
              <a:cxn ang="0">
                <a:pos x="10418" y="9321"/>
              </a:cxn>
              <a:cxn ang="0">
                <a:pos x="2017" y="4589"/>
              </a:cxn>
              <a:cxn ang="0">
                <a:pos x="1662" y="4802"/>
              </a:cxn>
              <a:cxn ang="0">
                <a:pos x="1557" y="11187"/>
              </a:cxn>
              <a:cxn ang="0">
                <a:pos x="1752" y="11550"/>
              </a:cxn>
              <a:cxn ang="0">
                <a:pos x="11706" y="10301"/>
              </a:cxn>
              <a:cxn ang="0">
                <a:pos x="7132" y="15400"/>
              </a:cxn>
              <a:cxn ang="0">
                <a:pos x="7355" y="15648"/>
              </a:cxn>
              <a:cxn ang="0">
                <a:pos x="7701" y="15665"/>
              </a:cxn>
              <a:cxn ang="0">
                <a:pos x="7948" y="15441"/>
              </a:cxn>
              <a:cxn ang="0">
                <a:pos x="10799" y="12811"/>
              </a:cxn>
              <a:cxn ang="0">
                <a:pos x="12146" y="2996"/>
              </a:cxn>
              <a:cxn ang="0">
                <a:pos x="11852" y="2545"/>
              </a:cxn>
              <a:cxn ang="0">
                <a:pos x="10570" y="3503"/>
              </a:cxn>
              <a:cxn ang="0">
                <a:pos x="11214" y="3027"/>
              </a:cxn>
              <a:cxn ang="0">
                <a:pos x="15035" y="2995"/>
              </a:cxn>
              <a:cxn ang="0">
                <a:pos x="14009" y="3009"/>
              </a:cxn>
              <a:cxn ang="0">
                <a:pos x="14789" y="2378"/>
              </a:cxn>
              <a:cxn ang="0">
                <a:pos x="14946" y="1109"/>
              </a:cxn>
              <a:cxn ang="0">
                <a:pos x="14360" y="238"/>
              </a:cxn>
              <a:cxn ang="0">
                <a:pos x="13304" y="28"/>
              </a:cxn>
              <a:cxn ang="0">
                <a:pos x="12432" y="613"/>
              </a:cxn>
              <a:cxn ang="0">
                <a:pos x="12208" y="1890"/>
              </a:cxn>
              <a:cxn ang="0">
                <a:pos x="12709" y="2764"/>
              </a:cxn>
              <a:cxn ang="0">
                <a:pos x="13584" y="4912"/>
              </a:cxn>
              <a:cxn ang="0">
                <a:pos x="13832" y="3723"/>
              </a:cxn>
              <a:cxn ang="0">
                <a:pos x="13616" y="3607"/>
              </a:cxn>
              <a:cxn ang="0">
                <a:pos x="13379" y="3679"/>
              </a:cxn>
              <a:cxn ang="0">
                <a:pos x="13264" y="3894"/>
              </a:cxn>
            </a:cxnLst>
            <a:rect l="0" t="0" r="r" b="b"/>
            <a:pathLst>
              <a:path w="16206" h="15841">
                <a:moveTo>
                  <a:pt x="15689" y="3536"/>
                </a:moveTo>
                <a:lnTo>
                  <a:pt x="15079" y="3536"/>
                </a:lnTo>
                <a:lnTo>
                  <a:pt x="15066" y="3537"/>
                </a:lnTo>
                <a:lnTo>
                  <a:pt x="15052" y="3539"/>
                </a:lnTo>
                <a:lnTo>
                  <a:pt x="15040" y="3544"/>
                </a:lnTo>
                <a:lnTo>
                  <a:pt x="15028" y="3549"/>
                </a:lnTo>
                <a:lnTo>
                  <a:pt x="15017" y="3556"/>
                </a:lnTo>
                <a:lnTo>
                  <a:pt x="15007" y="3565"/>
                </a:lnTo>
                <a:lnTo>
                  <a:pt x="14999" y="3575"/>
                </a:lnTo>
                <a:lnTo>
                  <a:pt x="14991" y="3585"/>
                </a:lnTo>
                <a:lnTo>
                  <a:pt x="14440" y="4498"/>
                </a:lnTo>
                <a:lnTo>
                  <a:pt x="13673" y="5868"/>
                </a:lnTo>
                <a:lnTo>
                  <a:pt x="13669" y="5875"/>
                </a:lnTo>
                <a:lnTo>
                  <a:pt x="13665" y="5881"/>
                </a:lnTo>
                <a:lnTo>
                  <a:pt x="13661" y="5887"/>
                </a:lnTo>
                <a:lnTo>
                  <a:pt x="13656" y="5892"/>
                </a:lnTo>
                <a:lnTo>
                  <a:pt x="13645" y="5901"/>
                </a:lnTo>
                <a:lnTo>
                  <a:pt x="13634" y="5908"/>
                </a:lnTo>
                <a:lnTo>
                  <a:pt x="13622" y="5914"/>
                </a:lnTo>
                <a:lnTo>
                  <a:pt x="13610" y="5917"/>
                </a:lnTo>
                <a:lnTo>
                  <a:pt x="13597" y="5920"/>
                </a:lnTo>
                <a:lnTo>
                  <a:pt x="13584" y="5921"/>
                </a:lnTo>
                <a:lnTo>
                  <a:pt x="13570" y="5920"/>
                </a:lnTo>
                <a:lnTo>
                  <a:pt x="13557" y="5917"/>
                </a:lnTo>
                <a:lnTo>
                  <a:pt x="13545" y="5914"/>
                </a:lnTo>
                <a:lnTo>
                  <a:pt x="13533" y="5908"/>
                </a:lnTo>
                <a:lnTo>
                  <a:pt x="13522" y="5901"/>
                </a:lnTo>
                <a:lnTo>
                  <a:pt x="13511" y="5892"/>
                </a:lnTo>
                <a:lnTo>
                  <a:pt x="13507" y="5887"/>
                </a:lnTo>
                <a:lnTo>
                  <a:pt x="13502" y="5881"/>
                </a:lnTo>
                <a:lnTo>
                  <a:pt x="13498" y="5875"/>
                </a:lnTo>
                <a:lnTo>
                  <a:pt x="13494" y="5868"/>
                </a:lnTo>
                <a:lnTo>
                  <a:pt x="12729" y="4498"/>
                </a:lnTo>
                <a:lnTo>
                  <a:pt x="12178" y="3585"/>
                </a:lnTo>
                <a:lnTo>
                  <a:pt x="12170" y="3575"/>
                </a:lnTo>
                <a:lnTo>
                  <a:pt x="12161" y="3565"/>
                </a:lnTo>
                <a:lnTo>
                  <a:pt x="12150" y="3556"/>
                </a:lnTo>
                <a:lnTo>
                  <a:pt x="12139" y="3549"/>
                </a:lnTo>
                <a:lnTo>
                  <a:pt x="12128" y="3544"/>
                </a:lnTo>
                <a:lnTo>
                  <a:pt x="12116" y="3539"/>
                </a:lnTo>
                <a:lnTo>
                  <a:pt x="12103" y="3537"/>
                </a:lnTo>
                <a:lnTo>
                  <a:pt x="12089" y="3536"/>
                </a:lnTo>
                <a:lnTo>
                  <a:pt x="11478" y="3536"/>
                </a:lnTo>
                <a:lnTo>
                  <a:pt x="11452" y="3537"/>
                </a:lnTo>
                <a:lnTo>
                  <a:pt x="11425" y="3539"/>
                </a:lnTo>
                <a:lnTo>
                  <a:pt x="11399" y="3542"/>
                </a:lnTo>
                <a:lnTo>
                  <a:pt x="11374" y="3546"/>
                </a:lnTo>
                <a:lnTo>
                  <a:pt x="11349" y="3552"/>
                </a:lnTo>
                <a:lnTo>
                  <a:pt x="11325" y="3559"/>
                </a:lnTo>
                <a:lnTo>
                  <a:pt x="11301" y="3567"/>
                </a:lnTo>
                <a:lnTo>
                  <a:pt x="11277" y="3576"/>
                </a:lnTo>
                <a:lnTo>
                  <a:pt x="11254" y="3586"/>
                </a:lnTo>
                <a:lnTo>
                  <a:pt x="11232" y="3599"/>
                </a:lnTo>
                <a:lnTo>
                  <a:pt x="11211" y="3611"/>
                </a:lnTo>
                <a:lnTo>
                  <a:pt x="11189" y="3624"/>
                </a:lnTo>
                <a:lnTo>
                  <a:pt x="11169" y="3639"/>
                </a:lnTo>
                <a:lnTo>
                  <a:pt x="11150" y="3654"/>
                </a:lnTo>
                <a:lnTo>
                  <a:pt x="11131" y="3670"/>
                </a:lnTo>
                <a:lnTo>
                  <a:pt x="11113" y="3688"/>
                </a:lnTo>
                <a:lnTo>
                  <a:pt x="11096" y="3706"/>
                </a:lnTo>
                <a:lnTo>
                  <a:pt x="11080" y="3724"/>
                </a:lnTo>
                <a:lnTo>
                  <a:pt x="11064" y="3744"/>
                </a:lnTo>
                <a:lnTo>
                  <a:pt x="11049" y="3764"/>
                </a:lnTo>
                <a:lnTo>
                  <a:pt x="11036" y="3785"/>
                </a:lnTo>
                <a:lnTo>
                  <a:pt x="11024" y="3807"/>
                </a:lnTo>
                <a:lnTo>
                  <a:pt x="11012" y="3829"/>
                </a:lnTo>
                <a:lnTo>
                  <a:pt x="11002" y="3851"/>
                </a:lnTo>
                <a:lnTo>
                  <a:pt x="10993" y="3876"/>
                </a:lnTo>
                <a:lnTo>
                  <a:pt x="10985" y="3899"/>
                </a:lnTo>
                <a:lnTo>
                  <a:pt x="10978" y="3923"/>
                </a:lnTo>
                <a:lnTo>
                  <a:pt x="10971" y="3948"/>
                </a:lnTo>
                <a:lnTo>
                  <a:pt x="10967" y="3974"/>
                </a:lnTo>
                <a:lnTo>
                  <a:pt x="10963" y="4000"/>
                </a:lnTo>
                <a:lnTo>
                  <a:pt x="10961" y="4025"/>
                </a:lnTo>
                <a:lnTo>
                  <a:pt x="10961" y="4053"/>
                </a:lnTo>
                <a:lnTo>
                  <a:pt x="10961" y="9268"/>
                </a:lnTo>
                <a:lnTo>
                  <a:pt x="10961" y="9294"/>
                </a:lnTo>
                <a:lnTo>
                  <a:pt x="10963" y="9320"/>
                </a:lnTo>
                <a:lnTo>
                  <a:pt x="10967" y="9346"/>
                </a:lnTo>
                <a:lnTo>
                  <a:pt x="10971" y="9371"/>
                </a:lnTo>
                <a:lnTo>
                  <a:pt x="10978" y="9396"/>
                </a:lnTo>
                <a:lnTo>
                  <a:pt x="10985" y="9420"/>
                </a:lnTo>
                <a:lnTo>
                  <a:pt x="10993" y="9444"/>
                </a:lnTo>
                <a:lnTo>
                  <a:pt x="11002" y="9468"/>
                </a:lnTo>
                <a:lnTo>
                  <a:pt x="11012" y="9490"/>
                </a:lnTo>
                <a:lnTo>
                  <a:pt x="11024" y="9512"/>
                </a:lnTo>
                <a:lnTo>
                  <a:pt x="11036" y="9534"/>
                </a:lnTo>
                <a:lnTo>
                  <a:pt x="11049" y="9555"/>
                </a:lnTo>
                <a:lnTo>
                  <a:pt x="11064" y="9575"/>
                </a:lnTo>
                <a:lnTo>
                  <a:pt x="11080" y="9594"/>
                </a:lnTo>
                <a:lnTo>
                  <a:pt x="11096" y="9614"/>
                </a:lnTo>
                <a:lnTo>
                  <a:pt x="11113" y="9632"/>
                </a:lnTo>
                <a:lnTo>
                  <a:pt x="11131" y="9648"/>
                </a:lnTo>
                <a:lnTo>
                  <a:pt x="11150" y="9664"/>
                </a:lnTo>
                <a:lnTo>
                  <a:pt x="11169" y="9679"/>
                </a:lnTo>
                <a:lnTo>
                  <a:pt x="11189" y="9694"/>
                </a:lnTo>
                <a:lnTo>
                  <a:pt x="11211" y="9708"/>
                </a:lnTo>
                <a:lnTo>
                  <a:pt x="11232" y="9720"/>
                </a:lnTo>
                <a:lnTo>
                  <a:pt x="11254" y="9731"/>
                </a:lnTo>
                <a:lnTo>
                  <a:pt x="11277" y="9742"/>
                </a:lnTo>
                <a:lnTo>
                  <a:pt x="11301" y="9751"/>
                </a:lnTo>
                <a:lnTo>
                  <a:pt x="11325" y="9759"/>
                </a:lnTo>
                <a:lnTo>
                  <a:pt x="11349" y="9766"/>
                </a:lnTo>
                <a:lnTo>
                  <a:pt x="11374" y="9772"/>
                </a:lnTo>
                <a:lnTo>
                  <a:pt x="11399" y="9776"/>
                </a:lnTo>
                <a:lnTo>
                  <a:pt x="11425" y="9779"/>
                </a:lnTo>
                <a:lnTo>
                  <a:pt x="11452" y="9781"/>
                </a:lnTo>
                <a:lnTo>
                  <a:pt x="11478" y="9782"/>
                </a:lnTo>
                <a:lnTo>
                  <a:pt x="11503" y="9781"/>
                </a:lnTo>
                <a:lnTo>
                  <a:pt x="11529" y="9779"/>
                </a:lnTo>
                <a:lnTo>
                  <a:pt x="11553" y="9776"/>
                </a:lnTo>
                <a:lnTo>
                  <a:pt x="11577" y="9772"/>
                </a:lnTo>
                <a:lnTo>
                  <a:pt x="11601" y="9766"/>
                </a:lnTo>
                <a:lnTo>
                  <a:pt x="11626" y="9760"/>
                </a:lnTo>
                <a:lnTo>
                  <a:pt x="11648" y="9752"/>
                </a:lnTo>
                <a:lnTo>
                  <a:pt x="11671" y="9743"/>
                </a:lnTo>
                <a:lnTo>
                  <a:pt x="11693" y="9734"/>
                </a:lnTo>
                <a:lnTo>
                  <a:pt x="11714" y="9723"/>
                </a:lnTo>
                <a:lnTo>
                  <a:pt x="11735" y="9711"/>
                </a:lnTo>
                <a:lnTo>
                  <a:pt x="11755" y="9698"/>
                </a:lnTo>
                <a:lnTo>
                  <a:pt x="11775" y="9684"/>
                </a:lnTo>
                <a:lnTo>
                  <a:pt x="11793" y="9669"/>
                </a:lnTo>
                <a:lnTo>
                  <a:pt x="11811" y="9654"/>
                </a:lnTo>
                <a:lnTo>
                  <a:pt x="11828" y="9638"/>
                </a:lnTo>
                <a:lnTo>
                  <a:pt x="11845" y="9621"/>
                </a:lnTo>
                <a:lnTo>
                  <a:pt x="11861" y="9602"/>
                </a:lnTo>
                <a:lnTo>
                  <a:pt x="11875" y="9584"/>
                </a:lnTo>
                <a:lnTo>
                  <a:pt x="11889" y="9564"/>
                </a:lnTo>
                <a:lnTo>
                  <a:pt x="11902" y="9545"/>
                </a:lnTo>
                <a:lnTo>
                  <a:pt x="11913" y="9524"/>
                </a:lnTo>
                <a:lnTo>
                  <a:pt x="11925" y="9502"/>
                </a:lnTo>
                <a:lnTo>
                  <a:pt x="11935" y="9480"/>
                </a:lnTo>
                <a:lnTo>
                  <a:pt x="11944" y="9458"/>
                </a:lnTo>
                <a:lnTo>
                  <a:pt x="11951" y="9435"/>
                </a:lnTo>
                <a:lnTo>
                  <a:pt x="11958" y="9411"/>
                </a:lnTo>
                <a:lnTo>
                  <a:pt x="11963" y="9387"/>
                </a:lnTo>
                <a:lnTo>
                  <a:pt x="11968" y="9363"/>
                </a:lnTo>
                <a:lnTo>
                  <a:pt x="11971" y="9339"/>
                </a:lnTo>
                <a:lnTo>
                  <a:pt x="11973" y="9313"/>
                </a:lnTo>
                <a:lnTo>
                  <a:pt x="11973" y="9288"/>
                </a:lnTo>
                <a:lnTo>
                  <a:pt x="11973" y="7749"/>
                </a:lnTo>
                <a:lnTo>
                  <a:pt x="11974" y="7739"/>
                </a:lnTo>
                <a:lnTo>
                  <a:pt x="11975" y="7729"/>
                </a:lnTo>
                <a:lnTo>
                  <a:pt x="11978" y="7719"/>
                </a:lnTo>
                <a:lnTo>
                  <a:pt x="11981" y="7710"/>
                </a:lnTo>
                <a:lnTo>
                  <a:pt x="11986" y="7701"/>
                </a:lnTo>
                <a:lnTo>
                  <a:pt x="11991" y="7692"/>
                </a:lnTo>
                <a:lnTo>
                  <a:pt x="11996" y="7684"/>
                </a:lnTo>
                <a:lnTo>
                  <a:pt x="12004" y="7677"/>
                </a:lnTo>
                <a:lnTo>
                  <a:pt x="12011" y="7670"/>
                </a:lnTo>
                <a:lnTo>
                  <a:pt x="12019" y="7664"/>
                </a:lnTo>
                <a:lnTo>
                  <a:pt x="12027" y="7659"/>
                </a:lnTo>
                <a:lnTo>
                  <a:pt x="12036" y="7655"/>
                </a:lnTo>
                <a:lnTo>
                  <a:pt x="12046" y="7652"/>
                </a:lnTo>
                <a:lnTo>
                  <a:pt x="12055" y="7649"/>
                </a:lnTo>
                <a:lnTo>
                  <a:pt x="12065" y="7647"/>
                </a:lnTo>
                <a:lnTo>
                  <a:pt x="12077" y="7647"/>
                </a:lnTo>
                <a:lnTo>
                  <a:pt x="12147" y="7647"/>
                </a:lnTo>
                <a:lnTo>
                  <a:pt x="12158" y="7647"/>
                </a:lnTo>
                <a:lnTo>
                  <a:pt x="12168" y="7649"/>
                </a:lnTo>
                <a:lnTo>
                  <a:pt x="12178" y="7652"/>
                </a:lnTo>
                <a:lnTo>
                  <a:pt x="12187" y="7655"/>
                </a:lnTo>
                <a:lnTo>
                  <a:pt x="12196" y="7659"/>
                </a:lnTo>
                <a:lnTo>
                  <a:pt x="12204" y="7664"/>
                </a:lnTo>
                <a:lnTo>
                  <a:pt x="12212" y="7670"/>
                </a:lnTo>
                <a:lnTo>
                  <a:pt x="12219" y="7677"/>
                </a:lnTo>
                <a:lnTo>
                  <a:pt x="12226" y="7684"/>
                </a:lnTo>
                <a:lnTo>
                  <a:pt x="12232" y="7692"/>
                </a:lnTo>
                <a:lnTo>
                  <a:pt x="12238" y="7701"/>
                </a:lnTo>
                <a:lnTo>
                  <a:pt x="12242" y="7710"/>
                </a:lnTo>
                <a:lnTo>
                  <a:pt x="12246" y="7719"/>
                </a:lnTo>
                <a:lnTo>
                  <a:pt x="12248" y="7729"/>
                </a:lnTo>
                <a:lnTo>
                  <a:pt x="12250" y="7739"/>
                </a:lnTo>
                <a:lnTo>
                  <a:pt x="12250" y="7749"/>
                </a:lnTo>
                <a:lnTo>
                  <a:pt x="12250" y="15737"/>
                </a:lnTo>
                <a:lnTo>
                  <a:pt x="12251" y="15748"/>
                </a:lnTo>
                <a:lnTo>
                  <a:pt x="12252" y="15758"/>
                </a:lnTo>
                <a:lnTo>
                  <a:pt x="12255" y="15768"/>
                </a:lnTo>
                <a:lnTo>
                  <a:pt x="12258" y="15777"/>
                </a:lnTo>
                <a:lnTo>
                  <a:pt x="12262" y="15786"/>
                </a:lnTo>
                <a:lnTo>
                  <a:pt x="12267" y="15796"/>
                </a:lnTo>
                <a:lnTo>
                  <a:pt x="12273" y="15804"/>
                </a:lnTo>
                <a:lnTo>
                  <a:pt x="12280" y="15811"/>
                </a:lnTo>
                <a:lnTo>
                  <a:pt x="12287" y="15817"/>
                </a:lnTo>
                <a:lnTo>
                  <a:pt x="12294" y="15823"/>
                </a:lnTo>
                <a:lnTo>
                  <a:pt x="12303" y="15829"/>
                </a:lnTo>
                <a:lnTo>
                  <a:pt x="12313" y="15833"/>
                </a:lnTo>
                <a:lnTo>
                  <a:pt x="12322" y="15836"/>
                </a:lnTo>
                <a:lnTo>
                  <a:pt x="12332" y="15839"/>
                </a:lnTo>
                <a:lnTo>
                  <a:pt x="12342" y="15841"/>
                </a:lnTo>
                <a:lnTo>
                  <a:pt x="12352" y="15841"/>
                </a:lnTo>
                <a:lnTo>
                  <a:pt x="13446" y="15841"/>
                </a:lnTo>
                <a:lnTo>
                  <a:pt x="13446" y="10725"/>
                </a:lnTo>
                <a:lnTo>
                  <a:pt x="13721" y="10725"/>
                </a:lnTo>
                <a:lnTo>
                  <a:pt x="13721" y="15841"/>
                </a:lnTo>
                <a:lnTo>
                  <a:pt x="14815" y="15841"/>
                </a:lnTo>
                <a:lnTo>
                  <a:pt x="14825" y="15841"/>
                </a:lnTo>
                <a:lnTo>
                  <a:pt x="14836" y="15839"/>
                </a:lnTo>
                <a:lnTo>
                  <a:pt x="14846" y="15836"/>
                </a:lnTo>
                <a:lnTo>
                  <a:pt x="14855" y="15833"/>
                </a:lnTo>
                <a:lnTo>
                  <a:pt x="14864" y="15829"/>
                </a:lnTo>
                <a:lnTo>
                  <a:pt x="14873" y="15823"/>
                </a:lnTo>
                <a:lnTo>
                  <a:pt x="14880" y="15817"/>
                </a:lnTo>
                <a:lnTo>
                  <a:pt x="14888" y="15811"/>
                </a:lnTo>
                <a:lnTo>
                  <a:pt x="14894" y="15804"/>
                </a:lnTo>
                <a:lnTo>
                  <a:pt x="14900" y="15796"/>
                </a:lnTo>
                <a:lnTo>
                  <a:pt x="14905" y="15786"/>
                </a:lnTo>
                <a:lnTo>
                  <a:pt x="14911" y="15777"/>
                </a:lnTo>
                <a:lnTo>
                  <a:pt x="14914" y="15768"/>
                </a:lnTo>
                <a:lnTo>
                  <a:pt x="14917" y="15758"/>
                </a:lnTo>
                <a:lnTo>
                  <a:pt x="14918" y="15748"/>
                </a:lnTo>
                <a:lnTo>
                  <a:pt x="14919" y="15737"/>
                </a:lnTo>
                <a:lnTo>
                  <a:pt x="14919" y="7749"/>
                </a:lnTo>
                <a:lnTo>
                  <a:pt x="14919" y="7739"/>
                </a:lnTo>
                <a:lnTo>
                  <a:pt x="14921" y="7729"/>
                </a:lnTo>
                <a:lnTo>
                  <a:pt x="14923" y="7719"/>
                </a:lnTo>
                <a:lnTo>
                  <a:pt x="14927" y="7710"/>
                </a:lnTo>
                <a:lnTo>
                  <a:pt x="14931" y="7701"/>
                </a:lnTo>
                <a:lnTo>
                  <a:pt x="14936" y="7692"/>
                </a:lnTo>
                <a:lnTo>
                  <a:pt x="14942" y="7684"/>
                </a:lnTo>
                <a:lnTo>
                  <a:pt x="14948" y="7677"/>
                </a:lnTo>
                <a:lnTo>
                  <a:pt x="14955" y="7670"/>
                </a:lnTo>
                <a:lnTo>
                  <a:pt x="14963" y="7664"/>
                </a:lnTo>
                <a:lnTo>
                  <a:pt x="14971" y="7659"/>
                </a:lnTo>
                <a:lnTo>
                  <a:pt x="14980" y="7655"/>
                </a:lnTo>
                <a:lnTo>
                  <a:pt x="14990" y="7652"/>
                </a:lnTo>
                <a:lnTo>
                  <a:pt x="15000" y="7649"/>
                </a:lnTo>
                <a:lnTo>
                  <a:pt x="15010" y="7647"/>
                </a:lnTo>
                <a:lnTo>
                  <a:pt x="15020" y="7647"/>
                </a:lnTo>
                <a:lnTo>
                  <a:pt x="15092" y="7647"/>
                </a:lnTo>
                <a:lnTo>
                  <a:pt x="15102" y="7647"/>
                </a:lnTo>
                <a:lnTo>
                  <a:pt x="15112" y="7649"/>
                </a:lnTo>
                <a:lnTo>
                  <a:pt x="15122" y="7652"/>
                </a:lnTo>
                <a:lnTo>
                  <a:pt x="15131" y="7655"/>
                </a:lnTo>
                <a:lnTo>
                  <a:pt x="15140" y="7659"/>
                </a:lnTo>
                <a:lnTo>
                  <a:pt x="15149" y="7664"/>
                </a:lnTo>
                <a:lnTo>
                  <a:pt x="15157" y="7670"/>
                </a:lnTo>
                <a:lnTo>
                  <a:pt x="15164" y="7677"/>
                </a:lnTo>
                <a:lnTo>
                  <a:pt x="15170" y="7684"/>
                </a:lnTo>
                <a:lnTo>
                  <a:pt x="15176" y="7692"/>
                </a:lnTo>
                <a:lnTo>
                  <a:pt x="15181" y="7701"/>
                </a:lnTo>
                <a:lnTo>
                  <a:pt x="15186" y="7710"/>
                </a:lnTo>
                <a:lnTo>
                  <a:pt x="15189" y="7719"/>
                </a:lnTo>
                <a:lnTo>
                  <a:pt x="15191" y="7729"/>
                </a:lnTo>
                <a:lnTo>
                  <a:pt x="15193" y="7739"/>
                </a:lnTo>
                <a:lnTo>
                  <a:pt x="15193" y="7749"/>
                </a:lnTo>
                <a:lnTo>
                  <a:pt x="15193" y="9371"/>
                </a:lnTo>
                <a:lnTo>
                  <a:pt x="15194" y="9392"/>
                </a:lnTo>
                <a:lnTo>
                  <a:pt x="15195" y="9413"/>
                </a:lnTo>
                <a:lnTo>
                  <a:pt x="15198" y="9434"/>
                </a:lnTo>
                <a:lnTo>
                  <a:pt x="15202" y="9454"/>
                </a:lnTo>
                <a:lnTo>
                  <a:pt x="15206" y="9474"/>
                </a:lnTo>
                <a:lnTo>
                  <a:pt x="15212" y="9493"/>
                </a:lnTo>
                <a:lnTo>
                  <a:pt x="15218" y="9512"/>
                </a:lnTo>
                <a:lnTo>
                  <a:pt x="15226" y="9532"/>
                </a:lnTo>
                <a:lnTo>
                  <a:pt x="15235" y="9550"/>
                </a:lnTo>
                <a:lnTo>
                  <a:pt x="15244" y="9567"/>
                </a:lnTo>
                <a:lnTo>
                  <a:pt x="15253" y="9584"/>
                </a:lnTo>
                <a:lnTo>
                  <a:pt x="15264" y="9601"/>
                </a:lnTo>
                <a:lnTo>
                  <a:pt x="15275" y="9618"/>
                </a:lnTo>
                <a:lnTo>
                  <a:pt x="15288" y="9633"/>
                </a:lnTo>
                <a:lnTo>
                  <a:pt x="15300" y="9648"/>
                </a:lnTo>
                <a:lnTo>
                  <a:pt x="15315" y="9662"/>
                </a:lnTo>
                <a:lnTo>
                  <a:pt x="15329" y="9675"/>
                </a:lnTo>
                <a:lnTo>
                  <a:pt x="15344" y="9688"/>
                </a:lnTo>
                <a:lnTo>
                  <a:pt x="15359" y="9701"/>
                </a:lnTo>
                <a:lnTo>
                  <a:pt x="15375" y="9712"/>
                </a:lnTo>
                <a:lnTo>
                  <a:pt x="15393" y="9723"/>
                </a:lnTo>
                <a:lnTo>
                  <a:pt x="15410" y="9733"/>
                </a:lnTo>
                <a:lnTo>
                  <a:pt x="15427" y="9742"/>
                </a:lnTo>
                <a:lnTo>
                  <a:pt x="15445" y="9750"/>
                </a:lnTo>
                <a:lnTo>
                  <a:pt x="15465" y="9757"/>
                </a:lnTo>
                <a:lnTo>
                  <a:pt x="15484" y="9764"/>
                </a:lnTo>
                <a:lnTo>
                  <a:pt x="15503" y="9769"/>
                </a:lnTo>
                <a:lnTo>
                  <a:pt x="15523" y="9774"/>
                </a:lnTo>
                <a:lnTo>
                  <a:pt x="15544" y="9777"/>
                </a:lnTo>
                <a:lnTo>
                  <a:pt x="15565" y="9780"/>
                </a:lnTo>
                <a:lnTo>
                  <a:pt x="15585" y="9781"/>
                </a:lnTo>
                <a:lnTo>
                  <a:pt x="15606" y="9782"/>
                </a:lnTo>
                <a:lnTo>
                  <a:pt x="15689" y="9782"/>
                </a:lnTo>
                <a:lnTo>
                  <a:pt x="15716" y="9781"/>
                </a:lnTo>
                <a:lnTo>
                  <a:pt x="15742" y="9779"/>
                </a:lnTo>
                <a:lnTo>
                  <a:pt x="15767" y="9776"/>
                </a:lnTo>
                <a:lnTo>
                  <a:pt x="15793" y="9772"/>
                </a:lnTo>
                <a:lnTo>
                  <a:pt x="15818" y="9766"/>
                </a:lnTo>
                <a:lnTo>
                  <a:pt x="15842" y="9759"/>
                </a:lnTo>
                <a:lnTo>
                  <a:pt x="15867" y="9751"/>
                </a:lnTo>
                <a:lnTo>
                  <a:pt x="15890" y="9742"/>
                </a:lnTo>
                <a:lnTo>
                  <a:pt x="15912" y="9731"/>
                </a:lnTo>
                <a:lnTo>
                  <a:pt x="15935" y="9720"/>
                </a:lnTo>
                <a:lnTo>
                  <a:pt x="15957" y="9708"/>
                </a:lnTo>
                <a:lnTo>
                  <a:pt x="15977" y="9694"/>
                </a:lnTo>
                <a:lnTo>
                  <a:pt x="15997" y="9679"/>
                </a:lnTo>
                <a:lnTo>
                  <a:pt x="16018" y="9664"/>
                </a:lnTo>
                <a:lnTo>
                  <a:pt x="16036" y="9648"/>
                </a:lnTo>
                <a:lnTo>
                  <a:pt x="16054" y="9632"/>
                </a:lnTo>
                <a:lnTo>
                  <a:pt x="16071" y="9614"/>
                </a:lnTo>
                <a:lnTo>
                  <a:pt x="16087" y="9594"/>
                </a:lnTo>
                <a:lnTo>
                  <a:pt x="16103" y="9575"/>
                </a:lnTo>
                <a:lnTo>
                  <a:pt x="16117" y="9555"/>
                </a:lnTo>
                <a:lnTo>
                  <a:pt x="16131" y="9534"/>
                </a:lnTo>
                <a:lnTo>
                  <a:pt x="16143" y="9512"/>
                </a:lnTo>
                <a:lnTo>
                  <a:pt x="16154" y="9490"/>
                </a:lnTo>
                <a:lnTo>
                  <a:pt x="16165" y="9468"/>
                </a:lnTo>
                <a:lnTo>
                  <a:pt x="16175" y="9444"/>
                </a:lnTo>
                <a:lnTo>
                  <a:pt x="16183" y="9420"/>
                </a:lnTo>
                <a:lnTo>
                  <a:pt x="16190" y="9396"/>
                </a:lnTo>
                <a:lnTo>
                  <a:pt x="16196" y="9371"/>
                </a:lnTo>
                <a:lnTo>
                  <a:pt x="16200" y="9346"/>
                </a:lnTo>
                <a:lnTo>
                  <a:pt x="16203" y="9320"/>
                </a:lnTo>
                <a:lnTo>
                  <a:pt x="16205" y="9294"/>
                </a:lnTo>
                <a:lnTo>
                  <a:pt x="16206" y="9268"/>
                </a:lnTo>
                <a:lnTo>
                  <a:pt x="16206" y="4053"/>
                </a:lnTo>
                <a:lnTo>
                  <a:pt x="16205" y="4025"/>
                </a:lnTo>
                <a:lnTo>
                  <a:pt x="16203" y="4000"/>
                </a:lnTo>
                <a:lnTo>
                  <a:pt x="16200" y="3974"/>
                </a:lnTo>
                <a:lnTo>
                  <a:pt x="16196" y="3948"/>
                </a:lnTo>
                <a:lnTo>
                  <a:pt x="16190" y="3923"/>
                </a:lnTo>
                <a:lnTo>
                  <a:pt x="16183" y="3899"/>
                </a:lnTo>
                <a:lnTo>
                  <a:pt x="16175" y="3876"/>
                </a:lnTo>
                <a:lnTo>
                  <a:pt x="16165" y="3851"/>
                </a:lnTo>
                <a:lnTo>
                  <a:pt x="16154" y="3829"/>
                </a:lnTo>
                <a:lnTo>
                  <a:pt x="16143" y="3807"/>
                </a:lnTo>
                <a:lnTo>
                  <a:pt x="16131" y="3785"/>
                </a:lnTo>
                <a:lnTo>
                  <a:pt x="16117" y="3764"/>
                </a:lnTo>
                <a:lnTo>
                  <a:pt x="16103" y="3744"/>
                </a:lnTo>
                <a:lnTo>
                  <a:pt x="16087" y="3724"/>
                </a:lnTo>
                <a:lnTo>
                  <a:pt x="16071" y="3706"/>
                </a:lnTo>
                <a:lnTo>
                  <a:pt x="16054" y="3688"/>
                </a:lnTo>
                <a:lnTo>
                  <a:pt x="16036" y="3670"/>
                </a:lnTo>
                <a:lnTo>
                  <a:pt x="16018" y="3654"/>
                </a:lnTo>
                <a:lnTo>
                  <a:pt x="15997" y="3639"/>
                </a:lnTo>
                <a:lnTo>
                  <a:pt x="15977" y="3624"/>
                </a:lnTo>
                <a:lnTo>
                  <a:pt x="15957" y="3611"/>
                </a:lnTo>
                <a:lnTo>
                  <a:pt x="15935" y="3599"/>
                </a:lnTo>
                <a:lnTo>
                  <a:pt x="15912" y="3586"/>
                </a:lnTo>
                <a:lnTo>
                  <a:pt x="15890" y="3576"/>
                </a:lnTo>
                <a:lnTo>
                  <a:pt x="15867" y="3567"/>
                </a:lnTo>
                <a:lnTo>
                  <a:pt x="15842" y="3559"/>
                </a:lnTo>
                <a:lnTo>
                  <a:pt x="15818" y="3552"/>
                </a:lnTo>
                <a:lnTo>
                  <a:pt x="15793" y="3546"/>
                </a:lnTo>
                <a:lnTo>
                  <a:pt x="15767" y="3542"/>
                </a:lnTo>
                <a:lnTo>
                  <a:pt x="15742" y="3539"/>
                </a:lnTo>
                <a:lnTo>
                  <a:pt x="15716" y="3537"/>
                </a:lnTo>
                <a:lnTo>
                  <a:pt x="15689" y="3536"/>
                </a:lnTo>
                <a:close/>
                <a:moveTo>
                  <a:pt x="1950" y="15023"/>
                </a:moveTo>
                <a:lnTo>
                  <a:pt x="1939" y="15043"/>
                </a:lnTo>
                <a:lnTo>
                  <a:pt x="1929" y="15062"/>
                </a:lnTo>
                <a:lnTo>
                  <a:pt x="1919" y="15084"/>
                </a:lnTo>
                <a:lnTo>
                  <a:pt x="1911" y="15104"/>
                </a:lnTo>
                <a:lnTo>
                  <a:pt x="1905" y="15125"/>
                </a:lnTo>
                <a:lnTo>
                  <a:pt x="1899" y="15145"/>
                </a:lnTo>
                <a:lnTo>
                  <a:pt x="1895" y="15167"/>
                </a:lnTo>
                <a:lnTo>
                  <a:pt x="1891" y="15188"/>
                </a:lnTo>
                <a:lnTo>
                  <a:pt x="1889" y="15210"/>
                </a:lnTo>
                <a:lnTo>
                  <a:pt x="1888" y="15231"/>
                </a:lnTo>
                <a:lnTo>
                  <a:pt x="1888" y="15253"/>
                </a:lnTo>
                <a:lnTo>
                  <a:pt x="1888" y="15274"/>
                </a:lnTo>
                <a:lnTo>
                  <a:pt x="1890" y="15295"/>
                </a:lnTo>
                <a:lnTo>
                  <a:pt x="1893" y="15315"/>
                </a:lnTo>
                <a:lnTo>
                  <a:pt x="1896" y="15336"/>
                </a:lnTo>
                <a:lnTo>
                  <a:pt x="1901" y="15358"/>
                </a:lnTo>
                <a:lnTo>
                  <a:pt x="1907" y="15378"/>
                </a:lnTo>
                <a:lnTo>
                  <a:pt x="1913" y="15398"/>
                </a:lnTo>
                <a:lnTo>
                  <a:pt x="1921" y="15417"/>
                </a:lnTo>
                <a:lnTo>
                  <a:pt x="1931" y="15438"/>
                </a:lnTo>
                <a:lnTo>
                  <a:pt x="1940" y="15456"/>
                </a:lnTo>
                <a:lnTo>
                  <a:pt x="1950" y="15475"/>
                </a:lnTo>
                <a:lnTo>
                  <a:pt x="1962" y="15493"/>
                </a:lnTo>
                <a:lnTo>
                  <a:pt x="1974" y="15511"/>
                </a:lnTo>
                <a:lnTo>
                  <a:pt x="1987" y="15529"/>
                </a:lnTo>
                <a:lnTo>
                  <a:pt x="2001" y="15545"/>
                </a:lnTo>
                <a:lnTo>
                  <a:pt x="2017" y="15561"/>
                </a:lnTo>
                <a:lnTo>
                  <a:pt x="2032" y="15576"/>
                </a:lnTo>
                <a:lnTo>
                  <a:pt x="2049" y="15590"/>
                </a:lnTo>
                <a:lnTo>
                  <a:pt x="2067" y="15604"/>
                </a:lnTo>
                <a:lnTo>
                  <a:pt x="2086" y="15618"/>
                </a:lnTo>
                <a:lnTo>
                  <a:pt x="2105" y="15630"/>
                </a:lnTo>
                <a:lnTo>
                  <a:pt x="2131" y="15645"/>
                </a:lnTo>
                <a:lnTo>
                  <a:pt x="2159" y="15657"/>
                </a:lnTo>
                <a:lnTo>
                  <a:pt x="2187" y="15668"/>
                </a:lnTo>
                <a:lnTo>
                  <a:pt x="2215" y="15676"/>
                </a:lnTo>
                <a:lnTo>
                  <a:pt x="2245" y="15683"/>
                </a:lnTo>
                <a:lnTo>
                  <a:pt x="2273" y="15688"/>
                </a:lnTo>
                <a:lnTo>
                  <a:pt x="2302" y="15690"/>
                </a:lnTo>
                <a:lnTo>
                  <a:pt x="2331" y="15691"/>
                </a:lnTo>
                <a:lnTo>
                  <a:pt x="2359" y="15690"/>
                </a:lnTo>
                <a:lnTo>
                  <a:pt x="2387" y="15688"/>
                </a:lnTo>
                <a:lnTo>
                  <a:pt x="2415" y="15683"/>
                </a:lnTo>
                <a:lnTo>
                  <a:pt x="2443" y="15677"/>
                </a:lnTo>
                <a:lnTo>
                  <a:pt x="2469" y="15669"/>
                </a:lnTo>
                <a:lnTo>
                  <a:pt x="2496" y="15660"/>
                </a:lnTo>
                <a:lnTo>
                  <a:pt x="2522" y="15648"/>
                </a:lnTo>
                <a:lnTo>
                  <a:pt x="2547" y="15636"/>
                </a:lnTo>
                <a:lnTo>
                  <a:pt x="2572" y="15621"/>
                </a:lnTo>
                <a:lnTo>
                  <a:pt x="2595" y="15604"/>
                </a:lnTo>
                <a:lnTo>
                  <a:pt x="2617" y="15586"/>
                </a:lnTo>
                <a:lnTo>
                  <a:pt x="2640" y="15567"/>
                </a:lnTo>
                <a:lnTo>
                  <a:pt x="2660" y="15546"/>
                </a:lnTo>
                <a:lnTo>
                  <a:pt x="2679" y="15524"/>
                </a:lnTo>
                <a:lnTo>
                  <a:pt x="2696" y="15499"/>
                </a:lnTo>
                <a:lnTo>
                  <a:pt x="2713" y="15474"/>
                </a:lnTo>
                <a:lnTo>
                  <a:pt x="4266" y="12870"/>
                </a:lnTo>
                <a:lnTo>
                  <a:pt x="4279" y="12847"/>
                </a:lnTo>
                <a:lnTo>
                  <a:pt x="4292" y="12822"/>
                </a:lnTo>
                <a:lnTo>
                  <a:pt x="4297" y="12810"/>
                </a:lnTo>
                <a:lnTo>
                  <a:pt x="4302" y="12798"/>
                </a:lnTo>
                <a:lnTo>
                  <a:pt x="4306" y="12784"/>
                </a:lnTo>
                <a:lnTo>
                  <a:pt x="4309" y="12772"/>
                </a:lnTo>
                <a:lnTo>
                  <a:pt x="3292" y="12772"/>
                </a:lnTo>
                <a:lnTo>
                  <a:pt x="1950" y="15023"/>
                </a:lnTo>
                <a:close/>
                <a:moveTo>
                  <a:pt x="0" y="3176"/>
                </a:moveTo>
                <a:lnTo>
                  <a:pt x="0" y="3718"/>
                </a:lnTo>
                <a:lnTo>
                  <a:pt x="1" y="3752"/>
                </a:lnTo>
                <a:lnTo>
                  <a:pt x="3" y="3786"/>
                </a:lnTo>
                <a:lnTo>
                  <a:pt x="8" y="3819"/>
                </a:lnTo>
                <a:lnTo>
                  <a:pt x="13" y="3851"/>
                </a:lnTo>
                <a:lnTo>
                  <a:pt x="21" y="3884"/>
                </a:lnTo>
                <a:lnTo>
                  <a:pt x="30" y="3915"/>
                </a:lnTo>
                <a:lnTo>
                  <a:pt x="41" y="3946"/>
                </a:lnTo>
                <a:lnTo>
                  <a:pt x="53" y="3977"/>
                </a:lnTo>
                <a:lnTo>
                  <a:pt x="66" y="4006"/>
                </a:lnTo>
                <a:lnTo>
                  <a:pt x="81" y="4034"/>
                </a:lnTo>
                <a:lnTo>
                  <a:pt x="97" y="4063"/>
                </a:lnTo>
                <a:lnTo>
                  <a:pt x="114" y="4089"/>
                </a:lnTo>
                <a:lnTo>
                  <a:pt x="133" y="4115"/>
                </a:lnTo>
                <a:lnTo>
                  <a:pt x="153" y="4140"/>
                </a:lnTo>
                <a:lnTo>
                  <a:pt x="174" y="4165"/>
                </a:lnTo>
                <a:lnTo>
                  <a:pt x="195" y="4188"/>
                </a:lnTo>
                <a:lnTo>
                  <a:pt x="219" y="4210"/>
                </a:lnTo>
                <a:lnTo>
                  <a:pt x="243" y="4231"/>
                </a:lnTo>
                <a:lnTo>
                  <a:pt x="268" y="4251"/>
                </a:lnTo>
                <a:lnTo>
                  <a:pt x="295" y="4270"/>
                </a:lnTo>
                <a:lnTo>
                  <a:pt x="322" y="4287"/>
                </a:lnTo>
                <a:lnTo>
                  <a:pt x="349" y="4303"/>
                </a:lnTo>
                <a:lnTo>
                  <a:pt x="379" y="4317"/>
                </a:lnTo>
                <a:lnTo>
                  <a:pt x="408" y="4331"/>
                </a:lnTo>
                <a:lnTo>
                  <a:pt x="439" y="4343"/>
                </a:lnTo>
                <a:lnTo>
                  <a:pt x="469" y="4354"/>
                </a:lnTo>
                <a:lnTo>
                  <a:pt x="500" y="4363"/>
                </a:lnTo>
                <a:lnTo>
                  <a:pt x="533" y="4370"/>
                </a:lnTo>
                <a:lnTo>
                  <a:pt x="565" y="4376"/>
                </a:lnTo>
                <a:lnTo>
                  <a:pt x="599" y="4380"/>
                </a:lnTo>
                <a:lnTo>
                  <a:pt x="632" y="4383"/>
                </a:lnTo>
                <a:lnTo>
                  <a:pt x="666" y="4383"/>
                </a:lnTo>
                <a:lnTo>
                  <a:pt x="980" y="4383"/>
                </a:lnTo>
                <a:lnTo>
                  <a:pt x="980" y="2511"/>
                </a:lnTo>
                <a:lnTo>
                  <a:pt x="666" y="2511"/>
                </a:lnTo>
                <a:lnTo>
                  <a:pt x="632" y="2511"/>
                </a:lnTo>
                <a:lnTo>
                  <a:pt x="599" y="2514"/>
                </a:lnTo>
                <a:lnTo>
                  <a:pt x="565" y="2518"/>
                </a:lnTo>
                <a:lnTo>
                  <a:pt x="533" y="2524"/>
                </a:lnTo>
                <a:lnTo>
                  <a:pt x="500" y="2531"/>
                </a:lnTo>
                <a:lnTo>
                  <a:pt x="469" y="2540"/>
                </a:lnTo>
                <a:lnTo>
                  <a:pt x="439" y="2551"/>
                </a:lnTo>
                <a:lnTo>
                  <a:pt x="408" y="2563"/>
                </a:lnTo>
                <a:lnTo>
                  <a:pt x="379" y="2576"/>
                </a:lnTo>
                <a:lnTo>
                  <a:pt x="349" y="2590"/>
                </a:lnTo>
                <a:lnTo>
                  <a:pt x="322" y="2607"/>
                </a:lnTo>
                <a:lnTo>
                  <a:pt x="295" y="2625"/>
                </a:lnTo>
                <a:lnTo>
                  <a:pt x="268" y="2643"/>
                </a:lnTo>
                <a:lnTo>
                  <a:pt x="243" y="2662"/>
                </a:lnTo>
                <a:lnTo>
                  <a:pt x="219" y="2683"/>
                </a:lnTo>
                <a:lnTo>
                  <a:pt x="195" y="2706"/>
                </a:lnTo>
                <a:lnTo>
                  <a:pt x="174" y="2729"/>
                </a:lnTo>
                <a:lnTo>
                  <a:pt x="153" y="2753"/>
                </a:lnTo>
                <a:lnTo>
                  <a:pt x="133" y="2779"/>
                </a:lnTo>
                <a:lnTo>
                  <a:pt x="114" y="2805"/>
                </a:lnTo>
                <a:lnTo>
                  <a:pt x="97" y="2831"/>
                </a:lnTo>
                <a:lnTo>
                  <a:pt x="81" y="2859"/>
                </a:lnTo>
                <a:lnTo>
                  <a:pt x="66" y="2888"/>
                </a:lnTo>
                <a:lnTo>
                  <a:pt x="53" y="2917"/>
                </a:lnTo>
                <a:lnTo>
                  <a:pt x="41" y="2947"/>
                </a:lnTo>
                <a:lnTo>
                  <a:pt x="30" y="2979"/>
                </a:lnTo>
                <a:lnTo>
                  <a:pt x="21" y="3010"/>
                </a:lnTo>
                <a:lnTo>
                  <a:pt x="13" y="3042"/>
                </a:lnTo>
                <a:lnTo>
                  <a:pt x="8" y="3075"/>
                </a:lnTo>
                <a:lnTo>
                  <a:pt x="3" y="3108"/>
                </a:lnTo>
                <a:lnTo>
                  <a:pt x="1" y="3142"/>
                </a:lnTo>
                <a:lnTo>
                  <a:pt x="0" y="3176"/>
                </a:lnTo>
                <a:close/>
                <a:moveTo>
                  <a:pt x="11478" y="10325"/>
                </a:moveTo>
                <a:lnTo>
                  <a:pt x="11424" y="10324"/>
                </a:lnTo>
                <a:lnTo>
                  <a:pt x="11370" y="10320"/>
                </a:lnTo>
                <a:lnTo>
                  <a:pt x="11317" y="10313"/>
                </a:lnTo>
                <a:lnTo>
                  <a:pt x="11264" y="10304"/>
                </a:lnTo>
                <a:lnTo>
                  <a:pt x="11214" y="10292"/>
                </a:lnTo>
                <a:lnTo>
                  <a:pt x="11163" y="10278"/>
                </a:lnTo>
                <a:lnTo>
                  <a:pt x="11113" y="10262"/>
                </a:lnTo>
                <a:lnTo>
                  <a:pt x="11066" y="10243"/>
                </a:lnTo>
                <a:lnTo>
                  <a:pt x="11018" y="10221"/>
                </a:lnTo>
                <a:lnTo>
                  <a:pt x="10972" y="10198"/>
                </a:lnTo>
                <a:lnTo>
                  <a:pt x="10928" y="10173"/>
                </a:lnTo>
                <a:lnTo>
                  <a:pt x="10885" y="10144"/>
                </a:lnTo>
                <a:lnTo>
                  <a:pt x="10844" y="10115"/>
                </a:lnTo>
                <a:lnTo>
                  <a:pt x="10803" y="10084"/>
                </a:lnTo>
                <a:lnTo>
                  <a:pt x="10765" y="10050"/>
                </a:lnTo>
                <a:lnTo>
                  <a:pt x="10727" y="10015"/>
                </a:lnTo>
                <a:lnTo>
                  <a:pt x="10693" y="9979"/>
                </a:lnTo>
                <a:lnTo>
                  <a:pt x="10659" y="9940"/>
                </a:lnTo>
                <a:lnTo>
                  <a:pt x="10628" y="9900"/>
                </a:lnTo>
                <a:lnTo>
                  <a:pt x="10598" y="9858"/>
                </a:lnTo>
                <a:lnTo>
                  <a:pt x="10570" y="9816"/>
                </a:lnTo>
                <a:lnTo>
                  <a:pt x="10545" y="9771"/>
                </a:lnTo>
                <a:lnTo>
                  <a:pt x="10522" y="9726"/>
                </a:lnTo>
                <a:lnTo>
                  <a:pt x="10500" y="9679"/>
                </a:lnTo>
                <a:lnTo>
                  <a:pt x="10481" y="9631"/>
                </a:lnTo>
                <a:lnTo>
                  <a:pt x="10464" y="9581"/>
                </a:lnTo>
                <a:lnTo>
                  <a:pt x="10450" y="9532"/>
                </a:lnTo>
                <a:lnTo>
                  <a:pt x="10439" y="9480"/>
                </a:lnTo>
                <a:lnTo>
                  <a:pt x="10429" y="9429"/>
                </a:lnTo>
                <a:lnTo>
                  <a:pt x="10422" y="9375"/>
                </a:lnTo>
                <a:lnTo>
                  <a:pt x="10418" y="9321"/>
                </a:lnTo>
                <a:lnTo>
                  <a:pt x="10416" y="9268"/>
                </a:lnTo>
                <a:lnTo>
                  <a:pt x="10416" y="6938"/>
                </a:lnTo>
                <a:lnTo>
                  <a:pt x="9263" y="7485"/>
                </a:lnTo>
                <a:lnTo>
                  <a:pt x="7525" y="9881"/>
                </a:lnTo>
                <a:lnTo>
                  <a:pt x="6129" y="7402"/>
                </a:lnTo>
                <a:lnTo>
                  <a:pt x="3172" y="10509"/>
                </a:lnTo>
                <a:lnTo>
                  <a:pt x="2850" y="10204"/>
                </a:lnTo>
                <a:lnTo>
                  <a:pt x="6221" y="6661"/>
                </a:lnTo>
                <a:lnTo>
                  <a:pt x="7571" y="9060"/>
                </a:lnTo>
                <a:lnTo>
                  <a:pt x="8969" y="7133"/>
                </a:lnTo>
                <a:lnTo>
                  <a:pt x="10416" y="6446"/>
                </a:lnTo>
                <a:lnTo>
                  <a:pt x="10416" y="4583"/>
                </a:lnTo>
                <a:lnTo>
                  <a:pt x="2099" y="4583"/>
                </a:lnTo>
                <a:lnTo>
                  <a:pt x="2071" y="4583"/>
                </a:lnTo>
                <a:lnTo>
                  <a:pt x="2043" y="4585"/>
                </a:lnTo>
                <a:lnTo>
                  <a:pt x="2017" y="4589"/>
                </a:lnTo>
                <a:lnTo>
                  <a:pt x="1989" y="4594"/>
                </a:lnTo>
                <a:lnTo>
                  <a:pt x="1963" y="4601"/>
                </a:lnTo>
                <a:lnTo>
                  <a:pt x="1938" y="4608"/>
                </a:lnTo>
                <a:lnTo>
                  <a:pt x="1912" y="4616"/>
                </a:lnTo>
                <a:lnTo>
                  <a:pt x="1887" y="4626"/>
                </a:lnTo>
                <a:lnTo>
                  <a:pt x="1863" y="4637"/>
                </a:lnTo>
                <a:lnTo>
                  <a:pt x="1839" y="4648"/>
                </a:lnTo>
                <a:lnTo>
                  <a:pt x="1817" y="4662"/>
                </a:lnTo>
                <a:lnTo>
                  <a:pt x="1795" y="4675"/>
                </a:lnTo>
                <a:lnTo>
                  <a:pt x="1774" y="4692"/>
                </a:lnTo>
                <a:lnTo>
                  <a:pt x="1752" y="4708"/>
                </a:lnTo>
                <a:lnTo>
                  <a:pt x="1733" y="4724"/>
                </a:lnTo>
                <a:lnTo>
                  <a:pt x="1714" y="4742"/>
                </a:lnTo>
                <a:lnTo>
                  <a:pt x="1696" y="4761"/>
                </a:lnTo>
                <a:lnTo>
                  <a:pt x="1678" y="4781"/>
                </a:lnTo>
                <a:lnTo>
                  <a:pt x="1662" y="4802"/>
                </a:lnTo>
                <a:lnTo>
                  <a:pt x="1647" y="4823"/>
                </a:lnTo>
                <a:lnTo>
                  <a:pt x="1633" y="4845"/>
                </a:lnTo>
                <a:lnTo>
                  <a:pt x="1620" y="4867"/>
                </a:lnTo>
                <a:lnTo>
                  <a:pt x="1607" y="4891"/>
                </a:lnTo>
                <a:lnTo>
                  <a:pt x="1597" y="4915"/>
                </a:lnTo>
                <a:lnTo>
                  <a:pt x="1587" y="4940"/>
                </a:lnTo>
                <a:lnTo>
                  <a:pt x="1579" y="4966"/>
                </a:lnTo>
                <a:lnTo>
                  <a:pt x="1571" y="4991"/>
                </a:lnTo>
                <a:lnTo>
                  <a:pt x="1565" y="5017"/>
                </a:lnTo>
                <a:lnTo>
                  <a:pt x="1561" y="5043"/>
                </a:lnTo>
                <a:lnTo>
                  <a:pt x="1557" y="5071"/>
                </a:lnTo>
                <a:lnTo>
                  <a:pt x="1555" y="5099"/>
                </a:lnTo>
                <a:lnTo>
                  <a:pt x="1554" y="5126"/>
                </a:lnTo>
                <a:lnTo>
                  <a:pt x="1554" y="11131"/>
                </a:lnTo>
                <a:lnTo>
                  <a:pt x="1555" y="11160"/>
                </a:lnTo>
                <a:lnTo>
                  <a:pt x="1557" y="11187"/>
                </a:lnTo>
                <a:lnTo>
                  <a:pt x="1561" y="11214"/>
                </a:lnTo>
                <a:lnTo>
                  <a:pt x="1565" y="11240"/>
                </a:lnTo>
                <a:lnTo>
                  <a:pt x="1571" y="11267"/>
                </a:lnTo>
                <a:lnTo>
                  <a:pt x="1579" y="11292"/>
                </a:lnTo>
                <a:lnTo>
                  <a:pt x="1587" y="11317"/>
                </a:lnTo>
                <a:lnTo>
                  <a:pt x="1597" y="11343"/>
                </a:lnTo>
                <a:lnTo>
                  <a:pt x="1607" y="11367"/>
                </a:lnTo>
                <a:lnTo>
                  <a:pt x="1620" y="11390"/>
                </a:lnTo>
                <a:lnTo>
                  <a:pt x="1633" y="11412"/>
                </a:lnTo>
                <a:lnTo>
                  <a:pt x="1647" y="11435"/>
                </a:lnTo>
                <a:lnTo>
                  <a:pt x="1662" y="11456"/>
                </a:lnTo>
                <a:lnTo>
                  <a:pt x="1678" y="11477"/>
                </a:lnTo>
                <a:lnTo>
                  <a:pt x="1696" y="11496"/>
                </a:lnTo>
                <a:lnTo>
                  <a:pt x="1714" y="11515"/>
                </a:lnTo>
                <a:lnTo>
                  <a:pt x="1733" y="11534"/>
                </a:lnTo>
                <a:lnTo>
                  <a:pt x="1752" y="11550"/>
                </a:lnTo>
                <a:lnTo>
                  <a:pt x="1774" y="11566"/>
                </a:lnTo>
                <a:lnTo>
                  <a:pt x="1795" y="11582"/>
                </a:lnTo>
                <a:lnTo>
                  <a:pt x="1817" y="11596"/>
                </a:lnTo>
                <a:lnTo>
                  <a:pt x="1839" y="11610"/>
                </a:lnTo>
                <a:lnTo>
                  <a:pt x="1863" y="11621"/>
                </a:lnTo>
                <a:lnTo>
                  <a:pt x="1887" y="11632"/>
                </a:lnTo>
                <a:lnTo>
                  <a:pt x="1912" y="11642"/>
                </a:lnTo>
                <a:lnTo>
                  <a:pt x="1938" y="11650"/>
                </a:lnTo>
                <a:lnTo>
                  <a:pt x="1963" y="11658"/>
                </a:lnTo>
                <a:lnTo>
                  <a:pt x="1989" y="11664"/>
                </a:lnTo>
                <a:lnTo>
                  <a:pt x="2017" y="11669"/>
                </a:lnTo>
                <a:lnTo>
                  <a:pt x="2043" y="11672"/>
                </a:lnTo>
                <a:lnTo>
                  <a:pt x="2071" y="11674"/>
                </a:lnTo>
                <a:lnTo>
                  <a:pt x="2099" y="11675"/>
                </a:lnTo>
                <a:lnTo>
                  <a:pt x="11706" y="11675"/>
                </a:lnTo>
                <a:lnTo>
                  <a:pt x="11706" y="10301"/>
                </a:lnTo>
                <a:lnTo>
                  <a:pt x="11677" y="10306"/>
                </a:lnTo>
                <a:lnTo>
                  <a:pt x="11650" y="10312"/>
                </a:lnTo>
                <a:lnTo>
                  <a:pt x="11622" y="10316"/>
                </a:lnTo>
                <a:lnTo>
                  <a:pt x="11593" y="10319"/>
                </a:lnTo>
                <a:lnTo>
                  <a:pt x="11565" y="10322"/>
                </a:lnTo>
                <a:lnTo>
                  <a:pt x="11536" y="10324"/>
                </a:lnTo>
                <a:lnTo>
                  <a:pt x="11507" y="10325"/>
                </a:lnTo>
                <a:lnTo>
                  <a:pt x="11478" y="10325"/>
                </a:lnTo>
                <a:close/>
                <a:moveTo>
                  <a:pt x="7104" y="15248"/>
                </a:moveTo>
                <a:lnTo>
                  <a:pt x="7105" y="15271"/>
                </a:lnTo>
                <a:lnTo>
                  <a:pt x="7106" y="15294"/>
                </a:lnTo>
                <a:lnTo>
                  <a:pt x="7109" y="15316"/>
                </a:lnTo>
                <a:lnTo>
                  <a:pt x="7113" y="15337"/>
                </a:lnTo>
                <a:lnTo>
                  <a:pt x="7118" y="15359"/>
                </a:lnTo>
                <a:lnTo>
                  <a:pt x="7125" y="15380"/>
                </a:lnTo>
                <a:lnTo>
                  <a:pt x="7132" y="15400"/>
                </a:lnTo>
                <a:lnTo>
                  <a:pt x="7139" y="15420"/>
                </a:lnTo>
                <a:lnTo>
                  <a:pt x="7148" y="15441"/>
                </a:lnTo>
                <a:lnTo>
                  <a:pt x="7158" y="15460"/>
                </a:lnTo>
                <a:lnTo>
                  <a:pt x="7168" y="15478"/>
                </a:lnTo>
                <a:lnTo>
                  <a:pt x="7180" y="15496"/>
                </a:lnTo>
                <a:lnTo>
                  <a:pt x="7192" y="15513"/>
                </a:lnTo>
                <a:lnTo>
                  <a:pt x="7206" y="15530"/>
                </a:lnTo>
                <a:lnTo>
                  <a:pt x="7219" y="15546"/>
                </a:lnTo>
                <a:lnTo>
                  <a:pt x="7234" y="15562"/>
                </a:lnTo>
                <a:lnTo>
                  <a:pt x="7249" y="15576"/>
                </a:lnTo>
                <a:lnTo>
                  <a:pt x="7265" y="15590"/>
                </a:lnTo>
                <a:lnTo>
                  <a:pt x="7283" y="15603"/>
                </a:lnTo>
                <a:lnTo>
                  <a:pt x="7300" y="15616"/>
                </a:lnTo>
                <a:lnTo>
                  <a:pt x="7318" y="15628"/>
                </a:lnTo>
                <a:lnTo>
                  <a:pt x="7336" y="15638"/>
                </a:lnTo>
                <a:lnTo>
                  <a:pt x="7355" y="15648"/>
                </a:lnTo>
                <a:lnTo>
                  <a:pt x="7375" y="15657"/>
                </a:lnTo>
                <a:lnTo>
                  <a:pt x="7395" y="15665"/>
                </a:lnTo>
                <a:lnTo>
                  <a:pt x="7415" y="15672"/>
                </a:lnTo>
                <a:lnTo>
                  <a:pt x="7437" y="15677"/>
                </a:lnTo>
                <a:lnTo>
                  <a:pt x="7459" y="15682"/>
                </a:lnTo>
                <a:lnTo>
                  <a:pt x="7480" y="15686"/>
                </a:lnTo>
                <a:lnTo>
                  <a:pt x="7502" y="15689"/>
                </a:lnTo>
                <a:lnTo>
                  <a:pt x="7526" y="15691"/>
                </a:lnTo>
                <a:lnTo>
                  <a:pt x="7548" y="15691"/>
                </a:lnTo>
                <a:lnTo>
                  <a:pt x="7571" y="15691"/>
                </a:lnTo>
                <a:lnTo>
                  <a:pt x="7594" y="15689"/>
                </a:lnTo>
                <a:lnTo>
                  <a:pt x="7616" y="15686"/>
                </a:lnTo>
                <a:lnTo>
                  <a:pt x="7637" y="15682"/>
                </a:lnTo>
                <a:lnTo>
                  <a:pt x="7659" y="15677"/>
                </a:lnTo>
                <a:lnTo>
                  <a:pt x="7680" y="15672"/>
                </a:lnTo>
                <a:lnTo>
                  <a:pt x="7701" y="15665"/>
                </a:lnTo>
                <a:lnTo>
                  <a:pt x="7721" y="15657"/>
                </a:lnTo>
                <a:lnTo>
                  <a:pt x="7740" y="15648"/>
                </a:lnTo>
                <a:lnTo>
                  <a:pt x="7760" y="15638"/>
                </a:lnTo>
                <a:lnTo>
                  <a:pt x="7778" y="15628"/>
                </a:lnTo>
                <a:lnTo>
                  <a:pt x="7796" y="15616"/>
                </a:lnTo>
                <a:lnTo>
                  <a:pt x="7813" y="15603"/>
                </a:lnTo>
                <a:lnTo>
                  <a:pt x="7831" y="15590"/>
                </a:lnTo>
                <a:lnTo>
                  <a:pt x="7847" y="15576"/>
                </a:lnTo>
                <a:lnTo>
                  <a:pt x="7862" y="15562"/>
                </a:lnTo>
                <a:lnTo>
                  <a:pt x="7877" y="15546"/>
                </a:lnTo>
                <a:lnTo>
                  <a:pt x="7890" y="15530"/>
                </a:lnTo>
                <a:lnTo>
                  <a:pt x="7903" y="15513"/>
                </a:lnTo>
                <a:lnTo>
                  <a:pt x="7917" y="15496"/>
                </a:lnTo>
                <a:lnTo>
                  <a:pt x="7928" y="15478"/>
                </a:lnTo>
                <a:lnTo>
                  <a:pt x="7939" y="15460"/>
                </a:lnTo>
                <a:lnTo>
                  <a:pt x="7948" y="15441"/>
                </a:lnTo>
                <a:lnTo>
                  <a:pt x="7957" y="15420"/>
                </a:lnTo>
                <a:lnTo>
                  <a:pt x="7965" y="15400"/>
                </a:lnTo>
                <a:lnTo>
                  <a:pt x="7972" y="15380"/>
                </a:lnTo>
                <a:lnTo>
                  <a:pt x="7978" y="15359"/>
                </a:lnTo>
                <a:lnTo>
                  <a:pt x="7983" y="15337"/>
                </a:lnTo>
                <a:lnTo>
                  <a:pt x="7988" y="15316"/>
                </a:lnTo>
                <a:lnTo>
                  <a:pt x="7990" y="15294"/>
                </a:lnTo>
                <a:lnTo>
                  <a:pt x="7992" y="15271"/>
                </a:lnTo>
                <a:lnTo>
                  <a:pt x="7993" y="15248"/>
                </a:lnTo>
                <a:lnTo>
                  <a:pt x="7993" y="12773"/>
                </a:lnTo>
                <a:lnTo>
                  <a:pt x="7104" y="12773"/>
                </a:lnTo>
                <a:lnTo>
                  <a:pt x="7104" y="15248"/>
                </a:lnTo>
                <a:close/>
                <a:moveTo>
                  <a:pt x="10787" y="12772"/>
                </a:moveTo>
                <a:lnTo>
                  <a:pt x="10790" y="12785"/>
                </a:lnTo>
                <a:lnTo>
                  <a:pt x="10795" y="12798"/>
                </a:lnTo>
                <a:lnTo>
                  <a:pt x="10799" y="12811"/>
                </a:lnTo>
                <a:lnTo>
                  <a:pt x="10804" y="12823"/>
                </a:lnTo>
                <a:lnTo>
                  <a:pt x="10816" y="12847"/>
                </a:lnTo>
                <a:lnTo>
                  <a:pt x="10830" y="12870"/>
                </a:lnTo>
                <a:lnTo>
                  <a:pt x="11706" y="14337"/>
                </a:lnTo>
                <a:lnTo>
                  <a:pt x="11706" y="12772"/>
                </a:lnTo>
                <a:lnTo>
                  <a:pt x="10787" y="12772"/>
                </a:lnTo>
                <a:close/>
                <a:moveTo>
                  <a:pt x="2948" y="12551"/>
                </a:moveTo>
                <a:lnTo>
                  <a:pt x="11706" y="12551"/>
                </a:lnTo>
                <a:lnTo>
                  <a:pt x="11706" y="11868"/>
                </a:lnTo>
                <a:lnTo>
                  <a:pt x="2948" y="11868"/>
                </a:lnTo>
                <a:lnTo>
                  <a:pt x="2948" y="12551"/>
                </a:lnTo>
                <a:close/>
                <a:moveTo>
                  <a:pt x="11478" y="2994"/>
                </a:moveTo>
                <a:lnTo>
                  <a:pt x="12089" y="2994"/>
                </a:lnTo>
                <a:lnTo>
                  <a:pt x="12108" y="2994"/>
                </a:lnTo>
                <a:lnTo>
                  <a:pt x="12127" y="2995"/>
                </a:lnTo>
                <a:lnTo>
                  <a:pt x="12146" y="2996"/>
                </a:lnTo>
                <a:lnTo>
                  <a:pt x="12166" y="2998"/>
                </a:lnTo>
                <a:lnTo>
                  <a:pt x="12140" y="2971"/>
                </a:lnTo>
                <a:lnTo>
                  <a:pt x="12116" y="2943"/>
                </a:lnTo>
                <a:lnTo>
                  <a:pt x="12093" y="2915"/>
                </a:lnTo>
                <a:lnTo>
                  <a:pt x="12069" y="2887"/>
                </a:lnTo>
                <a:lnTo>
                  <a:pt x="12046" y="2857"/>
                </a:lnTo>
                <a:lnTo>
                  <a:pt x="12025" y="2828"/>
                </a:lnTo>
                <a:lnTo>
                  <a:pt x="12003" y="2798"/>
                </a:lnTo>
                <a:lnTo>
                  <a:pt x="11982" y="2767"/>
                </a:lnTo>
                <a:lnTo>
                  <a:pt x="11961" y="2737"/>
                </a:lnTo>
                <a:lnTo>
                  <a:pt x="11942" y="2706"/>
                </a:lnTo>
                <a:lnTo>
                  <a:pt x="11923" y="2674"/>
                </a:lnTo>
                <a:lnTo>
                  <a:pt x="11904" y="2643"/>
                </a:lnTo>
                <a:lnTo>
                  <a:pt x="11886" y="2611"/>
                </a:lnTo>
                <a:lnTo>
                  <a:pt x="11869" y="2577"/>
                </a:lnTo>
                <a:lnTo>
                  <a:pt x="11852" y="2545"/>
                </a:lnTo>
                <a:lnTo>
                  <a:pt x="11835" y="2512"/>
                </a:lnTo>
                <a:lnTo>
                  <a:pt x="1526" y="2512"/>
                </a:lnTo>
                <a:lnTo>
                  <a:pt x="1526" y="4383"/>
                </a:lnTo>
                <a:lnTo>
                  <a:pt x="10416" y="4383"/>
                </a:lnTo>
                <a:lnTo>
                  <a:pt x="10416" y="4053"/>
                </a:lnTo>
                <a:lnTo>
                  <a:pt x="10418" y="3998"/>
                </a:lnTo>
                <a:lnTo>
                  <a:pt x="10422" y="3944"/>
                </a:lnTo>
                <a:lnTo>
                  <a:pt x="10429" y="3891"/>
                </a:lnTo>
                <a:lnTo>
                  <a:pt x="10439" y="3839"/>
                </a:lnTo>
                <a:lnTo>
                  <a:pt x="10450" y="3788"/>
                </a:lnTo>
                <a:lnTo>
                  <a:pt x="10464" y="3737"/>
                </a:lnTo>
                <a:lnTo>
                  <a:pt x="10481" y="3689"/>
                </a:lnTo>
                <a:lnTo>
                  <a:pt x="10500" y="3640"/>
                </a:lnTo>
                <a:lnTo>
                  <a:pt x="10522" y="3593"/>
                </a:lnTo>
                <a:lnTo>
                  <a:pt x="10545" y="3548"/>
                </a:lnTo>
                <a:lnTo>
                  <a:pt x="10570" y="3503"/>
                </a:lnTo>
                <a:lnTo>
                  <a:pt x="10598" y="3460"/>
                </a:lnTo>
                <a:lnTo>
                  <a:pt x="10628" y="3419"/>
                </a:lnTo>
                <a:lnTo>
                  <a:pt x="10659" y="3379"/>
                </a:lnTo>
                <a:lnTo>
                  <a:pt x="10693" y="3341"/>
                </a:lnTo>
                <a:lnTo>
                  <a:pt x="10727" y="3303"/>
                </a:lnTo>
                <a:lnTo>
                  <a:pt x="10765" y="3269"/>
                </a:lnTo>
                <a:lnTo>
                  <a:pt x="10803" y="3236"/>
                </a:lnTo>
                <a:lnTo>
                  <a:pt x="10844" y="3204"/>
                </a:lnTo>
                <a:lnTo>
                  <a:pt x="10885" y="3174"/>
                </a:lnTo>
                <a:lnTo>
                  <a:pt x="10928" y="3147"/>
                </a:lnTo>
                <a:lnTo>
                  <a:pt x="10972" y="3121"/>
                </a:lnTo>
                <a:lnTo>
                  <a:pt x="11018" y="3098"/>
                </a:lnTo>
                <a:lnTo>
                  <a:pt x="11066" y="3077"/>
                </a:lnTo>
                <a:lnTo>
                  <a:pt x="11113" y="3058"/>
                </a:lnTo>
                <a:lnTo>
                  <a:pt x="11163" y="3041"/>
                </a:lnTo>
                <a:lnTo>
                  <a:pt x="11214" y="3027"/>
                </a:lnTo>
                <a:lnTo>
                  <a:pt x="11264" y="3015"/>
                </a:lnTo>
                <a:lnTo>
                  <a:pt x="11317" y="3006"/>
                </a:lnTo>
                <a:lnTo>
                  <a:pt x="11370" y="2999"/>
                </a:lnTo>
                <a:lnTo>
                  <a:pt x="11424" y="2995"/>
                </a:lnTo>
                <a:lnTo>
                  <a:pt x="11478" y="2994"/>
                </a:lnTo>
                <a:close/>
                <a:moveTo>
                  <a:pt x="15068" y="2994"/>
                </a:moveTo>
                <a:lnTo>
                  <a:pt x="15063" y="2981"/>
                </a:lnTo>
                <a:lnTo>
                  <a:pt x="15060" y="2968"/>
                </a:lnTo>
                <a:lnTo>
                  <a:pt x="15056" y="2955"/>
                </a:lnTo>
                <a:lnTo>
                  <a:pt x="15052" y="2944"/>
                </a:lnTo>
                <a:lnTo>
                  <a:pt x="15040" y="2957"/>
                </a:lnTo>
                <a:lnTo>
                  <a:pt x="15027" y="2971"/>
                </a:lnTo>
                <a:lnTo>
                  <a:pt x="15015" y="2985"/>
                </a:lnTo>
                <a:lnTo>
                  <a:pt x="15003" y="2998"/>
                </a:lnTo>
                <a:lnTo>
                  <a:pt x="15019" y="2997"/>
                </a:lnTo>
                <a:lnTo>
                  <a:pt x="15035" y="2995"/>
                </a:lnTo>
                <a:lnTo>
                  <a:pt x="15051" y="2994"/>
                </a:lnTo>
                <a:lnTo>
                  <a:pt x="15068" y="2994"/>
                </a:lnTo>
                <a:close/>
                <a:moveTo>
                  <a:pt x="13482" y="3072"/>
                </a:moveTo>
                <a:lnTo>
                  <a:pt x="13508" y="3069"/>
                </a:lnTo>
                <a:lnTo>
                  <a:pt x="13533" y="3066"/>
                </a:lnTo>
                <a:lnTo>
                  <a:pt x="13558" y="3063"/>
                </a:lnTo>
                <a:lnTo>
                  <a:pt x="13584" y="3062"/>
                </a:lnTo>
                <a:lnTo>
                  <a:pt x="13609" y="3063"/>
                </a:lnTo>
                <a:lnTo>
                  <a:pt x="13634" y="3066"/>
                </a:lnTo>
                <a:lnTo>
                  <a:pt x="13660" y="3069"/>
                </a:lnTo>
                <a:lnTo>
                  <a:pt x="13685" y="3072"/>
                </a:lnTo>
                <a:lnTo>
                  <a:pt x="13752" y="3066"/>
                </a:lnTo>
                <a:lnTo>
                  <a:pt x="13818" y="3056"/>
                </a:lnTo>
                <a:lnTo>
                  <a:pt x="13882" y="3043"/>
                </a:lnTo>
                <a:lnTo>
                  <a:pt x="13946" y="3027"/>
                </a:lnTo>
                <a:lnTo>
                  <a:pt x="14009" y="3009"/>
                </a:lnTo>
                <a:lnTo>
                  <a:pt x="14070" y="2988"/>
                </a:lnTo>
                <a:lnTo>
                  <a:pt x="14131" y="2964"/>
                </a:lnTo>
                <a:lnTo>
                  <a:pt x="14189" y="2936"/>
                </a:lnTo>
                <a:lnTo>
                  <a:pt x="14246" y="2907"/>
                </a:lnTo>
                <a:lnTo>
                  <a:pt x="14302" y="2875"/>
                </a:lnTo>
                <a:lnTo>
                  <a:pt x="14355" y="2840"/>
                </a:lnTo>
                <a:lnTo>
                  <a:pt x="14408" y="2804"/>
                </a:lnTo>
                <a:lnTo>
                  <a:pt x="14459" y="2764"/>
                </a:lnTo>
                <a:lnTo>
                  <a:pt x="14507" y="2723"/>
                </a:lnTo>
                <a:lnTo>
                  <a:pt x="14554" y="2679"/>
                </a:lnTo>
                <a:lnTo>
                  <a:pt x="14599" y="2634"/>
                </a:lnTo>
                <a:lnTo>
                  <a:pt x="14641" y="2586"/>
                </a:lnTo>
                <a:lnTo>
                  <a:pt x="14682" y="2537"/>
                </a:lnTo>
                <a:lnTo>
                  <a:pt x="14720" y="2486"/>
                </a:lnTo>
                <a:lnTo>
                  <a:pt x="14756" y="2433"/>
                </a:lnTo>
                <a:lnTo>
                  <a:pt x="14789" y="2378"/>
                </a:lnTo>
                <a:lnTo>
                  <a:pt x="14819" y="2323"/>
                </a:lnTo>
                <a:lnTo>
                  <a:pt x="14848" y="2264"/>
                </a:lnTo>
                <a:lnTo>
                  <a:pt x="14874" y="2205"/>
                </a:lnTo>
                <a:lnTo>
                  <a:pt x="14896" y="2145"/>
                </a:lnTo>
                <a:lnTo>
                  <a:pt x="14917" y="2083"/>
                </a:lnTo>
                <a:lnTo>
                  <a:pt x="14934" y="2019"/>
                </a:lnTo>
                <a:lnTo>
                  <a:pt x="14948" y="1955"/>
                </a:lnTo>
                <a:lnTo>
                  <a:pt x="14959" y="1890"/>
                </a:lnTo>
                <a:lnTo>
                  <a:pt x="14967" y="1824"/>
                </a:lnTo>
                <a:lnTo>
                  <a:pt x="14972" y="1756"/>
                </a:lnTo>
                <a:lnTo>
                  <a:pt x="14974" y="1689"/>
                </a:lnTo>
                <a:lnTo>
                  <a:pt x="14974" y="1388"/>
                </a:lnTo>
                <a:lnTo>
                  <a:pt x="14972" y="1316"/>
                </a:lnTo>
                <a:lnTo>
                  <a:pt x="14967" y="1247"/>
                </a:lnTo>
                <a:lnTo>
                  <a:pt x="14958" y="1177"/>
                </a:lnTo>
                <a:lnTo>
                  <a:pt x="14946" y="1109"/>
                </a:lnTo>
                <a:lnTo>
                  <a:pt x="14930" y="1042"/>
                </a:lnTo>
                <a:lnTo>
                  <a:pt x="14912" y="976"/>
                </a:lnTo>
                <a:lnTo>
                  <a:pt x="14889" y="912"/>
                </a:lnTo>
                <a:lnTo>
                  <a:pt x="14865" y="849"/>
                </a:lnTo>
                <a:lnTo>
                  <a:pt x="14837" y="788"/>
                </a:lnTo>
                <a:lnTo>
                  <a:pt x="14806" y="728"/>
                </a:lnTo>
                <a:lnTo>
                  <a:pt x="14772" y="669"/>
                </a:lnTo>
                <a:lnTo>
                  <a:pt x="14736" y="613"/>
                </a:lnTo>
                <a:lnTo>
                  <a:pt x="14697" y="559"/>
                </a:lnTo>
                <a:lnTo>
                  <a:pt x="14655" y="507"/>
                </a:lnTo>
                <a:lnTo>
                  <a:pt x="14612" y="456"/>
                </a:lnTo>
                <a:lnTo>
                  <a:pt x="14566" y="407"/>
                </a:lnTo>
                <a:lnTo>
                  <a:pt x="14518" y="362"/>
                </a:lnTo>
                <a:lnTo>
                  <a:pt x="14467" y="317"/>
                </a:lnTo>
                <a:lnTo>
                  <a:pt x="14414" y="277"/>
                </a:lnTo>
                <a:lnTo>
                  <a:pt x="14360" y="238"/>
                </a:lnTo>
                <a:lnTo>
                  <a:pt x="14303" y="201"/>
                </a:lnTo>
                <a:lnTo>
                  <a:pt x="14245" y="168"/>
                </a:lnTo>
                <a:lnTo>
                  <a:pt x="14185" y="138"/>
                </a:lnTo>
                <a:lnTo>
                  <a:pt x="14124" y="109"/>
                </a:lnTo>
                <a:lnTo>
                  <a:pt x="14061" y="85"/>
                </a:lnTo>
                <a:lnTo>
                  <a:pt x="13996" y="63"/>
                </a:lnTo>
                <a:lnTo>
                  <a:pt x="13930" y="43"/>
                </a:lnTo>
                <a:lnTo>
                  <a:pt x="13863" y="28"/>
                </a:lnTo>
                <a:lnTo>
                  <a:pt x="13794" y="16"/>
                </a:lnTo>
                <a:lnTo>
                  <a:pt x="13725" y="7"/>
                </a:lnTo>
                <a:lnTo>
                  <a:pt x="13655" y="2"/>
                </a:lnTo>
                <a:lnTo>
                  <a:pt x="13584" y="0"/>
                </a:lnTo>
                <a:lnTo>
                  <a:pt x="13513" y="2"/>
                </a:lnTo>
                <a:lnTo>
                  <a:pt x="13442" y="7"/>
                </a:lnTo>
                <a:lnTo>
                  <a:pt x="13373" y="16"/>
                </a:lnTo>
                <a:lnTo>
                  <a:pt x="13304" y="28"/>
                </a:lnTo>
                <a:lnTo>
                  <a:pt x="13237" y="43"/>
                </a:lnTo>
                <a:lnTo>
                  <a:pt x="13171" y="63"/>
                </a:lnTo>
                <a:lnTo>
                  <a:pt x="13107" y="85"/>
                </a:lnTo>
                <a:lnTo>
                  <a:pt x="13044" y="109"/>
                </a:lnTo>
                <a:lnTo>
                  <a:pt x="12982" y="138"/>
                </a:lnTo>
                <a:lnTo>
                  <a:pt x="12922" y="168"/>
                </a:lnTo>
                <a:lnTo>
                  <a:pt x="12865" y="201"/>
                </a:lnTo>
                <a:lnTo>
                  <a:pt x="12808" y="238"/>
                </a:lnTo>
                <a:lnTo>
                  <a:pt x="12753" y="277"/>
                </a:lnTo>
                <a:lnTo>
                  <a:pt x="12700" y="317"/>
                </a:lnTo>
                <a:lnTo>
                  <a:pt x="12650" y="362"/>
                </a:lnTo>
                <a:lnTo>
                  <a:pt x="12602" y="407"/>
                </a:lnTo>
                <a:lnTo>
                  <a:pt x="12556" y="456"/>
                </a:lnTo>
                <a:lnTo>
                  <a:pt x="12512" y="507"/>
                </a:lnTo>
                <a:lnTo>
                  <a:pt x="12471" y="559"/>
                </a:lnTo>
                <a:lnTo>
                  <a:pt x="12432" y="613"/>
                </a:lnTo>
                <a:lnTo>
                  <a:pt x="12396" y="669"/>
                </a:lnTo>
                <a:lnTo>
                  <a:pt x="12362" y="728"/>
                </a:lnTo>
                <a:lnTo>
                  <a:pt x="12331" y="788"/>
                </a:lnTo>
                <a:lnTo>
                  <a:pt x="12303" y="849"/>
                </a:lnTo>
                <a:lnTo>
                  <a:pt x="12278" y="912"/>
                </a:lnTo>
                <a:lnTo>
                  <a:pt x="12256" y="976"/>
                </a:lnTo>
                <a:lnTo>
                  <a:pt x="12238" y="1042"/>
                </a:lnTo>
                <a:lnTo>
                  <a:pt x="12221" y="1109"/>
                </a:lnTo>
                <a:lnTo>
                  <a:pt x="12209" y="1177"/>
                </a:lnTo>
                <a:lnTo>
                  <a:pt x="12200" y="1247"/>
                </a:lnTo>
                <a:lnTo>
                  <a:pt x="12195" y="1316"/>
                </a:lnTo>
                <a:lnTo>
                  <a:pt x="12193" y="1388"/>
                </a:lnTo>
                <a:lnTo>
                  <a:pt x="12193" y="1689"/>
                </a:lnTo>
                <a:lnTo>
                  <a:pt x="12195" y="1756"/>
                </a:lnTo>
                <a:lnTo>
                  <a:pt x="12200" y="1824"/>
                </a:lnTo>
                <a:lnTo>
                  <a:pt x="12208" y="1890"/>
                </a:lnTo>
                <a:lnTo>
                  <a:pt x="12219" y="1955"/>
                </a:lnTo>
                <a:lnTo>
                  <a:pt x="12234" y="2019"/>
                </a:lnTo>
                <a:lnTo>
                  <a:pt x="12251" y="2083"/>
                </a:lnTo>
                <a:lnTo>
                  <a:pt x="12271" y="2145"/>
                </a:lnTo>
                <a:lnTo>
                  <a:pt x="12294" y="2205"/>
                </a:lnTo>
                <a:lnTo>
                  <a:pt x="12320" y="2264"/>
                </a:lnTo>
                <a:lnTo>
                  <a:pt x="12348" y="2323"/>
                </a:lnTo>
                <a:lnTo>
                  <a:pt x="12378" y="2378"/>
                </a:lnTo>
                <a:lnTo>
                  <a:pt x="12412" y="2433"/>
                </a:lnTo>
                <a:lnTo>
                  <a:pt x="12447" y="2486"/>
                </a:lnTo>
                <a:lnTo>
                  <a:pt x="12486" y="2537"/>
                </a:lnTo>
                <a:lnTo>
                  <a:pt x="12526" y="2586"/>
                </a:lnTo>
                <a:lnTo>
                  <a:pt x="12569" y="2634"/>
                </a:lnTo>
                <a:lnTo>
                  <a:pt x="12613" y="2679"/>
                </a:lnTo>
                <a:lnTo>
                  <a:pt x="12660" y="2723"/>
                </a:lnTo>
                <a:lnTo>
                  <a:pt x="12709" y="2764"/>
                </a:lnTo>
                <a:lnTo>
                  <a:pt x="12759" y="2804"/>
                </a:lnTo>
                <a:lnTo>
                  <a:pt x="12811" y="2840"/>
                </a:lnTo>
                <a:lnTo>
                  <a:pt x="12866" y="2875"/>
                </a:lnTo>
                <a:lnTo>
                  <a:pt x="12921" y="2907"/>
                </a:lnTo>
                <a:lnTo>
                  <a:pt x="12978" y="2936"/>
                </a:lnTo>
                <a:lnTo>
                  <a:pt x="13037" y="2964"/>
                </a:lnTo>
                <a:lnTo>
                  <a:pt x="13096" y="2988"/>
                </a:lnTo>
                <a:lnTo>
                  <a:pt x="13158" y="3009"/>
                </a:lnTo>
                <a:lnTo>
                  <a:pt x="13221" y="3027"/>
                </a:lnTo>
                <a:lnTo>
                  <a:pt x="13285" y="3043"/>
                </a:lnTo>
                <a:lnTo>
                  <a:pt x="13350" y="3056"/>
                </a:lnTo>
                <a:lnTo>
                  <a:pt x="13416" y="3066"/>
                </a:lnTo>
                <a:lnTo>
                  <a:pt x="13482" y="3072"/>
                </a:lnTo>
                <a:close/>
                <a:moveTo>
                  <a:pt x="13262" y="3927"/>
                </a:moveTo>
                <a:lnTo>
                  <a:pt x="13262" y="4336"/>
                </a:lnTo>
                <a:lnTo>
                  <a:pt x="13584" y="4912"/>
                </a:lnTo>
                <a:lnTo>
                  <a:pt x="13906" y="4336"/>
                </a:lnTo>
                <a:lnTo>
                  <a:pt x="13906" y="3927"/>
                </a:lnTo>
                <a:lnTo>
                  <a:pt x="13906" y="3910"/>
                </a:lnTo>
                <a:lnTo>
                  <a:pt x="13905" y="3894"/>
                </a:lnTo>
                <a:lnTo>
                  <a:pt x="13902" y="3878"/>
                </a:lnTo>
                <a:lnTo>
                  <a:pt x="13900" y="3862"/>
                </a:lnTo>
                <a:lnTo>
                  <a:pt x="13896" y="3846"/>
                </a:lnTo>
                <a:lnTo>
                  <a:pt x="13892" y="3831"/>
                </a:lnTo>
                <a:lnTo>
                  <a:pt x="13887" y="3817"/>
                </a:lnTo>
                <a:lnTo>
                  <a:pt x="13880" y="3802"/>
                </a:lnTo>
                <a:lnTo>
                  <a:pt x="13874" y="3788"/>
                </a:lnTo>
                <a:lnTo>
                  <a:pt x="13867" y="3773"/>
                </a:lnTo>
                <a:lnTo>
                  <a:pt x="13859" y="3760"/>
                </a:lnTo>
                <a:lnTo>
                  <a:pt x="13851" y="3747"/>
                </a:lnTo>
                <a:lnTo>
                  <a:pt x="13842" y="3735"/>
                </a:lnTo>
                <a:lnTo>
                  <a:pt x="13832" y="3723"/>
                </a:lnTo>
                <a:lnTo>
                  <a:pt x="13822" y="3711"/>
                </a:lnTo>
                <a:lnTo>
                  <a:pt x="13812" y="3700"/>
                </a:lnTo>
                <a:lnTo>
                  <a:pt x="13800" y="3690"/>
                </a:lnTo>
                <a:lnTo>
                  <a:pt x="13788" y="3679"/>
                </a:lnTo>
                <a:lnTo>
                  <a:pt x="13776" y="3669"/>
                </a:lnTo>
                <a:lnTo>
                  <a:pt x="13764" y="3660"/>
                </a:lnTo>
                <a:lnTo>
                  <a:pt x="13751" y="3652"/>
                </a:lnTo>
                <a:lnTo>
                  <a:pt x="13737" y="3644"/>
                </a:lnTo>
                <a:lnTo>
                  <a:pt x="13723" y="3637"/>
                </a:lnTo>
                <a:lnTo>
                  <a:pt x="13709" y="3631"/>
                </a:lnTo>
                <a:lnTo>
                  <a:pt x="13694" y="3625"/>
                </a:lnTo>
                <a:lnTo>
                  <a:pt x="13679" y="3620"/>
                </a:lnTo>
                <a:lnTo>
                  <a:pt x="13664" y="3616"/>
                </a:lnTo>
                <a:lnTo>
                  <a:pt x="13648" y="3612"/>
                </a:lnTo>
                <a:lnTo>
                  <a:pt x="13632" y="3609"/>
                </a:lnTo>
                <a:lnTo>
                  <a:pt x="13616" y="3607"/>
                </a:lnTo>
                <a:lnTo>
                  <a:pt x="13600" y="3606"/>
                </a:lnTo>
                <a:lnTo>
                  <a:pt x="13584" y="3606"/>
                </a:lnTo>
                <a:lnTo>
                  <a:pt x="13567" y="3606"/>
                </a:lnTo>
                <a:lnTo>
                  <a:pt x="13551" y="3607"/>
                </a:lnTo>
                <a:lnTo>
                  <a:pt x="13535" y="3609"/>
                </a:lnTo>
                <a:lnTo>
                  <a:pt x="13519" y="3612"/>
                </a:lnTo>
                <a:lnTo>
                  <a:pt x="13504" y="3616"/>
                </a:lnTo>
                <a:lnTo>
                  <a:pt x="13488" y="3620"/>
                </a:lnTo>
                <a:lnTo>
                  <a:pt x="13473" y="3625"/>
                </a:lnTo>
                <a:lnTo>
                  <a:pt x="13459" y="3631"/>
                </a:lnTo>
                <a:lnTo>
                  <a:pt x="13445" y="3637"/>
                </a:lnTo>
                <a:lnTo>
                  <a:pt x="13431" y="3644"/>
                </a:lnTo>
                <a:lnTo>
                  <a:pt x="13418" y="3652"/>
                </a:lnTo>
                <a:lnTo>
                  <a:pt x="13404" y="3660"/>
                </a:lnTo>
                <a:lnTo>
                  <a:pt x="13391" y="3669"/>
                </a:lnTo>
                <a:lnTo>
                  <a:pt x="13379" y="3679"/>
                </a:lnTo>
                <a:lnTo>
                  <a:pt x="13368" y="3690"/>
                </a:lnTo>
                <a:lnTo>
                  <a:pt x="13357" y="3700"/>
                </a:lnTo>
                <a:lnTo>
                  <a:pt x="13346" y="3711"/>
                </a:lnTo>
                <a:lnTo>
                  <a:pt x="13336" y="3723"/>
                </a:lnTo>
                <a:lnTo>
                  <a:pt x="13326" y="3735"/>
                </a:lnTo>
                <a:lnTo>
                  <a:pt x="13317" y="3747"/>
                </a:lnTo>
                <a:lnTo>
                  <a:pt x="13308" y="3760"/>
                </a:lnTo>
                <a:lnTo>
                  <a:pt x="13301" y="3773"/>
                </a:lnTo>
                <a:lnTo>
                  <a:pt x="13294" y="3788"/>
                </a:lnTo>
                <a:lnTo>
                  <a:pt x="13287" y="3802"/>
                </a:lnTo>
                <a:lnTo>
                  <a:pt x="13281" y="3817"/>
                </a:lnTo>
                <a:lnTo>
                  <a:pt x="13277" y="3831"/>
                </a:lnTo>
                <a:lnTo>
                  <a:pt x="13272" y="3846"/>
                </a:lnTo>
                <a:lnTo>
                  <a:pt x="13269" y="3862"/>
                </a:lnTo>
                <a:lnTo>
                  <a:pt x="13266" y="3878"/>
                </a:lnTo>
                <a:lnTo>
                  <a:pt x="13264" y="3894"/>
                </a:lnTo>
                <a:lnTo>
                  <a:pt x="13263" y="3910"/>
                </a:lnTo>
                <a:lnTo>
                  <a:pt x="13262" y="392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6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1774799" y="0"/>
            <a:ext cx="850112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dirty="0" smtClean="0"/>
              <a:t>Дополнительные возможности для партнеров компании</a:t>
            </a:r>
            <a:endParaRPr lang="ru-RU" dirty="0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Группа 628"/>
          <p:cNvGrpSpPr/>
          <p:nvPr userDrawn="1"/>
        </p:nvGrpSpPr>
        <p:grpSpPr>
          <a:xfrm>
            <a:off x="397030" y="1055033"/>
            <a:ext cx="9807454" cy="5583118"/>
            <a:chOff x="146050" y="851715"/>
            <a:chExt cx="10415588" cy="5929312"/>
          </a:xfrm>
        </p:grpSpPr>
        <p:grpSp>
          <p:nvGrpSpPr>
            <p:cNvPr id="5325" name="Group 205"/>
            <p:cNvGrpSpPr>
              <a:grpSpLocks/>
            </p:cNvGrpSpPr>
            <p:nvPr userDrawn="1"/>
          </p:nvGrpSpPr>
          <p:grpSpPr bwMode="auto">
            <a:xfrm>
              <a:off x="146050" y="851715"/>
              <a:ext cx="10415588" cy="5929312"/>
              <a:chOff x="92" y="537"/>
              <a:chExt cx="6561" cy="3735"/>
            </a:xfrm>
          </p:grpSpPr>
          <p:sp>
            <p:nvSpPr>
              <p:cNvPr id="5125" name="Freeform 5"/>
              <p:cNvSpPr>
                <a:spLocks/>
              </p:cNvSpPr>
              <p:nvPr userDrawn="1"/>
            </p:nvSpPr>
            <p:spPr bwMode="auto">
              <a:xfrm>
                <a:off x="92" y="3099"/>
                <a:ext cx="182" cy="196"/>
              </a:xfrm>
              <a:custGeom>
                <a:avLst/>
                <a:gdLst/>
                <a:ahLst/>
                <a:cxnLst>
                  <a:cxn ang="0">
                    <a:pos x="117" y="80"/>
                  </a:cxn>
                  <a:cxn ang="0">
                    <a:pos x="62" y="31"/>
                  </a:cxn>
                  <a:cxn ang="0">
                    <a:pos x="87" y="1"/>
                  </a:cxn>
                  <a:cxn ang="0">
                    <a:pos x="128" y="23"/>
                  </a:cxn>
                  <a:cxn ang="0">
                    <a:pos x="186" y="31"/>
                  </a:cxn>
                  <a:cxn ang="0">
                    <a:pos x="240" y="56"/>
                  </a:cxn>
                  <a:cxn ang="0">
                    <a:pos x="268" y="75"/>
                  </a:cxn>
                  <a:cxn ang="0">
                    <a:pos x="283" y="93"/>
                  </a:cxn>
                  <a:cxn ang="0">
                    <a:pos x="290" y="101"/>
                  </a:cxn>
                  <a:cxn ang="0">
                    <a:pos x="298" y="71"/>
                  </a:cxn>
                  <a:cxn ang="0">
                    <a:pos x="312" y="53"/>
                  </a:cxn>
                  <a:cxn ang="0">
                    <a:pos x="354" y="39"/>
                  </a:cxn>
                  <a:cxn ang="0">
                    <a:pos x="363" y="84"/>
                  </a:cxn>
                  <a:cxn ang="0">
                    <a:pos x="390" y="141"/>
                  </a:cxn>
                  <a:cxn ang="0">
                    <a:pos x="394" y="194"/>
                  </a:cxn>
                  <a:cxn ang="0">
                    <a:pos x="405" y="207"/>
                  </a:cxn>
                  <a:cxn ang="0">
                    <a:pos x="391" y="216"/>
                  </a:cxn>
                  <a:cxn ang="0">
                    <a:pos x="394" y="232"/>
                  </a:cxn>
                  <a:cxn ang="0">
                    <a:pos x="372" y="243"/>
                  </a:cxn>
                  <a:cxn ang="0">
                    <a:pos x="385" y="274"/>
                  </a:cxn>
                  <a:cxn ang="0">
                    <a:pos x="394" y="307"/>
                  </a:cxn>
                  <a:cxn ang="0">
                    <a:pos x="356" y="341"/>
                  </a:cxn>
                  <a:cxn ang="0">
                    <a:pos x="358" y="379"/>
                  </a:cxn>
                  <a:cxn ang="0">
                    <a:pos x="375" y="423"/>
                  </a:cxn>
                  <a:cxn ang="0">
                    <a:pos x="402" y="301"/>
                  </a:cxn>
                  <a:cxn ang="0">
                    <a:pos x="429" y="230"/>
                  </a:cxn>
                  <a:cxn ang="0">
                    <a:pos x="466" y="198"/>
                  </a:cxn>
                  <a:cxn ang="0">
                    <a:pos x="419" y="269"/>
                  </a:cxn>
                  <a:cxn ang="0">
                    <a:pos x="399" y="337"/>
                  </a:cxn>
                  <a:cxn ang="0">
                    <a:pos x="384" y="423"/>
                  </a:cxn>
                  <a:cxn ang="0">
                    <a:pos x="438" y="444"/>
                  </a:cxn>
                  <a:cxn ang="0">
                    <a:pos x="455" y="456"/>
                  </a:cxn>
                  <a:cxn ang="0">
                    <a:pos x="483" y="480"/>
                  </a:cxn>
                  <a:cxn ang="0">
                    <a:pos x="524" y="520"/>
                  </a:cxn>
                  <a:cxn ang="0">
                    <a:pos x="529" y="562"/>
                  </a:cxn>
                  <a:cxn ang="0">
                    <a:pos x="506" y="556"/>
                  </a:cxn>
                  <a:cxn ang="0">
                    <a:pos x="465" y="552"/>
                  </a:cxn>
                  <a:cxn ang="0">
                    <a:pos x="465" y="578"/>
                  </a:cxn>
                  <a:cxn ang="0">
                    <a:pos x="422" y="568"/>
                  </a:cxn>
                  <a:cxn ang="0">
                    <a:pos x="423" y="540"/>
                  </a:cxn>
                  <a:cxn ang="0">
                    <a:pos x="389" y="536"/>
                  </a:cxn>
                  <a:cxn ang="0">
                    <a:pos x="376" y="507"/>
                  </a:cxn>
                  <a:cxn ang="0">
                    <a:pos x="322" y="459"/>
                  </a:cxn>
                  <a:cxn ang="0">
                    <a:pos x="293" y="445"/>
                  </a:cxn>
                  <a:cxn ang="0">
                    <a:pos x="242" y="444"/>
                  </a:cxn>
                  <a:cxn ang="0">
                    <a:pos x="221" y="419"/>
                  </a:cxn>
                  <a:cxn ang="0">
                    <a:pos x="170" y="389"/>
                  </a:cxn>
                  <a:cxn ang="0">
                    <a:pos x="107" y="390"/>
                  </a:cxn>
                  <a:cxn ang="0">
                    <a:pos x="63" y="381"/>
                  </a:cxn>
                  <a:cxn ang="0">
                    <a:pos x="14" y="344"/>
                  </a:cxn>
                  <a:cxn ang="0">
                    <a:pos x="12" y="309"/>
                  </a:cxn>
                  <a:cxn ang="0">
                    <a:pos x="1" y="273"/>
                  </a:cxn>
                  <a:cxn ang="0">
                    <a:pos x="23" y="275"/>
                  </a:cxn>
                  <a:cxn ang="0">
                    <a:pos x="39" y="264"/>
                  </a:cxn>
                  <a:cxn ang="0">
                    <a:pos x="79" y="242"/>
                  </a:cxn>
                  <a:cxn ang="0">
                    <a:pos x="122" y="215"/>
                  </a:cxn>
                  <a:cxn ang="0">
                    <a:pos x="135" y="198"/>
                  </a:cxn>
                  <a:cxn ang="0">
                    <a:pos x="143" y="181"/>
                  </a:cxn>
                  <a:cxn ang="0">
                    <a:pos x="129" y="157"/>
                  </a:cxn>
                  <a:cxn ang="0">
                    <a:pos x="100" y="138"/>
                  </a:cxn>
                  <a:cxn ang="0">
                    <a:pos x="100" y="92"/>
                  </a:cxn>
                </a:cxnLst>
                <a:rect l="0" t="0" r="r" b="b"/>
                <a:pathLst>
                  <a:path w="546" h="587">
                    <a:moveTo>
                      <a:pt x="114" y="88"/>
                    </a:moveTo>
                    <a:lnTo>
                      <a:pt x="116" y="87"/>
                    </a:lnTo>
                    <a:lnTo>
                      <a:pt x="121" y="87"/>
                    </a:lnTo>
                    <a:lnTo>
                      <a:pt x="128" y="90"/>
                    </a:lnTo>
                    <a:lnTo>
                      <a:pt x="133" y="90"/>
                    </a:lnTo>
                    <a:lnTo>
                      <a:pt x="141" y="92"/>
                    </a:lnTo>
                    <a:lnTo>
                      <a:pt x="149" y="92"/>
                    </a:lnTo>
                    <a:lnTo>
                      <a:pt x="149" y="92"/>
                    </a:lnTo>
                    <a:lnTo>
                      <a:pt x="150" y="92"/>
                    </a:lnTo>
                    <a:lnTo>
                      <a:pt x="150" y="91"/>
                    </a:lnTo>
                    <a:lnTo>
                      <a:pt x="150" y="90"/>
                    </a:lnTo>
                    <a:lnTo>
                      <a:pt x="145" y="87"/>
                    </a:lnTo>
                    <a:lnTo>
                      <a:pt x="141" y="87"/>
                    </a:lnTo>
                    <a:lnTo>
                      <a:pt x="137" y="87"/>
                    </a:lnTo>
                    <a:lnTo>
                      <a:pt x="132" y="86"/>
                    </a:lnTo>
                    <a:lnTo>
                      <a:pt x="128" y="85"/>
                    </a:lnTo>
                    <a:lnTo>
                      <a:pt x="124" y="84"/>
                    </a:lnTo>
                    <a:lnTo>
                      <a:pt x="121" y="82"/>
                    </a:lnTo>
                    <a:lnTo>
                      <a:pt x="117" y="80"/>
                    </a:lnTo>
                    <a:lnTo>
                      <a:pt x="113" y="80"/>
                    </a:lnTo>
                    <a:lnTo>
                      <a:pt x="111" y="77"/>
                    </a:lnTo>
                    <a:lnTo>
                      <a:pt x="108" y="77"/>
                    </a:lnTo>
                    <a:lnTo>
                      <a:pt x="107" y="75"/>
                    </a:lnTo>
                    <a:lnTo>
                      <a:pt x="103" y="71"/>
                    </a:lnTo>
                    <a:lnTo>
                      <a:pt x="101" y="66"/>
                    </a:lnTo>
                    <a:lnTo>
                      <a:pt x="98" y="61"/>
                    </a:lnTo>
                    <a:lnTo>
                      <a:pt x="96" y="58"/>
                    </a:lnTo>
                    <a:lnTo>
                      <a:pt x="91" y="52"/>
                    </a:lnTo>
                    <a:lnTo>
                      <a:pt x="87" y="47"/>
                    </a:lnTo>
                    <a:lnTo>
                      <a:pt x="84" y="44"/>
                    </a:lnTo>
                    <a:lnTo>
                      <a:pt x="79" y="42"/>
                    </a:lnTo>
                    <a:lnTo>
                      <a:pt x="75" y="40"/>
                    </a:lnTo>
                    <a:lnTo>
                      <a:pt x="71" y="39"/>
                    </a:lnTo>
                    <a:lnTo>
                      <a:pt x="69" y="39"/>
                    </a:lnTo>
                    <a:lnTo>
                      <a:pt x="65" y="39"/>
                    </a:lnTo>
                    <a:lnTo>
                      <a:pt x="63" y="38"/>
                    </a:lnTo>
                    <a:lnTo>
                      <a:pt x="62" y="34"/>
                    </a:lnTo>
                    <a:lnTo>
                      <a:pt x="62" y="31"/>
                    </a:lnTo>
                    <a:lnTo>
                      <a:pt x="60" y="28"/>
                    </a:lnTo>
                    <a:lnTo>
                      <a:pt x="58" y="23"/>
                    </a:lnTo>
                    <a:lnTo>
                      <a:pt x="57" y="20"/>
                    </a:lnTo>
                    <a:lnTo>
                      <a:pt x="54" y="18"/>
                    </a:lnTo>
                    <a:lnTo>
                      <a:pt x="52" y="16"/>
                    </a:lnTo>
                    <a:lnTo>
                      <a:pt x="52" y="13"/>
                    </a:lnTo>
                    <a:lnTo>
                      <a:pt x="52" y="12"/>
                    </a:lnTo>
                    <a:lnTo>
                      <a:pt x="54" y="11"/>
                    </a:lnTo>
                    <a:lnTo>
                      <a:pt x="57" y="11"/>
                    </a:lnTo>
                    <a:lnTo>
                      <a:pt x="60" y="11"/>
                    </a:lnTo>
                    <a:lnTo>
                      <a:pt x="62" y="10"/>
                    </a:lnTo>
                    <a:lnTo>
                      <a:pt x="59" y="6"/>
                    </a:lnTo>
                    <a:lnTo>
                      <a:pt x="58" y="5"/>
                    </a:lnTo>
                    <a:lnTo>
                      <a:pt x="58" y="2"/>
                    </a:lnTo>
                    <a:lnTo>
                      <a:pt x="59" y="2"/>
                    </a:lnTo>
                    <a:lnTo>
                      <a:pt x="70" y="0"/>
                    </a:lnTo>
                    <a:lnTo>
                      <a:pt x="78" y="0"/>
                    </a:lnTo>
                    <a:lnTo>
                      <a:pt x="82" y="0"/>
                    </a:lnTo>
                    <a:lnTo>
                      <a:pt x="87" y="1"/>
                    </a:lnTo>
                    <a:lnTo>
                      <a:pt x="92" y="2"/>
                    </a:lnTo>
                    <a:lnTo>
                      <a:pt x="96" y="4"/>
                    </a:lnTo>
                    <a:lnTo>
                      <a:pt x="98" y="5"/>
                    </a:lnTo>
                    <a:lnTo>
                      <a:pt x="103" y="7"/>
                    </a:lnTo>
                    <a:lnTo>
                      <a:pt x="106" y="8"/>
                    </a:lnTo>
                    <a:lnTo>
                      <a:pt x="108" y="10"/>
                    </a:lnTo>
                    <a:lnTo>
                      <a:pt x="112" y="12"/>
                    </a:lnTo>
                    <a:lnTo>
                      <a:pt x="116" y="13"/>
                    </a:lnTo>
                    <a:lnTo>
                      <a:pt x="117" y="13"/>
                    </a:lnTo>
                    <a:lnTo>
                      <a:pt x="122" y="15"/>
                    </a:lnTo>
                    <a:lnTo>
                      <a:pt x="123" y="16"/>
                    </a:lnTo>
                    <a:lnTo>
                      <a:pt x="123" y="17"/>
                    </a:lnTo>
                    <a:lnTo>
                      <a:pt x="122" y="18"/>
                    </a:lnTo>
                    <a:lnTo>
                      <a:pt x="121" y="18"/>
                    </a:lnTo>
                    <a:lnTo>
                      <a:pt x="121" y="20"/>
                    </a:lnTo>
                    <a:lnTo>
                      <a:pt x="121" y="21"/>
                    </a:lnTo>
                    <a:lnTo>
                      <a:pt x="121" y="23"/>
                    </a:lnTo>
                    <a:lnTo>
                      <a:pt x="123" y="24"/>
                    </a:lnTo>
                    <a:lnTo>
                      <a:pt x="128" y="23"/>
                    </a:lnTo>
                    <a:lnTo>
                      <a:pt x="132" y="24"/>
                    </a:lnTo>
                    <a:lnTo>
                      <a:pt x="137" y="28"/>
                    </a:lnTo>
                    <a:lnTo>
                      <a:pt x="139" y="29"/>
                    </a:lnTo>
                    <a:lnTo>
                      <a:pt x="140" y="28"/>
                    </a:lnTo>
                    <a:lnTo>
                      <a:pt x="140" y="27"/>
                    </a:lnTo>
                    <a:lnTo>
                      <a:pt x="140" y="24"/>
                    </a:lnTo>
                    <a:lnTo>
                      <a:pt x="139" y="22"/>
                    </a:lnTo>
                    <a:lnTo>
                      <a:pt x="138" y="21"/>
                    </a:lnTo>
                    <a:lnTo>
                      <a:pt x="137" y="20"/>
                    </a:lnTo>
                    <a:lnTo>
                      <a:pt x="138" y="18"/>
                    </a:lnTo>
                    <a:lnTo>
                      <a:pt x="141" y="20"/>
                    </a:lnTo>
                    <a:lnTo>
                      <a:pt x="149" y="21"/>
                    </a:lnTo>
                    <a:lnTo>
                      <a:pt x="154" y="22"/>
                    </a:lnTo>
                    <a:lnTo>
                      <a:pt x="160" y="23"/>
                    </a:lnTo>
                    <a:lnTo>
                      <a:pt x="166" y="24"/>
                    </a:lnTo>
                    <a:lnTo>
                      <a:pt x="171" y="27"/>
                    </a:lnTo>
                    <a:lnTo>
                      <a:pt x="176" y="28"/>
                    </a:lnTo>
                    <a:lnTo>
                      <a:pt x="181" y="29"/>
                    </a:lnTo>
                    <a:lnTo>
                      <a:pt x="186" y="31"/>
                    </a:lnTo>
                    <a:lnTo>
                      <a:pt x="189" y="32"/>
                    </a:lnTo>
                    <a:lnTo>
                      <a:pt x="192" y="33"/>
                    </a:lnTo>
                    <a:lnTo>
                      <a:pt x="193" y="34"/>
                    </a:lnTo>
                    <a:lnTo>
                      <a:pt x="196" y="37"/>
                    </a:lnTo>
                    <a:lnTo>
                      <a:pt x="199" y="39"/>
                    </a:lnTo>
                    <a:lnTo>
                      <a:pt x="202" y="40"/>
                    </a:lnTo>
                    <a:lnTo>
                      <a:pt x="205" y="40"/>
                    </a:lnTo>
                    <a:lnTo>
                      <a:pt x="205" y="40"/>
                    </a:lnTo>
                    <a:lnTo>
                      <a:pt x="208" y="40"/>
                    </a:lnTo>
                    <a:lnTo>
                      <a:pt x="210" y="40"/>
                    </a:lnTo>
                    <a:lnTo>
                      <a:pt x="213" y="44"/>
                    </a:lnTo>
                    <a:lnTo>
                      <a:pt x="214" y="48"/>
                    </a:lnTo>
                    <a:lnTo>
                      <a:pt x="215" y="49"/>
                    </a:lnTo>
                    <a:lnTo>
                      <a:pt x="218" y="50"/>
                    </a:lnTo>
                    <a:lnTo>
                      <a:pt x="220" y="52"/>
                    </a:lnTo>
                    <a:lnTo>
                      <a:pt x="228" y="54"/>
                    </a:lnTo>
                    <a:lnTo>
                      <a:pt x="233" y="55"/>
                    </a:lnTo>
                    <a:lnTo>
                      <a:pt x="236" y="56"/>
                    </a:lnTo>
                    <a:lnTo>
                      <a:pt x="240" y="56"/>
                    </a:lnTo>
                    <a:lnTo>
                      <a:pt x="244" y="56"/>
                    </a:lnTo>
                    <a:lnTo>
                      <a:pt x="246" y="56"/>
                    </a:lnTo>
                    <a:lnTo>
                      <a:pt x="247" y="59"/>
                    </a:lnTo>
                    <a:lnTo>
                      <a:pt x="248" y="61"/>
                    </a:lnTo>
                    <a:lnTo>
                      <a:pt x="250" y="65"/>
                    </a:lnTo>
                    <a:lnTo>
                      <a:pt x="251" y="66"/>
                    </a:lnTo>
                    <a:lnTo>
                      <a:pt x="253" y="64"/>
                    </a:lnTo>
                    <a:lnTo>
                      <a:pt x="256" y="63"/>
                    </a:lnTo>
                    <a:lnTo>
                      <a:pt x="258" y="63"/>
                    </a:lnTo>
                    <a:lnTo>
                      <a:pt x="260" y="61"/>
                    </a:lnTo>
                    <a:lnTo>
                      <a:pt x="260" y="63"/>
                    </a:lnTo>
                    <a:lnTo>
                      <a:pt x="261" y="65"/>
                    </a:lnTo>
                    <a:lnTo>
                      <a:pt x="261" y="69"/>
                    </a:lnTo>
                    <a:lnTo>
                      <a:pt x="262" y="72"/>
                    </a:lnTo>
                    <a:lnTo>
                      <a:pt x="262" y="74"/>
                    </a:lnTo>
                    <a:lnTo>
                      <a:pt x="261" y="75"/>
                    </a:lnTo>
                    <a:lnTo>
                      <a:pt x="261" y="75"/>
                    </a:lnTo>
                    <a:lnTo>
                      <a:pt x="263" y="75"/>
                    </a:lnTo>
                    <a:lnTo>
                      <a:pt x="268" y="75"/>
                    </a:lnTo>
                    <a:lnTo>
                      <a:pt x="271" y="74"/>
                    </a:lnTo>
                    <a:lnTo>
                      <a:pt x="274" y="74"/>
                    </a:lnTo>
                    <a:lnTo>
                      <a:pt x="277" y="74"/>
                    </a:lnTo>
                    <a:lnTo>
                      <a:pt x="278" y="75"/>
                    </a:lnTo>
                    <a:lnTo>
                      <a:pt x="279" y="74"/>
                    </a:lnTo>
                    <a:lnTo>
                      <a:pt x="280" y="75"/>
                    </a:lnTo>
                    <a:lnTo>
                      <a:pt x="282" y="77"/>
                    </a:lnTo>
                    <a:lnTo>
                      <a:pt x="283" y="80"/>
                    </a:lnTo>
                    <a:lnTo>
                      <a:pt x="282" y="82"/>
                    </a:lnTo>
                    <a:lnTo>
                      <a:pt x="282" y="87"/>
                    </a:lnTo>
                    <a:lnTo>
                      <a:pt x="279" y="90"/>
                    </a:lnTo>
                    <a:lnTo>
                      <a:pt x="277" y="90"/>
                    </a:lnTo>
                    <a:lnTo>
                      <a:pt x="276" y="91"/>
                    </a:lnTo>
                    <a:lnTo>
                      <a:pt x="274" y="91"/>
                    </a:lnTo>
                    <a:lnTo>
                      <a:pt x="276" y="92"/>
                    </a:lnTo>
                    <a:lnTo>
                      <a:pt x="277" y="95"/>
                    </a:lnTo>
                    <a:lnTo>
                      <a:pt x="279" y="95"/>
                    </a:lnTo>
                    <a:lnTo>
                      <a:pt x="280" y="96"/>
                    </a:lnTo>
                    <a:lnTo>
                      <a:pt x="283" y="93"/>
                    </a:lnTo>
                    <a:lnTo>
                      <a:pt x="287" y="88"/>
                    </a:lnTo>
                    <a:lnTo>
                      <a:pt x="289" y="86"/>
                    </a:lnTo>
                    <a:lnTo>
                      <a:pt x="294" y="85"/>
                    </a:lnTo>
                    <a:lnTo>
                      <a:pt x="295" y="85"/>
                    </a:lnTo>
                    <a:lnTo>
                      <a:pt x="294" y="86"/>
                    </a:lnTo>
                    <a:lnTo>
                      <a:pt x="294" y="87"/>
                    </a:lnTo>
                    <a:lnTo>
                      <a:pt x="294" y="88"/>
                    </a:lnTo>
                    <a:lnTo>
                      <a:pt x="295" y="88"/>
                    </a:lnTo>
                    <a:lnTo>
                      <a:pt x="299" y="86"/>
                    </a:lnTo>
                    <a:lnTo>
                      <a:pt x="300" y="86"/>
                    </a:lnTo>
                    <a:lnTo>
                      <a:pt x="301" y="88"/>
                    </a:lnTo>
                    <a:lnTo>
                      <a:pt x="301" y="90"/>
                    </a:lnTo>
                    <a:lnTo>
                      <a:pt x="300" y="91"/>
                    </a:lnTo>
                    <a:lnTo>
                      <a:pt x="299" y="92"/>
                    </a:lnTo>
                    <a:lnTo>
                      <a:pt x="298" y="93"/>
                    </a:lnTo>
                    <a:lnTo>
                      <a:pt x="298" y="96"/>
                    </a:lnTo>
                    <a:lnTo>
                      <a:pt x="296" y="97"/>
                    </a:lnTo>
                    <a:lnTo>
                      <a:pt x="293" y="99"/>
                    </a:lnTo>
                    <a:lnTo>
                      <a:pt x="290" y="101"/>
                    </a:lnTo>
                    <a:lnTo>
                      <a:pt x="289" y="102"/>
                    </a:lnTo>
                    <a:lnTo>
                      <a:pt x="288" y="103"/>
                    </a:lnTo>
                    <a:lnTo>
                      <a:pt x="290" y="104"/>
                    </a:lnTo>
                    <a:lnTo>
                      <a:pt x="294" y="104"/>
                    </a:lnTo>
                    <a:lnTo>
                      <a:pt x="296" y="104"/>
                    </a:lnTo>
                    <a:lnTo>
                      <a:pt x="299" y="103"/>
                    </a:lnTo>
                    <a:lnTo>
                      <a:pt x="300" y="102"/>
                    </a:lnTo>
                    <a:lnTo>
                      <a:pt x="303" y="101"/>
                    </a:lnTo>
                    <a:lnTo>
                      <a:pt x="304" y="99"/>
                    </a:lnTo>
                    <a:lnTo>
                      <a:pt x="308" y="98"/>
                    </a:lnTo>
                    <a:lnTo>
                      <a:pt x="309" y="96"/>
                    </a:lnTo>
                    <a:lnTo>
                      <a:pt x="309" y="91"/>
                    </a:lnTo>
                    <a:lnTo>
                      <a:pt x="310" y="86"/>
                    </a:lnTo>
                    <a:lnTo>
                      <a:pt x="310" y="82"/>
                    </a:lnTo>
                    <a:lnTo>
                      <a:pt x="309" y="80"/>
                    </a:lnTo>
                    <a:lnTo>
                      <a:pt x="308" y="77"/>
                    </a:lnTo>
                    <a:lnTo>
                      <a:pt x="305" y="75"/>
                    </a:lnTo>
                    <a:lnTo>
                      <a:pt x="301" y="74"/>
                    </a:lnTo>
                    <a:lnTo>
                      <a:pt x="298" y="71"/>
                    </a:lnTo>
                    <a:lnTo>
                      <a:pt x="296" y="71"/>
                    </a:lnTo>
                    <a:lnTo>
                      <a:pt x="295" y="71"/>
                    </a:lnTo>
                    <a:lnTo>
                      <a:pt x="294" y="71"/>
                    </a:lnTo>
                    <a:lnTo>
                      <a:pt x="295" y="70"/>
                    </a:lnTo>
                    <a:lnTo>
                      <a:pt x="296" y="66"/>
                    </a:lnTo>
                    <a:lnTo>
                      <a:pt x="299" y="64"/>
                    </a:lnTo>
                    <a:lnTo>
                      <a:pt x="303" y="64"/>
                    </a:lnTo>
                    <a:lnTo>
                      <a:pt x="304" y="63"/>
                    </a:lnTo>
                    <a:lnTo>
                      <a:pt x="306" y="61"/>
                    </a:lnTo>
                    <a:lnTo>
                      <a:pt x="309" y="63"/>
                    </a:lnTo>
                    <a:lnTo>
                      <a:pt x="311" y="64"/>
                    </a:lnTo>
                    <a:lnTo>
                      <a:pt x="312" y="64"/>
                    </a:lnTo>
                    <a:lnTo>
                      <a:pt x="315" y="64"/>
                    </a:lnTo>
                    <a:lnTo>
                      <a:pt x="316" y="63"/>
                    </a:lnTo>
                    <a:lnTo>
                      <a:pt x="317" y="61"/>
                    </a:lnTo>
                    <a:lnTo>
                      <a:pt x="316" y="59"/>
                    </a:lnTo>
                    <a:lnTo>
                      <a:pt x="314" y="55"/>
                    </a:lnTo>
                    <a:lnTo>
                      <a:pt x="312" y="54"/>
                    </a:lnTo>
                    <a:lnTo>
                      <a:pt x="312" y="53"/>
                    </a:lnTo>
                    <a:lnTo>
                      <a:pt x="314" y="50"/>
                    </a:lnTo>
                    <a:lnTo>
                      <a:pt x="315" y="48"/>
                    </a:lnTo>
                    <a:lnTo>
                      <a:pt x="319" y="48"/>
                    </a:lnTo>
                    <a:lnTo>
                      <a:pt x="320" y="48"/>
                    </a:lnTo>
                    <a:lnTo>
                      <a:pt x="320" y="49"/>
                    </a:lnTo>
                    <a:lnTo>
                      <a:pt x="321" y="49"/>
                    </a:lnTo>
                    <a:lnTo>
                      <a:pt x="322" y="48"/>
                    </a:lnTo>
                    <a:lnTo>
                      <a:pt x="325" y="44"/>
                    </a:lnTo>
                    <a:lnTo>
                      <a:pt x="325" y="42"/>
                    </a:lnTo>
                    <a:lnTo>
                      <a:pt x="327" y="37"/>
                    </a:lnTo>
                    <a:lnTo>
                      <a:pt x="328" y="34"/>
                    </a:lnTo>
                    <a:lnTo>
                      <a:pt x="330" y="33"/>
                    </a:lnTo>
                    <a:lnTo>
                      <a:pt x="330" y="32"/>
                    </a:lnTo>
                    <a:lnTo>
                      <a:pt x="330" y="31"/>
                    </a:lnTo>
                    <a:lnTo>
                      <a:pt x="332" y="32"/>
                    </a:lnTo>
                    <a:lnTo>
                      <a:pt x="337" y="33"/>
                    </a:lnTo>
                    <a:lnTo>
                      <a:pt x="341" y="36"/>
                    </a:lnTo>
                    <a:lnTo>
                      <a:pt x="348" y="38"/>
                    </a:lnTo>
                    <a:lnTo>
                      <a:pt x="354" y="39"/>
                    </a:lnTo>
                    <a:lnTo>
                      <a:pt x="357" y="39"/>
                    </a:lnTo>
                    <a:lnTo>
                      <a:pt x="358" y="39"/>
                    </a:lnTo>
                    <a:lnTo>
                      <a:pt x="359" y="40"/>
                    </a:lnTo>
                    <a:lnTo>
                      <a:pt x="360" y="43"/>
                    </a:lnTo>
                    <a:lnTo>
                      <a:pt x="360" y="45"/>
                    </a:lnTo>
                    <a:lnTo>
                      <a:pt x="362" y="49"/>
                    </a:lnTo>
                    <a:lnTo>
                      <a:pt x="360" y="53"/>
                    </a:lnTo>
                    <a:lnTo>
                      <a:pt x="362" y="55"/>
                    </a:lnTo>
                    <a:lnTo>
                      <a:pt x="364" y="56"/>
                    </a:lnTo>
                    <a:lnTo>
                      <a:pt x="365" y="58"/>
                    </a:lnTo>
                    <a:lnTo>
                      <a:pt x="363" y="61"/>
                    </a:lnTo>
                    <a:lnTo>
                      <a:pt x="362" y="64"/>
                    </a:lnTo>
                    <a:lnTo>
                      <a:pt x="362" y="68"/>
                    </a:lnTo>
                    <a:lnTo>
                      <a:pt x="362" y="70"/>
                    </a:lnTo>
                    <a:lnTo>
                      <a:pt x="363" y="72"/>
                    </a:lnTo>
                    <a:lnTo>
                      <a:pt x="363" y="75"/>
                    </a:lnTo>
                    <a:lnTo>
                      <a:pt x="363" y="77"/>
                    </a:lnTo>
                    <a:lnTo>
                      <a:pt x="363" y="81"/>
                    </a:lnTo>
                    <a:lnTo>
                      <a:pt x="363" y="84"/>
                    </a:lnTo>
                    <a:lnTo>
                      <a:pt x="363" y="86"/>
                    </a:lnTo>
                    <a:lnTo>
                      <a:pt x="363" y="87"/>
                    </a:lnTo>
                    <a:lnTo>
                      <a:pt x="364" y="88"/>
                    </a:lnTo>
                    <a:lnTo>
                      <a:pt x="369" y="93"/>
                    </a:lnTo>
                    <a:lnTo>
                      <a:pt x="373" y="98"/>
                    </a:lnTo>
                    <a:lnTo>
                      <a:pt x="374" y="99"/>
                    </a:lnTo>
                    <a:lnTo>
                      <a:pt x="374" y="101"/>
                    </a:lnTo>
                    <a:lnTo>
                      <a:pt x="375" y="102"/>
                    </a:lnTo>
                    <a:lnTo>
                      <a:pt x="375" y="107"/>
                    </a:lnTo>
                    <a:lnTo>
                      <a:pt x="375" y="118"/>
                    </a:lnTo>
                    <a:lnTo>
                      <a:pt x="378" y="124"/>
                    </a:lnTo>
                    <a:lnTo>
                      <a:pt x="380" y="128"/>
                    </a:lnTo>
                    <a:lnTo>
                      <a:pt x="383" y="130"/>
                    </a:lnTo>
                    <a:lnTo>
                      <a:pt x="383" y="134"/>
                    </a:lnTo>
                    <a:lnTo>
                      <a:pt x="384" y="136"/>
                    </a:lnTo>
                    <a:lnTo>
                      <a:pt x="386" y="138"/>
                    </a:lnTo>
                    <a:lnTo>
                      <a:pt x="389" y="138"/>
                    </a:lnTo>
                    <a:lnTo>
                      <a:pt x="390" y="139"/>
                    </a:lnTo>
                    <a:lnTo>
                      <a:pt x="390" y="141"/>
                    </a:lnTo>
                    <a:lnTo>
                      <a:pt x="391" y="145"/>
                    </a:lnTo>
                    <a:lnTo>
                      <a:pt x="392" y="149"/>
                    </a:lnTo>
                    <a:lnTo>
                      <a:pt x="394" y="152"/>
                    </a:lnTo>
                    <a:lnTo>
                      <a:pt x="392" y="157"/>
                    </a:lnTo>
                    <a:lnTo>
                      <a:pt x="390" y="162"/>
                    </a:lnTo>
                    <a:lnTo>
                      <a:pt x="390" y="166"/>
                    </a:lnTo>
                    <a:lnTo>
                      <a:pt x="390" y="170"/>
                    </a:lnTo>
                    <a:lnTo>
                      <a:pt x="390" y="173"/>
                    </a:lnTo>
                    <a:lnTo>
                      <a:pt x="391" y="177"/>
                    </a:lnTo>
                    <a:lnTo>
                      <a:pt x="389" y="181"/>
                    </a:lnTo>
                    <a:lnTo>
                      <a:pt x="384" y="184"/>
                    </a:lnTo>
                    <a:lnTo>
                      <a:pt x="381" y="188"/>
                    </a:lnTo>
                    <a:lnTo>
                      <a:pt x="380" y="191"/>
                    </a:lnTo>
                    <a:lnTo>
                      <a:pt x="380" y="193"/>
                    </a:lnTo>
                    <a:lnTo>
                      <a:pt x="380" y="194"/>
                    </a:lnTo>
                    <a:lnTo>
                      <a:pt x="381" y="194"/>
                    </a:lnTo>
                    <a:lnTo>
                      <a:pt x="386" y="194"/>
                    </a:lnTo>
                    <a:lnTo>
                      <a:pt x="390" y="193"/>
                    </a:lnTo>
                    <a:lnTo>
                      <a:pt x="394" y="194"/>
                    </a:lnTo>
                    <a:lnTo>
                      <a:pt x="396" y="197"/>
                    </a:lnTo>
                    <a:lnTo>
                      <a:pt x="397" y="198"/>
                    </a:lnTo>
                    <a:lnTo>
                      <a:pt x="399" y="199"/>
                    </a:lnTo>
                    <a:lnTo>
                      <a:pt x="400" y="199"/>
                    </a:lnTo>
                    <a:lnTo>
                      <a:pt x="401" y="198"/>
                    </a:lnTo>
                    <a:lnTo>
                      <a:pt x="402" y="194"/>
                    </a:lnTo>
                    <a:lnTo>
                      <a:pt x="404" y="192"/>
                    </a:lnTo>
                    <a:lnTo>
                      <a:pt x="406" y="189"/>
                    </a:lnTo>
                    <a:lnTo>
                      <a:pt x="407" y="188"/>
                    </a:lnTo>
                    <a:lnTo>
                      <a:pt x="408" y="188"/>
                    </a:lnTo>
                    <a:lnTo>
                      <a:pt x="410" y="191"/>
                    </a:lnTo>
                    <a:lnTo>
                      <a:pt x="410" y="194"/>
                    </a:lnTo>
                    <a:lnTo>
                      <a:pt x="410" y="198"/>
                    </a:lnTo>
                    <a:lnTo>
                      <a:pt x="411" y="199"/>
                    </a:lnTo>
                    <a:lnTo>
                      <a:pt x="412" y="200"/>
                    </a:lnTo>
                    <a:lnTo>
                      <a:pt x="412" y="202"/>
                    </a:lnTo>
                    <a:lnTo>
                      <a:pt x="411" y="204"/>
                    </a:lnTo>
                    <a:lnTo>
                      <a:pt x="408" y="205"/>
                    </a:lnTo>
                    <a:lnTo>
                      <a:pt x="405" y="207"/>
                    </a:lnTo>
                    <a:lnTo>
                      <a:pt x="401" y="210"/>
                    </a:lnTo>
                    <a:lnTo>
                      <a:pt x="397" y="210"/>
                    </a:lnTo>
                    <a:lnTo>
                      <a:pt x="395" y="210"/>
                    </a:lnTo>
                    <a:lnTo>
                      <a:pt x="391" y="208"/>
                    </a:lnTo>
                    <a:lnTo>
                      <a:pt x="390" y="205"/>
                    </a:lnTo>
                    <a:lnTo>
                      <a:pt x="386" y="205"/>
                    </a:lnTo>
                    <a:lnTo>
                      <a:pt x="383" y="207"/>
                    </a:lnTo>
                    <a:lnTo>
                      <a:pt x="380" y="207"/>
                    </a:lnTo>
                    <a:lnTo>
                      <a:pt x="375" y="205"/>
                    </a:lnTo>
                    <a:lnTo>
                      <a:pt x="372" y="207"/>
                    </a:lnTo>
                    <a:lnTo>
                      <a:pt x="367" y="208"/>
                    </a:lnTo>
                    <a:lnTo>
                      <a:pt x="365" y="209"/>
                    </a:lnTo>
                    <a:lnTo>
                      <a:pt x="367" y="211"/>
                    </a:lnTo>
                    <a:lnTo>
                      <a:pt x="370" y="213"/>
                    </a:lnTo>
                    <a:lnTo>
                      <a:pt x="373" y="214"/>
                    </a:lnTo>
                    <a:lnTo>
                      <a:pt x="376" y="215"/>
                    </a:lnTo>
                    <a:lnTo>
                      <a:pt x="383" y="215"/>
                    </a:lnTo>
                    <a:lnTo>
                      <a:pt x="386" y="215"/>
                    </a:lnTo>
                    <a:lnTo>
                      <a:pt x="391" y="216"/>
                    </a:lnTo>
                    <a:lnTo>
                      <a:pt x="396" y="218"/>
                    </a:lnTo>
                    <a:lnTo>
                      <a:pt x="400" y="220"/>
                    </a:lnTo>
                    <a:lnTo>
                      <a:pt x="402" y="221"/>
                    </a:lnTo>
                    <a:lnTo>
                      <a:pt x="404" y="224"/>
                    </a:lnTo>
                    <a:lnTo>
                      <a:pt x="404" y="225"/>
                    </a:lnTo>
                    <a:lnTo>
                      <a:pt x="402" y="225"/>
                    </a:lnTo>
                    <a:lnTo>
                      <a:pt x="401" y="225"/>
                    </a:lnTo>
                    <a:lnTo>
                      <a:pt x="397" y="224"/>
                    </a:lnTo>
                    <a:lnTo>
                      <a:pt x="395" y="224"/>
                    </a:lnTo>
                    <a:lnTo>
                      <a:pt x="391" y="224"/>
                    </a:lnTo>
                    <a:lnTo>
                      <a:pt x="389" y="225"/>
                    </a:lnTo>
                    <a:lnTo>
                      <a:pt x="388" y="225"/>
                    </a:lnTo>
                    <a:lnTo>
                      <a:pt x="386" y="226"/>
                    </a:lnTo>
                    <a:lnTo>
                      <a:pt x="385" y="229"/>
                    </a:lnTo>
                    <a:lnTo>
                      <a:pt x="385" y="230"/>
                    </a:lnTo>
                    <a:lnTo>
                      <a:pt x="386" y="231"/>
                    </a:lnTo>
                    <a:lnTo>
                      <a:pt x="388" y="231"/>
                    </a:lnTo>
                    <a:lnTo>
                      <a:pt x="391" y="234"/>
                    </a:lnTo>
                    <a:lnTo>
                      <a:pt x="394" y="232"/>
                    </a:lnTo>
                    <a:lnTo>
                      <a:pt x="395" y="232"/>
                    </a:lnTo>
                    <a:lnTo>
                      <a:pt x="396" y="232"/>
                    </a:lnTo>
                    <a:lnTo>
                      <a:pt x="396" y="234"/>
                    </a:lnTo>
                    <a:lnTo>
                      <a:pt x="397" y="235"/>
                    </a:lnTo>
                    <a:lnTo>
                      <a:pt x="399" y="238"/>
                    </a:lnTo>
                    <a:lnTo>
                      <a:pt x="397" y="241"/>
                    </a:lnTo>
                    <a:lnTo>
                      <a:pt x="396" y="242"/>
                    </a:lnTo>
                    <a:lnTo>
                      <a:pt x="396" y="245"/>
                    </a:lnTo>
                    <a:lnTo>
                      <a:pt x="392" y="247"/>
                    </a:lnTo>
                    <a:lnTo>
                      <a:pt x="390" y="247"/>
                    </a:lnTo>
                    <a:lnTo>
                      <a:pt x="385" y="247"/>
                    </a:lnTo>
                    <a:lnTo>
                      <a:pt x="381" y="246"/>
                    </a:lnTo>
                    <a:lnTo>
                      <a:pt x="380" y="245"/>
                    </a:lnTo>
                    <a:lnTo>
                      <a:pt x="378" y="242"/>
                    </a:lnTo>
                    <a:lnTo>
                      <a:pt x="375" y="242"/>
                    </a:lnTo>
                    <a:lnTo>
                      <a:pt x="373" y="242"/>
                    </a:lnTo>
                    <a:lnTo>
                      <a:pt x="372" y="241"/>
                    </a:lnTo>
                    <a:lnTo>
                      <a:pt x="372" y="241"/>
                    </a:lnTo>
                    <a:lnTo>
                      <a:pt x="372" y="243"/>
                    </a:lnTo>
                    <a:lnTo>
                      <a:pt x="372" y="246"/>
                    </a:lnTo>
                    <a:lnTo>
                      <a:pt x="373" y="247"/>
                    </a:lnTo>
                    <a:lnTo>
                      <a:pt x="374" y="250"/>
                    </a:lnTo>
                    <a:lnTo>
                      <a:pt x="376" y="251"/>
                    </a:lnTo>
                    <a:lnTo>
                      <a:pt x="380" y="252"/>
                    </a:lnTo>
                    <a:lnTo>
                      <a:pt x="384" y="254"/>
                    </a:lnTo>
                    <a:lnTo>
                      <a:pt x="388" y="259"/>
                    </a:lnTo>
                    <a:lnTo>
                      <a:pt x="391" y="262"/>
                    </a:lnTo>
                    <a:lnTo>
                      <a:pt x="395" y="264"/>
                    </a:lnTo>
                    <a:lnTo>
                      <a:pt x="397" y="266"/>
                    </a:lnTo>
                    <a:lnTo>
                      <a:pt x="399" y="266"/>
                    </a:lnTo>
                    <a:lnTo>
                      <a:pt x="400" y="267"/>
                    </a:lnTo>
                    <a:lnTo>
                      <a:pt x="400" y="267"/>
                    </a:lnTo>
                    <a:lnTo>
                      <a:pt x="396" y="268"/>
                    </a:lnTo>
                    <a:lnTo>
                      <a:pt x="390" y="268"/>
                    </a:lnTo>
                    <a:lnTo>
                      <a:pt x="388" y="269"/>
                    </a:lnTo>
                    <a:lnTo>
                      <a:pt x="386" y="270"/>
                    </a:lnTo>
                    <a:lnTo>
                      <a:pt x="385" y="273"/>
                    </a:lnTo>
                    <a:lnTo>
                      <a:pt x="385" y="274"/>
                    </a:lnTo>
                    <a:lnTo>
                      <a:pt x="386" y="274"/>
                    </a:lnTo>
                    <a:lnTo>
                      <a:pt x="389" y="274"/>
                    </a:lnTo>
                    <a:lnTo>
                      <a:pt x="391" y="274"/>
                    </a:lnTo>
                    <a:lnTo>
                      <a:pt x="392" y="274"/>
                    </a:lnTo>
                    <a:lnTo>
                      <a:pt x="392" y="275"/>
                    </a:lnTo>
                    <a:lnTo>
                      <a:pt x="390" y="279"/>
                    </a:lnTo>
                    <a:lnTo>
                      <a:pt x="389" y="282"/>
                    </a:lnTo>
                    <a:lnTo>
                      <a:pt x="390" y="284"/>
                    </a:lnTo>
                    <a:lnTo>
                      <a:pt x="390" y="286"/>
                    </a:lnTo>
                    <a:lnTo>
                      <a:pt x="390" y="289"/>
                    </a:lnTo>
                    <a:lnTo>
                      <a:pt x="390" y="291"/>
                    </a:lnTo>
                    <a:lnTo>
                      <a:pt x="394" y="294"/>
                    </a:lnTo>
                    <a:lnTo>
                      <a:pt x="395" y="298"/>
                    </a:lnTo>
                    <a:lnTo>
                      <a:pt x="396" y="299"/>
                    </a:lnTo>
                    <a:lnTo>
                      <a:pt x="396" y="300"/>
                    </a:lnTo>
                    <a:lnTo>
                      <a:pt x="396" y="301"/>
                    </a:lnTo>
                    <a:lnTo>
                      <a:pt x="395" y="304"/>
                    </a:lnTo>
                    <a:lnTo>
                      <a:pt x="392" y="306"/>
                    </a:lnTo>
                    <a:lnTo>
                      <a:pt x="394" y="307"/>
                    </a:lnTo>
                    <a:lnTo>
                      <a:pt x="394" y="310"/>
                    </a:lnTo>
                    <a:lnTo>
                      <a:pt x="391" y="314"/>
                    </a:lnTo>
                    <a:lnTo>
                      <a:pt x="389" y="316"/>
                    </a:lnTo>
                    <a:lnTo>
                      <a:pt x="388" y="318"/>
                    </a:lnTo>
                    <a:lnTo>
                      <a:pt x="389" y="321"/>
                    </a:lnTo>
                    <a:lnTo>
                      <a:pt x="388" y="323"/>
                    </a:lnTo>
                    <a:lnTo>
                      <a:pt x="384" y="326"/>
                    </a:lnTo>
                    <a:lnTo>
                      <a:pt x="383" y="328"/>
                    </a:lnTo>
                    <a:lnTo>
                      <a:pt x="381" y="332"/>
                    </a:lnTo>
                    <a:lnTo>
                      <a:pt x="379" y="336"/>
                    </a:lnTo>
                    <a:lnTo>
                      <a:pt x="378" y="338"/>
                    </a:lnTo>
                    <a:lnTo>
                      <a:pt x="375" y="341"/>
                    </a:lnTo>
                    <a:lnTo>
                      <a:pt x="373" y="342"/>
                    </a:lnTo>
                    <a:lnTo>
                      <a:pt x="370" y="342"/>
                    </a:lnTo>
                    <a:lnTo>
                      <a:pt x="367" y="339"/>
                    </a:lnTo>
                    <a:lnTo>
                      <a:pt x="363" y="339"/>
                    </a:lnTo>
                    <a:lnTo>
                      <a:pt x="360" y="338"/>
                    </a:lnTo>
                    <a:lnTo>
                      <a:pt x="358" y="338"/>
                    </a:lnTo>
                    <a:lnTo>
                      <a:pt x="356" y="341"/>
                    </a:lnTo>
                    <a:lnTo>
                      <a:pt x="354" y="344"/>
                    </a:lnTo>
                    <a:lnTo>
                      <a:pt x="353" y="349"/>
                    </a:lnTo>
                    <a:lnTo>
                      <a:pt x="352" y="353"/>
                    </a:lnTo>
                    <a:lnTo>
                      <a:pt x="352" y="355"/>
                    </a:lnTo>
                    <a:lnTo>
                      <a:pt x="351" y="358"/>
                    </a:lnTo>
                    <a:lnTo>
                      <a:pt x="349" y="360"/>
                    </a:lnTo>
                    <a:lnTo>
                      <a:pt x="349" y="363"/>
                    </a:lnTo>
                    <a:lnTo>
                      <a:pt x="351" y="365"/>
                    </a:lnTo>
                    <a:lnTo>
                      <a:pt x="349" y="369"/>
                    </a:lnTo>
                    <a:lnTo>
                      <a:pt x="349" y="371"/>
                    </a:lnTo>
                    <a:lnTo>
                      <a:pt x="349" y="374"/>
                    </a:lnTo>
                    <a:lnTo>
                      <a:pt x="349" y="375"/>
                    </a:lnTo>
                    <a:lnTo>
                      <a:pt x="351" y="376"/>
                    </a:lnTo>
                    <a:lnTo>
                      <a:pt x="352" y="376"/>
                    </a:lnTo>
                    <a:lnTo>
                      <a:pt x="354" y="376"/>
                    </a:lnTo>
                    <a:lnTo>
                      <a:pt x="356" y="376"/>
                    </a:lnTo>
                    <a:lnTo>
                      <a:pt x="357" y="376"/>
                    </a:lnTo>
                    <a:lnTo>
                      <a:pt x="358" y="377"/>
                    </a:lnTo>
                    <a:lnTo>
                      <a:pt x="358" y="379"/>
                    </a:lnTo>
                    <a:lnTo>
                      <a:pt x="358" y="384"/>
                    </a:lnTo>
                    <a:lnTo>
                      <a:pt x="359" y="386"/>
                    </a:lnTo>
                    <a:lnTo>
                      <a:pt x="359" y="390"/>
                    </a:lnTo>
                    <a:lnTo>
                      <a:pt x="360" y="393"/>
                    </a:lnTo>
                    <a:lnTo>
                      <a:pt x="363" y="400"/>
                    </a:lnTo>
                    <a:lnTo>
                      <a:pt x="364" y="405"/>
                    </a:lnTo>
                    <a:lnTo>
                      <a:pt x="365" y="408"/>
                    </a:lnTo>
                    <a:lnTo>
                      <a:pt x="367" y="411"/>
                    </a:lnTo>
                    <a:lnTo>
                      <a:pt x="364" y="411"/>
                    </a:lnTo>
                    <a:lnTo>
                      <a:pt x="363" y="412"/>
                    </a:lnTo>
                    <a:lnTo>
                      <a:pt x="360" y="413"/>
                    </a:lnTo>
                    <a:lnTo>
                      <a:pt x="358" y="414"/>
                    </a:lnTo>
                    <a:lnTo>
                      <a:pt x="358" y="416"/>
                    </a:lnTo>
                    <a:lnTo>
                      <a:pt x="359" y="417"/>
                    </a:lnTo>
                    <a:lnTo>
                      <a:pt x="365" y="418"/>
                    </a:lnTo>
                    <a:lnTo>
                      <a:pt x="369" y="419"/>
                    </a:lnTo>
                    <a:lnTo>
                      <a:pt x="372" y="423"/>
                    </a:lnTo>
                    <a:lnTo>
                      <a:pt x="374" y="423"/>
                    </a:lnTo>
                    <a:lnTo>
                      <a:pt x="375" y="423"/>
                    </a:lnTo>
                    <a:lnTo>
                      <a:pt x="376" y="423"/>
                    </a:lnTo>
                    <a:lnTo>
                      <a:pt x="378" y="422"/>
                    </a:lnTo>
                    <a:lnTo>
                      <a:pt x="378" y="419"/>
                    </a:lnTo>
                    <a:lnTo>
                      <a:pt x="378" y="411"/>
                    </a:lnTo>
                    <a:lnTo>
                      <a:pt x="379" y="405"/>
                    </a:lnTo>
                    <a:lnTo>
                      <a:pt x="380" y="398"/>
                    </a:lnTo>
                    <a:lnTo>
                      <a:pt x="381" y="391"/>
                    </a:lnTo>
                    <a:lnTo>
                      <a:pt x="381" y="379"/>
                    </a:lnTo>
                    <a:lnTo>
                      <a:pt x="384" y="368"/>
                    </a:lnTo>
                    <a:lnTo>
                      <a:pt x="388" y="359"/>
                    </a:lnTo>
                    <a:lnTo>
                      <a:pt x="390" y="349"/>
                    </a:lnTo>
                    <a:lnTo>
                      <a:pt x="392" y="339"/>
                    </a:lnTo>
                    <a:lnTo>
                      <a:pt x="395" y="331"/>
                    </a:lnTo>
                    <a:lnTo>
                      <a:pt x="396" y="327"/>
                    </a:lnTo>
                    <a:lnTo>
                      <a:pt x="397" y="321"/>
                    </a:lnTo>
                    <a:lnTo>
                      <a:pt x="399" y="312"/>
                    </a:lnTo>
                    <a:lnTo>
                      <a:pt x="400" y="306"/>
                    </a:lnTo>
                    <a:lnTo>
                      <a:pt x="402" y="304"/>
                    </a:lnTo>
                    <a:lnTo>
                      <a:pt x="402" y="301"/>
                    </a:lnTo>
                    <a:lnTo>
                      <a:pt x="402" y="298"/>
                    </a:lnTo>
                    <a:lnTo>
                      <a:pt x="404" y="293"/>
                    </a:lnTo>
                    <a:lnTo>
                      <a:pt x="406" y="284"/>
                    </a:lnTo>
                    <a:lnTo>
                      <a:pt x="412" y="273"/>
                    </a:lnTo>
                    <a:lnTo>
                      <a:pt x="417" y="267"/>
                    </a:lnTo>
                    <a:lnTo>
                      <a:pt x="419" y="261"/>
                    </a:lnTo>
                    <a:lnTo>
                      <a:pt x="421" y="253"/>
                    </a:lnTo>
                    <a:lnTo>
                      <a:pt x="421" y="251"/>
                    </a:lnTo>
                    <a:lnTo>
                      <a:pt x="417" y="251"/>
                    </a:lnTo>
                    <a:lnTo>
                      <a:pt x="413" y="251"/>
                    </a:lnTo>
                    <a:lnTo>
                      <a:pt x="411" y="250"/>
                    </a:lnTo>
                    <a:lnTo>
                      <a:pt x="408" y="248"/>
                    </a:lnTo>
                    <a:lnTo>
                      <a:pt x="408" y="246"/>
                    </a:lnTo>
                    <a:lnTo>
                      <a:pt x="411" y="243"/>
                    </a:lnTo>
                    <a:lnTo>
                      <a:pt x="417" y="241"/>
                    </a:lnTo>
                    <a:lnTo>
                      <a:pt x="422" y="238"/>
                    </a:lnTo>
                    <a:lnTo>
                      <a:pt x="424" y="237"/>
                    </a:lnTo>
                    <a:lnTo>
                      <a:pt x="427" y="234"/>
                    </a:lnTo>
                    <a:lnTo>
                      <a:pt x="429" y="230"/>
                    </a:lnTo>
                    <a:lnTo>
                      <a:pt x="432" y="227"/>
                    </a:lnTo>
                    <a:lnTo>
                      <a:pt x="433" y="226"/>
                    </a:lnTo>
                    <a:lnTo>
                      <a:pt x="435" y="224"/>
                    </a:lnTo>
                    <a:lnTo>
                      <a:pt x="440" y="220"/>
                    </a:lnTo>
                    <a:lnTo>
                      <a:pt x="444" y="215"/>
                    </a:lnTo>
                    <a:lnTo>
                      <a:pt x="445" y="210"/>
                    </a:lnTo>
                    <a:lnTo>
                      <a:pt x="449" y="204"/>
                    </a:lnTo>
                    <a:lnTo>
                      <a:pt x="454" y="200"/>
                    </a:lnTo>
                    <a:lnTo>
                      <a:pt x="459" y="195"/>
                    </a:lnTo>
                    <a:lnTo>
                      <a:pt x="463" y="193"/>
                    </a:lnTo>
                    <a:lnTo>
                      <a:pt x="465" y="191"/>
                    </a:lnTo>
                    <a:lnTo>
                      <a:pt x="466" y="189"/>
                    </a:lnTo>
                    <a:lnTo>
                      <a:pt x="466" y="189"/>
                    </a:lnTo>
                    <a:lnTo>
                      <a:pt x="467" y="191"/>
                    </a:lnTo>
                    <a:lnTo>
                      <a:pt x="467" y="192"/>
                    </a:lnTo>
                    <a:lnTo>
                      <a:pt x="467" y="194"/>
                    </a:lnTo>
                    <a:lnTo>
                      <a:pt x="469" y="195"/>
                    </a:lnTo>
                    <a:lnTo>
                      <a:pt x="469" y="197"/>
                    </a:lnTo>
                    <a:lnTo>
                      <a:pt x="466" y="198"/>
                    </a:lnTo>
                    <a:lnTo>
                      <a:pt x="463" y="202"/>
                    </a:lnTo>
                    <a:lnTo>
                      <a:pt x="459" y="205"/>
                    </a:lnTo>
                    <a:lnTo>
                      <a:pt x="454" y="211"/>
                    </a:lnTo>
                    <a:lnTo>
                      <a:pt x="450" y="216"/>
                    </a:lnTo>
                    <a:lnTo>
                      <a:pt x="448" y="220"/>
                    </a:lnTo>
                    <a:lnTo>
                      <a:pt x="445" y="224"/>
                    </a:lnTo>
                    <a:lnTo>
                      <a:pt x="444" y="224"/>
                    </a:lnTo>
                    <a:lnTo>
                      <a:pt x="440" y="227"/>
                    </a:lnTo>
                    <a:lnTo>
                      <a:pt x="437" y="231"/>
                    </a:lnTo>
                    <a:lnTo>
                      <a:pt x="434" y="235"/>
                    </a:lnTo>
                    <a:lnTo>
                      <a:pt x="432" y="240"/>
                    </a:lnTo>
                    <a:lnTo>
                      <a:pt x="431" y="242"/>
                    </a:lnTo>
                    <a:lnTo>
                      <a:pt x="429" y="245"/>
                    </a:lnTo>
                    <a:lnTo>
                      <a:pt x="428" y="248"/>
                    </a:lnTo>
                    <a:lnTo>
                      <a:pt x="427" y="253"/>
                    </a:lnTo>
                    <a:lnTo>
                      <a:pt x="424" y="258"/>
                    </a:lnTo>
                    <a:lnTo>
                      <a:pt x="422" y="262"/>
                    </a:lnTo>
                    <a:lnTo>
                      <a:pt x="421" y="264"/>
                    </a:lnTo>
                    <a:lnTo>
                      <a:pt x="419" y="269"/>
                    </a:lnTo>
                    <a:lnTo>
                      <a:pt x="417" y="273"/>
                    </a:lnTo>
                    <a:lnTo>
                      <a:pt x="415" y="277"/>
                    </a:lnTo>
                    <a:lnTo>
                      <a:pt x="413" y="280"/>
                    </a:lnTo>
                    <a:lnTo>
                      <a:pt x="412" y="284"/>
                    </a:lnTo>
                    <a:lnTo>
                      <a:pt x="411" y="288"/>
                    </a:lnTo>
                    <a:lnTo>
                      <a:pt x="410" y="290"/>
                    </a:lnTo>
                    <a:lnTo>
                      <a:pt x="408" y="291"/>
                    </a:lnTo>
                    <a:lnTo>
                      <a:pt x="407" y="294"/>
                    </a:lnTo>
                    <a:lnTo>
                      <a:pt x="407" y="298"/>
                    </a:lnTo>
                    <a:lnTo>
                      <a:pt x="406" y="302"/>
                    </a:lnTo>
                    <a:lnTo>
                      <a:pt x="405" y="305"/>
                    </a:lnTo>
                    <a:lnTo>
                      <a:pt x="405" y="307"/>
                    </a:lnTo>
                    <a:lnTo>
                      <a:pt x="404" y="311"/>
                    </a:lnTo>
                    <a:lnTo>
                      <a:pt x="402" y="312"/>
                    </a:lnTo>
                    <a:lnTo>
                      <a:pt x="402" y="315"/>
                    </a:lnTo>
                    <a:lnTo>
                      <a:pt x="402" y="318"/>
                    </a:lnTo>
                    <a:lnTo>
                      <a:pt x="402" y="322"/>
                    </a:lnTo>
                    <a:lnTo>
                      <a:pt x="401" y="330"/>
                    </a:lnTo>
                    <a:lnTo>
                      <a:pt x="399" y="337"/>
                    </a:lnTo>
                    <a:lnTo>
                      <a:pt x="397" y="341"/>
                    </a:lnTo>
                    <a:lnTo>
                      <a:pt x="396" y="346"/>
                    </a:lnTo>
                    <a:lnTo>
                      <a:pt x="394" y="350"/>
                    </a:lnTo>
                    <a:lnTo>
                      <a:pt x="392" y="354"/>
                    </a:lnTo>
                    <a:lnTo>
                      <a:pt x="391" y="359"/>
                    </a:lnTo>
                    <a:lnTo>
                      <a:pt x="390" y="363"/>
                    </a:lnTo>
                    <a:lnTo>
                      <a:pt x="390" y="366"/>
                    </a:lnTo>
                    <a:lnTo>
                      <a:pt x="390" y="371"/>
                    </a:lnTo>
                    <a:lnTo>
                      <a:pt x="388" y="380"/>
                    </a:lnTo>
                    <a:lnTo>
                      <a:pt x="388" y="389"/>
                    </a:lnTo>
                    <a:lnTo>
                      <a:pt x="386" y="392"/>
                    </a:lnTo>
                    <a:lnTo>
                      <a:pt x="388" y="398"/>
                    </a:lnTo>
                    <a:lnTo>
                      <a:pt x="386" y="401"/>
                    </a:lnTo>
                    <a:lnTo>
                      <a:pt x="385" y="406"/>
                    </a:lnTo>
                    <a:lnTo>
                      <a:pt x="385" y="411"/>
                    </a:lnTo>
                    <a:lnTo>
                      <a:pt x="385" y="414"/>
                    </a:lnTo>
                    <a:lnTo>
                      <a:pt x="385" y="418"/>
                    </a:lnTo>
                    <a:lnTo>
                      <a:pt x="384" y="421"/>
                    </a:lnTo>
                    <a:lnTo>
                      <a:pt x="384" y="423"/>
                    </a:lnTo>
                    <a:lnTo>
                      <a:pt x="384" y="427"/>
                    </a:lnTo>
                    <a:lnTo>
                      <a:pt x="385" y="428"/>
                    </a:lnTo>
                    <a:lnTo>
                      <a:pt x="386" y="430"/>
                    </a:lnTo>
                    <a:lnTo>
                      <a:pt x="389" y="432"/>
                    </a:lnTo>
                    <a:lnTo>
                      <a:pt x="392" y="434"/>
                    </a:lnTo>
                    <a:lnTo>
                      <a:pt x="396" y="434"/>
                    </a:lnTo>
                    <a:lnTo>
                      <a:pt x="397" y="435"/>
                    </a:lnTo>
                    <a:lnTo>
                      <a:pt x="405" y="438"/>
                    </a:lnTo>
                    <a:lnTo>
                      <a:pt x="411" y="440"/>
                    </a:lnTo>
                    <a:lnTo>
                      <a:pt x="417" y="445"/>
                    </a:lnTo>
                    <a:lnTo>
                      <a:pt x="422" y="448"/>
                    </a:lnTo>
                    <a:lnTo>
                      <a:pt x="426" y="449"/>
                    </a:lnTo>
                    <a:lnTo>
                      <a:pt x="429" y="449"/>
                    </a:lnTo>
                    <a:lnTo>
                      <a:pt x="432" y="449"/>
                    </a:lnTo>
                    <a:lnTo>
                      <a:pt x="434" y="448"/>
                    </a:lnTo>
                    <a:lnTo>
                      <a:pt x="434" y="445"/>
                    </a:lnTo>
                    <a:lnTo>
                      <a:pt x="435" y="444"/>
                    </a:lnTo>
                    <a:lnTo>
                      <a:pt x="435" y="444"/>
                    </a:lnTo>
                    <a:lnTo>
                      <a:pt x="438" y="444"/>
                    </a:lnTo>
                    <a:lnTo>
                      <a:pt x="442" y="445"/>
                    </a:lnTo>
                    <a:lnTo>
                      <a:pt x="445" y="445"/>
                    </a:lnTo>
                    <a:lnTo>
                      <a:pt x="449" y="445"/>
                    </a:lnTo>
                    <a:lnTo>
                      <a:pt x="450" y="444"/>
                    </a:lnTo>
                    <a:lnTo>
                      <a:pt x="453" y="441"/>
                    </a:lnTo>
                    <a:lnTo>
                      <a:pt x="456" y="441"/>
                    </a:lnTo>
                    <a:lnTo>
                      <a:pt x="459" y="441"/>
                    </a:lnTo>
                    <a:lnTo>
                      <a:pt x="461" y="443"/>
                    </a:lnTo>
                    <a:lnTo>
                      <a:pt x="463" y="444"/>
                    </a:lnTo>
                    <a:lnTo>
                      <a:pt x="464" y="445"/>
                    </a:lnTo>
                    <a:lnTo>
                      <a:pt x="464" y="445"/>
                    </a:lnTo>
                    <a:lnTo>
                      <a:pt x="463" y="446"/>
                    </a:lnTo>
                    <a:lnTo>
                      <a:pt x="461" y="446"/>
                    </a:lnTo>
                    <a:lnTo>
                      <a:pt x="459" y="448"/>
                    </a:lnTo>
                    <a:lnTo>
                      <a:pt x="454" y="449"/>
                    </a:lnTo>
                    <a:lnTo>
                      <a:pt x="453" y="450"/>
                    </a:lnTo>
                    <a:lnTo>
                      <a:pt x="453" y="454"/>
                    </a:lnTo>
                    <a:lnTo>
                      <a:pt x="454" y="455"/>
                    </a:lnTo>
                    <a:lnTo>
                      <a:pt x="455" y="456"/>
                    </a:lnTo>
                    <a:lnTo>
                      <a:pt x="455" y="456"/>
                    </a:lnTo>
                    <a:lnTo>
                      <a:pt x="456" y="457"/>
                    </a:lnTo>
                    <a:lnTo>
                      <a:pt x="455" y="460"/>
                    </a:lnTo>
                    <a:lnTo>
                      <a:pt x="454" y="465"/>
                    </a:lnTo>
                    <a:lnTo>
                      <a:pt x="454" y="467"/>
                    </a:lnTo>
                    <a:lnTo>
                      <a:pt x="455" y="470"/>
                    </a:lnTo>
                    <a:lnTo>
                      <a:pt x="456" y="472"/>
                    </a:lnTo>
                    <a:lnTo>
                      <a:pt x="458" y="475"/>
                    </a:lnTo>
                    <a:lnTo>
                      <a:pt x="459" y="477"/>
                    </a:lnTo>
                    <a:lnTo>
                      <a:pt x="460" y="478"/>
                    </a:lnTo>
                    <a:lnTo>
                      <a:pt x="461" y="481"/>
                    </a:lnTo>
                    <a:lnTo>
                      <a:pt x="465" y="483"/>
                    </a:lnTo>
                    <a:lnTo>
                      <a:pt x="469" y="483"/>
                    </a:lnTo>
                    <a:lnTo>
                      <a:pt x="472" y="483"/>
                    </a:lnTo>
                    <a:lnTo>
                      <a:pt x="474" y="483"/>
                    </a:lnTo>
                    <a:lnTo>
                      <a:pt x="476" y="482"/>
                    </a:lnTo>
                    <a:lnTo>
                      <a:pt x="477" y="480"/>
                    </a:lnTo>
                    <a:lnTo>
                      <a:pt x="480" y="478"/>
                    </a:lnTo>
                    <a:lnTo>
                      <a:pt x="483" y="480"/>
                    </a:lnTo>
                    <a:lnTo>
                      <a:pt x="485" y="480"/>
                    </a:lnTo>
                    <a:lnTo>
                      <a:pt x="486" y="478"/>
                    </a:lnTo>
                    <a:lnTo>
                      <a:pt x="488" y="478"/>
                    </a:lnTo>
                    <a:lnTo>
                      <a:pt x="492" y="481"/>
                    </a:lnTo>
                    <a:lnTo>
                      <a:pt x="497" y="483"/>
                    </a:lnTo>
                    <a:lnTo>
                      <a:pt x="501" y="487"/>
                    </a:lnTo>
                    <a:lnTo>
                      <a:pt x="504" y="489"/>
                    </a:lnTo>
                    <a:lnTo>
                      <a:pt x="507" y="493"/>
                    </a:lnTo>
                    <a:lnTo>
                      <a:pt x="509" y="496"/>
                    </a:lnTo>
                    <a:lnTo>
                      <a:pt x="511" y="496"/>
                    </a:lnTo>
                    <a:lnTo>
                      <a:pt x="513" y="498"/>
                    </a:lnTo>
                    <a:lnTo>
                      <a:pt x="514" y="499"/>
                    </a:lnTo>
                    <a:lnTo>
                      <a:pt x="515" y="502"/>
                    </a:lnTo>
                    <a:lnTo>
                      <a:pt x="517" y="505"/>
                    </a:lnTo>
                    <a:lnTo>
                      <a:pt x="519" y="508"/>
                    </a:lnTo>
                    <a:lnTo>
                      <a:pt x="522" y="510"/>
                    </a:lnTo>
                    <a:lnTo>
                      <a:pt x="522" y="514"/>
                    </a:lnTo>
                    <a:lnTo>
                      <a:pt x="523" y="516"/>
                    </a:lnTo>
                    <a:lnTo>
                      <a:pt x="524" y="520"/>
                    </a:lnTo>
                    <a:lnTo>
                      <a:pt x="525" y="524"/>
                    </a:lnTo>
                    <a:lnTo>
                      <a:pt x="527" y="526"/>
                    </a:lnTo>
                    <a:lnTo>
                      <a:pt x="529" y="526"/>
                    </a:lnTo>
                    <a:lnTo>
                      <a:pt x="531" y="529"/>
                    </a:lnTo>
                    <a:lnTo>
                      <a:pt x="531" y="534"/>
                    </a:lnTo>
                    <a:lnTo>
                      <a:pt x="533" y="536"/>
                    </a:lnTo>
                    <a:lnTo>
                      <a:pt x="534" y="540"/>
                    </a:lnTo>
                    <a:lnTo>
                      <a:pt x="535" y="542"/>
                    </a:lnTo>
                    <a:lnTo>
                      <a:pt x="538" y="544"/>
                    </a:lnTo>
                    <a:lnTo>
                      <a:pt x="540" y="545"/>
                    </a:lnTo>
                    <a:lnTo>
                      <a:pt x="545" y="548"/>
                    </a:lnTo>
                    <a:lnTo>
                      <a:pt x="546" y="552"/>
                    </a:lnTo>
                    <a:lnTo>
                      <a:pt x="544" y="553"/>
                    </a:lnTo>
                    <a:lnTo>
                      <a:pt x="541" y="553"/>
                    </a:lnTo>
                    <a:lnTo>
                      <a:pt x="539" y="555"/>
                    </a:lnTo>
                    <a:lnTo>
                      <a:pt x="536" y="557"/>
                    </a:lnTo>
                    <a:lnTo>
                      <a:pt x="535" y="561"/>
                    </a:lnTo>
                    <a:lnTo>
                      <a:pt x="531" y="562"/>
                    </a:lnTo>
                    <a:lnTo>
                      <a:pt x="529" y="562"/>
                    </a:lnTo>
                    <a:lnTo>
                      <a:pt x="527" y="560"/>
                    </a:lnTo>
                    <a:lnTo>
                      <a:pt x="523" y="556"/>
                    </a:lnTo>
                    <a:lnTo>
                      <a:pt x="522" y="552"/>
                    </a:lnTo>
                    <a:lnTo>
                      <a:pt x="522" y="547"/>
                    </a:lnTo>
                    <a:lnTo>
                      <a:pt x="520" y="545"/>
                    </a:lnTo>
                    <a:lnTo>
                      <a:pt x="520" y="542"/>
                    </a:lnTo>
                    <a:lnTo>
                      <a:pt x="519" y="540"/>
                    </a:lnTo>
                    <a:lnTo>
                      <a:pt x="518" y="539"/>
                    </a:lnTo>
                    <a:lnTo>
                      <a:pt x="515" y="539"/>
                    </a:lnTo>
                    <a:lnTo>
                      <a:pt x="513" y="539"/>
                    </a:lnTo>
                    <a:lnTo>
                      <a:pt x="512" y="540"/>
                    </a:lnTo>
                    <a:lnTo>
                      <a:pt x="511" y="542"/>
                    </a:lnTo>
                    <a:lnTo>
                      <a:pt x="509" y="544"/>
                    </a:lnTo>
                    <a:lnTo>
                      <a:pt x="509" y="545"/>
                    </a:lnTo>
                    <a:lnTo>
                      <a:pt x="509" y="547"/>
                    </a:lnTo>
                    <a:lnTo>
                      <a:pt x="509" y="551"/>
                    </a:lnTo>
                    <a:lnTo>
                      <a:pt x="509" y="553"/>
                    </a:lnTo>
                    <a:lnTo>
                      <a:pt x="508" y="556"/>
                    </a:lnTo>
                    <a:lnTo>
                      <a:pt x="506" y="556"/>
                    </a:lnTo>
                    <a:lnTo>
                      <a:pt x="503" y="555"/>
                    </a:lnTo>
                    <a:lnTo>
                      <a:pt x="498" y="555"/>
                    </a:lnTo>
                    <a:lnTo>
                      <a:pt x="496" y="555"/>
                    </a:lnTo>
                    <a:lnTo>
                      <a:pt x="493" y="555"/>
                    </a:lnTo>
                    <a:lnTo>
                      <a:pt x="491" y="556"/>
                    </a:lnTo>
                    <a:lnTo>
                      <a:pt x="488" y="557"/>
                    </a:lnTo>
                    <a:lnTo>
                      <a:pt x="487" y="558"/>
                    </a:lnTo>
                    <a:lnTo>
                      <a:pt x="486" y="558"/>
                    </a:lnTo>
                    <a:lnTo>
                      <a:pt x="483" y="557"/>
                    </a:lnTo>
                    <a:lnTo>
                      <a:pt x="482" y="557"/>
                    </a:lnTo>
                    <a:lnTo>
                      <a:pt x="481" y="557"/>
                    </a:lnTo>
                    <a:lnTo>
                      <a:pt x="477" y="561"/>
                    </a:lnTo>
                    <a:lnTo>
                      <a:pt x="475" y="562"/>
                    </a:lnTo>
                    <a:lnTo>
                      <a:pt x="474" y="562"/>
                    </a:lnTo>
                    <a:lnTo>
                      <a:pt x="471" y="562"/>
                    </a:lnTo>
                    <a:lnTo>
                      <a:pt x="470" y="562"/>
                    </a:lnTo>
                    <a:lnTo>
                      <a:pt x="467" y="560"/>
                    </a:lnTo>
                    <a:lnTo>
                      <a:pt x="466" y="556"/>
                    </a:lnTo>
                    <a:lnTo>
                      <a:pt x="465" y="552"/>
                    </a:lnTo>
                    <a:lnTo>
                      <a:pt x="464" y="551"/>
                    </a:lnTo>
                    <a:lnTo>
                      <a:pt x="461" y="551"/>
                    </a:lnTo>
                    <a:lnTo>
                      <a:pt x="460" y="551"/>
                    </a:lnTo>
                    <a:lnTo>
                      <a:pt x="459" y="553"/>
                    </a:lnTo>
                    <a:lnTo>
                      <a:pt x="460" y="556"/>
                    </a:lnTo>
                    <a:lnTo>
                      <a:pt x="460" y="557"/>
                    </a:lnTo>
                    <a:lnTo>
                      <a:pt x="463" y="560"/>
                    </a:lnTo>
                    <a:lnTo>
                      <a:pt x="464" y="561"/>
                    </a:lnTo>
                    <a:lnTo>
                      <a:pt x="465" y="563"/>
                    </a:lnTo>
                    <a:lnTo>
                      <a:pt x="466" y="566"/>
                    </a:lnTo>
                    <a:lnTo>
                      <a:pt x="466" y="568"/>
                    </a:lnTo>
                    <a:lnTo>
                      <a:pt x="467" y="568"/>
                    </a:lnTo>
                    <a:lnTo>
                      <a:pt x="470" y="569"/>
                    </a:lnTo>
                    <a:lnTo>
                      <a:pt x="469" y="572"/>
                    </a:lnTo>
                    <a:lnTo>
                      <a:pt x="467" y="573"/>
                    </a:lnTo>
                    <a:lnTo>
                      <a:pt x="466" y="574"/>
                    </a:lnTo>
                    <a:lnTo>
                      <a:pt x="465" y="577"/>
                    </a:lnTo>
                    <a:lnTo>
                      <a:pt x="465" y="577"/>
                    </a:lnTo>
                    <a:lnTo>
                      <a:pt x="465" y="578"/>
                    </a:lnTo>
                    <a:lnTo>
                      <a:pt x="464" y="580"/>
                    </a:lnTo>
                    <a:lnTo>
                      <a:pt x="464" y="585"/>
                    </a:lnTo>
                    <a:lnTo>
                      <a:pt x="463" y="587"/>
                    </a:lnTo>
                    <a:lnTo>
                      <a:pt x="459" y="587"/>
                    </a:lnTo>
                    <a:lnTo>
                      <a:pt x="456" y="585"/>
                    </a:lnTo>
                    <a:lnTo>
                      <a:pt x="454" y="584"/>
                    </a:lnTo>
                    <a:lnTo>
                      <a:pt x="451" y="583"/>
                    </a:lnTo>
                    <a:lnTo>
                      <a:pt x="450" y="583"/>
                    </a:lnTo>
                    <a:lnTo>
                      <a:pt x="448" y="583"/>
                    </a:lnTo>
                    <a:lnTo>
                      <a:pt x="445" y="582"/>
                    </a:lnTo>
                    <a:lnTo>
                      <a:pt x="445" y="582"/>
                    </a:lnTo>
                    <a:lnTo>
                      <a:pt x="443" y="580"/>
                    </a:lnTo>
                    <a:lnTo>
                      <a:pt x="439" y="577"/>
                    </a:lnTo>
                    <a:lnTo>
                      <a:pt x="437" y="573"/>
                    </a:lnTo>
                    <a:lnTo>
                      <a:pt x="434" y="569"/>
                    </a:lnTo>
                    <a:lnTo>
                      <a:pt x="431" y="568"/>
                    </a:lnTo>
                    <a:lnTo>
                      <a:pt x="426" y="568"/>
                    </a:lnTo>
                    <a:lnTo>
                      <a:pt x="423" y="568"/>
                    </a:lnTo>
                    <a:lnTo>
                      <a:pt x="422" y="568"/>
                    </a:lnTo>
                    <a:lnTo>
                      <a:pt x="421" y="567"/>
                    </a:lnTo>
                    <a:lnTo>
                      <a:pt x="419" y="564"/>
                    </a:lnTo>
                    <a:lnTo>
                      <a:pt x="419" y="560"/>
                    </a:lnTo>
                    <a:lnTo>
                      <a:pt x="419" y="556"/>
                    </a:lnTo>
                    <a:lnTo>
                      <a:pt x="418" y="556"/>
                    </a:lnTo>
                    <a:lnTo>
                      <a:pt x="417" y="556"/>
                    </a:lnTo>
                    <a:lnTo>
                      <a:pt x="417" y="556"/>
                    </a:lnTo>
                    <a:lnTo>
                      <a:pt x="417" y="555"/>
                    </a:lnTo>
                    <a:lnTo>
                      <a:pt x="419" y="552"/>
                    </a:lnTo>
                    <a:lnTo>
                      <a:pt x="419" y="551"/>
                    </a:lnTo>
                    <a:lnTo>
                      <a:pt x="419" y="550"/>
                    </a:lnTo>
                    <a:lnTo>
                      <a:pt x="419" y="548"/>
                    </a:lnTo>
                    <a:lnTo>
                      <a:pt x="417" y="548"/>
                    </a:lnTo>
                    <a:lnTo>
                      <a:pt x="417" y="547"/>
                    </a:lnTo>
                    <a:lnTo>
                      <a:pt x="417" y="546"/>
                    </a:lnTo>
                    <a:lnTo>
                      <a:pt x="418" y="545"/>
                    </a:lnTo>
                    <a:lnTo>
                      <a:pt x="419" y="542"/>
                    </a:lnTo>
                    <a:lnTo>
                      <a:pt x="421" y="541"/>
                    </a:lnTo>
                    <a:lnTo>
                      <a:pt x="423" y="540"/>
                    </a:lnTo>
                    <a:lnTo>
                      <a:pt x="422" y="539"/>
                    </a:lnTo>
                    <a:lnTo>
                      <a:pt x="418" y="537"/>
                    </a:lnTo>
                    <a:lnTo>
                      <a:pt x="416" y="540"/>
                    </a:lnTo>
                    <a:lnTo>
                      <a:pt x="416" y="541"/>
                    </a:lnTo>
                    <a:lnTo>
                      <a:pt x="415" y="542"/>
                    </a:lnTo>
                    <a:lnTo>
                      <a:pt x="412" y="545"/>
                    </a:lnTo>
                    <a:lnTo>
                      <a:pt x="411" y="545"/>
                    </a:lnTo>
                    <a:lnTo>
                      <a:pt x="407" y="541"/>
                    </a:lnTo>
                    <a:lnTo>
                      <a:pt x="406" y="540"/>
                    </a:lnTo>
                    <a:lnTo>
                      <a:pt x="404" y="539"/>
                    </a:lnTo>
                    <a:lnTo>
                      <a:pt x="402" y="537"/>
                    </a:lnTo>
                    <a:lnTo>
                      <a:pt x="401" y="536"/>
                    </a:lnTo>
                    <a:lnTo>
                      <a:pt x="399" y="536"/>
                    </a:lnTo>
                    <a:lnTo>
                      <a:pt x="397" y="536"/>
                    </a:lnTo>
                    <a:lnTo>
                      <a:pt x="396" y="536"/>
                    </a:lnTo>
                    <a:lnTo>
                      <a:pt x="394" y="537"/>
                    </a:lnTo>
                    <a:lnTo>
                      <a:pt x="392" y="537"/>
                    </a:lnTo>
                    <a:lnTo>
                      <a:pt x="390" y="537"/>
                    </a:lnTo>
                    <a:lnTo>
                      <a:pt x="389" y="536"/>
                    </a:lnTo>
                    <a:lnTo>
                      <a:pt x="386" y="536"/>
                    </a:lnTo>
                    <a:lnTo>
                      <a:pt x="386" y="534"/>
                    </a:lnTo>
                    <a:lnTo>
                      <a:pt x="386" y="532"/>
                    </a:lnTo>
                    <a:lnTo>
                      <a:pt x="385" y="531"/>
                    </a:lnTo>
                    <a:lnTo>
                      <a:pt x="385" y="529"/>
                    </a:lnTo>
                    <a:lnTo>
                      <a:pt x="384" y="528"/>
                    </a:lnTo>
                    <a:lnTo>
                      <a:pt x="381" y="528"/>
                    </a:lnTo>
                    <a:lnTo>
                      <a:pt x="380" y="526"/>
                    </a:lnTo>
                    <a:lnTo>
                      <a:pt x="378" y="525"/>
                    </a:lnTo>
                    <a:lnTo>
                      <a:pt x="376" y="524"/>
                    </a:lnTo>
                    <a:lnTo>
                      <a:pt x="375" y="524"/>
                    </a:lnTo>
                    <a:lnTo>
                      <a:pt x="375" y="524"/>
                    </a:lnTo>
                    <a:lnTo>
                      <a:pt x="373" y="524"/>
                    </a:lnTo>
                    <a:lnTo>
                      <a:pt x="373" y="521"/>
                    </a:lnTo>
                    <a:lnTo>
                      <a:pt x="373" y="518"/>
                    </a:lnTo>
                    <a:lnTo>
                      <a:pt x="373" y="515"/>
                    </a:lnTo>
                    <a:lnTo>
                      <a:pt x="374" y="513"/>
                    </a:lnTo>
                    <a:lnTo>
                      <a:pt x="374" y="512"/>
                    </a:lnTo>
                    <a:lnTo>
                      <a:pt x="376" y="507"/>
                    </a:lnTo>
                    <a:lnTo>
                      <a:pt x="378" y="502"/>
                    </a:lnTo>
                    <a:lnTo>
                      <a:pt x="376" y="493"/>
                    </a:lnTo>
                    <a:lnTo>
                      <a:pt x="375" y="485"/>
                    </a:lnTo>
                    <a:lnTo>
                      <a:pt x="373" y="478"/>
                    </a:lnTo>
                    <a:lnTo>
                      <a:pt x="370" y="471"/>
                    </a:lnTo>
                    <a:lnTo>
                      <a:pt x="364" y="464"/>
                    </a:lnTo>
                    <a:lnTo>
                      <a:pt x="357" y="456"/>
                    </a:lnTo>
                    <a:lnTo>
                      <a:pt x="353" y="454"/>
                    </a:lnTo>
                    <a:lnTo>
                      <a:pt x="348" y="453"/>
                    </a:lnTo>
                    <a:lnTo>
                      <a:pt x="343" y="451"/>
                    </a:lnTo>
                    <a:lnTo>
                      <a:pt x="337" y="450"/>
                    </a:lnTo>
                    <a:lnTo>
                      <a:pt x="333" y="449"/>
                    </a:lnTo>
                    <a:lnTo>
                      <a:pt x="328" y="449"/>
                    </a:lnTo>
                    <a:lnTo>
                      <a:pt x="325" y="449"/>
                    </a:lnTo>
                    <a:lnTo>
                      <a:pt x="324" y="449"/>
                    </a:lnTo>
                    <a:lnTo>
                      <a:pt x="321" y="450"/>
                    </a:lnTo>
                    <a:lnTo>
                      <a:pt x="320" y="453"/>
                    </a:lnTo>
                    <a:lnTo>
                      <a:pt x="320" y="455"/>
                    </a:lnTo>
                    <a:lnTo>
                      <a:pt x="322" y="459"/>
                    </a:lnTo>
                    <a:lnTo>
                      <a:pt x="324" y="460"/>
                    </a:lnTo>
                    <a:lnTo>
                      <a:pt x="325" y="462"/>
                    </a:lnTo>
                    <a:lnTo>
                      <a:pt x="324" y="462"/>
                    </a:lnTo>
                    <a:lnTo>
                      <a:pt x="322" y="462"/>
                    </a:lnTo>
                    <a:lnTo>
                      <a:pt x="317" y="460"/>
                    </a:lnTo>
                    <a:lnTo>
                      <a:pt x="314" y="459"/>
                    </a:lnTo>
                    <a:lnTo>
                      <a:pt x="310" y="461"/>
                    </a:lnTo>
                    <a:lnTo>
                      <a:pt x="310" y="464"/>
                    </a:lnTo>
                    <a:lnTo>
                      <a:pt x="309" y="466"/>
                    </a:lnTo>
                    <a:lnTo>
                      <a:pt x="306" y="466"/>
                    </a:lnTo>
                    <a:lnTo>
                      <a:pt x="305" y="466"/>
                    </a:lnTo>
                    <a:lnTo>
                      <a:pt x="305" y="460"/>
                    </a:lnTo>
                    <a:lnTo>
                      <a:pt x="301" y="455"/>
                    </a:lnTo>
                    <a:lnTo>
                      <a:pt x="299" y="450"/>
                    </a:lnTo>
                    <a:lnTo>
                      <a:pt x="299" y="449"/>
                    </a:lnTo>
                    <a:lnTo>
                      <a:pt x="298" y="446"/>
                    </a:lnTo>
                    <a:lnTo>
                      <a:pt x="296" y="446"/>
                    </a:lnTo>
                    <a:lnTo>
                      <a:pt x="294" y="446"/>
                    </a:lnTo>
                    <a:lnTo>
                      <a:pt x="293" y="445"/>
                    </a:lnTo>
                    <a:lnTo>
                      <a:pt x="290" y="445"/>
                    </a:lnTo>
                    <a:lnTo>
                      <a:pt x="289" y="446"/>
                    </a:lnTo>
                    <a:lnTo>
                      <a:pt x="288" y="448"/>
                    </a:lnTo>
                    <a:lnTo>
                      <a:pt x="289" y="449"/>
                    </a:lnTo>
                    <a:lnTo>
                      <a:pt x="289" y="450"/>
                    </a:lnTo>
                    <a:lnTo>
                      <a:pt x="287" y="453"/>
                    </a:lnTo>
                    <a:lnTo>
                      <a:pt x="287" y="453"/>
                    </a:lnTo>
                    <a:lnTo>
                      <a:pt x="284" y="453"/>
                    </a:lnTo>
                    <a:lnTo>
                      <a:pt x="280" y="449"/>
                    </a:lnTo>
                    <a:lnTo>
                      <a:pt x="274" y="448"/>
                    </a:lnTo>
                    <a:lnTo>
                      <a:pt x="263" y="449"/>
                    </a:lnTo>
                    <a:lnTo>
                      <a:pt x="256" y="453"/>
                    </a:lnTo>
                    <a:lnTo>
                      <a:pt x="252" y="454"/>
                    </a:lnTo>
                    <a:lnTo>
                      <a:pt x="247" y="453"/>
                    </a:lnTo>
                    <a:lnTo>
                      <a:pt x="244" y="453"/>
                    </a:lnTo>
                    <a:lnTo>
                      <a:pt x="242" y="451"/>
                    </a:lnTo>
                    <a:lnTo>
                      <a:pt x="241" y="449"/>
                    </a:lnTo>
                    <a:lnTo>
                      <a:pt x="242" y="446"/>
                    </a:lnTo>
                    <a:lnTo>
                      <a:pt x="242" y="444"/>
                    </a:lnTo>
                    <a:lnTo>
                      <a:pt x="242" y="441"/>
                    </a:lnTo>
                    <a:lnTo>
                      <a:pt x="241" y="440"/>
                    </a:lnTo>
                    <a:lnTo>
                      <a:pt x="241" y="438"/>
                    </a:lnTo>
                    <a:lnTo>
                      <a:pt x="242" y="437"/>
                    </a:lnTo>
                    <a:lnTo>
                      <a:pt x="242" y="434"/>
                    </a:lnTo>
                    <a:lnTo>
                      <a:pt x="244" y="433"/>
                    </a:lnTo>
                    <a:lnTo>
                      <a:pt x="241" y="429"/>
                    </a:lnTo>
                    <a:lnTo>
                      <a:pt x="240" y="428"/>
                    </a:lnTo>
                    <a:lnTo>
                      <a:pt x="237" y="428"/>
                    </a:lnTo>
                    <a:lnTo>
                      <a:pt x="236" y="428"/>
                    </a:lnTo>
                    <a:lnTo>
                      <a:pt x="234" y="427"/>
                    </a:lnTo>
                    <a:lnTo>
                      <a:pt x="233" y="425"/>
                    </a:lnTo>
                    <a:lnTo>
                      <a:pt x="231" y="425"/>
                    </a:lnTo>
                    <a:lnTo>
                      <a:pt x="229" y="424"/>
                    </a:lnTo>
                    <a:lnTo>
                      <a:pt x="228" y="424"/>
                    </a:lnTo>
                    <a:lnTo>
                      <a:pt x="225" y="424"/>
                    </a:lnTo>
                    <a:lnTo>
                      <a:pt x="224" y="423"/>
                    </a:lnTo>
                    <a:lnTo>
                      <a:pt x="221" y="421"/>
                    </a:lnTo>
                    <a:lnTo>
                      <a:pt x="221" y="419"/>
                    </a:lnTo>
                    <a:lnTo>
                      <a:pt x="220" y="417"/>
                    </a:lnTo>
                    <a:lnTo>
                      <a:pt x="217" y="416"/>
                    </a:lnTo>
                    <a:lnTo>
                      <a:pt x="218" y="413"/>
                    </a:lnTo>
                    <a:lnTo>
                      <a:pt x="217" y="412"/>
                    </a:lnTo>
                    <a:lnTo>
                      <a:pt x="217" y="411"/>
                    </a:lnTo>
                    <a:lnTo>
                      <a:pt x="215" y="409"/>
                    </a:lnTo>
                    <a:lnTo>
                      <a:pt x="213" y="408"/>
                    </a:lnTo>
                    <a:lnTo>
                      <a:pt x="210" y="407"/>
                    </a:lnTo>
                    <a:lnTo>
                      <a:pt x="209" y="406"/>
                    </a:lnTo>
                    <a:lnTo>
                      <a:pt x="208" y="403"/>
                    </a:lnTo>
                    <a:lnTo>
                      <a:pt x="207" y="402"/>
                    </a:lnTo>
                    <a:lnTo>
                      <a:pt x="204" y="401"/>
                    </a:lnTo>
                    <a:lnTo>
                      <a:pt x="202" y="401"/>
                    </a:lnTo>
                    <a:lnTo>
                      <a:pt x="199" y="401"/>
                    </a:lnTo>
                    <a:lnTo>
                      <a:pt x="198" y="400"/>
                    </a:lnTo>
                    <a:lnTo>
                      <a:pt x="194" y="398"/>
                    </a:lnTo>
                    <a:lnTo>
                      <a:pt x="187" y="395"/>
                    </a:lnTo>
                    <a:lnTo>
                      <a:pt x="180" y="391"/>
                    </a:lnTo>
                    <a:lnTo>
                      <a:pt x="170" y="389"/>
                    </a:lnTo>
                    <a:lnTo>
                      <a:pt x="164" y="385"/>
                    </a:lnTo>
                    <a:lnTo>
                      <a:pt x="156" y="384"/>
                    </a:lnTo>
                    <a:lnTo>
                      <a:pt x="154" y="384"/>
                    </a:lnTo>
                    <a:lnTo>
                      <a:pt x="150" y="384"/>
                    </a:lnTo>
                    <a:lnTo>
                      <a:pt x="145" y="384"/>
                    </a:lnTo>
                    <a:lnTo>
                      <a:pt x="143" y="384"/>
                    </a:lnTo>
                    <a:lnTo>
                      <a:pt x="138" y="384"/>
                    </a:lnTo>
                    <a:lnTo>
                      <a:pt x="132" y="384"/>
                    </a:lnTo>
                    <a:lnTo>
                      <a:pt x="129" y="385"/>
                    </a:lnTo>
                    <a:lnTo>
                      <a:pt x="127" y="385"/>
                    </a:lnTo>
                    <a:lnTo>
                      <a:pt x="125" y="385"/>
                    </a:lnTo>
                    <a:lnTo>
                      <a:pt x="124" y="386"/>
                    </a:lnTo>
                    <a:lnTo>
                      <a:pt x="122" y="387"/>
                    </a:lnTo>
                    <a:lnTo>
                      <a:pt x="119" y="387"/>
                    </a:lnTo>
                    <a:lnTo>
                      <a:pt x="117" y="389"/>
                    </a:lnTo>
                    <a:lnTo>
                      <a:pt x="116" y="389"/>
                    </a:lnTo>
                    <a:lnTo>
                      <a:pt x="112" y="391"/>
                    </a:lnTo>
                    <a:lnTo>
                      <a:pt x="109" y="391"/>
                    </a:lnTo>
                    <a:lnTo>
                      <a:pt x="107" y="390"/>
                    </a:lnTo>
                    <a:lnTo>
                      <a:pt x="105" y="389"/>
                    </a:lnTo>
                    <a:lnTo>
                      <a:pt x="103" y="387"/>
                    </a:lnTo>
                    <a:lnTo>
                      <a:pt x="102" y="387"/>
                    </a:lnTo>
                    <a:lnTo>
                      <a:pt x="100" y="389"/>
                    </a:lnTo>
                    <a:lnTo>
                      <a:pt x="96" y="387"/>
                    </a:lnTo>
                    <a:lnTo>
                      <a:pt x="93" y="387"/>
                    </a:lnTo>
                    <a:lnTo>
                      <a:pt x="92" y="387"/>
                    </a:lnTo>
                    <a:lnTo>
                      <a:pt x="90" y="387"/>
                    </a:lnTo>
                    <a:lnTo>
                      <a:pt x="89" y="387"/>
                    </a:lnTo>
                    <a:lnTo>
                      <a:pt x="85" y="384"/>
                    </a:lnTo>
                    <a:lnTo>
                      <a:pt x="82" y="380"/>
                    </a:lnTo>
                    <a:lnTo>
                      <a:pt x="80" y="376"/>
                    </a:lnTo>
                    <a:lnTo>
                      <a:pt x="80" y="374"/>
                    </a:lnTo>
                    <a:lnTo>
                      <a:pt x="75" y="375"/>
                    </a:lnTo>
                    <a:lnTo>
                      <a:pt x="73" y="376"/>
                    </a:lnTo>
                    <a:lnTo>
                      <a:pt x="68" y="379"/>
                    </a:lnTo>
                    <a:lnTo>
                      <a:pt x="66" y="380"/>
                    </a:lnTo>
                    <a:lnTo>
                      <a:pt x="65" y="381"/>
                    </a:lnTo>
                    <a:lnTo>
                      <a:pt x="63" y="381"/>
                    </a:lnTo>
                    <a:lnTo>
                      <a:pt x="60" y="381"/>
                    </a:lnTo>
                    <a:lnTo>
                      <a:pt x="58" y="381"/>
                    </a:lnTo>
                    <a:lnTo>
                      <a:pt x="54" y="379"/>
                    </a:lnTo>
                    <a:lnTo>
                      <a:pt x="53" y="377"/>
                    </a:lnTo>
                    <a:lnTo>
                      <a:pt x="52" y="375"/>
                    </a:lnTo>
                    <a:lnTo>
                      <a:pt x="49" y="374"/>
                    </a:lnTo>
                    <a:lnTo>
                      <a:pt x="46" y="374"/>
                    </a:lnTo>
                    <a:lnTo>
                      <a:pt x="44" y="374"/>
                    </a:lnTo>
                    <a:lnTo>
                      <a:pt x="41" y="373"/>
                    </a:lnTo>
                    <a:lnTo>
                      <a:pt x="36" y="368"/>
                    </a:lnTo>
                    <a:lnTo>
                      <a:pt x="31" y="363"/>
                    </a:lnTo>
                    <a:lnTo>
                      <a:pt x="28" y="360"/>
                    </a:lnTo>
                    <a:lnTo>
                      <a:pt x="27" y="357"/>
                    </a:lnTo>
                    <a:lnTo>
                      <a:pt x="26" y="353"/>
                    </a:lnTo>
                    <a:lnTo>
                      <a:pt x="25" y="350"/>
                    </a:lnTo>
                    <a:lnTo>
                      <a:pt x="23" y="348"/>
                    </a:lnTo>
                    <a:lnTo>
                      <a:pt x="21" y="347"/>
                    </a:lnTo>
                    <a:lnTo>
                      <a:pt x="17" y="346"/>
                    </a:lnTo>
                    <a:lnTo>
                      <a:pt x="14" y="344"/>
                    </a:lnTo>
                    <a:lnTo>
                      <a:pt x="12" y="344"/>
                    </a:lnTo>
                    <a:lnTo>
                      <a:pt x="10" y="343"/>
                    </a:lnTo>
                    <a:lnTo>
                      <a:pt x="6" y="341"/>
                    </a:lnTo>
                    <a:lnTo>
                      <a:pt x="5" y="338"/>
                    </a:lnTo>
                    <a:lnTo>
                      <a:pt x="4" y="334"/>
                    </a:lnTo>
                    <a:lnTo>
                      <a:pt x="5" y="332"/>
                    </a:lnTo>
                    <a:lnTo>
                      <a:pt x="5" y="328"/>
                    </a:lnTo>
                    <a:lnTo>
                      <a:pt x="6" y="326"/>
                    </a:lnTo>
                    <a:lnTo>
                      <a:pt x="6" y="325"/>
                    </a:lnTo>
                    <a:lnTo>
                      <a:pt x="6" y="322"/>
                    </a:lnTo>
                    <a:lnTo>
                      <a:pt x="5" y="321"/>
                    </a:lnTo>
                    <a:lnTo>
                      <a:pt x="5" y="318"/>
                    </a:lnTo>
                    <a:lnTo>
                      <a:pt x="5" y="318"/>
                    </a:lnTo>
                    <a:lnTo>
                      <a:pt x="6" y="317"/>
                    </a:lnTo>
                    <a:lnTo>
                      <a:pt x="10" y="315"/>
                    </a:lnTo>
                    <a:lnTo>
                      <a:pt x="11" y="314"/>
                    </a:lnTo>
                    <a:lnTo>
                      <a:pt x="11" y="314"/>
                    </a:lnTo>
                    <a:lnTo>
                      <a:pt x="11" y="311"/>
                    </a:lnTo>
                    <a:lnTo>
                      <a:pt x="12" y="309"/>
                    </a:lnTo>
                    <a:lnTo>
                      <a:pt x="11" y="306"/>
                    </a:lnTo>
                    <a:lnTo>
                      <a:pt x="12" y="305"/>
                    </a:lnTo>
                    <a:lnTo>
                      <a:pt x="11" y="302"/>
                    </a:lnTo>
                    <a:lnTo>
                      <a:pt x="10" y="300"/>
                    </a:lnTo>
                    <a:lnTo>
                      <a:pt x="10" y="299"/>
                    </a:lnTo>
                    <a:lnTo>
                      <a:pt x="9" y="298"/>
                    </a:lnTo>
                    <a:lnTo>
                      <a:pt x="7" y="296"/>
                    </a:lnTo>
                    <a:lnTo>
                      <a:pt x="5" y="295"/>
                    </a:lnTo>
                    <a:lnTo>
                      <a:pt x="2" y="294"/>
                    </a:lnTo>
                    <a:lnTo>
                      <a:pt x="4" y="289"/>
                    </a:lnTo>
                    <a:lnTo>
                      <a:pt x="4" y="288"/>
                    </a:lnTo>
                    <a:lnTo>
                      <a:pt x="4" y="286"/>
                    </a:lnTo>
                    <a:lnTo>
                      <a:pt x="2" y="285"/>
                    </a:lnTo>
                    <a:lnTo>
                      <a:pt x="0" y="284"/>
                    </a:lnTo>
                    <a:lnTo>
                      <a:pt x="0" y="283"/>
                    </a:lnTo>
                    <a:lnTo>
                      <a:pt x="1" y="282"/>
                    </a:lnTo>
                    <a:lnTo>
                      <a:pt x="2" y="279"/>
                    </a:lnTo>
                    <a:lnTo>
                      <a:pt x="2" y="275"/>
                    </a:lnTo>
                    <a:lnTo>
                      <a:pt x="1" y="273"/>
                    </a:lnTo>
                    <a:lnTo>
                      <a:pt x="1" y="267"/>
                    </a:lnTo>
                    <a:lnTo>
                      <a:pt x="0" y="262"/>
                    </a:lnTo>
                    <a:lnTo>
                      <a:pt x="1" y="256"/>
                    </a:lnTo>
                    <a:lnTo>
                      <a:pt x="4" y="256"/>
                    </a:lnTo>
                    <a:lnTo>
                      <a:pt x="6" y="258"/>
                    </a:lnTo>
                    <a:lnTo>
                      <a:pt x="7" y="261"/>
                    </a:lnTo>
                    <a:lnTo>
                      <a:pt x="7" y="262"/>
                    </a:lnTo>
                    <a:lnTo>
                      <a:pt x="7" y="262"/>
                    </a:lnTo>
                    <a:lnTo>
                      <a:pt x="10" y="262"/>
                    </a:lnTo>
                    <a:lnTo>
                      <a:pt x="11" y="261"/>
                    </a:lnTo>
                    <a:lnTo>
                      <a:pt x="14" y="262"/>
                    </a:lnTo>
                    <a:lnTo>
                      <a:pt x="17" y="264"/>
                    </a:lnTo>
                    <a:lnTo>
                      <a:pt x="20" y="266"/>
                    </a:lnTo>
                    <a:lnTo>
                      <a:pt x="21" y="267"/>
                    </a:lnTo>
                    <a:lnTo>
                      <a:pt x="22" y="268"/>
                    </a:lnTo>
                    <a:lnTo>
                      <a:pt x="22" y="272"/>
                    </a:lnTo>
                    <a:lnTo>
                      <a:pt x="22" y="273"/>
                    </a:lnTo>
                    <a:lnTo>
                      <a:pt x="22" y="274"/>
                    </a:lnTo>
                    <a:lnTo>
                      <a:pt x="23" y="275"/>
                    </a:lnTo>
                    <a:lnTo>
                      <a:pt x="26" y="277"/>
                    </a:lnTo>
                    <a:lnTo>
                      <a:pt x="27" y="278"/>
                    </a:lnTo>
                    <a:lnTo>
                      <a:pt x="26" y="279"/>
                    </a:lnTo>
                    <a:lnTo>
                      <a:pt x="26" y="282"/>
                    </a:lnTo>
                    <a:lnTo>
                      <a:pt x="28" y="283"/>
                    </a:lnTo>
                    <a:lnTo>
                      <a:pt x="30" y="283"/>
                    </a:lnTo>
                    <a:lnTo>
                      <a:pt x="31" y="282"/>
                    </a:lnTo>
                    <a:lnTo>
                      <a:pt x="32" y="280"/>
                    </a:lnTo>
                    <a:lnTo>
                      <a:pt x="31" y="278"/>
                    </a:lnTo>
                    <a:lnTo>
                      <a:pt x="31" y="275"/>
                    </a:lnTo>
                    <a:lnTo>
                      <a:pt x="30" y="273"/>
                    </a:lnTo>
                    <a:lnTo>
                      <a:pt x="28" y="270"/>
                    </a:lnTo>
                    <a:lnTo>
                      <a:pt x="27" y="268"/>
                    </a:lnTo>
                    <a:lnTo>
                      <a:pt x="31" y="267"/>
                    </a:lnTo>
                    <a:lnTo>
                      <a:pt x="33" y="267"/>
                    </a:lnTo>
                    <a:lnTo>
                      <a:pt x="33" y="266"/>
                    </a:lnTo>
                    <a:lnTo>
                      <a:pt x="36" y="267"/>
                    </a:lnTo>
                    <a:lnTo>
                      <a:pt x="37" y="266"/>
                    </a:lnTo>
                    <a:lnTo>
                      <a:pt x="39" y="264"/>
                    </a:lnTo>
                    <a:lnTo>
                      <a:pt x="41" y="262"/>
                    </a:lnTo>
                    <a:lnTo>
                      <a:pt x="43" y="259"/>
                    </a:lnTo>
                    <a:lnTo>
                      <a:pt x="46" y="257"/>
                    </a:lnTo>
                    <a:lnTo>
                      <a:pt x="47" y="256"/>
                    </a:lnTo>
                    <a:lnTo>
                      <a:pt x="49" y="254"/>
                    </a:lnTo>
                    <a:lnTo>
                      <a:pt x="50" y="253"/>
                    </a:lnTo>
                    <a:lnTo>
                      <a:pt x="52" y="251"/>
                    </a:lnTo>
                    <a:lnTo>
                      <a:pt x="55" y="250"/>
                    </a:lnTo>
                    <a:lnTo>
                      <a:pt x="58" y="247"/>
                    </a:lnTo>
                    <a:lnTo>
                      <a:pt x="59" y="246"/>
                    </a:lnTo>
                    <a:lnTo>
                      <a:pt x="62" y="243"/>
                    </a:lnTo>
                    <a:lnTo>
                      <a:pt x="63" y="242"/>
                    </a:lnTo>
                    <a:lnTo>
                      <a:pt x="65" y="241"/>
                    </a:lnTo>
                    <a:lnTo>
                      <a:pt x="68" y="240"/>
                    </a:lnTo>
                    <a:lnTo>
                      <a:pt x="71" y="240"/>
                    </a:lnTo>
                    <a:lnTo>
                      <a:pt x="73" y="240"/>
                    </a:lnTo>
                    <a:lnTo>
                      <a:pt x="74" y="240"/>
                    </a:lnTo>
                    <a:lnTo>
                      <a:pt x="76" y="242"/>
                    </a:lnTo>
                    <a:lnTo>
                      <a:pt x="79" y="242"/>
                    </a:lnTo>
                    <a:lnTo>
                      <a:pt x="79" y="242"/>
                    </a:lnTo>
                    <a:lnTo>
                      <a:pt x="82" y="242"/>
                    </a:lnTo>
                    <a:lnTo>
                      <a:pt x="86" y="238"/>
                    </a:lnTo>
                    <a:lnTo>
                      <a:pt x="91" y="235"/>
                    </a:lnTo>
                    <a:lnTo>
                      <a:pt x="95" y="232"/>
                    </a:lnTo>
                    <a:lnTo>
                      <a:pt x="97" y="229"/>
                    </a:lnTo>
                    <a:lnTo>
                      <a:pt x="100" y="225"/>
                    </a:lnTo>
                    <a:lnTo>
                      <a:pt x="102" y="223"/>
                    </a:lnTo>
                    <a:lnTo>
                      <a:pt x="103" y="221"/>
                    </a:lnTo>
                    <a:lnTo>
                      <a:pt x="106" y="220"/>
                    </a:lnTo>
                    <a:lnTo>
                      <a:pt x="111" y="219"/>
                    </a:lnTo>
                    <a:lnTo>
                      <a:pt x="112" y="218"/>
                    </a:lnTo>
                    <a:lnTo>
                      <a:pt x="113" y="216"/>
                    </a:lnTo>
                    <a:lnTo>
                      <a:pt x="114" y="214"/>
                    </a:lnTo>
                    <a:lnTo>
                      <a:pt x="114" y="211"/>
                    </a:lnTo>
                    <a:lnTo>
                      <a:pt x="116" y="210"/>
                    </a:lnTo>
                    <a:lnTo>
                      <a:pt x="118" y="211"/>
                    </a:lnTo>
                    <a:lnTo>
                      <a:pt x="119" y="214"/>
                    </a:lnTo>
                    <a:lnTo>
                      <a:pt x="122" y="215"/>
                    </a:lnTo>
                    <a:lnTo>
                      <a:pt x="124" y="218"/>
                    </a:lnTo>
                    <a:lnTo>
                      <a:pt x="125" y="218"/>
                    </a:lnTo>
                    <a:lnTo>
                      <a:pt x="125" y="216"/>
                    </a:lnTo>
                    <a:lnTo>
                      <a:pt x="125" y="213"/>
                    </a:lnTo>
                    <a:lnTo>
                      <a:pt x="124" y="209"/>
                    </a:lnTo>
                    <a:lnTo>
                      <a:pt x="123" y="208"/>
                    </a:lnTo>
                    <a:lnTo>
                      <a:pt x="121" y="205"/>
                    </a:lnTo>
                    <a:lnTo>
                      <a:pt x="121" y="204"/>
                    </a:lnTo>
                    <a:lnTo>
                      <a:pt x="121" y="202"/>
                    </a:lnTo>
                    <a:lnTo>
                      <a:pt x="122" y="200"/>
                    </a:lnTo>
                    <a:lnTo>
                      <a:pt x="122" y="199"/>
                    </a:lnTo>
                    <a:lnTo>
                      <a:pt x="123" y="197"/>
                    </a:lnTo>
                    <a:lnTo>
                      <a:pt x="123" y="195"/>
                    </a:lnTo>
                    <a:lnTo>
                      <a:pt x="125" y="194"/>
                    </a:lnTo>
                    <a:lnTo>
                      <a:pt x="129" y="197"/>
                    </a:lnTo>
                    <a:lnTo>
                      <a:pt x="130" y="198"/>
                    </a:lnTo>
                    <a:lnTo>
                      <a:pt x="133" y="202"/>
                    </a:lnTo>
                    <a:lnTo>
                      <a:pt x="135" y="200"/>
                    </a:lnTo>
                    <a:lnTo>
                      <a:pt x="135" y="198"/>
                    </a:lnTo>
                    <a:lnTo>
                      <a:pt x="134" y="195"/>
                    </a:lnTo>
                    <a:lnTo>
                      <a:pt x="133" y="194"/>
                    </a:lnTo>
                    <a:lnTo>
                      <a:pt x="132" y="193"/>
                    </a:lnTo>
                    <a:lnTo>
                      <a:pt x="130" y="192"/>
                    </a:lnTo>
                    <a:lnTo>
                      <a:pt x="128" y="191"/>
                    </a:lnTo>
                    <a:lnTo>
                      <a:pt x="125" y="189"/>
                    </a:lnTo>
                    <a:lnTo>
                      <a:pt x="125" y="189"/>
                    </a:lnTo>
                    <a:lnTo>
                      <a:pt x="124" y="188"/>
                    </a:lnTo>
                    <a:lnTo>
                      <a:pt x="123" y="186"/>
                    </a:lnTo>
                    <a:lnTo>
                      <a:pt x="124" y="183"/>
                    </a:lnTo>
                    <a:lnTo>
                      <a:pt x="127" y="182"/>
                    </a:lnTo>
                    <a:lnTo>
                      <a:pt x="128" y="182"/>
                    </a:lnTo>
                    <a:lnTo>
                      <a:pt x="130" y="183"/>
                    </a:lnTo>
                    <a:lnTo>
                      <a:pt x="133" y="183"/>
                    </a:lnTo>
                    <a:lnTo>
                      <a:pt x="135" y="183"/>
                    </a:lnTo>
                    <a:lnTo>
                      <a:pt x="137" y="182"/>
                    </a:lnTo>
                    <a:lnTo>
                      <a:pt x="138" y="181"/>
                    </a:lnTo>
                    <a:lnTo>
                      <a:pt x="140" y="182"/>
                    </a:lnTo>
                    <a:lnTo>
                      <a:pt x="143" y="181"/>
                    </a:lnTo>
                    <a:lnTo>
                      <a:pt x="141" y="178"/>
                    </a:lnTo>
                    <a:lnTo>
                      <a:pt x="143" y="177"/>
                    </a:lnTo>
                    <a:lnTo>
                      <a:pt x="143" y="176"/>
                    </a:lnTo>
                    <a:lnTo>
                      <a:pt x="144" y="176"/>
                    </a:lnTo>
                    <a:lnTo>
                      <a:pt x="148" y="176"/>
                    </a:lnTo>
                    <a:lnTo>
                      <a:pt x="150" y="176"/>
                    </a:lnTo>
                    <a:lnTo>
                      <a:pt x="150" y="175"/>
                    </a:lnTo>
                    <a:lnTo>
                      <a:pt x="151" y="172"/>
                    </a:lnTo>
                    <a:lnTo>
                      <a:pt x="153" y="171"/>
                    </a:lnTo>
                    <a:lnTo>
                      <a:pt x="150" y="168"/>
                    </a:lnTo>
                    <a:lnTo>
                      <a:pt x="148" y="166"/>
                    </a:lnTo>
                    <a:lnTo>
                      <a:pt x="145" y="165"/>
                    </a:lnTo>
                    <a:lnTo>
                      <a:pt x="143" y="163"/>
                    </a:lnTo>
                    <a:lnTo>
                      <a:pt x="139" y="162"/>
                    </a:lnTo>
                    <a:lnTo>
                      <a:pt x="137" y="162"/>
                    </a:lnTo>
                    <a:lnTo>
                      <a:pt x="134" y="161"/>
                    </a:lnTo>
                    <a:lnTo>
                      <a:pt x="132" y="159"/>
                    </a:lnTo>
                    <a:lnTo>
                      <a:pt x="130" y="157"/>
                    </a:lnTo>
                    <a:lnTo>
                      <a:pt x="129" y="157"/>
                    </a:lnTo>
                    <a:lnTo>
                      <a:pt x="129" y="155"/>
                    </a:lnTo>
                    <a:lnTo>
                      <a:pt x="129" y="154"/>
                    </a:lnTo>
                    <a:lnTo>
                      <a:pt x="128" y="151"/>
                    </a:lnTo>
                    <a:lnTo>
                      <a:pt x="128" y="151"/>
                    </a:lnTo>
                    <a:lnTo>
                      <a:pt x="125" y="150"/>
                    </a:lnTo>
                    <a:lnTo>
                      <a:pt x="123" y="150"/>
                    </a:lnTo>
                    <a:lnTo>
                      <a:pt x="122" y="150"/>
                    </a:lnTo>
                    <a:lnTo>
                      <a:pt x="118" y="151"/>
                    </a:lnTo>
                    <a:lnTo>
                      <a:pt x="116" y="152"/>
                    </a:lnTo>
                    <a:lnTo>
                      <a:pt x="112" y="152"/>
                    </a:lnTo>
                    <a:lnTo>
                      <a:pt x="111" y="152"/>
                    </a:lnTo>
                    <a:lnTo>
                      <a:pt x="108" y="151"/>
                    </a:lnTo>
                    <a:lnTo>
                      <a:pt x="107" y="150"/>
                    </a:lnTo>
                    <a:lnTo>
                      <a:pt x="100" y="151"/>
                    </a:lnTo>
                    <a:lnTo>
                      <a:pt x="98" y="150"/>
                    </a:lnTo>
                    <a:lnTo>
                      <a:pt x="97" y="147"/>
                    </a:lnTo>
                    <a:lnTo>
                      <a:pt x="98" y="145"/>
                    </a:lnTo>
                    <a:lnTo>
                      <a:pt x="98" y="143"/>
                    </a:lnTo>
                    <a:lnTo>
                      <a:pt x="100" y="138"/>
                    </a:lnTo>
                    <a:lnTo>
                      <a:pt x="100" y="134"/>
                    </a:lnTo>
                    <a:lnTo>
                      <a:pt x="98" y="133"/>
                    </a:lnTo>
                    <a:lnTo>
                      <a:pt x="97" y="130"/>
                    </a:lnTo>
                    <a:lnTo>
                      <a:pt x="97" y="128"/>
                    </a:lnTo>
                    <a:lnTo>
                      <a:pt x="97" y="125"/>
                    </a:lnTo>
                    <a:lnTo>
                      <a:pt x="97" y="120"/>
                    </a:lnTo>
                    <a:lnTo>
                      <a:pt x="97" y="117"/>
                    </a:lnTo>
                    <a:lnTo>
                      <a:pt x="97" y="111"/>
                    </a:lnTo>
                    <a:lnTo>
                      <a:pt x="100" y="109"/>
                    </a:lnTo>
                    <a:lnTo>
                      <a:pt x="101" y="106"/>
                    </a:lnTo>
                    <a:lnTo>
                      <a:pt x="103" y="104"/>
                    </a:lnTo>
                    <a:lnTo>
                      <a:pt x="106" y="102"/>
                    </a:lnTo>
                    <a:lnTo>
                      <a:pt x="107" y="98"/>
                    </a:lnTo>
                    <a:lnTo>
                      <a:pt x="106" y="96"/>
                    </a:lnTo>
                    <a:lnTo>
                      <a:pt x="105" y="96"/>
                    </a:lnTo>
                    <a:lnTo>
                      <a:pt x="103" y="95"/>
                    </a:lnTo>
                    <a:lnTo>
                      <a:pt x="101" y="96"/>
                    </a:lnTo>
                    <a:lnTo>
                      <a:pt x="100" y="95"/>
                    </a:lnTo>
                    <a:lnTo>
                      <a:pt x="100" y="92"/>
                    </a:lnTo>
                    <a:lnTo>
                      <a:pt x="100" y="91"/>
                    </a:lnTo>
                    <a:lnTo>
                      <a:pt x="100" y="90"/>
                    </a:lnTo>
                    <a:lnTo>
                      <a:pt x="102" y="88"/>
                    </a:lnTo>
                    <a:lnTo>
                      <a:pt x="106" y="87"/>
                    </a:lnTo>
                    <a:lnTo>
                      <a:pt x="107" y="86"/>
                    </a:lnTo>
                    <a:lnTo>
                      <a:pt x="114" y="88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26" name="Freeform 6"/>
              <p:cNvSpPr>
                <a:spLocks/>
              </p:cNvSpPr>
              <p:nvPr userDrawn="1"/>
            </p:nvSpPr>
            <p:spPr bwMode="auto">
              <a:xfrm>
                <a:off x="6642" y="2927"/>
                <a:ext cx="11" cy="17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21" y="0"/>
                  </a:cxn>
                  <a:cxn ang="0">
                    <a:pos x="16" y="1"/>
                  </a:cxn>
                  <a:cxn ang="0">
                    <a:pos x="12" y="4"/>
                  </a:cxn>
                  <a:cxn ang="0">
                    <a:pos x="8" y="6"/>
                  </a:cxn>
                  <a:cxn ang="0">
                    <a:pos x="5" y="10"/>
                  </a:cxn>
                  <a:cxn ang="0">
                    <a:pos x="2" y="14"/>
                  </a:cxn>
                  <a:cxn ang="0">
                    <a:pos x="0" y="18"/>
                  </a:cxn>
                  <a:cxn ang="0">
                    <a:pos x="0" y="25"/>
                  </a:cxn>
                  <a:cxn ang="0">
                    <a:pos x="0" y="37"/>
                  </a:cxn>
                  <a:cxn ang="0">
                    <a:pos x="1" y="47"/>
                  </a:cxn>
                  <a:cxn ang="0">
                    <a:pos x="2" y="50"/>
                  </a:cxn>
                  <a:cxn ang="0">
                    <a:pos x="6" y="53"/>
                  </a:cxn>
                  <a:cxn ang="0">
                    <a:pos x="10" y="53"/>
                  </a:cxn>
                  <a:cxn ang="0">
                    <a:pos x="15" y="49"/>
                  </a:cxn>
                  <a:cxn ang="0">
                    <a:pos x="21" y="44"/>
                  </a:cxn>
                  <a:cxn ang="0">
                    <a:pos x="26" y="37"/>
                  </a:cxn>
                  <a:cxn ang="0">
                    <a:pos x="29" y="28"/>
                  </a:cxn>
                  <a:cxn ang="0">
                    <a:pos x="32" y="21"/>
                  </a:cxn>
                  <a:cxn ang="0">
                    <a:pos x="33" y="12"/>
                  </a:cxn>
                  <a:cxn ang="0">
                    <a:pos x="33" y="6"/>
                  </a:cxn>
                  <a:cxn ang="0">
                    <a:pos x="32" y="4"/>
                  </a:cxn>
                  <a:cxn ang="0">
                    <a:pos x="29" y="1"/>
                  </a:cxn>
                  <a:cxn ang="0">
                    <a:pos x="28" y="0"/>
                  </a:cxn>
                  <a:cxn ang="0">
                    <a:pos x="26" y="0"/>
                  </a:cxn>
                </a:cxnLst>
                <a:rect l="0" t="0" r="r" b="b"/>
                <a:pathLst>
                  <a:path w="33" h="53">
                    <a:moveTo>
                      <a:pt x="26" y="0"/>
                    </a:moveTo>
                    <a:lnTo>
                      <a:pt x="21" y="0"/>
                    </a:lnTo>
                    <a:lnTo>
                      <a:pt x="16" y="1"/>
                    </a:lnTo>
                    <a:lnTo>
                      <a:pt x="12" y="4"/>
                    </a:lnTo>
                    <a:lnTo>
                      <a:pt x="8" y="6"/>
                    </a:lnTo>
                    <a:lnTo>
                      <a:pt x="5" y="10"/>
                    </a:lnTo>
                    <a:lnTo>
                      <a:pt x="2" y="14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0" y="37"/>
                    </a:lnTo>
                    <a:lnTo>
                      <a:pt x="1" y="47"/>
                    </a:lnTo>
                    <a:lnTo>
                      <a:pt x="2" y="50"/>
                    </a:lnTo>
                    <a:lnTo>
                      <a:pt x="6" y="53"/>
                    </a:lnTo>
                    <a:lnTo>
                      <a:pt x="10" y="53"/>
                    </a:lnTo>
                    <a:lnTo>
                      <a:pt x="15" y="49"/>
                    </a:lnTo>
                    <a:lnTo>
                      <a:pt x="21" y="44"/>
                    </a:lnTo>
                    <a:lnTo>
                      <a:pt x="26" y="37"/>
                    </a:lnTo>
                    <a:lnTo>
                      <a:pt x="29" y="28"/>
                    </a:lnTo>
                    <a:lnTo>
                      <a:pt x="32" y="21"/>
                    </a:lnTo>
                    <a:lnTo>
                      <a:pt x="33" y="12"/>
                    </a:lnTo>
                    <a:lnTo>
                      <a:pt x="33" y="6"/>
                    </a:lnTo>
                    <a:lnTo>
                      <a:pt x="32" y="4"/>
                    </a:lnTo>
                    <a:lnTo>
                      <a:pt x="29" y="1"/>
                    </a:lnTo>
                    <a:lnTo>
                      <a:pt x="28" y="0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27" name="Freeform 7"/>
              <p:cNvSpPr>
                <a:spLocks/>
              </p:cNvSpPr>
              <p:nvPr userDrawn="1"/>
            </p:nvSpPr>
            <p:spPr bwMode="auto">
              <a:xfrm>
                <a:off x="6643" y="2893"/>
                <a:ext cx="9" cy="25"/>
              </a:xfrm>
              <a:custGeom>
                <a:avLst/>
                <a:gdLst/>
                <a:ahLst/>
                <a:cxnLst>
                  <a:cxn ang="0">
                    <a:pos x="26" y="67"/>
                  </a:cxn>
                  <a:cxn ang="0">
                    <a:pos x="26" y="51"/>
                  </a:cxn>
                  <a:cxn ang="0">
                    <a:pos x="25" y="32"/>
                  </a:cxn>
                  <a:cxn ang="0">
                    <a:pos x="25" y="17"/>
                  </a:cxn>
                  <a:cxn ang="0">
                    <a:pos x="24" y="10"/>
                  </a:cxn>
                  <a:cxn ang="0">
                    <a:pos x="24" y="6"/>
                  </a:cxn>
                  <a:cxn ang="0">
                    <a:pos x="21" y="3"/>
                  </a:cxn>
                  <a:cxn ang="0">
                    <a:pos x="19" y="0"/>
                  </a:cxn>
                  <a:cxn ang="0">
                    <a:pos x="15" y="0"/>
                  </a:cxn>
                  <a:cxn ang="0">
                    <a:pos x="12" y="0"/>
                  </a:cxn>
                  <a:cxn ang="0">
                    <a:pos x="9" y="3"/>
                  </a:cxn>
                  <a:cxn ang="0">
                    <a:pos x="7" y="6"/>
                  </a:cxn>
                  <a:cxn ang="0">
                    <a:pos x="5" y="12"/>
                  </a:cxn>
                  <a:cxn ang="0">
                    <a:pos x="4" y="27"/>
                  </a:cxn>
                  <a:cxn ang="0">
                    <a:pos x="2" y="41"/>
                  </a:cxn>
                  <a:cxn ang="0">
                    <a:pos x="0" y="47"/>
                  </a:cxn>
                  <a:cxn ang="0">
                    <a:pos x="0" y="52"/>
                  </a:cxn>
                  <a:cxn ang="0">
                    <a:pos x="2" y="58"/>
                  </a:cxn>
                  <a:cxn ang="0">
                    <a:pos x="4" y="63"/>
                  </a:cxn>
                  <a:cxn ang="0">
                    <a:pos x="8" y="68"/>
                  </a:cxn>
                  <a:cxn ang="0">
                    <a:pos x="12" y="71"/>
                  </a:cxn>
                  <a:cxn ang="0">
                    <a:pos x="15" y="74"/>
                  </a:cxn>
                  <a:cxn ang="0">
                    <a:pos x="19" y="75"/>
                  </a:cxn>
                  <a:cxn ang="0">
                    <a:pos x="21" y="75"/>
                  </a:cxn>
                  <a:cxn ang="0">
                    <a:pos x="24" y="74"/>
                  </a:cxn>
                  <a:cxn ang="0">
                    <a:pos x="25" y="71"/>
                  </a:cxn>
                  <a:cxn ang="0">
                    <a:pos x="26" y="67"/>
                  </a:cxn>
                </a:cxnLst>
                <a:rect l="0" t="0" r="r" b="b"/>
                <a:pathLst>
                  <a:path w="26" h="75">
                    <a:moveTo>
                      <a:pt x="26" y="67"/>
                    </a:moveTo>
                    <a:lnTo>
                      <a:pt x="26" y="51"/>
                    </a:lnTo>
                    <a:lnTo>
                      <a:pt x="25" y="32"/>
                    </a:lnTo>
                    <a:lnTo>
                      <a:pt x="25" y="17"/>
                    </a:lnTo>
                    <a:lnTo>
                      <a:pt x="24" y="10"/>
                    </a:lnTo>
                    <a:lnTo>
                      <a:pt x="24" y="6"/>
                    </a:lnTo>
                    <a:lnTo>
                      <a:pt x="21" y="3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7" y="6"/>
                    </a:lnTo>
                    <a:lnTo>
                      <a:pt x="5" y="12"/>
                    </a:lnTo>
                    <a:lnTo>
                      <a:pt x="4" y="27"/>
                    </a:lnTo>
                    <a:lnTo>
                      <a:pt x="2" y="41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2" y="58"/>
                    </a:lnTo>
                    <a:lnTo>
                      <a:pt x="4" y="63"/>
                    </a:lnTo>
                    <a:lnTo>
                      <a:pt x="8" y="68"/>
                    </a:lnTo>
                    <a:lnTo>
                      <a:pt x="12" y="71"/>
                    </a:lnTo>
                    <a:lnTo>
                      <a:pt x="15" y="74"/>
                    </a:lnTo>
                    <a:lnTo>
                      <a:pt x="19" y="75"/>
                    </a:lnTo>
                    <a:lnTo>
                      <a:pt x="21" y="75"/>
                    </a:lnTo>
                    <a:lnTo>
                      <a:pt x="24" y="74"/>
                    </a:lnTo>
                    <a:lnTo>
                      <a:pt x="25" y="71"/>
                    </a:lnTo>
                    <a:lnTo>
                      <a:pt x="26" y="67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28" name="Freeform 8"/>
              <p:cNvSpPr>
                <a:spLocks/>
              </p:cNvSpPr>
              <p:nvPr userDrawn="1"/>
            </p:nvSpPr>
            <p:spPr bwMode="auto">
              <a:xfrm>
                <a:off x="6630" y="2817"/>
                <a:ext cx="10" cy="14"/>
              </a:xfrm>
              <a:custGeom>
                <a:avLst/>
                <a:gdLst/>
                <a:ahLst/>
                <a:cxnLst>
                  <a:cxn ang="0">
                    <a:pos x="2" y="17"/>
                  </a:cxn>
                  <a:cxn ang="0">
                    <a:pos x="9" y="28"/>
                  </a:cxn>
                  <a:cxn ang="0">
                    <a:pos x="15" y="38"/>
                  </a:cxn>
                  <a:cxn ang="0">
                    <a:pos x="19" y="40"/>
                  </a:cxn>
                  <a:cxn ang="0">
                    <a:pos x="21" y="41"/>
                  </a:cxn>
                  <a:cxn ang="0">
                    <a:pos x="24" y="40"/>
                  </a:cxn>
                  <a:cxn ang="0">
                    <a:pos x="26" y="36"/>
                  </a:cxn>
                  <a:cxn ang="0">
                    <a:pos x="29" y="30"/>
                  </a:cxn>
                  <a:cxn ang="0">
                    <a:pos x="30" y="24"/>
                  </a:cxn>
                  <a:cxn ang="0">
                    <a:pos x="30" y="18"/>
                  </a:cxn>
                  <a:cxn ang="0">
                    <a:pos x="30" y="13"/>
                  </a:cxn>
                  <a:cxn ang="0">
                    <a:pos x="29" y="4"/>
                  </a:cxn>
                  <a:cxn ang="0">
                    <a:pos x="27" y="2"/>
                  </a:cxn>
                  <a:cxn ang="0">
                    <a:pos x="24" y="0"/>
                  </a:cxn>
                  <a:cxn ang="0">
                    <a:pos x="19" y="0"/>
                  </a:cxn>
                  <a:cxn ang="0">
                    <a:pos x="13" y="1"/>
                  </a:cxn>
                  <a:cxn ang="0">
                    <a:pos x="8" y="2"/>
                  </a:cxn>
                  <a:cxn ang="0">
                    <a:pos x="4" y="4"/>
                  </a:cxn>
                  <a:cxn ang="0">
                    <a:pos x="0" y="8"/>
                  </a:cxn>
                  <a:cxn ang="0">
                    <a:pos x="0" y="11"/>
                  </a:cxn>
                  <a:cxn ang="0">
                    <a:pos x="0" y="12"/>
                  </a:cxn>
                  <a:cxn ang="0">
                    <a:pos x="0" y="14"/>
                  </a:cxn>
                  <a:cxn ang="0">
                    <a:pos x="2" y="17"/>
                  </a:cxn>
                </a:cxnLst>
                <a:rect l="0" t="0" r="r" b="b"/>
                <a:pathLst>
                  <a:path w="30" h="41">
                    <a:moveTo>
                      <a:pt x="2" y="17"/>
                    </a:moveTo>
                    <a:lnTo>
                      <a:pt x="9" y="28"/>
                    </a:lnTo>
                    <a:lnTo>
                      <a:pt x="15" y="38"/>
                    </a:lnTo>
                    <a:lnTo>
                      <a:pt x="19" y="40"/>
                    </a:lnTo>
                    <a:lnTo>
                      <a:pt x="21" y="41"/>
                    </a:lnTo>
                    <a:lnTo>
                      <a:pt x="24" y="40"/>
                    </a:lnTo>
                    <a:lnTo>
                      <a:pt x="26" y="36"/>
                    </a:lnTo>
                    <a:lnTo>
                      <a:pt x="29" y="30"/>
                    </a:lnTo>
                    <a:lnTo>
                      <a:pt x="30" y="24"/>
                    </a:lnTo>
                    <a:lnTo>
                      <a:pt x="30" y="18"/>
                    </a:lnTo>
                    <a:lnTo>
                      <a:pt x="30" y="13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8" y="2"/>
                    </a:lnTo>
                    <a:lnTo>
                      <a:pt x="4" y="4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7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29" name="Freeform 9"/>
              <p:cNvSpPr>
                <a:spLocks/>
              </p:cNvSpPr>
              <p:nvPr userDrawn="1"/>
            </p:nvSpPr>
            <p:spPr bwMode="auto">
              <a:xfrm>
                <a:off x="6596" y="2709"/>
                <a:ext cx="9" cy="11"/>
              </a:xfrm>
              <a:custGeom>
                <a:avLst/>
                <a:gdLst/>
                <a:ahLst/>
                <a:cxnLst>
                  <a:cxn ang="0">
                    <a:pos x="1" y="16"/>
                  </a:cxn>
                  <a:cxn ang="0">
                    <a:pos x="5" y="21"/>
                  </a:cxn>
                  <a:cxn ang="0">
                    <a:pos x="8" y="25"/>
                  </a:cxn>
                  <a:cxn ang="0">
                    <a:pos x="12" y="27"/>
                  </a:cxn>
                  <a:cxn ang="0">
                    <a:pos x="17" y="30"/>
                  </a:cxn>
                  <a:cxn ang="0">
                    <a:pos x="26" y="32"/>
                  </a:cxn>
                  <a:cxn ang="0">
                    <a:pos x="29" y="33"/>
                  </a:cxn>
                  <a:cxn ang="0">
                    <a:pos x="27" y="1"/>
                  </a:cxn>
                  <a:cxn ang="0">
                    <a:pos x="23" y="0"/>
                  </a:cxn>
                  <a:cxn ang="0">
                    <a:pos x="18" y="0"/>
                  </a:cxn>
                  <a:cxn ang="0">
                    <a:pos x="13" y="1"/>
                  </a:cxn>
                  <a:cxn ang="0">
                    <a:pos x="8" y="2"/>
                  </a:cxn>
                  <a:cxn ang="0">
                    <a:pos x="5" y="5"/>
                  </a:cxn>
                  <a:cxn ang="0">
                    <a:pos x="1" y="9"/>
                  </a:cxn>
                  <a:cxn ang="0">
                    <a:pos x="0" y="12"/>
                  </a:cxn>
                  <a:cxn ang="0">
                    <a:pos x="1" y="16"/>
                  </a:cxn>
                </a:cxnLst>
                <a:rect l="0" t="0" r="r" b="b"/>
                <a:pathLst>
                  <a:path w="29" h="33">
                    <a:moveTo>
                      <a:pt x="1" y="16"/>
                    </a:moveTo>
                    <a:lnTo>
                      <a:pt x="5" y="21"/>
                    </a:lnTo>
                    <a:lnTo>
                      <a:pt x="8" y="25"/>
                    </a:lnTo>
                    <a:lnTo>
                      <a:pt x="12" y="27"/>
                    </a:lnTo>
                    <a:lnTo>
                      <a:pt x="17" y="30"/>
                    </a:lnTo>
                    <a:lnTo>
                      <a:pt x="26" y="32"/>
                    </a:lnTo>
                    <a:lnTo>
                      <a:pt x="29" y="33"/>
                    </a:lnTo>
                    <a:lnTo>
                      <a:pt x="27" y="1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8" y="2"/>
                    </a:lnTo>
                    <a:lnTo>
                      <a:pt x="5" y="5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30" name="Freeform 10"/>
              <p:cNvSpPr>
                <a:spLocks/>
              </p:cNvSpPr>
              <p:nvPr userDrawn="1"/>
            </p:nvSpPr>
            <p:spPr bwMode="auto">
              <a:xfrm>
                <a:off x="6578" y="2642"/>
                <a:ext cx="13" cy="17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15" y="1"/>
                  </a:cxn>
                  <a:cxn ang="0">
                    <a:pos x="6" y="7"/>
                  </a:cxn>
                  <a:cxn ang="0">
                    <a:pos x="2" y="11"/>
                  </a:cxn>
                  <a:cxn ang="0">
                    <a:pos x="0" y="16"/>
                  </a:cxn>
                  <a:cxn ang="0">
                    <a:pos x="0" y="19"/>
                  </a:cxn>
                  <a:cxn ang="0">
                    <a:pos x="0" y="22"/>
                  </a:cxn>
                  <a:cxn ang="0">
                    <a:pos x="1" y="25"/>
                  </a:cxn>
                  <a:cxn ang="0">
                    <a:pos x="2" y="27"/>
                  </a:cxn>
                  <a:cxn ang="0">
                    <a:pos x="12" y="39"/>
                  </a:cxn>
                  <a:cxn ang="0">
                    <a:pos x="23" y="48"/>
                  </a:cxn>
                  <a:cxn ang="0">
                    <a:pos x="28" y="50"/>
                  </a:cxn>
                  <a:cxn ang="0">
                    <a:pos x="32" y="52"/>
                  </a:cxn>
                  <a:cxn ang="0">
                    <a:pos x="33" y="52"/>
                  </a:cxn>
                  <a:cxn ang="0">
                    <a:pos x="34" y="50"/>
                  </a:cxn>
                  <a:cxn ang="0">
                    <a:pos x="36" y="49"/>
                  </a:cxn>
                  <a:cxn ang="0">
                    <a:pos x="37" y="47"/>
                  </a:cxn>
                  <a:cxn ang="0">
                    <a:pos x="38" y="42"/>
                  </a:cxn>
                  <a:cxn ang="0">
                    <a:pos x="37" y="35"/>
                  </a:cxn>
                  <a:cxn ang="0">
                    <a:pos x="36" y="27"/>
                  </a:cxn>
                  <a:cxn ang="0">
                    <a:pos x="34" y="19"/>
                  </a:cxn>
                  <a:cxn ang="0">
                    <a:pos x="31" y="11"/>
                  </a:cxn>
                  <a:cxn ang="0">
                    <a:pos x="28" y="5"/>
                  </a:cxn>
                  <a:cxn ang="0">
                    <a:pos x="23" y="1"/>
                  </a:cxn>
                  <a:cxn ang="0">
                    <a:pos x="20" y="0"/>
                  </a:cxn>
                </a:cxnLst>
                <a:rect l="0" t="0" r="r" b="b"/>
                <a:pathLst>
                  <a:path w="38" h="52">
                    <a:moveTo>
                      <a:pt x="20" y="0"/>
                    </a:moveTo>
                    <a:lnTo>
                      <a:pt x="15" y="1"/>
                    </a:lnTo>
                    <a:lnTo>
                      <a:pt x="6" y="7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2" y="27"/>
                    </a:lnTo>
                    <a:lnTo>
                      <a:pt x="12" y="39"/>
                    </a:lnTo>
                    <a:lnTo>
                      <a:pt x="23" y="48"/>
                    </a:lnTo>
                    <a:lnTo>
                      <a:pt x="28" y="50"/>
                    </a:lnTo>
                    <a:lnTo>
                      <a:pt x="32" y="52"/>
                    </a:lnTo>
                    <a:lnTo>
                      <a:pt x="33" y="52"/>
                    </a:lnTo>
                    <a:lnTo>
                      <a:pt x="34" y="50"/>
                    </a:lnTo>
                    <a:lnTo>
                      <a:pt x="36" y="49"/>
                    </a:lnTo>
                    <a:lnTo>
                      <a:pt x="37" y="47"/>
                    </a:lnTo>
                    <a:lnTo>
                      <a:pt x="38" y="42"/>
                    </a:lnTo>
                    <a:lnTo>
                      <a:pt x="37" y="35"/>
                    </a:lnTo>
                    <a:lnTo>
                      <a:pt x="36" y="27"/>
                    </a:lnTo>
                    <a:lnTo>
                      <a:pt x="34" y="19"/>
                    </a:lnTo>
                    <a:lnTo>
                      <a:pt x="31" y="11"/>
                    </a:lnTo>
                    <a:lnTo>
                      <a:pt x="28" y="5"/>
                    </a:lnTo>
                    <a:lnTo>
                      <a:pt x="23" y="1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31" name="Freeform 11"/>
              <p:cNvSpPr>
                <a:spLocks/>
              </p:cNvSpPr>
              <p:nvPr userDrawn="1"/>
            </p:nvSpPr>
            <p:spPr bwMode="auto">
              <a:xfrm>
                <a:off x="6534" y="2513"/>
                <a:ext cx="25" cy="73"/>
              </a:xfrm>
              <a:custGeom>
                <a:avLst/>
                <a:gdLst/>
                <a:ahLst/>
                <a:cxnLst>
                  <a:cxn ang="0">
                    <a:pos x="40" y="20"/>
                  </a:cxn>
                  <a:cxn ang="0">
                    <a:pos x="32" y="14"/>
                  </a:cxn>
                  <a:cxn ang="0">
                    <a:pos x="16" y="4"/>
                  </a:cxn>
                  <a:cxn ang="0">
                    <a:pos x="8" y="1"/>
                  </a:cxn>
                  <a:cxn ang="0">
                    <a:pos x="3" y="0"/>
                  </a:cxn>
                  <a:cxn ang="0">
                    <a:pos x="0" y="1"/>
                  </a:cxn>
                  <a:cxn ang="0">
                    <a:pos x="0" y="4"/>
                  </a:cxn>
                  <a:cxn ang="0">
                    <a:pos x="0" y="7"/>
                  </a:cxn>
                  <a:cxn ang="0">
                    <a:pos x="3" y="12"/>
                  </a:cxn>
                  <a:cxn ang="0">
                    <a:pos x="13" y="34"/>
                  </a:cxn>
                  <a:cxn ang="0">
                    <a:pos x="20" y="52"/>
                  </a:cxn>
                  <a:cxn ang="0">
                    <a:pos x="23" y="60"/>
                  </a:cxn>
                  <a:cxn ang="0">
                    <a:pos x="25" y="68"/>
                  </a:cxn>
                  <a:cxn ang="0">
                    <a:pos x="26" y="75"/>
                  </a:cxn>
                  <a:cxn ang="0">
                    <a:pos x="26" y="81"/>
                  </a:cxn>
                  <a:cxn ang="0">
                    <a:pos x="23" y="105"/>
                  </a:cxn>
                  <a:cxn ang="0">
                    <a:pos x="15" y="139"/>
                  </a:cxn>
                  <a:cxn ang="0">
                    <a:pos x="13" y="156"/>
                  </a:cxn>
                  <a:cxn ang="0">
                    <a:pos x="12" y="172"/>
                  </a:cxn>
                  <a:cxn ang="0">
                    <a:pos x="13" y="180"/>
                  </a:cxn>
                  <a:cxn ang="0">
                    <a:pos x="13" y="186"/>
                  </a:cxn>
                  <a:cxn ang="0">
                    <a:pos x="15" y="191"/>
                  </a:cxn>
                  <a:cxn ang="0">
                    <a:pos x="16" y="194"/>
                  </a:cxn>
                  <a:cxn ang="0">
                    <a:pos x="29" y="205"/>
                  </a:cxn>
                  <a:cxn ang="0">
                    <a:pos x="40" y="214"/>
                  </a:cxn>
                  <a:cxn ang="0">
                    <a:pos x="45" y="217"/>
                  </a:cxn>
                  <a:cxn ang="0">
                    <a:pos x="48" y="217"/>
                  </a:cxn>
                  <a:cxn ang="0">
                    <a:pos x="51" y="217"/>
                  </a:cxn>
                  <a:cxn ang="0">
                    <a:pos x="52" y="215"/>
                  </a:cxn>
                  <a:cxn ang="0">
                    <a:pos x="53" y="213"/>
                  </a:cxn>
                  <a:cxn ang="0">
                    <a:pos x="55" y="210"/>
                  </a:cxn>
                  <a:cxn ang="0">
                    <a:pos x="57" y="199"/>
                  </a:cxn>
                  <a:cxn ang="0">
                    <a:pos x="61" y="189"/>
                  </a:cxn>
                  <a:cxn ang="0">
                    <a:pos x="64" y="177"/>
                  </a:cxn>
                  <a:cxn ang="0">
                    <a:pos x="68" y="161"/>
                  </a:cxn>
                  <a:cxn ang="0">
                    <a:pos x="71" y="142"/>
                  </a:cxn>
                  <a:cxn ang="0">
                    <a:pos x="72" y="122"/>
                  </a:cxn>
                  <a:cxn ang="0">
                    <a:pos x="73" y="112"/>
                  </a:cxn>
                  <a:cxn ang="0">
                    <a:pos x="72" y="103"/>
                  </a:cxn>
                  <a:cxn ang="0">
                    <a:pos x="72" y="96"/>
                  </a:cxn>
                  <a:cxn ang="0">
                    <a:pos x="69" y="89"/>
                  </a:cxn>
                  <a:cxn ang="0">
                    <a:pos x="62" y="71"/>
                  </a:cxn>
                  <a:cxn ang="0">
                    <a:pos x="52" y="48"/>
                  </a:cxn>
                  <a:cxn ang="0">
                    <a:pos x="44" y="28"/>
                  </a:cxn>
                  <a:cxn ang="0">
                    <a:pos x="40" y="20"/>
                  </a:cxn>
                </a:cxnLst>
                <a:rect l="0" t="0" r="r" b="b"/>
                <a:pathLst>
                  <a:path w="73" h="217">
                    <a:moveTo>
                      <a:pt x="40" y="20"/>
                    </a:moveTo>
                    <a:lnTo>
                      <a:pt x="32" y="14"/>
                    </a:lnTo>
                    <a:lnTo>
                      <a:pt x="16" y="4"/>
                    </a:lnTo>
                    <a:lnTo>
                      <a:pt x="8" y="1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3" y="12"/>
                    </a:lnTo>
                    <a:lnTo>
                      <a:pt x="13" y="34"/>
                    </a:lnTo>
                    <a:lnTo>
                      <a:pt x="20" y="52"/>
                    </a:lnTo>
                    <a:lnTo>
                      <a:pt x="23" y="60"/>
                    </a:lnTo>
                    <a:lnTo>
                      <a:pt x="25" y="68"/>
                    </a:lnTo>
                    <a:lnTo>
                      <a:pt x="26" y="75"/>
                    </a:lnTo>
                    <a:lnTo>
                      <a:pt x="26" y="81"/>
                    </a:lnTo>
                    <a:lnTo>
                      <a:pt x="23" y="105"/>
                    </a:lnTo>
                    <a:lnTo>
                      <a:pt x="15" y="139"/>
                    </a:lnTo>
                    <a:lnTo>
                      <a:pt x="13" y="156"/>
                    </a:lnTo>
                    <a:lnTo>
                      <a:pt x="12" y="172"/>
                    </a:lnTo>
                    <a:lnTo>
                      <a:pt x="13" y="180"/>
                    </a:lnTo>
                    <a:lnTo>
                      <a:pt x="13" y="186"/>
                    </a:lnTo>
                    <a:lnTo>
                      <a:pt x="15" y="191"/>
                    </a:lnTo>
                    <a:lnTo>
                      <a:pt x="16" y="194"/>
                    </a:lnTo>
                    <a:lnTo>
                      <a:pt x="29" y="205"/>
                    </a:lnTo>
                    <a:lnTo>
                      <a:pt x="40" y="214"/>
                    </a:lnTo>
                    <a:lnTo>
                      <a:pt x="45" y="217"/>
                    </a:lnTo>
                    <a:lnTo>
                      <a:pt x="48" y="217"/>
                    </a:lnTo>
                    <a:lnTo>
                      <a:pt x="51" y="217"/>
                    </a:lnTo>
                    <a:lnTo>
                      <a:pt x="52" y="215"/>
                    </a:lnTo>
                    <a:lnTo>
                      <a:pt x="53" y="213"/>
                    </a:lnTo>
                    <a:lnTo>
                      <a:pt x="55" y="210"/>
                    </a:lnTo>
                    <a:lnTo>
                      <a:pt x="57" y="199"/>
                    </a:lnTo>
                    <a:lnTo>
                      <a:pt x="61" y="189"/>
                    </a:lnTo>
                    <a:lnTo>
                      <a:pt x="64" y="177"/>
                    </a:lnTo>
                    <a:lnTo>
                      <a:pt x="68" y="161"/>
                    </a:lnTo>
                    <a:lnTo>
                      <a:pt x="71" y="142"/>
                    </a:lnTo>
                    <a:lnTo>
                      <a:pt x="72" y="122"/>
                    </a:lnTo>
                    <a:lnTo>
                      <a:pt x="73" y="112"/>
                    </a:lnTo>
                    <a:lnTo>
                      <a:pt x="72" y="103"/>
                    </a:lnTo>
                    <a:lnTo>
                      <a:pt x="72" y="96"/>
                    </a:lnTo>
                    <a:lnTo>
                      <a:pt x="69" y="89"/>
                    </a:lnTo>
                    <a:lnTo>
                      <a:pt x="62" y="71"/>
                    </a:lnTo>
                    <a:lnTo>
                      <a:pt x="52" y="48"/>
                    </a:lnTo>
                    <a:lnTo>
                      <a:pt x="44" y="28"/>
                    </a:lnTo>
                    <a:lnTo>
                      <a:pt x="40" y="20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32" name="Freeform 12"/>
              <p:cNvSpPr>
                <a:spLocks/>
              </p:cNvSpPr>
              <p:nvPr userDrawn="1"/>
            </p:nvSpPr>
            <p:spPr bwMode="auto">
              <a:xfrm>
                <a:off x="6539" y="2490"/>
                <a:ext cx="13" cy="17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0" y="26"/>
                  </a:cxn>
                  <a:cxn ang="0">
                    <a:pos x="1" y="37"/>
                  </a:cxn>
                  <a:cxn ang="0">
                    <a:pos x="4" y="42"/>
                  </a:cxn>
                  <a:cxn ang="0">
                    <a:pos x="7" y="47"/>
                  </a:cxn>
                  <a:cxn ang="0">
                    <a:pos x="11" y="49"/>
                  </a:cxn>
                  <a:cxn ang="0">
                    <a:pos x="17" y="52"/>
                  </a:cxn>
                  <a:cxn ang="0">
                    <a:pos x="21" y="52"/>
                  </a:cxn>
                  <a:cxn ang="0">
                    <a:pos x="25" y="52"/>
                  </a:cxn>
                  <a:cxn ang="0">
                    <a:pos x="27" y="49"/>
                  </a:cxn>
                  <a:cxn ang="0">
                    <a:pos x="30" y="48"/>
                  </a:cxn>
                  <a:cxn ang="0">
                    <a:pos x="34" y="42"/>
                  </a:cxn>
                  <a:cxn ang="0">
                    <a:pos x="37" y="33"/>
                  </a:cxn>
                  <a:cxn ang="0">
                    <a:pos x="38" y="26"/>
                  </a:cxn>
                  <a:cxn ang="0">
                    <a:pos x="38" y="17"/>
                  </a:cxn>
                  <a:cxn ang="0">
                    <a:pos x="37" y="13"/>
                  </a:cxn>
                  <a:cxn ang="0">
                    <a:pos x="36" y="10"/>
                  </a:cxn>
                  <a:cxn ang="0">
                    <a:pos x="33" y="7"/>
                  </a:cxn>
                  <a:cxn ang="0">
                    <a:pos x="31" y="5"/>
                  </a:cxn>
                  <a:cxn ang="0">
                    <a:pos x="26" y="2"/>
                  </a:cxn>
                  <a:cxn ang="0">
                    <a:pos x="21" y="1"/>
                  </a:cxn>
                  <a:cxn ang="0">
                    <a:pos x="16" y="0"/>
                  </a:cxn>
                  <a:cxn ang="0">
                    <a:pos x="11" y="1"/>
                  </a:cxn>
                  <a:cxn ang="0">
                    <a:pos x="6" y="2"/>
                  </a:cxn>
                  <a:cxn ang="0">
                    <a:pos x="2" y="5"/>
                  </a:cxn>
                  <a:cxn ang="0">
                    <a:pos x="0" y="9"/>
                  </a:cxn>
                  <a:cxn ang="0">
                    <a:pos x="0" y="13"/>
                  </a:cxn>
                </a:cxnLst>
                <a:rect l="0" t="0" r="r" b="b"/>
                <a:pathLst>
                  <a:path w="38" h="52">
                    <a:moveTo>
                      <a:pt x="0" y="13"/>
                    </a:moveTo>
                    <a:lnTo>
                      <a:pt x="0" y="26"/>
                    </a:lnTo>
                    <a:lnTo>
                      <a:pt x="1" y="37"/>
                    </a:lnTo>
                    <a:lnTo>
                      <a:pt x="4" y="42"/>
                    </a:lnTo>
                    <a:lnTo>
                      <a:pt x="7" y="47"/>
                    </a:lnTo>
                    <a:lnTo>
                      <a:pt x="11" y="49"/>
                    </a:lnTo>
                    <a:lnTo>
                      <a:pt x="17" y="52"/>
                    </a:lnTo>
                    <a:lnTo>
                      <a:pt x="21" y="52"/>
                    </a:lnTo>
                    <a:lnTo>
                      <a:pt x="25" y="52"/>
                    </a:lnTo>
                    <a:lnTo>
                      <a:pt x="27" y="49"/>
                    </a:lnTo>
                    <a:lnTo>
                      <a:pt x="30" y="48"/>
                    </a:lnTo>
                    <a:lnTo>
                      <a:pt x="34" y="42"/>
                    </a:lnTo>
                    <a:lnTo>
                      <a:pt x="37" y="33"/>
                    </a:lnTo>
                    <a:lnTo>
                      <a:pt x="38" y="26"/>
                    </a:lnTo>
                    <a:lnTo>
                      <a:pt x="38" y="17"/>
                    </a:lnTo>
                    <a:lnTo>
                      <a:pt x="37" y="13"/>
                    </a:lnTo>
                    <a:lnTo>
                      <a:pt x="36" y="10"/>
                    </a:lnTo>
                    <a:lnTo>
                      <a:pt x="33" y="7"/>
                    </a:lnTo>
                    <a:lnTo>
                      <a:pt x="31" y="5"/>
                    </a:lnTo>
                    <a:lnTo>
                      <a:pt x="26" y="2"/>
                    </a:lnTo>
                    <a:lnTo>
                      <a:pt x="21" y="1"/>
                    </a:lnTo>
                    <a:lnTo>
                      <a:pt x="16" y="0"/>
                    </a:lnTo>
                    <a:lnTo>
                      <a:pt x="11" y="1"/>
                    </a:lnTo>
                    <a:lnTo>
                      <a:pt x="6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33" name="Freeform 13"/>
              <p:cNvSpPr>
                <a:spLocks/>
              </p:cNvSpPr>
              <p:nvPr userDrawn="1"/>
            </p:nvSpPr>
            <p:spPr bwMode="auto">
              <a:xfrm>
                <a:off x="5541" y="2960"/>
                <a:ext cx="10" cy="15"/>
              </a:xfrm>
              <a:custGeom>
                <a:avLst/>
                <a:gdLst/>
                <a:ahLst/>
                <a:cxnLst>
                  <a:cxn ang="0">
                    <a:pos x="1" y="11"/>
                  </a:cxn>
                  <a:cxn ang="0">
                    <a:pos x="0" y="24"/>
                  </a:cxn>
                  <a:cxn ang="0">
                    <a:pos x="0" y="34"/>
                  </a:cxn>
                  <a:cxn ang="0">
                    <a:pos x="0" y="38"/>
                  </a:cxn>
                  <a:cxn ang="0">
                    <a:pos x="2" y="42"/>
                  </a:cxn>
                  <a:cxn ang="0">
                    <a:pos x="5" y="43"/>
                  </a:cxn>
                  <a:cxn ang="0">
                    <a:pos x="10" y="44"/>
                  </a:cxn>
                  <a:cxn ang="0">
                    <a:pos x="16" y="43"/>
                  </a:cxn>
                  <a:cxn ang="0">
                    <a:pos x="19" y="42"/>
                  </a:cxn>
                  <a:cxn ang="0">
                    <a:pos x="23" y="38"/>
                  </a:cxn>
                  <a:cxn ang="0">
                    <a:pos x="27" y="36"/>
                  </a:cxn>
                  <a:cxn ang="0">
                    <a:pos x="29" y="29"/>
                  </a:cxn>
                  <a:cxn ang="0">
                    <a:pos x="30" y="26"/>
                  </a:cxn>
                  <a:cxn ang="0">
                    <a:pos x="21" y="10"/>
                  </a:cxn>
                  <a:cxn ang="0">
                    <a:pos x="17" y="6"/>
                  </a:cxn>
                  <a:cxn ang="0">
                    <a:pos x="13" y="2"/>
                  </a:cxn>
                  <a:cxn ang="0">
                    <a:pos x="11" y="0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2" y="2"/>
                  </a:cxn>
                  <a:cxn ang="0">
                    <a:pos x="1" y="6"/>
                  </a:cxn>
                  <a:cxn ang="0">
                    <a:pos x="1" y="11"/>
                  </a:cxn>
                </a:cxnLst>
                <a:rect l="0" t="0" r="r" b="b"/>
                <a:pathLst>
                  <a:path w="30" h="44">
                    <a:moveTo>
                      <a:pt x="1" y="11"/>
                    </a:moveTo>
                    <a:lnTo>
                      <a:pt x="0" y="24"/>
                    </a:lnTo>
                    <a:lnTo>
                      <a:pt x="0" y="34"/>
                    </a:lnTo>
                    <a:lnTo>
                      <a:pt x="0" y="38"/>
                    </a:lnTo>
                    <a:lnTo>
                      <a:pt x="2" y="42"/>
                    </a:lnTo>
                    <a:lnTo>
                      <a:pt x="5" y="43"/>
                    </a:lnTo>
                    <a:lnTo>
                      <a:pt x="10" y="44"/>
                    </a:lnTo>
                    <a:lnTo>
                      <a:pt x="16" y="43"/>
                    </a:lnTo>
                    <a:lnTo>
                      <a:pt x="19" y="42"/>
                    </a:lnTo>
                    <a:lnTo>
                      <a:pt x="23" y="38"/>
                    </a:lnTo>
                    <a:lnTo>
                      <a:pt x="27" y="36"/>
                    </a:lnTo>
                    <a:lnTo>
                      <a:pt x="29" y="29"/>
                    </a:lnTo>
                    <a:lnTo>
                      <a:pt x="30" y="26"/>
                    </a:lnTo>
                    <a:lnTo>
                      <a:pt x="21" y="10"/>
                    </a:lnTo>
                    <a:lnTo>
                      <a:pt x="17" y="6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1" y="6"/>
                    </a:lnTo>
                    <a:lnTo>
                      <a:pt x="1" y="11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34" name="Freeform 14"/>
              <p:cNvSpPr>
                <a:spLocks/>
              </p:cNvSpPr>
              <p:nvPr userDrawn="1"/>
            </p:nvSpPr>
            <p:spPr bwMode="auto">
              <a:xfrm>
                <a:off x="5563" y="2933"/>
                <a:ext cx="32" cy="42"/>
              </a:xfrm>
              <a:custGeom>
                <a:avLst/>
                <a:gdLst/>
                <a:ahLst/>
                <a:cxnLst>
                  <a:cxn ang="0">
                    <a:pos x="53" y="2"/>
                  </a:cxn>
                  <a:cxn ang="0">
                    <a:pos x="41" y="5"/>
                  </a:cxn>
                  <a:cxn ang="0">
                    <a:pos x="25" y="10"/>
                  </a:cxn>
                  <a:cxn ang="0">
                    <a:pos x="17" y="14"/>
                  </a:cxn>
                  <a:cxn ang="0">
                    <a:pos x="11" y="18"/>
                  </a:cxn>
                  <a:cxn ang="0">
                    <a:pos x="6" y="21"/>
                  </a:cxn>
                  <a:cxn ang="0">
                    <a:pos x="5" y="26"/>
                  </a:cxn>
                  <a:cxn ang="0">
                    <a:pos x="3" y="37"/>
                  </a:cxn>
                  <a:cxn ang="0">
                    <a:pos x="0" y="52"/>
                  </a:cxn>
                  <a:cxn ang="0">
                    <a:pos x="0" y="67"/>
                  </a:cxn>
                  <a:cxn ang="0">
                    <a:pos x="1" y="78"/>
                  </a:cxn>
                  <a:cxn ang="0">
                    <a:pos x="3" y="91"/>
                  </a:cxn>
                  <a:cxn ang="0">
                    <a:pos x="4" y="106"/>
                  </a:cxn>
                  <a:cxn ang="0">
                    <a:pos x="5" y="114"/>
                  </a:cxn>
                  <a:cxn ang="0">
                    <a:pos x="6" y="119"/>
                  </a:cxn>
                  <a:cxn ang="0">
                    <a:pos x="8" y="121"/>
                  </a:cxn>
                  <a:cxn ang="0">
                    <a:pos x="9" y="121"/>
                  </a:cxn>
                  <a:cxn ang="0">
                    <a:pos x="10" y="121"/>
                  </a:cxn>
                  <a:cxn ang="0">
                    <a:pos x="12" y="121"/>
                  </a:cxn>
                  <a:cxn ang="0">
                    <a:pos x="19" y="111"/>
                  </a:cxn>
                  <a:cxn ang="0">
                    <a:pos x="24" y="100"/>
                  </a:cxn>
                  <a:cxn ang="0">
                    <a:pos x="27" y="95"/>
                  </a:cxn>
                  <a:cxn ang="0">
                    <a:pos x="30" y="93"/>
                  </a:cxn>
                  <a:cxn ang="0">
                    <a:pos x="31" y="93"/>
                  </a:cxn>
                  <a:cxn ang="0">
                    <a:pos x="33" y="93"/>
                  </a:cxn>
                  <a:cxn ang="0">
                    <a:pos x="35" y="93"/>
                  </a:cxn>
                  <a:cxn ang="0">
                    <a:pos x="37" y="95"/>
                  </a:cxn>
                  <a:cxn ang="0">
                    <a:pos x="48" y="106"/>
                  </a:cxn>
                  <a:cxn ang="0">
                    <a:pos x="63" y="119"/>
                  </a:cxn>
                  <a:cxn ang="0">
                    <a:pos x="70" y="123"/>
                  </a:cxn>
                  <a:cxn ang="0">
                    <a:pos x="76" y="126"/>
                  </a:cxn>
                  <a:cxn ang="0">
                    <a:pos x="79" y="126"/>
                  </a:cxn>
                  <a:cxn ang="0">
                    <a:pos x="81" y="126"/>
                  </a:cxn>
                  <a:cxn ang="0">
                    <a:pos x="83" y="125"/>
                  </a:cxn>
                  <a:cxn ang="0">
                    <a:pos x="85" y="122"/>
                  </a:cxn>
                  <a:cxn ang="0">
                    <a:pos x="90" y="111"/>
                  </a:cxn>
                  <a:cxn ang="0">
                    <a:pos x="94" y="99"/>
                  </a:cxn>
                  <a:cxn ang="0">
                    <a:pos x="95" y="93"/>
                  </a:cxn>
                  <a:cxn ang="0">
                    <a:pos x="96" y="87"/>
                  </a:cxn>
                  <a:cxn ang="0">
                    <a:pos x="96" y="82"/>
                  </a:cxn>
                  <a:cxn ang="0">
                    <a:pos x="96" y="77"/>
                  </a:cxn>
                  <a:cxn ang="0">
                    <a:pos x="91" y="63"/>
                  </a:cxn>
                  <a:cxn ang="0">
                    <a:pos x="86" y="46"/>
                  </a:cxn>
                  <a:cxn ang="0">
                    <a:pos x="83" y="30"/>
                  </a:cxn>
                  <a:cxn ang="0">
                    <a:pos x="81" y="24"/>
                  </a:cxn>
                  <a:cxn ang="0">
                    <a:pos x="76" y="15"/>
                  </a:cxn>
                  <a:cxn ang="0">
                    <a:pos x="70" y="8"/>
                  </a:cxn>
                  <a:cxn ang="0">
                    <a:pos x="67" y="4"/>
                  </a:cxn>
                  <a:cxn ang="0">
                    <a:pos x="62" y="2"/>
                  </a:cxn>
                  <a:cxn ang="0">
                    <a:pos x="58" y="0"/>
                  </a:cxn>
                  <a:cxn ang="0">
                    <a:pos x="53" y="2"/>
                  </a:cxn>
                </a:cxnLst>
                <a:rect l="0" t="0" r="r" b="b"/>
                <a:pathLst>
                  <a:path w="96" h="126">
                    <a:moveTo>
                      <a:pt x="53" y="2"/>
                    </a:moveTo>
                    <a:lnTo>
                      <a:pt x="41" y="5"/>
                    </a:lnTo>
                    <a:lnTo>
                      <a:pt x="25" y="10"/>
                    </a:lnTo>
                    <a:lnTo>
                      <a:pt x="17" y="14"/>
                    </a:lnTo>
                    <a:lnTo>
                      <a:pt x="11" y="18"/>
                    </a:lnTo>
                    <a:lnTo>
                      <a:pt x="6" y="21"/>
                    </a:lnTo>
                    <a:lnTo>
                      <a:pt x="5" y="26"/>
                    </a:lnTo>
                    <a:lnTo>
                      <a:pt x="3" y="37"/>
                    </a:lnTo>
                    <a:lnTo>
                      <a:pt x="0" y="52"/>
                    </a:lnTo>
                    <a:lnTo>
                      <a:pt x="0" y="67"/>
                    </a:lnTo>
                    <a:lnTo>
                      <a:pt x="1" y="78"/>
                    </a:lnTo>
                    <a:lnTo>
                      <a:pt x="3" y="91"/>
                    </a:lnTo>
                    <a:lnTo>
                      <a:pt x="4" y="106"/>
                    </a:lnTo>
                    <a:lnTo>
                      <a:pt x="5" y="114"/>
                    </a:lnTo>
                    <a:lnTo>
                      <a:pt x="6" y="119"/>
                    </a:lnTo>
                    <a:lnTo>
                      <a:pt x="8" y="121"/>
                    </a:lnTo>
                    <a:lnTo>
                      <a:pt x="9" y="121"/>
                    </a:lnTo>
                    <a:lnTo>
                      <a:pt x="10" y="121"/>
                    </a:lnTo>
                    <a:lnTo>
                      <a:pt x="12" y="121"/>
                    </a:lnTo>
                    <a:lnTo>
                      <a:pt x="19" y="111"/>
                    </a:lnTo>
                    <a:lnTo>
                      <a:pt x="24" y="100"/>
                    </a:lnTo>
                    <a:lnTo>
                      <a:pt x="27" y="95"/>
                    </a:lnTo>
                    <a:lnTo>
                      <a:pt x="30" y="93"/>
                    </a:lnTo>
                    <a:lnTo>
                      <a:pt x="31" y="93"/>
                    </a:lnTo>
                    <a:lnTo>
                      <a:pt x="33" y="93"/>
                    </a:lnTo>
                    <a:lnTo>
                      <a:pt x="35" y="93"/>
                    </a:lnTo>
                    <a:lnTo>
                      <a:pt x="37" y="95"/>
                    </a:lnTo>
                    <a:lnTo>
                      <a:pt x="48" y="106"/>
                    </a:lnTo>
                    <a:lnTo>
                      <a:pt x="63" y="119"/>
                    </a:lnTo>
                    <a:lnTo>
                      <a:pt x="70" y="123"/>
                    </a:lnTo>
                    <a:lnTo>
                      <a:pt x="76" y="126"/>
                    </a:lnTo>
                    <a:lnTo>
                      <a:pt x="79" y="126"/>
                    </a:lnTo>
                    <a:lnTo>
                      <a:pt x="81" y="126"/>
                    </a:lnTo>
                    <a:lnTo>
                      <a:pt x="83" y="125"/>
                    </a:lnTo>
                    <a:lnTo>
                      <a:pt x="85" y="122"/>
                    </a:lnTo>
                    <a:lnTo>
                      <a:pt x="90" y="111"/>
                    </a:lnTo>
                    <a:lnTo>
                      <a:pt x="94" y="99"/>
                    </a:lnTo>
                    <a:lnTo>
                      <a:pt x="95" y="93"/>
                    </a:lnTo>
                    <a:lnTo>
                      <a:pt x="96" y="87"/>
                    </a:lnTo>
                    <a:lnTo>
                      <a:pt x="96" y="82"/>
                    </a:lnTo>
                    <a:lnTo>
                      <a:pt x="96" y="77"/>
                    </a:lnTo>
                    <a:lnTo>
                      <a:pt x="91" y="63"/>
                    </a:lnTo>
                    <a:lnTo>
                      <a:pt x="86" y="46"/>
                    </a:lnTo>
                    <a:lnTo>
                      <a:pt x="83" y="30"/>
                    </a:lnTo>
                    <a:lnTo>
                      <a:pt x="81" y="24"/>
                    </a:lnTo>
                    <a:lnTo>
                      <a:pt x="76" y="15"/>
                    </a:lnTo>
                    <a:lnTo>
                      <a:pt x="70" y="8"/>
                    </a:lnTo>
                    <a:lnTo>
                      <a:pt x="67" y="4"/>
                    </a:lnTo>
                    <a:lnTo>
                      <a:pt x="62" y="2"/>
                    </a:lnTo>
                    <a:lnTo>
                      <a:pt x="58" y="0"/>
                    </a:lnTo>
                    <a:lnTo>
                      <a:pt x="53" y="2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35" name="Freeform 15"/>
              <p:cNvSpPr>
                <a:spLocks/>
              </p:cNvSpPr>
              <p:nvPr userDrawn="1"/>
            </p:nvSpPr>
            <p:spPr bwMode="auto">
              <a:xfrm>
                <a:off x="5601" y="3007"/>
                <a:ext cx="10" cy="24"/>
              </a:xfrm>
              <a:custGeom>
                <a:avLst/>
                <a:gdLst/>
                <a:ahLst/>
                <a:cxnLst>
                  <a:cxn ang="0">
                    <a:pos x="9" y="16"/>
                  </a:cxn>
                  <a:cxn ang="0">
                    <a:pos x="4" y="38"/>
                  </a:cxn>
                  <a:cxn ang="0">
                    <a:pos x="0" y="57"/>
                  </a:cxn>
                  <a:cxn ang="0">
                    <a:pos x="0" y="64"/>
                  </a:cxn>
                  <a:cxn ang="0">
                    <a:pos x="0" y="69"/>
                  </a:cxn>
                  <a:cxn ang="0">
                    <a:pos x="2" y="70"/>
                  </a:cxn>
                  <a:cxn ang="0">
                    <a:pos x="3" y="71"/>
                  </a:cxn>
                  <a:cxn ang="0">
                    <a:pos x="5" y="71"/>
                  </a:cxn>
                  <a:cxn ang="0">
                    <a:pos x="8" y="70"/>
                  </a:cxn>
                  <a:cxn ang="0">
                    <a:pos x="13" y="67"/>
                  </a:cxn>
                  <a:cxn ang="0">
                    <a:pos x="18" y="59"/>
                  </a:cxn>
                  <a:cxn ang="0">
                    <a:pos x="21" y="49"/>
                  </a:cxn>
                  <a:cxn ang="0">
                    <a:pos x="25" y="39"/>
                  </a:cxn>
                  <a:cxn ang="0">
                    <a:pos x="29" y="22"/>
                  </a:cxn>
                  <a:cxn ang="0">
                    <a:pos x="31" y="15"/>
                  </a:cxn>
                  <a:cxn ang="0">
                    <a:pos x="30" y="10"/>
                  </a:cxn>
                  <a:cxn ang="0">
                    <a:pos x="27" y="6"/>
                  </a:cxn>
                  <a:cxn ang="0">
                    <a:pos x="25" y="3"/>
                  </a:cxn>
                  <a:cxn ang="0">
                    <a:pos x="21" y="1"/>
                  </a:cxn>
                  <a:cxn ang="0">
                    <a:pos x="19" y="0"/>
                  </a:cxn>
                  <a:cxn ang="0">
                    <a:pos x="15" y="3"/>
                  </a:cxn>
                  <a:cxn ang="0">
                    <a:pos x="11" y="7"/>
                  </a:cxn>
                  <a:cxn ang="0">
                    <a:pos x="9" y="16"/>
                  </a:cxn>
                </a:cxnLst>
                <a:rect l="0" t="0" r="r" b="b"/>
                <a:pathLst>
                  <a:path w="31" h="71">
                    <a:moveTo>
                      <a:pt x="9" y="16"/>
                    </a:moveTo>
                    <a:lnTo>
                      <a:pt x="4" y="38"/>
                    </a:lnTo>
                    <a:lnTo>
                      <a:pt x="0" y="57"/>
                    </a:lnTo>
                    <a:lnTo>
                      <a:pt x="0" y="64"/>
                    </a:lnTo>
                    <a:lnTo>
                      <a:pt x="0" y="69"/>
                    </a:lnTo>
                    <a:lnTo>
                      <a:pt x="2" y="70"/>
                    </a:lnTo>
                    <a:lnTo>
                      <a:pt x="3" y="71"/>
                    </a:lnTo>
                    <a:lnTo>
                      <a:pt x="5" y="71"/>
                    </a:lnTo>
                    <a:lnTo>
                      <a:pt x="8" y="70"/>
                    </a:lnTo>
                    <a:lnTo>
                      <a:pt x="13" y="67"/>
                    </a:lnTo>
                    <a:lnTo>
                      <a:pt x="18" y="59"/>
                    </a:lnTo>
                    <a:lnTo>
                      <a:pt x="21" y="49"/>
                    </a:lnTo>
                    <a:lnTo>
                      <a:pt x="25" y="39"/>
                    </a:lnTo>
                    <a:lnTo>
                      <a:pt x="29" y="22"/>
                    </a:lnTo>
                    <a:lnTo>
                      <a:pt x="31" y="15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5" y="3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5" y="3"/>
                    </a:lnTo>
                    <a:lnTo>
                      <a:pt x="11" y="7"/>
                    </a:ln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36" name="Freeform 16"/>
              <p:cNvSpPr>
                <a:spLocks/>
              </p:cNvSpPr>
              <p:nvPr userDrawn="1"/>
            </p:nvSpPr>
            <p:spPr bwMode="auto">
              <a:xfrm>
                <a:off x="6144" y="1719"/>
                <a:ext cx="29" cy="79"/>
              </a:xfrm>
              <a:custGeom>
                <a:avLst/>
                <a:gdLst/>
                <a:ahLst/>
                <a:cxnLst>
                  <a:cxn ang="0">
                    <a:pos x="77" y="43"/>
                  </a:cxn>
                  <a:cxn ang="0">
                    <a:pos x="69" y="33"/>
                  </a:cxn>
                  <a:cxn ang="0">
                    <a:pos x="58" y="23"/>
                  </a:cxn>
                  <a:cxn ang="0">
                    <a:pos x="48" y="15"/>
                  </a:cxn>
                  <a:cxn ang="0">
                    <a:pos x="43" y="11"/>
                  </a:cxn>
                  <a:cxn ang="0">
                    <a:pos x="37" y="7"/>
                  </a:cxn>
                  <a:cxn ang="0">
                    <a:pos x="31" y="4"/>
                  </a:cxn>
                  <a:cxn ang="0">
                    <a:pos x="24" y="1"/>
                  </a:cxn>
                  <a:cxn ang="0">
                    <a:pos x="16" y="0"/>
                  </a:cxn>
                  <a:cxn ang="0">
                    <a:pos x="11" y="1"/>
                  </a:cxn>
                  <a:cxn ang="0">
                    <a:pos x="6" y="3"/>
                  </a:cxn>
                  <a:cxn ang="0">
                    <a:pos x="4" y="5"/>
                  </a:cxn>
                  <a:cxn ang="0">
                    <a:pos x="3" y="7"/>
                  </a:cxn>
                  <a:cxn ang="0">
                    <a:pos x="2" y="11"/>
                  </a:cxn>
                  <a:cxn ang="0">
                    <a:pos x="2" y="15"/>
                  </a:cxn>
                  <a:cxn ang="0">
                    <a:pos x="0" y="38"/>
                  </a:cxn>
                  <a:cxn ang="0">
                    <a:pos x="0" y="69"/>
                  </a:cxn>
                  <a:cxn ang="0">
                    <a:pos x="0" y="85"/>
                  </a:cxn>
                  <a:cxn ang="0">
                    <a:pos x="2" y="99"/>
                  </a:cxn>
                  <a:cxn ang="0">
                    <a:pos x="4" y="111"/>
                  </a:cxn>
                  <a:cxn ang="0">
                    <a:pos x="6" y="119"/>
                  </a:cxn>
                  <a:cxn ang="0">
                    <a:pos x="19" y="137"/>
                  </a:cxn>
                  <a:cxn ang="0">
                    <a:pos x="36" y="160"/>
                  </a:cxn>
                  <a:cxn ang="0">
                    <a:pos x="45" y="172"/>
                  </a:cxn>
                  <a:cxn ang="0">
                    <a:pos x="52" y="185"/>
                  </a:cxn>
                  <a:cxn ang="0">
                    <a:pos x="58" y="194"/>
                  </a:cxn>
                  <a:cxn ang="0">
                    <a:pos x="61" y="203"/>
                  </a:cxn>
                  <a:cxn ang="0">
                    <a:pos x="66" y="218"/>
                  </a:cxn>
                  <a:cxn ang="0">
                    <a:pos x="72" y="231"/>
                  </a:cxn>
                  <a:cxn ang="0">
                    <a:pos x="74" y="236"/>
                  </a:cxn>
                  <a:cxn ang="0">
                    <a:pos x="78" y="239"/>
                  </a:cxn>
                  <a:cxn ang="0">
                    <a:pos x="79" y="239"/>
                  </a:cxn>
                  <a:cxn ang="0">
                    <a:pos x="80" y="239"/>
                  </a:cxn>
                  <a:cxn ang="0">
                    <a:pos x="82" y="238"/>
                  </a:cxn>
                  <a:cxn ang="0">
                    <a:pos x="83" y="235"/>
                  </a:cxn>
                  <a:cxn ang="0">
                    <a:pos x="85" y="224"/>
                  </a:cxn>
                  <a:cxn ang="0">
                    <a:pos x="88" y="209"/>
                  </a:cxn>
                  <a:cxn ang="0">
                    <a:pos x="88" y="202"/>
                  </a:cxn>
                  <a:cxn ang="0">
                    <a:pos x="86" y="193"/>
                  </a:cxn>
                  <a:cxn ang="0">
                    <a:pos x="84" y="186"/>
                  </a:cxn>
                  <a:cxn ang="0">
                    <a:pos x="80" y="177"/>
                  </a:cxn>
                  <a:cxn ang="0">
                    <a:pos x="69" y="159"/>
                  </a:cxn>
                  <a:cxn ang="0">
                    <a:pos x="61" y="139"/>
                  </a:cxn>
                  <a:cxn ang="0">
                    <a:pos x="57" y="129"/>
                  </a:cxn>
                  <a:cxn ang="0">
                    <a:pos x="54" y="119"/>
                  </a:cxn>
                  <a:cxn ang="0">
                    <a:pos x="54" y="111"/>
                  </a:cxn>
                  <a:cxn ang="0">
                    <a:pos x="56" y="102"/>
                  </a:cxn>
                  <a:cxn ang="0">
                    <a:pos x="63" y="86"/>
                  </a:cxn>
                  <a:cxn ang="0">
                    <a:pos x="70" y="69"/>
                  </a:cxn>
                  <a:cxn ang="0">
                    <a:pos x="74" y="60"/>
                  </a:cxn>
                  <a:cxn ang="0">
                    <a:pos x="77" y="53"/>
                  </a:cxn>
                  <a:cxn ang="0">
                    <a:pos x="78" y="47"/>
                  </a:cxn>
                  <a:cxn ang="0">
                    <a:pos x="77" y="43"/>
                  </a:cxn>
                </a:cxnLst>
                <a:rect l="0" t="0" r="r" b="b"/>
                <a:pathLst>
                  <a:path w="88" h="239">
                    <a:moveTo>
                      <a:pt x="77" y="43"/>
                    </a:moveTo>
                    <a:lnTo>
                      <a:pt x="69" y="33"/>
                    </a:lnTo>
                    <a:lnTo>
                      <a:pt x="58" y="23"/>
                    </a:lnTo>
                    <a:lnTo>
                      <a:pt x="48" y="15"/>
                    </a:lnTo>
                    <a:lnTo>
                      <a:pt x="43" y="11"/>
                    </a:lnTo>
                    <a:lnTo>
                      <a:pt x="37" y="7"/>
                    </a:lnTo>
                    <a:lnTo>
                      <a:pt x="31" y="4"/>
                    </a:lnTo>
                    <a:lnTo>
                      <a:pt x="24" y="1"/>
                    </a:lnTo>
                    <a:lnTo>
                      <a:pt x="16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2" y="15"/>
                    </a:lnTo>
                    <a:lnTo>
                      <a:pt x="0" y="38"/>
                    </a:lnTo>
                    <a:lnTo>
                      <a:pt x="0" y="69"/>
                    </a:lnTo>
                    <a:lnTo>
                      <a:pt x="0" y="85"/>
                    </a:lnTo>
                    <a:lnTo>
                      <a:pt x="2" y="99"/>
                    </a:lnTo>
                    <a:lnTo>
                      <a:pt x="4" y="111"/>
                    </a:lnTo>
                    <a:lnTo>
                      <a:pt x="6" y="119"/>
                    </a:lnTo>
                    <a:lnTo>
                      <a:pt x="19" y="137"/>
                    </a:lnTo>
                    <a:lnTo>
                      <a:pt x="36" y="160"/>
                    </a:lnTo>
                    <a:lnTo>
                      <a:pt x="45" y="172"/>
                    </a:lnTo>
                    <a:lnTo>
                      <a:pt x="52" y="185"/>
                    </a:lnTo>
                    <a:lnTo>
                      <a:pt x="58" y="194"/>
                    </a:lnTo>
                    <a:lnTo>
                      <a:pt x="61" y="203"/>
                    </a:lnTo>
                    <a:lnTo>
                      <a:pt x="66" y="218"/>
                    </a:lnTo>
                    <a:lnTo>
                      <a:pt x="72" y="231"/>
                    </a:lnTo>
                    <a:lnTo>
                      <a:pt x="74" y="236"/>
                    </a:lnTo>
                    <a:lnTo>
                      <a:pt x="78" y="239"/>
                    </a:lnTo>
                    <a:lnTo>
                      <a:pt x="79" y="239"/>
                    </a:lnTo>
                    <a:lnTo>
                      <a:pt x="80" y="239"/>
                    </a:lnTo>
                    <a:lnTo>
                      <a:pt x="82" y="238"/>
                    </a:lnTo>
                    <a:lnTo>
                      <a:pt x="83" y="235"/>
                    </a:lnTo>
                    <a:lnTo>
                      <a:pt x="85" y="224"/>
                    </a:lnTo>
                    <a:lnTo>
                      <a:pt x="88" y="209"/>
                    </a:lnTo>
                    <a:lnTo>
                      <a:pt x="88" y="202"/>
                    </a:lnTo>
                    <a:lnTo>
                      <a:pt x="86" y="193"/>
                    </a:lnTo>
                    <a:lnTo>
                      <a:pt x="84" y="186"/>
                    </a:lnTo>
                    <a:lnTo>
                      <a:pt x="80" y="177"/>
                    </a:lnTo>
                    <a:lnTo>
                      <a:pt x="69" y="159"/>
                    </a:lnTo>
                    <a:lnTo>
                      <a:pt x="61" y="139"/>
                    </a:lnTo>
                    <a:lnTo>
                      <a:pt x="57" y="129"/>
                    </a:lnTo>
                    <a:lnTo>
                      <a:pt x="54" y="119"/>
                    </a:lnTo>
                    <a:lnTo>
                      <a:pt x="54" y="111"/>
                    </a:lnTo>
                    <a:lnTo>
                      <a:pt x="56" y="102"/>
                    </a:lnTo>
                    <a:lnTo>
                      <a:pt x="63" y="86"/>
                    </a:lnTo>
                    <a:lnTo>
                      <a:pt x="70" y="69"/>
                    </a:lnTo>
                    <a:lnTo>
                      <a:pt x="74" y="60"/>
                    </a:lnTo>
                    <a:lnTo>
                      <a:pt x="77" y="53"/>
                    </a:lnTo>
                    <a:lnTo>
                      <a:pt x="78" y="47"/>
                    </a:lnTo>
                    <a:lnTo>
                      <a:pt x="77" y="43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37" name="Freeform 17"/>
              <p:cNvSpPr>
                <a:spLocks/>
              </p:cNvSpPr>
              <p:nvPr userDrawn="1"/>
            </p:nvSpPr>
            <p:spPr bwMode="auto">
              <a:xfrm>
                <a:off x="6475" y="1824"/>
                <a:ext cx="69" cy="14"/>
              </a:xfrm>
              <a:custGeom>
                <a:avLst/>
                <a:gdLst/>
                <a:ahLst/>
                <a:cxnLst>
                  <a:cxn ang="0">
                    <a:pos x="5" y="40"/>
                  </a:cxn>
                  <a:cxn ang="0">
                    <a:pos x="25" y="41"/>
                  </a:cxn>
                  <a:cxn ang="0">
                    <a:pos x="49" y="41"/>
                  </a:cxn>
                  <a:cxn ang="0">
                    <a:pos x="71" y="41"/>
                  </a:cxn>
                  <a:cxn ang="0">
                    <a:pos x="90" y="42"/>
                  </a:cxn>
                  <a:cxn ang="0">
                    <a:pos x="110" y="41"/>
                  </a:cxn>
                  <a:cxn ang="0">
                    <a:pos x="138" y="40"/>
                  </a:cxn>
                  <a:cxn ang="0">
                    <a:pos x="165" y="37"/>
                  </a:cxn>
                  <a:cxn ang="0">
                    <a:pos x="182" y="33"/>
                  </a:cxn>
                  <a:cxn ang="0">
                    <a:pos x="187" y="32"/>
                  </a:cxn>
                  <a:cxn ang="0">
                    <a:pos x="193" y="29"/>
                  </a:cxn>
                  <a:cxn ang="0">
                    <a:pos x="198" y="25"/>
                  </a:cxn>
                  <a:cxn ang="0">
                    <a:pos x="203" y="21"/>
                  </a:cxn>
                  <a:cxn ang="0">
                    <a:pos x="206" y="16"/>
                  </a:cxn>
                  <a:cxn ang="0">
                    <a:pos x="207" y="13"/>
                  </a:cxn>
                  <a:cxn ang="0">
                    <a:pos x="206" y="11"/>
                  </a:cxn>
                  <a:cxn ang="0">
                    <a:pos x="203" y="10"/>
                  </a:cxn>
                  <a:cxn ang="0">
                    <a:pos x="201" y="9"/>
                  </a:cxn>
                  <a:cxn ang="0">
                    <a:pos x="197" y="9"/>
                  </a:cxn>
                  <a:cxn ang="0">
                    <a:pos x="178" y="8"/>
                  </a:cxn>
                  <a:cxn ang="0">
                    <a:pos x="160" y="9"/>
                  </a:cxn>
                  <a:cxn ang="0">
                    <a:pos x="143" y="11"/>
                  </a:cxn>
                  <a:cxn ang="0">
                    <a:pos x="127" y="15"/>
                  </a:cxn>
                  <a:cxn ang="0">
                    <a:pos x="118" y="15"/>
                  </a:cxn>
                  <a:cxn ang="0">
                    <a:pos x="111" y="15"/>
                  </a:cxn>
                  <a:cxn ang="0">
                    <a:pos x="103" y="14"/>
                  </a:cxn>
                  <a:cxn ang="0">
                    <a:pos x="97" y="11"/>
                  </a:cxn>
                  <a:cxn ang="0">
                    <a:pos x="86" y="8"/>
                  </a:cxn>
                  <a:cxn ang="0">
                    <a:pos x="83" y="5"/>
                  </a:cxn>
                  <a:cxn ang="0">
                    <a:pos x="71" y="3"/>
                  </a:cxn>
                  <a:cxn ang="0">
                    <a:pos x="60" y="1"/>
                  </a:cxn>
                  <a:cxn ang="0">
                    <a:pos x="57" y="0"/>
                  </a:cxn>
                  <a:cxn ang="0">
                    <a:pos x="52" y="0"/>
                  </a:cxn>
                  <a:cxn ang="0">
                    <a:pos x="47" y="1"/>
                  </a:cxn>
                  <a:cxn ang="0">
                    <a:pos x="42" y="3"/>
                  </a:cxn>
                  <a:cxn ang="0">
                    <a:pos x="28" y="11"/>
                  </a:cxn>
                  <a:cxn ang="0">
                    <a:pos x="11" y="24"/>
                  </a:cxn>
                  <a:cxn ang="0">
                    <a:pos x="4" y="30"/>
                  </a:cxn>
                  <a:cxn ang="0">
                    <a:pos x="0" y="35"/>
                  </a:cxn>
                  <a:cxn ang="0">
                    <a:pos x="0" y="37"/>
                  </a:cxn>
                  <a:cxn ang="0">
                    <a:pos x="0" y="38"/>
                  </a:cxn>
                  <a:cxn ang="0">
                    <a:pos x="3" y="40"/>
                  </a:cxn>
                  <a:cxn ang="0">
                    <a:pos x="5" y="40"/>
                  </a:cxn>
                </a:cxnLst>
                <a:rect l="0" t="0" r="r" b="b"/>
                <a:pathLst>
                  <a:path w="207" h="42">
                    <a:moveTo>
                      <a:pt x="5" y="40"/>
                    </a:moveTo>
                    <a:lnTo>
                      <a:pt x="25" y="41"/>
                    </a:lnTo>
                    <a:lnTo>
                      <a:pt x="49" y="41"/>
                    </a:lnTo>
                    <a:lnTo>
                      <a:pt x="71" y="41"/>
                    </a:lnTo>
                    <a:lnTo>
                      <a:pt x="90" y="42"/>
                    </a:lnTo>
                    <a:lnTo>
                      <a:pt x="110" y="41"/>
                    </a:lnTo>
                    <a:lnTo>
                      <a:pt x="138" y="40"/>
                    </a:lnTo>
                    <a:lnTo>
                      <a:pt x="165" y="37"/>
                    </a:lnTo>
                    <a:lnTo>
                      <a:pt x="182" y="33"/>
                    </a:lnTo>
                    <a:lnTo>
                      <a:pt x="187" y="32"/>
                    </a:lnTo>
                    <a:lnTo>
                      <a:pt x="193" y="29"/>
                    </a:lnTo>
                    <a:lnTo>
                      <a:pt x="198" y="25"/>
                    </a:lnTo>
                    <a:lnTo>
                      <a:pt x="203" y="21"/>
                    </a:lnTo>
                    <a:lnTo>
                      <a:pt x="206" y="16"/>
                    </a:lnTo>
                    <a:lnTo>
                      <a:pt x="207" y="13"/>
                    </a:lnTo>
                    <a:lnTo>
                      <a:pt x="206" y="11"/>
                    </a:lnTo>
                    <a:lnTo>
                      <a:pt x="203" y="10"/>
                    </a:lnTo>
                    <a:lnTo>
                      <a:pt x="201" y="9"/>
                    </a:lnTo>
                    <a:lnTo>
                      <a:pt x="197" y="9"/>
                    </a:lnTo>
                    <a:lnTo>
                      <a:pt x="178" y="8"/>
                    </a:lnTo>
                    <a:lnTo>
                      <a:pt x="160" y="9"/>
                    </a:lnTo>
                    <a:lnTo>
                      <a:pt x="143" y="11"/>
                    </a:lnTo>
                    <a:lnTo>
                      <a:pt x="127" y="15"/>
                    </a:lnTo>
                    <a:lnTo>
                      <a:pt x="118" y="15"/>
                    </a:lnTo>
                    <a:lnTo>
                      <a:pt x="111" y="15"/>
                    </a:lnTo>
                    <a:lnTo>
                      <a:pt x="103" y="14"/>
                    </a:lnTo>
                    <a:lnTo>
                      <a:pt x="97" y="11"/>
                    </a:lnTo>
                    <a:lnTo>
                      <a:pt x="86" y="8"/>
                    </a:lnTo>
                    <a:lnTo>
                      <a:pt x="83" y="5"/>
                    </a:lnTo>
                    <a:lnTo>
                      <a:pt x="71" y="3"/>
                    </a:lnTo>
                    <a:lnTo>
                      <a:pt x="60" y="1"/>
                    </a:lnTo>
                    <a:lnTo>
                      <a:pt x="57" y="0"/>
                    </a:lnTo>
                    <a:lnTo>
                      <a:pt x="52" y="0"/>
                    </a:lnTo>
                    <a:lnTo>
                      <a:pt x="47" y="1"/>
                    </a:lnTo>
                    <a:lnTo>
                      <a:pt x="42" y="3"/>
                    </a:lnTo>
                    <a:lnTo>
                      <a:pt x="28" y="11"/>
                    </a:lnTo>
                    <a:lnTo>
                      <a:pt x="11" y="24"/>
                    </a:lnTo>
                    <a:lnTo>
                      <a:pt x="4" y="30"/>
                    </a:lnTo>
                    <a:lnTo>
                      <a:pt x="0" y="35"/>
                    </a:lnTo>
                    <a:lnTo>
                      <a:pt x="0" y="37"/>
                    </a:lnTo>
                    <a:lnTo>
                      <a:pt x="0" y="38"/>
                    </a:lnTo>
                    <a:lnTo>
                      <a:pt x="3" y="40"/>
                    </a:lnTo>
                    <a:lnTo>
                      <a:pt x="5" y="40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38" name="Freeform 18"/>
              <p:cNvSpPr>
                <a:spLocks/>
              </p:cNvSpPr>
              <p:nvPr userDrawn="1"/>
            </p:nvSpPr>
            <p:spPr bwMode="auto">
              <a:xfrm>
                <a:off x="6022" y="619"/>
                <a:ext cx="9" cy="16"/>
              </a:xfrm>
              <a:custGeom>
                <a:avLst/>
                <a:gdLst/>
                <a:ahLst/>
                <a:cxnLst>
                  <a:cxn ang="0">
                    <a:pos x="7" y="48"/>
                  </a:cxn>
                  <a:cxn ang="0">
                    <a:pos x="12" y="48"/>
                  </a:cxn>
                  <a:cxn ang="0">
                    <a:pos x="16" y="46"/>
                  </a:cxn>
                  <a:cxn ang="0">
                    <a:pos x="19" y="43"/>
                  </a:cxn>
                  <a:cxn ang="0">
                    <a:pos x="22" y="40"/>
                  </a:cxn>
                  <a:cxn ang="0">
                    <a:pos x="27" y="31"/>
                  </a:cxn>
                  <a:cxn ang="0">
                    <a:pos x="28" y="22"/>
                  </a:cxn>
                  <a:cxn ang="0">
                    <a:pos x="27" y="16"/>
                  </a:cxn>
                  <a:cxn ang="0">
                    <a:pos x="24" y="11"/>
                  </a:cxn>
                  <a:cxn ang="0">
                    <a:pos x="22" y="6"/>
                  </a:cxn>
                  <a:cxn ang="0">
                    <a:pos x="17" y="3"/>
                  </a:cxn>
                  <a:cxn ang="0">
                    <a:pos x="13" y="1"/>
                  </a:cxn>
                  <a:cxn ang="0">
                    <a:pos x="10" y="0"/>
                  </a:cxn>
                  <a:cxn ang="0">
                    <a:pos x="7" y="1"/>
                  </a:cxn>
                  <a:cxn ang="0">
                    <a:pos x="6" y="3"/>
                  </a:cxn>
                  <a:cxn ang="0">
                    <a:pos x="5" y="5"/>
                  </a:cxn>
                  <a:cxn ang="0">
                    <a:pos x="5" y="8"/>
                  </a:cxn>
                  <a:cxn ang="0">
                    <a:pos x="2" y="20"/>
                  </a:cxn>
                  <a:cxn ang="0">
                    <a:pos x="0" y="32"/>
                  </a:cxn>
                  <a:cxn ang="0">
                    <a:pos x="0" y="38"/>
                  </a:cxn>
                  <a:cxn ang="0">
                    <a:pos x="1" y="42"/>
                  </a:cxn>
                  <a:cxn ang="0">
                    <a:pos x="3" y="46"/>
                  </a:cxn>
                  <a:cxn ang="0">
                    <a:pos x="7" y="48"/>
                  </a:cxn>
                </a:cxnLst>
                <a:rect l="0" t="0" r="r" b="b"/>
                <a:pathLst>
                  <a:path w="28" h="48">
                    <a:moveTo>
                      <a:pt x="7" y="48"/>
                    </a:moveTo>
                    <a:lnTo>
                      <a:pt x="12" y="48"/>
                    </a:lnTo>
                    <a:lnTo>
                      <a:pt x="16" y="46"/>
                    </a:lnTo>
                    <a:lnTo>
                      <a:pt x="19" y="43"/>
                    </a:lnTo>
                    <a:lnTo>
                      <a:pt x="22" y="40"/>
                    </a:lnTo>
                    <a:lnTo>
                      <a:pt x="27" y="31"/>
                    </a:lnTo>
                    <a:lnTo>
                      <a:pt x="28" y="22"/>
                    </a:lnTo>
                    <a:lnTo>
                      <a:pt x="27" y="16"/>
                    </a:lnTo>
                    <a:lnTo>
                      <a:pt x="24" y="11"/>
                    </a:lnTo>
                    <a:lnTo>
                      <a:pt x="22" y="6"/>
                    </a:lnTo>
                    <a:lnTo>
                      <a:pt x="17" y="3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7" y="1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2" y="20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1" y="42"/>
                    </a:lnTo>
                    <a:lnTo>
                      <a:pt x="3" y="46"/>
                    </a:lnTo>
                    <a:lnTo>
                      <a:pt x="7" y="48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39" name="Freeform 19"/>
              <p:cNvSpPr>
                <a:spLocks/>
              </p:cNvSpPr>
              <p:nvPr userDrawn="1"/>
            </p:nvSpPr>
            <p:spPr bwMode="auto">
              <a:xfrm>
                <a:off x="5374" y="666"/>
                <a:ext cx="60" cy="118"/>
              </a:xfrm>
              <a:custGeom>
                <a:avLst/>
                <a:gdLst/>
                <a:ahLst/>
                <a:cxnLst>
                  <a:cxn ang="0">
                    <a:pos x="91" y="347"/>
                  </a:cxn>
                  <a:cxn ang="0">
                    <a:pos x="123" y="353"/>
                  </a:cxn>
                  <a:cxn ang="0">
                    <a:pos x="137" y="352"/>
                  </a:cxn>
                  <a:cxn ang="0">
                    <a:pos x="142" y="351"/>
                  </a:cxn>
                  <a:cxn ang="0">
                    <a:pos x="145" y="341"/>
                  </a:cxn>
                  <a:cxn ang="0">
                    <a:pos x="146" y="320"/>
                  </a:cxn>
                  <a:cxn ang="0">
                    <a:pos x="149" y="299"/>
                  </a:cxn>
                  <a:cxn ang="0">
                    <a:pos x="145" y="278"/>
                  </a:cxn>
                  <a:cxn ang="0">
                    <a:pos x="140" y="255"/>
                  </a:cxn>
                  <a:cxn ang="0">
                    <a:pos x="138" y="239"/>
                  </a:cxn>
                  <a:cxn ang="0">
                    <a:pos x="140" y="229"/>
                  </a:cxn>
                  <a:cxn ang="0">
                    <a:pos x="154" y="212"/>
                  </a:cxn>
                  <a:cxn ang="0">
                    <a:pos x="171" y="184"/>
                  </a:cxn>
                  <a:cxn ang="0">
                    <a:pos x="178" y="166"/>
                  </a:cxn>
                  <a:cxn ang="0">
                    <a:pos x="178" y="146"/>
                  </a:cxn>
                  <a:cxn ang="0">
                    <a:pos x="174" y="109"/>
                  </a:cxn>
                  <a:cxn ang="0">
                    <a:pos x="174" y="71"/>
                  </a:cxn>
                  <a:cxn ang="0">
                    <a:pos x="171" y="37"/>
                  </a:cxn>
                  <a:cxn ang="0">
                    <a:pos x="167" y="19"/>
                  </a:cxn>
                  <a:cxn ang="0">
                    <a:pos x="151" y="9"/>
                  </a:cxn>
                  <a:cxn ang="0">
                    <a:pos x="127" y="2"/>
                  </a:cxn>
                  <a:cxn ang="0">
                    <a:pos x="113" y="0"/>
                  </a:cxn>
                  <a:cxn ang="0">
                    <a:pos x="96" y="7"/>
                  </a:cxn>
                  <a:cxn ang="0">
                    <a:pos x="65" y="18"/>
                  </a:cxn>
                  <a:cxn ang="0">
                    <a:pos x="50" y="25"/>
                  </a:cxn>
                  <a:cxn ang="0">
                    <a:pos x="44" y="31"/>
                  </a:cxn>
                  <a:cxn ang="0">
                    <a:pos x="31" y="57"/>
                  </a:cxn>
                  <a:cxn ang="0">
                    <a:pos x="10" y="112"/>
                  </a:cxn>
                  <a:cxn ang="0">
                    <a:pos x="3" y="141"/>
                  </a:cxn>
                  <a:cxn ang="0">
                    <a:pos x="0" y="158"/>
                  </a:cxn>
                  <a:cxn ang="0">
                    <a:pos x="5" y="182"/>
                  </a:cxn>
                  <a:cxn ang="0">
                    <a:pos x="22" y="235"/>
                  </a:cxn>
                  <a:cxn ang="0">
                    <a:pos x="47" y="293"/>
                  </a:cxn>
                  <a:cxn ang="0">
                    <a:pos x="63" y="326"/>
                  </a:cxn>
                  <a:cxn ang="0">
                    <a:pos x="71" y="339"/>
                  </a:cxn>
                </a:cxnLst>
                <a:rect l="0" t="0" r="r" b="b"/>
                <a:pathLst>
                  <a:path w="180" h="353">
                    <a:moveTo>
                      <a:pt x="75" y="341"/>
                    </a:moveTo>
                    <a:lnTo>
                      <a:pt x="91" y="347"/>
                    </a:lnTo>
                    <a:lnTo>
                      <a:pt x="112" y="351"/>
                    </a:lnTo>
                    <a:lnTo>
                      <a:pt x="123" y="353"/>
                    </a:lnTo>
                    <a:lnTo>
                      <a:pt x="133" y="353"/>
                    </a:lnTo>
                    <a:lnTo>
                      <a:pt x="137" y="352"/>
                    </a:lnTo>
                    <a:lnTo>
                      <a:pt x="139" y="352"/>
                    </a:lnTo>
                    <a:lnTo>
                      <a:pt x="142" y="351"/>
                    </a:lnTo>
                    <a:lnTo>
                      <a:pt x="143" y="350"/>
                    </a:lnTo>
                    <a:lnTo>
                      <a:pt x="145" y="341"/>
                    </a:lnTo>
                    <a:lnTo>
                      <a:pt x="146" y="331"/>
                    </a:lnTo>
                    <a:lnTo>
                      <a:pt x="146" y="320"/>
                    </a:lnTo>
                    <a:lnTo>
                      <a:pt x="148" y="309"/>
                    </a:lnTo>
                    <a:lnTo>
                      <a:pt x="149" y="299"/>
                    </a:lnTo>
                    <a:lnTo>
                      <a:pt x="148" y="290"/>
                    </a:lnTo>
                    <a:lnTo>
                      <a:pt x="145" y="278"/>
                    </a:lnTo>
                    <a:lnTo>
                      <a:pt x="143" y="267"/>
                    </a:lnTo>
                    <a:lnTo>
                      <a:pt x="140" y="255"/>
                    </a:lnTo>
                    <a:lnTo>
                      <a:pt x="138" y="244"/>
                    </a:lnTo>
                    <a:lnTo>
                      <a:pt x="138" y="239"/>
                    </a:lnTo>
                    <a:lnTo>
                      <a:pt x="139" y="234"/>
                    </a:lnTo>
                    <a:lnTo>
                      <a:pt x="140" y="229"/>
                    </a:lnTo>
                    <a:lnTo>
                      <a:pt x="144" y="224"/>
                    </a:lnTo>
                    <a:lnTo>
                      <a:pt x="154" y="212"/>
                    </a:lnTo>
                    <a:lnTo>
                      <a:pt x="165" y="194"/>
                    </a:lnTo>
                    <a:lnTo>
                      <a:pt x="171" y="184"/>
                    </a:lnTo>
                    <a:lnTo>
                      <a:pt x="175" y="175"/>
                    </a:lnTo>
                    <a:lnTo>
                      <a:pt x="178" y="166"/>
                    </a:lnTo>
                    <a:lnTo>
                      <a:pt x="180" y="159"/>
                    </a:lnTo>
                    <a:lnTo>
                      <a:pt x="178" y="146"/>
                    </a:lnTo>
                    <a:lnTo>
                      <a:pt x="176" y="127"/>
                    </a:lnTo>
                    <a:lnTo>
                      <a:pt x="174" y="109"/>
                    </a:lnTo>
                    <a:lnTo>
                      <a:pt x="174" y="91"/>
                    </a:lnTo>
                    <a:lnTo>
                      <a:pt x="174" y="71"/>
                    </a:lnTo>
                    <a:lnTo>
                      <a:pt x="172" y="48"/>
                    </a:lnTo>
                    <a:lnTo>
                      <a:pt x="171" y="37"/>
                    </a:lnTo>
                    <a:lnTo>
                      <a:pt x="170" y="27"/>
                    </a:lnTo>
                    <a:lnTo>
                      <a:pt x="167" y="19"/>
                    </a:lnTo>
                    <a:lnTo>
                      <a:pt x="162" y="15"/>
                    </a:lnTo>
                    <a:lnTo>
                      <a:pt x="151" y="9"/>
                    </a:lnTo>
                    <a:lnTo>
                      <a:pt x="135" y="3"/>
                    </a:lnTo>
                    <a:lnTo>
                      <a:pt x="127" y="2"/>
                    </a:lnTo>
                    <a:lnTo>
                      <a:pt x="119" y="0"/>
                    </a:lnTo>
                    <a:lnTo>
                      <a:pt x="113" y="0"/>
                    </a:lnTo>
                    <a:lnTo>
                      <a:pt x="110" y="2"/>
                    </a:lnTo>
                    <a:lnTo>
                      <a:pt x="96" y="7"/>
                    </a:lnTo>
                    <a:lnTo>
                      <a:pt x="76" y="13"/>
                    </a:lnTo>
                    <a:lnTo>
                      <a:pt x="65" y="18"/>
                    </a:lnTo>
                    <a:lnTo>
                      <a:pt x="55" y="23"/>
                    </a:lnTo>
                    <a:lnTo>
                      <a:pt x="50" y="25"/>
                    </a:lnTo>
                    <a:lnTo>
                      <a:pt x="47" y="27"/>
                    </a:lnTo>
                    <a:lnTo>
                      <a:pt x="44" y="31"/>
                    </a:lnTo>
                    <a:lnTo>
                      <a:pt x="42" y="34"/>
                    </a:lnTo>
                    <a:lnTo>
                      <a:pt x="31" y="57"/>
                    </a:lnTo>
                    <a:lnTo>
                      <a:pt x="16" y="93"/>
                    </a:lnTo>
                    <a:lnTo>
                      <a:pt x="10" y="112"/>
                    </a:lnTo>
                    <a:lnTo>
                      <a:pt x="4" y="132"/>
                    </a:lnTo>
                    <a:lnTo>
                      <a:pt x="3" y="141"/>
                    </a:lnTo>
                    <a:lnTo>
                      <a:pt x="1" y="151"/>
                    </a:lnTo>
                    <a:lnTo>
                      <a:pt x="0" y="158"/>
                    </a:lnTo>
                    <a:lnTo>
                      <a:pt x="1" y="165"/>
                    </a:lnTo>
                    <a:lnTo>
                      <a:pt x="5" y="182"/>
                    </a:lnTo>
                    <a:lnTo>
                      <a:pt x="12" y="207"/>
                    </a:lnTo>
                    <a:lnTo>
                      <a:pt x="22" y="235"/>
                    </a:lnTo>
                    <a:lnTo>
                      <a:pt x="34" y="265"/>
                    </a:lnTo>
                    <a:lnTo>
                      <a:pt x="47" y="293"/>
                    </a:lnTo>
                    <a:lnTo>
                      <a:pt x="58" y="317"/>
                    </a:lnTo>
                    <a:lnTo>
                      <a:pt x="63" y="326"/>
                    </a:lnTo>
                    <a:lnTo>
                      <a:pt x="68" y="334"/>
                    </a:lnTo>
                    <a:lnTo>
                      <a:pt x="71" y="339"/>
                    </a:lnTo>
                    <a:lnTo>
                      <a:pt x="75" y="341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40" name="Freeform 20"/>
              <p:cNvSpPr>
                <a:spLocks/>
              </p:cNvSpPr>
              <p:nvPr userDrawn="1"/>
            </p:nvSpPr>
            <p:spPr bwMode="auto">
              <a:xfrm>
                <a:off x="5362" y="1093"/>
                <a:ext cx="44" cy="41"/>
              </a:xfrm>
              <a:custGeom>
                <a:avLst/>
                <a:gdLst/>
                <a:ahLst/>
                <a:cxnLst>
                  <a:cxn ang="0">
                    <a:pos x="16" y="125"/>
                  </a:cxn>
                  <a:cxn ang="0">
                    <a:pos x="24" y="125"/>
                  </a:cxn>
                  <a:cxn ang="0">
                    <a:pos x="31" y="125"/>
                  </a:cxn>
                  <a:cxn ang="0">
                    <a:pos x="41" y="124"/>
                  </a:cxn>
                  <a:cxn ang="0">
                    <a:pos x="50" y="122"/>
                  </a:cxn>
                  <a:cxn ang="0">
                    <a:pos x="58" y="119"/>
                  </a:cxn>
                  <a:cxn ang="0">
                    <a:pos x="67" y="117"/>
                  </a:cxn>
                  <a:cxn ang="0">
                    <a:pos x="74" y="114"/>
                  </a:cxn>
                  <a:cxn ang="0">
                    <a:pos x="79" y="110"/>
                  </a:cxn>
                  <a:cxn ang="0">
                    <a:pos x="91" y="101"/>
                  </a:cxn>
                  <a:cxn ang="0">
                    <a:pos x="107" y="88"/>
                  </a:cxn>
                  <a:cxn ang="0">
                    <a:pos x="115" y="82"/>
                  </a:cxn>
                  <a:cxn ang="0">
                    <a:pos x="121" y="75"/>
                  </a:cxn>
                  <a:cxn ang="0">
                    <a:pos x="126" y="69"/>
                  </a:cxn>
                  <a:cxn ang="0">
                    <a:pos x="128" y="64"/>
                  </a:cxn>
                  <a:cxn ang="0">
                    <a:pos x="130" y="59"/>
                  </a:cxn>
                  <a:cxn ang="0">
                    <a:pos x="131" y="54"/>
                  </a:cxn>
                  <a:cxn ang="0">
                    <a:pos x="130" y="50"/>
                  </a:cxn>
                  <a:cxn ang="0">
                    <a:pos x="130" y="46"/>
                  </a:cxn>
                  <a:cxn ang="0">
                    <a:pos x="125" y="40"/>
                  </a:cxn>
                  <a:cxn ang="0">
                    <a:pos x="117" y="33"/>
                  </a:cxn>
                  <a:cxn ang="0">
                    <a:pos x="107" y="22"/>
                  </a:cxn>
                  <a:cxn ang="0">
                    <a:pos x="98" y="10"/>
                  </a:cxn>
                  <a:cxn ang="0">
                    <a:pos x="91" y="5"/>
                  </a:cxn>
                  <a:cxn ang="0">
                    <a:pos x="86" y="1"/>
                  </a:cxn>
                  <a:cxn ang="0">
                    <a:pos x="84" y="0"/>
                  </a:cxn>
                  <a:cxn ang="0">
                    <a:pos x="82" y="0"/>
                  </a:cxn>
                  <a:cxn ang="0">
                    <a:pos x="80" y="0"/>
                  </a:cxn>
                  <a:cxn ang="0">
                    <a:pos x="78" y="2"/>
                  </a:cxn>
                  <a:cxn ang="0">
                    <a:pos x="59" y="18"/>
                  </a:cxn>
                  <a:cxn ang="0">
                    <a:pos x="50" y="27"/>
                  </a:cxn>
                  <a:cxn ang="0">
                    <a:pos x="36" y="40"/>
                  </a:cxn>
                  <a:cxn ang="0">
                    <a:pos x="21" y="51"/>
                  </a:cxn>
                  <a:cxn ang="0">
                    <a:pos x="14" y="58"/>
                  </a:cxn>
                  <a:cxn ang="0">
                    <a:pos x="8" y="62"/>
                  </a:cxn>
                  <a:cxn ang="0">
                    <a:pos x="4" y="69"/>
                  </a:cxn>
                  <a:cxn ang="0">
                    <a:pos x="2" y="75"/>
                  </a:cxn>
                  <a:cxn ang="0">
                    <a:pos x="0" y="88"/>
                  </a:cxn>
                  <a:cxn ang="0">
                    <a:pos x="3" y="104"/>
                  </a:cxn>
                  <a:cxn ang="0">
                    <a:pos x="4" y="112"/>
                  </a:cxn>
                  <a:cxn ang="0">
                    <a:pos x="8" y="118"/>
                  </a:cxn>
                  <a:cxn ang="0">
                    <a:pos x="9" y="120"/>
                  </a:cxn>
                  <a:cxn ang="0">
                    <a:pos x="11" y="123"/>
                  </a:cxn>
                  <a:cxn ang="0">
                    <a:pos x="14" y="124"/>
                  </a:cxn>
                  <a:cxn ang="0">
                    <a:pos x="16" y="125"/>
                  </a:cxn>
                </a:cxnLst>
                <a:rect l="0" t="0" r="r" b="b"/>
                <a:pathLst>
                  <a:path w="131" h="125">
                    <a:moveTo>
                      <a:pt x="16" y="125"/>
                    </a:moveTo>
                    <a:lnTo>
                      <a:pt x="24" y="125"/>
                    </a:lnTo>
                    <a:lnTo>
                      <a:pt x="31" y="125"/>
                    </a:lnTo>
                    <a:lnTo>
                      <a:pt x="41" y="124"/>
                    </a:lnTo>
                    <a:lnTo>
                      <a:pt x="50" y="122"/>
                    </a:lnTo>
                    <a:lnTo>
                      <a:pt x="58" y="119"/>
                    </a:lnTo>
                    <a:lnTo>
                      <a:pt x="67" y="117"/>
                    </a:lnTo>
                    <a:lnTo>
                      <a:pt x="74" y="114"/>
                    </a:lnTo>
                    <a:lnTo>
                      <a:pt x="79" y="110"/>
                    </a:lnTo>
                    <a:lnTo>
                      <a:pt x="91" y="101"/>
                    </a:lnTo>
                    <a:lnTo>
                      <a:pt x="107" y="88"/>
                    </a:lnTo>
                    <a:lnTo>
                      <a:pt x="115" y="82"/>
                    </a:lnTo>
                    <a:lnTo>
                      <a:pt x="121" y="75"/>
                    </a:lnTo>
                    <a:lnTo>
                      <a:pt x="126" y="69"/>
                    </a:lnTo>
                    <a:lnTo>
                      <a:pt x="128" y="64"/>
                    </a:lnTo>
                    <a:lnTo>
                      <a:pt x="130" y="59"/>
                    </a:lnTo>
                    <a:lnTo>
                      <a:pt x="131" y="54"/>
                    </a:lnTo>
                    <a:lnTo>
                      <a:pt x="130" y="50"/>
                    </a:lnTo>
                    <a:lnTo>
                      <a:pt x="130" y="46"/>
                    </a:lnTo>
                    <a:lnTo>
                      <a:pt x="125" y="40"/>
                    </a:lnTo>
                    <a:lnTo>
                      <a:pt x="117" y="33"/>
                    </a:lnTo>
                    <a:lnTo>
                      <a:pt x="107" y="22"/>
                    </a:lnTo>
                    <a:lnTo>
                      <a:pt x="98" y="10"/>
                    </a:lnTo>
                    <a:lnTo>
                      <a:pt x="91" y="5"/>
                    </a:lnTo>
                    <a:lnTo>
                      <a:pt x="86" y="1"/>
                    </a:lnTo>
                    <a:lnTo>
                      <a:pt x="84" y="0"/>
                    </a:lnTo>
                    <a:lnTo>
                      <a:pt x="82" y="0"/>
                    </a:lnTo>
                    <a:lnTo>
                      <a:pt x="80" y="0"/>
                    </a:lnTo>
                    <a:lnTo>
                      <a:pt x="78" y="2"/>
                    </a:lnTo>
                    <a:lnTo>
                      <a:pt x="59" y="18"/>
                    </a:lnTo>
                    <a:lnTo>
                      <a:pt x="50" y="27"/>
                    </a:lnTo>
                    <a:lnTo>
                      <a:pt x="36" y="40"/>
                    </a:lnTo>
                    <a:lnTo>
                      <a:pt x="21" y="51"/>
                    </a:lnTo>
                    <a:lnTo>
                      <a:pt x="14" y="58"/>
                    </a:lnTo>
                    <a:lnTo>
                      <a:pt x="8" y="62"/>
                    </a:lnTo>
                    <a:lnTo>
                      <a:pt x="4" y="69"/>
                    </a:lnTo>
                    <a:lnTo>
                      <a:pt x="2" y="75"/>
                    </a:lnTo>
                    <a:lnTo>
                      <a:pt x="0" y="88"/>
                    </a:lnTo>
                    <a:lnTo>
                      <a:pt x="3" y="104"/>
                    </a:lnTo>
                    <a:lnTo>
                      <a:pt x="4" y="112"/>
                    </a:lnTo>
                    <a:lnTo>
                      <a:pt x="8" y="118"/>
                    </a:lnTo>
                    <a:lnTo>
                      <a:pt x="9" y="120"/>
                    </a:lnTo>
                    <a:lnTo>
                      <a:pt x="11" y="123"/>
                    </a:lnTo>
                    <a:lnTo>
                      <a:pt x="14" y="124"/>
                    </a:lnTo>
                    <a:lnTo>
                      <a:pt x="16" y="125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41" name="Freeform 21"/>
              <p:cNvSpPr>
                <a:spLocks/>
              </p:cNvSpPr>
              <p:nvPr userDrawn="1"/>
            </p:nvSpPr>
            <p:spPr bwMode="auto">
              <a:xfrm>
                <a:off x="4603" y="1510"/>
                <a:ext cx="87" cy="82"/>
              </a:xfrm>
              <a:custGeom>
                <a:avLst/>
                <a:gdLst/>
                <a:ahLst/>
                <a:cxnLst>
                  <a:cxn ang="0">
                    <a:pos x="10" y="240"/>
                  </a:cxn>
                  <a:cxn ang="0">
                    <a:pos x="19" y="246"/>
                  </a:cxn>
                  <a:cxn ang="0">
                    <a:pos x="25" y="247"/>
                  </a:cxn>
                  <a:cxn ang="0">
                    <a:pos x="31" y="242"/>
                  </a:cxn>
                  <a:cxn ang="0">
                    <a:pos x="41" y="225"/>
                  </a:cxn>
                  <a:cxn ang="0">
                    <a:pos x="49" y="200"/>
                  </a:cxn>
                  <a:cxn ang="0">
                    <a:pos x="57" y="186"/>
                  </a:cxn>
                  <a:cxn ang="0">
                    <a:pos x="78" y="171"/>
                  </a:cxn>
                  <a:cxn ang="0">
                    <a:pos x="119" y="150"/>
                  </a:cxn>
                  <a:cxn ang="0">
                    <a:pos x="153" y="137"/>
                  </a:cxn>
                  <a:cxn ang="0">
                    <a:pos x="219" y="108"/>
                  </a:cxn>
                  <a:cxn ang="0">
                    <a:pos x="244" y="95"/>
                  </a:cxn>
                  <a:cxn ang="0">
                    <a:pos x="253" y="86"/>
                  </a:cxn>
                  <a:cxn ang="0">
                    <a:pos x="261" y="74"/>
                  </a:cxn>
                  <a:cxn ang="0">
                    <a:pos x="262" y="63"/>
                  </a:cxn>
                  <a:cxn ang="0">
                    <a:pos x="250" y="45"/>
                  </a:cxn>
                  <a:cxn ang="0">
                    <a:pos x="229" y="25"/>
                  </a:cxn>
                  <a:cxn ang="0">
                    <a:pos x="215" y="15"/>
                  </a:cxn>
                  <a:cxn ang="0">
                    <a:pos x="188" y="7"/>
                  </a:cxn>
                  <a:cxn ang="0">
                    <a:pos x="139" y="0"/>
                  </a:cxn>
                  <a:cxn ang="0">
                    <a:pos x="112" y="0"/>
                  </a:cxn>
                  <a:cxn ang="0">
                    <a:pos x="97" y="2"/>
                  </a:cxn>
                  <a:cxn ang="0">
                    <a:pos x="74" y="12"/>
                  </a:cxn>
                  <a:cxn ang="0">
                    <a:pos x="41" y="33"/>
                  </a:cxn>
                  <a:cxn ang="0">
                    <a:pos x="28" y="44"/>
                  </a:cxn>
                  <a:cxn ang="0">
                    <a:pos x="23" y="52"/>
                  </a:cxn>
                  <a:cxn ang="0">
                    <a:pos x="23" y="73"/>
                  </a:cxn>
                  <a:cxn ang="0">
                    <a:pos x="26" y="113"/>
                  </a:cxn>
                  <a:cxn ang="0">
                    <a:pos x="28" y="138"/>
                  </a:cxn>
                  <a:cxn ang="0">
                    <a:pos x="28" y="166"/>
                  </a:cxn>
                  <a:cxn ang="0">
                    <a:pos x="26" y="183"/>
                  </a:cxn>
                  <a:cxn ang="0">
                    <a:pos x="16" y="198"/>
                  </a:cxn>
                  <a:cxn ang="0">
                    <a:pos x="3" y="216"/>
                  </a:cxn>
                  <a:cxn ang="0">
                    <a:pos x="0" y="226"/>
                  </a:cxn>
                  <a:cxn ang="0">
                    <a:pos x="3" y="232"/>
                  </a:cxn>
                </a:cxnLst>
                <a:rect l="0" t="0" r="r" b="b"/>
                <a:pathLst>
                  <a:path w="262" h="247">
                    <a:moveTo>
                      <a:pt x="5" y="236"/>
                    </a:moveTo>
                    <a:lnTo>
                      <a:pt x="10" y="240"/>
                    </a:lnTo>
                    <a:lnTo>
                      <a:pt x="15" y="244"/>
                    </a:lnTo>
                    <a:lnTo>
                      <a:pt x="19" y="246"/>
                    </a:lnTo>
                    <a:lnTo>
                      <a:pt x="21" y="247"/>
                    </a:lnTo>
                    <a:lnTo>
                      <a:pt x="25" y="247"/>
                    </a:lnTo>
                    <a:lnTo>
                      <a:pt x="27" y="246"/>
                    </a:lnTo>
                    <a:lnTo>
                      <a:pt x="31" y="242"/>
                    </a:lnTo>
                    <a:lnTo>
                      <a:pt x="35" y="239"/>
                    </a:lnTo>
                    <a:lnTo>
                      <a:pt x="41" y="225"/>
                    </a:lnTo>
                    <a:lnTo>
                      <a:pt x="47" y="209"/>
                    </a:lnTo>
                    <a:lnTo>
                      <a:pt x="49" y="200"/>
                    </a:lnTo>
                    <a:lnTo>
                      <a:pt x="53" y="193"/>
                    </a:lnTo>
                    <a:lnTo>
                      <a:pt x="57" y="186"/>
                    </a:lnTo>
                    <a:lnTo>
                      <a:pt x="62" y="181"/>
                    </a:lnTo>
                    <a:lnTo>
                      <a:pt x="78" y="171"/>
                    </a:lnTo>
                    <a:lnTo>
                      <a:pt x="98" y="160"/>
                    </a:lnTo>
                    <a:lnTo>
                      <a:pt x="119" y="150"/>
                    </a:lnTo>
                    <a:lnTo>
                      <a:pt x="133" y="144"/>
                    </a:lnTo>
                    <a:lnTo>
                      <a:pt x="153" y="137"/>
                    </a:lnTo>
                    <a:lnTo>
                      <a:pt x="186" y="123"/>
                    </a:lnTo>
                    <a:lnTo>
                      <a:pt x="219" y="108"/>
                    </a:lnTo>
                    <a:lnTo>
                      <a:pt x="239" y="98"/>
                    </a:lnTo>
                    <a:lnTo>
                      <a:pt x="244" y="95"/>
                    </a:lnTo>
                    <a:lnTo>
                      <a:pt x="249" y="91"/>
                    </a:lnTo>
                    <a:lnTo>
                      <a:pt x="253" y="86"/>
                    </a:lnTo>
                    <a:lnTo>
                      <a:pt x="257" y="80"/>
                    </a:lnTo>
                    <a:lnTo>
                      <a:pt x="261" y="74"/>
                    </a:lnTo>
                    <a:lnTo>
                      <a:pt x="262" y="68"/>
                    </a:lnTo>
                    <a:lnTo>
                      <a:pt x="262" y="63"/>
                    </a:lnTo>
                    <a:lnTo>
                      <a:pt x="260" y="57"/>
                    </a:lnTo>
                    <a:lnTo>
                      <a:pt x="250" y="45"/>
                    </a:lnTo>
                    <a:lnTo>
                      <a:pt x="236" y="32"/>
                    </a:lnTo>
                    <a:lnTo>
                      <a:pt x="229" y="25"/>
                    </a:lnTo>
                    <a:lnTo>
                      <a:pt x="221" y="18"/>
                    </a:lnTo>
                    <a:lnTo>
                      <a:pt x="215" y="15"/>
                    </a:lnTo>
                    <a:lnTo>
                      <a:pt x="208" y="12"/>
                    </a:lnTo>
                    <a:lnTo>
                      <a:pt x="188" y="7"/>
                    </a:lnTo>
                    <a:lnTo>
                      <a:pt x="156" y="1"/>
                    </a:lnTo>
                    <a:lnTo>
                      <a:pt x="139" y="0"/>
                    </a:lnTo>
                    <a:lnTo>
                      <a:pt x="121" y="0"/>
                    </a:lnTo>
                    <a:lnTo>
                      <a:pt x="112" y="0"/>
                    </a:lnTo>
                    <a:lnTo>
                      <a:pt x="105" y="1"/>
                    </a:lnTo>
                    <a:lnTo>
                      <a:pt x="97" y="2"/>
                    </a:lnTo>
                    <a:lnTo>
                      <a:pt x="90" y="5"/>
                    </a:lnTo>
                    <a:lnTo>
                      <a:pt x="74" y="12"/>
                    </a:lnTo>
                    <a:lnTo>
                      <a:pt x="52" y="26"/>
                    </a:lnTo>
                    <a:lnTo>
                      <a:pt x="41" y="33"/>
                    </a:lnTo>
                    <a:lnTo>
                      <a:pt x="32" y="41"/>
                    </a:lnTo>
                    <a:lnTo>
                      <a:pt x="28" y="44"/>
                    </a:lnTo>
                    <a:lnTo>
                      <a:pt x="26" y="48"/>
                    </a:lnTo>
                    <a:lnTo>
                      <a:pt x="23" y="52"/>
                    </a:lnTo>
                    <a:lnTo>
                      <a:pt x="22" y="55"/>
                    </a:lnTo>
                    <a:lnTo>
                      <a:pt x="23" y="73"/>
                    </a:lnTo>
                    <a:lnTo>
                      <a:pt x="25" y="93"/>
                    </a:lnTo>
                    <a:lnTo>
                      <a:pt x="26" y="113"/>
                    </a:lnTo>
                    <a:lnTo>
                      <a:pt x="27" y="125"/>
                    </a:lnTo>
                    <a:lnTo>
                      <a:pt x="28" y="138"/>
                    </a:lnTo>
                    <a:lnTo>
                      <a:pt x="28" y="157"/>
                    </a:lnTo>
                    <a:lnTo>
                      <a:pt x="28" y="166"/>
                    </a:lnTo>
                    <a:lnTo>
                      <a:pt x="27" y="176"/>
                    </a:lnTo>
                    <a:lnTo>
                      <a:pt x="26" y="183"/>
                    </a:lnTo>
                    <a:lnTo>
                      <a:pt x="23" y="188"/>
                    </a:lnTo>
                    <a:lnTo>
                      <a:pt x="16" y="198"/>
                    </a:lnTo>
                    <a:lnTo>
                      <a:pt x="6" y="210"/>
                    </a:lnTo>
                    <a:lnTo>
                      <a:pt x="3" y="216"/>
                    </a:lnTo>
                    <a:lnTo>
                      <a:pt x="0" y="224"/>
                    </a:lnTo>
                    <a:lnTo>
                      <a:pt x="0" y="226"/>
                    </a:lnTo>
                    <a:lnTo>
                      <a:pt x="0" y="230"/>
                    </a:lnTo>
                    <a:lnTo>
                      <a:pt x="3" y="232"/>
                    </a:lnTo>
                    <a:lnTo>
                      <a:pt x="5" y="236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42" name="Freeform 22"/>
              <p:cNvSpPr>
                <a:spLocks/>
              </p:cNvSpPr>
              <p:nvPr userDrawn="1"/>
            </p:nvSpPr>
            <p:spPr bwMode="auto">
              <a:xfrm>
                <a:off x="4565" y="1507"/>
                <a:ext cx="31" cy="35"/>
              </a:xfrm>
              <a:custGeom>
                <a:avLst/>
                <a:gdLst/>
                <a:ahLst/>
                <a:cxnLst>
                  <a:cxn ang="0">
                    <a:pos x="53" y="0"/>
                  </a:cxn>
                  <a:cxn ang="0">
                    <a:pos x="48" y="2"/>
                  </a:cxn>
                  <a:cxn ang="0">
                    <a:pos x="40" y="5"/>
                  </a:cxn>
                  <a:cxn ang="0">
                    <a:pos x="31" y="11"/>
                  </a:cxn>
                  <a:cxn ang="0">
                    <a:pos x="21" y="18"/>
                  </a:cxn>
                  <a:cxn ang="0">
                    <a:pos x="12" y="25"/>
                  </a:cxn>
                  <a:cxn ang="0">
                    <a:pos x="5" y="32"/>
                  </a:cxn>
                  <a:cxn ang="0">
                    <a:pos x="2" y="36"/>
                  </a:cxn>
                  <a:cxn ang="0">
                    <a:pos x="0" y="40"/>
                  </a:cxn>
                  <a:cxn ang="0">
                    <a:pos x="0" y="43"/>
                  </a:cxn>
                  <a:cxn ang="0">
                    <a:pos x="0" y="47"/>
                  </a:cxn>
                  <a:cxn ang="0">
                    <a:pos x="2" y="53"/>
                  </a:cxn>
                  <a:cxn ang="0">
                    <a:pos x="6" y="59"/>
                  </a:cxn>
                  <a:cxn ang="0">
                    <a:pos x="11" y="66"/>
                  </a:cxn>
                  <a:cxn ang="0">
                    <a:pos x="16" y="72"/>
                  </a:cxn>
                  <a:cxn ang="0">
                    <a:pos x="28" y="83"/>
                  </a:cxn>
                  <a:cxn ang="0">
                    <a:pos x="39" y="93"/>
                  </a:cxn>
                  <a:cxn ang="0">
                    <a:pos x="44" y="96"/>
                  </a:cxn>
                  <a:cxn ang="0">
                    <a:pos x="49" y="100"/>
                  </a:cxn>
                  <a:cxn ang="0">
                    <a:pos x="54" y="102"/>
                  </a:cxn>
                  <a:cxn ang="0">
                    <a:pos x="59" y="104"/>
                  </a:cxn>
                  <a:cxn ang="0">
                    <a:pos x="65" y="104"/>
                  </a:cxn>
                  <a:cxn ang="0">
                    <a:pos x="70" y="102"/>
                  </a:cxn>
                  <a:cxn ang="0">
                    <a:pos x="74" y="100"/>
                  </a:cxn>
                  <a:cxn ang="0">
                    <a:pos x="79" y="95"/>
                  </a:cxn>
                  <a:cxn ang="0">
                    <a:pos x="84" y="89"/>
                  </a:cxn>
                  <a:cxn ang="0">
                    <a:pos x="87" y="80"/>
                  </a:cxn>
                  <a:cxn ang="0">
                    <a:pos x="90" y="70"/>
                  </a:cxn>
                  <a:cxn ang="0">
                    <a:pos x="92" y="61"/>
                  </a:cxn>
                  <a:cxn ang="0">
                    <a:pos x="93" y="51"/>
                  </a:cxn>
                  <a:cxn ang="0">
                    <a:pos x="93" y="41"/>
                  </a:cxn>
                  <a:cxn ang="0">
                    <a:pos x="93" y="34"/>
                  </a:cxn>
                  <a:cxn ang="0">
                    <a:pos x="91" y="27"/>
                  </a:cxn>
                  <a:cxn ang="0">
                    <a:pos x="84" y="18"/>
                  </a:cxn>
                  <a:cxn ang="0">
                    <a:pos x="75" y="8"/>
                  </a:cxn>
                  <a:cxn ang="0">
                    <a:pos x="70" y="4"/>
                  </a:cxn>
                  <a:cxn ang="0">
                    <a:pos x="65" y="2"/>
                  </a:cxn>
                  <a:cxn ang="0">
                    <a:pos x="59" y="0"/>
                  </a:cxn>
                  <a:cxn ang="0">
                    <a:pos x="53" y="0"/>
                  </a:cxn>
                </a:cxnLst>
                <a:rect l="0" t="0" r="r" b="b"/>
                <a:pathLst>
                  <a:path w="93" h="104">
                    <a:moveTo>
                      <a:pt x="53" y="0"/>
                    </a:moveTo>
                    <a:lnTo>
                      <a:pt x="48" y="2"/>
                    </a:lnTo>
                    <a:lnTo>
                      <a:pt x="40" y="5"/>
                    </a:lnTo>
                    <a:lnTo>
                      <a:pt x="31" y="11"/>
                    </a:lnTo>
                    <a:lnTo>
                      <a:pt x="21" y="18"/>
                    </a:lnTo>
                    <a:lnTo>
                      <a:pt x="12" y="25"/>
                    </a:lnTo>
                    <a:lnTo>
                      <a:pt x="5" y="32"/>
                    </a:lnTo>
                    <a:lnTo>
                      <a:pt x="2" y="36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2" y="53"/>
                    </a:lnTo>
                    <a:lnTo>
                      <a:pt x="6" y="59"/>
                    </a:lnTo>
                    <a:lnTo>
                      <a:pt x="11" y="66"/>
                    </a:lnTo>
                    <a:lnTo>
                      <a:pt x="16" y="72"/>
                    </a:lnTo>
                    <a:lnTo>
                      <a:pt x="28" y="83"/>
                    </a:lnTo>
                    <a:lnTo>
                      <a:pt x="39" y="93"/>
                    </a:lnTo>
                    <a:lnTo>
                      <a:pt x="44" y="96"/>
                    </a:lnTo>
                    <a:lnTo>
                      <a:pt x="49" y="100"/>
                    </a:lnTo>
                    <a:lnTo>
                      <a:pt x="54" y="102"/>
                    </a:lnTo>
                    <a:lnTo>
                      <a:pt x="59" y="104"/>
                    </a:lnTo>
                    <a:lnTo>
                      <a:pt x="65" y="104"/>
                    </a:lnTo>
                    <a:lnTo>
                      <a:pt x="70" y="102"/>
                    </a:lnTo>
                    <a:lnTo>
                      <a:pt x="74" y="100"/>
                    </a:lnTo>
                    <a:lnTo>
                      <a:pt x="79" y="95"/>
                    </a:lnTo>
                    <a:lnTo>
                      <a:pt x="84" y="89"/>
                    </a:lnTo>
                    <a:lnTo>
                      <a:pt x="87" y="80"/>
                    </a:lnTo>
                    <a:lnTo>
                      <a:pt x="90" y="70"/>
                    </a:lnTo>
                    <a:lnTo>
                      <a:pt x="92" y="61"/>
                    </a:lnTo>
                    <a:lnTo>
                      <a:pt x="93" y="51"/>
                    </a:lnTo>
                    <a:lnTo>
                      <a:pt x="93" y="41"/>
                    </a:lnTo>
                    <a:lnTo>
                      <a:pt x="93" y="34"/>
                    </a:lnTo>
                    <a:lnTo>
                      <a:pt x="91" y="27"/>
                    </a:lnTo>
                    <a:lnTo>
                      <a:pt x="84" y="18"/>
                    </a:lnTo>
                    <a:lnTo>
                      <a:pt x="75" y="8"/>
                    </a:lnTo>
                    <a:lnTo>
                      <a:pt x="70" y="4"/>
                    </a:lnTo>
                    <a:lnTo>
                      <a:pt x="65" y="2"/>
                    </a:lnTo>
                    <a:lnTo>
                      <a:pt x="59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43" name="Freeform 23"/>
              <p:cNvSpPr>
                <a:spLocks/>
              </p:cNvSpPr>
              <p:nvPr userDrawn="1"/>
            </p:nvSpPr>
            <p:spPr bwMode="auto">
              <a:xfrm>
                <a:off x="4606" y="1271"/>
                <a:ext cx="112" cy="80"/>
              </a:xfrm>
              <a:custGeom>
                <a:avLst/>
                <a:gdLst/>
                <a:ahLst/>
                <a:cxnLst>
                  <a:cxn ang="0">
                    <a:pos x="53" y="241"/>
                  </a:cxn>
                  <a:cxn ang="0">
                    <a:pos x="84" y="234"/>
                  </a:cxn>
                  <a:cxn ang="0">
                    <a:pos x="135" y="221"/>
                  </a:cxn>
                  <a:cxn ang="0">
                    <a:pos x="171" y="214"/>
                  </a:cxn>
                  <a:cxn ang="0">
                    <a:pos x="217" y="205"/>
                  </a:cxn>
                  <a:cxn ang="0">
                    <a:pos x="247" y="192"/>
                  </a:cxn>
                  <a:cxn ang="0">
                    <a:pos x="286" y="166"/>
                  </a:cxn>
                  <a:cxn ang="0">
                    <a:pos x="302" y="144"/>
                  </a:cxn>
                  <a:cxn ang="0">
                    <a:pos x="318" y="112"/>
                  </a:cxn>
                  <a:cxn ang="0">
                    <a:pos x="329" y="88"/>
                  </a:cxn>
                  <a:cxn ang="0">
                    <a:pos x="335" y="66"/>
                  </a:cxn>
                  <a:cxn ang="0">
                    <a:pos x="335" y="54"/>
                  </a:cxn>
                  <a:cxn ang="0">
                    <a:pos x="321" y="33"/>
                  </a:cxn>
                  <a:cxn ang="0">
                    <a:pos x="305" y="12"/>
                  </a:cxn>
                  <a:cxn ang="0">
                    <a:pos x="297" y="2"/>
                  </a:cxn>
                  <a:cxn ang="0">
                    <a:pos x="288" y="0"/>
                  </a:cxn>
                  <a:cxn ang="0">
                    <a:pos x="262" y="5"/>
                  </a:cxn>
                  <a:cxn ang="0">
                    <a:pos x="225" y="16"/>
                  </a:cxn>
                  <a:cxn ang="0">
                    <a:pos x="206" y="26"/>
                  </a:cxn>
                  <a:cxn ang="0">
                    <a:pos x="197" y="37"/>
                  </a:cxn>
                  <a:cxn ang="0">
                    <a:pos x="193" y="55"/>
                  </a:cxn>
                  <a:cxn ang="0">
                    <a:pos x="188" y="75"/>
                  </a:cxn>
                  <a:cxn ang="0">
                    <a:pos x="185" y="85"/>
                  </a:cxn>
                  <a:cxn ang="0">
                    <a:pos x="180" y="88"/>
                  </a:cxn>
                  <a:cxn ang="0">
                    <a:pos x="164" y="86"/>
                  </a:cxn>
                  <a:cxn ang="0">
                    <a:pos x="144" y="81"/>
                  </a:cxn>
                  <a:cxn ang="0">
                    <a:pos x="132" y="81"/>
                  </a:cxn>
                  <a:cxn ang="0">
                    <a:pos x="115" y="91"/>
                  </a:cxn>
                  <a:cxn ang="0">
                    <a:pos x="90" y="108"/>
                  </a:cxn>
                  <a:cxn ang="0">
                    <a:pos x="80" y="118"/>
                  </a:cxn>
                  <a:cxn ang="0">
                    <a:pos x="75" y="133"/>
                  </a:cxn>
                  <a:cxn ang="0">
                    <a:pos x="65" y="157"/>
                  </a:cxn>
                  <a:cxn ang="0">
                    <a:pos x="57" y="168"/>
                  </a:cxn>
                  <a:cxn ang="0">
                    <a:pos x="40" y="167"/>
                  </a:cxn>
                  <a:cxn ang="0">
                    <a:pos x="14" y="160"/>
                  </a:cxn>
                  <a:cxn ang="0">
                    <a:pos x="4" y="161"/>
                  </a:cxn>
                  <a:cxn ang="0">
                    <a:pos x="0" y="163"/>
                  </a:cxn>
                  <a:cxn ang="0">
                    <a:pos x="1" y="175"/>
                  </a:cxn>
                  <a:cxn ang="0">
                    <a:pos x="9" y="197"/>
                  </a:cxn>
                  <a:cxn ang="0">
                    <a:pos x="21" y="221"/>
                  </a:cxn>
                  <a:cxn ang="0">
                    <a:pos x="32" y="236"/>
                  </a:cxn>
                  <a:cxn ang="0">
                    <a:pos x="40" y="241"/>
                  </a:cxn>
                </a:cxnLst>
                <a:rect l="0" t="0" r="r" b="b"/>
                <a:pathLst>
                  <a:path w="335" h="241">
                    <a:moveTo>
                      <a:pt x="43" y="241"/>
                    </a:moveTo>
                    <a:lnTo>
                      <a:pt x="53" y="241"/>
                    </a:lnTo>
                    <a:lnTo>
                      <a:pt x="67" y="238"/>
                    </a:lnTo>
                    <a:lnTo>
                      <a:pt x="84" y="234"/>
                    </a:lnTo>
                    <a:lnTo>
                      <a:pt x="101" y="230"/>
                    </a:lnTo>
                    <a:lnTo>
                      <a:pt x="135" y="221"/>
                    </a:lnTo>
                    <a:lnTo>
                      <a:pt x="156" y="216"/>
                    </a:lnTo>
                    <a:lnTo>
                      <a:pt x="171" y="214"/>
                    </a:lnTo>
                    <a:lnTo>
                      <a:pt x="195" y="210"/>
                    </a:lnTo>
                    <a:lnTo>
                      <a:pt x="217" y="205"/>
                    </a:lnTo>
                    <a:lnTo>
                      <a:pt x="233" y="200"/>
                    </a:lnTo>
                    <a:lnTo>
                      <a:pt x="247" y="192"/>
                    </a:lnTo>
                    <a:lnTo>
                      <a:pt x="267" y="178"/>
                    </a:lnTo>
                    <a:lnTo>
                      <a:pt x="286" y="166"/>
                    </a:lnTo>
                    <a:lnTo>
                      <a:pt x="295" y="155"/>
                    </a:lnTo>
                    <a:lnTo>
                      <a:pt x="302" y="144"/>
                    </a:lnTo>
                    <a:lnTo>
                      <a:pt x="309" y="129"/>
                    </a:lnTo>
                    <a:lnTo>
                      <a:pt x="318" y="112"/>
                    </a:lnTo>
                    <a:lnTo>
                      <a:pt x="324" y="99"/>
                    </a:lnTo>
                    <a:lnTo>
                      <a:pt x="329" y="88"/>
                    </a:lnTo>
                    <a:lnTo>
                      <a:pt x="332" y="74"/>
                    </a:lnTo>
                    <a:lnTo>
                      <a:pt x="335" y="66"/>
                    </a:lnTo>
                    <a:lnTo>
                      <a:pt x="335" y="60"/>
                    </a:lnTo>
                    <a:lnTo>
                      <a:pt x="335" y="54"/>
                    </a:lnTo>
                    <a:lnTo>
                      <a:pt x="335" y="50"/>
                    </a:lnTo>
                    <a:lnTo>
                      <a:pt x="321" y="33"/>
                    </a:lnTo>
                    <a:lnTo>
                      <a:pt x="311" y="22"/>
                    </a:lnTo>
                    <a:lnTo>
                      <a:pt x="305" y="12"/>
                    </a:lnTo>
                    <a:lnTo>
                      <a:pt x="299" y="5"/>
                    </a:lnTo>
                    <a:lnTo>
                      <a:pt x="297" y="2"/>
                    </a:lnTo>
                    <a:lnTo>
                      <a:pt x="293" y="0"/>
                    </a:lnTo>
                    <a:lnTo>
                      <a:pt x="288" y="0"/>
                    </a:lnTo>
                    <a:lnTo>
                      <a:pt x="282" y="1"/>
                    </a:lnTo>
                    <a:lnTo>
                      <a:pt x="262" y="5"/>
                    </a:lnTo>
                    <a:lnTo>
                      <a:pt x="238" y="12"/>
                    </a:lnTo>
                    <a:lnTo>
                      <a:pt x="225" y="16"/>
                    </a:lnTo>
                    <a:lnTo>
                      <a:pt x="215" y="21"/>
                    </a:lnTo>
                    <a:lnTo>
                      <a:pt x="206" y="26"/>
                    </a:lnTo>
                    <a:lnTo>
                      <a:pt x="201" y="31"/>
                    </a:lnTo>
                    <a:lnTo>
                      <a:pt x="197" y="37"/>
                    </a:lnTo>
                    <a:lnTo>
                      <a:pt x="195" y="45"/>
                    </a:lnTo>
                    <a:lnTo>
                      <a:pt x="193" y="55"/>
                    </a:lnTo>
                    <a:lnTo>
                      <a:pt x="191" y="65"/>
                    </a:lnTo>
                    <a:lnTo>
                      <a:pt x="188" y="75"/>
                    </a:lnTo>
                    <a:lnTo>
                      <a:pt x="186" y="82"/>
                    </a:lnTo>
                    <a:lnTo>
                      <a:pt x="185" y="85"/>
                    </a:lnTo>
                    <a:lnTo>
                      <a:pt x="182" y="87"/>
                    </a:lnTo>
                    <a:lnTo>
                      <a:pt x="180" y="88"/>
                    </a:lnTo>
                    <a:lnTo>
                      <a:pt x="177" y="88"/>
                    </a:lnTo>
                    <a:lnTo>
                      <a:pt x="164" y="86"/>
                    </a:lnTo>
                    <a:lnTo>
                      <a:pt x="150" y="82"/>
                    </a:lnTo>
                    <a:lnTo>
                      <a:pt x="144" y="81"/>
                    </a:lnTo>
                    <a:lnTo>
                      <a:pt x="138" y="80"/>
                    </a:lnTo>
                    <a:lnTo>
                      <a:pt x="132" y="81"/>
                    </a:lnTo>
                    <a:lnTo>
                      <a:pt x="127" y="83"/>
                    </a:lnTo>
                    <a:lnTo>
                      <a:pt x="115" y="91"/>
                    </a:lnTo>
                    <a:lnTo>
                      <a:pt x="99" y="102"/>
                    </a:lnTo>
                    <a:lnTo>
                      <a:pt x="90" y="108"/>
                    </a:lnTo>
                    <a:lnTo>
                      <a:pt x="84" y="113"/>
                    </a:lnTo>
                    <a:lnTo>
                      <a:pt x="80" y="118"/>
                    </a:lnTo>
                    <a:lnTo>
                      <a:pt x="78" y="122"/>
                    </a:lnTo>
                    <a:lnTo>
                      <a:pt x="75" y="133"/>
                    </a:lnTo>
                    <a:lnTo>
                      <a:pt x="69" y="149"/>
                    </a:lnTo>
                    <a:lnTo>
                      <a:pt x="65" y="157"/>
                    </a:lnTo>
                    <a:lnTo>
                      <a:pt x="60" y="163"/>
                    </a:lnTo>
                    <a:lnTo>
                      <a:pt x="57" y="168"/>
                    </a:lnTo>
                    <a:lnTo>
                      <a:pt x="53" y="170"/>
                    </a:lnTo>
                    <a:lnTo>
                      <a:pt x="40" y="167"/>
                    </a:lnTo>
                    <a:lnTo>
                      <a:pt x="22" y="162"/>
                    </a:lnTo>
                    <a:lnTo>
                      <a:pt x="14" y="160"/>
                    </a:lnTo>
                    <a:lnTo>
                      <a:pt x="6" y="160"/>
                    </a:lnTo>
                    <a:lnTo>
                      <a:pt x="4" y="161"/>
                    </a:lnTo>
                    <a:lnTo>
                      <a:pt x="1" y="162"/>
                    </a:lnTo>
                    <a:lnTo>
                      <a:pt x="0" y="163"/>
                    </a:lnTo>
                    <a:lnTo>
                      <a:pt x="0" y="166"/>
                    </a:lnTo>
                    <a:lnTo>
                      <a:pt x="1" y="175"/>
                    </a:lnTo>
                    <a:lnTo>
                      <a:pt x="5" y="184"/>
                    </a:lnTo>
                    <a:lnTo>
                      <a:pt x="9" y="197"/>
                    </a:lnTo>
                    <a:lnTo>
                      <a:pt x="15" y="210"/>
                    </a:lnTo>
                    <a:lnTo>
                      <a:pt x="21" y="221"/>
                    </a:lnTo>
                    <a:lnTo>
                      <a:pt x="28" y="232"/>
                    </a:lnTo>
                    <a:lnTo>
                      <a:pt x="32" y="236"/>
                    </a:lnTo>
                    <a:lnTo>
                      <a:pt x="36" y="238"/>
                    </a:lnTo>
                    <a:lnTo>
                      <a:pt x="40" y="241"/>
                    </a:lnTo>
                    <a:lnTo>
                      <a:pt x="43" y="241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44" name="Freeform 24"/>
              <p:cNvSpPr>
                <a:spLocks/>
              </p:cNvSpPr>
              <p:nvPr userDrawn="1"/>
            </p:nvSpPr>
            <p:spPr bwMode="auto">
              <a:xfrm>
                <a:off x="4563" y="1202"/>
                <a:ext cx="14" cy="18"/>
              </a:xfrm>
              <a:custGeom>
                <a:avLst/>
                <a:gdLst/>
                <a:ahLst/>
                <a:cxnLst>
                  <a:cxn ang="0">
                    <a:pos x="25" y="42"/>
                  </a:cxn>
                  <a:cxn ang="0">
                    <a:pos x="36" y="25"/>
                  </a:cxn>
                  <a:cxn ang="0">
                    <a:pos x="41" y="15"/>
                  </a:cxn>
                  <a:cxn ang="0">
                    <a:pos x="39" y="10"/>
                  </a:cxn>
                  <a:cxn ang="0">
                    <a:pos x="37" y="7"/>
                  </a:cxn>
                  <a:cxn ang="0">
                    <a:pos x="34" y="4"/>
                  </a:cxn>
                  <a:cxn ang="0">
                    <a:pos x="31" y="2"/>
                  </a:cxn>
                  <a:cxn ang="0">
                    <a:pos x="26" y="0"/>
                  </a:cxn>
                  <a:cxn ang="0">
                    <a:pos x="22" y="0"/>
                  </a:cxn>
                  <a:cxn ang="0">
                    <a:pos x="17" y="2"/>
                  </a:cxn>
                  <a:cxn ang="0">
                    <a:pos x="12" y="4"/>
                  </a:cxn>
                  <a:cxn ang="0">
                    <a:pos x="7" y="9"/>
                  </a:cxn>
                  <a:cxn ang="0">
                    <a:pos x="5" y="14"/>
                  </a:cxn>
                  <a:cxn ang="0">
                    <a:pos x="2" y="20"/>
                  </a:cxn>
                  <a:cxn ang="0">
                    <a:pos x="1" y="26"/>
                  </a:cxn>
                  <a:cxn ang="0">
                    <a:pos x="0" y="34"/>
                  </a:cxn>
                  <a:cxn ang="0">
                    <a:pos x="0" y="40"/>
                  </a:cxn>
                  <a:cxn ang="0">
                    <a:pos x="1" y="45"/>
                  </a:cxn>
                  <a:cxn ang="0">
                    <a:pos x="2" y="48"/>
                  </a:cxn>
                  <a:cxn ang="0">
                    <a:pos x="5" y="51"/>
                  </a:cxn>
                  <a:cxn ang="0">
                    <a:pos x="7" y="52"/>
                  </a:cxn>
                  <a:cxn ang="0">
                    <a:pos x="10" y="52"/>
                  </a:cxn>
                  <a:cxn ang="0">
                    <a:pos x="13" y="52"/>
                  </a:cxn>
                  <a:cxn ang="0">
                    <a:pos x="18" y="48"/>
                  </a:cxn>
                  <a:cxn ang="0">
                    <a:pos x="25" y="42"/>
                  </a:cxn>
                </a:cxnLst>
                <a:rect l="0" t="0" r="r" b="b"/>
                <a:pathLst>
                  <a:path w="41" h="52">
                    <a:moveTo>
                      <a:pt x="25" y="42"/>
                    </a:moveTo>
                    <a:lnTo>
                      <a:pt x="36" y="25"/>
                    </a:lnTo>
                    <a:lnTo>
                      <a:pt x="41" y="15"/>
                    </a:lnTo>
                    <a:lnTo>
                      <a:pt x="39" y="10"/>
                    </a:lnTo>
                    <a:lnTo>
                      <a:pt x="37" y="7"/>
                    </a:lnTo>
                    <a:lnTo>
                      <a:pt x="34" y="4"/>
                    </a:lnTo>
                    <a:lnTo>
                      <a:pt x="31" y="2"/>
                    </a:lnTo>
                    <a:lnTo>
                      <a:pt x="26" y="0"/>
                    </a:lnTo>
                    <a:lnTo>
                      <a:pt x="22" y="0"/>
                    </a:lnTo>
                    <a:lnTo>
                      <a:pt x="17" y="2"/>
                    </a:lnTo>
                    <a:lnTo>
                      <a:pt x="12" y="4"/>
                    </a:lnTo>
                    <a:lnTo>
                      <a:pt x="7" y="9"/>
                    </a:lnTo>
                    <a:lnTo>
                      <a:pt x="5" y="14"/>
                    </a:lnTo>
                    <a:lnTo>
                      <a:pt x="2" y="20"/>
                    </a:lnTo>
                    <a:lnTo>
                      <a:pt x="1" y="26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1" y="45"/>
                    </a:lnTo>
                    <a:lnTo>
                      <a:pt x="2" y="48"/>
                    </a:lnTo>
                    <a:lnTo>
                      <a:pt x="5" y="51"/>
                    </a:lnTo>
                    <a:lnTo>
                      <a:pt x="7" y="52"/>
                    </a:lnTo>
                    <a:lnTo>
                      <a:pt x="10" y="52"/>
                    </a:lnTo>
                    <a:lnTo>
                      <a:pt x="13" y="52"/>
                    </a:lnTo>
                    <a:lnTo>
                      <a:pt x="18" y="48"/>
                    </a:lnTo>
                    <a:lnTo>
                      <a:pt x="25" y="42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45" name="Freeform 25"/>
              <p:cNvSpPr>
                <a:spLocks/>
              </p:cNvSpPr>
              <p:nvPr userDrawn="1"/>
            </p:nvSpPr>
            <p:spPr bwMode="auto">
              <a:xfrm>
                <a:off x="4414" y="1343"/>
                <a:ext cx="185" cy="173"/>
              </a:xfrm>
              <a:custGeom>
                <a:avLst/>
                <a:gdLst/>
                <a:ahLst/>
                <a:cxnLst>
                  <a:cxn ang="0">
                    <a:pos x="25" y="356"/>
                  </a:cxn>
                  <a:cxn ang="0">
                    <a:pos x="78" y="404"/>
                  </a:cxn>
                  <a:cxn ang="0">
                    <a:pos x="89" y="422"/>
                  </a:cxn>
                  <a:cxn ang="0">
                    <a:pos x="75" y="444"/>
                  </a:cxn>
                  <a:cxn ang="0">
                    <a:pos x="101" y="486"/>
                  </a:cxn>
                  <a:cxn ang="0">
                    <a:pos x="155" y="489"/>
                  </a:cxn>
                  <a:cxn ang="0">
                    <a:pos x="198" y="511"/>
                  </a:cxn>
                  <a:cxn ang="0">
                    <a:pos x="235" y="518"/>
                  </a:cxn>
                  <a:cxn ang="0">
                    <a:pos x="280" y="511"/>
                  </a:cxn>
                  <a:cxn ang="0">
                    <a:pos x="314" y="497"/>
                  </a:cxn>
                  <a:cxn ang="0">
                    <a:pos x="319" y="459"/>
                  </a:cxn>
                  <a:cxn ang="0">
                    <a:pos x="301" y="419"/>
                  </a:cxn>
                  <a:cxn ang="0">
                    <a:pos x="310" y="409"/>
                  </a:cxn>
                  <a:cxn ang="0">
                    <a:pos x="355" y="398"/>
                  </a:cxn>
                  <a:cxn ang="0">
                    <a:pos x="422" y="286"/>
                  </a:cxn>
                  <a:cxn ang="0">
                    <a:pos x="447" y="276"/>
                  </a:cxn>
                  <a:cxn ang="0">
                    <a:pos x="458" y="298"/>
                  </a:cxn>
                  <a:cxn ang="0">
                    <a:pos x="483" y="292"/>
                  </a:cxn>
                  <a:cxn ang="0">
                    <a:pos x="495" y="273"/>
                  </a:cxn>
                  <a:cxn ang="0">
                    <a:pos x="510" y="246"/>
                  </a:cxn>
                  <a:cxn ang="0">
                    <a:pos x="513" y="218"/>
                  </a:cxn>
                  <a:cxn ang="0">
                    <a:pos x="500" y="208"/>
                  </a:cxn>
                  <a:cxn ang="0">
                    <a:pos x="464" y="227"/>
                  </a:cxn>
                  <a:cxn ang="0">
                    <a:pos x="372" y="196"/>
                  </a:cxn>
                  <a:cxn ang="0">
                    <a:pos x="323" y="150"/>
                  </a:cxn>
                  <a:cxn ang="0">
                    <a:pos x="331" y="110"/>
                  </a:cxn>
                  <a:cxn ang="0">
                    <a:pos x="367" y="99"/>
                  </a:cxn>
                  <a:cxn ang="0">
                    <a:pos x="376" y="136"/>
                  </a:cxn>
                  <a:cxn ang="0">
                    <a:pos x="415" y="170"/>
                  </a:cxn>
                  <a:cxn ang="0">
                    <a:pos x="456" y="189"/>
                  </a:cxn>
                  <a:cxn ang="0">
                    <a:pos x="507" y="174"/>
                  </a:cxn>
                  <a:cxn ang="0">
                    <a:pos x="548" y="132"/>
                  </a:cxn>
                  <a:cxn ang="0">
                    <a:pos x="550" y="110"/>
                  </a:cxn>
                  <a:cxn ang="0">
                    <a:pos x="507" y="67"/>
                  </a:cxn>
                  <a:cxn ang="0">
                    <a:pos x="505" y="32"/>
                  </a:cxn>
                  <a:cxn ang="0">
                    <a:pos x="505" y="8"/>
                  </a:cxn>
                  <a:cxn ang="0">
                    <a:pos x="432" y="13"/>
                  </a:cxn>
                  <a:cxn ang="0">
                    <a:pos x="362" y="40"/>
                  </a:cxn>
                  <a:cxn ang="0">
                    <a:pos x="309" y="68"/>
                  </a:cxn>
                  <a:cxn ang="0">
                    <a:pos x="233" y="73"/>
                  </a:cxn>
                  <a:cxn ang="0">
                    <a:pos x="194" y="90"/>
                  </a:cxn>
                  <a:cxn ang="0">
                    <a:pos x="187" y="115"/>
                  </a:cxn>
                  <a:cxn ang="0">
                    <a:pos x="216" y="152"/>
                  </a:cxn>
                  <a:cxn ang="0">
                    <a:pos x="246" y="212"/>
                  </a:cxn>
                  <a:cxn ang="0">
                    <a:pos x="217" y="203"/>
                  </a:cxn>
                  <a:cxn ang="0">
                    <a:pos x="178" y="203"/>
                  </a:cxn>
                  <a:cxn ang="0">
                    <a:pos x="141" y="208"/>
                  </a:cxn>
                  <a:cxn ang="0">
                    <a:pos x="93" y="193"/>
                  </a:cxn>
                  <a:cxn ang="0">
                    <a:pos x="42" y="181"/>
                  </a:cxn>
                  <a:cxn ang="0">
                    <a:pos x="11" y="195"/>
                  </a:cxn>
                  <a:cxn ang="0">
                    <a:pos x="0" y="271"/>
                  </a:cxn>
                  <a:cxn ang="0">
                    <a:pos x="23" y="308"/>
                  </a:cxn>
                </a:cxnLst>
                <a:rect l="0" t="0" r="r" b="b"/>
                <a:pathLst>
                  <a:path w="553" h="519">
                    <a:moveTo>
                      <a:pt x="27" y="320"/>
                    </a:moveTo>
                    <a:lnTo>
                      <a:pt x="26" y="332"/>
                    </a:lnTo>
                    <a:lnTo>
                      <a:pt x="25" y="345"/>
                    </a:lnTo>
                    <a:lnTo>
                      <a:pt x="25" y="351"/>
                    </a:lnTo>
                    <a:lnTo>
                      <a:pt x="25" y="356"/>
                    </a:lnTo>
                    <a:lnTo>
                      <a:pt x="27" y="361"/>
                    </a:lnTo>
                    <a:lnTo>
                      <a:pt x="31" y="364"/>
                    </a:lnTo>
                    <a:lnTo>
                      <a:pt x="46" y="376"/>
                    </a:lnTo>
                    <a:lnTo>
                      <a:pt x="68" y="394"/>
                    </a:lnTo>
                    <a:lnTo>
                      <a:pt x="78" y="404"/>
                    </a:lnTo>
                    <a:lnTo>
                      <a:pt x="85" y="411"/>
                    </a:lnTo>
                    <a:lnTo>
                      <a:pt x="88" y="415"/>
                    </a:lnTo>
                    <a:lnTo>
                      <a:pt x="90" y="419"/>
                    </a:lnTo>
                    <a:lnTo>
                      <a:pt x="90" y="420"/>
                    </a:lnTo>
                    <a:lnTo>
                      <a:pt x="89" y="422"/>
                    </a:lnTo>
                    <a:lnTo>
                      <a:pt x="83" y="427"/>
                    </a:lnTo>
                    <a:lnTo>
                      <a:pt x="78" y="432"/>
                    </a:lnTo>
                    <a:lnTo>
                      <a:pt x="75" y="436"/>
                    </a:lnTo>
                    <a:lnTo>
                      <a:pt x="74" y="441"/>
                    </a:lnTo>
                    <a:lnTo>
                      <a:pt x="75" y="444"/>
                    </a:lnTo>
                    <a:lnTo>
                      <a:pt x="77" y="449"/>
                    </a:lnTo>
                    <a:lnTo>
                      <a:pt x="84" y="462"/>
                    </a:lnTo>
                    <a:lnTo>
                      <a:pt x="91" y="475"/>
                    </a:lnTo>
                    <a:lnTo>
                      <a:pt x="96" y="481"/>
                    </a:lnTo>
                    <a:lnTo>
                      <a:pt x="101" y="486"/>
                    </a:lnTo>
                    <a:lnTo>
                      <a:pt x="106" y="490"/>
                    </a:lnTo>
                    <a:lnTo>
                      <a:pt x="112" y="491"/>
                    </a:lnTo>
                    <a:lnTo>
                      <a:pt x="127" y="490"/>
                    </a:lnTo>
                    <a:lnTo>
                      <a:pt x="146" y="489"/>
                    </a:lnTo>
                    <a:lnTo>
                      <a:pt x="155" y="489"/>
                    </a:lnTo>
                    <a:lnTo>
                      <a:pt x="164" y="490"/>
                    </a:lnTo>
                    <a:lnTo>
                      <a:pt x="171" y="491"/>
                    </a:lnTo>
                    <a:lnTo>
                      <a:pt x="176" y="495"/>
                    </a:lnTo>
                    <a:lnTo>
                      <a:pt x="186" y="503"/>
                    </a:lnTo>
                    <a:lnTo>
                      <a:pt x="198" y="511"/>
                    </a:lnTo>
                    <a:lnTo>
                      <a:pt x="206" y="515"/>
                    </a:lnTo>
                    <a:lnTo>
                      <a:pt x="212" y="518"/>
                    </a:lnTo>
                    <a:lnTo>
                      <a:pt x="219" y="519"/>
                    </a:lnTo>
                    <a:lnTo>
                      <a:pt x="226" y="519"/>
                    </a:lnTo>
                    <a:lnTo>
                      <a:pt x="235" y="518"/>
                    </a:lnTo>
                    <a:lnTo>
                      <a:pt x="242" y="516"/>
                    </a:lnTo>
                    <a:lnTo>
                      <a:pt x="249" y="513"/>
                    </a:lnTo>
                    <a:lnTo>
                      <a:pt x="262" y="512"/>
                    </a:lnTo>
                    <a:lnTo>
                      <a:pt x="271" y="512"/>
                    </a:lnTo>
                    <a:lnTo>
                      <a:pt x="280" y="511"/>
                    </a:lnTo>
                    <a:lnTo>
                      <a:pt x="288" y="510"/>
                    </a:lnTo>
                    <a:lnTo>
                      <a:pt x="296" y="507"/>
                    </a:lnTo>
                    <a:lnTo>
                      <a:pt x="303" y="505"/>
                    </a:lnTo>
                    <a:lnTo>
                      <a:pt x="309" y="501"/>
                    </a:lnTo>
                    <a:lnTo>
                      <a:pt x="314" y="497"/>
                    </a:lnTo>
                    <a:lnTo>
                      <a:pt x="317" y="494"/>
                    </a:lnTo>
                    <a:lnTo>
                      <a:pt x="319" y="484"/>
                    </a:lnTo>
                    <a:lnTo>
                      <a:pt x="320" y="473"/>
                    </a:lnTo>
                    <a:lnTo>
                      <a:pt x="320" y="465"/>
                    </a:lnTo>
                    <a:lnTo>
                      <a:pt x="319" y="459"/>
                    </a:lnTo>
                    <a:lnTo>
                      <a:pt x="317" y="453"/>
                    </a:lnTo>
                    <a:lnTo>
                      <a:pt x="314" y="448"/>
                    </a:lnTo>
                    <a:lnTo>
                      <a:pt x="307" y="436"/>
                    </a:lnTo>
                    <a:lnTo>
                      <a:pt x="302" y="423"/>
                    </a:lnTo>
                    <a:lnTo>
                      <a:pt x="301" y="419"/>
                    </a:lnTo>
                    <a:lnTo>
                      <a:pt x="302" y="414"/>
                    </a:lnTo>
                    <a:lnTo>
                      <a:pt x="303" y="412"/>
                    </a:lnTo>
                    <a:lnTo>
                      <a:pt x="305" y="411"/>
                    </a:lnTo>
                    <a:lnTo>
                      <a:pt x="308" y="410"/>
                    </a:lnTo>
                    <a:lnTo>
                      <a:pt x="310" y="409"/>
                    </a:lnTo>
                    <a:lnTo>
                      <a:pt x="324" y="409"/>
                    </a:lnTo>
                    <a:lnTo>
                      <a:pt x="337" y="406"/>
                    </a:lnTo>
                    <a:lnTo>
                      <a:pt x="344" y="404"/>
                    </a:lnTo>
                    <a:lnTo>
                      <a:pt x="349" y="401"/>
                    </a:lnTo>
                    <a:lnTo>
                      <a:pt x="355" y="398"/>
                    </a:lnTo>
                    <a:lnTo>
                      <a:pt x="360" y="393"/>
                    </a:lnTo>
                    <a:lnTo>
                      <a:pt x="373" y="371"/>
                    </a:lnTo>
                    <a:lnTo>
                      <a:pt x="392" y="336"/>
                    </a:lnTo>
                    <a:lnTo>
                      <a:pt x="410" y="304"/>
                    </a:lnTo>
                    <a:lnTo>
                      <a:pt x="422" y="286"/>
                    </a:lnTo>
                    <a:lnTo>
                      <a:pt x="431" y="280"/>
                    </a:lnTo>
                    <a:lnTo>
                      <a:pt x="438" y="276"/>
                    </a:lnTo>
                    <a:lnTo>
                      <a:pt x="442" y="276"/>
                    </a:lnTo>
                    <a:lnTo>
                      <a:pt x="446" y="276"/>
                    </a:lnTo>
                    <a:lnTo>
                      <a:pt x="447" y="276"/>
                    </a:lnTo>
                    <a:lnTo>
                      <a:pt x="448" y="278"/>
                    </a:lnTo>
                    <a:lnTo>
                      <a:pt x="449" y="284"/>
                    </a:lnTo>
                    <a:lnTo>
                      <a:pt x="452" y="292"/>
                    </a:lnTo>
                    <a:lnTo>
                      <a:pt x="454" y="296"/>
                    </a:lnTo>
                    <a:lnTo>
                      <a:pt x="458" y="298"/>
                    </a:lnTo>
                    <a:lnTo>
                      <a:pt x="462" y="299"/>
                    </a:lnTo>
                    <a:lnTo>
                      <a:pt x="468" y="299"/>
                    </a:lnTo>
                    <a:lnTo>
                      <a:pt x="474" y="297"/>
                    </a:lnTo>
                    <a:lnTo>
                      <a:pt x="479" y="294"/>
                    </a:lnTo>
                    <a:lnTo>
                      <a:pt x="483" y="292"/>
                    </a:lnTo>
                    <a:lnTo>
                      <a:pt x="488" y="289"/>
                    </a:lnTo>
                    <a:lnTo>
                      <a:pt x="490" y="286"/>
                    </a:lnTo>
                    <a:lnTo>
                      <a:pt x="492" y="282"/>
                    </a:lnTo>
                    <a:lnTo>
                      <a:pt x="494" y="277"/>
                    </a:lnTo>
                    <a:lnTo>
                      <a:pt x="495" y="273"/>
                    </a:lnTo>
                    <a:lnTo>
                      <a:pt x="495" y="268"/>
                    </a:lnTo>
                    <a:lnTo>
                      <a:pt x="497" y="264"/>
                    </a:lnTo>
                    <a:lnTo>
                      <a:pt x="500" y="260"/>
                    </a:lnTo>
                    <a:lnTo>
                      <a:pt x="502" y="255"/>
                    </a:lnTo>
                    <a:lnTo>
                      <a:pt x="510" y="246"/>
                    </a:lnTo>
                    <a:lnTo>
                      <a:pt x="516" y="240"/>
                    </a:lnTo>
                    <a:lnTo>
                      <a:pt x="517" y="235"/>
                    </a:lnTo>
                    <a:lnTo>
                      <a:pt x="517" y="230"/>
                    </a:lnTo>
                    <a:lnTo>
                      <a:pt x="516" y="224"/>
                    </a:lnTo>
                    <a:lnTo>
                      <a:pt x="513" y="218"/>
                    </a:lnTo>
                    <a:lnTo>
                      <a:pt x="510" y="213"/>
                    </a:lnTo>
                    <a:lnTo>
                      <a:pt x="506" y="209"/>
                    </a:lnTo>
                    <a:lnTo>
                      <a:pt x="504" y="208"/>
                    </a:lnTo>
                    <a:lnTo>
                      <a:pt x="502" y="208"/>
                    </a:lnTo>
                    <a:lnTo>
                      <a:pt x="500" y="208"/>
                    </a:lnTo>
                    <a:lnTo>
                      <a:pt x="499" y="209"/>
                    </a:lnTo>
                    <a:lnTo>
                      <a:pt x="489" y="216"/>
                    </a:lnTo>
                    <a:lnTo>
                      <a:pt x="478" y="222"/>
                    </a:lnTo>
                    <a:lnTo>
                      <a:pt x="470" y="224"/>
                    </a:lnTo>
                    <a:lnTo>
                      <a:pt x="464" y="227"/>
                    </a:lnTo>
                    <a:lnTo>
                      <a:pt x="457" y="227"/>
                    </a:lnTo>
                    <a:lnTo>
                      <a:pt x="449" y="225"/>
                    </a:lnTo>
                    <a:lnTo>
                      <a:pt x="425" y="218"/>
                    </a:lnTo>
                    <a:lnTo>
                      <a:pt x="390" y="205"/>
                    </a:lnTo>
                    <a:lnTo>
                      <a:pt x="372" y="196"/>
                    </a:lnTo>
                    <a:lnTo>
                      <a:pt x="355" y="187"/>
                    </a:lnTo>
                    <a:lnTo>
                      <a:pt x="341" y="177"/>
                    </a:lnTo>
                    <a:lnTo>
                      <a:pt x="333" y="169"/>
                    </a:lnTo>
                    <a:lnTo>
                      <a:pt x="326" y="160"/>
                    </a:lnTo>
                    <a:lnTo>
                      <a:pt x="323" y="150"/>
                    </a:lnTo>
                    <a:lnTo>
                      <a:pt x="321" y="142"/>
                    </a:lnTo>
                    <a:lnTo>
                      <a:pt x="321" y="132"/>
                    </a:lnTo>
                    <a:lnTo>
                      <a:pt x="323" y="123"/>
                    </a:lnTo>
                    <a:lnTo>
                      <a:pt x="326" y="116"/>
                    </a:lnTo>
                    <a:lnTo>
                      <a:pt x="331" y="110"/>
                    </a:lnTo>
                    <a:lnTo>
                      <a:pt x="337" y="105"/>
                    </a:lnTo>
                    <a:lnTo>
                      <a:pt x="351" y="99"/>
                    </a:lnTo>
                    <a:lnTo>
                      <a:pt x="361" y="96"/>
                    </a:lnTo>
                    <a:lnTo>
                      <a:pt x="365" y="98"/>
                    </a:lnTo>
                    <a:lnTo>
                      <a:pt x="367" y="99"/>
                    </a:lnTo>
                    <a:lnTo>
                      <a:pt x="369" y="102"/>
                    </a:lnTo>
                    <a:lnTo>
                      <a:pt x="369" y="107"/>
                    </a:lnTo>
                    <a:lnTo>
                      <a:pt x="372" y="120"/>
                    </a:lnTo>
                    <a:lnTo>
                      <a:pt x="374" y="131"/>
                    </a:lnTo>
                    <a:lnTo>
                      <a:pt x="376" y="136"/>
                    </a:lnTo>
                    <a:lnTo>
                      <a:pt x="378" y="141"/>
                    </a:lnTo>
                    <a:lnTo>
                      <a:pt x="381" y="144"/>
                    </a:lnTo>
                    <a:lnTo>
                      <a:pt x="385" y="148"/>
                    </a:lnTo>
                    <a:lnTo>
                      <a:pt x="398" y="158"/>
                    </a:lnTo>
                    <a:lnTo>
                      <a:pt x="415" y="170"/>
                    </a:lnTo>
                    <a:lnTo>
                      <a:pt x="425" y="176"/>
                    </a:lnTo>
                    <a:lnTo>
                      <a:pt x="433" y="182"/>
                    </a:lnTo>
                    <a:lnTo>
                      <a:pt x="442" y="186"/>
                    </a:lnTo>
                    <a:lnTo>
                      <a:pt x="448" y="187"/>
                    </a:lnTo>
                    <a:lnTo>
                      <a:pt x="456" y="189"/>
                    </a:lnTo>
                    <a:lnTo>
                      <a:pt x="465" y="187"/>
                    </a:lnTo>
                    <a:lnTo>
                      <a:pt x="476" y="185"/>
                    </a:lnTo>
                    <a:lnTo>
                      <a:pt x="488" y="181"/>
                    </a:lnTo>
                    <a:lnTo>
                      <a:pt x="499" y="179"/>
                    </a:lnTo>
                    <a:lnTo>
                      <a:pt x="507" y="174"/>
                    </a:lnTo>
                    <a:lnTo>
                      <a:pt x="515" y="171"/>
                    </a:lnTo>
                    <a:lnTo>
                      <a:pt x="520" y="168"/>
                    </a:lnTo>
                    <a:lnTo>
                      <a:pt x="528" y="157"/>
                    </a:lnTo>
                    <a:lnTo>
                      <a:pt x="542" y="141"/>
                    </a:lnTo>
                    <a:lnTo>
                      <a:pt x="548" y="132"/>
                    </a:lnTo>
                    <a:lnTo>
                      <a:pt x="552" y="123"/>
                    </a:lnTo>
                    <a:lnTo>
                      <a:pt x="553" y="120"/>
                    </a:lnTo>
                    <a:lnTo>
                      <a:pt x="553" y="116"/>
                    </a:lnTo>
                    <a:lnTo>
                      <a:pt x="552" y="112"/>
                    </a:lnTo>
                    <a:lnTo>
                      <a:pt x="550" y="110"/>
                    </a:lnTo>
                    <a:lnTo>
                      <a:pt x="542" y="100"/>
                    </a:lnTo>
                    <a:lnTo>
                      <a:pt x="531" y="90"/>
                    </a:lnTo>
                    <a:lnTo>
                      <a:pt x="521" y="80"/>
                    </a:lnTo>
                    <a:lnTo>
                      <a:pt x="511" y="70"/>
                    </a:lnTo>
                    <a:lnTo>
                      <a:pt x="507" y="67"/>
                    </a:lnTo>
                    <a:lnTo>
                      <a:pt x="505" y="61"/>
                    </a:lnTo>
                    <a:lnTo>
                      <a:pt x="504" y="54"/>
                    </a:lnTo>
                    <a:lnTo>
                      <a:pt x="504" y="48"/>
                    </a:lnTo>
                    <a:lnTo>
                      <a:pt x="504" y="37"/>
                    </a:lnTo>
                    <a:lnTo>
                      <a:pt x="505" y="32"/>
                    </a:lnTo>
                    <a:lnTo>
                      <a:pt x="507" y="27"/>
                    </a:lnTo>
                    <a:lnTo>
                      <a:pt x="508" y="22"/>
                    </a:lnTo>
                    <a:lnTo>
                      <a:pt x="508" y="16"/>
                    </a:lnTo>
                    <a:lnTo>
                      <a:pt x="507" y="11"/>
                    </a:lnTo>
                    <a:lnTo>
                      <a:pt x="505" y="8"/>
                    </a:lnTo>
                    <a:lnTo>
                      <a:pt x="502" y="4"/>
                    </a:lnTo>
                    <a:lnTo>
                      <a:pt x="497" y="2"/>
                    </a:lnTo>
                    <a:lnTo>
                      <a:pt x="492" y="0"/>
                    </a:lnTo>
                    <a:lnTo>
                      <a:pt x="470" y="4"/>
                    </a:lnTo>
                    <a:lnTo>
                      <a:pt x="432" y="13"/>
                    </a:lnTo>
                    <a:lnTo>
                      <a:pt x="413" y="19"/>
                    </a:lnTo>
                    <a:lnTo>
                      <a:pt x="395" y="24"/>
                    </a:lnTo>
                    <a:lnTo>
                      <a:pt x="382" y="27"/>
                    </a:lnTo>
                    <a:lnTo>
                      <a:pt x="374" y="31"/>
                    </a:lnTo>
                    <a:lnTo>
                      <a:pt x="362" y="40"/>
                    </a:lnTo>
                    <a:lnTo>
                      <a:pt x="345" y="52"/>
                    </a:lnTo>
                    <a:lnTo>
                      <a:pt x="335" y="57"/>
                    </a:lnTo>
                    <a:lnTo>
                      <a:pt x="325" y="62"/>
                    </a:lnTo>
                    <a:lnTo>
                      <a:pt x="317" y="66"/>
                    </a:lnTo>
                    <a:lnTo>
                      <a:pt x="309" y="68"/>
                    </a:lnTo>
                    <a:lnTo>
                      <a:pt x="292" y="70"/>
                    </a:lnTo>
                    <a:lnTo>
                      <a:pt x="271" y="72"/>
                    </a:lnTo>
                    <a:lnTo>
                      <a:pt x="251" y="73"/>
                    </a:lnTo>
                    <a:lnTo>
                      <a:pt x="238" y="73"/>
                    </a:lnTo>
                    <a:lnTo>
                      <a:pt x="233" y="73"/>
                    </a:lnTo>
                    <a:lnTo>
                      <a:pt x="226" y="75"/>
                    </a:lnTo>
                    <a:lnTo>
                      <a:pt x="217" y="78"/>
                    </a:lnTo>
                    <a:lnTo>
                      <a:pt x="208" y="82"/>
                    </a:lnTo>
                    <a:lnTo>
                      <a:pt x="201" y="85"/>
                    </a:lnTo>
                    <a:lnTo>
                      <a:pt x="194" y="90"/>
                    </a:lnTo>
                    <a:lnTo>
                      <a:pt x="190" y="95"/>
                    </a:lnTo>
                    <a:lnTo>
                      <a:pt x="187" y="99"/>
                    </a:lnTo>
                    <a:lnTo>
                      <a:pt x="187" y="106"/>
                    </a:lnTo>
                    <a:lnTo>
                      <a:pt x="186" y="112"/>
                    </a:lnTo>
                    <a:lnTo>
                      <a:pt x="187" y="115"/>
                    </a:lnTo>
                    <a:lnTo>
                      <a:pt x="190" y="118"/>
                    </a:lnTo>
                    <a:lnTo>
                      <a:pt x="194" y="123"/>
                    </a:lnTo>
                    <a:lnTo>
                      <a:pt x="198" y="129"/>
                    </a:lnTo>
                    <a:lnTo>
                      <a:pt x="207" y="139"/>
                    </a:lnTo>
                    <a:lnTo>
                      <a:pt x="216" y="152"/>
                    </a:lnTo>
                    <a:lnTo>
                      <a:pt x="224" y="166"/>
                    </a:lnTo>
                    <a:lnTo>
                      <a:pt x="234" y="182"/>
                    </a:lnTo>
                    <a:lnTo>
                      <a:pt x="240" y="197"/>
                    </a:lnTo>
                    <a:lnTo>
                      <a:pt x="245" y="208"/>
                    </a:lnTo>
                    <a:lnTo>
                      <a:pt x="246" y="212"/>
                    </a:lnTo>
                    <a:lnTo>
                      <a:pt x="246" y="214"/>
                    </a:lnTo>
                    <a:lnTo>
                      <a:pt x="245" y="216"/>
                    </a:lnTo>
                    <a:lnTo>
                      <a:pt x="243" y="214"/>
                    </a:lnTo>
                    <a:lnTo>
                      <a:pt x="230" y="208"/>
                    </a:lnTo>
                    <a:lnTo>
                      <a:pt x="217" y="203"/>
                    </a:lnTo>
                    <a:lnTo>
                      <a:pt x="211" y="201"/>
                    </a:lnTo>
                    <a:lnTo>
                      <a:pt x="203" y="200"/>
                    </a:lnTo>
                    <a:lnTo>
                      <a:pt x="197" y="198"/>
                    </a:lnTo>
                    <a:lnTo>
                      <a:pt x="191" y="200"/>
                    </a:lnTo>
                    <a:lnTo>
                      <a:pt x="178" y="203"/>
                    </a:lnTo>
                    <a:lnTo>
                      <a:pt x="163" y="208"/>
                    </a:lnTo>
                    <a:lnTo>
                      <a:pt x="155" y="209"/>
                    </a:lnTo>
                    <a:lnTo>
                      <a:pt x="149" y="211"/>
                    </a:lnTo>
                    <a:lnTo>
                      <a:pt x="144" y="211"/>
                    </a:lnTo>
                    <a:lnTo>
                      <a:pt x="141" y="208"/>
                    </a:lnTo>
                    <a:lnTo>
                      <a:pt x="134" y="203"/>
                    </a:lnTo>
                    <a:lnTo>
                      <a:pt x="125" y="198"/>
                    </a:lnTo>
                    <a:lnTo>
                      <a:pt x="114" y="195"/>
                    </a:lnTo>
                    <a:lnTo>
                      <a:pt x="103" y="193"/>
                    </a:lnTo>
                    <a:lnTo>
                      <a:pt x="93" y="193"/>
                    </a:lnTo>
                    <a:lnTo>
                      <a:pt x="80" y="192"/>
                    </a:lnTo>
                    <a:lnTo>
                      <a:pt x="68" y="190"/>
                    </a:lnTo>
                    <a:lnTo>
                      <a:pt x="55" y="185"/>
                    </a:lnTo>
                    <a:lnTo>
                      <a:pt x="48" y="182"/>
                    </a:lnTo>
                    <a:lnTo>
                      <a:pt x="42" y="181"/>
                    </a:lnTo>
                    <a:lnTo>
                      <a:pt x="35" y="181"/>
                    </a:lnTo>
                    <a:lnTo>
                      <a:pt x="29" y="184"/>
                    </a:lnTo>
                    <a:lnTo>
                      <a:pt x="23" y="186"/>
                    </a:lnTo>
                    <a:lnTo>
                      <a:pt x="16" y="190"/>
                    </a:lnTo>
                    <a:lnTo>
                      <a:pt x="11" y="195"/>
                    </a:lnTo>
                    <a:lnTo>
                      <a:pt x="9" y="201"/>
                    </a:lnTo>
                    <a:lnTo>
                      <a:pt x="4" y="221"/>
                    </a:lnTo>
                    <a:lnTo>
                      <a:pt x="0" y="246"/>
                    </a:lnTo>
                    <a:lnTo>
                      <a:pt x="0" y="259"/>
                    </a:lnTo>
                    <a:lnTo>
                      <a:pt x="0" y="271"/>
                    </a:lnTo>
                    <a:lnTo>
                      <a:pt x="2" y="281"/>
                    </a:lnTo>
                    <a:lnTo>
                      <a:pt x="4" y="287"/>
                    </a:lnTo>
                    <a:lnTo>
                      <a:pt x="13" y="297"/>
                    </a:lnTo>
                    <a:lnTo>
                      <a:pt x="20" y="304"/>
                    </a:lnTo>
                    <a:lnTo>
                      <a:pt x="23" y="308"/>
                    </a:lnTo>
                    <a:lnTo>
                      <a:pt x="25" y="312"/>
                    </a:lnTo>
                    <a:lnTo>
                      <a:pt x="27" y="315"/>
                    </a:lnTo>
                    <a:lnTo>
                      <a:pt x="27" y="320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46" name="Freeform 26"/>
              <p:cNvSpPr>
                <a:spLocks/>
              </p:cNvSpPr>
              <p:nvPr userDrawn="1"/>
            </p:nvSpPr>
            <p:spPr bwMode="auto">
              <a:xfrm>
                <a:off x="4470" y="1600"/>
                <a:ext cx="30" cy="14"/>
              </a:xfrm>
              <a:custGeom>
                <a:avLst/>
                <a:gdLst/>
                <a:ahLst/>
                <a:cxnLst>
                  <a:cxn ang="0">
                    <a:pos x="54" y="5"/>
                  </a:cxn>
                  <a:cxn ang="0">
                    <a:pos x="37" y="2"/>
                  </a:cxn>
                  <a:cxn ang="0">
                    <a:pos x="17" y="0"/>
                  </a:cxn>
                  <a:cxn ang="0">
                    <a:pos x="8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1" y="3"/>
                  </a:cxn>
                  <a:cxn ang="0">
                    <a:pos x="3" y="5"/>
                  </a:cxn>
                  <a:cxn ang="0">
                    <a:pos x="19" y="16"/>
                  </a:cxn>
                  <a:cxn ang="0">
                    <a:pos x="40" y="28"/>
                  </a:cxn>
                  <a:cxn ang="0">
                    <a:pos x="51" y="33"/>
                  </a:cxn>
                  <a:cxn ang="0">
                    <a:pos x="60" y="38"/>
                  </a:cxn>
                  <a:cxn ang="0">
                    <a:pos x="69" y="40"/>
                  </a:cxn>
                  <a:cxn ang="0">
                    <a:pos x="75" y="41"/>
                  </a:cxn>
                  <a:cxn ang="0">
                    <a:pos x="78" y="40"/>
                  </a:cxn>
                  <a:cxn ang="0">
                    <a:pos x="82" y="38"/>
                  </a:cxn>
                  <a:cxn ang="0">
                    <a:pos x="86" y="35"/>
                  </a:cxn>
                  <a:cxn ang="0">
                    <a:pos x="87" y="32"/>
                  </a:cxn>
                  <a:cxn ang="0">
                    <a:pos x="90" y="29"/>
                  </a:cxn>
                  <a:cxn ang="0">
                    <a:pos x="90" y="25"/>
                  </a:cxn>
                  <a:cxn ang="0">
                    <a:pos x="88" y="23"/>
                  </a:cxn>
                  <a:cxn ang="0">
                    <a:pos x="87" y="21"/>
                  </a:cxn>
                  <a:cxn ang="0">
                    <a:pos x="81" y="17"/>
                  </a:cxn>
                  <a:cxn ang="0">
                    <a:pos x="72" y="12"/>
                  </a:cxn>
                  <a:cxn ang="0">
                    <a:pos x="62" y="7"/>
                  </a:cxn>
                  <a:cxn ang="0">
                    <a:pos x="54" y="5"/>
                  </a:cxn>
                </a:cxnLst>
                <a:rect l="0" t="0" r="r" b="b"/>
                <a:pathLst>
                  <a:path w="90" h="41">
                    <a:moveTo>
                      <a:pt x="54" y="5"/>
                    </a:moveTo>
                    <a:lnTo>
                      <a:pt x="37" y="2"/>
                    </a:lnTo>
                    <a:lnTo>
                      <a:pt x="17" y="0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3" y="5"/>
                    </a:lnTo>
                    <a:lnTo>
                      <a:pt x="19" y="16"/>
                    </a:lnTo>
                    <a:lnTo>
                      <a:pt x="40" y="28"/>
                    </a:lnTo>
                    <a:lnTo>
                      <a:pt x="51" y="33"/>
                    </a:lnTo>
                    <a:lnTo>
                      <a:pt x="60" y="38"/>
                    </a:lnTo>
                    <a:lnTo>
                      <a:pt x="69" y="40"/>
                    </a:lnTo>
                    <a:lnTo>
                      <a:pt x="75" y="41"/>
                    </a:lnTo>
                    <a:lnTo>
                      <a:pt x="78" y="40"/>
                    </a:lnTo>
                    <a:lnTo>
                      <a:pt x="82" y="38"/>
                    </a:lnTo>
                    <a:lnTo>
                      <a:pt x="86" y="35"/>
                    </a:lnTo>
                    <a:lnTo>
                      <a:pt x="87" y="32"/>
                    </a:lnTo>
                    <a:lnTo>
                      <a:pt x="90" y="29"/>
                    </a:lnTo>
                    <a:lnTo>
                      <a:pt x="90" y="25"/>
                    </a:lnTo>
                    <a:lnTo>
                      <a:pt x="88" y="23"/>
                    </a:lnTo>
                    <a:lnTo>
                      <a:pt x="87" y="21"/>
                    </a:lnTo>
                    <a:lnTo>
                      <a:pt x="81" y="17"/>
                    </a:lnTo>
                    <a:lnTo>
                      <a:pt x="72" y="12"/>
                    </a:lnTo>
                    <a:lnTo>
                      <a:pt x="62" y="7"/>
                    </a:lnTo>
                    <a:lnTo>
                      <a:pt x="54" y="5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47" name="Freeform 27"/>
              <p:cNvSpPr>
                <a:spLocks/>
              </p:cNvSpPr>
              <p:nvPr userDrawn="1"/>
            </p:nvSpPr>
            <p:spPr bwMode="auto">
              <a:xfrm>
                <a:off x="4394" y="1486"/>
                <a:ext cx="18" cy="28"/>
              </a:xfrm>
              <a:custGeom>
                <a:avLst/>
                <a:gdLst/>
                <a:ahLst/>
                <a:cxnLst>
                  <a:cxn ang="0">
                    <a:pos x="24" y="59"/>
                  </a:cxn>
                  <a:cxn ang="0">
                    <a:pos x="30" y="70"/>
                  </a:cxn>
                  <a:cxn ang="0">
                    <a:pos x="35" y="78"/>
                  </a:cxn>
                  <a:cxn ang="0">
                    <a:pos x="38" y="82"/>
                  </a:cxn>
                  <a:cxn ang="0">
                    <a:pos x="41" y="82"/>
                  </a:cxn>
                  <a:cxn ang="0">
                    <a:pos x="44" y="82"/>
                  </a:cxn>
                  <a:cxn ang="0">
                    <a:pos x="47" y="78"/>
                  </a:cxn>
                  <a:cxn ang="0">
                    <a:pos x="49" y="71"/>
                  </a:cxn>
                  <a:cxn ang="0">
                    <a:pos x="52" y="62"/>
                  </a:cxn>
                  <a:cxn ang="0">
                    <a:pos x="53" y="53"/>
                  </a:cxn>
                  <a:cxn ang="0">
                    <a:pos x="53" y="41"/>
                  </a:cxn>
                  <a:cxn ang="0">
                    <a:pos x="52" y="32"/>
                  </a:cxn>
                  <a:cxn ang="0">
                    <a:pos x="51" y="23"/>
                  </a:cxn>
                  <a:cxn ang="0">
                    <a:pos x="49" y="19"/>
                  </a:cxn>
                  <a:cxn ang="0">
                    <a:pos x="48" y="17"/>
                  </a:cxn>
                  <a:cxn ang="0">
                    <a:pos x="47" y="14"/>
                  </a:cxn>
                  <a:cxn ang="0">
                    <a:pos x="44" y="13"/>
                  </a:cxn>
                  <a:cxn ang="0">
                    <a:pos x="37" y="9"/>
                  </a:cxn>
                  <a:cxn ang="0">
                    <a:pos x="19" y="3"/>
                  </a:cxn>
                  <a:cxn ang="0">
                    <a:pos x="10" y="1"/>
                  </a:cxn>
                  <a:cxn ang="0">
                    <a:pos x="4" y="0"/>
                  </a:cxn>
                  <a:cxn ang="0">
                    <a:pos x="1" y="0"/>
                  </a:cxn>
                  <a:cxn ang="0">
                    <a:pos x="0" y="1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8" y="17"/>
                  </a:cxn>
                  <a:cxn ang="0">
                    <a:pos x="12" y="32"/>
                  </a:cxn>
                  <a:cxn ang="0">
                    <a:pos x="19" y="46"/>
                  </a:cxn>
                  <a:cxn ang="0">
                    <a:pos x="24" y="59"/>
                  </a:cxn>
                </a:cxnLst>
                <a:rect l="0" t="0" r="r" b="b"/>
                <a:pathLst>
                  <a:path w="53" h="82">
                    <a:moveTo>
                      <a:pt x="24" y="59"/>
                    </a:moveTo>
                    <a:lnTo>
                      <a:pt x="30" y="70"/>
                    </a:lnTo>
                    <a:lnTo>
                      <a:pt x="35" y="78"/>
                    </a:lnTo>
                    <a:lnTo>
                      <a:pt x="38" y="82"/>
                    </a:lnTo>
                    <a:lnTo>
                      <a:pt x="41" y="82"/>
                    </a:lnTo>
                    <a:lnTo>
                      <a:pt x="44" y="82"/>
                    </a:lnTo>
                    <a:lnTo>
                      <a:pt x="47" y="78"/>
                    </a:lnTo>
                    <a:lnTo>
                      <a:pt x="49" y="71"/>
                    </a:lnTo>
                    <a:lnTo>
                      <a:pt x="52" y="62"/>
                    </a:lnTo>
                    <a:lnTo>
                      <a:pt x="53" y="53"/>
                    </a:lnTo>
                    <a:lnTo>
                      <a:pt x="53" y="41"/>
                    </a:lnTo>
                    <a:lnTo>
                      <a:pt x="52" y="32"/>
                    </a:lnTo>
                    <a:lnTo>
                      <a:pt x="51" y="23"/>
                    </a:lnTo>
                    <a:lnTo>
                      <a:pt x="49" y="19"/>
                    </a:lnTo>
                    <a:lnTo>
                      <a:pt x="48" y="17"/>
                    </a:lnTo>
                    <a:lnTo>
                      <a:pt x="47" y="14"/>
                    </a:lnTo>
                    <a:lnTo>
                      <a:pt x="44" y="13"/>
                    </a:lnTo>
                    <a:lnTo>
                      <a:pt x="37" y="9"/>
                    </a:lnTo>
                    <a:lnTo>
                      <a:pt x="19" y="3"/>
                    </a:lnTo>
                    <a:lnTo>
                      <a:pt x="10" y="1"/>
                    </a:lnTo>
                    <a:lnTo>
                      <a:pt x="4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8" y="17"/>
                    </a:lnTo>
                    <a:lnTo>
                      <a:pt x="12" y="32"/>
                    </a:lnTo>
                    <a:lnTo>
                      <a:pt x="19" y="46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48" name="Freeform 28"/>
              <p:cNvSpPr>
                <a:spLocks/>
              </p:cNvSpPr>
              <p:nvPr userDrawn="1"/>
            </p:nvSpPr>
            <p:spPr bwMode="auto">
              <a:xfrm>
                <a:off x="3904" y="1847"/>
                <a:ext cx="44" cy="30"/>
              </a:xfrm>
              <a:custGeom>
                <a:avLst/>
                <a:gdLst/>
                <a:ahLst/>
                <a:cxnLst>
                  <a:cxn ang="0">
                    <a:pos x="30" y="7"/>
                  </a:cxn>
                  <a:cxn ang="0">
                    <a:pos x="20" y="18"/>
                  </a:cxn>
                  <a:cxn ang="0">
                    <a:pos x="7" y="32"/>
                  </a:cxn>
                  <a:cxn ang="0">
                    <a:pos x="3" y="41"/>
                  </a:cxn>
                  <a:cxn ang="0">
                    <a:pos x="0" y="48"/>
                  </a:cxn>
                  <a:cxn ang="0">
                    <a:pos x="0" y="52"/>
                  </a:cxn>
                  <a:cxn ang="0">
                    <a:pos x="1" y="56"/>
                  </a:cxn>
                  <a:cxn ang="0">
                    <a:pos x="4" y="59"/>
                  </a:cxn>
                  <a:cxn ang="0">
                    <a:pos x="6" y="62"/>
                  </a:cxn>
                  <a:cxn ang="0">
                    <a:pos x="15" y="66"/>
                  </a:cxn>
                  <a:cxn ang="0">
                    <a:pos x="22" y="68"/>
                  </a:cxn>
                  <a:cxn ang="0">
                    <a:pos x="28" y="69"/>
                  </a:cxn>
                  <a:cxn ang="0">
                    <a:pos x="34" y="70"/>
                  </a:cxn>
                  <a:cxn ang="0">
                    <a:pos x="41" y="70"/>
                  </a:cxn>
                  <a:cxn ang="0">
                    <a:pos x="44" y="72"/>
                  </a:cxn>
                  <a:cxn ang="0">
                    <a:pos x="49" y="74"/>
                  </a:cxn>
                  <a:cxn ang="0">
                    <a:pos x="52" y="77"/>
                  </a:cxn>
                  <a:cxn ang="0">
                    <a:pos x="57" y="80"/>
                  </a:cxn>
                  <a:cxn ang="0">
                    <a:pos x="62" y="83"/>
                  </a:cxn>
                  <a:cxn ang="0">
                    <a:pos x="68" y="85"/>
                  </a:cxn>
                  <a:cxn ang="0">
                    <a:pos x="75" y="88"/>
                  </a:cxn>
                  <a:cxn ang="0">
                    <a:pos x="81" y="89"/>
                  </a:cxn>
                  <a:cxn ang="0">
                    <a:pos x="89" y="89"/>
                  </a:cxn>
                  <a:cxn ang="0">
                    <a:pos x="95" y="89"/>
                  </a:cxn>
                  <a:cxn ang="0">
                    <a:pos x="100" y="88"/>
                  </a:cxn>
                  <a:cxn ang="0">
                    <a:pos x="105" y="85"/>
                  </a:cxn>
                  <a:cxn ang="0">
                    <a:pos x="108" y="82"/>
                  </a:cxn>
                  <a:cxn ang="0">
                    <a:pos x="112" y="77"/>
                  </a:cxn>
                  <a:cxn ang="0">
                    <a:pos x="114" y="72"/>
                  </a:cxn>
                  <a:cxn ang="0">
                    <a:pos x="119" y="59"/>
                  </a:cxn>
                  <a:cxn ang="0">
                    <a:pos x="123" y="48"/>
                  </a:cxn>
                  <a:cxn ang="0">
                    <a:pos x="127" y="36"/>
                  </a:cxn>
                  <a:cxn ang="0">
                    <a:pos x="130" y="19"/>
                  </a:cxn>
                  <a:cxn ang="0">
                    <a:pos x="130" y="11"/>
                  </a:cxn>
                  <a:cxn ang="0">
                    <a:pos x="130" y="5"/>
                  </a:cxn>
                  <a:cxn ang="0">
                    <a:pos x="129" y="3"/>
                  </a:cxn>
                  <a:cxn ang="0">
                    <a:pos x="128" y="2"/>
                  </a:cxn>
                  <a:cxn ang="0">
                    <a:pos x="127" y="0"/>
                  </a:cxn>
                  <a:cxn ang="0">
                    <a:pos x="124" y="0"/>
                  </a:cxn>
                  <a:cxn ang="0">
                    <a:pos x="114" y="2"/>
                  </a:cxn>
                  <a:cxn ang="0">
                    <a:pos x="103" y="3"/>
                  </a:cxn>
                  <a:cxn ang="0">
                    <a:pos x="92" y="4"/>
                  </a:cxn>
                  <a:cxn ang="0">
                    <a:pos x="80" y="3"/>
                  </a:cxn>
                  <a:cxn ang="0">
                    <a:pos x="68" y="2"/>
                  </a:cxn>
                  <a:cxn ang="0">
                    <a:pos x="53" y="0"/>
                  </a:cxn>
                  <a:cxn ang="0">
                    <a:pos x="46" y="0"/>
                  </a:cxn>
                  <a:cxn ang="0">
                    <a:pos x="39" y="2"/>
                  </a:cxn>
                  <a:cxn ang="0">
                    <a:pos x="33" y="3"/>
                  </a:cxn>
                  <a:cxn ang="0">
                    <a:pos x="30" y="7"/>
                  </a:cxn>
                </a:cxnLst>
                <a:rect l="0" t="0" r="r" b="b"/>
                <a:pathLst>
                  <a:path w="130" h="89">
                    <a:moveTo>
                      <a:pt x="30" y="7"/>
                    </a:moveTo>
                    <a:lnTo>
                      <a:pt x="20" y="18"/>
                    </a:lnTo>
                    <a:lnTo>
                      <a:pt x="7" y="32"/>
                    </a:lnTo>
                    <a:lnTo>
                      <a:pt x="3" y="41"/>
                    </a:lnTo>
                    <a:lnTo>
                      <a:pt x="0" y="48"/>
                    </a:lnTo>
                    <a:lnTo>
                      <a:pt x="0" y="52"/>
                    </a:lnTo>
                    <a:lnTo>
                      <a:pt x="1" y="56"/>
                    </a:lnTo>
                    <a:lnTo>
                      <a:pt x="4" y="59"/>
                    </a:lnTo>
                    <a:lnTo>
                      <a:pt x="6" y="62"/>
                    </a:lnTo>
                    <a:lnTo>
                      <a:pt x="15" y="66"/>
                    </a:lnTo>
                    <a:lnTo>
                      <a:pt x="22" y="68"/>
                    </a:lnTo>
                    <a:lnTo>
                      <a:pt x="28" y="69"/>
                    </a:lnTo>
                    <a:lnTo>
                      <a:pt x="34" y="70"/>
                    </a:lnTo>
                    <a:lnTo>
                      <a:pt x="41" y="70"/>
                    </a:lnTo>
                    <a:lnTo>
                      <a:pt x="44" y="72"/>
                    </a:lnTo>
                    <a:lnTo>
                      <a:pt x="49" y="74"/>
                    </a:lnTo>
                    <a:lnTo>
                      <a:pt x="52" y="77"/>
                    </a:lnTo>
                    <a:lnTo>
                      <a:pt x="57" y="80"/>
                    </a:lnTo>
                    <a:lnTo>
                      <a:pt x="62" y="83"/>
                    </a:lnTo>
                    <a:lnTo>
                      <a:pt x="68" y="85"/>
                    </a:lnTo>
                    <a:lnTo>
                      <a:pt x="75" y="88"/>
                    </a:lnTo>
                    <a:lnTo>
                      <a:pt x="81" y="89"/>
                    </a:lnTo>
                    <a:lnTo>
                      <a:pt x="89" y="89"/>
                    </a:lnTo>
                    <a:lnTo>
                      <a:pt x="95" y="89"/>
                    </a:lnTo>
                    <a:lnTo>
                      <a:pt x="100" y="88"/>
                    </a:lnTo>
                    <a:lnTo>
                      <a:pt x="105" y="85"/>
                    </a:lnTo>
                    <a:lnTo>
                      <a:pt x="108" y="82"/>
                    </a:lnTo>
                    <a:lnTo>
                      <a:pt x="112" y="77"/>
                    </a:lnTo>
                    <a:lnTo>
                      <a:pt x="114" y="72"/>
                    </a:lnTo>
                    <a:lnTo>
                      <a:pt x="119" y="59"/>
                    </a:lnTo>
                    <a:lnTo>
                      <a:pt x="123" y="48"/>
                    </a:lnTo>
                    <a:lnTo>
                      <a:pt x="127" y="36"/>
                    </a:lnTo>
                    <a:lnTo>
                      <a:pt x="130" y="19"/>
                    </a:lnTo>
                    <a:lnTo>
                      <a:pt x="130" y="11"/>
                    </a:lnTo>
                    <a:lnTo>
                      <a:pt x="130" y="5"/>
                    </a:lnTo>
                    <a:lnTo>
                      <a:pt x="129" y="3"/>
                    </a:lnTo>
                    <a:lnTo>
                      <a:pt x="128" y="2"/>
                    </a:lnTo>
                    <a:lnTo>
                      <a:pt x="127" y="0"/>
                    </a:lnTo>
                    <a:lnTo>
                      <a:pt x="124" y="0"/>
                    </a:lnTo>
                    <a:lnTo>
                      <a:pt x="114" y="2"/>
                    </a:lnTo>
                    <a:lnTo>
                      <a:pt x="103" y="3"/>
                    </a:lnTo>
                    <a:lnTo>
                      <a:pt x="92" y="4"/>
                    </a:lnTo>
                    <a:lnTo>
                      <a:pt x="80" y="3"/>
                    </a:lnTo>
                    <a:lnTo>
                      <a:pt x="68" y="2"/>
                    </a:lnTo>
                    <a:lnTo>
                      <a:pt x="53" y="0"/>
                    </a:lnTo>
                    <a:lnTo>
                      <a:pt x="46" y="0"/>
                    </a:lnTo>
                    <a:lnTo>
                      <a:pt x="39" y="2"/>
                    </a:lnTo>
                    <a:lnTo>
                      <a:pt x="33" y="3"/>
                    </a:lnTo>
                    <a:lnTo>
                      <a:pt x="30" y="7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49" name="Freeform 29"/>
              <p:cNvSpPr>
                <a:spLocks/>
              </p:cNvSpPr>
              <p:nvPr userDrawn="1"/>
            </p:nvSpPr>
            <p:spPr bwMode="auto">
              <a:xfrm>
                <a:off x="3402" y="1309"/>
                <a:ext cx="99" cy="118"/>
              </a:xfrm>
              <a:custGeom>
                <a:avLst/>
                <a:gdLst/>
                <a:ahLst/>
                <a:cxnLst>
                  <a:cxn ang="0">
                    <a:pos x="20" y="291"/>
                  </a:cxn>
                  <a:cxn ang="0">
                    <a:pos x="52" y="319"/>
                  </a:cxn>
                  <a:cxn ang="0">
                    <a:pos x="85" y="342"/>
                  </a:cxn>
                  <a:cxn ang="0">
                    <a:pos x="103" y="353"/>
                  </a:cxn>
                  <a:cxn ang="0">
                    <a:pos x="119" y="346"/>
                  </a:cxn>
                  <a:cxn ang="0">
                    <a:pos x="144" y="325"/>
                  </a:cxn>
                  <a:cxn ang="0">
                    <a:pos x="161" y="313"/>
                  </a:cxn>
                  <a:cxn ang="0">
                    <a:pos x="186" y="304"/>
                  </a:cxn>
                  <a:cxn ang="0">
                    <a:pos x="223" y="294"/>
                  </a:cxn>
                  <a:cxn ang="0">
                    <a:pos x="247" y="283"/>
                  </a:cxn>
                  <a:cxn ang="0">
                    <a:pos x="266" y="272"/>
                  </a:cxn>
                  <a:cxn ang="0">
                    <a:pos x="272" y="264"/>
                  </a:cxn>
                  <a:cxn ang="0">
                    <a:pos x="270" y="242"/>
                  </a:cxn>
                  <a:cxn ang="0">
                    <a:pos x="267" y="199"/>
                  </a:cxn>
                  <a:cxn ang="0">
                    <a:pos x="269" y="179"/>
                  </a:cxn>
                  <a:cxn ang="0">
                    <a:pos x="273" y="170"/>
                  </a:cxn>
                  <a:cxn ang="0">
                    <a:pos x="280" y="162"/>
                  </a:cxn>
                  <a:cxn ang="0">
                    <a:pos x="291" y="151"/>
                  </a:cxn>
                  <a:cxn ang="0">
                    <a:pos x="298" y="138"/>
                  </a:cxn>
                  <a:cxn ang="0">
                    <a:pos x="298" y="131"/>
                  </a:cxn>
                  <a:cxn ang="0">
                    <a:pos x="295" y="126"/>
                  </a:cxn>
                  <a:cxn ang="0">
                    <a:pos x="280" y="115"/>
                  </a:cxn>
                  <a:cxn ang="0">
                    <a:pos x="259" y="101"/>
                  </a:cxn>
                  <a:cxn ang="0">
                    <a:pos x="248" y="93"/>
                  </a:cxn>
                  <a:cxn ang="0">
                    <a:pos x="237" y="77"/>
                  </a:cxn>
                  <a:cxn ang="0">
                    <a:pos x="218" y="46"/>
                  </a:cxn>
                  <a:cxn ang="0">
                    <a:pos x="209" y="32"/>
                  </a:cxn>
                  <a:cxn ang="0">
                    <a:pos x="197" y="16"/>
                  </a:cxn>
                  <a:cxn ang="0">
                    <a:pos x="183" y="4"/>
                  </a:cxn>
                  <a:cxn ang="0">
                    <a:pos x="173" y="0"/>
                  </a:cxn>
                  <a:cxn ang="0">
                    <a:pos x="167" y="3"/>
                  </a:cxn>
                  <a:cxn ang="0">
                    <a:pos x="157" y="18"/>
                  </a:cxn>
                  <a:cxn ang="0">
                    <a:pos x="140" y="42"/>
                  </a:cxn>
                  <a:cxn ang="0">
                    <a:pos x="122" y="57"/>
                  </a:cxn>
                  <a:cxn ang="0">
                    <a:pos x="83" y="77"/>
                  </a:cxn>
                  <a:cxn ang="0">
                    <a:pos x="58" y="98"/>
                  </a:cxn>
                  <a:cxn ang="0">
                    <a:pos x="42" y="119"/>
                  </a:cxn>
                  <a:cxn ang="0">
                    <a:pos x="37" y="128"/>
                  </a:cxn>
                  <a:cxn ang="0">
                    <a:pos x="37" y="135"/>
                  </a:cxn>
                  <a:cxn ang="0">
                    <a:pos x="44" y="143"/>
                  </a:cxn>
                  <a:cxn ang="0">
                    <a:pos x="50" y="152"/>
                  </a:cxn>
                  <a:cxn ang="0">
                    <a:pos x="53" y="160"/>
                  </a:cxn>
                  <a:cxn ang="0">
                    <a:pos x="53" y="176"/>
                  </a:cxn>
                  <a:cxn ang="0">
                    <a:pos x="50" y="195"/>
                  </a:cxn>
                  <a:cxn ang="0">
                    <a:pos x="33" y="222"/>
                  </a:cxn>
                  <a:cxn ang="0">
                    <a:pos x="8" y="251"/>
                  </a:cxn>
                  <a:cxn ang="0">
                    <a:pos x="1" y="264"/>
                  </a:cxn>
                  <a:cxn ang="0">
                    <a:pos x="0" y="270"/>
                  </a:cxn>
                </a:cxnLst>
                <a:rect l="0" t="0" r="r" b="b"/>
                <a:pathLst>
                  <a:path w="299" h="353">
                    <a:moveTo>
                      <a:pt x="2" y="271"/>
                    </a:moveTo>
                    <a:lnTo>
                      <a:pt x="20" y="291"/>
                    </a:lnTo>
                    <a:lnTo>
                      <a:pt x="37" y="308"/>
                    </a:lnTo>
                    <a:lnTo>
                      <a:pt x="52" y="319"/>
                    </a:lnTo>
                    <a:lnTo>
                      <a:pt x="74" y="335"/>
                    </a:lnTo>
                    <a:lnTo>
                      <a:pt x="85" y="342"/>
                    </a:lnTo>
                    <a:lnTo>
                      <a:pt x="96" y="350"/>
                    </a:lnTo>
                    <a:lnTo>
                      <a:pt x="103" y="353"/>
                    </a:lnTo>
                    <a:lnTo>
                      <a:pt x="109" y="353"/>
                    </a:lnTo>
                    <a:lnTo>
                      <a:pt x="119" y="346"/>
                    </a:lnTo>
                    <a:lnTo>
                      <a:pt x="135" y="333"/>
                    </a:lnTo>
                    <a:lnTo>
                      <a:pt x="144" y="325"/>
                    </a:lnTo>
                    <a:lnTo>
                      <a:pt x="152" y="318"/>
                    </a:lnTo>
                    <a:lnTo>
                      <a:pt x="161" y="313"/>
                    </a:lnTo>
                    <a:lnTo>
                      <a:pt x="168" y="309"/>
                    </a:lnTo>
                    <a:lnTo>
                      <a:pt x="186" y="304"/>
                    </a:lnTo>
                    <a:lnTo>
                      <a:pt x="205" y="299"/>
                    </a:lnTo>
                    <a:lnTo>
                      <a:pt x="223" y="294"/>
                    </a:lnTo>
                    <a:lnTo>
                      <a:pt x="236" y="290"/>
                    </a:lnTo>
                    <a:lnTo>
                      <a:pt x="247" y="283"/>
                    </a:lnTo>
                    <a:lnTo>
                      <a:pt x="259" y="276"/>
                    </a:lnTo>
                    <a:lnTo>
                      <a:pt x="266" y="272"/>
                    </a:lnTo>
                    <a:lnTo>
                      <a:pt x="269" y="267"/>
                    </a:lnTo>
                    <a:lnTo>
                      <a:pt x="272" y="264"/>
                    </a:lnTo>
                    <a:lnTo>
                      <a:pt x="273" y="259"/>
                    </a:lnTo>
                    <a:lnTo>
                      <a:pt x="270" y="242"/>
                    </a:lnTo>
                    <a:lnTo>
                      <a:pt x="268" y="213"/>
                    </a:lnTo>
                    <a:lnTo>
                      <a:pt x="267" y="199"/>
                    </a:lnTo>
                    <a:lnTo>
                      <a:pt x="268" y="185"/>
                    </a:lnTo>
                    <a:lnTo>
                      <a:pt x="269" y="179"/>
                    </a:lnTo>
                    <a:lnTo>
                      <a:pt x="270" y="174"/>
                    </a:lnTo>
                    <a:lnTo>
                      <a:pt x="273" y="170"/>
                    </a:lnTo>
                    <a:lnTo>
                      <a:pt x="275" y="167"/>
                    </a:lnTo>
                    <a:lnTo>
                      <a:pt x="280" y="162"/>
                    </a:lnTo>
                    <a:lnTo>
                      <a:pt x="286" y="157"/>
                    </a:lnTo>
                    <a:lnTo>
                      <a:pt x="291" y="151"/>
                    </a:lnTo>
                    <a:lnTo>
                      <a:pt x="295" y="144"/>
                    </a:lnTo>
                    <a:lnTo>
                      <a:pt x="298" y="138"/>
                    </a:lnTo>
                    <a:lnTo>
                      <a:pt x="299" y="133"/>
                    </a:lnTo>
                    <a:lnTo>
                      <a:pt x="298" y="131"/>
                    </a:lnTo>
                    <a:lnTo>
                      <a:pt x="296" y="128"/>
                    </a:lnTo>
                    <a:lnTo>
                      <a:pt x="295" y="126"/>
                    </a:lnTo>
                    <a:lnTo>
                      <a:pt x="293" y="123"/>
                    </a:lnTo>
                    <a:lnTo>
                      <a:pt x="280" y="115"/>
                    </a:lnTo>
                    <a:lnTo>
                      <a:pt x="266" y="106"/>
                    </a:lnTo>
                    <a:lnTo>
                      <a:pt x="259" y="101"/>
                    </a:lnTo>
                    <a:lnTo>
                      <a:pt x="253" y="96"/>
                    </a:lnTo>
                    <a:lnTo>
                      <a:pt x="248" y="93"/>
                    </a:lnTo>
                    <a:lnTo>
                      <a:pt x="245" y="89"/>
                    </a:lnTo>
                    <a:lnTo>
                      <a:pt x="237" y="77"/>
                    </a:lnTo>
                    <a:lnTo>
                      <a:pt x="227" y="60"/>
                    </a:lnTo>
                    <a:lnTo>
                      <a:pt x="218" y="46"/>
                    </a:lnTo>
                    <a:lnTo>
                      <a:pt x="213" y="40"/>
                    </a:lnTo>
                    <a:lnTo>
                      <a:pt x="209" y="32"/>
                    </a:lnTo>
                    <a:lnTo>
                      <a:pt x="203" y="24"/>
                    </a:lnTo>
                    <a:lnTo>
                      <a:pt x="197" y="16"/>
                    </a:lnTo>
                    <a:lnTo>
                      <a:pt x="189" y="9"/>
                    </a:lnTo>
                    <a:lnTo>
                      <a:pt x="183" y="4"/>
                    </a:lnTo>
                    <a:lnTo>
                      <a:pt x="176" y="0"/>
                    </a:lnTo>
                    <a:lnTo>
                      <a:pt x="173" y="0"/>
                    </a:lnTo>
                    <a:lnTo>
                      <a:pt x="170" y="0"/>
                    </a:lnTo>
                    <a:lnTo>
                      <a:pt x="167" y="3"/>
                    </a:lnTo>
                    <a:lnTo>
                      <a:pt x="166" y="5"/>
                    </a:lnTo>
                    <a:lnTo>
                      <a:pt x="157" y="18"/>
                    </a:lnTo>
                    <a:lnTo>
                      <a:pt x="149" y="31"/>
                    </a:lnTo>
                    <a:lnTo>
                      <a:pt x="140" y="42"/>
                    </a:lnTo>
                    <a:lnTo>
                      <a:pt x="133" y="50"/>
                    </a:lnTo>
                    <a:lnTo>
                      <a:pt x="122" y="57"/>
                    </a:lnTo>
                    <a:lnTo>
                      <a:pt x="103" y="66"/>
                    </a:lnTo>
                    <a:lnTo>
                      <a:pt x="83" y="77"/>
                    </a:lnTo>
                    <a:lnTo>
                      <a:pt x="69" y="87"/>
                    </a:lnTo>
                    <a:lnTo>
                      <a:pt x="58" y="98"/>
                    </a:lnTo>
                    <a:lnTo>
                      <a:pt x="45" y="112"/>
                    </a:lnTo>
                    <a:lnTo>
                      <a:pt x="42" y="119"/>
                    </a:lnTo>
                    <a:lnTo>
                      <a:pt x="38" y="126"/>
                    </a:lnTo>
                    <a:lnTo>
                      <a:pt x="37" y="128"/>
                    </a:lnTo>
                    <a:lnTo>
                      <a:pt x="37" y="131"/>
                    </a:lnTo>
                    <a:lnTo>
                      <a:pt x="37" y="135"/>
                    </a:lnTo>
                    <a:lnTo>
                      <a:pt x="38" y="136"/>
                    </a:lnTo>
                    <a:lnTo>
                      <a:pt x="44" y="143"/>
                    </a:lnTo>
                    <a:lnTo>
                      <a:pt x="49" y="148"/>
                    </a:lnTo>
                    <a:lnTo>
                      <a:pt x="50" y="152"/>
                    </a:lnTo>
                    <a:lnTo>
                      <a:pt x="52" y="155"/>
                    </a:lnTo>
                    <a:lnTo>
                      <a:pt x="53" y="160"/>
                    </a:lnTo>
                    <a:lnTo>
                      <a:pt x="53" y="165"/>
                    </a:lnTo>
                    <a:lnTo>
                      <a:pt x="53" y="176"/>
                    </a:lnTo>
                    <a:lnTo>
                      <a:pt x="52" y="186"/>
                    </a:lnTo>
                    <a:lnTo>
                      <a:pt x="50" y="195"/>
                    </a:lnTo>
                    <a:lnTo>
                      <a:pt x="45" y="206"/>
                    </a:lnTo>
                    <a:lnTo>
                      <a:pt x="33" y="222"/>
                    </a:lnTo>
                    <a:lnTo>
                      <a:pt x="16" y="242"/>
                    </a:lnTo>
                    <a:lnTo>
                      <a:pt x="8" y="251"/>
                    </a:lnTo>
                    <a:lnTo>
                      <a:pt x="2" y="260"/>
                    </a:lnTo>
                    <a:lnTo>
                      <a:pt x="1" y="264"/>
                    </a:lnTo>
                    <a:lnTo>
                      <a:pt x="0" y="267"/>
                    </a:lnTo>
                    <a:lnTo>
                      <a:pt x="0" y="270"/>
                    </a:lnTo>
                    <a:lnTo>
                      <a:pt x="2" y="271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50" name="Freeform 30"/>
              <p:cNvSpPr>
                <a:spLocks/>
              </p:cNvSpPr>
              <p:nvPr userDrawn="1"/>
            </p:nvSpPr>
            <p:spPr bwMode="auto">
              <a:xfrm>
                <a:off x="3393" y="1427"/>
                <a:ext cx="43" cy="35"/>
              </a:xfrm>
              <a:custGeom>
                <a:avLst/>
                <a:gdLst/>
                <a:ahLst/>
                <a:cxnLst>
                  <a:cxn ang="0">
                    <a:pos x="37" y="54"/>
                  </a:cxn>
                  <a:cxn ang="0">
                    <a:pos x="42" y="57"/>
                  </a:cxn>
                  <a:cxn ang="0">
                    <a:pos x="47" y="61"/>
                  </a:cxn>
                  <a:cxn ang="0">
                    <a:pos x="50" y="65"/>
                  </a:cxn>
                  <a:cxn ang="0">
                    <a:pos x="55" y="69"/>
                  </a:cxn>
                  <a:cxn ang="0">
                    <a:pos x="57" y="74"/>
                  </a:cxn>
                  <a:cxn ang="0">
                    <a:pos x="58" y="78"/>
                  </a:cxn>
                  <a:cxn ang="0">
                    <a:pos x="57" y="80"/>
                  </a:cxn>
                  <a:cxn ang="0">
                    <a:pos x="55" y="80"/>
                  </a:cxn>
                  <a:cxn ang="0">
                    <a:pos x="53" y="81"/>
                  </a:cxn>
                  <a:cxn ang="0">
                    <a:pos x="49" y="81"/>
                  </a:cxn>
                  <a:cxn ang="0">
                    <a:pos x="41" y="81"/>
                  </a:cxn>
                  <a:cxn ang="0">
                    <a:pos x="32" y="83"/>
                  </a:cxn>
                  <a:cxn ang="0">
                    <a:pos x="25" y="85"/>
                  </a:cxn>
                  <a:cxn ang="0">
                    <a:pos x="17" y="88"/>
                  </a:cxn>
                  <a:cxn ang="0">
                    <a:pos x="12" y="91"/>
                  </a:cxn>
                  <a:cxn ang="0">
                    <a:pos x="10" y="94"/>
                  </a:cxn>
                  <a:cxn ang="0">
                    <a:pos x="10" y="95"/>
                  </a:cxn>
                  <a:cxn ang="0">
                    <a:pos x="11" y="97"/>
                  </a:cxn>
                  <a:cxn ang="0">
                    <a:pos x="12" y="99"/>
                  </a:cxn>
                  <a:cxn ang="0">
                    <a:pos x="15" y="100"/>
                  </a:cxn>
                  <a:cxn ang="0">
                    <a:pos x="22" y="102"/>
                  </a:cxn>
                  <a:cxn ang="0">
                    <a:pos x="31" y="104"/>
                  </a:cxn>
                  <a:cxn ang="0">
                    <a:pos x="39" y="105"/>
                  </a:cxn>
                  <a:cxn ang="0">
                    <a:pos x="49" y="106"/>
                  </a:cxn>
                  <a:cxn ang="0">
                    <a:pos x="59" y="105"/>
                  </a:cxn>
                  <a:cxn ang="0">
                    <a:pos x="69" y="104"/>
                  </a:cxn>
                  <a:cxn ang="0">
                    <a:pos x="78" y="101"/>
                  </a:cxn>
                  <a:cxn ang="0">
                    <a:pos x="85" y="97"/>
                  </a:cxn>
                  <a:cxn ang="0">
                    <a:pos x="92" y="91"/>
                  </a:cxn>
                  <a:cxn ang="0">
                    <a:pos x="101" y="83"/>
                  </a:cxn>
                  <a:cxn ang="0">
                    <a:pos x="111" y="72"/>
                  </a:cxn>
                  <a:cxn ang="0">
                    <a:pos x="119" y="61"/>
                  </a:cxn>
                  <a:cxn ang="0">
                    <a:pos x="123" y="54"/>
                  </a:cxn>
                  <a:cxn ang="0">
                    <a:pos x="125" y="49"/>
                  </a:cxn>
                  <a:cxn ang="0">
                    <a:pos x="128" y="45"/>
                  </a:cxn>
                  <a:cxn ang="0">
                    <a:pos x="129" y="38"/>
                  </a:cxn>
                  <a:cxn ang="0">
                    <a:pos x="129" y="35"/>
                  </a:cxn>
                  <a:cxn ang="0">
                    <a:pos x="127" y="31"/>
                  </a:cxn>
                  <a:cxn ang="0">
                    <a:pos x="124" y="27"/>
                  </a:cxn>
                  <a:cxn ang="0">
                    <a:pos x="119" y="25"/>
                  </a:cxn>
                  <a:cxn ang="0">
                    <a:pos x="97" y="17"/>
                  </a:cxn>
                  <a:cxn ang="0">
                    <a:pos x="78" y="11"/>
                  </a:cxn>
                  <a:cxn ang="0">
                    <a:pos x="63" y="8"/>
                  </a:cxn>
                  <a:cxn ang="0">
                    <a:pos x="57" y="6"/>
                  </a:cxn>
                  <a:cxn ang="0">
                    <a:pos x="43" y="3"/>
                  </a:cxn>
                  <a:cxn ang="0">
                    <a:pos x="23" y="0"/>
                  </a:cxn>
                  <a:cxn ang="0">
                    <a:pos x="15" y="0"/>
                  </a:cxn>
                  <a:cxn ang="0">
                    <a:pos x="6" y="1"/>
                  </a:cxn>
                  <a:cxn ang="0">
                    <a:pos x="4" y="3"/>
                  </a:cxn>
                  <a:cxn ang="0">
                    <a:pos x="1" y="5"/>
                  </a:cxn>
                  <a:cxn ang="0">
                    <a:pos x="0" y="8"/>
                  </a:cxn>
                  <a:cxn ang="0">
                    <a:pos x="0" y="11"/>
                  </a:cxn>
                  <a:cxn ang="0">
                    <a:pos x="2" y="19"/>
                  </a:cxn>
                  <a:cxn ang="0">
                    <a:pos x="5" y="26"/>
                  </a:cxn>
                  <a:cxn ang="0">
                    <a:pos x="10" y="32"/>
                  </a:cxn>
                  <a:cxn ang="0">
                    <a:pos x="15" y="38"/>
                  </a:cxn>
                  <a:cxn ang="0">
                    <a:pos x="27" y="48"/>
                  </a:cxn>
                  <a:cxn ang="0">
                    <a:pos x="37" y="54"/>
                  </a:cxn>
                </a:cxnLst>
                <a:rect l="0" t="0" r="r" b="b"/>
                <a:pathLst>
                  <a:path w="129" h="106">
                    <a:moveTo>
                      <a:pt x="37" y="54"/>
                    </a:moveTo>
                    <a:lnTo>
                      <a:pt x="42" y="57"/>
                    </a:lnTo>
                    <a:lnTo>
                      <a:pt x="47" y="61"/>
                    </a:lnTo>
                    <a:lnTo>
                      <a:pt x="50" y="65"/>
                    </a:lnTo>
                    <a:lnTo>
                      <a:pt x="55" y="69"/>
                    </a:lnTo>
                    <a:lnTo>
                      <a:pt x="57" y="74"/>
                    </a:lnTo>
                    <a:lnTo>
                      <a:pt x="58" y="78"/>
                    </a:lnTo>
                    <a:lnTo>
                      <a:pt x="57" y="80"/>
                    </a:lnTo>
                    <a:lnTo>
                      <a:pt x="55" y="80"/>
                    </a:lnTo>
                    <a:lnTo>
                      <a:pt x="53" y="81"/>
                    </a:lnTo>
                    <a:lnTo>
                      <a:pt x="49" y="81"/>
                    </a:lnTo>
                    <a:lnTo>
                      <a:pt x="41" y="81"/>
                    </a:lnTo>
                    <a:lnTo>
                      <a:pt x="32" y="83"/>
                    </a:lnTo>
                    <a:lnTo>
                      <a:pt x="25" y="85"/>
                    </a:lnTo>
                    <a:lnTo>
                      <a:pt x="17" y="88"/>
                    </a:lnTo>
                    <a:lnTo>
                      <a:pt x="12" y="91"/>
                    </a:lnTo>
                    <a:lnTo>
                      <a:pt x="10" y="94"/>
                    </a:lnTo>
                    <a:lnTo>
                      <a:pt x="10" y="95"/>
                    </a:lnTo>
                    <a:lnTo>
                      <a:pt x="11" y="97"/>
                    </a:lnTo>
                    <a:lnTo>
                      <a:pt x="12" y="99"/>
                    </a:lnTo>
                    <a:lnTo>
                      <a:pt x="15" y="100"/>
                    </a:lnTo>
                    <a:lnTo>
                      <a:pt x="22" y="102"/>
                    </a:lnTo>
                    <a:lnTo>
                      <a:pt x="31" y="104"/>
                    </a:lnTo>
                    <a:lnTo>
                      <a:pt x="39" y="105"/>
                    </a:lnTo>
                    <a:lnTo>
                      <a:pt x="49" y="106"/>
                    </a:lnTo>
                    <a:lnTo>
                      <a:pt x="59" y="105"/>
                    </a:lnTo>
                    <a:lnTo>
                      <a:pt x="69" y="104"/>
                    </a:lnTo>
                    <a:lnTo>
                      <a:pt x="78" y="101"/>
                    </a:lnTo>
                    <a:lnTo>
                      <a:pt x="85" y="97"/>
                    </a:lnTo>
                    <a:lnTo>
                      <a:pt x="92" y="91"/>
                    </a:lnTo>
                    <a:lnTo>
                      <a:pt x="101" y="83"/>
                    </a:lnTo>
                    <a:lnTo>
                      <a:pt x="111" y="72"/>
                    </a:lnTo>
                    <a:lnTo>
                      <a:pt x="119" y="61"/>
                    </a:lnTo>
                    <a:lnTo>
                      <a:pt x="123" y="54"/>
                    </a:lnTo>
                    <a:lnTo>
                      <a:pt x="125" y="49"/>
                    </a:lnTo>
                    <a:lnTo>
                      <a:pt x="128" y="45"/>
                    </a:lnTo>
                    <a:lnTo>
                      <a:pt x="129" y="38"/>
                    </a:lnTo>
                    <a:lnTo>
                      <a:pt x="129" y="35"/>
                    </a:lnTo>
                    <a:lnTo>
                      <a:pt x="127" y="31"/>
                    </a:lnTo>
                    <a:lnTo>
                      <a:pt x="124" y="27"/>
                    </a:lnTo>
                    <a:lnTo>
                      <a:pt x="119" y="25"/>
                    </a:lnTo>
                    <a:lnTo>
                      <a:pt x="97" y="17"/>
                    </a:lnTo>
                    <a:lnTo>
                      <a:pt x="78" y="11"/>
                    </a:lnTo>
                    <a:lnTo>
                      <a:pt x="63" y="8"/>
                    </a:lnTo>
                    <a:lnTo>
                      <a:pt x="57" y="6"/>
                    </a:lnTo>
                    <a:lnTo>
                      <a:pt x="43" y="3"/>
                    </a:lnTo>
                    <a:lnTo>
                      <a:pt x="23" y="0"/>
                    </a:lnTo>
                    <a:lnTo>
                      <a:pt x="15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2" y="19"/>
                    </a:lnTo>
                    <a:lnTo>
                      <a:pt x="5" y="26"/>
                    </a:lnTo>
                    <a:lnTo>
                      <a:pt x="10" y="32"/>
                    </a:lnTo>
                    <a:lnTo>
                      <a:pt x="15" y="38"/>
                    </a:lnTo>
                    <a:lnTo>
                      <a:pt x="27" y="48"/>
                    </a:lnTo>
                    <a:lnTo>
                      <a:pt x="37" y="54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51" name="Freeform 31"/>
              <p:cNvSpPr>
                <a:spLocks/>
              </p:cNvSpPr>
              <p:nvPr userDrawn="1"/>
            </p:nvSpPr>
            <p:spPr bwMode="auto">
              <a:xfrm>
                <a:off x="3433" y="1410"/>
                <a:ext cx="125" cy="121"/>
              </a:xfrm>
              <a:custGeom>
                <a:avLst/>
                <a:gdLst/>
                <a:ahLst/>
                <a:cxnLst>
                  <a:cxn ang="0">
                    <a:pos x="130" y="20"/>
                  </a:cxn>
                  <a:cxn ang="0">
                    <a:pos x="92" y="43"/>
                  </a:cxn>
                  <a:cxn ang="0">
                    <a:pos x="56" y="69"/>
                  </a:cxn>
                  <a:cxn ang="0">
                    <a:pos x="49" y="79"/>
                  </a:cxn>
                  <a:cxn ang="0">
                    <a:pos x="52" y="98"/>
                  </a:cxn>
                  <a:cxn ang="0">
                    <a:pos x="50" y="111"/>
                  </a:cxn>
                  <a:cxn ang="0">
                    <a:pos x="14" y="151"/>
                  </a:cxn>
                  <a:cxn ang="0">
                    <a:pos x="1" y="176"/>
                  </a:cxn>
                  <a:cxn ang="0">
                    <a:pos x="2" y="185"/>
                  </a:cxn>
                  <a:cxn ang="0">
                    <a:pos x="43" y="208"/>
                  </a:cxn>
                  <a:cxn ang="0">
                    <a:pos x="54" y="221"/>
                  </a:cxn>
                  <a:cxn ang="0">
                    <a:pos x="56" y="239"/>
                  </a:cxn>
                  <a:cxn ang="0">
                    <a:pos x="64" y="261"/>
                  </a:cxn>
                  <a:cxn ang="0">
                    <a:pos x="72" y="282"/>
                  </a:cxn>
                  <a:cxn ang="0">
                    <a:pos x="78" y="314"/>
                  </a:cxn>
                  <a:cxn ang="0">
                    <a:pos x="84" y="319"/>
                  </a:cxn>
                  <a:cxn ang="0">
                    <a:pos x="103" y="299"/>
                  </a:cxn>
                  <a:cxn ang="0">
                    <a:pos x="112" y="294"/>
                  </a:cxn>
                  <a:cxn ang="0">
                    <a:pos x="115" y="299"/>
                  </a:cxn>
                  <a:cxn ang="0">
                    <a:pos x="121" y="315"/>
                  </a:cxn>
                  <a:cxn ang="0">
                    <a:pos x="136" y="325"/>
                  </a:cxn>
                  <a:cxn ang="0">
                    <a:pos x="157" y="326"/>
                  </a:cxn>
                  <a:cxn ang="0">
                    <a:pos x="189" y="332"/>
                  </a:cxn>
                  <a:cxn ang="0">
                    <a:pos x="215" y="347"/>
                  </a:cxn>
                  <a:cxn ang="0">
                    <a:pos x="247" y="360"/>
                  </a:cxn>
                  <a:cxn ang="0">
                    <a:pos x="280" y="363"/>
                  </a:cxn>
                  <a:cxn ang="0">
                    <a:pos x="324" y="359"/>
                  </a:cxn>
                  <a:cxn ang="0">
                    <a:pos x="354" y="337"/>
                  </a:cxn>
                  <a:cxn ang="0">
                    <a:pos x="374" y="311"/>
                  </a:cxn>
                  <a:cxn ang="0">
                    <a:pos x="375" y="299"/>
                  </a:cxn>
                  <a:cxn ang="0">
                    <a:pos x="367" y="288"/>
                  </a:cxn>
                  <a:cxn ang="0">
                    <a:pos x="342" y="262"/>
                  </a:cxn>
                  <a:cxn ang="0">
                    <a:pos x="328" y="233"/>
                  </a:cxn>
                  <a:cxn ang="0">
                    <a:pos x="328" y="220"/>
                  </a:cxn>
                  <a:cxn ang="0">
                    <a:pos x="340" y="185"/>
                  </a:cxn>
                  <a:cxn ang="0">
                    <a:pos x="344" y="139"/>
                  </a:cxn>
                  <a:cxn ang="0">
                    <a:pos x="338" y="82"/>
                  </a:cxn>
                  <a:cxn ang="0">
                    <a:pos x="327" y="57"/>
                  </a:cxn>
                  <a:cxn ang="0">
                    <a:pos x="295" y="31"/>
                  </a:cxn>
                  <a:cxn ang="0">
                    <a:pos x="269" y="20"/>
                  </a:cxn>
                  <a:cxn ang="0">
                    <a:pos x="264" y="23"/>
                  </a:cxn>
                  <a:cxn ang="0">
                    <a:pos x="259" y="64"/>
                  </a:cxn>
                  <a:cxn ang="0">
                    <a:pos x="251" y="75"/>
                  </a:cxn>
                  <a:cxn ang="0">
                    <a:pos x="228" y="65"/>
                  </a:cxn>
                  <a:cxn ang="0">
                    <a:pos x="223" y="52"/>
                  </a:cxn>
                  <a:cxn ang="0">
                    <a:pos x="220" y="31"/>
                  </a:cxn>
                  <a:cxn ang="0">
                    <a:pos x="210" y="7"/>
                  </a:cxn>
                  <a:cxn ang="0">
                    <a:pos x="196" y="0"/>
                  </a:cxn>
                  <a:cxn ang="0">
                    <a:pos x="164" y="6"/>
                  </a:cxn>
                </a:cxnLst>
                <a:rect l="0" t="0" r="r" b="b"/>
                <a:pathLst>
                  <a:path w="375" h="363">
                    <a:moveTo>
                      <a:pt x="164" y="6"/>
                    </a:moveTo>
                    <a:lnTo>
                      <a:pt x="147" y="12"/>
                    </a:lnTo>
                    <a:lnTo>
                      <a:pt x="130" y="20"/>
                    </a:lnTo>
                    <a:lnTo>
                      <a:pt x="114" y="27"/>
                    </a:lnTo>
                    <a:lnTo>
                      <a:pt x="104" y="35"/>
                    </a:lnTo>
                    <a:lnTo>
                      <a:pt x="92" y="43"/>
                    </a:lnTo>
                    <a:lnTo>
                      <a:pt x="73" y="55"/>
                    </a:lnTo>
                    <a:lnTo>
                      <a:pt x="65" y="62"/>
                    </a:lnTo>
                    <a:lnTo>
                      <a:pt x="56" y="69"/>
                    </a:lnTo>
                    <a:lnTo>
                      <a:pt x="54" y="71"/>
                    </a:lnTo>
                    <a:lnTo>
                      <a:pt x="51" y="75"/>
                    </a:lnTo>
                    <a:lnTo>
                      <a:pt x="49" y="79"/>
                    </a:lnTo>
                    <a:lnTo>
                      <a:pt x="49" y="81"/>
                    </a:lnTo>
                    <a:lnTo>
                      <a:pt x="50" y="91"/>
                    </a:lnTo>
                    <a:lnTo>
                      <a:pt x="52" y="98"/>
                    </a:lnTo>
                    <a:lnTo>
                      <a:pt x="52" y="102"/>
                    </a:lnTo>
                    <a:lnTo>
                      <a:pt x="51" y="106"/>
                    </a:lnTo>
                    <a:lnTo>
                      <a:pt x="50" y="111"/>
                    </a:lnTo>
                    <a:lnTo>
                      <a:pt x="46" y="114"/>
                    </a:lnTo>
                    <a:lnTo>
                      <a:pt x="32" y="129"/>
                    </a:lnTo>
                    <a:lnTo>
                      <a:pt x="14" y="151"/>
                    </a:lnTo>
                    <a:lnTo>
                      <a:pt x="7" y="162"/>
                    </a:lnTo>
                    <a:lnTo>
                      <a:pt x="2" y="172"/>
                    </a:lnTo>
                    <a:lnTo>
                      <a:pt x="1" y="176"/>
                    </a:lnTo>
                    <a:lnTo>
                      <a:pt x="0" y="180"/>
                    </a:lnTo>
                    <a:lnTo>
                      <a:pt x="1" y="183"/>
                    </a:lnTo>
                    <a:lnTo>
                      <a:pt x="2" y="185"/>
                    </a:lnTo>
                    <a:lnTo>
                      <a:pt x="16" y="192"/>
                    </a:lnTo>
                    <a:lnTo>
                      <a:pt x="34" y="202"/>
                    </a:lnTo>
                    <a:lnTo>
                      <a:pt x="43" y="208"/>
                    </a:lnTo>
                    <a:lnTo>
                      <a:pt x="49" y="214"/>
                    </a:lnTo>
                    <a:lnTo>
                      <a:pt x="52" y="218"/>
                    </a:lnTo>
                    <a:lnTo>
                      <a:pt x="54" y="221"/>
                    </a:lnTo>
                    <a:lnTo>
                      <a:pt x="55" y="226"/>
                    </a:lnTo>
                    <a:lnTo>
                      <a:pt x="56" y="230"/>
                    </a:lnTo>
                    <a:lnTo>
                      <a:pt x="56" y="239"/>
                    </a:lnTo>
                    <a:lnTo>
                      <a:pt x="57" y="246"/>
                    </a:lnTo>
                    <a:lnTo>
                      <a:pt x="61" y="253"/>
                    </a:lnTo>
                    <a:lnTo>
                      <a:pt x="64" y="261"/>
                    </a:lnTo>
                    <a:lnTo>
                      <a:pt x="67" y="267"/>
                    </a:lnTo>
                    <a:lnTo>
                      <a:pt x="70" y="274"/>
                    </a:lnTo>
                    <a:lnTo>
                      <a:pt x="72" y="282"/>
                    </a:lnTo>
                    <a:lnTo>
                      <a:pt x="73" y="289"/>
                    </a:lnTo>
                    <a:lnTo>
                      <a:pt x="75" y="304"/>
                    </a:lnTo>
                    <a:lnTo>
                      <a:pt x="78" y="314"/>
                    </a:lnTo>
                    <a:lnTo>
                      <a:pt x="81" y="317"/>
                    </a:lnTo>
                    <a:lnTo>
                      <a:pt x="82" y="319"/>
                    </a:lnTo>
                    <a:lnTo>
                      <a:pt x="84" y="319"/>
                    </a:lnTo>
                    <a:lnTo>
                      <a:pt x="87" y="317"/>
                    </a:lnTo>
                    <a:lnTo>
                      <a:pt x="94" y="309"/>
                    </a:lnTo>
                    <a:lnTo>
                      <a:pt x="103" y="299"/>
                    </a:lnTo>
                    <a:lnTo>
                      <a:pt x="107" y="297"/>
                    </a:lnTo>
                    <a:lnTo>
                      <a:pt x="110" y="294"/>
                    </a:lnTo>
                    <a:lnTo>
                      <a:pt x="112" y="294"/>
                    </a:lnTo>
                    <a:lnTo>
                      <a:pt x="113" y="295"/>
                    </a:lnTo>
                    <a:lnTo>
                      <a:pt x="114" y="297"/>
                    </a:lnTo>
                    <a:lnTo>
                      <a:pt x="115" y="299"/>
                    </a:lnTo>
                    <a:lnTo>
                      <a:pt x="116" y="304"/>
                    </a:lnTo>
                    <a:lnTo>
                      <a:pt x="119" y="310"/>
                    </a:lnTo>
                    <a:lnTo>
                      <a:pt x="121" y="315"/>
                    </a:lnTo>
                    <a:lnTo>
                      <a:pt x="126" y="319"/>
                    </a:lnTo>
                    <a:lnTo>
                      <a:pt x="131" y="322"/>
                    </a:lnTo>
                    <a:lnTo>
                      <a:pt x="136" y="325"/>
                    </a:lnTo>
                    <a:lnTo>
                      <a:pt x="141" y="327"/>
                    </a:lnTo>
                    <a:lnTo>
                      <a:pt x="146" y="327"/>
                    </a:lnTo>
                    <a:lnTo>
                      <a:pt x="157" y="326"/>
                    </a:lnTo>
                    <a:lnTo>
                      <a:pt x="173" y="329"/>
                    </a:lnTo>
                    <a:lnTo>
                      <a:pt x="180" y="330"/>
                    </a:lnTo>
                    <a:lnTo>
                      <a:pt x="189" y="332"/>
                    </a:lnTo>
                    <a:lnTo>
                      <a:pt x="196" y="335"/>
                    </a:lnTo>
                    <a:lnTo>
                      <a:pt x="201" y="338"/>
                    </a:lnTo>
                    <a:lnTo>
                      <a:pt x="215" y="347"/>
                    </a:lnTo>
                    <a:lnTo>
                      <a:pt x="231" y="354"/>
                    </a:lnTo>
                    <a:lnTo>
                      <a:pt x="238" y="358"/>
                    </a:lnTo>
                    <a:lnTo>
                      <a:pt x="247" y="360"/>
                    </a:lnTo>
                    <a:lnTo>
                      <a:pt x="254" y="363"/>
                    </a:lnTo>
                    <a:lnTo>
                      <a:pt x="262" y="363"/>
                    </a:lnTo>
                    <a:lnTo>
                      <a:pt x="280" y="363"/>
                    </a:lnTo>
                    <a:lnTo>
                      <a:pt x="302" y="363"/>
                    </a:lnTo>
                    <a:lnTo>
                      <a:pt x="314" y="360"/>
                    </a:lnTo>
                    <a:lnTo>
                      <a:pt x="324" y="359"/>
                    </a:lnTo>
                    <a:lnTo>
                      <a:pt x="333" y="356"/>
                    </a:lnTo>
                    <a:lnTo>
                      <a:pt x="340" y="351"/>
                    </a:lnTo>
                    <a:lnTo>
                      <a:pt x="354" y="337"/>
                    </a:lnTo>
                    <a:lnTo>
                      <a:pt x="369" y="320"/>
                    </a:lnTo>
                    <a:lnTo>
                      <a:pt x="371" y="316"/>
                    </a:lnTo>
                    <a:lnTo>
                      <a:pt x="374" y="311"/>
                    </a:lnTo>
                    <a:lnTo>
                      <a:pt x="375" y="308"/>
                    </a:lnTo>
                    <a:lnTo>
                      <a:pt x="375" y="303"/>
                    </a:lnTo>
                    <a:lnTo>
                      <a:pt x="375" y="299"/>
                    </a:lnTo>
                    <a:lnTo>
                      <a:pt x="374" y="295"/>
                    </a:lnTo>
                    <a:lnTo>
                      <a:pt x="371" y="292"/>
                    </a:lnTo>
                    <a:lnTo>
                      <a:pt x="367" y="288"/>
                    </a:lnTo>
                    <a:lnTo>
                      <a:pt x="358" y="281"/>
                    </a:lnTo>
                    <a:lnTo>
                      <a:pt x="349" y="272"/>
                    </a:lnTo>
                    <a:lnTo>
                      <a:pt x="342" y="262"/>
                    </a:lnTo>
                    <a:lnTo>
                      <a:pt x="335" y="252"/>
                    </a:lnTo>
                    <a:lnTo>
                      <a:pt x="330" y="242"/>
                    </a:lnTo>
                    <a:lnTo>
                      <a:pt x="328" y="233"/>
                    </a:lnTo>
                    <a:lnTo>
                      <a:pt x="327" y="228"/>
                    </a:lnTo>
                    <a:lnTo>
                      <a:pt x="327" y="224"/>
                    </a:lnTo>
                    <a:lnTo>
                      <a:pt x="328" y="220"/>
                    </a:lnTo>
                    <a:lnTo>
                      <a:pt x="329" y="218"/>
                    </a:lnTo>
                    <a:lnTo>
                      <a:pt x="335" y="203"/>
                    </a:lnTo>
                    <a:lnTo>
                      <a:pt x="340" y="185"/>
                    </a:lnTo>
                    <a:lnTo>
                      <a:pt x="344" y="166"/>
                    </a:lnTo>
                    <a:lnTo>
                      <a:pt x="345" y="155"/>
                    </a:lnTo>
                    <a:lnTo>
                      <a:pt x="344" y="139"/>
                    </a:lnTo>
                    <a:lnTo>
                      <a:pt x="342" y="112"/>
                    </a:lnTo>
                    <a:lnTo>
                      <a:pt x="340" y="96"/>
                    </a:lnTo>
                    <a:lnTo>
                      <a:pt x="338" y="82"/>
                    </a:lnTo>
                    <a:lnTo>
                      <a:pt x="335" y="70"/>
                    </a:lnTo>
                    <a:lnTo>
                      <a:pt x="333" y="63"/>
                    </a:lnTo>
                    <a:lnTo>
                      <a:pt x="327" y="57"/>
                    </a:lnTo>
                    <a:lnTo>
                      <a:pt x="318" y="48"/>
                    </a:lnTo>
                    <a:lnTo>
                      <a:pt x="307" y="39"/>
                    </a:lnTo>
                    <a:lnTo>
                      <a:pt x="295" y="31"/>
                    </a:lnTo>
                    <a:lnTo>
                      <a:pt x="283" y="25"/>
                    </a:lnTo>
                    <a:lnTo>
                      <a:pt x="273" y="21"/>
                    </a:lnTo>
                    <a:lnTo>
                      <a:pt x="269" y="20"/>
                    </a:lnTo>
                    <a:lnTo>
                      <a:pt x="267" y="20"/>
                    </a:lnTo>
                    <a:lnTo>
                      <a:pt x="264" y="21"/>
                    </a:lnTo>
                    <a:lnTo>
                      <a:pt x="264" y="23"/>
                    </a:lnTo>
                    <a:lnTo>
                      <a:pt x="264" y="38"/>
                    </a:lnTo>
                    <a:lnTo>
                      <a:pt x="262" y="55"/>
                    </a:lnTo>
                    <a:lnTo>
                      <a:pt x="259" y="64"/>
                    </a:lnTo>
                    <a:lnTo>
                      <a:pt x="257" y="70"/>
                    </a:lnTo>
                    <a:lnTo>
                      <a:pt x="253" y="74"/>
                    </a:lnTo>
                    <a:lnTo>
                      <a:pt x="251" y="75"/>
                    </a:lnTo>
                    <a:lnTo>
                      <a:pt x="242" y="74"/>
                    </a:lnTo>
                    <a:lnTo>
                      <a:pt x="233" y="69"/>
                    </a:lnTo>
                    <a:lnTo>
                      <a:pt x="228" y="65"/>
                    </a:lnTo>
                    <a:lnTo>
                      <a:pt x="226" y="62"/>
                    </a:lnTo>
                    <a:lnTo>
                      <a:pt x="223" y="57"/>
                    </a:lnTo>
                    <a:lnTo>
                      <a:pt x="223" y="52"/>
                    </a:lnTo>
                    <a:lnTo>
                      <a:pt x="223" y="46"/>
                    </a:lnTo>
                    <a:lnTo>
                      <a:pt x="222" y="38"/>
                    </a:lnTo>
                    <a:lnTo>
                      <a:pt x="220" y="31"/>
                    </a:lnTo>
                    <a:lnTo>
                      <a:pt x="217" y="25"/>
                    </a:lnTo>
                    <a:lnTo>
                      <a:pt x="212" y="12"/>
                    </a:lnTo>
                    <a:lnTo>
                      <a:pt x="210" y="7"/>
                    </a:lnTo>
                    <a:lnTo>
                      <a:pt x="206" y="4"/>
                    </a:lnTo>
                    <a:lnTo>
                      <a:pt x="201" y="1"/>
                    </a:lnTo>
                    <a:lnTo>
                      <a:pt x="196" y="0"/>
                    </a:lnTo>
                    <a:lnTo>
                      <a:pt x="191" y="0"/>
                    </a:lnTo>
                    <a:lnTo>
                      <a:pt x="179" y="1"/>
                    </a:lnTo>
                    <a:lnTo>
                      <a:pt x="164" y="6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52" name="Freeform 32"/>
              <p:cNvSpPr>
                <a:spLocks/>
              </p:cNvSpPr>
              <p:nvPr userDrawn="1"/>
            </p:nvSpPr>
            <p:spPr bwMode="auto">
              <a:xfrm>
                <a:off x="3556" y="1466"/>
                <a:ext cx="114" cy="142"/>
              </a:xfrm>
              <a:custGeom>
                <a:avLst/>
                <a:gdLst/>
                <a:ahLst/>
                <a:cxnLst>
                  <a:cxn ang="0">
                    <a:pos x="5" y="421"/>
                  </a:cxn>
                  <a:cxn ang="0">
                    <a:pos x="12" y="426"/>
                  </a:cxn>
                  <a:cxn ang="0">
                    <a:pos x="22" y="427"/>
                  </a:cxn>
                  <a:cxn ang="0">
                    <a:pos x="33" y="425"/>
                  </a:cxn>
                  <a:cxn ang="0">
                    <a:pos x="46" y="415"/>
                  </a:cxn>
                  <a:cxn ang="0">
                    <a:pos x="69" y="389"/>
                  </a:cxn>
                  <a:cxn ang="0">
                    <a:pos x="93" y="358"/>
                  </a:cxn>
                  <a:cxn ang="0">
                    <a:pos x="110" y="340"/>
                  </a:cxn>
                  <a:cxn ang="0">
                    <a:pos x="119" y="332"/>
                  </a:cxn>
                  <a:cxn ang="0">
                    <a:pos x="145" y="326"/>
                  </a:cxn>
                  <a:cxn ang="0">
                    <a:pos x="211" y="311"/>
                  </a:cxn>
                  <a:cxn ang="0">
                    <a:pos x="243" y="304"/>
                  </a:cxn>
                  <a:cxn ang="0">
                    <a:pos x="267" y="292"/>
                  </a:cxn>
                  <a:cxn ang="0">
                    <a:pos x="302" y="267"/>
                  </a:cxn>
                  <a:cxn ang="0">
                    <a:pos x="323" y="245"/>
                  </a:cxn>
                  <a:cxn ang="0">
                    <a:pos x="338" y="219"/>
                  </a:cxn>
                  <a:cxn ang="0">
                    <a:pos x="337" y="193"/>
                  </a:cxn>
                  <a:cxn ang="0">
                    <a:pos x="324" y="158"/>
                  </a:cxn>
                  <a:cxn ang="0">
                    <a:pos x="313" y="137"/>
                  </a:cxn>
                  <a:cxn ang="0">
                    <a:pos x="295" y="123"/>
                  </a:cxn>
                  <a:cxn ang="0">
                    <a:pos x="262" y="100"/>
                  </a:cxn>
                  <a:cxn ang="0">
                    <a:pos x="241" y="80"/>
                  </a:cxn>
                  <a:cxn ang="0">
                    <a:pos x="221" y="64"/>
                  </a:cxn>
                  <a:cxn ang="0">
                    <a:pos x="212" y="60"/>
                  </a:cxn>
                  <a:cxn ang="0">
                    <a:pos x="209" y="60"/>
                  </a:cxn>
                  <a:cxn ang="0">
                    <a:pos x="194" y="78"/>
                  </a:cxn>
                  <a:cxn ang="0">
                    <a:pos x="178" y="111"/>
                  </a:cxn>
                  <a:cxn ang="0">
                    <a:pos x="167" y="140"/>
                  </a:cxn>
                  <a:cxn ang="0">
                    <a:pos x="162" y="147"/>
                  </a:cxn>
                  <a:cxn ang="0">
                    <a:pos x="160" y="144"/>
                  </a:cxn>
                  <a:cxn ang="0">
                    <a:pos x="158" y="129"/>
                  </a:cxn>
                  <a:cxn ang="0">
                    <a:pos x="162" y="95"/>
                  </a:cxn>
                  <a:cxn ang="0">
                    <a:pos x="172" y="43"/>
                  </a:cxn>
                  <a:cxn ang="0">
                    <a:pos x="172" y="22"/>
                  </a:cxn>
                  <a:cxn ang="0">
                    <a:pos x="162" y="10"/>
                  </a:cxn>
                  <a:cxn ang="0">
                    <a:pos x="148" y="3"/>
                  </a:cxn>
                  <a:cxn ang="0">
                    <a:pos x="140" y="1"/>
                  </a:cxn>
                  <a:cxn ang="0">
                    <a:pos x="136" y="4"/>
                  </a:cxn>
                  <a:cxn ang="0">
                    <a:pos x="132" y="16"/>
                  </a:cxn>
                  <a:cxn ang="0">
                    <a:pos x="126" y="30"/>
                  </a:cxn>
                  <a:cxn ang="0">
                    <a:pos x="120" y="37"/>
                  </a:cxn>
                  <a:cxn ang="0">
                    <a:pos x="103" y="43"/>
                  </a:cxn>
                  <a:cxn ang="0">
                    <a:pos x="83" y="48"/>
                  </a:cxn>
                  <a:cxn ang="0">
                    <a:pos x="75" y="53"/>
                  </a:cxn>
                  <a:cxn ang="0">
                    <a:pos x="70" y="71"/>
                  </a:cxn>
                  <a:cxn ang="0">
                    <a:pos x="61" y="119"/>
                  </a:cxn>
                  <a:cxn ang="0">
                    <a:pos x="64" y="151"/>
                  </a:cxn>
                  <a:cxn ang="0">
                    <a:pos x="67" y="170"/>
                  </a:cxn>
                  <a:cxn ang="0">
                    <a:pos x="66" y="181"/>
                  </a:cxn>
                  <a:cxn ang="0">
                    <a:pos x="55" y="192"/>
                  </a:cxn>
                  <a:cxn ang="0">
                    <a:pos x="44" y="202"/>
                  </a:cxn>
                  <a:cxn ang="0">
                    <a:pos x="40" y="212"/>
                  </a:cxn>
                  <a:cxn ang="0">
                    <a:pos x="38" y="240"/>
                  </a:cxn>
                  <a:cxn ang="0">
                    <a:pos x="25" y="308"/>
                  </a:cxn>
                  <a:cxn ang="0">
                    <a:pos x="13" y="346"/>
                  </a:cxn>
                  <a:cxn ang="0">
                    <a:pos x="2" y="386"/>
                  </a:cxn>
                  <a:cxn ang="0">
                    <a:pos x="0" y="409"/>
                  </a:cxn>
                </a:cxnLst>
                <a:rect l="0" t="0" r="r" b="b"/>
                <a:pathLst>
                  <a:path w="340" h="427">
                    <a:moveTo>
                      <a:pt x="1" y="416"/>
                    </a:moveTo>
                    <a:lnTo>
                      <a:pt x="5" y="421"/>
                    </a:lnTo>
                    <a:lnTo>
                      <a:pt x="8" y="423"/>
                    </a:lnTo>
                    <a:lnTo>
                      <a:pt x="12" y="426"/>
                    </a:lnTo>
                    <a:lnTo>
                      <a:pt x="17" y="427"/>
                    </a:lnTo>
                    <a:lnTo>
                      <a:pt x="22" y="427"/>
                    </a:lnTo>
                    <a:lnTo>
                      <a:pt x="27" y="426"/>
                    </a:lnTo>
                    <a:lnTo>
                      <a:pt x="33" y="425"/>
                    </a:lnTo>
                    <a:lnTo>
                      <a:pt x="39" y="421"/>
                    </a:lnTo>
                    <a:lnTo>
                      <a:pt x="46" y="415"/>
                    </a:lnTo>
                    <a:lnTo>
                      <a:pt x="56" y="404"/>
                    </a:lnTo>
                    <a:lnTo>
                      <a:pt x="69" y="389"/>
                    </a:lnTo>
                    <a:lnTo>
                      <a:pt x="81" y="374"/>
                    </a:lnTo>
                    <a:lnTo>
                      <a:pt x="93" y="358"/>
                    </a:lnTo>
                    <a:lnTo>
                      <a:pt x="105" y="345"/>
                    </a:lnTo>
                    <a:lnTo>
                      <a:pt x="110" y="340"/>
                    </a:lnTo>
                    <a:lnTo>
                      <a:pt x="115" y="336"/>
                    </a:lnTo>
                    <a:lnTo>
                      <a:pt x="119" y="332"/>
                    </a:lnTo>
                    <a:lnTo>
                      <a:pt x="123" y="331"/>
                    </a:lnTo>
                    <a:lnTo>
                      <a:pt x="145" y="326"/>
                    </a:lnTo>
                    <a:lnTo>
                      <a:pt x="178" y="319"/>
                    </a:lnTo>
                    <a:lnTo>
                      <a:pt x="211" y="311"/>
                    </a:lnTo>
                    <a:lnTo>
                      <a:pt x="235" y="306"/>
                    </a:lnTo>
                    <a:lnTo>
                      <a:pt x="243" y="304"/>
                    </a:lnTo>
                    <a:lnTo>
                      <a:pt x="254" y="298"/>
                    </a:lnTo>
                    <a:lnTo>
                      <a:pt x="267" y="292"/>
                    </a:lnTo>
                    <a:lnTo>
                      <a:pt x="279" y="283"/>
                    </a:lnTo>
                    <a:lnTo>
                      <a:pt x="302" y="267"/>
                    </a:lnTo>
                    <a:lnTo>
                      <a:pt x="316" y="256"/>
                    </a:lnTo>
                    <a:lnTo>
                      <a:pt x="323" y="245"/>
                    </a:lnTo>
                    <a:lnTo>
                      <a:pt x="331" y="233"/>
                    </a:lnTo>
                    <a:lnTo>
                      <a:pt x="338" y="219"/>
                    </a:lnTo>
                    <a:lnTo>
                      <a:pt x="340" y="208"/>
                    </a:lnTo>
                    <a:lnTo>
                      <a:pt x="337" y="193"/>
                    </a:lnTo>
                    <a:lnTo>
                      <a:pt x="329" y="170"/>
                    </a:lnTo>
                    <a:lnTo>
                      <a:pt x="324" y="158"/>
                    </a:lnTo>
                    <a:lnTo>
                      <a:pt x="319" y="147"/>
                    </a:lnTo>
                    <a:lnTo>
                      <a:pt x="313" y="137"/>
                    </a:lnTo>
                    <a:lnTo>
                      <a:pt x="308" y="132"/>
                    </a:lnTo>
                    <a:lnTo>
                      <a:pt x="295" y="123"/>
                    </a:lnTo>
                    <a:lnTo>
                      <a:pt x="278" y="112"/>
                    </a:lnTo>
                    <a:lnTo>
                      <a:pt x="262" y="100"/>
                    </a:lnTo>
                    <a:lnTo>
                      <a:pt x="251" y="90"/>
                    </a:lnTo>
                    <a:lnTo>
                      <a:pt x="241" y="80"/>
                    </a:lnTo>
                    <a:lnTo>
                      <a:pt x="227" y="69"/>
                    </a:lnTo>
                    <a:lnTo>
                      <a:pt x="221" y="64"/>
                    </a:lnTo>
                    <a:lnTo>
                      <a:pt x="215" y="60"/>
                    </a:lnTo>
                    <a:lnTo>
                      <a:pt x="212" y="60"/>
                    </a:lnTo>
                    <a:lnTo>
                      <a:pt x="210" y="60"/>
                    </a:lnTo>
                    <a:lnTo>
                      <a:pt x="209" y="60"/>
                    </a:lnTo>
                    <a:lnTo>
                      <a:pt x="208" y="62"/>
                    </a:lnTo>
                    <a:lnTo>
                      <a:pt x="194" y="78"/>
                    </a:lnTo>
                    <a:lnTo>
                      <a:pt x="183" y="95"/>
                    </a:lnTo>
                    <a:lnTo>
                      <a:pt x="178" y="111"/>
                    </a:lnTo>
                    <a:lnTo>
                      <a:pt x="171" y="132"/>
                    </a:lnTo>
                    <a:lnTo>
                      <a:pt x="167" y="140"/>
                    </a:lnTo>
                    <a:lnTo>
                      <a:pt x="163" y="147"/>
                    </a:lnTo>
                    <a:lnTo>
                      <a:pt x="162" y="147"/>
                    </a:lnTo>
                    <a:lnTo>
                      <a:pt x="161" y="147"/>
                    </a:lnTo>
                    <a:lnTo>
                      <a:pt x="160" y="144"/>
                    </a:lnTo>
                    <a:lnTo>
                      <a:pt x="158" y="140"/>
                    </a:lnTo>
                    <a:lnTo>
                      <a:pt x="158" y="129"/>
                    </a:lnTo>
                    <a:lnTo>
                      <a:pt x="160" y="113"/>
                    </a:lnTo>
                    <a:lnTo>
                      <a:pt x="162" y="95"/>
                    </a:lnTo>
                    <a:lnTo>
                      <a:pt x="166" y="76"/>
                    </a:lnTo>
                    <a:lnTo>
                      <a:pt x="172" y="43"/>
                    </a:lnTo>
                    <a:lnTo>
                      <a:pt x="174" y="30"/>
                    </a:lnTo>
                    <a:lnTo>
                      <a:pt x="172" y="22"/>
                    </a:lnTo>
                    <a:lnTo>
                      <a:pt x="168" y="16"/>
                    </a:lnTo>
                    <a:lnTo>
                      <a:pt x="162" y="10"/>
                    </a:lnTo>
                    <a:lnTo>
                      <a:pt x="156" y="5"/>
                    </a:lnTo>
                    <a:lnTo>
                      <a:pt x="148" y="3"/>
                    </a:lnTo>
                    <a:lnTo>
                      <a:pt x="142" y="0"/>
                    </a:lnTo>
                    <a:lnTo>
                      <a:pt x="140" y="1"/>
                    </a:lnTo>
                    <a:lnTo>
                      <a:pt x="137" y="1"/>
                    </a:lnTo>
                    <a:lnTo>
                      <a:pt x="136" y="4"/>
                    </a:lnTo>
                    <a:lnTo>
                      <a:pt x="135" y="6"/>
                    </a:lnTo>
                    <a:lnTo>
                      <a:pt x="132" y="16"/>
                    </a:lnTo>
                    <a:lnTo>
                      <a:pt x="129" y="26"/>
                    </a:lnTo>
                    <a:lnTo>
                      <a:pt x="126" y="30"/>
                    </a:lnTo>
                    <a:lnTo>
                      <a:pt x="124" y="33"/>
                    </a:lnTo>
                    <a:lnTo>
                      <a:pt x="120" y="37"/>
                    </a:lnTo>
                    <a:lnTo>
                      <a:pt x="115" y="39"/>
                    </a:lnTo>
                    <a:lnTo>
                      <a:pt x="103" y="43"/>
                    </a:lnTo>
                    <a:lnTo>
                      <a:pt x="89" y="46"/>
                    </a:lnTo>
                    <a:lnTo>
                      <a:pt x="83" y="48"/>
                    </a:lnTo>
                    <a:lnTo>
                      <a:pt x="78" y="51"/>
                    </a:lnTo>
                    <a:lnTo>
                      <a:pt x="75" y="53"/>
                    </a:lnTo>
                    <a:lnTo>
                      <a:pt x="72" y="57"/>
                    </a:lnTo>
                    <a:lnTo>
                      <a:pt x="70" y="71"/>
                    </a:lnTo>
                    <a:lnTo>
                      <a:pt x="65" y="95"/>
                    </a:lnTo>
                    <a:lnTo>
                      <a:pt x="61" y="119"/>
                    </a:lnTo>
                    <a:lnTo>
                      <a:pt x="60" y="138"/>
                    </a:lnTo>
                    <a:lnTo>
                      <a:pt x="64" y="151"/>
                    </a:lnTo>
                    <a:lnTo>
                      <a:pt x="66" y="164"/>
                    </a:lnTo>
                    <a:lnTo>
                      <a:pt x="67" y="170"/>
                    </a:lnTo>
                    <a:lnTo>
                      <a:pt x="67" y="175"/>
                    </a:lnTo>
                    <a:lnTo>
                      <a:pt x="66" y="181"/>
                    </a:lnTo>
                    <a:lnTo>
                      <a:pt x="64" y="185"/>
                    </a:lnTo>
                    <a:lnTo>
                      <a:pt x="55" y="192"/>
                    </a:lnTo>
                    <a:lnTo>
                      <a:pt x="48" y="198"/>
                    </a:lnTo>
                    <a:lnTo>
                      <a:pt x="44" y="202"/>
                    </a:lnTo>
                    <a:lnTo>
                      <a:pt x="41" y="207"/>
                    </a:lnTo>
                    <a:lnTo>
                      <a:pt x="40" y="212"/>
                    </a:lnTo>
                    <a:lnTo>
                      <a:pt x="39" y="218"/>
                    </a:lnTo>
                    <a:lnTo>
                      <a:pt x="38" y="240"/>
                    </a:lnTo>
                    <a:lnTo>
                      <a:pt x="32" y="274"/>
                    </a:lnTo>
                    <a:lnTo>
                      <a:pt x="25" y="308"/>
                    </a:lnTo>
                    <a:lnTo>
                      <a:pt x="21" y="329"/>
                    </a:lnTo>
                    <a:lnTo>
                      <a:pt x="13" y="346"/>
                    </a:lnTo>
                    <a:lnTo>
                      <a:pt x="5" y="372"/>
                    </a:lnTo>
                    <a:lnTo>
                      <a:pt x="2" y="386"/>
                    </a:lnTo>
                    <a:lnTo>
                      <a:pt x="0" y="399"/>
                    </a:lnTo>
                    <a:lnTo>
                      <a:pt x="0" y="409"/>
                    </a:lnTo>
                    <a:lnTo>
                      <a:pt x="1" y="416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53" name="Freeform 33"/>
              <p:cNvSpPr>
                <a:spLocks/>
              </p:cNvSpPr>
              <p:nvPr userDrawn="1"/>
            </p:nvSpPr>
            <p:spPr bwMode="auto">
              <a:xfrm>
                <a:off x="3473" y="1679"/>
                <a:ext cx="27" cy="21"/>
              </a:xfrm>
              <a:custGeom>
                <a:avLst/>
                <a:gdLst/>
                <a:ahLst/>
                <a:cxnLst>
                  <a:cxn ang="0">
                    <a:pos x="69" y="4"/>
                  </a:cxn>
                  <a:cxn ang="0">
                    <a:pos x="61" y="14"/>
                  </a:cxn>
                  <a:cxn ang="0">
                    <a:pos x="55" y="23"/>
                  </a:cxn>
                  <a:cxn ang="0">
                    <a:pos x="51" y="27"/>
                  </a:cxn>
                  <a:cxn ang="0">
                    <a:pos x="48" y="30"/>
                  </a:cxn>
                  <a:cxn ang="0">
                    <a:pos x="43" y="32"/>
                  </a:cxn>
                  <a:cxn ang="0">
                    <a:pos x="37" y="34"/>
                  </a:cxn>
                  <a:cxn ang="0">
                    <a:pos x="28" y="36"/>
                  </a:cxn>
                  <a:cxn ang="0">
                    <a:pos x="21" y="39"/>
                  </a:cxn>
                  <a:cxn ang="0">
                    <a:pos x="12" y="43"/>
                  </a:cxn>
                  <a:cxn ang="0">
                    <a:pos x="6" y="47"/>
                  </a:cxn>
                  <a:cxn ang="0">
                    <a:pos x="1" y="52"/>
                  </a:cxn>
                  <a:cxn ang="0">
                    <a:pos x="0" y="55"/>
                  </a:cxn>
                  <a:cxn ang="0">
                    <a:pos x="0" y="57"/>
                  </a:cxn>
                  <a:cxn ang="0">
                    <a:pos x="1" y="58"/>
                  </a:cxn>
                  <a:cxn ang="0">
                    <a:pos x="5" y="60"/>
                  </a:cxn>
                  <a:cxn ang="0">
                    <a:pos x="8" y="60"/>
                  </a:cxn>
                  <a:cxn ang="0">
                    <a:pos x="18" y="62"/>
                  </a:cxn>
                  <a:cxn ang="0">
                    <a:pos x="29" y="62"/>
                  </a:cxn>
                  <a:cxn ang="0">
                    <a:pos x="41" y="59"/>
                  </a:cxn>
                  <a:cxn ang="0">
                    <a:pos x="53" y="57"/>
                  </a:cxn>
                  <a:cxn ang="0">
                    <a:pos x="64" y="53"/>
                  </a:cxn>
                  <a:cxn ang="0">
                    <a:pos x="72" y="49"/>
                  </a:cxn>
                  <a:cxn ang="0">
                    <a:pos x="78" y="44"/>
                  </a:cxn>
                  <a:cxn ang="0">
                    <a:pos x="82" y="39"/>
                  </a:cxn>
                  <a:cxn ang="0">
                    <a:pos x="83" y="34"/>
                  </a:cxn>
                  <a:cxn ang="0">
                    <a:pos x="83" y="27"/>
                  </a:cxn>
                  <a:cxn ang="0">
                    <a:pos x="82" y="20"/>
                  </a:cxn>
                  <a:cxn ang="0">
                    <a:pos x="81" y="12"/>
                  </a:cxn>
                  <a:cxn ang="0">
                    <a:pos x="78" y="6"/>
                  </a:cxn>
                  <a:cxn ang="0">
                    <a:pos x="76" y="1"/>
                  </a:cxn>
                  <a:cxn ang="0">
                    <a:pos x="73" y="0"/>
                  </a:cxn>
                  <a:cxn ang="0">
                    <a:pos x="72" y="0"/>
                  </a:cxn>
                  <a:cxn ang="0">
                    <a:pos x="70" y="1"/>
                  </a:cxn>
                  <a:cxn ang="0">
                    <a:pos x="69" y="4"/>
                  </a:cxn>
                </a:cxnLst>
                <a:rect l="0" t="0" r="r" b="b"/>
                <a:pathLst>
                  <a:path w="83" h="62">
                    <a:moveTo>
                      <a:pt x="69" y="4"/>
                    </a:moveTo>
                    <a:lnTo>
                      <a:pt x="61" y="14"/>
                    </a:lnTo>
                    <a:lnTo>
                      <a:pt x="55" y="23"/>
                    </a:lnTo>
                    <a:lnTo>
                      <a:pt x="51" y="27"/>
                    </a:lnTo>
                    <a:lnTo>
                      <a:pt x="48" y="30"/>
                    </a:lnTo>
                    <a:lnTo>
                      <a:pt x="43" y="32"/>
                    </a:lnTo>
                    <a:lnTo>
                      <a:pt x="37" y="34"/>
                    </a:lnTo>
                    <a:lnTo>
                      <a:pt x="28" y="36"/>
                    </a:lnTo>
                    <a:lnTo>
                      <a:pt x="21" y="39"/>
                    </a:lnTo>
                    <a:lnTo>
                      <a:pt x="12" y="43"/>
                    </a:lnTo>
                    <a:lnTo>
                      <a:pt x="6" y="47"/>
                    </a:lnTo>
                    <a:lnTo>
                      <a:pt x="1" y="52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1" y="58"/>
                    </a:lnTo>
                    <a:lnTo>
                      <a:pt x="5" y="60"/>
                    </a:lnTo>
                    <a:lnTo>
                      <a:pt x="8" y="60"/>
                    </a:lnTo>
                    <a:lnTo>
                      <a:pt x="18" y="62"/>
                    </a:lnTo>
                    <a:lnTo>
                      <a:pt x="29" y="62"/>
                    </a:lnTo>
                    <a:lnTo>
                      <a:pt x="41" y="59"/>
                    </a:lnTo>
                    <a:lnTo>
                      <a:pt x="53" y="57"/>
                    </a:lnTo>
                    <a:lnTo>
                      <a:pt x="64" y="53"/>
                    </a:lnTo>
                    <a:lnTo>
                      <a:pt x="72" y="49"/>
                    </a:lnTo>
                    <a:lnTo>
                      <a:pt x="78" y="44"/>
                    </a:lnTo>
                    <a:lnTo>
                      <a:pt x="82" y="39"/>
                    </a:lnTo>
                    <a:lnTo>
                      <a:pt x="83" y="34"/>
                    </a:lnTo>
                    <a:lnTo>
                      <a:pt x="83" y="27"/>
                    </a:lnTo>
                    <a:lnTo>
                      <a:pt x="82" y="20"/>
                    </a:lnTo>
                    <a:lnTo>
                      <a:pt x="81" y="12"/>
                    </a:lnTo>
                    <a:lnTo>
                      <a:pt x="78" y="6"/>
                    </a:lnTo>
                    <a:lnTo>
                      <a:pt x="76" y="1"/>
                    </a:lnTo>
                    <a:lnTo>
                      <a:pt x="73" y="0"/>
                    </a:lnTo>
                    <a:lnTo>
                      <a:pt x="72" y="0"/>
                    </a:lnTo>
                    <a:lnTo>
                      <a:pt x="70" y="1"/>
                    </a:lnTo>
                    <a:lnTo>
                      <a:pt x="69" y="4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54" name="Freeform 34"/>
              <p:cNvSpPr>
                <a:spLocks/>
              </p:cNvSpPr>
              <p:nvPr userDrawn="1"/>
            </p:nvSpPr>
            <p:spPr bwMode="auto">
              <a:xfrm>
                <a:off x="3060" y="2035"/>
                <a:ext cx="18" cy="29"/>
              </a:xfrm>
              <a:custGeom>
                <a:avLst/>
                <a:gdLst/>
                <a:ahLst/>
                <a:cxnLst>
                  <a:cxn ang="0">
                    <a:pos x="48" y="80"/>
                  </a:cxn>
                  <a:cxn ang="0">
                    <a:pos x="50" y="61"/>
                  </a:cxn>
                  <a:cxn ang="0">
                    <a:pos x="53" y="42"/>
                  </a:cxn>
                  <a:cxn ang="0">
                    <a:pos x="53" y="26"/>
                  </a:cxn>
                  <a:cxn ang="0">
                    <a:pos x="54" y="19"/>
                  </a:cxn>
                  <a:cxn ang="0">
                    <a:pos x="52" y="15"/>
                  </a:cxn>
                  <a:cxn ang="0">
                    <a:pos x="50" y="10"/>
                  </a:cxn>
                  <a:cxn ang="0">
                    <a:pos x="48" y="5"/>
                  </a:cxn>
                  <a:cxn ang="0">
                    <a:pos x="44" y="2"/>
                  </a:cxn>
                  <a:cxn ang="0">
                    <a:pos x="42" y="1"/>
                  </a:cxn>
                  <a:cxn ang="0">
                    <a:pos x="38" y="0"/>
                  </a:cxn>
                  <a:cxn ang="0">
                    <a:pos x="34" y="1"/>
                  </a:cxn>
                  <a:cxn ang="0">
                    <a:pos x="31" y="5"/>
                  </a:cxn>
                  <a:cxn ang="0">
                    <a:pos x="21" y="12"/>
                  </a:cxn>
                  <a:cxn ang="0">
                    <a:pos x="10" y="22"/>
                  </a:cxn>
                  <a:cxn ang="0">
                    <a:pos x="6" y="28"/>
                  </a:cxn>
                  <a:cxn ang="0">
                    <a:pos x="2" y="34"/>
                  </a:cxn>
                  <a:cxn ang="0">
                    <a:pos x="0" y="40"/>
                  </a:cxn>
                  <a:cxn ang="0">
                    <a:pos x="0" y="48"/>
                  </a:cxn>
                  <a:cxn ang="0">
                    <a:pos x="4" y="55"/>
                  </a:cxn>
                  <a:cxn ang="0">
                    <a:pos x="8" y="64"/>
                  </a:cxn>
                  <a:cxn ang="0">
                    <a:pos x="16" y="71"/>
                  </a:cxn>
                  <a:cxn ang="0">
                    <a:pos x="23" y="78"/>
                  </a:cxn>
                  <a:cxn ang="0">
                    <a:pos x="32" y="83"/>
                  </a:cxn>
                  <a:cxn ang="0">
                    <a:pos x="39" y="86"/>
                  </a:cxn>
                  <a:cxn ang="0">
                    <a:pos x="42" y="86"/>
                  </a:cxn>
                  <a:cxn ang="0">
                    <a:pos x="44" y="86"/>
                  </a:cxn>
                  <a:cxn ang="0">
                    <a:pos x="47" y="83"/>
                  </a:cxn>
                  <a:cxn ang="0">
                    <a:pos x="48" y="80"/>
                  </a:cxn>
                </a:cxnLst>
                <a:rect l="0" t="0" r="r" b="b"/>
                <a:pathLst>
                  <a:path w="54" h="86">
                    <a:moveTo>
                      <a:pt x="48" y="80"/>
                    </a:moveTo>
                    <a:lnTo>
                      <a:pt x="50" y="61"/>
                    </a:lnTo>
                    <a:lnTo>
                      <a:pt x="53" y="42"/>
                    </a:lnTo>
                    <a:lnTo>
                      <a:pt x="53" y="26"/>
                    </a:lnTo>
                    <a:lnTo>
                      <a:pt x="54" y="19"/>
                    </a:lnTo>
                    <a:lnTo>
                      <a:pt x="52" y="15"/>
                    </a:lnTo>
                    <a:lnTo>
                      <a:pt x="50" y="10"/>
                    </a:lnTo>
                    <a:lnTo>
                      <a:pt x="48" y="5"/>
                    </a:lnTo>
                    <a:lnTo>
                      <a:pt x="44" y="2"/>
                    </a:lnTo>
                    <a:lnTo>
                      <a:pt x="42" y="1"/>
                    </a:lnTo>
                    <a:lnTo>
                      <a:pt x="38" y="0"/>
                    </a:lnTo>
                    <a:lnTo>
                      <a:pt x="34" y="1"/>
                    </a:lnTo>
                    <a:lnTo>
                      <a:pt x="31" y="5"/>
                    </a:lnTo>
                    <a:lnTo>
                      <a:pt x="21" y="12"/>
                    </a:lnTo>
                    <a:lnTo>
                      <a:pt x="10" y="22"/>
                    </a:lnTo>
                    <a:lnTo>
                      <a:pt x="6" y="28"/>
                    </a:lnTo>
                    <a:lnTo>
                      <a:pt x="2" y="34"/>
                    </a:lnTo>
                    <a:lnTo>
                      <a:pt x="0" y="40"/>
                    </a:lnTo>
                    <a:lnTo>
                      <a:pt x="0" y="48"/>
                    </a:lnTo>
                    <a:lnTo>
                      <a:pt x="4" y="55"/>
                    </a:lnTo>
                    <a:lnTo>
                      <a:pt x="8" y="64"/>
                    </a:lnTo>
                    <a:lnTo>
                      <a:pt x="16" y="71"/>
                    </a:lnTo>
                    <a:lnTo>
                      <a:pt x="23" y="78"/>
                    </a:lnTo>
                    <a:lnTo>
                      <a:pt x="32" y="83"/>
                    </a:lnTo>
                    <a:lnTo>
                      <a:pt x="39" y="86"/>
                    </a:lnTo>
                    <a:lnTo>
                      <a:pt x="42" y="86"/>
                    </a:lnTo>
                    <a:lnTo>
                      <a:pt x="44" y="86"/>
                    </a:lnTo>
                    <a:lnTo>
                      <a:pt x="47" y="83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55" name="Freeform 35"/>
              <p:cNvSpPr>
                <a:spLocks/>
              </p:cNvSpPr>
              <p:nvPr userDrawn="1"/>
            </p:nvSpPr>
            <p:spPr bwMode="auto">
              <a:xfrm>
                <a:off x="2998" y="2066"/>
                <a:ext cx="41" cy="25"/>
              </a:xfrm>
              <a:custGeom>
                <a:avLst/>
                <a:gdLst/>
                <a:ahLst/>
                <a:cxnLst>
                  <a:cxn ang="0">
                    <a:pos x="11" y="74"/>
                  </a:cxn>
                  <a:cxn ang="0">
                    <a:pos x="19" y="75"/>
                  </a:cxn>
                  <a:cxn ang="0">
                    <a:pos x="25" y="76"/>
                  </a:cxn>
                  <a:cxn ang="0">
                    <a:pos x="32" y="75"/>
                  </a:cxn>
                  <a:cxn ang="0">
                    <a:pos x="38" y="75"/>
                  </a:cxn>
                  <a:cxn ang="0">
                    <a:pos x="49" y="72"/>
                  </a:cxn>
                  <a:cxn ang="0">
                    <a:pos x="60" y="71"/>
                  </a:cxn>
                  <a:cxn ang="0">
                    <a:pos x="70" y="69"/>
                  </a:cxn>
                  <a:cxn ang="0">
                    <a:pos x="81" y="66"/>
                  </a:cxn>
                  <a:cxn ang="0">
                    <a:pos x="92" y="63"/>
                  </a:cxn>
                  <a:cxn ang="0">
                    <a:pos x="102" y="58"/>
                  </a:cxn>
                  <a:cxn ang="0">
                    <a:pos x="111" y="51"/>
                  </a:cxn>
                  <a:cxn ang="0">
                    <a:pos x="119" y="48"/>
                  </a:cxn>
                  <a:cxn ang="0">
                    <a:pos x="122" y="44"/>
                  </a:cxn>
                  <a:cxn ang="0">
                    <a:pos x="123" y="42"/>
                  </a:cxn>
                  <a:cxn ang="0">
                    <a:pos x="124" y="38"/>
                  </a:cxn>
                  <a:cxn ang="0">
                    <a:pos x="123" y="33"/>
                  </a:cxn>
                  <a:cxn ang="0">
                    <a:pos x="121" y="22"/>
                  </a:cxn>
                  <a:cxn ang="0">
                    <a:pos x="116" y="13"/>
                  </a:cxn>
                  <a:cxn ang="0">
                    <a:pos x="110" y="8"/>
                  </a:cxn>
                  <a:cxn ang="0">
                    <a:pos x="103" y="5"/>
                  </a:cxn>
                  <a:cxn ang="0">
                    <a:pos x="92" y="2"/>
                  </a:cxn>
                  <a:cxn ang="0">
                    <a:pos x="80" y="0"/>
                  </a:cxn>
                  <a:cxn ang="0">
                    <a:pos x="74" y="1"/>
                  </a:cxn>
                  <a:cxn ang="0">
                    <a:pos x="68" y="1"/>
                  </a:cxn>
                  <a:cxn ang="0">
                    <a:pos x="62" y="3"/>
                  </a:cxn>
                  <a:cxn ang="0">
                    <a:pos x="55" y="7"/>
                  </a:cxn>
                  <a:cxn ang="0">
                    <a:pos x="43" y="18"/>
                  </a:cxn>
                  <a:cxn ang="0">
                    <a:pos x="30" y="29"/>
                  </a:cxn>
                  <a:cxn ang="0">
                    <a:pos x="19" y="42"/>
                  </a:cxn>
                  <a:cxn ang="0">
                    <a:pos x="10" y="53"/>
                  </a:cxn>
                  <a:cxn ang="0">
                    <a:pos x="4" y="61"/>
                  </a:cxn>
                  <a:cxn ang="0">
                    <a:pos x="0" y="67"/>
                  </a:cxn>
                  <a:cxn ang="0">
                    <a:pos x="0" y="69"/>
                  </a:cxn>
                  <a:cxn ang="0">
                    <a:pos x="3" y="71"/>
                  </a:cxn>
                  <a:cxn ang="0">
                    <a:pos x="5" y="72"/>
                  </a:cxn>
                  <a:cxn ang="0">
                    <a:pos x="11" y="74"/>
                  </a:cxn>
                </a:cxnLst>
                <a:rect l="0" t="0" r="r" b="b"/>
                <a:pathLst>
                  <a:path w="124" h="76">
                    <a:moveTo>
                      <a:pt x="11" y="74"/>
                    </a:moveTo>
                    <a:lnTo>
                      <a:pt x="19" y="75"/>
                    </a:lnTo>
                    <a:lnTo>
                      <a:pt x="25" y="76"/>
                    </a:lnTo>
                    <a:lnTo>
                      <a:pt x="32" y="75"/>
                    </a:lnTo>
                    <a:lnTo>
                      <a:pt x="38" y="75"/>
                    </a:lnTo>
                    <a:lnTo>
                      <a:pt x="49" y="72"/>
                    </a:lnTo>
                    <a:lnTo>
                      <a:pt x="60" y="71"/>
                    </a:lnTo>
                    <a:lnTo>
                      <a:pt x="70" y="69"/>
                    </a:lnTo>
                    <a:lnTo>
                      <a:pt x="81" y="66"/>
                    </a:lnTo>
                    <a:lnTo>
                      <a:pt x="92" y="63"/>
                    </a:lnTo>
                    <a:lnTo>
                      <a:pt x="102" y="58"/>
                    </a:lnTo>
                    <a:lnTo>
                      <a:pt x="111" y="51"/>
                    </a:lnTo>
                    <a:lnTo>
                      <a:pt x="119" y="48"/>
                    </a:lnTo>
                    <a:lnTo>
                      <a:pt x="122" y="44"/>
                    </a:lnTo>
                    <a:lnTo>
                      <a:pt x="123" y="42"/>
                    </a:lnTo>
                    <a:lnTo>
                      <a:pt x="124" y="38"/>
                    </a:lnTo>
                    <a:lnTo>
                      <a:pt x="123" y="33"/>
                    </a:lnTo>
                    <a:lnTo>
                      <a:pt x="121" y="22"/>
                    </a:lnTo>
                    <a:lnTo>
                      <a:pt x="116" y="13"/>
                    </a:lnTo>
                    <a:lnTo>
                      <a:pt x="110" y="8"/>
                    </a:lnTo>
                    <a:lnTo>
                      <a:pt x="103" y="5"/>
                    </a:lnTo>
                    <a:lnTo>
                      <a:pt x="92" y="2"/>
                    </a:lnTo>
                    <a:lnTo>
                      <a:pt x="80" y="0"/>
                    </a:lnTo>
                    <a:lnTo>
                      <a:pt x="74" y="1"/>
                    </a:lnTo>
                    <a:lnTo>
                      <a:pt x="68" y="1"/>
                    </a:lnTo>
                    <a:lnTo>
                      <a:pt x="62" y="3"/>
                    </a:lnTo>
                    <a:lnTo>
                      <a:pt x="55" y="7"/>
                    </a:lnTo>
                    <a:lnTo>
                      <a:pt x="43" y="18"/>
                    </a:lnTo>
                    <a:lnTo>
                      <a:pt x="30" y="29"/>
                    </a:lnTo>
                    <a:lnTo>
                      <a:pt x="19" y="42"/>
                    </a:lnTo>
                    <a:lnTo>
                      <a:pt x="10" y="53"/>
                    </a:lnTo>
                    <a:lnTo>
                      <a:pt x="4" y="61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3" y="71"/>
                    </a:lnTo>
                    <a:lnTo>
                      <a:pt x="5" y="72"/>
                    </a:lnTo>
                    <a:lnTo>
                      <a:pt x="11" y="74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56" name="Freeform 36"/>
              <p:cNvSpPr>
                <a:spLocks/>
              </p:cNvSpPr>
              <p:nvPr userDrawn="1"/>
            </p:nvSpPr>
            <p:spPr bwMode="auto">
              <a:xfrm>
                <a:off x="2938" y="2000"/>
                <a:ext cx="15" cy="17"/>
              </a:xfrm>
              <a:custGeom>
                <a:avLst/>
                <a:gdLst/>
                <a:ahLst/>
                <a:cxnLst>
                  <a:cxn ang="0">
                    <a:pos x="2" y="15"/>
                  </a:cxn>
                  <a:cxn ang="0">
                    <a:pos x="0" y="26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1" y="45"/>
                  </a:cxn>
                  <a:cxn ang="0">
                    <a:pos x="3" y="48"/>
                  </a:cxn>
                  <a:cxn ang="0">
                    <a:pos x="6" y="50"/>
                  </a:cxn>
                  <a:cxn ang="0">
                    <a:pos x="10" y="52"/>
                  </a:cxn>
                  <a:cxn ang="0">
                    <a:pos x="13" y="52"/>
                  </a:cxn>
                  <a:cxn ang="0">
                    <a:pos x="18" y="52"/>
                  </a:cxn>
                  <a:cxn ang="0">
                    <a:pos x="22" y="50"/>
                  </a:cxn>
                  <a:cxn ang="0">
                    <a:pos x="27" y="49"/>
                  </a:cxn>
                  <a:cxn ang="0">
                    <a:pos x="32" y="47"/>
                  </a:cxn>
                  <a:cxn ang="0">
                    <a:pos x="35" y="44"/>
                  </a:cxn>
                  <a:cxn ang="0">
                    <a:pos x="38" y="41"/>
                  </a:cxn>
                  <a:cxn ang="0">
                    <a:pos x="40" y="36"/>
                  </a:cxn>
                  <a:cxn ang="0">
                    <a:pos x="42" y="31"/>
                  </a:cxn>
                  <a:cxn ang="0">
                    <a:pos x="43" y="26"/>
                  </a:cxn>
                  <a:cxn ang="0">
                    <a:pos x="43" y="21"/>
                  </a:cxn>
                  <a:cxn ang="0">
                    <a:pos x="43" y="15"/>
                  </a:cxn>
                  <a:cxn ang="0">
                    <a:pos x="42" y="11"/>
                  </a:cxn>
                  <a:cxn ang="0">
                    <a:pos x="40" y="7"/>
                  </a:cxn>
                  <a:cxn ang="0">
                    <a:pos x="39" y="5"/>
                  </a:cxn>
                  <a:cxn ang="0">
                    <a:pos x="34" y="2"/>
                  </a:cxn>
                  <a:cxn ang="0">
                    <a:pos x="29" y="1"/>
                  </a:cxn>
                  <a:cxn ang="0">
                    <a:pos x="23" y="0"/>
                  </a:cxn>
                  <a:cxn ang="0">
                    <a:pos x="18" y="0"/>
                  </a:cxn>
                  <a:cxn ang="0">
                    <a:pos x="13" y="2"/>
                  </a:cxn>
                  <a:cxn ang="0">
                    <a:pos x="8" y="5"/>
                  </a:cxn>
                  <a:cxn ang="0">
                    <a:pos x="5" y="9"/>
                  </a:cxn>
                  <a:cxn ang="0">
                    <a:pos x="2" y="15"/>
                  </a:cxn>
                </a:cxnLst>
                <a:rect l="0" t="0" r="r" b="b"/>
                <a:pathLst>
                  <a:path w="43" h="52">
                    <a:moveTo>
                      <a:pt x="2" y="15"/>
                    </a:moveTo>
                    <a:lnTo>
                      <a:pt x="0" y="26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1" y="45"/>
                    </a:lnTo>
                    <a:lnTo>
                      <a:pt x="3" y="48"/>
                    </a:lnTo>
                    <a:lnTo>
                      <a:pt x="6" y="50"/>
                    </a:lnTo>
                    <a:lnTo>
                      <a:pt x="10" y="52"/>
                    </a:lnTo>
                    <a:lnTo>
                      <a:pt x="13" y="52"/>
                    </a:lnTo>
                    <a:lnTo>
                      <a:pt x="18" y="52"/>
                    </a:lnTo>
                    <a:lnTo>
                      <a:pt x="22" y="50"/>
                    </a:lnTo>
                    <a:lnTo>
                      <a:pt x="27" y="49"/>
                    </a:lnTo>
                    <a:lnTo>
                      <a:pt x="32" y="47"/>
                    </a:lnTo>
                    <a:lnTo>
                      <a:pt x="35" y="44"/>
                    </a:lnTo>
                    <a:lnTo>
                      <a:pt x="38" y="41"/>
                    </a:lnTo>
                    <a:lnTo>
                      <a:pt x="40" y="36"/>
                    </a:lnTo>
                    <a:lnTo>
                      <a:pt x="42" y="31"/>
                    </a:lnTo>
                    <a:lnTo>
                      <a:pt x="43" y="26"/>
                    </a:lnTo>
                    <a:lnTo>
                      <a:pt x="43" y="21"/>
                    </a:lnTo>
                    <a:lnTo>
                      <a:pt x="43" y="15"/>
                    </a:lnTo>
                    <a:lnTo>
                      <a:pt x="42" y="11"/>
                    </a:lnTo>
                    <a:lnTo>
                      <a:pt x="40" y="7"/>
                    </a:lnTo>
                    <a:lnTo>
                      <a:pt x="39" y="5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8" y="5"/>
                    </a:lnTo>
                    <a:lnTo>
                      <a:pt x="5" y="9"/>
                    </a:lnTo>
                    <a:lnTo>
                      <a:pt x="2" y="15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57" name="Freeform 37"/>
              <p:cNvSpPr>
                <a:spLocks/>
              </p:cNvSpPr>
              <p:nvPr userDrawn="1"/>
            </p:nvSpPr>
            <p:spPr bwMode="auto">
              <a:xfrm>
                <a:off x="3168" y="1822"/>
                <a:ext cx="16" cy="20"/>
              </a:xfrm>
              <a:custGeom>
                <a:avLst/>
                <a:gdLst/>
                <a:ahLst/>
                <a:cxnLst>
                  <a:cxn ang="0">
                    <a:pos x="36" y="56"/>
                  </a:cxn>
                  <a:cxn ang="0">
                    <a:pos x="44" y="41"/>
                  </a:cxn>
                  <a:cxn ang="0">
                    <a:pos x="47" y="32"/>
                  </a:cxn>
                  <a:cxn ang="0">
                    <a:pos x="48" y="26"/>
                  </a:cxn>
                  <a:cxn ang="0">
                    <a:pos x="47" y="20"/>
                  </a:cxn>
                  <a:cxn ang="0">
                    <a:pos x="47" y="14"/>
                  </a:cxn>
                  <a:cxn ang="0">
                    <a:pos x="44" y="8"/>
                  </a:cxn>
                  <a:cxn ang="0">
                    <a:pos x="42" y="3"/>
                  </a:cxn>
                  <a:cxn ang="0">
                    <a:pos x="37" y="0"/>
                  </a:cxn>
                  <a:cxn ang="0">
                    <a:pos x="36" y="0"/>
                  </a:cxn>
                  <a:cxn ang="0">
                    <a:pos x="33" y="2"/>
                  </a:cxn>
                  <a:cxn ang="0">
                    <a:pos x="29" y="3"/>
                  </a:cxn>
                  <a:cxn ang="0">
                    <a:pos x="27" y="4"/>
                  </a:cxn>
                  <a:cxn ang="0">
                    <a:pos x="13" y="16"/>
                  </a:cxn>
                  <a:cxn ang="0">
                    <a:pos x="4" y="27"/>
                  </a:cxn>
                  <a:cxn ang="0">
                    <a:pos x="1" y="34"/>
                  </a:cxn>
                  <a:cxn ang="0">
                    <a:pos x="0" y="38"/>
                  </a:cxn>
                  <a:cxn ang="0">
                    <a:pos x="0" y="41"/>
                  </a:cxn>
                  <a:cxn ang="0">
                    <a:pos x="1" y="43"/>
                  </a:cxn>
                  <a:cxn ang="0">
                    <a:pos x="2" y="46"/>
                  </a:cxn>
                  <a:cxn ang="0">
                    <a:pos x="5" y="48"/>
                  </a:cxn>
                  <a:cxn ang="0">
                    <a:pos x="15" y="54"/>
                  </a:cxn>
                  <a:cxn ang="0">
                    <a:pos x="23" y="58"/>
                  </a:cxn>
                  <a:cxn ang="0">
                    <a:pos x="27" y="59"/>
                  </a:cxn>
                  <a:cxn ang="0">
                    <a:pos x="31" y="59"/>
                  </a:cxn>
                  <a:cxn ang="0">
                    <a:pos x="33" y="58"/>
                  </a:cxn>
                  <a:cxn ang="0">
                    <a:pos x="36" y="56"/>
                  </a:cxn>
                </a:cxnLst>
                <a:rect l="0" t="0" r="r" b="b"/>
                <a:pathLst>
                  <a:path w="48" h="59">
                    <a:moveTo>
                      <a:pt x="36" y="56"/>
                    </a:moveTo>
                    <a:lnTo>
                      <a:pt x="44" y="41"/>
                    </a:lnTo>
                    <a:lnTo>
                      <a:pt x="47" y="32"/>
                    </a:lnTo>
                    <a:lnTo>
                      <a:pt x="48" y="26"/>
                    </a:lnTo>
                    <a:lnTo>
                      <a:pt x="47" y="20"/>
                    </a:lnTo>
                    <a:lnTo>
                      <a:pt x="47" y="14"/>
                    </a:lnTo>
                    <a:lnTo>
                      <a:pt x="44" y="8"/>
                    </a:lnTo>
                    <a:lnTo>
                      <a:pt x="42" y="3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33" y="2"/>
                    </a:lnTo>
                    <a:lnTo>
                      <a:pt x="29" y="3"/>
                    </a:lnTo>
                    <a:lnTo>
                      <a:pt x="27" y="4"/>
                    </a:lnTo>
                    <a:lnTo>
                      <a:pt x="13" y="16"/>
                    </a:lnTo>
                    <a:lnTo>
                      <a:pt x="4" y="27"/>
                    </a:lnTo>
                    <a:lnTo>
                      <a:pt x="1" y="34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1" y="43"/>
                    </a:lnTo>
                    <a:lnTo>
                      <a:pt x="2" y="46"/>
                    </a:lnTo>
                    <a:lnTo>
                      <a:pt x="5" y="48"/>
                    </a:lnTo>
                    <a:lnTo>
                      <a:pt x="15" y="54"/>
                    </a:lnTo>
                    <a:lnTo>
                      <a:pt x="23" y="58"/>
                    </a:lnTo>
                    <a:lnTo>
                      <a:pt x="27" y="59"/>
                    </a:lnTo>
                    <a:lnTo>
                      <a:pt x="31" y="59"/>
                    </a:lnTo>
                    <a:lnTo>
                      <a:pt x="33" y="58"/>
                    </a:lnTo>
                    <a:lnTo>
                      <a:pt x="36" y="56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58" name="Freeform 38"/>
              <p:cNvSpPr>
                <a:spLocks/>
              </p:cNvSpPr>
              <p:nvPr userDrawn="1"/>
            </p:nvSpPr>
            <p:spPr bwMode="auto">
              <a:xfrm>
                <a:off x="3124" y="1433"/>
                <a:ext cx="21" cy="18"/>
              </a:xfrm>
              <a:custGeom>
                <a:avLst/>
                <a:gdLst/>
                <a:ahLst/>
                <a:cxnLst>
                  <a:cxn ang="0">
                    <a:pos x="60" y="51"/>
                  </a:cxn>
                  <a:cxn ang="0">
                    <a:pos x="63" y="49"/>
                  </a:cxn>
                  <a:cxn ang="0">
                    <a:pos x="63" y="44"/>
                  </a:cxn>
                  <a:cxn ang="0">
                    <a:pos x="62" y="38"/>
                  </a:cxn>
                  <a:cxn ang="0">
                    <a:pos x="58" y="30"/>
                  </a:cxn>
                  <a:cxn ang="0">
                    <a:pos x="54" y="24"/>
                  </a:cxn>
                  <a:cxn ang="0">
                    <a:pos x="49" y="18"/>
                  </a:cxn>
                  <a:cxn ang="0">
                    <a:pos x="46" y="13"/>
                  </a:cxn>
                  <a:cxn ang="0">
                    <a:pos x="41" y="10"/>
                  </a:cxn>
                  <a:cxn ang="0">
                    <a:pos x="30" y="5"/>
                  </a:cxn>
                  <a:cxn ang="0">
                    <a:pos x="14" y="0"/>
                  </a:cxn>
                  <a:cxn ang="0">
                    <a:pos x="6" y="0"/>
                  </a:cxn>
                  <a:cxn ang="0">
                    <a:pos x="1" y="1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6"/>
                  </a:cxn>
                  <a:cxn ang="0">
                    <a:pos x="1" y="8"/>
                  </a:cxn>
                  <a:cxn ang="0">
                    <a:pos x="6" y="16"/>
                  </a:cxn>
                  <a:cxn ang="0">
                    <a:pos x="14" y="23"/>
                  </a:cxn>
                  <a:cxn ang="0">
                    <a:pos x="22" y="32"/>
                  </a:cxn>
                  <a:cxn ang="0">
                    <a:pos x="32" y="39"/>
                  </a:cxn>
                  <a:cxn ang="0">
                    <a:pos x="41" y="45"/>
                  </a:cxn>
                  <a:cxn ang="0">
                    <a:pos x="49" y="50"/>
                  </a:cxn>
                  <a:cxn ang="0">
                    <a:pos x="53" y="51"/>
                  </a:cxn>
                  <a:cxn ang="0">
                    <a:pos x="57" y="53"/>
                  </a:cxn>
                  <a:cxn ang="0">
                    <a:pos x="59" y="53"/>
                  </a:cxn>
                  <a:cxn ang="0">
                    <a:pos x="60" y="51"/>
                  </a:cxn>
                </a:cxnLst>
                <a:rect l="0" t="0" r="r" b="b"/>
                <a:pathLst>
                  <a:path w="63" h="53">
                    <a:moveTo>
                      <a:pt x="60" y="51"/>
                    </a:moveTo>
                    <a:lnTo>
                      <a:pt x="63" y="49"/>
                    </a:lnTo>
                    <a:lnTo>
                      <a:pt x="63" y="44"/>
                    </a:lnTo>
                    <a:lnTo>
                      <a:pt x="62" y="38"/>
                    </a:lnTo>
                    <a:lnTo>
                      <a:pt x="58" y="30"/>
                    </a:lnTo>
                    <a:lnTo>
                      <a:pt x="54" y="24"/>
                    </a:lnTo>
                    <a:lnTo>
                      <a:pt x="49" y="18"/>
                    </a:lnTo>
                    <a:lnTo>
                      <a:pt x="46" y="13"/>
                    </a:lnTo>
                    <a:lnTo>
                      <a:pt x="41" y="10"/>
                    </a:lnTo>
                    <a:lnTo>
                      <a:pt x="30" y="5"/>
                    </a:lnTo>
                    <a:lnTo>
                      <a:pt x="14" y="0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1" y="8"/>
                    </a:lnTo>
                    <a:lnTo>
                      <a:pt x="6" y="16"/>
                    </a:lnTo>
                    <a:lnTo>
                      <a:pt x="14" y="23"/>
                    </a:lnTo>
                    <a:lnTo>
                      <a:pt x="22" y="32"/>
                    </a:lnTo>
                    <a:lnTo>
                      <a:pt x="32" y="39"/>
                    </a:lnTo>
                    <a:lnTo>
                      <a:pt x="41" y="45"/>
                    </a:lnTo>
                    <a:lnTo>
                      <a:pt x="49" y="50"/>
                    </a:lnTo>
                    <a:lnTo>
                      <a:pt x="53" y="51"/>
                    </a:lnTo>
                    <a:lnTo>
                      <a:pt x="57" y="53"/>
                    </a:lnTo>
                    <a:lnTo>
                      <a:pt x="59" y="53"/>
                    </a:lnTo>
                    <a:lnTo>
                      <a:pt x="60" y="51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59" name="Freeform 39"/>
              <p:cNvSpPr>
                <a:spLocks/>
              </p:cNvSpPr>
              <p:nvPr userDrawn="1"/>
            </p:nvSpPr>
            <p:spPr bwMode="auto">
              <a:xfrm>
                <a:off x="3194" y="1323"/>
                <a:ext cx="23" cy="15"/>
              </a:xfrm>
              <a:custGeom>
                <a:avLst/>
                <a:gdLst/>
                <a:ahLst/>
                <a:cxnLst>
                  <a:cxn ang="0">
                    <a:pos x="58" y="43"/>
                  </a:cxn>
                  <a:cxn ang="0">
                    <a:pos x="63" y="39"/>
                  </a:cxn>
                  <a:cxn ang="0">
                    <a:pos x="67" y="34"/>
                  </a:cxn>
                  <a:cxn ang="0">
                    <a:pos x="69" y="27"/>
                  </a:cxn>
                  <a:cxn ang="0">
                    <a:pos x="70" y="20"/>
                  </a:cxn>
                  <a:cxn ang="0">
                    <a:pos x="70" y="14"/>
                  </a:cxn>
                  <a:cxn ang="0">
                    <a:pos x="69" y="7"/>
                  </a:cxn>
                  <a:cxn ang="0">
                    <a:pos x="68" y="5"/>
                  </a:cxn>
                  <a:cxn ang="0">
                    <a:pos x="66" y="3"/>
                  </a:cxn>
                  <a:cxn ang="0">
                    <a:pos x="63" y="1"/>
                  </a:cxn>
                  <a:cxn ang="0">
                    <a:pos x="59" y="0"/>
                  </a:cxn>
                  <a:cxn ang="0">
                    <a:pos x="43" y="1"/>
                  </a:cxn>
                  <a:cxn ang="0">
                    <a:pos x="21" y="4"/>
                  </a:cxn>
                  <a:cxn ang="0">
                    <a:pos x="11" y="6"/>
                  </a:cxn>
                  <a:cxn ang="0">
                    <a:pos x="4" y="10"/>
                  </a:cxn>
                  <a:cxn ang="0">
                    <a:pos x="2" y="11"/>
                  </a:cxn>
                  <a:cxn ang="0">
                    <a:pos x="0" y="14"/>
                  </a:cxn>
                  <a:cxn ang="0">
                    <a:pos x="0" y="16"/>
                  </a:cxn>
                  <a:cxn ang="0">
                    <a:pos x="3" y="19"/>
                  </a:cxn>
                  <a:cxn ang="0">
                    <a:pos x="8" y="23"/>
                  </a:cxn>
                  <a:cxn ang="0">
                    <a:pos x="15" y="28"/>
                  </a:cxn>
                  <a:cxn ang="0">
                    <a:pos x="23" y="33"/>
                  </a:cxn>
                  <a:cxn ang="0">
                    <a:pos x="30" y="37"/>
                  </a:cxn>
                  <a:cxn ang="0">
                    <a:pos x="39" y="41"/>
                  </a:cxn>
                  <a:cxn ang="0">
                    <a:pos x="46" y="43"/>
                  </a:cxn>
                  <a:cxn ang="0">
                    <a:pos x="53" y="44"/>
                  </a:cxn>
                  <a:cxn ang="0">
                    <a:pos x="58" y="43"/>
                  </a:cxn>
                </a:cxnLst>
                <a:rect l="0" t="0" r="r" b="b"/>
                <a:pathLst>
                  <a:path w="70" h="44">
                    <a:moveTo>
                      <a:pt x="58" y="43"/>
                    </a:moveTo>
                    <a:lnTo>
                      <a:pt x="63" y="39"/>
                    </a:lnTo>
                    <a:lnTo>
                      <a:pt x="67" y="34"/>
                    </a:lnTo>
                    <a:lnTo>
                      <a:pt x="69" y="27"/>
                    </a:lnTo>
                    <a:lnTo>
                      <a:pt x="70" y="20"/>
                    </a:lnTo>
                    <a:lnTo>
                      <a:pt x="70" y="14"/>
                    </a:lnTo>
                    <a:lnTo>
                      <a:pt x="69" y="7"/>
                    </a:lnTo>
                    <a:lnTo>
                      <a:pt x="68" y="5"/>
                    </a:lnTo>
                    <a:lnTo>
                      <a:pt x="66" y="3"/>
                    </a:lnTo>
                    <a:lnTo>
                      <a:pt x="63" y="1"/>
                    </a:lnTo>
                    <a:lnTo>
                      <a:pt x="59" y="0"/>
                    </a:lnTo>
                    <a:lnTo>
                      <a:pt x="43" y="1"/>
                    </a:lnTo>
                    <a:lnTo>
                      <a:pt x="21" y="4"/>
                    </a:lnTo>
                    <a:lnTo>
                      <a:pt x="11" y="6"/>
                    </a:lnTo>
                    <a:lnTo>
                      <a:pt x="4" y="10"/>
                    </a:lnTo>
                    <a:lnTo>
                      <a:pt x="2" y="11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3" y="19"/>
                    </a:lnTo>
                    <a:lnTo>
                      <a:pt x="8" y="23"/>
                    </a:lnTo>
                    <a:lnTo>
                      <a:pt x="15" y="28"/>
                    </a:lnTo>
                    <a:lnTo>
                      <a:pt x="23" y="33"/>
                    </a:lnTo>
                    <a:lnTo>
                      <a:pt x="30" y="37"/>
                    </a:lnTo>
                    <a:lnTo>
                      <a:pt x="39" y="41"/>
                    </a:lnTo>
                    <a:lnTo>
                      <a:pt x="46" y="43"/>
                    </a:lnTo>
                    <a:lnTo>
                      <a:pt x="53" y="44"/>
                    </a:lnTo>
                    <a:lnTo>
                      <a:pt x="58" y="43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60" name="Freeform 40"/>
              <p:cNvSpPr>
                <a:spLocks/>
              </p:cNvSpPr>
              <p:nvPr userDrawn="1"/>
            </p:nvSpPr>
            <p:spPr bwMode="auto">
              <a:xfrm>
                <a:off x="2829" y="1284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1" y="26"/>
                  </a:cxn>
                  <a:cxn ang="0">
                    <a:pos x="3" y="30"/>
                  </a:cxn>
                  <a:cxn ang="0">
                    <a:pos x="6" y="32"/>
                  </a:cxn>
                  <a:cxn ang="0">
                    <a:pos x="8" y="34"/>
                  </a:cxn>
                  <a:cxn ang="0">
                    <a:pos x="12" y="35"/>
                  </a:cxn>
                  <a:cxn ang="0">
                    <a:pos x="15" y="35"/>
                  </a:cxn>
                  <a:cxn ang="0">
                    <a:pos x="19" y="35"/>
                  </a:cxn>
                  <a:cxn ang="0">
                    <a:pos x="23" y="32"/>
                  </a:cxn>
                  <a:cxn ang="0">
                    <a:pos x="27" y="30"/>
                  </a:cxn>
                  <a:cxn ang="0">
                    <a:pos x="29" y="25"/>
                  </a:cxn>
                  <a:cxn ang="0">
                    <a:pos x="30" y="20"/>
                  </a:cxn>
                  <a:cxn ang="0">
                    <a:pos x="31" y="15"/>
                  </a:cxn>
                  <a:cxn ang="0">
                    <a:pos x="30" y="9"/>
                  </a:cxn>
                  <a:cxn ang="0">
                    <a:pos x="28" y="5"/>
                  </a:cxn>
                  <a:cxn ang="0">
                    <a:pos x="24" y="2"/>
                  </a:cxn>
                  <a:cxn ang="0">
                    <a:pos x="19" y="0"/>
                  </a:cxn>
                  <a:cxn ang="0">
                    <a:pos x="15" y="2"/>
                  </a:cxn>
                  <a:cxn ang="0">
                    <a:pos x="11" y="3"/>
                  </a:cxn>
                  <a:cxn ang="0">
                    <a:pos x="7" y="4"/>
                  </a:cxn>
                  <a:cxn ang="0">
                    <a:pos x="4" y="7"/>
                  </a:cxn>
                  <a:cxn ang="0">
                    <a:pos x="1" y="9"/>
                  </a:cxn>
                  <a:cxn ang="0">
                    <a:pos x="0" y="13"/>
                  </a:cxn>
                  <a:cxn ang="0">
                    <a:pos x="0" y="16"/>
                  </a:cxn>
                  <a:cxn ang="0">
                    <a:pos x="0" y="21"/>
                  </a:cxn>
                </a:cxnLst>
                <a:rect l="0" t="0" r="r" b="b"/>
                <a:pathLst>
                  <a:path w="31" h="35">
                    <a:moveTo>
                      <a:pt x="0" y="21"/>
                    </a:moveTo>
                    <a:lnTo>
                      <a:pt x="1" y="26"/>
                    </a:lnTo>
                    <a:lnTo>
                      <a:pt x="3" y="30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2" y="35"/>
                    </a:lnTo>
                    <a:lnTo>
                      <a:pt x="15" y="35"/>
                    </a:lnTo>
                    <a:lnTo>
                      <a:pt x="19" y="35"/>
                    </a:lnTo>
                    <a:lnTo>
                      <a:pt x="23" y="32"/>
                    </a:lnTo>
                    <a:lnTo>
                      <a:pt x="27" y="30"/>
                    </a:lnTo>
                    <a:lnTo>
                      <a:pt x="29" y="25"/>
                    </a:lnTo>
                    <a:lnTo>
                      <a:pt x="30" y="20"/>
                    </a:lnTo>
                    <a:lnTo>
                      <a:pt x="31" y="15"/>
                    </a:lnTo>
                    <a:lnTo>
                      <a:pt x="30" y="9"/>
                    </a:lnTo>
                    <a:lnTo>
                      <a:pt x="28" y="5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5" y="2"/>
                    </a:lnTo>
                    <a:lnTo>
                      <a:pt x="11" y="3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61" name="Freeform 41"/>
              <p:cNvSpPr>
                <a:spLocks/>
              </p:cNvSpPr>
              <p:nvPr userDrawn="1"/>
            </p:nvSpPr>
            <p:spPr bwMode="auto">
              <a:xfrm>
                <a:off x="2921" y="1232"/>
                <a:ext cx="49" cy="35"/>
              </a:xfrm>
              <a:custGeom>
                <a:avLst/>
                <a:gdLst/>
                <a:ahLst/>
                <a:cxnLst>
                  <a:cxn ang="0">
                    <a:pos x="11" y="88"/>
                  </a:cxn>
                  <a:cxn ang="0">
                    <a:pos x="21" y="93"/>
                  </a:cxn>
                  <a:cxn ang="0">
                    <a:pos x="32" y="98"/>
                  </a:cxn>
                  <a:cxn ang="0">
                    <a:pos x="45" y="102"/>
                  </a:cxn>
                  <a:cxn ang="0">
                    <a:pos x="56" y="104"/>
                  </a:cxn>
                  <a:cxn ang="0">
                    <a:pos x="68" y="106"/>
                  </a:cxn>
                  <a:cxn ang="0">
                    <a:pos x="79" y="107"/>
                  </a:cxn>
                  <a:cxn ang="0">
                    <a:pos x="89" y="107"/>
                  </a:cxn>
                  <a:cxn ang="0">
                    <a:pos x="97" y="104"/>
                  </a:cxn>
                  <a:cxn ang="0">
                    <a:pos x="112" y="99"/>
                  </a:cxn>
                  <a:cxn ang="0">
                    <a:pos x="127" y="91"/>
                  </a:cxn>
                  <a:cxn ang="0">
                    <a:pos x="134" y="86"/>
                  </a:cxn>
                  <a:cxn ang="0">
                    <a:pos x="139" y="80"/>
                  </a:cxn>
                  <a:cxn ang="0">
                    <a:pos x="144" y="75"/>
                  </a:cxn>
                  <a:cxn ang="0">
                    <a:pos x="145" y="69"/>
                  </a:cxn>
                  <a:cxn ang="0">
                    <a:pos x="147" y="54"/>
                  </a:cxn>
                  <a:cxn ang="0">
                    <a:pos x="145" y="38"/>
                  </a:cxn>
                  <a:cxn ang="0">
                    <a:pos x="144" y="24"/>
                  </a:cxn>
                  <a:cxn ang="0">
                    <a:pos x="141" y="16"/>
                  </a:cxn>
                  <a:cxn ang="0">
                    <a:pos x="137" y="11"/>
                  </a:cxn>
                  <a:cxn ang="0">
                    <a:pos x="133" y="6"/>
                  </a:cxn>
                  <a:cxn ang="0">
                    <a:pos x="128" y="2"/>
                  </a:cxn>
                  <a:cxn ang="0">
                    <a:pos x="123" y="0"/>
                  </a:cxn>
                  <a:cxn ang="0">
                    <a:pos x="120" y="0"/>
                  </a:cxn>
                  <a:cxn ang="0">
                    <a:pos x="115" y="0"/>
                  </a:cxn>
                  <a:cxn ang="0">
                    <a:pos x="111" y="1"/>
                  </a:cxn>
                  <a:cxn ang="0">
                    <a:pos x="107" y="5"/>
                  </a:cxn>
                  <a:cxn ang="0">
                    <a:pos x="101" y="13"/>
                  </a:cxn>
                  <a:cxn ang="0">
                    <a:pos x="95" y="23"/>
                  </a:cxn>
                  <a:cxn ang="0">
                    <a:pos x="91" y="28"/>
                  </a:cxn>
                  <a:cxn ang="0">
                    <a:pos x="86" y="32"/>
                  </a:cxn>
                  <a:cxn ang="0">
                    <a:pos x="81" y="34"/>
                  </a:cxn>
                  <a:cxn ang="0">
                    <a:pos x="75" y="35"/>
                  </a:cxn>
                  <a:cxn ang="0">
                    <a:pos x="61" y="34"/>
                  </a:cxn>
                  <a:cxn ang="0">
                    <a:pos x="45" y="32"/>
                  </a:cxn>
                  <a:cxn ang="0">
                    <a:pos x="36" y="32"/>
                  </a:cxn>
                  <a:cxn ang="0">
                    <a:pos x="29" y="33"/>
                  </a:cxn>
                  <a:cxn ang="0">
                    <a:pos x="22" y="34"/>
                  </a:cxn>
                  <a:cxn ang="0">
                    <a:pos x="19" y="38"/>
                  </a:cxn>
                  <a:cxn ang="0">
                    <a:pos x="10" y="48"/>
                  </a:cxn>
                  <a:cxn ang="0">
                    <a:pos x="3" y="61"/>
                  </a:cxn>
                  <a:cxn ang="0">
                    <a:pos x="0" y="69"/>
                  </a:cxn>
                  <a:cxn ang="0">
                    <a:pos x="0" y="75"/>
                  </a:cxn>
                  <a:cxn ang="0">
                    <a:pos x="2" y="78"/>
                  </a:cxn>
                  <a:cxn ang="0">
                    <a:pos x="4" y="82"/>
                  </a:cxn>
                  <a:cxn ang="0">
                    <a:pos x="6" y="85"/>
                  </a:cxn>
                  <a:cxn ang="0">
                    <a:pos x="11" y="88"/>
                  </a:cxn>
                </a:cxnLst>
                <a:rect l="0" t="0" r="r" b="b"/>
                <a:pathLst>
                  <a:path w="147" h="107">
                    <a:moveTo>
                      <a:pt x="11" y="88"/>
                    </a:moveTo>
                    <a:lnTo>
                      <a:pt x="21" y="93"/>
                    </a:lnTo>
                    <a:lnTo>
                      <a:pt x="32" y="98"/>
                    </a:lnTo>
                    <a:lnTo>
                      <a:pt x="45" y="102"/>
                    </a:lnTo>
                    <a:lnTo>
                      <a:pt x="56" y="104"/>
                    </a:lnTo>
                    <a:lnTo>
                      <a:pt x="68" y="106"/>
                    </a:lnTo>
                    <a:lnTo>
                      <a:pt x="79" y="107"/>
                    </a:lnTo>
                    <a:lnTo>
                      <a:pt x="89" y="107"/>
                    </a:lnTo>
                    <a:lnTo>
                      <a:pt x="97" y="104"/>
                    </a:lnTo>
                    <a:lnTo>
                      <a:pt x="112" y="99"/>
                    </a:lnTo>
                    <a:lnTo>
                      <a:pt x="127" y="91"/>
                    </a:lnTo>
                    <a:lnTo>
                      <a:pt x="134" y="86"/>
                    </a:lnTo>
                    <a:lnTo>
                      <a:pt x="139" y="80"/>
                    </a:lnTo>
                    <a:lnTo>
                      <a:pt x="144" y="75"/>
                    </a:lnTo>
                    <a:lnTo>
                      <a:pt x="145" y="69"/>
                    </a:lnTo>
                    <a:lnTo>
                      <a:pt x="147" y="54"/>
                    </a:lnTo>
                    <a:lnTo>
                      <a:pt x="145" y="38"/>
                    </a:lnTo>
                    <a:lnTo>
                      <a:pt x="144" y="24"/>
                    </a:lnTo>
                    <a:lnTo>
                      <a:pt x="141" y="16"/>
                    </a:lnTo>
                    <a:lnTo>
                      <a:pt x="137" y="11"/>
                    </a:lnTo>
                    <a:lnTo>
                      <a:pt x="133" y="6"/>
                    </a:lnTo>
                    <a:lnTo>
                      <a:pt x="128" y="2"/>
                    </a:lnTo>
                    <a:lnTo>
                      <a:pt x="123" y="0"/>
                    </a:lnTo>
                    <a:lnTo>
                      <a:pt x="120" y="0"/>
                    </a:lnTo>
                    <a:lnTo>
                      <a:pt x="115" y="0"/>
                    </a:lnTo>
                    <a:lnTo>
                      <a:pt x="111" y="1"/>
                    </a:lnTo>
                    <a:lnTo>
                      <a:pt x="107" y="5"/>
                    </a:lnTo>
                    <a:lnTo>
                      <a:pt x="101" y="13"/>
                    </a:lnTo>
                    <a:lnTo>
                      <a:pt x="95" y="23"/>
                    </a:lnTo>
                    <a:lnTo>
                      <a:pt x="91" y="28"/>
                    </a:lnTo>
                    <a:lnTo>
                      <a:pt x="86" y="32"/>
                    </a:lnTo>
                    <a:lnTo>
                      <a:pt x="81" y="34"/>
                    </a:lnTo>
                    <a:lnTo>
                      <a:pt x="75" y="35"/>
                    </a:lnTo>
                    <a:lnTo>
                      <a:pt x="61" y="34"/>
                    </a:lnTo>
                    <a:lnTo>
                      <a:pt x="45" y="32"/>
                    </a:lnTo>
                    <a:lnTo>
                      <a:pt x="36" y="32"/>
                    </a:lnTo>
                    <a:lnTo>
                      <a:pt x="29" y="33"/>
                    </a:lnTo>
                    <a:lnTo>
                      <a:pt x="22" y="34"/>
                    </a:lnTo>
                    <a:lnTo>
                      <a:pt x="19" y="38"/>
                    </a:lnTo>
                    <a:lnTo>
                      <a:pt x="10" y="48"/>
                    </a:lnTo>
                    <a:lnTo>
                      <a:pt x="3" y="61"/>
                    </a:lnTo>
                    <a:lnTo>
                      <a:pt x="0" y="69"/>
                    </a:lnTo>
                    <a:lnTo>
                      <a:pt x="0" y="75"/>
                    </a:lnTo>
                    <a:lnTo>
                      <a:pt x="2" y="78"/>
                    </a:lnTo>
                    <a:lnTo>
                      <a:pt x="4" y="82"/>
                    </a:lnTo>
                    <a:lnTo>
                      <a:pt x="6" y="85"/>
                    </a:lnTo>
                    <a:lnTo>
                      <a:pt x="11" y="88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62" name="Freeform 42"/>
              <p:cNvSpPr>
                <a:spLocks/>
              </p:cNvSpPr>
              <p:nvPr userDrawn="1"/>
            </p:nvSpPr>
            <p:spPr bwMode="auto">
              <a:xfrm>
                <a:off x="2850" y="1227"/>
                <a:ext cx="62" cy="40"/>
              </a:xfrm>
              <a:custGeom>
                <a:avLst/>
                <a:gdLst/>
                <a:ahLst/>
                <a:cxnLst>
                  <a:cxn ang="0">
                    <a:pos x="4" y="83"/>
                  </a:cxn>
                  <a:cxn ang="0">
                    <a:pos x="10" y="85"/>
                  </a:cxn>
                  <a:cxn ang="0">
                    <a:pos x="17" y="85"/>
                  </a:cxn>
                  <a:cxn ang="0">
                    <a:pos x="26" y="85"/>
                  </a:cxn>
                  <a:cxn ang="0">
                    <a:pos x="35" y="85"/>
                  </a:cxn>
                  <a:cxn ang="0">
                    <a:pos x="42" y="85"/>
                  </a:cxn>
                  <a:cxn ang="0">
                    <a:pos x="49" y="85"/>
                  </a:cxn>
                  <a:cxn ang="0">
                    <a:pos x="52" y="87"/>
                  </a:cxn>
                  <a:cxn ang="0">
                    <a:pos x="54" y="88"/>
                  </a:cxn>
                  <a:cxn ang="0">
                    <a:pos x="57" y="90"/>
                  </a:cxn>
                  <a:cxn ang="0">
                    <a:pos x="58" y="93"/>
                  </a:cxn>
                  <a:cxn ang="0">
                    <a:pos x="62" y="103"/>
                  </a:cxn>
                  <a:cxn ang="0">
                    <a:pos x="67" y="111"/>
                  </a:cxn>
                  <a:cxn ang="0">
                    <a:pos x="69" y="114"/>
                  </a:cxn>
                  <a:cxn ang="0">
                    <a:pos x="73" y="116"/>
                  </a:cxn>
                  <a:cxn ang="0">
                    <a:pos x="77" y="117"/>
                  </a:cxn>
                  <a:cxn ang="0">
                    <a:pos x="80" y="119"/>
                  </a:cxn>
                  <a:cxn ang="0">
                    <a:pos x="84" y="117"/>
                  </a:cxn>
                  <a:cxn ang="0">
                    <a:pos x="86" y="116"/>
                  </a:cxn>
                  <a:cxn ang="0">
                    <a:pos x="90" y="114"/>
                  </a:cxn>
                  <a:cxn ang="0">
                    <a:pos x="93" y="110"/>
                  </a:cxn>
                  <a:cxn ang="0">
                    <a:pos x="96" y="107"/>
                  </a:cxn>
                  <a:cxn ang="0">
                    <a:pos x="100" y="105"/>
                  </a:cxn>
                  <a:cxn ang="0">
                    <a:pos x="106" y="103"/>
                  </a:cxn>
                  <a:cxn ang="0">
                    <a:pos x="112" y="103"/>
                  </a:cxn>
                  <a:cxn ang="0">
                    <a:pos x="126" y="103"/>
                  </a:cxn>
                  <a:cxn ang="0">
                    <a:pos x="140" y="103"/>
                  </a:cxn>
                  <a:cxn ang="0">
                    <a:pos x="147" y="103"/>
                  </a:cxn>
                  <a:cxn ang="0">
                    <a:pos x="152" y="100"/>
                  </a:cxn>
                  <a:cxn ang="0">
                    <a:pos x="156" y="99"/>
                  </a:cxn>
                  <a:cxn ang="0">
                    <a:pos x="160" y="95"/>
                  </a:cxn>
                  <a:cxn ang="0">
                    <a:pos x="170" y="83"/>
                  </a:cxn>
                  <a:cxn ang="0">
                    <a:pos x="180" y="64"/>
                  </a:cxn>
                  <a:cxn ang="0">
                    <a:pos x="184" y="55"/>
                  </a:cxn>
                  <a:cxn ang="0">
                    <a:pos x="185" y="46"/>
                  </a:cxn>
                  <a:cxn ang="0">
                    <a:pos x="185" y="43"/>
                  </a:cxn>
                  <a:cxn ang="0">
                    <a:pos x="184" y="40"/>
                  </a:cxn>
                  <a:cxn ang="0">
                    <a:pos x="181" y="39"/>
                  </a:cxn>
                  <a:cxn ang="0">
                    <a:pos x="179" y="37"/>
                  </a:cxn>
                  <a:cxn ang="0">
                    <a:pos x="161" y="35"/>
                  </a:cxn>
                  <a:cxn ang="0">
                    <a:pos x="142" y="35"/>
                  </a:cxn>
                  <a:cxn ang="0">
                    <a:pos x="132" y="35"/>
                  </a:cxn>
                  <a:cxn ang="0">
                    <a:pos x="122" y="34"/>
                  </a:cxn>
                  <a:cxn ang="0">
                    <a:pos x="113" y="32"/>
                  </a:cxn>
                  <a:cxn ang="0">
                    <a:pos x="107" y="29"/>
                  </a:cxn>
                  <a:cxn ang="0">
                    <a:pos x="90" y="14"/>
                  </a:cxn>
                  <a:cxn ang="0">
                    <a:pos x="83" y="8"/>
                  </a:cxn>
                  <a:cxn ang="0">
                    <a:pos x="73" y="4"/>
                  </a:cxn>
                  <a:cxn ang="0">
                    <a:pos x="61" y="2"/>
                  </a:cxn>
                  <a:cxn ang="0">
                    <a:pos x="54" y="0"/>
                  </a:cxn>
                  <a:cxn ang="0">
                    <a:pos x="48" y="2"/>
                  </a:cxn>
                  <a:cxn ang="0">
                    <a:pos x="45" y="3"/>
                  </a:cxn>
                  <a:cxn ang="0">
                    <a:pos x="41" y="7"/>
                  </a:cxn>
                  <a:cxn ang="0">
                    <a:pos x="30" y="21"/>
                  </a:cxn>
                  <a:cxn ang="0">
                    <a:pos x="14" y="46"/>
                  </a:cxn>
                  <a:cxn ang="0">
                    <a:pos x="8" y="58"/>
                  </a:cxn>
                  <a:cxn ang="0">
                    <a:pos x="3" y="69"/>
                  </a:cxn>
                  <a:cxn ang="0">
                    <a:pos x="0" y="74"/>
                  </a:cxn>
                  <a:cxn ang="0">
                    <a:pos x="0" y="78"/>
                  </a:cxn>
                  <a:cxn ang="0">
                    <a:pos x="1" y="82"/>
                  </a:cxn>
                  <a:cxn ang="0">
                    <a:pos x="4" y="83"/>
                  </a:cxn>
                </a:cxnLst>
                <a:rect l="0" t="0" r="r" b="b"/>
                <a:pathLst>
                  <a:path w="185" h="119">
                    <a:moveTo>
                      <a:pt x="4" y="83"/>
                    </a:moveTo>
                    <a:lnTo>
                      <a:pt x="10" y="85"/>
                    </a:lnTo>
                    <a:lnTo>
                      <a:pt x="17" y="85"/>
                    </a:lnTo>
                    <a:lnTo>
                      <a:pt x="26" y="85"/>
                    </a:lnTo>
                    <a:lnTo>
                      <a:pt x="35" y="85"/>
                    </a:lnTo>
                    <a:lnTo>
                      <a:pt x="42" y="85"/>
                    </a:lnTo>
                    <a:lnTo>
                      <a:pt x="49" y="85"/>
                    </a:lnTo>
                    <a:lnTo>
                      <a:pt x="52" y="87"/>
                    </a:lnTo>
                    <a:lnTo>
                      <a:pt x="54" y="88"/>
                    </a:lnTo>
                    <a:lnTo>
                      <a:pt x="57" y="90"/>
                    </a:lnTo>
                    <a:lnTo>
                      <a:pt x="58" y="93"/>
                    </a:lnTo>
                    <a:lnTo>
                      <a:pt x="62" y="103"/>
                    </a:lnTo>
                    <a:lnTo>
                      <a:pt x="67" y="111"/>
                    </a:lnTo>
                    <a:lnTo>
                      <a:pt x="69" y="114"/>
                    </a:lnTo>
                    <a:lnTo>
                      <a:pt x="73" y="116"/>
                    </a:lnTo>
                    <a:lnTo>
                      <a:pt x="77" y="117"/>
                    </a:lnTo>
                    <a:lnTo>
                      <a:pt x="80" y="119"/>
                    </a:lnTo>
                    <a:lnTo>
                      <a:pt x="84" y="117"/>
                    </a:lnTo>
                    <a:lnTo>
                      <a:pt x="86" y="116"/>
                    </a:lnTo>
                    <a:lnTo>
                      <a:pt x="90" y="114"/>
                    </a:lnTo>
                    <a:lnTo>
                      <a:pt x="93" y="110"/>
                    </a:lnTo>
                    <a:lnTo>
                      <a:pt x="96" y="107"/>
                    </a:lnTo>
                    <a:lnTo>
                      <a:pt x="100" y="105"/>
                    </a:lnTo>
                    <a:lnTo>
                      <a:pt x="106" y="103"/>
                    </a:lnTo>
                    <a:lnTo>
                      <a:pt x="112" y="103"/>
                    </a:lnTo>
                    <a:lnTo>
                      <a:pt x="126" y="103"/>
                    </a:lnTo>
                    <a:lnTo>
                      <a:pt x="140" y="103"/>
                    </a:lnTo>
                    <a:lnTo>
                      <a:pt x="147" y="103"/>
                    </a:lnTo>
                    <a:lnTo>
                      <a:pt x="152" y="100"/>
                    </a:lnTo>
                    <a:lnTo>
                      <a:pt x="156" y="99"/>
                    </a:lnTo>
                    <a:lnTo>
                      <a:pt x="160" y="95"/>
                    </a:lnTo>
                    <a:lnTo>
                      <a:pt x="170" y="83"/>
                    </a:lnTo>
                    <a:lnTo>
                      <a:pt x="180" y="64"/>
                    </a:lnTo>
                    <a:lnTo>
                      <a:pt x="184" y="55"/>
                    </a:lnTo>
                    <a:lnTo>
                      <a:pt x="185" y="46"/>
                    </a:lnTo>
                    <a:lnTo>
                      <a:pt x="185" y="43"/>
                    </a:lnTo>
                    <a:lnTo>
                      <a:pt x="184" y="40"/>
                    </a:lnTo>
                    <a:lnTo>
                      <a:pt x="181" y="39"/>
                    </a:lnTo>
                    <a:lnTo>
                      <a:pt x="179" y="37"/>
                    </a:lnTo>
                    <a:lnTo>
                      <a:pt x="161" y="35"/>
                    </a:lnTo>
                    <a:lnTo>
                      <a:pt x="142" y="35"/>
                    </a:lnTo>
                    <a:lnTo>
                      <a:pt x="132" y="35"/>
                    </a:lnTo>
                    <a:lnTo>
                      <a:pt x="122" y="34"/>
                    </a:lnTo>
                    <a:lnTo>
                      <a:pt x="113" y="32"/>
                    </a:lnTo>
                    <a:lnTo>
                      <a:pt x="107" y="29"/>
                    </a:lnTo>
                    <a:lnTo>
                      <a:pt x="90" y="14"/>
                    </a:lnTo>
                    <a:lnTo>
                      <a:pt x="83" y="8"/>
                    </a:lnTo>
                    <a:lnTo>
                      <a:pt x="73" y="4"/>
                    </a:lnTo>
                    <a:lnTo>
                      <a:pt x="61" y="2"/>
                    </a:lnTo>
                    <a:lnTo>
                      <a:pt x="54" y="0"/>
                    </a:lnTo>
                    <a:lnTo>
                      <a:pt x="48" y="2"/>
                    </a:lnTo>
                    <a:lnTo>
                      <a:pt x="45" y="3"/>
                    </a:lnTo>
                    <a:lnTo>
                      <a:pt x="41" y="7"/>
                    </a:lnTo>
                    <a:lnTo>
                      <a:pt x="30" y="21"/>
                    </a:lnTo>
                    <a:lnTo>
                      <a:pt x="14" y="46"/>
                    </a:lnTo>
                    <a:lnTo>
                      <a:pt x="8" y="58"/>
                    </a:lnTo>
                    <a:lnTo>
                      <a:pt x="3" y="69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1" y="82"/>
                    </a:lnTo>
                    <a:lnTo>
                      <a:pt x="4" y="83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63" name="Freeform 43"/>
              <p:cNvSpPr>
                <a:spLocks/>
              </p:cNvSpPr>
              <p:nvPr userDrawn="1"/>
            </p:nvSpPr>
            <p:spPr bwMode="auto">
              <a:xfrm>
                <a:off x="2784" y="1238"/>
                <a:ext cx="60" cy="28"/>
              </a:xfrm>
              <a:custGeom>
                <a:avLst/>
                <a:gdLst/>
                <a:ahLst/>
                <a:cxnLst>
                  <a:cxn ang="0">
                    <a:pos x="30" y="68"/>
                  </a:cxn>
                  <a:cxn ang="0">
                    <a:pos x="35" y="62"/>
                  </a:cxn>
                  <a:cxn ang="0">
                    <a:pos x="40" y="56"/>
                  </a:cxn>
                  <a:cxn ang="0">
                    <a:pos x="42" y="55"/>
                  </a:cxn>
                  <a:cxn ang="0">
                    <a:pos x="46" y="55"/>
                  </a:cxn>
                  <a:cxn ang="0">
                    <a:pos x="51" y="56"/>
                  </a:cxn>
                  <a:cxn ang="0">
                    <a:pos x="57" y="61"/>
                  </a:cxn>
                  <a:cxn ang="0">
                    <a:pos x="69" y="71"/>
                  </a:cxn>
                  <a:cxn ang="0">
                    <a:pos x="79" y="80"/>
                  </a:cxn>
                  <a:cxn ang="0">
                    <a:pos x="83" y="83"/>
                  </a:cxn>
                  <a:cxn ang="0">
                    <a:pos x="87" y="85"/>
                  </a:cxn>
                  <a:cxn ang="0">
                    <a:pos x="90" y="85"/>
                  </a:cxn>
                  <a:cxn ang="0">
                    <a:pos x="95" y="84"/>
                  </a:cxn>
                  <a:cxn ang="0">
                    <a:pos x="103" y="77"/>
                  </a:cxn>
                  <a:cxn ang="0">
                    <a:pos x="109" y="66"/>
                  </a:cxn>
                  <a:cxn ang="0">
                    <a:pos x="112" y="62"/>
                  </a:cxn>
                  <a:cxn ang="0">
                    <a:pos x="116" y="58"/>
                  </a:cxn>
                  <a:cxn ang="0">
                    <a:pos x="119" y="57"/>
                  </a:cxn>
                  <a:cxn ang="0">
                    <a:pos x="120" y="57"/>
                  </a:cxn>
                  <a:cxn ang="0">
                    <a:pos x="122" y="57"/>
                  </a:cxn>
                  <a:cxn ang="0">
                    <a:pos x="125" y="57"/>
                  </a:cxn>
                  <a:cxn ang="0">
                    <a:pos x="133" y="63"/>
                  </a:cxn>
                  <a:cxn ang="0">
                    <a:pos x="143" y="69"/>
                  </a:cxn>
                  <a:cxn ang="0">
                    <a:pos x="147" y="72"/>
                  </a:cxn>
                  <a:cxn ang="0">
                    <a:pos x="152" y="73"/>
                  </a:cxn>
                  <a:cxn ang="0">
                    <a:pos x="155" y="74"/>
                  </a:cxn>
                  <a:cxn ang="0">
                    <a:pos x="160" y="73"/>
                  </a:cxn>
                  <a:cxn ang="0">
                    <a:pos x="168" y="72"/>
                  </a:cxn>
                  <a:cxn ang="0">
                    <a:pos x="175" y="71"/>
                  </a:cxn>
                  <a:cxn ang="0">
                    <a:pos x="176" y="69"/>
                  </a:cxn>
                  <a:cxn ang="0">
                    <a:pos x="178" y="66"/>
                  </a:cxn>
                  <a:cxn ang="0">
                    <a:pos x="176" y="61"/>
                  </a:cxn>
                  <a:cxn ang="0">
                    <a:pos x="173" y="52"/>
                  </a:cxn>
                  <a:cxn ang="0">
                    <a:pos x="168" y="42"/>
                  </a:cxn>
                  <a:cxn ang="0">
                    <a:pos x="159" y="34"/>
                  </a:cxn>
                  <a:cxn ang="0">
                    <a:pos x="150" y="25"/>
                  </a:cxn>
                  <a:cxn ang="0">
                    <a:pos x="142" y="16"/>
                  </a:cxn>
                  <a:cxn ang="0">
                    <a:pos x="126" y="5"/>
                  </a:cxn>
                  <a:cxn ang="0">
                    <a:pos x="120" y="0"/>
                  </a:cxn>
                  <a:cxn ang="0">
                    <a:pos x="109" y="2"/>
                  </a:cxn>
                  <a:cxn ang="0">
                    <a:pos x="90" y="4"/>
                  </a:cxn>
                  <a:cxn ang="0">
                    <a:pos x="73" y="3"/>
                  </a:cxn>
                  <a:cxn ang="0">
                    <a:pos x="51" y="2"/>
                  </a:cxn>
                  <a:cxn ang="0">
                    <a:pos x="40" y="2"/>
                  </a:cxn>
                  <a:cxn ang="0">
                    <a:pos x="30" y="2"/>
                  </a:cxn>
                  <a:cxn ang="0">
                    <a:pos x="23" y="3"/>
                  </a:cxn>
                  <a:cxn ang="0">
                    <a:pos x="19" y="4"/>
                  </a:cxn>
                  <a:cxn ang="0">
                    <a:pos x="13" y="11"/>
                  </a:cxn>
                  <a:cxn ang="0">
                    <a:pos x="5" y="23"/>
                  </a:cxn>
                  <a:cxn ang="0">
                    <a:pos x="3" y="29"/>
                  </a:cxn>
                  <a:cxn ang="0">
                    <a:pos x="0" y="34"/>
                  </a:cxn>
                  <a:cxn ang="0">
                    <a:pos x="0" y="40"/>
                  </a:cxn>
                  <a:cxn ang="0">
                    <a:pos x="2" y="43"/>
                  </a:cxn>
                  <a:cxn ang="0">
                    <a:pos x="7" y="53"/>
                  </a:cxn>
                  <a:cxn ang="0">
                    <a:pos x="15" y="62"/>
                  </a:cxn>
                  <a:cxn ang="0">
                    <a:pos x="19" y="66"/>
                  </a:cxn>
                  <a:cxn ang="0">
                    <a:pos x="23" y="68"/>
                  </a:cxn>
                  <a:cxn ang="0">
                    <a:pos x="26" y="69"/>
                  </a:cxn>
                  <a:cxn ang="0">
                    <a:pos x="30" y="68"/>
                  </a:cxn>
                </a:cxnLst>
                <a:rect l="0" t="0" r="r" b="b"/>
                <a:pathLst>
                  <a:path w="178" h="85">
                    <a:moveTo>
                      <a:pt x="30" y="68"/>
                    </a:moveTo>
                    <a:lnTo>
                      <a:pt x="35" y="62"/>
                    </a:lnTo>
                    <a:lnTo>
                      <a:pt x="40" y="56"/>
                    </a:lnTo>
                    <a:lnTo>
                      <a:pt x="42" y="55"/>
                    </a:lnTo>
                    <a:lnTo>
                      <a:pt x="46" y="55"/>
                    </a:lnTo>
                    <a:lnTo>
                      <a:pt x="51" y="56"/>
                    </a:lnTo>
                    <a:lnTo>
                      <a:pt x="57" y="61"/>
                    </a:lnTo>
                    <a:lnTo>
                      <a:pt x="69" y="71"/>
                    </a:lnTo>
                    <a:lnTo>
                      <a:pt x="79" y="80"/>
                    </a:lnTo>
                    <a:lnTo>
                      <a:pt x="83" y="83"/>
                    </a:lnTo>
                    <a:lnTo>
                      <a:pt x="87" y="85"/>
                    </a:lnTo>
                    <a:lnTo>
                      <a:pt x="90" y="85"/>
                    </a:lnTo>
                    <a:lnTo>
                      <a:pt x="95" y="84"/>
                    </a:lnTo>
                    <a:lnTo>
                      <a:pt x="103" y="77"/>
                    </a:lnTo>
                    <a:lnTo>
                      <a:pt x="109" y="66"/>
                    </a:lnTo>
                    <a:lnTo>
                      <a:pt x="112" y="62"/>
                    </a:lnTo>
                    <a:lnTo>
                      <a:pt x="116" y="58"/>
                    </a:lnTo>
                    <a:lnTo>
                      <a:pt x="119" y="57"/>
                    </a:lnTo>
                    <a:lnTo>
                      <a:pt x="120" y="57"/>
                    </a:lnTo>
                    <a:lnTo>
                      <a:pt x="122" y="57"/>
                    </a:lnTo>
                    <a:lnTo>
                      <a:pt x="125" y="57"/>
                    </a:lnTo>
                    <a:lnTo>
                      <a:pt x="133" y="63"/>
                    </a:lnTo>
                    <a:lnTo>
                      <a:pt x="143" y="69"/>
                    </a:lnTo>
                    <a:lnTo>
                      <a:pt x="147" y="72"/>
                    </a:lnTo>
                    <a:lnTo>
                      <a:pt x="152" y="73"/>
                    </a:lnTo>
                    <a:lnTo>
                      <a:pt x="155" y="74"/>
                    </a:lnTo>
                    <a:lnTo>
                      <a:pt x="160" y="73"/>
                    </a:lnTo>
                    <a:lnTo>
                      <a:pt x="168" y="72"/>
                    </a:lnTo>
                    <a:lnTo>
                      <a:pt x="175" y="71"/>
                    </a:lnTo>
                    <a:lnTo>
                      <a:pt x="176" y="69"/>
                    </a:lnTo>
                    <a:lnTo>
                      <a:pt x="178" y="66"/>
                    </a:lnTo>
                    <a:lnTo>
                      <a:pt x="176" y="61"/>
                    </a:lnTo>
                    <a:lnTo>
                      <a:pt x="173" y="52"/>
                    </a:lnTo>
                    <a:lnTo>
                      <a:pt x="168" y="42"/>
                    </a:lnTo>
                    <a:lnTo>
                      <a:pt x="159" y="34"/>
                    </a:lnTo>
                    <a:lnTo>
                      <a:pt x="150" y="25"/>
                    </a:lnTo>
                    <a:lnTo>
                      <a:pt x="142" y="16"/>
                    </a:lnTo>
                    <a:lnTo>
                      <a:pt x="126" y="5"/>
                    </a:lnTo>
                    <a:lnTo>
                      <a:pt x="120" y="0"/>
                    </a:lnTo>
                    <a:lnTo>
                      <a:pt x="109" y="2"/>
                    </a:lnTo>
                    <a:lnTo>
                      <a:pt x="90" y="4"/>
                    </a:lnTo>
                    <a:lnTo>
                      <a:pt x="73" y="3"/>
                    </a:lnTo>
                    <a:lnTo>
                      <a:pt x="51" y="2"/>
                    </a:lnTo>
                    <a:lnTo>
                      <a:pt x="40" y="2"/>
                    </a:lnTo>
                    <a:lnTo>
                      <a:pt x="30" y="2"/>
                    </a:lnTo>
                    <a:lnTo>
                      <a:pt x="23" y="3"/>
                    </a:lnTo>
                    <a:lnTo>
                      <a:pt x="19" y="4"/>
                    </a:lnTo>
                    <a:lnTo>
                      <a:pt x="13" y="11"/>
                    </a:lnTo>
                    <a:lnTo>
                      <a:pt x="5" y="23"/>
                    </a:lnTo>
                    <a:lnTo>
                      <a:pt x="3" y="29"/>
                    </a:lnTo>
                    <a:lnTo>
                      <a:pt x="0" y="34"/>
                    </a:lnTo>
                    <a:lnTo>
                      <a:pt x="0" y="40"/>
                    </a:lnTo>
                    <a:lnTo>
                      <a:pt x="2" y="43"/>
                    </a:lnTo>
                    <a:lnTo>
                      <a:pt x="7" y="53"/>
                    </a:lnTo>
                    <a:lnTo>
                      <a:pt x="15" y="62"/>
                    </a:lnTo>
                    <a:lnTo>
                      <a:pt x="19" y="66"/>
                    </a:lnTo>
                    <a:lnTo>
                      <a:pt x="23" y="68"/>
                    </a:lnTo>
                    <a:lnTo>
                      <a:pt x="26" y="69"/>
                    </a:lnTo>
                    <a:lnTo>
                      <a:pt x="30" y="68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64" name="Freeform 44"/>
              <p:cNvSpPr>
                <a:spLocks/>
              </p:cNvSpPr>
              <p:nvPr userDrawn="1"/>
            </p:nvSpPr>
            <p:spPr bwMode="auto">
              <a:xfrm>
                <a:off x="2887" y="1213"/>
                <a:ext cx="21" cy="17"/>
              </a:xfrm>
              <a:custGeom>
                <a:avLst/>
                <a:gdLst/>
                <a:ahLst/>
                <a:cxnLst>
                  <a:cxn ang="0">
                    <a:pos x="1" y="16"/>
                  </a:cxn>
                  <a:cxn ang="0">
                    <a:pos x="4" y="22"/>
                  </a:cxn>
                  <a:cxn ang="0">
                    <a:pos x="8" y="28"/>
                  </a:cxn>
                  <a:cxn ang="0">
                    <a:pos x="12" y="35"/>
                  </a:cxn>
                  <a:cxn ang="0">
                    <a:pos x="19" y="41"/>
                  </a:cxn>
                  <a:cxn ang="0">
                    <a:pos x="25" y="46"/>
                  </a:cxn>
                  <a:cxn ang="0">
                    <a:pos x="31" y="49"/>
                  </a:cxn>
                  <a:cxn ang="0">
                    <a:pos x="35" y="51"/>
                  </a:cxn>
                  <a:cxn ang="0">
                    <a:pos x="37" y="51"/>
                  </a:cxn>
                  <a:cxn ang="0">
                    <a:pos x="41" y="51"/>
                  </a:cxn>
                  <a:cxn ang="0">
                    <a:pos x="44" y="49"/>
                  </a:cxn>
                  <a:cxn ang="0">
                    <a:pos x="51" y="44"/>
                  </a:cxn>
                  <a:cxn ang="0">
                    <a:pos x="57" y="38"/>
                  </a:cxn>
                  <a:cxn ang="0">
                    <a:pos x="60" y="31"/>
                  </a:cxn>
                  <a:cxn ang="0">
                    <a:pos x="63" y="22"/>
                  </a:cxn>
                  <a:cxn ang="0">
                    <a:pos x="63" y="19"/>
                  </a:cxn>
                  <a:cxn ang="0">
                    <a:pos x="63" y="15"/>
                  </a:cxn>
                  <a:cxn ang="0">
                    <a:pos x="62" y="11"/>
                  </a:cxn>
                  <a:cxn ang="0">
                    <a:pos x="59" y="9"/>
                  </a:cxn>
                  <a:cxn ang="0">
                    <a:pos x="56" y="5"/>
                  </a:cxn>
                  <a:cxn ang="0">
                    <a:pos x="52" y="3"/>
                  </a:cxn>
                  <a:cxn ang="0">
                    <a:pos x="46" y="1"/>
                  </a:cxn>
                  <a:cxn ang="0">
                    <a:pos x="40" y="0"/>
                  </a:cxn>
                  <a:cxn ang="0">
                    <a:pos x="26" y="0"/>
                  </a:cxn>
                  <a:cxn ang="0">
                    <a:pos x="12" y="3"/>
                  </a:cxn>
                  <a:cxn ang="0">
                    <a:pos x="6" y="5"/>
                  </a:cxn>
                  <a:cxn ang="0">
                    <a:pos x="3" y="8"/>
                  </a:cxn>
                  <a:cxn ang="0">
                    <a:pos x="1" y="9"/>
                  </a:cxn>
                  <a:cxn ang="0">
                    <a:pos x="0" y="11"/>
                  </a:cxn>
                  <a:cxn ang="0">
                    <a:pos x="0" y="14"/>
                  </a:cxn>
                  <a:cxn ang="0">
                    <a:pos x="1" y="16"/>
                  </a:cxn>
                </a:cxnLst>
                <a:rect l="0" t="0" r="r" b="b"/>
                <a:pathLst>
                  <a:path w="63" h="51">
                    <a:moveTo>
                      <a:pt x="1" y="16"/>
                    </a:moveTo>
                    <a:lnTo>
                      <a:pt x="4" y="22"/>
                    </a:lnTo>
                    <a:lnTo>
                      <a:pt x="8" y="28"/>
                    </a:lnTo>
                    <a:lnTo>
                      <a:pt x="12" y="35"/>
                    </a:lnTo>
                    <a:lnTo>
                      <a:pt x="19" y="41"/>
                    </a:lnTo>
                    <a:lnTo>
                      <a:pt x="25" y="46"/>
                    </a:lnTo>
                    <a:lnTo>
                      <a:pt x="31" y="49"/>
                    </a:lnTo>
                    <a:lnTo>
                      <a:pt x="35" y="51"/>
                    </a:lnTo>
                    <a:lnTo>
                      <a:pt x="37" y="51"/>
                    </a:lnTo>
                    <a:lnTo>
                      <a:pt x="41" y="51"/>
                    </a:lnTo>
                    <a:lnTo>
                      <a:pt x="44" y="49"/>
                    </a:lnTo>
                    <a:lnTo>
                      <a:pt x="51" y="44"/>
                    </a:lnTo>
                    <a:lnTo>
                      <a:pt x="57" y="38"/>
                    </a:lnTo>
                    <a:lnTo>
                      <a:pt x="60" y="31"/>
                    </a:lnTo>
                    <a:lnTo>
                      <a:pt x="63" y="22"/>
                    </a:lnTo>
                    <a:lnTo>
                      <a:pt x="63" y="19"/>
                    </a:lnTo>
                    <a:lnTo>
                      <a:pt x="63" y="15"/>
                    </a:lnTo>
                    <a:lnTo>
                      <a:pt x="62" y="11"/>
                    </a:lnTo>
                    <a:lnTo>
                      <a:pt x="59" y="9"/>
                    </a:lnTo>
                    <a:lnTo>
                      <a:pt x="56" y="5"/>
                    </a:lnTo>
                    <a:lnTo>
                      <a:pt x="52" y="3"/>
                    </a:lnTo>
                    <a:lnTo>
                      <a:pt x="46" y="1"/>
                    </a:lnTo>
                    <a:lnTo>
                      <a:pt x="40" y="0"/>
                    </a:lnTo>
                    <a:lnTo>
                      <a:pt x="26" y="0"/>
                    </a:lnTo>
                    <a:lnTo>
                      <a:pt x="12" y="3"/>
                    </a:lnTo>
                    <a:lnTo>
                      <a:pt x="6" y="5"/>
                    </a:lnTo>
                    <a:lnTo>
                      <a:pt x="3" y="8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1" y="16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65" name="Freeform 45"/>
              <p:cNvSpPr>
                <a:spLocks/>
              </p:cNvSpPr>
              <p:nvPr userDrawn="1"/>
            </p:nvSpPr>
            <p:spPr bwMode="auto">
              <a:xfrm>
                <a:off x="2948" y="1176"/>
                <a:ext cx="17" cy="13"/>
              </a:xfrm>
              <a:custGeom>
                <a:avLst/>
                <a:gdLst/>
                <a:ahLst/>
                <a:cxnLst>
                  <a:cxn ang="0">
                    <a:pos x="43" y="40"/>
                  </a:cxn>
                  <a:cxn ang="0">
                    <a:pos x="47" y="37"/>
                  </a:cxn>
                  <a:cxn ang="0">
                    <a:pos x="49" y="34"/>
                  </a:cxn>
                  <a:cxn ang="0">
                    <a:pos x="52" y="29"/>
                  </a:cxn>
                  <a:cxn ang="0">
                    <a:pos x="52" y="23"/>
                  </a:cxn>
                  <a:cxn ang="0">
                    <a:pos x="51" y="16"/>
                  </a:cxn>
                  <a:cxn ang="0">
                    <a:pos x="48" y="10"/>
                  </a:cxn>
                  <a:cxn ang="0">
                    <a:pos x="43" y="7"/>
                  </a:cxn>
                  <a:cxn ang="0">
                    <a:pos x="36" y="3"/>
                  </a:cxn>
                  <a:cxn ang="0">
                    <a:pos x="30" y="2"/>
                  </a:cxn>
                  <a:cxn ang="0">
                    <a:pos x="22" y="0"/>
                  </a:cxn>
                  <a:cxn ang="0">
                    <a:pos x="16" y="0"/>
                  </a:cxn>
                  <a:cxn ang="0">
                    <a:pos x="10" y="2"/>
                  </a:cxn>
                  <a:cxn ang="0">
                    <a:pos x="5" y="3"/>
                  </a:cxn>
                  <a:cxn ang="0">
                    <a:pos x="1" y="5"/>
                  </a:cxn>
                  <a:cxn ang="0">
                    <a:pos x="1" y="7"/>
                  </a:cxn>
                  <a:cxn ang="0">
                    <a:pos x="0" y="9"/>
                  </a:cxn>
                  <a:cxn ang="0">
                    <a:pos x="1" y="10"/>
                  </a:cxn>
                  <a:cxn ang="0">
                    <a:pos x="3" y="12"/>
                  </a:cxn>
                  <a:cxn ang="0">
                    <a:pos x="10" y="21"/>
                  </a:cxn>
                  <a:cxn ang="0">
                    <a:pos x="22" y="31"/>
                  </a:cxn>
                  <a:cxn ang="0">
                    <a:pos x="27" y="36"/>
                  </a:cxn>
                  <a:cxn ang="0">
                    <a:pos x="33" y="39"/>
                  </a:cxn>
                  <a:cxn ang="0">
                    <a:pos x="38" y="41"/>
                  </a:cxn>
                  <a:cxn ang="0">
                    <a:pos x="43" y="40"/>
                  </a:cxn>
                </a:cxnLst>
                <a:rect l="0" t="0" r="r" b="b"/>
                <a:pathLst>
                  <a:path w="52" h="41">
                    <a:moveTo>
                      <a:pt x="43" y="40"/>
                    </a:moveTo>
                    <a:lnTo>
                      <a:pt x="47" y="37"/>
                    </a:lnTo>
                    <a:lnTo>
                      <a:pt x="49" y="34"/>
                    </a:lnTo>
                    <a:lnTo>
                      <a:pt x="52" y="29"/>
                    </a:lnTo>
                    <a:lnTo>
                      <a:pt x="52" y="23"/>
                    </a:lnTo>
                    <a:lnTo>
                      <a:pt x="51" y="16"/>
                    </a:lnTo>
                    <a:lnTo>
                      <a:pt x="48" y="10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30" y="2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5" y="3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3" y="12"/>
                    </a:lnTo>
                    <a:lnTo>
                      <a:pt x="10" y="21"/>
                    </a:lnTo>
                    <a:lnTo>
                      <a:pt x="22" y="31"/>
                    </a:lnTo>
                    <a:lnTo>
                      <a:pt x="27" y="36"/>
                    </a:lnTo>
                    <a:lnTo>
                      <a:pt x="33" y="39"/>
                    </a:lnTo>
                    <a:lnTo>
                      <a:pt x="38" y="41"/>
                    </a:lnTo>
                    <a:lnTo>
                      <a:pt x="43" y="40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66" name="Freeform 46"/>
              <p:cNvSpPr>
                <a:spLocks/>
              </p:cNvSpPr>
              <p:nvPr userDrawn="1"/>
            </p:nvSpPr>
            <p:spPr bwMode="auto">
              <a:xfrm>
                <a:off x="2885" y="1132"/>
                <a:ext cx="22" cy="16"/>
              </a:xfrm>
              <a:custGeom>
                <a:avLst/>
                <a:gdLst/>
                <a:ahLst/>
                <a:cxnLst>
                  <a:cxn ang="0">
                    <a:pos x="38" y="46"/>
                  </a:cxn>
                  <a:cxn ang="0">
                    <a:pos x="44" y="43"/>
                  </a:cxn>
                  <a:cxn ang="0">
                    <a:pos x="50" y="38"/>
                  </a:cxn>
                  <a:cxn ang="0">
                    <a:pos x="58" y="32"/>
                  </a:cxn>
                  <a:cxn ang="0">
                    <a:pos x="63" y="25"/>
                  </a:cxn>
                  <a:cxn ang="0">
                    <a:pos x="64" y="23"/>
                  </a:cxn>
                  <a:cxn ang="0">
                    <a:pos x="65" y="19"/>
                  </a:cxn>
                  <a:cxn ang="0">
                    <a:pos x="64" y="16"/>
                  </a:cxn>
                  <a:cxn ang="0">
                    <a:pos x="61" y="13"/>
                  </a:cxn>
                  <a:cxn ang="0">
                    <a:pos x="58" y="9"/>
                  </a:cxn>
                  <a:cxn ang="0">
                    <a:pos x="53" y="6"/>
                  </a:cxn>
                  <a:cxn ang="0">
                    <a:pos x="45" y="3"/>
                  </a:cxn>
                  <a:cxn ang="0">
                    <a:pos x="35" y="0"/>
                  </a:cxn>
                  <a:cxn ang="0">
                    <a:pos x="31" y="0"/>
                  </a:cxn>
                  <a:cxn ang="0">
                    <a:pos x="24" y="0"/>
                  </a:cxn>
                  <a:cxn ang="0">
                    <a:pos x="18" y="2"/>
                  </a:cxn>
                  <a:cxn ang="0">
                    <a:pos x="11" y="5"/>
                  </a:cxn>
                  <a:cxn ang="0">
                    <a:pos x="6" y="7"/>
                  </a:cxn>
                  <a:cxn ang="0">
                    <a:pos x="1" y="11"/>
                  </a:cxn>
                  <a:cxn ang="0">
                    <a:pos x="1" y="13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1" y="19"/>
                  </a:cxn>
                  <a:cxn ang="0">
                    <a:pos x="8" y="30"/>
                  </a:cxn>
                  <a:cxn ang="0">
                    <a:pos x="18" y="41"/>
                  </a:cxn>
                  <a:cxn ang="0">
                    <a:pos x="24" y="45"/>
                  </a:cxn>
                  <a:cxn ang="0">
                    <a:pos x="29" y="48"/>
                  </a:cxn>
                  <a:cxn ang="0">
                    <a:pos x="34" y="48"/>
                  </a:cxn>
                  <a:cxn ang="0">
                    <a:pos x="38" y="46"/>
                  </a:cxn>
                </a:cxnLst>
                <a:rect l="0" t="0" r="r" b="b"/>
                <a:pathLst>
                  <a:path w="65" h="48">
                    <a:moveTo>
                      <a:pt x="38" y="46"/>
                    </a:moveTo>
                    <a:lnTo>
                      <a:pt x="44" y="43"/>
                    </a:lnTo>
                    <a:lnTo>
                      <a:pt x="50" y="38"/>
                    </a:lnTo>
                    <a:lnTo>
                      <a:pt x="58" y="32"/>
                    </a:lnTo>
                    <a:lnTo>
                      <a:pt x="63" y="25"/>
                    </a:lnTo>
                    <a:lnTo>
                      <a:pt x="64" y="23"/>
                    </a:lnTo>
                    <a:lnTo>
                      <a:pt x="65" y="19"/>
                    </a:lnTo>
                    <a:lnTo>
                      <a:pt x="64" y="16"/>
                    </a:lnTo>
                    <a:lnTo>
                      <a:pt x="61" y="13"/>
                    </a:lnTo>
                    <a:lnTo>
                      <a:pt x="58" y="9"/>
                    </a:lnTo>
                    <a:lnTo>
                      <a:pt x="53" y="6"/>
                    </a:lnTo>
                    <a:lnTo>
                      <a:pt x="45" y="3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24" y="0"/>
                    </a:lnTo>
                    <a:lnTo>
                      <a:pt x="18" y="2"/>
                    </a:lnTo>
                    <a:lnTo>
                      <a:pt x="11" y="5"/>
                    </a:lnTo>
                    <a:lnTo>
                      <a:pt x="6" y="7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1" y="19"/>
                    </a:lnTo>
                    <a:lnTo>
                      <a:pt x="8" y="30"/>
                    </a:lnTo>
                    <a:lnTo>
                      <a:pt x="18" y="41"/>
                    </a:lnTo>
                    <a:lnTo>
                      <a:pt x="24" y="45"/>
                    </a:lnTo>
                    <a:lnTo>
                      <a:pt x="29" y="48"/>
                    </a:lnTo>
                    <a:lnTo>
                      <a:pt x="34" y="48"/>
                    </a:lnTo>
                    <a:lnTo>
                      <a:pt x="38" y="46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67" name="Freeform 47"/>
              <p:cNvSpPr>
                <a:spLocks/>
              </p:cNvSpPr>
              <p:nvPr userDrawn="1"/>
            </p:nvSpPr>
            <p:spPr bwMode="auto">
              <a:xfrm>
                <a:off x="2853" y="1147"/>
                <a:ext cx="18" cy="18"/>
              </a:xfrm>
              <a:custGeom>
                <a:avLst/>
                <a:gdLst/>
                <a:ahLst/>
                <a:cxnLst>
                  <a:cxn ang="0">
                    <a:pos x="21" y="41"/>
                  </a:cxn>
                  <a:cxn ang="0">
                    <a:pos x="30" y="48"/>
                  </a:cxn>
                  <a:cxn ang="0">
                    <a:pos x="41" y="53"/>
                  </a:cxn>
                  <a:cxn ang="0">
                    <a:pos x="46" y="54"/>
                  </a:cxn>
                  <a:cxn ang="0">
                    <a:pos x="51" y="54"/>
                  </a:cxn>
                  <a:cxn ang="0">
                    <a:pos x="52" y="54"/>
                  </a:cxn>
                  <a:cxn ang="0">
                    <a:pos x="53" y="53"/>
                  </a:cxn>
                  <a:cxn ang="0">
                    <a:pos x="54" y="52"/>
                  </a:cxn>
                  <a:cxn ang="0">
                    <a:pos x="54" y="51"/>
                  </a:cxn>
                  <a:cxn ang="0">
                    <a:pos x="52" y="41"/>
                  </a:cxn>
                  <a:cxn ang="0">
                    <a:pos x="48" y="30"/>
                  </a:cxn>
                  <a:cxn ang="0">
                    <a:pos x="43" y="20"/>
                  </a:cxn>
                  <a:cxn ang="0">
                    <a:pos x="41" y="16"/>
                  </a:cxn>
                  <a:cxn ang="0">
                    <a:pos x="35" y="11"/>
                  </a:cxn>
                  <a:cxn ang="0">
                    <a:pos x="27" y="8"/>
                  </a:cxn>
                  <a:cxn ang="0">
                    <a:pos x="20" y="4"/>
                  </a:cxn>
                  <a:cxn ang="0">
                    <a:pos x="12" y="2"/>
                  </a:cxn>
                  <a:cxn ang="0">
                    <a:pos x="6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1" y="8"/>
                  </a:cxn>
                  <a:cxn ang="0">
                    <a:pos x="6" y="18"/>
                  </a:cxn>
                  <a:cxn ang="0">
                    <a:pos x="11" y="26"/>
                  </a:cxn>
                  <a:cxn ang="0">
                    <a:pos x="16" y="35"/>
                  </a:cxn>
                  <a:cxn ang="0">
                    <a:pos x="21" y="41"/>
                  </a:cxn>
                </a:cxnLst>
                <a:rect l="0" t="0" r="r" b="b"/>
                <a:pathLst>
                  <a:path w="54" h="54">
                    <a:moveTo>
                      <a:pt x="21" y="41"/>
                    </a:moveTo>
                    <a:lnTo>
                      <a:pt x="30" y="48"/>
                    </a:lnTo>
                    <a:lnTo>
                      <a:pt x="41" y="53"/>
                    </a:lnTo>
                    <a:lnTo>
                      <a:pt x="46" y="54"/>
                    </a:lnTo>
                    <a:lnTo>
                      <a:pt x="51" y="54"/>
                    </a:lnTo>
                    <a:lnTo>
                      <a:pt x="52" y="54"/>
                    </a:lnTo>
                    <a:lnTo>
                      <a:pt x="53" y="53"/>
                    </a:lnTo>
                    <a:lnTo>
                      <a:pt x="54" y="52"/>
                    </a:lnTo>
                    <a:lnTo>
                      <a:pt x="54" y="51"/>
                    </a:lnTo>
                    <a:lnTo>
                      <a:pt x="52" y="41"/>
                    </a:lnTo>
                    <a:lnTo>
                      <a:pt x="48" y="30"/>
                    </a:lnTo>
                    <a:lnTo>
                      <a:pt x="43" y="20"/>
                    </a:lnTo>
                    <a:lnTo>
                      <a:pt x="41" y="16"/>
                    </a:lnTo>
                    <a:lnTo>
                      <a:pt x="35" y="11"/>
                    </a:lnTo>
                    <a:lnTo>
                      <a:pt x="27" y="8"/>
                    </a:lnTo>
                    <a:lnTo>
                      <a:pt x="20" y="4"/>
                    </a:lnTo>
                    <a:lnTo>
                      <a:pt x="12" y="2"/>
                    </a:lnTo>
                    <a:lnTo>
                      <a:pt x="6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1" y="8"/>
                    </a:lnTo>
                    <a:lnTo>
                      <a:pt x="6" y="18"/>
                    </a:lnTo>
                    <a:lnTo>
                      <a:pt x="11" y="26"/>
                    </a:lnTo>
                    <a:lnTo>
                      <a:pt x="16" y="35"/>
                    </a:lnTo>
                    <a:lnTo>
                      <a:pt x="21" y="41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68" name="Freeform 48"/>
              <p:cNvSpPr>
                <a:spLocks/>
              </p:cNvSpPr>
              <p:nvPr userDrawn="1"/>
            </p:nvSpPr>
            <p:spPr bwMode="auto">
              <a:xfrm>
                <a:off x="2837" y="1184"/>
                <a:ext cx="13" cy="21"/>
              </a:xfrm>
              <a:custGeom>
                <a:avLst/>
                <a:gdLst/>
                <a:ahLst/>
                <a:cxnLst>
                  <a:cxn ang="0">
                    <a:pos x="19" y="64"/>
                  </a:cxn>
                  <a:cxn ang="0">
                    <a:pos x="24" y="64"/>
                  </a:cxn>
                  <a:cxn ang="0">
                    <a:pos x="29" y="63"/>
                  </a:cxn>
                  <a:cxn ang="0">
                    <a:pos x="33" y="62"/>
                  </a:cxn>
                  <a:cxn ang="0">
                    <a:pos x="35" y="60"/>
                  </a:cxn>
                  <a:cxn ang="0">
                    <a:pos x="38" y="57"/>
                  </a:cxn>
                  <a:cxn ang="0">
                    <a:pos x="39" y="53"/>
                  </a:cxn>
                  <a:cxn ang="0">
                    <a:pos x="38" y="49"/>
                  </a:cxn>
                  <a:cxn ang="0">
                    <a:pos x="37" y="44"/>
                  </a:cxn>
                  <a:cxn ang="0">
                    <a:pos x="25" y="22"/>
                  </a:cxn>
                  <a:cxn ang="0">
                    <a:pos x="19" y="9"/>
                  </a:cxn>
                  <a:cxn ang="0">
                    <a:pos x="16" y="6"/>
                  </a:cxn>
                  <a:cxn ang="0">
                    <a:pos x="13" y="3"/>
                  </a:cxn>
                  <a:cxn ang="0">
                    <a:pos x="9" y="1"/>
                  </a:cxn>
                  <a:cxn ang="0">
                    <a:pos x="6" y="0"/>
                  </a:cxn>
                  <a:cxn ang="0">
                    <a:pos x="2" y="0"/>
                  </a:cxn>
                  <a:cxn ang="0">
                    <a:pos x="1" y="1"/>
                  </a:cxn>
                  <a:cxn ang="0">
                    <a:pos x="0" y="4"/>
                  </a:cxn>
                  <a:cxn ang="0">
                    <a:pos x="0" y="9"/>
                  </a:cxn>
                  <a:cxn ang="0">
                    <a:pos x="2" y="23"/>
                  </a:cxn>
                  <a:cxn ang="0">
                    <a:pos x="6" y="41"/>
                  </a:cxn>
                  <a:cxn ang="0">
                    <a:pos x="8" y="49"/>
                  </a:cxn>
                  <a:cxn ang="0">
                    <a:pos x="11" y="55"/>
                  </a:cxn>
                  <a:cxn ang="0">
                    <a:pos x="13" y="59"/>
                  </a:cxn>
                  <a:cxn ang="0">
                    <a:pos x="14" y="62"/>
                  </a:cxn>
                  <a:cxn ang="0">
                    <a:pos x="17" y="63"/>
                  </a:cxn>
                  <a:cxn ang="0">
                    <a:pos x="19" y="64"/>
                  </a:cxn>
                </a:cxnLst>
                <a:rect l="0" t="0" r="r" b="b"/>
                <a:pathLst>
                  <a:path w="39" h="64">
                    <a:moveTo>
                      <a:pt x="19" y="64"/>
                    </a:moveTo>
                    <a:lnTo>
                      <a:pt x="24" y="64"/>
                    </a:lnTo>
                    <a:lnTo>
                      <a:pt x="29" y="63"/>
                    </a:lnTo>
                    <a:lnTo>
                      <a:pt x="33" y="62"/>
                    </a:lnTo>
                    <a:lnTo>
                      <a:pt x="35" y="60"/>
                    </a:lnTo>
                    <a:lnTo>
                      <a:pt x="38" y="57"/>
                    </a:lnTo>
                    <a:lnTo>
                      <a:pt x="39" y="53"/>
                    </a:lnTo>
                    <a:lnTo>
                      <a:pt x="38" y="49"/>
                    </a:lnTo>
                    <a:lnTo>
                      <a:pt x="37" y="44"/>
                    </a:lnTo>
                    <a:lnTo>
                      <a:pt x="25" y="22"/>
                    </a:lnTo>
                    <a:lnTo>
                      <a:pt x="19" y="9"/>
                    </a:lnTo>
                    <a:lnTo>
                      <a:pt x="16" y="6"/>
                    </a:lnTo>
                    <a:lnTo>
                      <a:pt x="13" y="3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2" y="23"/>
                    </a:lnTo>
                    <a:lnTo>
                      <a:pt x="6" y="41"/>
                    </a:lnTo>
                    <a:lnTo>
                      <a:pt x="8" y="49"/>
                    </a:lnTo>
                    <a:lnTo>
                      <a:pt x="11" y="55"/>
                    </a:lnTo>
                    <a:lnTo>
                      <a:pt x="13" y="59"/>
                    </a:lnTo>
                    <a:lnTo>
                      <a:pt x="14" y="62"/>
                    </a:lnTo>
                    <a:lnTo>
                      <a:pt x="17" y="63"/>
                    </a:lnTo>
                    <a:lnTo>
                      <a:pt x="19" y="64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69" name="Freeform 49"/>
              <p:cNvSpPr>
                <a:spLocks/>
              </p:cNvSpPr>
              <p:nvPr userDrawn="1"/>
            </p:nvSpPr>
            <p:spPr bwMode="auto">
              <a:xfrm>
                <a:off x="2801" y="1166"/>
                <a:ext cx="35" cy="45"/>
              </a:xfrm>
              <a:custGeom>
                <a:avLst/>
                <a:gdLst/>
                <a:ahLst/>
                <a:cxnLst>
                  <a:cxn ang="0">
                    <a:pos x="37" y="62"/>
                  </a:cxn>
                  <a:cxn ang="0">
                    <a:pos x="44" y="76"/>
                  </a:cxn>
                  <a:cxn ang="0">
                    <a:pos x="54" y="99"/>
                  </a:cxn>
                  <a:cxn ang="0">
                    <a:pos x="59" y="108"/>
                  </a:cxn>
                  <a:cxn ang="0">
                    <a:pos x="65" y="118"/>
                  </a:cxn>
                  <a:cxn ang="0">
                    <a:pos x="71" y="126"/>
                  </a:cxn>
                  <a:cxn ang="0">
                    <a:pos x="77" y="131"/>
                  </a:cxn>
                  <a:cxn ang="0">
                    <a:pos x="82" y="132"/>
                  </a:cxn>
                  <a:cxn ang="0">
                    <a:pos x="88" y="133"/>
                  </a:cxn>
                  <a:cxn ang="0">
                    <a:pos x="95" y="133"/>
                  </a:cxn>
                  <a:cxn ang="0">
                    <a:pos x="98" y="132"/>
                  </a:cxn>
                  <a:cxn ang="0">
                    <a:pos x="102" y="131"/>
                  </a:cxn>
                  <a:cxn ang="0">
                    <a:pos x="104" y="127"/>
                  </a:cxn>
                  <a:cxn ang="0">
                    <a:pos x="103" y="123"/>
                  </a:cxn>
                  <a:cxn ang="0">
                    <a:pos x="101" y="118"/>
                  </a:cxn>
                  <a:cxn ang="0">
                    <a:pos x="96" y="112"/>
                  </a:cxn>
                  <a:cxn ang="0">
                    <a:pos x="93" y="105"/>
                  </a:cxn>
                  <a:cxn ang="0">
                    <a:pos x="91" y="96"/>
                  </a:cxn>
                  <a:cxn ang="0">
                    <a:pos x="88" y="87"/>
                  </a:cxn>
                  <a:cxn ang="0">
                    <a:pos x="85" y="79"/>
                  </a:cxn>
                  <a:cxn ang="0">
                    <a:pos x="82" y="72"/>
                  </a:cxn>
                  <a:cxn ang="0">
                    <a:pos x="77" y="63"/>
                  </a:cxn>
                  <a:cxn ang="0">
                    <a:pos x="72" y="57"/>
                  </a:cxn>
                  <a:cxn ang="0">
                    <a:pos x="59" y="41"/>
                  </a:cxn>
                  <a:cxn ang="0">
                    <a:pos x="44" y="25"/>
                  </a:cxn>
                  <a:cxn ang="0">
                    <a:pos x="32" y="11"/>
                  </a:cxn>
                  <a:cxn ang="0">
                    <a:pos x="28" y="5"/>
                  </a:cxn>
                  <a:cxn ang="0">
                    <a:pos x="23" y="1"/>
                  </a:cxn>
                  <a:cxn ang="0">
                    <a:pos x="18" y="0"/>
                  </a:cxn>
                  <a:cxn ang="0">
                    <a:pos x="13" y="0"/>
                  </a:cxn>
                  <a:cxn ang="0">
                    <a:pos x="8" y="1"/>
                  </a:cxn>
                  <a:cxn ang="0">
                    <a:pos x="4" y="4"/>
                  </a:cxn>
                  <a:cxn ang="0">
                    <a:pos x="1" y="8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1" y="12"/>
                  </a:cxn>
                  <a:cxn ang="0">
                    <a:pos x="2" y="15"/>
                  </a:cxn>
                  <a:cxn ang="0">
                    <a:pos x="11" y="25"/>
                  </a:cxn>
                  <a:cxn ang="0">
                    <a:pos x="21" y="37"/>
                  </a:cxn>
                  <a:cxn ang="0">
                    <a:pos x="31" y="51"/>
                  </a:cxn>
                  <a:cxn ang="0">
                    <a:pos x="37" y="62"/>
                  </a:cxn>
                </a:cxnLst>
                <a:rect l="0" t="0" r="r" b="b"/>
                <a:pathLst>
                  <a:path w="104" h="133">
                    <a:moveTo>
                      <a:pt x="37" y="62"/>
                    </a:moveTo>
                    <a:lnTo>
                      <a:pt x="44" y="76"/>
                    </a:lnTo>
                    <a:lnTo>
                      <a:pt x="54" y="99"/>
                    </a:lnTo>
                    <a:lnTo>
                      <a:pt x="59" y="108"/>
                    </a:lnTo>
                    <a:lnTo>
                      <a:pt x="65" y="118"/>
                    </a:lnTo>
                    <a:lnTo>
                      <a:pt x="71" y="126"/>
                    </a:lnTo>
                    <a:lnTo>
                      <a:pt x="77" y="131"/>
                    </a:lnTo>
                    <a:lnTo>
                      <a:pt x="82" y="132"/>
                    </a:lnTo>
                    <a:lnTo>
                      <a:pt x="88" y="133"/>
                    </a:lnTo>
                    <a:lnTo>
                      <a:pt x="95" y="133"/>
                    </a:lnTo>
                    <a:lnTo>
                      <a:pt x="98" y="132"/>
                    </a:lnTo>
                    <a:lnTo>
                      <a:pt x="102" y="131"/>
                    </a:lnTo>
                    <a:lnTo>
                      <a:pt x="104" y="127"/>
                    </a:lnTo>
                    <a:lnTo>
                      <a:pt x="103" y="123"/>
                    </a:lnTo>
                    <a:lnTo>
                      <a:pt x="101" y="118"/>
                    </a:lnTo>
                    <a:lnTo>
                      <a:pt x="96" y="112"/>
                    </a:lnTo>
                    <a:lnTo>
                      <a:pt x="93" y="105"/>
                    </a:lnTo>
                    <a:lnTo>
                      <a:pt x="91" y="96"/>
                    </a:lnTo>
                    <a:lnTo>
                      <a:pt x="88" y="87"/>
                    </a:lnTo>
                    <a:lnTo>
                      <a:pt x="85" y="79"/>
                    </a:lnTo>
                    <a:lnTo>
                      <a:pt x="82" y="72"/>
                    </a:lnTo>
                    <a:lnTo>
                      <a:pt x="77" y="63"/>
                    </a:lnTo>
                    <a:lnTo>
                      <a:pt x="72" y="57"/>
                    </a:lnTo>
                    <a:lnTo>
                      <a:pt x="59" y="41"/>
                    </a:lnTo>
                    <a:lnTo>
                      <a:pt x="44" y="25"/>
                    </a:lnTo>
                    <a:lnTo>
                      <a:pt x="32" y="11"/>
                    </a:lnTo>
                    <a:lnTo>
                      <a:pt x="28" y="5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1" y="12"/>
                    </a:lnTo>
                    <a:lnTo>
                      <a:pt x="2" y="15"/>
                    </a:lnTo>
                    <a:lnTo>
                      <a:pt x="11" y="25"/>
                    </a:lnTo>
                    <a:lnTo>
                      <a:pt x="21" y="37"/>
                    </a:lnTo>
                    <a:lnTo>
                      <a:pt x="31" y="51"/>
                    </a:lnTo>
                    <a:lnTo>
                      <a:pt x="37" y="62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70" name="Freeform 50"/>
              <p:cNvSpPr>
                <a:spLocks/>
              </p:cNvSpPr>
              <p:nvPr userDrawn="1"/>
            </p:nvSpPr>
            <p:spPr bwMode="auto">
              <a:xfrm>
                <a:off x="2792" y="1184"/>
                <a:ext cx="12" cy="10"/>
              </a:xfrm>
              <a:custGeom>
                <a:avLst/>
                <a:gdLst/>
                <a:ahLst/>
                <a:cxnLst>
                  <a:cxn ang="0">
                    <a:pos x="34" y="28"/>
                  </a:cxn>
                  <a:cxn ang="0">
                    <a:pos x="35" y="24"/>
                  </a:cxn>
                  <a:cxn ang="0">
                    <a:pos x="34" y="21"/>
                  </a:cxn>
                  <a:cxn ang="0">
                    <a:pos x="33" y="16"/>
                  </a:cxn>
                  <a:cxn ang="0">
                    <a:pos x="31" y="12"/>
                  </a:cxn>
                  <a:cxn ang="0">
                    <a:pos x="26" y="5"/>
                  </a:cxn>
                  <a:cxn ang="0">
                    <a:pos x="19" y="0"/>
                  </a:cxn>
                  <a:cxn ang="0">
                    <a:pos x="16" y="0"/>
                  </a:cxn>
                  <a:cxn ang="0">
                    <a:pos x="11" y="0"/>
                  </a:cxn>
                  <a:cxn ang="0">
                    <a:pos x="7" y="0"/>
                  </a:cxn>
                  <a:cxn ang="0">
                    <a:pos x="3" y="2"/>
                  </a:cxn>
                  <a:cxn ang="0">
                    <a:pos x="1" y="5"/>
                  </a:cxn>
                  <a:cxn ang="0">
                    <a:pos x="0" y="8"/>
                  </a:cxn>
                  <a:cxn ang="0">
                    <a:pos x="1" y="12"/>
                  </a:cxn>
                  <a:cxn ang="0">
                    <a:pos x="5" y="17"/>
                  </a:cxn>
                  <a:cxn ang="0">
                    <a:pos x="15" y="26"/>
                  </a:cxn>
                  <a:cxn ang="0">
                    <a:pos x="22" y="31"/>
                  </a:cxn>
                  <a:cxn ang="0">
                    <a:pos x="26" y="32"/>
                  </a:cxn>
                  <a:cxn ang="0">
                    <a:pos x="29" y="32"/>
                  </a:cxn>
                  <a:cxn ang="0">
                    <a:pos x="32" y="31"/>
                  </a:cxn>
                  <a:cxn ang="0">
                    <a:pos x="34" y="28"/>
                  </a:cxn>
                </a:cxnLst>
                <a:rect l="0" t="0" r="r" b="b"/>
                <a:pathLst>
                  <a:path w="35" h="32">
                    <a:moveTo>
                      <a:pt x="34" y="28"/>
                    </a:moveTo>
                    <a:lnTo>
                      <a:pt x="35" y="24"/>
                    </a:lnTo>
                    <a:lnTo>
                      <a:pt x="34" y="21"/>
                    </a:lnTo>
                    <a:lnTo>
                      <a:pt x="33" y="16"/>
                    </a:lnTo>
                    <a:lnTo>
                      <a:pt x="31" y="12"/>
                    </a:lnTo>
                    <a:lnTo>
                      <a:pt x="26" y="5"/>
                    </a:lnTo>
                    <a:lnTo>
                      <a:pt x="19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2"/>
                    </a:lnTo>
                    <a:lnTo>
                      <a:pt x="5" y="17"/>
                    </a:lnTo>
                    <a:lnTo>
                      <a:pt x="15" y="26"/>
                    </a:lnTo>
                    <a:lnTo>
                      <a:pt x="22" y="31"/>
                    </a:lnTo>
                    <a:lnTo>
                      <a:pt x="26" y="32"/>
                    </a:lnTo>
                    <a:lnTo>
                      <a:pt x="29" y="32"/>
                    </a:lnTo>
                    <a:lnTo>
                      <a:pt x="32" y="31"/>
                    </a:lnTo>
                    <a:lnTo>
                      <a:pt x="34" y="28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71" name="Freeform 51"/>
              <p:cNvSpPr>
                <a:spLocks/>
              </p:cNvSpPr>
              <p:nvPr userDrawn="1"/>
            </p:nvSpPr>
            <p:spPr bwMode="auto">
              <a:xfrm>
                <a:off x="2767" y="1198"/>
                <a:ext cx="10" cy="14"/>
              </a:xfrm>
              <a:custGeom>
                <a:avLst/>
                <a:gdLst/>
                <a:ahLst/>
                <a:cxnLst>
                  <a:cxn ang="0">
                    <a:pos x="17" y="42"/>
                  </a:cxn>
                  <a:cxn ang="0">
                    <a:pos x="20" y="39"/>
                  </a:cxn>
                  <a:cxn ang="0">
                    <a:pos x="24" y="37"/>
                  </a:cxn>
                  <a:cxn ang="0">
                    <a:pos x="27" y="33"/>
                  </a:cxn>
                  <a:cxn ang="0">
                    <a:pos x="29" y="28"/>
                  </a:cxn>
                  <a:cxn ang="0">
                    <a:pos x="30" y="22"/>
                  </a:cxn>
                  <a:cxn ang="0">
                    <a:pos x="31" y="17"/>
                  </a:cxn>
                  <a:cxn ang="0">
                    <a:pos x="30" y="13"/>
                  </a:cxn>
                  <a:cxn ang="0">
                    <a:pos x="29" y="11"/>
                  </a:cxn>
                  <a:cxn ang="0">
                    <a:pos x="25" y="6"/>
                  </a:cxn>
                  <a:cxn ang="0">
                    <a:pos x="22" y="2"/>
                  </a:cxn>
                  <a:cxn ang="0">
                    <a:pos x="17" y="1"/>
                  </a:cxn>
                  <a:cxn ang="0">
                    <a:pos x="12" y="0"/>
                  </a:cxn>
                  <a:cxn ang="0">
                    <a:pos x="7" y="1"/>
                  </a:cxn>
                  <a:cxn ang="0">
                    <a:pos x="3" y="2"/>
                  </a:cxn>
                  <a:cxn ang="0">
                    <a:pos x="1" y="6"/>
                  </a:cxn>
                  <a:cxn ang="0">
                    <a:pos x="0" y="12"/>
                  </a:cxn>
                  <a:cxn ang="0">
                    <a:pos x="1" y="23"/>
                  </a:cxn>
                  <a:cxn ang="0">
                    <a:pos x="3" y="33"/>
                  </a:cxn>
                  <a:cxn ang="0">
                    <a:pos x="6" y="37"/>
                  </a:cxn>
                  <a:cxn ang="0">
                    <a:pos x="8" y="39"/>
                  </a:cxn>
                  <a:cxn ang="0">
                    <a:pos x="12" y="42"/>
                  </a:cxn>
                  <a:cxn ang="0">
                    <a:pos x="17" y="42"/>
                  </a:cxn>
                </a:cxnLst>
                <a:rect l="0" t="0" r="r" b="b"/>
                <a:pathLst>
                  <a:path w="31" h="42">
                    <a:moveTo>
                      <a:pt x="17" y="42"/>
                    </a:moveTo>
                    <a:lnTo>
                      <a:pt x="20" y="39"/>
                    </a:lnTo>
                    <a:lnTo>
                      <a:pt x="24" y="37"/>
                    </a:lnTo>
                    <a:lnTo>
                      <a:pt x="27" y="33"/>
                    </a:lnTo>
                    <a:lnTo>
                      <a:pt x="29" y="28"/>
                    </a:lnTo>
                    <a:lnTo>
                      <a:pt x="30" y="22"/>
                    </a:lnTo>
                    <a:lnTo>
                      <a:pt x="31" y="17"/>
                    </a:lnTo>
                    <a:lnTo>
                      <a:pt x="30" y="13"/>
                    </a:lnTo>
                    <a:lnTo>
                      <a:pt x="29" y="11"/>
                    </a:lnTo>
                    <a:lnTo>
                      <a:pt x="25" y="6"/>
                    </a:lnTo>
                    <a:lnTo>
                      <a:pt x="22" y="2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3" y="2"/>
                    </a:lnTo>
                    <a:lnTo>
                      <a:pt x="1" y="6"/>
                    </a:lnTo>
                    <a:lnTo>
                      <a:pt x="0" y="12"/>
                    </a:lnTo>
                    <a:lnTo>
                      <a:pt x="1" y="23"/>
                    </a:lnTo>
                    <a:lnTo>
                      <a:pt x="3" y="33"/>
                    </a:lnTo>
                    <a:lnTo>
                      <a:pt x="6" y="37"/>
                    </a:lnTo>
                    <a:lnTo>
                      <a:pt x="8" y="39"/>
                    </a:lnTo>
                    <a:lnTo>
                      <a:pt x="12" y="42"/>
                    </a:lnTo>
                    <a:lnTo>
                      <a:pt x="17" y="42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72" name="Freeform 52"/>
              <p:cNvSpPr>
                <a:spLocks/>
              </p:cNvSpPr>
              <p:nvPr userDrawn="1"/>
            </p:nvSpPr>
            <p:spPr bwMode="auto">
              <a:xfrm>
                <a:off x="2734" y="1201"/>
                <a:ext cx="19" cy="17"/>
              </a:xfrm>
              <a:custGeom>
                <a:avLst/>
                <a:gdLst/>
                <a:ahLst/>
                <a:cxnLst>
                  <a:cxn ang="0">
                    <a:pos x="3" y="21"/>
                  </a:cxn>
                  <a:cxn ang="0">
                    <a:pos x="11" y="30"/>
                  </a:cxn>
                  <a:cxn ang="0">
                    <a:pos x="20" y="40"/>
                  </a:cxn>
                  <a:cxn ang="0">
                    <a:pos x="30" y="46"/>
                  </a:cxn>
                  <a:cxn ang="0">
                    <a:pos x="38" y="50"/>
                  </a:cxn>
                  <a:cxn ang="0">
                    <a:pos x="42" y="51"/>
                  </a:cxn>
                  <a:cxn ang="0">
                    <a:pos x="45" y="51"/>
                  </a:cxn>
                  <a:cxn ang="0">
                    <a:pos x="48" y="50"/>
                  </a:cxn>
                  <a:cxn ang="0">
                    <a:pos x="51" y="49"/>
                  </a:cxn>
                  <a:cxn ang="0">
                    <a:pos x="52" y="46"/>
                  </a:cxn>
                  <a:cxn ang="0">
                    <a:pos x="54" y="43"/>
                  </a:cxn>
                  <a:cxn ang="0">
                    <a:pos x="54" y="39"/>
                  </a:cxn>
                  <a:cxn ang="0">
                    <a:pos x="56" y="34"/>
                  </a:cxn>
                  <a:cxn ang="0">
                    <a:pos x="54" y="28"/>
                  </a:cxn>
                  <a:cxn ang="0">
                    <a:pos x="51" y="23"/>
                  </a:cxn>
                  <a:cxn ang="0">
                    <a:pos x="47" y="17"/>
                  </a:cxn>
                  <a:cxn ang="0">
                    <a:pos x="42" y="12"/>
                  </a:cxn>
                  <a:cxn ang="0">
                    <a:pos x="34" y="3"/>
                  </a:cxn>
                  <a:cxn ang="0">
                    <a:pos x="29" y="0"/>
                  </a:cxn>
                  <a:cxn ang="0">
                    <a:pos x="24" y="0"/>
                  </a:cxn>
                  <a:cxn ang="0">
                    <a:pos x="19" y="1"/>
                  </a:cxn>
                  <a:cxn ang="0">
                    <a:pos x="13" y="2"/>
                  </a:cxn>
                  <a:cxn ang="0">
                    <a:pos x="8" y="5"/>
                  </a:cxn>
                  <a:cxn ang="0">
                    <a:pos x="4" y="7"/>
                  </a:cxn>
                  <a:cxn ang="0">
                    <a:pos x="2" y="11"/>
                  </a:cxn>
                  <a:cxn ang="0">
                    <a:pos x="0" y="16"/>
                  </a:cxn>
                  <a:cxn ang="0">
                    <a:pos x="3" y="21"/>
                  </a:cxn>
                </a:cxnLst>
                <a:rect l="0" t="0" r="r" b="b"/>
                <a:pathLst>
                  <a:path w="56" h="51">
                    <a:moveTo>
                      <a:pt x="3" y="21"/>
                    </a:moveTo>
                    <a:lnTo>
                      <a:pt x="11" y="30"/>
                    </a:lnTo>
                    <a:lnTo>
                      <a:pt x="20" y="40"/>
                    </a:lnTo>
                    <a:lnTo>
                      <a:pt x="30" y="46"/>
                    </a:lnTo>
                    <a:lnTo>
                      <a:pt x="38" y="50"/>
                    </a:lnTo>
                    <a:lnTo>
                      <a:pt x="42" y="51"/>
                    </a:lnTo>
                    <a:lnTo>
                      <a:pt x="45" y="51"/>
                    </a:lnTo>
                    <a:lnTo>
                      <a:pt x="48" y="50"/>
                    </a:lnTo>
                    <a:lnTo>
                      <a:pt x="51" y="49"/>
                    </a:lnTo>
                    <a:lnTo>
                      <a:pt x="52" y="46"/>
                    </a:lnTo>
                    <a:lnTo>
                      <a:pt x="54" y="43"/>
                    </a:lnTo>
                    <a:lnTo>
                      <a:pt x="54" y="39"/>
                    </a:lnTo>
                    <a:lnTo>
                      <a:pt x="56" y="34"/>
                    </a:lnTo>
                    <a:lnTo>
                      <a:pt x="54" y="28"/>
                    </a:lnTo>
                    <a:lnTo>
                      <a:pt x="51" y="23"/>
                    </a:lnTo>
                    <a:lnTo>
                      <a:pt x="47" y="17"/>
                    </a:lnTo>
                    <a:lnTo>
                      <a:pt x="42" y="12"/>
                    </a:lnTo>
                    <a:lnTo>
                      <a:pt x="34" y="3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3" y="2"/>
                    </a:lnTo>
                    <a:lnTo>
                      <a:pt x="8" y="5"/>
                    </a:lnTo>
                    <a:lnTo>
                      <a:pt x="4" y="7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3" y="21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73" name="Freeform 53"/>
              <p:cNvSpPr>
                <a:spLocks/>
              </p:cNvSpPr>
              <p:nvPr userDrawn="1"/>
            </p:nvSpPr>
            <p:spPr bwMode="auto">
              <a:xfrm>
                <a:off x="2686" y="1204"/>
                <a:ext cx="12" cy="19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3" y="19"/>
                  </a:cxn>
                  <a:cxn ang="0">
                    <a:pos x="5" y="27"/>
                  </a:cxn>
                  <a:cxn ang="0">
                    <a:pos x="10" y="36"/>
                  </a:cxn>
                  <a:cxn ang="0">
                    <a:pos x="15" y="44"/>
                  </a:cxn>
                  <a:cxn ang="0">
                    <a:pos x="19" y="51"/>
                  </a:cxn>
                  <a:cxn ang="0">
                    <a:pos x="24" y="55"/>
                  </a:cxn>
                  <a:cxn ang="0">
                    <a:pos x="26" y="57"/>
                  </a:cxn>
                  <a:cxn ang="0">
                    <a:pos x="27" y="57"/>
                  </a:cxn>
                  <a:cxn ang="0">
                    <a:pos x="30" y="57"/>
                  </a:cxn>
                  <a:cxn ang="0">
                    <a:pos x="31" y="54"/>
                  </a:cxn>
                  <a:cxn ang="0">
                    <a:pos x="32" y="49"/>
                  </a:cxn>
                  <a:cxn ang="0">
                    <a:pos x="34" y="42"/>
                  </a:cxn>
                  <a:cxn ang="0">
                    <a:pos x="35" y="35"/>
                  </a:cxn>
                  <a:cxn ang="0">
                    <a:pos x="35" y="27"/>
                  </a:cxn>
                  <a:cxn ang="0">
                    <a:pos x="35" y="14"/>
                  </a:cxn>
                  <a:cxn ang="0">
                    <a:pos x="34" y="9"/>
                  </a:cxn>
                  <a:cxn ang="0">
                    <a:pos x="29" y="5"/>
                  </a:cxn>
                  <a:cxn ang="0">
                    <a:pos x="23" y="3"/>
                  </a:cxn>
                  <a:cxn ang="0">
                    <a:pos x="16" y="1"/>
                  </a:cxn>
                  <a:cxn ang="0">
                    <a:pos x="11" y="0"/>
                  </a:cxn>
                  <a:cxn ang="0">
                    <a:pos x="7" y="1"/>
                  </a:cxn>
                  <a:cxn ang="0">
                    <a:pos x="3" y="3"/>
                  </a:cxn>
                  <a:cxn ang="0">
                    <a:pos x="2" y="5"/>
                  </a:cxn>
                  <a:cxn ang="0">
                    <a:pos x="0" y="6"/>
                  </a:cxn>
                  <a:cxn ang="0">
                    <a:pos x="0" y="9"/>
                  </a:cxn>
                  <a:cxn ang="0">
                    <a:pos x="0" y="12"/>
                  </a:cxn>
                </a:cxnLst>
                <a:rect l="0" t="0" r="r" b="b"/>
                <a:pathLst>
                  <a:path w="35" h="57">
                    <a:moveTo>
                      <a:pt x="0" y="12"/>
                    </a:moveTo>
                    <a:lnTo>
                      <a:pt x="3" y="19"/>
                    </a:lnTo>
                    <a:lnTo>
                      <a:pt x="5" y="27"/>
                    </a:lnTo>
                    <a:lnTo>
                      <a:pt x="10" y="36"/>
                    </a:lnTo>
                    <a:lnTo>
                      <a:pt x="15" y="44"/>
                    </a:lnTo>
                    <a:lnTo>
                      <a:pt x="19" y="51"/>
                    </a:lnTo>
                    <a:lnTo>
                      <a:pt x="24" y="55"/>
                    </a:lnTo>
                    <a:lnTo>
                      <a:pt x="26" y="57"/>
                    </a:lnTo>
                    <a:lnTo>
                      <a:pt x="27" y="57"/>
                    </a:lnTo>
                    <a:lnTo>
                      <a:pt x="30" y="57"/>
                    </a:lnTo>
                    <a:lnTo>
                      <a:pt x="31" y="54"/>
                    </a:lnTo>
                    <a:lnTo>
                      <a:pt x="32" y="49"/>
                    </a:lnTo>
                    <a:lnTo>
                      <a:pt x="34" y="42"/>
                    </a:lnTo>
                    <a:lnTo>
                      <a:pt x="35" y="35"/>
                    </a:lnTo>
                    <a:lnTo>
                      <a:pt x="35" y="27"/>
                    </a:lnTo>
                    <a:lnTo>
                      <a:pt x="35" y="14"/>
                    </a:lnTo>
                    <a:lnTo>
                      <a:pt x="34" y="9"/>
                    </a:lnTo>
                    <a:lnTo>
                      <a:pt x="29" y="5"/>
                    </a:lnTo>
                    <a:lnTo>
                      <a:pt x="23" y="3"/>
                    </a:lnTo>
                    <a:lnTo>
                      <a:pt x="16" y="1"/>
                    </a:lnTo>
                    <a:lnTo>
                      <a:pt x="11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74" name="Freeform 54"/>
              <p:cNvSpPr>
                <a:spLocks/>
              </p:cNvSpPr>
              <p:nvPr userDrawn="1"/>
            </p:nvSpPr>
            <p:spPr bwMode="auto">
              <a:xfrm>
                <a:off x="2651" y="1131"/>
                <a:ext cx="89" cy="48"/>
              </a:xfrm>
              <a:custGeom>
                <a:avLst/>
                <a:gdLst/>
                <a:ahLst/>
                <a:cxnLst>
                  <a:cxn ang="0">
                    <a:pos x="56" y="47"/>
                  </a:cxn>
                  <a:cxn ang="0">
                    <a:pos x="53" y="62"/>
                  </a:cxn>
                  <a:cxn ang="0">
                    <a:pos x="47" y="70"/>
                  </a:cxn>
                  <a:cxn ang="0">
                    <a:pos x="27" y="84"/>
                  </a:cxn>
                  <a:cxn ang="0">
                    <a:pos x="7" y="99"/>
                  </a:cxn>
                  <a:cxn ang="0">
                    <a:pos x="0" y="107"/>
                  </a:cxn>
                  <a:cxn ang="0">
                    <a:pos x="2" y="114"/>
                  </a:cxn>
                  <a:cxn ang="0">
                    <a:pos x="9" y="122"/>
                  </a:cxn>
                  <a:cxn ang="0">
                    <a:pos x="23" y="134"/>
                  </a:cxn>
                  <a:cxn ang="0">
                    <a:pos x="39" y="143"/>
                  </a:cxn>
                  <a:cxn ang="0">
                    <a:pos x="48" y="144"/>
                  </a:cxn>
                  <a:cxn ang="0">
                    <a:pos x="53" y="141"/>
                  </a:cxn>
                  <a:cxn ang="0">
                    <a:pos x="62" y="123"/>
                  </a:cxn>
                  <a:cxn ang="0">
                    <a:pos x="70" y="102"/>
                  </a:cxn>
                  <a:cxn ang="0">
                    <a:pos x="75" y="96"/>
                  </a:cxn>
                  <a:cxn ang="0">
                    <a:pos x="79" y="96"/>
                  </a:cxn>
                  <a:cxn ang="0">
                    <a:pos x="86" y="100"/>
                  </a:cxn>
                  <a:cxn ang="0">
                    <a:pos x="101" y="107"/>
                  </a:cxn>
                  <a:cxn ang="0">
                    <a:pos x="120" y="114"/>
                  </a:cxn>
                  <a:cxn ang="0">
                    <a:pos x="136" y="115"/>
                  </a:cxn>
                  <a:cxn ang="0">
                    <a:pos x="149" y="107"/>
                  </a:cxn>
                  <a:cxn ang="0">
                    <a:pos x="159" y="99"/>
                  </a:cxn>
                  <a:cxn ang="0">
                    <a:pos x="173" y="99"/>
                  </a:cxn>
                  <a:cxn ang="0">
                    <a:pos x="202" y="109"/>
                  </a:cxn>
                  <a:cxn ang="0">
                    <a:pos x="235" y="114"/>
                  </a:cxn>
                  <a:cxn ang="0">
                    <a:pos x="251" y="111"/>
                  </a:cxn>
                  <a:cxn ang="0">
                    <a:pos x="261" y="102"/>
                  </a:cxn>
                  <a:cxn ang="0">
                    <a:pos x="267" y="89"/>
                  </a:cxn>
                  <a:cxn ang="0">
                    <a:pos x="267" y="80"/>
                  </a:cxn>
                  <a:cxn ang="0">
                    <a:pos x="264" y="75"/>
                  </a:cxn>
                  <a:cxn ang="0">
                    <a:pos x="253" y="70"/>
                  </a:cxn>
                  <a:cxn ang="0">
                    <a:pos x="237" y="62"/>
                  </a:cxn>
                  <a:cxn ang="0">
                    <a:pos x="224" y="52"/>
                  </a:cxn>
                  <a:cxn ang="0">
                    <a:pos x="222" y="46"/>
                  </a:cxn>
                  <a:cxn ang="0">
                    <a:pos x="224" y="45"/>
                  </a:cxn>
                  <a:cxn ang="0">
                    <a:pos x="235" y="43"/>
                  </a:cxn>
                  <a:cxn ang="0">
                    <a:pos x="251" y="38"/>
                  </a:cxn>
                  <a:cxn ang="0">
                    <a:pos x="264" y="32"/>
                  </a:cxn>
                  <a:cxn ang="0">
                    <a:pos x="266" y="26"/>
                  </a:cxn>
                  <a:cxn ang="0">
                    <a:pos x="262" y="23"/>
                  </a:cxn>
                  <a:cxn ang="0">
                    <a:pos x="241" y="16"/>
                  </a:cxn>
                  <a:cxn ang="0">
                    <a:pos x="211" y="8"/>
                  </a:cxn>
                  <a:cxn ang="0">
                    <a:pos x="196" y="3"/>
                  </a:cxn>
                  <a:cxn ang="0">
                    <a:pos x="181" y="0"/>
                  </a:cxn>
                  <a:cxn ang="0">
                    <a:pos x="175" y="4"/>
                  </a:cxn>
                  <a:cxn ang="0">
                    <a:pos x="173" y="21"/>
                  </a:cxn>
                  <a:cxn ang="0">
                    <a:pos x="166" y="41"/>
                  </a:cxn>
                  <a:cxn ang="0">
                    <a:pos x="159" y="51"/>
                  </a:cxn>
                  <a:cxn ang="0">
                    <a:pos x="146" y="54"/>
                  </a:cxn>
                  <a:cxn ang="0">
                    <a:pos x="131" y="53"/>
                  </a:cxn>
                  <a:cxn ang="0">
                    <a:pos x="106" y="43"/>
                  </a:cxn>
                  <a:cxn ang="0">
                    <a:pos x="85" y="38"/>
                  </a:cxn>
                  <a:cxn ang="0">
                    <a:pos x="67" y="36"/>
                  </a:cxn>
                  <a:cxn ang="0">
                    <a:pos x="58" y="36"/>
                  </a:cxn>
                  <a:cxn ang="0">
                    <a:pos x="56" y="38"/>
                  </a:cxn>
                </a:cxnLst>
                <a:rect l="0" t="0" r="r" b="b"/>
                <a:pathLst>
                  <a:path w="267" h="144">
                    <a:moveTo>
                      <a:pt x="56" y="40"/>
                    </a:moveTo>
                    <a:lnTo>
                      <a:pt x="56" y="47"/>
                    </a:lnTo>
                    <a:lnTo>
                      <a:pt x="54" y="57"/>
                    </a:lnTo>
                    <a:lnTo>
                      <a:pt x="53" y="62"/>
                    </a:lnTo>
                    <a:lnTo>
                      <a:pt x="51" y="67"/>
                    </a:lnTo>
                    <a:lnTo>
                      <a:pt x="47" y="70"/>
                    </a:lnTo>
                    <a:lnTo>
                      <a:pt x="42" y="75"/>
                    </a:lnTo>
                    <a:lnTo>
                      <a:pt x="27" y="84"/>
                    </a:lnTo>
                    <a:lnTo>
                      <a:pt x="13" y="94"/>
                    </a:lnTo>
                    <a:lnTo>
                      <a:pt x="7" y="99"/>
                    </a:lnTo>
                    <a:lnTo>
                      <a:pt x="2" y="105"/>
                    </a:lnTo>
                    <a:lnTo>
                      <a:pt x="0" y="107"/>
                    </a:lnTo>
                    <a:lnTo>
                      <a:pt x="0" y="110"/>
                    </a:lnTo>
                    <a:lnTo>
                      <a:pt x="2" y="114"/>
                    </a:lnTo>
                    <a:lnTo>
                      <a:pt x="3" y="116"/>
                    </a:lnTo>
                    <a:lnTo>
                      <a:pt x="9" y="122"/>
                    </a:lnTo>
                    <a:lnTo>
                      <a:pt x="15" y="128"/>
                    </a:lnTo>
                    <a:lnTo>
                      <a:pt x="23" y="134"/>
                    </a:lnTo>
                    <a:lnTo>
                      <a:pt x="30" y="139"/>
                    </a:lnTo>
                    <a:lnTo>
                      <a:pt x="39" y="143"/>
                    </a:lnTo>
                    <a:lnTo>
                      <a:pt x="45" y="144"/>
                    </a:lnTo>
                    <a:lnTo>
                      <a:pt x="48" y="144"/>
                    </a:lnTo>
                    <a:lnTo>
                      <a:pt x="51" y="143"/>
                    </a:lnTo>
                    <a:lnTo>
                      <a:pt x="53" y="141"/>
                    </a:lnTo>
                    <a:lnTo>
                      <a:pt x="56" y="138"/>
                    </a:lnTo>
                    <a:lnTo>
                      <a:pt x="62" y="123"/>
                    </a:lnTo>
                    <a:lnTo>
                      <a:pt x="68" y="109"/>
                    </a:lnTo>
                    <a:lnTo>
                      <a:pt x="70" y="102"/>
                    </a:lnTo>
                    <a:lnTo>
                      <a:pt x="74" y="98"/>
                    </a:lnTo>
                    <a:lnTo>
                      <a:pt x="75" y="96"/>
                    </a:lnTo>
                    <a:lnTo>
                      <a:pt x="78" y="95"/>
                    </a:lnTo>
                    <a:lnTo>
                      <a:pt x="79" y="96"/>
                    </a:lnTo>
                    <a:lnTo>
                      <a:pt x="82" y="98"/>
                    </a:lnTo>
                    <a:lnTo>
                      <a:pt x="86" y="100"/>
                    </a:lnTo>
                    <a:lnTo>
                      <a:pt x="94" y="104"/>
                    </a:lnTo>
                    <a:lnTo>
                      <a:pt x="101" y="107"/>
                    </a:lnTo>
                    <a:lnTo>
                      <a:pt x="111" y="111"/>
                    </a:lnTo>
                    <a:lnTo>
                      <a:pt x="120" y="114"/>
                    </a:lnTo>
                    <a:lnTo>
                      <a:pt x="128" y="115"/>
                    </a:lnTo>
                    <a:lnTo>
                      <a:pt x="136" y="115"/>
                    </a:lnTo>
                    <a:lnTo>
                      <a:pt x="142" y="114"/>
                    </a:lnTo>
                    <a:lnTo>
                      <a:pt x="149" y="107"/>
                    </a:lnTo>
                    <a:lnTo>
                      <a:pt x="155" y="101"/>
                    </a:lnTo>
                    <a:lnTo>
                      <a:pt x="159" y="99"/>
                    </a:lnTo>
                    <a:lnTo>
                      <a:pt x="165" y="98"/>
                    </a:lnTo>
                    <a:lnTo>
                      <a:pt x="173" y="99"/>
                    </a:lnTo>
                    <a:lnTo>
                      <a:pt x="181" y="101"/>
                    </a:lnTo>
                    <a:lnTo>
                      <a:pt x="202" y="109"/>
                    </a:lnTo>
                    <a:lnTo>
                      <a:pt x="221" y="112"/>
                    </a:lnTo>
                    <a:lnTo>
                      <a:pt x="235" y="114"/>
                    </a:lnTo>
                    <a:lnTo>
                      <a:pt x="246" y="114"/>
                    </a:lnTo>
                    <a:lnTo>
                      <a:pt x="251" y="111"/>
                    </a:lnTo>
                    <a:lnTo>
                      <a:pt x="256" y="107"/>
                    </a:lnTo>
                    <a:lnTo>
                      <a:pt x="261" y="102"/>
                    </a:lnTo>
                    <a:lnTo>
                      <a:pt x="265" y="96"/>
                    </a:lnTo>
                    <a:lnTo>
                      <a:pt x="267" y="89"/>
                    </a:lnTo>
                    <a:lnTo>
                      <a:pt x="267" y="83"/>
                    </a:lnTo>
                    <a:lnTo>
                      <a:pt x="267" y="80"/>
                    </a:lnTo>
                    <a:lnTo>
                      <a:pt x="265" y="78"/>
                    </a:lnTo>
                    <a:lnTo>
                      <a:pt x="264" y="75"/>
                    </a:lnTo>
                    <a:lnTo>
                      <a:pt x="260" y="74"/>
                    </a:lnTo>
                    <a:lnTo>
                      <a:pt x="253" y="70"/>
                    </a:lnTo>
                    <a:lnTo>
                      <a:pt x="244" y="67"/>
                    </a:lnTo>
                    <a:lnTo>
                      <a:pt x="237" y="62"/>
                    </a:lnTo>
                    <a:lnTo>
                      <a:pt x="229" y="57"/>
                    </a:lnTo>
                    <a:lnTo>
                      <a:pt x="224" y="52"/>
                    </a:lnTo>
                    <a:lnTo>
                      <a:pt x="222" y="47"/>
                    </a:lnTo>
                    <a:lnTo>
                      <a:pt x="222" y="46"/>
                    </a:lnTo>
                    <a:lnTo>
                      <a:pt x="223" y="45"/>
                    </a:lnTo>
                    <a:lnTo>
                      <a:pt x="224" y="45"/>
                    </a:lnTo>
                    <a:lnTo>
                      <a:pt x="227" y="43"/>
                    </a:lnTo>
                    <a:lnTo>
                      <a:pt x="235" y="43"/>
                    </a:lnTo>
                    <a:lnTo>
                      <a:pt x="244" y="42"/>
                    </a:lnTo>
                    <a:lnTo>
                      <a:pt x="251" y="38"/>
                    </a:lnTo>
                    <a:lnTo>
                      <a:pt x="259" y="36"/>
                    </a:lnTo>
                    <a:lnTo>
                      <a:pt x="264" y="32"/>
                    </a:lnTo>
                    <a:lnTo>
                      <a:pt x="266" y="29"/>
                    </a:lnTo>
                    <a:lnTo>
                      <a:pt x="266" y="26"/>
                    </a:lnTo>
                    <a:lnTo>
                      <a:pt x="265" y="25"/>
                    </a:lnTo>
                    <a:lnTo>
                      <a:pt x="262" y="23"/>
                    </a:lnTo>
                    <a:lnTo>
                      <a:pt x="259" y="21"/>
                    </a:lnTo>
                    <a:lnTo>
                      <a:pt x="241" y="16"/>
                    </a:lnTo>
                    <a:lnTo>
                      <a:pt x="224" y="11"/>
                    </a:lnTo>
                    <a:lnTo>
                      <a:pt x="211" y="8"/>
                    </a:lnTo>
                    <a:lnTo>
                      <a:pt x="206" y="5"/>
                    </a:lnTo>
                    <a:lnTo>
                      <a:pt x="196" y="3"/>
                    </a:lnTo>
                    <a:lnTo>
                      <a:pt x="186" y="0"/>
                    </a:lnTo>
                    <a:lnTo>
                      <a:pt x="181" y="0"/>
                    </a:lnTo>
                    <a:lnTo>
                      <a:pt x="178" y="2"/>
                    </a:lnTo>
                    <a:lnTo>
                      <a:pt x="175" y="4"/>
                    </a:lnTo>
                    <a:lnTo>
                      <a:pt x="174" y="9"/>
                    </a:lnTo>
                    <a:lnTo>
                      <a:pt x="173" y="21"/>
                    </a:lnTo>
                    <a:lnTo>
                      <a:pt x="169" y="35"/>
                    </a:lnTo>
                    <a:lnTo>
                      <a:pt x="166" y="41"/>
                    </a:lnTo>
                    <a:lnTo>
                      <a:pt x="163" y="46"/>
                    </a:lnTo>
                    <a:lnTo>
                      <a:pt x="159" y="51"/>
                    </a:lnTo>
                    <a:lnTo>
                      <a:pt x="154" y="52"/>
                    </a:lnTo>
                    <a:lnTo>
                      <a:pt x="146" y="54"/>
                    </a:lnTo>
                    <a:lnTo>
                      <a:pt x="138" y="56"/>
                    </a:lnTo>
                    <a:lnTo>
                      <a:pt x="131" y="53"/>
                    </a:lnTo>
                    <a:lnTo>
                      <a:pt x="116" y="47"/>
                    </a:lnTo>
                    <a:lnTo>
                      <a:pt x="106" y="43"/>
                    </a:lnTo>
                    <a:lnTo>
                      <a:pt x="96" y="41"/>
                    </a:lnTo>
                    <a:lnTo>
                      <a:pt x="85" y="38"/>
                    </a:lnTo>
                    <a:lnTo>
                      <a:pt x="75" y="36"/>
                    </a:lnTo>
                    <a:lnTo>
                      <a:pt x="67" y="36"/>
                    </a:lnTo>
                    <a:lnTo>
                      <a:pt x="61" y="36"/>
                    </a:lnTo>
                    <a:lnTo>
                      <a:pt x="58" y="36"/>
                    </a:lnTo>
                    <a:lnTo>
                      <a:pt x="57" y="37"/>
                    </a:lnTo>
                    <a:lnTo>
                      <a:pt x="56" y="38"/>
                    </a:lnTo>
                    <a:lnTo>
                      <a:pt x="56" y="40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75" name="Freeform 55"/>
              <p:cNvSpPr>
                <a:spLocks/>
              </p:cNvSpPr>
              <p:nvPr userDrawn="1"/>
            </p:nvSpPr>
            <p:spPr bwMode="auto">
              <a:xfrm>
                <a:off x="2640" y="1100"/>
                <a:ext cx="55" cy="34"/>
              </a:xfrm>
              <a:custGeom>
                <a:avLst/>
                <a:gdLst/>
                <a:ahLst/>
                <a:cxnLst>
                  <a:cxn ang="0">
                    <a:pos x="47" y="70"/>
                  </a:cxn>
                  <a:cxn ang="0">
                    <a:pos x="55" y="71"/>
                  </a:cxn>
                  <a:cxn ang="0">
                    <a:pos x="62" y="70"/>
                  </a:cxn>
                  <a:cxn ang="0">
                    <a:pos x="71" y="69"/>
                  </a:cxn>
                  <a:cxn ang="0">
                    <a:pos x="78" y="66"/>
                  </a:cxn>
                  <a:cxn ang="0">
                    <a:pos x="85" y="65"/>
                  </a:cxn>
                  <a:cxn ang="0">
                    <a:pos x="93" y="62"/>
                  </a:cxn>
                  <a:cxn ang="0">
                    <a:pos x="98" y="62"/>
                  </a:cxn>
                  <a:cxn ang="0">
                    <a:pos x="101" y="62"/>
                  </a:cxn>
                  <a:cxn ang="0">
                    <a:pos x="112" y="72"/>
                  </a:cxn>
                  <a:cxn ang="0">
                    <a:pos x="127" y="87"/>
                  </a:cxn>
                  <a:cxn ang="0">
                    <a:pos x="134" y="94"/>
                  </a:cxn>
                  <a:cxn ang="0">
                    <a:pos x="142" y="99"/>
                  </a:cxn>
                  <a:cxn ang="0">
                    <a:pos x="144" y="102"/>
                  </a:cxn>
                  <a:cxn ang="0">
                    <a:pos x="147" y="102"/>
                  </a:cxn>
                  <a:cxn ang="0">
                    <a:pos x="149" y="102"/>
                  </a:cxn>
                  <a:cxn ang="0">
                    <a:pos x="150" y="99"/>
                  </a:cxn>
                  <a:cxn ang="0">
                    <a:pos x="157" y="91"/>
                  </a:cxn>
                  <a:cxn ang="0">
                    <a:pos x="162" y="83"/>
                  </a:cxn>
                  <a:cxn ang="0">
                    <a:pos x="164" y="78"/>
                  </a:cxn>
                  <a:cxn ang="0">
                    <a:pos x="164" y="75"/>
                  </a:cxn>
                  <a:cxn ang="0">
                    <a:pos x="163" y="70"/>
                  </a:cxn>
                  <a:cxn ang="0">
                    <a:pos x="160" y="65"/>
                  </a:cxn>
                  <a:cxn ang="0">
                    <a:pos x="152" y="53"/>
                  </a:cxn>
                  <a:cxn ang="0">
                    <a:pos x="142" y="40"/>
                  </a:cxn>
                  <a:cxn ang="0">
                    <a:pos x="136" y="35"/>
                  </a:cxn>
                  <a:cxn ang="0">
                    <a:pos x="131" y="32"/>
                  </a:cxn>
                  <a:cxn ang="0">
                    <a:pos x="125" y="28"/>
                  </a:cxn>
                  <a:cxn ang="0">
                    <a:pos x="120" y="28"/>
                  </a:cxn>
                  <a:cxn ang="0">
                    <a:pos x="106" y="27"/>
                  </a:cxn>
                  <a:cxn ang="0">
                    <a:pos x="90" y="27"/>
                  </a:cxn>
                  <a:cxn ang="0">
                    <a:pos x="78" y="27"/>
                  </a:cxn>
                  <a:cxn ang="0">
                    <a:pos x="73" y="27"/>
                  </a:cxn>
                  <a:cxn ang="0">
                    <a:pos x="51" y="16"/>
                  </a:cxn>
                  <a:cxn ang="0">
                    <a:pos x="26" y="5"/>
                  </a:cxn>
                  <a:cxn ang="0">
                    <a:pos x="15" y="1"/>
                  </a:cxn>
                  <a:cxn ang="0">
                    <a:pos x="7" y="0"/>
                  </a:cxn>
                  <a:cxn ang="0">
                    <a:pos x="3" y="1"/>
                  </a:cxn>
                  <a:cxn ang="0">
                    <a:pos x="2" y="1"/>
                  </a:cxn>
                  <a:cxn ang="0">
                    <a:pos x="0" y="3"/>
                  </a:cxn>
                  <a:cxn ang="0">
                    <a:pos x="0" y="6"/>
                  </a:cxn>
                  <a:cxn ang="0">
                    <a:pos x="3" y="13"/>
                  </a:cxn>
                  <a:cxn ang="0">
                    <a:pos x="7" y="22"/>
                  </a:cxn>
                  <a:cxn ang="0">
                    <a:pos x="11" y="33"/>
                  </a:cxn>
                  <a:cxn ang="0">
                    <a:pos x="18" y="43"/>
                  </a:cxn>
                  <a:cxn ang="0">
                    <a:pos x="25" y="53"/>
                  </a:cxn>
                  <a:cxn ang="0">
                    <a:pos x="32" y="60"/>
                  </a:cxn>
                  <a:cxn ang="0">
                    <a:pos x="40" y="66"/>
                  </a:cxn>
                  <a:cxn ang="0">
                    <a:pos x="47" y="70"/>
                  </a:cxn>
                </a:cxnLst>
                <a:rect l="0" t="0" r="r" b="b"/>
                <a:pathLst>
                  <a:path w="164" h="102">
                    <a:moveTo>
                      <a:pt x="47" y="70"/>
                    </a:moveTo>
                    <a:lnTo>
                      <a:pt x="55" y="71"/>
                    </a:lnTo>
                    <a:lnTo>
                      <a:pt x="62" y="70"/>
                    </a:lnTo>
                    <a:lnTo>
                      <a:pt x="71" y="69"/>
                    </a:lnTo>
                    <a:lnTo>
                      <a:pt x="78" y="66"/>
                    </a:lnTo>
                    <a:lnTo>
                      <a:pt x="85" y="65"/>
                    </a:lnTo>
                    <a:lnTo>
                      <a:pt x="93" y="62"/>
                    </a:lnTo>
                    <a:lnTo>
                      <a:pt x="98" y="62"/>
                    </a:lnTo>
                    <a:lnTo>
                      <a:pt x="101" y="62"/>
                    </a:lnTo>
                    <a:lnTo>
                      <a:pt x="112" y="72"/>
                    </a:lnTo>
                    <a:lnTo>
                      <a:pt x="127" y="87"/>
                    </a:lnTo>
                    <a:lnTo>
                      <a:pt x="134" y="94"/>
                    </a:lnTo>
                    <a:lnTo>
                      <a:pt x="142" y="99"/>
                    </a:lnTo>
                    <a:lnTo>
                      <a:pt x="144" y="102"/>
                    </a:lnTo>
                    <a:lnTo>
                      <a:pt x="147" y="102"/>
                    </a:lnTo>
                    <a:lnTo>
                      <a:pt x="149" y="102"/>
                    </a:lnTo>
                    <a:lnTo>
                      <a:pt x="150" y="99"/>
                    </a:lnTo>
                    <a:lnTo>
                      <a:pt x="157" y="91"/>
                    </a:lnTo>
                    <a:lnTo>
                      <a:pt x="162" y="83"/>
                    </a:lnTo>
                    <a:lnTo>
                      <a:pt x="164" y="78"/>
                    </a:lnTo>
                    <a:lnTo>
                      <a:pt x="164" y="75"/>
                    </a:lnTo>
                    <a:lnTo>
                      <a:pt x="163" y="70"/>
                    </a:lnTo>
                    <a:lnTo>
                      <a:pt x="160" y="65"/>
                    </a:lnTo>
                    <a:lnTo>
                      <a:pt x="152" y="53"/>
                    </a:lnTo>
                    <a:lnTo>
                      <a:pt x="142" y="40"/>
                    </a:lnTo>
                    <a:lnTo>
                      <a:pt x="136" y="35"/>
                    </a:lnTo>
                    <a:lnTo>
                      <a:pt x="131" y="32"/>
                    </a:lnTo>
                    <a:lnTo>
                      <a:pt x="125" y="28"/>
                    </a:lnTo>
                    <a:lnTo>
                      <a:pt x="120" y="28"/>
                    </a:lnTo>
                    <a:lnTo>
                      <a:pt x="106" y="27"/>
                    </a:lnTo>
                    <a:lnTo>
                      <a:pt x="90" y="27"/>
                    </a:lnTo>
                    <a:lnTo>
                      <a:pt x="78" y="27"/>
                    </a:lnTo>
                    <a:lnTo>
                      <a:pt x="73" y="27"/>
                    </a:lnTo>
                    <a:lnTo>
                      <a:pt x="51" y="16"/>
                    </a:lnTo>
                    <a:lnTo>
                      <a:pt x="26" y="5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3" y="13"/>
                    </a:lnTo>
                    <a:lnTo>
                      <a:pt x="7" y="22"/>
                    </a:lnTo>
                    <a:lnTo>
                      <a:pt x="11" y="33"/>
                    </a:lnTo>
                    <a:lnTo>
                      <a:pt x="18" y="43"/>
                    </a:lnTo>
                    <a:lnTo>
                      <a:pt x="25" y="53"/>
                    </a:lnTo>
                    <a:lnTo>
                      <a:pt x="32" y="60"/>
                    </a:lnTo>
                    <a:lnTo>
                      <a:pt x="40" y="66"/>
                    </a:lnTo>
                    <a:lnTo>
                      <a:pt x="47" y="70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76" name="Freeform 56"/>
              <p:cNvSpPr>
                <a:spLocks/>
              </p:cNvSpPr>
              <p:nvPr userDrawn="1"/>
            </p:nvSpPr>
            <p:spPr bwMode="auto">
              <a:xfrm>
                <a:off x="2829" y="1936"/>
                <a:ext cx="48" cy="41"/>
              </a:xfrm>
              <a:custGeom>
                <a:avLst/>
                <a:gdLst/>
                <a:ahLst/>
                <a:cxnLst>
                  <a:cxn ang="0">
                    <a:pos x="68" y="3"/>
                  </a:cxn>
                  <a:cxn ang="0">
                    <a:pos x="57" y="1"/>
                  </a:cxn>
                  <a:cxn ang="0">
                    <a:pos x="46" y="0"/>
                  </a:cxn>
                  <a:cxn ang="0">
                    <a:pos x="41" y="1"/>
                  </a:cxn>
                  <a:cxn ang="0">
                    <a:pos x="38" y="3"/>
                  </a:cxn>
                  <a:cxn ang="0">
                    <a:pos x="33" y="6"/>
                  </a:cxn>
                  <a:cxn ang="0">
                    <a:pos x="30" y="10"/>
                  </a:cxn>
                  <a:cxn ang="0">
                    <a:pos x="27" y="22"/>
                  </a:cxn>
                  <a:cxn ang="0">
                    <a:pos x="23" y="34"/>
                  </a:cxn>
                  <a:cxn ang="0">
                    <a:pos x="20" y="47"/>
                  </a:cxn>
                  <a:cxn ang="0">
                    <a:pos x="17" y="58"/>
                  </a:cxn>
                  <a:cxn ang="0">
                    <a:pos x="11" y="70"/>
                  </a:cxn>
                  <a:cxn ang="0">
                    <a:pos x="4" y="82"/>
                  </a:cxn>
                  <a:cxn ang="0">
                    <a:pos x="2" y="87"/>
                  </a:cxn>
                  <a:cxn ang="0">
                    <a:pos x="1" y="92"/>
                  </a:cxn>
                  <a:cxn ang="0">
                    <a:pos x="0" y="97"/>
                  </a:cxn>
                  <a:cxn ang="0">
                    <a:pos x="1" y="100"/>
                  </a:cxn>
                  <a:cxn ang="0">
                    <a:pos x="8" y="107"/>
                  </a:cxn>
                  <a:cxn ang="0">
                    <a:pos x="20" y="116"/>
                  </a:cxn>
                  <a:cxn ang="0">
                    <a:pos x="28" y="119"/>
                  </a:cxn>
                  <a:cxn ang="0">
                    <a:pos x="35" y="122"/>
                  </a:cxn>
                  <a:cxn ang="0">
                    <a:pos x="39" y="122"/>
                  </a:cxn>
                  <a:cxn ang="0">
                    <a:pos x="43" y="122"/>
                  </a:cxn>
                  <a:cxn ang="0">
                    <a:pos x="45" y="122"/>
                  </a:cxn>
                  <a:cxn ang="0">
                    <a:pos x="49" y="119"/>
                  </a:cxn>
                  <a:cxn ang="0">
                    <a:pos x="55" y="117"/>
                  </a:cxn>
                  <a:cxn ang="0">
                    <a:pos x="60" y="113"/>
                  </a:cxn>
                  <a:cxn ang="0">
                    <a:pos x="66" y="112"/>
                  </a:cxn>
                  <a:cxn ang="0">
                    <a:pos x="72" y="111"/>
                  </a:cxn>
                  <a:cxn ang="0">
                    <a:pos x="83" y="110"/>
                  </a:cxn>
                  <a:cxn ang="0">
                    <a:pos x="93" y="111"/>
                  </a:cxn>
                  <a:cxn ang="0">
                    <a:pos x="103" y="112"/>
                  </a:cxn>
                  <a:cxn ang="0">
                    <a:pos x="118" y="113"/>
                  </a:cxn>
                  <a:cxn ang="0">
                    <a:pos x="124" y="113"/>
                  </a:cxn>
                  <a:cxn ang="0">
                    <a:pos x="130" y="112"/>
                  </a:cxn>
                  <a:cxn ang="0">
                    <a:pos x="134" y="111"/>
                  </a:cxn>
                  <a:cxn ang="0">
                    <a:pos x="137" y="107"/>
                  </a:cxn>
                  <a:cxn ang="0">
                    <a:pos x="141" y="97"/>
                  </a:cxn>
                  <a:cxn ang="0">
                    <a:pos x="143" y="85"/>
                  </a:cxn>
                  <a:cxn ang="0">
                    <a:pos x="143" y="79"/>
                  </a:cxn>
                  <a:cxn ang="0">
                    <a:pos x="142" y="74"/>
                  </a:cxn>
                  <a:cxn ang="0">
                    <a:pos x="142" y="73"/>
                  </a:cxn>
                  <a:cxn ang="0">
                    <a:pos x="140" y="70"/>
                  </a:cxn>
                  <a:cxn ang="0">
                    <a:pos x="139" y="70"/>
                  </a:cxn>
                  <a:cxn ang="0">
                    <a:pos x="136" y="69"/>
                  </a:cxn>
                  <a:cxn ang="0">
                    <a:pos x="124" y="69"/>
                  </a:cxn>
                  <a:cxn ang="0">
                    <a:pos x="111" y="66"/>
                  </a:cxn>
                  <a:cxn ang="0">
                    <a:pos x="107" y="65"/>
                  </a:cxn>
                  <a:cxn ang="0">
                    <a:pos x="103" y="63"/>
                  </a:cxn>
                  <a:cxn ang="0">
                    <a:pos x="102" y="60"/>
                  </a:cxn>
                  <a:cxn ang="0">
                    <a:pos x="102" y="59"/>
                  </a:cxn>
                  <a:cxn ang="0">
                    <a:pos x="102" y="57"/>
                  </a:cxn>
                  <a:cxn ang="0">
                    <a:pos x="103" y="54"/>
                  </a:cxn>
                  <a:cxn ang="0">
                    <a:pos x="104" y="48"/>
                  </a:cxn>
                  <a:cxn ang="0">
                    <a:pos x="104" y="41"/>
                  </a:cxn>
                  <a:cxn ang="0">
                    <a:pos x="103" y="32"/>
                  </a:cxn>
                  <a:cxn ang="0">
                    <a:pos x="99" y="23"/>
                  </a:cxn>
                  <a:cxn ang="0">
                    <a:pos x="94" y="16"/>
                  </a:cxn>
                  <a:cxn ang="0">
                    <a:pos x="87" y="10"/>
                  </a:cxn>
                  <a:cxn ang="0">
                    <a:pos x="83" y="7"/>
                  </a:cxn>
                  <a:cxn ang="0">
                    <a:pos x="78" y="5"/>
                  </a:cxn>
                  <a:cxn ang="0">
                    <a:pos x="73" y="4"/>
                  </a:cxn>
                  <a:cxn ang="0">
                    <a:pos x="68" y="3"/>
                  </a:cxn>
                </a:cxnLst>
                <a:rect l="0" t="0" r="r" b="b"/>
                <a:pathLst>
                  <a:path w="143" h="122">
                    <a:moveTo>
                      <a:pt x="68" y="3"/>
                    </a:moveTo>
                    <a:lnTo>
                      <a:pt x="57" y="1"/>
                    </a:lnTo>
                    <a:lnTo>
                      <a:pt x="46" y="0"/>
                    </a:lnTo>
                    <a:lnTo>
                      <a:pt x="41" y="1"/>
                    </a:lnTo>
                    <a:lnTo>
                      <a:pt x="38" y="3"/>
                    </a:lnTo>
                    <a:lnTo>
                      <a:pt x="33" y="6"/>
                    </a:lnTo>
                    <a:lnTo>
                      <a:pt x="30" y="10"/>
                    </a:lnTo>
                    <a:lnTo>
                      <a:pt x="27" y="22"/>
                    </a:lnTo>
                    <a:lnTo>
                      <a:pt x="23" y="34"/>
                    </a:lnTo>
                    <a:lnTo>
                      <a:pt x="20" y="47"/>
                    </a:lnTo>
                    <a:lnTo>
                      <a:pt x="17" y="58"/>
                    </a:lnTo>
                    <a:lnTo>
                      <a:pt x="11" y="70"/>
                    </a:lnTo>
                    <a:lnTo>
                      <a:pt x="4" y="82"/>
                    </a:lnTo>
                    <a:lnTo>
                      <a:pt x="2" y="87"/>
                    </a:lnTo>
                    <a:lnTo>
                      <a:pt x="1" y="92"/>
                    </a:lnTo>
                    <a:lnTo>
                      <a:pt x="0" y="97"/>
                    </a:lnTo>
                    <a:lnTo>
                      <a:pt x="1" y="100"/>
                    </a:lnTo>
                    <a:lnTo>
                      <a:pt x="8" y="107"/>
                    </a:lnTo>
                    <a:lnTo>
                      <a:pt x="20" y="116"/>
                    </a:lnTo>
                    <a:lnTo>
                      <a:pt x="28" y="119"/>
                    </a:lnTo>
                    <a:lnTo>
                      <a:pt x="35" y="122"/>
                    </a:lnTo>
                    <a:lnTo>
                      <a:pt x="39" y="122"/>
                    </a:lnTo>
                    <a:lnTo>
                      <a:pt x="43" y="122"/>
                    </a:lnTo>
                    <a:lnTo>
                      <a:pt x="45" y="122"/>
                    </a:lnTo>
                    <a:lnTo>
                      <a:pt x="49" y="119"/>
                    </a:lnTo>
                    <a:lnTo>
                      <a:pt x="55" y="117"/>
                    </a:lnTo>
                    <a:lnTo>
                      <a:pt x="60" y="113"/>
                    </a:lnTo>
                    <a:lnTo>
                      <a:pt x="66" y="112"/>
                    </a:lnTo>
                    <a:lnTo>
                      <a:pt x="72" y="111"/>
                    </a:lnTo>
                    <a:lnTo>
                      <a:pt x="83" y="110"/>
                    </a:lnTo>
                    <a:lnTo>
                      <a:pt x="93" y="111"/>
                    </a:lnTo>
                    <a:lnTo>
                      <a:pt x="103" y="112"/>
                    </a:lnTo>
                    <a:lnTo>
                      <a:pt x="118" y="113"/>
                    </a:lnTo>
                    <a:lnTo>
                      <a:pt x="124" y="113"/>
                    </a:lnTo>
                    <a:lnTo>
                      <a:pt x="130" y="112"/>
                    </a:lnTo>
                    <a:lnTo>
                      <a:pt x="134" y="111"/>
                    </a:lnTo>
                    <a:lnTo>
                      <a:pt x="137" y="107"/>
                    </a:lnTo>
                    <a:lnTo>
                      <a:pt x="141" y="97"/>
                    </a:lnTo>
                    <a:lnTo>
                      <a:pt x="143" y="85"/>
                    </a:lnTo>
                    <a:lnTo>
                      <a:pt x="143" y="79"/>
                    </a:lnTo>
                    <a:lnTo>
                      <a:pt x="142" y="74"/>
                    </a:lnTo>
                    <a:lnTo>
                      <a:pt x="142" y="73"/>
                    </a:lnTo>
                    <a:lnTo>
                      <a:pt x="140" y="70"/>
                    </a:lnTo>
                    <a:lnTo>
                      <a:pt x="139" y="70"/>
                    </a:lnTo>
                    <a:lnTo>
                      <a:pt x="136" y="69"/>
                    </a:lnTo>
                    <a:lnTo>
                      <a:pt x="124" y="69"/>
                    </a:lnTo>
                    <a:lnTo>
                      <a:pt x="111" y="66"/>
                    </a:lnTo>
                    <a:lnTo>
                      <a:pt x="107" y="65"/>
                    </a:lnTo>
                    <a:lnTo>
                      <a:pt x="103" y="63"/>
                    </a:lnTo>
                    <a:lnTo>
                      <a:pt x="102" y="60"/>
                    </a:lnTo>
                    <a:lnTo>
                      <a:pt x="102" y="59"/>
                    </a:lnTo>
                    <a:lnTo>
                      <a:pt x="102" y="57"/>
                    </a:lnTo>
                    <a:lnTo>
                      <a:pt x="103" y="54"/>
                    </a:lnTo>
                    <a:lnTo>
                      <a:pt x="104" y="48"/>
                    </a:lnTo>
                    <a:lnTo>
                      <a:pt x="104" y="41"/>
                    </a:lnTo>
                    <a:lnTo>
                      <a:pt x="103" y="32"/>
                    </a:lnTo>
                    <a:lnTo>
                      <a:pt x="99" y="23"/>
                    </a:lnTo>
                    <a:lnTo>
                      <a:pt x="94" y="16"/>
                    </a:lnTo>
                    <a:lnTo>
                      <a:pt x="87" y="10"/>
                    </a:lnTo>
                    <a:lnTo>
                      <a:pt x="83" y="7"/>
                    </a:lnTo>
                    <a:lnTo>
                      <a:pt x="78" y="5"/>
                    </a:lnTo>
                    <a:lnTo>
                      <a:pt x="73" y="4"/>
                    </a:lnTo>
                    <a:lnTo>
                      <a:pt x="68" y="3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77" name="Freeform 57"/>
              <p:cNvSpPr>
                <a:spLocks/>
              </p:cNvSpPr>
              <p:nvPr userDrawn="1"/>
            </p:nvSpPr>
            <p:spPr bwMode="auto">
              <a:xfrm>
                <a:off x="2448" y="1611"/>
                <a:ext cx="456" cy="195"/>
              </a:xfrm>
              <a:custGeom>
                <a:avLst/>
                <a:gdLst/>
                <a:ahLst/>
                <a:cxnLst>
                  <a:cxn ang="0">
                    <a:pos x="72" y="425"/>
                  </a:cxn>
                  <a:cxn ang="0">
                    <a:pos x="19" y="437"/>
                  </a:cxn>
                  <a:cxn ang="0">
                    <a:pos x="14" y="456"/>
                  </a:cxn>
                  <a:cxn ang="0">
                    <a:pos x="61" y="486"/>
                  </a:cxn>
                  <a:cxn ang="0">
                    <a:pos x="126" y="551"/>
                  </a:cxn>
                  <a:cxn ang="0">
                    <a:pos x="161" y="580"/>
                  </a:cxn>
                  <a:cxn ang="0">
                    <a:pos x="206" y="563"/>
                  </a:cxn>
                  <a:cxn ang="0">
                    <a:pos x="221" y="519"/>
                  </a:cxn>
                  <a:cxn ang="0">
                    <a:pos x="244" y="528"/>
                  </a:cxn>
                  <a:cxn ang="0">
                    <a:pos x="251" y="477"/>
                  </a:cxn>
                  <a:cxn ang="0">
                    <a:pos x="276" y="502"/>
                  </a:cxn>
                  <a:cxn ang="0">
                    <a:pos x="297" y="507"/>
                  </a:cxn>
                  <a:cxn ang="0">
                    <a:pos x="317" y="417"/>
                  </a:cxn>
                  <a:cxn ang="0">
                    <a:pos x="333" y="430"/>
                  </a:cxn>
                  <a:cxn ang="0">
                    <a:pos x="353" y="461"/>
                  </a:cxn>
                  <a:cxn ang="0">
                    <a:pos x="414" y="421"/>
                  </a:cxn>
                  <a:cxn ang="0">
                    <a:pos x="417" y="331"/>
                  </a:cxn>
                  <a:cxn ang="0">
                    <a:pos x="461" y="380"/>
                  </a:cxn>
                  <a:cxn ang="0">
                    <a:pos x="489" y="344"/>
                  </a:cxn>
                  <a:cxn ang="0">
                    <a:pos x="513" y="352"/>
                  </a:cxn>
                  <a:cxn ang="0">
                    <a:pos x="541" y="380"/>
                  </a:cxn>
                  <a:cxn ang="0">
                    <a:pos x="569" y="350"/>
                  </a:cxn>
                  <a:cxn ang="0">
                    <a:pos x="614" y="328"/>
                  </a:cxn>
                  <a:cxn ang="0">
                    <a:pos x="623" y="293"/>
                  </a:cxn>
                  <a:cxn ang="0">
                    <a:pos x="735" y="273"/>
                  </a:cxn>
                  <a:cxn ang="0">
                    <a:pos x="792" y="235"/>
                  </a:cxn>
                  <a:cxn ang="0">
                    <a:pos x="1017" y="240"/>
                  </a:cxn>
                  <a:cxn ang="0">
                    <a:pos x="1225" y="210"/>
                  </a:cxn>
                  <a:cxn ang="0">
                    <a:pos x="1332" y="157"/>
                  </a:cxn>
                  <a:cxn ang="0">
                    <a:pos x="1366" y="83"/>
                  </a:cxn>
                  <a:cxn ang="0">
                    <a:pos x="1353" y="19"/>
                  </a:cxn>
                  <a:cxn ang="0">
                    <a:pos x="1294" y="0"/>
                  </a:cxn>
                  <a:cxn ang="0">
                    <a:pos x="1178" y="23"/>
                  </a:cxn>
                  <a:cxn ang="0">
                    <a:pos x="1166" y="76"/>
                  </a:cxn>
                  <a:cxn ang="0">
                    <a:pos x="1122" y="69"/>
                  </a:cxn>
                  <a:cxn ang="0">
                    <a:pos x="1055" y="82"/>
                  </a:cxn>
                  <a:cxn ang="0">
                    <a:pos x="954" y="79"/>
                  </a:cxn>
                  <a:cxn ang="0">
                    <a:pos x="879" y="34"/>
                  </a:cxn>
                  <a:cxn ang="0">
                    <a:pos x="828" y="8"/>
                  </a:cxn>
                  <a:cxn ang="0">
                    <a:pos x="808" y="26"/>
                  </a:cxn>
                  <a:cxn ang="0">
                    <a:pos x="788" y="66"/>
                  </a:cxn>
                  <a:cxn ang="0">
                    <a:pos x="759" y="55"/>
                  </a:cxn>
                  <a:cxn ang="0">
                    <a:pos x="659" y="45"/>
                  </a:cxn>
                  <a:cxn ang="0">
                    <a:pos x="527" y="70"/>
                  </a:cxn>
                  <a:cxn ang="0">
                    <a:pos x="499" y="115"/>
                  </a:cxn>
                  <a:cxn ang="0">
                    <a:pos x="465" y="114"/>
                  </a:cxn>
                  <a:cxn ang="0">
                    <a:pos x="417" y="127"/>
                  </a:cxn>
                  <a:cxn ang="0">
                    <a:pos x="376" y="128"/>
                  </a:cxn>
                  <a:cxn ang="0">
                    <a:pos x="328" y="124"/>
                  </a:cxn>
                  <a:cxn ang="0">
                    <a:pos x="350" y="158"/>
                  </a:cxn>
                  <a:cxn ang="0">
                    <a:pos x="313" y="177"/>
                  </a:cxn>
                  <a:cxn ang="0">
                    <a:pos x="315" y="198"/>
                  </a:cxn>
                  <a:cxn ang="0">
                    <a:pos x="326" y="227"/>
                  </a:cxn>
                  <a:cxn ang="0">
                    <a:pos x="258" y="227"/>
                  </a:cxn>
                  <a:cxn ang="0">
                    <a:pos x="268" y="267"/>
                  </a:cxn>
                  <a:cxn ang="0">
                    <a:pos x="222" y="268"/>
                  </a:cxn>
                  <a:cxn ang="0">
                    <a:pos x="185" y="305"/>
                  </a:cxn>
                  <a:cxn ang="0">
                    <a:pos x="189" y="342"/>
                  </a:cxn>
                  <a:cxn ang="0">
                    <a:pos x="131" y="316"/>
                  </a:cxn>
                  <a:cxn ang="0">
                    <a:pos x="89" y="344"/>
                  </a:cxn>
                  <a:cxn ang="0">
                    <a:pos x="9" y="352"/>
                  </a:cxn>
                  <a:cxn ang="0">
                    <a:pos x="5" y="385"/>
                  </a:cxn>
                </a:cxnLst>
                <a:rect l="0" t="0" r="r" b="b"/>
                <a:pathLst>
                  <a:path w="1368" h="584">
                    <a:moveTo>
                      <a:pt x="12" y="387"/>
                    </a:moveTo>
                    <a:lnTo>
                      <a:pt x="23" y="391"/>
                    </a:lnTo>
                    <a:lnTo>
                      <a:pt x="35" y="397"/>
                    </a:lnTo>
                    <a:lnTo>
                      <a:pt x="46" y="405"/>
                    </a:lnTo>
                    <a:lnTo>
                      <a:pt x="57" y="412"/>
                    </a:lnTo>
                    <a:lnTo>
                      <a:pt x="67" y="419"/>
                    </a:lnTo>
                    <a:lnTo>
                      <a:pt x="72" y="425"/>
                    </a:lnTo>
                    <a:lnTo>
                      <a:pt x="73" y="428"/>
                    </a:lnTo>
                    <a:lnTo>
                      <a:pt x="75" y="429"/>
                    </a:lnTo>
                    <a:lnTo>
                      <a:pt x="73" y="430"/>
                    </a:lnTo>
                    <a:lnTo>
                      <a:pt x="70" y="430"/>
                    </a:lnTo>
                    <a:lnTo>
                      <a:pt x="51" y="432"/>
                    </a:lnTo>
                    <a:lnTo>
                      <a:pt x="29" y="434"/>
                    </a:lnTo>
                    <a:lnTo>
                      <a:pt x="19" y="437"/>
                    </a:lnTo>
                    <a:lnTo>
                      <a:pt x="12" y="439"/>
                    </a:lnTo>
                    <a:lnTo>
                      <a:pt x="9" y="441"/>
                    </a:lnTo>
                    <a:lnTo>
                      <a:pt x="7" y="443"/>
                    </a:lnTo>
                    <a:lnTo>
                      <a:pt x="7" y="445"/>
                    </a:lnTo>
                    <a:lnTo>
                      <a:pt x="7" y="449"/>
                    </a:lnTo>
                    <a:lnTo>
                      <a:pt x="9" y="452"/>
                    </a:lnTo>
                    <a:lnTo>
                      <a:pt x="14" y="456"/>
                    </a:lnTo>
                    <a:lnTo>
                      <a:pt x="21" y="459"/>
                    </a:lnTo>
                    <a:lnTo>
                      <a:pt x="27" y="461"/>
                    </a:lnTo>
                    <a:lnTo>
                      <a:pt x="33" y="462"/>
                    </a:lnTo>
                    <a:lnTo>
                      <a:pt x="40" y="465"/>
                    </a:lnTo>
                    <a:lnTo>
                      <a:pt x="46" y="468"/>
                    </a:lnTo>
                    <a:lnTo>
                      <a:pt x="53" y="475"/>
                    </a:lnTo>
                    <a:lnTo>
                      <a:pt x="61" y="486"/>
                    </a:lnTo>
                    <a:lnTo>
                      <a:pt x="67" y="493"/>
                    </a:lnTo>
                    <a:lnTo>
                      <a:pt x="73" y="502"/>
                    </a:lnTo>
                    <a:lnTo>
                      <a:pt x="83" y="513"/>
                    </a:lnTo>
                    <a:lnTo>
                      <a:pt x="97" y="526"/>
                    </a:lnTo>
                    <a:lnTo>
                      <a:pt x="113" y="539"/>
                    </a:lnTo>
                    <a:lnTo>
                      <a:pt x="120" y="545"/>
                    </a:lnTo>
                    <a:lnTo>
                      <a:pt x="126" y="551"/>
                    </a:lnTo>
                    <a:lnTo>
                      <a:pt x="131" y="556"/>
                    </a:lnTo>
                    <a:lnTo>
                      <a:pt x="134" y="561"/>
                    </a:lnTo>
                    <a:lnTo>
                      <a:pt x="137" y="564"/>
                    </a:lnTo>
                    <a:lnTo>
                      <a:pt x="141" y="569"/>
                    </a:lnTo>
                    <a:lnTo>
                      <a:pt x="147" y="573"/>
                    </a:lnTo>
                    <a:lnTo>
                      <a:pt x="153" y="578"/>
                    </a:lnTo>
                    <a:lnTo>
                      <a:pt x="161" y="580"/>
                    </a:lnTo>
                    <a:lnTo>
                      <a:pt x="169" y="583"/>
                    </a:lnTo>
                    <a:lnTo>
                      <a:pt x="176" y="584"/>
                    </a:lnTo>
                    <a:lnTo>
                      <a:pt x="182" y="583"/>
                    </a:lnTo>
                    <a:lnTo>
                      <a:pt x="193" y="578"/>
                    </a:lnTo>
                    <a:lnTo>
                      <a:pt x="200" y="571"/>
                    </a:lnTo>
                    <a:lnTo>
                      <a:pt x="204" y="567"/>
                    </a:lnTo>
                    <a:lnTo>
                      <a:pt x="206" y="563"/>
                    </a:lnTo>
                    <a:lnTo>
                      <a:pt x="208" y="560"/>
                    </a:lnTo>
                    <a:lnTo>
                      <a:pt x="208" y="556"/>
                    </a:lnTo>
                    <a:lnTo>
                      <a:pt x="210" y="545"/>
                    </a:lnTo>
                    <a:lnTo>
                      <a:pt x="214" y="531"/>
                    </a:lnTo>
                    <a:lnTo>
                      <a:pt x="216" y="526"/>
                    </a:lnTo>
                    <a:lnTo>
                      <a:pt x="220" y="521"/>
                    </a:lnTo>
                    <a:lnTo>
                      <a:pt x="221" y="519"/>
                    </a:lnTo>
                    <a:lnTo>
                      <a:pt x="222" y="519"/>
                    </a:lnTo>
                    <a:lnTo>
                      <a:pt x="224" y="518"/>
                    </a:lnTo>
                    <a:lnTo>
                      <a:pt x="226" y="519"/>
                    </a:lnTo>
                    <a:lnTo>
                      <a:pt x="232" y="523"/>
                    </a:lnTo>
                    <a:lnTo>
                      <a:pt x="238" y="526"/>
                    </a:lnTo>
                    <a:lnTo>
                      <a:pt x="241" y="528"/>
                    </a:lnTo>
                    <a:lnTo>
                      <a:pt x="244" y="528"/>
                    </a:lnTo>
                    <a:lnTo>
                      <a:pt x="247" y="526"/>
                    </a:lnTo>
                    <a:lnTo>
                      <a:pt x="251" y="524"/>
                    </a:lnTo>
                    <a:lnTo>
                      <a:pt x="253" y="518"/>
                    </a:lnTo>
                    <a:lnTo>
                      <a:pt x="253" y="508"/>
                    </a:lnTo>
                    <a:lnTo>
                      <a:pt x="252" y="498"/>
                    </a:lnTo>
                    <a:lnTo>
                      <a:pt x="252" y="487"/>
                    </a:lnTo>
                    <a:lnTo>
                      <a:pt x="251" y="477"/>
                    </a:lnTo>
                    <a:lnTo>
                      <a:pt x="252" y="471"/>
                    </a:lnTo>
                    <a:lnTo>
                      <a:pt x="252" y="468"/>
                    </a:lnTo>
                    <a:lnTo>
                      <a:pt x="253" y="468"/>
                    </a:lnTo>
                    <a:lnTo>
                      <a:pt x="256" y="468"/>
                    </a:lnTo>
                    <a:lnTo>
                      <a:pt x="258" y="471"/>
                    </a:lnTo>
                    <a:lnTo>
                      <a:pt x="269" y="486"/>
                    </a:lnTo>
                    <a:lnTo>
                      <a:pt x="276" y="502"/>
                    </a:lnTo>
                    <a:lnTo>
                      <a:pt x="280" y="508"/>
                    </a:lnTo>
                    <a:lnTo>
                      <a:pt x="284" y="513"/>
                    </a:lnTo>
                    <a:lnTo>
                      <a:pt x="286" y="513"/>
                    </a:lnTo>
                    <a:lnTo>
                      <a:pt x="289" y="514"/>
                    </a:lnTo>
                    <a:lnTo>
                      <a:pt x="290" y="513"/>
                    </a:lnTo>
                    <a:lnTo>
                      <a:pt x="292" y="512"/>
                    </a:lnTo>
                    <a:lnTo>
                      <a:pt x="297" y="507"/>
                    </a:lnTo>
                    <a:lnTo>
                      <a:pt x="301" y="498"/>
                    </a:lnTo>
                    <a:lnTo>
                      <a:pt x="305" y="489"/>
                    </a:lnTo>
                    <a:lnTo>
                      <a:pt x="307" y="478"/>
                    </a:lnTo>
                    <a:lnTo>
                      <a:pt x="310" y="457"/>
                    </a:lnTo>
                    <a:lnTo>
                      <a:pt x="311" y="443"/>
                    </a:lnTo>
                    <a:lnTo>
                      <a:pt x="313" y="430"/>
                    </a:lnTo>
                    <a:lnTo>
                      <a:pt x="317" y="417"/>
                    </a:lnTo>
                    <a:lnTo>
                      <a:pt x="320" y="412"/>
                    </a:lnTo>
                    <a:lnTo>
                      <a:pt x="323" y="408"/>
                    </a:lnTo>
                    <a:lnTo>
                      <a:pt x="324" y="408"/>
                    </a:lnTo>
                    <a:lnTo>
                      <a:pt x="326" y="409"/>
                    </a:lnTo>
                    <a:lnTo>
                      <a:pt x="327" y="411"/>
                    </a:lnTo>
                    <a:lnTo>
                      <a:pt x="328" y="414"/>
                    </a:lnTo>
                    <a:lnTo>
                      <a:pt x="333" y="430"/>
                    </a:lnTo>
                    <a:lnTo>
                      <a:pt x="335" y="448"/>
                    </a:lnTo>
                    <a:lnTo>
                      <a:pt x="337" y="455"/>
                    </a:lnTo>
                    <a:lnTo>
                      <a:pt x="340" y="460"/>
                    </a:lnTo>
                    <a:lnTo>
                      <a:pt x="343" y="461"/>
                    </a:lnTo>
                    <a:lnTo>
                      <a:pt x="345" y="462"/>
                    </a:lnTo>
                    <a:lnTo>
                      <a:pt x="349" y="462"/>
                    </a:lnTo>
                    <a:lnTo>
                      <a:pt x="353" y="461"/>
                    </a:lnTo>
                    <a:lnTo>
                      <a:pt x="363" y="457"/>
                    </a:lnTo>
                    <a:lnTo>
                      <a:pt x="372" y="452"/>
                    </a:lnTo>
                    <a:lnTo>
                      <a:pt x="383" y="446"/>
                    </a:lnTo>
                    <a:lnTo>
                      <a:pt x="395" y="439"/>
                    </a:lnTo>
                    <a:lnTo>
                      <a:pt x="404" y="432"/>
                    </a:lnTo>
                    <a:lnTo>
                      <a:pt x="412" y="424"/>
                    </a:lnTo>
                    <a:lnTo>
                      <a:pt x="414" y="421"/>
                    </a:lnTo>
                    <a:lnTo>
                      <a:pt x="417" y="416"/>
                    </a:lnTo>
                    <a:lnTo>
                      <a:pt x="419" y="412"/>
                    </a:lnTo>
                    <a:lnTo>
                      <a:pt x="419" y="408"/>
                    </a:lnTo>
                    <a:lnTo>
                      <a:pt x="417" y="384"/>
                    </a:lnTo>
                    <a:lnTo>
                      <a:pt x="414" y="352"/>
                    </a:lnTo>
                    <a:lnTo>
                      <a:pt x="414" y="339"/>
                    </a:lnTo>
                    <a:lnTo>
                      <a:pt x="417" y="331"/>
                    </a:lnTo>
                    <a:lnTo>
                      <a:pt x="418" y="328"/>
                    </a:lnTo>
                    <a:lnTo>
                      <a:pt x="422" y="328"/>
                    </a:lnTo>
                    <a:lnTo>
                      <a:pt x="425" y="331"/>
                    </a:lnTo>
                    <a:lnTo>
                      <a:pt x="429" y="334"/>
                    </a:lnTo>
                    <a:lnTo>
                      <a:pt x="446" y="357"/>
                    </a:lnTo>
                    <a:lnTo>
                      <a:pt x="456" y="374"/>
                    </a:lnTo>
                    <a:lnTo>
                      <a:pt x="461" y="380"/>
                    </a:lnTo>
                    <a:lnTo>
                      <a:pt x="465" y="382"/>
                    </a:lnTo>
                    <a:lnTo>
                      <a:pt x="467" y="382"/>
                    </a:lnTo>
                    <a:lnTo>
                      <a:pt x="468" y="382"/>
                    </a:lnTo>
                    <a:lnTo>
                      <a:pt x="471" y="380"/>
                    </a:lnTo>
                    <a:lnTo>
                      <a:pt x="472" y="377"/>
                    </a:lnTo>
                    <a:lnTo>
                      <a:pt x="481" y="361"/>
                    </a:lnTo>
                    <a:lnTo>
                      <a:pt x="489" y="344"/>
                    </a:lnTo>
                    <a:lnTo>
                      <a:pt x="494" y="338"/>
                    </a:lnTo>
                    <a:lnTo>
                      <a:pt x="498" y="333"/>
                    </a:lnTo>
                    <a:lnTo>
                      <a:pt x="500" y="333"/>
                    </a:lnTo>
                    <a:lnTo>
                      <a:pt x="502" y="333"/>
                    </a:lnTo>
                    <a:lnTo>
                      <a:pt x="503" y="334"/>
                    </a:lnTo>
                    <a:lnTo>
                      <a:pt x="505" y="337"/>
                    </a:lnTo>
                    <a:lnTo>
                      <a:pt x="513" y="352"/>
                    </a:lnTo>
                    <a:lnTo>
                      <a:pt x="524" y="368"/>
                    </a:lnTo>
                    <a:lnTo>
                      <a:pt x="529" y="375"/>
                    </a:lnTo>
                    <a:lnTo>
                      <a:pt x="534" y="380"/>
                    </a:lnTo>
                    <a:lnTo>
                      <a:pt x="536" y="381"/>
                    </a:lnTo>
                    <a:lnTo>
                      <a:pt x="538" y="381"/>
                    </a:lnTo>
                    <a:lnTo>
                      <a:pt x="540" y="381"/>
                    </a:lnTo>
                    <a:lnTo>
                      <a:pt x="541" y="380"/>
                    </a:lnTo>
                    <a:lnTo>
                      <a:pt x="546" y="371"/>
                    </a:lnTo>
                    <a:lnTo>
                      <a:pt x="550" y="363"/>
                    </a:lnTo>
                    <a:lnTo>
                      <a:pt x="552" y="359"/>
                    </a:lnTo>
                    <a:lnTo>
                      <a:pt x="553" y="357"/>
                    </a:lnTo>
                    <a:lnTo>
                      <a:pt x="556" y="354"/>
                    </a:lnTo>
                    <a:lnTo>
                      <a:pt x="559" y="353"/>
                    </a:lnTo>
                    <a:lnTo>
                      <a:pt x="569" y="350"/>
                    </a:lnTo>
                    <a:lnTo>
                      <a:pt x="586" y="348"/>
                    </a:lnTo>
                    <a:lnTo>
                      <a:pt x="594" y="345"/>
                    </a:lnTo>
                    <a:lnTo>
                      <a:pt x="602" y="343"/>
                    </a:lnTo>
                    <a:lnTo>
                      <a:pt x="609" y="341"/>
                    </a:lnTo>
                    <a:lnTo>
                      <a:pt x="612" y="337"/>
                    </a:lnTo>
                    <a:lnTo>
                      <a:pt x="614" y="333"/>
                    </a:lnTo>
                    <a:lnTo>
                      <a:pt x="614" y="328"/>
                    </a:lnTo>
                    <a:lnTo>
                      <a:pt x="614" y="323"/>
                    </a:lnTo>
                    <a:lnTo>
                      <a:pt x="614" y="318"/>
                    </a:lnTo>
                    <a:lnTo>
                      <a:pt x="614" y="313"/>
                    </a:lnTo>
                    <a:lnTo>
                      <a:pt x="614" y="309"/>
                    </a:lnTo>
                    <a:lnTo>
                      <a:pt x="615" y="304"/>
                    </a:lnTo>
                    <a:lnTo>
                      <a:pt x="617" y="300"/>
                    </a:lnTo>
                    <a:lnTo>
                      <a:pt x="623" y="293"/>
                    </a:lnTo>
                    <a:lnTo>
                      <a:pt x="630" y="288"/>
                    </a:lnTo>
                    <a:lnTo>
                      <a:pt x="637" y="284"/>
                    </a:lnTo>
                    <a:lnTo>
                      <a:pt x="644" y="283"/>
                    </a:lnTo>
                    <a:lnTo>
                      <a:pt x="661" y="283"/>
                    </a:lnTo>
                    <a:lnTo>
                      <a:pt x="689" y="280"/>
                    </a:lnTo>
                    <a:lnTo>
                      <a:pt x="717" y="277"/>
                    </a:lnTo>
                    <a:lnTo>
                      <a:pt x="735" y="273"/>
                    </a:lnTo>
                    <a:lnTo>
                      <a:pt x="745" y="264"/>
                    </a:lnTo>
                    <a:lnTo>
                      <a:pt x="759" y="251"/>
                    </a:lnTo>
                    <a:lnTo>
                      <a:pt x="766" y="243"/>
                    </a:lnTo>
                    <a:lnTo>
                      <a:pt x="776" y="238"/>
                    </a:lnTo>
                    <a:lnTo>
                      <a:pt x="781" y="236"/>
                    </a:lnTo>
                    <a:lnTo>
                      <a:pt x="787" y="235"/>
                    </a:lnTo>
                    <a:lnTo>
                      <a:pt x="792" y="235"/>
                    </a:lnTo>
                    <a:lnTo>
                      <a:pt x="799" y="235"/>
                    </a:lnTo>
                    <a:lnTo>
                      <a:pt x="819" y="236"/>
                    </a:lnTo>
                    <a:lnTo>
                      <a:pt x="850" y="236"/>
                    </a:lnTo>
                    <a:lnTo>
                      <a:pt x="889" y="237"/>
                    </a:lnTo>
                    <a:lnTo>
                      <a:pt x="931" y="238"/>
                    </a:lnTo>
                    <a:lnTo>
                      <a:pt x="975" y="238"/>
                    </a:lnTo>
                    <a:lnTo>
                      <a:pt x="1017" y="240"/>
                    </a:lnTo>
                    <a:lnTo>
                      <a:pt x="1053" y="240"/>
                    </a:lnTo>
                    <a:lnTo>
                      <a:pt x="1080" y="240"/>
                    </a:lnTo>
                    <a:lnTo>
                      <a:pt x="1104" y="237"/>
                    </a:lnTo>
                    <a:lnTo>
                      <a:pt x="1135" y="232"/>
                    </a:lnTo>
                    <a:lnTo>
                      <a:pt x="1171" y="225"/>
                    </a:lnTo>
                    <a:lnTo>
                      <a:pt x="1206" y="215"/>
                    </a:lnTo>
                    <a:lnTo>
                      <a:pt x="1225" y="210"/>
                    </a:lnTo>
                    <a:lnTo>
                      <a:pt x="1243" y="204"/>
                    </a:lnTo>
                    <a:lnTo>
                      <a:pt x="1261" y="197"/>
                    </a:lnTo>
                    <a:lnTo>
                      <a:pt x="1278" y="189"/>
                    </a:lnTo>
                    <a:lnTo>
                      <a:pt x="1294" y="182"/>
                    </a:lnTo>
                    <a:lnTo>
                      <a:pt x="1307" y="174"/>
                    </a:lnTo>
                    <a:lnTo>
                      <a:pt x="1321" y="166"/>
                    </a:lnTo>
                    <a:lnTo>
                      <a:pt x="1332" y="157"/>
                    </a:lnTo>
                    <a:lnTo>
                      <a:pt x="1341" y="149"/>
                    </a:lnTo>
                    <a:lnTo>
                      <a:pt x="1349" y="138"/>
                    </a:lnTo>
                    <a:lnTo>
                      <a:pt x="1355" y="128"/>
                    </a:lnTo>
                    <a:lnTo>
                      <a:pt x="1360" y="117"/>
                    </a:lnTo>
                    <a:lnTo>
                      <a:pt x="1363" y="106"/>
                    </a:lnTo>
                    <a:lnTo>
                      <a:pt x="1365" y="95"/>
                    </a:lnTo>
                    <a:lnTo>
                      <a:pt x="1366" y="83"/>
                    </a:lnTo>
                    <a:lnTo>
                      <a:pt x="1368" y="72"/>
                    </a:lnTo>
                    <a:lnTo>
                      <a:pt x="1366" y="61"/>
                    </a:lnTo>
                    <a:lnTo>
                      <a:pt x="1365" y="51"/>
                    </a:lnTo>
                    <a:lnTo>
                      <a:pt x="1363" y="42"/>
                    </a:lnTo>
                    <a:lnTo>
                      <a:pt x="1360" y="33"/>
                    </a:lnTo>
                    <a:lnTo>
                      <a:pt x="1357" y="26"/>
                    </a:lnTo>
                    <a:lnTo>
                      <a:pt x="1353" y="19"/>
                    </a:lnTo>
                    <a:lnTo>
                      <a:pt x="1348" y="15"/>
                    </a:lnTo>
                    <a:lnTo>
                      <a:pt x="1344" y="11"/>
                    </a:lnTo>
                    <a:lnTo>
                      <a:pt x="1332" y="5"/>
                    </a:lnTo>
                    <a:lnTo>
                      <a:pt x="1317" y="1"/>
                    </a:lnTo>
                    <a:lnTo>
                      <a:pt x="1310" y="0"/>
                    </a:lnTo>
                    <a:lnTo>
                      <a:pt x="1301" y="0"/>
                    </a:lnTo>
                    <a:lnTo>
                      <a:pt x="1294" y="0"/>
                    </a:lnTo>
                    <a:lnTo>
                      <a:pt x="1285" y="1"/>
                    </a:lnTo>
                    <a:lnTo>
                      <a:pt x="1259" y="5"/>
                    </a:lnTo>
                    <a:lnTo>
                      <a:pt x="1222" y="12"/>
                    </a:lnTo>
                    <a:lnTo>
                      <a:pt x="1205" y="16"/>
                    </a:lnTo>
                    <a:lnTo>
                      <a:pt x="1189" y="19"/>
                    </a:lnTo>
                    <a:lnTo>
                      <a:pt x="1183" y="22"/>
                    </a:lnTo>
                    <a:lnTo>
                      <a:pt x="1178" y="23"/>
                    </a:lnTo>
                    <a:lnTo>
                      <a:pt x="1174" y="26"/>
                    </a:lnTo>
                    <a:lnTo>
                      <a:pt x="1173" y="28"/>
                    </a:lnTo>
                    <a:lnTo>
                      <a:pt x="1171" y="40"/>
                    </a:lnTo>
                    <a:lnTo>
                      <a:pt x="1170" y="58"/>
                    </a:lnTo>
                    <a:lnTo>
                      <a:pt x="1168" y="66"/>
                    </a:lnTo>
                    <a:lnTo>
                      <a:pt x="1167" y="74"/>
                    </a:lnTo>
                    <a:lnTo>
                      <a:pt x="1166" y="76"/>
                    </a:lnTo>
                    <a:lnTo>
                      <a:pt x="1165" y="79"/>
                    </a:lnTo>
                    <a:lnTo>
                      <a:pt x="1163" y="80"/>
                    </a:lnTo>
                    <a:lnTo>
                      <a:pt x="1161" y="80"/>
                    </a:lnTo>
                    <a:lnTo>
                      <a:pt x="1151" y="77"/>
                    </a:lnTo>
                    <a:lnTo>
                      <a:pt x="1136" y="74"/>
                    </a:lnTo>
                    <a:lnTo>
                      <a:pt x="1129" y="71"/>
                    </a:lnTo>
                    <a:lnTo>
                      <a:pt x="1122" y="69"/>
                    </a:lnTo>
                    <a:lnTo>
                      <a:pt x="1114" y="67"/>
                    </a:lnTo>
                    <a:lnTo>
                      <a:pt x="1109" y="67"/>
                    </a:lnTo>
                    <a:lnTo>
                      <a:pt x="1097" y="71"/>
                    </a:lnTo>
                    <a:lnTo>
                      <a:pt x="1081" y="76"/>
                    </a:lnTo>
                    <a:lnTo>
                      <a:pt x="1072" y="79"/>
                    </a:lnTo>
                    <a:lnTo>
                      <a:pt x="1064" y="81"/>
                    </a:lnTo>
                    <a:lnTo>
                      <a:pt x="1055" y="82"/>
                    </a:lnTo>
                    <a:lnTo>
                      <a:pt x="1048" y="83"/>
                    </a:lnTo>
                    <a:lnTo>
                      <a:pt x="1033" y="82"/>
                    </a:lnTo>
                    <a:lnTo>
                      <a:pt x="1018" y="80"/>
                    </a:lnTo>
                    <a:lnTo>
                      <a:pt x="1005" y="77"/>
                    </a:lnTo>
                    <a:lnTo>
                      <a:pt x="996" y="77"/>
                    </a:lnTo>
                    <a:lnTo>
                      <a:pt x="981" y="79"/>
                    </a:lnTo>
                    <a:lnTo>
                      <a:pt x="954" y="79"/>
                    </a:lnTo>
                    <a:lnTo>
                      <a:pt x="941" y="79"/>
                    </a:lnTo>
                    <a:lnTo>
                      <a:pt x="927" y="76"/>
                    </a:lnTo>
                    <a:lnTo>
                      <a:pt x="916" y="74"/>
                    </a:lnTo>
                    <a:lnTo>
                      <a:pt x="908" y="69"/>
                    </a:lnTo>
                    <a:lnTo>
                      <a:pt x="896" y="58"/>
                    </a:lnTo>
                    <a:lnTo>
                      <a:pt x="885" y="42"/>
                    </a:lnTo>
                    <a:lnTo>
                      <a:pt x="879" y="34"/>
                    </a:lnTo>
                    <a:lnTo>
                      <a:pt x="874" y="28"/>
                    </a:lnTo>
                    <a:lnTo>
                      <a:pt x="867" y="22"/>
                    </a:lnTo>
                    <a:lnTo>
                      <a:pt x="861" y="18"/>
                    </a:lnTo>
                    <a:lnTo>
                      <a:pt x="853" y="15"/>
                    </a:lnTo>
                    <a:lnTo>
                      <a:pt x="845" y="12"/>
                    </a:lnTo>
                    <a:lnTo>
                      <a:pt x="836" y="10"/>
                    </a:lnTo>
                    <a:lnTo>
                      <a:pt x="828" y="8"/>
                    </a:lnTo>
                    <a:lnTo>
                      <a:pt x="820" y="8"/>
                    </a:lnTo>
                    <a:lnTo>
                      <a:pt x="814" y="10"/>
                    </a:lnTo>
                    <a:lnTo>
                      <a:pt x="812" y="10"/>
                    </a:lnTo>
                    <a:lnTo>
                      <a:pt x="810" y="11"/>
                    </a:lnTo>
                    <a:lnTo>
                      <a:pt x="809" y="12"/>
                    </a:lnTo>
                    <a:lnTo>
                      <a:pt x="808" y="15"/>
                    </a:lnTo>
                    <a:lnTo>
                      <a:pt x="808" y="26"/>
                    </a:lnTo>
                    <a:lnTo>
                      <a:pt x="805" y="40"/>
                    </a:lnTo>
                    <a:lnTo>
                      <a:pt x="804" y="48"/>
                    </a:lnTo>
                    <a:lnTo>
                      <a:pt x="802" y="54"/>
                    </a:lnTo>
                    <a:lnTo>
                      <a:pt x="799" y="59"/>
                    </a:lnTo>
                    <a:lnTo>
                      <a:pt x="797" y="63"/>
                    </a:lnTo>
                    <a:lnTo>
                      <a:pt x="793" y="65"/>
                    </a:lnTo>
                    <a:lnTo>
                      <a:pt x="788" y="66"/>
                    </a:lnTo>
                    <a:lnTo>
                      <a:pt x="783" y="67"/>
                    </a:lnTo>
                    <a:lnTo>
                      <a:pt x="778" y="67"/>
                    </a:lnTo>
                    <a:lnTo>
                      <a:pt x="773" y="66"/>
                    </a:lnTo>
                    <a:lnTo>
                      <a:pt x="769" y="65"/>
                    </a:lnTo>
                    <a:lnTo>
                      <a:pt x="764" y="63"/>
                    </a:lnTo>
                    <a:lnTo>
                      <a:pt x="761" y="60"/>
                    </a:lnTo>
                    <a:lnTo>
                      <a:pt x="759" y="55"/>
                    </a:lnTo>
                    <a:lnTo>
                      <a:pt x="755" y="53"/>
                    </a:lnTo>
                    <a:lnTo>
                      <a:pt x="750" y="50"/>
                    </a:lnTo>
                    <a:lnTo>
                      <a:pt x="745" y="48"/>
                    </a:lnTo>
                    <a:lnTo>
                      <a:pt x="734" y="44"/>
                    </a:lnTo>
                    <a:lnTo>
                      <a:pt x="724" y="42"/>
                    </a:lnTo>
                    <a:lnTo>
                      <a:pt x="700" y="42"/>
                    </a:lnTo>
                    <a:lnTo>
                      <a:pt x="659" y="45"/>
                    </a:lnTo>
                    <a:lnTo>
                      <a:pt x="618" y="49"/>
                    </a:lnTo>
                    <a:lnTo>
                      <a:pt x="594" y="53"/>
                    </a:lnTo>
                    <a:lnTo>
                      <a:pt x="580" y="58"/>
                    </a:lnTo>
                    <a:lnTo>
                      <a:pt x="566" y="63"/>
                    </a:lnTo>
                    <a:lnTo>
                      <a:pt x="551" y="67"/>
                    </a:lnTo>
                    <a:lnTo>
                      <a:pt x="538" y="69"/>
                    </a:lnTo>
                    <a:lnTo>
                      <a:pt x="527" y="70"/>
                    </a:lnTo>
                    <a:lnTo>
                      <a:pt x="514" y="75"/>
                    </a:lnTo>
                    <a:lnTo>
                      <a:pt x="508" y="77"/>
                    </a:lnTo>
                    <a:lnTo>
                      <a:pt x="503" y="80"/>
                    </a:lnTo>
                    <a:lnTo>
                      <a:pt x="499" y="83"/>
                    </a:lnTo>
                    <a:lnTo>
                      <a:pt x="498" y="87"/>
                    </a:lnTo>
                    <a:lnTo>
                      <a:pt x="499" y="98"/>
                    </a:lnTo>
                    <a:lnTo>
                      <a:pt x="499" y="115"/>
                    </a:lnTo>
                    <a:lnTo>
                      <a:pt x="497" y="124"/>
                    </a:lnTo>
                    <a:lnTo>
                      <a:pt x="494" y="129"/>
                    </a:lnTo>
                    <a:lnTo>
                      <a:pt x="492" y="130"/>
                    </a:lnTo>
                    <a:lnTo>
                      <a:pt x="488" y="130"/>
                    </a:lnTo>
                    <a:lnTo>
                      <a:pt x="484" y="129"/>
                    </a:lnTo>
                    <a:lnTo>
                      <a:pt x="481" y="127"/>
                    </a:lnTo>
                    <a:lnTo>
                      <a:pt x="465" y="114"/>
                    </a:lnTo>
                    <a:lnTo>
                      <a:pt x="452" y="104"/>
                    </a:lnTo>
                    <a:lnTo>
                      <a:pt x="447" y="102"/>
                    </a:lnTo>
                    <a:lnTo>
                      <a:pt x="443" y="102"/>
                    </a:lnTo>
                    <a:lnTo>
                      <a:pt x="439" y="103"/>
                    </a:lnTo>
                    <a:lnTo>
                      <a:pt x="435" y="106"/>
                    </a:lnTo>
                    <a:lnTo>
                      <a:pt x="427" y="117"/>
                    </a:lnTo>
                    <a:lnTo>
                      <a:pt x="417" y="127"/>
                    </a:lnTo>
                    <a:lnTo>
                      <a:pt x="411" y="130"/>
                    </a:lnTo>
                    <a:lnTo>
                      <a:pt x="406" y="134"/>
                    </a:lnTo>
                    <a:lnTo>
                      <a:pt x="401" y="136"/>
                    </a:lnTo>
                    <a:lnTo>
                      <a:pt x="396" y="136"/>
                    </a:lnTo>
                    <a:lnTo>
                      <a:pt x="388" y="135"/>
                    </a:lnTo>
                    <a:lnTo>
                      <a:pt x="383" y="133"/>
                    </a:lnTo>
                    <a:lnTo>
                      <a:pt x="376" y="128"/>
                    </a:lnTo>
                    <a:lnTo>
                      <a:pt x="365" y="123"/>
                    </a:lnTo>
                    <a:lnTo>
                      <a:pt x="358" y="122"/>
                    </a:lnTo>
                    <a:lnTo>
                      <a:pt x="350" y="120"/>
                    </a:lnTo>
                    <a:lnTo>
                      <a:pt x="343" y="119"/>
                    </a:lnTo>
                    <a:lnTo>
                      <a:pt x="337" y="120"/>
                    </a:lnTo>
                    <a:lnTo>
                      <a:pt x="331" y="122"/>
                    </a:lnTo>
                    <a:lnTo>
                      <a:pt x="328" y="124"/>
                    </a:lnTo>
                    <a:lnTo>
                      <a:pt x="327" y="127"/>
                    </a:lnTo>
                    <a:lnTo>
                      <a:pt x="327" y="128"/>
                    </a:lnTo>
                    <a:lnTo>
                      <a:pt x="328" y="130"/>
                    </a:lnTo>
                    <a:lnTo>
                      <a:pt x="329" y="133"/>
                    </a:lnTo>
                    <a:lnTo>
                      <a:pt x="338" y="144"/>
                    </a:lnTo>
                    <a:lnTo>
                      <a:pt x="347" y="154"/>
                    </a:lnTo>
                    <a:lnTo>
                      <a:pt x="350" y="158"/>
                    </a:lnTo>
                    <a:lnTo>
                      <a:pt x="350" y="162"/>
                    </a:lnTo>
                    <a:lnTo>
                      <a:pt x="350" y="163"/>
                    </a:lnTo>
                    <a:lnTo>
                      <a:pt x="348" y="165"/>
                    </a:lnTo>
                    <a:lnTo>
                      <a:pt x="347" y="166"/>
                    </a:lnTo>
                    <a:lnTo>
                      <a:pt x="343" y="167"/>
                    </a:lnTo>
                    <a:lnTo>
                      <a:pt x="327" y="171"/>
                    </a:lnTo>
                    <a:lnTo>
                      <a:pt x="313" y="177"/>
                    </a:lnTo>
                    <a:lnTo>
                      <a:pt x="307" y="181"/>
                    </a:lnTo>
                    <a:lnTo>
                      <a:pt x="305" y="184"/>
                    </a:lnTo>
                    <a:lnTo>
                      <a:pt x="305" y="187"/>
                    </a:lnTo>
                    <a:lnTo>
                      <a:pt x="305" y="188"/>
                    </a:lnTo>
                    <a:lnTo>
                      <a:pt x="306" y="190"/>
                    </a:lnTo>
                    <a:lnTo>
                      <a:pt x="308" y="193"/>
                    </a:lnTo>
                    <a:lnTo>
                      <a:pt x="315" y="198"/>
                    </a:lnTo>
                    <a:lnTo>
                      <a:pt x="321" y="204"/>
                    </a:lnTo>
                    <a:lnTo>
                      <a:pt x="324" y="210"/>
                    </a:lnTo>
                    <a:lnTo>
                      <a:pt x="328" y="215"/>
                    </a:lnTo>
                    <a:lnTo>
                      <a:pt x="329" y="220"/>
                    </a:lnTo>
                    <a:lnTo>
                      <a:pt x="329" y="225"/>
                    </a:lnTo>
                    <a:lnTo>
                      <a:pt x="328" y="226"/>
                    </a:lnTo>
                    <a:lnTo>
                      <a:pt x="326" y="227"/>
                    </a:lnTo>
                    <a:lnTo>
                      <a:pt x="323" y="229"/>
                    </a:lnTo>
                    <a:lnTo>
                      <a:pt x="321" y="229"/>
                    </a:lnTo>
                    <a:lnTo>
                      <a:pt x="301" y="229"/>
                    </a:lnTo>
                    <a:lnTo>
                      <a:pt x="279" y="226"/>
                    </a:lnTo>
                    <a:lnTo>
                      <a:pt x="269" y="225"/>
                    </a:lnTo>
                    <a:lnTo>
                      <a:pt x="260" y="226"/>
                    </a:lnTo>
                    <a:lnTo>
                      <a:pt x="258" y="227"/>
                    </a:lnTo>
                    <a:lnTo>
                      <a:pt x="256" y="229"/>
                    </a:lnTo>
                    <a:lnTo>
                      <a:pt x="256" y="231"/>
                    </a:lnTo>
                    <a:lnTo>
                      <a:pt x="256" y="234"/>
                    </a:lnTo>
                    <a:lnTo>
                      <a:pt x="262" y="247"/>
                    </a:lnTo>
                    <a:lnTo>
                      <a:pt x="268" y="258"/>
                    </a:lnTo>
                    <a:lnTo>
                      <a:pt x="269" y="263"/>
                    </a:lnTo>
                    <a:lnTo>
                      <a:pt x="268" y="267"/>
                    </a:lnTo>
                    <a:lnTo>
                      <a:pt x="267" y="268"/>
                    </a:lnTo>
                    <a:lnTo>
                      <a:pt x="264" y="269"/>
                    </a:lnTo>
                    <a:lnTo>
                      <a:pt x="260" y="269"/>
                    </a:lnTo>
                    <a:lnTo>
                      <a:pt x="257" y="269"/>
                    </a:lnTo>
                    <a:lnTo>
                      <a:pt x="240" y="268"/>
                    </a:lnTo>
                    <a:lnTo>
                      <a:pt x="227" y="268"/>
                    </a:lnTo>
                    <a:lnTo>
                      <a:pt x="222" y="268"/>
                    </a:lnTo>
                    <a:lnTo>
                      <a:pt x="217" y="269"/>
                    </a:lnTo>
                    <a:lnTo>
                      <a:pt x="212" y="273"/>
                    </a:lnTo>
                    <a:lnTo>
                      <a:pt x="209" y="277"/>
                    </a:lnTo>
                    <a:lnTo>
                      <a:pt x="199" y="286"/>
                    </a:lnTo>
                    <a:lnTo>
                      <a:pt x="190" y="296"/>
                    </a:lnTo>
                    <a:lnTo>
                      <a:pt x="187" y="300"/>
                    </a:lnTo>
                    <a:lnTo>
                      <a:pt x="185" y="305"/>
                    </a:lnTo>
                    <a:lnTo>
                      <a:pt x="184" y="310"/>
                    </a:lnTo>
                    <a:lnTo>
                      <a:pt x="187" y="313"/>
                    </a:lnTo>
                    <a:lnTo>
                      <a:pt x="192" y="325"/>
                    </a:lnTo>
                    <a:lnTo>
                      <a:pt x="194" y="334"/>
                    </a:lnTo>
                    <a:lnTo>
                      <a:pt x="194" y="338"/>
                    </a:lnTo>
                    <a:lnTo>
                      <a:pt x="193" y="341"/>
                    </a:lnTo>
                    <a:lnTo>
                      <a:pt x="189" y="342"/>
                    </a:lnTo>
                    <a:lnTo>
                      <a:pt x="184" y="342"/>
                    </a:lnTo>
                    <a:lnTo>
                      <a:pt x="169" y="334"/>
                    </a:lnTo>
                    <a:lnTo>
                      <a:pt x="153" y="323"/>
                    </a:lnTo>
                    <a:lnTo>
                      <a:pt x="146" y="318"/>
                    </a:lnTo>
                    <a:lnTo>
                      <a:pt x="139" y="316"/>
                    </a:lnTo>
                    <a:lnTo>
                      <a:pt x="135" y="315"/>
                    </a:lnTo>
                    <a:lnTo>
                      <a:pt x="131" y="316"/>
                    </a:lnTo>
                    <a:lnTo>
                      <a:pt x="129" y="317"/>
                    </a:lnTo>
                    <a:lnTo>
                      <a:pt x="125" y="318"/>
                    </a:lnTo>
                    <a:lnTo>
                      <a:pt x="114" y="329"/>
                    </a:lnTo>
                    <a:lnTo>
                      <a:pt x="104" y="338"/>
                    </a:lnTo>
                    <a:lnTo>
                      <a:pt x="99" y="341"/>
                    </a:lnTo>
                    <a:lnTo>
                      <a:pt x="94" y="343"/>
                    </a:lnTo>
                    <a:lnTo>
                      <a:pt x="89" y="344"/>
                    </a:lnTo>
                    <a:lnTo>
                      <a:pt x="85" y="345"/>
                    </a:lnTo>
                    <a:lnTo>
                      <a:pt x="67" y="345"/>
                    </a:lnTo>
                    <a:lnTo>
                      <a:pt x="41" y="345"/>
                    </a:lnTo>
                    <a:lnTo>
                      <a:pt x="28" y="347"/>
                    </a:lnTo>
                    <a:lnTo>
                      <a:pt x="18" y="349"/>
                    </a:lnTo>
                    <a:lnTo>
                      <a:pt x="13" y="350"/>
                    </a:lnTo>
                    <a:lnTo>
                      <a:pt x="9" y="352"/>
                    </a:lnTo>
                    <a:lnTo>
                      <a:pt x="8" y="354"/>
                    </a:lnTo>
                    <a:lnTo>
                      <a:pt x="7" y="355"/>
                    </a:lnTo>
                    <a:lnTo>
                      <a:pt x="5" y="365"/>
                    </a:lnTo>
                    <a:lnTo>
                      <a:pt x="1" y="374"/>
                    </a:lnTo>
                    <a:lnTo>
                      <a:pt x="0" y="377"/>
                    </a:lnTo>
                    <a:lnTo>
                      <a:pt x="1" y="381"/>
                    </a:lnTo>
                    <a:lnTo>
                      <a:pt x="5" y="385"/>
                    </a:lnTo>
                    <a:lnTo>
                      <a:pt x="12" y="387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78" name="Freeform 58"/>
              <p:cNvSpPr>
                <a:spLocks/>
              </p:cNvSpPr>
              <p:nvPr userDrawn="1"/>
            </p:nvSpPr>
            <p:spPr bwMode="auto">
              <a:xfrm>
                <a:off x="2295" y="1766"/>
                <a:ext cx="193" cy="266"/>
              </a:xfrm>
              <a:custGeom>
                <a:avLst/>
                <a:gdLst/>
                <a:ahLst/>
                <a:cxnLst>
                  <a:cxn ang="0">
                    <a:pos x="43" y="343"/>
                  </a:cxn>
                  <a:cxn ang="0">
                    <a:pos x="60" y="361"/>
                  </a:cxn>
                  <a:cxn ang="0">
                    <a:pos x="76" y="394"/>
                  </a:cxn>
                  <a:cxn ang="0">
                    <a:pos x="117" y="393"/>
                  </a:cxn>
                  <a:cxn ang="0">
                    <a:pos x="101" y="439"/>
                  </a:cxn>
                  <a:cxn ang="0">
                    <a:pos x="96" y="473"/>
                  </a:cxn>
                  <a:cxn ang="0">
                    <a:pos x="123" y="488"/>
                  </a:cxn>
                  <a:cxn ang="0">
                    <a:pos x="115" y="516"/>
                  </a:cxn>
                  <a:cxn ang="0">
                    <a:pos x="95" y="521"/>
                  </a:cxn>
                  <a:cxn ang="0">
                    <a:pos x="69" y="551"/>
                  </a:cxn>
                  <a:cxn ang="0">
                    <a:pos x="65" y="591"/>
                  </a:cxn>
                  <a:cxn ang="0">
                    <a:pos x="108" y="629"/>
                  </a:cxn>
                  <a:cxn ang="0">
                    <a:pos x="128" y="701"/>
                  </a:cxn>
                  <a:cxn ang="0">
                    <a:pos x="145" y="702"/>
                  </a:cxn>
                  <a:cxn ang="0">
                    <a:pos x="172" y="686"/>
                  </a:cxn>
                  <a:cxn ang="0">
                    <a:pos x="184" y="714"/>
                  </a:cxn>
                  <a:cxn ang="0">
                    <a:pos x="208" y="736"/>
                  </a:cxn>
                  <a:cxn ang="0">
                    <a:pos x="246" y="733"/>
                  </a:cxn>
                  <a:cxn ang="0">
                    <a:pos x="263" y="752"/>
                  </a:cxn>
                  <a:cxn ang="0">
                    <a:pos x="307" y="795"/>
                  </a:cxn>
                  <a:cxn ang="0">
                    <a:pos x="342" y="791"/>
                  </a:cxn>
                  <a:cxn ang="0">
                    <a:pos x="345" y="757"/>
                  </a:cxn>
                  <a:cxn ang="0">
                    <a:pos x="312" y="680"/>
                  </a:cxn>
                  <a:cxn ang="0">
                    <a:pos x="310" y="521"/>
                  </a:cxn>
                  <a:cxn ang="0">
                    <a:pos x="321" y="440"/>
                  </a:cxn>
                  <a:cxn ang="0">
                    <a:pos x="350" y="375"/>
                  </a:cxn>
                  <a:cxn ang="0">
                    <a:pos x="389" y="343"/>
                  </a:cxn>
                  <a:cxn ang="0">
                    <a:pos x="400" y="306"/>
                  </a:cxn>
                  <a:cxn ang="0">
                    <a:pos x="419" y="262"/>
                  </a:cxn>
                  <a:cxn ang="0">
                    <a:pos x="475" y="237"/>
                  </a:cxn>
                  <a:cxn ang="0">
                    <a:pos x="483" y="210"/>
                  </a:cxn>
                  <a:cxn ang="0">
                    <a:pos x="503" y="205"/>
                  </a:cxn>
                  <a:cxn ang="0">
                    <a:pos x="524" y="193"/>
                  </a:cxn>
                  <a:cxn ang="0">
                    <a:pos x="539" y="161"/>
                  </a:cxn>
                  <a:cxn ang="0">
                    <a:pos x="569" y="147"/>
                  </a:cxn>
                  <a:cxn ang="0">
                    <a:pos x="577" y="125"/>
                  </a:cxn>
                  <a:cxn ang="0">
                    <a:pos x="540" y="86"/>
                  </a:cxn>
                  <a:cxn ang="0">
                    <a:pos x="507" y="45"/>
                  </a:cxn>
                  <a:cxn ang="0">
                    <a:pos x="471" y="24"/>
                  </a:cxn>
                  <a:cxn ang="0">
                    <a:pos x="411" y="11"/>
                  </a:cxn>
                  <a:cxn ang="0">
                    <a:pos x="349" y="0"/>
                  </a:cxn>
                  <a:cxn ang="0">
                    <a:pos x="331" y="23"/>
                  </a:cxn>
                  <a:cxn ang="0">
                    <a:pos x="315" y="65"/>
                  </a:cxn>
                  <a:cxn ang="0">
                    <a:pos x="268" y="48"/>
                  </a:cxn>
                  <a:cxn ang="0">
                    <a:pos x="236" y="65"/>
                  </a:cxn>
                  <a:cxn ang="0">
                    <a:pos x="232" y="91"/>
                  </a:cxn>
                  <a:cxn ang="0">
                    <a:pos x="236" y="115"/>
                  </a:cxn>
                  <a:cxn ang="0">
                    <a:pos x="131" y="225"/>
                  </a:cxn>
                  <a:cxn ang="0">
                    <a:pos x="120" y="226"/>
                  </a:cxn>
                  <a:cxn ang="0">
                    <a:pos x="113" y="184"/>
                  </a:cxn>
                  <a:cxn ang="0">
                    <a:pos x="64" y="199"/>
                  </a:cxn>
                  <a:cxn ang="0">
                    <a:pos x="26" y="249"/>
                  </a:cxn>
                  <a:cxn ang="0">
                    <a:pos x="0" y="319"/>
                  </a:cxn>
                  <a:cxn ang="0">
                    <a:pos x="12" y="345"/>
                  </a:cxn>
                </a:cxnLst>
                <a:rect l="0" t="0" r="r" b="b"/>
                <a:pathLst>
                  <a:path w="577" h="799">
                    <a:moveTo>
                      <a:pt x="18" y="346"/>
                    </a:moveTo>
                    <a:lnTo>
                      <a:pt x="26" y="346"/>
                    </a:lnTo>
                    <a:lnTo>
                      <a:pt x="32" y="346"/>
                    </a:lnTo>
                    <a:lnTo>
                      <a:pt x="38" y="344"/>
                    </a:lnTo>
                    <a:lnTo>
                      <a:pt x="43" y="343"/>
                    </a:lnTo>
                    <a:lnTo>
                      <a:pt x="48" y="342"/>
                    </a:lnTo>
                    <a:lnTo>
                      <a:pt x="51" y="342"/>
                    </a:lnTo>
                    <a:lnTo>
                      <a:pt x="54" y="344"/>
                    </a:lnTo>
                    <a:lnTo>
                      <a:pt x="56" y="348"/>
                    </a:lnTo>
                    <a:lnTo>
                      <a:pt x="60" y="361"/>
                    </a:lnTo>
                    <a:lnTo>
                      <a:pt x="65" y="376"/>
                    </a:lnTo>
                    <a:lnTo>
                      <a:pt x="67" y="383"/>
                    </a:lnTo>
                    <a:lnTo>
                      <a:pt x="70" y="390"/>
                    </a:lnTo>
                    <a:lnTo>
                      <a:pt x="72" y="393"/>
                    </a:lnTo>
                    <a:lnTo>
                      <a:pt x="76" y="394"/>
                    </a:lnTo>
                    <a:lnTo>
                      <a:pt x="87" y="393"/>
                    </a:lnTo>
                    <a:lnTo>
                      <a:pt x="102" y="392"/>
                    </a:lnTo>
                    <a:lnTo>
                      <a:pt x="109" y="392"/>
                    </a:lnTo>
                    <a:lnTo>
                      <a:pt x="114" y="393"/>
                    </a:lnTo>
                    <a:lnTo>
                      <a:pt x="117" y="393"/>
                    </a:lnTo>
                    <a:lnTo>
                      <a:pt x="118" y="396"/>
                    </a:lnTo>
                    <a:lnTo>
                      <a:pt x="118" y="397"/>
                    </a:lnTo>
                    <a:lnTo>
                      <a:pt x="118" y="399"/>
                    </a:lnTo>
                    <a:lnTo>
                      <a:pt x="111" y="417"/>
                    </a:lnTo>
                    <a:lnTo>
                      <a:pt x="101" y="439"/>
                    </a:lnTo>
                    <a:lnTo>
                      <a:pt x="97" y="451"/>
                    </a:lnTo>
                    <a:lnTo>
                      <a:pt x="95" y="461"/>
                    </a:lnTo>
                    <a:lnTo>
                      <a:pt x="95" y="466"/>
                    </a:lnTo>
                    <a:lnTo>
                      <a:pt x="95" y="469"/>
                    </a:lnTo>
                    <a:lnTo>
                      <a:pt x="96" y="473"/>
                    </a:lnTo>
                    <a:lnTo>
                      <a:pt x="97" y="474"/>
                    </a:lnTo>
                    <a:lnTo>
                      <a:pt x="107" y="479"/>
                    </a:lnTo>
                    <a:lnTo>
                      <a:pt x="117" y="483"/>
                    </a:lnTo>
                    <a:lnTo>
                      <a:pt x="120" y="485"/>
                    </a:lnTo>
                    <a:lnTo>
                      <a:pt x="123" y="488"/>
                    </a:lnTo>
                    <a:lnTo>
                      <a:pt x="124" y="492"/>
                    </a:lnTo>
                    <a:lnTo>
                      <a:pt x="124" y="497"/>
                    </a:lnTo>
                    <a:lnTo>
                      <a:pt x="122" y="506"/>
                    </a:lnTo>
                    <a:lnTo>
                      <a:pt x="118" y="514"/>
                    </a:lnTo>
                    <a:lnTo>
                      <a:pt x="115" y="516"/>
                    </a:lnTo>
                    <a:lnTo>
                      <a:pt x="113" y="517"/>
                    </a:lnTo>
                    <a:lnTo>
                      <a:pt x="109" y="519"/>
                    </a:lnTo>
                    <a:lnTo>
                      <a:pt x="104" y="519"/>
                    </a:lnTo>
                    <a:lnTo>
                      <a:pt x="99" y="520"/>
                    </a:lnTo>
                    <a:lnTo>
                      <a:pt x="95" y="521"/>
                    </a:lnTo>
                    <a:lnTo>
                      <a:pt x="90" y="524"/>
                    </a:lnTo>
                    <a:lnTo>
                      <a:pt x="86" y="527"/>
                    </a:lnTo>
                    <a:lnTo>
                      <a:pt x="77" y="535"/>
                    </a:lnTo>
                    <a:lnTo>
                      <a:pt x="72" y="541"/>
                    </a:lnTo>
                    <a:lnTo>
                      <a:pt x="69" y="551"/>
                    </a:lnTo>
                    <a:lnTo>
                      <a:pt x="64" y="564"/>
                    </a:lnTo>
                    <a:lnTo>
                      <a:pt x="61" y="572"/>
                    </a:lnTo>
                    <a:lnTo>
                      <a:pt x="61" y="579"/>
                    </a:lnTo>
                    <a:lnTo>
                      <a:pt x="63" y="585"/>
                    </a:lnTo>
                    <a:lnTo>
                      <a:pt x="65" y="591"/>
                    </a:lnTo>
                    <a:lnTo>
                      <a:pt x="76" y="602"/>
                    </a:lnTo>
                    <a:lnTo>
                      <a:pt x="90" y="613"/>
                    </a:lnTo>
                    <a:lnTo>
                      <a:pt x="97" y="618"/>
                    </a:lnTo>
                    <a:lnTo>
                      <a:pt x="103" y="623"/>
                    </a:lnTo>
                    <a:lnTo>
                      <a:pt x="108" y="629"/>
                    </a:lnTo>
                    <a:lnTo>
                      <a:pt x="111" y="634"/>
                    </a:lnTo>
                    <a:lnTo>
                      <a:pt x="114" y="653"/>
                    </a:lnTo>
                    <a:lnTo>
                      <a:pt x="120" y="679"/>
                    </a:lnTo>
                    <a:lnTo>
                      <a:pt x="124" y="691"/>
                    </a:lnTo>
                    <a:lnTo>
                      <a:pt x="128" y="701"/>
                    </a:lnTo>
                    <a:lnTo>
                      <a:pt x="130" y="704"/>
                    </a:lnTo>
                    <a:lnTo>
                      <a:pt x="131" y="707"/>
                    </a:lnTo>
                    <a:lnTo>
                      <a:pt x="134" y="708"/>
                    </a:lnTo>
                    <a:lnTo>
                      <a:pt x="135" y="708"/>
                    </a:lnTo>
                    <a:lnTo>
                      <a:pt x="145" y="702"/>
                    </a:lnTo>
                    <a:lnTo>
                      <a:pt x="157" y="692"/>
                    </a:lnTo>
                    <a:lnTo>
                      <a:pt x="163" y="687"/>
                    </a:lnTo>
                    <a:lnTo>
                      <a:pt x="168" y="686"/>
                    </a:lnTo>
                    <a:lnTo>
                      <a:pt x="170" y="686"/>
                    </a:lnTo>
                    <a:lnTo>
                      <a:pt x="172" y="686"/>
                    </a:lnTo>
                    <a:lnTo>
                      <a:pt x="173" y="688"/>
                    </a:lnTo>
                    <a:lnTo>
                      <a:pt x="173" y="691"/>
                    </a:lnTo>
                    <a:lnTo>
                      <a:pt x="176" y="697"/>
                    </a:lnTo>
                    <a:lnTo>
                      <a:pt x="179" y="706"/>
                    </a:lnTo>
                    <a:lnTo>
                      <a:pt x="184" y="714"/>
                    </a:lnTo>
                    <a:lnTo>
                      <a:pt x="189" y="722"/>
                    </a:lnTo>
                    <a:lnTo>
                      <a:pt x="195" y="728"/>
                    </a:lnTo>
                    <a:lnTo>
                      <a:pt x="202" y="734"/>
                    </a:lnTo>
                    <a:lnTo>
                      <a:pt x="205" y="735"/>
                    </a:lnTo>
                    <a:lnTo>
                      <a:pt x="208" y="736"/>
                    </a:lnTo>
                    <a:lnTo>
                      <a:pt x="211" y="736"/>
                    </a:lnTo>
                    <a:lnTo>
                      <a:pt x="215" y="735"/>
                    </a:lnTo>
                    <a:lnTo>
                      <a:pt x="227" y="733"/>
                    </a:lnTo>
                    <a:lnTo>
                      <a:pt x="241" y="731"/>
                    </a:lnTo>
                    <a:lnTo>
                      <a:pt x="246" y="733"/>
                    </a:lnTo>
                    <a:lnTo>
                      <a:pt x="251" y="734"/>
                    </a:lnTo>
                    <a:lnTo>
                      <a:pt x="254" y="736"/>
                    </a:lnTo>
                    <a:lnTo>
                      <a:pt x="257" y="739"/>
                    </a:lnTo>
                    <a:lnTo>
                      <a:pt x="259" y="745"/>
                    </a:lnTo>
                    <a:lnTo>
                      <a:pt x="263" y="752"/>
                    </a:lnTo>
                    <a:lnTo>
                      <a:pt x="269" y="761"/>
                    </a:lnTo>
                    <a:lnTo>
                      <a:pt x="277" y="771"/>
                    </a:lnTo>
                    <a:lnTo>
                      <a:pt x="288" y="781"/>
                    </a:lnTo>
                    <a:lnTo>
                      <a:pt x="301" y="792"/>
                    </a:lnTo>
                    <a:lnTo>
                      <a:pt x="307" y="795"/>
                    </a:lnTo>
                    <a:lnTo>
                      <a:pt x="313" y="798"/>
                    </a:lnTo>
                    <a:lnTo>
                      <a:pt x="318" y="799"/>
                    </a:lnTo>
                    <a:lnTo>
                      <a:pt x="322" y="799"/>
                    </a:lnTo>
                    <a:lnTo>
                      <a:pt x="331" y="795"/>
                    </a:lnTo>
                    <a:lnTo>
                      <a:pt x="342" y="791"/>
                    </a:lnTo>
                    <a:lnTo>
                      <a:pt x="347" y="788"/>
                    </a:lnTo>
                    <a:lnTo>
                      <a:pt x="350" y="784"/>
                    </a:lnTo>
                    <a:lnTo>
                      <a:pt x="353" y="779"/>
                    </a:lnTo>
                    <a:lnTo>
                      <a:pt x="353" y="775"/>
                    </a:lnTo>
                    <a:lnTo>
                      <a:pt x="345" y="757"/>
                    </a:lnTo>
                    <a:lnTo>
                      <a:pt x="332" y="730"/>
                    </a:lnTo>
                    <a:lnTo>
                      <a:pt x="326" y="717"/>
                    </a:lnTo>
                    <a:lnTo>
                      <a:pt x="320" y="703"/>
                    </a:lnTo>
                    <a:lnTo>
                      <a:pt x="315" y="690"/>
                    </a:lnTo>
                    <a:lnTo>
                      <a:pt x="312" y="680"/>
                    </a:lnTo>
                    <a:lnTo>
                      <a:pt x="311" y="663"/>
                    </a:lnTo>
                    <a:lnTo>
                      <a:pt x="310" y="636"/>
                    </a:lnTo>
                    <a:lnTo>
                      <a:pt x="310" y="600"/>
                    </a:lnTo>
                    <a:lnTo>
                      <a:pt x="310" y="560"/>
                    </a:lnTo>
                    <a:lnTo>
                      <a:pt x="310" y="521"/>
                    </a:lnTo>
                    <a:lnTo>
                      <a:pt x="312" y="485"/>
                    </a:lnTo>
                    <a:lnTo>
                      <a:pt x="313" y="469"/>
                    </a:lnTo>
                    <a:lnTo>
                      <a:pt x="316" y="457"/>
                    </a:lnTo>
                    <a:lnTo>
                      <a:pt x="318" y="447"/>
                    </a:lnTo>
                    <a:lnTo>
                      <a:pt x="321" y="440"/>
                    </a:lnTo>
                    <a:lnTo>
                      <a:pt x="329" y="424"/>
                    </a:lnTo>
                    <a:lnTo>
                      <a:pt x="336" y="413"/>
                    </a:lnTo>
                    <a:lnTo>
                      <a:pt x="339" y="402"/>
                    </a:lnTo>
                    <a:lnTo>
                      <a:pt x="345" y="388"/>
                    </a:lnTo>
                    <a:lnTo>
                      <a:pt x="350" y="375"/>
                    </a:lnTo>
                    <a:lnTo>
                      <a:pt x="355" y="367"/>
                    </a:lnTo>
                    <a:lnTo>
                      <a:pt x="361" y="361"/>
                    </a:lnTo>
                    <a:lnTo>
                      <a:pt x="371" y="355"/>
                    </a:lnTo>
                    <a:lnTo>
                      <a:pt x="381" y="349"/>
                    </a:lnTo>
                    <a:lnTo>
                      <a:pt x="389" y="343"/>
                    </a:lnTo>
                    <a:lnTo>
                      <a:pt x="391" y="339"/>
                    </a:lnTo>
                    <a:lnTo>
                      <a:pt x="393" y="334"/>
                    </a:lnTo>
                    <a:lnTo>
                      <a:pt x="396" y="329"/>
                    </a:lnTo>
                    <a:lnTo>
                      <a:pt x="397" y="323"/>
                    </a:lnTo>
                    <a:lnTo>
                      <a:pt x="400" y="306"/>
                    </a:lnTo>
                    <a:lnTo>
                      <a:pt x="402" y="289"/>
                    </a:lnTo>
                    <a:lnTo>
                      <a:pt x="406" y="280"/>
                    </a:lnTo>
                    <a:lnTo>
                      <a:pt x="409" y="273"/>
                    </a:lnTo>
                    <a:lnTo>
                      <a:pt x="413" y="266"/>
                    </a:lnTo>
                    <a:lnTo>
                      <a:pt x="419" y="262"/>
                    </a:lnTo>
                    <a:lnTo>
                      <a:pt x="435" y="255"/>
                    </a:lnTo>
                    <a:lnTo>
                      <a:pt x="455" y="248"/>
                    </a:lnTo>
                    <a:lnTo>
                      <a:pt x="465" y="244"/>
                    </a:lnTo>
                    <a:lnTo>
                      <a:pt x="472" y="239"/>
                    </a:lnTo>
                    <a:lnTo>
                      <a:pt x="475" y="237"/>
                    </a:lnTo>
                    <a:lnTo>
                      <a:pt x="477" y="235"/>
                    </a:lnTo>
                    <a:lnTo>
                      <a:pt x="478" y="231"/>
                    </a:lnTo>
                    <a:lnTo>
                      <a:pt x="478" y="228"/>
                    </a:lnTo>
                    <a:lnTo>
                      <a:pt x="480" y="217"/>
                    </a:lnTo>
                    <a:lnTo>
                      <a:pt x="483" y="210"/>
                    </a:lnTo>
                    <a:lnTo>
                      <a:pt x="484" y="207"/>
                    </a:lnTo>
                    <a:lnTo>
                      <a:pt x="487" y="206"/>
                    </a:lnTo>
                    <a:lnTo>
                      <a:pt x="491" y="205"/>
                    </a:lnTo>
                    <a:lnTo>
                      <a:pt x="494" y="205"/>
                    </a:lnTo>
                    <a:lnTo>
                      <a:pt x="503" y="205"/>
                    </a:lnTo>
                    <a:lnTo>
                      <a:pt x="512" y="204"/>
                    </a:lnTo>
                    <a:lnTo>
                      <a:pt x="515" y="201"/>
                    </a:lnTo>
                    <a:lnTo>
                      <a:pt x="519" y="200"/>
                    </a:lnTo>
                    <a:lnTo>
                      <a:pt x="521" y="196"/>
                    </a:lnTo>
                    <a:lnTo>
                      <a:pt x="524" y="193"/>
                    </a:lnTo>
                    <a:lnTo>
                      <a:pt x="526" y="184"/>
                    </a:lnTo>
                    <a:lnTo>
                      <a:pt x="530" y="173"/>
                    </a:lnTo>
                    <a:lnTo>
                      <a:pt x="532" y="168"/>
                    </a:lnTo>
                    <a:lnTo>
                      <a:pt x="536" y="164"/>
                    </a:lnTo>
                    <a:lnTo>
                      <a:pt x="539" y="161"/>
                    </a:lnTo>
                    <a:lnTo>
                      <a:pt x="544" y="158"/>
                    </a:lnTo>
                    <a:lnTo>
                      <a:pt x="553" y="155"/>
                    </a:lnTo>
                    <a:lnTo>
                      <a:pt x="562" y="152"/>
                    </a:lnTo>
                    <a:lnTo>
                      <a:pt x="566" y="150"/>
                    </a:lnTo>
                    <a:lnTo>
                      <a:pt x="569" y="147"/>
                    </a:lnTo>
                    <a:lnTo>
                      <a:pt x="572" y="145"/>
                    </a:lnTo>
                    <a:lnTo>
                      <a:pt x="573" y="142"/>
                    </a:lnTo>
                    <a:lnTo>
                      <a:pt x="576" y="136"/>
                    </a:lnTo>
                    <a:lnTo>
                      <a:pt x="577" y="129"/>
                    </a:lnTo>
                    <a:lnTo>
                      <a:pt x="577" y="125"/>
                    </a:lnTo>
                    <a:lnTo>
                      <a:pt x="574" y="120"/>
                    </a:lnTo>
                    <a:lnTo>
                      <a:pt x="572" y="116"/>
                    </a:lnTo>
                    <a:lnTo>
                      <a:pt x="568" y="110"/>
                    </a:lnTo>
                    <a:lnTo>
                      <a:pt x="555" y="99"/>
                    </a:lnTo>
                    <a:lnTo>
                      <a:pt x="540" y="86"/>
                    </a:lnTo>
                    <a:lnTo>
                      <a:pt x="531" y="80"/>
                    </a:lnTo>
                    <a:lnTo>
                      <a:pt x="525" y="73"/>
                    </a:lnTo>
                    <a:lnTo>
                      <a:pt x="519" y="66"/>
                    </a:lnTo>
                    <a:lnTo>
                      <a:pt x="514" y="59"/>
                    </a:lnTo>
                    <a:lnTo>
                      <a:pt x="507" y="45"/>
                    </a:lnTo>
                    <a:lnTo>
                      <a:pt x="498" y="34"/>
                    </a:lnTo>
                    <a:lnTo>
                      <a:pt x="493" y="29"/>
                    </a:lnTo>
                    <a:lnTo>
                      <a:pt x="487" y="27"/>
                    </a:lnTo>
                    <a:lnTo>
                      <a:pt x="480" y="24"/>
                    </a:lnTo>
                    <a:lnTo>
                      <a:pt x="471" y="24"/>
                    </a:lnTo>
                    <a:lnTo>
                      <a:pt x="459" y="24"/>
                    </a:lnTo>
                    <a:lnTo>
                      <a:pt x="446" y="24"/>
                    </a:lnTo>
                    <a:lnTo>
                      <a:pt x="435" y="22"/>
                    </a:lnTo>
                    <a:lnTo>
                      <a:pt x="423" y="17"/>
                    </a:lnTo>
                    <a:lnTo>
                      <a:pt x="411" y="11"/>
                    </a:lnTo>
                    <a:lnTo>
                      <a:pt x="400" y="6"/>
                    </a:lnTo>
                    <a:lnTo>
                      <a:pt x="387" y="2"/>
                    </a:lnTo>
                    <a:lnTo>
                      <a:pt x="375" y="1"/>
                    </a:lnTo>
                    <a:lnTo>
                      <a:pt x="361" y="0"/>
                    </a:lnTo>
                    <a:lnTo>
                      <a:pt x="349" y="0"/>
                    </a:lnTo>
                    <a:lnTo>
                      <a:pt x="343" y="1"/>
                    </a:lnTo>
                    <a:lnTo>
                      <a:pt x="338" y="2"/>
                    </a:lnTo>
                    <a:lnTo>
                      <a:pt x="334" y="4"/>
                    </a:lnTo>
                    <a:lnTo>
                      <a:pt x="333" y="8"/>
                    </a:lnTo>
                    <a:lnTo>
                      <a:pt x="331" y="23"/>
                    </a:lnTo>
                    <a:lnTo>
                      <a:pt x="326" y="44"/>
                    </a:lnTo>
                    <a:lnTo>
                      <a:pt x="323" y="52"/>
                    </a:lnTo>
                    <a:lnTo>
                      <a:pt x="320" y="60"/>
                    </a:lnTo>
                    <a:lnTo>
                      <a:pt x="317" y="62"/>
                    </a:lnTo>
                    <a:lnTo>
                      <a:pt x="315" y="65"/>
                    </a:lnTo>
                    <a:lnTo>
                      <a:pt x="312" y="65"/>
                    </a:lnTo>
                    <a:lnTo>
                      <a:pt x="309" y="65"/>
                    </a:lnTo>
                    <a:lnTo>
                      <a:pt x="294" y="57"/>
                    </a:lnTo>
                    <a:lnTo>
                      <a:pt x="277" y="51"/>
                    </a:lnTo>
                    <a:lnTo>
                      <a:pt x="268" y="48"/>
                    </a:lnTo>
                    <a:lnTo>
                      <a:pt x="261" y="46"/>
                    </a:lnTo>
                    <a:lnTo>
                      <a:pt x="254" y="46"/>
                    </a:lnTo>
                    <a:lnTo>
                      <a:pt x="251" y="48"/>
                    </a:lnTo>
                    <a:lnTo>
                      <a:pt x="243" y="56"/>
                    </a:lnTo>
                    <a:lnTo>
                      <a:pt x="236" y="65"/>
                    </a:lnTo>
                    <a:lnTo>
                      <a:pt x="232" y="70"/>
                    </a:lnTo>
                    <a:lnTo>
                      <a:pt x="230" y="75"/>
                    </a:lnTo>
                    <a:lnTo>
                      <a:pt x="229" y="80"/>
                    </a:lnTo>
                    <a:lnTo>
                      <a:pt x="229" y="83"/>
                    </a:lnTo>
                    <a:lnTo>
                      <a:pt x="232" y="91"/>
                    </a:lnTo>
                    <a:lnTo>
                      <a:pt x="237" y="98"/>
                    </a:lnTo>
                    <a:lnTo>
                      <a:pt x="238" y="102"/>
                    </a:lnTo>
                    <a:lnTo>
                      <a:pt x="240" y="105"/>
                    </a:lnTo>
                    <a:lnTo>
                      <a:pt x="238" y="110"/>
                    </a:lnTo>
                    <a:lnTo>
                      <a:pt x="236" y="115"/>
                    </a:lnTo>
                    <a:lnTo>
                      <a:pt x="214" y="141"/>
                    </a:lnTo>
                    <a:lnTo>
                      <a:pt x="176" y="184"/>
                    </a:lnTo>
                    <a:lnTo>
                      <a:pt x="156" y="204"/>
                    </a:lnTo>
                    <a:lnTo>
                      <a:pt x="139" y="220"/>
                    </a:lnTo>
                    <a:lnTo>
                      <a:pt x="131" y="225"/>
                    </a:lnTo>
                    <a:lnTo>
                      <a:pt x="125" y="227"/>
                    </a:lnTo>
                    <a:lnTo>
                      <a:pt x="124" y="228"/>
                    </a:lnTo>
                    <a:lnTo>
                      <a:pt x="122" y="228"/>
                    </a:lnTo>
                    <a:lnTo>
                      <a:pt x="120" y="227"/>
                    </a:lnTo>
                    <a:lnTo>
                      <a:pt x="120" y="226"/>
                    </a:lnTo>
                    <a:lnTo>
                      <a:pt x="119" y="210"/>
                    </a:lnTo>
                    <a:lnTo>
                      <a:pt x="118" y="196"/>
                    </a:lnTo>
                    <a:lnTo>
                      <a:pt x="118" y="190"/>
                    </a:lnTo>
                    <a:lnTo>
                      <a:pt x="117" y="187"/>
                    </a:lnTo>
                    <a:lnTo>
                      <a:pt x="113" y="184"/>
                    </a:lnTo>
                    <a:lnTo>
                      <a:pt x="108" y="183"/>
                    </a:lnTo>
                    <a:lnTo>
                      <a:pt x="96" y="185"/>
                    </a:lnTo>
                    <a:lnTo>
                      <a:pt x="80" y="191"/>
                    </a:lnTo>
                    <a:lnTo>
                      <a:pt x="71" y="195"/>
                    </a:lnTo>
                    <a:lnTo>
                      <a:pt x="64" y="199"/>
                    </a:lnTo>
                    <a:lnTo>
                      <a:pt x="56" y="205"/>
                    </a:lnTo>
                    <a:lnTo>
                      <a:pt x="49" y="211"/>
                    </a:lnTo>
                    <a:lnTo>
                      <a:pt x="42" y="220"/>
                    </a:lnTo>
                    <a:lnTo>
                      <a:pt x="34" y="233"/>
                    </a:lnTo>
                    <a:lnTo>
                      <a:pt x="26" y="249"/>
                    </a:lnTo>
                    <a:lnTo>
                      <a:pt x="17" y="265"/>
                    </a:lnTo>
                    <a:lnTo>
                      <a:pt x="10" y="282"/>
                    </a:lnTo>
                    <a:lnTo>
                      <a:pt x="3" y="297"/>
                    </a:lnTo>
                    <a:lnTo>
                      <a:pt x="1" y="311"/>
                    </a:lnTo>
                    <a:lnTo>
                      <a:pt x="0" y="319"/>
                    </a:lnTo>
                    <a:lnTo>
                      <a:pt x="2" y="330"/>
                    </a:lnTo>
                    <a:lnTo>
                      <a:pt x="3" y="338"/>
                    </a:lnTo>
                    <a:lnTo>
                      <a:pt x="6" y="342"/>
                    </a:lnTo>
                    <a:lnTo>
                      <a:pt x="8" y="344"/>
                    </a:lnTo>
                    <a:lnTo>
                      <a:pt x="12" y="345"/>
                    </a:lnTo>
                    <a:lnTo>
                      <a:pt x="18" y="346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79" name="Freeform 59"/>
              <p:cNvSpPr>
                <a:spLocks/>
              </p:cNvSpPr>
              <p:nvPr userDrawn="1"/>
            </p:nvSpPr>
            <p:spPr bwMode="auto">
              <a:xfrm>
                <a:off x="2413" y="2068"/>
                <a:ext cx="44" cy="74"/>
              </a:xfrm>
              <a:custGeom>
                <a:avLst/>
                <a:gdLst/>
                <a:ahLst/>
                <a:cxnLst>
                  <a:cxn ang="0">
                    <a:pos x="91" y="21"/>
                  </a:cxn>
                  <a:cxn ang="0">
                    <a:pos x="89" y="15"/>
                  </a:cxn>
                  <a:cxn ang="0">
                    <a:pos x="84" y="10"/>
                  </a:cxn>
                  <a:cxn ang="0">
                    <a:pos x="79" y="5"/>
                  </a:cxn>
                  <a:cxn ang="0">
                    <a:pos x="71" y="2"/>
                  </a:cxn>
                  <a:cxn ang="0">
                    <a:pos x="64" y="0"/>
                  </a:cxn>
                  <a:cxn ang="0">
                    <a:pos x="58" y="0"/>
                  </a:cxn>
                  <a:cxn ang="0">
                    <a:pos x="51" y="2"/>
                  </a:cxn>
                  <a:cxn ang="0">
                    <a:pos x="46" y="5"/>
                  </a:cxn>
                  <a:cxn ang="0">
                    <a:pos x="39" y="11"/>
                  </a:cxn>
                  <a:cxn ang="0">
                    <a:pos x="32" y="21"/>
                  </a:cxn>
                  <a:cxn ang="0">
                    <a:pos x="23" y="34"/>
                  </a:cxn>
                  <a:cxn ang="0">
                    <a:pos x="15" y="47"/>
                  </a:cxn>
                  <a:cxn ang="0">
                    <a:pos x="7" y="59"/>
                  </a:cxn>
                  <a:cxn ang="0">
                    <a:pos x="3" y="72"/>
                  </a:cxn>
                  <a:cxn ang="0">
                    <a:pos x="0" y="78"/>
                  </a:cxn>
                  <a:cxn ang="0">
                    <a:pos x="0" y="83"/>
                  </a:cxn>
                  <a:cxn ang="0">
                    <a:pos x="0" y="86"/>
                  </a:cxn>
                  <a:cxn ang="0">
                    <a:pos x="1" y="90"/>
                  </a:cxn>
                  <a:cxn ang="0">
                    <a:pos x="12" y="105"/>
                  </a:cxn>
                  <a:cxn ang="0">
                    <a:pos x="27" y="123"/>
                  </a:cxn>
                  <a:cxn ang="0">
                    <a:pos x="35" y="132"/>
                  </a:cxn>
                  <a:cxn ang="0">
                    <a:pos x="41" y="141"/>
                  </a:cxn>
                  <a:cxn ang="0">
                    <a:pos x="44" y="148"/>
                  </a:cxn>
                  <a:cxn ang="0">
                    <a:pos x="46" y="154"/>
                  </a:cxn>
                  <a:cxn ang="0">
                    <a:pos x="46" y="164"/>
                  </a:cxn>
                  <a:cxn ang="0">
                    <a:pos x="46" y="174"/>
                  </a:cxn>
                  <a:cxn ang="0">
                    <a:pos x="48" y="184"/>
                  </a:cxn>
                  <a:cxn ang="0">
                    <a:pos x="52" y="192"/>
                  </a:cxn>
                  <a:cxn ang="0">
                    <a:pos x="55" y="196"/>
                  </a:cxn>
                  <a:cxn ang="0">
                    <a:pos x="62" y="202"/>
                  </a:cxn>
                  <a:cxn ang="0">
                    <a:pos x="69" y="207"/>
                  </a:cxn>
                  <a:cxn ang="0">
                    <a:pos x="79" y="213"/>
                  </a:cxn>
                  <a:cxn ang="0">
                    <a:pos x="89" y="217"/>
                  </a:cxn>
                  <a:cxn ang="0">
                    <a:pos x="97" y="221"/>
                  </a:cxn>
                  <a:cxn ang="0">
                    <a:pos x="106" y="222"/>
                  </a:cxn>
                  <a:cxn ang="0">
                    <a:pos x="111" y="221"/>
                  </a:cxn>
                  <a:cxn ang="0">
                    <a:pos x="116" y="217"/>
                  </a:cxn>
                  <a:cxn ang="0">
                    <a:pos x="119" y="212"/>
                  </a:cxn>
                  <a:cxn ang="0">
                    <a:pos x="123" y="206"/>
                  </a:cxn>
                  <a:cxn ang="0">
                    <a:pos x="126" y="198"/>
                  </a:cxn>
                  <a:cxn ang="0">
                    <a:pos x="130" y="184"/>
                  </a:cxn>
                  <a:cxn ang="0">
                    <a:pos x="132" y="169"/>
                  </a:cxn>
                  <a:cxn ang="0">
                    <a:pos x="129" y="154"/>
                  </a:cxn>
                  <a:cxn ang="0">
                    <a:pos x="124" y="136"/>
                  </a:cxn>
                  <a:cxn ang="0">
                    <a:pos x="118" y="117"/>
                  </a:cxn>
                  <a:cxn ang="0">
                    <a:pos x="112" y="101"/>
                  </a:cxn>
                  <a:cxn ang="0">
                    <a:pos x="106" y="82"/>
                  </a:cxn>
                  <a:cxn ang="0">
                    <a:pos x="100" y="57"/>
                  </a:cxn>
                  <a:cxn ang="0">
                    <a:pos x="94" y="35"/>
                  </a:cxn>
                  <a:cxn ang="0">
                    <a:pos x="91" y="21"/>
                  </a:cxn>
                </a:cxnLst>
                <a:rect l="0" t="0" r="r" b="b"/>
                <a:pathLst>
                  <a:path w="132" h="222">
                    <a:moveTo>
                      <a:pt x="91" y="21"/>
                    </a:moveTo>
                    <a:lnTo>
                      <a:pt x="89" y="15"/>
                    </a:lnTo>
                    <a:lnTo>
                      <a:pt x="84" y="10"/>
                    </a:lnTo>
                    <a:lnTo>
                      <a:pt x="79" y="5"/>
                    </a:lnTo>
                    <a:lnTo>
                      <a:pt x="71" y="2"/>
                    </a:lnTo>
                    <a:lnTo>
                      <a:pt x="64" y="0"/>
                    </a:lnTo>
                    <a:lnTo>
                      <a:pt x="58" y="0"/>
                    </a:lnTo>
                    <a:lnTo>
                      <a:pt x="51" y="2"/>
                    </a:lnTo>
                    <a:lnTo>
                      <a:pt x="46" y="5"/>
                    </a:lnTo>
                    <a:lnTo>
                      <a:pt x="39" y="11"/>
                    </a:lnTo>
                    <a:lnTo>
                      <a:pt x="32" y="21"/>
                    </a:lnTo>
                    <a:lnTo>
                      <a:pt x="23" y="34"/>
                    </a:lnTo>
                    <a:lnTo>
                      <a:pt x="15" y="47"/>
                    </a:lnTo>
                    <a:lnTo>
                      <a:pt x="7" y="59"/>
                    </a:lnTo>
                    <a:lnTo>
                      <a:pt x="3" y="72"/>
                    </a:lnTo>
                    <a:lnTo>
                      <a:pt x="0" y="78"/>
                    </a:lnTo>
                    <a:lnTo>
                      <a:pt x="0" y="83"/>
                    </a:lnTo>
                    <a:lnTo>
                      <a:pt x="0" y="86"/>
                    </a:lnTo>
                    <a:lnTo>
                      <a:pt x="1" y="90"/>
                    </a:lnTo>
                    <a:lnTo>
                      <a:pt x="12" y="105"/>
                    </a:lnTo>
                    <a:lnTo>
                      <a:pt x="27" y="123"/>
                    </a:lnTo>
                    <a:lnTo>
                      <a:pt x="35" y="132"/>
                    </a:lnTo>
                    <a:lnTo>
                      <a:pt x="41" y="141"/>
                    </a:lnTo>
                    <a:lnTo>
                      <a:pt x="44" y="148"/>
                    </a:lnTo>
                    <a:lnTo>
                      <a:pt x="46" y="154"/>
                    </a:lnTo>
                    <a:lnTo>
                      <a:pt x="46" y="164"/>
                    </a:lnTo>
                    <a:lnTo>
                      <a:pt x="46" y="174"/>
                    </a:lnTo>
                    <a:lnTo>
                      <a:pt x="48" y="184"/>
                    </a:lnTo>
                    <a:lnTo>
                      <a:pt x="52" y="192"/>
                    </a:lnTo>
                    <a:lnTo>
                      <a:pt x="55" y="196"/>
                    </a:lnTo>
                    <a:lnTo>
                      <a:pt x="62" y="202"/>
                    </a:lnTo>
                    <a:lnTo>
                      <a:pt x="69" y="207"/>
                    </a:lnTo>
                    <a:lnTo>
                      <a:pt x="79" y="213"/>
                    </a:lnTo>
                    <a:lnTo>
                      <a:pt x="89" y="217"/>
                    </a:lnTo>
                    <a:lnTo>
                      <a:pt x="97" y="221"/>
                    </a:lnTo>
                    <a:lnTo>
                      <a:pt x="106" y="222"/>
                    </a:lnTo>
                    <a:lnTo>
                      <a:pt x="111" y="221"/>
                    </a:lnTo>
                    <a:lnTo>
                      <a:pt x="116" y="217"/>
                    </a:lnTo>
                    <a:lnTo>
                      <a:pt x="119" y="212"/>
                    </a:lnTo>
                    <a:lnTo>
                      <a:pt x="123" y="206"/>
                    </a:lnTo>
                    <a:lnTo>
                      <a:pt x="126" y="198"/>
                    </a:lnTo>
                    <a:lnTo>
                      <a:pt x="130" y="184"/>
                    </a:lnTo>
                    <a:lnTo>
                      <a:pt x="132" y="169"/>
                    </a:lnTo>
                    <a:lnTo>
                      <a:pt x="129" y="154"/>
                    </a:lnTo>
                    <a:lnTo>
                      <a:pt x="124" y="136"/>
                    </a:lnTo>
                    <a:lnTo>
                      <a:pt x="118" y="117"/>
                    </a:lnTo>
                    <a:lnTo>
                      <a:pt x="112" y="101"/>
                    </a:lnTo>
                    <a:lnTo>
                      <a:pt x="106" y="82"/>
                    </a:lnTo>
                    <a:lnTo>
                      <a:pt x="100" y="57"/>
                    </a:lnTo>
                    <a:lnTo>
                      <a:pt x="94" y="35"/>
                    </a:lnTo>
                    <a:lnTo>
                      <a:pt x="91" y="21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80" name="Freeform 60"/>
              <p:cNvSpPr>
                <a:spLocks/>
              </p:cNvSpPr>
              <p:nvPr userDrawn="1"/>
            </p:nvSpPr>
            <p:spPr bwMode="auto">
              <a:xfrm>
                <a:off x="2071" y="1979"/>
                <a:ext cx="70" cy="60"/>
              </a:xfrm>
              <a:custGeom>
                <a:avLst/>
                <a:gdLst/>
                <a:ahLst/>
                <a:cxnLst>
                  <a:cxn ang="0">
                    <a:pos x="81" y="178"/>
                  </a:cxn>
                  <a:cxn ang="0">
                    <a:pos x="89" y="176"/>
                  </a:cxn>
                  <a:cxn ang="0">
                    <a:pos x="101" y="171"/>
                  </a:cxn>
                  <a:cxn ang="0">
                    <a:pos x="113" y="165"/>
                  </a:cxn>
                  <a:cxn ang="0">
                    <a:pos x="124" y="159"/>
                  </a:cxn>
                  <a:cxn ang="0">
                    <a:pos x="136" y="154"/>
                  </a:cxn>
                  <a:cxn ang="0">
                    <a:pos x="147" y="149"/>
                  </a:cxn>
                  <a:cxn ang="0">
                    <a:pos x="151" y="148"/>
                  </a:cxn>
                  <a:cxn ang="0">
                    <a:pos x="156" y="146"/>
                  </a:cxn>
                  <a:cxn ang="0">
                    <a:pos x="158" y="146"/>
                  </a:cxn>
                  <a:cxn ang="0">
                    <a:pos x="162" y="148"/>
                  </a:cxn>
                  <a:cxn ang="0">
                    <a:pos x="171" y="154"/>
                  </a:cxn>
                  <a:cxn ang="0">
                    <a:pos x="178" y="162"/>
                  </a:cxn>
                  <a:cxn ang="0">
                    <a:pos x="182" y="167"/>
                  </a:cxn>
                  <a:cxn ang="0">
                    <a:pos x="185" y="170"/>
                  </a:cxn>
                  <a:cxn ang="0">
                    <a:pos x="190" y="171"/>
                  </a:cxn>
                  <a:cxn ang="0">
                    <a:pos x="194" y="171"/>
                  </a:cxn>
                  <a:cxn ang="0">
                    <a:pos x="199" y="169"/>
                  </a:cxn>
                  <a:cxn ang="0">
                    <a:pos x="203" y="166"/>
                  </a:cxn>
                  <a:cxn ang="0">
                    <a:pos x="205" y="161"/>
                  </a:cxn>
                  <a:cxn ang="0">
                    <a:pos x="208" y="156"/>
                  </a:cxn>
                  <a:cxn ang="0">
                    <a:pos x="211" y="144"/>
                  </a:cxn>
                  <a:cxn ang="0">
                    <a:pos x="212" y="128"/>
                  </a:cxn>
                  <a:cxn ang="0">
                    <a:pos x="211" y="116"/>
                  </a:cxn>
                  <a:cxn ang="0">
                    <a:pos x="209" y="98"/>
                  </a:cxn>
                  <a:cxn ang="0">
                    <a:pos x="204" y="77"/>
                  </a:cxn>
                  <a:cxn ang="0">
                    <a:pos x="196" y="55"/>
                  </a:cxn>
                  <a:cxn ang="0">
                    <a:pos x="192" y="44"/>
                  </a:cxn>
                  <a:cxn ang="0">
                    <a:pos x="187" y="34"/>
                  </a:cxn>
                  <a:cxn ang="0">
                    <a:pos x="180" y="26"/>
                  </a:cxn>
                  <a:cxn ang="0">
                    <a:pos x="173" y="17"/>
                  </a:cxn>
                  <a:cxn ang="0">
                    <a:pos x="166" y="10"/>
                  </a:cxn>
                  <a:cxn ang="0">
                    <a:pos x="157" y="5"/>
                  </a:cxn>
                  <a:cxn ang="0">
                    <a:pos x="149" y="1"/>
                  </a:cxn>
                  <a:cxn ang="0">
                    <a:pos x="137" y="0"/>
                  </a:cxn>
                  <a:cxn ang="0">
                    <a:pos x="123" y="0"/>
                  </a:cxn>
                  <a:cxn ang="0">
                    <a:pos x="105" y="1"/>
                  </a:cxn>
                  <a:cxn ang="0">
                    <a:pos x="97" y="2"/>
                  </a:cxn>
                  <a:cxn ang="0">
                    <a:pos x="89" y="5"/>
                  </a:cxn>
                  <a:cxn ang="0">
                    <a:pos x="81" y="7"/>
                  </a:cxn>
                  <a:cxn ang="0">
                    <a:pos x="75" y="11"/>
                  </a:cxn>
                  <a:cxn ang="0">
                    <a:pos x="67" y="16"/>
                  </a:cxn>
                  <a:cxn ang="0">
                    <a:pos x="57" y="25"/>
                  </a:cxn>
                  <a:cxn ang="0">
                    <a:pos x="48" y="34"/>
                  </a:cxn>
                  <a:cxn ang="0">
                    <a:pos x="37" y="46"/>
                  </a:cxn>
                  <a:cxn ang="0">
                    <a:pos x="27" y="57"/>
                  </a:cxn>
                  <a:cxn ang="0">
                    <a:pos x="18" y="68"/>
                  </a:cxn>
                  <a:cxn ang="0">
                    <a:pos x="11" y="77"/>
                  </a:cxn>
                  <a:cxn ang="0">
                    <a:pos x="8" y="85"/>
                  </a:cxn>
                  <a:cxn ang="0">
                    <a:pos x="3" y="98"/>
                  </a:cxn>
                  <a:cxn ang="0">
                    <a:pos x="0" y="114"/>
                  </a:cxn>
                  <a:cxn ang="0">
                    <a:pos x="0" y="122"/>
                  </a:cxn>
                  <a:cxn ang="0">
                    <a:pos x="1" y="130"/>
                  </a:cxn>
                  <a:cxn ang="0">
                    <a:pos x="5" y="138"/>
                  </a:cxn>
                  <a:cxn ang="0">
                    <a:pos x="11" y="145"/>
                  </a:cxn>
                  <a:cxn ang="0">
                    <a:pos x="18" y="153"/>
                  </a:cxn>
                  <a:cxn ang="0">
                    <a:pos x="27" y="160"/>
                  </a:cxn>
                  <a:cxn ang="0">
                    <a:pos x="37" y="166"/>
                  </a:cxn>
                  <a:cxn ang="0">
                    <a:pos x="45" y="171"/>
                  </a:cxn>
                  <a:cxn ang="0">
                    <a:pos x="55" y="175"/>
                  </a:cxn>
                  <a:cxn ang="0">
                    <a:pos x="64" y="178"/>
                  </a:cxn>
                  <a:cxn ang="0">
                    <a:pos x="72" y="180"/>
                  </a:cxn>
                  <a:cxn ang="0">
                    <a:pos x="81" y="178"/>
                  </a:cxn>
                </a:cxnLst>
                <a:rect l="0" t="0" r="r" b="b"/>
                <a:pathLst>
                  <a:path w="212" h="180">
                    <a:moveTo>
                      <a:pt x="81" y="178"/>
                    </a:moveTo>
                    <a:lnTo>
                      <a:pt x="89" y="176"/>
                    </a:lnTo>
                    <a:lnTo>
                      <a:pt x="101" y="171"/>
                    </a:lnTo>
                    <a:lnTo>
                      <a:pt x="113" y="165"/>
                    </a:lnTo>
                    <a:lnTo>
                      <a:pt x="124" y="159"/>
                    </a:lnTo>
                    <a:lnTo>
                      <a:pt x="136" y="154"/>
                    </a:lnTo>
                    <a:lnTo>
                      <a:pt x="147" y="149"/>
                    </a:lnTo>
                    <a:lnTo>
                      <a:pt x="151" y="148"/>
                    </a:lnTo>
                    <a:lnTo>
                      <a:pt x="156" y="146"/>
                    </a:lnTo>
                    <a:lnTo>
                      <a:pt x="158" y="146"/>
                    </a:lnTo>
                    <a:lnTo>
                      <a:pt x="162" y="148"/>
                    </a:lnTo>
                    <a:lnTo>
                      <a:pt x="171" y="154"/>
                    </a:lnTo>
                    <a:lnTo>
                      <a:pt x="178" y="162"/>
                    </a:lnTo>
                    <a:lnTo>
                      <a:pt x="182" y="167"/>
                    </a:lnTo>
                    <a:lnTo>
                      <a:pt x="185" y="170"/>
                    </a:lnTo>
                    <a:lnTo>
                      <a:pt x="190" y="171"/>
                    </a:lnTo>
                    <a:lnTo>
                      <a:pt x="194" y="171"/>
                    </a:lnTo>
                    <a:lnTo>
                      <a:pt x="199" y="169"/>
                    </a:lnTo>
                    <a:lnTo>
                      <a:pt x="203" y="166"/>
                    </a:lnTo>
                    <a:lnTo>
                      <a:pt x="205" y="161"/>
                    </a:lnTo>
                    <a:lnTo>
                      <a:pt x="208" y="156"/>
                    </a:lnTo>
                    <a:lnTo>
                      <a:pt x="211" y="144"/>
                    </a:lnTo>
                    <a:lnTo>
                      <a:pt x="212" y="128"/>
                    </a:lnTo>
                    <a:lnTo>
                      <a:pt x="211" y="116"/>
                    </a:lnTo>
                    <a:lnTo>
                      <a:pt x="209" y="98"/>
                    </a:lnTo>
                    <a:lnTo>
                      <a:pt x="204" y="77"/>
                    </a:lnTo>
                    <a:lnTo>
                      <a:pt x="196" y="55"/>
                    </a:lnTo>
                    <a:lnTo>
                      <a:pt x="192" y="44"/>
                    </a:lnTo>
                    <a:lnTo>
                      <a:pt x="187" y="34"/>
                    </a:lnTo>
                    <a:lnTo>
                      <a:pt x="180" y="26"/>
                    </a:lnTo>
                    <a:lnTo>
                      <a:pt x="173" y="17"/>
                    </a:lnTo>
                    <a:lnTo>
                      <a:pt x="166" y="10"/>
                    </a:lnTo>
                    <a:lnTo>
                      <a:pt x="157" y="5"/>
                    </a:lnTo>
                    <a:lnTo>
                      <a:pt x="149" y="1"/>
                    </a:lnTo>
                    <a:lnTo>
                      <a:pt x="137" y="0"/>
                    </a:lnTo>
                    <a:lnTo>
                      <a:pt x="123" y="0"/>
                    </a:lnTo>
                    <a:lnTo>
                      <a:pt x="105" y="1"/>
                    </a:lnTo>
                    <a:lnTo>
                      <a:pt x="97" y="2"/>
                    </a:lnTo>
                    <a:lnTo>
                      <a:pt x="89" y="5"/>
                    </a:lnTo>
                    <a:lnTo>
                      <a:pt x="81" y="7"/>
                    </a:lnTo>
                    <a:lnTo>
                      <a:pt x="75" y="11"/>
                    </a:lnTo>
                    <a:lnTo>
                      <a:pt x="67" y="16"/>
                    </a:lnTo>
                    <a:lnTo>
                      <a:pt x="57" y="25"/>
                    </a:lnTo>
                    <a:lnTo>
                      <a:pt x="48" y="34"/>
                    </a:lnTo>
                    <a:lnTo>
                      <a:pt x="37" y="46"/>
                    </a:lnTo>
                    <a:lnTo>
                      <a:pt x="27" y="57"/>
                    </a:lnTo>
                    <a:lnTo>
                      <a:pt x="18" y="68"/>
                    </a:lnTo>
                    <a:lnTo>
                      <a:pt x="11" y="77"/>
                    </a:lnTo>
                    <a:lnTo>
                      <a:pt x="8" y="85"/>
                    </a:lnTo>
                    <a:lnTo>
                      <a:pt x="3" y="98"/>
                    </a:lnTo>
                    <a:lnTo>
                      <a:pt x="0" y="114"/>
                    </a:lnTo>
                    <a:lnTo>
                      <a:pt x="0" y="122"/>
                    </a:lnTo>
                    <a:lnTo>
                      <a:pt x="1" y="130"/>
                    </a:lnTo>
                    <a:lnTo>
                      <a:pt x="5" y="138"/>
                    </a:lnTo>
                    <a:lnTo>
                      <a:pt x="11" y="145"/>
                    </a:lnTo>
                    <a:lnTo>
                      <a:pt x="18" y="153"/>
                    </a:lnTo>
                    <a:lnTo>
                      <a:pt x="27" y="160"/>
                    </a:lnTo>
                    <a:lnTo>
                      <a:pt x="37" y="166"/>
                    </a:lnTo>
                    <a:lnTo>
                      <a:pt x="45" y="171"/>
                    </a:lnTo>
                    <a:lnTo>
                      <a:pt x="55" y="175"/>
                    </a:lnTo>
                    <a:lnTo>
                      <a:pt x="64" y="178"/>
                    </a:lnTo>
                    <a:lnTo>
                      <a:pt x="72" y="180"/>
                    </a:lnTo>
                    <a:lnTo>
                      <a:pt x="81" y="178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81" name="Freeform 61"/>
              <p:cNvSpPr>
                <a:spLocks/>
              </p:cNvSpPr>
              <p:nvPr userDrawn="1"/>
            </p:nvSpPr>
            <p:spPr bwMode="auto">
              <a:xfrm>
                <a:off x="314" y="1989"/>
                <a:ext cx="130" cy="156"/>
              </a:xfrm>
              <a:custGeom>
                <a:avLst/>
                <a:gdLst/>
                <a:ahLst/>
                <a:cxnLst>
                  <a:cxn ang="0">
                    <a:pos x="146" y="276"/>
                  </a:cxn>
                  <a:cxn ang="0">
                    <a:pos x="206" y="377"/>
                  </a:cxn>
                  <a:cxn ang="0">
                    <a:pos x="237" y="424"/>
                  </a:cxn>
                  <a:cxn ang="0">
                    <a:pos x="265" y="455"/>
                  </a:cxn>
                  <a:cxn ang="0">
                    <a:pos x="281" y="467"/>
                  </a:cxn>
                  <a:cxn ang="0">
                    <a:pos x="291" y="466"/>
                  </a:cxn>
                  <a:cxn ang="0">
                    <a:pos x="305" y="450"/>
                  </a:cxn>
                  <a:cxn ang="0">
                    <a:pos x="329" y="420"/>
                  </a:cxn>
                  <a:cxn ang="0">
                    <a:pos x="354" y="397"/>
                  </a:cxn>
                  <a:cxn ang="0">
                    <a:pos x="380" y="367"/>
                  </a:cxn>
                  <a:cxn ang="0">
                    <a:pos x="390" y="346"/>
                  </a:cxn>
                  <a:cxn ang="0">
                    <a:pos x="389" y="325"/>
                  </a:cxn>
                  <a:cxn ang="0">
                    <a:pos x="382" y="300"/>
                  </a:cxn>
                  <a:cxn ang="0">
                    <a:pos x="374" y="278"/>
                  </a:cxn>
                  <a:cxn ang="0">
                    <a:pos x="360" y="253"/>
                  </a:cxn>
                  <a:cxn ang="0">
                    <a:pos x="347" y="221"/>
                  </a:cxn>
                  <a:cxn ang="0">
                    <a:pos x="342" y="200"/>
                  </a:cxn>
                  <a:cxn ang="0">
                    <a:pos x="341" y="178"/>
                  </a:cxn>
                  <a:cxn ang="0">
                    <a:pos x="333" y="142"/>
                  </a:cxn>
                  <a:cxn ang="0">
                    <a:pos x="318" y="88"/>
                  </a:cxn>
                  <a:cxn ang="0">
                    <a:pos x="300" y="73"/>
                  </a:cxn>
                  <a:cxn ang="0">
                    <a:pos x="249" y="72"/>
                  </a:cxn>
                  <a:cxn ang="0">
                    <a:pos x="226" y="68"/>
                  </a:cxn>
                  <a:cxn ang="0">
                    <a:pos x="215" y="63"/>
                  </a:cxn>
                  <a:cxn ang="0">
                    <a:pos x="203" y="45"/>
                  </a:cxn>
                  <a:cxn ang="0">
                    <a:pos x="186" y="16"/>
                  </a:cxn>
                  <a:cxn ang="0">
                    <a:pos x="173" y="2"/>
                  </a:cxn>
                  <a:cxn ang="0">
                    <a:pos x="160" y="2"/>
                  </a:cxn>
                  <a:cxn ang="0">
                    <a:pos x="141" y="11"/>
                  </a:cxn>
                  <a:cxn ang="0">
                    <a:pos x="126" y="16"/>
                  </a:cxn>
                  <a:cxn ang="0">
                    <a:pos x="88" y="17"/>
                  </a:cxn>
                  <a:cxn ang="0">
                    <a:pos x="16" y="12"/>
                  </a:cxn>
                  <a:cxn ang="0">
                    <a:pos x="7" y="30"/>
                  </a:cxn>
                  <a:cxn ang="0">
                    <a:pos x="37" y="97"/>
                  </a:cxn>
                  <a:cxn ang="0">
                    <a:pos x="58" y="139"/>
                  </a:cxn>
                  <a:cxn ang="0">
                    <a:pos x="75" y="162"/>
                  </a:cxn>
                  <a:cxn ang="0">
                    <a:pos x="96" y="193"/>
                  </a:cxn>
                  <a:cxn ang="0">
                    <a:pos x="125" y="242"/>
                  </a:cxn>
                </a:cxnLst>
                <a:rect l="0" t="0" r="r" b="b"/>
                <a:pathLst>
                  <a:path w="390" h="468">
                    <a:moveTo>
                      <a:pt x="133" y="254"/>
                    </a:moveTo>
                    <a:lnTo>
                      <a:pt x="146" y="276"/>
                    </a:lnTo>
                    <a:lnTo>
                      <a:pt x="176" y="325"/>
                    </a:lnTo>
                    <a:lnTo>
                      <a:pt x="206" y="377"/>
                    </a:lnTo>
                    <a:lnTo>
                      <a:pt x="225" y="407"/>
                    </a:lnTo>
                    <a:lnTo>
                      <a:pt x="237" y="424"/>
                    </a:lnTo>
                    <a:lnTo>
                      <a:pt x="256" y="445"/>
                    </a:lnTo>
                    <a:lnTo>
                      <a:pt x="265" y="455"/>
                    </a:lnTo>
                    <a:lnTo>
                      <a:pt x="274" y="462"/>
                    </a:lnTo>
                    <a:lnTo>
                      <a:pt x="281" y="467"/>
                    </a:lnTo>
                    <a:lnTo>
                      <a:pt x="286" y="468"/>
                    </a:lnTo>
                    <a:lnTo>
                      <a:pt x="291" y="466"/>
                    </a:lnTo>
                    <a:lnTo>
                      <a:pt x="297" y="460"/>
                    </a:lnTo>
                    <a:lnTo>
                      <a:pt x="305" y="450"/>
                    </a:lnTo>
                    <a:lnTo>
                      <a:pt x="313" y="440"/>
                    </a:lnTo>
                    <a:lnTo>
                      <a:pt x="329" y="420"/>
                    </a:lnTo>
                    <a:lnTo>
                      <a:pt x="342" y="407"/>
                    </a:lnTo>
                    <a:lnTo>
                      <a:pt x="354" y="397"/>
                    </a:lnTo>
                    <a:lnTo>
                      <a:pt x="368" y="383"/>
                    </a:lnTo>
                    <a:lnTo>
                      <a:pt x="380" y="367"/>
                    </a:lnTo>
                    <a:lnTo>
                      <a:pt x="389" y="354"/>
                    </a:lnTo>
                    <a:lnTo>
                      <a:pt x="390" y="346"/>
                    </a:lnTo>
                    <a:lnTo>
                      <a:pt x="390" y="337"/>
                    </a:lnTo>
                    <a:lnTo>
                      <a:pt x="389" y="325"/>
                    </a:lnTo>
                    <a:lnTo>
                      <a:pt x="386" y="313"/>
                    </a:lnTo>
                    <a:lnTo>
                      <a:pt x="382" y="300"/>
                    </a:lnTo>
                    <a:lnTo>
                      <a:pt x="379" y="289"/>
                    </a:lnTo>
                    <a:lnTo>
                      <a:pt x="374" y="278"/>
                    </a:lnTo>
                    <a:lnTo>
                      <a:pt x="370" y="269"/>
                    </a:lnTo>
                    <a:lnTo>
                      <a:pt x="360" y="253"/>
                    </a:lnTo>
                    <a:lnTo>
                      <a:pt x="352" y="232"/>
                    </a:lnTo>
                    <a:lnTo>
                      <a:pt x="347" y="221"/>
                    </a:lnTo>
                    <a:lnTo>
                      <a:pt x="344" y="210"/>
                    </a:lnTo>
                    <a:lnTo>
                      <a:pt x="342" y="200"/>
                    </a:lnTo>
                    <a:lnTo>
                      <a:pt x="342" y="190"/>
                    </a:lnTo>
                    <a:lnTo>
                      <a:pt x="341" y="178"/>
                    </a:lnTo>
                    <a:lnTo>
                      <a:pt x="338" y="162"/>
                    </a:lnTo>
                    <a:lnTo>
                      <a:pt x="333" y="142"/>
                    </a:lnTo>
                    <a:lnTo>
                      <a:pt x="328" y="123"/>
                    </a:lnTo>
                    <a:lnTo>
                      <a:pt x="318" y="88"/>
                    </a:lnTo>
                    <a:lnTo>
                      <a:pt x="315" y="72"/>
                    </a:lnTo>
                    <a:lnTo>
                      <a:pt x="300" y="73"/>
                    </a:lnTo>
                    <a:lnTo>
                      <a:pt x="268" y="72"/>
                    </a:lnTo>
                    <a:lnTo>
                      <a:pt x="249" y="72"/>
                    </a:lnTo>
                    <a:lnTo>
                      <a:pt x="233" y="70"/>
                    </a:lnTo>
                    <a:lnTo>
                      <a:pt x="226" y="68"/>
                    </a:lnTo>
                    <a:lnTo>
                      <a:pt x="220" y="66"/>
                    </a:lnTo>
                    <a:lnTo>
                      <a:pt x="215" y="63"/>
                    </a:lnTo>
                    <a:lnTo>
                      <a:pt x="213" y="61"/>
                    </a:lnTo>
                    <a:lnTo>
                      <a:pt x="203" y="45"/>
                    </a:lnTo>
                    <a:lnTo>
                      <a:pt x="190" y="25"/>
                    </a:lnTo>
                    <a:lnTo>
                      <a:pt x="186" y="16"/>
                    </a:lnTo>
                    <a:lnTo>
                      <a:pt x="179" y="8"/>
                    </a:lnTo>
                    <a:lnTo>
                      <a:pt x="173" y="2"/>
                    </a:lnTo>
                    <a:lnTo>
                      <a:pt x="170" y="0"/>
                    </a:lnTo>
                    <a:lnTo>
                      <a:pt x="160" y="2"/>
                    </a:lnTo>
                    <a:lnTo>
                      <a:pt x="147" y="7"/>
                    </a:lnTo>
                    <a:lnTo>
                      <a:pt x="141" y="11"/>
                    </a:lnTo>
                    <a:lnTo>
                      <a:pt x="134" y="13"/>
                    </a:lnTo>
                    <a:lnTo>
                      <a:pt x="126" y="16"/>
                    </a:lnTo>
                    <a:lnTo>
                      <a:pt x="118" y="17"/>
                    </a:lnTo>
                    <a:lnTo>
                      <a:pt x="88" y="17"/>
                    </a:lnTo>
                    <a:lnTo>
                      <a:pt x="50" y="14"/>
                    </a:lnTo>
                    <a:lnTo>
                      <a:pt x="16" y="12"/>
                    </a:lnTo>
                    <a:lnTo>
                      <a:pt x="0" y="11"/>
                    </a:lnTo>
                    <a:lnTo>
                      <a:pt x="7" y="30"/>
                    </a:lnTo>
                    <a:lnTo>
                      <a:pt x="26" y="73"/>
                    </a:lnTo>
                    <a:lnTo>
                      <a:pt x="37" y="97"/>
                    </a:lnTo>
                    <a:lnTo>
                      <a:pt x="47" y="120"/>
                    </a:lnTo>
                    <a:lnTo>
                      <a:pt x="58" y="139"/>
                    </a:lnTo>
                    <a:lnTo>
                      <a:pt x="66" y="151"/>
                    </a:lnTo>
                    <a:lnTo>
                      <a:pt x="75" y="162"/>
                    </a:lnTo>
                    <a:lnTo>
                      <a:pt x="85" y="177"/>
                    </a:lnTo>
                    <a:lnTo>
                      <a:pt x="96" y="193"/>
                    </a:lnTo>
                    <a:lnTo>
                      <a:pt x="107" y="211"/>
                    </a:lnTo>
                    <a:lnTo>
                      <a:pt x="125" y="242"/>
                    </a:lnTo>
                    <a:lnTo>
                      <a:pt x="133" y="254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82" name="Freeform 62"/>
              <p:cNvSpPr>
                <a:spLocks/>
              </p:cNvSpPr>
              <p:nvPr userDrawn="1"/>
            </p:nvSpPr>
            <p:spPr bwMode="auto">
              <a:xfrm>
                <a:off x="5753" y="2763"/>
                <a:ext cx="594" cy="545"/>
              </a:xfrm>
              <a:custGeom>
                <a:avLst/>
                <a:gdLst/>
                <a:ahLst/>
                <a:cxnLst>
                  <a:cxn ang="0">
                    <a:pos x="1608" y="1315"/>
                  </a:cxn>
                  <a:cxn ang="0">
                    <a:pos x="1501" y="1268"/>
                  </a:cxn>
                  <a:cxn ang="0">
                    <a:pos x="1416" y="1267"/>
                  </a:cxn>
                  <a:cxn ang="0">
                    <a:pos x="1317" y="1223"/>
                  </a:cxn>
                  <a:cxn ang="0">
                    <a:pos x="1202" y="1058"/>
                  </a:cxn>
                  <a:cxn ang="0">
                    <a:pos x="1132" y="952"/>
                  </a:cxn>
                  <a:cxn ang="0">
                    <a:pos x="1106" y="914"/>
                  </a:cxn>
                  <a:cxn ang="0">
                    <a:pos x="1139" y="819"/>
                  </a:cxn>
                  <a:cxn ang="0">
                    <a:pos x="1245" y="771"/>
                  </a:cxn>
                  <a:cxn ang="0">
                    <a:pos x="1361" y="759"/>
                  </a:cxn>
                  <a:cxn ang="0">
                    <a:pos x="1311" y="740"/>
                  </a:cxn>
                  <a:cxn ang="0">
                    <a:pos x="1175" y="705"/>
                  </a:cxn>
                  <a:cxn ang="0">
                    <a:pos x="980" y="613"/>
                  </a:cxn>
                  <a:cxn ang="0">
                    <a:pos x="805" y="524"/>
                  </a:cxn>
                  <a:cxn ang="0">
                    <a:pos x="652" y="437"/>
                  </a:cxn>
                  <a:cxn ang="0">
                    <a:pos x="631" y="461"/>
                  </a:cxn>
                  <a:cxn ang="0">
                    <a:pos x="533" y="365"/>
                  </a:cxn>
                  <a:cxn ang="0">
                    <a:pos x="408" y="235"/>
                  </a:cxn>
                  <a:cxn ang="0">
                    <a:pos x="327" y="213"/>
                  </a:cxn>
                  <a:cxn ang="0">
                    <a:pos x="260" y="149"/>
                  </a:cxn>
                  <a:cxn ang="0">
                    <a:pos x="134" y="69"/>
                  </a:cxn>
                  <a:cxn ang="0">
                    <a:pos x="91" y="20"/>
                  </a:cxn>
                  <a:cxn ang="0">
                    <a:pos x="20" y="1"/>
                  </a:cxn>
                  <a:cxn ang="0">
                    <a:pos x="27" y="32"/>
                  </a:cxn>
                  <a:cxn ang="0">
                    <a:pos x="0" y="76"/>
                  </a:cxn>
                  <a:cxn ang="0">
                    <a:pos x="64" y="80"/>
                  </a:cxn>
                  <a:cxn ang="0">
                    <a:pos x="144" y="116"/>
                  </a:cxn>
                  <a:cxn ang="0">
                    <a:pos x="153" y="167"/>
                  </a:cxn>
                  <a:cxn ang="0">
                    <a:pos x="183" y="229"/>
                  </a:cxn>
                  <a:cxn ang="0">
                    <a:pos x="175" y="252"/>
                  </a:cxn>
                  <a:cxn ang="0">
                    <a:pos x="133" y="236"/>
                  </a:cxn>
                  <a:cxn ang="0">
                    <a:pos x="122" y="293"/>
                  </a:cxn>
                  <a:cxn ang="0">
                    <a:pos x="194" y="346"/>
                  </a:cxn>
                  <a:cxn ang="0">
                    <a:pos x="252" y="412"/>
                  </a:cxn>
                  <a:cxn ang="0">
                    <a:pos x="315" y="494"/>
                  </a:cxn>
                  <a:cxn ang="0">
                    <a:pos x="403" y="595"/>
                  </a:cxn>
                  <a:cxn ang="0">
                    <a:pos x="555" y="626"/>
                  </a:cxn>
                  <a:cxn ang="0">
                    <a:pos x="657" y="689"/>
                  </a:cxn>
                  <a:cxn ang="0">
                    <a:pos x="670" y="745"/>
                  </a:cxn>
                  <a:cxn ang="0">
                    <a:pos x="761" y="824"/>
                  </a:cxn>
                  <a:cxn ang="0">
                    <a:pos x="867" y="904"/>
                  </a:cxn>
                  <a:cxn ang="0">
                    <a:pos x="1033" y="1086"/>
                  </a:cxn>
                  <a:cxn ang="0">
                    <a:pos x="1057" y="1146"/>
                  </a:cxn>
                  <a:cxn ang="0">
                    <a:pos x="1112" y="1169"/>
                  </a:cxn>
                  <a:cxn ang="0">
                    <a:pos x="1242" y="1247"/>
                  </a:cxn>
                  <a:cxn ang="0">
                    <a:pos x="1313" y="1360"/>
                  </a:cxn>
                  <a:cxn ang="0">
                    <a:pos x="1423" y="1454"/>
                  </a:cxn>
                  <a:cxn ang="0">
                    <a:pos x="1480" y="1552"/>
                  </a:cxn>
                  <a:cxn ang="0">
                    <a:pos x="1605" y="1625"/>
                  </a:cxn>
                  <a:cxn ang="0">
                    <a:pos x="1641" y="1626"/>
                  </a:cxn>
                  <a:cxn ang="0">
                    <a:pos x="1618" y="1558"/>
                  </a:cxn>
                  <a:cxn ang="0">
                    <a:pos x="1556" y="1445"/>
                  </a:cxn>
                  <a:cxn ang="0">
                    <a:pos x="1578" y="1412"/>
                  </a:cxn>
                  <a:cxn ang="0">
                    <a:pos x="1658" y="1344"/>
                  </a:cxn>
                  <a:cxn ang="0">
                    <a:pos x="1767" y="1405"/>
                  </a:cxn>
                  <a:cxn ang="0">
                    <a:pos x="1780" y="1397"/>
                  </a:cxn>
                  <a:cxn ang="0">
                    <a:pos x="1712" y="1312"/>
                  </a:cxn>
                </a:cxnLst>
                <a:rect l="0" t="0" r="r" b="b"/>
                <a:pathLst>
                  <a:path w="1781" h="1635">
                    <a:moveTo>
                      <a:pt x="1678" y="1288"/>
                    </a:moveTo>
                    <a:lnTo>
                      <a:pt x="1666" y="1293"/>
                    </a:lnTo>
                    <a:lnTo>
                      <a:pt x="1645" y="1303"/>
                    </a:lnTo>
                    <a:lnTo>
                      <a:pt x="1634" y="1308"/>
                    </a:lnTo>
                    <a:lnTo>
                      <a:pt x="1624" y="1312"/>
                    </a:lnTo>
                    <a:lnTo>
                      <a:pt x="1614" y="1315"/>
                    </a:lnTo>
                    <a:lnTo>
                      <a:pt x="1608" y="1315"/>
                    </a:lnTo>
                    <a:lnTo>
                      <a:pt x="1596" y="1311"/>
                    </a:lnTo>
                    <a:lnTo>
                      <a:pt x="1582" y="1306"/>
                    </a:lnTo>
                    <a:lnTo>
                      <a:pt x="1567" y="1299"/>
                    </a:lnTo>
                    <a:lnTo>
                      <a:pt x="1552" y="1290"/>
                    </a:lnTo>
                    <a:lnTo>
                      <a:pt x="1534" y="1280"/>
                    </a:lnTo>
                    <a:lnTo>
                      <a:pt x="1512" y="1272"/>
                    </a:lnTo>
                    <a:lnTo>
                      <a:pt x="1501" y="1268"/>
                    </a:lnTo>
                    <a:lnTo>
                      <a:pt x="1491" y="1264"/>
                    </a:lnTo>
                    <a:lnTo>
                      <a:pt x="1482" y="1263"/>
                    </a:lnTo>
                    <a:lnTo>
                      <a:pt x="1475" y="1263"/>
                    </a:lnTo>
                    <a:lnTo>
                      <a:pt x="1461" y="1264"/>
                    </a:lnTo>
                    <a:lnTo>
                      <a:pt x="1444" y="1266"/>
                    </a:lnTo>
                    <a:lnTo>
                      <a:pt x="1428" y="1267"/>
                    </a:lnTo>
                    <a:lnTo>
                      <a:pt x="1416" y="1267"/>
                    </a:lnTo>
                    <a:lnTo>
                      <a:pt x="1400" y="1264"/>
                    </a:lnTo>
                    <a:lnTo>
                      <a:pt x="1385" y="1261"/>
                    </a:lnTo>
                    <a:lnTo>
                      <a:pt x="1370" y="1256"/>
                    </a:lnTo>
                    <a:lnTo>
                      <a:pt x="1356" y="1248"/>
                    </a:lnTo>
                    <a:lnTo>
                      <a:pt x="1342" y="1241"/>
                    </a:lnTo>
                    <a:lnTo>
                      <a:pt x="1330" y="1231"/>
                    </a:lnTo>
                    <a:lnTo>
                      <a:pt x="1317" y="1223"/>
                    </a:lnTo>
                    <a:lnTo>
                      <a:pt x="1305" y="1212"/>
                    </a:lnTo>
                    <a:lnTo>
                      <a:pt x="1286" y="1192"/>
                    </a:lnTo>
                    <a:lnTo>
                      <a:pt x="1270" y="1172"/>
                    </a:lnTo>
                    <a:lnTo>
                      <a:pt x="1257" y="1157"/>
                    </a:lnTo>
                    <a:lnTo>
                      <a:pt x="1251" y="1148"/>
                    </a:lnTo>
                    <a:lnTo>
                      <a:pt x="1233" y="1114"/>
                    </a:lnTo>
                    <a:lnTo>
                      <a:pt x="1202" y="1058"/>
                    </a:lnTo>
                    <a:lnTo>
                      <a:pt x="1171" y="1002"/>
                    </a:lnTo>
                    <a:lnTo>
                      <a:pt x="1156" y="973"/>
                    </a:lnTo>
                    <a:lnTo>
                      <a:pt x="1154" y="969"/>
                    </a:lnTo>
                    <a:lnTo>
                      <a:pt x="1150" y="966"/>
                    </a:lnTo>
                    <a:lnTo>
                      <a:pt x="1147" y="962"/>
                    </a:lnTo>
                    <a:lnTo>
                      <a:pt x="1142" y="958"/>
                    </a:lnTo>
                    <a:lnTo>
                      <a:pt x="1132" y="952"/>
                    </a:lnTo>
                    <a:lnTo>
                      <a:pt x="1119" y="946"/>
                    </a:lnTo>
                    <a:lnTo>
                      <a:pt x="1116" y="945"/>
                    </a:lnTo>
                    <a:lnTo>
                      <a:pt x="1113" y="942"/>
                    </a:lnTo>
                    <a:lnTo>
                      <a:pt x="1111" y="939"/>
                    </a:lnTo>
                    <a:lnTo>
                      <a:pt x="1110" y="934"/>
                    </a:lnTo>
                    <a:lnTo>
                      <a:pt x="1107" y="925"/>
                    </a:lnTo>
                    <a:lnTo>
                      <a:pt x="1106" y="914"/>
                    </a:lnTo>
                    <a:lnTo>
                      <a:pt x="1105" y="893"/>
                    </a:lnTo>
                    <a:lnTo>
                      <a:pt x="1105" y="877"/>
                    </a:lnTo>
                    <a:lnTo>
                      <a:pt x="1106" y="871"/>
                    </a:lnTo>
                    <a:lnTo>
                      <a:pt x="1110" y="862"/>
                    </a:lnTo>
                    <a:lnTo>
                      <a:pt x="1116" y="851"/>
                    </a:lnTo>
                    <a:lnTo>
                      <a:pt x="1123" y="840"/>
                    </a:lnTo>
                    <a:lnTo>
                      <a:pt x="1139" y="819"/>
                    </a:lnTo>
                    <a:lnTo>
                      <a:pt x="1150" y="807"/>
                    </a:lnTo>
                    <a:lnTo>
                      <a:pt x="1156" y="802"/>
                    </a:lnTo>
                    <a:lnTo>
                      <a:pt x="1166" y="797"/>
                    </a:lnTo>
                    <a:lnTo>
                      <a:pt x="1180" y="792"/>
                    </a:lnTo>
                    <a:lnTo>
                      <a:pt x="1194" y="786"/>
                    </a:lnTo>
                    <a:lnTo>
                      <a:pt x="1224" y="776"/>
                    </a:lnTo>
                    <a:lnTo>
                      <a:pt x="1245" y="771"/>
                    </a:lnTo>
                    <a:lnTo>
                      <a:pt x="1267" y="770"/>
                    </a:lnTo>
                    <a:lnTo>
                      <a:pt x="1300" y="769"/>
                    </a:lnTo>
                    <a:lnTo>
                      <a:pt x="1333" y="766"/>
                    </a:lnTo>
                    <a:lnTo>
                      <a:pt x="1356" y="763"/>
                    </a:lnTo>
                    <a:lnTo>
                      <a:pt x="1358" y="761"/>
                    </a:lnTo>
                    <a:lnTo>
                      <a:pt x="1361" y="760"/>
                    </a:lnTo>
                    <a:lnTo>
                      <a:pt x="1361" y="759"/>
                    </a:lnTo>
                    <a:lnTo>
                      <a:pt x="1362" y="758"/>
                    </a:lnTo>
                    <a:lnTo>
                      <a:pt x="1359" y="755"/>
                    </a:lnTo>
                    <a:lnTo>
                      <a:pt x="1357" y="752"/>
                    </a:lnTo>
                    <a:lnTo>
                      <a:pt x="1346" y="747"/>
                    </a:lnTo>
                    <a:lnTo>
                      <a:pt x="1335" y="743"/>
                    </a:lnTo>
                    <a:lnTo>
                      <a:pt x="1325" y="742"/>
                    </a:lnTo>
                    <a:lnTo>
                      <a:pt x="1311" y="740"/>
                    </a:lnTo>
                    <a:lnTo>
                      <a:pt x="1295" y="740"/>
                    </a:lnTo>
                    <a:lnTo>
                      <a:pt x="1281" y="739"/>
                    </a:lnTo>
                    <a:lnTo>
                      <a:pt x="1260" y="736"/>
                    </a:lnTo>
                    <a:lnTo>
                      <a:pt x="1233" y="728"/>
                    </a:lnTo>
                    <a:lnTo>
                      <a:pt x="1207" y="720"/>
                    </a:lnTo>
                    <a:lnTo>
                      <a:pt x="1192" y="713"/>
                    </a:lnTo>
                    <a:lnTo>
                      <a:pt x="1175" y="705"/>
                    </a:lnTo>
                    <a:lnTo>
                      <a:pt x="1147" y="689"/>
                    </a:lnTo>
                    <a:lnTo>
                      <a:pt x="1116" y="670"/>
                    </a:lnTo>
                    <a:lnTo>
                      <a:pt x="1091" y="659"/>
                    </a:lnTo>
                    <a:lnTo>
                      <a:pt x="1076" y="652"/>
                    </a:lnTo>
                    <a:lnTo>
                      <a:pt x="1051" y="642"/>
                    </a:lnTo>
                    <a:lnTo>
                      <a:pt x="1017" y="627"/>
                    </a:lnTo>
                    <a:lnTo>
                      <a:pt x="980" y="613"/>
                    </a:lnTo>
                    <a:lnTo>
                      <a:pt x="944" y="597"/>
                    </a:lnTo>
                    <a:lnTo>
                      <a:pt x="912" y="583"/>
                    </a:lnTo>
                    <a:lnTo>
                      <a:pt x="888" y="573"/>
                    </a:lnTo>
                    <a:lnTo>
                      <a:pt x="875" y="567"/>
                    </a:lnTo>
                    <a:lnTo>
                      <a:pt x="862" y="560"/>
                    </a:lnTo>
                    <a:lnTo>
                      <a:pt x="838" y="545"/>
                    </a:lnTo>
                    <a:lnTo>
                      <a:pt x="805" y="524"/>
                    </a:lnTo>
                    <a:lnTo>
                      <a:pt x="769" y="503"/>
                    </a:lnTo>
                    <a:lnTo>
                      <a:pt x="732" y="481"/>
                    </a:lnTo>
                    <a:lnTo>
                      <a:pt x="699" y="461"/>
                    </a:lnTo>
                    <a:lnTo>
                      <a:pt x="674" y="445"/>
                    </a:lnTo>
                    <a:lnTo>
                      <a:pt x="662" y="438"/>
                    </a:lnTo>
                    <a:lnTo>
                      <a:pt x="657" y="437"/>
                    </a:lnTo>
                    <a:lnTo>
                      <a:pt x="652" y="437"/>
                    </a:lnTo>
                    <a:lnTo>
                      <a:pt x="650" y="439"/>
                    </a:lnTo>
                    <a:lnTo>
                      <a:pt x="647" y="443"/>
                    </a:lnTo>
                    <a:lnTo>
                      <a:pt x="642" y="453"/>
                    </a:lnTo>
                    <a:lnTo>
                      <a:pt x="637" y="460"/>
                    </a:lnTo>
                    <a:lnTo>
                      <a:pt x="636" y="461"/>
                    </a:lnTo>
                    <a:lnTo>
                      <a:pt x="634" y="461"/>
                    </a:lnTo>
                    <a:lnTo>
                      <a:pt x="631" y="461"/>
                    </a:lnTo>
                    <a:lnTo>
                      <a:pt x="629" y="459"/>
                    </a:lnTo>
                    <a:lnTo>
                      <a:pt x="622" y="454"/>
                    </a:lnTo>
                    <a:lnTo>
                      <a:pt x="615" y="446"/>
                    </a:lnTo>
                    <a:lnTo>
                      <a:pt x="602" y="429"/>
                    </a:lnTo>
                    <a:lnTo>
                      <a:pt x="589" y="414"/>
                    </a:lnTo>
                    <a:lnTo>
                      <a:pt x="567" y="395"/>
                    </a:lnTo>
                    <a:lnTo>
                      <a:pt x="533" y="365"/>
                    </a:lnTo>
                    <a:lnTo>
                      <a:pt x="498" y="336"/>
                    </a:lnTo>
                    <a:lnTo>
                      <a:pt x="481" y="320"/>
                    </a:lnTo>
                    <a:lnTo>
                      <a:pt x="470" y="306"/>
                    </a:lnTo>
                    <a:lnTo>
                      <a:pt x="451" y="282"/>
                    </a:lnTo>
                    <a:lnTo>
                      <a:pt x="431" y="257"/>
                    </a:lnTo>
                    <a:lnTo>
                      <a:pt x="415" y="240"/>
                    </a:lnTo>
                    <a:lnTo>
                      <a:pt x="408" y="235"/>
                    </a:lnTo>
                    <a:lnTo>
                      <a:pt x="399" y="231"/>
                    </a:lnTo>
                    <a:lnTo>
                      <a:pt x="389" y="229"/>
                    </a:lnTo>
                    <a:lnTo>
                      <a:pt x="378" y="226"/>
                    </a:lnTo>
                    <a:lnTo>
                      <a:pt x="357" y="223"/>
                    </a:lnTo>
                    <a:lnTo>
                      <a:pt x="342" y="220"/>
                    </a:lnTo>
                    <a:lnTo>
                      <a:pt x="336" y="219"/>
                    </a:lnTo>
                    <a:lnTo>
                      <a:pt x="327" y="213"/>
                    </a:lnTo>
                    <a:lnTo>
                      <a:pt x="317" y="205"/>
                    </a:lnTo>
                    <a:lnTo>
                      <a:pt x="306" y="197"/>
                    </a:lnTo>
                    <a:lnTo>
                      <a:pt x="294" y="186"/>
                    </a:lnTo>
                    <a:lnTo>
                      <a:pt x="284" y="176"/>
                    </a:lnTo>
                    <a:lnTo>
                      <a:pt x="274" y="166"/>
                    </a:lnTo>
                    <a:lnTo>
                      <a:pt x="268" y="157"/>
                    </a:lnTo>
                    <a:lnTo>
                      <a:pt x="260" y="149"/>
                    </a:lnTo>
                    <a:lnTo>
                      <a:pt x="245" y="138"/>
                    </a:lnTo>
                    <a:lnTo>
                      <a:pt x="228" y="127"/>
                    </a:lnTo>
                    <a:lnTo>
                      <a:pt x="208" y="116"/>
                    </a:lnTo>
                    <a:lnTo>
                      <a:pt x="170" y="95"/>
                    </a:lnTo>
                    <a:lnTo>
                      <a:pt x="146" y="80"/>
                    </a:lnTo>
                    <a:lnTo>
                      <a:pt x="140" y="75"/>
                    </a:lnTo>
                    <a:lnTo>
                      <a:pt x="134" y="69"/>
                    </a:lnTo>
                    <a:lnTo>
                      <a:pt x="129" y="63"/>
                    </a:lnTo>
                    <a:lnTo>
                      <a:pt x="125" y="55"/>
                    </a:lnTo>
                    <a:lnTo>
                      <a:pt x="118" y="42"/>
                    </a:lnTo>
                    <a:lnTo>
                      <a:pt x="113" y="31"/>
                    </a:lnTo>
                    <a:lnTo>
                      <a:pt x="108" y="27"/>
                    </a:lnTo>
                    <a:lnTo>
                      <a:pt x="101" y="23"/>
                    </a:lnTo>
                    <a:lnTo>
                      <a:pt x="91" y="20"/>
                    </a:lnTo>
                    <a:lnTo>
                      <a:pt x="80" y="17"/>
                    </a:lnTo>
                    <a:lnTo>
                      <a:pt x="60" y="12"/>
                    </a:lnTo>
                    <a:lnTo>
                      <a:pt x="53" y="11"/>
                    </a:lnTo>
                    <a:lnTo>
                      <a:pt x="41" y="5"/>
                    </a:lnTo>
                    <a:lnTo>
                      <a:pt x="28" y="1"/>
                    </a:lnTo>
                    <a:lnTo>
                      <a:pt x="23" y="0"/>
                    </a:lnTo>
                    <a:lnTo>
                      <a:pt x="20" y="1"/>
                    </a:lnTo>
                    <a:lnTo>
                      <a:pt x="18" y="2"/>
                    </a:lnTo>
                    <a:lnTo>
                      <a:pt x="18" y="5"/>
                    </a:lnTo>
                    <a:lnTo>
                      <a:pt x="17" y="7"/>
                    </a:lnTo>
                    <a:lnTo>
                      <a:pt x="18" y="10"/>
                    </a:lnTo>
                    <a:lnTo>
                      <a:pt x="22" y="21"/>
                    </a:lnTo>
                    <a:lnTo>
                      <a:pt x="26" y="28"/>
                    </a:lnTo>
                    <a:lnTo>
                      <a:pt x="27" y="32"/>
                    </a:lnTo>
                    <a:lnTo>
                      <a:pt x="27" y="36"/>
                    </a:lnTo>
                    <a:lnTo>
                      <a:pt x="25" y="39"/>
                    </a:lnTo>
                    <a:lnTo>
                      <a:pt x="21" y="44"/>
                    </a:lnTo>
                    <a:lnTo>
                      <a:pt x="11" y="55"/>
                    </a:lnTo>
                    <a:lnTo>
                      <a:pt x="2" y="66"/>
                    </a:lnTo>
                    <a:lnTo>
                      <a:pt x="0" y="73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2" y="80"/>
                    </a:lnTo>
                    <a:lnTo>
                      <a:pt x="5" y="81"/>
                    </a:lnTo>
                    <a:lnTo>
                      <a:pt x="9" y="81"/>
                    </a:lnTo>
                    <a:lnTo>
                      <a:pt x="28" y="81"/>
                    </a:lnTo>
                    <a:lnTo>
                      <a:pt x="52" y="81"/>
                    </a:lnTo>
                    <a:lnTo>
                      <a:pt x="64" y="80"/>
                    </a:lnTo>
                    <a:lnTo>
                      <a:pt x="74" y="81"/>
                    </a:lnTo>
                    <a:lnTo>
                      <a:pt x="84" y="81"/>
                    </a:lnTo>
                    <a:lnTo>
                      <a:pt x="90" y="84"/>
                    </a:lnTo>
                    <a:lnTo>
                      <a:pt x="105" y="92"/>
                    </a:lnTo>
                    <a:lnTo>
                      <a:pt x="125" y="103"/>
                    </a:lnTo>
                    <a:lnTo>
                      <a:pt x="135" y="109"/>
                    </a:lnTo>
                    <a:lnTo>
                      <a:pt x="144" y="116"/>
                    </a:lnTo>
                    <a:lnTo>
                      <a:pt x="150" y="122"/>
                    </a:lnTo>
                    <a:lnTo>
                      <a:pt x="153" y="125"/>
                    </a:lnTo>
                    <a:lnTo>
                      <a:pt x="151" y="135"/>
                    </a:lnTo>
                    <a:lnTo>
                      <a:pt x="150" y="148"/>
                    </a:lnTo>
                    <a:lnTo>
                      <a:pt x="150" y="155"/>
                    </a:lnTo>
                    <a:lnTo>
                      <a:pt x="151" y="161"/>
                    </a:lnTo>
                    <a:lnTo>
                      <a:pt x="153" y="167"/>
                    </a:lnTo>
                    <a:lnTo>
                      <a:pt x="156" y="172"/>
                    </a:lnTo>
                    <a:lnTo>
                      <a:pt x="161" y="178"/>
                    </a:lnTo>
                    <a:lnTo>
                      <a:pt x="166" y="187"/>
                    </a:lnTo>
                    <a:lnTo>
                      <a:pt x="172" y="197"/>
                    </a:lnTo>
                    <a:lnTo>
                      <a:pt x="177" y="208"/>
                    </a:lnTo>
                    <a:lnTo>
                      <a:pt x="181" y="219"/>
                    </a:lnTo>
                    <a:lnTo>
                      <a:pt x="183" y="229"/>
                    </a:lnTo>
                    <a:lnTo>
                      <a:pt x="184" y="232"/>
                    </a:lnTo>
                    <a:lnTo>
                      <a:pt x="184" y="236"/>
                    </a:lnTo>
                    <a:lnTo>
                      <a:pt x="184" y="239"/>
                    </a:lnTo>
                    <a:lnTo>
                      <a:pt x="183" y="240"/>
                    </a:lnTo>
                    <a:lnTo>
                      <a:pt x="180" y="246"/>
                    </a:lnTo>
                    <a:lnTo>
                      <a:pt x="176" y="251"/>
                    </a:lnTo>
                    <a:lnTo>
                      <a:pt x="175" y="252"/>
                    </a:lnTo>
                    <a:lnTo>
                      <a:pt x="172" y="252"/>
                    </a:lnTo>
                    <a:lnTo>
                      <a:pt x="169" y="251"/>
                    </a:lnTo>
                    <a:lnTo>
                      <a:pt x="164" y="248"/>
                    </a:lnTo>
                    <a:lnTo>
                      <a:pt x="153" y="240"/>
                    </a:lnTo>
                    <a:lnTo>
                      <a:pt x="141" y="236"/>
                    </a:lnTo>
                    <a:lnTo>
                      <a:pt x="137" y="235"/>
                    </a:lnTo>
                    <a:lnTo>
                      <a:pt x="133" y="236"/>
                    </a:lnTo>
                    <a:lnTo>
                      <a:pt x="129" y="240"/>
                    </a:lnTo>
                    <a:lnTo>
                      <a:pt x="127" y="245"/>
                    </a:lnTo>
                    <a:lnTo>
                      <a:pt x="123" y="261"/>
                    </a:lnTo>
                    <a:lnTo>
                      <a:pt x="119" y="275"/>
                    </a:lnTo>
                    <a:lnTo>
                      <a:pt x="119" y="283"/>
                    </a:lnTo>
                    <a:lnTo>
                      <a:pt x="121" y="289"/>
                    </a:lnTo>
                    <a:lnTo>
                      <a:pt x="122" y="293"/>
                    </a:lnTo>
                    <a:lnTo>
                      <a:pt x="123" y="295"/>
                    </a:lnTo>
                    <a:lnTo>
                      <a:pt x="125" y="298"/>
                    </a:lnTo>
                    <a:lnTo>
                      <a:pt x="128" y="300"/>
                    </a:lnTo>
                    <a:lnTo>
                      <a:pt x="148" y="311"/>
                    </a:lnTo>
                    <a:lnTo>
                      <a:pt x="172" y="328"/>
                    </a:lnTo>
                    <a:lnTo>
                      <a:pt x="184" y="337"/>
                    </a:lnTo>
                    <a:lnTo>
                      <a:pt x="194" y="346"/>
                    </a:lnTo>
                    <a:lnTo>
                      <a:pt x="202" y="353"/>
                    </a:lnTo>
                    <a:lnTo>
                      <a:pt x="207" y="359"/>
                    </a:lnTo>
                    <a:lnTo>
                      <a:pt x="213" y="370"/>
                    </a:lnTo>
                    <a:lnTo>
                      <a:pt x="221" y="384"/>
                    </a:lnTo>
                    <a:lnTo>
                      <a:pt x="231" y="396"/>
                    </a:lnTo>
                    <a:lnTo>
                      <a:pt x="241" y="406"/>
                    </a:lnTo>
                    <a:lnTo>
                      <a:pt x="252" y="412"/>
                    </a:lnTo>
                    <a:lnTo>
                      <a:pt x="266" y="419"/>
                    </a:lnTo>
                    <a:lnTo>
                      <a:pt x="272" y="423"/>
                    </a:lnTo>
                    <a:lnTo>
                      <a:pt x="277" y="428"/>
                    </a:lnTo>
                    <a:lnTo>
                      <a:pt x="282" y="433"/>
                    </a:lnTo>
                    <a:lnTo>
                      <a:pt x="285" y="439"/>
                    </a:lnTo>
                    <a:lnTo>
                      <a:pt x="295" y="461"/>
                    </a:lnTo>
                    <a:lnTo>
                      <a:pt x="315" y="494"/>
                    </a:lnTo>
                    <a:lnTo>
                      <a:pt x="336" y="529"/>
                    </a:lnTo>
                    <a:lnTo>
                      <a:pt x="352" y="555"/>
                    </a:lnTo>
                    <a:lnTo>
                      <a:pt x="359" y="563"/>
                    </a:lnTo>
                    <a:lnTo>
                      <a:pt x="369" y="572"/>
                    </a:lnTo>
                    <a:lnTo>
                      <a:pt x="380" y="581"/>
                    </a:lnTo>
                    <a:lnTo>
                      <a:pt x="391" y="588"/>
                    </a:lnTo>
                    <a:lnTo>
                      <a:pt x="403" y="595"/>
                    </a:lnTo>
                    <a:lnTo>
                      <a:pt x="416" y="601"/>
                    </a:lnTo>
                    <a:lnTo>
                      <a:pt x="427" y="606"/>
                    </a:lnTo>
                    <a:lnTo>
                      <a:pt x="435" y="609"/>
                    </a:lnTo>
                    <a:lnTo>
                      <a:pt x="461" y="613"/>
                    </a:lnTo>
                    <a:lnTo>
                      <a:pt x="497" y="616"/>
                    </a:lnTo>
                    <a:lnTo>
                      <a:pt x="531" y="621"/>
                    </a:lnTo>
                    <a:lnTo>
                      <a:pt x="555" y="626"/>
                    </a:lnTo>
                    <a:lnTo>
                      <a:pt x="578" y="637"/>
                    </a:lnTo>
                    <a:lnTo>
                      <a:pt x="613" y="656"/>
                    </a:lnTo>
                    <a:lnTo>
                      <a:pt x="630" y="667"/>
                    </a:lnTo>
                    <a:lnTo>
                      <a:pt x="643" y="676"/>
                    </a:lnTo>
                    <a:lnTo>
                      <a:pt x="650" y="681"/>
                    </a:lnTo>
                    <a:lnTo>
                      <a:pt x="653" y="685"/>
                    </a:lnTo>
                    <a:lnTo>
                      <a:pt x="657" y="689"/>
                    </a:lnTo>
                    <a:lnTo>
                      <a:pt x="658" y="692"/>
                    </a:lnTo>
                    <a:lnTo>
                      <a:pt x="658" y="704"/>
                    </a:lnTo>
                    <a:lnTo>
                      <a:pt x="661" y="717"/>
                    </a:lnTo>
                    <a:lnTo>
                      <a:pt x="662" y="724"/>
                    </a:lnTo>
                    <a:lnTo>
                      <a:pt x="664" y="732"/>
                    </a:lnTo>
                    <a:lnTo>
                      <a:pt x="667" y="739"/>
                    </a:lnTo>
                    <a:lnTo>
                      <a:pt x="670" y="745"/>
                    </a:lnTo>
                    <a:lnTo>
                      <a:pt x="683" y="761"/>
                    </a:lnTo>
                    <a:lnTo>
                      <a:pt x="699" y="781"/>
                    </a:lnTo>
                    <a:lnTo>
                      <a:pt x="707" y="791"/>
                    </a:lnTo>
                    <a:lnTo>
                      <a:pt x="717" y="800"/>
                    </a:lnTo>
                    <a:lnTo>
                      <a:pt x="727" y="807"/>
                    </a:lnTo>
                    <a:lnTo>
                      <a:pt x="738" y="813"/>
                    </a:lnTo>
                    <a:lnTo>
                      <a:pt x="761" y="824"/>
                    </a:lnTo>
                    <a:lnTo>
                      <a:pt x="790" y="838"/>
                    </a:lnTo>
                    <a:lnTo>
                      <a:pt x="803" y="844"/>
                    </a:lnTo>
                    <a:lnTo>
                      <a:pt x="816" y="850"/>
                    </a:lnTo>
                    <a:lnTo>
                      <a:pt x="824" y="856"/>
                    </a:lnTo>
                    <a:lnTo>
                      <a:pt x="832" y="863"/>
                    </a:lnTo>
                    <a:lnTo>
                      <a:pt x="843" y="877"/>
                    </a:lnTo>
                    <a:lnTo>
                      <a:pt x="867" y="904"/>
                    </a:lnTo>
                    <a:lnTo>
                      <a:pt x="900" y="939"/>
                    </a:lnTo>
                    <a:lnTo>
                      <a:pt x="937" y="978"/>
                    </a:lnTo>
                    <a:lnTo>
                      <a:pt x="973" y="1016"/>
                    </a:lnTo>
                    <a:lnTo>
                      <a:pt x="1005" y="1052"/>
                    </a:lnTo>
                    <a:lnTo>
                      <a:pt x="1017" y="1066"/>
                    </a:lnTo>
                    <a:lnTo>
                      <a:pt x="1027" y="1078"/>
                    </a:lnTo>
                    <a:lnTo>
                      <a:pt x="1033" y="1086"/>
                    </a:lnTo>
                    <a:lnTo>
                      <a:pt x="1036" y="1091"/>
                    </a:lnTo>
                    <a:lnTo>
                      <a:pt x="1037" y="1098"/>
                    </a:lnTo>
                    <a:lnTo>
                      <a:pt x="1039" y="1108"/>
                    </a:lnTo>
                    <a:lnTo>
                      <a:pt x="1042" y="1118"/>
                    </a:lnTo>
                    <a:lnTo>
                      <a:pt x="1046" y="1128"/>
                    </a:lnTo>
                    <a:lnTo>
                      <a:pt x="1051" y="1138"/>
                    </a:lnTo>
                    <a:lnTo>
                      <a:pt x="1057" y="1146"/>
                    </a:lnTo>
                    <a:lnTo>
                      <a:pt x="1060" y="1150"/>
                    </a:lnTo>
                    <a:lnTo>
                      <a:pt x="1064" y="1153"/>
                    </a:lnTo>
                    <a:lnTo>
                      <a:pt x="1068" y="1155"/>
                    </a:lnTo>
                    <a:lnTo>
                      <a:pt x="1073" y="1156"/>
                    </a:lnTo>
                    <a:lnTo>
                      <a:pt x="1084" y="1159"/>
                    </a:lnTo>
                    <a:lnTo>
                      <a:pt x="1097" y="1164"/>
                    </a:lnTo>
                    <a:lnTo>
                      <a:pt x="1112" y="1169"/>
                    </a:lnTo>
                    <a:lnTo>
                      <a:pt x="1129" y="1175"/>
                    </a:lnTo>
                    <a:lnTo>
                      <a:pt x="1160" y="1189"/>
                    </a:lnTo>
                    <a:lnTo>
                      <a:pt x="1181" y="1201"/>
                    </a:lnTo>
                    <a:lnTo>
                      <a:pt x="1201" y="1213"/>
                    </a:lnTo>
                    <a:lnTo>
                      <a:pt x="1223" y="1230"/>
                    </a:lnTo>
                    <a:lnTo>
                      <a:pt x="1234" y="1239"/>
                    </a:lnTo>
                    <a:lnTo>
                      <a:pt x="1242" y="1247"/>
                    </a:lnTo>
                    <a:lnTo>
                      <a:pt x="1250" y="1256"/>
                    </a:lnTo>
                    <a:lnTo>
                      <a:pt x="1254" y="1262"/>
                    </a:lnTo>
                    <a:lnTo>
                      <a:pt x="1265" y="1284"/>
                    </a:lnTo>
                    <a:lnTo>
                      <a:pt x="1284" y="1317"/>
                    </a:lnTo>
                    <a:lnTo>
                      <a:pt x="1294" y="1333"/>
                    </a:lnTo>
                    <a:lnTo>
                      <a:pt x="1304" y="1348"/>
                    </a:lnTo>
                    <a:lnTo>
                      <a:pt x="1313" y="1360"/>
                    </a:lnTo>
                    <a:lnTo>
                      <a:pt x="1317" y="1367"/>
                    </a:lnTo>
                    <a:lnTo>
                      <a:pt x="1331" y="1376"/>
                    </a:lnTo>
                    <a:lnTo>
                      <a:pt x="1351" y="1389"/>
                    </a:lnTo>
                    <a:lnTo>
                      <a:pt x="1372" y="1401"/>
                    </a:lnTo>
                    <a:lnTo>
                      <a:pt x="1388" y="1412"/>
                    </a:lnTo>
                    <a:lnTo>
                      <a:pt x="1404" y="1429"/>
                    </a:lnTo>
                    <a:lnTo>
                      <a:pt x="1423" y="1454"/>
                    </a:lnTo>
                    <a:lnTo>
                      <a:pt x="1442" y="1479"/>
                    </a:lnTo>
                    <a:lnTo>
                      <a:pt x="1452" y="1493"/>
                    </a:lnTo>
                    <a:lnTo>
                      <a:pt x="1455" y="1506"/>
                    </a:lnTo>
                    <a:lnTo>
                      <a:pt x="1464" y="1524"/>
                    </a:lnTo>
                    <a:lnTo>
                      <a:pt x="1469" y="1535"/>
                    </a:lnTo>
                    <a:lnTo>
                      <a:pt x="1474" y="1544"/>
                    </a:lnTo>
                    <a:lnTo>
                      <a:pt x="1480" y="1552"/>
                    </a:lnTo>
                    <a:lnTo>
                      <a:pt x="1486" y="1558"/>
                    </a:lnTo>
                    <a:lnTo>
                      <a:pt x="1504" y="1570"/>
                    </a:lnTo>
                    <a:lnTo>
                      <a:pt x="1532" y="1583"/>
                    </a:lnTo>
                    <a:lnTo>
                      <a:pt x="1557" y="1597"/>
                    </a:lnTo>
                    <a:lnTo>
                      <a:pt x="1573" y="1606"/>
                    </a:lnTo>
                    <a:lnTo>
                      <a:pt x="1586" y="1615"/>
                    </a:lnTo>
                    <a:lnTo>
                      <a:pt x="1605" y="1625"/>
                    </a:lnTo>
                    <a:lnTo>
                      <a:pt x="1615" y="1629"/>
                    </a:lnTo>
                    <a:lnTo>
                      <a:pt x="1625" y="1632"/>
                    </a:lnTo>
                    <a:lnTo>
                      <a:pt x="1632" y="1635"/>
                    </a:lnTo>
                    <a:lnTo>
                      <a:pt x="1636" y="1635"/>
                    </a:lnTo>
                    <a:lnTo>
                      <a:pt x="1639" y="1632"/>
                    </a:lnTo>
                    <a:lnTo>
                      <a:pt x="1640" y="1630"/>
                    </a:lnTo>
                    <a:lnTo>
                      <a:pt x="1641" y="1626"/>
                    </a:lnTo>
                    <a:lnTo>
                      <a:pt x="1642" y="1621"/>
                    </a:lnTo>
                    <a:lnTo>
                      <a:pt x="1643" y="1616"/>
                    </a:lnTo>
                    <a:lnTo>
                      <a:pt x="1643" y="1610"/>
                    </a:lnTo>
                    <a:lnTo>
                      <a:pt x="1642" y="1605"/>
                    </a:lnTo>
                    <a:lnTo>
                      <a:pt x="1641" y="1600"/>
                    </a:lnTo>
                    <a:lnTo>
                      <a:pt x="1632" y="1583"/>
                    </a:lnTo>
                    <a:lnTo>
                      <a:pt x="1618" y="1558"/>
                    </a:lnTo>
                    <a:lnTo>
                      <a:pt x="1602" y="1533"/>
                    </a:lnTo>
                    <a:lnTo>
                      <a:pt x="1591" y="1514"/>
                    </a:lnTo>
                    <a:lnTo>
                      <a:pt x="1580" y="1497"/>
                    </a:lnTo>
                    <a:lnTo>
                      <a:pt x="1566" y="1474"/>
                    </a:lnTo>
                    <a:lnTo>
                      <a:pt x="1561" y="1463"/>
                    </a:lnTo>
                    <a:lnTo>
                      <a:pt x="1557" y="1451"/>
                    </a:lnTo>
                    <a:lnTo>
                      <a:pt x="1556" y="1445"/>
                    </a:lnTo>
                    <a:lnTo>
                      <a:pt x="1555" y="1440"/>
                    </a:lnTo>
                    <a:lnTo>
                      <a:pt x="1555" y="1437"/>
                    </a:lnTo>
                    <a:lnTo>
                      <a:pt x="1556" y="1433"/>
                    </a:lnTo>
                    <a:lnTo>
                      <a:pt x="1560" y="1426"/>
                    </a:lnTo>
                    <a:lnTo>
                      <a:pt x="1565" y="1421"/>
                    </a:lnTo>
                    <a:lnTo>
                      <a:pt x="1571" y="1416"/>
                    </a:lnTo>
                    <a:lnTo>
                      <a:pt x="1578" y="1412"/>
                    </a:lnTo>
                    <a:lnTo>
                      <a:pt x="1593" y="1405"/>
                    </a:lnTo>
                    <a:lnTo>
                      <a:pt x="1603" y="1399"/>
                    </a:lnTo>
                    <a:lnTo>
                      <a:pt x="1615" y="1384"/>
                    </a:lnTo>
                    <a:lnTo>
                      <a:pt x="1635" y="1364"/>
                    </a:lnTo>
                    <a:lnTo>
                      <a:pt x="1645" y="1354"/>
                    </a:lnTo>
                    <a:lnTo>
                      <a:pt x="1655" y="1347"/>
                    </a:lnTo>
                    <a:lnTo>
                      <a:pt x="1658" y="1344"/>
                    </a:lnTo>
                    <a:lnTo>
                      <a:pt x="1662" y="1343"/>
                    </a:lnTo>
                    <a:lnTo>
                      <a:pt x="1666" y="1342"/>
                    </a:lnTo>
                    <a:lnTo>
                      <a:pt x="1668" y="1343"/>
                    </a:lnTo>
                    <a:lnTo>
                      <a:pt x="1691" y="1359"/>
                    </a:lnTo>
                    <a:lnTo>
                      <a:pt x="1731" y="1385"/>
                    </a:lnTo>
                    <a:lnTo>
                      <a:pt x="1749" y="1396"/>
                    </a:lnTo>
                    <a:lnTo>
                      <a:pt x="1767" y="1405"/>
                    </a:lnTo>
                    <a:lnTo>
                      <a:pt x="1773" y="1407"/>
                    </a:lnTo>
                    <a:lnTo>
                      <a:pt x="1778" y="1408"/>
                    </a:lnTo>
                    <a:lnTo>
                      <a:pt x="1779" y="1408"/>
                    </a:lnTo>
                    <a:lnTo>
                      <a:pt x="1780" y="1408"/>
                    </a:lnTo>
                    <a:lnTo>
                      <a:pt x="1781" y="1407"/>
                    </a:lnTo>
                    <a:lnTo>
                      <a:pt x="1781" y="1405"/>
                    </a:lnTo>
                    <a:lnTo>
                      <a:pt x="1780" y="1397"/>
                    </a:lnTo>
                    <a:lnTo>
                      <a:pt x="1776" y="1390"/>
                    </a:lnTo>
                    <a:lnTo>
                      <a:pt x="1773" y="1381"/>
                    </a:lnTo>
                    <a:lnTo>
                      <a:pt x="1768" y="1374"/>
                    </a:lnTo>
                    <a:lnTo>
                      <a:pt x="1757" y="1359"/>
                    </a:lnTo>
                    <a:lnTo>
                      <a:pt x="1748" y="1348"/>
                    </a:lnTo>
                    <a:lnTo>
                      <a:pt x="1733" y="1333"/>
                    </a:lnTo>
                    <a:lnTo>
                      <a:pt x="1712" y="1312"/>
                    </a:lnTo>
                    <a:lnTo>
                      <a:pt x="1700" y="1304"/>
                    </a:lnTo>
                    <a:lnTo>
                      <a:pt x="1690" y="1295"/>
                    </a:lnTo>
                    <a:lnTo>
                      <a:pt x="1683" y="1290"/>
                    </a:lnTo>
                    <a:lnTo>
                      <a:pt x="1678" y="1288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83" name="Freeform 63"/>
              <p:cNvSpPr>
                <a:spLocks noEditPoints="1"/>
              </p:cNvSpPr>
              <p:nvPr userDrawn="1"/>
            </p:nvSpPr>
            <p:spPr bwMode="auto">
              <a:xfrm>
                <a:off x="274" y="537"/>
                <a:ext cx="6270" cy="3735"/>
              </a:xfrm>
              <a:custGeom>
                <a:avLst/>
                <a:gdLst/>
                <a:ahLst/>
                <a:cxnLst>
                  <a:cxn ang="0">
                    <a:pos x="18150" y="4275"/>
                  </a:cxn>
                  <a:cxn ang="0">
                    <a:pos x="17379" y="3650"/>
                  </a:cxn>
                  <a:cxn ang="0">
                    <a:pos x="17623" y="2415"/>
                  </a:cxn>
                  <a:cxn ang="0">
                    <a:pos x="17327" y="1491"/>
                  </a:cxn>
                  <a:cxn ang="0">
                    <a:pos x="16690" y="1064"/>
                  </a:cxn>
                  <a:cxn ang="0">
                    <a:pos x="17293" y="417"/>
                  </a:cxn>
                  <a:cxn ang="0">
                    <a:pos x="16672" y="358"/>
                  </a:cxn>
                  <a:cxn ang="0">
                    <a:pos x="15813" y="950"/>
                  </a:cxn>
                  <a:cxn ang="0">
                    <a:pos x="15290" y="2063"/>
                  </a:cxn>
                  <a:cxn ang="0">
                    <a:pos x="13947" y="2989"/>
                  </a:cxn>
                  <a:cxn ang="0">
                    <a:pos x="13173" y="3320"/>
                  </a:cxn>
                  <a:cxn ang="0">
                    <a:pos x="12861" y="3992"/>
                  </a:cxn>
                  <a:cxn ang="0">
                    <a:pos x="12180" y="3780"/>
                  </a:cxn>
                  <a:cxn ang="0">
                    <a:pos x="11408" y="4138"/>
                  </a:cxn>
                  <a:cxn ang="0">
                    <a:pos x="10523" y="4578"/>
                  </a:cxn>
                  <a:cxn ang="0">
                    <a:pos x="10516" y="3518"/>
                  </a:cxn>
                  <a:cxn ang="0">
                    <a:pos x="9961" y="3693"/>
                  </a:cxn>
                  <a:cxn ang="0">
                    <a:pos x="9000" y="4327"/>
                  </a:cxn>
                  <a:cxn ang="0">
                    <a:pos x="8646" y="5394"/>
                  </a:cxn>
                  <a:cxn ang="0">
                    <a:pos x="8075" y="4907"/>
                  </a:cxn>
                  <a:cxn ang="0">
                    <a:pos x="7761" y="5280"/>
                  </a:cxn>
                  <a:cxn ang="0">
                    <a:pos x="7920" y="5626"/>
                  </a:cxn>
                  <a:cxn ang="0">
                    <a:pos x="7294" y="6042"/>
                  </a:cxn>
                  <a:cxn ang="0">
                    <a:pos x="7643" y="4438"/>
                  </a:cxn>
                  <a:cxn ang="0">
                    <a:pos x="7045" y="5452"/>
                  </a:cxn>
                  <a:cxn ang="0">
                    <a:pos x="5856" y="5043"/>
                  </a:cxn>
                  <a:cxn ang="0">
                    <a:pos x="5002" y="4897"/>
                  </a:cxn>
                  <a:cxn ang="0">
                    <a:pos x="4589" y="4879"/>
                  </a:cxn>
                  <a:cxn ang="0">
                    <a:pos x="3750" y="4742"/>
                  </a:cxn>
                  <a:cxn ang="0">
                    <a:pos x="3870" y="3877"/>
                  </a:cxn>
                  <a:cxn ang="0">
                    <a:pos x="4374" y="3292"/>
                  </a:cxn>
                  <a:cxn ang="0">
                    <a:pos x="3413" y="3826"/>
                  </a:cxn>
                  <a:cxn ang="0">
                    <a:pos x="2196" y="4810"/>
                  </a:cxn>
                  <a:cxn ang="0">
                    <a:pos x="1250" y="5815"/>
                  </a:cxn>
                  <a:cxn ang="0">
                    <a:pos x="1005" y="6798"/>
                  </a:cxn>
                  <a:cxn ang="0">
                    <a:pos x="816" y="8126"/>
                  </a:cxn>
                  <a:cxn ang="0">
                    <a:pos x="84" y="8382"/>
                  </a:cxn>
                  <a:cxn ang="0">
                    <a:pos x="922" y="10387"/>
                  </a:cxn>
                  <a:cxn ang="0">
                    <a:pos x="1889" y="9644"/>
                  </a:cxn>
                  <a:cxn ang="0">
                    <a:pos x="2418" y="8666"/>
                  </a:cxn>
                  <a:cxn ang="0">
                    <a:pos x="3432" y="9193"/>
                  </a:cxn>
                  <a:cxn ang="0">
                    <a:pos x="4511" y="9452"/>
                  </a:cxn>
                  <a:cxn ang="0">
                    <a:pos x="6011" y="8970"/>
                  </a:cxn>
                  <a:cxn ang="0">
                    <a:pos x="6706" y="9688"/>
                  </a:cxn>
                  <a:cxn ang="0">
                    <a:pos x="8020" y="10622"/>
                  </a:cxn>
                  <a:cxn ang="0">
                    <a:pos x="9548" y="10800"/>
                  </a:cxn>
                  <a:cxn ang="0">
                    <a:pos x="11170" y="10629"/>
                  </a:cxn>
                  <a:cxn ang="0">
                    <a:pos x="13466" y="10254"/>
                  </a:cxn>
                  <a:cxn ang="0">
                    <a:pos x="14484" y="8863"/>
                  </a:cxn>
                  <a:cxn ang="0">
                    <a:pos x="15914" y="9434"/>
                  </a:cxn>
                  <a:cxn ang="0">
                    <a:pos x="16795" y="9865"/>
                  </a:cxn>
                  <a:cxn ang="0">
                    <a:pos x="17282" y="10398"/>
                  </a:cxn>
                  <a:cxn ang="0">
                    <a:pos x="16825" y="7537"/>
                  </a:cxn>
                  <a:cxn ang="0">
                    <a:pos x="16095" y="7686"/>
                  </a:cxn>
                  <a:cxn ang="0">
                    <a:pos x="15727" y="6447"/>
                  </a:cxn>
                  <a:cxn ang="0">
                    <a:pos x="16471" y="5018"/>
                  </a:cxn>
                  <a:cxn ang="0">
                    <a:pos x="16656" y="4597"/>
                  </a:cxn>
                  <a:cxn ang="0">
                    <a:pos x="16945" y="3764"/>
                  </a:cxn>
                  <a:cxn ang="0">
                    <a:pos x="17154" y="3651"/>
                  </a:cxn>
                  <a:cxn ang="0">
                    <a:pos x="2664" y="4660"/>
                  </a:cxn>
                  <a:cxn ang="0">
                    <a:pos x="3062" y="5170"/>
                  </a:cxn>
                  <a:cxn ang="0">
                    <a:pos x="12078" y="9597"/>
                  </a:cxn>
                  <a:cxn ang="0">
                    <a:pos x="11681" y="10065"/>
                  </a:cxn>
                </a:cxnLst>
                <a:rect l="0" t="0" r="r" b="b"/>
                <a:pathLst>
                  <a:path w="18811" h="11205">
                    <a:moveTo>
                      <a:pt x="18797" y="5820"/>
                    </a:moveTo>
                    <a:lnTo>
                      <a:pt x="18794" y="5796"/>
                    </a:lnTo>
                    <a:lnTo>
                      <a:pt x="18791" y="5762"/>
                    </a:lnTo>
                    <a:lnTo>
                      <a:pt x="18788" y="5727"/>
                    </a:lnTo>
                    <a:lnTo>
                      <a:pt x="18784" y="5700"/>
                    </a:lnTo>
                    <a:lnTo>
                      <a:pt x="18777" y="5672"/>
                    </a:lnTo>
                    <a:lnTo>
                      <a:pt x="18768" y="5635"/>
                    </a:lnTo>
                    <a:lnTo>
                      <a:pt x="18759" y="5599"/>
                    </a:lnTo>
                    <a:lnTo>
                      <a:pt x="18754" y="5577"/>
                    </a:lnTo>
                    <a:lnTo>
                      <a:pt x="18752" y="5569"/>
                    </a:lnTo>
                    <a:lnTo>
                      <a:pt x="18747" y="5558"/>
                    </a:lnTo>
                    <a:lnTo>
                      <a:pt x="18741" y="5545"/>
                    </a:lnTo>
                    <a:lnTo>
                      <a:pt x="18732" y="5531"/>
                    </a:lnTo>
                    <a:lnTo>
                      <a:pt x="18716" y="5503"/>
                    </a:lnTo>
                    <a:lnTo>
                      <a:pt x="18704" y="5486"/>
                    </a:lnTo>
                    <a:lnTo>
                      <a:pt x="18698" y="5473"/>
                    </a:lnTo>
                    <a:lnTo>
                      <a:pt x="18690" y="5457"/>
                    </a:lnTo>
                    <a:lnTo>
                      <a:pt x="18684" y="5441"/>
                    </a:lnTo>
                    <a:lnTo>
                      <a:pt x="18679" y="5430"/>
                    </a:lnTo>
                    <a:lnTo>
                      <a:pt x="18677" y="5425"/>
                    </a:lnTo>
                    <a:lnTo>
                      <a:pt x="18673" y="5422"/>
                    </a:lnTo>
                    <a:lnTo>
                      <a:pt x="18670" y="5421"/>
                    </a:lnTo>
                    <a:lnTo>
                      <a:pt x="18665" y="5420"/>
                    </a:lnTo>
                    <a:lnTo>
                      <a:pt x="18654" y="5420"/>
                    </a:lnTo>
                    <a:lnTo>
                      <a:pt x="18644" y="5420"/>
                    </a:lnTo>
                    <a:lnTo>
                      <a:pt x="18638" y="5417"/>
                    </a:lnTo>
                    <a:lnTo>
                      <a:pt x="18629" y="5410"/>
                    </a:lnTo>
                    <a:lnTo>
                      <a:pt x="18618" y="5399"/>
                    </a:lnTo>
                    <a:lnTo>
                      <a:pt x="18606" y="5387"/>
                    </a:lnTo>
                    <a:lnTo>
                      <a:pt x="18583" y="5361"/>
                    </a:lnTo>
                    <a:lnTo>
                      <a:pt x="18570" y="5344"/>
                    </a:lnTo>
                    <a:lnTo>
                      <a:pt x="18566" y="5340"/>
                    </a:lnTo>
                    <a:lnTo>
                      <a:pt x="18563" y="5337"/>
                    </a:lnTo>
                    <a:lnTo>
                      <a:pt x="18559" y="5336"/>
                    </a:lnTo>
                    <a:lnTo>
                      <a:pt x="18555" y="5336"/>
                    </a:lnTo>
                    <a:lnTo>
                      <a:pt x="18547" y="5336"/>
                    </a:lnTo>
                    <a:lnTo>
                      <a:pt x="18538" y="5337"/>
                    </a:lnTo>
                    <a:lnTo>
                      <a:pt x="18534" y="5336"/>
                    </a:lnTo>
                    <a:lnTo>
                      <a:pt x="18531" y="5332"/>
                    </a:lnTo>
                    <a:lnTo>
                      <a:pt x="18528" y="5326"/>
                    </a:lnTo>
                    <a:lnTo>
                      <a:pt x="18527" y="5320"/>
                    </a:lnTo>
                    <a:lnTo>
                      <a:pt x="18526" y="5307"/>
                    </a:lnTo>
                    <a:lnTo>
                      <a:pt x="18524" y="5294"/>
                    </a:lnTo>
                    <a:lnTo>
                      <a:pt x="18526" y="5291"/>
                    </a:lnTo>
                    <a:lnTo>
                      <a:pt x="18529" y="5285"/>
                    </a:lnTo>
                    <a:lnTo>
                      <a:pt x="18534" y="5280"/>
                    </a:lnTo>
                    <a:lnTo>
                      <a:pt x="18539" y="5275"/>
                    </a:lnTo>
                    <a:lnTo>
                      <a:pt x="18550" y="5264"/>
                    </a:lnTo>
                    <a:lnTo>
                      <a:pt x="18558" y="5255"/>
                    </a:lnTo>
                    <a:lnTo>
                      <a:pt x="18560" y="5249"/>
                    </a:lnTo>
                    <a:lnTo>
                      <a:pt x="18561" y="5238"/>
                    </a:lnTo>
                    <a:lnTo>
                      <a:pt x="18563" y="5224"/>
                    </a:lnTo>
                    <a:lnTo>
                      <a:pt x="18564" y="5208"/>
                    </a:lnTo>
                    <a:lnTo>
                      <a:pt x="18566" y="5179"/>
                    </a:lnTo>
                    <a:lnTo>
                      <a:pt x="18570" y="5158"/>
                    </a:lnTo>
                    <a:lnTo>
                      <a:pt x="18574" y="5152"/>
                    </a:lnTo>
                    <a:lnTo>
                      <a:pt x="18578" y="5146"/>
                    </a:lnTo>
                    <a:lnTo>
                      <a:pt x="18583" y="5139"/>
                    </a:lnTo>
                    <a:lnTo>
                      <a:pt x="18591" y="5134"/>
                    </a:lnTo>
                    <a:lnTo>
                      <a:pt x="18604" y="5123"/>
                    </a:lnTo>
                    <a:lnTo>
                      <a:pt x="18619" y="5116"/>
                    </a:lnTo>
                    <a:lnTo>
                      <a:pt x="18623" y="5115"/>
                    </a:lnTo>
                    <a:lnTo>
                      <a:pt x="18624" y="5114"/>
                    </a:lnTo>
                    <a:lnTo>
                      <a:pt x="18625" y="5112"/>
                    </a:lnTo>
                    <a:lnTo>
                      <a:pt x="18626" y="5110"/>
                    </a:lnTo>
                    <a:lnTo>
                      <a:pt x="18625" y="5106"/>
                    </a:lnTo>
                    <a:lnTo>
                      <a:pt x="18622" y="5102"/>
                    </a:lnTo>
                    <a:lnTo>
                      <a:pt x="18612" y="5096"/>
                    </a:lnTo>
                    <a:lnTo>
                      <a:pt x="18602" y="5090"/>
                    </a:lnTo>
                    <a:lnTo>
                      <a:pt x="18585" y="5082"/>
                    </a:lnTo>
                    <a:lnTo>
                      <a:pt x="18558" y="5068"/>
                    </a:lnTo>
                    <a:lnTo>
                      <a:pt x="18528" y="5053"/>
                    </a:lnTo>
                    <a:lnTo>
                      <a:pt x="18505" y="5040"/>
                    </a:lnTo>
                    <a:lnTo>
                      <a:pt x="18481" y="5023"/>
                    </a:lnTo>
                    <a:lnTo>
                      <a:pt x="18451" y="4999"/>
                    </a:lnTo>
                    <a:lnTo>
                      <a:pt x="18437" y="4987"/>
                    </a:lnTo>
                    <a:lnTo>
                      <a:pt x="18425" y="4976"/>
                    </a:lnTo>
                    <a:lnTo>
                      <a:pt x="18415" y="4967"/>
                    </a:lnTo>
                    <a:lnTo>
                      <a:pt x="18410" y="4961"/>
                    </a:lnTo>
                    <a:lnTo>
                      <a:pt x="18407" y="4950"/>
                    </a:lnTo>
                    <a:lnTo>
                      <a:pt x="18406" y="4934"/>
                    </a:lnTo>
                    <a:lnTo>
                      <a:pt x="18405" y="4919"/>
                    </a:lnTo>
                    <a:lnTo>
                      <a:pt x="18405" y="4907"/>
                    </a:lnTo>
                    <a:lnTo>
                      <a:pt x="18404" y="4893"/>
                    </a:lnTo>
                    <a:lnTo>
                      <a:pt x="18399" y="4876"/>
                    </a:lnTo>
                    <a:lnTo>
                      <a:pt x="18393" y="4860"/>
                    </a:lnTo>
                    <a:lnTo>
                      <a:pt x="18389" y="4848"/>
                    </a:lnTo>
                    <a:lnTo>
                      <a:pt x="18384" y="4829"/>
                    </a:lnTo>
                    <a:lnTo>
                      <a:pt x="18382" y="4820"/>
                    </a:lnTo>
                    <a:lnTo>
                      <a:pt x="18383" y="4810"/>
                    </a:lnTo>
                    <a:lnTo>
                      <a:pt x="18385" y="4797"/>
                    </a:lnTo>
                    <a:lnTo>
                      <a:pt x="18390" y="4786"/>
                    </a:lnTo>
                    <a:lnTo>
                      <a:pt x="18395" y="4776"/>
                    </a:lnTo>
                    <a:lnTo>
                      <a:pt x="18405" y="4758"/>
                    </a:lnTo>
                    <a:lnTo>
                      <a:pt x="18411" y="4746"/>
                    </a:lnTo>
                    <a:lnTo>
                      <a:pt x="18419" y="4738"/>
                    </a:lnTo>
                    <a:lnTo>
                      <a:pt x="18427" y="4729"/>
                    </a:lnTo>
                    <a:lnTo>
                      <a:pt x="18438" y="4719"/>
                    </a:lnTo>
                    <a:lnTo>
                      <a:pt x="18449" y="4708"/>
                    </a:lnTo>
                    <a:lnTo>
                      <a:pt x="18452" y="4704"/>
                    </a:lnTo>
                    <a:lnTo>
                      <a:pt x="18453" y="4699"/>
                    </a:lnTo>
                    <a:lnTo>
                      <a:pt x="18455" y="4693"/>
                    </a:lnTo>
                    <a:lnTo>
                      <a:pt x="18457" y="4685"/>
                    </a:lnTo>
                    <a:lnTo>
                      <a:pt x="18459" y="4668"/>
                    </a:lnTo>
                    <a:lnTo>
                      <a:pt x="18460" y="4651"/>
                    </a:lnTo>
                    <a:lnTo>
                      <a:pt x="18460" y="4633"/>
                    </a:lnTo>
                    <a:lnTo>
                      <a:pt x="18459" y="4614"/>
                    </a:lnTo>
                    <a:lnTo>
                      <a:pt x="18458" y="4599"/>
                    </a:lnTo>
                    <a:lnTo>
                      <a:pt x="18455" y="4590"/>
                    </a:lnTo>
                    <a:lnTo>
                      <a:pt x="18452" y="4581"/>
                    </a:lnTo>
                    <a:lnTo>
                      <a:pt x="18447" y="4575"/>
                    </a:lnTo>
                    <a:lnTo>
                      <a:pt x="18439" y="4571"/>
                    </a:lnTo>
                    <a:lnTo>
                      <a:pt x="18432" y="4567"/>
                    </a:lnTo>
                    <a:lnTo>
                      <a:pt x="18423" y="4565"/>
                    </a:lnTo>
                    <a:lnTo>
                      <a:pt x="18416" y="4562"/>
                    </a:lnTo>
                    <a:lnTo>
                      <a:pt x="18409" y="4562"/>
                    </a:lnTo>
                    <a:lnTo>
                      <a:pt x="18403" y="4561"/>
                    </a:lnTo>
                    <a:lnTo>
                      <a:pt x="18385" y="4561"/>
                    </a:lnTo>
                    <a:lnTo>
                      <a:pt x="18362" y="4561"/>
                    </a:lnTo>
                    <a:lnTo>
                      <a:pt x="18347" y="4560"/>
                    </a:lnTo>
                    <a:lnTo>
                      <a:pt x="18332" y="4559"/>
                    </a:lnTo>
                    <a:lnTo>
                      <a:pt x="18316" y="4556"/>
                    </a:lnTo>
                    <a:lnTo>
                      <a:pt x="18299" y="4553"/>
                    </a:lnTo>
                    <a:lnTo>
                      <a:pt x="18292" y="4550"/>
                    </a:lnTo>
                    <a:lnTo>
                      <a:pt x="18282" y="4545"/>
                    </a:lnTo>
                    <a:lnTo>
                      <a:pt x="18272" y="4539"/>
                    </a:lnTo>
                    <a:lnTo>
                      <a:pt x="18262" y="4530"/>
                    </a:lnTo>
                    <a:lnTo>
                      <a:pt x="18241" y="4512"/>
                    </a:lnTo>
                    <a:lnTo>
                      <a:pt x="18221" y="4490"/>
                    </a:lnTo>
                    <a:lnTo>
                      <a:pt x="18201" y="4468"/>
                    </a:lnTo>
                    <a:lnTo>
                      <a:pt x="18185" y="4447"/>
                    </a:lnTo>
                    <a:lnTo>
                      <a:pt x="18171" y="4430"/>
                    </a:lnTo>
                    <a:lnTo>
                      <a:pt x="18163" y="4417"/>
                    </a:lnTo>
                    <a:lnTo>
                      <a:pt x="18158" y="4406"/>
                    </a:lnTo>
                    <a:lnTo>
                      <a:pt x="18153" y="4393"/>
                    </a:lnTo>
                    <a:lnTo>
                      <a:pt x="18150" y="4378"/>
                    </a:lnTo>
                    <a:lnTo>
                      <a:pt x="18148" y="4363"/>
                    </a:lnTo>
                    <a:lnTo>
                      <a:pt x="18145" y="4334"/>
                    </a:lnTo>
                    <a:lnTo>
                      <a:pt x="18145" y="4315"/>
                    </a:lnTo>
                    <a:lnTo>
                      <a:pt x="18145" y="4312"/>
                    </a:lnTo>
                    <a:lnTo>
                      <a:pt x="18144" y="4309"/>
                    </a:lnTo>
                    <a:lnTo>
                      <a:pt x="18143" y="4308"/>
                    </a:lnTo>
                    <a:lnTo>
                      <a:pt x="18141" y="4305"/>
                    </a:lnTo>
                    <a:lnTo>
                      <a:pt x="18134" y="4303"/>
                    </a:lnTo>
                    <a:lnTo>
                      <a:pt x="18128" y="4300"/>
                    </a:lnTo>
                    <a:lnTo>
                      <a:pt x="18113" y="4297"/>
                    </a:lnTo>
                    <a:lnTo>
                      <a:pt x="18101" y="4292"/>
                    </a:lnTo>
                    <a:lnTo>
                      <a:pt x="18097" y="4288"/>
                    </a:lnTo>
                    <a:lnTo>
                      <a:pt x="18096" y="4284"/>
                    </a:lnTo>
                    <a:lnTo>
                      <a:pt x="18095" y="4282"/>
                    </a:lnTo>
                    <a:lnTo>
                      <a:pt x="18096" y="4278"/>
                    </a:lnTo>
                    <a:lnTo>
                      <a:pt x="18100" y="4271"/>
                    </a:lnTo>
                    <a:lnTo>
                      <a:pt x="18105" y="4264"/>
                    </a:lnTo>
                    <a:lnTo>
                      <a:pt x="18107" y="4260"/>
                    </a:lnTo>
                    <a:lnTo>
                      <a:pt x="18111" y="4259"/>
                    </a:lnTo>
                    <a:lnTo>
                      <a:pt x="18115" y="4259"/>
                    </a:lnTo>
                    <a:lnTo>
                      <a:pt x="18120" y="4260"/>
                    </a:lnTo>
                    <a:lnTo>
                      <a:pt x="18133" y="4265"/>
                    </a:lnTo>
                    <a:lnTo>
                      <a:pt x="18150" y="4275"/>
                    </a:lnTo>
                    <a:lnTo>
                      <a:pt x="18158" y="4280"/>
                    </a:lnTo>
                    <a:lnTo>
                      <a:pt x="18164" y="4283"/>
                    </a:lnTo>
                    <a:lnTo>
                      <a:pt x="18168" y="4287"/>
                    </a:lnTo>
                    <a:lnTo>
                      <a:pt x="18170" y="4291"/>
                    </a:lnTo>
                    <a:lnTo>
                      <a:pt x="18173" y="4294"/>
                    </a:lnTo>
                    <a:lnTo>
                      <a:pt x="18176" y="4299"/>
                    </a:lnTo>
                    <a:lnTo>
                      <a:pt x="18180" y="4300"/>
                    </a:lnTo>
                    <a:lnTo>
                      <a:pt x="18185" y="4300"/>
                    </a:lnTo>
                    <a:lnTo>
                      <a:pt x="18192" y="4300"/>
                    </a:lnTo>
                    <a:lnTo>
                      <a:pt x="18200" y="4298"/>
                    </a:lnTo>
                    <a:lnTo>
                      <a:pt x="18214" y="4294"/>
                    </a:lnTo>
                    <a:lnTo>
                      <a:pt x="18224" y="4291"/>
                    </a:lnTo>
                    <a:lnTo>
                      <a:pt x="18227" y="4287"/>
                    </a:lnTo>
                    <a:lnTo>
                      <a:pt x="18228" y="4280"/>
                    </a:lnTo>
                    <a:lnTo>
                      <a:pt x="18227" y="4268"/>
                    </a:lnTo>
                    <a:lnTo>
                      <a:pt x="18227" y="4257"/>
                    </a:lnTo>
                    <a:lnTo>
                      <a:pt x="18223" y="4233"/>
                    </a:lnTo>
                    <a:lnTo>
                      <a:pt x="18221" y="4214"/>
                    </a:lnTo>
                    <a:lnTo>
                      <a:pt x="18219" y="4211"/>
                    </a:lnTo>
                    <a:lnTo>
                      <a:pt x="18217" y="4208"/>
                    </a:lnTo>
                    <a:lnTo>
                      <a:pt x="18213" y="4204"/>
                    </a:lnTo>
                    <a:lnTo>
                      <a:pt x="18209" y="4201"/>
                    </a:lnTo>
                    <a:lnTo>
                      <a:pt x="18200" y="4195"/>
                    </a:lnTo>
                    <a:lnTo>
                      <a:pt x="18189" y="4188"/>
                    </a:lnTo>
                    <a:lnTo>
                      <a:pt x="18177" y="4182"/>
                    </a:lnTo>
                    <a:lnTo>
                      <a:pt x="18166" y="4179"/>
                    </a:lnTo>
                    <a:lnTo>
                      <a:pt x="18157" y="4175"/>
                    </a:lnTo>
                    <a:lnTo>
                      <a:pt x="18150" y="4174"/>
                    </a:lnTo>
                    <a:lnTo>
                      <a:pt x="18138" y="4171"/>
                    </a:lnTo>
                    <a:lnTo>
                      <a:pt x="18121" y="4164"/>
                    </a:lnTo>
                    <a:lnTo>
                      <a:pt x="18112" y="4160"/>
                    </a:lnTo>
                    <a:lnTo>
                      <a:pt x="18104" y="4157"/>
                    </a:lnTo>
                    <a:lnTo>
                      <a:pt x="18096" y="4155"/>
                    </a:lnTo>
                    <a:lnTo>
                      <a:pt x="18089" y="4154"/>
                    </a:lnTo>
                    <a:lnTo>
                      <a:pt x="18084" y="4155"/>
                    </a:lnTo>
                    <a:lnTo>
                      <a:pt x="18079" y="4158"/>
                    </a:lnTo>
                    <a:lnTo>
                      <a:pt x="18075" y="4159"/>
                    </a:lnTo>
                    <a:lnTo>
                      <a:pt x="18072" y="4163"/>
                    </a:lnTo>
                    <a:lnTo>
                      <a:pt x="18066" y="4170"/>
                    </a:lnTo>
                    <a:lnTo>
                      <a:pt x="18058" y="4180"/>
                    </a:lnTo>
                    <a:lnTo>
                      <a:pt x="18054" y="4185"/>
                    </a:lnTo>
                    <a:lnTo>
                      <a:pt x="18050" y="4188"/>
                    </a:lnTo>
                    <a:lnTo>
                      <a:pt x="18046" y="4191"/>
                    </a:lnTo>
                    <a:lnTo>
                      <a:pt x="18042" y="4191"/>
                    </a:lnTo>
                    <a:lnTo>
                      <a:pt x="18035" y="4191"/>
                    </a:lnTo>
                    <a:lnTo>
                      <a:pt x="18024" y="4190"/>
                    </a:lnTo>
                    <a:lnTo>
                      <a:pt x="18018" y="4187"/>
                    </a:lnTo>
                    <a:lnTo>
                      <a:pt x="18013" y="4184"/>
                    </a:lnTo>
                    <a:lnTo>
                      <a:pt x="18006" y="4179"/>
                    </a:lnTo>
                    <a:lnTo>
                      <a:pt x="18002" y="4174"/>
                    </a:lnTo>
                    <a:lnTo>
                      <a:pt x="17993" y="4163"/>
                    </a:lnTo>
                    <a:lnTo>
                      <a:pt x="17984" y="4154"/>
                    </a:lnTo>
                    <a:lnTo>
                      <a:pt x="17981" y="4152"/>
                    </a:lnTo>
                    <a:lnTo>
                      <a:pt x="17976" y="4149"/>
                    </a:lnTo>
                    <a:lnTo>
                      <a:pt x="17971" y="4148"/>
                    </a:lnTo>
                    <a:lnTo>
                      <a:pt x="17966" y="4147"/>
                    </a:lnTo>
                    <a:lnTo>
                      <a:pt x="17954" y="4145"/>
                    </a:lnTo>
                    <a:lnTo>
                      <a:pt x="17939" y="4143"/>
                    </a:lnTo>
                    <a:lnTo>
                      <a:pt x="17931" y="4139"/>
                    </a:lnTo>
                    <a:lnTo>
                      <a:pt x="17924" y="4134"/>
                    </a:lnTo>
                    <a:lnTo>
                      <a:pt x="17917" y="4127"/>
                    </a:lnTo>
                    <a:lnTo>
                      <a:pt x="17909" y="4118"/>
                    </a:lnTo>
                    <a:lnTo>
                      <a:pt x="17903" y="4109"/>
                    </a:lnTo>
                    <a:lnTo>
                      <a:pt x="17898" y="4100"/>
                    </a:lnTo>
                    <a:lnTo>
                      <a:pt x="17895" y="4093"/>
                    </a:lnTo>
                    <a:lnTo>
                      <a:pt x="17892" y="4086"/>
                    </a:lnTo>
                    <a:lnTo>
                      <a:pt x="17886" y="4067"/>
                    </a:lnTo>
                    <a:lnTo>
                      <a:pt x="17876" y="4040"/>
                    </a:lnTo>
                    <a:lnTo>
                      <a:pt x="17866" y="4011"/>
                    </a:lnTo>
                    <a:lnTo>
                      <a:pt x="17858" y="3993"/>
                    </a:lnTo>
                    <a:lnTo>
                      <a:pt x="17856" y="3990"/>
                    </a:lnTo>
                    <a:lnTo>
                      <a:pt x="17855" y="3989"/>
                    </a:lnTo>
                    <a:lnTo>
                      <a:pt x="17853" y="3988"/>
                    </a:lnTo>
                    <a:lnTo>
                      <a:pt x="17850" y="3988"/>
                    </a:lnTo>
                    <a:lnTo>
                      <a:pt x="17845" y="3989"/>
                    </a:lnTo>
                    <a:lnTo>
                      <a:pt x="17840" y="3992"/>
                    </a:lnTo>
                    <a:lnTo>
                      <a:pt x="17829" y="4000"/>
                    </a:lnTo>
                    <a:lnTo>
                      <a:pt x="17819" y="4010"/>
                    </a:lnTo>
                    <a:lnTo>
                      <a:pt x="17803" y="4024"/>
                    </a:lnTo>
                    <a:lnTo>
                      <a:pt x="17785" y="4037"/>
                    </a:lnTo>
                    <a:lnTo>
                      <a:pt x="17776" y="4045"/>
                    </a:lnTo>
                    <a:lnTo>
                      <a:pt x="17771" y="4051"/>
                    </a:lnTo>
                    <a:lnTo>
                      <a:pt x="17769" y="4057"/>
                    </a:lnTo>
                    <a:lnTo>
                      <a:pt x="17768" y="4064"/>
                    </a:lnTo>
                    <a:lnTo>
                      <a:pt x="17769" y="4075"/>
                    </a:lnTo>
                    <a:lnTo>
                      <a:pt x="17774" y="4088"/>
                    </a:lnTo>
                    <a:lnTo>
                      <a:pt x="17780" y="4100"/>
                    </a:lnTo>
                    <a:lnTo>
                      <a:pt x="17787" y="4111"/>
                    </a:lnTo>
                    <a:lnTo>
                      <a:pt x="17787" y="4113"/>
                    </a:lnTo>
                    <a:lnTo>
                      <a:pt x="17787" y="4116"/>
                    </a:lnTo>
                    <a:lnTo>
                      <a:pt x="17787" y="4118"/>
                    </a:lnTo>
                    <a:lnTo>
                      <a:pt x="17785" y="4121"/>
                    </a:lnTo>
                    <a:lnTo>
                      <a:pt x="17779" y="4126"/>
                    </a:lnTo>
                    <a:lnTo>
                      <a:pt x="17770" y="4129"/>
                    </a:lnTo>
                    <a:lnTo>
                      <a:pt x="17760" y="4133"/>
                    </a:lnTo>
                    <a:lnTo>
                      <a:pt x="17751" y="4136"/>
                    </a:lnTo>
                    <a:lnTo>
                      <a:pt x="17742" y="4138"/>
                    </a:lnTo>
                    <a:lnTo>
                      <a:pt x="17736" y="4138"/>
                    </a:lnTo>
                    <a:lnTo>
                      <a:pt x="17730" y="4137"/>
                    </a:lnTo>
                    <a:lnTo>
                      <a:pt x="17720" y="4132"/>
                    </a:lnTo>
                    <a:lnTo>
                      <a:pt x="17708" y="4126"/>
                    </a:lnTo>
                    <a:lnTo>
                      <a:pt x="17694" y="4118"/>
                    </a:lnTo>
                    <a:lnTo>
                      <a:pt x="17680" y="4110"/>
                    </a:lnTo>
                    <a:lnTo>
                      <a:pt x="17668" y="4101"/>
                    </a:lnTo>
                    <a:lnTo>
                      <a:pt x="17658" y="4094"/>
                    </a:lnTo>
                    <a:lnTo>
                      <a:pt x="17651" y="4088"/>
                    </a:lnTo>
                    <a:lnTo>
                      <a:pt x="17644" y="4077"/>
                    </a:lnTo>
                    <a:lnTo>
                      <a:pt x="17631" y="4056"/>
                    </a:lnTo>
                    <a:lnTo>
                      <a:pt x="17618" y="4027"/>
                    </a:lnTo>
                    <a:lnTo>
                      <a:pt x="17602" y="3997"/>
                    </a:lnTo>
                    <a:lnTo>
                      <a:pt x="17575" y="3938"/>
                    </a:lnTo>
                    <a:lnTo>
                      <a:pt x="17560" y="3903"/>
                    </a:lnTo>
                    <a:lnTo>
                      <a:pt x="17556" y="3886"/>
                    </a:lnTo>
                    <a:lnTo>
                      <a:pt x="17553" y="3866"/>
                    </a:lnTo>
                    <a:lnTo>
                      <a:pt x="17551" y="3855"/>
                    </a:lnTo>
                    <a:lnTo>
                      <a:pt x="17549" y="3847"/>
                    </a:lnTo>
                    <a:lnTo>
                      <a:pt x="17546" y="3838"/>
                    </a:lnTo>
                    <a:lnTo>
                      <a:pt x="17543" y="3833"/>
                    </a:lnTo>
                    <a:lnTo>
                      <a:pt x="17539" y="3828"/>
                    </a:lnTo>
                    <a:lnTo>
                      <a:pt x="17533" y="3824"/>
                    </a:lnTo>
                    <a:lnTo>
                      <a:pt x="17527" y="3822"/>
                    </a:lnTo>
                    <a:lnTo>
                      <a:pt x="17521" y="3819"/>
                    </a:lnTo>
                    <a:lnTo>
                      <a:pt x="17507" y="3815"/>
                    </a:lnTo>
                    <a:lnTo>
                      <a:pt x="17496" y="3810"/>
                    </a:lnTo>
                    <a:lnTo>
                      <a:pt x="17491" y="3805"/>
                    </a:lnTo>
                    <a:lnTo>
                      <a:pt x="17489" y="3800"/>
                    </a:lnTo>
                    <a:lnTo>
                      <a:pt x="17486" y="3794"/>
                    </a:lnTo>
                    <a:lnTo>
                      <a:pt x="17485" y="3786"/>
                    </a:lnTo>
                    <a:lnTo>
                      <a:pt x="17484" y="3779"/>
                    </a:lnTo>
                    <a:lnTo>
                      <a:pt x="17482" y="3773"/>
                    </a:lnTo>
                    <a:lnTo>
                      <a:pt x="17480" y="3765"/>
                    </a:lnTo>
                    <a:lnTo>
                      <a:pt x="17476" y="3760"/>
                    </a:lnTo>
                    <a:lnTo>
                      <a:pt x="17471" y="3757"/>
                    </a:lnTo>
                    <a:lnTo>
                      <a:pt x="17468" y="3756"/>
                    </a:lnTo>
                    <a:lnTo>
                      <a:pt x="17463" y="3757"/>
                    </a:lnTo>
                    <a:lnTo>
                      <a:pt x="17458" y="3758"/>
                    </a:lnTo>
                    <a:lnTo>
                      <a:pt x="17448" y="3762"/>
                    </a:lnTo>
                    <a:lnTo>
                      <a:pt x="17438" y="3764"/>
                    </a:lnTo>
                    <a:lnTo>
                      <a:pt x="17434" y="3763"/>
                    </a:lnTo>
                    <a:lnTo>
                      <a:pt x="17429" y="3759"/>
                    </a:lnTo>
                    <a:lnTo>
                      <a:pt x="17427" y="3753"/>
                    </a:lnTo>
                    <a:lnTo>
                      <a:pt x="17423" y="3747"/>
                    </a:lnTo>
                    <a:lnTo>
                      <a:pt x="17418" y="3732"/>
                    </a:lnTo>
                    <a:lnTo>
                      <a:pt x="17414" y="3717"/>
                    </a:lnTo>
                    <a:lnTo>
                      <a:pt x="17411" y="3711"/>
                    </a:lnTo>
                    <a:lnTo>
                      <a:pt x="17409" y="3706"/>
                    </a:lnTo>
                    <a:lnTo>
                      <a:pt x="17405" y="3704"/>
                    </a:lnTo>
                    <a:lnTo>
                      <a:pt x="17401" y="3701"/>
                    </a:lnTo>
                    <a:lnTo>
                      <a:pt x="17394" y="3698"/>
                    </a:lnTo>
                    <a:lnTo>
                      <a:pt x="17384" y="3694"/>
                    </a:lnTo>
                    <a:lnTo>
                      <a:pt x="17380" y="3692"/>
                    </a:lnTo>
                    <a:lnTo>
                      <a:pt x="17378" y="3688"/>
                    </a:lnTo>
                    <a:lnTo>
                      <a:pt x="17377" y="3684"/>
                    </a:lnTo>
                    <a:lnTo>
                      <a:pt x="17378" y="3680"/>
                    </a:lnTo>
                    <a:lnTo>
                      <a:pt x="17380" y="3671"/>
                    </a:lnTo>
                    <a:lnTo>
                      <a:pt x="17383" y="3662"/>
                    </a:lnTo>
                    <a:lnTo>
                      <a:pt x="17382" y="3658"/>
                    </a:lnTo>
                    <a:lnTo>
                      <a:pt x="17380" y="3653"/>
                    </a:lnTo>
                    <a:lnTo>
                      <a:pt x="17379" y="3650"/>
                    </a:lnTo>
                    <a:lnTo>
                      <a:pt x="17377" y="3647"/>
                    </a:lnTo>
                    <a:lnTo>
                      <a:pt x="17369" y="3640"/>
                    </a:lnTo>
                    <a:lnTo>
                      <a:pt x="17359" y="3631"/>
                    </a:lnTo>
                    <a:lnTo>
                      <a:pt x="17356" y="3626"/>
                    </a:lnTo>
                    <a:lnTo>
                      <a:pt x="17353" y="3623"/>
                    </a:lnTo>
                    <a:lnTo>
                      <a:pt x="17353" y="3619"/>
                    </a:lnTo>
                    <a:lnTo>
                      <a:pt x="17356" y="3615"/>
                    </a:lnTo>
                    <a:lnTo>
                      <a:pt x="17361" y="3609"/>
                    </a:lnTo>
                    <a:lnTo>
                      <a:pt x="17368" y="3604"/>
                    </a:lnTo>
                    <a:lnTo>
                      <a:pt x="17377" y="3598"/>
                    </a:lnTo>
                    <a:lnTo>
                      <a:pt x="17388" y="3593"/>
                    </a:lnTo>
                    <a:lnTo>
                      <a:pt x="17401" y="3591"/>
                    </a:lnTo>
                    <a:lnTo>
                      <a:pt x="17412" y="3588"/>
                    </a:lnTo>
                    <a:lnTo>
                      <a:pt x="17415" y="3588"/>
                    </a:lnTo>
                    <a:lnTo>
                      <a:pt x="17416" y="3586"/>
                    </a:lnTo>
                    <a:lnTo>
                      <a:pt x="17416" y="3585"/>
                    </a:lnTo>
                    <a:lnTo>
                      <a:pt x="17416" y="3581"/>
                    </a:lnTo>
                    <a:lnTo>
                      <a:pt x="17415" y="3573"/>
                    </a:lnTo>
                    <a:lnTo>
                      <a:pt x="17411" y="3566"/>
                    </a:lnTo>
                    <a:lnTo>
                      <a:pt x="17405" y="3556"/>
                    </a:lnTo>
                    <a:lnTo>
                      <a:pt x="17399" y="3548"/>
                    </a:lnTo>
                    <a:lnTo>
                      <a:pt x="17394" y="3541"/>
                    </a:lnTo>
                    <a:lnTo>
                      <a:pt x="17388" y="3535"/>
                    </a:lnTo>
                    <a:lnTo>
                      <a:pt x="17386" y="3534"/>
                    </a:lnTo>
                    <a:lnTo>
                      <a:pt x="17386" y="3532"/>
                    </a:lnTo>
                    <a:lnTo>
                      <a:pt x="17389" y="3530"/>
                    </a:lnTo>
                    <a:lnTo>
                      <a:pt x="17393" y="3528"/>
                    </a:lnTo>
                    <a:lnTo>
                      <a:pt x="17404" y="3525"/>
                    </a:lnTo>
                    <a:lnTo>
                      <a:pt x="17418" y="3523"/>
                    </a:lnTo>
                    <a:lnTo>
                      <a:pt x="17436" y="3521"/>
                    </a:lnTo>
                    <a:lnTo>
                      <a:pt x="17453" y="3521"/>
                    </a:lnTo>
                    <a:lnTo>
                      <a:pt x="17469" y="3521"/>
                    </a:lnTo>
                    <a:lnTo>
                      <a:pt x="17482" y="3522"/>
                    </a:lnTo>
                    <a:lnTo>
                      <a:pt x="17487" y="3523"/>
                    </a:lnTo>
                    <a:lnTo>
                      <a:pt x="17490" y="3522"/>
                    </a:lnTo>
                    <a:lnTo>
                      <a:pt x="17491" y="3518"/>
                    </a:lnTo>
                    <a:lnTo>
                      <a:pt x="17491" y="3514"/>
                    </a:lnTo>
                    <a:lnTo>
                      <a:pt x="17487" y="3503"/>
                    </a:lnTo>
                    <a:lnTo>
                      <a:pt x="17480" y="3490"/>
                    </a:lnTo>
                    <a:lnTo>
                      <a:pt x="17470" y="3476"/>
                    </a:lnTo>
                    <a:lnTo>
                      <a:pt x="17460" y="3463"/>
                    </a:lnTo>
                    <a:lnTo>
                      <a:pt x="17452" y="3453"/>
                    </a:lnTo>
                    <a:lnTo>
                      <a:pt x="17445" y="3447"/>
                    </a:lnTo>
                    <a:lnTo>
                      <a:pt x="17442" y="3443"/>
                    </a:lnTo>
                    <a:lnTo>
                      <a:pt x="17439" y="3439"/>
                    </a:lnTo>
                    <a:lnTo>
                      <a:pt x="17437" y="3433"/>
                    </a:lnTo>
                    <a:lnTo>
                      <a:pt x="17434" y="3428"/>
                    </a:lnTo>
                    <a:lnTo>
                      <a:pt x="17432" y="3417"/>
                    </a:lnTo>
                    <a:lnTo>
                      <a:pt x="17431" y="3406"/>
                    </a:lnTo>
                    <a:lnTo>
                      <a:pt x="17431" y="3395"/>
                    </a:lnTo>
                    <a:lnTo>
                      <a:pt x="17431" y="3383"/>
                    </a:lnTo>
                    <a:lnTo>
                      <a:pt x="17432" y="3370"/>
                    </a:lnTo>
                    <a:lnTo>
                      <a:pt x="17432" y="3361"/>
                    </a:lnTo>
                    <a:lnTo>
                      <a:pt x="17431" y="3347"/>
                    </a:lnTo>
                    <a:lnTo>
                      <a:pt x="17426" y="3326"/>
                    </a:lnTo>
                    <a:lnTo>
                      <a:pt x="17422" y="3303"/>
                    </a:lnTo>
                    <a:lnTo>
                      <a:pt x="17418" y="3279"/>
                    </a:lnTo>
                    <a:lnTo>
                      <a:pt x="17418" y="3276"/>
                    </a:lnTo>
                    <a:lnTo>
                      <a:pt x="17420" y="3272"/>
                    </a:lnTo>
                    <a:lnTo>
                      <a:pt x="17422" y="3271"/>
                    </a:lnTo>
                    <a:lnTo>
                      <a:pt x="17427" y="3271"/>
                    </a:lnTo>
                    <a:lnTo>
                      <a:pt x="17437" y="3275"/>
                    </a:lnTo>
                    <a:lnTo>
                      <a:pt x="17450" y="3281"/>
                    </a:lnTo>
                    <a:lnTo>
                      <a:pt x="17476" y="3297"/>
                    </a:lnTo>
                    <a:lnTo>
                      <a:pt x="17493" y="3308"/>
                    </a:lnTo>
                    <a:lnTo>
                      <a:pt x="17505" y="3315"/>
                    </a:lnTo>
                    <a:lnTo>
                      <a:pt x="17518" y="3329"/>
                    </a:lnTo>
                    <a:lnTo>
                      <a:pt x="17533" y="3345"/>
                    </a:lnTo>
                    <a:lnTo>
                      <a:pt x="17550" y="3359"/>
                    </a:lnTo>
                    <a:lnTo>
                      <a:pt x="17555" y="3362"/>
                    </a:lnTo>
                    <a:lnTo>
                      <a:pt x="17557" y="3362"/>
                    </a:lnTo>
                    <a:lnTo>
                      <a:pt x="17560" y="3361"/>
                    </a:lnTo>
                    <a:lnTo>
                      <a:pt x="17561" y="3358"/>
                    </a:lnTo>
                    <a:lnTo>
                      <a:pt x="17562" y="3348"/>
                    </a:lnTo>
                    <a:lnTo>
                      <a:pt x="17561" y="3335"/>
                    </a:lnTo>
                    <a:lnTo>
                      <a:pt x="17559" y="3320"/>
                    </a:lnTo>
                    <a:lnTo>
                      <a:pt x="17555" y="3307"/>
                    </a:lnTo>
                    <a:lnTo>
                      <a:pt x="17551" y="3293"/>
                    </a:lnTo>
                    <a:lnTo>
                      <a:pt x="17548" y="3284"/>
                    </a:lnTo>
                    <a:lnTo>
                      <a:pt x="17538" y="3266"/>
                    </a:lnTo>
                    <a:lnTo>
                      <a:pt x="17522" y="3239"/>
                    </a:lnTo>
                    <a:lnTo>
                      <a:pt x="17514" y="3225"/>
                    </a:lnTo>
                    <a:lnTo>
                      <a:pt x="17507" y="3213"/>
                    </a:lnTo>
                    <a:lnTo>
                      <a:pt x="17502" y="3203"/>
                    </a:lnTo>
                    <a:lnTo>
                      <a:pt x="17500" y="3196"/>
                    </a:lnTo>
                    <a:lnTo>
                      <a:pt x="17501" y="3181"/>
                    </a:lnTo>
                    <a:lnTo>
                      <a:pt x="17502" y="3161"/>
                    </a:lnTo>
                    <a:lnTo>
                      <a:pt x="17506" y="3142"/>
                    </a:lnTo>
                    <a:lnTo>
                      <a:pt x="17508" y="3126"/>
                    </a:lnTo>
                    <a:lnTo>
                      <a:pt x="17511" y="3105"/>
                    </a:lnTo>
                    <a:lnTo>
                      <a:pt x="17514" y="3074"/>
                    </a:lnTo>
                    <a:lnTo>
                      <a:pt x="17517" y="3043"/>
                    </a:lnTo>
                    <a:lnTo>
                      <a:pt x="17518" y="3021"/>
                    </a:lnTo>
                    <a:lnTo>
                      <a:pt x="17519" y="3017"/>
                    </a:lnTo>
                    <a:lnTo>
                      <a:pt x="17522" y="3010"/>
                    </a:lnTo>
                    <a:lnTo>
                      <a:pt x="17527" y="3003"/>
                    </a:lnTo>
                    <a:lnTo>
                      <a:pt x="17532" y="2994"/>
                    </a:lnTo>
                    <a:lnTo>
                      <a:pt x="17546" y="2972"/>
                    </a:lnTo>
                    <a:lnTo>
                      <a:pt x="17564" y="2950"/>
                    </a:lnTo>
                    <a:lnTo>
                      <a:pt x="17581" y="2928"/>
                    </a:lnTo>
                    <a:lnTo>
                      <a:pt x="17597" y="2908"/>
                    </a:lnTo>
                    <a:lnTo>
                      <a:pt x="17609" y="2894"/>
                    </a:lnTo>
                    <a:lnTo>
                      <a:pt x="17618" y="2887"/>
                    </a:lnTo>
                    <a:lnTo>
                      <a:pt x="17645" y="2882"/>
                    </a:lnTo>
                    <a:lnTo>
                      <a:pt x="17692" y="2877"/>
                    </a:lnTo>
                    <a:lnTo>
                      <a:pt x="17743" y="2874"/>
                    </a:lnTo>
                    <a:lnTo>
                      <a:pt x="17781" y="2871"/>
                    </a:lnTo>
                    <a:lnTo>
                      <a:pt x="17786" y="2870"/>
                    </a:lnTo>
                    <a:lnTo>
                      <a:pt x="17790" y="2869"/>
                    </a:lnTo>
                    <a:lnTo>
                      <a:pt x="17792" y="2865"/>
                    </a:lnTo>
                    <a:lnTo>
                      <a:pt x="17792" y="2860"/>
                    </a:lnTo>
                    <a:lnTo>
                      <a:pt x="17792" y="2855"/>
                    </a:lnTo>
                    <a:lnTo>
                      <a:pt x="17791" y="2850"/>
                    </a:lnTo>
                    <a:lnTo>
                      <a:pt x="17789" y="2844"/>
                    </a:lnTo>
                    <a:lnTo>
                      <a:pt x="17785" y="2838"/>
                    </a:lnTo>
                    <a:lnTo>
                      <a:pt x="17778" y="2826"/>
                    </a:lnTo>
                    <a:lnTo>
                      <a:pt x="17769" y="2814"/>
                    </a:lnTo>
                    <a:lnTo>
                      <a:pt x="17760" y="2807"/>
                    </a:lnTo>
                    <a:lnTo>
                      <a:pt x="17754" y="2802"/>
                    </a:lnTo>
                    <a:lnTo>
                      <a:pt x="17749" y="2800"/>
                    </a:lnTo>
                    <a:lnTo>
                      <a:pt x="17743" y="2795"/>
                    </a:lnTo>
                    <a:lnTo>
                      <a:pt x="17735" y="2787"/>
                    </a:lnTo>
                    <a:lnTo>
                      <a:pt x="17727" y="2780"/>
                    </a:lnTo>
                    <a:lnTo>
                      <a:pt x="17710" y="2764"/>
                    </a:lnTo>
                    <a:lnTo>
                      <a:pt x="17698" y="2751"/>
                    </a:lnTo>
                    <a:lnTo>
                      <a:pt x="17695" y="2748"/>
                    </a:lnTo>
                    <a:lnTo>
                      <a:pt x="17694" y="2743"/>
                    </a:lnTo>
                    <a:lnTo>
                      <a:pt x="17692" y="2737"/>
                    </a:lnTo>
                    <a:lnTo>
                      <a:pt x="17692" y="2731"/>
                    </a:lnTo>
                    <a:lnTo>
                      <a:pt x="17690" y="2714"/>
                    </a:lnTo>
                    <a:lnTo>
                      <a:pt x="17690" y="2696"/>
                    </a:lnTo>
                    <a:lnTo>
                      <a:pt x="17692" y="2662"/>
                    </a:lnTo>
                    <a:lnTo>
                      <a:pt x="17693" y="2640"/>
                    </a:lnTo>
                    <a:lnTo>
                      <a:pt x="17692" y="2635"/>
                    </a:lnTo>
                    <a:lnTo>
                      <a:pt x="17689" y="2627"/>
                    </a:lnTo>
                    <a:lnTo>
                      <a:pt x="17687" y="2620"/>
                    </a:lnTo>
                    <a:lnTo>
                      <a:pt x="17682" y="2612"/>
                    </a:lnTo>
                    <a:lnTo>
                      <a:pt x="17674" y="2594"/>
                    </a:lnTo>
                    <a:lnTo>
                      <a:pt x="17668" y="2580"/>
                    </a:lnTo>
                    <a:lnTo>
                      <a:pt x="17663" y="2561"/>
                    </a:lnTo>
                    <a:lnTo>
                      <a:pt x="17658" y="2538"/>
                    </a:lnTo>
                    <a:lnTo>
                      <a:pt x="17653" y="2514"/>
                    </a:lnTo>
                    <a:lnTo>
                      <a:pt x="17647" y="2498"/>
                    </a:lnTo>
                    <a:lnTo>
                      <a:pt x="17641" y="2488"/>
                    </a:lnTo>
                    <a:lnTo>
                      <a:pt x="17634" y="2480"/>
                    </a:lnTo>
                    <a:lnTo>
                      <a:pt x="17625" y="2471"/>
                    </a:lnTo>
                    <a:lnTo>
                      <a:pt x="17616" y="2464"/>
                    </a:lnTo>
                    <a:lnTo>
                      <a:pt x="17613" y="2460"/>
                    </a:lnTo>
                    <a:lnTo>
                      <a:pt x="17612" y="2457"/>
                    </a:lnTo>
                    <a:lnTo>
                      <a:pt x="17613" y="2453"/>
                    </a:lnTo>
                    <a:lnTo>
                      <a:pt x="17614" y="2449"/>
                    </a:lnTo>
                    <a:lnTo>
                      <a:pt x="17621" y="2443"/>
                    </a:lnTo>
                    <a:lnTo>
                      <a:pt x="17631" y="2437"/>
                    </a:lnTo>
                    <a:lnTo>
                      <a:pt x="17632" y="2434"/>
                    </a:lnTo>
                    <a:lnTo>
                      <a:pt x="17634" y="2433"/>
                    </a:lnTo>
                    <a:lnTo>
                      <a:pt x="17634" y="2431"/>
                    </a:lnTo>
                    <a:lnTo>
                      <a:pt x="17632" y="2428"/>
                    </a:lnTo>
                    <a:lnTo>
                      <a:pt x="17629" y="2422"/>
                    </a:lnTo>
                    <a:lnTo>
                      <a:pt x="17623" y="2415"/>
                    </a:lnTo>
                    <a:lnTo>
                      <a:pt x="17616" y="2407"/>
                    </a:lnTo>
                    <a:lnTo>
                      <a:pt x="17610" y="2401"/>
                    </a:lnTo>
                    <a:lnTo>
                      <a:pt x="17605" y="2394"/>
                    </a:lnTo>
                    <a:lnTo>
                      <a:pt x="17602" y="2388"/>
                    </a:lnTo>
                    <a:lnTo>
                      <a:pt x="17600" y="2383"/>
                    </a:lnTo>
                    <a:lnTo>
                      <a:pt x="17598" y="2381"/>
                    </a:lnTo>
                    <a:lnTo>
                      <a:pt x="17594" y="2381"/>
                    </a:lnTo>
                    <a:lnTo>
                      <a:pt x="17589" y="2384"/>
                    </a:lnTo>
                    <a:lnTo>
                      <a:pt x="17580" y="2390"/>
                    </a:lnTo>
                    <a:lnTo>
                      <a:pt x="17567" y="2395"/>
                    </a:lnTo>
                    <a:lnTo>
                      <a:pt x="17565" y="2395"/>
                    </a:lnTo>
                    <a:lnTo>
                      <a:pt x="17564" y="2394"/>
                    </a:lnTo>
                    <a:lnTo>
                      <a:pt x="17562" y="2393"/>
                    </a:lnTo>
                    <a:lnTo>
                      <a:pt x="17562" y="2390"/>
                    </a:lnTo>
                    <a:lnTo>
                      <a:pt x="17564" y="2383"/>
                    </a:lnTo>
                    <a:lnTo>
                      <a:pt x="17566" y="2375"/>
                    </a:lnTo>
                    <a:lnTo>
                      <a:pt x="17571" y="2367"/>
                    </a:lnTo>
                    <a:lnTo>
                      <a:pt x="17576" y="2359"/>
                    </a:lnTo>
                    <a:lnTo>
                      <a:pt x="17582" y="2352"/>
                    </a:lnTo>
                    <a:lnTo>
                      <a:pt x="17587" y="2348"/>
                    </a:lnTo>
                    <a:lnTo>
                      <a:pt x="17589" y="2347"/>
                    </a:lnTo>
                    <a:lnTo>
                      <a:pt x="17591" y="2346"/>
                    </a:lnTo>
                    <a:lnTo>
                      <a:pt x="17592" y="2343"/>
                    </a:lnTo>
                    <a:lnTo>
                      <a:pt x="17593" y="2340"/>
                    </a:lnTo>
                    <a:lnTo>
                      <a:pt x="17592" y="2332"/>
                    </a:lnTo>
                    <a:lnTo>
                      <a:pt x="17591" y="2325"/>
                    </a:lnTo>
                    <a:lnTo>
                      <a:pt x="17588" y="2316"/>
                    </a:lnTo>
                    <a:lnTo>
                      <a:pt x="17585" y="2309"/>
                    </a:lnTo>
                    <a:lnTo>
                      <a:pt x="17581" y="2303"/>
                    </a:lnTo>
                    <a:lnTo>
                      <a:pt x="17578" y="2299"/>
                    </a:lnTo>
                    <a:lnTo>
                      <a:pt x="17564" y="2283"/>
                    </a:lnTo>
                    <a:lnTo>
                      <a:pt x="17545" y="2267"/>
                    </a:lnTo>
                    <a:lnTo>
                      <a:pt x="17543" y="2266"/>
                    </a:lnTo>
                    <a:lnTo>
                      <a:pt x="17543" y="2263"/>
                    </a:lnTo>
                    <a:lnTo>
                      <a:pt x="17541" y="2261"/>
                    </a:lnTo>
                    <a:lnTo>
                      <a:pt x="17543" y="2257"/>
                    </a:lnTo>
                    <a:lnTo>
                      <a:pt x="17545" y="2250"/>
                    </a:lnTo>
                    <a:lnTo>
                      <a:pt x="17548" y="2242"/>
                    </a:lnTo>
                    <a:lnTo>
                      <a:pt x="17556" y="2226"/>
                    </a:lnTo>
                    <a:lnTo>
                      <a:pt x="17562" y="2218"/>
                    </a:lnTo>
                    <a:lnTo>
                      <a:pt x="17562" y="2215"/>
                    </a:lnTo>
                    <a:lnTo>
                      <a:pt x="17562" y="2212"/>
                    </a:lnTo>
                    <a:lnTo>
                      <a:pt x="17561" y="2208"/>
                    </a:lnTo>
                    <a:lnTo>
                      <a:pt x="17559" y="2204"/>
                    </a:lnTo>
                    <a:lnTo>
                      <a:pt x="17550" y="2192"/>
                    </a:lnTo>
                    <a:lnTo>
                      <a:pt x="17537" y="2177"/>
                    </a:lnTo>
                    <a:lnTo>
                      <a:pt x="17534" y="2174"/>
                    </a:lnTo>
                    <a:lnTo>
                      <a:pt x="17532" y="2170"/>
                    </a:lnTo>
                    <a:lnTo>
                      <a:pt x="17530" y="2166"/>
                    </a:lnTo>
                    <a:lnTo>
                      <a:pt x="17530" y="2163"/>
                    </a:lnTo>
                    <a:lnTo>
                      <a:pt x="17533" y="2158"/>
                    </a:lnTo>
                    <a:lnTo>
                      <a:pt x="17537" y="2154"/>
                    </a:lnTo>
                    <a:lnTo>
                      <a:pt x="17548" y="2148"/>
                    </a:lnTo>
                    <a:lnTo>
                      <a:pt x="17556" y="2142"/>
                    </a:lnTo>
                    <a:lnTo>
                      <a:pt x="17556" y="2137"/>
                    </a:lnTo>
                    <a:lnTo>
                      <a:pt x="17556" y="2131"/>
                    </a:lnTo>
                    <a:lnTo>
                      <a:pt x="17555" y="2122"/>
                    </a:lnTo>
                    <a:lnTo>
                      <a:pt x="17553" y="2112"/>
                    </a:lnTo>
                    <a:lnTo>
                      <a:pt x="17546" y="2090"/>
                    </a:lnTo>
                    <a:lnTo>
                      <a:pt x="17540" y="2065"/>
                    </a:lnTo>
                    <a:lnTo>
                      <a:pt x="17534" y="2047"/>
                    </a:lnTo>
                    <a:lnTo>
                      <a:pt x="17530" y="2036"/>
                    </a:lnTo>
                    <a:lnTo>
                      <a:pt x="17528" y="2028"/>
                    </a:lnTo>
                    <a:lnTo>
                      <a:pt x="17527" y="2016"/>
                    </a:lnTo>
                    <a:lnTo>
                      <a:pt x="17523" y="1993"/>
                    </a:lnTo>
                    <a:lnTo>
                      <a:pt x="17517" y="1958"/>
                    </a:lnTo>
                    <a:lnTo>
                      <a:pt x="17512" y="1923"/>
                    </a:lnTo>
                    <a:lnTo>
                      <a:pt x="17509" y="1898"/>
                    </a:lnTo>
                    <a:lnTo>
                      <a:pt x="17509" y="1888"/>
                    </a:lnTo>
                    <a:lnTo>
                      <a:pt x="17508" y="1880"/>
                    </a:lnTo>
                    <a:lnTo>
                      <a:pt x="17506" y="1869"/>
                    </a:lnTo>
                    <a:lnTo>
                      <a:pt x="17503" y="1859"/>
                    </a:lnTo>
                    <a:lnTo>
                      <a:pt x="17497" y="1839"/>
                    </a:lnTo>
                    <a:lnTo>
                      <a:pt x="17491" y="1825"/>
                    </a:lnTo>
                    <a:lnTo>
                      <a:pt x="17489" y="1814"/>
                    </a:lnTo>
                    <a:lnTo>
                      <a:pt x="17487" y="1806"/>
                    </a:lnTo>
                    <a:lnTo>
                      <a:pt x="17487" y="1797"/>
                    </a:lnTo>
                    <a:lnTo>
                      <a:pt x="17489" y="1786"/>
                    </a:lnTo>
                    <a:lnTo>
                      <a:pt x="17487" y="1782"/>
                    </a:lnTo>
                    <a:lnTo>
                      <a:pt x="17484" y="1777"/>
                    </a:lnTo>
                    <a:lnTo>
                      <a:pt x="17479" y="1774"/>
                    </a:lnTo>
                    <a:lnTo>
                      <a:pt x="17474" y="1771"/>
                    </a:lnTo>
                    <a:lnTo>
                      <a:pt x="17459" y="1768"/>
                    </a:lnTo>
                    <a:lnTo>
                      <a:pt x="17444" y="1764"/>
                    </a:lnTo>
                    <a:lnTo>
                      <a:pt x="17439" y="1762"/>
                    </a:lnTo>
                    <a:lnTo>
                      <a:pt x="17436" y="1758"/>
                    </a:lnTo>
                    <a:lnTo>
                      <a:pt x="17434" y="1753"/>
                    </a:lnTo>
                    <a:lnTo>
                      <a:pt x="17434" y="1748"/>
                    </a:lnTo>
                    <a:lnTo>
                      <a:pt x="17434" y="1743"/>
                    </a:lnTo>
                    <a:lnTo>
                      <a:pt x="17437" y="1738"/>
                    </a:lnTo>
                    <a:lnTo>
                      <a:pt x="17439" y="1734"/>
                    </a:lnTo>
                    <a:lnTo>
                      <a:pt x="17442" y="1731"/>
                    </a:lnTo>
                    <a:lnTo>
                      <a:pt x="17449" y="1728"/>
                    </a:lnTo>
                    <a:lnTo>
                      <a:pt x="17461" y="1726"/>
                    </a:lnTo>
                    <a:lnTo>
                      <a:pt x="17475" y="1723"/>
                    </a:lnTo>
                    <a:lnTo>
                      <a:pt x="17486" y="1722"/>
                    </a:lnTo>
                    <a:lnTo>
                      <a:pt x="17490" y="1721"/>
                    </a:lnTo>
                    <a:lnTo>
                      <a:pt x="17493" y="1717"/>
                    </a:lnTo>
                    <a:lnTo>
                      <a:pt x="17497" y="1712"/>
                    </a:lnTo>
                    <a:lnTo>
                      <a:pt x="17500" y="1707"/>
                    </a:lnTo>
                    <a:lnTo>
                      <a:pt x="17505" y="1695"/>
                    </a:lnTo>
                    <a:lnTo>
                      <a:pt x="17511" y="1683"/>
                    </a:lnTo>
                    <a:lnTo>
                      <a:pt x="17532" y="1658"/>
                    </a:lnTo>
                    <a:lnTo>
                      <a:pt x="17570" y="1615"/>
                    </a:lnTo>
                    <a:lnTo>
                      <a:pt x="17609" y="1572"/>
                    </a:lnTo>
                    <a:lnTo>
                      <a:pt x="17632" y="1550"/>
                    </a:lnTo>
                    <a:lnTo>
                      <a:pt x="17635" y="1547"/>
                    </a:lnTo>
                    <a:lnTo>
                      <a:pt x="17635" y="1546"/>
                    </a:lnTo>
                    <a:lnTo>
                      <a:pt x="17635" y="1544"/>
                    </a:lnTo>
                    <a:lnTo>
                      <a:pt x="17634" y="1541"/>
                    </a:lnTo>
                    <a:lnTo>
                      <a:pt x="17629" y="1538"/>
                    </a:lnTo>
                    <a:lnTo>
                      <a:pt x="17621" y="1534"/>
                    </a:lnTo>
                    <a:lnTo>
                      <a:pt x="17604" y="1529"/>
                    </a:lnTo>
                    <a:lnTo>
                      <a:pt x="17591" y="1527"/>
                    </a:lnTo>
                    <a:lnTo>
                      <a:pt x="17589" y="1527"/>
                    </a:lnTo>
                    <a:lnTo>
                      <a:pt x="17587" y="1525"/>
                    </a:lnTo>
                    <a:lnTo>
                      <a:pt x="17587" y="1523"/>
                    </a:lnTo>
                    <a:lnTo>
                      <a:pt x="17586" y="1522"/>
                    </a:lnTo>
                    <a:lnTo>
                      <a:pt x="17587" y="1515"/>
                    </a:lnTo>
                    <a:lnTo>
                      <a:pt x="17588" y="1508"/>
                    </a:lnTo>
                    <a:lnTo>
                      <a:pt x="17592" y="1492"/>
                    </a:lnTo>
                    <a:lnTo>
                      <a:pt x="17594" y="1479"/>
                    </a:lnTo>
                    <a:lnTo>
                      <a:pt x="17593" y="1475"/>
                    </a:lnTo>
                    <a:lnTo>
                      <a:pt x="17592" y="1472"/>
                    </a:lnTo>
                    <a:lnTo>
                      <a:pt x="17589" y="1470"/>
                    </a:lnTo>
                    <a:lnTo>
                      <a:pt x="17586" y="1466"/>
                    </a:lnTo>
                    <a:lnTo>
                      <a:pt x="17578" y="1461"/>
                    </a:lnTo>
                    <a:lnTo>
                      <a:pt x="17567" y="1455"/>
                    </a:lnTo>
                    <a:lnTo>
                      <a:pt x="17556" y="1452"/>
                    </a:lnTo>
                    <a:lnTo>
                      <a:pt x="17545" y="1448"/>
                    </a:lnTo>
                    <a:lnTo>
                      <a:pt x="17537" y="1445"/>
                    </a:lnTo>
                    <a:lnTo>
                      <a:pt x="17529" y="1444"/>
                    </a:lnTo>
                    <a:lnTo>
                      <a:pt x="17523" y="1445"/>
                    </a:lnTo>
                    <a:lnTo>
                      <a:pt x="17518" y="1447"/>
                    </a:lnTo>
                    <a:lnTo>
                      <a:pt x="17513" y="1449"/>
                    </a:lnTo>
                    <a:lnTo>
                      <a:pt x="17508" y="1452"/>
                    </a:lnTo>
                    <a:lnTo>
                      <a:pt x="17500" y="1459"/>
                    </a:lnTo>
                    <a:lnTo>
                      <a:pt x="17490" y="1466"/>
                    </a:lnTo>
                    <a:lnTo>
                      <a:pt x="17487" y="1468"/>
                    </a:lnTo>
                    <a:lnTo>
                      <a:pt x="17484" y="1468"/>
                    </a:lnTo>
                    <a:lnTo>
                      <a:pt x="17481" y="1468"/>
                    </a:lnTo>
                    <a:lnTo>
                      <a:pt x="17477" y="1466"/>
                    </a:lnTo>
                    <a:lnTo>
                      <a:pt x="17470" y="1461"/>
                    </a:lnTo>
                    <a:lnTo>
                      <a:pt x="17463" y="1456"/>
                    </a:lnTo>
                    <a:lnTo>
                      <a:pt x="17449" y="1443"/>
                    </a:lnTo>
                    <a:lnTo>
                      <a:pt x="17438" y="1434"/>
                    </a:lnTo>
                    <a:lnTo>
                      <a:pt x="17436" y="1434"/>
                    </a:lnTo>
                    <a:lnTo>
                      <a:pt x="17432" y="1434"/>
                    </a:lnTo>
                    <a:lnTo>
                      <a:pt x="17427" y="1437"/>
                    </a:lnTo>
                    <a:lnTo>
                      <a:pt x="17421" y="1440"/>
                    </a:lnTo>
                    <a:lnTo>
                      <a:pt x="17407" y="1449"/>
                    </a:lnTo>
                    <a:lnTo>
                      <a:pt x="17391" y="1459"/>
                    </a:lnTo>
                    <a:lnTo>
                      <a:pt x="17362" y="1481"/>
                    </a:lnTo>
                    <a:lnTo>
                      <a:pt x="17343" y="1495"/>
                    </a:lnTo>
                    <a:lnTo>
                      <a:pt x="17341" y="1496"/>
                    </a:lnTo>
                    <a:lnTo>
                      <a:pt x="17338" y="1496"/>
                    </a:lnTo>
                    <a:lnTo>
                      <a:pt x="17336" y="1496"/>
                    </a:lnTo>
                    <a:lnTo>
                      <a:pt x="17334" y="1495"/>
                    </a:lnTo>
                    <a:lnTo>
                      <a:pt x="17327" y="1491"/>
                    </a:lnTo>
                    <a:lnTo>
                      <a:pt x="17322" y="1487"/>
                    </a:lnTo>
                    <a:lnTo>
                      <a:pt x="17313" y="1477"/>
                    </a:lnTo>
                    <a:lnTo>
                      <a:pt x="17305" y="1474"/>
                    </a:lnTo>
                    <a:lnTo>
                      <a:pt x="17303" y="1474"/>
                    </a:lnTo>
                    <a:lnTo>
                      <a:pt x="17300" y="1476"/>
                    </a:lnTo>
                    <a:lnTo>
                      <a:pt x="17298" y="1479"/>
                    </a:lnTo>
                    <a:lnTo>
                      <a:pt x="17295" y="1484"/>
                    </a:lnTo>
                    <a:lnTo>
                      <a:pt x="17294" y="1492"/>
                    </a:lnTo>
                    <a:lnTo>
                      <a:pt x="17293" y="1503"/>
                    </a:lnTo>
                    <a:lnTo>
                      <a:pt x="17292" y="1512"/>
                    </a:lnTo>
                    <a:lnTo>
                      <a:pt x="17290" y="1518"/>
                    </a:lnTo>
                    <a:lnTo>
                      <a:pt x="17286" y="1522"/>
                    </a:lnTo>
                    <a:lnTo>
                      <a:pt x="17279" y="1525"/>
                    </a:lnTo>
                    <a:lnTo>
                      <a:pt x="17278" y="1525"/>
                    </a:lnTo>
                    <a:lnTo>
                      <a:pt x="17276" y="1524"/>
                    </a:lnTo>
                    <a:lnTo>
                      <a:pt x="17274" y="1523"/>
                    </a:lnTo>
                    <a:lnTo>
                      <a:pt x="17272" y="1520"/>
                    </a:lnTo>
                    <a:lnTo>
                      <a:pt x="17270" y="1513"/>
                    </a:lnTo>
                    <a:lnTo>
                      <a:pt x="17266" y="1504"/>
                    </a:lnTo>
                    <a:lnTo>
                      <a:pt x="17260" y="1485"/>
                    </a:lnTo>
                    <a:lnTo>
                      <a:pt x="17255" y="1470"/>
                    </a:lnTo>
                    <a:lnTo>
                      <a:pt x="17252" y="1465"/>
                    </a:lnTo>
                    <a:lnTo>
                      <a:pt x="17250" y="1461"/>
                    </a:lnTo>
                    <a:lnTo>
                      <a:pt x="17247" y="1458"/>
                    </a:lnTo>
                    <a:lnTo>
                      <a:pt x="17244" y="1455"/>
                    </a:lnTo>
                    <a:lnTo>
                      <a:pt x="17236" y="1450"/>
                    </a:lnTo>
                    <a:lnTo>
                      <a:pt x="17225" y="1448"/>
                    </a:lnTo>
                    <a:lnTo>
                      <a:pt x="17211" y="1445"/>
                    </a:lnTo>
                    <a:lnTo>
                      <a:pt x="17191" y="1445"/>
                    </a:lnTo>
                    <a:lnTo>
                      <a:pt x="17171" y="1447"/>
                    </a:lnTo>
                    <a:lnTo>
                      <a:pt x="17155" y="1448"/>
                    </a:lnTo>
                    <a:lnTo>
                      <a:pt x="17143" y="1448"/>
                    </a:lnTo>
                    <a:lnTo>
                      <a:pt x="17131" y="1450"/>
                    </a:lnTo>
                    <a:lnTo>
                      <a:pt x="17117" y="1453"/>
                    </a:lnTo>
                    <a:lnTo>
                      <a:pt x="17104" y="1456"/>
                    </a:lnTo>
                    <a:lnTo>
                      <a:pt x="17097" y="1459"/>
                    </a:lnTo>
                    <a:lnTo>
                      <a:pt x="17094" y="1464"/>
                    </a:lnTo>
                    <a:lnTo>
                      <a:pt x="17092" y="1469"/>
                    </a:lnTo>
                    <a:lnTo>
                      <a:pt x="17092" y="1475"/>
                    </a:lnTo>
                    <a:lnTo>
                      <a:pt x="17092" y="1490"/>
                    </a:lnTo>
                    <a:lnTo>
                      <a:pt x="17094" y="1504"/>
                    </a:lnTo>
                    <a:lnTo>
                      <a:pt x="17092" y="1508"/>
                    </a:lnTo>
                    <a:lnTo>
                      <a:pt x="17090" y="1512"/>
                    </a:lnTo>
                    <a:lnTo>
                      <a:pt x="17086" y="1515"/>
                    </a:lnTo>
                    <a:lnTo>
                      <a:pt x="17081" y="1519"/>
                    </a:lnTo>
                    <a:lnTo>
                      <a:pt x="17069" y="1527"/>
                    </a:lnTo>
                    <a:lnTo>
                      <a:pt x="17054" y="1533"/>
                    </a:lnTo>
                    <a:lnTo>
                      <a:pt x="17025" y="1543"/>
                    </a:lnTo>
                    <a:lnTo>
                      <a:pt x="17005" y="1549"/>
                    </a:lnTo>
                    <a:lnTo>
                      <a:pt x="16994" y="1550"/>
                    </a:lnTo>
                    <a:lnTo>
                      <a:pt x="16985" y="1552"/>
                    </a:lnTo>
                    <a:lnTo>
                      <a:pt x="16976" y="1554"/>
                    </a:lnTo>
                    <a:lnTo>
                      <a:pt x="16966" y="1557"/>
                    </a:lnTo>
                    <a:lnTo>
                      <a:pt x="16962" y="1561"/>
                    </a:lnTo>
                    <a:lnTo>
                      <a:pt x="16958" y="1566"/>
                    </a:lnTo>
                    <a:lnTo>
                      <a:pt x="16956" y="1573"/>
                    </a:lnTo>
                    <a:lnTo>
                      <a:pt x="16953" y="1581"/>
                    </a:lnTo>
                    <a:lnTo>
                      <a:pt x="16951" y="1595"/>
                    </a:lnTo>
                    <a:lnTo>
                      <a:pt x="16947" y="1605"/>
                    </a:lnTo>
                    <a:lnTo>
                      <a:pt x="16939" y="1613"/>
                    </a:lnTo>
                    <a:lnTo>
                      <a:pt x="16926" y="1620"/>
                    </a:lnTo>
                    <a:lnTo>
                      <a:pt x="16913" y="1627"/>
                    </a:lnTo>
                    <a:lnTo>
                      <a:pt x="16902" y="1632"/>
                    </a:lnTo>
                    <a:lnTo>
                      <a:pt x="16901" y="1632"/>
                    </a:lnTo>
                    <a:lnTo>
                      <a:pt x="16898" y="1631"/>
                    </a:lnTo>
                    <a:lnTo>
                      <a:pt x="16897" y="1630"/>
                    </a:lnTo>
                    <a:lnTo>
                      <a:pt x="16896" y="1627"/>
                    </a:lnTo>
                    <a:lnTo>
                      <a:pt x="16892" y="1621"/>
                    </a:lnTo>
                    <a:lnTo>
                      <a:pt x="16889" y="1613"/>
                    </a:lnTo>
                    <a:lnTo>
                      <a:pt x="16886" y="1594"/>
                    </a:lnTo>
                    <a:lnTo>
                      <a:pt x="16886" y="1579"/>
                    </a:lnTo>
                    <a:lnTo>
                      <a:pt x="16887" y="1575"/>
                    </a:lnTo>
                    <a:lnTo>
                      <a:pt x="16891" y="1570"/>
                    </a:lnTo>
                    <a:lnTo>
                      <a:pt x="16896" y="1565"/>
                    </a:lnTo>
                    <a:lnTo>
                      <a:pt x="16902" y="1560"/>
                    </a:lnTo>
                    <a:lnTo>
                      <a:pt x="16908" y="1555"/>
                    </a:lnTo>
                    <a:lnTo>
                      <a:pt x="16914" y="1550"/>
                    </a:lnTo>
                    <a:lnTo>
                      <a:pt x="16919" y="1545"/>
                    </a:lnTo>
                    <a:lnTo>
                      <a:pt x="16923" y="1540"/>
                    </a:lnTo>
                    <a:lnTo>
                      <a:pt x="16923" y="1538"/>
                    </a:lnTo>
                    <a:lnTo>
                      <a:pt x="16923" y="1536"/>
                    </a:lnTo>
                    <a:lnTo>
                      <a:pt x="16923" y="1534"/>
                    </a:lnTo>
                    <a:lnTo>
                      <a:pt x="16921" y="1533"/>
                    </a:lnTo>
                    <a:lnTo>
                      <a:pt x="16917" y="1531"/>
                    </a:lnTo>
                    <a:lnTo>
                      <a:pt x="16910" y="1530"/>
                    </a:lnTo>
                    <a:lnTo>
                      <a:pt x="16897" y="1531"/>
                    </a:lnTo>
                    <a:lnTo>
                      <a:pt x="16882" y="1535"/>
                    </a:lnTo>
                    <a:lnTo>
                      <a:pt x="16877" y="1538"/>
                    </a:lnTo>
                    <a:lnTo>
                      <a:pt x="16871" y="1541"/>
                    </a:lnTo>
                    <a:lnTo>
                      <a:pt x="16867" y="1545"/>
                    </a:lnTo>
                    <a:lnTo>
                      <a:pt x="16862" y="1550"/>
                    </a:lnTo>
                    <a:lnTo>
                      <a:pt x="16857" y="1554"/>
                    </a:lnTo>
                    <a:lnTo>
                      <a:pt x="16854" y="1557"/>
                    </a:lnTo>
                    <a:lnTo>
                      <a:pt x="16849" y="1561"/>
                    </a:lnTo>
                    <a:lnTo>
                      <a:pt x="16844" y="1562"/>
                    </a:lnTo>
                    <a:lnTo>
                      <a:pt x="16841" y="1562"/>
                    </a:lnTo>
                    <a:lnTo>
                      <a:pt x="16839" y="1562"/>
                    </a:lnTo>
                    <a:lnTo>
                      <a:pt x="16838" y="1561"/>
                    </a:lnTo>
                    <a:lnTo>
                      <a:pt x="16837" y="1560"/>
                    </a:lnTo>
                    <a:lnTo>
                      <a:pt x="16835" y="1555"/>
                    </a:lnTo>
                    <a:lnTo>
                      <a:pt x="16837" y="1550"/>
                    </a:lnTo>
                    <a:lnTo>
                      <a:pt x="16839" y="1536"/>
                    </a:lnTo>
                    <a:lnTo>
                      <a:pt x="16843" y="1527"/>
                    </a:lnTo>
                    <a:lnTo>
                      <a:pt x="16846" y="1523"/>
                    </a:lnTo>
                    <a:lnTo>
                      <a:pt x="16851" y="1518"/>
                    </a:lnTo>
                    <a:lnTo>
                      <a:pt x="16860" y="1514"/>
                    </a:lnTo>
                    <a:lnTo>
                      <a:pt x="16869" y="1509"/>
                    </a:lnTo>
                    <a:lnTo>
                      <a:pt x="16888" y="1502"/>
                    </a:lnTo>
                    <a:lnTo>
                      <a:pt x="16902" y="1498"/>
                    </a:lnTo>
                    <a:lnTo>
                      <a:pt x="16914" y="1495"/>
                    </a:lnTo>
                    <a:lnTo>
                      <a:pt x="16933" y="1491"/>
                    </a:lnTo>
                    <a:lnTo>
                      <a:pt x="16948" y="1488"/>
                    </a:lnTo>
                    <a:lnTo>
                      <a:pt x="16960" y="1485"/>
                    </a:lnTo>
                    <a:lnTo>
                      <a:pt x="16963" y="1481"/>
                    </a:lnTo>
                    <a:lnTo>
                      <a:pt x="16969" y="1474"/>
                    </a:lnTo>
                    <a:lnTo>
                      <a:pt x="16976" y="1463"/>
                    </a:lnTo>
                    <a:lnTo>
                      <a:pt x="16983" y="1452"/>
                    </a:lnTo>
                    <a:lnTo>
                      <a:pt x="16995" y="1426"/>
                    </a:lnTo>
                    <a:lnTo>
                      <a:pt x="17004" y="1407"/>
                    </a:lnTo>
                    <a:lnTo>
                      <a:pt x="17006" y="1400"/>
                    </a:lnTo>
                    <a:lnTo>
                      <a:pt x="17008" y="1390"/>
                    </a:lnTo>
                    <a:lnTo>
                      <a:pt x="17009" y="1378"/>
                    </a:lnTo>
                    <a:lnTo>
                      <a:pt x="17009" y="1365"/>
                    </a:lnTo>
                    <a:lnTo>
                      <a:pt x="17009" y="1353"/>
                    </a:lnTo>
                    <a:lnTo>
                      <a:pt x="17009" y="1342"/>
                    </a:lnTo>
                    <a:lnTo>
                      <a:pt x="17008" y="1332"/>
                    </a:lnTo>
                    <a:lnTo>
                      <a:pt x="17006" y="1326"/>
                    </a:lnTo>
                    <a:lnTo>
                      <a:pt x="17000" y="1304"/>
                    </a:lnTo>
                    <a:lnTo>
                      <a:pt x="16993" y="1268"/>
                    </a:lnTo>
                    <a:lnTo>
                      <a:pt x="16987" y="1234"/>
                    </a:lnTo>
                    <a:lnTo>
                      <a:pt x="16984" y="1219"/>
                    </a:lnTo>
                    <a:lnTo>
                      <a:pt x="16979" y="1207"/>
                    </a:lnTo>
                    <a:lnTo>
                      <a:pt x="16971" y="1196"/>
                    </a:lnTo>
                    <a:lnTo>
                      <a:pt x="16961" y="1183"/>
                    </a:lnTo>
                    <a:lnTo>
                      <a:pt x="16950" y="1172"/>
                    </a:lnTo>
                    <a:lnTo>
                      <a:pt x="16929" y="1155"/>
                    </a:lnTo>
                    <a:lnTo>
                      <a:pt x="16914" y="1145"/>
                    </a:lnTo>
                    <a:lnTo>
                      <a:pt x="16903" y="1135"/>
                    </a:lnTo>
                    <a:lnTo>
                      <a:pt x="16891" y="1121"/>
                    </a:lnTo>
                    <a:lnTo>
                      <a:pt x="16877" y="1107"/>
                    </a:lnTo>
                    <a:lnTo>
                      <a:pt x="16867" y="1097"/>
                    </a:lnTo>
                    <a:lnTo>
                      <a:pt x="16861" y="1096"/>
                    </a:lnTo>
                    <a:lnTo>
                      <a:pt x="16853" y="1097"/>
                    </a:lnTo>
                    <a:lnTo>
                      <a:pt x="16841" y="1100"/>
                    </a:lnTo>
                    <a:lnTo>
                      <a:pt x="16830" y="1103"/>
                    </a:lnTo>
                    <a:lnTo>
                      <a:pt x="16809" y="1111"/>
                    </a:lnTo>
                    <a:lnTo>
                      <a:pt x="16795" y="1118"/>
                    </a:lnTo>
                    <a:lnTo>
                      <a:pt x="16787" y="1118"/>
                    </a:lnTo>
                    <a:lnTo>
                      <a:pt x="16775" y="1116"/>
                    </a:lnTo>
                    <a:lnTo>
                      <a:pt x="16760" y="1112"/>
                    </a:lnTo>
                    <a:lnTo>
                      <a:pt x="16744" y="1106"/>
                    </a:lnTo>
                    <a:lnTo>
                      <a:pt x="16728" y="1100"/>
                    </a:lnTo>
                    <a:lnTo>
                      <a:pt x="16712" y="1094"/>
                    </a:lnTo>
                    <a:lnTo>
                      <a:pt x="16700" y="1086"/>
                    </a:lnTo>
                    <a:lnTo>
                      <a:pt x="16693" y="1081"/>
                    </a:lnTo>
                    <a:lnTo>
                      <a:pt x="16689" y="1076"/>
                    </a:lnTo>
                    <a:lnTo>
                      <a:pt x="16688" y="1073"/>
                    </a:lnTo>
                    <a:lnTo>
                      <a:pt x="16688" y="1069"/>
                    </a:lnTo>
                    <a:lnTo>
                      <a:pt x="16690" y="1064"/>
                    </a:lnTo>
                    <a:lnTo>
                      <a:pt x="16698" y="1057"/>
                    </a:lnTo>
                    <a:lnTo>
                      <a:pt x="16705" y="1049"/>
                    </a:lnTo>
                    <a:lnTo>
                      <a:pt x="16709" y="1046"/>
                    </a:lnTo>
                    <a:lnTo>
                      <a:pt x="16709" y="1043"/>
                    </a:lnTo>
                    <a:lnTo>
                      <a:pt x="16707" y="1039"/>
                    </a:lnTo>
                    <a:lnTo>
                      <a:pt x="16705" y="1036"/>
                    </a:lnTo>
                    <a:lnTo>
                      <a:pt x="16696" y="1030"/>
                    </a:lnTo>
                    <a:lnTo>
                      <a:pt x="16688" y="1021"/>
                    </a:lnTo>
                    <a:lnTo>
                      <a:pt x="16685" y="1016"/>
                    </a:lnTo>
                    <a:lnTo>
                      <a:pt x="16685" y="1012"/>
                    </a:lnTo>
                    <a:lnTo>
                      <a:pt x="16685" y="1009"/>
                    </a:lnTo>
                    <a:lnTo>
                      <a:pt x="16688" y="1005"/>
                    </a:lnTo>
                    <a:lnTo>
                      <a:pt x="16694" y="998"/>
                    </a:lnTo>
                    <a:lnTo>
                      <a:pt x="16701" y="989"/>
                    </a:lnTo>
                    <a:lnTo>
                      <a:pt x="16702" y="985"/>
                    </a:lnTo>
                    <a:lnTo>
                      <a:pt x="16704" y="982"/>
                    </a:lnTo>
                    <a:lnTo>
                      <a:pt x="16702" y="978"/>
                    </a:lnTo>
                    <a:lnTo>
                      <a:pt x="16700" y="974"/>
                    </a:lnTo>
                    <a:lnTo>
                      <a:pt x="16694" y="969"/>
                    </a:lnTo>
                    <a:lnTo>
                      <a:pt x="16688" y="963"/>
                    </a:lnTo>
                    <a:lnTo>
                      <a:pt x="16688" y="962"/>
                    </a:lnTo>
                    <a:lnTo>
                      <a:pt x="16688" y="961"/>
                    </a:lnTo>
                    <a:lnTo>
                      <a:pt x="16690" y="959"/>
                    </a:lnTo>
                    <a:lnTo>
                      <a:pt x="16693" y="959"/>
                    </a:lnTo>
                    <a:lnTo>
                      <a:pt x="16701" y="959"/>
                    </a:lnTo>
                    <a:lnTo>
                      <a:pt x="16711" y="959"/>
                    </a:lnTo>
                    <a:lnTo>
                      <a:pt x="16721" y="962"/>
                    </a:lnTo>
                    <a:lnTo>
                      <a:pt x="16731" y="964"/>
                    </a:lnTo>
                    <a:lnTo>
                      <a:pt x="16738" y="968"/>
                    </a:lnTo>
                    <a:lnTo>
                      <a:pt x="16743" y="972"/>
                    </a:lnTo>
                    <a:lnTo>
                      <a:pt x="16749" y="982"/>
                    </a:lnTo>
                    <a:lnTo>
                      <a:pt x="16757" y="991"/>
                    </a:lnTo>
                    <a:lnTo>
                      <a:pt x="16764" y="1000"/>
                    </a:lnTo>
                    <a:lnTo>
                      <a:pt x="16773" y="1009"/>
                    </a:lnTo>
                    <a:lnTo>
                      <a:pt x="16775" y="1011"/>
                    </a:lnTo>
                    <a:lnTo>
                      <a:pt x="16779" y="1011"/>
                    </a:lnTo>
                    <a:lnTo>
                      <a:pt x="16782" y="1011"/>
                    </a:lnTo>
                    <a:lnTo>
                      <a:pt x="16786" y="1011"/>
                    </a:lnTo>
                    <a:lnTo>
                      <a:pt x="16796" y="1009"/>
                    </a:lnTo>
                    <a:lnTo>
                      <a:pt x="16806" y="1005"/>
                    </a:lnTo>
                    <a:lnTo>
                      <a:pt x="16824" y="995"/>
                    </a:lnTo>
                    <a:lnTo>
                      <a:pt x="16838" y="989"/>
                    </a:lnTo>
                    <a:lnTo>
                      <a:pt x="16841" y="987"/>
                    </a:lnTo>
                    <a:lnTo>
                      <a:pt x="16848" y="988"/>
                    </a:lnTo>
                    <a:lnTo>
                      <a:pt x="16854" y="989"/>
                    </a:lnTo>
                    <a:lnTo>
                      <a:pt x="16861" y="990"/>
                    </a:lnTo>
                    <a:lnTo>
                      <a:pt x="16876" y="996"/>
                    </a:lnTo>
                    <a:lnTo>
                      <a:pt x="16889" y="1001"/>
                    </a:lnTo>
                    <a:lnTo>
                      <a:pt x="16893" y="1003"/>
                    </a:lnTo>
                    <a:lnTo>
                      <a:pt x="16896" y="1000"/>
                    </a:lnTo>
                    <a:lnTo>
                      <a:pt x="16899" y="998"/>
                    </a:lnTo>
                    <a:lnTo>
                      <a:pt x="16903" y="993"/>
                    </a:lnTo>
                    <a:lnTo>
                      <a:pt x="16910" y="980"/>
                    </a:lnTo>
                    <a:lnTo>
                      <a:pt x="16918" y="964"/>
                    </a:lnTo>
                    <a:lnTo>
                      <a:pt x="16925" y="948"/>
                    </a:lnTo>
                    <a:lnTo>
                      <a:pt x="16930" y="932"/>
                    </a:lnTo>
                    <a:lnTo>
                      <a:pt x="16934" y="919"/>
                    </a:lnTo>
                    <a:lnTo>
                      <a:pt x="16936" y="910"/>
                    </a:lnTo>
                    <a:lnTo>
                      <a:pt x="16935" y="904"/>
                    </a:lnTo>
                    <a:lnTo>
                      <a:pt x="16934" y="894"/>
                    </a:lnTo>
                    <a:lnTo>
                      <a:pt x="16930" y="884"/>
                    </a:lnTo>
                    <a:lnTo>
                      <a:pt x="16926" y="873"/>
                    </a:lnTo>
                    <a:lnTo>
                      <a:pt x="16919" y="852"/>
                    </a:lnTo>
                    <a:lnTo>
                      <a:pt x="16914" y="834"/>
                    </a:lnTo>
                    <a:lnTo>
                      <a:pt x="16913" y="829"/>
                    </a:lnTo>
                    <a:lnTo>
                      <a:pt x="16914" y="824"/>
                    </a:lnTo>
                    <a:lnTo>
                      <a:pt x="16917" y="818"/>
                    </a:lnTo>
                    <a:lnTo>
                      <a:pt x="16919" y="812"/>
                    </a:lnTo>
                    <a:lnTo>
                      <a:pt x="16929" y="798"/>
                    </a:lnTo>
                    <a:lnTo>
                      <a:pt x="16940" y="784"/>
                    </a:lnTo>
                    <a:lnTo>
                      <a:pt x="16952" y="770"/>
                    </a:lnTo>
                    <a:lnTo>
                      <a:pt x="16963" y="758"/>
                    </a:lnTo>
                    <a:lnTo>
                      <a:pt x="16974" y="748"/>
                    </a:lnTo>
                    <a:lnTo>
                      <a:pt x="16982" y="743"/>
                    </a:lnTo>
                    <a:lnTo>
                      <a:pt x="16996" y="738"/>
                    </a:lnTo>
                    <a:lnTo>
                      <a:pt x="17014" y="734"/>
                    </a:lnTo>
                    <a:lnTo>
                      <a:pt x="17030" y="732"/>
                    </a:lnTo>
                    <a:lnTo>
                      <a:pt x="17044" y="731"/>
                    </a:lnTo>
                    <a:lnTo>
                      <a:pt x="17059" y="733"/>
                    </a:lnTo>
                    <a:lnTo>
                      <a:pt x="17076" y="738"/>
                    </a:lnTo>
                    <a:lnTo>
                      <a:pt x="17094" y="745"/>
                    </a:lnTo>
                    <a:lnTo>
                      <a:pt x="17108" y="753"/>
                    </a:lnTo>
                    <a:lnTo>
                      <a:pt x="17111" y="753"/>
                    </a:lnTo>
                    <a:lnTo>
                      <a:pt x="17115" y="754"/>
                    </a:lnTo>
                    <a:lnTo>
                      <a:pt x="17118" y="753"/>
                    </a:lnTo>
                    <a:lnTo>
                      <a:pt x="17122" y="752"/>
                    </a:lnTo>
                    <a:lnTo>
                      <a:pt x="17129" y="748"/>
                    </a:lnTo>
                    <a:lnTo>
                      <a:pt x="17137" y="743"/>
                    </a:lnTo>
                    <a:lnTo>
                      <a:pt x="17151" y="729"/>
                    </a:lnTo>
                    <a:lnTo>
                      <a:pt x="17163" y="717"/>
                    </a:lnTo>
                    <a:lnTo>
                      <a:pt x="17167" y="712"/>
                    </a:lnTo>
                    <a:lnTo>
                      <a:pt x="17171" y="706"/>
                    </a:lnTo>
                    <a:lnTo>
                      <a:pt x="17175" y="700"/>
                    </a:lnTo>
                    <a:lnTo>
                      <a:pt x="17177" y="693"/>
                    </a:lnTo>
                    <a:lnTo>
                      <a:pt x="17181" y="678"/>
                    </a:lnTo>
                    <a:lnTo>
                      <a:pt x="17182" y="664"/>
                    </a:lnTo>
                    <a:lnTo>
                      <a:pt x="17183" y="661"/>
                    </a:lnTo>
                    <a:lnTo>
                      <a:pt x="17185" y="657"/>
                    </a:lnTo>
                    <a:lnTo>
                      <a:pt x="17187" y="653"/>
                    </a:lnTo>
                    <a:lnTo>
                      <a:pt x="17191" y="648"/>
                    </a:lnTo>
                    <a:lnTo>
                      <a:pt x="17199" y="638"/>
                    </a:lnTo>
                    <a:lnTo>
                      <a:pt x="17211" y="629"/>
                    </a:lnTo>
                    <a:lnTo>
                      <a:pt x="17231" y="609"/>
                    </a:lnTo>
                    <a:lnTo>
                      <a:pt x="17249" y="595"/>
                    </a:lnTo>
                    <a:lnTo>
                      <a:pt x="17254" y="590"/>
                    </a:lnTo>
                    <a:lnTo>
                      <a:pt x="17260" y="587"/>
                    </a:lnTo>
                    <a:lnTo>
                      <a:pt x="17266" y="584"/>
                    </a:lnTo>
                    <a:lnTo>
                      <a:pt x="17272" y="583"/>
                    </a:lnTo>
                    <a:lnTo>
                      <a:pt x="17284" y="581"/>
                    </a:lnTo>
                    <a:lnTo>
                      <a:pt x="17297" y="581"/>
                    </a:lnTo>
                    <a:lnTo>
                      <a:pt x="17300" y="579"/>
                    </a:lnTo>
                    <a:lnTo>
                      <a:pt x="17303" y="578"/>
                    </a:lnTo>
                    <a:lnTo>
                      <a:pt x="17305" y="574"/>
                    </a:lnTo>
                    <a:lnTo>
                      <a:pt x="17308" y="571"/>
                    </a:lnTo>
                    <a:lnTo>
                      <a:pt x="17313" y="561"/>
                    </a:lnTo>
                    <a:lnTo>
                      <a:pt x="17316" y="547"/>
                    </a:lnTo>
                    <a:lnTo>
                      <a:pt x="17320" y="535"/>
                    </a:lnTo>
                    <a:lnTo>
                      <a:pt x="17321" y="523"/>
                    </a:lnTo>
                    <a:lnTo>
                      <a:pt x="17322" y="512"/>
                    </a:lnTo>
                    <a:lnTo>
                      <a:pt x="17322" y="504"/>
                    </a:lnTo>
                    <a:lnTo>
                      <a:pt x="17322" y="502"/>
                    </a:lnTo>
                    <a:lnTo>
                      <a:pt x="17324" y="501"/>
                    </a:lnTo>
                    <a:lnTo>
                      <a:pt x="17325" y="499"/>
                    </a:lnTo>
                    <a:lnTo>
                      <a:pt x="17326" y="498"/>
                    </a:lnTo>
                    <a:lnTo>
                      <a:pt x="17330" y="498"/>
                    </a:lnTo>
                    <a:lnTo>
                      <a:pt x="17336" y="498"/>
                    </a:lnTo>
                    <a:lnTo>
                      <a:pt x="17348" y="501"/>
                    </a:lnTo>
                    <a:lnTo>
                      <a:pt x="17361" y="504"/>
                    </a:lnTo>
                    <a:lnTo>
                      <a:pt x="17363" y="503"/>
                    </a:lnTo>
                    <a:lnTo>
                      <a:pt x="17364" y="503"/>
                    </a:lnTo>
                    <a:lnTo>
                      <a:pt x="17366" y="501"/>
                    </a:lnTo>
                    <a:lnTo>
                      <a:pt x="17367" y="498"/>
                    </a:lnTo>
                    <a:lnTo>
                      <a:pt x="17367" y="491"/>
                    </a:lnTo>
                    <a:lnTo>
                      <a:pt x="17364" y="482"/>
                    </a:lnTo>
                    <a:lnTo>
                      <a:pt x="17362" y="474"/>
                    </a:lnTo>
                    <a:lnTo>
                      <a:pt x="17357" y="464"/>
                    </a:lnTo>
                    <a:lnTo>
                      <a:pt x="17352" y="455"/>
                    </a:lnTo>
                    <a:lnTo>
                      <a:pt x="17346" y="449"/>
                    </a:lnTo>
                    <a:lnTo>
                      <a:pt x="17342" y="444"/>
                    </a:lnTo>
                    <a:lnTo>
                      <a:pt x="17340" y="439"/>
                    </a:lnTo>
                    <a:lnTo>
                      <a:pt x="17340" y="434"/>
                    </a:lnTo>
                    <a:lnTo>
                      <a:pt x="17341" y="429"/>
                    </a:lnTo>
                    <a:lnTo>
                      <a:pt x="17346" y="419"/>
                    </a:lnTo>
                    <a:lnTo>
                      <a:pt x="17353" y="410"/>
                    </a:lnTo>
                    <a:lnTo>
                      <a:pt x="17354" y="407"/>
                    </a:lnTo>
                    <a:lnTo>
                      <a:pt x="17354" y="403"/>
                    </a:lnTo>
                    <a:lnTo>
                      <a:pt x="17354" y="402"/>
                    </a:lnTo>
                    <a:lnTo>
                      <a:pt x="17353" y="400"/>
                    </a:lnTo>
                    <a:lnTo>
                      <a:pt x="17350" y="395"/>
                    </a:lnTo>
                    <a:lnTo>
                      <a:pt x="17345" y="391"/>
                    </a:lnTo>
                    <a:lnTo>
                      <a:pt x="17338" y="387"/>
                    </a:lnTo>
                    <a:lnTo>
                      <a:pt x="17332" y="385"/>
                    </a:lnTo>
                    <a:lnTo>
                      <a:pt x="17326" y="384"/>
                    </a:lnTo>
                    <a:lnTo>
                      <a:pt x="17321" y="384"/>
                    </a:lnTo>
                    <a:lnTo>
                      <a:pt x="17318" y="386"/>
                    </a:lnTo>
                    <a:lnTo>
                      <a:pt x="17313" y="391"/>
                    </a:lnTo>
                    <a:lnTo>
                      <a:pt x="17308" y="396"/>
                    </a:lnTo>
                    <a:lnTo>
                      <a:pt x="17303" y="403"/>
                    </a:lnTo>
                    <a:lnTo>
                      <a:pt x="17293" y="417"/>
                    </a:lnTo>
                    <a:lnTo>
                      <a:pt x="17284" y="426"/>
                    </a:lnTo>
                    <a:lnTo>
                      <a:pt x="17281" y="427"/>
                    </a:lnTo>
                    <a:lnTo>
                      <a:pt x="17276" y="427"/>
                    </a:lnTo>
                    <a:lnTo>
                      <a:pt x="17272" y="427"/>
                    </a:lnTo>
                    <a:lnTo>
                      <a:pt x="17266" y="424"/>
                    </a:lnTo>
                    <a:lnTo>
                      <a:pt x="17255" y="419"/>
                    </a:lnTo>
                    <a:lnTo>
                      <a:pt x="17243" y="415"/>
                    </a:lnTo>
                    <a:lnTo>
                      <a:pt x="17236" y="413"/>
                    </a:lnTo>
                    <a:lnTo>
                      <a:pt x="17233" y="413"/>
                    </a:lnTo>
                    <a:lnTo>
                      <a:pt x="17229" y="416"/>
                    </a:lnTo>
                    <a:lnTo>
                      <a:pt x="17227" y="418"/>
                    </a:lnTo>
                    <a:lnTo>
                      <a:pt x="17222" y="424"/>
                    </a:lnTo>
                    <a:lnTo>
                      <a:pt x="17217" y="431"/>
                    </a:lnTo>
                    <a:lnTo>
                      <a:pt x="17214" y="431"/>
                    </a:lnTo>
                    <a:lnTo>
                      <a:pt x="17213" y="428"/>
                    </a:lnTo>
                    <a:lnTo>
                      <a:pt x="17211" y="426"/>
                    </a:lnTo>
                    <a:lnTo>
                      <a:pt x="17209" y="423"/>
                    </a:lnTo>
                    <a:lnTo>
                      <a:pt x="17206" y="413"/>
                    </a:lnTo>
                    <a:lnTo>
                      <a:pt x="17203" y="402"/>
                    </a:lnTo>
                    <a:lnTo>
                      <a:pt x="17197" y="378"/>
                    </a:lnTo>
                    <a:lnTo>
                      <a:pt x="17192" y="359"/>
                    </a:lnTo>
                    <a:lnTo>
                      <a:pt x="17188" y="353"/>
                    </a:lnTo>
                    <a:lnTo>
                      <a:pt x="17183" y="349"/>
                    </a:lnTo>
                    <a:lnTo>
                      <a:pt x="17179" y="346"/>
                    </a:lnTo>
                    <a:lnTo>
                      <a:pt x="17172" y="343"/>
                    </a:lnTo>
                    <a:lnTo>
                      <a:pt x="17161" y="340"/>
                    </a:lnTo>
                    <a:lnTo>
                      <a:pt x="17153" y="338"/>
                    </a:lnTo>
                    <a:lnTo>
                      <a:pt x="17149" y="338"/>
                    </a:lnTo>
                    <a:lnTo>
                      <a:pt x="17145" y="341"/>
                    </a:lnTo>
                    <a:lnTo>
                      <a:pt x="17143" y="344"/>
                    </a:lnTo>
                    <a:lnTo>
                      <a:pt x="17139" y="349"/>
                    </a:lnTo>
                    <a:lnTo>
                      <a:pt x="17134" y="359"/>
                    </a:lnTo>
                    <a:lnTo>
                      <a:pt x="17129" y="369"/>
                    </a:lnTo>
                    <a:lnTo>
                      <a:pt x="17128" y="371"/>
                    </a:lnTo>
                    <a:lnTo>
                      <a:pt x="17127" y="371"/>
                    </a:lnTo>
                    <a:lnTo>
                      <a:pt x="17126" y="370"/>
                    </a:lnTo>
                    <a:lnTo>
                      <a:pt x="17124" y="369"/>
                    </a:lnTo>
                    <a:lnTo>
                      <a:pt x="17121" y="363"/>
                    </a:lnTo>
                    <a:lnTo>
                      <a:pt x="17118" y="353"/>
                    </a:lnTo>
                    <a:lnTo>
                      <a:pt x="17112" y="333"/>
                    </a:lnTo>
                    <a:lnTo>
                      <a:pt x="17108" y="315"/>
                    </a:lnTo>
                    <a:lnTo>
                      <a:pt x="17107" y="312"/>
                    </a:lnTo>
                    <a:lnTo>
                      <a:pt x="17105" y="310"/>
                    </a:lnTo>
                    <a:lnTo>
                      <a:pt x="17101" y="309"/>
                    </a:lnTo>
                    <a:lnTo>
                      <a:pt x="17096" y="309"/>
                    </a:lnTo>
                    <a:lnTo>
                      <a:pt x="17085" y="310"/>
                    </a:lnTo>
                    <a:lnTo>
                      <a:pt x="17072" y="314"/>
                    </a:lnTo>
                    <a:lnTo>
                      <a:pt x="17046" y="322"/>
                    </a:lnTo>
                    <a:lnTo>
                      <a:pt x="17028" y="331"/>
                    </a:lnTo>
                    <a:lnTo>
                      <a:pt x="17026" y="332"/>
                    </a:lnTo>
                    <a:lnTo>
                      <a:pt x="17025" y="332"/>
                    </a:lnTo>
                    <a:lnTo>
                      <a:pt x="17025" y="330"/>
                    </a:lnTo>
                    <a:lnTo>
                      <a:pt x="17026" y="328"/>
                    </a:lnTo>
                    <a:lnTo>
                      <a:pt x="17028" y="321"/>
                    </a:lnTo>
                    <a:lnTo>
                      <a:pt x="17033" y="312"/>
                    </a:lnTo>
                    <a:lnTo>
                      <a:pt x="17046" y="294"/>
                    </a:lnTo>
                    <a:lnTo>
                      <a:pt x="17058" y="279"/>
                    </a:lnTo>
                    <a:lnTo>
                      <a:pt x="17062" y="276"/>
                    </a:lnTo>
                    <a:lnTo>
                      <a:pt x="17065" y="269"/>
                    </a:lnTo>
                    <a:lnTo>
                      <a:pt x="17068" y="264"/>
                    </a:lnTo>
                    <a:lnTo>
                      <a:pt x="17069" y="258"/>
                    </a:lnTo>
                    <a:lnTo>
                      <a:pt x="17073" y="248"/>
                    </a:lnTo>
                    <a:lnTo>
                      <a:pt x="17074" y="237"/>
                    </a:lnTo>
                    <a:lnTo>
                      <a:pt x="17076" y="228"/>
                    </a:lnTo>
                    <a:lnTo>
                      <a:pt x="17081" y="215"/>
                    </a:lnTo>
                    <a:lnTo>
                      <a:pt x="17086" y="203"/>
                    </a:lnTo>
                    <a:lnTo>
                      <a:pt x="17091" y="192"/>
                    </a:lnTo>
                    <a:lnTo>
                      <a:pt x="17092" y="189"/>
                    </a:lnTo>
                    <a:lnTo>
                      <a:pt x="17092" y="188"/>
                    </a:lnTo>
                    <a:lnTo>
                      <a:pt x="17091" y="187"/>
                    </a:lnTo>
                    <a:lnTo>
                      <a:pt x="17089" y="186"/>
                    </a:lnTo>
                    <a:lnTo>
                      <a:pt x="17081" y="186"/>
                    </a:lnTo>
                    <a:lnTo>
                      <a:pt x="17072" y="186"/>
                    </a:lnTo>
                    <a:lnTo>
                      <a:pt x="17048" y="191"/>
                    </a:lnTo>
                    <a:lnTo>
                      <a:pt x="17030" y="194"/>
                    </a:lnTo>
                    <a:lnTo>
                      <a:pt x="17026" y="196"/>
                    </a:lnTo>
                    <a:lnTo>
                      <a:pt x="17025" y="194"/>
                    </a:lnTo>
                    <a:lnTo>
                      <a:pt x="17025" y="192"/>
                    </a:lnTo>
                    <a:lnTo>
                      <a:pt x="17026" y="188"/>
                    </a:lnTo>
                    <a:lnTo>
                      <a:pt x="17031" y="178"/>
                    </a:lnTo>
                    <a:lnTo>
                      <a:pt x="17038" y="167"/>
                    </a:lnTo>
                    <a:lnTo>
                      <a:pt x="17057" y="144"/>
                    </a:lnTo>
                    <a:lnTo>
                      <a:pt x="17069" y="128"/>
                    </a:lnTo>
                    <a:lnTo>
                      <a:pt x="17070" y="125"/>
                    </a:lnTo>
                    <a:lnTo>
                      <a:pt x="17069" y="123"/>
                    </a:lnTo>
                    <a:lnTo>
                      <a:pt x="17068" y="121"/>
                    </a:lnTo>
                    <a:lnTo>
                      <a:pt x="17064" y="119"/>
                    </a:lnTo>
                    <a:lnTo>
                      <a:pt x="17057" y="114"/>
                    </a:lnTo>
                    <a:lnTo>
                      <a:pt x="17046" y="111"/>
                    </a:lnTo>
                    <a:lnTo>
                      <a:pt x="17022" y="106"/>
                    </a:lnTo>
                    <a:lnTo>
                      <a:pt x="17005" y="103"/>
                    </a:lnTo>
                    <a:lnTo>
                      <a:pt x="17003" y="103"/>
                    </a:lnTo>
                    <a:lnTo>
                      <a:pt x="17000" y="102"/>
                    </a:lnTo>
                    <a:lnTo>
                      <a:pt x="16998" y="100"/>
                    </a:lnTo>
                    <a:lnTo>
                      <a:pt x="16995" y="97"/>
                    </a:lnTo>
                    <a:lnTo>
                      <a:pt x="16992" y="90"/>
                    </a:lnTo>
                    <a:lnTo>
                      <a:pt x="16988" y="81"/>
                    </a:lnTo>
                    <a:lnTo>
                      <a:pt x="16982" y="63"/>
                    </a:lnTo>
                    <a:lnTo>
                      <a:pt x="16979" y="49"/>
                    </a:lnTo>
                    <a:lnTo>
                      <a:pt x="16979" y="44"/>
                    </a:lnTo>
                    <a:lnTo>
                      <a:pt x="16980" y="38"/>
                    </a:lnTo>
                    <a:lnTo>
                      <a:pt x="16983" y="34"/>
                    </a:lnTo>
                    <a:lnTo>
                      <a:pt x="16987" y="30"/>
                    </a:lnTo>
                    <a:lnTo>
                      <a:pt x="16989" y="25"/>
                    </a:lnTo>
                    <a:lnTo>
                      <a:pt x="16990" y="20"/>
                    </a:lnTo>
                    <a:lnTo>
                      <a:pt x="16992" y="16"/>
                    </a:lnTo>
                    <a:lnTo>
                      <a:pt x="16989" y="11"/>
                    </a:lnTo>
                    <a:lnTo>
                      <a:pt x="16985" y="7"/>
                    </a:lnTo>
                    <a:lnTo>
                      <a:pt x="16980" y="4"/>
                    </a:lnTo>
                    <a:lnTo>
                      <a:pt x="16973" y="1"/>
                    </a:lnTo>
                    <a:lnTo>
                      <a:pt x="16966" y="0"/>
                    </a:lnTo>
                    <a:lnTo>
                      <a:pt x="16958" y="0"/>
                    </a:lnTo>
                    <a:lnTo>
                      <a:pt x="16952" y="1"/>
                    </a:lnTo>
                    <a:lnTo>
                      <a:pt x="16947" y="2"/>
                    </a:lnTo>
                    <a:lnTo>
                      <a:pt x="16944" y="6"/>
                    </a:lnTo>
                    <a:lnTo>
                      <a:pt x="16935" y="16"/>
                    </a:lnTo>
                    <a:lnTo>
                      <a:pt x="16923" y="30"/>
                    </a:lnTo>
                    <a:lnTo>
                      <a:pt x="16910" y="44"/>
                    </a:lnTo>
                    <a:lnTo>
                      <a:pt x="16902" y="55"/>
                    </a:lnTo>
                    <a:lnTo>
                      <a:pt x="16894" y="65"/>
                    </a:lnTo>
                    <a:lnTo>
                      <a:pt x="16883" y="76"/>
                    </a:lnTo>
                    <a:lnTo>
                      <a:pt x="16871" y="86"/>
                    </a:lnTo>
                    <a:lnTo>
                      <a:pt x="16861" y="92"/>
                    </a:lnTo>
                    <a:lnTo>
                      <a:pt x="16848" y="100"/>
                    </a:lnTo>
                    <a:lnTo>
                      <a:pt x="16828" y="111"/>
                    </a:lnTo>
                    <a:lnTo>
                      <a:pt x="16807" y="124"/>
                    </a:lnTo>
                    <a:lnTo>
                      <a:pt x="16792" y="133"/>
                    </a:lnTo>
                    <a:lnTo>
                      <a:pt x="16780" y="139"/>
                    </a:lnTo>
                    <a:lnTo>
                      <a:pt x="16766" y="145"/>
                    </a:lnTo>
                    <a:lnTo>
                      <a:pt x="16753" y="151"/>
                    </a:lnTo>
                    <a:lnTo>
                      <a:pt x="16746" y="157"/>
                    </a:lnTo>
                    <a:lnTo>
                      <a:pt x="16741" y="164"/>
                    </a:lnTo>
                    <a:lnTo>
                      <a:pt x="16736" y="169"/>
                    </a:lnTo>
                    <a:lnTo>
                      <a:pt x="16730" y="173"/>
                    </a:lnTo>
                    <a:lnTo>
                      <a:pt x="16723" y="177"/>
                    </a:lnTo>
                    <a:lnTo>
                      <a:pt x="16712" y="181"/>
                    </a:lnTo>
                    <a:lnTo>
                      <a:pt x="16698" y="188"/>
                    </a:lnTo>
                    <a:lnTo>
                      <a:pt x="16691" y="192"/>
                    </a:lnTo>
                    <a:lnTo>
                      <a:pt x="16685" y="197"/>
                    </a:lnTo>
                    <a:lnTo>
                      <a:pt x="16682" y="202"/>
                    </a:lnTo>
                    <a:lnTo>
                      <a:pt x="16680" y="207"/>
                    </a:lnTo>
                    <a:lnTo>
                      <a:pt x="16680" y="219"/>
                    </a:lnTo>
                    <a:lnTo>
                      <a:pt x="16683" y="234"/>
                    </a:lnTo>
                    <a:lnTo>
                      <a:pt x="16684" y="242"/>
                    </a:lnTo>
                    <a:lnTo>
                      <a:pt x="16684" y="251"/>
                    </a:lnTo>
                    <a:lnTo>
                      <a:pt x="16684" y="261"/>
                    </a:lnTo>
                    <a:lnTo>
                      <a:pt x="16683" y="271"/>
                    </a:lnTo>
                    <a:lnTo>
                      <a:pt x="16680" y="279"/>
                    </a:lnTo>
                    <a:lnTo>
                      <a:pt x="16677" y="287"/>
                    </a:lnTo>
                    <a:lnTo>
                      <a:pt x="16672" y="294"/>
                    </a:lnTo>
                    <a:lnTo>
                      <a:pt x="16668" y="299"/>
                    </a:lnTo>
                    <a:lnTo>
                      <a:pt x="16664" y="305"/>
                    </a:lnTo>
                    <a:lnTo>
                      <a:pt x="16662" y="311"/>
                    </a:lnTo>
                    <a:lnTo>
                      <a:pt x="16661" y="317"/>
                    </a:lnTo>
                    <a:lnTo>
                      <a:pt x="16663" y="325"/>
                    </a:lnTo>
                    <a:lnTo>
                      <a:pt x="16669" y="338"/>
                    </a:lnTo>
                    <a:lnTo>
                      <a:pt x="16673" y="351"/>
                    </a:lnTo>
                    <a:lnTo>
                      <a:pt x="16673" y="354"/>
                    </a:lnTo>
                    <a:lnTo>
                      <a:pt x="16672" y="358"/>
                    </a:lnTo>
                    <a:lnTo>
                      <a:pt x="16670" y="359"/>
                    </a:lnTo>
                    <a:lnTo>
                      <a:pt x="16667" y="358"/>
                    </a:lnTo>
                    <a:lnTo>
                      <a:pt x="16656" y="354"/>
                    </a:lnTo>
                    <a:lnTo>
                      <a:pt x="16645" y="351"/>
                    </a:lnTo>
                    <a:lnTo>
                      <a:pt x="16640" y="351"/>
                    </a:lnTo>
                    <a:lnTo>
                      <a:pt x="16635" y="352"/>
                    </a:lnTo>
                    <a:lnTo>
                      <a:pt x="16631" y="354"/>
                    </a:lnTo>
                    <a:lnTo>
                      <a:pt x="16629" y="359"/>
                    </a:lnTo>
                    <a:lnTo>
                      <a:pt x="16620" y="378"/>
                    </a:lnTo>
                    <a:lnTo>
                      <a:pt x="16608" y="399"/>
                    </a:lnTo>
                    <a:lnTo>
                      <a:pt x="16602" y="410"/>
                    </a:lnTo>
                    <a:lnTo>
                      <a:pt x="16598" y="419"/>
                    </a:lnTo>
                    <a:lnTo>
                      <a:pt x="16595" y="428"/>
                    </a:lnTo>
                    <a:lnTo>
                      <a:pt x="16597" y="433"/>
                    </a:lnTo>
                    <a:lnTo>
                      <a:pt x="16600" y="439"/>
                    </a:lnTo>
                    <a:lnTo>
                      <a:pt x="16605" y="444"/>
                    </a:lnTo>
                    <a:lnTo>
                      <a:pt x="16608" y="447"/>
                    </a:lnTo>
                    <a:lnTo>
                      <a:pt x="16611" y="447"/>
                    </a:lnTo>
                    <a:lnTo>
                      <a:pt x="16618" y="447"/>
                    </a:lnTo>
                    <a:lnTo>
                      <a:pt x="16624" y="445"/>
                    </a:lnTo>
                    <a:lnTo>
                      <a:pt x="16637" y="442"/>
                    </a:lnTo>
                    <a:lnTo>
                      <a:pt x="16647" y="438"/>
                    </a:lnTo>
                    <a:lnTo>
                      <a:pt x="16656" y="434"/>
                    </a:lnTo>
                    <a:lnTo>
                      <a:pt x="16664" y="433"/>
                    </a:lnTo>
                    <a:lnTo>
                      <a:pt x="16677" y="434"/>
                    </a:lnTo>
                    <a:lnTo>
                      <a:pt x="16691" y="438"/>
                    </a:lnTo>
                    <a:lnTo>
                      <a:pt x="16699" y="440"/>
                    </a:lnTo>
                    <a:lnTo>
                      <a:pt x="16706" y="443"/>
                    </a:lnTo>
                    <a:lnTo>
                      <a:pt x="16714" y="447"/>
                    </a:lnTo>
                    <a:lnTo>
                      <a:pt x="16718" y="450"/>
                    </a:lnTo>
                    <a:lnTo>
                      <a:pt x="16726" y="456"/>
                    </a:lnTo>
                    <a:lnTo>
                      <a:pt x="16732" y="460"/>
                    </a:lnTo>
                    <a:lnTo>
                      <a:pt x="16734" y="460"/>
                    </a:lnTo>
                    <a:lnTo>
                      <a:pt x="16737" y="460"/>
                    </a:lnTo>
                    <a:lnTo>
                      <a:pt x="16741" y="458"/>
                    </a:lnTo>
                    <a:lnTo>
                      <a:pt x="16744" y="455"/>
                    </a:lnTo>
                    <a:lnTo>
                      <a:pt x="16749" y="451"/>
                    </a:lnTo>
                    <a:lnTo>
                      <a:pt x="16757" y="448"/>
                    </a:lnTo>
                    <a:lnTo>
                      <a:pt x="16765" y="447"/>
                    </a:lnTo>
                    <a:lnTo>
                      <a:pt x="16774" y="445"/>
                    </a:lnTo>
                    <a:lnTo>
                      <a:pt x="16782" y="445"/>
                    </a:lnTo>
                    <a:lnTo>
                      <a:pt x="16789" y="445"/>
                    </a:lnTo>
                    <a:lnTo>
                      <a:pt x="16790" y="447"/>
                    </a:lnTo>
                    <a:lnTo>
                      <a:pt x="16791" y="448"/>
                    </a:lnTo>
                    <a:lnTo>
                      <a:pt x="16791" y="449"/>
                    </a:lnTo>
                    <a:lnTo>
                      <a:pt x="16790" y="451"/>
                    </a:lnTo>
                    <a:lnTo>
                      <a:pt x="16784" y="459"/>
                    </a:lnTo>
                    <a:lnTo>
                      <a:pt x="16779" y="465"/>
                    </a:lnTo>
                    <a:lnTo>
                      <a:pt x="16778" y="469"/>
                    </a:lnTo>
                    <a:lnTo>
                      <a:pt x="16776" y="471"/>
                    </a:lnTo>
                    <a:lnTo>
                      <a:pt x="16776" y="475"/>
                    </a:lnTo>
                    <a:lnTo>
                      <a:pt x="16778" y="480"/>
                    </a:lnTo>
                    <a:lnTo>
                      <a:pt x="16781" y="488"/>
                    </a:lnTo>
                    <a:lnTo>
                      <a:pt x="16784" y="497"/>
                    </a:lnTo>
                    <a:lnTo>
                      <a:pt x="16784" y="501"/>
                    </a:lnTo>
                    <a:lnTo>
                      <a:pt x="16782" y="503"/>
                    </a:lnTo>
                    <a:lnTo>
                      <a:pt x="16780" y="504"/>
                    </a:lnTo>
                    <a:lnTo>
                      <a:pt x="16775" y="506"/>
                    </a:lnTo>
                    <a:lnTo>
                      <a:pt x="16764" y="504"/>
                    </a:lnTo>
                    <a:lnTo>
                      <a:pt x="16753" y="503"/>
                    </a:lnTo>
                    <a:lnTo>
                      <a:pt x="16748" y="503"/>
                    </a:lnTo>
                    <a:lnTo>
                      <a:pt x="16743" y="504"/>
                    </a:lnTo>
                    <a:lnTo>
                      <a:pt x="16738" y="508"/>
                    </a:lnTo>
                    <a:lnTo>
                      <a:pt x="16733" y="513"/>
                    </a:lnTo>
                    <a:lnTo>
                      <a:pt x="16723" y="524"/>
                    </a:lnTo>
                    <a:lnTo>
                      <a:pt x="16716" y="534"/>
                    </a:lnTo>
                    <a:lnTo>
                      <a:pt x="16712" y="538"/>
                    </a:lnTo>
                    <a:lnTo>
                      <a:pt x="16707" y="539"/>
                    </a:lnTo>
                    <a:lnTo>
                      <a:pt x="16702" y="539"/>
                    </a:lnTo>
                    <a:lnTo>
                      <a:pt x="16698" y="536"/>
                    </a:lnTo>
                    <a:lnTo>
                      <a:pt x="16686" y="525"/>
                    </a:lnTo>
                    <a:lnTo>
                      <a:pt x="16673" y="514"/>
                    </a:lnTo>
                    <a:lnTo>
                      <a:pt x="16666" y="508"/>
                    </a:lnTo>
                    <a:lnTo>
                      <a:pt x="16658" y="504"/>
                    </a:lnTo>
                    <a:lnTo>
                      <a:pt x="16652" y="502"/>
                    </a:lnTo>
                    <a:lnTo>
                      <a:pt x="16647" y="502"/>
                    </a:lnTo>
                    <a:lnTo>
                      <a:pt x="16632" y="507"/>
                    </a:lnTo>
                    <a:lnTo>
                      <a:pt x="16614" y="514"/>
                    </a:lnTo>
                    <a:lnTo>
                      <a:pt x="16604" y="515"/>
                    </a:lnTo>
                    <a:lnTo>
                      <a:pt x="16594" y="517"/>
                    </a:lnTo>
                    <a:lnTo>
                      <a:pt x="16589" y="517"/>
                    </a:lnTo>
                    <a:lnTo>
                      <a:pt x="16584" y="515"/>
                    </a:lnTo>
                    <a:lnTo>
                      <a:pt x="16581" y="514"/>
                    </a:lnTo>
                    <a:lnTo>
                      <a:pt x="16576" y="513"/>
                    </a:lnTo>
                    <a:lnTo>
                      <a:pt x="16555" y="502"/>
                    </a:lnTo>
                    <a:lnTo>
                      <a:pt x="16530" y="492"/>
                    </a:lnTo>
                    <a:lnTo>
                      <a:pt x="16518" y="488"/>
                    </a:lnTo>
                    <a:lnTo>
                      <a:pt x="16509" y="487"/>
                    </a:lnTo>
                    <a:lnTo>
                      <a:pt x="16506" y="487"/>
                    </a:lnTo>
                    <a:lnTo>
                      <a:pt x="16503" y="488"/>
                    </a:lnTo>
                    <a:lnTo>
                      <a:pt x="16502" y="491"/>
                    </a:lnTo>
                    <a:lnTo>
                      <a:pt x="16502" y="493"/>
                    </a:lnTo>
                    <a:lnTo>
                      <a:pt x="16504" y="506"/>
                    </a:lnTo>
                    <a:lnTo>
                      <a:pt x="16506" y="518"/>
                    </a:lnTo>
                    <a:lnTo>
                      <a:pt x="16504" y="523"/>
                    </a:lnTo>
                    <a:lnTo>
                      <a:pt x="16503" y="526"/>
                    </a:lnTo>
                    <a:lnTo>
                      <a:pt x="16502" y="528"/>
                    </a:lnTo>
                    <a:lnTo>
                      <a:pt x="16499" y="528"/>
                    </a:lnTo>
                    <a:lnTo>
                      <a:pt x="16498" y="528"/>
                    </a:lnTo>
                    <a:lnTo>
                      <a:pt x="16496" y="526"/>
                    </a:lnTo>
                    <a:lnTo>
                      <a:pt x="16482" y="522"/>
                    </a:lnTo>
                    <a:lnTo>
                      <a:pt x="16465" y="519"/>
                    </a:lnTo>
                    <a:lnTo>
                      <a:pt x="16455" y="518"/>
                    </a:lnTo>
                    <a:lnTo>
                      <a:pt x="16448" y="517"/>
                    </a:lnTo>
                    <a:lnTo>
                      <a:pt x="16439" y="518"/>
                    </a:lnTo>
                    <a:lnTo>
                      <a:pt x="16433" y="519"/>
                    </a:lnTo>
                    <a:lnTo>
                      <a:pt x="16422" y="526"/>
                    </a:lnTo>
                    <a:lnTo>
                      <a:pt x="16399" y="541"/>
                    </a:lnTo>
                    <a:lnTo>
                      <a:pt x="16368" y="562"/>
                    </a:lnTo>
                    <a:lnTo>
                      <a:pt x="16335" y="587"/>
                    </a:lnTo>
                    <a:lnTo>
                      <a:pt x="16301" y="610"/>
                    </a:lnTo>
                    <a:lnTo>
                      <a:pt x="16272" y="632"/>
                    </a:lnTo>
                    <a:lnTo>
                      <a:pt x="16251" y="648"/>
                    </a:lnTo>
                    <a:lnTo>
                      <a:pt x="16241" y="657"/>
                    </a:lnTo>
                    <a:lnTo>
                      <a:pt x="16235" y="669"/>
                    </a:lnTo>
                    <a:lnTo>
                      <a:pt x="16228" y="684"/>
                    </a:lnTo>
                    <a:lnTo>
                      <a:pt x="16223" y="691"/>
                    </a:lnTo>
                    <a:lnTo>
                      <a:pt x="16219" y="697"/>
                    </a:lnTo>
                    <a:lnTo>
                      <a:pt x="16214" y="701"/>
                    </a:lnTo>
                    <a:lnTo>
                      <a:pt x="16210" y="702"/>
                    </a:lnTo>
                    <a:lnTo>
                      <a:pt x="16202" y="700"/>
                    </a:lnTo>
                    <a:lnTo>
                      <a:pt x="16192" y="697"/>
                    </a:lnTo>
                    <a:lnTo>
                      <a:pt x="16187" y="696"/>
                    </a:lnTo>
                    <a:lnTo>
                      <a:pt x="16182" y="696"/>
                    </a:lnTo>
                    <a:lnTo>
                      <a:pt x="16177" y="697"/>
                    </a:lnTo>
                    <a:lnTo>
                      <a:pt x="16172" y="700"/>
                    </a:lnTo>
                    <a:lnTo>
                      <a:pt x="16159" y="707"/>
                    </a:lnTo>
                    <a:lnTo>
                      <a:pt x="16140" y="720"/>
                    </a:lnTo>
                    <a:lnTo>
                      <a:pt x="16132" y="727"/>
                    </a:lnTo>
                    <a:lnTo>
                      <a:pt x="16124" y="734"/>
                    </a:lnTo>
                    <a:lnTo>
                      <a:pt x="16122" y="738"/>
                    </a:lnTo>
                    <a:lnTo>
                      <a:pt x="16119" y="742"/>
                    </a:lnTo>
                    <a:lnTo>
                      <a:pt x="16119" y="745"/>
                    </a:lnTo>
                    <a:lnTo>
                      <a:pt x="16119" y="748"/>
                    </a:lnTo>
                    <a:lnTo>
                      <a:pt x="16119" y="755"/>
                    </a:lnTo>
                    <a:lnTo>
                      <a:pt x="16119" y="763"/>
                    </a:lnTo>
                    <a:lnTo>
                      <a:pt x="16119" y="770"/>
                    </a:lnTo>
                    <a:lnTo>
                      <a:pt x="16117" y="776"/>
                    </a:lnTo>
                    <a:lnTo>
                      <a:pt x="16114" y="782"/>
                    </a:lnTo>
                    <a:lnTo>
                      <a:pt x="16112" y="786"/>
                    </a:lnTo>
                    <a:lnTo>
                      <a:pt x="16110" y="787"/>
                    </a:lnTo>
                    <a:lnTo>
                      <a:pt x="16108" y="788"/>
                    </a:lnTo>
                    <a:lnTo>
                      <a:pt x="16106" y="788"/>
                    </a:lnTo>
                    <a:lnTo>
                      <a:pt x="16103" y="788"/>
                    </a:lnTo>
                    <a:lnTo>
                      <a:pt x="16095" y="785"/>
                    </a:lnTo>
                    <a:lnTo>
                      <a:pt x="16085" y="782"/>
                    </a:lnTo>
                    <a:lnTo>
                      <a:pt x="16080" y="781"/>
                    </a:lnTo>
                    <a:lnTo>
                      <a:pt x="16075" y="782"/>
                    </a:lnTo>
                    <a:lnTo>
                      <a:pt x="16070" y="784"/>
                    </a:lnTo>
                    <a:lnTo>
                      <a:pt x="16066" y="785"/>
                    </a:lnTo>
                    <a:lnTo>
                      <a:pt x="16046" y="801"/>
                    </a:lnTo>
                    <a:lnTo>
                      <a:pt x="16012" y="828"/>
                    </a:lnTo>
                    <a:lnTo>
                      <a:pt x="15979" y="855"/>
                    </a:lnTo>
                    <a:lnTo>
                      <a:pt x="15959" y="871"/>
                    </a:lnTo>
                    <a:lnTo>
                      <a:pt x="15930" y="887"/>
                    </a:lnTo>
                    <a:lnTo>
                      <a:pt x="15877" y="914"/>
                    </a:lnTo>
                    <a:lnTo>
                      <a:pt x="15849" y="929"/>
                    </a:lnTo>
                    <a:lnTo>
                      <a:pt x="15823" y="942"/>
                    </a:lnTo>
                    <a:lnTo>
                      <a:pt x="15813" y="950"/>
                    </a:lnTo>
                    <a:lnTo>
                      <a:pt x="15804" y="956"/>
                    </a:lnTo>
                    <a:lnTo>
                      <a:pt x="15798" y="961"/>
                    </a:lnTo>
                    <a:lnTo>
                      <a:pt x="15795" y="966"/>
                    </a:lnTo>
                    <a:lnTo>
                      <a:pt x="15785" y="984"/>
                    </a:lnTo>
                    <a:lnTo>
                      <a:pt x="15774" y="1004"/>
                    </a:lnTo>
                    <a:lnTo>
                      <a:pt x="15763" y="1022"/>
                    </a:lnTo>
                    <a:lnTo>
                      <a:pt x="15753" y="1035"/>
                    </a:lnTo>
                    <a:lnTo>
                      <a:pt x="15729" y="1057"/>
                    </a:lnTo>
                    <a:lnTo>
                      <a:pt x="15685" y="1095"/>
                    </a:lnTo>
                    <a:lnTo>
                      <a:pt x="15641" y="1132"/>
                    </a:lnTo>
                    <a:lnTo>
                      <a:pt x="15616" y="1151"/>
                    </a:lnTo>
                    <a:lnTo>
                      <a:pt x="15608" y="1159"/>
                    </a:lnTo>
                    <a:lnTo>
                      <a:pt x="15600" y="1167"/>
                    </a:lnTo>
                    <a:lnTo>
                      <a:pt x="15597" y="1171"/>
                    </a:lnTo>
                    <a:lnTo>
                      <a:pt x="15595" y="1177"/>
                    </a:lnTo>
                    <a:lnTo>
                      <a:pt x="15593" y="1182"/>
                    </a:lnTo>
                    <a:lnTo>
                      <a:pt x="15593" y="1187"/>
                    </a:lnTo>
                    <a:lnTo>
                      <a:pt x="15590" y="1209"/>
                    </a:lnTo>
                    <a:lnTo>
                      <a:pt x="15584" y="1246"/>
                    </a:lnTo>
                    <a:lnTo>
                      <a:pt x="15579" y="1266"/>
                    </a:lnTo>
                    <a:lnTo>
                      <a:pt x="15573" y="1284"/>
                    </a:lnTo>
                    <a:lnTo>
                      <a:pt x="15571" y="1293"/>
                    </a:lnTo>
                    <a:lnTo>
                      <a:pt x="15567" y="1300"/>
                    </a:lnTo>
                    <a:lnTo>
                      <a:pt x="15563" y="1308"/>
                    </a:lnTo>
                    <a:lnTo>
                      <a:pt x="15560" y="1313"/>
                    </a:lnTo>
                    <a:lnTo>
                      <a:pt x="15539" y="1332"/>
                    </a:lnTo>
                    <a:lnTo>
                      <a:pt x="15514" y="1353"/>
                    </a:lnTo>
                    <a:lnTo>
                      <a:pt x="15504" y="1362"/>
                    </a:lnTo>
                    <a:lnTo>
                      <a:pt x="15497" y="1370"/>
                    </a:lnTo>
                    <a:lnTo>
                      <a:pt x="15494" y="1374"/>
                    </a:lnTo>
                    <a:lnTo>
                      <a:pt x="15493" y="1378"/>
                    </a:lnTo>
                    <a:lnTo>
                      <a:pt x="15494" y="1380"/>
                    </a:lnTo>
                    <a:lnTo>
                      <a:pt x="15496" y="1383"/>
                    </a:lnTo>
                    <a:lnTo>
                      <a:pt x="15507" y="1392"/>
                    </a:lnTo>
                    <a:lnTo>
                      <a:pt x="15517" y="1401"/>
                    </a:lnTo>
                    <a:lnTo>
                      <a:pt x="15520" y="1405"/>
                    </a:lnTo>
                    <a:lnTo>
                      <a:pt x="15521" y="1408"/>
                    </a:lnTo>
                    <a:lnTo>
                      <a:pt x="15521" y="1411"/>
                    </a:lnTo>
                    <a:lnTo>
                      <a:pt x="15520" y="1412"/>
                    </a:lnTo>
                    <a:lnTo>
                      <a:pt x="15519" y="1415"/>
                    </a:lnTo>
                    <a:lnTo>
                      <a:pt x="15517" y="1416"/>
                    </a:lnTo>
                    <a:lnTo>
                      <a:pt x="15502" y="1426"/>
                    </a:lnTo>
                    <a:lnTo>
                      <a:pt x="15481" y="1437"/>
                    </a:lnTo>
                    <a:lnTo>
                      <a:pt x="15471" y="1444"/>
                    </a:lnTo>
                    <a:lnTo>
                      <a:pt x="15462" y="1452"/>
                    </a:lnTo>
                    <a:lnTo>
                      <a:pt x="15455" y="1459"/>
                    </a:lnTo>
                    <a:lnTo>
                      <a:pt x="15451" y="1466"/>
                    </a:lnTo>
                    <a:lnTo>
                      <a:pt x="15446" y="1477"/>
                    </a:lnTo>
                    <a:lnTo>
                      <a:pt x="15437" y="1492"/>
                    </a:lnTo>
                    <a:lnTo>
                      <a:pt x="15424" y="1512"/>
                    </a:lnTo>
                    <a:lnTo>
                      <a:pt x="15410" y="1531"/>
                    </a:lnTo>
                    <a:lnTo>
                      <a:pt x="15382" y="1570"/>
                    </a:lnTo>
                    <a:lnTo>
                      <a:pt x="15366" y="1593"/>
                    </a:lnTo>
                    <a:lnTo>
                      <a:pt x="15358" y="1605"/>
                    </a:lnTo>
                    <a:lnTo>
                      <a:pt x="15349" y="1618"/>
                    </a:lnTo>
                    <a:lnTo>
                      <a:pt x="15346" y="1624"/>
                    </a:lnTo>
                    <a:lnTo>
                      <a:pt x="15344" y="1630"/>
                    </a:lnTo>
                    <a:lnTo>
                      <a:pt x="15344" y="1632"/>
                    </a:lnTo>
                    <a:lnTo>
                      <a:pt x="15346" y="1635"/>
                    </a:lnTo>
                    <a:lnTo>
                      <a:pt x="15347" y="1637"/>
                    </a:lnTo>
                    <a:lnTo>
                      <a:pt x="15349" y="1638"/>
                    </a:lnTo>
                    <a:lnTo>
                      <a:pt x="15365" y="1645"/>
                    </a:lnTo>
                    <a:lnTo>
                      <a:pt x="15386" y="1653"/>
                    </a:lnTo>
                    <a:lnTo>
                      <a:pt x="15396" y="1657"/>
                    </a:lnTo>
                    <a:lnTo>
                      <a:pt x="15405" y="1662"/>
                    </a:lnTo>
                    <a:lnTo>
                      <a:pt x="15407" y="1664"/>
                    </a:lnTo>
                    <a:lnTo>
                      <a:pt x="15410" y="1668"/>
                    </a:lnTo>
                    <a:lnTo>
                      <a:pt x="15411" y="1670"/>
                    </a:lnTo>
                    <a:lnTo>
                      <a:pt x="15411" y="1674"/>
                    </a:lnTo>
                    <a:lnTo>
                      <a:pt x="15406" y="1688"/>
                    </a:lnTo>
                    <a:lnTo>
                      <a:pt x="15401" y="1700"/>
                    </a:lnTo>
                    <a:lnTo>
                      <a:pt x="15400" y="1706"/>
                    </a:lnTo>
                    <a:lnTo>
                      <a:pt x="15400" y="1711"/>
                    </a:lnTo>
                    <a:lnTo>
                      <a:pt x="15401" y="1715"/>
                    </a:lnTo>
                    <a:lnTo>
                      <a:pt x="15406" y="1718"/>
                    </a:lnTo>
                    <a:lnTo>
                      <a:pt x="15416" y="1722"/>
                    </a:lnTo>
                    <a:lnTo>
                      <a:pt x="15427" y="1723"/>
                    </a:lnTo>
                    <a:lnTo>
                      <a:pt x="15433" y="1723"/>
                    </a:lnTo>
                    <a:lnTo>
                      <a:pt x="15438" y="1722"/>
                    </a:lnTo>
                    <a:lnTo>
                      <a:pt x="15443" y="1720"/>
                    </a:lnTo>
                    <a:lnTo>
                      <a:pt x="15448" y="1717"/>
                    </a:lnTo>
                    <a:lnTo>
                      <a:pt x="15456" y="1709"/>
                    </a:lnTo>
                    <a:lnTo>
                      <a:pt x="15466" y="1700"/>
                    </a:lnTo>
                    <a:lnTo>
                      <a:pt x="15471" y="1696"/>
                    </a:lnTo>
                    <a:lnTo>
                      <a:pt x="15477" y="1693"/>
                    </a:lnTo>
                    <a:lnTo>
                      <a:pt x="15483" y="1690"/>
                    </a:lnTo>
                    <a:lnTo>
                      <a:pt x="15491" y="1690"/>
                    </a:lnTo>
                    <a:lnTo>
                      <a:pt x="15517" y="1693"/>
                    </a:lnTo>
                    <a:lnTo>
                      <a:pt x="15557" y="1700"/>
                    </a:lnTo>
                    <a:lnTo>
                      <a:pt x="15578" y="1705"/>
                    </a:lnTo>
                    <a:lnTo>
                      <a:pt x="15598" y="1710"/>
                    </a:lnTo>
                    <a:lnTo>
                      <a:pt x="15605" y="1714"/>
                    </a:lnTo>
                    <a:lnTo>
                      <a:pt x="15613" y="1717"/>
                    </a:lnTo>
                    <a:lnTo>
                      <a:pt x="15617" y="1720"/>
                    </a:lnTo>
                    <a:lnTo>
                      <a:pt x="15622" y="1723"/>
                    </a:lnTo>
                    <a:lnTo>
                      <a:pt x="15627" y="1732"/>
                    </a:lnTo>
                    <a:lnTo>
                      <a:pt x="15632" y="1742"/>
                    </a:lnTo>
                    <a:lnTo>
                      <a:pt x="15635" y="1753"/>
                    </a:lnTo>
                    <a:lnTo>
                      <a:pt x="15638" y="1766"/>
                    </a:lnTo>
                    <a:lnTo>
                      <a:pt x="15641" y="1790"/>
                    </a:lnTo>
                    <a:lnTo>
                      <a:pt x="15642" y="1808"/>
                    </a:lnTo>
                    <a:lnTo>
                      <a:pt x="15641" y="1817"/>
                    </a:lnTo>
                    <a:lnTo>
                      <a:pt x="15640" y="1828"/>
                    </a:lnTo>
                    <a:lnTo>
                      <a:pt x="15637" y="1840"/>
                    </a:lnTo>
                    <a:lnTo>
                      <a:pt x="15633" y="1853"/>
                    </a:lnTo>
                    <a:lnTo>
                      <a:pt x="15629" y="1864"/>
                    </a:lnTo>
                    <a:lnTo>
                      <a:pt x="15624" y="1872"/>
                    </a:lnTo>
                    <a:lnTo>
                      <a:pt x="15620" y="1875"/>
                    </a:lnTo>
                    <a:lnTo>
                      <a:pt x="15616" y="1877"/>
                    </a:lnTo>
                    <a:lnTo>
                      <a:pt x="15613" y="1878"/>
                    </a:lnTo>
                    <a:lnTo>
                      <a:pt x="15608" y="1877"/>
                    </a:lnTo>
                    <a:lnTo>
                      <a:pt x="15588" y="1872"/>
                    </a:lnTo>
                    <a:lnTo>
                      <a:pt x="15566" y="1867"/>
                    </a:lnTo>
                    <a:lnTo>
                      <a:pt x="15555" y="1866"/>
                    </a:lnTo>
                    <a:lnTo>
                      <a:pt x="15546" y="1866"/>
                    </a:lnTo>
                    <a:lnTo>
                      <a:pt x="15537" y="1867"/>
                    </a:lnTo>
                    <a:lnTo>
                      <a:pt x="15533" y="1870"/>
                    </a:lnTo>
                    <a:lnTo>
                      <a:pt x="15518" y="1878"/>
                    </a:lnTo>
                    <a:lnTo>
                      <a:pt x="15499" y="1889"/>
                    </a:lnTo>
                    <a:lnTo>
                      <a:pt x="15491" y="1894"/>
                    </a:lnTo>
                    <a:lnTo>
                      <a:pt x="15483" y="1899"/>
                    </a:lnTo>
                    <a:lnTo>
                      <a:pt x="15477" y="1904"/>
                    </a:lnTo>
                    <a:lnTo>
                      <a:pt x="15475" y="1909"/>
                    </a:lnTo>
                    <a:lnTo>
                      <a:pt x="15474" y="1918"/>
                    </a:lnTo>
                    <a:lnTo>
                      <a:pt x="15471" y="1928"/>
                    </a:lnTo>
                    <a:lnTo>
                      <a:pt x="15467" y="1931"/>
                    </a:lnTo>
                    <a:lnTo>
                      <a:pt x="15462" y="1934"/>
                    </a:lnTo>
                    <a:lnTo>
                      <a:pt x="15455" y="1932"/>
                    </a:lnTo>
                    <a:lnTo>
                      <a:pt x="15444" y="1930"/>
                    </a:lnTo>
                    <a:lnTo>
                      <a:pt x="15433" y="1924"/>
                    </a:lnTo>
                    <a:lnTo>
                      <a:pt x="15423" y="1919"/>
                    </a:lnTo>
                    <a:lnTo>
                      <a:pt x="15414" y="1913"/>
                    </a:lnTo>
                    <a:lnTo>
                      <a:pt x="15407" y="1907"/>
                    </a:lnTo>
                    <a:lnTo>
                      <a:pt x="15400" y="1903"/>
                    </a:lnTo>
                    <a:lnTo>
                      <a:pt x="15394" y="1899"/>
                    </a:lnTo>
                    <a:lnTo>
                      <a:pt x="15391" y="1899"/>
                    </a:lnTo>
                    <a:lnTo>
                      <a:pt x="15389" y="1899"/>
                    </a:lnTo>
                    <a:lnTo>
                      <a:pt x="15385" y="1899"/>
                    </a:lnTo>
                    <a:lnTo>
                      <a:pt x="15382" y="1901"/>
                    </a:lnTo>
                    <a:lnTo>
                      <a:pt x="15370" y="1907"/>
                    </a:lnTo>
                    <a:lnTo>
                      <a:pt x="15358" y="1913"/>
                    </a:lnTo>
                    <a:lnTo>
                      <a:pt x="15346" y="1918"/>
                    </a:lnTo>
                    <a:lnTo>
                      <a:pt x="15338" y="1919"/>
                    </a:lnTo>
                    <a:lnTo>
                      <a:pt x="15331" y="1919"/>
                    </a:lnTo>
                    <a:lnTo>
                      <a:pt x="15320" y="1919"/>
                    </a:lnTo>
                    <a:lnTo>
                      <a:pt x="15315" y="1920"/>
                    </a:lnTo>
                    <a:lnTo>
                      <a:pt x="15311" y="1924"/>
                    </a:lnTo>
                    <a:lnTo>
                      <a:pt x="15310" y="1925"/>
                    </a:lnTo>
                    <a:lnTo>
                      <a:pt x="15309" y="1928"/>
                    </a:lnTo>
                    <a:lnTo>
                      <a:pt x="15309" y="1931"/>
                    </a:lnTo>
                    <a:lnTo>
                      <a:pt x="15310" y="1935"/>
                    </a:lnTo>
                    <a:lnTo>
                      <a:pt x="15315" y="1955"/>
                    </a:lnTo>
                    <a:lnTo>
                      <a:pt x="15320" y="1978"/>
                    </a:lnTo>
                    <a:lnTo>
                      <a:pt x="15321" y="1990"/>
                    </a:lnTo>
                    <a:lnTo>
                      <a:pt x="15322" y="2003"/>
                    </a:lnTo>
                    <a:lnTo>
                      <a:pt x="15321" y="2011"/>
                    </a:lnTo>
                    <a:lnTo>
                      <a:pt x="15320" y="2019"/>
                    </a:lnTo>
                    <a:lnTo>
                      <a:pt x="15309" y="2037"/>
                    </a:lnTo>
                    <a:lnTo>
                      <a:pt x="15290" y="2063"/>
                    </a:lnTo>
                    <a:lnTo>
                      <a:pt x="15271" y="2090"/>
                    </a:lnTo>
                    <a:lnTo>
                      <a:pt x="15256" y="2110"/>
                    </a:lnTo>
                    <a:lnTo>
                      <a:pt x="15240" y="2133"/>
                    </a:lnTo>
                    <a:lnTo>
                      <a:pt x="15219" y="2164"/>
                    </a:lnTo>
                    <a:lnTo>
                      <a:pt x="15208" y="2180"/>
                    </a:lnTo>
                    <a:lnTo>
                      <a:pt x="15197" y="2193"/>
                    </a:lnTo>
                    <a:lnTo>
                      <a:pt x="15188" y="2203"/>
                    </a:lnTo>
                    <a:lnTo>
                      <a:pt x="15181" y="2208"/>
                    </a:lnTo>
                    <a:lnTo>
                      <a:pt x="15166" y="2214"/>
                    </a:lnTo>
                    <a:lnTo>
                      <a:pt x="15150" y="2222"/>
                    </a:lnTo>
                    <a:lnTo>
                      <a:pt x="15143" y="2226"/>
                    </a:lnTo>
                    <a:lnTo>
                      <a:pt x="15135" y="2231"/>
                    </a:lnTo>
                    <a:lnTo>
                      <a:pt x="15130" y="2236"/>
                    </a:lnTo>
                    <a:lnTo>
                      <a:pt x="15128" y="2241"/>
                    </a:lnTo>
                    <a:lnTo>
                      <a:pt x="15125" y="2254"/>
                    </a:lnTo>
                    <a:lnTo>
                      <a:pt x="15123" y="2268"/>
                    </a:lnTo>
                    <a:lnTo>
                      <a:pt x="15122" y="2276"/>
                    </a:lnTo>
                    <a:lnTo>
                      <a:pt x="15120" y="2282"/>
                    </a:lnTo>
                    <a:lnTo>
                      <a:pt x="15118" y="2287"/>
                    </a:lnTo>
                    <a:lnTo>
                      <a:pt x="15114" y="2290"/>
                    </a:lnTo>
                    <a:lnTo>
                      <a:pt x="15112" y="2293"/>
                    </a:lnTo>
                    <a:lnTo>
                      <a:pt x="15107" y="2300"/>
                    </a:lnTo>
                    <a:lnTo>
                      <a:pt x="15100" y="2309"/>
                    </a:lnTo>
                    <a:lnTo>
                      <a:pt x="15093" y="2321"/>
                    </a:lnTo>
                    <a:lnTo>
                      <a:pt x="15087" y="2334"/>
                    </a:lnTo>
                    <a:lnTo>
                      <a:pt x="15080" y="2349"/>
                    </a:lnTo>
                    <a:lnTo>
                      <a:pt x="15076" y="2358"/>
                    </a:lnTo>
                    <a:lnTo>
                      <a:pt x="15074" y="2365"/>
                    </a:lnTo>
                    <a:lnTo>
                      <a:pt x="15071" y="2373"/>
                    </a:lnTo>
                    <a:lnTo>
                      <a:pt x="15070" y="2380"/>
                    </a:lnTo>
                    <a:lnTo>
                      <a:pt x="15070" y="2393"/>
                    </a:lnTo>
                    <a:lnTo>
                      <a:pt x="15071" y="2401"/>
                    </a:lnTo>
                    <a:lnTo>
                      <a:pt x="15070" y="2411"/>
                    </a:lnTo>
                    <a:lnTo>
                      <a:pt x="15068" y="2420"/>
                    </a:lnTo>
                    <a:lnTo>
                      <a:pt x="15056" y="2437"/>
                    </a:lnTo>
                    <a:lnTo>
                      <a:pt x="15048" y="2452"/>
                    </a:lnTo>
                    <a:lnTo>
                      <a:pt x="15047" y="2463"/>
                    </a:lnTo>
                    <a:lnTo>
                      <a:pt x="15045" y="2475"/>
                    </a:lnTo>
                    <a:lnTo>
                      <a:pt x="15045" y="2482"/>
                    </a:lnTo>
                    <a:lnTo>
                      <a:pt x="15048" y="2488"/>
                    </a:lnTo>
                    <a:lnTo>
                      <a:pt x="15049" y="2496"/>
                    </a:lnTo>
                    <a:lnTo>
                      <a:pt x="15053" y="2502"/>
                    </a:lnTo>
                    <a:lnTo>
                      <a:pt x="15064" y="2517"/>
                    </a:lnTo>
                    <a:lnTo>
                      <a:pt x="15072" y="2534"/>
                    </a:lnTo>
                    <a:lnTo>
                      <a:pt x="15076" y="2540"/>
                    </a:lnTo>
                    <a:lnTo>
                      <a:pt x="15076" y="2546"/>
                    </a:lnTo>
                    <a:lnTo>
                      <a:pt x="15076" y="2549"/>
                    </a:lnTo>
                    <a:lnTo>
                      <a:pt x="15075" y="2550"/>
                    </a:lnTo>
                    <a:lnTo>
                      <a:pt x="15072" y="2551"/>
                    </a:lnTo>
                    <a:lnTo>
                      <a:pt x="15070" y="2551"/>
                    </a:lnTo>
                    <a:lnTo>
                      <a:pt x="15063" y="2548"/>
                    </a:lnTo>
                    <a:lnTo>
                      <a:pt x="15053" y="2541"/>
                    </a:lnTo>
                    <a:lnTo>
                      <a:pt x="15042" y="2533"/>
                    </a:lnTo>
                    <a:lnTo>
                      <a:pt x="15029" y="2524"/>
                    </a:lnTo>
                    <a:lnTo>
                      <a:pt x="15018" y="2517"/>
                    </a:lnTo>
                    <a:lnTo>
                      <a:pt x="15007" y="2512"/>
                    </a:lnTo>
                    <a:lnTo>
                      <a:pt x="15001" y="2511"/>
                    </a:lnTo>
                    <a:lnTo>
                      <a:pt x="14996" y="2511"/>
                    </a:lnTo>
                    <a:lnTo>
                      <a:pt x="14992" y="2512"/>
                    </a:lnTo>
                    <a:lnTo>
                      <a:pt x="14989" y="2514"/>
                    </a:lnTo>
                    <a:lnTo>
                      <a:pt x="14981" y="2522"/>
                    </a:lnTo>
                    <a:lnTo>
                      <a:pt x="14972" y="2530"/>
                    </a:lnTo>
                    <a:lnTo>
                      <a:pt x="14962" y="2538"/>
                    </a:lnTo>
                    <a:lnTo>
                      <a:pt x="14952" y="2545"/>
                    </a:lnTo>
                    <a:lnTo>
                      <a:pt x="14942" y="2551"/>
                    </a:lnTo>
                    <a:lnTo>
                      <a:pt x="14932" y="2556"/>
                    </a:lnTo>
                    <a:lnTo>
                      <a:pt x="14922" y="2561"/>
                    </a:lnTo>
                    <a:lnTo>
                      <a:pt x="14915" y="2564"/>
                    </a:lnTo>
                    <a:lnTo>
                      <a:pt x="14909" y="2564"/>
                    </a:lnTo>
                    <a:lnTo>
                      <a:pt x="14901" y="2564"/>
                    </a:lnTo>
                    <a:lnTo>
                      <a:pt x="14895" y="2562"/>
                    </a:lnTo>
                    <a:lnTo>
                      <a:pt x="14888" y="2561"/>
                    </a:lnTo>
                    <a:lnTo>
                      <a:pt x="14882" y="2559"/>
                    </a:lnTo>
                    <a:lnTo>
                      <a:pt x="14877" y="2556"/>
                    </a:lnTo>
                    <a:lnTo>
                      <a:pt x="14872" y="2552"/>
                    </a:lnTo>
                    <a:lnTo>
                      <a:pt x="14867" y="2548"/>
                    </a:lnTo>
                    <a:lnTo>
                      <a:pt x="14853" y="2529"/>
                    </a:lnTo>
                    <a:lnTo>
                      <a:pt x="14831" y="2501"/>
                    </a:lnTo>
                    <a:lnTo>
                      <a:pt x="14820" y="2487"/>
                    </a:lnTo>
                    <a:lnTo>
                      <a:pt x="14809" y="2475"/>
                    </a:lnTo>
                    <a:lnTo>
                      <a:pt x="14803" y="2469"/>
                    </a:lnTo>
                    <a:lnTo>
                      <a:pt x="14799" y="2465"/>
                    </a:lnTo>
                    <a:lnTo>
                      <a:pt x="14794" y="2463"/>
                    </a:lnTo>
                    <a:lnTo>
                      <a:pt x="14791" y="2461"/>
                    </a:lnTo>
                    <a:lnTo>
                      <a:pt x="14764" y="2460"/>
                    </a:lnTo>
                    <a:lnTo>
                      <a:pt x="14718" y="2459"/>
                    </a:lnTo>
                    <a:lnTo>
                      <a:pt x="14673" y="2459"/>
                    </a:lnTo>
                    <a:lnTo>
                      <a:pt x="14647" y="2460"/>
                    </a:lnTo>
                    <a:lnTo>
                      <a:pt x="14623" y="2470"/>
                    </a:lnTo>
                    <a:lnTo>
                      <a:pt x="14583" y="2491"/>
                    </a:lnTo>
                    <a:lnTo>
                      <a:pt x="14562" y="2502"/>
                    </a:lnTo>
                    <a:lnTo>
                      <a:pt x="14543" y="2512"/>
                    </a:lnTo>
                    <a:lnTo>
                      <a:pt x="14529" y="2522"/>
                    </a:lnTo>
                    <a:lnTo>
                      <a:pt x="14521" y="2527"/>
                    </a:lnTo>
                    <a:lnTo>
                      <a:pt x="14502" y="2549"/>
                    </a:lnTo>
                    <a:lnTo>
                      <a:pt x="14468" y="2588"/>
                    </a:lnTo>
                    <a:lnTo>
                      <a:pt x="14451" y="2609"/>
                    </a:lnTo>
                    <a:lnTo>
                      <a:pt x="14434" y="2630"/>
                    </a:lnTo>
                    <a:lnTo>
                      <a:pt x="14420" y="2648"/>
                    </a:lnTo>
                    <a:lnTo>
                      <a:pt x="14412" y="2663"/>
                    </a:lnTo>
                    <a:lnTo>
                      <a:pt x="14402" y="2683"/>
                    </a:lnTo>
                    <a:lnTo>
                      <a:pt x="14387" y="2715"/>
                    </a:lnTo>
                    <a:lnTo>
                      <a:pt x="14369" y="2755"/>
                    </a:lnTo>
                    <a:lnTo>
                      <a:pt x="14349" y="2798"/>
                    </a:lnTo>
                    <a:lnTo>
                      <a:pt x="14331" y="2842"/>
                    </a:lnTo>
                    <a:lnTo>
                      <a:pt x="14313" y="2878"/>
                    </a:lnTo>
                    <a:lnTo>
                      <a:pt x="14300" y="2906"/>
                    </a:lnTo>
                    <a:lnTo>
                      <a:pt x="14293" y="2919"/>
                    </a:lnTo>
                    <a:lnTo>
                      <a:pt x="14281" y="2933"/>
                    </a:lnTo>
                    <a:lnTo>
                      <a:pt x="14265" y="2950"/>
                    </a:lnTo>
                    <a:lnTo>
                      <a:pt x="14257" y="2957"/>
                    </a:lnTo>
                    <a:lnTo>
                      <a:pt x="14248" y="2963"/>
                    </a:lnTo>
                    <a:lnTo>
                      <a:pt x="14245" y="2966"/>
                    </a:lnTo>
                    <a:lnTo>
                      <a:pt x="14241" y="2967"/>
                    </a:lnTo>
                    <a:lnTo>
                      <a:pt x="14237" y="2968"/>
                    </a:lnTo>
                    <a:lnTo>
                      <a:pt x="14233" y="2968"/>
                    </a:lnTo>
                    <a:lnTo>
                      <a:pt x="14216" y="2961"/>
                    </a:lnTo>
                    <a:lnTo>
                      <a:pt x="14195" y="2950"/>
                    </a:lnTo>
                    <a:lnTo>
                      <a:pt x="14185" y="2945"/>
                    </a:lnTo>
                    <a:lnTo>
                      <a:pt x="14174" y="2940"/>
                    </a:lnTo>
                    <a:lnTo>
                      <a:pt x="14166" y="2937"/>
                    </a:lnTo>
                    <a:lnTo>
                      <a:pt x="14158" y="2936"/>
                    </a:lnTo>
                    <a:lnTo>
                      <a:pt x="14140" y="2936"/>
                    </a:lnTo>
                    <a:lnTo>
                      <a:pt x="14115" y="2936"/>
                    </a:lnTo>
                    <a:lnTo>
                      <a:pt x="14103" y="2937"/>
                    </a:lnTo>
                    <a:lnTo>
                      <a:pt x="14092" y="2940"/>
                    </a:lnTo>
                    <a:lnTo>
                      <a:pt x="14083" y="2944"/>
                    </a:lnTo>
                    <a:lnTo>
                      <a:pt x="14077" y="2947"/>
                    </a:lnTo>
                    <a:lnTo>
                      <a:pt x="14070" y="2960"/>
                    </a:lnTo>
                    <a:lnTo>
                      <a:pt x="14062" y="2969"/>
                    </a:lnTo>
                    <a:lnTo>
                      <a:pt x="14059" y="2974"/>
                    </a:lnTo>
                    <a:lnTo>
                      <a:pt x="14055" y="2977"/>
                    </a:lnTo>
                    <a:lnTo>
                      <a:pt x="14049" y="2977"/>
                    </a:lnTo>
                    <a:lnTo>
                      <a:pt x="14043" y="2976"/>
                    </a:lnTo>
                    <a:lnTo>
                      <a:pt x="14035" y="2972"/>
                    </a:lnTo>
                    <a:lnTo>
                      <a:pt x="14029" y="2971"/>
                    </a:lnTo>
                    <a:lnTo>
                      <a:pt x="14023" y="2969"/>
                    </a:lnTo>
                    <a:lnTo>
                      <a:pt x="14018" y="2969"/>
                    </a:lnTo>
                    <a:lnTo>
                      <a:pt x="14013" y="2971"/>
                    </a:lnTo>
                    <a:lnTo>
                      <a:pt x="14010" y="2972"/>
                    </a:lnTo>
                    <a:lnTo>
                      <a:pt x="14006" y="2973"/>
                    </a:lnTo>
                    <a:lnTo>
                      <a:pt x="14002" y="2976"/>
                    </a:lnTo>
                    <a:lnTo>
                      <a:pt x="13994" y="2990"/>
                    </a:lnTo>
                    <a:lnTo>
                      <a:pt x="13983" y="3011"/>
                    </a:lnTo>
                    <a:lnTo>
                      <a:pt x="13978" y="3021"/>
                    </a:lnTo>
                    <a:lnTo>
                      <a:pt x="13973" y="3029"/>
                    </a:lnTo>
                    <a:lnTo>
                      <a:pt x="13971" y="3030"/>
                    </a:lnTo>
                    <a:lnTo>
                      <a:pt x="13970" y="3031"/>
                    </a:lnTo>
                    <a:lnTo>
                      <a:pt x="13969" y="3030"/>
                    </a:lnTo>
                    <a:lnTo>
                      <a:pt x="13969" y="3027"/>
                    </a:lnTo>
                    <a:lnTo>
                      <a:pt x="13969" y="3020"/>
                    </a:lnTo>
                    <a:lnTo>
                      <a:pt x="13968" y="3013"/>
                    </a:lnTo>
                    <a:lnTo>
                      <a:pt x="13967" y="3004"/>
                    </a:lnTo>
                    <a:lnTo>
                      <a:pt x="13964" y="2998"/>
                    </a:lnTo>
                    <a:lnTo>
                      <a:pt x="13960" y="2992"/>
                    </a:lnTo>
                    <a:lnTo>
                      <a:pt x="13955" y="2988"/>
                    </a:lnTo>
                    <a:lnTo>
                      <a:pt x="13953" y="2988"/>
                    </a:lnTo>
                    <a:lnTo>
                      <a:pt x="13951" y="2988"/>
                    </a:lnTo>
                    <a:lnTo>
                      <a:pt x="13947" y="2989"/>
                    </a:lnTo>
                    <a:lnTo>
                      <a:pt x="13943" y="2990"/>
                    </a:lnTo>
                    <a:lnTo>
                      <a:pt x="13926" y="3005"/>
                    </a:lnTo>
                    <a:lnTo>
                      <a:pt x="13905" y="3022"/>
                    </a:lnTo>
                    <a:lnTo>
                      <a:pt x="13895" y="3030"/>
                    </a:lnTo>
                    <a:lnTo>
                      <a:pt x="13887" y="3035"/>
                    </a:lnTo>
                    <a:lnTo>
                      <a:pt x="13883" y="3036"/>
                    </a:lnTo>
                    <a:lnTo>
                      <a:pt x="13880" y="3036"/>
                    </a:lnTo>
                    <a:lnTo>
                      <a:pt x="13878" y="3036"/>
                    </a:lnTo>
                    <a:lnTo>
                      <a:pt x="13877" y="3033"/>
                    </a:lnTo>
                    <a:lnTo>
                      <a:pt x="13873" y="3021"/>
                    </a:lnTo>
                    <a:lnTo>
                      <a:pt x="13872" y="3008"/>
                    </a:lnTo>
                    <a:lnTo>
                      <a:pt x="13872" y="3000"/>
                    </a:lnTo>
                    <a:lnTo>
                      <a:pt x="13873" y="2995"/>
                    </a:lnTo>
                    <a:lnTo>
                      <a:pt x="13875" y="2990"/>
                    </a:lnTo>
                    <a:lnTo>
                      <a:pt x="13879" y="2987"/>
                    </a:lnTo>
                    <a:lnTo>
                      <a:pt x="13888" y="2982"/>
                    </a:lnTo>
                    <a:lnTo>
                      <a:pt x="13895" y="2976"/>
                    </a:lnTo>
                    <a:lnTo>
                      <a:pt x="13900" y="2969"/>
                    </a:lnTo>
                    <a:lnTo>
                      <a:pt x="13905" y="2962"/>
                    </a:lnTo>
                    <a:lnTo>
                      <a:pt x="13905" y="2957"/>
                    </a:lnTo>
                    <a:lnTo>
                      <a:pt x="13906" y="2953"/>
                    </a:lnTo>
                    <a:lnTo>
                      <a:pt x="13905" y="2949"/>
                    </a:lnTo>
                    <a:lnTo>
                      <a:pt x="13904" y="2944"/>
                    </a:lnTo>
                    <a:lnTo>
                      <a:pt x="13900" y="2939"/>
                    </a:lnTo>
                    <a:lnTo>
                      <a:pt x="13898" y="2935"/>
                    </a:lnTo>
                    <a:lnTo>
                      <a:pt x="13893" y="2930"/>
                    </a:lnTo>
                    <a:lnTo>
                      <a:pt x="13888" y="2928"/>
                    </a:lnTo>
                    <a:lnTo>
                      <a:pt x="13879" y="2924"/>
                    </a:lnTo>
                    <a:lnTo>
                      <a:pt x="13866" y="2923"/>
                    </a:lnTo>
                    <a:lnTo>
                      <a:pt x="13851" y="2921"/>
                    </a:lnTo>
                    <a:lnTo>
                      <a:pt x="13834" y="2921"/>
                    </a:lnTo>
                    <a:lnTo>
                      <a:pt x="13802" y="2923"/>
                    </a:lnTo>
                    <a:lnTo>
                      <a:pt x="13781" y="2925"/>
                    </a:lnTo>
                    <a:lnTo>
                      <a:pt x="13771" y="2930"/>
                    </a:lnTo>
                    <a:lnTo>
                      <a:pt x="13755" y="2941"/>
                    </a:lnTo>
                    <a:lnTo>
                      <a:pt x="13735" y="2957"/>
                    </a:lnTo>
                    <a:lnTo>
                      <a:pt x="13714" y="2974"/>
                    </a:lnTo>
                    <a:lnTo>
                      <a:pt x="13693" y="2994"/>
                    </a:lnTo>
                    <a:lnTo>
                      <a:pt x="13675" y="3011"/>
                    </a:lnTo>
                    <a:lnTo>
                      <a:pt x="13669" y="3020"/>
                    </a:lnTo>
                    <a:lnTo>
                      <a:pt x="13664" y="3026"/>
                    </a:lnTo>
                    <a:lnTo>
                      <a:pt x="13660" y="3032"/>
                    </a:lnTo>
                    <a:lnTo>
                      <a:pt x="13660" y="3036"/>
                    </a:lnTo>
                    <a:lnTo>
                      <a:pt x="13666" y="3065"/>
                    </a:lnTo>
                    <a:lnTo>
                      <a:pt x="13676" y="3115"/>
                    </a:lnTo>
                    <a:lnTo>
                      <a:pt x="13681" y="3140"/>
                    </a:lnTo>
                    <a:lnTo>
                      <a:pt x="13685" y="3165"/>
                    </a:lnTo>
                    <a:lnTo>
                      <a:pt x="13686" y="3175"/>
                    </a:lnTo>
                    <a:lnTo>
                      <a:pt x="13687" y="3185"/>
                    </a:lnTo>
                    <a:lnTo>
                      <a:pt x="13687" y="3192"/>
                    </a:lnTo>
                    <a:lnTo>
                      <a:pt x="13686" y="3197"/>
                    </a:lnTo>
                    <a:lnTo>
                      <a:pt x="13680" y="3219"/>
                    </a:lnTo>
                    <a:lnTo>
                      <a:pt x="13670" y="3244"/>
                    </a:lnTo>
                    <a:lnTo>
                      <a:pt x="13666" y="3255"/>
                    </a:lnTo>
                    <a:lnTo>
                      <a:pt x="13661" y="3265"/>
                    </a:lnTo>
                    <a:lnTo>
                      <a:pt x="13658" y="3272"/>
                    </a:lnTo>
                    <a:lnTo>
                      <a:pt x="13654" y="3277"/>
                    </a:lnTo>
                    <a:lnTo>
                      <a:pt x="13647" y="3283"/>
                    </a:lnTo>
                    <a:lnTo>
                      <a:pt x="13639" y="3289"/>
                    </a:lnTo>
                    <a:lnTo>
                      <a:pt x="13636" y="3291"/>
                    </a:lnTo>
                    <a:lnTo>
                      <a:pt x="13632" y="3291"/>
                    </a:lnTo>
                    <a:lnTo>
                      <a:pt x="13629" y="3288"/>
                    </a:lnTo>
                    <a:lnTo>
                      <a:pt x="13626" y="3282"/>
                    </a:lnTo>
                    <a:lnTo>
                      <a:pt x="13621" y="3270"/>
                    </a:lnTo>
                    <a:lnTo>
                      <a:pt x="13618" y="3260"/>
                    </a:lnTo>
                    <a:lnTo>
                      <a:pt x="13618" y="3255"/>
                    </a:lnTo>
                    <a:lnTo>
                      <a:pt x="13620" y="3251"/>
                    </a:lnTo>
                    <a:lnTo>
                      <a:pt x="13621" y="3246"/>
                    </a:lnTo>
                    <a:lnTo>
                      <a:pt x="13625" y="3243"/>
                    </a:lnTo>
                    <a:lnTo>
                      <a:pt x="13632" y="3230"/>
                    </a:lnTo>
                    <a:lnTo>
                      <a:pt x="13638" y="3217"/>
                    </a:lnTo>
                    <a:lnTo>
                      <a:pt x="13642" y="3203"/>
                    </a:lnTo>
                    <a:lnTo>
                      <a:pt x="13644" y="3192"/>
                    </a:lnTo>
                    <a:lnTo>
                      <a:pt x="13645" y="3184"/>
                    </a:lnTo>
                    <a:lnTo>
                      <a:pt x="13650" y="3174"/>
                    </a:lnTo>
                    <a:lnTo>
                      <a:pt x="13652" y="3168"/>
                    </a:lnTo>
                    <a:lnTo>
                      <a:pt x="13653" y="3160"/>
                    </a:lnTo>
                    <a:lnTo>
                      <a:pt x="13654" y="3152"/>
                    </a:lnTo>
                    <a:lnTo>
                      <a:pt x="13653" y="3142"/>
                    </a:lnTo>
                    <a:lnTo>
                      <a:pt x="13649" y="3120"/>
                    </a:lnTo>
                    <a:lnTo>
                      <a:pt x="13644" y="3099"/>
                    </a:lnTo>
                    <a:lnTo>
                      <a:pt x="13642" y="3091"/>
                    </a:lnTo>
                    <a:lnTo>
                      <a:pt x="13638" y="3085"/>
                    </a:lnTo>
                    <a:lnTo>
                      <a:pt x="13636" y="3083"/>
                    </a:lnTo>
                    <a:lnTo>
                      <a:pt x="13634" y="3081"/>
                    </a:lnTo>
                    <a:lnTo>
                      <a:pt x="13633" y="3081"/>
                    </a:lnTo>
                    <a:lnTo>
                      <a:pt x="13631" y="3081"/>
                    </a:lnTo>
                    <a:lnTo>
                      <a:pt x="13613" y="3099"/>
                    </a:lnTo>
                    <a:lnTo>
                      <a:pt x="13584" y="3131"/>
                    </a:lnTo>
                    <a:lnTo>
                      <a:pt x="13569" y="3148"/>
                    </a:lnTo>
                    <a:lnTo>
                      <a:pt x="13556" y="3164"/>
                    </a:lnTo>
                    <a:lnTo>
                      <a:pt x="13547" y="3176"/>
                    </a:lnTo>
                    <a:lnTo>
                      <a:pt x="13542" y="3184"/>
                    </a:lnTo>
                    <a:lnTo>
                      <a:pt x="13538" y="3195"/>
                    </a:lnTo>
                    <a:lnTo>
                      <a:pt x="13533" y="3206"/>
                    </a:lnTo>
                    <a:lnTo>
                      <a:pt x="13527" y="3217"/>
                    </a:lnTo>
                    <a:lnTo>
                      <a:pt x="13522" y="3223"/>
                    </a:lnTo>
                    <a:lnTo>
                      <a:pt x="13516" y="3229"/>
                    </a:lnTo>
                    <a:lnTo>
                      <a:pt x="13506" y="3234"/>
                    </a:lnTo>
                    <a:lnTo>
                      <a:pt x="13502" y="3235"/>
                    </a:lnTo>
                    <a:lnTo>
                      <a:pt x="13497" y="3236"/>
                    </a:lnTo>
                    <a:lnTo>
                      <a:pt x="13492" y="3235"/>
                    </a:lnTo>
                    <a:lnTo>
                      <a:pt x="13488" y="3233"/>
                    </a:lnTo>
                    <a:lnTo>
                      <a:pt x="13483" y="3224"/>
                    </a:lnTo>
                    <a:lnTo>
                      <a:pt x="13479" y="3213"/>
                    </a:lnTo>
                    <a:lnTo>
                      <a:pt x="13478" y="3208"/>
                    </a:lnTo>
                    <a:lnTo>
                      <a:pt x="13479" y="3203"/>
                    </a:lnTo>
                    <a:lnTo>
                      <a:pt x="13481" y="3198"/>
                    </a:lnTo>
                    <a:lnTo>
                      <a:pt x="13483" y="3195"/>
                    </a:lnTo>
                    <a:lnTo>
                      <a:pt x="13494" y="3184"/>
                    </a:lnTo>
                    <a:lnTo>
                      <a:pt x="13509" y="3170"/>
                    </a:lnTo>
                    <a:lnTo>
                      <a:pt x="13522" y="3156"/>
                    </a:lnTo>
                    <a:lnTo>
                      <a:pt x="13532" y="3148"/>
                    </a:lnTo>
                    <a:lnTo>
                      <a:pt x="13546" y="3136"/>
                    </a:lnTo>
                    <a:lnTo>
                      <a:pt x="13565" y="3117"/>
                    </a:lnTo>
                    <a:lnTo>
                      <a:pt x="13575" y="3107"/>
                    </a:lnTo>
                    <a:lnTo>
                      <a:pt x="13585" y="3097"/>
                    </a:lnTo>
                    <a:lnTo>
                      <a:pt x="13593" y="3089"/>
                    </a:lnTo>
                    <a:lnTo>
                      <a:pt x="13596" y="3083"/>
                    </a:lnTo>
                    <a:lnTo>
                      <a:pt x="13602" y="3073"/>
                    </a:lnTo>
                    <a:lnTo>
                      <a:pt x="13607" y="3063"/>
                    </a:lnTo>
                    <a:lnTo>
                      <a:pt x="13609" y="3059"/>
                    </a:lnTo>
                    <a:lnTo>
                      <a:pt x="13609" y="3057"/>
                    </a:lnTo>
                    <a:lnTo>
                      <a:pt x="13605" y="3056"/>
                    </a:lnTo>
                    <a:lnTo>
                      <a:pt x="13599" y="3057"/>
                    </a:lnTo>
                    <a:lnTo>
                      <a:pt x="13586" y="3060"/>
                    </a:lnTo>
                    <a:lnTo>
                      <a:pt x="13564" y="3070"/>
                    </a:lnTo>
                    <a:lnTo>
                      <a:pt x="13537" y="3083"/>
                    </a:lnTo>
                    <a:lnTo>
                      <a:pt x="13506" y="3097"/>
                    </a:lnTo>
                    <a:lnTo>
                      <a:pt x="13477" y="3112"/>
                    </a:lnTo>
                    <a:lnTo>
                      <a:pt x="13451" y="3127"/>
                    </a:lnTo>
                    <a:lnTo>
                      <a:pt x="13431" y="3138"/>
                    </a:lnTo>
                    <a:lnTo>
                      <a:pt x="13420" y="3144"/>
                    </a:lnTo>
                    <a:lnTo>
                      <a:pt x="13399" y="3163"/>
                    </a:lnTo>
                    <a:lnTo>
                      <a:pt x="13362" y="3191"/>
                    </a:lnTo>
                    <a:lnTo>
                      <a:pt x="13324" y="3220"/>
                    </a:lnTo>
                    <a:lnTo>
                      <a:pt x="13300" y="3240"/>
                    </a:lnTo>
                    <a:lnTo>
                      <a:pt x="13285" y="3252"/>
                    </a:lnTo>
                    <a:lnTo>
                      <a:pt x="13271" y="3265"/>
                    </a:lnTo>
                    <a:lnTo>
                      <a:pt x="13264" y="3271"/>
                    </a:lnTo>
                    <a:lnTo>
                      <a:pt x="13257" y="3275"/>
                    </a:lnTo>
                    <a:lnTo>
                      <a:pt x="13249" y="3277"/>
                    </a:lnTo>
                    <a:lnTo>
                      <a:pt x="13243" y="3277"/>
                    </a:lnTo>
                    <a:lnTo>
                      <a:pt x="13230" y="3273"/>
                    </a:lnTo>
                    <a:lnTo>
                      <a:pt x="13216" y="3270"/>
                    </a:lnTo>
                    <a:lnTo>
                      <a:pt x="13210" y="3268"/>
                    </a:lnTo>
                    <a:lnTo>
                      <a:pt x="13204" y="3268"/>
                    </a:lnTo>
                    <a:lnTo>
                      <a:pt x="13198" y="3271"/>
                    </a:lnTo>
                    <a:lnTo>
                      <a:pt x="13190" y="3273"/>
                    </a:lnTo>
                    <a:lnTo>
                      <a:pt x="13174" y="3284"/>
                    </a:lnTo>
                    <a:lnTo>
                      <a:pt x="13158" y="3298"/>
                    </a:lnTo>
                    <a:lnTo>
                      <a:pt x="13152" y="3304"/>
                    </a:lnTo>
                    <a:lnTo>
                      <a:pt x="13150" y="3310"/>
                    </a:lnTo>
                    <a:lnTo>
                      <a:pt x="13150" y="3313"/>
                    </a:lnTo>
                    <a:lnTo>
                      <a:pt x="13151" y="3315"/>
                    </a:lnTo>
                    <a:lnTo>
                      <a:pt x="13153" y="3318"/>
                    </a:lnTo>
                    <a:lnTo>
                      <a:pt x="13157" y="3319"/>
                    </a:lnTo>
                    <a:lnTo>
                      <a:pt x="13166" y="3320"/>
                    </a:lnTo>
                    <a:lnTo>
                      <a:pt x="13173" y="3320"/>
                    </a:lnTo>
                    <a:lnTo>
                      <a:pt x="13180" y="3319"/>
                    </a:lnTo>
                    <a:lnTo>
                      <a:pt x="13187" y="3319"/>
                    </a:lnTo>
                    <a:lnTo>
                      <a:pt x="13192" y="3319"/>
                    </a:lnTo>
                    <a:lnTo>
                      <a:pt x="13195" y="3320"/>
                    </a:lnTo>
                    <a:lnTo>
                      <a:pt x="13199" y="3324"/>
                    </a:lnTo>
                    <a:lnTo>
                      <a:pt x="13201" y="3330"/>
                    </a:lnTo>
                    <a:lnTo>
                      <a:pt x="13205" y="3347"/>
                    </a:lnTo>
                    <a:lnTo>
                      <a:pt x="13209" y="3364"/>
                    </a:lnTo>
                    <a:lnTo>
                      <a:pt x="13209" y="3373"/>
                    </a:lnTo>
                    <a:lnTo>
                      <a:pt x="13209" y="3380"/>
                    </a:lnTo>
                    <a:lnTo>
                      <a:pt x="13206" y="3386"/>
                    </a:lnTo>
                    <a:lnTo>
                      <a:pt x="13204" y="3393"/>
                    </a:lnTo>
                    <a:lnTo>
                      <a:pt x="13189" y="3405"/>
                    </a:lnTo>
                    <a:lnTo>
                      <a:pt x="13166" y="3422"/>
                    </a:lnTo>
                    <a:lnTo>
                      <a:pt x="13155" y="3432"/>
                    </a:lnTo>
                    <a:lnTo>
                      <a:pt x="13145" y="3441"/>
                    </a:lnTo>
                    <a:lnTo>
                      <a:pt x="13141" y="3444"/>
                    </a:lnTo>
                    <a:lnTo>
                      <a:pt x="13139" y="3448"/>
                    </a:lnTo>
                    <a:lnTo>
                      <a:pt x="13136" y="3452"/>
                    </a:lnTo>
                    <a:lnTo>
                      <a:pt x="13136" y="3454"/>
                    </a:lnTo>
                    <a:lnTo>
                      <a:pt x="13136" y="3470"/>
                    </a:lnTo>
                    <a:lnTo>
                      <a:pt x="13140" y="3492"/>
                    </a:lnTo>
                    <a:lnTo>
                      <a:pt x="13142" y="3503"/>
                    </a:lnTo>
                    <a:lnTo>
                      <a:pt x="13145" y="3513"/>
                    </a:lnTo>
                    <a:lnTo>
                      <a:pt x="13148" y="3521"/>
                    </a:lnTo>
                    <a:lnTo>
                      <a:pt x="13152" y="3525"/>
                    </a:lnTo>
                    <a:lnTo>
                      <a:pt x="13157" y="3528"/>
                    </a:lnTo>
                    <a:lnTo>
                      <a:pt x="13162" y="3530"/>
                    </a:lnTo>
                    <a:lnTo>
                      <a:pt x="13167" y="3530"/>
                    </a:lnTo>
                    <a:lnTo>
                      <a:pt x="13172" y="3530"/>
                    </a:lnTo>
                    <a:lnTo>
                      <a:pt x="13176" y="3529"/>
                    </a:lnTo>
                    <a:lnTo>
                      <a:pt x="13179" y="3527"/>
                    </a:lnTo>
                    <a:lnTo>
                      <a:pt x="13182" y="3523"/>
                    </a:lnTo>
                    <a:lnTo>
                      <a:pt x="13183" y="3518"/>
                    </a:lnTo>
                    <a:lnTo>
                      <a:pt x="13185" y="3511"/>
                    </a:lnTo>
                    <a:lnTo>
                      <a:pt x="13190" y="3502"/>
                    </a:lnTo>
                    <a:lnTo>
                      <a:pt x="13198" y="3493"/>
                    </a:lnTo>
                    <a:lnTo>
                      <a:pt x="13207" y="3486"/>
                    </a:lnTo>
                    <a:lnTo>
                      <a:pt x="13215" y="3480"/>
                    </a:lnTo>
                    <a:lnTo>
                      <a:pt x="13222" y="3476"/>
                    </a:lnTo>
                    <a:lnTo>
                      <a:pt x="13225" y="3476"/>
                    </a:lnTo>
                    <a:lnTo>
                      <a:pt x="13227" y="3476"/>
                    </a:lnTo>
                    <a:lnTo>
                      <a:pt x="13228" y="3477"/>
                    </a:lnTo>
                    <a:lnTo>
                      <a:pt x="13227" y="3481"/>
                    </a:lnTo>
                    <a:lnTo>
                      <a:pt x="13223" y="3496"/>
                    </a:lnTo>
                    <a:lnTo>
                      <a:pt x="13221" y="3509"/>
                    </a:lnTo>
                    <a:lnTo>
                      <a:pt x="13221" y="3516"/>
                    </a:lnTo>
                    <a:lnTo>
                      <a:pt x="13221" y="3523"/>
                    </a:lnTo>
                    <a:lnTo>
                      <a:pt x="13222" y="3529"/>
                    </a:lnTo>
                    <a:lnTo>
                      <a:pt x="13226" y="3535"/>
                    </a:lnTo>
                    <a:lnTo>
                      <a:pt x="13239" y="3553"/>
                    </a:lnTo>
                    <a:lnTo>
                      <a:pt x="13259" y="3573"/>
                    </a:lnTo>
                    <a:lnTo>
                      <a:pt x="13270" y="3585"/>
                    </a:lnTo>
                    <a:lnTo>
                      <a:pt x="13280" y="3593"/>
                    </a:lnTo>
                    <a:lnTo>
                      <a:pt x="13289" y="3601"/>
                    </a:lnTo>
                    <a:lnTo>
                      <a:pt x="13297" y="3605"/>
                    </a:lnTo>
                    <a:lnTo>
                      <a:pt x="13303" y="3608"/>
                    </a:lnTo>
                    <a:lnTo>
                      <a:pt x="13310" y="3613"/>
                    </a:lnTo>
                    <a:lnTo>
                      <a:pt x="13315" y="3618"/>
                    </a:lnTo>
                    <a:lnTo>
                      <a:pt x="13318" y="3624"/>
                    </a:lnTo>
                    <a:lnTo>
                      <a:pt x="13322" y="3630"/>
                    </a:lnTo>
                    <a:lnTo>
                      <a:pt x="13324" y="3636"/>
                    </a:lnTo>
                    <a:lnTo>
                      <a:pt x="13324" y="3641"/>
                    </a:lnTo>
                    <a:lnTo>
                      <a:pt x="13324" y="3646"/>
                    </a:lnTo>
                    <a:lnTo>
                      <a:pt x="13319" y="3660"/>
                    </a:lnTo>
                    <a:lnTo>
                      <a:pt x="13315" y="3678"/>
                    </a:lnTo>
                    <a:lnTo>
                      <a:pt x="13311" y="3687"/>
                    </a:lnTo>
                    <a:lnTo>
                      <a:pt x="13306" y="3693"/>
                    </a:lnTo>
                    <a:lnTo>
                      <a:pt x="13303" y="3695"/>
                    </a:lnTo>
                    <a:lnTo>
                      <a:pt x="13302" y="3696"/>
                    </a:lnTo>
                    <a:lnTo>
                      <a:pt x="13300" y="3696"/>
                    </a:lnTo>
                    <a:lnTo>
                      <a:pt x="13297" y="3695"/>
                    </a:lnTo>
                    <a:lnTo>
                      <a:pt x="13283" y="3689"/>
                    </a:lnTo>
                    <a:lnTo>
                      <a:pt x="13265" y="3683"/>
                    </a:lnTo>
                    <a:lnTo>
                      <a:pt x="13257" y="3680"/>
                    </a:lnTo>
                    <a:lnTo>
                      <a:pt x="13248" y="3679"/>
                    </a:lnTo>
                    <a:lnTo>
                      <a:pt x="13242" y="3679"/>
                    </a:lnTo>
                    <a:lnTo>
                      <a:pt x="13237" y="3680"/>
                    </a:lnTo>
                    <a:lnTo>
                      <a:pt x="13228" y="3685"/>
                    </a:lnTo>
                    <a:lnTo>
                      <a:pt x="13217" y="3695"/>
                    </a:lnTo>
                    <a:lnTo>
                      <a:pt x="13207" y="3706"/>
                    </a:lnTo>
                    <a:lnTo>
                      <a:pt x="13201" y="3717"/>
                    </a:lnTo>
                    <a:lnTo>
                      <a:pt x="13198" y="3726"/>
                    </a:lnTo>
                    <a:lnTo>
                      <a:pt x="13194" y="3733"/>
                    </a:lnTo>
                    <a:lnTo>
                      <a:pt x="13190" y="3737"/>
                    </a:lnTo>
                    <a:lnTo>
                      <a:pt x="13187" y="3740"/>
                    </a:lnTo>
                    <a:lnTo>
                      <a:pt x="13183" y="3742"/>
                    </a:lnTo>
                    <a:lnTo>
                      <a:pt x="13179" y="3743"/>
                    </a:lnTo>
                    <a:lnTo>
                      <a:pt x="13168" y="3746"/>
                    </a:lnTo>
                    <a:lnTo>
                      <a:pt x="13156" y="3753"/>
                    </a:lnTo>
                    <a:lnTo>
                      <a:pt x="13150" y="3757"/>
                    </a:lnTo>
                    <a:lnTo>
                      <a:pt x="13145" y="3762"/>
                    </a:lnTo>
                    <a:lnTo>
                      <a:pt x="13141" y="3765"/>
                    </a:lnTo>
                    <a:lnTo>
                      <a:pt x="13140" y="3770"/>
                    </a:lnTo>
                    <a:lnTo>
                      <a:pt x="13141" y="3774"/>
                    </a:lnTo>
                    <a:lnTo>
                      <a:pt x="13144" y="3778"/>
                    </a:lnTo>
                    <a:lnTo>
                      <a:pt x="13147" y="3780"/>
                    </a:lnTo>
                    <a:lnTo>
                      <a:pt x="13152" y="3784"/>
                    </a:lnTo>
                    <a:lnTo>
                      <a:pt x="13158" y="3786"/>
                    </a:lnTo>
                    <a:lnTo>
                      <a:pt x="13163" y="3787"/>
                    </a:lnTo>
                    <a:lnTo>
                      <a:pt x="13169" y="3789"/>
                    </a:lnTo>
                    <a:lnTo>
                      <a:pt x="13174" y="3789"/>
                    </a:lnTo>
                    <a:lnTo>
                      <a:pt x="13185" y="3786"/>
                    </a:lnTo>
                    <a:lnTo>
                      <a:pt x="13199" y="3781"/>
                    </a:lnTo>
                    <a:lnTo>
                      <a:pt x="13206" y="3779"/>
                    </a:lnTo>
                    <a:lnTo>
                      <a:pt x="13214" y="3779"/>
                    </a:lnTo>
                    <a:lnTo>
                      <a:pt x="13221" y="3779"/>
                    </a:lnTo>
                    <a:lnTo>
                      <a:pt x="13228" y="3780"/>
                    </a:lnTo>
                    <a:lnTo>
                      <a:pt x="13236" y="3784"/>
                    </a:lnTo>
                    <a:lnTo>
                      <a:pt x="13243" y="3791"/>
                    </a:lnTo>
                    <a:lnTo>
                      <a:pt x="13249" y="3800"/>
                    </a:lnTo>
                    <a:lnTo>
                      <a:pt x="13254" y="3810"/>
                    </a:lnTo>
                    <a:lnTo>
                      <a:pt x="13259" y="3819"/>
                    </a:lnTo>
                    <a:lnTo>
                      <a:pt x="13263" y="3829"/>
                    </a:lnTo>
                    <a:lnTo>
                      <a:pt x="13264" y="3837"/>
                    </a:lnTo>
                    <a:lnTo>
                      <a:pt x="13265" y="3843"/>
                    </a:lnTo>
                    <a:lnTo>
                      <a:pt x="13264" y="3848"/>
                    </a:lnTo>
                    <a:lnTo>
                      <a:pt x="13262" y="3851"/>
                    </a:lnTo>
                    <a:lnTo>
                      <a:pt x="13259" y="3854"/>
                    </a:lnTo>
                    <a:lnTo>
                      <a:pt x="13254" y="3856"/>
                    </a:lnTo>
                    <a:lnTo>
                      <a:pt x="13249" y="3856"/>
                    </a:lnTo>
                    <a:lnTo>
                      <a:pt x="13243" y="3856"/>
                    </a:lnTo>
                    <a:lnTo>
                      <a:pt x="13236" y="3854"/>
                    </a:lnTo>
                    <a:lnTo>
                      <a:pt x="13228" y="3850"/>
                    </a:lnTo>
                    <a:lnTo>
                      <a:pt x="13211" y="3840"/>
                    </a:lnTo>
                    <a:lnTo>
                      <a:pt x="13193" y="3829"/>
                    </a:lnTo>
                    <a:lnTo>
                      <a:pt x="13182" y="3826"/>
                    </a:lnTo>
                    <a:lnTo>
                      <a:pt x="13173" y="3822"/>
                    </a:lnTo>
                    <a:lnTo>
                      <a:pt x="13163" y="3819"/>
                    </a:lnTo>
                    <a:lnTo>
                      <a:pt x="13156" y="3818"/>
                    </a:lnTo>
                    <a:lnTo>
                      <a:pt x="13129" y="3819"/>
                    </a:lnTo>
                    <a:lnTo>
                      <a:pt x="13088" y="3822"/>
                    </a:lnTo>
                    <a:lnTo>
                      <a:pt x="13067" y="3824"/>
                    </a:lnTo>
                    <a:lnTo>
                      <a:pt x="13050" y="3827"/>
                    </a:lnTo>
                    <a:lnTo>
                      <a:pt x="13037" y="3829"/>
                    </a:lnTo>
                    <a:lnTo>
                      <a:pt x="13030" y="3832"/>
                    </a:lnTo>
                    <a:lnTo>
                      <a:pt x="13023" y="3844"/>
                    </a:lnTo>
                    <a:lnTo>
                      <a:pt x="13012" y="3861"/>
                    </a:lnTo>
                    <a:lnTo>
                      <a:pt x="13001" y="3872"/>
                    </a:lnTo>
                    <a:lnTo>
                      <a:pt x="12991" y="3885"/>
                    </a:lnTo>
                    <a:lnTo>
                      <a:pt x="12982" y="3896"/>
                    </a:lnTo>
                    <a:lnTo>
                      <a:pt x="12979" y="3901"/>
                    </a:lnTo>
                    <a:lnTo>
                      <a:pt x="12975" y="3907"/>
                    </a:lnTo>
                    <a:lnTo>
                      <a:pt x="12973" y="3912"/>
                    </a:lnTo>
                    <a:lnTo>
                      <a:pt x="12971" y="3918"/>
                    </a:lnTo>
                    <a:lnTo>
                      <a:pt x="12970" y="3925"/>
                    </a:lnTo>
                    <a:lnTo>
                      <a:pt x="12971" y="3938"/>
                    </a:lnTo>
                    <a:lnTo>
                      <a:pt x="12975" y="3952"/>
                    </a:lnTo>
                    <a:lnTo>
                      <a:pt x="12975" y="3956"/>
                    </a:lnTo>
                    <a:lnTo>
                      <a:pt x="12974" y="3960"/>
                    </a:lnTo>
                    <a:lnTo>
                      <a:pt x="12970" y="3963"/>
                    </a:lnTo>
                    <a:lnTo>
                      <a:pt x="12965" y="3967"/>
                    </a:lnTo>
                    <a:lnTo>
                      <a:pt x="12953" y="3974"/>
                    </a:lnTo>
                    <a:lnTo>
                      <a:pt x="12937" y="3981"/>
                    </a:lnTo>
                    <a:lnTo>
                      <a:pt x="12920" y="3987"/>
                    </a:lnTo>
                    <a:lnTo>
                      <a:pt x="12904" y="3990"/>
                    </a:lnTo>
                    <a:lnTo>
                      <a:pt x="12890" y="3993"/>
                    </a:lnTo>
                    <a:lnTo>
                      <a:pt x="12880" y="3994"/>
                    </a:lnTo>
                    <a:lnTo>
                      <a:pt x="12861" y="3992"/>
                    </a:lnTo>
                    <a:lnTo>
                      <a:pt x="12835" y="3986"/>
                    </a:lnTo>
                    <a:lnTo>
                      <a:pt x="12808" y="3977"/>
                    </a:lnTo>
                    <a:lnTo>
                      <a:pt x="12788" y="3970"/>
                    </a:lnTo>
                    <a:lnTo>
                      <a:pt x="12782" y="3966"/>
                    </a:lnTo>
                    <a:lnTo>
                      <a:pt x="12777" y="3961"/>
                    </a:lnTo>
                    <a:lnTo>
                      <a:pt x="12773" y="3956"/>
                    </a:lnTo>
                    <a:lnTo>
                      <a:pt x="12770" y="3950"/>
                    </a:lnTo>
                    <a:lnTo>
                      <a:pt x="12765" y="3938"/>
                    </a:lnTo>
                    <a:lnTo>
                      <a:pt x="12760" y="3926"/>
                    </a:lnTo>
                    <a:lnTo>
                      <a:pt x="12758" y="3925"/>
                    </a:lnTo>
                    <a:lnTo>
                      <a:pt x="12756" y="3925"/>
                    </a:lnTo>
                    <a:lnTo>
                      <a:pt x="12755" y="3926"/>
                    </a:lnTo>
                    <a:lnTo>
                      <a:pt x="12754" y="3928"/>
                    </a:lnTo>
                    <a:lnTo>
                      <a:pt x="12751" y="3934"/>
                    </a:lnTo>
                    <a:lnTo>
                      <a:pt x="12749" y="3942"/>
                    </a:lnTo>
                    <a:lnTo>
                      <a:pt x="12746" y="3961"/>
                    </a:lnTo>
                    <a:lnTo>
                      <a:pt x="12746" y="3974"/>
                    </a:lnTo>
                    <a:lnTo>
                      <a:pt x="12754" y="3998"/>
                    </a:lnTo>
                    <a:lnTo>
                      <a:pt x="12768" y="4040"/>
                    </a:lnTo>
                    <a:lnTo>
                      <a:pt x="12784" y="4083"/>
                    </a:lnTo>
                    <a:lnTo>
                      <a:pt x="12793" y="4111"/>
                    </a:lnTo>
                    <a:lnTo>
                      <a:pt x="12799" y="4137"/>
                    </a:lnTo>
                    <a:lnTo>
                      <a:pt x="12808" y="4175"/>
                    </a:lnTo>
                    <a:lnTo>
                      <a:pt x="12811" y="4196"/>
                    </a:lnTo>
                    <a:lnTo>
                      <a:pt x="12815" y="4216"/>
                    </a:lnTo>
                    <a:lnTo>
                      <a:pt x="12818" y="4232"/>
                    </a:lnTo>
                    <a:lnTo>
                      <a:pt x="12818" y="4244"/>
                    </a:lnTo>
                    <a:lnTo>
                      <a:pt x="12818" y="4251"/>
                    </a:lnTo>
                    <a:lnTo>
                      <a:pt x="12816" y="4259"/>
                    </a:lnTo>
                    <a:lnTo>
                      <a:pt x="12815" y="4265"/>
                    </a:lnTo>
                    <a:lnTo>
                      <a:pt x="12813" y="4270"/>
                    </a:lnTo>
                    <a:lnTo>
                      <a:pt x="12809" y="4273"/>
                    </a:lnTo>
                    <a:lnTo>
                      <a:pt x="12805" y="4277"/>
                    </a:lnTo>
                    <a:lnTo>
                      <a:pt x="12800" y="4280"/>
                    </a:lnTo>
                    <a:lnTo>
                      <a:pt x="12795" y="4281"/>
                    </a:lnTo>
                    <a:lnTo>
                      <a:pt x="12789" y="4282"/>
                    </a:lnTo>
                    <a:lnTo>
                      <a:pt x="12783" y="4280"/>
                    </a:lnTo>
                    <a:lnTo>
                      <a:pt x="12778" y="4277"/>
                    </a:lnTo>
                    <a:lnTo>
                      <a:pt x="12773" y="4272"/>
                    </a:lnTo>
                    <a:lnTo>
                      <a:pt x="12763" y="4264"/>
                    </a:lnTo>
                    <a:lnTo>
                      <a:pt x="12756" y="4254"/>
                    </a:lnTo>
                    <a:lnTo>
                      <a:pt x="12754" y="4252"/>
                    </a:lnTo>
                    <a:lnTo>
                      <a:pt x="12752" y="4251"/>
                    </a:lnTo>
                    <a:lnTo>
                      <a:pt x="12750" y="4252"/>
                    </a:lnTo>
                    <a:lnTo>
                      <a:pt x="12749" y="4252"/>
                    </a:lnTo>
                    <a:lnTo>
                      <a:pt x="12745" y="4255"/>
                    </a:lnTo>
                    <a:lnTo>
                      <a:pt x="12741" y="4260"/>
                    </a:lnTo>
                    <a:lnTo>
                      <a:pt x="12736" y="4271"/>
                    </a:lnTo>
                    <a:lnTo>
                      <a:pt x="12730" y="4280"/>
                    </a:lnTo>
                    <a:lnTo>
                      <a:pt x="12728" y="4282"/>
                    </a:lnTo>
                    <a:lnTo>
                      <a:pt x="12725" y="4283"/>
                    </a:lnTo>
                    <a:lnTo>
                      <a:pt x="12722" y="4284"/>
                    </a:lnTo>
                    <a:lnTo>
                      <a:pt x="12717" y="4283"/>
                    </a:lnTo>
                    <a:lnTo>
                      <a:pt x="12712" y="4282"/>
                    </a:lnTo>
                    <a:lnTo>
                      <a:pt x="12706" y="4280"/>
                    </a:lnTo>
                    <a:lnTo>
                      <a:pt x="12698" y="4276"/>
                    </a:lnTo>
                    <a:lnTo>
                      <a:pt x="12691" y="4271"/>
                    </a:lnTo>
                    <a:lnTo>
                      <a:pt x="12683" y="4266"/>
                    </a:lnTo>
                    <a:lnTo>
                      <a:pt x="12676" y="4262"/>
                    </a:lnTo>
                    <a:lnTo>
                      <a:pt x="12669" y="4260"/>
                    </a:lnTo>
                    <a:lnTo>
                      <a:pt x="12663" y="4257"/>
                    </a:lnTo>
                    <a:lnTo>
                      <a:pt x="12651" y="4255"/>
                    </a:lnTo>
                    <a:lnTo>
                      <a:pt x="12643" y="4251"/>
                    </a:lnTo>
                    <a:lnTo>
                      <a:pt x="12629" y="4243"/>
                    </a:lnTo>
                    <a:lnTo>
                      <a:pt x="12610" y="4228"/>
                    </a:lnTo>
                    <a:lnTo>
                      <a:pt x="12587" y="4213"/>
                    </a:lnTo>
                    <a:lnTo>
                      <a:pt x="12571" y="4201"/>
                    </a:lnTo>
                    <a:lnTo>
                      <a:pt x="12558" y="4192"/>
                    </a:lnTo>
                    <a:lnTo>
                      <a:pt x="12538" y="4184"/>
                    </a:lnTo>
                    <a:lnTo>
                      <a:pt x="12528" y="4180"/>
                    </a:lnTo>
                    <a:lnTo>
                      <a:pt x="12519" y="4176"/>
                    </a:lnTo>
                    <a:lnTo>
                      <a:pt x="12511" y="4175"/>
                    </a:lnTo>
                    <a:lnTo>
                      <a:pt x="12505" y="4174"/>
                    </a:lnTo>
                    <a:lnTo>
                      <a:pt x="12499" y="4173"/>
                    </a:lnTo>
                    <a:lnTo>
                      <a:pt x="12494" y="4171"/>
                    </a:lnTo>
                    <a:lnTo>
                      <a:pt x="12488" y="4169"/>
                    </a:lnTo>
                    <a:lnTo>
                      <a:pt x="12483" y="4165"/>
                    </a:lnTo>
                    <a:lnTo>
                      <a:pt x="12472" y="4159"/>
                    </a:lnTo>
                    <a:lnTo>
                      <a:pt x="12461" y="4153"/>
                    </a:lnTo>
                    <a:lnTo>
                      <a:pt x="12455" y="4149"/>
                    </a:lnTo>
                    <a:lnTo>
                      <a:pt x="12448" y="4143"/>
                    </a:lnTo>
                    <a:lnTo>
                      <a:pt x="12441" y="4136"/>
                    </a:lnTo>
                    <a:lnTo>
                      <a:pt x="12434" y="4127"/>
                    </a:lnTo>
                    <a:lnTo>
                      <a:pt x="12428" y="4118"/>
                    </a:lnTo>
                    <a:lnTo>
                      <a:pt x="12423" y="4110"/>
                    </a:lnTo>
                    <a:lnTo>
                      <a:pt x="12419" y="4101"/>
                    </a:lnTo>
                    <a:lnTo>
                      <a:pt x="12418" y="4095"/>
                    </a:lnTo>
                    <a:lnTo>
                      <a:pt x="12419" y="4093"/>
                    </a:lnTo>
                    <a:lnTo>
                      <a:pt x="12419" y="4090"/>
                    </a:lnTo>
                    <a:lnTo>
                      <a:pt x="12421" y="4086"/>
                    </a:lnTo>
                    <a:lnTo>
                      <a:pt x="12425" y="4083"/>
                    </a:lnTo>
                    <a:lnTo>
                      <a:pt x="12430" y="4079"/>
                    </a:lnTo>
                    <a:lnTo>
                      <a:pt x="12435" y="4077"/>
                    </a:lnTo>
                    <a:lnTo>
                      <a:pt x="12446" y="4072"/>
                    </a:lnTo>
                    <a:lnTo>
                      <a:pt x="12455" y="4068"/>
                    </a:lnTo>
                    <a:lnTo>
                      <a:pt x="12460" y="4067"/>
                    </a:lnTo>
                    <a:lnTo>
                      <a:pt x="12463" y="4064"/>
                    </a:lnTo>
                    <a:lnTo>
                      <a:pt x="12466" y="4062"/>
                    </a:lnTo>
                    <a:lnTo>
                      <a:pt x="12468" y="4058"/>
                    </a:lnTo>
                    <a:lnTo>
                      <a:pt x="12473" y="4051"/>
                    </a:lnTo>
                    <a:lnTo>
                      <a:pt x="12478" y="4041"/>
                    </a:lnTo>
                    <a:lnTo>
                      <a:pt x="12478" y="4037"/>
                    </a:lnTo>
                    <a:lnTo>
                      <a:pt x="12478" y="4034"/>
                    </a:lnTo>
                    <a:lnTo>
                      <a:pt x="12476" y="4030"/>
                    </a:lnTo>
                    <a:lnTo>
                      <a:pt x="12473" y="4025"/>
                    </a:lnTo>
                    <a:lnTo>
                      <a:pt x="12466" y="4015"/>
                    </a:lnTo>
                    <a:lnTo>
                      <a:pt x="12456" y="4004"/>
                    </a:lnTo>
                    <a:lnTo>
                      <a:pt x="12436" y="3986"/>
                    </a:lnTo>
                    <a:lnTo>
                      <a:pt x="12423" y="3974"/>
                    </a:lnTo>
                    <a:lnTo>
                      <a:pt x="12415" y="3973"/>
                    </a:lnTo>
                    <a:lnTo>
                      <a:pt x="12404" y="3974"/>
                    </a:lnTo>
                    <a:lnTo>
                      <a:pt x="12391" y="3974"/>
                    </a:lnTo>
                    <a:lnTo>
                      <a:pt x="12377" y="3974"/>
                    </a:lnTo>
                    <a:lnTo>
                      <a:pt x="12376" y="3973"/>
                    </a:lnTo>
                    <a:lnTo>
                      <a:pt x="12375" y="3973"/>
                    </a:lnTo>
                    <a:lnTo>
                      <a:pt x="12372" y="3972"/>
                    </a:lnTo>
                    <a:lnTo>
                      <a:pt x="12371" y="3970"/>
                    </a:lnTo>
                    <a:lnTo>
                      <a:pt x="12369" y="3967"/>
                    </a:lnTo>
                    <a:lnTo>
                      <a:pt x="12367" y="3965"/>
                    </a:lnTo>
                    <a:lnTo>
                      <a:pt x="12366" y="3957"/>
                    </a:lnTo>
                    <a:lnTo>
                      <a:pt x="12366" y="3947"/>
                    </a:lnTo>
                    <a:lnTo>
                      <a:pt x="12369" y="3929"/>
                    </a:lnTo>
                    <a:lnTo>
                      <a:pt x="12372" y="3912"/>
                    </a:lnTo>
                    <a:lnTo>
                      <a:pt x="12373" y="3908"/>
                    </a:lnTo>
                    <a:lnTo>
                      <a:pt x="12372" y="3904"/>
                    </a:lnTo>
                    <a:lnTo>
                      <a:pt x="12372" y="3902"/>
                    </a:lnTo>
                    <a:lnTo>
                      <a:pt x="12370" y="3898"/>
                    </a:lnTo>
                    <a:lnTo>
                      <a:pt x="12366" y="3893"/>
                    </a:lnTo>
                    <a:lnTo>
                      <a:pt x="12360" y="3888"/>
                    </a:lnTo>
                    <a:lnTo>
                      <a:pt x="12354" y="3886"/>
                    </a:lnTo>
                    <a:lnTo>
                      <a:pt x="12346" y="3883"/>
                    </a:lnTo>
                    <a:lnTo>
                      <a:pt x="12340" y="3881"/>
                    </a:lnTo>
                    <a:lnTo>
                      <a:pt x="12335" y="3881"/>
                    </a:lnTo>
                    <a:lnTo>
                      <a:pt x="12333" y="3880"/>
                    </a:lnTo>
                    <a:lnTo>
                      <a:pt x="12332" y="3879"/>
                    </a:lnTo>
                    <a:lnTo>
                      <a:pt x="12330" y="3877"/>
                    </a:lnTo>
                    <a:lnTo>
                      <a:pt x="12329" y="3875"/>
                    </a:lnTo>
                    <a:lnTo>
                      <a:pt x="12328" y="3869"/>
                    </a:lnTo>
                    <a:lnTo>
                      <a:pt x="12327" y="3860"/>
                    </a:lnTo>
                    <a:lnTo>
                      <a:pt x="12325" y="3844"/>
                    </a:lnTo>
                    <a:lnTo>
                      <a:pt x="12322" y="3831"/>
                    </a:lnTo>
                    <a:lnTo>
                      <a:pt x="12321" y="3828"/>
                    </a:lnTo>
                    <a:lnTo>
                      <a:pt x="12318" y="3826"/>
                    </a:lnTo>
                    <a:lnTo>
                      <a:pt x="12314" y="3823"/>
                    </a:lnTo>
                    <a:lnTo>
                      <a:pt x="12309" y="3821"/>
                    </a:lnTo>
                    <a:lnTo>
                      <a:pt x="12297" y="3817"/>
                    </a:lnTo>
                    <a:lnTo>
                      <a:pt x="12285" y="3813"/>
                    </a:lnTo>
                    <a:lnTo>
                      <a:pt x="12259" y="3808"/>
                    </a:lnTo>
                    <a:lnTo>
                      <a:pt x="12241" y="3806"/>
                    </a:lnTo>
                    <a:lnTo>
                      <a:pt x="12238" y="3806"/>
                    </a:lnTo>
                    <a:lnTo>
                      <a:pt x="12234" y="3805"/>
                    </a:lnTo>
                    <a:lnTo>
                      <a:pt x="12228" y="3802"/>
                    </a:lnTo>
                    <a:lnTo>
                      <a:pt x="12222" y="3797"/>
                    </a:lnTo>
                    <a:lnTo>
                      <a:pt x="12217" y="3792"/>
                    </a:lnTo>
                    <a:lnTo>
                      <a:pt x="12214" y="3785"/>
                    </a:lnTo>
                    <a:lnTo>
                      <a:pt x="12209" y="3783"/>
                    </a:lnTo>
                    <a:lnTo>
                      <a:pt x="12201" y="3780"/>
                    </a:lnTo>
                    <a:lnTo>
                      <a:pt x="12191" y="3780"/>
                    </a:lnTo>
                    <a:lnTo>
                      <a:pt x="12180" y="3780"/>
                    </a:lnTo>
                    <a:lnTo>
                      <a:pt x="12169" y="3781"/>
                    </a:lnTo>
                    <a:lnTo>
                      <a:pt x="12159" y="3784"/>
                    </a:lnTo>
                    <a:lnTo>
                      <a:pt x="12151" y="3785"/>
                    </a:lnTo>
                    <a:lnTo>
                      <a:pt x="12145" y="3787"/>
                    </a:lnTo>
                    <a:lnTo>
                      <a:pt x="12140" y="3791"/>
                    </a:lnTo>
                    <a:lnTo>
                      <a:pt x="12135" y="3796"/>
                    </a:lnTo>
                    <a:lnTo>
                      <a:pt x="12130" y="3803"/>
                    </a:lnTo>
                    <a:lnTo>
                      <a:pt x="12125" y="3811"/>
                    </a:lnTo>
                    <a:lnTo>
                      <a:pt x="12115" y="3828"/>
                    </a:lnTo>
                    <a:lnTo>
                      <a:pt x="12105" y="3840"/>
                    </a:lnTo>
                    <a:lnTo>
                      <a:pt x="12100" y="3845"/>
                    </a:lnTo>
                    <a:lnTo>
                      <a:pt x="12097" y="3848"/>
                    </a:lnTo>
                    <a:lnTo>
                      <a:pt x="12092" y="3848"/>
                    </a:lnTo>
                    <a:lnTo>
                      <a:pt x="12087" y="3848"/>
                    </a:lnTo>
                    <a:lnTo>
                      <a:pt x="12077" y="3844"/>
                    </a:lnTo>
                    <a:lnTo>
                      <a:pt x="12066" y="3838"/>
                    </a:lnTo>
                    <a:lnTo>
                      <a:pt x="12062" y="3837"/>
                    </a:lnTo>
                    <a:lnTo>
                      <a:pt x="12060" y="3837"/>
                    </a:lnTo>
                    <a:lnTo>
                      <a:pt x="12057" y="3838"/>
                    </a:lnTo>
                    <a:lnTo>
                      <a:pt x="12055" y="3840"/>
                    </a:lnTo>
                    <a:lnTo>
                      <a:pt x="12050" y="3847"/>
                    </a:lnTo>
                    <a:lnTo>
                      <a:pt x="12045" y="3854"/>
                    </a:lnTo>
                    <a:lnTo>
                      <a:pt x="12041" y="3863"/>
                    </a:lnTo>
                    <a:lnTo>
                      <a:pt x="12036" y="3871"/>
                    </a:lnTo>
                    <a:lnTo>
                      <a:pt x="12033" y="3877"/>
                    </a:lnTo>
                    <a:lnTo>
                      <a:pt x="12028" y="3881"/>
                    </a:lnTo>
                    <a:lnTo>
                      <a:pt x="12023" y="3882"/>
                    </a:lnTo>
                    <a:lnTo>
                      <a:pt x="12014" y="3881"/>
                    </a:lnTo>
                    <a:lnTo>
                      <a:pt x="12003" y="3877"/>
                    </a:lnTo>
                    <a:lnTo>
                      <a:pt x="11991" y="3872"/>
                    </a:lnTo>
                    <a:lnTo>
                      <a:pt x="11964" y="3861"/>
                    </a:lnTo>
                    <a:lnTo>
                      <a:pt x="11939" y="3851"/>
                    </a:lnTo>
                    <a:lnTo>
                      <a:pt x="11929" y="3848"/>
                    </a:lnTo>
                    <a:lnTo>
                      <a:pt x="11923" y="3847"/>
                    </a:lnTo>
                    <a:lnTo>
                      <a:pt x="11919" y="3847"/>
                    </a:lnTo>
                    <a:lnTo>
                      <a:pt x="11917" y="3847"/>
                    </a:lnTo>
                    <a:lnTo>
                      <a:pt x="11915" y="3850"/>
                    </a:lnTo>
                    <a:lnTo>
                      <a:pt x="11911" y="3853"/>
                    </a:lnTo>
                    <a:lnTo>
                      <a:pt x="11907" y="3854"/>
                    </a:lnTo>
                    <a:lnTo>
                      <a:pt x="11903" y="3858"/>
                    </a:lnTo>
                    <a:lnTo>
                      <a:pt x="11900" y="3863"/>
                    </a:lnTo>
                    <a:lnTo>
                      <a:pt x="11897" y="3867"/>
                    </a:lnTo>
                    <a:lnTo>
                      <a:pt x="11892" y="3880"/>
                    </a:lnTo>
                    <a:lnTo>
                      <a:pt x="11890" y="3888"/>
                    </a:lnTo>
                    <a:lnTo>
                      <a:pt x="11888" y="3891"/>
                    </a:lnTo>
                    <a:lnTo>
                      <a:pt x="11885" y="3893"/>
                    </a:lnTo>
                    <a:lnTo>
                      <a:pt x="11880" y="3896"/>
                    </a:lnTo>
                    <a:lnTo>
                      <a:pt x="11874" y="3898"/>
                    </a:lnTo>
                    <a:lnTo>
                      <a:pt x="11860" y="3901"/>
                    </a:lnTo>
                    <a:lnTo>
                      <a:pt x="11844" y="3903"/>
                    </a:lnTo>
                    <a:lnTo>
                      <a:pt x="11842" y="3903"/>
                    </a:lnTo>
                    <a:lnTo>
                      <a:pt x="11840" y="3906"/>
                    </a:lnTo>
                    <a:lnTo>
                      <a:pt x="11837" y="3908"/>
                    </a:lnTo>
                    <a:lnTo>
                      <a:pt x="11837" y="3910"/>
                    </a:lnTo>
                    <a:lnTo>
                      <a:pt x="11836" y="3918"/>
                    </a:lnTo>
                    <a:lnTo>
                      <a:pt x="11837" y="3926"/>
                    </a:lnTo>
                    <a:lnTo>
                      <a:pt x="11843" y="3946"/>
                    </a:lnTo>
                    <a:lnTo>
                      <a:pt x="11849" y="3963"/>
                    </a:lnTo>
                    <a:lnTo>
                      <a:pt x="11853" y="3971"/>
                    </a:lnTo>
                    <a:lnTo>
                      <a:pt x="11858" y="3978"/>
                    </a:lnTo>
                    <a:lnTo>
                      <a:pt x="11864" y="3986"/>
                    </a:lnTo>
                    <a:lnTo>
                      <a:pt x="11872" y="3993"/>
                    </a:lnTo>
                    <a:lnTo>
                      <a:pt x="11886" y="4006"/>
                    </a:lnTo>
                    <a:lnTo>
                      <a:pt x="11896" y="4015"/>
                    </a:lnTo>
                    <a:lnTo>
                      <a:pt x="11900" y="4018"/>
                    </a:lnTo>
                    <a:lnTo>
                      <a:pt x="11901" y="4022"/>
                    </a:lnTo>
                    <a:lnTo>
                      <a:pt x="11901" y="4029"/>
                    </a:lnTo>
                    <a:lnTo>
                      <a:pt x="11901" y="4034"/>
                    </a:lnTo>
                    <a:lnTo>
                      <a:pt x="11899" y="4045"/>
                    </a:lnTo>
                    <a:lnTo>
                      <a:pt x="11897" y="4048"/>
                    </a:lnTo>
                    <a:lnTo>
                      <a:pt x="11899" y="4052"/>
                    </a:lnTo>
                    <a:lnTo>
                      <a:pt x="11899" y="4058"/>
                    </a:lnTo>
                    <a:lnTo>
                      <a:pt x="11901" y="4068"/>
                    </a:lnTo>
                    <a:lnTo>
                      <a:pt x="11902" y="4078"/>
                    </a:lnTo>
                    <a:lnTo>
                      <a:pt x="11903" y="4089"/>
                    </a:lnTo>
                    <a:lnTo>
                      <a:pt x="11905" y="4097"/>
                    </a:lnTo>
                    <a:lnTo>
                      <a:pt x="11903" y="4099"/>
                    </a:lnTo>
                    <a:lnTo>
                      <a:pt x="11902" y="4101"/>
                    </a:lnTo>
                    <a:lnTo>
                      <a:pt x="11900" y="4102"/>
                    </a:lnTo>
                    <a:lnTo>
                      <a:pt x="11897" y="4104"/>
                    </a:lnTo>
                    <a:lnTo>
                      <a:pt x="11889" y="4106"/>
                    </a:lnTo>
                    <a:lnTo>
                      <a:pt x="11880" y="4107"/>
                    </a:lnTo>
                    <a:lnTo>
                      <a:pt x="11862" y="4107"/>
                    </a:lnTo>
                    <a:lnTo>
                      <a:pt x="11848" y="4107"/>
                    </a:lnTo>
                    <a:lnTo>
                      <a:pt x="11844" y="4109"/>
                    </a:lnTo>
                    <a:lnTo>
                      <a:pt x="11842" y="4111"/>
                    </a:lnTo>
                    <a:lnTo>
                      <a:pt x="11841" y="4113"/>
                    </a:lnTo>
                    <a:lnTo>
                      <a:pt x="11840" y="4117"/>
                    </a:lnTo>
                    <a:lnTo>
                      <a:pt x="11838" y="4127"/>
                    </a:lnTo>
                    <a:lnTo>
                      <a:pt x="11836" y="4136"/>
                    </a:lnTo>
                    <a:lnTo>
                      <a:pt x="11832" y="4138"/>
                    </a:lnTo>
                    <a:lnTo>
                      <a:pt x="11828" y="4141"/>
                    </a:lnTo>
                    <a:lnTo>
                      <a:pt x="11822" y="4143"/>
                    </a:lnTo>
                    <a:lnTo>
                      <a:pt x="11815" y="4144"/>
                    </a:lnTo>
                    <a:lnTo>
                      <a:pt x="11800" y="4145"/>
                    </a:lnTo>
                    <a:lnTo>
                      <a:pt x="11787" y="4147"/>
                    </a:lnTo>
                    <a:lnTo>
                      <a:pt x="11782" y="4148"/>
                    </a:lnTo>
                    <a:lnTo>
                      <a:pt x="11777" y="4150"/>
                    </a:lnTo>
                    <a:lnTo>
                      <a:pt x="11773" y="4153"/>
                    </a:lnTo>
                    <a:lnTo>
                      <a:pt x="11768" y="4157"/>
                    </a:lnTo>
                    <a:lnTo>
                      <a:pt x="11760" y="4166"/>
                    </a:lnTo>
                    <a:lnTo>
                      <a:pt x="11750" y="4175"/>
                    </a:lnTo>
                    <a:lnTo>
                      <a:pt x="11744" y="4179"/>
                    </a:lnTo>
                    <a:lnTo>
                      <a:pt x="11736" y="4181"/>
                    </a:lnTo>
                    <a:lnTo>
                      <a:pt x="11726" y="4181"/>
                    </a:lnTo>
                    <a:lnTo>
                      <a:pt x="11717" y="4181"/>
                    </a:lnTo>
                    <a:lnTo>
                      <a:pt x="11697" y="4179"/>
                    </a:lnTo>
                    <a:lnTo>
                      <a:pt x="11680" y="4177"/>
                    </a:lnTo>
                    <a:lnTo>
                      <a:pt x="11673" y="4177"/>
                    </a:lnTo>
                    <a:lnTo>
                      <a:pt x="11667" y="4176"/>
                    </a:lnTo>
                    <a:lnTo>
                      <a:pt x="11661" y="4174"/>
                    </a:lnTo>
                    <a:lnTo>
                      <a:pt x="11656" y="4171"/>
                    </a:lnTo>
                    <a:lnTo>
                      <a:pt x="11646" y="4166"/>
                    </a:lnTo>
                    <a:lnTo>
                      <a:pt x="11634" y="4163"/>
                    </a:lnTo>
                    <a:lnTo>
                      <a:pt x="11630" y="4163"/>
                    </a:lnTo>
                    <a:lnTo>
                      <a:pt x="11627" y="4163"/>
                    </a:lnTo>
                    <a:lnTo>
                      <a:pt x="11623" y="4164"/>
                    </a:lnTo>
                    <a:lnTo>
                      <a:pt x="11619" y="4165"/>
                    </a:lnTo>
                    <a:lnTo>
                      <a:pt x="11612" y="4171"/>
                    </a:lnTo>
                    <a:lnTo>
                      <a:pt x="11605" y="4177"/>
                    </a:lnTo>
                    <a:lnTo>
                      <a:pt x="11598" y="4184"/>
                    </a:lnTo>
                    <a:lnTo>
                      <a:pt x="11591" y="4190"/>
                    </a:lnTo>
                    <a:lnTo>
                      <a:pt x="11585" y="4195"/>
                    </a:lnTo>
                    <a:lnTo>
                      <a:pt x="11579" y="4197"/>
                    </a:lnTo>
                    <a:lnTo>
                      <a:pt x="11566" y="4200"/>
                    </a:lnTo>
                    <a:lnTo>
                      <a:pt x="11552" y="4202"/>
                    </a:lnTo>
                    <a:lnTo>
                      <a:pt x="11534" y="4202"/>
                    </a:lnTo>
                    <a:lnTo>
                      <a:pt x="11515" y="4200"/>
                    </a:lnTo>
                    <a:lnTo>
                      <a:pt x="11511" y="4198"/>
                    </a:lnTo>
                    <a:lnTo>
                      <a:pt x="11507" y="4197"/>
                    </a:lnTo>
                    <a:lnTo>
                      <a:pt x="11504" y="4195"/>
                    </a:lnTo>
                    <a:lnTo>
                      <a:pt x="11502" y="4192"/>
                    </a:lnTo>
                    <a:lnTo>
                      <a:pt x="11500" y="4186"/>
                    </a:lnTo>
                    <a:lnTo>
                      <a:pt x="11500" y="4180"/>
                    </a:lnTo>
                    <a:lnTo>
                      <a:pt x="11502" y="4164"/>
                    </a:lnTo>
                    <a:lnTo>
                      <a:pt x="11504" y="4149"/>
                    </a:lnTo>
                    <a:lnTo>
                      <a:pt x="11505" y="4143"/>
                    </a:lnTo>
                    <a:lnTo>
                      <a:pt x="11506" y="4138"/>
                    </a:lnTo>
                    <a:lnTo>
                      <a:pt x="11510" y="4134"/>
                    </a:lnTo>
                    <a:lnTo>
                      <a:pt x="11512" y="4132"/>
                    </a:lnTo>
                    <a:lnTo>
                      <a:pt x="11520" y="4128"/>
                    </a:lnTo>
                    <a:lnTo>
                      <a:pt x="11527" y="4125"/>
                    </a:lnTo>
                    <a:lnTo>
                      <a:pt x="11528" y="4121"/>
                    </a:lnTo>
                    <a:lnTo>
                      <a:pt x="11530" y="4118"/>
                    </a:lnTo>
                    <a:lnTo>
                      <a:pt x="11528" y="4115"/>
                    </a:lnTo>
                    <a:lnTo>
                      <a:pt x="11525" y="4110"/>
                    </a:lnTo>
                    <a:lnTo>
                      <a:pt x="11518" y="4106"/>
                    </a:lnTo>
                    <a:lnTo>
                      <a:pt x="11510" y="4102"/>
                    </a:lnTo>
                    <a:lnTo>
                      <a:pt x="11499" y="4099"/>
                    </a:lnTo>
                    <a:lnTo>
                      <a:pt x="11485" y="4096"/>
                    </a:lnTo>
                    <a:lnTo>
                      <a:pt x="11478" y="4096"/>
                    </a:lnTo>
                    <a:lnTo>
                      <a:pt x="11472" y="4096"/>
                    </a:lnTo>
                    <a:lnTo>
                      <a:pt x="11466" y="4097"/>
                    </a:lnTo>
                    <a:lnTo>
                      <a:pt x="11461" y="4099"/>
                    </a:lnTo>
                    <a:lnTo>
                      <a:pt x="11451" y="4104"/>
                    </a:lnTo>
                    <a:lnTo>
                      <a:pt x="11443" y="4109"/>
                    </a:lnTo>
                    <a:lnTo>
                      <a:pt x="11431" y="4122"/>
                    </a:lnTo>
                    <a:lnTo>
                      <a:pt x="11418" y="4133"/>
                    </a:lnTo>
                    <a:lnTo>
                      <a:pt x="11408" y="4138"/>
                    </a:lnTo>
                    <a:lnTo>
                      <a:pt x="11392" y="4142"/>
                    </a:lnTo>
                    <a:lnTo>
                      <a:pt x="11373" y="4145"/>
                    </a:lnTo>
                    <a:lnTo>
                      <a:pt x="11351" y="4149"/>
                    </a:lnTo>
                    <a:lnTo>
                      <a:pt x="11308" y="4154"/>
                    </a:lnTo>
                    <a:lnTo>
                      <a:pt x="11275" y="4158"/>
                    </a:lnTo>
                    <a:lnTo>
                      <a:pt x="11264" y="4160"/>
                    </a:lnTo>
                    <a:lnTo>
                      <a:pt x="11251" y="4166"/>
                    </a:lnTo>
                    <a:lnTo>
                      <a:pt x="11240" y="4173"/>
                    </a:lnTo>
                    <a:lnTo>
                      <a:pt x="11228" y="4181"/>
                    </a:lnTo>
                    <a:lnTo>
                      <a:pt x="11208" y="4198"/>
                    </a:lnTo>
                    <a:lnTo>
                      <a:pt x="11194" y="4212"/>
                    </a:lnTo>
                    <a:lnTo>
                      <a:pt x="11188" y="4217"/>
                    </a:lnTo>
                    <a:lnTo>
                      <a:pt x="11179" y="4222"/>
                    </a:lnTo>
                    <a:lnTo>
                      <a:pt x="11169" y="4227"/>
                    </a:lnTo>
                    <a:lnTo>
                      <a:pt x="11159" y="4232"/>
                    </a:lnTo>
                    <a:lnTo>
                      <a:pt x="11140" y="4240"/>
                    </a:lnTo>
                    <a:lnTo>
                      <a:pt x="11126" y="4246"/>
                    </a:lnTo>
                    <a:lnTo>
                      <a:pt x="11122" y="4250"/>
                    </a:lnTo>
                    <a:lnTo>
                      <a:pt x="11121" y="4254"/>
                    </a:lnTo>
                    <a:lnTo>
                      <a:pt x="11122" y="4257"/>
                    </a:lnTo>
                    <a:lnTo>
                      <a:pt x="11124" y="4262"/>
                    </a:lnTo>
                    <a:lnTo>
                      <a:pt x="11128" y="4271"/>
                    </a:lnTo>
                    <a:lnTo>
                      <a:pt x="11133" y="4278"/>
                    </a:lnTo>
                    <a:lnTo>
                      <a:pt x="11136" y="4282"/>
                    </a:lnTo>
                    <a:lnTo>
                      <a:pt x="11136" y="4286"/>
                    </a:lnTo>
                    <a:lnTo>
                      <a:pt x="11136" y="4289"/>
                    </a:lnTo>
                    <a:lnTo>
                      <a:pt x="11135" y="4292"/>
                    </a:lnTo>
                    <a:lnTo>
                      <a:pt x="11130" y="4297"/>
                    </a:lnTo>
                    <a:lnTo>
                      <a:pt x="11121" y="4300"/>
                    </a:lnTo>
                    <a:lnTo>
                      <a:pt x="11116" y="4302"/>
                    </a:lnTo>
                    <a:lnTo>
                      <a:pt x="11111" y="4300"/>
                    </a:lnTo>
                    <a:lnTo>
                      <a:pt x="11106" y="4298"/>
                    </a:lnTo>
                    <a:lnTo>
                      <a:pt x="11101" y="4294"/>
                    </a:lnTo>
                    <a:lnTo>
                      <a:pt x="11094" y="4284"/>
                    </a:lnTo>
                    <a:lnTo>
                      <a:pt x="11088" y="4276"/>
                    </a:lnTo>
                    <a:lnTo>
                      <a:pt x="11084" y="4264"/>
                    </a:lnTo>
                    <a:lnTo>
                      <a:pt x="11081" y="4246"/>
                    </a:lnTo>
                    <a:lnTo>
                      <a:pt x="11078" y="4227"/>
                    </a:lnTo>
                    <a:lnTo>
                      <a:pt x="11077" y="4212"/>
                    </a:lnTo>
                    <a:lnTo>
                      <a:pt x="11076" y="4204"/>
                    </a:lnTo>
                    <a:lnTo>
                      <a:pt x="11073" y="4197"/>
                    </a:lnTo>
                    <a:lnTo>
                      <a:pt x="11071" y="4190"/>
                    </a:lnTo>
                    <a:lnTo>
                      <a:pt x="11067" y="4182"/>
                    </a:lnTo>
                    <a:lnTo>
                      <a:pt x="11058" y="4168"/>
                    </a:lnTo>
                    <a:lnTo>
                      <a:pt x="11050" y="4154"/>
                    </a:lnTo>
                    <a:lnTo>
                      <a:pt x="11049" y="4153"/>
                    </a:lnTo>
                    <a:lnTo>
                      <a:pt x="11046" y="4152"/>
                    </a:lnTo>
                    <a:lnTo>
                      <a:pt x="11045" y="4150"/>
                    </a:lnTo>
                    <a:lnTo>
                      <a:pt x="11042" y="4150"/>
                    </a:lnTo>
                    <a:lnTo>
                      <a:pt x="11040" y="4153"/>
                    </a:lnTo>
                    <a:lnTo>
                      <a:pt x="11036" y="4158"/>
                    </a:lnTo>
                    <a:lnTo>
                      <a:pt x="11034" y="4164"/>
                    </a:lnTo>
                    <a:lnTo>
                      <a:pt x="11033" y="4171"/>
                    </a:lnTo>
                    <a:lnTo>
                      <a:pt x="11033" y="4177"/>
                    </a:lnTo>
                    <a:lnTo>
                      <a:pt x="11034" y="4185"/>
                    </a:lnTo>
                    <a:lnTo>
                      <a:pt x="11035" y="4190"/>
                    </a:lnTo>
                    <a:lnTo>
                      <a:pt x="11035" y="4195"/>
                    </a:lnTo>
                    <a:lnTo>
                      <a:pt x="11034" y="4198"/>
                    </a:lnTo>
                    <a:lnTo>
                      <a:pt x="11033" y="4202"/>
                    </a:lnTo>
                    <a:lnTo>
                      <a:pt x="11026" y="4209"/>
                    </a:lnTo>
                    <a:lnTo>
                      <a:pt x="11019" y="4220"/>
                    </a:lnTo>
                    <a:lnTo>
                      <a:pt x="11017" y="4223"/>
                    </a:lnTo>
                    <a:lnTo>
                      <a:pt x="11013" y="4225"/>
                    </a:lnTo>
                    <a:lnTo>
                      <a:pt x="11009" y="4227"/>
                    </a:lnTo>
                    <a:lnTo>
                      <a:pt x="11004" y="4228"/>
                    </a:lnTo>
                    <a:lnTo>
                      <a:pt x="10994" y="4230"/>
                    </a:lnTo>
                    <a:lnTo>
                      <a:pt x="10982" y="4232"/>
                    </a:lnTo>
                    <a:lnTo>
                      <a:pt x="10957" y="4230"/>
                    </a:lnTo>
                    <a:lnTo>
                      <a:pt x="10938" y="4230"/>
                    </a:lnTo>
                    <a:lnTo>
                      <a:pt x="10930" y="4229"/>
                    </a:lnTo>
                    <a:lnTo>
                      <a:pt x="10923" y="4227"/>
                    </a:lnTo>
                    <a:lnTo>
                      <a:pt x="10916" y="4222"/>
                    </a:lnTo>
                    <a:lnTo>
                      <a:pt x="10908" y="4217"/>
                    </a:lnTo>
                    <a:lnTo>
                      <a:pt x="10895" y="4207"/>
                    </a:lnTo>
                    <a:lnTo>
                      <a:pt x="10881" y="4198"/>
                    </a:lnTo>
                    <a:lnTo>
                      <a:pt x="10874" y="4196"/>
                    </a:lnTo>
                    <a:lnTo>
                      <a:pt x="10866" y="4196"/>
                    </a:lnTo>
                    <a:lnTo>
                      <a:pt x="10859" y="4196"/>
                    </a:lnTo>
                    <a:lnTo>
                      <a:pt x="10852" y="4198"/>
                    </a:lnTo>
                    <a:lnTo>
                      <a:pt x="10837" y="4202"/>
                    </a:lnTo>
                    <a:lnTo>
                      <a:pt x="10822" y="4206"/>
                    </a:lnTo>
                    <a:lnTo>
                      <a:pt x="10816" y="4207"/>
                    </a:lnTo>
                    <a:lnTo>
                      <a:pt x="10811" y="4211"/>
                    </a:lnTo>
                    <a:lnTo>
                      <a:pt x="10806" y="4217"/>
                    </a:lnTo>
                    <a:lnTo>
                      <a:pt x="10801" y="4223"/>
                    </a:lnTo>
                    <a:lnTo>
                      <a:pt x="10794" y="4239"/>
                    </a:lnTo>
                    <a:lnTo>
                      <a:pt x="10788" y="4256"/>
                    </a:lnTo>
                    <a:lnTo>
                      <a:pt x="10783" y="4270"/>
                    </a:lnTo>
                    <a:lnTo>
                      <a:pt x="10782" y="4277"/>
                    </a:lnTo>
                    <a:lnTo>
                      <a:pt x="10782" y="4284"/>
                    </a:lnTo>
                    <a:lnTo>
                      <a:pt x="10784" y="4293"/>
                    </a:lnTo>
                    <a:lnTo>
                      <a:pt x="10785" y="4294"/>
                    </a:lnTo>
                    <a:lnTo>
                      <a:pt x="10789" y="4296"/>
                    </a:lnTo>
                    <a:lnTo>
                      <a:pt x="10793" y="4296"/>
                    </a:lnTo>
                    <a:lnTo>
                      <a:pt x="10798" y="4296"/>
                    </a:lnTo>
                    <a:lnTo>
                      <a:pt x="10811" y="4292"/>
                    </a:lnTo>
                    <a:lnTo>
                      <a:pt x="10827" y="4287"/>
                    </a:lnTo>
                    <a:lnTo>
                      <a:pt x="10858" y="4275"/>
                    </a:lnTo>
                    <a:lnTo>
                      <a:pt x="10881" y="4268"/>
                    </a:lnTo>
                    <a:lnTo>
                      <a:pt x="10887" y="4268"/>
                    </a:lnTo>
                    <a:lnTo>
                      <a:pt x="10890" y="4271"/>
                    </a:lnTo>
                    <a:lnTo>
                      <a:pt x="10891" y="4273"/>
                    </a:lnTo>
                    <a:lnTo>
                      <a:pt x="10890" y="4278"/>
                    </a:lnTo>
                    <a:lnTo>
                      <a:pt x="10884" y="4288"/>
                    </a:lnTo>
                    <a:lnTo>
                      <a:pt x="10875" y="4298"/>
                    </a:lnTo>
                    <a:lnTo>
                      <a:pt x="10865" y="4312"/>
                    </a:lnTo>
                    <a:lnTo>
                      <a:pt x="10857" y="4327"/>
                    </a:lnTo>
                    <a:lnTo>
                      <a:pt x="10849" y="4343"/>
                    </a:lnTo>
                    <a:lnTo>
                      <a:pt x="10843" y="4356"/>
                    </a:lnTo>
                    <a:lnTo>
                      <a:pt x="10839" y="4361"/>
                    </a:lnTo>
                    <a:lnTo>
                      <a:pt x="10834" y="4363"/>
                    </a:lnTo>
                    <a:lnTo>
                      <a:pt x="10828" y="4366"/>
                    </a:lnTo>
                    <a:lnTo>
                      <a:pt x="10822" y="4366"/>
                    </a:lnTo>
                    <a:lnTo>
                      <a:pt x="10807" y="4366"/>
                    </a:lnTo>
                    <a:lnTo>
                      <a:pt x="10796" y="4366"/>
                    </a:lnTo>
                    <a:lnTo>
                      <a:pt x="10791" y="4366"/>
                    </a:lnTo>
                    <a:lnTo>
                      <a:pt x="10788" y="4368"/>
                    </a:lnTo>
                    <a:lnTo>
                      <a:pt x="10783" y="4371"/>
                    </a:lnTo>
                    <a:lnTo>
                      <a:pt x="10779" y="4374"/>
                    </a:lnTo>
                    <a:lnTo>
                      <a:pt x="10772" y="4384"/>
                    </a:lnTo>
                    <a:lnTo>
                      <a:pt x="10768" y="4394"/>
                    </a:lnTo>
                    <a:lnTo>
                      <a:pt x="10763" y="4404"/>
                    </a:lnTo>
                    <a:lnTo>
                      <a:pt x="10758" y="4414"/>
                    </a:lnTo>
                    <a:lnTo>
                      <a:pt x="10751" y="4421"/>
                    </a:lnTo>
                    <a:lnTo>
                      <a:pt x="10741" y="4430"/>
                    </a:lnTo>
                    <a:lnTo>
                      <a:pt x="10720" y="4444"/>
                    </a:lnTo>
                    <a:lnTo>
                      <a:pt x="10689" y="4467"/>
                    </a:lnTo>
                    <a:lnTo>
                      <a:pt x="10657" y="4486"/>
                    </a:lnTo>
                    <a:lnTo>
                      <a:pt x="10636" y="4497"/>
                    </a:lnTo>
                    <a:lnTo>
                      <a:pt x="10622" y="4502"/>
                    </a:lnTo>
                    <a:lnTo>
                      <a:pt x="10601" y="4507"/>
                    </a:lnTo>
                    <a:lnTo>
                      <a:pt x="10580" y="4511"/>
                    </a:lnTo>
                    <a:lnTo>
                      <a:pt x="10564" y="4512"/>
                    </a:lnTo>
                    <a:lnTo>
                      <a:pt x="10561" y="4512"/>
                    </a:lnTo>
                    <a:lnTo>
                      <a:pt x="10559" y="4514"/>
                    </a:lnTo>
                    <a:lnTo>
                      <a:pt x="10558" y="4517"/>
                    </a:lnTo>
                    <a:lnTo>
                      <a:pt x="10556" y="4521"/>
                    </a:lnTo>
                    <a:lnTo>
                      <a:pt x="10554" y="4530"/>
                    </a:lnTo>
                    <a:lnTo>
                      <a:pt x="10554" y="4543"/>
                    </a:lnTo>
                    <a:lnTo>
                      <a:pt x="10554" y="4571"/>
                    </a:lnTo>
                    <a:lnTo>
                      <a:pt x="10554" y="4598"/>
                    </a:lnTo>
                    <a:lnTo>
                      <a:pt x="10554" y="4603"/>
                    </a:lnTo>
                    <a:lnTo>
                      <a:pt x="10553" y="4608"/>
                    </a:lnTo>
                    <a:lnTo>
                      <a:pt x="10550" y="4612"/>
                    </a:lnTo>
                    <a:lnTo>
                      <a:pt x="10548" y="4615"/>
                    </a:lnTo>
                    <a:lnTo>
                      <a:pt x="10542" y="4621"/>
                    </a:lnTo>
                    <a:lnTo>
                      <a:pt x="10536" y="4625"/>
                    </a:lnTo>
                    <a:lnTo>
                      <a:pt x="10520" y="4631"/>
                    </a:lnTo>
                    <a:lnTo>
                      <a:pt x="10507" y="4636"/>
                    </a:lnTo>
                    <a:lnTo>
                      <a:pt x="10505" y="4637"/>
                    </a:lnTo>
                    <a:lnTo>
                      <a:pt x="10504" y="4637"/>
                    </a:lnTo>
                    <a:lnTo>
                      <a:pt x="10502" y="4637"/>
                    </a:lnTo>
                    <a:lnTo>
                      <a:pt x="10502" y="4635"/>
                    </a:lnTo>
                    <a:lnTo>
                      <a:pt x="10502" y="4630"/>
                    </a:lnTo>
                    <a:lnTo>
                      <a:pt x="10505" y="4624"/>
                    </a:lnTo>
                    <a:lnTo>
                      <a:pt x="10511" y="4609"/>
                    </a:lnTo>
                    <a:lnTo>
                      <a:pt x="10518" y="4597"/>
                    </a:lnTo>
                    <a:lnTo>
                      <a:pt x="10521" y="4590"/>
                    </a:lnTo>
                    <a:lnTo>
                      <a:pt x="10523" y="4578"/>
                    </a:lnTo>
                    <a:lnTo>
                      <a:pt x="10526" y="4564"/>
                    </a:lnTo>
                    <a:lnTo>
                      <a:pt x="10527" y="4546"/>
                    </a:lnTo>
                    <a:lnTo>
                      <a:pt x="10531" y="4514"/>
                    </a:lnTo>
                    <a:lnTo>
                      <a:pt x="10533" y="4494"/>
                    </a:lnTo>
                    <a:lnTo>
                      <a:pt x="10536" y="4487"/>
                    </a:lnTo>
                    <a:lnTo>
                      <a:pt x="10540" y="4481"/>
                    </a:lnTo>
                    <a:lnTo>
                      <a:pt x="10548" y="4475"/>
                    </a:lnTo>
                    <a:lnTo>
                      <a:pt x="10556" y="4470"/>
                    </a:lnTo>
                    <a:lnTo>
                      <a:pt x="10574" y="4460"/>
                    </a:lnTo>
                    <a:lnTo>
                      <a:pt x="10586" y="4452"/>
                    </a:lnTo>
                    <a:lnTo>
                      <a:pt x="10590" y="4448"/>
                    </a:lnTo>
                    <a:lnTo>
                      <a:pt x="10592" y="4441"/>
                    </a:lnTo>
                    <a:lnTo>
                      <a:pt x="10595" y="4433"/>
                    </a:lnTo>
                    <a:lnTo>
                      <a:pt x="10597" y="4426"/>
                    </a:lnTo>
                    <a:lnTo>
                      <a:pt x="10599" y="4416"/>
                    </a:lnTo>
                    <a:lnTo>
                      <a:pt x="10603" y="4407"/>
                    </a:lnTo>
                    <a:lnTo>
                      <a:pt x="10607" y="4400"/>
                    </a:lnTo>
                    <a:lnTo>
                      <a:pt x="10612" y="4393"/>
                    </a:lnTo>
                    <a:lnTo>
                      <a:pt x="10628" y="4377"/>
                    </a:lnTo>
                    <a:lnTo>
                      <a:pt x="10650" y="4357"/>
                    </a:lnTo>
                    <a:lnTo>
                      <a:pt x="10671" y="4339"/>
                    </a:lnTo>
                    <a:lnTo>
                      <a:pt x="10683" y="4329"/>
                    </a:lnTo>
                    <a:lnTo>
                      <a:pt x="10693" y="4309"/>
                    </a:lnTo>
                    <a:lnTo>
                      <a:pt x="10708" y="4276"/>
                    </a:lnTo>
                    <a:lnTo>
                      <a:pt x="10724" y="4241"/>
                    </a:lnTo>
                    <a:lnTo>
                      <a:pt x="10732" y="4223"/>
                    </a:lnTo>
                    <a:lnTo>
                      <a:pt x="10737" y="4214"/>
                    </a:lnTo>
                    <a:lnTo>
                      <a:pt x="10747" y="4201"/>
                    </a:lnTo>
                    <a:lnTo>
                      <a:pt x="10752" y="4192"/>
                    </a:lnTo>
                    <a:lnTo>
                      <a:pt x="10757" y="4185"/>
                    </a:lnTo>
                    <a:lnTo>
                      <a:pt x="10761" y="4176"/>
                    </a:lnTo>
                    <a:lnTo>
                      <a:pt x="10763" y="4168"/>
                    </a:lnTo>
                    <a:lnTo>
                      <a:pt x="10767" y="4153"/>
                    </a:lnTo>
                    <a:lnTo>
                      <a:pt x="10769" y="4141"/>
                    </a:lnTo>
                    <a:lnTo>
                      <a:pt x="10772" y="4133"/>
                    </a:lnTo>
                    <a:lnTo>
                      <a:pt x="10773" y="4131"/>
                    </a:lnTo>
                    <a:lnTo>
                      <a:pt x="10775" y="4121"/>
                    </a:lnTo>
                    <a:lnTo>
                      <a:pt x="10783" y="4106"/>
                    </a:lnTo>
                    <a:lnTo>
                      <a:pt x="10791" y="4090"/>
                    </a:lnTo>
                    <a:lnTo>
                      <a:pt x="10801" y="4073"/>
                    </a:lnTo>
                    <a:lnTo>
                      <a:pt x="10812" y="4056"/>
                    </a:lnTo>
                    <a:lnTo>
                      <a:pt x="10822" y="4041"/>
                    </a:lnTo>
                    <a:lnTo>
                      <a:pt x="10831" y="4029"/>
                    </a:lnTo>
                    <a:lnTo>
                      <a:pt x="10836" y="4022"/>
                    </a:lnTo>
                    <a:lnTo>
                      <a:pt x="10847" y="4015"/>
                    </a:lnTo>
                    <a:lnTo>
                      <a:pt x="10859" y="4008"/>
                    </a:lnTo>
                    <a:lnTo>
                      <a:pt x="10873" y="3999"/>
                    </a:lnTo>
                    <a:lnTo>
                      <a:pt x="10882" y="3993"/>
                    </a:lnTo>
                    <a:lnTo>
                      <a:pt x="10886" y="3988"/>
                    </a:lnTo>
                    <a:lnTo>
                      <a:pt x="10890" y="3983"/>
                    </a:lnTo>
                    <a:lnTo>
                      <a:pt x="10892" y="3976"/>
                    </a:lnTo>
                    <a:lnTo>
                      <a:pt x="10895" y="3968"/>
                    </a:lnTo>
                    <a:lnTo>
                      <a:pt x="10900" y="3952"/>
                    </a:lnTo>
                    <a:lnTo>
                      <a:pt x="10903" y="3939"/>
                    </a:lnTo>
                    <a:lnTo>
                      <a:pt x="10908" y="3928"/>
                    </a:lnTo>
                    <a:lnTo>
                      <a:pt x="10914" y="3917"/>
                    </a:lnTo>
                    <a:lnTo>
                      <a:pt x="10923" y="3906"/>
                    </a:lnTo>
                    <a:lnTo>
                      <a:pt x="10932" y="3897"/>
                    </a:lnTo>
                    <a:lnTo>
                      <a:pt x="10935" y="3890"/>
                    </a:lnTo>
                    <a:lnTo>
                      <a:pt x="10940" y="3876"/>
                    </a:lnTo>
                    <a:lnTo>
                      <a:pt x="10946" y="3859"/>
                    </a:lnTo>
                    <a:lnTo>
                      <a:pt x="10951" y="3840"/>
                    </a:lnTo>
                    <a:lnTo>
                      <a:pt x="10955" y="3819"/>
                    </a:lnTo>
                    <a:lnTo>
                      <a:pt x="10959" y="3801"/>
                    </a:lnTo>
                    <a:lnTo>
                      <a:pt x="10961" y="3786"/>
                    </a:lnTo>
                    <a:lnTo>
                      <a:pt x="10961" y="3776"/>
                    </a:lnTo>
                    <a:lnTo>
                      <a:pt x="10960" y="3769"/>
                    </a:lnTo>
                    <a:lnTo>
                      <a:pt x="10956" y="3763"/>
                    </a:lnTo>
                    <a:lnTo>
                      <a:pt x="10951" y="3757"/>
                    </a:lnTo>
                    <a:lnTo>
                      <a:pt x="10944" y="3751"/>
                    </a:lnTo>
                    <a:lnTo>
                      <a:pt x="10938" y="3746"/>
                    </a:lnTo>
                    <a:lnTo>
                      <a:pt x="10930" y="3743"/>
                    </a:lnTo>
                    <a:lnTo>
                      <a:pt x="10923" y="3741"/>
                    </a:lnTo>
                    <a:lnTo>
                      <a:pt x="10916" y="3740"/>
                    </a:lnTo>
                    <a:lnTo>
                      <a:pt x="10898" y="3740"/>
                    </a:lnTo>
                    <a:lnTo>
                      <a:pt x="10882" y="3741"/>
                    </a:lnTo>
                    <a:lnTo>
                      <a:pt x="10880" y="3741"/>
                    </a:lnTo>
                    <a:lnTo>
                      <a:pt x="10878" y="3740"/>
                    </a:lnTo>
                    <a:lnTo>
                      <a:pt x="10876" y="3738"/>
                    </a:lnTo>
                    <a:lnTo>
                      <a:pt x="10875" y="3736"/>
                    </a:lnTo>
                    <a:lnTo>
                      <a:pt x="10873" y="3731"/>
                    </a:lnTo>
                    <a:lnTo>
                      <a:pt x="10871" y="3725"/>
                    </a:lnTo>
                    <a:lnTo>
                      <a:pt x="10871" y="3710"/>
                    </a:lnTo>
                    <a:lnTo>
                      <a:pt x="10871" y="3696"/>
                    </a:lnTo>
                    <a:lnTo>
                      <a:pt x="10871" y="3694"/>
                    </a:lnTo>
                    <a:lnTo>
                      <a:pt x="10873" y="3692"/>
                    </a:lnTo>
                    <a:lnTo>
                      <a:pt x="10874" y="3690"/>
                    </a:lnTo>
                    <a:lnTo>
                      <a:pt x="10876" y="3689"/>
                    </a:lnTo>
                    <a:lnTo>
                      <a:pt x="10884" y="3689"/>
                    </a:lnTo>
                    <a:lnTo>
                      <a:pt x="10892" y="3689"/>
                    </a:lnTo>
                    <a:lnTo>
                      <a:pt x="10913" y="3693"/>
                    </a:lnTo>
                    <a:lnTo>
                      <a:pt x="10934" y="3694"/>
                    </a:lnTo>
                    <a:lnTo>
                      <a:pt x="10938" y="3693"/>
                    </a:lnTo>
                    <a:lnTo>
                      <a:pt x="10941" y="3692"/>
                    </a:lnTo>
                    <a:lnTo>
                      <a:pt x="10944" y="3690"/>
                    </a:lnTo>
                    <a:lnTo>
                      <a:pt x="10946" y="3689"/>
                    </a:lnTo>
                    <a:lnTo>
                      <a:pt x="10949" y="3684"/>
                    </a:lnTo>
                    <a:lnTo>
                      <a:pt x="10950" y="3679"/>
                    </a:lnTo>
                    <a:lnTo>
                      <a:pt x="10948" y="3666"/>
                    </a:lnTo>
                    <a:lnTo>
                      <a:pt x="10945" y="3655"/>
                    </a:lnTo>
                    <a:lnTo>
                      <a:pt x="10944" y="3648"/>
                    </a:lnTo>
                    <a:lnTo>
                      <a:pt x="10939" y="3644"/>
                    </a:lnTo>
                    <a:lnTo>
                      <a:pt x="10933" y="3639"/>
                    </a:lnTo>
                    <a:lnTo>
                      <a:pt x="10927" y="3632"/>
                    </a:lnTo>
                    <a:lnTo>
                      <a:pt x="10911" y="3623"/>
                    </a:lnTo>
                    <a:lnTo>
                      <a:pt x="10896" y="3613"/>
                    </a:lnTo>
                    <a:lnTo>
                      <a:pt x="10891" y="3607"/>
                    </a:lnTo>
                    <a:lnTo>
                      <a:pt x="10886" y="3599"/>
                    </a:lnTo>
                    <a:lnTo>
                      <a:pt x="10882" y="3592"/>
                    </a:lnTo>
                    <a:lnTo>
                      <a:pt x="10879" y="3583"/>
                    </a:lnTo>
                    <a:lnTo>
                      <a:pt x="10875" y="3575"/>
                    </a:lnTo>
                    <a:lnTo>
                      <a:pt x="10871" y="3569"/>
                    </a:lnTo>
                    <a:lnTo>
                      <a:pt x="10866" y="3562"/>
                    </a:lnTo>
                    <a:lnTo>
                      <a:pt x="10862" y="3560"/>
                    </a:lnTo>
                    <a:lnTo>
                      <a:pt x="10859" y="3559"/>
                    </a:lnTo>
                    <a:lnTo>
                      <a:pt x="10857" y="3560"/>
                    </a:lnTo>
                    <a:lnTo>
                      <a:pt x="10855" y="3560"/>
                    </a:lnTo>
                    <a:lnTo>
                      <a:pt x="10854" y="3561"/>
                    </a:lnTo>
                    <a:lnTo>
                      <a:pt x="10852" y="3566"/>
                    </a:lnTo>
                    <a:lnTo>
                      <a:pt x="10850" y="3571"/>
                    </a:lnTo>
                    <a:lnTo>
                      <a:pt x="10848" y="3583"/>
                    </a:lnTo>
                    <a:lnTo>
                      <a:pt x="10847" y="3593"/>
                    </a:lnTo>
                    <a:lnTo>
                      <a:pt x="10846" y="3594"/>
                    </a:lnTo>
                    <a:lnTo>
                      <a:pt x="10844" y="3594"/>
                    </a:lnTo>
                    <a:lnTo>
                      <a:pt x="10843" y="3594"/>
                    </a:lnTo>
                    <a:lnTo>
                      <a:pt x="10841" y="3593"/>
                    </a:lnTo>
                    <a:lnTo>
                      <a:pt x="10837" y="3588"/>
                    </a:lnTo>
                    <a:lnTo>
                      <a:pt x="10833" y="3581"/>
                    </a:lnTo>
                    <a:lnTo>
                      <a:pt x="10825" y="3566"/>
                    </a:lnTo>
                    <a:lnTo>
                      <a:pt x="10820" y="3553"/>
                    </a:lnTo>
                    <a:lnTo>
                      <a:pt x="10818" y="3548"/>
                    </a:lnTo>
                    <a:lnTo>
                      <a:pt x="10816" y="3544"/>
                    </a:lnTo>
                    <a:lnTo>
                      <a:pt x="10812" y="3541"/>
                    </a:lnTo>
                    <a:lnTo>
                      <a:pt x="10809" y="3539"/>
                    </a:lnTo>
                    <a:lnTo>
                      <a:pt x="10800" y="3533"/>
                    </a:lnTo>
                    <a:lnTo>
                      <a:pt x="10791" y="3527"/>
                    </a:lnTo>
                    <a:lnTo>
                      <a:pt x="10780" y="3517"/>
                    </a:lnTo>
                    <a:lnTo>
                      <a:pt x="10767" y="3507"/>
                    </a:lnTo>
                    <a:lnTo>
                      <a:pt x="10753" y="3498"/>
                    </a:lnTo>
                    <a:lnTo>
                      <a:pt x="10742" y="3492"/>
                    </a:lnTo>
                    <a:lnTo>
                      <a:pt x="10730" y="3486"/>
                    </a:lnTo>
                    <a:lnTo>
                      <a:pt x="10713" y="3480"/>
                    </a:lnTo>
                    <a:lnTo>
                      <a:pt x="10695" y="3475"/>
                    </a:lnTo>
                    <a:lnTo>
                      <a:pt x="10681" y="3474"/>
                    </a:lnTo>
                    <a:lnTo>
                      <a:pt x="10668" y="3474"/>
                    </a:lnTo>
                    <a:lnTo>
                      <a:pt x="10656" y="3477"/>
                    </a:lnTo>
                    <a:lnTo>
                      <a:pt x="10644" y="3484"/>
                    </a:lnTo>
                    <a:lnTo>
                      <a:pt x="10630" y="3491"/>
                    </a:lnTo>
                    <a:lnTo>
                      <a:pt x="10624" y="3495"/>
                    </a:lnTo>
                    <a:lnTo>
                      <a:pt x="10618" y="3498"/>
                    </a:lnTo>
                    <a:lnTo>
                      <a:pt x="10613" y="3500"/>
                    </a:lnTo>
                    <a:lnTo>
                      <a:pt x="10608" y="3501"/>
                    </a:lnTo>
                    <a:lnTo>
                      <a:pt x="10598" y="3501"/>
                    </a:lnTo>
                    <a:lnTo>
                      <a:pt x="10588" y="3501"/>
                    </a:lnTo>
                    <a:lnTo>
                      <a:pt x="10577" y="3501"/>
                    </a:lnTo>
                    <a:lnTo>
                      <a:pt x="10564" y="3502"/>
                    </a:lnTo>
                    <a:lnTo>
                      <a:pt x="10548" y="3506"/>
                    </a:lnTo>
                    <a:lnTo>
                      <a:pt x="10532" y="3512"/>
                    </a:lnTo>
                    <a:lnTo>
                      <a:pt x="10516" y="3518"/>
                    </a:lnTo>
                    <a:lnTo>
                      <a:pt x="10504" y="3522"/>
                    </a:lnTo>
                    <a:lnTo>
                      <a:pt x="10491" y="3525"/>
                    </a:lnTo>
                    <a:lnTo>
                      <a:pt x="10479" y="3529"/>
                    </a:lnTo>
                    <a:lnTo>
                      <a:pt x="10475" y="3530"/>
                    </a:lnTo>
                    <a:lnTo>
                      <a:pt x="10473" y="3533"/>
                    </a:lnTo>
                    <a:lnTo>
                      <a:pt x="10472" y="3535"/>
                    </a:lnTo>
                    <a:lnTo>
                      <a:pt x="10470" y="3538"/>
                    </a:lnTo>
                    <a:lnTo>
                      <a:pt x="10469" y="3544"/>
                    </a:lnTo>
                    <a:lnTo>
                      <a:pt x="10472" y="3550"/>
                    </a:lnTo>
                    <a:lnTo>
                      <a:pt x="10478" y="3566"/>
                    </a:lnTo>
                    <a:lnTo>
                      <a:pt x="10485" y="3580"/>
                    </a:lnTo>
                    <a:lnTo>
                      <a:pt x="10486" y="3583"/>
                    </a:lnTo>
                    <a:lnTo>
                      <a:pt x="10486" y="3586"/>
                    </a:lnTo>
                    <a:lnTo>
                      <a:pt x="10485" y="3588"/>
                    </a:lnTo>
                    <a:lnTo>
                      <a:pt x="10484" y="3591"/>
                    </a:lnTo>
                    <a:lnTo>
                      <a:pt x="10476" y="3596"/>
                    </a:lnTo>
                    <a:lnTo>
                      <a:pt x="10468" y="3598"/>
                    </a:lnTo>
                    <a:lnTo>
                      <a:pt x="10458" y="3601"/>
                    </a:lnTo>
                    <a:lnTo>
                      <a:pt x="10448" y="3603"/>
                    </a:lnTo>
                    <a:lnTo>
                      <a:pt x="10438" y="3604"/>
                    </a:lnTo>
                    <a:lnTo>
                      <a:pt x="10431" y="3604"/>
                    </a:lnTo>
                    <a:lnTo>
                      <a:pt x="10420" y="3605"/>
                    </a:lnTo>
                    <a:lnTo>
                      <a:pt x="10411" y="3608"/>
                    </a:lnTo>
                    <a:lnTo>
                      <a:pt x="10408" y="3610"/>
                    </a:lnTo>
                    <a:lnTo>
                      <a:pt x="10403" y="3612"/>
                    </a:lnTo>
                    <a:lnTo>
                      <a:pt x="10397" y="3612"/>
                    </a:lnTo>
                    <a:lnTo>
                      <a:pt x="10388" y="3612"/>
                    </a:lnTo>
                    <a:lnTo>
                      <a:pt x="10384" y="3610"/>
                    </a:lnTo>
                    <a:lnTo>
                      <a:pt x="10383" y="3607"/>
                    </a:lnTo>
                    <a:lnTo>
                      <a:pt x="10382" y="3602"/>
                    </a:lnTo>
                    <a:lnTo>
                      <a:pt x="10382" y="3596"/>
                    </a:lnTo>
                    <a:lnTo>
                      <a:pt x="10385" y="3580"/>
                    </a:lnTo>
                    <a:lnTo>
                      <a:pt x="10392" y="3561"/>
                    </a:lnTo>
                    <a:lnTo>
                      <a:pt x="10399" y="3541"/>
                    </a:lnTo>
                    <a:lnTo>
                      <a:pt x="10408" y="3523"/>
                    </a:lnTo>
                    <a:lnTo>
                      <a:pt x="10416" y="3507"/>
                    </a:lnTo>
                    <a:lnTo>
                      <a:pt x="10422" y="3495"/>
                    </a:lnTo>
                    <a:lnTo>
                      <a:pt x="10425" y="3490"/>
                    </a:lnTo>
                    <a:lnTo>
                      <a:pt x="10424" y="3486"/>
                    </a:lnTo>
                    <a:lnTo>
                      <a:pt x="10422" y="3482"/>
                    </a:lnTo>
                    <a:lnTo>
                      <a:pt x="10419" y="3480"/>
                    </a:lnTo>
                    <a:lnTo>
                      <a:pt x="10408" y="3475"/>
                    </a:lnTo>
                    <a:lnTo>
                      <a:pt x="10394" y="3470"/>
                    </a:lnTo>
                    <a:lnTo>
                      <a:pt x="10365" y="3466"/>
                    </a:lnTo>
                    <a:lnTo>
                      <a:pt x="10344" y="3465"/>
                    </a:lnTo>
                    <a:lnTo>
                      <a:pt x="10337" y="3466"/>
                    </a:lnTo>
                    <a:lnTo>
                      <a:pt x="10333" y="3471"/>
                    </a:lnTo>
                    <a:lnTo>
                      <a:pt x="10326" y="3477"/>
                    </a:lnTo>
                    <a:lnTo>
                      <a:pt x="10320" y="3485"/>
                    </a:lnTo>
                    <a:lnTo>
                      <a:pt x="10315" y="3492"/>
                    </a:lnTo>
                    <a:lnTo>
                      <a:pt x="10309" y="3498"/>
                    </a:lnTo>
                    <a:lnTo>
                      <a:pt x="10303" y="3503"/>
                    </a:lnTo>
                    <a:lnTo>
                      <a:pt x="10297" y="3506"/>
                    </a:lnTo>
                    <a:lnTo>
                      <a:pt x="10293" y="3506"/>
                    </a:lnTo>
                    <a:lnTo>
                      <a:pt x="10292" y="3506"/>
                    </a:lnTo>
                    <a:lnTo>
                      <a:pt x="10289" y="3505"/>
                    </a:lnTo>
                    <a:lnTo>
                      <a:pt x="10289" y="3502"/>
                    </a:lnTo>
                    <a:lnTo>
                      <a:pt x="10288" y="3497"/>
                    </a:lnTo>
                    <a:lnTo>
                      <a:pt x="10289" y="3491"/>
                    </a:lnTo>
                    <a:lnTo>
                      <a:pt x="10294" y="3477"/>
                    </a:lnTo>
                    <a:lnTo>
                      <a:pt x="10299" y="3464"/>
                    </a:lnTo>
                    <a:lnTo>
                      <a:pt x="10299" y="3462"/>
                    </a:lnTo>
                    <a:lnTo>
                      <a:pt x="10298" y="3460"/>
                    </a:lnTo>
                    <a:lnTo>
                      <a:pt x="10296" y="3460"/>
                    </a:lnTo>
                    <a:lnTo>
                      <a:pt x="10292" y="3462"/>
                    </a:lnTo>
                    <a:lnTo>
                      <a:pt x="10282" y="3464"/>
                    </a:lnTo>
                    <a:lnTo>
                      <a:pt x="10270" y="3469"/>
                    </a:lnTo>
                    <a:lnTo>
                      <a:pt x="10256" y="3474"/>
                    </a:lnTo>
                    <a:lnTo>
                      <a:pt x="10243" y="3479"/>
                    </a:lnTo>
                    <a:lnTo>
                      <a:pt x="10230" y="3482"/>
                    </a:lnTo>
                    <a:lnTo>
                      <a:pt x="10222" y="3484"/>
                    </a:lnTo>
                    <a:lnTo>
                      <a:pt x="10219" y="3482"/>
                    </a:lnTo>
                    <a:lnTo>
                      <a:pt x="10218" y="3481"/>
                    </a:lnTo>
                    <a:lnTo>
                      <a:pt x="10218" y="3479"/>
                    </a:lnTo>
                    <a:lnTo>
                      <a:pt x="10219" y="3476"/>
                    </a:lnTo>
                    <a:lnTo>
                      <a:pt x="10226" y="3469"/>
                    </a:lnTo>
                    <a:lnTo>
                      <a:pt x="10234" y="3460"/>
                    </a:lnTo>
                    <a:lnTo>
                      <a:pt x="10255" y="3442"/>
                    </a:lnTo>
                    <a:lnTo>
                      <a:pt x="10273" y="3428"/>
                    </a:lnTo>
                    <a:lnTo>
                      <a:pt x="10285" y="3417"/>
                    </a:lnTo>
                    <a:lnTo>
                      <a:pt x="10293" y="3407"/>
                    </a:lnTo>
                    <a:lnTo>
                      <a:pt x="10298" y="3401"/>
                    </a:lnTo>
                    <a:lnTo>
                      <a:pt x="10304" y="3396"/>
                    </a:lnTo>
                    <a:lnTo>
                      <a:pt x="10310" y="3393"/>
                    </a:lnTo>
                    <a:lnTo>
                      <a:pt x="10318" y="3389"/>
                    </a:lnTo>
                    <a:lnTo>
                      <a:pt x="10321" y="3388"/>
                    </a:lnTo>
                    <a:lnTo>
                      <a:pt x="10325" y="3385"/>
                    </a:lnTo>
                    <a:lnTo>
                      <a:pt x="10326" y="3384"/>
                    </a:lnTo>
                    <a:lnTo>
                      <a:pt x="10328" y="3382"/>
                    </a:lnTo>
                    <a:lnTo>
                      <a:pt x="10326" y="3378"/>
                    </a:lnTo>
                    <a:lnTo>
                      <a:pt x="10324" y="3374"/>
                    </a:lnTo>
                    <a:lnTo>
                      <a:pt x="10319" y="3370"/>
                    </a:lnTo>
                    <a:lnTo>
                      <a:pt x="10313" y="3368"/>
                    </a:lnTo>
                    <a:lnTo>
                      <a:pt x="10307" y="3366"/>
                    </a:lnTo>
                    <a:lnTo>
                      <a:pt x="10302" y="3363"/>
                    </a:lnTo>
                    <a:lnTo>
                      <a:pt x="10292" y="3361"/>
                    </a:lnTo>
                    <a:lnTo>
                      <a:pt x="10280" y="3356"/>
                    </a:lnTo>
                    <a:lnTo>
                      <a:pt x="10275" y="3353"/>
                    </a:lnTo>
                    <a:lnTo>
                      <a:pt x="10269" y="3352"/>
                    </a:lnTo>
                    <a:lnTo>
                      <a:pt x="10264" y="3351"/>
                    </a:lnTo>
                    <a:lnTo>
                      <a:pt x="10259" y="3352"/>
                    </a:lnTo>
                    <a:lnTo>
                      <a:pt x="10253" y="3353"/>
                    </a:lnTo>
                    <a:lnTo>
                      <a:pt x="10246" y="3352"/>
                    </a:lnTo>
                    <a:lnTo>
                      <a:pt x="10239" y="3351"/>
                    </a:lnTo>
                    <a:lnTo>
                      <a:pt x="10232" y="3348"/>
                    </a:lnTo>
                    <a:lnTo>
                      <a:pt x="10219" y="3345"/>
                    </a:lnTo>
                    <a:lnTo>
                      <a:pt x="10214" y="3342"/>
                    </a:lnTo>
                    <a:lnTo>
                      <a:pt x="10202" y="3332"/>
                    </a:lnTo>
                    <a:lnTo>
                      <a:pt x="10187" y="3323"/>
                    </a:lnTo>
                    <a:lnTo>
                      <a:pt x="10181" y="3319"/>
                    </a:lnTo>
                    <a:lnTo>
                      <a:pt x="10174" y="3316"/>
                    </a:lnTo>
                    <a:lnTo>
                      <a:pt x="10170" y="3316"/>
                    </a:lnTo>
                    <a:lnTo>
                      <a:pt x="10168" y="3316"/>
                    </a:lnTo>
                    <a:lnTo>
                      <a:pt x="10165" y="3316"/>
                    </a:lnTo>
                    <a:lnTo>
                      <a:pt x="10163" y="3319"/>
                    </a:lnTo>
                    <a:lnTo>
                      <a:pt x="10152" y="3326"/>
                    </a:lnTo>
                    <a:lnTo>
                      <a:pt x="10141" y="3336"/>
                    </a:lnTo>
                    <a:lnTo>
                      <a:pt x="10130" y="3343"/>
                    </a:lnTo>
                    <a:lnTo>
                      <a:pt x="10122" y="3348"/>
                    </a:lnTo>
                    <a:lnTo>
                      <a:pt x="10114" y="3353"/>
                    </a:lnTo>
                    <a:lnTo>
                      <a:pt x="10104" y="3362"/>
                    </a:lnTo>
                    <a:lnTo>
                      <a:pt x="10094" y="3370"/>
                    </a:lnTo>
                    <a:lnTo>
                      <a:pt x="10085" y="3379"/>
                    </a:lnTo>
                    <a:lnTo>
                      <a:pt x="10077" y="3389"/>
                    </a:lnTo>
                    <a:lnTo>
                      <a:pt x="10066" y="3401"/>
                    </a:lnTo>
                    <a:lnTo>
                      <a:pt x="10056" y="3414"/>
                    </a:lnTo>
                    <a:lnTo>
                      <a:pt x="10047" y="3425"/>
                    </a:lnTo>
                    <a:lnTo>
                      <a:pt x="10036" y="3441"/>
                    </a:lnTo>
                    <a:lnTo>
                      <a:pt x="10020" y="3464"/>
                    </a:lnTo>
                    <a:lnTo>
                      <a:pt x="10013" y="3476"/>
                    </a:lnTo>
                    <a:lnTo>
                      <a:pt x="10007" y="3489"/>
                    </a:lnTo>
                    <a:lnTo>
                      <a:pt x="10003" y="3498"/>
                    </a:lnTo>
                    <a:lnTo>
                      <a:pt x="10000" y="3506"/>
                    </a:lnTo>
                    <a:lnTo>
                      <a:pt x="10002" y="3517"/>
                    </a:lnTo>
                    <a:lnTo>
                      <a:pt x="10004" y="3527"/>
                    </a:lnTo>
                    <a:lnTo>
                      <a:pt x="10004" y="3532"/>
                    </a:lnTo>
                    <a:lnTo>
                      <a:pt x="10004" y="3537"/>
                    </a:lnTo>
                    <a:lnTo>
                      <a:pt x="10003" y="3541"/>
                    </a:lnTo>
                    <a:lnTo>
                      <a:pt x="9999" y="3545"/>
                    </a:lnTo>
                    <a:lnTo>
                      <a:pt x="9992" y="3551"/>
                    </a:lnTo>
                    <a:lnTo>
                      <a:pt x="9986" y="3557"/>
                    </a:lnTo>
                    <a:lnTo>
                      <a:pt x="9983" y="3561"/>
                    </a:lnTo>
                    <a:lnTo>
                      <a:pt x="9983" y="3564"/>
                    </a:lnTo>
                    <a:lnTo>
                      <a:pt x="9983" y="3567"/>
                    </a:lnTo>
                    <a:lnTo>
                      <a:pt x="9984" y="3572"/>
                    </a:lnTo>
                    <a:lnTo>
                      <a:pt x="9991" y="3589"/>
                    </a:lnTo>
                    <a:lnTo>
                      <a:pt x="9998" y="3614"/>
                    </a:lnTo>
                    <a:lnTo>
                      <a:pt x="10002" y="3628"/>
                    </a:lnTo>
                    <a:lnTo>
                      <a:pt x="10003" y="3641"/>
                    </a:lnTo>
                    <a:lnTo>
                      <a:pt x="10003" y="3646"/>
                    </a:lnTo>
                    <a:lnTo>
                      <a:pt x="10003" y="3651"/>
                    </a:lnTo>
                    <a:lnTo>
                      <a:pt x="10003" y="3655"/>
                    </a:lnTo>
                    <a:lnTo>
                      <a:pt x="10002" y="3658"/>
                    </a:lnTo>
                    <a:lnTo>
                      <a:pt x="9997" y="3664"/>
                    </a:lnTo>
                    <a:lnTo>
                      <a:pt x="9992" y="3671"/>
                    </a:lnTo>
                    <a:lnTo>
                      <a:pt x="9986" y="3677"/>
                    </a:lnTo>
                    <a:lnTo>
                      <a:pt x="9978" y="3683"/>
                    </a:lnTo>
                    <a:lnTo>
                      <a:pt x="9970" y="3688"/>
                    </a:lnTo>
                    <a:lnTo>
                      <a:pt x="9961" y="3693"/>
                    </a:lnTo>
                    <a:lnTo>
                      <a:pt x="9952" y="3696"/>
                    </a:lnTo>
                    <a:lnTo>
                      <a:pt x="9944" y="3699"/>
                    </a:lnTo>
                    <a:lnTo>
                      <a:pt x="9918" y="3701"/>
                    </a:lnTo>
                    <a:lnTo>
                      <a:pt x="9888" y="3706"/>
                    </a:lnTo>
                    <a:lnTo>
                      <a:pt x="9881" y="3708"/>
                    </a:lnTo>
                    <a:lnTo>
                      <a:pt x="9876" y="3710"/>
                    </a:lnTo>
                    <a:lnTo>
                      <a:pt x="9871" y="3712"/>
                    </a:lnTo>
                    <a:lnTo>
                      <a:pt x="9868" y="3715"/>
                    </a:lnTo>
                    <a:lnTo>
                      <a:pt x="9866" y="3717"/>
                    </a:lnTo>
                    <a:lnTo>
                      <a:pt x="9866" y="3721"/>
                    </a:lnTo>
                    <a:lnTo>
                      <a:pt x="9869" y="3725"/>
                    </a:lnTo>
                    <a:lnTo>
                      <a:pt x="9874" y="3728"/>
                    </a:lnTo>
                    <a:lnTo>
                      <a:pt x="9886" y="3740"/>
                    </a:lnTo>
                    <a:lnTo>
                      <a:pt x="9898" y="3752"/>
                    </a:lnTo>
                    <a:lnTo>
                      <a:pt x="9909" y="3767"/>
                    </a:lnTo>
                    <a:lnTo>
                      <a:pt x="9919" y="3780"/>
                    </a:lnTo>
                    <a:lnTo>
                      <a:pt x="9928" y="3792"/>
                    </a:lnTo>
                    <a:lnTo>
                      <a:pt x="9932" y="3802"/>
                    </a:lnTo>
                    <a:lnTo>
                      <a:pt x="9933" y="3805"/>
                    </a:lnTo>
                    <a:lnTo>
                      <a:pt x="9933" y="3807"/>
                    </a:lnTo>
                    <a:lnTo>
                      <a:pt x="9932" y="3808"/>
                    </a:lnTo>
                    <a:lnTo>
                      <a:pt x="9928" y="3808"/>
                    </a:lnTo>
                    <a:lnTo>
                      <a:pt x="9909" y="3799"/>
                    </a:lnTo>
                    <a:lnTo>
                      <a:pt x="9885" y="3786"/>
                    </a:lnTo>
                    <a:lnTo>
                      <a:pt x="9872" y="3781"/>
                    </a:lnTo>
                    <a:lnTo>
                      <a:pt x="9861" y="3776"/>
                    </a:lnTo>
                    <a:lnTo>
                      <a:pt x="9856" y="3775"/>
                    </a:lnTo>
                    <a:lnTo>
                      <a:pt x="9853" y="3775"/>
                    </a:lnTo>
                    <a:lnTo>
                      <a:pt x="9849" y="3775"/>
                    </a:lnTo>
                    <a:lnTo>
                      <a:pt x="9848" y="3776"/>
                    </a:lnTo>
                    <a:lnTo>
                      <a:pt x="9836" y="3790"/>
                    </a:lnTo>
                    <a:lnTo>
                      <a:pt x="9821" y="3811"/>
                    </a:lnTo>
                    <a:lnTo>
                      <a:pt x="9813" y="3822"/>
                    </a:lnTo>
                    <a:lnTo>
                      <a:pt x="9806" y="3831"/>
                    </a:lnTo>
                    <a:lnTo>
                      <a:pt x="9800" y="3837"/>
                    </a:lnTo>
                    <a:lnTo>
                      <a:pt x="9795" y="3840"/>
                    </a:lnTo>
                    <a:lnTo>
                      <a:pt x="9785" y="3840"/>
                    </a:lnTo>
                    <a:lnTo>
                      <a:pt x="9772" y="3842"/>
                    </a:lnTo>
                    <a:lnTo>
                      <a:pt x="9764" y="3843"/>
                    </a:lnTo>
                    <a:lnTo>
                      <a:pt x="9758" y="3844"/>
                    </a:lnTo>
                    <a:lnTo>
                      <a:pt x="9753" y="3847"/>
                    </a:lnTo>
                    <a:lnTo>
                      <a:pt x="9749" y="3849"/>
                    </a:lnTo>
                    <a:lnTo>
                      <a:pt x="9741" y="3858"/>
                    </a:lnTo>
                    <a:lnTo>
                      <a:pt x="9731" y="3864"/>
                    </a:lnTo>
                    <a:lnTo>
                      <a:pt x="9721" y="3870"/>
                    </a:lnTo>
                    <a:lnTo>
                      <a:pt x="9710" y="3874"/>
                    </a:lnTo>
                    <a:lnTo>
                      <a:pt x="9697" y="3880"/>
                    </a:lnTo>
                    <a:lnTo>
                      <a:pt x="9681" y="3888"/>
                    </a:lnTo>
                    <a:lnTo>
                      <a:pt x="9672" y="3891"/>
                    </a:lnTo>
                    <a:lnTo>
                      <a:pt x="9666" y="3891"/>
                    </a:lnTo>
                    <a:lnTo>
                      <a:pt x="9663" y="3890"/>
                    </a:lnTo>
                    <a:lnTo>
                      <a:pt x="9662" y="3888"/>
                    </a:lnTo>
                    <a:lnTo>
                      <a:pt x="9661" y="3885"/>
                    </a:lnTo>
                    <a:lnTo>
                      <a:pt x="9660" y="3881"/>
                    </a:lnTo>
                    <a:lnTo>
                      <a:pt x="9663" y="3863"/>
                    </a:lnTo>
                    <a:lnTo>
                      <a:pt x="9668" y="3847"/>
                    </a:lnTo>
                    <a:lnTo>
                      <a:pt x="9669" y="3839"/>
                    </a:lnTo>
                    <a:lnTo>
                      <a:pt x="9668" y="3834"/>
                    </a:lnTo>
                    <a:lnTo>
                      <a:pt x="9667" y="3832"/>
                    </a:lnTo>
                    <a:lnTo>
                      <a:pt x="9665" y="3831"/>
                    </a:lnTo>
                    <a:lnTo>
                      <a:pt x="9661" y="3829"/>
                    </a:lnTo>
                    <a:lnTo>
                      <a:pt x="9657" y="3828"/>
                    </a:lnTo>
                    <a:lnTo>
                      <a:pt x="9646" y="3828"/>
                    </a:lnTo>
                    <a:lnTo>
                      <a:pt x="9633" y="3829"/>
                    </a:lnTo>
                    <a:lnTo>
                      <a:pt x="9619" y="3832"/>
                    </a:lnTo>
                    <a:lnTo>
                      <a:pt x="9603" y="3834"/>
                    </a:lnTo>
                    <a:lnTo>
                      <a:pt x="9575" y="3840"/>
                    </a:lnTo>
                    <a:lnTo>
                      <a:pt x="9556" y="3843"/>
                    </a:lnTo>
                    <a:lnTo>
                      <a:pt x="9533" y="3845"/>
                    </a:lnTo>
                    <a:lnTo>
                      <a:pt x="9500" y="3851"/>
                    </a:lnTo>
                    <a:lnTo>
                      <a:pt x="9485" y="3855"/>
                    </a:lnTo>
                    <a:lnTo>
                      <a:pt x="9474" y="3859"/>
                    </a:lnTo>
                    <a:lnTo>
                      <a:pt x="9470" y="3861"/>
                    </a:lnTo>
                    <a:lnTo>
                      <a:pt x="9469" y="3864"/>
                    </a:lnTo>
                    <a:lnTo>
                      <a:pt x="9469" y="3866"/>
                    </a:lnTo>
                    <a:lnTo>
                      <a:pt x="9471" y="3867"/>
                    </a:lnTo>
                    <a:lnTo>
                      <a:pt x="9490" y="3876"/>
                    </a:lnTo>
                    <a:lnTo>
                      <a:pt x="9508" y="3882"/>
                    </a:lnTo>
                    <a:lnTo>
                      <a:pt x="9516" y="3886"/>
                    </a:lnTo>
                    <a:lnTo>
                      <a:pt x="9521" y="3888"/>
                    </a:lnTo>
                    <a:lnTo>
                      <a:pt x="9522" y="3890"/>
                    </a:lnTo>
                    <a:lnTo>
                      <a:pt x="9522" y="3891"/>
                    </a:lnTo>
                    <a:lnTo>
                      <a:pt x="9522" y="3893"/>
                    </a:lnTo>
                    <a:lnTo>
                      <a:pt x="9519" y="3895"/>
                    </a:lnTo>
                    <a:lnTo>
                      <a:pt x="9503" y="3901"/>
                    </a:lnTo>
                    <a:lnTo>
                      <a:pt x="9482" y="3908"/>
                    </a:lnTo>
                    <a:lnTo>
                      <a:pt x="9460" y="3915"/>
                    </a:lnTo>
                    <a:lnTo>
                      <a:pt x="9446" y="3922"/>
                    </a:lnTo>
                    <a:lnTo>
                      <a:pt x="9428" y="3930"/>
                    </a:lnTo>
                    <a:lnTo>
                      <a:pt x="9406" y="3941"/>
                    </a:lnTo>
                    <a:lnTo>
                      <a:pt x="9384" y="3952"/>
                    </a:lnTo>
                    <a:lnTo>
                      <a:pt x="9368" y="3960"/>
                    </a:lnTo>
                    <a:lnTo>
                      <a:pt x="9355" y="3963"/>
                    </a:lnTo>
                    <a:lnTo>
                      <a:pt x="9337" y="3965"/>
                    </a:lnTo>
                    <a:lnTo>
                      <a:pt x="9330" y="3967"/>
                    </a:lnTo>
                    <a:lnTo>
                      <a:pt x="9323" y="3968"/>
                    </a:lnTo>
                    <a:lnTo>
                      <a:pt x="9316" y="3971"/>
                    </a:lnTo>
                    <a:lnTo>
                      <a:pt x="9311" y="3976"/>
                    </a:lnTo>
                    <a:lnTo>
                      <a:pt x="9304" y="3986"/>
                    </a:lnTo>
                    <a:lnTo>
                      <a:pt x="9296" y="3997"/>
                    </a:lnTo>
                    <a:lnTo>
                      <a:pt x="9291" y="4002"/>
                    </a:lnTo>
                    <a:lnTo>
                      <a:pt x="9284" y="4006"/>
                    </a:lnTo>
                    <a:lnTo>
                      <a:pt x="9280" y="4010"/>
                    </a:lnTo>
                    <a:lnTo>
                      <a:pt x="9273" y="4013"/>
                    </a:lnTo>
                    <a:lnTo>
                      <a:pt x="9266" y="4014"/>
                    </a:lnTo>
                    <a:lnTo>
                      <a:pt x="9259" y="4018"/>
                    </a:lnTo>
                    <a:lnTo>
                      <a:pt x="9250" y="4022"/>
                    </a:lnTo>
                    <a:lnTo>
                      <a:pt x="9241" y="4027"/>
                    </a:lnTo>
                    <a:lnTo>
                      <a:pt x="9227" y="4040"/>
                    </a:lnTo>
                    <a:lnTo>
                      <a:pt x="9216" y="4048"/>
                    </a:lnTo>
                    <a:lnTo>
                      <a:pt x="9202" y="4063"/>
                    </a:lnTo>
                    <a:lnTo>
                      <a:pt x="9184" y="4084"/>
                    </a:lnTo>
                    <a:lnTo>
                      <a:pt x="9175" y="4094"/>
                    </a:lnTo>
                    <a:lnTo>
                      <a:pt x="9165" y="4102"/>
                    </a:lnTo>
                    <a:lnTo>
                      <a:pt x="9158" y="4110"/>
                    </a:lnTo>
                    <a:lnTo>
                      <a:pt x="9153" y="4112"/>
                    </a:lnTo>
                    <a:lnTo>
                      <a:pt x="9149" y="4113"/>
                    </a:lnTo>
                    <a:lnTo>
                      <a:pt x="9147" y="4115"/>
                    </a:lnTo>
                    <a:lnTo>
                      <a:pt x="9143" y="4117"/>
                    </a:lnTo>
                    <a:lnTo>
                      <a:pt x="9140" y="4121"/>
                    </a:lnTo>
                    <a:lnTo>
                      <a:pt x="9136" y="4128"/>
                    </a:lnTo>
                    <a:lnTo>
                      <a:pt x="9127" y="4137"/>
                    </a:lnTo>
                    <a:lnTo>
                      <a:pt x="9115" y="4152"/>
                    </a:lnTo>
                    <a:lnTo>
                      <a:pt x="9100" y="4174"/>
                    </a:lnTo>
                    <a:lnTo>
                      <a:pt x="9086" y="4195"/>
                    </a:lnTo>
                    <a:lnTo>
                      <a:pt x="9075" y="4208"/>
                    </a:lnTo>
                    <a:lnTo>
                      <a:pt x="9067" y="4214"/>
                    </a:lnTo>
                    <a:lnTo>
                      <a:pt x="9058" y="4218"/>
                    </a:lnTo>
                    <a:lnTo>
                      <a:pt x="9049" y="4220"/>
                    </a:lnTo>
                    <a:lnTo>
                      <a:pt x="9041" y="4223"/>
                    </a:lnTo>
                    <a:lnTo>
                      <a:pt x="9032" y="4227"/>
                    </a:lnTo>
                    <a:lnTo>
                      <a:pt x="9026" y="4232"/>
                    </a:lnTo>
                    <a:lnTo>
                      <a:pt x="9025" y="4234"/>
                    </a:lnTo>
                    <a:lnTo>
                      <a:pt x="9024" y="4238"/>
                    </a:lnTo>
                    <a:lnTo>
                      <a:pt x="9026" y="4243"/>
                    </a:lnTo>
                    <a:lnTo>
                      <a:pt x="9030" y="4248"/>
                    </a:lnTo>
                    <a:lnTo>
                      <a:pt x="9045" y="4261"/>
                    </a:lnTo>
                    <a:lnTo>
                      <a:pt x="9063" y="4275"/>
                    </a:lnTo>
                    <a:lnTo>
                      <a:pt x="9069" y="4282"/>
                    </a:lnTo>
                    <a:lnTo>
                      <a:pt x="9074" y="4287"/>
                    </a:lnTo>
                    <a:lnTo>
                      <a:pt x="9074" y="4289"/>
                    </a:lnTo>
                    <a:lnTo>
                      <a:pt x="9074" y="4291"/>
                    </a:lnTo>
                    <a:lnTo>
                      <a:pt x="9072" y="4292"/>
                    </a:lnTo>
                    <a:lnTo>
                      <a:pt x="9069" y="4293"/>
                    </a:lnTo>
                    <a:lnTo>
                      <a:pt x="9061" y="4292"/>
                    </a:lnTo>
                    <a:lnTo>
                      <a:pt x="9051" y="4291"/>
                    </a:lnTo>
                    <a:lnTo>
                      <a:pt x="9041" y="4289"/>
                    </a:lnTo>
                    <a:lnTo>
                      <a:pt x="9032" y="4287"/>
                    </a:lnTo>
                    <a:lnTo>
                      <a:pt x="9024" y="4284"/>
                    </a:lnTo>
                    <a:lnTo>
                      <a:pt x="9015" y="4283"/>
                    </a:lnTo>
                    <a:lnTo>
                      <a:pt x="9013" y="4283"/>
                    </a:lnTo>
                    <a:lnTo>
                      <a:pt x="9010" y="4284"/>
                    </a:lnTo>
                    <a:lnTo>
                      <a:pt x="9008" y="4286"/>
                    </a:lnTo>
                    <a:lnTo>
                      <a:pt x="9006" y="4287"/>
                    </a:lnTo>
                    <a:lnTo>
                      <a:pt x="9001" y="4297"/>
                    </a:lnTo>
                    <a:lnTo>
                      <a:pt x="8998" y="4310"/>
                    </a:lnTo>
                    <a:lnTo>
                      <a:pt x="8997" y="4316"/>
                    </a:lnTo>
                    <a:lnTo>
                      <a:pt x="8998" y="4323"/>
                    </a:lnTo>
                    <a:lnTo>
                      <a:pt x="9000" y="4327"/>
                    </a:lnTo>
                    <a:lnTo>
                      <a:pt x="9005" y="4331"/>
                    </a:lnTo>
                    <a:lnTo>
                      <a:pt x="9016" y="4334"/>
                    </a:lnTo>
                    <a:lnTo>
                      <a:pt x="9029" y="4334"/>
                    </a:lnTo>
                    <a:lnTo>
                      <a:pt x="9033" y="4335"/>
                    </a:lnTo>
                    <a:lnTo>
                      <a:pt x="9038" y="4336"/>
                    </a:lnTo>
                    <a:lnTo>
                      <a:pt x="9043" y="4340"/>
                    </a:lnTo>
                    <a:lnTo>
                      <a:pt x="9046" y="4345"/>
                    </a:lnTo>
                    <a:lnTo>
                      <a:pt x="9056" y="4364"/>
                    </a:lnTo>
                    <a:lnTo>
                      <a:pt x="9067" y="4390"/>
                    </a:lnTo>
                    <a:lnTo>
                      <a:pt x="9077" y="4412"/>
                    </a:lnTo>
                    <a:lnTo>
                      <a:pt x="9080" y="4423"/>
                    </a:lnTo>
                    <a:lnTo>
                      <a:pt x="9083" y="4428"/>
                    </a:lnTo>
                    <a:lnTo>
                      <a:pt x="9083" y="4436"/>
                    </a:lnTo>
                    <a:lnTo>
                      <a:pt x="9083" y="4446"/>
                    </a:lnTo>
                    <a:lnTo>
                      <a:pt x="9080" y="4455"/>
                    </a:lnTo>
                    <a:lnTo>
                      <a:pt x="9079" y="4465"/>
                    </a:lnTo>
                    <a:lnTo>
                      <a:pt x="9075" y="4474"/>
                    </a:lnTo>
                    <a:lnTo>
                      <a:pt x="9073" y="4481"/>
                    </a:lnTo>
                    <a:lnTo>
                      <a:pt x="9070" y="4486"/>
                    </a:lnTo>
                    <a:lnTo>
                      <a:pt x="9064" y="4492"/>
                    </a:lnTo>
                    <a:lnTo>
                      <a:pt x="9054" y="4500"/>
                    </a:lnTo>
                    <a:lnTo>
                      <a:pt x="9049" y="4502"/>
                    </a:lnTo>
                    <a:lnTo>
                      <a:pt x="9043" y="4505"/>
                    </a:lnTo>
                    <a:lnTo>
                      <a:pt x="9037" y="4506"/>
                    </a:lnTo>
                    <a:lnTo>
                      <a:pt x="9032" y="4506"/>
                    </a:lnTo>
                    <a:lnTo>
                      <a:pt x="9030" y="4505"/>
                    </a:lnTo>
                    <a:lnTo>
                      <a:pt x="9029" y="4503"/>
                    </a:lnTo>
                    <a:lnTo>
                      <a:pt x="9029" y="4501"/>
                    </a:lnTo>
                    <a:lnTo>
                      <a:pt x="9029" y="4498"/>
                    </a:lnTo>
                    <a:lnTo>
                      <a:pt x="9030" y="4492"/>
                    </a:lnTo>
                    <a:lnTo>
                      <a:pt x="9035" y="4485"/>
                    </a:lnTo>
                    <a:lnTo>
                      <a:pt x="9045" y="4469"/>
                    </a:lnTo>
                    <a:lnTo>
                      <a:pt x="9052" y="4454"/>
                    </a:lnTo>
                    <a:lnTo>
                      <a:pt x="9053" y="4451"/>
                    </a:lnTo>
                    <a:lnTo>
                      <a:pt x="9052" y="4448"/>
                    </a:lnTo>
                    <a:lnTo>
                      <a:pt x="9051" y="4447"/>
                    </a:lnTo>
                    <a:lnTo>
                      <a:pt x="9048" y="4446"/>
                    </a:lnTo>
                    <a:lnTo>
                      <a:pt x="9042" y="4443"/>
                    </a:lnTo>
                    <a:lnTo>
                      <a:pt x="9033" y="4443"/>
                    </a:lnTo>
                    <a:lnTo>
                      <a:pt x="9015" y="4443"/>
                    </a:lnTo>
                    <a:lnTo>
                      <a:pt x="9000" y="4444"/>
                    </a:lnTo>
                    <a:lnTo>
                      <a:pt x="8989" y="4446"/>
                    </a:lnTo>
                    <a:lnTo>
                      <a:pt x="8976" y="4449"/>
                    </a:lnTo>
                    <a:lnTo>
                      <a:pt x="8962" y="4454"/>
                    </a:lnTo>
                    <a:lnTo>
                      <a:pt x="8951" y="4459"/>
                    </a:lnTo>
                    <a:lnTo>
                      <a:pt x="8939" y="4467"/>
                    </a:lnTo>
                    <a:lnTo>
                      <a:pt x="8923" y="4473"/>
                    </a:lnTo>
                    <a:lnTo>
                      <a:pt x="8914" y="4474"/>
                    </a:lnTo>
                    <a:lnTo>
                      <a:pt x="8906" y="4475"/>
                    </a:lnTo>
                    <a:lnTo>
                      <a:pt x="8898" y="4476"/>
                    </a:lnTo>
                    <a:lnTo>
                      <a:pt x="8892" y="4475"/>
                    </a:lnTo>
                    <a:lnTo>
                      <a:pt x="8880" y="4473"/>
                    </a:lnTo>
                    <a:lnTo>
                      <a:pt x="8864" y="4471"/>
                    </a:lnTo>
                    <a:lnTo>
                      <a:pt x="8849" y="4471"/>
                    </a:lnTo>
                    <a:lnTo>
                      <a:pt x="8835" y="4474"/>
                    </a:lnTo>
                    <a:lnTo>
                      <a:pt x="8828" y="4475"/>
                    </a:lnTo>
                    <a:lnTo>
                      <a:pt x="8816" y="4475"/>
                    </a:lnTo>
                    <a:lnTo>
                      <a:pt x="8802" y="4474"/>
                    </a:lnTo>
                    <a:lnTo>
                      <a:pt x="8786" y="4473"/>
                    </a:lnTo>
                    <a:lnTo>
                      <a:pt x="8755" y="4470"/>
                    </a:lnTo>
                    <a:lnTo>
                      <a:pt x="8735" y="4467"/>
                    </a:lnTo>
                    <a:lnTo>
                      <a:pt x="8710" y="4464"/>
                    </a:lnTo>
                    <a:lnTo>
                      <a:pt x="8669" y="4459"/>
                    </a:lnTo>
                    <a:lnTo>
                      <a:pt x="8628" y="4455"/>
                    </a:lnTo>
                    <a:lnTo>
                      <a:pt x="8599" y="4453"/>
                    </a:lnTo>
                    <a:lnTo>
                      <a:pt x="8589" y="4454"/>
                    </a:lnTo>
                    <a:lnTo>
                      <a:pt x="8578" y="4459"/>
                    </a:lnTo>
                    <a:lnTo>
                      <a:pt x="8566" y="4464"/>
                    </a:lnTo>
                    <a:lnTo>
                      <a:pt x="8554" y="4471"/>
                    </a:lnTo>
                    <a:lnTo>
                      <a:pt x="8532" y="4485"/>
                    </a:lnTo>
                    <a:lnTo>
                      <a:pt x="8518" y="4494"/>
                    </a:lnTo>
                    <a:lnTo>
                      <a:pt x="8516" y="4496"/>
                    </a:lnTo>
                    <a:lnTo>
                      <a:pt x="8513" y="4500"/>
                    </a:lnTo>
                    <a:lnTo>
                      <a:pt x="8511" y="4505"/>
                    </a:lnTo>
                    <a:lnTo>
                      <a:pt x="8508" y="4511"/>
                    </a:lnTo>
                    <a:lnTo>
                      <a:pt x="8507" y="4524"/>
                    </a:lnTo>
                    <a:lnTo>
                      <a:pt x="8507" y="4539"/>
                    </a:lnTo>
                    <a:lnTo>
                      <a:pt x="8511" y="4559"/>
                    </a:lnTo>
                    <a:lnTo>
                      <a:pt x="8517" y="4586"/>
                    </a:lnTo>
                    <a:lnTo>
                      <a:pt x="8524" y="4614"/>
                    </a:lnTo>
                    <a:lnTo>
                      <a:pt x="8528" y="4636"/>
                    </a:lnTo>
                    <a:lnTo>
                      <a:pt x="8527" y="4645"/>
                    </a:lnTo>
                    <a:lnTo>
                      <a:pt x="8525" y="4655"/>
                    </a:lnTo>
                    <a:lnTo>
                      <a:pt x="8522" y="4665"/>
                    </a:lnTo>
                    <a:lnTo>
                      <a:pt x="8518" y="4674"/>
                    </a:lnTo>
                    <a:lnTo>
                      <a:pt x="8509" y="4693"/>
                    </a:lnTo>
                    <a:lnTo>
                      <a:pt x="8502" y="4709"/>
                    </a:lnTo>
                    <a:lnTo>
                      <a:pt x="8501" y="4717"/>
                    </a:lnTo>
                    <a:lnTo>
                      <a:pt x="8501" y="4726"/>
                    </a:lnTo>
                    <a:lnTo>
                      <a:pt x="8503" y="4737"/>
                    </a:lnTo>
                    <a:lnTo>
                      <a:pt x="8507" y="4748"/>
                    </a:lnTo>
                    <a:lnTo>
                      <a:pt x="8511" y="4759"/>
                    </a:lnTo>
                    <a:lnTo>
                      <a:pt x="8516" y="4770"/>
                    </a:lnTo>
                    <a:lnTo>
                      <a:pt x="8522" y="4780"/>
                    </a:lnTo>
                    <a:lnTo>
                      <a:pt x="8528" y="4789"/>
                    </a:lnTo>
                    <a:lnTo>
                      <a:pt x="8535" y="4797"/>
                    </a:lnTo>
                    <a:lnTo>
                      <a:pt x="8546" y="4805"/>
                    </a:lnTo>
                    <a:lnTo>
                      <a:pt x="8559" y="4813"/>
                    </a:lnTo>
                    <a:lnTo>
                      <a:pt x="8572" y="4821"/>
                    </a:lnTo>
                    <a:lnTo>
                      <a:pt x="8597" y="4833"/>
                    </a:lnTo>
                    <a:lnTo>
                      <a:pt x="8613" y="4842"/>
                    </a:lnTo>
                    <a:lnTo>
                      <a:pt x="8616" y="4845"/>
                    </a:lnTo>
                    <a:lnTo>
                      <a:pt x="8619" y="4850"/>
                    </a:lnTo>
                    <a:lnTo>
                      <a:pt x="8620" y="4855"/>
                    </a:lnTo>
                    <a:lnTo>
                      <a:pt x="8621" y="4861"/>
                    </a:lnTo>
                    <a:lnTo>
                      <a:pt x="8620" y="4875"/>
                    </a:lnTo>
                    <a:lnTo>
                      <a:pt x="8620" y="4888"/>
                    </a:lnTo>
                    <a:lnTo>
                      <a:pt x="8620" y="4895"/>
                    </a:lnTo>
                    <a:lnTo>
                      <a:pt x="8621" y="4902"/>
                    </a:lnTo>
                    <a:lnTo>
                      <a:pt x="8625" y="4909"/>
                    </a:lnTo>
                    <a:lnTo>
                      <a:pt x="8628" y="4917"/>
                    </a:lnTo>
                    <a:lnTo>
                      <a:pt x="8636" y="4931"/>
                    </a:lnTo>
                    <a:lnTo>
                      <a:pt x="8644" y="4943"/>
                    </a:lnTo>
                    <a:lnTo>
                      <a:pt x="8648" y="4947"/>
                    </a:lnTo>
                    <a:lnTo>
                      <a:pt x="8655" y="4951"/>
                    </a:lnTo>
                    <a:lnTo>
                      <a:pt x="8662" y="4954"/>
                    </a:lnTo>
                    <a:lnTo>
                      <a:pt x="8671" y="4956"/>
                    </a:lnTo>
                    <a:lnTo>
                      <a:pt x="8688" y="4960"/>
                    </a:lnTo>
                    <a:lnTo>
                      <a:pt x="8704" y="4961"/>
                    </a:lnTo>
                    <a:lnTo>
                      <a:pt x="8707" y="4962"/>
                    </a:lnTo>
                    <a:lnTo>
                      <a:pt x="8710" y="4966"/>
                    </a:lnTo>
                    <a:lnTo>
                      <a:pt x="8712" y="4970"/>
                    </a:lnTo>
                    <a:lnTo>
                      <a:pt x="8714" y="4975"/>
                    </a:lnTo>
                    <a:lnTo>
                      <a:pt x="8716" y="4988"/>
                    </a:lnTo>
                    <a:lnTo>
                      <a:pt x="8717" y="5003"/>
                    </a:lnTo>
                    <a:lnTo>
                      <a:pt x="8717" y="5019"/>
                    </a:lnTo>
                    <a:lnTo>
                      <a:pt x="8716" y="5034"/>
                    </a:lnTo>
                    <a:lnTo>
                      <a:pt x="8714" y="5047"/>
                    </a:lnTo>
                    <a:lnTo>
                      <a:pt x="8712" y="5056"/>
                    </a:lnTo>
                    <a:lnTo>
                      <a:pt x="8709" y="5064"/>
                    </a:lnTo>
                    <a:lnTo>
                      <a:pt x="8704" y="5074"/>
                    </a:lnTo>
                    <a:lnTo>
                      <a:pt x="8698" y="5085"/>
                    </a:lnTo>
                    <a:lnTo>
                      <a:pt x="8690" y="5098"/>
                    </a:lnTo>
                    <a:lnTo>
                      <a:pt x="8683" y="5111"/>
                    </a:lnTo>
                    <a:lnTo>
                      <a:pt x="8675" y="5125"/>
                    </a:lnTo>
                    <a:lnTo>
                      <a:pt x="8669" y="5137"/>
                    </a:lnTo>
                    <a:lnTo>
                      <a:pt x="8666" y="5149"/>
                    </a:lnTo>
                    <a:lnTo>
                      <a:pt x="8666" y="5155"/>
                    </a:lnTo>
                    <a:lnTo>
                      <a:pt x="8666" y="5164"/>
                    </a:lnTo>
                    <a:lnTo>
                      <a:pt x="8666" y="5173"/>
                    </a:lnTo>
                    <a:lnTo>
                      <a:pt x="8668" y="5182"/>
                    </a:lnTo>
                    <a:lnTo>
                      <a:pt x="8672" y="5203"/>
                    </a:lnTo>
                    <a:lnTo>
                      <a:pt x="8678" y="5224"/>
                    </a:lnTo>
                    <a:lnTo>
                      <a:pt x="8690" y="5264"/>
                    </a:lnTo>
                    <a:lnTo>
                      <a:pt x="8698" y="5288"/>
                    </a:lnTo>
                    <a:lnTo>
                      <a:pt x="8699" y="5296"/>
                    </a:lnTo>
                    <a:lnTo>
                      <a:pt x="8700" y="5303"/>
                    </a:lnTo>
                    <a:lnTo>
                      <a:pt x="8699" y="5312"/>
                    </a:lnTo>
                    <a:lnTo>
                      <a:pt x="8699" y="5320"/>
                    </a:lnTo>
                    <a:lnTo>
                      <a:pt x="8695" y="5337"/>
                    </a:lnTo>
                    <a:lnTo>
                      <a:pt x="8690" y="5353"/>
                    </a:lnTo>
                    <a:lnTo>
                      <a:pt x="8687" y="5361"/>
                    </a:lnTo>
                    <a:lnTo>
                      <a:pt x="8683" y="5367"/>
                    </a:lnTo>
                    <a:lnTo>
                      <a:pt x="8678" y="5373"/>
                    </a:lnTo>
                    <a:lnTo>
                      <a:pt x="8672" y="5377"/>
                    </a:lnTo>
                    <a:lnTo>
                      <a:pt x="8661" y="5384"/>
                    </a:lnTo>
                    <a:lnTo>
                      <a:pt x="8652" y="5388"/>
                    </a:lnTo>
                    <a:lnTo>
                      <a:pt x="8648" y="5390"/>
                    </a:lnTo>
                    <a:lnTo>
                      <a:pt x="8646" y="5394"/>
                    </a:lnTo>
                    <a:lnTo>
                      <a:pt x="8642" y="5399"/>
                    </a:lnTo>
                    <a:lnTo>
                      <a:pt x="8640" y="5405"/>
                    </a:lnTo>
                    <a:lnTo>
                      <a:pt x="8634" y="5417"/>
                    </a:lnTo>
                    <a:lnTo>
                      <a:pt x="8628" y="5430"/>
                    </a:lnTo>
                    <a:lnTo>
                      <a:pt x="8625" y="5433"/>
                    </a:lnTo>
                    <a:lnTo>
                      <a:pt x="8621" y="5437"/>
                    </a:lnTo>
                    <a:lnTo>
                      <a:pt x="8619" y="5437"/>
                    </a:lnTo>
                    <a:lnTo>
                      <a:pt x="8616" y="5437"/>
                    </a:lnTo>
                    <a:lnTo>
                      <a:pt x="8610" y="5433"/>
                    </a:lnTo>
                    <a:lnTo>
                      <a:pt x="8603" y="5428"/>
                    </a:lnTo>
                    <a:lnTo>
                      <a:pt x="8600" y="5427"/>
                    </a:lnTo>
                    <a:lnTo>
                      <a:pt x="8599" y="5425"/>
                    </a:lnTo>
                    <a:lnTo>
                      <a:pt x="8598" y="5422"/>
                    </a:lnTo>
                    <a:lnTo>
                      <a:pt x="8597" y="5420"/>
                    </a:lnTo>
                    <a:lnTo>
                      <a:pt x="8597" y="5412"/>
                    </a:lnTo>
                    <a:lnTo>
                      <a:pt x="8598" y="5405"/>
                    </a:lnTo>
                    <a:lnTo>
                      <a:pt x="8602" y="5388"/>
                    </a:lnTo>
                    <a:lnTo>
                      <a:pt x="8607" y="5372"/>
                    </a:lnTo>
                    <a:lnTo>
                      <a:pt x="8609" y="5364"/>
                    </a:lnTo>
                    <a:lnTo>
                      <a:pt x="8615" y="5355"/>
                    </a:lnTo>
                    <a:lnTo>
                      <a:pt x="8623" y="5342"/>
                    </a:lnTo>
                    <a:lnTo>
                      <a:pt x="8631" y="5329"/>
                    </a:lnTo>
                    <a:lnTo>
                      <a:pt x="8648" y="5304"/>
                    </a:lnTo>
                    <a:lnTo>
                      <a:pt x="8658" y="5288"/>
                    </a:lnTo>
                    <a:lnTo>
                      <a:pt x="8659" y="5281"/>
                    </a:lnTo>
                    <a:lnTo>
                      <a:pt x="8659" y="5272"/>
                    </a:lnTo>
                    <a:lnTo>
                      <a:pt x="8658" y="5264"/>
                    </a:lnTo>
                    <a:lnTo>
                      <a:pt x="8656" y="5253"/>
                    </a:lnTo>
                    <a:lnTo>
                      <a:pt x="8651" y="5244"/>
                    </a:lnTo>
                    <a:lnTo>
                      <a:pt x="8646" y="5235"/>
                    </a:lnTo>
                    <a:lnTo>
                      <a:pt x="8641" y="5228"/>
                    </a:lnTo>
                    <a:lnTo>
                      <a:pt x="8635" y="5224"/>
                    </a:lnTo>
                    <a:lnTo>
                      <a:pt x="8629" y="5222"/>
                    </a:lnTo>
                    <a:lnTo>
                      <a:pt x="8624" y="5221"/>
                    </a:lnTo>
                    <a:lnTo>
                      <a:pt x="8620" y="5221"/>
                    </a:lnTo>
                    <a:lnTo>
                      <a:pt x="8615" y="5221"/>
                    </a:lnTo>
                    <a:lnTo>
                      <a:pt x="8609" y="5223"/>
                    </a:lnTo>
                    <a:lnTo>
                      <a:pt x="8602" y="5228"/>
                    </a:lnTo>
                    <a:lnTo>
                      <a:pt x="8597" y="5232"/>
                    </a:lnTo>
                    <a:lnTo>
                      <a:pt x="8592" y="5240"/>
                    </a:lnTo>
                    <a:lnTo>
                      <a:pt x="8587" y="5251"/>
                    </a:lnTo>
                    <a:lnTo>
                      <a:pt x="8582" y="5264"/>
                    </a:lnTo>
                    <a:lnTo>
                      <a:pt x="8576" y="5276"/>
                    </a:lnTo>
                    <a:lnTo>
                      <a:pt x="8571" y="5288"/>
                    </a:lnTo>
                    <a:lnTo>
                      <a:pt x="8566" y="5297"/>
                    </a:lnTo>
                    <a:lnTo>
                      <a:pt x="8561" y="5302"/>
                    </a:lnTo>
                    <a:lnTo>
                      <a:pt x="8561" y="5302"/>
                    </a:lnTo>
                    <a:lnTo>
                      <a:pt x="8561" y="5303"/>
                    </a:lnTo>
                    <a:lnTo>
                      <a:pt x="8560" y="5303"/>
                    </a:lnTo>
                    <a:lnTo>
                      <a:pt x="8559" y="5302"/>
                    </a:lnTo>
                    <a:lnTo>
                      <a:pt x="8559" y="5299"/>
                    </a:lnTo>
                    <a:lnTo>
                      <a:pt x="8559" y="5296"/>
                    </a:lnTo>
                    <a:lnTo>
                      <a:pt x="8560" y="5286"/>
                    </a:lnTo>
                    <a:lnTo>
                      <a:pt x="8562" y="5275"/>
                    </a:lnTo>
                    <a:lnTo>
                      <a:pt x="8567" y="5250"/>
                    </a:lnTo>
                    <a:lnTo>
                      <a:pt x="8570" y="5230"/>
                    </a:lnTo>
                    <a:lnTo>
                      <a:pt x="8573" y="5208"/>
                    </a:lnTo>
                    <a:lnTo>
                      <a:pt x="8582" y="5175"/>
                    </a:lnTo>
                    <a:lnTo>
                      <a:pt x="8592" y="5141"/>
                    </a:lnTo>
                    <a:lnTo>
                      <a:pt x="8599" y="5116"/>
                    </a:lnTo>
                    <a:lnTo>
                      <a:pt x="8604" y="5106"/>
                    </a:lnTo>
                    <a:lnTo>
                      <a:pt x="8614" y="5095"/>
                    </a:lnTo>
                    <a:lnTo>
                      <a:pt x="8625" y="5083"/>
                    </a:lnTo>
                    <a:lnTo>
                      <a:pt x="8639" y="5069"/>
                    </a:lnTo>
                    <a:lnTo>
                      <a:pt x="8651" y="5056"/>
                    </a:lnTo>
                    <a:lnTo>
                      <a:pt x="8663" y="5043"/>
                    </a:lnTo>
                    <a:lnTo>
                      <a:pt x="8673" y="5032"/>
                    </a:lnTo>
                    <a:lnTo>
                      <a:pt x="8679" y="5024"/>
                    </a:lnTo>
                    <a:lnTo>
                      <a:pt x="8682" y="5020"/>
                    </a:lnTo>
                    <a:lnTo>
                      <a:pt x="8682" y="5016"/>
                    </a:lnTo>
                    <a:lnTo>
                      <a:pt x="8682" y="5013"/>
                    </a:lnTo>
                    <a:lnTo>
                      <a:pt x="8680" y="5009"/>
                    </a:lnTo>
                    <a:lnTo>
                      <a:pt x="8675" y="5003"/>
                    </a:lnTo>
                    <a:lnTo>
                      <a:pt x="8669" y="4998"/>
                    </a:lnTo>
                    <a:lnTo>
                      <a:pt x="8662" y="4994"/>
                    </a:lnTo>
                    <a:lnTo>
                      <a:pt x="8655" y="4991"/>
                    </a:lnTo>
                    <a:lnTo>
                      <a:pt x="8647" y="4989"/>
                    </a:lnTo>
                    <a:lnTo>
                      <a:pt x="8642" y="4989"/>
                    </a:lnTo>
                    <a:lnTo>
                      <a:pt x="8626" y="4989"/>
                    </a:lnTo>
                    <a:lnTo>
                      <a:pt x="8602" y="4987"/>
                    </a:lnTo>
                    <a:lnTo>
                      <a:pt x="8575" y="4983"/>
                    </a:lnTo>
                    <a:lnTo>
                      <a:pt x="8557" y="4978"/>
                    </a:lnTo>
                    <a:lnTo>
                      <a:pt x="8550" y="4975"/>
                    </a:lnTo>
                    <a:lnTo>
                      <a:pt x="8543" y="4967"/>
                    </a:lnTo>
                    <a:lnTo>
                      <a:pt x="8534" y="4955"/>
                    </a:lnTo>
                    <a:lnTo>
                      <a:pt x="8525" y="4943"/>
                    </a:lnTo>
                    <a:lnTo>
                      <a:pt x="8508" y="4914"/>
                    </a:lnTo>
                    <a:lnTo>
                      <a:pt x="8493" y="4891"/>
                    </a:lnTo>
                    <a:lnTo>
                      <a:pt x="8486" y="4876"/>
                    </a:lnTo>
                    <a:lnTo>
                      <a:pt x="8481" y="4865"/>
                    </a:lnTo>
                    <a:lnTo>
                      <a:pt x="8479" y="4860"/>
                    </a:lnTo>
                    <a:lnTo>
                      <a:pt x="8476" y="4856"/>
                    </a:lnTo>
                    <a:lnTo>
                      <a:pt x="8474" y="4853"/>
                    </a:lnTo>
                    <a:lnTo>
                      <a:pt x="8470" y="4849"/>
                    </a:lnTo>
                    <a:lnTo>
                      <a:pt x="8457" y="4838"/>
                    </a:lnTo>
                    <a:lnTo>
                      <a:pt x="8436" y="4823"/>
                    </a:lnTo>
                    <a:lnTo>
                      <a:pt x="8415" y="4808"/>
                    </a:lnTo>
                    <a:lnTo>
                      <a:pt x="8397" y="4795"/>
                    </a:lnTo>
                    <a:lnTo>
                      <a:pt x="8389" y="4789"/>
                    </a:lnTo>
                    <a:lnTo>
                      <a:pt x="8379" y="4784"/>
                    </a:lnTo>
                    <a:lnTo>
                      <a:pt x="8367" y="4779"/>
                    </a:lnTo>
                    <a:lnTo>
                      <a:pt x="8354" y="4774"/>
                    </a:lnTo>
                    <a:lnTo>
                      <a:pt x="8341" y="4770"/>
                    </a:lnTo>
                    <a:lnTo>
                      <a:pt x="8330" y="4768"/>
                    </a:lnTo>
                    <a:lnTo>
                      <a:pt x="8319" y="4765"/>
                    </a:lnTo>
                    <a:lnTo>
                      <a:pt x="8310" y="4765"/>
                    </a:lnTo>
                    <a:lnTo>
                      <a:pt x="8302" y="4767"/>
                    </a:lnTo>
                    <a:lnTo>
                      <a:pt x="8290" y="4769"/>
                    </a:lnTo>
                    <a:lnTo>
                      <a:pt x="8277" y="4774"/>
                    </a:lnTo>
                    <a:lnTo>
                      <a:pt x="8263" y="4780"/>
                    </a:lnTo>
                    <a:lnTo>
                      <a:pt x="8250" y="4786"/>
                    </a:lnTo>
                    <a:lnTo>
                      <a:pt x="8238" y="4794"/>
                    </a:lnTo>
                    <a:lnTo>
                      <a:pt x="8228" y="4800"/>
                    </a:lnTo>
                    <a:lnTo>
                      <a:pt x="8222" y="4805"/>
                    </a:lnTo>
                    <a:lnTo>
                      <a:pt x="8219" y="4807"/>
                    </a:lnTo>
                    <a:lnTo>
                      <a:pt x="8219" y="4810"/>
                    </a:lnTo>
                    <a:lnTo>
                      <a:pt x="8219" y="4812"/>
                    </a:lnTo>
                    <a:lnTo>
                      <a:pt x="8220" y="4813"/>
                    </a:lnTo>
                    <a:lnTo>
                      <a:pt x="8225" y="4817"/>
                    </a:lnTo>
                    <a:lnTo>
                      <a:pt x="8231" y="4821"/>
                    </a:lnTo>
                    <a:lnTo>
                      <a:pt x="8247" y="4827"/>
                    </a:lnTo>
                    <a:lnTo>
                      <a:pt x="8260" y="4831"/>
                    </a:lnTo>
                    <a:lnTo>
                      <a:pt x="8265" y="4834"/>
                    </a:lnTo>
                    <a:lnTo>
                      <a:pt x="8267" y="4838"/>
                    </a:lnTo>
                    <a:lnTo>
                      <a:pt x="8267" y="4844"/>
                    </a:lnTo>
                    <a:lnTo>
                      <a:pt x="8268" y="4850"/>
                    </a:lnTo>
                    <a:lnTo>
                      <a:pt x="8267" y="4864"/>
                    </a:lnTo>
                    <a:lnTo>
                      <a:pt x="8266" y="4872"/>
                    </a:lnTo>
                    <a:lnTo>
                      <a:pt x="8265" y="4876"/>
                    </a:lnTo>
                    <a:lnTo>
                      <a:pt x="8262" y="4880"/>
                    </a:lnTo>
                    <a:lnTo>
                      <a:pt x="8257" y="4882"/>
                    </a:lnTo>
                    <a:lnTo>
                      <a:pt x="8252" y="4884"/>
                    </a:lnTo>
                    <a:lnTo>
                      <a:pt x="8244" y="4885"/>
                    </a:lnTo>
                    <a:lnTo>
                      <a:pt x="8235" y="4885"/>
                    </a:lnTo>
                    <a:lnTo>
                      <a:pt x="8225" y="4884"/>
                    </a:lnTo>
                    <a:lnTo>
                      <a:pt x="8213" y="4880"/>
                    </a:lnTo>
                    <a:lnTo>
                      <a:pt x="8207" y="4877"/>
                    </a:lnTo>
                    <a:lnTo>
                      <a:pt x="8202" y="4875"/>
                    </a:lnTo>
                    <a:lnTo>
                      <a:pt x="8196" y="4871"/>
                    </a:lnTo>
                    <a:lnTo>
                      <a:pt x="8191" y="4868"/>
                    </a:lnTo>
                    <a:lnTo>
                      <a:pt x="8182" y="4858"/>
                    </a:lnTo>
                    <a:lnTo>
                      <a:pt x="8174" y="4848"/>
                    </a:lnTo>
                    <a:lnTo>
                      <a:pt x="8166" y="4838"/>
                    </a:lnTo>
                    <a:lnTo>
                      <a:pt x="8159" y="4829"/>
                    </a:lnTo>
                    <a:lnTo>
                      <a:pt x="8151" y="4821"/>
                    </a:lnTo>
                    <a:lnTo>
                      <a:pt x="8143" y="4816"/>
                    </a:lnTo>
                    <a:lnTo>
                      <a:pt x="8135" y="4812"/>
                    </a:lnTo>
                    <a:lnTo>
                      <a:pt x="8128" y="4811"/>
                    </a:lnTo>
                    <a:lnTo>
                      <a:pt x="8121" y="4811"/>
                    </a:lnTo>
                    <a:lnTo>
                      <a:pt x="8115" y="4813"/>
                    </a:lnTo>
                    <a:lnTo>
                      <a:pt x="8103" y="4817"/>
                    </a:lnTo>
                    <a:lnTo>
                      <a:pt x="8095" y="4823"/>
                    </a:lnTo>
                    <a:lnTo>
                      <a:pt x="8091" y="4827"/>
                    </a:lnTo>
                    <a:lnTo>
                      <a:pt x="8087" y="4834"/>
                    </a:lnTo>
                    <a:lnTo>
                      <a:pt x="8084" y="4844"/>
                    </a:lnTo>
                    <a:lnTo>
                      <a:pt x="8080" y="4855"/>
                    </a:lnTo>
                    <a:lnTo>
                      <a:pt x="8076" y="4879"/>
                    </a:lnTo>
                    <a:lnTo>
                      <a:pt x="8074" y="4898"/>
                    </a:lnTo>
                    <a:lnTo>
                      <a:pt x="8075" y="4907"/>
                    </a:lnTo>
                    <a:lnTo>
                      <a:pt x="8079" y="4918"/>
                    </a:lnTo>
                    <a:lnTo>
                      <a:pt x="8085" y="4931"/>
                    </a:lnTo>
                    <a:lnTo>
                      <a:pt x="8092" y="4946"/>
                    </a:lnTo>
                    <a:lnTo>
                      <a:pt x="8101" y="4961"/>
                    </a:lnTo>
                    <a:lnTo>
                      <a:pt x="8111" y="4975"/>
                    </a:lnTo>
                    <a:lnTo>
                      <a:pt x="8119" y="4987"/>
                    </a:lnTo>
                    <a:lnTo>
                      <a:pt x="8128" y="4995"/>
                    </a:lnTo>
                    <a:lnTo>
                      <a:pt x="8139" y="5004"/>
                    </a:lnTo>
                    <a:lnTo>
                      <a:pt x="8153" y="5013"/>
                    </a:lnTo>
                    <a:lnTo>
                      <a:pt x="8169" y="5023"/>
                    </a:lnTo>
                    <a:lnTo>
                      <a:pt x="8185" y="5031"/>
                    </a:lnTo>
                    <a:lnTo>
                      <a:pt x="8217" y="5048"/>
                    </a:lnTo>
                    <a:lnTo>
                      <a:pt x="8236" y="5059"/>
                    </a:lnTo>
                    <a:lnTo>
                      <a:pt x="8240" y="5063"/>
                    </a:lnTo>
                    <a:lnTo>
                      <a:pt x="8242" y="5068"/>
                    </a:lnTo>
                    <a:lnTo>
                      <a:pt x="8242" y="5074"/>
                    </a:lnTo>
                    <a:lnTo>
                      <a:pt x="8241" y="5082"/>
                    </a:lnTo>
                    <a:lnTo>
                      <a:pt x="8238" y="5095"/>
                    </a:lnTo>
                    <a:lnTo>
                      <a:pt x="8235" y="5107"/>
                    </a:lnTo>
                    <a:lnTo>
                      <a:pt x="8234" y="5118"/>
                    </a:lnTo>
                    <a:lnTo>
                      <a:pt x="8235" y="5131"/>
                    </a:lnTo>
                    <a:lnTo>
                      <a:pt x="8235" y="5137"/>
                    </a:lnTo>
                    <a:lnTo>
                      <a:pt x="8234" y="5142"/>
                    </a:lnTo>
                    <a:lnTo>
                      <a:pt x="8234" y="5148"/>
                    </a:lnTo>
                    <a:lnTo>
                      <a:pt x="8231" y="5153"/>
                    </a:lnTo>
                    <a:lnTo>
                      <a:pt x="8230" y="5155"/>
                    </a:lnTo>
                    <a:lnTo>
                      <a:pt x="8228" y="5157"/>
                    </a:lnTo>
                    <a:lnTo>
                      <a:pt x="8226" y="5158"/>
                    </a:lnTo>
                    <a:lnTo>
                      <a:pt x="8224" y="5158"/>
                    </a:lnTo>
                    <a:lnTo>
                      <a:pt x="8218" y="5155"/>
                    </a:lnTo>
                    <a:lnTo>
                      <a:pt x="8212" y="5152"/>
                    </a:lnTo>
                    <a:lnTo>
                      <a:pt x="8206" y="5146"/>
                    </a:lnTo>
                    <a:lnTo>
                      <a:pt x="8198" y="5138"/>
                    </a:lnTo>
                    <a:lnTo>
                      <a:pt x="8192" y="5131"/>
                    </a:lnTo>
                    <a:lnTo>
                      <a:pt x="8186" y="5123"/>
                    </a:lnTo>
                    <a:lnTo>
                      <a:pt x="8182" y="5116"/>
                    </a:lnTo>
                    <a:lnTo>
                      <a:pt x="8178" y="5109"/>
                    </a:lnTo>
                    <a:lnTo>
                      <a:pt x="8177" y="5104"/>
                    </a:lnTo>
                    <a:lnTo>
                      <a:pt x="8177" y="5099"/>
                    </a:lnTo>
                    <a:lnTo>
                      <a:pt x="8178" y="5090"/>
                    </a:lnTo>
                    <a:lnTo>
                      <a:pt x="8178" y="5080"/>
                    </a:lnTo>
                    <a:lnTo>
                      <a:pt x="8177" y="5078"/>
                    </a:lnTo>
                    <a:lnTo>
                      <a:pt x="8174" y="5075"/>
                    </a:lnTo>
                    <a:lnTo>
                      <a:pt x="8166" y="5070"/>
                    </a:lnTo>
                    <a:lnTo>
                      <a:pt x="8159" y="5067"/>
                    </a:lnTo>
                    <a:lnTo>
                      <a:pt x="8137" y="5057"/>
                    </a:lnTo>
                    <a:lnTo>
                      <a:pt x="8112" y="5047"/>
                    </a:lnTo>
                    <a:lnTo>
                      <a:pt x="8062" y="5029"/>
                    </a:lnTo>
                    <a:lnTo>
                      <a:pt x="8031" y="5019"/>
                    </a:lnTo>
                    <a:lnTo>
                      <a:pt x="8025" y="5015"/>
                    </a:lnTo>
                    <a:lnTo>
                      <a:pt x="8016" y="5010"/>
                    </a:lnTo>
                    <a:lnTo>
                      <a:pt x="8007" y="5002"/>
                    </a:lnTo>
                    <a:lnTo>
                      <a:pt x="7999" y="4993"/>
                    </a:lnTo>
                    <a:lnTo>
                      <a:pt x="7992" y="4984"/>
                    </a:lnTo>
                    <a:lnTo>
                      <a:pt x="7985" y="4975"/>
                    </a:lnTo>
                    <a:lnTo>
                      <a:pt x="7982" y="4966"/>
                    </a:lnTo>
                    <a:lnTo>
                      <a:pt x="7980" y="4959"/>
                    </a:lnTo>
                    <a:lnTo>
                      <a:pt x="7980" y="4952"/>
                    </a:lnTo>
                    <a:lnTo>
                      <a:pt x="7983" y="4947"/>
                    </a:lnTo>
                    <a:lnTo>
                      <a:pt x="7985" y="4941"/>
                    </a:lnTo>
                    <a:lnTo>
                      <a:pt x="7989" y="4936"/>
                    </a:lnTo>
                    <a:lnTo>
                      <a:pt x="7998" y="4925"/>
                    </a:lnTo>
                    <a:lnTo>
                      <a:pt x="8009" y="4913"/>
                    </a:lnTo>
                    <a:lnTo>
                      <a:pt x="8012" y="4906"/>
                    </a:lnTo>
                    <a:lnTo>
                      <a:pt x="8015" y="4897"/>
                    </a:lnTo>
                    <a:lnTo>
                      <a:pt x="8016" y="4888"/>
                    </a:lnTo>
                    <a:lnTo>
                      <a:pt x="8015" y="4879"/>
                    </a:lnTo>
                    <a:lnTo>
                      <a:pt x="8011" y="4861"/>
                    </a:lnTo>
                    <a:lnTo>
                      <a:pt x="8009" y="4845"/>
                    </a:lnTo>
                    <a:lnTo>
                      <a:pt x="8009" y="4842"/>
                    </a:lnTo>
                    <a:lnTo>
                      <a:pt x="8010" y="4837"/>
                    </a:lnTo>
                    <a:lnTo>
                      <a:pt x="8012" y="4831"/>
                    </a:lnTo>
                    <a:lnTo>
                      <a:pt x="8016" y="4824"/>
                    </a:lnTo>
                    <a:lnTo>
                      <a:pt x="8025" y="4810"/>
                    </a:lnTo>
                    <a:lnTo>
                      <a:pt x="8035" y="4792"/>
                    </a:lnTo>
                    <a:lnTo>
                      <a:pt x="8055" y="4762"/>
                    </a:lnTo>
                    <a:lnTo>
                      <a:pt x="8068" y="4742"/>
                    </a:lnTo>
                    <a:lnTo>
                      <a:pt x="8073" y="4729"/>
                    </a:lnTo>
                    <a:lnTo>
                      <a:pt x="8078" y="4709"/>
                    </a:lnTo>
                    <a:lnTo>
                      <a:pt x="8081" y="4687"/>
                    </a:lnTo>
                    <a:lnTo>
                      <a:pt x="8084" y="4666"/>
                    </a:lnTo>
                    <a:lnTo>
                      <a:pt x="8084" y="4655"/>
                    </a:lnTo>
                    <a:lnTo>
                      <a:pt x="8084" y="4642"/>
                    </a:lnTo>
                    <a:lnTo>
                      <a:pt x="8081" y="4629"/>
                    </a:lnTo>
                    <a:lnTo>
                      <a:pt x="8079" y="4617"/>
                    </a:lnTo>
                    <a:lnTo>
                      <a:pt x="8074" y="4597"/>
                    </a:lnTo>
                    <a:lnTo>
                      <a:pt x="8071" y="4590"/>
                    </a:lnTo>
                    <a:lnTo>
                      <a:pt x="8063" y="4578"/>
                    </a:lnTo>
                    <a:lnTo>
                      <a:pt x="8054" y="4571"/>
                    </a:lnTo>
                    <a:lnTo>
                      <a:pt x="8051" y="4570"/>
                    </a:lnTo>
                    <a:lnTo>
                      <a:pt x="8048" y="4570"/>
                    </a:lnTo>
                    <a:lnTo>
                      <a:pt x="8046" y="4572"/>
                    </a:lnTo>
                    <a:lnTo>
                      <a:pt x="8044" y="4578"/>
                    </a:lnTo>
                    <a:lnTo>
                      <a:pt x="8043" y="4597"/>
                    </a:lnTo>
                    <a:lnTo>
                      <a:pt x="8042" y="4619"/>
                    </a:lnTo>
                    <a:lnTo>
                      <a:pt x="8041" y="4642"/>
                    </a:lnTo>
                    <a:lnTo>
                      <a:pt x="8038" y="4660"/>
                    </a:lnTo>
                    <a:lnTo>
                      <a:pt x="8035" y="4669"/>
                    </a:lnTo>
                    <a:lnTo>
                      <a:pt x="8030" y="4682"/>
                    </a:lnTo>
                    <a:lnTo>
                      <a:pt x="8022" y="4698"/>
                    </a:lnTo>
                    <a:lnTo>
                      <a:pt x="8012" y="4714"/>
                    </a:lnTo>
                    <a:lnTo>
                      <a:pt x="8003" y="4731"/>
                    </a:lnTo>
                    <a:lnTo>
                      <a:pt x="7992" y="4746"/>
                    </a:lnTo>
                    <a:lnTo>
                      <a:pt x="7987" y="4752"/>
                    </a:lnTo>
                    <a:lnTo>
                      <a:pt x="7980" y="4758"/>
                    </a:lnTo>
                    <a:lnTo>
                      <a:pt x="7976" y="4762"/>
                    </a:lnTo>
                    <a:lnTo>
                      <a:pt x="7971" y="4765"/>
                    </a:lnTo>
                    <a:lnTo>
                      <a:pt x="7960" y="4770"/>
                    </a:lnTo>
                    <a:lnTo>
                      <a:pt x="7946" y="4774"/>
                    </a:lnTo>
                    <a:lnTo>
                      <a:pt x="7934" y="4778"/>
                    </a:lnTo>
                    <a:lnTo>
                      <a:pt x="7920" y="4780"/>
                    </a:lnTo>
                    <a:lnTo>
                      <a:pt x="7908" y="4783"/>
                    </a:lnTo>
                    <a:lnTo>
                      <a:pt x="7897" y="4786"/>
                    </a:lnTo>
                    <a:lnTo>
                      <a:pt x="7888" y="4789"/>
                    </a:lnTo>
                    <a:lnTo>
                      <a:pt x="7883" y="4792"/>
                    </a:lnTo>
                    <a:lnTo>
                      <a:pt x="7876" y="4804"/>
                    </a:lnTo>
                    <a:lnTo>
                      <a:pt x="7867" y="4821"/>
                    </a:lnTo>
                    <a:lnTo>
                      <a:pt x="7862" y="4828"/>
                    </a:lnTo>
                    <a:lnTo>
                      <a:pt x="7857" y="4836"/>
                    </a:lnTo>
                    <a:lnTo>
                      <a:pt x="7852" y="4842"/>
                    </a:lnTo>
                    <a:lnTo>
                      <a:pt x="7849" y="4847"/>
                    </a:lnTo>
                    <a:lnTo>
                      <a:pt x="7836" y="4856"/>
                    </a:lnTo>
                    <a:lnTo>
                      <a:pt x="7819" y="4871"/>
                    </a:lnTo>
                    <a:lnTo>
                      <a:pt x="7812" y="4880"/>
                    </a:lnTo>
                    <a:lnTo>
                      <a:pt x="7806" y="4888"/>
                    </a:lnTo>
                    <a:lnTo>
                      <a:pt x="7803" y="4893"/>
                    </a:lnTo>
                    <a:lnTo>
                      <a:pt x="7802" y="4898"/>
                    </a:lnTo>
                    <a:lnTo>
                      <a:pt x="7802" y="4903"/>
                    </a:lnTo>
                    <a:lnTo>
                      <a:pt x="7803" y="4908"/>
                    </a:lnTo>
                    <a:lnTo>
                      <a:pt x="7809" y="4928"/>
                    </a:lnTo>
                    <a:lnTo>
                      <a:pt x="7817" y="4947"/>
                    </a:lnTo>
                    <a:lnTo>
                      <a:pt x="7821" y="4956"/>
                    </a:lnTo>
                    <a:lnTo>
                      <a:pt x="7823" y="4965"/>
                    </a:lnTo>
                    <a:lnTo>
                      <a:pt x="7824" y="4973"/>
                    </a:lnTo>
                    <a:lnTo>
                      <a:pt x="7824" y="4979"/>
                    </a:lnTo>
                    <a:lnTo>
                      <a:pt x="7823" y="5000"/>
                    </a:lnTo>
                    <a:lnTo>
                      <a:pt x="7821" y="5029"/>
                    </a:lnTo>
                    <a:lnTo>
                      <a:pt x="7821" y="5042"/>
                    </a:lnTo>
                    <a:lnTo>
                      <a:pt x="7821" y="5056"/>
                    </a:lnTo>
                    <a:lnTo>
                      <a:pt x="7821" y="5066"/>
                    </a:lnTo>
                    <a:lnTo>
                      <a:pt x="7822" y="5072"/>
                    </a:lnTo>
                    <a:lnTo>
                      <a:pt x="7829" y="5085"/>
                    </a:lnTo>
                    <a:lnTo>
                      <a:pt x="7839" y="5104"/>
                    </a:lnTo>
                    <a:lnTo>
                      <a:pt x="7843" y="5115"/>
                    </a:lnTo>
                    <a:lnTo>
                      <a:pt x="7845" y="5126"/>
                    </a:lnTo>
                    <a:lnTo>
                      <a:pt x="7845" y="5131"/>
                    </a:lnTo>
                    <a:lnTo>
                      <a:pt x="7845" y="5136"/>
                    </a:lnTo>
                    <a:lnTo>
                      <a:pt x="7844" y="5142"/>
                    </a:lnTo>
                    <a:lnTo>
                      <a:pt x="7841" y="5146"/>
                    </a:lnTo>
                    <a:lnTo>
                      <a:pt x="7835" y="5157"/>
                    </a:lnTo>
                    <a:lnTo>
                      <a:pt x="7825" y="5169"/>
                    </a:lnTo>
                    <a:lnTo>
                      <a:pt x="7814" y="5182"/>
                    </a:lnTo>
                    <a:lnTo>
                      <a:pt x="7802" y="5196"/>
                    </a:lnTo>
                    <a:lnTo>
                      <a:pt x="7781" y="5221"/>
                    </a:lnTo>
                    <a:lnTo>
                      <a:pt x="7770" y="5237"/>
                    </a:lnTo>
                    <a:lnTo>
                      <a:pt x="7768" y="5249"/>
                    </a:lnTo>
                    <a:lnTo>
                      <a:pt x="7765" y="5264"/>
                    </a:lnTo>
                    <a:lnTo>
                      <a:pt x="7763" y="5272"/>
                    </a:lnTo>
                    <a:lnTo>
                      <a:pt x="7761" y="5280"/>
                    </a:lnTo>
                    <a:lnTo>
                      <a:pt x="7759" y="5286"/>
                    </a:lnTo>
                    <a:lnTo>
                      <a:pt x="7757" y="5291"/>
                    </a:lnTo>
                    <a:lnTo>
                      <a:pt x="7747" y="5305"/>
                    </a:lnTo>
                    <a:lnTo>
                      <a:pt x="7736" y="5324"/>
                    </a:lnTo>
                    <a:lnTo>
                      <a:pt x="7726" y="5341"/>
                    </a:lnTo>
                    <a:lnTo>
                      <a:pt x="7721" y="5348"/>
                    </a:lnTo>
                    <a:lnTo>
                      <a:pt x="7720" y="5352"/>
                    </a:lnTo>
                    <a:lnTo>
                      <a:pt x="7718" y="5357"/>
                    </a:lnTo>
                    <a:lnTo>
                      <a:pt x="7718" y="5363"/>
                    </a:lnTo>
                    <a:lnTo>
                      <a:pt x="7718" y="5368"/>
                    </a:lnTo>
                    <a:lnTo>
                      <a:pt x="7718" y="5382"/>
                    </a:lnTo>
                    <a:lnTo>
                      <a:pt x="7721" y="5396"/>
                    </a:lnTo>
                    <a:lnTo>
                      <a:pt x="7727" y="5427"/>
                    </a:lnTo>
                    <a:lnTo>
                      <a:pt x="7729" y="5454"/>
                    </a:lnTo>
                    <a:lnTo>
                      <a:pt x="7728" y="5464"/>
                    </a:lnTo>
                    <a:lnTo>
                      <a:pt x="7728" y="5471"/>
                    </a:lnTo>
                    <a:lnTo>
                      <a:pt x="7726" y="5476"/>
                    </a:lnTo>
                    <a:lnTo>
                      <a:pt x="7725" y="5480"/>
                    </a:lnTo>
                    <a:lnTo>
                      <a:pt x="7718" y="5486"/>
                    </a:lnTo>
                    <a:lnTo>
                      <a:pt x="7709" y="5495"/>
                    </a:lnTo>
                    <a:lnTo>
                      <a:pt x="7705" y="5501"/>
                    </a:lnTo>
                    <a:lnTo>
                      <a:pt x="7702" y="5507"/>
                    </a:lnTo>
                    <a:lnTo>
                      <a:pt x="7701" y="5512"/>
                    </a:lnTo>
                    <a:lnTo>
                      <a:pt x="7702" y="5517"/>
                    </a:lnTo>
                    <a:lnTo>
                      <a:pt x="7706" y="5528"/>
                    </a:lnTo>
                    <a:lnTo>
                      <a:pt x="7710" y="5539"/>
                    </a:lnTo>
                    <a:lnTo>
                      <a:pt x="7713" y="5545"/>
                    </a:lnTo>
                    <a:lnTo>
                      <a:pt x="7717" y="5549"/>
                    </a:lnTo>
                    <a:lnTo>
                      <a:pt x="7722" y="5550"/>
                    </a:lnTo>
                    <a:lnTo>
                      <a:pt x="7728" y="5551"/>
                    </a:lnTo>
                    <a:lnTo>
                      <a:pt x="7734" y="5551"/>
                    </a:lnTo>
                    <a:lnTo>
                      <a:pt x="7741" y="5550"/>
                    </a:lnTo>
                    <a:lnTo>
                      <a:pt x="7747" y="5549"/>
                    </a:lnTo>
                    <a:lnTo>
                      <a:pt x="7752" y="5547"/>
                    </a:lnTo>
                    <a:lnTo>
                      <a:pt x="7758" y="5545"/>
                    </a:lnTo>
                    <a:lnTo>
                      <a:pt x="7763" y="5547"/>
                    </a:lnTo>
                    <a:lnTo>
                      <a:pt x="7768" y="5548"/>
                    </a:lnTo>
                    <a:lnTo>
                      <a:pt x="7773" y="5551"/>
                    </a:lnTo>
                    <a:lnTo>
                      <a:pt x="7782" y="5560"/>
                    </a:lnTo>
                    <a:lnTo>
                      <a:pt x="7791" y="5569"/>
                    </a:lnTo>
                    <a:lnTo>
                      <a:pt x="7793" y="5570"/>
                    </a:lnTo>
                    <a:lnTo>
                      <a:pt x="7797" y="5571"/>
                    </a:lnTo>
                    <a:lnTo>
                      <a:pt x="7801" y="5571"/>
                    </a:lnTo>
                    <a:lnTo>
                      <a:pt x="7805" y="5571"/>
                    </a:lnTo>
                    <a:lnTo>
                      <a:pt x="7814" y="5567"/>
                    </a:lnTo>
                    <a:lnTo>
                      <a:pt x="7824" y="5564"/>
                    </a:lnTo>
                    <a:lnTo>
                      <a:pt x="7843" y="5553"/>
                    </a:lnTo>
                    <a:lnTo>
                      <a:pt x="7857" y="5543"/>
                    </a:lnTo>
                    <a:lnTo>
                      <a:pt x="7860" y="5542"/>
                    </a:lnTo>
                    <a:lnTo>
                      <a:pt x="7864" y="5540"/>
                    </a:lnTo>
                    <a:lnTo>
                      <a:pt x="7867" y="5540"/>
                    </a:lnTo>
                    <a:lnTo>
                      <a:pt x="7872" y="5542"/>
                    </a:lnTo>
                    <a:lnTo>
                      <a:pt x="7883" y="5543"/>
                    </a:lnTo>
                    <a:lnTo>
                      <a:pt x="7894" y="5547"/>
                    </a:lnTo>
                    <a:lnTo>
                      <a:pt x="7916" y="5556"/>
                    </a:lnTo>
                    <a:lnTo>
                      <a:pt x="7932" y="5564"/>
                    </a:lnTo>
                    <a:lnTo>
                      <a:pt x="7947" y="5576"/>
                    </a:lnTo>
                    <a:lnTo>
                      <a:pt x="7971" y="5598"/>
                    </a:lnTo>
                    <a:lnTo>
                      <a:pt x="7994" y="5622"/>
                    </a:lnTo>
                    <a:lnTo>
                      <a:pt x="8010" y="5639"/>
                    </a:lnTo>
                    <a:lnTo>
                      <a:pt x="8021" y="5650"/>
                    </a:lnTo>
                    <a:lnTo>
                      <a:pt x="8033" y="5661"/>
                    </a:lnTo>
                    <a:lnTo>
                      <a:pt x="8044" y="5672"/>
                    </a:lnTo>
                    <a:lnTo>
                      <a:pt x="8055" y="5682"/>
                    </a:lnTo>
                    <a:lnTo>
                      <a:pt x="8057" y="5686"/>
                    </a:lnTo>
                    <a:lnTo>
                      <a:pt x="8058" y="5689"/>
                    </a:lnTo>
                    <a:lnTo>
                      <a:pt x="8059" y="5695"/>
                    </a:lnTo>
                    <a:lnTo>
                      <a:pt x="8059" y="5702"/>
                    </a:lnTo>
                    <a:lnTo>
                      <a:pt x="8059" y="5715"/>
                    </a:lnTo>
                    <a:lnTo>
                      <a:pt x="8057" y="5732"/>
                    </a:lnTo>
                    <a:lnTo>
                      <a:pt x="8052" y="5764"/>
                    </a:lnTo>
                    <a:lnTo>
                      <a:pt x="8046" y="5789"/>
                    </a:lnTo>
                    <a:lnTo>
                      <a:pt x="8046" y="5797"/>
                    </a:lnTo>
                    <a:lnTo>
                      <a:pt x="8047" y="5806"/>
                    </a:lnTo>
                    <a:lnTo>
                      <a:pt x="8049" y="5815"/>
                    </a:lnTo>
                    <a:lnTo>
                      <a:pt x="8053" y="5822"/>
                    </a:lnTo>
                    <a:lnTo>
                      <a:pt x="8060" y="5836"/>
                    </a:lnTo>
                    <a:lnTo>
                      <a:pt x="8064" y="5845"/>
                    </a:lnTo>
                    <a:lnTo>
                      <a:pt x="8063" y="5849"/>
                    </a:lnTo>
                    <a:lnTo>
                      <a:pt x="8059" y="5853"/>
                    </a:lnTo>
                    <a:lnTo>
                      <a:pt x="8054" y="5855"/>
                    </a:lnTo>
                    <a:lnTo>
                      <a:pt x="8049" y="5858"/>
                    </a:lnTo>
                    <a:lnTo>
                      <a:pt x="8037" y="5861"/>
                    </a:lnTo>
                    <a:lnTo>
                      <a:pt x="8026" y="5864"/>
                    </a:lnTo>
                    <a:lnTo>
                      <a:pt x="8021" y="5866"/>
                    </a:lnTo>
                    <a:lnTo>
                      <a:pt x="8016" y="5871"/>
                    </a:lnTo>
                    <a:lnTo>
                      <a:pt x="8011" y="5880"/>
                    </a:lnTo>
                    <a:lnTo>
                      <a:pt x="8006" y="5890"/>
                    </a:lnTo>
                    <a:lnTo>
                      <a:pt x="7996" y="5912"/>
                    </a:lnTo>
                    <a:lnTo>
                      <a:pt x="7984" y="5936"/>
                    </a:lnTo>
                    <a:lnTo>
                      <a:pt x="7982" y="5943"/>
                    </a:lnTo>
                    <a:lnTo>
                      <a:pt x="7979" y="5948"/>
                    </a:lnTo>
                    <a:lnTo>
                      <a:pt x="7979" y="5952"/>
                    </a:lnTo>
                    <a:lnTo>
                      <a:pt x="7980" y="5959"/>
                    </a:lnTo>
                    <a:lnTo>
                      <a:pt x="7982" y="5964"/>
                    </a:lnTo>
                    <a:lnTo>
                      <a:pt x="7984" y="5968"/>
                    </a:lnTo>
                    <a:lnTo>
                      <a:pt x="7987" y="5972"/>
                    </a:lnTo>
                    <a:lnTo>
                      <a:pt x="7989" y="5977"/>
                    </a:lnTo>
                    <a:lnTo>
                      <a:pt x="8005" y="5991"/>
                    </a:lnTo>
                    <a:lnTo>
                      <a:pt x="8017" y="6000"/>
                    </a:lnTo>
                    <a:lnTo>
                      <a:pt x="8036" y="6009"/>
                    </a:lnTo>
                    <a:lnTo>
                      <a:pt x="8065" y="6021"/>
                    </a:lnTo>
                    <a:lnTo>
                      <a:pt x="8080" y="6028"/>
                    </a:lnTo>
                    <a:lnTo>
                      <a:pt x="8094" y="6034"/>
                    </a:lnTo>
                    <a:lnTo>
                      <a:pt x="8103" y="6040"/>
                    </a:lnTo>
                    <a:lnTo>
                      <a:pt x="8110" y="6045"/>
                    </a:lnTo>
                    <a:lnTo>
                      <a:pt x="8110" y="6046"/>
                    </a:lnTo>
                    <a:lnTo>
                      <a:pt x="8110" y="6048"/>
                    </a:lnTo>
                    <a:lnTo>
                      <a:pt x="8108" y="6050"/>
                    </a:lnTo>
                    <a:lnTo>
                      <a:pt x="8105" y="6051"/>
                    </a:lnTo>
                    <a:lnTo>
                      <a:pt x="8097" y="6053"/>
                    </a:lnTo>
                    <a:lnTo>
                      <a:pt x="8086" y="6056"/>
                    </a:lnTo>
                    <a:lnTo>
                      <a:pt x="8074" y="6057"/>
                    </a:lnTo>
                    <a:lnTo>
                      <a:pt x="8063" y="6058"/>
                    </a:lnTo>
                    <a:lnTo>
                      <a:pt x="8051" y="6058"/>
                    </a:lnTo>
                    <a:lnTo>
                      <a:pt x="8042" y="6057"/>
                    </a:lnTo>
                    <a:lnTo>
                      <a:pt x="8033" y="6056"/>
                    </a:lnTo>
                    <a:lnTo>
                      <a:pt x="8022" y="6052"/>
                    </a:lnTo>
                    <a:lnTo>
                      <a:pt x="8011" y="6046"/>
                    </a:lnTo>
                    <a:lnTo>
                      <a:pt x="8000" y="6040"/>
                    </a:lnTo>
                    <a:lnTo>
                      <a:pt x="7988" y="6032"/>
                    </a:lnTo>
                    <a:lnTo>
                      <a:pt x="7978" y="6025"/>
                    </a:lnTo>
                    <a:lnTo>
                      <a:pt x="7968" y="6016"/>
                    </a:lnTo>
                    <a:lnTo>
                      <a:pt x="7961" y="6009"/>
                    </a:lnTo>
                    <a:lnTo>
                      <a:pt x="7956" y="6002"/>
                    </a:lnTo>
                    <a:lnTo>
                      <a:pt x="7951" y="5996"/>
                    </a:lnTo>
                    <a:lnTo>
                      <a:pt x="7947" y="5988"/>
                    </a:lnTo>
                    <a:lnTo>
                      <a:pt x="7944" y="5981"/>
                    </a:lnTo>
                    <a:lnTo>
                      <a:pt x="7942" y="5975"/>
                    </a:lnTo>
                    <a:lnTo>
                      <a:pt x="7942" y="5967"/>
                    </a:lnTo>
                    <a:lnTo>
                      <a:pt x="7945" y="5960"/>
                    </a:lnTo>
                    <a:lnTo>
                      <a:pt x="7947" y="5952"/>
                    </a:lnTo>
                    <a:lnTo>
                      <a:pt x="7952" y="5940"/>
                    </a:lnTo>
                    <a:lnTo>
                      <a:pt x="7958" y="5920"/>
                    </a:lnTo>
                    <a:lnTo>
                      <a:pt x="7966" y="5896"/>
                    </a:lnTo>
                    <a:lnTo>
                      <a:pt x="7972" y="5868"/>
                    </a:lnTo>
                    <a:lnTo>
                      <a:pt x="7979" y="5839"/>
                    </a:lnTo>
                    <a:lnTo>
                      <a:pt x="7984" y="5813"/>
                    </a:lnTo>
                    <a:lnTo>
                      <a:pt x="7987" y="5791"/>
                    </a:lnTo>
                    <a:lnTo>
                      <a:pt x="7988" y="5775"/>
                    </a:lnTo>
                    <a:lnTo>
                      <a:pt x="7987" y="5763"/>
                    </a:lnTo>
                    <a:lnTo>
                      <a:pt x="7984" y="5752"/>
                    </a:lnTo>
                    <a:lnTo>
                      <a:pt x="7980" y="5742"/>
                    </a:lnTo>
                    <a:lnTo>
                      <a:pt x="7977" y="5732"/>
                    </a:lnTo>
                    <a:lnTo>
                      <a:pt x="7968" y="5715"/>
                    </a:lnTo>
                    <a:lnTo>
                      <a:pt x="7960" y="5703"/>
                    </a:lnTo>
                    <a:lnTo>
                      <a:pt x="7957" y="5698"/>
                    </a:lnTo>
                    <a:lnTo>
                      <a:pt x="7956" y="5693"/>
                    </a:lnTo>
                    <a:lnTo>
                      <a:pt x="7956" y="5687"/>
                    </a:lnTo>
                    <a:lnTo>
                      <a:pt x="7956" y="5681"/>
                    </a:lnTo>
                    <a:lnTo>
                      <a:pt x="7957" y="5668"/>
                    </a:lnTo>
                    <a:lnTo>
                      <a:pt x="7960" y="5655"/>
                    </a:lnTo>
                    <a:lnTo>
                      <a:pt x="7960" y="5651"/>
                    </a:lnTo>
                    <a:lnTo>
                      <a:pt x="7958" y="5647"/>
                    </a:lnTo>
                    <a:lnTo>
                      <a:pt x="7956" y="5645"/>
                    </a:lnTo>
                    <a:lnTo>
                      <a:pt x="7953" y="5642"/>
                    </a:lnTo>
                    <a:lnTo>
                      <a:pt x="7947" y="5636"/>
                    </a:lnTo>
                    <a:lnTo>
                      <a:pt x="7939" y="5633"/>
                    </a:lnTo>
                    <a:lnTo>
                      <a:pt x="7920" y="5626"/>
                    </a:lnTo>
                    <a:lnTo>
                      <a:pt x="7908" y="5624"/>
                    </a:lnTo>
                    <a:lnTo>
                      <a:pt x="7880" y="5626"/>
                    </a:lnTo>
                    <a:lnTo>
                      <a:pt x="7829" y="5634"/>
                    </a:lnTo>
                    <a:lnTo>
                      <a:pt x="7801" y="5638"/>
                    </a:lnTo>
                    <a:lnTo>
                      <a:pt x="7776" y="5642"/>
                    </a:lnTo>
                    <a:lnTo>
                      <a:pt x="7757" y="5646"/>
                    </a:lnTo>
                    <a:lnTo>
                      <a:pt x="7745" y="5650"/>
                    </a:lnTo>
                    <a:lnTo>
                      <a:pt x="7739" y="5654"/>
                    </a:lnTo>
                    <a:lnTo>
                      <a:pt x="7736" y="5658"/>
                    </a:lnTo>
                    <a:lnTo>
                      <a:pt x="7732" y="5665"/>
                    </a:lnTo>
                    <a:lnTo>
                      <a:pt x="7731" y="5671"/>
                    </a:lnTo>
                    <a:lnTo>
                      <a:pt x="7728" y="5687"/>
                    </a:lnTo>
                    <a:lnTo>
                      <a:pt x="7727" y="5702"/>
                    </a:lnTo>
                    <a:lnTo>
                      <a:pt x="7727" y="5708"/>
                    </a:lnTo>
                    <a:lnTo>
                      <a:pt x="7726" y="5714"/>
                    </a:lnTo>
                    <a:lnTo>
                      <a:pt x="7723" y="5720"/>
                    </a:lnTo>
                    <a:lnTo>
                      <a:pt x="7721" y="5725"/>
                    </a:lnTo>
                    <a:lnTo>
                      <a:pt x="7715" y="5736"/>
                    </a:lnTo>
                    <a:lnTo>
                      <a:pt x="7707" y="5747"/>
                    </a:lnTo>
                    <a:lnTo>
                      <a:pt x="7706" y="5751"/>
                    </a:lnTo>
                    <a:lnTo>
                      <a:pt x="7705" y="5754"/>
                    </a:lnTo>
                    <a:lnTo>
                      <a:pt x="7705" y="5758"/>
                    </a:lnTo>
                    <a:lnTo>
                      <a:pt x="7705" y="5762"/>
                    </a:lnTo>
                    <a:lnTo>
                      <a:pt x="7707" y="5770"/>
                    </a:lnTo>
                    <a:lnTo>
                      <a:pt x="7710" y="5779"/>
                    </a:lnTo>
                    <a:lnTo>
                      <a:pt x="7718" y="5795"/>
                    </a:lnTo>
                    <a:lnTo>
                      <a:pt x="7725" y="5809"/>
                    </a:lnTo>
                    <a:lnTo>
                      <a:pt x="7726" y="5815"/>
                    </a:lnTo>
                    <a:lnTo>
                      <a:pt x="7726" y="5823"/>
                    </a:lnTo>
                    <a:lnTo>
                      <a:pt x="7726" y="5834"/>
                    </a:lnTo>
                    <a:lnTo>
                      <a:pt x="7725" y="5845"/>
                    </a:lnTo>
                    <a:lnTo>
                      <a:pt x="7723" y="5858"/>
                    </a:lnTo>
                    <a:lnTo>
                      <a:pt x="7720" y="5871"/>
                    </a:lnTo>
                    <a:lnTo>
                      <a:pt x="7716" y="5885"/>
                    </a:lnTo>
                    <a:lnTo>
                      <a:pt x="7712" y="5898"/>
                    </a:lnTo>
                    <a:lnTo>
                      <a:pt x="7709" y="5906"/>
                    </a:lnTo>
                    <a:lnTo>
                      <a:pt x="7704" y="5913"/>
                    </a:lnTo>
                    <a:lnTo>
                      <a:pt x="7699" y="5920"/>
                    </a:lnTo>
                    <a:lnTo>
                      <a:pt x="7693" y="5928"/>
                    </a:lnTo>
                    <a:lnTo>
                      <a:pt x="7678" y="5944"/>
                    </a:lnTo>
                    <a:lnTo>
                      <a:pt x="7661" y="5960"/>
                    </a:lnTo>
                    <a:lnTo>
                      <a:pt x="7645" y="5973"/>
                    </a:lnTo>
                    <a:lnTo>
                      <a:pt x="7630" y="5984"/>
                    </a:lnTo>
                    <a:lnTo>
                      <a:pt x="7618" y="5993"/>
                    </a:lnTo>
                    <a:lnTo>
                      <a:pt x="7609" y="5997"/>
                    </a:lnTo>
                    <a:lnTo>
                      <a:pt x="7606" y="5998"/>
                    </a:lnTo>
                    <a:lnTo>
                      <a:pt x="7603" y="6002"/>
                    </a:lnTo>
                    <a:lnTo>
                      <a:pt x="7599" y="6005"/>
                    </a:lnTo>
                    <a:lnTo>
                      <a:pt x="7595" y="6012"/>
                    </a:lnTo>
                    <a:lnTo>
                      <a:pt x="7588" y="6025"/>
                    </a:lnTo>
                    <a:lnTo>
                      <a:pt x="7579" y="6041"/>
                    </a:lnTo>
                    <a:lnTo>
                      <a:pt x="7565" y="6075"/>
                    </a:lnTo>
                    <a:lnTo>
                      <a:pt x="7556" y="6103"/>
                    </a:lnTo>
                    <a:lnTo>
                      <a:pt x="7554" y="6106"/>
                    </a:lnTo>
                    <a:lnTo>
                      <a:pt x="7551" y="6111"/>
                    </a:lnTo>
                    <a:lnTo>
                      <a:pt x="7546" y="6115"/>
                    </a:lnTo>
                    <a:lnTo>
                      <a:pt x="7541" y="6117"/>
                    </a:lnTo>
                    <a:lnTo>
                      <a:pt x="7528" y="6123"/>
                    </a:lnTo>
                    <a:lnTo>
                      <a:pt x="7513" y="6128"/>
                    </a:lnTo>
                    <a:lnTo>
                      <a:pt x="7485" y="6135"/>
                    </a:lnTo>
                    <a:lnTo>
                      <a:pt x="7467" y="6138"/>
                    </a:lnTo>
                    <a:lnTo>
                      <a:pt x="7449" y="6152"/>
                    </a:lnTo>
                    <a:lnTo>
                      <a:pt x="7431" y="6167"/>
                    </a:lnTo>
                    <a:lnTo>
                      <a:pt x="7421" y="6170"/>
                    </a:lnTo>
                    <a:lnTo>
                      <a:pt x="7407" y="6175"/>
                    </a:lnTo>
                    <a:lnTo>
                      <a:pt x="7394" y="6178"/>
                    </a:lnTo>
                    <a:lnTo>
                      <a:pt x="7383" y="6180"/>
                    </a:lnTo>
                    <a:lnTo>
                      <a:pt x="7378" y="6182"/>
                    </a:lnTo>
                    <a:lnTo>
                      <a:pt x="7374" y="6187"/>
                    </a:lnTo>
                    <a:lnTo>
                      <a:pt x="7370" y="6194"/>
                    </a:lnTo>
                    <a:lnTo>
                      <a:pt x="7368" y="6202"/>
                    </a:lnTo>
                    <a:lnTo>
                      <a:pt x="7364" y="6210"/>
                    </a:lnTo>
                    <a:lnTo>
                      <a:pt x="7360" y="6218"/>
                    </a:lnTo>
                    <a:lnTo>
                      <a:pt x="7357" y="6224"/>
                    </a:lnTo>
                    <a:lnTo>
                      <a:pt x="7352" y="6229"/>
                    </a:lnTo>
                    <a:lnTo>
                      <a:pt x="7346" y="6233"/>
                    </a:lnTo>
                    <a:lnTo>
                      <a:pt x="7340" y="6234"/>
                    </a:lnTo>
                    <a:lnTo>
                      <a:pt x="7332" y="6234"/>
                    </a:lnTo>
                    <a:lnTo>
                      <a:pt x="7326" y="6234"/>
                    </a:lnTo>
                    <a:lnTo>
                      <a:pt x="7311" y="6232"/>
                    </a:lnTo>
                    <a:lnTo>
                      <a:pt x="7296" y="6228"/>
                    </a:lnTo>
                    <a:lnTo>
                      <a:pt x="7290" y="6226"/>
                    </a:lnTo>
                    <a:lnTo>
                      <a:pt x="7283" y="6223"/>
                    </a:lnTo>
                    <a:lnTo>
                      <a:pt x="7276" y="6218"/>
                    </a:lnTo>
                    <a:lnTo>
                      <a:pt x="7269" y="6213"/>
                    </a:lnTo>
                    <a:lnTo>
                      <a:pt x="7257" y="6202"/>
                    </a:lnTo>
                    <a:lnTo>
                      <a:pt x="7246" y="6191"/>
                    </a:lnTo>
                    <a:lnTo>
                      <a:pt x="7239" y="6186"/>
                    </a:lnTo>
                    <a:lnTo>
                      <a:pt x="7231" y="6182"/>
                    </a:lnTo>
                    <a:lnTo>
                      <a:pt x="7223" y="6179"/>
                    </a:lnTo>
                    <a:lnTo>
                      <a:pt x="7214" y="6175"/>
                    </a:lnTo>
                    <a:lnTo>
                      <a:pt x="7194" y="6171"/>
                    </a:lnTo>
                    <a:lnTo>
                      <a:pt x="7177" y="6167"/>
                    </a:lnTo>
                    <a:lnTo>
                      <a:pt x="7167" y="6163"/>
                    </a:lnTo>
                    <a:lnTo>
                      <a:pt x="7154" y="6155"/>
                    </a:lnTo>
                    <a:lnTo>
                      <a:pt x="7139" y="6146"/>
                    </a:lnTo>
                    <a:lnTo>
                      <a:pt x="7123" y="6136"/>
                    </a:lnTo>
                    <a:lnTo>
                      <a:pt x="7108" y="6125"/>
                    </a:lnTo>
                    <a:lnTo>
                      <a:pt x="7093" y="6114"/>
                    </a:lnTo>
                    <a:lnTo>
                      <a:pt x="7081" y="6105"/>
                    </a:lnTo>
                    <a:lnTo>
                      <a:pt x="7074" y="6096"/>
                    </a:lnTo>
                    <a:lnTo>
                      <a:pt x="7063" y="6085"/>
                    </a:lnTo>
                    <a:lnTo>
                      <a:pt x="7054" y="6074"/>
                    </a:lnTo>
                    <a:lnTo>
                      <a:pt x="7052" y="6068"/>
                    </a:lnTo>
                    <a:lnTo>
                      <a:pt x="7049" y="6063"/>
                    </a:lnTo>
                    <a:lnTo>
                      <a:pt x="7048" y="6057"/>
                    </a:lnTo>
                    <a:lnTo>
                      <a:pt x="7047" y="6050"/>
                    </a:lnTo>
                    <a:lnTo>
                      <a:pt x="7048" y="6045"/>
                    </a:lnTo>
                    <a:lnTo>
                      <a:pt x="7050" y="6041"/>
                    </a:lnTo>
                    <a:lnTo>
                      <a:pt x="7054" y="6037"/>
                    </a:lnTo>
                    <a:lnTo>
                      <a:pt x="7059" y="6036"/>
                    </a:lnTo>
                    <a:lnTo>
                      <a:pt x="7065" y="6036"/>
                    </a:lnTo>
                    <a:lnTo>
                      <a:pt x="7074" y="6036"/>
                    </a:lnTo>
                    <a:lnTo>
                      <a:pt x="7082" y="6039"/>
                    </a:lnTo>
                    <a:lnTo>
                      <a:pt x="7091" y="6041"/>
                    </a:lnTo>
                    <a:lnTo>
                      <a:pt x="7095" y="6042"/>
                    </a:lnTo>
                    <a:lnTo>
                      <a:pt x="7098" y="6045"/>
                    </a:lnTo>
                    <a:lnTo>
                      <a:pt x="7101" y="6047"/>
                    </a:lnTo>
                    <a:lnTo>
                      <a:pt x="7103" y="6050"/>
                    </a:lnTo>
                    <a:lnTo>
                      <a:pt x="7107" y="6057"/>
                    </a:lnTo>
                    <a:lnTo>
                      <a:pt x="7111" y="6064"/>
                    </a:lnTo>
                    <a:lnTo>
                      <a:pt x="7114" y="6082"/>
                    </a:lnTo>
                    <a:lnTo>
                      <a:pt x="7119" y="6096"/>
                    </a:lnTo>
                    <a:lnTo>
                      <a:pt x="7122" y="6099"/>
                    </a:lnTo>
                    <a:lnTo>
                      <a:pt x="7123" y="6100"/>
                    </a:lnTo>
                    <a:lnTo>
                      <a:pt x="7124" y="6101"/>
                    </a:lnTo>
                    <a:lnTo>
                      <a:pt x="7127" y="6101"/>
                    </a:lnTo>
                    <a:lnTo>
                      <a:pt x="7130" y="6099"/>
                    </a:lnTo>
                    <a:lnTo>
                      <a:pt x="7134" y="6094"/>
                    </a:lnTo>
                    <a:lnTo>
                      <a:pt x="7143" y="6080"/>
                    </a:lnTo>
                    <a:lnTo>
                      <a:pt x="7150" y="6066"/>
                    </a:lnTo>
                    <a:lnTo>
                      <a:pt x="7151" y="6062"/>
                    </a:lnTo>
                    <a:lnTo>
                      <a:pt x="7154" y="6061"/>
                    </a:lnTo>
                    <a:lnTo>
                      <a:pt x="7155" y="6061"/>
                    </a:lnTo>
                    <a:lnTo>
                      <a:pt x="7156" y="6062"/>
                    </a:lnTo>
                    <a:lnTo>
                      <a:pt x="7160" y="6066"/>
                    </a:lnTo>
                    <a:lnTo>
                      <a:pt x="7164" y="6073"/>
                    </a:lnTo>
                    <a:lnTo>
                      <a:pt x="7171" y="6093"/>
                    </a:lnTo>
                    <a:lnTo>
                      <a:pt x="7176" y="6110"/>
                    </a:lnTo>
                    <a:lnTo>
                      <a:pt x="7177" y="6114"/>
                    </a:lnTo>
                    <a:lnTo>
                      <a:pt x="7180" y="6116"/>
                    </a:lnTo>
                    <a:lnTo>
                      <a:pt x="7183" y="6119"/>
                    </a:lnTo>
                    <a:lnTo>
                      <a:pt x="7187" y="6121"/>
                    </a:lnTo>
                    <a:lnTo>
                      <a:pt x="7196" y="6123"/>
                    </a:lnTo>
                    <a:lnTo>
                      <a:pt x="7207" y="6125"/>
                    </a:lnTo>
                    <a:lnTo>
                      <a:pt x="7218" y="6126"/>
                    </a:lnTo>
                    <a:lnTo>
                      <a:pt x="7230" y="6126"/>
                    </a:lnTo>
                    <a:lnTo>
                      <a:pt x="7240" y="6125"/>
                    </a:lnTo>
                    <a:lnTo>
                      <a:pt x="7248" y="6122"/>
                    </a:lnTo>
                    <a:lnTo>
                      <a:pt x="7257" y="6119"/>
                    </a:lnTo>
                    <a:lnTo>
                      <a:pt x="7264" y="6114"/>
                    </a:lnTo>
                    <a:lnTo>
                      <a:pt x="7273" y="6106"/>
                    </a:lnTo>
                    <a:lnTo>
                      <a:pt x="7279" y="6098"/>
                    </a:lnTo>
                    <a:lnTo>
                      <a:pt x="7285" y="6088"/>
                    </a:lnTo>
                    <a:lnTo>
                      <a:pt x="7289" y="6077"/>
                    </a:lnTo>
                    <a:lnTo>
                      <a:pt x="7293" y="6064"/>
                    </a:lnTo>
                    <a:lnTo>
                      <a:pt x="7293" y="6052"/>
                    </a:lnTo>
                    <a:lnTo>
                      <a:pt x="7293" y="6046"/>
                    </a:lnTo>
                    <a:lnTo>
                      <a:pt x="7294" y="6042"/>
                    </a:lnTo>
                    <a:lnTo>
                      <a:pt x="7295" y="6039"/>
                    </a:lnTo>
                    <a:lnTo>
                      <a:pt x="7296" y="6037"/>
                    </a:lnTo>
                    <a:lnTo>
                      <a:pt x="7299" y="6036"/>
                    </a:lnTo>
                    <a:lnTo>
                      <a:pt x="7301" y="6036"/>
                    </a:lnTo>
                    <a:lnTo>
                      <a:pt x="7305" y="6036"/>
                    </a:lnTo>
                    <a:lnTo>
                      <a:pt x="7308" y="6037"/>
                    </a:lnTo>
                    <a:lnTo>
                      <a:pt x="7322" y="6045"/>
                    </a:lnTo>
                    <a:lnTo>
                      <a:pt x="7335" y="6053"/>
                    </a:lnTo>
                    <a:lnTo>
                      <a:pt x="7337" y="6053"/>
                    </a:lnTo>
                    <a:lnTo>
                      <a:pt x="7341" y="6053"/>
                    </a:lnTo>
                    <a:lnTo>
                      <a:pt x="7343" y="6053"/>
                    </a:lnTo>
                    <a:lnTo>
                      <a:pt x="7347" y="6052"/>
                    </a:lnTo>
                    <a:lnTo>
                      <a:pt x="7354" y="6047"/>
                    </a:lnTo>
                    <a:lnTo>
                      <a:pt x="7360" y="6042"/>
                    </a:lnTo>
                    <a:lnTo>
                      <a:pt x="7374" y="6029"/>
                    </a:lnTo>
                    <a:lnTo>
                      <a:pt x="7384" y="6019"/>
                    </a:lnTo>
                    <a:lnTo>
                      <a:pt x="7387" y="6014"/>
                    </a:lnTo>
                    <a:lnTo>
                      <a:pt x="7390" y="6009"/>
                    </a:lnTo>
                    <a:lnTo>
                      <a:pt x="7391" y="6004"/>
                    </a:lnTo>
                    <a:lnTo>
                      <a:pt x="7392" y="5999"/>
                    </a:lnTo>
                    <a:lnTo>
                      <a:pt x="7394" y="5988"/>
                    </a:lnTo>
                    <a:lnTo>
                      <a:pt x="7395" y="5978"/>
                    </a:lnTo>
                    <a:lnTo>
                      <a:pt x="7397" y="5976"/>
                    </a:lnTo>
                    <a:lnTo>
                      <a:pt x="7401" y="5972"/>
                    </a:lnTo>
                    <a:lnTo>
                      <a:pt x="7406" y="5970"/>
                    </a:lnTo>
                    <a:lnTo>
                      <a:pt x="7412" y="5968"/>
                    </a:lnTo>
                    <a:lnTo>
                      <a:pt x="7424" y="5966"/>
                    </a:lnTo>
                    <a:lnTo>
                      <a:pt x="7435" y="5964"/>
                    </a:lnTo>
                    <a:lnTo>
                      <a:pt x="7440" y="5961"/>
                    </a:lnTo>
                    <a:lnTo>
                      <a:pt x="7443" y="5957"/>
                    </a:lnTo>
                    <a:lnTo>
                      <a:pt x="7445" y="5951"/>
                    </a:lnTo>
                    <a:lnTo>
                      <a:pt x="7448" y="5946"/>
                    </a:lnTo>
                    <a:lnTo>
                      <a:pt x="7449" y="5933"/>
                    </a:lnTo>
                    <a:lnTo>
                      <a:pt x="7451" y="5919"/>
                    </a:lnTo>
                    <a:lnTo>
                      <a:pt x="7453" y="5917"/>
                    </a:lnTo>
                    <a:lnTo>
                      <a:pt x="7455" y="5913"/>
                    </a:lnTo>
                    <a:lnTo>
                      <a:pt x="7459" y="5912"/>
                    </a:lnTo>
                    <a:lnTo>
                      <a:pt x="7464" y="5909"/>
                    </a:lnTo>
                    <a:lnTo>
                      <a:pt x="7475" y="5906"/>
                    </a:lnTo>
                    <a:lnTo>
                      <a:pt x="7488" y="5903"/>
                    </a:lnTo>
                    <a:lnTo>
                      <a:pt x="7515" y="5900"/>
                    </a:lnTo>
                    <a:lnTo>
                      <a:pt x="7531" y="5896"/>
                    </a:lnTo>
                    <a:lnTo>
                      <a:pt x="7535" y="5893"/>
                    </a:lnTo>
                    <a:lnTo>
                      <a:pt x="7539" y="5887"/>
                    </a:lnTo>
                    <a:lnTo>
                      <a:pt x="7541" y="5880"/>
                    </a:lnTo>
                    <a:lnTo>
                      <a:pt x="7544" y="5871"/>
                    </a:lnTo>
                    <a:lnTo>
                      <a:pt x="7549" y="5853"/>
                    </a:lnTo>
                    <a:lnTo>
                      <a:pt x="7554" y="5838"/>
                    </a:lnTo>
                    <a:lnTo>
                      <a:pt x="7558" y="5823"/>
                    </a:lnTo>
                    <a:lnTo>
                      <a:pt x="7562" y="5805"/>
                    </a:lnTo>
                    <a:lnTo>
                      <a:pt x="7565" y="5785"/>
                    </a:lnTo>
                    <a:lnTo>
                      <a:pt x="7566" y="5770"/>
                    </a:lnTo>
                    <a:lnTo>
                      <a:pt x="7568" y="5764"/>
                    </a:lnTo>
                    <a:lnTo>
                      <a:pt x="7576" y="5754"/>
                    </a:lnTo>
                    <a:lnTo>
                      <a:pt x="7586" y="5742"/>
                    </a:lnTo>
                    <a:lnTo>
                      <a:pt x="7597" y="5730"/>
                    </a:lnTo>
                    <a:lnTo>
                      <a:pt x="7608" y="5718"/>
                    </a:lnTo>
                    <a:lnTo>
                      <a:pt x="7619" y="5705"/>
                    </a:lnTo>
                    <a:lnTo>
                      <a:pt x="7626" y="5693"/>
                    </a:lnTo>
                    <a:lnTo>
                      <a:pt x="7631" y="5684"/>
                    </a:lnTo>
                    <a:lnTo>
                      <a:pt x="7632" y="5681"/>
                    </a:lnTo>
                    <a:lnTo>
                      <a:pt x="7632" y="5676"/>
                    </a:lnTo>
                    <a:lnTo>
                      <a:pt x="7631" y="5672"/>
                    </a:lnTo>
                    <a:lnTo>
                      <a:pt x="7630" y="5667"/>
                    </a:lnTo>
                    <a:lnTo>
                      <a:pt x="7624" y="5657"/>
                    </a:lnTo>
                    <a:lnTo>
                      <a:pt x="7618" y="5646"/>
                    </a:lnTo>
                    <a:lnTo>
                      <a:pt x="7600" y="5623"/>
                    </a:lnTo>
                    <a:lnTo>
                      <a:pt x="7583" y="5599"/>
                    </a:lnTo>
                    <a:lnTo>
                      <a:pt x="7576" y="5587"/>
                    </a:lnTo>
                    <a:lnTo>
                      <a:pt x="7572" y="5575"/>
                    </a:lnTo>
                    <a:lnTo>
                      <a:pt x="7568" y="5564"/>
                    </a:lnTo>
                    <a:lnTo>
                      <a:pt x="7566" y="5553"/>
                    </a:lnTo>
                    <a:lnTo>
                      <a:pt x="7565" y="5532"/>
                    </a:lnTo>
                    <a:lnTo>
                      <a:pt x="7566" y="5515"/>
                    </a:lnTo>
                    <a:lnTo>
                      <a:pt x="7568" y="5502"/>
                    </a:lnTo>
                    <a:lnTo>
                      <a:pt x="7573" y="5491"/>
                    </a:lnTo>
                    <a:lnTo>
                      <a:pt x="7578" y="5481"/>
                    </a:lnTo>
                    <a:lnTo>
                      <a:pt x="7584" y="5474"/>
                    </a:lnTo>
                    <a:lnTo>
                      <a:pt x="7589" y="5457"/>
                    </a:lnTo>
                    <a:lnTo>
                      <a:pt x="7597" y="5431"/>
                    </a:lnTo>
                    <a:lnTo>
                      <a:pt x="7604" y="5404"/>
                    </a:lnTo>
                    <a:lnTo>
                      <a:pt x="7609" y="5387"/>
                    </a:lnTo>
                    <a:lnTo>
                      <a:pt x="7614" y="5374"/>
                    </a:lnTo>
                    <a:lnTo>
                      <a:pt x="7622" y="5360"/>
                    </a:lnTo>
                    <a:lnTo>
                      <a:pt x="7632" y="5344"/>
                    </a:lnTo>
                    <a:lnTo>
                      <a:pt x="7640" y="5332"/>
                    </a:lnTo>
                    <a:lnTo>
                      <a:pt x="7642" y="5326"/>
                    </a:lnTo>
                    <a:lnTo>
                      <a:pt x="7643" y="5320"/>
                    </a:lnTo>
                    <a:lnTo>
                      <a:pt x="7645" y="5314"/>
                    </a:lnTo>
                    <a:lnTo>
                      <a:pt x="7645" y="5305"/>
                    </a:lnTo>
                    <a:lnTo>
                      <a:pt x="7643" y="5289"/>
                    </a:lnTo>
                    <a:lnTo>
                      <a:pt x="7641" y="5273"/>
                    </a:lnTo>
                    <a:lnTo>
                      <a:pt x="7641" y="5265"/>
                    </a:lnTo>
                    <a:lnTo>
                      <a:pt x="7642" y="5256"/>
                    </a:lnTo>
                    <a:lnTo>
                      <a:pt x="7645" y="5246"/>
                    </a:lnTo>
                    <a:lnTo>
                      <a:pt x="7648" y="5237"/>
                    </a:lnTo>
                    <a:lnTo>
                      <a:pt x="7654" y="5221"/>
                    </a:lnTo>
                    <a:lnTo>
                      <a:pt x="7659" y="5211"/>
                    </a:lnTo>
                    <a:lnTo>
                      <a:pt x="7663" y="5203"/>
                    </a:lnTo>
                    <a:lnTo>
                      <a:pt x="7670" y="5193"/>
                    </a:lnTo>
                    <a:lnTo>
                      <a:pt x="7674" y="5187"/>
                    </a:lnTo>
                    <a:lnTo>
                      <a:pt x="7678" y="5182"/>
                    </a:lnTo>
                    <a:lnTo>
                      <a:pt x="7684" y="5179"/>
                    </a:lnTo>
                    <a:lnTo>
                      <a:pt x="7690" y="5176"/>
                    </a:lnTo>
                    <a:lnTo>
                      <a:pt x="7693" y="5173"/>
                    </a:lnTo>
                    <a:lnTo>
                      <a:pt x="7696" y="5166"/>
                    </a:lnTo>
                    <a:lnTo>
                      <a:pt x="7700" y="5158"/>
                    </a:lnTo>
                    <a:lnTo>
                      <a:pt x="7704" y="5147"/>
                    </a:lnTo>
                    <a:lnTo>
                      <a:pt x="7711" y="5118"/>
                    </a:lnTo>
                    <a:lnTo>
                      <a:pt x="7717" y="5088"/>
                    </a:lnTo>
                    <a:lnTo>
                      <a:pt x="7723" y="5054"/>
                    </a:lnTo>
                    <a:lnTo>
                      <a:pt x="7728" y="5025"/>
                    </a:lnTo>
                    <a:lnTo>
                      <a:pt x="7732" y="5003"/>
                    </a:lnTo>
                    <a:lnTo>
                      <a:pt x="7734" y="4991"/>
                    </a:lnTo>
                    <a:lnTo>
                      <a:pt x="7733" y="4982"/>
                    </a:lnTo>
                    <a:lnTo>
                      <a:pt x="7729" y="4972"/>
                    </a:lnTo>
                    <a:lnTo>
                      <a:pt x="7723" y="4960"/>
                    </a:lnTo>
                    <a:lnTo>
                      <a:pt x="7717" y="4946"/>
                    </a:lnTo>
                    <a:lnTo>
                      <a:pt x="7701" y="4920"/>
                    </a:lnTo>
                    <a:lnTo>
                      <a:pt x="7690" y="4901"/>
                    </a:lnTo>
                    <a:lnTo>
                      <a:pt x="7688" y="4895"/>
                    </a:lnTo>
                    <a:lnTo>
                      <a:pt x="7686" y="4887"/>
                    </a:lnTo>
                    <a:lnTo>
                      <a:pt x="7688" y="4881"/>
                    </a:lnTo>
                    <a:lnTo>
                      <a:pt x="7690" y="4876"/>
                    </a:lnTo>
                    <a:lnTo>
                      <a:pt x="7696" y="4865"/>
                    </a:lnTo>
                    <a:lnTo>
                      <a:pt x="7704" y="4855"/>
                    </a:lnTo>
                    <a:lnTo>
                      <a:pt x="7709" y="4850"/>
                    </a:lnTo>
                    <a:lnTo>
                      <a:pt x="7715" y="4845"/>
                    </a:lnTo>
                    <a:lnTo>
                      <a:pt x="7722" y="4840"/>
                    </a:lnTo>
                    <a:lnTo>
                      <a:pt x="7731" y="4836"/>
                    </a:lnTo>
                    <a:lnTo>
                      <a:pt x="7747" y="4824"/>
                    </a:lnTo>
                    <a:lnTo>
                      <a:pt x="7759" y="4815"/>
                    </a:lnTo>
                    <a:lnTo>
                      <a:pt x="7766" y="4802"/>
                    </a:lnTo>
                    <a:lnTo>
                      <a:pt x="7777" y="4778"/>
                    </a:lnTo>
                    <a:lnTo>
                      <a:pt x="7792" y="4745"/>
                    </a:lnTo>
                    <a:lnTo>
                      <a:pt x="7807" y="4708"/>
                    </a:lnTo>
                    <a:lnTo>
                      <a:pt x="7823" y="4669"/>
                    </a:lnTo>
                    <a:lnTo>
                      <a:pt x="7835" y="4636"/>
                    </a:lnTo>
                    <a:lnTo>
                      <a:pt x="7846" y="4610"/>
                    </a:lnTo>
                    <a:lnTo>
                      <a:pt x="7850" y="4597"/>
                    </a:lnTo>
                    <a:lnTo>
                      <a:pt x="7851" y="4590"/>
                    </a:lnTo>
                    <a:lnTo>
                      <a:pt x="7851" y="4578"/>
                    </a:lnTo>
                    <a:lnTo>
                      <a:pt x="7849" y="4567"/>
                    </a:lnTo>
                    <a:lnTo>
                      <a:pt x="7845" y="4555"/>
                    </a:lnTo>
                    <a:lnTo>
                      <a:pt x="7840" y="4542"/>
                    </a:lnTo>
                    <a:lnTo>
                      <a:pt x="7834" y="4528"/>
                    </a:lnTo>
                    <a:lnTo>
                      <a:pt x="7827" y="4516"/>
                    </a:lnTo>
                    <a:lnTo>
                      <a:pt x="7817" y="4506"/>
                    </a:lnTo>
                    <a:lnTo>
                      <a:pt x="7806" y="4496"/>
                    </a:lnTo>
                    <a:lnTo>
                      <a:pt x="7795" y="4489"/>
                    </a:lnTo>
                    <a:lnTo>
                      <a:pt x="7782" y="4481"/>
                    </a:lnTo>
                    <a:lnTo>
                      <a:pt x="7770" y="4475"/>
                    </a:lnTo>
                    <a:lnTo>
                      <a:pt x="7750" y="4467"/>
                    </a:lnTo>
                    <a:lnTo>
                      <a:pt x="7743" y="4464"/>
                    </a:lnTo>
                    <a:lnTo>
                      <a:pt x="7725" y="4458"/>
                    </a:lnTo>
                    <a:lnTo>
                      <a:pt x="7696" y="4452"/>
                    </a:lnTo>
                    <a:lnTo>
                      <a:pt x="7668" y="4446"/>
                    </a:lnTo>
                    <a:lnTo>
                      <a:pt x="7648" y="4441"/>
                    </a:lnTo>
                    <a:lnTo>
                      <a:pt x="7643" y="4438"/>
                    </a:lnTo>
                    <a:lnTo>
                      <a:pt x="7638" y="4437"/>
                    </a:lnTo>
                    <a:lnTo>
                      <a:pt x="7635" y="4435"/>
                    </a:lnTo>
                    <a:lnTo>
                      <a:pt x="7632" y="4431"/>
                    </a:lnTo>
                    <a:lnTo>
                      <a:pt x="7629" y="4426"/>
                    </a:lnTo>
                    <a:lnTo>
                      <a:pt x="7624" y="4419"/>
                    </a:lnTo>
                    <a:lnTo>
                      <a:pt x="7622" y="4417"/>
                    </a:lnTo>
                    <a:lnTo>
                      <a:pt x="7621" y="4417"/>
                    </a:lnTo>
                    <a:lnTo>
                      <a:pt x="7619" y="4417"/>
                    </a:lnTo>
                    <a:lnTo>
                      <a:pt x="7615" y="4419"/>
                    </a:lnTo>
                    <a:lnTo>
                      <a:pt x="7609" y="4421"/>
                    </a:lnTo>
                    <a:lnTo>
                      <a:pt x="7602" y="4425"/>
                    </a:lnTo>
                    <a:lnTo>
                      <a:pt x="7587" y="4436"/>
                    </a:lnTo>
                    <a:lnTo>
                      <a:pt x="7576" y="4446"/>
                    </a:lnTo>
                    <a:lnTo>
                      <a:pt x="7560" y="4465"/>
                    </a:lnTo>
                    <a:lnTo>
                      <a:pt x="7536" y="4502"/>
                    </a:lnTo>
                    <a:lnTo>
                      <a:pt x="7512" y="4543"/>
                    </a:lnTo>
                    <a:lnTo>
                      <a:pt x="7495" y="4575"/>
                    </a:lnTo>
                    <a:lnTo>
                      <a:pt x="7487" y="4590"/>
                    </a:lnTo>
                    <a:lnTo>
                      <a:pt x="7476" y="4606"/>
                    </a:lnTo>
                    <a:lnTo>
                      <a:pt x="7464" y="4625"/>
                    </a:lnTo>
                    <a:lnTo>
                      <a:pt x="7449" y="4646"/>
                    </a:lnTo>
                    <a:lnTo>
                      <a:pt x="7433" y="4666"/>
                    </a:lnTo>
                    <a:lnTo>
                      <a:pt x="7416" y="4685"/>
                    </a:lnTo>
                    <a:lnTo>
                      <a:pt x="7400" y="4701"/>
                    </a:lnTo>
                    <a:lnTo>
                      <a:pt x="7384" y="4715"/>
                    </a:lnTo>
                    <a:lnTo>
                      <a:pt x="7368" y="4726"/>
                    </a:lnTo>
                    <a:lnTo>
                      <a:pt x="7351" y="4736"/>
                    </a:lnTo>
                    <a:lnTo>
                      <a:pt x="7333" y="4743"/>
                    </a:lnTo>
                    <a:lnTo>
                      <a:pt x="7316" y="4751"/>
                    </a:lnTo>
                    <a:lnTo>
                      <a:pt x="7285" y="4760"/>
                    </a:lnTo>
                    <a:lnTo>
                      <a:pt x="7263" y="4767"/>
                    </a:lnTo>
                    <a:lnTo>
                      <a:pt x="7258" y="4769"/>
                    </a:lnTo>
                    <a:lnTo>
                      <a:pt x="7255" y="4772"/>
                    </a:lnTo>
                    <a:lnTo>
                      <a:pt x="7250" y="4776"/>
                    </a:lnTo>
                    <a:lnTo>
                      <a:pt x="7244" y="4783"/>
                    </a:lnTo>
                    <a:lnTo>
                      <a:pt x="7232" y="4796"/>
                    </a:lnTo>
                    <a:lnTo>
                      <a:pt x="7220" y="4812"/>
                    </a:lnTo>
                    <a:lnTo>
                      <a:pt x="7199" y="4845"/>
                    </a:lnTo>
                    <a:lnTo>
                      <a:pt x="7183" y="4872"/>
                    </a:lnTo>
                    <a:lnTo>
                      <a:pt x="7181" y="4876"/>
                    </a:lnTo>
                    <a:lnTo>
                      <a:pt x="7180" y="4880"/>
                    </a:lnTo>
                    <a:lnTo>
                      <a:pt x="7180" y="4884"/>
                    </a:lnTo>
                    <a:lnTo>
                      <a:pt x="7182" y="4886"/>
                    </a:lnTo>
                    <a:lnTo>
                      <a:pt x="7183" y="4888"/>
                    </a:lnTo>
                    <a:lnTo>
                      <a:pt x="7187" y="4891"/>
                    </a:lnTo>
                    <a:lnTo>
                      <a:pt x="7191" y="4892"/>
                    </a:lnTo>
                    <a:lnTo>
                      <a:pt x="7194" y="4893"/>
                    </a:lnTo>
                    <a:lnTo>
                      <a:pt x="7215" y="4896"/>
                    </a:lnTo>
                    <a:lnTo>
                      <a:pt x="7232" y="4896"/>
                    </a:lnTo>
                    <a:lnTo>
                      <a:pt x="7236" y="4897"/>
                    </a:lnTo>
                    <a:lnTo>
                      <a:pt x="7237" y="4898"/>
                    </a:lnTo>
                    <a:lnTo>
                      <a:pt x="7240" y="4901"/>
                    </a:lnTo>
                    <a:lnTo>
                      <a:pt x="7240" y="4904"/>
                    </a:lnTo>
                    <a:lnTo>
                      <a:pt x="7240" y="4913"/>
                    </a:lnTo>
                    <a:lnTo>
                      <a:pt x="7237" y="4923"/>
                    </a:lnTo>
                    <a:lnTo>
                      <a:pt x="7234" y="4934"/>
                    </a:lnTo>
                    <a:lnTo>
                      <a:pt x="7229" y="4944"/>
                    </a:lnTo>
                    <a:lnTo>
                      <a:pt x="7224" y="4952"/>
                    </a:lnTo>
                    <a:lnTo>
                      <a:pt x="7220" y="4959"/>
                    </a:lnTo>
                    <a:lnTo>
                      <a:pt x="7210" y="4976"/>
                    </a:lnTo>
                    <a:lnTo>
                      <a:pt x="7197" y="5003"/>
                    </a:lnTo>
                    <a:lnTo>
                      <a:pt x="7188" y="5016"/>
                    </a:lnTo>
                    <a:lnTo>
                      <a:pt x="7182" y="5029"/>
                    </a:lnTo>
                    <a:lnTo>
                      <a:pt x="7176" y="5038"/>
                    </a:lnTo>
                    <a:lnTo>
                      <a:pt x="7171" y="5043"/>
                    </a:lnTo>
                    <a:lnTo>
                      <a:pt x="7167" y="5048"/>
                    </a:lnTo>
                    <a:lnTo>
                      <a:pt x="7166" y="5053"/>
                    </a:lnTo>
                    <a:lnTo>
                      <a:pt x="7167" y="5059"/>
                    </a:lnTo>
                    <a:lnTo>
                      <a:pt x="7169" y="5067"/>
                    </a:lnTo>
                    <a:lnTo>
                      <a:pt x="7171" y="5084"/>
                    </a:lnTo>
                    <a:lnTo>
                      <a:pt x="7173" y="5100"/>
                    </a:lnTo>
                    <a:lnTo>
                      <a:pt x="7173" y="5104"/>
                    </a:lnTo>
                    <a:lnTo>
                      <a:pt x="7172" y="5107"/>
                    </a:lnTo>
                    <a:lnTo>
                      <a:pt x="7171" y="5110"/>
                    </a:lnTo>
                    <a:lnTo>
                      <a:pt x="7169" y="5111"/>
                    </a:lnTo>
                    <a:lnTo>
                      <a:pt x="7165" y="5115"/>
                    </a:lnTo>
                    <a:lnTo>
                      <a:pt x="7159" y="5116"/>
                    </a:lnTo>
                    <a:lnTo>
                      <a:pt x="7144" y="5115"/>
                    </a:lnTo>
                    <a:lnTo>
                      <a:pt x="7129" y="5115"/>
                    </a:lnTo>
                    <a:lnTo>
                      <a:pt x="7125" y="5115"/>
                    </a:lnTo>
                    <a:lnTo>
                      <a:pt x="7122" y="5116"/>
                    </a:lnTo>
                    <a:lnTo>
                      <a:pt x="7118" y="5118"/>
                    </a:lnTo>
                    <a:lnTo>
                      <a:pt x="7114" y="5122"/>
                    </a:lnTo>
                    <a:lnTo>
                      <a:pt x="7109" y="5130"/>
                    </a:lnTo>
                    <a:lnTo>
                      <a:pt x="7105" y="5139"/>
                    </a:lnTo>
                    <a:lnTo>
                      <a:pt x="7101" y="5149"/>
                    </a:lnTo>
                    <a:lnTo>
                      <a:pt x="7098" y="5159"/>
                    </a:lnTo>
                    <a:lnTo>
                      <a:pt x="7096" y="5168"/>
                    </a:lnTo>
                    <a:lnTo>
                      <a:pt x="7096" y="5174"/>
                    </a:lnTo>
                    <a:lnTo>
                      <a:pt x="7097" y="5179"/>
                    </a:lnTo>
                    <a:lnTo>
                      <a:pt x="7100" y="5182"/>
                    </a:lnTo>
                    <a:lnTo>
                      <a:pt x="7105" y="5186"/>
                    </a:lnTo>
                    <a:lnTo>
                      <a:pt x="7111" y="5190"/>
                    </a:lnTo>
                    <a:lnTo>
                      <a:pt x="7124" y="5196"/>
                    </a:lnTo>
                    <a:lnTo>
                      <a:pt x="7138" y="5202"/>
                    </a:lnTo>
                    <a:lnTo>
                      <a:pt x="7143" y="5206"/>
                    </a:lnTo>
                    <a:lnTo>
                      <a:pt x="7148" y="5209"/>
                    </a:lnTo>
                    <a:lnTo>
                      <a:pt x="7153" y="5214"/>
                    </a:lnTo>
                    <a:lnTo>
                      <a:pt x="7156" y="5218"/>
                    </a:lnTo>
                    <a:lnTo>
                      <a:pt x="7162" y="5227"/>
                    </a:lnTo>
                    <a:lnTo>
                      <a:pt x="7166" y="5237"/>
                    </a:lnTo>
                    <a:lnTo>
                      <a:pt x="7170" y="5246"/>
                    </a:lnTo>
                    <a:lnTo>
                      <a:pt x="7175" y="5255"/>
                    </a:lnTo>
                    <a:lnTo>
                      <a:pt x="7180" y="5265"/>
                    </a:lnTo>
                    <a:lnTo>
                      <a:pt x="7186" y="5272"/>
                    </a:lnTo>
                    <a:lnTo>
                      <a:pt x="7188" y="5277"/>
                    </a:lnTo>
                    <a:lnTo>
                      <a:pt x="7188" y="5283"/>
                    </a:lnTo>
                    <a:lnTo>
                      <a:pt x="7187" y="5288"/>
                    </a:lnTo>
                    <a:lnTo>
                      <a:pt x="7186" y="5294"/>
                    </a:lnTo>
                    <a:lnTo>
                      <a:pt x="7180" y="5307"/>
                    </a:lnTo>
                    <a:lnTo>
                      <a:pt x="7175" y="5314"/>
                    </a:lnTo>
                    <a:lnTo>
                      <a:pt x="7172" y="5318"/>
                    </a:lnTo>
                    <a:lnTo>
                      <a:pt x="7171" y="5323"/>
                    </a:lnTo>
                    <a:lnTo>
                      <a:pt x="7170" y="5329"/>
                    </a:lnTo>
                    <a:lnTo>
                      <a:pt x="7170" y="5335"/>
                    </a:lnTo>
                    <a:lnTo>
                      <a:pt x="7171" y="5348"/>
                    </a:lnTo>
                    <a:lnTo>
                      <a:pt x="7173" y="5363"/>
                    </a:lnTo>
                    <a:lnTo>
                      <a:pt x="7176" y="5371"/>
                    </a:lnTo>
                    <a:lnTo>
                      <a:pt x="7180" y="5380"/>
                    </a:lnTo>
                    <a:lnTo>
                      <a:pt x="7184" y="5390"/>
                    </a:lnTo>
                    <a:lnTo>
                      <a:pt x="7191" y="5401"/>
                    </a:lnTo>
                    <a:lnTo>
                      <a:pt x="7203" y="5421"/>
                    </a:lnTo>
                    <a:lnTo>
                      <a:pt x="7213" y="5435"/>
                    </a:lnTo>
                    <a:lnTo>
                      <a:pt x="7220" y="5443"/>
                    </a:lnTo>
                    <a:lnTo>
                      <a:pt x="7224" y="5451"/>
                    </a:lnTo>
                    <a:lnTo>
                      <a:pt x="7225" y="5454"/>
                    </a:lnTo>
                    <a:lnTo>
                      <a:pt x="7225" y="5458"/>
                    </a:lnTo>
                    <a:lnTo>
                      <a:pt x="7224" y="5462"/>
                    </a:lnTo>
                    <a:lnTo>
                      <a:pt x="7223" y="5467"/>
                    </a:lnTo>
                    <a:lnTo>
                      <a:pt x="7210" y="5491"/>
                    </a:lnTo>
                    <a:lnTo>
                      <a:pt x="7186" y="5532"/>
                    </a:lnTo>
                    <a:lnTo>
                      <a:pt x="7157" y="5572"/>
                    </a:lnTo>
                    <a:lnTo>
                      <a:pt x="7138" y="5599"/>
                    </a:lnTo>
                    <a:lnTo>
                      <a:pt x="7132" y="5604"/>
                    </a:lnTo>
                    <a:lnTo>
                      <a:pt x="7125" y="5609"/>
                    </a:lnTo>
                    <a:lnTo>
                      <a:pt x="7121" y="5610"/>
                    </a:lnTo>
                    <a:lnTo>
                      <a:pt x="7116" y="5612"/>
                    </a:lnTo>
                    <a:lnTo>
                      <a:pt x="7109" y="5612"/>
                    </a:lnTo>
                    <a:lnTo>
                      <a:pt x="7103" y="5609"/>
                    </a:lnTo>
                    <a:lnTo>
                      <a:pt x="7097" y="5607"/>
                    </a:lnTo>
                    <a:lnTo>
                      <a:pt x="7090" y="5604"/>
                    </a:lnTo>
                    <a:lnTo>
                      <a:pt x="7086" y="5602"/>
                    </a:lnTo>
                    <a:lnTo>
                      <a:pt x="7084" y="5601"/>
                    </a:lnTo>
                    <a:lnTo>
                      <a:pt x="7082" y="5598"/>
                    </a:lnTo>
                    <a:lnTo>
                      <a:pt x="7082" y="5596"/>
                    </a:lnTo>
                    <a:lnTo>
                      <a:pt x="7084" y="5590"/>
                    </a:lnTo>
                    <a:lnTo>
                      <a:pt x="7087" y="5583"/>
                    </a:lnTo>
                    <a:lnTo>
                      <a:pt x="7098" y="5570"/>
                    </a:lnTo>
                    <a:lnTo>
                      <a:pt x="7107" y="5559"/>
                    </a:lnTo>
                    <a:lnTo>
                      <a:pt x="7108" y="5555"/>
                    </a:lnTo>
                    <a:lnTo>
                      <a:pt x="7108" y="5551"/>
                    </a:lnTo>
                    <a:lnTo>
                      <a:pt x="7108" y="5548"/>
                    </a:lnTo>
                    <a:lnTo>
                      <a:pt x="7106" y="5543"/>
                    </a:lnTo>
                    <a:lnTo>
                      <a:pt x="7101" y="5532"/>
                    </a:lnTo>
                    <a:lnTo>
                      <a:pt x="7093" y="5521"/>
                    </a:lnTo>
                    <a:lnTo>
                      <a:pt x="7079" y="5500"/>
                    </a:lnTo>
                    <a:lnTo>
                      <a:pt x="7068" y="5486"/>
                    </a:lnTo>
                    <a:lnTo>
                      <a:pt x="7057" y="5470"/>
                    </a:lnTo>
                    <a:lnTo>
                      <a:pt x="7045" y="5452"/>
                    </a:lnTo>
                    <a:lnTo>
                      <a:pt x="7043" y="5447"/>
                    </a:lnTo>
                    <a:lnTo>
                      <a:pt x="7042" y="5442"/>
                    </a:lnTo>
                    <a:lnTo>
                      <a:pt x="7041" y="5438"/>
                    </a:lnTo>
                    <a:lnTo>
                      <a:pt x="7042" y="5433"/>
                    </a:lnTo>
                    <a:lnTo>
                      <a:pt x="7043" y="5424"/>
                    </a:lnTo>
                    <a:lnTo>
                      <a:pt x="7044" y="5414"/>
                    </a:lnTo>
                    <a:lnTo>
                      <a:pt x="7042" y="5409"/>
                    </a:lnTo>
                    <a:lnTo>
                      <a:pt x="7036" y="5400"/>
                    </a:lnTo>
                    <a:lnTo>
                      <a:pt x="7027" y="5392"/>
                    </a:lnTo>
                    <a:lnTo>
                      <a:pt x="7016" y="5380"/>
                    </a:lnTo>
                    <a:lnTo>
                      <a:pt x="6995" y="5362"/>
                    </a:lnTo>
                    <a:lnTo>
                      <a:pt x="6980" y="5347"/>
                    </a:lnTo>
                    <a:lnTo>
                      <a:pt x="6973" y="5336"/>
                    </a:lnTo>
                    <a:lnTo>
                      <a:pt x="6967" y="5324"/>
                    </a:lnTo>
                    <a:lnTo>
                      <a:pt x="6961" y="5310"/>
                    </a:lnTo>
                    <a:lnTo>
                      <a:pt x="6954" y="5297"/>
                    </a:lnTo>
                    <a:lnTo>
                      <a:pt x="6947" y="5282"/>
                    </a:lnTo>
                    <a:lnTo>
                      <a:pt x="6937" y="5267"/>
                    </a:lnTo>
                    <a:lnTo>
                      <a:pt x="6927" y="5253"/>
                    </a:lnTo>
                    <a:lnTo>
                      <a:pt x="6918" y="5239"/>
                    </a:lnTo>
                    <a:lnTo>
                      <a:pt x="6900" y="5214"/>
                    </a:lnTo>
                    <a:lnTo>
                      <a:pt x="6871" y="5173"/>
                    </a:lnTo>
                    <a:lnTo>
                      <a:pt x="6839" y="5128"/>
                    </a:lnTo>
                    <a:lnTo>
                      <a:pt x="6813" y="5094"/>
                    </a:lnTo>
                    <a:lnTo>
                      <a:pt x="6799" y="5080"/>
                    </a:lnTo>
                    <a:lnTo>
                      <a:pt x="6781" y="5064"/>
                    </a:lnTo>
                    <a:lnTo>
                      <a:pt x="6759" y="5046"/>
                    </a:lnTo>
                    <a:lnTo>
                      <a:pt x="6737" y="5029"/>
                    </a:lnTo>
                    <a:lnTo>
                      <a:pt x="6713" y="5011"/>
                    </a:lnTo>
                    <a:lnTo>
                      <a:pt x="6694" y="4998"/>
                    </a:lnTo>
                    <a:lnTo>
                      <a:pt x="6679" y="4988"/>
                    </a:lnTo>
                    <a:lnTo>
                      <a:pt x="6670" y="4983"/>
                    </a:lnTo>
                    <a:lnTo>
                      <a:pt x="6664" y="4979"/>
                    </a:lnTo>
                    <a:lnTo>
                      <a:pt x="6657" y="4975"/>
                    </a:lnTo>
                    <a:lnTo>
                      <a:pt x="6649" y="4966"/>
                    </a:lnTo>
                    <a:lnTo>
                      <a:pt x="6640" y="4956"/>
                    </a:lnTo>
                    <a:lnTo>
                      <a:pt x="6624" y="4939"/>
                    </a:lnTo>
                    <a:lnTo>
                      <a:pt x="6612" y="4925"/>
                    </a:lnTo>
                    <a:lnTo>
                      <a:pt x="6611" y="4924"/>
                    </a:lnTo>
                    <a:lnTo>
                      <a:pt x="6609" y="4923"/>
                    </a:lnTo>
                    <a:lnTo>
                      <a:pt x="6606" y="4923"/>
                    </a:lnTo>
                    <a:lnTo>
                      <a:pt x="6603" y="4923"/>
                    </a:lnTo>
                    <a:lnTo>
                      <a:pt x="6595" y="4925"/>
                    </a:lnTo>
                    <a:lnTo>
                      <a:pt x="6585" y="4928"/>
                    </a:lnTo>
                    <a:lnTo>
                      <a:pt x="6568" y="4936"/>
                    </a:lnTo>
                    <a:lnTo>
                      <a:pt x="6553" y="4945"/>
                    </a:lnTo>
                    <a:lnTo>
                      <a:pt x="6542" y="4950"/>
                    </a:lnTo>
                    <a:lnTo>
                      <a:pt x="6530" y="4952"/>
                    </a:lnTo>
                    <a:lnTo>
                      <a:pt x="6517" y="4954"/>
                    </a:lnTo>
                    <a:lnTo>
                      <a:pt x="6505" y="4954"/>
                    </a:lnTo>
                    <a:lnTo>
                      <a:pt x="6503" y="4955"/>
                    </a:lnTo>
                    <a:lnTo>
                      <a:pt x="6501" y="4957"/>
                    </a:lnTo>
                    <a:lnTo>
                      <a:pt x="6498" y="4961"/>
                    </a:lnTo>
                    <a:lnTo>
                      <a:pt x="6497" y="4966"/>
                    </a:lnTo>
                    <a:lnTo>
                      <a:pt x="6494" y="4977"/>
                    </a:lnTo>
                    <a:lnTo>
                      <a:pt x="6493" y="4991"/>
                    </a:lnTo>
                    <a:lnTo>
                      <a:pt x="6491" y="5018"/>
                    </a:lnTo>
                    <a:lnTo>
                      <a:pt x="6491" y="5036"/>
                    </a:lnTo>
                    <a:lnTo>
                      <a:pt x="6491" y="5047"/>
                    </a:lnTo>
                    <a:lnTo>
                      <a:pt x="6491" y="5061"/>
                    </a:lnTo>
                    <a:lnTo>
                      <a:pt x="6491" y="5074"/>
                    </a:lnTo>
                    <a:lnTo>
                      <a:pt x="6492" y="5084"/>
                    </a:lnTo>
                    <a:lnTo>
                      <a:pt x="6493" y="5093"/>
                    </a:lnTo>
                    <a:lnTo>
                      <a:pt x="6496" y="5105"/>
                    </a:lnTo>
                    <a:lnTo>
                      <a:pt x="6496" y="5111"/>
                    </a:lnTo>
                    <a:lnTo>
                      <a:pt x="6494" y="5118"/>
                    </a:lnTo>
                    <a:lnTo>
                      <a:pt x="6493" y="5126"/>
                    </a:lnTo>
                    <a:lnTo>
                      <a:pt x="6491" y="5134"/>
                    </a:lnTo>
                    <a:lnTo>
                      <a:pt x="6486" y="5142"/>
                    </a:lnTo>
                    <a:lnTo>
                      <a:pt x="6481" y="5149"/>
                    </a:lnTo>
                    <a:lnTo>
                      <a:pt x="6473" y="5155"/>
                    </a:lnTo>
                    <a:lnTo>
                      <a:pt x="6466" y="5160"/>
                    </a:lnTo>
                    <a:lnTo>
                      <a:pt x="6450" y="5169"/>
                    </a:lnTo>
                    <a:lnTo>
                      <a:pt x="6437" y="5175"/>
                    </a:lnTo>
                    <a:lnTo>
                      <a:pt x="6430" y="5176"/>
                    </a:lnTo>
                    <a:lnTo>
                      <a:pt x="6423" y="5176"/>
                    </a:lnTo>
                    <a:lnTo>
                      <a:pt x="6414" y="5175"/>
                    </a:lnTo>
                    <a:lnTo>
                      <a:pt x="6406" y="5173"/>
                    </a:lnTo>
                    <a:lnTo>
                      <a:pt x="6387" y="5165"/>
                    </a:lnTo>
                    <a:lnTo>
                      <a:pt x="6370" y="5159"/>
                    </a:lnTo>
                    <a:lnTo>
                      <a:pt x="6366" y="5158"/>
                    </a:lnTo>
                    <a:lnTo>
                      <a:pt x="6364" y="5159"/>
                    </a:lnTo>
                    <a:lnTo>
                      <a:pt x="6362" y="5160"/>
                    </a:lnTo>
                    <a:lnTo>
                      <a:pt x="6359" y="5163"/>
                    </a:lnTo>
                    <a:lnTo>
                      <a:pt x="6357" y="5170"/>
                    </a:lnTo>
                    <a:lnTo>
                      <a:pt x="6355" y="5179"/>
                    </a:lnTo>
                    <a:lnTo>
                      <a:pt x="6354" y="5200"/>
                    </a:lnTo>
                    <a:lnTo>
                      <a:pt x="6354" y="5217"/>
                    </a:lnTo>
                    <a:lnTo>
                      <a:pt x="6352" y="5223"/>
                    </a:lnTo>
                    <a:lnTo>
                      <a:pt x="6349" y="5227"/>
                    </a:lnTo>
                    <a:lnTo>
                      <a:pt x="6344" y="5230"/>
                    </a:lnTo>
                    <a:lnTo>
                      <a:pt x="6338" y="5232"/>
                    </a:lnTo>
                    <a:lnTo>
                      <a:pt x="6331" y="5233"/>
                    </a:lnTo>
                    <a:lnTo>
                      <a:pt x="6325" y="5233"/>
                    </a:lnTo>
                    <a:lnTo>
                      <a:pt x="6317" y="5232"/>
                    </a:lnTo>
                    <a:lnTo>
                      <a:pt x="6310" y="5230"/>
                    </a:lnTo>
                    <a:lnTo>
                      <a:pt x="6302" y="5228"/>
                    </a:lnTo>
                    <a:lnTo>
                      <a:pt x="6295" y="5225"/>
                    </a:lnTo>
                    <a:lnTo>
                      <a:pt x="6289" y="5221"/>
                    </a:lnTo>
                    <a:lnTo>
                      <a:pt x="6282" y="5216"/>
                    </a:lnTo>
                    <a:lnTo>
                      <a:pt x="6275" y="5211"/>
                    </a:lnTo>
                    <a:lnTo>
                      <a:pt x="6270" y="5205"/>
                    </a:lnTo>
                    <a:lnTo>
                      <a:pt x="6266" y="5200"/>
                    </a:lnTo>
                    <a:lnTo>
                      <a:pt x="6262" y="5193"/>
                    </a:lnTo>
                    <a:lnTo>
                      <a:pt x="6262" y="5191"/>
                    </a:lnTo>
                    <a:lnTo>
                      <a:pt x="6262" y="5186"/>
                    </a:lnTo>
                    <a:lnTo>
                      <a:pt x="6264" y="5181"/>
                    </a:lnTo>
                    <a:lnTo>
                      <a:pt x="6267" y="5176"/>
                    </a:lnTo>
                    <a:lnTo>
                      <a:pt x="6274" y="5164"/>
                    </a:lnTo>
                    <a:lnTo>
                      <a:pt x="6284" y="5150"/>
                    </a:lnTo>
                    <a:lnTo>
                      <a:pt x="6305" y="5126"/>
                    </a:lnTo>
                    <a:lnTo>
                      <a:pt x="6318" y="5107"/>
                    </a:lnTo>
                    <a:lnTo>
                      <a:pt x="6321" y="5100"/>
                    </a:lnTo>
                    <a:lnTo>
                      <a:pt x="6322" y="5091"/>
                    </a:lnTo>
                    <a:lnTo>
                      <a:pt x="6322" y="5083"/>
                    </a:lnTo>
                    <a:lnTo>
                      <a:pt x="6321" y="5074"/>
                    </a:lnTo>
                    <a:lnTo>
                      <a:pt x="6317" y="5058"/>
                    </a:lnTo>
                    <a:lnTo>
                      <a:pt x="6312" y="5046"/>
                    </a:lnTo>
                    <a:lnTo>
                      <a:pt x="6310" y="5045"/>
                    </a:lnTo>
                    <a:lnTo>
                      <a:pt x="6306" y="5042"/>
                    </a:lnTo>
                    <a:lnTo>
                      <a:pt x="6301" y="5041"/>
                    </a:lnTo>
                    <a:lnTo>
                      <a:pt x="6296" y="5040"/>
                    </a:lnTo>
                    <a:lnTo>
                      <a:pt x="6282" y="5038"/>
                    </a:lnTo>
                    <a:lnTo>
                      <a:pt x="6264" y="5037"/>
                    </a:lnTo>
                    <a:lnTo>
                      <a:pt x="6232" y="5036"/>
                    </a:lnTo>
                    <a:lnTo>
                      <a:pt x="6209" y="5035"/>
                    </a:lnTo>
                    <a:lnTo>
                      <a:pt x="6203" y="5036"/>
                    </a:lnTo>
                    <a:lnTo>
                      <a:pt x="6194" y="5040"/>
                    </a:lnTo>
                    <a:lnTo>
                      <a:pt x="6184" y="5043"/>
                    </a:lnTo>
                    <a:lnTo>
                      <a:pt x="6173" y="5050"/>
                    </a:lnTo>
                    <a:lnTo>
                      <a:pt x="6152" y="5061"/>
                    </a:lnTo>
                    <a:lnTo>
                      <a:pt x="6133" y="5069"/>
                    </a:lnTo>
                    <a:lnTo>
                      <a:pt x="6125" y="5070"/>
                    </a:lnTo>
                    <a:lnTo>
                      <a:pt x="6118" y="5072"/>
                    </a:lnTo>
                    <a:lnTo>
                      <a:pt x="6111" y="5070"/>
                    </a:lnTo>
                    <a:lnTo>
                      <a:pt x="6104" y="5067"/>
                    </a:lnTo>
                    <a:lnTo>
                      <a:pt x="6093" y="5058"/>
                    </a:lnTo>
                    <a:lnTo>
                      <a:pt x="6081" y="5047"/>
                    </a:lnTo>
                    <a:lnTo>
                      <a:pt x="6065" y="5031"/>
                    </a:lnTo>
                    <a:lnTo>
                      <a:pt x="6045" y="5013"/>
                    </a:lnTo>
                    <a:lnTo>
                      <a:pt x="6036" y="5004"/>
                    </a:lnTo>
                    <a:lnTo>
                      <a:pt x="6027" y="4997"/>
                    </a:lnTo>
                    <a:lnTo>
                      <a:pt x="6020" y="4992"/>
                    </a:lnTo>
                    <a:lnTo>
                      <a:pt x="6013" y="4988"/>
                    </a:lnTo>
                    <a:lnTo>
                      <a:pt x="5995" y="4986"/>
                    </a:lnTo>
                    <a:lnTo>
                      <a:pt x="5965" y="4984"/>
                    </a:lnTo>
                    <a:lnTo>
                      <a:pt x="5933" y="4984"/>
                    </a:lnTo>
                    <a:lnTo>
                      <a:pt x="5906" y="4986"/>
                    </a:lnTo>
                    <a:lnTo>
                      <a:pt x="5901" y="4987"/>
                    </a:lnTo>
                    <a:lnTo>
                      <a:pt x="5898" y="4988"/>
                    </a:lnTo>
                    <a:lnTo>
                      <a:pt x="5893" y="4992"/>
                    </a:lnTo>
                    <a:lnTo>
                      <a:pt x="5889" y="4994"/>
                    </a:lnTo>
                    <a:lnTo>
                      <a:pt x="5883" y="5003"/>
                    </a:lnTo>
                    <a:lnTo>
                      <a:pt x="5877" y="5013"/>
                    </a:lnTo>
                    <a:lnTo>
                      <a:pt x="5872" y="5024"/>
                    </a:lnTo>
                    <a:lnTo>
                      <a:pt x="5866" y="5032"/>
                    </a:lnTo>
                    <a:lnTo>
                      <a:pt x="5863" y="5037"/>
                    </a:lnTo>
                    <a:lnTo>
                      <a:pt x="5860" y="5041"/>
                    </a:lnTo>
                    <a:lnTo>
                      <a:pt x="5856" y="5043"/>
                    </a:lnTo>
                    <a:lnTo>
                      <a:pt x="5852" y="5046"/>
                    </a:lnTo>
                    <a:lnTo>
                      <a:pt x="5849" y="5046"/>
                    </a:lnTo>
                    <a:lnTo>
                      <a:pt x="5846" y="5046"/>
                    </a:lnTo>
                    <a:lnTo>
                      <a:pt x="5844" y="5045"/>
                    </a:lnTo>
                    <a:lnTo>
                      <a:pt x="5841" y="5043"/>
                    </a:lnTo>
                    <a:lnTo>
                      <a:pt x="5839" y="5037"/>
                    </a:lnTo>
                    <a:lnTo>
                      <a:pt x="5836" y="5030"/>
                    </a:lnTo>
                    <a:lnTo>
                      <a:pt x="5836" y="5011"/>
                    </a:lnTo>
                    <a:lnTo>
                      <a:pt x="5837" y="4994"/>
                    </a:lnTo>
                    <a:lnTo>
                      <a:pt x="5836" y="4992"/>
                    </a:lnTo>
                    <a:lnTo>
                      <a:pt x="5835" y="4988"/>
                    </a:lnTo>
                    <a:lnTo>
                      <a:pt x="5833" y="4987"/>
                    </a:lnTo>
                    <a:lnTo>
                      <a:pt x="5829" y="4984"/>
                    </a:lnTo>
                    <a:lnTo>
                      <a:pt x="5819" y="4982"/>
                    </a:lnTo>
                    <a:lnTo>
                      <a:pt x="5808" y="4979"/>
                    </a:lnTo>
                    <a:lnTo>
                      <a:pt x="5783" y="4977"/>
                    </a:lnTo>
                    <a:lnTo>
                      <a:pt x="5764" y="4973"/>
                    </a:lnTo>
                    <a:lnTo>
                      <a:pt x="5757" y="4971"/>
                    </a:lnTo>
                    <a:lnTo>
                      <a:pt x="5751" y="4967"/>
                    </a:lnTo>
                    <a:lnTo>
                      <a:pt x="5748" y="4962"/>
                    </a:lnTo>
                    <a:lnTo>
                      <a:pt x="5743" y="4959"/>
                    </a:lnTo>
                    <a:lnTo>
                      <a:pt x="5738" y="4947"/>
                    </a:lnTo>
                    <a:lnTo>
                      <a:pt x="5733" y="4938"/>
                    </a:lnTo>
                    <a:lnTo>
                      <a:pt x="5733" y="4935"/>
                    </a:lnTo>
                    <a:lnTo>
                      <a:pt x="5734" y="4934"/>
                    </a:lnTo>
                    <a:lnTo>
                      <a:pt x="5735" y="4933"/>
                    </a:lnTo>
                    <a:lnTo>
                      <a:pt x="5739" y="4933"/>
                    </a:lnTo>
                    <a:lnTo>
                      <a:pt x="5745" y="4933"/>
                    </a:lnTo>
                    <a:lnTo>
                      <a:pt x="5755" y="4934"/>
                    </a:lnTo>
                    <a:lnTo>
                      <a:pt x="5764" y="4936"/>
                    </a:lnTo>
                    <a:lnTo>
                      <a:pt x="5773" y="4940"/>
                    </a:lnTo>
                    <a:lnTo>
                      <a:pt x="5782" y="4945"/>
                    </a:lnTo>
                    <a:lnTo>
                      <a:pt x="5788" y="4950"/>
                    </a:lnTo>
                    <a:lnTo>
                      <a:pt x="5791" y="4951"/>
                    </a:lnTo>
                    <a:lnTo>
                      <a:pt x="5792" y="4951"/>
                    </a:lnTo>
                    <a:lnTo>
                      <a:pt x="5794" y="4950"/>
                    </a:lnTo>
                    <a:lnTo>
                      <a:pt x="5797" y="4947"/>
                    </a:lnTo>
                    <a:lnTo>
                      <a:pt x="5802" y="4939"/>
                    </a:lnTo>
                    <a:lnTo>
                      <a:pt x="5807" y="4928"/>
                    </a:lnTo>
                    <a:lnTo>
                      <a:pt x="5814" y="4904"/>
                    </a:lnTo>
                    <a:lnTo>
                      <a:pt x="5819" y="4885"/>
                    </a:lnTo>
                    <a:lnTo>
                      <a:pt x="5821" y="4879"/>
                    </a:lnTo>
                    <a:lnTo>
                      <a:pt x="5825" y="4872"/>
                    </a:lnTo>
                    <a:lnTo>
                      <a:pt x="5831" y="4866"/>
                    </a:lnTo>
                    <a:lnTo>
                      <a:pt x="5837" y="4859"/>
                    </a:lnTo>
                    <a:lnTo>
                      <a:pt x="5850" y="4847"/>
                    </a:lnTo>
                    <a:lnTo>
                      <a:pt x="5860" y="4833"/>
                    </a:lnTo>
                    <a:lnTo>
                      <a:pt x="5863" y="4828"/>
                    </a:lnTo>
                    <a:lnTo>
                      <a:pt x="5868" y="4824"/>
                    </a:lnTo>
                    <a:lnTo>
                      <a:pt x="5872" y="4822"/>
                    </a:lnTo>
                    <a:lnTo>
                      <a:pt x="5877" y="4821"/>
                    </a:lnTo>
                    <a:lnTo>
                      <a:pt x="5888" y="4820"/>
                    </a:lnTo>
                    <a:lnTo>
                      <a:pt x="5900" y="4818"/>
                    </a:lnTo>
                    <a:lnTo>
                      <a:pt x="5903" y="4817"/>
                    </a:lnTo>
                    <a:lnTo>
                      <a:pt x="5904" y="4816"/>
                    </a:lnTo>
                    <a:lnTo>
                      <a:pt x="5903" y="4815"/>
                    </a:lnTo>
                    <a:lnTo>
                      <a:pt x="5901" y="4813"/>
                    </a:lnTo>
                    <a:lnTo>
                      <a:pt x="5894" y="4810"/>
                    </a:lnTo>
                    <a:lnTo>
                      <a:pt x="5884" y="4806"/>
                    </a:lnTo>
                    <a:lnTo>
                      <a:pt x="5862" y="4799"/>
                    </a:lnTo>
                    <a:lnTo>
                      <a:pt x="5846" y="4794"/>
                    </a:lnTo>
                    <a:lnTo>
                      <a:pt x="5837" y="4792"/>
                    </a:lnTo>
                    <a:lnTo>
                      <a:pt x="5821" y="4791"/>
                    </a:lnTo>
                    <a:lnTo>
                      <a:pt x="5802" y="4791"/>
                    </a:lnTo>
                    <a:lnTo>
                      <a:pt x="5780" y="4790"/>
                    </a:lnTo>
                    <a:lnTo>
                      <a:pt x="5738" y="4791"/>
                    </a:lnTo>
                    <a:lnTo>
                      <a:pt x="5714" y="4792"/>
                    </a:lnTo>
                    <a:lnTo>
                      <a:pt x="5712" y="4794"/>
                    </a:lnTo>
                    <a:lnTo>
                      <a:pt x="5710" y="4795"/>
                    </a:lnTo>
                    <a:lnTo>
                      <a:pt x="5708" y="4797"/>
                    </a:lnTo>
                    <a:lnTo>
                      <a:pt x="5707" y="4801"/>
                    </a:lnTo>
                    <a:lnTo>
                      <a:pt x="5706" y="4811"/>
                    </a:lnTo>
                    <a:lnTo>
                      <a:pt x="5705" y="4821"/>
                    </a:lnTo>
                    <a:lnTo>
                      <a:pt x="5705" y="4843"/>
                    </a:lnTo>
                    <a:lnTo>
                      <a:pt x="5703" y="4859"/>
                    </a:lnTo>
                    <a:lnTo>
                      <a:pt x="5703" y="4861"/>
                    </a:lnTo>
                    <a:lnTo>
                      <a:pt x="5701" y="4864"/>
                    </a:lnTo>
                    <a:lnTo>
                      <a:pt x="5700" y="4866"/>
                    </a:lnTo>
                    <a:lnTo>
                      <a:pt x="5696" y="4868"/>
                    </a:lnTo>
                    <a:lnTo>
                      <a:pt x="5689" y="4869"/>
                    </a:lnTo>
                    <a:lnTo>
                      <a:pt x="5680" y="4870"/>
                    </a:lnTo>
                    <a:lnTo>
                      <a:pt x="5662" y="4869"/>
                    </a:lnTo>
                    <a:lnTo>
                      <a:pt x="5644" y="4866"/>
                    </a:lnTo>
                    <a:lnTo>
                      <a:pt x="5642" y="4865"/>
                    </a:lnTo>
                    <a:lnTo>
                      <a:pt x="5639" y="4864"/>
                    </a:lnTo>
                    <a:lnTo>
                      <a:pt x="5638" y="4861"/>
                    </a:lnTo>
                    <a:lnTo>
                      <a:pt x="5638" y="4858"/>
                    </a:lnTo>
                    <a:lnTo>
                      <a:pt x="5638" y="4852"/>
                    </a:lnTo>
                    <a:lnTo>
                      <a:pt x="5641" y="4844"/>
                    </a:lnTo>
                    <a:lnTo>
                      <a:pt x="5647" y="4827"/>
                    </a:lnTo>
                    <a:lnTo>
                      <a:pt x="5653" y="4812"/>
                    </a:lnTo>
                    <a:lnTo>
                      <a:pt x="5653" y="4808"/>
                    </a:lnTo>
                    <a:lnTo>
                      <a:pt x="5653" y="4806"/>
                    </a:lnTo>
                    <a:lnTo>
                      <a:pt x="5652" y="4804"/>
                    </a:lnTo>
                    <a:lnTo>
                      <a:pt x="5649" y="4801"/>
                    </a:lnTo>
                    <a:lnTo>
                      <a:pt x="5644" y="4797"/>
                    </a:lnTo>
                    <a:lnTo>
                      <a:pt x="5637" y="4795"/>
                    </a:lnTo>
                    <a:lnTo>
                      <a:pt x="5621" y="4790"/>
                    </a:lnTo>
                    <a:lnTo>
                      <a:pt x="5607" y="4788"/>
                    </a:lnTo>
                    <a:lnTo>
                      <a:pt x="5591" y="4786"/>
                    </a:lnTo>
                    <a:lnTo>
                      <a:pt x="5568" y="4786"/>
                    </a:lnTo>
                    <a:lnTo>
                      <a:pt x="5545" y="4786"/>
                    </a:lnTo>
                    <a:lnTo>
                      <a:pt x="5527" y="4785"/>
                    </a:lnTo>
                    <a:lnTo>
                      <a:pt x="5515" y="4786"/>
                    </a:lnTo>
                    <a:lnTo>
                      <a:pt x="5493" y="4788"/>
                    </a:lnTo>
                    <a:lnTo>
                      <a:pt x="5465" y="4791"/>
                    </a:lnTo>
                    <a:lnTo>
                      <a:pt x="5433" y="4794"/>
                    </a:lnTo>
                    <a:lnTo>
                      <a:pt x="5401" y="4797"/>
                    </a:lnTo>
                    <a:lnTo>
                      <a:pt x="5372" y="4800"/>
                    </a:lnTo>
                    <a:lnTo>
                      <a:pt x="5350" y="4801"/>
                    </a:lnTo>
                    <a:lnTo>
                      <a:pt x="5338" y="4802"/>
                    </a:lnTo>
                    <a:lnTo>
                      <a:pt x="5332" y="4801"/>
                    </a:lnTo>
                    <a:lnTo>
                      <a:pt x="5326" y="4799"/>
                    </a:lnTo>
                    <a:lnTo>
                      <a:pt x="5320" y="4795"/>
                    </a:lnTo>
                    <a:lnTo>
                      <a:pt x="5313" y="4790"/>
                    </a:lnTo>
                    <a:lnTo>
                      <a:pt x="5300" y="4779"/>
                    </a:lnTo>
                    <a:lnTo>
                      <a:pt x="5286" y="4769"/>
                    </a:lnTo>
                    <a:lnTo>
                      <a:pt x="5280" y="4767"/>
                    </a:lnTo>
                    <a:lnTo>
                      <a:pt x="5276" y="4767"/>
                    </a:lnTo>
                    <a:lnTo>
                      <a:pt x="5273" y="4769"/>
                    </a:lnTo>
                    <a:lnTo>
                      <a:pt x="5270" y="4772"/>
                    </a:lnTo>
                    <a:lnTo>
                      <a:pt x="5268" y="4776"/>
                    </a:lnTo>
                    <a:lnTo>
                      <a:pt x="5264" y="4783"/>
                    </a:lnTo>
                    <a:lnTo>
                      <a:pt x="5259" y="4788"/>
                    </a:lnTo>
                    <a:lnTo>
                      <a:pt x="5252" y="4794"/>
                    </a:lnTo>
                    <a:lnTo>
                      <a:pt x="5248" y="4796"/>
                    </a:lnTo>
                    <a:lnTo>
                      <a:pt x="5243" y="4797"/>
                    </a:lnTo>
                    <a:lnTo>
                      <a:pt x="5238" y="4799"/>
                    </a:lnTo>
                    <a:lnTo>
                      <a:pt x="5232" y="4799"/>
                    </a:lnTo>
                    <a:lnTo>
                      <a:pt x="5220" y="4799"/>
                    </a:lnTo>
                    <a:lnTo>
                      <a:pt x="5209" y="4796"/>
                    </a:lnTo>
                    <a:lnTo>
                      <a:pt x="5187" y="4791"/>
                    </a:lnTo>
                    <a:lnTo>
                      <a:pt x="5173" y="4788"/>
                    </a:lnTo>
                    <a:lnTo>
                      <a:pt x="5168" y="4789"/>
                    </a:lnTo>
                    <a:lnTo>
                      <a:pt x="5165" y="4791"/>
                    </a:lnTo>
                    <a:lnTo>
                      <a:pt x="5160" y="4795"/>
                    </a:lnTo>
                    <a:lnTo>
                      <a:pt x="5155" y="4801"/>
                    </a:lnTo>
                    <a:lnTo>
                      <a:pt x="5144" y="4815"/>
                    </a:lnTo>
                    <a:lnTo>
                      <a:pt x="5134" y="4831"/>
                    </a:lnTo>
                    <a:lnTo>
                      <a:pt x="5129" y="4838"/>
                    </a:lnTo>
                    <a:lnTo>
                      <a:pt x="5124" y="4843"/>
                    </a:lnTo>
                    <a:lnTo>
                      <a:pt x="5118" y="4847"/>
                    </a:lnTo>
                    <a:lnTo>
                      <a:pt x="5112" y="4850"/>
                    </a:lnTo>
                    <a:lnTo>
                      <a:pt x="5099" y="4854"/>
                    </a:lnTo>
                    <a:lnTo>
                      <a:pt x="5087" y="4861"/>
                    </a:lnTo>
                    <a:lnTo>
                      <a:pt x="5081" y="4866"/>
                    </a:lnTo>
                    <a:lnTo>
                      <a:pt x="5075" y="4872"/>
                    </a:lnTo>
                    <a:lnTo>
                      <a:pt x="5070" y="4879"/>
                    </a:lnTo>
                    <a:lnTo>
                      <a:pt x="5065" y="4886"/>
                    </a:lnTo>
                    <a:lnTo>
                      <a:pt x="5055" y="4901"/>
                    </a:lnTo>
                    <a:lnTo>
                      <a:pt x="5044" y="4914"/>
                    </a:lnTo>
                    <a:lnTo>
                      <a:pt x="5040" y="4917"/>
                    </a:lnTo>
                    <a:lnTo>
                      <a:pt x="5038" y="4919"/>
                    </a:lnTo>
                    <a:lnTo>
                      <a:pt x="5034" y="4920"/>
                    </a:lnTo>
                    <a:lnTo>
                      <a:pt x="5032" y="4920"/>
                    </a:lnTo>
                    <a:lnTo>
                      <a:pt x="5026" y="4919"/>
                    </a:lnTo>
                    <a:lnTo>
                      <a:pt x="5021" y="4917"/>
                    </a:lnTo>
                    <a:lnTo>
                      <a:pt x="5011" y="4907"/>
                    </a:lnTo>
                    <a:lnTo>
                      <a:pt x="5002" y="4897"/>
                    </a:lnTo>
                    <a:lnTo>
                      <a:pt x="4998" y="4892"/>
                    </a:lnTo>
                    <a:lnTo>
                      <a:pt x="4994" y="4890"/>
                    </a:lnTo>
                    <a:lnTo>
                      <a:pt x="4989" y="4888"/>
                    </a:lnTo>
                    <a:lnTo>
                      <a:pt x="4984" y="4888"/>
                    </a:lnTo>
                    <a:lnTo>
                      <a:pt x="4971" y="4888"/>
                    </a:lnTo>
                    <a:lnTo>
                      <a:pt x="4958" y="4890"/>
                    </a:lnTo>
                    <a:lnTo>
                      <a:pt x="4952" y="4888"/>
                    </a:lnTo>
                    <a:lnTo>
                      <a:pt x="4947" y="4886"/>
                    </a:lnTo>
                    <a:lnTo>
                      <a:pt x="4943" y="4882"/>
                    </a:lnTo>
                    <a:lnTo>
                      <a:pt x="4941" y="4879"/>
                    </a:lnTo>
                    <a:lnTo>
                      <a:pt x="4936" y="4868"/>
                    </a:lnTo>
                    <a:lnTo>
                      <a:pt x="4932" y="4855"/>
                    </a:lnTo>
                    <a:lnTo>
                      <a:pt x="4928" y="4849"/>
                    </a:lnTo>
                    <a:lnTo>
                      <a:pt x="4922" y="4844"/>
                    </a:lnTo>
                    <a:lnTo>
                      <a:pt x="4916" y="4840"/>
                    </a:lnTo>
                    <a:lnTo>
                      <a:pt x="4907" y="4837"/>
                    </a:lnTo>
                    <a:lnTo>
                      <a:pt x="4900" y="4833"/>
                    </a:lnTo>
                    <a:lnTo>
                      <a:pt x="4893" y="4829"/>
                    </a:lnTo>
                    <a:lnTo>
                      <a:pt x="4887" y="4826"/>
                    </a:lnTo>
                    <a:lnTo>
                      <a:pt x="4883" y="4821"/>
                    </a:lnTo>
                    <a:lnTo>
                      <a:pt x="4880" y="4813"/>
                    </a:lnTo>
                    <a:lnTo>
                      <a:pt x="4880" y="4804"/>
                    </a:lnTo>
                    <a:lnTo>
                      <a:pt x="4882" y="4791"/>
                    </a:lnTo>
                    <a:lnTo>
                      <a:pt x="4884" y="4778"/>
                    </a:lnTo>
                    <a:lnTo>
                      <a:pt x="4889" y="4752"/>
                    </a:lnTo>
                    <a:lnTo>
                      <a:pt x="4893" y="4732"/>
                    </a:lnTo>
                    <a:lnTo>
                      <a:pt x="4893" y="4725"/>
                    </a:lnTo>
                    <a:lnTo>
                      <a:pt x="4891" y="4715"/>
                    </a:lnTo>
                    <a:lnTo>
                      <a:pt x="4889" y="4705"/>
                    </a:lnTo>
                    <a:lnTo>
                      <a:pt x="4885" y="4694"/>
                    </a:lnTo>
                    <a:lnTo>
                      <a:pt x="4879" y="4672"/>
                    </a:lnTo>
                    <a:lnTo>
                      <a:pt x="4875" y="4655"/>
                    </a:lnTo>
                    <a:lnTo>
                      <a:pt x="4875" y="4647"/>
                    </a:lnTo>
                    <a:lnTo>
                      <a:pt x="4878" y="4641"/>
                    </a:lnTo>
                    <a:lnTo>
                      <a:pt x="4880" y="4635"/>
                    </a:lnTo>
                    <a:lnTo>
                      <a:pt x="4885" y="4630"/>
                    </a:lnTo>
                    <a:lnTo>
                      <a:pt x="4889" y="4625"/>
                    </a:lnTo>
                    <a:lnTo>
                      <a:pt x="4895" y="4621"/>
                    </a:lnTo>
                    <a:lnTo>
                      <a:pt x="4900" y="4618"/>
                    </a:lnTo>
                    <a:lnTo>
                      <a:pt x="4906" y="4615"/>
                    </a:lnTo>
                    <a:lnTo>
                      <a:pt x="4911" y="4614"/>
                    </a:lnTo>
                    <a:lnTo>
                      <a:pt x="4917" y="4613"/>
                    </a:lnTo>
                    <a:lnTo>
                      <a:pt x="4923" y="4613"/>
                    </a:lnTo>
                    <a:lnTo>
                      <a:pt x="4928" y="4613"/>
                    </a:lnTo>
                    <a:lnTo>
                      <a:pt x="4941" y="4614"/>
                    </a:lnTo>
                    <a:lnTo>
                      <a:pt x="4954" y="4614"/>
                    </a:lnTo>
                    <a:lnTo>
                      <a:pt x="4962" y="4614"/>
                    </a:lnTo>
                    <a:lnTo>
                      <a:pt x="4966" y="4613"/>
                    </a:lnTo>
                    <a:lnTo>
                      <a:pt x="4971" y="4609"/>
                    </a:lnTo>
                    <a:lnTo>
                      <a:pt x="4975" y="4607"/>
                    </a:lnTo>
                    <a:lnTo>
                      <a:pt x="4982" y="4599"/>
                    </a:lnTo>
                    <a:lnTo>
                      <a:pt x="4989" y="4592"/>
                    </a:lnTo>
                    <a:lnTo>
                      <a:pt x="4991" y="4592"/>
                    </a:lnTo>
                    <a:lnTo>
                      <a:pt x="4995" y="4592"/>
                    </a:lnTo>
                    <a:lnTo>
                      <a:pt x="5000" y="4593"/>
                    </a:lnTo>
                    <a:lnTo>
                      <a:pt x="5006" y="4596"/>
                    </a:lnTo>
                    <a:lnTo>
                      <a:pt x="5019" y="4603"/>
                    </a:lnTo>
                    <a:lnTo>
                      <a:pt x="5035" y="4612"/>
                    </a:lnTo>
                    <a:lnTo>
                      <a:pt x="5067" y="4631"/>
                    </a:lnTo>
                    <a:lnTo>
                      <a:pt x="5088" y="4642"/>
                    </a:lnTo>
                    <a:lnTo>
                      <a:pt x="5091" y="4644"/>
                    </a:lnTo>
                    <a:lnTo>
                      <a:pt x="5094" y="4644"/>
                    </a:lnTo>
                    <a:lnTo>
                      <a:pt x="5097" y="4644"/>
                    </a:lnTo>
                    <a:lnTo>
                      <a:pt x="5099" y="4642"/>
                    </a:lnTo>
                    <a:lnTo>
                      <a:pt x="5104" y="4639"/>
                    </a:lnTo>
                    <a:lnTo>
                      <a:pt x="5108" y="4635"/>
                    </a:lnTo>
                    <a:lnTo>
                      <a:pt x="5114" y="4623"/>
                    </a:lnTo>
                    <a:lnTo>
                      <a:pt x="5118" y="4610"/>
                    </a:lnTo>
                    <a:lnTo>
                      <a:pt x="5121" y="4591"/>
                    </a:lnTo>
                    <a:lnTo>
                      <a:pt x="5126" y="4562"/>
                    </a:lnTo>
                    <a:lnTo>
                      <a:pt x="5129" y="4534"/>
                    </a:lnTo>
                    <a:lnTo>
                      <a:pt x="5129" y="4513"/>
                    </a:lnTo>
                    <a:lnTo>
                      <a:pt x="5129" y="4507"/>
                    </a:lnTo>
                    <a:lnTo>
                      <a:pt x="5130" y="4501"/>
                    </a:lnTo>
                    <a:lnTo>
                      <a:pt x="5133" y="4495"/>
                    </a:lnTo>
                    <a:lnTo>
                      <a:pt x="5136" y="4489"/>
                    </a:lnTo>
                    <a:lnTo>
                      <a:pt x="5144" y="4478"/>
                    </a:lnTo>
                    <a:lnTo>
                      <a:pt x="5151" y="4468"/>
                    </a:lnTo>
                    <a:lnTo>
                      <a:pt x="5152" y="4465"/>
                    </a:lnTo>
                    <a:lnTo>
                      <a:pt x="5151" y="4462"/>
                    </a:lnTo>
                    <a:lnTo>
                      <a:pt x="5149" y="4457"/>
                    </a:lnTo>
                    <a:lnTo>
                      <a:pt x="5145" y="4451"/>
                    </a:lnTo>
                    <a:lnTo>
                      <a:pt x="5135" y="4436"/>
                    </a:lnTo>
                    <a:lnTo>
                      <a:pt x="5121" y="4421"/>
                    </a:lnTo>
                    <a:lnTo>
                      <a:pt x="5093" y="4389"/>
                    </a:lnTo>
                    <a:lnTo>
                      <a:pt x="5072" y="4368"/>
                    </a:lnTo>
                    <a:lnTo>
                      <a:pt x="5056" y="4356"/>
                    </a:lnTo>
                    <a:lnTo>
                      <a:pt x="5039" y="4345"/>
                    </a:lnTo>
                    <a:lnTo>
                      <a:pt x="5021" y="4334"/>
                    </a:lnTo>
                    <a:lnTo>
                      <a:pt x="5003" y="4324"/>
                    </a:lnTo>
                    <a:lnTo>
                      <a:pt x="5000" y="4321"/>
                    </a:lnTo>
                    <a:lnTo>
                      <a:pt x="4996" y="4318"/>
                    </a:lnTo>
                    <a:lnTo>
                      <a:pt x="4994" y="4313"/>
                    </a:lnTo>
                    <a:lnTo>
                      <a:pt x="4991" y="4309"/>
                    </a:lnTo>
                    <a:lnTo>
                      <a:pt x="4987" y="4298"/>
                    </a:lnTo>
                    <a:lnTo>
                      <a:pt x="4985" y="4287"/>
                    </a:lnTo>
                    <a:lnTo>
                      <a:pt x="4982" y="4264"/>
                    </a:lnTo>
                    <a:lnTo>
                      <a:pt x="4980" y="4248"/>
                    </a:lnTo>
                    <a:lnTo>
                      <a:pt x="4979" y="4246"/>
                    </a:lnTo>
                    <a:lnTo>
                      <a:pt x="4978" y="4245"/>
                    </a:lnTo>
                    <a:lnTo>
                      <a:pt x="4976" y="4246"/>
                    </a:lnTo>
                    <a:lnTo>
                      <a:pt x="4975" y="4248"/>
                    </a:lnTo>
                    <a:lnTo>
                      <a:pt x="4973" y="4255"/>
                    </a:lnTo>
                    <a:lnTo>
                      <a:pt x="4970" y="4264"/>
                    </a:lnTo>
                    <a:lnTo>
                      <a:pt x="4965" y="4286"/>
                    </a:lnTo>
                    <a:lnTo>
                      <a:pt x="4964" y="4302"/>
                    </a:lnTo>
                    <a:lnTo>
                      <a:pt x="4965" y="4319"/>
                    </a:lnTo>
                    <a:lnTo>
                      <a:pt x="4968" y="4342"/>
                    </a:lnTo>
                    <a:lnTo>
                      <a:pt x="4970" y="4368"/>
                    </a:lnTo>
                    <a:lnTo>
                      <a:pt x="4970" y="4388"/>
                    </a:lnTo>
                    <a:lnTo>
                      <a:pt x="4969" y="4395"/>
                    </a:lnTo>
                    <a:lnTo>
                      <a:pt x="4966" y="4403"/>
                    </a:lnTo>
                    <a:lnTo>
                      <a:pt x="4963" y="4409"/>
                    </a:lnTo>
                    <a:lnTo>
                      <a:pt x="4959" y="4415"/>
                    </a:lnTo>
                    <a:lnTo>
                      <a:pt x="4949" y="4427"/>
                    </a:lnTo>
                    <a:lnTo>
                      <a:pt x="4936" y="4439"/>
                    </a:lnTo>
                    <a:lnTo>
                      <a:pt x="4909" y="4464"/>
                    </a:lnTo>
                    <a:lnTo>
                      <a:pt x="4871" y="4500"/>
                    </a:lnTo>
                    <a:lnTo>
                      <a:pt x="4835" y="4532"/>
                    </a:lnTo>
                    <a:lnTo>
                      <a:pt x="4820" y="4546"/>
                    </a:lnTo>
                    <a:lnTo>
                      <a:pt x="4808" y="4556"/>
                    </a:lnTo>
                    <a:lnTo>
                      <a:pt x="4793" y="4569"/>
                    </a:lnTo>
                    <a:lnTo>
                      <a:pt x="4777" y="4583"/>
                    </a:lnTo>
                    <a:lnTo>
                      <a:pt x="4766" y="4596"/>
                    </a:lnTo>
                    <a:lnTo>
                      <a:pt x="4765" y="4598"/>
                    </a:lnTo>
                    <a:lnTo>
                      <a:pt x="4763" y="4601"/>
                    </a:lnTo>
                    <a:lnTo>
                      <a:pt x="4763" y="4604"/>
                    </a:lnTo>
                    <a:lnTo>
                      <a:pt x="4763" y="4608"/>
                    </a:lnTo>
                    <a:lnTo>
                      <a:pt x="4766" y="4614"/>
                    </a:lnTo>
                    <a:lnTo>
                      <a:pt x="4768" y="4621"/>
                    </a:lnTo>
                    <a:lnTo>
                      <a:pt x="4773" y="4630"/>
                    </a:lnTo>
                    <a:lnTo>
                      <a:pt x="4777" y="4637"/>
                    </a:lnTo>
                    <a:lnTo>
                      <a:pt x="4779" y="4645"/>
                    </a:lnTo>
                    <a:lnTo>
                      <a:pt x="4782" y="4652"/>
                    </a:lnTo>
                    <a:lnTo>
                      <a:pt x="4781" y="4666"/>
                    </a:lnTo>
                    <a:lnTo>
                      <a:pt x="4778" y="4679"/>
                    </a:lnTo>
                    <a:lnTo>
                      <a:pt x="4775" y="4692"/>
                    </a:lnTo>
                    <a:lnTo>
                      <a:pt x="4770" y="4703"/>
                    </a:lnTo>
                    <a:lnTo>
                      <a:pt x="4765" y="4709"/>
                    </a:lnTo>
                    <a:lnTo>
                      <a:pt x="4754" y="4719"/>
                    </a:lnTo>
                    <a:lnTo>
                      <a:pt x="4740" y="4731"/>
                    </a:lnTo>
                    <a:lnTo>
                      <a:pt x="4725" y="4745"/>
                    </a:lnTo>
                    <a:lnTo>
                      <a:pt x="4696" y="4770"/>
                    </a:lnTo>
                    <a:lnTo>
                      <a:pt x="4680" y="4786"/>
                    </a:lnTo>
                    <a:lnTo>
                      <a:pt x="4672" y="4794"/>
                    </a:lnTo>
                    <a:lnTo>
                      <a:pt x="4661" y="4802"/>
                    </a:lnTo>
                    <a:lnTo>
                      <a:pt x="4644" y="4815"/>
                    </a:lnTo>
                    <a:lnTo>
                      <a:pt x="4618" y="4828"/>
                    </a:lnTo>
                    <a:lnTo>
                      <a:pt x="4611" y="4833"/>
                    </a:lnTo>
                    <a:lnTo>
                      <a:pt x="4605" y="4837"/>
                    </a:lnTo>
                    <a:lnTo>
                      <a:pt x="4600" y="4840"/>
                    </a:lnTo>
                    <a:lnTo>
                      <a:pt x="4596" y="4845"/>
                    </a:lnTo>
                    <a:lnTo>
                      <a:pt x="4592" y="4853"/>
                    </a:lnTo>
                    <a:lnTo>
                      <a:pt x="4591" y="4860"/>
                    </a:lnTo>
                    <a:lnTo>
                      <a:pt x="4591" y="4866"/>
                    </a:lnTo>
                    <a:lnTo>
                      <a:pt x="4591" y="4872"/>
                    </a:lnTo>
                    <a:lnTo>
                      <a:pt x="4591" y="4875"/>
                    </a:lnTo>
                    <a:lnTo>
                      <a:pt x="4590" y="4876"/>
                    </a:lnTo>
                    <a:lnTo>
                      <a:pt x="4589" y="4879"/>
                    </a:lnTo>
                    <a:lnTo>
                      <a:pt x="4588" y="4880"/>
                    </a:lnTo>
                    <a:lnTo>
                      <a:pt x="4585" y="4881"/>
                    </a:lnTo>
                    <a:lnTo>
                      <a:pt x="4583" y="4881"/>
                    </a:lnTo>
                    <a:lnTo>
                      <a:pt x="4581" y="4879"/>
                    </a:lnTo>
                    <a:lnTo>
                      <a:pt x="4579" y="4876"/>
                    </a:lnTo>
                    <a:lnTo>
                      <a:pt x="4577" y="4869"/>
                    </a:lnTo>
                    <a:lnTo>
                      <a:pt x="4575" y="4858"/>
                    </a:lnTo>
                    <a:lnTo>
                      <a:pt x="4574" y="4834"/>
                    </a:lnTo>
                    <a:lnTo>
                      <a:pt x="4574" y="4815"/>
                    </a:lnTo>
                    <a:lnTo>
                      <a:pt x="4575" y="4802"/>
                    </a:lnTo>
                    <a:lnTo>
                      <a:pt x="4578" y="4792"/>
                    </a:lnTo>
                    <a:lnTo>
                      <a:pt x="4581" y="4784"/>
                    </a:lnTo>
                    <a:lnTo>
                      <a:pt x="4585" y="4775"/>
                    </a:lnTo>
                    <a:lnTo>
                      <a:pt x="4586" y="4770"/>
                    </a:lnTo>
                    <a:lnTo>
                      <a:pt x="4586" y="4763"/>
                    </a:lnTo>
                    <a:lnTo>
                      <a:pt x="4585" y="4756"/>
                    </a:lnTo>
                    <a:lnTo>
                      <a:pt x="4583" y="4748"/>
                    </a:lnTo>
                    <a:lnTo>
                      <a:pt x="4577" y="4732"/>
                    </a:lnTo>
                    <a:lnTo>
                      <a:pt x="4570" y="4719"/>
                    </a:lnTo>
                    <a:lnTo>
                      <a:pt x="4567" y="4714"/>
                    </a:lnTo>
                    <a:lnTo>
                      <a:pt x="4564" y="4709"/>
                    </a:lnTo>
                    <a:lnTo>
                      <a:pt x="4561" y="4706"/>
                    </a:lnTo>
                    <a:lnTo>
                      <a:pt x="4557" y="4704"/>
                    </a:lnTo>
                    <a:lnTo>
                      <a:pt x="4548" y="4700"/>
                    </a:lnTo>
                    <a:lnTo>
                      <a:pt x="4537" y="4699"/>
                    </a:lnTo>
                    <a:lnTo>
                      <a:pt x="4533" y="4698"/>
                    </a:lnTo>
                    <a:lnTo>
                      <a:pt x="4532" y="4697"/>
                    </a:lnTo>
                    <a:lnTo>
                      <a:pt x="4530" y="4694"/>
                    </a:lnTo>
                    <a:lnTo>
                      <a:pt x="4529" y="4692"/>
                    </a:lnTo>
                    <a:lnTo>
                      <a:pt x="4526" y="4685"/>
                    </a:lnTo>
                    <a:lnTo>
                      <a:pt x="4526" y="4678"/>
                    </a:lnTo>
                    <a:lnTo>
                      <a:pt x="4526" y="4662"/>
                    </a:lnTo>
                    <a:lnTo>
                      <a:pt x="4526" y="4646"/>
                    </a:lnTo>
                    <a:lnTo>
                      <a:pt x="4524" y="4642"/>
                    </a:lnTo>
                    <a:lnTo>
                      <a:pt x="4520" y="4641"/>
                    </a:lnTo>
                    <a:lnTo>
                      <a:pt x="4514" y="4640"/>
                    </a:lnTo>
                    <a:lnTo>
                      <a:pt x="4506" y="4640"/>
                    </a:lnTo>
                    <a:lnTo>
                      <a:pt x="4488" y="4641"/>
                    </a:lnTo>
                    <a:lnTo>
                      <a:pt x="4465" y="4644"/>
                    </a:lnTo>
                    <a:lnTo>
                      <a:pt x="4441" y="4649"/>
                    </a:lnTo>
                    <a:lnTo>
                      <a:pt x="4419" y="4655"/>
                    </a:lnTo>
                    <a:lnTo>
                      <a:pt x="4399" y="4661"/>
                    </a:lnTo>
                    <a:lnTo>
                      <a:pt x="4387" y="4666"/>
                    </a:lnTo>
                    <a:lnTo>
                      <a:pt x="4381" y="4667"/>
                    </a:lnTo>
                    <a:lnTo>
                      <a:pt x="4376" y="4668"/>
                    </a:lnTo>
                    <a:lnTo>
                      <a:pt x="4370" y="4669"/>
                    </a:lnTo>
                    <a:lnTo>
                      <a:pt x="4364" y="4668"/>
                    </a:lnTo>
                    <a:lnTo>
                      <a:pt x="4351" y="4667"/>
                    </a:lnTo>
                    <a:lnTo>
                      <a:pt x="4338" y="4662"/>
                    </a:lnTo>
                    <a:lnTo>
                      <a:pt x="4312" y="4652"/>
                    </a:lnTo>
                    <a:lnTo>
                      <a:pt x="4291" y="4642"/>
                    </a:lnTo>
                    <a:lnTo>
                      <a:pt x="4281" y="4640"/>
                    </a:lnTo>
                    <a:lnTo>
                      <a:pt x="4271" y="4637"/>
                    </a:lnTo>
                    <a:lnTo>
                      <a:pt x="4262" y="4639"/>
                    </a:lnTo>
                    <a:lnTo>
                      <a:pt x="4251" y="4640"/>
                    </a:lnTo>
                    <a:lnTo>
                      <a:pt x="4230" y="4645"/>
                    </a:lnTo>
                    <a:lnTo>
                      <a:pt x="4212" y="4651"/>
                    </a:lnTo>
                    <a:lnTo>
                      <a:pt x="4205" y="4653"/>
                    </a:lnTo>
                    <a:lnTo>
                      <a:pt x="4194" y="4655"/>
                    </a:lnTo>
                    <a:lnTo>
                      <a:pt x="4183" y="4656"/>
                    </a:lnTo>
                    <a:lnTo>
                      <a:pt x="4169" y="4657"/>
                    </a:lnTo>
                    <a:lnTo>
                      <a:pt x="4143" y="4660"/>
                    </a:lnTo>
                    <a:lnTo>
                      <a:pt x="4120" y="4663"/>
                    </a:lnTo>
                    <a:lnTo>
                      <a:pt x="4115" y="4666"/>
                    </a:lnTo>
                    <a:lnTo>
                      <a:pt x="4110" y="4671"/>
                    </a:lnTo>
                    <a:lnTo>
                      <a:pt x="4105" y="4676"/>
                    </a:lnTo>
                    <a:lnTo>
                      <a:pt x="4102" y="4683"/>
                    </a:lnTo>
                    <a:lnTo>
                      <a:pt x="4094" y="4701"/>
                    </a:lnTo>
                    <a:lnTo>
                      <a:pt x="4087" y="4721"/>
                    </a:lnTo>
                    <a:lnTo>
                      <a:pt x="4077" y="4759"/>
                    </a:lnTo>
                    <a:lnTo>
                      <a:pt x="4071" y="4781"/>
                    </a:lnTo>
                    <a:lnTo>
                      <a:pt x="4067" y="4796"/>
                    </a:lnTo>
                    <a:lnTo>
                      <a:pt x="4061" y="4818"/>
                    </a:lnTo>
                    <a:lnTo>
                      <a:pt x="4059" y="4828"/>
                    </a:lnTo>
                    <a:lnTo>
                      <a:pt x="4054" y="4838"/>
                    </a:lnTo>
                    <a:lnTo>
                      <a:pt x="4050" y="4845"/>
                    </a:lnTo>
                    <a:lnTo>
                      <a:pt x="4044" y="4850"/>
                    </a:lnTo>
                    <a:lnTo>
                      <a:pt x="4038" y="4853"/>
                    </a:lnTo>
                    <a:lnTo>
                      <a:pt x="4032" y="4854"/>
                    </a:lnTo>
                    <a:lnTo>
                      <a:pt x="4024" y="4855"/>
                    </a:lnTo>
                    <a:lnTo>
                      <a:pt x="4016" y="4855"/>
                    </a:lnTo>
                    <a:lnTo>
                      <a:pt x="4008" y="4854"/>
                    </a:lnTo>
                    <a:lnTo>
                      <a:pt x="4001" y="4853"/>
                    </a:lnTo>
                    <a:lnTo>
                      <a:pt x="3993" y="4852"/>
                    </a:lnTo>
                    <a:lnTo>
                      <a:pt x="3987" y="4849"/>
                    </a:lnTo>
                    <a:lnTo>
                      <a:pt x="3977" y="4845"/>
                    </a:lnTo>
                    <a:lnTo>
                      <a:pt x="3969" y="4845"/>
                    </a:lnTo>
                    <a:lnTo>
                      <a:pt x="3961" y="4845"/>
                    </a:lnTo>
                    <a:lnTo>
                      <a:pt x="3954" y="4847"/>
                    </a:lnTo>
                    <a:lnTo>
                      <a:pt x="3950" y="4845"/>
                    </a:lnTo>
                    <a:lnTo>
                      <a:pt x="3947" y="4843"/>
                    </a:lnTo>
                    <a:lnTo>
                      <a:pt x="3943" y="4838"/>
                    </a:lnTo>
                    <a:lnTo>
                      <a:pt x="3939" y="4833"/>
                    </a:lnTo>
                    <a:lnTo>
                      <a:pt x="3934" y="4822"/>
                    </a:lnTo>
                    <a:lnTo>
                      <a:pt x="3929" y="4810"/>
                    </a:lnTo>
                    <a:lnTo>
                      <a:pt x="3925" y="4792"/>
                    </a:lnTo>
                    <a:lnTo>
                      <a:pt x="3916" y="4765"/>
                    </a:lnTo>
                    <a:lnTo>
                      <a:pt x="3907" y="4737"/>
                    </a:lnTo>
                    <a:lnTo>
                      <a:pt x="3901" y="4715"/>
                    </a:lnTo>
                    <a:lnTo>
                      <a:pt x="3897" y="4705"/>
                    </a:lnTo>
                    <a:lnTo>
                      <a:pt x="3893" y="4694"/>
                    </a:lnTo>
                    <a:lnTo>
                      <a:pt x="3885" y="4683"/>
                    </a:lnTo>
                    <a:lnTo>
                      <a:pt x="3879" y="4671"/>
                    </a:lnTo>
                    <a:lnTo>
                      <a:pt x="3864" y="4647"/>
                    </a:lnTo>
                    <a:lnTo>
                      <a:pt x="3854" y="4630"/>
                    </a:lnTo>
                    <a:lnTo>
                      <a:pt x="3853" y="4623"/>
                    </a:lnTo>
                    <a:lnTo>
                      <a:pt x="3853" y="4614"/>
                    </a:lnTo>
                    <a:lnTo>
                      <a:pt x="3856" y="4606"/>
                    </a:lnTo>
                    <a:lnTo>
                      <a:pt x="3858" y="4597"/>
                    </a:lnTo>
                    <a:lnTo>
                      <a:pt x="3862" y="4588"/>
                    </a:lnTo>
                    <a:lnTo>
                      <a:pt x="3865" y="4581"/>
                    </a:lnTo>
                    <a:lnTo>
                      <a:pt x="3868" y="4572"/>
                    </a:lnTo>
                    <a:lnTo>
                      <a:pt x="3869" y="4565"/>
                    </a:lnTo>
                    <a:lnTo>
                      <a:pt x="3868" y="4550"/>
                    </a:lnTo>
                    <a:lnTo>
                      <a:pt x="3864" y="4534"/>
                    </a:lnTo>
                    <a:lnTo>
                      <a:pt x="3858" y="4519"/>
                    </a:lnTo>
                    <a:lnTo>
                      <a:pt x="3851" y="4506"/>
                    </a:lnTo>
                    <a:lnTo>
                      <a:pt x="3849" y="4503"/>
                    </a:lnTo>
                    <a:lnTo>
                      <a:pt x="3846" y="4502"/>
                    </a:lnTo>
                    <a:lnTo>
                      <a:pt x="3842" y="4502"/>
                    </a:lnTo>
                    <a:lnTo>
                      <a:pt x="3838" y="4502"/>
                    </a:lnTo>
                    <a:lnTo>
                      <a:pt x="3830" y="4505"/>
                    </a:lnTo>
                    <a:lnTo>
                      <a:pt x="3821" y="4508"/>
                    </a:lnTo>
                    <a:lnTo>
                      <a:pt x="3803" y="4519"/>
                    </a:lnTo>
                    <a:lnTo>
                      <a:pt x="3789" y="4529"/>
                    </a:lnTo>
                    <a:lnTo>
                      <a:pt x="3788" y="4530"/>
                    </a:lnTo>
                    <a:lnTo>
                      <a:pt x="3785" y="4532"/>
                    </a:lnTo>
                    <a:lnTo>
                      <a:pt x="3782" y="4532"/>
                    </a:lnTo>
                    <a:lnTo>
                      <a:pt x="3779" y="4532"/>
                    </a:lnTo>
                    <a:lnTo>
                      <a:pt x="3772" y="4530"/>
                    </a:lnTo>
                    <a:lnTo>
                      <a:pt x="3765" y="4528"/>
                    </a:lnTo>
                    <a:lnTo>
                      <a:pt x="3756" y="4526"/>
                    </a:lnTo>
                    <a:lnTo>
                      <a:pt x="3749" y="4524"/>
                    </a:lnTo>
                    <a:lnTo>
                      <a:pt x="3741" y="4523"/>
                    </a:lnTo>
                    <a:lnTo>
                      <a:pt x="3735" y="4524"/>
                    </a:lnTo>
                    <a:lnTo>
                      <a:pt x="3730" y="4527"/>
                    </a:lnTo>
                    <a:lnTo>
                      <a:pt x="3728" y="4532"/>
                    </a:lnTo>
                    <a:lnTo>
                      <a:pt x="3726" y="4538"/>
                    </a:lnTo>
                    <a:lnTo>
                      <a:pt x="3726" y="4544"/>
                    </a:lnTo>
                    <a:lnTo>
                      <a:pt x="3728" y="4559"/>
                    </a:lnTo>
                    <a:lnTo>
                      <a:pt x="3733" y="4575"/>
                    </a:lnTo>
                    <a:lnTo>
                      <a:pt x="3733" y="4582"/>
                    </a:lnTo>
                    <a:lnTo>
                      <a:pt x="3733" y="4591"/>
                    </a:lnTo>
                    <a:lnTo>
                      <a:pt x="3730" y="4602"/>
                    </a:lnTo>
                    <a:lnTo>
                      <a:pt x="3726" y="4613"/>
                    </a:lnTo>
                    <a:lnTo>
                      <a:pt x="3717" y="4637"/>
                    </a:lnTo>
                    <a:lnTo>
                      <a:pt x="3709" y="4665"/>
                    </a:lnTo>
                    <a:lnTo>
                      <a:pt x="3708" y="4671"/>
                    </a:lnTo>
                    <a:lnTo>
                      <a:pt x="3707" y="4676"/>
                    </a:lnTo>
                    <a:lnTo>
                      <a:pt x="3707" y="4681"/>
                    </a:lnTo>
                    <a:lnTo>
                      <a:pt x="3708" y="4685"/>
                    </a:lnTo>
                    <a:lnTo>
                      <a:pt x="3712" y="4693"/>
                    </a:lnTo>
                    <a:lnTo>
                      <a:pt x="3715" y="4699"/>
                    </a:lnTo>
                    <a:lnTo>
                      <a:pt x="3728" y="4708"/>
                    </a:lnTo>
                    <a:lnTo>
                      <a:pt x="3739" y="4715"/>
                    </a:lnTo>
                    <a:lnTo>
                      <a:pt x="3744" y="4720"/>
                    </a:lnTo>
                    <a:lnTo>
                      <a:pt x="3746" y="4726"/>
                    </a:lnTo>
                    <a:lnTo>
                      <a:pt x="3749" y="4733"/>
                    </a:lnTo>
                    <a:lnTo>
                      <a:pt x="3750" y="4742"/>
                    </a:lnTo>
                    <a:lnTo>
                      <a:pt x="3750" y="4749"/>
                    </a:lnTo>
                    <a:lnTo>
                      <a:pt x="3750" y="4757"/>
                    </a:lnTo>
                    <a:lnTo>
                      <a:pt x="3749" y="4764"/>
                    </a:lnTo>
                    <a:lnTo>
                      <a:pt x="3746" y="4769"/>
                    </a:lnTo>
                    <a:lnTo>
                      <a:pt x="3740" y="4778"/>
                    </a:lnTo>
                    <a:lnTo>
                      <a:pt x="3731" y="4785"/>
                    </a:lnTo>
                    <a:lnTo>
                      <a:pt x="3724" y="4791"/>
                    </a:lnTo>
                    <a:lnTo>
                      <a:pt x="3717" y="4796"/>
                    </a:lnTo>
                    <a:lnTo>
                      <a:pt x="3702" y="4811"/>
                    </a:lnTo>
                    <a:lnTo>
                      <a:pt x="3686" y="4824"/>
                    </a:lnTo>
                    <a:lnTo>
                      <a:pt x="3681" y="4826"/>
                    </a:lnTo>
                    <a:lnTo>
                      <a:pt x="3674" y="4827"/>
                    </a:lnTo>
                    <a:lnTo>
                      <a:pt x="3664" y="4826"/>
                    </a:lnTo>
                    <a:lnTo>
                      <a:pt x="3655" y="4824"/>
                    </a:lnTo>
                    <a:lnTo>
                      <a:pt x="3645" y="4823"/>
                    </a:lnTo>
                    <a:lnTo>
                      <a:pt x="3635" y="4822"/>
                    </a:lnTo>
                    <a:lnTo>
                      <a:pt x="3628" y="4820"/>
                    </a:lnTo>
                    <a:lnTo>
                      <a:pt x="3623" y="4817"/>
                    </a:lnTo>
                    <a:lnTo>
                      <a:pt x="3619" y="4813"/>
                    </a:lnTo>
                    <a:lnTo>
                      <a:pt x="3616" y="4807"/>
                    </a:lnTo>
                    <a:lnTo>
                      <a:pt x="3613" y="4799"/>
                    </a:lnTo>
                    <a:lnTo>
                      <a:pt x="3610" y="4789"/>
                    </a:lnTo>
                    <a:lnTo>
                      <a:pt x="3606" y="4769"/>
                    </a:lnTo>
                    <a:lnTo>
                      <a:pt x="3602" y="4753"/>
                    </a:lnTo>
                    <a:lnTo>
                      <a:pt x="3600" y="4748"/>
                    </a:lnTo>
                    <a:lnTo>
                      <a:pt x="3596" y="4743"/>
                    </a:lnTo>
                    <a:lnTo>
                      <a:pt x="3591" y="4737"/>
                    </a:lnTo>
                    <a:lnTo>
                      <a:pt x="3585" y="4732"/>
                    </a:lnTo>
                    <a:lnTo>
                      <a:pt x="3580" y="4727"/>
                    </a:lnTo>
                    <a:lnTo>
                      <a:pt x="3575" y="4722"/>
                    </a:lnTo>
                    <a:lnTo>
                      <a:pt x="3571" y="4717"/>
                    </a:lnTo>
                    <a:lnTo>
                      <a:pt x="3569" y="4713"/>
                    </a:lnTo>
                    <a:lnTo>
                      <a:pt x="3568" y="4708"/>
                    </a:lnTo>
                    <a:lnTo>
                      <a:pt x="3569" y="4703"/>
                    </a:lnTo>
                    <a:lnTo>
                      <a:pt x="3569" y="4695"/>
                    </a:lnTo>
                    <a:lnTo>
                      <a:pt x="3571" y="4689"/>
                    </a:lnTo>
                    <a:lnTo>
                      <a:pt x="3575" y="4676"/>
                    </a:lnTo>
                    <a:lnTo>
                      <a:pt x="3579" y="4661"/>
                    </a:lnTo>
                    <a:lnTo>
                      <a:pt x="3580" y="4655"/>
                    </a:lnTo>
                    <a:lnTo>
                      <a:pt x="3580" y="4650"/>
                    </a:lnTo>
                    <a:lnTo>
                      <a:pt x="3578" y="4645"/>
                    </a:lnTo>
                    <a:lnTo>
                      <a:pt x="3576" y="4641"/>
                    </a:lnTo>
                    <a:lnTo>
                      <a:pt x="3571" y="4635"/>
                    </a:lnTo>
                    <a:lnTo>
                      <a:pt x="3567" y="4626"/>
                    </a:lnTo>
                    <a:lnTo>
                      <a:pt x="3567" y="4621"/>
                    </a:lnTo>
                    <a:lnTo>
                      <a:pt x="3567" y="4617"/>
                    </a:lnTo>
                    <a:lnTo>
                      <a:pt x="3568" y="4612"/>
                    </a:lnTo>
                    <a:lnTo>
                      <a:pt x="3569" y="4606"/>
                    </a:lnTo>
                    <a:lnTo>
                      <a:pt x="3576" y="4596"/>
                    </a:lnTo>
                    <a:lnTo>
                      <a:pt x="3585" y="4586"/>
                    </a:lnTo>
                    <a:lnTo>
                      <a:pt x="3586" y="4583"/>
                    </a:lnTo>
                    <a:lnTo>
                      <a:pt x="3587" y="4581"/>
                    </a:lnTo>
                    <a:lnTo>
                      <a:pt x="3587" y="4577"/>
                    </a:lnTo>
                    <a:lnTo>
                      <a:pt x="3586" y="4575"/>
                    </a:lnTo>
                    <a:lnTo>
                      <a:pt x="3581" y="4569"/>
                    </a:lnTo>
                    <a:lnTo>
                      <a:pt x="3575" y="4562"/>
                    </a:lnTo>
                    <a:lnTo>
                      <a:pt x="3567" y="4556"/>
                    </a:lnTo>
                    <a:lnTo>
                      <a:pt x="3559" y="4553"/>
                    </a:lnTo>
                    <a:lnTo>
                      <a:pt x="3552" y="4549"/>
                    </a:lnTo>
                    <a:lnTo>
                      <a:pt x="3546" y="4546"/>
                    </a:lnTo>
                    <a:lnTo>
                      <a:pt x="3543" y="4545"/>
                    </a:lnTo>
                    <a:lnTo>
                      <a:pt x="3542" y="4544"/>
                    </a:lnTo>
                    <a:lnTo>
                      <a:pt x="3541" y="4540"/>
                    </a:lnTo>
                    <a:lnTo>
                      <a:pt x="3539" y="4537"/>
                    </a:lnTo>
                    <a:lnTo>
                      <a:pt x="3537" y="4527"/>
                    </a:lnTo>
                    <a:lnTo>
                      <a:pt x="3536" y="4516"/>
                    </a:lnTo>
                    <a:lnTo>
                      <a:pt x="3535" y="4494"/>
                    </a:lnTo>
                    <a:lnTo>
                      <a:pt x="3535" y="4478"/>
                    </a:lnTo>
                    <a:lnTo>
                      <a:pt x="3537" y="4471"/>
                    </a:lnTo>
                    <a:lnTo>
                      <a:pt x="3542" y="4464"/>
                    </a:lnTo>
                    <a:lnTo>
                      <a:pt x="3549" y="4457"/>
                    </a:lnTo>
                    <a:lnTo>
                      <a:pt x="3558" y="4448"/>
                    </a:lnTo>
                    <a:lnTo>
                      <a:pt x="3576" y="4431"/>
                    </a:lnTo>
                    <a:lnTo>
                      <a:pt x="3591" y="4420"/>
                    </a:lnTo>
                    <a:lnTo>
                      <a:pt x="3600" y="4411"/>
                    </a:lnTo>
                    <a:lnTo>
                      <a:pt x="3607" y="4400"/>
                    </a:lnTo>
                    <a:lnTo>
                      <a:pt x="3612" y="4389"/>
                    </a:lnTo>
                    <a:lnTo>
                      <a:pt x="3614" y="4380"/>
                    </a:lnTo>
                    <a:lnTo>
                      <a:pt x="3623" y="4367"/>
                    </a:lnTo>
                    <a:lnTo>
                      <a:pt x="3638" y="4347"/>
                    </a:lnTo>
                    <a:lnTo>
                      <a:pt x="3653" y="4327"/>
                    </a:lnTo>
                    <a:lnTo>
                      <a:pt x="3662" y="4316"/>
                    </a:lnTo>
                    <a:lnTo>
                      <a:pt x="3667" y="4309"/>
                    </a:lnTo>
                    <a:lnTo>
                      <a:pt x="3672" y="4297"/>
                    </a:lnTo>
                    <a:lnTo>
                      <a:pt x="3677" y="4283"/>
                    </a:lnTo>
                    <a:lnTo>
                      <a:pt x="3681" y="4271"/>
                    </a:lnTo>
                    <a:lnTo>
                      <a:pt x="3683" y="4266"/>
                    </a:lnTo>
                    <a:lnTo>
                      <a:pt x="3687" y="4264"/>
                    </a:lnTo>
                    <a:lnTo>
                      <a:pt x="3692" y="4261"/>
                    </a:lnTo>
                    <a:lnTo>
                      <a:pt x="3698" y="4260"/>
                    </a:lnTo>
                    <a:lnTo>
                      <a:pt x="3709" y="4259"/>
                    </a:lnTo>
                    <a:lnTo>
                      <a:pt x="3719" y="4257"/>
                    </a:lnTo>
                    <a:lnTo>
                      <a:pt x="3725" y="4252"/>
                    </a:lnTo>
                    <a:lnTo>
                      <a:pt x="3733" y="4246"/>
                    </a:lnTo>
                    <a:lnTo>
                      <a:pt x="3741" y="4239"/>
                    </a:lnTo>
                    <a:lnTo>
                      <a:pt x="3749" y="4229"/>
                    </a:lnTo>
                    <a:lnTo>
                      <a:pt x="3752" y="4224"/>
                    </a:lnTo>
                    <a:lnTo>
                      <a:pt x="3757" y="4222"/>
                    </a:lnTo>
                    <a:lnTo>
                      <a:pt x="3761" y="4219"/>
                    </a:lnTo>
                    <a:lnTo>
                      <a:pt x="3765" y="4219"/>
                    </a:lnTo>
                    <a:lnTo>
                      <a:pt x="3773" y="4220"/>
                    </a:lnTo>
                    <a:lnTo>
                      <a:pt x="3783" y="4223"/>
                    </a:lnTo>
                    <a:lnTo>
                      <a:pt x="3785" y="4223"/>
                    </a:lnTo>
                    <a:lnTo>
                      <a:pt x="3787" y="4222"/>
                    </a:lnTo>
                    <a:lnTo>
                      <a:pt x="3789" y="4219"/>
                    </a:lnTo>
                    <a:lnTo>
                      <a:pt x="3793" y="4217"/>
                    </a:lnTo>
                    <a:lnTo>
                      <a:pt x="3798" y="4209"/>
                    </a:lnTo>
                    <a:lnTo>
                      <a:pt x="3803" y="4200"/>
                    </a:lnTo>
                    <a:lnTo>
                      <a:pt x="3811" y="4177"/>
                    </a:lnTo>
                    <a:lnTo>
                      <a:pt x="3817" y="4159"/>
                    </a:lnTo>
                    <a:lnTo>
                      <a:pt x="3820" y="4150"/>
                    </a:lnTo>
                    <a:lnTo>
                      <a:pt x="3820" y="4139"/>
                    </a:lnTo>
                    <a:lnTo>
                      <a:pt x="3820" y="4127"/>
                    </a:lnTo>
                    <a:lnTo>
                      <a:pt x="3819" y="4113"/>
                    </a:lnTo>
                    <a:lnTo>
                      <a:pt x="3815" y="4083"/>
                    </a:lnTo>
                    <a:lnTo>
                      <a:pt x="3810" y="4049"/>
                    </a:lnTo>
                    <a:lnTo>
                      <a:pt x="3808" y="4036"/>
                    </a:lnTo>
                    <a:lnTo>
                      <a:pt x="3808" y="4026"/>
                    </a:lnTo>
                    <a:lnTo>
                      <a:pt x="3809" y="4020"/>
                    </a:lnTo>
                    <a:lnTo>
                      <a:pt x="3810" y="4018"/>
                    </a:lnTo>
                    <a:lnTo>
                      <a:pt x="3816" y="4016"/>
                    </a:lnTo>
                    <a:lnTo>
                      <a:pt x="3824" y="4014"/>
                    </a:lnTo>
                    <a:lnTo>
                      <a:pt x="3826" y="4011"/>
                    </a:lnTo>
                    <a:lnTo>
                      <a:pt x="3827" y="4008"/>
                    </a:lnTo>
                    <a:lnTo>
                      <a:pt x="3827" y="4003"/>
                    </a:lnTo>
                    <a:lnTo>
                      <a:pt x="3826" y="3997"/>
                    </a:lnTo>
                    <a:lnTo>
                      <a:pt x="3821" y="3986"/>
                    </a:lnTo>
                    <a:lnTo>
                      <a:pt x="3816" y="3972"/>
                    </a:lnTo>
                    <a:lnTo>
                      <a:pt x="3814" y="3966"/>
                    </a:lnTo>
                    <a:lnTo>
                      <a:pt x="3814" y="3961"/>
                    </a:lnTo>
                    <a:lnTo>
                      <a:pt x="3816" y="3955"/>
                    </a:lnTo>
                    <a:lnTo>
                      <a:pt x="3819" y="3951"/>
                    </a:lnTo>
                    <a:lnTo>
                      <a:pt x="3826" y="3941"/>
                    </a:lnTo>
                    <a:lnTo>
                      <a:pt x="3831" y="3933"/>
                    </a:lnTo>
                    <a:lnTo>
                      <a:pt x="3835" y="3918"/>
                    </a:lnTo>
                    <a:lnTo>
                      <a:pt x="3836" y="3896"/>
                    </a:lnTo>
                    <a:lnTo>
                      <a:pt x="3838" y="3871"/>
                    </a:lnTo>
                    <a:lnTo>
                      <a:pt x="3840" y="3853"/>
                    </a:lnTo>
                    <a:lnTo>
                      <a:pt x="3842" y="3847"/>
                    </a:lnTo>
                    <a:lnTo>
                      <a:pt x="3846" y="3839"/>
                    </a:lnTo>
                    <a:lnTo>
                      <a:pt x="3851" y="3833"/>
                    </a:lnTo>
                    <a:lnTo>
                      <a:pt x="3857" y="3827"/>
                    </a:lnTo>
                    <a:lnTo>
                      <a:pt x="3869" y="3816"/>
                    </a:lnTo>
                    <a:lnTo>
                      <a:pt x="3880" y="3806"/>
                    </a:lnTo>
                    <a:lnTo>
                      <a:pt x="3885" y="3802"/>
                    </a:lnTo>
                    <a:lnTo>
                      <a:pt x="3889" y="3800"/>
                    </a:lnTo>
                    <a:lnTo>
                      <a:pt x="3891" y="3800"/>
                    </a:lnTo>
                    <a:lnTo>
                      <a:pt x="3894" y="3801"/>
                    </a:lnTo>
                    <a:lnTo>
                      <a:pt x="3895" y="3803"/>
                    </a:lnTo>
                    <a:lnTo>
                      <a:pt x="3896" y="3808"/>
                    </a:lnTo>
                    <a:lnTo>
                      <a:pt x="3896" y="3813"/>
                    </a:lnTo>
                    <a:lnTo>
                      <a:pt x="3895" y="3818"/>
                    </a:lnTo>
                    <a:lnTo>
                      <a:pt x="3894" y="3824"/>
                    </a:lnTo>
                    <a:lnTo>
                      <a:pt x="3891" y="3832"/>
                    </a:lnTo>
                    <a:lnTo>
                      <a:pt x="3888" y="3838"/>
                    </a:lnTo>
                    <a:lnTo>
                      <a:pt x="3884" y="3844"/>
                    </a:lnTo>
                    <a:lnTo>
                      <a:pt x="3877" y="3856"/>
                    </a:lnTo>
                    <a:lnTo>
                      <a:pt x="3870" y="3871"/>
                    </a:lnTo>
                    <a:lnTo>
                      <a:pt x="3870" y="3877"/>
                    </a:lnTo>
                    <a:lnTo>
                      <a:pt x="3870" y="3886"/>
                    </a:lnTo>
                    <a:lnTo>
                      <a:pt x="3872" y="3893"/>
                    </a:lnTo>
                    <a:lnTo>
                      <a:pt x="3874" y="3902"/>
                    </a:lnTo>
                    <a:lnTo>
                      <a:pt x="3880" y="3917"/>
                    </a:lnTo>
                    <a:lnTo>
                      <a:pt x="3886" y="3930"/>
                    </a:lnTo>
                    <a:lnTo>
                      <a:pt x="3891" y="3940"/>
                    </a:lnTo>
                    <a:lnTo>
                      <a:pt x="3896" y="3949"/>
                    </a:lnTo>
                    <a:lnTo>
                      <a:pt x="3899" y="3957"/>
                    </a:lnTo>
                    <a:lnTo>
                      <a:pt x="3900" y="3968"/>
                    </a:lnTo>
                    <a:lnTo>
                      <a:pt x="3901" y="3973"/>
                    </a:lnTo>
                    <a:lnTo>
                      <a:pt x="3904" y="3981"/>
                    </a:lnTo>
                    <a:lnTo>
                      <a:pt x="3906" y="3988"/>
                    </a:lnTo>
                    <a:lnTo>
                      <a:pt x="3910" y="3995"/>
                    </a:lnTo>
                    <a:lnTo>
                      <a:pt x="3913" y="4004"/>
                    </a:lnTo>
                    <a:lnTo>
                      <a:pt x="3915" y="4011"/>
                    </a:lnTo>
                    <a:lnTo>
                      <a:pt x="3915" y="4020"/>
                    </a:lnTo>
                    <a:lnTo>
                      <a:pt x="3913" y="4027"/>
                    </a:lnTo>
                    <a:lnTo>
                      <a:pt x="3912" y="4031"/>
                    </a:lnTo>
                    <a:lnTo>
                      <a:pt x="3911" y="4035"/>
                    </a:lnTo>
                    <a:lnTo>
                      <a:pt x="3912" y="4038"/>
                    </a:lnTo>
                    <a:lnTo>
                      <a:pt x="3912" y="4042"/>
                    </a:lnTo>
                    <a:lnTo>
                      <a:pt x="3916" y="4049"/>
                    </a:lnTo>
                    <a:lnTo>
                      <a:pt x="3920" y="4058"/>
                    </a:lnTo>
                    <a:lnTo>
                      <a:pt x="3931" y="4074"/>
                    </a:lnTo>
                    <a:lnTo>
                      <a:pt x="3939" y="4088"/>
                    </a:lnTo>
                    <a:lnTo>
                      <a:pt x="3947" y="4109"/>
                    </a:lnTo>
                    <a:lnTo>
                      <a:pt x="3959" y="4139"/>
                    </a:lnTo>
                    <a:lnTo>
                      <a:pt x="3972" y="4174"/>
                    </a:lnTo>
                    <a:lnTo>
                      <a:pt x="3986" y="4203"/>
                    </a:lnTo>
                    <a:lnTo>
                      <a:pt x="4004" y="4234"/>
                    </a:lnTo>
                    <a:lnTo>
                      <a:pt x="4028" y="4273"/>
                    </a:lnTo>
                    <a:lnTo>
                      <a:pt x="4049" y="4309"/>
                    </a:lnTo>
                    <a:lnTo>
                      <a:pt x="4061" y="4330"/>
                    </a:lnTo>
                    <a:lnTo>
                      <a:pt x="4064" y="4336"/>
                    </a:lnTo>
                    <a:lnTo>
                      <a:pt x="4066" y="4343"/>
                    </a:lnTo>
                    <a:lnTo>
                      <a:pt x="4067" y="4352"/>
                    </a:lnTo>
                    <a:lnTo>
                      <a:pt x="4068" y="4361"/>
                    </a:lnTo>
                    <a:lnTo>
                      <a:pt x="4071" y="4379"/>
                    </a:lnTo>
                    <a:lnTo>
                      <a:pt x="4072" y="4395"/>
                    </a:lnTo>
                    <a:lnTo>
                      <a:pt x="4073" y="4400"/>
                    </a:lnTo>
                    <a:lnTo>
                      <a:pt x="4076" y="4405"/>
                    </a:lnTo>
                    <a:lnTo>
                      <a:pt x="4081" y="4411"/>
                    </a:lnTo>
                    <a:lnTo>
                      <a:pt x="4087" y="4417"/>
                    </a:lnTo>
                    <a:lnTo>
                      <a:pt x="4102" y="4432"/>
                    </a:lnTo>
                    <a:lnTo>
                      <a:pt x="4120" y="4448"/>
                    </a:lnTo>
                    <a:lnTo>
                      <a:pt x="4157" y="4478"/>
                    </a:lnTo>
                    <a:lnTo>
                      <a:pt x="4185" y="4497"/>
                    </a:lnTo>
                    <a:lnTo>
                      <a:pt x="4198" y="4503"/>
                    </a:lnTo>
                    <a:lnTo>
                      <a:pt x="4215" y="4510"/>
                    </a:lnTo>
                    <a:lnTo>
                      <a:pt x="4237" y="4514"/>
                    </a:lnTo>
                    <a:lnTo>
                      <a:pt x="4260" y="4519"/>
                    </a:lnTo>
                    <a:lnTo>
                      <a:pt x="4285" y="4524"/>
                    </a:lnTo>
                    <a:lnTo>
                      <a:pt x="4310" y="4526"/>
                    </a:lnTo>
                    <a:lnTo>
                      <a:pt x="4321" y="4527"/>
                    </a:lnTo>
                    <a:lnTo>
                      <a:pt x="4332" y="4527"/>
                    </a:lnTo>
                    <a:lnTo>
                      <a:pt x="4342" y="4526"/>
                    </a:lnTo>
                    <a:lnTo>
                      <a:pt x="4350" y="4524"/>
                    </a:lnTo>
                    <a:lnTo>
                      <a:pt x="4394" y="4513"/>
                    </a:lnTo>
                    <a:lnTo>
                      <a:pt x="4450" y="4496"/>
                    </a:lnTo>
                    <a:lnTo>
                      <a:pt x="4477" y="4487"/>
                    </a:lnTo>
                    <a:lnTo>
                      <a:pt x="4499" y="4480"/>
                    </a:lnTo>
                    <a:lnTo>
                      <a:pt x="4515" y="4473"/>
                    </a:lnTo>
                    <a:lnTo>
                      <a:pt x="4524" y="4468"/>
                    </a:lnTo>
                    <a:lnTo>
                      <a:pt x="4532" y="4455"/>
                    </a:lnTo>
                    <a:lnTo>
                      <a:pt x="4543" y="4439"/>
                    </a:lnTo>
                    <a:lnTo>
                      <a:pt x="4553" y="4423"/>
                    </a:lnTo>
                    <a:lnTo>
                      <a:pt x="4558" y="4412"/>
                    </a:lnTo>
                    <a:lnTo>
                      <a:pt x="4561" y="4404"/>
                    </a:lnTo>
                    <a:lnTo>
                      <a:pt x="4564" y="4398"/>
                    </a:lnTo>
                    <a:lnTo>
                      <a:pt x="4568" y="4391"/>
                    </a:lnTo>
                    <a:lnTo>
                      <a:pt x="4574" y="4387"/>
                    </a:lnTo>
                    <a:lnTo>
                      <a:pt x="4577" y="4384"/>
                    </a:lnTo>
                    <a:lnTo>
                      <a:pt x="4579" y="4380"/>
                    </a:lnTo>
                    <a:lnTo>
                      <a:pt x="4581" y="4375"/>
                    </a:lnTo>
                    <a:lnTo>
                      <a:pt x="4584" y="4369"/>
                    </a:lnTo>
                    <a:lnTo>
                      <a:pt x="4586" y="4358"/>
                    </a:lnTo>
                    <a:lnTo>
                      <a:pt x="4588" y="4347"/>
                    </a:lnTo>
                    <a:lnTo>
                      <a:pt x="4588" y="4343"/>
                    </a:lnTo>
                    <a:lnTo>
                      <a:pt x="4590" y="4340"/>
                    </a:lnTo>
                    <a:lnTo>
                      <a:pt x="4592" y="4337"/>
                    </a:lnTo>
                    <a:lnTo>
                      <a:pt x="4596" y="4335"/>
                    </a:lnTo>
                    <a:lnTo>
                      <a:pt x="4602" y="4330"/>
                    </a:lnTo>
                    <a:lnTo>
                      <a:pt x="4608" y="4325"/>
                    </a:lnTo>
                    <a:lnTo>
                      <a:pt x="4611" y="4321"/>
                    </a:lnTo>
                    <a:lnTo>
                      <a:pt x="4612" y="4316"/>
                    </a:lnTo>
                    <a:lnTo>
                      <a:pt x="4612" y="4312"/>
                    </a:lnTo>
                    <a:lnTo>
                      <a:pt x="4611" y="4305"/>
                    </a:lnTo>
                    <a:lnTo>
                      <a:pt x="4607" y="4293"/>
                    </a:lnTo>
                    <a:lnTo>
                      <a:pt x="4604" y="4283"/>
                    </a:lnTo>
                    <a:lnTo>
                      <a:pt x="4602" y="4276"/>
                    </a:lnTo>
                    <a:lnTo>
                      <a:pt x="4602" y="4266"/>
                    </a:lnTo>
                    <a:lnTo>
                      <a:pt x="4604" y="4254"/>
                    </a:lnTo>
                    <a:lnTo>
                      <a:pt x="4605" y="4241"/>
                    </a:lnTo>
                    <a:lnTo>
                      <a:pt x="4610" y="4217"/>
                    </a:lnTo>
                    <a:lnTo>
                      <a:pt x="4612" y="4201"/>
                    </a:lnTo>
                    <a:lnTo>
                      <a:pt x="4611" y="4191"/>
                    </a:lnTo>
                    <a:lnTo>
                      <a:pt x="4608" y="4177"/>
                    </a:lnTo>
                    <a:lnTo>
                      <a:pt x="4604" y="4164"/>
                    </a:lnTo>
                    <a:lnTo>
                      <a:pt x="4599" y="4153"/>
                    </a:lnTo>
                    <a:lnTo>
                      <a:pt x="4592" y="4142"/>
                    </a:lnTo>
                    <a:lnTo>
                      <a:pt x="4586" y="4129"/>
                    </a:lnTo>
                    <a:lnTo>
                      <a:pt x="4581" y="4117"/>
                    </a:lnTo>
                    <a:lnTo>
                      <a:pt x="4579" y="4109"/>
                    </a:lnTo>
                    <a:lnTo>
                      <a:pt x="4578" y="4096"/>
                    </a:lnTo>
                    <a:lnTo>
                      <a:pt x="4577" y="4081"/>
                    </a:lnTo>
                    <a:lnTo>
                      <a:pt x="4575" y="4064"/>
                    </a:lnTo>
                    <a:lnTo>
                      <a:pt x="4574" y="4049"/>
                    </a:lnTo>
                    <a:lnTo>
                      <a:pt x="4569" y="4027"/>
                    </a:lnTo>
                    <a:lnTo>
                      <a:pt x="4564" y="3994"/>
                    </a:lnTo>
                    <a:lnTo>
                      <a:pt x="4559" y="3962"/>
                    </a:lnTo>
                    <a:lnTo>
                      <a:pt x="4557" y="3941"/>
                    </a:lnTo>
                    <a:lnTo>
                      <a:pt x="4558" y="3924"/>
                    </a:lnTo>
                    <a:lnTo>
                      <a:pt x="4559" y="3897"/>
                    </a:lnTo>
                    <a:lnTo>
                      <a:pt x="4561" y="3867"/>
                    </a:lnTo>
                    <a:lnTo>
                      <a:pt x="4559" y="3845"/>
                    </a:lnTo>
                    <a:lnTo>
                      <a:pt x="4554" y="3815"/>
                    </a:lnTo>
                    <a:lnTo>
                      <a:pt x="4546" y="3764"/>
                    </a:lnTo>
                    <a:lnTo>
                      <a:pt x="4536" y="3712"/>
                    </a:lnTo>
                    <a:lnTo>
                      <a:pt x="4530" y="3673"/>
                    </a:lnTo>
                    <a:lnTo>
                      <a:pt x="4529" y="3664"/>
                    </a:lnTo>
                    <a:lnTo>
                      <a:pt x="4525" y="3655"/>
                    </a:lnTo>
                    <a:lnTo>
                      <a:pt x="4519" y="3642"/>
                    </a:lnTo>
                    <a:lnTo>
                      <a:pt x="4511" y="3629"/>
                    </a:lnTo>
                    <a:lnTo>
                      <a:pt x="4493" y="3601"/>
                    </a:lnTo>
                    <a:lnTo>
                      <a:pt x="4472" y="3570"/>
                    </a:lnTo>
                    <a:lnTo>
                      <a:pt x="4450" y="3540"/>
                    </a:lnTo>
                    <a:lnTo>
                      <a:pt x="4431" y="3514"/>
                    </a:lnTo>
                    <a:lnTo>
                      <a:pt x="4417" y="3495"/>
                    </a:lnTo>
                    <a:lnTo>
                      <a:pt x="4409" y="3485"/>
                    </a:lnTo>
                    <a:lnTo>
                      <a:pt x="4407" y="3480"/>
                    </a:lnTo>
                    <a:lnTo>
                      <a:pt x="4404" y="3475"/>
                    </a:lnTo>
                    <a:lnTo>
                      <a:pt x="4403" y="3469"/>
                    </a:lnTo>
                    <a:lnTo>
                      <a:pt x="4402" y="3464"/>
                    </a:lnTo>
                    <a:lnTo>
                      <a:pt x="4402" y="3452"/>
                    </a:lnTo>
                    <a:lnTo>
                      <a:pt x="4402" y="3441"/>
                    </a:lnTo>
                    <a:lnTo>
                      <a:pt x="4401" y="3436"/>
                    </a:lnTo>
                    <a:lnTo>
                      <a:pt x="4401" y="3430"/>
                    </a:lnTo>
                    <a:lnTo>
                      <a:pt x="4398" y="3425"/>
                    </a:lnTo>
                    <a:lnTo>
                      <a:pt x="4396" y="3420"/>
                    </a:lnTo>
                    <a:lnTo>
                      <a:pt x="4390" y="3411"/>
                    </a:lnTo>
                    <a:lnTo>
                      <a:pt x="4383" y="3402"/>
                    </a:lnTo>
                    <a:lnTo>
                      <a:pt x="4378" y="3394"/>
                    </a:lnTo>
                    <a:lnTo>
                      <a:pt x="4376" y="3384"/>
                    </a:lnTo>
                    <a:lnTo>
                      <a:pt x="4374" y="3375"/>
                    </a:lnTo>
                    <a:lnTo>
                      <a:pt x="4372" y="3367"/>
                    </a:lnTo>
                    <a:lnTo>
                      <a:pt x="4367" y="3354"/>
                    </a:lnTo>
                    <a:lnTo>
                      <a:pt x="4360" y="3336"/>
                    </a:lnTo>
                    <a:lnTo>
                      <a:pt x="4350" y="3316"/>
                    </a:lnTo>
                    <a:lnTo>
                      <a:pt x="4344" y="3303"/>
                    </a:lnTo>
                    <a:lnTo>
                      <a:pt x="4344" y="3300"/>
                    </a:lnTo>
                    <a:lnTo>
                      <a:pt x="4344" y="3298"/>
                    </a:lnTo>
                    <a:lnTo>
                      <a:pt x="4345" y="3297"/>
                    </a:lnTo>
                    <a:lnTo>
                      <a:pt x="4346" y="3294"/>
                    </a:lnTo>
                    <a:lnTo>
                      <a:pt x="4351" y="3292"/>
                    </a:lnTo>
                    <a:lnTo>
                      <a:pt x="4358" y="3289"/>
                    </a:lnTo>
                    <a:lnTo>
                      <a:pt x="4364" y="3289"/>
                    </a:lnTo>
                    <a:lnTo>
                      <a:pt x="4370" y="3289"/>
                    </a:lnTo>
                    <a:lnTo>
                      <a:pt x="4371" y="3291"/>
                    </a:lnTo>
                    <a:lnTo>
                      <a:pt x="4374" y="3292"/>
                    </a:lnTo>
                    <a:lnTo>
                      <a:pt x="4375" y="3293"/>
                    </a:lnTo>
                    <a:lnTo>
                      <a:pt x="4376" y="3295"/>
                    </a:lnTo>
                    <a:lnTo>
                      <a:pt x="4378" y="3307"/>
                    </a:lnTo>
                    <a:lnTo>
                      <a:pt x="4385" y="3319"/>
                    </a:lnTo>
                    <a:lnTo>
                      <a:pt x="4392" y="3331"/>
                    </a:lnTo>
                    <a:lnTo>
                      <a:pt x="4399" y="3342"/>
                    </a:lnTo>
                    <a:lnTo>
                      <a:pt x="4404" y="3346"/>
                    </a:lnTo>
                    <a:lnTo>
                      <a:pt x="4409" y="3348"/>
                    </a:lnTo>
                    <a:lnTo>
                      <a:pt x="4414" y="3350"/>
                    </a:lnTo>
                    <a:lnTo>
                      <a:pt x="4419" y="3350"/>
                    </a:lnTo>
                    <a:lnTo>
                      <a:pt x="4424" y="3348"/>
                    </a:lnTo>
                    <a:lnTo>
                      <a:pt x="4429" y="3347"/>
                    </a:lnTo>
                    <a:lnTo>
                      <a:pt x="4433" y="3345"/>
                    </a:lnTo>
                    <a:lnTo>
                      <a:pt x="4435" y="3343"/>
                    </a:lnTo>
                    <a:lnTo>
                      <a:pt x="4437" y="3338"/>
                    </a:lnTo>
                    <a:lnTo>
                      <a:pt x="4437" y="3332"/>
                    </a:lnTo>
                    <a:lnTo>
                      <a:pt x="4437" y="3325"/>
                    </a:lnTo>
                    <a:lnTo>
                      <a:pt x="4435" y="3315"/>
                    </a:lnTo>
                    <a:lnTo>
                      <a:pt x="4431" y="3297"/>
                    </a:lnTo>
                    <a:lnTo>
                      <a:pt x="4426" y="3282"/>
                    </a:lnTo>
                    <a:lnTo>
                      <a:pt x="4423" y="3271"/>
                    </a:lnTo>
                    <a:lnTo>
                      <a:pt x="4421" y="3259"/>
                    </a:lnTo>
                    <a:lnTo>
                      <a:pt x="4419" y="3246"/>
                    </a:lnTo>
                    <a:lnTo>
                      <a:pt x="4417" y="3231"/>
                    </a:lnTo>
                    <a:lnTo>
                      <a:pt x="4417" y="3228"/>
                    </a:lnTo>
                    <a:lnTo>
                      <a:pt x="4414" y="3225"/>
                    </a:lnTo>
                    <a:lnTo>
                      <a:pt x="4413" y="3223"/>
                    </a:lnTo>
                    <a:lnTo>
                      <a:pt x="4410" y="3222"/>
                    </a:lnTo>
                    <a:lnTo>
                      <a:pt x="4404" y="3222"/>
                    </a:lnTo>
                    <a:lnTo>
                      <a:pt x="4397" y="3223"/>
                    </a:lnTo>
                    <a:lnTo>
                      <a:pt x="4382" y="3229"/>
                    </a:lnTo>
                    <a:lnTo>
                      <a:pt x="4369" y="3234"/>
                    </a:lnTo>
                    <a:lnTo>
                      <a:pt x="4360" y="3239"/>
                    </a:lnTo>
                    <a:lnTo>
                      <a:pt x="4353" y="3244"/>
                    </a:lnTo>
                    <a:lnTo>
                      <a:pt x="4349" y="3246"/>
                    </a:lnTo>
                    <a:lnTo>
                      <a:pt x="4346" y="3247"/>
                    </a:lnTo>
                    <a:lnTo>
                      <a:pt x="4343" y="3249"/>
                    </a:lnTo>
                    <a:lnTo>
                      <a:pt x="4339" y="3249"/>
                    </a:lnTo>
                    <a:lnTo>
                      <a:pt x="4335" y="3245"/>
                    </a:lnTo>
                    <a:lnTo>
                      <a:pt x="4332" y="3239"/>
                    </a:lnTo>
                    <a:lnTo>
                      <a:pt x="4328" y="3230"/>
                    </a:lnTo>
                    <a:lnTo>
                      <a:pt x="4326" y="3220"/>
                    </a:lnTo>
                    <a:lnTo>
                      <a:pt x="4321" y="3202"/>
                    </a:lnTo>
                    <a:lnTo>
                      <a:pt x="4319" y="3193"/>
                    </a:lnTo>
                    <a:lnTo>
                      <a:pt x="4318" y="3192"/>
                    </a:lnTo>
                    <a:lnTo>
                      <a:pt x="4313" y="3190"/>
                    </a:lnTo>
                    <a:lnTo>
                      <a:pt x="4311" y="3188"/>
                    </a:lnTo>
                    <a:lnTo>
                      <a:pt x="4307" y="3188"/>
                    </a:lnTo>
                    <a:lnTo>
                      <a:pt x="4302" y="3188"/>
                    </a:lnTo>
                    <a:lnTo>
                      <a:pt x="4296" y="3190"/>
                    </a:lnTo>
                    <a:lnTo>
                      <a:pt x="4284" y="3196"/>
                    </a:lnTo>
                    <a:lnTo>
                      <a:pt x="4270" y="3202"/>
                    </a:lnTo>
                    <a:lnTo>
                      <a:pt x="4264" y="3203"/>
                    </a:lnTo>
                    <a:lnTo>
                      <a:pt x="4259" y="3203"/>
                    </a:lnTo>
                    <a:lnTo>
                      <a:pt x="4257" y="3203"/>
                    </a:lnTo>
                    <a:lnTo>
                      <a:pt x="4254" y="3202"/>
                    </a:lnTo>
                    <a:lnTo>
                      <a:pt x="4252" y="3199"/>
                    </a:lnTo>
                    <a:lnTo>
                      <a:pt x="4251" y="3197"/>
                    </a:lnTo>
                    <a:lnTo>
                      <a:pt x="4247" y="3190"/>
                    </a:lnTo>
                    <a:lnTo>
                      <a:pt x="4244" y="3182"/>
                    </a:lnTo>
                    <a:lnTo>
                      <a:pt x="4243" y="3174"/>
                    </a:lnTo>
                    <a:lnTo>
                      <a:pt x="4242" y="3165"/>
                    </a:lnTo>
                    <a:lnTo>
                      <a:pt x="4241" y="3158"/>
                    </a:lnTo>
                    <a:lnTo>
                      <a:pt x="4239" y="3153"/>
                    </a:lnTo>
                    <a:lnTo>
                      <a:pt x="4238" y="3152"/>
                    </a:lnTo>
                    <a:lnTo>
                      <a:pt x="4237" y="3150"/>
                    </a:lnTo>
                    <a:lnTo>
                      <a:pt x="4235" y="3150"/>
                    </a:lnTo>
                    <a:lnTo>
                      <a:pt x="4233" y="3150"/>
                    </a:lnTo>
                    <a:lnTo>
                      <a:pt x="4220" y="3158"/>
                    </a:lnTo>
                    <a:lnTo>
                      <a:pt x="4204" y="3166"/>
                    </a:lnTo>
                    <a:lnTo>
                      <a:pt x="4195" y="3170"/>
                    </a:lnTo>
                    <a:lnTo>
                      <a:pt x="4188" y="3172"/>
                    </a:lnTo>
                    <a:lnTo>
                      <a:pt x="4184" y="3172"/>
                    </a:lnTo>
                    <a:lnTo>
                      <a:pt x="4182" y="3172"/>
                    </a:lnTo>
                    <a:lnTo>
                      <a:pt x="4180" y="3171"/>
                    </a:lnTo>
                    <a:lnTo>
                      <a:pt x="4178" y="3169"/>
                    </a:lnTo>
                    <a:lnTo>
                      <a:pt x="4175" y="3164"/>
                    </a:lnTo>
                    <a:lnTo>
                      <a:pt x="4171" y="3158"/>
                    </a:lnTo>
                    <a:lnTo>
                      <a:pt x="4166" y="3150"/>
                    </a:lnTo>
                    <a:lnTo>
                      <a:pt x="4159" y="3144"/>
                    </a:lnTo>
                    <a:lnTo>
                      <a:pt x="4152" y="3138"/>
                    </a:lnTo>
                    <a:lnTo>
                      <a:pt x="4145" y="3134"/>
                    </a:lnTo>
                    <a:lnTo>
                      <a:pt x="4142" y="3133"/>
                    </a:lnTo>
                    <a:lnTo>
                      <a:pt x="4139" y="3133"/>
                    </a:lnTo>
                    <a:lnTo>
                      <a:pt x="4136" y="3133"/>
                    </a:lnTo>
                    <a:lnTo>
                      <a:pt x="4132" y="3134"/>
                    </a:lnTo>
                    <a:lnTo>
                      <a:pt x="4121" y="3143"/>
                    </a:lnTo>
                    <a:lnTo>
                      <a:pt x="4108" y="3155"/>
                    </a:lnTo>
                    <a:lnTo>
                      <a:pt x="4100" y="3161"/>
                    </a:lnTo>
                    <a:lnTo>
                      <a:pt x="4094" y="3165"/>
                    </a:lnTo>
                    <a:lnTo>
                      <a:pt x="4088" y="3169"/>
                    </a:lnTo>
                    <a:lnTo>
                      <a:pt x="4082" y="3169"/>
                    </a:lnTo>
                    <a:lnTo>
                      <a:pt x="4072" y="3166"/>
                    </a:lnTo>
                    <a:lnTo>
                      <a:pt x="4061" y="3164"/>
                    </a:lnTo>
                    <a:lnTo>
                      <a:pt x="4050" y="3161"/>
                    </a:lnTo>
                    <a:lnTo>
                      <a:pt x="4038" y="3160"/>
                    </a:lnTo>
                    <a:lnTo>
                      <a:pt x="4022" y="3163"/>
                    </a:lnTo>
                    <a:lnTo>
                      <a:pt x="4000" y="3168"/>
                    </a:lnTo>
                    <a:lnTo>
                      <a:pt x="3979" y="3175"/>
                    </a:lnTo>
                    <a:lnTo>
                      <a:pt x="3965" y="3180"/>
                    </a:lnTo>
                    <a:lnTo>
                      <a:pt x="3955" y="3187"/>
                    </a:lnTo>
                    <a:lnTo>
                      <a:pt x="3942" y="3198"/>
                    </a:lnTo>
                    <a:lnTo>
                      <a:pt x="3934" y="3203"/>
                    </a:lnTo>
                    <a:lnTo>
                      <a:pt x="3926" y="3208"/>
                    </a:lnTo>
                    <a:lnTo>
                      <a:pt x="3918" y="3213"/>
                    </a:lnTo>
                    <a:lnTo>
                      <a:pt x="3910" y="3214"/>
                    </a:lnTo>
                    <a:lnTo>
                      <a:pt x="3897" y="3218"/>
                    </a:lnTo>
                    <a:lnTo>
                      <a:pt x="3889" y="3222"/>
                    </a:lnTo>
                    <a:lnTo>
                      <a:pt x="3881" y="3227"/>
                    </a:lnTo>
                    <a:lnTo>
                      <a:pt x="3875" y="3231"/>
                    </a:lnTo>
                    <a:lnTo>
                      <a:pt x="3867" y="3241"/>
                    </a:lnTo>
                    <a:lnTo>
                      <a:pt x="3853" y="3254"/>
                    </a:lnTo>
                    <a:lnTo>
                      <a:pt x="3848" y="3260"/>
                    </a:lnTo>
                    <a:lnTo>
                      <a:pt x="3843" y="3267"/>
                    </a:lnTo>
                    <a:lnTo>
                      <a:pt x="3841" y="3273"/>
                    </a:lnTo>
                    <a:lnTo>
                      <a:pt x="3841" y="3279"/>
                    </a:lnTo>
                    <a:lnTo>
                      <a:pt x="3845" y="3292"/>
                    </a:lnTo>
                    <a:lnTo>
                      <a:pt x="3848" y="3307"/>
                    </a:lnTo>
                    <a:lnTo>
                      <a:pt x="3852" y="3320"/>
                    </a:lnTo>
                    <a:lnTo>
                      <a:pt x="3853" y="3332"/>
                    </a:lnTo>
                    <a:lnTo>
                      <a:pt x="3851" y="3350"/>
                    </a:lnTo>
                    <a:lnTo>
                      <a:pt x="3847" y="3379"/>
                    </a:lnTo>
                    <a:lnTo>
                      <a:pt x="3841" y="3409"/>
                    </a:lnTo>
                    <a:lnTo>
                      <a:pt x="3835" y="3428"/>
                    </a:lnTo>
                    <a:lnTo>
                      <a:pt x="3829" y="3444"/>
                    </a:lnTo>
                    <a:lnTo>
                      <a:pt x="3820" y="3468"/>
                    </a:lnTo>
                    <a:lnTo>
                      <a:pt x="3815" y="3479"/>
                    </a:lnTo>
                    <a:lnTo>
                      <a:pt x="3810" y="3489"/>
                    </a:lnTo>
                    <a:lnTo>
                      <a:pt x="3808" y="3492"/>
                    </a:lnTo>
                    <a:lnTo>
                      <a:pt x="3804" y="3496"/>
                    </a:lnTo>
                    <a:lnTo>
                      <a:pt x="3801" y="3497"/>
                    </a:lnTo>
                    <a:lnTo>
                      <a:pt x="3799" y="3500"/>
                    </a:lnTo>
                    <a:lnTo>
                      <a:pt x="3785" y="3502"/>
                    </a:lnTo>
                    <a:lnTo>
                      <a:pt x="3767" y="3507"/>
                    </a:lnTo>
                    <a:lnTo>
                      <a:pt x="3750" y="3511"/>
                    </a:lnTo>
                    <a:lnTo>
                      <a:pt x="3735" y="3513"/>
                    </a:lnTo>
                    <a:lnTo>
                      <a:pt x="3715" y="3517"/>
                    </a:lnTo>
                    <a:lnTo>
                      <a:pt x="3688" y="3522"/>
                    </a:lnTo>
                    <a:lnTo>
                      <a:pt x="3661" y="3527"/>
                    </a:lnTo>
                    <a:lnTo>
                      <a:pt x="3642" y="3533"/>
                    </a:lnTo>
                    <a:lnTo>
                      <a:pt x="3624" y="3543"/>
                    </a:lnTo>
                    <a:lnTo>
                      <a:pt x="3603" y="3557"/>
                    </a:lnTo>
                    <a:lnTo>
                      <a:pt x="3584" y="3572"/>
                    </a:lnTo>
                    <a:lnTo>
                      <a:pt x="3573" y="3582"/>
                    </a:lnTo>
                    <a:lnTo>
                      <a:pt x="3559" y="3599"/>
                    </a:lnTo>
                    <a:lnTo>
                      <a:pt x="3537" y="3631"/>
                    </a:lnTo>
                    <a:lnTo>
                      <a:pt x="3525" y="3650"/>
                    </a:lnTo>
                    <a:lnTo>
                      <a:pt x="3514" y="3667"/>
                    </a:lnTo>
                    <a:lnTo>
                      <a:pt x="3505" y="3683"/>
                    </a:lnTo>
                    <a:lnTo>
                      <a:pt x="3499" y="3694"/>
                    </a:lnTo>
                    <a:lnTo>
                      <a:pt x="3490" y="3721"/>
                    </a:lnTo>
                    <a:lnTo>
                      <a:pt x="3478" y="3754"/>
                    </a:lnTo>
                    <a:lnTo>
                      <a:pt x="3471" y="3770"/>
                    </a:lnTo>
                    <a:lnTo>
                      <a:pt x="3464" y="3785"/>
                    </a:lnTo>
                    <a:lnTo>
                      <a:pt x="3459" y="3795"/>
                    </a:lnTo>
                    <a:lnTo>
                      <a:pt x="3455" y="3802"/>
                    </a:lnTo>
                    <a:lnTo>
                      <a:pt x="3443" y="3810"/>
                    </a:lnTo>
                    <a:lnTo>
                      <a:pt x="3429" y="3818"/>
                    </a:lnTo>
                    <a:lnTo>
                      <a:pt x="3413" y="3826"/>
                    </a:lnTo>
                    <a:lnTo>
                      <a:pt x="3398" y="3832"/>
                    </a:lnTo>
                    <a:lnTo>
                      <a:pt x="3373" y="3843"/>
                    </a:lnTo>
                    <a:lnTo>
                      <a:pt x="3338" y="3859"/>
                    </a:lnTo>
                    <a:lnTo>
                      <a:pt x="3303" y="3875"/>
                    </a:lnTo>
                    <a:lnTo>
                      <a:pt x="3282" y="3886"/>
                    </a:lnTo>
                    <a:lnTo>
                      <a:pt x="3268" y="3897"/>
                    </a:lnTo>
                    <a:lnTo>
                      <a:pt x="3247" y="3915"/>
                    </a:lnTo>
                    <a:lnTo>
                      <a:pt x="3237" y="3925"/>
                    </a:lnTo>
                    <a:lnTo>
                      <a:pt x="3228" y="3935"/>
                    </a:lnTo>
                    <a:lnTo>
                      <a:pt x="3221" y="3942"/>
                    </a:lnTo>
                    <a:lnTo>
                      <a:pt x="3218" y="3949"/>
                    </a:lnTo>
                    <a:lnTo>
                      <a:pt x="3215" y="3965"/>
                    </a:lnTo>
                    <a:lnTo>
                      <a:pt x="3209" y="3990"/>
                    </a:lnTo>
                    <a:lnTo>
                      <a:pt x="3205" y="4004"/>
                    </a:lnTo>
                    <a:lnTo>
                      <a:pt x="3200" y="4015"/>
                    </a:lnTo>
                    <a:lnTo>
                      <a:pt x="3197" y="4020"/>
                    </a:lnTo>
                    <a:lnTo>
                      <a:pt x="3195" y="4024"/>
                    </a:lnTo>
                    <a:lnTo>
                      <a:pt x="3193" y="4026"/>
                    </a:lnTo>
                    <a:lnTo>
                      <a:pt x="3190" y="4027"/>
                    </a:lnTo>
                    <a:lnTo>
                      <a:pt x="3177" y="4032"/>
                    </a:lnTo>
                    <a:lnTo>
                      <a:pt x="3159" y="4036"/>
                    </a:lnTo>
                    <a:lnTo>
                      <a:pt x="3151" y="4038"/>
                    </a:lnTo>
                    <a:lnTo>
                      <a:pt x="3145" y="4043"/>
                    </a:lnTo>
                    <a:lnTo>
                      <a:pt x="3141" y="4046"/>
                    </a:lnTo>
                    <a:lnTo>
                      <a:pt x="3140" y="4048"/>
                    </a:lnTo>
                    <a:lnTo>
                      <a:pt x="3138" y="4051"/>
                    </a:lnTo>
                    <a:lnTo>
                      <a:pt x="3137" y="4054"/>
                    </a:lnTo>
                    <a:lnTo>
                      <a:pt x="3137" y="4072"/>
                    </a:lnTo>
                    <a:lnTo>
                      <a:pt x="3138" y="4090"/>
                    </a:lnTo>
                    <a:lnTo>
                      <a:pt x="3138" y="4110"/>
                    </a:lnTo>
                    <a:lnTo>
                      <a:pt x="3136" y="4125"/>
                    </a:lnTo>
                    <a:lnTo>
                      <a:pt x="3132" y="4139"/>
                    </a:lnTo>
                    <a:lnTo>
                      <a:pt x="3126" y="4154"/>
                    </a:lnTo>
                    <a:lnTo>
                      <a:pt x="3122" y="4160"/>
                    </a:lnTo>
                    <a:lnTo>
                      <a:pt x="3119" y="4165"/>
                    </a:lnTo>
                    <a:lnTo>
                      <a:pt x="3115" y="4169"/>
                    </a:lnTo>
                    <a:lnTo>
                      <a:pt x="3110" y="4170"/>
                    </a:lnTo>
                    <a:lnTo>
                      <a:pt x="3094" y="4174"/>
                    </a:lnTo>
                    <a:lnTo>
                      <a:pt x="3068" y="4177"/>
                    </a:lnTo>
                    <a:lnTo>
                      <a:pt x="3045" y="4182"/>
                    </a:lnTo>
                    <a:lnTo>
                      <a:pt x="3030" y="4185"/>
                    </a:lnTo>
                    <a:lnTo>
                      <a:pt x="3020" y="4187"/>
                    </a:lnTo>
                    <a:lnTo>
                      <a:pt x="3006" y="4192"/>
                    </a:lnTo>
                    <a:lnTo>
                      <a:pt x="2999" y="4196"/>
                    </a:lnTo>
                    <a:lnTo>
                      <a:pt x="2993" y="4200"/>
                    </a:lnTo>
                    <a:lnTo>
                      <a:pt x="2991" y="4203"/>
                    </a:lnTo>
                    <a:lnTo>
                      <a:pt x="2988" y="4206"/>
                    </a:lnTo>
                    <a:lnTo>
                      <a:pt x="2988" y="4208"/>
                    </a:lnTo>
                    <a:lnTo>
                      <a:pt x="2987" y="4212"/>
                    </a:lnTo>
                    <a:lnTo>
                      <a:pt x="2987" y="4235"/>
                    </a:lnTo>
                    <a:lnTo>
                      <a:pt x="2987" y="4271"/>
                    </a:lnTo>
                    <a:lnTo>
                      <a:pt x="2987" y="4308"/>
                    </a:lnTo>
                    <a:lnTo>
                      <a:pt x="2986" y="4336"/>
                    </a:lnTo>
                    <a:lnTo>
                      <a:pt x="2985" y="4348"/>
                    </a:lnTo>
                    <a:lnTo>
                      <a:pt x="2982" y="4364"/>
                    </a:lnTo>
                    <a:lnTo>
                      <a:pt x="2978" y="4383"/>
                    </a:lnTo>
                    <a:lnTo>
                      <a:pt x="2972" y="4404"/>
                    </a:lnTo>
                    <a:lnTo>
                      <a:pt x="2965" y="4422"/>
                    </a:lnTo>
                    <a:lnTo>
                      <a:pt x="2956" y="4441"/>
                    </a:lnTo>
                    <a:lnTo>
                      <a:pt x="2951" y="4448"/>
                    </a:lnTo>
                    <a:lnTo>
                      <a:pt x="2947" y="4455"/>
                    </a:lnTo>
                    <a:lnTo>
                      <a:pt x="2940" y="4460"/>
                    </a:lnTo>
                    <a:lnTo>
                      <a:pt x="2935" y="4465"/>
                    </a:lnTo>
                    <a:lnTo>
                      <a:pt x="2921" y="4473"/>
                    </a:lnTo>
                    <a:lnTo>
                      <a:pt x="2901" y="4479"/>
                    </a:lnTo>
                    <a:lnTo>
                      <a:pt x="2880" y="4485"/>
                    </a:lnTo>
                    <a:lnTo>
                      <a:pt x="2858" y="4490"/>
                    </a:lnTo>
                    <a:lnTo>
                      <a:pt x="2836" y="4494"/>
                    </a:lnTo>
                    <a:lnTo>
                      <a:pt x="2816" y="4497"/>
                    </a:lnTo>
                    <a:lnTo>
                      <a:pt x="2800" y="4500"/>
                    </a:lnTo>
                    <a:lnTo>
                      <a:pt x="2788" y="4500"/>
                    </a:lnTo>
                    <a:lnTo>
                      <a:pt x="2763" y="4501"/>
                    </a:lnTo>
                    <a:lnTo>
                      <a:pt x="2732" y="4502"/>
                    </a:lnTo>
                    <a:lnTo>
                      <a:pt x="2703" y="4506"/>
                    </a:lnTo>
                    <a:lnTo>
                      <a:pt x="2683" y="4507"/>
                    </a:lnTo>
                    <a:lnTo>
                      <a:pt x="2661" y="4508"/>
                    </a:lnTo>
                    <a:lnTo>
                      <a:pt x="2628" y="4510"/>
                    </a:lnTo>
                    <a:lnTo>
                      <a:pt x="2595" y="4512"/>
                    </a:lnTo>
                    <a:lnTo>
                      <a:pt x="2575" y="4514"/>
                    </a:lnTo>
                    <a:lnTo>
                      <a:pt x="2550" y="4518"/>
                    </a:lnTo>
                    <a:lnTo>
                      <a:pt x="2506" y="4521"/>
                    </a:lnTo>
                    <a:lnTo>
                      <a:pt x="2462" y="4523"/>
                    </a:lnTo>
                    <a:lnTo>
                      <a:pt x="2436" y="4523"/>
                    </a:lnTo>
                    <a:lnTo>
                      <a:pt x="2419" y="4522"/>
                    </a:lnTo>
                    <a:lnTo>
                      <a:pt x="2394" y="4518"/>
                    </a:lnTo>
                    <a:lnTo>
                      <a:pt x="2370" y="4513"/>
                    </a:lnTo>
                    <a:lnTo>
                      <a:pt x="2350" y="4510"/>
                    </a:lnTo>
                    <a:lnTo>
                      <a:pt x="2330" y="4506"/>
                    </a:lnTo>
                    <a:lnTo>
                      <a:pt x="2303" y="4502"/>
                    </a:lnTo>
                    <a:lnTo>
                      <a:pt x="2276" y="4500"/>
                    </a:lnTo>
                    <a:lnTo>
                      <a:pt x="2258" y="4498"/>
                    </a:lnTo>
                    <a:lnTo>
                      <a:pt x="2238" y="4498"/>
                    </a:lnTo>
                    <a:lnTo>
                      <a:pt x="2206" y="4498"/>
                    </a:lnTo>
                    <a:lnTo>
                      <a:pt x="2176" y="4498"/>
                    </a:lnTo>
                    <a:lnTo>
                      <a:pt x="2164" y="4498"/>
                    </a:lnTo>
                    <a:lnTo>
                      <a:pt x="2164" y="4503"/>
                    </a:lnTo>
                    <a:lnTo>
                      <a:pt x="2165" y="4513"/>
                    </a:lnTo>
                    <a:lnTo>
                      <a:pt x="2167" y="4518"/>
                    </a:lnTo>
                    <a:lnTo>
                      <a:pt x="2169" y="4523"/>
                    </a:lnTo>
                    <a:lnTo>
                      <a:pt x="2171" y="4527"/>
                    </a:lnTo>
                    <a:lnTo>
                      <a:pt x="2175" y="4529"/>
                    </a:lnTo>
                    <a:lnTo>
                      <a:pt x="2186" y="4533"/>
                    </a:lnTo>
                    <a:lnTo>
                      <a:pt x="2201" y="4538"/>
                    </a:lnTo>
                    <a:lnTo>
                      <a:pt x="2208" y="4542"/>
                    </a:lnTo>
                    <a:lnTo>
                      <a:pt x="2215" y="4545"/>
                    </a:lnTo>
                    <a:lnTo>
                      <a:pt x="2218" y="4549"/>
                    </a:lnTo>
                    <a:lnTo>
                      <a:pt x="2221" y="4553"/>
                    </a:lnTo>
                    <a:lnTo>
                      <a:pt x="2223" y="4560"/>
                    </a:lnTo>
                    <a:lnTo>
                      <a:pt x="2226" y="4569"/>
                    </a:lnTo>
                    <a:lnTo>
                      <a:pt x="2226" y="4572"/>
                    </a:lnTo>
                    <a:lnTo>
                      <a:pt x="2224" y="4576"/>
                    </a:lnTo>
                    <a:lnTo>
                      <a:pt x="2222" y="4578"/>
                    </a:lnTo>
                    <a:lnTo>
                      <a:pt x="2218" y="4580"/>
                    </a:lnTo>
                    <a:lnTo>
                      <a:pt x="2207" y="4581"/>
                    </a:lnTo>
                    <a:lnTo>
                      <a:pt x="2195" y="4581"/>
                    </a:lnTo>
                    <a:lnTo>
                      <a:pt x="2190" y="4582"/>
                    </a:lnTo>
                    <a:lnTo>
                      <a:pt x="2185" y="4583"/>
                    </a:lnTo>
                    <a:lnTo>
                      <a:pt x="2181" y="4587"/>
                    </a:lnTo>
                    <a:lnTo>
                      <a:pt x="2179" y="4591"/>
                    </a:lnTo>
                    <a:lnTo>
                      <a:pt x="2179" y="4597"/>
                    </a:lnTo>
                    <a:lnTo>
                      <a:pt x="2179" y="4602"/>
                    </a:lnTo>
                    <a:lnTo>
                      <a:pt x="2180" y="4608"/>
                    </a:lnTo>
                    <a:lnTo>
                      <a:pt x="2181" y="4613"/>
                    </a:lnTo>
                    <a:lnTo>
                      <a:pt x="2186" y="4624"/>
                    </a:lnTo>
                    <a:lnTo>
                      <a:pt x="2189" y="4634"/>
                    </a:lnTo>
                    <a:lnTo>
                      <a:pt x="2190" y="4650"/>
                    </a:lnTo>
                    <a:lnTo>
                      <a:pt x="2190" y="4676"/>
                    </a:lnTo>
                    <a:lnTo>
                      <a:pt x="2191" y="4689"/>
                    </a:lnTo>
                    <a:lnTo>
                      <a:pt x="2192" y="4700"/>
                    </a:lnTo>
                    <a:lnTo>
                      <a:pt x="2194" y="4708"/>
                    </a:lnTo>
                    <a:lnTo>
                      <a:pt x="2197" y="4713"/>
                    </a:lnTo>
                    <a:lnTo>
                      <a:pt x="2206" y="4716"/>
                    </a:lnTo>
                    <a:lnTo>
                      <a:pt x="2217" y="4722"/>
                    </a:lnTo>
                    <a:lnTo>
                      <a:pt x="2223" y="4726"/>
                    </a:lnTo>
                    <a:lnTo>
                      <a:pt x="2228" y="4730"/>
                    </a:lnTo>
                    <a:lnTo>
                      <a:pt x="2232" y="4735"/>
                    </a:lnTo>
                    <a:lnTo>
                      <a:pt x="2234" y="4740"/>
                    </a:lnTo>
                    <a:lnTo>
                      <a:pt x="2237" y="4752"/>
                    </a:lnTo>
                    <a:lnTo>
                      <a:pt x="2238" y="4768"/>
                    </a:lnTo>
                    <a:lnTo>
                      <a:pt x="2239" y="4786"/>
                    </a:lnTo>
                    <a:lnTo>
                      <a:pt x="2239" y="4801"/>
                    </a:lnTo>
                    <a:lnTo>
                      <a:pt x="2239" y="4822"/>
                    </a:lnTo>
                    <a:lnTo>
                      <a:pt x="2240" y="4848"/>
                    </a:lnTo>
                    <a:lnTo>
                      <a:pt x="2240" y="4860"/>
                    </a:lnTo>
                    <a:lnTo>
                      <a:pt x="2239" y="4871"/>
                    </a:lnTo>
                    <a:lnTo>
                      <a:pt x="2239" y="4875"/>
                    </a:lnTo>
                    <a:lnTo>
                      <a:pt x="2238" y="4877"/>
                    </a:lnTo>
                    <a:lnTo>
                      <a:pt x="2237" y="4880"/>
                    </a:lnTo>
                    <a:lnTo>
                      <a:pt x="2234" y="4880"/>
                    </a:lnTo>
                    <a:lnTo>
                      <a:pt x="2231" y="4879"/>
                    </a:lnTo>
                    <a:lnTo>
                      <a:pt x="2227" y="4875"/>
                    </a:lnTo>
                    <a:lnTo>
                      <a:pt x="2222" y="4872"/>
                    </a:lnTo>
                    <a:lnTo>
                      <a:pt x="2218" y="4868"/>
                    </a:lnTo>
                    <a:lnTo>
                      <a:pt x="2213" y="4863"/>
                    </a:lnTo>
                    <a:lnTo>
                      <a:pt x="2210" y="4858"/>
                    </a:lnTo>
                    <a:lnTo>
                      <a:pt x="2207" y="4852"/>
                    </a:lnTo>
                    <a:lnTo>
                      <a:pt x="2206" y="4847"/>
                    </a:lnTo>
                    <a:lnTo>
                      <a:pt x="2201" y="4831"/>
                    </a:lnTo>
                    <a:lnTo>
                      <a:pt x="2196" y="4810"/>
                    </a:lnTo>
                    <a:lnTo>
                      <a:pt x="2191" y="4789"/>
                    </a:lnTo>
                    <a:lnTo>
                      <a:pt x="2187" y="4776"/>
                    </a:lnTo>
                    <a:lnTo>
                      <a:pt x="2185" y="4772"/>
                    </a:lnTo>
                    <a:lnTo>
                      <a:pt x="2180" y="4765"/>
                    </a:lnTo>
                    <a:lnTo>
                      <a:pt x="2174" y="4759"/>
                    </a:lnTo>
                    <a:lnTo>
                      <a:pt x="2167" y="4752"/>
                    </a:lnTo>
                    <a:lnTo>
                      <a:pt x="2159" y="4746"/>
                    </a:lnTo>
                    <a:lnTo>
                      <a:pt x="2153" y="4742"/>
                    </a:lnTo>
                    <a:lnTo>
                      <a:pt x="2147" y="4740"/>
                    </a:lnTo>
                    <a:lnTo>
                      <a:pt x="2142" y="4738"/>
                    </a:lnTo>
                    <a:lnTo>
                      <a:pt x="2132" y="4742"/>
                    </a:lnTo>
                    <a:lnTo>
                      <a:pt x="2119" y="4746"/>
                    </a:lnTo>
                    <a:lnTo>
                      <a:pt x="2112" y="4747"/>
                    </a:lnTo>
                    <a:lnTo>
                      <a:pt x="2108" y="4747"/>
                    </a:lnTo>
                    <a:lnTo>
                      <a:pt x="2103" y="4746"/>
                    </a:lnTo>
                    <a:lnTo>
                      <a:pt x="2100" y="4745"/>
                    </a:lnTo>
                    <a:lnTo>
                      <a:pt x="2092" y="4733"/>
                    </a:lnTo>
                    <a:lnTo>
                      <a:pt x="2080" y="4717"/>
                    </a:lnTo>
                    <a:lnTo>
                      <a:pt x="2073" y="4710"/>
                    </a:lnTo>
                    <a:lnTo>
                      <a:pt x="2068" y="4703"/>
                    </a:lnTo>
                    <a:lnTo>
                      <a:pt x="2062" y="4699"/>
                    </a:lnTo>
                    <a:lnTo>
                      <a:pt x="2058" y="4697"/>
                    </a:lnTo>
                    <a:lnTo>
                      <a:pt x="2048" y="4697"/>
                    </a:lnTo>
                    <a:lnTo>
                      <a:pt x="2035" y="4697"/>
                    </a:lnTo>
                    <a:lnTo>
                      <a:pt x="2021" y="4698"/>
                    </a:lnTo>
                    <a:lnTo>
                      <a:pt x="2016" y="4698"/>
                    </a:lnTo>
                    <a:lnTo>
                      <a:pt x="1972" y="4687"/>
                    </a:lnTo>
                    <a:lnTo>
                      <a:pt x="1969" y="4692"/>
                    </a:lnTo>
                    <a:lnTo>
                      <a:pt x="1960" y="4701"/>
                    </a:lnTo>
                    <a:lnTo>
                      <a:pt x="1955" y="4706"/>
                    </a:lnTo>
                    <a:lnTo>
                      <a:pt x="1950" y="4710"/>
                    </a:lnTo>
                    <a:lnTo>
                      <a:pt x="1945" y="4714"/>
                    </a:lnTo>
                    <a:lnTo>
                      <a:pt x="1941" y="4714"/>
                    </a:lnTo>
                    <a:lnTo>
                      <a:pt x="1933" y="4711"/>
                    </a:lnTo>
                    <a:lnTo>
                      <a:pt x="1919" y="4708"/>
                    </a:lnTo>
                    <a:lnTo>
                      <a:pt x="1912" y="4706"/>
                    </a:lnTo>
                    <a:lnTo>
                      <a:pt x="1906" y="4705"/>
                    </a:lnTo>
                    <a:lnTo>
                      <a:pt x="1900" y="4705"/>
                    </a:lnTo>
                    <a:lnTo>
                      <a:pt x="1896" y="4706"/>
                    </a:lnTo>
                    <a:lnTo>
                      <a:pt x="1869" y="4719"/>
                    </a:lnTo>
                    <a:lnTo>
                      <a:pt x="1816" y="4741"/>
                    </a:lnTo>
                    <a:lnTo>
                      <a:pt x="1788" y="4753"/>
                    </a:lnTo>
                    <a:lnTo>
                      <a:pt x="1763" y="4764"/>
                    </a:lnTo>
                    <a:lnTo>
                      <a:pt x="1743" y="4774"/>
                    </a:lnTo>
                    <a:lnTo>
                      <a:pt x="1734" y="4781"/>
                    </a:lnTo>
                    <a:lnTo>
                      <a:pt x="1720" y="4795"/>
                    </a:lnTo>
                    <a:lnTo>
                      <a:pt x="1702" y="4812"/>
                    </a:lnTo>
                    <a:lnTo>
                      <a:pt x="1686" y="4828"/>
                    </a:lnTo>
                    <a:lnTo>
                      <a:pt x="1676" y="4838"/>
                    </a:lnTo>
                    <a:lnTo>
                      <a:pt x="1668" y="4850"/>
                    </a:lnTo>
                    <a:lnTo>
                      <a:pt x="1655" y="4872"/>
                    </a:lnTo>
                    <a:lnTo>
                      <a:pt x="1641" y="4895"/>
                    </a:lnTo>
                    <a:lnTo>
                      <a:pt x="1633" y="4909"/>
                    </a:lnTo>
                    <a:lnTo>
                      <a:pt x="1627" y="4920"/>
                    </a:lnTo>
                    <a:lnTo>
                      <a:pt x="1618" y="4931"/>
                    </a:lnTo>
                    <a:lnTo>
                      <a:pt x="1612" y="4936"/>
                    </a:lnTo>
                    <a:lnTo>
                      <a:pt x="1606" y="4940"/>
                    </a:lnTo>
                    <a:lnTo>
                      <a:pt x="1602" y="4940"/>
                    </a:lnTo>
                    <a:lnTo>
                      <a:pt x="1598" y="4941"/>
                    </a:lnTo>
                    <a:lnTo>
                      <a:pt x="1593" y="4941"/>
                    </a:lnTo>
                    <a:lnTo>
                      <a:pt x="1590" y="4940"/>
                    </a:lnTo>
                    <a:lnTo>
                      <a:pt x="1574" y="4935"/>
                    </a:lnTo>
                    <a:lnTo>
                      <a:pt x="1560" y="4930"/>
                    </a:lnTo>
                    <a:lnTo>
                      <a:pt x="1549" y="4925"/>
                    </a:lnTo>
                    <a:lnTo>
                      <a:pt x="1538" y="4923"/>
                    </a:lnTo>
                    <a:lnTo>
                      <a:pt x="1521" y="4923"/>
                    </a:lnTo>
                    <a:lnTo>
                      <a:pt x="1499" y="4924"/>
                    </a:lnTo>
                    <a:lnTo>
                      <a:pt x="1487" y="4927"/>
                    </a:lnTo>
                    <a:lnTo>
                      <a:pt x="1480" y="4929"/>
                    </a:lnTo>
                    <a:lnTo>
                      <a:pt x="1478" y="4930"/>
                    </a:lnTo>
                    <a:lnTo>
                      <a:pt x="1475" y="4931"/>
                    </a:lnTo>
                    <a:lnTo>
                      <a:pt x="1475" y="4934"/>
                    </a:lnTo>
                    <a:lnTo>
                      <a:pt x="1475" y="4935"/>
                    </a:lnTo>
                    <a:lnTo>
                      <a:pt x="1479" y="4944"/>
                    </a:lnTo>
                    <a:lnTo>
                      <a:pt x="1484" y="4954"/>
                    </a:lnTo>
                    <a:lnTo>
                      <a:pt x="1485" y="4959"/>
                    </a:lnTo>
                    <a:lnTo>
                      <a:pt x="1485" y="4965"/>
                    </a:lnTo>
                    <a:lnTo>
                      <a:pt x="1485" y="4970"/>
                    </a:lnTo>
                    <a:lnTo>
                      <a:pt x="1484" y="4976"/>
                    </a:lnTo>
                    <a:lnTo>
                      <a:pt x="1480" y="4994"/>
                    </a:lnTo>
                    <a:lnTo>
                      <a:pt x="1474" y="5020"/>
                    </a:lnTo>
                    <a:lnTo>
                      <a:pt x="1470" y="5032"/>
                    </a:lnTo>
                    <a:lnTo>
                      <a:pt x="1467" y="5043"/>
                    </a:lnTo>
                    <a:lnTo>
                      <a:pt x="1464" y="5048"/>
                    </a:lnTo>
                    <a:lnTo>
                      <a:pt x="1463" y="5052"/>
                    </a:lnTo>
                    <a:lnTo>
                      <a:pt x="1460" y="5054"/>
                    </a:lnTo>
                    <a:lnTo>
                      <a:pt x="1458" y="5056"/>
                    </a:lnTo>
                    <a:lnTo>
                      <a:pt x="1447" y="5059"/>
                    </a:lnTo>
                    <a:lnTo>
                      <a:pt x="1433" y="5066"/>
                    </a:lnTo>
                    <a:lnTo>
                      <a:pt x="1426" y="5070"/>
                    </a:lnTo>
                    <a:lnTo>
                      <a:pt x="1420" y="5074"/>
                    </a:lnTo>
                    <a:lnTo>
                      <a:pt x="1415" y="5079"/>
                    </a:lnTo>
                    <a:lnTo>
                      <a:pt x="1411" y="5084"/>
                    </a:lnTo>
                    <a:lnTo>
                      <a:pt x="1401" y="5098"/>
                    </a:lnTo>
                    <a:lnTo>
                      <a:pt x="1387" y="5115"/>
                    </a:lnTo>
                    <a:lnTo>
                      <a:pt x="1373" y="5132"/>
                    </a:lnTo>
                    <a:lnTo>
                      <a:pt x="1363" y="5143"/>
                    </a:lnTo>
                    <a:lnTo>
                      <a:pt x="1351" y="5164"/>
                    </a:lnTo>
                    <a:lnTo>
                      <a:pt x="1328" y="5201"/>
                    </a:lnTo>
                    <a:lnTo>
                      <a:pt x="1304" y="5238"/>
                    </a:lnTo>
                    <a:lnTo>
                      <a:pt x="1293" y="5257"/>
                    </a:lnTo>
                    <a:lnTo>
                      <a:pt x="1288" y="5270"/>
                    </a:lnTo>
                    <a:lnTo>
                      <a:pt x="1285" y="5286"/>
                    </a:lnTo>
                    <a:lnTo>
                      <a:pt x="1282" y="5296"/>
                    </a:lnTo>
                    <a:lnTo>
                      <a:pt x="1282" y="5304"/>
                    </a:lnTo>
                    <a:lnTo>
                      <a:pt x="1282" y="5314"/>
                    </a:lnTo>
                    <a:lnTo>
                      <a:pt x="1283" y="5321"/>
                    </a:lnTo>
                    <a:lnTo>
                      <a:pt x="1287" y="5341"/>
                    </a:lnTo>
                    <a:lnTo>
                      <a:pt x="1293" y="5363"/>
                    </a:lnTo>
                    <a:lnTo>
                      <a:pt x="1298" y="5384"/>
                    </a:lnTo>
                    <a:lnTo>
                      <a:pt x="1302" y="5396"/>
                    </a:lnTo>
                    <a:lnTo>
                      <a:pt x="1307" y="5405"/>
                    </a:lnTo>
                    <a:lnTo>
                      <a:pt x="1314" y="5419"/>
                    </a:lnTo>
                    <a:lnTo>
                      <a:pt x="1318" y="5425"/>
                    </a:lnTo>
                    <a:lnTo>
                      <a:pt x="1320" y="5431"/>
                    </a:lnTo>
                    <a:lnTo>
                      <a:pt x="1323" y="5437"/>
                    </a:lnTo>
                    <a:lnTo>
                      <a:pt x="1323" y="5441"/>
                    </a:lnTo>
                    <a:lnTo>
                      <a:pt x="1314" y="5457"/>
                    </a:lnTo>
                    <a:lnTo>
                      <a:pt x="1301" y="5480"/>
                    </a:lnTo>
                    <a:lnTo>
                      <a:pt x="1293" y="5492"/>
                    </a:lnTo>
                    <a:lnTo>
                      <a:pt x="1288" y="5502"/>
                    </a:lnTo>
                    <a:lnTo>
                      <a:pt x="1287" y="5507"/>
                    </a:lnTo>
                    <a:lnTo>
                      <a:pt x="1286" y="5511"/>
                    </a:lnTo>
                    <a:lnTo>
                      <a:pt x="1286" y="5513"/>
                    </a:lnTo>
                    <a:lnTo>
                      <a:pt x="1287" y="5515"/>
                    </a:lnTo>
                    <a:lnTo>
                      <a:pt x="1299" y="5522"/>
                    </a:lnTo>
                    <a:lnTo>
                      <a:pt x="1317" y="5529"/>
                    </a:lnTo>
                    <a:lnTo>
                      <a:pt x="1323" y="5534"/>
                    </a:lnTo>
                    <a:lnTo>
                      <a:pt x="1334" y="5544"/>
                    </a:lnTo>
                    <a:lnTo>
                      <a:pt x="1346" y="5556"/>
                    </a:lnTo>
                    <a:lnTo>
                      <a:pt x="1360" y="5571"/>
                    </a:lnTo>
                    <a:lnTo>
                      <a:pt x="1372" y="5587"/>
                    </a:lnTo>
                    <a:lnTo>
                      <a:pt x="1384" y="5602"/>
                    </a:lnTo>
                    <a:lnTo>
                      <a:pt x="1392" y="5614"/>
                    </a:lnTo>
                    <a:lnTo>
                      <a:pt x="1396" y="5622"/>
                    </a:lnTo>
                    <a:lnTo>
                      <a:pt x="1399" y="5639"/>
                    </a:lnTo>
                    <a:lnTo>
                      <a:pt x="1399" y="5662"/>
                    </a:lnTo>
                    <a:lnTo>
                      <a:pt x="1399" y="5674"/>
                    </a:lnTo>
                    <a:lnTo>
                      <a:pt x="1398" y="5687"/>
                    </a:lnTo>
                    <a:lnTo>
                      <a:pt x="1395" y="5695"/>
                    </a:lnTo>
                    <a:lnTo>
                      <a:pt x="1393" y="5702"/>
                    </a:lnTo>
                    <a:lnTo>
                      <a:pt x="1382" y="5710"/>
                    </a:lnTo>
                    <a:lnTo>
                      <a:pt x="1368" y="5718"/>
                    </a:lnTo>
                    <a:lnTo>
                      <a:pt x="1361" y="5721"/>
                    </a:lnTo>
                    <a:lnTo>
                      <a:pt x="1355" y="5726"/>
                    </a:lnTo>
                    <a:lnTo>
                      <a:pt x="1350" y="5731"/>
                    </a:lnTo>
                    <a:lnTo>
                      <a:pt x="1345" y="5737"/>
                    </a:lnTo>
                    <a:lnTo>
                      <a:pt x="1339" y="5754"/>
                    </a:lnTo>
                    <a:lnTo>
                      <a:pt x="1332" y="5777"/>
                    </a:lnTo>
                    <a:lnTo>
                      <a:pt x="1329" y="5788"/>
                    </a:lnTo>
                    <a:lnTo>
                      <a:pt x="1324" y="5796"/>
                    </a:lnTo>
                    <a:lnTo>
                      <a:pt x="1321" y="5800"/>
                    </a:lnTo>
                    <a:lnTo>
                      <a:pt x="1319" y="5802"/>
                    </a:lnTo>
                    <a:lnTo>
                      <a:pt x="1317" y="5804"/>
                    </a:lnTo>
                    <a:lnTo>
                      <a:pt x="1313" y="5804"/>
                    </a:lnTo>
                    <a:lnTo>
                      <a:pt x="1296" y="5805"/>
                    </a:lnTo>
                    <a:lnTo>
                      <a:pt x="1271" y="5809"/>
                    </a:lnTo>
                    <a:lnTo>
                      <a:pt x="1260" y="5811"/>
                    </a:lnTo>
                    <a:lnTo>
                      <a:pt x="1250" y="5815"/>
                    </a:lnTo>
                    <a:lnTo>
                      <a:pt x="1246" y="5816"/>
                    </a:lnTo>
                    <a:lnTo>
                      <a:pt x="1243" y="5818"/>
                    </a:lnTo>
                    <a:lnTo>
                      <a:pt x="1241" y="5820"/>
                    </a:lnTo>
                    <a:lnTo>
                      <a:pt x="1240" y="5822"/>
                    </a:lnTo>
                    <a:lnTo>
                      <a:pt x="1240" y="5839"/>
                    </a:lnTo>
                    <a:lnTo>
                      <a:pt x="1238" y="5864"/>
                    </a:lnTo>
                    <a:lnTo>
                      <a:pt x="1237" y="5876"/>
                    </a:lnTo>
                    <a:lnTo>
                      <a:pt x="1235" y="5888"/>
                    </a:lnTo>
                    <a:lnTo>
                      <a:pt x="1233" y="5897"/>
                    </a:lnTo>
                    <a:lnTo>
                      <a:pt x="1230" y="5902"/>
                    </a:lnTo>
                    <a:lnTo>
                      <a:pt x="1221" y="5911"/>
                    </a:lnTo>
                    <a:lnTo>
                      <a:pt x="1206" y="5924"/>
                    </a:lnTo>
                    <a:lnTo>
                      <a:pt x="1198" y="5932"/>
                    </a:lnTo>
                    <a:lnTo>
                      <a:pt x="1192" y="5939"/>
                    </a:lnTo>
                    <a:lnTo>
                      <a:pt x="1187" y="5946"/>
                    </a:lnTo>
                    <a:lnTo>
                      <a:pt x="1186" y="5954"/>
                    </a:lnTo>
                    <a:lnTo>
                      <a:pt x="1186" y="5971"/>
                    </a:lnTo>
                    <a:lnTo>
                      <a:pt x="1185" y="5992"/>
                    </a:lnTo>
                    <a:lnTo>
                      <a:pt x="1185" y="6003"/>
                    </a:lnTo>
                    <a:lnTo>
                      <a:pt x="1184" y="6012"/>
                    </a:lnTo>
                    <a:lnTo>
                      <a:pt x="1182" y="6019"/>
                    </a:lnTo>
                    <a:lnTo>
                      <a:pt x="1180" y="6024"/>
                    </a:lnTo>
                    <a:lnTo>
                      <a:pt x="1177" y="6028"/>
                    </a:lnTo>
                    <a:lnTo>
                      <a:pt x="1175" y="6031"/>
                    </a:lnTo>
                    <a:lnTo>
                      <a:pt x="1173" y="6036"/>
                    </a:lnTo>
                    <a:lnTo>
                      <a:pt x="1171" y="6041"/>
                    </a:lnTo>
                    <a:lnTo>
                      <a:pt x="1169" y="6052"/>
                    </a:lnTo>
                    <a:lnTo>
                      <a:pt x="1169" y="6059"/>
                    </a:lnTo>
                    <a:lnTo>
                      <a:pt x="1168" y="6072"/>
                    </a:lnTo>
                    <a:lnTo>
                      <a:pt x="1166" y="6090"/>
                    </a:lnTo>
                    <a:lnTo>
                      <a:pt x="1164" y="6110"/>
                    </a:lnTo>
                    <a:lnTo>
                      <a:pt x="1162" y="6123"/>
                    </a:lnTo>
                    <a:lnTo>
                      <a:pt x="1157" y="6137"/>
                    </a:lnTo>
                    <a:lnTo>
                      <a:pt x="1152" y="6159"/>
                    </a:lnTo>
                    <a:lnTo>
                      <a:pt x="1149" y="6171"/>
                    </a:lnTo>
                    <a:lnTo>
                      <a:pt x="1148" y="6182"/>
                    </a:lnTo>
                    <a:lnTo>
                      <a:pt x="1147" y="6191"/>
                    </a:lnTo>
                    <a:lnTo>
                      <a:pt x="1147" y="6197"/>
                    </a:lnTo>
                    <a:lnTo>
                      <a:pt x="1149" y="6211"/>
                    </a:lnTo>
                    <a:lnTo>
                      <a:pt x="1150" y="6229"/>
                    </a:lnTo>
                    <a:lnTo>
                      <a:pt x="1150" y="6245"/>
                    </a:lnTo>
                    <a:lnTo>
                      <a:pt x="1150" y="6256"/>
                    </a:lnTo>
                    <a:lnTo>
                      <a:pt x="1148" y="6262"/>
                    </a:lnTo>
                    <a:lnTo>
                      <a:pt x="1143" y="6274"/>
                    </a:lnTo>
                    <a:lnTo>
                      <a:pt x="1139" y="6278"/>
                    </a:lnTo>
                    <a:lnTo>
                      <a:pt x="1134" y="6285"/>
                    </a:lnTo>
                    <a:lnTo>
                      <a:pt x="1131" y="6288"/>
                    </a:lnTo>
                    <a:lnTo>
                      <a:pt x="1125" y="6291"/>
                    </a:lnTo>
                    <a:lnTo>
                      <a:pt x="1118" y="6293"/>
                    </a:lnTo>
                    <a:lnTo>
                      <a:pt x="1109" y="6294"/>
                    </a:lnTo>
                    <a:lnTo>
                      <a:pt x="1098" y="6296"/>
                    </a:lnTo>
                    <a:lnTo>
                      <a:pt x="1085" y="6296"/>
                    </a:lnTo>
                    <a:lnTo>
                      <a:pt x="1073" y="6296"/>
                    </a:lnTo>
                    <a:lnTo>
                      <a:pt x="1063" y="6296"/>
                    </a:lnTo>
                    <a:lnTo>
                      <a:pt x="1054" y="6294"/>
                    </a:lnTo>
                    <a:lnTo>
                      <a:pt x="1048" y="6293"/>
                    </a:lnTo>
                    <a:lnTo>
                      <a:pt x="1040" y="6288"/>
                    </a:lnTo>
                    <a:lnTo>
                      <a:pt x="1027" y="6280"/>
                    </a:lnTo>
                    <a:lnTo>
                      <a:pt x="1016" y="6271"/>
                    </a:lnTo>
                    <a:lnTo>
                      <a:pt x="1008" y="6262"/>
                    </a:lnTo>
                    <a:lnTo>
                      <a:pt x="1000" y="6253"/>
                    </a:lnTo>
                    <a:lnTo>
                      <a:pt x="993" y="6242"/>
                    </a:lnTo>
                    <a:lnTo>
                      <a:pt x="987" y="6230"/>
                    </a:lnTo>
                    <a:lnTo>
                      <a:pt x="984" y="6222"/>
                    </a:lnTo>
                    <a:lnTo>
                      <a:pt x="982" y="6212"/>
                    </a:lnTo>
                    <a:lnTo>
                      <a:pt x="977" y="6201"/>
                    </a:lnTo>
                    <a:lnTo>
                      <a:pt x="975" y="6196"/>
                    </a:lnTo>
                    <a:lnTo>
                      <a:pt x="971" y="6192"/>
                    </a:lnTo>
                    <a:lnTo>
                      <a:pt x="966" y="6189"/>
                    </a:lnTo>
                    <a:lnTo>
                      <a:pt x="961" y="6186"/>
                    </a:lnTo>
                    <a:lnTo>
                      <a:pt x="955" y="6186"/>
                    </a:lnTo>
                    <a:lnTo>
                      <a:pt x="946" y="6187"/>
                    </a:lnTo>
                    <a:lnTo>
                      <a:pt x="938" y="6189"/>
                    </a:lnTo>
                    <a:lnTo>
                      <a:pt x="928" y="6191"/>
                    </a:lnTo>
                    <a:lnTo>
                      <a:pt x="919" y="6195"/>
                    </a:lnTo>
                    <a:lnTo>
                      <a:pt x="912" y="6198"/>
                    </a:lnTo>
                    <a:lnTo>
                      <a:pt x="908" y="6200"/>
                    </a:lnTo>
                    <a:lnTo>
                      <a:pt x="907" y="6202"/>
                    </a:lnTo>
                    <a:lnTo>
                      <a:pt x="904" y="6205"/>
                    </a:lnTo>
                    <a:lnTo>
                      <a:pt x="904" y="6207"/>
                    </a:lnTo>
                    <a:lnTo>
                      <a:pt x="904" y="6224"/>
                    </a:lnTo>
                    <a:lnTo>
                      <a:pt x="902" y="6246"/>
                    </a:lnTo>
                    <a:lnTo>
                      <a:pt x="901" y="6258"/>
                    </a:lnTo>
                    <a:lnTo>
                      <a:pt x="899" y="6267"/>
                    </a:lnTo>
                    <a:lnTo>
                      <a:pt x="897" y="6274"/>
                    </a:lnTo>
                    <a:lnTo>
                      <a:pt x="895" y="6276"/>
                    </a:lnTo>
                    <a:lnTo>
                      <a:pt x="886" y="6275"/>
                    </a:lnTo>
                    <a:lnTo>
                      <a:pt x="875" y="6272"/>
                    </a:lnTo>
                    <a:lnTo>
                      <a:pt x="870" y="6272"/>
                    </a:lnTo>
                    <a:lnTo>
                      <a:pt x="865" y="6274"/>
                    </a:lnTo>
                    <a:lnTo>
                      <a:pt x="861" y="6275"/>
                    </a:lnTo>
                    <a:lnTo>
                      <a:pt x="859" y="6278"/>
                    </a:lnTo>
                    <a:lnTo>
                      <a:pt x="854" y="6292"/>
                    </a:lnTo>
                    <a:lnTo>
                      <a:pt x="849" y="6308"/>
                    </a:lnTo>
                    <a:lnTo>
                      <a:pt x="845" y="6317"/>
                    </a:lnTo>
                    <a:lnTo>
                      <a:pt x="842" y="6325"/>
                    </a:lnTo>
                    <a:lnTo>
                      <a:pt x="838" y="6331"/>
                    </a:lnTo>
                    <a:lnTo>
                      <a:pt x="833" y="6336"/>
                    </a:lnTo>
                    <a:lnTo>
                      <a:pt x="824" y="6346"/>
                    </a:lnTo>
                    <a:lnTo>
                      <a:pt x="816" y="6360"/>
                    </a:lnTo>
                    <a:lnTo>
                      <a:pt x="810" y="6372"/>
                    </a:lnTo>
                    <a:lnTo>
                      <a:pt x="804" y="6379"/>
                    </a:lnTo>
                    <a:lnTo>
                      <a:pt x="789" y="6400"/>
                    </a:lnTo>
                    <a:lnTo>
                      <a:pt x="776" y="6415"/>
                    </a:lnTo>
                    <a:lnTo>
                      <a:pt x="779" y="6422"/>
                    </a:lnTo>
                    <a:lnTo>
                      <a:pt x="786" y="6438"/>
                    </a:lnTo>
                    <a:lnTo>
                      <a:pt x="790" y="6448"/>
                    </a:lnTo>
                    <a:lnTo>
                      <a:pt x="795" y="6457"/>
                    </a:lnTo>
                    <a:lnTo>
                      <a:pt x="799" y="6464"/>
                    </a:lnTo>
                    <a:lnTo>
                      <a:pt x="804" y="6470"/>
                    </a:lnTo>
                    <a:lnTo>
                      <a:pt x="815" y="6478"/>
                    </a:lnTo>
                    <a:lnTo>
                      <a:pt x="826" y="6484"/>
                    </a:lnTo>
                    <a:lnTo>
                      <a:pt x="832" y="6486"/>
                    </a:lnTo>
                    <a:lnTo>
                      <a:pt x="838" y="6488"/>
                    </a:lnTo>
                    <a:lnTo>
                      <a:pt x="843" y="6488"/>
                    </a:lnTo>
                    <a:lnTo>
                      <a:pt x="848" y="6486"/>
                    </a:lnTo>
                    <a:lnTo>
                      <a:pt x="856" y="6481"/>
                    </a:lnTo>
                    <a:lnTo>
                      <a:pt x="866" y="6474"/>
                    </a:lnTo>
                    <a:lnTo>
                      <a:pt x="871" y="6470"/>
                    </a:lnTo>
                    <a:lnTo>
                      <a:pt x="876" y="6469"/>
                    </a:lnTo>
                    <a:lnTo>
                      <a:pt x="879" y="6468"/>
                    </a:lnTo>
                    <a:lnTo>
                      <a:pt x="881" y="6469"/>
                    </a:lnTo>
                    <a:lnTo>
                      <a:pt x="882" y="6470"/>
                    </a:lnTo>
                    <a:lnTo>
                      <a:pt x="883" y="6472"/>
                    </a:lnTo>
                    <a:lnTo>
                      <a:pt x="893" y="6485"/>
                    </a:lnTo>
                    <a:lnTo>
                      <a:pt x="906" y="6502"/>
                    </a:lnTo>
                    <a:lnTo>
                      <a:pt x="919" y="6518"/>
                    </a:lnTo>
                    <a:lnTo>
                      <a:pt x="930" y="6529"/>
                    </a:lnTo>
                    <a:lnTo>
                      <a:pt x="935" y="6532"/>
                    </a:lnTo>
                    <a:lnTo>
                      <a:pt x="940" y="6533"/>
                    </a:lnTo>
                    <a:lnTo>
                      <a:pt x="945" y="6533"/>
                    </a:lnTo>
                    <a:lnTo>
                      <a:pt x="950" y="6534"/>
                    </a:lnTo>
                    <a:lnTo>
                      <a:pt x="955" y="6534"/>
                    </a:lnTo>
                    <a:lnTo>
                      <a:pt x="959" y="6536"/>
                    </a:lnTo>
                    <a:lnTo>
                      <a:pt x="962" y="6537"/>
                    </a:lnTo>
                    <a:lnTo>
                      <a:pt x="965" y="6540"/>
                    </a:lnTo>
                    <a:lnTo>
                      <a:pt x="976" y="6552"/>
                    </a:lnTo>
                    <a:lnTo>
                      <a:pt x="995" y="6569"/>
                    </a:lnTo>
                    <a:lnTo>
                      <a:pt x="1016" y="6586"/>
                    </a:lnTo>
                    <a:lnTo>
                      <a:pt x="1027" y="6598"/>
                    </a:lnTo>
                    <a:lnTo>
                      <a:pt x="1032" y="6606"/>
                    </a:lnTo>
                    <a:lnTo>
                      <a:pt x="1040" y="6615"/>
                    </a:lnTo>
                    <a:lnTo>
                      <a:pt x="1042" y="6620"/>
                    </a:lnTo>
                    <a:lnTo>
                      <a:pt x="1045" y="6625"/>
                    </a:lnTo>
                    <a:lnTo>
                      <a:pt x="1046" y="6630"/>
                    </a:lnTo>
                    <a:lnTo>
                      <a:pt x="1046" y="6634"/>
                    </a:lnTo>
                    <a:lnTo>
                      <a:pt x="1043" y="6652"/>
                    </a:lnTo>
                    <a:lnTo>
                      <a:pt x="1037" y="6681"/>
                    </a:lnTo>
                    <a:lnTo>
                      <a:pt x="1034" y="6695"/>
                    </a:lnTo>
                    <a:lnTo>
                      <a:pt x="1030" y="6709"/>
                    </a:lnTo>
                    <a:lnTo>
                      <a:pt x="1026" y="6719"/>
                    </a:lnTo>
                    <a:lnTo>
                      <a:pt x="1022" y="6724"/>
                    </a:lnTo>
                    <a:lnTo>
                      <a:pt x="1015" y="6730"/>
                    </a:lnTo>
                    <a:lnTo>
                      <a:pt x="1006" y="6736"/>
                    </a:lnTo>
                    <a:lnTo>
                      <a:pt x="1000" y="6742"/>
                    </a:lnTo>
                    <a:lnTo>
                      <a:pt x="998" y="6747"/>
                    </a:lnTo>
                    <a:lnTo>
                      <a:pt x="1000" y="6761"/>
                    </a:lnTo>
                    <a:lnTo>
                      <a:pt x="1004" y="6785"/>
                    </a:lnTo>
                    <a:lnTo>
                      <a:pt x="1005" y="6798"/>
                    </a:lnTo>
                    <a:lnTo>
                      <a:pt x="1004" y="6807"/>
                    </a:lnTo>
                    <a:lnTo>
                      <a:pt x="1004" y="6812"/>
                    </a:lnTo>
                    <a:lnTo>
                      <a:pt x="1003" y="6815"/>
                    </a:lnTo>
                    <a:lnTo>
                      <a:pt x="1000" y="6817"/>
                    </a:lnTo>
                    <a:lnTo>
                      <a:pt x="998" y="6817"/>
                    </a:lnTo>
                    <a:lnTo>
                      <a:pt x="982" y="6818"/>
                    </a:lnTo>
                    <a:lnTo>
                      <a:pt x="963" y="6821"/>
                    </a:lnTo>
                    <a:lnTo>
                      <a:pt x="946" y="6823"/>
                    </a:lnTo>
                    <a:lnTo>
                      <a:pt x="935" y="6826"/>
                    </a:lnTo>
                    <a:lnTo>
                      <a:pt x="934" y="6827"/>
                    </a:lnTo>
                    <a:lnTo>
                      <a:pt x="931" y="6831"/>
                    </a:lnTo>
                    <a:lnTo>
                      <a:pt x="927" y="6838"/>
                    </a:lnTo>
                    <a:lnTo>
                      <a:pt x="923" y="6848"/>
                    </a:lnTo>
                    <a:lnTo>
                      <a:pt x="918" y="6864"/>
                    </a:lnTo>
                    <a:lnTo>
                      <a:pt x="911" y="6885"/>
                    </a:lnTo>
                    <a:lnTo>
                      <a:pt x="907" y="6896"/>
                    </a:lnTo>
                    <a:lnTo>
                      <a:pt x="904" y="6906"/>
                    </a:lnTo>
                    <a:lnTo>
                      <a:pt x="903" y="6914"/>
                    </a:lnTo>
                    <a:lnTo>
                      <a:pt x="903" y="6919"/>
                    </a:lnTo>
                    <a:lnTo>
                      <a:pt x="907" y="6928"/>
                    </a:lnTo>
                    <a:lnTo>
                      <a:pt x="912" y="6935"/>
                    </a:lnTo>
                    <a:lnTo>
                      <a:pt x="918" y="6941"/>
                    </a:lnTo>
                    <a:lnTo>
                      <a:pt x="924" y="6949"/>
                    </a:lnTo>
                    <a:lnTo>
                      <a:pt x="931" y="6955"/>
                    </a:lnTo>
                    <a:lnTo>
                      <a:pt x="940" y="6961"/>
                    </a:lnTo>
                    <a:lnTo>
                      <a:pt x="944" y="6965"/>
                    </a:lnTo>
                    <a:lnTo>
                      <a:pt x="947" y="6970"/>
                    </a:lnTo>
                    <a:lnTo>
                      <a:pt x="949" y="6976"/>
                    </a:lnTo>
                    <a:lnTo>
                      <a:pt x="950" y="6983"/>
                    </a:lnTo>
                    <a:lnTo>
                      <a:pt x="951" y="7001"/>
                    </a:lnTo>
                    <a:lnTo>
                      <a:pt x="952" y="7020"/>
                    </a:lnTo>
                    <a:lnTo>
                      <a:pt x="952" y="7030"/>
                    </a:lnTo>
                    <a:lnTo>
                      <a:pt x="952" y="7039"/>
                    </a:lnTo>
                    <a:lnTo>
                      <a:pt x="951" y="7046"/>
                    </a:lnTo>
                    <a:lnTo>
                      <a:pt x="949" y="7051"/>
                    </a:lnTo>
                    <a:lnTo>
                      <a:pt x="939" y="7071"/>
                    </a:lnTo>
                    <a:lnTo>
                      <a:pt x="928" y="7104"/>
                    </a:lnTo>
                    <a:lnTo>
                      <a:pt x="917" y="7135"/>
                    </a:lnTo>
                    <a:lnTo>
                      <a:pt x="909" y="7153"/>
                    </a:lnTo>
                    <a:lnTo>
                      <a:pt x="903" y="7159"/>
                    </a:lnTo>
                    <a:lnTo>
                      <a:pt x="896" y="7167"/>
                    </a:lnTo>
                    <a:lnTo>
                      <a:pt x="887" y="7176"/>
                    </a:lnTo>
                    <a:lnTo>
                      <a:pt x="881" y="7186"/>
                    </a:lnTo>
                    <a:lnTo>
                      <a:pt x="876" y="7200"/>
                    </a:lnTo>
                    <a:lnTo>
                      <a:pt x="874" y="7216"/>
                    </a:lnTo>
                    <a:lnTo>
                      <a:pt x="874" y="7224"/>
                    </a:lnTo>
                    <a:lnTo>
                      <a:pt x="875" y="7232"/>
                    </a:lnTo>
                    <a:lnTo>
                      <a:pt x="876" y="7238"/>
                    </a:lnTo>
                    <a:lnTo>
                      <a:pt x="880" y="7242"/>
                    </a:lnTo>
                    <a:lnTo>
                      <a:pt x="888" y="7248"/>
                    </a:lnTo>
                    <a:lnTo>
                      <a:pt x="899" y="7253"/>
                    </a:lnTo>
                    <a:lnTo>
                      <a:pt x="911" y="7259"/>
                    </a:lnTo>
                    <a:lnTo>
                      <a:pt x="920" y="7267"/>
                    </a:lnTo>
                    <a:lnTo>
                      <a:pt x="930" y="7276"/>
                    </a:lnTo>
                    <a:lnTo>
                      <a:pt x="941" y="7285"/>
                    </a:lnTo>
                    <a:lnTo>
                      <a:pt x="946" y="7288"/>
                    </a:lnTo>
                    <a:lnTo>
                      <a:pt x="951" y="7295"/>
                    </a:lnTo>
                    <a:lnTo>
                      <a:pt x="955" y="7301"/>
                    </a:lnTo>
                    <a:lnTo>
                      <a:pt x="957" y="7308"/>
                    </a:lnTo>
                    <a:lnTo>
                      <a:pt x="963" y="7326"/>
                    </a:lnTo>
                    <a:lnTo>
                      <a:pt x="971" y="7345"/>
                    </a:lnTo>
                    <a:lnTo>
                      <a:pt x="978" y="7361"/>
                    </a:lnTo>
                    <a:lnTo>
                      <a:pt x="984" y="7371"/>
                    </a:lnTo>
                    <a:lnTo>
                      <a:pt x="994" y="7379"/>
                    </a:lnTo>
                    <a:lnTo>
                      <a:pt x="1009" y="7392"/>
                    </a:lnTo>
                    <a:lnTo>
                      <a:pt x="1025" y="7402"/>
                    </a:lnTo>
                    <a:lnTo>
                      <a:pt x="1036" y="7409"/>
                    </a:lnTo>
                    <a:lnTo>
                      <a:pt x="1048" y="7414"/>
                    </a:lnTo>
                    <a:lnTo>
                      <a:pt x="1067" y="7421"/>
                    </a:lnTo>
                    <a:lnTo>
                      <a:pt x="1075" y="7426"/>
                    </a:lnTo>
                    <a:lnTo>
                      <a:pt x="1083" y="7432"/>
                    </a:lnTo>
                    <a:lnTo>
                      <a:pt x="1085" y="7435"/>
                    </a:lnTo>
                    <a:lnTo>
                      <a:pt x="1088" y="7438"/>
                    </a:lnTo>
                    <a:lnTo>
                      <a:pt x="1089" y="7441"/>
                    </a:lnTo>
                    <a:lnTo>
                      <a:pt x="1089" y="7443"/>
                    </a:lnTo>
                    <a:lnTo>
                      <a:pt x="1086" y="7468"/>
                    </a:lnTo>
                    <a:lnTo>
                      <a:pt x="1083" y="7505"/>
                    </a:lnTo>
                    <a:lnTo>
                      <a:pt x="1080" y="7523"/>
                    </a:lnTo>
                    <a:lnTo>
                      <a:pt x="1079" y="7541"/>
                    </a:lnTo>
                    <a:lnTo>
                      <a:pt x="1079" y="7553"/>
                    </a:lnTo>
                    <a:lnTo>
                      <a:pt x="1080" y="7560"/>
                    </a:lnTo>
                    <a:lnTo>
                      <a:pt x="1086" y="7570"/>
                    </a:lnTo>
                    <a:lnTo>
                      <a:pt x="1095" y="7586"/>
                    </a:lnTo>
                    <a:lnTo>
                      <a:pt x="1102" y="7602"/>
                    </a:lnTo>
                    <a:lnTo>
                      <a:pt x="1109" y="7613"/>
                    </a:lnTo>
                    <a:lnTo>
                      <a:pt x="1116" y="7623"/>
                    </a:lnTo>
                    <a:lnTo>
                      <a:pt x="1127" y="7639"/>
                    </a:lnTo>
                    <a:lnTo>
                      <a:pt x="1138" y="7655"/>
                    </a:lnTo>
                    <a:lnTo>
                      <a:pt x="1146" y="7666"/>
                    </a:lnTo>
                    <a:lnTo>
                      <a:pt x="1157" y="7683"/>
                    </a:lnTo>
                    <a:lnTo>
                      <a:pt x="1175" y="7714"/>
                    </a:lnTo>
                    <a:lnTo>
                      <a:pt x="1192" y="7743"/>
                    </a:lnTo>
                    <a:lnTo>
                      <a:pt x="1202" y="7759"/>
                    </a:lnTo>
                    <a:lnTo>
                      <a:pt x="1207" y="7771"/>
                    </a:lnTo>
                    <a:lnTo>
                      <a:pt x="1217" y="7790"/>
                    </a:lnTo>
                    <a:lnTo>
                      <a:pt x="1224" y="7809"/>
                    </a:lnTo>
                    <a:lnTo>
                      <a:pt x="1228" y="7820"/>
                    </a:lnTo>
                    <a:lnTo>
                      <a:pt x="1225" y="7827"/>
                    </a:lnTo>
                    <a:lnTo>
                      <a:pt x="1221" y="7838"/>
                    </a:lnTo>
                    <a:lnTo>
                      <a:pt x="1218" y="7844"/>
                    </a:lnTo>
                    <a:lnTo>
                      <a:pt x="1217" y="7849"/>
                    </a:lnTo>
                    <a:lnTo>
                      <a:pt x="1217" y="7855"/>
                    </a:lnTo>
                    <a:lnTo>
                      <a:pt x="1217" y="7860"/>
                    </a:lnTo>
                    <a:lnTo>
                      <a:pt x="1227" y="7875"/>
                    </a:lnTo>
                    <a:lnTo>
                      <a:pt x="1241" y="7896"/>
                    </a:lnTo>
                    <a:lnTo>
                      <a:pt x="1254" y="7917"/>
                    </a:lnTo>
                    <a:lnTo>
                      <a:pt x="1260" y="7929"/>
                    </a:lnTo>
                    <a:lnTo>
                      <a:pt x="1257" y="7940"/>
                    </a:lnTo>
                    <a:lnTo>
                      <a:pt x="1251" y="7956"/>
                    </a:lnTo>
                    <a:lnTo>
                      <a:pt x="1243" y="7975"/>
                    </a:lnTo>
                    <a:lnTo>
                      <a:pt x="1234" y="7987"/>
                    </a:lnTo>
                    <a:lnTo>
                      <a:pt x="1227" y="7994"/>
                    </a:lnTo>
                    <a:lnTo>
                      <a:pt x="1219" y="7999"/>
                    </a:lnTo>
                    <a:lnTo>
                      <a:pt x="1211" y="8002"/>
                    </a:lnTo>
                    <a:lnTo>
                      <a:pt x="1202" y="8002"/>
                    </a:lnTo>
                    <a:lnTo>
                      <a:pt x="1186" y="8002"/>
                    </a:lnTo>
                    <a:lnTo>
                      <a:pt x="1163" y="8003"/>
                    </a:lnTo>
                    <a:lnTo>
                      <a:pt x="1152" y="8004"/>
                    </a:lnTo>
                    <a:lnTo>
                      <a:pt x="1143" y="8007"/>
                    </a:lnTo>
                    <a:lnTo>
                      <a:pt x="1138" y="8008"/>
                    </a:lnTo>
                    <a:lnTo>
                      <a:pt x="1136" y="8010"/>
                    </a:lnTo>
                    <a:lnTo>
                      <a:pt x="1134" y="8012"/>
                    </a:lnTo>
                    <a:lnTo>
                      <a:pt x="1133" y="8014"/>
                    </a:lnTo>
                    <a:lnTo>
                      <a:pt x="1133" y="8031"/>
                    </a:lnTo>
                    <a:lnTo>
                      <a:pt x="1132" y="8053"/>
                    </a:lnTo>
                    <a:lnTo>
                      <a:pt x="1130" y="8065"/>
                    </a:lnTo>
                    <a:lnTo>
                      <a:pt x="1127" y="8074"/>
                    </a:lnTo>
                    <a:lnTo>
                      <a:pt x="1125" y="8078"/>
                    </a:lnTo>
                    <a:lnTo>
                      <a:pt x="1122" y="8081"/>
                    </a:lnTo>
                    <a:lnTo>
                      <a:pt x="1120" y="8082"/>
                    </a:lnTo>
                    <a:lnTo>
                      <a:pt x="1116" y="8083"/>
                    </a:lnTo>
                    <a:lnTo>
                      <a:pt x="1098" y="8082"/>
                    </a:lnTo>
                    <a:lnTo>
                      <a:pt x="1077" y="8079"/>
                    </a:lnTo>
                    <a:lnTo>
                      <a:pt x="1068" y="8079"/>
                    </a:lnTo>
                    <a:lnTo>
                      <a:pt x="1059" y="8079"/>
                    </a:lnTo>
                    <a:lnTo>
                      <a:pt x="1054" y="8081"/>
                    </a:lnTo>
                    <a:lnTo>
                      <a:pt x="1052" y="8083"/>
                    </a:lnTo>
                    <a:lnTo>
                      <a:pt x="1048" y="8095"/>
                    </a:lnTo>
                    <a:lnTo>
                      <a:pt x="1045" y="8115"/>
                    </a:lnTo>
                    <a:lnTo>
                      <a:pt x="1038" y="8136"/>
                    </a:lnTo>
                    <a:lnTo>
                      <a:pt x="1034" y="8148"/>
                    </a:lnTo>
                    <a:lnTo>
                      <a:pt x="1029" y="8153"/>
                    </a:lnTo>
                    <a:lnTo>
                      <a:pt x="1020" y="8159"/>
                    </a:lnTo>
                    <a:lnTo>
                      <a:pt x="1008" y="8167"/>
                    </a:lnTo>
                    <a:lnTo>
                      <a:pt x="993" y="8174"/>
                    </a:lnTo>
                    <a:lnTo>
                      <a:pt x="966" y="8189"/>
                    </a:lnTo>
                    <a:lnTo>
                      <a:pt x="949" y="8199"/>
                    </a:lnTo>
                    <a:lnTo>
                      <a:pt x="936" y="8206"/>
                    </a:lnTo>
                    <a:lnTo>
                      <a:pt x="920" y="8212"/>
                    </a:lnTo>
                    <a:lnTo>
                      <a:pt x="912" y="8215"/>
                    </a:lnTo>
                    <a:lnTo>
                      <a:pt x="904" y="8215"/>
                    </a:lnTo>
                    <a:lnTo>
                      <a:pt x="897" y="8215"/>
                    </a:lnTo>
                    <a:lnTo>
                      <a:pt x="892" y="8212"/>
                    </a:lnTo>
                    <a:lnTo>
                      <a:pt x="876" y="8192"/>
                    </a:lnTo>
                    <a:lnTo>
                      <a:pt x="851" y="8162"/>
                    </a:lnTo>
                    <a:lnTo>
                      <a:pt x="838" y="8147"/>
                    </a:lnTo>
                    <a:lnTo>
                      <a:pt x="826" y="8133"/>
                    </a:lnTo>
                    <a:lnTo>
                      <a:pt x="821" y="8129"/>
                    </a:lnTo>
                    <a:lnTo>
                      <a:pt x="816" y="8126"/>
                    </a:lnTo>
                    <a:lnTo>
                      <a:pt x="812" y="8124"/>
                    </a:lnTo>
                    <a:lnTo>
                      <a:pt x="810" y="8124"/>
                    </a:lnTo>
                    <a:lnTo>
                      <a:pt x="795" y="8129"/>
                    </a:lnTo>
                    <a:lnTo>
                      <a:pt x="774" y="8136"/>
                    </a:lnTo>
                    <a:lnTo>
                      <a:pt x="764" y="8138"/>
                    </a:lnTo>
                    <a:lnTo>
                      <a:pt x="754" y="8141"/>
                    </a:lnTo>
                    <a:lnTo>
                      <a:pt x="751" y="8141"/>
                    </a:lnTo>
                    <a:lnTo>
                      <a:pt x="747" y="8140"/>
                    </a:lnTo>
                    <a:lnTo>
                      <a:pt x="743" y="8140"/>
                    </a:lnTo>
                    <a:lnTo>
                      <a:pt x="741" y="8137"/>
                    </a:lnTo>
                    <a:lnTo>
                      <a:pt x="730" y="8127"/>
                    </a:lnTo>
                    <a:lnTo>
                      <a:pt x="715" y="8117"/>
                    </a:lnTo>
                    <a:lnTo>
                      <a:pt x="706" y="8113"/>
                    </a:lnTo>
                    <a:lnTo>
                      <a:pt x="699" y="8109"/>
                    </a:lnTo>
                    <a:lnTo>
                      <a:pt x="693" y="8108"/>
                    </a:lnTo>
                    <a:lnTo>
                      <a:pt x="688" y="8108"/>
                    </a:lnTo>
                    <a:lnTo>
                      <a:pt x="676" y="8116"/>
                    </a:lnTo>
                    <a:lnTo>
                      <a:pt x="658" y="8129"/>
                    </a:lnTo>
                    <a:lnTo>
                      <a:pt x="641" y="8142"/>
                    </a:lnTo>
                    <a:lnTo>
                      <a:pt x="630" y="8151"/>
                    </a:lnTo>
                    <a:lnTo>
                      <a:pt x="621" y="8160"/>
                    </a:lnTo>
                    <a:lnTo>
                      <a:pt x="608" y="8173"/>
                    </a:lnTo>
                    <a:lnTo>
                      <a:pt x="597" y="8184"/>
                    </a:lnTo>
                    <a:lnTo>
                      <a:pt x="592" y="8188"/>
                    </a:lnTo>
                    <a:lnTo>
                      <a:pt x="599" y="8195"/>
                    </a:lnTo>
                    <a:lnTo>
                      <a:pt x="615" y="8208"/>
                    </a:lnTo>
                    <a:lnTo>
                      <a:pt x="626" y="8216"/>
                    </a:lnTo>
                    <a:lnTo>
                      <a:pt x="635" y="8223"/>
                    </a:lnTo>
                    <a:lnTo>
                      <a:pt x="644" y="8228"/>
                    </a:lnTo>
                    <a:lnTo>
                      <a:pt x="651" y="8232"/>
                    </a:lnTo>
                    <a:lnTo>
                      <a:pt x="668" y="8240"/>
                    </a:lnTo>
                    <a:lnTo>
                      <a:pt x="694" y="8255"/>
                    </a:lnTo>
                    <a:lnTo>
                      <a:pt x="705" y="8264"/>
                    </a:lnTo>
                    <a:lnTo>
                      <a:pt x="716" y="8272"/>
                    </a:lnTo>
                    <a:lnTo>
                      <a:pt x="724" y="8279"/>
                    </a:lnTo>
                    <a:lnTo>
                      <a:pt x="726" y="8284"/>
                    </a:lnTo>
                    <a:lnTo>
                      <a:pt x="727" y="8296"/>
                    </a:lnTo>
                    <a:lnTo>
                      <a:pt x="728" y="8311"/>
                    </a:lnTo>
                    <a:lnTo>
                      <a:pt x="727" y="8317"/>
                    </a:lnTo>
                    <a:lnTo>
                      <a:pt x="725" y="8322"/>
                    </a:lnTo>
                    <a:lnTo>
                      <a:pt x="722" y="8323"/>
                    </a:lnTo>
                    <a:lnTo>
                      <a:pt x="720" y="8323"/>
                    </a:lnTo>
                    <a:lnTo>
                      <a:pt x="716" y="8323"/>
                    </a:lnTo>
                    <a:lnTo>
                      <a:pt x="712" y="8322"/>
                    </a:lnTo>
                    <a:lnTo>
                      <a:pt x="694" y="8314"/>
                    </a:lnTo>
                    <a:lnTo>
                      <a:pt x="677" y="8308"/>
                    </a:lnTo>
                    <a:lnTo>
                      <a:pt x="668" y="8306"/>
                    </a:lnTo>
                    <a:lnTo>
                      <a:pt x="661" y="8304"/>
                    </a:lnTo>
                    <a:lnTo>
                      <a:pt x="653" y="8303"/>
                    </a:lnTo>
                    <a:lnTo>
                      <a:pt x="647" y="8304"/>
                    </a:lnTo>
                    <a:lnTo>
                      <a:pt x="631" y="8303"/>
                    </a:lnTo>
                    <a:lnTo>
                      <a:pt x="614" y="8299"/>
                    </a:lnTo>
                    <a:lnTo>
                      <a:pt x="604" y="8297"/>
                    </a:lnTo>
                    <a:lnTo>
                      <a:pt x="597" y="8295"/>
                    </a:lnTo>
                    <a:lnTo>
                      <a:pt x="589" y="8291"/>
                    </a:lnTo>
                    <a:lnTo>
                      <a:pt x="585" y="8288"/>
                    </a:lnTo>
                    <a:lnTo>
                      <a:pt x="575" y="8281"/>
                    </a:lnTo>
                    <a:lnTo>
                      <a:pt x="561" y="8274"/>
                    </a:lnTo>
                    <a:lnTo>
                      <a:pt x="555" y="8271"/>
                    </a:lnTo>
                    <a:lnTo>
                      <a:pt x="550" y="8270"/>
                    </a:lnTo>
                    <a:lnTo>
                      <a:pt x="549" y="8270"/>
                    </a:lnTo>
                    <a:lnTo>
                      <a:pt x="546" y="8271"/>
                    </a:lnTo>
                    <a:lnTo>
                      <a:pt x="545" y="8271"/>
                    </a:lnTo>
                    <a:lnTo>
                      <a:pt x="545" y="8274"/>
                    </a:lnTo>
                    <a:lnTo>
                      <a:pt x="544" y="8284"/>
                    </a:lnTo>
                    <a:lnTo>
                      <a:pt x="540" y="8295"/>
                    </a:lnTo>
                    <a:lnTo>
                      <a:pt x="538" y="8299"/>
                    </a:lnTo>
                    <a:lnTo>
                      <a:pt x="535" y="8302"/>
                    </a:lnTo>
                    <a:lnTo>
                      <a:pt x="534" y="8303"/>
                    </a:lnTo>
                    <a:lnTo>
                      <a:pt x="532" y="8304"/>
                    </a:lnTo>
                    <a:lnTo>
                      <a:pt x="530" y="8303"/>
                    </a:lnTo>
                    <a:lnTo>
                      <a:pt x="528" y="8303"/>
                    </a:lnTo>
                    <a:lnTo>
                      <a:pt x="518" y="8298"/>
                    </a:lnTo>
                    <a:lnTo>
                      <a:pt x="505" y="8292"/>
                    </a:lnTo>
                    <a:lnTo>
                      <a:pt x="497" y="8288"/>
                    </a:lnTo>
                    <a:lnTo>
                      <a:pt x="490" y="8285"/>
                    </a:lnTo>
                    <a:lnTo>
                      <a:pt x="482" y="8280"/>
                    </a:lnTo>
                    <a:lnTo>
                      <a:pt x="478" y="8274"/>
                    </a:lnTo>
                    <a:lnTo>
                      <a:pt x="462" y="8256"/>
                    </a:lnTo>
                    <a:lnTo>
                      <a:pt x="442" y="8237"/>
                    </a:lnTo>
                    <a:lnTo>
                      <a:pt x="432" y="8229"/>
                    </a:lnTo>
                    <a:lnTo>
                      <a:pt x="423" y="8224"/>
                    </a:lnTo>
                    <a:lnTo>
                      <a:pt x="421" y="8223"/>
                    </a:lnTo>
                    <a:lnTo>
                      <a:pt x="418" y="8223"/>
                    </a:lnTo>
                    <a:lnTo>
                      <a:pt x="416" y="8224"/>
                    </a:lnTo>
                    <a:lnTo>
                      <a:pt x="416" y="8228"/>
                    </a:lnTo>
                    <a:lnTo>
                      <a:pt x="418" y="8258"/>
                    </a:lnTo>
                    <a:lnTo>
                      <a:pt x="425" y="8303"/>
                    </a:lnTo>
                    <a:lnTo>
                      <a:pt x="432" y="8347"/>
                    </a:lnTo>
                    <a:lnTo>
                      <a:pt x="434" y="8371"/>
                    </a:lnTo>
                    <a:lnTo>
                      <a:pt x="434" y="8388"/>
                    </a:lnTo>
                    <a:lnTo>
                      <a:pt x="432" y="8415"/>
                    </a:lnTo>
                    <a:lnTo>
                      <a:pt x="431" y="8427"/>
                    </a:lnTo>
                    <a:lnTo>
                      <a:pt x="428" y="8437"/>
                    </a:lnTo>
                    <a:lnTo>
                      <a:pt x="427" y="8441"/>
                    </a:lnTo>
                    <a:lnTo>
                      <a:pt x="426" y="8443"/>
                    </a:lnTo>
                    <a:lnTo>
                      <a:pt x="425" y="8443"/>
                    </a:lnTo>
                    <a:lnTo>
                      <a:pt x="422" y="8443"/>
                    </a:lnTo>
                    <a:lnTo>
                      <a:pt x="420" y="8436"/>
                    </a:lnTo>
                    <a:lnTo>
                      <a:pt x="416" y="8426"/>
                    </a:lnTo>
                    <a:lnTo>
                      <a:pt x="412" y="8414"/>
                    </a:lnTo>
                    <a:lnTo>
                      <a:pt x="409" y="8400"/>
                    </a:lnTo>
                    <a:lnTo>
                      <a:pt x="405" y="8388"/>
                    </a:lnTo>
                    <a:lnTo>
                      <a:pt x="401" y="8379"/>
                    </a:lnTo>
                    <a:lnTo>
                      <a:pt x="399" y="8376"/>
                    </a:lnTo>
                    <a:lnTo>
                      <a:pt x="396" y="8375"/>
                    </a:lnTo>
                    <a:lnTo>
                      <a:pt x="395" y="8375"/>
                    </a:lnTo>
                    <a:lnTo>
                      <a:pt x="393" y="8376"/>
                    </a:lnTo>
                    <a:lnTo>
                      <a:pt x="382" y="8387"/>
                    </a:lnTo>
                    <a:lnTo>
                      <a:pt x="368" y="8395"/>
                    </a:lnTo>
                    <a:lnTo>
                      <a:pt x="362" y="8399"/>
                    </a:lnTo>
                    <a:lnTo>
                      <a:pt x="358" y="8400"/>
                    </a:lnTo>
                    <a:lnTo>
                      <a:pt x="356" y="8399"/>
                    </a:lnTo>
                    <a:lnTo>
                      <a:pt x="354" y="8399"/>
                    </a:lnTo>
                    <a:lnTo>
                      <a:pt x="353" y="8397"/>
                    </a:lnTo>
                    <a:lnTo>
                      <a:pt x="353" y="8395"/>
                    </a:lnTo>
                    <a:lnTo>
                      <a:pt x="353" y="8389"/>
                    </a:lnTo>
                    <a:lnTo>
                      <a:pt x="352" y="8384"/>
                    </a:lnTo>
                    <a:lnTo>
                      <a:pt x="350" y="8378"/>
                    </a:lnTo>
                    <a:lnTo>
                      <a:pt x="347" y="8373"/>
                    </a:lnTo>
                    <a:lnTo>
                      <a:pt x="343" y="8371"/>
                    </a:lnTo>
                    <a:lnTo>
                      <a:pt x="340" y="8368"/>
                    </a:lnTo>
                    <a:lnTo>
                      <a:pt x="335" y="8368"/>
                    </a:lnTo>
                    <a:lnTo>
                      <a:pt x="330" y="8371"/>
                    </a:lnTo>
                    <a:lnTo>
                      <a:pt x="320" y="8378"/>
                    </a:lnTo>
                    <a:lnTo>
                      <a:pt x="311" y="8388"/>
                    </a:lnTo>
                    <a:lnTo>
                      <a:pt x="307" y="8392"/>
                    </a:lnTo>
                    <a:lnTo>
                      <a:pt x="303" y="8394"/>
                    </a:lnTo>
                    <a:lnTo>
                      <a:pt x="297" y="8397"/>
                    </a:lnTo>
                    <a:lnTo>
                      <a:pt x="292" y="8398"/>
                    </a:lnTo>
                    <a:lnTo>
                      <a:pt x="272" y="8397"/>
                    </a:lnTo>
                    <a:lnTo>
                      <a:pt x="244" y="8398"/>
                    </a:lnTo>
                    <a:lnTo>
                      <a:pt x="231" y="8398"/>
                    </a:lnTo>
                    <a:lnTo>
                      <a:pt x="219" y="8399"/>
                    </a:lnTo>
                    <a:lnTo>
                      <a:pt x="215" y="8400"/>
                    </a:lnTo>
                    <a:lnTo>
                      <a:pt x="212" y="8400"/>
                    </a:lnTo>
                    <a:lnTo>
                      <a:pt x="209" y="8402"/>
                    </a:lnTo>
                    <a:lnTo>
                      <a:pt x="209" y="8404"/>
                    </a:lnTo>
                    <a:lnTo>
                      <a:pt x="208" y="8408"/>
                    </a:lnTo>
                    <a:lnTo>
                      <a:pt x="204" y="8413"/>
                    </a:lnTo>
                    <a:lnTo>
                      <a:pt x="199" y="8419"/>
                    </a:lnTo>
                    <a:lnTo>
                      <a:pt x="193" y="8424"/>
                    </a:lnTo>
                    <a:lnTo>
                      <a:pt x="187" y="8430"/>
                    </a:lnTo>
                    <a:lnTo>
                      <a:pt x="181" y="8435"/>
                    </a:lnTo>
                    <a:lnTo>
                      <a:pt x="175" y="8437"/>
                    </a:lnTo>
                    <a:lnTo>
                      <a:pt x="170" y="8439"/>
                    </a:lnTo>
                    <a:lnTo>
                      <a:pt x="159" y="8437"/>
                    </a:lnTo>
                    <a:lnTo>
                      <a:pt x="145" y="8434"/>
                    </a:lnTo>
                    <a:lnTo>
                      <a:pt x="139" y="8431"/>
                    </a:lnTo>
                    <a:lnTo>
                      <a:pt x="133" y="8429"/>
                    </a:lnTo>
                    <a:lnTo>
                      <a:pt x="129" y="8425"/>
                    </a:lnTo>
                    <a:lnTo>
                      <a:pt x="127" y="8421"/>
                    </a:lnTo>
                    <a:lnTo>
                      <a:pt x="122" y="8410"/>
                    </a:lnTo>
                    <a:lnTo>
                      <a:pt x="113" y="8397"/>
                    </a:lnTo>
                    <a:lnTo>
                      <a:pt x="110" y="8391"/>
                    </a:lnTo>
                    <a:lnTo>
                      <a:pt x="105" y="8386"/>
                    </a:lnTo>
                    <a:lnTo>
                      <a:pt x="100" y="8382"/>
                    </a:lnTo>
                    <a:lnTo>
                      <a:pt x="95" y="8381"/>
                    </a:lnTo>
                    <a:lnTo>
                      <a:pt x="84" y="8382"/>
                    </a:lnTo>
                    <a:lnTo>
                      <a:pt x="72" y="8382"/>
                    </a:lnTo>
                    <a:lnTo>
                      <a:pt x="59" y="8381"/>
                    </a:lnTo>
                    <a:lnTo>
                      <a:pt x="51" y="8378"/>
                    </a:lnTo>
                    <a:lnTo>
                      <a:pt x="40" y="8370"/>
                    </a:lnTo>
                    <a:lnTo>
                      <a:pt x="21" y="8357"/>
                    </a:lnTo>
                    <a:lnTo>
                      <a:pt x="11" y="8352"/>
                    </a:lnTo>
                    <a:lnTo>
                      <a:pt x="5" y="8350"/>
                    </a:lnTo>
                    <a:lnTo>
                      <a:pt x="3" y="8350"/>
                    </a:lnTo>
                    <a:lnTo>
                      <a:pt x="1" y="8351"/>
                    </a:lnTo>
                    <a:lnTo>
                      <a:pt x="0" y="8352"/>
                    </a:lnTo>
                    <a:lnTo>
                      <a:pt x="1" y="8356"/>
                    </a:lnTo>
                    <a:lnTo>
                      <a:pt x="9" y="8375"/>
                    </a:lnTo>
                    <a:lnTo>
                      <a:pt x="19" y="8394"/>
                    </a:lnTo>
                    <a:lnTo>
                      <a:pt x="27" y="8411"/>
                    </a:lnTo>
                    <a:lnTo>
                      <a:pt x="33" y="8421"/>
                    </a:lnTo>
                    <a:lnTo>
                      <a:pt x="36" y="8426"/>
                    </a:lnTo>
                    <a:lnTo>
                      <a:pt x="38" y="8434"/>
                    </a:lnTo>
                    <a:lnTo>
                      <a:pt x="40" y="8443"/>
                    </a:lnTo>
                    <a:lnTo>
                      <a:pt x="41" y="8454"/>
                    </a:lnTo>
                    <a:lnTo>
                      <a:pt x="42" y="8467"/>
                    </a:lnTo>
                    <a:lnTo>
                      <a:pt x="42" y="8478"/>
                    </a:lnTo>
                    <a:lnTo>
                      <a:pt x="42" y="8488"/>
                    </a:lnTo>
                    <a:lnTo>
                      <a:pt x="41" y="8496"/>
                    </a:lnTo>
                    <a:lnTo>
                      <a:pt x="36" y="8511"/>
                    </a:lnTo>
                    <a:lnTo>
                      <a:pt x="32" y="8530"/>
                    </a:lnTo>
                    <a:lnTo>
                      <a:pt x="30" y="8538"/>
                    </a:lnTo>
                    <a:lnTo>
                      <a:pt x="28" y="8546"/>
                    </a:lnTo>
                    <a:lnTo>
                      <a:pt x="30" y="8553"/>
                    </a:lnTo>
                    <a:lnTo>
                      <a:pt x="31" y="8558"/>
                    </a:lnTo>
                    <a:lnTo>
                      <a:pt x="37" y="8570"/>
                    </a:lnTo>
                    <a:lnTo>
                      <a:pt x="47" y="8586"/>
                    </a:lnTo>
                    <a:lnTo>
                      <a:pt x="56" y="8602"/>
                    </a:lnTo>
                    <a:lnTo>
                      <a:pt x="59" y="8613"/>
                    </a:lnTo>
                    <a:lnTo>
                      <a:pt x="60" y="8624"/>
                    </a:lnTo>
                    <a:lnTo>
                      <a:pt x="62" y="8641"/>
                    </a:lnTo>
                    <a:lnTo>
                      <a:pt x="63" y="8661"/>
                    </a:lnTo>
                    <a:lnTo>
                      <a:pt x="65" y="8680"/>
                    </a:lnTo>
                    <a:lnTo>
                      <a:pt x="73" y="8697"/>
                    </a:lnTo>
                    <a:lnTo>
                      <a:pt x="81" y="8718"/>
                    </a:lnTo>
                    <a:lnTo>
                      <a:pt x="90" y="8736"/>
                    </a:lnTo>
                    <a:lnTo>
                      <a:pt x="96" y="8750"/>
                    </a:lnTo>
                    <a:lnTo>
                      <a:pt x="104" y="8779"/>
                    </a:lnTo>
                    <a:lnTo>
                      <a:pt x="115" y="8835"/>
                    </a:lnTo>
                    <a:lnTo>
                      <a:pt x="124" y="8891"/>
                    </a:lnTo>
                    <a:lnTo>
                      <a:pt x="128" y="8923"/>
                    </a:lnTo>
                    <a:lnTo>
                      <a:pt x="128" y="8938"/>
                    </a:lnTo>
                    <a:lnTo>
                      <a:pt x="127" y="8965"/>
                    </a:lnTo>
                    <a:lnTo>
                      <a:pt x="127" y="9001"/>
                    </a:lnTo>
                    <a:lnTo>
                      <a:pt x="127" y="9040"/>
                    </a:lnTo>
                    <a:lnTo>
                      <a:pt x="126" y="9079"/>
                    </a:lnTo>
                    <a:lnTo>
                      <a:pt x="126" y="9114"/>
                    </a:lnTo>
                    <a:lnTo>
                      <a:pt x="124" y="9137"/>
                    </a:lnTo>
                    <a:lnTo>
                      <a:pt x="124" y="9146"/>
                    </a:lnTo>
                    <a:lnTo>
                      <a:pt x="134" y="9147"/>
                    </a:lnTo>
                    <a:lnTo>
                      <a:pt x="158" y="9148"/>
                    </a:lnTo>
                    <a:lnTo>
                      <a:pt x="170" y="9149"/>
                    </a:lnTo>
                    <a:lnTo>
                      <a:pt x="181" y="9152"/>
                    </a:lnTo>
                    <a:lnTo>
                      <a:pt x="191" y="9153"/>
                    </a:lnTo>
                    <a:lnTo>
                      <a:pt x="197" y="9156"/>
                    </a:lnTo>
                    <a:lnTo>
                      <a:pt x="213" y="9168"/>
                    </a:lnTo>
                    <a:lnTo>
                      <a:pt x="238" y="9191"/>
                    </a:lnTo>
                    <a:lnTo>
                      <a:pt x="262" y="9216"/>
                    </a:lnTo>
                    <a:lnTo>
                      <a:pt x="277" y="9232"/>
                    </a:lnTo>
                    <a:lnTo>
                      <a:pt x="284" y="9247"/>
                    </a:lnTo>
                    <a:lnTo>
                      <a:pt x="293" y="9270"/>
                    </a:lnTo>
                    <a:lnTo>
                      <a:pt x="302" y="9292"/>
                    </a:lnTo>
                    <a:lnTo>
                      <a:pt x="308" y="9308"/>
                    </a:lnTo>
                    <a:lnTo>
                      <a:pt x="315" y="9327"/>
                    </a:lnTo>
                    <a:lnTo>
                      <a:pt x="326" y="9352"/>
                    </a:lnTo>
                    <a:lnTo>
                      <a:pt x="339" y="9377"/>
                    </a:lnTo>
                    <a:lnTo>
                      <a:pt x="346" y="9392"/>
                    </a:lnTo>
                    <a:lnTo>
                      <a:pt x="356" y="9405"/>
                    </a:lnTo>
                    <a:lnTo>
                      <a:pt x="372" y="9425"/>
                    </a:lnTo>
                    <a:lnTo>
                      <a:pt x="388" y="9445"/>
                    </a:lnTo>
                    <a:lnTo>
                      <a:pt x="400" y="9457"/>
                    </a:lnTo>
                    <a:lnTo>
                      <a:pt x="410" y="9467"/>
                    </a:lnTo>
                    <a:lnTo>
                      <a:pt x="421" y="9478"/>
                    </a:lnTo>
                    <a:lnTo>
                      <a:pt x="433" y="9489"/>
                    </a:lnTo>
                    <a:lnTo>
                      <a:pt x="441" y="9499"/>
                    </a:lnTo>
                    <a:lnTo>
                      <a:pt x="452" y="9514"/>
                    </a:lnTo>
                    <a:lnTo>
                      <a:pt x="468" y="9535"/>
                    </a:lnTo>
                    <a:lnTo>
                      <a:pt x="476" y="9546"/>
                    </a:lnTo>
                    <a:lnTo>
                      <a:pt x="484" y="9555"/>
                    </a:lnTo>
                    <a:lnTo>
                      <a:pt x="490" y="9562"/>
                    </a:lnTo>
                    <a:lnTo>
                      <a:pt x="494" y="9564"/>
                    </a:lnTo>
                    <a:lnTo>
                      <a:pt x="498" y="9565"/>
                    </a:lnTo>
                    <a:lnTo>
                      <a:pt x="503" y="9568"/>
                    </a:lnTo>
                    <a:lnTo>
                      <a:pt x="510" y="9571"/>
                    </a:lnTo>
                    <a:lnTo>
                      <a:pt x="517" y="9576"/>
                    </a:lnTo>
                    <a:lnTo>
                      <a:pt x="523" y="9582"/>
                    </a:lnTo>
                    <a:lnTo>
                      <a:pt x="529" y="9590"/>
                    </a:lnTo>
                    <a:lnTo>
                      <a:pt x="533" y="9596"/>
                    </a:lnTo>
                    <a:lnTo>
                      <a:pt x="535" y="9603"/>
                    </a:lnTo>
                    <a:lnTo>
                      <a:pt x="535" y="9621"/>
                    </a:lnTo>
                    <a:lnTo>
                      <a:pt x="537" y="9642"/>
                    </a:lnTo>
                    <a:lnTo>
                      <a:pt x="538" y="9653"/>
                    </a:lnTo>
                    <a:lnTo>
                      <a:pt x="539" y="9661"/>
                    </a:lnTo>
                    <a:lnTo>
                      <a:pt x="541" y="9670"/>
                    </a:lnTo>
                    <a:lnTo>
                      <a:pt x="545" y="9676"/>
                    </a:lnTo>
                    <a:lnTo>
                      <a:pt x="556" y="9690"/>
                    </a:lnTo>
                    <a:lnTo>
                      <a:pt x="570" y="9709"/>
                    </a:lnTo>
                    <a:lnTo>
                      <a:pt x="577" y="9720"/>
                    </a:lnTo>
                    <a:lnTo>
                      <a:pt x="582" y="9730"/>
                    </a:lnTo>
                    <a:lnTo>
                      <a:pt x="586" y="9739"/>
                    </a:lnTo>
                    <a:lnTo>
                      <a:pt x="588" y="9747"/>
                    </a:lnTo>
                    <a:lnTo>
                      <a:pt x="589" y="9763"/>
                    </a:lnTo>
                    <a:lnTo>
                      <a:pt x="593" y="9784"/>
                    </a:lnTo>
                    <a:lnTo>
                      <a:pt x="597" y="9805"/>
                    </a:lnTo>
                    <a:lnTo>
                      <a:pt x="601" y="9820"/>
                    </a:lnTo>
                    <a:lnTo>
                      <a:pt x="602" y="9825"/>
                    </a:lnTo>
                    <a:lnTo>
                      <a:pt x="605" y="9831"/>
                    </a:lnTo>
                    <a:lnTo>
                      <a:pt x="610" y="9837"/>
                    </a:lnTo>
                    <a:lnTo>
                      <a:pt x="617" y="9843"/>
                    </a:lnTo>
                    <a:lnTo>
                      <a:pt x="623" y="9849"/>
                    </a:lnTo>
                    <a:lnTo>
                      <a:pt x="629" y="9853"/>
                    </a:lnTo>
                    <a:lnTo>
                      <a:pt x="634" y="9857"/>
                    </a:lnTo>
                    <a:lnTo>
                      <a:pt x="640" y="9858"/>
                    </a:lnTo>
                    <a:lnTo>
                      <a:pt x="656" y="9867"/>
                    </a:lnTo>
                    <a:lnTo>
                      <a:pt x="683" y="9881"/>
                    </a:lnTo>
                    <a:lnTo>
                      <a:pt x="710" y="9900"/>
                    </a:lnTo>
                    <a:lnTo>
                      <a:pt x="728" y="9913"/>
                    </a:lnTo>
                    <a:lnTo>
                      <a:pt x="744" y="9928"/>
                    </a:lnTo>
                    <a:lnTo>
                      <a:pt x="769" y="9949"/>
                    </a:lnTo>
                    <a:lnTo>
                      <a:pt x="790" y="9969"/>
                    </a:lnTo>
                    <a:lnTo>
                      <a:pt x="799" y="9976"/>
                    </a:lnTo>
                    <a:lnTo>
                      <a:pt x="801" y="9984"/>
                    </a:lnTo>
                    <a:lnTo>
                      <a:pt x="807" y="10001"/>
                    </a:lnTo>
                    <a:lnTo>
                      <a:pt x="816" y="10020"/>
                    </a:lnTo>
                    <a:lnTo>
                      <a:pt x="823" y="10035"/>
                    </a:lnTo>
                    <a:lnTo>
                      <a:pt x="834" y="10051"/>
                    </a:lnTo>
                    <a:lnTo>
                      <a:pt x="847" y="10071"/>
                    </a:lnTo>
                    <a:lnTo>
                      <a:pt x="853" y="10081"/>
                    </a:lnTo>
                    <a:lnTo>
                      <a:pt x="858" y="10089"/>
                    </a:lnTo>
                    <a:lnTo>
                      <a:pt x="860" y="10097"/>
                    </a:lnTo>
                    <a:lnTo>
                      <a:pt x="860" y="10100"/>
                    </a:lnTo>
                    <a:lnTo>
                      <a:pt x="854" y="10111"/>
                    </a:lnTo>
                    <a:lnTo>
                      <a:pt x="844" y="10127"/>
                    </a:lnTo>
                    <a:lnTo>
                      <a:pt x="839" y="10135"/>
                    </a:lnTo>
                    <a:lnTo>
                      <a:pt x="834" y="10143"/>
                    </a:lnTo>
                    <a:lnTo>
                      <a:pt x="832" y="10151"/>
                    </a:lnTo>
                    <a:lnTo>
                      <a:pt x="831" y="10156"/>
                    </a:lnTo>
                    <a:lnTo>
                      <a:pt x="832" y="10162"/>
                    </a:lnTo>
                    <a:lnTo>
                      <a:pt x="836" y="10172"/>
                    </a:lnTo>
                    <a:lnTo>
                      <a:pt x="840" y="10183"/>
                    </a:lnTo>
                    <a:lnTo>
                      <a:pt x="847" y="10195"/>
                    </a:lnTo>
                    <a:lnTo>
                      <a:pt x="853" y="10206"/>
                    </a:lnTo>
                    <a:lnTo>
                      <a:pt x="858" y="10217"/>
                    </a:lnTo>
                    <a:lnTo>
                      <a:pt x="861" y="10227"/>
                    </a:lnTo>
                    <a:lnTo>
                      <a:pt x="863" y="10233"/>
                    </a:lnTo>
                    <a:lnTo>
                      <a:pt x="864" y="10246"/>
                    </a:lnTo>
                    <a:lnTo>
                      <a:pt x="867" y="10262"/>
                    </a:lnTo>
                    <a:lnTo>
                      <a:pt x="872" y="10279"/>
                    </a:lnTo>
                    <a:lnTo>
                      <a:pt x="876" y="10293"/>
                    </a:lnTo>
                    <a:lnTo>
                      <a:pt x="880" y="10308"/>
                    </a:lnTo>
                    <a:lnTo>
                      <a:pt x="887" y="10324"/>
                    </a:lnTo>
                    <a:lnTo>
                      <a:pt x="896" y="10338"/>
                    </a:lnTo>
                    <a:lnTo>
                      <a:pt x="902" y="10349"/>
                    </a:lnTo>
                    <a:lnTo>
                      <a:pt x="911" y="10364"/>
                    </a:lnTo>
                    <a:lnTo>
                      <a:pt x="922" y="10387"/>
                    </a:lnTo>
                    <a:lnTo>
                      <a:pt x="928" y="10399"/>
                    </a:lnTo>
                    <a:lnTo>
                      <a:pt x="931" y="10410"/>
                    </a:lnTo>
                    <a:lnTo>
                      <a:pt x="934" y="10420"/>
                    </a:lnTo>
                    <a:lnTo>
                      <a:pt x="934" y="10428"/>
                    </a:lnTo>
                    <a:lnTo>
                      <a:pt x="931" y="10452"/>
                    </a:lnTo>
                    <a:lnTo>
                      <a:pt x="927" y="10493"/>
                    </a:lnTo>
                    <a:lnTo>
                      <a:pt x="924" y="10514"/>
                    </a:lnTo>
                    <a:lnTo>
                      <a:pt x="923" y="10532"/>
                    </a:lnTo>
                    <a:lnTo>
                      <a:pt x="923" y="10547"/>
                    </a:lnTo>
                    <a:lnTo>
                      <a:pt x="925" y="10554"/>
                    </a:lnTo>
                    <a:lnTo>
                      <a:pt x="934" y="10562"/>
                    </a:lnTo>
                    <a:lnTo>
                      <a:pt x="945" y="10571"/>
                    </a:lnTo>
                    <a:lnTo>
                      <a:pt x="956" y="10581"/>
                    </a:lnTo>
                    <a:lnTo>
                      <a:pt x="965" y="10589"/>
                    </a:lnTo>
                    <a:lnTo>
                      <a:pt x="975" y="10601"/>
                    </a:lnTo>
                    <a:lnTo>
                      <a:pt x="991" y="10621"/>
                    </a:lnTo>
                    <a:lnTo>
                      <a:pt x="998" y="10631"/>
                    </a:lnTo>
                    <a:lnTo>
                      <a:pt x="1006" y="10638"/>
                    </a:lnTo>
                    <a:lnTo>
                      <a:pt x="1009" y="10642"/>
                    </a:lnTo>
                    <a:lnTo>
                      <a:pt x="1013" y="10643"/>
                    </a:lnTo>
                    <a:lnTo>
                      <a:pt x="1015" y="10644"/>
                    </a:lnTo>
                    <a:lnTo>
                      <a:pt x="1018" y="10644"/>
                    </a:lnTo>
                    <a:lnTo>
                      <a:pt x="1027" y="10640"/>
                    </a:lnTo>
                    <a:lnTo>
                      <a:pt x="1038" y="10635"/>
                    </a:lnTo>
                    <a:lnTo>
                      <a:pt x="1051" y="10631"/>
                    </a:lnTo>
                    <a:lnTo>
                      <a:pt x="1062" y="10623"/>
                    </a:lnTo>
                    <a:lnTo>
                      <a:pt x="1069" y="10617"/>
                    </a:lnTo>
                    <a:lnTo>
                      <a:pt x="1074" y="10612"/>
                    </a:lnTo>
                    <a:lnTo>
                      <a:pt x="1077" y="10610"/>
                    </a:lnTo>
                    <a:lnTo>
                      <a:pt x="1080" y="10608"/>
                    </a:lnTo>
                    <a:lnTo>
                      <a:pt x="1085" y="10608"/>
                    </a:lnTo>
                    <a:lnTo>
                      <a:pt x="1090" y="10608"/>
                    </a:lnTo>
                    <a:lnTo>
                      <a:pt x="1106" y="10608"/>
                    </a:lnTo>
                    <a:lnTo>
                      <a:pt x="1125" y="10608"/>
                    </a:lnTo>
                    <a:lnTo>
                      <a:pt x="1142" y="10608"/>
                    </a:lnTo>
                    <a:lnTo>
                      <a:pt x="1154" y="10607"/>
                    </a:lnTo>
                    <a:lnTo>
                      <a:pt x="1173" y="10606"/>
                    </a:lnTo>
                    <a:lnTo>
                      <a:pt x="1198" y="10602"/>
                    </a:lnTo>
                    <a:lnTo>
                      <a:pt x="1222" y="10600"/>
                    </a:lnTo>
                    <a:lnTo>
                      <a:pt x="1232" y="10600"/>
                    </a:lnTo>
                    <a:lnTo>
                      <a:pt x="1232" y="10594"/>
                    </a:lnTo>
                    <a:lnTo>
                      <a:pt x="1233" y="10581"/>
                    </a:lnTo>
                    <a:lnTo>
                      <a:pt x="1234" y="10567"/>
                    </a:lnTo>
                    <a:lnTo>
                      <a:pt x="1234" y="10556"/>
                    </a:lnTo>
                    <a:lnTo>
                      <a:pt x="1230" y="10541"/>
                    </a:lnTo>
                    <a:lnTo>
                      <a:pt x="1221" y="10519"/>
                    </a:lnTo>
                    <a:lnTo>
                      <a:pt x="1221" y="10510"/>
                    </a:lnTo>
                    <a:lnTo>
                      <a:pt x="1222" y="10498"/>
                    </a:lnTo>
                    <a:lnTo>
                      <a:pt x="1224" y="10484"/>
                    </a:lnTo>
                    <a:lnTo>
                      <a:pt x="1228" y="10469"/>
                    </a:lnTo>
                    <a:lnTo>
                      <a:pt x="1235" y="10440"/>
                    </a:lnTo>
                    <a:lnTo>
                      <a:pt x="1241" y="10415"/>
                    </a:lnTo>
                    <a:lnTo>
                      <a:pt x="1243" y="10403"/>
                    </a:lnTo>
                    <a:lnTo>
                      <a:pt x="1243" y="10389"/>
                    </a:lnTo>
                    <a:lnTo>
                      <a:pt x="1240" y="10373"/>
                    </a:lnTo>
                    <a:lnTo>
                      <a:pt x="1238" y="10357"/>
                    </a:lnTo>
                    <a:lnTo>
                      <a:pt x="1233" y="10325"/>
                    </a:lnTo>
                    <a:lnTo>
                      <a:pt x="1228" y="10298"/>
                    </a:lnTo>
                    <a:lnTo>
                      <a:pt x="1228" y="10286"/>
                    </a:lnTo>
                    <a:lnTo>
                      <a:pt x="1228" y="10273"/>
                    </a:lnTo>
                    <a:lnTo>
                      <a:pt x="1229" y="10258"/>
                    </a:lnTo>
                    <a:lnTo>
                      <a:pt x="1230" y="10243"/>
                    </a:lnTo>
                    <a:lnTo>
                      <a:pt x="1234" y="10218"/>
                    </a:lnTo>
                    <a:lnTo>
                      <a:pt x="1237" y="10202"/>
                    </a:lnTo>
                    <a:lnTo>
                      <a:pt x="1238" y="10198"/>
                    </a:lnTo>
                    <a:lnTo>
                      <a:pt x="1241" y="10191"/>
                    </a:lnTo>
                    <a:lnTo>
                      <a:pt x="1245" y="10186"/>
                    </a:lnTo>
                    <a:lnTo>
                      <a:pt x="1249" y="10182"/>
                    </a:lnTo>
                    <a:lnTo>
                      <a:pt x="1259" y="10172"/>
                    </a:lnTo>
                    <a:lnTo>
                      <a:pt x="1267" y="10164"/>
                    </a:lnTo>
                    <a:lnTo>
                      <a:pt x="1272" y="10161"/>
                    </a:lnTo>
                    <a:lnTo>
                      <a:pt x="1277" y="10154"/>
                    </a:lnTo>
                    <a:lnTo>
                      <a:pt x="1283" y="10146"/>
                    </a:lnTo>
                    <a:lnTo>
                      <a:pt x="1291" y="10136"/>
                    </a:lnTo>
                    <a:lnTo>
                      <a:pt x="1303" y="10116"/>
                    </a:lnTo>
                    <a:lnTo>
                      <a:pt x="1312" y="10102"/>
                    </a:lnTo>
                    <a:lnTo>
                      <a:pt x="1320" y="10089"/>
                    </a:lnTo>
                    <a:lnTo>
                      <a:pt x="1331" y="10076"/>
                    </a:lnTo>
                    <a:lnTo>
                      <a:pt x="1342" y="10063"/>
                    </a:lnTo>
                    <a:lnTo>
                      <a:pt x="1348" y="10052"/>
                    </a:lnTo>
                    <a:lnTo>
                      <a:pt x="1351" y="10049"/>
                    </a:lnTo>
                    <a:lnTo>
                      <a:pt x="1355" y="10045"/>
                    </a:lnTo>
                    <a:lnTo>
                      <a:pt x="1358" y="10043"/>
                    </a:lnTo>
                    <a:lnTo>
                      <a:pt x="1363" y="10041"/>
                    </a:lnTo>
                    <a:lnTo>
                      <a:pt x="1373" y="10038"/>
                    </a:lnTo>
                    <a:lnTo>
                      <a:pt x="1382" y="10033"/>
                    </a:lnTo>
                    <a:lnTo>
                      <a:pt x="1383" y="10031"/>
                    </a:lnTo>
                    <a:lnTo>
                      <a:pt x="1383" y="10030"/>
                    </a:lnTo>
                    <a:lnTo>
                      <a:pt x="1383" y="10028"/>
                    </a:lnTo>
                    <a:lnTo>
                      <a:pt x="1382" y="10027"/>
                    </a:lnTo>
                    <a:lnTo>
                      <a:pt x="1378" y="10022"/>
                    </a:lnTo>
                    <a:lnTo>
                      <a:pt x="1373" y="10018"/>
                    </a:lnTo>
                    <a:lnTo>
                      <a:pt x="1361" y="10011"/>
                    </a:lnTo>
                    <a:lnTo>
                      <a:pt x="1350" y="10006"/>
                    </a:lnTo>
                    <a:lnTo>
                      <a:pt x="1347" y="10003"/>
                    </a:lnTo>
                    <a:lnTo>
                      <a:pt x="1346" y="9999"/>
                    </a:lnTo>
                    <a:lnTo>
                      <a:pt x="1347" y="9995"/>
                    </a:lnTo>
                    <a:lnTo>
                      <a:pt x="1350" y="9988"/>
                    </a:lnTo>
                    <a:lnTo>
                      <a:pt x="1355" y="9977"/>
                    </a:lnTo>
                    <a:lnTo>
                      <a:pt x="1360" y="9966"/>
                    </a:lnTo>
                    <a:lnTo>
                      <a:pt x="1363" y="9947"/>
                    </a:lnTo>
                    <a:lnTo>
                      <a:pt x="1368" y="9915"/>
                    </a:lnTo>
                    <a:lnTo>
                      <a:pt x="1372" y="9883"/>
                    </a:lnTo>
                    <a:lnTo>
                      <a:pt x="1373" y="9862"/>
                    </a:lnTo>
                    <a:lnTo>
                      <a:pt x="1372" y="9849"/>
                    </a:lnTo>
                    <a:lnTo>
                      <a:pt x="1367" y="9835"/>
                    </a:lnTo>
                    <a:lnTo>
                      <a:pt x="1361" y="9820"/>
                    </a:lnTo>
                    <a:lnTo>
                      <a:pt x="1355" y="9808"/>
                    </a:lnTo>
                    <a:lnTo>
                      <a:pt x="1352" y="9803"/>
                    </a:lnTo>
                    <a:lnTo>
                      <a:pt x="1352" y="9798"/>
                    </a:lnTo>
                    <a:lnTo>
                      <a:pt x="1355" y="9792"/>
                    </a:lnTo>
                    <a:lnTo>
                      <a:pt x="1357" y="9785"/>
                    </a:lnTo>
                    <a:lnTo>
                      <a:pt x="1364" y="9774"/>
                    </a:lnTo>
                    <a:lnTo>
                      <a:pt x="1374" y="9766"/>
                    </a:lnTo>
                    <a:lnTo>
                      <a:pt x="1385" y="9758"/>
                    </a:lnTo>
                    <a:lnTo>
                      <a:pt x="1403" y="9750"/>
                    </a:lnTo>
                    <a:lnTo>
                      <a:pt x="1411" y="9746"/>
                    </a:lnTo>
                    <a:lnTo>
                      <a:pt x="1420" y="9744"/>
                    </a:lnTo>
                    <a:lnTo>
                      <a:pt x="1428" y="9742"/>
                    </a:lnTo>
                    <a:lnTo>
                      <a:pt x="1437" y="9741"/>
                    </a:lnTo>
                    <a:lnTo>
                      <a:pt x="1448" y="9739"/>
                    </a:lnTo>
                    <a:lnTo>
                      <a:pt x="1468" y="9733"/>
                    </a:lnTo>
                    <a:lnTo>
                      <a:pt x="1491" y="9723"/>
                    </a:lnTo>
                    <a:lnTo>
                      <a:pt x="1517" y="9712"/>
                    </a:lnTo>
                    <a:lnTo>
                      <a:pt x="1543" y="9699"/>
                    </a:lnTo>
                    <a:lnTo>
                      <a:pt x="1566" y="9688"/>
                    </a:lnTo>
                    <a:lnTo>
                      <a:pt x="1586" y="9678"/>
                    </a:lnTo>
                    <a:lnTo>
                      <a:pt x="1597" y="9671"/>
                    </a:lnTo>
                    <a:lnTo>
                      <a:pt x="1615" y="9659"/>
                    </a:lnTo>
                    <a:lnTo>
                      <a:pt x="1640" y="9644"/>
                    </a:lnTo>
                    <a:lnTo>
                      <a:pt x="1663" y="9630"/>
                    </a:lnTo>
                    <a:lnTo>
                      <a:pt x="1678" y="9619"/>
                    </a:lnTo>
                    <a:lnTo>
                      <a:pt x="1682" y="9616"/>
                    </a:lnTo>
                    <a:lnTo>
                      <a:pt x="1686" y="9616"/>
                    </a:lnTo>
                    <a:lnTo>
                      <a:pt x="1689" y="9617"/>
                    </a:lnTo>
                    <a:lnTo>
                      <a:pt x="1693" y="9619"/>
                    </a:lnTo>
                    <a:lnTo>
                      <a:pt x="1699" y="9629"/>
                    </a:lnTo>
                    <a:lnTo>
                      <a:pt x="1704" y="9638"/>
                    </a:lnTo>
                    <a:lnTo>
                      <a:pt x="1706" y="9642"/>
                    </a:lnTo>
                    <a:lnTo>
                      <a:pt x="1711" y="9644"/>
                    </a:lnTo>
                    <a:lnTo>
                      <a:pt x="1718" y="9648"/>
                    </a:lnTo>
                    <a:lnTo>
                      <a:pt x="1724" y="9650"/>
                    </a:lnTo>
                    <a:lnTo>
                      <a:pt x="1736" y="9654"/>
                    </a:lnTo>
                    <a:lnTo>
                      <a:pt x="1746" y="9655"/>
                    </a:lnTo>
                    <a:lnTo>
                      <a:pt x="1753" y="9656"/>
                    </a:lnTo>
                    <a:lnTo>
                      <a:pt x="1761" y="9659"/>
                    </a:lnTo>
                    <a:lnTo>
                      <a:pt x="1767" y="9665"/>
                    </a:lnTo>
                    <a:lnTo>
                      <a:pt x="1773" y="9671"/>
                    </a:lnTo>
                    <a:lnTo>
                      <a:pt x="1777" y="9675"/>
                    </a:lnTo>
                    <a:lnTo>
                      <a:pt x="1783" y="9676"/>
                    </a:lnTo>
                    <a:lnTo>
                      <a:pt x="1789" y="9676"/>
                    </a:lnTo>
                    <a:lnTo>
                      <a:pt x="1795" y="9676"/>
                    </a:lnTo>
                    <a:lnTo>
                      <a:pt x="1809" y="9674"/>
                    </a:lnTo>
                    <a:lnTo>
                      <a:pt x="1820" y="9670"/>
                    </a:lnTo>
                    <a:lnTo>
                      <a:pt x="1832" y="9666"/>
                    </a:lnTo>
                    <a:lnTo>
                      <a:pt x="1852" y="9660"/>
                    </a:lnTo>
                    <a:lnTo>
                      <a:pt x="1871" y="9653"/>
                    </a:lnTo>
                    <a:lnTo>
                      <a:pt x="1885" y="9646"/>
                    </a:lnTo>
                    <a:lnTo>
                      <a:pt x="1889" y="9644"/>
                    </a:lnTo>
                    <a:lnTo>
                      <a:pt x="1892" y="9643"/>
                    </a:lnTo>
                    <a:lnTo>
                      <a:pt x="1896" y="9643"/>
                    </a:lnTo>
                    <a:lnTo>
                      <a:pt x="1901" y="9643"/>
                    </a:lnTo>
                    <a:lnTo>
                      <a:pt x="1909" y="9646"/>
                    </a:lnTo>
                    <a:lnTo>
                      <a:pt x="1918" y="9651"/>
                    </a:lnTo>
                    <a:lnTo>
                      <a:pt x="1927" y="9655"/>
                    </a:lnTo>
                    <a:lnTo>
                      <a:pt x="1935" y="9660"/>
                    </a:lnTo>
                    <a:lnTo>
                      <a:pt x="1946" y="9664"/>
                    </a:lnTo>
                    <a:lnTo>
                      <a:pt x="1960" y="9667"/>
                    </a:lnTo>
                    <a:lnTo>
                      <a:pt x="1965" y="9667"/>
                    </a:lnTo>
                    <a:lnTo>
                      <a:pt x="1970" y="9669"/>
                    </a:lnTo>
                    <a:lnTo>
                      <a:pt x="1981" y="9669"/>
                    </a:lnTo>
                    <a:lnTo>
                      <a:pt x="1991" y="9666"/>
                    </a:lnTo>
                    <a:lnTo>
                      <a:pt x="2000" y="9664"/>
                    </a:lnTo>
                    <a:lnTo>
                      <a:pt x="2009" y="9660"/>
                    </a:lnTo>
                    <a:lnTo>
                      <a:pt x="2021" y="9653"/>
                    </a:lnTo>
                    <a:lnTo>
                      <a:pt x="2026" y="9649"/>
                    </a:lnTo>
                    <a:lnTo>
                      <a:pt x="2021" y="9643"/>
                    </a:lnTo>
                    <a:lnTo>
                      <a:pt x="2010" y="9627"/>
                    </a:lnTo>
                    <a:lnTo>
                      <a:pt x="1998" y="9608"/>
                    </a:lnTo>
                    <a:lnTo>
                      <a:pt x="1988" y="9592"/>
                    </a:lnTo>
                    <a:lnTo>
                      <a:pt x="1981" y="9579"/>
                    </a:lnTo>
                    <a:lnTo>
                      <a:pt x="1972" y="9562"/>
                    </a:lnTo>
                    <a:lnTo>
                      <a:pt x="1965" y="9546"/>
                    </a:lnTo>
                    <a:lnTo>
                      <a:pt x="1960" y="9532"/>
                    </a:lnTo>
                    <a:lnTo>
                      <a:pt x="1959" y="9526"/>
                    </a:lnTo>
                    <a:lnTo>
                      <a:pt x="1960" y="9520"/>
                    </a:lnTo>
                    <a:lnTo>
                      <a:pt x="1962" y="9515"/>
                    </a:lnTo>
                    <a:lnTo>
                      <a:pt x="1966" y="9510"/>
                    </a:lnTo>
                    <a:lnTo>
                      <a:pt x="1976" y="9501"/>
                    </a:lnTo>
                    <a:lnTo>
                      <a:pt x="1987" y="9494"/>
                    </a:lnTo>
                    <a:lnTo>
                      <a:pt x="1989" y="9493"/>
                    </a:lnTo>
                    <a:lnTo>
                      <a:pt x="1992" y="9493"/>
                    </a:lnTo>
                    <a:lnTo>
                      <a:pt x="1996" y="9493"/>
                    </a:lnTo>
                    <a:lnTo>
                      <a:pt x="1999" y="9494"/>
                    </a:lnTo>
                    <a:lnTo>
                      <a:pt x="2007" y="9499"/>
                    </a:lnTo>
                    <a:lnTo>
                      <a:pt x="2015" y="9506"/>
                    </a:lnTo>
                    <a:lnTo>
                      <a:pt x="2029" y="9520"/>
                    </a:lnTo>
                    <a:lnTo>
                      <a:pt x="2036" y="9530"/>
                    </a:lnTo>
                    <a:lnTo>
                      <a:pt x="2037" y="9531"/>
                    </a:lnTo>
                    <a:lnTo>
                      <a:pt x="2040" y="9532"/>
                    </a:lnTo>
                    <a:lnTo>
                      <a:pt x="2045" y="9531"/>
                    </a:lnTo>
                    <a:lnTo>
                      <a:pt x="2050" y="9530"/>
                    </a:lnTo>
                    <a:lnTo>
                      <a:pt x="2060" y="9527"/>
                    </a:lnTo>
                    <a:lnTo>
                      <a:pt x="2068" y="9522"/>
                    </a:lnTo>
                    <a:lnTo>
                      <a:pt x="2071" y="9517"/>
                    </a:lnTo>
                    <a:lnTo>
                      <a:pt x="2074" y="9506"/>
                    </a:lnTo>
                    <a:lnTo>
                      <a:pt x="2078" y="9491"/>
                    </a:lnTo>
                    <a:lnTo>
                      <a:pt x="2082" y="9475"/>
                    </a:lnTo>
                    <a:lnTo>
                      <a:pt x="2087" y="9443"/>
                    </a:lnTo>
                    <a:lnTo>
                      <a:pt x="2088" y="9424"/>
                    </a:lnTo>
                    <a:lnTo>
                      <a:pt x="2088" y="9408"/>
                    </a:lnTo>
                    <a:lnTo>
                      <a:pt x="2088" y="9382"/>
                    </a:lnTo>
                    <a:lnTo>
                      <a:pt x="2087" y="9356"/>
                    </a:lnTo>
                    <a:lnTo>
                      <a:pt x="2087" y="9341"/>
                    </a:lnTo>
                    <a:lnTo>
                      <a:pt x="2084" y="9332"/>
                    </a:lnTo>
                    <a:lnTo>
                      <a:pt x="2078" y="9317"/>
                    </a:lnTo>
                    <a:lnTo>
                      <a:pt x="2072" y="9301"/>
                    </a:lnTo>
                    <a:lnTo>
                      <a:pt x="2068" y="9290"/>
                    </a:lnTo>
                    <a:lnTo>
                      <a:pt x="2067" y="9276"/>
                    </a:lnTo>
                    <a:lnTo>
                      <a:pt x="2068" y="9257"/>
                    </a:lnTo>
                    <a:lnTo>
                      <a:pt x="2069" y="9236"/>
                    </a:lnTo>
                    <a:lnTo>
                      <a:pt x="2071" y="9221"/>
                    </a:lnTo>
                    <a:lnTo>
                      <a:pt x="2071" y="9218"/>
                    </a:lnTo>
                    <a:lnTo>
                      <a:pt x="2067" y="9215"/>
                    </a:lnTo>
                    <a:lnTo>
                      <a:pt x="2062" y="9210"/>
                    </a:lnTo>
                    <a:lnTo>
                      <a:pt x="2056" y="9204"/>
                    </a:lnTo>
                    <a:lnTo>
                      <a:pt x="2040" y="9190"/>
                    </a:lnTo>
                    <a:lnTo>
                      <a:pt x="2021" y="9175"/>
                    </a:lnTo>
                    <a:lnTo>
                      <a:pt x="1983" y="9146"/>
                    </a:lnTo>
                    <a:lnTo>
                      <a:pt x="1957" y="9126"/>
                    </a:lnTo>
                    <a:lnTo>
                      <a:pt x="1954" y="9122"/>
                    </a:lnTo>
                    <a:lnTo>
                      <a:pt x="1951" y="9119"/>
                    </a:lnTo>
                    <a:lnTo>
                      <a:pt x="1949" y="9115"/>
                    </a:lnTo>
                    <a:lnTo>
                      <a:pt x="1948" y="9110"/>
                    </a:lnTo>
                    <a:lnTo>
                      <a:pt x="1948" y="9102"/>
                    </a:lnTo>
                    <a:lnTo>
                      <a:pt x="1948" y="9090"/>
                    </a:lnTo>
                    <a:lnTo>
                      <a:pt x="1951" y="9072"/>
                    </a:lnTo>
                    <a:lnTo>
                      <a:pt x="1955" y="9057"/>
                    </a:lnTo>
                    <a:lnTo>
                      <a:pt x="1959" y="9045"/>
                    </a:lnTo>
                    <a:lnTo>
                      <a:pt x="1967" y="9031"/>
                    </a:lnTo>
                    <a:lnTo>
                      <a:pt x="1976" y="9018"/>
                    </a:lnTo>
                    <a:lnTo>
                      <a:pt x="1982" y="9010"/>
                    </a:lnTo>
                    <a:lnTo>
                      <a:pt x="1984" y="9008"/>
                    </a:lnTo>
                    <a:lnTo>
                      <a:pt x="1986" y="9003"/>
                    </a:lnTo>
                    <a:lnTo>
                      <a:pt x="1987" y="8998"/>
                    </a:lnTo>
                    <a:lnTo>
                      <a:pt x="1987" y="8992"/>
                    </a:lnTo>
                    <a:lnTo>
                      <a:pt x="1988" y="8980"/>
                    </a:lnTo>
                    <a:lnTo>
                      <a:pt x="1987" y="8969"/>
                    </a:lnTo>
                    <a:lnTo>
                      <a:pt x="1983" y="8954"/>
                    </a:lnTo>
                    <a:lnTo>
                      <a:pt x="1976" y="8933"/>
                    </a:lnTo>
                    <a:lnTo>
                      <a:pt x="1967" y="8912"/>
                    </a:lnTo>
                    <a:lnTo>
                      <a:pt x="1961" y="8897"/>
                    </a:lnTo>
                    <a:lnTo>
                      <a:pt x="1959" y="8892"/>
                    </a:lnTo>
                    <a:lnTo>
                      <a:pt x="1959" y="8887"/>
                    </a:lnTo>
                    <a:lnTo>
                      <a:pt x="1960" y="8883"/>
                    </a:lnTo>
                    <a:lnTo>
                      <a:pt x="1962" y="8878"/>
                    </a:lnTo>
                    <a:lnTo>
                      <a:pt x="1967" y="8869"/>
                    </a:lnTo>
                    <a:lnTo>
                      <a:pt x="1973" y="8862"/>
                    </a:lnTo>
                    <a:lnTo>
                      <a:pt x="1988" y="8853"/>
                    </a:lnTo>
                    <a:lnTo>
                      <a:pt x="2012" y="8842"/>
                    </a:lnTo>
                    <a:lnTo>
                      <a:pt x="2035" y="8831"/>
                    </a:lnTo>
                    <a:lnTo>
                      <a:pt x="2051" y="8824"/>
                    </a:lnTo>
                    <a:lnTo>
                      <a:pt x="2064" y="8817"/>
                    </a:lnTo>
                    <a:lnTo>
                      <a:pt x="2085" y="8809"/>
                    </a:lnTo>
                    <a:lnTo>
                      <a:pt x="2108" y="8801"/>
                    </a:lnTo>
                    <a:lnTo>
                      <a:pt x="2124" y="8795"/>
                    </a:lnTo>
                    <a:lnTo>
                      <a:pt x="2126" y="8794"/>
                    </a:lnTo>
                    <a:lnTo>
                      <a:pt x="2128" y="8790"/>
                    </a:lnTo>
                    <a:lnTo>
                      <a:pt x="2131" y="8787"/>
                    </a:lnTo>
                    <a:lnTo>
                      <a:pt x="2132" y="8780"/>
                    </a:lnTo>
                    <a:lnTo>
                      <a:pt x="2136" y="8768"/>
                    </a:lnTo>
                    <a:lnTo>
                      <a:pt x="2138" y="8753"/>
                    </a:lnTo>
                    <a:lnTo>
                      <a:pt x="2143" y="8724"/>
                    </a:lnTo>
                    <a:lnTo>
                      <a:pt x="2146" y="8703"/>
                    </a:lnTo>
                    <a:lnTo>
                      <a:pt x="2148" y="8697"/>
                    </a:lnTo>
                    <a:lnTo>
                      <a:pt x="2151" y="8692"/>
                    </a:lnTo>
                    <a:lnTo>
                      <a:pt x="2153" y="8688"/>
                    </a:lnTo>
                    <a:lnTo>
                      <a:pt x="2157" y="8685"/>
                    </a:lnTo>
                    <a:lnTo>
                      <a:pt x="2164" y="8680"/>
                    </a:lnTo>
                    <a:lnTo>
                      <a:pt x="2170" y="8673"/>
                    </a:lnTo>
                    <a:lnTo>
                      <a:pt x="2183" y="8662"/>
                    </a:lnTo>
                    <a:lnTo>
                      <a:pt x="2200" y="8646"/>
                    </a:lnTo>
                    <a:lnTo>
                      <a:pt x="2216" y="8629"/>
                    </a:lnTo>
                    <a:lnTo>
                      <a:pt x="2226" y="8621"/>
                    </a:lnTo>
                    <a:lnTo>
                      <a:pt x="2232" y="8621"/>
                    </a:lnTo>
                    <a:lnTo>
                      <a:pt x="2242" y="8622"/>
                    </a:lnTo>
                    <a:lnTo>
                      <a:pt x="2255" y="8623"/>
                    </a:lnTo>
                    <a:lnTo>
                      <a:pt x="2271" y="8625"/>
                    </a:lnTo>
                    <a:lnTo>
                      <a:pt x="2302" y="8630"/>
                    </a:lnTo>
                    <a:lnTo>
                      <a:pt x="2323" y="8632"/>
                    </a:lnTo>
                    <a:lnTo>
                      <a:pt x="2328" y="8629"/>
                    </a:lnTo>
                    <a:lnTo>
                      <a:pt x="2333" y="8624"/>
                    </a:lnTo>
                    <a:lnTo>
                      <a:pt x="2338" y="8617"/>
                    </a:lnTo>
                    <a:lnTo>
                      <a:pt x="2342" y="8608"/>
                    </a:lnTo>
                    <a:lnTo>
                      <a:pt x="2351" y="8592"/>
                    </a:lnTo>
                    <a:lnTo>
                      <a:pt x="2357" y="8580"/>
                    </a:lnTo>
                    <a:lnTo>
                      <a:pt x="2366" y="8573"/>
                    </a:lnTo>
                    <a:lnTo>
                      <a:pt x="2378" y="8566"/>
                    </a:lnTo>
                    <a:lnTo>
                      <a:pt x="2390" y="8562"/>
                    </a:lnTo>
                    <a:lnTo>
                      <a:pt x="2400" y="8557"/>
                    </a:lnTo>
                    <a:lnTo>
                      <a:pt x="2404" y="8555"/>
                    </a:lnTo>
                    <a:lnTo>
                      <a:pt x="2409" y="8555"/>
                    </a:lnTo>
                    <a:lnTo>
                      <a:pt x="2413" y="8557"/>
                    </a:lnTo>
                    <a:lnTo>
                      <a:pt x="2418" y="8559"/>
                    </a:lnTo>
                    <a:lnTo>
                      <a:pt x="2421" y="8563"/>
                    </a:lnTo>
                    <a:lnTo>
                      <a:pt x="2425" y="8566"/>
                    </a:lnTo>
                    <a:lnTo>
                      <a:pt x="2429" y="8573"/>
                    </a:lnTo>
                    <a:lnTo>
                      <a:pt x="2432" y="8578"/>
                    </a:lnTo>
                    <a:lnTo>
                      <a:pt x="2434" y="8586"/>
                    </a:lnTo>
                    <a:lnTo>
                      <a:pt x="2435" y="8605"/>
                    </a:lnTo>
                    <a:lnTo>
                      <a:pt x="2436" y="8616"/>
                    </a:lnTo>
                    <a:lnTo>
                      <a:pt x="2436" y="8625"/>
                    </a:lnTo>
                    <a:lnTo>
                      <a:pt x="2435" y="8634"/>
                    </a:lnTo>
                    <a:lnTo>
                      <a:pt x="2432" y="8640"/>
                    </a:lnTo>
                    <a:lnTo>
                      <a:pt x="2426" y="8648"/>
                    </a:lnTo>
                    <a:lnTo>
                      <a:pt x="2421" y="8656"/>
                    </a:lnTo>
                    <a:lnTo>
                      <a:pt x="2419" y="8660"/>
                    </a:lnTo>
                    <a:lnTo>
                      <a:pt x="2418" y="8666"/>
                    </a:lnTo>
                    <a:lnTo>
                      <a:pt x="2416" y="8673"/>
                    </a:lnTo>
                    <a:lnTo>
                      <a:pt x="2415" y="8682"/>
                    </a:lnTo>
                    <a:lnTo>
                      <a:pt x="2416" y="8692"/>
                    </a:lnTo>
                    <a:lnTo>
                      <a:pt x="2418" y="8703"/>
                    </a:lnTo>
                    <a:lnTo>
                      <a:pt x="2419" y="8714"/>
                    </a:lnTo>
                    <a:lnTo>
                      <a:pt x="2421" y="8725"/>
                    </a:lnTo>
                    <a:lnTo>
                      <a:pt x="2426" y="8744"/>
                    </a:lnTo>
                    <a:lnTo>
                      <a:pt x="2430" y="8756"/>
                    </a:lnTo>
                    <a:lnTo>
                      <a:pt x="2431" y="8761"/>
                    </a:lnTo>
                    <a:lnTo>
                      <a:pt x="2434" y="8766"/>
                    </a:lnTo>
                    <a:lnTo>
                      <a:pt x="2437" y="8769"/>
                    </a:lnTo>
                    <a:lnTo>
                      <a:pt x="2441" y="8774"/>
                    </a:lnTo>
                    <a:lnTo>
                      <a:pt x="2446" y="8779"/>
                    </a:lnTo>
                    <a:lnTo>
                      <a:pt x="2451" y="8783"/>
                    </a:lnTo>
                    <a:lnTo>
                      <a:pt x="2454" y="8785"/>
                    </a:lnTo>
                    <a:lnTo>
                      <a:pt x="2459" y="8787"/>
                    </a:lnTo>
                    <a:lnTo>
                      <a:pt x="2474" y="8790"/>
                    </a:lnTo>
                    <a:lnTo>
                      <a:pt x="2499" y="8793"/>
                    </a:lnTo>
                    <a:lnTo>
                      <a:pt x="2511" y="8793"/>
                    </a:lnTo>
                    <a:lnTo>
                      <a:pt x="2523" y="8793"/>
                    </a:lnTo>
                    <a:lnTo>
                      <a:pt x="2528" y="8792"/>
                    </a:lnTo>
                    <a:lnTo>
                      <a:pt x="2532" y="8790"/>
                    </a:lnTo>
                    <a:lnTo>
                      <a:pt x="2536" y="8789"/>
                    </a:lnTo>
                    <a:lnTo>
                      <a:pt x="2537" y="8787"/>
                    </a:lnTo>
                    <a:lnTo>
                      <a:pt x="2541" y="8782"/>
                    </a:lnTo>
                    <a:lnTo>
                      <a:pt x="2543" y="8774"/>
                    </a:lnTo>
                    <a:lnTo>
                      <a:pt x="2545" y="8764"/>
                    </a:lnTo>
                    <a:lnTo>
                      <a:pt x="2548" y="8755"/>
                    </a:lnTo>
                    <a:lnTo>
                      <a:pt x="2553" y="8735"/>
                    </a:lnTo>
                    <a:lnTo>
                      <a:pt x="2557" y="8719"/>
                    </a:lnTo>
                    <a:lnTo>
                      <a:pt x="2564" y="8702"/>
                    </a:lnTo>
                    <a:lnTo>
                      <a:pt x="2574" y="8677"/>
                    </a:lnTo>
                    <a:lnTo>
                      <a:pt x="2580" y="8665"/>
                    </a:lnTo>
                    <a:lnTo>
                      <a:pt x="2586" y="8655"/>
                    </a:lnTo>
                    <a:lnTo>
                      <a:pt x="2590" y="8651"/>
                    </a:lnTo>
                    <a:lnTo>
                      <a:pt x="2592" y="8649"/>
                    </a:lnTo>
                    <a:lnTo>
                      <a:pt x="2596" y="8646"/>
                    </a:lnTo>
                    <a:lnTo>
                      <a:pt x="2598" y="8646"/>
                    </a:lnTo>
                    <a:lnTo>
                      <a:pt x="2624" y="8649"/>
                    </a:lnTo>
                    <a:lnTo>
                      <a:pt x="2666" y="8655"/>
                    </a:lnTo>
                    <a:lnTo>
                      <a:pt x="2687" y="8659"/>
                    </a:lnTo>
                    <a:lnTo>
                      <a:pt x="2707" y="8660"/>
                    </a:lnTo>
                    <a:lnTo>
                      <a:pt x="2714" y="8660"/>
                    </a:lnTo>
                    <a:lnTo>
                      <a:pt x="2721" y="8660"/>
                    </a:lnTo>
                    <a:lnTo>
                      <a:pt x="2726" y="8659"/>
                    </a:lnTo>
                    <a:lnTo>
                      <a:pt x="2729" y="8657"/>
                    </a:lnTo>
                    <a:lnTo>
                      <a:pt x="2735" y="8650"/>
                    </a:lnTo>
                    <a:lnTo>
                      <a:pt x="2740" y="8644"/>
                    </a:lnTo>
                    <a:lnTo>
                      <a:pt x="2742" y="8638"/>
                    </a:lnTo>
                    <a:lnTo>
                      <a:pt x="2744" y="8629"/>
                    </a:lnTo>
                    <a:lnTo>
                      <a:pt x="2746" y="8618"/>
                    </a:lnTo>
                    <a:lnTo>
                      <a:pt x="2752" y="8605"/>
                    </a:lnTo>
                    <a:lnTo>
                      <a:pt x="2755" y="8598"/>
                    </a:lnTo>
                    <a:lnTo>
                      <a:pt x="2758" y="8595"/>
                    </a:lnTo>
                    <a:lnTo>
                      <a:pt x="2761" y="8592"/>
                    </a:lnTo>
                    <a:lnTo>
                      <a:pt x="2762" y="8592"/>
                    </a:lnTo>
                    <a:lnTo>
                      <a:pt x="2764" y="8591"/>
                    </a:lnTo>
                    <a:lnTo>
                      <a:pt x="2767" y="8592"/>
                    </a:lnTo>
                    <a:lnTo>
                      <a:pt x="2778" y="8597"/>
                    </a:lnTo>
                    <a:lnTo>
                      <a:pt x="2791" y="8605"/>
                    </a:lnTo>
                    <a:lnTo>
                      <a:pt x="2805" y="8611"/>
                    </a:lnTo>
                    <a:lnTo>
                      <a:pt x="2816" y="8613"/>
                    </a:lnTo>
                    <a:lnTo>
                      <a:pt x="2837" y="8614"/>
                    </a:lnTo>
                    <a:lnTo>
                      <a:pt x="2871" y="8617"/>
                    </a:lnTo>
                    <a:lnTo>
                      <a:pt x="2906" y="8619"/>
                    </a:lnTo>
                    <a:lnTo>
                      <a:pt x="2927" y="8619"/>
                    </a:lnTo>
                    <a:lnTo>
                      <a:pt x="2932" y="8619"/>
                    </a:lnTo>
                    <a:lnTo>
                      <a:pt x="2939" y="8617"/>
                    </a:lnTo>
                    <a:lnTo>
                      <a:pt x="2948" y="8613"/>
                    </a:lnTo>
                    <a:lnTo>
                      <a:pt x="2958" y="8609"/>
                    </a:lnTo>
                    <a:lnTo>
                      <a:pt x="2976" y="8600"/>
                    </a:lnTo>
                    <a:lnTo>
                      <a:pt x="2991" y="8591"/>
                    </a:lnTo>
                    <a:lnTo>
                      <a:pt x="3007" y="8582"/>
                    </a:lnTo>
                    <a:lnTo>
                      <a:pt x="3026" y="8571"/>
                    </a:lnTo>
                    <a:lnTo>
                      <a:pt x="3035" y="8566"/>
                    </a:lnTo>
                    <a:lnTo>
                      <a:pt x="3044" y="8563"/>
                    </a:lnTo>
                    <a:lnTo>
                      <a:pt x="3051" y="8562"/>
                    </a:lnTo>
                    <a:lnTo>
                      <a:pt x="3056" y="8563"/>
                    </a:lnTo>
                    <a:lnTo>
                      <a:pt x="3071" y="8573"/>
                    </a:lnTo>
                    <a:lnTo>
                      <a:pt x="3092" y="8590"/>
                    </a:lnTo>
                    <a:lnTo>
                      <a:pt x="3102" y="8598"/>
                    </a:lnTo>
                    <a:lnTo>
                      <a:pt x="3110" y="8607"/>
                    </a:lnTo>
                    <a:lnTo>
                      <a:pt x="3113" y="8612"/>
                    </a:lnTo>
                    <a:lnTo>
                      <a:pt x="3115" y="8614"/>
                    </a:lnTo>
                    <a:lnTo>
                      <a:pt x="3115" y="8618"/>
                    </a:lnTo>
                    <a:lnTo>
                      <a:pt x="3115" y="8621"/>
                    </a:lnTo>
                    <a:lnTo>
                      <a:pt x="3109" y="8630"/>
                    </a:lnTo>
                    <a:lnTo>
                      <a:pt x="3102" y="8643"/>
                    </a:lnTo>
                    <a:lnTo>
                      <a:pt x="3099" y="8648"/>
                    </a:lnTo>
                    <a:lnTo>
                      <a:pt x="3098" y="8654"/>
                    </a:lnTo>
                    <a:lnTo>
                      <a:pt x="3098" y="8660"/>
                    </a:lnTo>
                    <a:lnTo>
                      <a:pt x="3100" y="8665"/>
                    </a:lnTo>
                    <a:lnTo>
                      <a:pt x="3109" y="8677"/>
                    </a:lnTo>
                    <a:lnTo>
                      <a:pt x="3121" y="8694"/>
                    </a:lnTo>
                    <a:lnTo>
                      <a:pt x="3127" y="8703"/>
                    </a:lnTo>
                    <a:lnTo>
                      <a:pt x="3133" y="8708"/>
                    </a:lnTo>
                    <a:lnTo>
                      <a:pt x="3137" y="8710"/>
                    </a:lnTo>
                    <a:lnTo>
                      <a:pt x="3140" y="8712"/>
                    </a:lnTo>
                    <a:lnTo>
                      <a:pt x="3142" y="8712"/>
                    </a:lnTo>
                    <a:lnTo>
                      <a:pt x="3145" y="8712"/>
                    </a:lnTo>
                    <a:lnTo>
                      <a:pt x="3148" y="8709"/>
                    </a:lnTo>
                    <a:lnTo>
                      <a:pt x="3151" y="8707"/>
                    </a:lnTo>
                    <a:lnTo>
                      <a:pt x="3153" y="8703"/>
                    </a:lnTo>
                    <a:lnTo>
                      <a:pt x="3154" y="8699"/>
                    </a:lnTo>
                    <a:lnTo>
                      <a:pt x="3157" y="8697"/>
                    </a:lnTo>
                    <a:lnTo>
                      <a:pt x="3159" y="8694"/>
                    </a:lnTo>
                    <a:lnTo>
                      <a:pt x="3164" y="8692"/>
                    </a:lnTo>
                    <a:lnTo>
                      <a:pt x="3169" y="8692"/>
                    </a:lnTo>
                    <a:lnTo>
                      <a:pt x="3185" y="8693"/>
                    </a:lnTo>
                    <a:lnTo>
                      <a:pt x="3204" y="8696"/>
                    </a:lnTo>
                    <a:lnTo>
                      <a:pt x="3222" y="8698"/>
                    </a:lnTo>
                    <a:lnTo>
                      <a:pt x="3238" y="8699"/>
                    </a:lnTo>
                    <a:lnTo>
                      <a:pt x="3252" y="8699"/>
                    </a:lnTo>
                    <a:lnTo>
                      <a:pt x="3264" y="8698"/>
                    </a:lnTo>
                    <a:lnTo>
                      <a:pt x="3269" y="8699"/>
                    </a:lnTo>
                    <a:lnTo>
                      <a:pt x="3273" y="8701"/>
                    </a:lnTo>
                    <a:lnTo>
                      <a:pt x="3276" y="8704"/>
                    </a:lnTo>
                    <a:lnTo>
                      <a:pt x="3277" y="8709"/>
                    </a:lnTo>
                    <a:lnTo>
                      <a:pt x="3276" y="8729"/>
                    </a:lnTo>
                    <a:lnTo>
                      <a:pt x="3271" y="8760"/>
                    </a:lnTo>
                    <a:lnTo>
                      <a:pt x="3270" y="8776"/>
                    </a:lnTo>
                    <a:lnTo>
                      <a:pt x="3271" y="8789"/>
                    </a:lnTo>
                    <a:lnTo>
                      <a:pt x="3271" y="8794"/>
                    </a:lnTo>
                    <a:lnTo>
                      <a:pt x="3274" y="8799"/>
                    </a:lnTo>
                    <a:lnTo>
                      <a:pt x="3276" y="8803"/>
                    </a:lnTo>
                    <a:lnTo>
                      <a:pt x="3279" y="8805"/>
                    </a:lnTo>
                    <a:lnTo>
                      <a:pt x="3304" y="8817"/>
                    </a:lnTo>
                    <a:lnTo>
                      <a:pt x="3340" y="8835"/>
                    </a:lnTo>
                    <a:lnTo>
                      <a:pt x="3359" y="8844"/>
                    </a:lnTo>
                    <a:lnTo>
                      <a:pt x="3373" y="8853"/>
                    </a:lnTo>
                    <a:lnTo>
                      <a:pt x="3384" y="8860"/>
                    </a:lnTo>
                    <a:lnTo>
                      <a:pt x="3391" y="8865"/>
                    </a:lnTo>
                    <a:lnTo>
                      <a:pt x="3391" y="8884"/>
                    </a:lnTo>
                    <a:lnTo>
                      <a:pt x="3391" y="8913"/>
                    </a:lnTo>
                    <a:lnTo>
                      <a:pt x="3391" y="8929"/>
                    </a:lnTo>
                    <a:lnTo>
                      <a:pt x="3391" y="8944"/>
                    </a:lnTo>
                    <a:lnTo>
                      <a:pt x="3392" y="8956"/>
                    </a:lnTo>
                    <a:lnTo>
                      <a:pt x="3394" y="8965"/>
                    </a:lnTo>
                    <a:lnTo>
                      <a:pt x="3405" y="8987"/>
                    </a:lnTo>
                    <a:lnTo>
                      <a:pt x="3421" y="9025"/>
                    </a:lnTo>
                    <a:lnTo>
                      <a:pt x="3430" y="9045"/>
                    </a:lnTo>
                    <a:lnTo>
                      <a:pt x="3436" y="9062"/>
                    </a:lnTo>
                    <a:lnTo>
                      <a:pt x="3437" y="9070"/>
                    </a:lnTo>
                    <a:lnTo>
                      <a:pt x="3439" y="9076"/>
                    </a:lnTo>
                    <a:lnTo>
                      <a:pt x="3440" y="9081"/>
                    </a:lnTo>
                    <a:lnTo>
                      <a:pt x="3439" y="9084"/>
                    </a:lnTo>
                    <a:lnTo>
                      <a:pt x="3432" y="9097"/>
                    </a:lnTo>
                    <a:lnTo>
                      <a:pt x="3423" y="9114"/>
                    </a:lnTo>
                    <a:lnTo>
                      <a:pt x="3419" y="9122"/>
                    </a:lnTo>
                    <a:lnTo>
                      <a:pt x="3415" y="9131"/>
                    </a:lnTo>
                    <a:lnTo>
                      <a:pt x="3413" y="9137"/>
                    </a:lnTo>
                    <a:lnTo>
                      <a:pt x="3412" y="9143"/>
                    </a:lnTo>
                    <a:lnTo>
                      <a:pt x="3412" y="9149"/>
                    </a:lnTo>
                    <a:lnTo>
                      <a:pt x="3414" y="9158"/>
                    </a:lnTo>
                    <a:lnTo>
                      <a:pt x="3416" y="9167"/>
                    </a:lnTo>
                    <a:lnTo>
                      <a:pt x="3421" y="9177"/>
                    </a:lnTo>
                    <a:lnTo>
                      <a:pt x="3425" y="9185"/>
                    </a:lnTo>
                    <a:lnTo>
                      <a:pt x="3430" y="9191"/>
                    </a:lnTo>
                    <a:lnTo>
                      <a:pt x="3432" y="9193"/>
                    </a:lnTo>
                    <a:lnTo>
                      <a:pt x="3434" y="9194"/>
                    </a:lnTo>
                    <a:lnTo>
                      <a:pt x="3436" y="9194"/>
                    </a:lnTo>
                    <a:lnTo>
                      <a:pt x="3439" y="9193"/>
                    </a:lnTo>
                    <a:lnTo>
                      <a:pt x="3448" y="9180"/>
                    </a:lnTo>
                    <a:lnTo>
                      <a:pt x="3459" y="9167"/>
                    </a:lnTo>
                    <a:lnTo>
                      <a:pt x="3469" y="9153"/>
                    </a:lnTo>
                    <a:lnTo>
                      <a:pt x="3475" y="9143"/>
                    </a:lnTo>
                    <a:lnTo>
                      <a:pt x="3480" y="9130"/>
                    </a:lnTo>
                    <a:lnTo>
                      <a:pt x="3487" y="9111"/>
                    </a:lnTo>
                    <a:lnTo>
                      <a:pt x="3491" y="9103"/>
                    </a:lnTo>
                    <a:lnTo>
                      <a:pt x="3496" y="9095"/>
                    </a:lnTo>
                    <a:lnTo>
                      <a:pt x="3500" y="9093"/>
                    </a:lnTo>
                    <a:lnTo>
                      <a:pt x="3503" y="9090"/>
                    </a:lnTo>
                    <a:lnTo>
                      <a:pt x="3505" y="9089"/>
                    </a:lnTo>
                    <a:lnTo>
                      <a:pt x="3509" y="9089"/>
                    </a:lnTo>
                    <a:lnTo>
                      <a:pt x="3516" y="9092"/>
                    </a:lnTo>
                    <a:lnTo>
                      <a:pt x="3522" y="9095"/>
                    </a:lnTo>
                    <a:lnTo>
                      <a:pt x="3528" y="9100"/>
                    </a:lnTo>
                    <a:lnTo>
                      <a:pt x="3533" y="9108"/>
                    </a:lnTo>
                    <a:lnTo>
                      <a:pt x="3538" y="9115"/>
                    </a:lnTo>
                    <a:lnTo>
                      <a:pt x="3541" y="9122"/>
                    </a:lnTo>
                    <a:lnTo>
                      <a:pt x="3543" y="9131"/>
                    </a:lnTo>
                    <a:lnTo>
                      <a:pt x="3544" y="9138"/>
                    </a:lnTo>
                    <a:lnTo>
                      <a:pt x="3543" y="9156"/>
                    </a:lnTo>
                    <a:lnTo>
                      <a:pt x="3543" y="9174"/>
                    </a:lnTo>
                    <a:lnTo>
                      <a:pt x="3543" y="9191"/>
                    </a:lnTo>
                    <a:lnTo>
                      <a:pt x="3544" y="9202"/>
                    </a:lnTo>
                    <a:lnTo>
                      <a:pt x="3551" y="9221"/>
                    </a:lnTo>
                    <a:lnTo>
                      <a:pt x="3564" y="9250"/>
                    </a:lnTo>
                    <a:lnTo>
                      <a:pt x="3573" y="9265"/>
                    </a:lnTo>
                    <a:lnTo>
                      <a:pt x="3580" y="9277"/>
                    </a:lnTo>
                    <a:lnTo>
                      <a:pt x="3584" y="9282"/>
                    </a:lnTo>
                    <a:lnTo>
                      <a:pt x="3587" y="9286"/>
                    </a:lnTo>
                    <a:lnTo>
                      <a:pt x="3590" y="9287"/>
                    </a:lnTo>
                    <a:lnTo>
                      <a:pt x="3592" y="9289"/>
                    </a:lnTo>
                    <a:lnTo>
                      <a:pt x="3622" y="9281"/>
                    </a:lnTo>
                    <a:lnTo>
                      <a:pt x="3678" y="9265"/>
                    </a:lnTo>
                    <a:lnTo>
                      <a:pt x="3708" y="9258"/>
                    </a:lnTo>
                    <a:lnTo>
                      <a:pt x="3735" y="9250"/>
                    </a:lnTo>
                    <a:lnTo>
                      <a:pt x="3756" y="9245"/>
                    </a:lnTo>
                    <a:lnTo>
                      <a:pt x="3768" y="9244"/>
                    </a:lnTo>
                    <a:lnTo>
                      <a:pt x="3776" y="9245"/>
                    </a:lnTo>
                    <a:lnTo>
                      <a:pt x="3785" y="9248"/>
                    </a:lnTo>
                    <a:lnTo>
                      <a:pt x="3795" y="9250"/>
                    </a:lnTo>
                    <a:lnTo>
                      <a:pt x="3806" y="9255"/>
                    </a:lnTo>
                    <a:lnTo>
                      <a:pt x="3827" y="9263"/>
                    </a:lnTo>
                    <a:lnTo>
                      <a:pt x="3842" y="9268"/>
                    </a:lnTo>
                    <a:lnTo>
                      <a:pt x="3852" y="9271"/>
                    </a:lnTo>
                    <a:lnTo>
                      <a:pt x="3862" y="9277"/>
                    </a:lnTo>
                    <a:lnTo>
                      <a:pt x="3867" y="9281"/>
                    </a:lnTo>
                    <a:lnTo>
                      <a:pt x="3869" y="9285"/>
                    </a:lnTo>
                    <a:lnTo>
                      <a:pt x="3872" y="9290"/>
                    </a:lnTo>
                    <a:lnTo>
                      <a:pt x="3873" y="9295"/>
                    </a:lnTo>
                    <a:lnTo>
                      <a:pt x="3874" y="9307"/>
                    </a:lnTo>
                    <a:lnTo>
                      <a:pt x="3877" y="9319"/>
                    </a:lnTo>
                    <a:lnTo>
                      <a:pt x="3879" y="9330"/>
                    </a:lnTo>
                    <a:lnTo>
                      <a:pt x="3883" y="9339"/>
                    </a:lnTo>
                    <a:lnTo>
                      <a:pt x="3885" y="9344"/>
                    </a:lnTo>
                    <a:lnTo>
                      <a:pt x="3891" y="9349"/>
                    </a:lnTo>
                    <a:lnTo>
                      <a:pt x="3899" y="9355"/>
                    </a:lnTo>
                    <a:lnTo>
                      <a:pt x="3906" y="9361"/>
                    </a:lnTo>
                    <a:lnTo>
                      <a:pt x="3915" y="9366"/>
                    </a:lnTo>
                    <a:lnTo>
                      <a:pt x="3922" y="9368"/>
                    </a:lnTo>
                    <a:lnTo>
                      <a:pt x="3926" y="9370"/>
                    </a:lnTo>
                    <a:lnTo>
                      <a:pt x="3928" y="9370"/>
                    </a:lnTo>
                    <a:lnTo>
                      <a:pt x="3932" y="9370"/>
                    </a:lnTo>
                    <a:lnTo>
                      <a:pt x="3933" y="9368"/>
                    </a:lnTo>
                    <a:lnTo>
                      <a:pt x="3943" y="9360"/>
                    </a:lnTo>
                    <a:lnTo>
                      <a:pt x="3953" y="9348"/>
                    </a:lnTo>
                    <a:lnTo>
                      <a:pt x="3958" y="9341"/>
                    </a:lnTo>
                    <a:lnTo>
                      <a:pt x="3963" y="9336"/>
                    </a:lnTo>
                    <a:lnTo>
                      <a:pt x="3968" y="9334"/>
                    </a:lnTo>
                    <a:lnTo>
                      <a:pt x="3970" y="9334"/>
                    </a:lnTo>
                    <a:lnTo>
                      <a:pt x="3979" y="9336"/>
                    </a:lnTo>
                    <a:lnTo>
                      <a:pt x="3988" y="9341"/>
                    </a:lnTo>
                    <a:lnTo>
                      <a:pt x="4001" y="9345"/>
                    </a:lnTo>
                    <a:lnTo>
                      <a:pt x="4014" y="9349"/>
                    </a:lnTo>
                    <a:lnTo>
                      <a:pt x="4035" y="9351"/>
                    </a:lnTo>
                    <a:lnTo>
                      <a:pt x="4065" y="9357"/>
                    </a:lnTo>
                    <a:lnTo>
                      <a:pt x="4078" y="9361"/>
                    </a:lnTo>
                    <a:lnTo>
                      <a:pt x="4089" y="9365"/>
                    </a:lnTo>
                    <a:lnTo>
                      <a:pt x="4093" y="9366"/>
                    </a:lnTo>
                    <a:lnTo>
                      <a:pt x="4097" y="9368"/>
                    </a:lnTo>
                    <a:lnTo>
                      <a:pt x="4098" y="9371"/>
                    </a:lnTo>
                    <a:lnTo>
                      <a:pt x="4098" y="9372"/>
                    </a:lnTo>
                    <a:lnTo>
                      <a:pt x="4094" y="9384"/>
                    </a:lnTo>
                    <a:lnTo>
                      <a:pt x="4088" y="9398"/>
                    </a:lnTo>
                    <a:lnTo>
                      <a:pt x="4083" y="9412"/>
                    </a:lnTo>
                    <a:lnTo>
                      <a:pt x="4078" y="9423"/>
                    </a:lnTo>
                    <a:lnTo>
                      <a:pt x="4076" y="9430"/>
                    </a:lnTo>
                    <a:lnTo>
                      <a:pt x="4073" y="9439"/>
                    </a:lnTo>
                    <a:lnTo>
                      <a:pt x="4071" y="9447"/>
                    </a:lnTo>
                    <a:lnTo>
                      <a:pt x="4070" y="9456"/>
                    </a:lnTo>
                    <a:lnTo>
                      <a:pt x="4070" y="9468"/>
                    </a:lnTo>
                    <a:lnTo>
                      <a:pt x="4072" y="9484"/>
                    </a:lnTo>
                    <a:lnTo>
                      <a:pt x="4073" y="9491"/>
                    </a:lnTo>
                    <a:lnTo>
                      <a:pt x="4076" y="9499"/>
                    </a:lnTo>
                    <a:lnTo>
                      <a:pt x="4078" y="9505"/>
                    </a:lnTo>
                    <a:lnTo>
                      <a:pt x="4083" y="9509"/>
                    </a:lnTo>
                    <a:lnTo>
                      <a:pt x="4097" y="9517"/>
                    </a:lnTo>
                    <a:lnTo>
                      <a:pt x="4118" y="9530"/>
                    </a:lnTo>
                    <a:lnTo>
                      <a:pt x="4127" y="9537"/>
                    </a:lnTo>
                    <a:lnTo>
                      <a:pt x="4136" y="9543"/>
                    </a:lnTo>
                    <a:lnTo>
                      <a:pt x="4142" y="9551"/>
                    </a:lnTo>
                    <a:lnTo>
                      <a:pt x="4146" y="9557"/>
                    </a:lnTo>
                    <a:lnTo>
                      <a:pt x="4148" y="9571"/>
                    </a:lnTo>
                    <a:lnTo>
                      <a:pt x="4153" y="9591"/>
                    </a:lnTo>
                    <a:lnTo>
                      <a:pt x="4156" y="9600"/>
                    </a:lnTo>
                    <a:lnTo>
                      <a:pt x="4158" y="9606"/>
                    </a:lnTo>
                    <a:lnTo>
                      <a:pt x="4161" y="9610"/>
                    </a:lnTo>
                    <a:lnTo>
                      <a:pt x="4162" y="9611"/>
                    </a:lnTo>
                    <a:lnTo>
                      <a:pt x="4164" y="9612"/>
                    </a:lnTo>
                    <a:lnTo>
                      <a:pt x="4167" y="9613"/>
                    </a:lnTo>
                    <a:lnTo>
                      <a:pt x="4177" y="9612"/>
                    </a:lnTo>
                    <a:lnTo>
                      <a:pt x="4188" y="9610"/>
                    </a:lnTo>
                    <a:lnTo>
                      <a:pt x="4200" y="9606"/>
                    </a:lnTo>
                    <a:lnTo>
                      <a:pt x="4211" y="9600"/>
                    </a:lnTo>
                    <a:lnTo>
                      <a:pt x="4226" y="9589"/>
                    </a:lnTo>
                    <a:lnTo>
                      <a:pt x="4243" y="9571"/>
                    </a:lnTo>
                    <a:lnTo>
                      <a:pt x="4253" y="9563"/>
                    </a:lnTo>
                    <a:lnTo>
                      <a:pt x="4260" y="9558"/>
                    </a:lnTo>
                    <a:lnTo>
                      <a:pt x="4264" y="9557"/>
                    </a:lnTo>
                    <a:lnTo>
                      <a:pt x="4266" y="9557"/>
                    </a:lnTo>
                    <a:lnTo>
                      <a:pt x="4269" y="9557"/>
                    </a:lnTo>
                    <a:lnTo>
                      <a:pt x="4270" y="9559"/>
                    </a:lnTo>
                    <a:lnTo>
                      <a:pt x="4274" y="9573"/>
                    </a:lnTo>
                    <a:lnTo>
                      <a:pt x="4275" y="9585"/>
                    </a:lnTo>
                    <a:lnTo>
                      <a:pt x="4278" y="9596"/>
                    </a:lnTo>
                    <a:lnTo>
                      <a:pt x="4281" y="9603"/>
                    </a:lnTo>
                    <a:lnTo>
                      <a:pt x="4294" y="9613"/>
                    </a:lnTo>
                    <a:lnTo>
                      <a:pt x="4318" y="9627"/>
                    </a:lnTo>
                    <a:lnTo>
                      <a:pt x="4346" y="9642"/>
                    </a:lnTo>
                    <a:lnTo>
                      <a:pt x="4369" y="9650"/>
                    </a:lnTo>
                    <a:lnTo>
                      <a:pt x="4393" y="9655"/>
                    </a:lnTo>
                    <a:lnTo>
                      <a:pt x="4428" y="9659"/>
                    </a:lnTo>
                    <a:lnTo>
                      <a:pt x="4445" y="9660"/>
                    </a:lnTo>
                    <a:lnTo>
                      <a:pt x="4460" y="9660"/>
                    </a:lnTo>
                    <a:lnTo>
                      <a:pt x="4472" y="9660"/>
                    </a:lnTo>
                    <a:lnTo>
                      <a:pt x="4478" y="9659"/>
                    </a:lnTo>
                    <a:lnTo>
                      <a:pt x="4492" y="9649"/>
                    </a:lnTo>
                    <a:lnTo>
                      <a:pt x="4513" y="9629"/>
                    </a:lnTo>
                    <a:lnTo>
                      <a:pt x="4524" y="9618"/>
                    </a:lnTo>
                    <a:lnTo>
                      <a:pt x="4535" y="9608"/>
                    </a:lnTo>
                    <a:lnTo>
                      <a:pt x="4542" y="9598"/>
                    </a:lnTo>
                    <a:lnTo>
                      <a:pt x="4548" y="9590"/>
                    </a:lnTo>
                    <a:lnTo>
                      <a:pt x="4556" y="9575"/>
                    </a:lnTo>
                    <a:lnTo>
                      <a:pt x="4562" y="9557"/>
                    </a:lnTo>
                    <a:lnTo>
                      <a:pt x="4564" y="9549"/>
                    </a:lnTo>
                    <a:lnTo>
                      <a:pt x="4564" y="9541"/>
                    </a:lnTo>
                    <a:lnTo>
                      <a:pt x="4563" y="9533"/>
                    </a:lnTo>
                    <a:lnTo>
                      <a:pt x="4559" y="9528"/>
                    </a:lnTo>
                    <a:lnTo>
                      <a:pt x="4549" y="9517"/>
                    </a:lnTo>
                    <a:lnTo>
                      <a:pt x="4537" y="9505"/>
                    </a:lnTo>
                    <a:lnTo>
                      <a:pt x="4525" y="9493"/>
                    </a:lnTo>
                    <a:lnTo>
                      <a:pt x="4516" y="9483"/>
                    </a:lnTo>
                    <a:lnTo>
                      <a:pt x="4514" y="9478"/>
                    </a:lnTo>
                    <a:lnTo>
                      <a:pt x="4513" y="9471"/>
                    </a:lnTo>
                    <a:lnTo>
                      <a:pt x="4511" y="9462"/>
                    </a:lnTo>
                    <a:lnTo>
                      <a:pt x="4511" y="9452"/>
                    </a:lnTo>
                    <a:lnTo>
                      <a:pt x="4510" y="9443"/>
                    </a:lnTo>
                    <a:lnTo>
                      <a:pt x="4509" y="9436"/>
                    </a:lnTo>
                    <a:lnTo>
                      <a:pt x="4508" y="9432"/>
                    </a:lnTo>
                    <a:lnTo>
                      <a:pt x="4506" y="9430"/>
                    </a:lnTo>
                    <a:lnTo>
                      <a:pt x="4504" y="9428"/>
                    </a:lnTo>
                    <a:lnTo>
                      <a:pt x="4501" y="9426"/>
                    </a:lnTo>
                    <a:lnTo>
                      <a:pt x="4488" y="9425"/>
                    </a:lnTo>
                    <a:lnTo>
                      <a:pt x="4471" y="9424"/>
                    </a:lnTo>
                    <a:lnTo>
                      <a:pt x="4461" y="9423"/>
                    </a:lnTo>
                    <a:lnTo>
                      <a:pt x="4453" y="9420"/>
                    </a:lnTo>
                    <a:lnTo>
                      <a:pt x="4451" y="9418"/>
                    </a:lnTo>
                    <a:lnTo>
                      <a:pt x="4449" y="9415"/>
                    </a:lnTo>
                    <a:lnTo>
                      <a:pt x="4447" y="9413"/>
                    </a:lnTo>
                    <a:lnTo>
                      <a:pt x="4446" y="9409"/>
                    </a:lnTo>
                    <a:lnTo>
                      <a:pt x="4445" y="9392"/>
                    </a:lnTo>
                    <a:lnTo>
                      <a:pt x="4442" y="9373"/>
                    </a:lnTo>
                    <a:lnTo>
                      <a:pt x="4440" y="9366"/>
                    </a:lnTo>
                    <a:lnTo>
                      <a:pt x="4437" y="9359"/>
                    </a:lnTo>
                    <a:lnTo>
                      <a:pt x="4435" y="9354"/>
                    </a:lnTo>
                    <a:lnTo>
                      <a:pt x="4431" y="9351"/>
                    </a:lnTo>
                    <a:lnTo>
                      <a:pt x="4421" y="9344"/>
                    </a:lnTo>
                    <a:lnTo>
                      <a:pt x="4409" y="9334"/>
                    </a:lnTo>
                    <a:lnTo>
                      <a:pt x="4404" y="9328"/>
                    </a:lnTo>
                    <a:lnTo>
                      <a:pt x="4399" y="9322"/>
                    </a:lnTo>
                    <a:lnTo>
                      <a:pt x="4397" y="9316"/>
                    </a:lnTo>
                    <a:lnTo>
                      <a:pt x="4397" y="9309"/>
                    </a:lnTo>
                    <a:lnTo>
                      <a:pt x="4398" y="9298"/>
                    </a:lnTo>
                    <a:lnTo>
                      <a:pt x="4399" y="9289"/>
                    </a:lnTo>
                    <a:lnTo>
                      <a:pt x="4402" y="9285"/>
                    </a:lnTo>
                    <a:lnTo>
                      <a:pt x="4406" y="9281"/>
                    </a:lnTo>
                    <a:lnTo>
                      <a:pt x="4410" y="9279"/>
                    </a:lnTo>
                    <a:lnTo>
                      <a:pt x="4418" y="9279"/>
                    </a:lnTo>
                    <a:lnTo>
                      <a:pt x="4449" y="9279"/>
                    </a:lnTo>
                    <a:lnTo>
                      <a:pt x="4495" y="9277"/>
                    </a:lnTo>
                    <a:lnTo>
                      <a:pt x="4519" y="9276"/>
                    </a:lnTo>
                    <a:lnTo>
                      <a:pt x="4540" y="9275"/>
                    </a:lnTo>
                    <a:lnTo>
                      <a:pt x="4554" y="9274"/>
                    </a:lnTo>
                    <a:lnTo>
                      <a:pt x="4562" y="9271"/>
                    </a:lnTo>
                    <a:lnTo>
                      <a:pt x="4572" y="9264"/>
                    </a:lnTo>
                    <a:lnTo>
                      <a:pt x="4584" y="9252"/>
                    </a:lnTo>
                    <a:lnTo>
                      <a:pt x="4589" y="9244"/>
                    </a:lnTo>
                    <a:lnTo>
                      <a:pt x="4595" y="9238"/>
                    </a:lnTo>
                    <a:lnTo>
                      <a:pt x="4597" y="9232"/>
                    </a:lnTo>
                    <a:lnTo>
                      <a:pt x="4599" y="9226"/>
                    </a:lnTo>
                    <a:lnTo>
                      <a:pt x="4599" y="9211"/>
                    </a:lnTo>
                    <a:lnTo>
                      <a:pt x="4596" y="9188"/>
                    </a:lnTo>
                    <a:lnTo>
                      <a:pt x="4596" y="9177"/>
                    </a:lnTo>
                    <a:lnTo>
                      <a:pt x="4597" y="9167"/>
                    </a:lnTo>
                    <a:lnTo>
                      <a:pt x="4597" y="9162"/>
                    </a:lnTo>
                    <a:lnTo>
                      <a:pt x="4599" y="9158"/>
                    </a:lnTo>
                    <a:lnTo>
                      <a:pt x="4601" y="9156"/>
                    </a:lnTo>
                    <a:lnTo>
                      <a:pt x="4602" y="9154"/>
                    </a:lnTo>
                    <a:lnTo>
                      <a:pt x="4621" y="9145"/>
                    </a:lnTo>
                    <a:lnTo>
                      <a:pt x="4650" y="9131"/>
                    </a:lnTo>
                    <a:lnTo>
                      <a:pt x="4666" y="9124"/>
                    </a:lnTo>
                    <a:lnTo>
                      <a:pt x="4681" y="9118"/>
                    </a:lnTo>
                    <a:lnTo>
                      <a:pt x="4692" y="9115"/>
                    </a:lnTo>
                    <a:lnTo>
                      <a:pt x="4700" y="9114"/>
                    </a:lnTo>
                    <a:lnTo>
                      <a:pt x="4723" y="9124"/>
                    </a:lnTo>
                    <a:lnTo>
                      <a:pt x="4760" y="9141"/>
                    </a:lnTo>
                    <a:lnTo>
                      <a:pt x="4778" y="9149"/>
                    </a:lnTo>
                    <a:lnTo>
                      <a:pt x="4795" y="9157"/>
                    </a:lnTo>
                    <a:lnTo>
                      <a:pt x="4808" y="9162"/>
                    </a:lnTo>
                    <a:lnTo>
                      <a:pt x="4815" y="9163"/>
                    </a:lnTo>
                    <a:lnTo>
                      <a:pt x="4819" y="9162"/>
                    </a:lnTo>
                    <a:lnTo>
                      <a:pt x="4823" y="9157"/>
                    </a:lnTo>
                    <a:lnTo>
                      <a:pt x="4825" y="9151"/>
                    </a:lnTo>
                    <a:lnTo>
                      <a:pt x="4826" y="9145"/>
                    </a:lnTo>
                    <a:lnTo>
                      <a:pt x="4830" y="9130"/>
                    </a:lnTo>
                    <a:lnTo>
                      <a:pt x="4830" y="9121"/>
                    </a:lnTo>
                    <a:lnTo>
                      <a:pt x="4827" y="9114"/>
                    </a:lnTo>
                    <a:lnTo>
                      <a:pt x="4818" y="9102"/>
                    </a:lnTo>
                    <a:lnTo>
                      <a:pt x="4805" y="9087"/>
                    </a:lnTo>
                    <a:lnTo>
                      <a:pt x="4793" y="9071"/>
                    </a:lnTo>
                    <a:lnTo>
                      <a:pt x="4781" y="9052"/>
                    </a:lnTo>
                    <a:lnTo>
                      <a:pt x="4768" y="9031"/>
                    </a:lnTo>
                    <a:lnTo>
                      <a:pt x="4763" y="9020"/>
                    </a:lnTo>
                    <a:lnTo>
                      <a:pt x="4759" y="9010"/>
                    </a:lnTo>
                    <a:lnTo>
                      <a:pt x="4756" y="9003"/>
                    </a:lnTo>
                    <a:lnTo>
                      <a:pt x="4755" y="8997"/>
                    </a:lnTo>
                    <a:lnTo>
                      <a:pt x="4759" y="8976"/>
                    </a:lnTo>
                    <a:lnTo>
                      <a:pt x="4767" y="8940"/>
                    </a:lnTo>
                    <a:lnTo>
                      <a:pt x="4772" y="8922"/>
                    </a:lnTo>
                    <a:lnTo>
                      <a:pt x="4778" y="8906"/>
                    </a:lnTo>
                    <a:lnTo>
                      <a:pt x="4781" y="8899"/>
                    </a:lnTo>
                    <a:lnTo>
                      <a:pt x="4783" y="8894"/>
                    </a:lnTo>
                    <a:lnTo>
                      <a:pt x="4786" y="8890"/>
                    </a:lnTo>
                    <a:lnTo>
                      <a:pt x="4788" y="8887"/>
                    </a:lnTo>
                    <a:lnTo>
                      <a:pt x="4799" y="8883"/>
                    </a:lnTo>
                    <a:lnTo>
                      <a:pt x="4811" y="8875"/>
                    </a:lnTo>
                    <a:lnTo>
                      <a:pt x="4823" y="8869"/>
                    </a:lnTo>
                    <a:lnTo>
                      <a:pt x="4826" y="8867"/>
                    </a:lnTo>
                    <a:lnTo>
                      <a:pt x="4831" y="8867"/>
                    </a:lnTo>
                    <a:lnTo>
                      <a:pt x="4841" y="8867"/>
                    </a:lnTo>
                    <a:lnTo>
                      <a:pt x="4847" y="8867"/>
                    </a:lnTo>
                    <a:lnTo>
                      <a:pt x="4853" y="8868"/>
                    </a:lnTo>
                    <a:lnTo>
                      <a:pt x="4858" y="8870"/>
                    </a:lnTo>
                    <a:lnTo>
                      <a:pt x="4862" y="8874"/>
                    </a:lnTo>
                    <a:lnTo>
                      <a:pt x="4869" y="8878"/>
                    </a:lnTo>
                    <a:lnTo>
                      <a:pt x="4879" y="8884"/>
                    </a:lnTo>
                    <a:lnTo>
                      <a:pt x="4894" y="8890"/>
                    </a:lnTo>
                    <a:lnTo>
                      <a:pt x="4909" y="8897"/>
                    </a:lnTo>
                    <a:lnTo>
                      <a:pt x="4939" y="8908"/>
                    </a:lnTo>
                    <a:lnTo>
                      <a:pt x="4960" y="8915"/>
                    </a:lnTo>
                    <a:lnTo>
                      <a:pt x="4980" y="8918"/>
                    </a:lnTo>
                    <a:lnTo>
                      <a:pt x="5011" y="8927"/>
                    </a:lnTo>
                    <a:lnTo>
                      <a:pt x="5040" y="8935"/>
                    </a:lnTo>
                    <a:lnTo>
                      <a:pt x="5058" y="8940"/>
                    </a:lnTo>
                    <a:lnTo>
                      <a:pt x="5073" y="8945"/>
                    </a:lnTo>
                    <a:lnTo>
                      <a:pt x="5098" y="8953"/>
                    </a:lnTo>
                    <a:lnTo>
                      <a:pt x="5124" y="8960"/>
                    </a:lnTo>
                    <a:lnTo>
                      <a:pt x="5144" y="8963"/>
                    </a:lnTo>
                    <a:lnTo>
                      <a:pt x="5157" y="8964"/>
                    </a:lnTo>
                    <a:lnTo>
                      <a:pt x="5184" y="8965"/>
                    </a:lnTo>
                    <a:lnTo>
                      <a:pt x="5219" y="8967"/>
                    </a:lnTo>
                    <a:lnTo>
                      <a:pt x="5259" y="8970"/>
                    </a:lnTo>
                    <a:lnTo>
                      <a:pt x="5299" y="8972"/>
                    </a:lnTo>
                    <a:lnTo>
                      <a:pt x="5334" y="8975"/>
                    </a:lnTo>
                    <a:lnTo>
                      <a:pt x="5361" y="8976"/>
                    </a:lnTo>
                    <a:lnTo>
                      <a:pt x="5376" y="8976"/>
                    </a:lnTo>
                    <a:lnTo>
                      <a:pt x="5396" y="8975"/>
                    </a:lnTo>
                    <a:lnTo>
                      <a:pt x="5423" y="8974"/>
                    </a:lnTo>
                    <a:lnTo>
                      <a:pt x="5438" y="8972"/>
                    </a:lnTo>
                    <a:lnTo>
                      <a:pt x="5450" y="8972"/>
                    </a:lnTo>
                    <a:lnTo>
                      <a:pt x="5462" y="8974"/>
                    </a:lnTo>
                    <a:lnTo>
                      <a:pt x="5470" y="8975"/>
                    </a:lnTo>
                    <a:lnTo>
                      <a:pt x="5491" y="8981"/>
                    </a:lnTo>
                    <a:lnTo>
                      <a:pt x="5520" y="8991"/>
                    </a:lnTo>
                    <a:lnTo>
                      <a:pt x="5547" y="8999"/>
                    </a:lnTo>
                    <a:lnTo>
                      <a:pt x="5563" y="9003"/>
                    </a:lnTo>
                    <a:lnTo>
                      <a:pt x="5575" y="9003"/>
                    </a:lnTo>
                    <a:lnTo>
                      <a:pt x="5599" y="9004"/>
                    </a:lnTo>
                    <a:lnTo>
                      <a:pt x="5632" y="9007"/>
                    </a:lnTo>
                    <a:lnTo>
                      <a:pt x="5669" y="9009"/>
                    </a:lnTo>
                    <a:lnTo>
                      <a:pt x="5706" y="9012"/>
                    </a:lnTo>
                    <a:lnTo>
                      <a:pt x="5740" y="9014"/>
                    </a:lnTo>
                    <a:lnTo>
                      <a:pt x="5766" y="9017"/>
                    </a:lnTo>
                    <a:lnTo>
                      <a:pt x="5780" y="9018"/>
                    </a:lnTo>
                    <a:lnTo>
                      <a:pt x="5798" y="9023"/>
                    </a:lnTo>
                    <a:lnTo>
                      <a:pt x="5820" y="9028"/>
                    </a:lnTo>
                    <a:lnTo>
                      <a:pt x="5831" y="9029"/>
                    </a:lnTo>
                    <a:lnTo>
                      <a:pt x="5841" y="9030"/>
                    </a:lnTo>
                    <a:lnTo>
                      <a:pt x="5850" y="9031"/>
                    </a:lnTo>
                    <a:lnTo>
                      <a:pt x="5856" y="9030"/>
                    </a:lnTo>
                    <a:lnTo>
                      <a:pt x="5867" y="9024"/>
                    </a:lnTo>
                    <a:lnTo>
                      <a:pt x="5880" y="9014"/>
                    </a:lnTo>
                    <a:lnTo>
                      <a:pt x="5889" y="9010"/>
                    </a:lnTo>
                    <a:lnTo>
                      <a:pt x="5898" y="9007"/>
                    </a:lnTo>
                    <a:lnTo>
                      <a:pt x="5906" y="9006"/>
                    </a:lnTo>
                    <a:lnTo>
                      <a:pt x="5915" y="9006"/>
                    </a:lnTo>
                    <a:lnTo>
                      <a:pt x="5925" y="9007"/>
                    </a:lnTo>
                    <a:lnTo>
                      <a:pt x="5935" y="9007"/>
                    </a:lnTo>
                    <a:lnTo>
                      <a:pt x="5944" y="9007"/>
                    </a:lnTo>
                    <a:lnTo>
                      <a:pt x="5954" y="9006"/>
                    </a:lnTo>
                    <a:lnTo>
                      <a:pt x="5973" y="9002"/>
                    </a:lnTo>
                    <a:lnTo>
                      <a:pt x="5983" y="8999"/>
                    </a:lnTo>
                    <a:lnTo>
                      <a:pt x="5991" y="8991"/>
                    </a:lnTo>
                    <a:lnTo>
                      <a:pt x="6004" y="8977"/>
                    </a:lnTo>
                    <a:lnTo>
                      <a:pt x="6011" y="8970"/>
                    </a:lnTo>
                    <a:lnTo>
                      <a:pt x="6020" y="8965"/>
                    </a:lnTo>
                    <a:lnTo>
                      <a:pt x="6023" y="8963"/>
                    </a:lnTo>
                    <a:lnTo>
                      <a:pt x="6027" y="8961"/>
                    </a:lnTo>
                    <a:lnTo>
                      <a:pt x="6032" y="8960"/>
                    </a:lnTo>
                    <a:lnTo>
                      <a:pt x="6037" y="8960"/>
                    </a:lnTo>
                    <a:lnTo>
                      <a:pt x="6064" y="8966"/>
                    </a:lnTo>
                    <a:lnTo>
                      <a:pt x="6099" y="8976"/>
                    </a:lnTo>
                    <a:lnTo>
                      <a:pt x="6118" y="8982"/>
                    </a:lnTo>
                    <a:lnTo>
                      <a:pt x="6134" y="8987"/>
                    </a:lnTo>
                    <a:lnTo>
                      <a:pt x="6145" y="8993"/>
                    </a:lnTo>
                    <a:lnTo>
                      <a:pt x="6151" y="8997"/>
                    </a:lnTo>
                    <a:lnTo>
                      <a:pt x="6161" y="9010"/>
                    </a:lnTo>
                    <a:lnTo>
                      <a:pt x="6176" y="9030"/>
                    </a:lnTo>
                    <a:lnTo>
                      <a:pt x="6183" y="9040"/>
                    </a:lnTo>
                    <a:lnTo>
                      <a:pt x="6192" y="9049"/>
                    </a:lnTo>
                    <a:lnTo>
                      <a:pt x="6198" y="9055"/>
                    </a:lnTo>
                    <a:lnTo>
                      <a:pt x="6204" y="9057"/>
                    </a:lnTo>
                    <a:lnTo>
                      <a:pt x="6224" y="9058"/>
                    </a:lnTo>
                    <a:lnTo>
                      <a:pt x="6253" y="9062"/>
                    </a:lnTo>
                    <a:lnTo>
                      <a:pt x="6268" y="9065"/>
                    </a:lnTo>
                    <a:lnTo>
                      <a:pt x="6280" y="9068"/>
                    </a:lnTo>
                    <a:lnTo>
                      <a:pt x="6290" y="9071"/>
                    </a:lnTo>
                    <a:lnTo>
                      <a:pt x="6294" y="9073"/>
                    </a:lnTo>
                    <a:lnTo>
                      <a:pt x="6300" y="9088"/>
                    </a:lnTo>
                    <a:lnTo>
                      <a:pt x="6307" y="9118"/>
                    </a:lnTo>
                    <a:lnTo>
                      <a:pt x="6314" y="9147"/>
                    </a:lnTo>
                    <a:lnTo>
                      <a:pt x="6316" y="9165"/>
                    </a:lnTo>
                    <a:lnTo>
                      <a:pt x="6315" y="9175"/>
                    </a:lnTo>
                    <a:lnTo>
                      <a:pt x="6312" y="9188"/>
                    </a:lnTo>
                    <a:lnTo>
                      <a:pt x="6312" y="9194"/>
                    </a:lnTo>
                    <a:lnTo>
                      <a:pt x="6312" y="9200"/>
                    </a:lnTo>
                    <a:lnTo>
                      <a:pt x="6315" y="9205"/>
                    </a:lnTo>
                    <a:lnTo>
                      <a:pt x="6317" y="9210"/>
                    </a:lnTo>
                    <a:lnTo>
                      <a:pt x="6323" y="9220"/>
                    </a:lnTo>
                    <a:lnTo>
                      <a:pt x="6330" y="9231"/>
                    </a:lnTo>
                    <a:lnTo>
                      <a:pt x="6333" y="9241"/>
                    </a:lnTo>
                    <a:lnTo>
                      <a:pt x="6334" y="9248"/>
                    </a:lnTo>
                    <a:lnTo>
                      <a:pt x="6332" y="9261"/>
                    </a:lnTo>
                    <a:lnTo>
                      <a:pt x="6328" y="9285"/>
                    </a:lnTo>
                    <a:lnTo>
                      <a:pt x="6325" y="9296"/>
                    </a:lnTo>
                    <a:lnTo>
                      <a:pt x="6322" y="9307"/>
                    </a:lnTo>
                    <a:lnTo>
                      <a:pt x="6318" y="9316"/>
                    </a:lnTo>
                    <a:lnTo>
                      <a:pt x="6315" y="9320"/>
                    </a:lnTo>
                    <a:lnTo>
                      <a:pt x="6306" y="9327"/>
                    </a:lnTo>
                    <a:lnTo>
                      <a:pt x="6296" y="9334"/>
                    </a:lnTo>
                    <a:lnTo>
                      <a:pt x="6291" y="9338"/>
                    </a:lnTo>
                    <a:lnTo>
                      <a:pt x="6288" y="9341"/>
                    </a:lnTo>
                    <a:lnTo>
                      <a:pt x="6285" y="9345"/>
                    </a:lnTo>
                    <a:lnTo>
                      <a:pt x="6284" y="9350"/>
                    </a:lnTo>
                    <a:lnTo>
                      <a:pt x="6282" y="9360"/>
                    </a:lnTo>
                    <a:lnTo>
                      <a:pt x="6282" y="9372"/>
                    </a:lnTo>
                    <a:lnTo>
                      <a:pt x="6283" y="9378"/>
                    </a:lnTo>
                    <a:lnTo>
                      <a:pt x="6285" y="9383"/>
                    </a:lnTo>
                    <a:lnTo>
                      <a:pt x="6288" y="9387"/>
                    </a:lnTo>
                    <a:lnTo>
                      <a:pt x="6293" y="9388"/>
                    </a:lnTo>
                    <a:lnTo>
                      <a:pt x="6302" y="9387"/>
                    </a:lnTo>
                    <a:lnTo>
                      <a:pt x="6312" y="9387"/>
                    </a:lnTo>
                    <a:lnTo>
                      <a:pt x="6316" y="9387"/>
                    </a:lnTo>
                    <a:lnTo>
                      <a:pt x="6320" y="9388"/>
                    </a:lnTo>
                    <a:lnTo>
                      <a:pt x="6322" y="9389"/>
                    </a:lnTo>
                    <a:lnTo>
                      <a:pt x="6325" y="9393"/>
                    </a:lnTo>
                    <a:lnTo>
                      <a:pt x="6328" y="9400"/>
                    </a:lnTo>
                    <a:lnTo>
                      <a:pt x="6334" y="9408"/>
                    </a:lnTo>
                    <a:lnTo>
                      <a:pt x="6337" y="9410"/>
                    </a:lnTo>
                    <a:lnTo>
                      <a:pt x="6341" y="9413"/>
                    </a:lnTo>
                    <a:lnTo>
                      <a:pt x="6343" y="9413"/>
                    </a:lnTo>
                    <a:lnTo>
                      <a:pt x="6347" y="9413"/>
                    </a:lnTo>
                    <a:lnTo>
                      <a:pt x="6359" y="9412"/>
                    </a:lnTo>
                    <a:lnTo>
                      <a:pt x="6380" y="9410"/>
                    </a:lnTo>
                    <a:lnTo>
                      <a:pt x="6391" y="9408"/>
                    </a:lnTo>
                    <a:lnTo>
                      <a:pt x="6402" y="9405"/>
                    </a:lnTo>
                    <a:lnTo>
                      <a:pt x="6409" y="9403"/>
                    </a:lnTo>
                    <a:lnTo>
                      <a:pt x="6414" y="9399"/>
                    </a:lnTo>
                    <a:lnTo>
                      <a:pt x="6422" y="9389"/>
                    </a:lnTo>
                    <a:lnTo>
                      <a:pt x="6430" y="9378"/>
                    </a:lnTo>
                    <a:lnTo>
                      <a:pt x="6435" y="9375"/>
                    </a:lnTo>
                    <a:lnTo>
                      <a:pt x="6440" y="9371"/>
                    </a:lnTo>
                    <a:lnTo>
                      <a:pt x="6445" y="9368"/>
                    </a:lnTo>
                    <a:lnTo>
                      <a:pt x="6450" y="9367"/>
                    </a:lnTo>
                    <a:lnTo>
                      <a:pt x="6455" y="9368"/>
                    </a:lnTo>
                    <a:lnTo>
                      <a:pt x="6460" y="9373"/>
                    </a:lnTo>
                    <a:lnTo>
                      <a:pt x="6465" y="9380"/>
                    </a:lnTo>
                    <a:lnTo>
                      <a:pt x="6471" y="9387"/>
                    </a:lnTo>
                    <a:lnTo>
                      <a:pt x="6475" y="9394"/>
                    </a:lnTo>
                    <a:lnTo>
                      <a:pt x="6478" y="9402"/>
                    </a:lnTo>
                    <a:lnTo>
                      <a:pt x="6481" y="9408"/>
                    </a:lnTo>
                    <a:lnTo>
                      <a:pt x="6481" y="9413"/>
                    </a:lnTo>
                    <a:lnTo>
                      <a:pt x="6477" y="9424"/>
                    </a:lnTo>
                    <a:lnTo>
                      <a:pt x="6472" y="9439"/>
                    </a:lnTo>
                    <a:lnTo>
                      <a:pt x="6467" y="9452"/>
                    </a:lnTo>
                    <a:lnTo>
                      <a:pt x="6465" y="9462"/>
                    </a:lnTo>
                    <a:lnTo>
                      <a:pt x="6466" y="9466"/>
                    </a:lnTo>
                    <a:lnTo>
                      <a:pt x="6469" y="9472"/>
                    </a:lnTo>
                    <a:lnTo>
                      <a:pt x="6471" y="9478"/>
                    </a:lnTo>
                    <a:lnTo>
                      <a:pt x="6475" y="9484"/>
                    </a:lnTo>
                    <a:lnTo>
                      <a:pt x="6480" y="9489"/>
                    </a:lnTo>
                    <a:lnTo>
                      <a:pt x="6483" y="9493"/>
                    </a:lnTo>
                    <a:lnTo>
                      <a:pt x="6486" y="9495"/>
                    </a:lnTo>
                    <a:lnTo>
                      <a:pt x="6487" y="9495"/>
                    </a:lnTo>
                    <a:lnTo>
                      <a:pt x="6489" y="9495"/>
                    </a:lnTo>
                    <a:lnTo>
                      <a:pt x="6491" y="9495"/>
                    </a:lnTo>
                    <a:lnTo>
                      <a:pt x="6499" y="9490"/>
                    </a:lnTo>
                    <a:lnTo>
                      <a:pt x="6512" y="9488"/>
                    </a:lnTo>
                    <a:lnTo>
                      <a:pt x="6518" y="9487"/>
                    </a:lnTo>
                    <a:lnTo>
                      <a:pt x="6524" y="9487"/>
                    </a:lnTo>
                    <a:lnTo>
                      <a:pt x="6528" y="9487"/>
                    </a:lnTo>
                    <a:lnTo>
                      <a:pt x="6531" y="9488"/>
                    </a:lnTo>
                    <a:lnTo>
                      <a:pt x="6545" y="9496"/>
                    </a:lnTo>
                    <a:lnTo>
                      <a:pt x="6571" y="9510"/>
                    </a:lnTo>
                    <a:lnTo>
                      <a:pt x="6584" y="9517"/>
                    </a:lnTo>
                    <a:lnTo>
                      <a:pt x="6596" y="9522"/>
                    </a:lnTo>
                    <a:lnTo>
                      <a:pt x="6606" y="9526"/>
                    </a:lnTo>
                    <a:lnTo>
                      <a:pt x="6612" y="9526"/>
                    </a:lnTo>
                    <a:lnTo>
                      <a:pt x="6624" y="9522"/>
                    </a:lnTo>
                    <a:lnTo>
                      <a:pt x="6640" y="9520"/>
                    </a:lnTo>
                    <a:lnTo>
                      <a:pt x="6647" y="9520"/>
                    </a:lnTo>
                    <a:lnTo>
                      <a:pt x="6653" y="9521"/>
                    </a:lnTo>
                    <a:lnTo>
                      <a:pt x="6656" y="9521"/>
                    </a:lnTo>
                    <a:lnTo>
                      <a:pt x="6657" y="9523"/>
                    </a:lnTo>
                    <a:lnTo>
                      <a:pt x="6658" y="9525"/>
                    </a:lnTo>
                    <a:lnTo>
                      <a:pt x="6658" y="9527"/>
                    </a:lnTo>
                    <a:lnTo>
                      <a:pt x="6658" y="9538"/>
                    </a:lnTo>
                    <a:lnTo>
                      <a:pt x="6658" y="9548"/>
                    </a:lnTo>
                    <a:lnTo>
                      <a:pt x="6656" y="9552"/>
                    </a:lnTo>
                    <a:lnTo>
                      <a:pt x="6653" y="9555"/>
                    </a:lnTo>
                    <a:lnTo>
                      <a:pt x="6648" y="9558"/>
                    </a:lnTo>
                    <a:lnTo>
                      <a:pt x="6642" y="9559"/>
                    </a:lnTo>
                    <a:lnTo>
                      <a:pt x="6626" y="9560"/>
                    </a:lnTo>
                    <a:lnTo>
                      <a:pt x="6609" y="9563"/>
                    </a:lnTo>
                    <a:lnTo>
                      <a:pt x="6601" y="9564"/>
                    </a:lnTo>
                    <a:lnTo>
                      <a:pt x="6595" y="9567"/>
                    </a:lnTo>
                    <a:lnTo>
                      <a:pt x="6590" y="9569"/>
                    </a:lnTo>
                    <a:lnTo>
                      <a:pt x="6587" y="9571"/>
                    </a:lnTo>
                    <a:lnTo>
                      <a:pt x="6580" y="9578"/>
                    </a:lnTo>
                    <a:lnTo>
                      <a:pt x="6571" y="9585"/>
                    </a:lnTo>
                    <a:lnTo>
                      <a:pt x="6567" y="9589"/>
                    </a:lnTo>
                    <a:lnTo>
                      <a:pt x="6563" y="9592"/>
                    </a:lnTo>
                    <a:lnTo>
                      <a:pt x="6561" y="9596"/>
                    </a:lnTo>
                    <a:lnTo>
                      <a:pt x="6561" y="9601"/>
                    </a:lnTo>
                    <a:lnTo>
                      <a:pt x="6562" y="9614"/>
                    </a:lnTo>
                    <a:lnTo>
                      <a:pt x="6563" y="9634"/>
                    </a:lnTo>
                    <a:lnTo>
                      <a:pt x="6566" y="9643"/>
                    </a:lnTo>
                    <a:lnTo>
                      <a:pt x="6569" y="9650"/>
                    </a:lnTo>
                    <a:lnTo>
                      <a:pt x="6571" y="9653"/>
                    </a:lnTo>
                    <a:lnTo>
                      <a:pt x="6573" y="9655"/>
                    </a:lnTo>
                    <a:lnTo>
                      <a:pt x="6576" y="9658"/>
                    </a:lnTo>
                    <a:lnTo>
                      <a:pt x="6579" y="9658"/>
                    </a:lnTo>
                    <a:lnTo>
                      <a:pt x="6599" y="9655"/>
                    </a:lnTo>
                    <a:lnTo>
                      <a:pt x="6627" y="9650"/>
                    </a:lnTo>
                    <a:lnTo>
                      <a:pt x="6640" y="9649"/>
                    </a:lnTo>
                    <a:lnTo>
                      <a:pt x="6652" y="9648"/>
                    </a:lnTo>
                    <a:lnTo>
                      <a:pt x="6656" y="9648"/>
                    </a:lnTo>
                    <a:lnTo>
                      <a:pt x="6659" y="9648"/>
                    </a:lnTo>
                    <a:lnTo>
                      <a:pt x="6662" y="9648"/>
                    </a:lnTo>
                    <a:lnTo>
                      <a:pt x="6664" y="9649"/>
                    </a:lnTo>
                    <a:lnTo>
                      <a:pt x="6673" y="9660"/>
                    </a:lnTo>
                    <a:lnTo>
                      <a:pt x="6689" y="9676"/>
                    </a:lnTo>
                    <a:lnTo>
                      <a:pt x="6697" y="9682"/>
                    </a:lnTo>
                    <a:lnTo>
                      <a:pt x="6706" y="9688"/>
                    </a:lnTo>
                    <a:lnTo>
                      <a:pt x="6710" y="9690"/>
                    </a:lnTo>
                    <a:lnTo>
                      <a:pt x="6713" y="9691"/>
                    </a:lnTo>
                    <a:lnTo>
                      <a:pt x="6717" y="9692"/>
                    </a:lnTo>
                    <a:lnTo>
                      <a:pt x="6718" y="9691"/>
                    </a:lnTo>
                    <a:lnTo>
                      <a:pt x="6732" y="9680"/>
                    </a:lnTo>
                    <a:lnTo>
                      <a:pt x="6750" y="9660"/>
                    </a:lnTo>
                    <a:lnTo>
                      <a:pt x="6769" y="9642"/>
                    </a:lnTo>
                    <a:lnTo>
                      <a:pt x="6780" y="9633"/>
                    </a:lnTo>
                    <a:lnTo>
                      <a:pt x="6790" y="9630"/>
                    </a:lnTo>
                    <a:lnTo>
                      <a:pt x="6804" y="9627"/>
                    </a:lnTo>
                    <a:lnTo>
                      <a:pt x="6819" y="9624"/>
                    </a:lnTo>
                    <a:lnTo>
                      <a:pt x="6830" y="9623"/>
                    </a:lnTo>
                    <a:lnTo>
                      <a:pt x="6834" y="9623"/>
                    </a:lnTo>
                    <a:lnTo>
                      <a:pt x="6838" y="9623"/>
                    </a:lnTo>
                    <a:lnTo>
                      <a:pt x="6845" y="9621"/>
                    </a:lnTo>
                    <a:lnTo>
                      <a:pt x="6854" y="9617"/>
                    </a:lnTo>
                    <a:lnTo>
                      <a:pt x="6861" y="9611"/>
                    </a:lnTo>
                    <a:lnTo>
                      <a:pt x="6867" y="9605"/>
                    </a:lnTo>
                    <a:lnTo>
                      <a:pt x="6876" y="9596"/>
                    </a:lnTo>
                    <a:lnTo>
                      <a:pt x="6887" y="9589"/>
                    </a:lnTo>
                    <a:lnTo>
                      <a:pt x="6899" y="9584"/>
                    </a:lnTo>
                    <a:lnTo>
                      <a:pt x="6910" y="9581"/>
                    </a:lnTo>
                    <a:lnTo>
                      <a:pt x="6929" y="9580"/>
                    </a:lnTo>
                    <a:lnTo>
                      <a:pt x="6958" y="9580"/>
                    </a:lnTo>
                    <a:lnTo>
                      <a:pt x="6973" y="9580"/>
                    </a:lnTo>
                    <a:lnTo>
                      <a:pt x="6986" y="9579"/>
                    </a:lnTo>
                    <a:lnTo>
                      <a:pt x="6998" y="9578"/>
                    </a:lnTo>
                    <a:lnTo>
                      <a:pt x="7005" y="9575"/>
                    </a:lnTo>
                    <a:lnTo>
                      <a:pt x="7015" y="9568"/>
                    </a:lnTo>
                    <a:lnTo>
                      <a:pt x="7027" y="9557"/>
                    </a:lnTo>
                    <a:lnTo>
                      <a:pt x="7032" y="9552"/>
                    </a:lnTo>
                    <a:lnTo>
                      <a:pt x="7038" y="9547"/>
                    </a:lnTo>
                    <a:lnTo>
                      <a:pt x="7043" y="9543"/>
                    </a:lnTo>
                    <a:lnTo>
                      <a:pt x="7047" y="9543"/>
                    </a:lnTo>
                    <a:lnTo>
                      <a:pt x="7058" y="9543"/>
                    </a:lnTo>
                    <a:lnTo>
                      <a:pt x="7073" y="9543"/>
                    </a:lnTo>
                    <a:lnTo>
                      <a:pt x="7081" y="9543"/>
                    </a:lnTo>
                    <a:lnTo>
                      <a:pt x="7087" y="9542"/>
                    </a:lnTo>
                    <a:lnTo>
                      <a:pt x="7093" y="9541"/>
                    </a:lnTo>
                    <a:lnTo>
                      <a:pt x="7097" y="9538"/>
                    </a:lnTo>
                    <a:lnTo>
                      <a:pt x="7102" y="9535"/>
                    </a:lnTo>
                    <a:lnTo>
                      <a:pt x="7111" y="9531"/>
                    </a:lnTo>
                    <a:lnTo>
                      <a:pt x="7121" y="9528"/>
                    </a:lnTo>
                    <a:lnTo>
                      <a:pt x="7130" y="9525"/>
                    </a:lnTo>
                    <a:lnTo>
                      <a:pt x="7141" y="9523"/>
                    </a:lnTo>
                    <a:lnTo>
                      <a:pt x="7150" y="9522"/>
                    </a:lnTo>
                    <a:lnTo>
                      <a:pt x="7154" y="9523"/>
                    </a:lnTo>
                    <a:lnTo>
                      <a:pt x="7156" y="9523"/>
                    </a:lnTo>
                    <a:lnTo>
                      <a:pt x="7159" y="9525"/>
                    </a:lnTo>
                    <a:lnTo>
                      <a:pt x="7160" y="9527"/>
                    </a:lnTo>
                    <a:lnTo>
                      <a:pt x="7164" y="9538"/>
                    </a:lnTo>
                    <a:lnTo>
                      <a:pt x="7166" y="9549"/>
                    </a:lnTo>
                    <a:lnTo>
                      <a:pt x="7166" y="9555"/>
                    </a:lnTo>
                    <a:lnTo>
                      <a:pt x="7164" y="9560"/>
                    </a:lnTo>
                    <a:lnTo>
                      <a:pt x="7161" y="9564"/>
                    </a:lnTo>
                    <a:lnTo>
                      <a:pt x="7155" y="9568"/>
                    </a:lnTo>
                    <a:lnTo>
                      <a:pt x="7140" y="9571"/>
                    </a:lnTo>
                    <a:lnTo>
                      <a:pt x="7125" y="9575"/>
                    </a:lnTo>
                    <a:lnTo>
                      <a:pt x="7118" y="9576"/>
                    </a:lnTo>
                    <a:lnTo>
                      <a:pt x="7112" y="9580"/>
                    </a:lnTo>
                    <a:lnTo>
                      <a:pt x="7106" y="9584"/>
                    </a:lnTo>
                    <a:lnTo>
                      <a:pt x="7102" y="9587"/>
                    </a:lnTo>
                    <a:lnTo>
                      <a:pt x="7100" y="9594"/>
                    </a:lnTo>
                    <a:lnTo>
                      <a:pt x="7097" y="9601"/>
                    </a:lnTo>
                    <a:lnTo>
                      <a:pt x="7095" y="9610"/>
                    </a:lnTo>
                    <a:lnTo>
                      <a:pt x="7092" y="9618"/>
                    </a:lnTo>
                    <a:lnTo>
                      <a:pt x="7092" y="9627"/>
                    </a:lnTo>
                    <a:lnTo>
                      <a:pt x="7092" y="9634"/>
                    </a:lnTo>
                    <a:lnTo>
                      <a:pt x="7092" y="9642"/>
                    </a:lnTo>
                    <a:lnTo>
                      <a:pt x="7095" y="9648"/>
                    </a:lnTo>
                    <a:lnTo>
                      <a:pt x="7102" y="9660"/>
                    </a:lnTo>
                    <a:lnTo>
                      <a:pt x="7118" y="9681"/>
                    </a:lnTo>
                    <a:lnTo>
                      <a:pt x="7139" y="9710"/>
                    </a:lnTo>
                    <a:lnTo>
                      <a:pt x="7162" y="9742"/>
                    </a:lnTo>
                    <a:lnTo>
                      <a:pt x="7187" y="9774"/>
                    </a:lnTo>
                    <a:lnTo>
                      <a:pt x="7208" y="9803"/>
                    </a:lnTo>
                    <a:lnTo>
                      <a:pt x="7223" y="9825"/>
                    </a:lnTo>
                    <a:lnTo>
                      <a:pt x="7231" y="9836"/>
                    </a:lnTo>
                    <a:lnTo>
                      <a:pt x="7242" y="9864"/>
                    </a:lnTo>
                    <a:lnTo>
                      <a:pt x="7266" y="9932"/>
                    </a:lnTo>
                    <a:lnTo>
                      <a:pt x="7299" y="10029"/>
                    </a:lnTo>
                    <a:lnTo>
                      <a:pt x="7338" y="10145"/>
                    </a:lnTo>
                    <a:lnTo>
                      <a:pt x="7358" y="10207"/>
                    </a:lnTo>
                    <a:lnTo>
                      <a:pt x="7378" y="10270"/>
                    </a:lnTo>
                    <a:lnTo>
                      <a:pt x="7397" y="10333"/>
                    </a:lnTo>
                    <a:lnTo>
                      <a:pt x="7415" y="10394"/>
                    </a:lnTo>
                    <a:lnTo>
                      <a:pt x="7431" y="10452"/>
                    </a:lnTo>
                    <a:lnTo>
                      <a:pt x="7444" y="10506"/>
                    </a:lnTo>
                    <a:lnTo>
                      <a:pt x="7455" y="10556"/>
                    </a:lnTo>
                    <a:lnTo>
                      <a:pt x="7463" y="10599"/>
                    </a:lnTo>
                    <a:lnTo>
                      <a:pt x="7476" y="10595"/>
                    </a:lnTo>
                    <a:lnTo>
                      <a:pt x="7506" y="10589"/>
                    </a:lnTo>
                    <a:lnTo>
                      <a:pt x="7522" y="10585"/>
                    </a:lnTo>
                    <a:lnTo>
                      <a:pt x="7535" y="10580"/>
                    </a:lnTo>
                    <a:lnTo>
                      <a:pt x="7540" y="10578"/>
                    </a:lnTo>
                    <a:lnTo>
                      <a:pt x="7544" y="10576"/>
                    </a:lnTo>
                    <a:lnTo>
                      <a:pt x="7547" y="10574"/>
                    </a:lnTo>
                    <a:lnTo>
                      <a:pt x="7547" y="10571"/>
                    </a:lnTo>
                    <a:lnTo>
                      <a:pt x="7550" y="10559"/>
                    </a:lnTo>
                    <a:lnTo>
                      <a:pt x="7555" y="10540"/>
                    </a:lnTo>
                    <a:lnTo>
                      <a:pt x="7560" y="10521"/>
                    </a:lnTo>
                    <a:lnTo>
                      <a:pt x="7566" y="10510"/>
                    </a:lnTo>
                    <a:lnTo>
                      <a:pt x="7571" y="10508"/>
                    </a:lnTo>
                    <a:lnTo>
                      <a:pt x="7578" y="10504"/>
                    </a:lnTo>
                    <a:lnTo>
                      <a:pt x="7589" y="10500"/>
                    </a:lnTo>
                    <a:lnTo>
                      <a:pt x="7602" y="10496"/>
                    </a:lnTo>
                    <a:lnTo>
                      <a:pt x="7614" y="10494"/>
                    </a:lnTo>
                    <a:lnTo>
                      <a:pt x="7625" y="10494"/>
                    </a:lnTo>
                    <a:lnTo>
                      <a:pt x="7630" y="10494"/>
                    </a:lnTo>
                    <a:lnTo>
                      <a:pt x="7635" y="10495"/>
                    </a:lnTo>
                    <a:lnTo>
                      <a:pt x="7637" y="10498"/>
                    </a:lnTo>
                    <a:lnTo>
                      <a:pt x="7640" y="10500"/>
                    </a:lnTo>
                    <a:lnTo>
                      <a:pt x="7643" y="10506"/>
                    </a:lnTo>
                    <a:lnTo>
                      <a:pt x="7645" y="10514"/>
                    </a:lnTo>
                    <a:lnTo>
                      <a:pt x="7646" y="10522"/>
                    </a:lnTo>
                    <a:lnTo>
                      <a:pt x="7647" y="10530"/>
                    </a:lnTo>
                    <a:lnTo>
                      <a:pt x="7647" y="10538"/>
                    </a:lnTo>
                    <a:lnTo>
                      <a:pt x="7648" y="10546"/>
                    </a:lnTo>
                    <a:lnTo>
                      <a:pt x="7651" y="10552"/>
                    </a:lnTo>
                    <a:lnTo>
                      <a:pt x="7654" y="10558"/>
                    </a:lnTo>
                    <a:lnTo>
                      <a:pt x="7661" y="10564"/>
                    </a:lnTo>
                    <a:lnTo>
                      <a:pt x="7667" y="10569"/>
                    </a:lnTo>
                    <a:lnTo>
                      <a:pt x="7675" y="10574"/>
                    </a:lnTo>
                    <a:lnTo>
                      <a:pt x="7683" y="10578"/>
                    </a:lnTo>
                    <a:lnTo>
                      <a:pt x="7690" y="10583"/>
                    </a:lnTo>
                    <a:lnTo>
                      <a:pt x="7696" y="10587"/>
                    </a:lnTo>
                    <a:lnTo>
                      <a:pt x="7700" y="10592"/>
                    </a:lnTo>
                    <a:lnTo>
                      <a:pt x="7702" y="10597"/>
                    </a:lnTo>
                    <a:lnTo>
                      <a:pt x="7701" y="10610"/>
                    </a:lnTo>
                    <a:lnTo>
                      <a:pt x="7700" y="10623"/>
                    </a:lnTo>
                    <a:lnTo>
                      <a:pt x="7701" y="10629"/>
                    </a:lnTo>
                    <a:lnTo>
                      <a:pt x="7701" y="10635"/>
                    </a:lnTo>
                    <a:lnTo>
                      <a:pt x="7704" y="10642"/>
                    </a:lnTo>
                    <a:lnTo>
                      <a:pt x="7707" y="10647"/>
                    </a:lnTo>
                    <a:lnTo>
                      <a:pt x="7711" y="10650"/>
                    </a:lnTo>
                    <a:lnTo>
                      <a:pt x="7718" y="10654"/>
                    </a:lnTo>
                    <a:lnTo>
                      <a:pt x="7726" y="10656"/>
                    </a:lnTo>
                    <a:lnTo>
                      <a:pt x="7733" y="10660"/>
                    </a:lnTo>
                    <a:lnTo>
                      <a:pt x="7742" y="10663"/>
                    </a:lnTo>
                    <a:lnTo>
                      <a:pt x="7749" y="10664"/>
                    </a:lnTo>
                    <a:lnTo>
                      <a:pt x="7755" y="10664"/>
                    </a:lnTo>
                    <a:lnTo>
                      <a:pt x="7760" y="10664"/>
                    </a:lnTo>
                    <a:lnTo>
                      <a:pt x="7770" y="10660"/>
                    </a:lnTo>
                    <a:lnTo>
                      <a:pt x="7781" y="10659"/>
                    </a:lnTo>
                    <a:lnTo>
                      <a:pt x="7795" y="10659"/>
                    </a:lnTo>
                    <a:lnTo>
                      <a:pt x="7807" y="10660"/>
                    </a:lnTo>
                    <a:lnTo>
                      <a:pt x="7824" y="10665"/>
                    </a:lnTo>
                    <a:lnTo>
                      <a:pt x="7850" y="10671"/>
                    </a:lnTo>
                    <a:lnTo>
                      <a:pt x="7862" y="10674"/>
                    </a:lnTo>
                    <a:lnTo>
                      <a:pt x="7875" y="10676"/>
                    </a:lnTo>
                    <a:lnTo>
                      <a:pt x="7884" y="10677"/>
                    </a:lnTo>
                    <a:lnTo>
                      <a:pt x="7893" y="10676"/>
                    </a:lnTo>
                    <a:lnTo>
                      <a:pt x="7914" y="10667"/>
                    </a:lnTo>
                    <a:lnTo>
                      <a:pt x="7947" y="10651"/>
                    </a:lnTo>
                    <a:lnTo>
                      <a:pt x="7978" y="10635"/>
                    </a:lnTo>
                    <a:lnTo>
                      <a:pt x="7996" y="10627"/>
                    </a:lnTo>
                    <a:lnTo>
                      <a:pt x="8005" y="10624"/>
                    </a:lnTo>
                    <a:lnTo>
                      <a:pt x="8015" y="10622"/>
                    </a:lnTo>
                    <a:lnTo>
                      <a:pt x="8020" y="10622"/>
                    </a:lnTo>
                    <a:lnTo>
                      <a:pt x="8026" y="10622"/>
                    </a:lnTo>
                    <a:lnTo>
                      <a:pt x="8031" y="10623"/>
                    </a:lnTo>
                    <a:lnTo>
                      <a:pt x="8036" y="10626"/>
                    </a:lnTo>
                    <a:lnTo>
                      <a:pt x="8049" y="10634"/>
                    </a:lnTo>
                    <a:lnTo>
                      <a:pt x="8067" y="10647"/>
                    </a:lnTo>
                    <a:lnTo>
                      <a:pt x="8084" y="10660"/>
                    </a:lnTo>
                    <a:lnTo>
                      <a:pt x="8100" y="10671"/>
                    </a:lnTo>
                    <a:lnTo>
                      <a:pt x="8106" y="10676"/>
                    </a:lnTo>
                    <a:lnTo>
                      <a:pt x="8112" y="10682"/>
                    </a:lnTo>
                    <a:lnTo>
                      <a:pt x="8117" y="10688"/>
                    </a:lnTo>
                    <a:lnTo>
                      <a:pt x="8122" y="10695"/>
                    </a:lnTo>
                    <a:lnTo>
                      <a:pt x="8129" y="10708"/>
                    </a:lnTo>
                    <a:lnTo>
                      <a:pt x="8137" y="10720"/>
                    </a:lnTo>
                    <a:lnTo>
                      <a:pt x="8144" y="10739"/>
                    </a:lnTo>
                    <a:lnTo>
                      <a:pt x="8154" y="10763"/>
                    </a:lnTo>
                    <a:lnTo>
                      <a:pt x="8164" y="10787"/>
                    </a:lnTo>
                    <a:lnTo>
                      <a:pt x="8170" y="10804"/>
                    </a:lnTo>
                    <a:lnTo>
                      <a:pt x="8180" y="10819"/>
                    </a:lnTo>
                    <a:lnTo>
                      <a:pt x="8194" y="10841"/>
                    </a:lnTo>
                    <a:lnTo>
                      <a:pt x="8203" y="10851"/>
                    </a:lnTo>
                    <a:lnTo>
                      <a:pt x="8212" y="10859"/>
                    </a:lnTo>
                    <a:lnTo>
                      <a:pt x="8219" y="10867"/>
                    </a:lnTo>
                    <a:lnTo>
                      <a:pt x="8225" y="10872"/>
                    </a:lnTo>
                    <a:lnTo>
                      <a:pt x="8231" y="10874"/>
                    </a:lnTo>
                    <a:lnTo>
                      <a:pt x="8238" y="10880"/>
                    </a:lnTo>
                    <a:lnTo>
                      <a:pt x="8245" y="10886"/>
                    </a:lnTo>
                    <a:lnTo>
                      <a:pt x="8254" y="10895"/>
                    </a:lnTo>
                    <a:lnTo>
                      <a:pt x="8260" y="10902"/>
                    </a:lnTo>
                    <a:lnTo>
                      <a:pt x="8266" y="10910"/>
                    </a:lnTo>
                    <a:lnTo>
                      <a:pt x="8270" y="10917"/>
                    </a:lnTo>
                    <a:lnTo>
                      <a:pt x="8272" y="10922"/>
                    </a:lnTo>
                    <a:lnTo>
                      <a:pt x="8274" y="10944"/>
                    </a:lnTo>
                    <a:lnTo>
                      <a:pt x="8281" y="10981"/>
                    </a:lnTo>
                    <a:lnTo>
                      <a:pt x="8286" y="11000"/>
                    </a:lnTo>
                    <a:lnTo>
                      <a:pt x="8289" y="11017"/>
                    </a:lnTo>
                    <a:lnTo>
                      <a:pt x="8292" y="11024"/>
                    </a:lnTo>
                    <a:lnTo>
                      <a:pt x="8294" y="11029"/>
                    </a:lnTo>
                    <a:lnTo>
                      <a:pt x="8297" y="11033"/>
                    </a:lnTo>
                    <a:lnTo>
                      <a:pt x="8299" y="11035"/>
                    </a:lnTo>
                    <a:lnTo>
                      <a:pt x="8315" y="11039"/>
                    </a:lnTo>
                    <a:lnTo>
                      <a:pt x="8338" y="11041"/>
                    </a:lnTo>
                    <a:lnTo>
                      <a:pt x="8351" y="11044"/>
                    </a:lnTo>
                    <a:lnTo>
                      <a:pt x="8362" y="11045"/>
                    </a:lnTo>
                    <a:lnTo>
                      <a:pt x="8370" y="11048"/>
                    </a:lnTo>
                    <a:lnTo>
                      <a:pt x="8377" y="11051"/>
                    </a:lnTo>
                    <a:lnTo>
                      <a:pt x="8384" y="11056"/>
                    </a:lnTo>
                    <a:lnTo>
                      <a:pt x="8393" y="11061"/>
                    </a:lnTo>
                    <a:lnTo>
                      <a:pt x="8404" y="11067"/>
                    </a:lnTo>
                    <a:lnTo>
                      <a:pt x="8416" y="11072"/>
                    </a:lnTo>
                    <a:lnTo>
                      <a:pt x="8428" y="11077"/>
                    </a:lnTo>
                    <a:lnTo>
                      <a:pt x="8439" y="11082"/>
                    </a:lnTo>
                    <a:lnTo>
                      <a:pt x="8449" y="11083"/>
                    </a:lnTo>
                    <a:lnTo>
                      <a:pt x="8454" y="11083"/>
                    </a:lnTo>
                    <a:lnTo>
                      <a:pt x="8470" y="11077"/>
                    </a:lnTo>
                    <a:lnTo>
                      <a:pt x="8496" y="11065"/>
                    </a:lnTo>
                    <a:lnTo>
                      <a:pt x="8508" y="11059"/>
                    </a:lnTo>
                    <a:lnTo>
                      <a:pt x="8519" y="11052"/>
                    </a:lnTo>
                    <a:lnTo>
                      <a:pt x="8528" y="11046"/>
                    </a:lnTo>
                    <a:lnTo>
                      <a:pt x="8532" y="11041"/>
                    </a:lnTo>
                    <a:lnTo>
                      <a:pt x="8535" y="11032"/>
                    </a:lnTo>
                    <a:lnTo>
                      <a:pt x="8539" y="11024"/>
                    </a:lnTo>
                    <a:lnTo>
                      <a:pt x="8541" y="11020"/>
                    </a:lnTo>
                    <a:lnTo>
                      <a:pt x="8545" y="11018"/>
                    </a:lnTo>
                    <a:lnTo>
                      <a:pt x="8549" y="11016"/>
                    </a:lnTo>
                    <a:lnTo>
                      <a:pt x="8555" y="11016"/>
                    </a:lnTo>
                    <a:lnTo>
                      <a:pt x="8560" y="11017"/>
                    </a:lnTo>
                    <a:lnTo>
                      <a:pt x="8566" y="11018"/>
                    </a:lnTo>
                    <a:lnTo>
                      <a:pt x="8571" y="11020"/>
                    </a:lnTo>
                    <a:lnTo>
                      <a:pt x="8575" y="11024"/>
                    </a:lnTo>
                    <a:lnTo>
                      <a:pt x="8578" y="11028"/>
                    </a:lnTo>
                    <a:lnTo>
                      <a:pt x="8581" y="11032"/>
                    </a:lnTo>
                    <a:lnTo>
                      <a:pt x="8582" y="11036"/>
                    </a:lnTo>
                    <a:lnTo>
                      <a:pt x="8582" y="11040"/>
                    </a:lnTo>
                    <a:lnTo>
                      <a:pt x="8578" y="11049"/>
                    </a:lnTo>
                    <a:lnTo>
                      <a:pt x="8575" y="11055"/>
                    </a:lnTo>
                    <a:lnTo>
                      <a:pt x="8572" y="11060"/>
                    </a:lnTo>
                    <a:lnTo>
                      <a:pt x="8570" y="11065"/>
                    </a:lnTo>
                    <a:lnTo>
                      <a:pt x="8570" y="11071"/>
                    </a:lnTo>
                    <a:lnTo>
                      <a:pt x="8568" y="11078"/>
                    </a:lnTo>
                    <a:lnTo>
                      <a:pt x="8571" y="11089"/>
                    </a:lnTo>
                    <a:lnTo>
                      <a:pt x="8576" y="11104"/>
                    </a:lnTo>
                    <a:lnTo>
                      <a:pt x="8582" y="11121"/>
                    </a:lnTo>
                    <a:lnTo>
                      <a:pt x="8588" y="11140"/>
                    </a:lnTo>
                    <a:lnTo>
                      <a:pt x="8600" y="11172"/>
                    </a:lnTo>
                    <a:lnTo>
                      <a:pt x="8607" y="11185"/>
                    </a:lnTo>
                    <a:lnTo>
                      <a:pt x="8687" y="11196"/>
                    </a:lnTo>
                    <a:lnTo>
                      <a:pt x="8757" y="11205"/>
                    </a:lnTo>
                    <a:lnTo>
                      <a:pt x="8763" y="11203"/>
                    </a:lnTo>
                    <a:lnTo>
                      <a:pt x="8778" y="11196"/>
                    </a:lnTo>
                    <a:lnTo>
                      <a:pt x="8786" y="11193"/>
                    </a:lnTo>
                    <a:lnTo>
                      <a:pt x="8792" y="11188"/>
                    </a:lnTo>
                    <a:lnTo>
                      <a:pt x="8797" y="11184"/>
                    </a:lnTo>
                    <a:lnTo>
                      <a:pt x="8800" y="11180"/>
                    </a:lnTo>
                    <a:lnTo>
                      <a:pt x="8800" y="11168"/>
                    </a:lnTo>
                    <a:lnTo>
                      <a:pt x="8802" y="11150"/>
                    </a:lnTo>
                    <a:lnTo>
                      <a:pt x="8805" y="11141"/>
                    </a:lnTo>
                    <a:lnTo>
                      <a:pt x="8807" y="11134"/>
                    </a:lnTo>
                    <a:lnTo>
                      <a:pt x="8808" y="11131"/>
                    </a:lnTo>
                    <a:lnTo>
                      <a:pt x="8811" y="11129"/>
                    </a:lnTo>
                    <a:lnTo>
                      <a:pt x="8812" y="11128"/>
                    </a:lnTo>
                    <a:lnTo>
                      <a:pt x="8814" y="11126"/>
                    </a:lnTo>
                    <a:lnTo>
                      <a:pt x="8833" y="11125"/>
                    </a:lnTo>
                    <a:lnTo>
                      <a:pt x="8862" y="11125"/>
                    </a:lnTo>
                    <a:lnTo>
                      <a:pt x="8894" y="11125"/>
                    </a:lnTo>
                    <a:lnTo>
                      <a:pt x="8917" y="11125"/>
                    </a:lnTo>
                    <a:lnTo>
                      <a:pt x="8935" y="11124"/>
                    </a:lnTo>
                    <a:lnTo>
                      <a:pt x="8956" y="11123"/>
                    </a:lnTo>
                    <a:lnTo>
                      <a:pt x="8965" y="11121"/>
                    </a:lnTo>
                    <a:lnTo>
                      <a:pt x="8973" y="11120"/>
                    </a:lnTo>
                    <a:lnTo>
                      <a:pt x="8977" y="11119"/>
                    </a:lnTo>
                    <a:lnTo>
                      <a:pt x="8979" y="11116"/>
                    </a:lnTo>
                    <a:lnTo>
                      <a:pt x="8982" y="11115"/>
                    </a:lnTo>
                    <a:lnTo>
                      <a:pt x="8983" y="11113"/>
                    </a:lnTo>
                    <a:lnTo>
                      <a:pt x="8987" y="11108"/>
                    </a:lnTo>
                    <a:lnTo>
                      <a:pt x="8990" y="11104"/>
                    </a:lnTo>
                    <a:lnTo>
                      <a:pt x="8995" y="11100"/>
                    </a:lnTo>
                    <a:lnTo>
                      <a:pt x="9000" y="11098"/>
                    </a:lnTo>
                    <a:lnTo>
                      <a:pt x="9013" y="11093"/>
                    </a:lnTo>
                    <a:lnTo>
                      <a:pt x="9025" y="11089"/>
                    </a:lnTo>
                    <a:lnTo>
                      <a:pt x="9037" y="11084"/>
                    </a:lnTo>
                    <a:lnTo>
                      <a:pt x="9049" y="11080"/>
                    </a:lnTo>
                    <a:lnTo>
                      <a:pt x="9054" y="11076"/>
                    </a:lnTo>
                    <a:lnTo>
                      <a:pt x="9059" y="11072"/>
                    </a:lnTo>
                    <a:lnTo>
                      <a:pt x="9062" y="11068"/>
                    </a:lnTo>
                    <a:lnTo>
                      <a:pt x="9063" y="11064"/>
                    </a:lnTo>
                    <a:lnTo>
                      <a:pt x="9063" y="11006"/>
                    </a:lnTo>
                    <a:lnTo>
                      <a:pt x="9075" y="10998"/>
                    </a:lnTo>
                    <a:lnTo>
                      <a:pt x="9106" y="10980"/>
                    </a:lnTo>
                    <a:lnTo>
                      <a:pt x="9139" y="10960"/>
                    </a:lnTo>
                    <a:lnTo>
                      <a:pt x="9160" y="10948"/>
                    </a:lnTo>
                    <a:lnTo>
                      <a:pt x="9185" y="10934"/>
                    </a:lnTo>
                    <a:lnTo>
                      <a:pt x="9225" y="10912"/>
                    </a:lnTo>
                    <a:lnTo>
                      <a:pt x="9266" y="10891"/>
                    </a:lnTo>
                    <a:lnTo>
                      <a:pt x="9288" y="10880"/>
                    </a:lnTo>
                    <a:lnTo>
                      <a:pt x="9305" y="10873"/>
                    </a:lnTo>
                    <a:lnTo>
                      <a:pt x="9332" y="10856"/>
                    </a:lnTo>
                    <a:lnTo>
                      <a:pt x="9359" y="10837"/>
                    </a:lnTo>
                    <a:lnTo>
                      <a:pt x="9375" y="10825"/>
                    </a:lnTo>
                    <a:lnTo>
                      <a:pt x="9388" y="10818"/>
                    </a:lnTo>
                    <a:lnTo>
                      <a:pt x="9409" y="10808"/>
                    </a:lnTo>
                    <a:lnTo>
                      <a:pt x="9432" y="10799"/>
                    </a:lnTo>
                    <a:lnTo>
                      <a:pt x="9449" y="10794"/>
                    </a:lnTo>
                    <a:lnTo>
                      <a:pt x="9454" y="10793"/>
                    </a:lnTo>
                    <a:lnTo>
                      <a:pt x="9459" y="10789"/>
                    </a:lnTo>
                    <a:lnTo>
                      <a:pt x="9464" y="10784"/>
                    </a:lnTo>
                    <a:lnTo>
                      <a:pt x="9468" y="10779"/>
                    </a:lnTo>
                    <a:lnTo>
                      <a:pt x="9473" y="10773"/>
                    </a:lnTo>
                    <a:lnTo>
                      <a:pt x="9478" y="10768"/>
                    </a:lnTo>
                    <a:lnTo>
                      <a:pt x="9482" y="10763"/>
                    </a:lnTo>
                    <a:lnTo>
                      <a:pt x="9487" y="10760"/>
                    </a:lnTo>
                    <a:lnTo>
                      <a:pt x="9491" y="10758"/>
                    </a:lnTo>
                    <a:lnTo>
                      <a:pt x="9495" y="10758"/>
                    </a:lnTo>
                    <a:lnTo>
                      <a:pt x="9498" y="10758"/>
                    </a:lnTo>
                    <a:lnTo>
                      <a:pt x="9502" y="10760"/>
                    </a:lnTo>
                    <a:lnTo>
                      <a:pt x="9510" y="10766"/>
                    </a:lnTo>
                    <a:lnTo>
                      <a:pt x="9518" y="10772"/>
                    </a:lnTo>
                    <a:lnTo>
                      <a:pt x="9533" y="10788"/>
                    </a:lnTo>
                    <a:lnTo>
                      <a:pt x="9545" y="10799"/>
                    </a:lnTo>
                    <a:lnTo>
                      <a:pt x="9548" y="10800"/>
                    </a:lnTo>
                    <a:lnTo>
                      <a:pt x="9550" y="10800"/>
                    </a:lnTo>
                    <a:lnTo>
                      <a:pt x="9553" y="10800"/>
                    </a:lnTo>
                    <a:lnTo>
                      <a:pt x="9556" y="10799"/>
                    </a:lnTo>
                    <a:lnTo>
                      <a:pt x="9562" y="10794"/>
                    </a:lnTo>
                    <a:lnTo>
                      <a:pt x="9569" y="10789"/>
                    </a:lnTo>
                    <a:lnTo>
                      <a:pt x="9582" y="10777"/>
                    </a:lnTo>
                    <a:lnTo>
                      <a:pt x="9592" y="10766"/>
                    </a:lnTo>
                    <a:lnTo>
                      <a:pt x="9594" y="10765"/>
                    </a:lnTo>
                    <a:lnTo>
                      <a:pt x="9596" y="10763"/>
                    </a:lnTo>
                    <a:lnTo>
                      <a:pt x="9598" y="10765"/>
                    </a:lnTo>
                    <a:lnTo>
                      <a:pt x="9601" y="10765"/>
                    </a:lnTo>
                    <a:lnTo>
                      <a:pt x="9607" y="10768"/>
                    </a:lnTo>
                    <a:lnTo>
                      <a:pt x="9612" y="10773"/>
                    </a:lnTo>
                    <a:lnTo>
                      <a:pt x="9623" y="10787"/>
                    </a:lnTo>
                    <a:lnTo>
                      <a:pt x="9631" y="10797"/>
                    </a:lnTo>
                    <a:lnTo>
                      <a:pt x="9636" y="10800"/>
                    </a:lnTo>
                    <a:lnTo>
                      <a:pt x="9641" y="10803"/>
                    </a:lnTo>
                    <a:lnTo>
                      <a:pt x="9649" y="10804"/>
                    </a:lnTo>
                    <a:lnTo>
                      <a:pt x="9656" y="10805"/>
                    </a:lnTo>
                    <a:lnTo>
                      <a:pt x="9672" y="10806"/>
                    </a:lnTo>
                    <a:lnTo>
                      <a:pt x="9683" y="10806"/>
                    </a:lnTo>
                    <a:lnTo>
                      <a:pt x="9708" y="10809"/>
                    </a:lnTo>
                    <a:lnTo>
                      <a:pt x="9749" y="10813"/>
                    </a:lnTo>
                    <a:lnTo>
                      <a:pt x="9792" y="10818"/>
                    </a:lnTo>
                    <a:lnTo>
                      <a:pt x="9817" y="10820"/>
                    </a:lnTo>
                    <a:lnTo>
                      <a:pt x="9820" y="10821"/>
                    </a:lnTo>
                    <a:lnTo>
                      <a:pt x="9823" y="10824"/>
                    </a:lnTo>
                    <a:lnTo>
                      <a:pt x="9826" y="10829"/>
                    </a:lnTo>
                    <a:lnTo>
                      <a:pt x="9829" y="10835"/>
                    </a:lnTo>
                    <a:lnTo>
                      <a:pt x="9837" y="10850"/>
                    </a:lnTo>
                    <a:lnTo>
                      <a:pt x="9844" y="10868"/>
                    </a:lnTo>
                    <a:lnTo>
                      <a:pt x="9856" y="10905"/>
                    </a:lnTo>
                    <a:lnTo>
                      <a:pt x="9866" y="10927"/>
                    </a:lnTo>
                    <a:lnTo>
                      <a:pt x="9872" y="10932"/>
                    </a:lnTo>
                    <a:lnTo>
                      <a:pt x="9880" y="10938"/>
                    </a:lnTo>
                    <a:lnTo>
                      <a:pt x="9890" y="10943"/>
                    </a:lnTo>
                    <a:lnTo>
                      <a:pt x="9900" y="10948"/>
                    </a:lnTo>
                    <a:lnTo>
                      <a:pt x="9920" y="10955"/>
                    </a:lnTo>
                    <a:lnTo>
                      <a:pt x="9936" y="10959"/>
                    </a:lnTo>
                    <a:lnTo>
                      <a:pt x="9954" y="10961"/>
                    </a:lnTo>
                    <a:lnTo>
                      <a:pt x="9979" y="10965"/>
                    </a:lnTo>
                    <a:lnTo>
                      <a:pt x="10005" y="10969"/>
                    </a:lnTo>
                    <a:lnTo>
                      <a:pt x="10026" y="10969"/>
                    </a:lnTo>
                    <a:lnTo>
                      <a:pt x="10043" y="10968"/>
                    </a:lnTo>
                    <a:lnTo>
                      <a:pt x="10062" y="10964"/>
                    </a:lnTo>
                    <a:lnTo>
                      <a:pt x="10079" y="10960"/>
                    </a:lnTo>
                    <a:lnTo>
                      <a:pt x="10093" y="10959"/>
                    </a:lnTo>
                    <a:lnTo>
                      <a:pt x="10105" y="10959"/>
                    </a:lnTo>
                    <a:lnTo>
                      <a:pt x="10120" y="10961"/>
                    </a:lnTo>
                    <a:lnTo>
                      <a:pt x="10137" y="10966"/>
                    </a:lnTo>
                    <a:lnTo>
                      <a:pt x="10154" y="10974"/>
                    </a:lnTo>
                    <a:lnTo>
                      <a:pt x="10164" y="10977"/>
                    </a:lnTo>
                    <a:lnTo>
                      <a:pt x="10173" y="10981"/>
                    </a:lnTo>
                    <a:lnTo>
                      <a:pt x="10182" y="10982"/>
                    </a:lnTo>
                    <a:lnTo>
                      <a:pt x="10191" y="10982"/>
                    </a:lnTo>
                    <a:lnTo>
                      <a:pt x="10208" y="10981"/>
                    </a:lnTo>
                    <a:lnTo>
                      <a:pt x="10223" y="10980"/>
                    </a:lnTo>
                    <a:lnTo>
                      <a:pt x="10238" y="10979"/>
                    </a:lnTo>
                    <a:lnTo>
                      <a:pt x="10255" y="10976"/>
                    </a:lnTo>
                    <a:lnTo>
                      <a:pt x="10273" y="10974"/>
                    </a:lnTo>
                    <a:lnTo>
                      <a:pt x="10287" y="10971"/>
                    </a:lnTo>
                    <a:lnTo>
                      <a:pt x="10294" y="10973"/>
                    </a:lnTo>
                    <a:lnTo>
                      <a:pt x="10305" y="10977"/>
                    </a:lnTo>
                    <a:lnTo>
                      <a:pt x="10318" y="10984"/>
                    </a:lnTo>
                    <a:lnTo>
                      <a:pt x="10331" y="10992"/>
                    </a:lnTo>
                    <a:lnTo>
                      <a:pt x="10356" y="11007"/>
                    </a:lnTo>
                    <a:lnTo>
                      <a:pt x="10371" y="11016"/>
                    </a:lnTo>
                    <a:lnTo>
                      <a:pt x="10374" y="11013"/>
                    </a:lnTo>
                    <a:lnTo>
                      <a:pt x="10382" y="11007"/>
                    </a:lnTo>
                    <a:lnTo>
                      <a:pt x="10390" y="10996"/>
                    </a:lnTo>
                    <a:lnTo>
                      <a:pt x="10400" y="10984"/>
                    </a:lnTo>
                    <a:lnTo>
                      <a:pt x="10419" y="10960"/>
                    </a:lnTo>
                    <a:lnTo>
                      <a:pt x="10430" y="10947"/>
                    </a:lnTo>
                    <a:lnTo>
                      <a:pt x="10442" y="10934"/>
                    </a:lnTo>
                    <a:lnTo>
                      <a:pt x="10462" y="10912"/>
                    </a:lnTo>
                    <a:lnTo>
                      <a:pt x="10481" y="10890"/>
                    </a:lnTo>
                    <a:lnTo>
                      <a:pt x="10492" y="10878"/>
                    </a:lnTo>
                    <a:lnTo>
                      <a:pt x="10494" y="10873"/>
                    </a:lnTo>
                    <a:lnTo>
                      <a:pt x="10495" y="10861"/>
                    </a:lnTo>
                    <a:lnTo>
                      <a:pt x="10496" y="10845"/>
                    </a:lnTo>
                    <a:lnTo>
                      <a:pt x="10496" y="10827"/>
                    </a:lnTo>
                    <a:lnTo>
                      <a:pt x="10496" y="10793"/>
                    </a:lnTo>
                    <a:lnTo>
                      <a:pt x="10495" y="10773"/>
                    </a:lnTo>
                    <a:lnTo>
                      <a:pt x="10492" y="10768"/>
                    </a:lnTo>
                    <a:lnTo>
                      <a:pt x="10486" y="10761"/>
                    </a:lnTo>
                    <a:lnTo>
                      <a:pt x="10478" y="10751"/>
                    </a:lnTo>
                    <a:lnTo>
                      <a:pt x="10468" y="10740"/>
                    </a:lnTo>
                    <a:lnTo>
                      <a:pt x="10448" y="10719"/>
                    </a:lnTo>
                    <a:lnTo>
                      <a:pt x="10433" y="10706"/>
                    </a:lnTo>
                    <a:lnTo>
                      <a:pt x="10430" y="10702"/>
                    </a:lnTo>
                    <a:lnTo>
                      <a:pt x="10427" y="10697"/>
                    </a:lnTo>
                    <a:lnTo>
                      <a:pt x="10425" y="10693"/>
                    </a:lnTo>
                    <a:lnTo>
                      <a:pt x="10422" y="10688"/>
                    </a:lnTo>
                    <a:lnTo>
                      <a:pt x="10421" y="10679"/>
                    </a:lnTo>
                    <a:lnTo>
                      <a:pt x="10421" y="10670"/>
                    </a:lnTo>
                    <a:lnTo>
                      <a:pt x="10422" y="10650"/>
                    </a:lnTo>
                    <a:lnTo>
                      <a:pt x="10425" y="10616"/>
                    </a:lnTo>
                    <a:lnTo>
                      <a:pt x="10427" y="10580"/>
                    </a:lnTo>
                    <a:lnTo>
                      <a:pt x="10430" y="10558"/>
                    </a:lnTo>
                    <a:lnTo>
                      <a:pt x="10431" y="10551"/>
                    </a:lnTo>
                    <a:lnTo>
                      <a:pt x="10435" y="10544"/>
                    </a:lnTo>
                    <a:lnTo>
                      <a:pt x="10440" y="10537"/>
                    </a:lnTo>
                    <a:lnTo>
                      <a:pt x="10444" y="10530"/>
                    </a:lnTo>
                    <a:lnTo>
                      <a:pt x="10456" y="10516"/>
                    </a:lnTo>
                    <a:lnTo>
                      <a:pt x="10463" y="10509"/>
                    </a:lnTo>
                    <a:lnTo>
                      <a:pt x="10465" y="10501"/>
                    </a:lnTo>
                    <a:lnTo>
                      <a:pt x="10469" y="10489"/>
                    </a:lnTo>
                    <a:lnTo>
                      <a:pt x="10472" y="10476"/>
                    </a:lnTo>
                    <a:lnTo>
                      <a:pt x="10472" y="10462"/>
                    </a:lnTo>
                    <a:lnTo>
                      <a:pt x="10473" y="10457"/>
                    </a:lnTo>
                    <a:lnTo>
                      <a:pt x="10475" y="10452"/>
                    </a:lnTo>
                    <a:lnTo>
                      <a:pt x="10479" y="10448"/>
                    </a:lnTo>
                    <a:lnTo>
                      <a:pt x="10484" y="10445"/>
                    </a:lnTo>
                    <a:lnTo>
                      <a:pt x="10492" y="10440"/>
                    </a:lnTo>
                    <a:lnTo>
                      <a:pt x="10499" y="10437"/>
                    </a:lnTo>
                    <a:lnTo>
                      <a:pt x="10507" y="10432"/>
                    </a:lnTo>
                    <a:lnTo>
                      <a:pt x="10521" y="10426"/>
                    </a:lnTo>
                    <a:lnTo>
                      <a:pt x="10534" y="10419"/>
                    </a:lnTo>
                    <a:lnTo>
                      <a:pt x="10543" y="10414"/>
                    </a:lnTo>
                    <a:lnTo>
                      <a:pt x="10547" y="10409"/>
                    </a:lnTo>
                    <a:lnTo>
                      <a:pt x="10550" y="10399"/>
                    </a:lnTo>
                    <a:lnTo>
                      <a:pt x="10553" y="10387"/>
                    </a:lnTo>
                    <a:lnTo>
                      <a:pt x="10556" y="10373"/>
                    </a:lnTo>
                    <a:lnTo>
                      <a:pt x="10561" y="10349"/>
                    </a:lnTo>
                    <a:lnTo>
                      <a:pt x="10564" y="10338"/>
                    </a:lnTo>
                    <a:lnTo>
                      <a:pt x="10571" y="10343"/>
                    </a:lnTo>
                    <a:lnTo>
                      <a:pt x="10590" y="10351"/>
                    </a:lnTo>
                    <a:lnTo>
                      <a:pt x="10609" y="10361"/>
                    </a:lnTo>
                    <a:lnTo>
                      <a:pt x="10623" y="10366"/>
                    </a:lnTo>
                    <a:lnTo>
                      <a:pt x="10638" y="10369"/>
                    </a:lnTo>
                    <a:lnTo>
                      <a:pt x="10662" y="10375"/>
                    </a:lnTo>
                    <a:lnTo>
                      <a:pt x="10688" y="10382"/>
                    </a:lnTo>
                    <a:lnTo>
                      <a:pt x="10709" y="10388"/>
                    </a:lnTo>
                    <a:lnTo>
                      <a:pt x="10730" y="10394"/>
                    </a:lnTo>
                    <a:lnTo>
                      <a:pt x="10759" y="10402"/>
                    </a:lnTo>
                    <a:lnTo>
                      <a:pt x="10788" y="10408"/>
                    </a:lnTo>
                    <a:lnTo>
                      <a:pt x="10805" y="10410"/>
                    </a:lnTo>
                    <a:lnTo>
                      <a:pt x="10821" y="10412"/>
                    </a:lnTo>
                    <a:lnTo>
                      <a:pt x="10847" y="10414"/>
                    </a:lnTo>
                    <a:lnTo>
                      <a:pt x="10873" y="10417"/>
                    </a:lnTo>
                    <a:lnTo>
                      <a:pt x="10890" y="10420"/>
                    </a:lnTo>
                    <a:lnTo>
                      <a:pt x="10907" y="10428"/>
                    </a:lnTo>
                    <a:lnTo>
                      <a:pt x="10933" y="10439"/>
                    </a:lnTo>
                    <a:lnTo>
                      <a:pt x="10948" y="10444"/>
                    </a:lnTo>
                    <a:lnTo>
                      <a:pt x="10962" y="10448"/>
                    </a:lnTo>
                    <a:lnTo>
                      <a:pt x="10976" y="10452"/>
                    </a:lnTo>
                    <a:lnTo>
                      <a:pt x="10988" y="10455"/>
                    </a:lnTo>
                    <a:lnTo>
                      <a:pt x="11019" y="10456"/>
                    </a:lnTo>
                    <a:lnTo>
                      <a:pt x="11060" y="10457"/>
                    </a:lnTo>
                    <a:lnTo>
                      <a:pt x="11079" y="10458"/>
                    </a:lnTo>
                    <a:lnTo>
                      <a:pt x="11096" y="10460"/>
                    </a:lnTo>
                    <a:lnTo>
                      <a:pt x="11103" y="10462"/>
                    </a:lnTo>
                    <a:lnTo>
                      <a:pt x="11108" y="10463"/>
                    </a:lnTo>
                    <a:lnTo>
                      <a:pt x="11111" y="10466"/>
                    </a:lnTo>
                    <a:lnTo>
                      <a:pt x="11114" y="10468"/>
                    </a:lnTo>
                    <a:lnTo>
                      <a:pt x="11125" y="10498"/>
                    </a:lnTo>
                    <a:lnTo>
                      <a:pt x="11143" y="10551"/>
                    </a:lnTo>
                    <a:lnTo>
                      <a:pt x="11160" y="10603"/>
                    </a:lnTo>
                    <a:lnTo>
                      <a:pt x="11170" y="10629"/>
                    </a:lnTo>
                    <a:lnTo>
                      <a:pt x="11183" y="10643"/>
                    </a:lnTo>
                    <a:lnTo>
                      <a:pt x="11207" y="10664"/>
                    </a:lnTo>
                    <a:lnTo>
                      <a:pt x="11222" y="10675"/>
                    </a:lnTo>
                    <a:lnTo>
                      <a:pt x="11236" y="10685"/>
                    </a:lnTo>
                    <a:lnTo>
                      <a:pt x="11248" y="10693"/>
                    </a:lnTo>
                    <a:lnTo>
                      <a:pt x="11256" y="10698"/>
                    </a:lnTo>
                    <a:lnTo>
                      <a:pt x="11286" y="10708"/>
                    </a:lnTo>
                    <a:lnTo>
                      <a:pt x="11333" y="10722"/>
                    </a:lnTo>
                    <a:lnTo>
                      <a:pt x="11356" y="10728"/>
                    </a:lnTo>
                    <a:lnTo>
                      <a:pt x="11378" y="10734"/>
                    </a:lnTo>
                    <a:lnTo>
                      <a:pt x="11394" y="10736"/>
                    </a:lnTo>
                    <a:lnTo>
                      <a:pt x="11404" y="10738"/>
                    </a:lnTo>
                    <a:lnTo>
                      <a:pt x="11425" y="10736"/>
                    </a:lnTo>
                    <a:lnTo>
                      <a:pt x="11459" y="10734"/>
                    </a:lnTo>
                    <a:lnTo>
                      <a:pt x="11477" y="10733"/>
                    </a:lnTo>
                    <a:lnTo>
                      <a:pt x="11491" y="10730"/>
                    </a:lnTo>
                    <a:lnTo>
                      <a:pt x="11504" y="10728"/>
                    </a:lnTo>
                    <a:lnTo>
                      <a:pt x="11511" y="10724"/>
                    </a:lnTo>
                    <a:lnTo>
                      <a:pt x="11533" y="10708"/>
                    </a:lnTo>
                    <a:lnTo>
                      <a:pt x="11571" y="10682"/>
                    </a:lnTo>
                    <a:lnTo>
                      <a:pt x="11612" y="10656"/>
                    </a:lnTo>
                    <a:lnTo>
                      <a:pt x="11635" y="10640"/>
                    </a:lnTo>
                    <a:lnTo>
                      <a:pt x="11645" y="10638"/>
                    </a:lnTo>
                    <a:lnTo>
                      <a:pt x="11664" y="10633"/>
                    </a:lnTo>
                    <a:lnTo>
                      <a:pt x="11687" y="10628"/>
                    </a:lnTo>
                    <a:lnTo>
                      <a:pt x="11713" y="10622"/>
                    </a:lnTo>
                    <a:lnTo>
                      <a:pt x="11762" y="10612"/>
                    </a:lnTo>
                    <a:lnTo>
                      <a:pt x="11790" y="10607"/>
                    </a:lnTo>
                    <a:lnTo>
                      <a:pt x="11811" y="10605"/>
                    </a:lnTo>
                    <a:lnTo>
                      <a:pt x="11842" y="10605"/>
                    </a:lnTo>
                    <a:lnTo>
                      <a:pt x="11873" y="10605"/>
                    </a:lnTo>
                    <a:lnTo>
                      <a:pt x="11891" y="10605"/>
                    </a:lnTo>
                    <a:lnTo>
                      <a:pt x="11906" y="10606"/>
                    </a:lnTo>
                    <a:lnTo>
                      <a:pt x="11928" y="10610"/>
                    </a:lnTo>
                    <a:lnTo>
                      <a:pt x="11939" y="10612"/>
                    </a:lnTo>
                    <a:lnTo>
                      <a:pt x="11949" y="10615"/>
                    </a:lnTo>
                    <a:lnTo>
                      <a:pt x="11958" y="10618"/>
                    </a:lnTo>
                    <a:lnTo>
                      <a:pt x="11963" y="10621"/>
                    </a:lnTo>
                    <a:lnTo>
                      <a:pt x="11977" y="10632"/>
                    </a:lnTo>
                    <a:lnTo>
                      <a:pt x="12001" y="10647"/>
                    </a:lnTo>
                    <a:lnTo>
                      <a:pt x="12013" y="10654"/>
                    </a:lnTo>
                    <a:lnTo>
                      <a:pt x="12027" y="10661"/>
                    </a:lnTo>
                    <a:lnTo>
                      <a:pt x="12038" y="10665"/>
                    </a:lnTo>
                    <a:lnTo>
                      <a:pt x="12047" y="10667"/>
                    </a:lnTo>
                    <a:lnTo>
                      <a:pt x="12073" y="10666"/>
                    </a:lnTo>
                    <a:lnTo>
                      <a:pt x="12106" y="10664"/>
                    </a:lnTo>
                    <a:lnTo>
                      <a:pt x="12122" y="10664"/>
                    </a:lnTo>
                    <a:lnTo>
                      <a:pt x="12136" y="10664"/>
                    </a:lnTo>
                    <a:lnTo>
                      <a:pt x="12142" y="10665"/>
                    </a:lnTo>
                    <a:lnTo>
                      <a:pt x="12147" y="10666"/>
                    </a:lnTo>
                    <a:lnTo>
                      <a:pt x="12151" y="10667"/>
                    </a:lnTo>
                    <a:lnTo>
                      <a:pt x="12152" y="10670"/>
                    </a:lnTo>
                    <a:lnTo>
                      <a:pt x="12157" y="10682"/>
                    </a:lnTo>
                    <a:lnTo>
                      <a:pt x="12161" y="10698"/>
                    </a:lnTo>
                    <a:lnTo>
                      <a:pt x="12163" y="10707"/>
                    </a:lnTo>
                    <a:lnTo>
                      <a:pt x="12167" y="10714"/>
                    </a:lnTo>
                    <a:lnTo>
                      <a:pt x="12172" y="10722"/>
                    </a:lnTo>
                    <a:lnTo>
                      <a:pt x="12177" y="10728"/>
                    </a:lnTo>
                    <a:lnTo>
                      <a:pt x="12186" y="10734"/>
                    </a:lnTo>
                    <a:lnTo>
                      <a:pt x="12199" y="10741"/>
                    </a:lnTo>
                    <a:lnTo>
                      <a:pt x="12215" y="10750"/>
                    </a:lnTo>
                    <a:lnTo>
                      <a:pt x="12232" y="10757"/>
                    </a:lnTo>
                    <a:lnTo>
                      <a:pt x="12250" y="10765"/>
                    </a:lnTo>
                    <a:lnTo>
                      <a:pt x="12265" y="10771"/>
                    </a:lnTo>
                    <a:lnTo>
                      <a:pt x="12279" y="10774"/>
                    </a:lnTo>
                    <a:lnTo>
                      <a:pt x="12289" y="10777"/>
                    </a:lnTo>
                    <a:lnTo>
                      <a:pt x="12307" y="10777"/>
                    </a:lnTo>
                    <a:lnTo>
                      <a:pt x="12333" y="10774"/>
                    </a:lnTo>
                    <a:lnTo>
                      <a:pt x="12357" y="10772"/>
                    </a:lnTo>
                    <a:lnTo>
                      <a:pt x="12375" y="10770"/>
                    </a:lnTo>
                    <a:lnTo>
                      <a:pt x="12386" y="10766"/>
                    </a:lnTo>
                    <a:lnTo>
                      <a:pt x="12396" y="10762"/>
                    </a:lnTo>
                    <a:lnTo>
                      <a:pt x="12402" y="10761"/>
                    </a:lnTo>
                    <a:lnTo>
                      <a:pt x="12408" y="10760"/>
                    </a:lnTo>
                    <a:lnTo>
                      <a:pt x="12413" y="10760"/>
                    </a:lnTo>
                    <a:lnTo>
                      <a:pt x="12419" y="10761"/>
                    </a:lnTo>
                    <a:lnTo>
                      <a:pt x="12434" y="10763"/>
                    </a:lnTo>
                    <a:lnTo>
                      <a:pt x="12453" y="10766"/>
                    </a:lnTo>
                    <a:lnTo>
                      <a:pt x="12473" y="10768"/>
                    </a:lnTo>
                    <a:lnTo>
                      <a:pt x="12489" y="10770"/>
                    </a:lnTo>
                    <a:lnTo>
                      <a:pt x="12510" y="10771"/>
                    </a:lnTo>
                    <a:lnTo>
                      <a:pt x="12541" y="10770"/>
                    </a:lnTo>
                    <a:lnTo>
                      <a:pt x="12555" y="10768"/>
                    </a:lnTo>
                    <a:lnTo>
                      <a:pt x="12569" y="10766"/>
                    </a:lnTo>
                    <a:lnTo>
                      <a:pt x="12579" y="10763"/>
                    </a:lnTo>
                    <a:lnTo>
                      <a:pt x="12585" y="10760"/>
                    </a:lnTo>
                    <a:lnTo>
                      <a:pt x="12592" y="10754"/>
                    </a:lnTo>
                    <a:lnTo>
                      <a:pt x="12599" y="10747"/>
                    </a:lnTo>
                    <a:lnTo>
                      <a:pt x="12602" y="10745"/>
                    </a:lnTo>
                    <a:lnTo>
                      <a:pt x="12606" y="10742"/>
                    </a:lnTo>
                    <a:lnTo>
                      <a:pt x="12611" y="10741"/>
                    </a:lnTo>
                    <a:lnTo>
                      <a:pt x="12616" y="10741"/>
                    </a:lnTo>
                    <a:lnTo>
                      <a:pt x="12633" y="10742"/>
                    </a:lnTo>
                    <a:lnTo>
                      <a:pt x="12654" y="10742"/>
                    </a:lnTo>
                    <a:lnTo>
                      <a:pt x="12664" y="10742"/>
                    </a:lnTo>
                    <a:lnTo>
                      <a:pt x="12674" y="10741"/>
                    </a:lnTo>
                    <a:lnTo>
                      <a:pt x="12680" y="10740"/>
                    </a:lnTo>
                    <a:lnTo>
                      <a:pt x="12685" y="10736"/>
                    </a:lnTo>
                    <a:lnTo>
                      <a:pt x="12697" y="10720"/>
                    </a:lnTo>
                    <a:lnTo>
                      <a:pt x="12722" y="10692"/>
                    </a:lnTo>
                    <a:lnTo>
                      <a:pt x="12735" y="10679"/>
                    </a:lnTo>
                    <a:lnTo>
                      <a:pt x="12747" y="10666"/>
                    </a:lnTo>
                    <a:lnTo>
                      <a:pt x="12757" y="10658"/>
                    </a:lnTo>
                    <a:lnTo>
                      <a:pt x="12765" y="10654"/>
                    </a:lnTo>
                    <a:lnTo>
                      <a:pt x="12782" y="10650"/>
                    </a:lnTo>
                    <a:lnTo>
                      <a:pt x="12809" y="10643"/>
                    </a:lnTo>
                    <a:lnTo>
                      <a:pt x="12834" y="10634"/>
                    </a:lnTo>
                    <a:lnTo>
                      <a:pt x="12847" y="10628"/>
                    </a:lnTo>
                    <a:lnTo>
                      <a:pt x="12861" y="10618"/>
                    </a:lnTo>
                    <a:lnTo>
                      <a:pt x="12881" y="10602"/>
                    </a:lnTo>
                    <a:lnTo>
                      <a:pt x="12904" y="10585"/>
                    </a:lnTo>
                    <a:lnTo>
                      <a:pt x="12920" y="10575"/>
                    </a:lnTo>
                    <a:lnTo>
                      <a:pt x="12931" y="10571"/>
                    </a:lnTo>
                    <a:lnTo>
                      <a:pt x="12945" y="10565"/>
                    </a:lnTo>
                    <a:lnTo>
                      <a:pt x="12960" y="10559"/>
                    </a:lnTo>
                    <a:lnTo>
                      <a:pt x="12974" y="10553"/>
                    </a:lnTo>
                    <a:lnTo>
                      <a:pt x="12989" y="10544"/>
                    </a:lnTo>
                    <a:lnTo>
                      <a:pt x="13005" y="10532"/>
                    </a:lnTo>
                    <a:lnTo>
                      <a:pt x="13013" y="10525"/>
                    </a:lnTo>
                    <a:lnTo>
                      <a:pt x="13019" y="10519"/>
                    </a:lnTo>
                    <a:lnTo>
                      <a:pt x="13024" y="10512"/>
                    </a:lnTo>
                    <a:lnTo>
                      <a:pt x="13027" y="10506"/>
                    </a:lnTo>
                    <a:lnTo>
                      <a:pt x="13029" y="10490"/>
                    </a:lnTo>
                    <a:lnTo>
                      <a:pt x="13032" y="10467"/>
                    </a:lnTo>
                    <a:lnTo>
                      <a:pt x="13033" y="10456"/>
                    </a:lnTo>
                    <a:lnTo>
                      <a:pt x="13034" y="10445"/>
                    </a:lnTo>
                    <a:lnTo>
                      <a:pt x="13037" y="10436"/>
                    </a:lnTo>
                    <a:lnTo>
                      <a:pt x="13039" y="10430"/>
                    </a:lnTo>
                    <a:lnTo>
                      <a:pt x="13048" y="10420"/>
                    </a:lnTo>
                    <a:lnTo>
                      <a:pt x="13057" y="10408"/>
                    </a:lnTo>
                    <a:lnTo>
                      <a:pt x="13068" y="10396"/>
                    </a:lnTo>
                    <a:lnTo>
                      <a:pt x="13076" y="10383"/>
                    </a:lnTo>
                    <a:lnTo>
                      <a:pt x="13082" y="10373"/>
                    </a:lnTo>
                    <a:lnTo>
                      <a:pt x="13093" y="10360"/>
                    </a:lnTo>
                    <a:lnTo>
                      <a:pt x="13107" y="10343"/>
                    </a:lnTo>
                    <a:lnTo>
                      <a:pt x="13123" y="10324"/>
                    </a:lnTo>
                    <a:lnTo>
                      <a:pt x="13139" y="10307"/>
                    </a:lnTo>
                    <a:lnTo>
                      <a:pt x="13155" y="10290"/>
                    </a:lnTo>
                    <a:lnTo>
                      <a:pt x="13169" y="10278"/>
                    </a:lnTo>
                    <a:lnTo>
                      <a:pt x="13179" y="10271"/>
                    </a:lnTo>
                    <a:lnTo>
                      <a:pt x="13203" y="10264"/>
                    </a:lnTo>
                    <a:lnTo>
                      <a:pt x="13232" y="10257"/>
                    </a:lnTo>
                    <a:lnTo>
                      <a:pt x="13248" y="10254"/>
                    </a:lnTo>
                    <a:lnTo>
                      <a:pt x="13263" y="10252"/>
                    </a:lnTo>
                    <a:lnTo>
                      <a:pt x="13275" y="10252"/>
                    </a:lnTo>
                    <a:lnTo>
                      <a:pt x="13284" y="10252"/>
                    </a:lnTo>
                    <a:lnTo>
                      <a:pt x="13300" y="10255"/>
                    </a:lnTo>
                    <a:lnTo>
                      <a:pt x="13315" y="10262"/>
                    </a:lnTo>
                    <a:lnTo>
                      <a:pt x="13331" y="10268"/>
                    </a:lnTo>
                    <a:lnTo>
                      <a:pt x="13345" y="10275"/>
                    </a:lnTo>
                    <a:lnTo>
                      <a:pt x="13361" y="10280"/>
                    </a:lnTo>
                    <a:lnTo>
                      <a:pt x="13378" y="10282"/>
                    </a:lnTo>
                    <a:lnTo>
                      <a:pt x="13394" y="10285"/>
                    </a:lnTo>
                    <a:lnTo>
                      <a:pt x="13408" y="10285"/>
                    </a:lnTo>
                    <a:lnTo>
                      <a:pt x="13414" y="10284"/>
                    </a:lnTo>
                    <a:lnTo>
                      <a:pt x="13424" y="10280"/>
                    </a:lnTo>
                    <a:lnTo>
                      <a:pt x="13434" y="10274"/>
                    </a:lnTo>
                    <a:lnTo>
                      <a:pt x="13445" y="10268"/>
                    </a:lnTo>
                    <a:lnTo>
                      <a:pt x="13466" y="10254"/>
                    </a:lnTo>
                    <a:lnTo>
                      <a:pt x="13479" y="10247"/>
                    </a:lnTo>
                    <a:lnTo>
                      <a:pt x="13488" y="10241"/>
                    </a:lnTo>
                    <a:lnTo>
                      <a:pt x="13502" y="10231"/>
                    </a:lnTo>
                    <a:lnTo>
                      <a:pt x="13509" y="10227"/>
                    </a:lnTo>
                    <a:lnTo>
                      <a:pt x="13515" y="10223"/>
                    </a:lnTo>
                    <a:lnTo>
                      <a:pt x="13521" y="10220"/>
                    </a:lnTo>
                    <a:lnTo>
                      <a:pt x="13526" y="10220"/>
                    </a:lnTo>
                    <a:lnTo>
                      <a:pt x="13541" y="10222"/>
                    </a:lnTo>
                    <a:lnTo>
                      <a:pt x="13564" y="10230"/>
                    </a:lnTo>
                    <a:lnTo>
                      <a:pt x="13588" y="10237"/>
                    </a:lnTo>
                    <a:lnTo>
                      <a:pt x="13604" y="10242"/>
                    </a:lnTo>
                    <a:lnTo>
                      <a:pt x="13622" y="10243"/>
                    </a:lnTo>
                    <a:lnTo>
                      <a:pt x="13652" y="10246"/>
                    </a:lnTo>
                    <a:lnTo>
                      <a:pt x="13680" y="10247"/>
                    </a:lnTo>
                    <a:lnTo>
                      <a:pt x="13697" y="10248"/>
                    </a:lnTo>
                    <a:lnTo>
                      <a:pt x="13714" y="10246"/>
                    </a:lnTo>
                    <a:lnTo>
                      <a:pt x="13743" y="10241"/>
                    </a:lnTo>
                    <a:lnTo>
                      <a:pt x="13771" y="10234"/>
                    </a:lnTo>
                    <a:lnTo>
                      <a:pt x="13788" y="10232"/>
                    </a:lnTo>
                    <a:lnTo>
                      <a:pt x="13796" y="10228"/>
                    </a:lnTo>
                    <a:lnTo>
                      <a:pt x="13805" y="10223"/>
                    </a:lnTo>
                    <a:lnTo>
                      <a:pt x="13816" y="10215"/>
                    </a:lnTo>
                    <a:lnTo>
                      <a:pt x="13828" y="10206"/>
                    </a:lnTo>
                    <a:lnTo>
                      <a:pt x="13828" y="10206"/>
                    </a:lnTo>
                    <a:lnTo>
                      <a:pt x="13835" y="10196"/>
                    </a:lnTo>
                    <a:lnTo>
                      <a:pt x="13842" y="10189"/>
                    </a:lnTo>
                    <a:lnTo>
                      <a:pt x="13850" y="10183"/>
                    </a:lnTo>
                    <a:lnTo>
                      <a:pt x="13856" y="10178"/>
                    </a:lnTo>
                    <a:lnTo>
                      <a:pt x="13867" y="10162"/>
                    </a:lnTo>
                    <a:lnTo>
                      <a:pt x="13882" y="10137"/>
                    </a:lnTo>
                    <a:lnTo>
                      <a:pt x="13895" y="10111"/>
                    </a:lnTo>
                    <a:lnTo>
                      <a:pt x="13903" y="10094"/>
                    </a:lnTo>
                    <a:lnTo>
                      <a:pt x="13907" y="10088"/>
                    </a:lnTo>
                    <a:lnTo>
                      <a:pt x="13916" y="10081"/>
                    </a:lnTo>
                    <a:lnTo>
                      <a:pt x="13928" y="10070"/>
                    </a:lnTo>
                    <a:lnTo>
                      <a:pt x="13943" y="10059"/>
                    </a:lnTo>
                    <a:lnTo>
                      <a:pt x="13958" y="10047"/>
                    </a:lnTo>
                    <a:lnTo>
                      <a:pt x="13973" y="10036"/>
                    </a:lnTo>
                    <a:lnTo>
                      <a:pt x="13985" y="10027"/>
                    </a:lnTo>
                    <a:lnTo>
                      <a:pt x="13994" y="10018"/>
                    </a:lnTo>
                    <a:lnTo>
                      <a:pt x="13995" y="10013"/>
                    </a:lnTo>
                    <a:lnTo>
                      <a:pt x="13996" y="10008"/>
                    </a:lnTo>
                    <a:lnTo>
                      <a:pt x="13996" y="10001"/>
                    </a:lnTo>
                    <a:lnTo>
                      <a:pt x="13995" y="9993"/>
                    </a:lnTo>
                    <a:lnTo>
                      <a:pt x="13989" y="9975"/>
                    </a:lnTo>
                    <a:lnTo>
                      <a:pt x="13981" y="9956"/>
                    </a:lnTo>
                    <a:lnTo>
                      <a:pt x="13964" y="9920"/>
                    </a:lnTo>
                    <a:lnTo>
                      <a:pt x="13952" y="9896"/>
                    </a:lnTo>
                    <a:lnTo>
                      <a:pt x="13949" y="9885"/>
                    </a:lnTo>
                    <a:lnTo>
                      <a:pt x="13948" y="9864"/>
                    </a:lnTo>
                    <a:lnTo>
                      <a:pt x="13948" y="9838"/>
                    </a:lnTo>
                    <a:lnTo>
                      <a:pt x="13948" y="9809"/>
                    </a:lnTo>
                    <a:lnTo>
                      <a:pt x="13949" y="9753"/>
                    </a:lnTo>
                    <a:lnTo>
                      <a:pt x="13949" y="9723"/>
                    </a:lnTo>
                    <a:lnTo>
                      <a:pt x="13951" y="9696"/>
                    </a:lnTo>
                    <a:lnTo>
                      <a:pt x="13952" y="9646"/>
                    </a:lnTo>
                    <a:lnTo>
                      <a:pt x="13954" y="9597"/>
                    </a:lnTo>
                    <a:lnTo>
                      <a:pt x="13955" y="9567"/>
                    </a:lnTo>
                    <a:lnTo>
                      <a:pt x="13958" y="9557"/>
                    </a:lnTo>
                    <a:lnTo>
                      <a:pt x="13963" y="9544"/>
                    </a:lnTo>
                    <a:lnTo>
                      <a:pt x="13969" y="9531"/>
                    </a:lnTo>
                    <a:lnTo>
                      <a:pt x="13975" y="9516"/>
                    </a:lnTo>
                    <a:lnTo>
                      <a:pt x="13989" y="9489"/>
                    </a:lnTo>
                    <a:lnTo>
                      <a:pt x="13999" y="9473"/>
                    </a:lnTo>
                    <a:lnTo>
                      <a:pt x="14000" y="9467"/>
                    </a:lnTo>
                    <a:lnTo>
                      <a:pt x="14002" y="9457"/>
                    </a:lnTo>
                    <a:lnTo>
                      <a:pt x="14002" y="9445"/>
                    </a:lnTo>
                    <a:lnTo>
                      <a:pt x="14003" y="9431"/>
                    </a:lnTo>
                    <a:lnTo>
                      <a:pt x="14005" y="9404"/>
                    </a:lnTo>
                    <a:lnTo>
                      <a:pt x="14005" y="9387"/>
                    </a:lnTo>
                    <a:lnTo>
                      <a:pt x="14003" y="9381"/>
                    </a:lnTo>
                    <a:lnTo>
                      <a:pt x="13999" y="9376"/>
                    </a:lnTo>
                    <a:lnTo>
                      <a:pt x="13994" y="9371"/>
                    </a:lnTo>
                    <a:lnTo>
                      <a:pt x="13986" y="9365"/>
                    </a:lnTo>
                    <a:lnTo>
                      <a:pt x="13971" y="9355"/>
                    </a:lnTo>
                    <a:lnTo>
                      <a:pt x="13960" y="9345"/>
                    </a:lnTo>
                    <a:lnTo>
                      <a:pt x="13954" y="9335"/>
                    </a:lnTo>
                    <a:lnTo>
                      <a:pt x="13949" y="9323"/>
                    </a:lnTo>
                    <a:lnTo>
                      <a:pt x="13946" y="9312"/>
                    </a:lnTo>
                    <a:lnTo>
                      <a:pt x="13944" y="9301"/>
                    </a:lnTo>
                    <a:lnTo>
                      <a:pt x="13943" y="9296"/>
                    </a:lnTo>
                    <a:lnTo>
                      <a:pt x="13939" y="9292"/>
                    </a:lnTo>
                    <a:lnTo>
                      <a:pt x="13935" y="9290"/>
                    </a:lnTo>
                    <a:lnTo>
                      <a:pt x="13930" y="9289"/>
                    </a:lnTo>
                    <a:lnTo>
                      <a:pt x="13917" y="9289"/>
                    </a:lnTo>
                    <a:lnTo>
                      <a:pt x="13907" y="9290"/>
                    </a:lnTo>
                    <a:lnTo>
                      <a:pt x="13900" y="9292"/>
                    </a:lnTo>
                    <a:lnTo>
                      <a:pt x="13888" y="9298"/>
                    </a:lnTo>
                    <a:lnTo>
                      <a:pt x="13875" y="9304"/>
                    </a:lnTo>
                    <a:lnTo>
                      <a:pt x="13866" y="9311"/>
                    </a:lnTo>
                    <a:lnTo>
                      <a:pt x="13861" y="9312"/>
                    </a:lnTo>
                    <a:lnTo>
                      <a:pt x="13857" y="9312"/>
                    </a:lnTo>
                    <a:lnTo>
                      <a:pt x="13852" y="9311"/>
                    </a:lnTo>
                    <a:lnTo>
                      <a:pt x="13848" y="9308"/>
                    </a:lnTo>
                    <a:lnTo>
                      <a:pt x="13846" y="9306"/>
                    </a:lnTo>
                    <a:lnTo>
                      <a:pt x="13842" y="9302"/>
                    </a:lnTo>
                    <a:lnTo>
                      <a:pt x="13840" y="9297"/>
                    </a:lnTo>
                    <a:lnTo>
                      <a:pt x="13837" y="9292"/>
                    </a:lnTo>
                    <a:lnTo>
                      <a:pt x="13836" y="9286"/>
                    </a:lnTo>
                    <a:lnTo>
                      <a:pt x="13835" y="9281"/>
                    </a:lnTo>
                    <a:lnTo>
                      <a:pt x="13835" y="9276"/>
                    </a:lnTo>
                    <a:lnTo>
                      <a:pt x="13835" y="9273"/>
                    </a:lnTo>
                    <a:lnTo>
                      <a:pt x="13837" y="9264"/>
                    </a:lnTo>
                    <a:lnTo>
                      <a:pt x="13840" y="9255"/>
                    </a:lnTo>
                    <a:lnTo>
                      <a:pt x="13847" y="9239"/>
                    </a:lnTo>
                    <a:lnTo>
                      <a:pt x="13858" y="9213"/>
                    </a:lnTo>
                    <a:lnTo>
                      <a:pt x="13869" y="9186"/>
                    </a:lnTo>
                    <a:lnTo>
                      <a:pt x="13877" y="9168"/>
                    </a:lnTo>
                    <a:lnTo>
                      <a:pt x="13883" y="9151"/>
                    </a:lnTo>
                    <a:lnTo>
                      <a:pt x="13891" y="9126"/>
                    </a:lnTo>
                    <a:lnTo>
                      <a:pt x="13898" y="9114"/>
                    </a:lnTo>
                    <a:lnTo>
                      <a:pt x="13903" y="9102"/>
                    </a:lnTo>
                    <a:lnTo>
                      <a:pt x="13907" y="9092"/>
                    </a:lnTo>
                    <a:lnTo>
                      <a:pt x="13912" y="9084"/>
                    </a:lnTo>
                    <a:lnTo>
                      <a:pt x="13919" y="9078"/>
                    </a:lnTo>
                    <a:lnTo>
                      <a:pt x="13926" y="9073"/>
                    </a:lnTo>
                    <a:lnTo>
                      <a:pt x="13935" y="9070"/>
                    </a:lnTo>
                    <a:lnTo>
                      <a:pt x="13943" y="9065"/>
                    </a:lnTo>
                    <a:lnTo>
                      <a:pt x="13952" y="9061"/>
                    </a:lnTo>
                    <a:lnTo>
                      <a:pt x="13960" y="9057"/>
                    </a:lnTo>
                    <a:lnTo>
                      <a:pt x="13968" y="9052"/>
                    </a:lnTo>
                    <a:lnTo>
                      <a:pt x="13974" y="9047"/>
                    </a:lnTo>
                    <a:lnTo>
                      <a:pt x="13992" y="9030"/>
                    </a:lnTo>
                    <a:lnTo>
                      <a:pt x="14017" y="9006"/>
                    </a:lnTo>
                    <a:lnTo>
                      <a:pt x="14043" y="8980"/>
                    </a:lnTo>
                    <a:lnTo>
                      <a:pt x="14059" y="8961"/>
                    </a:lnTo>
                    <a:lnTo>
                      <a:pt x="14064" y="8956"/>
                    </a:lnTo>
                    <a:lnTo>
                      <a:pt x="14069" y="8953"/>
                    </a:lnTo>
                    <a:lnTo>
                      <a:pt x="14075" y="8950"/>
                    </a:lnTo>
                    <a:lnTo>
                      <a:pt x="14081" y="8949"/>
                    </a:lnTo>
                    <a:lnTo>
                      <a:pt x="14094" y="8948"/>
                    </a:lnTo>
                    <a:lnTo>
                      <a:pt x="14108" y="8944"/>
                    </a:lnTo>
                    <a:lnTo>
                      <a:pt x="14124" y="8935"/>
                    </a:lnTo>
                    <a:lnTo>
                      <a:pt x="14142" y="8924"/>
                    </a:lnTo>
                    <a:lnTo>
                      <a:pt x="14160" y="8913"/>
                    </a:lnTo>
                    <a:lnTo>
                      <a:pt x="14173" y="8905"/>
                    </a:lnTo>
                    <a:lnTo>
                      <a:pt x="14184" y="8897"/>
                    </a:lnTo>
                    <a:lnTo>
                      <a:pt x="14200" y="8885"/>
                    </a:lnTo>
                    <a:lnTo>
                      <a:pt x="14217" y="8871"/>
                    </a:lnTo>
                    <a:lnTo>
                      <a:pt x="14232" y="8858"/>
                    </a:lnTo>
                    <a:lnTo>
                      <a:pt x="14241" y="8853"/>
                    </a:lnTo>
                    <a:lnTo>
                      <a:pt x="14252" y="8849"/>
                    </a:lnTo>
                    <a:lnTo>
                      <a:pt x="14265" y="8846"/>
                    </a:lnTo>
                    <a:lnTo>
                      <a:pt x="14279" y="8843"/>
                    </a:lnTo>
                    <a:lnTo>
                      <a:pt x="14306" y="8841"/>
                    </a:lnTo>
                    <a:lnTo>
                      <a:pt x="14326" y="8841"/>
                    </a:lnTo>
                    <a:lnTo>
                      <a:pt x="14340" y="8842"/>
                    </a:lnTo>
                    <a:lnTo>
                      <a:pt x="14358" y="8847"/>
                    </a:lnTo>
                    <a:lnTo>
                      <a:pt x="14376" y="8853"/>
                    </a:lnTo>
                    <a:lnTo>
                      <a:pt x="14393" y="8860"/>
                    </a:lnTo>
                    <a:lnTo>
                      <a:pt x="14402" y="8864"/>
                    </a:lnTo>
                    <a:lnTo>
                      <a:pt x="14412" y="8865"/>
                    </a:lnTo>
                    <a:lnTo>
                      <a:pt x="14423" y="8868"/>
                    </a:lnTo>
                    <a:lnTo>
                      <a:pt x="14434" y="8868"/>
                    </a:lnTo>
                    <a:lnTo>
                      <a:pt x="14455" y="8868"/>
                    </a:lnTo>
                    <a:lnTo>
                      <a:pt x="14473" y="8867"/>
                    </a:lnTo>
                    <a:lnTo>
                      <a:pt x="14478" y="8865"/>
                    </a:lnTo>
                    <a:lnTo>
                      <a:pt x="14481" y="8864"/>
                    </a:lnTo>
                    <a:lnTo>
                      <a:pt x="14484" y="8863"/>
                    </a:lnTo>
                    <a:lnTo>
                      <a:pt x="14487" y="8860"/>
                    </a:lnTo>
                    <a:lnTo>
                      <a:pt x="14492" y="8854"/>
                    </a:lnTo>
                    <a:lnTo>
                      <a:pt x="14497" y="8847"/>
                    </a:lnTo>
                    <a:lnTo>
                      <a:pt x="14503" y="8831"/>
                    </a:lnTo>
                    <a:lnTo>
                      <a:pt x="14511" y="8817"/>
                    </a:lnTo>
                    <a:lnTo>
                      <a:pt x="14514" y="8814"/>
                    </a:lnTo>
                    <a:lnTo>
                      <a:pt x="14516" y="8812"/>
                    </a:lnTo>
                    <a:lnTo>
                      <a:pt x="14520" y="8810"/>
                    </a:lnTo>
                    <a:lnTo>
                      <a:pt x="14524" y="8809"/>
                    </a:lnTo>
                    <a:lnTo>
                      <a:pt x="14534" y="8808"/>
                    </a:lnTo>
                    <a:lnTo>
                      <a:pt x="14542" y="8808"/>
                    </a:lnTo>
                    <a:lnTo>
                      <a:pt x="14562" y="8809"/>
                    </a:lnTo>
                    <a:lnTo>
                      <a:pt x="14578" y="8810"/>
                    </a:lnTo>
                    <a:lnTo>
                      <a:pt x="14583" y="8810"/>
                    </a:lnTo>
                    <a:lnTo>
                      <a:pt x="14594" y="8810"/>
                    </a:lnTo>
                    <a:lnTo>
                      <a:pt x="14601" y="8810"/>
                    </a:lnTo>
                    <a:lnTo>
                      <a:pt x="14607" y="8812"/>
                    </a:lnTo>
                    <a:lnTo>
                      <a:pt x="14614" y="8815"/>
                    </a:lnTo>
                    <a:lnTo>
                      <a:pt x="14617" y="8820"/>
                    </a:lnTo>
                    <a:lnTo>
                      <a:pt x="14622" y="8830"/>
                    </a:lnTo>
                    <a:lnTo>
                      <a:pt x="14627" y="8838"/>
                    </a:lnTo>
                    <a:lnTo>
                      <a:pt x="14631" y="8841"/>
                    </a:lnTo>
                    <a:lnTo>
                      <a:pt x="14633" y="8843"/>
                    </a:lnTo>
                    <a:lnTo>
                      <a:pt x="14638" y="8846"/>
                    </a:lnTo>
                    <a:lnTo>
                      <a:pt x="14642" y="8846"/>
                    </a:lnTo>
                    <a:lnTo>
                      <a:pt x="14657" y="8846"/>
                    </a:lnTo>
                    <a:lnTo>
                      <a:pt x="14674" y="8844"/>
                    </a:lnTo>
                    <a:lnTo>
                      <a:pt x="14681" y="8844"/>
                    </a:lnTo>
                    <a:lnTo>
                      <a:pt x="14689" y="8846"/>
                    </a:lnTo>
                    <a:lnTo>
                      <a:pt x="14692" y="8847"/>
                    </a:lnTo>
                    <a:lnTo>
                      <a:pt x="14695" y="8848"/>
                    </a:lnTo>
                    <a:lnTo>
                      <a:pt x="14697" y="8849"/>
                    </a:lnTo>
                    <a:lnTo>
                      <a:pt x="14698" y="8852"/>
                    </a:lnTo>
                    <a:lnTo>
                      <a:pt x="14703" y="8863"/>
                    </a:lnTo>
                    <a:lnTo>
                      <a:pt x="14710" y="8879"/>
                    </a:lnTo>
                    <a:lnTo>
                      <a:pt x="14713" y="8885"/>
                    </a:lnTo>
                    <a:lnTo>
                      <a:pt x="14717" y="8891"/>
                    </a:lnTo>
                    <a:lnTo>
                      <a:pt x="14721" y="8896"/>
                    </a:lnTo>
                    <a:lnTo>
                      <a:pt x="14726" y="8899"/>
                    </a:lnTo>
                    <a:lnTo>
                      <a:pt x="14740" y="8901"/>
                    </a:lnTo>
                    <a:lnTo>
                      <a:pt x="14761" y="8907"/>
                    </a:lnTo>
                    <a:lnTo>
                      <a:pt x="14771" y="8910"/>
                    </a:lnTo>
                    <a:lnTo>
                      <a:pt x="14780" y="8913"/>
                    </a:lnTo>
                    <a:lnTo>
                      <a:pt x="14786" y="8917"/>
                    </a:lnTo>
                    <a:lnTo>
                      <a:pt x="14790" y="8919"/>
                    </a:lnTo>
                    <a:lnTo>
                      <a:pt x="14791" y="8931"/>
                    </a:lnTo>
                    <a:lnTo>
                      <a:pt x="14793" y="8945"/>
                    </a:lnTo>
                    <a:lnTo>
                      <a:pt x="14794" y="8953"/>
                    </a:lnTo>
                    <a:lnTo>
                      <a:pt x="14798" y="8959"/>
                    </a:lnTo>
                    <a:lnTo>
                      <a:pt x="14799" y="8963"/>
                    </a:lnTo>
                    <a:lnTo>
                      <a:pt x="14802" y="8964"/>
                    </a:lnTo>
                    <a:lnTo>
                      <a:pt x="14803" y="8965"/>
                    </a:lnTo>
                    <a:lnTo>
                      <a:pt x="14806" y="8966"/>
                    </a:lnTo>
                    <a:lnTo>
                      <a:pt x="14818" y="8966"/>
                    </a:lnTo>
                    <a:lnTo>
                      <a:pt x="14831" y="8965"/>
                    </a:lnTo>
                    <a:lnTo>
                      <a:pt x="14839" y="8965"/>
                    </a:lnTo>
                    <a:lnTo>
                      <a:pt x="14844" y="8965"/>
                    </a:lnTo>
                    <a:lnTo>
                      <a:pt x="14847" y="8966"/>
                    </a:lnTo>
                    <a:lnTo>
                      <a:pt x="14850" y="8970"/>
                    </a:lnTo>
                    <a:lnTo>
                      <a:pt x="14856" y="8987"/>
                    </a:lnTo>
                    <a:lnTo>
                      <a:pt x="14863" y="9006"/>
                    </a:lnTo>
                    <a:lnTo>
                      <a:pt x="14868" y="9010"/>
                    </a:lnTo>
                    <a:lnTo>
                      <a:pt x="14877" y="9019"/>
                    </a:lnTo>
                    <a:lnTo>
                      <a:pt x="14890" y="9028"/>
                    </a:lnTo>
                    <a:lnTo>
                      <a:pt x="14904" y="9038"/>
                    </a:lnTo>
                    <a:lnTo>
                      <a:pt x="14931" y="9056"/>
                    </a:lnTo>
                    <a:lnTo>
                      <a:pt x="14946" y="9068"/>
                    </a:lnTo>
                    <a:lnTo>
                      <a:pt x="14963" y="9088"/>
                    </a:lnTo>
                    <a:lnTo>
                      <a:pt x="14992" y="9126"/>
                    </a:lnTo>
                    <a:lnTo>
                      <a:pt x="15023" y="9163"/>
                    </a:lnTo>
                    <a:lnTo>
                      <a:pt x="15043" y="9185"/>
                    </a:lnTo>
                    <a:lnTo>
                      <a:pt x="15063" y="9196"/>
                    </a:lnTo>
                    <a:lnTo>
                      <a:pt x="15093" y="9213"/>
                    </a:lnTo>
                    <a:lnTo>
                      <a:pt x="15123" y="9229"/>
                    </a:lnTo>
                    <a:lnTo>
                      <a:pt x="15140" y="9242"/>
                    </a:lnTo>
                    <a:lnTo>
                      <a:pt x="15155" y="9259"/>
                    </a:lnTo>
                    <a:lnTo>
                      <a:pt x="15178" y="9286"/>
                    </a:lnTo>
                    <a:lnTo>
                      <a:pt x="15202" y="9313"/>
                    </a:lnTo>
                    <a:lnTo>
                      <a:pt x="15215" y="9328"/>
                    </a:lnTo>
                    <a:lnTo>
                      <a:pt x="15225" y="9332"/>
                    </a:lnTo>
                    <a:lnTo>
                      <a:pt x="15240" y="9336"/>
                    </a:lnTo>
                    <a:lnTo>
                      <a:pt x="15247" y="9339"/>
                    </a:lnTo>
                    <a:lnTo>
                      <a:pt x="15255" y="9344"/>
                    </a:lnTo>
                    <a:lnTo>
                      <a:pt x="15259" y="9348"/>
                    </a:lnTo>
                    <a:lnTo>
                      <a:pt x="15262" y="9352"/>
                    </a:lnTo>
                    <a:lnTo>
                      <a:pt x="15264" y="9365"/>
                    </a:lnTo>
                    <a:lnTo>
                      <a:pt x="15266" y="9381"/>
                    </a:lnTo>
                    <a:lnTo>
                      <a:pt x="15267" y="9388"/>
                    </a:lnTo>
                    <a:lnTo>
                      <a:pt x="15269" y="9394"/>
                    </a:lnTo>
                    <a:lnTo>
                      <a:pt x="15273" y="9400"/>
                    </a:lnTo>
                    <a:lnTo>
                      <a:pt x="15277" y="9405"/>
                    </a:lnTo>
                    <a:lnTo>
                      <a:pt x="15290" y="9416"/>
                    </a:lnTo>
                    <a:lnTo>
                      <a:pt x="15306" y="9434"/>
                    </a:lnTo>
                    <a:lnTo>
                      <a:pt x="15316" y="9442"/>
                    </a:lnTo>
                    <a:lnTo>
                      <a:pt x="15325" y="9450"/>
                    </a:lnTo>
                    <a:lnTo>
                      <a:pt x="15334" y="9456"/>
                    </a:lnTo>
                    <a:lnTo>
                      <a:pt x="15344" y="9459"/>
                    </a:lnTo>
                    <a:lnTo>
                      <a:pt x="15354" y="9461"/>
                    </a:lnTo>
                    <a:lnTo>
                      <a:pt x="15366" y="9461"/>
                    </a:lnTo>
                    <a:lnTo>
                      <a:pt x="15380" y="9461"/>
                    </a:lnTo>
                    <a:lnTo>
                      <a:pt x="15395" y="9458"/>
                    </a:lnTo>
                    <a:lnTo>
                      <a:pt x="15408" y="9456"/>
                    </a:lnTo>
                    <a:lnTo>
                      <a:pt x="15421" y="9453"/>
                    </a:lnTo>
                    <a:lnTo>
                      <a:pt x="15432" y="9450"/>
                    </a:lnTo>
                    <a:lnTo>
                      <a:pt x="15439" y="9447"/>
                    </a:lnTo>
                    <a:lnTo>
                      <a:pt x="15453" y="9437"/>
                    </a:lnTo>
                    <a:lnTo>
                      <a:pt x="15470" y="9423"/>
                    </a:lnTo>
                    <a:lnTo>
                      <a:pt x="15478" y="9415"/>
                    </a:lnTo>
                    <a:lnTo>
                      <a:pt x="15487" y="9409"/>
                    </a:lnTo>
                    <a:lnTo>
                      <a:pt x="15494" y="9404"/>
                    </a:lnTo>
                    <a:lnTo>
                      <a:pt x="15502" y="9403"/>
                    </a:lnTo>
                    <a:lnTo>
                      <a:pt x="15524" y="9403"/>
                    </a:lnTo>
                    <a:lnTo>
                      <a:pt x="15556" y="9404"/>
                    </a:lnTo>
                    <a:lnTo>
                      <a:pt x="15573" y="9405"/>
                    </a:lnTo>
                    <a:lnTo>
                      <a:pt x="15588" y="9405"/>
                    </a:lnTo>
                    <a:lnTo>
                      <a:pt x="15599" y="9404"/>
                    </a:lnTo>
                    <a:lnTo>
                      <a:pt x="15606" y="9403"/>
                    </a:lnTo>
                    <a:lnTo>
                      <a:pt x="15614" y="9398"/>
                    </a:lnTo>
                    <a:lnTo>
                      <a:pt x="15621" y="9391"/>
                    </a:lnTo>
                    <a:lnTo>
                      <a:pt x="15627" y="9383"/>
                    </a:lnTo>
                    <a:lnTo>
                      <a:pt x="15631" y="9377"/>
                    </a:lnTo>
                    <a:lnTo>
                      <a:pt x="15633" y="9371"/>
                    </a:lnTo>
                    <a:lnTo>
                      <a:pt x="15637" y="9362"/>
                    </a:lnTo>
                    <a:lnTo>
                      <a:pt x="15640" y="9357"/>
                    </a:lnTo>
                    <a:lnTo>
                      <a:pt x="15642" y="9354"/>
                    </a:lnTo>
                    <a:lnTo>
                      <a:pt x="15646" y="9351"/>
                    </a:lnTo>
                    <a:lnTo>
                      <a:pt x="15649" y="9350"/>
                    </a:lnTo>
                    <a:lnTo>
                      <a:pt x="15658" y="9349"/>
                    </a:lnTo>
                    <a:lnTo>
                      <a:pt x="15670" y="9349"/>
                    </a:lnTo>
                    <a:lnTo>
                      <a:pt x="15676" y="9349"/>
                    </a:lnTo>
                    <a:lnTo>
                      <a:pt x="15683" y="9351"/>
                    </a:lnTo>
                    <a:lnTo>
                      <a:pt x="15688" y="9355"/>
                    </a:lnTo>
                    <a:lnTo>
                      <a:pt x="15694" y="9359"/>
                    </a:lnTo>
                    <a:lnTo>
                      <a:pt x="15707" y="9371"/>
                    </a:lnTo>
                    <a:lnTo>
                      <a:pt x="15726" y="9384"/>
                    </a:lnTo>
                    <a:lnTo>
                      <a:pt x="15734" y="9391"/>
                    </a:lnTo>
                    <a:lnTo>
                      <a:pt x="15743" y="9396"/>
                    </a:lnTo>
                    <a:lnTo>
                      <a:pt x="15750" y="9399"/>
                    </a:lnTo>
                    <a:lnTo>
                      <a:pt x="15756" y="9400"/>
                    </a:lnTo>
                    <a:lnTo>
                      <a:pt x="15772" y="9404"/>
                    </a:lnTo>
                    <a:lnTo>
                      <a:pt x="15796" y="9409"/>
                    </a:lnTo>
                    <a:lnTo>
                      <a:pt x="15808" y="9410"/>
                    </a:lnTo>
                    <a:lnTo>
                      <a:pt x="15819" y="9412"/>
                    </a:lnTo>
                    <a:lnTo>
                      <a:pt x="15828" y="9412"/>
                    </a:lnTo>
                    <a:lnTo>
                      <a:pt x="15834" y="9410"/>
                    </a:lnTo>
                    <a:lnTo>
                      <a:pt x="15844" y="9405"/>
                    </a:lnTo>
                    <a:lnTo>
                      <a:pt x="15852" y="9400"/>
                    </a:lnTo>
                    <a:lnTo>
                      <a:pt x="15863" y="9396"/>
                    </a:lnTo>
                    <a:lnTo>
                      <a:pt x="15877" y="9392"/>
                    </a:lnTo>
                    <a:lnTo>
                      <a:pt x="15892" y="9389"/>
                    </a:lnTo>
                    <a:lnTo>
                      <a:pt x="15904" y="9389"/>
                    </a:lnTo>
                    <a:lnTo>
                      <a:pt x="15909" y="9391"/>
                    </a:lnTo>
                    <a:lnTo>
                      <a:pt x="15913" y="9393"/>
                    </a:lnTo>
                    <a:lnTo>
                      <a:pt x="15914" y="9397"/>
                    </a:lnTo>
                    <a:lnTo>
                      <a:pt x="15915" y="9403"/>
                    </a:lnTo>
                    <a:lnTo>
                      <a:pt x="15914" y="9414"/>
                    </a:lnTo>
                    <a:lnTo>
                      <a:pt x="15913" y="9425"/>
                    </a:lnTo>
                    <a:lnTo>
                      <a:pt x="15913" y="9429"/>
                    </a:lnTo>
                    <a:lnTo>
                      <a:pt x="15914" y="9434"/>
                    </a:lnTo>
                    <a:lnTo>
                      <a:pt x="15916" y="9437"/>
                    </a:lnTo>
                    <a:lnTo>
                      <a:pt x="15920" y="9441"/>
                    </a:lnTo>
                    <a:lnTo>
                      <a:pt x="15941" y="9452"/>
                    </a:lnTo>
                    <a:lnTo>
                      <a:pt x="15972" y="9471"/>
                    </a:lnTo>
                    <a:lnTo>
                      <a:pt x="15988" y="9482"/>
                    </a:lnTo>
                    <a:lnTo>
                      <a:pt x="16000" y="9491"/>
                    </a:lnTo>
                    <a:lnTo>
                      <a:pt x="16005" y="9496"/>
                    </a:lnTo>
                    <a:lnTo>
                      <a:pt x="16010" y="9500"/>
                    </a:lnTo>
                    <a:lnTo>
                      <a:pt x="16012" y="9504"/>
                    </a:lnTo>
                    <a:lnTo>
                      <a:pt x="16012" y="9507"/>
                    </a:lnTo>
                    <a:lnTo>
                      <a:pt x="16011" y="9520"/>
                    </a:lnTo>
                    <a:lnTo>
                      <a:pt x="16010" y="9531"/>
                    </a:lnTo>
                    <a:lnTo>
                      <a:pt x="16009" y="9537"/>
                    </a:lnTo>
                    <a:lnTo>
                      <a:pt x="16010" y="9542"/>
                    </a:lnTo>
                    <a:lnTo>
                      <a:pt x="16011" y="9546"/>
                    </a:lnTo>
                    <a:lnTo>
                      <a:pt x="16014" y="9549"/>
                    </a:lnTo>
                    <a:lnTo>
                      <a:pt x="16027" y="9559"/>
                    </a:lnTo>
                    <a:lnTo>
                      <a:pt x="16048" y="9574"/>
                    </a:lnTo>
                    <a:lnTo>
                      <a:pt x="16069" y="9589"/>
                    </a:lnTo>
                    <a:lnTo>
                      <a:pt x="16082" y="9597"/>
                    </a:lnTo>
                    <a:lnTo>
                      <a:pt x="16095" y="9602"/>
                    </a:lnTo>
                    <a:lnTo>
                      <a:pt x="16108" y="9606"/>
                    </a:lnTo>
                    <a:lnTo>
                      <a:pt x="16116" y="9607"/>
                    </a:lnTo>
                    <a:lnTo>
                      <a:pt x="16123" y="9607"/>
                    </a:lnTo>
                    <a:lnTo>
                      <a:pt x="16129" y="9607"/>
                    </a:lnTo>
                    <a:lnTo>
                      <a:pt x="16135" y="9605"/>
                    </a:lnTo>
                    <a:lnTo>
                      <a:pt x="16139" y="9600"/>
                    </a:lnTo>
                    <a:lnTo>
                      <a:pt x="16149" y="9590"/>
                    </a:lnTo>
                    <a:lnTo>
                      <a:pt x="16162" y="9578"/>
                    </a:lnTo>
                    <a:lnTo>
                      <a:pt x="16176" y="9568"/>
                    </a:lnTo>
                    <a:lnTo>
                      <a:pt x="16188" y="9562"/>
                    </a:lnTo>
                    <a:lnTo>
                      <a:pt x="16199" y="9558"/>
                    </a:lnTo>
                    <a:lnTo>
                      <a:pt x="16212" y="9554"/>
                    </a:lnTo>
                    <a:lnTo>
                      <a:pt x="16225" y="9551"/>
                    </a:lnTo>
                    <a:lnTo>
                      <a:pt x="16233" y="9547"/>
                    </a:lnTo>
                    <a:lnTo>
                      <a:pt x="16244" y="9539"/>
                    </a:lnTo>
                    <a:lnTo>
                      <a:pt x="16256" y="9530"/>
                    </a:lnTo>
                    <a:lnTo>
                      <a:pt x="16268" y="9517"/>
                    </a:lnTo>
                    <a:lnTo>
                      <a:pt x="16295" y="9493"/>
                    </a:lnTo>
                    <a:lnTo>
                      <a:pt x="16319" y="9473"/>
                    </a:lnTo>
                    <a:lnTo>
                      <a:pt x="16327" y="9464"/>
                    </a:lnTo>
                    <a:lnTo>
                      <a:pt x="16333" y="9455"/>
                    </a:lnTo>
                    <a:lnTo>
                      <a:pt x="16337" y="9445"/>
                    </a:lnTo>
                    <a:lnTo>
                      <a:pt x="16340" y="9435"/>
                    </a:lnTo>
                    <a:lnTo>
                      <a:pt x="16341" y="9425"/>
                    </a:lnTo>
                    <a:lnTo>
                      <a:pt x="16340" y="9415"/>
                    </a:lnTo>
                    <a:lnTo>
                      <a:pt x="16338" y="9407"/>
                    </a:lnTo>
                    <a:lnTo>
                      <a:pt x="16337" y="9399"/>
                    </a:lnTo>
                    <a:lnTo>
                      <a:pt x="16335" y="9393"/>
                    </a:lnTo>
                    <a:lnTo>
                      <a:pt x="16335" y="9387"/>
                    </a:lnTo>
                    <a:lnTo>
                      <a:pt x="16336" y="9383"/>
                    </a:lnTo>
                    <a:lnTo>
                      <a:pt x="16338" y="9380"/>
                    </a:lnTo>
                    <a:lnTo>
                      <a:pt x="16341" y="9377"/>
                    </a:lnTo>
                    <a:lnTo>
                      <a:pt x="16344" y="9376"/>
                    </a:lnTo>
                    <a:lnTo>
                      <a:pt x="16348" y="9373"/>
                    </a:lnTo>
                    <a:lnTo>
                      <a:pt x="16353" y="9373"/>
                    </a:lnTo>
                    <a:lnTo>
                      <a:pt x="16356" y="9372"/>
                    </a:lnTo>
                    <a:lnTo>
                      <a:pt x="16358" y="9370"/>
                    </a:lnTo>
                    <a:lnTo>
                      <a:pt x="16360" y="9367"/>
                    </a:lnTo>
                    <a:lnTo>
                      <a:pt x="16363" y="9362"/>
                    </a:lnTo>
                    <a:lnTo>
                      <a:pt x="16368" y="9352"/>
                    </a:lnTo>
                    <a:lnTo>
                      <a:pt x="16373" y="9340"/>
                    </a:lnTo>
                    <a:lnTo>
                      <a:pt x="16381" y="9316"/>
                    </a:lnTo>
                    <a:lnTo>
                      <a:pt x="16388" y="9297"/>
                    </a:lnTo>
                    <a:lnTo>
                      <a:pt x="16390" y="9293"/>
                    </a:lnTo>
                    <a:lnTo>
                      <a:pt x="16394" y="9289"/>
                    </a:lnTo>
                    <a:lnTo>
                      <a:pt x="16397" y="9286"/>
                    </a:lnTo>
                    <a:lnTo>
                      <a:pt x="16404" y="9284"/>
                    </a:lnTo>
                    <a:lnTo>
                      <a:pt x="16415" y="9281"/>
                    </a:lnTo>
                    <a:lnTo>
                      <a:pt x="16423" y="9281"/>
                    </a:lnTo>
                    <a:lnTo>
                      <a:pt x="16428" y="9280"/>
                    </a:lnTo>
                    <a:lnTo>
                      <a:pt x="16432" y="9276"/>
                    </a:lnTo>
                    <a:lnTo>
                      <a:pt x="16436" y="9270"/>
                    </a:lnTo>
                    <a:lnTo>
                      <a:pt x="16440" y="9264"/>
                    </a:lnTo>
                    <a:lnTo>
                      <a:pt x="16444" y="9257"/>
                    </a:lnTo>
                    <a:lnTo>
                      <a:pt x="16447" y="9249"/>
                    </a:lnTo>
                    <a:lnTo>
                      <a:pt x="16449" y="9242"/>
                    </a:lnTo>
                    <a:lnTo>
                      <a:pt x="16450" y="9236"/>
                    </a:lnTo>
                    <a:lnTo>
                      <a:pt x="16454" y="9226"/>
                    </a:lnTo>
                    <a:lnTo>
                      <a:pt x="16459" y="9213"/>
                    </a:lnTo>
                    <a:lnTo>
                      <a:pt x="16466" y="9197"/>
                    </a:lnTo>
                    <a:lnTo>
                      <a:pt x="16475" y="9180"/>
                    </a:lnTo>
                    <a:lnTo>
                      <a:pt x="16491" y="9149"/>
                    </a:lnTo>
                    <a:lnTo>
                      <a:pt x="16499" y="9132"/>
                    </a:lnTo>
                    <a:lnTo>
                      <a:pt x="16509" y="9119"/>
                    </a:lnTo>
                    <a:lnTo>
                      <a:pt x="16528" y="9097"/>
                    </a:lnTo>
                    <a:lnTo>
                      <a:pt x="16530" y="9099"/>
                    </a:lnTo>
                    <a:lnTo>
                      <a:pt x="16539" y="9100"/>
                    </a:lnTo>
                    <a:lnTo>
                      <a:pt x="16557" y="9103"/>
                    </a:lnTo>
                    <a:lnTo>
                      <a:pt x="16567" y="9105"/>
                    </a:lnTo>
                    <a:lnTo>
                      <a:pt x="16577" y="9108"/>
                    </a:lnTo>
                    <a:lnTo>
                      <a:pt x="16581" y="9110"/>
                    </a:lnTo>
                    <a:lnTo>
                      <a:pt x="16583" y="9111"/>
                    </a:lnTo>
                    <a:lnTo>
                      <a:pt x="16586" y="9114"/>
                    </a:lnTo>
                    <a:lnTo>
                      <a:pt x="16587" y="9116"/>
                    </a:lnTo>
                    <a:lnTo>
                      <a:pt x="16586" y="9129"/>
                    </a:lnTo>
                    <a:lnTo>
                      <a:pt x="16584" y="9145"/>
                    </a:lnTo>
                    <a:lnTo>
                      <a:pt x="16584" y="9153"/>
                    </a:lnTo>
                    <a:lnTo>
                      <a:pt x="16586" y="9162"/>
                    </a:lnTo>
                    <a:lnTo>
                      <a:pt x="16588" y="9165"/>
                    </a:lnTo>
                    <a:lnTo>
                      <a:pt x="16591" y="9169"/>
                    </a:lnTo>
                    <a:lnTo>
                      <a:pt x="16593" y="9173"/>
                    </a:lnTo>
                    <a:lnTo>
                      <a:pt x="16598" y="9175"/>
                    </a:lnTo>
                    <a:lnTo>
                      <a:pt x="16620" y="9190"/>
                    </a:lnTo>
                    <a:lnTo>
                      <a:pt x="16647" y="9206"/>
                    </a:lnTo>
                    <a:lnTo>
                      <a:pt x="16658" y="9215"/>
                    </a:lnTo>
                    <a:lnTo>
                      <a:pt x="16668" y="9223"/>
                    </a:lnTo>
                    <a:lnTo>
                      <a:pt x="16672" y="9227"/>
                    </a:lnTo>
                    <a:lnTo>
                      <a:pt x="16675" y="9231"/>
                    </a:lnTo>
                    <a:lnTo>
                      <a:pt x="16677" y="9234"/>
                    </a:lnTo>
                    <a:lnTo>
                      <a:pt x="16678" y="9237"/>
                    </a:lnTo>
                    <a:lnTo>
                      <a:pt x="16673" y="9264"/>
                    </a:lnTo>
                    <a:lnTo>
                      <a:pt x="16663" y="9308"/>
                    </a:lnTo>
                    <a:lnTo>
                      <a:pt x="16658" y="9330"/>
                    </a:lnTo>
                    <a:lnTo>
                      <a:pt x="16654" y="9351"/>
                    </a:lnTo>
                    <a:lnTo>
                      <a:pt x="16653" y="9360"/>
                    </a:lnTo>
                    <a:lnTo>
                      <a:pt x="16653" y="9366"/>
                    </a:lnTo>
                    <a:lnTo>
                      <a:pt x="16654" y="9371"/>
                    </a:lnTo>
                    <a:lnTo>
                      <a:pt x="16656" y="9375"/>
                    </a:lnTo>
                    <a:lnTo>
                      <a:pt x="16663" y="9384"/>
                    </a:lnTo>
                    <a:lnTo>
                      <a:pt x="16673" y="9400"/>
                    </a:lnTo>
                    <a:lnTo>
                      <a:pt x="16682" y="9416"/>
                    </a:lnTo>
                    <a:lnTo>
                      <a:pt x="16688" y="9431"/>
                    </a:lnTo>
                    <a:lnTo>
                      <a:pt x="16691" y="9445"/>
                    </a:lnTo>
                    <a:lnTo>
                      <a:pt x="16694" y="9459"/>
                    </a:lnTo>
                    <a:lnTo>
                      <a:pt x="16696" y="9473"/>
                    </a:lnTo>
                    <a:lnTo>
                      <a:pt x="16700" y="9484"/>
                    </a:lnTo>
                    <a:lnTo>
                      <a:pt x="16706" y="9498"/>
                    </a:lnTo>
                    <a:lnTo>
                      <a:pt x="16715" y="9514"/>
                    </a:lnTo>
                    <a:lnTo>
                      <a:pt x="16720" y="9522"/>
                    </a:lnTo>
                    <a:lnTo>
                      <a:pt x="16723" y="9531"/>
                    </a:lnTo>
                    <a:lnTo>
                      <a:pt x="16726" y="9538"/>
                    </a:lnTo>
                    <a:lnTo>
                      <a:pt x="16726" y="9544"/>
                    </a:lnTo>
                    <a:lnTo>
                      <a:pt x="16728" y="9560"/>
                    </a:lnTo>
                    <a:lnTo>
                      <a:pt x="16732" y="9581"/>
                    </a:lnTo>
                    <a:lnTo>
                      <a:pt x="16738" y="9601"/>
                    </a:lnTo>
                    <a:lnTo>
                      <a:pt x="16743" y="9617"/>
                    </a:lnTo>
                    <a:lnTo>
                      <a:pt x="16748" y="9630"/>
                    </a:lnTo>
                    <a:lnTo>
                      <a:pt x="16754" y="9646"/>
                    </a:lnTo>
                    <a:lnTo>
                      <a:pt x="16760" y="9665"/>
                    </a:lnTo>
                    <a:lnTo>
                      <a:pt x="16764" y="9683"/>
                    </a:lnTo>
                    <a:lnTo>
                      <a:pt x="16763" y="9707"/>
                    </a:lnTo>
                    <a:lnTo>
                      <a:pt x="16760" y="9735"/>
                    </a:lnTo>
                    <a:lnTo>
                      <a:pt x="16759" y="9749"/>
                    </a:lnTo>
                    <a:lnTo>
                      <a:pt x="16759" y="9761"/>
                    </a:lnTo>
                    <a:lnTo>
                      <a:pt x="16760" y="9766"/>
                    </a:lnTo>
                    <a:lnTo>
                      <a:pt x="16762" y="9771"/>
                    </a:lnTo>
                    <a:lnTo>
                      <a:pt x="16763" y="9774"/>
                    </a:lnTo>
                    <a:lnTo>
                      <a:pt x="16764" y="9777"/>
                    </a:lnTo>
                    <a:lnTo>
                      <a:pt x="16776" y="9788"/>
                    </a:lnTo>
                    <a:lnTo>
                      <a:pt x="16790" y="9801"/>
                    </a:lnTo>
                    <a:lnTo>
                      <a:pt x="16796" y="9809"/>
                    </a:lnTo>
                    <a:lnTo>
                      <a:pt x="16801" y="9816"/>
                    </a:lnTo>
                    <a:lnTo>
                      <a:pt x="16802" y="9820"/>
                    </a:lnTo>
                    <a:lnTo>
                      <a:pt x="16803" y="9824"/>
                    </a:lnTo>
                    <a:lnTo>
                      <a:pt x="16803" y="9827"/>
                    </a:lnTo>
                    <a:lnTo>
                      <a:pt x="16803" y="9831"/>
                    </a:lnTo>
                    <a:lnTo>
                      <a:pt x="16800" y="9847"/>
                    </a:lnTo>
                    <a:lnTo>
                      <a:pt x="16795" y="9865"/>
                    </a:lnTo>
                    <a:lnTo>
                      <a:pt x="16792" y="9874"/>
                    </a:lnTo>
                    <a:lnTo>
                      <a:pt x="16790" y="9884"/>
                    </a:lnTo>
                    <a:lnTo>
                      <a:pt x="16790" y="9892"/>
                    </a:lnTo>
                    <a:lnTo>
                      <a:pt x="16790" y="9900"/>
                    </a:lnTo>
                    <a:lnTo>
                      <a:pt x="16796" y="9921"/>
                    </a:lnTo>
                    <a:lnTo>
                      <a:pt x="16807" y="9950"/>
                    </a:lnTo>
                    <a:lnTo>
                      <a:pt x="16817" y="9979"/>
                    </a:lnTo>
                    <a:lnTo>
                      <a:pt x="16822" y="9997"/>
                    </a:lnTo>
                    <a:lnTo>
                      <a:pt x="16821" y="10002"/>
                    </a:lnTo>
                    <a:lnTo>
                      <a:pt x="16817" y="10007"/>
                    </a:lnTo>
                    <a:lnTo>
                      <a:pt x="16812" y="10013"/>
                    </a:lnTo>
                    <a:lnTo>
                      <a:pt x="16806" y="10018"/>
                    </a:lnTo>
                    <a:lnTo>
                      <a:pt x="16800" y="10023"/>
                    </a:lnTo>
                    <a:lnTo>
                      <a:pt x="16792" y="10027"/>
                    </a:lnTo>
                    <a:lnTo>
                      <a:pt x="16785" y="10030"/>
                    </a:lnTo>
                    <a:lnTo>
                      <a:pt x="16779" y="10031"/>
                    </a:lnTo>
                    <a:lnTo>
                      <a:pt x="16766" y="10034"/>
                    </a:lnTo>
                    <a:lnTo>
                      <a:pt x="16739" y="10041"/>
                    </a:lnTo>
                    <a:lnTo>
                      <a:pt x="16710" y="10047"/>
                    </a:lnTo>
                    <a:lnTo>
                      <a:pt x="16690" y="10051"/>
                    </a:lnTo>
                    <a:lnTo>
                      <a:pt x="16672" y="10054"/>
                    </a:lnTo>
                    <a:lnTo>
                      <a:pt x="16643" y="10059"/>
                    </a:lnTo>
                    <a:lnTo>
                      <a:pt x="16630" y="10061"/>
                    </a:lnTo>
                    <a:lnTo>
                      <a:pt x="16618" y="10063"/>
                    </a:lnTo>
                    <a:lnTo>
                      <a:pt x="16609" y="10066"/>
                    </a:lnTo>
                    <a:lnTo>
                      <a:pt x="16605" y="10070"/>
                    </a:lnTo>
                    <a:lnTo>
                      <a:pt x="16600" y="10079"/>
                    </a:lnTo>
                    <a:lnTo>
                      <a:pt x="16595" y="10094"/>
                    </a:lnTo>
                    <a:lnTo>
                      <a:pt x="16591" y="10110"/>
                    </a:lnTo>
                    <a:lnTo>
                      <a:pt x="16588" y="10123"/>
                    </a:lnTo>
                    <a:lnTo>
                      <a:pt x="16587" y="10139"/>
                    </a:lnTo>
                    <a:lnTo>
                      <a:pt x="16586" y="10159"/>
                    </a:lnTo>
                    <a:lnTo>
                      <a:pt x="16586" y="10172"/>
                    </a:lnTo>
                    <a:lnTo>
                      <a:pt x="16583" y="10182"/>
                    </a:lnTo>
                    <a:lnTo>
                      <a:pt x="16582" y="10190"/>
                    </a:lnTo>
                    <a:lnTo>
                      <a:pt x="16579" y="10195"/>
                    </a:lnTo>
                    <a:lnTo>
                      <a:pt x="16563" y="10212"/>
                    </a:lnTo>
                    <a:lnTo>
                      <a:pt x="16549" y="10226"/>
                    </a:lnTo>
                    <a:lnTo>
                      <a:pt x="16545" y="10237"/>
                    </a:lnTo>
                    <a:lnTo>
                      <a:pt x="16540" y="10253"/>
                    </a:lnTo>
                    <a:lnTo>
                      <a:pt x="16538" y="10262"/>
                    </a:lnTo>
                    <a:lnTo>
                      <a:pt x="16536" y="10270"/>
                    </a:lnTo>
                    <a:lnTo>
                      <a:pt x="16535" y="10276"/>
                    </a:lnTo>
                    <a:lnTo>
                      <a:pt x="16535" y="10280"/>
                    </a:lnTo>
                    <a:lnTo>
                      <a:pt x="16549" y="10296"/>
                    </a:lnTo>
                    <a:lnTo>
                      <a:pt x="16573" y="10325"/>
                    </a:lnTo>
                    <a:lnTo>
                      <a:pt x="16587" y="10341"/>
                    </a:lnTo>
                    <a:lnTo>
                      <a:pt x="16602" y="10355"/>
                    </a:lnTo>
                    <a:lnTo>
                      <a:pt x="16614" y="10367"/>
                    </a:lnTo>
                    <a:lnTo>
                      <a:pt x="16624" y="10375"/>
                    </a:lnTo>
                    <a:lnTo>
                      <a:pt x="16637" y="10387"/>
                    </a:lnTo>
                    <a:lnTo>
                      <a:pt x="16658" y="10410"/>
                    </a:lnTo>
                    <a:lnTo>
                      <a:pt x="16685" y="10441"/>
                    </a:lnTo>
                    <a:lnTo>
                      <a:pt x="16714" y="10477"/>
                    </a:lnTo>
                    <a:lnTo>
                      <a:pt x="16742" y="10511"/>
                    </a:lnTo>
                    <a:lnTo>
                      <a:pt x="16766" y="10542"/>
                    </a:lnTo>
                    <a:lnTo>
                      <a:pt x="16784" y="10565"/>
                    </a:lnTo>
                    <a:lnTo>
                      <a:pt x="16791" y="10578"/>
                    </a:lnTo>
                    <a:lnTo>
                      <a:pt x="16797" y="10594"/>
                    </a:lnTo>
                    <a:lnTo>
                      <a:pt x="16803" y="10618"/>
                    </a:lnTo>
                    <a:lnTo>
                      <a:pt x="16809" y="10645"/>
                    </a:lnTo>
                    <a:lnTo>
                      <a:pt x="16812" y="10664"/>
                    </a:lnTo>
                    <a:lnTo>
                      <a:pt x="16812" y="10680"/>
                    </a:lnTo>
                    <a:lnTo>
                      <a:pt x="16812" y="10696"/>
                    </a:lnTo>
                    <a:lnTo>
                      <a:pt x="16811" y="10703"/>
                    </a:lnTo>
                    <a:lnTo>
                      <a:pt x="16811" y="10709"/>
                    </a:lnTo>
                    <a:lnTo>
                      <a:pt x="16808" y="10715"/>
                    </a:lnTo>
                    <a:lnTo>
                      <a:pt x="16806" y="10718"/>
                    </a:lnTo>
                    <a:lnTo>
                      <a:pt x="16797" y="10725"/>
                    </a:lnTo>
                    <a:lnTo>
                      <a:pt x="16785" y="10735"/>
                    </a:lnTo>
                    <a:lnTo>
                      <a:pt x="16779" y="10742"/>
                    </a:lnTo>
                    <a:lnTo>
                      <a:pt x="16774" y="10751"/>
                    </a:lnTo>
                    <a:lnTo>
                      <a:pt x="16769" y="10760"/>
                    </a:lnTo>
                    <a:lnTo>
                      <a:pt x="16766" y="10770"/>
                    </a:lnTo>
                    <a:lnTo>
                      <a:pt x="16773" y="10773"/>
                    </a:lnTo>
                    <a:lnTo>
                      <a:pt x="16789" y="10778"/>
                    </a:lnTo>
                    <a:lnTo>
                      <a:pt x="16801" y="10782"/>
                    </a:lnTo>
                    <a:lnTo>
                      <a:pt x="16816" y="10786"/>
                    </a:lnTo>
                    <a:lnTo>
                      <a:pt x="16829" y="10790"/>
                    </a:lnTo>
                    <a:lnTo>
                      <a:pt x="16840" y="10792"/>
                    </a:lnTo>
                    <a:lnTo>
                      <a:pt x="16845" y="10789"/>
                    </a:lnTo>
                    <a:lnTo>
                      <a:pt x="16850" y="10783"/>
                    </a:lnTo>
                    <a:lnTo>
                      <a:pt x="16854" y="10776"/>
                    </a:lnTo>
                    <a:lnTo>
                      <a:pt x="16859" y="10766"/>
                    </a:lnTo>
                    <a:lnTo>
                      <a:pt x="16861" y="10756"/>
                    </a:lnTo>
                    <a:lnTo>
                      <a:pt x="16865" y="10746"/>
                    </a:lnTo>
                    <a:lnTo>
                      <a:pt x="16866" y="10739"/>
                    </a:lnTo>
                    <a:lnTo>
                      <a:pt x="16866" y="10731"/>
                    </a:lnTo>
                    <a:lnTo>
                      <a:pt x="16866" y="10720"/>
                    </a:lnTo>
                    <a:lnTo>
                      <a:pt x="16867" y="10699"/>
                    </a:lnTo>
                    <a:lnTo>
                      <a:pt x="16871" y="10672"/>
                    </a:lnTo>
                    <a:lnTo>
                      <a:pt x="16873" y="10642"/>
                    </a:lnTo>
                    <a:lnTo>
                      <a:pt x="16877" y="10610"/>
                    </a:lnTo>
                    <a:lnTo>
                      <a:pt x="16881" y="10580"/>
                    </a:lnTo>
                    <a:lnTo>
                      <a:pt x="16883" y="10557"/>
                    </a:lnTo>
                    <a:lnTo>
                      <a:pt x="16885" y="10542"/>
                    </a:lnTo>
                    <a:lnTo>
                      <a:pt x="16886" y="10537"/>
                    </a:lnTo>
                    <a:lnTo>
                      <a:pt x="16887" y="10535"/>
                    </a:lnTo>
                    <a:lnTo>
                      <a:pt x="16888" y="10533"/>
                    </a:lnTo>
                    <a:lnTo>
                      <a:pt x="16891" y="10533"/>
                    </a:lnTo>
                    <a:lnTo>
                      <a:pt x="16894" y="10536"/>
                    </a:lnTo>
                    <a:lnTo>
                      <a:pt x="16901" y="10542"/>
                    </a:lnTo>
                    <a:lnTo>
                      <a:pt x="16905" y="10551"/>
                    </a:lnTo>
                    <a:lnTo>
                      <a:pt x="16910" y="10560"/>
                    </a:lnTo>
                    <a:lnTo>
                      <a:pt x="16915" y="10570"/>
                    </a:lnTo>
                    <a:lnTo>
                      <a:pt x="16918" y="10580"/>
                    </a:lnTo>
                    <a:lnTo>
                      <a:pt x="16920" y="10589"/>
                    </a:lnTo>
                    <a:lnTo>
                      <a:pt x="16921" y="10595"/>
                    </a:lnTo>
                    <a:lnTo>
                      <a:pt x="16924" y="10600"/>
                    </a:lnTo>
                    <a:lnTo>
                      <a:pt x="16926" y="10602"/>
                    </a:lnTo>
                    <a:lnTo>
                      <a:pt x="16930" y="10603"/>
                    </a:lnTo>
                    <a:lnTo>
                      <a:pt x="16933" y="10603"/>
                    </a:lnTo>
                    <a:lnTo>
                      <a:pt x="16936" y="10602"/>
                    </a:lnTo>
                    <a:lnTo>
                      <a:pt x="16940" y="10601"/>
                    </a:lnTo>
                    <a:lnTo>
                      <a:pt x="16944" y="10596"/>
                    </a:lnTo>
                    <a:lnTo>
                      <a:pt x="16946" y="10587"/>
                    </a:lnTo>
                    <a:lnTo>
                      <a:pt x="16950" y="10576"/>
                    </a:lnTo>
                    <a:lnTo>
                      <a:pt x="16952" y="10563"/>
                    </a:lnTo>
                    <a:lnTo>
                      <a:pt x="16958" y="10535"/>
                    </a:lnTo>
                    <a:lnTo>
                      <a:pt x="16963" y="10514"/>
                    </a:lnTo>
                    <a:lnTo>
                      <a:pt x="16964" y="10511"/>
                    </a:lnTo>
                    <a:lnTo>
                      <a:pt x="16968" y="10510"/>
                    </a:lnTo>
                    <a:lnTo>
                      <a:pt x="16971" y="10511"/>
                    </a:lnTo>
                    <a:lnTo>
                      <a:pt x="16974" y="10514"/>
                    </a:lnTo>
                    <a:lnTo>
                      <a:pt x="16984" y="10522"/>
                    </a:lnTo>
                    <a:lnTo>
                      <a:pt x="16994" y="10533"/>
                    </a:lnTo>
                    <a:lnTo>
                      <a:pt x="17015" y="10559"/>
                    </a:lnTo>
                    <a:lnTo>
                      <a:pt x="17028" y="10575"/>
                    </a:lnTo>
                    <a:lnTo>
                      <a:pt x="17032" y="10578"/>
                    </a:lnTo>
                    <a:lnTo>
                      <a:pt x="17037" y="10578"/>
                    </a:lnTo>
                    <a:lnTo>
                      <a:pt x="17043" y="10576"/>
                    </a:lnTo>
                    <a:lnTo>
                      <a:pt x="17049" y="10573"/>
                    </a:lnTo>
                    <a:lnTo>
                      <a:pt x="17062" y="10565"/>
                    </a:lnTo>
                    <a:lnTo>
                      <a:pt x="17070" y="10557"/>
                    </a:lnTo>
                    <a:lnTo>
                      <a:pt x="17079" y="10547"/>
                    </a:lnTo>
                    <a:lnTo>
                      <a:pt x="17086" y="10536"/>
                    </a:lnTo>
                    <a:lnTo>
                      <a:pt x="17094" y="10526"/>
                    </a:lnTo>
                    <a:lnTo>
                      <a:pt x="17102" y="10516"/>
                    </a:lnTo>
                    <a:lnTo>
                      <a:pt x="17104" y="10515"/>
                    </a:lnTo>
                    <a:lnTo>
                      <a:pt x="17107" y="10514"/>
                    </a:lnTo>
                    <a:lnTo>
                      <a:pt x="17111" y="10512"/>
                    </a:lnTo>
                    <a:lnTo>
                      <a:pt x="17115" y="10512"/>
                    </a:lnTo>
                    <a:lnTo>
                      <a:pt x="17124" y="10514"/>
                    </a:lnTo>
                    <a:lnTo>
                      <a:pt x="17134" y="10517"/>
                    </a:lnTo>
                    <a:lnTo>
                      <a:pt x="17144" y="10521"/>
                    </a:lnTo>
                    <a:lnTo>
                      <a:pt x="17153" y="10525"/>
                    </a:lnTo>
                    <a:lnTo>
                      <a:pt x="17160" y="10528"/>
                    </a:lnTo>
                    <a:lnTo>
                      <a:pt x="17166" y="10532"/>
                    </a:lnTo>
                    <a:lnTo>
                      <a:pt x="17169" y="10535"/>
                    </a:lnTo>
                    <a:lnTo>
                      <a:pt x="17172" y="10535"/>
                    </a:lnTo>
                    <a:lnTo>
                      <a:pt x="17176" y="10535"/>
                    </a:lnTo>
                    <a:lnTo>
                      <a:pt x="17179" y="10532"/>
                    </a:lnTo>
                    <a:lnTo>
                      <a:pt x="17183" y="10527"/>
                    </a:lnTo>
                    <a:lnTo>
                      <a:pt x="17188" y="10521"/>
                    </a:lnTo>
                    <a:lnTo>
                      <a:pt x="17203" y="10501"/>
                    </a:lnTo>
                    <a:lnTo>
                      <a:pt x="17230" y="10467"/>
                    </a:lnTo>
                    <a:lnTo>
                      <a:pt x="17259" y="10431"/>
                    </a:lnTo>
                    <a:lnTo>
                      <a:pt x="17274" y="10410"/>
                    </a:lnTo>
                    <a:lnTo>
                      <a:pt x="17282" y="10398"/>
                    </a:lnTo>
                    <a:lnTo>
                      <a:pt x="17289" y="10380"/>
                    </a:lnTo>
                    <a:lnTo>
                      <a:pt x="17295" y="10360"/>
                    </a:lnTo>
                    <a:lnTo>
                      <a:pt x="17299" y="10343"/>
                    </a:lnTo>
                    <a:lnTo>
                      <a:pt x="17302" y="10333"/>
                    </a:lnTo>
                    <a:lnTo>
                      <a:pt x="17309" y="10316"/>
                    </a:lnTo>
                    <a:lnTo>
                      <a:pt x="17319" y="10295"/>
                    </a:lnTo>
                    <a:lnTo>
                      <a:pt x="17330" y="10271"/>
                    </a:lnTo>
                    <a:lnTo>
                      <a:pt x="17352" y="10225"/>
                    </a:lnTo>
                    <a:lnTo>
                      <a:pt x="17367" y="10194"/>
                    </a:lnTo>
                    <a:lnTo>
                      <a:pt x="17370" y="10182"/>
                    </a:lnTo>
                    <a:lnTo>
                      <a:pt x="17375" y="10164"/>
                    </a:lnTo>
                    <a:lnTo>
                      <a:pt x="17380" y="10143"/>
                    </a:lnTo>
                    <a:lnTo>
                      <a:pt x="17384" y="10120"/>
                    </a:lnTo>
                    <a:lnTo>
                      <a:pt x="17391" y="10077"/>
                    </a:lnTo>
                    <a:lnTo>
                      <a:pt x="17394" y="10050"/>
                    </a:lnTo>
                    <a:lnTo>
                      <a:pt x="17395" y="10036"/>
                    </a:lnTo>
                    <a:lnTo>
                      <a:pt x="17396" y="10022"/>
                    </a:lnTo>
                    <a:lnTo>
                      <a:pt x="17399" y="10007"/>
                    </a:lnTo>
                    <a:lnTo>
                      <a:pt x="17400" y="9995"/>
                    </a:lnTo>
                    <a:lnTo>
                      <a:pt x="17399" y="9987"/>
                    </a:lnTo>
                    <a:lnTo>
                      <a:pt x="17396" y="9980"/>
                    </a:lnTo>
                    <a:lnTo>
                      <a:pt x="17393" y="9970"/>
                    </a:lnTo>
                    <a:lnTo>
                      <a:pt x="17388" y="9960"/>
                    </a:lnTo>
                    <a:lnTo>
                      <a:pt x="17379" y="9942"/>
                    </a:lnTo>
                    <a:lnTo>
                      <a:pt x="17372" y="9926"/>
                    </a:lnTo>
                    <a:lnTo>
                      <a:pt x="17369" y="9917"/>
                    </a:lnTo>
                    <a:lnTo>
                      <a:pt x="17368" y="9907"/>
                    </a:lnTo>
                    <a:lnTo>
                      <a:pt x="17368" y="9895"/>
                    </a:lnTo>
                    <a:lnTo>
                      <a:pt x="17369" y="9883"/>
                    </a:lnTo>
                    <a:lnTo>
                      <a:pt x="17373" y="9858"/>
                    </a:lnTo>
                    <a:lnTo>
                      <a:pt x="17375" y="9841"/>
                    </a:lnTo>
                    <a:lnTo>
                      <a:pt x="17378" y="9830"/>
                    </a:lnTo>
                    <a:lnTo>
                      <a:pt x="17383" y="9820"/>
                    </a:lnTo>
                    <a:lnTo>
                      <a:pt x="17389" y="9809"/>
                    </a:lnTo>
                    <a:lnTo>
                      <a:pt x="17396" y="9798"/>
                    </a:lnTo>
                    <a:lnTo>
                      <a:pt x="17398" y="9794"/>
                    </a:lnTo>
                    <a:lnTo>
                      <a:pt x="17399" y="9790"/>
                    </a:lnTo>
                    <a:lnTo>
                      <a:pt x="17399" y="9785"/>
                    </a:lnTo>
                    <a:lnTo>
                      <a:pt x="17399" y="9781"/>
                    </a:lnTo>
                    <a:lnTo>
                      <a:pt x="17398" y="9768"/>
                    </a:lnTo>
                    <a:lnTo>
                      <a:pt x="17396" y="9756"/>
                    </a:lnTo>
                    <a:lnTo>
                      <a:pt x="17390" y="9731"/>
                    </a:lnTo>
                    <a:lnTo>
                      <a:pt x="17386" y="9713"/>
                    </a:lnTo>
                    <a:lnTo>
                      <a:pt x="17386" y="9699"/>
                    </a:lnTo>
                    <a:lnTo>
                      <a:pt x="17388" y="9672"/>
                    </a:lnTo>
                    <a:lnTo>
                      <a:pt x="17390" y="9637"/>
                    </a:lnTo>
                    <a:lnTo>
                      <a:pt x="17393" y="9597"/>
                    </a:lnTo>
                    <a:lnTo>
                      <a:pt x="17395" y="9557"/>
                    </a:lnTo>
                    <a:lnTo>
                      <a:pt x="17398" y="9521"/>
                    </a:lnTo>
                    <a:lnTo>
                      <a:pt x="17399" y="9495"/>
                    </a:lnTo>
                    <a:lnTo>
                      <a:pt x="17400" y="9480"/>
                    </a:lnTo>
                    <a:lnTo>
                      <a:pt x="17401" y="9447"/>
                    </a:lnTo>
                    <a:lnTo>
                      <a:pt x="17404" y="9388"/>
                    </a:lnTo>
                    <a:lnTo>
                      <a:pt x="17407" y="9333"/>
                    </a:lnTo>
                    <a:lnTo>
                      <a:pt x="17409" y="9308"/>
                    </a:lnTo>
                    <a:lnTo>
                      <a:pt x="17407" y="9276"/>
                    </a:lnTo>
                    <a:lnTo>
                      <a:pt x="17405" y="9238"/>
                    </a:lnTo>
                    <a:lnTo>
                      <a:pt x="17404" y="9204"/>
                    </a:lnTo>
                    <a:lnTo>
                      <a:pt x="17401" y="9180"/>
                    </a:lnTo>
                    <a:lnTo>
                      <a:pt x="17398" y="9165"/>
                    </a:lnTo>
                    <a:lnTo>
                      <a:pt x="17391" y="9140"/>
                    </a:lnTo>
                    <a:lnTo>
                      <a:pt x="17383" y="9106"/>
                    </a:lnTo>
                    <a:lnTo>
                      <a:pt x="17373" y="9068"/>
                    </a:lnTo>
                    <a:lnTo>
                      <a:pt x="17364" y="9030"/>
                    </a:lnTo>
                    <a:lnTo>
                      <a:pt x="17354" y="8997"/>
                    </a:lnTo>
                    <a:lnTo>
                      <a:pt x="17348" y="8970"/>
                    </a:lnTo>
                    <a:lnTo>
                      <a:pt x="17345" y="8954"/>
                    </a:lnTo>
                    <a:lnTo>
                      <a:pt x="17342" y="8942"/>
                    </a:lnTo>
                    <a:lnTo>
                      <a:pt x="17342" y="8927"/>
                    </a:lnTo>
                    <a:lnTo>
                      <a:pt x="17342" y="8908"/>
                    </a:lnTo>
                    <a:lnTo>
                      <a:pt x="17342" y="8889"/>
                    </a:lnTo>
                    <a:lnTo>
                      <a:pt x="17343" y="8852"/>
                    </a:lnTo>
                    <a:lnTo>
                      <a:pt x="17346" y="8825"/>
                    </a:lnTo>
                    <a:lnTo>
                      <a:pt x="17346" y="8817"/>
                    </a:lnTo>
                    <a:lnTo>
                      <a:pt x="17346" y="8809"/>
                    </a:lnTo>
                    <a:lnTo>
                      <a:pt x="17345" y="8800"/>
                    </a:lnTo>
                    <a:lnTo>
                      <a:pt x="17343" y="8792"/>
                    </a:lnTo>
                    <a:lnTo>
                      <a:pt x="17338" y="8776"/>
                    </a:lnTo>
                    <a:lnTo>
                      <a:pt x="17334" y="8763"/>
                    </a:lnTo>
                    <a:lnTo>
                      <a:pt x="17327" y="8748"/>
                    </a:lnTo>
                    <a:lnTo>
                      <a:pt x="17321" y="8728"/>
                    </a:lnTo>
                    <a:lnTo>
                      <a:pt x="17318" y="8705"/>
                    </a:lnTo>
                    <a:lnTo>
                      <a:pt x="17315" y="8686"/>
                    </a:lnTo>
                    <a:lnTo>
                      <a:pt x="17314" y="8672"/>
                    </a:lnTo>
                    <a:lnTo>
                      <a:pt x="17314" y="8648"/>
                    </a:lnTo>
                    <a:lnTo>
                      <a:pt x="17314" y="8617"/>
                    </a:lnTo>
                    <a:lnTo>
                      <a:pt x="17315" y="8582"/>
                    </a:lnTo>
                    <a:lnTo>
                      <a:pt x="17315" y="8549"/>
                    </a:lnTo>
                    <a:lnTo>
                      <a:pt x="17315" y="8518"/>
                    </a:lnTo>
                    <a:lnTo>
                      <a:pt x="17315" y="8494"/>
                    </a:lnTo>
                    <a:lnTo>
                      <a:pt x="17316" y="8479"/>
                    </a:lnTo>
                    <a:lnTo>
                      <a:pt x="17315" y="8472"/>
                    </a:lnTo>
                    <a:lnTo>
                      <a:pt x="17314" y="8463"/>
                    </a:lnTo>
                    <a:lnTo>
                      <a:pt x="17310" y="8456"/>
                    </a:lnTo>
                    <a:lnTo>
                      <a:pt x="17306" y="8448"/>
                    </a:lnTo>
                    <a:lnTo>
                      <a:pt x="17299" y="8435"/>
                    </a:lnTo>
                    <a:lnTo>
                      <a:pt x="17293" y="8426"/>
                    </a:lnTo>
                    <a:lnTo>
                      <a:pt x="17287" y="8415"/>
                    </a:lnTo>
                    <a:lnTo>
                      <a:pt x="17273" y="8388"/>
                    </a:lnTo>
                    <a:lnTo>
                      <a:pt x="17254" y="8351"/>
                    </a:lnTo>
                    <a:lnTo>
                      <a:pt x="17233" y="8308"/>
                    </a:lnTo>
                    <a:lnTo>
                      <a:pt x="17211" y="8265"/>
                    </a:lnTo>
                    <a:lnTo>
                      <a:pt x="17191" y="8226"/>
                    </a:lnTo>
                    <a:lnTo>
                      <a:pt x="17176" y="8196"/>
                    </a:lnTo>
                    <a:lnTo>
                      <a:pt x="17166" y="8179"/>
                    </a:lnTo>
                    <a:lnTo>
                      <a:pt x="17160" y="8172"/>
                    </a:lnTo>
                    <a:lnTo>
                      <a:pt x="17153" y="8164"/>
                    </a:lnTo>
                    <a:lnTo>
                      <a:pt x="17144" y="8158"/>
                    </a:lnTo>
                    <a:lnTo>
                      <a:pt x="17135" y="8153"/>
                    </a:lnTo>
                    <a:lnTo>
                      <a:pt x="17119" y="8143"/>
                    </a:lnTo>
                    <a:lnTo>
                      <a:pt x="17107" y="8136"/>
                    </a:lnTo>
                    <a:lnTo>
                      <a:pt x="17105" y="8131"/>
                    </a:lnTo>
                    <a:lnTo>
                      <a:pt x="17101" y="8124"/>
                    </a:lnTo>
                    <a:lnTo>
                      <a:pt x="17099" y="8116"/>
                    </a:lnTo>
                    <a:lnTo>
                      <a:pt x="17097" y="8108"/>
                    </a:lnTo>
                    <a:lnTo>
                      <a:pt x="17094" y="8090"/>
                    </a:lnTo>
                    <a:lnTo>
                      <a:pt x="17091" y="8077"/>
                    </a:lnTo>
                    <a:lnTo>
                      <a:pt x="17089" y="8072"/>
                    </a:lnTo>
                    <a:lnTo>
                      <a:pt x="17084" y="8066"/>
                    </a:lnTo>
                    <a:lnTo>
                      <a:pt x="17076" y="8060"/>
                    </a:lnTo>
                    <a:lnTo>
                      <a:pt x="17069" y="8052"/>
                    </a:lnTo>
                    <a:lnTo>
                      <a:pt x="17062" y="8046"/>
                    </a:lnTo>
                    <a:lnTo>
                      <a:pt x="17054" y="8040"/>
                    </a:lnTo>
                    <a:lnTo>
                      <a:pt x="17047" y="8033"/>
                    </a:lnTo>
                    <a:lnTo>
                      <a:pt x="17042" y="8025"/>
                    </a:lnTo>
                    <a:lnTo>
                      <a:pt x="17028" y="8009"/>
                    </a:lnTo>
                    <a:lnTo>
                      <a:pt x="17011" y="7991"/>
                    </a:lnTo>
                    <a:lnTo>
                      <a:pt x="17003" y="7981"/>
                    </a:lnTo>
                    <a:lnTo>
                      <a:pt x="16994" y="7972"/>
                    </a:lnTo>
                    <a:lnTo>
                      <a:pt x="16988" y="7964"/>
                    </a:lnTo>
                    <a:lnTo>
                      <a:pt x="16983" y="7956"/>
                    </a:lnTo>
                    <a:lnTo>
                      <a:pt x="16968" y="7923"/>
                    </a:lnTo>
                    <a:lnTo>
                      <a:pt x="16940" y="7868"/>
                    </a:lnTo>
                    <a:lnTo>
                      <a:pt x="16912" y="7810"/>
                    </a:lnTo>
                    <a:lnTo>
                      <a:pt x="16892" y="7771"/>
                    </a:lnTo>
                    <a:lnTo>
                      <a:pt x="16889" y="7764"/>
                    </a:lnTo>
                    <a:lnTo>
                      <a:pt x="16887" y="7756"/>
                    </a:lnTo>
                    <a:lnTo>
                      <a:pt x="16885" y="7747"/>
                    </a:lnTo>
                    <a:lnTo>
                      <a:pt x="16883" y="7736"/>
                    </a:lnTo>
                    <a:lnTo>
                      <a:pt x="16881" y="7713"/>
                    </a:lnTo>
                    <a:lnTo>
                      <a:pt x="16880" y="7688"/>
                    </a:lnTo>
                    <a:lnTo>
                      <a:pt x="16878" y="7644"/>
                    </a:lnTo>
                    <a:lnTo>
                      <a:pt x="16880" y="7618"/>
                    </a:lnTo>
                    <a:lnTo>
                      <a:pt x="16878" y="7613"/>
                    </a:lnTo>
                    <a:lnTo>
                      <a:pt x="16877" y="7608"/>
                    </a:lnTo>
                    <a:lnTo>
                      <a:pt x="16873" y="7604"/>
                    </a:lnTo>
                    <a:lnTo>
                      <a:pt x="16870" y="7601"/>
                    </a:lnTo>
                    <a:lnTo>
                      <a:pt x="16859" y="7593"/>
                    </a:lnTo>
                    <a:lnTo>
                      <a:pt x="16846" y="7587"/>
                    </a:lnTo>
                    <a:lnTo>
                      <a:pt x="16840" y="7584"/>
                    </a:lnTo>
                    <a:lnTo>
                      <a:pt x="16838" y="7579"/>
                    </a:lnTo>
                    <a:lnTo>
                      <a:pt x="16837" y="7573"/>
                    </a:lnTo>
                    <a:lnTo>
                      <a:pt x="16837" y="7566"/>
                    </a:lnTo>
                    <a:lnTo>
                      <a:pt x="16839" y="7555"/>
                    </a:lnTo>
                    <a:lnTo>
                      <a:pt x="16841" y="7545"/>
                    </a:lnTo>
                    <a:lnTo>
                      <a:pt x="16840" y="7542"/>
                    </a:lnTo>
                    <a:lnTo>
                      <a:pt x="16837" y="7539"/>
                    </a:lnTo>
                    <a:lnTo>
                      <a:pt x="16832" y="7538"/>
                    </a:lnTo>
                    <a:lnTo>
                      <a:pt x="16825" y="7537"/>
                    </a:lnTo>
                    <a:lnTo>
                      <a:pt x="16812" y="7537"/>
                    </a:lnTo>
                    <a:lnTo>
                      <a:pt x="16801" y="7538"/>
                    </a:lnTo>
                    <a:lnTo>
                      <a:pt x="16792" y="7539"/>
                    </a:lnTo>
                    <a:lnTo>
                      <a:pt x="16785" y="7538"/>
                    </a:lnTo>
                    <a:lnTo>
                      <a:pt x="16775" y="7534"/>
                    </a:lnTo>
                    <a:lnTo>
                      <a:pt x="16763" y="7529"/>
                    </a:lnTo>
                    <a:lnTo>
                      <a:pt x="16759" y="7527"/>
                    </a:lnTo>
                    <a:lnTo>
                      <a:pt x="16757" y="7525"/>
                    </a:lnTo>
                    <a:lnTo>
                      <a:pt x="16754" y="7521"/>
                    </a:lnTo>
                    <a:lnTo>
                      <a:pt x="16752" y="7517"/>
                    </a:lnTo>
                    <a:lnTo>
                      <a:pt x="16747" y="7509"/>
                    </a:lnTo>
                    <a:lnTo>
                      <a:pt x="16744" y="7497"/>
                    </a:lnTo>
                    <a:lnTo>
                      <a:pt x="16739" y="7475"/>
                    </a:lnTo>
                    <a:lnTo>
                      <a:pt x="16734" y="7456"/>
                    </a:lnTo>
                    <a:lnTo>
                      <a:pt x="16732" y="7449"/>
                    </a:lnTo>
                    <a:lnTo>
                      <a:pt x="16730" y="7443"/>
                    </a:lnTo>
                    <a:lnTo>
                      <a:pt x="16727" y="7440"/>
                    </a:lnTo>
                    <a:lnTo>
                      <a:pt x="16723" y="7437"/>
                    </a:lnTo>
                    <a:lnTo>
                      <a:pt x="16716" y="7434"/>
                    </a:lnTo>
                    <a:lnTo>
                      <a:pt x="16705" y="7427"/>
                    </a:lnTo>
                    <a:lnTo>
                      <a:pt x="16699" y="7425"/>
                    </a:lnTo>
                    <a:lnTo>
                      <a:pt x="16693" y="7424"/>
                    </a:lnTo>
                    <a:lnTo>
                      <a:pt x="16688" y="7424"/>
                    </a:lnTo>
                    <a:lnTo>
                      <a:pt x="16683" y="7426"/>
                    </a:lnTo>
                    <a:lnTo>
                      <a:pt x="16672" y="7430"/>
                    </a:lnTo>
                    <a:lnTo>
                      <a:pt x="16659" y="7435"/>
                    </a:lnTo>
                    <a:lnTo>
                      <a:pt x="16652" y="7435"/>
                    </a:lnTo>
                    <a:lnTo>
                      <a:pt x="16647" y="7435"/>
                    </a:lnTo>
                    <a:lnTo>
                      <a:pt x="16642" y="7434"/>
                    </a:lnTo>
                    <a:lnTo>
                      <a:pt x="16638" y="7431"/>
                    </a:lnTo>
                    <a:lnTo>
                      <a:pt x="16631" y="7426"/>
                    </a:lnTo>
                    <a:lnTo>
                      <a:pt x="16625" y="7420"/>
                    </a:lnTo>
                    <a:lnTo>
                      <a:pt x="16625" y="7419"/>
                    </a:lnTo>
                    <a:lnTo>
                      <a:pt x="16625" y="7418"/>
                    </a:lnTo>
                    <a:lnTo>
                      <a:pt x="16626" y="7414"/>
                    </a:lnTo>
                    <a:lnTo>
                      <a:pt x="16631" y="7409"/>
                    </a:lnTo>
                    <a:lnTo>
                      <a:pt x="16637" y="7404"/>
                    </a:lnTo>
                    <a:lnTo>
                      <a:pt x="16645" y="7399"/>
                    </a:lnTo>
                    <a:lnTo>
                      <a:pt x="16652" y="7394"/>
                    </a:lnTo>
                    <a:lnTo>
                      <a:pt x="16661" y="7389"/>
                    </a:lnTo>
                    <a:lnTo>
                      <a:pt x="16667" y="7383"/>
                    </a:lnTo>
                    <a:lnTo>
                      <a:pt x="16670" y="7378"/>
                    </a:lnTo>
                    <a:lnTo>
                      <a:pt x="16672" y="7376"/>
                    </a:lnTo>
                    <a:lnTo>
                      <a:pt x="16672" y="7372"/>
                    </a:lnTo>
                    <a:lnTo>
                      <a:pt x="16670" y="7368"/>
                    </a:lnTo>
                    <a:lnTo>
                      <a:pt x="16669" y="7365"/>
                    </a:lnTo>
                    <a:lnTo>
                      <a:pt x="16663" y="7357"/>
                    </a:lnTo>
                    <a:lnTo>
                      <a:pt x="16656" y="7349"/>
                    </a:lnTo>
                    <a:lnTo>
                      <a:pt x="16648" y="7340"/>
                    </a:lnTo>
                    <a:lnTo>
                      <a:pt x="16640" y="7334"/>
                    </a:lnTo>
                    <a:lnTo>
                      <a:pt x="16632" y="7328"/>
                    </a:lnTo>
                    <a:lnTo>
                      <a:pt x="16625" y="7325"/>
                    </a:lnTo>
                    <a:lnTo>
                      <a:pt x="16619" y="7324"/>
                    </a:lnTo>
                    <a:lnTo>
                      <a:pt x="16611" y="7325"/>
                    </a:lnTo>
                    <a:lnTo>
                      <a:pt x="16603" y="7326"/>
                    </a:lnTo>
                    <a:lnTo>
                      <a:pt x="16594" y="7328"/>
                    </a:lnTo>
                    <a:lnTo>
                      <a:pt x="16577" y="7333"/>
                    </a:lnTo>
                    <a:lnTo>
                      <a:pt x="16563" y="7336"/>
                    </a:lnTo>
                    <a:lnTo>
                      <a:pt x="16551" y="7338"/>
                    </a:lnTo>
                    <a:lnTo>
                      <a:pt x="16538" y="7339"/>
                    </a:lnTo>
                    <a:lnTo>
                      <a:pt x="16527" y="7340"/>
                    </a:lnTo>
                    <a:lnTo>
                      <a:pt x="16523" y="7341"/>
                    </a:lnTo>
                    <a:lnTo>
                      <a:pt x="16511" y="7339"/>
                    </a:lnTo>
                    <a:lnTo>
                      <a:pt x="16492" y="7334"/>
                    </a:lnTo>
                    <a:lnTo>
                      <a:pt x="16474" y="7328"/>
                    </a:lnTo>
                    <a:lnTo>
                      <a:pt x="16459" y="7323"/>
                    </a:lnTo>
                    <a:lnTo>
                      <a:pt x="16449" y="7320"/>
                    </a:lnTo>
                    <a:lnTo>
                      <a:pt x="16439" y="7319"/>
                    </a:lnTo>
                    <a:lnTo>
                      <a:pt x="16429" y="7317"/>
                    </a:lnTo>
                    <a:lnTo>
                      <a:pt x="16420" y="7314"/>
                    </a:lnTo>
                    <a:lnTo>
                      <a:pt x="16410" y="7310"/>
                    </a:lnTo>
                    <a:lnTo>
                      <a:pt x="16400" y="7306"/>
                    </a:lnTo>
                    <a:lnTo>
                      <a:pt x="16391" y="7298"/>
                    </a:lnTo>
                    <a:lnTo>
                      <a:pt x="16381" y="7287"/>
                    </a:lnTo>
                    <a:lnTo>
                      <a:pt x="16379" y="7285"/>
                    </a:lnTo>
                    <a:lnTo>
                      <a:pt x="16375" y="7282"/>
                    </a:lnTo>
                    <a:lnTo>
                      <a:pt x="16372" y="7281"/>
                    </a:lnTo>
                    <a:lnTo>
                      <a:pt x="16367" y="7280"/>
                    </a:lnTo>
                    <a:lnTo>
                      <a:pt x="16357" y="7280"/>
                    </a:lnTo>
                    <a:lnTo>
                      <a:pt x="16347" y="7281"/>
                    </a:lnTo>
                    <a:lnTo>
                      <a:pt x="16326" y="7283"/>
                    </a:lnTo>
                    <a:lnTo>
                      <a:pt x="16311" y="7286"/>
                    </a:lnTo>
                    <a:lnTo>
                      <a:pt x="16300" y="7286"/>
                    </a:lnTo>
                    <a:lnTo>
                      <a:pt x="16289" y="7285"/>
                    </a:lnTo>
                    <a:lnTo>
                      <a:pt x="16277" y="7283"/>
                    </a:lnTo>
                    <a:lnTo>
                      <a:pt x="16266" y="7282"/>
                    </a:lnTo>
                    <a:lnTo>
                      <a:pt x="16262" y="7282"/>
                    </a:lnTo>
                    <a:lnTo>
                      <a:pt x="16260" y="7285"/>
                    </a:lnTo>
                    <a:lnTo>
                      <a:pt x="16257" y="7287"/>
                    </a:lnTo>
                    <a:lnTo>
                      <a:pt x="16255" y="7291"/>
                    </a:lnTo>
                    <a:lnTo>
                      <a:pt x="16249" y="7302"/>
                    </a:lnTo>
                    <a:lnTo>
                      <a:pt x="16244" y="7314"/>
                    </a:lnTo>
                    <a:lnTo>
                      <a:pt x="16240" y="7328"/>
                    </a:lnTo>
                    <a:lnTo>
                      <a:pt x="16235" y="7340"/>
                    </a:lnTo>
                    <a:lnTo>
                      <a:pt x="16230" y="7350"/>
                    </a:lnTo>
                    <a:lnTo>
                      <a:pt x="16225" y="7357"/>
                    </a:lnTo>
                    <a:lnTo>
                      <a:pt x="16219" y="7362"/>
                    </a:lnTo>
                    <a:lnTo>
                      <a:pt x="16209" y="7366"/>
                    </a:lnTo>
                    <a:lnTo>
                      <a:pt x="16198" y="7367"/>
                    </a:lnTo>
                    <a:lnTo>
                      <a:pt x="16186" y="7370"/>
                    </a:lnTo>
                    <a:lnTo>
                      <a:pt x="16161" y="7371"/>
                    </a:lnTo>
                    <a:lnTo>
                      <a:pt x="16145" y="7372"/>
                    </a:lnTo>
                    <a:lnTo>
                      <a:pt x="16143" y="7372"/>
                    </a:lnTo>
                    <a:lnTo>
                      <a:pt x="16141" y="7373"/>
                    </a:lnTo>
                    <a:lnTo>
                      <a:pt x="16140" y="7376"/>
                    </a:lnTo>
                    <a:lnTo>
                      <a:pt x="16139" y="7378"/>
                    </a:lnTo>
                    <a:lnTo>
                      <a:pt x="16140" y="7384"/>
                    </a:lnTo>
                    <a:lnTo>
                      <a:pt x="16143" y="7390"/>
                    </a:lnTo>
                    <a:lnTo>
                      <a:pt x="16146" y="7399"/>
                    </a:lnTo>
                    <a:lnTo>
                      <a:pt x="16150" y="7406"/>
                    </a:lnTo>
                    <a:lnTo>
                      <a:pt x="16155" y="7413"/>
                    </a:lnTo>
                    <a:lnTo>
                      <a:pt x="16160" y="7419"/>
                    </a:lnTo>
                    <a:lnTo>
                      <a:pt x="16172" y="7430"/>
                    </a:lnTo>
                    <a:lnTo>
                      <a:pt x="16188" y="7446"/>
                    </a:lnTo>
                    <a:lnTo>
                      <a:pt x="16205" y="7463"/>
                    </a:lnTo>
                    <a:lnTo>
                      <a:pt x="16220" y="7478"/>
                    </a:lnTo>
                    <a:lnTo>
                      <a:pt x="16224" y="7481"/>
                    </a:lnTo>
                    <a:lnTo>
                      <a:pt x="16226" y="7486"/>
                    </a:lnTo>
                    <a:lnTo>
                      <a:pt x="16229" y="7493"/>
                    </a:lnTo>
                    <a:lnTo>
                      <a:pt x="16231" y="7499"/>
                    </a:lnTo>
                    <a:lnTo>
                      <a:pt x="16234" y="7512"/>
                    </a:lnTo>
                    <a:lnTo>
                      <a:pt x="16236" y="7527"/>
                    </a:lnTo>
                    <a:lnTo>
                      <a:pt x="16237" y="7553"/>
                    </a:lnTo>
                    <a:lnTo>
                      <a:pt x="16236" y="7569"/>
                    </a:lnTo>
                    <a:lnTo>
                      <a:pt x="16234" y="7576"/>
                    </a:lnTo>
                    <a:lnTo>
                      <a:pt x="16229" y="7582"/>
                    </a:lnTo>
                    <a:lnTo>
                      <a:pt x="16225" y="7585"/>
                    </a:lnTo>
                    <a:lnTo>
                      <a:pt x="16221" y="7587"/>
                    </a:lnTo>
                    <a:lnTo>
                      <a:pt x="16217" y="7588"/>
                    </a:lnTo>
                    <a:lnTo>
                      <a:pt x="16212" y="7590"/>
                    </a:lnTo>
                    <a:lnTo>
                      <a:pt x="16209" y="7590"/>
                    </a:lnTo>
                    <a:lnTo>
                      <a:pt x="16207" y="7588"/>
                    </a:lnTo>
                    <a:lnTo>
                      <a:pt x="16205" y="7587"/>
                    </a:lnTo>
                    <a:lnTo>
                      <a:pt x="16203" y="7585"/>
                    </a:lnTo>
                    <a:lnTo>
                      <a:pt x="16201" y="7577"/>
                    </a:lnTo>
                    <a:lnTo>
                      <a:pt x="16198" y="7569"/>
                    </a:lnTo>
                    <a:lnTo>
                      <a:pt x="16194" y="7552"/>
                    </a:lnTo>
                    <a:lnTo>
                      <a:pt x="16191" y="7536"/>
                    </a:lnTo>
                    <a:lnTo>
                      <a:pt x="16189" y="7533"/>
                    </a:lnTo>
                    <a:lnTo>
                      <a:pt x="16189" y="7532"/>
                    </a:lnTo>
                    <a:lnTo>
                      <a:pt x="16188" y="7532"/>
                    </a:lnTo>
                    <a:lnTo>
                      <a:pt x="16187" y="7532"/>
                    </a:lnTo>
                    <a:lnTo>
                      <a:pt x="16186" y="7536"/>
                    </a:lnTo>
                    <a:lnTo>
                      <a:pt x="16185" y="7541"/>
                    </a:lnTo>
                    <a:lnTo>
                      <a:pt x="16181" y="7555"/>
                    </a:lnTo>
                    <a:lnTo>
                      <a:pt x="16178" y="7568"/>
                    </a:lnTo>
                    <a:lnTo>
                      <a:pt x="16175" y="7581"/>
                    </a:lnTo>
                    <a:lnTo>
                      <a:pt x="16171" y="7601"/>
                    </a:lnTo>
                    <a:lnTo>
                      <a:pt x="16167" y="7619"/>
                    </a:lnTo>
                    <a:lnTo>
                      <a:pt x="16166" y="7632"/>
                    </a:lnTo>
                    <a:lnTo>
                      <a:pt x="16165" y="7635"/>
                    </a:lnTo>
                    <a:lnTo>
                      <a:pt x="16159" y="7641"/>
                    </a:lnTo>
                    <a:lnTo>
                      <a:pt x="16150" y="7649"/>
                    </a:lnTo>
                    <a:lnTo>
                      <a:pt x="16140" y="7657"/>
                    </a:lnTo>
                    <a:lnTo>
                      <a:pt x="16121" y="7672"/>
                    </a:lnTo>
                    <a:lnTo>
                      <a:pt x="16107" y="7682"/>
                    </a:lnTo>
                    <a:lnTo>
                      <a:pt x="16103" y="7683"/>
                    </a:lnTo>
                    <a:lnTo>
                      <a:pt x="16100" y="7684"/>
                    </a:lnTo>
                    <a:lnTo>
                      <a:pt x="16095" y="7686"/>
                    </a:lnTo>
                    <a:lnTo>
                      <a:pt x="16089" y="7686"/>
                    </a:lnTo>
                    <a:lnTo>
                      <a:pt x="16084" y="7684"/>
                    </a:lnTo>
                    <a:lnTo>
                      <a:pt x="16079" y="7683"/>
                    </a:lnTo>
                    <a:lnTo>
                      <a:pt x="16075" y="7681"/>
                    </a:lnTo>
                    <a:lnTo>
                      <a:pt x="16071" y="7677"/>
                    </a:lnTo>
                    <a:lnTo>
                      <a:pt x="16070" y="7675"/>
                    </a:lnTo>
                    <a:lnTo>
                      <a:pt x="16070" y="7672"/>
                    </a:lnTo>
                    <a:lnTo>
                      <a:pt x="16070" y="7670"/>
                    </a:lnTo>
                    <a:lnTo>
                      <a:pt x="16070" y="7666"/>
                    </a:lnTo>
                    <a:lnTo>
                      <a:pt x="16073" y="7659"/>
                    </a:lnTo>
                    <a:lnTo>
                      <a:pt x="16076" y="7650"/>
                    </a:lnTo>
                    <a:lnTo>
                      <a:pt x="16086" y="7634"/>
                    </a:lnTo>
                    <a:lnTo>
                      <a:pt x="16095" y="7619"/>
                    </a:lnTo>
                    <a:lnTo>
                      <a:pt x="16097" y="7613"/>
                    </a:lnTo>
                    <a:lnTo>
                      <a:pt x="16100" y="7606"/>
                    </a:lnTo>
                    <a:lnTo>
                      <a:pt x="16100" y="7598"/>
                    </a:lnTo>
                    <a:lnTo>
                      <a:pt x="16101" y="7590"/>
                    </a:lnTo>
                    <a:lnTo>
                      <a:pt x="16101" y="7575"/>
                    </a:lnTo>
                    <a:lnTo>
                      <a:pt x="16100" y="7564"/>
                    </a:lnTo>
                    <a:lnTo>
                      <a:pt x="16100" y="7561"/>
                    </a:lnTo>
                    <a:lnTo>
                      <a:pt x="16098" y="7560"/>
                    </a:lnTo>
                    <a:lnTo>
                      <a:pt x="16097" y="7559"/>
                    </a:lnTo>
                    <a:lnTo>
                      <a:pt x="16094" y="7559"/>
                    </a:lnTo>
                    <a:lnTo>
                      <a:pt x="16087" y="7560"/>
                    </a:lnTo>
                    <a:lnTo>
                      <a:pt x="16079" y="7563"/>
                    </a:lnTo>
                    <a:lnTo>
                      <a:pt x="16062" y="7570"/>
                    </a:lnTo>
                    <a:lnTo>
                      <a:pt x="16046" y="7577"/>
                    </a:lnTo>
                    <a:lnTo>
                      <a:pt x="16039" y="7584"/>
                    </a:lnTo>
                    <a:lnTo>
                      <a:pt x="16036" y="7591"/>
                    </a:lnTo>
                    <a:lnTo>
                      <a:pt x="16032" y="7600"/>
                    </a:lnTo>
                    <a:lnTo>
                      <a:pt x="16028" y="7609"/>
                    </a:lnTo>
                    <a:lnTo>
                      <a:pt x="16025" y="7629"/>
                    </a:lnTo>
                    <a:lnTo>
                      <a:pt x="16025" y="7641"/>
                    </a:lnTo>
                    <a:lnTo>
                      <a:pt x="16022" y="7645"/>
                    </a:lnTo>
                    <a:lnTo>
                      <a:pt x="16020" y="7649"/>
                    </a:lnTo>
                    <a:lnTo>
                      <a:pt x="16014" y="7651"/>
                    </a:lnTo>
                    <a:lnTo>
                      <a:pt x="16007" y="7655"/>
                    </a:lnTo>
                    <a:lnTo>
                      <a:pt x="15993" y="7660"/>
                    </a:lnTo>
                    <a:lnTo>
                      <a:pt x="15979" y="7662"/>
                    </a:lnTo>
                    <a:lnTo>
                      <a:pt x="15966" y="7672"/>
                    </a:lnTo>
                    <a:lnTo>
                      <a:pt x="15957" y="7676"/>
                    </a:lnTo>
                    <a:lnTo>
                      <a:pt x="15953" y="7672"/>
                    </a:lnTo>
                    <a:lnTo>
                      <a:pt x="15948" y="7665"/>
                    </a:lnTo>
                    <a:lnTo>
                      <a:pt x="15945" y="7652"/>
                    </a:lnTo>
                    <a:lnTo>
                      <a:pt x="15940" y="7639"/>
                    </a:lnTo>
                    <a:lnTo>
                      <a:pt x="15932" y="7611"/>
                    </a:lnTo>
                    <a:lnTo>
                      <a:pt x="15929" y="7590"/>
                    </a:lnTo>
                    <a:lnTo>
                      <a:pt x="15927" y="7582"/>
                    </a:lnTo>
                    <a:lnTo>
                      <a:pt x="15923" y="7576"/>
                    </a:lnTo>
                    <a:lnTo>
                      <a:pt x="15918" y="7571"/>
                    </a:lnTo>
                    <a:lnTo>
                      <a:pt x="15910" y="7566"/>
                    </a:lnTo>
                    <a:lnTo>
                      <a:pt x="15897" y="7558"/>
                    </a:lnTo>
                    <a:lnTo>
                      <a:pt x="15886" y="7552"/>
                    </a:lnTo>
                    <a:lnTo>
                      <a:pt x="15882" y="7548"/>
                    </a:lnTo>
                    <a:lnTo>
                      <a:pt x="15877" y="7543"/>
                    </a:lnTo>
                    <a:lnTo>
                      <a:pt x="15873" y="7534"/>
                    </a:lnTo>
                    <a:lnTo>
                      <a:pt x="15868" y="7527"/>
                    </a:lnTo>
                    <a:lnTo>
                      <a:pt x="15861" y="7511"/>
                    </a:lnTo>
                    <a:lnTo>
                      <a:pt x="15855" y="7501"/>
                    </a:lnTo>
                    <a:lnTo>
                      <a:pt x="15852" y="7500"/>
                    </a:lnTo>
                    <a:lnTo>
                      <a:pt x="15849" y="7501"/>
                    </a:lnTo>
                    <a:lnTo>
                      <a:pt x="15844" y="7505"/>
                    </a:lnTo>
                    <a:lnTo>
                      <a:pt x="15840" y="7510"/>
                    </a:lnTo>
                    <a:lnTo>
                      <a:pt x="15830" y="7522"/>
                    </a:lnTo>
                    <a:lnTo>
                      <a:pt x="15824" y="7534"/>
                    </a:lnTo>
                    <a:lnTo>
                      <a:pt x="15822" y="7539"/>
                    </a:lnTo>
                    <a:lnTo>
                      <a:pt x="15818" y="7542"/>
                    </a:lnTo>
                    <a:lnTo>
                      <a:pt x="15815" y="7544"/>
                    </a:lnTo>
                    <a:lnTo>
                      <a:pt x="15812" y="7545"/>
                    </a:lnTo>
                    <a:lnTo>
                      <a:pt x="15804" y="7547"/>
                    </a:lnTo>
                    <a:lnTo>
                      <a:pt x="15800" y="7548"/>
                    </a:lnTo>
                    <a:lnTo>
                      <a:pt x="15790" y="7558"/>
                    </a:lnTo>
                    <a:lnTo>
                      <a:pt x="15771" y="7576"/>
                    </a:lnTo>
                    <a:lnTo>
                      <a:pt x="15753" y="7595"/>
                    </a:lnTo>
                    <a:lnTo>
                      <a:pt x="15739" y="7607"/>
                    </a:lnTo>
                    <a:lnTo>
                      <a:pt x="15736" y="7608"/>
                    </a:lnTo>
                    <a:lnTo>
                      <a:pt x="15729" y="7609"/>
                    </a:lnTo>
                    <a:lnTo>
                      <a:pt x="15723" y="7608"/>
                    </a:lnTo>
                    <a:lnTo>
                      <a:pt x="15716" y="7606"/>
                    </a:lnTo>
                    <a:lnTo>
                      <a:pt x="15701" y="7602"/>
                    </a:lnTo>
                    <a:lnTo>
                      <a:pt x="15690" y="7600"/>
                    </a:lnTo>
                    <a:lnTo>
                      <a:pt x="15685" y="7600"/>
                    </a:lnTo>
                    <a:lnTo>
                      <a:pt x="15679" y="7602"/>
                    </a:lnTo>
                    <a:lnTo>
                      <a:pt x="15673" y="7606"/>
                    </a:lnTo>
                    <a:lnTo>
                      <a:pt x="15667" y="7609"/>
                    </a:lnTo>
                    <a:lnTo>
                      <a:pt x="15654" y="7617"/>
                    </a:lnTo>
                    <a:lnTo>
                      <a:pt x="15643" y="7622"/>
                    </a:lnTo>
                    <a:lnTo>
                      <a:pt x="15641" y="7622"/>
                    </a:lnTo>
                    <a:lnTo>
                      <a:pt x="15638" y="7620"/>
                    </a:lnTo>
                    <a:lnTo>
                      <a:pt x="15637" y="7616"/>
                    </a:lnTo>
                    <a:lnTo>
                      <a:pt x="15635" y="7611"/>
                    </a:lnTo>
                    <a:lnTo>
                      <a:pt x="15631" y="7597"/>
                    </a:lnTo>
                    <a:lnTo>
                      <a:pt x="15627" y="7581"/>
                    </a:lnTo>
                    <a:lnTo>
                      <a:pt x="15624" y="7547"/>
                    </a:lnTo>
                    <a:lnTo>
                      <a:pt x="15621" y="7522"/>
                    </a:lnTo>
                    <a:lnTo>
                      <a:pt x="15624" y="7511"/>
                    </a:lnTo>
                    <a:lnTo>
                      <a:pt x="15627" y="7496"/>
                    </a:lnTo>
                    <a:lnTo>
                      <a:pt x="15633" y="7479"/>
                    </a:lnTo>
                    <a:lnTo>
                      <a:pt x="15640" y="7462"/>
                    </a:lnTo>
                    <a:lnTo>
                      <a:pt x="15652" y="7429"/>
                    </a:lnTo>
                    <a:lnTo>
                      <a:pt x="15658" y="7410"/>
                    </a:lnTo>
                    <a:lnTo>
                      <a:pt x="15658" y="7398"/>
                    </a:lnTo>
                    <a:lnTo>
                      <a:pt x="15657" y="7378"/>
                    </a:lnTo>
                    <a:lnTo>
                      <a:pt x="15654" y="7357"/>
                    </a:lnTo>
                    <a:lnTo>
                      <a:pt x="15652" y="7341"/>
                    </a:lnTo>
                    <a:lnTo>
                      <a:pt x="15652" y="7336"/>
                    </a:lnTo>
                    <a:lnTo>
                      <a:pt x="15653" y="7329"/>
                    </a:lnTo>
                    <a:lnTo>
                      <a:pt x="15656" y="7320"/>
                    </a:lnTo>
                    <a:lnTo>
                      <a:pt x="15658" y="7313"/>
                    </a:lnTo>
                    <a:lnTo>
                      <a:pt x="15664" y="7297"/>
                    </a:lnTo>
                    <a:lnTo>
                      <a:pt x="15669" y="7283"/>
                    </a:lnTo>
                    <a:lnTo>
                      <a:pt x="15673" y="7272"/>
                    </a:lnTo>
                    <a:lnTo>
                      <a:pt x="15679" y="7250"/>
                    </a:lnTo>
                    <a:lnTo>
                      <a:pt x="15686" y="7221"/>
                    </a:lnTo>
                    <a:lnTo>
                      <a:pt x="15694" y="7187"/>
                    </a:lnTo>
                    <a:lnTo>
                      <a:pt x="15701" y="7154"/>
                    </a:lnTo>
                    <a:lnTo>
                      <a:pt x="15708" y="7125"/>
                    </a:lnTo>
                    <a:lnTo>
                      <a:pt x="15713" y="7101"/>
                    </a:lnTo>
                    <a:lnTo>
                      <a:pt x="15716" y="7088"/>
                    </a:lnTo>
                    <a:lnTo>
                      <a:pt x="15717" y="7082"/>
                    </a:lnTo>
                    <a:lnTo>
                      <a:pt x="15717" y="7073"/>
                    </a:lnTo>
                    <a:lnTo>
                      <a:pt x="15717" y="7066"/>
                    </a:lnTo>
                    <a:lnTo>
                      <a:pt x="15716" y="7057"/>
                    </a:lnTo>
                    <a:lnTo>
                      <a:pt x="15712" y="7042"/>
                    </a:lnTo>
                    <a:lnTo>
                      <a:pt x="15707" y="7030"/>
                    </a:lnTo>
                    <a:lnTo>
                      <a:pt x="15706" y="7025"/>
                    </a:lnTo>
                    <a:lnTo>
                      <a:pt x="15706" y="7020"/>
                    </a:lnTo>
                    <a:lnTo>
                      <a:pt x="15706" y="7015"/>
                    </a:lnTo>
                    <a:lnTo>
                      <a:pt x="15706" y="7009"/>
                    </a:lnTo>
                    <a:lnTo>
                      <a:pt x="15710" y="6996"/>
                    </a:lnTo>
                    <a:lnTo>
                      <a:pt x="15713" y="6980"/>
                    </a:lnTo>
                    <a:lnTo>
                      <a:pt x="15713" y="6972"/>
                    </a:lnTo>
                    <a:lnTo>
                      <a:pt x="15712" y="6966"/>
                    </a:lnTo>
                    <a:lnTo>
                      <a:pt x="15708" y="6961"/>
                    </a:lnTo>
                    <a:lnTo>
                      <a:pt x="15704" y="6956"/>
                    </a:lnTo>
                    <a:lnTo>
                      <a:pt x="15694" y="6949"/>
                    </a:lnTo>
                    <a:lnTo>
                      <a:pt x="15686" y="6943"/>
                    </a:lnTo>
                    <a:lnTo>
                      <a:pt x="15685" y="6939"/>
                    </a:lnTo>
                    <a:lnTo>
                      <a:pt x="15684" y="6928"/>
                    </a:lnTo>
                    <a:lnTo>
                      <a:pt x="15685" y="6912"/>
                    </a:lnTo>
                    <a:lnTo>
                      <a:pt x="15685" y="6891"/>
                    </a:lnTo>
                    <a:lnTo>
                      <a:pt x="15688" y="6841"/>
                    </a:lnTo>
                    <a:lnTo>
                      <a:pt x="15691" y="6783"/>
                    </a:lnTo>
                    <a:lnTo>
                      <a:pt x="15696" y="6725"/>
                    </a:lnTo>
                    <a:lnTo>
                      <a:pt x="15700" y="6672"/>
                    </a:lnTo>
                    <a:lnTo>
                      <a:pt x="15702" y="6634"/>
                    </a:lnTo>
                    <a:lnTo>
                      <a:pt x="15704" y="6614"/>
                    </a:lnTo>
                    <a:lnTo>
                      <a:pt x="15706" y="6592"/>
                    </a:lnTo>
                    <a:lnTo>
                      <a:pt x="15713" y="6558"/>
                    </a:lnTo>
                    <a:lnTo>
                      <a:pt x="15717" y="6539"/>
                    </a:lnTo>
                    <a:lnTo>
                      <a:pt x="15722" y="6521"/>
                    </a:lnTo>
                    <a:lnTo>
                      <a:pt x="15727" y="6506"/>
                    </a:lnTo>
                    <a:lnTo>
                      <a:pt x="15733" y="6495"/>
                    </a:lnTo>
                    <a:lnTo>
                      <a:pt x="15736" y="6490"/>
                    </a:lnTo>
                    <a:lnTo>
                      <a:pt x="15737" y="6485"/>
                    </a:lnTo>
                    <a:lnTo>
                      <a:pt x="15737" y="6480"/>
                    </a:lnTo>
                    <a:lnTo>
                      <a:pt x="15736" y="6474"/>
                    </a:lnTo>
                    <a:lnTo>
                      <a:pt x="15733" y="6462"/>
                    </a:lnTo>
                    <a:lnTo>
                      <a:pt x="15727" y="6447"/>
                    </a:lnTo>
                    <a:lnTo>
                      <a:pt x="15713" y="6419"/>
                    </a:lnTo>
                    <a:lnTo>
                      <a:pt x="15699" y="6392"/>
                    </a:lnTo>
                    <a:lnTo>
                      <a:pt x="15697" y="6384"/>
                    </a:lnTo>
                    <a:lnTo>
                      <a:pt x="15695" y="6376"/>
                    </a:lnTo>
                    <a:lnTo>
                      <a:pt x="15695" y="6365"/>
                    </a:lnTo>
                    <a:lnTo>
                      <a:pt x="15695" y="6352"/>
                    </a:lnTo>
                    <a:lnTo>
                      <a:pt x="15696" y="6324"/>
                    </a:lnTo>
                    <a:lnTo>
                      <a:pt x="15700" y="6294"/>
                    </a:lnTo>
                    <a:lnTo>
                      <a:pt x="15704" y="6266"/>
                    </a:lnTo>
                    <a:lnTo>
                      <a:pt x="15708" y="6240"/>
                    </a:lnTo>
                    <a:lnTo>
                      <a:pt x="15712" y="6219"/>
                    </a:lnTo>
                    <a:lnTo>
                      <a:pt x="15716" y="6206"/>
                    </a:lnTo>
                    <a:lnTo>
                      <a:pt x="15717" y="6197"/>
                    </a:lnTo>
                    <a:lnTo>
                      <a:pt x="15718" y="6189"/>
                    </a:lnTo>
                    <a:lnTo>
                      <a:pt x="15717" y="6180"/>
                    </a:lnTo>
                    <a:lnTo>
                      <a:pt x="15716" y="6171"/>
                    </a:lnTo>
                    <a:lnTo>
                      <a:pt x="15712" y="6155"/>
                    </a:lnTo>
                    <a:lnTo>
                      <a:pt x="15710" y="6139"/>
                    </a:lnTo>
                    <a:lnTo>
                      <a:pt x="15708" y="6112"/>
                    </a:lnTo>
                    <a:lnTo>
                      <a:pt x="15711" y="6069"/>
                    </a:lnTo>
                    <a:lnTo>
                      <a:pt x="15715" y="6028"/>
                    </a:lnTo>
                    <a:lnTo>
                      <a:pt x="15717" y="5999"/>
                    </a:lnTo>
                    <a:lnTo>
                      <a:pt x="15718" y="5988"/>
                    </a:lnTo>
                    <a:lnTo>
                      <a:pt x="15724" y="5973"/>
                    </a:lnTo>
                    <a:lnTo>
                      <a:pt x="15732" y="5956"/>
                    </a:lnTo>
                    <a:lnTo>
                      <a:pt x="15742" y="5936"/>
                    </a:lnTo>
                    <a:lnTo>
                      <a:pt x="15763" y="5901"/>
                    </a:lnTo>
                    <a:lnTo>
                      <a:pt x="15777" y="5876"/>
                    </a:lnTo>
                    <a:lnTo>
                      <a:pt x="15791" y="5861"/>
                    </a:lnTo>
                    <a:lnTo>
                      <a:pt x="15817" y="5833"/>
                    </a:lnTo>
                    <a:lnTo>
                      <a:pt x="15851" y="5796"/>
                    </a:lnTo>
                    <a:lnTo>
                      <a:pt x="15889" y="5756"/>
                    </a:lnTo>
                    <a:lnTo>
                      <a:pt x="15927" y="5715"/>
                    </a:lnTo>
                    <a:lnTo>
                      <a:pt x="15962" y="5679"/>
                    </a:lnTo>
                    <a:lnTo>
                      <a:pt x="15989" y="5652"/>
                    </a:lnTo>
                    <a:lnTo>
                      <a:pt x="16002" y="5639"/>
                    </a:lnTo>
                    <a:lnTo>
                      <a:pt x="16005" y="5636"/>
                    </a:lnTo>
                    <a:lnTo>
                      <a:pt x="16009" y="5635"/>
                    </a:lnTo>
                    <a:lnTo>
                      <a:pt x="16012" y="5636"/>
                    </a:lnTo>
                    <a:lnTo>
                      <a:pt x="16015" y="5638"/>
                    </a:lnTo>
                    <a:lnTo>
                      <a:pt x="16021" y="5641"/>
                    </a:lnTo>
                    <a:lnTo>
                      <a:pt x="16026" y="5649"/>
                    </a:lnTo>
                    <a:lnTo>
                      <a:pt x="16031" y="5657"/>
                    </a:lnTo>
                    <a:lnTo>
                      <a:pt x="16036" y="5666"/>
                    </a:lnTo>
                    <a:lnTo>
                      <a:pt x="16038" y="5674"/>
                    </a:lnTo>
                    <a:lnTo>
                      <a:pt x="16039" y="5679"/>
                    </a:lnTo>
                    <a:lnTo>
                      <a:pt x="16041" y="5682"/>
                    </a:lnTo>
                    <a:lnTo>
                      <a:pt x="16042" y="5682"/>
                    </a:lnTo>
                    <a:lnTo>
                      <a:pt x="16044" y="5682"/>
                    </a:lnTo>
                    <a:lnTo>
                      <a:pt x="16047" y="5679"/>
                    </a:lnTo>
                    <a:lnTo>
                      <a:pt x="16053" y="5674"/>
                    </a:lnTo>
                    <a:lnTo>
                      <a:pt x="16060" y="5666"/>
                    </a:lnTo>
                    <a:lnTo>
                      <a:pt x="16068" y="5657"/>
                    </a:lnTo>
                    <a:lnTo>
                      <a:pt x="16074" y="5649"/>
                    </a:lnTo>
                    <a:lnTo>
                      <a:pt x="16080" y="5640"/>
                    </a:lnTo>
                    <a:lnTo>
                      <a:pt x="16082" y="5635"/>
                    </a:lnTo>
                    <a:lnTo>
                      <a:pt x="16084" y="5630"/>
                    </a:lnTo>
                    <a:lnTo>
                      <a:pt x="16084" y="5625"/>
                    </a:lnTo>
                    <a:lnTo>
                      <a:pt x="16081" y="5620"/>
                    </a:lnTo>
                    <a:lnTo>
                      <a:pt x="16079" y="5615"/>
                    </a:lnTo>
                    <a:lnTo>
                      <a:pt x="16071" y="5606"/>
                    </a:lnTo>
                    <a:lnTo>
                      <a:pt x="16062" y="5596"/>
                    </a:lnTo>
                    <a:lnTo>
                      <a:pt x="16060" y="5593"/>
                    </a:lnTo>
                    <a:lnTo>
                      <a:pt x="16060" y="5591"/>
                    </a:lnTo>
                    <a:lnTo>
                      <a:pt x="16062" y="5587"/>
                    </a:lnTo>
                    <a:lnTo>
                      <a:pt x="16064" y="5583"/>
                    </a:lnTo>
                    <a:lnTo>
                      <a:pt x="16073" y="5574"/>
                    </a:lnTo>
                    <a:lnTo>
                      <a:pt x="16084" y="5565"/>
                    </a:lnTo>
                    <a:lnTo>
                      <a:pt x="16110" y="5548"/>
                    </a:lnTo>
                    <a:lnTo>
                      <a:pt x="16129" y="5538"/>
                    </a:lnTo>
                    <a:lnTo>
                      <a:pt x="16145" y="5531"/>
                    </a:lnTo>
                    <a:lnTo>
                      <a:pt x="16166" y="5523"/>
                    </a:lnTo>
                    <a:lnTo>
                      <a:pt x="16188" y="5515"/>
                    </a:lnTo>
                    <a:lnTo>
                      <a:pt x="16204" y="5507"/>
                    </a:lnTo>
                    <a:lnTo>
                      <a:pt x="16207" y="5506"/>
                    </a:lnTo>
                    <a:lnTo>
                      <a:pt x="16209" y="5502"/>
                    </a:lnTo>
                    <a:lnTo>
                      <a:pt x="16212" y="5500"/>
                    </a:lnTo>
                    <a:lnTo>
                      <a:pt x="16213" y="5496"/>
                    </a:lnTo>
                    <a:lnTo>
                      <a:pt x="16214" y="5490"/>
                    </a:lnTo>
                    <a:lnTo>
                      <a:pt x="16214" y="5481"/>
                    </a:lnTo>
                    <a:lnTo>
                      <a:pt x="16213" y="5467"/>
                    </a:lnTo>
                    <a:lnTo>
                      <a:pt x="16209" y="5456"/>
                    </a:lnTo>
                    <a:lnTo>
                      <a:pt x="16209" y="5451"/>
                    </a:lnTo>
                    <a:lnTo>
                      <a:pt x="16210" y="5447"/>
                    </a:lnTo>
                    <a:lnTo>
                      <a:pt x="16212" y="5441"/>
                    </a:lnTo>
                    <a:lnTo>
                      <a:pt x="16215" y="5436"/>
                    </a:lnTo>
                    <a:lnTo>
                      <a:pt x="16225" y="5425"/>
                    </a:lnTo>
                    <a:lnTo>
                      <a:pt x="16236" y="5414"/>
                    </a:lnTo>
                    <a:lnTo>
                      <a:pt x="16242" y="5410"/>
                    </a:lnTo>
                    <a:lnTo>
                      <a:pt x="16249" y="5408"/>
                    </a:lnTo>
                    <a:lnTo>
                      <a:pt x="16255" y="5406"/>
                    </a:lnTo>
                    <a:lnTo>
                      <a:pt x="16261" y="5406"/>
                    </a:lnTo>
                    <a:lnTo>
                      <a:pt x="16273" y="5409"/>
                    </a:lnTo>
                    <a:lnTo>
                      <a:pt x="16283" y="5411"/>
                    </a:lnTo>
                    <a:lnTo>
                      <a:pt x="16287" y="5411"/>
                    </a:lnTo>
                    <a:lnTo>
                      <a:pt x="16290" y="5409"/>
                    </a:lnTo>
                    <a:lnTo>
                      <a:pt x="16293" y="5405"/>
                    </a:lnTo>
                    <a:lnTo>
                      <a:pt x="16296" y="5400"/>
                    </a:lnTo>
                    <a:lnTo>
                      <a:pt x="16303" y="5387"/>
                    </a:lnTo>
                    <a:lnTo>
                      <a:pt x="16311" y="5369"/>
                    </a:lnTo>
                    <a:lnTo>
                      <a:pt x="16314" y="5366"/>
                    </a:lnTo>
                    <a:lnTo>
                      <a:pt x="16315" y="5362"/>
                    </a:lnTo>
                    <a:lnTo>
                      <a:pt x="16314" y="5358"/>
                    </a:lnTo>
                    <a:lnTo>
                      <a:pt x="16312" y="5356"/>
                    </a:lnTo>
                    <a:lnTo>
                      <a:pt x="16306" y="5353"/>
                    </a:lnTo>
                    <a:lnTo>
                      <a:pt x="16299" y="5351"/>
                    </a:lnTo>
                    <a:lnTo>
                      <a:pt x="16279" y="5348"/>
                    </a:lnTo>
                    <a:lnTo>
                      <a:pt x="16262" y="5346"/>
                    </a:lnTo>
                    <a:lnTo>
                      <a:pt x="16260" y="5345"/>
                    </a:lnTo>
                    <a:lnTo>
                      <a:pt x="16258" y="5344"/>
                    </a:lnTo>
                    <a:lnTo>
                      <a:pt x="16258" y="5342"/>
                    </a:lnTo>
                    <a:lnTo>
                      <a:pt x="16258" y="5340"/>
                    </a:lnTo>
                    <a:lnTo>
                      <a:pt x="16261" y="5336"/>
                    </a:lnTo>
                    <a:lnTo>
                      <a:pt x="16267" y="5331"/>
                    </a:lnTo>
                    <a:lnTo>
                      <a:pt x="16281" y="5320"/>
                    </a:lnTo>
                    <a:lnTo>
                      <a:pt x="16295" y="5313"/>
                    </a:lnTo>
                    <a:lnTo>
                      <a:pt x="16298" y="5312"/>
                    </a:lnTo>
                    <a:lnTo>
                      <a:pt x="16299" y="5309"/>
                    </a:lnTo>
                    <a:lnTo>
                      <a:pt x="16299" y="5307"/>
                    </a:lnTo>
                    <a:lnTo>
                      <a:pt x="16299" y="5304"/>
                    </a:lnTo>
                    <a:lnTo>
                      <a:pt x="16295" y="5298"/>
                    </a:lnTo>
                    <a:lnTo>
                      <a:pt x="16289" y="5292"/>
                    </a:lnTo>
                    <a:lnTo>
                      <a:pt x="16282" y="5286"/>
                    </a:lnTo>
                    <a:lnTo>
                      <a:pt x="16274" y="5281"/>
                    </a:lnTo>
                    <a:lnTo>
                      <a:pt x="16267" y="5277"/>
                    </a:lnTo>
                    <a:lnTo>
                      <a:pt x="16262" y="5276"/>
                    </a:lnTo>
                    <a:lnTo>
                      <a:pt x="16260" y="5276"/>
                    </a:lnTo>
                    <a:lnTo>
                      <a:pt x="16260" y="5273"/>
                    </a:lnTo>
                    <a:lnTo>
                      <a:pt x="16258" y="5271"/>
                    </a:lnTo>
                    <a:lnTo>
                      <a:pt x="16258" y="5267"/>
                    </a:lnTo>
                    <a:lnTo>
                      <a:pt x="16261" y="5257"/>
                    </a:lnTo>
                    <a:lnTo>
                      <a:pt x="16266" y="5245"/>
                    </a:lnTo>
                    <a:lnTo>
                      <a:pt x="16271" y="5233"/>
                    </a:lnTo>
                    <a:lnTo>
                      <a:pt x="16277" y="5221"/>
                    </a:lnTo>
                    <a:lnTo>
                      <a:pt x="16283" y="5209"/>
                    </a:lnTo>
                    <a:lnTo>
                      <a:pt x="16290" y="5201"/>
                    </a:lnTo>
                    <a:lnTo>
                      <a:pt x="16294" y="5196"/>
                    </a:lnTo>
                    <a:lnTo>
                      <a:pt x="16301" y="5192"/>
                    </a:lnTo>
                    <a:lnTo>
                      <a:pt x="16311" y="5187"/>
                    </a:lnTo>
                    <a:lnTo>
                      <a:pt x="16322" y="5184"/>
                    </a:lnTo>
                    <a:lnTo>
                      <a:pt x="16348" y="5174"/>
                    </a:lnTo>
                    <a:lnTo>
                      <a:pt x="16376" y="5165"/>
                    </a:lnTo>
                    <a:lnTo>
                      <a:pt x="16432" y="5149"/>
                    </a:lnTo>
                    <a:lnTo>
                      <a:pt x="16464" y="5143"/>
                    </a:lnTo>
                    <a:lnTo>
                      <a:pt x="16466" y="5142"/>
                    </a:lnTo>
                    <a:lnTo>
                      <a:pt x="16469" y="5138"/>
                    </a:lnTo>
                    <a:lnTo>
                      <a:pt x="16471" y="5134"/>
                    </a:lnTo>
                    <a:lnTo>
                      <a:pt x="16472" y="5130"/>
                    </a:lnTo>
                    <a:lnTo>
                      <a:pt x="16474" y="5116"/>
                    </a:lnTo>
                    <a:lnTo>
                      <a:pt x="16475" y="5100"/>
                    </a:lnTo>
                    <a:lnTo>
                      <a:pt x="16474" y="5083"/>
                    </a:lnTo>
                    <a:lnTo>
                      <a:pt x="16472" y="5066"/>
                    </a:lnTo>
                    <a:lnTo>
                      <a:pt x="16470" y="5051"/>
                    </a:lnTo>
                    <a:lnTo>
                      <a:pt x="16466" y="5038"/>
                    </a:lnTo>
                    <a:lnTo>
                      <a:pt x="16465" y="5034"/>
                    </a:lnTo>
                    <a:lnTo>
                      <a:pt x="16465" y="5030"/>
                    </a:lnTo>
                    <a:lnTo>
                      <a:pt x="16465" y="5026"/>
                    </a:lnTo>
                    <a:lnTo>
                      <a:pt x="16466" y="5023"/>
                    </a:lnTo>
                    <a:lnTo>
                      <a:pt x="16471" y="5018"/>
                    </a:lnTo>
                    <a:lnTo>
                      <a:pt x="16479" y="5015"/>
                    </a:lnTo>
                    <a:lnTo>
                      <a:pt x="16486" y="5013"/>
                    </a:lnTo>
                    <a:lnTo>
                      <a:pt x="16495" y="5011"/>
                    </a:lnTo>
                    <a:lnTo>
                      <a:pt x="16502" y="5011"/>
                    </a:lnTo>
                    <a:lnTo>
                      <a:pt x="16509" y="5011"/>
                    </a:lnTo>
                    <a:lnTo>
                      <a:pt x="16515" y="5013"/>
                    </a:lnTo>
                    <a:lnTo>
                      <a:pt x="16520" y="5015"/>
                    </a:lnTo>
                    <a:lnTo>
                      <a:pt x="16527" y="5020"/>
                    </a:lnTo>
                    <a:lnTo>
                      <a:pt x="16533" y="5026"/>
                    </a:lnTo>
                    <a:lnTo>
                      <a:pt x="16544" y="5040"/>
                    </a:lnTo>
                    <a:lnTo>
                      <a:pt x="16556" y="5054"/>
                    </a:lnTo>
                    <a:lnTo>
                      <a:pt x="16560" y="5057"/>
                    </a:lnTo>
                    <a:lnTo>
                      <a:pt x="16563" y="5059"/>
                    </a:lnTo>
                    <a:lnTo>
                      <a:pt x="16567" y="5059"/>
                    </a:lnTo>
                    <a:lnTo>
                      <a:pt x="16571" y="5059"/>
                    </a:lnTo>
                    <a:lnTo>
                      <a:pt x="16578" y="5056"/>
                    </a:lnTo>
                    <a:lnTo>
                      <a:pt x="16587" y="5051"/>
                    </a:lnTo>
                    <a:lnTo>
                      <a:pt x="16600" y="5037"/>
                    </a:lnTo>
                    <a:lnTo>
                      <a:pt x="16611" y="5026"/>
                    </a:lnTo>
                    <a:lnTo>
                      <a:pt x="16613" y="5025"/>
                    </a:lnTo>
                    <a:lnTo>
                      <a:pt x="16615" y="5025"/>
                    </a:lnTo>
                    <a:lnTo>
                      <a:pt x="16616" y="5026"/>
                    </a:lnTo>
                    <a:lnTo>
                      <a:pt x="16619" y="5029"/>
                    </a:lnTo>
                    <a:lnTo>
                      <a:pt x="16622" y="5036"/>
                    </a:lnTo>
                    <a:lnTo>
                      <a:pt x="16625" y="5046"/>
                    </a:lnTo>
                    <a:lnTo>
                      <a:pt x="16627" y="5057"/>
                    </a:lnTo>
                    <a:lnTo>
                      <a:pt x="16629" y="5069"/>
                    </a:lnTo>
                    <a:lnTo>
                      <a:pt x="16630" y="5079"/>
                    </a:lnTo>
                    <a:lnTo>
                      <a:pt x="16630" y="5086"/>
                    </a:lnTo>
                    <a:lnTo>
                      <a:pt x="16627" y="5093"/>
                    </a:lnTo>
                    <a:lnTo>
                      <a:pt x="16624" y="5099"/>
                    </a:lnTo>
                    <a:lnTo>
                      <a:pt x="16618" y="5105"/>
                    </a:lnTo>
                    <a:lnTo>
                      <a:pt x="16610" y="5111"/>
                    </a:lnTo>
                    <a:lnTo>
                      <a:pt x="16593" y="5122"/>
                    </a:lnTo>
                    <a:lnTo>
                      <a:pt x="16576" y="5133"/>
                    </a:lnTo>
                    <a:lnTo>
                      <a:pt x="16573" y="5136"/>
                    </a:lnTo>
                    <a:lnTo>
                      <a:pt x="16571" y="5139"/>
                    </a:lnTo>
                    <a:lnTo>
                      <a:pt x="16570" y="5142"/>
                    </a:lnTo>
                    <a:lnTo>
                      <a:pt x="16570" y="5146"/>
                    </a:lnTo>
                    <a:lnTo>
                      <a:pt x="16572" y="5153"/>
                    </a:lnTo>
                    <a:lnTo>
                      <a:pt x="16576" y="5160"/>
                    </a:lnTo>
                    <a:lnTo>
                      <a:pt x="16582" y="5168"/>
                    </a:lnTo>
                    <a:lnTo>
                      <a:pt x="16588" y="5174"/>
                    </a:lnTo>
                    <a:lnTo>
                      <a:pt x="16594" y="5177"/>
                    </a:lnTo>
                    <a:lnTo>
                      <a:pt x="16599" y="5180"/>
                    </a:lnTo>
                    <a:lnTo>
                      <a:pt x="16604" y="5180"/>
                    </a:lnTo>
                    <a:lnTo>
                      <a:pt x="16610" y="5180"/>
                    </a:lnTo>
                    <a:lnTo>
                      <a:pt x="16616" y="5179"/>
                    </a:lnTo>
                    <a:lnTo>
                      <a:pt x="16624" y="5176"/>
                    </a:lnTo>
                    <a:lnTo>
                      <a:pt x="16631" y="5173"/>
                    </a:lnTo>
                    <a:lnTo>
                      <a:pt x="16638" y="5169"/>
                    </a:lnTo>
                    <a:lnTo>
                      <a:pt x="16646" y="5163"/>
                    </a:lnTo>
                    <a:lnTo>
                      <a:pt x="16652" y="5157"/>
                    </a:lnTo>
                    <a:lnTo>
                      <a:pt x="16658" y="5149"/>
                    </a:lnTo>
                    <a:lnTo>
                      <a:pt x="16663" y="5138"/>
                    </a:lnTo>
                    <a:lnTo>
                      <a:pt x="16668" y="5127"/>
                    </a:lnTo>
                    <a:lnTo>
                      <a:pt x="16672" y="5114"/>
                    </a:lnTo>
                    <a:lnTo>
                      <a:pt x="16679" y="5089"/>
                    </a:lnTo>
                    <a:lnTo>
                      <a:pt x="16684" y="5072"/>
                    </a:lnTo>
                    <a:lnTo>
                      <a:pt x="16688" y="5066"/>
                    </a:lnTo>
                    <a:lnTo>
                      <a:pt x="16695" y="5059"/>
                    </a:lnTo>
                    <a:lnTo>
                      <a:pt x="16702" y="5053"/>
                    </a:lnTo>
                    <a:lnTo>
                      <a:pt x="16711" y="5048"/>
                    </a:lnTo>
                    <a:lnTo>
                      <a:pt x="16730" y="5038"/>
                    </a:lnTo>
                    <a:lnTo>
                      <a:pt x="16743" y="5031"/>
                    </a:lnTo>
                    <a:lnTo>
                      <a:pt x="16747" y="5027"/>
                    </a:lnTo>
                    <a:lnTo>
                      <a:pt x="16749" y="5021"/>
                    </a:lnTo>
                    <a:lnTo>
                      <a:pt x="16749" y="5015"/>
                    </a:lnTo>
                    <a:lnTo>
                      <a:pt x="16748" y="5008"/>
                    </a:lnTo>
                    <a:lnTo>
                      <a:pt x="16746" y="5000"/>
                    </a:lnTo>
                    <a:lnTo>
                      <a:pt x="16743" y="4993"/>
                    </a:lnTo>
                    <a:lnTo>
                      <a:pt x="16739" y="4987"/>
                    </a:lnTo>
                    <a:lnTo>
                      <a:pt x="16737" y="4982"/>
                    </a:lnTo>
                    <a:lnTo>
                      <a:pt x="16734" y="4978"/>
                    </a:lnTo>
                    <a:lnTo>
                      <a:pt x="16733" y="4975"/>
                    </a:lnTo>
                    <a:lnTo>
                      <a:pt x="16733" y="4971"/>
                    </a:lnTo>
                    <a:lnTo>
                      <a:pt x="16734" y="4967"/>
                    </a:lnTo>
                    <a:lnTo>
                      <a:pt x="16739" y="4959"/>
                    </a:lnTo>
                    <a:lnTo>
                      <a:pt x="16746" y="4949"/>
                    </a:lnTo>
                    <a:lnTo>
                      <a:pt x="16748" y="4944"/>
                    </a:lnTo>
                    <a:lnTo>
                      <a:pt x="16748" y="4938"/>
                    </a:lnTo>
                    <a:lnTo>
                      <a:pt x="16748" y="4931"/>
                    </a:lnTo>
                    <a:lnTo>
                      <a:pt x="16746" y="4925"/>
                    </a:lnTo>
                    <a:lnTo>
                      <a:pt x="16742" y="4914"/>
                    </a:lnTo>
                    <a:lnTo>
                      <a:pt x="16738" y="4904"/>
                    </a:lnTo>
                    <a:lnTo>
                      <a:pt x="16738" y="4902"/>
                    </a:lnTo>
                    <a:lnTo>
                      <a:pt x="16739" y="4899"/>
                    </a:lnTo>
                    <a:lnTo>
                      <a:pt x="16742" y="4897"/>
                    </a:lnTo>
                    <a:lnTo>
                      <a:pt x="16746" y="4895"/>
                    </a:lnTo>
                    <a:lnTo>
                      <a:pt x="16753" y="4890"/>
                    </a:lnTo>
                    <a:lnTo>
                      <a:pt x="16762" y="4886"/>
                    </a:lnTo>
                    <a:lnTo>
                      <a:pt x="16782" y="4877"/>
                    </a:lnTo>
                    <a:lnTo>
                      <a:pt x="16797" y="4871"/>
                    </a:lnTo>
                    <a:lnTo>
                      <a:pt x="16808" y="4866"/>
                    </a:lnTo>
                    <a:lnTo>
                      <a:pt x="16821" y="4860"/>
                    </a:lnTo>
                    <a:lnTo>
                      <a:pt x="16825" y="4855"/>
                    </a:lnTo>
                    <a:lnTo>
                      <a:pt x="16830" y="4852"/>
                    </a:lnTo>
                    <a:lnTo>
                      <a:pt x="16834" y="4847"/>
                    </a:lnTo>
                    <a:lnTo>
                      <a:pt x="16837" y="4843"/>
                    </a:lnTo>
                    <a:lnTo>
                      <a:pt x="16839" y="4832"/>
                    </a:lnTo>
                    <a:lnTo>
                      <a:pt x="16839" y="4821"/>
                    </a:lnTo>
                    <a:lnTo>
                      <a:pt x="16838" y="4808"/>
                    </a:lnTo>
                    <a:lnTo>
                      <a:pt x="16835" y="4796"/>
                    </a:lnTo>
                    <a:lnTo>
                      <a:pt x="16835" y="4791"/>
                    </a:lnTo>
                    <a:lnTo>
                      <a:pt x="16838" y="4786"/>
                    </a:lnTo>
                    <a:lnTo>
                      <a:pt x="16843" y="4781"/>
                    </a:lnTo>
                    <a:lnTo>
                      <a:pt x="16848" y="4776"/>
                    </a:lnTo>
                    <a:lnTo>
                      <a:pt x="16861" y="4768"/>
                    </a:lnTo>
                    <a:lnTo>
                      <a:pt x="16872" y="4759"/>
                    </a:lnTo>
                    <a:lnTo>
                      <a:pt x="16876" y="4754"/>
                    </a:lnTo>
                    <a:lnTo>
                      <a:pt x="16878" y="4748"/>
                    </a:lnTo>
                    <a:lnTo>
                      <a:pt x="16880" y="4741"/>
                    </a:lnTo>
                    <a:lnTo>
                      <a:pt x="16880" y="4733"/>
                    </a:lnTo>
                    <a:lnTo>
                      <a:pt x="16878" y="4726"/>
                    </a:lnTo>
                    <a:lnTo>
                      <a:pt x="16877" y="4719"/>
                    </a:lnTo>
                    <a:lnTo>
                      <a:pt x="16873" y="4711"/>
                    </a:lnTo>
                    <a:lnTo>
                      <a:pt x="16870" y="4705"/>
                    </a:lnTo>
                    <a:lnTo>
                      <a:pt x="16867" y="4703"/>
                    </a:lnTo>
                    <a:lnTo>
                      <a:pt x="16864" y="4700"/>
                    </a:lnTo>
                    <a:lnTo>
                      <a:pt x="16859" y="4699"/>
                    </a:lnTo>
                    <a:lnTo>
                      <a:pt x="16854" y="4698"/>
                    </a:lnTo>
                    <a:lnTo>
                      <a:pt x="16841" y="4698"/>
                    </a:lnTo>
                    <a:lnTo>
                      <a:pt x="16828" y="4699"/>
                    </a:lnTo>
                    <a:lnTo>
                      <a:pt x="16801" y="4704"/>
                    </a:lnTo>
                    <a:lnTo>
                      <a:pt x="16784" y="4709"/>
                    </a:lnTo>
                    <a:lnTo>
                      <a:pt x="16781" y="4710"/>
                    </a:lnTo>
                    <a:lnTo>
                      <a:pt x="16779" y="4714"/>
                    </a:lnTo>
                    <a:lnTo>
                      <a:pt x="16776" y="4717"/>
                    </a:lnTo>
                    <a:lnTo>
                      <a:pt x="16775" y="4721"/>
                    </a:lnTo>
                    <a:lnTo>
                      <a:pt x="16771" y="4732"/>
                    </a:lnTo>
                    <a:lnTo>
                      <a:pt x="16769" y="4745"/>
                    </a:lnTo>
                    <a:lnTo>
                      <a:pt x="16766" y="4757"/>
                    </a:lnTo>
                    <a:lnTo>
                      <a:pt x="16765" y="4768"/>
                    </a:lnTo>
                    <a:lnTo>
                      <a:pt x="16763" y="4776"/>
                    </a:lnTo>
                    <a:lnTo>
                      <a:pt x="16759" y="4783"/>
                    </a:lnTo>
                    <a:lnTo>
                      <a:pt x="16758" y="4784"/>
                    </a:lnTo>
                    <a:lnTo>
                      <a:pt x="16755" y="4784"/>
                    </a:lnTo>
                    <a:lnTo>
                      <a:pt x="16753" y="4783"/>
                    </a:lnTo>
                    <a:lnTo>
                      <a:pt x="16749" y="4780"/>
                    </a:lnTo>
                    <a:lnTo>
                      <a:pt x="16743" y="4773"/>
                    </a:lnTo>
                    <a:lnTo>
                      <a:pt x="16737" y="4764"/>
                    </a:lnTo>
                    <a:lnTo>
                      <a:pt x="16725" y="4745"/>
                    </a:lnTo>
                    <a:lnTo>
                      <a:pt x="16718" y="4731"/>
                    </a:lnTo>
                    <a:lnTo>
                      <a:pt x="16717" y="4727"/>
                    </a:lnTo>
                    <a:lnTo>
                      <a:pt x="16714" y="4722"/>
                    </a:lnTo>
                    <a:lnTo>
                      <a:pt x="16709" y="4717"/>
                    </a:lnTo>
                    <a:lnTo>
                      <a:pt x="16704" y="4713"/>
                    </a:lnTo>
                    <a:lnTo>
                      <a:pt x="16691" y="4703"/>
                    </a:lnTo>
                    <a:lnTo>
                      <a:pt x="16679" y="4694"/>
                    </a:lnTo>
                    <a:lnTo>
                      <a:pt x="16675" y="4690"/>
                    </a:lnTo>
                    <a:lnTo>
                      <a:pt x="16673" y="4685"/>
                    </a:lnTo>
                    <a:lnTo>
                      <a:pt x="16672" y="4681"/>
                    </a:lnTo>
                    <a:lnTo>
                      <a:pt x="16673" y="4674"/>
                    </a:lnTo>
                    <a:lnTo>
                      <a:pt x="16674" y="4663"/>
                    </a:lnTo>
                    <a:lnTo>
                      <a:pt x="16677" y="4652"/>
                    </a:lnTo>
                    <a:lnTo>
                      <a:pt x="16674" y="4644"/>
                    </a:lnTo>
                    <a:lnTo>
                      <a:pt x="16670" y="4631"/>
                    </a:lnTo>
                    <a:lnTo>
                      <a:pt x="16663" y="4615"/>
                    </a:lnTo>
                    <a:lnTo>
                      <a:pt x="16656" y="4597"/>
                    </a:lnTo>
                    <a:lnTo>
                      <a:pt x="16641" y="4562"/>
                    </a:lnTo>
                    <a:lnTo>
                      <a:pt x="16631" y="4537"/>
                    </a:lnTo>
                    <a:lnTo>
                      <a:pt x="16630" y="4526"/>
                    </a:lnTo>
                    <a:lnTo>
                      <a:pt x="16629" y="4512"/>
                    </a:lnTo>
                    <a:lnTo>
                      <a:pt x="16627" y="4496"/>
                    </a:lnTo>
                    <a:lnTo>
                      <a:pt x="16627" y="4478"/>
                    </a:lnTo>
                    <a:lnTo>
                      <a:pt x="16627" y="4446"/>
                    </a:lnTo>
                    <a:lnTo>
                      <a:pt x="16627" y="4425"/>
                    </a:lnTo>
                    <a:lnTo>
                      <a:pt x="16627" y="4419"/>
                    </a:lnTo>
                    <a:lnTo>
                      <a:pt x="16626" y="4411"/>
                    </a:lnTo>
                    <a:lnTo>
                      <a:pt x="16624" y="4404"/>
                    </a:lnTo>
                    <a:lnTo>
                      <a:pt x="16621" y="4398"/>
                    </a:lnTo>
                    <a:lnTo>
                      <a:pt x="16614" y="4384"/>
                    </a:lnTo>
                    <a:lnTo>
                      <a:pt x="16605" y="4373"/>
                    </a:lnTo>
                    <a:lnTo>
                      <a:pt x="16600" y="4366"/>
                    </a:lnTo>
                    <a:lnTo>
                      <a:pt x="16595" y="4353"/>
                    </a:lnTo>
                    <a:lnTo>
                      <a:pt x="16589" y="4337"/>
                    </a:lnTo>
                    <a:lnTo>
                      <a:pt x="16584" y="4320"/>
                    </a:lnTo>
                    <a:lnTo>
                      <a:pt x="16581" y="4302"/>
                    </a:lnTo>
                    <a:lnTo>
                      <a:pt x="16577" y="4283"/>
                    </a:lnTo>
                    <a:lnTo>
                      <a:pt x="16575" y="4267"/>
                    </a:lnTo>
                    <a:lnTo>
                      <a:pt x="16573" y="4255"/>
                    </a:lnTo>
                    <a:lnTo>
                      <a:pt x="16573" y="4244"/>
                    </a:lnTo>
                    <a:lnTo>
                      <a:pt x="16570" y="4234"/>
                    </a:lnTo>
                    <a:lnTo>
                      <a:pt x="16566" y="4225"/>
                    </a:lnTo>
                    <a:lnTo>
                      <a:pt x="16561" y="4217"/>
                    </a:lnTo>
                    <a:lnTo>
                      <a:pt x="16549" y="4202"/>
                    </a:lnTo>
                    <a:lnTo>
                      <a:pt x="16538" y="4191"/>
                    </a:lnTo>
                    <a:lnTo>
                      <a:pt x="16535" y="4188"/>
                    </a:lnTo>
                    <a:lnTo>
                      <a:pt x="16533" y="4182"/>
                    </a:lnTo>
                    <a:lnTo>
                      <a:pt x="16530" y="4176"/>
                    </a:lnTo>
                    <a:lnTo>
                      <a:pt x="16529" y="4168"/>
                    </a:lnTo>
                    <a:lnTo>
                      <a:pt x="16525" y="4149"/>
                    </a:lnTo>
                    <a:lnTo>
                      <a:pt x="16524" y="4127"/>
                    </a:lnTo>
                    <a:lnTo>
                      <a:pt x="16522" y="4085"/>
                    </a:lnTo>
                    <a:lnTo>
                      <a:pt x="16523" y="4057"/>
                    </a:lnTo>
                    <a:lnTo>
                      <a:pt x="16524" y="4048"/>
                    </a:lnTo>
                    <a:lnTo>
                      <a:pt x="16527" y="4041"/>
                    </a:lnTo>
                    <a:lnTo>
                      <a:pt x="16530" y="4035"/>
                    </a:lnTo>
                    <a:lnTo>
                      <a:pt x="16534" y="4029"/>
                    </a:lnTo>
                    <a:lnTo>
                      <a:pt x="16544" y="4018"/>
                    </a:lnTo>
                    <a:lnTo>
                      <a:pt x="16554" y="4008"/>
                    </a:lnTo>
                    <a:lnTo>
                      <a:pt x="16562" y="3995"/>
                    </a:lnTo>
                    <a:lnTo>
                      <a:pt x="16571" y="3982"/>
                    </a:lnTo>
                    <a:lnTo>
                      <a:pt x="16573" y="3976"/>
                    </a:lnTo>
                    <a:lnTo>
                      <a:pt x="16575" y="3968"/>
                    </a:lnTo>
                    <a:lnTo>
                      <a:pt x="16576" y="3962"/>
                    </a:lnTo>
                    <a:lnTo>
                      <a:pt x="16575" y="3955"/>
                    </a:lnTo>
                    <a:lnTo>
                      <a:pt x="16575" y="3949"/>
                    </a:lnTo>
                    <a:lnTo>
                      <a:pt x="16577" y="3942"/>
                    </a:lnTo>
                    <a:lnTo>
                      <a:pt x="16579" y="3935"/>
                    </a:lnTo>
                    <a:lnTo>
                      <a:pt x="16584" y="3928"/>
                    </a:lnTo>
                    <a:lnTo>
                      <a:pt x="16594" y="3914"/>
                    </a:lnTo>
                    <a:lnTo>
                      <a:pt x="16604" y="3902"/>
                    </a:lnTo>
                    <a:lnTo>
                      <a:pt x="16608" y="3896"/>
                    </a:lnTo>
                    <a:lnTo>
                      <a:pt x="16610" y="3888"/>
                    </a:lnTo>
                    <a:lnTo>
                      <a:pt x="16613" y="3880"/>
                    </a:lnTo>
                    <a:lnTo>
                      <a:pt x="16615" y="3871"/>
                    </a:lnTo>
                    <a:lnTo>
                      <a:pt x="16618" y="3854"/>
                    </a:lnTo>
                    <a:lnTo>
                      <a:pt x="16620" y="3842"/>
                    </a:lnTo>
                    <a:lnTo>
                      <a:pt x="16620" y="3840"/>
                    </a:lnTo>
                    <a:lnTo>
                      <a:pt x="16622" y="3839"/>
                    </a:lnTo>
                    <a:lnTo>
                      <a:pt x="16625" y="3838"/>
                    </a:lnTo>
                    <a:lnTo>
                      <a:pt x="16629" y="3838"/>
                    </a:lnTo>
                    <a:lnTo>
                      <a:pt x="16637" y="3838"/>
                    </a:lnTo>
                    <a:lnTo>
                      <a:pt x="16647" y="3838"/>
                    </a:lnTo>
                    <a:lnTo>
                      <a:pt x="16668" y="3839"/>
                    </a:lnTo>
                    <a:lnTo>
                      <a:pt x="16684" y="3840"/>
                    </a:lnTo>
                    <a:lnTo>
                      <a:pt x="16690" y="3838"/>
                    </a:lnTo>
                    <a:lnTo>
                      <a:pt x="16695" y="3835"/>
                    </a:lnTo>
                    <a:lnTo>
                      <a:pt x="16699" y="3831"/>
                    </a:lnTo>
                    <a:lnTo>
                      <a:pt x="16702" y="3826"/>
                    </a:lnTo>
                    <a:lnTo>
                      <a:pt x="16709" y="3816"/>
                    </a:lnTo>
                    <a:lnTo>
                      <a:pt x="16715" y="3806"/>
                    </a:lnTo>
                    <a:lnTo>
                      <a:pt x="16716" y="3805"/>
                    </a:lnTo>
                    <a:lnTo>
                      <a:pt x="16716" y="3802"/>
                    </a:lnTo>
                    <a:lnTo>
                      <a:pt x="16716" y="3799"/>
                    </a:lnTo>
                    <a:lnTo>
                      <a:pt x="16716" y="3796"/>
                    </a:lnTo>
                    <a:lnTo>
                      <a:pt x="16712" y="3789"/>
                    </a:lnTo>
                    <a:lnTo>
                      <a:pt x="16709" y="3781"/>
                    </a:lnTo>
                    <a:lnTo>
                      <a:pt x="16704" y="3774"/>
                    </a:lnTo>
                    <a:lnTo>
                      <a:pt x="16699" y="3765"/>
                    </a:lnTo>
                    <a:lnTo>
                      <a:pt x="16696" y="3758"/>
                    </a:lnTo>
                    <a:lnTo>
                      <a:pt x="16694" y="3752"/>
                    </a:lnTo>
                    <a:lnTo>
                      <a:pt x="16694" y="3746"/>
                    </a:lnTo>
                    <a:lnTo>
                      <a:pt x="16695" y="3742"/>
                    </a:lnTo>
                    <a:lnTo>
                      <a:pt x="16698" y="3738"/>
                    </a:lnTo>
                    <a:lnTo>
                      <a:pt x="16701" y="3736"/>
                    </a:lnTo>
                    <a:lnTo>
                      <a:pt x="16705" y="3735"/>
                    </a:lnTo>
                    <a:lnTo>
                      <a:pt x="16709" y="3735"/>
                    </a:lnTo>
                    <a:lnTo>
                      <a:pt x="16712" y="3736"/>
                    </a:lnTo>
                    <a:lnTo>
                      <a:pt x="16716" y="3738"/>
                    </a:lnTo>
                    <a:lnTo>
                      <a:pt x="16728" y="3748"/>
                    </a:lnTo>
                    <a:lnTo>
                      <a:pt x="16746" y="3763"/>
                    </a:lnTo>
                    <a:lnTo>
                      <a:pt x="16762" y="3779"/>
                    </a:lnTo>
                    <a:lnTo>
                      <a:pt x="16774" y="3790"/>
                    </a:lnTo>
                    <a:lnTo>
                      <a:pt x="16778" y="3795"/>
                    </a:lnTo>
                    <a:lnTo>
                      <a:pt x="16780" y="3802"/>
                    </a:lnTo>
                    <a:lnTo>
                      <a:pt x="16782" y="3811"/>
                    </a:lnTo>
                    <a:lnTo>
                      <a:pt x="16785" y="3819"/>
                    </a:lnTo>
                    <a:lnTo>
                      <a:pt x="16790" y="3838"/>
                    </a:lnTo>
                    <a:lnTo>
                      <a:pt x="16793" y="3853"/>
                    </a:lnTo>
                    <a:lnTo>
                      <a:pt x="16797" y="3858"/>
                    </a:lnTo>
                    <a:lnTo>
                      <a:pt x="16802" y="3863"/>
                    </a:lnTo>
                    <a:lnTo>
                      <a:pt x="16807" y="3866"/>
                    </a:lnTo>
                    <a:lnTo>
                      <a:pt x="16813" y="3870"/>
                    </a:lnTo>
                    <a:lnTo>
                      <a:pt x="16828" y="3875"/>
                    </a:lnTo>
                    <a:lnTo>
                      <a:pt x="16839" y="3877"/>
                    </a:lnTo>
                    <a:lnTo>
                      <a:pt x="16844" y="3880"/>
                    </a:lnTo>
                    <a:lnTo>
                      <a:pt x="16848" y="3883"/>
                    </a:lnTo>
                    <a:lnTo>
                      <a:pt x="16851" y="3890"/>
                    </a:lnTo>
                    <a:lnTo>
                      <a:pt x="16854" y="3896"/>
                    </a:lnTo>
                    <a:lnTo>
                      <a:pt x="16857" y="3904"/>
                    </a:lnTo>
                    <a:lnTo>
                      <a:pt x="16861" y="3912"/>
                    </a:lnTo>
                    <a:lnTo>
                      <a:pt x="16866" y="3920"/>
                    </a:lnTo>
                    <a:lnTo>
                      <a:pt x="16872" y="3929"/>
                    </a:lnTo>
                    <a:lnTo>
                      <a:pt x="16876" y="3931"/>
                    </a:lnTo>
                    <a:lnTo>
                      <a:pt x="16878" y="3933"/>
                    </a:lnTo>
                    <a:lnTo>
                      <a:pt x="16881" y="3931"/>
                    </a:lnTo>
                    <a:lnTo>
                      <a:pt x="16882" y="3930"/>
                    </a:lnTo>
                    <a:lnTo>
                      <a:pt x="16885" y="3922"/>
                    </a:lnTo>
                    <a:lnTo>
                      <a:pt x="16886" y="3910"/>
                    </a:lnTo>
                    <a:lnTo>
                      <a:pt x="16886" y="3882"/>
                    </a:lnTo>
                    <a:lnTo>
                      <a:pt x="16886" y="3859"/>
                    </a:lnTo>
                    <a:lnTo>
                      <a:pt x="16887" y="3855"/>
                    </a:lnTo>
                    <a:lnTo>
                      <a:pt x="16888" y="3853"/>
                    </a:lnTo>
                    <a:lnTo>
                      <a:pt x="16891" y="3851"/>
                    </a:lnTo>
                    <a:lnTo>
                      <a:pt x="16892" y="3851"/>
                    </a:lnTo>
                    <a:lnTo>
                      <a:pt x="16898" y="3854"/>
                    </a:lnTo>
                    <a:lnTo>
                      <a:pt x="16904" y="3859"/>
                    </a:lnTo>
                    <a:lnTo>
                      <a:pt x="16910" y="3866"/>
                    </a:lnTo>
                    <a:lnTo>
                      <a:pt x="16915" y="3875"/>
                    </a:lnTo>
                    <a:lnTo>
                      <a:pt x="16920" y="3882"/>
                    </a:lnTo>
                    <a:lnTo>
                      <a:pt x="16924" y="3890"/>
                    </a:lnTo>
                    <a:lnTo>
                      <a:pt x="16926" y="3896"/>
                    </a:lnTo>
                    <a:lnTo>
                      <a:pt x="16930" y="3902"/>
                    </a:lnTo>
                    <a:lnTo>
                      <a:pt x="16935" y="3907"/>
                    </a:lnTo>
                    <a:lnTo>
                      <a:pt x="16941" y="3913"/>
                    </a:lnTo>
                    <a:lnTo>
                      <a:pt x="16953" y="3925"/>
                    </a:lnTo>
                    <a:lnTo>
                      <a:pt x="16967" y="3938"/>
                    </a:lnTo>
                    <a:lnTo>
                      <a:pt x="16969" y="3939"/>
                    </a:lnTo>
                    <a:lnTo>
                      <a:pt x="16972" y="3940"/>
                    </a:lnTo>
                    <a:lnTo>
                      <a:pt x="16973" y="3940"/>
                    </a:lnTo>
                    <a:lnTo>
                      <a:pt x="16974" y="3939"/>
                    </a:lnTo>
                    <a:lnTo>
                      <a:pt x="16976" y="3934"/>
                    </a:lnTo>
                    <a:lnTo>
                      <a:pt x="16976" y="3925"/>
                    </a:lnTo>
                    <a:lnTo>
                      <a:pt x="16973" y="3907"/>
                    </a:lnTo>
                    <a:lnTo>
                      <a:pt x="16972" y="3888"/>
                    </a:lnTo>
                    <a:lnTo>
                      <a:pt x="16973" y="3875"/>
                    </a:lnTo>
                    <a:lnTo>
                      <a:pt x="16977" y="3861"/>
                    </a:lnTo>
                    <a:lnTo>
                      <a:pt x="16980" y="3850"/>
                    </a:lnTo>
                    <a:lnTo>
                      <a:pt x="16983" y="3842"/>
                    </a:lnTo>
                    <a:lnTo>
                      <a:pt x="16983" y="3837"/>
                    </a:lnTo>
                    <a:lnTo>
                      <a:pt x="16980" y="3831"/>
                    </a:lnTo>
                    <a:lnTo>
                      <a:pt x="16976" y="3823"/>
                    </a:lnTo>
                    <a:lnTo>
                      <a:pt x="16971" y="3815"/>
                    </a:lnTo>
                    <a:lnTo>
                      <a:pt x="16958" y="3799"/>
                    </a:lnTo>
                    <a:lnTo>
                      <a:pt x="16950" y="3784"/>
                    </a:lnTo>
                    <a:lnTo>
                      <a:pt x="16945" y="3764"/>
                    </a:lnTo>
                    <a:lnTo>
                      <a:pt x="16939" y="3735"/>
                    </a:lnTo>
                    <a:lnTo>
                      <a:pt x="16934" y="3703"/>
                    </a:lnTo>
                    <a:lnTo>
                      <a:pt x="16931" y="3676"/>
                    </a:lnTo>
                    <a:lnTo>
                      <a:pt x="16929" y="3647"/>
                    </a:lnTo>
                    <a:lnTo>
                      <a:pt x="16924" y="3613"/>
                    </a:lnTo>
                    <a:lnTo>
                      <a:pt x="16920" y="3594"/>
                    </a:lnTo>
                    <a:lnTo>
                      <a:pt x="16917" y="3576"/>
                    </a:lnTo>
                    <a:lnTo>
                      <a:pt x="16912" y="3557"/>
                    </a:lnTo>
                    <a:lnTo>
                      <a:pt x="16907" y="3540"/>
                    </a:lnTo>
                    <a:lnTo>
                      <a:pt x="16902" y="3525"/>
                    </a:lnTo>
                    <a:lnTo>
                      <a:pt x="16901" y="3516"/>
                    </a:lnTo>
                    <a:lnTo>
                      <a:pt x="16902" y="3508"/>
                    </a:lnTo>
                    <a:lnTo>
                      <a:pt x="16905" y="3505"/>
                    </a:lnTo>
                    <a:lnTo>
                      <a:pt x="16913" y="3498"/>
                    </a:lnTo>
                    <a:lnTo>
                      <a:pt x="16917" y="3492"/>
                    </a:lnTo>
                    <a:lnTo>
                      <a:pt x="16919" y="3489"/>
                    </a:lnTo>
                    <a:lnTo>
                      <a:pt x="16923" y="3486"/>
                    </a:lnTo>
                    <a:lnTo>
                      <a:pt x="16926" y="3485"/>
                    </a:lnTo>
                    <a:lnTo>
                      <a:pt x="16933" y="3484"/>
                    </a:lnTo>
                    <a:lnTo>
                      <a:pt x="16946" y="3485"/>
                    </a:lnTo>
                    <a:lnTo>
                      <a:pt x="16960" y="3485"/>
                    </a:lnTo>
                    <a:lnTo>
                      <a:pt x="16962" y="3485"/>
                    </a:lnTo>
                    <a:lnTo>
                      <a:pt x="16964" y="3484"/>
                    </a:lnTo>
                    <a:lnTo>
                      <a:pt x="16966" y="3482"/>
                    </a:lnTo>
                    <a:lnTo>
                      <a:pt x="16967" y="3481"/>
                    </a:lnTo>
                    <a:lnTo>
                      <a:pt x="16967" y="3475"/>
                    </a:lnTo>
                    <a:lnTo>
                      <a:pt x="16966" y="3469"/>
                    </a:lnTo>
                    <a:lnTo>
                      <a:pt x="16961" y="3454"/>
                    </a:lnTo>
                    <a:lnTo>
                      <a:pt x="16957" y="3441"/>
                    </a:lnTo>
                    <a:lnTo>
                      <a:pt x="16956" y="3439"/>
                    </a:lnTo>
                    <a:lnTo>
                      <a:pt x="16953" y="3437"/>
                    </a:lnTo>
                    <a:lnTo>
                      <a:pt x="16951" y="3437"/>
                    </a:lnTo>
                    <a:lnTo>
                      <a:pt x="16947" y="3436"/>
                    </a:lnTo>
                    <a:lnTo>
                      <a:pt x="16940" y="3437"/>
                    </a:lnTo>
                    <a:lnTo>
                      <a:pt x="16931" y="3439"/>
                    </a:lnTo>
                    <a:lnTo>
                      <a:pt x="16913" y="3447"/>
                    </a:lnTo>
                    <a:lnTo>
                      <a:pt x="16898" y="3452"/>
                    </a:lnTo>
                    <a:lnTo>
                      <a:pt x="16893" y="3452"/>
                    </a:lnTo>
                    <a:lnTo>
                      <a:pt x="16887" y="3449"/>
                    </a:lnTo>
                    <a:lnTo>
                      <a:pt x="16881" y="3446"/>
                    </a:lnTo>
                    <a:lnTo>
                      <a:pt x="16875" y="3441"/>
                    </a:lnTo>
                    <a:lnTo>
                      <a:pt x="16870" y="3434"/>
                    </a:lnTo>
                    <a:lnTo>
                      <a:pt x="16865" y="3428"/>
                    </a:lnTo>
                    <a:lnTo>
                      <a:pt x="16860" y="3421"/>
                    </a:lnTo>
                    <a:lnTo>
                      <a:pt x="16857" y="3415"/>
                    </a:lnTo>
                    <a:lnTo>
                      <a:pt x="16854" y="3409"/>
                    </a:lnTo>
                    <a:lnTo>
                      <a:pt x="16850" y="3404"/>
                    </a:lnTo>
                    <a:lnTo>
                      <a:pt x="16845" y="3399"/>
                    </a:lnTo>
                    <a:lnTo>
                      <a:pt x="16840" y="3394"/>
                    </a:lnTo>
                    <a:lnTo>
                      <a:pt x="16829" y="3385"/>
                    </a:lnTo>
                    <a:lnTo>
                      <a:pt x="16818" y="3375"/>
                    </a:lnTo>
                    <a:lnTo>
                      <a:pt x="16802" y="3363"/>
                    </a:lnTo>
                    <a:lnTo>
                      <a:pt x="16784" y="3350"/>
                    </a:lnTo>
                    <a:lnTo>
                      <a:pt x="16775" y="3342"/>
                    </a:lnTo>
                    <a:lnTo>
                      <a:pt x="16766" y="3336"/>
                    </a:lnTo>
                    <a:lnTo>
                      <a:pt x="16759" y="3330"/>
                    </a:lnTo>
                    <a:lnTo>
                      <a:pt x="16755" y="3324"/>
                    </a:lnTo>
                    <a:lnTo>
                      <a:pt x="16753" y="3318"/>
                    </a:lnTo>
                    <a:lnTo>
                      <a:pt x="16752" y="3310"/>
                    </a:lnTo>
                    <a:lnTo>
                      <a:pt x="16753" y="3303"/>
                    </a:lnTo>
                    <a:lnTo>
                      <a:pt x="16755" y="3295"/>
                    </a:lnTo>
                    <a:lnTo>
                      <a:pt x="16762" y="3279"/>
                    </a:lnTo>
                    <a:lnTo>
                      <a:pt x="16766" y="3268"/>
                    </a:lnTo>
                    <a:lnTo>
                      <a:pt x="16769" y="3254"/>
                    </a:lnTo>
                    <a:lnTo>
                      <a:pt x="16773" y="3234"/>
                    </a:lnTo>
                    <a:lnTo>
                      <a:pt x="16775" y="3214"/>
                    </a:lnTo>
                    <a:lnTo>
                      <a:pt x="16778" y="3198"/>
                    </a:lnTo>
                    <a:lnTo>
                      <a:pt x="16780" y="3192"/>
                    </a:lnTo>
                    <a:lnTo>
                      <a:pt x="16782" y="3187"/>
                    </a:lnTo>
                    <a:lnTo>
                      <a:pt x="16786" y="3182"/>
                    </a:lnTo>
                    <a:lnTo>
                      <a:pt x="16790" y="3177"/>
                    </a:lnTo>
                    <a:lnTo>
                      <a:pt x="16800" y="3171"/>
                    </a:lnTo>
                    <a:lnTo>
                      <a:pt x="16808" y="3166"/>
                    </a:lnTo>
                    <a:lnTo>
                      <a:pt x="16825" y="3163"/>
                    </a:lnTo>
                    <a:lnTo>
                      <a:pt x="16835" y="3161"/>
                    </a:lnTo>
                    <a:lnTo>
                      <a:pt x="16839" y="3158"/>
                    </a:lnTo>
                    <a:lnTo>
                      <a:pt x="16846" y="3153"/>
                    </a:lnTo>
                    <a:lnTo>
                      <a:pt x="16856" y="3148"/>
                    </a:lnTo>
                    <a:lnTo>
                      <a:pt x="16867" y="3144"/>
                    </a:lnTo>
                    <a:lnTo>
                      <a:pt x="16877" y="3140"/>
                    </a:lnTo>
                    <a:lnTo>
                      <a:pt x="16885" y="3138"/>
                    </a:lnTo>
                    <a:lnTo>
                      <a:pt x="16887" y="3138"/>
                    </a:lnTo>
                    <a:lnTo>
                      <a:pt x="16889" y="3139"/>
                    </a:lnTo>
                    <a:lnTo>
                      <a:pt x="16889" y="3140"/>
                    </a:lnTo>
                    <a:lnTo>
                      <a:pt x="16889" y="3143"/>
                    </a:lnTo>
                    <a:lnTo>
                      <a:pt x="16883" y="3154"/>
                    </a:lnTo>
                    <a:lnTo>
                      <a:pt x="16876" y="3165"/>
                    </a:lnTo>
                    <a:lnTo>
                      <a:pt x="16870" y="3177"/>
                    </a:lnTo>
                    <a:lnTo>
                      <a:pt x="16865" y="3188"/>
                    </a:lnTo>
                    <a:lnTo>
                      <a:pt x="16862" y="3195"/>
                    </a:lnTo>
                    <a:lnTo>
                      <a:pt x="16862" y="3204"/>
                    </a:lnTo>
                    <a:lnTo>
                      <a:pt x="16862" y="3217"/>
                    </a:lnTo>
                    <a:lnTo>
                      <a:pt x="16864" y="3229"/>
                    </a:lnTo>
                    <a:lnTo>
                      <a:pt x="16866" y="3243"/>
                    </a:lnTo>
                    <a:lnTo>
                      <a:pt x="16871" y="3255"/>
                    </a:lnTo>
                    <a:lnTo>
                      <a:pt x="16873" y="3261"/>
                    </a:lnTo>
                    <a:lnTo>
                      <a:pt x="16877" y="3267"/>
                    </a:lnTo>
                    <a:lnTo>
                      <a:pt x="16881" y="3272"/>
                    </a:lnTo>
                    <a:lnTo>
                      <a:pt x="16886" y="3277"/>
                    </a:lnTo>
                    <a:lnTo>
                      <a:pt x="16918" y="3297"/>
                    </a:lnTo>
                    <a:lnTo>
                      <a:pt x="16958" y="3321"/>
                    </a:lnTo>
                    <a:lnTo>
                      <a:pt x="16977" y="3332"/>
                    </a:lnTo>
                    <a:lnTo>
                      <a:pt x="16993" y="3343"/>
                    </a:lnTo>
                    <a:lnTo>
                      <a:pt x="16999" y="3348"/>
                    </a:lnTo>
                    <a:lnTo>
                      <a:pt x="17003" y="3353"/>
                    </a:lnTo>
                    <a:lnTo>
                      <a:pt x="17005" y="3357"/>
                    </a:lnTo>
                    <a:lnTo>
                      <a:pt x="17005" y="3361"/>
                    </a:lnTo>
                    <a:lnTo>
                      <a:pt x="16999" y="3370"/>
                    </a:lnTo>
                    <a:lnTo>
                      <a:pt x="16995" y="3378"/>
                    </a:lnTo>
                    <a:lnTo>
                      <a:pt x="16994" y="3382"/>
                    </a:lnTo>
                    <a:lnTo>
                      <a:pt x="16995" y="3385"/>
                    </a:lnTo>
                    <a:lnTo>
                      <a:pt x="16996" y="3389"/>
                    </a:lnTo>
                    <a:lnTo>
                      <a:pt x="17000" y="3394"/>
                    </a:lnTo>
                    <a:lnTo>
                      <a:pt x="17009" y="3405"/>
                    </a:lnTo>
                    <a:lnTo>
                      <a:pt x="17017" y="3414"/>
                    </a:lnTo>
                    <a:lnTo>
                      <a:pt x="17021" y="3417"/>
                    </a:lnTo>
                    <a:lnTo>
                      <a:pt x="17026" y="3420"/>
                    </a:lnTo>
                    <a:lnTo>
                      <a:pt x="17030" y="3420"/>
                    </a:lnTo>
                    <a:lnTo>
                      <a:pt x="17033" y="3418"/>
                    </a:lnTo>
                    <a:lnTo>
                      <a:pt x="17043" y="3414"/>
                    </a:lnTo>
                    <a:lnTo>
                      <a:pt x="17057" y="3407"/>
                    </a:lnTo>
                    <a:lnTo>
                      <a:pt x="17063" y="3405"/>
                    </a:lnTo>
                    <a:lnTo>
                      <a:pt x="17069" y="3405"/>
                    </a:lnTo>
                    <a:lnTo>
                      <a:pt x="17074" y="3405"/>
                    </a:lnTo>
                    <a:lnTo>
                      <a:pt x="17078" y="3407"/>
                    </a:lnTo>
                    <a:lnTo>
                      <a:pt x="17083" y="3417"/>
                    </a:lnTo>
                    <a:lnTo>
                      <a:pt x="17085" y="3430"/>
                    </a:lnTo>
                    <a:lnTo>
                      <a:pt x="17088" y="3442"/>
                    </a:lnTo>
                    <a:lnTo>
                      <a:pt x="17091" y="3453"/>
                    </a:lnTo>
                    <a:lnTo>
                      <a:pt x="17095" y="3466"/>
                    </a:lnTo>
                    <a:lnTo>
                      <a:pt x="17101" y="3486"/>
                    </a:lnTo>
                    <a:lnTo>
                      <a:pt x="17104" y="3495"/>
                    </a:lnTo>
                    <a:lnTo>
                      <a:pt x="17107" y="3502"/>
                    </a:lnTo>
                    <a:lnTo>
                      <a:pt x="17110" y="3506"/>
                    </a:lnTo>
                    <a:lnTo>
                      <a:pt x="17111" y="3508"/>
                    </a:lnTo>
                    <a:lnTo>
                      <a:pt x="17113" y="3509"/>
                    </a:lnTo>
                    <a:lnTo>
                      <a:pt x="17116" y="3509"/>
                    </a:lnTo>
                    <a:lnTo>
                      <a:pt x="17128" y="3508"/>
                    </a:lnTo>
                    <a:lnTo>
                      <a:pt x="17143" y="3507"/>
                    </a:lnTo>
                    <a:lnTo>
                      <a:pt x="17150" y="3509"/>
                    </a:lnTo>
                    <a:lnTo>
                      <a:pt x="17156" y="3512"/>
                    </a:lnTo>
                    <a:lnTo>
                      <a:pt x="17158" y="3513"/>
                    </a:lnTo>
                    <a:lnTo>
                      <a:pt x="17159" y="3516"/>
                    </a:lnTo>
                    <a:lnTo>
                      <a:pt x="17160" y="3519"/>
                    </a:lnTo>
                    <a:lnTo>
                      <a:pt x="17159" y="3522"/>
                    </a:lnTo>
                    <a:lnTo>
                      <a:pt x="17151" y="3545"/>
                    </a:lnTo>
                    <a:lnTo>
                      <a:pt x="17139" y="3575"/>
                    </a:lnTo>
                    <a:lnTo>
                      <a:pt x="17134" y="3591"/>
                    </a:lnTo>
                    <a:lnTo>
                      <a:pt x="17131" y="3603"/>
                    </a:lnTo>
                    <a:lnTo>
                      <a:pt x="17129" y="3608"/>
                    </a:lnTo>
                    <a:lnTo>
                      <a:pt x="17129" y="3613"/>
                    </a:lnTo>
                    <a:lnTo>
                      <a:pt x="17131" y="3617"/>
                    </a:lnTo>
                    <a:lnTo>
                      <a:pt x="17133" y="3618"/>
                    </a:lnTo>
                    <a:lnTo>
                      <a:pt x="17143" y="3623"/>
                    </a:lnTo>
                    <a:lnTo>
                      <a:pt x="17149" y="3629"/>
                    </a:lnTo>
                    <a:lnTo>
                      <a:pt x="17153" y="3632"/>
                    </a:lnTo>
                    <a:lnTo>
                      <a:pt x="17154" y="3637"/>
                    </a:lnTo>
                    <a:lnTo>
                      <a:pt x="17154" y="3644"/>
                    </a:lnTo>
                    <a:lnTo>
                      <a:pt x="17154" y="3651"/>
                    </a:lnTo>
                    <a:lnTo>
                      <a:pt x="17150" y="3676"/>
                    </a:lnTo>
                    <a:lnTo>
                      <a:pt x="17143" y="3711"/>
                    </a:lnTo>
                    <a:lnTo>
                      <a:pt x="17140" y="3730"/>
                    </a:lnTo>
                    <a:lnTo>
                      <a:pt x="17139" y="3746"/>
                    </a:lnTo>
                    <a:lnTo>
                      <a:pt x="17139" y="3752"/>
                    </a:lnTo>
                    <a:lnTo>
                      <a:pt x="17140" y="3758"/>
                    </a:lnTo>
                    <a:lnTo>
                      <a:pt x="17142" y="3762"/>
                    </a:lnTo>
                    <a:lnTo>
                      <a:pt x="17143" y="3764"/>
                    </a:lnTo>
                    <a:lnTo>
                      <a:pt x="17155" y="3773"/>
                    </a:lnTo>
                    <a:lnTo>
                      <a:pt x="17170" y="3781"/>
                    </a:lnTo>
                    <a:lnTo>
                      <a:pt x="17177" y="3786"/>
                    </a:lnTo>
                    <a:lnTo>
                      <a:pt x="17183" y="3791"/>
                    </a:lnTo>
                    <a:lnTo>
                      <a:pt x="17187" y="3795"/>
                    </a:lnTo>
                    <a:lnTo>
                      <a:pt x="17188" y="3800"/>
                    </a:lnTo>
                    <a:lnTo>
                      <a:pt x="17191" y="3812"/>
                    </a:lnTo>
                    <a:lnTo>
                      <a:pt x="17198" y="3835"/>
                    </a:lnTo>
                    <a:lnTo>
                      <a:pt x="17208" y="3867"/>
                    </a:lnTo>
                    <a:lnTo>
                      <a:pt x="17219" y="3902"/>
                    </a:lnTo>
                    <a:lnTo>
                      <a:pt x="17230" y="3938"/>
                    </a:lnTo>
                    <a:lnTo>
                      <a:pt x="17240" y="3968"/>
                    </a:lnTo>
                    <a:lnTo>
                      <a:pt x="17247" y="3992"/>
                    </a:lnTo>
                    <a:lnTo>
                      <a:pt x="17250" y="4002"/>
                    </a:lnTo>
                    <a:lnTo>
                      <a:pt x="17247" y="4015"/>
                    </a:lnTo>
                    <a:lnTo>
                      <a:pt x="17244" y="4036"/>
                    </a:lnTo>
                    <a:lnTo>
                      <a:pt x="17243" y="4047"/>
                    </a:lnTo>
                    <a:lnTo>
                      <a:pt x="17241" y="4058"/>
                    </a:lnTo>
                    <a:lnTo>
                      <a:pt x="17243" y="4067"/>
                    </a:lnTo>
                    <a:lnTo>
                      <a:pt x="17244" y="4072"/>
                    </a:lnTo>
                    <a:lnTo>
                      <a:pt x="17251" y="4081"/>
                    </a:lnTo>
                    <a:lnTo>
                      <a:pt x="17259" y="4093"/>
                    </a:lnTo>
                    <a:lnTo>
                      <a:pt x="17261" y="4099"/>
                    </a:lnTo>
                    <a:lnTo>
                      <a:pt x="17265" y="4105"/>
                    </a:lnTo>
                    <a:lnTo>
                      <a:pt x="17266" y="4111"/>
                    </a:lnTo>
                    <a:lnTo>
                      <a:pt x="17267" y="4117"/>
                    </a:lnTo>
                    <a:lnTo>
                      <a:pt x="17267" y="4136"/>
                    </a:lnTo>
                    <a:lnTo>
                      <a:pt x="17268" y="4163"/>
                    </a:lnTo>
                    <a:lnTo>
                      <a:pt x="17270" y="4176"/>
                    </a:lnTo>
                    <a:lnTo>
                      <a:pt x="17272" y="4190"/>
                    </a:lnTo>
                    <a:lnTo>
                      <a:pt x="17274" y="4196"/>
                    </a:lnTo>
                    <a:lnTo>
                      <a:pt x="17277" y="4201"/>
                    </a:lnTo>
                    <a:lnTo>
                      <a:pt x="17279" y="4206"/>
                    </a:lnTo>
                    <a:lnTo>
                      <a:pt x="17283" y="4209"/>
                    </a:lnTo>
                    <a:lnTo>
                      <a:pt x="17299" y="4227"/>
                    </a:lnTo>
                    <a:lnTo>
                      <a:pt x="17315" y="4248"/>
                    </a:lnTo>
                    <a:lnTo>
                      <a:pt x="17331" y="4270"/>
                    </a:lnTo>
                    <a:lnTo>
                      <a:pt x="17343" y="4291"/>
                    </a:lnTo>
                    <a:lnTo>
                      <a:pt x="17348" y="4304"/>
                    </a:lnTo>
                    <a:lnTo>
                      <a:pt x="17354" y="4321"/>
                    </a:lnTo>
                    <a:lnTo>
                      <a:pt x="17359" y="4343"/>
                    </a:lnTo>
                    <a:lnTo>
                      <a:pt x="17366" y="4366"/>
                    </a:lnTo>
                    <a:lnTo>
                      <a:pt x="17375" y="4409"/>
                    </a:lnTo>
                    <a:lnTo>
                      <a:pt x="17382" y="4438"/>
                    </a:lnTo>
                    <a:lnTo>
                      <a:pt x="17386" y="4470"/>
                    </a:lnTo>
                    <a:lnTo>
                      <a:pt x="17391" y="4516"/>
                    </a:lnTo>
                    <a:lnTo>
                      <a:pt x="17393" y="4539"/>
                    </a:lnTo>
                    <a:lnTo>
                      <a:pt x="17394" y="4560"/>
                    </a:lnTo>
                    <a:lnTo>
                      <a:pt x="17393" y="4576"/>
                    </a:lnTo>
                    <a:lnTo>
                      <a:pt x="17390" y="4586"/>
                    </a:lnTo>
                    <a:lnTo>
                      <a:pt x="17383" y="4598"/>
                    </a:lnTo>
                    <a:lnTo>
                      <a:pt x="17375" y="4615"/>
                    </a:lnTo>
                    <a:lnTo>
                      <a:pt x="17372" y="4624"/>
                    </a:lnTo>
                    <a:lnTo>
                      <a:pt x="17369" y="4631"/>
                    </a:lnTo>
                    <a:lnTo>
                      <a:pt x="17368" y="4639"/>
                    </a:lnTo>
                    <a:lnTo>
                      <a:pt x="17369" y="4645"/>
                    </a:lnTo>
                    <a:lnTo>
                      <a:pt x="17373" y="4663"/>
                    </a:lnTo>
                    <a:lnTo>
                      <a:pt x="17377" y="4689"/>
                    </a:lnTo>
                    <a:lnTo>
                      <a:pt x="17378" y="4703"/>
                    </a:lnTo>
                    <a:lnTo>
                      <a:pt x="17378" y="4714"/>
                    </a:lnTo>
                    <a:lnTo>
                      <a:pt x="17377" y="4722"/>
                    </a:lnTo>
                    <a:lnTo>
                      <a:pt x="17374" y="4727"/>
                    </a:lnTo>
                    <a:lnTo>
                      <a:pt x="17363" y="4733"/>
                    </a:lnTo>
                    <a:lnTo>
                      <a:pt x="17346" y="4745"/>
                    </a:lnTo>
                    <a:lnTo>
                      <a:pt x="17340" y="4751"/>
                    </a:lnTo>
                    <a:lnTo>
                      <a:pt x="17335" y="4756"/>
                    </a:lnTo>
                    <a:lnTo>
                      <a:pt x="17335" y="4759"/>
                    </a:lnTo>
                    <a:lnTo>
                      <a:pt x="17335" y="4762"/>
                    </a:lnTo>
                    <a:lnTo>
                      <a:pt x="17336" y="4764"/>
                    </a:lnTo>
                    <a:lnTo>
                      <a:pt x="17340" y="4767"/>
                    </a:lnTo>
                    <a:lnTo>
                      <a:pt x="17358" y="4775"/>
                    </a:lnTo>
                    <a:lnTo>
                      <a:pt x="17380" y="4785"/>
                    </a:lnTo>
                    <a:lnTo>
                      <a:pt x="17391" y="4790"/>
                    </a:lnTo>
                    <a:lnTo>
                      <a:pt x="17401" y="4794"/>
                    </a:lnTo>
                    <a:lnTo>
                      <a:pt x="17410" y="4800"/>
                    </a:lnTo>
                    <a:lnTo>
                      <a:pt x="17417" y="4805"/>
                    </a:lnTo>
                    <a:lnTo>
                      <a:pt x="17425" y="4813"/>
                    </a:lnTo>
                    <a:lnTo>
                      <a:pt x="17433" y="4828"/>
                    </a:lnTo>
                    <a:lnTo>
                      <a:pt x="17444" y="4847"/>
                    </a:lnTo>
                    <a:lnTo>
                      <a:pt x="17455" y="4866"/>
                    </a:lnTo>
                    <a:lnTo>
                      <a:pt x="17474" y="4906"/>
                    </a:lnTo>
                    <a:lnTo>
                      <a:pt x="17484" y="4929"/>
                    </a:lnTo>
                    <a:lnTo>
                      <a:pt x="17486" y="4947"/>
                    </a:lnTo>
                    <a:lnTo>
                      <a:pt x="17489" y="4975"/>
                    </a:lnTo>
                    <a:lnTo>
                      <a:pt x="17490" y="4989"/>
                    </a:lnTo>
                    <a:lnTo>
                      <a:pt x="17491" y="5003"/>
                    </a:lnTo>
                    <a:lnTo>
                      <a:pt x="17495" y="5015"/>
                    </a:lnTo>
                    <a:lnTo>
                      <a:pt x="17498" y="5023"/>
                    </a:lnTo>
                    <a:lnTo>
                      <a:pt x="17516" y="5051"/>
                    </a:lnTo>
                    <a:lnTo>
                      <a:pt x="17545" y="5099"/>
                    </a:lnTo>
                    <a:lnTo>
                      <a:pt x="17562" y="5125"/>
                    </a:lnTo>
                    <a:lnTo>
                      <a:pt x="17580" y="5148"/>
                    </a:lnTo>
                    <a:lnTo>
                      <a:pt x="17588" y="5159"/>
                    </a:lnTo>
                    <a:lnTo>
                      <a:pt x="17596" y="5169"/>
                    </a:lnTo>
                    <a:lnTo>
                      <a:pt x="17603" y="5176"/>
                    </a:lnTo>
                    <a:lnTo>
                      <a:pt x="17610" y="5182"/>
                    </a:lnTo>
                    <a:lnTo>
                      <a:pt x="17641" y="5209"/>
                    </a:lnTo>
                    <a:lnTo>
                      <a:pt x="17684" y="5253"/>
                    </a:lnTo>
                    <a:lnTo>
                      <a:pt x="17727" y="5296"/>
                    </a:lnTo>
                    <a:lnTo>
                      <a:pt x="17755" y="5324"/>
                    </a:lnTo>
                    <a:lnTo>
                      <a:pt x="17770" y="5336"/>
                    </a:lnTo>
                    <a:lnTo>
                      <a:pt x="17797" y="5355"/>
                    </a:lnTo>
                    <a:lnTo>
                      <a:pt x="17832" y="5377"/>
                    </a:lnTo>
                    <a:lnTo>
                      <a:pt x="17871" y="5401"/>
                    </a:lnTo>
                    <a:lnTo>
                      <a:pt x="17909" y="5425"/>
                    </a:lnTo>
                    <a:lnTo>
                      <a:pt x="17944" y="5446"/>
                    </a:lnTo>
                    <a:lnTo>
                      <a:pt x="17970" y="5462"/>
                    </a:lnTo>
                    <a:lnTo>
                      <a:pt x="17984" y="5470"/>
                    </a:lnTo>
                    <a:lnTo>
                      <a:pt x="18003" y="5481"/>
                    </a:lnTo>
                    <a:lnTo>
                      <a:pt x="18038" y="5501"/>
                    </a:lnTo>
                    <a:lnTo>
                      <a:pt x="18085" y="5528"/>
                    </a:lnTo>
                    <a:lnTo>
                      <a:pt x="18138" y="5558"/>
                    </a:lnTo>
                    <a:lnTo>
                      <a:pt x="18191" y="5588"/>
                    </a:lnTo>
                    <a:lnTo>
                      <a:pt x="18238" y="5615"/>
                    </a:lnTo>
                    <a:lnTo>
                      <a:pt x="18272" y="5635"/>
                    </a:lnTo>
                    <a:lnTo>
                      <a:pt x="18289" y="5646"/>
                    </a:lnTo>
                    <a:lnTo>
                      <a:pt x="18297" y="5651"/>
                    </a:lnTo>
                    <a:lnTo>
                      <a:pt x="18308" y="5656"/>
                    </a:lnTo>
                    <a:lnTo>
                      <a:pt x="18320" y="5662"/>
                    </a:lnTo>
                    <a:lnTo>
                      <a:pt x="18334" y="5667"/>
                    </a:lnTo>
                    <a:lnTo>
                      <a:pt x="18361" y="5676"/>
                    </a:lnTo>
                    <a:lnTo>
                      <a:pt x="18379" y="5681"/>
                    </a:lnTo>
                    <a:lnTo>
                      <a:pt x="18407" y="5690"/>
                    </a:lnTo>
                    <a:lnTo>
                      <a:pt x="18455" y="5709"/>
                    </a:lnTo>
                    <a:lnTo>
                      <a:pt x="18502" y="5729"/>
                    </a:lnTo>
                    <a:lnTo>
                      <a:pt x="18528" y="5741"/>
                    </a:lnTo>
                    <a:lnTo>
                      <a:pt x="18558" y="5761"/>
                    </a:lnTo>
                    <a:lnTo>
                      <a:pt x="18614" y="5799"/>
                    </a:lnTo>
                    <a:lnTo>
                      <a:pt x="18672" y="5838"/>
                    </a:lnTo>
                    <a:lnTo>
                      <a:pt x="18704" y="5861"/>
                    </a:lnTo>
                    <a:lnTo>
                      <a:pt x="18709" y="5864"/>
                    </a:lnTo>
                    <a:lnTo>
                      <a:pt x="18716" y="5865"/>
                    </a:lnTo>
                    <a:lnTo>
                      <a:pt x="18724" y="5866"/>
                    </a:lnTo>
                    <a:lnTo>
                      <a:pt x="18731" y="5866"/>
                    </a:lnTo>
                    <a:lnTo>
                      <a:pt x="18746" y="5864"/>
                    </a:lnTo>
                    <a:lnTo>
                      <a:pt x="18758" y="5863"/>
                    </a:lnTo>
                    <a:lnTo>
                      <a:pt x="18763" y="5863"/>
                    </a:lnTo>
                    <a:lnTo>
                      <a:pt x="18768" y="5865"/>
                    </a:lnTo>
                    <a:lnTo>
                      <a:pt x="18774" y="5869"/>
                    </a:lnTo>
                    <a:lnTo>
                      <a:pt x="18780" y="5874"/>
                    </a:lnTo>
                    <a:lnTo>
                      <a:pt x="18793" y="5886"/>
                    </a:lnTo>
                    <a:lnTo>
                      <a:pt x="18805" y="5897"/>
                    </a:lnTo>
                    <a:lnTo>
                      <a:pt x="18807" y="5900"/>
                    </a:lnTo>
                    <a:lnTo>
                      <a:pt x="18810" y="5900"/>
                    </a:lnTo>
                    <a:lnTo>
                      <a:pt x="18811" y="5897"/>
                    </a:lnTo>
                    <a:lnTo>
                      <a:pt x="18811" y="5895"/>
                    </a:lnTo>
                    <a:lnTo>
                      <a:pt x="18810" y="5885"/>
                    </a:lnTo>
                    <a:lnTo>
                      <a:pt x="18809" y="5871"/>
                    </a:lnTo>
                    <a:lnTo>
                      <a:pt x="18802" y="5842"/>
                    </a:lnTo>
                    <a:lnTo>
                      <a:pt x="18797" y="5820"/>
                    </a:lnTo>
                    <a:close/>
                    <a:moveTo>
                      <a:pt x="2664" y="4660"/>
                    </a:moveTo>
                    <a:lnTo>
                      <a:pt x="2664" y="4660"/>
                    </a:lnTo>
                    <a:lnTo>
                      <a:pt x="2662" y="4679"/>
                    </a:lnTo>
                    <a:lnTo>
                      <a:pt x="2659" y="4710"/>
                    </a:lnTo>
                    <a:lnTo>
                      <a:pt x="2656" y="4741"/>
                    </a:lnTo>
                    <a:lnTo>
                      <a:pt x="2655" y="4762"/>
                    </a:lnTo>
                    <a:lnTo>
                      <a:pt x="2654" y="4778"/>
                    </a:lnTo>
                    <a:lnTo>
                      <a:pt x="2652" y="4799"/>
                    </a:lnTo>
                    <a:lnTo>
                      <a:pt x="2651" y="4822"/>
                    </a:lnTo>
                    <a:lnTo>
                      <a:pt x="2651" y="4843"/>
                    </a:lnTo>
                    <a:lnTo>
                      <a:pt x="2650" y="4865"/>
                    </a:lnTo>
                    <a:lnTo>
                      <a:pt x="2648" y="4888"/>
                    </a:lnTo>
                    <a:lnTo>
                      <a:pt x="2644" y="4908"/>
                    </a:lnTo>
                    <a:lnTo>
                      <a:pt x="2639" y="4923"/>
                    </a:lnTo>
                    <a:lnTo>
                      <a:pt x="2633" y="4938"/>
                    </a:lnTo>
                    <a:lnTo>
                      <a:pt x="2627" y="4957"/>
                    </a:lnTo>
                    <a:lnTo>
                      <a:pt x="2619" y="4975"/>
                    </a:lnTo>
                    <a:lnTo>
                      <a:pt x="2613" y="4987"/>
                    </a:lnTo>
                    <a:lnTo>
                      <a:pt x="2607" y="4997"/>
                    </a:lnTo>
                    <a:lnTo>
                      <a:pt x="2600" y="5008"/>
                    </a:lnTo>
                    <a:lnTo>
                      <a:pt x="2596" y="5013"/>
                    </a:lnTo>
                    <a:lnTo>
                      <a:pt x="2591" y="5016"/>
                    </a:lnTo>
                    <a:lnTo>
                      <a:pt x="2587" y="5020"/>
                    </a:lnTo>
                    <a:lnTo>
                      <a:pt x="2585" y="5020"/>
                    </a:lnTo>
                    <a:lnTo>
                      <a:pt x="2581" y="5020"/>
                    </a:lnTo>
                    <a:lnTo>
                      <a:pt x="2579" y="5018"/>
                    </a:lnTo>
                    <a:lnTo>
                      <a:pt x="2575" y="5015"/>
                    </a:lnTo>
                    <a:lnTo>
                      <a:pt x="2573" y="5011"/>
                    </a:lnTo>
                    <a:lnTo>
                      <a:pt x="2566" y="5004"/>
                    </a:lnTo>
                    <a:lnTo>
                      <a:pt x="2559" y="4995"/>
                    </a:lnTo>
                    <a:lnTo>
                      <a:pt x="2557" y="4994"/>
                    </a:lnTo>
                    <a:lnTo>
                      <a:pt x="2555" y="4994"/>
                    </a:lnTo>
                    <a:lnTo>
                      <a:pt x="2554" y="4994"/>
                    </a:lnTo>
                    <a:lnTo>
                      <a:pt x="2552" y="4994"/>
                    </a:lnTo>
                    <a:lnTo>
                      <a:pt x="2549" y="4998"/>
                    </a:lnTo>
                    <a:lnTo>
                      <a:pt x="2545" y="5003"/>
                    </a:lnTo>
                    <a:lnTo>
                      <a:pt x="2541" y="5015"/>
                    </a:lnTo>
                    <a:lnTo>
                      <a:pt x="2536" y="5025"/>
                    </a:lnTo>
                    <a:lnTo>
                      <a:pt x="2534" y="5029"/>
                    </a:lnTo>
                    <a:lnTo>
                      <a:pt x="2531" y="5030"/>
                    </a:lnTo>
                    <a:lnTo>
                      <a:pt x="2527" y="5031"/>
                    </a:lnTo>
                    <a:lnTo>
                      <a:pt x="2522" y="5031"/>
                    </a:lnTo>
                    <a:lnTo>
                      <a:pt x="2511" y="5030"/>
                    </a:lnTo>
                    <a:lnTo>
                      <a:pt x="2500" y="5029"/>
                    </a:lnTo>
                    <a:lnTo>
                      <a:pt x="2488" y="5029"/>
                    </a:lnTo>
                    <a:lnTo>
                      <a:pt x="2473" y="5027"/>
                    </a:lnTo>
                    <a:lnTo>
                      <a:pt x="2465" y="5027"/>
                    </a:lnTo>
                    <a:lnTo>
                      <a:pt x="2459" y="5026"/>
                    </a:lnTo>
                    <a:lnTo>
                      <a:pt x="2453" y="5025"/>
                    </a:lnTo>
                    <a:lnTo>
                      <a:pt x="2448" y="5024"/>
                    </a:lnTo>
                    <a:lnTo>
                      <a:pt x="2445" y="5020"/>
                    </a:lnTo>
                    <a:lnTo>
                      <a:pt x="2441" y="5014"/>
                    </a:lnTo>
                    <a:lnTo>
                      <a:pt x="2438" y="5007"/>
                    </a:lnTo>
                    <a:lnTo>
                      <a:pt x="2437" y="4998"/>
                    </a:lnTo>
                    <a:lnTo>
                      <a:pt x="2436" y="4982"/>
                    </a:lnTo>
                    <a:lnTo>
                      <a:pt x="2435" y="4971"/>
                    </a:lnTo>
                    <a:lnTo>
                      <a:pt x="2434" y="4967"/>
                    </a:lnTo>
                    <a:lnTo>
                      <a:pt x="2430" y="4965"/>
                    </a:lnTo>
                    <a:lnTo>
                      <a:pt x="2425" y="4962"/>
                    </a:lnTo>
                    <a:lnTo>
                      <a:pt x="2419" y="4960"/>
                    </a:lnTo>
                    <a:lnTo>
                      <a:pt x="2406" y="4957"/>
                    </a:lnTo>
                    <a:lnTo>
                      <a:pt x="2398" y="4956"/>
                    </a:lnTo>
                    <a:lnTo>
                      <a:pt x="2394" y="4956"/>
                    </a:lnTo>
                    <a:lnTo>
                      <a:pt x="2390" y="4960"/>
                    </a:lnTo>
                    <a:lnTo>
                      <a:pt x="2386" y="4963"/>
                    </a:lnTo>
                    <a:lnTo>
                      <a:pt x="2381" y="4967"/>
                    </a:lnTo>
                    <a:lnTo>
                      <a:pt x="2371" y="4977"/>
                    </a:lnTo>
                    <a:lnTo>
                      <a:pt x="2362" y="4986"/>
                    </a:lnTo>
                    <a:lnTo>
                      <a:pt x="2361" y="4986"/>
                    </a:lnTo>
                    <a:lnTo>
                      <a:pt x="2358" y="4987"/>
                    </a:lnTo>
                    <a:lnTo>
                      <a:pt x="2356" y="4986"/>
                    </a:lnTo>
                    <a:lnTo>
                      <a:pt x="2352" y="4986"/>
                    </a:lnTo>
                    <a:lnTo>
                      <a:pt x="2347" y="4982"/>
                    </a:lnTo>
                    <a:lnTo>
                      <a:pt x="2341" y="4977"/>
                    </a:lnTo>
                    <a:lnTo>
                      <a:pt x="2329" y="4965"/>
                    </a:lnTo>
                    <a:lnTo>
                      <a:pt x="2322" y="4951"/>
                    </a:lnTo>
                    <a:lnTo>
                      <a:pt x="2320" y="4949"/>
                    </a:lnTo>
                    <a:lnTo>
                      <a:pt x="2320" y="4946"/>
                    </a:lnTo>
                    <a:lnTo>
                      <a:pt x="2322" y="4943"/>
                    </a:lnTo>
                    <a:lnTo>
                      <a:pt x="2323" y="4940"/>
                    </a:lnTo>
                    <a:lnTo>
                      <a:pt x="2328" y="4933"/>
                    </a:lnTo>
                    <a:lnTo>
                      <a:pt x="2334" y="4927"/>
                    </a:lnTo>
                    <a:lnTo>
                      <a:pt x="2347" y="4914"/>
                    </a:lnTo>
                    <a:lnTo>
                      <a:pt x="2356" y="4904"/>
                    </a:lnTo>
                    <a:lnTo>
                      <a:pt x="2365" y="4890"/>
                    </a:lnTo>
                    <a:lnTo>
                      <a:pt x="2376" y="4865"/>
                    </a:lnTo>
                    <a:lnTo>
                      <a:pt x="2387" y="4839"/>
                    </a:lnTo>
                    <a:lnTo>
                      <a:pt x="2393" y="4823"/>
                    </a:lnTo>
                    <a:lnTo>
                      <a:pt x="2397" y="4807"/>
                    </a:lnTo>
                    <a:lnTo>
                      <a:pt x="2404" y="4784"/>
                    </a:lnTo>
                    <a:lnTo>
                      <a:pt x="2411" y="4760"/>
                    </a:lnTo>
                    <a:lnTo>
                      <a:pt x="2416" y="4746"/>
                    </a:lnTo>
                    <a:lnTo>
                      <a:pt x="2432" y="4729"/>
                    </a:lnTo>
                    <a:lnTo>
                      <a:pt x="2450" y="4713"/>
                    </a:lnTo>
                    <a:lnTo>
                      <a:pt x="2451" y="4706"/>
                    </a:lnTo>
                    <a:lnTo>
                      <a:pt x="2452" y="4697"/>
                    </a:lnTo>
                    <a:lnTo>
                      <a:pt x="2452" y="4684"/>
                    </a:lnTo>
                    <a:lnTo>
                      <a:pt x="2452" y="4671"/>
                    </a:lnTo>
                    <a:lnTo>
                      <a:pt x="2451" y="4646"/>
                    </a:lnTo>
                    <a:lnTo>
                      <a:pt x="2450" y="4630"/>
                    </a:lnTo>
                    <a:lnTo>
                      <a:pt x="2450" y="4626"/>
                    </a:lnTo>
                    <a:lnTo>
                      <a:pt x="2451" y="4623"/>
                    </a:lnTo>
                    <a:lnTo>
                      <a:pt x="2453" y="4619"/>
                    </a:lnTo>
                    <a:lnTo>
                      <a:pt x="2456" y="4615"/>
                    </a:lnTo>
                    <a:lnTo>
                      <a:pt x="2462" y="4608"/>
                    </a:lnTo>
                    <a:lnTo>
                      <a:pt x="2468" y="4604"/>
                    </a:lnTo>
                    <a:lnTo>
                      <a:pt x="2472" y="4604"/>
                    </a:lnTo>
                    <a:lnTo>
                      <a:pt x="2477" y="4604"/>
                    </a:lnTo>
                    <a:lnTo>
                      <a:pt x="2481" y="4607"/>
                    </a:lnTo>
                    <a:lnTo>
                      <a:pt x="2488" y="4609"/>
                    </a:lnTo>
                    <a:lnTo>
                      <a:pt x="2494" y="4612"/>
                    </a:lnTo>
                    <a:lnTo>
                      <a:pt x="2500" y="4614"/>
                    </a:lnTo>
                    <a:lnTo>
                      <a:pt x="2506" y="4617"/>
                    </a:lnTo>
                    <a:lnTo>
                      <a:pt x="2512" y="4618"/>
                    </a:lnTo>
                    <a:lnTo>
                      <a:pt x="2517" y="4617"/>
                    </a:lnTo>
                    <a:lnTo>
                      <a:pt x="2522" y="4617"/>
                    </a:lnTo>
                    <a:lnTo>
                      <a:pt x="2526" y="4614"/>
                    </a:lnTo>
                    <a:lnTo>
                      <a:pt x="2529" y="4612"/>
                    </a:lnTo>
                    <a:lnTo>
                      <a:pt x="2534" y="4607"/>
                    </a:lnTo>
                    <a:lnTo>
                      <a:pt x="2541" y="4602"/>
                    </a:lnTo>
                    <a:lnTo>
                      <a:pt x="2544" y="4601"/>
                    </a:lnTo>
                    <a:lnTo>
                      <a:pt x="2550" y="4599"/>
                    </a:lnTo>
                    <a:lnTo>
                      <a:pt x="2557" y="4599"/>
                    </a:lnTo>
                    <a:lnTo>
                      <a:pt x="2564" y="4601"/>
                    </a:lnTo>
                    <a:lnTo>
                      <a:pt x="2580" y="4602"/>
                    </a:lnTo>
                    <a:lnTo>
                      <a:pt x="2592" y="4603"/>
                    </a:lnTo>
                    <a:lnTo>
                      <a:pt x="2606" y="4604"/>
                    </a:lnTo>
                    <a:lnTo>
                      <a:pt x="2623" y="4607"/>
                    </a:lnTo>
                    <a:lnTo>
                      <a:pt x="2641" y="4610"/>
                    </a:lnTo>
                    <a:lnTo>
                      <a:pt x="2655" y="4615"/>
                    </a:lnTo>
                    <a:lnTo>
                      <a:pt x="2659" y="4618"/>
                    </a:lnTo>
                    <a:lnTo>
                      <a:pt x="2662" y="4623"/>
                    </a:lnTo>
                    <a:lnTo>
                      <a:pt x="2664" y="4628"/>
                    </a:lnTo>
                    <a:lnTo>
                      <a:pt x="2665" y="4634"/>
                    </a:lnTo>
                    <a:lnTo>
                      <a:pt x="2664" y="4647"/>
                    </a:lnTo>
                    <a:lnTo>
                      <a:pt x="2664" y="4660"/>
                    </a:lnTo>
                    <a:close/>
                    <a:moveTo>
                      <a:pt x="3210" y="4941"/>
                    </a:moveTo>
                    <a:lnTo>
                      <a:pt x="3210" y="4941"/>
                    </a:lnTo>
                    <a:lnTo>
                      <a:pt x="3207" y="4946"/>
                    </a:lnTo>
                    <a:lnTo>
                      <a:pt x="3204" y="4952"/>
                    </a:lnTo>
                    <a:lnTo>
                      <a:pt x="3197" y="4959"/>
                    </a:lnTo>
                    <a:lnTo>
                      <a:pt x="3191" y="4965"/>
                    </a:lnTo>
                    <a:lnTo>
                      <a:pt x="3177" y="4976"/>
                    </a:lnTo>
                    <a:lnTo>
                      <a:pt x="3163" y="4984"/>
                    </a:lnTo>
                    <a:lnTo>
                      <a:pt x="3143" y="4995"/>
                    </a:lnTo>
                    <a:lnTo>
                      <a:pt x="3129" y="5005"/>
                    </a:lnTo>
                    <a:lnTo>
                      <a:pt x="3125" y="5009"/>
                    </a:lnTo>
                    <a:lnTo>
                      <a:pt x="3122" y="5013"/>
                    </a:lnTo>
                    <a:lnTo>
                      <a:pt x="3121" y="5019"/>
                    </a:lnTo>
                    <a:lnTo>
                      <a:pt x="3120" y="5025"/>
                    </a:lnTo>
                    <a:lnTo>
                      <a:pt x="3117" y="5037"/>
                    </a:lnTo>
                    <a:lnTo>
                      <a:pt x="3115" y="5047"/>
                    </a:lnTo>
                    <a:lnTo>
                      <a:pt x="3108" y="5064"/>
                    </a:lnTo>
                    <a:lnTo>
                      <a:pt x="3094" y="5094"/>
                    </a:lnTo>
                    <a:lnTo>
                      <a:pt x="3081" y="5122"/>
                    </a:lnTo>
                    <a:lnTo>
                      <a:pt x="3071" y="5137"/>
                    </a:lnTo>
                    <a:lnTo>
                      <a:pt x="3067" y="5143"/>
                    </a:lnTo>
                    <a:lnTo>
                      <a:pt x="3065" y="5153"/>
                    </a:lnTo>
                    <a:lnTo>
                      <a:pt x="3063" y="5164"/>
                    </a:lnTo>
                    <a:lnTo>
                      <a:pt x="3062" y="5170"/>
                    </a:lnTo>
                    <a:lnTo>
                      <a:pt x="3061" y="5177"/>
                    </a:lnTo>
                    <a:lnTo>
                      <a:pt x="3057" y="5189"/>
                    </a:lnTo>
                    <a:lnTo>
                      <a:pt x="3055" y="5195"/>
                    </a:lnTo>
                    <a:lnTo>
                      <a:pt x="3052" y="5201"/>
                    </a:lnTo>
                    <a:lnTo>
                      <a:pt x="3049" y="5206"/>
                    </a:lnTo>
                    <a:lnTo>
                      <a:pt x="3045" y="5209"/>
                    </a:lnTo>
                    <a:lnTo>
                      <a:pt x="3034" y="5227"/>
                    </a:lnTo>
                    <a:lnTo>
                      <a:pt x="3023" y="5240"/>
                    </a:lnTo>
                    <a:lnTo>
                      <a:pt x="3017" y="5241"/>
                    </a:lnTo>
                    <a:lnTo>
                      <a:pt x="3006" y="5241"/>
                    </a:lnTo>
                    <a:lnTo>
                      <a:pt x="2992" y="5240"/>
                    </a:lnTo>
                    <a:lnTo>
                      <a:pt x="2978" y="5239"/>
                    </a:lnTo>
                    <a:lnTo>
                      <a:pt x="2949" y="5234"/>
                    </a:lnTo>
                    <a:lnTo>
                      <a:pt x="2931" y="5232"/>
                    </a:lnTo>
                    <a:lnTo>
                      <a:pt x="2926" y="5230"/>
                    </a:lnTo>
                    <a:lnTo>
                      <a:pt x="2921" y="5227"/>
                    </a:lnTo>
                    <a:lnTo>
                      <a:pt x="2916" y="5224"/>
                    </a:lnTo>
                    <a:lnTo>
                      <a:pt x="2911" y="5219"/>
                    </a:lnTo>
                    <a:lnTo>
                      <a:pt x="2902" y="5209"/>
                    </a:lnTo>
                    <a:lnTo>
                      <a:pt x="2895" y="5198"/>
                    </a:lnTo>
                    <a:lnTo>
                      <a:pt x="2895" y="5196"/>
                    </a:lnTo>
                    <a:lnTo>
                      <a:pt x="2895" y="5193"/>
                    </a:lnTo>
                    <a:lnTo>
                      <a:pt x="2896" y="5191"/>
                    </a:lnTo>
                    <a:lnTo>
                      <a:pt x="2899" y="5190"/>
                    </a:lnTo>
                    <a:lnTo>
                      <a:pt x="2906" y="5186"/>
                    </a:lnTo>
                    <a:lnTo>
                      <a:pt x="2916" y="5182"/>
                    </a:lnTo>
                    <a:lnTo>
                      <a:pt x="2937" y="5177"/>
                    </a:lnTo>
                    <a:lnTo>
                      <a:pt x="2951" y="5171"/>
                    </a:lnTo>
                    <a:lnTo>
                      <a:pt x="2956" y="5168"/>
                    </a:lnTo>
                    <a:lnTo>
                      <a:pt x="2961" y="5163"/>
                    </a:lnTo>
                    <a:lnTo>
                      <a:pt x="2966" y="5155"/>
                    </a:lnTo>
                    <a:lnTo>
                      <a:pt x="2970" y="5148"/>
                    </a:lnTo>
                    <a:lnTo>
                      <a:pt x="2974" y="5141"/>
                    </a:lnTo>
                    <a:lnTo>
                      <a:pt x="2976" y="5133"/>
                    </a:lnTo>
                    <a:lnTo>
                      <a:pt x="2978" y="5126"/>
                    </a:lnTo>
                    <a:lnTo>
                      <a:pt x="2980" y="5121"/>
                    </a:lnTo>
                    <a:lnTo>
                      <a:pt x="2977" y="5102"/>
                    </a:lnTo>
                    <a:lnTo>
                      <a:pt x="2971" y="5077"/>
                    </a:lnTo>
                    <a:lnTo>
                      <a:pt x="2964" y="5051"/>
                    </a:lnTo>
                    <a:lnTo>
                      <a:pt x="2958" y="5034"/>
                    </a:lnTo>
                    <a:lnTo>
                      <a:pt x="2955" y="5027"/>
                    </a:lnTo>
                    <a:lnTo>
                      <a:pt x="2954" y="5020"/>
                    </a:lnTo>
                    <a:lnTo>
                      <a:pt x="2954" y="5011"/>
                    </a:lnTo>
                    <a:lnTo>
                      <a:pt x="2955" y="5003"/>
                    </a:lnTo>
                    <a:lnTo>
                      <a:pt x="2958" y="4984"/>
                    </a:lnTo>
                    <a:lnTo>
                      <a:pt x="2961" y="4971"/>
                    </a:lnTo>
                    <a:lnTo>
                      <a:pt x="2964" y="4966"/>
                    </a:lnTo>
                    <a:lnTo>
                      <a:pt x="2967" y="4961"/>
                    </a:lnTo>
                    <a:lnTo>
                      <a:pt x="2974" y="4956"/>
                    </a:lnTo>
                    <a:lnTo>
                      <a:pt x="2980" y="4951"/>
                    </a:lnTo>
                    <a:lnTo>
                      <a:pt x="2992" y="4944"/>
                    </a:lnTo>
                    <a:lnTo>
                      <a:pt x="3004" y="4938"/>
                    </a:lnTo>
                    <a:lnTo>
                      <a:pt x="3008" y="4935"/>
                    </a:lnTo>
                    <a:lnTo>
                      <a:pt x="3010" y="4929"/>
                    </a:lnTo>
                    <a:lnTo>
                      <a:pt x="3013" y="4922"/>
                    </a:lnTo>
                    <a:lnTo>
                      <a:pt x="3015" y="4913"/>
                    </a:lnTo>
                    <a:lnTo>
                      <a:pt x="3017" y="4895"/>
                    </a:lnTo>
                    <a:lnTo>
                      <a:pt x="3018" y="4881"/>
                    </a:lnTo>
                    <a:lnTo>
                      <a:pt x="3018" y="4875"/>
                    </a:lnTo>
                    <a:lnTo>
                      <a:pt x="3020" y="4869"/>
                    </a:lnTo>
                    <a:lnTo>
                      <a:pt x="3023" y="4863"/>
                    </a:lnTo>
                    <a:lnTo>
                      <a:pt x="3026" y="4858"/>
                    </a:lnTo>
                    <a:lnTo>
                      <a:pt x="3036" y="4845"/>
                    </a:lnTo>
                    <a:lnTo>
                      <a:pt x="3045" y="4837"/>
                    </a:lnTo>
                    <a:lnTo>
                      <a:pt x="3046" y="4836"/>
                    </a:lnTo>
                    <a:lnTo>
                      <a:pt x="3047" y="4836"/>
                    </a:lnTo>
                    <a:lnTo>
                      <a:pt x="3049" y="4837"/>
                    </a:lnTo>
                    <a:lnTo>
                      <a:pt x="3050" y="4838"/>
                    </a:lnTo>
                    <a:lnTo>
                      <a:pt x="3051" y="4844"/>
                    </a:lnTo>
                    <a:lnTo>
                      <a:pt x="3051" y="4853"/>
                    </a:lnTo>
                    <a:lnTo>
                      <a:pt x="3050" y="4871"/>
                    </a:lnTo>
                    <a:lnTo>
                      <a:pt x="3049" y="4887"/>
                    </a:lnTo>
                    <a:lnTo>
                      <a:pt x="3050" y="4892"/>
                    </a:lnTo>
                    <a:lnTo>
                      <a:pt x="3051" y="4896"/>
                    </a:lnTo>
                    <a:lnTo>
                      <a:pt x="3054" y="4897"/>
                    </a:lnTo>
                    <a:lnTo>
                      <a:pt x="3057" y="4897"/>
                    </a:lnTo>
                    <a:lnTo>
                      <a:pt x="3060" y="4896"/>
                    </a:lnTo>
                    <a:lnTo>
                      <a:pt x="3063" y="4895"/>
                    </a:lnTo>
                    <a:lnTo>
                      <a:pt x="3067" y="4891"/>
                    </a:lnTo>
                    <a:lnTo>
                      <a:pt x="3070" y="4887"/>
                    </a:lnTo>
                    <a:lnTo>
                      <a:pt x="3076" y="4876"/>
                    </a:lnTo>
                    <a:lnTo>
                      <a:pt x="3084" y="4859"/>
                    </a:lnTo>
                    <a:lnTo>
                      <a:pt x="3093" y="4842"/>
                    </a:lnTo>
                    <a:lnTo>
                      <a:pt x="3100" y="4828"/>
                    </a:lnTo>
                    <a:lnTo>
                      <a:pt x="3103" y="4827"/>
                    </a:lnTo>
                    <a:lnTo>
                      <a:pt x="3104" y="4826"/>
                    </a:lnTo>
                    <a:lnTo>
                      <a:pt x="3105" y="4826"/>
                    </a:lnTo>
                    <a:lnTo>
                      <a:pt x="3108" y="4827"/>
                    </a:lnTo>
                    <a:lnTo>
                      <a:pt x="3110" y="4831"/>
                    </a:lnTo>
                    <a:lnTo>
                      <a:pt x="3114" y="4837"/>
                    </a:lnTo>
                    <a:lnTo>
                      <a:pt x="3119" y="4850"/>
                    </a:lnTo>
                    <a:lnTo>
                      <a:pt x="3120" y="4861"/>
                    </a:lnTo>
                    <a:lnTo>
                      <a:pt x="3117" y="4871"/>
                    </a:lnTo>
                    <a:lnTo>
                      <a:pt x="3111" y="4885"/>
                    </a:lnTo>
                    <a:lnTo>
                      <a:pt x="3105" y="4899"/>
                    </a:lnTo>
                    <a:lnTo>
                      <a:pt x="3100" y="4913"/>
                    </a:lnTo>
                    <a:lnTo>
                      <a:pt x="3100" y="4918"/>
                    </a:lnTo>
                    <a:lnTo>
                      <a:pt x="3102" y="4923"/>
                    </a:lnTo>
                    <a:lnTo>
                      <a:pt x="3104" y="4927"/>
                    </a:lnTo>
                    <a:lnTo>
                      <a:pt x="3106" y="4930"/>
                    </a:lnTo>
                    <a:lnTo>
                      <a:pt x="3115" y="4938"/>
                    </a:lnTo>
                    <a:lnTo>
                      <a:pt x="3122" y="4944"/>
                    </a:lnTo>
                    <a:lnTo>
                      <a:pt x="3126" y="4945"/>
                    </a:lnTo>
                    <a:lnTo>
                      <a:pt x="3131" y="4945"/>
                    </a:lnTo>
                    <a:lnTo>
                      <a:pt x="3138" y="4944"/>
                    </a:lnTo>
                    <a:lnTo>
                      <a:pt x="3145" y="4943"/>
                    </a:lnTo>
                    <a:lnTo>
                      <a:pt x="3152" y="4939"/>
                    </a:lnTo>
                    <a:lnTo>
                      <a:pt x="3158" y="4936"/>
                    </a:lnTo>
                    <a:lnTo>
                      <a:pt x="3163" y="4933"/>
                    </a:lnTo>
                    <a:lnTo>
                      <a:pt x="3167" y="4930"/>
                    </a:lnTo>
                    <a:lnTo>
                      <a:pt x="3172" y="4918"/>
                    </a:lnTo>
                    <a:lnTo>
                      <a:pt x="3177" y="4898"/>
                    </a:lnTo>
                    <a:lnTo>
                      <a:pt x="3180" y="4879"/>
                    </a:lnTo>
                    <a:lnTo>
                      <a:pt x="3180" y="4864"/>
                    </a:lnTo>
                    <a:lnTo>
                      <a:pt x="3178" y="4853"/>
                    </a:lnTo>
                    <a:lnTo>
                      <a:pt x="3175" y="4838"/>
                    </a:lnTo>
                    <a:lnTo>
                      <a:pt x="3173" y="4823"/>
                    </a:lnTo>
                    <a:lnTo>
                      <a:pt x="3172" y="4813"/>
                    </a:lnTo>
                    <a:lnTo>
                      <a:pt x="3172" y="4806"/>
                    </a:lnTo>
                    <a:lnTo>
                      <a:pt x="3174" y="4797"/>
                    </a:lnTo>
                    <a:lnTo>
                      <a:pt x="3177" y="4786"/>
                    </a:lnTo>
                    <a:lnTo>
                      <a:pt x="3180" y="4774"/>
                    </a:lnTo>
                    <a:lnTo>
                      <a:pt x="3181" y="4772"/>
                    </a:lnTo>
                    <a:lnTo>
                      <a:pt x="3183" y="4769"/>
                    </a:lnTo>
                    <a:lnTo>
                      <a:pt x="3184" y="4769"/>
                    </a:lnTo>
                    <a:lnTo>
                      <a:pt x="3186" y="4768"/>
                    </a:lnTo>
                    <a:lnTo>
                      <a:pt x="3190" y="4769"/>
                    </a:lnTo>
                    <a:lnTo>
                      <a:pt x="3195" y="4773"/>
                    </a:lnTo>
                    <a:lnTo>
                      <a:pt x="3199" y="4776"/>
                    </a:lnTo>
                    <a:lnTo>
                      <a:pt x="3202" y="4783"/>
                    </a:lnTo>
                    <a:lnTo>
                      <a:pt x="3205" y="4789"/>
                    </a:lnTo>
                    <a:lnTo>
                      <a:pt x="3206" y="4795"/>
                    </a:lnTo>
                    <a:lnTo>
                      <a:pt x="3209" y="4806"/>
                    </a:lnTo>
                    <a:lnTo>
                      <a:pt x="3213" y="4827"/>
                    </a:lnTo>
                    <a:lnTo>
                      <a:pt x="3215" y="4838"/>
                    </a:lnTo>
                    <a:lnTo>
                      <a:pt x="3216" y="4850"/>
                    </a:lnTo>
                    <a:lnTo>
                      <a:pt x="3216" y="4863"/>
                    </a:lnTo>
                    <a:lnTo>
                      <a:pt x="3216" y="4874"/>
                    </a:lnTo>
                    <a:lnTo>
                      <a:pt x="3216" y="4887"/>
                    </a:lnTo>
                    <a:lnTo>
                      <a:pt x="3215" y="4907"/>
                    </a:lnTo>
                    <a:lnTo>
                      <a:pt x="3213" y="4927"/>
                    </a:lnTo>
                    <a:lnTo>
                      <a:pt x="3210" y="4941"/>
                    </a:lnTo>
                    <a:close/>
                    <a:moveTo>
                      <a:pt x="12105" y="9553"/>
                    </a:moveTo>
                    <a:lnTo>
                      <a:pt x="12105" y="9553"/>
                    </a:lnTo>
                    <a:lnTo>
                      <a:pt x="12103" y="9558"/>
                    </a:lnTo>
                    <a:lnTo>
                      <a:pt x="12102" y="9567"/>
                    </a:lnTo>
                    <a:lnTo>
                      <a:pt x="12100" y="9575"/>
                    </a:lnTo>
                    <a:lnTo>
                      <a:pt x="12100" y="9585"/>
                    </a:lnTo>
                    <a:lnTo>
                      <a:pt x="12099" y="9594"/>
                    </a:lnTo>
                    <a:lnTo>
                      <a:pt x="12099" y="9603"/>
                    </a:lnTo>
                    <a:lnTo>
                      <a:pt x="12097" y="9612"/>
                    </a:lnTo>
                    <a:lnTo>
                      <a:pt x="12094" y="9618"/>
                    </a:lnTo>
                    <a:lnTo>
                      <a:pt x="12092" y="9621"/>
                    </a:lnTo>
                    <a:lnTo>
                      <a:pt x="12090" y="9622"/>
                    </a:lnTo>
                    <a:lnTo>
                      <a:pt x="12088" y="9622"/>
                    </a:lnTo>
                    <a:lnTo>
                      <a:pt x="12087" y="9621"/>
                    </a:lnTo>
                    <a:lnTo>
                      <a:pt x="12084" y="9614"/>
                    </a:lnTo>
                    <a:lnTo>
                      <a:pt x="12081" y="9607"/>
                    </a:lnTo>
                    <a:lnTo>
                      <a:pt x="12078" y="9597"/>
                    </a:lnTo>
                    <a:lnTo>
                      <a:pt x="12074" y="9589"/>
                    </a:lnTo>
                    <a:lnTo>
                      <a:pt x="12070" y="9580"/>
                    </a:lnTo>
                    <a:lnTo>
                      <a:pt x="12065" y="9574"/>
                    </a:lnTo>
                    <a:lnTo>
                      <a:pt x="12062" y="9573"/>
                    </a:lnTo>
                    <a:lnTo>
                      <a:pt x="12060" y="9571"/>
                    </a:lnTo>
                    <a:lnTo>
                      <a:pt x="12057" y="9571"/>
                    </a:lnTo>
                    <a:lnTo>
                      <a:pt x="12056" y="9573"/>
                    </a:lnTo>
                    <a:lnTo>
                      <a:pt x="12052" y="9578"/>
                    </a:lnTo>
                    <a:lnTo>
                      <a:pt x="12051" y="9584"/>
                    </a:lnTo>
                    <a:lnTo>
                      <a:pt x="12047" y="9601"/>
                    </a:lnTo>
                    <a:lnTo>
                      <a:pt x="12044" y="9617"/>
                    </a:lnTo>
                    <a:lnTo>
                      <a:pt x="12038" y="9633"/>
                    </a:lnTo>
                    <a:lnTo>
                      <a:pt x="12031" y="9648"/>
                    </a:lnTo>
                    <a:lnTo>
                      <a:pt x="12025" y="9662"/>
                    </a:lnTo>
                    <a:lnTo>
                      <a:pt x="12022" y="9675"/>
                    </a:lnTo>
                    <a:lnTo>
                      <a:pt x="12022" y="9678"/>
                    </a:lnTo>
                    <a:lnTo>
                      <a:pt x="12023" y="9680"/>
                    </a:lnTo>
                    <a:lnTo>
                      <a:pt x="12025" y="9681"/>
                    </a:lnTo>
                    <a:lnTo>
                      <a:pt x="12028" y="9681"/>
                    </a:lnTo>
                    <a:lnTo>
                      <a:pt x="12035" y="9680"/>
                    </a:lnTo>
                    <a:lnTo>
                      <a:pt x="12044" y="9677"/>
                    </a:lnTo>
                    <a:lnTo>
                      <a:pt x="12063" y="9670"/>
                    </a:lnTo>
                    <a:lnTo>
                      <a:pt x="12078" y="9662"/>
                    </a:lnTo>
                    <a:lnTo>
                      <a:pt x="12081" y="9662"/>
                    </a:lnTo>
                    <a:lnTo>
                      <a:pt x="12083" y="9662"/>
                    </a:lnTo>
                    <a:lnTo>
                      <a:pt x="12086" y="9664"/>
                    </a:lnTo>
                    <a:lnTo>
                      <a:pt x="12088" y="9666"/>
                    </a:lnTo>
                    <a:lnTo>
                      <a:pt x="12092" y="9674"/>
                    </a:lnTo>
                    <a:lnTo>
                      <a:pt x="12094" y="9681"/>
                    </a:lnTo>
                    <a:lnTo>
                      <a:pt x="12097" y="9691"/>
                    </a:lnTo>
                    <a:lnTo>
                      <a:pt x="12098" y="9699"/>
                    </a:lnTo>
                    <a:lnTo>
                      <a:pt x="12097" y="9707"/>
                    </a:lnTo>
                    <a:lnTo>
                      <a:pt x="12095" y="9713"/>
                    </a:lnTo>
                    <a:lnTo>
                      <a:pt x="12092" y="9718"/>
                    </a:lnTo>
                    <a:lnTo>
                      <a:pt x="12088" y="9723"/>
                    </a:lnTo>
                    <a:lnTo>
                      <a:pt x="12083" y="9726"/>
                    </a:lnTo>
                    <a:lnTo>
                      <a:pt x="12077" y="9730"/>
                    </a:lnTo>
                    <a:lnTo>
                      <a:pt x="12071" y="9734"/>
                    </a:lnTo>
                    <a:lnTo>
                      <a:pt x="12065" y="9737"/>
                    </a:lnTo>
                    <a:lnTo>
                      <a:pt x="12059" y="9739"/>
                    </a:lnTo>
                    <a:lnTo>
                      <a:pt x="12052" y="9740"/>
                    </a:lnTo>
                    <a:lnTo>
                      <a:pt x="12047" y="9742"/>
                    </a:lnTo>
                    <a:lnTo>
                      <a:pt x="12043" y="9745"/>
                    </a:lnTo>
                    <a:lnTo>
                      <a:pt x="12038" y="9750"/>
                    </a:lnTo>
                    <a:lnTo>
                      <a:pt x="12034" y="9755"/>
                    </a:lnTo>
                    <a:lnTo>
                      <a:pt x="12027" y="9768"/>
                    </a:lnTo>
                    <a:lnTo>
                      <a:pt x="12019" y="9779"/>
                    </a:lnTo>
                    <a:lnTo>
                      <a:pt x="12017" y="9784"/>
                    </a:lnTo>
                    <a:lnTo>
                      <a:pt x="12015" y="9789"/>
                    </a:lnTo>
                    <a:lnTo>
                      <a:pt x="12015" y="9793"/>
                    </a:lnTo>
                    <a:lnTo>
                      <a:pt x="12017" y="9798"/>
                    </a:lnTo>
                    <a:lnTo>
                      <a:pt x="12022" y="9806"/>
                    </a:lnTo>
                    <a:lnTo>
                      <a:pt x="12027" y="9817"/>
                    </a:lnTo>
                    <a:lnTo>
                      <a:pt x="12029" y="9824"/>
                    </a:lnTo>
                    <a:lnTo>
                      <a:pt x="12029" y="9830"/>
                    </a:lnTo>
                    <a:lnTo>
                      <a:pt x="12028" y="9835"/>
                    </a:lnTo>
                    <a:lnTo>
                      <a:pt x="12025" y="9840"/>
                    </a:lnTo>
                    <a:lnTo>
                      <a:pt x="12019" y="9848"/>
                    </a:lnTo>
                    <a:lnTo>
                      <a:pt x="12013" y="9856"/>
                    </a:lnTo>
                    <a:lnTo>
                      <a:pt x="12006" y="9865"/>
                    </a:lnTo>
                    <a:lnTo>
                      <a:pt x="11995" y="9881"/>
                    </a:lnTo>
                    <a:lnTo>
                      <a:pt x="11981" y="9899"/>
                    </a:lnTo>
                    <a:lnTo>
                      <a:pt x="11970" y="9913"/>
                    </a:lnTo>
                    <a:lnTo>
                      <a:pt x="11965" y="9917"/>
                    </a:lnTo>
                    <a:lnTo>
                      <a:pt x="11959" y="9922"/>
                    </a:lnTo>
                    <a:lnTo>
                      <a:pt x="11951" y="9926"/>
                    </a:lnTo>
                    <a:lnTo>
                      <a:pt x="11944" y="9928"/>
                    </a:lnTo>
                    <a:lnTo>
                      <a:pt x="11929" y="9933"/>
                    </a:lnTo>
                    <a:lnTo>
                      <a:pt x="11919" y="9936"/>
                    </a:lnTo>
                    <a:lnTo>
                      <a:pt x="11916" y="9937"/>
                    </a:lnTo>
                    <a:lnTo>
                      <a:pt x="11913" y="9939"/>
                    </a:lnTo>
                    <a:lnTo>
                      <a:pt x="11911" y="9942"/>
                    </a:lnTo>
                    <a:lnTo>
                      <a:pt x="11910" y="9945"/>
                    </a:lnTo>
                    <a:lnTo>
                      <a:pt x="11906" y="9953"/>
                    </a:lnTo>
                    <a:lnTo>
                      <a:pt x="11901" y="9961"/>
                    </a:lnTo>
                    <a:lnTo>
                      <a:pt x="11889" y="9972"/>
                    </a:lnTo>
                    <a:lnTo>
                      <a:pt x="11872" y="9990"/>
                    </a:lnTo>
                    <a:lnTo>
                      <a:pt x="11853" y="10007"/>
                    </a:lnTo>
                    <a:lnTo>
                      <a:pt x="11840" y="10018"/>
                    </a:lnTo>
                    <a:lnTo>
                      <a:pt x="11835" y="10022"/>
                    </a:lnTo>
                    <a:lnTo>
                      <a:pt x="11832" y="10027"/>
                    </a:lnTo>
                    <a:lnTo>
                      <a:pt x="11828" y="10033"/>
                    </a:lnTo>
                    <a:lnTo>
                      <a:pt x="11826" y="10038"/>
                    </a:lnTo>
                    <a:lnTo>
                      <a:pt x="11822" y="10050"/>
                    </a:lnTo>
                    <a:lnTo>
                      <a:pt x="11819" y="10060"/>
                    </a:lnTo>
                    <a:lnTo>
                      <a:pt x="11815" y="10063"/>
                    </a:lnTo>
                    <a:lnTo>
                      <a:pt x="11812" y="10065"/>
                    </a:lnTo>
                    <a:lnTo>
                      <a:pt x="11809" y="10065"/>
                    </a:lnTo>
                    <a:lnTo>
                      <a:pt x="11804" y="10065"/>
                    </a:lnTo>
                    <a:lnTo>
                      <a:pt x="11795" y="10061"/>
                    </a:lnTo>
                    <a:lnTo>
                      <a:pt x="11785" y="10059"/>
                    </a:lnTo>
                    <a:lnTo>
                      <a:pt x="11780" y="10060"/>
                    </a:lnTo>
                    <a:lnTo>
                      <a:pt x="11776" y="10062"/>
                    </a:lnTo>
                    <a:lnTo>
                      <a:pt x="11768" y="10067"/>
                    </a:lnTo>
                    <a:lnTo>
                      <a:pt x="11762" y="10073"/>
                    </a:lnTo>
                    <a:lnTo>
                      <a:pt x="11750" y="10087"/>
                    </a:lnTo>
                    <a:lnTo>
                      <a:pt x="11741" y="10098"/>
                    </a:lnTo>
                    <a:lnTo>
                      <a:pt x="11739" y="10103"/>
                    </a:lnTo>
                    <a:lnTo>
                      <a:pt x="11739" y="10110"/>
                    </a:lnTo>
                    <a:lnTo>
                      <a:pt x="11739" y="10118"/>
                    </a:lnTo>
                    <a:lnTo>
                      <a:pt x="11741" y="10127"/>
                    </a:lnTo>
                    <a:lnTo>
                      <a:pt x="11745" y="10147"/>
                    </a:lnTo>
                    <a:lnTo>
                      <a:pt x="11750" y="10162"/>
                    </a:lnTo>
                    <a:lnTo>
                      <a:pt x="11750" y="10169"/>
                    </a:lnTo>
                    <a:lnTo>
                      <a:pt x="11747" y="10178"/>
                    </a:lnTo>
                    <a:lnTo>
                      <a:pt x="11744" y="10188"/>
                    </a:lnTo>
                    <a:lnTo>
                      <a:pt x="11739" y="10199"/>
                    </a:lnTo>
                    <a:lnTo>
                      <a:pt x="11728" y="10217"/>
                    </a:lnTo>
                    <a:lnTo>
                      <a:pt x="11720" y="10230"/>
                    </a:lnTo>
                    <a:lnTo>
                      <a:pt x="11714" y="10236"/>
                    </a:lnTo>
                    <a:lnTo>
                      <a:pt x="11703" y="10244"/>
                    </a:lnTo>
                    <a:lnTo>
                      <a:pt x="11688" y="10254"/>
                    </a:lnTo>
                    <a:lnTo>
                      <a:pt x="11671" y="10266"/>
                    </a:lnTo>
                    <a:lnTo>
                      <a:pt x="11639" y="10289"/>
                    </a:lnTo>
                    <a:lnTo>
                      <a:pt x="11618" y="10302"/>
                    </a:lnTo>
                    <a:lnTo>
                      <a:pt x="11597" y="10313"/>
                    </a:lnTo>
                    <a:lnTo>
                      <a:pt x="11564" y="10333"/>
                    </a:lnTo>
                    <a:lnTo>
                      <a:pt x="11532" y="10351"/>
                    </a:lnTo>
                    <a:lnTo>
                      <a:pt x="11512" y="10361"/>
                    </a:lnTo>
                    <a:lnTo>
                      <a:pt x="11504" y="10361"/>
                    </a:lnTo>
                    <a:lnTo>
                      <a:pt x="11489" y="10360"/>
                    </a:lnTo>
                    <a:lnTo>
                      <a:pt x="11469" y="10359"/>
                    </a:lnTo>
                    <a:lnTo>
                      <a:pt x="11450" y="10355"/>
                    </a:lnTo>
                    <a:lnTo>
                      <a:pt x="11429" y="10351"/>
                    </a:lnTo>
                    <a:lnTo>
                      <a:pt x="11410" y="10346"/>
                    </a:lnTo>
                    <a:lnTo>
                      <a:pt x="11395" y="10343"/>
                    </a:lnTo>
                    <a:lnTo>
                      <a:pt x="11388" y="10338"/>
                    </a:lnTo>
                    <a:lnTo>
                      <a:pt x="11387" y="10335"/>
                    </a:lnTo>
                    <a:lnTo>
                      <a:pt x="11388" y="10333"/>
                    </a:lnTo>
                    <a:lnTo>
                      <a:pt x="11391" y="10330"/>
                    </a:lnTo>
                    <a:lnTo>
                      <a:pt x="11394" y="10327"/>
                    </a:lnTo>
                    <a:lnTo>
                      <a:pt x="11404" y="10321"/>
                    </a:lnTo>
                    <a:lnTo>
                      <a:pt x="11416" y="10313"/>
                    </a:lnTo>
                    <a:lnTo>
                      <a:pt x="11443" y="10301"/>
                    </a:lnTo>
                    <a:lnTo>
                      <a:pt x="11459" y="10293"/>
                    </a:lnTo>
                    <a:lnTo>
                      <a:pt x="11468" y="10291"/>
                    </a:lnTo>
                    <a:lnTo>
                      <a:pt x="11479" y="10290"/>
                    </a:lnTo>
                    <a:lnTo>
                      <a:pt x="11491" y="10290"/>
                    </a:lnTo>
                    <a:lnTo>
                      <a:pt x="11500" y="10289"/>
                    </a:lnTo>
                    <a:lnTo>
                      <a:pt x="11507" y="10285"/>
                    </a:lnTo>
                    <a:lnTo>
                      <a:pt x="11516" y="10276"/>
                    </a:lnTo>
                    <a:lnTo>
                      <a:pt x="11526" y="10266"/>
                    </a:lnTo>
                    <a:lnTo>
                      <a:pt x="11534" y="10258"/>
                    </a:lnTo>
                    <a:lnTo>
                      <a:pt x="11539" y="10254"/>
                    </a:lnTo>
                    <a:lnTo>
                      <a:pt x="11546" y="10250"/>
                    </a:lnTo>
                    <a:lnTo>
                      <a:pt x="11553" y="10248"/>
                    </a:lnTo>
                    <a:lnTo>
                      <a:pt x="11560" y="10246"/>
                    </a:lnTo>
                    <a:lnTo>
                      <a:pt x="11576" y="10241"/>
                    </a:lnTo>
                    <a:lnTo>
                      <a:pt x="11589" y="10234"/>
                    </a:lnTo>
                    <a:lnTo>
                      <a:pt x="11595" y="10231"/>
                    </a:lnTo>
                    <a:lnTo>
                      <a:pt x="11600" y="10225"/>
                    </a:lnTo>
                    <a:lnTo>
                      <a:pt x="11605" y="10218"/>
                    </a:lnTo>
                    <a:lnTo>
                      <a:pt x="11609" y="10211"/>
                    </a:lnTo>
                    <a:lnTo>
                      <a:pt x="11617" y="10196"/>
                    </a:lnTo>
                    <a:lnTo>
                      <a:pt x="11624" y="10185"/>
                    </a:lnTo>
                    <a:lnTo>
                      <a:pt x="11638" y="10159"/>
                    </a:lnTo>
                    <a:lnTo>
                      <a:pt x="11660" y="10113"/>
                    </a:lnTo>
                    <a:lnTo>
                      <a:pt x="11671" y="10087"/>
                    </a:lnTo>
                    <a:lnTo>
                      <a:pt x="11681" y="10065"/>
                    </a:lnTo>
                    <a:lnTo>
                      <a:pt x="11687" y="10046"/>
                    </a:lnTo>
                    <a:lnTo>
                      <a:pt x="11691" y="10036"/>
                    </a:lnTo>
                    <a:lnTo>
                      <a:pt x="11692" y="10031"/>
                    </a:lnTo>
                    <a:lnTo>
                      <a:pt x="11694" y="10027"/>
                    </a:lnTo>
                    <a:lnTo>
                      <a:pt x="11699" y="10022"/>
                    </a:lnTo>
                    <a:lnTo>
                      <a:pt x="11705" y="10018"/>
                    </a:lnTo>
                    <a:lnTo>
                      <a:pt x="11720" y="10009"/>
                    </a:lnTo>
                    <a:lnTo>
                      <a:pt x="11735" y="10003"/>
                    </a:lnTo>
                    <a:lnTo>
                      <a:pt x="11742" y="9999"/>
                    </a:lnTo>
                    <a:lnTo>
                      <a:pt x="11748" y="9993"/>
                    </a:lnTo>
                    <a:lnTo>
                      <a:pt x="11753" y="9985"/>
                    </a:lnTo>
                    <a:lnTo>
                      <a:pt x="11758" y="9976"/>
                    </a:lnTo>
                    <a:lnTo>
                      <a:pt x="11764" y="9959"/>
                    </a:lnTo>
                    <a:lnTo>
                      <a:pt x="11768" y="9947"/>
                    </a:lnTo>
                    <a:lnTo>
                      <a:pt x="11772" y="9933"/>
                    </a:lnTo>
                    <a:lnTo>
                      <a:pt x="11774" y="9916"/>
                    </a:lnTo>
                    <a:lnTo>
                      <a:pt x="11776" y="9897"/>
                    </a:lnTo>
                    <a:lnTo>
                      <a:pt x="11777" y="9881"/>
                    </a:lnTo>
                    <a:lnTo>
                      <a:pt x="11777" y="9875"/>
                    </a:lnTo>
                    <a:lnTo>
                      <a:pt x="11779" y="9868"/>
                    </a:lnTo>
                    <a:lnTo>
                      <a:pt x="11783" y="9860"/>
                    </a:lnTo>
                    <a:lnTo>
                      <a:pt x="11787" y="9852"/>
                    </a:lnTo>
                    <a:lnTo>
                      <a:pt x="11796" y="9836"/>
                    </a:lnTo>
                    <a:lnTo>
                      <a:pt x="11804" y="9825"/>
                    </a:lnTo>
                    <a:lnTo>
                      <a:pt x="11816" y="9810"/>
                    </a:lnTo>
                    <a:lnTo>
                      <a:pt x="11836" y="9790"/>
                    </a:lnTo>
                    <a:lnTo>
                      <a:pt x="11856" y="9772"/>
                    </a:lnTo>
                    <a:lnTo>
                      <a:pt x="11869" y="9760"/>
                    </a:lnTo>
                    <a:lnTo>
                      <a:pt x="11873" y="9755"/>
                    </a:lnTo>
                    <a:lnTo>
                      <a:pt x="11875" y="9747"/>
                    </a:lnTo>
                    <a:lnTo>
                      <a:pt x="11876" y="9737"/>
                    </a:lnTo>
                    <a:lnTo>
                      <a:pt x="11878" y="9726"/>
                    </a:lnTo>
                    <a:lnTo>
                      <a:pt x="11878" y="9704"/>
                    </a:lnTo>
                    <a:lnTo>
                      <a:pt x="11878" y="9690"/>
                    </a:lnTo>
                    <a:lnTo>
                      <a:pt x="11880" y="9683"/>
                    </a:lnTo>
                    <a:lnTo>
                      <a:pt x="11886" y="9675"/>
                    </a:lnTo>
                    <a:lnTo>
                      <a:pt x="11896" y="9664"/>
                    </a:lnTo>
                    <a:lnTo>
                      <a:pt x="11907" y="9651"/>
                    </a:lnTo>
                    <a:lnTo>
                      <a:pt x="11928" y="9630"/>
                    </a:lnTo>
                    <a:lnTo>
                      <a:pt x="11942" y="9617"/>
                    </a:lnTo>
                    <a:lnTo>
                      <a:pt x="11943" y="9613"/>
                    </a:lnTo>
                    <a:lnTo>
                      <a:pt x="11945" y="9606"/>
                    </a:lnTo>
                    <a:lnTo>
                      <a:pt x="11947" y="9597"/>
                    </a:lnTo>
                    <a:lnTo>
                      <a:pt x="11947" y="9589"/>
                    </a:lnTo>
                    <a:lnTo>
                      <a:pt x="11948" y="9569"/>
                    </a:lnTo>
                    <a:lnTo>
                      <a:pt x="11949" y="9553"/>
                    </a:lnTo>
                    <a:lnTo>
                      <a:pt x="11950" y="9539"/>
                    </a:lnTo>
                    <a:lnTo>
                      <a:pt x="11953" y="9525"/>
                    </a:lnTo>
                    <a:lnTo>
                      <a:pt x="11956" y="9510"/>
                    </a:lnTo>
                    <a:lnTo>
                      <a:pt x="11960" y="9499"/>
                    </a:lnTo>
                    <a:lnTo>
                      <a:pt x="11964" y="9484"/>
                    </a:lnTo>
                    <a:lnTo>
                      <a:pt x="11969" y="9463"/>
                    </a:lnTo>
                    <a:lnTo>
                      <a:pt x="11972" y="9441"/>
                    </a:lnTo>
                    <a:lnTo>
                      <a:pt x="11974" y="9428"/>
                    </a:lnTo>
                    <a:lnTo>
                      <a:pt x="11975" y="9418"/>
                    </a:lnTo>
                    <a:lnTo>
                      <a:pt x="11979" y="9407"/>
                    </a:lnTo>
                    <a:lnTo>
                      <a:pt x="11982" y="9394"/>
                    </a:lnTo>
                    <a:lnTo>
                      <a:pt x="11987" y="9383"/>
                    </a:lnTo>
                    <a:lnTo>
                      <a:pt x="11988" y="9376"/>
                    </a:lnTo>
                    <a:lnTo>
                      <a:pt x="11990" y="9364"/>
                    </a:lnTo>
                    <a:lnTo>
                      <a:pt x="11991" y="9348"/>
                    </a:lnTo>
                    <a:lnTo>
                      <a:pt x="11991" y="9330"/>
                    </a:lnTo>
                    <a:lnTo>
                      <a:pt x="11990" y="9296"/>
                    </a:lnTo>
                    <a:lnTo>
                      <a:pt x="11990" y="9277"/>
                    </a:lnTo>
                    <a:lnTo>
                      <a:pt x="11991" y="9273"/>
                    </a:lnTo>
                    <a:lnTo>
                      <a:pt x="11992" y="9269"/>
                    </a:lnTo>
                    <a:lnTo>
                      <a:pt x="11996" y="9264"/>
                    </a:lnTo>
                    <a:lnTo>
                      <a:pt x="11998" y="9258"/>
                    </a:lnTo>
                    <a:lnTo>
                      <a:pt x="12007" y="9248"/>
                    </a:lnTo>
                    <a:lnTo>
                      <a:pt x="12013" y="9238"/>
                    </a:lnTo>
                    <a:lnTo>
                      <a:pt x="12014" y="9232"/>
                    </a:lnTo>
                    <a:lnTo>
                      <a:pt x="12014" y="9223"/>
                    </a:lnTo>
                    <a:lnTo>
                      <a:pt x="12014" y="9213"/>
                    </a:lnTo>
                    <a:lnTo>
                      <a:pt x="12013" y="9202"/>
                    </a:lnTo>
                    <a:lnTo>
                      <a:pt x="12009" y="9180"/>
                    </a:lnTo>
                    <a:lnTo>
                      <a:pt x="12004" y="9165"/>
                    </a:lnTo>
                    <a:lnTo>
                      <a:pt x="12001" y="9154"/>
                    </a:lnTo>
                    <a:lnTo>
                      <a:pt x="11997" y="9142"/>
                    </a:lnTo>
                    <a:lnTo>
                      <a:pt x="11996" y="9131"/>
                    </a:lnTo>
                    <a:lnTo>
                      <a:pt x="11996" y="9121"/>
                    </a:lnTo>
                    <a:lnTo>
                      <a:pt x="11997" y="9115"/>
                    </a:lnTo>
                    <a:lnTo>
                      <a:pt x="12001" y="9106"/>
                    </a:lnTo>
                    <a:lnTo>
                      <a:pt x="12007" y="9095"/>
                    </a:lnTo>
                    <a:lnTo>
                      <a:pt x="12014" y="9084"/>
                    </a:lnTo>
                    <a:lnTo>
                      <a:pt x="12022" y="9073"/>
                    </a:lnTo>
                    <a:lnTo>
                      <a:pt x="12030" y="9062"/>
                    </a:lnTo>
                    <a:lnTo>
                      <a:pt x="12039" y="9052"/>
                    </a:lnTo>
                    <a:lnTo>
                      <a:pt x="12047" y="9044"/>
                    </a:lnTo>
                    <a:lnTo>
                      <a:pt x="12051" y="9041"/>
                    </a:lnTo>
                    <a:lnTo>
                      <a:pt x="12055" y="9040"/>
                    </a:lnTo>
                    <a:lnTo>
                      <a:pt x="12057" y="9040"/>
                    </a:lnTo>
                    <a:lnTo>
                      <a:pt x="12061" y="9040"/>
                    </a:lnTo>
                    <a:lnTo>
                      <a:pt x="12066" y="9045"/>
                    </a:lnTo>
                    <a:lnTo>
                      <a:pt x="12070" y="9052"/>
                    </a:lnTo>
                    <a:lnTo>
                      <a:pt x="12073" y="9060"/>
                    </a:lnTo>
                    <a:lnTo>
                      <a:pt x="12074" y="9070"/>
                    </a:lnTo>
                    <a:lnTo>
                      <a:pt x="12076" y="9078"/>
                    </a:lnTo>
                    <a:lnTo>
                      <a:pt x="12077" y="9084"/>
                    </a:lnTo>
                    <a:lnTo>
                      <a:pt x="12077" y="9092"/>
                    </a:lnTo>
                    <a:lnTo>
                      <a:pt x="12081" y="9108"/>
                    </a:lnTo>
                    <a:lnTo>
                      <a:pt x="12084" y="9129"/>
                    </a:lnTo>
                    <a:lnTo>
                      <a:pt x="12090" y="9146"/>
                    </a:lnTo>
                    <a:lnTo>
                      <a:pt x="12094" y="9152"/>
                    </a:lnTo>
                    <a:lnTo>
                      <a:pt x="12095" y="9157"/>
                    </a:lnTo>
                    <a:lnTo>
                      <a:pt x="12097" y="9162"/>
                    </a:lnTo>
                    <a:lnTo>
                      <a:pt x="12097" y="9167"/>
                    </a:lnTo>
                    <a:lnTo>
                      <a:pt x="12095" y="9174"/>
                    </a:lnTo>
                    <a:lnTo>
                      <a:pt x="12092" y="9181"/>
                    </a:lnTo>
                    <a:lnTo>
                      <a:pt x="12092" y="9188"/>
                    </a:lnTo>
                    <a:lnTo>
                      <a:pt x="12092" y="9196"/>
                    </a:lnTo>
                    <a:lnTo>
                      <a:pt x="12093" y="9207"/>
                    </a:lnTo>
                    <a:lnTo>
                      <a:pt x="12094" y="9221"/>
                    </a:lnTo>
                    <a:lnTo>
                      <a:pt x="12098" y="9247"/>
                    </a:lnTo>
                    <a:lnTo>
                      <a:pt x="12098" y="9268"/>
                    </a:lnTo>
                    <a:lnTo>
                      <a:pt x="12098" y="9275"/>
                    </a:lnTo>
                    <a:lnTo>
                      <a:pt x="12098" y="9282"/>
                    </a:lnTo>
                    <a:lnTo>
                      <a:pt x="12099" y="9289"/>
                    </a:lnTo>
                    <a:lnTo>
                      <a:pt x="12100" y="9293"/>
                    </a:lnTo>
                    <a:lnTo>
                      <a:pt x="12104" y="9303"/>
                    </a:lnTo>
                    <a:lnTo>
                      <a:pt x="12108" y="9312"/>
                    </a:lnTo>
                    <a:lnTo>
                      <a:pt x="12108" y="9317"/>
                    </a:lnTo>
                    <a:lnTo>
                      <a:pt x="12108" y="9323"/>
                    </a:lnTo>
                    <a:lnTo>
                      <a:pt x="12106" y="9332"/>
                    </a:lnTo>
                    <a:lnTo>
                      <a:pt x="12105" y="9339"/>
                    </a:lnTo>
                    <a:lnTo>
                      <a:pt x="12103" y="9356"/>
                    </a:lnTo>
                    <a:lnTo>
                      <a:pt x="12102" y="9368"/>
                    </a:lnTo>
                    <a:lnTo>
                      <a:pt x="12103" y="9382"/>
                    </a:lnTo>
                    <a:lnTo>
                      <a:pt x="12106" y="9402"/>
                    </a:lnTo>
                    <a:lnTo>
                      <a:pt x="12111" y="9420"/>
                    </a:lnTo>
                    <a:lnTo>
                      <a:pt x="12116" y="9432"/>
                    </a:lnTo>
                    <a:lnTo>
                      <a:pt x="12121" y="9442"/>
                    </a:lnTo>
                    <a:lnTo>
                      <a:pt x="12127" y="9457"/>
                    </a:lnTo>
                    <a:lnTo>
                      <a:pt x="12130" y="9466"/>
                    </a:lnTo>
                    <a:lnTo>
                      <a:pt x="12131" y="9474"/>
                    </a:lnTo>
                    <a:lnTo>
                      <a:pt x="12132" y="9484"/>
                    </a:lnTo>
                    <a:lnTo>
                      <a:pt x="12132" y="9493"/>
                    </a:lnTo>
                    <a:lnTo>
                      <a:pt x="12132" y="9503"/>
                    </a:lnTo>
                    <a:lnTo>
                      <a:pt x="12130" y="9512"/>
                    </a:lnTo>
                    <a:lnTo>
                      <a:pt x="12126" y="9521"/>
                    </a:lnTo>
                    <a:lnTo>
                      <a:pt x="12122" y="9528"/>
                    </a:lnTo>
                    <a:lnTo>
                      <a:pt x="12113" y="9542"/>
                    </a:lnTo>
                    <a:lnTo>
                      <a:pt x="12105" y="9553"/>
                    </a:lnTo>
                    <a:close/>
                  </a:path>
                </a:pathLst>
              </a:custGeom>
              <a:solidFill>
                <a:srgbClr val="EBECEC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84" name="Freeform 64"/>
              <p:cNvSpPr>
                <a:spLocks/>
              </p:cNvSpPr>
              <p:nvPr userDrawn="1"/>
            </p:nvSpPr>
            <p:spPr bwMode="auto">
              <a:xfrm>
                <a:off x="1716" y="2166"/>
                <a:ext cx="22" cy="23"/>
              </a:xfrm>
              <a:custGeom>
                <a:avLst/>
                <a:gdLst/>
                <a:ahLst/>
                <a:cxnLst>
                  <a:cxn ang="0">
                    <a:pos x="67" y="35"/>
                  </a:cxn>
                  <a:cxn ang="0">
                    <a:pos x="67" y="41"/>
                  </a:cxn>
                  <a:cxn ang="0">
                    <a:pos x="65" y="48"/>
                  </a:cxn>
                  <a:cxn ang="0">
                    <a:pos x="62" y="53"/>
                  </a:cxn>
                  <a:cxn ang="0">
                    <a:pos x="57" y="58"/>
                  </a:cxn>
                  <a:cxn ang="0">
                    <a:pos x="52" y="63"/>
                  </a:cxn>
                  <a:cxn ang="0">
                    <a:pos x="46" y="65"/>
                  </a:cxn>
                  <a:cxn ang="0">
                    <a:pos x="40" y="68"/>
                  </a:cxn>
                  <a:cxn ang="0">
                    <a:pos x="34" y="69"/>
                  </a:cxn>
                  <a:cxn ang="0">
                    <a:pos x="27" y="68"/>
                  </a:cxn>
                  <a:cxn ang="0">
                    <a:pos x="20" y="65"/>
                  </a:cxn>
                  <a:cxn ang="0">
                    <a:pos x="14" y="63"/>
                  </a:cxn>
                  <a:cxn ang="0">
                    <a:pos x="9" y="58"/>
                  </a:cxn>
                  <a:cxn ang="0">
                    <a:pos x="6" y="53"/>
                  </a:cxn>
                  <a:cxn ang="0">
                    <a:pos x="2" y="48"/>
                  </a:cxn>
                  <a:cxn ang="0">
                    <a:pos x="0" y="41"/>
                  </a:cxn>
                  <a:cxn ang="0">
                    <a:pos x="0" y="35"/>
                  </a:cxn>
                  <a:cxn ang="0">
                    <a:pos x="0" y="27"/>
                  </a:cxn>
                  <a:cxn ang="0">
                    <a:pos x="2" y="21"/>
                  </a:cxn>
                  <a:cxn ang="0">
                    <a:pos x="6" y="15"/>
                  </a:cxn>
                  <a:cxn ang="0">
                    <a:pos x="9" y="10"/>
                  </a:cxn>
                  <a:cxn ang="0">
                    <a:pos x="14" y="6"/>
                  </a:cxn>
                  <a:cxn ang="0">
                    <a:pos x="20" y="3"/>
                  </a:cxn>
                  <a:cxn ang="0">
                    <a:pos x="27" y="1"/>
                  </a:cxn>
                  <a:cxn ang="0">
                    <a:pos x="34" y="0"/>
                  </a:cxn>
                  <a:cxn ang="0">
                    <a:pos x="40" y="1"/>
                  </a:cxn>
                  <a:cxn ang="0">
                    <a:pos x="46" y="3"/>
                  </a:cxn>
                  <a:cxn ang="0">
                    <a:pos x="52" y="6"/>
                  </a:cxn>
                  <a:cxn ang="0">
                    <a:pos x="57" y="10"/>
                  </a:cxn>
                  <a:cxn ang="0">
                    <a:pos x="62" y="15"/>
                  </a:cxn>
                  <a:cxn ang="0">
                    <a:pos x="65" y="21"/>
                  </a:cxn>
                  <a:cxn ang="0">
                    <a:pos x="67" y="27"/>
                  </a:cxn>
                  <a:cxn ang="0">
                    <a:pos x="67" y="35"/>
                  </a:cxn>
                </a:cxnLst>
                <a:rect l="0" t="0" r="r" b="b"/>
                <a:pathLst>
                  <a:path w="67" h="69">
                    <a:moveTo>
                      <a:pt x="67" y="35"/>
                    </a:moveTo>
                    <a:lnTo>
                      <a:pt x="67" y="41"/>
                    </a:lnTo>
                    <a:lnTo>
                      <a:pt x="65" y="48"/>
                    </a:lnTo>
                    <a:lnTo>
                      <a:pt x="62" y="53"/>
                    </a:lnTo>
                    <a:lnTo>
                      <a:pt x="57" y="58"/>
                    </a:lnTo>
                    <a:lnTo>
                      <a:pt x="52" y="63"/>
                    </a:lnTo>
                    <a:lnTo>
                      <a:pt x="46" y="65"/>
                    </a:lnTo>
                    <a:lnTo>
                      <a:pt x="40" y="68"/>
                    </a:lnTo>
                    <a:lnTo>
                      <a:pt x="34" y="69"/>
                    </a:lnTo>
                    <a:lnTo>
                      <a:pt x="27" y="68"/>
                    </a:lnTo>
                    <a:lnTo>
                      <a:pt x="20" y="65"/>
                    </a:lnTo>
                    <a:lnTo>
                      <a:pt x="14" y="63"/>
                    </a:lnTo>
                    <a:lnTo>
                      <a:pt x="9" y="58"/>
                    </a:lnTo>
                    <a:lnTo>
                      <a:pt x="6" y="53"/>
                    </a:lnTo>
                    <a:lnTo>
                      <a:pt x="2" y="48"/>
                    </a:lnTo>
                    <a:lnTo>
                      <a:pt x="0" y="41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2" y="21"/>
                    </a:lnTo>
                    <a:lnTo>
                      <a:pt x="6" y="15"/>
                    </a:lnTo>
                    <a:lnTo>
                      <a:pt x="9" y="10"/>
                    </a:lnTo>
                    <a:lnTo>
                      <a:pt x="14" y="6"/>
                    </a:lnTo>
                    <a:lnTo>
                      <a:pt x="20" y="3"/>
                    </a:lnTo>
                    <a:lnTo>
                      <a:pt x="27" y="1"/>
                    </a:lnTo>
                    <a:lnTo>
                      <a:pt x="34" y="0"/>
                    </a:lnTo>
                    <a:lnTo>
                      <a:pt x="40" y="1"/>
                    </a:lnTo>
                    <a:lnTo>
                      <a:pt x="46" y="3"/>
                    </a:lnTo>
                    <a:lnTo>
                      <a:pt x="52" y="6"/>
                    </a:lnTo>
                    <a:lnTo>
                      <a:pt x="57" y="10"/>
                    </a:lnTo>
                    <a:lnTo>
                      <a:pt x="62" y="15"/>
                    </a:lnTo>
                    <a:lnTo>
                      <a:pt x="65" y="21"/>
                    </a:lnTo>
                    <a:lnTo>
                      <a:pt x="67" y="27"/>
                    </a:lnTo>
                    <a:lnTo>
                      <a:pt x="67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85" name="Freeform 65"/>
              <p:cNvSpPr>
                <a:spLocks noEditPoints="1"/>
              </p:cNvSpPr>
              <p:nvPr userDrawn="1"/>
            </p:nvSpPr>
            <p:spPr bwMode="auto">
              <a:xfrm>
                <a:off x="1707" y="2157"/>
                <a:ext cx="40" cy="40"/>
              </a:xfrm>
              <a:custGeom>
                <a:avLst/>
                <a:gdLst/>
                <a:ahLst/>
                <a:cxnLst>
                  <a:cxn ang="0">
                    <a:pos x="118" y="73"/>
                  </a:cxn>
                  <a:cxn ang="0">
                    <a:pos x="109" y="94"/>
                  </a:cxn>
                  <a:cxn ang="0">
                    <a:pos x="66" y="67"/>
                  </a:cxn>
                  <a:cxn ang="0">
                    <a:pos x="69" y="61"/>
                  </a:cxn>
                  <a:cxn ang="0">
                    <a:pos x="102" y="102"/>
                  </a:cxn>
                  <a:cxn ang="0">
                    <a:pos x="82" y="115"/>
                  </a:cxn>
                  <a:cxn ang="0">
                    <a:pos x="60" y="120"/>
                  </a:cxn>
                  <a:cxn ang="0">
                    <a:pos x="62" y="68"/>
                  </a:cxn>
                  <a:cxn ang="0">
                    <a:pos x="102" y="102"/>
                  </a:cxn>
                  <a:cxn ang="0">
                    <a:pos x="48" y="118"/>
                  </a:cxn>
                  <a:cxn ang="0">
                    <a:pos x="27" y="110"/>
                  </a:cxn>
                  <a:cxn ang="0">
                    <a:pos x="54" y="67"/>
                  </a:cxn>
                  <a:cxn ang="0">
                    <a:pos x="60" y="69"/>
                  </a:cxn>
                  <a:cxn ang="0">
                    <a:pos x="54" y="67"/>
                  </a:cxn>
                  <a:cxn ang="0">
                    <a:pos x="35" y="84"/>
                  </a:cxn>
                  <a:cxn ang="0">
                    <a:pos x="17" y="102"/>
                  </a:cxn>
                  <a:cxn ang="0">
                    <a:pos x="5" y="84"/>
                  </a:cxn>
                  <a:cxn ang="0">
                    <a:pos x="0" y="61"/>
                  </a:cxn>
                  <a:cxn ang="0">
                    <a:pos x="51" y="64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1" y="27"/>
                  </a:cxn>
                  <a:cxn ang="0">
                    <a:pos x="54" y="54"/>
                  </a:cxn>
                  <a:cxn ang="0">
                    <a:pos x="51" y="61"/>
                  </a:cxn>
                  <a:cxn ang="0">
                    <a:pos x="17" y="19"/>
                  </a:cxn>
                  <a:cxn ang="0">
                    <a:pos x="37" y="5"/>
                  </a:cxn>
                  <a:cxn ang="0">
                    <a:pos x="60" y="0"/>
                  </a:cxn>
                  <a:cxn ang="0">
                    <a:pos x="56" y="52"/>
                  </a:cxn>
                  <a:cxn ang="0">
                    <a:pos x="17" y="19"/>
                  </a:cxn>
                  <a:cxn ang="0">
                    <a:pos x="71" y="2"/>
                  </a:cxn>
                  <a:cxn ang="0">
                    <a:pos x="93" y="11"/>
                  </a:cxn>
                  <a:cxn ang="0">
                    <a:pos x="66" y="54"/>
                  </a:cxn>
                  <a:cxn ang="0">
                    <a:pos x="60" y="52"/>
                  </a:cxn>
                  <a:cxn ang="0">
                    <a:pos x="102" y="19"/>
                  </a:cxn>
                  <a:cxn ang="0">
                    <a:pos x="114" y="37"/>
                  </a:cxn>
                  <a:cxn ang="0">
                    <a:pos x="119" y="61"/>
                  </a:cxn>
                  <a:cxn ang="0">
                    <a:pos x="67" y="57"/>
                  </a:cxn>
                  <a:cxn ang="0">
                    <a:pos x="102" y="19"/>
                  </a:cxn>
                </a:cxnLst>
                <a:rect l="0" t="0" r="r" b="b"/>
                <a:pathLst>
                  <a:path w="119" h="120">
                    <a:moveTo>
                      <a:pt x="119" y="61"/>
                    </a:moveTo>
                    <a:lnTo>
                      <a:pt x="118" y="73"/>
                    </a:lnTo>
                    <a:lnTo>
                      <a:pt x="114" y="84"/>
                    </a:lnTo>
                    <a:lnTo>
                      <a:pt x="109" y="94"/>
                    </a:lnTo>
                    <a:lnTo>
                      <a:pt x="102" y="102"/>
                    </a:lnTo>
                    <a:lnTo>
                      <a:pt x="66" y="67"/>
                    </a:lnTo>
                    <a:lnTo>
                      <a:pt x="67" y="64"/>
                    </a:lnTo>
                    <a:lnTo>
                      <a:pt x="69" y="61"/>
                    </a:lnTo>
                    <a:lnTo>
                      <a:pt x="119" y="61"/>
                    </a:lnTo>
                    <a:close/>
                    <a:moveTo>
                      <a:pt x="102" y="102"/>
                    </a:moveTo>
                    <a:lnTo>
                      <a:pt x="93" y="110"/>
                    </a:lnTo>
                    <a:lnTo>
                      <a:pt x="82" y="115"/>
                    </a:lnTo>
                    <a:lnTo>
                      <a:pt x="71" y="118"/>
                    </a:lnTo>
                    <a:lnTo>
                      <a:pt x="60" y="120"/>
                    </a:lnTo>
                    <a:lnTo>
                      <a:pt x="60" y="69"/>
                    </a:lnTo>
                    <a:lnTo>
                      <a:pt x="62" y="68"/>
                    </a:lnTo>
                    <a:lnTo>
                      <a:pt x="66" y="67"/>
                    </a:lnTo>
                    <a:lnTo>
                      <a:pt x="102" y="102"/>
                    </a:lnTo>
                    <a:close/>
                    <a:moveTo>
                      <a:pt x="60" y="120"/>
                    </a:moveTo>
                    <a:lnTo>
                      <a:pt x="48" y="118"/>
                    </a:lnTo>
                    <a:lnTo>
                      <a:pt x="37" y="115"/>
                    </a:lnTo>
                    <a:lnTo>
                      <a:pt x="27" y="110"/>
                    </a:lnTo>
                    <a:lnTo>
                      <a:pt x="17" y="102"/>
                    </a:lnTo>
                    <a:lnTo>
                      <a:pt x="54" y="67"/>
                    </a:lnTo>
                    <a:lnTo>
                      <a:pt x="56" y="68"/>
                    </a:lnTo>
                    <a:lnTo>
                      <a:pt x="60" y="69"/>
                    </a:lnTo>
                    <a:lnTo>
                      <a:pt x="60" y="120"/>
                    </a:lnTo>
                    <a:close/>
                    <a:moveTo>
                      <a:pt x="54" y="67"/>
                    </a:moveTo>
                    <a:lnTo>
                      <a:pt x="54" y="67"/>
                    </a:lnTo>
                    <a:lnTo>
                      <a:pt x="35" y="84"/>
                    </a:lnTo>
                    <a:lnTo>
                      <a:pt x="54" y="67"/>
                    </a:lnTo>
                    <a:close/>
                    <a:moveTo>
                      <a:pt x="17" y="102"/>
                    </a:moveTo>
                    <a:lnTo>
                      <a:pt x="11" y="94"/>
                    </a:lnTo>
                    <a:lnTo>
                      <a:pt x="5" y="84"/>
                    </a:lnTo>
                    <a:lnTo>
                      <a:pt x="1" y="73"/>
                    </a:lnTo>
                    <a:lnTo>
                      <a:pt x="0" y="61"/>
                    </a:lnTo>
                    <a:lnTo>
                      <a:pt x="51" y="61"/>
                    </a:lnTo>
                    <a:lnTo>
                      <a:pt x="51" y="64"/>
                    </a:lnTo>
                    <a:lnTo>
                      <a:pt x="54" y="67"/>
                    </a:lnTo>
                    <a:lnTo>
                      <a:pt x="17" y="102"/>
                    </a:lnTo>
                    <a:close/>
                    <a:moveTo>
                      <a:pt x="0" y="61"/>
                    </a:moveTo>
                    <a:lnTo>
                      <a:pt x="1" y="48"/>
                    </a:lnTo>
                    <a:lnTo>
                      <a:pt x="5" y="37"/>
                    </a:lnTo>
                    <a:lnTo>
                      <a:pt x="11" y="27"/>
                    </a:lnTo>
                    <a:lnTo>
                      <a:pt x="17" y="19"/>
                    </a:lnTo>
                    <a:lnTo>
                      <a:pt x="54" y="54"/>
                    </a:lnTo>
                    <a:lnTo>
                      <a:pt x="51" y="57"/>
                    </a:lnTo>
                    <a:lnTo>
                      <a:pt x="51" y="61"/>
                    </a:lnTo>
                    <a:lnTo>
                      <a:pt x="0" y="61"/>
                    </a:lnTo>
                    <a:close/>
                    <a:moveTo>
                      <a:pt x="17" y="19"/>
                    </a:moveTo>
                    <a:lnTo>
                      <a:pt x="27" y="11"/>
                    </a:lnTo>
                    <a:lnTo>
                      <a:pt x="37" y="5"/>
                    </a:lnTo>
                    <a:lnTo>
                      <a:pt x="48" y="2"/>
                    </a:lnTo>
                    <a:lnTo>
                      <a:pt x="60" y="0"/>
                    </a:lnTo>
                    <a:lnTo>
                      <a:pt x="60" y="52"/>
                    </a:lnTo>
                    <a:lnTo>
                      <a:pt x="56" y="52"/>
                    </a:lnTo>
                    <a:lnTo>
                      <a:pt x="54" y="54"/>
                    </a:lnTo>
                    <a:lnTo>
                      <a:pt x="17" y="19"/>
                    </a:lnTo>
                    <a:close/>
                    <a:moveTo>
                      <a:pt x="60" y="0"/>
                    </a:moveTo>
                    <a:lnTo>
                      <a:pt x="71" y="2"/>
                    </a:lnTo>
                    <a:lnTo>
                      <a:pt x="82" y="5"/>
                    </a:lnTo>
                    <a:lnTo>
                      <a:pt x="93" y="11"/>
                    </a:lnTo>
                    <a:lnTo>
                      <a:pt x="102" y="19"/>
                    </a:lnTo>
                    <a:lnTo>
                      <a:pt x="66" y="54"/>
                    </a:lnTo>
                    <a:lnTo>
                      <a:pt x="62" y="52"/>
                    </a:lnTo>
                    <a:lnTo>
                      <a:pt x="60" y="52"/>
                    </a:lnTo>
                    <a:lnTo>
                      <a:pt x="60" y="0"/>
                    </a:lnTo>
                    <a:close/>
                    <a:moveTo>
                      <a:pt x="102" y="19"/>
                    </a:moveTo>
                    <a:lnTo>
                      <a:pt x="109" y="27"/>
                    </a:lnTo>
                    <a:lnTo>
                      <a:pt x="114" y="37"/>
                    </a:lnTo>
                    <a:lnTo>
                      <a:pt x="118" y="48"/>
                    </a:lnTo>
                    <a:lnTo>
                      <a:pt x="119" y="61"/>
                    </a:lnTo>
                    <a:lnTo>
                      <a:pt x="69" y="61"/>
                    </a:lnTo>
                    <a:lnTo>
                      <a:pt x="67" y="57"/>
                    </a:lnTo>
                    <a:lnTo>
                      <a:pt x="66" y="54"/>
                    </a:lnTo>
                    <a:lnTo>
                      <a:pt x="102" y="19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86" name="Freeform 66"/>
              <p:cNvSpPr>
                <a:spLocks/>
              </p:cNvSpPr>
              <p:nvPr userDrawn="1"/>
            </p:nvSpPr>
            <p:spPr bwMode="auto">
              <a:xfrm>
                <a:off x="2148" y="2166"/>
                <a:ext cx="22" cy="23"/>
              </a:xfrm>
              <a:custGeom>
                <a:avLst/>
                <a:gdLst/>
                <a:ahLst/>
                <a:cxnLst>
                  <a:cxn ang="0">
                    <a:pos x="68" y="35"/>
                  </a:cxn>
                  <a:cxn ang="0">
                    <a:pos x="68" y="41"/>
                  </a:cxn>
                  <a:cxn ang="0">
                    <a:pos x="65" y="48"/>
                  </a:cxn>
                  <a:cxn ang="0">
                    <a:pos x="61" y="53"/>
                  </a:cxn>
                  <a:cxn ang="0">
                    <a:pos x="58" y="58"/>
                  </a:cxn>
                  <a:cxn ang="0">
                    <a:pos x="53" y="63"/>
                  </a:cxn>
                  <a:cxn ang="0">
                    <a:pos x="47" y="65"/>
                  </a:cxn>
                  <a:cxn ang="0">
                    <a:pos x="41" y="68"/>
                  </a:cxn>
                  <a:cxn ang="0">
                    <a:pos x="33" y="69"/>
                  </a:cxn>
                  <a:cxn ang="0">
                    <a:pos x="27" y="68"/>
                  </a:cxn>
                  <a:cxn ang="0">
                    <a:pos x="21" y="65"/>
                  </a:cxn>
                  <a:cxn ang="0">
                    <a:pos x="15" y="63"/>
                  </a:cxn>
                  <a:cxn ang="0">
                    <a:pos x="10" y="58"/>
                  </a:cxn>
                  <a:cxn ang="0">
                    <a:pos x="5" y="53"/>
                  </a:cxn>
                  <a:cxn ang="0">
                    <a:pos x="2" y="48"/>
                  </a:cxn>
                  <a:cxn ang="0">
                    <a:pos x="0" y="41"/>
                  </a:cxn>
                  <a:cxn ang="0">
                    <a:pos x="0" y="35"/>
                  </a:cxn>
                  <a:cxn ang="0">
                    <a:pos x="0" y="27"/>
                  </a:cxn>
                  <a:cxn ang="0">
                    <a:pos x="2" y="21"/>
                  </a:cxn>
                  <a:cxn ang="0">
                    <a:pos x="5" y="15"/>
                  </a:cxn>
                  <a:cxn ang="0">
                    <a:pos x="10" y="10"/>
                  </a:cxn>
                  <a:cxn ang="0">
                    <a:pos x="15" y="6"/>
                  </a:cxn>
                  <a:cxn ang="0">
                    <a:pos x="21" y="3"/>
                  </a:cxn>
                  <a:cxn ang="0">
                    <a:pos x="27" y="1"/>
                  </a:cxn>
                  <a:cxn ang="0">
                    <a:pos x="33" y="0"/>
                  </a:cxn>
                  <a:cxn ang="0">
                    <a:pos x="41" y="1"/>
                  </a:cxn>
                  <a:cxn ang="0">
                    <a:pos x="47" y="3"/>
                  </a:cxn>
                  <a:cxn ang="0">
                    <a:pos x="53" y="6"/>
                  </a:cxn>
                  <a:cxn ang="0">
                    <a:pos x="58" y="10"/>
                  </a:cxn>
                  <a:cxn ang="0">
                    <a:pos x="61" y="15"/>
                  </a:cxn>
                  <a:cxn ang="0">
                    <a:pos x="65" y="21"/>
                  </a:cxn>
                  <a:cxn ang="0">
                    <a:pos x="68" y="27"/>
                  </a:cxn>
                  <a:cxn ang="0">
                    <a:pos x="68" y="35"/>
                  </a:cxn>
                </a:cxnLst>
                <a:rect l="0" t="0" r="r" b="b"/>
                <a:pathLst>
                  <a:path w="68" h="69">
                    <a:moveTo>
                      <a:pt x="68" y="35"/>
                    </a:moveTo>
                    <a:lnTo>
                      <a:pt x="68" y="41"/>
                    </a:lnTo>
                    <a:lnTo>
                      <a:pt x="65" y="48"/>
                    </a:lnTo>
                    <a:lnTo>
                      <a:pt x="61" y="53"/>
                    </a:lnTo>
                    <a:lnTo>
                      <a:pt x="58" y="58"/>
                    </a:lnTo>
                    <a:lnTo>
                      <a:pt x="53" y="63"/>
                    </a:lnTo>
                    <a:lnTo>
                      <a:pt x="47" y="65"/>
                    </a:lnTo>
                    <a:lnTo>
                      <a:pt x="41" y="68"/>
                    </a:lnTo>
                    <a:lnTo>
                      <a:pt x="33" y="69"/>
                    </a:lnTo>
                    <a:lnTo>
                      <a:pt x="27" y="68"/>
                    </a:lnTo>
                    <a:lnTo>
                      <a:pt x="21" y="65"/>
                    </a:lnTo>
                    <a:lnTo>
                      <a:pt x="15" y="63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2" y="48"/>
                    </a:lnTo>
                    <a:lnTo>
                      <a:pt x="0" y="41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2" y="21"/>
                    </a:lnTo>
                    <a:lnTo>
                      <a:pt x="5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1" y="3"/>
                    </a:lnTo>
                    <a:lnTo>
                      <a:pt x="27" y="1"/>
                    </a:lnTo>
                    <a:lnTo>
                      <a:pt x="33" y="0"/>
                    </a:lnTo>
                    <a:lnTo>
                      <a:pt x="41" y="1"/>
                    </a:lnTo>
                    <a:lnTo>
                      <a:pt x="47" y="3"/>
                    </a:lnTo>
                    <a:lnTo>
                      <a:pt x="53" y="6"/>
                    </a:lnTo>
                    <a:lnTo>
                      <a:pt x="58" y="10"/>
                    </a:lnTo>
                    <a:lnTo>
                      <a:pt x="61" y="15"/>
                    </a:lnTo>
                    <a:lnTo>
                      <a:pt x="65" y="21"/>
                    </a:lnTo>
                    <a:lnTo>
                      <a:pt x="68" y="27"/>
                    </a:lnTo>
                    <a:lnTo>
                      <a:pt x="68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87" name="Freeform 67"/>
              <p:cNvSpPr>
                <a:spLocks noEditPoints="1"/>
              </p:cNvSpPr>
              <p:nvPr userDrawn="1"/>
            </p:nvSpPr>
            <p:spPr bwMode="auto">
              <a:xfrm>
                <a:off x="2139" y="2157"/>
                <a:ext cx="40" cy="40"/>
              </a:xfrm>
              <a:custGeom>
                <a:avLst/>
                <a:gdLst/>
                <a:ahLst/>
                <a:cxnLst>
                  <a:cxn ang="0">
                    <a:pos x="118" y="73"/>
                  </a:cxn>
                  <a:cxn ang="0">
                    <a:pos x="110" y="94"/>
                  </a:cxn>
                  <a:cxn ang="0">
                    <a:pos x="65" y="67"/>
                  </a:cxn>
                  <a:cxn ang="0">
                    <a:pos x="68" y="61"/>
                  </a:cxn>
                  <a:cxn ang="0">
                    <a:pos x="102" y="102"/>
                  </a:cxn>
                  <a:cxn ang="0">
                    <a:pos x="83" y="115"/>
                  </a:cxn>
                  <a:cxn ang="0">
                    <a:pos x="59" y="120"/>
                  </a:cxn>
                  <a:cxn ang="0">
                    <a:pos x="63" y="68"/>
                  </a:cxn>
                  <a:cxn ang="0">
                    <a:pos x="102" y="102"/>
                  </a:cxn>
                  <a:cxn ang="0">
                    <a:pos x="48" y="118"/>
                  </a:cxn>
                  <a:cxn ang="0">
                    <a:pos x="26" y="110"/>
                  </a:cxn>
                  <a:cxn ang="0">
                    <a:pos x="53" y="67"/>
                  </a:cxn>
                  <a:cxn ang="0">
                    <a:pos x="59" y="69"/>
                  </a:cxn>
                  <a:cxn ang="0">
                    <a:pos x="17" y="102"/>
                  </a:cxn>
                  <a:cxn ang="0">
                    <a:pos x="36" y="84"/>
                  </a:cxn>
                  <a:cxn ang="0">
                    <a:pos x="17" y="102"/>
                  </a:cxn>
                  <a:cxn ang="0">
                    <a:pos x="5" y="84"/>
                  </a:cxn>
                  <a:cxn ang="0">
                    <a:pos x="0" y="61"/>
                  </a:cxn>
                  <a:cxn ang="0">
                    <a:pos x="52" y="64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7"/>
                  </a:cxn>
                  <a:cxn ang="0">
                    <a:pos x="53" y="54"/>
                  </a:cxn>
                  <a:cxn ang="0">
                    <a:pos x="51" y="61"/>
                  </a:cxn>
                  <a:cxn ang="0">
                    <a:pos x="17" y="19"/>
                  </a:cxn>
                  <a:cxn ang="0">
                    <a:pos x="37" y="5"/>
                  </a:cxn>
                  <a:cxn ang="0">
                    <a:pos x="59" y="0"/>
                  </a:cxn>
                  <a:cxn ang="0">
                    <a:pos x="57" y="52"/>
                  </a:cxn>
                  <a:cxn ang="0">
                    <a:pos x="17" y="19"/>
                  </a:cxn>
                  <a:cxn ang="0">
                    <a:pos x="71" y="2"/>
                  </a:cxn>
                  <a:cxn ang="0">
                    <a:pos x="94" y="11"/>
                  </a:cxn>
                  <a:cxn ang="0">
                    <a:pos x="65" y="54"/>
                  </a:cxn>
                  <a:cxn ang="0">
                    <a:pos x="59" y="52"/>
                  </a:cxn>
                  <a:cxn ang="0">
                    <a:pos x="102" y="19"/>
                  </a:cxn>
                  <a:cxn ang="0">
                    <a:pos x="84" y="36"/>
                  </a:cxn>
                  <a:cxn ang="0">
                    <a:pos x="102" y="19"/>
                  </a:cxn>
                  <a:cxn ang="0">
                    <a:pos x="115" y="37"/>
                  </a:cxn>
                  <a:cxn ang="0">
                    <a:pos x="119" y="61"/>
                  </a:cxn>
                  <a:cxn ang="0">
                    <a:pos x="68" y="57"/>
                  </a:cxn>
                  <a:cxn ang="0">
                    <a:pos x="102" y="19"/>
                  </a:cxn>
                </a:cxnLst>
                <a:rect l="0" t="0" r="r" b="b"/>
                <a:pathLst>
                  <a:path w="119" h="120">
                    <a:moveTo>
                      <a:pt x="119" y="61"/>
                    </a:moveTo>
                    <a:lnTo>
                      <a:pt x="118" y="73"/>
                    </a:lnTo>
                    <a:lnTo>
                      <a:pt x="115" y="84"/>
                    </a:lnTo>
                    <a:lnTo>
                      <a:pt x="110" y="94"/>
                    </a:lnTo>
                    <a:lnTo>
                      <a:pt x="102" y="102"/>
                    </a:lnTo>
                    <a:lnTo>
                      <a:pt x="65" y="67"/>
                    </a:lnTo>
                    <a:lnTo>
                      <a:pt x="68" y="64"/>
                    </a:lnTo>
                    <a:lnTo>
                      <a:pt x="68" y="61"/>
                    </a:lnTo>
                    <a:lnTo>
                      <a:pt x="119" y="61"/>
                    </a:lnTo>
                    <a:close/>
                    <a:moveTo>
                      <a:pt x="102" y="102"/>
                    </a:moveTo>
                    <a:lnTo>
                      <a:pt x="92" y="110"/>
                    </a:lnTo>
                    <a:lnTo>
                      <a:pt x="83" y="115"/>
                    </a:lnTo>
                    <a:lnTo>
                      <a:pt x="71" y="118"/>
                    </a:lnTo>
                    <a:lnTo>
                      <a:pt x="59" y="120"/>
                    </a:lnTo>
                    <a:lnTo>
                      <a:pt x="59" y="69"/>
                    </a:lnTo>
                    <a:lnTo>
                      <a:pt x="63" y="68"/>
                    </a:lnTo>
                    <a:lnTo>
                      <a:pt x="65" y="67"/>
                    </a:lnTo>
                    <a:lnTo>
                      <a:pt x="102" y="102"/>
                    </a:lnTo>
                    <a:close/>
                    <a:moveTo>
                      <a:pt x="59" y="120"/>
                    </a:moveTo>
                    <a:lnTo>
                      <a:pt x="48" y="118"/>
                    </a:lnTo>
                    <a:lnTo>
                      <a:pt x="37" y="115"/>
                    </a:lnTo>
                    <a:lnTo>
                      <a:pt x="26" y="110"/>
                    </a:lnTo>
                    <a:lnTo>
                      <a:pt x="17" y="102"/>
                    </a:lnTo>
                    <a:lnTo>
                      <a:pt x="53" y="67"/>
                    </a:lnTo>
                    <a:lnTo>
                      <a:pt x="57" y="68"/>
                    </a:lnTo>
                    <a:lnTo>
                      <a:pt x="59" y="69"/>
                    </a:lnTo>
                    <a:lnTo>
                      <a:pt x="59" y="120"/>
                    </a:lnTo>
                    <a:close/>
                    <a:moveTo>
                      <a:pt x="17" y="102"/>
                    </a:moveTo>
                    <a:lnTo>
                      <a:pt x="17" y="102"/>
                    </a:lnTo>
                    <a:lnTo>
                      <a:pt x="36" y="84"/>
                    </a:lnTo>
                    <a:lnTo>
                      <a:pt x="17" y="102"/>
                    </a:lnTo>
                    <a:close/>
                    <a:moveTo>
                      <a:pt x="17" y="102"/>
                    </a:moveTo>
                    <a:lnTo>
                      <a:pt x="10" y="94"/>
                    </a:lnTo>
                    <a:lnTo>
                      <a:pt x="5" y="84"/>
                    </a:lnTo>
                    <a:lnTo>
                      <a:pt x="1" y="73"/>
                    </a:lnTo>
                    <a:lnTo>
                      <a:pt x="0" y="61"/>
                    </a:lnTo>
                    <a:lnTo>
                      <a:pt x="51" y="61"/>
                    </a:lnTo>
                    <a:lnTo>
                      <a:pt x="52" y="64"/>
                    </a:lnTo>
                    <a:lnTo>
                      <a:pt x="53" y="67"/>
                    </a:lnTo>
                    <a:lnTo>
                      <a:pt x="17" y="102"/>
                    </a:lnTo>
                    <a:close/>
                    <a:moveTo>
                      <a:pt x="0" y="61"/>
                    </a:moveTo>
                    <a:lnTo>
                      <a:pt x="1" y="48"/>
                    </a:lnTo>
                    <a:lnTo>
                      <a:pt x="5" y="37"/>
                    </a:lnTo>
                    <a:lnTo>
                      <a:pt x="10" y="27"/>
                    </a:lnTo>
                    <a:lnTo>
                      <a:pt x="17" y="19"/>
                    </a:lnTo>
                    <a:lnTo>
                      <a:pt x="53" y="54"/>
                    </a:lnTo>
                    <a:lnTo>
                      <a:pt x="52" y="57"/>
                    </a:lnTo>
                    <a:lnTo>
                      <a:pt x="51" y="61"/>
                    </a:lnTo>
                    <a:lnTo>
                      <a:pt x="0" y="61"/>
                    </a:lnTo>
                    <a:close/>
                    <a:moveTo>
                      <a:pt x="17" y="19"/>
                    </a:moveTo>
                    <a:lnTo>
                      <a:pt x="26" y="11"/>
                    </a:lnTo>
                    <a:lnTo>
                      <a:pt x="37" y="5"/>
                    </a:lnTo>
                    <a:lnTo>
                      <a:pt x="48" y="2"/>
                    </a:lnTo>
                    <a:lnTo>
                      <a:pt x="59" y="0"/>
                    </a:lnTo>
                    <a:lnTo>
                      <a:pt x="59" y="52"/>
                    </a:lnTo>
                    <a:lnTo>
                      <a:pt x="57" y="52"/>
                    </a:lnTo>
                    <a:lnTo>
                      <a:pt x="53" y="54"/>
                    </a:lnTo>
                    <a:lnTo>
                      <a:pt x="17" y="19"/>
                    </a:lnTo>
                    <a:close/>
                    <a:moveTo>
                      <a:pt x="59" y="0"/>
                    </a:moveTo>
                    <a:lnTo>
                      <a:pt x="71" y="2"/>
                    </a:lnTo>
                    <a:lnTo>
                      <a:pt x="83" y="5"/>
                    </a:lnTo>
                    <a:lnTo>
                      <a:pt x="94" y="11"/>
                    </a:lnTo>
                    <a:lnTo>
                      <a:pt x="102" y="19"/>
                    </a:lnTo>
                    <a:lnTo>
                      <a:pt x="65" y="54"/>
                    </a:lnTo>
                    <a:lnTo>
                      <a:pt x="63" y="52"/>
                    </a:lnTo>
                    <a:lnTo>
                      <a:pt x="59" y="52"/>
                    </a:lnTo>
                    <a:lnTo>
                      <a:pt x="59" y="0"/>
                    </a:lnTo>
                    <a:close/>
                    <a:moveTo>
                      <a:pt x="102" y="19"/>
                    </a:moveTo>
                    <a:lnTo>
                      <a:pt x="102" y="19"/>
                    </a:lnTo>
                    <a:lnTo>
                      <a:pt x="84" y="36"/>
                    </a:lnTo>
                    <a:lnTo>
                      <a:pt x="102" y="19"/>
                    </a:lnTo>
                    <a:close/>
                    <a:moveTo>
                      <a:pt x="102" y="19"/>
                    </a:moveTo>
                    <a:lnTo>
                      <a:pt x="110" y="27"/>
                    </a:lnTo>
                    <a:lnTo>
                      <a:pt x="115" y="37"/>
                    </a:lnTo>
                    <a:lnTo>
                      <a:pt x="118" y="48"/>
                    </a:lnTo>
                    <a:lnTo>
                      <a:pt x="119" y="61"/>
                    </a:lnTo>
                    <a:lnTo>
                      <a:pt x="68" y="61"/>
                    </a:lnTo>
                    <a:lnTo>
                      <a:pt x="68" y="57"/>
                    </a:lnTo>
                    <a:lnTo>
                      <a:pt x="65" y="54"/>
                    </a:lnTo>
                    <a:lnTo>
                      <a:pt x="102" y="19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88" name="Freeform 68"/>
              <p:cNvSpPr>
                <a:spLocks/>
              </p:cNvSpPr>
              <p:nvPr userDrawn="1"/>
            </p:nvSpPr>
            <p:spPr bwMode="auto">
              <a:xfrm>
                <a:off x="1304" y="2016"/>
                <a:ext cx="23" cy="22"/>
              </a:xfrm>
              <a:custGeom>
                <a:avLst/>
                <a:gdLst/>
                <a:ahLst/>
                <a:cxnLst>
                  <a:cxn ang="0">
                    <a:pos x="69" y="33"/>
                  </a:cxn>
                  <a:cxn ang="0">
                    <a:pos x="68" y="40"/>
                  </a:cxn>
                  <a:cxn ang="0">
                    <a:pos x="66" y="46"/>
                  </a:cxn>
                  <a:cxn ang="0">
                    <a:pos x="63" y="53"/>
                  </a:cxn>
                  <a:cxn ang="0">
                    <a:pos x="59" y="58"/>
                  </a:cxn>
                  <a:cxn ang="0">
                    <a:pos x="53" y="61"/>
                  </a:cxn>
                  <a:cxn ang="0">
                    <a:pos x="48" y="65"/>
                  </a:cxn>
                  <a:cxn ang="0">
                    <a:pos x="42" y="67"/>
                  </a:cxn>
                  <a:cxn ang="0">
                    <a:pos x="35" y="67"/>
                  </a:cxn>
                  <a:cxn ang="0">
                    <a:pos x="27" y="67"/>
                  </a:cxn>
                  <a:cxn ang="0">
                    <a:pos x="21" y="65"/>
                  </a:cxn>
                  <a:cxn ang="0">
                    <a:pos x="15" y="61"/>
                  </a:cxn>
                  <a:cxn ang="0">
                    <a:pos x="10" y="58"/>
                  </a:cxn>
                  <a:cxn ang="0">
                    <a:pos x="7" y="53"/>
                  </a:cxn>
                  <a:cxn ang="0">
                    <a:pos x="3" y="46"/>
                  </a:cxn>
                  <a:cxn ang="0">
                    <a:pos x="2" y="40"/>
                  </a:cxn>
                  <a:cxn ang="0">
                    <a:pos x="0" y="33"/>
                  </a:cxn>
                  <a:cxn ang="0">
                    <a:pos x="2" y="27"/>
                  </a:cxn>
                  <a:cxn ang="0">
                    <a:pos x="3" y="21"/>
                  </a:cxn>
                  <a:cxn ang="0">
                    <a:pos x="7" y="14"/>
                  </a:cxn>
                  <a:cxn ang="0">
                    <a:pos x="10" y="10"/>
                  </a:cxn>
                  <a:cxn ang="0">
                    <a:pos x="15" y="5"/>
                  </a:cxn>
                  <a:cxn ang="0">
                    <a:pos x="21" y="2"/>
                  </a:cxn>
                  <a:cxn ang="0">
                    <a:pos x="27" y="0"/>
                  </a:cxn>
                  <a:cxn ang="0">
                    <a:pos x="35" y="0"/>
                  </a:cxn>
                  <a:cxn ang="0">
                    <a:pos x="42" y="0"/>
                  </a:cxn>
                  <a:cxn ang="0">
                    <a:pos x="48" y="2"/>
                  </a:cxn>
                  <a:cxn ang="0">
                    <a:pos x="53" y="5"/>
                  </a:cxn>
                  <a:cxn ang="0">
                    <a:pos x="59" y="10"/>
                  </a:cxn>
                  <a:cxn ang="0">
                    <a:pos x="63" y="14"/>
                  </a:cxn>
                  <a:cxn ang="0">
                    <a:pos x="66" y="21"/>
                  </a:cxn>
                  <a:cxn ang="0">
                    <a:pos x="68" y="27"/>
                  </a:cxn>
                  <a:cxn ang="0">
                    <a:pos x="69" y="33"/>
                  </a:cxn>
                </a:cxnLst>
                <a:rect l="0" t="0" r="r" b="b"/>
                <a:pathLst>
                  <a:path w="69" h="67">
                    <a:moveTo>
                      <a:pt x="69" y="33"/>
                    </a:moveTo>
                    <a:lnTo>
                      <a:pt x="68" y="40"/>
                    </a:lnTo>
                    <a:lnTo>
                      <a:pt x="66" y="46"/>
                    </a:lnTo>
                    <a:lnTo>
                      <a:pt x="63" y="53"/>
                    </a:lnTo>
                    <a:lnTo>
                      <a:pt x="59" y="58"/>
                    </a:lnTo>
                    <a:lnTo>
                      <a:pt x="53" y="61"/>
                    </a:lnTo>
                    <a:lnTo>
                      <a:pt x="48" y="65"/>
                    </a:lnTo>
                    <a:lnTo>
                      <a:pt x="42" y="67"/>
                    </a:lnTo>
                    <a:lnTo>
                      <a:pt x="35" y="67"/>
                    </a:lnTo>
                    <a:lnTo>
                      <a:pt x="27" y="67"/>
                    </a:lnTo>
                    <a:lnTo>
                      <a:pt x="21" y="65"/>
                    </a:lnTo>
                    <a:lnTo>
                      <a:pt x="15" y="61"/>
                    </a:lnTo>
                    <a:lnTo>
                      <a:pt x="10" y="58"/>
                    </a:lnTo>
                    <a:lnTo>
                      <a:pt x="7" y="53"/>
                    </a:lnTo>
                    <a:lnTo>
                      <a:pt x="3" y="46"/>
                    </a:lnTo>
                    <a:lnTo>
                      <a:pt x="2" y="40"/>
                    </a:lnTo>
                    <a:lnTo>
                      <a:pt x="0" y="33"/>
                    </a:lnTo>
                    <a:lnTo>
                      <a:pt x="2" y="27"/>
                    </a:lnTo>
                    <a:lnTo>
                      <a:pt x="3" y="21"/>
                    </a:lnTo>
                    <a:lnTo>
                      <a:pt x="7" y="14"/>
                    </a:lnTo>
                    <a:lnTo>
                      <a:pt x="10" y="10"/>
                    </a:lnTo>
                    <a:lnTo>
                      <a:pt x="15" y="5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48" y="2"/>
                    </a:lnTo>
                    <a:lnTo>
                      <a:pt x="53" y="5"/>
                    </a:lnTo>
                    <a:lnTo>
                      <a:pt x="59" y="10"/>
                    </a:lnTo>
                    <a:lnTo>
                      <a:pt x="63" y="14"/>
                    </a:lnTo>
                    <a:lnTo>
                      <a:pt x="66" y="21"/>
                    </a:lnTo>
                    <a:lnTo>
                      <a:pt x="68" y="27"/>
                    </a:lnTo>
                    <a:lnTo>
                      <a:pt x="69" y="33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89" name="Freeform 69"/>
              <p:cNvSpPr>
                <a:spLocks noEditPoints="1"/>
              </p:cNvSpPr>
              <p:nvPr userDrawn="1"/>
            </p:nvSpPr>
            <p:spPr bwMode="auto">
              <a:xfrm>
                <a:off x="1296" y="2007"/>
                <a:ext cx="39" cy="40"/>
              </a:xfrm>
              <a:custGeom>
                <a:avLst/>
                <a:gdLst/>
                <a:ahLst/>
                <a:cxnLst>
                  <a:cxn ang="0">
                    <a:pos x="117" y="71"/>
                  </a:cxn>
                  <a:cxn ang="0">
                    <a:pos x="108" y="92"/>
                  </a:cxn>
                  <a:cxn ang="0">
                    <a:pos x="65" y="66"/>
                  </a:cxn>
                  <a:cxn ang="0">
                    <a:pos x="67" y="59"/>
                  </a:cxn>
                  <a:cxn ang="0">
                    <a:pos x="101" y="102"/>
                  </a:cxn>
                  <a:cxn ang="0">
                    <a:pos x="83" y="84"/>
                  </a:cxn>
                  <a:cxn ang="0">
                    <a:pos x="101" y="102"/>
                  </a:cxn>
                  <a:cxn ang="0">
                    <a:pos x="82" y="114"/>
                  </a:cxn>
                  <a:cxn ang="0">
                    <a:pos x="59" y="119"/>
                  </a:cxn>
                  <a:cxn ang="0">
                    <a:pos x="63" y="68"/>
                  </a:cxn>
                  <a:cxn ang="0">
                    <a:pos x="101" y="102"/>
                  </a:cxn>
                  <a:cxn ang="0">
                    <a:pos x="47" y="118"/>
                  </a:cxn>
                  <a:cxn ang="0">
                    <a:pos x="26" y="109"/>
                  </a:cxn>
                  <a:cxn ang="0">
                    <a:pos x="53" y="66"/>
                  </a:cxn>
                  <a:cxn ang="0">
                    <a:pos x="59" y="69"/>
                  </a:cxn>
                  <a:cxn ang="0">
                    <a:pos x="53" y="65"/>
                  </a:cxn>
                  <a:cxn ang="0">
                    <a:pos x="34" y="84"/>
                  </a:cxn>
                  <a:cxn ang="0">
                    <a:pos x="17" y="102"/>
                  </a:cxn>
                  <a:cxn ang="0">
                    <a:pos x="4" y="82"/>
                  </a:cxn>
                  <a:cxn ang="0">
                    <a:pos x="0" y="59"/>
                  </a:cxn>
                  <a:cxn ang="0">
                    <a:pos x="50" y="63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6"/>
                  </a:cxn>
                  <a:cxn ang="0">
                    <a:pos x="53" y="53"/>
                  </a:cxn>
                  <a:cxn ang="0">
                    <a:pos x="50" y="59"/>
                  </a:cxn>
                  <a:cxn ang="0">
                    <a:pos x="17" y="17"/>
                  </a:cxn>
                  <a:cxn ang="0">
                    <a:pos x="36" y="5"/>
                  </a:cxn>
                  <a:cxn ang="0">
                    <a:pos x="59" y="0"/>
                  </a:cxn>
                  <a:cxn ang="0">
                    <a:pos x="55" y="52"/>
                  </a:cxn>
                  <a:cxn ang="0">
                    <a:pos x="17" y="17"/>
                  </a:cxn>
                  <a:cxn ang="0">
                    <a:pos x="71" y="1"/>
                  </a:cxn>
                  <a:cxn ang="0">
                    <a:pos x="92" y="10"/>
                  </a:cxn>
                  <a:cxn ang="0">
                    <a:pos x="65" y="53"/>
                  </a:cxn>
                  <a:cxn ang="0">
                    <a:pos x="59" y="50"/>
                  </a:cxn>
                  <a:cxn ang="0">
                    <a:pos x="101" y="17"/>
                  </a:cxn>
                  <a:cxn ang="0">
                    <a:pos x="114" y="37"/>
                  </a:cxn>
                  <a:cxn ang="0">
                    <a:pos x="118" y="59"/>
                  </a:cxn>
                  <a:cxn ang="0">
                    <a:pos x="66" y="56"/>
                  </a:cxn>
                  <a:cxn ang="0">
                    <a:pos x="101" y="17"/>
                  </a:cxn>
                </a:cxnLst>
                <a:rect l="0" t="0" r="r" b="b"/>
                <a:pathLst>
                  <a:path w="118" h="119">
                    <a:moveTo>
                      <a:pt x="118" y="59"/>
                    </a:moveTo>
                    <a:lnTo>
                      <a:pt x="117" y="71"/>
                    </a:lnTo>
                    <a:lnTo>
                      <a:pt x="114" y="82"/>
                    </a:lnTo>
                    <a:lnTo>
                      <a:pt x="108" y="92"/>
                    </a:lnTo>
                    <a:lnTo>
                      <a:pt x="101" y="102"/>
                    </a:lnTo>
                    <a:lnTo>
                      <a:pt x="65" y="66"/>
                    </a:lnTo>
                    <a:lnTo>
                      <a:pt x="66" y="63"/>
                    </a:lnTo>
                    <a:lnTo>
                      <a:pt x="67" y="59"/>
                    </a:lnTo>
                    <a:lnTo>
                      <a:pt x="118" y="59"/>
                    </a:lnTo>
                    <a:close/>
                    <a:moveTo>
                      <a:pt x="101" y="102"/>
                    </a:moveTo>
                    <a:lnTo>
                      <a:pt x="101" y="102"/>
                    </a:lnTo>
                    <a:lnTo>
                      <a:pt x="83" y="84"/>
                    </a:lnTo>
                    <a:lnTo>
                      <a:pt x="101" y="102"/>
                    </a:lnTo>
                    <a:close/>
                    <a:moveTo>
                      <a:pt x="101" y="102"/>
                    </a:moveTo>
                    <a:lnTo>
                      <a:pt x="92" y="109"/>
                    </a:lnTo>
                    <a:lnTo>
                      <a:pt x="82" y="114"/>
                    </a:lnTo>
                    <a:lnTo>
                      <a:pt x="71" y="118"/>
                    </a:lnTo>
                    <a:lnTo>
                      <a:pt x="59" y="119"/>
                    </a:lnTo>
                    <a:lnTo>
                      <a:pt x="59" y="69"/>
                    </a:lnTo>
                    <a:lnTo>
                      <a:pt x="63" y="68"/>
                    </a:lnTo>
                    <a:lnTo>
                      <a:pt x="65" y="65"/>
                    </a:lnTo>
                    <a:lnTo>
                      <a:pt x="101" y="102"/>
                    </a:lnTo>
                    <a:close/>
                    <a:moveTo>
                      <a:pt x="59" y="119"/>
                    </a:moveTo>
                    <a:lnTo>
                      <a:pt x="47" y="118"/>
                    </a:lnTo>
                    <a:lnTo>
                      <a:pt x="36" y="114"/>
                    </a:lnTo>
                    <a:lnTo>
                      <a:pt x="26" y="109"/>
                    </a:lnTo>
                    <a:lnTo>
                      <a:pt x="17" y="102"/>
                    </a:lnTo>
                    <a:lnTo>
                      <a:pt x="53" y="66"/>
                    </a:lnTo>
                    <a:lnTo>
                      <a:pt x="55" y="68"/>
                    </a:lnTo>
                    <a:lnTo>
                      <a:pt x="59" y="69"/>
                    </a:lnTo>
                    <a:lnTo>
                      <a:pt x="59" y="119"/>
                    </a:lnTo>
                    <a:close/>
                    <a:moveTo>
                      <a:pt x="53" y="65"/>
                    </a:moveTo>
                    <a:lnTo>
                      <a:pt x="53" y="66"/>
                    </a:lnTo>
                    <a:lnTo>
                      <a:pt x="34" y="84"/>
                    </a:lnTo>
                    <a:lnTo>
                      <a:pt x="53" y="65"/>
                    </a:lnTo>
                    <a:close/>
                    <a:moveTo>
                      <a:pt x="17" y="102"/>
                    </a:moveTo>
                    <a:lnTo>
                      <a:pt x="10" y="93"/>
                    </a:lnTo>
                    <a:lnTo>
                      <a:pt x="4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50" y="59"/>
                    </a:lnTo>
                    <a:lnTo>
                      <a:pt x="50" y="63"/>
                    </a:lnTo>
                    <a:lnTo>
                      <a:pt x="53" y="65"/>
                    </a:lnTo>
                    <a:lnTo>
                      <a:pt x="17" y="102"/>
                    </a:lnTo>
                    <a:close/>
                    <a:moveTo>
                      <a:pt x="0" y="59"/>
                    </a:moveTo>
                    <a:lnTo>
                      <a:pt x="1" y="48"/>
                    </a:lnTo>
                    <a:lnTo>
                      <a:pt x="4" y="37"/>
                    </a:lnTo>
                    <a:lnTo>
                      <a:pt x="10" y="26"/>
                    </a:lnTo>
                    <a:lnTo>
                      <a:pt x="17" y="17"/>
                    </a:lnTo>
                    <a:lnTo>
                      <a:pt x="53" y="53"/>
                    </a:lnTo>
                    <a:lnTo>
                      <a:pt x="50" y="56"/>
                    </a:lnTo>
                    <a:lnTo>
                      <a:pt x="50" y="59"/>
                    </a:lnTo>
                    <a:lnTo>
                      <a:pt x="0" y="59"/>
                    </a:lnTo>
                    <a:close/>
                    <a:moveTo>
                      <a:pt x="17" y="17"/>
                    </a:moveTo>
                    <a:lnTo>
                      <a:pt x="26" y="10"/>
                    </a:lnTo>
                    <a:lnTo>
                      <a:pt x="36" y="5"/>
                    </a:lnTo>
                    <a:lnTo>
                      <a:pt x="47" y="1"/>
                    </a:lnTo>
                    <a:lnTo>
                      <a:pt x="59" y="0"/>
                    </a:lnTo>
                    <a:lnTo>
                      <a:pt x="59" y="50"/>
                    </a:lnTo>
                    <a:lnTo>
                      <a:pt x="55" y="52"/>
                    </a:lnTo>
                    <a:lnTo>
                      <a:pt x="53" y="53"/>
                    </a:lnTo>
                    <a:lnTo>
                      <a:pt x="17" y="17"/>
                    </a:lnTo>
                    <a:close/>
                    <a:moveTo>
                      <a:pt x="59" y="0"/>
                    </a:moveTo>
                    <a:lnTo>
                      <a:pt x="71" y="1"/>
                    </a:lnTo>
                    <a:lnTo>
                      <a:pt x="82" y="5"/>
                    </a:lnTo>
                    <a:lnTo>
                      <a:pt x="92" y="10"/>
                    </a:lnTo>
                    <a:lnTo>
                      <a:pt x="101" y="17"/>
                    </a:lnTo>
                    <a:lnTo>
                      <a:pt x="65" y="53"/>
                    </a:lnTo>
                    <a:lnTo>
                      <a:pt x="63" y="52"/>
                    </a:lnTo>
                    <a:lnTo>
                      <a:pt x="59" y="50"/>
                    </a:lnTo>
                    <a:lnTo>
                      <a:pt x="59" y="0"/>
                    </a:lnTo>
                    <a:close/>
                    <a:moveTo>
                      <a:pt x="101" y="17"/>
                    </a:moveTo>
                    <a:lnTo>
                      <a:pt x="108" y="26"/>
                    </a:lnTo>
                    <a:lnTo>
                      <a:pt x="114" y="37"/>
                    </a:lnTo>
                    <a:lnTo>
                      <a:pt x="117" y="48"/>
                    </a:lnTo>
                    <a:lnTo>
                      <a:pt x="118" y="59"/>
                    </a:lnTo>
                    <a:lnTo>
                      <a:pt x="67" y="59"/>
                    </a:lnTo>
                    <a:lnTo>
                      <a:pt x="66" y="56"/>
                    </a:lnTo>
                    <a:lnTo>
                      <a:pt x="65" y="53"/>
                    </a:lnTo>
                    <a:lnTo>
                      <a:pt x="101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90" name="Freeform 70"/>
              <p:cNvSpPr>
                <a:spLocks/>
              </p:cNvSpPr>
              <p:nvPr userDrawn="1"/>
            </p:nvSpPr>
            <p:spPr bwMode="auto">
              <a:xfrm>
                <a:off x="1601" y="1773"/>
                <a:ext cx="23" cy="23"/>
              </a:xfrm>
              <a:custGeom>
                <a:avLst/>
                <a:gdLst/>
                <a:ahLst/>
                <a:cxnLst>
                  <a:cxn ang="0">
                    <a:pos x="69" y="34"/>
                  </a:cxn>
                  <a:cxn ang="0">
                    <a:pos x="68" y="40"/>
                  </a:cxn>
                  <a:cxn ang="0">
                    <a:pos x="66" y="46"/>
                  </a:cxn>
                  <a:cxn ang="0">
                    <a:pos x="63" y="53"/>
                  </a:cxn>
                  <a:cxn ang="0">
                    <a:pos x="59" y="58"/>
                  </a:cxn>
                  <a:cxn ang="0">
                    <a:pos x="54" y="62"/>
                  </a:cxn>
                  <a:cxn ang="0">
                    <a:pos x="48" y="65"/>
                  </a:cxn>
                  <a:cxn ang="0">
                    <a:pos x="42" y="67"/>
                  </a:cxn>
                  <a:cxn ang="0">
                    <a:pos x="34" y="67"/>
                  </a:cxn>
                  <a:cxn ang="0">
                    <a:pos x="27" y="67"/>
                  </a:cxn>
                  <a:cxn ang="0">
                    <a:pos x="21" y="65"/>
                  </a:cxn>
                  <a:cxn ang="0">
                    <a:pos x="16" y="62"/>
                  </a:cxn>
                  <a:cxn ang="0">
                    <a:pos x="10" y="58"/>
                  </a:cxn>
                  <a:cxn ang="0">
                    <a:pos x="6" y="53"/>
                  </a:cxn>
                  <a:cxn ang="0">
                    <a:pos x="2" y="46"/>
                  </a:cxn>
                  <a:cxn ang="0">
                    <a:pos x="1" y="40"/>
                  </a:cxn>
                  <a:cxn ang="0">
                    <a:pos x="0" y="34"/>
                  </a:cxn>
                  <a:cxn ang="0">
                    <a:pos x="1" y="27"/>
                  </a:cxn>
                  <a:cxn ang="0">
                    <a:pos x="2" y="21"/>
                  </a:cxn>
                  <a:cxn ang="0">
                    <a:pos x="6" y="14"/>
                  </a:cxn>
                  <a:cxn ang="0">
                    <a:pos x="10" y="10"/>
                  </a:cxn>
                  <a:cxn ang="0">
                    <a:pos x="16" y="6"/>
                  </a:cxn>
                  <a:cxn ang="0">
                    <a:pos x="21" y="2"/>
                  </a:cxn>
                  <a:cxn ang="0">
                    <a:pos x="27" y="0"/>
                  </a:cxn>
                  <a:cxn ang="0">
                    <a:pos x="34" y="0"/>
                  </a:cxn>
                  <a:cxn ang="0">
                    <a:pos x="42" y="0"/>
                  </a:cxn>
                  <a:cxn ang="0">
                    <a:pos x="48" y="2"/>
                  </a:cxn>
                  <a:cxn ang="0">
                    <a:pos x="54" y="6"/>
                  </a:cxn>
                  <a:cxn ang="0">
                    <a:pos x="59" y="10"/>
                  </a:cxn>
                  <a:cxn ang="0">
                    <a:pos x="63" y="14"/>
                  </a:cxn>
                  <a:cxn ang="0">
                    <a:pos x="66" y="21"/>
                  </a:cxn>
                  <a:cxn ang="0">
                    <a:pos x="68" y="27"/>
                  </a:cxn>
                  <a:cxn ang="0">
                    <a:pos x="69" y="34"/>
                  </a:cxn>
                </a:cxnLst>
                <a:rect l="0" t="0" r="r" b="b"/>
                <a:pathLst>
                  <a:path w="69" h="67">
                    <a:moveTo>
                      <a:pt x="69" y="34"/>
                    </a:moveTo>
                    <a:lnTo>
                      <a:pt x="68" y="40"/>
                    </a:lnTo>
                    <a:lnTo>
                      <a:pt x="66" y="46"/>
                    </a:lnTo>
                    <a:lnTo>
                      <a:pt x="63" y="53"/>
                    </a:lnTo>
                    <a:lnTo>
                      <a:pt x="59" y="58"/>
                    </a:lnTo>
                    <a:lnTo>
                      <a:pt x="54" y="62"/>
                    </a:lnTo>
                    <a:lnTo>
                      <a:pt x="48" y="65"/>
                    </a:lnTo>
                    <a:lnTo>
                      <a:pt x="42" y="67"/>
                    </a:lnTo>
                    <a:lnTo>
                      <a:pt x="34" y="67"/>
                    </a:lnTo>
                    <a:lnTo>
                      <a:pt x="27" y="67"/>
                    </a:lnTo>
                    <a:lnTo>
                      <a:pt x="21" y="65"/>
                    </a:lnTo>
                    <a:lnTo>
                      <a:pt x="16" y="62"/>
                    </a:lnTo>
                    <a:lnTo>
                      <a:pt x="10" y="58"/>
                    </a:lnTo>
                    <a:lnTo>
                      <a:pt x="6" y="53"/>
                    </a:lnTo>
                    <a:lnTo>
                      <a:pt x="2" y="46"/>
                    </a:lnTo>
                    <a:lnTo>
                      <a:pt x="1" y="40"/>
                    </a:lnTo>
                    <a:lnTo>
                      <a:pt x="0" y="34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6" y="14"/>
                    </a:lnTo>
                    <a:lnTo>
                      <a:pt x="10" y="10"/>
                    </a:lnTo>
                    <a:lnTo>
                      <a:pt x="16" y="6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48" y="2"/>
                    </a:lnTo>
                    <a:lnTo>
                      <a:pt x="54" y="6"/>
                    </a:lnTo>
                    <a:lnTo>
                      <a:pt x="59" y="10"/>
                    </a:lnTo>
                    <a:lnTo>
                      <a:pt x="63" y="14"/>
                    </a:lnTo>
                    <a:lnTo>
                      <a:pt x="66" y="21"/>
                    </a:lnTo>
                    <a:lnTo>
                      <a:pt x="68" y="27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91" name="Freeform 71"/>
              <p:cNvSpPr>
                <a:spLocks noEditPoints="1"/>
              </p:cNvSpPr>
              <p:nvPr userDrawn="1"/>
            </p:nvSpPr>
            <p:spPr bwMode="auto">
              <a:xfrm>
                <a:off x="1592" y="1765"/>
                <a:ext cx="40" cy="39"/>
              </a:xfrm>
              <a:custGeom>
                <a:avLst/>
                <a:gdLst/>
                <a:ahLst/>
                <a:cxnLst>
                  <a:cxn ang="0">
                    <a:pos x="117" y="71"/>
                  </a:cxn>
                  <a:cxn ang="0">
                    <a:pos x="109" y="93"/>
                  </a:cxn>
                  <a:cxn ang="0">
                    <a:pos x="65" y="66"/>
                  </a:cxn>
                  <a:cxn ang="0">
                    <a:pos x="68" y="60"/>
                  </a:cxn>
                  <a:cxn ang="0">
                    <a:pos x="101" y="102"/>
                  </a:cxn>
                  <a:cxn ang="0">
                    <a:pos x="83" y="114"/>
                  </a:cxn>
                  <a:cxn ang="0">
                    <a:pos x="59" y="119"/>
                  </a:cxn>
                  <a:cxn ang="0">
                    <a:pos x="63" y="68"/>
                  </a:cxn>
                  <a:cxn ang="0">
                    <a:pos x="101" y="102"/>
                  </a:cxn>
                  <a:cxn ang="0">
                    <a:pos x="47" y="118"/>
                  </a:cxn>
                  <a:cxn ang="0">
                    <a:pos x="26" y="109"/>
                  </a:cxn>
                  <a:cxn ang="0">
                    <a:pos x="53" y="66"/>
                  </a:cxn>
                  <a:cxn ang="0">
                    <a:pos x="59" y="69"/>
                  </a:cxn>
                  <a:cxn ang="0">
                    <a:pos x="17" y="102"/>
                  </a:cxn>
                  <a:cxn ang="0">
                    <a:pos x="35" y="84"/>
                  </a:cxn>
                  <a:cxn ang="0">
                    <a:pos x="17" y="102"/>
                  </a:cxn>
                  <a:cxn ang="0">
                    <a:pos x="4" y="82"/>
                  </a:cxn>
                  <a:cxn ang="0">
                    <a:pos x="0" y="60"/>
                  </a:cxn>
                  <a:cxn ang="0">
                    <a:pos x="52" y="63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7"/>
                  </a:cxn>
                  <a:cxn ang="0">
                    <a:pos x="53" y="54"/>
                  </a:cxn>
                  <a:cxn ang="0">
                    <a:pos x="51" y="60"/>
                  </a:cxn>
                  <a:cxn ang="0">
                    <a:pos x="17" y="17"/>
                  </a:cxn>
                  <a:cxn ang="0">
                    <a:pos x="36" y="5"/>
                  </a:cxn>
                  <a:cxn ang="0">
                    <a:pos x="59" y="0"/>
                  </a:cxn>
                  <a:cxn ang="0">
                    <a:pos x="56" y="52"/>
                  </a:cxn>
                  <a:cxn ang="0">
                    <a:pos x="17" y="17"/>
                  </a:cxn>
                  <a:cxn ang="0">
                    <a:pos x="72" y="1"/>
                  </a:cxn>
                  <a:cxn ang="0">
                    <a:pos x="93" y="10"/>
                  </a:cxn>
                  <a:cxn ang="0">
                    <a:pos x="65" y="54"/>
                  </a:cxn>
                  <a:cxn ang="0">
                    <a:pos x="59" y="52"/>
                  </a:cxn>
                  <a:cxn ang="0">
                    <a:pos x="101" y="17"/>
                  </a:cxn>
                  <a:cxn ang="0">
                    <a:pos x="84" y="36"/>
                  </a:cxn>
                  <a:cxn ang="0">
                    <a:pos x="101" y="17"/>
                  </a:cxn>
                  <a:cxn ang="0">
                    <a:pos x="115" y="37"/>
                  </a:cxn>
                  <a:cxn ang="0">
                    <a:pos x="118" y="60"/>
                  </a:cxn>
                  <a:cxn ang="0">
                    <a:pos x="68" y="56"/>
                  </a:cxn>
                  <a:cxn ang="0">
                    <a:pos x="101" y="17"/>
                  </a:cxn>
                </a:cxnLst>
                <a:rect l="0" t="0" r="r" b="b"/>
                <a:pathLst>
                  <a:path w="118" h="119">
                    <a:moveTo>
                      <a:pt x="118" y="60"/>
                    </a:moveTo>
                    <a:lnTo>
                      <a:pt x="117" y="71"/>
                    </a:lnTo>
                    <a:lnTo>
                      <a:pt x="115" y="82"/>
                    </a:lnTo>
                    <a:lnTo>
                      <a:pt x="109" y="93"/>
                    </a:lnTo>
                    <a:lnTo>
                      <a:pt x="101" y="102"/>
                    </a:lnTo>
                    <a:lnTo>
                      <a:pt x="65" y="66"/>
                    </a:lnTo>
                    <a:lnTo>
                      <a:pt x="68" y="63"/>
                    </a:lnTo>
                    <a:lnTo>
                      <a:pt x="68" y="60"/>
                    </a:lnTo>
                    <a:lnTo>
                      <a:pt x="118" y="60"/>
                    </a:lnTo>
                    <a:close/>
                    <a:moveTo>
                      <a:pt x="101" y="102"/>
                    </a:moveTo>
                    <a:lnTo>
                      <a:pt x="93" y="109"/>
                    </a:lnTo>
                    <a:lnTo>
                      <a:pt x="83" y="114"/>
                    </a:lnTo>
                    <a:lnTo>
                      <a:pt x="72" y="118"/>
                    </a:lnTo>
                    <a:lnTo>
                      <a:pt x="59" y="119"/>
                    </a:lnTo>
                    <a:lnTo>
                      <a:pt x="59" y="69"/>
                    </a:lnTo>
                    <a:lnTo>
                      <a:pt x="63" y="68"/>
                    </a:lnTo>
                    <a:lnTo>
                      <a:pt x="65" y="66"/>
                    </a:lnTo>
                    <a:lnTo>
                      <a:pt x="101" y="102"/>
                    </a:lnTo>
                    <a:close/>
                    <a:moveTo>
                      <a:pt x="59" y="119"/>
                    </a:moveTo>
                    <a:lnTo>
                      <a:pt x="47" y="118"/>
                    </a:lnTo>
                    <a:lnTo>
                      <a:pt x="36" y="114"/>
                    </a:lnTo>
                    <a:lnTo>
                      <a:pt x="26" y="109"/>
                    </a:lnTo>
                    <a:lnTo>
                      <a:pt x="17" y="102"/>
                    </a:lnTo>
                    <a:lnTo>
                      <a:pt x="53" y="66"/>
                    </a:lnTo>
                    <a:lnTo>
                      <a:pt x="56" y="68"/>
                    </a:lnTo>
                    <a:lnTo>
                      <a:pt x="59" y="69"/>
                    </a:lnTo>
                    <a:lnTo>
                      <a:pt x="59" y="119"/>
                    </a:lnTo>
                    <a:close/>
                    <a:moveTo>
                      <a:pt x="17" y="102"/>
                    </a:moveTo>
                    <a:lnTo>
                      <a:pt x="17" y="102"/>
                    </a:lnTo>
                    <a:lnTo>
                      <a:pt x="35" y="84"/>
                    </a:lnTo>
                    <a:lnTo>
                      <a:pt x="17" y="102"/>
                    </a:lnTo>
                    <a:close/>
                    <a:moveTo>
                      <a:pt x="17" y="102"/>
                    </a:moveTo>
                    <a:lnTo>
                      <a:pt x="10" y="93"/>
                    </a:lnTo>
                    <a:lnTo>
                      <a:pt x="4" y="82"/>
                    </a:lnTo>
                    <a:lnTo>
                      <a:pt x="1" y="71"/>
                    </a:lnTo>
                    <a:lnTo>
                      <a:pt x="0" y="60"/>
                    </a:lnTo>
                    <a:lnTo>
                      <a:pt x="51" y="60"/>
                    </a:lnTo>
                    <a:lnTo>
                      <a:pt x="52" y="63"/>
                    </a:lnTo>
                    <a:lnTo>
                      <a:pt x="53" y="66"/>
                    </a:lnTo>
                    <a:lnTo>
                      <a:pt x="17" y="102"/>
                    </a:lnTo>
                    <a:close/>
                    <a:moveTo>
                      <a:pt x="0" y="60"/>
                    </a:moveTo>
                    <a:lnTo>
                      <a:pt x="1" y="48"/>
                    </a:lnTo>
                    <a:lnTo>
                      <a:pt x="4" y="37"/>
                    </a:lnTo>
                    <a:lnTo>
                      <a:pt x="10" y="27"/>
                    </a:lnTo>
                    <a:lnTo>
                      <a:pt x="17" y="17"/>
                    </a:lnTo>
                    <a:lnTo>
                      <a:pt x="53" y="54"/>
                    </a:lnTo>
                    <a:lnTo>
                      <a:pt x="51" y="56"/>
                    </a:lnTo>
                    <a:lnTo>
                      <a:pt x="51" y="60"/>
                    </a:lnTo>
                    <a:lnTo>
                      <a:pt x="0" y="60"/>
                    </a:lnTo>
                    <a:close/>
                    <a:moveTo>
                      <a:pt x="17" y="17"/>
                    </a:moveTo>
                    <a:lnTo>
                      <a:pt x="26" y="10"/>
                    </a:lnTo>
                    <a:lnTo>
                      <a:pt x="36" y="5"/>
                    </a:lnTo>
                    <a:lnTo>
                      <a:pt x="47" y="1"/>
                    </a:lnTo>
                    <a:lnTo>
                      <a:pt x="59" y="0"/>
                    </a:lnTo>
                    <a:lnTo>
                      <a:pt x="59" y="52"/>
                    </a:lnTo>
                    <a:lnTo>
                      <a:pt x="56" y="52"/>
                    </a:lnTo>
                    <a:lnTo>
                      <a:pt x="53" y="54"/>
                    </a:lnTo>
                    <a:lnTo>
                      <a:pt x="17" y="17"/>
                    </a:lnTo>
                    <a:close/>
                    <a:moveTo>
                      <a:pt x="59" y="0"/>
                    </a:moveTo>
                    <a:lnTo>
                      <a:pt x="72" y="1"/>
                    </a:lnTo>
                    <a:lnTo>
                      <a:pt x="83" y="5"/>
                    </a:lnTo>
                    <a:lnTo>
                      <a:pt x="93" y="10"/>
                    </a:lnTo>
                    <a:lnTo>
                      <a:pt x="101" y="17"/>
                    </a:lnTo>
                    <a:lnTo>
                      <a:pt x="65" y="54"/>
                    </a:lnTo>
                    <a:lnTo>
                      <a:pt x="63" y="52"/>
                    </a:lnTo>
                    <a:lnTo>
                      <a:pt x="59" y="52"/>
                    </a:lnTo>
                    <a:lnTo>
                      <a:pt x="59" y="0"/>
                    </a:lnTo>
                    <a:close/>
                    <a:moveTo>
                      <a:pt x="101" y="17"/>
                    </a:moveTo>
                    <a:lnTo>
                      <a:pt x="101" y="17"/>
                    </a:lnTo>
                    <a:lnTo>
                      <a:pt x="84" y="36"/>
                    </a:lnTo>
                    <a:lnTo>
                      <a:pt x="101" y="17"/>
                    </a:lnTo>
                    <a:close/>
                    <a:moveTo>
                      <a:pt x="101" y="17"/>
                    </a:moveTo>
                    <a:lnTo>
                      <a:pt x="109" y="27"/>
                    </a:lnTo>
                    <a:lnTo>
                      <a:pt x="115" y="37"/>
                    </a:lnTo>
                    <a:lnTo>
                      <a:pt x="117" y="48"/>
                    </a:lnTo>
                    <a:lnTo>
                      <a:pt x="118" y="60"/>
                    </a:lnTo>
                    <a:lnTo>
                      <a:pt x="68" y="60"/>
                    </a:lnTo>
                    <a:lnTo>
                      <a:pt x="68" y="56"/>
                    </a:lnTo>
                    <a:lnTo>
                      <a:pt x="65" y="54"/>
                    </a:lnTo>
                    <a:lnTo>
                      <a:pt x="101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92" name="Freeform 72"/>
              <p:cNvSpPr>
                <a:spLocks/>
              </p:cNvSpPr>
              <p:nvPr userDrawn="1"/>
            </p:nvSpPr>
            <p:spPr bwMode="auto">
              <a:xfrm>
                <a:off x="1703" y="1629"/>
                <a:ext cx="22" cy="23"/>
              </a:xfrm>
              <a:custGeom>
                <a:avLst/>
                <a:gdLst/>
                <a:ahLst/>
                <a:cxnLst>
                  <a:cxn ang="0">
                    <a:pos x="68" y="34"/>
                  </a:cxn>
                  <a:cxn ang="0">
                    <a:pos x="68" y="42"/>
                  </a:cxn>
                  <a:cxn ang="0">
                    <a:pos x="65" y="48"/>
                  </a:cxn>
                  <a:cxn ang="0">
                    <a:pos x="63" y="53"/>
                  </a:cxn>
                  <a:cxn ang="0">
                    <a:pos x="58" y="59"/>
                  </a:cxn>
                  <a:cxn ang="0">
                    <a:pos x="53" y="62"/>
                  </a:cxn>
                  <a:cxn ang="0">
                    <a:pos x="47" y="66"/>
                  </a:cxn>
                  <a:cxn ang="0">
                    <a:pos x="41" y="67"/>
                  </a:cxn>
                  <a:cxn ang="0">
                    <a:pos x="35" y="69"/>
                  </a:cxn>
                  <a:cxn ang="0">
                    <a:pos x="27" y="67"/>
                  </a:cxn>
                  <a:cxn ang="0">
                    <a:pos x="21" y="66"/>
                  </a:cxn>
                  <a:cxn ang="0">
                    <a:pos x="15" y="62"/>
                  </a:cxn>
                  <a:cxn ang="0">
                    <a:pos x="10" y="59"/>
                  </a:cxn>
                  <a:cxn ang="0">
                    <a:pos x="6" y="53"/>
                  </a:cxn>
                  <a:cxn ang="0">
                    <a:pos x="3" y="48"/>
                  </a:cxn>
                  <a:cxn ang="0">
                    <a:pos x="0" y="42"/>
                  </a:cxn>
                  <a:cxn ang="0">
                    <a:pos x="0" y="34"/>
                  </a:cxn>
                  <a:cxn ang="0">
                    <a:pos x="0" y="27"/>
                  </a:cxn>
                  <a:cxn ang="0">
                    <a:pos x="3" y="21"/>
                  </a:cxn>
                  <a:cxn ang="0">
                    <a:pos x="6" y="14"/>
                  </a:cxn>
                  <a:cxn ang="0">
                    <a:pos x="10" y="10"/>
                  </a:cxn>
                  <a:cxn ang="0">
                    <a:pos x="15" y="6"/>
                  </a:cxn>
                  <a:cxn ang="0">
                    <a:pos x="21" y="2"/>
                  </a:cxn>
                  <a:cxn ang="0">
                    <a:pos x="27" y="1"/>
                  </a:cxn>
                  <a:cxn ang="0">
                    <a:pos x="35" y="0"/>
                  </a:cxn>
                  <a:cxn ang="0">
                    <a:pos x="41" y="1"/>
                  </a:cxn>
                  <a:cxn ang="0">
                    <a:pos x="47" y="2"/>
                  </a:cxn>
                  <a:cxn ang="0">
                    <a:pos x="53" y="6"/>
                  </a:cxn>
                  <a:cxn ang="0">
                    <a:pos x="58" y="10"/>
                  </a:cxn>
                  <a:cxn ang="0">
                    <a:pos x="63" y="14"/>
                  </a:cxn>
                  <a:cxn ang="0">
                    <a:pos x="65" y="21"/>
                  </a:cxn>
                  <a:cxn ang="0">
                    <a:pos x="68" y="27"/>
                  </a:cxn>
                  <a:cxn ang="0">
                    <a:pos x="68" y="34"/>
                  </a:cxn>
                </a:cxnLst>
                <a:rect l="0" t="0" r="r" b="b"/>
                <a:pathLst>
                  <a:path w="68" h="69">
                    <a:moveTo>
                      <a:pt x="68" y="34"/>
                    </a:moveTo>
                    <a:lnTo>
                      <a:pt x="68" y="42"/>
                    </a:lnTo>
                    <a:lnTo>
                      <a:pt x="65" y="48"/>
                    </a:lnTo>
                    <a:lnTo>
                      <a:pt x="63" y="53"/>
                    </a:lnTo>
                    <a:lnTo>
                      <a:pt x="58" y="59"/>
                    </a:lnTo>
                    <a:lnTo>
                      <a:pt x="53" y="62"/>
                    </a:lnTo>
                    <a:lnTo>
                      <a:pt x="47" y="66"/>
                    </a:lnTo>
                    <a:lnTo>
                      <a:pt x="41" y="67"/>
                    </a:lnTo>
                    <a:lnTo>
                      <a:pt x="35" y="69"/>
                    </a:lnTo>
                    <a:lnTo>
                      <a:pt x="27" y="67"/>
                    </a:lnTo>
                    <a:lnTo>
                      <a:pt x="21" y="66"/>
                    </a:lnTo>
                    <a:lnTo>
                      <a:pt x="15" y="62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3" y="48"/>
                    </a:lnTo>
                    <a:lnTo>
                      <a:pt x="0" y="42"/>
                    </a:lnTo>
                    <a:lnTo>
                      <a:pt x="0" y="34"/>
                    </a:lnTo>
                    <a:lnTo>
                      <a:pt x="0" y="27"/>
                    </a:lnTo>
                    <a:lnTo>
                      <a:pt x="3" y="21"/>
                    </a:lnTo>
                    <a:lnTo>
                      <a:pt x="6" y="14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7" y="1"/>
                    </a:lnTo>
                    <a:lnTo>
                      <a:pt x="35" y="0"/>
                    </a:lnTo>
                    <a:lnTo>
                      <a:pt x="41" y="1"/>
                    </a:lnTo>
                    <a:lnTo>
                      <a:pt x="47" y="2"/>
                    </a:lnTo>
                    <a:lnTo>
                      <a:pt x="53" y="6"/>
                    </a:lnTo>
                    <a:lnTo>
                      <a:pt x="58" y="10"/>
                    </a:lnTo>
                    <a:lnTo>
                      <a:pt x="63" y="14"/>
                    </a:lnTo>
                    <a:lnTo>
                      <a:pt x="65" y="21"/>
                    </a:lnTo>
                    <a:lnTo>
                      <a:pt x="68" y="27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93" name="Freeform 73"/>
              <p:cNvSpPr>
                <a:spLocks noEditPoints="1"/>
              </p:cNvSpPr>
              <p:nvPr userDrawn="1"/>
            </p:nvSpPr>
            <p:spPr bwMode="auto">
              <a:xfrm>
                <a:off x="1694" y="1621"/>
                <a:ext cx="40" cy="39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10" y="92"/>
                  </a:cxn>
                  <a:cxn ang="0">
                    <a:pos x="67" y="65"/>
                  </a:cxn>
                  <a:cxn ang="0">
                    <a:pos x="69" y="59"/>
                  </a:cxn>
                  <a:cxn ang="0">
                    <a:pos x="102" y="101"/>
                  </a:cxn>
                  <a:cxn ang="0">
                    <a:pos x="83" y="115"/>
                  </a:cxn>
                  <a:cxn ang="0">
                    <a:pos x="61" y="118"/>
                  </a:cxn>
                  <a:cxn ang="0">
                    <a:pos x="63" y="67"/>
                  </a:cxn>
                  <a:cxn ang="0">
                    <a:pos x="102" y="101"/>
                  </a:cxn>
                  <a:cxn ang="0">
                    <a:pos x="48" y="117"/>
                  </a:cxn>
                  <a:cxn ang="0">
                    <a:pos x="27" y="108"/>
                  </a:cxn>
                  <a:cxn ang="0">
                    <a:pos x="53" y="65"/>
                  </a:cxn>
                  <a:cxn ang="0">
                    <a:pos x="61" y="68"/>
                  </a:cxn>
                  <a:cxn ang="0">
                    <a:pos x="18" y="101"/>
                  </a:cxn>
                  <a:cxn ang="0">
                    <a:pos x="36" y="84"/>
                  </a:cxn>
                  <a:cxn ang="0">
                    <a:pos x="18" y="101"/>
                  </a:cxn>
                  <a:cxn ang="0">
                    <a:pos x="5" y="83"/>
                  </a:cxn>
                  <a:cxn ang="0">
                    <a:pos x="0" y="59"/>
                  </a:cxn>
                  <a:cxn ang="0">
                    <a:pos x="52" y="63"/>
                  </a:cxn>
                  <a:cxn ang="0">
                    <a:pos x="18" y="101"/>
                  </a:cxn>
                  <a:cxn ang="0">
                    <a:pos x="2" y="47"/>
                  </a:cxn>
                  <a:cxn ang="0">
                    <a:pos x="10" y="26"/>
                  </a:cxn>
                  <a:cxn ang="0">
                    <a:pos x="53" y="53"/>
                  </a:cxn>
                  <a:cxn ang="0">
                    <a:pos x="51" y="59"/>
                  </a:cxn>
                  <a:cxn ang="0">
                    <a:pos x="18" y="17"/>
                  </a:cxn>
                  <a:cxn ang="0">
                    <a:pos x="37" y="4"/>
                  </a:cxn>
                  <a:cxn ang="0">
                    <a:pos x="61" y="0"/>
                  </a:cxn>
                  <a:cxn ang="0">
                    <a:pos x="57" y="51"/>
                  </a:cxn>
                  <a:cxn ang="0">
                    <a:pos x="18" y="17"/>
                  </a:cxn>
                  <a:cxn ang="0">
                    <a:pos x="72" y="1"/>
                  </a:cxn>
                  <a:cxn ang="0">
                    <a:pos x="94" y="10"/>
                  </a:cxn>
                  <a:cxn ang="0">
                    <a:pos x="67" y="53"/>
                  </a:cxn>
                  <a:cxn ang="0">
                    <a:pos x="61" y="51"/>
                  </a:cxn>
                  <a:cxn ang="0">
                    <a:pos x="102" y="17"/>
                  </a:cxn>
                  <a:cxn ang="0">
                    <a:pos x="84" y="35"/>
                  </a:cxn>
                  <a:cxn ang="0">
                    <a:pos x="102" y="17"/>
                  </a:cxn>
                  <a:cxn ang="0">
                    <a:pos x="115" y="36"/>
                  </a:cxn>
                  <a:cxn ang="0">
                    <a:pos x="120" y="59"/>
                  </a:cxn>
                  <a:cxn ang="0">
                    <a:pos x="68" y="55"/>
                  </a:cxn>
                  <a:cxn ang="0">
                    <a:pos x="102" y="17"/>
                  </a:cxn>
                </a:cxnLst>
                <a:rect l="0" t="0" r="r" b="b"/>
                <a:pathLst>
                  <a:path w="120" h="118">
                    <a:moveTo>
                      <a:pt x="120" y="59"/>
                    </a:moveTo>
                    <a:lnTo>
                      <a:pt x="118" y="71"/>
                    </a:lnTo>
                    <a:lnTo>
                      <a:pt x="115" y="83"/>
                    </a:lnTo>
                    <a:lnTo>
                      <a:pt x="110" y="92"/>
                    </a:lnTo>
                    <a:lnTo>
                      <a:pt x="102" y="101"/>
                    </a:lnTo>
                    <a:lnTo>
                      <a:pt x="67" y="65"/>
                    </a:lnTo>
                    <a:lnTo>
                      <a:pt x="68" y="63"/>
                    </a:lnTo>
                    <a:lnTo>
                      <a:pt x="69" y="59"/>
                    </a:lnTo>
                    <a:lnTo>
                      <a:pt x="120" y="59"/>
                    </a:lnTo>
                    <a:close/>
                    <a:moveTo>
                      <a:pt x="102" y="101"/>
                    </a:moveTo>
                    <a:lnTo>
                      <a:pt x="94" y="108"/>
                    </a:lnTo>
                    <a:lnTo>
                      <a:pt x="83" y="115"/>
                    </a:lnTo>
                    <a:lnTo>
                      <a:pt x="72" y="117"/>
                    </a:lnTo>
                    <a:lnTo>
                      <a:pt x="61" y="118"/>
                    </a:lnTo>
                    <a:lnTo>
                      <a:pt x="61" y="68"/>
                    </a:lnTo>
                    <a:lnTo>
                      <a:pt x="63" y="67"/>
                    </a:lnTo>
                    <a:lnTo>
                      <a:pt x="67" y="65"/>
                    </a:lnTo>
                    <a:lnTo>
                      <a:pt x="102" y="101"/>
                    </a:lnTo>
                    <a:close/>
                    <a:moveTo>
                      <a:pt x="61" y="118"/>
                    </a:moveTo>
                    <a:lnTo>
                      <a:pt x="48" y="117"/>
                    </a:lnTo>
                    <a:lnTo>
                      <a:pt x="37" y="115"/>
                    </a:lnTo>
                    <a:lnTo>
                      <a:pt x="27" y="108"/>
                    </a:lnTo>
                    <a:lnTo>
                      <a:pt x="18" y="101"/>
                    </a:lnTo>
                    <a:lnTo>
                      <a:pt x="53" y="65"/>
                    </a:lnTo>
                    <a:lnTo>
                      <a:pt x="57" y="67"/>
                    </a:lnTo>
                    <a:lnTo>
                      <a:pt x="61" y="68"/>
                    </a:lnTo>
                    <a:lnTo>
                      <a:pt x="61" y="118"/>
                    </a:lnTo>
                    <a:close/>
                    <a:moveTo>
                      <a:pt x="18" y="101"/>
                    </a:moveTo>
                    <a:lnTo>
                      <a:pt x="18" y="101"/>
                    </a:lnTo>
                    <a:lnTo>
                      <a:pt x="36" y="84"/>
                    </a:lnTo>
                    <a:lnTo>
                      <a:pt x="18" y="101"/>
                    </a:lnTo>
                    <a:close/>
                    <a:moveTo>
                      <a:pt x="18" y="101"/>
                    </a:moveTo>
                    <a:lnTo>
                      <a:pt x="10" y="92"/>
                    </a:lnTo>
                    <a:lnTo>
                      <a:pt x="5" y="83"/>
                    </a:lnTo>
                    <a:lnTo>
                      <a:pt x="2" y="71"/>
                    </a:lnTo>
                    <a:lnTo>
                      <a:pt x="0" y="59"/>
                    </a:lnTo>
                    <a:lnTo>
                      <a:pt x="51" y="59"/>
                    </a:lnTo>
                    <a:lnTo>
                      <a:pt x="52" y="63"/>
                    </a:lnTo>
                    <a:lnTo>
                      <a:pt x="54" y="65"/>
                    </a:lnTo>
                    <a:lnTo>
                      <a:pt x="18" y="101"/>
                    </a:lnTo>
                    <a:close/>
                    <a:moveTo>
                      <a:pt x="0" y="59"/>
                    </a:moveTo>
                    <a:lnTo>
                      <a:pt x="2" y="47"/>
                    </a:lnTo>
                    <a:lnTo>
                      <a:pt x="5" y="36"/>
                    </a:lnTo>
                    <a:lnTo>
                      <a:pt x="10" y="26"/>
                    </a:lnTo>
                    <a:lnTo>
                      <a:pt x="18" y="17"/>
                    </a:lnTo>
                    <a:lnTo>
                      <a:pt x="53" y="53"/>
                    </a:lnTo>
                    <a:lnTo>
                      <a:pt x="52" y="55"/>
                    </a:lnTo>
                    <a:lnTo>
                      <a:pt x="51" y="59"/>
                    </a:lnTo>
                    <a:lnTo>
                      <a:pt x="0" y="59"/>
                    </a:lnTo>
                    <a:close/>
                    <a:moveTo>
                      <a:pt x="18" y="17"/>
                    </a:moveTo>
                    <a:lnTo>
                      <a:pt x="27" y="10"/>
                    </a:lnTo>
                    <a:lnTo>
                      <a:pt x="37" y="4"/>
                    </a:lnTo>
                    <a:lnTo>
                      <a:pt x="48" y="1"/>
                    </a:lnTo>
                    <a:lnTo>
                      <a:pt x="61" y="0"/>
                    </a:lnTo>
                    <a:lnTo>
                      <a:pt x="61" y="51"/>
                    </a:lnTo>
                    <a:lnTo>
                      <a:pt x="57" y="51"/>
                    </a:lnTo>
                    <a:lnTo>
                      <a:pt x="53" y="53"/>
                    </a:lnTo>
                    <a:lnTo>
                      <a:pt x="18" y="17"/>
                    </a:lnTo>
                    <a:close/>
                    <a:moveTo>
                      <a:pt x="61" y="0"/>
                    </a:moveTo>
                    <a:lnTo>
                      <a:pt x="72" y="1"/>
                    </a:lnTo>
                    <a:lnTo>
                      <a:pt x="83" y="4"/>
                    </a:lnTo>
                    <a:lnTo>
                      <a:pt x="94" y="10"/>
                    </a:lnTo>
                    <a:lnTo>
                      <a:pt x="102" y="17"/>
                    </a:lnTo>
                    <a:lnTo>
                      <a:pt x="67" y="53"/>
                    </a:lnTo>
                    <a:lnTo>
                      <a:pt x="63" y="51"/>
                    </a:lnTo>
                    <a:lnTo>
                      <a:pt x="61" y="51"/>
                    </a:lnTo>
                    <a:lnTo>
                      <a:pt x="61" y="0"/>
                    </a:lnTo>
                    <a:close/>
                    <a:moveTo>
                      <a:pt x="102" y="17"/>
                    </a:moveTo>
                    <a:lnTo>
                      <a:pt x="102" y="17"/>
                    </a:lnTo>
                    <a:lnTo>
                      <a:pt x="84" y="35"/>
                    </a:lnTo>
                    <a:lnTo>
                      <a:pt x="102" y="17"/>
                    </a:lnTo>
                    <a:close/>
                    <a:moveTo>
                      <a:pt x="102" y="17"/>
                    </a:moveTo>
                    <a:lnTo>
                      <a:pt x="110" y="26"/>
                    </a:lnTo>
                    <a:lnTo>
                      <a:pt x="115" y="36"/>
                    </a:lnTo>
                    <a:lnTo>
                      <a:pt x="118" y="47"/>
                    </a:lnTo>
                    <a:lnTo>
                      <a:pt x="120" y="59"/>
                    </a:lnTo>
                    <a:lnTo>
                      <a:pt x="69" y="59"/>
                    </a:lnTo>
                    <a:lnTo>
                      <a:pt x="68" y="55"/>
                    </a:lnTo>
                    <a:lnTo>
                      <a:pt x="67" y="53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94" name="Freeform 74"/>
              <p:cNvSpPr>
                <a:spLocks/>
              </p:cNvSpPr>
              <p:nvPr userDrawn="1"/>
            </p:nvSpPr>
            <p:spPr bwMode="auto">
              <a:xfrm>
                <a:off x="1223" y="2457"/>
                <a:ext cx="23" cy="23"/>
              </a:xfrm>
              <a:custGeom>
                <a:avLst/>
                <a:gdLst/>
                <a:ahLst/>
                <a:cxnLst>
                  <a:cxn ang="0">
                    <a:pos x="69" y="34"/>
                  </a:cxn>
                  <a:cxn ang="0">
                    <a:pos x="67" y="40"/>
                  </a:cxn>
                  <a:cxn ang="0">
                    <a:pos x="65" y="46"/>
                  </a:cxn>
                  <a:cxn ang="0">
                    <a:pos x="62" y="52"/>
                  </a:cxn>
                  <a:cxn ang="0">
                    <a:pos x="57" y="57"/>
                  </a:cxn>
                  <a:cxn ang="0">
                    <a:pos x="53" y="62"/>
                  </a:cxn>
                  <a:cxn ang="0">
                    <a:pos x="48" y="65"/>
                  </a:cxn>
                  <a:cxn ang="0">
                    <a:pos x="40" y="67"/>
                  </a:cxn>
                  <a:cxn ang="0">
                    <a:pos x="34" y="67"/>
                  </a:cxn>
                  <a:cxn ang="0">
                    <a:pos x="27" y="67"/>
                  </a:cxn>
                  <a:cxn ang="0">
                    <a:pos x="21" y="65"/>
                  </a:cxn>
                  <a:cxn ang="0">
                    <a:pos x="14" y="62"/>
                  </a:cxn>
                  <a:cxn ang="0">
                    <a:pos x="9" y="57"/>
                  </a:cxn>
                  <a:cxn ang="0">
                    <a:pos x="6" y="52"/>
                  </a:cxn>
                  <a:cxn ang="0">
                    <a:pos x="2" y="46"/>
                  </a:cxn>
                  <a:cxn ang="0">
                    <a:pos x="1" y="40"/>
                  </a:cxn>
                  <a:cxn ang="0">
                    <a:pos x="0" y="34"/>
                  </a:cxn>
                  <a:cxn ang="0">
                    <a:pos x="1" y="27"/>
                  </a:cxn>
                  <a:cxn ang="0">
                    <a:pos x="2" y="20"/>
                  </a:cxn>
                  <a:cxn ang="0">
                    <a:pos x="6" y="14"/>
                  </a:cxn>
                  <a:cxn ang="0">
                    <a:pos x="9" y="9"/>
                  </a:cxn>
                  <a:cxn ang="0">
                    <a:pos x="14" y="6"/>
                  </a:cxn>
                  <a:cxn ang="0">
                    <a:pos x="21" y="2"/>
                  </a:cxn>
                  <a:cxn ang="0">
                    <a:pos x="27" y="0"/>
                  </a:cxn>
                  <a:cxn ang="0">
                    <a:pos x="34" y="0"/>
                  </a:cxn>
                  <a:cxn ang="0">
                    <a:pos x="40" y="0"/>
                  </a:cxn>
                  <a:cxn ang="0">
                    <a:pos x="48" y="2"/>
                  </a:cxn>
                  <a:cxn ang="0">
                    <a:pos x="53" y="6"/>
                  </a:cxn>
                  <a:cxn ang="0">
                    <a:pos x="57" y="9"/>
                  </a:cxn>
                  <a:cxn ang="0">
                    <a:pos x="62" y="14"/>
                  </a:cxn>
                  <a:cxn ang="0">
                    <a:pos x="65" y="20"/>
                  </a:cxn>
                  <a:cxn ang="0">
                    <a:pos x="67" y="27"/>
                  </a:cxn>
                  <a:cxn ang="0">
                    <a:pos x="69" y="34"/>
                  </a:cxn>
                </a:cxnLst>
                <a:rect l="0" t="0" r="r" b="b"/>
                <a:pathLst>
                  <a:path w="69" h="67">
                    <a:moveTo>
                      <a:pt x="69" y="34"/>
                    </a:moveTo>
                    <a:lnTo>
                      <a:pt x="67" y="40"/>
                    </a:lnTo>
                    <a:lnTo>
                      <a:pt x="65" y="46"/>
                    </a:lnTo>
                    <a:lnTo>
                      <a:pt x="62" y="52"/>
                    </a:lnTo>
                    <a:lnTo>
                      <a:pt x="57" y="57"/>
                    </a:lnTo>
                    <a:lnTo>
                      <a:pt x="53" y="62"/>
                    </a:lnTo>
                    <a:lnTo>
                      <a:pt x="48" y="65"/>
                    </a:lnTo>
                    <a:lnTo>
                      <a:pt x="40" y="67"/>
                    </a:lnTo>
                    <a:lnTo>
                      <a:pt x="34" y="67"/>
                    </a:lnTo>
                    <a:lnTo>
                      <a:pt x="27" y="67"/>
                    </a:lnTo>
                    <a:lnTo>
                      <a:pt x="21" y="65"/>
                    </a:lnTo>
                    <a:lnTo>
                      <a:pt x="14" y="62"/>
                    </a:lnTo>
                    <a:lnTo>
                      <a:pt x="9" y="57"/>
                    </a:lnTo>
                    <a:lnTo>
                      <a:pt x="6" y="52"/>
                    </a:lnTo>
                    <a:lnTo>
                      <a:pt x="2" y="46"/>
                    </a:lnTo>
                    <a:lnTo>
                      <a:pt x="1" y="40"/>
                    </a:lnTo>
                    <a:lnTo>
                      <a:pt x="0" y="34"/>
                    </a:lnTo>
                    <a:lnTo>
                      <a:pt x="1" y="27"/>
                    </a:lnTo>
                    <a:lnTo>
                      <a:pt x="2" y="20"/>
                    </a:lnTo>
                    <a:lnTo>
                      <a:pt x="6" y="14"/>
                    </a:lnTo>
                    <a:lnTo>
                      <a:pt x="9" y="9"/>
                    </a:lnTo>
                    <a:lnTo>
                      <a:pt x="14" y="6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8" y="2"/>
                    </a:lnTo>
                    <a:lnTo>
                      <a:pt x="53" y="6"/>
                    </a:lnTo>
                    <a:lnTo>
                      <a:pt x="57" y="9"/>
                    </a:lnTo>
                    <a:lnTo>
                      <a:pt x="62" y="14"/>
                    </a:lnTo>
                    <a:lnTo>
                      <a:pt x="65" y="20"/>
                    </a:lnTo>
                    <a:lnTo>
                      <a:pt x="67" y="27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95" name="Freeform 75"/>
              <p:cNvSpPr>
                <a:spLocks noEditPoints="1"/>
              </p:cNvSpPr>
              <p:nvPr userDrawn="1"/>
            </p:nvSpPr>
            <p:spPr bwMode="auto">
              <a:xfrm>
                <a:off x="1214" y="2449"/>
                <a:ext cx="40" cy="39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09" y="93"/>
                  </a:cxn>
                  <a:cxn ang="0">
                    <a:pos x="66" y="66"/>
                  </a:cxn>
                  <a:cxn ang="0">
                    <a:pos x="69" y="60"/>
                  </a:cxn>
                  <a:cxn ang="0">
                    <a:pos x="102" y="102"/>
                  </a:cxn>
                  <a:cxn ang="0">
                    <a:pos x="83" y="114"/>
                  </a:cxn>
                  <a:cxn ang="0">
                    <a:pos x="60" y="119"/>
                  </a:cxn>
                  <a:cxn ang="0">
                    <a:pos x="64" y="67"/>
                  </a:cxn>
                  <a:cxn ang="0">
                    <a:pos x="102" y="102"/>
                  </a:cxn>
                  <a:cxn ang="0">
                    <a:pos x="48" y="118"/>
                  </a:cxn>
                  <a:cxn ang="0">
                    <a:pos x="27" y="109"/>
                  </a:cxn>
                  <a:cxn ang="0">
                    <a:pos x="54" y="66"/>
                  </a:cxn>
                  <a:cxn ang="0">
                    <a:pos x="60" y="69"/>
                  </a:cxn>
                  <a:cxn ang="0">
                    <a:pos x="54" y="66"/>
                  </a:cxn>
                  <a:cxn ang="0">
                    <a:pos x="35" y="83"/>
                  </a:cxn>
                  <a:cxn ang="0">
                    <a:pos x="18" y="102"/>
                  </a:cxn>
                  <a:cxn ang="0">
                    <a:pos x="5" y="82"/>
                  </a:cxn>
                  <a:cxn ang="0">
                    <a:pos x="0" y="60"/>
                  </a:cxn>
                  <a:cxn ang="0">
                    <a:pos x="51" y="62"/>
                  </a:cxn>
                  <a:cxn ang="0">
                    <a:pos x="18" y="102"/>
                  </a:cxn>
                  <a:cxn ang="0">
                    <a:pos x="1" y="48"/>
                  </a:cxn>
                  <a:cxn ang="0">
                    <a:pos x="11" y="27"/>
                  </a:cxn>
                  <a:cxn ang="0">
                    <a:pos x="54" y="54"/>
                  </a:cxn>
                  <a:cxn ang="0">
                    <a:pos x="51" y="60"/>
                  </a:cxn>
                  <a:cxn ang="0">
                    <a:pos x="18" y="17"/>
                  </a:cxn>
                  <a:cxn ang="0">
                    <a:pos x="37" y="5"/>
                  </a:cxn>
                  <a:cxn ang="0">
                    <a:pos x="60" y="0"/>
                  </a:cxn>
                  <a:cxn ang="0">
                    <a:pos x="56" y="51"/>
                  </a:cxn>
                  <a:cxn ang="0">
                    <a:pos x="18" y="17"/>
                  </a:cxn>
                  <a:cxn ang="0">
                    <a:pos x="72" y="1"/>
                  </a:cxn>
                  <a:cxn ang="0">
                    <a:pos x="93" y="10"/>
                  </a:cxn>
                  <a:cxn ang="0">
                    <a:pos x="66" y="54"/>
                  </a:cxn>
                  <a:cxn ang="0">
                    <a:pos x="60" y="51"/>
                  </a:cxn>
                  <a:cxn ang="0">
                    <a:pos x="102" y="17"/>
                  </a:cxn>
                  <a:cxn ang="0">
                    <a:pos x="114" y="37"/>
                  </a:cxn>
                  <a:cxn ang="0">
                    <a:pos x="119" y="60"/>
                  </a:cxn>
                  <a:cxn ang="0">
                    <a:pos x="67" y="56"/>
                  </a:cxn>
                  <a:cxn ang="0">
                    <a:pos x="102" y="17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8" y="71"/>
                    </a:lnTo>
                    <a:lnTo>
                      <a:pt x="114" y="82"/>
                    </a:lnTo>
                    <a:lnTo>
                      <a:pt x="109" y="93"/>
                    </a:lnTo>
                    <a:lnTo>
                      <a:pt x="102" y="102"/>
                    </a:lnTo>
                    <a:lnTo>
                      <a:pt x="66" y="66"/>
                    </a:lnTo>
                    <a:lnTo>
                      <a:pt x="67" y="62"/>
                    </a:lnTo>
                    <a:lnTo>
                      <a:pt x="69" y="60"/>
                    </a:lnTo>
                    <a:lnTo>
                      <a:pt x="119" y="60"/>
                    </a:lnTo>
                    <a:close/>
                    <a:moveTo>
                      <a:pt x="102" y="102"/>
                    </a:moveTo>
                    <a:lnTo>
                      <a:pt x="93" y="109"/>
                    </a:lnTo>
                    <a:lnTo>
                      <a:pt x="83" y="114"/>
                    </a:lnTo>
                    <a:lnTo>
                      <a:pt x="72" y="118"/>
                    </a:lnTo>
                    <a:lnTo>
                      <a:pt x="60" y="119"/>
                    </a:lnTo>
                    <a:lnTo>
                      <a:pt x="60" y="69"/>
                    </a:lnTo>
                    <a:lnTo>
                      <a:pt x="64" y="67"/>
                    </a:lnTo>
                    <a:lnTo>
                      <a:pt x="66" y="66"/>
                    </a:lnTo>
                    <a:lnTo>
                      <a:pt x="102" y="102"/>
                    </a:lnTo>
                    <a:close/>
                    <a:moveTo>
                      <a:pt x="60" y="119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7" y="109"/>
                    </a:lnTo>
                    <a:lnTo>
                      <a:pt x="18" y="102"/>
                    </a:lnTo>
                    <a:lnTo>
                      <a:pt x="54" y="66"/>
                    </a:lnTo>
                    <a:lnTo>
                      <a:pt x="56" y="67"/>
                    </a:lnTo>
                    <a:lnTo>
                      <a:pt x="60" y="69"/>
                    </a:lnTo>
                    <a:lnTo>
                      <a:pt x="60" y="119"/>
                    </a:lnTo>
                    <a:close/>
                    <a:moveTo>
                      <a:pt x="54" y="66"/>
                    </a:moveTo>
                    <a:lnTo>
                      <a:pt x="54" y="66"/>
                    </a:lnTo>
                    <a:lnTo>
                      <a:pt x="35" y="83"/>
                    </a:lnTo>
                    <a:lnTo>
                      <a:pt x="54" y="66"/>
                    </a:lnTo>
                    <a:close/>
                    <a:moveTo>
                      <a:pt x="18" y="102"/>
                    </a:moveTo>
                    <a:lnTo>
                      <a:pt x="11" y="93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60"/>
                    </a:lnTo>
                    <a:lnTo>
                      <a:pt x="51" y="60"/>
                    </a:lnTo>
                    <a:lnTo>
                      <a:pt x="51" y="62"/>
                    </a:lnTo>
                    <a:lnTo>
                      <a:pt x="54" y="66"/>
                    </a:lnTo>
                    <a:lnTo>
                      <a:pt x="18" y="102"/>
                    </a:lnTo>
                    <a:close/>
                    <a:moveTo>
                      <a:pt x="0" y="60"/>
                    </a:moveTo>
                    <a:lnTo>
                      <a:pt x="1" y="48"/>
                    </a:lnTo>
                    <a:lnTo>
                      <a:pt x="5" y="37"/>
                    </a:lnTo>
                    <a:lnTo>
                      <a:pt x="11" y="27"/>
                    </a:lnTo>
                    <a:lnTo>
                      <a:pt x="18" y="17"/>
                    </a:lnTo>
                    <a:lnTo>
                      <a:pt x="54" y="54"/>
                    </a:lnTo>
                    <a:lnTo>
                      <a:pt x="51" y="56"/>
                    </a:lnTo>
                    <a:lnTo>
                      <a:pt x="51" y="60"/>
                    </a:lnTo>
                    <a:lnTo>
                      <a:pt x="0" y="60"/>
                    </a:lnTo>
                    <a:close/>
                    <a:moveTo>
                      <a:pt x="18" y="17"/>
                    </a:moveTo>
                    <a:lnTo>
                      <a:pt x="27" y="10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60" y="0"/>
                    </a:lnTo>
                    <a:lnTo>
                      <a:pt x="60" y="51"/>
                    </a:lnTo>
                    <a:lnTo>
                      <a:pt x="56" y="51"/>
                    </a:lnTo>
                    <a:lnTo>
                      <a:pt x="54" y="54"/>
                    </a:lnTo>
                    <a:lnTo>
                      <a:pt x="18" y="17"/>
                    </a:lnTo>
                    <a:close/>
                    <a:moveTo>
                      <a:pt x="60" y="0"/>
                    </a:moveTo>
                    <a:lnTo>
                      <a:pt x="72" y="1"/>
                    </a:lnTo>
                    <a:lnTo>
                      <a:pt x="83" y="5"/>
                    </a:lnTo>
                    <a:lnTo>
                      <a:pt x="93" y="10"/>
                    </a:lnTo>
                    <a:lnTo>
                      <a:pt x="102" y="17"/>
                    </a:lnTo>
                    <a:lnTo>
                      <a:pt x="66" y="54"/>
                    </a:lnTo>
                    <a:lnTo>
                      <a:pt x="64" y="51"/>
                    </a:lnTo>
                    <a:lnTo>
                      <a:pt x="60" y="51"/>
                    </a:lnTo>
                    <a:lnTo>
                      <a:pt x="60" y="0"/>
                    </a:lnTo>
                    <a:close/>
                    <a:moveTo>
                      <a:pt x="102" y="17"/>
                    </a:moveTo>
                    <a:lnTo>
                      <a:pt x="109" y="27"/>
                    </a:lnTo>
                    <a:lnTo>
                      <a:pt x="114" y="37"/>
                    </a:lnTo>
                    <a:lnTo>
                      <a:pt x="118" y="48"/>
                    </a:lnTo>
                    <a:lnTo>
                      <a:pt x="119" y="60"/>
                    </a:lnTo>
                    <a:lnTo>
                      <a:pt x="69" y="60"/>
                    </a:lnTo>
                    <a:lnTo>
                      <a:pt x="67" y="56"/>
                    </a:lnTo>
                    <a:lnTo>
                      <a:pt x="66" y="54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96" name="Freeform 76"/>
              <p:cNvSpPr>
                <a:spLocks/>
              </p:cNvSpPr>
              <p:nvPr userDrawn="1"/>
            </p:nvSpPr>
            <p:spPr bwMode="auto">
              <a:xfrm>
                <a:off x="1274" y="2510"/>
                <a:ext cx="23" cy="23"/>
              </a:xfrm>
              <a:custGeom>
                <a:avLst/>
                <a:gdLst/>
                <a:ahLst/>
                <a:cxnLst>
                  <a:cxn ang="0">
                    <a:pos x="69" y="34"/>
                  </a:cxn>
                  <a:cxn ang="0">
                    <a:pos x="67" y="42"/>
                  </a:cxn>
                  <a:cxn ang="0">
                    <a:pos x="66" y="48"/>
                  </a:cxn>
                  <a:cxn ang="0">
                    <a:pos x="62" y="53"/>
                  </a:cxn>
                  <a:cxn ang="0">
                    <a:pos x="59" y="59"/>
                  </a:cxn>
                  <a:cxn ang="0">
                    <a:pos x="54" y="63"/>
                  </a:cxn>
                  <a:cxn ang="0">
                    <a:pos x="48" y="66"/>
                  </a:cxn>
                  <a:cxn ang="0">
                    <a:pos x="41" y="68"/>
                  </a:cxn>
                  <a:cxn ang="0">
                    <a:pos x="34" y="69"/>
                  </a:cxn>
                  <a:cxn ang="0">
                    <a:pos x="27" y="68"/>
                  </a:cxn>
                  <a:cxn ang="0">
                    <a:pos x="21" y="66"/>
                  </a:cxn>
                  <a:cxn ang="0">
                    <a:pos x="16" y="63"/>
                  </a:cxn>
                  <a:cxn ang="0">
                    <a:pos x="9" y="59"/>
                  </a:cxn>
                  <a:cxn ang="0">
                    <a:pos x="6" y="53"/>
                  </a:cxn>
                  <a:cxn ang="0">
                    <a:pos x="2" y="48"/>
                  </a:cxn>
                  <a:cxn ang="0">
                    <a:pos x="1" y="42"/>
                  </a:cxn>
                  <a:cxn ang="0">
                    <a:pos x="0" y="34"/>
                  </a:cxn>
                  <a:cxn ang="0">
                    <a:pos x="1" y="27"/>
                  </a:cxn>
                  <a:cxn ang="0">
                    <a:pos x="2" y="21"/>
                  </a:cxn>
                  <a:cxn ang="0">
                    <a:pos x="6" y="15"/>
                  </a:cxn>
                  <a:cxn ang="0">
                    <a:pos x="9" y="10"/>
                  </a:cxn>
                  <a:cxn ang="0">
                    <a:pos x="16" y="6"/>
                  </a:cxn>
                  <a:cxn ang="0">
                    <a:pos x="21" y="2"/>
                  </a:cxn>
                  <a:cxn ang="0">
                    <a:pos x="27" y="1"/>
                  </a:cxn>
                  <a:cxn ang="0">
                    <a:pos x="34" y="0"/>
                  </a:cxn>
                  <a:cxn ang="0">
                    <a:pos x="41" y="1"/>
                  </a:cxn>
                  <a:cxn ang="0">
                    <a:pos x="48" y="2"/>
                  </a:cxn>
                  <a:cxn ang="0">
                    <a:pos x="54" y="6"/>
                  </a:cxn>
                  <a:cxn ang="0">
                    <a:pos x="59" y="10"/>
                  </a:cxn>
                  <a:cxn ang="0">
                    <a:pos x="62" y="15"/>
                  </a:cxn>
                  <a:cxn ang="0">
                    <a:pos x="66" y="21"/>
                  </a:cxn>
                  <a:cxn ang="0">
                    <a:pos x="67" y="27"/>
                  </a:cxn>
                  <a:cxn ang="0">
                    <a:pos x="69" y="34"/>
                  </a:cxn>
                </a:cxnLst>
                <a:rect l="0" t="0" r="r" b="b"/>
                <a:pathLst>
                  <a:path w="69" h="69">
                    <a:moveTo>
                      <a:pt x="69" y="34"/>
                    </a:moveTo>
                    <a:lnTo>
                      <a:pt x="67" y="42"/>
                    </a:lnTo>
                    <a:lnTo>
                      <a:pt x="66" y="48"/>
                    </a:lnTo>
                    <a:lnTo>
                      <a:pt x="62" y="53"/>
                    </a:lnTo>
                    <a:lnTo>
                      <a:pt x="59" y="59"/>
                    </a:lnTo>
                    <a:lnTo>
                      <a:pt x="54" y="63"/>
                    </a:lnTo>
                    <a:lnTo>
                      <a:pt x="48" y="66"/>
                    </a:lnTo>
                    <a:lnTo>
                      <a:pt x="41" y="68"/>
                    </a:lnTo>
                    <a:lnTo>
                      <a:pt x="34" y="69"/>
                    </a:lnTo>
                    <a:lnTo>
                      <a:pt x="27" y="68"/>
                    </a:lnTo>
                    <a:lnTo>
                      <a:pt x="21" y="66"/>
                    </a:lnTo>
                    <a:lnTo>
                      <a:pt x="16" y="63"/>
                    </a:lnTo>
                    <a:lnTo>
                      <a:pt x="9" y="59"/>
                    </a:lnTo>
                    <a:lnTo>
                      <a:pt x="6" y="53"/>
                    </a:lnTo>
                    <a:lnTo>
                      <a:pt x="2" y="48"/>
                    </a:lnTo>
                    <a:lnTo>
                      <a:pt x="1" y="42"/>
                    </a:lnTo>
                    <a:lnTo>
                      <a:pt x="0" y="34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6" y="15"/>
                    </a:lnTo>
                    <a:lnTo>
                      <a:pt x="9" y="10"/>
                    </a:lnTo>
                    <a:lnTo>
                      <a:pt x="16" y="6"/>
                    </a:lnTo>
                    <a:lnTo>
                      <a:pt x="21" y="2"/>
                    </a:lnTo>
                    <a:lnTo>
                      <a:pt x="27" y="1"/>
                    </a:lnTo>
                    <a:lnTo>
                      <a:pt x="34" y="0"/>
                    </a:lnTo>
                    <a:lnTo>
                      <a:pt x="41" y="1"/>
                    </a:lnTo>
                    <a:lnTo>
                      <a:pt x="48" y="2"/>
                    </a:lnTo>
                    <a:lnTo>
                      <a:pt x="54" y="6"/>
                    </a:lnTo>
                    <a:lnTo>
                      <a:pt x="59" y="10"/>
                    </a:lnTo>
                    <a:lnTo>
                      <a:pt x="62" y="15"/>
                    </a:lnTo>
                    <a:lnTo>
                      <a:pt x="66" y="21"/>
                    </a:lnTo>
                    <a:lnTo>
                      <a:pt x="67" y="27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97" name="Freeform 77"/>
              <p:cNvSpPr>
                <a:spLocks noEditPoints="1"/>
              </p:cNvSpPr>
              <p:nvPr userDrawn="1"/>
            </p:nvSpPr>
            <p:spPr bwMode="auto">
              <a:xfrm>
                <a:off x="1266" y="2501"/>
                <a:ext cx="39" cy="40"/>
              </a:xfrm>
              <a:custGeom>
                <a:avLst/>
                <a:gdLst/>
                <a:ahLst/>
                <a:cxnLst>
                  <a:cxn ang="0">
                    <a:pos x="117" y="72"/>
                  </a:cxn>
                  <a:cxn ang="0">
                    <a:pos x="108" y="93"/>
                  </a:cxn>
                  <a:cxn ang="0">
                    <a:pos x="65" y="66"/>
                  </a:cxn>
                  <a:cxn ang="0">
                    <a:pos x="68" y="59"/>
                  </a:cxn>
                  <a:cxn ang="0">
                    <a:pos x="65" y="66"/>
                  </a:cxn>
                  <a:cxn ang="0">
                    <a:pos x="84" y="84"/>
                  </a:cxn>
                  <a:cxn ang="0">
                    <a:pos x="101" y="101"/>
                  </a:cxn>
                  <a:cxn ang="0">
                    <a:pos x="82" y="115"/>
                  </a:cxn>
                  <a:cxn ang="0">
                    <a:pos x="59" y="118"/>
                  </a:cxn>
                  <a:cxn ang="0">
                    <a:pos x="63" y="67"/>
                  </a:cxn>
                  <a:cxn ang="0">
                    <a:pos x="101" y="101"/>
                  </a:cxn>
                  <a:cxn ang="0">
                    <a:pos x="47" y="117"/>
                  </a:cxn>
                  <a:cxn ang="0">
                    <a:pos x="26" y="109"/>
                  </a:cxn>
                  <a:cxn ang="0">
                    <a:pos x="53" y="66"/>
                  </a:cxn>
                  <a:cxn ang="0">
                    <a:pos x="59" y="68"/>
                  </a:cxn>
                  <a:cxn ang="0">
                    <a:pos x="17" y="101"/>
                  </a:cxn>
                  <a:cxn ang="0">
                    <a:pos x="4" y="83"/>
                  </a:cxn>
                  <a:cxn ang="0">
                    <a:pos x="0" y="59"/>
                  </a:cxn>
                  <a:cxn ang="0">
                    <a:pos x="52" y="63"/>
                  </a:cxn>
                  <a:cxn ang="0">
                    <a:pos x="17" y="101"/>
                  </a:cxn>
                  <a:cxn ang="0">
                    <a:pos x="1" y="47"/>
                  </a:cxn>
                  <a:cxn ang="0">
                    <a:pos x="10" y="26"/>
                  </a:cxn>
                  <a:cxn ang="0">
                    <a:pos x="53" y="53"/>
                  </a:cxn>
                  <a:cxn ang="0">
                    <a:pos x="50" y="59"/>
                  </a:cxn>
                  <a:cxn ang="0">
                    <a:pos x="53" y="53"/>
                  </a:cxn>
                  <a:cxn ang="0">
                    <a:pos x="34" y="35"/>
                  </a:cxn>
                  <a:cxn ang="0">
                    <a:pos x="17" y="18"/>
                  </a:cxn>
                  <a:cxn ang="0">
                    <a:pos x="36" y="4"/>
                  </a:cxn>
                  <a:cxn ang="0">
                    <a:pos x="59" y="0"/>
                  </a:cxn>
                  <a:cxn ang="0">
                    <a:pos x="55" y="51"/>
                  </a:cxn>
                  <a:cxn ang="0">
                    <a:pos x="17" y="18"/>
                  </a:cxn>
                  <a:cxn ang="0">
                    <a:pos x="71" y="2"/>
                  </a:cxn>
                  <a:cxn ang="0">
                    <a:pos x="92" y="10"/>
                  </a:cxn>
                  <a:cxn ang="0">
                    <a:pos x="65" y="53"/>
                  </a:cxn>
                  <a:cxn ang="0">
                    <a:pos x="59" y="51"/>
                  </a:cxn>
                  <a:cxn ang="0">
                    <a:pos x="65" y="53"/>
                  </a:cxn>
                  <a:cxn ang="0">
                    <a:pos x="84" y="35"/>
                  </a:cxn>
                  <a:cxn ang="0">
                    <a:pos x="101" y="18"/>
                  </a:cxn>
                  <a:cxn ang="0">
                    <a:pos x="114" y="36"/>
                  </a:cxn>
                  <a:cxn ang="0">
                    <a:pos x="118" y="59"/>
                  </a:cxn>
                  <a:cxn ang="0">
                    <a:pos x="68" y="56"/>
                  </a:cxn>
                  <a:cxn ang="0">
                    <a:pos x="101" y="18"/>
                  </a:cxn>
                </a:cxnLst>
                <a:rect l="0" t="0" r="r" b="b"/>
                <a:pathLst>
                  <a:path w="118" h="118">
                    <a:moveTo>
                      <a:pt x="118" y="59"/>
                    </a:moveTo>
                    <a:lnTo>
                      <a:pt x="117" y="72"/>
                    </a:lnTo>
                    <a:lnTo>
                      <a:pt x="114" y="83"/>
                    </a:lnTo>
                    <a:lnTo>
                      <a:pt x="108" y="93"/>
                    </a:lnTo>
                    <a:lnTo>
                      <a:pt x="101" y="101"/>
                    </a:lnTo>
                    <a:lnTo>
                      <a:pt x="65" y="66"/>
                    </a:lnTo>
                    <a:lnTo>
                      <a:pt x="68" y="63"/>
                    </a:lnTo>
                    <a:lnTo>
                      <a:pt x="68" y="59"/>
                    </a:lnTo>
                    <a:lnTo>
                      <a:pt x="118" y="59"/>
                    </a:lnTo>
                    <a:close/>
                    <a:moveTo>
                      <a:pt x="65" y="66"/>
                    </a:moveTo>
                    <a:lnTo>
                      <a:pt x="65" y="66"/>
                    </a:lnTo>
                    <a:lnTo>
                      <a:pt x="84" y="84"/>
                    </a:lnTo>
                    <a:lnTo>
                      <a:pt x="65" y="66"/>
                    </a:lnTo>
                    <a:close/>
                    <a:moveTo>
                      <a:pt x="101" y="101"/>
                    </a:moveTo>
                    <a:lnTo>
                      <a:pt x="92" y="109"/>
                    </a:lnTo>
                    <a:lnTo>
                      <a:pt x="82" y="115"/>
                    </a:lnTo>
                    <a:lnTo>
                      <a:pt x="71" y="117"/>
                    </a:lnTo>
                    <a:lnTo>
                      <a:pt x="59" y="118"/>
                    </a:lnTo>
                    <a:lnTo>
                      <a:pt x="59" y="68"/>
                    </a:lnTo>
                    <a:lnTo>
                      <a:pt x="63" y="67"/>
                    </a:lnTo>
                    <a:lnTo>
                      <a:pt x="65" y="66"/>
                    </a:lnTo>
                    <a:lnTo>
                      <a:pt x="101" y="101"/>
                    </a:lnTo>
                    <a:close/>
                    <a:moveTo>
                      <a:pt x="59" y="118"/>
                    </a:moveTo>
                    <a:lnTo>
                      <a:pt x="47" y="117"/>
                    </a:lnTo>
                    <a:lnTo>
                      <a:pt x="36" y="115"/>
                    </a:lnTo>
                    <a:lnTo>
                      <a:pt x="26" y="109"/>
                    </a:lnTo>
                    <a:lnTo>
                      <a:pt x="17" y="101"/>
                    </a:lnTo>
                    <a:lnTo>
                      <a:pt x="53" y="66"/>
                    </a:lnTo>
                    <a:lnTo>
                      <a:pt x="55" y="67"/>
                    </a:lnTo>
                    <a:lnTo>
                      <a:pt x="59" y="68"/>
                    </a:lnTo>
                    <a:lnTo>
                      <a:pt x="59" y="118"/>
                    </a:lnTo>
                    <a:close/>
                    <a:moveTo>
                      <a:pt x="17" y="101"/>
                    </a:moveTo>
                    <a:lnTo>
                      <a:pt x="10" y="93"/>
                    </a:lnTo>
                    <a:lnTo>
                      <a:pt x="4" y="83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50" y="59"/>
                    </a:lnTo>
                    <a:lnTo>
                      <a:pt x="52" y="63"/>
                    </a:lnTo>
                    <a:lnTo>
                      <a:pt x="53" y="66"/>
                    </a:lnTo>
                    <a:lnTo>
                      <a:pt x="17" y="101"/>
                    </a:lnTo>
                    <a:close/>
                    <a:moveTo>
                      <a:pt x="0" y="59"/>
                    </a:moveTo>
                    <a:lnTo>
                      <a:pt x="1" y="47"/>
                    </a:lnTo>
                    <a:lnTo>
                      <a:pt x="4" y="36"/>
                    </a:lnTo>
                    <a:lnTo>
                      <a:pt x="10" y="26"/>
                    </a:lnTo>
                    <a:lnTo>
                      <a:pt x="17" y="18"/>
                    </a:lnTo>
                    <a:lnTo>
                      <a:pt x="53" y="53"/>
                    </a:lnTo>
                    <a:lnTo>
                      <a:pt x="52" y="56"/>
                    </a:lnTo>
                    <a:lnTo>
                      <a:pt x="50" y="59"/>
                    </a:lnTo>
                    <a:lnTo>
                      <a:pt x="0" y="59"/>
                    </a:lnTo>
                    <a:close/>
                    <a:moveTo>
                      <a:pt x="53" y="53"/>
                    </a:moveTo>
                    <a:lnTo>
                      <a:pt x="53" y="53"/>
                    </a:lnTo>
                    <a:lnTo>
                      <a:pt x="34" y="35"/>
                    </a:lnTo>
                    <a:lnTo>
                      <a:pt x="53" y="53"/>
                    </a:lnTo>
                    <a:close/>
                    <a:moveTo>
                      <a:pt x="17" y="18"/>
                    </a:moveTo>
                    <a:lnTo>
                      <a:pt x="26" y="10"/>
                    </a:lnTo>
                    <a:lnTo>
                      <a:pt x="36" y="4"/>
                    </a:lnTo>
                    <a:lnTo>
                      <a:pt x="47" y="2"/>
                    </a:lnTo>
                    <a:lnTo>
                      <a:pt x="59" y="0"/>
                    </a:lnTo>
                    <a:lnTo>
                      <a:pt x="59" y="51"/>
                    </a:lnTo>
                    <a:lnTo>
                      <a:pt x="55" y="51"/>
                    </a:lnTo>
                    <a:lnTo>
                      <a:pt x="53" y="53"/>
                    </a:lnTo>
                    <a:lnTo>
                      <a:pt x="17" y="18"/>
                    </a:lnTo>
                    <a:close/>
                    <a:moveTo>
                      <a:pt x="59" y="0"/>
                    </a:moveTo>
                    <a:lnTo>
                      <a:pt x="71" y="2"/>
                    </a:lnTo>
                    <a:lnTo>
                      <a:pt x="82" y="4"/>
                    </a:lnTo>
                    <a:lnTo>
                      <a:pt x="92" y="10"/>
                    </a:lnTo>
                    <a:lnTo>
                      <a:pt x="101" y="18"/>
                    </a:lnTo>
                    <a:lnTo>
                      <a:pt x="65" y="53"/>
                    </a:lnTo>
                    <a:lnTo>
                      <a:pt x="63" y="51"/>
                    </a:lnTo>
                    <a:lnTo>
                      <a:pt x="59" y="51"/>
                    </a:lnTo>
                    <a:lnTo>
                      <a:pt x="59" y="0"/>
                    </a:lnTo>
                    <a:close/>
                    <a:moveTo>
                      <a:pt x="65" y="53"/>
                    </a:moveTo>
                    <a:lnTo>
                      <a:pt x="65" y="53"/>
                    </a:lnTo>
                    <a:lnTo>
                      <a:pt x="84" y="35"/>
                    </a:lnTo>
                    <a:lnTo>
                      <a:pt x="65" y="53"/>
                    </a:lnTo>
                    <a:close/>
                    <a:moveTo>
                      <a:pt x="101" y="18"/>
                    </a:moveTo>
                    <a:lnTo>
                      <a:pt x="108" y="26"/>
                    </a:lnTo>
                    <a:lnTo>
                      <a:pt x="114" y="36"/>
                    </a:lnTo>
                    <a:lnTo>
                      <a:pt x="117" y="47"/>
                    </a:lnTo>
                    <a:lnTo>
                      <a:pt x="118" y="59"/>
                    </a:lnTo>
                    <a:lnTo>
                      <a:pt x="68" y="59"/>
                    </a:lnTo>
                    <a:lnTo>
                      <a:pt x="68" y="56"/>
                    </a:lnTo>
                    <a:lnTo>
                      <a:pt x="65" y="53"/>
                    </a:lnTo>
                    <a:lnTo>
                      <a:pt x="101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98" name="Freeform 78"/>
              <p:cNvSpPr>
                <a:spLocks/>
              </p:cNvSpPr>
              <p:nvPr userDrawn="1"/>
            </p:nvSpPr>
            <p:spPr bwMode="auto">
              <a:xfrm>
                <a:off x="1800" y="2633"/>
                <a:ext cx="22" cy="22"/>
              </a:xfrm>
              <a:custGeom>
                <a:avLst/>
                <a:gdLst/>
                <a:ahLst/>
                <a:cxnLst>
                  <a:cxn ang="0">
                    <a:pos x="68" y="33"/>
                  </a:cxn>
                  <a:cxn ang="0">
                    <a:pos x="67" y="41"/>
                  </a:cxn>
                  <a:cxn ang="0">
                    <a:pos x="66" y="47"/>
                  </a:cxn>
                  <a:cxn ang="0">
                    <a:pos x="62" y="53"/>
                  </a:cxn>
                  <a:cxn ang="0">
                    <a:pos x="59" y="58"/>
                  </a:cxn>
                  <a:cxn ang="0">
                    <a:pos x="54" y="62"/>
                  </a:cxn>
                  <a:cxn ang="0">
                    <a:pos x="47" y="65"/>
                  </a:cxn>
                  <a:cxn ang="0">
                    <a:pos x="41" y="68"/>
                  </a:cxn>
                  <a:cxn ang="0">
                    <a:pos x="34" y="68"/>
                  </a:cxn>
                  <a:cxn ang="0">
                    <a:pos x="28" y="68"/>
                  </a:cxn>
                  <a:cxn ang="0">
                    <a:pos x="20" y="65"/>
                  </a:cxn>
                  <a:cxn ang="0">
                    <a:pos x="15" y="62"/>
                  </a:cxn>
                  <a:cxn ang="0">
                    <a:pos x="11" y="58"/>
                  </a:cxn>
                  <a:cxn ang="0">
                    <a:pos x="6" y="53"/>
                  </a:cxn>
                  <a:cxn ang="0">
                    <a:pos x="3" y="47"/>
                  </a:cxn>
                  <a:cxn ang="0">
                    <a:pos x="1" y="41"/>
                  </a:cxn>
                  <a:cxn ang="0">
                    <a:pos x="0" y="33"/>
                  </a:cxn>
                  <a:cxn ang="0">
                    <a:pos x="1" y="27"/>
                  </a:cxn>
                  <a:cxn ang="0">
                    <a:pos x="3" y="21"/>
                  </a:cxn>
                  <a:cxn ang="0">
                    <a:pos x="6" y="15"/>
                  </a:cxn>
                  <a:cxn ang="0">
                    <a:pos x="11" y="10"/>
                  </a:cxn>
                  <a:cxn ang="0">
                    <a:pos x="15" y="5"/>
                  </a:cxn>
                  <a:cxn ang="0">
                    <a:pos x="20" y="2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41" y="0"/>
                  </a:cxn>
                  <a:cxn ang="0">
                    <a:pos x="47" y="2"/>
                  </a:cxn>
                  <a:cxn ang="0">
                    <a:pos x="54" y="5"/>
                  </a:cxn>
                  <a:cxn ang="0">
                    <a:pos x="59" y="10"/>
                  </a:cxn>
                  <a:cxn ang="0">
                    <a:pos x="62" y="15"/>
                  </a:cxn>
                  <a:cxn ang="0">
                    <a:pos x="66" y="21"/>
                  </a:cxn>
                  <a:cxn ang="0">
                    <a:pos x="67" y="27"/>
                  </a:cxn>
                  <a:cxn ang="0">
                    <a:pos x="68" y="33"/>
                  </a:cxn>
                </a:cxnLst>
                <a:rect l="0" t="0" r="r" b="b"/>
                <a:pathLst>
                  <a:path w="68" h="68">
                    <a:moveTo>
                      <a:pt x="68" y="33"/>
                    </a:moveTo>
                    <a:lnTo>
                      <a:pt x="67" y="41"/>
                    </a:lnTo>
                    <a:lnTo>
                      <a:pt x="66" y="47"/>
                    </a:lnTo>
                    <a:lnTo>
                      <a:pt x="62" y="53"/>
                    </a:lnTo>
                    <a:lnTo>
                      <a:pt x="59" y="58"/>
                    </a:lnTo>
                    <a:lnTo>
                      <a:pt x="54" y="62"/>
                    </a:lnTo>
                    <a:lnTo>
                      <a:pt x="47" y="65"/>
                    </a:lnTo>
                    <a:lnTo>
                      <a:pt x="41" y="68"/>
                    </a:lnTo>
                    <a:lnTo>
                      <a:pt x="34" y="68"/>
                    </a:lnTo>
                    <a:lnTo>
                      <a:pt x="28" y="68"/>
                    </a:lnTo>
                    <a:lnTo>
                      <a:pt x="20" y="65"/>
                    </a:lnTo>
                    <a:lnTo>
                      <a:pt x="15" y="62"/>
                    </a:lnTo>
                    <a:lnTo>
                      <a:pt x="11" y="58"/>
                    </a:lnTo>
                    <a:lnTo>
                      <a:pt x="6" y="53"/>
                    </a:lnTo>
                    <a:lnTo>
                      <a:pt x="3" y="47"/>
                    </a:lnTo>
                    <a:lnTo>
                      <a:pt x="1" y="41"/>
                    </a:lnTo>
                    <a:lnTo>
                      <a:pt x="0" y="33"/>
                    </a:lnTo>
                    <a:lnTo>
                      <a:pt x="1" y="27"/>
                    </a:lnTo>
                    <a:lnTo>
                      <a:pt x="3" y="21"/>
                    </a:lnTo>
                    <a:lnTo>
                      <a:pt x="6" y="15"/>
                    </a:lnTo>
                    <a:lnTo>
                      <a:pt x="11" y="10"/>
                    </a:lnTo>
                    <a:lnTo>
                      <a:pt x="15" y="5"/>
                    </a:lnTo>
                    <a:lnTo>
                      <a:pt x="20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41" y="0"/>
                    </a:lnTo>
                    <a:lnTo>
                      <a:pt x="47" y="2"/>
                    </a:lnTo>
                    <a:lnTo>
                      <a:pt x="54" y="5"/>
                    </a:lnTo>
                    <a:lnTo>
                      <a:pt x="59" y="10"/>
                    </a:lnTo>
                    <a:lnTo>
                      <a:pt x="62" y="15"/>
                    </a:lnTo>
                    <a:lnTo>
                      <a:pt x="66" y="21"/>
                    </a:lnTo>
                    <a:lnTo>
                      <a:pt x="67" y="27"/>
                    </a:lnTo>
                    <a:lnTo>
                      <a:pt x="68" y="33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99" name="Freeform 79"/>
              <p:cNvSpPr>
                <a:spLocks noEditPoints="1"/>
              </p:cNvSpPr>
              <p:nvPr userDrawn="1"/>
            </p:nvSpPr>
            <p:spPr bwMode="auto">
              <a:xfrm>
                <a:off x="1791" y="2624"/>
                <a:ext cx="40" cy="40"/>
              </a:xfrm>
              <a:custGeom>
                <a:avLst/>
                <a:gdLst/>
                <a:ahLst/>
                <a:cxnLst>
                  <a:cxn ang="0">
                    <a:pos x="118" y="72"/>
                  </a:cxn>
                  <a:cxn ang="0">
                    <a:pos x="108" y="94"/>
                  </a:cxn>
                  <a:cxn ang="0">
                    <a:pos x="65" y="65"/>
                  </a:cxn>
                  <a:cxn ang="0">
                    <a:pos x="68" y="59"/>
                  </a:cxn>
                  <a:cxn ang="0">
                    <a:pos x="65" y="65"/>
                  </a:cxn>
                  <a:cxn ang="0">
                    <a:pos x="84" y="84"/>
                  </a:cxn>
                  <a:cxn ang="0">
                    <a:pos x="101" y="102"/>
                  </a:cxn>
                  <a:cxn ang="0">
                    <a:pos x="82" y="115"/>
                  </a:cxn>
                  <a:cxn ang="0">
                    <a:pos x="59" y="119"/>
                  </a:cxn>
                  <a:cxn ang="0">
                    <a:pos x="63" y="68"/>
                  </a:cxn>
                  <a:cxn ang="0">
                    <a:pos x="101" y="102"/>
                  </a:cxn>
                  <a:cxn ang="0">
                    <a:pos x="47" y="118"/>
                  </a:cxn>
                  <a:cxn ang="0">
                    <a:pos x="26" y="110"/>
                  </a:cxn>
                  <a:cxn ang="0">
                    <a:pos x="53" y="65"/>
                  </a:cxn>
                  <a:cxn ang="0">
                    <a:pos x="59" y="69"/>
                  </a:cxn>
                  <a:cxn ang="0">
                    <a:pos x="17" y="102"/>
                  </a:cxn>
                  <a:cxn ang="0">
                    <a:pos x="5" y="83"/>
                  </a:cxn>
                  <a:cxn ang="0">
                    <a:pos x="0" y="59"/>
                  </a:cxn>
                  <a:cxn ang="0">
                    <a:pos x="52" y="63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6"/>
                  </a:cxn>
                  <a:cxn ang="0">
                    <a:pos x="53" y="53"/>
                  </a:cxn>
                  <a:cxn ang="0">
                    <a:pos x="50" y="59"/>
                  </a:cxn>
                  <a:cxn ang="0">
                    <a:pos x="53" y="53"/>
                  </a:cxn>
                  <a:cxn ang="0">
                    <a:pos x="36" y="36"/>
                  </a:cxn>
                  <a:cxn ang="0">
                    <a:pos x="17" y="17"/>
                  </a:cxn>
                  <a:cxn ang="0">
                    <a:pos x="36" y="5"/>
                  </a:cxn>
                  <a:cxn ang="0">
                    <a:pos x="59" y="0"/>
                  </a:cxn>
                  <a:cxn ang="0">
                    <a:pos x="55" y="52"/>
                  </a:cxn>
                  <a:cxn ang="0">
                    <a:pos x="17" y="17"/>
                  </a:cxn>
                  <a:cxn ang="0">
                    <a:pos x="71" y="1"/>
                  </a:cxn>
                  <a:cxn ang="0">
                    <a:pos x="92" y="10"/>
                  </a:cxn>
                  <a:cxn ang="0">
                    <a:pos x="65" y="53"/>
                  </a:cxn>
                  <a:cxn ang="0">
                    <a:pos x="59" y="51"/>
                  </a:cxn>
                  <a:cxn ang="0">
                    <a:pos x="65" y="53"/>
                  </a:cxn>
                  <a:cxn ang="0">
                    <a:pos x="84" y="36"/>
                  </a:cxn>
                  <a:cxn ang="0">
                    <a:pos x="101" y="17"/>
                  </a:cxn>
                  <a:cxn ang="0">
                    <a:pos x="114" y="37"/>
                  </a:cxn>
                  <a:cxn ang="0">
                    <a:pos x="119" y="59"/>
                  </a:cxn>
                  <a:cxn ang="0">
                    <a:pos x="68" y="57"/>
                  </a:cxn>
                  <a:cxn ang="0">
                    <a:pos x="101" y="17"/>
                  </a:cxn>
                </a:cxnLst>
                <a:rect l="0" t="0" r="r" b="b"/>
                <a:pathLst>
                  <a:path w="119" h="119">
                    <a:moveTo>
                      <a:pt x="119" y="59"/>
                    </a:moveTo>
                    <a:lnTo>
                      <a:pt x="118" y="72"/>
                    </a:lnTo>
                    <a:lnTo>
                      <a:pt x="114" y="83"/>
                    </a:lnTo>
                    <a:lnTo>
                      <a:pt x="108" y="94"/>
                    </a:lnTo>
                    <a:lnTo>
                      <a:pt x="101" y="102"/>
                    </a:lnTo>
                    <a:lnTo>
                      <a:pt x="65" y="65"/>
                    </a:lnTo>
                    <a:lnTo>
                      <a:pt x="68" y="63"/>
                    </a:lnTo>
                    <a:lnTo>
                      <a:pt x="68" y="59"/>
                    </a:lnTo>
                    <a:lnTo>
                      <a:pt x="119" y="59"/>
                    </a:lnTo>
                    <a:close/>
                    <a:moveTo>
                      <a:pt x="65" y="65"/>
                    </a:moveTo>
                    <a:lnTo>
                      <a:pt x="65" y="65"/>
                    </a:lnTo>
                    <a:lnTo>
                      <a:pt x="84" y="84"/>
                    </a:lnTo>
                    <a:lnTo>
                      <a:pt x="65" y="65"/>
                    </a:lnTo>
                    <a:close/>
                    <a:moveTo>
                      <a:pt x="101" y="102"/>
                    </a:moveTo>
                    <a:lnTo>
                      <a:pt x="92" y="110"/>
                    </a:lnTo>
                    <a:lnTo>
                      <a:pt x="82" y="115"/>
                    </a:lnTo>
                    <a:lnTo>
                      <a:pt x="71" y="118"/>
                    </a:lnTo>
                    <a:lnTo>
                      <a:pt x="59" y="119"/>
                    </a:lnTo>
                    <a:lnTo>
                      <a:pt x="59" y="69"/>
                    </a:lnTo>
                    <a:lnTo>
                      <a:pt x="63" y="68"/>
                    </a:lnTo>
                    <a:lnTo>
                      <a:pt x="65" y="65"/>
                    </a:lnTo>
                    <a:lnTo>
                      <a:pt x="101" y="102"/>
                    </a:lnTo>
                    <a:close/>
                    <a:moveTo>
                      <a:pt x="59" y="119"/>
                    </a:moveTo>
                    <a:lnTo>
                      <a:pt x="47" y="118"/>
                    </a:lnTo>
                    <a:lnTo>
                      <a:pt x="36" y="115"/>
                    </a:lnTo>
                    <a:lnTo>
                      <a:pt x="26" y="110"/>
                    </a:lnTo>
                    <a:lnTo>
                      <a:pt x="17" y="102"/>
                    </a:lnTo>
                    <a:lnTo>
                      <a:pt x="53" y="65"/>
                    </a:lnTo>
                    <a:lnTo>
                      <a:pt x="55" y="68"/>
                    </a:lnTo>
                    <a:lnTo>
                      <a:pt x="59" y="69"/>
                    </a:lnTo>
                    <a:lnTo>
                      <a:pt x="59" y="119"/>
                    </a:lnTo>
                    <a:close/>
                    <a:moveTo>
                      <a:pt x="17" y="102"/>
                    </a:moveTo>
                    <a:lnTo>
                      <a:pt x="10" y="94"/>
                    </a:lnTo>
                    <a:lnTo>
                      <a:pt x="5" y="83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50" y="59"/>
                    </a:lnTo>
                    <a:lnTo>
                      <a:pt x="52" y="63"/>
                    </a:lnTo>
                    <a:lnTo>
                      <a:pt x="53" y="65"/>
                    </a:lnTo>
                    <a:lnTo>
                      <a:pt x="17" y="102"/>
                    </a:lnTo>
                    <a:close/>
                    <a:moveTo>
                      <a:pt x="0" y="59"/>
                    </a:moveTo>
                    <a:lnTo>
                      <a:pt x="1" y="48"/>
                    </a:lnTo>
                    <a:lnTo>
                      <a:pt x="5" y="37"/>
                    </a:lnTo>
                    <a:lnTo>
                      <a:pt x="10" y="26"/>
                    </a:lnTo>
                    <a:lnTo>
                      <a:pt x="17" y="17"/>
                    </a:lnTo>
                    <a:lnTo>
                      <a:pt x="53" y="53"/>
                    </a:lnTo>
                    <a:lnTo>
                      <a:pt x="52" y="57"/>
                    </a:lnTo>
                    <a:lnTo>
                      <a:pt x="50" y="59"/>
                    </a:lnTo>
                    <a:lnTo>
                      <a:pt x="0" y="59"/>
                    </a:lnTo>
                    <a:close/>
                    <a:moveTo>
                      <a:pt x="53" y="53"/>
                    </a:moveTo>
                    <a:lnTo>
                      <a:pt x="53" y="53"/>
                    </a:lnTo>
                    <a:lnTo>
                      <a:pt x="36" y="36"/>
                    </a:lnTo>
                    <a:lnTo>
                      <a:pt x="53" y="53"/>
                    </a:lnTo>
                    <a:close/>
                    <a:moveTo>
                      <a:pt x="17" y="17"/>
                    </a:moveTo>
                    <a:lnTo>
                      <a:pt x="26" y="10"/>
                    </a:lnTo>
                    <a:lnTo>
                      <a:pt x="36" y="5"/>
                    </a:lnTo>
                    <a:lnTo>
                      <a:pt x="47" y="1"/>
                    </a:lnTo>
                    <a:lnTo>
                      <a:pt x="59" y="0"/>
                    </a:lnTo>
                    <a:lnTo>
                      <a:pt x="59" y="51"/>
                    </a:lnTo>
                    <a:lnTo>
                      <a:pt x="55" y="52"/>
                    </a:lnTo>
                    <a:lnTo>
                      <a:pt x="53" y="53"/>
                    </a:lnTo>
                    <a:lnTo>
                      <a:pt x="17" y="17"/>
                    </a:lnTo>
                    <a:close/>
                    <a:moveTo>
                      <a:pt x="59" y="0"/>
                    </a:moveTo>
                    <a:lnTo>
                      <a:pt x="71" y="1"/>
                    </a:lnTo>
                    <a:lnTo>
                      <a:pt x="82" y="5"/>
                    </a:lnTo>
                    <a:lnTo>
                      <a:pt x="92" y="10"/>
                    </a:lnTo>
                    <a:lnTo>
                      <a:pt x="101" y="17"/>
                    </a:lnTo>
                    <a:lnTo>
                      <a:pt x="65" y="53"/>
                    </a:lnTo>
                    <a:lnTo>
                      <a:pt x="63" y="52"/>
                    </a:lnTo>
                    <a:lnTo>
                      <a:pt x="59" y="51"/>
                    </a:lnTo>
                    <a:lnTo>
                      <a:pt x="59" y="0"/>
                    </a:lnTo>
                    <a:close/>
                    <a:moveTo>
                      <a:pt x="65" y="53"/>
                    </a:moveTo>
                    <a:lnTo>
                      <a:pt x="65" y="53"/>
                    </a:lnTo>
                    <a:lnTo>
                      <a:pt x="84" y="36"/>
                    </a:lnTo>
                    <a:lnTo>
                      <a:pt x="65" y="53"/>
                    </a:lnTo>
                    <a:close/>
                    <a:moveTo>
                      <a:pt x="101" y="17"/>
                    </a:moveTo>
                    <a:lnTo>
                      <a:pt x="108" y="26"/>
                    </a:lnTo>
                    <a:lnTo>
                      <a:pt x="114" y="37"/>
                    </a:lnTo>
                    <a:lnTo>
                      <a:pt x="118" y="48"/>
                    </a:lnTo>
                    <a:lnTo>
                      <a:pt x="119" y="59"/>
                    </a:lnTo>
                    <a:lnTo>
                      <a:pt x="68" y="59"/>
                    </a:lnTo>
                    <a:lnTo>
                      <a:pt x="68" y="57"/>
                    </a:lnTo>
                    <a:lnTo>
                      <a:pt x="65" y="53"/>
                    </a:lnTo>
                    <a:lnTo>
                      <a:pt x="101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00" name="Freeform 80"/>
              <p:cNvSpPr>
                <a:spLocks/>
              </p:cNvSpPr>
              <p:nvPr userDrawn="1"/>
            </p:nvSpPr>
            <p:spPr bwMode="auto">
              <a:xfrm>
                <a:off x="1536" y="2570"/>
                <a:ext cx="23" cy="23"/>
              </a:xfrm>
              <a:custGeom>
                <a:avLst/>
                <a:gdLst/>
                <a:ahLst/>
                <a:cxnLst>
                  <a:cxn ang="0">
                    <a:pos x="69" y="34"/>
                  </a:cxn>
                  <a:cxn ang="0">
                    <a:pos x="67" y="42"/>
                  </a:cxn>
                  <a:cxn ang="0">
                    <a:pos x="66" y="48"/>
                  </a:cxn>
                  <a:cxn ang="0">
                    <a:pos x="62" y="53"/>
                  </a:cxn>
                  <a:cxn ang="0">
                    <a:pos x="59" y="59"/>
                  </a:cxn>
                  <a:cxn ang="0">
                    <a:pos x="54" y="63"/>
                  </a:cxn>
                  <a:cxn ang="0">
                    <a:pos x="48" y="65"/>
                  </a:cxn>
                  <a:cxn ang="0">
                    <a:pos x="42" y="68"/>
                  </a:cxn>
                  <a:cxn ang="0">
                    <a:pos x="34" y="69"/>
                  </a:cxn>
                  <a:cxn ang="0">
                    <a:pos x="28" y="68"/>
                  </a:cxn>
                  <a:cxn ang="0">
                    <a:pos x="21" y="65"/>
                  </a:cxn>
                  <a:cxn ang="0">
                    <a:pos x="16" y="63"/>
                  </a:cxn>
                  <a:cxn ang="0">
                    <a:pos x="11" y="59"/>
                  </a:cxn>
                  <a:cxn ang="0">
                    <a:pos x="6" y="53"/>
                  </a:cxn>
                  <a:cxn ang="0">
                    <a:pos x="3" y="48"/>
                  </a:cxn>
                  <a:cxn ang="0">
                    <a:pos x="1" y="42"/>
                  </a:cxn>
                  <a:cxn ang="0">
                    <a:pos x="0" y="34"/>
                  </a:cxn>
                  <a:cxn ang="0">
                    <a:pos x="1" y="27"/>
                  </a:cxn>
                  <a:cxn ang="0">
                    <a:pos x="3" y="21"/>
                  </a:cxn>
                  <a:cxn ang="0">
                    <a:pos x="6" y="15"/>
                  </a:cxn>
                  <a:cxn ang="0">
                    <a:pos x="11" y="10"/>
                  </a:cxn>
                  <a:cxn ang="0">
                    <a:pos x="16" y="6"/>
                  </a:cxn>
                  <a:cxn ang="0">
                    <a:pos x="21" y="2"/>
                  </a:cxn>
                  <a:cxn ang="0">
                    <a:pos x="28" y="1"/>
                  </a:cxn>
                  <a:cxn ang="0">
                    <a:pos x="34" y="0"/>
                  </a:cxn>
                  <a:cxn ang="0">
                    <a:pos x="42" y="1"/>
                  </a:cxn>
                  <a:cxn ang="0">
                    <a:pos x="48" y="2"/>
                  </a:cxn>
                  <a:cxn ang="0">
                    <a:pos x="54" y="6"/>
                  </a:cxn>
                  <a:cxn ang="0">
                    <a:pos x="59" y="10"/>
                  </a:cxn>
                  <a:cxn ang="0">
                    <a:pos x="62" y="15"/>
                  </a:cxn>
                  <a:cxn ang="0">
                    <a:pos x="66" y="21"/>
                  </a:cxn>
                  <a:cxn ang="0">
                    <a:pos x="67" y="27"/>
                  </a:cxn>
                  <a:cxn ang="0">
                    <a:pos x="69" y="34"/>
                  </a:cxn>
                </a:cxnLst>
                <a:rect l="0" t="0" r="r" b="b"/>
                <a:pathLst>
                  <a:path w="69" h="69">
                    <a:moveTo>
                      <a:pt x="69" y="34"/>
                    </a:moveTo>
                    <a:lnTo>
                      <a:pt x="67" y="42"/>
                    </a:lnTo>
                    <a:lnTo>
                      <a:pt x="66" y="48"/>
                    </a:lnTo>
                    <a:lnTo>
                      <a:pt x="62" y="53"/>
                    </a:lnTo>
                    <a:lnTo>
                      <a:pt x="59" y="59"/>
                    </a:lnTo>
                    <a:lnTo>
                      <a:pt x="54" y="63"/>
                    </a:lnTo>
                    <a:lnTo>
                      <a:pt x="48" y="65"/>
                    </a:lnTo>
                    <a:lnTo>
                      <a:pt x="42" y="68"/>
                    </a:lnTo>
                    <a:lnTo>
                      <a:pt x="34" y="69"/>
                    </a:lnTo>
                    <a:lnTo>
                      <a:pt x="28" y="68"/>
                    </a:lnTo>
                    <a:lnTo>
                      <a:pt x="21" y="65"/>
                    </a:lnTo>
                    <a:lnTo>
                      <a:pt x="16" y="63"/>
                    </a:lnTo>
                    <a:lnTo>
                      <a:pt x="11" y="59"/>
                    </a:lnTo>
                    <a:lnTo>
                      <a:pt x="6" y="53"/>
                    </a:lnTo>
                    <a:lnTo>
                      <a:pt x="3" y="48"/>
                    </a:lnTo>
                    <a:lnTo>
                      <a:pt x="1" y="42"/>
                    </a:lnTo>
                    <a:lnTo>
                      <a:pt x="0" y="34"/>
                    </a:lnTo>
                    <a:lnTo>
                      <a:pt x="1" y="27"/>
                    </a:lnTo>
                    <a:lnTo>
                      <a:pt x="3" y="21"/>
                    </a:lnTo>
                    <a:lnTo>
                      <a:pt x="6" y="15"/>
                    </a:lnTo>
                    <a:lnTo>
                      <a:pt x="11" y="10"/>
                    </a:lnTo>
                    <a:lnTo>
                      <a:pt x="16" y="6"/>
                    </a:lnTo>
                    <a:lnTo>
                      <a:pt x="21" y="2"/>
                    </a:lnTo>
                    <a:lnTo>
                      <a:pt x="28" y="1"/>
                    </a:lnTo>
                    <a:lnTo>
                      <a:pt x="34" y="0"/>
                    </a:lnTo>
                    <a:lnTo>
                      <a:pt x="42" y="1"/>
                    </a:lnTo>
                    <a:lnTo>
                      <a:pt x="48" y="2"/>
                    </a:lnTo>
                    <a:lnTo>
                      <a:pt x="54" y="6"/>
                    </a:lnTo>
                    <a:lnTo>
                      <a:pt x="59" y="10"/>
                    </a:lnTo>
                    <a:lnTo>
                      <a:pt x="62" y="15"/>
                    </a:lnTo>
                    <a:lnTo>
                      <a:pt x="66" y="21"/>
                    </a:lnTo>
                    <a:lnTo>
                      <a:pt x="67" y="27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01" name="Freeform 81"/>
              <p:cNvSpPr>
                <a:spLocks noEditPoints="1"/>
              </p:cNvSpPr>
              <p:nvPr userDrawn="1"/>
            </p:nvSpPr>
            <p:spPr bwMode="auto">
              <a:xfrm>
                <a:off x="1528" y="2562"/>
                <a:ext cx="40" cy="40"/>
              </a:xfrm>
              <a:custGeom>
                <a:avLst/>
                <a:gdLst/>
                <a:ahLst/>
                <a:cxnLst>
                  <a:cxn ang="0">
                    <a:pos x="118" y="72"/>
                  </a:cxn>
                  <a:cxn ang="0">
                    <a:pos x="108" y="93"/>
                  </a:cxn>
                  <a:cxn ang="0">
                    <a:pos x="65" y="66"/>
                  </a:cxn>
                  <a:cxn ang="0">
                    <a:pos x="68" y="59"/>
                  </a:cxn>
                  <a:cxn ang="0">
                    <a:pos x="65" y="66"/>
                  </a:cxn>
                  <a:cxn ang="0">
                    <a:pos x="84" y="84"/>
                  </a:cxn>
                  <a:cxn ang="0">
                    <a:pos x="101" y="101"/>
                  </a:cxn>
                  <a:cxn ang="0">
                    <a:pos x="83" y="115"/>
                  </a:cxn>
                  <a:cxn ang="0">
                    <a:pos x="59" y="119"/>
                  </a:cxn>
                  <a:cxn ang="0">
                    <a:pos x="63" y="67"/>
                  </a:cxn>
                  <a:cxn ang="0">
                    <a:pos x="101" y="101"/>
                  </a:cxn>
                  <a:cxn ang="0">
                    <a:pos x="47" y="117"/>
                  </a:cxn>
                  <a:cxn ang="0">
                    <a:pos x="26" y="109"/>
                  </a:cxn>
                  <a:cxn ang="0">
                    <a:pos x="53" y="66"/>
                  </a:cxn>
                  <a:cxn ang="0">
                    <a:pos x="59" y="68"/>
                  </a:cxn>
                  <a:cxn ang="0">
                    <a:pos x="53" y="66"/>
                  </a:cxn>
                  <a:cxn ang="0">
                    <a:pos x="36" y="84"/>
                  </a:cxn>
                  <a:cxn ang="0">
                    <a:pos x="17" y="101"/>
                  </a:cxn>
                  <a:cxn ang="0">
                    <a:pos x="5" y="83"/>
                  </a:cxn>
                  <a:cxn ang="0">
                    <a:pos x="0" y="59"/>
                  </a:cxn>
                  <a:cxn ang="0">
                    <a:pos x="52" y="63"/>
                  </a:cxn>
                  <a:cxn ang="0">
                    <a:pos x="17" y="101"/>
                  </a:cxn>
                  <a:cxn ang="0">
                    <a:pos x="1" y="47"/>
                  </a:cxn>
                  <a:cxn ang="0">
                    <a:pos x="10" y="26"/>
                  </a:cxn>
                  <a:cxn ang="0">
                    <a:pos x="53" y="53"/>
                  </a:cxn>
                  <a:cxn ang="0">
                    <a:pos x="51" y="59"/>
                  </a:cxn>
                  <a:cxn ang="0">
                    <a:pos x="17" y="18"/>
                  </a:cxn>
                  <a:cxn ang="0">
                    <a:pos x="36" y="4"/>
                  </a:cxn>
                  <a:cxn ang="0">
                    <a:pos x="59" y="0"/>
                  </a:cxn>
                  <a:cxn ang="0">
                    <a:pos x="55" y="51"/>
                  </a:cxn>
                  <a:cxn ang="0">
                    <a:pos x="17" y="18"/>
                  </a:cxn>
                  <a:cxn ang="0">
                    <a:pos x="71" y="2"/>
                  </a:cxn>
                  <a:cxn ang="0">
                    <a:pos x="92" y="10"/>
                  </a:cxn>
                  <a:cxn ang="0">
                    <a:pos x="65" y="53"/>
                  </a:cxn>
                  <a:cxn ang="0">
                    <a:pos x="59" y="51"/>
                  </a:cxn>
                  <a:cxn ang="0">
                    <a:pos x="101" y="18"/>
                  </a:cxn>
                  <a:cxn ang="0">
                    <a:pos x="115" y="36"/>
                  </a:cxn>
                  <a:cxn ang="0">
                    <a:pos x="119" y="59"/>
                  </a:cxn>
                  <a:cxn ang="0">
                    <a:pos x="68" y="56"/>
                  </a:cxn>
                  <a:cxn ang="0">
                    <a:pos x="101" y="18"/>
                  </a:cxn>
                </a:cxnLst>
                <a:rect l="0" t="0" r="r" b="b"/>
                <a:pathLst>
                  <a:path w="119" h="119">
                    <a:moveTo>
                      <a:pt x="119" y="59"/>
                    </a:moveTo>
                    <a:lnTo>
                      <a:pt x="118" y="72"/>
                    </a:lnTo>
                    <a:lnTo>
                      <a:pt x="115" y="83"/>
                    </a:lnTo>
                    <a:lnTo>
                      <a:pt x="108" y="93"/>
                    </a:lnTo>
                    <a:lnTo>
                      <a:pt x="101" y="101"/>
                    </a:lnTo>
                    <a:lnTo>
                      <a:pt x="65" y="66"/>
                    </a:lnTo>
                    <a:lnTo>
                      <a:pt x="68" y="63"/>
                    </a:lnTo>
                    <a:lnTo>
                      <a:pt x="68" y="59"/>
                    </a:lnTo>
                    <a:lnTo>
                      <a:pt x="119" y="59"/>
                    </a:lnTo>
                    <a:close/>
                    <a:moveTo>
                      <a:pt x="65" y="66"/>
                    </a:moveTo>
                    <a:lnTo>
                      <a:pt x="65" y="66"/>
                    </a:lnTo>
                    <a:lnTo>
                      <a:pt x="84" y="84"/>
                    </a:lnTo>
                    <a:lnTo>
                      <a:pt x="65" y="66"/>
                    </a:lnTo>
                    <a:close/>
                    <a:moveTo>
                      <a:pt x="101" y="101"/>
                    </a:moveTo>
                    <a:lnTo>
                      <a:pt x="92" y="109"/>
                    </a:lnTo>
                    <a:lnTo>
                      <a:pt x="83" y="115"/>
                    </a:lnTo>
                    <a:lnTo>
                      <a:pt x="71" y="117"/>
                    </a:lnTo>
                    <a:lnTo>
                      <a:pt x="59" y="119"/>
                    </a:lnTo>
                    <a:lnTo>
                      <a:pt x="59" y="68"/>
                    </a:lnTo>
                    <a:lnTo>
                      <a:pt x="63" y="67"/>
                    </a:lnTo>
                    <a:lnTo>
                      <a:pt x="65" y="66"/>
                    </a:lnTo>
                    <a:lnTo>
                      <a:pt x="101" y="101"/>
                    </a:lnTo>
                    <a:close/>
                    <a:moveTo>
                      <a:pt x="59" y="119"/>
                    </a:moveTo>
                    <a:lnTo>
                      <a:pt x="47" y="117"/>
                    </a:lnTo>
                    <a:lnTo>
                      <a:pt x="36" y="115"/>
                    </a:lnTo>
                    <a:lnTo>
                      <a:pt x="26" y="109"/>
                    </a:lnTo>
                    <a:lnTo>
                      <a:pt x="17" y="101"/>
                    </a:lnTo>
                    <a:lnTo>
                      <a:pt x="53" y="66"/>
                    </a:lnTo>
                    <a:lnTo>
                      <a:pt x="55" y="67"/>
                    </a:lnTo>
                    <a:lnTo>
                      <a:pt x="59" y="68"/>
                    </a:lnTo>
                    <a:lnTo>
                      <a:pt x="59" y="119"/>
                    </a:lnTo>
                    <a:close/>
                    <a:moveTo>
                      <a:pt x="53" y="66"/>
                    </a:moveTo>
                    <a:lnTo>
                      <a:pt x="53" y="66"/>
                    </a:lnTo>
                    <a:lnTo>
                      <a:pt x="36" y="84"/>
                    </a:lnTo>
                    <a:lnTo>
                      <a:pt x="53" y="66"/>
                    </a:lnTo>
                    <a:close/>
                    <a:moveTo>
                      <a:pt x="17" y="101"/>
                    </a:moveTo>
                    <a:lnTo>
                      <a:pt x="10" y="93"/>
                    </a:lnTo>
                    <a:lnTo>
                      <a:pt x="5" y="83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51" y="59"/>
                    </a:lnTo>
                    <a:lnTo>
                      <a:pt x="52" y="63"/>
                    </a:lnTo>
                    <a:lnTo>
                      <a:pt x="53" y="66"/>
                    </a:lnTo>
                    <a:lnTo>
                      <a:pt x="17" y="101"/>
                    </a:lnTo>
                    <a:close/>
                    <a:moveTo>
                      <a:pt x="0" y="59"/>
                    </a:moveTo>
                    <a:lnTo>
                      <a:pt x="1" y="47"/>
                    </a:lnTo>
                    <a:lnTo>
                      <a:pt x="5" y="36"/>
                    </a:lnTo>
                    <a:lnTo>
                      <a:pt x="10" y="26"/>
                    </a:lnTo>
                    <a:lnTo>
                      <a:pt x="17" y="18"/>
                    </a:lnTo>
                    <a:lnTo>
                      <a:pt x="53" y="53"/>
                    </a:lnTo>
                    <a:lnTo>
                      <a:pt x="52" y="56"/>
                    </a:lnTo>
                    <a:lnTo>
                      <a:pt x="51" y="59"/>
                    </a:lnTo>
                    <a:lnTo>
                      <a:pt x="0" y="59"/>
                    </a:lnTo>
                    <a:close/>
                    <a:moveTo>
                      <a:pt x="17" y="18"/>
                    </a:moveTo>
                    <a:lnTo>
                      <a:pt x="26" y="10"/>
                    </a:lnTo>
                    <a:lnTo>
                      <a:pt x="36" y="4"/>
                    </a:lnTo>
                    <a:lnTo>
                      <a:pt x="47" y="2"/>
                    </a:lnTo>
                    <a:lnTo>
                      <a:pt x="59" y="0"/>
                    </a:lnTo>
                    <a:lnTo>
                      <a:pt x="59" y="51"/>
                    </a:lnTo>
                    <a:lnTo>
                      <a:pt x="55" y="51"/>
                    </a:lnTo>
                    <a:lnTo>
                      <a:pt x="53" y="53"/>
                    </a:lnTo>
                    <a:lnTo>
                      <a:pt x="17" y="18"/>
                    </a:lnTo>
                    <a:close/>
                    <a:moveTo>
                      <a:pt x="59" y="0"/>
                    </a:moveTo>
                    <a:lnTo>
                      <a:pt x="71" y="2"/>
                    </a:lnTo>
                    <a:lnTo>
                      <a:pt x="83" y="4"/>
                    </a:lnTo>
                    <a:lnTo>
                      <a:pt x="92" y="10"/>
                    </a:lnTo>
                    <a:lnTo>
                      <a:pt x="101" y="18"/>
                    </a:lnTo>
                    <a:lnTo>
                      <a:pt x="65" y="53"/>
                    </a:lnTo>
                    <a:lnTo>
                      <a:pt x="63" y="51"/>
                    </a:lnTo>
                    <a:lnTo>
                      <a:pt x="59" y="51"/>
                    </a:lnTo>
                    <a:lnTo>
                      <a:pt x="59" y="0"/>
                    </a:lnTo>
                    <a:close/>
                    <a:moveTo>
                      <a:pt x="101" y="18"/>
                    </a:moveTo>
                    <a:lnTo>
                      <a:pt x="108" y="26"/>
                    </a:lnTo>
                    <a:lnTo>
                      <a:pt x="115" y="36"/>
                    </a:lnTo>
                    <a:lnTo>
                      <a:pt x="118" y="47"/>
                    </a:lnTo>
                    <a:lnTo>
                      <a:pt x="119" y="59"/>
                    </a:lnTo>
                    <a:lnTo>
                      <a:pt x="68" y="59"/>
                    </a:lnTo>
                    <a:lnTo>
                      <a:pt x="68" y="56"/>
                    </a:lnTo>
                    <a:lnTo>
                      <a:pt x="65" y="53"/>
                    </a:lnTo>
                    <a:lnTo>
                      <a:pt x="101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02" name="Freeform 82"/>
              <p:cNvSpPr>
                <a:spLocks/>
              </p:cNvSpPr>
              <p:nvPr userDrawn="1"/>
            </p:nvSpPr>
            <p:spPr bwMode="auto">
              <a:xfrm>
                <a:off x="2106" y="2361"/>
                <a:ext cx="23" cy="23"/>
              </a:xfrm>
              <a:custGeom>
                <a:avLst/>
                <a:gdLst/>
                <a:ahLst/>
                <a:cxnLst>
                  <a:cxn ang="0">
                    <a:pos x="69" y="33"/>
                  </a:cxn>
                  <a:cxn ang="0">
                    <a:pos x="68" y="40"/>
                  </a:cxn>
                  <a:cxn ang="0">
                    <a:pos x="67" y="46"/>
                  </a:cxn>
                  <a:cxn ang="0">
                    <a:pos x="63" y="53"/>
                  </a:cxn>
                  <a:cxn ang="0">
                    <a:pos x="59" y="57"/>
                  </a:cxn>
                  <a:cxn ang="0">
                    <a:pos x="53" y="61"/>
                  </a:cxn>
                  <a:cxn ang="0">
                    <a:pos x="48" y="65"/>
                  </a:cxn>
                  <a:cxn ang="0">
                    <a:pos x="42" y="67"/>
                  </a:cxn>
                  <a:cxn ang="0">
                    <a:pos x="35" y="67"/>
                  </a:cxn>
                  <a:cxn ang="0">
                    <a:pos x="28" y="67"/>
                  </a:cxn>
                  <a:cxn ang="0">
                    <a:pos x="21" y="65"/>
                  </a:cxn>
                  <a:cxn ang="0">
                    <a:pos x="15" y="61"/>
                  </a:cxn>
                  <a:cxn ang="0">
                    <a:pos x="10" y="57"/>
                  </a:cxn>
                  <a:cxn ang="0">
                    <a:pos x="7" y="53"/>
                  </a:cxn>
                  <a:cxn ang="0">
                    <a:pos x="3" y="46"/>
                  </a:cxn>
                  <a:cxn ang="0">
                    <a:pos x="2" y="40"/>
                  </a:cxn>
                  <a:cxn ang="0">
                    <a:pos x="0" y="33"/>
                  </a:cxn>
                  <a:cxn ang="0">
                    <a:pos x="2" y="27"/>
                  </a:cxn>
                  <a:cxn ang="0">
                    <a:pos x="3" y="21"/>
                  </a:cxn>
                  <a:cxn ang="0">
                    <a:pos x="7" y="14"/>
                  </a:cxn>
                  <a:cxn ang="0">
                    <a:pos x="10" y="10"/>
                  </a:cxn>
                  <a:cxn ang="0">
                    <a:pos x="15" y="6"/>
                  </a:cxn>
                  <a:cxn ang="0">
                    <a:pos x="21" y="2"/>
                  </a:cxn>
                  <a:cxn ang="0">
                    <a:pos x="28" y="0"/>
                  </a:cxn>
                  <a:cxn ang="0">
                    <a:pos x="35" y="0"/>
                  </a:cxn>
                  <a:cxn ang="0">
                    <a:pos x="42" y="0"/>
                  </a:cxn>
                  <a:cxn ang="0">
                    <a:pos x="48" y="2"/>
                  </a:cxn>
                  <a:cxn ang="0">
                    <a:pos x="53" y="6"/>
                  </a:cxn>
                  <a:cxn ang="0">
                    <a:pos x="59" y="10"/>
                  </a:cxn>
                  <a:cxn ang="0">
                    <a:pos x="63" y="14"/>
                  </a:cxn>
                  <a:cxn ang="0">
                    <a:pos x="67" y="21"/>
                  </a:cxn>
                  <a:cxn ang="0">
                    <a:pos x="68" y="27"/>
                  </a:cxn>
                  <a:cxn ang="0">
                    <a:pos x="69" y="33"/>
                  </a:cxn>
                </a:cxnLst>
                <a:rect l="0" t="0" r="r" b="b"/>
                <a:pathLst>
                  <a:path w="69" h="67">
                    <a:moveTo>
                      <a:pt x="69" y="33"/>
                    </a:moveTo>
                    <a:lnTo>
                      <a:pt x="68" y="40"/>
                    </a:lnTo>
                    <a:lnTo>
                      <a:pt x="67" y="46"/>
                    </a:lnTo>
                    <a:lnTo>
                      <a:pt x="63" y="53"/>
                    </a:lnTo>
                    <a:lnTo>
                      <a:pt x="59" y="57"/>
                    </a:lnTo>
                    <a:lnTo>
                      <a:pt x="53" y="61"/>
                    </a:lnTo>
                    <a:lnTo>
                      <a:pt x="48" y="65"/>
                    </a:lnTo>
                    <a:lnTo>
                      <a:pt x="42" y="67"/>
                    </a:lnTo>
                    <a:lnTo>
                      <a:pt x="35" y="67"/>
                    </a:lnTo>
                    <a:lnTo>
                      <a:pt x="28" y="67"/>
                    </a:lnTo>
                    <a:lnTo>
                      <a:pt x="21" y="65"/>
                    </a:lnTo>
                    <a:lnTo>
                      <a:pt x="15" y="61"/>
                    </a:lnTo>
                    <a:lnTo>
                      <a:pt x="10" y="57"/>
                    </a:lnTo>
                    <a:lnTo>
                      <a:pt x="7" y="53"/>
                    </a:lnTo>
                    <a:lnTo>
                      <a:pt x="3" y="46"/>
                    </a:lnTo>
                    <a:lnTo>
                      <a:pt x="2" y="40"/>
                    </a:lnTo>
                    <a:lnTo>
                      <a:pt x="0" y="33"/>
                    </a:lnTo>
                    <a:lnTo>
                      <a:pt x="2" y="27"/>
                    </a:lnTo>
                    <a:lnTo>
                      <a:pt x="3" y="21"/>
                    </a:lnTo>
                    <a:lnTo>
                      <a:pt x="7" y="14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8" y="0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48" y="2"/>
                    </a:lnTo>
                    <a:lnTo>
                      <a:pt x="53" y="6"/>
                    </a:lnTo>
                    <a:lnTo>
                      <a:pt x="59" y="10"/>
                    </a:lnTo>
                    <a:lnTo>
                      <a:pt x="63" y="14"/>
                    </a:lnTo>
                    <a:lnTo>
                      <a:pt x="67" y="21"/>
                    </a:lnTo>
                    <a:lnTo>
                      <a:pt x="68" y="27"/>
                    </a:lnTo>
                    <a:lnTo>
                      <a:pt x="69" y="33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03" name="Freeform 83"/>
              <p:cNvSpPr>
                <a:spLocks noEditPoints="1"/>
              </p:cNvSpPr>
              <p:nvPr userDrawn="1"/>
            </p:nvSpPr>
            <p:spPr bwMode="auto">
              <a:xfrm>
                <a:off x="2098" y="2353"/>
                <a:ext cx="39" cy="39"/>
              </a:xfrm>
              <a:custGeom>
                <a:avLst/>
                <a:gdLst/>
                <a:ahLst/>
                <a:cxnLst>
                  <a:cxn ang="0">
                    <a:pos x="117" y="71"/>
                  </a:cxn>
                  <a:cxn ang="0">
                    <a:pos x="108" y="93"/>
                  </a:cxn>
                  <a:cxn ang="0">
                    <a:pos x="65" y="65"/>
                  </a:cxn>
                  <a:cxn ang="0">
                    <a:pos x="68" y="59"/>
                  </a:cxn>
                  <a:cxn ang="0">
                    <a:pos x="65" y="66"/>
                  </a:cxn>
                  <a:cxn ang="0">
                    <a:pos x="83" y="83"/>
                  </a:cxn>
                  <a:cxn ang="0">
                    <a:pos x="101" y="102"/>
                  </a:cxn>
                  <a:cxn ang="0">
                    <a:pos x="82" y="114"/>
                  </a:cxn>
                  <a:cxn ang="0">
                    <a:pos x="59" y="119"/>
                  </a:cxn>
                  <a:cxn ang="0">
                    <a:pos x="63" y="67"/>
                  </a:cxn>
                  <a:cxn ang="0">
                    <a:pos x="101" y="102"/>
                  </a:cxn>
                  <a:cxn ang="0">
                    <a:pos x="47" y="118"/>
                  </a:cxn>
                  <a:cxn ang="0">
                    <a:pos x="26" y="109"/>
                  </a:cxn>
                  <a:cxn ang="0">
                    <a:pos x="53" y="65"/>
                  </a:cxn>
                  <a:cxn ang="0">
                    <a:pos x="59" y="69"/>
                  </a:cxn>
                  <a:cxn ang="0">
                    <a:pos x="17" y="102"/>
                  </a:cxn>
                  <a:cxn ang="0">
                    <a:pos x="34" y="83"/>
                  </a:cxn>
                  <a:cxn ang="0">
                    <a:pos x="17" y="102"/>
                  </a:cxn>
                  <a:cxn ang="0">
                    <a:pos x="4" y="82"/>
                  </a:cxn>
                  <a:cxn ang="0">
                    <a:pos x="0" y="59"/>
                  </a:cxn>
                  <a:cxn ang="0">
                    <a:pos x="50" y="63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6"/>
                  </a:cxn>
                  <a:cxn ang="0">
                    <a:pos x="53" y="54"/>
                  </a:cxn>
                  <a:cxn ang="0">
                    <a:pos x="50" y="59"/>
                  </a:cxn>
                  <a:cxn ang="0">
                    <a:pos x="53" y="54"/>
                  </a:cxn>
                  <a:cxn ang="0">
                    <a:pos x="34" y="36"/>
                  </a:cxn>
                  <a:cxn ang="0">
                    <a:pos x="17" y="17"/>
                  </a:cxn>
                  <a:cxn ang="0">
                    <a:pos x="36" y="5"/>
                  </a:cxn>
                  <a:cxn ang="0">
                    <a:pos x="59" y="0"/>
                  </a:cxn>
                  <a:cxn ang="0">
                    <a:pos x="55" y="52"/>
                  </a:cxn>
                  <a:cxn ang="0">
                    <a:pos x="17" y="17"/>
                  </a:cxn>
                  <a:cxn ang="0">
                    <a:pos x="71" y="1"/>
                  </a:cxn>
                  <a:cxn ang="0">
                    <a:pos x="92" y="10"/>
                  </a:cxn>
                  <a:cxn ang="0">
                    <a:pos x="65" y="54"/>
                  </a:cxn>
                  <a:cxn ang="0">
                    <a:pos x="59" y="50"/>
                  </a:cxn>
                  <a:cxn ang="0">
                    <a:pos x="101" y="17"/>
                  </a:cxn>
                  <a:cxn ang="0">
                    <a:pos x="83" y="36"/>
                  </a:cxn>
                  <a:cxn ang="0">
                    <a:pos x="101" y="17"/>
                  </a:cxn>
                  <a:cxn ang="0">
                    <a:pos x="114" y="37"/>
                  </a:cxn>
                  <a:cxn ang="0">
                    <a:pos x="118" y="59"/>
                  </a:cxn>
                  <a:cxn ang="0">
                    <a:pos x="66" y="56"/>
                  </a:cxn>
                  <a:cxn ang="0">
                    <a:pos x="101" y="17"/>
                  </a:cxn>
                </a:cxnLst>
                <a:rect l="0" t="0" r="r" b="b"/>
                <a:pathLst>
                  <a:path w="118" h="119">
                    <a:moveTo>
                      <a:pt x="118" y="59"/>
                    </a:moveTo>
                    <a:lnTo>
                      <a:pt x="117" y="71"/>
                    </a:lnTo>
                    <a:lnTo>
                      <a:pt x="114" y="82"/>
                    </a:lnTo>
                    <a:lnTo>
                      <a:pt x="108" y="93"/>
                    </a:lnTo>
                    <a:lnTo>
                      <a:pt x="101" y="102"/>
                    </a:lnTo>
                    <a:lnTo>
                      <a:pt x="65" y="65"/>
                    </a:lnTo>
                    <a:lnTo>
                      <a:pt x="68" y="63"/>
                    </a:lnTo>
                    <a:lnTo>
                      <a:pt x="68" y="59"/>
                    </a:lnTo>
                    <a:lnTo>
                      <a:pt x="118" y="59"/>
                    </a:lnTo>
                    <a:close/>
                    <a:moveTo>
                      <a:pt x="65" y="66"/>
                    </a:moveTo>
                    <a:lnTo>
                      <a:pt x="65" y="65"/>
                    </a:lnTo>
                    <a:lnTo>
                      <a:pt x="83" y="83"/>
                    </a:lnTo>
                    <a:lnTo>
                      <a:pt x="65" y="66"/>
                    </a:lnTo>
                    <a:close/>
                    <a:moveTo>
                      <a:pt x="101" y="102"/>
                    </a:moveTo>
                    <a:lnTo>
                      <a:pt x="92" y="109"/>
                    </a:lnTo>
                    <a:lnTo>
                      <a:pt x="82" y="114"/>
                    </a:lnTo>
                    <a:lnTo>
                      <a:pt x="71" y="118"/>
                    </a:lnTo>
                    <a:lnTo>
                      <a:pt x="59" y="119"/>
                    </a:lnTo>
                    <a:lnTo>
                      <a:pt x="59" y="69"/>
                    </a:lnTo>
                    <a:lnTo>
                      <a:pt x="63" y="67"/>
                    </a:lnTo>
                    <a:lnTo>
                      <a:pt x="65" y="66"/>
                    </a:lnTo>
                    <a:lnTo>
                      <a:pt x="101" y="102"/>
                    </a:lnTo>
                    <a:close/>
                    <a:moveTo>
                      <a:pt x="59" y="119"/>
                    </a:moveTo>
                    <a:lnTo>
                      <a:pt x="47" y="118"/>
                    </a:lnTo>
                    <a:lnTo>
                      <a:pt x="36" y="114"/>
                    </a:lnTo>
                    <a:lnTo>
                      <a:pt x="26" y="109"/>
                    </a:lnTo>
                    <a:lnTo>
                      <a:pt x="17" y="102"/>
                    </a:lnTo>
                    <a:lnTo>
                      <a:pt x="53" y="65"/>
                    </a:lnTo>
                    <a:lnTo>
                      <a:pt x="55" y="67"/>
                    </a:lnTo>
                    <a:lnTo>
                      <a:pt x="59" y="69"/>
                    </a:lnTo>
                    <a:lnTo>
                      <a:pt x="59" y="119"/>
                    </a:lnTo>
                    <a:close/>
                    <a:moveTo>
                      <a:pt x="17" y="102"/>
                    </a:moveTo>
                    <a:lnTo>
                      <a:pt x="17" y="102"/>
                    </a:lnTo>
                    <a:lnTo>
                      <a:pt x="34" y="83"/>
                    </a:lnTo>
                    <a:lnTo>
                      <a:pt x="17" y="102"/>
                    </a:lnTo>
                    <a:close/>
                    <a:moveTo>
                      <a:pt x="17" y="102"/>
                    </a:moveTo>
                    <a:lnTo>
                      <a:pt x="10" y="93"/>
                    </a:lnTo>
                    <a:lnTo>
                      <a:pt x="4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50" y="59"/>
                    </a:lnTo>
                    <a:lnTo>
                      <a:pt x="50" y="63"/>
                    </a:lnTo>
                    <a:lnTo>
                      <a:pt x="53" y="65"/>
                    </a:lnTo>
                    <a:lnTo>
                      <a:pt x="17" y="102"/>
                    </a:lnTo>
                    <a:close/>
                    <a:moveTo>
                      <a:pt x="0" y="59"/>
                    </a:moveTo>
                    <a:lnTo>
                      <a:pt x="1" y="48"/>
                    </a:lnTo>
                    <a:lnTo>
                      <a:pt x="4" y="37"/>
                    </a:lnTo>
                    <a:lnTo>
                      <a:pt x="10" y="26"/>
                    </a:lnTo>
                    <a:lnTo>
                      <a:pt x="17" y="17"/>
                    </a:lnTo>
                    <a:lnTo>
                      <a:pt x="53" y="54"/>
                    </a:lnTo>
                    <a:lnTo>
                      <a:pt x="50" y="56"/>
                    </a:lnTo>
                    <a:lnTo>
                      <a:pt x="50" y="59"/>
                    </a:lnTo>
                    <a:lnTo>
                      <a:pt x="0" y="59"/>
                    </a:lnTo>
                    <a:close/>
                    <a:moveTo>
                      <a:pt x="53" y="54"/>
                    </a:moveTo>
                    <a:lnTo>
                      <a:pt x="53" y="54"/>
                    </a:lnTo>
                    <a:lnTo>
                      <a:pt x="34" y="36"/>
                    </a:lnTo>
                    <a:lnTo>
                      <a:pt x="53" y="54"/>
                    </a:lnTo>
                    <a:close/>
                    <a:moveTo>
                      <a:pt x="17" y="17"/>
                    </a:moveTo>
                    <a:lnTo>
                      <a:pt x="26" y="10"/>
                    </a:lnTo>
                    <a:lnTo>
                      <a:pt x="36" y="5"/>
                    </a:lnTo>
                    <a:lnTo>
                      <a:pt x="47" y="1"/>
                    </a:lnTo>
                    <a:lnTo>
                      <a:pt x="59" y="0"/>
                    </a:lnTo>
                    <a:lnTo>
                      <a:pt x="59" y="50"/>
                    </a:lnTo>
                    <a:lnTo>
                      <a:pt x="55" y="52"/>
                    </a:lnTo>
                    <a:lnTo>
                      <a:pt x="53" y="54"/>
                    </a:lnTo>
                    <a:lnTo>
                      <a:pt x="17" y="17"/>
                    </a:lnTo>
                    <a:close/>
                    <a:moveTo>
                      <a:pt x="59" y="0"/>
                    </a:moveTo>
                    <a:lnTo>
                      <a:pt x="71" y="1"/>
                    </a:lnTo>
                    <a:lnTo>
                      <a:pt x="82" y="5"/>
                    </a:lnTo>
                    <a:lnTo>
                      <a:pt x="92" y="10"/>
                    </a:lnTo>
                    <a:lnTo>
                      <a:pt x="101" y="17"/>
                    </a:lnTo>
                    <a:lnTo>
                      <a:pt x="65" y="54"/>
                    </a:lnTo>
                    <a:lnTo>
                      <a:pt x="63" y="52"/>
                    </a:lnTo>
                    <a:lnTo>
                      <a:pt x="59" y="50"/>
                    </a:lnTo>
                    <a:lnTo>
                      <a:pt x="59" y="0"/>
                    </a:lnTo>
                    <a:close/>
                    <a:moveTo>
                      <a:pt x="101" y="17"/>
                    </a:moveTo>
                    <a:lnTo>
                      <a:pt x="101" y="17"/>
                    </a:lnTo>
                    <a:lnTo>
                      <a:pt x="83" y="36"/>
                    </a:lnTo>
                    <a:lnTo>
                      <a:pt x="101" y="17"/>
                    </a:lnTo>
                    <a:close/>
                    <a:moveTo>
                      <a:pt x="101" y="17"/>
                    </a:moveTo>
                    <a:lnTo>
                      <a:pt x="108" y="26"/>
                    </a:lnTo>
                    <a:lnTo>
                      <a:pt x="114" y="37"/>
                    </a:lnTo>
                    <a:lnTo>
                      <a:pt x="117" y="48"/>
                    </a:lnTo>
                    <a:lnTo>
                      <a:pt x="118" y="59"/>
                    </a:lnTo>
                    <a:lnTo>
                      <a:pt x="68" y="59"/>
                    </a:lnTo>
                    <a:lnTo>
                      <a:pt x="66" y="56"/>
                    </a:lnTo>
                    <a:lnTo>
                      <a:pt x="65" y="54"/>
                    </a:lnTo>
                    <a:lnTo>
                      <a:pt x="101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04" name="Freeform 84"/>
              <p:cNvSpPr>
                <a:spLocks/>
              </p:cNvSpPr>
              <p:nvPr userDrawn="1"/>
            </p:nvSpPr>
            <p:spPr bwMode="auto">
              <a:xfrm>
                <a:off x="1640" y="2804"/>
                <a:ext cx="22" cy="23"/>
              </a:xfrm>
              <a:custGeom>
                <a:avLst/>
                <a:gdLst/>
                <a:ahLst/>
                <a:cxnLst>
                  <a:cxn ang="0">
                    <a:pos x="67" y="35"/>
                  </a:cxn>
                  <a:cxn ang="0">
                    <a:pos x="66" y="41"/>
                  </a:cxn>
                  <a:cxn ang="0">
                    <a:pos x="65" y="47"/>
                  </a:cxn>
                  <a:cxn ang="0">
                    <a:pos x="61" y="53"/>
                  </a:cxn>
                  <a:cxn ang="0">
                    <a:pos x="58" y="58"/>
                  </a:cxn>
                  <a:cxn ang="0">
                    <a:pos x="53" y="63"/>
                  </a:cxn>
                  <a:cxn ang="0">
                    <a:pos x="46" y="66"/>
                  </a:cxn>
                  <a:cxn ang="0">
                    <a:pos x="40" y="68"/>
                  </a:cxn>
                  <a:cxn ang="0">
                    <a:pos x="33" y="68"/>
                  </a:cxn>
                  <a:cxn ang="0">
                    <a:pos x="27" y="68"/>
                  </a:cxn>
                  <a:cxn ang="0">
                    <a:pos x="19" y="66"/>
                  </a:cxn>
                  <a:cxn ang="0">
                    <a:pos x="14" y="63"/>
                  </a:cxn>
                  <a:cxn ang="0">
                    <a:pos x="10" y="58"/>
                  </a:cxn>
                  <a:cxn ang="0">
                    <a:pos x="5" y="53"/>
                  </a:cxn>
                  <a:cxn ang="0">
                    <a:pos x="2" y="47"/>
                  </a:cxn>
                  <a:cxn ang="0">
                    <a:pos x="0" y="41"/>
                  </a:cxn>
                  <a:cxn ang="0">
                    <a:pos x="0" y="35"/>
                  </a:cxn>
                  <a:cxn ang="0">
                    <a:pos x="0" y="27"/>
                  </a:cxn>
                  <a:cxn ang="0">
                    <a:pos x="2" y="21"/>
                  </a:cxn>
                  <a:cxn ang="0">
                    <a:pos x="5" y="15"/>
                  </a:cxn>
                  <a:cxn ang="0">
                    <a:pos x="10" y="10"/>
                  </a:cxn>
                  <a:cxn ang="0">
                    <a:pos x="14" y="7"/>
                  </a:cxn>
                  <a:cxn ang="0">
                    <a:pos x="19" y="3"/>
                  </a:cxn>
                  <a:cxn ang="0">
                    <a:pos x="27" y="0"/>
                  </a:cxn>
                  <a:cxn ang="0">
                    <a:pos x="33" y="0"/>
                  </a:cxn>
                  <a:cxn ang="0">
                    <a:pos x="40" y="0"/>
                  </a:cxn>
                  <a:cxn ang="0">
                    <a:pos x="46" y="3"/>
                  </a:cxn>
                  <a:cxn ang="0">
                    <a:pos x="53" y="7"/>
                  </a:cxn>
                  <a:cxn ang="0">
                    <a:pos x="58" y="10"/>
                  </a:cxn>
                  <a:cxn ang="0">
                    <a:pos x="61" y="15"/>
                  </a:cxn>
                  <a:cxn ang="0">
                    <a:pos x="65" y="21"/>
                  </a:cxn>
                  <a:cxn ang="0">
                    <a:pos x="66" y="27"/>
                  </a:cxn>
                  <a:cxn ang="0">
                    <a:pos x="67" y="35"/>
                  </a:cxn>
                </a:cxnLst>
                <a:rect l="0" t="0" r="r" b="b"/>
                <a:pathLst>
                  <a:path w="67" h="68">
                    <a:moveTo>
                      <a:pt x="67" y="35"/>
                    </a:moveTo>
                    <a:lnTo>
                      <a:pt x="66" y="41"/>
                    </a:lnTo>
                    <a:lnTo>
                      <a:pt x="65" y="47"/>
                    </a:lnTo>
                    <a:lnTo>
                      <a:pt x="61" y="53"/>
                    </a:lnTo>
                    <a:lnTo>
                      <a:pt x="58" y="58"/>
                    </a:lnTo>
                    <a:lnTo>
                      <a:pt x="53" y="63"/>
                    </a:lnTo>
                    <a:lnTo>
                      <a:pt x="46" y="66"/>
                    </a:lnTo>
                    <a:lnTo>
                      <a:pt x="40" y="68"/>
                    </a:lnTo>
                    <a:lnTo>
                      <a:pt x="33" y="68"/>
                    </a:lnTo>
                    <a:lnTo>
                      <a:pt x="27" y="68"/>
                    </a:lnTo>
                    <a:lnTo>
                      <a:pt x="19" y="66"/>
                    </a:lnTo>
                    <a:lnTo>
                      <a:pt x="14" y="63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2" y="47"/>
                    </a:lnTo>
                    <a:lnTo>
                      <a:pt x="0" y="41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2" y="21"/>
                    </a:lnTo>
                    <a:lnTo>
                      <a:pt x="5" y="15"/>
                    </a:lnTo>
                    <a:lnTo>
                      <a:pt x="10" y="10"/>
                    </a:lnTo>
                    <a:lnTo>
                      <a:pt x="14" y="7"/>
                    </a:lnTo>
                    <a:lnTo>
                      <a:pt x="19" y="3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40" y="0"/>
                    </a:lnTo>
                    <a:lnTo>
                      <a:pt x="46" y="3"/>
                    </a:lnTo>
                    <a:lnTo>
                      <a:pt x="53" y="7"/>
                    </a:lnTo>
                    <a:lnTo>
                      <a:pt x="58" y="10"/>
                    </a:lnTo>
                    <a:lnTo>
                      <a:pt x="61" y="15"/>
                    </a:lnTo>
                    <a:lnTo>
                      <a:pt x="65" y="21"/>
                    </a:lnTo>
                    <a:lnTo>
                      <a:pt x="66" y="27"/>
                    </a:lnTo>
                    <a:lnTo>
                      <a:pt x="67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05" name="Freeform 85"/>
              <p:cNvSpPr>
                <a:spLocks noEditPoints="1"/>
              </p:cNvSpPr>
              <p:nvPr userDrawn="1"/>
            </p:nvSpPr>
            <p:spPr bwMode="auto">
              <a:xfrm>
                <a:off x="1631" y="2796"/>
                <a:ext cx="40" cy="40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08" y="93"/>
                  </a:cxn>
                  <a:cxn ang="0">
                    <a:pos x="65" y="66"/>
                  </a:cxn>
                  <a:cxn ang="0">
                    <a:pos x="68" y="60"/>
                  </a:cxn>
                  <a:cxn ang="0">
                    <a:pos x="101" y="102"/>
                  </a:cxn>
                  <a:cxn ang="0">
                    <a:pos x="84" y="83"/>
                  </a:cxn>
                  <a:cxn ang="0">
                    <a:pos x="101" y="102"/>
                  </a:cxn>
                  <a:cxn ang="0">
                    <a:pos x="82" y="114"/>
                  </a:cxn>
                  <a:cxn ang="0">
                    <a:pos x="59" y="119"/>
                  </a:cxn>
                  <a:cxn ang="0">
                    <a:pos x="63" y="67"/>
                  </a:cxn>
                  <a:cxn ang="0">
                    <a:pos x="101" y="102"/>
                  </a:cxn>
                  <a:cxn ang="0">
                    <a:pos x="48" y="118"/>
                  </a:cxn>
                  <a:cxn ang="0">
                    <a:pos x="26" y="109"/>
                  </a:cxn>
                  <a:cxn ang="0">
                    <a:pos x="53" y="66"/>
                  </a:cxn>
                  <a:cxn ang="0">
                    <a:pos x="59" y="68"/>
                  </a:cxn>
                  <a:cxn ang="0">
                    <a:pos x="53" y="66"/>
                  </a:cxn>
                  <a:cxn ang="0">
                    <a:pos x="36" y="83"/>
                  </a:cxn>
                  <a:cxn ang="0">
                    <a:pos x="17" y="102"/>
                  </a:cxn>
                  <a:cxn ang="0">
                    <a:pos x="5" y="82"/>
                  </a:cxn>
                  <a:cxn ang="0">
                    <a:pos x="0" y="60"/>
                  </a:cxn>
                  <a:cxn ang="0">
                    <a:pos x="52" y="62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7"/>
                  </a:cxn>
                  <a:cxn ang="0">
                    <a:pos x="53" y="54"/>
                  </a:cxn>
                  <a:cxn ang="0">
                    <a:pos x="50" y="60"/>
                  </a:cxn>
                  <a:cxn ang="0">
                    <a:pos x="17" y="17"/>
                  </a:cxn>
                  <a:cxn ang="0">
                    <a:pos x="36" y="5"/>
                  </a:cxn>
                  <a:cxn ang="0">
                    <a:pos x="59" y="0"/>
                  </a:cxn>
                  <a:cxn ang="0">
                    <a:pos x="55" y="51"/>
                  </a:cxn>
                  <a:cxn ang="0">
                    <a:pos x="17" y="17"/>
                  </a:cxn>
                  <a:cxn ang="0">
                    <a:pos x="71" y="1"/>
                  </a:cxn>
                  <a:cxn ang="0">
                    <a:pos x="92" y="9"/>
                  </a:cxn>
                  <a:cxn ang="0">
                    <a:pos x="65" y="54"/>
                  </a:cxn>
                  <a:cxn ang="0">
                    <a:pos x="59" y="51"/>
                  </a:cxn>
                  <a:cxn ang="0">
                    <a:pos x="101" y="17"/>
                  </a:cxn>
                  <a:cxn ang="0">
                    <a:pos x="114" y="36"/>
                  </a:cxn>
                  <a:cxn ang="0">
                    <a:pos x="119" y="60"/>
                  </a:cxn>
                  <a:cxn ang="0">
                    <a:pos x="68" y="56"/>
                  </a:cxn>
                  <a:cxn ang="0">
                    <a:pos x="101" y="17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8" y="71"/>
                    </a:lnTo>
                    <a:lnTo>
                      <a:pt x="114" y="82"/>
                    </a:lnTo>
                    <a:lnTo>
                      <a:pt x="108" y="93"/>
                    </a:lnTo>
                    <a:lnTo>
                      <a:pt x="101" y="102"/>
                    </a:lnTo>
                    <a:lnTo>
                      <a:pt x="65" y="66"/>
                    </a:lnTo>
                    <a:lnTo>
                      <a:pt x="68" y="62"/>
                    </a:lnTo>
                    <a:lnTo>
                      <a:pt x="68" y="60"/>
                    </a:lnTo>
                    <a:lnTo>
                      <a:pt x="119" y="60"/>
                    </a:lnTo>
                    <a:close/>
                    <a:moveTo>
                      <a:pt x="101" y="102"/>
                    </a:moveTo>
                    <a:lnTo>
                      <a:pt x="101" y="102"/>
                    </a:lnTo>
                    <a:lnTo>
                      <a:pt x="84" y="83"/>
                    </a:lnTo>
                    <a:lnTo>
                      <a:pt x="101" y="102"/>
                    </a:lnTo>
                    <a:close/>
                    <a:moveTo>
                      <a:pt x="101" y="102"/>
                    </a:moveTo>
                    <a:lnTo>
                      <a:pt x="92" y="109"/>
                    </a:lnTo>
                    <a:lnTo>
                      <a:pt x="82" y="114"/>
                    </a:lnTo>
                    <a:lnTo>
                      <a:pt x="71" y="118"/>
                    </a:lnTo>
                    <a:lnTo>
                      <a:pt x="59" y="119"/>
                    </a:lnTo>
                    <a:lnTo>
                      <a:pt x="59" y="68"/>
                    </a:lnTo>
                    <a:lnTo>
                      <a:pt x="63" y="67"/>
                    </a:lnTo>
                    <a:lnTo>
                      <a:pt x="65" y="66"/>
                    </a:lnTo>
                    <a:lnTo>
                      <a:pt x="101" y="102"/>
                    </a:lnTo>
                    <a:close/>
                    <a:moveTo>
                      <a:pt x="59" y="119"/>
                    </a:moveTo>
                    <a:lnTo>
                      <a:pt x="48" y="118"/>
                    </a:lnTo>
                    <a:lnTo>
                      <a:pt x="36" y="114"/>
                    </a:lnTo>
                    <a:lnTo>
                      <a:pt x="26" y="109"/>
                    </a:lnTo>
                    <a:lnTo>
                      <a:pt x="17" y="102"/>
                    </a:lnTo>
                    <a:lnTo>
                      <a:pt x="53" y="66"/>
                    </a:lnTo>
                    <a:lnTo>
                      <a:pt x="56" y="67"/>
                    </a:lnTo>
                    <a:lnTo>
                      <a:pt x="59" y="68"/>
                    </a:lnTo>
                    <a:lnTo>
                      <a:pt x="59" y="119"/>
                    </a:lnTo>
                    <a:close/>
                    <a:moveTo>
                      <a:pt x="53" y="66"/>
                    </a:moveTo>
                    <a:lnTo>
                      <a:pt x="53" y="66"/>
                    </a:lnTo>
                    <a:lnTo>
                      <a:pt x="36" y="83"/>
                    </a:lnTo>
                    <a:lnTo>
                      <a:pt x="53" y="66"/>
                    </a:lnTo>
                    <a:close/>
                    <a:moveTo>
                      <a:pt x="17" y="102"/>
                    </a:moveTo>
                    <a:lnTo>
                      <a:pt x="10" y="93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60"/>
                    </a:lnTo>
                    <a:lnTo>
                      <a:pt x="50" y="60"/>
                    </a:lnTo>
                    <a:lnTo>
                      <a:pt x="52" y="62"/>
                    </a:lnTo>
                    <a:lnTo>
                      <a:pt x="53" y="66"/>
                    </a:lnTo>
                    <a:lnTo>
                      <a:pt x="17" y="102"/>
                    </a:lnTo>
                    <a:close/>
                    <a:moveTo>
                      <a:pt x="0" y="60"/>
                    </a:moveTo>
                    <a:lnTo>
                      <a:pt x="1" y="48"/>
                    </a:lnTo>
                    <a:lnTo>
                      <a:pt x="5" y="36"/>
                    </a:lnTo>
                    <a:lnTo>
                      <a:pt x="10" y="27"/>
                    </a:lnTo>
                    <a:lnTo>
                      <a:pt x="17" y="17"/>
                    </a:lnTo>
                    <a:lnTo>
                      <a:pt x="53" y="54"/>
                    </a:lnTo>
                    <a:lnTo>
                      <a:pt x="52" y="56"/>
                    </a:lnTo>
                    <a:lnTo>
                      <a:pt x="50" y="60"/>
                    </a:lnTo>
                    <a:lnTo>
                      <a:pt x="0" y="60"/>
                    </a:lnTo>
                    <a:close/>
                    <a:moveTo>
                      <a:pt x="17" y="17"/>
                    </a:moveTo>
                    <a:lnTo>
                      <a:pt x="26" y="9"/>
                    </a:lnTo>
                    <a:lnTo>
                      <a:pt x="36" y="5"/>
                    </a:lnTo>
                    <a:lnTo>
                      <a:pt x="48" y="1"/>
                    </a:lnTo>
                    <a:lnTo>
                      <a:pt x="59" y="0"/>
                    </a:lnTo>
                    <a:lnTo>
                      <a:pt x="59" y="51"/>
                    </a:lnTo>
                    <a:lnTo>
                      <a:pt x="55" y="51"/>
                    </a:lnTo>
                    <a:lnTo>
                      <a:pt x="53" y="54"/>
                    </a:lnTo>
                    <a:lnTo>
                      <a:pt x="17" y="17"/>
                    </a:lnTo>
                    <a:close/>
                    <a:moveTo>
                      <a:pt x="59" y="0"/>
                    </a:moveTo>
                    <a:lnTo>
                      <a:pt x="71" y="1"/>
                    </a:lnTo>
                    <a:lnTo>
                      <a:pt x="82" y="5"/>
                    </a:lnTo>
                    <a:lnTo>
                      <a:pt x="92" y="9"/>
                    </a:lnTo>
                    <a:lnTo>
                      <a:pt x="101" y="17"/>
                    </a:lnTo>
                    <a:lnTo>
                      <a:pt x="65" y="54"/>
                    </a:lnTo>
                    <a:lnTo>
                      <a:pt x="63" y="51"/>
                    </a:lnTo>
                    <a:lnTo>
                      <a:pt x="59" y="51"/>
                    </a:lnTo>
                    <a:lnTo>
                      <a:pt x="59" y="0"/>
                    </a:lnTo>
                    <a:close/>
                    <a:moveTo>
                      <a:pt x="101" y="17"/>
                    </a:moveTo>
                    <a:lnTo>
                      <a:pt x="108" y="27"/>
                    </a:lnTo>
                    <a:lnTo>
                      <a:pt x="114" y="36"/>
                    </a:lnTo>
                    <a:lnTo>
                      <a:pt x="118" y="48"/>
                    </a:lnTo>
                    <a:lnTo>
                      <a:pt x="119" y="60"/>
                    </a:lnTo>
                    <a:lnTo>
                      <a:pt x="68" y="60"/>
                    </a:lnTo>
                    <a:lnTo>
                      <a:pt x="68" y="56"/>
                    </a:lnTo>
                    <a:lnTo>
                      <a:pt x="65" y="54"/>
                    </a:lnTo>
                    <a:lnTo>
                      <a:pt x="101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06" name="Freeform 86"/>
              <p:cNvSpPr>
                <a:spLocks/>
              </p:cNvSpPr>
              <p:nvPr userDrawn="1"/>
            </p:nvSpPr>
            <p:spPr bwMode="auto">
              <a:xfrm>
                <a:off x="1097" y="3226"/>
                <a:ext cx="23" cy="23"/>
              </a:xfrm>
              <a:custGeom>
                <a:avLst/>
                <a:gdLst/>
                <a:ahLst/>
                <a:cxnLst>
                  <a:cxn ang="0">
                    <a:pos x="68" y="35"/>
                  </a:cxn>
                  <a:cxn ang="0">
                    <a:pos x="67" y="42"/>
                  </a:cxn>
                  <a:cxn ang="0">
                    <a:pos x="65" y="48"/>
                  </a:cxn>
                  <a:cxn ang="0">
                    <a:pos x="62" y="54"/>
                  </a:cxn>
                  <a:cxn ang="0">
                    <a:pos x="58" y="59"/>
                  </a:cxn>
                  <a:cxn ang="0">
                    <a:pos x="53" y="63"/>
                  </a:cxn>
                  <a:cxn ang="0">
                    <a:pos x="47" y="67"/>
                  </a:cxn>
                  <a:cxn ang="0">
                    <a:pos x="41" y="68"/>
                  </a:cxn>
                  <a:cxn ang="0">
                    <a:pos x="33" y="69"/>
                  </a:cxn>
                  <a:cxn ang="0">
                    <a:pos x="27" y="68"/>
                  </a:cxn>
                  <a:cxn ang="0">
                    <a:pos x="21" y="67"/>
                  </a:cxn>
                  <a:cxn ang="0">
                    <a:pos x="15" y="63"/>
                  </a:cxn>
                  <a:cxn ang="0">
                    <a:pos x="10" y="59"/>
                  </a:cxn>
                  <a:cxn ang="0">
                    <a:pos x="5" y="54"/>
                  </a:cxn>
                  <a:cxn ang="0">
                    <a:pos x="3" y="48"/>
                  </a:cxn>
                  <a:cxn ang="0">
                    <a:pos x="0" y="42"/>
                  </a:cxn>
                  <a:cxn ang="0">
                    <a:pos x="0" y="35"/>
                  </a:cxn>
                  <a:cxn ang="0">
                    <a:pos x="0" y="28"/>
                  </a:cxn>
                  <a:cxn ang="0">
                    <a:pos x="3" y="21"/>
                  </a:cxn>
                  <a:cxn ang="0">
                    <a:pos x="5" y="16"/>
                  </a:cxn>
                  <a:cxn ang="0">
                    <a:pos x="10" y="11"/>
                  </a:cxn>
                  <a:cxn ang="0">
                    <a:pos x="15" y="6"/>
                  </a:cxn>
                  <a:cxn ang="0">
                    <a:pos x="21" y="4"/>
                  </a:cxn>
                  <a:cxn ang="0">
                    <a:pos x="27" y="1"/>
                  </a:cxn>
                  <a:cxn ang="0">
                    <a:pos x="33" y="0"/>
                  </a:cxn>
                  <a:cxn ang="0">
                    <a:pos x="41" y="1"/>
                  </a:cxn>
                  <a:cxn ang="0">
                    <a:pos x="47" y="4"/>
                  </a:cxn>
                  <a:cxn ang="0">
                    <a:pos x="53" y="6"/>
                  </a:cxn>
                  <a:cxn ang="0">
                    <a:pos x="58" y="11"/>
                  </a:cxn>
                  <a:cxn ang="0">
                    <a:pos x="62" y="16"/>
                  </a:cxn>
                  <a:cxn ang="0">
                    <a:pos x="65" y="21"/>
                  </a:cxn>
                  <a:cxn ang="0">
                    <a:pos x="67" y="28"/>
                  </a:cxn>
                  <a:cxn ang="0">
                    <a:pos x="68" y="35"/>
                  </a:cxn>
                </a:cxnLst>
                <a:rect l="0" t="0" r="r" b="b"/>
                <a:pathLst>
                  <a:path w="68" h="69">
                    <a:moveTo>
                      <a:pt x="68" y="35"/>
                    </a:moveTo>
                    <a:lnTo>
                      <a:pt x="67" y="42"/>
                    </a:lnTo>
                    <a:lnTo>
                      <a:pt x="65" y="48"/>
                    </a:lnTo>
                    <a:lnTo>
                      <a:pt x="62" y="54"/>
                    </a:lnTo>
                    <a:lnTo>
                      <a:pt x="58" y="59"/>
                    </a:lnTo>
                    <a:lnTo>
                      <a:pt x="53" y="63"/>
                    </a:lnTo>
                    <a:lnTo>
                      <a:pt x="47" y="67"/>
                    </a:lnTo>
                    <a:lnTo>
                      <a:pt x="41" y="68"/>
                    </a:lnTo>
                    <a:lnTo>
                      <a:pt x="33" y="69"/>
                    </a:lnTo>
                    <a:lnTo>
                      <a:pt x="27" y="68"/>
                    </a:lnTo>
                    <a:lnTo>
                      <a:pt x="21" y="67"/>
                    </a:lnTo>
                    <a:lnTo>
                      <a:pt x="15" y="63"/>
                    </a:lnTo>
                    <a:lnTo>
                      <a:pt x="10" y="59"/>
                    </a:lnTo>
                    <a:lnTo>
                      <a:pt x="5" y="54"/>
                    </a:lnTo>
                    <a:lnTo>
                      <a:pt x="3" y="48"/>
                    </a:lnTo>
                    <a:lnTo>
                      <a:pt x="0" y="42"/>
                    </a:lnTo>
                    <a:lnTo>
                      <a:pt x="0" y="35"/>
                    </a:lnTo>
                    <a:lnTo>
                      <a:pt x="0" y="28"/>
                    </a:lnTo>
                    <a:lnTo>
                      <a:pt x="3" y="21"/>
                    </a:lnTo>
                    <a:lnTo>
                      <a:pt x="5" y="16"/>
                    </a:lnTo>
                    <a:lnTo>
                      <a:pt x="10" y="11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1"/>
                    </a:lnTo>
                    <a:lnTo>
                      <a:pt x="33" y="0"/>
                    </a:lnTo>
                    <a:lnTo>
                      <a:pt x="41" y="1"/>
                    </a:lnTo>
                    <a:lnTo>
                      <a:pt x="47" y="4"/>
                    </a:lnTo>
                    <a:lnTo>
                      <a:pt x="53" y="6"/>
                    </a:lnTo>
                    <a:lnTo>
                      <a:pt x="58" y="11"/>
                    </a:lnTo>
                    <a:lnTo>
                      <a:pt x="62" y="16"/>
                    </a:lnTo>
                    <a:lnTo>
                      <a:pt x="65" y="21"/>
                    </a:lnTo>
                    <a:lnTo>
                      <a:pt x="67" y="28"/>
                    </a:lnTo>
                    <a:lnTo>
                      <a:pt x="68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07" name="Freeform 87"/>
              <p:cNvSpPr>
                <a:spLocks noEditPoints="1"/>
              </p:cNvSpPr>
              <p:nvPr userDrawn="1"/>
            </p:nvSpPr>
            <p:spPr bwMode="auto">
              <a:xfrm>
                <a:off x="1088" y="3218"/>
                <a:ext cx="40" cy="40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09" y="92"/>
                  </a:cxn>
                  <a:cxn ang="0">
                    <a:pos x="66" y="65"/>
                  </a:cxn>
                  <a:cxn ang="0">
                    <a:pos x="68" y="59"/>
                  </a:cxn>
                  <a:cxn ang="0">
                    <a:pos x="66" y="65"/>
                  </a:cxn>
                  <a:cxn ang="0">
                    <a:pos x="84" y="83"/>
                  </a:cxn>
                  <a:cxn ang="0">
                    <a:pos x="102" y="100"/>
                  </a:cxn>
                  <a:cxn ang="0">
                    <a:pos x="83" y="114"/>
                  </a:cxn>
                  <a:cxn ang="0">
                    <a:pos x="59" y="119"/>
                  </a:cxn>
                  <a:cxn ang="0">
                    <a:pos x="63" y="67"/>
                  </a:cxn>
                  <a:cxn ang="0">
                    <a:pos x="102" y="100"/>
                  </a:cxn>
                  <a:cxn ang="0">
                    <a:pos x="48" y="118"/>
                  </a:cxn>
                  <a:cxn ang="0">
                    <a:pos x="26" y="108"/>
                  </a:cxn>
                  <a:cxn ang="0">
                    <a:pos x="53" y="65"/>
                  </a:cxn>
                  <a:cxn ang="0">
                    <a:pos x="59" y="67"/>
                  </a:cxn>
                  <a:cxn ang="0">
                    <a:pos x="18" y="100"/>
                  </a:cxn>
                  <a:cxn ang="0">
                    <a:pos x="5" y="82"/>
                  </a:cxn>
                  <a:cxn ang="0">
                    <a:pos x="0" y="59"/>
                  </a:cxn>
                  <a:cxn ang="0">
                    <a:pos x="52" y="62"/>
                  </a:cxn>
                  <a:cxn ang="0">
                    <a:pos x="18" y="100"/>
                  </a:cxn>
                  <a:cxn ang="0">
                    <a:pos x="2" y="46"/>
                  </a:cxn>
                  <a:cxn ang="0">
                    <a:pos x="10" y="25"/>
                  </a:cxn>
                  <a:cxn ang="0">
                    <a:pos x="53" y="52"/>
                  </a:cxn>
                  <a:cxn ang="0">
                    <a:pos x="51" y="59"/>
                  </a:cxn>
                  <a:cxn ang="0">
                    <a:pos x="18" y="17"/>
                  </a:cxn>
                  <a:cxn ang="0">
                    <a:pos x="36" y="35"/>
                  </a:cxn>
                  <a:cxn ang="0">
                    <a:pos x="18" y="17"/>
                  </a:cxn>
                  <a:cxn ang="0">
                    <a:pos x="37" y="5"/>
                  </a:cxn>
                  <a:cxn ang="0">
                    <a:pos x="59" y="0"/>
                  </a:cxn>
                  <a:cxn ang="0">
                    <a:pos x="57" y="51"/>
                  </a:cxn>
                  <a:cxn ang="0">
                    <a:pos x="18" y="17"/>
                  </a:cxn>
                  <a:cxn ang="0">
                    <a:pos x="72" y="1"/>
                  </a:cxn>
                  <a:cxn ang="0">
                    <a:pos x="93" y="9"/>
                  </a:cxn>
                  <a:cxn ang="0">
                    <a:pos x="66" y="52"/>
                  </a:cxn>
                  <a:cxn ang="0">
                    <a:pos x="59" y="50"/>
                  </a:cxn>
                  <a:cxn ang="0">
                    <a:pos x="102" y="17"/>
                  </a:cxn>
                  <a:cxn ang="0">
                    <a:pos x="115" y="35"/>
                  </a:cxn>
                  <a:cxn ang="0">
                    <a:pos x="120" y="59"/>
                  </a:cxn>
                  <a:cxn ang="0">
                    <a:pos x="68" y="55"/>
                  </a:cxn>
                  <a:cxn ang="0">
                    <a:pos x="102" y="17"/>
                  </a:cxn>
                </a:cxnLst>
                <a:rect l="0" t="0" r="r" b="b"/>
                <a:pathLst>
                  <a:path w="120" h="119">
                    <a:moveTo>
                      <a:pt x="120" y="59"/>
                    </a:moveTo>
                    <a:lnTo>
                      <a:pt x="118" y="71"/>
                    </a:lnTo>
                    <a:lnTo>
                      <a:pt x="115" y="82"/>
                    </a:lnTo>
                    <a:lnTo>
                      <a:pt x="109" y="92"/>
                    </a:lnTo>
                    <a:lnTo>
                      <a:pt x="101" y="100"/>
                    </a:lnTo>
                    <a:lnTo>
                      <a:pt x="66" y="65"/>
                    </a:lnTo>
                    <a:lnTo>
                      <a:pt x="68" y="62"/>
                    </a:lnTo>
                    <a:lnTo>
                      <a:pt x="68" y="59"/>
                    </a:lnTo>
                    <a:lnTo>
                      <a:pt x="120" y="59"/>
                    </a:lnTo>
                    <a:close/>
                    <a:moveTo>
                      <a:pt x="66" y="65"/>
                    </a:moveTo>
                    <a:lnTo>
                      <a:pt x="66" y="65"/>
                    </a:lnTo>
                    <a:lnTo>
                      <a:pt x="84" y="83"/>
                    </a:lnTo>
                    <a:lnTo>
                      <a:pt x="66" y="65"/>
                    </a:lnTo>
                    <a:close/>
                    <a:moveTo>
                      <a:pt x="102" y="100"/>
                    </a:moveTo>
                    <a:lnTo>
                      <a:pt x="93" y="108"/>
                    </a:lnTo>
                    <a:lnTo>
                      <a:pt x="83" y="114"/>
                    </a:lnTo>
                    <a:lnTo>
                      <a:pt x="72" y="118"/>
                    </a:lnTo>
                    <a:lnTo>
                      <a:pt x="59" y="119"/>
                    </a:lnTo>
                    <a:lnTo>
                      <a:pt x="59" y="67"/>
                    </a:lnTo>
                    <a:lnTo>
                      <a:pt x="63" y="67"/>
                    </a:lnTo>
                    <a:lnTo>
                      <a:pt x="66" y="65"/>
                    </a:lnTo>
                    <a:lnTo>
                      <a:pt x="102" y="100"/>
                    </a:lnTo>
                    <a:close/>
                    <a:moveTo>
                      <a:pt x="59" y="119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6" y="108"/>
                    </a:lnTo>
                    <a:lnTo>
                      <a:pt x="18" y="100"/>
                    </a:lnTo>
                    <a:lnTo>
                      <a:pt x="53" y="65"/>
                    </a:lnTo>
                    <a:lnTo>
                      <a:pt x="57" y="67"/>
                    </a:lnTo>
                    <a:lnTo>
                      <a:pt x="59" y="67"/>
                    </a:lnTo>
                    <a:lnTo>
                      <a:pt x="59" y="119"/>
                    </a:lnTo>
                    <a:close/>
                    <a:moveTo>
                      <a:pt x="18" y="100"/>
                    </a:moveTo>
                    <a:lnTo>
                      <a:pt x="10" y="92"/>
                    </a:lnTo>
                    <a:lnTo>
                      <a:pt x="5" y="82"/>
                    </a:lnTo>
                    <a:lnTo>
                      <a:pt x="2" y="71"/>
                    </a:lnTo>
                    <a:lnTo>
                      <a:pt x="0" y="59"/>
                    </a:lnTo>
                    <a:lnTo>
                      <a:pt x="51" y="59"/>
                    </a:lnTo>
                    <a:lnTo>
                      <a:pt x="52" y="62"/>
                    </a:lnTo>
                    <a:lnTo>
                      <a:pt x="53" y="65"/>
                    </a:lnTo>
                    <a:lnTo>
                      <a:pt x="18" y="100"/>
                    </a:lnTo>
                    <a:close/>
                    <a:moveTo>
                      <a:pt x="0" y="59"/>
                    </a:moveTo>
                    <a:lnTo>
                      <a:pt x="2" y="46"/>
                    </a:lnTo>
                    <a:lnTo>
                      <a:pt x="5" y="35"/>
                    </a:lnTo>
                    <a:lnTo>
                      <a:pt x="10" y="25"/>
                    </a:lnTo>
                    <a:lnTo>
                      <a:pt x="18" y="17"/>
                    </a:lnTo>
                    <a:lnTo>
                      <a:pt x="53" y="52"/>
                    </a:lnTo>
                    <a:lnTo>
                      <a:pt x="52" y="55"/>
                    </a:lnTo>
                    <a:lnTo>
                      <a:pt x="51" y="59"/>
                    </a:lnTo>
                    <a:lnTo>
                      <a:pt x="0" y="59"/>
                    </a:lnTo>
                    <a:close/>
                    <a:moveTo>
                      <a:pt x="18" y="17"/>
                    </a:moveTo>
                    <a:lnTo>
                      <a:pt x="18" y="17"/>
                    </a:lnTo>
                    <a:lnTo>
                      <a:pt x="36" y="35"/>
                    </a:lnTo>
                    <a:lnTo>
                      <a:pt x="18" y="17"/>
                    </a:lnTo>
                    <a:close/>
                    <a:moveTo>
                      <a:pt x="18" y="17"/>
                    </a:moveTo>
                    <a:lnTo>
                      <a:pt x="26" y="9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59" y="0"/>
                    </a:lnTo>
                    <a:lnTo>
                      <a:pt x="59" y="50"/>
                    </a:lnTo>
                    <a:lnTo>
                      <a:pt x="57" y="51"/>
                    </a:lnTo>
                    <a:lnTo>
                      <a:pt x="53" y="52"/>
                    </a:lnTo>
                    <a:lnTo>
                      <a:pt x="18" y="17"/>
                    </a:lnTo>
                    <a:close/>
                    <a:moveTo>
                      <a:pt x="59" y="0"/>
                    </a:moveTo>
                    <a:lnTo>
                      <a:pt x="72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2" y="17"/>
                    </a:lnTo>
                    <a:lnTo>
                      <a:pt x="66" y="52"/>
                    </a:lnTo>
                    <a:lnTo>
                      <a:pt x="63" y="51"/>
                    </a:lnTo>
                    <a:lnTo>
                      <a:pt x="59" y="50"/>
                    </a:lnTo>
                    <a:lnTo>
                      <a:pt x="59" y="0"/>
                    </a:lnTo>
                    <a:close/>
                    <a:moveTo>
                      <a:pt x="102" y="17"/>
                    </a:moveTo>
                    <a:lnTo>
                      <a:pt x="109" y="25"/>
                    </a:lnTo>
                    <a:lnTo>
                      <a:pt x="115" y="35"/>
                    </a:lnTo>
                    <a:lnTo>
                      <a:pt x="118" y="46"/>
                    </a:lnTo>
                    <a:lnTo>
                      <a:pt x="120" y="59"/>
                    </a:lnTo>
                    <a:lnTo>
                      <a:pt x="68" y="59"/>
                    </a:lnTo>
                    <a:lnTo>
                      <a:pt x="68" y="55"/>
                    </a:lnTo>
                    <a:lnTo>
                      <a:pt x="66" y="52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08" name="Freeform 88"/>
              <p:cNvSpPr>
                <a:spLocks/>
              </p:cNvSpPr>
              <p:nvPr userDrawn="1"/>
            </p:nvSpPr>
            <p:spPr bwMode="auto">
              <a:xfrm>
                <a:off x="866" y="3385"/>
                <a:ext cx="23" cy="23"/>
              </a:xfrm>
              <a:custGeom>
                <a:avLst/>
                <a:gdLst/>
                <a:ahLst/>
                <a:cxnLst>
                  <a:cxn ang="0">
                    <a:pos x="69" y="35"/>
                  </a:cxn>
                  <a:cxn ang="0">
                    <a:pos x="68" y="41"/>
                  </a:cxn>
                  <a:cxn ang="0">
                    <a:pos x="66" y="47"/>
                  </a:cxn>
                  <a:cxn ang="0">
                    <a:pos x="63" y="53"/>
                  </a:cxn>
                  <a:cxn ang="0">
                    <a:pos x="58" y="58"/>
                  </a:cxn>
                  <a:cxn ang="0">
                    <a:pos x="53" y="63"/>
                  </a:cxn>
                  <a:cxn ang="0">
                    <a:pos x="48" y="66"/>
                  </a:cxn>
                  <a:cxn ang="0">
                    <a:pos x="41" y="68"/>
                  </a:cxn>
                  <a:cxn ang="0">
                    <a:pos x="35" y="68"/>
                  </a:cxn>
                  <a:cxn ang="0">
                    <a:pos x="27" y="68"/>
                  </a:cxn>
                  <a:cxn ang="0">
                    <a:pos x="21" y="66"/>
                  </a:cxn>
                  <a:cxn ang="0">
                    <a:pos x="15" y="63"/>
                  </a:cxn>
                  <a:cxn ang="0">
                    <a:pos x="10" y="58"/>
                  </a:cxn>
                  <a:cxn ang="0">
                    <a:pos x="7" y="53"/>
                  </a:cxn>
                  <a:cxn ang="0">
                    <a:pos x="3" y="47"/>
                  </a:cxn>
                  <a:cxn ang="0">
                    <a:pos x="2" y="41"/>
                  </a:cxn>
                  <a:cxn ang="0">
                    <a:pos x="0" y="35"/>
                  </a:cxn>
                  <a:cxn ang="0">
                    <a:pos x="2" y="28"/>
                  </a:cxn>
                  <a:cxn ang="0">
                    <a:pos x="3" y="21"/>
                  </a:cxn>
                  <a:cxn ang="0">
                    <a:pos x="7" y="15"/>
                  </a:cxn>
                  <a:cxn ang="0">
                    <a:pos x="10" y="10"/>
                  </a:cxn>
                  <a:cxn ang="0">
                    <a:pos x="15" y="7"/>
                  </a:cxn>
                  <a:cxn ang="0">
                    <a:pos x="21" y="3"/>
                  </a:cxn>
                  <a:cxn ang="0">
                    <a:pos x="27" y="0"/>
                  </a:cxn>
                  <a:cxn ang="0">
                    <a:pos x="35" y="0"/>
                  </a:cxn>
                  <a:cxn ang="0">
                    <a:pos x="41" y="0"/>
                  </a:cxn>
                  <a:cxn ang="0">
                    <a:pos x="48" y="3"/>
                  </a:cxn>
                  <a:cxn ang="0">
                    <a:pos x="53" y="7"/>
                  </a:cxn>
                  <a:cxn ang="0">
                    <a:pos x="58" y="10"/>
                  </a:cxn>
                  <a:cxn ang="0">
                    <a:pos x="63" y="15"/>
                  </a:cxn>
                  <a:cxn ang="0">
                    <a:pos x="66" y="21"/>
                  </a:cxn>
                  <a:cxn ang="0">
                    <a:pos x="68" y="28"/>
                  </a:cxn>
                  <a:cxn ang="0">
                    <a:pos x="69" y="35"/>
                  </a:cxn>
                </a:cxnLst>
                <a:rect l="0" t="0" r="r" b="b"/>
                <a:pathLst>
                  <a:path w="69" h="68">
                    <a:moveTo>
                      <a:pt x="69" y="35"/>
                    </a:moveTo>
                    <a:lnTo>
                      <a:pt x="68" y="41"/>
                    </a:lnTo>
                    <a:lnTo>
                      <a:pt x="66" y="47"/>
                    </a:lnTo>
                    <a:lnTo>
                      <a:pt x="63" y="53"/>
                    </a:lnTo>
                    <a:lnTo>
                      <a:pt x="58" y="58"/>
                    </a:lnTo>
                    <a:lnTo>
                      <a:pt x="53" y="63"/>
                    </a:lnTo>
                    <a:lnTo>
                      <a:pt x="48" y="66"/>
                    </a:lnTo>
                    <a:lnTo>
                      <a:pt x="41" y="68"/>
                    </a:lnTo>
                    <a:lnTo>
                      <a:pt x="35" y="68"/>
                    </a:lnTo>
                    <a:lnTo>
                      <a:pt x="27" y="68"/>
                    </a:lnTo>
                    <a:lnTo>
                      <a:pt x="21" y="66"/>
                    </a:lnTo>
                    <a:lnTo>
                      <a:pt x="15" y="63"/>
                    </a:lnTo>
                    <a:lnTo>
                      <a:pt x="10" y="58"/>
                    </a:lnTo>
                    <a:lnTo>
                      <a:pt x="7" y="53"/>
                    </a:lnTo>
                    <a:lnTo>
                      <a:pt x="3" y="47"/>
                    </a:lnTo>
                    <a:lnTo>
                      <a:pt x="2" y="41"/>
                    </a:lnTo>
                    <a:lnTo>
                      <a:pt x="0" y="35"/>
                    </a:lnTo>
                    <a:lnTo>
                      <a:pt x="2" y="28"/>
                    </a:lnTo>
                    <a:lnTo>
                      <a:pt x="3" y="21"/>
                    </a:lnTo>
                    <a:lnTo>
                      <a:pt x="7" y="15"/>
                    </a:lnTo>
                    <a:lnTo>
                      <a:pt x="10" y="10"/>
                    </a:lnTo>
                    <a:lnTo>
                      <a:pt x="15" y="7"/>
                    </a:lnTo>
                    <a:lnTo>
                      <a:pt x="21" y="3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8" y="3"/>
                    </a:lnTo>
                    <a:lnTo>
                      <a:pt x="53" y="7"/>
                    </a:lnTo>
                    <a:lnTo>
                      <a:pt x="58" y="10"/>
                    </a:lnTo>
                    <a:lnTo>
                      <a:pt x="63" y="15"/>
                    </a:lnTo>
                    <a:lnTo>
                      <a:pt x="66" y="21"/>
                    </a:lnTo>
                    <a:lnTo>
                      <a:pt x="68" y="28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09" name="Freeform 89"/>
              <p:cNvSpPr>
                <a:spLocks noEditPoints="1"/>
              </p:cNvSpPr>
              <p:nvPr userDrawn="1"/>
            </p:nvSpPr>
            <p:spPr bwMode="auto">
              <a:xfrm>
                <a:off x="857" y="3377"/>
                <a:ext cx="40" cy="40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09" y="93"/>
                  </a:cxn>
                  <a:cxn ang="0">
                    <a:pos x="66" y="66"/>
                  </a:cxn>
                  <a:cxn ang="0">
                    <a:pos x="68" y="60"/>
                  </a:cxn>
                  <a:cxn ang="0">
                    <a:pos x="102" y="102"/>
                  </a:cxn>
                  <a:cxn ang="0">
                    <a:pos x="83" y="83"/>
                  </a:cxn>
                  <a:cxn ang="0">
                    <a:pos x="102" y="102"/>
                  </a:cxn>
                  <a:cxn ang="0">
                    <a:pos x="83" y="114"/>
                  </a:cxn>
                  <a:cxn ang="0">
                    <a:pos x="60" y="119"/>
                  </a:cxn>
                  <a:cxn ang="0">
                    <a:pos x="63" y="67"/>
                  </a:cxn>
                  <a:cxn ang="0">
                    <a:pos x="102" y="102"/>
                  </a:cxn>
                  <a:cxn ang="0">
                    <a:pos x="48" y="118"/>
                  </a:cxn>
                  <a:cxn ang="0">
                    <a:pos x="27" y="109"/>
                  </a:cxn>
                  <a:cxn ang="0">
                    <a:pos x="54" y="66"/>
                  </a:cxn>
                  <a:cxn ang="0">
                    <a:pos x="60" y="69"/>
                  </a:cxn>
                  <a:cxn ang="0">
                    <a:pos x="18" y="102"/>
                  </a:cxn>
                  <a:cxn ang="0">
                    <a:pos x="4" y="82"/>
                  </a:cxn>
                  <a:cxn ang="0">
                    <a:pos x="0" y="60"/>
                  </a:cxn>
                  <a:cxn ang="0">
                    <a:pos x="51" y="62"/>
                  </a:cxn>
                  <a:cxn ang="0">
                    <a:pos x="18" y="102"/>
                  </a:cxn>
                  <a:cxn ang="0">
                    <a:pos x="1" y="48"/>
                  </a:cxn>
                  <a:cxn ang="0">
                    <a:pos x="11" y="25"/>
                  </a:cxn>
                  <a:cxn ang="0">
                    <a:pos x="54" y="54"/>
                  </a:cxn>
                  <a:cxn ang="0">
                    <a:pos x="51" y="60"/>
                  </a:cxn>
                  <a:cxn ang="0">
                    <a:pos x="54" y="54"/>
                  </a:cxn>
                  <a:cxn ang="0">
                    <a:pos x="35" y="35"/>
                  </a:cxn>
                  <a:cxn ang="0">
                    <a:pos x="18" y="17"/>
                  </a:cxn>
                  <a:cxn ang="0">
                    <a:pos x="36" y="5"/>
                  </a:cxn>
                  <a:cxn ang="0">
                    <a:pos x="60" y="0"/>
                  </a:cxn>
                  <a:cxn ang="0">
                    <a:pos x="56" y="51"/>
                  </a:cxn>
                  <a:cxn ang="0">
                    <a:pos x="18" y="17"/>
                  </a:cxn>
                  <a:cxn ang="0">
                    <a:pos x="72" y="1"/>
                  </a:cxn>
                  <a:cxn ang="0">
                    <a:pos x="93" y="9"/>
                  </a:cxn>
                  <a:cxn ang="0">
                    <a:pos x="66" y="54"/>
                  </a:cxn>
                  <a:cxn ang="0">
                    <a:pos x="60" y="50"/>
                  </a:cxn>
                  <a:cxn ang="0">
                    <a:pos x="102" y="17"/>
                  </a:cxn>
                  <a:cxn ang="0">
                    <a:pos x="114" y="37"/>
                  </a:cxn>
                  <a:cxn ang="0">
                    <a:pos x="119" y="60"/>
                  </a:cxn>
                  <a:cxn ang="0">
                    <a:pos x="67" y="56"/>
                  </a:cxn>
                  <a:cxn ang="0">
                    <a:pos x="102" y="17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8" y="71"/>
                    </a:lnTo>
                    <a:lnTo>
                      <a:pt x="114" y="82"/>
                    </a:lnTo>
                    <a:lnTo>
                      <a:pt x="109" y="93"/>
                    </a:lnTo>
                    <a:lnTo>
                      <a:pt x="102" y="102"/>
                    </a:lnTo>
                    <a:lnTo>
                      <a:pt x="66" y="66"/>
                    </a:lnTo>
                    <a:lnTo>
                      <a:pt x="67" y="62"/>
                    </a:lnTo>
                    <a:lnTo>
                      <a:pt x="68" y="60"/>
                    </a:lnTo>
                    <a:lnTo>
                      <a:pt x="119" y="60"/>
                    </a:lnTo>
                    <a:close/>
                    <a:moveTo>
                      <a:pt x="102" y="102"/>
                    </a:moveTo>
                    <a:lnTo>
                      <a:pt x="102" y="102"/>
                    </a:lnTo>
                    <a:lnTo>
                      <a:pt x="83" y="83"/>
                    </a:lnTo>
                    <a:lnTo>
                      <a:pt x="102" y="102"/>
                    </a:lnTo>
                    <a:close/>
                    <a:moveTo>
                      <a:pt x="102" y="102"/>
                    </a:moveTo>
                    <a:lnTo>
                      <a:pt x="93" y="109"/>
                    </a:lnTo>
                    <a:lnTo>
                      <a:pt x="83" y="114"/>
                    </a:lnTo>
                    <a:lnTo>
                      <a:pt x="71" y="118"/>
                    </a:lnTo>
                    <a:lnTo>
                      <a:pt x="60" y="119"/>
                    </a:lnTo>
                    <a:lnTo>
                      <a:pt x="60" y="69"/>
                    </a:lnTo>
                    <a:lnTo>
                      <a:pt x="63" y="67"/>
                    </a:lnTo>
                    <a:lnTo>
                      <a:pt x="66" y="66"/>
                    </a:lnTo>
                    <a:lnTo>
                      <a:pt x="102" y="102"/>
                    </a:lnTo>
                    <a:close/>
                    <a:moveTo>
                      <a:pt x="60" y="119"/>
                    </a:moveTo>
                    <a:lnTo>
                      <a:pt x="48" y="118"/>
                    </a:lnTo>
                    <a:lnTo>
                      <a:pt x="36" y="114"/>
                    </a:lnTo>
                    <a:lnTo>
                      <a:pt x="27" y="109"/>
                    </a:lnTo>
                    <a:lnTo>
                      <a:pt x="18" y="102"/>
                    </a:lnTo>
                    <a:lnTo>
                      <a:pt x="54" y="66"/>
                    </a:lnTo>
                    <a:lnTo>
                      <a:pt x="56" y="67"/>
                    </a:lnTo>
                    <a:lnTo>
                      <a:pt x="60" y="69"/>
                    </a:lnTo>
                    <a:lnTo>
                      <a:pt x="60" y="119"/>
                    </a:lnTo>
                    <a:close/>
                    <a:moveTo>
                      <a:pt x="18" y="102"/>
                    </a:moveTo>
                    <a:lnTo>
                      <a:pt x="11" y="93"/>
                    </a:lnTo>
                    <a:lnTo>
                      <a:pt x="4" y="82"/>
                    </a:lnTo>
                    <a:lnTo>
                      <a:pt x="1" y="71"/>
                    </a:lnTo>
                    <a:lnTo>
                      <a:pt x="0" y="60"/>
                    </a:lnTo>
                    <a:lnTo>
                      <a:pt x="51" y="60"/>
                    </a:lnTo>
                    <a:lnTo>
                      <a:pt x="51" y="62"/>
                    </a:lnTo>
                    <a:lnTo>
                      <a:pt x="54" y="66"/>
                    </a:lnTo>
                    <a:lnTo>
                      <a:pt x="18" y="102"/>
                    </a:lnTo>
                    <a:close/>
                    <a:moveTo>
                      <a:pt x="0" y="60"/>
                    </a:moveTo>
                    <a:lnTo>
                      <a:pt x="1" y="48"/>
                    </a:lnTo>
                    <a:lnTo>
                      <a:pt x="4" y="37"/>
                    </a:lnTo>
                    <a:lnTo>
                      <a:pt x="11" y="25"/>
                    </a:lnTo>
                    <a:lnTo>
                      <a:pt x="18" y="17"/>
                    </a:lnTo>
                    <a:lnTo>
                      <a:pt x="54" y="54"/>
                    </a:lnTo>
                    <a:lnTo>
                      <a:pt x="51" y="56"/>
                    </a:lnTo>
                    <a:lnTo>
                      <a:pt x="51" y="60"/>
                    </a:lnTo>
                    <a:lnTo>
                      <a:pt x="0" y="60"/>
                    </a:lnTo>
                    <a:close/>
                    <a:moveTo>
                      <a:pt x="54" y="54"/>
                    </a:moveTo>
                    <a:lnTo>
                      <a:pt x="54" y="54"/>
                    </a:lnTo>
                    <a:lnTo>
                      <a:pt x="35" y="35"/>
                    </a:lnTo>
                    <a:lnTo>
                      <a:pt x="54" y="54"/>
                    </a:lnTo>
                    <a:close/>
                    <a:moveTo>
                      <a:pt x="18" y="17"/>
                    </a:moveTo>
                    <a:lnTo>
                      <a:pt x="27" y="9"/>
                    </a:lnTo>
                    <a:lnTo>
                      <a:pt x="36" y="5"/>
                    </a:lnTo>
                    <a:lnTo>
                      <a:pt x="48" y="1"/>
                    </a:lnTo>
                    <a:lnTo>
                      <a:pt x="60" y="0"/>
                    </a:lnTo>
                    <a:lnTo>
                      <a:pt x="60" y="50"/>
                    </a:lnTo>
                    <a:lnTo>
                      <a:pt x="56" y="51"/>
                    </a:lnTo>
                    <a:lnTo>
                      <a:pt x="54" y="54"/>
                    </a:lnTo>
                    <a:lnTo>
                      <a:pt x="18" y="17"/>
                    </a:lnTo>
                    <a:close/>
                    <a:moveTo>
                      <a:pt x="60" y="0"/>
                    </a:moveTo>
                    <a:lnTo>
                      <a:pt x="72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2" y="17"/>
                    </a:lnTo>
                    <a:lnTo>
                      <a:pt x="66" y="54"/>
                    </a:lnTo>
                    <a:lnTo>
                      <a:pt x="63" y="51"/>
                    </a:lnTo>
                    <a:lnTo>
                      <a:pt x="60" y="50"/>
                    </a:lnTo>
                    <a:lnTo>
                      <a:pt x="60" y="0"/>
                    </a:lnTo>
                    <a:close/>
                    <a:moveTo>
                      <a:pt x="102" y="17"/>
                    </a:moveTo>
                    <a:lnTo>
                      <a:pt x="109" y="25"/>
                    </a:lnTo>
                    <a:lnTo>
                      <a:pt x="114" y="37"/>
                    </a:lnTo>
                    <a:lnTo>
                      <a:pt x="118" y="48"/>
                    </a:lnTo>
                    <a:lnTo>
                      <a:pt x="119" y="60"/>
                    </a:lnTo>
                    <a:lnTo>
                      <a:pt x="68" y="60"/>
                    </a:lnTo>
                    <a:lnTo>
                      <a:pt x="67" y="56"/>
                    </a:lnTo>
                    <a:lnTo>
                      <a:pt x="66" y="54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10" name="Freeform 90"/>
              <p:cNvSpPr>
                <a:spLocks/>
              </p:cNvSpPr>
              <p:nvPr userDrawn="1"/>
            </p:nvSpPr>
            <p:spPr bwMode="auto">
              <a:xfrm>
                <a:off x="812" y="3679"/>
                <a:ext cx="23" cy="23"/>
              </a:xfrm>
              <a:custGeom>
                <a:avLst/>
                <a:gdLst/>
                <a:ahLst/>
                <a:cxnLst>
                  <a:cxn ang="0">
                    <a:pos x="68" y="33"/>
                  </a:cxn>
                  <a:cxn ang="0">
                    <a:pos x="67" y="41"/>
                  </a:cxn>
                  <a:cxn ang="0">
                    <a:pos x="66" y="47"/>
                  </a:cxn>
                  <a:cxn ang="0">
                    <a:pos x="62" y="53"/>
                  </a:cxn>
                  <a:cxn ang="0">
                    <a:pos x="58" y="58"/>
                  </a:cxn>
                  <a:cxn ang="0">
                    <a:pos x="53" y="62"/>
                  </a:cxn>
                  <a:cxn ang="0">
                    <a:pos x="47" y="65"/>
                  </a:cxn>
                  <a:cxn ang="0">
                    <a:pos x="41" y="68"/>
                  </a:cxn>
                  <a:cxn ang="0">
                    <a:pos x="34" y="68"/>
                  </a:cxn>
                  <a:cxn ang="0">
                    <a:pos x="28" y="68"/>
                  </a:cxn>
                  <a:cxn ang="0">
                    <a:pos x="21" y="65"/>
                  </a:cxn>
                  <a:cxn ang="0">
                    <a:pos x="15" y="62"/>
                  </a:cxn>
                  <a:cxn ang="0">
                    <a:pos x="10" y="58"/>
                  </a:cxn>
                  <a:cxn ang="0">
                    <a:pos x="5" y="53"/>
                  </a:cxn>
                  <a:cxn ang="0">
                    <a:pos x="3" y="47"/>
                  </a:cxn>
                  <a:cxn ang="0">
                    <a:pos x="0" y="41"/>
                  </a:cxn>
                  <a:cxn ang="0">
                    <a:pos x="0" y="33"/>
                  </a:cxn>
                  <a:cxn ang="0">
                    <a:pos x="0" y="27"/>
                  </a:cxn>
                  <a:cxn ang="0">
                    <a:pos x="3" y="21"/>
                  </a:cxn>
                  <a:cxn ang="0">
                    <a:pos x="5" y="15"/>
                  </a:cxn>
                  <a:cxn ang="0">
                    <a:pos x="10" y="10"/>
                  </a:cxn>
                  <a:cxn ang="0">
                    <a:pos x="15" y="5"/>
                  </a:cxn>
                  <a:cxn ang="0">
                    <a:pos x="21" y="3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41" y="0"/>
                  </a:cxn>
                  <a:cxn ang="0">
                    <a:pos x="47" y="3"/>
                  </a:cxn>
                  <a:cxn ang="0">
                    <a:pos x="53" y="5"/>
                  </a:cxn>
                  <a:cxn ang="0">
                    <a:pos x="58" y="10"/>
                  </a:cxn>
                  <a:cxn ang="0">
                    <a:pos x="62" y="15"/>
                  </a:cxn>
                  <a:cxn ang="0">
                    <a:pos x="66" y="21"/>
                  </a:cxn>
                  <a:cxn ang="0">
                    <a:pos x="67" y="27"/>
                  </a:cxn>
                  <a:cxn ang="0">
                    <a:pos x="68" y="33"/>
                  </a:cxn>
                </a:cxnLst>
                <a:rect l="0" t="0" r="r" b="b"/>
                <a:pathLst>
                  <a:path w="68" h="68">
                    <a:moveTo>
                      <a:pt x="68" y="33"/>
                    </a:moveTo>
                    <a:lnTo>
                      <a:pt x="67" y="41"/>
                    </a:lnTo>
                    <a:lnTo>
                      <a:pt x="66" y="47"/>
                    </a:lnTo>
                    <a:lnTo>
                      <a:pt x="62" y="53"/>
                    </a:lnTo>
                    <a:lnTo>
                      <a:pt x="58" y="58"/>
                    </a:lnTo>
                    <a:lnTo>
                      <a:pt x="53" y="62"/>
                    </a:lnTo>
                    <a:lnTo>
                      <a:pt x="47" y="65"/>
                    </a:lnTo>
                    <a:lnTo>
                      <a:pt x="41" y="68"/>
                    </a:lnTo>
                    <a:lnTo>
                      <a:pt x="34" y="68"/>
                    </a:lnTo>
                    <a:lnTo>
                      <a:pt x="28" y="68"/>
                    </a:lnTo>
                    <a:lnTo>
                      <a:pt x="21" y="65"/>
                    </a:lnTo>
                    <a:lnTo>
                      <a:pt x="15" y="62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3" y="21"/>
                    </a:lnTo>
                    <a:lnTo>
                      <a:pt x="5" y="15"/>
                    </a:lnTo>
                    <a:lnTo>
                      <a:pt x="10" y="10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41" y="0"/>
                    </a:lnTo>
                    <a:lnTo>
                      <a:pt x="47" y="3"/>
                    </a:lnTo>
                    <a:lnTo>
                      <a:pt x="53" y="5"/>
                    </a:lnTo>
                    <a:lnTo>
                      <a:pt x="58" y="10"/>
                    </a:lnTo>
                    <a:lnTo>
                      <a:pt x="62" y="15"/>
                    </a:lnTo>
                    <a:lnTo>
                      <a:pt x="66" y="21"/>
                    </a:lnTo>
                    <a:lnTo>
                      <a:pt x="67" y="27"/>
                    </a:lnTo>
                    <a:lnTo>
                      <a:pt x="68" y="33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11" name="Freeform 91"/>
              <p:cNvSpPr>
                <a:spLocks noEditPoints="1"/>
              </p:cNvSpPr>
              <p:nvPr userDrawn="1"/>
            </p:nvSpPr>
            <p:spPr bwMode="auto">
              <a:xfrm>
                <a:off x="804" y="3670"/>
                <a:ext cx="40" cy="40"/>
              </a:xfrm>
              <a:custGeom>
                <a:avLst/>
                <a:gdLst/>
                <a:ahLst/>
                <a:cxnLst>
                  <a:cxn ang="0">
                    <a:pos x="118" y="72"/>
                  </a:cxn>
                  <a:cxn ang="0">
                    <a:pos x="108" y="93"/>
                  </a:cxn>
                  <a:cxn ang="0">
                    <a:pos x="65" y="66"/>
                  </a:cxn>
                  <a:cxn ang="0">
                    <a:pos x="67" y="59"/>
                  </a:cxn>
                  <a:cxn ang="0">
                    <a:pos x="102" y="102"/>
                  </a:cxn>
                  <a:cxn ang="0">
                    <a:pos x="82" y="115"/>
                  </a:cxn>
                  <a:cxn ang="0">
                    <a:pos x="59" y="120"/>
                  </a:cxn>
                  <a:cxn ang="0">
                    <a:pos x="62" y="68"/>
                  </a:cxn>
                  <a:cxn ang="0">
                    <a:pos x="102" y="102"/>
                  </a:cxn>
                  <a:cxn ang="0">
                    <a:pos x="48" y="118"/>
                  </a:cxn>
                  <a:cxn ang="0">
                    <a:pos x="25" y="109"/>
                  </a:cxn>
                  <a:cxn ang="0">
                    <a:pos x="53" y="66"/>
                  </a:cxn>
                  <a:cxn ang="0">
                    <a:pos x="59" y="68"/>
                  </a:cxn>
                  <a:cxn ang="0">
                    <a:pos x="17" y="102"/>
                  </a:cxn>
                  <a:cxn ang="0">
                    <a:pos x="35" y="84"/>
                  </a:cxn>
                  <a:cxn ang="0">
                    <a:pos x="17" y="102"/>
                  </a:cxn>
                  <a:cxn ang="0">
                    <a:pos x="5" y="83"/>
                  </a:cxn>
                  <a:cxn ang="0">
                    <a:pos x="0" y="59"/>
                  </a:cxn>
                  <a:cxn ang="0">
                    <a:pos x="51" y="63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9" y="26"/>
                  </a:cxn>
                  <a:cxn ang="0">
                    <a:pos x="53" y="53"/>
                  </a:cxn>
                  <a:cxn ang="0">
                    <a:pos x="50" y="59"/>
                  </a:cxn>
                  <a:cxn ang="0">
                    <a:pos x="17" y="18"/>
                  </a:cxn>
                  <a:cxn ang="0">
                    <a:pos x="35" y="5"/>
                  </a:cxn>
                  <a:cxn ang="0">
                    <a:pos x="59" y="0"/>
                  </a:cxn>
                  <a:cxn ang="0">
                    <a:pos x="56" y="52"/>
                  </a:cxn>
                  <a:cxn ang="0">
                    <a:pos x="17" y="18"/>
                  </a:cxn>
                  <a:cxn ang="0">
                    <a:pos x="71" y="2"/>
                  </a:cxn>
                  <a:cxn ang="0">
                    <a:pos x="92" y="10"/>
                  </a:cxn>
                  <a:cxn ang="0">
                    <a:pos x="65" y="53"/>
                  </a:cxn>
                  <a:cxn ang="0">
                    <a:pos x="59" y="51"/>
                  </a:cxn>
                  <a:cxn ang="0">
                    <a:pos x="102" y="18"/>
                  </a:cxn>
                  <a:cxn ang="0">
                    <a:pos x="114" y="37"/>
                  </a:cxn>
                  <a:cxn ang="0">
                    <a:pos x="119" y="59"/>
                  </a:cxn>
                  <a:cxn ang="0">
                    <a:pos x="67" y="57"/>
                  </a:cxn>
                  <a:cxn ang="0">
                    <a:pos x="102" y="18"/>
                  </a:cxn>
                </a:cxnLst>
                <a:rect l="0" t="0" r="r" b="b"/>
                <a:pathLst>
                  <a:path w="119" h="120">
                    <a:moveTo>
                      <a:pt x="119" y="59"/>
                    </a:moveTo>
                    <a:lnTo>
                      <a:pt x="118" y="72"/>
                    </a:lnTo>
                    <a:lnTo>
                      <a:pt x="114" y="83"/>
                    </a:lnTo>
                    <a:lnTo>
                      <a:pt x="108" y="93"/>
                    </a:lnTo>
                    <a:lnTo>
                      <a:pt x="102" y="102"/>
                    </a:lnTo>
                    <a:lnTo>
                      <a:pt x="65" y="66"/>
                    </a:lnTo>
                    <a:lnTo>
                      <a:pt x="67" y="63"/>
                    </a:lnTo>
                    <a:lnTo>
                      <a:pt x="67" y="59"/>
                    </a:lnTo>
                    <a:lnTo>
                      <a:pt x="119" y="59"/>
                    </a:lnTo>
                    <a:close/>
                    <a:moveTo>
                      <a:pt x="102" y="102"/>
                    </a:moveTo>
                    <a:lnTo>
                      <a:pt x="92" y="109"/>
                    </a:lnTo>
                    <a:lnTo>
                      <a:pt x="82" y="115"/>
                    </a:lnTo>
                    <a:lnTo>
                      <a:pt x="71" y="118"/>
                    </a:lnTo>
                    <a:lnTo>
                      <a:pt x="59" y="120"/>
                    </a:lnTo>
                    <a:lnTo>
                      <a:pt x="59" y="68"/>
                    </a:lnTo>
                    <a:lnTo>
                      <a:pt x="62" y="68"/>
                    </a:lnTo>
                    <a:lnTo>
                      <a:pt x="65" y="66"/>
                    </a:lnTo>
                    <a:lnTo>
                      <a:pt x="102" y="102"/>
                    </a:lnTo>
                    <a:close/>
                    <a:moveTo>
                      <a:pt x="59" y="120"/>
                    </a:moveTo>
                    <a:lnTo>
                      <a:pt x="48" y="118"/>
                    </a:lnTo>
                    <a:lnTo>
                      <a:pt x="37" y="115"/>
                    </a:lnTo>
                    <a:lnTo>
                      <a:pt x="25" y="109"/>
                    </a:lnTo>
                    <a:lnTo>
                      <a:pt x="17" y="102"/>
                    </a:lnTo>
                    <a:lnTo>
                      <a:pt x="53" y="66"/>
                    </a:lnTo>
                    <a:lnTo>
                      <a:pt x="56" y="68"/>
                    </a:lnTo>
                    <a:lnTo>
                      <a:pt x="59" y="68"/>
                    </a:lnTo>
                    <a:lnTo>
                      <a:pt x="59" y="120"/>
                    </a:lnTo>
                    <a:close/>
                    <a:moveTo>
                      <a:pt x="17" y="102"/>
                    </a:moveTo>
                    <a:lnTo>
                      <a:pt x="17" y="102"/>
                    </a:lnTo>
                    <a:lnTo>
                      <a:pt x="35" y="84"/>
                    </a:lnTo>
                    <a:lnTo>
                      <a:pt x="17" y="102"/>
                    </a:lnTo>
                    <a:close/>
                    <a:moveTo>
                      <a:pt x="17" y="102"/>
                    </a:moveTo>
                    <a:lnTo>
                      <a:pt x="9" y="93"/>
                    </a:lnTo>
                    <a:lnTo>
                      <a:pt x="5" y="83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50" y="59"/>
                    </a:lnTo>
                    <a:lnTo>
                      <a:pt x="51" y="63"/>
                    </a:lnTo>
                    <a:lnTo>
                      <a:pt x="53" y="66"/>
                    </a:lnTo>
                    <a:lnTo>
                      <a:pt x="17" y="102"/>
                    </a:lnTo>
                    <a:close/>
                    <a:moveTo>
                      <a:pt x="0" y="59"/>
                    </a:moveTo>
                    <a:lnTo>
                      <a:pt x="1" y="48"/>
                    </a:lnTo>
                    <a:lnTo>
                      <a:pt x="5" y="37"/>
                    </a:lnTo>
                    <a:lnTo>
                      <a:pt x="9" y="26"/>
                    </a:lnTo>
                    <a:lnTo>
                      <a:pt x="17" y="18"/>
                    </a:lnTo>
                    <a:lnTo>
                      <a:pt x="53" y="53"/>
                    </a:lnTo>
                    <a:lnTo>
                      <a:pt x="51" y="57"/>
                    </a:lnTo>
                    <a:lnTo>
                      <a:pt x="50" y="59"/>
                    </a:lnTo>
                    <a:lnTo>
                      <a:pt x="0" y="59"/>
                    </a:lnTo>
                    <a:close/>
                    <a:moveTo>
                      <a:pt x="17" y="18"/>
                    </a:moveTo>
                    <a:lnTo>
                      <a:pt x="25" y="10"/>
                    </a:lnTo>
                    <a:lnTo>
                      <a:pt x="35" y="5"/>
                    </a:lnTo>
                    <a:lnTo>
                      <a:pt x="48" y="2"/>
                    </a:lnTo>
                    <a:lnTo>
                      <a:pt x="59" y="0"/>
                    </a:lnTo>
                    <a:lnTo>
                      <a:pt x="59" y="51"/>
                    </a:lnTo>
                    <a:lnTo>
                      <a:pt x="56" y="52"/>
                    </a:lnTo>
                    <a:lnTo>
                      <a:pt x="53" y="53"/>
                    </a:lnTo>
                    <a:lnTo>
                      <a:pt x="17" y="18"/>
                    </a:lnTo>
                    <a:close/>
                    <a:moveTo>
                      <a:pt x="59" y="0"/>
                    </a:moveTo>
                    <a:lnTo>
                      <a:pt x="71" y="2"/>
                    </a:lnTo>
                    <a:lnTo>
                      <a:pt x="82" y="5"/>
                    </a:lnTo>
                    <a:lnTo>
                      <a:pt x="92" y="10"/>
                    </a:lnTo>
                    <a:lnTo>
                      <a:pt x="102" y="18"/>
                    </a:lnTo>
                    <a:lnTo>
                      <a:pt x="65" y="53"/>
                    </a:lnTo>
                    <a:lnTo>
                      <a:pt x="62" y="52"/>
                    </a:lnTo>
                    <a:lnTo>
                      <a:pt x="59" y="51"/>
                    </a:lnTo>
                    <a:lnTo>
                      <a:pt x="59" y="0"/>
                    </a:lnTo>
                    <a:close/>
                    <a:moveTo>
                      <a:pt x="102" y="18"/>
                    </a:moveTo>
                    <a:lnTo>
                      <a:pt x="108" y="26"/>
                    </a:lnTo>
                    <a:lnTo>
                      <a:pt x="114" y="37"/>
                    </a:lnTo>
                    <a:lnTo>
                      <a:pt x="118" y="48"/>
                    </a:lnTo>
                    <a:lnTo>
                      <a:pt x="119" y="59"/>
                    </a:lnTo>
                    <a:lnTo>
                      <a:pt x="67" y="59"/>
                    </a:lnTo>
                    <a:lnTo>
                      <a:pt x="67" y="57"/>
                    </a:lnTo>
                    <a:lnTo>
                      <a:pt x="65" y="53"/>
                    </a:lnTo>
                    <a:lnTo>
                      <a:pt x="102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12" name="Freeform 92"/>
              <p:cNvSpPr>
                <a:spLocks/>
              </p:cNvSpPr>
              <p:nvPr userDrawn="1"/>
            </p:nvSpPr>
            <p:spPr bwMode="auto">
              <a:xfrm>
                <a:off x="549" y="3541"/>
                <a:ext cx="23" cy="23"/>
              </a:xfrm>
              <a:custGeom>
                <a:avLst/>
                <a:gdLst/>
                <a:ahLst/>
                <a:cxnLst>
                  <a:cxn ang="0">
                    <a:pos x="69" y="33"/>
                  </a:cxn>
                  <a:cxn ang="0">
                    <a:pos x="68" y="40"/>
                  </a:cxn>
                  <a:cxn ang="0">
                    <a:pos x="66" y="47"/>
                  </a:cxn>
                  <a:cxn ang="0">
                    <a:pos x="63" y="53"/>
                  </a:cxn>
                  <a:cxn ang="0">
                    <a:pos x="58" y="58"/>
                  </a:cxn>
                  <a:cxn ang="0">
                    <a:pos x="53" y="61"/>
                  </a:cxn>
                  <a:cxn ang="0">
                    <a:pos x="48" y="65"/>
                  </a:cxn>
                  <a:cxn ang="0">
                    <a:pos x="41" y="68"/>
                  </a:cxn>
                  <a:cxn ang="0">
                    <a:pos x="35" y="68"/>
                  </a:cxn>
                  <a:cxn ang="0">
                    <a:pos x="27" y="68"/>
                  </a:cxn>
                  <a:cxn ang="0">
                    <a:pos x="21" y="65"/>
                  </a:cxn>
                  <a:cxn ang="0">
                    <a:pos x="15" y="61"/>
                  </a:cxn>
                  <a:cxn ang="0">
                    <a:pos x="10" y="58"/>
                  </a:cxn>
                  <a:cxn ang="0">
                    <a:pos x="7" y="53"/>
                  </a:cxn>
                  <a:cxn ang="0">
                    <a:pos x="3" y="47"/>
                  </a:cxn>
                  <a:cxn ang="0">
                    <a:pos x="2" y="40"/>
                  </a:cxn>
                  <a:cxn ang="0">
                    <a:pos x="0" y="33"/>
                  </a:cxn>
                  <a:cxn ang="0">
                    <a:pos x="2" y="27"/>
                  </a:cxn>
                  <a:cxn ang="0">
                    <a:pos x="3" y="21"/>
                  </a:cxn>
                  <a:cxn ang="0">
                    <a:pos x="7" y="15"/>
                  </a:cxn>
                  <a:cxn ang="0">
                    <a:pos x="10" y="10"/>
                  </a:cxn>
                  <a:cxn ang="0">
                    <a:pos x="15" y="5"/>
                  </a:cxn>
                  <a:cxn ang="0">
                    <a:pos x="21" y="2"/>
                  </a:cxn>
                  <a:cxn ang="0">
                    <a:pos x="27" y="0"/>
                  </a:cxn>
                  <a:cxn ang="0">
                    <a:pos x="35" y="0"/>
                  </a:cxn>
                  <a:cxn ang="0">
                    <a:pos x="41" y="0"/>
                  </a:cxn>
                  <a:cxn ang="0">
                    <a:pos x="48" y="2"/>
                  </a:cxn>
                  <a:cxn ang="0">
                    <a:pos x="53" y="5"/>
                  </a:cxn>
                  <a:cxn ang="0">
                    <a:pos x="58" y="10"/>
                  </a:cxn>
                  <a:cxn ang="0">
                    <a:pos x="63" y="15"/>
                  </a:cxn>
                  <a:cxn ang="0">
                    <a:pos x="66" y="21"/>
                  </a:cxn>
                  <a:cxn ang="0">
                    <a:pos x="68" y="27"/>
                  </a:cxn>
                  <a:cxn ang="0">
                    <a:pos x="69" y="33"/>
                  </a:cxn>
                </a:cxnLst>
                <a:rect l="0" t="0" r="r" b="b"/>
                <a:pathLst>
                  <a:path w="69" h="68">
                    <a:moveTo>
                      <a:pt x="69" y="33"/>
                    </a:moveTo>
                    <a:lnTo>
                      <a:pt x="68" y="40"/>
                    </a:lnTo>
                    <a:lnTo>
                      <a:pt x="66" y="47"/>
                    </a:lnTo>
                    <a:lnTo>
                      <a:pt x="63" y="53"/>
                    </a:lnTo>
                    <a:lnTo>
                      <a:pt x="58" y="58"/>
                    </a:lnTo>
                    <a:lnTo>
                      <a:pt x="53" y="61"/>
                    </a:lnTo>
                    <a:lnTo>
                      <a:pt x="48" y="65"/>
                    </a:lnTo>
                    <a:lnTo>
                      <a:pt x="41" y="68"/>
                    </a:lnTo>
                    <a:lnTo>
                      <a:pt x="35" y="68"/>
                    </a:lnTo>
                    <a:lnTo>
                      <a:pt x="27" y="68"/>
                    </a:lnTo>
                    <a:lnTo>
                      <a:pt x="21" y="65"/>
                    </a:lnTo>
                    <a:lnTo>
                      <a:pt x="15" y="61"/>
                    </a:lnTo>
                    <a:lnTo>
                      <a:pt x="10" y="58"/>
                    </a:lnTo>
                    <a:lnTo>
                      <a:pt x="7" y="53"/>
                    </a:lnTo>
                    <a:lnTo>
                      <a:pt x="3" y="47"/>
                    </a:lnTo>
                    <a:lnTo>
                      <a:pt x="2" y="40"/>
                    </a:lnTo>
                    <a:lnTo>
                      <a:pt x="0" y="33"/>
                    </a:lnTo>
                    <a:lnTo>
                      <a:pt x="2" y="27"/>
                    </a:lnTo>
                    <a:lnTo>
                      <a:pt x="3" y="21"/>
                    </a:lnTo>
                    <a:lnTo>
                      <a:pt x="7" y="15"/>
                    </a:lnTo>
                    <a:lnTo>
                      <a:pt x="10" y="10"/>
                    </a:lnTo>
                    <a:lnTo>
                      <a:pt x="15" y="5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8" y="2"/>
                    </a:lnTo>
                    <a:lnTo>
                      <a:pt x="53" y="5"/>
                    </a:lnTo>
                    <a:lnTo>
                      <a:pt x="58" y="10"/>
                    </a:lnTo>
                    <a:lnTo>
                      <a:pt x="63" y="15"/>
                    </a:lnTo>
                    <a:lnTo>
                      <a:pt x="66" y="21"/>
                    </a:lnTo>
                    <a:lnTo>
                      <a:pt x="68" y="27"/>
                    </a:lnTo>
                    <a:lnTo>
                      <a:pt x="69" y="33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13" name="Freeform 93"/>
              <p:cNvSpPr>
                <a:spLocks noEditPoints="1"/>
              </p:cNvSpPr>
              <p:nvPr userDrawn="1"/>
            </p:nvSpPr>
            <p:spPr bwMode="auto">
              <a:xfrm>
                <a:off x="540" y="3533"/>
                <a:ext cx="40" cy="39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09" y="92"/>
                  </a:cxn>
                  <a:cxn ang="0">
                    <a:pos x="66" y="66"/>
                  </a:cxn>
                  <a:cxn ang="0">
                    <a:pos x="68" y="59"/>
                  </a:cxn>
                  <a:cxn ang="0">
                    <a:pos x="102" y="102"/>
                  </a:cxn>
                  <a:cxn ang="0">
                    <a:pos x="83" y="84"/>
                  </a:cxn>
                  <a:cxn ang="0">
                    <a:pos x="102" y="102"/>
                  </a:cxn>
                  <a:cxn ang="0">
                    <a:pos x="83" y="114"/>
                  </a:cxn>
                  <a:cxn ang="0">
                    <a:pos x="60" y="119"/>
                  </a:cxn>
                  <a:cxn ang="0">
                    <a:pos x="64" y="68"/>
                  </a:cxn>
                  <a:cxn ang="0">
                    <a:pos x="102" y="102"/>
                  </a:cxn>
                  <a:cxn ang="0">
                    <a:pos x="48" y="118"/>
                  </a:cxn>
                  <a:cxn ang="0">
                    <a:pos x="27" y="110"/>
                  </a:cxn>
                  <a:cxn ang="0">
                    <a:pos x="54" y="65"/>
                  </a:cxn>
                  <a:cxn ang="0">
                    <a:pos x="60" y="68"/>
                  </a:cxn>
                  <a:cxn ang="0">
                    <a:pos x="18" y="102"/>
                  </a:cxn>
                  <a:cxn ang="0">
                    <a:pos x="5" y="82"/>
                  </a:cxn>
                  <a:cxn ang="0">
                    <a:pos x="0" y="59"/>
                  </a:cxn>
                  <a:cxn ang="0">
                    <a:pos x="51" y="63"/>
                  </a:cxn>
                  <a:cxn ang="0">
                    <a:pos x="18" y="102"/>
                  </a:cxn>
                  <a:cxn ang="0">
                    <a:pos x="1" y="48"/>
                  </a:cxn>
                  <a:cxn ang="0">
                    <a:pos x="11" y="26"/>
                  </a:cxn>
                  <a:cxn ang="0">
                    <a:pos x="54" y="53"/>
                  </a:cxn>
                  <a:cxn ang="0">
                    <a:pos x="51" y="59"/>
                  </a:cxn>
                  <a:cxn ang="0">
                    <a:pos x="18" y="17"/>
                  </a:cxn>
                  <a:cxn ang="0">
                    <a:pos x="35" y="36"/>
                  </a:cxn>
                  <a:cxn ang="0">
                    <a:pos x="18" y="17"/>
                  </a:cxn>
                  <a:cxn ang="0">
                    <a:pos x="37" y="5"/>
                  </a:cxn>
                  <a:cxn ang="0">
                    <a:pos x="60" y="0"/>
                  </a:cxn>
                  <a:cxn ang="0">
                    <a:pos x="56" y="52"/>
                  </a:cxn>
                  <a:cxn ang="0">
                    <a:pos x="18" y="17"/>
                  </a:cxn>
                  <a:cxn ang="0">
                    <a:pos x="72" y="1"/>
                  </a:cxn>
                  <a:cxn ang="0">
                    <a:pos x="93" y="10"/>
                  </a:cxn>
                  <a:cxn ang="0">
                    <a:pos x="66" y="53"/>
                  </a:cxn>
                  <a:cxn ang="0">
                    <a:pos x="60" y="51"/>
                  </a:cxn>
                  <a:cxn ang="0">
                    <a:pos x="102" y="17"/>
                  </a:cxn>
                  <a:cxn ang="0">
                    <a:pos x="114" y="37"/>
                  </a:cxn>
                  <a:cxn ang="0">
                    <a:pos x="119" y="59"/>
                  </a:cxn>
                  <a:cxn ang="0">
                    <a:pos x="67" y="57"/>
                  </a:cxn>
                  <a:cxn ang="0">
                    <a:pos x="102" y="17"/>
                  </a:cxn>
                </a:cxnLst>
                <a:rect l="0" t="0" r="r" b="b"/>
                <a:pathLst>
                  <a:path w="119" h="119">
                    <a:moveTo>
                      <a:pt x="119" y="59"/>
                    </a:moveTo>
                    <a:lnTo>
                      <a:pt x="118" y="71"/>
                    </a:lnTo>
                    <a:lnTo>
                      <a:pt x="114" y="82"/>
                    </a:lnTo>
                    <a:lnTo>
                      <a:pt x="109" y="92"/>
                    </a:lnTo>
                    <a:lnTo>
                      <a:pt x="102" y="102"/>
                    </a:lnTo>
                    <a:lnTo>
                      <a:pt x="66" y="66"/>
                    </a:lnTo>
                    <a:lnTo>
                      <a:pt x="67" y="63"/>
                    </a:lnTo>
                    <a:lnTo>
                      <a:pt x="68" y="59"/>
                    </a:lnTo>
                    <a:lnTo>
                      <a:pt x="119" y="59"/>
                    </a:lnTo>
                    <a:close/>
                    <a:moveTo>
                      <a:pt x="102" y="102"/>
                    </a:moveTo>
                    <a:lnTo>
                      <a:pt x="102" y="102"/>
                    </a:lnTo>
                    <a:lnTo>
                      <a:pt x="83" y="84"/>
                    </a:lnTo>
                    <a:lnTo>
                      <a:pt x="102" y="102"/>
                    </a:lnTo>
                    <a:close/>
                    <a:moveTo>
                      <a:pt x="102" y="102"/>
                    </a:moveTo>
                    <a:lnTo>
                      <a:pt x="93" y="110"/>
                    </a:lnTo>
                    <a:lnTo>
                      <a:pt x="83" y="114"/>
                    </a:lnTo>
                    <a:lnTo>
                      <a:pt x="72" y="118"/>
                    </a:lnTo>
                    <a:lnTo>
                      <a:pt x="60" y="119"/>
                    </a:lnTo>
                    <a:lnTo>
                      <a:pt x="60" y="68"/>
                    </a:lnTo>
                    <a:lnTo>
                      <a:pt x="64" y="68"/>
                    </a:lnTo>
                    <a:lnTo>
                      <a:pt x="66" y="65"/>
                    </a:lnTo>
                    <a:lnTo>
                      <a:pt x="102" y="102"/>
                    </a:lnTo>
                    <a:close/>
                    <a:moveTo>
                      <a:pt x="60" y="119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7" y="110"/>
                    </a:lnTo>
                    <a:lnTo>
                      <a:pt x="18" y="102"/>
                    </a:lnTo>
                    <a:lnTo>
                      <a:pt x="54" y="65"/>
                    </a:lnTo>
                    <a:lnTo>
                      <a:pt x="56" y="68"/>
                    </a:lnTo>
                    <a:lnTo>
                      <a:pt x="60" y="68"/>
                    </a:lnTo>
                    <a:lnTo>
                      <a:pt x="60" y="119"/>
                    </a:lnTo>
                    <a:close/>
                    <a:moveTo>
                      <a:pt x="18" y="102"/>
                    </a:moveTo>
                    <a:lnTo>
                      <a:pt x="11" y="92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51" y="59"/>
                    </a:lnTo>
                    <a:lnTo>
                      <a:pt x="51" y="63"/>
                    </a:lnTo>
                    <a:lnTo>
                      <a:pt x="54" y="65"/>
                    </a:lnTo>
                    <a:lnTo>
                      <a:pt x="18" y="102"/>
                    </a:lnTo>
                    <a:close/>
                    <a:moveTo>
                      <a:pt x="0" y="59"/>
                    </a:moveTo>
                    <a:lnTo>
                      <a:pt x="1" y="48"/>
                    </a:lnTo>
                    <a:lnTo>
                      <a:pt x="5" y="37"/>
                    </a:lnTo>
                    <a:lnTo>
                      <a:pt x="11" y="26"/>
                    </a:lnTo>
                    <a:lnTo>
                      <a:pt x="18" y="17"/>
                    </a:lnTo>
                    <a:lnTo>
                      <a:pt x="54" y="53"/>
                    </a:lnTo>
                    <a:lnTo>
                      <a:pt x="51" y="57"/>
                    </a:lnTo>
                    <a:lnTo>
                      <a:pt x="51" y="59"/>
                    </a:lnTo>
                    <a:lnTo>
                      <a:pt x="0" y="59"/>
                    </a:lnTo>
                    <a:close/>
                    <a:moveTo>
                      <a:pt x="18" y="17"/>
                    </a:moveTo>
                    <a:lnTo>
                      <a:pt x="18" y="17"/>
                    </a:lnTo>
                    <a:lnTo>
                      <a:pt x="35" y="36"/>
                    </a:lnTo>
                    <a:lnTo>
                      <a:pt x="18" y="17"/>
                    </a:lnTo>
                    <a:close/>
                    <a:moveTo>
                      <a:pt x="18" y="17"/>
                    </a:moveTo>
                    <a:lnTo>
                      <a:pt x="27" y="10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60" y="0"/>
                    </a:lnTo>
                    <a:lnTo>
                      <a:pt x="60" y="51"/>
                    </a:lnTo>
                    <a:lnTo>
                      <a:pt x="56" y="52"/>
                    </a:lnTo>
                    <a:lnTo>
                      <a:pt x="54" y="53"/>
                    </a:lnTo>
                    <a:lnTo>
                      <a:pt x="18" y="17"/>
                    </a:lnTo>
                    <a:close/>
                    <a:moveTo>
                      <a:pt x="60" y="0"/>
                    </a:moveTo>
                    <a:lnTo>
                      <a:pt x="72" y="1"/>
                    </a:lnTo>
                    <a:lnTo>
                      <a:pt x="83" y="5"/>
                    </a:lnTo>
                    <a:lnTo>
                      <a:pt x="93" y="10"/>
                    </a:lnTo>
                    <a:lnTo>
                      <a:pt x="102" y="17"/>
                    </a:lnTo>
                    <a:lnTo>
                      <a:pt x="66" y="53"/>
                    </a:lnTo>
                    <a:lnTo>
                      <a:pt x="64" y="52"/>
                    </a:lnTo>
                    <a:lnTo>
                      <a:pt x="60" y="51"/>
                    </a:lnTo>
                    <a:lnTo>
                      <a:pt x="60" y="0"/>
                    </a:lnTo>
                    <a:close/>
                    <a:moveTo>
                      <a:pt x="102" y="17"/>
                    </a:moveTo>
                    <a:lnTo>
                      <a:pt x="109" y="26"/>
                    </a:lnTo>
                    <a:lnTo>
                      <a:pt x="114" y="37"/>
                    </a:lnTo>
                    <a:lnTo>
                      <a:pt x="118" y="48"/>
                    </a:lnTo>
                    <a:lnTo>
                      <a:pt x="119" y="59"/>
                    </a:lnTo>
                    <a:lnTo>
                      <a:pt x="68" y="59"/>
                    </a:lnTo>
                    <a:lnTo>
                      <a:pt x="67" y="57"/>
                    </a:lnTo>
                    <a:lnTo>
                      <a:pt x="66" y="53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14" name="Freeform 94"/>
              <p:cNvSpPr>
                <a:spLocks/>
              </p:cNvSpPr>
              <p:nvPr userDrawn="1"/>
            </p:nvSpPr>
            <p:spPr bwMode="auto">
              <a:xfrm>
                <a:off x="737" y="3365"/>
                <a:ext cx="23" cy="22"/>
              </a:xfrm>
              <a:custGeom>
                <a:avLst/>
                <a:gdLst/>
                <a:ahLst/>
                <a:cxnLst>
                  <a:cxn ang="0">
                    <a:pos x="68" y="34"/>
                  </a:cxn>
                  <a:cxn ang="0">
                    <a:pos x="68" y="40"/>
                  </a:cxn>
                  <a:cxn ang="0">
                    <a:pos x="66" y="46"/>
                  </a:cxn>
                  <a:cxn ang="0">
                    <a:pos x="63" y="53"/>
                  </a:cxn>
                  <a:cxn ang="0">
                    <a:pos x="58" y="58"/>
                  </a:cxn>
                  <a:cxn ang="0">
                    <a:pos x="53" y="62"/>
                  </a:cxn>
                  <a:cxn ang="0">
                    <a:pos x="48" y="65"/>
                  </a:cxn>
                  <a:cxn ang="0">
                    <a:pos x="41" y="67"/>
                  </a:cxn>
                  <a:cxn ang="0">
                    <a:pos x="35" y="67"/>
                  </a:cxn>
                  <a:cxn ang="0">
                    <a:pos x="27" y="67"/>
                  </a:cxn>
                  <a:cxn ang="0">
                    <a:pos x="21" y="65"/>
                  </a:cxn>
                  <a:cxn ang="0">
                    <a:pos x="15" y="62"/>
                  </a:cxn>
                  <a:cxn ang="0">
                    <a:pos x="10" y="58"/>
                  </a:cxn>
                  <a:cxn ang="0">
                    <a:pos x="6" y="53"/>
                  </a:cxn>
                  <a:cxn ang="0">
                    <a:pos x="3" y="46"/>
                  </a:cxn>
                  <a:cxn ang="0">
                    <a:pos x="2" y="40"/>
                  </a:cxn>
                  <a:cxn ang="0">
                    <a:pos x="0" y="34"/>
                  </a:cxn>
                  <a:cxn ang="0">
                    <a:pos x="2" y="27"/>
                  </a:cxn>
                  <a:cxn ang="0">
                    <a:pos x="3" y="21"/>
                  </a:cxn>
                  <a:cxn ang="0">
                    <a:pos x="6" y="14"/>
                  </a:cxn>
                  <a:cxn ang="0">
                    <a:pos x="10" y="10"/>
                  </a:cxn>
                  <a:cxn ang="0">
                    <a:pos x="15" y="6"/>
                  </a:cxn>
                  <a:cxn ang="0">
                    <a:pos x="21" y="2"/>
                  </a:cxn>
                  <a:cxn ang="0">
                    <a:pos x="27" y="0"/>
                  </a:cxn>
                  <a:cxn ang="0">
                    <a:pos x="35" y="0"/>
                  </a:cxn>
                  <a:cxn ang="0">
                    <a:pos x="41" y="0"/>
                  </a:cxn>
                  <a:cxn ang="0">
                    <a:pos x="48" y="2"/>
                  </a:cxn>
                  <a:cxn ang="0">
                    <a:pos x="53" y="6"/>
                  </a:cxn>
                  <a:cxn ang="0">
                    <a:pos x="58" y="10"/>
                  </a:cxn>
                  <a:cxn ang="0">
                    <a:pos x="63" y="14"/>
                  </a:cxn>
                  <a:cxn ang="0">
                    <a:pos x="66" y="21"/>
                  </a:cxn>
                  <a:cxn ang="0">
                    <a:pos x="68" y="27"/>
                  </a:cxn>
                  <a:cxn ang="0">
                    <a:pos x="68" y="34"/>
                  </a:cxn>
                </a:cxnLst>
                <a:rect l="0" t="0" r="r" b="b"/>
                <a:pathLst>
                  <a:path w="68" h="67">
                    <a:moveTo>
                      <a:pt x="68" y="34"/>
                    </a:moveTo>
                    <a:lnTo>
                      <a:pt x="68" y="40"/>
                    </a:lnTo>
                    <a:lnTo>
                      <a:pt x="66" y="46"/>
                    </a:lnTo>
                    <a:lnTo>
                      <a:pt x="63" y="53"/>
                    </a:lnTo>
                    <a:lnTo>
                      <a:pt x="58" y="58"/>
                    </a:lnTo>
                    <a:lnTo>
                      <a:pt x="53" y="62"/>
                    </a:lnTo>
                    <a:lnTo>
                      <a:pt x="48" y="65"/>
                    </a:lnTo>
                    <a:lnTo>
                      <a:pt x="41" y="67"/>
                    </a:lnTo>
                    <a:lnTo>
                      <a:pt x="35" y="67"/>
                    </a:lnTo>
                    <a:lnTo>
                      <a:pt x="27" y="67"/>
                    </a:lnTo>
                    <a:lnTo>
                      <a:pt x="21" y="65"/>
                    </a:lnTo>
                    <a:lnTo>
                      <a:pt x="15" y="62"/>
                    </a:lnTo>
                    <a:lnTo>
                      <a:pt x="10" y="58"/>
                    </a:lnTo>
                    <a:lnTo>
                      <a:pt x="6" y="53"/>
                    </a:lnTo>
                    <a:lnTo>
                      <a:pt x="3" y="46"/>
                    </a:lnTo>
                    <a:lnTo>
                      <a:pt x="2" y="40"/>
                    </a:lnTo>
                    <a:lnTo>
                      <a:pt x="0" y="34"/>
                    </a:lnTo>
                    <a:lnTo>
                      <a:pt x="2" y="27"/>
                    </a:lnTo>
                    <a:lnTo>
                      <a:pt x="3" y="21"/>
                    </a:lnTo>
                    <a:lnTo>
                      <a:pt x="6" y="14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8" y="2"/>
                    </a:lnTo>
                    <a:lnTo>
                      <a:pt x="53" y="6"/>
                    </a:lnTo>
                    <a:lnTo>
                      <a:pt x="58" y="10"/>
                    </a:lnTo>
                    <a:lnTo>
                      <a:pt x="63" y="14"/>
                    </a:lnTo>
                    <a:lnTo>
                      <a:pt x="66" y="21"/>
                    </a:lnTo>
                    <a:lnTo>
                      <a:pt x="68" y="27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15" name="Freeform 95"/>
              <p:cNvSpPr>
                <a:spLocks noEditPoints="1"/>
              </p:cNvSpPr>
              <p:nvPr userDrawn="1"/>
            </p:nvSpPr>
            <p:spPr bwMode="auto">
              <a:xfrm>
                <a:off x="729" y="3356"/>
                <a:ext cx="40" cy="40"/>
              </a:xfrm>
              <a:custGeom>
                <a:avLst/>
                <a:gdLst/>
                <a:ahLst/>
                <a:cxnLst>
                  <a:cxn ang="0">
                    <a:pos x="119" y="71"/>
                  </a:cxn>
                  <a:cxn ang="0">
                    <a:pos x="110" y="93"/>
                  </a:cxn>
                  <a:cxn ang="0">
                    <a:pos x="67" y="66"/>
                  </a:cxn>
                  <a:cxn ang="0">
                    <a:pos x="69" y="60"/>
                  </a:cxn>
                  <a:cxn ang="0">
                    <a:pos x="103" y="102"/>
                  </a:cxn>
                  <a:cxn ang="0">
                    <a:pos x="84" y="114"/>
                  </a:cxn>
                  <a:cxn ang="0">
                    <a:pos x="61" y="119"/>
                  </a:cxn>
                  <a:cxn ang="0">
                    <a:pos x="63" y="68"/>
                  </a:cxn>
                  <a:cxn ang="0">
                    <a:pos x="103" y="102"/>
                  </a:cxn>
                  <a:cxn ang="0">
                    <a:pos x="48" y="118"/>
                  </a:cxn>
                  <a:cxn ang="0">
                    <a:pos x="28" y="109"/>
                  </a:cxn>
                  <a:cxn ang="0">
                    <a:pos x="55" y="66"/>
                  </a:cxn>
                  <a:cxn ang="0">
                    <a:pos x="61" y="69"/>
                  </a:cxn>
                  <a:cxn ang="0">
                    <a:pos x="55" y="66"/>
                  </a:cxn>
                  <a:cxn ang="0">
                    <a:pos x="36" y="84"/>
                  </a:cxn>
                  <a:cxn ang="0">
                    <a:pos x="19" y="102"/>
                  </a:cxn>
                  <a:cxn ang="0">
                    <a:pos x="5" y="82"/>
                  </a:cxn>
                  <a:cxn ang="0">
                    <a:pos x="0" y="60"/>
                  </a:cxn>
                  <a:cxn ang="0">
                    <a:pos x="52" y="63"/>
                  </a:cxn>
                  <a:cxn ang="0">
                    <a:pos x="19" y="102"/>
                  </a:cxn>
                  <a:cxn ang="0">
                    <a:pos x="2" y="48"/>
                  </a:cxn>
                  <a:cxn ang="0">
                    <a:pos x="12" y="27"/>
                  </a:cxn>
                  <a:cxn ang="0">
                    <a:pos x="55" y="54"/>
                  </a:cxn>
                  <a:cxn ang="0">
                    <a:pos x="52" y="60"/>
                  </a:cxn>
                  <a:cxn ang="0">
                    <a:pos x="18" y="17"/>
                  </a:cxn>
                  <a:cxn ang="0">
                    <a:pos x="37" y="5"/>
                  </a:cxn>
                  <a:cxn ang="0">
                    <a:pos x="61" y="0"/>
                  </a:cxn>
                  <a:cxn ang="0">
                    <a:pos x="57" y="52"/>
                  </a:cxn>
                  <a:cxn ang="0">
                    <a:pos x="18" y="17"/>
                  </a:cxn>
                  <a:cxn ang="0">
                    <a:pos x="72" y="1"/>
                  </a:cxn>
                  <a:cxn ang="0">
                    <a:pos x="94" y="10"/>
                  </a:cxn>
                  <a:cxn ang="0">
                    <a:pos x="67" y="54"/>
                  </a:cxn>
                  <a:cxn ang="0">
                    <a:pos x="61" y="52"/>
                  </a:cxn>
                  <a:cxn ang="0">
                    <a:pos x="103" y="17"/>
                  </a:cxn>
                  <a:cxn ang="0">
                    <a:pos x="115" y="37"/>
                  </a:cxn>
                  <a:cxn ang="0">
                    <a:pos x="120" y="60"/>
                  </a:cxn>
                  <a:cxn ang="0">
                    <a:pos x="68" y="56"/>
                  </a:cxn>
                  <a:cxn ang="0">
                    <a:pos x="103" y="17"/>
                  </a:cxn>
                </a:cxnLst>
                <a:rect l="0" t="0" r="r" b="b"/>
                <a:pathLst>
                  <a:path w="120" h="119">
                    <a:moveTo>
                      <a:pt x="120" y="60"/>
                    </a:moveTo>
                    <a:lnTo>
                      <a:pt x="119" y="71"/>
                    </a:lnTo>
                    <a:lnTo>
                      <a:pt x="115" y="82"/>
                    </a:lnTo>
                    <a:lnTo>
                      <a:pt x="110" y="93"/>
                    </a:lnTo>
                    <a:lnTo>
                      <a:pt x="103" y="102"/>
                    </a:lnTo>
                    <a:lnTo>
                      <a:pt x="67" y="66"/>
                    </a:lnTo>
                    <a:lnTo>
                      <a:pt x="68" y="63"/>
                    </a:lnTo>
                    <a:lnTo>
                      <a:pt x="69" y="60"/>
                    </a:lnTo>
                    <a:lnTo>
                      <a:pt x="120" y="60"/>
                    </a:lnTo>
                    <a:close/>
                    <a:moveTo>
                      <a:pt x="103" y="102"/>
                    </a:moveTo>
                    <a:lnTo>
                      <a:pt x="94" y="109"/>
                    </a:lnTo>
                    <a:lnTo>
                      <a:pt x="84" y="114"/>
                    </a:lnTo>
                    <a:lnTo>
                      <a:pt x="72" y="118"/>
                    </a:lnTo>
                    <a:lnTo>
                      <a:pt x="61" y="119"/>
                    </a:lnTo>
                    <a:lnTo>
                      <a:pt x="61" y="69"/>
                    </a:lnTo>
                    <a:lnTo>
                      <a:pt x="63" y="68"/>
                    </a:lnTo>
                    <a:lnTo>
                      <a:pt x="67" y="66"/>
                    </a:lnTo>
                    <a:lnTo>
                      <a:pt x="103" y="102"/>
                    </a:lnTo>
                    <a:close/>
                    <a:moveTo>
                      <a:pt x="61" y="119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8" y="109"/>
                    </a:lnTo>
                    <a:lnTo>
                      <a:pt x="18" y="102"/>
                    </a:lnTo>
                    <a:lnTo>
                      <a:pt x="55" y="66"/>
                    </a:lnTo>
                    <a:lnTo>
                      <a:pt x="57" y="68"/>
                    </a:lnTo>
                    <a:lnTo>
                      <a:pt x="61" y="69"/>
                    </a:lnTo>
                    <a:lnTo>
                      <a:pt x="61" y="119"/>
                    </a:lnTo>
                    <a:close/>
                    <a:moveTo>
                      <a:pt x="55" y="66"/>
                    </a:moveTo>
                    <a:lnTo>
                      <a:pt x="55" y="66"/>
                    </a:lnTo>
                    <a:lnTo>
                      <a:pt x="36" y="84"/>
                    </a:lnTo>
                    <a:lnTo>
                      <a:pt x="55" y="66"/>
                    </a:lnTo>
                    <a:close/>
                    <a:moveTo>
                      <a:pt x="19" y="102"/>
                    </a:moveTo>
                    <a:lnTo>
                      <a:pt x="12" y="93"/>
                    </a:lnTo>
                    <a:lnTo>
                      <a:pt x="5" y="82"/>
                    </a:lnTo>
                    <a:lnTo>
                      <a:pt x="2" y="71"/>
                    </a:lnTo>
                    <a:lnTo>
                      <a:pt x="0" y="60"/>
                    </a:lnTo>
                    <a:lnTo>
                      <a:pt x="52" y="60"/>
                    </a:lnTo>
                    <a:lnTo>
                      <a:pt x="52" y="63"/>
                    </a:lnTo>
                    <a:lnTo>
                      <a:pt x="55" y="66"/>
                    </a:lnTo>
                    <a:lnTo>
                      <a:pt x="19" y="102"/>
                    </a:lnTo>
                    <a:close/>
                    <a:moveTo>
                      <a:pt x="0" y="60"/>
                    </a:moveTo>
                    <a:lnTo>
                      <a:pt x="2" y="48"/>
                    </a:lnTo>
                    <a:lnTo>
                      <a:pt x="5" y="37"/>
                    </a:lnTo>
                    <a:lnTo>
                      <a:pt x="12" y="27"/>
                    </a:lnTo>
                    <a:lnTo>
                      <a:pt x="18" y="17"/>
                    </a:lnTo>
                    <a:lnTo>
                      <a:pt x="55" y="54"/>
                    </a:lnTo>
                    <a:lnTo>
                      <a:pt x="52" y="56"/>
                    </a:lnTo>
                    <a:lnTo>
                      <a:pt x="52" y="60"/>
                    </a:lnTo>
                    <a:lnTo>
                      <a:pt x="0" y="60"/>
                    </a:lnTo>
                    <a:close/>
                    <a:moveTo>
                      <a:pt x="18" y="17"/>
                    </a:moveTo>
                    <a:lnTo>
                      <a:pt x="28" y="10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61" y="0"/>
                    </a:lnTo>
                    <a:lnTo>
                      <a:pt x="61" y="52"/>
                    </a:lnTo>
                    <a:lnTo>
                      <a:pt x="57" y="52"/>
                    </a:lnTo>
                    <a:lnTo>
                      <a:pt x="55" y="54"/>
                    </a:lnTo>
                    <a:lnTo>
                      <a:pt x="18" y="17"/>
                    </a:lnTo>
                    <a:close/>
                    <a:moveTo>
                      <a:pt x="61" y="0"/>
                    </a:moveTo>
                    <a:lnTo>
                      <a:pt x="72" y="1"/>
                    </a:lnTo>
                    <a:lnTo>
                      <a:pt x="84" y="5"/>
                    </a:lnTo>
                    <a:lnTo>
                      <a:pt x="94" y="10"/>
                    </a:lnTo>
                    <a:lnTo>
                      <a:pt x="103" y="17"/>
                    </a:lnTo>
                    <a:lnTo>
                      <a:pt x="67" y="54"/>
                    </a:lnTo>
                    <a:lnTo>
                      <a:pt x="63" y="52"/>
                    </a:lnTo>
                    <a:lnTo>
                      <a:pt x="61" y="52"/>
                    </a:lnTo>
                    <a:lnTo>
                      <a:pt x="61" y="0"/>
                    </a:lnTo>
                    <a:close/>
                    <a:moveTo>
                      <a:pt x="103" y="17"/>
                    </a:moveTo>
                    <a:lnTo>
                      <a:pt x="110" y="27"/>
                    </a:lnTo>
                    <a:lnTo>
                      <a:pt x="115" y="37"/>
                    </a:lnTo>
                    <a:lnTo>
                      <a:pt x="119" y="48"/>
                    </a:lnTo>
                    <a:lnTo>
                      <a:pt x="120" y="60"/>
                    </a:lnTo>
                    <a:lnTo>
                      <a:pt x="69" y="60"/>
                    </a:lnTo>
                    <a:lnTo>
                      <a:pt x="68" y="56"/>
                    </a:lnTo>
                    <a:lnTo>
                      <a:pt x="67" y="54"/>
                    </a:lnTo>
                    <a:lnTo>
                      <a:pt x="103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16" name="Freeform 96"/>
              <p:cNvSpPr>
                <a:spLocks/>
              </p:cNvSpPr>
              <p:nvPr userDrawn="1"/>
            </p:nvSpPr>
            <p:spPr bwMode="auto">
              <a:xfrm>
                <a:off x="501" y="3604"/>
                <a:ext cx="22" cy="22"/>
              </a:xfrm>
              <a:custGeom>
                <a:avLst/>
                <a:gdLst/>
                <a:ahLst/>
                <a:cxnLst>
                  <a:cxn ang="0">
                    <a:pos x="68" y="33"/>
                  </a:cxn>
                  <a:cxn ang="0">
                    <a:pos x="68" y="40"/>
                  </a:cxn>
                  <a:cxn ang="0">
                    <a:pos x="66" y="47"/>
                  </a:cxn>
                  <a:cxn ang="0">
                    <a:pos x="63" y="53"/>
                  </a:cxn>
                  <a:cxn ang="0">
                    <a:pos x="58" y="58"/>
                  </a:cxn>
                  <a:cxn ang="0">
                    <a:pos x="53" y="61"/>
                  </a:cxn>
                  <a:cxn ang="0">
                    <a:pos x="47" y="65"/>
                  </a:cxn>
                  <a:cxn ang="0">
                    <a:pos x="41" y="68"/>
                  </a:cxn>
                  <a:cxn ang="0">
                    <a:pos x="35" y="68"/>
                  </a:cxn>
                  <a:cxn ang="0">
                    <a:pos x="28" y="68"/>
                  </a:cxn>
                  <a:cxn ang="0">
                    <a:pos x="21" y="65"/>
                  </a:cxn>
                  <a:cxn ang="0">
                    <a:pos x="15" y="61"/>
                  </a:cxn>
                  <a:cxn ang="0">
                    <a:pos x="10" y="58"/>
                  </a:cxn>
                  <a:cxn ang="0">
                    <a:pos x="7" y="53"/>
                  </a:cxn>
                  <a:cxn ang="0">
                    <a:pos x="3" y="47"/>
                  </a:cxn>
                  <a:cxn ang="0">
                    <a:pos x="0" y="40"/>
                  </a:cxn>
                  <a:cxn ang="0">
                    <a:pos x="0" y="33"/>
                  </a:cxn>
                  <a:cxn ang="0">
                    <a:pos x="0" y="27"/>
                  </a:cxn>
                  <a:cxn ang="0">
                    <a:pos x="3" y="21"/>
                  </a:cxn>
                  <a:cxn ang="0">
                    <a:pos x="7" y="15"/>
                  </a:cxn>
                  <a:cxn ang="0">
                    <a:pos x="10" y="10"/>
                  </a:cxn>
                  <a:cxn ang="0">
                    <a:pos x="15" y="5"/>
                  </a:cxn>
                  <a:cxn ang="0">
                    <a:pos x="21" y="2"/>
                  </a:cxn>
                  <a:cxn ang="0">
                    <a:pos x="28" y="0"/>
                  </a:cxn>
                  <a:cxn ang="0">
                    <a:pos x="35" y="0"/>
                  </a:cxn>
                  <a:cxn ang="0">
                    <a:pos x="41" y="0"/>
                  </a:cxn>
                  <a:cxn ang="0">
                    <a:pos x="47" y="2"/>
                  </a:cxn>
                  <a:cxn ang="0">
                    <a:pos x="53" y="5"/>
                  </a:cxn>
                  <a:cxn ang="0">
                    <a:pos x="58" y="10"/>
                  </a:cxn>
                  <a:cxn ang="0">
                    <a:pos x="63" y="15"/>
                  </a:cxn>
                  <a:cxn ang="0">
                    <a:pos x="66" y="21"/>
                  </a:cxn>
                  <a:cxn ang="0">
                    <a:pos x="68" y="27"/>
                  </a:cxn>
                  <a:cxn ang="0">
                    <a:pos x="68" y="33"/>
                  </a:cxn>
                </a:cxnLst>
                <a:rect l="0" t="0" r="r" b="b"/>
                <a:pathLst>
                  <a:path w="68" h="68">
                    <a:moveTo>
                      <a:pt x="68" y="33"/>
                    </a:moveTo>
                    <a:lnTo>
                      <a:pt x="68" y="40"/>
                    </a:lnTo>
                    <a:lnTo>
                      <a:pt x="66" y="47"/>
                    </a:lnTo>
                    <a:lnTo>
                      <a:pt x="63" y="53"/>
                    </a:lnTo>
                    <a:lnTo>
                      <a:pt x="58" y="58"/>
                    </a:lnTo>
                    <a:lnTo>
                      <a:pt x="53" y="61"/>
                    </a:lnTo>
                    <a:lnTo>
                      <a:pt x="47" y="65"/>
                    </a:lnTo>
                    <a:lnTo>
                      <a:pt x="41" y="68"/>
                    </a:lnTo>
                    <a:lnTo>
                      <a:pt x="35" y="68"/>
                    </a:lnTo>
                    <a:lnTo>
                      <a:pt x="28" y="68"/>
                    </a:lnTo>
                    <a:lnTo>
                      <a:pt x="21" y="65"/>
                    </a:lnTo>
                    <a:lnTo>
                      <a:pt x="15" y="61"/>
                    </a:lnTo>
                    <a:lnTo>
                      <a:pt x="10" y="58"/>
                    </a:lnTo>
                    <a:lnTo>
                      <a:pt x="7" y="53"/>
                    </a:lnTo>
                    <a:lnTo>
                      <a:pt x="3" y="47"/>
                    </a:lnTo>
                    <a:lnTo>
                      <a:pt x="0" y="40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3" y="21"/>
                    </a:lnTo>
                    <a:lnTo>
                      <a:pt x="7" y="15"/>
                    </a:lnTo>
                    <a:lnTo>
                      <a:pt x="10" y="10"/>
                    </a:lnTo>
                    <a:lnTo>
                      <a:pt x="15" y="5"/>
                    </a:lnTo>
                    <a:lnTo>
                      <a:pt x="21" y="2"/>
                    </a:lnTo>
                    <a:lnTo>
                      <a:pt x="28" y="0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7" y="2"/>
                    </a:lnTo>
                    <a:lnTo>
                      <a:pt x="53" y="5"/>
                    </a:lnTo>
                    <a:lnTo>
                      <a:pt x="58" y="10"/>
                    </a:lnTo>
                    <a:lnTo>
                      <a:pt x="63" y="15"/>
                    </a:lnTo>
                    <a:lnTo>
                      <a:pt x="66" y="21"/>
                    </a:lnTo>
                    <a:lnTo>
                      <a:pt x="68" y="27"/>
                    </a:lnTo>
                    <a:lnTo>
                      <a:pt x="68" y="33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17" name="Freeform 97"/>
              <p:cNvSpPr>
                <a:spLocks noEditPoints="1"/>
              </p:cNvSpPr>
              <p:nvPr userDrawn="1"/>
            </p:nvSpPr>
            <p:spPr bwMode="auto">
              <a:xfrm>
                <a:off x="492" y="3595"/>
                <a:ext cx="40" cy="40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09" y="92"/>
                  </a:cxn>
                  <a:cxn ang="0">
                    <a:pos x="66" y="65"/>
                  </a:cxn>
                  <a:cxn ang="0">
                    <a:pos x="69" y="59"/>
                  </a:cxn>
                  <a:cxn ang="0">
                    <a:pos x="102" y="102"/>
                  </a:cxn>
                  <a:cxn ang="0">
                    <a:pos x="82" y="114"/>
                  </a:cxn>
                  <a:cxn ang="0">
                    <a:pos x="60" y="119"/>
                  </a:cxn>
                  <a:cxn ang="0">
                    <a:pos x="62" y="68"/>
                  </a:cxn>
                  <a:cxn ang="0">
                    <a:pos x="102" y="102"/>
                  </a:cxn>
                  <a:cxn ang="0">
                    <a:pos x="48" y="118"/>
                  </a:cxn>
                  <a:cxn ang="0">
                    <a:pos x="27" y="110"/>
                  </a:cxn>
                  <a:cxn ang="0">
                    <a:pos x="53" y="65"/>
                  </a:cxn>
                  <a:cxn ang="0">
                    <a:pos x="60" y="68"/>
                  </a:cxn>
                  <a:cxn ang="0">
                    <a:pos x="17" y="102"/>
                  </a:cxn>
                  <a:cxn ang="0">
                    <a:pos x="5" y="82"/>
                  </a:cxn>
                  <a:cxn ang="0">
                    <a:pos x="0" y="59"/>
                  </a:cxn>
                  <a:cxn ang="0">
                    <a:pos x="51" y="63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6"/>
                  </a:cxn>
                  <a:cxn ang="0">
                    <a:pos x="54" y="53"/>
                  </a:cxn>
                  <a:cxn ang="0">
                    <a:pos x="50" y="59"/>
                  </a:cxn>
                  <a:cxn ang="0">
                    <a:pos x="17" y="17"/>
                  </a:cxn>
                  <a:cxn ang="0">
                    <a:pos x="35" y="36"/>
                  </a:cxn>
                  <a:cxn ang="0">
                    <a:pos x="17" y="17"/>
                  </a:cxn>
                  <a:cxn ang="0">
                    <a:pos x="37" y="5"/>
                  </a:cxn>
                  <a:cxn ang="0">
                    <a:pos x="60" y="0"/>
                  </a:cxn>
                  <a:cxn ang="0">
                    <a:pos x="56" y="52"/>
                  </a:cxn>
                  <a:cxn ang="0">
                    <a:pos x="17" y="17"/>
                  </a:cxn>
                  <a:cxn ang="0">
                    <a:pos x="71" y="1"/>
                  </a:cxn>
                  <a:cxn ang="0">
                    <a:pos x="93" y="10"/>
                  </a:cxn>
                  <a:cxn ang="0">
                    <a:pos x="66" y="53"/>
                  </a:cxn>
                  <a:cxn ang="0">
                    <a:pos x="60" y="50"/>
                  </a:cxn>
                  <a:cxn ang="0">
                    <a:pos x="102" y="17"/>
                  </a:cxn>
                  <a:cxn ang="0">
                    <a:pos x="114" y="37"/>
                  </a:cxn>
                  <a:cxn ang="0">
                    <a:pos x="119" y="59"/>
                  </a:cxn>
                  <a:cxn ang="0">
                    <a:pos x="67" y="57"/>
                  </a:cxn>
                  <a:cxn ang="0">
                    <a:pos x="102" y="17"/>
                  </a:cxn>
                </a:cxnLst>
                <a:rect l="0" t="0" r="r" b="b"/>
                <a:pathLst>
                  <a:path w="119" h="119">
                    <a:moveTo>
                      <a:pt x="119" y="59"/>
                    </a:moveTo>
                    <a:lnTo>
                      <a:pt x="118" y="71"/>
                    </a:lnTo>
                    <a:lnTo>
                      <a:pt x="114" y="82"/>
                    </a:lnTo>
                    <a:lnTo>
                      <a:pt x="109" y="92"/>
                    </a:lnTo>
                    <a:lnTo>
                      <a:pt x="102" y="102"/>
                    </a:lnTo>
                    <a:lnTo>
                      <a:pt x="66" y="65"/>
                    </a:lnTo>
                    <a:lnTo>
                      <a:pt x="67" y="63"/>
                    </a:lnTo>
                    <a:lnTo>
                      <a:pt x="69" y="59"/>
                    </a:lnTo>
                    <a:lnTo>
                      <a:pt x="119" y="59"/>
                    </a:lnTo>
                    <a:close/>
                    <a:moveTo>
                      <a:pt x="102" y="102"/>
                    </a:moveTo>
                    <a:lnTo>
                      <a:pt x="93" y="110"/>
                    </a:lnTo>
                    <a:lnTo>
                      <a:pt x="82" y="114"/>
                    </a:lnTo>
                    <a:lnTo>
                      <a:pt x="71" y="118"/>
                    </a:lnTo>
                    <a:lnTo>
                      <a:pt x="60" y="119"/>
                    </a:lnTo>
                    <a:lnTo>
                      <a:pt x="60" y="68"/>
                    </a:lnTo>
                    <a:lnTo>
                      <a:pt x="62" y="68"/>
                    </a:lnTo>
                    <a:lnTo>
                      <a:pt x="66" y="65"/>
                    </a:lnTo>
                    <a:lnTo>
                      <a:pt x="102" y="102"/>
                    </a:lnTo>
                    <a:close/>
                    <a:moveTo>
                      <a:pt x="60" y="119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7" y="110"/>
                    </a:lnTo>
                    <a:lnTo>
                      <a:pt x="17" y="102"/>
                    </a:lnTo>
                    <a:lnTo>
                      <a:pt x="53" y="65"/>
                    </a:lnTo>
                    <a:lnTo>
                      <a:pt x="56" y="68"/>
                    </a:lnTo>
                    <a:lnTo>
                      <a:pt x="60" y="68"/>
                    </a:lnTo>
                    <a:lnTo>
                      <a:pt x="60" y="119"/>
                    </a:lnTo>
                    <a:close/>
                    <a:moveTo>
                      <a:pt x="17" y="102"/>
                    </a:moveTo>
                    <a:lnTo>
                      <a:pt x="10" y="92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50" y="59"/>
                    </a:lnTo>
                    <a:lnTo>
                      <a:pt x="51" y="63"/>
                    </a:lnTo>
                    <a:lnTo>
                      <a:pt x="53" y="65"/>
                    </a:lnTo>
                    <a:lnTo>
                      <a:pt x="17" y="102"/>
                    </a:lnTo>
                    <a:close/>
                    <a:moveTo>
                      <a:pt x="0" y="59"/>
                    </a:moveTo>
                    <a:lnTo>
                      <a:pt x="1" y="48"/>
                    </a:lnTo>
                    <a:lnTo>
                      <a:pt x="5" y="37"/>
                    </a:lnTo>
                    <a:lnTo>
                      <a:pt x="10" y="26"/>
                    </a:lnTo>
                    <a:lnTo>
                      <a:pt x="17" y="17"/>
                    </a:lnTo>
                    <a:lnTo>
                      <a:pt x="54" y="53"/>
                    </a:lnTo>
                    <a:lnTo>
                      <a:pt x="51" y="57"/>
                    </a:lnTo>
                    <a:lnTo>
                      <a:pt x="50" y="59"/>
                    </a:lnTo>
                    <a:lnTo>
                      <a:pt x="0" y="59"/>
                    </a:lnTo>
                    <a:close/>
                    <a:moveTo>
                      <a:pt x="17" y="17"/>
                    </a:moveTo>
                    <a:lnTo>
                      <a:pt x="17" y="17"/>
                    </a:lnTo>
                    <a:lnTo>
                      <a:pt x="35" y="36"/>
                    </a:lnTo>
                    <a:lnTo>
                      <a:pt x="17" y="17"/>
                    </a:lnTo>
                    <a:close/>
                    <a:moveTo>
                      <a:pt x="17" y="17"/>
                    </a:moveTo>
                    <a:lnTo>
                      <a:pt x="27" y="10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60" y="0"/>
                    </a:lnTo>
                    <a:lnTo>
                      <a:pt x="60" y="50"/>
                    </a:lnTo>
                    <a:lnTo>
                      <a:pt x="56" y="52"/>
                    </a:lnTo>
                    <a:lnTo>
                      <a:pt x="53" y="53"/>
                    </a:lnTo>
                    <a:lnTo>
                      <a:pt x="17" y="17"/>
                    </a:lnTo>
                    <a:close/>
                    <a:moveTo>
                      <a:pt x="60" y="0"/>
                    </a:moveTo>
                    <a:lnTo>
                      <a:pt x="71" y="1"/>
                    </a:lnTo>
                    <a:lnTo>
                      <a:pt x="82" y="5"/>
                    </a:lnTo>
                    <a:lnTo>
                      <a:pt x="93" y="10"/>
                    </a:lnTo>
                    <a:lnTo>
                      <a:pt x="102" y="17"/>
                    </a:lnTo>
                    <a:lnTo>
                      <a:pt x="66" y="53"/>
                    </a:lnTo>
                    <a:lnTo>
                      <a:pt x="62" y="52"/>
                    </a:lnTo>
                    <a:lnTo>
                      <a:pt x="60" y="50"/>
                    </a:lnTo>
                    <a:lnTo>
                      <a:pt x="60" y="0"/>
                    </a:lnTo>
                    <a:close/>
                    <a:moveTo>
                      <a:pt x="102" y="17"/>
                    </a:moveTo>
                    <a:lnTo>
                      <a:pt x="109" y="26"/>
                    </a:lnTo>
                    <a:lnTo>
                      <a:pt x="114" y="37"/>
                    </a:lnTo>
                    <a:lnTo>
                      <a:pt x="118" y="48"/>
                    </a:lnTo>
                    <a:lnTo>
                      <a:pt x="119" y="59"/>
                    </a:lnTo>
                    <a:lnTo>
                      <a:pt x="69" y="59"/>
                    </a:lnTo>
                    <a:lnTo>
                      <a:pt x="67" y="57"/>
                    </a:lnTo>
                    <a:lnTo>
                      <a:pt x="66" y="53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18" name="Freeform 98"/>
              <p:cNvSpPr>
                <a:spLocks/>
              </p:cNvSpPr>
              <p:nvPr userDrawn="1"/>
            </p:nvSpPr>
            <p:spPr bwMode="auto">
              <a:xfrm>
                <a:off x="448" y="3530"/>
                <a:ext cx="22" cy="22"/>
              </a:xfrm>
              <a:custGeom>
                <a:avLst/>
                <a:gdLst/>
                <a:ahLst/>
                <a:cxnLst>
                  <a:cxn ang="0">
                    <a:pos x="67" y="35"/>
                  </a:cxn>
                  <a:cxn ang="0">
                    <a:pos x="67" y="41"/>
                  </a:cxn>
                  <a:cxn ang="0">
                    <a:pos x="65" y="48"/>
                  </a:cxn>
                  <a:cxn ang="0">
                    <a:pos x="63" y="53"/>
                  </a:cxn>
                  <a:cxn ang="0">
                    <a:pos x="58" y="58"/>
                  </a:cxn>
                  <a:cxn ang="0">
                    <a:pos x="53" y="63"/>
                  </a:cxn>
                  <a:cxn ang="0">
                    <a:pos x="47" y="66"/>
                  </a:cxn>
                  <a:cxn ang="0">
                    <a:pos x="40" y="68"/>
                  </a:cxn>
                  <a:cxn ang="0">
                    <a:pos x="34" y="68"/>
                  </a:cxn>
                  <a:cxn ang="0">
                    <a:pos x="27" y="68"/>
                  </a:cxn>
                  <a:cxn ang="0">
                    <a:pos x="21" y="66"/>
                  </a:cxn>
                  <a:cxn ang="0">
                    <a:pos x="15" y="63"/>
                  </a:cxn>
                  <a:cxn ang="0">
                    <a:pos x="10" y="58"/>
                  </a:cxn>
                  <a:cxn ang="0">
                    <a:pos x="6" y="53"/>
                  </a:cxn>
                  <a:cxn ang="0">
                    <a:pos x="2" y="48"/>
                  </a:cxn>
                  <a:cxn ang="0">
                    <a:pos x="0" y="41"/>
                  </a:cxn>
                  <a:cxn ang="0">
                    <a:pos x="0" y="35"/>
                  </a:cxn>
                  <a:cxn ang="0">
                    <a:pos x="0" y="28"/>
                  </a:cxn>
                  <a:cxn ang="0">
                    <a:pos x="2" y="21"/>
                  </a:cxn>
                  <a:cxn ang="0">
                    <a:pos x="6" y="15"/>
                  </a:cxn>
                  <a:cxn ang="0">
                    <a:pos x="10" y="10"/>
                  </a:cxn>
                  <a:cxn ang="0">
                    <a:pos x="15" y="7"/>
                  </a:cxn>
                  <a:cxn ang="0">
                    <a:pos x="21" y="3"/>
                  </a:cxn>
                  <a:cxn ang="0">
                    <a:pos x="27" y="2"/>
                  </a:cxn>
                  <a:cxn ang="0">
                    <a:pos x="34" y="0"/>
                  </a:cxn>
                  <a:cxn ang="0">
                    <a:pos x="40" y="2"/>
                  </a:cxn>
                  <a:cxn ang="0">
                    <a:pos x="47" y="3"/>
                  </a:cxn>
                  <a:cxn ang="0">
                    <a:pos x="53" y="7"/>
                  </a:cxn>
                  <a:cxn ang="0">
                    <a:pos x="58" y="10"/>
                  </a:cxn>
                  <a:cxn ang="0">
                    <a:pos x="63" y="15"/>
                  </a:cxn>
                  <a:cxn ang="0">
                    <a:pos x="65" y="21"/>
                  </a:cxn>
                  <a:cxn ang="0">
                    <a:pos x="67" y="28"/>
                  </a:cxn>
                  <a:cxn ang="0">
                    <a:pos x="67" y="35"/>
                  </a:cxn>
                </a:cxnLst>
                <a:rect l="0" t="0" r="r" b="b"/>
                <a:pathLst>
                  <a:path w="67" h="68">
                    <a:moveTo>
                      <a:pt x="67" y="35"/>
                    </a:moveTo>
                    <a:lnTo>
                      <a:pt x="67" y="41"/>
                    </a:lnTo>
                    <a:lnTo>
                      <a:pt x="65" y="48"/>
                    </a:lnTo>
                    <a:lnTo>
                      <a:pt x="63" y="53"/>
                    </a:lnTo>
                    <a:lnTo>
                      <a:pt x="58" y="58"/>
                    </a:lnTo>
                    <a:lnTo>
                      <a:pt x="53" y="63"/>
                    </a:lnTo>
                    <a:lnTo>
                      <a:pt x="47" y="66"/>
                    </a:lnTo>
                    <a:lnTo>
                      <a:pt x="40" y="68"/>
                    </a:lnTo>
                    <a:lnTo>
                      <a:pt x="34" y="68"/>
                    </a:lnTo>
                    <a:lnTo>
                      <a:pt x="27" y="68"/>
                    </a:lnTo>
                    <a:lnTo>
                      <a:pt x="21" y="66"/>
                    </a:lnTo>
                    <a:lnTo>
                      <a:pt x="15" y="63"/>
                    </a:lnTo>
                    <a:lnTo>
                      <a:pt x="10" y="58"/>
                    </a:lnTo>
                    <a:lnTo>
                      <a:pt x="6" y="53"/>
                    </a:lnTo>
                    <a:lnTo>
                      <a:pt x="2" y="48"/>
                    </a:lnTo>
                    <a:lnTo>
                      <a:pt x="0" y="41"/>
                    </a:lnTo>
                    <a:lnTo>
                      <a:pt x="0" y="35"/>
                    </a:lnTo>
                    <a:lnTo>
                      <a:pt x="0" y="28"/>
                    </a:lnTo>
                    <a:lnTo>
                      <a:pt x="2" y="21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7"/>
                    </a:lnTo>
                    <a:lnTo>
                      <a:pt x="21" y="3"/>
                    </a:lnTo>
                    <a:lnTo>
                      <a:pt x="27" y="2"/>
                    </a:lnTo>
                    <a:lnTo>
                      <a:pt x="34" y="0"/>
                    </a:lnTo>
                    <a:lnTo>
                      <a:pt x="40" y="2"/>
                    </a:lnTo>
                    <a:lnTo>
                      <a:pt x="47" y="3"/>
                    </a:lnTo>
                    <a:lnTo>
                      <a:pt x="53" y="7"/>
                    </a:lnTo>
                    <a:lnTo>
                      <a:pt x="58" y="10"/>
                    </a:lnTo>
                    <a:lnTo>
                      <a:pt x="63" y="15"/>
                    </a:lnTo>
                    <a:lnTo>
                      <a:pt x="65" y="21"/>
                    </a:lnTo>
                    <a:lnTo>
                      <a:pt x="67" y="28"/>
                    </a:lnTo>
                    <a:lnTo>
                      <a:pt x="67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19" name="Freeform 99"/>
              <p:cNvSpPr>
                <a:spLocks noEditPoints="1"/>
              </p:cNvSpPr>
              <p:nvPr userDrawn="1"/>
            </p:nvSpPr>
            <p:spPr bwMode="auto">
              <a:xfrm>
                <a:off x="439" y="3521"/>
                <a:ext cx="40" cy="40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09" y="93"/>
                  </a:cxn>
                  <a:cxn ang="0">
                    <a:pos x="66" y="66"/>
                  </a:cxn>
                  <a:cxn ang="0">
                    <a:pos x="69" y="60"/>
                  </a:cxn>
                  <a:cxn ang="0">
                    <a:pos x="102" y="102"/>
                  </a:cxn>
                  <a:cxn ang="0">
                    <a:pos x="84" y="83"/>
                  </a:cxn>
                  <a:cxn ang="0">
                    <a:pos x="102" y="102"/>
                  </a:cxn>
                  <a:cxn ang="0">
                    <a:pos x="82" y="114"/>
                  </a:cxn>
                  <a:cxn ang="0">
                    <a:pos x="60" y="119"/>
                  </a:cxn>
                  <a:cxn ang="0">
                    <a:pos x="63" y="67"/>
                  </a:cxn>
                  <a:cxn ang="0">
                    <a:pos x="102" y="102"/>
                  </a:cxn>
                  <a:cxn ang="0">
                    <a:pos x="48" y="118"/>
                  </a:cxn>
                  <a:cxn ang="0">
                    <a:pos x="26" y="109"/>
                  </a:cxn>
                  <a:cxn ang="0">
                    <a:pos x="54" y="66"/>
                  </a:cxn>
                  <a:cxn ang="0">
                    <a:pos x="60" y="69"/>
                  </a:cxn>
                  <a:cxn ang="0">
                    <a:pos x="53" y="66"/>
                  </a:cxn>
                  <a:cxn ang="0">
                    <a:pos x="36" y="83"/>
                  </a:cxn>
                  <a:cxn ang="0">
                    <a:pos x="17" y="102"/>
                  </a:cxn>
                  <a:cxn ang="0">
                    <a:pos x="5" y="83"/>
                  </a:cxn>
                  <a:cxn ang="0">
                    <a:pos x="0" y="60"/>
                  </a:cxn>
                  <a:cxn ang="0">
                    <a:pos x="52" y="64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7"/>
                  </a:cxn>
                  <a:cxn ang="0">
                    <a:pos x="53" y="54"/>
                  </a:cxn>
                  <a:cxn ang="0">
                    <a:pos x="50" y="60"/>
                  </a:cxn>
                  <a:cxn ang="0">
                    <a:pos x="17" y="17"/>
                  </a:cxn>
                  <a:cxn ang="0">
                    <a:pos x="37" y="5"/>
                  </a:cxn>
                  <a:cxn ang="0">
                    <a:pos x="60" y="0"/>
                  </a:cxn>
                  <a:cxn ang="0">
                    <a:pos x="57" y="51"/>
                  </a:cxn>
                  <a:cxn ang="0">
                    <a:pos x="17" y="17"/>
                  </a:cxn>
                  <a:cxn ang="0">
                    <a:pos x="71" y="1"/>
                  </a:cxn>
                  <a:cxn ang="0">
                    <a:pos x="93" y="11"/>
                  </a:cxn>
                  <a:cxn ang="0">
                    <a:pos x="66" y="54"/>
                  </a:cxn>
                  <a:cxn ang="0">
                    <a:pos x="60" y="51"/>
                  </a:cxn>
                  <a:cxn ang="0">
                    <a:pos x="102" y="17"/>
                  </a:cxn>
                  <a:cxn ang="0">
                    <a:pos x="84" y="35"/>
                  </a:cxn>
                  <a:cxn ang="0">
                    <a:pos x="102" y="18"/>
                  </a:cxn>
                  <a:cxn ang="0">
                    <a:pos x="114" y="37"/>
                  </a:cxn>
                  <a:cxn ang="0">
                    <a:pos x="119" y="60"/>
                  </a:cxn>
                  <a:cxn ang="0">
                    <a:pos x="68" y="56"/>
                  </a:cxn>
                  <a:cxn ang="0">
                    <a:pos x="102" y="18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8" y="71"/>
                    </a:lnTo>
                    <a:lnTo>
                      <a:pt x="114" y="83"/>
                    </a:lnTo>
                    <a:lnTo>
                      <a:pt x="109" y="93"/>
                    </a:lnTo>
                    <a:lnTo>
                      <a:pt x="102" y="102"/>
                    </a:lnTo>
                    <a:lnTo>
                      <a:pt x="66" y="66"/>
                    </a:lnTo>
                    <a:lnTo>
                      <a:pt x="68" y="64"/>
                    </a:lnTo>
                    <a:lnTo>
                      <a:pt x="69" y="60"/>
                    </a:lnTo>
                    <a:lnTo>
                      <a:pt x="119" y="60"/>
                    </a:lnTo>
                    <a:close/>
                    <a:moveTo>
                      <a:pt x="102" y="102"/>
                    </a:moveTo>
                    <a:lnTo>
                      <a:pt x="102" y="102"/>
                    </a:lnTo>
                    <a:lnTo>
                      <a:pt x="84" y="83"/>
                    </a:lnTo>
                    <a:lnTo>
                      <a:pt x="102" y="102"/>
                    </a:lnTo>
                    <a:close/>
                    <a:moveTo>
                      <a:pt x="102" y="102"/>
                    </a:moveTo>
                    <a:lnTo>
                      <a:pt x="93" y="109"/>
                    </a:lnTo>
                    <a:lnTo>
                      <a:pt x="82" y="114"/>
                    </a:lnTo>
                    <a:lnTo>
                      <a:pt x="71" y="118"/>
                    </a:lnTo>
                    <a:lnTo>
                      <a:pt x="60" y="119"/>
                    </a:lnTo>
                    <a:lnTo>
                      <a:pt x="60" y="69"/>
                    </a:lnTo>
                    <a:lnTo>
                      <a:pt x="63" y="67"/>
                    </a:lnTo>
                    <a:lnTo>
                      <a:pt x="66" y="66"/>
                    </a:lnTo>
                    <a:lnTo>
                      <a:pt x="102" y="102"/>
                    </a:lnTo>
                    <a:close/>
                    <a:moveTo>
                      <a:pt x="60" y="119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6" y="109"/>
                    </a:lnTo>
                    <a:lnTo>
                      <a:pt x="17" y="102"/>
                    </a:lnTo>
                    <a:lnTo>
                      <a:pt x="54" y="66"/>
                    </a:lnTo>
                    <a:lnTo>
                      <a:pt x="57" y="67"/>
                    </a:lnTo>
                    <a:lnTo>
                      <a:pt x="60" y="69"/>
                    </a:lnTo>
                    <a:lnTo>
                      <a:pt x="60" y="119"/>
                    </a:lnTo>
                    <a:close/>
                    <a:moveTo>
                      <a:pt x="53" y="66"/>
                    </a:moveTo>
                    <a:lnTo>
                      <a:pt x="54" y="66"/>
                    </a:lnTo>
                    <a:lnTo>
                      <a:pt x="36" y="83"/>
                    </a:lnTo>
                    <a:lnTo>
                      <a:pt x="53" y="66"/>
                    </a:lnTo>
                    <a:close/>
                    <a:moveTo>
                      <a:pt x="17" y="102"/>
                    </a:moveTo>
                    <a:lnTo>
                      <a:pt x="10" y="93"/>
                    </a:lnTo>
                    <a:lnTo>
                      <a:pt x="5" y="83"/>
                    </a:lnTo>
                    <a:lnTo>
                      <a:pt x="1" y="71"/>
                    </a:lnTo>
                    <a:lnTo>
                      <a:pt x="0" y="60"/>
                    </a:lnTo>
                    <a:lnTo>
                      <a:pt x="50" y="60"/>
                    </a:lnTo>
                    <a:lnTo>
                      <a:pt x="52" y="64"/>
                    </a:lnTo>
                    <a:lnTo>
                      <a:pt x="53" y="66"/>
                    </a:lnTo>
                    <a:lnTo>
                      <a:pt x="17" y="102"/>
                    </a:lnTo>
                    <a:close/>
                    <a:moveTo>
                      <a:pt x="0" y="60"/>
                    </a:moveTo>
                    <a:lnTo>
                      <a:pt x="1" y="48"/>
                    </a:lnTo>
                    <a:lnTo>
                      <a:pt x="5" y="37"/>
                    </a:lnTo>
                    <a:lnTo>
                      <a:pt x="10" y="27"/>
                    </a:lnTo>
                    <a:lnTo>
                      <a:pt x="17" y="17"/>
                    </a:lnTo>
                    <a:lnTo>
                      <a:pt x="53" y="54"/>
                    </a:lnTo>
                    <a:lnTo>
                      <a:pt x="52" y="56"/>
                    </a:lnTo>
                    <a:lnTo>
                      <a:pt x="50" y="60"/>
                    </a:lnTo>
                    <a:lnTo>
                      <a:pt x="0" y="60"/>
                    </a:lnTo>
                    <a:close/>
                    <a:moveTo>
                      <a:pt x="17" y="17"/>
                    </a:moveTo>
                    <a:lnTo>
                      <a:pt x="27" y="11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60" y="0"/>
                    </a:lnTo>
                    <a:lnTo>
                      <a:pt x="60" y="51"/>
                    </a:lnTo>
                    <a:lnTo>
                      <a:pt x="57" y="51"/>
                    </a:lnTo>
                    <a:lnTo>
                      <a:pt x="53" y="54"/>
                    </a:lnTo>
                    <a:lnTo>
                      <a:pt x="17" y="17"/>
                    </a:lnTo>
                    <a:close/>
                    <a:moveTo>
                      <a:pt x="60" y="0"/>
                    </a:moveTo>
                    <a:lnTo>
                      <a:pt x="71" y="1"/>
                    </a:lnTo>
                    <a:lnTo>
                      <a:pt x="82" y="5"/>
                    </a:lnTo>
                    <a:lnTo>
                      <a:pt x="93" y="11"/>
                    </a:lnTo>
                    <a:lnTo>
                      <a:pt x="102" y="17"/>
                    </a:lnTo>
                    <a:lnTo>
                      <a:pt x="66" y="54"/>
                    </a:lnTo>
                    <a:lnTo>
                      <a:pt x="63" y="51"/>
                    </a:lnTo>
                    <a:lnTo>
                      <a:pt x="60" y="51"/>
                    </a:lnTo>
                    <a:lnTo>
                      <a:pt x="60" y="0"/>
                    </a:lnTo>
                    <a:close/>
                    <a:moveTo>
                      <a:pt x="102" y="17"/>
                    </a:moveTo>
                    <a:lnTo>
                      <a:pt x="102" y="18"/>
                    </a:lnTo>
                    <a:lnTo>
                      <a:pt x="84" y="35"/>
                    </a:lnTo>
                    <a:lnTo>
                      <a:pt x="102" y="17"/>
                    </a:lnTo>
                    <a:close/>
                    <a:moveTo>
                      <a:pt x="102" y="18"/>
                    </a:moveTo>
                    <a:lnTo>
                      <a:pt x="109" y="27"/>
                    </a:lnTo>
                    <a:lnTo>
                      <a:pt x="114" y="37"/>
                    </a:lnTo>
                    <a:lnTo>
                      <a:pt x="118" y="48"/>
                    </a:lnTo>
                    <a:lnTo>
                      <a:pt x="119" y="60"/>
                    </a:lnTo>
                    <a:lnTo>
                      <a:pt x="69" y="60"/>
                    </a:lnTo>
                    <a:lnTo>
                      <a:pt x="68" y="56"/>
                    </a:lnTo>
                    <a:lnTo>
                      <a:pt x="66" y="54"/>
                    </a:lnTo>
                    <a:lnTo>
                      <a:pt x="102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20" name="Freeform 100"/>
              <p:cNvSpPr>
                <a:spLocks/>
              </p:cNvSpPr>
              <p:nvPr userDrawn="1"/>
            </p:nvSpPr>
            <p:spPr bwMode="auto">
              <a:xfrm>
                <a:off x="322" y="3353"/>
                <a:ext cx="23" cy="23"/>
              </a:xfrm>
              <a:custGeom>
                <a:avLst/>
                <a:gdLst/>
                <a:ahLst/>
                <a:cxnLst>
                  <a:cxn ang="0">
                    <a:pos x="69" y="35"/>
                  </a:cxn>
                  <a:cxn ang="0">
                    <a:pos x="68" y="42"/>
                  </a:cxn>
                  <a:cxn ang="0">
                    <a:pos x="67" y="48"/>
                  </a:cxn>
                  <a:cxn ang="0">
                    <a:pos x="63" y="54"/>
                  </a:cxn>
                  <a:cxn ang="0">
                    <a:pos x="59" y="59"/>
                  </a:cxn>
                  <a:cxn ang="0">
                    <a:pos x="53" y="63"/>
                  </a:cxn>
                  <a:cxn ang="0">
                    <a:pos x="48" y="67"/>
                  </a:cxn>
                  <a:cxn ang="0">
                    <a:pos x="42" y="68"/>
                  </a:cxn>
                  <a:cxn ang="0">
                    <a:pos x="35" y="69"/>
                  </a:cxn>
                  <a:cxn ang="0">
                    <a:pos x="27" y="68"/>
                  </a:cxn>
                  <a:cxn ang="0">
                    <a:pos x="21" y="67"/>
                  </a:cxn>
                  <a:cxn ang="0">
                    <a:pos x="15" y="63"/>
                  </a:cxn>
                  <a:cxn ang="0">
                    <a:pos x="10" y="59"/>
                  </a:cxn>
                  <a:cxn ang="0">
                    <a:pos x="6" y="54"/>
                  </a:cxn>
                  <a:cxn ang="0">
                    <a:pos x="3" y="48"/>
                  </a:cxn>
                  <a:cxn ang="0">
                    <a:pos x="1" y="42"/>
                  </a:cxn>
                  <a:cxn ang="0">
                    <a:pos x="0" y="35"/>
                  </a:cxn>
                  <a:cxn ang="0">
                    <a:pos x="1" y="29"/>
                  </a:cxn>
                  <a:cxn ang="0">
                    <a:pos x="3" y="21"/>
                  </a:cxn>
                  <a:cxn ang="0">
                    <a:pos x="6" y="16"/>
                  </a:cxn>
                  <a:cxn ang="0">
                    <a:pos x="10" y="11"/>
                  </a:cxn>
                  <a:cxn ang="0">
                    <a:pos x="15" y="6"/>
                  </a:cxn>
                  <a:cxn ang="0">
                    <a:pos x="21" y="4"/>
                  </a:cxn>
                  <a:cxn ang="0">
                    <a:pos x="27" y="2"/>
                  </a:cxn>
                  <a:cxn ang="0">
                    <a:pos x="35" y="0"/>
                  </a:cxn>
                  <a:cxn ang="0">
                    <a:pos x="42" y="2"/>
                  </a:cxn>
                  <a:cxn ang="0">
                    <a:pos x="48" y="4"/>
                  </a:cxn>
                  <a:cxn ang="0">
                    <a:pos x="53" y="6"/>
                  </a:cxn>
                  <a:cxn ang="0">
                    <a:pos x="59" y="11"/>
                  </a:cxn>
                  <a:cxn ang="0">
                    <a:pos x="63" y="16"/>
                  </a:cxn>
                  <a:cxn ang="0">
                    <a:pos x="67" y="21"/>
                  </a:cxn>
                  <a:cxn ang="0">
                    <a:pos x="68" y="29"/>
                  </a:cxn>
                  <a:cxn ang="0">
                    <a:pos x="69" y="3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8" y="42"/>
                    </a:lnTo>
                    <a:lnTo>
                      <a:pt x="67" y="48"/>
                    </a:lnTo>
                    <a:lnTo>
                      <a:pt x="63" y="54"/>
                    </a:lnTo>
                    <a:lnTo>
                      <a:pt x="59" y="59"/>
                    </a:lnTo>
                    <a:lnTo>
                      <a:pt x="53" y="63"/>
                    </a:lnTo>
                    <a:lnTo>
                      <a:pt x="48" y="67"/>
                    </a:lnTo>
                    <a:lnTo>
                      <a:pt x="42" y="68"/>
                    </a:lnTo>
                    <a:lnTo>
                      <a:pt x="35" y="69"/>
                    </a:lnTo>
                    <a:lnTo>
                      <a:pt x="27" y="68"/>
                    </a:lnTo>
                    <a:lnTo>
                      <a:pt x="21" y="67"/>
                    </a:lnTo>
                    <a:lnTo>
                      <a:pt x="15" y="63"/>
                    </a:lnTo>
                    <a:lnTo>
                      <a:pt x="10" y="59"/>
                    </a:lnTo>
                    <a:lnTo>
                      <a:pt x="6" y="54"/>
                    </a:lnTo>
                    <a:lnTo>
                      <a:pt x="3" y="48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1" y="29"/>
                    </a:lnTo>
                    <a:lnTo>
                      <a:pt x="3" y="21"/>
                    </a:lnTo>
                    <a:lnTo>
                      <a:pt x="6" y="16"/>
                    </a:lnTo>
                    <a:lnTo>
                      <a:pt x="10" y="11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2"/>
                    </a:lnTo>
                    <a:lnTo>
                      <a:pt x="35" y="0"/>
                    </a:lnTo>
                    <a:lnTo>
                      <a:pt x="42" y="2"/>
                    </a:lnTo>
                    <a:lnTo>
                      <a:pt x="48" y="4"/>
                    </a:lnTo>
                    <a:lnTo>
                      <a:pt x="53" y="6"/>
                    </a:lnTo>
                    <a:lnTo>
                      <a:pt x="59" y="11"/>
                    </a:lnTo>
                    <a:lnTo>
                      <a:pt x="63" y="16"/>
                    </a:lnTo>
                    <a:lnTo>
                      <a:pt x="67" y="21"/>
                    </a:lnTo>
                    <a:lnTo>
                      <a:pt x="68" y="29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21" name="Freeform 101"/>
              <p:cNvSpPr>
                <a:spLocks noEditPoints="1"/>
              </p:cNvSpPr>
              <p:nvPr userDrawn="1"/>
            </p:nvSpPr>
            <p:spPr bwMode="auto">
              <a:xfrm>
                <a:off x="314" y="3345"/>
                <a:ext cx="39" cy="40"/>
              </a:xfrm>
              <a:custGeom>
                <a:avLst/>
                <a:gdLst/>
                <a:ahLst/>
                <a:cxnLst>
                  <a:cxn ang="0">
                    <a:pos x="116" y="71"/>
                  </a:cxn>
                  <a:cxn ang="0">
                    <a:pos x="108" y="92"/>
                  </a:cxn>
                  <a:cxn ang="0">
                    <a:pos x="65" y="65"/>
                  </a:cxn>
                  <a:cxn ang="0">
                    <a:pos x="67" y="59"/>
                  </a:cxn>
                  <a:cxn ang="0">
                    <a:pos x="100" y="101"/>
                  </a:cxn>
                  <a:cxn ang="0">
                    <a:pos x="83" y="83"/>
                  </a:cxn>
                  <a:cxn ang="0">
                    <a:pos x="100" y="101"/>
                  </a:cxn>
                  <a:cxn ang="0">
                    <a:pos x="82" y="114"/>
                  </a:cxn>
                  <a:cxn ang="0">
                    <a:pos x="59" y="119"/>
                  </a:cxn>
                  <a:cxn ang="0">
                    <a:pos x="62" y="67"/>
                  </a:cxn>
                  <a:cxn ang="0">
                    <a:pos x="100" y="101"/>
                  </a:cxn>
                  <a:cxn ang="0">
                    <a:pos x="46" y="118"/>
                  </a:cxn>
                  <a:cxn ang="0">
                    <a:pos x="25" y="108"/>
                  </a:cxn>
                  <a:cxn ang="0">
                    <a:pos x="52" y="65"/>
                  </a:cxn>
                  <a:cxn ang="0">
                    <a:pos x="59" y="67"/>
                  </a:cxn>
                  <a:cxn ang="0">
                    <a:pos x="17" y="101"/>
                  </a:cxn>
                  <a:cxn ang="0">
                    <a:pos x="3" y="82"/>
                  </a:cxn>
                  <a:cxn ang="0">
                    <a:pos x="0" y="59"/>
                  </a:cxn>
                  <a:cxn ang="0">
                    <a:pos x="50" y="62"/>
                  </a:cxn>
                  <a:cxn ang="0">
                    <a:pos x="17" y="101"/>
                  </a:cxn>
                  <a:cxn ang="0">
                    <a:pos x="1" y="46"/>
                  </a:cxn>
                  <a:cxn ang="0">
                    <a:pos x="9" y="26"/>
                  </a:cxn>
                  <a:cxn ang="0">
                    <a:pos x="52" y="53"/>
                  </a:cxn>
                  <a:cxn ang="0">
                    <a:pos x="50" y="59"/>
                  </a:cxn>
                  <a:cxn ang="0">
                    <a:pos x="17" y="17"/>
                  </a:cxn>
                  <a:cxn ang="0">
                    <a:pos x="34" y="35"/>
                  </a:cxn>
                  <a:cxn ang="0">
                    <a:pos x="17" y="17"/>
                  </a:cxn>
                  <a:cxn ang="0">
                    <a:pos x="35" y="5"/>
                  </a:cxn>
                  <a:cxn ang="0">
                    <a:pos x="59" y="0"/>
                  </a:cxn>
                  <a:cxn ang="0">
                    <a:pos x="55" y="51"/>
                  </a:cxn>
                  <a:cxn ang="0">
                    <a:pos x="17" y="17"/>
                  </a:cxn>
                  <a:cxn ang="0">
                    <a:pos x="71" y="1"/>
                  </a:cxn>
                  <a:cxn ang="0">
                    <a:pos x="92" y="10"/>
                  </a:cxn>
                  <a:cxn ang="0">
                    <a:pos x="65" y="53"/>
                  </a:cxn>
                  <a:cxn ang="0">
                    <a:pos x="59" y="50"/>
                  </a:cxn>
                  <a:cxn ang="0">
                    <a:pos x="100" y="17"/>
                  </a:cxn>
                  <a:cxn ang="0">
                    <a:pos x="114" y="35"/>
                  </a:cxn>
                  <a:cxn ang="0">
                    <a:pos x="118" y="59"/>
                  </a:cxn>
                  <a:cxn ang="0">
                    <a:pos x="66" y="55"/>
                  </a:cxn>
                  <a:cxn ang="0">
                    <a:pos x="100" y="17"/>
                  </a:cxn>
                </a:cxnLst>
                <a:rect l="0" t="0" r="r" b="b"/>
                <a:pathLst>
                  <a:path w="118" h="119">
                    <a:moveTo>
                      <a:pt x="118" y="59"/>
                    </a:moveTo>
                    <a:lnTo>
                      <a:pt x="116" y="71"/>
                    </a:lnTo>
                    <a:lnTo>
                      <a:pt x="114" y="82"/>
                    </a:lnTo>
                    <a:lnTo>
                      <a:pt x="108" y="92"/>
                    </a:lnTo>
                    <a:lnTo>
                      <a:pt x="100" y="101"/>
                    </a:lnTo>
                    <a:lnTo>
                      <a:pt x="65" y="65"/>
                    </a:lnTo>
                    <a:lnTo>
                      <a:pt x="66" y="62"/>
                    </a:lnTo>
                    <a:lnTo>
                      <a:pt x="67" y="59"/>
                    </a:lnTo>
                    <a:lnTo>
                      <a:pt x="118" y="59"/>
                    </a:lnTo>
                    <a:close/>
                    <a:moveTo>
                      <a:pt x="100" y="101"/>
                    </a:moveTo>
                    <a:lnTo>
                      <a:pt x="100" y="101"/>
                    </a:lnTo>
                    <a:lnTo>
                      <a:pt x="83" y="83"/>
                    </a:lnTo>
                    <a:lnTo>
                      <a:pt x="100" y="101"/>
                    </a:lnTo>
                    <a:close/>
                    <a:moveTo>
                      <a:pt x="100" y="101"/>
                    </a:moveTo>
                    <a:lnTo>
                      <a:pt x="92" y="108"/>
                    </a:lnTo>
                    <a:lnTo>
                      <a:pt x="82" y="114"/>
                    </a:lnTo>
                    <a:lnTo>
                      <a:pt x="71" y="118"/>
                    </a:lnTo>
                    <a:lnTo>
                      <a:pt x="59" y="119"/>
                    </a:lnTo>
                    <a:lnTo>
                      <a:pt x="59" y="67"/>
                    </a:lnTo>
                    <a:lnTo>
                      <a:pt x="62" y="67"/>
                    </a:lnTo>
                    <a:lnTo>
                      <a:pt x="65" y="65"/>
                    </a:lnTo>
                    <a:lnTo>
                      <a:pt x="100" y="101"/>
                    </a:lnTo>
                    <a:close/>
                    <a:moveTo>
                      <a:pt x="59" y="119"/>
                    </a:moveTo>
                    <a:lnTo>
                      <a:pt x="46" y="118"/>
                    </a:lnTo>
                    <a:lnTo>
                      <a:pt x="35" y="114"/>
                    </a:lnTo>
                    <a:lnTo>
                      <a:pt x="25" y="108"/>
                    </a:lnTo>
                    <a:lnTo>
                      <a:pt x="17" y="101"/>
                    </a:lnTo>
                    <a:lnTo>
                      <a:pt x="52" y="65"/>
                    </a:lnTo>
                    <a:lnTo>
                      <a:pt x="55" y="67"/>
                    </a:lnTo>
                    <a:lnTo>
                      <a:pt x="59" y="67"/>
                    </a:lnTo>
                    <a:lnTo>
                      <a:pt x="59" y="119"/>
                    </a:lnTo>
                    <a:close/>
                    <a:moveTo>
                      <a:pt x="17" y="101"/>
                    </a:moveTo>
                    <a:lnTo>
                      <a:pt x="9" y="92"/>
                    </a:lnTo>
                    <a:lnTo>
                      <a:pt x="3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50" y="59"/>
                    </a:lnTo>
                    <a:lnTo>
                      <a:pt x="50" y="62"/>
                    </a:lnTo>
                    <a:lnTo>
                      <a:pt x="52" y="65"/>
                    </a:lnTo>
                    <a:lnTo>
                      <a:pt x="17" y="101"/>
                    </a:lnTo>
                    <a:close/>
                    <a:moveTo>
                      <a:pt x="0" y="59"/>
                    </a:moveTo>
                    <a:lnTo>
                      <a:pt x="1" y="46"/>
                    </a:lnTo>
                    <a:lnTo>
                      <a:pt x="3" y="35"/>
                    </a:lnTo>
                    <a:lnTo>
                      <a:pt x="9" y="26"/>
                    </a:lnTo>
                    <a:lnTo>
                      <a:pt x="17" y="17"/>
                    </a:lnTo>
                    <a:lnTo>
                      <a:pt x="52" y="53"/>
                    </a:lnTo>
                    <a:lnTo>
                      <a:pt x="50" y="55"/>
                    </a:lnTo>
                    <a:lnTo>
                      <a:pt x="50" y="59"/>
                    </a:lnTo>
                    <a:lnTo>
                      <a:pt x="0" y="59"/>
                    </a:lnTo>
                    <a:close/>
                    <a:moveTo>
                      <a:pt x="17" y="17"/>
                    </a:moveTo>
                    <a:lnTo>
                      <a:pt x="17" y="17"/>
                    </a:lnTo>
                    <a:lnTo>
                      <a:pt x="34" y="35"/>
                    </a:lnTo>
                    <a:lnTo>
                      <a:pt x="17" y="17"/>
                    </a:lnTo>
                    <a:close/>
                    <a:moveTo>
                      <a:pt x="17" y="17"/>
                    </a:moveTo>
                    <a:lnTo>
                      <a:pt x="25" y="10"/>
                    </a:lnTo>
                    <a:lnTo>
                      <a:pt x="35" y="5"/>
                    </a:lnTo>
                    <a:lnTo>
                      <a:pt x="46" y="1"/>
                    </a:lnTo>
                    <a:lnTo>
                      <a:pt x="59" y="0"/>
                    </a:lnTo>
                    <a:lnTo>
                      <a:pt x="59" y="50"/>
                    </a:lnTo>
                    <a:lnTo>
                      <a:pt x="55" y="51"/>
                    </a:lnTo>
                    <a:lnTo>
                      <a:pt x="52" y="53"/>
                    </a:lnTo>
                    <a:lnTo>
                      <a:pt x="17" y="17"/>
                    </a:lnTo>
                    <a:close/>
                    <a:moveTo>
                      <a:pt x="59" y="0"/>
                    </a:moveTo>
                    <a:lnTo>
                      <a:pt x="71" y="1"/>
                    </a:lnTo>
                    <a:lnTo>
                      <a:pt x="82" y="5"/>
                    </a:lnTo>
                    <a:lnTo>
                      <a:pt x="92" y="10"/>
                    </a:lnTo>
                    <a:lnTo>
                      <a:pt x="100" y="17"/>
                    </a:lnTo>
                    <a:lnTo>
                      <a:pt x="65" y="53"/>
                    </a:lnTo>
                    <a:lnTo>
                      <a:pt x="62" y="51"/>
                    </a:lnTo>
                    <a:lnTo>
                      <a:pt x="59" y="50"/>
                    </a:lnTo>
                    <a:lnTo>
                      <a:pt x="59" y="0"/>
                    </a:lnTo>
                    <a:close/>
                    <a:moveTo>
                      <a:pt x="100" y="17"/>
                    </a:moveTo>
                    <a:lnTo>
                      <a:pt x="108" y="26"/>
                    </a:lnTo>
                    <a:lnTo>
                      <a:pt x="114" y="35"/>
                    </a:lnTo>
                    <a:lnTo>
                      <a:pt x="116" y="46"/>
                    </a:lnTo>
                    <a:lnTo>
                      <a:pt x="118" y="59"/>
                    </a:lnTo>
                    <a:lnTo>
                      <a:pt x="67" y="59"/>
                    </a:lnTo>
                    <a:lnTo>
                      <a:pt x="66" y="55"/>
                    </a:lnTo>
                    <a:lnTo>
                      <a:pt x="65" y="53"/>
                    </a:lnTo>
                    <a:lnTo>
                      <a:pt x="100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22" name="Freeform 102"/>
              <p:cNvSpPr>
                <a:spLocks/>
              </p:cNvSpPr>
              <p:nvPr userDrawn="1"/>
            </p:nvSpPr>
            <p:spPr bwMode="auto">
              <a:xfrm>
                <a:off x="155" y="3178"/>
                <a:ext cx="23" cy="23"/>
              </a:xfrm>
              <a:custGeom>
                <a:avLst/>
                <a:gdLst/>
                <a:ahLst/>
                <a:cxnLst>
                  <a:cxn ang="0">
                    <a:pos x="68" y="34"/>
                  </a:cxn>
                  <a:cxn ang="0">
                    <a:pos x="68" y="42"/>
                  </a:cxn>
                  <a:cxn ang="0">
                    <a:pos x="66" y="48"/>
                  </a:cxn>
                  <a:cxn ang="0">
                    <a:pos x="63" y="54"/>
                  </a:cxn>
                  <a:cxn ang="0">
                    <a:pos x="58" y="59"/>
                  </a:cxn>
                  <a:cxn ang="0">
                    <a:pos x="53" y="63"/>
                  </a:cxn>
                  <a:cxn ang="0">
                    <a:pos x="47" y="66"/>
                  </a:cxn>
                  <a:cxn ang="0">
                    <a:pos x="41" y="67"/>
                  </a:cxn>
                  <a:cxn ang="0">
                    <a:pos x="35" y="69"/>
                  </a:cxn>
                  <a:cxn ang="0">
                    <a:pos x="28" y="67"/>
                  </a:cxn>
                  <a:cxn ang="0">
                    <a:pos x="21" y="66"/>
                  </a:cxn>
                  <a:cxn ang="0">
                    <a:pos x="15" y="63"/>
                  </a:cxn>
                  <a:cxn ang="0">
                    <a:pos x="10" y="59"/>
                  </a:cxn>
                  <a:cxn ang="0">
                    <a:pos x="7" y="54"/>
                  </a:cxn>
                  <a:cxn ang="0">
                    <a:pos x="3" y="48"/>
                  </a:cxn>
                  <a:cxn ang="0">
                    <a:pos x="0" y="42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3" y="21"/>
                  </a:cxn>
                  <a:cxn ang="0">
                    <a:pos x="7" y="16"/>
                  </a:cxn>
                  <a:cxn ang="0">
                    <a:pos x="10" y="11"/>
                  </a:cxn>
                  <a:cxn ang="0">
                    <a:pos x="15" y="6"/>
                  </a:cxn>
                  <a:cxn ang="0">
                    <a:pos x="21" y="3"/>
                  </a:cxn>
                  <a:cxn ang="0">
                    <a:pos x="28" y="1"/>
                  </a:cxn>
                  <a:cxn ang="0">
                    <a:pos x="35" y="0"/>
                  </a:cxn>
                  <a:cxn ang="0">
                    <a:pos x="41" y="1"/>
                  </a:cxn>
                  <a:cxn ang="0">
                    <a:pos x="47" y="3"/>
                  </a:cxn>
                  <a:cxn ang="0">
                    <a:pos x="53" y="6"/>
                  </a:cxn>
                  <a:cxn ang="0">
                    <a:pos x="58" y="11"/>
                  </a:cxn>
                  <a:cxn ang="0">
                    <a:pos x="63" y="16"/>
                  </a:cxn>
                  <a:cxn ang="0">
                    <a:pos x="66" y="21"/>
                  </a:cxn>
                  <a:cxn ang="0">
                    <a:pos x="68" y="28"/>
                  </a:cxn>
                  <a:cxn ang="0">
                    <a:pos x="68" y="34"/>
                  </a:cxn>
                </a:cxnLst>
                <a:rect l="0" t="0" r="r" b="b"/>
                <a:pathLst>
                  <a:path w="68" h="69">
                    <a:moveTo>
                      <a:pt x="68" y="34"/>
                    </a:moveTo>
                    <a:lnTo>
                      <a:pt x="68" y="42"/>
                    </a:lnTo>
                    <a:lnTo>
                      <a:pt x="66" y="48"/>
                    </a:lnTo>
                    <a:lnTo>
                      <a:pt x="63" y="54"/>
                    </a:lnTo>
                    <a:lnTo>
                      <a:pt x="58" y="59"/>
                    </a:lnTo>
                    <a:lnTo>
                      <a:pt x="53" y="63"/>
                    </a:lnTo>
                    <a:lnTo>
                      <a:pt x="47" y="66"/>
                    </a:lnTo>
                    <a:lnTo>
                      <a:pt x="41" y="67"/>
                    </a:lnTo>
                    <a:lnTo>
                      <a:pt x="35" y="69"/>
                    </a:lnTo>
                    <a:lnTo>
                      <a:pt x="28" y="67"/>
                    </a:lnTo>
                    <a:lnTo>
                      <a:pt x="21" y="66"/>
                    </a:lnTo>
                    <a:lnTo>
                      <a:pt x="15" y="63"/>
                    </a:lnTo>
                    <a:lnTo>
                      <a:pt x="10" y="59"/>
                    </a:lnTo>
                    <a:lnTo>
                      <a:pt x="7" y="54"/>
                    </a:lnTo>
                    <a:lnTo>
                      <a:pt x="3" y="48"/>
                    </a:lnTo>
                    <a:lnTo>
                      <a:pt x="0" y="42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3" y="21"/>
                    </a:lnTo>
                    <a:lnTo>
                      <a:pt x="7" y="16"/>
                    </a:lnTo>
                    <a:lnTo>
                      <a:pt x="10" y="11"/>
                    </a:lnTo>
                    <a:lnTo>
                      <a:pt x="15" y="6"/>
                    </a:lnTo>
                    <a:lnTo>
                      <a:pt x="21" y="3"/>
                    </a:lnTo>
                    <a:lnTo>
                      <a:pt x="28" y="1"/>
                    </a:lnTo>
                    <a:lnTo>
                      <a:pt x="35" y="0"/>
                    </a:lnTo>
                    <a:lnTo>
                      <a:pt x="41" y="1"/>
                    </a:lnTo>
                    <a:lnTo>
                      <a:pt x="47" y="3"/>
                    </a:lnTo>
                    <a:lnTo>
                      <a:pt x="53" y="6"/>
                    </a:lnTo>
                    <a:lnTo>
                      <a:pt x="58" y="11"/>
                    </a:lnTo>
                    <a:lnTo>
                      <a:pt x="63" y="16"/>
                    </a:lnTo>
                    <a:lnTo>
                      <a:pt x="66" y="21"/>
                    </a:lnTo>
                    <a:lnTo>
                      <a:pt x="68" y="28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23" name="Freeform 103"/>
              <p:cNvSpPr>
                <a:spLocks noEditPoints="1"/>
              </p:cNvSpPr>
              <p:nvPr userDrawn="1"/>
            </p:nvSpPr>
            <p:spPr bwMode="auto">
              <a:xfrm>
                <a:off x="147" y="3169"/>
                <a:ext cx="39" cy="40"/>
              </a:xfrm>
              <a:custGeom>
                <a:avLst/>
                <a:gdLst/>
                <a:ahLst/>
                <a:cxnLst>
                  <a:cxn ang="0">
                    <a:pos x="118" y="72"/>
                  </a:cxn>
                  <a:cxn ang="0">
                    <a:pos x="109" y="92"/>
                  </a:cxn>
                  <a:cxn ang="0">
                    <a:pos x="66" y="65"/>
                  </a:cxn>
                  <a:cxn ang="0">
                    <a:pos x="69" y="59"/>
                  </a:cxn>
                  <a:cxn ang="0">
                    <a:pos x="66" y="65"/>
                  </a:cxn>
                  <a:cxn ang="0">
                    <a:pos x="83" y="84"/>
                  </a:cxn>
                  <a:cxn ang="0">
                    <a:pos x="102" y="101"/>
                  </a:cxn>
                  <a:cxn ang="0">
                    <a:pos x="82" y="115"/>
                  </a:cxn>
                  <a:cxn ang="0">
                    <a:pos x="60" y="120"/>
                  </a:cxn>
                  <a:cxn ang="0">
                    <a:pos x="62" y="68"/>
                  </a:cxn>
                  <a:cxn ang="0">
                    <a:pos x="102" y="101"/>
                  </a:cxn>
                  <a:cxn ang="0">
                    <a:pos x="48" y="118"/>
                  </a:cxn>
                  <a:cxn ang="0">
                    <a:pos x="25" y="108"/>
                  </a:cxn>
                  <a:cxn ang="0">
                    <a:pos x="54" y="65"/>
                  </a:cxn>
                  <a:cxn ang="0">
                    <a:pos x="60" y="68"/>
                  </a:cxn>
                  <a:cxn ang="0">
                    <a:pos x="53" y="65"/>
                  </a:cxn>
                  <a:cxn ang="0">
                    <a:pos x="35" y="84"/>
                  </a:cxn>
                  <a:cxn ang="0">
                    <a:pos x="17" y="101"/>
                  </a:cxn>
                  <a:cxn ang="0">
                    <a:pos x="5" y="83"/>
                  </a:cxn>
                  <a:cxn ang="0">
                    <a:pos x="0" y="59"/>
                  </a:cxn>
                  <a:cxn ang="0">
                    <a:pos x="51" y="63"/>
                  </a:cxn>
                  <a:cxn ang="0">
                    <a:pos x="17" y="101"/>
                  </a:cxn>
                  <a:cxn ang="0">
                    <a:pos x="1" y="47"/>
                  </a:cxn>
                  <a:cxn ang="0">
                    <a:pos x="9" y="26"/>
                  </a:cxn>
                  <a:cxn ang="0">
                    <a:pos x="54" y="53"/>
                  </a:cxn>
                  <a:cxn ang="0">
                    <a:pos x="50" y="59"/>
                  </a:cxn>
                  <a:cxn ang="0">
                    <a:pos x="17" y="17"/>
                  </a:cxn>
                  <a:cxn ang="0">
                    <a:pos x="35" y="36"/>
                  </a:cxn>
                  <a:cxn ang="0">
                    <a:pos x="17" y="17"/>
                  </a:cxn>
                  <a:cxn ang="0">
                    <a:pos x="37" y="5"/>
                  </a:cxn>
                  <a:cxn ang="0">
                    <a:pos x="60" y="0"/>
                  </a:cxn>
                  <a:cxn ang="0">
                    <a:pos x="56" y="52"/>
                  </a:cxn>
                  <a:cxn ang="0">
                    <a:pos x="17" y="17"/>
                  </a:cxn>
                  <a:cxn ang="0">
                    <a:pos x="71" y="1"/>
                  </a:cxn>
                  <a:cxn ang="0">
                    <a:pos x="93" y="10"/>
                  </a:cxn>
                  <a:cxn ang="0">
                    <a:pos x="66" y="53"/>
                  </a:cxn>
                  <a:cxn ang="0">
                    <a:pos x="60" y="51"/>
                  </a:cxn>
                  <a:cxn ang="0">
                    <a:pos x="102" y="17"/>
                  </a:cxn>
                  <a:cxn ang="0">
                    <a:pos x="114" y="36"/>
                  </a:cxn>
                  <a:cxn ang="0">
                    <a:pos x="119" y="59"/>
                  </a:cxn>
                  <a:cxn ang="0">
                    <a:pos x="67" y="56"/>
                  </a:cxn>
                  <a:cxn ang="0">
                    <a:pos x="102" y="17"/>
                  </a:cxn>
                </a:cxnLst>
                <a:rect l="0" t="0" r="r" b="b"/>
                <a:pathLst>
                  <a:path w="119" h="120">
                    <a:moveTo>
                      <a:pt x="119" y="59"/>
                    </a:moveTo>
                    <a:lnTo>
                      <a:pt x="118" y="72"/>
                    </a:lnTo>
                    <a:lnTo>
                      <a:pt x="114" y="83"/>
                    </a:lnTo>
                    <a:lnTo>
                      <a:pt x="109" y="92"/>
                    </a:lnTo>
                    <a:lnTo>
                      <a:pt x="102" y="101"/>
                    </a:lnTo>
                    <a:lnTo>
                      <a:pt x="66" y="65"/>
                    </a:lnTo>
                    <a:lnTo>
                      <a:pt x="67" y="63"/>
                    </a:lnTo>
                    <a:lnTo>
                      <a:pt x="69" y="59"/>
                    </a:lnTo>
                    <a:lnTo>
                      <a:pt x="119" y="59"/>
                    </a:lnTo>
                    <a:close/>
                    <a:moveTo>
                      <a:pt x="66" y="65"/>
                    </a:moveTo>
                    <a:lnTo>
                      <a:pt x="66" y="65"/>
                    </a:lnTo>
                    <a:lnTo>
                      <a:pt x="83" y="84"/>
                    </a:lnTo>
                    <a:lnTo>
                      <a:pt x="66" y="65"/>
                    </a:lnTo>
                    <a:close/>
                    <a:moveTo>
                      <a:pt x="102" y="101"/>
                    </a:moveTo>
                    <a:lnTo>
                      <a:pt x="93" y="108"/>
                    </a:lnTo>
                    <a:lnTo>
                      <a:pt x="82" y="115"/>
                    </a:lnTo>
                    <a:lnTo>
                      <a:pt x="71" y="118"/>
                    </a:lnTo>
                    <a:lnTo>
                      <a:pt x="60" y="120"/>
                    </a:lnTo>
                    <a:lnTo>
                      <a:pt x="60" y="68"/>
                    </a:lnTo>
                    <a:lnTo>
                      <a:pt x="62" y="68"/>
                    </a:lnTo>
                    <a:lnTo>
                      <a:pt x="66" y="65"/>
                    </a:lnTo>
                    <a:lnTo>
                      <a:pt x="102" y="101"/>
                    </a:lnTo>
                    <a:close/>
                    <a:moveTo>
                      <a:pt x="60" y="120"/>
                    </a:moveTo>
                    <a:lnTo>
                      <a:pt x="48" y="118"/>
                    </a:lnTo>
                    <a:lnTo>
                      <a:pt x="37" y="115"/>
                    </a:lnTo>
                    <a:lnTo>
                      <a:pt x="25" y="108"/>
                    </a:lnTo>
                    <a:lnTo>
                      <a:pt x="17" y="101"/>
                    </a:lnTo>
                    <a:lnTo>
                      <a:pt x="54" y="65"/>
                    </a:lnTo>
                    <a:lnTo>
                      <a:pt x="56" y="68"/>
                    </a:lnTo>
                    <a:lnTo>
                      <a:pt x="60" y="68"/>
                    </a:lnTo>
                    <a:lnTo>
                      <a:pt x="60" y="120"/>
                    </a:lnTo>
                    <a:close/>
                    <a:moveTo>
                      <a:pt x="53" y="65"/>
                    </a:moveTo>
                    <a:lnTo>
                      <a:pt x="54" y="65"/>
                    </a:lnTo>
                    <a:lnTo>
                      <a:pt x="35" y="84"/>
                    </a:lnTo>
                    <a:lnTo>
                      <a:pt x="53" y="65"/>
                    </a:lnTo>
                    <a:close/>
                    <a:moveTo>
                      <a:pt x="17" y="101"/>
                    </a:moveTo>
                    <a:lnTo>
                      <a:pt x="9" y="92"/>
                    </a:lnTo>
                    <a:lnTo>
                      <a:pt x="5" y="83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50" y="59"/>
                    </a:lnTo>
                    <a:lnTo>
                      <a:pt x="51" y="63"/>
                    </a:lnTo>
                    <a:lnTo>
                      <a:pt x="53" y="65"/>
                    </a:lnTo>
                    <a:lnTo>
                      <a:pt x="17" y="101"/>
                    </a:lnTo>
                    <a:close/>
                    <a:moveTo>
                      <a:pt x="0" y="59"/>
                    </a:moveTo>
                    <a:lnTo>
                      <a:pt x="1" y="47"/>
                    </a:lnTo>
                    <a:lnTo>
                      <a:pt x="5" y="36"/>
                    </a:lnTo>
                    <a:lnTo>
                      <a:pt x="9" y="26"/>
                    </a:lnTo>
                    <a:lnTo>
                      <a:pt x="17" y="17"/>
                    </a:lnTo>
                    <a:lnTo>
                      <a:pt x="54" y="53"/>
                    </a:lnTo>
                    <a:lnTo>
                      <a:pt x="51" y="56"/>
                    </a:lnTo>
                    <a:lnTo>
                      <a:pt x="50" y="59"/>
                    </a:lnTo>
                    <a:lnTo>
                      <a:pt x="0" y="59"/>
                    </a:lnTo>
                    <a:close/>
                    <a:moveTo>
                      <a:pt x="17" y="17"/>
                    </a:moveTo>
                    <a:lnTo>
                      <a:pt x="17" y="17"/>
                    </a:lnTo>
                    <a:lnTo>
                      <a:pt x="35" y="36"/>
                    </a:lnTo>
                    <a:lnTo>
                      <a:pt x="17" y="17"/>
                    </a:lnTo>
                    <a:close/>
                    <a:moveTo>
                      <a:pt x="17" y="17"/>
                    </a:moveTo>
                    <a:lnTo>
                      <a:pt x="27" y="10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60" y="0"/>
                    </a:lnTo>
                    <a:lnTo>
                      <a:pt x="60" y="51"/>
                    </a:lnTo>
                    <a:lnTo>
                      <a:pt x="56" y="52"/>
                    </a:lnTo>
                    <a:lnTo>
                      <a:pt x="53" y="53"/>
                    </a:lnTo>
                    <a:lnTo>
                      <a:pt x="17" y="17"/>
                    </a:lnTo>
                    <a:close/>
                    <a:moveTo>
                      <a:pt x="60" y="0"/>
                    </a:moveTo>
                    <a:lnTo>
                      <a:pt x="71" y="1"/>
                    </a:lnTo>
                    <a:lnTo>
                      <a:pt x="82" y="5"/>
                    </a:lnTo>
                    <a:lnTo>
                      <a:pt x="93" y="10"/>
                    </a:lnTo>
                    <a:lnTo>
                      <a:pt x="102" y="17"/>
                    </a:lnTo>
                    <a:lnTo>
                      <a:pt x="66" y="53"/>
                    </a:lnTo>
                    <a:lnTo>
                      <a:pt x="62" y="52"/>
                    </a:lnTo>
                    <a:lnTo>
                      <a:pt x="60" y="51"/>
                    </a:lnTo>
                    <a:lnTo>
                      <a:pt x="60" y="0"/>
                    </a:lnTo>
                    <a:close/>
                    <a:moveTo>
                      <a:pt x="102" y="17"/>
                    </a:moveTo>
                    <a:lnTo>
                      <a:pt x="109" y="26"/>
                    </a:lnTo>
                    <a:lnTo>
                      <a:pt x="114" y="36"/>
                    </a:lnTo>
                    <a:lnTo>
                      <a:pt x="118" y="47"/>
                    </a:lnTo>
                    <a:lnTo>
                      <a:pt x="119" y="59"/>
                    </a:lnTo>
                    <a:lnTo>
                      <a:pt x="69" y="59"/>
                    </a:lnTo>
                    <a:lnTo>
                      <a:pt x="67" y="56"/>
                    </a:lnTo>
                    <a:lnTo>
                      <a:pt x="66" y="53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24" name="Freeform 104"/>
              <p:cNvSpPr>
                <a:spLocks/>
              </p:cNvSpPr>
              <p:nvPr userDrawn="1"/>
            </p:nvSpPr>
            <p:spPr bwMode="auto">
              <a:xfrm>
                <a:off x="357" y="3500"/>
                <a:ext cx="23" cy="23"/>
              </a:xfrm>
              <a:custGeom>
                <a:avLst/>
                <a:gdLst/>
                <a:ahLst/>
                <a:cxnLst>
                  <a:cxn ang="0">
                    <a:pos x="69" y="34"/>
                  </a:cxn>
                  <a:cxn ang="0">
                    <a:pos x="68" y="41"/>
                  </a:cxn>
                  <a:cxn ang="0">
                    <a:pos x="65" y="48"/>
                  </a:cxn>
                  <a:cxn ang="0">
                    <a:pos x="63" y="54"/>
                  </a:cxn>
                  <a:cxn ang="0">
                    <a:pos x="58" y="59"/>
                  </a:cxn>
                  <a:cxn ang="0">
                    <a:pos x="53" y="62"/>
                  </a:cxn>
                  <a:cxn ang="0">
                    <a:pos x="48" y="66"/>
                  </a:cxn>
                  <a:cxn ang="0">
                    <a:pos x="41" y="67"/>
                  </a:cxn>
                  <a:cxn ang="0">
                    <a:pos x="34" y="69"/>
                  </a:cxn>
                  <a:cxn ang="0">
                    <a:pos x="27" y="67"/>
                  </a:cxn>
                  <a:cxn ang="0">
                    <a:pos x="21" y="66"/>
                  </a:cxn>
                  <a:cxn ang="0">
                    <a:pos x="15" y="62"/>
                  </a:cxn>
                  <a:cxn ang="0">
                    <a:pos x="10" y="59"/>
                  </a:cxn>
                  <a:cxn ang="0">
                    <a:pos x="6" y="54"/>
                  </a:cxn>
                  <a:cxn ang="0">
                    <a:pos x="2" y="48"/>
                  </a:cxn>
                  <a:cxn ang="0">
                    <a:pos x="1" y="41"/>
                  </a:cxn>
                  <a:cxn ang="0">
                    <a:pos x="0" y="34"/>
                  </a:cxn>
                  <a:cxn ang="0">
                    <a:pos x="1" y="28"/>
                  </a:cxn>
                  <a:cxn ang="0">
                    <a:pos x="2" y="21"/>
                  </a:cxn>
                  <a:cxn ang="0">
                    <a:pos x="6" y="16"/>
                  </a:cxn>
                  <a:cxn ang="0">
                    <a:pos x="10" y="11"/>
                  </a:cxn>
                  <a:cxn ang="0">
                    <a:pos x="15" y="6"/>
                  </a:cxn>
                  <a:cxn ang="0">
                    <a:pos x="21" y="3"/>
                  </a:cxn>
                  <a:cxn ang="0">
                    <a:pos x="27" y="1"/>
                  </a:cxn>
                  <a:cxn ang="0">
                    <a:pos x="34" y="0"/>
                  </a:cxn>
                  <a:cxn ang="0">
                    <a:pos x="41" y="1"/>
                  </a:cxn>
                  <a:cxn ang="0">
                    <a:pos x="48" y="3"/>
                  </a:cxn>
                  <a:cxn ang="0">
                    <a:pos x="53" y="6"/>
                  </a:cxn>
                  <a:cxn ang="0">
                    <a:pos x="58" y="11"/>
                  </a:cxn>
                  <a:cxn ang="0">
                    <a:pos x="63" y="16"/>
                  </a:cxn>
                  <a:cxn ang="0">
                    <a:pos x="65" y="21"/>
                  </a:cxn>
                  <a:cxn ang="0">
                    <a:pos x="68" y="28"/>
                  </a:cxn>
                  <a:cxn ang="0">
                    <a:pos x="69" y="34"/>
                  </a:cxn>
                </a:cxnLst>
                <a:rect l="0" t="0" r="r" b="b"/>
                <a:pathLst>
                  <a:path w="69" h="69">
                    <a:moveTo>
                      <a:pt x="69" y="34"/>
                    </a:moveTo>
                    <a:lnTo>
                      <a:pt x="68" y="41"/>
                    </a:lnTo>
                    <a:lnTo>
                      <a:pt x="65" y="48"/>
                    </a:lnTo>
                    <a:lnTo>
                      <a:pt x="63" y="54"/>
                    </a:lnTo>
                    <a:lnTo>
                      <a:pt x="58" y="59"/>
                    </a:lnTo>
                    <a:lnTo>
                      <a:pt x="53" y="62"/>
                    </a:lnTo>
                    <a:lnTo>
                      <a:pt x="48" y="66"/>
                    </a:lnTo>
                    <a:lnTo>
                      <a:pt x="41" y="67"/>
                    </a:lnTo>
                    <a:lnTo>
                      <a:pt x="34" y="69"/>
                    </a:lnTo>
                    <a:lnTo>
                      <a:pt x="27" y="67"/>
                    </a:lnTo>
                    <a:lnTo>
                      <a:pt x="21" y="66"/>
                    </a:lnTo>
                    <a:lnTo>
                      <a:pt x="15" y="62"/>
                    </a:lnTo>
                    <a:lnTo>
                      <a:pt x="10" y="59"/>
                    </a:lnTo>
                    <a:lnTo>
                      <a:pt x="6" y="54"/>
                    </a:lnTo>
                    <a:lnTo>
                      <a:pt x="2" y="48"/>
                    </a:lnTo>
                    <a:lnTo>
                      <a:pt x="1" y="41"/>
                    </a:lnTo>
                    <a:lnTo>
                      <a:pt x="0" y="34"/>
                    </a:lnTo>
                    <a:lnTo>
                      <a:pt x="1" y="28"/>
                    </a:lnTo>
                    <a:lnTo>
                      <a:pt x="2" y="21"/>
                    </a:lnTo>
                    <a:lnTo>
                      <a:pt x="6" y="16"/>
                    </a:lnTo>
                    <a:lnTo>
                      <a:pt x="10" y="11"/>
                    </a:lnTo>
                    <a:lnTo>
                      <a:pt x="15" y="6"/>
                    </a:lnTo>
                    <a:lnTo>
                      <a:pt x="21" y="3"/>
                    </a:lnTo>
                    <a:lnTo>
                      <a:pt x="27" y="1"/>
                    </a:lnTo>
                    <a:lnTo>
                      <a:pt x="34" y="0"/>
                    </a:lnTo>
                    <a:lnTo>
                      <a:pt x="41" y="1"/>
                    </a:lnTo>
                    <a:lnTo>
                      <a:pt x="48" y="3"/>
                    </a:lnTo>
                    <a:lnTo>
                      <a:pt x="53" y="6"/>
                    </a:lnTo>
                    <a:lnTo>
                      <a:pt x="58" y="11"/>
                    </a:lnTo>
                    <a:lnTo>
                      <a:pt x="63" y="16"/>
                    </a:lnTo>
                    <a:lnTo>
                      <a:pt x="65" y="21"/>
                    </a:lnTo>
                    <a:lnTo>
                      <a:pt x="68" y="28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25" name="Freeform 105"/>
              <p:cNvSpPr>
                <a:spLocks noEditPoints="1"/>
              </p:cNvSpPr>
              <p:nvPr userDrawn="1"/>
            </p:nvSpPr>
            <p:spPr bwMode="auto">
              <a:xfrm>
                <a:off x="349" y="3492"/>
                <a:ext cx="39" cy="39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10" y="92"/>
                  </a:cxn>
                  <a:cxn ang="0">
                    <a:pos x="67" y="65"/>
                  </a:cxn>
                  <a:cxn ang="0">
                    <a:pos x="69" y="59"/>
                  </a:cxn>
                  <a:cxn ang="0">
                    <a:pos x="102" y="101"/>
                  </a:cxn>
                  <a:cxn ang="0">
                    <a:pos x="84" y="114"/>
                  </a:cxn>
                  <a:cxn ang="0">
                    <a:pos x="60" y="119"/>
                  </a:cxn>
                  <a:cxn ang="0">
                    <a:pos x="64" y="68"/>
                  </a:cxn>
                  <a:cxn ang="0">
                    <a:pos x="102" y="101"/>
                  </a:cxn>
                  <a:cxn ang="0">
                    <a:pos x="48" y="118"/>
                  </a:cxn>
                  <a:cxn ang="0">
                    <a:pos x="27" y="108"/>
                  </a:cxn>
                  <a:cxn ang="0">
                    <a:pos x="54" y="65"/>
                  </a:cxn>
                  <a:cxn ang="0">
                    <a:pos x="60" y="68"/>
                  </a:cxn>
                  <a:cxn ang="0">
                    <a:pos x="19" y="101"/>
                  </a:cxn>
                  <a:cxn ang="0">
                    <a:pos x="5" y="82"/>
                  </a:cxn>
                  <a:cxn ang="0">
                    <a:pos x="0" y="59"/>
                  </a:cxn>
                  <a:cxn ang="0">
                    <a:pos x="52" y="63"/>
                  </a:cxn>
                  <a:cxn ang="0">
                    <a:pos x="19" y="101"/>
                  </a:cxn>
                  <a:cxn ang="0">
                    <a:pos x="1" y="47"/>
                  </a:cxn>
                  <a:cxn ang="0">
                    <a:pos x="11" y="26"/>
                  </a:cxn>
                  <a:cxn ang="0">
                    <a:pos x="54" y="53"/>
                  </a:cxn>
                  <a:cxn ang="0">
                    <a:pos x="52" y="59"/>
                  </a:cxn>
                  <a:cxn ang="0">
                    <a:pos x="19" y="17"/>
                  </a:cxn>
                  <a:cxn ang="0">
                    <a:pos x="36" y="36"/>
                  </a:cxn>
                  <a:cxn ang="0">
                    <a:pos x="19" y="17"/>
                  </a:cxn>
                  <a:cxn ang="0">
                    <a:pos x="37" y="5"/>
                  </a:cxn>
                  <a:cxn ang="0">
                    <a:pos x="60" y="0"/>
                  </a:cxn>
                  <a:cxn ang="0">
                    <a:pos x="57" y="52"/>
                  </a:cxn>
                  <a:cxn ang="0">
                    <a:pos x="19" y="17"/>
                  </a:cxn>
                  <a:cxn ang="0">
                    <a:pos x="71" y="1"/>
                  </a:cxn>
                  <a:cxn ang="0">
                    <a:pos x="94" y="10"/>
                  </a:cxn>
                  <a:cxn ang="0">
                    <a:pos x="67" y="53"/>
                  </a:cxn>
                  <a:cxn ang="0">
                    <a:pos x="60" y="50"/>
                  </a:cxn>
                  <a:cxn ang="0">
                    <a:pos x="102" y="17"/>
                  </a:cxn>
                  <a:cxn ang="0">
                    <a:pos x="84" y="36"/>
                  </a:cxn>
                  <a:cxn ang="0">
                    <a:pos x="102" y="17"/>
                  </a:cxn>
                  <a:cxn ang="0">
                    <a:pos x="115" y="36"/>
                  </a:cxn>
                  <a:cxn ang="0">
                    <a:pos x="119" y="59"/>
                  </a:cxn>
                  <a:cxn ang="0">
                    <a:pos x="68" y="55"/>
                  </a:cxn>
                  <a:cxn ang="0">
                    <a:pos x="102" y="17"/>
                  </a:cxn>
                </a:cxnLst>
                <a:rect l="0" t="0" r="r" b="b"/>
                <a:pathLst>
                  <a:path w="119" h="119">
                    <a:moveTo>
                      <a:pt x="119" y="59"/>
                    </a:moveTo>
                    <a:lnTo>
                      <a:pt x="118" y="71"/>
                    </a:lnTo>
                    <a:lnTo>
                      <a:pt x="115" y="82"/>
                    </a:lnTo>
                    <a:lnTo>
                      <a:pt x="110" y="92"/>
                    </a:lnTo>
                    <a:lnTo>
                      <a:pt x="102" y="101"/>
                    </a:lnTo>
                    <a:lnTo>
                      <a:pt x="67" y="65"/>
                    </a:lnTo>
                    <a:lnTo>
                      <a:pt x="68" y="63"/>
                    </a:lnTo>
                    <a:lnTo>
                      <a:pt x="69" y="59"/>
                    </a:lnTo>
                    <a:lnTo>
                      <a:pt x="119" y="59"/>
                    </a:lnTo>
                    <a:close/>
                    <a:moveTo>
                      <a:pt x="102" y="101"/>
                    </a:moveTo>
                    <a:lnTo>
                      <a:pt x="94" y="108"/>
                    </a:lnTo>
                    <a:lnTo>
                      <a:pt x="84" y="114"/>
                    </a:lnTo>
                    <a:lnTo>
                      <a:pt x="73" y="118"/>
                    </a:lnTo>
                    <a:lnTo>
                      <a:pt x="60" y="119"/>
                    </a:lnTo>
                    <a:lnTo>
                      <a:pt x="60" y="68"/>
                    </a:lnTo>
                    <a:lnTo>
                      <a:pt x="64" y="68"/>
                    </a:lnTo>
                    <a:lnTo>
                      <a:pt x="67" y="65"/>
                    </a:lnTo>
                    <a:lnTo>
                      <a:pt x="102" y="101"/>
                    </a:lnTo>
                    <a:close/>
                    <a:moveTo>
                      <a:pt x="60" y="119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7" y="108"/>
                    </a:lnTo>
                    <a:lnTo>
                      <a:pt x="19" y="101"/>
                    </a:lnTo>
                    <a:lnTo>
                      <a:pt x="54" y="65"/>
                    </a:lnTo>
                    <a:lnTo>
                      <a:pt x="57" y="68"/>
                    </a:lnTo>
                    <a:lnTo>
                      <a:pt x="60" y="68"/>
                    </a:lnTo>
                    <a:lnTo>
                      <a:pt x="60" y="119"/>
                    </a:lnTo>
                    <a:close/>
                    <a:moveTo>
                      <a:pt x="19" y="101"/>
                    </a:moveTo>
                    <a:lnTo>
                      <a:pt x="11" y="92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52" y="59"/>
                    </a:lnTo>
                    <a:lnTo>
                      <a:pt x="52" y="63"/>
                    </a:lnTo>
                    <a:lnTo>
                      <a:pt x="54" y="65"/>
                    </a:lnTo>
                    <a:lnTo>
                      <a:pt x="19" y="101"/>
                    </a:lnTo>
                    <a:close/>
                    <a:moveTo>
                      <a:pt x="0" y="59"/>
                    </a:moveTo>
                    <a:lnTo>
                      <a:pt x="1" y="47"/>
                    </a:lnTo>
                    <a:lnTo>
                      <a:pt x="5" y="36"/>
                    </a:lnTo>
                    <a:lnTo>
                      <a:pt x="11" y="26"/>
                    </a:lnTo>
                    <a:lnTo>
                      <a:pt x="19" y="17"/>
                    </a:lnTo>
                    <a:lnTo>
                      <a:pt x="54" y="53"/>
                    </a:lnTo>
                    <a:lnTo>
                      <a:pt x="52" y="55"/>
                    </a:lnTo>
                    <a:lnTo>
                      <a:pt x="52" y="59"/>
                    </a:lnTo>
                    <a:lnTo>
                      <a:pt x="0" y="59"/>
                    </a:lnTo>
                    <a:close/>
                    <a:moveTo>
                      <a:pt x="19" y="17"/>
                    </a:moveTo>
                    <a:lnTo>
                      <a:pt x="19" y="17"/>
                    </a:lnTo>
                    <a:lnTo>
                      <a:pt x="36" y="36"/>
                    </a:lnTo>
                    <a:lnTo>
                      <a:pt x="19" y="17"/>
                    </a:lnTo>
                    <a:close/>
                    <a:moveTo>
                      <a:pt x="19" y="17"/>
                    </a:moveTo>
                    <a:lnTo>
                      <a:pt x="27" y="10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60" y="0"/>
                    </a:lnTo>
                    <a:lnTo>
                      <a:pt x="60" y="50"/>
                    </a:lnTo>
                    <a:lnTo>
                      <a:pt x="57" y="52"/>
                    </a:lnTo>
                    <a:lnTo>
                      <a:pt x="54" y="53"/>
                    </a:lnTo>
                    <a:lnTo>
                      <a:pt x="19" y="17"/>
                    </a:lnTo>
                    <a:close/>
                    <a:moveTo>
                      <a:pt x="60" y="0"/>
                    </a:moveTo>
                    <a:lnTo>
                      <a:pt x="71" y="1"/>
                    </a:lnTo>
                    <a:lnTo>
                      <a:pt x="84" y="5"/>
                    </a:lnTo>
                    <a:lnTo>
                      <a:pt x="94" y="10"/>
                    </a:lnTo>
                    <a:lnTo>
                      <a:pt x="102" y="17"/>
                    </a:lnTo>
                    <a:lnTo>
                      <a:pt x="67" y="53"/>
                    </a:lnTo>
                    <a:lnTo>
                      <a:pt x="64" y="52"/>
                    </a:lnTo>
                    <a:lnTo>
                      <a:pt x="60" y="50"/>
                    </a:lnTo>
                    <a:lnTo>
                      <a:pt x="60" y="0"/>
                    </a:lnTo>
                    <a:close/>
                    <a:moveTo>
                      <a:pt x="102" y="17"/>
                    </a:moveTo>
                    <a:lnTo>
                      <a:pt x="102" y="17"/>
                    </a:lnTo>
                    <a:lnTo>
                      <a:pt x="84" y="36"/>
                    </a:lnTo>
                    <a:lnTo>
                      <a:pt x="102" y="17"/>
                    </a:lnTo>
                    <a:close/>
                    <a:moveTo>
                      <a:pt x="102" y="17"/>
                    </a:moveTo>
                    <a:lnTo>
                      <a:pt x="110" y="26"/>
                    </a:lnTo>
                    <a:lnTo>
                      <a:pt x="115" y="36"/>
                    </a:lnTo>
                    <a:lnTo>
                      <a:pt x="118" y="47"/>
                    </a:lnTo>
                    <a:lnTo>
                      <a:pt x="119" y="59"/>
                    </a:lnTo>
                    <a:lnTo>
                      <a:pt x="69" y="59"/>
                    </a:lnTo>
                    <a:lnTo>
                      <a:pt x="68" y="55"/>
                    </a:lnTo>
                    <a:lnTo>
                      <a:pt x="67" y="53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26" name="Freeform 106"/>
              <p:cNvSpPr>
                <a:spLocks/>
              </p:cNvSpPr>
              <p:nvPr userDrawn="1"/>
            </p:nvSpPr>
            <p:spPr bwMode="auto">
              <a:xfrm>
                <a:off x="528" y="3700"/>
                <a:ext cx="22" cy="23"/>
              </a:xfrm>
              <a:custGeom>
                <a:avLst/>
                <a:gdLst/>
                <a:ahLst/>
                <a:cxnLst>
                  <a:cxn ang="0">
                    <a:pos x="67" y="34"/>
                  </a:cxn>
                  <a:cxn ang="0">
                    <a:pos x="67" y="42"/>
                  </a:cxn>
                  <a:cxn ang="0">
                    <a:pos x="65" y="48"/>
                  </a:cxn>
                  <a:cxn ang="0">
                    <a:pos x="62" y="53"/>
                  </a:cxn>
                  <a:cxn ang="0">
                    <a:pos x="58" y="59"/>
                  </a:cxn>
                  <a:cxn ang="0">
                    <a:pos x="53" y="62"/>
                  </a:cxn>
                  <a:cxn ang="0">
                    <a:pos x="46" y="65"/>
                  </a:cxn>
                  <a:cxn ang="0">
                    <a:pos x="40" y="67"/>
                  </a:cxn>
                  <a:cxn ang="0">
                    <a:pos x="34" y="69"/>
                  </a:cxn>
                  <a:cxn ang="0">
                    <a:pos x="27" y="67"/>
                  </a:cxn>
                  <a:cxn ang="0">
                    <a:pos x="21" y="65"/>
                  </a:cxn>
                  <a:cxn ang="0">
                    <a:pos x="14" y="62"/>
                  </a:cxn>
                  <a:cxn ang="0">
                    <a:pos x="10" y="59"/>
                  </a:cxn>
                  <a:cxn ang="0">
                    <a:pos x="6" y="53"/>
                  </a:cxn>
                  <a:cxn ang="0">
                    <a:pos x="2" y="48"/>
                  </a:cxn>
                  <a:cxn ang="0">
                    <a:pos x="0" y="42"/>
                  </a:cxn>
                  <a:cxn ang="0">
                    <a:pos x="0" y="34"/>
                  </a:cxn>
                  <a:cxn ang="0">
                    <a:pos x="0" y="27"/>
                  </a:cxn>
                  <a:cxn ang="0">
                    <a:pos x="2" y="21"/>
                  </a:cxn>
                  <a:cxn ang="0">
                    <a:pos x="6" y="14"/>
                  </a:cxn>
                  <a:cxn ang="0">
                    <a:pos x="10" y="10"/>
                  </a:cxn>
                  <a:cxn ang="0">
                    <a:pos x="14" y="6"/>
                  </a:cxn>
                  <a:cxn ang="0">
                    <a:pos x="21" y="2"/>
                  </a:cxn>
                  <a:cxn ang="0">
                    <a:pos x="27" y="1"/>
                  </a:cxn>
                  <a:cxn ang="0">
                    <a:pos x="34" y="0"/>
                  </a:cxn>
                  <a:cxn ang="0">
                    <a:pos x="40" y="1"/>
                  </a:cxn>
                  <a:cxn ang="0">
                    <a:pos x="46" y="2"/>
                  </a:cxn>
                  <a:cxn ang="0">
                    <a:pos x="53" y="6"/>
                  </a:cxn>
                  <a:cxn ang="0">
                    <a:pos x="58" y="10"/>
                  </a:cxn>
                  <a:cxn ang="0">
                    <a:pos x="62" y="14"/>
                  </a:cxn>
                  <a:cxn ang="0">
                    <a:pos x="65" y="21"/>
                  </a:cxn>
                  <a:cxn ang="0">
                    <a:pos x="67" y="27"/>
                  </a:cxn>
                  <a:cxn ang="0">
                    <a:pos x="67" y="34"/>
                  </a:cxn>
                </a:cxnLst>
                <a:rect l="0" t="0" r="r" b="b"/>
                <a:pathLst>
                  <a:path w="67" h="69">
                    <a:moveTo>
                      <a:pt x="67" y="34"/>
                    </a:moveTo>
                    <a:lnTo>
                      <a:pt x="67" y="42"/>
                    </a:lnTo>
                    <a:lnTo>
                      <a:pt x="65" y="48"/>
                    </a:lnTo>
                    <a:lnTo>
                      <a:pt x="62" y="53"/>
                    </a:lnTo>
                    <a:lnTo>
                      <a:pt x="58" y="59"/>
                    </a:lnTo>
                    <a:lnTo>
                      <a:pt x="53" y="62"/>
                    </a:lnTo>
                    <a:lnTo>
                      <a:pt x="46" y="65"/>
                    </a:lnTo>
                    <a:lnTo>
                      <a:pt x="40" y="67"/>
                    </a:lnTo>
                    <a:lnTo>
                      <a:pt x="34" y="69"/>
                    </a:lnTo>
                    <a:lnTo>
                      <a:pt x="27" y="67"/>
                    </a:lnTo>
                    <a:lnTo>
                      <a:pt x="21" y="65"/>
                    </a:lnTo>
                    <a:lnTo>
                      <a:pt x="14" y="62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2" y="48"/>
                    </a:lnTo>
                    <a:lnTo>
                      <a:pt x="0" y="42"/>
                    </a:lnTo>
                    <a:lnTo>
                      <a:pt x="0" y="34"/>
                    </a:lnTo>
                    <a:lnTo>
                      <a:pt x="0" y="27"/>
                    </a:lnTo>
                    <a:lnTo>
                      <a:pt x="2" y="21"/>
                    </a:lnTo>
                    <a:lnTo>
                      <a:pt x="6" y="14"/>
                    </a:lnTo>
                    <a:lnTo>
                      <a:pt x="10" y="10"/>
                    </a:lnTo>
                    <a:lnTo>
                      <a:pt x="14" y="6"/>
                    </a:lnTo>
                    <a:lnTo>
                      <a:pt x="21" y="2"/>
                    </a:lnTo>
                    <a:lnTo>
                      <a:pt x="27" y="1"/>
                    </a:lnTo>
                    <a:lnTo>
                      <a:pt x="34" y="0"/>
                    </a:lnTo>
                    <a:lnTo>
                      <a:pt x="40" y="1"/>
                    </a:lnTo>
                    <a:lnTo>
                      <a:pt x="46" y="2"/>
                    </a:lnTo>
                    <a:lnTo>
                      <a:pt x="53" y="6"/>
                    </a:lnTo>
                    <a:lnTo>
                      <a:pt x="58" y="10"/>
                    </a:lnTo>
                    <a:lnTo>
                      <a:pt x="62" y="14"/>
                    </a:lnTo>
                    <a:lnTo>
                      <a:pt x="65" y="21"/>
                    </a:lnTo>
                    <a:lnTo>
                      <a:pt x="67" y="27"/>
                    </a:lnTo>
                    <a:lnTo>
                      <a:pt x="67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27" name="Freeform 107"/>
              <p:cNvSpPr>
                <a:spLocks noEditPoints="1"/>
              </p:cNvSpPr>
              <p:nvPr userDrawn="1"/>
            </p:nvSpPr>
            <p:spPr bwMode="auto">
              <a:xfrm>
                <a:off x="519" y="3691"/>
                <a:ext cx="40" cy="40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09" y="92"/>
                  </a:cxn>
                  <a:cxn ang="0">
                    <a:pos x="66" y="65"/>
                  </a:cxn>
                  <a:cxn ang="0">
                    <a:pos x="69" y="59"/>
                  </a:cxn>
                  <a:cxn ang="0">
                    <a:pos x="102" y="101"/>
                  </a:cxn>
                  <a:cxn ang="0">
                    <a:pos x="84" y="84"/>
                  </a:cxn>
                  <a:cxn ang="0">
                    <a:pos x="102" y="101"/>
                  </a:cxn>
                  <a:cxn ang="0">
                    <a:pos x="82" y="115"/>
                  </a:cxn>
                  <a:cxn ang="0">
                    <a:pos x="60" y="118"/>
                  </a:cxn>
                  <a:cxn ang="0">
                    <a:pos x="63" y="67"/>
                  </a:cxn>
                  <a:cxn ang="0">
                    <a:pos x="102" y="101"/>
                  </a:cxn>
                  <a:cxn ang="0">
                    <a:pos x="48" y="117"/>
                  </a:cxn>
                  <a:cxn ang="0">
                    <a:pos x="27" y="108"/>
                  </a:cxn>
                  <a:cxn ang="0">
                    <a:pos x="53" y="65"/>
                  </a:cxn>
                  <a:cxn ang="0">
                    <a:pos x="60" y="68"/>
                  </a:cxn>
                  <a:cxn ang="0">
                    <a:pos x="17" y="101"/>
                  </a:cxn>
                  <a:cxn ang="0">
                    <a:pos x="36" y="84"/>
                  </a:cxn>
                  <a:cxn ang="0">
                    <a:pos x="17" y="101"/>
                  </a:cxn>
                  <a:cxn ang="0">
                    <a:pos x="5" y="83"/>
                  </a:cxn>
                  <a:cxn ang="0">
                    <a:pos x="0" y="59"/>
                  </a:cxn>
                  <a:cxn ang="0">
                    <a:pos x="52" y="63"/>
                  </a:cxn>
                  <a:cxn ang="0">
                    <a:pos x="17" y="101"/>
                  </a:cxn>
                  <a:cxn ang="0">
                    <a:pos x="1" y="47"/>
                  </a:cxn>
                  <a:cxn ang="0">
                    <a:pos x="10" y="26"/>
                  </a:cxn>
                  <a:cxn ang="0">
                    <a:pos x="54" y="53"/>
                  </a:cxn>
                  <a:cxn ang="0">
                    <a:pos x="50" y="59"/>
                  </a:cxn>
                  <a:cxn ang="0">
                    <a:pos x="17" y="17"/>
                  </a:cxn>
                  <a:cxn ang="0">
                    <a:pos x="36" y="35"/>
                  </a:cxn>
                  <a:cxn ang="0">
                    <a:pos x="17" y="17"/>
                  </a:cxn>
                  <a:cxn ang="0">
                    <a:pos x="37" y="4"/>
                  </a:cxn>
                  <a:cxn ang="0">
                    <a:pos x="60" y="0"/>
                  </a:cxn>
                  <a:cxn ang="0">
                    <a:pos x="56" y="51"/>
                  </a:cxn>
                  <a:cxn ang="0">
                    <a:pos x="17" y="17"/>
                  </a:cxn>
                  <a:cxn ang="0">
                    <a:pos x="71" y="0"/>
                  </a:cxn>
                  <a:cxn ang="0">
                    <a:pos x="93" y="10"/>
                  </a:cxn>
                  <a:cxn ang="0">
                    <a:pos x="66" y="53"/>
                  </a:cxn>
                  <a:cxn ang="0">
                    <a:pos x="60" y="51"/>
                  </a:cxn>
                  <a:cxn ang="0">
                    <a:pos x="102" y="17"/>
                  </a:cxn>
                  <a:cxn ang="0">
                    <a:pos x="84" y="35"/>
                  </a:cxn>
                  <a:cxn ang="0">
                    <a:pos x="102" y="17"/>
                  </a:cxn>
                  <a:cxn ang="0">
                    <a:pos x="114" y="36"/>
                  </a:cxn>
                  <a:cxn ang="0">
                    <a:pos x="119" y="59"/>
                  </a:cxn>
                  <a:cxn ang="0">
                    <a:pos x="68" y="55"/>
                  </a:cxn>
                  <a:cxn ang="0">
                    <a:pos x="102" y="17"/>
                  </a:cxn>
                </a:cxnLst>
                <a:rect l="0" t="0" r="r" b="b"/>
                <a:pathLst>
                  <a:path w="119" h="118">
                    <a:moveTo>
                      <a:pt x="119" y="59"/>
                    </a:moveTo>
                    <a:lnTo>
                      <a:pt x="118" y="71"/>
                    </a:lnTo>
                    <a:lnTo>
                      <a:pt x="114" y="83"/>
                    </a:lnTo>
                    <a:lnTo>
                      <a:pt x="109" y="92"/>
                    </a:lnTo>
                    <a:lnTo>
                      <a:pt x="102" y="101"/>
                    </a:lnTo>
                    <a:lnTo>
                      <a:pt x="66" y="65"/>
                    </a:lnTo>
                    <a:lnTo>
                      <a:pt x="68" y="63"/>
                    </a:lnTo>
                    <a:lnTo>
                      <a:pt x="69" y="59"/>
                    </a:lnTo>
                    <a:lnTo>
                      <a:pt x="119" y="59"/>
                    </a:lnTo>
                    <a:close/>
                    <a:moveTo>
                      <a:pt x="102" y="101"/>
                    </a:moveTo>
                    <a:lnTo>
                      <a:pt x="102" y="101"/>
                    </a:lnTo>
                    <a:lnTo>
                      <a:pt x="84" y="84"/>
                    </a:lnTo>
                    <a:lnTo>
                      <a:pt x="102" y="101"/>
                    </a:lnTo>
                    <a:close/>
                    <a:moveTo>
                      <a:pt x="102" y="101"/>
                    </a:moveTo>
                    <a:lnTo>
                      <a:pt x="93" y="108"/>
                    </a:lnTo>
                    <a:lnTo>
                      <a:pt x="82" y="115"/>
                    </a:lnTo>
                    <a:lnTo>
                      <a:pt x="71" y="117"/>
                    </a:lnTo>
                    <a:lnTo>
                      <a:pt x="60" y="118"/>
                    </a:lnTo>
                    <a:lnTo>
                      <a:pt x="60" y="68"/>
                    </a:lnTo>
                    <a:lnTo>
                      <a:pt x="63" y="67"/>
                    </a:lnTo>
                    <a:lnTo>
                      <a:pt x="66" y="65"/>
                    </a:lnTo>
                    <a:lnTo>
                      <a:pt x="102" y="101"/>
                    </a:lnTo>
                    <a:close/>
                    <a:moveTo>
                      <a:pt x="60" y="118"/>
                    </a:moveTo>
                    <a:lnTo>
                      <a:pt x="48" y="117"/>
                    </a:lnTo>
                    <a:lnTo>
                      <a:pt x="37" y="115"/>
                    </a:lnTo>
                    <a:lnTo>
                      <a:pt x="27" y="108"/>
                    </a:lnTo>
                    <a:lnTo>
                      <a:pt x="17" y="101"/>
                    </a:lnTo>
                    <a:lnTo>
                      <a:pt x="53" y="65"/>
                    </a:lnTo>
                    <a:lnTo>
                      <a:pt x="56" y="67"/>
                    </a:lnTo>
                    <a:lnTo>
                      <a:pt x="60" y="68"/>
                    </a:lnTo>
                    <a:lnTo>
                      <a:pt x="60" y="118"/>
                    </a:lnTo>
                    <a:close/>
                    <a:moveTo>
                      <a:pt x="17" y="101"/>
                    </a:moveTo>
                    <a:lnTo>
                      <a:pt x="17" y="101"/>
                    </a:lnTo>
                    <a:lnTo>
                      <a:pt x="36" y="84"/>
                    </a:lnTo>
                    <a:lnTo>
                      <a:pt x="17" y="101"/>
                    </a:lnTo>
                    <a:close/>
                    <a:moveTo>
                      <a:pt x="17" y="101"/>
                    </a:moveTo>
                    <a:lnTo>
                      <a:pt x="10" y="92"/>
                    </a:lnTo>
                    <a:lnTo>
                      <a:pt x="5" y="83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50" y="59"/>
                    </a:lnTo>
                    <a:lnTo>
                      <a:pt x="52" y="63"/>
                    </a:lnTo>
                    <a:lnTo>
                      <a:pt x="54" y="65"/>
                    </a:lnTo>
                    <a:lnTo>
                      <a:pt x="17" y="101"/>
                    </a:lnTo>
                    <a:close/>
                    <a:moveTo>
                      <a:pt x="0" y="59"/>
                    </a:moveTo>
                    <a:lnTo>
                      <a:pt x="1" y="47"/>
                    </a:lnTo>
                    <a:lnTo>
                      <a:pt x="5" y="36"/>
                    </a:lnTo>
                    <a:lnTo>
                      <a:pt x="10" y="26"/>
                    </a:lnTo>
                    <a:lnTo>
                      <a:pt x="17" y="17"/>
                    </a:lnTo>
                    <a:lnTo>
                      <a:pt x="54" y="53"/>
                    </a:lnTo>
                    <a:lnTo>
                      <a:pt x="52" y="55"/>
                    </a:lnTo>
                    <a:lnTo>
                      <a:pt x="50" y="59"/>
                    </a:lnTo>
                    <a:lnTo>
                      <a:pt x="0" y="59"/>
                    </a:lnTo>
                    <a:close/>
                    <a:moveTo>
                      <a:pt x="17" y="17"/>
                    </a:moveTo>
                    <a:lnTo>
                      <a:pt x="17" y="17"/>
                    </a:lnTo>
                    <a:lnTo>
                      <a:pt x="36" y="35"/>
                    </a:lnTo>
                    <a:lnTo>
                      <a:pt x="17" y="17"/>
                    </a:lnTo>
                    <a:close/>
                    <a:moveTo>
                      <a:pt x="17" y="17"/>
                    </a:moveTo>
                    <a:lnTo>
                      <a:pt x="27" y="10"/>
                    </a:lnTo>
                    <a:lnTo>
                      <a:pt x="37" y="4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0" y="51"/>
                    </a:lnTo>
                    <a:lnTo>
                      <a:pt x="56" y="51"/>
                    </a:lnTo>
                    <a:lnTo>
                      <a:pt x="53" y="53"/>
                    </a:lnTo>
                    <a:lnTo>
                      <a:pt x="17" y="17"/>
                    </a:lnTo>
                    <a:close/>
                    <a:moveTo>
                      <a:pt x="60" y="0"/>
                    </a:moveTo>
                    <a:lnTo>
                      <a:pt x="71" y="0"/>
                    </a:lnTo>
                    <a:lnTo>
                      <a:pt x="82" y="4"/>
                    </a:lnTo>
                    <a:lnTo>
                      <a:pt x="93" y="10"/>
                    </a:lnTo>
                    <a:lnTo>
                      <a:pt x="102" y="17"/>
                    </a:lnTo>
                    <a:lnTo>
                      <a:pt x="66" y="53"/>
                    </a:lnTo>
                    <a:lnTo>
                      <a:pt x="63" y="51"/>
                    </a:lnTo>
                    <a:lnTo>
                      <a:pt x="60" y="51"/>
                    </a:lnTo>
                    <a:lnTo>
                      <a:pt x="60" y="0"/>
                    </a:lnTo>
                    <a:close/>
                    <a:moveTo>
                      <a:pt x="102" y="17"/>
                    </a:moveTo>
                    <a:lnTo>
                      <a:pt x="102" y="17"/>
                    </a:lnTo>
                    <a:lnTo>
                      <a:pt x="84" y="35"/>
                    </a:lnTo>
                    <a:lnTo>
                      <a:pt x="102" y="17"/>
                    </a:lnTo>
                    <a:close/>
                    <a:moveTo>
                      <a:pt x="102" y="17"/>
                    </a:moveTo>
                    <a:lnTo>
                      <a:pt x="109" y="26"/>
                    </a:lnTo>
                    <a:lnTo>
                      <a:pt x="114" y="36"/>
                    </a:lnTo>
                    <a:lnTo>
                      <a:pt x="118" y="47"/>
                    </a:lnTo>
                    <a:lnTo>
                      <a:pt x="119" y="59"/>
                    </a:lnTo>
                    <a:lnTo>
                      <a:pt x="69" y="59"/>
                    </a:lnTo>
                    <a:lnTo>
                      <a:pt x="68" y="55"/>
                    </a:lnTo>
                    <a:lnTo>
                      <a:pt x="66" y="53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28" name="Freeform 108"/>
              <p:cNvSpPr>
                <a:spLocks/>
              </p:cNvSpPr>
              <p:nvPr userDrawn="1"/>
            </p:nvSpPr>
            <p:spPr bwMode="auto">
              <a:xfrm>
                <a:off x="516" y="3656"/>
                <a:ext cx="23" cy="23"/>
              </a:xfrm>
              <a:custGeom>
                <a:avLst/>
                <a:gdLst/>
                <a:ahLst/>
                <a:cxnLst>
                  <a:cxn ang="0">
                    <a:pos x="69" y="35"/>
                  </a:cxn>
                  <a:cxn ang="0">
                    <a:pos x="68" y="41"/>
                  </a:cxn>
                  <a:cxn ang="0">
                    <a:pos x="65" y="48"/>
                  </a:cxn>
                  <a:cxn ang="0">
                    <a:pos x="63" y="53"/>
                  </a:cxn>
                  <a:cxn ang="0">
                    <a:pos x="58" y="58"/>
                  </a:cxn>
                  <a:cxn ang="0">
                    <a:pos x="53" y="63"/>
                  </a:cxn>
                  <a:cxn ang="0">
                    <a:pos x="48" y="66"/>
                  </a:cxn>
                  <a:cxn ang="0">
                    <a:pos x="41" y="68"/>
                  </a:cxn>
                  <a:cxn ang="0">
                    <a:pos x="35" y="69"/>
                  </a:cxn>
                  <a:cxn ang="0">
                    <a:pos x="27" y="68"/>
                  </a:cxn>
                  <a:cxn ang="0">
                    <a:pos x="21" y="66"/>
                  </a:cxn>
                  <a:cxn ang="0">
                    <a:pos x="15" y="63"/>
                  </a:cxn>
                  <a:cxn ang="0">
                    <a:pos x="10" y="58"/>
                  </a:cxn>
                  <a:cxn ang="0">
                    <a:pos x="6" y="53"/>
                  </a:cxn>
                  <a:cxn ang="0">
                    <a:pos x="3" y="48"/>
                  </a:cxn>
                  <a:cxn ang="0">
                    <a:pos x="1" y="41"/>
                  </a:cxn>
                  <a:cxn ang="0">
                    <a:pos x="0" y="35"/>
                  </a:cxn>
                  <a:cxn ang="0">
                    <a:pos x="1" y="27"/>
                  </a:cxn>
                  <a:cxn ang="0">
                    <a:pos x="3" y="21"/>
                  </a:cxn>
                  <a:cxn ang="0">
                    <a:pos x="6" y="15"/>
                  </a:cxn>
                  <a:cxn ang="0">
                    <a:pos x="10" y="10"/>
                  </a:cxn>
                  <a:cxn ang="0">
                    <a:pos x="15" y="6"/>
                  </a:cxn>
                  <a:cxn ang="0">
                    <a:pos x="21" y="3"/>
                  </a:cxn>
                  <a:cxn ang="0">
                    <a:pos x="27" y="2"/>
                  </a:cxn>
                  <a:cxn ang="0">
                    <a:pos x="35" y="0"/>
                  </a:cxn>
                  <a:cxn ang="0">
                    <a:pos x="41" y="2"/>
                  </a:cxn>
                  <a:cxn ang="0">
                    <a:pos x="48" y="3"/>
                  </a:cxn>
                  <a:cxn ang="0">
                    <a:pos x="53" y="6"/>
                  </a:cxn>
                  <a:cxn ang="0">
                    <a:pos x="58" y="10"/>
                  </a:cxn>
                  <a:cxn ang="0">
                    <a:pos x="63" y="15"/>
                  </a:cxn>
                  <a:cxn ang="0">
                    <a:pos x="65" y="21"/>
                  </a:cxn>
                  <a:cxn ang="0">
                    <a:pos x="68" y="27"/>
                  </a:cxn>
                  <a:cxn ang="0">
                    <a:pos x="69" y="3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8" y="41"/>
                    </a:lnTo>
                    <a:lnTo>
                      <a:pt x="65" y="48"/>
                    </a:lnTo>
                    <a:lnTo>
                      <a:pt x="63" y="53"/>
                    </a:lnTo>
                    <a:lnTo>
                      <a:pt x="58" y="58"/>
                    </a:lnTo>
                    <a:lnTo>
                      <a:pt x="53" y="63"/>
                    </a:lnTo>
                    <a:lnTo>
                      <a:pt x="48" y="66"/>
                    </a:lnTo>
                    <a:lnTo>
                      <a:pt x="41" y="68"/>
                    </a:lnTo>
                    <a:lnTo>
                      <a:pt x="35" y="69"/>
                    </a:lnTo>
                    <a:lnTo>
                      <a:pt x="27" y="68"/>
                    </a:lnTo>
                    <a:lnTo>
                      <a:pt x="21" y="66"/>
                    </a:lnTo>
                    <a:lnTo>
                      <a:pt x="15" y="63"/>
                    </a:lnTo>
                    <a:lnTo>
                      <a:pt x="10" y="58"/>
                    </a:lnTo>
                    <a:lnTo>
                      <a:pt x="6" y="53"/>
                    </a:lnTo>
                    <a:lnTo>
                      <a:pt x="3" y="48"/>
                    </a:lnTo>
                    <a:lnTo>
                      <a:pt x="1" y="41"/>
                    </a:lnTo>
                    <a:lnTo>
                      <a:pt x="0" y="35"/>
                    </a:lnTo>
                    <a:lnTo>
                      <a:pt x="1" y="27"/>
                    </a:lnTo>
                    <a:lnTo>
                      <a:pt x="3" y="21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1" y="3"/>
                    </a:lnTo>
                    <a:lnTo>
                      <a:pt x="27" y="2"/>
                    </a:lnTo>
                    <a:lnTo>
                      <a:pt x="35" y="0"/>
                    </a:lnTo>
                    <a:lnTo>
                      <a:pt x="41" y="2"/>
                    </a:lnTo>
                    <a:lnTo>
                      <a:pt x="48" y="3"/>
                    </a:lnTo>
                    <a:lnTo>
                      <a:pt x="53" y="6"/>
                    </a:lnTo>
                    <a:lnTo>
                      <a:pt x="58" y="10"/>
                    </a:lnTo>
                    <a:lnTo>
                      <a:pt x="63" y="15"/>
                    </a:lnTo>
                    <a:lnTo>
                      <a:pt x="65" y="21"/>
                    </a:lnTo>
                    <a:lnTo>
                      <a:pt x="68" y="27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29" name="Freeform 109"/>
              <p:cNvSpPr>
                <a:spLocks noEditPoints="1"/>
              </p:cNvSpPr>
              <p:nvPr userDrawn="1"/>
            </p:nvSpPr>
            <p:spPr bwMode="auto">
              <a:xfrm>
                <a:off x="508" y="3648"/>
                <a:ext cx="40" cy="39"/>
              </a:xfrm>
              <a:custGeom>
                <a:avLst/>
                <a:gdLst/>
                <a:ahLst/>
                <a:cxnLst>
                  <a:cxn ang="0">
                    <a:pos x="119" y="72"/>
                  </a:cxn>
                  <a:cxn ang="0">
                    <a:pos x="110" y="93"/>
                  </a:cxn>
                  <a:cxn ang="0">
                    <a:pos x="67" y="66"/>
                  </a:cxn>
                  <a:cxn ang="0">
                    <a:pos x="69" y="60"/>
                  </a:cxn>
                  <a:cxn ang="0">
                    <a:pos x="103" y="102"/>
                  </a:cxn>
                  <a:cxn ang="0">
                    <a:pos x="84" y="83"/>
                  </a:cxn>
                  <a:cxn ang="0">
                    <a:pos x="103" y="102"/>
                  </a:cxn>
                  <a:cxn ang="0">
                    <a:pos x="84" y="114"/>
                  </a:cxn>
                  <a:cxn ang="0">
                    <a:pos x="61" y="119"/>
                  </a:cxn>
                  <a:cxn ang="0">
                    <a:pos x="64" y="67"/>
                  </a:cxn>
                  <a:cxn ang="0">
                    <a:pos x="103" y="102"/>
                  </a:cxn>
                  <a:cxn ang="0">
                    <a:pos x="48" y="118"/>
                  </a:cxn>
                  <a:cxn ang="0">
                    <a:pos x="27" y="109"/>
                  </a:cxn>
                  <a:cxn ang="0">
                    <a:pos x="55" y="66"/>
                  </a:cxn>
                  <a:cxn ang="0">
                    <a:pos x="61" y="68"/>
                  </a:cxn>
                  <a:cxn ang="0">
                    <a:pos x="19" y="102"/>
                  </a:cxn>
                  <a:cxn ang="0">
                    <a:pos x="5" y="83"/>
                  </a:cxn>
                  <a:cxn ang="0">
                    <a:pos x="0" y="60"/>
                  </a:cxn>
                  <a:cxn ang="0">
                    <a:pos x="52" y="63"/>
                  </a:cxn>
                  <a:cxn ang="0">
                    <a:pos x="19" y="102"/>
                  </a:cxn>
                  <a:cxn ang="0">
                    <a:pos x="2" y="47"/>
                  </a:cxn>
                  <a:cxn ang="0">
                    <a:pos x="11" y="27"/>
                  </a:cxn>
                  <a:cxn ang="0">
                    <a:pos x="55" y="54"/>
                  </a:cxn>
                  <a:cxn ang="0">
                    <a:pos x="52" y="60"/>
                  </a:cxn>
                  <a:cxn ang="0">
                    <a:pos x="19" y="18"/>
                  </a:cxn>
                  <a:cxn ang="0">
                    <a:pos x="37" y="4"/>
                  </a:cxn>
                  <a:cxn ang="0">
                    <a:pos x="61" y="0"/>
                  </a:cxn>
                  <a:cxn ang="0">
                    <a:pos x="57" y="51"/>
                  </a:cxn>
                  <a:cxn ang="0">
                    <a:pos x="19" y="18"/>
                  </a:cxn>
                  <a:cxn ang="0">
                    <a:pos x="73" y="1"/>
                  </a:cxn>
                  <a:cxn ang="0">
                    <a:pos x="94" y="11"/>
                  </a:cxn>
                  <a:cxn ang="0">
                    <a:pos x="67" y="54"/>
                  </a:cxn>
                  <a:cxn ang="0">
                    <a:pos x="61" y="51"/>
                  </a:cxn>
                  <a:cxn ang="0">
                    <a:pos x="103" y="18"/>
                  </a:cxn>
                  <a:cxn ang="0">
                    <a:pos x="84" y="35"/>
                  </a:cxn>
                  <a:cxn ang="0">
                    <a:pos x="103" y="18"/>
                  </a:cxn>
                  <a:cxn ang="0">
                    <a:pos x="115" y="36"/>
                  </a:cxn>
                  <a:cxn ang="0">
                    <a:pos x="120" y="60"/>
                  </a:cxn>
                  <a:cxn ang="0">
                    <a:pos x="68" y="56"/>
                  </a:cxn>
                  <a:cxn ang="0">
                    <a:pos x="103" y="18"/>
                  </a:cxn>
                </a:cxnLst>
                <a:rect l="0" t="0" r="r" b="b"/>
                <a:pathLst>
                  <a:path w="120" h="119">
                    <a:moveTo>
                      <a:pt x="120" y="60"/>
                    </a:moveTo>
                    <a:lnTo>
                      <a:pt x="119" y="72"/>
                    </a:lnTo>
                    <a:lnTo>
                      <a:pt x="115" y="83"/>
                    </a:lnTo>
                    <a:lnTo>
                      <a:pt x="110" y="93"/>
                    </a:lnTo>
                    <a:lnTo>
                      <a:pt x="103" y="102"/>
                    </a:lnTo>
                    <a:lnTo>
                      <a:pt x="67" y="66"/>
                    </a:lnTo>
                    <a:lnTo>
                      <a:pt x="68" y="63"/>
                    </a:lnTo>
                    <a:lnTo>
                      <a:pt x="69" y="60"/>
                    </a:lnTo>
                    <a:lnTo>
                      <a:pt x="120" y="60"/>
                    </a:lnTo>
                    <a:close/>
                    <a:moveTo>
                      <a:pt x="103" y="102"/>
                    </a:moveTo>
                    <a:lnTo>
                      <a:pt x="103" y="102"/>
                    </a:lnTo>
                    <a:lnTo>
                      <a:pt x="84" y="83"/>
                    </a:lnTo>
                    <a:lnTo>
                      <a:pt x="103" y="102"/>
                    </a:lnTo>
                    <a:close/>
                    <a:moveTo>
                      <a:pt x="103" y="102"/>
                    </a:moveTo>
                    <a:lnTo>
                      <a:pt x="94" y="109"/>
                    </a:lnTo>
                    <a:lnTo>
                      <a:pt x="84" y="114"/>
                    </a:lnTo>
                    <a:lnTo>
                      <a:pt x="73" y="118"/>
                    </a:lnTo>
                    <a:lnTo>
                      <a:pt x="61" y="119"/>
                    </a:lnTo>
                    <a:lnTo>
                      <a:pt x="61" y="68"/>
                    </a:lnTo>
                    <a:lnTo>
                      <a:pt x="64" y="67"/>
                    </a:lnTo>
                    <a:lnTo>
                      <a:pt x="67" y="66"/>
                    </a:lnTo>
                    <a:lnTo>
                      <a:pt x="103" y="102"/>
                    </a:lnTo>
                    <a:close/>
                    <a:moveTo>
                      <a:pt x="61" y="119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7" y="109"/>
                    </a:lnTo>
                    <a:lnTo>
                      <a:pt x="19" y="102"/>
                    </a:lnTo>
                    <a:lnTo>
                      <a:pt x="55" y="66"/>
                    </a:lnTo>
                    <a:lnTo>
                      <a:pt x="57" y="67"/>
                    </a:lnTo>
                    <a:lnTo>
                      <a:pt x="61" y="68"/>
                    </a:lnTo>
                    <a:lnTo>
                      <a:pt x="61" y="119"/>
                    </a:lnTo>
                    <a:close/>
                    <a:moveTo>
                      <a:pt x="19" y="102"/>
                    </a:moveTo>
                    <a:lnTo>
                      <a:pt x="11" y="93"/>
                    </a:lnTo>
                    <a:lnTo>
                      <a:pt x="5" y="83"/>
                    </a:lnTo>
                    <a:lnTo>
                      <a:pt x="2" y="72"/>
                    </a:lnTo>
                    <a:lnTo>
                      <a:pt x="0" y="60"/>
                    </a:lnTo>
                    <a:lnTo>
                      <a:pt x="52" y="60"/>
                    </a:lnTo>
                    <a:lnTo>
                      <a:pt x="52" y="63"/>
                    </a:lnTo>
                    <a:lnTo>
                      <a:pt x="55" y="66"/>
                    </a:lnTo>
                    <a:lnTo>
                      <a:pt x="19" y="102"/>
                    </a:lnTo>
                    <a:close/>
                    <a:moveTo>
                      <a:pt x="0" y="60"/>
                    </a:moveTo>
                    <a:lnTo>
                      <a:pt x="2" y="47"/>
                    </a:lnTo>
                    <a:lnTo>
                      <a:pt x="5" y="36"/>
                    </a:lnTo>
                    <a:lnTo>
                      <a:pt x="11" y="27"/>
                    </a:lnTo>
                    <a:lnTo>
                      <a:pt x="19" y="18"/>
                    </a:lnTo>
                    <a:lnTo>
                      <a:pt x="55" y="54"/>
                    </a:lnTo>
                    <a:lnTo>
                      <a:pt x="52" y="56"/>
                    </a:lnTo>
                    <a:lnTo>
                      <a:pt x="52" y="60"/>
                    </a:lnTo>
                    <a:lnTo>
                      <a:pt x="0" y="60"/>
                    </a:lnTo>
                    <a:close/>
                    <a:moveTo>
                      <a:pt x="19" y="18"/>
                    </a:moveTo>
                    <a:lnTo>
                      <a:pt x="27" y="11"/>
                    </a:lnTo>
                    <a:lnTo>
                      <a:pt x="37" y="4"/>
                    </a:lnTo>
                    <a:lnTo>
                      <a:pt x="48" y="1"/>
                    </a:lnTo>
                    <a:lnTo>
                      <a:pt x="61" y="0"/>
                    </a:lnTo>
                    <a:lnTo>
                      <a:pt x="61" y="51"/>
                    </a:lnTo>
                    <a:lnTo>
                      <a:pt x="57" y="51"/>
                    </a:lnTo>
                    <a:lnTo>
                      <a:pt x="55" y="54"/>
                    </a:lnTo>
                    <a:lnTo>
                      <a:pt x="19" y="18"/>
                    </a:lnTo>
                    <a:close/>
                    <a:moveTo>
                      <a:pt x="61" y="0"/>
                    </a:moveTo>
                    <a:lnTo>
                      <a:pt x="73" y="1"/>
                    </a:lnTo>
                    <a:lnTo>
                      <a:pt x="84" y="4"/>
                    </a:lnTo>
                    <a:lnTo>
                      <a:pt x="94" y="11"/>
                    </a:lnTo>
                    <a:lnTo>
                      <a:pt x="103" y="18"/>
                    </a:lnTo>
                    <a:lnTo>
                      <a:pt x="67" y="54"/>
                    </a:lnTo>
                    <a:lnTo>
                      <a:pt x="64" y="51"/>
                    </a:lnTo>
                    <a:lnTo>
                      <a:pt x="61" y="51"/>
                    </a:lnTo>
                    <a:lnTo>
                      <a:pt x="61" y="0"/>
                    </a:lnTo>
                    <a:close/>
                    <a:moveTo>
                      <a:pt x="103" y="18"/>
                    </a:moveTo>
                    <a:lnTo>
                      <a:pt x="103" y="18"/>
                    </a:lnTo>
                    <a:lnTo>
                      <a:pt x="84" y="35"/>
                    </a:lnTo>
                    <a:lnTo>
                      <a:pt x="103" y="18"/>
                    </a:lnTo>
                    <a:close/>
                    <a:moveTo>
                      <a:pt x="103" y="18"/>
                    </a:moveTo>
                    <a:lnTo>
                      <a:pt x="110" y="27"/>
                    </a:lnTo>
                    <a:lnTo>
                      <a:pt x="115" y="36"/>
                    </a:lnTo>
                    <a:lnTo>
                      <a:pt x="119" y="47"/>
                    </a:lnTo>
                    <a:lnTo>
                      <a:pt x="120" y="60"/>
                    </a:lnTo>
                    <a:lnTo>
                      <a:pt x="69" y="60"/>
                    </a:lnTo>
                    <a:lnTo>
                      <a:pt x="68" y="56"/>
                    </a:lnTo>
                    <a:lnTo>
                      <a:pt x="67" y="54"/>
                    </a:lnTo>
                    <a:lnTo>
                      <a:pt x="103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30" name="Freeform 110"/>
              <p:cNvSpPr>
                <a:spLocks/>
              </p:cNvSpPr>
              <p:nvPr userDrawn="1"/>
            </p:nvSpPr>
            <p:spPr bwMode="auto">
              <a:xfrm>
                <a:off x="634" y="3626"/>
                <a:ext cx="22" cy="23"/>
              </a:xfrm>
              <a:custGeom>
                <a:avLst/>
                <a:gdLst/>
                <a:ahLst/>
                <a:cxnLst>
                  <a:cxn ang="0">
                    <a:pos x="68" y="34"/>
                  </a:cxn>
                  <a:cxn ang="0">
                    <a:pos x="68" y="40"/>
                  </a:cxn>
                  <a:cxn ang="0">
                    <a:pos x="65" y="48"/>
                  </a:cxn>
                  <a:cxn ang="0">
                    <a:pos x="63" y="52"/>
                  </a:cxn>
                  <a:cxn ang="0">
                    <a:pos x="58" y="57"/>
                  </a:cxn>
                  <a:cxn ang="0">
                    <a:pos x="53" y="62"/>
                  </a:cxn>
                  <a:cxn ang="0">
                    <a:pos x="47" y="65"/>
                  </a:cxn>
                  <a:cxn ang="0">
                    <a:pos x="41" y="67"/>
                  </a:cxn>
                  <a:cxn ang="0">
                    <a:pos x="35" y="68"/>
                  </a:cxn>
                  <a:cxn ang="0">
                    <a:pos x="27" y="67"/>
                  </a:cxn>
                  <a:cxn ang="0">
                    <a:pos x="21" y="65"/>
                  </a:cxn>
                  <a:cxn ang="0">
                    <a:pos x="15" y="62"/>
                  </a:cxn>
                  <a:cxn ang="0">
                    <a:pos x="10" y="57"/>
                  </a:cxn>
                  <a:cxn ang="0">
                    <a:pos x="6" y="52"/>
                  </a:cxn>
                  <a:cxn ang="0">
                    <a:pos x="3" y="48"/>
                  </a:cxn>
                  <a:cxn ang="0">
                    <a:pos x="0" y="40"/>
                  </a:cxn>
                  <a:cxn ang="0">
                    <a:pos x="0" y="34"/>
                  </a:cxn>
                  <a:cxn ang="0">
                    <a:pos x="0" y="27"/>
                  </a:cxn>
                  <a:cxn ang="0">
                    <a:pos x="3" y="20"/>
                  </a:cxn>
                  <a:cxn ang="0">
                    <a:pos x="6" y="14"/>
                  </a:cxn>
                  <a:cxn ang="0">
                    <a:pos x="10" y="9"/>
                  </a:cxn>
                  <a:cxn ang="0">
                    <a:pos x="15" y="6"/>
                  </a:cxn>
                  <a:cxn ang="0">
                    <a:pos x="21" y="2"/>
                  </a:cxn>
                  <a:cxn ang="0">
                    <a:pos x="27" y="1"/>
                  </a:cxn>
                  <a:cxn ang="0">
                    <a:pos x="35" y="0"/>
                  </a:cxn>
                  <a:cxn ang="0">
                    <a:pos x="41" y="1"/>
                  </a:cxn>
                  <a:cxn ang="0">
                    <a:pos x="47" y="2"/>
                  </a:cxn>
                  <a:cxn ang="0">
                    <a:pos x="53" y="6"/>
                  </a:cxn>
                  <a:cxn ang="0">
                    <a:pos x="58" y="9"/>
                  </a:cxn>
                  <a:cxn ang="0">
                    <a:pos x="63" y="14"/>
                  </a:cxn>
                  <a:cxn ang="0">
                    <a:pos x="65" y="20"/>
                  </a:cxn>
                  <a:cxn ang="0">
                    <a:pos x="68" y="27"/>
                  </a:cxn>
                  <a:cxn ang="0">
                    <a:pos x="68" y="34"/>
                  </a:cxn>
                </a:cxnLst>
                <a:rect l="0" t="0" r="r" b="b"/>
                <a:pathLst>
                  <a:path w="68" h="68">
                    <a:moveTo>
                      <a:pt x="68" y="34"/>
                    </a:moveTo>
                    <a:lnTo>
                      <a:pt x="68" y="40"/>
                    </a:lnTo>
                    <a:lnTo>
                      <a:pt x="65" y="48"/>
                    </a:lnTo>
                    <a:lnTo>
                      <a:pt x="63" y="52"/>
                    </a:lnTo>
                    <a:lnTo>
                      <a:pt x="58" y="57"/>
                    </a:lnTo>
                    <a:lnTo>
                      <a:pt x="53" y="62"/>
                    </a:lnTo>
                    <a:lnTo>
                      <a:pt x="47" y="65"/>
                    </a:lnTo>
                    <a:lnTo>
                      <a:pt x="41" y="67"/>
                    </a:lnTo>
                    <a:lnTo>
                      <a:pt x="35" y="68"/>
                    </a:lnTo>
                    <a:lnTo>
                      <a:pt x="27" y="67"/>
                    </a:lnTo>
                    <a:lnTo>
                      <a:pt x="21" y="65"/>
                    </a:lnTo>
                    <a:lnTo>
                      <a:pt x="15" y="62"/>
                    </a:lnTo>
                    <a:lnTo>
                      <a:pt x="10" y="57"/>
                    </a:lnTo>
                    <a:lnTo>
                      <a:pt x="6" y="52"/>
                    </a:lnTo>
                    <a:lnTo>
                      <a:pt x="3" y="48"/>
                    </a:lnTo>
                    <a:lnTo>
                      <a:pt x="0" y="40"/>
                    </a:lnTo>
                    <a:lnTo>
                      <a:pt x="0" y="34"/>
                    </a:lnTo>
                    <a:lnTo>
                      <a:pt x="0" y="27"/>
                    </a:lnTo>
                    <a:lnTo>
                      <a:pt x="3" y="20"/>
                    </a:lnTo>
                    <a:lnTo>
                      <a:pt x="6" y="14"/>
                    </a:lnTo>
                    <a:lnTo>
                      <a:pt x="10" y="9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7" y="1"/>
                    </a:lnTo>
                    <a:lnTo>
                      <a:pt x="35" y="0"/>
                    </a:lnTo>
                    <a:lnTo>
                      <a:pt x="41" y="1"/>
                    </a:lnTo>
                    <a:lnTo>
                      <a:pt x="47" y="2"/>
                    </a:lnTo>
                    <a:lnTo>
                      <a:pt x="53" y="6"/>
                    </a:lnTo>
                    <a:lnTo>
                      <a:pt x="58" y="9"/>
                    </a:lnTo>
                    <a:lnTo>
                      <a:pt x="63" y="14"/>
                    </a:lnTo>
                    <a:lnTo>
                      <a:pt x="65" y="20"/>
                    </a:lnTo>
                    <a:lnTo>
                      <a:pt x="68" y="27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31" name="Freeform 111"/>
              <p:cNvSpPr>
                <a:spLocks noEditPoints="1"/>
              </p:cNvSpPr>
              <p:nvPr userDrawn="1"/>
            </p:nvSpPr>
            <p:spPr bwMode="auto">
              <a:xfrm>
                <a:off x="625" y="3618"/>
                <a:ext cx="40" cy="39"/>
              </a:xfrm>
              <a:custGeom>
                <a:avLst/>
                <a:gdLst/>
                <a:ahLst/>
                <a:cxnLst>
                  <a:cxn ang="0">
                    <a:pos x="118" y="72"/>
                  </a:cxn>
                  <a:cxn ang="0">
                    <a:pos x="110" y="93"/>
                  </a:cxn>
                  <a:cxn ang="0">
                    <a:pos x="67" y="66"/>
                  </a:cxn>
                  <a:cxn ang="0">
                    <a:pos x="69" y="60"/>
                  </a:cxn>
                  <a:cxn ang="0">
                    <a:pos x="102" y="102"/>
                  </a:cxn>
                  <a:cxn ang="0">
                    <a:pos x="83" y="114"/>
                  </a:cxn>
                  <a:cxn ang="0">
                    <a:pos x="61" y="119"/>
                  </a:cxn>
                  <a:cxn ang="0">
                    <a:pos x="63" y="67"/>
                  </a:cxn>
                  <a:cxn ang="0">
                    <a:pos x="102" y="102"/>
                  </a:cxn>
                  <a:cxn ang="0">
                    <a:pos x="48" y="118"/>
                  </a:cxn>
                  <a:cxn ang="0">
                    <a:pos x="27" y="109"/>
                  </a:cxn>
                  <a:cxn ang="0">
                    <a:pos x="54" y="66"/>
                  </a:cxn>
                  <a:cxn ang="0">
                    <a:pos x="61" y="69"/>
                  </a:cxn>
                  <a:cxn ang="0">
                    <a:pos x="17" y="102"/>
                  </a:cxn>
                  <a:cxn ang="0">
                    <a:pos x="5" y="83"/>
                  </a:cxn>
                  <a:cxn ang="0">
                    <a:pos x="0" y="60"/>
                  </a:cxn>
                  <a:cxn ang="0">
                    <a:pos x="52" y="64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7"/>
                  </a:cxn>
                  <a:cxn ang="0">
                    <a:pos x="54" y="54"/>
                  </a:cxn>
                  <a:cxn ang="0">
                    <a:pos x="52" y="60"/>
                  </a:cxn>
                  <a:cxn ang="0">
                    <a:pos x="17" y="18"/>
                  </a:cxn>
                  <a:cxn ang="0">
                    <a:pos x="36" y="35"/>
                  </a:cxn>
                  <a:cxn ang="0">
                    <a:pos x="17" y="18"/>
                  </a:cxn>
                  <a:cxn ang="0">
                    <a:pos x="37" y="5"/>
                  </a:cxn>
                  <a:cxn ang="0">
                    <a:pos x="61" y="0"/>
                  </a:cxn>
                  <a:cxn ang="0">
                    <a:pos x="57" y="51"/>
                  </a:cxn>
                  <a:cxn ang="0">
                    <a:pos x="17" y="18"/>
                  </a:cxn>
                  <a:cxn ang="0">
                    <a:pos x="72" y="1"/>
                  </a:cxn>
                  <a:cxn ang="0">
                    <a:pos x="94" y="11"/>
                  </a:cxn>
                  <a:cxn ang="0">
                    <a:pos x="67" y="54"/>
                  </a:cxn>
                  <a:cxn ang="0">
                    <a:pos x="61" y="51"/>
                  </a:cxn>
                  <a:cxn ang="0">
                    <a:pos x="67" y="54"/>
                  </a:cxn>
                  <a:cxn ang="0">
                    <a:pos x="84" y="35"/>
                  </a:cxn>
                  <a:cxn ang="0">
                    <a:pos x="102" y="18"/>
                  </a:cxn>
                  <a:cxn ang="0">
                    <a:pos x="115" y="37"/>
                  </a:cxn>
                  <a:cxn ang="0">
                    <a:pos x="120" y="60"/>
                  </a:cxn>
                  <a:cxn ang="0">
                    <a:pos x="68" y="56"/>
                  </a:cxn>
                  <a:cxn ang="0">
                    <a:pos x="102" y="18"/>
                  </a:cxn>
                </a:cxnLst>
                <a:rect l="0" t="0" r="r" b="b"/>
                <a:pathLst>
                  <a:path w="120" h="119">
                    <a:moveTo>
                      <a:pt x="120" y="60"/>
                    </a:moveTo>
                    <a:lnTo>
                      <a:pt x="118" y="72"/>
                    </a:lnTo>
                    <a:lnTo>
                      <a:pt x="115" y="83"/>
                    </a:lnTo>
                    <a:lnTo>
                      <a:pt x="110" y="93"/>
                    </a:lnTo>
                    <a:lnTo>
                      <a:pt x="102" y="102"/>
                    </a:lnTo>
                    <a:lnTo>
                      <a:pt x="67" y="66"/>
                    </a:lnTo>
                    <a:lnTo>
                      <a:pt x="68" y="64"/>
                    </a:lnTo>
                    <a:lnTo>
                      <a:pt x="69" y="60"/>
                    </a:lnTo>
                    <a:lnTo>
                      <a:pt x="120" y="60"/>
                    </a:lnTo>
                    <a:close/>
                    <a:moveTo>
                      <a:pt x="102" y="102"/>
                    </a:moveTo>
                    <a:lnTo>
                      <a:pt x="94" y="109"/>
                    </a:lnTo>
                    <a:lnTo>
                      <a:pt x="83" y="114"/>
                    </a:lnTo>
                    <a:lnTo>
                      <a:pt x="72" y="118"/>
                    </a:lnTo>
                    <a:lnTo>
                      <a:pt x="61" y="119"/>
                    </a:lnTo>
                    <a:lnTo>
                      <a:pt x="61" y="69"/>
                    </a:lnTo>
                    <a:lnTo>
                      <a:pt x="63" y="67"/>
                    </a:lnTo>
                    <a:lnTo>
                      <a:pt x="67" y="66"/>
                    </a:lnTo>
                    <a:lnTo>
                      <a:pt x="102" y="102"/>
                    </a:lnTo>
                    <a:close/>
                    <a:moveTo>
                      <a:pt x="61" y="119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7" y="109"/>
                    </a:lnTo>
                    <a:lnTo>
                      <a:pt x="17" y="102"/>
                    </a:lnTo>
                    <a:lnTo>
                      <a:pt x="54" y="66"/>
                    </a:lnTo>
                    <a:lnTo>
                      <a:pt x="57" y="67"/>
                    </a:lnTo>
                    <a:lnTo>
                      <a:pt x="61" y="69"/>
                    </a:lnTo>
                    <a:lnTo>
                      <a:pt x="61" y="119"/>
                    </a:lnTo>
                    <a:close/>
                    <a:moveTo>
                      <a:pt x="17" y="102"/>
                    </a:moveTo>
                    <a:lnTo>
                      <a:pt x="10" y="93"/>
                    </a:lnTo>
                    <a:lnTo>
                      <a:pt x="5" y="83"/>
                    </a:lnTo>
                    <a:lnTo>
                      <a:pt x="1" y="72"/>
                    </a:lnTo>
                    <a:lnTo>
                      <a:pt x="0" y="60"/>
                    </a:lnTo>
                    <a:lnTo>
                      <a:pt x="52" y="60"/>
                    </a:lnTo>
                    <a:lnTo>
                      <a:pt x="52" y="64"/>
                    </a:lnTo>
                    <a:lnTo>
                      <a:pt x="54" y="66"/>
                    </a:lnTo>
                    <a:lnTo>
                      <a:pt x="17" y="102"/>
                    </a:lnTo>
                    <a:close/>
                    <a:moveTo>
                      <a:pt x="0" y="60"/>
                    </a:moveTo>
                    <a:lnTo>
                      <a:pt x="1" y="48"/>
                    </a:lnTo>
                    <a:lnTo>
                      <a:pt x="5" y="37"/>
                    </a:lnTo>
                    <a:lnTo>
                      <a:pt x="10" y="27"/>
                    </a:lnTo>
                    <a:lnTo>
                      <a:pt x="17" y="18"/>
                    </a:lnTo>
                    <a:lnTo>
                      <a:pt x="54" y="54"/>
                    </a:lnTo>
                    <a:lnTo>
                      <a:pt x="52" y="56"/>
                    </a:lnTo>
                    <a:lnTo>
                      <a:pt x="52" y="60"/>
                    </a:lnTo>
                    <a:lnTo>
                      <a:pt x="0" y="60"/>
                    </a:lnTo>
                    <a:close/>
                    <a:moveTo>
                      <a:pt x="17" y="18"/>
                    </a:moveTo>
                    <a:lnTo>
                      <a:pt x="17" y="18"/>
                    </a:lnTo>
                    <a:lnTo>
                      <a:pt x="36" y="35"/>
                    </a:lnTo>
                    <a:lnTo>
                      <a:pt x="17" y="18"/>
                    </a:lnTo>
                    <a:close/>
                    <a:moveTo>
                      <a:pt x="17" y="18"/>
                    </a:moveTo>
                    <a:lnTo>
                      <a:pt x="27" y="11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61" y="0"/>
                    </a:lnTo>
                    <a:lnTo>
                      <a:pt x="61" y="51"/>
                    </a:lnTo>
                    <a:lnTo>
                      <a:pt x="57" y="51"/>
                    </a:lnTo>
                    <a:lnTo>
                      <a:pt x="54" y="54"/>
                    </a:lnTo>
                    <a:lnTo>
                      <a:pt x="17" y="18"/>
                    </a:lnTo>
                    <a:close/>
                    <a:moveTo>
                      <a:pt x="61" y="0"/>
                    </a:moveTo>
                    <a:lnTo>
                      <a:pt x="72" y="1"/>
                    </a:lnTo>
                    <a:lnTo>
                      <a:pt x="83" y="5"/>
                    </a:lnTo>
                    <a:lnTo>
                      <a:pt x="94" y="11"/>
                    </a:lnTo>
                    <a:lnTo>
                      <a:pt x="102" y="18"/>
                    </a:lnTo>
                    <a:lnTo>
                      <a:pt x="67" y="54"/>
                    </a:lnTo>
                    <a:lnTo>
                      <a:pt x="63" y="51"/>
                    </a:lnTo>
                    <a:lnTo>
                      <a:pt x="61" y="51"/>
                    </a:lnTo>
                    <a:lnTo>
                      <a:pt x="61" y="0"/>
                    </a:lnTo>
                    <a:close/>
                    <a:moveTo>
                      <a:pt x="67" y="54"/>
                    </a:moveTo>
                    <a:lnTo>
                      <a:pt x="67" y="54"/>
                    </a:lnTo>
                    <a:lnTo>
                      <a:pt x="84" y="35"/>
                    </a:lnTo>
                    <a:lnTo>
                      <a:pt x="67" y="54"/>
                    </a:lnTo>
                    <a:close/>
                    <a:moveTo>
                      <a:pt x="102" y="18"/>
                    </a:moveTo>
                    <a:lnTo>
                      <a:pt x="110" y="27"/>
                    </a:lnTo>
                    <a:lnTo>
                      <a:pt x="115" y="37"/>
                    </a:lnTo>
                    <a:lnTo>
                      <a:pt x="118" y="48"/>
                    </a:lnTo>
                    <a:lnTo>
                      <a:pt x="120" y="60"/>
                    </a:lnTo>
                    <a:lnTo>
                      <a:pt x="69" y="60"/>
                    </a:lnTo>
                    <a:lnTo>
                      <a:pt x="68" y="56"/>
                    </a:lnTo>
                    <a:lnTo>
                      <a:pt x="67" y="54"/>
                    </a:lnTo>
                    <a:lnTo>
                      <a:pt x="102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32" name="Freeform 112"/>
              <p:cNvSpPr>
                <a:spLocks/>
              </p:cNvSpPr>
              <p:nvPr userDrawn="1"/>
            </p:nvSpPr>
            <p:spPr bwMode="auto">
              <a:xfrm>
                <a:off x="723" y="3547"/>
                <a:ext cx="22" cy="22"/>
              </a:xfrm>
              <a:custGeom>
                <a:avLst/>
                <a:gdLst/>
                <a:ahLst/>
                <a:cxnLst>
                  <a:cxn ang="0">
                    <a:pos x="68" y="33"/>
                  </a:cxn>
                  <a:cxn ang="0">
                    <a:pos x="68" y="40"/>
                  </a:cxn>
                  <a:cxn ang="0">
                    <a:pos x="65" y="47"/>
                  </a:cxn>
                  <a:cxn ang="0">
                    <a:pos x="63" y="53"/>
                  </a:cxn>
                  <a:cxn ang="0">
                    <a:pos x="58" y="58"/>
                  </a:cxn>
                  <a:cxn ang="0">
                    <a:pos x="53" y="61"/>
                  </a:cxn>
                  <a:cxn ang="0">
                    <a:pos x="47" y="65"/>
                  </a:cxn>
                  <a:cxn ang="0">
                    <a:pos x="41" y="68"/>
                  </a:cxn>
                  <a:cxn ang="0">
                    <a:pos x="34" y="68"/>
                  </a:cxn>
                  <a:cxn ang="0">
                    <a:pos x="27" y="68"/>
                  </a:cxn>
                  <a:cxn ang="0">
                    <a:pos x="21" y="65"/>
                  </a:cxn>
                  <a:cxn ang="0">
                    <a:pos x="15" y="61"/>
                  </a:cxn>
                  <a:cxn ang="0">
                    <a:pos x="10" y="58"/>
                  </a:cxn>
                  <a:cxn ang="0">
                    <a:pos x="6" y="53"/>
                  </a:cxn>
                  <a:cxn ang="0">
                    <a:pos x="2" y="47"/>
                  </a:cxn>
                  <a:cxn ang="0">
                    <a:pos x="0" y="40"/>
                  </a:cxn>
                  <a:cxn ang="0">
                    <a:pos x="0" y="33"/>
                  </a:cxn>
                  <a:cxn ang="0">
                    <a:pos x="0" y="27"/>
                  </a:cxn>
                  <a:cxn ang="0">
                    <a:pos x="2" y="21"/>
                  </a:cxn>
                  <a:cxn ang="0">
                    <a:pos x="6" y="15"/>
                  </a:cxn>
                  <a:cxn ang="0">
                    <a:pos x="10" y="10"/>
                  </a:cxn>
                  <a:cxn ang="0">
                    <a:pos x="15" y="5"/>
                  </a:cxn>
                  <a:cxn ang="0">
                    <a:pos x="21" y="2"/>
                  </a:cxn>
                  <a:cxn ang="0">
                    <a:pos x="27" y="0"/>
                  </a:cxn>
                  <a:cxn ang="0">
                    <a:pos x="34" y="0"/>
                  </a:cxn>
                  <a:cxn ang="0">
                    <a:pos x="41" y="0"/>
                  </a:cxn>
                  <a:cxn ang="0">
                    <a:pos x="47" y="2"/>
                  </a:cxn>
                  <a:cxn ang="0">
                    <a:pos x="53" y="5"/>
                  </a:cxn>
                  <a:cxn ang="0">
                    <a:pos x="58" y="10"/>
                  </a:cxn>
                  <a:cxn ang="0">
                    <a:pos x="63" y="15"/>
                  </a:cxn>
                  <a:cxn ang="0">
                    <a:pos x="65" y="21"/>
                  </a:cxn>
                  <a:cxn ang="0">
                    <a:pos x="68" y="27"/>
                  </a:cxn>
                  <a:cxn ang="0">
                    <a:pos x="68" y="33"/>
                  </a:cxn>
                </a:cxnLst>
                <a:rect l="0" t="0" r="r" b="b"/>
                <a:pathLst>
                  <a:path w="68" h="68">
                    <a:moveTo>
                      <a:pt x="68" y="33"/>
                    </a:moveTo>
                    <a:lnTo>
                      <a:pt x="68" y="40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8" y="58"/>
                    </a:lnTo>
                    <a:lnTo>
                      <a:pt x="53" y="61"/>
                    </a:lnTo>
                    <a:lnTo>
                      <a:pt x="47" y="65"/>
                    </a:lnTo>
                    <a:lnTo>
                      <a:pt x="41" y="68"/>
                    </a:lnTo>
                    <a:lnTo>
                      <a:pt x="34" y="68"/>
                    </a:lnTo>
                    <a:lnTo>
                      <a:pt x="27" y="68"/>
                    </a:lnTo>
                    <a:lnTo>
                      <a:pt x="21" y="65"/>
                    </a:lnTo>
                    <a:lnTo>
                      <a:pt x="15" y="61"/>
                    </a:lnTo>
                    <a:lnTo>
                      <a:pt x="10" y="58"/>
                    </a:lnTo>
                    <a:lnTo>
                      <a:pt x="6" y="53"/>
                    </a:lnTo>
                    <a:lnTo>
                      <a:pt x="2" y="47"/>
                    </a:lnTo>
                    <a:lnTo>
                      <a:pt x="0" y="40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2" y="21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5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41" y="0"/>
                    </a:lnTo>
                    <a:lnTo>
                      <a:pt x="47" y="2"/>
                    </a:lnTo>
                    <a:lnTo>
                      <a:pt x="53" y="5"/>
                    </a:lnTo>
                    <a:lnTo>
                      <a:pt x="58" y="10"/>
                    </a:lnTo>
                    <a:lnTo>
                      <a:pt x="63" y="15"/>
                    </a:lnTo>
                    <a:lnTo>
                      <a:pt x="65" y="21"/>
                    </a:lnTo>
                    <a:lnTo>
                      <a:pt x="68" y="27"/>
                    </a:lnTo>
                    <a:lnTo>
                      <a:pt x="68" y="33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33" name="Freeform 113"/>
              <p:cNvSpPr>
                <a:spLocks noEditPoints="1"/>
              </p:cNvSpPr>
              <p:nvPr userDrawn="1"/>
            </p:nvSpPr>
            <p:spPr bwMode="auto">
              <a:xfrm>
                <a:off x="714" y="3538"/>
                <a:ext cx="40" cy="40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10" y="92"/>
                  </a:cxn>
                  <a:cxn ang="0">
                    <a:pos x="67" y="65"/>
                  </a:cxn>
                  <a:cxn ang="0">
                    <a:pos x="69" y="59"/>
                  </a:cxn>
                  <a:cxn ang="0">
                    <a:pos x="102" y="102"/>
                  </a:cxn>
                  <a:cxn ang="0">
                    <a:pos x="83" y="114"/>
                  </a:cxn>
                  <a:cxn ang="0">
                    <a:pos x="60" y="119"/>
                  </a:cxn>
                  <a:cxn ang="0">
                    <a:pos x="63" y="68"/>
                  </a:cxn>
                  <a:cxn ang="0">
                    <a:pos x="102" y="102"/>
                  </a:cxn>
                  <a:cxn ang="0">
                    <a:pos x="48" y="118"/>
                  </a:cxn>
                  <a:cxn ang="0">
                    <a:pos x="27" y="110"/>
                  </a:cxn>
                  <a:cxn ang="0">
                    <a:pos x="54" y="65"/>
                  </a:cxn>
                  <a:cxn ang="0">
                    <a:pos x="60" y="68"/>
                  </a:cxn>
                  <a:cxn ang="0">
                    <a:pos x="17" y="102"/>
                  </a:cxn>
                  <a:cxn ang="0">
                    <a:pos x="5" y="82"/>
                  </a:cxn>
                  <a:cxn ang="0">
                    <a:pos x="0" y="59"/>
                  </a:cxn>
                  <a:cxn ang="0">
                    <a:pos x="52" y="63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6"/>
                  </a:cxn>
                  <a:cxn ang="0">
                    <a:pos x="54" y="53"/>
                  </a:cxn>
                  <a:cxn ang="0">
                    <a:pos x="52" y="59"/>
                  </a:cxn>
                  <a:cxn ang="0">
                    <a:pos x="17" y="17"/>
                  </a:cxn>
                  <a:cxn ang="0">
                    <a:pos x="36" y="36"/>
                  </a:cxn>
                  <a:cxn ang="0">
                    <a:pos x="17" y="17"/>
                  </a:cxn>
                  <a:cxn ang="0">
                    <a:pos x="37" y="5"/>
                  </a:cxn>
                  <a:cxn ang="0">
                    <a:pos x="60" y="0"/>
                  </a:cxn>
                  <a:cxn ang="0">
                    <a:pos x="57" y="52"/>
                  </a:cxn>
                  <a:cxn ang="0">
                    <a:pos x="17" y="17"/>
                  </a:cxn>
                  <a:cxn ang="0">
                    <a:pos x="72" y="1"/>
                  </a:cxn>
                  <a:cxn ang="0">
                    <a:pos x="94" y="10"/>
                  </a:cxn>
                  <a:cxn ang="0">
                    <a:pos x="67" y="53"/>
                  </a:cxn>
                  <a:cxn ang="0">
                    <a:pos x="60" y="50"/>
                  </a:cxn>
                  <a:cxn ang="0">
                    <a:pos x="102" y="17"/>
                  </a:cxn>
                  <a:cxn ang="0">
                    <a:pos x="115" y="37"/>
                  </a:cxn>
                  <a:cxn ang="0">
                    <a:pos x="120" y="59"/>
                  </a:cxn>
                  <a:cxn ang="0">
                    <a:pos x="68" y="57"/>
                  </a:cxn>
                  <a:cxn ang="0">
                    <a:pos x="102" y="17"/>
                  </a:cxn>
                </a:cxnLst>
                <a:rect l="0" t="0" r="r" b="b"/>
                <a:pathLst>
                  <a:path w="120" h="119">
                    <a:moveTo>
                      <a:pt x="120" y="59"/>
                    </a:moveTo>
                    <a:lnTo>
                      <a:pt x="118" y="71"/>
                    </a:lnTo>
                    <a:lnTo>
                      <a:pt x="115" y="82"/>
                    </a:lnTo>
                    <a:lnTo>
                      <a:pt x="110" y="92"/>
                    </a:lnTo>
                    <a:lnTo>
                      <a:pt x="102" y="102"/>
                    </a:lnTo>
                    <a:lnTo>
                      <a:pt x="67" y="65"/>
                    </a:lnTo>
                    <a:lnTo>
                      <a:pt x="68" y="63"/>
                    </a:lnTo>
                    <a:lnTo>
                      <a:pt x="69" y="59"/>
                    </a:lnTo>
                    <a:lnTo>
                      <a:pt x="120" y="59"/>
                    </a:lnTo>
                    <a:close/>
                    <a:moveTo>
                      <a:pt x="102" y="102"/>
                    </a:moveTo>
                    <a:lnTo>
                      <a:pt x="94" y="110"/>
                    </a:lnTo>
                    <a:lnTo>
                      <a:pt x="83" y="114"/>
                    </a:lnTo>
                    <a:lnTo>
                      <a:pt x="72" y="118"/>
                    </a:lnTo>
                    <a:lnTo>
                      <a:pt x="60" y="119"/>
                    </a:lnTo>
                    <a:lnTo>
                      <a:pt x="60" y="68"/>
                    </a:lnTo>
                    <a:lnTo>
                      <a:pt x="63" y="68"/>
                    </a:lnTo>
                    <a:lnTo>
                      <a:pt x="67" y="65"/>
                    </a:lnTo>
                    <a:lnTo>
                      <a:pt x="102" y="102"/>
                    </a:lnTo>
                    <a:close/>
                    <a:moveTo>
                      <a:pt x="60" y="119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7" y="110"/>
                    </a:lnTo>
                    <a:lnTo>
                      <a:pt x="17" y="102"/>
                    </a:lnTo>
                    <a:lnTo>
                      <a:pt x="54" y="65"/>
                    </a:lnTo>
                    <a:lnTo>
                      <a:pt x="57" y="68"/>
                    </a:lnTo>
                    <a:lnTo>
                      <a:pt x="60" y="68"/>
                    </a:lnTo>
                    <a:lnTo>
                      <a:pt x="60" y="119"/>
                    </a:lnTo>
                    <a:close/>
                    <a:moveTo>
                      <a:pt x="17" y="102"/>
                    </a:moveTo>
                    <a:lnTo>
                      <a:pt x="10" y="92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52" y="59"/>
                    </a:lnTo>
                    <a:lnTo>
                      <a:pt x="52" y="63"/>
                    </a:lnTo>
                    <a:lnTo>
                      <a:pt x="54" y="65"/>
                    </a:lnTo>
                    <a:lnTo>
                      <a:pt x="17" y="102"/>
                    </a:lnTo>
                    <a:close/>
                    <a:moveTo>
                      <a:pt x="0" y="59"/>
                    </a:moveTo>
                    <a:lnTo>
                      <a:pt x="1" y="48"/>
                    </a:lnTo>
                    <a:lnTo>
                      <a:pt x="5" y="37"/>
                    </a:lnTo>
                    <a:lnTo>
                      <a:pt x="10" y="26"/>
                    </a:lnTo>
                    <a:lnTo>
                      <a:pt x="17" y="17"/>
                    </a:lnTo>
                    <a:lnTo>
                      <a:pt x="54" y="53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0" y="59"/>
                    </a:lnTo>
                    <a:close/>
                    <a:moveTo>
                      <a:pt x="17" y="17"/>
                    </a:moveTo>
                    <a:lnTo>
                      <a:pt x="17" y="17"/>
                    </a:lnTo>
                    <a:lnTo>
                      <a:pt x="36" y="36"/>
                    </a:lnTo>
                    <a:lnTo>
                      <a:pt x="17" y="17"/>
                    </a:lnTo>
                    <a:close/>
                    <a:moveTo>
                      <a:pt x="17" y="17"/>
                    </a:moveTo>
                    <a:lnTo>
                      <a:pt x="27" y="10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60" y="0"/>
                    </a:lnTo>
                    <a:lnTo>
                      <a:pt x="60" y="50"/>
                    </a:lnTo>
                    <a:lnTo>
                      <a:pt x="57" y="52"/>
                    </a:lnTo>
                    <a:lnTo>
                      <a:pt x="54" y="53"/>
                    </a:lnTo>
                    <a:lnTo>
                      <a:pt x="17" y="17"/>
                    </a:lnTo>
                    <a:close/>
                    <a:moveTo>
                      <a:pt x="60" y="0"/>
                    </a:moveTo>
                    <a:lnTo>
                      <a:pt x="72" y="1"/>
                    </a:lnTo>
                    <a:lnTo>
                      <a:pt x="83" y="5"/>
                    </a:lnTo>
                    <a:lnTo>
                      <a:pt x="94" y="10"/>
                    </a:lnTo>
                    <a:lnTo>
                      <a:pt x="102" y="17"/>
                    </a:lnTo>
                    <a:lnTo>
                      <a:pt x="67" y="53"/>
                    </a:lnTo>
                    <a:lnTo>
                      <a:pt x="63" y="52"/>
                    </a:lnTo>
                    <a:lnTo>
                      <a:pt x="60" y="50"/>
                    </a:lnTo>
                    <a:lnTo>
                      <a:pt x="60" y="0"/>
                    </a:lnTo>
                    <a:close/>
                    <a:moveTo>
                      <a:pt x="102" y="17"/>
                    </a:moveTo>
                    <a:lnTo>
                      <a:pt x="110" y="26"/>
                    </a:lnTo>
                    <a:lnTo>
                      <a:pt x="115" y="37"/>
                    </a:lnTo>
                    <a:lnTo>
                      <a:pt x="118" y="48"/>
                    </a:lnTo>
                    <a:lnTo>
                      <a:pt x="120" y="59"/>
                    </a:lnTo>
                    <a:lnTo>
                      <a:pt x="69" y="59"/>
                    </a:lnTo>
                    <a:lnTo>
                      <a:pt x="68" y="57"/>
                    </a:lnTo>
                    <a:lnTo>
                      <a:pt x="67" y="53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34" name="Freeform 114"/>
              <p:cNvSpPr>
                <a:spLocks/>
              </p:cNvSpPr>
              <p:nvPr userDrawn="1"/>
            </p:nvSpPr>
            <p:spPr bwMode="auto">
              <a:xfrm>
                <a:off x="634" y="3814"/>
                <a:ext cx="22" cy="23"/>
              </a:xfrm>
              <a:custGeom>
                <a:avLst/>
                <a:gdLst/>
                <a:ahLst/>
                <a:cxnLst>
                  <a:cxn ang="0">
                    <a:pos x="68" y="34"/>
                  </a:cxn>
                  <a:cxn ang="0">
                    <a:pos x="68" y="41"/>
                  </a:cxn>
                  <a:cxn ang="0">
                    <a:pos x="65" y="48"/>
                  </a:cxn>
                  <a:cxn ang="0">
                    <a:pos x="63" y="53"/>
                  </a:cxn>
                  <a:cxn ang="0">
                    <a:pos x="58" y="58"/>
                  </a:cxn>
                  <a:cxn ang="0">
                    <a:pos x="53" y="63"/>
                  </a:cxn>
                  <a:cxn ang="0">
                    <a:pos x="47" y="65"/>
                  </a:cxn>
                  <a:cxn ang="0">
                    <a:pos x="41" y="68"/>
                  </a:cxn>
                  <a:cxn ang="0">
                    <a:pos x="35" y="68"/>
                  </a:cxn>
                  <a:cxn ang="0">
                    <a:pos x="27" y="68"/>
                  </a:cxn>
                  <a:cxn ang="0">
                    <a:pos x="21" y="65"/>
                  </a:cxn>
                  <a:cxn ang="0">
                    <a:pos x="15" y="63"/>
                  </a:cxn>
                  <a:cxn ang="0">
                    <a:pos x="10" y="58"/>
                  </a:cxn>
                  <a:cxn ang="0">
                    <a:pos x="6" y="53"/>
                  </a:cxn>
                  <a:cxn ang="0">
                    <a:pos x="3" y="48"/>
                  </a:cxn>
                  <a:cxn ang="0">
                    <a:pos x="0" y="41"/>
                  </a:cxn>
                  <a:cxn ang="0">
                    <a:pos x="0" y="34"/>
                  </a:cxn>
                  <a:cxn ang="0">
                    <a:pos x="0" y="27"/>
                  </a:cxn>
                  <a:cxn ang="0">
                    <a:pos x="3" y="21"/>
                  </a:cxn>
                  <a:cxn ang="0">
                    <a:pos x="6" y="15"/>
                  </a:cxn>
                  <a:cxn ang="0">
                    <a:pos x="10" y="10"/>
                  </a:cxn>
                  <a:cxn ang="0">
                    <a:pos x="15" y="6"/>
                  </a:cxn>
                  <a:cxn ang="0">
                    <a:pos x="21" y="2"/>
                  </a:cxn>
                  <a:cxn ang="0">
                    <a:pos x="27" y="1"/>
                  </a:cxn>
                  <a:cxn ang="0">
                    <a:pos x="35" y="0"/>
                  </a:cxn>
                  <a:cxn ang="0">
                    <a:pos x="41" y="1"/>
                  </a:cxn>
                  <a:cxn ang="0">
                    <a:pos x="47" y="2"/>
                  </a:cxn>
                  <a:cxn ang="0">
                    <a:pos x="53" y="6"/>
                  </a:cxn>
                  <a:cxn ang="0">
                    <a:pos x="58" y="10"/>
                  </a:cxn>
                  <a:cxn ang="0">
                    <a:pos x="63" y="15"/>
                  </a:cxn>
                  <a:cxn ang="0">
                    <a:pos x="65" y="21"/>
                  </a:cxn>
                  <a:cxn ang="0">
                    <a:pos x="68" y="27"/>
                  </a:cxn>
                  <a:cxn ang="0">
                    <a:pos x="68" y="34"/>
                  </a:cxn>
                </a:cxnLst>
                <a:rect l="0" t="0" r="r" b="b"/>
                <a:pathLst>
                  <a:path w="68" h="68">
                    <a:moveTo>
                      <a:pt x="68" y="34"/>
                    </a:moveTo>
                    <a:lnTo>
                      <a:pt x="68" y="41"/>
                    </a:lnTo>
                    <a:lnTo>
                      <a:pt x="65" y="48"/>
                    </a:lnTo>
                    <a:lnTo>
                      <a:pt x="63" y="53"/>
                    </a:lnTo>
                    <a:lnTo>
                      <a:pt x="58" y="58"/>
                    </a:lnTo>
                    <a:lnTo>
                      <a:pt x="53" y="63"/>
                    </a:lnTo>
                    <a:lnTo>
                      <a:pt x="47" y="65"/>
                    </a:lnTo>
                    <a:lnTo>
                      <a:pt x="41" y="68"/>
                    </a:lnTo>
                    <a:lnTo>
                      <a:pt x="35" y="68"/>
                    </a:lnTo>
                    <a:lnTo>
                      <a:pt x="27" y="68"/>
                    </a:lnTo>
                    <a:lnTo>
                      <a:pt x="21" y="65"/>
                    </a:lnTo>
                    <a:lnTo>
                      <a:pt x="15" y="63"/>
                    </a:lnTo>
                    <a:lnTo>
                      <a:pt x="10" y="58"/>
                    </a:lnTo>
                    <a:lnTo>
                      <a:pt x="6" y="53"/>
                    </a:lnTo>
                    <a:lnTo>
                      <a:pt x="3" y="48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0" y="27"/>
                    </a:lnTo>
                    <a:lnTo>
                      <a:pt x="3" y="21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7" y="1"/>
                    </a:lnTo>
                    <a:lnTo>
                      <a:pt x="35" y="0"/>
                    </a:lnTo>
                    <a:lnTo>
                      <a:pt x="41" y="1"/>
                    </a:lnTo>
                    <a:lnTo>
                      <a:pt x="47" y="2"/>
                    </a:lnTo>
                    <a:lnTo>
                      <a:pt x="53" y="6"/>
                    </a:lnTo>
                    <a:lnTo>
                      <a:pt x="58" y="10"/>
                    </a:lnTo>
                    <a:lnTo>
                      <a:pt x="63" y="15"/>
                    </a:lnTo>
                    <a:lnTo>
                      <a:pt x="65" y="21"/>
                    </a:lnTo>
                    <a:lnTo>
                      <a:pt x="68" y="27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35" name="Freeform 115"/>
              <p:cNvSpPr>
                <a:spLocks noEditPoints="1"/>
              </p:cNvSpPr>
              <p:nvPr userDrawn="1"/>
            </p:nvSpPr>
            <p:spPr bwMode="auto">
              <a:xfrm>
                <a:off x="625" y="3805"/>
                <a:ext cx="40" cy="40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10" y="94"/>
                  </a:cxn>
                  <a:cxn ang="0">
                    <a:pos x="67" y="67"/>
                  </a:cxn>
                  <a:cxn ang="0">
                    <a:pos x="69" y="60"/>
                  </a:cxn>
                  <a:cxn ang="0">
                    <a:pos x="102" y="102"/>
                  </a:cxn>
                  <a:cxn ang="0">
                    <a:pos x="83" y="114"/>
                  </a:cxn>
                  <a:cxn ang="0">
                    <a:pos x="61" y="119"/>
                  </a:cxn>
                  <a:cxn ang="0">
                    <a:pos x="63" y="68"/>
                  </a:cxn>
                  <a:cxn ang="0">
                    <a:pos x="102" y="102"/>
                  </a:cxn>
                  <a:cxn ang="0">
                    <a:pos x="48" y="118"/>
                  </a:cxn>
                  <a:cxn ang="0">
                    <a:pos x="27" y="110"/>
                  </a:cxn>
                  <a:cxn ang="0">
                    <a:pos x="54" y="67"/>
                  </a:cxn>
                  <a:cxn ang="0">
                    <a:pos x="61" y="69"/>
                  </a:cxn>
                  <a:cxn ang="0">
                    <a:pos x="17" y="102"/>
                  </a:cxn>
                  <a:cxn ang="0">
                    <a:pos x="5" y="84"/>
                  </a:cxn>
                  <a:cxn ang="0">
                    <a:pos x="0" y="60"/>
                  </a:cxn>
                  <a:cxn ang="0">
                    <a:pos x="52" y="64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7"/>
                  </a:cxn>
                  <a:cxn ang="0">
                    <a:pos x="54" y="54"/>
                  </a:cxn>
                  <a:cxn ang="0">
                    <a:pos x="52" y="60"/>
                  </a:cxn>
                  <a:cxn ang="0">
                    <a:pos x="17" y="19"/>
                  </a:cxn>
                  <a:cxn ang="0">
                    <a:pos x="37" y="5"/>
                  </a:cxn>
                  <a:cxn ang="0">
                    <a:pos x="61" y="0"/>
                  </a:cxn>
                  <a:cxn ang="0">
                    <a:pos x="57" y="52"/>
                  </a:cxn>
                  <a:cxn ang="0">
                    <a:pos x="17" y="19"/>
                  </a:cxn>
                  <a:cxn ang="0">
                    <a:pos x="72" y="1"/>
                  </a:cxn>
                  <a:cxn ang="0">
                    <a:pos x="94" y="11"/>
                  </a:cxn>
                  <a:cxn ang="0">
                    <a:pos x="67" y="54"/>
                  </a:cxn>
                  <a:cxn ang="0">
                    <a:pos x="61" y="52"/>
                  </a:cxn>
                  <a:cxn ang="0">
                    <a:pos x="67" y="54"/>
                  </a:cxn>
                  <a:cxn ang="0">
                    <a:pos x="84" y="36"/>
                  </a:cxn>
                  <a:cxn ang="0">
                    <a:pos x="102" y="19"/>
                  </a:cxn>
                  <a:cxn ang="0">
                    <a:pos x="115" y="37"/>
                  </a:cxn>
                  <a:cxn ang="0">
                    <a:pos x="120" y="60"/>
                  </a:cxn>
                  <a:cxn ang="0">
                    <a:pos x="68" y="57"/>
                  </a:cxn>
                  <a:cxn ang="0">
                    <a:pos x="102" y="19"/>
                  </a:cxn>
                </a:cxnLst>
                <a:rect l="0" t="0" r="r" b="b"/>
                <a:pathLst>
                  <a:path w="120" h="119">
                    <a:moveTo>
                      <a:pt x="120" y="60"/>
                    </a:moveTo>
                    <a:lnTo>
                      <a:pt x="118" y="71"/>
                    </a:lnTo>
                    <a:lnTo>
                      <a:pt x="115" y="84"/>
                    </a:lnTo>
                    <a:lnTo>
                      <a:pt x="110" y="94"/>
                    </a:lnTo>
                    <a:lnTo>
                      <a:pt x="102" y="102"/>
                    </a:lnTo>
                    <a:lnTo>
                      <a:pt x="67" y="67"/>
                    </a:lnTo>
                    <a:lnTo>
                      <a:pt x="68" y="63"/>
                    </a:lnTo>
                    <a:lnTo>
                      <a:pt x="69" y="60"/>
                    </a:lnTo>
                    <a:lnTo>
                      <a:pt x="120" y="60"/>
                    </a:lnTo>
                    <a:close/>
                    <a:moveTo>
                      <a:pt x="102" y="102"/>
                    </a:moveTo>
                    <a:lnTo>
                      <a:pt x="94" y="110"/>
                    </a:lnTo>
                    <a:lnTo>
                      <a:pt x="83" y="114"/>
                    </a:lnTo>
                    <a:lnTo>
                      <a:pt x="72" y="118"/>
                    </a:lnTo>
                    <a:lnTo>
                      <a:pt x="61" y="119"/>
                    </a:lnTo>
                    <a:lnTo>
                      <a:pt x="61" y="69"/>
                    </a:lnTo>
                    <a:lnTo>
                      <a:pt x="63" y="68"/>
                    </a:lnTo>
                    <a:lnTo>
                      <a:pt x="67" y="67"/>
                    </a:lnTo>
                    <a:lnTo>
                      <a:pt x="102" y="102"/>
                    </a:lnTo>
                    <a:close/>
                    <a:moveTo>
                      <a:pt x="61" y="119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7" y="110"/>
                    </a:lnTo>
                    <a:lnTo>
                      <a:pt x="17" y="102"/>
                    </a:lnTo>
                    <a:lnTo>
                      <a:pt x="54" y="67"/>
                    </a:lnTo>
                    <a:lnTo>
                      <a:pt x="57" y="68"/>
                    </a:lnTo>
                    <a:lnTo>
                      <a:pt x="61" y="69"/>
                    </a:lnTo>
                    <a:lnTo>
                      <a:pt x="61" y="119"/>
                    </a:lnTo>
                    <a:close/>
                    <a:moveTo>
                      <a:pt x="17" y="102"/>
                    </a:moveTo>
                    <a:lnTo>
                      <a:pt x="10" y="94"/>
                    </a:lnTo>
                    <a:lnTo>
                      <a:pt x="5" y="84"/>
                    </a:lnTo>
                    <a:lnTo>
                      <a:pt x="1" y="71"/>
                    </a:lnTo>
                    <a:lnTo>
                      <a:pt x="0" y="60"/>
                    </a:lnTo>
                    <a:lnTo>
                      <a:pt x="52" y="60"/>
                    </a:lnTo>
                    <a:lnTo>
                      <a:pt x="52" y="64"/>
                    </a:lnTo>
                    <a:lnTo>
                      <a:pt x="54" y="67"/>
                    </a:lnTo>
                    <a:lnTo>
                      <a:pt x="17" y="102"/>
                    </a:lnTo>
                    <a:close/>
                    <a:moveTo>
                      <a:pt x="0" y="60"/>
                    </a:moveTo>
                    <a:lnTo>
                      <a:pt x="1" y="48"/>
                    </a:lnTo>
                    <a:lnTo>
                      <a:pt x="5" y="37"/>
                    </a:lnTo>
                    <a:lnTo>
                      <a:pt x="10" y="27"/>
                    </a:lnTo>
                    <a:lnTo>
                      <a:pt x="17" y="19"/>
                    </a:lnTo>
                    <a:lnTo>
                      <a:pt x="54" y="54"/>
                    </a:lnTo>
                    <a:lnTo>
                      <a:pt x="52" y="57"/>
                    </a:lnTo>
                    <a:lnTo>
                      <a:pt x="52" y="60"/>
                    </a:lnTo>
                    <a:lnTo>
                      <a:pt x="0" y="60"/>
                    </a:lnTo>
                    <a:close/>
                    <a:moveTo>
                      <a:pt x="17" y="19"/>
                    </a:moveTo>
                    <a:lnTo>
                      <a:pt x="27" y="11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61" y="0"/>
                    </a:lnTo>
                    <a:lnTo>
                      <a:pt x="61" y="52"/>
                    </a:lnTo>
                    <a:lnTo>
                      <a:pt x="57" y="52"/>
                    </a:lnTo>
                    <a:lnTo>
                      <a:pt x="54" y="54"/>
                    </a:lnTo>
                    <a:lnTo>
                      <a:pt x="17" y="19"/>
                    </a:lnTo>
                    <a:close/>
                    <a:moveTo>
                      <a:pt x="61" y="0"/>
                    </a:moveTo>
                    <a:lnTo>
                      <a:pt x="72" y="1"/>
                    </a:lnTo>
                    <a:lnTo>
                      <a:pt x="83" y="5"/>
                    </a:lnTo>
                    <a:lnTo>
                      <a:pt x="94" y="11"/>
                    </a:lnTo>
                    <a:lnTo>
                      <a:pt x="102" y="19"/>
                    </a:lnTo>
                    <a:lnTo>
                      <a:pt x="67" y="54"/>
                    </a:lnTo>
                    <a:lnTo>
                      <a:pt x="63" y="52"/>
                    </a:lnTo>
                    <a:lnTo>
                      <a:pt x="61" y="52"/>
                    </a:lnTo>
                    <a:lnTo>
                      <a:pt x="61" y="0"/>
                    </a:lnTo>
                    <a:close/>
                    <a:moveTo>
                      <a:pt x="67" y="54"/>
                    </a:moveTo>
                    <a:lnTo>
                      <a:pt x="67" y="54"/>
                    </a:lnTo>
                    <a:lnTo>
                      <a:pt x="84" y="36"/>
                    </a:lnTo>
                    <a:lnTo>
                      <a:pt x="67" y="54"/>
                    </a:lnTo>
                    <a:close/>
                    <a:moveTo>
                      <a:pt x="102" y="19"/>
                    </a:moveTo>
                    <a:lnTo>
                      <a:pt x="110" y="27"/>
                    </a:lnTo>
                    <a:lnTo>
                      <a:pt x="115" y="37"/>
                    </a:lnTo>
                    <a:lnTo>
                      <a:pt x="118" y="48"/>
                    </a:lnTo>
                    <a:lnTo>
                      <a:pt x="120" y="60"/>
                    </a:lnTo>
                    <a:lnTo>
                      <a:pt x="69" y="60"/>
                    </a:lnTo>
                    <a:lnTo>
                      <a:pt x="68" y="57"/>
                    </a:lnTo>
                    <a:lnTo>
                      <a:pt x="67" y="54"/>
                    </a:lnTo>
                    <a:lnTo>
                      <a:pt x="102" y="19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36" name="Freeform 116"/>
              <p:cNvSpPr>
                <a:spLocks/>
              </p:cNvSpPr>
              <p:nvPr userDrawn="1"/>
            </p:nvSpPr>
            <p:spPr bwMode="auto">
              <a:xfrm>
                <a:off x="656" y="3898"/>
                <a:ext cx="23" cy="23"/>
              </a:xfrm>
              <a:custGeom>
                <a:avLst/>
                <a:gdLst/>
                <a:ahLst/>
                <a:cxnLst>
                  <a:cxn ang="0">
                    <a:pos x="69" y="35"/>
                  </a:cxn>
                  <a:cxn ang="0">
                    <a:pos x="67" y="41"/>
                  </a:cxn>
                  <a:cxn ang="0">
                    <a:pos x="66" y="48"/>
                  </a:cxn>
                  <a:cxn ang="0">
                    <a:pos x="62" y="53"/>
                  </a:cxn>
                  <a:cxn ang="0">
                    <a:pos x="59" y="58"/>
                  </a:cxn>
                  <a:cxn ang="0">
                    <a:pos x="54" y="63"/>
                  </a:cxn>
                  <a:cxn ang="0">
                    <a:pos x="48" y="65"/>
                  </a:cxn>
                  <a:cxn ang="0">
                    <a:pos x="42" y="68"/>
                  </a:cxn>
                  <a:cxn ang="0">
                    <a:pos x="34" y="68"/>
                  </a:cxn>
                  <a:cxn ang="0">
                    <a:pos x="27" y="68"/>
                  </a:cxn>
                  <a:cxn ang="0">
                    <a:pos x="21" y="65"/>
                  </a:cxn>
                  <a:cxn ang="0">
                    <a:pos x="16" y="63"/>
                  </a:cxn>
                  <a:cxn ang="0">
                    <a:pos x="10" y="58"/>
                  </a:cxn>
                  <a:cxn ang="0">
                    <a:pos x="6" y="53"/>
                  </a:cxn>
                  <a:cxn ang="0">
                    <a:pos x="2" y="48"/>
                  </a:cxn>
                  <a:cxn ang="0">
                    <a:pos x="1" y="41"/>
                  </a:cxn>
                  <a:cxn ang="0">
                    <a:pos x="0" y="35"/>
                  </a:cxn>
                  <a:cxn ang="0">
                    <a:pos x="1" y="27"/>
                  </a:cxn>
                  <a:cxn ang="0">
                    <a:pos x="2" y="21"/>
                  </a:cxn>
                  <a:cxn ang="0">
                    <a:pos x="6" y="15"/>
                  </a:cxn>
                  <a:cxn ang="0">
                    <a:pos x="10" y="10"/>
                  </a:cxn>
                  <a:cxn ang="0">
                    <a:pos x="16" y="6"/>
                  </a:cxn>
                  <a:cxn ang="0">
                    <a:pos x="21" y="3"/>
                  </a:cxn>
                  <a:cxn ang="0">
                    <a:pos x="27" y="1"/>
                  </a:cxn>
                  <a:cxn ang="0">
                    <a:pos x="34" y="0"/>
                  </a:cxn>
                  <a:cxn ang="0">
                    <a:pos x="42" y="1"/>
                  </a:cxn>
                  <a:cxn ang="0">
                    <a:pos x="48" y="3"/>
                  </a:cxn>
                  <a:cxn ang="0">
                    <a:pos x="54" y="6"/>
                  </a:cxn>
                  <a:cxn ang="0">
                    <a:pos x="59" y="10"/>
                  </a:cxn>
                  <a:cxn ang="0">
                    <a:pos x="62" y="15"/>
                  </a:cxn>
                  <a:cxn ang="0">
                    <a:pos x="66" y="21"/>
                  </a:cxn>
                  <a:cxn ang="0">
                    <a:pos x="67" y="27"/>
                  </a:cxn>
                  <a:cxn ang="0">
                    <a:pos x="69" y="35"/>
                  </a:cxn>
                </a:cxnLst>
                <a:rect l="0" t="0" r="r" b="b"/>
                <a:pathLst>
                  <a:path w="69" h="68">
                    <a:moveTo>
                      <a:pt x="69" y="35"/>
                    </a:moveTo>
                    <a:lnTo>
                      <a:pt x="67" y="41"/>
                    </a:lnTo>
                    <a:lnTo>
                      <a:pt x="66" y="48"/>
                    </a:lnTo>
                    <a:lnTo>
                      <a:pt x="62" y="53"/>
                    </a:lnTo>
                    <a:lnTo>
                      <a:pt x="59" y="58"/>
                    </a:lnTo>
                    <a:lnTo>
                      <a:pt x="54" y="63"/>
                    </a:lnTo>
                    <a:lnTo>
                      <a:pt x="48" y="65"/>
                    </a:lnTo>
                    <a:lnTo>
                      <a:pt x="42" y="68"/>
                    </a:lnTo>
                    <a:lnTo>
                      <a:pt x="34" y="68"/>
                    </a:lnTo>
                    <a:lnTo>
                      <a:pt x="27" y="68"/>
                    </a:lnTo>
                    <a:lnTo>
                      <a:pt x="21" y="65"/>
                    </a:lnTo>
                    <a:lnTo>
                      <a:pt x="16" y="63"/>
                    </a:lnTo>
                    <a:lnTo>
                      <a:pt x="10" y="58"/>
                    </a:lnTo>
                    <a:lnTo>
                      <a:pt x="6" y="53"/>
                    </a:lnTo>
                    <a:lnTo>
                      <a:pt x="2" y="48"/>
                    </a:lnTo>
                    <a:lnTo>
                      <a:pt x="1" y="41"/>
                    </a:lnTo>
                    <a:lnTo>
                      <a:pt x="0" y="35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6" y="6"/>
                    </a:lnTo>
                    <a:lnTo>
                      <a:pt x="21" y="3"/>
                    </a:lnTo>
                    <a:lnTo>
                      <a:pt x="27" y="1"/>
                    </a:lnTo>
                    <a:lnTo>
                      <a:pt x="34" y="0"/>
                    </a:lnTo>
                    <a:lnTo>
                      <a:pt x="42" y="1"/>
                    </a:lnTo>
                    <a:lnTo>
                      <a:pt x="48" y="3"/>
                    </a:lnTo>
                    <a:lnTo>
                      <a:pt x="54" y="6"/>
                    </a:lnTo>
                    <a:lnTo>
                      <a:pt x="59" y="10"/>
                    </a:lnTo>
                    <a:lnTo>
                      <a:pt x="62" y="15"/>
                    </a:lnTo>
                    <a:lnTo>
                      <a:pt x="66" y="21"/>
                    </a:lnTo>
                    <a:lnTo>
                      <a:pt x="67" y="27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37" name="Freeform 117"/>
              <p:cNvSpPr>
                <a:spLocks noEditPoints="1"/>
              </p:cNvSpPr>
              <p:nvPr userDrawn="1"/>
            </p:nvSpPr>
            <p:spPr bwMode="auto">
              <a:xfrm>
                <a:off x="648" y="3889"/>
                <a:ext cx="39" cy="40"/>
              </a:xfrm>
              <a:custGeom>
                <a:avLst/>
                <a:gdLst/>
                <a:ahLst/>
                <a:cxnLst>
                  <a:cxn ang="0">
                    <a:pos x="117" y="73"/>
                  </a:cxn>
                  <a:cxn ang="0">
                    <a:pos x="108" y="94"/>
                  </a:cxn>
                  <a:cxn ang="0">
                    <a:pos x="65" y="67"/>
                  </a:cxn>
                  <a:cxn ang="0">
                    <a:pos x="68" y="61"/>
                  </a:cxn>
                  <a:cxn ang="0">
                    <a:pos x="101" y="102"/>
                  </a:cxn>
                  <a:cxn ang="0">
                    <a:pos x="83" y="115"/>
                  </a:cxn>
                  <a:cxn ang="0">
                    <a:pos x="59" y="120"/>
                  </a:cxn>
                  <a:cxn ang="0">
                    <a:pos x="63" y="68"/>
                  </a:cxn>
                  <a:cxn ang="0">
                    <a:pos x="101" y="102"/>
                  </a:cxn>
                  <a:cxn ang="0">
                    <a:pos x="47" y="118"/>
                  </a:cxn>
                  <a:cxn ang="0">
                    <a:pos x="26" y="110"/>
                  </a:cxn>
                  <a:cxn ang="0">
                    <a:pos x="53" y="67"/>
                  </a:cxn>
                  <a:cxn ang="0">
                    <a:pos x="59" y="69"/>
                  </a:cxn>
                  <a:cxn ang="0">
                    <a:pos x="17" y="102"/>
                  </a:cxn>
                  <a:cxn ang="0">
                    <a:pos x="4" y="84"/>
                  </a:cxn>
                  <a:cxn ang="0">
                    <a:pos x="0" y="61"/>
                  </a:cxn>
                  <a:cxn ang="0">
                    <a:pos x="52" y="64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7"/>
                  </a:cxn>
                  <a:cxn ang="0">
                    <a:pos x="53" y="54"/>
                  </a:cxn>
                  <a:cxn ang="0">
                    <a:pos x="51" y="61"/>
                  </a:cxn>
                  <a:cxn ang="0">
                    <a:pos x="53" y="54"/>
                  </a:cxn>
                  <a:cxn ang="0">
                    <a:pos x="35" y="36"/>
                  </a:cxn>
                  <a:cxn ang="0">
                    <a:pos x="17" y="19"/>
                  </a:cxn>
                  <a:cxn ang="0">
                    <a:pos x="36" y="5"/>
                  </a:cxn>
                  <a:cxn ang="0">
                    <a:pos x="59" y="0"/>
                  </a:cxn>
                  <a:cxn ang="0">
                    <a:pos x="55" y="52"/>
                  </a:cxn>
                  <a:cxn ang="0">
                    <a:pos x="17" y="19"/>
                  </a:cxn>
                  <a:cxn ang="0">
                    <a:pos x="71" y="1"/>
                  </a:cxn>
                  <a:cxn ang="0">
                    <a:pos x="92" y="11"/>
                  </a:cxn>
                  <a:cxn ang="0">
                    <a:pos x="65" y="54"/>
                  </a:cxn>
                  <a:cxn ang="0">
                    <a:pos x="59" y="52"/>
                  </a:cxn>
                  <a:cxn ang="0">
                    <a:pos x="101" y="19"/>
                  </a:cxn>
                  <a:cxn ang="0">
                    <a:pos x="115" y="37"/>
                  </a:cxn>
                  <a:cxn ang="0">
                    <a:pos x="118" y="61"/>
                  </a:cxn>
                  <a:cxn ang="0">
                    <a:pos x="68" y="57"/>
                  </a:cxn>
                  <a:cxn ang="0">
                    <a:pos x="101" y="19"/>
                  </a:cxn>
                </a:cxnLst>
                <a:rect l="0" t="0" r="r" b="b"/>
                <a:pathLst>
                  <a:path w="118" h="120">
                    <a:moveTo>
                      <a:pt x="118" y="61"/>
                    </a:moveTo>
                    <a:lnTo>
                      <a:pt x="117" y="73"/>
                    </a:lnTo>
                    <a:lnTo>
                      <a:pt x="115" y="84"/>
                    </a:lnTo>
                    <a:lnTo>
                      <a:pt x="108" y="94"/>
                    </a:lnTo>
                    <a:lnTo>
                      <a:pt x="101" y="102"/>
                    </a:lnTo>
                    <a:lnTo>
                      <a:pt x="65" y="67"/>
                    </a:lnTo>
                    <a:lnTo>
                      <a:pt x="68" y="64"/>
                    </a:lnTo>
                    <a:lnTo>
                      <a:pt x="68" y="61"/>
                    </a:lnTo>
                    <a:lnTo>
                      <a:pt x="118" y="61"/>
                    </a:lnTo>
                    <a:close/>
                    <a:moveTo>
                      <a:pt x="101" y="102"/>
                    </a:moveTo>
                    <a:lnTo>
                      <a:pt x="92" y="110"/>
                    </a:lnTo>
                    <a:lnTo>
                      <a:pt x="83" y="115"/>
                    </a:lnTo>
                    <a:lnTo>
                      <a:pt x="71" y="118"/>
                    </a:lnTo>
                    <a:lnTo>
                      <a:pt x="59" y="120"/>
                    </a:lnTo>
                    <a:lnTo>
                      <a:pt x="59" y="69"/>
                    </a:lnTo>
                    <a:lnTo>
                      <a:pt x="63" y="68"/>
                    </a:lnTo>
                    <a:lnTo>
                      <a:pt x="65" y="67"/>
                    </a:lnTo>
                    <a:lnTo>
                      <a:pt x="101" y="102"/>
                    </a:lnTo>
                    <a:close/>
                    <a:moveTo>
                      <a:pt x="59" y="120"/>
                    </a:moveTo>
                    <a:lnTo>
                      <a:pt x="47" y="118"/>
                    </a:lnTo>
                    <a:lnTo>
                      <a:pt x="36" y="115"/>
                    </a:lnTo>
                    <a:lnTo>
                      <a:pt x="26" y="110"/>
                    </a:lnTo>
                    <a:lnTo>
                      <a:pt x="17" y="102"/>
                    </a:lnTo>
                    <a:lnTo>
                      <a:pt x="53" y="67"/>
                    </a:lnTo>
                    <a:lnTo>
                      <a:pt x="55" y="68"/>
                    </a:lnTo>
                    <a:lnTo>
                      <a:pt x="59" y="69"/>
                    </a:lnTo>
                    <a:lnTo>
                      <a:pt x="59" y="120"/>
                    </a:lnTo>
                    <a:close/>
                    <a:moveTo>
                      <a:pt x="17" y="102"/>
                    </a:moveTo>
                    <a:lnTo>
                      <a:pt x="10" y="94"/>
                    </a:lnTo>
                    <a:lnTo>
                      <a:pt x="4" y="84"/>
                    </a:lnTo>
                    <a:lnTo>
                      <a:pt x="1" y="73"/>
                    </a:lnTo>
                    <a:lnTo>
                      <a:pt x="0" y="61"/>
                    </a:lnTo>
                    <a:lnTo>
                      <a:pt x="51" y="61"/>
                    </a:lnTo>
                    <a:lnTo>
                      <a:pt x="52" y="64"/>
                    </a:lnTo>
                    <a:lnTo>
                      <a:pt x="53" y="67"/>
                    </a:lnTo>
                    <a:lnTo>
                      <a:pt x="17" y="102"/>
                    </a:lnTo>
                    <a:close/>
                    <a:moveTo>
                      <a:pt x="0" y="61"/>
                    </a:moveTo>
                    <a:lnTo>
                      <a:pt x="1" y="48"/>
                    </a:lnTo>
                    <a:lnTo>
                      <a:pt x="4" y="37"/>
                    </a:lnTo>
                    <a:lnTo>
                      <a:pt x="10" y="27"/>
                    </a:lnTo>
                    <a:lnTo>
                      <a:pt x="17" y="19"/>
                    </a:lnTo>
                    <a:lnTo>
                      <a:pt x="53" y="54"/>
                    </a:lnTo>
                    <a:lnTo>
                      <a:pt x="52" y="57"/>
                    </a:lnTo>
                    <a:lnTo>
                      <a:pt x="51" y="61"/>
                    </a:lnTo>
                    <a:lnTo>
                      <a:pt x="0" y="61"/>
                    </a:lnTo>
                    <a:close/>
                    <a:moveTo>
                      <a:pt x="53" y="54"/>
                    </a:moveTo>
                    <a:lnTo>
                      <a:pt x="53" y="54"/>
                    </a:lnTo>
                    <a:lnTo>
                      <a:pt x="35" y="36"/>
                    </a:lnTo>
                    <a:lnTo>
                      <a:pt x="53" y="54"/>
                    </a:lnTo>
                    <a:close/>
                    <a:moveTo>
                      <a:pt x="17" y="19"/>
                    </a:moveTo>
                    <a:lnTo>
                      <a:pt x="26" y="11"/>
                    </a:lnTo>
                    <a:lnTo>
                      <a:pt x="36" y="5"/>
                    </a:lnTo>
                    <a:lnTo>
                      <a:pt x="47" y="1"/>
                    </a:lnTo>
                    <a:lnTo>
                      <a:pt x="59" y="0"/>
                    </a:lnTo>
                    <a:lnTo>
                      <a:pt x="59" y="52"/>
                    </a:lnTo>
                    <a:lnTo>
                      <a:pt x="55" y="52"/>
                    </a:lnTo>
                    <a:lnTo>
                      <a:pt x="53" y="54"/>
                    </a:lnTo>
                    <a:lnTo>
                      <a:pt x="17" y="19"/>
                    </a:lnTo>
                    <a:close/>
                    <a:moveTo>
                      <a:pt x="59" y="0"/>
                    </a:moveTo>
                    <a:lnTo>
                      <a:pt x="71" y="1"/>
                    </a:lnTo>
                    <a:lnTo>
                      <a:pt x="83" y="5"/>
                    </a:lnTo>
                    <a:lnTo>
                      <a:pt x="92" y="11"/>
                    </a:lnTo>
                    <a:lnTo>
                      <a:pt x="101" y="19"/>
                    </a:lnTo>
                    <a:lnTo>
                      <a:pt x="65" y="54"/>
                    </a:lnTo>
                    <a:lnTo>
                      <a:pt x="63" y="52"/>
                    </a:lnTo>
                    <a:lnTo>
                      <a:pt x="59" y="52"/>
                    </a:lnTo>
                    <a:lnTo>
                      <a:pt x="59" y="0"/>
                    </a:lnTo>
                    <a:close/>
                    <a:moveTo>
                      <a:pt x="101" y="19"/>
                    </a:moveTo>
                    <a:lnTo>
                      <a:pt x="108" y="27"/>
                    </a:lnTo>
                    <a:lnTo>
                      <a:pt x="115" y="37"/>
                    </a:lnTo>
                    <a:lnTo>
                      <a:pt x="117" y="48"/>
                    </a:lnTo>
                    <a:lnTo>
                      <a:pt x="118" y="61"/>
                    </a:lnTo>
                    <a:lnTo>
                      <a:pt x="68" y="61"/>
                    </a:lnTo>
                    <a:lnTo>
                      <a:pt x="68" y="57"/>
                    </a:lnTo>
                    <a:lnTo>
                      <a:pt x="65" y="54"/>
                    </a:lnTo>
                    <a:lnTo>
                      <a:pt x="101" y="19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38" name="Freeform 118"/>
              <p:cNvSpPr>
                <a:spLocks/>
              </p:cNvSpPr>
              <p:nvPr userDrawn="1"/>
            </p:nvSpPr>
            <p:spPr bwMode="auto">
              <a:xfrm>
                <a:off x="550" y="3783"/>
                <a:ext cx="23" cy="23"/>
              </a:xfrm>
              <a:custGeom>
                <a:avLst/>
                <a:gdLst/>
                <a:ahLst/>
                <a:cxnLst>
                  <a:cxn ang="0">
                    <a:pos x="69" y="35"/>
                  </a:cxn>
                  <a:cxn ang="0">
                    <a:pos x="68" y="41"/>
                  </a:cxn>
                  <a:cxn ang="0">
                    <a:pos x="67" y="48"/>
                  </a:cxn>
                  <a:cxn ang="0">
                    <a:pos x="63" y="53"/>
                  </a:cxn>
                  <a:cxn ang="0">
                    <a:pos x="59" y="58"/>
                  </a:cxn>
                  <a:cxn ang="0">
                    <a:pos x="54" y="63"/>
                  </a:cxn>
                  <a:cxn ang="0">
                    <a:pos x="48" y="66"/>
                  </a:cxn>
                  <a:cxn ang="0">
                    <a:pos x="42" y="68"/>
                  </a:cxn>
                  <a:cxn ang="0">
                    <a:pos x="35" y="69"/>
                  </a:cxn>
                  <a:cxn ang="0">
                    <a:pos x="27" y="68"/>
                  </a:cxn>
                  <a:cxn ang="0">
                    <a:pos x="21" y="66"/>
                  </a:cxn>
                  <a:cxn ang="0">
                    <a:pos x="16" y="63"/>
                  </a:cxn>
                  <a:cxn ang="0">
                    <a:pos x="10" y="58"/>
                  </a:cxn>
                  <a:cxn ang="0">
                    <a:pos x="7" y="53"/>
                  </a:cxn>
                  <a:cxn ang="0">
                    <a:pos x="3" y="48"/>
                  </a:cxn>
                  <a:cxn ang="0">
                    <a:pos x="2" y="41"/>
                  </a:cxn>
                  <a:cxn ang="0">
                    <a:pos x="0" y="35"/>
                  </a:cxn>
                  <a:cxn ang="0">
                    <a:pos x="2" y="27"/>
                  </a:cxn>
                  <a:cxn ang="0">
                    <a:pos x="3" y="21"/>
                  </a:cxn>
                  <a:cxn ang="0">
                    <a:pos x="7" y="15"/>
                  </a:cxn>
                  <a:cxn ang="0">
                    <a:pos x="10" y="10"/>
                  </a:cxn>
                  <a:cxn ang="0">
                    <a:pos x="16" y="7"/>
                  </a:cxn>
                  <a:cxn ang="0">
                    <a:pos x="21" y="3"/>
                  </a:cxn>
                  <a:cxn ang="0">
                    <a:pos x="27" y="2"/>
                  </a:cxn>
                  <a:cxn ang="0">
                    <a:pos x="35" y="0"/>
                  </a:cxn>
                  <a:cxn ang="0">
                    <a:pos x="42" y="2"/>
                  </a:cxn>
                  <a:cxn ang="0">
                    <a:pos x="48" y="3"/>
                  </a:cxn>
                  <a:cxn ang="0">
                    <a:pos x="54" y="7"/>
                  </a:cxn>
                  <a:cxn ang="0">
                    <a:pos x="59" y="10"/>
                  </a:cxn>
                  <a:cxn ang="0">
                    <a:pos x="63" y="15"/>
                  </a:cxn>
                  <a:cxn ang="0">
                    <a:pos x="67" y="21"/>
                  </a:cxn>
                  <a:cxn ang="0">
                    <a:pos x="68" y="27"/>
                  </a:cxn>
                  <a:cxn ang="0">
                    <a:pos x="69" y="3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8" y="41"/>
                    </a:lnTo>
                    <a:lnTo>
                      <a:pt x="67" y="48"/>
                    </a:lnTo>
                    <a:lnTo>
                      <a:pt x="63" y="53"/>
                    </a:lnTo>
                    <a:lnTo>
                      <a:pt x="59" y="58"/>
                    </a:lnTo>
                    <a:lnTo>
                      <a:pt x="54" y="63"/>
                    </a:lnTo>
                    <a:lnTo>
                      <a:pt x="48" y="66"/>
                    </a:lnTo>
                    <a:lnTo>
                      <a:pt x="42" y="68"/>
                    </a:lnTo>
                    <a:lnTo>
                      <a:pt x="35" y="69"/>
                    </a:lnTo>
                    <a:lnTo>
                      <a:pt x="27" y="68"/>
                    </a:lnTo>
                    <a:lnTo>
                      <a:pt x="21" y="66"/>
                    </a:lnTo>
                    <a:lnTo>
                      <a:pt x="16" y="63"/>
                    </a:lnTo>
                    <a:lnTo>
                      <a:pt x="10" y="58"/>
                    </a:lnTo>
                    <a:lnTo>
                      <a:pt x="7" y="53"/>
                    </a:lnTo>
                    <a:lnTo>
                      <a:pt x="3" y="48"/>
                    </a:lnTo>
                    <a:lnTo>
                      <a:pt x="2" y="41"/>
                    </a:lnTo>
                    <a:lnTo>
                      <a:pt x="0" y="35"/>
                    </a:lnTo>
                    <a:lnTo>
                      <a:pt x="2" y="27"/>
                    </a:lnTo>
                    <a:lnTo>
                      <a:pt x="3" y="21"/>
                    </a:lnTo>
                    <a:lnTo>
                      <a:pt x="7" y="15"/>
                    </a:lnTo>
                    <a:lnTo>
                      <a:pt x="10" y="10"/>
                    </a:lnTo>
                    <a:lnTo>
                      <a:pt x="16" y="7"/>
                    </a:lnTo>
                    <a:lnTo>
                      <a:pt x="21" y="3"/>
                    </a:lnTo>
                    <a:lnTo>
                      <a:pt x="27" y="2"/>
                    </a:lnTo>
                    <a:lnTo>
                      <a:pt x="35" y="0"/>
                    </a:lnTo>
                    <a:lnTo>
                      <a:pt x="42" y="2"/>
                    </a:lnTo>
                    <a:lnTo>
                      <a:pt x="48" y="3"/>
                    </a:lnTo>
                    <a:lnTo>
                      <a:pt x="54" y="7"/>
                    </a:lnTo>
                    <a:lnTo>
                      <a:pt x="59" y="10"/>
                    </a:lnTo>
                    <a:lnTo>
                      <a:pt x="63" y="15"/>
                    </a:lnTo>
                    <a:lnTo>
                      <a:pt x="67" y="21"/>
                    </a:lnTo>
                    <a:lnTo>
                      <a:pt x="68" y="27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39" name="Freeform 119"/>
              <p:cNvSpPr>
                <a:spLocks noEditPoints="1"/>
              </p:cNvSpPr>
              <p:nvPr userDrawn="1"/>
            </p:nvSpPr>
            <p:spPr bwMode="auto">
              <a:xfrm>
                <a:off x="542" y="3774"/>
                <a:ext cx="40" cy="40"/>
              </a:xfrm>
              <a:custGeom>
                <a:avLst/>
                <a:gdLst/>
                <a:ahLst/>
                <a:cxnLst>
                  <a:cxn ang="0">
                    <a:pos x="117" y="72"/>
                  </a:cxn>
                  <a:cxn ang="0">
                    <a:pos x="108" y="93"/>
                  </a:cxn>
                  <a:cxn ang="0">
                    <a:pos x="65" y="66"/>
                  </a:cxn>
                  <a:cxn ang="0">
                    <a:pos x="67" y="60"/>
                  </a:cxn>
                  <a:cxn ang="0">
                    <a:pos x="101" y="102"/>
                  </a:cxn>
                  <a:cxn ang="0">
                    <a:pos x="82" y="114"/>
                  </a:cxn>
                  <a:cxn ang="0">
                    <a:pos x="59" y="119"/>
                  </a:cxn>
                  <a:cxn ang="0">
                    <a:pos x="62" y="67"/>
                  </a:cxn>
                  <a:cxn ang="0">
                    <a:pos x="101" y="102"/>
                  </a:cxn>
                  <a:cxn ang="0">
                    <a:pos x="46" y="118"/>
                  </a:cxn>
                  <a:cxn ang="0">
                    <a:pos x="26" y="109"/>
                  </a:cxn>
                  <a:cxn ang="0">
                    <a:pos x="53" y="66"/>
                  </a:cxn>
                  <a:cxn ang="0">
                    <a:pos x="59" y="68"/>
                  </a:cxn>
                  <a:cxn ang="0">
                    <a:pos x="53" y="66"/>
                  </a:cxn>
                  <a:cxn ang="0">
                    <a:pos x="34" y="83"/>
                  </a:cxn>
                  <a:cxn ang="0">
                    <a:pos x="17" y="102"/>
                  </a:cxn>
                  <a:cxn ang="0">
                    <a:pos x="3" y="83"/>
                  </a:cxn>
                  <a:cxn ang="0">
                    <a:pos x="0" y="60"/>
                  </a:cxn>
                  <a:cxn ang="0">
                    <a:pos x="50" y="64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7"/>
                  </a:cxn>
                  <a:cxn ang="0">
                    <a:pos x="53" y="54"/>
                  </a:cxn>
                  <a:cxn ang="0">
                    <a:pos x="50" y="60"/>
                  </a:cxn>
                  <a:cxn ang="0">
                    <a:pos x="53" y="54"/>
                  </a:cxn>
                  <a:cxn ang="0">
                    <a:pos x="34" y="35"/>
                  </a:cxn>
                  <a:cxn ang="0">
                    <a:pos x="17" y="18"/>
                  </a:cxn>
                  <a:cxn ang="0">
                    <a:pos x="35" y="5"/>
                  </a:cxn>
                  <a:cxn ang="0">
                    <a:pos x="59" y="0"/>
                  </a:cxn>
                  <a:cxn ang="0">
                    <a:pos x="55" y="51"/>
                  </a:cxn>
                  <a:cxn ang="0">
                    <a:pos x="17" y="18"/>
                  </a:cxn>
                  <a:cxn ang="0">
                    <a:pos x="71" y="1"/>
                  </a:cxn>
                  <a:cxn ang="0">
                    <a:pos x="92" y="11"/>
                  </a:cxn>
                  <a:cxn ang="0">
                    <a:pos x="65" y="54"/>
                  </a:cxn>
                  <a:cxn ang="0">
                    <a:pos x="59" y="51"/>
                  </a:cxn>
                  <a:cxn ang="0">
                    <a:pos x="101" y="18"/>
                  </a:cxn>
                  <a:cxn ang="0">
                    <a:pos x="114" y="37"/>
                  </a:cxn>
                  <a:cxn ang="0">
                    <a:pos x="118" y="60"/>
                  </a:cxn>
                  <a:cxn ang="0">
                    <a:pos x="67" y="56"/>
                  </a:cxn>
                  <a:cxn ang="0">
                    <a:pos x="101" y="18"/>
                  </a:cxn>
                </a:cxnLst>
                <a:rect l="0" t="0" r="r" b="b"/>
                <a:pathLst>
                  <a:path w="118" h="119">
                    <a:moveTo>
                      <a:pt x="118" y="60"/>
                    </a:moveTo>
                    <a:lnTo>
                      <a:pt x="117" y="72"/>
                    </a:lnTo>
                    <a:lnTo>
                      <a:pt x="114" y="83"/>
                    </a:lnTo>
                    <a:lnTo>
                      <a:pt x="108" y="93"/>
                    </a:lnTo>
                    <a:lnTo>
                      <a:pt x="101" y="102"/>
                    </a:lnTo>
                    <a:lnTo>
                      <a:pt x="65" y="66"/>
                    </a:lnTo>
                    <a:lnTo>
                      <a:pt x="67" y="64"/>
                    </a:lnTo>
                    <a:lnTo>
                      <a:pt x="67" y="60"/>
                    </a:lnTo>
                    <a:lnTo>
                      <a:pt x="118" y="60"/>
                    </a:lnTo>
                    <a:close/>
                    <a:moveTo>
                      <a:pt x="101" y="102"/>
                    </a:moveTo>
                    <a:lnTo>
                      <a:pt x="92" y="109"/>
                    </a:lnTo>
                    <a:lnTo>
                      <a:pt x="82" y="114"/>
                    </a:lnTo>
                    <a:lnTo>
                      <a:pt x="71" y="118"/>
                    </a:lnTo>
                    <a:lnTo>
                      <a:pt x="59" y="119"/>
                    </a:lnTo>
                    <a:lnTo>
                      <a:pt x="59" y="68"/>
                    </a:lnTo>
                    <a:lnTo>
                      <a:pt x="62" y="67"/>
                    </a:lnTo>
                    <a:lnTo>
                      <a:pt x="65" y="66"/>
                    </a:lnTo>
                    <a:lnTo>
                      <a:pt x="101" y="102"/>
                    </a:lnTo>
                    <a:close/>
                    <a:moveTo>
                      <a:pt x="59" y="119"/>
                    </a:moveTo>
                    <a:lnTo>
                      <a:pt x="46" y="118"/>
                    </a:lnTo>
                    <a:lnTo>
                      <a:pt x="35" y="114"/>
                    </a:lnTo>
                    <a:lnTo>
                      <a:pt x="26" y="109"/>
                    </a:lnTo>
                    <a:lnTo>
                      <a:pt x="17" y="102"/>
                    </a:lnTo>
                    <a:lnTo>
                      <a:pt x="53" y="66"/>
                    </a:lnTo>
                    <a:lnTo>
                      <a:pt x="55" y="67"/>
                    </a:lnTo>
                    <a:lnTo>
                      <a:pt x="59" y="68"/>
                    </a:lnTo>
                    <a:lnTo>
                      <a:pt x="59" y="119"/>
                    </a:lnTo>
                    <a:close/>
                    <a:moveTo>
                      <a:pt x="53" y="66"/>
                    </a:moveTo>
                    <a:lnTo>
                      <a:pt x="53" y="66"/>
                    </a:lnTo>
                    <a:lnTo>
                      <a:pt x="34" y="83"/>
                    </a:lnTo>
                    <a:lnTo>
                      <a:pt x="53" y="66"/>
                    </a:lnTo>
                    <a:close/>
                    <a:moveTo>
                      <a:pt x="17" y="102"/>
                    </a:moveTo>
                    <a:lnTo>
                      <a:pt x="10" y="93"/>
                    </a:lnTo>
                    <a:lnTo>
                      <a:pt x="3" y="83"/>
                    </a:lnTo>
                    <a:lnTo>
                      <a:pt x="1" y="72"/>
                    </a:lnTo>
                    <a:lnTo>
                      <a:pt x="0" y="60"/>
                    </a:lnTo>
                    <a:lnTo>
                      <a:pt x="50" y="60"/>
                    </a:lnTo>
                    <a:lnTo>
                      <a:pt x="50" y="64"/>
                    </a:lnTo>
                    <a:lnTo>
                      <a:pt x="53" y="66"/>
                    </a:lnTo>
                    <a:lnTo>
                      <a:pt x="17" y="102"/>
                    </a:lnTo>
                    <a:close/>
                    <a:moveTo>
                      <a:pt x="0" y="60"/>
                    </a:moveTo>
                    <a:lnTo>
                      <a:pt x="1" y="48"/>
                    </a:lnTo>
                    <a:lnTo>
                      <a:pt x="3" y="37"/>
                    </a:lnTo>
                    <a:lnTo>
                      <a:pt x="10" y="27"/>
                    </a:lnTo>
                    <a:lnTo>
                      <a:pt x="17" y="18"/>
                    </a:lnTo>
                    <a:lnTo>
                      <a:pt x="53" y="54"/>
                    </a:lnTo>
                    <a:lnTo>
                      <a:pt x="50" y="56"/>
                    </a:lnTo>
                    <a:lnTo>
                      <a:pt x="50" y="60"/>
                    </a:lnTo>
                    <a:lnTo>
                      <a:pt x="0" y="60"/>
                    </a:lnTo>
                    <a:close/>
                    <a:moveTo>
                      <a:pt x="53" y="54"/>
                    </a:moveTo>
                    <a:lnTo>
                      <a:pt x="53" y="54"/>
                    </a:lnTo>
                    <a:lnTo>
                      <a:pt x="34" y="35"/>
                    </a:lnTo>
                    <a:lnTo>
                      <a:pt x="53" y="54"/>
                    </a:lnTo>
                    <a:close/>
                    <a:moveTo>
                      <a:pt x="17" y="18"/>
                    </a:moveTo>
                    <a:lnTo>
                      <a:pt x="26" y="11"/>
                    </a:lnTo>
                    <a:lnTo>
                      <a:pt x="35" y="5"/>
                    </a:lnTo>
                    <a:lnTo>
                      <a:pt x="46" y="1"/>
                    </a:lnTo>
                    <a:lnTo>
                      <a:pt x="59" y="0"/>
                    </a:lnTo>
                    <a:lnTo>
                      <a:pt x="59" y="51"/>
                    </a:lnTo>
                    <a:lnTo>
                      <a:pt x="55" y="51"/>
                    </a:lnTo>
                    <a:lnTo>
                      <a:pt x="53" y="54"/>
                    </a:lnTo>
                    <a:lnTo>
                      <a:pt x="17" y="18"/>
                    </a:lnTo>
                    <a:close/>
                    <a:moveTo>
                      <a:pt x="59" y="0"/>
                    </a:moveTo>
                    <a:lnTo>
                      <a:pt x="71" y="1"/>
                    </a:lnTo>
                    <a:lnTo>
                      <a:pt x="82" y="5"/>
                    </a:lnTo>
                    <a:lnTo>
                      <a:pt x="92" y="11"/>
                    </a:lnTo>
                    <a:lnTo>
                      <a:pt x="101" y="18"/>
                    </a:lnTo>
                    <a:lnTo>
                      <a:pt x="65" y="54"/>
                    </a:lnTo>
                    <a:lnTo>
                      <a:pt x="62" y="51"/>
                    </a:lnTo>
                    <a:lnTo>
                      <a:pt x="59" y="51"/>
                    </a:lnTo>
                    <a:lnTo>
                      <a:pt x="59" y="0"/>
                    </a:lnTo>
                    <a:close/>
                    <a:moveTo>
                      <a:pt x="101" y="18"/>
                    </a:moveTo>
                    <a:lnTo>
                      <a:pt x="108" y="27"/>
                    </a:lnTo>
                    <a:lnTo>
                      <a:pt x="114" y="37"/>
                    </a:lnTo>
                    <a:lnTo>
                      <a:pt x="117" y="48"/>
                    </a:lnTo>
                    <a:lnTo>
                      <a:pt x="118" y="60"/>
                    </a:lnTo>
                    <a:lnTo>
                      <a:pt x="67" y="60"/>
                    </a:lnTo>
                    <a:lnTo>
                      <a:pt x="67" y="56"/>
                    </a:lnTo>
                    <a:lnTo>
                      <a:pt x="65" y="54"/>
                    </a:lnTo>
                    <a:lnTo>
                      <a:pt x="101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40" name="Freeform 120"/>
              <p:cNvSpPr>
                <a:spLocks/>
              </p:cNvSpPr>
              <p:nvPr userDrawn="1"/>
            </p:nvSpPr>
            <p:spPr bwMode="auto">
              <a:xfrm>
                <a:off x="1295" y="3199"/>
                <a:ext cx="23" cy="22"/>
              </a:xfrm>
              <a:custGeom>
                <a:avLst/>
                <a:gdLst/>
                <a:ahLst/>
                <a:cxnLst>
                  <a:cxn ang="0">
                    <a:pos x="69" y="34"/>
                  </a:cxn>
                  <a:cxn ang="0">
                    <a:pos x="68" y="40"/>
                  </a:cxn>
                  <a:cxn ang="0">
                    <a:pos x="65" y="46"/>
                  </a:cxn>
                  <a:cxn ang="0">
                    <a:pos x="63" y="52"/>
                  </a:cxn>
                  <a:cxn ang="0">
                    <a:pos x="59" y="57"/>
                  </a:cxn>
                  <a:cxn ang="0">
                    <a:pos x="53" y="62"/>
                  </a:cxn>
                  <a:cxn ang="0">
                    <a:pos x="48" y="65"/>
                  </a:cxn>
                  <a:cxn ang="0">
                    <a:pos x="42" y="67"/>
                  </a:cxn>
                  <a:cxn ang="0">
                    <a:pos x="35" y="67"/>
                  </a:cxn>
                  <a:cxn ang="0">
                    <a:pos x="27" y="67"/>
                  </a:cxn>
                  <a:cxn ang="0">
                    <a:pos x="21" y="65"/>
                  </a:cxn>
                  <a:cxn ang="0">
                    <a:pos x="15" y="62"/>
                  </a:cxn>
                  <a:cxn ang="0">
                    <a:pos x="10" y="57"/>
                  </a:cxn>
                  <a:cxn ang="0">
                    <a:pos x="6" y="52"/>
                  </a:cxn>
                  <a:cxn ang="0">
                    <a:pos x="3" y="46"/>
                  </a:cxn>
                  <a:cxn ang="0">
                    <a:pos x="1" y="40"/>
                  </a:cxn>
                  <a:cxn ang="0">
                    <a:pos x="0" y="34"/>
                  </a:cxn>
                  <a:cxn ang="0">
                    <a:pos x="1" y="27"/>
                  </a:cxn>
                  <a:cxn ang="0">
                    <a:pos x="3" y="20"/>
                  </a:cxn>
                  <a:cxn ang="0">
                    <a:pos x="6" y="14"/>
                  </a:cxn>
                  <a:cxn ang="0">
                    <a:pos x="10" y="9"/>
                  </a:cxn>
                  <a:cxn ang="0">
                    <a:pos x="15" y="6"/>
                  </a:cxn>
                  <a:cxn ang="0">
                    <a:pos x="21" y="2"/>
                  </a:cxn>
                  <a:cxn ang="0">
                    <a:pos x="27" y="0"/>
                  </a:cxn>
                  <a:cxn ang="0">
                    <a:pos x="35" y="0"/>
                  </a:cxn>
                  <a:cxn ang="0">
                    <a:pos x="42" y="0"/>
                  </a:cxn>
                  <a:cxn ang="0">
                    <a:pos x="48" y="2"/>
                  </a:cxn>
                  <a:cxn ang="0">
                    <a:pos x="53" y="6"/>
                  </a:cxn>
                  <a:cxn ang="0">
                    <a:pos x="59" y="9"/>
                  </a:cxn>
                  <a:cxn ang="0">
                    <a:pos x="63" y="14"/>
                  </a:cxn>
                  <a:cxn ang="0">
                    <a:pos x="65" y="20"/>
                  </a:cxn>
                  <a:cxn ang="0">
                    <a:pos x="68" y="27"/>
                  </a:cxn>
                  <a:cxn ang="0">
                    <a:pos x="69" y="34"/>
                  </a:cxn>
                </a:cxnLst>
                <a:rect l="0" t="0" r="r" b="b"/>
                <a:pathLst>
                  <a:path w="69" h="67">
                    <a:moveTo>
                      <a:pt x="69" y="34"/>
                    </a:moveTo>
                    <a:lnTo>
                      <a:pt x="68" y="40"/>
                    </a:lnTo>
                    <a:lnTo>
                      <a:pt x="65" y="46"/>
                    </a:lnTo>
                    <a:lnTo>
                      <a:pt x="63" y="52"/>
                    </a:lnTo>
                    <a:lnTo>
                      <a:pt x="59" y="57"/>
                    </a:lnTo>
                    <a:lnTo>
                      <a:pt x="53" y="62"/>
                    </a:lnTo>
                    <a:lnTo>
                      <a:pt x="48" y="65"/>
                    </a:lnTo>
                    <a:lnTo>
                      <a:pt x="42" y="67"/>
                    </a:lnTo>
                    <a:lnTo>
                      <a:pt x="35" y="67"/>
                    </a:lnTo>
                    <a:lnTo>
                      <a:pt x="27" y="67"/>
                    </a:lnTo>
                    <a:lnTo>
                      <a:pt x="21" y="65"/>
                    </a:lnTo>
                    <a:lnTo>
                      <a:pt x="15" y="62"/>
                    </a:lnTo>
                    <a:lnTo>
                      <a:pt x="10" y="57"/>
                    </a:lnTo>
                    <a:lnTo>
                      <a:pt x="6" y="52"/>
                    </a:lnTo>
                    <a:lnTo>
                      <a:pt x="3" y="46"/>
                    </a:lnTo>
                    <a:lnTo>
                      <a:pt x="1" y="40"/>
                    </a:lnTo>
                    <a:lnTo>
                      <a:pt x="0" y="34"/>
                    </a:lnTo>
                    <a:lnTo>
                      <a:pt x="1" y="27"/>
                    </a:lnTo>
                    <a:lnTo>
                      <a:pt x="3" y="20"/>
                    </a:lnTo>
                    <a:lnTo>
                      <a:pt x="6" y="14"/>
                    </a:lnTo>
                    <a:lnTo>
                      <a:pt x="10" y="9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48" y="2"/>
                    </a:lnTo>
                    <a:lnTo>
                      <a:pt x="53" y="6"/>
                    </a:lnTo>
                    <a:lnTo>
                      <a:pt x="59" y="9"/>
                    </a:lnTo>
                    <a:lnTo>
                      <a:pt x="63" y="14"/>
                    </a:lnTo>
                    <a:lnTo>
                      <a:pt x="65" y="20"/>
                    </a:lnTo>
                    <a:lnTo>
                      <a:pt x="68" y="27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41" name="Freeform 121"/>
              <p:cNvSpPr>
                <a:spLocks noEditPoints="1"/>
              </p:cNvSpPr>
              <p:nvPr userDrawn="1"/>
            </p:nvSpPr>
            <p:spPr bwMode="auto">
              <a:xfrm>
                <a:off x="1287" y="3190"/>
                <a:ext cx="39" cy="40"/>
              </a:xfrm>
              <a:custGeom>
                <a:avLst/>
                <a:gdLst/>
                <a:ahLst/>
                <a:cxnLst>
                  <a:cxn ang="0">
                    <a:pos x="116" y="71"/>
                  </a:cxn>
                  <a:cxn ang="0">
                    <a:pos x="108" y="93"/>
                  </a:cxn>
                  <a:cxn ang="0">
                    <a:pos x="65" y="66"/>
                  </a:cxn>
                  <a:cxn ang="0">
                    <a:pos x="67" y="60"/>
                  </a:cxn>
                  <a:cxn ang="0">
                    <a:pos x="100" y="102"/>
                  </a:cxn>
                  <a:cxn ang="0">
                    <a:pos x="82" y="114"/>
                  </a:cxn>
                  <a:cxn ang="0">
                    <a:pos x="59" y="119"/>
                  </a:cxn>
                  <a:cxn ang="0">
                    <a:pos x="62" y="67"/>
                  </a:cxn>
                  <a:cxn ang="0">
                    <a:pos x="100" y="102"/>
                  </a:cxn>
                  <a:cxn ang="0">
                    <a:pos x="46" y="118"/>
                  </a:cxn>
                  <a:cxn ang="0">
                    <a:pos x="25" y="109"/>
                  </a:cxn>
                  <a:cxn ang="0">
                    <a:pos x="52" y="66"/>
                  </a:cxn>
                  <a:cxn ang="0">
                    <a:pos x="59" y="69"/>
                  </a:cxn>
                  <a:cxn ang="0">
                    <a:pos x="52" y="66"/>
                  </a:cxn>
                  <a:cxn ang="0">
                    <a:pos x="34" y="83"/>
                  </a:cxn>
                  <a:cxn ang="0">
                    <a:pos x="17" y="102"/>
                  </a:cxn>
                  <a:cxn ang="0">
                    <a:pos x="3" y="82"/>
                  </a:cxn>
                  <a:cxn ang="0">
                    <a:pos x="0" y="60"/>
                  </a:cxn>
                  <a:cxn ang="0">
                    <a:pos x="50" y="62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9" y="27"/>
                  </a:cxn>
                  <a:cxn ang="0">
                    <a:pos x="52" y="54"/>
                  </a:cxn>
                  <a:cxn ang="0">
                    <a:pos x="50" y="60"/>
                  </a:cxn>
                  <a:cxn ang="0">
                    <a:pos x="17" y="17"/>
                  </a:cxn>
                  <a:cxn ang="0">
                    <a:pos x="35" y="5"/>
                  </a:cxn>
                  <a:cxn ang="0">
                    <a:pos x="59" y="0"/>
                  </a:cxn>
                  <a:cxn ang="0">
                    <a:pos x="55" y="51"/>
                  </a:cxn>
                  <a:cxn ang="0">
                    <a:pos x="17" y="17"/>
                  </a:cxn>
                  <a:cxn ang="0">
                    <a:pos x="71" y="1"/>
                  </a:cxn>
                  <a:cxn ang="0">
                    <a:pos x="92" y="11"/>
                  </a:cxn>
                  <a:cxn ang="0">
                    <a:pos x="65" y="54"/>
                  </a:cxn>
                  <a:cxn ang="0">
                    <a:pos x="59" y="51"/>
                  </a:cxn>
                  <a:cxn ang="0">
                    <a:pos x="100" y="18"/>
                  </a:cxn>
                  <a:cxn ang="0">
                    <a:pos x="114" y="37"/>
                  </a:cxn>
                  <a:cxn ang="0">
                    <a:pos x="118" y="60"/>
                  </a:cxn>
                  <a:cxn ang="0">
                    <a:pos x="66" y="56"/>
                  </a:cxn>
                  <a:cxn ang="0">
                    <a:pos x="100" y="18"/>
                  </a:cxn>
                </a:cxnLst>
                <a:rect l="0" t="0" r="r" b="b"/>
                <a:pathLst>
                  <a:path w="118" h="119">
                    <a:moveTo>
                      <a:pt x="118" y="60"/>
                    </a:moveTo>
                    <a:lnTo>
                      <a:pt x="116" y="71"/>
                    </a:lnTo>
                    <a:lnTo>
                      <a:pt x="114" y="83"/>
                    </a:lnTo>
                    <a:lnTo>
                      <a:pt x="108" y="93"/>
                    </a:lnTo>
                    <a:lnTo>
                      <a:pt x="100" y="102"/>
                    </a:lnTo>
                    <a:lnTo>
                      <a:pt x="65" y="66"/>
                    </a:lnTo>
                    <a:lnTo>
                      <a:pt x="66" y="62"/>
                    </a:lnTo>
                    <a:lnTo>
                      <a:pt x="67" y="60"/>
                    </a:lnTo>
                    <a:lnTo>
                      <a:pt x="118" y="60"/>
                    </a:lnTo>
                    <a:close/>
                    <a:moveTo>
                      <a:pt x="100" y="102"/>
                    </a:moveTo>
                    <a:lnTo>
                      <a:pt x="92" y="109"/>
                    </a:lnTo>
                    <a:lnTo>
                      <a:pt x="82" y="114"/>
                    </a:lnTo>
                    <a:lnTo>
                      <a:pt x="71" y="118"/>
                    </a:lnTo>
                    <a:lnTo>
                      <a:pt x="59" y="119"/>
                    </a:lnTo>
                    <a:lnTo>
                      <a:pt x="59" y="69"/>
                    </a:lnTo>
                    <a:lnTo>
                      <a:pt x="62" y="67"/>
                    </a:lnTo>
                    <a:lnTo>
                      <a:pt x="65" y="66"/>
                    </a:lnTo>
                    <a:lnTo>
                      <a:pt x="100" y="102"/>
                    </a:lnTo>
                    <a:close/>
                    <a:moveTo>
                      <a:pt x="59" y="119"/>
                    </a:moveTo>
                    <a:lnTo>
                      <a:pt x="46" y="118"/>
                    </a:lnTo>
                    <a:lnTo>
                      <a:pt x="35" y="114"/>
                    </a:lnTo>
                    <a:lnTo>
                      <a:pt x="25" y="109"/>
                    </a:lnTo>
                    <a:lnTo>
                      <a:pt x="17" y="102"/>
                    </a:lnTo>
                    <a:lnTo>
                      <a:pt x="52" y="66"/>
                    </a:lnTo>
                    <a:lnTo>
                      <a:pt x="55" y="67"/>
                    </a:lnTo>
                    <a:lnTo>
                      <a:pt x="59" y="69"/>
                    </a:lnTo>
                    <a:lnTo>
                      <a:pt x="59" y="119"/>
                    </a:lnTo>
                    <a:close/>
                    <a:moveTo>
                      <a:pt x="52" y="66"/>
                    </a:moveTo>
                    <a:lnTo>
                      <a:pt x="52" y="66"/>
                    </a:lnTo>
                    <a:lnTo>
                      <a:pt x="34" y="83"/>
                    </a:lnTo>
                    <a:lnTo>
                      <a:pt x="52" y="66"/>
                    </a:lnTo>
                    <a:close/>
                    <a:moveTo>
                      <a:pt x="17" y="102"/>
                    </a:moveTo>
                    <a:lnTo>
                      <a:pt x="9" y="93"/>
                    </a:lnTo>
                    <a:lnTo>
                      <a:pt x="3" y="82"/>
                    </a:lnTo>
                    <a:lnTo>
                      <a:pt x="1" y="71"/>
                    </a:lnTo>
                    <a:lnTo>
                      <a:pt x="0" y="60"/>
                    </a:lnTo>
                    <a:lnTo>
                      <a:pt x="50" y="60"/>
                    </a:lnTo>
                    <a:lnTo>
                      <a:pt x="50" y="62"/>
                    </a:lnTo>
                    <a:lnTo>
                      <a:pt x="52" y="66"/>
                    </a:lnTo>
                    <a:lnTo>
                      <a:pt x="17" y="102"/>
                    </a:lnTo>
                    <a:close/>
                    <a:moveTo>
                      <a:pt x="0" y="60"/>
                    </a:moveTo>
                    <a:lnTo>
                      <a:pt x="1" y="48"/>
                    </a:lnTo>
                    <a:lnTo>
                      <a:pt x="3" y="37"/>
                    </a:lnTo>
                    <a:lnTo>
                      <a:pt x="9" y="27"/>
                    </a:lnTo>
                    <a:lnTo>
                      <a:pt x="17" y="17"/>
                    </a:lnTo>
                    <a:lnTo>
                      <a:pt x="52" y="54"/>
                    </a:lnTo>
                    <a:lnTo>
                      <a:pt x="50" y="56"/>
                    </a:lnTo>
                    <a:lnTo>
                      <a:pt x="50" y="60"/>
                    </a:lnTo>
                    <a:lnTo>
                      <a:pt x="0" y="60"/>
                    </a:lnTo>
                    <a:close/>
                    <a:moveTo>
                      <a:pt x="17" y="17"/>
                    </a:moveTo>
                    <a:lnTo>
                      <a:pt x="25" y="11"/>
                    </a:lnTo>
                    <a:lnTo>
                      <a:pt x="35" y="5"/>
                    </a:lnTo>
                    <a:lnTo>
                      <a:pt x="46" y="1"/>
                    </a:lnTo>
                    <a:lnTo>
                      <a:pt x="59" y="0"/>
                    </a:lnTo>
                    <a:lnTo>
                      <a:pt x="59" y="51"/>
                    </a:lnTo>
                    <a:lnTo>
                      <a:pt x="55" y="51"/>
                    </a:lnTo>
                    <a:lnTo>
                      <a:pt x="52" y="54"/>
                    </a:lnTo>
                    <a:lnTo>
                      <a:pt x="17" y="17"/>
                    </a:lnTo>
                    <a:close/>
                    <a:moveTo>
                      <a:pt x="59" y="0"/>
                    </a:moveTo>
                    <a:lnTo>
                      <a:pt x="71" y="1"/>
                    </a:lnTo>
                    <a:lnTo>
                      <a:pt x="82" y="5"/>
                    </a:lnTo>
                    <a:lnTo>
                      <a:pt x="92" y="11"/>
                    </a:lnTo>
                    <a:lnTo>
                      <a:pt x="100" y="18"/>
                    </a:lnTo>
                    <a:lnTo>
                      <a:pt x="65" y="54"/>
                    </a:lnTo>
                    <a:lnTo>
                      <a:pt x="62" y="51"/>
                    </a:lnTo>
                    <a:lnTo>
                      <a:pt x="59" y="51"/>
                    </a:lnTo>
                    <a:lnTo>
                      <a:pt x="59" y="0"/>
                    </a:lnTo>
                    <a:close/>
                    <a:moveTo>
                      <a:pt x="100" y="18"/>
                    </a:moveTo>
                    <a:lnTo>
                      <a:pt x="108" y="27"/>
                    </a:lnTo>
                    <a:lnTo>
                      <a:pt x="114" y="37"/>
                    </a:lnTo>
                    <a:lnTo>
                      <a:pt x="116" y="48"/>
                    </a:lnTo>
                    <a:lnTo>
                      <a:pt x="118" y="60"/>
                    </a:lnTo>
                    <a:lnTo>
                      <a:pt x="67" y="60"/>
                    </a:lnTo>
                    <a:lnTo>
                      <a:pt x="66" y="56"/>
                    </a:lnTo>
                    <a:lnTo>
                      <a:pt x="65" y="54"/>
                    </a:lnTo>
                    <a:lnTo>
                      <a:pt x="100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42" name="Freeform 122"/>
              <p:cNvSpPr>
                <a:spLocks/>
              </p:cNvSpPr>
              <p:nvPr userDrawn="1"/>
            </p:nvSpPr>
            <p:spPr bwMode="auto">
              <a:xfrm>
                <a:off x="1192" y="2677"/>
                <a:ext cx="22" cy="23"/>
              </a:xfrm>
              <a:custGeom>
                <a:avLst/>
                <a:gdLst/>
                <a:ahLst/>
                <a:cxnLst>
                  <a:cxn ang="0">
                    <a:pos x="68" y="34"/>
                  </a:cxn>
                  <a:cxn ang="0">
                    <a:pos x="68" y="40"/>
                  </a:cxn>
                  <a:cxn ang="0">
                    <a:pos x="66" y="47"/>
                  </a:cxn>
                  <a:cxn ang="0">
                    <a:pos x="62" y="53"/>
                  </a:cxn>
                  <a:cxn ang="0">
                    <a:pos x="58" y="58"/>
                  </a:cxn>
                  <a:cxn ang="0">
                    <a:pos x="53" y="63"/>
                  </a:cxn>
                  <a:cxn ang="0">
                    <a:pos x="47" y="65"/>
                  </a:cxn>
                  <a:cxn ang="0">
                    <a:pos x="41" y="68"/>
                  </a:cxn>
                  <a:cxn ang="0">
                    <a:pos x="34" y="68"/>
                  </a:cxn>
                  <a:cxn ang="0">
                    <a:pos x="27" y="68"/>
                  </a:cxn>
                  <a:cxn ang="0">
                    <a:pos x="21" y="65"/>
                  </a:cxn>
                  <a:cxn ang="0">
                    <a:pos x="15" y="63"/>
                  </a:cxn>
                  <a:cxn ang="0">
                    <a:pos x="10" y="58"/>
                  </a:cxn>
                  <a:cxn ang="0">
                    <a:pos x="5" y="53"/>
                  </a:cxn>
                  <a:cxn ang="0">
                    <a:pos x="3" y="47"/>
                  </a:cxn>
                  <a:cxn ang="0">
                    <a:pos x="0" y="40"/>
                  </a:cxn>
                  <a:cxn ang="0">
                    <a:pos x="0" y="34"/>
                  </a:cxn>
                  <a:cxn ang="0">
                    <a:pos x="0" y="27"/>
                  </a:cxn>
                  <a:cxn ang="0">
                    <a:pos x="3" y="21"/>
                  </a:cxn>
                  <a:cxn ang="0">
                    <a:pos x="5" y="15"/>
                  </a:cxn>
                  <a:cxn ang="0">
                    <a:pos x="10" y="10"/>
                  </a:cxn>
                  <a:cxn ang="0">
                    <a:pos x="15" y="6"/>
                  </a:cxn>
                  <a:cxn ang="0">
                    <a:pos x="21" y="2"/>
                  </a:cxn>
                  <a:cxn ang="0">
                    <a:pos x="27" y="0"/>
                  </a:cxn>
                  <a:cxn ang="0">
                    <a:pos x="34" y="0"/>
                  </a:cxn>
                  <a:cxn ang="0">
                    <a:pos x="41" y="0"/>
                  </a:cxn>
                  <a:cxn ang="0">
                    <a:pos x="47" y="2"/>
                  </a:cxn>
                  <a:cxn ang="0">
                    <a:pos x="53" y="6"/>
                  </a:cxn>
                  <a:cxn ang="0">
                    <a:pos x="58" y="10"/>
                  </a:cxn>
                  <a:cxn ang="0">
                    <a:pos x="62" y="15"/>
                  </a:cxn>
                  <a:cxn ang="0">
                    <a:pos x="66" y="21"/>
                  </a:cxn>
                  <a:cxn ang="0">
                    <a:pos x="68" y="27"/>
                  </a:cxn>
                  <a:cxn ang="0">
                    <a:pos x="68" y="34"/>
                  </a:cxn>
                </a:cxnLst>
                <a:rect l="0" t="0" r="r" b="b"/>
                <a:pathLst>
                  <a:path w="68" h="68">
                    <a:moveTo>
                      <a:pt x="68" y="34"/>
                    </a:moveTo>
                    <a:lnTo>
                      <a:pt x="68" y="40"/>
                    </a:lnTo>
                    <a:lnTo>
                      <a:pt x="66" y="47"/>
                    </a:lnTo>
                    <a:lnTo>
                      <a:pt x="62" y="53"/>
                    </a:lnTo>
                    <a:lnTo>
                      <a:pt x="58" y="58"/>
                    </a:lnTo>
                    <a:lnTo>
                      <a:pt x="53" y="63"/>
                    </a:lnTo>
                    <a:lnTo>
                      <a:pt x="47" y="65"/>
                    </a:lnTo>
                    <a:lnTo>
                      <a:pt x="41" y="68"/>
                    </a:lnTo>
                    <a:lnTo>
                      <a:pt x="34" y="68"/>
                    </a:lnTo>
                    <a:lnTo>
                      <a:pt x="27" y="68"/>
                    </a:lnTo>
                    <a:lnTo>
                      <a:pt x="21" y="65"/>
                    </a:lnTo>
                    <a:lnTo>
                      <a:pt x="15" y="63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3" y="47"/>
                    </a:lnTo>
                    <a:lnTo>
                      <a:pt x="0" y="40"/>
                    </a:lnTo>
                    <a:lnTo>
                      <a:pt x="0" y="34"/>
                    </a:lnTo>
                    <a:lnTo>
                      <a:pt x="0" y="27"/>
                    </a:lnTo>
                    <a:lnTo>
                      <a:pt x="3" y="21"/>
                    </a:lnTo>
                    <a:lnTo>
                      <a:pt x="5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41" y="0"/>
                    </a:lnTo>
                    <a:lnTo>
                      <a:pt x="47" y="2"/>
                    </a:lnTo>
                    <a:lnTo>
                      <a:pt x="53" y="6"/>
                    </a:lnTo>
                    <a:lnTo>
                      <a:pt x="58" y="10"/>
                    </a:lnTo>
                    <a:lnTo>
                      <a:pt x="62" y="15"/>
                    </a:lnTo>
                    <a:lnTo>
                      <a:pt x="66" y="21"/>
                    </a:lnTo>
                    <a:lnTo>
                      <a:pt x="68" y="27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43" name="Freeform 123"/>
              <p:cNvSpPr>
                <a:spLocks noEditPoints="1"/>
              </p:cNvSpPr>
              <p:nvPr userDrawn="1"/>
            </p:nvSpPr>
            <p:spPr bwMode="auto">
              <a:xfrm>
                <a:off x="1183" y="2668"/>
                <a:ext cx="40" cy="40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08" y="94"/>
                  </a:cxn>
                  <a:cxn ang="0">
                    <a:pos x="65" y="66"/>
                  </a:cxn>
                  <a:cxn ang="0">
                    <a:pos x="67" y="60"/>
                  </a:cxn>
                  <a:cxn ang="0">
                    <a:pos x="65" y="66"/>
                  </a:cxn>
                  <a:cxn ang="0">
                    <a:pos x="83" y="84"/>
                  </a:cxn>
                  <a:cxn ang="0">
                    <a:pos x="102" y="102"/>
                  </a:cxn>
                  <a:cxn ang="0">
                    <a:pos x="82" y="114"/>
                  </a:cxn>
                  <a:cxn ang="0">
                    <a:pos x="59" y="119"/>
                  </a:cxn>
                  <a:cxn ang="0">
                    <a:pos x="62" y="68"/>
                  </a:cxn>
                  <a:cxn ang="0">
                    <a:pos x="102" y="102"/>
                  </a:cxn>
                  <a:cxn ang="0">
                    <a:pos x="48" y="118"/>
                  </a:cxn>
                  <a:cxn ang="0">
                    <a:pos x="25" y="109"/>
                  </a:cxn>
                  <a:cxn ang="0">
                    <a:pos x="52" y="66"/>
                  </a:cxn>
                  <a:cxn ang="0">
                    <a:pos x="59" y="69"/>
                  </a:cxn>
                  <a:cxn ang="0">
                    <a:pos x="17" y="102"/>
                  </a:cxn>
                  <a:cxn ang="0">
                    <a:pos x="4" y="82"/>
                  </a:cxn>
                  <a:cxn ang="0">
                    <a:pos x="0" y="60"/>
                  </a:cxn>
                  <a:cxn ang="0">
                    <a:pos x="51" y="63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9" y="27"/>
                  </a:cxn>
                  <a:cxn ang="0">
                    <a:pos x="52" y="54"/>
                  </a:cxn>
                  <a:cxn ang="0">
                    <a:pos x="50" y="60"/>
                  </a:cxn>
                  <a:cxn ang="0">
                    <a:pos x="52" y="54"/>
                  </a:cxn>
                  <a:cxn ang="0">
                    <a:pos x="35" y="36"/>
                  </a:cxn>
                  <a:cxn ang="0">
                    <a:pos x="17" y="17"/>
                  </a:cxn>
                  <a:cxn ang="0">
                    <a:pos x="36" y="5"/>
                  </a:cxn>
                  <a:cxn ang="0">
                    <a:pos x="59" y="0"/>
                  </a:cxn>
                  <a:cxn ang="0">
                    <a:pos x="56" y="52"/>
                  </a:cxn>
                  <a:cxn ang="0">
                    <a:pos x="17" y="17"/>
                  </a:cxn>
                  <a:cxn ang="0">
                    <a:pos x="71" y="1"/>
                  </a:cxn>
                  <a:cxn ang="0">
                    <a:pos x="92" y="10"/>
                  </a:cxn>
                  <a:cxn ang="0">
                    <a:pos x="65" y="54"/>
                  </a:cxn>
                  <a:cxn ang="0">
                    <a:pos x="59" y="52"/>
                  </a:cxn>
                  <a:cxn ang="0">
                    <a:pos x="102" y="17"/>
                  </a:cxn>
                  <a:cxn ang="0">
                    <a:pos x="114" y="37"/>
                  </a:cxn>
                  <a:cxn ang="0">
                    <a:pos x="119" y="60"/>
                  </a:cxn>
                  <a:cxn ang="0">
                    <a:pos x="67" y="57"/>
                  </a:cxn>
                  <a:cxn ang="0">
                    <a:pos x="102" y="17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8" y="71"/>
                    </a:lnTo>
                    <a:lnTo>
                      <a:pt x="114" y="82"/>
                    </a:lnTo>
                    <a:lnTo>
                      <a:pt x="108" y="94"/>
                    </a:lnTo>
                    <a:lnTo>
                      <a:pt x="102" y="102"/>
                    </a:lnTo>
                    <a:lnTo>
                      <a:pt x="65" y="66"/>
                    </a:lnTo>
                    <a:lnTo>
                      <a:pt x="67" y="63"/>
                    </a:lnTo>
                    <a:lnTo>
                      <a:pt x="67" y="60"/>
                    </a:lnTo>
                    <a:lnTo>
                      <a:pt x="119" y="60"/>
                    </a:lnTo>
                    <a:close/>
                    <a:moveTo>
                      <a:pt x="65" y="66"/>
                    </a:moveTo>
                    <a:lnTo>
                      <a:pt x="65" y="66"/>
                    </a:lnTo>
                    <a:lnTo>
                      <a:pt x="83" y="84"/>
                    </a:lnTo>
                    <a:lnTo>
                      <a:pt x="65" y="66"/>
                    </a:lnTo>
                    <a:close/>
                    <a:moveTo>
                      <a:pt x="102" y="102"/>
                    </a:moveTo>
                    <a:lnTo>
                      <a:pt x="92" y="109"/>
                    </a:lnTo>
                    <a:lnTo>
                      <a:pt x="82" y="114"/>
                    </a:lnTo>
                    <a:lnTo>
                      <a:pt x="71" y="118"/>
                    </a:lnTo>
                    <a:lnTo>
                      <a:pt x="59" y="119"/>
                    </a:lnTo>
                    <a:lnTo>
                      <a:pt x="59" y="69"/>
                    </a:lnTo>
                    <a:lnTo>
                      <a:pt x="62" y="68"/>
                    </a:lnTo>
                    <a:lnTo>
                      <a:pt x="65" y="66"/>
                    </a:lnTo>
                    <a:lnTo>
                      <a:pt x="102" y="102"/>
                    </a:lnTo>
                    <a:close/>
                    <a:moveTo>
                      <a:pt x="59" y="119"/>
                    </a:moveTo>
                    <a:lnTo>
                      <a:pt x="48" y="118"/>
                    </a:lnTo>
                    <a:lnTo>
                      <a:pt x="36" y="114"/>
                    </a:lnTo>
                    <a:lnTo>
                      <a:pt x="25" y="109"/>
                    </a:lnTo>
                    <a:lnTo>
                      <a:pt x="17" y="102"/>
                    </a:lnTo>
                    <a:lnTo>
                      <a:pt x="52" y="66"/>
                    </a:lnTo>
                    <a:lnTo>
                      <a:pt x="56" y="68"/>
                    </a:lnTo>
                    <a:lnTo>
                      <a:pt x="59" y="69"/>
                    </a:lnTo>
                    <a:lnTo>
                      <a:pt x="59" y="119"/>
                    </a:lnTo>
                    <a:close/>
                    <a:moveTo>
                      <a:pt x="17" y="102"/>
                    </a:moveTo>
                    <a:lnTo>
                      <a:pt x="9" y="94"/>
                    </a:lnTo>
                    <a:lnTo>
                      <a:pt x="4" y="82"/>
                    </a:lnTo>
                    <a:lnTo>
                      <a:pt x="1" y="71"/>
                    </a:lnTo>
                    <a:lnTo>
                      <a:pt x="0" y="60"/>
                    </a:lnTo>
                    <a:lnTo>
                      <a:pt x="50" y="60"/>
                    </a:lnTo>
                    <a:lnTo>
                      <a:pt x="51" y="63"/>
                    </a:lnTo>
                    <a:lnTo>
                      <a:pt x="52" y="66"/>
                    </a:lnTo>
                    <a:lnTo>
                      <a:pt x="17" y="102"/>
                    </a:lnTo>
                    <a:close/>
                    <a:moveTo>
                      <a:pt x="0" y="60"/>
                    </a:moveTo>
                    <a:lnTo>
                      <a:pt x="1" y="48"/>
                    </a:lnTo>
                    <a:lnTo>
                      <a:pt x="4" y="37"/>
                    </a:lnTo>
                    <a:lnTo>
                      <a:pt x="9" y="27"/>
                    </a:lnTo>
                    <a:lnTo>
                      <a:pt x="17" y="17"/>
                    </a:lnTo>
                    <a:lnTo>
                      <a:pt x="52" y="54"/>
                    </a:lnTo>
                    <a:lnTo>
                      <a:pt x="51" y="57"/>
                    </a:lnTo>
                    <a:lnTo>
                      <a:pt x="50" y="60"/>
                    </a:lnTo>
                    <a:lnTo>
                      <a:pt x="0" y="60"/>
                    </a:lnTo>
                    <a:close/>
                    <a:moveTo>
                      <a:pt x="52" y="54"/>
                    </a:moveTo>
                    <a:lnTo>
                      <a:pt x="52" y="54"/>
                    </a:lnTo>
                    <a:lnTo>
                      <a:pt x="35" y="36"/>
                    </a:lnTo>
                    <a:lnTo>
                      <a:pt x="52" y="54"/>
                    </a:lnTo>
                    <a:close/>
                    <a:moveTo>
                      <a:pt x="17" y="17"/>
                    </a:moveTo>
                    <a:lnTo>
                      <a:pt x="25" y="10"/>
                    </a:lnTo>
                    <a:lnTo>
                      <a:pt x="36" y="5"/>
                    </a:lnTo>
                    <a:lnTo>
                      <a:pt x="48" y="1"/>
                    </a:lnTo>
                    <a:lnTo>
                      <a:pt x="59" y="0"/>
                    </a:lnTo>
                    <a:lnTo>
                      <a:pt x="59" y="52"/>
                    </a:lnTo>
                    <a:lnTo>
                      <a:pt x="56" y="52"/>
                    </a:lnTo>
                    <a:lnTo>
                      <a:pt x="52" y="54"/>
                    </a:lnTo>
                    <a:lnTo>
                      <a:pt x="17" y="17"/>
                    </a:lnTo>
                    <a:close/>
                    <a:moveTo>
                      <a:pt x="59" y="0"/>
                    </a:moveTo>
                    <a:lnTo>
                      <a:pt x="71" y="1"/>
                    </a:lnTo>
                    <a:lnTo>
                      <a:pt x="82" y="5"/>
                    </a:lnTo>
                    <a:lnTo>
                      <a:pt x="92" y="10"/>
                    </a:lnTo>
                    <a:lnTo>
                      <a:pt x="102" y="17"/>
                    </a:lnTo>
                    <a:lnTo>
                      <a:pt x="65" y="54"/>
                    </a:lnTo>
                    <a:lnTo>
                      <a:pt x="62" y="52"/>
                    </a:lnTo>
                    <a:lnTo>
                      <a:pt x="59" y="52"/>
                    </a:lnTo>
                    <a:lnTo>
                      <a:pt x="59" y="0"/>
                    </a:lnTo>
                    <a:close/>
                    <a:moveTo>
                      <a:pt x="102" y="17"/>
                    </a:moveTo>
                    <a:lnTo>
                      <a:pt x="108" y="26"/>
                    </a:lnTo>
                    <a:lnTo>
                      <a:pt x="114" y="37"/>
                    </a:lnTo>
                    <a:lnTo>
                      <a:pt x="118" y="48"/>
                    </a:lnTo>
                    <a:lnTo>
                      <a:pt x="119" y="60"/>
                    </a:lnTo>
                    <a:lnTo>
                      <a:pt x="67" y="60"/>
                    </a:lnTo>
                    <a:lnTo>
                      <a:pt x="67" y="57"/>
                    </a:lnTo>
                    <a:lnTo>
                      <a:pt x="65" y="54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44" name="Freeform 124"/>
              <p:cNvSpPr>
                <a:spLocks/>
              </p:cNvSpPr>
              <p:nvPr userDrawn="1"/>
            </p:nvSpPr>
            <p:spPr bwMode="auto">
              <a:xfrm>
                <a:off x="1112" y="2729"/>
                <a:ext cx="23" cy="23"/>
              </a:xfrm>
              <a:custGeom>
                <a:avLst/>
                <a:gdLst/>
                <a:ahLst/>
                <a:cxnLst>
                  <a:cxn ang="0">
                    <a:pos x="69" y="35"/>
                  </a:cxn>
                  <a:cxn ang="0">
                    <a:pos x="68" y="41"/>
                  </a:cxn>
                  <a:cxn ang="0">
                    <a:pos x="67" y="47"/>
                  </a:cxn>
                  <a:cxn ang="0">
                    <a:pos x="63" y="53"/>
                  </a:cxn>
                  <a:cxn ang="0">
                    <a:pos x="60" y="58"/>
                  </a:cxn>
                  <a:cxn ang="0">
                    <a:pos x="55" y="63"/>
                  </a:cxn>
                  <a:cxn ang="0">
                    <a:pos x="48" y="65"/>
                  </a:cxn>
                  <a:cxn ang="0">
                    <a:pos x="42" y="68"/>
                  </a:cxn>
                  <a:cxn ang="0">
                    <a:pos x="35" y="68"/>
                  </a:cxn>
                  <a:cxn ang="0">
                    <a:pos x="29" y="68"/>
                  </a:cxn>
                  <a:cxn ang="0">
                    <a:pos x="21" y="65"/>
                  </a:cxn>
                  <a:cxn ang="0">
                    <a:pos x="16" y="63"/>
                  </a:cxn>
                  <a:cxn ang="0">
                    <a:pos x="12" y="58"/>
                  </a:cxn>
                  <a:cxn ang="0">
                    <a:pos x="7" y="53"/>
                  </a:cxn>
                  <a:cxn ang="0">
                    <a:pos x="4" y="47"/>
                  </a:cxn>
                  <a:cxn ang="0">
                    <a:pos x="2" y="41"/>
                  </a:cxn>
                  <a:cxn ang="0">
                    <a:pos x="0" y="35"/>
                  </a:cxn>
                  <a:cxn ang="0">
                    <a:pos x="2" y="27"/>
                  </a:cxn>
                  <a:cxn ang="0">
                    <a:pos x="4" y="21"/>
                  </a:cxn>
                  <a:cxn ang="0">
                    <a:pos x="7" y="15"/>
                  </a:cxn>
                  <a:cxn ang="0">
                    <a:pos x="12" y="10"/>
                  </a:cxn>
                  <a:cxn ang="0">
                    <a:pos x="16" y="6"/>
                  </a:cxn>
                  <a:cxn ang="0">
                    <a:pos x="21" y="3"/>
                  </a:cxn>
                  <a:cxn ang="0">
                    <a:pos x="29" y="0"/>
                  </a:cxn>
                  <a:cxn ang="0">
                    <a:pos x="35" y="0"/>
                  </a:cxn>
                  <a:cxn ang="0">
                    <a:pos x="42" y="0"/>
                  </a:cxn>
                  <a:cxn ang="0">
                    <a:pos x="48" y="3"/>
                  </a:cxn>
                  <a:cxn ang="0">
                    <a:pos x="55" y="6"/>
                  </a:cxn>
                  <a:cxn ang="0">
                    <a:pos x="60" y="10"/>
                  </a:cxn>
                  <a:cxn ang="0">
                    <a:pos x="63" y="15"/>
                  </a:cxn>
                  <a:cxn ang="0">
                    <a:pos x="67" y="21"/>
                  </a:cxn>
                  <a:cxn ang="0">
                    <a:pos x="68" y="27"/>
                  </a:cxn>
                  <a:cxn ang="0">
                    <a:pos x="69" y="35"/>
                  </a:cxn>
                </a:cxnLst>
                <a:rect l="0" t="0" r="r" b="b"/>
                <a:pathLst>
                  <a:path w="69" h="68">
                    <a:moveTo>
                      <a:pt x="69" y="35"/>
                    </a:moveTo>
                    <a:lnTo>
                      <a:pt x="68" y="41"/>
                    </a:lnTo>
                    <a:lnTo>
                      <a:pt x="67" y="47"/>
                    </a:lnTo>
                    <a:lnTo>
                      <a:pt x="63" y="53"/>
                    </a:lnTo>
                    <a:lnTo>
                      <a:pt x="60" y="58"/>
                    </a:lnTo>
                    <a:lnTo>
                      <a:pt x="55" y="63"/>
                    </a:lnTo>
                    <a:lnTo>
                      <a:pt x="48" y="65"/>
                    </a:lnTo>
                    <a:lnTo>
                      <a:pt x="42" y="68"/>
                    </a:lnTo>
                    <a:lnTo>
                      <a:pt x="35" y="68"/>
                    </a:lnTo>
                    <a:lnTo>
                      <a:pt x="29" y="68"/>
                    </a:lnTo>
                    <a:lnTo>
                      <a:pt x="21" y="65"/>
                    </a:lnTo>
                    <a:lnTo>
                      <a:pt x="16" y="63"/>
                    </a:lnTo>
                    <a:lnTo>
                      <a:pt x="12" y="58"/>
                    </a:lnTo>
                    <a:lnTo>
                      <a:pt x="7" y="53"/>
                    </a:lnTo>
                    <a:lnTo>
                      <a:pt x="4" y="47"/>
                    </a:lnTo>
                    <a:lnTo>
                      <a:pt x="2" y="41"/>
                    </a:lnTo>
                    <a:lnTo>
                      <a:pt x="0" y="35"/>
                    </a:lnTo>
                    <a:lnTo>
                      <a:pt x="2" y="27"/>
                    </a:lnTo>
                    <a:lnTo>
                      <a:pt x="4" y="21"/>
                    </a:lnTo>
                    <a:lnTo>
                      <a:pt x="7" y="15"/>
                    </a:lnTo>
                    <a:lnTo>
                      <a:pt x="12" y="10"/>
                    </a:lnTo>
                    <a:lnTo>
                      <a:pt x="16" y="6"/>
                    </a:lnTo>
                    <a:lnTo>
                      <a:pt x="21" y="3"/>
                    </a:lnTo>
                    <a:lnTo>
                      <a:pt x="29" y="0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48" y="3"/>
                    </a:lnTo>
                    <a:lnTo>
                      <a:pt x="55" y="6"/>
                    </a:lnTo>
                    <a:lnTo>
                      <a:pt x="60" y="10"/>
                    </a:lnTo>
                    <a:lnTo>
                      <a:pt x="63" y="15"/>
                    </a:lnTo>
                    <a:lnTo>
                      <a:pt x="67" y="21"/>
                    </a:lnTo>
                    <a:lnTo>
                      <a:pt x="68" y="27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45" name="Freeform 125"/>
              <p:cNvSpPr>
                <a:spLocks noEditPoints="1"/>
              </p:cNvSpPr>
              <p:nvPr userDrawn="1"/>
            </p:nvSpPr>
            <p:spPr bwMode="auto">
              <a:xfrm>
                <a:off x="1104" y="2720"/>
                <a:ext cx="39" cy="40"/>
              </a:xfrm>
              <a:custGeom>
                <a:avLst/>
                <a:gdLst/>
                <a:ahLst/>
                <a:cxnLst>
                  <a:cxn ang="0">
                    <a:pos x="118" y="72"/>
                  </a:cxn>
                  <a:cxn ang="0">
                    <a:pos x="108" y="94"/>
                  </a:cxn>
                  <a:cxn ang="0">
                    <a:pos x="65" y="67"/>
                  </a:cxn>
                  <a:cxn ang="0">
                    <a:pos x="68" y="61"/>
                  </a:cxn>
                  <a:cxn ang="0">
                    <a:pos x="101" y="102"/>
                  </a:cxn>
                  <a:cxn ang="0">
                    <a:pos x="82" y="115"/>
                  </a:cxn>
                  <a:cxn ang="0">
                    <a:pos x="59" y="120"/>
                  </a:cxn>
                  <a:cxn ang="0">
                    <a:pos x="63" y="68"/>
                  </a:cxn>
                  <a:cxn ang="0">
                    <a:pos x="101" y="102"/>
                  </a:cxn>
                  <a:cxn ang="0">
                    <a:pos x="48" y="118"/>
                  </a:cxn>
                  <a:cxn ang="0">
                    <a:pos x="26" y="110"/>
                  </a:cxn>
                  <a:cxn ang="0">
                    <a:pos x="53" y="67"/>
                  </a:cxn>
                  <a:cxn ang="0">
                    <a:pos x="59" y="69"/>
                  </a:cxn>
                  <a:cxn ang="0">
                    <a:pos x="17" y="102"/>
                  </a:cxn>
                  <a:cxn ang="0">
                    <a:pos x="5" y="83"/>
                  </a:cxn>
                  <a:cxn ang="0">
                    <a:pos x="0" y="61"/>
                  </a:cxn>
                  <a:cxn ang="0">
                    <a:pos x="52" y="63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6"/>
                  </a:cxn>
                  <a:cxn ang="0">
                    <a:pos x="53" y="54"/>
                  </a:cxn>
                  <a:cxn ang="0">
                    <a:pos x="50" y="61"/>
                  </a:cxn>
                  <a:cxn ang="0">
                    <a:pos x="17" y="17"/>
                  </a:cxn>
                  <a:cxn ang="0">
                    <a:pos x="36" y="5"/>
                  </a:cxn>
                  <a:cxn ang="0">
                    <a:pos x="59" y="0"/>
                  </a:cxn>
                  <a:cxn ang="0">
                    <a:pos x="55" y="52"/>
                  </a:cxn>
                  <a:cxn ang="0">
                    <a:pos x="17" y="17"/>
                  </a:cxn>
                  <a:cxn ang="0">
                    <a:pos x="71" y="1"/>
                  </a:cxn>
                  <a:cxn ang="0">
                    <a:pos x="92" y="10"/>
                  </a:cxn>
                  <a:cxn ang="0">
                    <a:pos x="65" y="53"/>
                  </a:cxn>
                  <a:cxn ang="0">
                    <a:pos x="59" y="51"/>
                  </a:cxn>
                  <a:cxn ang="0">
                    <a:pos x="101" y="17"/>
                  </a:cxn>
                  <a:cxn ang="0">
                    <a:pos x="114" y="37"/>
                  </a:cxn>
                  <a:cxn ang="0">
                    <a:pos x="119" y="61"/>
                  </a:cxn>
                  <a:cxn ang="0">
                    <a:pos x="68" y="57"/>
                  </a:cxn>
                  <a:cxn ang="0">
                    <a:pos x="101" y="17"/>
                  </a:cxn>
                </a:cxnLst>
                <a:rect l="0" t="0" r="r" b="b"/>
                <a:pathLst>
                  <a:path w="119" h="120">
                    <a:moveTo>
                      <a:pt x="119" y="61"/>
                    </a:moveTo>
                    <a:lnTo>
                      <a:pt x="118" y="72"/>
                    </a:lnTo>
                    <a:lnTo>
                      <a:pt x="114" y="83"/>
                    </a:lnTo>
                    <a:lnTo>
                      <a:pt x="108" y="94"/>
                    </a:lnTo>
                    <a:lnTo>
                      <a:pt x="101" y="102"/>
                    </a:lnTo>
                    <a:lnTo>
                      <a:pt x="65" y="67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119" y="61"/>
                    </a:lnTo>
                    <a:close/>
                    <a:moveTo>
                      <a:pt x="101" y="102"/>
                    </a:moveTo>
                    <a:lnTo>
                      <a:pt x="92" y="110"/>
                    </a:lnTo>
                    <a:lnTo>
                      <a:pt x="82" y="115"/>
                    </a:lnTo>
                    <a:lnTo>
                      <a:pt x="71" y="118"/>
                    </a:lnTo>
                    <a:lnTo>
                      <a:pt x="59" y="120"/>
                    </a:lnTo>
                    <a:lnTo>
                      <a:pt x="59" y="69"/>
                    </a:lnTo>
                    <a:lnTo>
                      <a:pt x="63" y="68"/>
                    </a:lnTo>
                    <a:lnTo>
                      <a:pt x="65" y="67"/>
                    </a:lnTo>
                    <a:lnTo>
                      <a:pt x="101" y="102"/>
                    </a:lnTo>
                    <a:close/>
                    <a:moveTo>
                      <a:pt x="59" y="120"/>
                    </a:moveTo>
                    <a:lnTo>
                      <a:pt x="48" y="118"/>
                    </a:lnTo>
                    <a:lnTo>
                      <a:pt x="36" y="115"/>
                    </a:lnTo>
                    <a:lnTo>
                      <a:pt x="26" y="110"/>
                    </a:lnTo>
                    <a:lnTo>
                      <a:pt x="17" y="102"/>
                    </a:lnTo>
                    <a:lnTo>
                      <a:pt x="53" y="67"/>
                    </a:lnTo>
                    <a:lnTo>
                      <a:pt x="55" y="68"/>
                    </a:lnTo>
                    <a:lnTo>
                      <a:pt x="59" y="69"/>
                    </a:lnTo>
                    <a:lnTo>
                      <a:pt x="59" y="120"/>
                    </a:lnTo>
                    <a:close/>
                    <a:moveTo>
                      <a:pt x="17" y="102"/>
                    </a:moveTo>
                    <a:lnTo>
                      <a:pt x="10" y="94"/>
                    </a:lnTo>
                    <a:lnTo>
                      <a:pt x="5" y="83"/>
                    </a:lnTo>
                    <a:lnTo>
                      <a:pt x="1" y="72"/>
                    </a:lnTo>
                    <a:lnTo>
                      <a:pt x="0" y="61"/>
                    </a:lnTo>
                    <a:lnTo>
                      <a:pt x="50" y="61"/>
                    </a:lnTo>
                    <a:lnTo>
                      <a:pt x="52" y="63"/>
                    </a:lnTo>
                    <a:lnTo>
                      <a:pt x="53" y="67"/>
                    </a:lnTo>
                    <a:lnTo>
                      <a:pt x="17" y="102"/>
                    </a:lnTo>
                    <a:close/>
                    <a:moveTo>
                      <a:pt x="0" y="61"/>
                    </a:moveTo>
                    <a:lnTo>
                      <a:pt x="1" y="48"/>
                    </a:lnTo>
                    <a:lnTo>
                      <a:pt x="5" y="37"/>
                    </a:lnTo>
                    <a:lnTo>
                      <a:pt x="10" y="26"/>
                    </a:lnTo>
                    <a:lnTo>
                      <a:pt x="17" y="17"/>
                    </a:lnTo>
                    <a:lnTo>
                      <a:pt x="53" y="54"/>
                    </a:lnTo>
                    <a:lnTo>
                      <a:pt x="52" y="57"/>
                    </a:lnTo>
                    <a:lnTo>
                      <a:pt x="50" y="61"/>
                    </a:lnTo>
                    <a:lnTo>
                      <a:pt x="0" y="61"/>
                    </a:lnTo>
                    <a:close/>
                    <a:moveTo>
                      <a:pt x="17" y="17"/>
                    </a:moveTo>
                    <a:lnTo>
                      <a:pt x="26" y="10"/>
                    </a:lnTo>
                    <a:lnTo>
                      <a:pt x="36" y="5"/>
                    </a:lnTo>
                    <a:lnTo>
                      <a:pt x="48" y="1"/>
                    </a:lnTo>
                    <a:lnTo>
                      <a:pt x="59" y="0"/>
                    </a:lnTo>
                    <a:lnTo>
                      <a:pt x="59" y="51"/>
                    </a:lnTo>
                    <a:lnTo>
                      <a:pt x="55" y="52"/>
                    </a:lnTo>
                    <a:lnTo>
                      <a:pt x="53" y="54"/>
                    </a:lnTo>
                    <a:lnTo>
                      <a:pt x="17" y="17"/>
                    </a:lnTo>
                    <a:close/>
                    <a:moveTo>
                      <a:pt x="59" y="0"/>
                    </a:moveTo>
                    <a:lnTo>
                      <a:pt x="71" y="1"/>
                    </a:lnTo>
                    <a:lnTo>
                      <a:pt x="82" y="5"/>
                    </a:lnTo>
                    <a:lnTo>
                      <a:pt x="92" y="10"/>
                    </a:lnTo>
                    <a:lnTo>
                      <a:pt x="101" y="17"/>
                    </a:lnTo>
                    <a:lnTo>
                      <a:pt x="65" y="53"/>
                    </a:lnTo>
                    <a:lnTo>
                      <a:pt x="63" y="52"/>
                    </a:lnTo>
                    <a:lnTo>
                      <a:pt x="59" y="51"/>
                    </a:lnTo>
                    <a:lnTo>
                      <a:pt x="59" y="0"/>
                    </a:lnTo>
                    <a:close/>
                    <a:moveTo>
                      <a:pt x="101" y="17"/>
                    </a:moveTo>
                    <a:lnTo>
                      <a:pt x="108" y="27"/>
                    </a:lnTo>
                    <a:lnTo>
                      <a:pt x="114" y="37"/>
                    </a:lnTo>
                    <a:lnTo>
                      <a:pt x="118" y="48"/>
                    </a:lnTo>
                    <a:lnTo>
                      <a:pt x="119" y="61"/>
                    </a:lnTo>
                    <a:lnTo>
                      <a:pt x="68" y="61"/>
                    </a:lnTo>
                    <a:lnTo>
                      <a:pt x="68" y="57"/>
                    </a:lnTo>
                    <a:lnTo>
                      <a:pt x="65" y="53"/>
                    </a:lnTo>
                    <a:lnTo>
                      <a:pt x="101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46" name="Freeform 126"/>
              <p:cNvSpPr>
                <a:spLocks/>
              </p:cNvSpPr>
              <p:nvPr userDrawn="1"/>
            </p:nvSpPr>
            <p:spPr bwMode="auto">
              <a:xfrm>
                <a:off x="1327" y="3106"/>
                <a:ext cx="22" cy="23"/>
              </a:xfrm>
              <a:custGeom>
                <a:avLst/>
                <a:gdLst/>
                <a:ahLst/>
                <a:cxnLst>
                  <a:cxn ang="0">
                    <a:pos x="68" y="34"/>
                  </a:cxn>
                  <a:cxn ang="0">
                    <a:pos x="68" y="40"/>
                  </a:cxn>
                  <a:cxn ang="0">
                    <a:pos x="65" y="48"/>
                  </a:cxn>
                  <a:cxn ang="0">
                    <a:pos x="63" y="52"/>
                  </a:cxn>
                  <a:cxn ang="0">
                    <a:pos x="58" y="57"/>
                  </a:cxn>
                  <a:cxn ang="0">
                    <a:pos x="53" y="62"/>
                  </a:cxn>
                  <a:cxn ang="0">
                    <a:pos x="47" y="65"/>
                  </a:cxn>
                  <a:cxn ang="0">
                    <a:pos x="41" y="67"/>
                  </a:cxn>
                  <a:cxn ang="0">
                    <a:pos x="35" y="68"/>
                  </a:cxn>
                  <a:cxn ang="0">
                    <a:pos x="27" y="67"/>
                  </a:cxn>
                  <a:cxn ang="0">
                    <a:pos x="21" y="65"/>
                  </a:cxn>
                  <a:cxn ang="0">
                    <a:pos x="15" y="62"/>
                  </a:cxn>
                  <a:cxn ang="0">
                    <a:pos x="10" y="57"/>
                  </a:cxn>
                  <a:cxn ang="0">
                    <a:pos x="6" y="52"/>
                  </a:cxn>
                  <a:cxn ang="0">
                    <a:pos x="3" y="48"/>
                  </a:cxn>
                  <a:cxn ang="0">
                    <a:pos x="0" y="40"/>
                  </a:cxn>
                  <a:cxn ang="0">
                    <a:pos x="0" y="34"/>
                  </a:cxn>
                  <a:cxn ang="0">
                    <a:pos x="0" y="27"/>
                  </a:cxn>
                  <a:cxn ang="0">
                    <a:pos x="3" y="20"/>
                  </a:cxn>
                  <a:cxn ang="0">
                    <a:pos x="6" y="14"/>
                  </a:cxn>
                  <a:cxn ang="0">
                    <a:pos x="10" y="9"/>
                  </a:cxn>
                  <a:cxn ang="0">
                    <a:pos x="15" y="6"/>
                  </a:cxn>
                  <a:cxn ang="0">
                    <a:pos x="21" y="2"/>
                  </a:cxn>
                  <a:cxn ang="0">
                    <a:pos x="27" y="1"/>
                  </a:cxn>
                  <a:cxn ang="0">
                    <a:pos x="35" y="0"/>
                  </a:cxn>
                  <a:cxn ang="0">
                    <a:pos x="41" y="1"/>
                  </a:cxn>
                  <a:cxn ang="0">
                    <a:pos x="47" y="2"/>
                  </a:cxn>
                  <a:cxn ang="0">
                    <a:pos x="53" y="6"/>
                  </a:cxn>
                  <a:cxn ang="0">
                    <a:pos x="58" y="9"/>
                  </a:cxn>
                  <a:cxn ang="0">
                    <a:pos x="63" y="14"/>
                  </a:cxn>
                  <a:cxn ang="0">
                    <a:pos x="65" y="20"/>
                  </a:cxn>
                  <a:cxn ang="0">
                    <a:pos x="68" y="27"/>
                  </a:cxn>
                  <a:cxn ang="0">
                    <a:pos x="68" y="34"/>
                  </a:cxn>
                </a:cxnLst>
                <a:rect l="0" t="0" r="r" b="b"/>
                <a:pathLst>
                  <a:path w="68" h="68">
                    <a:moveTo>
                      <a:pt x="68" y="34"/>
                    </a:moveTo>
                    <a:lnTo>
                      <a:pt x="68" y="40"/>
                    </a:lnTo>
                    <a:lnTo>
                      <a:pt x="65" y="48"/>
                    </a:lnTo>
                    <a:lnTo>
                      <a:pt x="63" y="52"/>
                    </a:lnTo>
                    <a:lnTo>
                      <a:pt x="58" y="57"/>
                    </a:lnTo>
                    <a:lnTo>
                      <a:pt x="53" y="62"/>
                    </a:lnTo>
                    <a:lnTo>
                      <a:pt x="47" y="65"/>
                    </a:lnTo>
                    <a:lnTo>
                      <a:pt x="41" y="67"/>
                    </a:lnTo>
                    <a:lnTo>
                      <a:pt x="35" y="68"/>
                    </a:lnTo>
                    <a:lnTo>
                      <a:pt x="27" y="67"/>
                    </a:lnTo>
                    <a:lnTo>
                      <a:pt x="21" y="65"/>
                    </a:lnTo>
                    <a:lnTo>
                      <a:pt x="15" y="62"/>
                    </a:lnTo>
                    <a:lnTo>
                      <a:pt x="10" y="57"/>
                    </a:lnTo>
                    <a:lnTo>
                      <a:pt x="6" y="52"/>
                    </a:lnTo>
                    <a:lnTo>
                      <a:pt x="3" y="48"/>
                    </a:lnTo>
                    <a:lnTo>
                      <a:pt x="0" y="40"/>
                    </a:lnTo>
                    <a:lnTo>
                      <a:pt x="0" y="34"/>
                    </a:lnTo>
                    <a:lnTo>
                      <a:pt x="0" y="27"/>
                    </a:lnTo>
                    <a:lnTo>
                      <a:pt x="3" y="20"/>
                    </a:lnTo>
                    <a:lnTo>
                      <a:pt x="6" y="14"/>
                    </a:lnTo>
                    <a:lnTo>
                      <a:pt x="10" y="9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7" y="1"/>
                    </a:lnTo>
                    <a:lnTo>
                      <a:pt x="35" y="0"/>
                    </a:lnTo>
                    <a:lnTo>
                      <a:pt x="41" y="1"/>
                    </a:lnTo>
                    <a:lnTo>
                      <a:pt x="47" y="2"/>
                    </a:lnTo>
                    <a:lnTo>
                      <a:pt x="53" y="6"/>
                    </a:lnTo>
                    <a:lnTo>
                      <a:pt x="58" y="9"/>
                    </a:lnTo>
                    <a:lnTo>
                      <a:pt x="63" y="14"/>
                    </a:lnTo>
                    <a:lnTo>
                      <a:pt x="65" y="20"/>
                    </a:lnTo>
                    <a:lnTo>
                      <a:pt x="68" y="27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47" name="Freeform 127"/>
              <p:cNvSpPr>
                <a:spLocks noEditPoints="1"/>
              </p:cNvSpPr>
              <p:nvPr userDrawn="1"/>
            </p:nvSpPr>
            <p:spPr bwMode="auto">
              <a:xfrm>
                <a:off x="1318" y="3097"/>
                <a:ext cx="40" cy="40"/>
              </a:xfrm>
              <a:custGeom>
                <a:avLst/>
                <a:gdLst/>
                <a:ahLst/>
                <a:cxnLst>
                  <a:cxn ang="0">
                    <a:pos x="118" y="72"/>
                  </a:cxn>
                  <a:cxn ang="0">
                    <a:pos x="110" y="93"/>
                  </a:cxn>
                  <a:cxn ang="0">
                    <a:pos x="67" y="66"/>
                  </a:cxn>
                  <a:cxn ang="0">
                    <a:pos x="69" y="60"/>
                  </a:cxn>
                  <a:cxn ang="0">
                    <a:pos x="102" y="102"/>
                  </a:cxn>
                  <a:cxn ang="0">
                    <a:pos x="84" y="83"/>
                  </a:cxn>
                  <a:cxn ang="0">
                    <a:pos x="102" y="102"/>
                  </a:cxn>
                  <a:cxn ang="0">
                    <a:pos x="83" y="114"/>
                  </a:cxn>
                  <a:cxn ang="0">
                    <a:pos x="61" y="119"/>
                  </a:cxn>
                  <a:cxn ang="0">
                    <a:pos x="63" y="67"/>
                  </a:cxn>
                  <a:cxn ang="0">
                    <a:pos x="102" y="102"/>
                  </a:cxn>
                  <a:cxn ang="0">
                    <a:pos x="48" y="118"/>
                  </a:cxn>
                  <a:cxn ang="0">
                    <a:pos x="27" y="109"/>
                  </a:cxn>
                  <a:cxn ang="0">
                    <a:pos x="54" y="66"/>
                  </a:cxn>
                  <a:cxn ang="0">
                    <a:pos x="61" y="69"/>
                  </a:cxn>
                  <a:cxn ang="0">
                    <a:pos x="17" y="102"/>
                  </a:cxn>
                  <a:cxn ang="0">
                    <a:pos x="5" y="83"/>
                  </a:cxn>
                  <a:cxn ang="0">
                    <a:pos x="0" y="60"/>
                  </a:cxn>
                  <a:cxn ang="0">
                    <a:pos x="52" y="64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7"/>
                  </a:cxn>
                  <a:cxn ang="0">
                    <a:pos x="54" y="54"/>
                  </a:cxn>
                  <a:cxn ang="0">
                    <a:pos x="52" y="60"/>
                  </a:cxn>
                  <a:cxn ang="0">
                    <a:pos x="17" y="18"/>
                  </a:cxn>
                  <a:cxn ang="0">
                    <a:pos x="36" y="35"/>
                  </a:cxn>
                  <a:cxn ang="0">
                    <a:pos x="17" y="18"/>
                  </a:cxn>
                  <a:cxn ang="0">
                    <a:pos x="37" y="5"/>
                  </a:cxn>
                  <a:cxn ang="0">
                    <a:pos x="61" y="0"/>
                  </a:cxn>
                  <a:cxn ang="0">
                    <a:pos x="57" y="51"/>
                  </a:cxn>
                  <a:cxn ang="0">
                    <a:pos x="17" y="18"/>
                  </a:cxn>
                  <a:cxn ang="0">
                    <a:pos x="72" y="1"/>
                  </a:cxn>
                  <a:cxn ang="0">
                    <a:pos x="94" y="11"/>
                  </a:cxn>
                  <a:cxn ang="0">
                    <a:pos x="67" y="54"/>
                  </a:cxn>
                  <a:cxn ang="0">
                    <a:pos x="61" y="51"/>
                  </a:cxn>
                  <a:cxn ang="0">
                    <a:pos x="102" y="18"/>
                  </a:cxn>
                  <a:cxn ang="0">
                    <a:pos x="115" y="37"/>
                  </a:cxn>
                  <a:cxn ang="0">
                    <a:pos x="120" y="60"/>
                  </a:cxn>
                  <a:cxn ang="0">
                    <a:pos x="68" y="56"/>
                  </a:cxn>
                  <a:cxn ang="0">
                    <a:pos x="102" y="18"/>
                  </a:cxn>
                </a:cxnLst>
                <a:rect l="0" t="0" r="r" b="b"/>
                <a:pathLst>
                  <a:path w="120" h="119">
                    <a:moveTo>
                      <a:pt x="120" y="60"/>
                    </a:moveTo>
                    <a:lnTo>
                      <a:pt x="118" y="72"/>
                    </a:lnTo>
                    <a:lnTo>
                      <a:pt x="115" y="83"/>
                    </a:lnTo>
                    <a:lnTo>
                      <a:pt x="110" y="93"/>
                    </a:lnTo>
                    <a:lnTo>
                      <a:pt x="102" y="102"/>
                    </a:lnTo>
                    <a:lnTo>
                      <a:pt x="67" y="66"/>
                    </a:lnTo>
                    <a:lnTo>
                      <a:pt x="68" y="64"/>
                    </a:lnTo>
                    <a:lnTo>
                      <a:pt x="69" y="60"/>
                    </a:lnTo>
                    <a:lnTo>
                      <a:pt x="120" y="60"/>
                    </a:lnTo>
                    <a:close/>
                    <a:moveTo>
                      <a:pt x="102" y="102"/>
                    </a:moveTo>
                    <a:lnTo>
                      <a:pt x="102" y="102"/>
                    </a:lnTo>
                    <a:lnTo>
                      <a:pt x="84" y="83"/>
                    </a:lnTo>
                    <a:lnTo>
                      <a:pt x="102" y="102"/>
                    </a:lnTo>
                    <a:close/>
                    <a:moveTo>
                      <a:pt x="102" y="102"/>
                    </a:moveTo>
                    <a:lnTo>
                      <a:pt x="94" y="109"/>
                    </a:lnTo>
                    <a:lnTo>
                      <a:pt x="83" y="114"/>
                    </a:lnTo>
                    <a:lnTo>
                      <a:pt x="72" y="118"/>
                    </a:lnTo>
                    <a:lnTo>
                      <a:pt x="61" y="119"/>
                    </a:lnTo>
                    <a:lnTo>
                      <a:pt x="61" y="69"/>
                    </a:lnTo>
                    <a:lnTo>
                      <a:pt x="63" y="67"/>
                    </a:lnTo>
                    <a:lnTo>
                      <a:pt x="67" y="66"/>
                    </a:lnTo>
                    <a:lnTo>
                      <a:pt x="102" y="102"/>
                    </a:lnTo>
                    <a:close/>
                    <a:moveTo>
                      <a:pt x="61" y="119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7" y="109"/>
                    </a:lnTo>
                    <a:lnTo>
                      <a:pt x="17" y="102"/>
                    </a:lnTo>
                    <a:lnTo>
                      <a:pt x="54" y="66"/>
                    </a:lnTo>
                    <a:lnTo>
                      <a:pt x="57" y="67"/>
                    </a:lnTo>
                    <a:lnTo>
                      <a:pt x="61" y="69"/>
                    </a:lnTo>
                    <a:lnTo>
                      <a:pt x="61" y="119"/>
                    </a:lnTo>
                    <a:close/>
                    <a:moveTo>
                      <a:pt x="17" y="102"/>
                    </a:moveTo>
                    <a:lnTo>
                      <a:pt x="11" y="93"/>
                    </a:lnTo>
                    <a:lnTo>
                      <a:pt x="5" y="83"/>
                    </a:lnTo>
                    <a:lnTo>
                      <a:pt x="1" y="72"/>
                    </a:lnTo>
                    <a:lnTo>
                      <a:pt x="0" y="60"/>
                    </a:lnTo>
                    <a:lnTo>
                      <a:pt x="52" y="60"/>
                    </a:lnTo>
                    <a:lnTo>
                      <a:pt x="52" y="64"/>
                    </a:lnTo>
                    <a:lnTo>
                      <a:pt x="54" y="66"/>
                    </a:lnTo>
                    <a:lnTo>
                      <a:pt x="17" y="102"/>
                    </a:lnTo>
                    <a:close/>
                    <a:moveTo>
                      <a:pt x="0" y="60"/>
                    </a:moveTo>
                    <a:lnTo>
                      <a:pt x="1" y="48"/>
                    </a:lnTo>
                    <a:lnTo>
                      <a:pt x="5" y="37"/>
                    </a:lnTo>
                    <a:lnTo>
                      <a:pt x="10" y="27"/>
                    </a:lnTo>
                    <a:lnTo>
                      <a:pt x="17" y="18"/>
                    </a:lnTo>
                    <a:lnTo>
                      <a:pt x="54" y="54"/>
                    </a:lnTo>
                    <a:lnTo>
                      <a:pt x="52" y="56"/>
                    </a:lnTo>
                    <a:lnTo>
                      <a:pt x="52" y="60"/>
                    </a:lnTo>
                    <a:lnTo>
                      <a:pt x="0" y="60"/>
                    </a:lnTo>
                    <a:close/>
                    <a:moveTo>
                      <a:pt x="17" y="18"/>
                    </a:moveTo>
                    <a:lnTo>
                      <a:pt x="17" y="18"/>
                    </a:lnTo>
                    <a:lnTo>
                      <a:pt x="36" y="35"/>
                    </a:lnTo>
                    <a:lnTo>
                      <a:pt x="17" y="18"/>
                    </a:lnTo>
                    <a:close/>
                    <a:moveTo>
                      <a:pt x="17" y="18"/>
                    </a:moveTo>
                    <a:lnTo>
                      <a:pt x="27" y="11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61" y="0"/>
                    </a:lnTo>
                    <a:lnTo>
                      <a:pt x="61" y="51"/>
                    </a:lnTo>
                    <a:lnTo>
                      <a:pt x="57" y="51"/>
                    </a:lnTo>
                    <a:lnTo>
                      <a:pt x="54" y="54"/>
                    </a:lnTo>
                    <a:lnTo>
                      <a:pt x="17" y="18"/>
                    </a:lnTo>
                    <a:close/>
                    <a:moveTo>
                      <a:pt x="61" y="0"/>
                    </a:moveTo>
                    <a:lnTo>
                      <a:pt x="72" y="1"/>
                    </a:lnTo>
                    <a:lnTo>
                      <a:pt x="83" y="5"/>
                    </a:lnTo>
                    <a:lnTo>
                      <a:pt x="94" y="11"/>
                    </a:lnTo>
                    <a:lnTo>
                      <a:pt x="102" y="18"/>
                    </a:lnTo>
                    <a:lnTo>
                      <a:pt x="67" y="54"/>
                    </a:lnTo>
                    <a:lnTo>
                      <a:pt x="63" y="51"/>
                    </a:lnTo>
                    <a:lnTo>
                      <a:pt x="61" y="51"/>
                    </a:lnTo>
                    <a:lnTo>
                      <a:pt x="61" y="0"/>
                    </a:lnTo>
                    <a:close/>
                    <a:moveTo>
                      <a:pt x="102" y="18"/>
                    </a:moveTo>
                    <a:lnTo>
                      <a:pt x="110" y="27"/>
                    </a:lnTo>
                    <a:lnTo>
                      <a:pt x="115" y="37"/>
                    </a:lnTo>
                    <a:lnTo>
                      <a:pt x="118" y="48"/>
                    </a:lnTo>
                    <a:lnTo>
                      <a:pt x="120" y="60"/>
                    </a:lnTo>
                    <a:lnTo>
                      <a:pt x="69" y="60"/>
                    </a:lnTo>
                    <a:lnTo>
                      <a:pt x="68" y="56"/>
                    </a:lnTo>
                    <a:lnTo>
                      <a:pt x="67" y="54"/>
                    </a:lnTo>
                    <a:lnTo>
                      <a:pt x="102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48" name="Freeform 128"/>
              <p:cNvSpPr>
                <a:spLocks/>
              </p:cNvSpPr>
              <p:nvPr userDrawn="1"/>
            </p:nvSpPr>
            <p:spPr bwMode="auto">
              <a:xfrm>
                <a:off x="1357" y="2943"/>
                <a:ext cx="23" cy="23"/>
              </a:xfrm>
              <a:custGeom>
                <a:avLst/>
                <a:gdLst/>
                <a:ahLst/>
                <a:cxnLst>
                  <a:cxn ang="0">
                    <a:pos x="68" y="34"/>
                  </a:cxn>
                  <a:cxn ang="0">
                    <a:pos x="68" y="42"/>
                  </a:cxn>
                  <a:cxn ang="0">
                    <a:pos x="66" y="48"/>
                  </a:cxn>
                  <a:cxn ang="0">
                    <a:pos x="63" y="54"/>
                  </a:cxn>
                  <a:cxn ang="0">
                    <a:pos x="58" y="59"/>
                  </a:cxn>
                  <a:cxn ang="0">
                    <a:pos x="53" y="63"/>
                  </a:cxn>
                  <a:cxn ang="0">
                    <a:pos x="47" y="66"/>
                  </a:cxn>
                  <a:cxn ang="0">
                    <a:pos x="41" y="68"/>
                  </a:cxn>
                  <a:cxn ang="0">
                    <a:pos x="35" y="69"/>
                  </a:cxn>
                  <a:cxn ang="0">
                    <a:pos x="27" y="68"/>
                  </a:cxn>
                  <a:cxn ang="0">
                    <a:pos x="21" y="66"/>
                  </a:cxn>
                  <a:cxn ang="0">
                    <a:pos x="15" y="63"/>
                  </a:cxn>
                  <a:cxn ang="0">
                    <a:pos x="10" y="59"/>
                  </a:cxn>
                  <a:cxn ang="0">
                    <a:pos x="7" y="54"/>
                  </a:cxn>
                  <a:cxn ang="0">
                    <a:pos x="3" y="48"/>
                  </a:cxn>
                  <a:cxn ang="0">
                    <a:pos x="0" y="42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3" y="21"/>
                  </a:cxn>
                  <a:cxn ang="0">
                    <a:pos x="7" y="16"/>
                  </a:cxn>
                  <a:cxn ang="0">
                    <a:pos x="10" y="11"/>
                  </a:cxn>
                  <a:cxn ang="0">
                    <a:pos x="15" y="6"/>
                  </a:cxn>
                  <a:cxn ang="0">
                    <a:pos x="21" y="4"/>
                  </a:cxn>
                  <a:cxn ang="0">
                    <a:pos x="27" y="1"/>
                  </a:cxn>
                  <a:cxn ang="0">
                    <a:pos x="35" y="0"/>
                  </a:cxn>
                  <a:cxn ang="0">
                    <a:pos x="41" y="1"/>
                  </a:cxn>
                  <a:cxn ang="0">
                    <a:pos x="47" y="4"/>
                  </a:cxn>
                  <a:cxn ang="0">
                    <a:pos x="53" y="6"/>
                  </a:cxn>
                  <a:cxn ang="0">
                    <a:pos x="58" y="11"/>
                  </a:cxn>
                  <a:cxn ang="0">
                    <a:pos x="63" y="16"/>
                  </a:cxn>
                  <a:cxn ang="0">
                    <a:pos x="66" y="21"/>
                  </a:cxn>
                  <a:cxn ang="0">
                    <a:pos x="68" y="28"/>
                  </a:cxn>
                  <a:cxn ang="0">
                    <a:pos x="68" y="34"/>
                  </a:cxn>
                </a:cxnLst>
                <a:rect l="0" t="0" r="r" b="b"/>
                <a:pathLst>
                  <a:path w="68" h="69">
                    <a:moveTo>
                      <a:pt x="68" y="34"/>
                    </a:moveTo>
                    <a:lnTo>
                      <a:pt x="68" y="42"/>
                    </a:lnTo>
                    <a:lnTo>
                      <a:pt x="66" y="48"/>
                    </a:lnTo>
                    <a:lnTo>
                      <a:pt x="63" y="54"/>
                    </a:lnTo>
                    <a:lnTo>
                      <a:pt x="58" y="59"/>
                    </a:lnTo>
                    <a:lnTo>
                      <a:pt x="53" y="63"/>
                    </a:lnTo>
                    <a:lnTo>
                      <a:pt x="47" y="66"/>
                    </a:lnTo>
                    <a:lnTo>
                      <a:pt x="41" y="68"/>
                    </a:lnTo>
                    <a:lnTo>
                      <a:pt x="35" y="69"/>
                    </a:lnTo>
                    <a:lnTo>
                      <a:pt x="27" y="68"/>
                    </a:lnTo>
                    <a:lnTo>
                      <a:pt x="21" y="66"/>
                    </a:lnTo>
                    <a:lnTo>
                      <a:pt x="15" y="63"/>
                    </a:lnTo>
                    <a:lnTo>
                      <a:pt x="10" y="59"/>
                    </a:lnTo>
                    <a:lnTo>
                      <a:pt x="7" y="54"/>
                    </a:lnTo>
                    <a:lnTo>
                      <a:pt x="3" y="48"/>
                    </a:lnTo>
                    <a:lnTo>
                      <a:pt x="0" y="42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3" y="21"/>
                    </a:lnTo>
                    <a:lnTo>
                      <a:pt x="7" y="16"/>
                    </a:lnTo>
                    <a:lnTo>
                      <a:pt x="10" y="11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1"/>
                    </a:lnTo>
                    <a:lnTo>
                      <a:pt x="35" y="0"/>
                    </a:lnTo>
                    <a:lnTo>
                      <a:pt x="41" y="1"/>
                    </a:lnTo>
                    <a:lnTo>
                      <a:pt x="47" y="4"/>
                    </a:lnTo>
                    <a:lnTo>
                      <a:pt x="53" y="6"/>
                    </a:lnTo>
                    <a:lnTo>
                      <a:pt x="58" y="11"/>
                    </a:lnTo>
                    <a:lnTo>
                      <a:pt x="63" y="16"/>
                    </a:lnTo>
                    <a:lnTo>
                      <a:pt x="66" y="21"/>
                    </a:lnTo>
                    <a:lnTo>
                      <a:pt x="68" y="28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49" name="Freeform 129"/>
              <p:cNvSpPr>
                <a:spLocks noEditPoints="1"/>
              </p:cNvSpPr>
              <p:nvPr userDrawn="1"/>
            </p:nvSpPr>
            <p:spPr bwMode="auto">
              <a:xfrm>
                <a:off x="1349" y="2934"/>
                <a:ext cx="40" cy="40"/>
              </a:xfrm>
              <a:custGeom>
                <a:avLst/>
                <a:gdLst/>
                <a:ahLst/>
                <a:cxnLst>
                  <a:cxn ang="0">
                    <a:pos x="118" y="72"/>
                  </a:cxn>
                  <a:cxn ang="0">
                    <a:pos x="109" y="93"/>
                  </a:cxn>
                  <a:cxn ang="0">
                    <a:pos x="66" y="66"/>
                  </a:cxn>
                  <a:cxn ang="0">
                    <a:pos x="68" y="59"/>
                  </a:cxn>
                  <a:cxn ang="0">
                    <a:pos x="66" y="66"/>
                  </a:cxn>
                  <a:cxn ang="0">
                    <a:pos x="83" y="84"/>
                  </a:cxn>
                  <a:cxn ang="0">
                    <a:pos x="102" y="101"/>
                  </a:cxn>
                  <a:cxn ang="0">
                    <a:pos x="82" y="115"/>
                  </a:cxn>
                  <a:cxn ang="0">
                    <a:pos x="60" y="120"/>
                  </a:cxn>
                  <a:cxn ang="0">
                    <a:pos x="62" y="68"/>
                  </a:cxn>
                  <a:cxn ang="0">
                    <a:pos x="102" y="101"/>
                  </a:cxn>
                  <a:cxn ang="0">
                    <a:pos x="48" y="118"/>
                  </a:cxn>
                  <a:cxn ang="0">
                    <a:pos x="27" y="109"/>
                  </a:cxn>
                  <a:cxn ang="0">
                    <a:pos x="54" y="66"/>
                  </a:cxn>
                  <a:cxn ang="0">
                    <a:pos x="60" y="68"/>
                  </a:cxn>
                  <a:cxn ang="0">
                    <a:pos x="17" y="101"/>
                  </a:cxn>
                  <a:cxn ang="0">
                    <a:pos x="4" y="83"/>
                  </a:cxn>
                  <a:cxn ang="0">
                    <a:pos x="0" y="59"/>
                  </a:cxn>
                  <a:cxn ang="0">
                    <a:pos x="51" y="63"/>
                  </a:cxn>
                  <a:cxn ang="0">
                    <a:pos x="17" y="101"/>
                  </a:cxn>
                  <a:cxn ang="0">
                    <a:pos x="1" y="47"/>
                  </a:cxn>
                  <a:cxn ang="0">
                    <a:pos x="11" y="26"/>
                  </a:cxn>
                  <a:cxn ang="0">
                    <a:pos x="54" y="53"/>
                  </a:cxn>
                  <a:cxn ang="0">
                    <a:pos x="51" y="59"/>
                  </a:cxn>
                  <a:cxn ang="0">
                    <a:pos x="17" y="18"/>
                  </a:cxn>
                  <a:cxn ang="0">
                    <a:pos x="35" y="36"/>
                  </a:cxn>
                  <a:cxn ang="0">
                    <a:pos x="17" y="18"/>
                  </a:cxn>
                  <a:cxn ang="0">
                    <a:pos x="36" y="5"/>
                  </a:cxn>
                  <a:cxn ang="0">
                    <a:pos x="60" y="0"/>
                  </a:cxn>
                  <a:cxn ang="0">
                    <a:pos x="56" y="52"/>
                  </a:cxn>
                  <a:cxn ang="0">
                    <a:pos x="17" y="18"/>
                  </a:cxn>
                  <a:cxn ang="0">
                    <a:pos x="71" y="2"/>
                  </a:cxn>
                  <a:cxn ang="0">
                    <a:pos x="93" y="10"/>
                  </a:cxn>
                  <a:cxn ang="0">
                    <a:pos x="66" y="53"/>
                  </a:cxn>
                  <a:cxn ang="0">
                    <a:pos x="60" y="51"/>
                  </a:cxn>
                  <a:cxn ang="0">
                    <a:pos x="66" y="53"/>
                  </a:cxn>
                  <a:cxn ang="0">
                    <a:pos x="83" y="36"/>
                  </a:cxn>
                  <a:cxn ang="0">
                    <a:pos x="102" y="18"/>
                  </a:cxn>
                  <a:cxn ang="0">
                    <a:pos x="114" y="36"/>
                  </a:cxn>
                  <a:cxn ang="0">
                    <a:pos x="119" y="59"/>
                  </a:cxn>
                  <a:cxn ang="0">
                    <a:pos x="67" y="56"/>
                  </a:cxn>
                  <a:cxn ang="0">
                    <a:pos x="102" y="18"/>
                  </a:cxn>
                </a:cxnLst>
                <a:rect l="0" t="0" r="r" b="b"/>
                <a:pathLst>
                  <a:path w="119" h="120">
                    <a:moveTo>
                      <a:pt x="119" y="59"/>
                    </a:moveTo>
                    <a:lnTo>
                      <a:pt x="118" y="72"/>
                    </a:lnTo>
                    <a:lnTo>
                      <a:pt x="114" y="83"/>
                    </a:lnTo>
                    <a:lnTo>
                      <a:pt x="109" y="93"/>
                    </a:lnTo>
                    <a:lnTo>
                      <a:pt x="102" y="101"/>
                    </a:lnTo>
                    <a:lnTo>
                      <a:pt x="66" y="66"/>
                    </a:lnTo>
                    <a:lnTo>
                      <a:pt x="67" y="63"/>
                    </a:lnTo>
                    <a:lnTo>
                      <a:pt x="68" y="59"/>
                    </a:lnTo>
                    <a:lnTo>
                      <a:pt x="119" y="59"/>
                    </a:lnTo>
                    <a:close/>
                    <a:moveTo>
                      <a:pt x="66" y="66"/>
                    </a:moveTo>
                    <a:lnTo>
                      <a:pt x="66" y="66"/>
                    </a:lnTo>
                    <a:lnTo>
                      <a:pt x="83" y="84"/>
                    </a:lnTo>
                    <a:lnTo>
                      <a:pt x="66" y="66"/>
                    </a:lnTo>
                    <a:close/>
                    <a:moveTo>
                      <a:pt x="102" y="101"/>
                    </a:moveTo>
                    <a:lnTo>
                      <a:pt x="93" y="109"/>
                    </a:lnTo>
                    <a:lnTo>
                      <a:pt x="82" y="115"/>
                    </a:lnTo>
                    <a:lnTo>
                      <a:pt x="71" y="118"/>
                    </a:lnTo>
                    <a:lnTo>
                      <a:pt x="60" y="120"/>
                    </a:lnTo>
                    <a:lnTo>
                      <a:pt x="60" y="68"/>
                    </a:lnTo>
                    <a:lnTo>
                      <a:pt x="62" y="68"/>
                    </a:lnTo>
                    <a:lnTo>
                      <a:pt x="66" y="66"/>
                    </a:lnTo>
                    <a:lnTo>
                      <a:pt x="102" y="101"/>
                    </a:lnTo>
                    <a:close/>
                    <a:moveTo>
                      <a:pt x="60" y="120"/>
                    </a:moveTo>
                    <a:lnTo>
                      <a:pt x="48" y="118"/>
                    </a:lnTo>
                    <a:lnTo>
                      <a:pt x="36" y="115"/>
                    </a:lnTo>
                    <a:lnTo>
                      <a:pt x="27" y="109"/>
                    </a:lnTo>
                    <a:lnTo>
                      <a:pt x="17" y="101"/>
                    </a:lnTo>
                    <a:lnTo>
                      <a:pt x="54" y="66"/>
                    </a:lnTo>
                    <a:lnTo>
                      <a:pt x="56" y="68"/>
                    </a:lnTo>
                    <a:lnTo>
                      <a:pt x="60" y="68"/>
                    </a:lnTo>
                    <a:lnTo>
                      <a:pt x="60" y="120"/>
                    </a:lnTo>
                    <a:close/>
                    <a:moveTo>
                      <a:pt x="17" y="101"/>
                    </a:moveTo>
                    <a:lnTo>
                      <a:pt x="11" y="93"/>
                    </a:lnTo>
                    <a:lnTo>
                      <a:pt x="4" y="83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51" y="59"/>
                    </a:lnTo>
                    <a:lnTo>
                      <a:pt x="51" y="63"/>
                    </a:lnTo>
                    <a:lnTo>
                      <a:pt x="54" y="66"/>
                    </a:lnTo>
                    <a:lnTo>
                      <a:pt x="17" y="101"/>
                    </a:lnTo>
                    <a:close/>
                    <a:moveTo>
                      <a:pt x="0" y="59"/>
                    </a:moveTo>
                    <a:lnTo>
                      <a:pt x="1" y="47"/>
                    </a:lnTo>
                    <a:lnTo>
                      <a:pt x="4" y="36"/>
                    </a:lnTo>
                    <a:lnTo>
                      <a:pt x="11" y="26"/>
                    </a:lnTo>
                    <a:lnTo>
                      <a:pt x="17" y="18"/>
                    </a:lnTo>
                    <a:lnTo>
                      <a:pt x="54" y="53"/>
                    </a:lnTo>
                    <a:lnTo>
                      <a:pt x="51" y="56"/>
                    </a:lnTo>
                    <a:lnTo>
                      <a:pt x="51" y="59"/>
                    </a:lnTo>
                    <a:lnTo>
                      <a:pt x="0" y="59"/>
                    </a:lnTo>
                    <a:close/>
                    <a:moveTo>
                      <a:pt x="17" y="18"/>
                    </a:moveTo>
                    <a:lnTo>
                      <a:pt x="17" y="18"/>
                    </a:lnTo>
                    <a:lnTo>
                      <a:pt x="35" y="36"/>
                    </a:lnTo>
                    <a:lnTo>
                      <a:pt x="17" y="18"/>
                    </a:lnTo>
                    <a:close/>
                    <a:moveTo>
                      <a:pt x="17" y="18"/>
                    </a:moveTo>
                    <a:lnTo>
                      <a:pt x="27" y="10"/>
                    </a:lnTo>
                    <a:lnTo>
                      <a:pt x="36" y="5"/>
                    </a:lnTo>
                    <a:lnTo>
                      <a:pt x="48" y="2"/>
                    </a:lnTo>
                    <a:lnTo>
                      <a:pt x="60" y="0"/>
                    </a:lnTo>
                    <a:lnTo>
                      <a:pt x="60" y="51"/>
                    </a:lnTo>
                    <a:lnTo>
                      <a:pt x="56" y="52"/>
                    </a:lnTo>
                    <a:lnTo>
                      <a:pt x="54" y="53"/>
                    </a:lnTo>
                    <a:lnTo>
                      <a:pt x="17" y="18"/>
                    </a:lnTo>
                    <a:close/>
                    <a:moveTo>
                      <a:pt x="60" y="0"/>
                    </a:moveTo>
                    <a:lnTo>
                      <a:pt x="71" y="2"/>
                    </a:lnTo>
                    <a:lnTo>
                      <a:pt x="82" y="5"/>
                    </a:lnTo>
                    <a:lnTo>
                      <a:pt x="93" y="10"/>
                    </a:lnTo>
                    <a:lnTo>
                      <a:pt x="102" y="18"/>
                    </a:lnTo>
                    <a:lnTo>
                      <a:pt x="66" y="53"/>
                    </a:lnTo>
                    <a:lnTo>
                      <a:pt x="62" y="52"/>
                    </a:lnTo>
                    <a:lnTo>
                      <a:pt x="60" y="51"/>
                    </a:lnTo>
                    <a:lnTo>
                      <a:pt x="60" y="0"/>
                    </a:lnTo>
                    <a:close/>
                    <a:moveTo>
                      <a:pt x="66" y="53"/>
                    </a:moveTo>
                    <a:lnTo>
                      <a:pt x="66" y="53"/>
                    </a:lnTo>
                    <a:lnTo>
                      <a:pt x="83" y="36"/>
                    </a:lnTo>
                    <a:lnTo>
                      <a:pt x="66" y="53"/>
                    </a:lnTo>
                    <a:close/>
                    <a:moveTo>
                      <a:pt x="102" y="18"/>
                    </a:moveTo>
                    <a:lnTo>
                      <a:pt x="109" y="26"/>
                    </a:lnTo>
                    <a:lnTo>
                      <a:pt x="114" y="36"/>
                    </a:lnTo>
                    <a:lnTo>
                      <a:pt x="118" y="47"/>
                    </a:lnTo>
                    <a:lnTo>
                      <a:pt x="119" y="59"/>
                    </a:lnTo>
                    <a:lnTo>
                      <a:pt x="68" y="59"/>
                    </a:lnTo>
                    <a:lnTo>
                      <a:pt x="67" y="56"/>
                    </a:lnTo>
                    <a:lnTo>
                      <a:pt x="66" y="53"/>
                    </a:lnTo>
                    <a:lnTo>
                      <a:pt x="102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50" name="Freeform 130"/>
              <p:cNvSpPr>
                <a:spLocks/>
              </p:cNvSpPr>
              <p:nvPr userDrawn="1"/>
            </p:nvSpPr>
            <p:spPr bwMode="auto">
              <a:xfrm>
                <a:off x="1432" y="2920"/>
                <a:ext cx="23" cy="23"/>
              </a:xfrm>
              <a:custGeom>
                <a:avLst/>
                <a:gdLst/>
                <a:ahLst/>
                <a:cxnLst>
                  <a:cxn ang="0">
                    <a:pos x="68" y="35"/>
                  </a:cxn>
                  <a:cxn ang="0">
                    <a:pos x="68" y="41"/>
                  </a:cxn>
                  <a:cxn ang="0">
                    <a:pos x="65" y="47"/>
                  </a:cxn>
                  <a:cxn ang="0">
                    <a:pos x="62" y="53"/>
                  </a:cxn>
                  <a:cxn ang="0">
                    <a:pos x="58" y="58"/>
                  </a:cxn>
                  <a:cxn ang="0">
                    <a:pos x="53" y="63"/>
                  </a:cxn>
                  <a:cxn ang="0">
                    <a:pos x="47" y="65"/>
                  </a:cxn>
                  <a:cxn ang="0">
                    <a:pos x="41" y="68"/>
                  </a:cxn>
                  <a:cxn ang="0">
                    <a:pos x="33" y="68"/>
                  </a:cxn>
                  <a:cxn ang="0">
                    <a:pos x="27" y="68"/>
                  </a:cxn>
                  <a:cxn ang="0">
                    <a:pos x="21" y="65"/>
                  </a:cxn>
                  <a:cxn ang="0">
                    <a:pos x="15" y="63"/>
                  </a:cxn>
                  <a:cxn ang="0">
                    <a:pos x="10" y="58"/>
                  </a:cxn>
                  <a:cxn ang="0">
                    <a:pos x="5" y="53"/>
                  </a:cxn>
                  <a:cxn ang="0">
                    <a:pos x="3" y="47"/>
                  </a:cxn>
                  <a:cxn ang="0">
                    <a:pos x="0" y="41"/>
                  </a:cxn>
                  <a:cxn ang="0">
                    <a:pos x="0" y="35"/>
                  </a:cxn>
                  <a:cxn ang="0">
                    <a:pos x="0" y="27"/>
                  </a:cxn>
                  <a:cxn ang="0">
                    <a:pos x="3" y="21"/>
                  </a:cxn>
                  <a:cxn ang="0">
                    <a:pos x="5" y="15"/>
                  </a:cxn>
                  <a:cxn ang="0">
                    <a:pos x="10" y="10"/>
                  </a:cxn>
                  <a:cxn ang="0">
                    <a:pos x="15" y="6"/>
                  </a:cxn>
                  <a:cxn ang="0">
                    <a:pos x="21" y="3"/>
                  </a:cxn>
                  <a:cxn ang="0">
                    <a:pos x="27" y="2"/>
                  </a:cxn>
                  <a:cxn ang="0">
                    <a:pos x="33" y="0"/>
                  </a:cxn>
                  <a:cxn ang="0">
                    <a:pos x="41" y="2"/>
                  </a:cxn>
                  <a:cxn ang="0">
                    <a:pos x="47" y="3"/>
                  </a:cxn>
                  <a:cxn ang="0">
                    <a:pos x="53" y="6"/>
                  </a:cxn>
                  <a:cxn ang="0">
                    <a:pos x="58" y="10"/>
                  </a:cxn>
                  <a:cxn ang="0">
                    <a:pos x="62" y="15"/>
                  </a:cxn>
                  <a:cxn ang="0">
                    <a:pos x="65" y="21"/>
                  </a:cxn>
                  <a:cxn ang="0">
                    <a:pos x="68" y="27"/>
                  </a:cxn>
                  <a:cxn ang="0">
                    <a:pos x="68" y="35"/>
                  </a:cxn>
                </a:cxnLst>
                <a:rect l="0" t="0" r="r" b="b"/>
                <a:pathLst>
                  <a:path w="68" h="68">
                    <a:moveTo>
                      <a:pt x="68" y="35"/>
                    </a:moveTo>
                    <a:lnTo>
                      <a:pt x="68" y="41"/>
                    </a:lnTo>
                    <a:lnTo>
                      <a:pt x="65" y="47"/>
                    </a:lnTo>
                    <a:lnTo>
                      <a:pt x="62" y="53"/>
                    </a:lnTo>
                    <a:lnTo>
                      <a:pt x="58" y="58"/>
                    </a:lnTo>
                    <a:lnTo>
                      <a:pt x="53" y="63"/>
                    </a:lnTo>
                    <a:lnTo>
                      <a:pt x="47" y="65"/>
                    </a:lnTo>
                    <a:lnTo>
                      <a:pt x="41" y="68"/>
                    </a:lnTo>
                    <a:lnTo>
                      <a:pt x="33" y="68"/>
                    </a:lnTo>
                    <a:lnTo>
                      <a:pt x="27" y="68"/>
                    </a:lnTo>
                    <a:lnTo>
                      <a:pt x="21" y="65"/>
                    </a:lnTo>
                    <a:lnTo>
                      <a:pt x="15" y="63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21"/>
                    </a:lnTo>
                    <a:lnTo>
                      <a:pt x="5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1" y="3"/>
                    </a:lnTo>
                    <a:lnTo>
                      <a:pt x="27" y="2"/>
                    </a:lnTo>
                    <a:lnTo>
                      <a:pt x="33" y="0"/>
                    </a:lnTo>
                    <a:lnTo>
                      <a:pt x="41" y="2"/>
                    </a:lnTo>
                    <a:lnTo>
                      <a:pt x="47" y="3"/>
                    </a:lnTo>
                    <a:lnTo>
                      <a:pt x="53" y="6"/>
                    </a:lnTo>
                    <a:lnTo>
                      <a:pt x="58" y="10"/>
                    </a:lnTo>
                    <a:lnTo>
                      <a:pt x="62" y="15"/>
                    </a:lnTo>
                    <a:lnTo>
                      <a:pt x="65" y="21"/>
                    </a:lnTo>
                    <a:lnTo>
                      <a:pt x="68" y="27"/>
                    </a:lnTo>
                    <a:lnTo>
                      <a:pt x="68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51" name="Freeform 131"/>
              <p:cNvSpPr>
                <a:spLocks noEditPoints="1"/>
              </p:cNvSpPr>
              <p:nvPr userDrawn="1"/>
            </p:nvSpPr>
            <p:spPr bwMode="auto">
              <a:xfrm>
                <a:off x="1423" y="2911"/>
                <a:ext cx="40" cy="40"/>
              </a:xfrm>
              <a:custGeom>
                <a:avLst/>
                <a:gdLst/>
                <a:ahLst/>
                <a:cxnLst>
                  <a:cxn ang="0">
                    <a:pos x="119" y="72"/>
                  </a:cxn>
                  <a:cxn ang="0">
                    <a:pos x="110" y="94"/>
                  </a:cxn>
                  <a:cxn ang="0">
                    <a:pos x="66" y="67"/>
                  </a:cxn>
                  <a:cxn ang="0">
                    <a:pos x="68" y="61"/>
                  </a:cxn>
                  <a:cxn ang="0">
                    <a:pos x="103" y="103"/>
                  </a:cxn>
                  <a:cxn ang="0">
                    <a:pos x="84" y="84"/>
                  </a:cxn>
                  <a:cxn ang="0">
                    <a:pos x="103" y="103"/>
                  </a:cxn>
                  <a:cxn ang="0">
                    <a:pos x="83" y="115"/>
                  </a:cxn>
                  <a:cxn ang="0">
                    <a:pos x="59" y="120"/>
                  </a:cxn>
                  <a:cxn ang="0">
                    <a:pos x="63" y="68"/>
                  </a:cxn>
                  <a:cxn ang="0">
                    <a:pos x="103" y="103"/>
                  </a:cxn>
                  <a:cxn ang="0">
                    <a:pos x="48" y="119"/>
                  </a:cxn>
                  <a:cxn ang="0">
                    <a:pos x="26" y="110"/>
                  </a:cxn>
                  <a:cxn ang="0">
                    <a:pos x="53" y="67"/>
                  </a:cxn>
                  <a:cxn ang="0">
                    <a:pos x="59" y="69"/>
                  </a:cxn>
                  <a:cxn ang="0">
                    <a:pos x="18" y="103"/>
                  </a:cxn>
                  <a:cxn ang="0">
                    <a:pos x="5" y="83"/>
                  </a:cxn>
                  <a:cxn ang="0">
                    <a:pos x="0" y="61"/>
                  </a:cxn>
                  <a:cxn ang="0">
                    <a:pos x="52" y="63"/>
                  </a:cxn>
                  <a:cxn ang="0">
                    <a:pos x="18" y="103"/>
                  </a:cxn>
                  <a:cxn ang="0">
                    <a:pos x="2" y="48"/>
                  </a:cxn>
                  <a:cxn ang="0">
                    <a:pos x="10" y="28"/>
                  </a:cxn>
                  <a:cxn ang="0">
                    <a:pos x="53" y="55"/>
                  </a:cxn>
                  <a:cxn ang="0">
                    <a:pos x="51" y="61"/>
                  </a:cxn>
                  <a:cxn ang="0">
                    <a:pos x="18" y="18"/>
                  </a:cxn>
                  <a:cxn ang="0">
                    <a:pos x="36" y="36"/>
                  </a:cxn>
                  <a:cxn ang="0">
                    <a:pos x="18" y="18"/>
                  </a:cxn>
                  <a:cxn ang="0">
                    <a:pos x="37" y="5"/>
                  </a:cxn>
                  <a:cxn ang="0">
                    <a:pos x="59" y="0"/>
                  </a:cxn>
                  <a:cxn ang="0">
                    <a:pos x="57" y="52"/>
                  </a:cxn>
                  <a:cxn ang="0">
                    <a:pos x="18" y="18"/>
                  </a:cxn>
                  <a:cxn ang="0">
                    <a:pos x="72" y="2"/>
                  </a:cxn>
                  <a:cxn ang="0">
                    <a:pos x="93" y="12"/>
                  </a:cxn>
                  <a:cxn ang="0">
                    <a:pos x="66" y="55"/>
                  </a:cxn>
                  <a:cxn ang="0">
                    <a:pos x="59" y="52"/>
                  </a:cxn>
                  <a:cxn ang="0">
                    <a:pos x="103" y="18"/>
                  </a:cxn>
                  <a:cxn ang="0">
                    <a:pos x="84" y="36"/>
                  </a:cxn>
                  <a:cxn ang="0">
                    <a:pos x="103" y="19"/>
                  </a:cxn>
                  <a:cxn ang="0">
                    <a:pos x="115" y="37"/>
                  </a:cxn>
                  <a:cxn ang="0">
                    <a:pos x="120" y="61"/>
                  </a:cxn>
                  <a:cxn ang="0">
                    <a:pos x="68" y="57"/>
                  </a:cxn>
                  <a:cxn ang="0">
                    <a:pos x="103" y="19"/>
                  </a:cxn>
                </a:cxnLst>
                <a:rect l="0" t="0" r="r" b="b"/>
                <a:pathLst>
                  <a:path w="120" h="120">
                    <a:moveTo>
                      <a:pt x="120" y="61"/>
                    </a:moveTo>
                    <a:lnTo>
                      <a:pt x="119" y="72"/>
                    </a:lnTo>
                    <a:lnTo>
                      <a:pt x="115" y="84"/>
                    </a:lnTo>
                    <a:lnTo>
                      <a:pt x="110" y="94"/>
                    </a:lnTo>
                    <a:lnTo>
                      <a:pt x="103" y="103"/>
                    </a:lnTo>
                    <a:lnTo>
                      <a:pt x="66" y="67"/>
                    </a:lnTo>
                    <a:lnTo>
                      <a:pt x="68" y="63"/>
                    </a:lnTo>
                    <a:lnTo>
                      <a:pt x="68" y="61"/>
                    </a:lnTo>
                    <a:lnTo>
                      <a:pt x="120" y="61"/>
                    </a:lnTo>
                    <a:close/>
                    <a:moveTo>
                      <a:pt x="103" y="103"/>
                    </a:moveTo>
                    <a:lnTo>
                      <a:pt x="103" y="103"/>
                    </a:lnTo>
                    <a:lnTo>
                      <a:pt x="84" y="84"/>
                    </a:lnTo>
                    <a:lnTo>
                      <a:pt x="103" y="103"/>
                    </a:lnTo>
                    <a:close/>
                    <a:moveTo>
                      <a:pt x="103" y="103"/>
                    </a:moveTo>
                    <a:lnTo>
                      <a:pt x="93" y="110"/>
                    </a:lnTo>
                    <a:lnTo>
                      <a:pt x="83" y="115"/>
                    </a:lnTo>
                    <a:lnTo>
                      <a:pt x="72" y="119"/>
                    </a:lnTo>
                    <a:lnTo>
                      <a:pt x="59" y="120"/>
                    </a:lnTo>
                    <a:lnTo>
                      <a:pt x="59" y="69"/>
                    </a:lnTo>
                    <a:lnTo>
                      <a:pt x="63" y="68"/>
                    </a:lnTo>
                    <a:lnTo>
                      <a:pt x="66" y="67"/>
                    </a:lnTo>
                    <a:lnTo>
                      <a:pt x="103" y="103"/>
                    </a:lnTo>
                    <a:close/>
                    <a:moveTo>
                      <a:pt x="59" y="120"/>
                    </a:moveTo>
                    <a:lnTo>
                      <a:pt x="48" y="119"/>
                    </a:lnTo>
                    <a:lnTo>
                      <a:pt x="37" y="115"/>
                    </a:lnTo>
                    <a:lnTo>
                      <a:pt x="26" y="110"/>
                    </a:lnTo>
                    <a:lnTo>
                      <a:pt x="18" y="103"/>
                    </a:lnTo>
                    <a:lnTo>
                      <a:pt x="53" y="67"/>
                    </a:lnTo>
                    <a:lnTo>
                      <a:pt x="57" y="68"/>
                    </a:lnTo>
                    <a:lnTo>
                      <a:pt x="59" y="69"/>
                    </a:lnTo>
                    <a:lnTo>
                      <a:pt x="59" y="120"/>
                    </a:lnTo>
                    <a:close/>
                    <a:moveTo>
                      <a:pt x="18" y="103"/>
                    </a:moveTo>
                    <a:lnTo>
                      <a:pt x="10" y="94"/>
                    </a:lnTo>
                    <a:lnTo>
                      <a:pt x="5" y="83"/>
                    </a:lnTo>
                    <a:lnTo>
                      <a:pt x="2" y="72"/>
                    </a:lnTo>
                    <a:lnTo>
                      <a:pt x="0" y="61"/>
                    </a:lnTo>
                    <a:lnTo>
                      <a:pt x="51" y="61"/>
                    </a:lnTo>
                    <a:lnTo>
                      <a:pt x="52" y="63"/>
                    </a:lnTo>
                    <a:lnTo>
                      <a:pt x="53" y="67"/>
                    </a:lnTo>
                    <a:lnTo>
                      <a:pt x="18" y="103"/>
                    </a:lnTo>
                    <a:close/>
                    <a:moveTo>
                      <a:pt x="0" y="61"/>
                    </a:moveTo>
                    <a:lnTo>
                      <a:pt x="2" y="48"/>
                    </a:lnTo>
                    <a:lnTo>
                      <a:pt x="5" y="37"/>
                    </a:lnTo>
                    <a:lnTo>
                      <a:pt x="10" y="28"/>
                    </a:lnTo>
                    <a:lnTo>
                      <a:pt x="18" y="18"/>
                    </a:lnTo>
                    <a:lnTo>
                      <a:pt x="53" y="55"/>
                    </a:lnTo>
                    <a:lnTo>
                      <a:pt x="52" y="57"/>
                    </a:lnTo>
                    <a:lnTo>
                      <a:pt x="51" y="61"/>
                    </a:lnTo>
                    <a:lnTo>
                      <a:pt x="0" y="61"/>
                    </a:lnTo>
                    <a:close/>
                    <a:moveTo>
                      <a:pt x="18" y="18"/>
                    </a:moveTo>
                    <a:lnTo>
                      <a:pt x="18" y="18"/>
                    </a:lnTo>
                    <a:lnTo>
                      <a:pt x="36" y="36"/>
                    </a:lnTo>
                    <a:lnTo>
                      <a:pt x="18" y="18"/>
                    </a:lnTo>
                    <a:close/>
                    <a:moveTo>
                      <a:pt x="18" y="18"/>
                    </a:moveTo>
                    <a:lnTo>
                      <a:pt x="26" y="12"/>
                    </a:lnTo>
                    <a:lnTo>
                      <a:pt x="37" y="5"/>
                    </a:lnTo>
                    <a:lnTo>
                      <a:pt x="48" y="2"/>
                    </a:lnTo>
                    <a:lnTo>
                      <a:pt x="59" y="0"/>
                    </a:lnTo>
                    <a:lnTo>
                      <a:pt x="59" y="52"/>
                    </a:lnTo>
                    <a:lnTo>
                      <a:pt x="57" y="52"/>
                    </a:lnTo>
                    <a:lnTo>
                      <a:pt x="53" y="55"/>
                    </a:lnTo>
                    <a:lnTo>
                      <a:pt x="18" y="18"/>
                    </a:lnTo>
                    <a:close/>
                    <a:moveTo>
                      <a:pt x="59" y="0"/>
                    </a:moveTo>
                    <a:lnTo>
                      <a:pt x="72" y="2"/>
                    </a:lnTo>
                    <a:lnTo>
                      <a:pt x="83" y="5"/>
                    </a:lnTo>
                    <a:lnTo>
                      <a:pt x="93" y="12"/>
                    </a:lnTo>
                    <a:lnTo>
                      <a:pt x="103" y="18"/>
                    </a:lnTo>
                    <a:lnTo>
                      <a:pt x="66" y="55"/>
                    </a:lnTo>
                    <a:lnTo>
                      <a:pt x="63" y="52"/>
                    </a:lnTo>
                    <a:lnTo>
                      <a:pt x="59" y="52"/>
                    </a:lnTo>
                    <a:lnTo>
                      <a:pt x="59" y="0"/>
                    </a:lnTo>
                    <a:close/>
                    <a:moveTo>
                      <a:pt x="103" y="18"/>
                    </a:moveTo>
                    <a:lnTo>
                      <a:pt x="103" y="19"/>
                    </a:lnTo>
                    <a:lnTo>
                      <a:pt x="84" y="36"/>
                    </a:lnTo>
                    <a:lnTo>
                      <a:pt x="103" y="18"/>
                    </a:lnTo>
                    <a:close/>
                    <a:moveTo>
                      <a:pt x="103" y="19"/>
                    </a:moveTo>
                    <a:lnTo>
                      <a:pt x="110" y="28"/>
                    </a:lnTo>
                    <a:lnTo>
                      <a:pt x="115" y="37"/>
                    </a:lnTo>
                    <a:lnTo>
                      <a:pt x="119" y="48"/>
                    </a:lnTo>
                    <a:lnTo>
                      <a:pt x="120" y="61"/>
                    </a:lnTo>
                    <a:lnTo>
                      <a:pt x="68" y="61"/>
                    </a:lnTo>
                    <a:lnTo>
                      <a:pt x="68" y="57"/>
                    </a:lnTo>
                    <a:lnTo>
                      <a:pt x="66" y="55"/>
                    </a:lnTo>
                    <a:lnTo>
                      <a:pt x="103" y="19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52" name="Freeform 132"/>
              <p:cNvSpPr>
                <a:spLocks/>
              </p:cNvSpPr>
              <p:nvPr userDrawn="1"/>
            </p:nvSpPr>
            <p:spPr bwMode="auto">
              <a:xfrm>
                <a:off x="1669" y="3033"/>
                <a:ext cx="23" cy="23"/>
              </a:xfrm>
              <a:custGeom>
                <a:avLst/>
                <a:gdLst/>
                <a:ahLst/>
                <a:cxnLst>
                  <a:cxn ang="0">
                    <a:pos x="69" y="34"/>
                  </a:cxn>
                  <a:cxn ang="0">
                    <a:pos x="68" y="41"/>
                  </a:cxn>
                  <a:cxn ang="0">
                    <a:pos x="67" y="48"/>
                  </a:cxn>
                  <a:cxn ang="0">
                    <a:pos x="63" y="54"/>
                  </a:cxn>
                  <a:cxn ang="0">
                    <a:pos x="59" y="59"/>
                  </a:cxn>
                  <a:cxn ang="0">
                    <a:pos x="53" y="62"/>
                  </a:cxn>
                  <a:cxn ang="0">
                    <a:pos x="48" y="66"/>
                  </a:cxn>
                  <a:cxn ang="0">
                    <a:pos x="42" y="67"/>
                  </a:cxn>
                  <a:cxn ang="0">
                    <a:pos x="35" y="68"/>
                  </a:cxn>
                  <a:cxn ang="0">
                    <a:pos x="27" y="67"/>
                  </a:cxn>
                  <a:cxn ang="0">
                    <a:pos x="21" y="66"/>
                  </a:cxn>
                  <a:cxn ang="0">
                    <a:pos x="15" y="62"/>
                  </a:cxn>
                  <a:cxn ang="0">
                    <a:pos x="10" y="59"/>
                  </a:cxn>
                  <a:cxn ang="0">
                    <a:pos x="6" y="54"/>
                  </a:cxn>
                  <a:cxn ang="0">
                    <a:pos x="3" y="48"/>
                  </a:cxn>
                  <a:cxn ang="0">
                    <a:pos x="1" y="41"/>
                  </a:cxn>
                  <a:cxn ang="0">
                    <a:pos x="0" y="34"/>
                  </a:cxn>
                  <a:cxn ang="0">
                    <a:pos x="1" y="28"/>
                  </a:cxn>
                  <a:cxn ang="0">
                    <a:pos x="3" y="20"/>
                  </a:cxn>
                  <a:cxn ang="0">
                    <a:pos x="6" y="16"/>
                  </a:cxn>
                  <a:cxn ang="0">
                    <a:pos x="10" y="11"/>
                  </a:cxn>
                  <a:cxn ang="0">
                    <a:pos x="15" y="6"/>
                  </a:cxn>
                  <a:cxn ang="0">
                    <a:pos x="21" y="3"/>
                  </a:cxn>
                  <a:cxn ang="0">
                    <a:pos x="27" y="1"/>
                  </a:cxn>
                  <a:cxn ang="0">
                    <a:pos x="35" y="0"/>
                  </a:cxn>
                  <a:cxn ang="0">
                    <a:pos x="42" y="1"/>
                  </a:cxn>
                  <a:cxn ang="0">
                    <a:pos x="48" y="3"/>
                  </a:cxn>
                  <a:cxn ang="0">
                    <a:pos x="53" y="6"/>
                  </a:cxn>
                  <a:cxn ang="0">
                    <a:pos x="59" y="11"/>
                  </a:cxn>
                  <a:cxn ang="0">
                    <a:pos x="63" y="16"/>
                  </a:cxn>
                  <a:cxn ang="0">
                    <a:pos x="67" y="20"/>
                  </a:cxn>
                  <a:cxn ang="0">
                    <a:pos x="68" y="28"/>
                  </a:cxn>
                  <a:cxn ang="0">
                    <a:pos x="69" y="34"/>
                  </a:cxn>
                </a:cxnLst>
                <a:rect l="0" t="0" r="r" b="b"/>
                <a:pathLst>
                  <a:path w="69" h="68">
                    <a:moveTo>
                      <a:pt x="69" y="34"/>
                    </a:moveTo>
                    <a:lnTo>
                      <a:pt x="68" y="41"/>
                    </a:lnTo>
                    <a:lnTo>
                      <a:pt x="67" y="48"/>
                    </a:lnTo>
                    <a:lnTo>
                      <a:pt x="63" y="54"/>
                    </a:lnTo>
                    <a:lnTo>
                      <a:pt x="59" y="59"/>
                    </a:lnTo>
                    <a:lnTo>
                      <a:pt x="53" y="62"/>
                    </a:lnTo>
                    <a:lnTo>
                      <a:pt x="48" y="66"/>
                    </a:lnTo>
                    <a:lnTo>
                      <a:pt x="42" y="67"/>
                    </a:lnTo>
                    <a:lnTo>
                      <a:pt x="35" y="68"/>
                    </a:lnTo>
                    <a:lnTo>
                      <a:pt x="27" y="67"/>
                    </a:lnTo>
                    <a:lnTo>
                      <a:pt x="21" y="66"/>
                    </a:lnTo>
                    <a:lnTo>
                      <a:pt x="15" y="62"/>
                    </a:lnTo>
                    <a:lnTo>
                      <a:pt x="10" y="59"/>
                    </a:lnTo>
                    <a:lnTo>
                      <a:pt x="6" y="54"/>
                    </a:lnTo>
                    <a:lnTo>
                      <a:pt x="3" y="48"/>
                    </a:lnTo>
                    <a:lnTo>
                      <a:pt x="1" y="41"/>
                    </a:lnTo>
                    <a:lnTo>
                      <a:pt x="0" y="34"/>
                    </a:lnTo>
                    <a:lnTo>
                      <a:pt x="1" y="28"/>
                    </a:lnTo>
                    <a:lnTo>
                      <a:pt x="3" y="20"/>
                    </a:lnTo>
                    <a:lnTo>
                      <a:pt x="6" y="16"/>
                    </a:lnTo>
                    <a:lnTo>
                      <a:pt x="10" y="11"/>
                    </a:lnTo>
                    <a:lnTo>
                      <a:pt x="15" y="6"/>
                    </a:lnTo>
                    <a:lnTo>
                      <a:pt x="21" y="3"/>
                    </a:lnTo>
                    <a:lnTo>
                      <a:pt x="27" y="1"/>
                    </a:lnTo>
                    <a:lnTo>
                      <a:pt x="35" y="0"/>
                    </a:lnTo>
                    <a:lnTo>
                      <a:pt x="42" y="1"/>
                    </a:lnTo>
                    <a:lnTo>
                      <a:pt x="48" y="3"/>
                    </a:lnTo>
                    <a:lnTo>
                      <a:pt x="53" y="6"/>
                    </a:lnTo>
                    <a:lnTo>
                      <a:pt x="59" y="11"/>
                    </a:lnTo>
                    <a:lnTo>
                      <a:pt x="63" y="16"/>
                    </a:lnTo>
                    <a:lnTo>
                      <a:pt x="67" y="20"/>
                    </a:lnTo>
                    <a:lnTo>
                      <a:pt x="68" y="28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53" name="Freeform 133"/>
              <p:cNvSpPr>
                <a:spLocks noEditPoints="1"/>
              </p:cNvSpPr>
              <p:nvPr userDrawn="1"/>
            </p:nvSpPr>
            <p:spPr bwMode="auto">
              <a:xfrm>
                <a:off x="1660" y="3025"/>
                <a:ext cx="40" cy="39"/>
              </a:xfrm>
              <a:custGeom>
                <a:avLst/>
                <a:gdLst/>
                <a:ahLst/>
                <a:cxnLst>
                  <a:cxn ang="0">
                    <a:pos x="117" y="71"/>
                  </a:cxn>
                  <a:cxn ang="0">
                    <a:pos x="109" y="92"/>
                  </a:cxn>
                  <a:cxn ang="0">
                    <a:pos x="66" y="65"/>
                  </a:cxn>
                  <a:cxn ang="0">
                    <a:pos x="68" y="59"/>
                  </a:cxn>
                  <a:cxn ang="0">
                    <a:pos x="101" y="101"/>
                  </a:cxn>
                  <a:cxn ang="0">
                    <a:pos x="83" y="114"/>
                  </a:cxn>
                  <a:cxn ang="0">
                    <a:pos x="60" y="119"/>
                  </a:cxn>
                  <a:cxn ang="0">
                    <a:pos x="63" y="68"/>
                  </a:cxn>
                  <a:cxn ang="0">
                    <a:pos x="101" y="101"/>
                  </a:cxn>
                  <a:cxn ang="0">
                    <a:pos x="47" y="118"/>
                  </a:cxn>
                  <a:cxn ang="0">
                    <a:pos x="26" y="108"/>
                  </a:cxn>
                  <a:cxn ang="0">
                    <a:pos x="53" y="65"/>
                  </a:cxn>
                  <a:cxn ang="0">
                    <a:pos x="60" y="68"/>
                  </a:cxn>
                  <a:cxn ang="0">
                    <a:pos x="18" y="101"/>
                  </a:cxn>
                  <a:cxn ang="0">
                    <a:pos x="35" y="84"/>
                  </a:cxn>
                  <a:cxn ang="0">
                    <a:pos x="18" y="101"/>
                  </a:cxn>
                  <a:cxn ang="0">
                    <a:pos x="4" y="82"/>
                  </a:cxn>
                  <a:cxn ang="0">
                    <a:pos x="0" y="59"/>
                  </a:cxn>
                  <a:cxn ang="0">
                    <a:pos x="51" y="63"/>
                  </a:cxn>
                  <a:cxn ang="0">
                    <a:pos x="18" y="101"/>
                  </a:cxn>
                  <a:cxn ang="0">
                    <a:pos x="2" y="47"/>
                  </a:cxn>
                  <a:cxn ang="0">
                    <a:pos x="10" y="26"/>
                  </a:cxn>
                  <a:cxn ang="0">
                    <a:pos x="53" y="53"/>
                  </a:cxn>
                  <a:cxn ang="0">
                    <a:pos x="51" y="59"/>
                  </a:cxn>
                  <a:cxn ang="0">
                    <a:pos x="18" y="17"/>
                  </a:cxn>
                  <a:cxn ang="0">
                    <a:pos x="36" y="5"/>
                  </a:cxn>
                  <a:cxn ang="0">
                    <a:pos x="60" y="0"/>
                  </a:cxn>
                  <a:cxn ang="0">
                    <a:pos x="56" y="52"/>
                  </a:cxn>
                  <a:cxn ang="0">
                    <a:pos x="18" y="17"/>
                  </a:cxn>
                  <a:cxn ang="0">
                    <a:pos x="72" y="1"/>
                  </a:cxn>
                  <a:cxn ang="0">
                    <a:pos x="93" y="10"/>
                  </a:cxn>
                  <a:cxn ang="0">
                    <a:pos x="66" y="53"/>
                  </a:cxn>
                  <a:cxn ang="0">
                    <a:pos x="60" y="50"/>
                  </a:cxn>
                  <a:cxn ang="0">
                    <a:pos x="66" y="53"/>
                  </a:cxn>
                  <a:cxn ang="0">
                    <a:pos x="84" y="36"/>
                  </a:cxn>
                  <a:cxn ang="0">
                    <a:pos x="101" y="17"/>
                  </a:cxn>
                  <a:cxn ang="0">
                    <a:pos x="115" y="36"/>
                  </a:cxn>
                  <a:cxn ang="0">
                    <a:pos x="119" y="59"/>
                  </a:cxn>
                  <a:cxn ang="0">
                    <a:pos x="68" y="55"/>
                  </a:cxn>
                  <a:cxn ang="0">
                    <a:pos x="101" y="17"/>
                  </a:cxn>
                </a:cxnLst>
                <a:rect l="0" t="0" r="r" b="b"/>
                <a:pathLst>
                  <a:path w="119" h="119">
                    <a:moveTo>
                      <a:pt x="119" y="59"/>
                    </a:moveTo>
                    <a:lnTo>
                      <a:pt x="117" y="71"/>
                    </a:lnTo>
                    <a:lnTo>
                      <a:pt x="115" y="82"/>
                    </a:lnTo>
                    <a:lnTo>
                      <a:pt x="109" y="92"/>
                    </a:lnTo>
                    <a:lnTo>
                      <a:pt x="101" y="101"/>
                    </a:lnTo>
                    <a:lnTo>
                      <a:pt x="66" y="65"/>
                    </a:lnTo>
                    <a:lnTo>
                      <a:pt x="67" y="63"/>
                    </a:lnTo>
                    <a:lnTo>
                      <a:pt x="68" y="59"/>
                    </a:lnTo>
                    <a:lnTo>
                      <a:pt x="119" y="59"/>
                    </a:lnTo>
                    <a:close/>
                    <a:moveTo>
                      <a:pt x="101" y="101"/>
                    </a:moveTo>
                    <a:lnTo>
                      <a:pt x="93" y="108"/>
                    </a:lnTo>
                    <a:lnTo>
                      <a:pt x="83" y="114"/>
                    </a:lnTo>
                    <a:lnTo>
                      <a:pt x="72" y="118"/>
                    </a:lnTo>
                    <a:lnTo>
                      <a:pt x="60" y="119"/>
                    </a:lnTo>
                    <a:lnTo>
                      <a:pt x="60" y="68"/>
                    </a:lnTo>
                    <a:lnTo>
                      <a:pt x="63" y="68"/>
                    </a:lnTo>
                    <a:lnTo>
                      <a:pt x="66" y="65"/>
                    </a:lnTo>
                    <a:lnTo>
                      <a:pt x="101" y="101"/>
                    </a:lnTo>
                    <a:close/>
                    <a:moveTo>
                      <a:pt x="60" y="119"/>
                    </a:moveTo>
                    <a:lnTo>
                      <a:pt x="47" y="118"/>
                    </a:lnTo>
                    <a:lnTo>
                      <a:pt x="36" y="114"/>
                    </a:lnTo>
                    <a:lnTo>
                      <a:pt x="26" y="108"/>
                    </a:lnTo>
                    <a:lnTo>
                      <a:pt x="18" y="101"/>
                    </a:lnTo>
                    <a:lnTo>
                      <a:pt x="53" y="65"/>
                    </a:lnTo>
                    <a:lnTo>
                      <a:pt x="56" y="68"/>
                    </a:lnTo>
                    <a:lnTo>
                      <a:pt x="60" y="68"/>
                    </a:lnTo>
                    <a:lnTo>
                      <a:pt x="60" y="119"/>
                    </a:lnTo>
                    <a:close/>
                    <a:moveTo>
                      <a:pt x="18" y="101"/>
                    </a:moveTo>
                    <a:lnTo>
                      <a:pt x="18" y="101"/>
                    </a:lnTo>
                    <a:lnTo>
                      <a:pt x="35" y="84"/>
                    </a:lnTo>
                    <a:lnTo>
                      <a:pt x="18" y="101"/>
                    </a:lnTo>
                    <a:close/>
                    <a:moveTo>
                      <a:pt x="18" y="101"/>
                    </a:moveTo>
                    <a:lnTo>
                      <a:pt x="10" y="92"/>
                    </a:lnTo>
                    <a:lnTo>
                      <a:pt x="4" y="82"/>
                    </a:lnTo>
                    <a:lnTo>
                      <a:pt x="2" y="71"/>
                    </a:lnTo>
                    <a:lnTo>
                      <a:pt x="0" y="59"/>
                    </a:lnTo>
                    <a:lnTo>
                      <a:pt x="51" y="59"/>
                    </a:lnTo>
                    <a:lnTo>
                      <a:pt x="51" y="63"/>
                    </a:lnTo>
                    <a:lnTo>
                      <a:pt x="53" y="65"/>
                    </a:lnTo>
                    <a:lnTo>
                      <a:pt x="18" y="101"/>
                    </a:lnTo>
                    <a:close/>
                    <a:moveTo>
                      <a:pt x="0" y="59"/>
                    </a:moveTo>
                    <a:lnTo>
                      <a:pt x="2" y="47"/>
                    </a:lnTo>
                    <a:lnTo>
                      <a:pt x="4" y="36"/>
                    </a:lnTo>
                    <a:lnTo>
                      <a:pt x="10" y="26"/>
                    </a:lnTo>
                    <a:lnTo>
                      <a:pt x="18" y="17"/>
                    </a:lnTo>
                    <a:lnTo>
                      <a:pt x="53" y="53"/>
                    </a:lnTo>
                    <a:lnTo>
                      <a:pt x="51" y="55"/>
                    </a:lnTo>
                    <a:lnTo>
                      <a:pt x="51" y="59"/>
                    </a:lnTo>
                    <a:lnTo>
                      <a:pt x="0" y="59"/>
                    </a:lnTo>
                    <a:close/>
                    <a:moveTo>
                      <a:pt x="18" y="17"/>
                    </a:moveTo>
                    <a:lnTo>
                      <a:pt x="26" y="10"/>
                    </a:lnTo>
                    <a:lnTo>
                      <a:pt x="36" y="5"/>
                    </a:lnTo>
                    <a:lnTo>
                      <a:pt x="47" y="1"/>
                    </a:lnTo>
                    <a:lnTo>
                      <a:pt x="60" y="0"/>
                    </a:lnTo>
                    <a:lnTo>
                      <a:pt x="60" y="50"/>
                    </a:lnTo>
                    <a:lnTo>
                      <a:pt x="56" y="52"/>
                    </a:lnTo>
                    <a:lnTo>
                      <a:pt x="53" y="53"/>
                    </a:lnTo>
                    <a:lnTo>
                      <a:pt x="18" y="17"/>
                    </a:lnTo>
                    <a:close/>
                    <a:moveTo>
                      <a:pt x="60" y="0"/>
                    </a:moveTo>
                    <a:lnTo>
                      <a:pt x="72" y="1"/>
                    </a:lnTo>
                    <a:lnTo>
                      <a:pt x="83" y="5"/>
                    </a:lnTo>
                    <a:lnTo>
                      <a:pt x="93" y="10"/>
                    </a:lnTo>
                    <a:lnTo>
                      <a:pt x="101" y="17"/>
                    </a:lnTo>
                    <a:lnTo>
                      <a:pt x="66" y="53"/>
                    </a:lnTo>
                    <a:lnTo>
                      <a:pt x="63" y="52"/>
                    </a:lnTo>
                    <a:lnTo>
                      <a:pt x="60" y="50"/>
                    </a:lnTo>
                    <a:lnTo>
                      <a:pt x="60" y="0"/>
                    </a:lnTo>
                    <a:close/>
                    <a:moveTo>
                      <a:pt x="66" y="53"/>
                    </a:moveTo>
                    <a:lnTo>
                      <a:pt x="66" y="53"/>
                    </a:lnTo>
                    <a:lnTo>
                      <a:pt x="84" y="36"/>
                    </a:lnTo>
                    <a:lnTo>
                      <a:pt x="66" y="53"/>
                    </a:lnTo>
                    <a:close/>
                    <a:moveTo>
                      <a:pt x="101" y="17"/>
                    </a:moveTo>
                    <a:lnTo>
                      <a:pt x="109" y="26"/>
                    </a:lnTo>
                    <a:lnTo>
                      <a:pt x="115" y="36"/>
                    </a:lnTo>
                    <a:lnTo>
                      <a:pt x="117" y="47"/>
                    </a:lnTo>
                    <a:lnTo>
                      <a:pt x="119" y="59"/>
                    </a:lnTo>
                    <a:lnTo>
                      <a:pt x="68" y="59"/>
                    </a:lnTo>
                    <a:lnTo>
                      <a:pt x="68" y="55"/>
                    </a:lnTo>
                    <a:lnTo>
                      <a:pt x="66" y="53"/>
                    </a:lnTo>
                    <a:lnTo>
                      <a:pt x="101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54" name="Freeform 134"/>
              <p:cNvSpPr>
                <a:spLocks/>
              </p:cNvSpPr>
              <p:nvPr userDrawn="1"/>
            </p:nvSpPr>
            <p:spPr bwMode="auto">
              <a:xfrm>
                <a:off x="1590" y="3132"/>
                <a:ext cx="22" cy="23"/>
              </a:xfrm>
              <a:custGeom>
                <a:avLst/>
                <a:gdLst/>
                <a:ahLst/>
                <a:cxnLst>
                  <a:cxn ang="0">
                    <a:pos x="67" y="33"/>
                  </a:cxn>
                  <a:cxn ang="0">
                    <a:pos x="66" y="41"/>
                  </a:cxn>
                  <a:cxn ang="0">
                    <a:pos x="65" y="47"/>
                  </a:cxn>
                  <a:cxn ang="0">
                    <a:pos x="61" y="53"/>
                  </a:cxn>
                  <a:cxn ang="0">
                    <a:pos x="57" y="58"/>
                  </a:cxn>
                  <a:cxn ang="0">
                    <a:pos x="53" y="62"/>
                  </a:cxn>
                  <a:cxn ang="0">
                    <a:pos x="46" y="65"/>
                  </a:cxn>
                  <a:cxn ang="0">
                    <a:pos x="40" y="68"/>
                  </a:cxn>
                  <a:cxn ang="0">
                    <a:pos x="33" y="68"/>
                  </a:cxn>
                  <a:cxn ang="0">
                    <a:pos x="27" y="68"/>
                  </a:cxn>
                  <a:cxn ang="0">
                    <a:pos x="19" y="65"/>
                  </a:cxn>
                  <a:cxn ang="0">
                    <a:pos x="14" y="62"/>
                  </a:cxn>
                  <a:cxn ang="0">
                    <a:pos x="9" y="58"/>
                  </a:cxn>
                  <a:cxn ang="0">
                    <a:pos x="5" y="53"/>
                  </a:cxn>
                  <a:cxn ang="0">
                    <a:pos x="2" y="47"/>
                  </a:cxn>
                  <a:cxn ang="0">
                    <a:pos x="0" y="41"/>
                  </a:cxn>
                  <a:cxn ang="0">
                    <a:pos x="0" y="33"/>
                  </a:cxn>
                  <a:cxn ang="0">
                    <a:pos x="0" y="27"/>
                  </a:cxn>
                  <a:cxn ang="0">
                    <a:pos x="2" y="21"/>
                  </a:cxn>
                  <a:cxn ang="0">
                    <a:pos x="5" y="15"/>
                  </a:cxn>
                  <a:cxn ang="0">
                    <a:pos x="9" y="10"/>
                  </a:cxn>
                  <a:cxn ang="0">
                    <a:pos x="14" y="5"/>
                  </a:cxn>
                  <a:cxn ang="0">
                    <a:pos x="19" y="3"/>
                  </a:cxn>
                  <a:cxn ang="0">
                    <a:pos x="27" y="0"/>
                  </a:cxn>
                  <a:cxn ang="0">
                    <a:pos x="33" y="0"/>
                  </a:cxn>
                  <a:cxn ang="0">
                    <a:pos x="40" y="0"/>
                  </a:cxn>
                  <a:cxn ang="0">
                    <a:pos x="46" y="3"/>
                  </a:cxn>
                  <a:cxn ang="0">
                    <a:pos x="53" y="5"/>
                  </a:cxn>
                  <a:cxn ang="0">
                    <a:pos x="57" y="10"/>
                  </a:cxn>
                  <a:cxn ang="0">
                    <a:pos x="61" y="15"/>
                  </a:cxn>
                  <a:cxn ang="0">
                    <a:pos x="65" y="21"/>
                  </a:cxn>
                  <a:cxn ang="0">
                    <a:pos x="66" y="27"/>
                  </a:cxn>
                  <a:cxn ang="0">
                    <a:pos x="67" y="33"/>
                  </a:cxn>
                </a:cxnLst>
                <a:rect l="0" t="0" r="r" b="b"/>
                <a:pathLst>
                  <a:path w="67" h="68">
                    <a:moveTo>
                      <a:pt x="67" y="33"/>
                    </a:moveTo>
                    <a:lnTo>
                      <a:pt x="66" y="41"/>
                    </a:lnTo>
                    <a:lnTo>
                      <a:pt x="65" y="47"/>
                    </a:lnTo>
                    <a:lnTo>
                      <a:pt x="61" y="53"/>
                    </a:lnTo>
                    <a:lnTo>
                      <a:pt x="57" y="58"/>
                    </a:lnTo>
                    <a:lnTo>
                      <a:pt x="53" y="62"/>
                    </a:lnTo>
                    <a:lnTo>
                      <a:pt x="46" y="65"/>
                    </a:lnTo>
                    <a:lnTo>
                      <a:pt x="40" y="68"/>
                    </a:lnTo>
                    <a:lnTo>
                      <a:pt x="33" y="68"/>
                    </a:lnTo>
                    <a:lnTo>
                      <a:pt x="27" y="68"/>
                    </a:lnTo>
                    <a:lnTo>
                      <a:pt x="19" y="65"/>
                    </a:lnTo>
                    <a:lnTo>
                      <a:pt x="14" y="62"/>
                    </a:lnTo>
                    <a:lnTo>
                      <a:pt x="9" y="58"/>
                    </a:lnTo>
                    <a:lnTo>
                      <a:pt x="5" y="53"/>
                    </a:lnTo>
                    <a:lnTo>
                      <a:pt x="2" y="47"/>
                    </a:lnTo>
                    <a:lnTo>
                      <a:pt x="0" y="41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2" y="21"/>
                    </a:lnTo>
                    <a:lnTo>
                      <a:pt x="5" y="15"/>
                    </a:lnTo>
                    <a:lnTo>
                      <a:pt x="9" y="10"/>
                    </a:lnTo>
                    <a:lnTo>
                      <a:pt x="14" y="5"/>
                    </a:lnTo>
                    <a:lnTo>
                      <a:pt x="19" y="3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40" y="0"/>
                    </a:lnTo>
                    <a:lnTo>
                      <a:pt x="46" y="3"/>
                    </a:lnTo>
                    <a:lnTo>
                      <a:pt x="53" y="5"/>
                    </a:lnTo>
                    <a:lnTo>
                      <a:pt x="57" y="10"/>
                    </a:lnTo>
                    <a:lnTo>
                      <a:pt x="61" y="15"/>
                    </a:lnTo>
                    <a:lnTo>
                      <a:pt x="65" y="21"/>
                    </a:lnTo>
                    <a:lnTo>
                      <a:pt x="66" y="27"/>
                    </a:lnTo>
                    <a:lnTo>
                      <a:pt x="67" y="33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55" name="Freeform 135"/>
              <p:cNvSpPr>
                <a:spLocks noEditPoints="1"/>
              </p:cNvSpPr>
              <p:nvPr userDrawn="1"/>
            </p:nvSpPr>
            <p:spPr bwMode="auto">
              <a:xfrm>
                <a:off x="1581" y="3123"/>
                <a:ext cx="40" cy="40"/>
              </a:xfrm>
              <a:custGeom>
                <a:avLst/>
                <a:gdLst/>
                <a:ahLst/>
                <a:cxnLst>
                  <a:cxn ang="0">
                    <a:pos x="118" y="72"/>
                  </a:cxn>
                  <a:cxn ang="0">
                    <a:pos x="108" y="93"/>
                  </a:cxn>
                  <a:cxn ang="0">
                    <a:pos x="65" y="66"/>
                  </a:cxn>
                  <a:cxn ang="0">
                    <a:pos x="67" y="59"/>
                  </a:cxn>
                  <a:cxn ang="0">
                    <a:pos x="102" y="103"/>
                  </a:cxn>
                  <a:cxn ang="0">
                    <a:pos x="83" y="84"/>
                  </a:cxn>
                  <a:cxn ang="0">
                    <a:pos x="101" y="103"/>
                  </a:cxn>
                  <a:cxn ang="0">
                    <a:pos x="82" y="115"/>
                  </a:cxn>
                  <a:cxn ang="0">
                    <a:pos x="59" y="120"/>
                  </a:cxn>
                  <a:cxn ang="0">
                    <a:pos x="63" y="68"/>
                  </a:cxn>
                  <a:cxn ang="0">
                    <a:pos x="101" y="103"/>
                  </a:cxn>
                  <a:cxn ang="0">
                    <a:pos x="48" y="119"/>
                  </a:cxn>
                  <a:cxn ang="0">
                    <a:pos x="26" y="110"/>
                  </a:cxn>
                  <a:cxn ang="0">
                    <a:pos x="53" y="66"/>
                  </a:cxn>
                  <a:cxn ang="0">
                    <a:pos x="59" y="68"/>
                  </a:cxn>
                  <a:cxn ang="0">
                    <a:pos x="17" y="103"/>
                  </a:cxn>
                  <a:cxn ang="0">
                    <a:pos x="5" y="83"/>
                  </a:cxn>
                  <a:cxn ang="0">
                    <a:pos x="0" y="59"/>
                  </a:cxn>
                  <a:cxn ang="0">
                    <a:pos x="51" y="63"/>
                  </a:cxn>
                  <a:cxn ang="0">
                    <a:pos x="17" y="103"/>
                  </a:cxn>
                  <a:cxn ang="0">
                    <a:pos x="1" y="48"/>
                  </a:cxn>
                  <a:cxn ang="0">
                    <a:pos x="10" y="26"/>
                  </a:cxn>
                  <a:cxn ang="0">
                    <a:pos x="53" y="53"/>
                  </a:cxn>
                  <a:cxn ang="0">
                    <a:pos x="50" y="59"/>
                  </a:cxn>
                  <a:cxn ang="0">
                    <a:pos x="17" y="18"/>
                  </a:cxn>
                  <a:cxn ang="0">
                    <a:pos x="37" y="5"/>
                  </a:cxn>
                  <a:cxn ang="0">
                    <a:pos x="59" y="0"/>
                  </a:cxn>
                  <a:cxn ang="0">
                    <a:pos x="55" y="52"/>
                  </a:cxn>
                  <a:cxn ang="0">
                    <a:pos x="17" y="18"/>
                  </a:cxn>
                  <a:cxn ang="0">
                    <a:pos x="71" y="2"/>
                  </a:cxn>
                  <a:cxn ang="0">
                    <a:pos x="92" y="10"/>
                  </a:cxn>
                  <a:cxn ang="0">
                    <a:pos x="65" y="53"/>
                  </a:cxn>
                  <a:cxn ang="0">
                    <a:pos x="59" y="51"/>
                  </a:cxn>
                  <a:cxn ang="0">
                    <a:pos x="102" y="18"/>
                  </a:cxn>
                  <a:cxn ang="0">
                    <a:pos x="114" y="37"/>
                  </a:cxn>
                  <a:cxn ang="0">
                    <a:pos x="119" y="59"/>
                  </a:cxn>
                  <a:cxn ang="0">
                    <a:pos x="67" y="57"/>
                  </a:cxn>
                  <a:cxn ang="0">
                    <a:pos x="102" y="18"/>
                  </a:cxn>
                </a:cxnLst>
                <a:rect l="0" t="0" r="r" b="b"/>
                <a:pathLst>
                  <a:path w="119" h="120">
                    <a:moveTo>
                      <a:pt x="119" y="59"/>
                    </a:moveTo>
                    <a:lnTo>
                      <a:pt x="118" y="72"/>
                    </a:lnTo>
                    <a:lnTo>
                      <a:pt x="114" y="83"/>
                    </a:lnTo>
                    <a:lnTo>
                      <a:pt x="108" y="93"/>
                    </a:lnTo>
                    <a:lnTo>
                      <a:pt x="102" y="103"/>
                    </a:lnTo>
                    <a:lnTo>
                      <a:pt x="65" y="66"/>
                    </a:lnTo>
                    <a:lnTo>
                      <a:pt x="67" y="63"/>
                    </a:lnTo>
                    <a:lnTo>
                      <a:pt x="67" y="59"/>
                    </a:lnTo>
                    <a:lnTo>
                      <a:pt x="119" y="59"/>
                    </a:lnTo>
                    <a:close/>
                    <a:moveTo>
                      <a:pt x="102" y="103"/>
                    </a:moveTo>
                    <a:lnTo>
                      <a:pt x="101" y="103"/>
                    </a:lnTo>
                    <a:lnTo>
                      <a:pt x="83" y="84"/>
                    </a:lnTo>
                    <a:lnTo>
                      <a:pt x="102" y="103"/>
                    </a:lnTo>
                    <a:close/>
                    <a:moveTo>
                      <a:pt x="101" y="103"/>
                    </a:moveTo>
                    <a:lnTo>
                      <a:pt x="92" y="110"/>
                    </a:lnTo>
                    <a:lnTo>
                      <a:pt x="82" y="115"/>
                    </a:lnTo>
                    <a:lnTo>
                      <a:pt x="71" y="119"/>
                    </a:lnTo>
                    <a:lnTo>
                      <a:pt x="59" y="120"/>
                    </a:lnTo>
                    <a:lnTo>
                      <a:pt x="59" y="68"/>
                    </a:lnTo>
                    <a:lnTo>
                      <a:pt x="63" y="68"/>
                    </a:lnTo>
                    <a:lnTo>
                      <a:pt x="65" y="66"/>
                    </a:lnTo>
                    <a:lnTo>
                      <a:pt x="101" y="103"/>
                    </a:lnTo>
                    <a:close/>
                    <a:moveTo>
                      <a:pt x="59" y="120"/>
                    </a:moveTo>
                    <a:lnTo>
                      <a:pt x="48" y="119"/>
                    </a:lnTo>
                    <a:lnTo>
                      <a:pt x="35" y="115"/>
                    </a:lnTo>
                    <a:lnTo>
                      <a:pt x="26" y="110"/>
                    </a:lnTo>
                    <a:lnTo>
                      <a:pt x="17" y="103"/>
                    </a:lnTo>
                    <a:lnTo>
                      <a:pt x="53" y="66"/>
                    </a:lnTo>
                    <a:lnTo>
                      <a:pt x="56" y="68"/>
                    </a:lnTo>
                    <a:lnTo>
                      <a:pt x="59" y="68"/>
                    </a:lnTo>
                    <a:lnTo>
                      <a:pt x="59" y="120"/>
                    </a:lnTo>
                    <a:close/>
                    <a:moveTo>
                      <a:pt x="17" y="103"/>
                    </a:moveTo>
                    <a:lnTo>
                      <a:pt x="10" y="93"/>
                    </a:lnTo>
                    <a:lnTo>
                      <a:pt x="5" y="83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50" y="59"/>
                    </a:lnTo>
                    <a:lnTo>
                      <a:pt x="51" y="63"/>
                    </a:lnTo>
                    <a:lnTo>
                      <a:pt x="53" y="66"/>
                    </a:lnTo>
                    <a:lnTo>
                      <a:pt x="17" y="103"/>
                    </a:lnTo>
                    <a:close/>
                    <a:moveTo>
                      <a:pt x="0" y="59"/>
                    </a:moveTo>
                    <a:lnTo>
                      <a:pt x="1" y="48"/>
                    </a:lnTo>
                    <a:lnTo>
                      <a:pt x="5" y="37"/>
                    </a:lnTo>
                    <a:lnTo>
                      <a:pt x="10" y="26"/>
                    </a:lnTo>
                    <a:lnTo>
                      <a:pt x="17" y="18"/>
                    </a:lnTo>
                    <a:lnTo>
                      <a:pt x="53" y="53"/>
                    </a:lnTo>
                    <a:lnTo>
                      <a:pt x="51" y="57"/>
                    </a:lnTo>
                    <a:lnTo>
                      <a:pt x="50" y="59"/>
                    </a:lnTo>
                    <a:lnTo>
                      <a:pt x="0" y="59"/>
                    </a:lnTo>
                    <a:close/>
                    <a:moveTo>
                      <a:pt x="17" y="18"/>
                    </a:moveTo>
                    <a:lnTo>
                      <a:pt x="26" y="10"/>
                    </a:lnTo>
                    <a:lnTo>
                      <a:pt x="37" y="5"/>
                    </a:lnTo>
                    <a:lnTo>
                      <a:pt x="48" y="2"/>
                    </a:lnTo>
                    <a:lnTo>
                      <a:pt x="59" y="0"/>
                    </a:lnTo>
                    <a:lnTo>
                      <a:pt x="59" y="51"/>
                    </a:lnTo>
                    <a:lnTo>
                      <a:pt x="55" y="52"/>
                    </a:lnTo>
                    <a:lnTo>
                      <a:pt x="53" y="53"/>
                    </a:lnTo>
                    <a:lnTo>
                      <a:pt x="17" y="18"/>
                    </a:lnTo>
                    <a:close/>
                    <a:moveTo>
                      <a:pt x="59" y="0"/>
                    </a:moveTo>
                    <a:lnTo>
                      <a:pt x="71" y="2"/>
                    </a:lnTo>
                    <a:lnTo>
                      <a:pt x="82" y="5"/>
                    </a:lnTo>
                    <a:lnTo>
                      <a:pt x="92" y="10"/>
                    </a:lnTo>
                    <a:lnTo>
                      <a:pt x="102" y="18"/>
                    </a:lnTo>
                    <a:lnTo>
                      <a:pt x="65" y="53"/>
                    </a:lnTo>
                    <a:lnTo>
                      <a:pt x="63" y="52"/>
                    </a:lnTo>
                    <a:lnTo>
                      <a:pt x="59" y="51"/>
                    </a:lnTo>
                    <a:lnTo>
                      <a:pt x="59" y="0"/>
                    </a:lnTo>
                    <a:close/>
                    <a:moveTo>
                      <a:pt x="102" y="18"/>
                    </a:moveTo>
                    <a:lnTo>
                      <a:pt x="108" y="26"/>
                    </a:lnTo>
                    <a:lnTo>
                      <a:pt x="114" y="37"/>
                    </a:lnTo>
                    <a:lnTo>
                      <a:pt x="118" y="48"/>
                    </a:lnTo>
                    <a:lnTo>
                      <a:pt x="119" y="59"/>
                    </a:lnTo>
                    <a:lnTo>
                      <a:pt x="67" y="59"/>
                    </a:lnTo>
                    <a:lnTo>
                      <a:pt x="67" y="57"/>
                    </a:lnTo>
                    <a:lnTo>
                      <a:pt x="65" y="53"/>
                    </a:lnTo>
                    <a:lnTo>
                      <a:pt x="102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56" name="Freeform 136"/>
              <p:cNvSpPr>
                <a:spLocks/>
              </p:cNvSpPr>
              <p:nvPr userDrawn="1"/>
            </p:nvSpPr>
            <p:spPr bwMode="auto">
              <a:xfrm>
                <a:off x="1615" y="3218"/>
                <a:ext cx="23" cy="23"/>
              </a:xfrm>
              <a:custGeom>
                <a:avLst/>
                <a:gdLst/>
                <a:ahLst/>
                <a:cxnLst>
                  <a:cxn ang="0">
                    <a:pos x="69" y="34"/>
                  </a:cxn>
                  <a:cxn ang="0">
                    <a:pos x="67" y="40"/>
                  </a:cxn>
                  <a:cxn ang="0">
                    <a:pos x="65" y="48"/>
                  </a:cxn>
                  <a:cxn ang="0">
                    <a:pos x="62" y="52"/>
                  </a:cxn>
                  <a:cxn ang="0">
                    <a:pos x="59" y="57"/>
                  </a:cxn>
                  <a:cxn ang="0">
                    <a:pos x="53" y="62"/>
                  </a:cxn>
                  <a:cxn ang="0">
                    <a:pos x="48" y="65"/>
                  </a:cxn>
                  <a:cxn ang="0">
                    <a:pos x="42" y="67"/>
                  </a:cxn>
                  <a:cxn ang="0">
                    <a:pos x="34" y="68"/>
                  </a:cxn>
                  <a:cxn ang="0">
                    <a:pos x="27" y="67"/>
                  </a:cxn>
                  <a:cxn ang="0">
                    <a:pos x="21" y="65"/>
                  </a:cxn>
                  <a:cxn ang="0">
                    <a:pos x="14" y="62"/>
                  </a:cxn>
                  <a:cxn ang="0">
                    <a:pos x="10" y="57"/>
                  </a:cxn>
                  <a:cxn ang="0">
                    <a:pos x="6" y="52"/>
                  </a:cxn>
                  <a:cxn ang="0">
                    <a:pos x="2" y="48"/>
                  </a:cxn>
                  <a:cxn ang="0">
                    <a:pos x="1" y="40"/>
                  </a:cxn>
                  <a:cxn ang="0">
                    <a:pos x="0" y="34"/>
                  </a:cxn>
                  <a:cxn ang="0">
                    <a:pos x="1" y="27"/>
                  </a:cxn>
                  <a:cxn ang="0">
                    <a:pos x="2" y="20"/>
                  </a:cxn>
                  <a:cxn ang="0">
                    <a:pos x="6" y="14"/>
                  </a:cxn>
                  <a:cxn ang="0">
                    <a:pos x="10" y="9"/>
                  </a:cxn>
                  <a:cxn ang="0">
                    <a:pos x="14" y="6"/>
                  </a:cxn>
                  <a:cxn ang="0">
                    <a:pos x="21" y="2"/>
                  </a:cxn>
                  <a:cxn ang="0">
                    <a:pos x="27" y="1"/>
                  </a:cxn>
                  <a:cxn ang="0">
                    <a:pos x="34" y="0"/>
                  </a:cxn>
                  <a:cxn ang="0">
                    <a:pos x="42" y="1"/>
                  </a:cxn>
                  <a:cxn ang="0">
                    <a:pos x="48" y="2"/>
                  </a:cxn>
                  <a:cxn ang="0">
                    <a:pos x="53" y="6"/>
                  </a:cxn>
                  <a:cxn ang="0">
                    <a:pos x="59" y="9"/>
                  </a:cxn>
                  <a:cxn ang="0">
                    <a:pos x="62" y="14"/>
                  </a:cxn>
                  <a:cxn ang="0">
                    <a:pos x="65" y="20"/>
                  </a:cxn>
                  <a:cxn ang="0">
                    <a:pos x="67" y="27"/>
                  </a:cxn>
                  <a:cxn ang="0">
                    <a:pos x="69" y="34"/>
                  </a:cxn>
                </a:cxnLst>
                <a:rect l="0" t="0" r="r" b="b"/>
                <a:pathLst>
                  <a:path w="69" h="68">
                    <a:moveTo>
                      <a:pt x="69" y="34"/>
                    </a:moveTo>
                    <a:lnTo>
                      <a:pt x="67" y="40"/>
                    </a:lnTo>
                    <a:lnTo>
                      <a:pt x="65" y="48"/>
                    </a:lnTo>
                    <a:lnTo>
                      <a:pt x="62" y="52"/>
                    </a:lnTo>
                    <a:lnTo>
                      <a:pt x="59" y="57"/>
                    </a:lnTo>
                    <a:lnTo>
                      <a:pt x="53" y="62"/>
                    </a:lnTo>
                    <a:lnTo>
                      <a:pt x="48" y="65"/>
                    </a:lnTo>
                    <a:lnTo>
                      <a:pt x="42" y="67"/>
                    </a:lnTo>
                    <a:lnTo>
                      <a:pt x="34" y="68"/>
                    </a:lnTo>
                    <a:lnTo>
                      <a:pt x="27" y="67"/>
                    </a:lnTo>
                    <a:lnTo>
                      <a:pt x="21" y="65"/>
                    </a:lnTo>
                    <a:lnTo>
                      <a:pt x="14" y="62"/>
                    </a:lnTo>
                    <a:lnTo>
                      <a:pt x="10" y="57"/>
                    </a:lnTo>
                    <a:lnTo>
                      <a:pt x="6" y="52"/>
                    </a:lnTo>
                    <a:lnTo>
                      <a:pt x="2" y="48"/>
                    </a:lnTo>
                    <a:lnTo>
                      <a:pt x="1" y="40"/>
                    </a:lnTo>
                    <a:lnTo>
                      <a:pt x="0" y="34"/>
                    </a:lnTo>
                    <a:lnTo>
                      <a:pt x="1" y="27"/>
                    </a:lnTo>
                    <a:lnTo>
                      <a:pt x="2" y="20"/>
                    </a:lnTo>
                    <a:lnTo>
                      <a:pt x="6" y="14"/>
                    </a:lnTo>
                    <a:lnTo>
                      <a:pt x="10" y="9"/>
                    </a:lnTo>
                    <a:lnTo>
                      <a:pt x="14" y="6"/>
                    </a:lnTo>
                    <a:lnTo>
                      <a:pt x="21" y="2"/>
                    </a:lnTo>
                    <a:lnTo>
                      <a:pt x="27" y="1"/>
                    </a:lnTo>
                    <a:lnTo>
                      <a:pt x="34" y="0"/>
                    </a:lnTo>
                    <a:lnTo>
                      <a:pt x="42" y="1"/>
                    </a:lnTo>
                    <a:lnTo>
                      <a:pt x="48" y="2"/>
                    </a:lnTo>
                    <a:lnTo>
                      <a:pt x="53" y="6"/>
                    </a:lnTo>
                    <a:lnTo>
                      <a:pt x="59" y="9"/>
                    </a:lnTo>
                    <a:lnTo>
                      <a:pt x="62" y="14"/>
                    </a:lnTo>
                    <a:lnTo>
                      <a:pt x="65" y="20"/>
                    </a:lnTo>
                    <a:lnTo>
                      <a:pt x="67" y="27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57" name="Freeform 137"/>
              <p:cNvSpPr>
                <a:spLocks noEditPoints="1"/>
              </p:cNvSpPr>
              <p:nvPr userDrawn="1"/>
            </p:nvSpPr>
            <p:spPr bwMode="auto">
              <a:xfrm>
                <a:off x="1606" y="3210"/>
                <a:ext cx="40" cy="39"/>
              </a:xfrm>
              <a:custGeom>
                <a:avLst/>
                <a:gdLst/>
                <a:ahLst/>
                <a:cxnLst>
                  <a:cxn ang="0">
                    <a:pos x="117" y="72"/>
                  </a:cxn>
                  <a:cxn ang="0">
                    <a:pos x="108" y="93"/>
                  </a:cxn>
                  <a:cxn ang="0">
                    <a:pos x="65" y="66"/>
                  </a:cxn>
                  <a:cxn ang="0">
                    <a:pos x="68" y="60"/>
                  </a:cxn>
                  <a:cxn ang="0">
                    <a:pos x="101" y="102"/>
                  </a:cxn>
                  <a:cxn ang="0">
                    <a:pos x="83" y="114"/>
                  </a:cxn>
                  <a:cxn ang="0">
                    <a:pos x="59" y="119"/>
                  </a:cxn>
                  <a:cxn ang="0">
                    <a:pos x="63" y="67"/>
                  </a:cxn>
                  <a:cxn ang="0">
                    <a:pos x="101" y="102"/>
                  </a:cxn>
                  <a:cxn ang="0">
                    <a:pos x="47" y="118"/>
                  </a:cxn>
                  <a:cxn ang="0">
                    <a:pos x="26" y="109"/>
                  </a:cxn>
                  <a:cxn ang="0">
                    <a:pos x="53" y="66"/>
                  </a:cxn>
                  <a:cxn ang="0">
                    <a:pos x="59" y="69"/>
                  </a:cxn>
                  <a:cxn ang="0">
                    <a:pos x="17" y="102"/>
                  </a:cxn>
                  <a:cxn ang="0">
                    <a:pos x="4" y="83"/>
                  </a:cxn>
                  <a:cxn ang="0">
                    <a:pos x="0" y="60"/>
                  </a:cxn>
                  <a:cxn ang="0">
                    <a:pos x="51" y="64"/>
                  </a:cxn>
                  <a:cxn ang="0">
                    <a:pos x="17" y="102"/>
                  </a:cxn>
                  <a:cxn ang="0">
                    <a:pos x="0" y="48"/>
                  </a:cxn>
                  <a:cxn ang="0">
                    <a:pos x="10" y="27"/>
                  </a:cxn>
                  <a:cxn ang="0">
                    <a:pos x="53" y="54"/>
                  </a:cxn>
                  <a:cxn ang="0">
                    <a:pos x="51" y="60"/>
                  </a:cxn>
                  <a:cxn ang="0">
                    <a:pos x="53" y="54"/>
                  </a:cxn>
                  <a:cxn ang="0">
                    <a:pos x="35" y="35"/>
                  </a:cxn>
                  <a:cxn ang="0">
                    <a:pos x="17" y="18"/>
                  </a:cxn>
                  <a:cxn ang="0">
                    <a:pos x="36" y="5"/>
                  </a:cxn>
                  <a:cxn ang="0">
                    <a:pos x="59" y="0"/>
                  </a:cxn>
                  <a:cxn ang="0">
                    <a:pos x="55" y="51"/>
                  </a:cxn>
                  <a:cxn ang="0">
                    <a:pos x="17" y="18"/>
                  </a:cxn>
                  <a:cxn ang="0">
                    <a:pos x="71" y="1"/>
                  </a:cxn>
                  <a:cxn ang="0">
                    <a:pos x="92" y="11"/>
                  </a:cxn>
                  <a:cxn ang="0">
                    <a:pos x="65" y="54"/>
                  </a:cxn>
                  <a:cxn ang="0">
                    <a:pos x="59" y="51"/>
                  </a:cxn>
                  <a:cxn ang="0">
                    <a:pos x="65" y="54"/>
                  </a:cxn>
                  <a:cxn ang="0">
                    <a:pos x="84" y="35"/>
                  </a:cxn>
                  <a:cxn ang="0">
                    <a:pos x="101" y="18"/>
                  </a:cxn>
                  <a:cxn ang="0">
                    <a:pos x="114" y="37"/>
                  </a:cxn>
                  <a:cxn ang="0">
                    <a:pos x="118" y="60"/>
                  </a:cxn>
                  <a:cxn ang="0">
                    <a:pos x="67" y="56"/>
                  </a:cxn>
                  <a:cxn ang="0">
                    <a:pos x="101" y="18"/>
                  </a:cxn>
                </a:cxnLst>
                <a:rect l="0" t="0" r="r" b="b"/>
                <a:pathLst>
                  <a:path w="118" h="119">
                    <a:moveTo>
                      <a:pt x="118" y="60"/>
                    </a:moveTo>
                    <a:lnTo>
                      <a:pt x="117" y="72"/>
                    </a:lnTo>
                    <a:lnTo>
                      <a:pt x="114" y="83"/>
                    </a:lnTo>
                    <a:lnTo>
                      <a:pt x="108" y="93"/>
                    </a:lnTo>
                    <a:lnTo>
                      <a:pt x="101" y="102"/>
                    </a:lnTo>
                    <a:lnTo>
                      <a:pt x="65" y="66"/>
                    </a:lnTo>
                    <a:lnTo>
                      <a:pt x="67" y="64"/>
                    </a:lnTo>
                    <a:lnTo>
                      <a:pt x="68" y="60"/>
                    </a:lnTo>
                    <a:lnTo>
                      <a:pt x="118" y="60"/>
                    </a:lnTo>
                    <a:close/>
                    <a:moveTo>
                      <a:pt x="101" y="102"/>
                    </a:moveTo>
                    <a:lnTo>
                      <a:pt x="92" y="109"/>
                    </a:lnTo>
                    <a:lnTo>
                      <a:pt x="83" y="114"/>
                    </a:lnTo>
                    <a:lnTo>
                      <a:pt x="71" y="118"/>
                    </a:lnTo>
                    <a:lnTo>
                      <a:pt x="59" y="119"/>
                    </a:lnTo>
                    <a:lnTo>
                      <a:pt x="59" y="69"/>
                    </a:lnTo>
                    <a:lnTo>
                      <a:pt x="63" y="67"/>
                    </a:lnTo>
                    <a:lnTo>
                      <a:pt x="65" y="66"/>
                    </a:lnTo>
                    <a:lnTo>
                      <a:pt x="101" y="102"/>
                    </a:lnTo>
                    <a:close/>
                    <a:moveTo>
                      <a:pt x="59" y="119"/>
                    </a:moveTo>
                    <a:lnTo>
                      <a:pt x="47" y="118"/>
                    </a:lnTo>
                    <a:lnTo>
                      <a:pt x="36" y="114"/>
                    </a:lnTo>
                    <a:lnTo>
                      <a:pt x="26" y="109"/>
                    </a:lnTo>
                    <a:lnTo>
                      <a:pt x="17" y="102"/>
                    </a:lnTo>
                    <a:lnTo>
                      <a:pt x="53" y="66"/>
                    </a:lnTo>
                    <a:lnTo>
                      <a:pt x="55" y="67"/>
                    </a:lnTo>
                    <a:lnTo>
                      <a:pt x="59" y="69"/>
                    </a:lnTo>
                    <a:lnTo>
                      <a:pt x="59" y="119"/>
                    </a:lnTo>
                    <a:close/>
                    <a:moveTo>
                      <a:pt x="17" y="102"/>
                    </a:moveTo>
                    <a:lnTo>
                      <a:pt x="10" y="93"/>
                    </a:lnTo>
                    <a:lnTo>
                      <a:pt x="4" y="83"/>
                    </a:lnTo>
                    <a:lnTo>
                      <a:pt x="0" y="72"/>
                    </a:lnTo>
                    <a:lnTo>
                      <a:pt x="0" y="60"/>
                    </a:lnTo>
                    <a:lnTo>
                      <a:pt x="51" y="60"/>
                    </a:lnTo>
                    <a:lnTo>
                      <a:pt x="51" y="64"/>
                    </a:lnTo>
                    <a:lnTo>
                      <a:pt x="53" y="66"/>
                    </a:lnTo>
                    <a:lnTo>
                      <a:pt x="17" y="102"/>
                    </a:lnTo>
                    <a:close/>
                    <a:moveTo>
                      <a:pt x="0" y="60"/>
                    </a:moveTo>
                    <a:lnTo>
                      <a:pt x="0" y="48"/>
                    </a:lnTo>
                    <a:lnTo>
                      <a:pt x="4" y="37"/>
                    </a:lnTo>
                    <a:lnTo>
                      <a:pt x="10" y="27"/>
                    </a:lnTo>
                    <a:lnTo>
                      <a:pt x="17" y="18"/>
                    </a:lnTo>
                    <a:lnTo>
                      <a:pt x="53" y="54"/>
                    </a:lnTo>
                    <a:lnTo>
                      <a:pt x="51" y="56"/>
                    </a:lnTo>
                    <a:lnTo>
                      <a:pt x="51" y="60"/>
                    </a:lnTo>
                    <a:lnTo>
                      <a:pt x="0" y="60"/>
                    </a:lnTo>
                    <a:close/>
                    <a:moveTo>
                      <a:pt x="53" y="54"/>
                    </a:moveTo>
                    <a:lnTo>
                      <a:pt x="53" y="54"/>
                    </a:lnTo>
                    <a:lnTo>
                      <a:pt x="35" y="35"/>
                    </a:lnTo>
                    <a:lnTo>
                      <a:pt x="53" y="54"/>
                    </a:lnTo>
                    <a:close/>
                    <a:moveTo>
                      <a:pt x="17" y="18"/>
                    </a:moveTo>
                    <a:lnTo>
                      <a:pt x="26" y="11"/>
                    </a:lnTo>
                    <a:lnTo>
                      <a:pt x="36" y="5"/>
                    </a:lnTo>
                    <a:lnTo>
                      <a:pt x="47" y="1"/>
                    </a:lnTo>
                    <a:lnTo>
                      <a:pt x="59" y="0"/>
                    </a:lnTo>
                    <a:lnTo>
                      <a:pt x="59" y="51"/>
                    </a:lnTo>
                    <a:lnTo>
                      <a:pt x="55" y="51"/>
                    </a:lnTo>
                    <a:lnTo>
                      <a:pt x="53" y="54"/>
                    </a:lnTo>
                    <a:lnTo>
                      <a:pt x="17" y="18"/>
                    </a:lnTo>
                    <a:close/>
                    <a:moveTo>
                      <a:pt x="59" y="0"/>
                    </a:moveTo>
                    <a:lnTo>
                      <a:pt x="71" y="1"/>
                    </a:lnTo>
                    <a:lnTo>
                      <a:pt x="83" y="5"/>
                    </a:lnTo>
                    <a:lnTo>
                      <a:pt x="92" y="11"/>
                    </a:lnTo>
                    <a:lnTo>
                      <a:pt x="101" y="18"/>
                    </a:lnTo>
                    <a:lnTo>
                      <a:pt x="65" y="54"/>
                    </a:lnTo>
                    <a:lnTo>
                      <a:pt x="63" y="51"/>
                    </a:lnTo>
                    <a:lnTo>
                      <a:pt x="59" y="51"/>
                    </a:lnTo>
                    <a:lnTo>
                      <a:pt x="59" y="0"/>
                    </a:lnTo>
                    <a:close/>
                    <a:moveTo>
                      <a:pt x="65" y="54"/>
                    </a:moveTo>
                    <a:lnTo>
                      <a:pt x="65" y="54"/>
                    </a:lnTo>
                    <a:lnTo>
                      <a:pt x="84" y="35"/>
                    </a:lnTo>
                    <a:lnTo>
                      <a:pt x="65" y="54"/>
                    </a:lnTo>
                    <a:close/>
                    <a:moveTo>
                      <a:pt x="101" y="18"/>
                    </a:moveTo>
                    <a:lnTo>
                      <a:pt x="108" y="27"/>
                    </a:lnTo>
                    <a:lnTo>
                      <a:pt x="114" y="37"/>
                    </a:lnTo>
                    <a:lnTo>
                      <a:pt x="117" y="48"/>
                    </a:lnTo>
                    <a:lnTo>
                      <a:pt x="118" y="60"/>
                    </a:lnTo>
                    <a:lnTo>
                      <a:pt x="68" y="60"/>
                    </a:lnTo>
                    <a:lnTo>
                      <a:pt x="67" y="56"/>
                    </a:lnTo>
                    <a:lnTo>
                      <a:pt x="65" y="54"/>
                    </a:lnTo>
                    <a:lnTo>
                      <a:pt x="101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58" name="Freeform 138"/>
              <p:cNvSpPr>
                <a:spLocks/>
              </p:cNvSpPr>
              <p:nvPr userDrawn="1"/>
            </p:nvSpPr>
            <p:spPr bwMode="auto">
              <a:xfrm>
                <a:off x="1603" y="3303"/>
                <a:ext cx="23" cy="22"/>
              </a:xfrm>
              <a:custGeom>
                <a:avLst/>
                <a:gdLst/>
                <a:ahLst/>
                <a:cxnLst>
                  <a:cxn ang="0">
                    <a:pos x="69" y="34"/>
                  </a:cxn>
                  <a:cxn ang="0">
                    <a:pos x="68" y="41"/>
                  </a:cxn>
                  <a:cxn ang="0">
                    <a:pos x="67" y="47"/>
                  </a:cxn>
                  <a:cxn ang="0">
                    <a:pos x="63" y="53"/>
                  </a:cxn>
                  <a:cxn ang="0">
                    <a:pos x="59" y="58"/>
                  </a:cxn>
                  <a:cxn ang="0">
                    <a:pos x="54" y="63"/>
                  </a:cxn>
                  <a:cxn ang="0">
                    <a:pos x="48" y="65"/>
                  </a:cxn>
                  <a:cxn ang="0">
                    <a:pos x="42" y="68"/>
                  </a:cxn>
                  <a:cxn ang="0">
                    <a:pos x="35" y="68"/>
                  </a:cxn>
                  <a:cxn ang="0">
                    <a:pos x="29" y="68"/>
                  </a:cxn>
                  <a:cxn ang="0">
                    <a:pos x="21" y="65"/>
                  </a:cxn>
                  <a:cxn ang="0">
                    <a:pos x="16" y="63"/>
                  </a:cxn>
                  <a:cxn ang="0">
                    <a:pos x="11" y="58"/>
                  </a:cxn>
                  <a:cxn ang="0">
                    <a:pos x="6" y="53"/>
                  </a:cxn>
                  <a:cxn ang="0">
                    <a:pos x="4" y="47"/>
                  </a:cxn>
                  <a:cxn ang="0">
                    <a:pos x="1" y="41"/>
                  </a:cxn>
                  <a:cxn ang="0">
                    <a:pos x="0" y="34"/>
                  </a:cxn>
                  <a:cxn ang="0">
                    <a:pos x="1" y="27"/>
                  </a:cxn>
                  <a:cxn ang="0">
                    <a:pos x="4" y="21"/>
                  </a:cxn>
                  <a:cxn ang="0">
                    <a:pos x="6" y="15"/>
                  </a:cxn>
                  <a:cxn ang="0">
                    <a:pos x="11" y="10"/>
                  </a:cxn>
                  <a:cxn ang="0">
                    <a:pos x="16" y="6"/>
                  </a:cxn>
                  <a:cxn ang="0">
                    <a:pos x="21" y="2"/>
                  </a:cxn>
                  <a:cxn ang="0">
                    <a:pos x="29" y="0"/>
                  </a:cxn>
                  <a:cxn ang="0">
                    <a:pos x="35" y="0"/>
                  </a:cxn>
                  <a:cxn ang="0">
                    <a:pos x="42" y="0"/>
                  </a:cxn>
                  <a:cxn ang="0">
                    <a:pos x="48" y="2"/>
                  </a:cxn>
                  <a:cxn ang="0">
                    <a:pos x="54" y="6"/>
                  </a:cxn>
                  <a:cxn ang="0">
                    <a:pos x="59" y="10"/>
                  </a:cxn>
                  <a:cxn ang="0">
                    <a:pos x="63" y="15"/>
                  </a:cxn>
                  <a:cxn ang="0">
                    <a:pos x="67" y="21"/>
                  </a:cxn>
                  <a:cxn ang="0">
                    <a:pos x="68" y="27"/>
                  </a:cxn>
                  <a:cxn ang="0">
                    <a:pos x="69" y="34"/>
                  </a:cxn>
                </a:cxnLst>
                <a:rect l="0" t="0" r="r" b="b"/>
                <a:pathLst>
                  <a:path w="69" h="68">
                    <a:moveTo>
                      <a:pt x="69" y="34"/>
                    </a:moveTo>
                    <a:lnTo>
                      <a:pt x="68" y="41"/>
                    </a:lnTo>
                    <a:lnTo>
                      <a:pt x="67" y="47"/>
                    </a:lnTo>
                    <a:lnTo>
                      <a:pt x="63" y="53"/>
                    </a:lnTo>
                    <a:lnTo>
                      <a:pt x="59" y="58"/>
                    </a:lnTo>
                    <a:lnTo>
                      <a:pt x="54" y="63"/>
                    </a:lnTo>
                    <a:lnTo>
                      <a:pt x="48" y="65"/>
                    </a:lnTo>
                    <a:lnTo>
                      <a:pt x="42" y="68"/>
                    </a:lnTo>
                    <a:lnTo>
                      <a:pt x="35" y="68"/>
                    </a:lnTo>
                    <a:lnTo>
                      <a:pt x="29" y="68"/>
                    </a:lnTo>
                    <a:lnTo>
                      <a:pt x="21" y="65"/>
                    </a:lnTo>
                    <a:lnTo>
                      <a:pt x="16" y="63"/>
                    </a:lnTo>
                    <a:lnTo>
                      <a:pt x="11" y="58"/>
                    </a:lnTo>
                    <a:lnTo>
                      <a:pt x="6" y="53"/>
                    </a:lnTo>
                    <a:lnTo>
                      <a:pt x="4" y="47"/>
                    </a:lnTo>
                    <a:lnTo>
                      <a:pt x="1" y="41"/>
                    </a:lnTo>
                    <a:lnTo>
                      <a:pt x="0" y="34"/>
                    </a:lnTo>
                    <a:lnTo>
                      <a:pt x="1" y="27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1" y="10"/>
                    </a:lnTo>
                    <a:lnTo>
                      <a:pt x="16" y="6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48" y="2"/>
                    </a:lnTo>
                    <a:lnTo>
                      <a:pt x="54" y="6"/>
                    </a:lnTo>
                    <a:lnTo>
                      <a:pt x="59" y="10"/>
                    </a:lnTo>
                    <a:lnTo>
                      <a:pt x="63" y="15"/>
                    </a:lnTo>
                    <a:lnTo>
                      <a:pt x="67" y="21"/>
                    </a:lnTo>
                    <a:lnTo>
                      <a:pt x="68" y="27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59" name="Freeform 139"/>
              <p:cNvSpPr>
                <a:spLocks noEditPoints="1"/>
              </p:cNvSpPr>
              <p:nvPr userDrawn="1"/>
            </p:nvSpPr>
            <p:spPr bwMode="auto">
              <a:xfrm>
                <a:off x="1595" y="3294"/>
                <a:ext cx="40" cy="40"/>
              </a:xfrm>
              <a:custGeom>
                <a:avLst/>
                <a:gdLst/>
                <a:ahLst/>
                <a:cxnLst>
                  <a:cxn ang="0">
                    <a:pos x="118" y="72"/>
                  </a:cxn>
                  <a:cxn ang="0">
                    <a:pos x="108" y="94"/>
                  </a:cxn>
                  <a:cxn ang="0">
                    <a:pos x="65" y="67"/>
                  </a:cxn>
                  <a:cxn ang="0">
                    <a:pos x="67" y="60"/>
                  </a:cxn>
                  <a:cxn ang="0">
                    <a:pos x="101" y="102"/>
                  </a:cxn>
                  <a:cxn ang="0">
                    <a:pos x="82" y="115"/>
                  </a:cxn>
                  <a:cxn ang="0">
                    <a:pos x="59" y="119"/>
                  </a:cxn>
                  <a:cxn ang="0">
                    <a:pos x="62" y="68"/>
                  </a:cxn>
                  <a:cxn ang="0">
                    <a:pos x="101" y="102"/>
                  </a:cxn>
                  <a:cxn ang="0">
                    <a:pos x="46" y="118"/>
                  </a:cxn>
                  <a:cxn ang="0">
                    <a:pos x="25" y="110"/>
                  </a:cxn>
                  <a:cxn ang="0">
                    <a:pos x="53" y="67"/>
                  </a:cxn>
                  <a:cxn ang="0">
                    <a:pos x="59" y="69"/>
                  </a:cxn>
                  <a:cxn ang="0">
                    <a:pos x="17" y="102"/>
                  </a:cxn>
                  <a:cxn ang="0">
                    <a:pos x="5" y="83"/>
                  </a:cxn>
                  <a:cxn ang="0">
                    <a:pos x="0" y="60"/>
                  </a:cxn>
                  <a:cxn ang="0">
                    <a:pos x="51" y="63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9" y="27"/>
                  </a:cxn>
                  <a:cxn ang="0">
                    <a:pos x="53" y="54"/>
                  </a:cxn>
                  <a:cxn ang="0">
                    <a:pos x="50" y="60"/>
                  </a:cxn>
                  <a:cxn ang="0">
                    <a:pos x="17" y="17"/>
                  </a:cxn>
                  <a:cxn ang="0">
                    <a:pos x="35" y="5"/>
                  </a:cxn>
                  <a:cxn ang="0">
                    <a:pos x="59" y="0"/>
                  </a:cxn>
                  <a:cxn ang="0">
                    <a:pos x="55" y="52"/>
                  </a:cxn>
                  <a:cxn ang="0">
                    <a:pos x="17" y="17"/>
                  </a:cxn>
                  <a:cxn ang="0">
                    <a:pos x="71" y="1"/>
                  </a:cxn>
                  <a:cxn ang="0">
                    <a:pos x="92" y="10"/>
                  </a:cxn>
                  <a:cxn ang="0">
                    <a:pos x="65" y="54"/>
                  </a:cxn>
                  <a:cxn ang="0">
                    <a:pos x="59" y="52"/>
                  </a:cxn>
                  <a:cxn ang="0">
                    <a:pos x="65" y="54"/>
                  </a:cxn>
                  <a:cxn ang="0">
                    <a:pos x="83" y="36"/>
                  </a:cxn>
                  <a:cxn ang="0">
                    <a:pos x="101" y="17"/>
                  </a:cxn>
                  <a:cxn ang="0">
                    <a:pos x="114" y="37"/>
                  </a:cxn>
                  <a:cxn ang="0">
                    <a:pos x="119" y="60"/>
                  </a:cxn>
                  <a:cxn ang="0">
                    <a:pos x="67" y="57"/>
                  </a:cxn>
                  <a:cxn ang="0">
                    <a:pos x="101" y="17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8" y="72"/>
                    </a:lnTo>
                    <a:lnTo>
                      <a:pt x="114" y="83"/>
                    </a:lnTo>
                    <a:lnTo>
                      <a:pt x="108" y="94"/>
                    </a:lnTo>
                    <a:lnTo>
                      <a:pt x="101" y="102"/>
                    </a:lnTo>
                    <a:lnTo>
                      <a:pt x="65" y="67"/>
                    </a:lnTo>
                    <a:lnTo>
                      <a:pt x="67" y="63"/>
                    </a:lnTo>
                    <a:lnTo>
                      <a:pt x="67" y="60"/>
                    </a:lnTo>
                    <a:lnTo>
                      <a:pt x="119" y="60"/>
                    </a:lnTo>
                    <a:close/>
                    <a:moveTo>
                      <a:pt x="101" y="102"/>
                    </a:moveTo>
                    <a:lnTo>
                      <a:pt x="92" y="110"/>
                    </a:lnTo>
                    <a:lnTo>
                      <a:pt x="82" y="115"/>
                    </a:lnTo>
                    <a:lnTo>
                      <a:pt x="71" y="118"/>
                    </a:lnTo>
                    <a:lnTo>
                      <a:pt x="59" y="119"/>
                    </a:lnTo>
                    <a:lnTo>
                      <a:pt x="59" y="69"/>
                    </a:lnTo>
                    <a:lnTo>
                      <a:pt x="62" y="68"/>
                    </a:lnTo>
                    <a:lnTo>
                      <a:pt x="65" y="67"/>
                    </a:lnTo>
                    <a:lnTo>
                      <a:pt x="101" y="102"/>
                    </a:lnTo>
                    <a:close/>
                    <a:moveTo>
                      <a:pt x="59" y="119"/>
                    </a:moveTo>
                    <a:lnTo>
                      <a:pt x="46" y="118"/>
                    </a:lnTo>
                    <a:lnTo>
                      <a:pt x="35" y="115"/>
                    </a:lnTo>
                    <a:lnTo>
                      <a:pt x="25" y="110"/>
                    </a:lnTo>
                    <a:lnTo>
                      <a:pt x="17" y="102"/>
                    </a:lnTo>
                    <a:lnTo>
                      <a:pt x="53" y="67"/>
                    </a:lnTo>
                    <a:lnTo>
                      <a:pt x="55" y="68"/>
                    </a:lnTo>
                    <a:lnTo>
                      <a:pt x="59" y="69"/>
                    </a:lnTo>
                    <a:lnTo>
                      <a:pt x="59" y="119"/>
                    </a:lnTo>
                    <a:close/>
                    <a:moveTo>
                      <a:pt x="17" y="102"/>
                    </a:moveTo>
                    <a:lnTo>
                      <a:pt x="9" y="94"/>
                    </a:lnTo>
                    <a:lnTo>
                      <a:pt x="5" y="83"/>
                    </a:lnTo>
                    <a:lnTo>
                      <a:pt x="1" y="72"/>
                    </a:lnTo>
                    <a:lnTo>
                      <a:pt x="0" y="60"/>
                    </a:lnTo>
                    <a:lnTo>
                      <a:pt x="50" y="60"/>
                    </a:lnTo>
                    <a:lnTo>
                      <a:pt x="51" y="63"/>
                    </a:lnTo>
                    <a:lnTo>
                      <a:pt x="53" y="67"/>
                    </a:lnTo>
                    <a:lnTo>
                      <a:pt x="17" y="102"/>
                    </a:lnTo>
                    <a:close/>
                    <a:moveTo>
                      <a:pt x="0" y="60"/>
                    </a:moveTo>
                    <a:lnTo>
                      <a:pt x="1" y="48"/>
                    </a:lnTo>
                    <a:lnTo>
                      <a:pt x="5" y="37"/>
                    </a:lnTo>
                    <a:lnTo>
                      <a:pt x="9" y="27"/>
                    </a:lnTo>
                    <a:lnTo>
                      <a:pt x="17" y="17"/>
                    </a:lnTo>
                    <a:lnTo>
                      <a:pt x="53" y="54"/>
                    </a:lnTo>
                    <a:lnTo>
                      <a:pt x="51" y="57"/>
                    </a:lnTo>
                    <a:lnTo>
                      <a:pt x="50" y="60"/>
                    </a:lnTo>
                    <a:lnTo>
                      <a:pt x="0" y="60"/>
                    </a:lnTo>
                    <a:close/>
                    <a:moveTo>
                      <a:pt x="17" y="17"/>
                    </a:moveTo>
                    <a:lnTo>
                      <a:pt x="25" y="10"/>
                    </a:lnTo>
                    <a:lnTo>
                      <a:pt x="35" y="5"/>
                    </a:lnTo>
                    <a:lnTo>
                      <a:pt x="46" y="1"/>
                    </a:lnTo>
                    <a:lnTo>
                      <a:pt x="59" y="0"/>
                    </a:lnTo>
                    <a:lnTo>
                      <a:pt x="59" y="52"/>
                    </a:lnTo>
                    <a:lnTo>
                      <a:pt x="55" y="52"/>
                    </a:lnTo>
                    <a:lnTo>
                      <a:pt x="53" y="54"/>
                    </a:lnTo>
                    <a:lnTo>
                      <a:pt x="17" y="17"/>
                    </a:lnTo>
                    <a:close/>
                    <a:moveTo>
                      <a:pt x="59" y="0"/>
                    </a:moveTo>
                    <a:lnTo>
                      <a:pt x="71" y="1"/>
                    </a:lnTo>
                    <a:lnTo>
                      <a:pt x="82" y="5"/>
                    </a:lnTo>
                    <a:lnTo>
                      <a:pt x="92" y="10"/>
                    </a:lnTo>
                    <a:lnTo>
                      <a:pt x="101" y="17"/>
                    </a:lnTo>
                    <a:lnTo>
                      <a:pt x="65" y="54"/>
                    </a:lnTo>
                    <a:lnTo>
                      <a:pt x="62" y="52"/>
                    </a:lnTo>
                    <a:lnTo>
                      <a:pt x="59" y="52"/>
                    </a:lnTo>
                    <a:lnTo>
                      <a:pt x="59" y="0"/>
                    </a:lnTo>
                    <a:close/>
                    <a:moveTo>
                      <a:pt x="65" y="54"/>
                    </a:moveTo>
                    <a:lnTo>
                      <a:pt x="65" y="54"/>
                    </a:lnTo>
                    <a:lnTo>
                      <a:pt x="83" y="36"/>
                    </a:lnTo>
                    <a:lnTo>
                      <a:pt x="65" y="54"/>
                    </a:lnTo>
                    <a:close/>
                    <a:moveTo>
                      <a:pt x="101" y="17"/>
                    </a:moveTo>
                    <a:lnTo>
                      <a:pt x="108" y="27"/>
                    </a:lnTo>
                    <a:lnTo>
                      <a:pt x="114" y="37"/>
                    </a:lnTo>
                    <a:lnTo>
                      <a:pt x="118" y="48"/>
                    </a:lnTo>
                    <a:lnTo>
                      <a:pt x="119" y="60"/>
                    </a:lnTo>
                    <a:lnTo>
                      <a:pt x="67" y="60"/>
                    </a:lnTo>
                    <a:lnTo>
                      <a:pt x="67" y="57"/>
                    </a:lnTo>
                    <a:lnTo>
                      <a:pt x="65" y="54"/>
                    </a:lnTo>
                    <a:lnTo>
                      <a:pt x="101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60" name="Freeform 140"/>
              <p:cNvSpPr>
                <a:spLocks/>
              </p:cNvSpPr>
              <p:nvPr userDrawn="1"/>
            </p:nvSpPr>
            <p:spPr bwMode="auto">
              <a:xfrm>
                <a:off x="1472" y="3296"/>
                <a:ext cx="23" cy="23"/>
              </a:xfrm>
              <a:custGeom>
                <a:avLst/>
                <a:gdLst/>
                <a:ahLst/>
                <a:cxnLst>
                  <a:cxn ang="0">
                    <a:pos x="69" y="35"/>
                  </a:cxn>
                  <a:cxn ang="0">
                    <a:pos x="67" y="42"/>
                  </a:cxn>
                  <a:cxn ang="0">
                    <a:pos x="66" y="48"/>
                  </a:cxn>
                  <a:cxn ang="0">
                    <a:pos x="63" y="53"/>
                  </a:cxn>
                  <a:cxn ang="0">
                    <a:pos x="59" y="59"/>
                  </a:cxn>
                  <a:cxn ang="0">
                    <a:pos x="54" y="63"/>
                  </a:cxn>
                  <a:cxn ang="0">
                    <a:pos x="48" y="65"/>
                  </a:cxn>
                  <a:cxn ang="0">
                    <a:pos x="42" y="68"/>
                  </a:cxn>
                  <a:cxn ang="0">
                    <a:pos x="34" y="69"/>
                  </a:cxn>
                  <a:cxn ang="0">
                    <a:pos x="28" y="68"/>
                  </a:cxn>
                  <a:cxn ang="0">
                    <a:pos x="21" y="65"/>
                  </a:cxn>
                  <a:cxn ang="0">
                    <a:pos x="16" y="63"/>
                  </a:cxn>
                  <a:cxn ang="0">
                    <a:pos x="11" y="59"/>
                  </a:cxn>
                  <a:cxn ang="0">
                    <a:pos x="6" y="53"/>
                  </a:cxn>
                  <a:cxn ang="0">
                    <a:pos x="4" y="48"/>
                  </a:cxn>
                  <a:cxn ang="0">
                    <a:pos x="1" y="42"/>
                  </a:cxn>
                  <a:cxn ang="0">
                    <a:pos x="0" y="35"/>
                  </a:cxn>
                  <a:cxn ang="0">
                    <a:pos x="1" y="27"/>
                  </a:cxn>
                  <a:cxn ang="0">
                    <a:pos x="4" y="21"/>
                  </a:cxn>
                  <a:cxn ang="0">
                    <a:pos x="6" y="15"/>
                  </a:cxn>
                  <a:cxn ang="0">
                    <a:pos x="11" y="10"/>
                  </a:cxn>
                  <a:cxn ang="0">
                    <a:pos x="16" y="6"/>
                  </a:cxn>
                  <a:cxn ang="0">
                    <a:pos x="21" y="3"/>
                  </a:cxn>
                  <a:cxn ang="0">
                    <a:pos x="28" y="1"/>
                  </a:cxn>
                  <a:cxn ang="0">
                    <a:pos x="34" y="0"/>
                  </a:cxn>
                  <a:cxn ang="0">
                    <a:pos x="42" y="1"/>
                  </a:cxn>
                  <a:cxn ang="0">
                    <a:pos x="48" y="3"/>
                  </a:cxn>
                  <a:cxn ang="0">
                    <a:pos x="54" y="6"/>
                  </a:cxn>
                  <a:cxn ang="0">
                    <a:pos x="59" y="10"/>
                  </a:cxn>
                  <a:cxn ang="0">
                    <a:pos x="63" y="15"/>
                  </a:cxn>
                  <a:cxn ang="0">
                    <a:pos x="66" y="21"/>
                  </a:cxn>
                  <a:cxn ang="0">
                    <a:pos x="67" y="27"/>
                  </a:cxn>
                  <a:cxn ang="0">
                    <a:pos x="69" y="3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7" y="42"/>
                    </a:lnTo>
                    <a:lnTo>
                      <a:pt x="66" y="48"/>
                    </a:lnTo>
                    <a:lnTo>
                      <a:pt x="63" y="53"/>
                    </a:lnTo>
                    <a:lnTo>
                      <a:pt x="59" y="59"/>
                    </a:lnTo>
                    <a:lnTo>
                      <a:pt x="54" y="63"/>
                    </a:lnTo>
                    <a:lnTo>
                      <a:pt x="48" y="65"/>
                    </a:lnTo>
                    <a:lnTo>
                      <a:pt x="42" y="68"/>
                    </a:lnTo>
                    <a:lnTo>
                      <a:pt x="34" y="69"/>
                    </a:lnTo>
                    <a:lnTo>
                      <a:pt x="28" y="68"/>
                    </a:lnTo>
                    <a:lnTo>
                      <a:pt x="21" y="65"/>
                    </a:lnTo>
                    <a:lnTo>
                      <a:pt x="16" y="63"/>
                    </a:lnTo>
                    <a:lnTo>
                      <a:pt x="11" y="59"/>
                    </a:lnTo>
                    <a:lnTo>
                      <a:pt x="6" y="53"/>
                    </a:lnTo>
                    <a:lnTo>
                      <a:pt x="4" y="48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1" y="27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1" y="10"/>
                    </a:lnTo>
                    <a:lnTo>
                      <a:pt x="16" y="6"/>
                    </a:lnTo>
                    <a:lnTo>
                      <a:pt x="21" y="3"/>
                    </a:lnTo>
                    <a:lnTo>
                      <a:pt x="28" y="1"/>
                    </a:lnTo>
                    <a:lnTo>
                      <a:pt x="34" y="0"/>
                    </a:lnTo>
                    <a:lnTo>
                      <a:pt x="42" y="1"/>
                    </a:lnTo>
                    <a:lnTo>
                      <a:pt x="48" y="3"/>
                    </a:lnTo>
                    <a:lnTo>
                      <a:pt x="54" y="6"/>
                    </a:lnTo>
                    <a:lnTo>
                      <a:pt x="59" y="10"/>
                    </a:lnTo>
                    <a:lnTo>
                      <a:pt x="63" y="15"/>
                    </a:lnTo>
                    <a:lnTo>
                      <a:pt x="66" y="21"/>
                    </a:lnTo>
                    <a:lnTo>
                      <a:pt x="67" y="27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61" name="Freeform 141"/>
              <p:cNvSpPr>
                <a:spLocks noEditPoints="1"/>
              </p:cNvSpPr>
              <p:nvPr userDrawn="1"/>
            </p:nvSpPr>
            <p:spPr bwMode="auto">
              <a:xfrm>
                <a:off x="1464" y="3287"/>
                <a:ext cx="40" cy="40"/>
              </a:xfrm>
              <a:custGeom>
                <a:avLst/>
                <a:gdLst/>
                <a:ahLst/>
                <a:cxnLst>
                  <a:cxn ang="0">
                    <a:pos x="118" y="72"/>
                  </a:cxn>
                  <a:cxn ang="0">
                    <a:pos x="108" y="93"/>
                  </a:cxn>
                  <a:cxn ang="0">
                    <a:pos x="65" y="66"/>
                  </a:cxn>
                  <a:cxn ang="0">
                    <a:pos x="68" y="60"/>
                  </a:cxn>
                  <a:cxn ang="0">
                    <a:pos x="101" y="101"/>
                  </a:cxn>
                  <a:cxn ang="0">
                    <a:pos x="84" y="84"/>
                  </a:cxn>
                  <a:cxn ang="0">
                    <a:pos x="101" y="101"/>
                  </a:cxn>
                  <a:cxn ang="0">
                    <a:pos x="83" y="115"/>
                  </a:cxn>
                  <a:cxn ang="0">
                    <a:pos x="59" y="119"/>
                  </a:cxn>
                  <a:cxn ang="0">
                    <a:pos x="63" y="67"/>
                  </a:cxn>
                  <a:cxn ang="0">
                    <a:pos x="101" y="101"/>
                  </a:cxn>
                  <a:cxn ang="0">
                    <a:pos x="47" y="117"/>
                  </a:cxn>
                  <a:cxn ang="0">
                    <a:pos x="26" y="109"/>
                  </a:cxn>
                  <a:cxn ang="0">
                    <a:pos x="53" y="66"/>
                  </a:cxn>
                  <a:cxn ang="0">
                    <a:pos x="59" y="68"/>
                  </a:cxn>
                  <a:cxn ang="0">
                    <a:pos x="17" y="101"/>
                  </a:cxn>
                  <a:cxn ang="0">
                    <a:pos x="36" y="84"/>
                  </a:cxn>
                  <a:cxn ang="0">
                    <a:pos x="17" y="101"/>
                  </a:cxn>
                  <a:cxn ang="0">
                    <a:pos x="5" y="83"/>
                  </a:cxn>
                  <a:cxn ang="0">
                    <a:pos x="0" y="60"/>
                  </a:cxn>
                  <a:cxn ang="0">
                    <a:pos x="52" y="63"/>
                  </a:cxn>
                  <a:cxn ang="0">
                    <a:pos x="17" y="101"/>
                  </a:cxn>
                  <a:cxn ang="0">
                    <a:pos x="1" y="47"/>
                  </a:cxn>
                  <a:cxn ang="0">
                    <a:pos x="10" y="26"/>
                  </a:cxn>
                  <a:cxn ang="0">
                    <a:pos x="53" y="53"/>
                  </a:cxn>
                  <a:cxn ang="0">
                    <a:pos x="51" y="60"/>
                  </a:cxn>
                  <a:cxn ang="0">
                    <a:pos x="17" y="18"/>
                  </a:cxn>
                  <a:cxn ang="0">
                    <a:pos x="36" y="4"/>
                  </a:cxn>
                  <a:cxn ang="0">
                    <a:pos x="59" y="0"/>
                  </a:cxn>
                  <a:cxn ang="0">
                    <a:pos x="56" y="51"/>
                  </a:cxn>
                  <a:cxn ang="0">
                    <a:pos x="17" y="18"/>
                  </a:cxn>
                  <a:cxn ang="0">
                    <a:pos x="72" y="2"/>
                  </a:cxn>
                  <a:cxn ang="0">
                    <a:pos x="92" y="10"/>
                  </a:cxn>
                  <a:cxn ang="0">
                    <a:pos x="65" y="53"/>
                  </a:cxn>
                  <a:cxn ang="0">
                    <a:pos x="59" y="51"/>
                  </a:cxn>
                  <a:cxn ang="0">
                    <a:pos x="101" y="18"/>
                  </a:cxn>
                  <a:cxn ang="0">
                    <a:pos x="84" y="35"/>
                  </a:cxn>
                  <a:cxn ang="0">
                    <a:pos x="101" y="18"/>
                  </a:cxn>
                  <a:cxn ang="0">
                    <a:pos x="115" y="36"/>
                  </a:cxn>
                  <a:cxn ang="0">
                    <a:pos x="120" y="60"/>
                  </a:cxn>
                  <a:cxn ang="0">
                    <a:pos x="68" y="56"/>
                  </a:cxn>
                  <a:cxn ang="0">
                    <a:pos x="101" y="18"/>
                  </a:cxn>
                </a:cxnLst>
                <a:rect l="0" t="0" r="r" b="b"/>
                <a:pathLst>
                  <a:path w="120" h="119">
                    <a:moveTo>
                      <a:pt x="120" y="60"/>
                    </a:moveTo>
                    <a:lnTo>
                      <a:pt x="118" y="72"/>
                    </a:lnTo>
                    <a:lnTo>
                      <a:pt x="115" y="83"/>
                    </a:lnTo>
                    <a:lnTo>
                      <a:pt x="108" y="93"/>
                    </a:lnTo>
                    <a:lnTo>
                      <a:pt x="101" y="101"/>
                    </a:lnTo>
                    <a:lnTo>
                      <a:pt x="65" y="66"/>
                    </a:lnTo>
                    <a:lnTo>
                      <a:pt x="68" y="63"/>
                    </a:lnTo>
                    <a:lnTo>
                      <a:pt x="68" y="60"/>
                    </a:lnTo>
                    <a:lnTo>
                      <a:pt x="120" y="60"/>
                    </a:lnTo>
                    <a:close/>
                    <a:moveTo>
                      <a:pt x="101" y="101"/>
                    </a:moveTo>
                    <a:lnTo>
                      <a:pt x="101" y="101"/>
                    </a:lnTo>
                    <a:lnTo>
                      <a:pt x="84" y="84"/>
                    </a:lnTo>
                    <a:lnTo>
                      <a:pt x="101" y="101"/>
                    </a:lnTo>
                    <a:close/>
                    <a:moveTo>
                      <a:pt x="101" y="101"/>
                    </a:moveTo>
                    <a:lnTo>
                      <a:pt x="92" y="109"/>
                    </a:lnTo>
                    <a:lnTo>
                      <a:pt x="83" y="115"/>
                    </a:lnTo>
                    <a:lnTo>
                      <a:pt x="72" y="117"/>
                    </a:lnTo>
                    <a:lnTo>
                      <a:pt x="59" y="119"/>
                    </a:lnTo>
                    <a:lnTo>
                      <a:pt x="59" y="68"/>
                    </a:lnTo>
                    <a:lnTo>
                      <a:pt x="63" y="67"/>
                    </a:lnTo>
                    <a:lnTo>
                      <a:pt x="65" y="66"/>
                    </a:lnTo>
                    <a:lnTo>
                      <a:pt x="101" y="101"/>
                    </a:lnTo>
                    <a:close/>
                    <a:moveTo>
                      <a:pt x="59" y="119"/>
                    </a:moveTo>
                    <a:lnTo>
                      <a:pt x="47" y="117"/>
                    </a:lnTo>
                    <a:lnTo>
                      <a:pt x="36" y="115"/>
                    </a:lnTo>
                    <a:lnTo>
                      <a:pt x="26" y="109"/>
                    </a:lnTo>
                    <a:lnTo>
                      <a:pt x="17" y="101"/>
                    </a:lnTo>
                    <a:lnTo>
                      <a:pt x="53" y="66"/>
                    </a:lnTo>
                    <a:lnTo>
                      <a:pt x="56" y="67"/>
                    </a:lnTo>
                    <a:lnTo>
                      <a:pt x="59" y="68"/>
                    </a:lnTo>
                    <a:lnTo>
                      <a:pt x="59" y="119"/>
                    </a:lnTo>
                    <a:close/>
                    <a:moveTo>
                      <a:pt x="17" y="101"/>
                    </a:moveTo>
                    <a:lnTo>
                      <a:pt x="17" y="101"/>
                    </a:lnTo>
                    <a:lnTo>
                      <a:pt x="36" y="84"/>
                    </a:lnTo>
                    <a:lnTo>
                      <a:pt x="17" y="101"/>
                    </a:lnTo>
                    <a:close/>
                    <a:moveTo>
                      <a:pt x="17" y="101"/>
                    </a:moveTo>
                    <a:lnTo>
                      <a:pt x="10" y="93"/>
                    </a:lnTo>
                    <a:lnTo>
                      <a:pt x="5" y="83"/>
                    </a:lnTo>
                    <a:lnTo>
                      <a:pt x="1" y="72"/>
                    </a:lnTo>
                    <a:lnTo>
                      <a:pt x="0" y="60"/>
                    </a:lnTo>
                    <a:lnTo>
                      <a:pt x="51" y="60"/>
                    </a:lnTo>
                    <a:lnTo>
                      <a:pt x="52" y="63"/>
                    </a:lnTo>
                    <a:lnTo>
                      <a:pt x="53" y="66"/>
                    </a:lnTo>
                    <a:lnTo>
                      <a:pt x="17" y="101"/>
                    </a:lnTo>
                    <a:close/>
                    <a:moveTo>
                      <a:pt x="0" y="60"/>
                    </a:moveTo>
                    <a:lnTo>
                      <a:pt x="1" y="47"/>
                    </a:lnTo>
                    <a:lnTo>
                      <a:pt x="5" y="36"/>
                    </a:lnTo>
                    <a:lnTo>
                      <a:pt x="10" y="26"/>
                    </a:lnTo>
                    <a:lnTo>
                      <a:pt x="17" y="18"/>
                    </a:lnTo>
                    <a:lnTo>
                      <a:pt x="53" y="53"/>
                    </a:lnTo>
                    <a:lnTo>
                      <a:pt x="52" y="56"/>
                    </a:lnTo>
                    <a:lnTo>
                      <a:pt x="51" y="60"/>
                    </a:lnTo>
                    <a:lnTo>
                      <a:pt x="0" y="60"/>
                    </a:lnTo>
                    <a:close/>
                    <a:moveTo>
                      <a:pt x="17" y="18"/>
                    </a:moveTo>
                    <a:lnTo>
                      <a:pt x="26" y="10"/>
                    </a:lnTo>
                    <a:lnTo>
                      <a:pt x="36" y="4"/>
                    </a:lnTo>
                    <a:lnTo>
                      <a:pt x="47" y="2"/>
                    </a:lnTo>
                    <a:lnTo>
                      <a:pt x="59" y="0"/>
                    </a:lnTo>
                    <a:lnTo>
                      <a:pt x="59" y="51"/>
                    </a:lnTo>
                    <a:lnTo>
                      <a:pt x="56" y="51"/>
                    </a:lnTo>
                    <a:lnTo>
                      <a:pt x="53" y="53"/>
                    </a:lnTo>
                    <a:lnTo>
                      <a:pt x="17" y="18"/>
                    </a:lnTo>
                    <a:close/>
                    <a:moveTo>
                      <a:pt x="59" y="0"/>
                    </a:moveTo>
                    <a:lnTo>
                      <a:pt x="72" y="2"/>
                    </a:lnTo>
                    <a:lnTo>
                      <a:pt x="83" y="4"/>
                    </a:lnTo>
                    <a:lnTo>
                      <a:pt x="92" y="10"/>
                    </a:lnTo>
                    <a:lnTo>
                      <a:pt x="101" y="18"/>
                    </a:lnTo>
                    <a:lnTo>
                      <a:pt x="65" y="53"/>
                    </a:lnTo>
                    <a:lnTo>
                      <a:pt x="63" y="51"/>
                    </a:lnTo>
                    <a:lnTo>
                      <a:pt x="59" y="51"/>
                    </a:lnTo>
                    <a:lnTo>
                      <a:pt x="59" y="0"/>
                    </a:lnTo>
                    <a:close/>
                    <a:moveTo>
                      <a:pt x="101" y="18"/>
                    </a:moveTo>
                    <a:lnTo>
                      <a:pt x="101" y="18"/>
                    </a:lnTo>
                    <a:lnTo>
                      <a:pt x="84" y="35"/>
                    </a:lnTo>
                    <a:lnTo>
                      <a:pt x="101" y="18"/>
                    </a:lnTo>
                    <a:close/>
                    <a:moveTo>
                      <a:pt x="101" y="18"/>
                    </a:moveTo>
                    <a:lnTo>
                      <a:pt x="108" y="26"/>
                    </a:lnTo>
                    <a:lnTo>
                      <a:pt x="115" y="36"/>
                    </a:lnTo>
                    <a:lnTo>
                      <a:pt x="118" y="47"/>
                    </a:lnTo>
                    <a:lnTo>
                      <a:pt x="120" y="60"/>
                    </a:lnTo>
                    <a:lnTo>
                      <a:pt x="68" y="60"/>
                    </a:lnTo>
                    <a:lnTo>
                      <a:pt x="68" y="56"/>
                    </a:lnTo>
                    <a:lnTo>
                      <a:pt x="65" y="53"/>
                    </a:lnTo>
                    <a:lnTo>
                      <a:pt x="101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62" name="Freeform 142"/>
              <p:cNvSpPr>
                <a:spLocks/>
              </p:cNvSpPr>
              <p:nvPr userDrawn="1"/>
            </p:nvSpPr>
            <p:spPr bwMode="auto">
              <a:xfrm>
                <a:off x="1549" y="3413"/>
                <a:ext cx="23" cy="23"/>
              </a:xfrm>
              <a:custGeom>
                <a:avLst/>
                <a:gdLst/>
                <a:ahLst/>
                <a:cxnLst>
                  <a:cxn ang="0">
                    <a:pos x="68" y="33"/>
                  </a:cxn>
                  <a:cxn ang="0">
                    <a:pos x="68" y="40"/>
                  </a:cxn>
                  <a:cxn ang="0">
                    <a:pos x="65" y="47"/>
                  </a:cxn>
                  <a:cxn ang="0">
                    <a:pos x="62" y="53"/>
                  </a:cxn>
                  <a:cxn ang="0">
                    <a:pos x="58" y="58"/>
                  </a:cxn>
                  <a:cxn ang="0">
                    <a:pos x="53" y="61"/>
                  </a:cxn>
                  <a:cxn ang="0">
                    <a:pos x="47" y="65"/>
                  </a:cxn>
                  <a:cxn ang="0">
                    <a:pos x="41" y="68"/>
                  </a:cxn>
                  <a:cxn ang="0">
                    <a:pos x="33" y="68"/>
                  </a:cxn>
                  <a:cxn ang="0">
                    <a:pos x="27" y="68"/>
                  </a:cxn>
                  <a:cxn ang="0">
                    <a:pos x="21" y="65"/>
                  </a:cxn>
                  <a:cxn ang="0">
                    <a:pos x="15" y="61"/>
                  </a:cxn>
                  <a:cxn ang="0">
                    <a:pos x="10" y="58"/>
                  </a:cxn>
                  <a:cxn ang="0">
                    <a:pos x="5" y="53"/>
                  </a:cxn>
                  <a:cxn ang="0">
                    <a:pos x="3" y="47"/>
                  </a:cxn>
                  <a:cxn ang="0">
                    <a:pos x="0" y="40"/>
                  </a:cxn>
                  <a:cxn ang="0">
                    <a:pos x="0" y="33"/>
                  </a:cxn>
                  <a:cxn ang="0">
                    <a:pos x="0" y="27"/>
                  </a:cxn>
                  <a:cxn ang="0">
                    <a:pos x="3" y="21"/>
                  </a:cxn>
                  <a:cxn ang="0">
                    <a:pos x="5" y="15"/>
                  </a:cxn>
                  <a:cxn ang="0">
                    <a:pos x="10" y="10"/>
                  </a:cxn>
                  <a:cxn ang="0">
                    <a:pos x="15" y="5"/>
                  </a:cxn>
                  <a:cxn ang="0">
                    <a:pos x="21" y="2"/>
                  </a:cxn>
                  <a:cxn ang="0">
                    <a:pos x="27" y="0"/>
                  </a:cxn>
                  <a:cxn ang="0">
                    <a:pos x="33" y="0"/>
                  </a:cxn>
                  <a:cxn ang="0">
                    <a:pos x="41" y="0"/>
                  </a:cxn>
                  <a:cxn ang="0">
                    <a:pos x="47" y="2"/>
                  </a:cxn>
                  <a:cxn ang="0">
                    <a:pos x="53" y="5"/>
                  </a:cxn>
                  <a:cxn ang="0">
                    <a:pos x="58" y="10"/>
                  </a:cxn>
                  <a:cxn ang="0">
                    <a:pos x="62" y="15"/>
                  </a:cxn>
                  <a:cxn ang="0">
                    <a:pos x="65" y="21"/>
                  </a:cxn>
                  <a:cxn ang="0">
                    <a:pos x="68" y="27"/>
                  </a:cxn>
                  <a:cxn ang="0">
                    <a:pos x="68" y="33"/>
                  </a:cxn>
                </a:cxnLst>
                <a:rect l="0" t="0" r="r" b="b"/>
                <a:pathLst>
                  <a:path w="68" h="68">
                    <a:moveTo>
                      <a:pt x="68" y="33"/>
                    </a:moveTo>
                    <a:lnTo>
                      <a:pt x="68" y="40"/>
                    </a:lnTo>
                    <a:lnTo>
                      <a:pt x="65" y="47"/>
                    </a:lnTo>
                    <a:lnTo>
                      <a:pt x="62" y="53"/>
                    </a:lnTo>
                    <a:lnTo>
                      <a:pt x="58" y="58"/>
                    </a:lnTo>
                    <a:lnTo>
                      <a:pt x="53" y="61"/>
                    </a:lnTo>
                    <a:lnTo>
                      <a:pt x="47" y="65"/>
                    </a:lnTo>
                    <a:lnTo>
                      <a:pt x="41" y="68"/>
                    </a:lnTo>
                    <a:lnTo>
                      <a:pt x="33" y="68"/>
                    </a:lnTo>
                    <a:lnTo>
                      <a:pt x="27" y="68"/>
                    </a:lnTo>
                    <a:lnTo>
                      <a:pt x="21" y="65"/>
                    </a:lnTo>
                    <a:lnTo>
                      <a:pt x="15" y="61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3" y="47"/>
                    </a:lnTo>
                    <a:lnTo>
                      <a:pt x="0" y="40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3" y="21"/>
                    </a:lnTo>
                    <a:lnTo>
                      <a:pt x="5" y="15"/>
                    </a:lnTo>
                    <a:lnTo>
                      <a:pt x="10" y="10"/>
                    </a:lnTo>
                    <a:lnTo>
                      <a:pt x="15" y="5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41" y="0"/>
                    </a:lnTo>
                    <a:lnTo>
                      <a:pt x="47" y="2"/>
                    </a:lnTo>
                    <a:lnTo>
                      <a:pt x="53" y="5"/>
                    </a:lnTo>
                    <a:lnTo>
                      <a:pt x="58" y="10"/>
                    </a:lnTo>
                    <a:lnTo>
                      <a:pt x="62" y="15"/>
                    </a:lnTo>
                    <a:lnTo>
                      <a:pt x="65" y="21"/>
                    </a:lnTo>
                    <a:lnTo>
                      <a:pt x="68" y="27"/>
                    </a:lnTo>
                    <a:lnTo>
                      <a:pt x="68" y="33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63" name="Freeform 143"/>
              <p:cNvSpPr>
                <a:spLocks noEditPoints="1"/>
              </p:cNvSpPr>
              <p:nvPr userDrawn="1"/>
            </p:nvSpPr>
            <p:spPr bwMode="auto">
              <a:xfrm>
                <a:off x="1541" y="3404"/>
                <a:ext cx="40" cy="40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10" y="92"/>
                  </a:cxn>
                  <a:cxn ang="0">
                    <a:pos x="65" y="65"/>
                  </a:cxn>
                  <a:cxn ang="0">
                    <a:pos x="69" y="59"/>
                  </a:cxn>
                  <a:cxn ang="0">
                    <a:pos x="102" y="102"/>
                  </a:cxn>
                  <a:cxn ang="0">
                    <a:pos x="84" y="84"/>
                  </a:cxn>
                  <a:cxn ang="0">
                    <a:pos x="102" y="102"/>
                  </a:cxn>
                  <a:cxn ang="0">
                    <a:pos x="83" y="114"/>
                  </a:cxn>
                  <a:cxn ang="0">
                    <a:pos x="59" y="119"/>
                  </a:cxn>
                  <a:cxn ang="0">
                    <a:pos x="63" y="68"/>
                  </a:cxn>
                  <a:cxn ang="0">
                    <a:pos x="102" y="102"/>
                  </a:cxn>
                  <a:cxn ang="0">
                    <a:pos x="48" y="118"/>
                  </a:cxn>
                  <a:cxn ang="0">
                    <a:pos x="26" y="108"/>
                  </a:cxn>
                  <a:cxn ang="0">
                    <a:pos x="53" y="65"/>
                  </a:cxn>
                  <a:cxn ang="0">
                    <a:pos x="59" y="68"/>
                  </a:cxn>
                  <a:cxn ang="0">
                    <a:pos x="53" y="65"/>
                  </a:cxn>
                  <a:cxn ang="0">
                    <a:pos x="36" y="84"/>
                  </a:cxn>
                  <a:cxn ang="0">
                    <a:pos x="17" y="102"/>
                  </a:cxn>
                  <a:cxn ang="0">
                    <a:pos x="5" y="82"/>
                  </a:cxn>
                  <a:cxn ang="0">
                    <a:pos x="0" y="59"/>
                  </a:cxn>
                  <a:cxn ang="0">
                    <a:pos x="52" y="63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6"/>
                  </a:cxn>
                  <a:cxn ang="0">
                    <a:pos x="53" y="53"/>
                  </a:cxn>
                  <a:cxn ang="0">
                    <a:pos x="51" y="59"/>
                  </a:cxn>
                  <a:cxn ang="0">
                    <a:pos x="53" y="53"/>
                  </a:cxn>
                  <a:cxn ang="0">
                    <a:pos x="36" y="36"/>
                  </a:cxn>
                  <a:cxn ang="0">
                    <a:pos x="17" y="17"/>
                  </a:cxn>
                  <a:cxn ang="0">
                    <a:pos x="37" y="5"/>
                  </a:cxn>
                  <a:cxn ang="0">
                    <a:pos x="59" y="0"/>
                  </a:cxn>
                  <a:cxn ang="0">
                    <a:pos x="57" y="52"/>
                  </a:cxn>
                  <a:cxn ang="0">
                    <a:pos x="17" y="17"/>
                  </a:cxn>
                  <a:cxn ang="0">
                    <a:pos x="72" y="1"/>
                  </a:cxn>
                  <a:cxn ang="0">
                    <a:pos x="94" y="10"/>
                  </a:cxn>
                  <a:cxn ang="0">
                    <a:pos x="65" y="53"/>
                  </a:cxn>
                  <a:cxn ang="0">
                    <a:pos x="59" y="50"/>
                  </a:cxn>
                  <a:cxn ang="0">
                    <a:pos x="102" y="17"/>
                  </a:cxn>
                  <a:cxn ang="0">
                    <a:pos x="84" y="36"/>
                  </a:cxn>
                  <a:cxn ang="0">
                    <a:pos x="102" y="17"/>
                  </a:cxn>
                  <a:cxn ang="0">
                    <a:pos x="115" y="37"/>
                  </a:cxn>
                  <a:cxn ang="0">
                    <a:pos x="120" y="59"/>
                  </a:cxn>
                  <a:cxn ang="0">
                    <a:pos x="68" y="57"/>
                  </a:cxn>
                  <a:cxn ang="0">
                    <a:pos x="102" y="17"/>
                  </a:cxn>
                </a:cxnLst>
                <a:rect l="0" t="0" r="r" b="b"/>
                <a:pathLst>
                  <a:path w="120" h="119">
                    <a:moveTo>
                      <a:pt x="120" y="59"/>
                    </a:moveTo>
                    <a:lnTo>
                      <a:pt x="118" y="71"/>
                    </a:lnTo>
                    <a:lnTo>
                      <a:pt x="115" y="82"/>
                    </a:lnTo>
                    <a:lnTo>
                      <a:pt x="110" y="92"/>
                    </a:lnTo>
                    <a:lnTo>
                      <a:pt x="102" y="102"/>
                    </a:lnTo>
                    <a:lnTo>
                      <a:pt x="65" y="65"/>
                    </a:lnTo>
                    <a:lnTo>
                      <a:pt x="68" y="63"/>
                    </a:lnTo>
                    <a:lnTo>
                      <a:pt x="69" y="59"/>
                    </a:lnTo>
                    <a:lnTo>
                      <a:pt x="120" y="59"/>
                    </a:lnTo>
                    <a:close/>
                    <a:moveTo>
                      <a:pt x="102" y="102"/>
                    </a:moveTo>
                    <a:lnTo>
                      <a:pt x="102" y="102"/>
                    </a:lnTo>
                    <a:lnTo>
                      <a:pt x="84" y="84"/>
                    </a:lnTo>
                    <a:lnTo>
                      <a:pt x="102" y="102"/>
                    </a:lnTo>
                    <a:close/>
                    <a:moveTo>
                      <a:pt x="102" y="102"/>
                    </a:moveTo>
                    <a:lnTo>
                      <a:pt x="94" y="108"/>
                    </a:lnTo>
                    <a:lnTo>
                      <a:pt x="83" y="114"/>
                    </a:lnTo>
                    <a:lnTo>
                      <a:pt x="72" y="118"/>
                    </a:lnTo>
                    <a:lnTo>
                      <a:pt x="59" y="119"/>
                    </a:lnTo>
                    <a:lnTo>
                      <a:pt x="59" y="68"/>
                    </a:lnTo>
                    <a:lnTo>
                      <a:pt x="63" y="68"/>
                    </a:lnTo>
                    <a:lnTo>
                      <a:pt x="65" y="65"/>
                    </a:lnTo>
                    <a:lnTo>
                      <a:pt x="102" y="102"/>
                    </a:lnTo>
                    <a:close/>
                    <a:moveTo>
                      <a:pt x="59" y="119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6" y="108"/>
                    </a:lnTo>
                    <a:lnTo>
                      <a:pt x="17" y="102"/>
                    </a:lnTo>
                    <a:lnTo>
                      <a:pt x="53" y="65"/>
                    </a:lnTo>
                    <a:lnTo>
                      <a:pt x="57" y="68"/>
                    </a:lnTo>
                    <a:lnTo>
                      <a:pt x="59" y="68"/>
                    </a:lnTo>
                    <a:lnTo>
                      <a:pt x="59" y="119"/>
                    </a:lnTo>
                    <a:close/>
                    <a:moveTo>
                      <a:pt x="53" y="65"/>
                    </a:moveTo>
                    <a:lnTo>
                      <a:pt x="53" y="65"/>
                    </a:lnTo>
                    <a:lnTo>
                      <a:pt x="36" y="84"/>
                    </a:lnTo>
                    <a:lnTo>
                      <a:pt x="53" y="65"/>
                    </a:lnTo>
                    <a:close/>
                    <a:moveTo>
                      <a:pt x="17" y="102"/>
                    </a:moveTo>
                    <a:lnTo>
                      <a:pt x="10" y="92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51" y="59"/>
                    </a:lnTo>
                    <a:lnTo>
                      <a:pt x="52" y="63"/>
                    </a:lnTo>
                    <a:lnTo>
                      <a:pt x="53" y="65"/>
                    </a:lnTo>
                    <a:lnTo>
                      <a:pt x="17" y="102"/>
                    </a:lnTo>
                    <a:close/>
                    <a:moveTo>
                      <a:pt x="0" y="59"/>
                    </a:moveTo>
                    <a:lnTo>
                      <a:pt x="1" y="48"/>
                    </a:lnTo>
                    <a:lnTo>
                      <a:pt x="5" y="37"/>
                    </a:lnTo>
                    <a:lnTo>
                      <a:pt x="10" y="26"/>
                    </a:lnTo>
                    <a:lnTo>
                      <a:pt x="17" y="17"/>
                    </a:lnTo>
                    <a:lnTo>
                      <a:pt x="53" y="53"/>
                    </a:lnTo>
                    <a:lnTo>
                      <a:pt x="52" y="57"/>
                    </a:lnTo>
                    <a:lnTo>
                      <a:pt x="51" y="59"/>
                    </a:lnTo>
                    <a:lnTo>
                      <a:pt x="0" y="59"/>
                    </a:lnTo>
                    <a:close/>
                    <a:moveTo>
                      <a:pt x="53" y="53"/>
                    </a:moveTo>
                    <a:lnTo>
                      <a:pt x="53" y="53"/>
                    </a:lnTo>
                    <a:lnTo>
                      <a:pt x="36" y="36"/>
                    </a:lnTo>
                    <a:lnTo>
                      <a:pt x="53" y="53"/>
                    </a:lnTo>
                    <a:close/>
                    <a:moveTo>
                      <a:pt x="17" y="17"/>
                    </a:moveTo>
                    <a:lnTo>
                      <a:pt x="26" y="10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59" y="0"/>
                    </a:lnTo>
                    <a:lnTo>
                      <a:pt x="59" y="50"/>
                    </a:lnTo>
                    <a:lnTo>
                      <a:pt x="57" y="52"/>
                    </a:lnTo>
                    <a:lnTo>
                      <a:pt x="53" y="53"/>
                    </a:lnTo>
                    <a:lnTo>
                      <a:pt x="17" y="17"/>
                    </a:lnTo>
                    <a:close/>
                    <a:moveTo>
                      <a:pt x="59" y="0"/>
                    </a:moveTo>
                    <a:lnTo>
                      <a:pt x="72" y="1"/>
                    </a:lnTo>
                    <a:lnTo>
                      <a:pt x="83" y="5"/>
                    </a:lnTo>
                    <a:lnTo>
                      <a:pt x="94" y="10"/>
                    </a:lnTo>
                    <a:lnTo>
                      <a:pt x="102" y="17"/>
                    </a:lnTo>
                    <a:lnTo>
                      <a:pt x="65" y="53"/>
                    </a:lnTo>
                    <a:lnTo>
                      <a:pt x="63" y="52"/>
                    </a:lnTo>
                    <a:lnTo>
                      <a:pt x="59" y="50"/>
                    </a:lnTo>
                    <a:lnTo>
                      <a:pt x="59" y="0"/>
                    </a:lnTo>
                    <a:close/>
                    <a:moveTo>
                      <a:pt x="102" y="17"/>
                    </a:moveTo>
                    <a:lnTo>
                      <a:pt x="102" y="17"/>
                    </a:lnTo>
                    <a:lnTo>
                      <a:pt x="84" y="36"/>
                    </a:lnTo>
                    <a:lnTo>
                      <a:pt x="102" y="17"/>
                    </a:lnTo>
                    <a:close/>
                    <a:moveTo>
                      <a:pt x="102" y="17"/>
                    </a:moveTo>
                    <a:lnTo>
                      <a:pt x="110" y="26"/>
                    </a:lnTo>
                    <a:lnTo>
                      <a:pt x="115" y="37"/>
                    </a:lnTo>
                    <a:lnTo>
                      <a:pt x="118" y="48"/>
                    </a:lnTo>
                    <a:lnTo>
                      <a:pt x="120" y="59"/>
                    </a:lnTo>
                    <a:lnTo>
                      <a:pt x="69" y="59"/>
                    </a:lnTo>
                    <a:lnTo>
                      <a:pt x="68" y="57"/>
                    </a:lnTo>
                    <a:lnTo>
                      <a:pt x="65" y="53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64" name="Freeform 144"/>
              <p:cNvSpPr>
                <a:spLocks/>
              </p:cNvSpPr>
              <p:nvPr userDrawn="1"/>
            </p:nvSpPr>
            <p:spPr bwMode="auto">
              <a:xfrm>
                <a:off x="1542" y="3500"/>
                <a:ext cx="23" cy="23"/>
              </a:xfrm>
              <a:custGeom>
                <a:avLst/>
                <a:gdLst/>
                <a:ahLst/>
                <a:cxnLst>
                  <a:cxn ang="0">
                    <a:pos x="68" y="34"/>
                  </a:cxn>
                  <a:cxn ang="0">
                    <a:pos x="68" y="41"/>
                  </a:cxn>
                  <a:cxn ang="0">
                    <a:pos x="65" y="48"/>
                  </a:cxn>
                  <a:cxn ang="0">
                    <a:pos x="62" y="54"/>
                  </a:cxn>
                  <a:cxn ang="0">
                    <a:pos x="58" y="59"/>
                  </a:cxn>
                  <a:cxn ang="0">
                    <a:pos x="53" y="62"/>
                  </a:cxn>
                  <a:cxn ang="0">
                    <a:pos x="47" y="66"/>
                  </a:cxn>
                  <a:cxn ang="0">
                    <a:pos x="41" y="67"/>
                  </a:cxn>
                  <a:cxn ang="0">
                    <a:pos x="33" y="69"/>
                  </a:cxn>
                  <a:cxn ang="0">
                    <a:pos x="27" y="67"/>
                  </a:cxn>
                  <a:cxn ang="0">
                    <a:pos x="21" y="66"/>
                  </a:cxn>
                  <a:cxn ang="0">
                    <a:pos x="15" y="62"/>
                  </a:cxn>
                  <a:cxn ang="0">
                    <a:pos x="10" y="59"/>
                  </a:cxn>
                  <a:cxn ang="0">
                    <a:pos x="5" y="54"/>
                  </a:cxn>
                  <a:cxn ang="0">
                    <a:pos x="3" y="48"/>
                  </a:cxn>
                  <a:cxn ang="0">
                    <a:pos x="0" y="41"/>
                  </a:cxn>
                  <a:cxn ang="0">
                    <a:pos x="0" y="34"/>
                  </a:cxn>
                  <a:cxn ang="0">
                    <a:pos x="0" y="28"/>
                  </a:cxn>
                  <a:cxn ang="0">
                    <a:pos x="3" y="21"/>
                  </a:cxn>
                  <a:cxn ang="0">
                    <a:pos x="5" y="16"/>
                  </a:cxn>
                  <a:cxn ang="0">
                    <a:pos x="10" y="11"/>
                  </a:cxn>
                  <a:cxn ang="0">
                    <a:pos x="15" y="6"/>
                  </a:cxn>
                  <a:cxn ang="0">
                    <a:pos x="21" y="3"/>
                  </a:cxn>
                  <a:cxn ang="0">
                    <a:pos x="27" y="1"/>
                  </a:cxn>
                  <a:cxn ang="0">
                    <a:pos x="33" y="0"/>
                  </a:cxn>
                  <a:cxn ang="0">
                    <a:pos x="41" y="1"/>
                  </a:cxn>
                  <a:cxn ang="0">
                    <a:pos x="47" y="3"/>
                  </a:cxn>
                  <a:cxn ang="0">
                    <a:pos x="53" y="6"/>
                  </a:cxn>
                  <a:cxn ang="0">
                    <a:pos x="58" y="11"/>
                  </a:cxn>
                  <a:cxn ang="0">
                    <a:pos x="62" y="16"/>
                  </a:cxn>
                  <a:cxn ang="0">
                    <a:pos x="65" y="21"/>
                  </a:cxn>
                  <a:cxn ang="0">
                    <a:pos x="68" y="28"/>
                  </a:cxn>
                  <a:cxn ang="0">
                    <a:pos x="68" y="34"/>
                  </a:cxn>
                </a:cxnLst>
                <a:rect l="0" t="0" r="r" b="b"/>
                <a:pathLst>
                  <a:path w="68" h="69">
                    <a:moveTo>
                      <a:pt x="68" y="34"/>
                    </a:moveTo>
                    <a:lnTo>
                      <a:pt x="68" y="41"/>
                    </a:lnTo>
                    <a:lnTo>
                      <a:pt x="65" y="48"/>
                    </a:lnTo>
                    <a:lnTo>
                      <a:pt x="62" y="54"/>
                    </a:lnTo>
                    <a:lnTo>
                      <a:pt x="58" y="59"/>
                    </a:lnTo>
                    <a:lnTo>
                      <a:pt x="53" y="62"/>
                    </a:lnTo>
                    <a:lnTo>
                      <a:pt x="47" y="66"/>
                    </a:lnTo>
                    <a:lnTo>
                      <a:pt x="41" y="67"/>
                    </a:lnTo>
                    <a:lnTo>
                      <a:pt x="33" y="69"/>
                    </a:lnTo>
                    <a:lnTo>
                      <a:pt x="27" y="67"/>
                    </a:lnTo>
                    <a:lnTo>
                      <a:pt x="21" y="66"/>
                    </a:lnTo>
                    <a:lnTo>
                      <a:pt x="15" y="62"/>
                    </a:lnTo>
                    <a:lnTo>
                      <a:pt x="10" y="59"/>
                    </a:lnTo>
                    <a:lnTo>
                      <a:pt x="5" y="54"/>
                    </a:lnTo>
                    <a:lnTo>
                      <a:pt x="3" y="48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0" y="28"/>
                    </a:lnTo>
                    <a:lnTo>
                      <a:pt x="3" y="21"/>
                    </a:lnTo>
                    <a:lnTo>
                      <a:pt x="5" y="16"/>
                    </a:lnTo>
                    <a:lnTo>
                      <a:pt x="10" y="11"/>
                    </a:lnTo>
                    <a:lnTo>
                      <a:pt x="15" y="6"/>
                    </a:lnTo>
                    <a:lnTo>
                      <a:pt x="21" y="3"/>
                    </a:lnTo>
                    <a:lnTo>
                      <a:pt x="27" y="1"/>
                    </a:lnTo>
                    <a:lnTo>
                      <a:pt x="33" y="0"/>
                    </a:lnTo>
                    <a:lnTo>
                      <a:pt x="41" y="1"/>
                    </a:lnTo>
                    <a:lnTo>
                      <a:pt x="47" y="3"/>
                    </a:lnTo>
                    <a:lnTo>
                      <a:pt x="53" y="6"/>
                    </a:lnTo>
                    <a:lnTo>
                      <a:pt x="58" y="11"/>
                    </a:lnTo>
                    <a:lnTo>
                      <a:pt x="62" y="16"/>
                    </a:lnTo>
                    <a:lnTo>
                      <a:pt x="65" y="21"/>
                    </a:lnTo>
                    <a:lnTo>
                      <a:pt x="68" y="28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65" name="Freeform 145"/>
              <p:cNvSpPr>
                <a:spLocks noEditPoints="1"/>
              </p:cNvSpPr>
              <p:nvPr userDrawn="1"/>
            </p:nvSpPr>
            <p:spPr bwMode="auto">
              <a:xfrm>
                <a:off x="1534" y="3492"/>
                <a:ext cx="40" cy="39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09" y="92"/>
                  </a:cxn>
                  <a:cxn ang="0">
                    <a:pos x="66" y="65"/>
                  </a:cxn>
                  <a:cxn ang="0">
                    <a:pos x="68" y="59"/>
                  </a:cxn>
                  <a:cxn ang="0">
                    <a:pos x="102" y="101"/>
                  </a:cxn>
                  <a:cxn ang="0">
                    <a:pos x="83" y="114"/>
                  </a:cxn>
                  <a:cxn ang="0">
                    <a:pos x="59" y="119"/>
                  </a:cxn>
                  <a:cxn ang="0">
                    <a:pos x="63" y="68"/>
                  </a:cxn>
                  <a:cxn ang="0">
                    <a:pos x="102" y="101"/>
                  </a:cxn>
                  <a:cxn ang="0">
                    <a:pos x="48" y="118"/>
                  </a:cxn>
                  <a:cxn ang="0">
                    <a:pos x="26" y="108"/>
                  </a:cxn>
                  <a:cxn ang="0">
                    <a:pos x="53" y="65"/>
                  </a:cxn>
                  <a:cxn ang="0">
                    <a:pos x="59" y="68"/>
                  </a:cxn>
                  <a:cxn ang="0">
                    <a:pos x="53" y="65"/>
                  </a:cxn>
                  <a:cxn ang="0">
                    <a:pos x="36" y="84"/>
                  </a:cxn>
                  <a:cxn ang="0">
                    <a:pos x="18" y="101"/>
                  </a:cxn>
                  <a:cxn ang="0">
                    <a:pos x="5" y="82"/>
                  </a:cxn>
                  <a:cxn ang="0">
                    <a:pos x="0" y="59"/>
                  </a:cxn>
                  <a:cxn ang="0">
                    <a:pos x="52" y="63"/>
                  </a:cxn>
                  <a:cxn ang="0">
                    <a:pos x="18" y="101"/>
                  </a:cxn>
                  <a:cxn ang="0">
                    <a:pos x="2" y="47"/>
                  </a:cxn>
                  <a:cxn ang="0">
                    <a:pos x="10" y="26"/>
                  </a:cxn>
                  <a:cxn ang="0">
                    <a:pos x="53" y="53"/>
                  </a:cxn>
                  <a:cxn ang="0">
                    <a:pos x="51" y="59"/>
                  </a:cxn>
                  <a:cxn ang="0">
                    <a:pos x="53" y="53"/>
                  </a:cxn>
                  <a:cxn ang="0">
                    <a:pos x="36" y="36"/>
                  </a:cxn>
                  <a:cxn ang="0">
                    <a:pos x="18" y="17"/>
                  </a:cxn>
                  <a:cxn ang="0">
                    <a:pos x="37" y="5"/>
                  </a:cxn>
                  <a:cxn ang="0">
                    <a:pos x="59" y="0"/>
                  </a:cxn>
                  <a:cxn ang="0">
                    <a:pos x="57" y="52"/>
                  </a:cxn>
                  <a:cxn ang="0">
                    <a:pos x="18" y="17"/>
                  </a:cxn>
                  <a:cxn ang="0">
                    <a:pos x="72" y="1"/>
                  </a:cxn>
                  <a:cxn ang="0">
                    <a:pos x="93" y="10"/>
                  </a:cxn>
                  <a:cxn ang="0">
                    <a:pos x="66" y="53"/>
                  </a:cxn>
                  <a:cxn ang="0">
                    <a:pos x="59" y="50"/>
                  </a:cxn>
                  <a:cxn ang="0">
                    <a:pos x="102" y="17"/>
                  </a:cxn>
                  <a:cxn ang="0">
                    <a:pos x="115" y="36"/>
                  </a:cxn>
                  <a:cxn ang="0">
                    <a:pos x="120" y="59"/>
                  </a:cxn>
                  <a:cxn ang="0">
                    <a:pos x="68" y="55"/>
                  </a:cxn>
                  <a:cxn ang="0">
                    <a:pos x="102" y="17"/>
                  </a:cxn>
                </a:cxnLst>
                <a:rect l="0" t="0" r="r" b="b"/>
                <a:pathLst>
                  <a:path w="120" h="119">
                    <a:moveTo>
                      <a:pt x="120" y="59"/>
                    </a:moveTo>
                    <a:lnTo>
                      <a:pt x="118" y="71"/>
                    </a:lnTo>
                    <a:lnTo>
                      <a:pt x="115" y="82"/>
                    </a:lnTo>
                    <a:lnTo>
                      <a:pt x="109" y="92"/>
                    </a:lnTo>
                    <a:lnTo>
                      <a:pt x="102" y="101"/>
                    </a:lnTo>
                    <a:lnTo>
                      <a:pt x="66" y="65"/>
                    </a:lnTo>
                    <a:lnTo>
                      <a:pt x="68" y="63"/>
                    </a:lnTo>
                    <a:lnTo>
                      <a:pt x="68" y="59"/>
                    </a:lnTo>
                    <a:lnTo>
                      <a:pt x="120" y="59"/>
                    </a:lnTo>
                    <a:close/>
                    <a:moveTo>
                      <a:pt x="102" y="101"/>
                    </a:moveTo>
                    <a:lnTo>
                      <a:pt x="93" y="108"/>
                    </a:lnTo>
                    <a:lnTo>
                      <a:pt x="83" y="114"/>
                    </a:lnTo>
                    <a:lnTo>
                      <a:pt x="72" y="118"/>
                    </a:lnTo>
                    <a:lnTo>
                      <a:pt x="59" y="119"/>
                    </a:lnTo>
                    <a:lnTo>
                      <a:pt x="59" y="68"/>
                    </a:lnTo>
                    <a:lnTo>
                      <a:pt x="63" y="68"/>
                    </a:lnTo>
                    <a:lnTo>
                      <a:pt x="66" y="65"/>
                    </a:lnTo>
                    <a:lnTo>
                      <a:pt x="102" y="101"/>
                    </a:lnTo>
                    <a:close/>
                    <a:moveTo>
                      <a:pt x="59" y="119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6" y="108"/>
                    </a:lnTo>
                    <a:lnTo>
                      <a:pt x="18" y="101"/>
                    </a:lnTo>
                    <a:lnTo>
                      <a:pt x="53" y="65"/>
                    </a:lnTo>
                    <a:lnTo>
                      <a:pt x="57" y="68"/>
                    </a:lnTo>
                    <a:lnTo>
                      <a:pt x="59" y="68"/>
                    </a:lnTo>
                    <a:lnTo>
                      <a:pt x="59" y="119"/>
                    </a:lnTo>
                    <a:close/>
                    <a:moveTo>
                      <a:pt x="53" y="65"/>
                    </a:moveTo>
                    <a:lnTo>
                      <a:pt x="53" y="65"/>
                    </a:lnTo>
                    <a:lnTo>
                      <a:pt x="36" y="84"/>
                    </a:lnTo>
                    <a:lnTo>
                      <a:pt x="53" y="65"/>
                    </a:lnTo>
                    <a:close/>
                    <a:moveTo>
                      <a:pt x="18" y="101"/>
                    </a:moveTo>
                    <a:lnTo>
                      <a:pt x="10" y="92"/>
                    </a:lnTo>
                    <a:lnTo>
                      <a:pt x="5" y="82"/>
                    </a:lnTo>
                    <a:lnTo>
                      <a:pt x="2" y="71"/>
                    </a:lnTo>
                    <a:lnTo>
                      <a:pt x="0" y="59"/>
                    </a:lnTo>
                    <a:lnTo>
                      <a:pt x="51" y="59"/>
                    </a:lnTo>
                    <a:lnTo>
                      <a:pt x="52" y="63"/>
                    </a:lnTo>
                    <a:lnTo>
                      <a:pt x="53" y="65"/>
                    </a:lnTo>
                    <a:lnTo>
                      <a:pt x="18" y="101"/>
                    </a:lnTo>
                    <a:close/>
                    <a:moveTo>
                      <a:pt x="0" y="59"/>
                    </a:moveTo>
                    <a:lnTo>
                      <a:pt x="2" y="47"/>
                    </a:lnTo>
                    <a:lnTo>
                      <a:pt x="5" y="36"/>
                    </a:lnTo>
                    <a:lnTo>
                      <a:pt x="10" y="26"/>
                    </a:lnTo>
                    <a:lnTo>
                      <a:pt x="18" y="17"/>
                    </a:lnTo>
                    <a:lnTo>
                      <a:pt x="53" y="53"/>
                    </a:lnTo>
                    <a:lnTo>
                      <a:pt x="52" y="55"/>
                    </a:lnTo>
                    <a:lnTo>
                      <a:pt x="51" y="59"/>
                    </a:lnTo>
                    <a:lnTo>
                      <a:pt x="0" y="59"/>
                    </a:lnTo>
                    <a:close/>
                    <a:moveTo>
                      <a:pt x="53" y="53"/>
                    </a:moveTo>
                    <a:lnTo>
                      <a:pt x="53" y="53"/>
                    </a:lnTo>
                    <a:lnTo>
                      <a:pt x="36" y="36"/>
                    </a:lnTo>
                    <a:lnTo>
                      <a:pt x="53" y="53"/>
                    </a:lnTo>
                    <a:close/>
                    <a:moveTo>
                      <a:pt x="18" y="17"/>
                    </a:moveTo>
                    <a:lnTo>
                      <a:pt x="26" y="10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59" y="0"/>
                    </a:lnTo>
                    <a:lnTo>
                      <a:pt x="59" y="50"/>
                    </a:lnTo>
                    <a:lnTo>
                      <a:pt x="57" y="52"/>
                    </a:lnTo>
                    <a:lnTo>
                      <a:pt x="53" y="53"/>
                    </a:lnTo>
                    <a:lnTo>
                      <a:pt x="18" y="17"/>
                    </a:lnTo>
                    <a:close/>
                    <a:moveTo>
                      <a:pt x="59" y="0"/>
                    </a:moveTo>
                    <a:lnTo>
                      <a:pt x="72" y="1"/>
                    </a:lnTo>
                    <a:lnTo>
                      <a:pt x="83" y="5"/>
                    </a:lnTo>
                    <a:lnTo>
                      <a:pt x="93" y="10"/>
                    </a:lnTo>
                    <a:lnTo>
                      <a:pt x="102" y="17"/>
                    </a:lnTo>
                    <a:lnTo>
                      <a:pt x="66" y="53"/>
                    </a:lnTo>
                    <a:lnTo>
                      <a:pt x="63" y="52"/>
                    </a:lnTo>
                    <a:lnTo>
                      <a:pt x="59" y="50"/>
                    </a:lnTo>
                    <a:lnTo>
                      <a:pt x="59" y="0"/>
                    </a:lnTo>
                    <a:close/>
                    <a:moveTo>
                      <a:pt x="102" y="17"/>
                    </a:moveTo>
                    <a:lnTo>
                      <a:pt x="109" y="26"/>
                    </a:lnTo>
                    <a:lnTo>
                      <a:pt x="115" y="36"/>
                    </a:lnTo>
                    <a:lnTo>
                      <a:pt x="118" y="47"/>
                    </a:lnTo>
                    <a:lnTo>
                      <a:pt x="120" y="59"/>
                    </a:lnTo>
                    <a:lnTo>
                      <a:pt x="68" y="59"/>
                    </a:lnTo>
                    <a:lnTo>
                      <a:pt x="68" y="55"/>
                    </a:lnTo>
                    <a:lnTo>
                      <a:pt x="66" y="53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66" name="Freeform 146"/>
              <p:cNvSpPr>
                <a:spLocks/>
              </p:cNvSpPr>
              <p:nvPr userDrawn="1"/>
            </p:nvSpPr>
            <p:spPr bwMode="auto">
              <a:xfrm>
                <a:off x="1643" y="3387"/>
                <a:ext cx="23" cy="22"/>
              </a:xfrm>
              <a:custGeom>
                <a:avLst/>
                <a:gdLst/>
                <a:ahLst/>
                <a:cxnLst>
                  <a:cxn ang="0">
                    <a:pos x="69" y="35"/>
                  </a:cxn>
                  <a:cxn ang="0">
                    <a:pos x="67" y="41"/>
                  </a:cxn>
                  <a:cxn ang="0">
                    <a:pos x="66" y="48"/>
                  </a:cxn>
                  <a:cxn ang="0">
                    <a:pos x="63" y="53"/>
                  </a:cxn>
                  <a:cxn ang="0">
                    <a:pos x="59" y="58"/>
                  </a:cxn>
                  <a:cxn ang="0">
                    <a:pos x="54" y="63"/>
                  </a:cxn>
                  <a:cxn ang="0">
                    <a:pos x="48" y="65"/>
                  </a:cxn>
                  <a:cxn ang="0">
                    <a:pos x="42" y="68"/>
                  </a:cxn>
                  <a:cxn ang="0">
                    <a:pos x="34" y="68"/>
                  </a:cxn>
                  <a:cxn ang="0">
                    <a:pos x="27" y="68"/>
                  </a:cxn>
                  <a:cxn ang="0">
                    <a:pos x="21" y="65"/>
                  </a:cxn>
                  <a:cxn ang="0">
                    <a:pos x="15" y="63"/>
                  </a:cxn>
                  <a:cxn ang="0">
                    <a:pos x="10" y="58"/>
                  </a:cxn>
                  <a:cxn ang="0">
                    <a:pos x="6" y="53"/>
                  </a:cxn>
                  <a:cxn ang="0">
                    <a:pos x="2" y="48"/>
                  </a:cxn>
                  <a:cxn ang="0">
                    <a:pos x="1" y="41"/>
                  </a:cxn>
                  <a:cxn ang="0">
                    <a:pos x="0" y="35"/>
                  </a:cxn>
                  <a:cxn ang="0">
                    <a:pos x="1" y="27"/>
                  </a:cxn>
                  <a:cxn ang="0">
                    <a:pos x="2" y="21"/>
                  </a:cxn>
                  <a:cxn ang="0">
                    <a:pos x="6" y="15"/>
                  </a:cxn>
                  <a:cxn ang="0">
                    <a:pos x="10" y="10"/>
                  </a:cxn>
                  <a:cxn ang="0">
                    <a:pos x="15" y="6"/>
                  </a:cxn>
                  <a:cxn ang="0">
                    <a:pos x="21" y="3"/>
                  </a:cxn>
                  <a:cxn ang="0">
                    <a:pos x="27" y="1"/>
                  </a:cxn>
                  <a:cxn ang="0">
                    <a:pos x="34" y="0"/>
                  </a:cxn>
                  <a:cxn ang="0">
                    <a:pos x="42" y="1"/>
                  </a:cxn>
                  <a:cxn ang="0">
                    <a:pos x="48" y="3"/>
                  </a:cxn>
                  <a:cxn ang="0">
                    <a:pos x="54" y="6"/>
                  </a:cxn>
                  <a:cxn ang="0">
                    <a:pos x="59" y="10"/>
                  </a:cxn>
                  <a:cxn ang="0">
                    <a:pos x="63" y="15"/>
                  </a:cxn>
                  <a:cxn ang="0">
                    <a:pos x="66" y="21"/>
                  </a:cxn>
                  <a:cxn ang="0">
                    <a:pos x="67" y="27"/>
                  </a:cxn>
                  <a:cxn ang="0">
                    <a:pos x="69" y="35"/>
                  </a:cxn>
                </a:cxnLst>
                <a:rect l="0" t="0" r="r" b="b"/>
                <a:pathLst>
                  <a:path w="69" h="68">
                    <a:moveTo>
                      <a:pt x="69" y="35"/>
                    </a:moveTo>
                    <a:lnTo>
                      <a:pt x="67" y="41"/>
                    </a:lnTo>
                    <a:lnTo>
                      <a:pt x="66" y="48"/>
                    </a:lnTo>
                    <a:lnTo>
                      <a:pt x="63" y="53"/>
                    </a:lnTo>
                    <a:lnTo>
                      <a:pt x="59" y="58"/>
                    </a:lnTo>
                    <a:lnTo>
                      <a:pt x="54" y="63"/>
                    </a:lnTo>
                    <a:lnTo>
                      <a:pt x="48" y="65"/>
                    </a:lnTo>
                    <a:lnTo>
                      <a:pt x="42" y="68"/>
                    </a:lnTo>
                    <a:lnTo>
                      <a:pt x="34" y="68"/>
                    </a:lnTo>
                    <a:lnTo>
                      <a:pt x="27" y="68"/>
                    </a:lnTo>
                    <a:lnTo>
                      <a:pt x="21" y="65"/>
                    </a:lnTo>
                    <a:lnTo>
                      <a:pt x="15" y="63"/>
                    </a:lnTo>
                    <a:lnTo>
                      <a:pt x="10" y="58"/>
                    </a:lnTo>
                    <a:lnTo>
                      <a:pt x="6" y="53"/>
                    </a:lnTo>
                    <a:lnTo>
                      <a:pt x="2" y="48"/>
                    </a:lnTo>
                    <a:lnTo>
                      <a:pt x="1" y="41"/>
                    </a:lnTo>
                    <a:lnTo>
                      <a:pt x="0" y="35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1" y="3"/>
                    </a:lnTo>
                    <a:lnTo>
                      <a:pt x="27" y="1"/>
                    </a:lnTo>
                    <a:lnTo>
                      <a:pt x="34" y="0"/>
                    </a:lnTo>
                    <a:lnTo>
                      <a:pt x="42" y="1"/>
                    </a:lnTo>
                    <a:lnTo>
                      <a:pt x="48" y="3"/>
                    </a:lnTo>
                    <a:lnTo>
                      <a:pt x="54" y="6"/>
                    </a:lnTo>
                    <a:lnTo>
                      <a:pt x="59" y="10"/>
                    </a:lnTo>
                    <a:lnTo>
                      <a:pt x="63" y="15"/>
                    </a:lnTo>
                    <a:lnTo>
                      <a:pt x="66" y="21"/>
                    </a:lnTo>
                    <a:lnTo>
                      <a:pt x="67" y="27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67" name="Freeform 147"/>
              <p:cNvSpPr>
                <a:spLocks noEditPoints="1"/>
              </p:cNvSpPr>
              <p:nvPr userDrawn="1"/>
            </p:nvSpPr>
            <p:spPr bwMode="auto">
              <a:xfrm>
                <a:off x="1635" y="3378"/>
                <a:ext cx="39" cy="40"/>
              </a:xfrm>
              <a:custGeom>
                <a:avLst/>
                <a:gdLst/>
                <a:ahLst/>
                <a:cxnLst>
                  <a:cxn ang="0">
                    <a:pos x="117" y="72"/>
                  </a:cxn>
                  <a:cxn ang="0">
                    <a:pos x="108" y="94"/>
                  </a:cxn>
                  <a:cxn ang="0">
                    <a:pos x="65" y="67"/>
                  </a:cxn>
                  <a:cxn ang="0">
                    <a:pos x="68" y="61"/>
                  </a:cxn>
                  <a:cxn ang="0">
                    <a:pos x="101" y="102"/>
                  </a:cxn>
                  <a:cxn ang="0">
                    <a:pos x="83" y="115"/>
                  </a:cxn>
                  <a:cxn ang="0">
                    <a:pos x="59" y="120"/>
                  </a:cxn>
                  <a:cxn ang="0">
                    <a:pos x="63" y="68"/>
                  </a:cxn>
                  <a:cxn ang="0">
                    <a:pos x="101" y="102"/>
                  </a:cxn>
                  <a:cxn ang="0">
                    <a:pos x="47" y="118"/>
                  </a:cxn>
                  <a:cxn ang="0">
                    <a:pos x="26" y="110"/>
                  </a:cxn>
                  <a:cxn ang="0">
                    <a:pos x="53" y="67"/>
                  </a:cxn>
                  <a:cxn ang="0">
                    <a:pos x="59" y="69"/>
                  </a:cxn>
                  <a:cxn ang="0">
                    <a:pos x="17" y="102"/>
                  </a:cxn>
                  <a:cxn ang="0">
                    <a:pos x="35" y="84"/>
                  </a:cxn>
                  <a:cxn ang="0">
                    <a:pos x="17" y="102"/>
                  </a:cxn>
                  <a:cxn ang="0">
                    <a:pos x="4" y="84"/>
                  </a:cxn>
                  <a:cxn ang="0">
                    <a:pos x="0" y="61"/>
                  </a:cxn>
                  <a:cxn ang="0">
                    <a:pos x="52" y="63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7"/>
                  </a:cxn>
                  <a:cxn ang="0">
                    <a:pos x="53" y="54"/>
                  </a:cxn>
                  <a:cxn ang="0">
                    <a:pos x="51" y="61"/>
                  </a:cxn>
                  <a:cxn ang="0">
                    <a:pos x="17" y="18"/>
                  </a:cxn>
                  <a:cxn ang="0">
                    <a:pos x="36" y="5"/>
                  </a:cxn>
                  <a:cxn ang="0">
                    <a:pos x="59" y="0"/>
                  </a:cxn>
                  <a:cxn ang="0">
                    <a:pos x="56" y="52"/>
                  </a:cxn>
                  <a:cxn ang="0">
                    <a:pos x="17" y="18"/>
                  </a:cxn>
                  <a:cxn ang="0">
                    <a:pos x="72" y="2"/>
                  </a:cxn>
                  <a:cxn ang="0">
                    <a:pos x="92" y="11"/>
                  </a:cxn>
                  <a:cxn ang="0">
                    <a:pos x="65" y="54"/>
                  </a:cxn>
                  <a:cxn ang="0">
                    <a:pos x="59" y="52"/>
                  </a:cxn>
                  <a:cxn ang="0">
                    <a:pos x="65" y="54"/>
                  </a:cxn>
                  <a:cxn ang="0">
                    <a:pos x="84" y="36"/>
                  </a:cxn>
                  <a:cxn ang="0">
                    <a:pos x="101" y="18"/>
                  </a:cxn>
                  <a:cxn ang="0">
                    <a:pos x="115" y="37"/>
                  </a:cxn>
                  <a:cxn ang="0">
                    <a:pos x="118" y="61"/>
                  </a:cxn>
                  <a:cxn ang="0">
                    <a:pos x="68" y="57"/>
                  </a:cxn>
                  <a:cxn ang="0">
                    <a:pos x="101" y="18"/>
                  </a:cxn>
                </a:cxnLst>
                <a:rect l="0" t="0" r="r" b="b"/>
                <a:pathLst>
                  <a:path w="118" h="120">
                    <a:moveTo>
                      <a:pt x="118" y="61"/>
                    </a:moveTo>
                    <a:lnTo>
                      <a:pt x="117" y="72"/>
                    </a:lnTo>
                    <a:lnTo>
                      <a:pt x="115" y="84"/>
                    </a:lnTo>
                    <a:lnTo>
                      <a:pt x="108" y="94"/>
                    </a:lnTo>
                    <a:lnTo>
                      <a:pt x="101" y="102"/>
                    </a:lnTo>
                    <a:lnTo>
                      <a:pt x="65" y="67"/>
                    </a:lnTo>
                    <a:lnTo>
                      <a:pt x="67" y="63"/>
                    </a:lnTo>
                    <a:lnTo>
                      <a:pt x="68" y="61"/>
                    </a:lnTo>
                    <a:lnTo>
                      <a:pt x="118" y="61"/>
                    </a:lnTo>
                    <a:close/>
                    <a:moveTo>
                      <a:pt x="101" y="102"/>
                    </a:moveTo>
                    <a:lnTo>
                      <a:pt x="92" y="110"/>
                    </a:lnTo>
                    <a:lnTo>
                      <a:pt x="83" y="115"/>
                    </a:lnTo>
                    <a:lnTo>
                      <a:pt x="72" y="118"/>
                    </a:lnTo>
                    <a:lnTo>
                      <a:pt x="59" y="120"/>
                    </a:lnTo>
                    <a:lnTo>
                      <a:pt x="59" y="69"/>
                    </a:lnTo>
                    <a:lnTo>
                      <a:pt x="63" y="68"/>
                    </a:lnTo>
                    <a:lnTo>
                      <a:pt x="65" y="67"/>
                    </a:lnTo>
                    <a:lnTo>
                      <a:pt x="101" y="102"/>
                    </a:lnTo>
                    <a:close/>
                    <a:moveTo>
                      <a:pt x="59" y="120"/>
                    </a:moveTo>
                    <a:lnTo>
                      <a:pt x="47" y="118"/>
                    </a:lnTo>
                    <a:lnTo>
                      <a:pt x="36" y="115"/>
                    </a:lnTo>
                    <a:lnTo>
                      <a:pt x="26" y="110"/>
                    </a:lnTo>
                    <a:lnTo>
                      <a:pt x="17" y="102"/>
                    </a:lnTo>
                    <a:lnTo>
                      <a:pt x="53" y="67"/>
                    </a:lnTo>
                    <a:lnTo>
                      <a:pt x="56" y="68"/>
                    </a:lnTo>
                    <a:lnTo>
                      <a:pt x="59" y="69"/>
                    </a:lnTo>
                    <a:lnTo>
                      <a:pt x="59" y="120"/>
                    </a:lnTo>
                    <a:close/>
                    <a:moveTo>
                      <a:pt x="17" y="102"/>
                    </a:moveTo>
                    <a:lnTo>
                      <a:pt x="17" y="102"/>
                    </a:lnTo>
                    <a:lnTo>
                      <a:pt x="35" y="84"/>
                    </a:lnTo>
                    <a:lnTo>
                      <a:pt x="17" y="102"/>
                    </a:lnTo>
                    <a:close/>
                    <a:moveTo>
                      <a:pt x="17" y="102"/>
                    </a:moveTo>
                    <a:lnTo>
                      <a:pt x="10" y="94"/>
                    </a:lnTo>
                    <a:lnTo>
                      <a:pt x="4" y="84"/>
                    </a:lnTo>
                    <a:lnTo>
                      <a:pt x="1" y="72"/>
                    </a:lnTo>
                    <a:lnTo>
                      <a:pt x="0" y="61"/>
                    </a:lnTo>
                    <a:lnTo>
                      <a:pt x="51" y="61"/>
                    </a:lnTo>
                    <a:lnTo>
                      <a:pt x="52" y="63"/>
                    </a:lnTo>
                    <a:lnTo>
                      <a:pt x="53" y="67"/>
                    </a:lnTo>
                    <a:lnTo>
                      <a:pt x="17" y="102"/>
                    </a:lnTo>
                    <a:close/>
                    <a:moveTo>
                      <a:pt x="0" y="61"/>
                    </a:moveTo>
                    <a:lnTo>
                      <a:pt x="1" y="48"/>
                    </a:lnTo>
                    <a:lnTo>
                      <a:pt x="4" y="37"/>
                    </a:lnTo>
                    <a:lnTo>
                      <a:pt x="10" y="27"/>
                    </a:lnTo>
                    <a:lnTo>
                      <a:pt x="17" y="18"/>
                    </a:lnTo>
                    <a:lnTo>
                      <a:pt x="53" y="54"/>
                    </a:lnTo>
                    <a:lnTo>
                      <a:pt x="51" y="57"/>
                    </a:lnTo>
                    <a:lnTo>
                      <a:pt x="51" y="61"/>
                    </a:lnTo>
                    <a:lnTo>
                      <a:pt x="0" y="61"/>
                    </a:lnTo>
                    <a:close/>
                    <a:moveTo>
                      <a:pt x="17" y="18"/>
                    </a:moveTo>
                    <a:lnTo>
                      <a:pt x="26" y="11"/>
                    </a:lnTo>
                    <a:lnTo>
                      <a:pt x="36" y="5"/>
                    </a:lnTo>
                    <a:lnTo>
                      <a:pt x="47" y="2"/>
                    </a:lnTo>
                    <a:lnTo>
                      <a:pt x="59" y="0"/>
                    </a:lnTo>
                    <a:lnTo>
                      <a:pt x="59" y="52"/>
                    </a:lnTo>
                    <a:lnTo>
                      <a:pt x="56" y="52"/>
                    </a:lnTo>
                    <a:lnTo>
                      <a:pt x="53" y="54"/>
                    </a:lnTo>
                    <a:lnTo>
                      <a:pt x="17" y="18"/>
                    </a:lnTo>
                    <a:close/>
                    <a:moveTo>
                      <a:pt x="59" y="0"/>
                    </a:moveTo>
                    <a:lnTo>
                      <a:pt x="72" y="2"/>
                    </a:lnTo>
                    <a:lnTo>
                      <a:pt x="83" y="5"/>
                    </a:lnTo>
                    <a:lnTo>
                      <a:pt x="92" y="11"/>
                    </a:lnTo>
                    <a:lnTo>
                      <a:pt x="101" y="18"/>
                    </a:lnTo>
                    <a:lnTo>
                      <a:pt x="65" y="54"/>
                    </a:lnTo>
                    <a:lnTo>
                      <a:pt x="63" y="52"/>
                    </a:lnTo>
                    <a:lnTo>
                      <a:pt x="59" y="52"/>
                    </a:lnTo>
                    <a:lnTo>
                      <a:pt x="59" y="0"/>
                    </a:lnTo>
                    <a:close/>
                    <a:moveTo>
                      <a:pt x="65" y="54"/>
                    </a:moveTo>
                    <a:lnTo>
                      <a:pt x="65" y="54"/>
                    </a:lnTo>
                    <a:lnTo>
                      <a:pt x="84" y="36"/>
                    </a:lnTo>
                    <a:lnTo>
                      <a:pt x="65" y="54"/>
                    </a:lnTo>
                    <a:close/>
                    <a:moveTo>
                      <a:pt x="101" y="18"/>
                    </a:moveTo>
                    <a:lnTo>
                      <a:pt x="108" y="27"/>
                    </a:lnTo>
                    <a:lnTo>
                      <a:pt x="115" y="37"/>
                    </a:lnTo>
                    <a:lnTo>
                      <a:pt x="117" y="48"/>
                    </a:lnTo>
                    <a:lnTo>
                      <a:pt x="118" y="61"/>
                    </a:lnTo>
                    <a:lnTo>
                      <a:pt x="68" y="61"/>
                    </a:lnTo>
                    <a:lnTo>
                      <a:pt x="68" y="57"/>
                    </a:lnTo>
                    <a:lnTo>
                      <a:pt x="65" y="54"/>
                    </a:lnTo>
                    <a:lnTo>
                      <a:pt x="101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68" name="Freeform 148"/>
              <p:cNvSpPr>
                <a:spLocks/>
              </p:cNvSpPr>
              <p:nvPr userDrawn="1"/>
            </p:nvSpPr>
            <p:spPr bwMode="auto">
              <a:xfrm>
                <a:off x="1666" y="3615"/>
                <a:ext cx="23" cy="23"/>
              </a:xfrm>
              <a:custGeom>
                <a:avLst/>
                <a:gdLst/>
                <a:ahLst/>
                <a:cxnLst>
                  <a:cxn ang="0">
                    <a:pos x="67" y="35"/>
                  </a:cxn>
                  <a:cxn ang="0">
                    <a:pos x="67" y="42"/>
                  </a:cxn>
                  <a:cxn ang="0">
                    <a:pos x="65" y="48"/>
                  </a:cxn>
                  <a:cxn ang="0">
                    <a:pos x="61" y="54"/>
                  </a:cxn>
                  <a:cxn ang="0">
                    <a:pos x="58" y="59"/>
                  </a:cxn>
                  <a:cxn ang="0">
                    <a:pos x="53" y="63"/>
                  </a:cxn>
                  <a:cxn ang="0">
                    <a:pos x="46" y="67"/>
                  </a:cxn>
                  <a:cxn ang="0">
                    <a:pos x="40" y="68"/>
                  </a:cxn>
                  <a:cxn ang="0">
                    <a:pos x="33" y="69"/>
                  </a:cxn>
                  <a:cxn ang="0">
                    <a:pos x="27" y="68"/>
                  </a:cxn>
                  <a:cxn ang="0">
                    <a:pos x="21" y="67"/>
                  </a:cxn>
                  <a:cxn ang="0">
                    <a:pos x="14" y="63"/>
                  </a:cxn>
                  <a:cxn ang="0">
                    <a:pos x="10" y="59"/>
                  </a:cxn>
                  <a:cxn ang="0">
                    <a:pos x="5" y="54"/>
                  </a:cxn>
                  <a:cxn ang="0">
                    <a:pos x="2" y="48"/>
                  </a:cxn>
                  <a:cxn ang="0">
                    <a:pos x="0" y="42"/>
                  </a:cxn>
                  <a:cxn ang="0">
                    <a:pos x="0" y="35"/>
                  </a:cxn>
                  <a:cxn ang="0">
                    <a:pos x="0" y="28"/>
                  </a:cxn>
                  <a:cxn ang="0">
                    <a:pos x="2" y="21"/>
                  </a:cxn>
                  <a:cxn ang="0">
                    <a:pos x="5" y="16"/>
                  </a:cxn>
                  <a:cxn ang="0">
                    <a:pos x="10" y="10"/>
                  </a:cxn>
                  <a:cxn ang="0">
                    <a:pos x="14" y="6"/>
                  </a:cxn>
                  <a:cxn ang="0">
                    <a:pos x="21" y="4"/>
                  </a:cxn>
                  <a:cxn ang="0">
                    <a:pos x="27" y="1"/>
                  </a:cxn>
                  <a:cxn ang="0">
                    <a:pos x="33" y="0"/>
                  </a:cxn>
                  <a:cxn ang="0">
                    <a:pos x="40" y="1"/>
                  </a:cxn>
                  <a:cxn ang="0">
                    <a:pos x="46" y="4"/>
                  </a:cxn>
                  <a:cxn ang="0">
                    <a:pos x="53" y="6"/>
                  </a:cxn>
                  <a:cxn ang="0">
                    <a:pos x="58" y="10"/>
                  </a:cxn>
                  <a:cxn ang="0">
                    <a:pos x="61" y="16"/>
                  </a:cxn>
                  <a:cxn ang="0">
                    <a:pos x="65" y="21"/>
                  </a:cxn>
                  <a:cxn ang="0">
                    <a:pos x="67" y="28"/>
                  </a:cxn>
                  <a:cxn ang="0">
                    <a:pos x="67" y="35"/>
                  </a:cxn>
                </a:cxnLst>
                <a:rect l="0" t="0" r="r" b="b"/>
                <a:pathLst>
                  <a:path w="67" h="69">
                    <a:moveTo>
                      <a:pt x="67" y="35"/>
                    </a:moveTo>
                    <a:lnTo>
                      <a:pt x="67" y="42"/>
                    </a:lnTo>
                    <a:lnTo>
                      <a:pt x="65" y="48"/>
                    </a:lnTo>
                    <a:lnTo>
                      <a:pt x="61" y="54"/>
                    </a:lnTo>
                    <a:lnTo>
                      <a:pt x="58" y="59"/>
                    </a:lnTo>
                    <a:lnTo>
                      <a:pt x="53" y="63"/>
                    </a:lnTo>
                    <a:lnTo>
                      <a:pt x="46" y="67"/>
                    </a:lnTo>
                    <a:lnTo>
                      <a:pt x="40" y="68"/>
                    </a:lnTo>
                    <a:lnTo>
                      <a:pt x="33" y="69"/>
                    </a:lnTo>
                    <a:lnTo>
                      <a:pt x="27" y="68"/>
                    </a:lnTo>
                    <a:lnTo>
                      <a:pt x="21" y="67"/>
                    </a:lnTo>
                    <a:lnTo>
                      <a:pt x="14" y="63"/>
                    </a:lnTo>
                    <a:lnTo>
                      <a:pt x="10" y="59"/>
                    </a:lnTo>
                    <a:lnTo>
                      <a:pt x="5" y="54"/>
                    </a:lnTo>
                    <a:lnTo>
                      <a:pt x="2" y="48"/>
                    </a:lnTo>
                    <a:lnTo>
                      <a:pt x="0" y="42"/>
                    </a:lnTo>
                    <a:lnTo>
                      <a:pt x="0" y="35"/>
                    </a:lnTo>
                    <a:lnTo>
                      <a:pt x="0" y="28"/>
                    </a:lnTo>
                    <a:lnTo>
                      <a:pt x="2" y="21"/>
                    </a:lnTo>
                    <a:lnTo>
                      <a:pt x="5" y="16"/>
                    </a:lnTo>
                    <a:lnTo>
                      <a:pt x="10" y="10"/>
                    </a:lnTo>
                    <a:lnTo>
                      <a:pt x="14" y="6"/>
                    </a:lnTo>
                    <a:lnTo>
                      <a:pt x="21" y="4"/>
                    </a:lnTo>
                    <a:lnTo>
                      <a:pt x="27" y="1"/>
                    </a:lnTo>
                    <a:lnTo>
                      <a:pt x="33" y="0"/>
                    </a:lnTo>
                    <a:lnTo>
                      <a:pt x="40" y="1"/>
                    </a:lnTo>
                    <a:lnTo>
                      <a:pt x="46" y="4"/>
                    </a:lnTo>
                    <a:lnTo>
                      <a:pt x="53" y="6"/>
                    </a:lnTo>
                    <a:lnTo>
                      <a:pt x="58" y="10"/>
                    </a:lnTo>
                    <a:lnTo>
                      <a:pt x="61" y="16"/>
                    </a:lnTo>
                    <a:lnTo>
                      <a:pt x="65" y="21"/>
                    </a:lnTo>
                    <a:lnTo>
                      <a:pt x="67" y="28"/>
                    </a:lnTo>
                    <a:lnTo>
                      <a:pt x="67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69" name="Freeform 149"/>
              <p:cNvSpPr>
                <a:spLocks noEditPoints="1"/>
              </p:cNvSpPr>
              <p:nvPr userDrawn="1"/>
            </p:nvSpPr>
            <p:spPr bwMode="auto">
              <a:xfrm>
                <a:off x="1658" y="3606"/>
                <a:ext cx="39" cy="40"/>
              </a:xfrm>
              <a:custGeom>
                <a:avLst/>
                <a:gdLst/>
                <a:ahLst/>
                <a:cxnLst>
                  <a:cxn ang="0">
                    <a:pos x="118" y="72"/>
                  </a:cxn>
                  <a:cxn ang="0">
                    <a:pos x="109" y="93"/>
                  </a:cxn>
                  <a:cxn ang="0">
                    <a:pos x="65" y="66"/>
                  </a:cxn>
                  <a:cxn ang="0">
                    <a:pos x="69" y="60"/>
                  </a:cxn>
                  <a:cxn ang="0">
                    <a:pos x="102" y="101"/>
                  </a:cxn>
                  <a:cxn ang="0">
                    <a:pos x="84" y="84"/>
                  </a:cxn>
                  <a:cxn ang="0">
                    <a:pos x="102" y="101"/>
                  </a:cxn>
                  <a:cxn ang="0">
                    <a:pos x="82" y="115"/>
                  </a:cxn>
                  <a:cxn ang="0">
                    <a:pos x="59" y="120"/>
                  </a:cxn>
                  <a:cxn ang="0">
                    <a:pos x="63" y="68"/>
                  </a:cxn>
                  <a:cxn ang="0">
                    <a:pos x="102" y="101"/>
                  </a:cxn>
                  <a:cxn ang="0">
                    <a:pos x="48" y="119"/>
                  </a:cxn>
                  <a:cxn ang="0">
                    <a:pos x="26" y="109"/>
                  </a:cxn>
                  <a:cxn ang="0">
                    <a:pos x="53" y="66"/>
                  </a:cxn>
                  <a:cxn ang="0">
                    <a:pos x="59" y="68"/>
                  </a:cxn>
                  <a:cxn ang="0">
                    <a:pos x="17" y="101"/>
                  </a:cxn>
                  <a:cxn ang="0">
                    <a:pos x="5" y="83"/>
                  </a:cxn>
                  <a:cxn ang="0">
                    <a:pos x="0" y="60"/>
                  </a:cxn>
                  <a:cxn ang="0">
                    <a:pos x="52" y="63"/>
                  </a:cxn>
                  <a:cxn ang="0">
                    <a:pos x="17" y="101"/>
                  </a:cxn>
                  <a:cxn ang="0">
                    <a:pos x="1" y="47"/>
                  </a:cxn>
                  <a:cxn ang="0">
                    <a:pos x="10" y="26"/>
                  </a:cxn>
                  <a:cxn ang="0">
                    <a:pos x="53" y="53"/>
                  </a:cxn>
                  <a:cxn ang="0">
                    <a:pos x="50" y="60"/>
                  </a:cxn>
                  <a:cxn ang="0">
                    <a:pos x="17" y="18"/>
                  </a:cxn>
                  <a:cxn ang="0">
                    <a:pos x="36" y="35"/>
                  </a:cxn>
                  <a:cxn ang="0">
                    <a:pos x="17" y="18"/>
                  </a:cxn>
                  <a:cxn ang="0">
                    <a:pos x="37" y="4"/>
                  </a:cxn>
                  <a:cxn ang="0">
                    <a:pos x="59" y="0"/>
                  </a:cxn>
                  <a:cxn ang="0">
                    <a:pos x="56" y="52"/>
                  </a:cxn>
                  <a:cxn ang="0">
                    <a:pos x="17" y="18"/>
                  </a:cxn>
                  <a:cxn ang="0">
                    <a:pos x="71" y="2"/>
                  </a:cxn>
                  <a:cxn ang="0">
                    <a:pos x="93" y="10"/>
                  </a:cxn>
                  <a:cxn ang="0">
                    <a:pos x="65" y="53"/>
                  </a:cxn>
                  <a:cxn ang="0">
                    <a:pos x="59" y="51"/>
                  </a:cxn>
                  <a:cxn ang="0">
                    <a:pos x="102" y="18"/>
                  </a:cxn>
                  <a:cxn ang="0">
                    <a:pos x="114" y="36"/>
                  </a:cxn>
                  <a:cxn ang="0">
                    <a:pos x="119" y="60"/>
                  </a:cxn>
                  <a:cxn ang="0">
                    <a:pos x="68" y="56"/>
                  </a:cxn>
                  <a:cxn ang="0">
                    <a:pos x="102" y="18"/>
                  </a:cxn>
                </a:cxnLst>
                <a:rect l="0" t="0" r="r" b="b"/>
                <a:pathLst>
                  <a:path w="119" h="120">
                    <a:moveTo>
                      <a:pt x="119" y="60"/>
                    </a:moveTo>
                    <a:lnTo>
                      <a:pt x="118" y="72"/>
                    </a:lnTo>
                    <a:lnTo>
                      <a:pt x="114" y="83"/>
                    </a:lnTo>
                    <a:lnTo>
                      <a:pt x="109" y="93"/>
                    </a:lnTo>
                    <a:lnTo>
                      <a:pt x="102" y="101"/>
                    </a:lnTo>
                    <a:lnTo>
                      <a:pt x="65" y="66"/>
                    </a:lnTo>
                    <a:lnTo>
                      <a:pt x="68" y="63"/>
                    </a:lnTo>
                    <a:lnTo>
                      <a:pt x="69" y="60"/>
                    </a:lnTo>
                    <a:lnTo>
                      <a:pt x="119" y="60"/>
                    </a:lnTo>
                    <a:close/>
                    <a:moveTo>
                      <a:pt x="102" y="101"/>
                    </a:moveTo>
                    <a:lnTo>
                      <a:pt x="102" y="101"/>
                    </a:lnTo>
                    <a:lnTo>
                      <a:pt x="84" y="84"/>
                    </a:lnTo>
                    <a:lnTo>
                      <a:pt x="102" y="101"/>
                    </a:lnTo>
                    <a:close/>
                    <a:moveTo>
                      <a:pt x="102" y="101"/>
                    </a:moveTo>
                    <a:lnTo>
                      <a:pt x="92" y="109"/>
                    </a:lnTo>
                    <a:lnTo>
                      <a:pt x="82" y="115"/>
                    </a:lnTo>
                    <a:lnTo>
                      <a:pt x="71" y="119"/>
                    </a:lnTo>
                    <a:lnTo>
                      <a:pt x="59" y="120"/>
                    </a:lnTo>
                    <a:lnTo>
                      <a:pt x="59" y="68"/>
                    </a:lnTo>
                    <a:lnTo>
                      <a:pt x="63" y="68"/>
                    </a:lnTo>
                    <a:lnTo>
                      <a:pt x="66" y="66"/>
                    </a:lnTo>
                    <a:lnTo>
                      <a:pt x="102" y="101"/>
                    </a:lnTo>
                    <a:close/>
                    <a:moveTo>
                      <a:pt x="59" y="120"/>
                    </a:moveTo>
                    <a:lnTo>
                      <a:pt x="48" y="119"/>
                    </a:lnTo>
                    <a:lnTo>
                      <a:pt x="37" y="115"/>
                    </a:lnTo>
                    <a:lnTo>
                      <a:pt x="26" y="109"/>
                    </a:lnTo>
                    <a:lnTo>
                      <a:pt x="17" y="101"/>
                    </a:lnTo>
                    <a:lnTo>
                      <a:pt x="53" y="66"/>
                    </a:lnTo>
                    <a:lnTo>
                      <a:pt x="56" y="68"/>
                    </a:lnTo>
                    <a:lnTo>
                      <a:pt x="59" y="68"/>
                    </a:lnTo>
                    <a:lnTo>
                      <a:pt x="59" y="120"/>
                    </a:lnTo>
                    <a:close/>
                    <a:moveTo>
                      <a:pt x="17" y="101"/>
                    </a:moveTo>
                    <a:lnTo>
                      <a:pt x="10" y="93"/>
                    </a:lnTo>
                    <a:lnTo>
                      <a:pt x="5" y="83"/>
                    </a:lnTo>
                    <a:lnTo>
                      <a:pt x="1" y="72"/>
                    </a:lnTo>
                    <a:lnTo>
                      <a:pt x="0" y="60"/>
                    </a:lnTo>
                    <a:lnTo>
                      <a:pt x="50" y="60"/>
                    </a:lnTo>
                    <a:lnTo>
                      <a:pt x="52" y="63"/>
                    </a:lnTo>
                    <a:lnTo>
                      <a:pt x="53" y="66"/>
                    </a:lnTo>
                    <a:lnTo>
                      <a:pt x="17" y="101"/>
                    </a:lnTo>
                    <a:close/>
                    <a:moveTo>
                      <a:pt x="0" y="60"/>
                    </a:moveTo>
                    <a:lnTo>
                      <a:pt x="1" y="47"/>
                    </a:lnTo>
                    <a:lnTo>
                      <a:pt x="5" y="36"/>
                    </a:lnTo>
                    <a:lnTo>
                      <a:pt x="10" y="26"/>
                    </a:lnTo>
                    <a:lnTo>
                      <a:pt x="17" y="18"/>
                    </a:lnTo>
                    <a:lnTo>
                      <a:pt x="53" y="53"/>
                    </a:lnTo>
                    <a:lnTo>
                      <a:pt x="52" y="56"/>
                    </a:lnTo>
                    <a:lnTo>
                      <a:pt x="50" y="60"/>
                    </a:lnTo>
                    <a:lnTo>
                      <a:pt x="0" y="60"/>
                    </a:lnTo>
                    <a:close/>
                    <a:moveTo>
                      <a:pt x="17" y="18"/>
                    </a:moveTo>
                    <a:lnTo>
                      <a:pt x="17" y="18"/>
                    </a:lnTo>
                    <a:lnTo>
                      <a:pt x="36" y="35"/>
                    </a:lnTo>
                    <a:lnTo>
                      <a:pt x="17" y="18"/>
                    </a:lnTo>
                    <a:close/>
                    <a:moveTo>
                      <a:pt x="17" y="18"/>
                    </a:moveTo>
                    <a:lnTo>
                      <a:pt x="26" y="10"/>
                    </a:lnTo>
                    <a:lnTo>
                      <a:pt x="37" y="4"/>
                    </a:lnTo>
                    <a:lnTo>
                      <a:pt x="48" y="2"/>
                    </a:lnTo>
                    <a:lnTo>
                      <a:pt x="59" y="0"/>
                    </a:lnTo>
                    <a:lnTo>
                      <a:pt x="59" y="51"/>
                    </a:lnTo>
                    <a:lnTo>
                      <a:pt x="56" y="52"/>
                    </a:lnTo>
                    <a:lnTo>
                      <a:pt x="53" y="53"/>
                    </a:lnTo>
                    <a:lnTo>
                      <a:pt x="17" y="18"/>
                    </a:lnTo>
                    <a:close/>
                    <a:moveTo>
                      <a:pt x="59" y="0"/>
                    </a:moveTo>
                    <a:lnTo>
                      <a:pt x="71" y="2"/>
                    </a:lnTo>
                    <a:lnTo>
                      <a:pt x="82" y="5"/>
                    </a:lnTo>
                    <a:lnTo>
                      <a:pt x="93" y="10"/>
                    </a:lnTo>
                    <a:lnTo>
                      <a:pt x="102" y="18"/>
                    </a:lnTo>
                    <a:lnTo>
                      <a:pt x="65" y="53"/>
                    </a:lnTo>
                    <a:lnTo>
                      <a:pt x="63" y="52"/>
                    </a:lnTo>
                    <a:lnTo>
                      <a:pt x="59" y="51"/>
                    </a:lnTo>
                    <a:lnTo>
                      <a:pt x="59" y="0"/>
                    </a:lnTo>
                    <a:close/>
                    <a:moveTo>
                      <a:pt x="102" y="18"/>
                    </a:moveTo>
                    <a:lnTo>
                      <a:pt x="109" y="26"/>
                    </a:lnTo>
                    <a:lnTo>
                      <a:pt x="114" y="36"/>
                    </a:lnTo>
                    <a:lnTo>
                      <a:pt x="118" y="47"/>
                    </a:lnTo>
                    <a:lnTo>
                      <a:pt x="119" y="60"/>
                    </a:lnTo>
                    <a:lnTo>
                      <a:pt x="69" y="60"/>
                    </a:lnTo>
                    <a:lnTo>
                      <a:pt x="68" y="56"/>
                    </a:lnTo>
                    <a:lnTo>
                      <a:pt x="65" y="53"/>
                    </a:lnTo>
                    <a:lnTo>
                      <a:pt x="102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70" name="Freeform 150"/>
              <p:cNvSpPr>
                <a:spLocks/>
              </p:cNvSpPr>
              <p:nvPr userDrawn="1"/>
            </p:nvSpPr>
            <p:spPr bwMode="auto">
              <a:xfrm>
                <a:off x="1957" y="3387"/>
                <a:ext cx="23" cy="22"/>
              </a:xfrm>
              <a:custGeom>
                <a:avLst/>
                <a:gdLst/>
                <a:ahLst/>
                <a:cxnLst>
                  <a:cxn ang="0">
                    <a:pos x="69" y="35"/>
                  </a:cxn>
                  <a:cxn ang="0">
                    <a:pos x="68" y="41"/>
                  </a:cxn>
                  <a:cxn ang="0">
                    <a:pos x="67" y="48"/>
                  </a:cxn>
                  <a:cxn ang="0">
                    <a:pos x="63" y="53"/>
                  </a:cxn>
                  <a:cxn ang="0">
                    <a:pos x="59" y="58"/>
                  </a:cxn>
                  <a:cxn ang="0">
                    <a:pos x="54" y="63"/>
                  </a:cxn>
                  <a:cxn ang="0">
                    <a:pos x="48" y="65"/>
                  </a:cxn>
                  <a:cxn ang="0">
                    <a:pos x="42" y="68"/>
                  </a:cxn>
                  <a:cxn ang="0">
                    <a:pos x="35" y="68"/>
                  </a:cxn>
                  <a:cxn ang="0">
                    <a:pos x="28" y="68"/>
                  </a:cxn>
                  <a:cxn ang="0">
                    <a:pos x="21" y="65"/>
                  </a:cxn>
                  <a:cxn ang="0">
                    <a:pos x="16" y="63"/>
                  </a:cxn>
                  <a:cxn ang="0">
                    <a:pos x="11" y="58"/>
                  </a:cxn>
                  <a:cxn ang="0">
                    <a:pos x="6" y="53"/>
                  </a:cxn>
                  <a:cxn ang="0">
                    <a:pos x="4" y="48"/>
                  </a:cxn>
                  <a:cxn ang="0">
                    <a:pos x="1" y="41"/>
                  </a:cxn>
                  <a:cxn ang="0">
                    <a:pos x="0" y="35"/>
                  </a:cxn>
                  <a:cxn ang="0">
                    <a:pos x="1" y="27"/>
                  </a:cxn>
                  <a:cxn ang="0">
                    <a:pos x="4" y="21"/>
                  </a:cxn>
                  <a:cxn ang="0">
                    <a:pos x="6" y="15"/>
                  </a:cxn>
                  <a:cxn ang="0">
                    <a:pos x="11" y="10"/>
                  </a:cxn>
                  <a:cxn ang="0">
                    <a:pos x="16" y="6"/>
                  </a:cxn>
                  <a:cxn ang="0">
                    <a:pos x="21" y="3"/>
                  </a:cxn>
                  <a:cxn ang="0">
                    <a:pos x="28" y="1"/>
                  </a:cxn>
                  <a:cxn ang="0">
                    <a:pos x="35" y="0"/>
                  </a:cxn>
                  <a:cxn ang="0">
                    <a:pos x="42" y="1"/>
                  </a:cxn>
                  <a:cxn ang="0">
                    <a:pos x="48" y="3"/>
                  </a:cxn>
                  <a:cxn ang="0">
                    <a:pos x="54" y="6"/>
                  </a:cxn>
                  <a:cxn ang="0">
                    <a:pos x="59" y="10"/>
                  </a:cxn>
                  <a:cxn ang="0">
                    <a:pos x="63" y="15"/>
                  </a:cxn>
                  <a:cxn ang="0">
                    <a:pos x="67" y="21"/>
                  </a:cxn>
                  <a:cxn ang="0">
                    <a:pos x="68" y="27"/>
                  </a:cxn>
                  <a:cxn ang="0">
                    <a:pos x="69" y="35"/>
                  </a:cxn>
                </a:cxnLst>
                <a:rect l="0" t="0" r="r" b="b"/>
                <a:pathLst>
                  <a:path w="69" h="68">
                    <a:moveTo>
                      <a:pt x="69" y="35"/>
                    </a:moveTo>
                    <a:lnTo>
                      <a:pt x="68" y="41"/>
                    </a:lnTo>
                    <a:lnTo>
                      <a:pt x="67" y="48"/>
                    </a:lnTo>
                    <a:lnTo>
                      <a:pt x="63" y="53"/>
                    </a:lnTo>
                    <a:lnTo>
                      <a:pt x="59" y="58"/>
                    </a:lnTo>
                    <a:lnTo>
                      <a:pt x="54" y="63"/>
                    </a:lnTo>
                    <a:lnTo>
                      <a:pt x="48" y="65"/>
                    </a:lnTo>
                    <a:lnTo>
                      <a:pt x="42" y="68"/>
                    </a:lnTo>
                    <a:lnTo>
                      <a:pt x="35" y="68"/>
                    </a:lnTo>
                    <a:lnTo>
                      <a:pt x="28" y="68"/>
                    </a:lnTo>
                    <a:lnTo>
                      <a:pt x="21" y="65"/>
                    </a:lnTo>
                    <a:lnTo>
                      <a:pt x="16" y="63"/>
                    </a:lnTo>
                    <a:lnTo>
                      <a:pt x="11" y="58"/>
                    </a:lnTo>
                    <a:lnTo>
                      <a:pt x="6" y="53"/>
                    </a:lnTo>
                    <a:lnTo>
                      <a:pt x="4" y="48"/>
                    </a:lnTo>
                    <a:lnTo>
                      <a:pt x="1" y="41"/>
                    </a:lnTo>
                    <a:lnTo>
                      <a:pt x="0" y="35"/>
                    </a:lnTo>
                    <a:lnTo>
                      <a:pt x="1" y="27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1" y="10"/>
                    </a:lnTo>
                    <a:lnTo>
                      <a:pt x="16" y="6"/>
                    </a:lnTo>
                    <a:lnTo>
                      <a:pt x="21" y="3"/>
                    </a:lnTo>
                    <a:lnTo>
                      <a:pt x="28" y="1"/>
                    </a:lnTo>
                    <a:lnTo>
                      <a:pt x="35" y="0"/>
                    </a:lnTo>
                    <a:lnTo>
                      <a:pt x="42" y="1"/>
                    </a:lnTo>
                    <a:lnTo>
                      <a:pt x="48" y="3"/>
                    </a:lnTo>
                    <a:lnTo>
                      <a:pt x="54" y="6"/>
                    </a:lnTo>
                    <a:lnTo>
                      <a:pt x="59" y="10"/>
                    </a:lnTo>
                    <a:lnTo>
                      <a:pt x="63" y="15"/>
                    </a:lnTo>
                    <a:lnTo>
                      <a:pt x="67" y="21"/>
                    </a:lnTo>
                    <a:lnTo>
                      <a:pt x="68" y="27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71" name="Freeform 151"/>
              <p:cNvSpPr>
                <a:spLocks noEditPoints="1"/>
              </p:cNvSpPr>
              <p:nvPr userDrawn="1"/>
            </p:nvSpPr>
            <p:spPr bwMode="auto">
              <a:xfrm>
                <a:off x="1949" y="3378"/>
                <a:ext cx="40" cy="40"/>
              </a:xfrm>
              <a:custGeom>
                <a:avLst/>
                <a:gdLst/>
                <a:ahLst/>
                <a:cxnLst>
                  <a:cxn ang="0">
                    <a:pos x="118" y="72"/>
                  </a:cxn>
                  <a:cxn ang="0">
                    <a:pos x="108" y="94"/>
                  </a:cxn>
                  <a:cxn ang="0">
                    <a:pos x="65" y="67"/>
                  </a:cxn>
                  <a:cxn ang="0">
                    <a:pos x="67" y="61"/>
                  </a:cxn>
                  <a:cxn ang="0">
                    <a:pos x="100" y="102"/>
                  </a:cxn>
                  <a:cxn ang="0">
                    <a:pos x="82" y="115"/>
                  </a:cxn>
                  <a:cxn ang="0">
                    <a:pos x="59" y="120"/>
                  </a:cxn>
                  <a:cxn ang="0">
                    <a:pos x="62" y="68"/>
                  </a:cxn>
                  <a:cxn ang="0">
                    <a:pos x="100" y="102"/>
                  </a:cxn>
                  <a:cxn ang="0">
                    <a:pos x="47" y="118"/>
                  </a:cxn>
                  <a:cxn ang="0">
                    <a:pos x="25" y="110"/>
                  </a:cxn>
                  <a:cxn ang="0">
                    <a:pos x="52" y="67"/>
                  </a:cxn>
                  <a:cxn ang="0">
                    <a:pos x="59" y="69"/>
                  </a:cxn>
                  <a:cxn ang="0">
                    <a:pos x="17" y="102"/>
                  </a:cxn>
                  <a:cxn ang="0">
                    <a:pos x="35" y="84"/>
                  </a:cxn>
                  <a:cxn ang="0">
                    <a:pos x="17" y="102"/>
                  </a:cxn>
                  <a:cxn ang="0">
                    <a:pos x="4" y="84"/>
                  </a:cxn>
                  <a:cxn ang="0">
                    <a:pos x="0" y="61"/>
                  </a:cxn>
                  <a:cxn ang="0">
                    <a:pos x="51" y="63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9" y="27"/>
                  </a:cxn>
                  <a:cxn ang="0">
                    <a:pos x="52" y="54"/>
                  </a:cxn>
                  <a:cxn ang="0">
                    <a:pos x="50" y="61"/>
                  </a:cxn>
                  <a:cxn ang="0">
                    <a:pos x="17" y="18"/>
                  </a:cxn>
                  <a:cxn ang="0">
                    <a:pos x="35" y="5"/>
                  </a:cxn>
                  <a:cxn ang="0">
                    <a:pos x="59" y="0"/>
                  </a:cxn>
                  <a:cxn ang="0">
                    <a:pos x="55" y="52"/>
                  </a:cxn>
                  <a:cxn ang="0">
                    <a:pos x="17" y="18"/>
                  </a:cxn>
                  <a:cxn ang="0">
                    <a:pos x="71" y="2"/>
                  </a:cxn>
                  <a:cxn ang="0">
                    <a:pos x="92" y="11"/>
                  </a:cxn>
                  <a:cxn ang="0">
                    <a:pos x="65" y="54"/>
                  </a:cxn>
                  <a:cxn ang="0">
                    <a:pos x="59" y="52"/>
                  </a:cxn>
                  <a:cxn ang="0">
                    <a:pos x="100" y="18"/>
                  </a:cxn>
                  <a:cxn ang="0">
                    <a:pos x="83" y="36"/>
                  </a:cxn>
                  <a:cxn ang="0">
                    <a:pos x="100" y="19"/>
                  </a:cxn>
                  <a:cxn ang="0">
                    <a:pos x="114" y="37"/>
                  </a:cxn>
                  <a:cxn ang="0">
                    <a:pos x="119" y="61"/>
                  </a:cxn>
                  <a:cxn ang="0">
                    <a:pos x="67" y="57"/>
                  </a:cxn>
                  <a:cxn ang="0">
                    <a:pos x="100" y="19"/>
                  </a:cxn>
                </a:cxnLst>
                <a:rect l="0" t="0" r="r" b="b"/>
                <a:pathLst>
                  <a:path w="119" h="120">
                    <a:moveTo>
                      <a:pt x="119" y="61"/>
                    </a:moveTo>
                    <a:lnTo>
                      <a:pt x="118" y="72"/>
                    </a:lnTo>
                    <a:lnTo>
                      <a:pt x="114" y="84"/>
                    </a:lnTo>
                    <a:lnTo>
                      <a:pt x="108" y="94"/>
                    </a:lnTo>
                    <a:lnTo>
                      <a:pt x="100" y="102"/>
                    </a:lnTo>
                    <a:lnTo>
                      <a:pt x="65" y="67"/>
                    </a:lnTo>
                    <a:lnTo>
                      <a:pt x="67" y="63"/>
                    </a:lnTo>
                    <a:lnTo>
                      <a:pt x="67" y="61"/>
                    </a:lnTo>
                    <a:lnTo>
                      <a:pt x="119" y="61"/>
                    </a:lnTo>
                    <a:close/>
                    <a:moveTo>
                      <a:pt x="100" y="102"/>
                    </a:moveTo>
                    <a:lnTo>
                      <a:pt x="92" y="110"/>
                    </a:lnTo>
                    <a:lnTo>
                      <a:pt x="82" y="115"/>
                    </a:lnTo>
                    <a:lnTo>
                      <a:pt x="71" y="118"/>
                    </a:lnTo>
                    <a:lnTo>
                      <a:pt x="59" y="120"/>
                    </a:lnTo>
                    <a:lnTo>
                      <a:pt x="59" y="69"/>
                    </a:lnTo>
                    <a:lnTo>
                      <a:pt x="62" y="68"/>
                    </a:lnTo>
                    <a:lnTo>
                      <a:pt x="65" y="67"/>
                    </a:lnTo>
                    <a:lnTo>
                      <a:pt x="100" y="102"/>
                    </a:lnTo>
                    <a:close/>
                    <a:moveTo>
                      <a:pt x="59" y="120"/>
                    </a:moveTo>
                    <a:lnTo>
                      <a:pt x="47" y="118"/>
                    </a:lnTo>
                    <a:lnTo>
                      <a:pt x="35" y="115"/>
                    </a:lnTo>
                    <a:lnTo>
                      <a:pt x="25" y="110"/>
                    </a:lnTo>
                    <a:lnTo>
                      <a:pt x="17" y="102"/>
                    </a:lnTo>
                    <a:lnTo>
                      <a:pt x="52" y="67"/>
                    </a:lnTo>
                    <a:lnTo>
                      <a:pt x="55" y="68"/>
                    </a:lnTo>
                    <a:lnTo>
                      <a:pt x="59" y="69"/>
                    </a:lnTo>
                    <a:lnTo>
                      <a:pt x="59" y="120"/>
                    </a:lnTo>
                    <a:close/>
                    <a:moveTo>
                      <a:pt x="17" y="102"/>
                    </a:moveTo>
                    <a:lnTo>
                      <a:pt x="17" y="102"/>
                    </a:lnTo>
                    <a:lnTo>
                      <a:pt x="35" y="84"/>
                    </a:lnTo>
                    <a:lnTo>
                      <a:pt x="17" y="102"/>
                    </a:lnTo>
                    <a:close/>
                    <a:moveTo>
                      <a:pt x="17" y="102"/>
                    </a:moveTo>
                    <a:lnTo>
                      <a:pt x="9" y="94"/>
                    </a:lnTo>
                    <a:lnTo>
                      <a:pt x="4" y="84"/>
                    </a:lnTo>
                    <a:lnTo>
                      <a:pt x="1" y="72"/>
                    </a:lnTo>
                    <a:lnTo>
                      <a:pt x="0" y="61"/>
                    </a:lnTo>
                    <a:lnTo>
                      <a:pt x="50" y="61"/>
                    </a:lnTo>
                    <a:lnTo>
                      <a:pt x="51" y="63"/>
                    </a:lnTo>
                    <a:lnTo>
                      <a:pt x="52" y="67"/>
                    </a:lnTo>
                    <a:lnTo>
                      <a:pt x="17" y="102"/>
                    </a:lnTo>
                    <a:close/>
                    <a:moveTo>
                      <a:pt x="0" y="61"/>
                    </a:moveTo>
                    <a:lnTo>
                      <a:pt x="1" y="48"/>
                    </a:lnTo>
                    <a:lnTo>
                      <a:pt x="4" y="37"/>
                    </a:lnTo>
                    <a:lnTo>
                      <a:pt x="9" y="27"/>
                    </a:lnTo>
                    <a:lnTo>
                      <a:pt x="17" y="18"/>
                    </a:lnTo>
                    <a:lnTo>
                      <a:pt x="52" y="54"/>
                    </a:lnTo>
                    <a:lnTo>
                      <a:pt x="51" y="57"/>
                    </a:lnTo>
                    <a:lnTo>
                      <a:pt x="50" y="61"/>
                    </a:lnTo>
                    <a:lnTo>
                      <a:pt x="0" y="61"/>
                    </a:lnTo>
                    <a:close/>
                    <a:moveTo>
                      <a:pt x="17" y="18"/>
                    </a:moveTo>
                    <a:lnTo>
                      <a:pt x="25" y="11"/>
                    </a:lnTo>
                    <a:lnTo>
                      <a:pt x="35" y="5"/>
                    </a:lnTo>
                    <a:lnTo>
                      <a:pt x="47" y="2"/>
                    </a:lnTo>
                    <a:lnTo>
                      <a:pt x="59" y="0"/>
                    </a:lnTo>
                    <a:lnTo>
                      <a:pt x="59" y="52"/>
                    </a:lnTo>
                    <a:lnTo>
                      <a:pt x="55" y="52"/>
                    </a:lnTo>
                    <a:lnTo>
                      <a:pt x="52" y="54"/>
                    </a:lnTo>
                    <a:lnTo>
                      <a:pt x="17" y="18"/>
                    </a:lnTo>
                    <a:close/>
                    <a:moveTo>
                      <a:pt x="59" y="0"/>
                    </a:moveTo>
                    <a:lnTo>
                      <a:pt x="71" y="2"/>
                    </a:lnTo>
                    <a:lnTo>
                      <a:pt x="82" y="5"/>
                    </a:lnTo>
                    <a:lnTo>
                      <a:pt x="92" y="11"/>
                    </a:lnTo>
                    <a:lnTo>
                      <a:pt x="100" y="18"/>
                    </a:lnTo>
                    <a:lnTo>
                      <a:pt x="65" y="54"/>
                    </a:lnTo>
                    <a:lnTo>
                      <a:pt x="62" y="52"/>
                    </a:lnTo>
                    <a:lnTo>
                      <a:pt x="59" y="52"/>
                    </a:lnTo>
                    <a:lnTo>
                      <a:pt x="59" y="0"/>
                    </a:lnTo>
                    <a:close/>
                    <a:moveTo>
                      <a:pt x="100" y="18"/>
                    </a:moveTo>
                    <a:lnTo>
                      <a:pt x="100" y="19"/>
                    </a:lnTo>
                    <a:lnTo>
                      <a:pt x="83" y="36"/>
                    </a:lnTo>
                    <a:lnTo>
                      <a:pt x="100" y="18"/>
                    </a:lnTo>
                    <a:close/>
                    <a:moveTo>
                      <a:pt x="100" y="19"/>
                    </a:moveTo>
                    <a:lnTo>
                      <a:pt x="108" y="27"/>
                    </a:lnTo>
                    <a:lnTo>
                      <a:pt x="114" y="37"/>
                    </a:lnTo>
                    <a:lnTo>
                      <a:pt x="118" y="48"/>
                    </a:lnTo>
                    <a:lnTo>
                      <a:pt x="119" y="61"/>
                    </a:lnTo>
                    <a:lnTo>
                      <a:pt x="67" y="61"/>
                    </a:lnTo>
                    <a:lnTo>
                      <a:pt x="67" y="57"/>
                    </a:lnTo>
                    <a:lnTo>
                      <a:pt x="65" y="54"/>
                    </a:lnTo>
                    <a:lnTo>
                      <a:pt x="100" y="19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72" name="Freeform 152"/>
              <p:cNvSpPr>
                <a:spLocks/>
              </p:cNvSpPr>
              <p:nvPr userDrawn="1"/>
            </p:nvSpPr>
            <p:spPr bwMode="auto">
              <a:xfrm>
                <a:off x="2081" y="3263"/>
                <a:ext cx="23" cy="23"/>
              </a:xfrm>
              <a:custGeom>
                <a:avLst/>
                <a:gdLst/>
                <a:ahLst/>
                <a:cxnLst>
                  <a:cxn ang="0">
                    <a:pos x="69" y="34"/>
                  </a:cxn>
                  <a:cxn ang="0">
                    <a:pos x="68" y="40"/>
                  </a:cxn>
                  <a:cxn ang="0">
                    <a:pos x="67" y="48"/>
                  </a:cxn>
                  <a:cxn ang="0">
                    <a:pos x="63" y="53"/>
                  </a:cxn>
                  <a:cxn ang="0">
                    <a:pos x="59" y="58"/>
                  </a:cxn>
                  <a:cxn ang="0">
                    <a:pos x="55" y="63"/>
                  </a:cxn>
                  <a:cxn ang="0">
                    <a:pos x="48" y="65"/>
                  </a:cxn>
                  <a:cxn ang="0">
                    <a:pos x="42" y="68"/>
                  </a:cxn>
                  <a:cxn ang="0">
                    <a:pos x="35" y="69"/>
                  </a:cxn>
                  <a:cxn ang="0">
                    <a:pos x="27" y="68"/>
                  </a:cxn>
                  <a:cxn ang="0">
                    <a:pos x="21" y="65"/>
                  </a:cxn>
                  <a:cxn ang="0">
                    <a:pos x="16" y="63"/>
                  </a:cxn>
                  <a:cxn ang="0">
                    <a:pos x="10" y="58"/>
                  </a:cxn>
                  <a:cxn ang="0">
                    <a:pos x="7" y="53"/>
                  </a:cxn>
                  <a:cxn ang="0">
                    <a:pos x="4" y="48"/>
                  </a:cxn>
                  <a:cxn ang="0">
                    <a:pos x="2" y="40"/>
                  </a:cxn>
                  <a:cxn ang="0">
                    <a:pos x="0" y="34"/>
                  </a:cxn>
                  <a:cxn ang="0">
                    <a:pos x="2" y="27"/>
                  </a:cxn>
                  <a:cxn ang="0">
                    <a:pos x="4" y="21"/>
                  </a:cxn>
                  <a:cxn ang="0">
                    <a:pos x="7" y="15"/>
                  </a:cxn>
                  <a:cxn ang="0">
                    <a:pos x="10" y="10"/>
                  </a:cxn>
                  <a:cxn ang="0">
                    <a:pos x="16" y="6"/>
                  </a:cxn>
                  <a:cxn ang="0">
                    <a:pos x="21" y="2"/>
                  </a:cxn>
                  <a:cxn ang="0">
                    <a:pos x="27" y="1"/>
                  </a:cxn>
                  <a:cxn ang="0">
                    <a:pos x="35" y="0"/>
                  </a:cxn>
                  <a:cxn ang="0">
                    <a:pos x="42" y="1"/>
                  </a:cxn>
                  <a:cxn ang="0">
                    <a:pos x="48" y="2"/>
                  </a:cxn>
                  <a:cxn ang="0">
                    <a:pos x="55" y="6"/>
                  </a:cxn>
                  <a:cxn ang="0">
                    <a:pos x="59" y="10"/>
                  </a:cxn>
                  <a:cxn ang="0">
                    <a:pos x="63" y="15"/>
                  </a:cxn>
                  <a:cxn ang="0">
                    <a:pos x="67" y="21"/>
                  </a:cxn>
                  <a:cxn ang="0">
                    <a:pos x="68" y="27"/>
                  </a:cxn>
                  <a:cxn ang="0">
                    <a:pos x="69" y="34"/>
                  </a:cxn>
                </a:cxnLst>
                <a:rect l="0" t="0" r="r" b="b"/>
                <a:pathLst>
                  <a:path w="69" h="69">
                    <a:moveTo>
                      <a:pt x="69" y="34"/>
                    </a:moveTo>
                    <a:lnTo>
                      <a:pt x="68" y="40"/>
                    </a:lnTo>
                    <a:lnTo>
                      <a:pt x="67" y="48"/>
                    </a:lnTo>
                    <a:lnTo>
                      <a:pt x="63" y="53"/>
                    </a:lnTo>
                    <a:lnTo>
                      <a:pt x="59" y="58"/>
                    </a:lnTo>
                    <a:lnTo>
                      <a:pt x="55" y="63"/>
                    </a:lnTo>
                    <a:lnTo>
                      <a:pt x="48" y="65"/>
                    </a:lnTo>
                    <a:lnTo>
                      <a:pt x="42" y="68"/>
                    </a:lnTo>
                    <a:lnTo>
                      <a:pt x="35" y="69"/>
                    </a:lnTo>
                    <a:lnTo>
                      <a:pt x="27" y="68"/>
                    </a:lnTo>
                    <a:lnTo>
                      <a:pt x="21" y="65"/>
                    </a:lnTo>
                    <a:lnTo>
                      <a:pt x="16" y="63"/>
                    </a:lnTo>
                    <a:lnTo>
                      <a:pt x="10" y="58"/>
                    </a:lnTo>
                    <a:lnTo>
                      <a:pt x="7" y="53"/>
                    </a:lnTo>
                    <a:lnTo>
                      <a:pt x="4" y="48"/>
                    </a:lnTo>
                    <a:lnTo>
                      <a:pt x="2" y="40"/>
                    </a:lnTo>
                    <a:lnTo>
                      <a:pt x="0" y="34"/>
                    </a:lnTo>
                    <a:lnTo>
                      <a:pt x="2" y="27"/>
                    </a:lnTo>
                    <a:lnTo>
                      <a:pt x="4" y="21"/>
                    </a:lnTo>
                    <a:lnTo>
                      <a:pt x="7" y="15"/>
                    </a:lnTo>
                    <a:lnTo>
                      <a:pt x="10" y="10"/>
                    </a:lnTo>
                    <a:lnTo>
                      <a:pt x="16" y="6"/>
                    </a:lnTo>
                    <a:lnTo>
                      <a:pt x="21" y="2"/>
                    </a:lnTo>
                    <a:lnTo>
                      <a:pt x="27" y="1"/>
                    </a:lnTo>
                    <a:lnTo>
                      <a:pt x="35" y="0"/>
                    </a:lnTo>
                    <a:lnTo>
                      <a:pt x="42" y="1"/>
                    </a:lnTo>
                    <a:lnTo>
                      <a:pt x="48" y="2"/>
                    </a:lnTo>
                    <a:lnTo>
                      <a:pt x="55" y="6"/>
                    </a:lnTo>
                    <a:lnTo>
                      <a:pt x="59" y="10"/>
                    </a:lnTo>
                    <a:lnTo>
                      <a:pt x="63" y="15"/>
                    </a:lnTo>
                    <a:lnTo>
                      <a:pt x="67" y="21"/>
                    </a:lnTo>
                    <a:lnTo>
                      <a:pt x="68" y="27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73" name="Freeform 153"/>
              <p:cNvSpPr>
                <a:spLocks noEditPoints="1"/>
              </p:cNvSpPr>
              <p:nvPr userDrawn="1"/>
            </p:nvSpPr>
            <p:spPr bwMode="auto">
              <a:xfrm>
                <a:off x="2073" y="3255"/>
                <a:ext cx="39" cy="39"/>
              </a:xfrm>
              <a:custGeom>
                <a:avLst/>
                <a:gdLst/>
                <a:ahLst/>
                <a:cxnLst>
                  <a:cxn ang="0">
                    <a:pos x="117" y="73"/>
                  </a:cxn>
                  <a:cxn ang="0">
                    <a:pos x="108" y="94"/>
                  </a:cxn>
                  <a:cxn ang="0">
                    <a:pos x="65" y="66"/>
                  </a:cxn>
                  <a:cxn ang="0">
                    <a:pos x="67" y="60"/>
                  </a:cxn>
                  <a:cxn ang="0">
                    <a:pos x="101" y="102"/>
                  </a:cxn>
                  <a:cxn ang="0">
                    <a:pos x="82" y="114"/>
                  </a:cxn>
                  <a:cxn ang="0">
                    <a:pos x="59" y="119"/>
                  </a:cxn>
                  <a:cxn ang="0">
                    <a:pos x="63" y="68"/>
                  </a:cxn>
                  <a:cxn ang="0">
                    <a:pos x="101" y="102"/>
                  </a:cxn>
                  <a:cxn ang="0">
                    <a:pos x="47" y="118"/>
                  </a:cxn>
                  <a:cxn ang="0">
                    <a:pos x="26" y="110"/>
                  </a:cxn>
                  <a:cxn ang="0">
                    <a:pos x="53" y="66"/>
                  </a:cxn>
                  <a:cxn ang="0">
                    <a:pos x="59" y="69"/>
                  </a:cxn>
                  <a:cxn ang="0">
                    <a:pos x="17" y="102"/>
                  </a:cxn>
                  <a:cxn ang="0">
                    <a:pos x="3" y="84"/>
                  </a:cxn>
                  <a:cxn ang="0">
                    <a:pos x="0" y="60"/>
                  </a:cxn>
                  <a:cxn ang="0">
                    <a:pos x="51" y="64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7"/>
                  </a:cxn>
                  <a:cxn ang="0">
                    <a:pos x="53" y="54"/>
                  </a:cxn>
                  <a:cxn ang="0">
                    <a:pos x="50" y="60"/>
                  </a:cxn>
                  <a:cxn ang="0">
                    <a:pos x="17" y="19"/>
                  </a:cxn>
                  <a:cxn ang="0">
                    <a:pos x="35" y="5"/>
                  </a:cxn>
                  <a:cxn ang="0">
                    <a:pos x="59" y="0"/>
                  </a:cxn>
                  <a:cxn ang="0">
                    <a:pos x="55" y="52"/>
                  </a:cxn>
                  <a:cxn ang="0">
                    <a:pos x="17" y="19"/>
                  </a:cxn>
                  <a:cxn ang="0">
                    <a:pos x="71" y="1"/>
                  </a:cxn>
                  <a:cxn ang="0">
                    <a:pos x="92" y="11"/>
                  </a:cxn>
                  <a:cxn ang="0">
                    <a:pos x="65" y="54"/>
                  </a:cxn>
                  <a:cxn ang="0">
                    <a:pos x="59" y="52"/>
                  </a:cxn>
                  <a:cxn ang="0">
                    <a:pos x="101" y="19"/>
                  </a:cxn>
                  <a:cxn ang="0">
                    <a:pos x="114" y="37"/>
                  </a:cxn>
                  <a:cxn ang="0">
                    <a:pos x="118" y="60"/>
                  </a:cxn>
                  <a:cxn ang="0">
                    <a:pos x="67" y="57"/>
                  </a:cxn>
                  <a:cxn ang="0">
                    <a:pos x="101" y="19"/>
                  </a:cxn>
                </a:cxnLst>
                <a:rect l="0" t="0" r="r" b="b"/>
                <a:pathLst>
                  <a:path w="118" h="119">
                    <a:moveTo>
                      <a:pt x="118" y="60"/>
                    </a:moveTo>
                    <a:lnTo>
                      <a:pt x="117" y="73"/>
                    </a:lnTo>
                    <a:lnTo>
                      <a:pt x="114" y="84"/>
                    </a:lnTo>
                    <a:lnTo>
                      <a:pt x="108" y="94"/>
                    </a:lnTo>
                    <a:lnTo>
                      <a:pt x="101" y="102"/>
                    </a:lnTo>
                    <a:lnTo>
                      <a:pt x="65" y="66"/>
                    </a:lnTo>
                    <a:lnTo>
                      <a:pt x="67" y="64"/>
                    </a:lnTo>
                    <a:lnTo>
                      <a:pt x="67" y="60"/>
                    </a:lnTo>
                    <a:lnTo>
                      <a:pt x="118" y="60"/>
                    </a:lnTo>
                    <a:close/>
                    <a:moveTo>
                      <a:pt x="101" y="102"/>
                    </a:moveTo>
                    <a:lnTo>
                      <a:pt x="92" y="110"/>
                    </a:lnTo>
                    <a:lnTo>
                      <a:pt x="82" y="114"/>
                    </a:lnTo>
                    <a:lnTo>
                      <a:pt x="71" y="118"/>
                    </a:lnTo>
                    <a:lnTo>
                      <a:pt x="59" y="119"/>
                    </a:lnTo>
                    <a:lnTo>
                      <a:pt x="59" y="69"/>
                    </a:lnTo>
                    <a:lnTo>
                      <a:pt x="63" y="68"/>
                    </a:lnTo>
                    <a:lnTo>
                      <a:pt x="65" y="66"/>
                    </a:lnTo>
                    <a:lnTo>
                      <a:pt x="101" y="102"/>
                    </a:lnTo>
                    <a:close/>
                    <a:moveTo>
                      <a:pt x="59" y="119"/>
                    </a:moveTo>
                    <a:lnTo>
                      <a:pt x="47" y="118"/>
                    </a:lnTo>
                    <a:lnTo>
                      <a:pt x="35" y="114"/>
                    </a:lnTo>
                    <a:lnTo>
                      <a:pt x="26" y="110"/>
                    </a:lnTo>
                    <a:lnTo>
                      <a:pt x="17" y="102"/>
                    </a:lnTo>
                    <a:lnTo>
                      <a:pt x="53" y="66"/>
                    </a:lnTo>
                    <a:lnTo>
                      <a:pt x="55" y="68"/>
                    </a:lnTo>
                    <a:lnTo>
                      <a:pt x="59" y="69"/>
                    </a:lnTo>
                    <a:lnTo>
                      <a:pt x="59" y="119"/>
                    </a:lnTo>
                    <a:close/>
                    <a:moveTo>
                      <a:pt x="17" y="102"/>
                    </a:moveTo>
                    <a:lnTo>
                      <a:pt x="10" y="94"/>
                    </a:lnTo>
                    <a:lnTo>
                      <a:pt x="3" y="84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50" y="60"/>
                    </a:lnTo>
                    <a:lnTo>
                      <a:pt x="51" y="64"/>
                    </a:lnTo>
                    <a:lnTo>
                      <a:pt x="53" y="66"/>
                    </a:lnTo>
                    <a:lnTo>
                      <a:pt x="17" y="102"/>
                    </a:lnTo>
                    <a:close/>
                    <a:moveTo>
                      <a:pt x="0" y="60"/>
                    </a:moveTo>
                    <a:lnTo>
                      <a:pt x="1" y="48"/>
                    </a:lnTo>
                    <a:lnTo>
                      <a:pt x="3" y="37"/>
                    </a:lnTo>
                    <a:lnTo>
                      <a:pt x="10" y="27"/>
                    </a:lnTo>
                    <a:lnTo>
                      <a:pt x="17" y="19"/>
                    </a:lnTo>
                    <a:lnTo>
                      <a:pt x="53" y="54"/>
                    </a:lnTo>
                    <a:lnTo>
                      <a:pt x="51" y="57"/>
                    </a:lnTo>
                    <a:lnTo>
                      <a:pt x="50" y="60"/>
                    </a:lnTo>
                    <a:lnTo>
                      <a:pt x="0" y="60"/>
                    </a:lnTo>
                    <a:close/>
                    <a:moveTo>
                      <a:pt x="17" y="19"/>
                    </a:moveTo>
                    <a:lnTo>
                      <a:pt x="26" y="11"/>
                    </a:lnTo>
                    <a:lnTo>
                      <a:pt x="35" y="5"/>
                    </a:lnTo>
                    <a:lnTo>
                      <a:pt x="47" y="1"/>
                    </a:lnTo>
                    <a:lnTo>
                      <a:pt x="59" y="0"/>
                    </a:lnTo>
                    <a:lnTo>
                      <a:pt x="59" y="52"/>
                    </a:lnTo>
                    <a:lnTo>
                      <a:pt x="55" y="52"/>
                    </a:lnTo>
                    <a:lnTo>
                      <a:pt x="53" y="54"/>
                    </a:lnTo>
                    <a:lnTo>
                      <a:pt x="17" y="19"/>
                    </a:lnTo>
                    <a:close/>
                    <a:moveTo>
                      <a:pt x="59" y="0"/>
                    </a:moveTo>
                    <a:lnTo>
                      <a:pt x="71" y="1"/>
                    </a:lnTo>
                    <a:lnTo>
                      <a:pt x="82" y="5"/>
                    </a:lnTo>
                    <a:lnTo>
                      <a:pt x="92" y="11"/>
                    </a:lnTo>
                    <a:lnTo>
                      <a:pt x="101" y="19"/>
                    </a:lnTo>
                    <a:lnTo>
                      <a:pt x="65" y="54"/>
                    </a:lnTo>
                    <a:lnTo>
                      <a:pt x="63" y="52"/>
                    </a:lnTo>
                    <a:lnTo>
                      <a:pt x="59" y="52"/>
                    </a:lnTo>
                    <a:lnTo>
                      <a:pt x="59" y="0"/>
                    </a:lnTo>
                    <a:close/>
                    <a:moveTo>
                      <a:pt x="101" y="19"/>
                    </a:moveTo>
                    <a:lnTo>
                      <a:pt x="108" y="27"/>
                    </a:lnTo>
                    <a:lnTo>
                      <a:pt x="114" y="37"/>
                    </a:lnTo>
                    <a:lnTo>
                      <a:pt x="117" y="48"/>
                    </a:lnTo>
                    <a:lnTo>
                      <a:pt x="118" y="60"/>
                    </a:lnTo>
                    <a:lnTo>
                      <a:pt x="67" y="60"/>
                    </a:lnTo>
                    <a:lnTo>
                      <a:pt x="67" y="57"/>
                    </a:lnTo>
                    <a:lnTo>
                      <a:pt x="65" y="54"/>
                    </a:lnTo>
                    <a:lnTo>
                      <a:pt x="101" y="19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74" name="Freeform 154"/>
              <p:cNvSpPr>
                <a:spLocks/>
              </p:cNvSpPr>
              <p:nvPr userDrawn="1"/>
            </p:nvSpPr>
            <p:spPr bwMode="auto">
              <a:xfrm>
                <a:off x="1969" y="3132"/>
                <a:ext cx="23" cy="22"/>
              </a:xfrm>
              <a:custGeom>
                <a:avLst/>
                <a:gdLst/>
                <a:ahLst/>
                <a:cxnLst>
                  <a:cxn ang="0">
                    <a:pos x="68" y="33"/>
                  </a:cxn>
                  <a:cxn ang="0">
                    <a:pos x="67" y="41"/>
                  </a:cxn>
                  <a:cxn ang="0">
                    <a:pos x="66" y="47"/>
                  </a:cxn>
                  <a:cxn ang="0">
                    <a:pos x="62" y="53"/>
                  </a:cxn>
                  <a:cxn ang="0">
                    <a:pos x="59" y="58"/>
                  </a:cxn>
                  <a:cxn ang="0">
                    <a:pos x="52" y="62"/>
                  </a:cxn>
                  <a:cxn ang="0">
                    <a:pos x="48" y="65"/>
                  </a:cxn>
                  <a:cxn ang="0">
                    <a:pos x="41" y="68"/>
                  </a:cxn>
                  <a:cxn ang="0">
                    <a:pos x="34" y="68"/>
                  </a:cxn>
                  <a:cxn ang="0">
                    <a:pos x="27" y="68"/>
                  </a:cxn>
                  <a:cxn ang="0">
                    <a:pos x="20" y="65"/>
                  </a:cxn>
                  <a:cxn ang="0">
                    <a:pos x="14" y="62"/>
                  </a:cxn>
                  <a:cxn ang="0">
                    <a:pos x="9" y="58"/>
                  </a:cxn>
                  <a:cxn ang="0">
                    <a:pos x="6" y="53"/>
                  </a:cxn>
                  <a:cxn ang="0">
                    <a:pos x="2" y="47"/>
                  </a:cxn>
                  <a:cxn ang="0">
                    <a:pos x="1" y="41"/>
                  </a:cxn>
                  <a:cxn ang="0">
                    <a:pos x="0" y="33"/>
                  </a:cxn>
                  <a:cxn ang="0">
                    <a:pos x="1" y="27"/>
                  </a:cxn>
                  <a:cxn ang="0">
                    <a:pos x="2" y="21"/>
                  </a:cxn>
                  <a:cxn ang="0">
                    <a:pos x="6" y="15"/>
                  </a:cxn>
                  <a:cxn ang="0">
                    <a:pos x="9" y="10"/>
                  </a:cxn>
                  <a:cxn ang="0">
                    <a:pos x="14" y="5"/>
                  </a:cxn>
                  <a:cxn ang="0">
                    <a:pos x="20" y="2"/>
                  </a:cxn>
                  <a:cxn ang="0">
                    <a:pos x="27" y="0"/>
                  </a:cxn>
                  <a:cxn ang="0">
                    <a:pos x="34" y="0"/>
                  </a:cxn>
                  <a:cxn ang="0">
                    <a:pos x="41" y="0"/>
                  </a:cxn>
                  <a:cxn ang="0">
                    <a:pos x="48" y="2"/>
                  </a:cxn>
                  <a:cxn ang="0">
                    <a:pos x="52" y="5"/>
                  </a:cxn>
                  <a:cxn ang="0">
                    <a:pos x="59" y="10"/>
                  </a:cxn>
                  <a:cxn ang="0">
                    <a:pos x="62" y="15"/>
                  </a:cxn>
                  <a:cxn ang="0">
                    <a:pos x="66" y="21"/>
                  </a:cxn>
                  <a:cxn ang="0">
                    <a:pos x="67" y="27"/>
                  </a:cxn>
                  <a:cxn ang="0">
                    <a:pos x="68" y="33"/>
                  </a:cxn>
                </a:cxnLst>
                <a:rect l="0" t="0" r="r" b="b"/>
                <a:pathLst>
                  <a:path w="68" h="68">
                    <a:moveTo>
                      <a:pt x="68" y="33"/>
                    </a:moveTo>
                    <a:lnTo>
                      <a:pt x="67" y="41"/>
                    </a:lnTo>
                    <a:lnTo>
                      <a:pt x="66" y="47"/>
                    </a:lnTo>
                    <a:lnTo>
                      <a:pt x="62" y="53"/>
                    </a:lnTo>
                    <a:lnTo>
                      <a:pt x="59" y="58"/>
                    </a:lnTo>
                    <a:lnTo>
                      <a:pt x="52" y="62"/>
                    </a:lnTo>
                    <a:lnTo>
                      <a:pt x="48" y="65"/>
                    </a:lnTo>
                    <a:lnTo>
                      <a:pt x="41" y="68"/>
                    </a:lnTo>
                    <a:lnTo>
                      <a:pt x="34" y="68"/>
                    </a:lnTo>
                    <a:lnTo>
                      <a:pt x="27" y="68"/>
                    </a:lnTo>
                    <a:lnTo>
                      <a:pt x="20" y="65"/>
                    </a:lnTo>
                    <a:lnTo>
                      <a:pt x="14" y="62"/>
                    </a:lnTo>
                    <a:lnTo>
                      <a:pt x="9" y="58"/>
                    </a:lnTo>
                    <a:lnTo>
                      <a:pt x="6" y="53"/>
                    </a:lnTo>
                    <a:lnTo>
                      <a:pt x="2" y="47"/>
                    </a:lnTo>
                    <a:lnTo>
                      <a:pt x="1" y="41"/>
                    </a:lnTo>
                    <a:lnTo>
                      <a:pt x="0" y="33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6" y="15"/>
                    </a:lnTo>
                    <a:lnTo>
                      <a:pt x="9" y="10"/>
                    </a:lnTo>
                    <a:lnTo>
                      <a:pt x="14" y="5"/>
                    </a:lnTo>
                    <a:lnTo>
                      <a:pt x="20" y="2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41" y="0"/>
                    </a:lnTo>
                    <a:lnTo>
                      <a:pt x="48" y="2"/>
                    </a:lnTo>
                    <a:lnTo>
                      <a:pt x="52" y="5"/>
                    </a:lnTo>
                    <a:lnTo>
                      <a:pt x="59" y="10"/>
                    </a:lnTo>
                    <a:lnTo>
                      <a:pt x="62" y="15"/>
                    </a:lnTo>
                    <a:lnTo>
                      <a:pt x="66" y="21"/>
                    </a:lnTo>
                    <a:lnTo>
                      <a:pt x="67" y="27"/>
                    </a:lnTo>
                    <a:lnTo>
                      <a:pt x="68" y="33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75" name="Freeform 155"/>
              <p:cNvSpPr>
                <a:spLocks noEditPoints="1"/>
              </p:cNvSpPr>
              <p:nvPr userDrawn="1"/>
            </p:nvSpPr>
            <p:spPr bwMode="auto">
              <a:xfrm>
                <a:off x="1961" y="3123"/>
                <a:ext cx="39" cy="40"/>
              </a:xfrm>
              <a:custGeom>
                <a:avLst/>
                <a:gdLst/>
                <a:ahLst/>
                <a:cxnLst>
                  <a:cxn ang="0">
                    <a:pos x="117" y="72"/>
                  </a:cxn>
                  <a:cxn ang="0">
                    <a:pos x="108" y="92"/>
                  </a:cxn>
                  <a:cxn ang="0">
                    <a:pos x="65" y="65"/>
                  </a:cxn>
                  <a:cxn ang="0">
                    <a:pos x="68" y="59"/>
                  </a:cxn>
                  <a:cxn ang="0">
                    <a:pos x="101" y="102"/>
                  </a:cxn>
                  <a:cxn ang="0">
                    <a:pos x="82" y="115"/>
                  </a:cxn>
                  <a:cxn ang="0">
                    <a:pos x="59" y="120"/>
                  </a:cxn>
                  <a:cxn ang="0">
                    <a:pos x="63" y="68"/>
                  </a:cxn>
                  <a:cxn ang="0">
                    <a:pos x="101" y="102"/>
                  </a:cxn>
                  <a:cxn ang="0">
                    <a:pos x="47" y="118"/>
                  </a:cxn>
                  <a:cxn ang="0">
                    <a:pos x="26" y="108"/>
                  </a:cxn>
                  <a:cxn ang="0">
                    <a:pos x="53" y="65"/>
                  </a:cxn>
                  <a:cxn ang="0">
                    <a:pos x="59" y="68"/>
                  </a:cxn>
                  <a:cxn ang="0">
                    <a:pos x="17" y="102"/>
                  </a:cxn>
                  <a:cxn ang="0">
                    <a:pos x="4" y="83"/>
                  </a:cxn>
                  <a:cxn ang="0">
                    <a:pos x="0" y="59"/>
                  </a:cxn>
                  <a:cxn ang="0">
                    <a:pos x="50" y="63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6"/>
                  </a:cxn>
                  <a:cxn ang="0">
                    <a:pos x="53" y="53"/>
                  </a:cxn>
                  <a:cxn ang="0">
                    <a:pos x="50" y="59"/>
                  </a:cxn>
                  <a:cxn ang="0">
                    <a:pos x="17" y="17"/>
                  </a:cxn>
                  <a:cxn ang="0">
                    <a:pos x="34" y="36"/>
                  </a:cxn>
                  <a:cxn ang="0">
                    <a:pos x="17" y="17"/>
                  </a:cxn>
                  <a:cxn ang="0">
                    <a:pos x="36" y="5"/>
                  </a:cxn>
                  <a:cxn ang="0">
                    <a:pos x="59" y="0"/>
                  </a:cxn>
                  <a:cxn ang="0">
                    <a:pos x="55" y="52"/>
                  </a:cxn>
                  <a:cxn ang="0">
                    <a:pos x="17" y="17"/>
                  </a:cxn>
                  <a:cxn ang="0">
                    <a:pos x="71" y="1"/>
                  </a:cxn>
                  <a:cxn ang="0">
                    <a:pos x="92" y="10"/>
                  </a:cxn>
                  <a:cxn ang="0">
                    <a:pos x="65" y="53"/>
                  </a:cxn>
                  <a:cxn ang="0">
                    <a:pos x="59" y="51"/>
                  </a:cxn>
                  <a:cxn ang="0">
                    <a:pos x="101" y="17"/>
                  </a:cxn>
                  <a:cxn ang="0">
                    <a:pos x="114" y="37"/>
                  </a:cxn>
                  <a:cxn ang="0">
                    <a:pos x="118" y="59"/>
                  </a:cxn>
                  <a:cxn ang="0">
                    <a:pos x="66" y="57"/>
                  </a:cxn>
                  <a:cxn ang="0">
                    <a:pos x="101" y="17"/>
                  </a:cxn>
                </a:cxnLst>
                <a:rect l="0" t="0" r="r" b="b"/>
                <a:pathLst>
                  <a:path w="118" h="120">
                    <a:moveTo>
                      <a:pt x="118" y="59"/>
                    </a:moveTo>
                    <a:lnTo>
                      <a:pt x="117" y="72"/>
                    </a:lnTo>
                    <a:lnTo>
                      <a:pt x="114" y="83"/>
                    </a:lnTo>
                    <a:lnTo>
                      <a:pt x="108" y="92"/>
                    </a:lnTo>
                    <a:lnTo>
                      <a:pt x="101" y="102"/>
                    </a:lnTo>
                    <a:lnTo>
                      <a:pt x="65" y="65"/>
                    </a:lnTo>
                    <a:lnTo>
                      <a:pt x="66" y="63"/>
                    </a:lnTo>
                    <a:lnTo>
                      <a:pt x="68" y="59"/>
                    </a:lnTo>
                    <a:lnTo>
                      <a:pt x="118" y="59"/>
                    </a:lnTo>
                    <a:close/>
                    <a:moveTo>
                      <a:pt x="101" y="102"/>
                    </a:moveTo>
                    <a:lnTo>
                      <a:pt x="92" y="108"/>
                    </a:lnTo>
                    <a:lnTo>
                      <a:pt x="82" y="115"/>
                    </a:lnTo>
                    <a:lnTo>
                      <a:pt x="71" y="118"/>
                    </a:lnTo>
                    <a:lnTo>
                      <a:pt x="59" y="120"/>
                    </a:lnTo>
                    <a:lnTo>
                      <a:pt x="59" y="68"/>
                    </a:lnTo>
                    <a:lnTo>
                      <a:pt x="63" y="68"/>
                    </a:lnTo>
                    <a:lnTo>
                      <a:pt x="65" y="65"/>
                    </a:lnTo>
                    <a:lnTo>
                      <a:pt x="101" y="102"/>
                    </a:lnTo>
                    <a:close/>
                    <a:moveTo>
                      <a:pt x="59" y="120"/>
                    </a:moveTo>
                    <a:lnTo>
                      <a:pt x="47" y="118"/>
                    </a:lnTo>
                    <a:lnTo>
                      <a:pt x="36" y="115"/>
                    </a:lnTo>
                    <a:lnTo>
                      <a:pt x="26" y="108"/>
                    </a:lnTo>
                    <a:lnTo>
                      <a:pt x="17" y="102"/>
                    </a:lnTo>
                    <a:lnTo>
                      <a:pt x="53" y="65"/>
                    </a:lnTo>
                    <a:lnTo>
                      <a:pt x="55" y="68"/>
                    </a:lnTo>
                    <a:lnTo>
                      <a:pt x="59" y="68"/>
                    </a:lnTo>
                    <a:lnTo>
                      <a:pt x="59" y="120"/>
                    </a:lnTo>
                    <a:close/>
                    <a:moveTo>
                      <a:pt x="17" y="102"/>
                    </a:moveTo>
                    <a:lnTo>
                      <a:pt x="10" y="92"/>
                    </a:lnTo>
                    <a:lnTo>
                      <a:pt x="4" y="83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50" y="59"/>
                    </a:lnTo>
                    <a:lnTo>
                      <a:pt x="50" y="63"/>
                    </a:lnTo>
                    <a:lnTo>
                      <a:pt x="53" y="65"/>
                    </a:lnTo>
                    <a:lnTo>
                      <a:pt x="17" y="102"/>
                    </a:lnTo>
                    <a:close/>
                    <a:moveTo>
                      <a:pt x="0" y="59"/>
                    </a:moveTo>
                    <a:lnTo>
                      <a:pt x="1" y="48"/>
                    </a:lnTo>
                    <a:lnTo>
                      <a:pt x="4" y="37"/>
                    </a:lnTo>
                    <a:lnTo>
                      <a:pt x="10" y="26"/>
                    </a:lnTo>
                    <a:lnTo>
                      <a:pt x="17" y="17"/>
                    </a:lnTo>
                    <a:lnTo>
                      <a:pt x="53" y="53"/>
                    </a:lnTo>
                    <a:lnTo>
                      <a:pt x="50" y="57"/>
                    </a:lnTo>
                    <a:lnTo>
                      <a:pt x="50" y="59"/>
                    </a:lnTo>
                    <a:lnTo>
                      <a:pt x="0" y="59"/>
                    </a:lnTo>
                    <a:close/>
                    <a:moveTo>
                      <a:pt x="17" y="17"/>
                    </a:moveTo>
                    <a:lnTo>
                      <a:pt x="17" y="17"/>
                    </a:lnTo>
                    <a:lnTo>
                      <a:pt x="34" y="36"/>
                    </a:lnTo>
                    <a:lnTo>
                      <a:pt x="17" y="17"/>
                    </a:lnTo>
                    <a:close/>
                    <a:moveTo>
                      <a:pt x="17" y="17"/>
                    </a:moveTo>
                    <a:lnTo>
                      <a:pt x="26" y="10"/>
                    </a:lnTo>
                    <a:lnTo>
                      <a:pt x="36" y="5"/>
                    </a:lnTo>
                    <a:lnTo>
                      <a:pt x="47" y="1"/>
                    </a:lnTo>
                    <a:lnTo>
                      <a:pt x="59" y="0"/>
                    </a:lnTo>
                    <a:lnTo>
                      <a:pt x="59" y="51"/>
                    </a:lnTo>
                    <a:lnTo>
                      <a:pt x="55" y="52"/>
                    </a:lnTo>
                    <a:lnTo>
                      <a:pt x="53" y="53"/>
                    </a:lnTo>
                    <a:lnTo>
                      <a:pt x="17" y="17"/>
                    </a:lnTo>
                    <a:close/>
                    <a:moveTo>
                      <a:pt x="59" y="0"/>
                    </a:moveTo>
                    <a:lnTo>
                      <a:pt x="71" y="1"/>
                    </a:lnTo>
                    <a:lnTo>
                      <a:pt x="82" y="5"/>
                    </a:lnTo>
                    <a:lnTo>
                      <a:pt x="92" y="10"/>
                    </a:lnTo>
                    <a:lnTo>
                      <a:pt x="101" y="17"/>
                    </a:lnTo>
                    <a:lnTo>
                      <a:pt x="65" y="53"/>
                    </a:lnTo>
                    <a:lnTo>
                      <a:pt x="63" y="52"/>
                    </a:lnTo>
                    <a:lnTo>
                      <a:pt x="59" y="51"/>
                    </a:lnTo>
                    <a:lnTo>
                      <a:pt x="59" y="0"/>
                    </a:lnTo>
                    <a:close/>
                    <a:moveTo>
                      <a:pt x="101" y="17"/>
                    </a:moveTo>
                    <a:lnTo>
                      <a:pt x="108" y="26"/>
                    </a:lnTo>
                    <a:lnTo>
                      <a:pt x="114" y="37"/>
                    </a:lnTo>
                    <a:lnTo>
                      <a:pt x="117" y="48"/>
                    </a:lnTo>
                    <a:lnTo>
                      <a:pt x="118" y="59"/>
                    </a:lnTo>
                    <a:lnTo>
                      <a:pt x="68" y="59"/>
                    </a:lnTo>
                    <a:lnTo>
                      <a:pt x="66" y="57"/>
                    </a:lnTo>
                    <a:lnTo>
                      <a:pt x="65" y="53"/>
                    </a:lnTo>
                    <a:lnTo>
                      <a:pt x="101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76" name="Freeform 156"/>
              <p:cNvSpPr>
                <a:spLocks/>
              </p:cNvSpPr>
              <p:nvPr userDrawn="1"/>
            </p:nvSpPr>
            <p:spPr bwMode="auto">
              <a:xfrm>
                <a:off x="1781" y="3447"/>
                <a:ext cx="23" cy="23"/>
              </a:xfrm>
              <a:custGeom>
                <a:avLst/>
                <a:gdLst/>
                <a:ahLst/>
                <a:cxnLst>
                  <a:cxn ang="0">
                    <a:pos x="69" y="34"/>
                  </a:cxn>
                  <a:cxn ang="0">
                    <a:pos x="68" y="41"/>
                  </a:cxn>
                  <a:cxn ang="0">
                    <a:pos x="65" y="47"/>
                  </a:cxn>
                  <a:cxn ang="0">
                    <a:pos x="63" y="53"/>
                  </a:cxn>
                  <a:cxn ang="0">
                    <a:pos x="59" y="58"/>
                  </a:cxn>
                  <a:cxn ang="0">
                    <a:pos x="53" y="63"/>
                  </a:cxn>
                  <a:cxn ang="0">
                    <a:pos x="48" y="65"/>
                  </a:cxn>
                  <a:cxn ang="0">
                    <a:pos x="42" y="68"/>
                  </a:cxn>
                  <a:cxn ang="0">
                    <a:pos x="35" y="68"/>
                  </a:cxn>
                  <a:cxn ang="0">
                    <a:pos x="27" y="68"/>
                  </a:cxn>
                  <a:cxn ang="0">
                    <a:pos x="21" y="65"/>
                  </a:cxn>
                  <a:cxn ang="0">
                    <a:pos x="15" y="63"/>
                  </a:cxn>
                  <a:cxn ang="0">
                    <a:pos x="10" y="58"/>
                  </a:cxn>
                  <a:cxn ang="0">
                    <a:pos x="6" y="53"/>
                  </a:cxn>
                  <a:cxn ang="0">
                    <a:pos x="3" y="47"/>
                  </a:cxn>
                  <a:cxn ang="0">
                    <a:pos x="1" y="41"/>
                  </a:cxn>
                  <a:cxn ang="0">
                    <a:pos x="0" y="34"/>
                  </a:cxn>
                  <a:cxn ang="0">
                    <a:pos x="1" y="27"/>
                  </a:cxn>
                  <a:cxn ang="0">
                    <a:pos x="3" y="21"/>
                  </a:cxn>
                  <a:cxn ang="0">
                    <a:pos x="6" y="15"/>
                  </a:cxn>
                  <a:cxn ang="0">
                    <a:pos x="10" y="10"/>
                  </a:cxn>
                  <a:cxn ang="0">
                    <a:pos x="15" y="6"/>
                  </a:cxn>
                  <a:cxn ang="0">
                    <a:pos x="21" y="2"/>
                  </a:cxn>
                  <a:cxn ang="0">
                    <a:pos x="27" y="0"/>
                  </a:cxn>
                  <a:cxn ang="0">
                    <a:pos x="35" y="0"/>
                  </a:cxn>
                  <a:cxn ang="0">
                    <a:pos x="42" y="0"/>
                  </a:cxn>
                  <a:cxn ang="0">
                    <a:pos x="48" y="2"/>
                  </a:cxn>
                  <a:cxn ang="0">
                    <a:pos x="53" y="6"/>
                  </a:cxn>
                  <a:cxn ang="0">
                    <a:pos x="59" y="10"/>
                  </a:cxn>
                  <a:cxn ang="0">
                    <a:pos x="63" y="15"/>
                  </a:cxn>
                  <a:cxn ang="0">
                    <a:pos x="65" y="21"/>
                  </a:cxn>
                  <a:cxn ang="0">
                    <a:pos x="68" y="27"/>
                  </a:cxn>
                  <a:cxn ang="0">
                    <a:pos x="69" y="34"/>
                  </a:cxn>
                </a:cxnLst>
                <a:rect l="0" t="0" r="r" b="b"/>
                <a:pathLst>
                  <a:path w="69" h="68">
                    <a:moveTo>
                      <a:pt x="69" y="34"/>
                    </a:moveTo>
                    <a:lnTo>
                      <a:pt x="68" y="41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9" y="58"/>
                    </a:lnTo>
                    <a:lnTo>
                      <a:pt x="53" y="63"/>
                    </a:lnTo>
                    <a:lnTo>
                      <a:pt x="48" y="65"/>
                    </a:lnTo>
                    <a:lnTo>
                      <a:pt x="42" y="68"/>
                    </a:lnTo>
                    <a:lnTo>
                      <a:pt x="35" y="68"/>
                    </a:lnTo>
                    <a:lnTo>
                      <a:pt x="27" y="68"/>
                    </a:lnTo>
                    <a:lnTo>
                      <a:pt x="21" y="65"/>
                    </a:lnTo>
                    <a:lnTo>
                      <a:pt x="15" y="63"/>
                    </a:lnTo>
                    <a:lnTo>
                      <a:pt x="10" y="58"/>
                    </a:lnTo>
                    <a:lnTo>
                      <a:pt x="6" y="53"/>
                    </a:lnTo>
                    <a:lnTo>
                      <a:pt x="3" y="47"/>
                    </a:lnTo>
                    <a:lnTo>
                      <a:pt x="1" y="41"/>
                    </a:lnTo>
                    <a:lnTo>
                      <a:pt x="0" y="34"/>
                    </a:lnTo>
                    <a:lnTo>
                      <a:pt x="1" y="27"/>
                    </a:lnTo>
                    <a:lnTo>
                      <a:pt x="3" y="21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48" y="2"/>
                    </a:lnTo>
                    <a:lnTo>
                      <a:pt x="53" y="6"/>
                    </a:lnTo>
                    <a:lnTo>
                      <a:pt x="59" y="10"/>
                    </a:lnTo>
                    <a:lnTo>
                      <a:pt x="63" y="15"/>
                    </a:lnTo>
                    <a:lnTo>
                      <a:pt x="65" y="21"/>
                    </a:lnTo>
                    <a:lnTo>
                      <a:pt x="68" y="27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77" name="Freeform 157"/>
              <p:cNvSpPr>
                <a:spLocks noEditPoints="1"/>
              </p:cNvSpPr>
              <p:nvPr userDrawn="1"/>
            </p:nvSpPr>
            <p:spPr bwMode="auto">
              <a:xfrm>
                <a:off x="1772" y="3438"/>
                <a:ext cx="40" cy="40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10" y="94"/>
                  </a:cxn>
                  <a:cxn ang="0">
                    <a:pos x="67" y="67"/>
                  </a:cxn>
                  <a:cxn ang="0">
                    <a:pos x="69" y="60"/>
                  </a:cxn>
                  <a:cxn ang="0">
                    <a:pos x="67" y="67"/>
                  </a:cxn>
                  <a:cxn ang="0">
                    <a:pos x="85" y="84"/>
                  </a:cxn>
                  <a:cxn ang="0">
                    <a:pos x="102" y="102"/>
                  </a:cxn>
                  <a:cxn ang="0">
                    <a:pos x="84" y="115"/>
                  </a:cxn>
                  <a:cxn ang="0">
                    <a:pos x="61" y="119"/>
                  </a:cxn>
                  <a:cxn ang="0">
                    <a:pos x="64" y="68"/>
                  </a:cxn>
                  <a:cxn ang="0">
                    <a:pos x="102" y="102"/>
                  </a:cxn>
                  <a:cxn ang="0">
                    <a:pos x="48" y="118"/>
                  </a:cxn>
                  <a:cxn ang="0">
                    <a:pos x="27" y="110"/>
                  </a:cxn>
                  <a:cxn ang="0">
                    <a:pos x="54" y="67"/>
                  </a:cxn>
                  <a:cxn ang="0">
                    <a:pos x="61" y="69"/>
                  </a:cxn>
                  <a:cxn ang="0">
                    <a:pos x="19" y="102"/>
                  </a:cxn>
                  <a:cxn ang="0">
                    <a:pos x="36" y="84"/>
                  </a:cxn>
                  <a:cxn ang="0">
                    <a:pos x="19" y="102"/>
                  </a:cxn>
                  <a:cxn ang="0">
                    <a:pos x="5" y="83"/>
                  </a:cxn>
                  <a:cxn ang="0">
                    <a:pos x="0" y="60"/>
                  </a:cxn>
                  <a:cxn ang="0">
                    <a:pos x="52" y="63"/>
                  </a:cxn>
                  <a:cxn ang="0">
                    <a:pos x="19" y="102"/>
                  </a:cxn>
                  <a:cxn ang="0">
                    <a:pos x="2" y="48"/>
                  </a:cxn>
                  <a:cxn ang="0">
                    <a:pos x="11" y="27"/>
                  </a:cxn>
                  <a:cxn ang="0">
                    <a:pos x="54" y="54"/>
                  </a:cxn>
                  <a:cxn ang="0">
                    <a:pos x="52" y="60"/>
                  </a:cxn>
                  <a:cxn ang="0">
                    <a:pos x="54" y="53"/>
                  </a:cxn>
                  <a:cxn ang="0">
                    <a:pos x="36" y="36"/>
                  </a:cxn>
                  <a:cxn ang="0">
                    <a:pos x="19" y="17"/>
                  </a:cxn>
                  <a:cxn ang="0">
                    <a:pos x="37" y="5"/>
                  </a:cxn>
                  <a:cxn ang="0">
                    <a:pos x="61" y="0"/>
                  </a:cxn>
                  <a:cxn ang="0">
                    <a:pos x="57" y="52"/>
                  </a:cxn>
                  <a:cxn ang="0">
                    <a:pos x="19" y="17"/>
                  </a:cxn>
                  <a:cxn ang="0">
                    <a:pos x="73" y="1"/>
                  </a:cxn>
                  <a:cxn ang="0">
                    <a:pos x="94" y="10"/>
                  </a:cxn>
                  <a:cxn ang="0">
                    <a:pos x="67" y="54"/>
                  </a:cxn>
                  <a:cxn ang="0">
                    <a:pos x="61" y="52"/>
                  </a:cxn>
                  <a:cxn ang="0">
                    <a:pos x="102" y="17"/>
                  </a:cxn>
                  <a:cxn ang="0">
                    <a:pos x="116" y="37"/>
                  </a:cxn>
                  <a:cxn ang="0">
                    <a:pos x="120" y="60"/>
                  </a:cxn>
                  <a:cxn ang="0">
                    <a:pos x="68" y="57"/>
                  </a:cxn>
                  <a:cxn ang="0">
                    <a:pos x="102" y="17"/>
                  </a:cxn>
                </a:cxnLst>
                <a:rect l="0" t="0" r="r" b="b"/>
                <a:pathLst>
                  <a:path w="120" h="119">
                    <a:moveTo>
                      <a:pt x="120" y="60"/>
                    </a:moveTo>
                    <a:lnTo>
                      <a:pt x="118" y="71"/>
                    </a:lnTo>
                    <a:lnTo>
                      <a:pt x="115" y="83"/>
                    </a:lnTo>
                    <a:lnTo>
                      <a:pt x="110" y="94"/>
                    </a:lnTo>
                    <a:lnTo>
                      <a:pt x="102" y="102"/>
                    </a:lnTo>
                    <a:lnTo>
                      <a:pt x="67" y="67"/>
                    </a:lnTo>
                    <a:lnTo>
                      <a:pt x="68" y="63"/>
                    </a:lnTo>
                    <a:lnTo>
                      <a:pt x="69" y="60"/>
                    </a:lnTo>
                    <a:lnTo>
                      <a:pt x="120" y="60"/>
                    </a:lnTo>
                    <a:close/>
                    <a:moveTo>
                      <a:pt x="67" y="67"/>
                    </a:moveTo>
                    <a:lnTo>
                      <a:pt x="67" y="67"/>
                    </a:lnTo>
                    <a:lnTo>
                      <a:pt x="85" y="84"/>
                    </a:lnTo>
                    <a:lnTo>
                      <a:pt x="67" y="67"/>
                    </a:lnTo>
                    <a:close/>
                    <a:moveTo>
                      <a:pt x="102" y="102"/>
                    </a:moveTo>
                    <a:lnTo>
                      <a:pt x="94" y="110"/>
                    </a:lnTo>
                    <a:lnTo>
                      <a:pt x="84" y="115"/>
                    </a:lnTo>
                    <a:lnTo>
                      <a:pt x="73" y="118"/>
                    </a:lnTo>
                    <a:lnTo>
                      <a:pt x="61" y="119"/>
                    </a:lnTo>
                    <a:lnTo>
                      <a:pt x="61" y="69"/>
                    </a:lnTo>
                    <a:lnTo>
                      <a:pt x="64" y="68"/>
                    </a:lnTo>
                    <a:lnTo>
                      <a:pt x="67" y="67"/>
                    </a:lnTo>
                    <a:lnTo>
                      <a:pt x="102" y="102"/>
                    </a:lnTo>
                    <a:close/>
                    <a:moveTo>
                      <a:pt x="61" y="119"/>
                    </a:moveTo>
                    <a:lnTo>
                      <a:pt x="48" y="118"/>
                    </a:lnTo>
                    <a:lnTo>
                      <a:pt x="37" y="115"/>
                    </a:lnTo>
                    <a:lnTo>
                      <a:pt x="27" y="110"/>
                    </a:lnTo>
                    <a:lnTo>
                      <a:pt x="19" y="102"/>
                    </a:lnTo>
                    <a:lnTo>
                      <a:pt x="54" y="67"/>
                    </a:lnTo>
                    <a:lnTo>
                      <a:pt x="57" y="68"/>
                    </a:lnTo>
                    <a:lnTo>
                      <a:pt x="61" y="69"/>
                    </a:lnTo>
                    <a:lnTo>
                      <a:pt x="61" y="119"/>
                    </a:lnTo>
                    <a:close/>
                    <a:moveTo>
                      <a:pt x="19" y="102"/>
                    </a:moveTo>
                    <a:lnTo>
                      <a:pt x="19" y="102"/>
                    </a:lnTo>
                    <a:lnTo>
                      <a:pt x="36" y="84"/>
                    </a:lnTo>
                    <a:lnTo>
                      <a:pt x="19" y="102"/>
                    </a:lnTo>
                    <a:close/>
                    <a:moveTo>
                      <a:pt x="19" y="102"/>
                    </a:moveTo>
                    <a:lnTo>
                      <a:pt x="11" y="94"/>
                    </a:lnTo>
                    <a:lnTo>
                      <a:pt x="5" y="83"/>
                    </a:lnTo>
                    <a:lnTo>
                      <a:pt x="2" y="71"/>
                    </a:lnTo>
                    <a:lnTo>
                      <a:pt x="0" y="60"/>
                    </a:lnTo>
                    <a:lnTo>
                      <a:pt x="52" y="60"/>
                    </a:lnTo>
                    <a:lnTo>
                      <a:pt x="52" y="63"/>
                    </a:lnTo>
                    <a:lnTo>
                      <a:pt x="54" y="67"/>
                    </a:lnTo>
                    <a:lnTo>
                      <a:pt x="19" y="102"/>
                    </a:lnTo>
                    <a:close/>
                    <a:moveTo>
                      <a:pt x="0" y="60"/>
                    </a:moveTo>
                    <a:lnTo>
                      <a:pt x="2" y="48"/>
                    </a:lnTo>
                    <a:lnTo>
                      <a:pt x="5" y="37"/>
                    </a:lnTo>
                    <a:lnTo>
                      <a:pt x="11" y="27"/>
                    </a:lnTo>
                    <a:lnTo>
                      <a:pt x="19" y="17"/>
                    </a:lnTo>
                    <a:lnTo>
                      <a:pt x="54" y="54"/>
                    </a:lnTo>
                    <a:lnTo>
                      <a:pt x="52" y="57"/>
                    </a:lnTo>
                    <a:lnTo>
                      <a:pt x="52" y="60"/>
                    </a:lnTo>
                    <a:lnTo>
                      <a:pt x="0" y="60"/>
                    </a:lnTo>
                    <a:close/>
                    <a:moveTo>
                      <a:pt x="54" y="53"/>
                    </a:moveTo>
                    <a:lnTo>
                      <a:pt x="54" y="54"/>
                    </a:lnTo>
                    <a:lnTo>
                      <a:pt x="36" y="36"/>
                    </a:lnTo>
                    <a:lnTo>
                      <a:pt x="54" y="53"/>
                    </a:lnTo>
                    <a:close/>
                    <a:moveTo>
                      <a:pt x="19" y="17"/>
                    </a:moveTo>
                    <a:lnTo>
                      <a:pt x="27" y="10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61" y="0"/>
                    </a:lnTo>
                    <a:lnTo>
                      <a:pt x="61" y="52"/>
                    </a:lnTo>
                    <a:lnTo>
                      <a:pt x="57" y="52"/>
                    </a:lnTo>
                    <a:lnTo>
                      <a:pt x="54" y="53"/>
                    </a:lnTo>
                    <a:lnTo>
                      <a:pt x="19" y="17"/>
                    </a:lnTo>
                    <a:close/>
                    <a:moveTo>
                      <a:pt x="61" y="0"/>
                    </a:moveTo>
                    <a:lnTo>
                      <a:pt x="73" y="1"/>
                    </a:lnTo>
                    <a:lnTo>
                      <a:pt x="84" y="5"/>
                    </a:lnTo>
                    <a:lnTo>
                      <a:pt x="94" y="10"/>
                    </a:lnTo>
                    <a:lnTo>
                      <a:pt x="102" y="17"/>
                    </a:lnTo>
                    <a:lnTo>
                      <a:pt x="67" y="54"/>
                    </a:lnTo>
                    <a:lnTo>
                      <a:pt x="64" y="52"/>
                    </a:lnTo>
                    <a:lnTo>
                      <a:pt x="61" y="52"/>
                    </a:lnTo>
                    <a:lnTo>
                      <a:pt x="61" y="0"/>
                    </a:lnTo>
                    <a:close/>
                    <a:moveTo>
                      <a:pt x="102" y="17"/>
                    </a:moveTo>
                    <a:lnTo>
                      <a:pt x="110" y="26"/>
                    </a:lnTo>
                    <a:lnTo>
                      <a:pt x="116" y="37"/>
                    </a:lnTo>
                    <a:lnTo>
                      <a:pt x="118" y="48"/>
                    </a:lnTo>
                    <a:lnTo>
                      <a:pt x="120" y="60"/>
                    </a:lnTo>
                    <a:lnTo>
                      <a:pt x="69" y="60"/>
                    </a:lnTo>
                    <a:lnTo>
                      <a:pt x="68" y="57"/>
                    </a:lnTo>
                    <a:lnTo>
                      <a:pt x="67" y="54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78" name="Freeform 158"/>
              <p:cNvSpPr>
                <a:spLocks/>
              </p:cNvSpPr>
              <p:nvPr userDrawn="1"/>
            </p:nvSpPr>
            <p:spPr bwMode="auto">
              <a:xfrm>
                <a:off x="2140" y="3424"/>
                <a:ext cx="23" cy="23"/>
              </a:xfrm>
              <a:custGeom>
                <a:avLst/>
                <a:gdLst/>
                <a:ahLst/>
                <a:cxnLst>
                  <a:cxn ang="0">
                    <a:pos x="67" y="35"/>
                  </a:cxn>
                  <a:cxn ang="0">
                    <a:pos x="67" y="42"/>
                  </a:cxn>
                  <a:cxn ang="0">
                    <a:pos x="65" y="48"/>
                  </a:cxn>
                  <a:cxn ang="0">
                    <a:pos x="61" y="54"/>
                  </a:cxn>
                  <a:cxn ang="0">
                    <a:pos x="58" y="59"/>
                  </a:cxn>
                  <a:cxn ang="0">
                    <a:pos x="53" y="63"/>
                  </a:cxn>
                  <a:cxn ang="0">
                    <a:pos x="47" y="67"/>
                  </a:cxn>
                  <a:cxn ang="0">
                    <a:pos x="40" y="68"/>
                  </a:cxn>
                  <a:cxn ang="0">
                    <a:pos x="33" y="69"/>
                  </a:cxn>
                  <a:cxn ang="0">
                    <a:pos x="27" y="68"/>
                  </a:cxn>
                  <a:cxn ang="0">
                    <a:pos x="21" y="67"/>
                  </a:cxn>
                  <a:cxn ang="0">
                    <a:pos x="15" y="63"/>
                  </a:cxn>
                  <a:cxn ang="0">
                    <a:pos x="10" y="59"/>
                  </a:cxn>
                  <a:cxn ang="0">
                    <a:pos x="5" y="54"/>
                  </a:cxn>
                  <a:cxn ang="0">
                    <a:pos x="2" y="48"/>
                  </a:cxn>
                  <a:cxn ang="0">
                    <a:pos x="0" y="42"/>
                  </a:cxn>
                  <a:cxn ang="0">
                    <a:pos x="0" y="35"/>
                  </a:cxn>
                  <a:cxn ang="0">
                    <a:pos x="0" y="27"/>
                  </a:cxn>
                  <a:cxn ang="0">
                    <a:pos x="2" y="21"/>
                  </a:cxn>
                  <a:cxn ang="0">
                    <a:pos x="5" y="16"/>
                  </a:cxn>
                  <a:cxn ang="0">
                    <a:pos x="10" y="10"/>
                  </a:cxn>
                  <a:cxn ang="0">
                    <a:pos x="15" y="6"/>
                  </a:cxn>
                  <a:cxn ang="0">
                    <a:pos x="21" y="4"/>
                  </a:cxn>
                  <a:cxn ang="0">
                    <a:pos x="27" y="1"/>
                  </a:cxn>
                  <a:cxn ang="0">
                    <a:pos x="33" y="0"/>
                  </a:cxn>
                  <a:cxn ang="0">
                    <a:pos x="40" y="1"/>
                  </a:cxn>
                  <a:cxn ang="0">
                    <a:pos x="47" y="4"/>
                  </a:cxn>
                  <a:cxn ang="0">
                    <a:pos x="53" y="6"/>
                  </a:cxn>
                  <a:cxn ang="0">
                    <a:pos x="58" y="10"/>
                  </a:cxn>
                  <a:cxn ang="0">
                    <a:pos x="61" y="16"/>
                  </a:cxn>
                  <a:cxn ang="0">
                    <a:pos x="65" y="21"/>
                  </a:cxn>
                  <a:cxn ang="0">
                    <a:pos x="67" y="27"/>
                  </a:cxn>
                  <a:cxn ang="0">
                    <a:pos x="67" y="35"/>
                  </a:cxn>
                </a:cxnLst>
                <a:rect l="0" t="0" r="r" b="b"/>
                <a:pathLst>
                  <a:path w="67" h="69">
                    <a:moveTo>
                      <a:pt x="67" y="35"/>
                    </a:moveTo>
                    <a:lnTo>
                      <a:pt x="67" y="42"/>
                    </a:lnTo>
                    <a:lnTo>
                      <a:pt x="65" y="48"/>
                    </a:lnTo>
                    <a:lnTo>
                      <a:pt x="61" y="54"/>
                    </a:lnTo>
                    <a:lnTo>
                      <a:pt x="58" y="59"/>
                    </a:lnTo>
                    <a:lnTo>
                      <a:pt x="53" y="63"/>
                    </a:lnTo>
                    <a:lnTo>
                      <a:pt x="47" y="67"/>
                    </a:lnTo>
                    <a:lnTo>
                      <a:pt x="40" y="68"/>
                    </a:lnTo>
                    <a:lnTo>
                      <a:pt x="33" y="69"/>
                    </a:lnTo>
                    <a:lnTo>
                      <a:pt x="27" y="68"/>
                    </a:lnTo>
                    <a:lnTo>
                      <a:pt x="21" y="67"/>
                    </a:lnTo>
                    <a:lnTo>
                      <a:pt x="15" y="63"/>
                    </a:lnTo>
                    <a:lnTo>
                      <a:pt x="10" y="59"/>
                    </a:lnTo>
                    <a:lnTo>
                      <a:pt x="5" y="54"/>
                    </a:lnTo>
                    <a:lnTo>
                      <a:pt x="2" y="48"/>
                    </a:lnTo>
                    <a:lnTo>
                      <a:pt x="0" y="42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2" y="21"/>
                    </a:lnTo>
                    <a:lnTo>
                      <a:pt x="5" y="16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1"/>
                    </a:lnTo>
                    <a:lnTo>
                      <a:pt x="33" y="0"/>
                    </a:lnTo>
                    <a:lnTo>
                      <a:pt x="40" y="1"/>
                    </a:lnTo>
                    <a:lnTo>
                      <a:pt x="47" y="4"/>
                    </a:lnTo>
                    <a:lnTo>
                      <a:pt x="53" y="6"/>
                    </a:lnTo>
                    <a:lnTo>
                      <a:pt x="58" y="10"/>
                    </a:lnTo>
                    <a:lnTo>
                      <a:pt x="61" y="16"/>
                    </a:lnTo>
                    <a:lnTo>
                      <a:pt x="65" y="21"/>
                    </a:lnTo>
                    <a:lnTo>
                      <a:pt x="67" y="27"/>
                    </a:lnTo>
                    <a:lnTo>
                      <a:pt x="67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79" name="Freeform 159"/>
              <p:cNvSpPr>
                <a:spLocks noEditPoints="1"/>
              </p:cNvSpPr>
              <p:nvPr userDrawn="1"/>
            </p:nvSpPr>
            <p:spPr bwMode="auto">
              <a:xfrm>
                <a:off x="2132" y="3416"/>
                <a:ext cx="39" cy="39"/>
              </a:xfrm>
              <a:custGeom>
                <a:avLst/>
                <a:gdLst/>
                <a:ahLst/>
                <a:cxnLst>
                  <a:cxn ang="0">
                    <a:pos x="118" y="72"/>
                  </a:cxn>
                  <a:cxn ang="0">
                    <a:pos x="109" y="93"/>
                  </a:cxn>
                  <a:cxn ang="0">
                    <a:pos x="66" y="66"/>
                  </a:cxn>
                  <a:cxn ang="0">
                    <a:pos x="69" y="60"/>
                  </a:cxn>
                  <a:cxn ang="0">
                    <a:pos x="65" y="66"/>
                  </a:cxn>
                  <a:cxn ang="0">
                    <a:pos x="84" y="84"/>
                  </a:cxn>
                  <a:cxn ang="0">
                    <a:pos x="102" y="101"/>
                  </a:cxn>
                  <a:cxn ang="0">
                    <a:pos x="82" y="115"/>
                  </a:cxn>
                  <a:cxn ang="0">
                    <a:pos x="59" y="119"/>
                  </a:cxn>
                  <a:cxn ang="0">
                    <a:pos x="63" y="68"/>
                  </a:cxn>
                  <a:cxn ang="0">
                    <a:pos x="102" y="101"/>
                  </a:cxn>
                  <a:cxn ang="0">
                    <a:pos x="48" y="117"/>
                  </a:cxn>
                  <a:cxn ang="0">
                    <a:pos x="26" y="109"/>
                  </a:cxn>
                  <a:cxn ang="0">
                    <a:pos x="53" y="66"/>
                  </a:cxn>
                  <a:cxn ang="0">
                    <a:pos x="59" y="68"/>
                  </a:cxn>
                  <a:cxn ang="0">
                    <a:pos x="17" y="101"/>
                  </a:cxn>
                  <a:cxn ang="0">
                    <a:pos x="5" y="83"/>
                  </a:cxn>
                  <a:cxn ang="0">
                    <a:pos x="0" y="60"/>
                  </a:cxn>
                  <a:cxn ang="0">
                    <a:pos x="52" y="63"/>
                  </a:cxn>
                  <a:cxn ang="0">
                    <a:pos x="17" y="101"/>
                  </a:cxn>
                  <a:cxn ang="0">
                    <a:pos x="1" y="47"/>
                  </a:cxn>
                  <a:cxn ang="0">
                    <a:pos x="10" y="26"/>
                  </a:cxn>
                  <a:cxn ang="0">
                    <a:pos x="53" y="53"/>
                  </a:cxn>
                  <a:cxn ang="0">
                    <a:pos x="50" y="60"/>
                  </a:cxn>
                  <a:cxn ang="0">
                    <a:pos x="54" y="53"/>
                  </a:cxn>
                  <a:cxn ang="0">
                    <a:pos x="36" y="35"/>
                  </a:cxn>
                  <a:cxn ang="0">
                    <a:pos x="17" y="18"/>
                  </a:cxn>
                  <a:cxn ang="0">
                    <a:pos x="37" y="4"/>
                  </a:cxn>
                  <a:cxn ang="0">
                    <a:pos x="59" y="0"/>
                  </a:cxn>
                  <a:cxn ang="0">
                    <a:pos x="57" y="52"/>
                  </a:cxn>
                  <a:cxn ang="0">
                    <a:pos x="17" y="18"/>
                  </a:cxn>
                  <a:cxn ang="0">
                    <a:pos x="71" y="2"/>
                  </a:cxn>
                  <a:cxn ang="0">
                    <a:pos x="92" y="10"/>
                  </a:cxn>
                  <a:cxn ang="0">
                    <a:pos x="66" y="53"/>
                  </a:cxn>
                  <a:cxn ang="0">
                    <a:pos x="59" y="51"/>
                  </a:cxn>
                  <a:cxn ang="0">
                    <a:pos x="102" y="18"/>
                  </a:cxn>
                  <a:cxn ang="0">
                    <a:pos x="84" y="35"/>
                  </a:cxn>
                  <a:cxn ang="0">
                    <a:pos x="102" y="18"/>
                  </a:cxn>
                  <a:cxn ang="0">
                    <a:pos x="114" y="36"/>
                  </a:cxn>
                  <a:cxn ang="0">
                    <a:pos x="119" y="60"/>
                  </a:cxn>
                  <a:cxn ang="0">
                    <a:pos x="68" y="56"/>
                  </a:cxn>
                  <a:cxn ang="0">
                    <a:pos x="102" y="18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8" y="72"/>
                    </a:lnTo>
                    <a:lnTo>
                      <a:pt x="114" y="83"/>
                    </a:lnTo>
                    <a:lnTo>
                      <a:pt x="109" y="93"/>
                    </a:lnTo>
                    <a:lnTo>
                      <a:pt x="102" y="101"/>
                    </a:lnTo>
                    <a:lnTo>
                      <a:pt x="66" y="66"/>
                    </a:lnTo>
                    <a:lnTo>
                      <a:pt x="68" y="63"/>
                    </a:lnTo>
                    <a:lnTo>
                      <a:pt x="69" y="60"/>
                    </a:lnTo>
                    <a:lnTo>
                      <a:pt x="119" y="60"/>
                    </a:lnTo>
                    <a:close/>
                    <a:moveTo>
                      <a:pt x="65" y="66"/>
                    </a:moveTo>
                    <a:lnTo>
                      <a:pt x="66" y="66"/>
                    </a:lnTo>
                    <a:lnTo>
                      <a:pt x="84" y="84"/>
                    </a:lnTo>
                    <a:lnTo>
                      <a:pt x="65" y="66"/>
                    </a:lnTo>
                    <a:close/>
                    <a:moveTo>
                      <a:pt x="102" y="101"/>
                    </a:moveTo>
                    <a:lnTo>
                      <a:pt x="93" y="109"/>
                    </a:lnTo>
                    <a:lnTo>
                      <a:pt x="82" y="115"/>
                    </a:lnTo>
                    <a:lnTo>
                      <a:pt x="71" y="117"/>
                    </a:lnTo>
                    <a:lnTo>
                      <a:pt x="59" y="119"/>
                    </a:lnTo>
                    <a:lnTo>
                      <a:pt x="59" y="68"/>
                    </a:lnTo>
                    <a:lnTo>
                      <a:pt x="63" y="68"/>
                    </a:lnTo>
                    <a:lnTo>
                      <a:pt x="65" y="66"/>
                    </a:lnTo>
                    <a:lnTo>
                      <a:pt x="102" y="101"/>
                    </a:lnTo>
                    <a:close/>
                    <a:moveTo>
                      <a:pt x="59" y="119"/>
                    </a:moveTo>
                    <a:lnTo>
                      <a:pt x="48" y="117"/>
                    </a:lnTo>
                    <a:lnTo>
                      <a:pt x="37" y="115"/>
                    </a:lnTo>
                    <a:lnTo>
                      <a:pt x="26" y="109"/>
                    </a:lnTo>
                    <a:lnTo>
                      <a:pt x="17" y="101"/>
                    </a:lnTo>
                    <a:lnTo>
                      <a:pt x="53" y="66"/>
                    </a:lnTo>
                    <a:lnTo>
                      <a:pt x="57" y="68"/>
                    </a:lnTo>
                    <a:lnTo>
                      <a:pt x="59" y="68"/>
                    </a:lnTo>
                    <a:lnTo>
                      <a:pt x="59" y="119"/>
                    </a:lnTo>
                    <a:close/>
                    <a:moveTo>
                      <a:pt x="17" y="101"/>
                    </a:moveTo>
                    <a:lnTo>
                      <a:pt x="10" y="93"/>
                    </a:lnTo>
                    <a:lnTo>
                      <a:pt x="5" y="83"/>
                    </a:lnTo>
                    <a:lnTo>
                      <a:pt x="1" y="72"/>
                    </a:lnTo>
                    <a:lnTo>
                      <a:pt x="0" y="60"/>
                    </a:lnTo>
                    <a:lnTo>
                      <a:pt x="50" y="60"/>
                    </a:lnTo>
                    <a:lnTo>
                      <a:pt x="52" y="63"/>
                    </a:lnTo>
                    <a:lnTo>
                      <a:pt x="53" y="66"/>
                    </a:lnTo>
                    <a:lnTo>
                      <a:pt x="17" y="101"/>
                    </a:lnTo>
                    <a:close/>
                    <a:moveTo>
                      <a:pt x="0" y="60"/>
                    </a:moveTo>
                    <a:lnTo>
                      <a:pt x="1" y="47"/>
                    </a:lnTo>
                    <a:lnTo>
                      <a:pt x="5" y="36"/>
                    </a:lnTo>
                    <a:lnTo>
                      <a:pt x="10" y="26"/>
                    </a:lnTo>
                    <a:lnTo>
                      <a:pt x="17" y="18"/>
                    </a:lnTo>
                    <a:lnTo>
                      <a:pt x="53" y="53"/>
                    </a:lnTo>
                    <a:lnTo>
                      <a:pt x="52" y="56"/>
                    </a:lnTo>
                    <a:lnTo>
                      <a:pt x="50" y="60"/>
                    </a:lnTo>
                    <a:lnTo>
                      <a:pt x="0" y="60"/>
                    </a:lnTo>
                    <a:close/>
                    <a:moveTo>
                      <a:pt x="54" y="53"/>
                    </a:moveTo>
                    <a:lnTo>
                      <a:pt x="53" y="53"/>
                    </a:lnTo>
                    <a:lnTo>
                      <a:pt x="36" y="35"/>
                    </a:lnTo>
                    <a:lnTo>
                      <a:pt x="54" y="53"/>
                    </a:lnTo>
                    <a:close/>
                    <a:moveTo>
                      <a:pt x="17" y="18"/>
                    </a:moveTo>
                    <a:lnTo>
                      <a:pt x="26" y="10"/>
                    </a:lnTo>
                    <a:lnTo>
                      <a:pt x="37" y="4"/>
                    </a:lnTo>
                    <a:lnTo>
                      <a:pt x="48" y="2"/>
                    </a:lnTo>
                    <a:lnTo>
                      <a:pt x="59" y="0"/>
                    </a:lnTo>
                    <a:lnTo>
                      <a:pt x="59" y="51"/>
                    </a:lnTo>
                    <a:lnTo>
                      <a:pt x="57" y="52"/>
                    </a:lnTo>
                    <a:lnTo>
                      <a:pt x="54" y="53"/>
                    </a:lnTo>
                    <a:lnTo>
                      <a:pt x="17" y="18"/>
                    </a:lnTo>
                    <a:close/>
                    <a:moveTo>
                      <a:pt x="59" y="0"/>
                    </a:moveTo>
                    <a:lnTo>
                      <a:pt x="71" y="2"/>
                    </a:lnTo>
                    <a:lnTo>
                      <a:pt x="82" y="4"/>
                    </a:lnTo>
                    <a:lnTo>
                      <a:pt x="92" y="10"/>
                    </a:lnTo>
                    <a:lnTo>
                      <a:pt x="102" y="18"/>
                    </a:lnTo>
                    <a:lnTo>
                      <a:pt x="66" y="53"/>
                    </a:lnTo>
                    <a:lnTo>
                      <a:pt x="63" y="52"/>
                    </a:lnTo>
                    <a:lnTo>
                      <a:pt x="59" y="51"/>
                    </a:lnTo>
                    <a:lnTo>
                      <a:pt x="59" y="0"/>
                    </a:lnTo>
                    <a:close/>
                    <a:moveTo>
                      <a:pt x="102" y="18"/>
                    </a:moveTo>
                    <a:lnTo>
                      <a:pt x="102" y="18"/>
                    </a:lnTo>
                    <a:lnTo>
                      <a:pt x="84" y="35"/>
                    </a:lnTo>
                    <a:lnTo>
                      <a:pt x="102" y="18"/>
                    </a:lnTo>
                    <a:close/>
                    <a:moveTo>
                      <a:pt x="102" y="18"/>
                    </a:moveTo>
                    <a:lnTo>
                      <a:pt x="109" y="26"/>
                    </a:lnTo>
                    <a:lnTo>
                      <a:pt x="114" y="36"/>
                    </a:lnTo>
                    <a:lnTo>
                      <a:pt x="118" y="47"/>
                    </a:lnTo>
                    <a:lnTo>
                      <a:pt x="119" y="60"/>
                    </a:lnTo>
                    <a:lnTo>
                      <a:pt x="69" y="60"/>
                    </a:lnTo>
                    <a:lnTo>
                      <a:pt x="68" y="56"/>
                    </a:lnTo>
                    <a:lnTo>
                      <a:pt x="65" y="53"/>
                    </a:lnTo>
                    <a:lnTo>
                      <a:pt x="102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80" name="Freeform 160"/>
              <p:cNvSpPr>
                <a:spLocks/>
              </p:cNvSpPr>
              <p:nvPr userDrawn="1"/>
            </p:nvSpPr>
            <p:spPr bwMode="auto">
              <a:xfrm>
                <a:off x="2793" y="2875"/>
                <a:ext cx="23" cy="22"/>
              </a:xfrm>
              <a:custGeom>
                <a:avLst/>
                <a:gdLst/>
                <a:ahLst/>
                <a:cxnLst>
                  <a:cxn ang="0">
                    <a:pos x="69" y="34"/>
                  </a:cxn>
                  <a:cxn ang="0">
                    <a:pos x="68" y="40"/>
                  </a:cxn>
                  <a:cxn ang="0">
                    <a:pos x="65" y="48"/>
                  </a:cxn>
                  <a:cxn ang="0">
                    <a:pos x="63" y="53"/>
                  </a:cxn>
                  <a:cxn ang="0">
                    <a:pos x="58" y="58"/>
                  </a:cxn>
                  <a:cxn ang="0">
                    <a:pos x="53" y="62"/>
                  </a:cxn>
                  <a:cxn ang="0">
                    <a:pos x="48" y="65"/>
                  </a:cxn>
                  <a:cxn ang="0">
                    <a:pos x="41" y="67"/>
                  </a:cxn>
                  <a:cxn ang="0">
                    <a:pos x="34" y="67"/>
                  </a:cxn>
                  <a:cxn ang="0">
                    <a:pos x="27" y="67"/>
                  </a:cxn>
                  <a:cxn ang="0">
                    <a:pos x="21" y="65"/>
                  </a:cxn>
                  <a:cxn ang="0">
                    <a:pos x="15" y="62"/>
                  </a:cxn>
                  <a:cxn ang="0">
                    <a:pos x="10" y="58"/>
                  </a:cxn>
                  <a:cxn ang="0">
                    <a:pos x="6" y="53"/>
                  </a:cxn>
                  <a:cxn ang="0">
                    <a:pos x="2" y="48"/>
                  </a:cxn>
                  <a:cxn ang="0">
                    <a:pos x="1" y="40"/>
                  </a:cxn>
                  <a:cxn ang="0">
                    <a:pos x="0" y="34"/>
                  </a:cxn>
                  <a:cxn ang="0">
                    <a:pos x="1" y="27"/>
                  </a:cxn>
                  <a:cxn ang="0">
                    <a:pos x="2" y="21"/>
                  </a:cxn>
                  <a:cxn ang="0">
                    <a:pos x="6" y="15"/>
                  </a:cxn>
                  <a:cxn ang="0">
                    <a:pos x="10" y="10"/>
                  </a:cxn>
                  <a:cxn ang="0">
                    <a:pos x="15" y="6"/>
                  </a:cxn>
                  <a:cxn ang="0">
                    <a:pos x="21" y="2"/>
                  </a:cxn>
                  <a:cxn ang="0">
                    <a:pos x="27" y="1"/>
                  </a:cxn>
                  <a:cxn ang="0">
                    <a:pos x="34" y="0"/>
                  </a:cxn>
                  <a:cxn ang="0">
                    <a:pos x="41" y="1"/>
                  </a:cxn>
                  <a:cxn ang="0">
                    <a:pos x="48" y="2"/>
                  </a:cxn>
                  <a:cxn ang="0">
                    <a:pos x="53" y="6"/>
                  </a:cxn>
                  <a:cxn ang="0">
                    <a:pos x="58" y="10"/>
                  </a:cxn>
                  <a:cxn ang="0">
                    <a:pos x="63" y="15"/>
                  </a:cxn>
                  <a:cxn ang="0">
                    <a:pos x="65" y="21"/>
                  </a:cxn>
                  <a:cxn ang="0">
                    <a:pos x="68" y="27"/>
                  </a:cxn>
                  <a:cxn ang="0">
                    <a:pos x="69" y="34"/>
                  </a:cxn>
                </a:cxnLst>
                <a:rect l="0" t="0" r="r" b="b"/>
                <a:pathLst>
                  <a:path w="69" h="67">
                    <a:moveTo>
                      <a:pt x="69" y="34"/>
                    </a:moveTo>
                    <a:lnTo>
                      <a:pt x="68" y="40"/>
                    </a:lnTo>
                    <a:lnTo>
                      <a:pt x="65" y="48"/>
                    </a:lnTo>
                    <a:lnTo>
                      <a:pt x="63" y="53"/>
                    </a:lnTo>
                    <a:lnTo>
                      <a:pt x="58" y="58"/>
                    </a:lnTo>
                    <a:lnTo>
                      <a:pt x="53" y="62"/>
                    </a:lnTo>
                    <a:lnTo>
                      <a:pt x="48" y="65"/>
                    </a:lnTo>
                    <a:lnTo>
                      <a:pt x="41" y="67"/>
                    </a:lnTo>
                    <a:lnTo>
                      <a:pt x="34" y="67"/>
                    </a:lnTo>
                    <a:lnTo>
                      <a:pt x="27" y="67"/>
                    </a:lnTo>
                    <a:lnTo>
                      <a:pt x="21" y="65"/>
                    </a:lnTo>
                    <a:lnTo>
                      <a:pt x="15" y="62"/>
                    </a:lnTo>
                    <a:lnTo>
                      <a:pt x="10" y="58"/>
                    </a:lnTo>
                    <a:lnTo>
                      <a:pt x="6" y="53"/>
                    </a:lnTo>
                    <a:lnTo>
                      <a:pt x="2" y="48"/>
                    </a:lnTo>
                    <a:lnTo>
                      <a:pt x="1" y="40"/>
                    </a:lnTo>
                    <a:lnTo>
                      <a:pt x="0" y="34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7" y="1"/>
                    </a:lnTo>
                    <a:lnTo>
                      <a:pt x="34" y="0"/>
                    </a:lnTo>
                    <a:lnTo>
                      <a:pt x="41" y="1"/>
                    </a:lnTo>
                    <a:lnTo>
                      <a:pt x="48" y="2"/>
                    </a:lnTo>
                    <a:lnTo>
                      <a:pt x="53" y="6"/>
                    </a:lnTo>
                    <a:lnTo>
                      <a:pt x="58" y="10"/>
                    </a:lnTo>
                    <a:lnTo>
                      <a:pt x="63" y="15"/>
                    </a:lnTo>
                    <a:lnTo>
                      <a:pt x="65" y="21"/>
                    </a:lnTo>
                    <a:lnTo>
                      <a:pt x="68" y="27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81" name="Freeform 161"/>
              <p:cNvSpPr>
                <a:spLocks noEditPoints="1"/>
              </p:cNvSpPr>
              <p:nvPr userDrawn="1"/>
            </p:nvSpPr>
            <p:spPr bwMode="auto">
              <a:xfrm>
                <a:off x="2784" y="2866"/>
                <a:ext cx="40" cy="40"/>
              </a:xfrm>
              <a:custGeom>
                <a:avLst/>
                <a:gdLst/>
                <a:ahLst/>
                <a:cxnLst>
                  <a:cxn ang="0">
                    <a:pos x="118" y="73"/>
                  </a:cxn>
                  <a:cxn ang="0">
                    <a:pos x="110" y="93"/>
                  </a:cxn>
                  <a:cxn ang="0">
                    <a:pos x="67" y="66"/>
                  </a:cxn>
                  <a:cxn ang="0">
                    <a:pos x="69" y="60"/>
                  </a:cxn>
                  <a:cxn ang="0">
                    <a:pos x="102" y="102"/>
                  </a:cxn>
                  <a:cxn ang="0">
                    <a:pos x="84" y="114"/>
                  </a:cxn>
                  <a:cxn ang="0">
                    <a:pos x="60" y="119"/>
                  </a:cxn>
                  <a:cxn ang="0">
                    <a:pos x="64" y="68"/>
                  </a:cxn>
                  <a:cxn ang="0">
                    <a:pos x="102" y="102"/>
                  </a:cxn>
                  <a:cxn ang="0">
                    <a:pos x="48" y="118"/>
                  </a:cxn>
                  <a:cxn ang="0">
                    <a:pos x="27" y="109"/>
                  </a:cxn>
                  <a:cxn ang="0">
                    <a:pos x="54" y="66"/>
                  </a:cxn>
                  <a:cxn ang="0">
                    <a:pos x="60" y="69"/>
                  </a:cxn>
                  <a:cxn ang="0">
                    <a:pos x="54" y="66"/>
                  </a:cxn>
                  <a:cxn ang="0">
                    <a:pos x="36" y="84"/>
                  </a:cxn>
                  <a:cxn ang="0">
                    <a:pos x="19" y="102"/>
                  </a:cxn>
                  <a:cxn ang="0">
                    <a:pos x="5" y="84"/>
                  </a:cxn>
                  <a:cxn ang="0">
                    <a:pos x="0" y="60"/>
                  </a:cxn>
                  <a:cxn ang="0">
                    <a:pos x="52" y="64"/>
                  </a:cxn>
                  <a:cxn ang="0">
                    <a:pos x="19" y="102"/>
                  </a:cxn>
                  <a:cxn ang="0">
                    <a:pos x="1" y="48"/>
                  </a:cxn>
                  <a:cxn ang="0">
                    <a:pos x="11" y="27"/>
                  </a:cxn>
                  <a:cxn ang="0">
                    <a:pos x="54" y="54"/>
                  </a:cxn>
                  <a:cxn ang="0">
                    <a:pos x="52" y="60"/>
                  </a:cxn>
                  <a:cxn ang="0">
                    <a:pos x="54" y="54"/>
                  </a:cxn>
                  <a:cxn ang="0">
                    <a:pos x="36" y="36"/>
                  </a:cxn>
                  <a:cxn ang="0">
                    <a:pos x="19" y="18"/>
                  </a:cxn>
                  <a:cxn ang="0">
                    <a:pos x="37" y="5"/>
                  </a:cxn>
                  <a:cxn ang="0">
                    <a:pos x="60" y="0"/>
                  </a:cxn>
                  <a:cxn ang="0">
                    <a:pos x="57" y="52"/>
                  </a:cxn>
                  <a:cxn ang="0">
                    <a:pos x="19" y="18"/>
                  </a:cxn>
                  <a:cxn ang="0">
                    <a:pos x="73" y="1"/>
                  </a:cxn>
                  <a:cxn ang="0">
                    <a:pos x="94" y="11"/>
                  </a:cxn>
                  <a:cxn ang="0">
                    <a:pos x="67" y="54"/>
                  </a:cxn>
                  <a:cxn ang="0">
                    <a:pos x="60" y="52"/>
                  </a:cxn>
                  <a:cxn ang="0">
                    <a:pos x="102" y="18"/>
                  </a:cxn>
                  <a:cxn ang="0">
                    <a:pos x="115" y="37"/>
                  </a:cxn>
                  <a:cxn ang="0">
                    <a:pos x="120" y="60"/>
                  </a:cxn>
                  <a:cxn ang="0">
                    <a:pos x="68" y="57"/>
                  </a:cxn>
                  <a:cxn ang="0">
                    <a:pos x="102" y="18"/>
                  </a:cxn>
                </a:cxnLst>
                <a:rect l="0" t="0" r="r" b="b"/>
                <a:pathLst>
                  <a:path w="120" h="119">
                    <a:moveTo>
                      <a:pt x="120" y="60"/>
                    </a:moveTo>
                    <a:lnTo>
                      <a:pt x="118" y="73"/>
                    </a:lnTo>
                    <a:lnTo>
                      <a:pt x="115" y="84"/>
                    </a:lnTo>
                    <a:lnTo>
                      <a:pt x="110" y="93"/>
                    </a:lnTo>
                    <a:lnTo>
                      <a:pt x="102" y="102"/>
                    </a:lnTo>
                    <a:lnTo>
                      <a:pt x="67" y="66"/>
                    </a:lnTo>
                    <a:lnTo>
                      <a:pt x="68" y="64"/>
                    </a:lnTo>
                    <a:lnTo>
                      <a:pt x="69" y="60"/>
                    </a:lnTo>
                    <a:lnTo>
                      <a:pt x="120" y="60"/>
                    </a:lnTo>
                    <a:close/>
                    <a:moveTo>
                      <a:pt x="102" y="102"/>
                    </a:moveTo>
                    <a:lnTo>
                      <a:pt x="94" y="109"/>
                    </a:lnTo>
                    <a:lnTo>
                      <a:pt x="84" y="114"/>
                    </a:lnTo>
                    <a:lnTo>
                      <a:pt x="73" y="118"/>
                    </a:lnTo>
                    <a:lnTo>
                      <a:pt x="60" y="119"/>
                    </a:lnTo>
                    <a:lnTo>
                      <a:pt x="60" y="69"/>
                    </a:lnTo>
                    <a:lnTo>
                      <a:pt x="64" y="68"/>
                    </a:lnTo>
                    <a:lnTo>
                      <a:pt x="67" y="66"/>
                    </a:lnTo>
                    <a:lnTo>
                      <a:pt x="102" y="102"/>
                    </a:lnTo>
                    <a:close/>
                    <a:moveTo>
                      <a:pt x="60" y="119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7" y="109"/>
                    </a:lnTo>
                    <a:lnTo>
                      <a:pt x="19" y="102"/>
                    </a:lnTo>
                    <a:lnTo>
                      <a:pt x="54" y="66"/>
                    </a:lnTo>
                    <a:lnTo>
                      <a:pt x="57" y="68"/>
                    </a:lnTo>
                    <a:lnTo>
                      <a:pt x="60" y="69"/>
                    </a:lnTo>
                    <a:lnTo>
                      <a:pt x="60" y="119"/>
                    </a:lnTo>
                    <a:close/>
                    <a:moveTo>
                      <a:pt x="54" y="66"/>
                    </a:moveTo>
                    <a:lnTo>
                      <a:pt x="54" y="66"/>
                    </a:lnTo>
                    <a:lnTo>
                      <a:pt x="36" y="84"/>
                    </a:lnTo>
                    <a:lnTo>
                      <a:pt x="54" y="66"/>
                    </a:lnTo>
                    <a:close/>
                    <a:moveTo>
                      <a:pt x="19" y="102"/>
                    </a:moveTo>
                    <a:lnTo>
                      <a:pt x="11" y="93"/>
                    </a:lnTo>
                    <a:lnTo>
                      <a:pt x="5" y="84"/>
                    </a:lnTo>
                    <a:lnTo>
                      <a:pt x="1" y="71"/>
                    </a:lnTo>
                    <a:lnTo>
                      <a:pt x="0" y="60"/>
                    </a:lnTo>
                    <a:lnTo>
                      <a:pt x="52" y="60"/>
                    </a:lnTo>
                    <a:lnTo>
                      <a:pt x="52" y="64"/>
                    </a:lnTo>
                    <a:lnTo>
                      <a:pt x="54" y="66"/>
                    </a:lnTo>
                    <a:lnTo>
                      <a:pt x="19" y="102"/>
                    </a:lnTo>
                    <a:close/>
                    <a:moveTo>
                      <a:pt x="0" y="60"/>
                    </a:moveTo>
                    <a:lnTo>
                      <a:pt x="1" y="48"/>
                    </a:lnTo>
                    <a:lnTo>
                      <a:pt x="5" y="37"/>
                    </a:lnTo>
                    <a:lnTo>
                      <a:pt x="11" y="27"/>
                    </a:lnTo>
                    <a:lnTo>
                      <a:pt x="19" y="18"/>
                    </a:lnTo>
                    <a:lnTo>
                      <a:pt x="54" y="54"/>
                    </a:lnTo>
                    <a:lnTo>
                      <a:pt x="52" y="57"/>
                    </a:lnTo>
                    <a:lnTo>
                      <a:pt x="52" y="60"/>
                    </a:lnTo>
                    <a:lnTo>
                      <a:pt x="0" y="60"/>
                    </a:lnTo>
                    <a:close/>
                    <a:moveTo>
                      <a:pt x="54" y="54"/>
                    </a:moveTo>
                    <a:lnTo>
                      <a:pt x="54" y="54"/>
                    </a:lnTo>
                    <a:lnTo>
                      <a:pt x="36" y="36"/>
                    </a:lnTo>
                    <a:lnTo>
                      <a:pt x="54" y="54"/>
                    </a:lnTo>
                    <a:close/>
                    <a:moveTo>
                      <a:pt x="19" y="18"/>
                    </a:moveTo>
                    <a:lnTo>
                      <a:pt x="27" y="11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60" y="0"/>
                    </a:lnTo>
                    <a:lnTo>
                      <a:pt x="60" y="52"/>
                    </a:lnTo>
                    <a:lnTo>
                      <a:pt x="57" y="52"/>
                    </a:lnTo>
                    <a:lnTo>
                      <a:pt x="54" y="54"/>
                    </a:lnTo>
                    <a:lnTo>
                      <a:pt x="19" y="18"/>
                    </a:lnTo>
                    <a:close/>
                    <a:moveTo>
                      <a:pt x="60" y="0"/>
                    </a:moveTo>
                    <a:lnTo>
                      <a:pt x="73" y="1"/>
                    </a:lnTo>
                    <a:lnTo>
                      <a:pt x="84" y="5"/>
                    </a:lnTo>
                    <a:lnTo>
                      <a:pt x="94" y="11"/>
                    </a:lnTo>
                    <a:lnTo>
                      <a:pt x="102" y="18"/>
                    </a:lnTo>
                    <a:lnTo>
                      <a:pt x="67" y="54"/>
                    </a:lnTo>
                    <a:lnTo>
                      <a:pt x="64" y="52"/>
                    </a:lnTo>
                    <a:lnTo>
                      <a:pt x="60" y="52"/>
                    </a:lnTo>
                    <a:lnTo>
                      <a:pt x="60" y="0"/>
                    </a:lnTo>
                    <a:close/>
                    <a:moveTo>
                      <a:pt x="102" y="18"/>
                    </a:moveTo>
                    <a:lnTo>
                      <a:pt x="110" y="27"/>
                    </a:lnTo>
                    <a:lnTo>
                      <a:pt x="115" y="37"/>
                    </a:lnTo>
                    <a:lnTo>
                      <a:pt x="118" y="48"/>
                    </a:lnTo>
                    <a:lnTo>
                      <a:pt x="120" y="60"/>
                    </a:lnTo>
                    <a:lnTo>
                      <a:pt x="69" y="60"/>
                    </a:lnTo>
                    <a:lnTo>
                      <a:pt x="68" y="57"/>
                    </a:lnTo>
                    <a:lnTo>
                      <a:pt x="67" y="54"/>
                    </a:lnTo>
                    <a:lnTo>
                      <a:pt x="102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82" name="Freeform 162"/>
              <p:cNvSpPr>
                <a:spLocks/>
              </p:cNvSpPr>
              <p:nvPr userDrawn="1"/>
            </p:nvSpPr>
            <p:spPr bwMode="auto">
              <a:xfrm>
                <a:off x="2853" y="2737"/>
                <a:ext cx="23" cy="23"/>
              </a:xfrm>
              <a:custGeom>
                <a:avLst/>
                <a:gdLst/>
                <a:ahLst/>
                <a:cxnLst>
                  <a:cxn ang="0">
                    <a:pos x="68" y="34"/>
                  </a:cxn>
                  <a:cxn ang="0">
                    <a:pos x="68" y="41"/>
                  </a:cxn>
                  <a:cxn ang="0">
                    <a:pos x="65" y="48"/>
                  </a:cxn>
                  <a:cxn ang="0">
                    <a:pos x="63" y="53"/>
                  </a:cxn>
                  <a:cxn ang="0">
                    <a:pos x="58" y="59"/>
                  </a:cxn>
                  <a:cxn ang="0">
                    <a:pos x="53" y="62"/>
                  </a:cxn>
                  <a:cxn ang="0">
                    <a:pos x="47" y="65"/>
                  </a:cxn>
                  <a:cxn ang="0">
                    <a:pos x="40" y="67"/>
                  </a:cxn>
                  <a:cxn ang="0">
                    <a:pos x="34" y="69"/>
                  </a:cxn>
                  <a:cxn ang="0">
                    <a:pos x="27" y="67"/>
                  </a:cxn>
                  <a:cxn ang="0">
                    <a:pos x="21" y="65"/>
                  </a:cxn>
                  <a:cxn ang="0">
                    <a:pos x="15" y="62"/>
                  </a:cxn>
                  <a:cxn ang="0">
                    <a:pos x="10" y="59"/>
                  </a:cxn>
                  <a:cxn ang="0">
                    <a:pos x="6" y="53"/>
                  </a:cxn>
                  <a:cxn ang="0">
                    <a:pos x="2" y="48"/>
                  </a:cxn>
                  <a:cxn ang="0">
                    <a:pos x="0" y="41"/>
                  </a:cxn>
                  <a:cxn ang="0">
                    <a:pos x="0" y="34"/>
                  </a:cxn>
                  <a:cxn ang="0">
                    <a:pos x="0" y="27"/>
                  </a:cxn>
                  <a:cxn ang="0">
                    <a:pos x="2" y="21"/>
                  </a:cxn>
                  <a:cxn ang="0">
                    <a:pos x="6" y="14"/>
                  </a:cxn>
                  <a:cxn ang="0">
                    <a:pos x="10" y="10"/>
                  </a:cxn>
                  <a:cxn ang="0">
                    <a:pos x="15" y="6"/>
                  </a:cxn>
                  <a:cxn ang="0">
                    <a:pos x="21" y="2"/>
                  </a:cxn>
                  <a:cxn ang="0">
                    <a:pos x="27" y="1"/>
                  </a:cxn>
                  <a:cxn ang="0">
                    <a:pos x="34" y="0"/>
                  </a:cxn>
                  <a:cxn ang="0">
                    <a:pos x="40" y="1"/>
                  </a:cxn>
                  <a:cxn ang="0">
                    <a:pos x="47" y="2"/>
                  </a:cxn>
                  <a:cxn ang="0">
                    <a:pos x="53" y="6"/>
                  </a:cxn>
                  <a:cxn ang="0">
                    <a:pos x="58" y="10"/>
                  </a:cxn>
                  <a:cxn ang="0">
                    <a:pos x="63" y="14"/>
                  </a:cxn>
                  <a:cxn ang="0">
                    <a:pos x="65" y="21"/>
                  </a:cxn>
                  <a:cxn ang="0">
                    <a:pos x="68" y="27"/>
                  </a:cxn>
                  <a:cxn ang="0">
                    <a:pos x="68" y="34"/>
                  </a:cxn>
                </a:cxnLst>
                <a:rect l="0" t="0" r="r" b="b"/>
                <a:pathLst>
                  <a:path w="68" h="69">
                    <a:moveTo>
                      <a:pt x="68" y="34"/>
                    </a:moveTo>
                    <a:lnTo>
                      <a:pt x="68" y="41"/>
                    </a:lnTo>
                    <a:lnTo>
                      <a:pt x="65" y="48"/>
                    </a:lnTo>
                    <a:lnTo>
                      <a:pt x="63" y="53"/>
                    </a:lnTo>
                    <a:lnTo>
                      <a:pt x="58" y="59"/>
                    </a:lnTo>
                    <a:lnTo>
                      <a:pt x="53" y="62"/>
                    </a:lnTo>
                    <a:lnTo>
                      <a:pt x="47" y="65"/>
                    </a:lnTo>
                    <a:lnTo>
                      <a:pt x="40" y="67"/>
                    </a:lnTo>
                    <a:lnTo>
                      <a:pt x="34" y="69"/>
                    </a:lnTo>
                    <a:lnTo>
                      <a:pt x="27" y="67"/>
                    </a:lnTo>
                    <a:lnTo>
                      <a:pt x="21" y="65"/>
                    </a:lnTo>
                    <a:lnTo>
                      <a:pt x="15" y="62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2" y="48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0" y="27"/>
                    </a:lnTo>
                    <a:lnTo>
                      <a:pt x="2" y="21"/>
                    </a:lnTo>
                    <a:lnTo>
                      <a:pt x="6" y="14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7" y="1"/>
                    </a:lnTo>
                    <a:lnTo>
                      <a:pt x="34" y="0"/>
                    </a:lnTo>
                    <a:lnTo>
                      <a:pt x="40" y="1"/>
                    </a:lnTo>
                    <a:lnTo>
                      <a:pt x="47" y="2"/>
                    </a:lnTo>
                    <a:lnTo>
                      <a:pt x="53" y="6"/>
                    </a:lnTo>
                    <a:lnTo>
                      <a:pt x="58" y="10"/>
                    </a:lnTo>
                    <a:lnTo>
                      <a:pt x="63" y="14"/>
                    </a:lnTo>
                    <a:lnTo>
                      <a:pt x="65" y="21"/>
                    </a:lnTo>
                    <a:lnTo>
                      <a:pt x="68" y="27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83" name="Freeform 163"/>
              <p:cNvSpPr>
                <a:spLocks noEditPoints="1"/>
              </p:cNvSpPr>
              <p:nvPr userDrawn="1"/>
            </p:nvSpPr>
            <p:spPr bwMode="auto">
              <a:xfrm>
                <a:off x="2844" y="2729"/>
                <a:ext cx="40" cy="39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10" y="92"/>
                  </a:cxn>
                  <a:cxn ang="0">
                    <a:pos x="66" y="65"/>
                  </a:cxn>
                  <a:cxn ang="0">
                    <a:pos x="69" y="59"/>
                  </a:cxn>
                  <a:cxn ang="0">
                    <a:pos x="66" y="65"/>
                  </a:cxn>
                  <a:cxn ang="0">
                    <a:pos x="84" y="84"/>
                  </a:cxn>
                  <a:cxn ang="0">
                    <a:pos x="102" y="101"/>
                  </a:cxn>
                  <a:cxn ang="0">
                    <a:pos x="82" y="114"/>
                  </a:cxn>
                  <a:cxn ang="0">
                    <a:pos x="60" y="118"/>
                  </a:cxn>
                  <a:cxn ang="0">
                    <a:pos x="63" y="66"/>
                  </a:cxn>
                  <a:cxn ang="0">
                    <a:pos x="102" y="101"/>
                  </a:cxn>
                  <a:cxn ang="0">
                    <a:pos x="48" y="117"/>
                  </a:cxn>
                  <a:cxn ang="0">
                    <a:pos x="27" y="108"/>
                  </a:cxn>
                  <a:cxn ang="0">
                    <a:pos x="54" y="65"/>
                  </a:cxn>
                  <a:cxn ang="0">
                    <a:pos x="60" y="68"/>
                  </a:cxn>
                  <a:cxn ang="0">
                    <a:pos x="17" y="101"/>
                  </a:cxn>
                  <a:cxn ang="0">
                    <a:pos x="36" y="84"/>
                  </a:cxn>
                  <a:cxn ang="0">
                    <a:pos x="17" y="101"/>
                  </a:cxn>
                  <a:cxn ang="0">
                    <a:pos x="5" y="82"/>
                  </a:cxn>
                  <a:cxn ang="0">
                    <a:pos x="0" y="59"/>
                  </a:cxn>
                  <a:cxn ang="0">
                    <a:pos x="52" y="63"/>
                  </a:cxn>
                  <a:cxn ang="0">
                    <a:pos x="17" y="101"/>
                  </a:cxn>
                  <a:cxn ang="0">
                    <a:pos x="1" y="47"/>
                  </a:cxn>
                  <a:cxn ang="0">
                    <a:pos x="10" y="26"/>
                  </a:cxn>
                  <a:cxn ang="0">
                    <a:pos x="54" y="53"/>
                  </a:cxn>
                  <a:cxn ang="0">
                    <a:pos x="52" y="59"/>
                  </a:cxn>
                  <a:cxn ang="0">
                    <a:pos x="17" y="17"/>
                  </a:cxn>
                  <a:cxn ang="0">
                    <a:pos x="36" y="35"/>
                  </a:cxn>
                  <a:cxn ang="0">
                    <a:pos x="17" y="17"/>
                  </a:cxn>
                  <a:cxn ang="0">
                    <a:pos x="37" y="4"/>
                  </a:cxn>
                  <a:cxn ang="0">
                    <a:pos x="60" y="0"/>
                  </a:cxn>
                  <a:cxn ang="0">
                    <a:pos x="57" y="51"/>
                  </a:cxn>
                  <a:cxn ang="0">
                    <a:pos x="17" y="17"/>
                  </a:cxn>
                  <a:cxn ang="0">
                    <a:pos x="71" y="0"/>
                  </a:cxn>
                  <a:cxn ang="0">
                    <a:pos x="94" y="10"/>
                  </a:cxn>
                  <a:cxn ang="0">
                    <a:pos x="66" y="53"/>
                  </a:cxn>
                  <a:cxn ang="0">
                    <a:pos x="60" y="51"/>
                  </a:cxn>
                  <a:cxn ang="0">
                    <a:pos x="102" y="17"/>
                  </a:cxn>
                  <a:cxn ang="0">
                    <a:pos x="114" y="36"/>
                  </a:cxn>
                  <a:cxn ang="0">
                    <a:pos x="119" y="59"/>
                  </a:cxn>
                  <a:cxn ang="0">
                    <a:pos x="68" y="55"/>
                  </a:cxn>
                  <a:cxn ang="0">
                    <a:pos x="102" y="17"/>
                  </a:cxn>
                </a:cxnLst>
                <a:rect l="0" t="0" r="r" b="b"/>
                <a:pathLst>
                  <a:path w="119" h="118">
                    <a:moveTo>
                      <a:pt x="119" y="59"/>
                    </a:moveTo>
                    <a:lnTo>
                      <a:pt x="118" y="71"/>
                    </a:lnTo>
                    <a:lnTo>
                      <a:pt x="114" y="82"/>
                    </a:lnTo>
                    <a:lnTo>
                      <a:pt x="110" y="92"/>
                    </a:lnTo>
                    <a:lnTo>
                      <a:pt x="102" y="101"/>
                    </a:lnTo>
                    <a:lnTo>
                      <a:pt x="66" y="65"/>
                    </a:lnTo>
                    <a:lnTo>
                      <a:pt x="68" y="63"/>
                    </a:lnTo>
                    <a:lnTo>
                      <a:pt x="69" y="59"/>
                    </a:lnTo>
                    <a:lnTo>
                      <a:pt x="119" y="59"/>
                    </a:lnTo>
                    <a:close/>
                    <a:moveTo>
                      <a:pt x="66" y="65"/>
                    </a:moveTo>
                    <a:lnTo>
                      <a:pt x="66" y="65"/>
                    </a:lnTo>
                    <a:lnTo>
                      <a:pt x="84" y="84"/>
                    </a:lnTo>
                    <a:lnTo>
                      <a:pt x="66" y="65"/>
                    </a:lnTo>
                    <a:close/>
                    <a:moveTo>
                      <a:pt x="102" y="101"/>
                    </a:moveTo>
                    <a:lnTo>
                      <a:pt x="94" y="108"/>
                    </a:lnTo>
                    <a:lnTo>
                      <a:pt x="82" y="114"/>
                    </a:lnTo>
                    <a:lnTo>
                      <a:pt x="71" y="117"/>
                    </a:lnTo>
                    <a:lnTo>
                      <a:pt x="60" y="118"/>
                    </a:lnTo>
                    <a:lnTo>
                      <a:pt x="60" y="68"/>
                    </a:lnTo>
                    <a:lnTo>
                      <a:pt x="63" y="66"/>
                    </a:lnTo>
                    <a:lnTo>
                      <a:pt x="66" y="65"/>
                    </a:lnTo>
                    <a:lnTo>
                      <a:pt x="102" y="101"/>
                    </a:lnTo>
                    <a:close/>
                    <a:moveTo>
                      <a:pt x="60" y="118"/>
                    </a:moveTo>
                    <a:lnTo>
                      <a:pt x="48" y="117"/>
                    </a:lnTo>
                    <a:lnTo>
                      <a:pt x="37" y="114"/>
                    </a:lnTo>
                    <a:lnTo>
                      <a:pt x="27" y="108"/>
                    </a:lnTo>
                    <a:lnTo>
                      <a:pt x="17" y="101"/>
                    </a:lnTo>
                    <a:lnTo>
                      <a:pt x="54" y="65"/>
                    </a:lnTo>
                    <a:lnTo>
                      <a:pt x="57" y="66"/>
                    </a:lnTo>
                    <a:lnTo>
                      <a:pt x="60" y="68"/>
                    </a:lnTo>
                    <a:lnTo>
                      <a:pt x="60" y="118"/>
                    </a:lnTo>
                    <a:close/>
                    <a:moveTo>
                      <a:pt x="17" y="101"/>
                    </a:moveTo>
                    <a:lnTo>
                      <a:pt x="17" y="101"/>
                    </a:lnTo>
                    <a:lnTo>
                      <a:pt x="36" y="84"/>
                    </a:lnTo>
                    <a:lnTo>
                      <a:pt x="17" y="101"/>
                    </a:lnTo>
                    <a:close/>
                    <a:moveTo>
                      <a:pt x="17" y="101"/>
                    </a:moveTo>
                    <a:lnTo>
                      <a:pt x="10" y="92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52" y="59"/>
                    </a:lnTo>
                    <a:lnTo>
                      <a:pt x="52" y="63"/>
                    </a:lnTo>
                    <a:lnTo>
                      <a:pt x="54" y="65"/>
                    </a:lnTo>
                    <a:lnTo>
                      <a:pt x="17" y="101"/>
                    </a:lnTo>
                    <a:close/>
                    <a:moveTo>
                      <a:pt x="0" y="59"/>
                    </a:moveTo>
                    <a:lnTo>
                      <a:pt x="1" y="47"/>
                    </a:lnTo>
                    <a:lnTo>
                      <a:pt x="5" y="36"/>
                    </a:lnTo>
                    <a:lnTo>
                      <a:pt x="10" y="26"/>
                    </a:lnTo>
                    <a:lnTo>
                      <a:pt x="17" y="17"/>
                    </a:lnTo>
                    <a:lnTo>
                      <a:pt x="54" y="53"/>
                    </a:lnTo>
                    <a:lnTo>
                      <a:pt x="52" y="55"/>
                    </a:lnTo>
                    <a:lnTo>
                      <a:pt x="52" y="59"/>
                    </a:lnTo>
                    <a:lnTo>
                      <a:pt x="0" y="59"/>
                    </a:lnTo>
                    <a:close/>
                    <a:moveTo>
                      <a:pt x="17" y="17"/>
                    </a:moveTo>
                    <a:lnTo>
                      <a:pt x="17" y="17"/>
                    </a:lnTo>
                    <a:lnTo>
                      <a:pt x="36" y="35"/>
                    </a:lnTo>
                    <a:lnTo>
                      <a:pt x="17" y="17"/>
                    </a:lnTo>
                    <a:close/>
                    <a:moveTo>
                      <a:pt x="17" y="17"/>
                    </a:moveTo>
                    <a:lnTo>
                      <a:pt x="27" y="10"/>
                    </a:lnTo>
                    <a:lnTo>
                      <a:pt x="37" y="4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0" y="51"/>
                    </a:lnTo>
                    <a:lnTo>
                      <a:pt x="57" y="51"/>
                    </a:lnTo>
                    <a:lnTo>
                      <a:pt x="54" y="53"/>
                    </a:lnTo>
                    <a:lnTo>
                      <a:pt x="17" y="17"/>
                    </a:lnTo>
                    <a:close/>
                    <a:moveTo>
                      <a:pt x="60" y="0"/>
                    </a:moveTo>
                    <a:lnTo>
                      <a:pt x="71" y="0"/>
                    </a:lnTo>
                    <a:lnTo>
                      <a:pt x="82" y="4"/>
                    </a:lnTo>
                    <a:lnTo>
                      <a:pt x="94" y="10"/>
                    </a:lnTo>
                    <a:lnTo>
                      <a:pt x="102" y="17"/>
                    </a:lnTo>
                    <a:lnTo>
                      <a:pt x="66" y="53"/>
                    </a:lnTo>
                    <a:lnTo>
                      <a:pt x="63" y="51"/>
                    </a:lnTo>
                    <a:lnTo>
                      <a:pt x="60" y="51"/>
                    </a:lnTo>
                    <a:lnTo>
                      <a:pt x="60" y="0"/>
                    </a:lnTo>
                    <a:close/>
                    <a:moveTo>
                      <a:pt x="102" y="17"/>
                    </a:moveTo>
                    <a:lnTo>
                      <a:pt x="110" y="26"/>
                    </a:lnTo>
                    <a:lnTo>
                      <a:pt x="114" y="36"/>
                    </a:lnTo>
                    <a:lnTo>
                      <a:pt x="118" y="47"/>
                    </a:lnTo>
                    <a:lnTo>
                      <a:pt x="119" y="59"/>
                    </a:lnTo>
                    <a:lnTo>
                      <a:pt x="69" y="59"/>
                    </a:lnTo>
                    <a:lnTo>
                      <a:pt x="68" y="55"/>
                    </a:lnTo>
                    <a:lnTo>
                      <a:pt x="66" y="53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84" name="Freeform 164"/>
              <p:cNvSpPr>
                <a:spLocks/>
              </p:cNvSpPr>
              <p:nvPr userDrawn="1"/>
            </p:nvSpPr>
            <p:spPr bwMode="auto">
              <a:xfrm>
                <a:off x="2617" y="2932"/>
                <a:ext cx="23" cy="23"/>
              </a:xfrm>
              <a:custGeom>
                <a:avLst/>
                <a:gdLst/>
                <a:ahLst/>
                <a:cxnLst>
                  <a:cxn ang="0">
                    <a:pos x="69" y="34"/>
                  </a:cxn>
                  <a:cxn ang="0">
                    <a:pos x="68" y="42"/>
                  </a:cxn>
                  <a:cxn ang="0">
                    <a:pos x="67" y="48"/>
                  </a:cxn>
                  <a:cxn ang="0">
                    <a:pos x="63" y="54"/>
                  </a:cxn>
                  <a:cxn ang="0">
                    <a:pos x="59" y="59"/>
                  </a:cxn>
                  <a:cxn ang="0">
                    <a:pos x="54" y="63"/>
                  </a:cxn>
                  <a:cxn ang="0">
                    <a:pos x="48" y="66"/>
                  </a:cxn>
                  <a:cxn ang="0">
                    <a:pos x="42" y="68"/>
                  </a:cxn>
                  <a:cxn ang="0">
                    <a:pos x="35" y="69"/>
                  </a:cxn>
                  <a:cxn ang="0">
                    <a:pos x="27" y="68"/>
                  </a:cxn>
                  <a:cxn ang="0">
                    <a:pos x="21" y="66"/>
                  </a:cxn>
                  <a:cxn ang="0">
                    <a:pos x="16" y="63"/>
                  </a:cxn>
                  <a:cxn ang="0">
                    <a:pos x="10" y="59"/>
                  </a:cxn>
                  <a:cxn ang="0">
                    <a:pos x="6" y="54"/>
                  </a:cxn>
                  <a:cxn ang="0">
                    <a:pos x="3" y="48"/>
                  </a:cxn>
                  <a:cxn ang="0">
                    <a:pos x="1" y="42"/>
                  </a:cxn>
                  <a:cxn ang="0">
                    <a:pos x="0" y="34"/>
                  </a:cxn>
                  <a:cxn ang="0">
                    <a:pos x="1" y="27"/>
                  </a:cxn>
                  <a:cxn ang="0">
                    <a:pos x="3" y="21"/>
                  </a:cxn>
                  <a:cxn ang="0">
                    <a:pos x="6" y="16"/>
                  </a:cxn>
                  <a:cxn ang="0">
                    <a:pos x="10" y="10"/>
                  </a:cxn>
                  <a:cxn ang="0">
                    <a:pos x="16" y="6"/>
                  </a:cxn>
                  <a:cxn ang="0">
                    <a:pos x="21" y="2"/>
                  </a:cxn>
                  <a:cxn ang="0">
                    <a:pos x="27" y="1"/>
                  </a:cxn>
                  <a:cxn ang="0">
                    <a:pos x="35" y="0"/>
                  </a:cxn>
                  <a:cxn ang="0">
                    <a:pos x="42" y="1"/>
                  </a:cxn>
                  <a:cxn ang="0">
                    <a:pos x="48" y="2"/>
                  </a:cxn>
                  <a:cxn ang="0">
                    <a:pos x="54" y="6"/>
                  </a:cxn>
                  <a:cxn ang="0">
                    <a:pos x="59" y="10"/>
                  </a:cxn>
                  <a:cxn ang="0">
                    <a:pos x="63" y="16"/>
                  </a:cxn>
                  <a:cxn ang="0">
                    <a:pos x="67" y="21"/>
                  </a:cxn>
                  <a:cxn ang="0">
                    <a:pos x="68" y="27"/>
                  </a:cxn>
                  <a:cxn ang="0">
                    <a:pos x="69" y="34"/>
                  </a:cxn>
                </a:cxnLst>
                <a:rect l="0" t="0" r="r" b="b"/>
                <a:pathLst>
                  <a:path w="69" h="69">
                    <a:moveTo>
                      <a:pt x="69" y="34"/>
                    </a:moveTo>
                    <a:lnTo>
                      <a:pt x="68" y="42"/>
                    </a:lnTo>
                    <a:lnTo>
                      <a:pt x="67" y="48"/>
                    </a:lnTo>
                    <a:lnTo>
                      <a:pt x="63" y="54"/>
                    </a:lnTo>
                    <a:lnTo>
                      <a:pt x="59" y="59"/>
                    </a:lnTo>
                    <a:lnTo>
                      <a:pt x="54" y="63"/>
                    </a:lnTo>
                    <a:lnTo>
                      <a:pt x="48" y="66"/>
                    </a:lnTo>
                    <a:lnTo>
                      <a:pt x="42" y="68"/>
                    </a:lnTo>
                    <a:lnTo>
                      <a:pt x="35" y="69"/>
                    </a:lnTo>
                    <a:lnTo>
                      <a:pt x="27" y="68"/>
                    </a:lnTo>
                    <a:lnTo>
                      <a:pt x="21" y="66"/>
                    </a:lnTo>
                    <a:lnTo>
                      <a:pt x="16" y="63"/>
                    </a:lnTo>
                    <a:lnTo>
                      <a:pt x="10" y="59"/>
                    </a:lnTo>
                    <a:lnTo>
                      <a:pt x="6" y="54"/>
                    </a:lnTo>
                    <a:lnTo>
                      <a:pt x="3" y="48"/>
                    </a:lnTo>
                    <a:lnTo>
                      <a:pt x="1" y="42"/>
                    </a:lnTo>
                    <a:lnTo>
                      <a:pt x="0" y="34"/>
                    </a:lnTo>
                    <a:lnTo>
                      <a:pt x="1" y="27"/>
                    </a:lnTo>
                    <a:lnTo>
                      <a:pt x="3" y="21"/>
                    </a:lnTo>
                    <a:lnTo>
                      <a:pt x="6" y="16"/>
                    </a:lnTo>
                    <a:lnTo>
                      <a:pt x="10" y="10"/>
                    </a:lnTo>
                    <a:lnTo>
                      <a:pt x="16" y="6"/>
                    </a:lnTo>
                    <a:lnTo>
                      <a:pt x="21" y="2"/>
                    </a:lnTo>
                    <a:lnTo>
                      <a:pt x="27" y="1"/>
                    </a:lnTo>
                    <a:lnTo>
                      <a:pt x="35" y="0"/>
                    </a:lnTo>
                    <a:lnTo>
                      <a:pt x="42" y="1"/>
                    </a:lnTo>
                    <a:lnTo>
                      <a:pt x="48" y="2"/>
                    </a:lnTo>
                    <a:lnTo>
                      <a:pt x="54" y="6"/>
                    </a:lnTo>
                    <a:lnTo>
                      <a:pt x="59" y="10"/>
                    </a:lnTo>
                    <a:lnTo>
                      <a:pt x="63" y="16"/>
                    </a:lnTo>
                    <a:lnTo>
                      <a:pt x="67" y="21"/>
                    </a:lnTo>
                    <a:lnTo>
                      <a:pt x="68" y="27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85" name="Freeform 165"/>
              <p:cNvSpPr>
                <a:spLocks noEditPoints="1"/>
              </p:cNvSpPr>
              <p:nvPr userDrawn="1"/>
            </p:nvSpPr>
            <p:spPr bwMode="auto">
              <a:xfrm>
                <a:off x="2609" y="2924"/>
                <a:ext cx="39" cy="39"/>
              </a:xfrm>
              <a:custGeom>
                <a:avLst/>
                <a:gdLst/>
                <a:ahLst/>
                <a:cxnLst>
                  <a:cxn ang="0">
                    <a:pos x="117" y="72"/>
                  </a:cxn>
                  <a:cxn ang="0">
                    <a:pos x="108" y="93"/>
                  </a:cxn>
                  <a:cxn ang="0">
                    <a:pos x="65" y="66"/>
                  </a:cxn>
                  <a:cxn ang="0">
                    <a:pos x="67" y="59"/>
                  </a:cxn>
                  <a:cxn ang="0">
                    <a:pos x="101" y="101"/>
                  </a:cxn>
                  <a:cxn ang="0">
                    <a:pos x="82" y="115"/>
                  </a:cxn>
                  <a:cxn ang="0">
                    <a:pos x="59" y="118"/>
                  </a:cxn>
                  <a:cxn ang="0">
                    <a:pos x="62" y="68"/>
                  </a:cxn>
                  <a:cxn ang="0">
                    <a:pos x="101" y="101"/>
                  </a:cxn>
                  <a:cxn ang="0">
                    <a:pos x="46" y="117"/>
                  </a:cxn>
                  <a:cxn ang="0">
                    <a:pos x="25" y="109"/>
                  </a:cxn>
                  <a:cxn ang="0">
                    <a:pos x="53" y="66"/>
                  </a:cxn>
                  <a:cxn ang="0">
                    <a:pos x="59" y="68"/>
                  </a:cxn>
                  <a:cxn ang="0">
                    <a:pos x="17" y="101"/>
                  </a:cxn>
                  <a:cxn ang="0">
                    <a:pos x="34" y="84"/>
                  </a:cxn>
                  <a:cxn ang="0">
                    <a:pos x="17" y="101"/>
                  </a:cxn>
                  <a:cxn ang="0">
                    <a:pos x="3" y="83"/>
                  </a:cxn>
                  <a:cxn ang="0">
                    <a:pos x="0" y="59"/>
                  </a:cxn>
                  <a:cxn ang="0">
                    <a:pos x="51" y="63"/>
                  </a:cxn>
                  <a:cxn ang="0">
                    <a:pos x="17" y="101"/>
                  </a:cxn>
                  <a:cxn ang="0">
                    <a:pos x="1" y="47"/>
                  </a:cxn>
                  <a:cxn ang="0">
                    <a:pos x="10" y="26"/>
                  </a:cxn>
                  <a:cxn ang="0">
                    <a:pos x="53" y="53"/>
                  </a:cxn>
                  <a:cxn ang="0">
                    <a:pos x="50" y="59"/>
                  </a:cxn>
                  <a:cxn ang="0">
                    <a:pos x="17" y="18"/>
                  </a:cxn>
                  <a:cxn ang="0">
                    <a:pos x="35" y="4"/>
                  </a:cxn>
                  <a:cxn ang="0">
                    <a:pos x="59" y="0"/>
                  </a:cxn>
                  <a:cxn ang="0">
                    <a:pos x="55" y="52"/>
                  </a:cxn>
                  <a:cxn ang="0">
                    <a:pos x="17" y="18"/>
                  </a:cxn>
                  <a:cxn ang="0">
                    <a:pos x="71" y="2"/>
                  </a:cxn>
                  <a:cxn ang="0">
                    <a:pos x="92" y="10"/>
                  </a:cxn>
                  <a:cxn ang="0">
                    <a:pos x="65" y="53"/>
                  </a:cxn>
                  <a:cxn ang="0">
                    <a:pos x="59" y="51"/>
                  </a:cxn>
                  <a:cxn ang="0">
                    <a:pos x="101" y="18"/>
                  </a:cxn>
                  <a:cxn ang="0">
                    <a:pos x="114" y="36"/>
                  </a:cxn>
                  <a:cxn ang="0">
                    <a:pos x="118" y="59"/>
                  </a:cxn>
                  <a:cxn ang="0">
                    <a:pos x="67" y="56"/>
                  </a:cxn>
                  <a:cxn ang="0">
                    <a:pos x="101" y="18"/>
                  </a:cxn>
                </a:cxnLst>
                <a:rect l="0" t="0" r="r" b="b"/>
                <a:pathLst>
                  <a:path w="118" h="118">
                    <a:moveTo>
                      <a:pt x="118" y="59"/>
                    </a:moveTo>
                    <a:lnTo>
                      <a:pt x="117" y="72"/>
                    </a:lnTo>
                    <a:lnTo>
                      <a:pt x="114" y="83"/>
                    </a:lnTo>
                    <a:lnTo>
                      <a:pt x="108" y="93"/>
                    </a:lnTo>
                    <a:lnTo>
                      <a:pt x="101" y="101"/>
                    </a:lnTo>
                    <a:lnTo>
                      <a:pt x="65" y="66"/>
                    </a:lnTo>
                    <a:lnTo>
                      <a:pt x="67" y="63"/>
                    </a:lnTo>
                    <a:lnTo>
                      <a:pt x="67" y="59"/>
                    </a:lnTo>
                    <a:lnTo>
                      <a:pt x="118" y="59"/>
                    </a:lnTo>
                    <a:close/>
                    <a:moveTo>
                      <a:pt x="101" y="101"/>
                    </a:moveTo>
                    <a:lnTo>
                      <a:pt x="92" y="109"/>
                    </a:lnTo>
                    <a:lnTo>
                      <a:pt x="82" y="115"/>
                    </a:lnTo>
                    <a:lnTo>
                      <a:pt x="71" y="117"/>
                    </a:lnTo>
                    <a:lnTo>
                      <a:pt x="59" y="118"/>
                    </a:lnTo>
                    <a:lnTo>
                      <a:pt x="59" y="68"/>
                    </a:lnTo>
                    <a:lnTo>
                      <a:pt x="62" y="68"/>
                    </a:lnTo>
                    <a:lnTo>
                      <a:pt x="65" y="66"/>
                    </a:lnTo>
                    <a:lnTo>
                      <a:pt x="101" y="101"/>
                    </a:lnTo>
                    <a:close/>
                    <a:moveTo>
                      <a:pt x="59" y="118"/>
                    </a:moveTo>
                    <a:lnTo>
                      <a:pt x="46" y="117"/>
                    </a:lnTo>
                    <a:lnTo>
                      <a:pt x="35" y="115"/>
                    </a:lnTo>
                    <a:lnTo>
                      <a:pt x="25" y="109"/>
                    </a:lnTo>
                    <a:lnTo>
                      <a:pt x="17" y="101"/>
                    </a:lnTo>
                    <a:lnTo>
                      <a:pt x="53" y="66"/>
                    </a:lnTo>
                    <a:lnTo>
                      <a:pt x="55" y="68"/>
                    </a:lnTo>
                    <a:lnTo>
                      <a:pt x="59" y="68"/>
                    </a:lnTo>
                    <a:lnTo>
                      <a:pt x="59" y="118"/>
                    </a:lnTo>
                    <a:close/>
                    <a:moveTo>
                      <a:pt x="17" y="101"/>
                    </a:moveTo>
                    <a:lnTo>
                      <a:pt x="17" y="101"/>
                    </a:lnTo>
                    <a:lnTo>
                      <a:pt x="34" y="84"/>
                    </a:lnTo>
                    <a:lnTo>
                      <a:pt x="17" y="101"/>
                    </a:lnTo>
                    <a:close/>
                    <a:moveTo>
                      <a:pt x="17" y="101"/>
                    </a:moveTo>
                    <a:lnTo>
                      <a:pt x="10" y="93"/>
                    </a:lnTo>
                    <a:lnTo>
                      <a:pt x="3" y="83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50" y="59"/>
                    </a:lnTo>
                    <a:lnTo>
                      <a:pt x="51" y="63"/>
                    </a:lnTo>
                    <a:lnTo>
                      <a:pt x="53" y="66"/>
                    </a:lnTo>
                    <a:lnTo>
                      <a:pt x="17" y="101"/>
                    </a:lnTo>
                    <a:close/>
                    <a:moveTo>
                      <a:pt x="0" y="59"/>
                    </a:moveTo>
                    <a:lnTo>
                      <a:pt x="1" y="47"/>
                    </a:lnTo>
                    <a:lnTo>
                      <a:pt x="3" y="36"/>
                    </a:lnTo>
                    <a:lnTo>
                      <a:pt x="10" y="26"/>
                    </a:lnTo>
                    <a:lnTo>
                      <a:pt x="17" y="18"/>
                    </a:lnTo>
                    <a:lnTo>
                      <a:pt x="53" y="53"/>
                    </a:lnTo>
                    <a:lnTo>
                      <a:pt x="51" y="56"/>
                    </a:lnTo>
                    <a:lnTo>
                      <a:pt x="50" y="59"/>
                    </a:lnTo>
                    <a:lnTo>
                      <a:pt x="0" y="59"/>
                    </a:lnTo>
                    <a:close/>
                    <a:moveTo>
                      <a:pt x="17" y="18"/>
                    </a:moveTo>
                    <a:lnTo>
                      <a:pt x="25" y="10"/>
                    </a:lnTo>
                    <a:lnTo>
                      <a:pt x="35" y="4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59" y="51"/>
                    </a:lnTo>
                    <a:lnTo>
                      <a:pt x="55" y="52"/>
                    </a:lnTo>
                    <a:lnTo>
                      <a:pt x="53" y="53"/>
                    </a:lnTo>
                    <a:lnTo>
                      <a:pt x="17" y="18"/>
                    </a:lnTo>
                    <a:close/>
                    <a:moveTo>
                      <a:pt x="59" y="0"/>
                    </a:moveTo>
                    <a:lnTo>
                      <a:pt x="71" y="2"/>
                    </a:lnTo>
                    <a:lnTo>
                      <a:pt x="82" y="4"/>
                    </a:lnTo>
                    <a:lnTo>
                      <a:pt x="92" y="10"/>
                    </a:lnTo>
                    <a:lnTo>
                      <a:pt x="101" y="18"/>
                    </a:lnTo>
                    <a:lnTo>
                      <a:pt x="65" y="53"/>
                    </a:lnTo>
                    <a:lnTo>
                      <a:pt x="62" y="52"/>
                    </a:lnTo>
                    <a:lnTo>
                      <a:pt x="59" y="51"/>
                    </a:lnTo>
                    <a:lnTo>
                      <a:pt x="59" y="0"/>
                    </a:lnTo>
                    <a:close/>
                    <a:moveTo>
                      <a:pt x="101" y="18"/>
                    </a:moveTo>
                    <a:lnTo>
                      <a:pt x="108" y="26"/>
                    </a:lnTo>
                    <a:lnTo>
                      <a:pt x="114" y="36"/>
                    </a:lnTo>
                    <a:lnTo>
                      <a:pt x="117" y="47"/>
                    </a:lnTo>
                    <a:lnTo>
                      <a:pt x="118" y="59"/>
                    </a:lnTo>
                    <a:lnTo>
                      <a:pt x="67" y="59"/>
                    </a:lnTo>
                    <a:lnTo>
                      <a:pt x="67" y="56"/>
                    </a:lnTo>
                    <a:lnTo>
                      <a:pt x="65" y="53"/>
                    </a:lnTo>
                    <a:lnTo>
                      <a:pt x="101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86" name="Freeform 166"/>
              <p:cNvSpPr>
                <a:spLocks/>
              </p:cNvSpPr>
              <p:nvPr userDrawn="1"/>
            </p:nvSpPr>
            <p:spPr bwMode="auto">
              <a:xfrm>
                <a:off x="3198" y="2250"/>
                <a:ext cx="23" cy="22"/>
              </a:xfrm>
              <a:custGeom>
                <a:avLst/>
                <a:gdLst/>
                <a:ahLst/>
                <a:cxnLst>
                  <a:cxn ang="0">
                    <a:pos x="69" y="33"/>
                  </a:cxn>
                  <a:cxn ang="0">
                    <a:pos x="68" y="41"/>
                  </a:cxn>
                  <a:cxn ang="0">
                    <a:pos x="66" y="47"/>
                  </a:cxn>
                  <a:cxn ang="0">
                    <a:pos x="63" y="53"/>
                  </a:cxn>
                  <a:cxn ang="0">
                    <a:pos x="59" y="58"/>
                  </a:cxn>
                  <a:cxn ang="0">
                    <a:pos x="53" y="62"/>
                  </a:cxn>
                  <a:cxn ang="0">
                    <a:pos x="48" y="65"/>
                  </a:cxn>
                  <a:cxn ang="0">
                    <a:pos x="42" y="67"/>
                  </a:cxn>
                  <a:cxn ang="0">
                    <a:pos x="35" y="68"/>
                  </a:cxn>
                  <a:cxn ang="0">
                    <a:pos x="28" y="67"/>
                  </a:cxn>
                  <a:cxn ang="0">
                    <a:pos x="21" y="65"/>
                  </a:cxn>
                  <a:cxn ang="0">
                    <a:pos x="15" y="62"/>
                  </a:cxn>
                  <a:cxn ang="0">
                    <a:pos x="10" y="58"/>
                  </a:cxn>
                  <a:cxn ang="0">
                    <a:pos x="7" y="53"/>
                  </a:cxn>
                  <a:cxn ang="0">
                    <a:pos x="3" y="47"/>
                  </a:cxn>
                  <a:cxn ang="0">
                    <a:pos x="2" y="41"/>
                  </a:cxn>
                  <a:cxn ang="0">
                    <a:pos x="0" y="33"/>
                  </a:cxn>
                  <a:cxn ang="0">
                    <a:pos x="2" y="27"/>
                  </a:cxn>
                  <a:cxn ang="0">
                    <a:pos x="3" y="20"/>
                  </a:cxn>
                  <a:cxn ang="0">
                    <a:pos x="7" y="15"/>
                  </a:cxn>
                  <a:cxn ang="0">
                    <a:pos x="10" y="10"/>
                  </a:cxn>
                  <a:cxn ang="0">
                    <a:pos x="15" y="5"/>
                  </a:cxn>
                  <a:cxn ang="0">
                    <a:pos x="21" y="3"/>
                  </a:cxn>
                  <a:cxn ang="0">
                    <a:pos x="28" y="0"/>
                  </a:cxn>
                  <a:cxn ang="0">
                    <a:pos x="35" y="0"/>
                  </a:cxn>
                  <a:cxn ang="0">
                    <a:pos x="42" y="0"/>
                  </a:cxn>
                  <a:cxn ang="0">
                    <a:pos x="48" y="3"/>
                  </a:cxn>
                  <a:cxn ang="0">
                    <a:pos x="53" y="5"/>
                  </a:cxn>
                  <a:cxn ang="0">
                    <a:pos x="59" y="10"/>
                  </a:cxn>
                  <a:cxn ang="0">
                    <a:pos x="63" y="15"/>
                  </a:cxn>
                  <a:cxn ang="0">
                    <a:pos x="66" y="20"/>
                  </a:cxn>
                  <a:cxn ang="0">
                    <a:pos x="68" y="27"/>
                  </a:cxn>
                  <a:cxn ang="0">
                    <a:pos x="69" y="33"/>
                  </a:cxn>
                </a:cxnLst>
                <a:rect l="0" t="0" r="r" b="b"/>
                <a:pathLst>
                  <a:path w="69" h="68">
                    <a:moveTo>
                      <a:pt x="69" y="33"/>
                    </a:moveTo>
                    <a:lnTo>
                      <a:pt x="68" y="41"/>
                    </a:lnTo>
                    <a:lnTo>
                      <a:pt x="66" y="47"/>
                    </a:lnTo>
                    <a:lnTo>
                      <a:pt x="63" y="53"/>
                    </a:lnTo>
                    <a:lnTo>
                      <a:pt x="59" y="58"/>
                    </a:lnTo>
                    <a:lnTo>
                      <a:pt x="53" y="62"/>
                    </a:lnTo>
                    <a:lnTo>
                      <a:pt x="48" y="65"/>
                    </a:lnTo>
                    <a:lnTo>
                      <a:pt x="42" y="67"/>
                    </a:lnTo>
                    <a:lnTo>
                      <a:pt x="35" y="68"/>
                    </a:lnTo>
                    <a:lnTo>
                      <a:pt x="28" y="67"/>
                    </a:lnTo>
                    <a:lnTo>
                      <a:pt x="21" y="65"/>
                    </a:lnTo>
                    <a:lnTo>
                      <a:pt x="15" y="62"/>
                    </a:lnTo>
                    <a:lnTo>
                      <a:pt x="10" y="58"/>
                    </a:lnTo>
                    <a:lnTo>
                      <a:pt x="7" y="53"/>
                    </a:lnTo>
                    <a:lnTo>
                      <a:pt x="3" y="47"/>
                    </a:lnTo>
                    <a:lnTo>
                      <a:pt x="2" y="41"/>
                    </a:lnTo>
                    <a:lnTo>
                      <a:pt x="0" y="33"/>
                    </a:lnTo>
                    <a:lnTo>
                      <a:pt x="2" y="27"/>
                    </a:lnTo>
                    <a:lnTo>
                      <a:pt x="3" y="20"/>
                    </a:lnTo>
                    <a:lnTo>
                      <a:pt x="7" y="15"/>
                    </a:lnTo>
                    <a:lnTo>
                      <a:pt x="10" y="10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8" y="0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48" y="3"/>
                    </a:lnTo>
                    <a:lnTo>
                      <a:pt x="53" y="5"/>
                    </a:lnTo>
                    <a:lnTo>
                      <a:pt x="59" y="10"/>
                    </a:lnTo>
                    <a:lnTo>
                      <a:pt x="63" y="15"/>
                    </a:lnTo>
                    <a:lnTo>
                      <a:pt x="66" y="20"/>
                    </a:lnTo>
                    <a:lnTo>
                      <a:pt x="68" y="27"/>
                    </a:lnTo>
                    <a:lnTo>
                      <a:pt x="69" y="33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87" name="Freeform 167"/>
              <p:cNvSpPr>
                <a:spLocks noEditPoints="1"/>
              </p:cNvSpPr>
              <p:nvPr userDrawn="1"/>
            </p:nvSpPr>
            <p:spPr bwMode="auto">
              <a:xfrm>
                <a:off x="3190" y="2241"/>
                <a:ext cx="39" cy="40"/>
              </a:xfrm>
              <a:custGeom>
                <a:avLst/>
                <a:gdLst/>
                <a:ahLst/>
                <a:cxnLst>
                  <a:cxn ang="0">
                    <a:pos x="117" y="72"/>
                  </a:cxn>
                  <a:cxn ang="0">
                    <a:pos x="108" y="93"/>
                  </a:cxn>
                  <a:cxn ang="0">
                    <a:pos x="65" y="65"/>
                  </a:cxn>
                  <a:cxn ang="0">
                    <a:pos x="67" y="59"/>
                  </a:cxn>
                  <a:cxn ang="0">
                    <a:pos x="101" y="102"/>
                  </a:cxn>
                  <a:cxn ang="0">
                    <a:pos x="82" y="115"/>
                  </a:cxn>
                  <a:cxn ang="0">
                    <a:pos x="59" y="120"/>
                  </a:cxn>
                  <a:cxn ang="0">
                    <a:pos x="63" y="68"/>
                  </a:cxn>
                  <a:cxn ang="0">
                    <a:pos x="101" y="102"/>
                  </a:cxn>
                  <a:cxn ang="0">
                    <a:pos x="47" y="118"/>
                  </a:cxn>
                  <a:cxn ang="0">
                    <a:pos x="26" y="109"/>
                  </a:cxn>
                  <a:cxn ang="0">
                    <a:pos x="53" y="65"/>
                  </a:cxn>
                  <a:cxn ang="0">
                    <a:pos x="59" y="68"/>
                  </a:cxn>
                  <a:cxn ang="0">
                    <a:pos x="53" y="65"/>
                  </a:cxn>
                  <a:cxn ang="0">
                    <a:pos x="34" y="84"/>
                  </a:cxn>
                  <a:cxn ang="0">
                    <a:pos x="17" y="102"/>
                  </a:cxn>
                  <a:cxn ang="0">
                    <a:pos x="4" y="83"/>
                  </a:cxn>
                  <a:cxn ang="0">
                    <a:pos x="0" y="59"/>
                  </a:cxn>
                  <a:cxn ang="0">
                    <a:pos x="50" y="63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6"/>
                  </a:cxn>
                  <a:cxn ang="0">
                    <a:pos x="53" y="53"/>
                  </a:cxn>
                  <a:cxn ang="0">
                    <a:pos x="50" y="59"/>
                  </a:cxn>
                  <a:cxn ang="0">
                    <a:pos x="17" y="17"/>
                  </a:cxn>
                  <a:cxn ang="0">
                    <a:pos x="34" y="36"/>
                  </a:cxn>
                  <a:cxn ang="0">
                    <a:pos x="17" y="17"/>
                  </a:cxn>
                  <a:cxn ang="0">
                    <a:pos x="36" y="5"/>
                  </a:cxn>
                  <a:cxn ang="0">
                    <a:pos x="59" y="0"/>
                  </a:cxn>
                  <a:cxn ang="0">
                    <a:pos x="55" y="52"/>
                  </a:cxn>
                  <a:cxn ang="0">
                    <a:pos x="17" y="17"/>
                  </a:cxn>
                  <a:cxn ang="0">
                    <a:pos x="71" y="1"/>
                  </a:cxn>
                  <a:cxn ang="0">
                    <a:pos x="92" y="10"/>
                  </a:cxn>
                  <a:cxn ang="0">
                    <a:pos x="65" y="53"/>
                  </a:cxn>
                  <a:cxn ang="0">
                    <a:pos x="59" y="51"/>
                  </a:cxn>
                  <a:cxn ang="0">
                    <a:pos x="101" y="17"/>
                  </a:cxn>
                  <a:cxn ang="0">
                    <a:pos x="114" y="37"/>
                  </a:cxn>
                  <a:cxn ang="0">
                    <a:pos x="118" y="59"/>
                  </a:cxn>
                  <a:cxn ang="0">
                    <a:pos x="66" y="56"/>
                  </a:cxn>
                  <a:cxn ang="0">
                    <a:pos x="101" y="17"/>
                  </a:cxn>
                </a:cxnLst>
                <a:rect l="0" t="0" r="r" b="b"/>
                <a:pathLst>
                  <a:path w="118" h="120">
                    <a:moveTo>
                      <a:pt x="118" y="59"/>
                    </a:moveTo>
                    <a:lnTo>
                      <a:pt x="117" y="72"/>
                    </a:lnTo>
                    <a:lnTo>
                      <a:pt x="114" y="83"/>
                    </a:lnTo>
                    <a:lnTo>
                      <a:pt x="108" y="93"/>
                    </a:lnTo>
                    <a:lnTo>
                      <a:pt x="101" y="102"/>
                    </a:lnTo>
                    <a:lnTo>
                      <a:pt x="65" y="65"/>
                    </a:lnTo>
                    <a:lnTo>
                      <a:pt x="66" y="63"/>
                    </a:lnTo>
                    <a:lnTo>
                      <a:pt x="67" y="59"/>
                    </a:lnTo>
                    <a:lnTo>
                      <a:pt x="118" y="59"/>
                    </a:lnTo>
                    <a:close/>
                    <a:moveTo>
                      <a:pt x="101" y="102"/>
                    </a:moveTo>
                    <a:lnTo>
                      <a:pt x="92" y="109"/>
                    </a:lnTo>
                    <a:lnTo>
                      <a:pt x="82" y="115"/>
                    </a:lnTo>
                    <a:lnTo>
                      <a:pt x="71" y="118"/>
                    </a:lnTo>
                    <a:lnTo>
                      <a:pt x="59" y="120"/>
                    </a:lnTo>
                    <a:lnTo>
                      <a:pt x="59" y="68"/>
                    </a:lnTo>
                    <a:lnTo>
                      <a:pt x="63" y="68"/>
                    </a:lnTo>
                    <a:lnTo>
                      <a:pt x="65" y="65"/>
                    </a:lnTo>
                    <a:lnTo>
                      <a:pt x="101" y="102"/>
                    </a:lnTo>
                    <a:close/>
                    <a:moveTo>
                      <a:pt x="59" y="120"/>
                    </a:moveTo>
                    <a:lnTo>
                      <a:pt x="47" y="118"/>
                    </a:lnTo>
                    <a:lnTo>
                      <a:pt x="36" y="115"/>
                    </a:lnTo>
                    <a:lnTo>
                      <a:pt x="26" y="109"/>
                    </a:lnTo>
                    <a:lnTo>
                      <a:pt x="17" y="101"/>
                    </a:lnTo>
                    <a:lnTo>
                      <a:pt x="53" y="65"/>
                    </a:lnTo>
                    <a:lnTo>
                      <a:pt x="55" y="68"/>
                    </a:lnTo>
                    <a:lnTo>
                      <a:pt x="59" y="68"/>
                    </a:lnTo>
                    <a:lnTo>
                      <a:pt x="59" y="120"/>
                    </a:lnTo>
                    <a:close/>
                    <a:moveTo>
                      <a:pt x="53" y="65"/>
                    </a:moveTo>
                    <a:lnTo>
                      <a:pt x="53" y="65"/>
                    </a:lnTo>
                    <a:lnTo>
                      <a:pt x="34" y="84"/>
                    </a:lnTo>
                    <a:lnTo>
                      <a:pt x="53" y="65"/>
                    </a:lnTo>
                    <a:close/>
                    <a:moveTo>
                      <a:pt x="17" y="102"/>
                    </a:moveTo>
                    <a:lnTo>
                      <a:pt x="10" y="93"/>
                    </a:lnTo>
                    <a:lnTo>
                      <a:pt x="4" y="83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50" y="59"/>
                    </a:lnTo>
                    <a:lnTo>
                      <a:pt x="50" y="63"/>
                    </a:lnTo>
                    <a:lnTo>
                      <a:pt x="53" y="65"/>
                    </a:lnTo>
                    <a:lnTo>
                      <a:pt x="17" y="102"/>
                    </a:lnTo>
                    <a:close/>
                    <a:moveTo>
                      <a:pt x="0" y="59"/>
                    </a:moveTo>
                    <a:lnTo>
                      <a:pt x="1" y="48"/>
                    </a:lnTo>
                    <a:lnTo>
                      <a:pt x="4" y="36"/>
                    </a:lnTo>
                    <a:lnTo>
                      <a:pt x="10" y="26"/>
                    </a:lnTo>
                    <a:lnTo>
                      <a:pt x="17" y="17"/>
                    </a:lnTo>
                    <a:lnTo>
                      <a:pt x="53" y="53"/>
                    </a:lnTo>
                    <a:lnTo>
                      <a:pt x="50" y="57"/>
                    </a:lnTo>
                    <a:lnTo>
                      <a:pt x="50" y="59"/>
                    </a:lnTo>
                    <a:lnTo>
                      <a:pt x="0" y="59"/>
                    </a:lnTo>
                    <a:close/>
                    <a:moveTo>
                      <a:pt x="17" y="17"/>
                    </a:moveTo>
                    <a:lnTo>
                      <a:pt x="17" y="17"/>
                    </a:lnTo>
                    <a:lnTo>
                      <a:pt x="34" y="36"/>
                    </a:lnTo>
                    <a:lnTo>
                      <a:pt x="17" y="17"/>
                    </a:lnTo>
                    <a:close/>
                    <a:moveTo>
                      <a:pt x="17" y="17"/>
                    </a:moveTo>
                    <a:lnTo>
                      <a:pt x="26" y="10"/>
                    </a:lnTo>
                    <a:lnTo>
                      <a:pt x="36" y="5"/>
                    </a:lnTo>
                    <a:lnTo>
                      <a:pt x="47" y="1"/>
                    </a:lnTo>
                    <a:lnTo>
                      <a:pt x="59" y="0"/>
                    </a:lnTo>
                    <a:lnTo>
                      <a:pt x="59" y="51"/>
                    </a:lnTo>
                    <a:lnTo>
                      <a:pt x="55" y="52"/>
                    </a:lnTo>
                    <a:lnTo>
                      <a:pt x="53" y="53"/>
                    </a:lnTo>
                    <a:lnTo>
                      <a:pt x="17" y="17"/>
                    </a:lnTo>
                    <a:close/>
                    <a:moveTo>
                      <a:pt x="59" y="0"/>
                    </a:moveTo>
                    <a:lnTo>
                      <a:pt x="71" y="1"/>
                    </a:lnTo>
                    <a:lnTo>
                      <a:pt x="82" y="5"/>
                    </a:lnTo>
                    <a:lnTo>
                      <a:pt x="92" y="10"/>
                    </a:lnTo>
                    <a:lnTo>
                      <a:pt x="101" y="17"/>
                    </a:lnTo>
                    <a:lnTo>
                      <a:pt x="65" y="53"/>
                    </a:lnTo>
                    <a:lnTo>
                      <a:pt x="63" y="52"/>
                    </a:lnTo>
                    <a:lnTo>
                      <a:pt x="59" y="51"/>
                    </a:lnTo>
                    <a:lnTo>
                      <a:pt x="59" y="0"/>
                    </a:lnTo>
                    <a:close/>
                    <a:moveTo>
                      <a:pt x="101" y="17"/>
                    </a:moveTo>
                    <a:lnTo>
                      <a:pt x="108" y="26"/>
                    </a:lnTo>
                    <a:lnTo>
                      <a:pt x="114" y="37"/>
                    </a:lnTo>
                    <a:lnTo>
                      <a:pt x="117" y="48"/>
                    </a:lnTo>
                    <a:lnTo>
                      <a:pt x="118" y="59"/>
                    </a:lnTo>
                    <a:lnTo>
                      <a:pt x="67" y="59"/>
                    </a:lnTo>
                    <a:lnTo>
                      <a:pt x="66" y="56"/>
                    </a:lnTo>
                    <a:lnTo>
                      <a:pt x="65" y="53"/>
                    </a:lnTo>
                    <a:lnTo>
                      <a:pt x="101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88" name="Freeform 168"/>
              <p:cNvSpPr>
                <a:spLocks/>
              </p:cNvSpPr>
              <p:nvPr userDrawn="1"/>
            </p:nvSpPr>
            <p:spPr bwMode="auto">
              <a:xfrm>
                <a:off x="2521" y="3588"/>
                <a:ext cx="23" cy="23"/>
              </a:xfrm>
              <a:custGeom>
                <a:avLst/>
                <a:gdLst/>
                <a:ahLst/>
                <a:cxnLst>
                  <a:cxn ang="0">
                    <a:pos x="69" y="35"/>
                  </a:cxn>
                  <a:cxn ang="0">
                    <a:pos x="67" y="42"/>
                  </a:cxn>
                  <a:cxn ang="0">
                    <a:pos x="65" y="48"/>
                  </a:cxn>
                  <a:cxn ang="0">
                    <a:pos x="62" y="53"/>
                  </a:cxn>
                  <a:cxn ang="0">
                    <a:pos x="57" y="59"/>
                  </a:cxn>
                  <a:cxn ang="0">
                    <a:pos x="53" y="63"/>
                  </a:cxn>
                  <a:cxn ang="0">
                    <a:pos x="48" y="66"/>
                  </a:cxn>
                  <a:cxn ang="0">
                    <a:pos x="40" y="68"/>
                  </a:cxn>
                  <a:cxn ang="0">
                    <a:pos x="34" y="69"/>
                  </a:cxn>
                  <a:cxn ang="0">
                    <a:pos x="27" y="68"/>
                  </a:cxn>
                  <a:cxn ang="0">
                    <a:pos x="21" y="66"/>
                  </a:cxn>
                  <a:cxn ang="0">
                    <a:pos x="14" y="63"/>
                  </a:cxn>
                  <a:cxn ang="0">
                    <a:pos x="9" y="59"/>
                  </a:cxn>
                  <a:cxn ang="0">
                    <a:pos x="6" y="53"/>
                  </a:cxn>
                  <a:cxn ang="0">
                    <a:pos x="2" y="48"/>
                  </a:cxn>
                  <a:cxn ang="0">
                    <a:pos x="1" y="42"/>
                  </a:cxn>
                  <a:cxn ang="0">
                    <a:pos x="0" y="35"/>
                  </a:cxn>
                  <a:cxn ang="0">
                    <a:pos x="1" y="27"/>
                  </a:cxn>
                  <a:cxn ang="0">
                    <a:pos x="2" y="21"/>
                  </a:cxn>
                  <a:cxn ang="0">
                    <a:pos x="6" y="15"/>
                  </a:cxn>
                  <a:cxn ang="0">
                    <a:pos x="9" y="10"/>
                  </a:cxn>
                  <a:cxn ang="0">
                    <a:pos x="14" y="7"/>
                  </a:cxn>
                  <a:cxn ang="0">
                    <a:pos x="21" y="3"/>
                  </a:cxn>
                  <a:cxn ang="0">
                    <a:pos x="27" y="2"/>
                  </a:cxn>
                  <a:cxn ang="0">
                    <a:pos x="34" y="0"/>
                  </a:cxn>
                  <a:cxn ang="0">
                    <a:pos x="40" y="2"/>
                  </a:cxn>
                  <a:cxn ang="0">
                    <a:pos x="48" y="3"/>
                  </a:cxn>
                  <a:cxn ang="0">
                    <a:pos x="53" y="7"/>
                  </a:cxn>
                  <a:cxn ang="0">
                    <a:pos x="57" y="10"/>
                  </a:cxn>
                  <a:cxn ang="0">
                    <a:pos x="62" y="15"/>
                  </a:cxn>
                  <a:cxn ang="0">
                    <a:pos x="65" y="21"/>
                  </a:cxn>
                  <a:cxn ang="0">
                    <a:pos x="67" y="27"/>
                  </a:cxn>
                  <a:cxn ang="0">
                    <a:pos x="69" y="3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7" y="42"/>
                    </a:lnTo>
                    <a:lnTo>
                      <a:pt x="65" y="48"/>
                    </a:lnTo>
                    <a:lnTo>
                      <a:pt x="62" y="53"/>
                    </a:lnTo>
                    <a:lnTo>
                      <a:pt x="57" y="59"/>
                    </a:lnTo>
                    <a:lnTo>
                      <a:pt x="53" y="63"/>
                    </a:lnTo>
                    <a:lnTo>
                      <a:pt x="48" y="66"/>
                    </a:lnTo>
                    <a:lnTo>
                      <a:pt x="40" y="68"/>
                    </a:lnTo>
                    <a:lnTo>
                      <a:pt x="34" y="69"/>
                    </a:lnTo>
                    <a:lnTo>
                      <a:pt x="27" y="68"/>
                    </a:lnTo>
                    <a:lnTo>
                      <a:pt x="21" y="66"/>
                    </a:lnTo>
                    <a:lnTo>
                      <a:pt x="14" y="63"/>
                    </a:lnTo>
                    <a:lnTo>
                      <a:pt x="9" y="59"/>
                    </a:lnTo>
                    <a:lnTo>
                      <a:pt x="6" y="53"/>
                    </a:lnTo>
                    <a:lnTo>
                      <a:pt x="2" y="48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6" y="15"/>
                    </a:lnTo>
                    <a:lnTo>
                      <a:pt x="9" y="10"/>
                    </a:lnTo>
                    <a:lnTo>
                      <a:pt x="14" y="7"/>
                    </a:lnTo>
                    <a:lnTo>
                      <a:pt x="21" y="3"/>
                    </a:lnTo>
                    <a:lnTo>
                      <a:pt x="27" y="2"/>
                    </a:lnTo>
                    <a:lnTo>
                      <a:pt x="34" y="0"/>
                    </a:lnTo>
                    <a:lnTo>
                      <a:pt x="40" y="2"/>
                    </a:lnTo>
                    <a:lnTo>
                      <a:pt x="48" y="3"/>
                    </a:lnTo>
                    <a:lnTo>
                      <a:pt x="53" y="7"/>
                    </a:lnTo>
                    <a:lnTo>
                      <a:pt x="57" y="10"/>
                    </a:lnTo>
                    <a:lnTo>
                      <a:pt x="62" y="15"/>
                    </a:lnTo>
                    <a:lnTo>
                      <a:pt x="65" y="21"/>
                    </a:lnTo>
                    <a:lnTo>
                      <a:pt x="67" y="27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89" name="Freeform 169"/>
              <p:cNvSpPr>
                <a:spLocks noEditPoints="1"/>
              </p:cNvSpPr>
              <p:nvPr userDrawn="1"/>
            </p:nvSpPr>
            <p:spPr bwMode="auto">
              <a:xfrm>
                <a:off x="2513" y="3580"/>
                <a:ext cx="39" cy="40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09" y="92"/>
                  </a:cxn>
                  <a:cxn ang="0">
                    <a:pos x="66" y="65"/>
                  </a:cxn>
                  <a:cxn ang="0">
                    <a:pos x="69" y="59"/>
                  </a:cxn>
                  <a:cxn ang="0">
                    <a:pos x="102" y="101"/>
                  </a:cxn>
                  <a:cxn ang="0">
                    <a:pos x="83" y="114"/>
                  </a:cxn>
                  <a:cxn ang="0">
                    <a:pos x="60" y="118"/>
                  </a:cxn>
                  <a:cxn ang="0">
                    <a:pos x="64" y="66"/>
                  </a:cxn>
                  <a:cxn ang="0">
                    <a:pos x="102" y="101"/>
                  </a:cxn>
                  <a:cxn ang="0">
                    <a:pos x="48" y="117"/>
                  </a:cxn>
                  <a:cxn ang="0">
                    <a:pos x="27" y="108"/>
                  </a:cxn>
                  <a:cxn ang="0">
                    <a:pos x="54" y="65"/>
                  </a:cxn>
                  <a:cxn ang="0">
                    <a:pos x="60" y="67"/>
                  </a:cxn>
                  <a:cxn ang="0">
                    <a:pos x="54" y="65"/>
                  </a:cxn>
                  <a:cxn ang="0">
                    <a:pos x="35" y="83"/>
                  </a:cxn>
                  <a:cxn ang="0">
                    <a:pos x="18" y="101"/>
                  </a:cxn>
                  <a:cxn ang="0">
                    <a:pos x="5" y="82"/>
                  </a:cxn>
                  <a:cxn ang="0">
                    <a:pos x="0" y="59"/>
                  </a:cxn>
                  <a:cxn ang="0">
                    <a:pos x="51" y="63"/>
                  </a:cxn>
                  <a:cxn ang="0">
                    <a:pos x="18" y="101"/>
                  </a:cxn>
                  <a:cxn ang="0">
                    <a:pos x="1" y="47"/>
                  </a:cxn>
                  <a:cxn ang="0">
                    <a:pos x="11" y="26"/>
                  </a:cxn>
                  <a:cxn ang="0">
                    <a:pos x="54" y="53"/>
                  </a:cxn>
                  <a:cxn ang="0">
                    <a:pos x="51" y="59"/>
                  </a:cxn>
                  <a:cxn ang="0">
                    <a:pos x="54" y="53"/>
                  </a:cxn>
                  <a:cxn ang="0">
                    <a:pos x="35" y="34"/>
                  </a:cxn>
                  <a:cxn ang="0">
                    <a:pos x="18" y="17"/>
                  </a:cxn>
                  <a:cxn ang="0">
                    <a:pos x="37" y="3"/>
                  </a:cxn>
                  <a:cxn ang="0">
                    <a:pos x="60" y="0"/>
                  </a:cxn>
                  <a:cxn ang="0">
                    <a:pos x="56" y="50"/>
                  </a:cxn>
                  <a:cxn ang="0">
                    <a:pos x="18" y="17"/>
                  </a:cxn>
                  <a:cxn ang="0">
                    <a:pos x="72" y="1"/>
                  </a:cxn>
                  <a:cxn ang="0">
                    <a:pos x="93" y="10"/>
                  </a:cxn>
                  <a:cxn ang="0">
                    <a:pos x="66" y="53"/>
                  </a:cxn>
                  <a:cxn ang="0">
                    <a:pos x="60" y="50"/>
                  </a:cxn>
                  <a:cxn ang="0">
                    <a:pos x="102" y="17"/>
                  </a:cxn>
                  <a:cxn ang="0">
                    <a:pos x="114" y="35"/>
                  </a:cxn>
                  <a:cxn ang="0">
                    <a:pos x="119" y="59"/>
                  </a:cxn>
                  <a:cxn ang="0">
                    <a:pos x="67" y="55"/>
                  </a:cxn>
                  <a:cxn ang="0">
                    <a:pos x="102" y="17"/>
                  </a:cxn>
                </a:cxnLst>
                <a:rect l="0" t="0" r="r" b="b"/>
                <a:pathLst>
                  <a:path w="119" h="118">
                    <a:moveTo>
                      <a:pt x="119" y="59"/>
                    </a:moveTo>
                    <a:lnTo>
                      <a:pt x="118" y="71"/>
                    </a:lnTo>
                    <a:lnTo>
                      <a:pt x="114" y="82"/>
                    </a:lnTo>
                    <a:lnTo>
                      <a:pt x="109" y="92"/>
                    </a:lnTo>
                    <a:lnTo>
                      <a:pt x="102" y="101"/>
                    </a:lnTo>
                    <a:lnTo>
                      <a:pt x="66" y="65"/>
                    </a:lnTo>
                    <a:lnTo>
                      <a:pt x="67" y="63"/>
                    </a:lnTo>
                    <a:lnTo>
                      <a:pt x="69" y="59"/>
                    </a:lnTo>
                    <a:lnTo>
                      <a:pt x="119" y="59"/>
                    </a:lnTo>
                    <a:close/>
                    <a:moveTo>
                      <a:pt x="102" y="101"/>
                    </a:moveTo>
                    <a:lnTo>
                      <a:pt x="93" y="108"/>
                    </a:lnTo>
                    <a:lnTo>
                      <a:pt x="83" y="114"/>
                    </a:lnTo>
                    <a:lnTo>
                      <a:pt x="72" y="117"/>
                    </a:lnTo>
                    <a:lnTo>
                      <a:pt x="60" y="118"/>
                    </a:lnTo>
                    <a:lnTo>
                      <a:pt x="60" y="67"/>
                    </a:lnTo>
                    <a:lnTo>
                      <a:pt x="64" y="66"/>
                    </a:lnTo>
                    <a:lnTo>
                      <a:pt x="66" y="65"/>
                    </a:lnTo>
                    <a:lnTo>
                      <a:pt x="102" y="101"/>
                    </a:lnTo>
                    <a:close/>
                    <a:moveTo>
                      <a:pt x="60" y="118"/>
                    </a:moveTo>
                    <a:lnTo>
                      <a:pt x="48" y="117"/>
                    </a:lnTo>
                    <a:lnTo>
                      <a:pt x="37" y="114"/>
                    </a:lnTo>
                    <a:lnTo>
                      <a:pt x="27" y="108"/>
                    </a:lnTo>
                    <a:lnTo>
                      <a:pt x="18" y="101"/>
                    </a:lnTo>
                    <a:lnTo>
                      <a:pt x="54" y="65"/>
                    </a:lnTo>
                    <a:lnTo>
                      <a:pt x="56" y="66"/>
                    </a:lnTo>
                    <a:lnTo>
                      <a:pt x="60" y="67"/>
                    </a:lnTo>
                    <a:lnTo>
                      <a:pt x="60" y="118"/>
                    </a:lnTo>
                    <a:close/>
                    <a:moveTo>
                      <a:pt x="54" y="65"/>
                    </a:moveTo>
                    <a:lnTo>
                      <a:pt x="54" y="65"/>
                    </a:lnTo>
                    <a:lnTo>
                      <a:pt x="35" y="83"/>
                    </a:lnTo>
                    <a:lnTo>
                      <a:pt x="54" y="65"/>
                    </a:lnTo>
                    <a:close/>
                    <a:moveTo>
                      <a:pt x="18" y="101"/>
                    </a:moveTo>
                    <a:lnTo>
                      <a:pt x="11" y="92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51" y="59"/>
                    </a:lnTo>
                    <a:lnTo>
                      <a:pt x="51" y="63"/>
                    </a:lnTo>
                    <a:lnTo>
                      <a:pt x="54" y="65"/>
                    </a:lnTo>
                    <a:lnTo>
                      <a:pt x="18" y="101"/>
                    </a:lnTo>
                    <a:close/>
                    <a:moveTo>
                      <a:pt x="0" y="59"/>
                    </a:moveTo>
                    <a:lnTo>
                      <a:pt x="1" y="47"/>
                    </a:lnTo>
                    <a:lnTo>
                      <a:pt x="5" y="35"/>
                    </a:lnTo>
                    <a:lnTo>
                      <a:pt x="11" y="26"/>
                    </a:lnTo>
                    <a:lnTo>
                      <a:pt x="18" y="17"/>
                    </a:lnTo>
                    <a:lnTo>
                      <a:pt x="54" y="53"/>
                    </a:lnTo>
                    <a:lnTo>
                      <a:pt x="51" y="55"/>
                    </a:lnTo>
                    <a:lnTo>
                      <a:pt x="51" y="59"/>
                    </a:lnTo>
                    <a:lnTo>
                      <a:pt x="0" y="59"/>
                    </a:lnTo>
                    <a:close/>
                    <a:moveTo>
                      <a:pt x="54" y="53"/>
                    </a:moveTo>
                    <a:lnTo>
                      <a:pt x="54" y="53"/>
                    </a:lnTo>
                    <a:lnTo>
                      <a:pt x="35" y="34"/>
                    </a:lnTo>
                    <a:lnTo>
                      <a:pt x="54" y="53"/>
                    </a:lnTo>
                    <a:close/>
                    <a:moveTo>
                      <a:pt x="18" y="17"/>
                    </a:moveTo>
                    <a:lnTo>
                      <a:pt x="27" y="10"/>
                    </a:lnTo>
                    <a:lnTo>
                      <a:pt x="37" y="3"/>
                    </a:lnTo>
                    <a:lnTo>
                      <a:pt x="48" y="1"/>
                    </a:lnTo>
                    <a:lnTo>
                      <a:pt x="60" y="0"/>
                    </a:lnTo>
                    <a:lnTo>
                      <a:pt x="60" y="50"/>
                    </a:lnTo>
                    <a:lnTo>
                      <a:pt x="56" y="50"/>
                    </a:lnTo>
                    <a:lnTo>
                      <a:pt x="54" y="53"/>
                    </a:lnTo>
                    <a:lnTo>
                      <a:pt x="18" y="17"/>
                    </a:lnTo>
                    <a:close/>
                    <a:moveTo>
                      <a:pt x="60" y="0"/>
                    </a:moveTo>
                    <a:lnTo>
                      <a:pt x="72" y="1"/>
                    </a:lnTo>
                    <a:lnTo>
                      <a:pt x="83" y="3"/>
                    </a:lnTo>
                    <a:lnTo>
                      <a:pt x="93" y="10"/>
                    </a:lnTo>
                    <a:lnTo>
                      <a:pt x="102" y="17"/>
                    </a:lnTo>
                    <a:lnTo>
                      <a:pt x="66" y="53"/>
                    </a:lnTo>
                    <a:lnTo>
                      <a:pt x="64" y="50"/>
                    </a:lnTo>
                    <a:lnTo>
                      <a:pt x="60" y="50"/>
                    </a:lnTo>
                    <a:lnTo>
                      <a:pt x="60" y="0"/>
                    </a:lnTo>
                    <a:close/>
                    <a:moveTo>
                      <a:pt x="102" y="17"/>
                    </a:moveTo>
                    <a:lnTo>
                      <a:pt x="109" y="26"/>
                    </a:lnTo>
                    <a:lnTo>
                      <a:pt x="114" y="35"/>
                    </a:lnTo>
                    <a:lnTo>
                      <a:pt x="118" y="47"/>
                    </a:lnTo>
                    <a:lnTo>
                      <a:pt x="119" y="59"/>
                    </a:lnTo>
                    <a:lnTo>
                      <a:pt x="69" y="59"/>
                    </a:lnTo>
                    <a:lnTo>
                      <a:pt x="67" y="55"/>
                    </a:lnTo>
                    <a:lnTo>
                      <a:pt x="66" y="53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90" name="Freeform 170"/>
              <p:cNvSpPr>
                <a:spLocks/>
              </p:cNvSpPr>
              <p:nvPr userDrawn="1"/>
            </p:nvSpPr>
            <p:spPr bwMode="auto">
              <a:xfrm>
                <a:off x="3111" y="3540"/>
                <a:ext cx="23" cy="22"/>
              </a:xfrm>
              <a:custGeom>
                <a:avLst/>
                <a:gdLst/>
                <a:ahLst/>
                <a:cxnLst>
                  <a:cxn ang="0">
                    <a:pos x="69" y="33"/>
                  </a:cxn>
                  <a:cxn ang="0">
                    <a:pos x="67" y="41"/>
                  </a:cxn>
                  <a:cxn ang="0">
                    <a:pos x="66" y="47"/>
                  </a:cxn>
                  <a:cxn ang="0">
                    <a:pos x="62" y="53"/>
                  </a:cxn>
                  <a:cxn ang="0">
                    <a:pos x="59" y="58"/>
                  </a:cxn>
                  <a:cxn ang="0">
                    <a:pos x="53" y="61"/>
                  </a:cxn>
                  <a:cxn ang="0">
                    <a:pos x="48" y="65"/>
                  </a:cxn>
                  <a:cxn ang="0">
                    <a:pos x="41" y="66"/>
                  </a:cxn>
                  <a:cxn ang="0">
                    <a:pos x="34" y="68"/>
                  </a:cxn>
                  <a:cxn ang="0">
                    <a:pos x="27" y="66"/>
                  </a:cxn>
                  <a:cxn ang="0">
                    <a:pos x="21" y="65"/>
                  </a:cxn>
                  <a:cxn ang="0">
                    <a:pos x="14" y="61"/>
                  </a:cxn>
                  <a:cxn ang="0">
                    <a:pos x="9" y="58"/>
                  </a:cxn>
                  <a:cxn ang="0">
                    <a:pos x="6" y="53"/>
                  </a:cxn>
                  <a:cxn ang="0">
                    <a:pos x="2" y="47"/>
                  </a:cxn>
                  <a:cxn ang="0">
                    <a:pos x="1" y="41"/>
                  </a:cxn>
                  <a:cxn ang="0">
                    <a:pos x="0" y="33"/>
                  </a:cxn>
                  <a:cxn ang="0">
                    <a:pos x="1" y="27"/>
                  </a:cxn>
                  <a:cxn ang="0">
                    <a:pos x="2" y="20"/>
                  </a:cxn>
                  <a:cxn ang="0">
                    <a:pos x="6" y="15"/>
                  </a:cxn>
                  <a:cxn ang="0">
                    <a:pos x="9" y="10"/>
                  </a:cxn>
                  <a:cxn ang="0">
                    <a:pos x="14" y="5"/>
                  </a:cxn>
                  <a:cxn ang="0">
                    <a:pos x="21" y="2"/>
                  </a:cxn>
                  <a:cxn ang="0">
                    <a:pos x="27" y="0"/>
                  </a:cxn>
                  <a:cxn ang="0">
                    <a:pos x="34" y="0"/>
                  </a:cxn>
                  <a:cxn ang="0">
                    <a:pos x="41" y="0"/>
                  </a:cxn>
                  <a:cxn ang="0">
                    <a:pos x="48" y="2"/>
                  </a:cxn>
                  <a:cxn ang="0">
                    <a:pos x="53" y="5"/>
                  </a:cxn>
                  <a:cxn ang="0">
                    <a:pos x="59" y="10"/>
                  </a:cxn>
                  <a:cxn ang="0">
                    <a:pos x="62" y="15"/>
                  </a:cxn>
                  <a:cxn ang="0">
                    <a:pos x="66" y="20"/>
                  </a:cxn>
                  <a:cxn ang="0">
                    <a:pos x="67" y="27"/>
                  </a:cxn>
                  <a:cxn ang="0">
                    <a:pos x="69" y="33"/>
                  </a:cxn>
                </a:cxnLst>
                <a:rect l="0" t="0" r="r" b="b"/>
                <a:pathLst>
                  <a:path w="69" h="68">
                    <a:moveTo>
                      <a:pt x="69" y="33"/>
                    </a:moveTo>
                    <a:lnTo>
                      <a:pt x="67" y="41"/>
                    </a:lnTo>
                    <a:lnTo>
                      <a:pt x="66" y="47"/>
                    </a:lnTo>
                    <a:lnTo>
                      <a:pt x="62" y="53"/>
                    </a:lnTo>
                    <a:lnTo>
                      <a:pt x="59" y="58"/>
                    </a:lnTo>
                    <a:lnTo>
                      <a:pt x="53" y="61"/>
                    </a:lnTo>
                    <a:lnTo>
                      <a:pt x="48" y="65"/>
                    </a:lnTo>
                    <a:lnTo>
                      <a:pt x="41" y="66"/>
                    </a:lnTo>
                    <a:lnTo>
                      <a:pt x="34" y="68"/>
                    </a:lnTo>
                    <a:lnTo>
                      <a:pt x="27" y="66"/>
                    </a:lnTo>
                    <a:lnTo>
                      <a:pt x="21" y="65"/>
                    </a:lnTo>
                    <a:lnTo>
                      <a:pt x="14" y="61"/>
                    </a:lnTo>
                    <a:lnTo>
                      <a:pt x="9" y="58"/>
                    </a:lnTo>
                    <a:lnTo>
                      <a:pt x="6" y="53"/>
                    </a:lnTo>
                    <a:lnTo>
                      <a:pt x="2" y="47"/>
                    </a:lnTo>
                    <a:lnTo>
                      <a:pt x="1" y="41"/>
                    </a:lnTo>
                    <a:lnTo>
                      <a:pt x="0" y="33"/>
                    </a:lnTo>
                    <a:lnTo>
                      <a:pt x="1" y="27"/>
                    </a:lnTo>
                    <a:lnTo>
                      <a:pt x="2" y="20"/>
                    </a:lnTo>
                    <a:lnTo>
                      <a:pt x="6" y="15"/>
                    </a:lnTo>
                    <a:lnTo>
                      <a:pt x="9" y="10"/>
                    </a:lnTo>
                    <a:lnTo>
                      <a:pt x="14" y="5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41" y="0"/>
                    </a:lnTo>
                    <a:lnTo>
                      <a:pt x="48" y="2"/>
                    </a:lnTo>
                    <a:lnTo>
                      <a:pt x="53" y="5"/>
                    </a:lnTo>
                    <a:lnTo>
                      <a:pt x="59" y="10"/>
                    </a:lnTo>
                    <a:lnTo>
                      <a:pt x="62" y="15"/>
                    </a:lnTo>
                    <a:lnTo>
                      <a:pt x="66" y="20"/>
                    </a:lnTo>
                    <a:lnTo>
                      <a:pt x="67" y="27"/>
                    </a:lnTo>
                    <a:lnTo>
                      <a:pt x="69" y="33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91" name="Freeform 171"/>
              <p:cNvSpPr>
                <a:spLocks noEditPoints="1"/>
              </p:cNvSpPr>
              <p:nvPr userDrawn="1"/>
            </p:nvSpPr>
            <p:spPr bwMode="auto">
              <a:xfrm>
                <a:off x="3103" y="3531"/>
                <a:ext cx="39" cy="40"/>
              </a:xfrm>
              <a:custGeom>
                <a:avLst/>
                <a:gdLst/>
                <a:ahLst/>
                <a:cxnLst>
                  <a:cxn ang="0">
                    <a:pos x="117" y="71"/>
                  </a:cxn>
                  <a:cxn ang="0">
                    <a:pos x="108" y="92"/>
                  </a:cxn>
                  <a:cxn ang="0">
                    <a:pos x="65" y="65"/>
                  </a:cxn>
                  <a:cxn ang="0">
                    <a:pos x="68" y="59"/>
                  </a:cxn>
                  <a:cxn ang="0">
                    <a:pos x="101" y="102"/>
                  </a:cxn>
                  <a:cxn ang="0">
                    <a:pos x="82" y="115"/>
                  </a:cxn>
                  <a:cxn ang="0">
                    <a:pos x="59" y="119"/>
                  </a:cxn>
                  <a:cxn ang="0">
                    <a:pos x="63" y="68"/>
                  </a:cxn>
                  <a:cxn ang="0">
                    <a:pos x="101" y="102"/>
                  </a:cxn>
                  <a:cxn ang="0">
                    <a:pos x="47" y="118"/>
                  </a:cxn>
                  <a:cxn ang="0">
                    <a:pos x="26" y="108"/>
                  </a:cxn>
                  <a:cxn ang="0">
                    <a:pos x="53" y="65"/>
                  </a:cxn>
                  <a:cxn ang="0">
                    <a:pos x="59" y="68"/>
                  </a:cxn>
                  <a:cxn ang="0">
                    <a:pos x="53" y="65"/>
                  </a:cxn>
                  <a:cxn ang="0">
                    <a:pos x="34" y="84"/>
                  </a:cxn>
                  <a:cxn ang="0">
                    <a:pos x="17" y="102"/>
                  </a:cxn>
                  <a:cxn ang="0">
                    <a:pos x="4" y="83"/>
                  </a:cxn>
                  <a:cxn ang="0">
                    <a:pos x="0" y="59"/>
                  </a:cxn>
                  <a:cxn ang="0">
                    <a:pos x="50" y="63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6"/>
                  </a:cxn>
                  <a:cxn ang="0">
                    <a:pos x="53" y="53"/>
                  </a:cxn>
                  <a:cxn ang="0">
                    <a:pos x="50" y="59"/>
                  </a:cxn>
                  <a:cxn ang="0">
                    <a:pos x="17" y="17"/>
                  </a:cxn>
                  <a:cxn ang="0">
                    <a:pos x="36" y="5"/>
                  </a:cxn>
                  <a:cxn ang="0">
                    <a:pos x="59" y="0"/>
                  </a:cxn>
                  <a:cxn ang="0">
                    <a:pos x="55" y="52"/>
                  </a:cxn>
                  <a:cxn ang="0">
                    <a:pos x="17" y="17"/>
                  </a:cxn>
                  <a:cxn ang="0">
                    <a:pos x="71" y="1"/>
                  </a:cxn>
                  <a:cxn ang="0">
                    <a:pos x="92" y="10"/>
                  </a:cxn>
                  <a:cxn ang="0">
                    <a:pos x="65" y="53"/>
                  </a:cxn>
                  <a:cxn ang="0">
                    <a:pos x="59" y="51"/>
                  </a:cxn>
                  <a:cxn ang="0">
                    <a:pos x="65" y="53"/>
                  </a:cxn>
                  <a:cxn ang="0">
                    <a:pos x="84" y="36"/>
                  </a:cxn>
                  <a:cxn ang="0">
                    <a:pos x="101" y="17"/>
                  </a:cxn>
                  <a:cxn ang="0">
                    <a:pos x="114" y="36"/>
                  </a:cxn>
                  <a:cxn ang="0">
                    <a:pos x="118" y="59"/>
                  </a:cxn>
                  <a:cxn ang="0">
                    <a:pos x="66" y="57"/>
                  </a:cxn>
                  <a:cxn ang="0">
                    <a:pos x="101" y="17"/>
                  </a:cxn>
                </a:cxnLst>
                <a:rect l="0" t="0" r="r" b="b"/>
                <a:pathLst>
                  <a:path w="118" h="119">
                    <a:moveTo>
                      <a:pt x="118" y="59"/>
                    </a:moveTo>
                    <a:lnTo>
                      <a:pt x="117" y="71"/>
                    </a:lnTo>
                    <a:lnTo>
                      <a:pt x="114" y="83"/>
                    </a:lnTo>
                    <a:lnTo>
                      <a:pt x="108" y="92"/>
                    </a:lnTo>
                    <a:lnTo>
                      <a:pt x="101" y="102"/>
                    </a:lnTo>
                    <a:lnTo>
                      <a:pt x="65" y="65"/>
                    </a:lnTo>
                    <a:lnTo>
                      <a:pt x="66" y="63"/>
                    </a:lnTo>
                    <a:lnTo>
                      <a:pt x="68" y="59"/>
                    </a:lnTo>
                    <a:lnTo>
                      <a:pt x="118" y="59"/>
                    </a:lnTo>
                    <a:close/>
                    <a:moveTo>
                      <a:pt x="101" y="102"/>
                    </a:moveTo>
                    <a:lnTo>
                      <a:pt x="92" y="108"/>
                    </a:lnTo>
                    <a:lnTo>
                      <a:pt x="82" y="115"/>
                    </a:lnTo>
                    <a:lnTo>
                      <a:pt x="71" y="118"/>
                    </a:lnTo>
                    <a:lnTo>
                      <a:pt x="59" y="119"/>
                    </a:lnTo>
                    <a:lnTo>
                      <a:pt x="59" y="68"/>
                    </a:lnTo>
                    <a:lnTo>
                      <a:pt x="63" y="68"/>
                    </a:lnTo>
                    <a:lnTo>
                      <a:pt x="65" y="65"/>
                    </a:lnTo>
                    <a:lnTo>
                      <a:pt x="101" y="102"/>
                    </a:lnTo>
                    <a:close/>
                    <a:moveTo>
                      <a:pt x="59" y="119"/>
                    </a:moveTo>
                    <a:lnTo>
                      <a:pt x="47" y="118"/>
                    </a:lnTo>
                    <a:lnTo>
                      <a:pt x="36" y="115"/>
                    </a:lnTo>
                    <a:lnTo>
                      <a:pt x="26" y="108"/>
                    </a:lnTo>
                    <a:lnTo>
                      <a:pt x="17" y="102"/>
                    </a:lnTo>
                    <a:lnTo>
                      <a:pt x="53" y="65"/>
                    </a:lnTo>
                    <a:lnTo>
                      <a:pt x="55" y="68"/>
                    </a:lnTo>
                    <a:lnTo>
                      <a:pt x="59" y="68"/>
                    </a:lnTo>
                    <a:lnTo>
                      <a:pt x="59" y="119"/>
                    </a:lnTo>
                    <a:close/>
                    <a:moveTo>
                      <a:pt x="53" y="65"/>
                    </a:moveTo>
                    <a:lnTo>
                      <a:pt x="53" y="65"/>
                    </a:lnTo>
                    <a:lnTo>
                      <a:pt x="34" y="84"/>
                    </a:lnTo>
                    <a:lnTo>
                      <a:pt x="53" y="65"/>
                    </a:lnTo>
                    <a:close/>
                    <a:moveTo>
                      <a:pt x="17" y="102"/>
                    </a:moveTo>
                    <a:lnTo>
                      <a:pt x="10" y="92"/>
                    </a:lnTo>
                    <a:lnTo>
                      <a:pt x="4" y="83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50" y="59"/>
                    </a:lnTo>
                    <a:lnTo>
                      <a:pt x="50" y="63"/>
                    </a:lnTo>
                    <a:lnTo>
                      <a:pt x="53" y="65"/>
                    </a:lnTo>
                    <a:lnTo>
                      <a:pt x="17" y="102"/>
                    </a:lnTo>
                    <a:close/>
                    <a:moveTo>
                      <a:pt x="0" y="59"/>
                    </a:moveTo>
                    <a:lnTo>
                      <a:pt x="1" y="48"/>
                    </a:lnTo>
                    <a:lnTo>
                      <a:pt x="4" y="36"/>
                    </a:lnTo>
                    <a:lnTo>
                      <a:pt x="10" y="26"/>
                    </a:lnTo>
                    <a:lnTo>
                      <a:pt x="17" y="17"/>
                    </a:lnTo>
                    <a:lnTo>
                      <a:pt x="53" y="53"/>
                    </a:lnTo>
                    <a:lnTo>
                      <a:pt x="50" y="57"/>
                    </a:lnTo>
                    <a:lnTo>
                      <a:pt x="50" y="59"/>
                    </a:lnTo>
                    <a:lnTo>
                      <a:pt x="0" y="59"/>
                    </a:lnTo>
                    <a:close/>
                    <a:moveTo>
                      <a:pt x="17" y="17"/>
                    </a:moveTo>
                    <a:lnTo>
                      <a:pt x="26" y="10"/>
                    </a:lnTo>
                    <a:lnTo>
                      <a:pt x="36" y="5"/>
                    </a:lnTo>
                    <a:lnTo>
                      <a:pt x="47" y="1"/>
                    </a:lnTo>
                    <a:lnTo>
                      <a:pt x="59" y="0"/>
                    </a:lnTo>
                    <a:lnTo>
                      <a:pt x="59" y="51"/>
                    </a:lnTo>
                    <a:lnTo>
                      <a:pt x="55" y="52"/>
                    </a:lnTo>
                    <a:lnTo>
                      <a:pt x="53" y="53"/>
                    </a:lnTo>
                    <a:lnTo>
                      <a:pt x="17" y="17"/>
                    </a:lnTo>
                    <a:close/>
                    <a:moveTo>
                      <a:pt x="59" y="0"/>
                    </a:moveTo>
                    <a:lnTo>
                      <a:pt x="71" y="1"/>
                    </a:lnTo>
                    <a:lnTo>
                      <a:pt x="82" y="5"/>
                    </a:lnTo>
                    <a:lnTo>
                      <a:pt x="92" y="10"/>
                    </a:lnTo>
                    <a:lnTo>
                      <a:pt x="101" y="17"/>
                    </a:lnTo>
                    <a:lnTo>
                      <a:pt x="65" y="53"/>
                    </a:lnTo>
                    <a:lnTo>
                      <a:pt x="63" y="52"/>
                    </a:lnTo>
                    <a:lnTo>
                      <a:pt x="59" y="51"/>
                    </a:lnTo>
                    <a:lnTo>
                      <a:pt x="59" y="0"/>
                    </a:lnTo>
                    <a:close/>
                    <a:moveTo>
                      <a:pt x="65" y="53"/>
                    </a:moveTo>
                    <a:lnTo>
                      <a:pt x="65" y="53"/>
                    </a:lnTo>
                    <a:lnTo>
                      <a:pt x="84" y="36"/>
                    </a:lnTo>
                    <a:lnTo>
                      <a:pt x="65" y="53"/>
                    </a:lnTo>
                    <a:close/>
                    <a:moveTo>
                      <a:pt x="101" y="17"/>
                    </a:moveTo>
                    <a:lnTo>
                      <a:pt x="108" y="26"/>
                    </a:lnTo>
                    <a:lnTo>
                      <a:pt x="114" y="36"/>
                    </a:lnTo>
                    <a:lnTo>
                      <a:pt x="117" y="48"/>
                    </a:lnTo>
                    <a:lnTo>
                      <a:pt x="118" y="59"/>
                    </a:lnTo>
                    <a:lnTo>
                      <a:pt x="68" y="59"/>
                    </a:lnTo>
                    <a:lnTo>
                      <a:pt x="66" y="57"/>
                    </a:lnTo>
                    <a:lnTo>
                      <a:pt x="65" y="53"/>
                    </a:lnTo>
                    <a:lnTo>
                      <a:pt x="101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92" name="Freeform 172"/>
              <p:cNvSpPr>
                <a:spLocks/>
              </p:cNvSpPr>
              <p:nvPr userDrawn="1"/>
            </p:nvSpPr>
            <p:spPr bwMode="auto">
              <a:xfrm>
                <a:off x="3014" y="3823"/>
                <a:ext cx="23" cy="23"/>
              </a:xfrm>
              <a:custGeom>
                <a:avLst/>
                <a:gdLst/>
                <a:ahLst/>
                <a:cxnLst>
                  <a:cxn ang="0">
                    <a:pos x="69" y="34"/>
                  </a:cxn>
                  <a:cxn ang="0">
                    <a:pos x="68" y="40"/>
                  </a:cxn>
                  <a:cxn ang="0">
                    <a:pos x="67" y="48"/>
                  </a:cxn>
                  <a:cxn ang="0">
                    <a:pos x="63" y="53"/>
                  </a:cxn>
                  <a:cxn ang="0">
                    <a:pos x="59" y="58"/>
                  </a:cxn>
                  <a:cxn ang="0">
                    <a:pos x="54" y="62"/>
                  </a:cxn>
                  <a:cxn ang="0">
                    <a:pos x="48" y="65"/>
                  </a:cxn>
                  <a:cxn ang="0">
                    <a:pos x="42" y="67"/>
                  </a:cxn>
                  <a:cxn ang="0">
                    <a:pos x="35" y="69"/>
                  </a:cxn>
                  <a:cxn ang="0">
                    <a:pos x="27" y="67"/>
                  </a:cxn>
                  <a:cxn ang="0">
                    <a:pos x="21" y="65"/>
                  </a:cxn>
                  <a:cxn ang="0">
                    <a:pos x="16" y="62"/>
                  </a:cxn>
                  <a:cxn ang="0">
                    <a:pos x="10" y="58"/>
                  </a:cxn>
                  <a:cxn ang="0">
                    <a:pos x="6" y="53"/>
                  </a:cxn>
                  <a:cxn ang="0">
                    <a:pos x="3" y="48"/>
                  </a:cxn>
                  <a:cxn ang="0">
                    <a:pos x="2" y="40"/>
                  </a:cxn>
                  <a:cxn ang="0">
                    <a:pos x="0" y="34"/>
                  </a:cxn>
                  <a:cxn ang="0">
                    <a:pos x="2" y="27"/>
                  </a:cxn>
                  <a:cxn ang="0">
                    <a:pos x="3" y="21"/>
                  </a:cxn>
                  <a:cxn ang="0">
                    <a:pos x="6" y="15"/>
                  </a:cxn>
                  <a:cxn ang="0">
                    <a:pos x="10" y="10"/>
                  </a:cxn>
                  <a:cxn ang="0">
                    <a:pos x="16" y="6"/>
                  </a:cxn>
                  <a:cxn ang="0">
                    <a:pos x="21" y="2"/>
                  </a:cxn>
                  <a:cxn ang="0">
                    <a:pos x="27" y="1"/>
                  </a:cxn>
                  <a:cxn ang="0">
                    <a:pos x="35" y="0"/>
                  </a:cxn>
                  <a:cxn ang="0">
                    <a:pos x="42" y="1"/>
                  </a:cxn>
                  <a:cxn ang="0">
                    <a:pos x="48" y="2"/>
                  </a:cxn>
                  <a:cxn ang="0">
                    <a:pos x="54" y="6"/>
                  </a:cxn>
                  <a:cxn ang="0">
                    <a:pos x="59" y="10"/>
                  </a:cxn>
                  <a:cxn ang="0">
                    <a:pos x="63" y="15"/>
                  </a:cxn>
                  <a:cxn ang="0">
                    <a:pos x="67" y="21"/>
                  </a:cxn>
                  <a:cxn ang="0">
                    <a:pos x="68" y="27"/>
                  </a:cxn>
                  <a:cxn ang="0">
                    <a:pos x="69" y="34"/>
                  </a:cxn>
                </a:cxnLst>
                <a:rect l="0" t="0" r="r" b="b"/>
                <a:pathLst>
                  <a:path w="69" h="69">
                    <a:moveTo>
                      <a:pt x="69" y="34"/>
                    </a:moveTo>
                    <a:lnTo>
                      <a:pt x="68" y="40"/>
                    </a:lnTo>
                    <a:lnTo>
                      <a:pt x="67" y="48"/>
                    </a:lnTo>
                    <a:lnTo>
                      <a:pt x="63" y="53"/>
                    </a:lnTo>
                    <a:lnTo>
                      <a:pt x="59" y="58"/>
                    </a:lnTo>
                    <a:lnTo>
                      <a:pt x="54" y="62"/>
                    </a:lnTo>
                    <a:lnTo>
                      <a:pt x="48" y="65"/>
                    </a:lnTo>
                    <a:lnTo>
                      <a:pt x="42" y="67"/>
                    </a:lnTo>
                    <a:lnTo>
                      <a:pt x="35" y="69"/>
                    </a:lnTo>
                    <a:lnTo>
                      <a:pt x="27" y="67"/>
                    </a:lnTo>
                    <a:lnTo>
                      <a:pt x="21" y="65"/>
                    </a:lnTo>
                    <a:lnTo>
                      <a:pt x="16" y="62"/>
                    </a:lnTo>
                    <a:lnTo>
                      <a:pt x="10" y="58"/>
                    </a:lnTo>
                    <a:lnTo>
                      <a:pt x="6" y="53"/>
                    </a:lnTo>
                    <a:lnTo>
                      <a:pt x="3" y="48"/>
                    </a:lnTo>
                    <a:lnTo>
                      <a:pt x="2" y="40"/>
                    </a:lnTo>
                    <a:lnTo>
                      <a:pt x="0" y="34"/>
                    </a:lnTo>
                    <a:lnTo>
                      <a:pt x="2" y="27"/>
                    </a:lnTo>
                    <a:lnTo>
                      <a:pt x="3" y="21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6" y="6"/>
                    </a:lnTo>
                    <a:lnTo>
                      <a:pt x="21" y="2"/>
                    </a:lnTo>
                    <a:lnTo>
                      <a:pt x="27" y="1"/>
                    </a:lnTo>
                    <a:lnTo>
                      <a:pt x="35" y="0"/>
                    </a:lnTo>
                    <a:lnTo>
                      <a:pt x="42" y="1"/>
                    </a:lnTo>
                    <a:lnTo>
                      <a:pt x="48" y="2"/>
                    </a:lnTo>
                    <a:lnTo>
                      <a:pt x="54" y="6"/>
                    </a:lnTo>
                    <a:lnTo>
                      <a:pt x="59" y="10"/>
                    </a:lnTo>
                    <a:lnTo>
                      <a:pt x="63" y="15"/>
                    </a:lnTo>
                    <a:lnTo>
                      <a:pt x="67" y="21"/>
                    </a:lnTo>
                    <a:lnTo>
                      <a:pt x="68" y="27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93" name="Freeform 173"/>
              <p:cNvSpPr>
                <a:spLocks noEditPoints="1"/>
              </p:cNvSpPr>
              <p:nvPr userDrawn="1"/>
            </p:nvSpPr>
            <p:spPr bwMode="auto">
              <a:xfrm>
                <a:off x="3006" y="3814"/>
                <a:ext cx="39" cy="40"/>
              </a:xfrm>
              <a:custGeom>
                <a:avLst/>
                <a:gdLst/>
                <a:ahLst/>
                <a:cxnLst>
                  <a:cxn ang="0">
                    <a:pos x="117" y="72"/>
                  </a:cxn>
                  <a:cxn ang="0">
                    <a:pos x="108" y="93"/>
                  </a:cxn>
                  <a:cxn ang="0">
                    <a:pos x="65" y="66"/>
                  </a:cxn>
                  <a:cxn ang="0">
                    <a:pos x="67" y="60"/>
                  </a:cxn>
                  <a:cxn ang="0">
                    <a:pos x="65" y="66"/>
                  </a:cxn>
                  <a:cxn ang="0">
                    <a:pos x="83" y="84"/>
                  </a:cxn>
                  <a:cxn ang="0">
                    <a:pos x="101" y="102"/>
                  </a:cxn>
                  <a:cxn ang="0">
                    <a:pos x="82" y="114"/>
                  </a:cxn>
                  <a:cxn ang="0">
                    <a:pos x="59" y="119"/>
                  </a:cxn>
                  <a:cxn ang="0">
                    <a:pos x="62" y="68"/>
                  </a:cxn>
                  <a:cxn ang="0">
                    <a:pos x="101" y="102"/>
                  </a:cxn>
                  <a:cxn ang="0">
                    <a:pos x="46" y="118"/>
                  </a:cxn>
                  <a:cxn ang="0">
                    <a:pos x="26" y="109"/>
                  </a:cxn>
                  <a:cxn ang="0">
                    <a:pos x="53" y="66"/>
                  </a:cxn>
                  <a:cxn ang="0">
                    <a:pos x="59" y="69"/>
                  </a:cxn>
                  <a:cxn ang="0">
                    <a:pos x="17" y="102"/>
                  </a:cxn>
                  <a:cxn ang="0">
                    <a:pos x="3" y="84"/>
                  </a:cxn>
                  <a:cxn ang="0">
                    <a:pos x="0" y="60"/>
                  </a:cxn>
                  <a:cxn ang="0">
                    <a:pos x="51" y="64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7"/>
                  </a:cxn>
                  <a:cxn ang="0">
                    <a:pos x="53" y="54"/>
                  </a:cxn>
                  <a:cxn ang="0">
                    <a:pos x="50" y="60"/>
                  </a:cxn>
                  <a:cxn ang="0">
                    <a:pos x="53" y="54"/>
                  </a:cxn>
                  <a:cxn ang="0">
                    <a:pos x="34" y="36"/>
                  </a:cxn>
                  <a:cxn ang="0">
                    <a:pos x="17" y="18"/>
                  </a:cxn>
                  <a:cxn ang="0">
                    <a:pos x="35" y="5"/>
                  </a:cxn>
                  <a:cxn ang="0">
                    <a:pos x="59" y="0"/>
                  </a:cxn>
                  <a:cxn ang="0">
                    <a:pos x="55" y="52"/>
                  </a:cxn>
                  <a:cxn ang="0">
                    <a:pos x="17" y="18"/>
                  </a:cxn>
                  <a:cxn ang="0">
                    <a:pos x="71" y="1"/>
                  </a:cxn>
                  <a:cxn ang="0">
                    <a:pos x="92" y="11"/>
                  </a:cxn>
                  <a:cxn ang="0">
                    <a:pos x="65" y="54"/>
                  </a:cxn>
                  <a:cxn ang="0">
                    <a:pos x="59" y="52"/>
                  </a:cxn>
                  <a:cxn ang="0">
                    <a:pos x="101" y="18"/>
                  </a:cxn>
                  <a:cxn ang="0">
                    <a:pos x="114" y="37"/>
                  </a:cxn>
                  <a:cxn ang="0">
                    <a:pos x="118" y="60"/>
                  </a:cxn>
                  <a:cxn ang="0">
                    <a:pos x="67" y="57"/>
                  </a:cxn>
                  <a:cxn ang="0">
                    <a:pos x="101" y="18"/>
                  </a:cxn>
                </a:cxnLst>
                <a:rect l="0" t="0" r="r" b="b"/>
                <a:pathLst>
                  <a:path w="118" h="119">
                    <a:moveTo>
                      <a:pt x="118" y="60"/>
                    </a:moveTo>
                    <a:lnTo>
                      <a:pt x="117" y="72"/>
                    </a:lnTo>
                    <a:lnTo>
                      <a:pt x="114" y="84"/>
                    </a:lnTo>
                    <a:lnTo>
                      <a:pt x="108" y="93"/>
                    </a:lnTo>
                    <a:lnTo>
                      <a:pt x="101" y="102"/>
                    </a:lnTo>
                    <a:lnTo>
                      <a:pt x="65" y="66"/>
                    </a:lnTo>
                    <a:lnTo>
                      <a:pt x="67" y="64"/>
                    </a:lnTo>
                    <a:lnTo>
                      <a:pt x="67" y="60"/>
                    </a:lnTo>
                    <a:lnTo>
                      <a:pt x="118" y="60"/>
                    </a:lnTo>
                    <a:close/>
                    <a:moveTo>
                      <a:pt x="65" y="66"/>
                    </a:moveTo>
                    <a:lnTo>
                      <a:pt x="65" y="66"/>
                    </a:lnTo>
                    <a:lnTo>
                      <a:pt x="83" y="84"/>
                    </a:lnTo>
                    <a:lnTo>
                      <a:pt x="65" y="66"/>
                    </a:lnTo>
                    <a:close/>
                    <a:moveTo>
                      <a:pt x="101" y="102"/>
                    </a:moveTo>
                    <a:lnTo>
                      <a:pt x="92" y="109"/>
                    </a:lnTo>
                    <a:lnTo>
                      <a:pt x="82" y="114"/>
                    </a:lnTo>
                    <a:lnTo>
                      <a:pt x="71" y="118"/>
                    </a:lnTo>
                    <a:lnTo>
                      <a:pt x="59" y="119"/>
                    </a:lnTo>
                    <a:lnTo>
                      <a:pt x="59" y="69"/>
                    </a:lnTo>
                    <a:lnTo>
                      <a:pt x="62" y="68"/>
                    </a:lnTo>
                    <a:lnTo>
                      <a:pt x="65" y="66"/>
                    </a:lnTo>
                    <a:lnTo>
                      <a:pt x="101" y="102"/>
                    </a:lnTo>
                    <a:close/>
                    <a:moveTo>
                      <a:pt x="59" y="119"/>
                    </a:moveTo>
                    <a:lnTo>
                      <a:pt x="46" y="118"/>
                    </a:lnTo>
                    <a:lnTo>
                      <a:pt x="35" y="114"/>
                    </a:lnTo>
                    <a:lnTo>
                      <a:pt x="26" y="109"/>
                    </a:lnTo>
                    <a:lnTo>
                      <a:pt x="17" y="102"/>
                    </a:lnTo>
                    <a:lnTo>
                      <a:pt x="53" y="66"/>
                    </a:lnTo>
                    <a:lnTo>
                      <a:pt x="55" y="68"/>
                    </a:lnTo>
                    <a:lnTo>
                      <a:pt x="59" y="69"/>
                    </a:lnTo>
                    <a:lnTo>
                      <a:pt x="59" y="119"/>
                    </a:lnTo>
                    <a:close/>
                    <a:moveTo>
                      <a:pt x="17" y="102"/>
                    </a:moveTo>
                    <a:lnTo>
                      <a:pt x="10" y="93"/>
                    </a:lnTo>
                    <a:lnTo>
                      <a:pt x="3" y="84"/>
                    </a:lnTo>
                    <a:lnTo>
                      <a:pt x="1" y="72"/>
                    </a:lnTo>
                    <a:lnTo>
                      <a:pt x="0" y="60"/>
                    </a:lnTo>
                    <a:lnTo>
                      <a:pt x="50" y="60"/>
                    </a:lnTo>
                    <a:lnTo>
                      <a:pt x="51" y="64"/>
                    </a:lnTo>
                    <a:lnTo>
                      <a:pt x="53" y="66"/>
                    </a:lnTo>
                    <a:lnTo>
                      <a:pt x="17" y="102"/>
                    </a:lnTo>
                    <a:close/>
                    <a:moveTo>
                      <a:pt x="0" y="60"/>
                    </a:moveTo>
                    <a:lnTo>
                      <a:pt x="1" y="48"/>
                    </a:lnTo>
                    <a:lnTo>
                      <a:pt x="3" y="37"/>
                    </a:lnTo>
                    <a:lnTo>
                      <a:pt x="10" y="27"/>
                    </a:lnTo>
                    <a:lnTo>
                      <a:pt x="17" y="18"/>
                    </a:lnTo>
                    <a:lnTo>
                      <a:pt x="53" y="54"/>
                    </a:lnTo>
                    <a:lnTo>
                      <a:pt x="50" y="57"/>
                    </a:lnTo>
                    <a:lnTo>
                      <a:pt x="50" y="60"/>
                    </a:lnTo>
                    <a:lnTo>
                      <a:pt x="0" y="60"/>
                    </a:lnTo>
                    <a:close/>
                    <a:moveTo>
                      <a:pt x="53" y="54"/>
                    </a:moveTo>
                    <a:lnTo>
                      <a:pt x="53" y="54"/>
                    </a:lnTo>
                    <a:lnTo>
                      <a:pt x="34" y="36"/>
                    </a:lnTo>
                    <a:lnTo>
                      <a:pt x="53" y="54"/>
                    </a:lnTo>
                    <a:close/>
                    <a:moveTo>
                      <a:pt x="17" y="18"/>
                    </a:moveTo>
                    <a:lnTo>
                      <a:pt x="26" y="11"/>
                    </a:lnTo>
                    <a:lnTo>
                      <a:pt x="35" y="5"/>
                    </a:lnTo>
                    <a:lnTo>
                      <a:pt x="46" y="1"/>
                    </a:lnTo>
                    <a:lnTo>
                      <a:pt x="59" y="0"/>
                    </a:lnTo>
                    <a:lnTo>
                      <a:pt x="59" y="52"/>
                    </a:lnTo>
                    <a:lnTo>
                      <a:pt x="55" y="52"/>
                    </a:lnTo>
                    <a:lnTo>
                      <a:pt x="53" y="54"/>
                    </a:lnTo>
                    <a:lnTo>
                      <a:pt x="17" y="18"/>
                    </a:lnTo>
                    <a:close/>
                    <a:moveTo>
                      <a:pt x="59" y="0"/>
                    </a:moveTo>
                    <a:lnTo>
                      <a:pt x="71" y="1"/>
                    </a:lnTo>
                    <a:lnTo>
                      <a:pt x="82" y="5"/>
                    </a:lnTo>
                    <a:lnTo>
                      <a:pt x="92" y="11"/>
                    </a:lnTo>
                    <a:lnTo>
                      <a:pt x="101" y="18"/>
                    </a:lnTo>
                    <a:lnTo>
                      <a:pt x="65" y="54"/>
                    </a:lnTo>
                    <a:lnTo>
                      <a:pt x="62" y="52"/>
                    </a:lnTo>
                    <a:lnTo>
                      <a:pt x="59" y="52"/>
                    </a:lnTo>
                    <a:lnTo>
                      <a:pt x="59" y="0"/>
                    </a:lnTo>
                    <a:close/>
                    <a:moveTo>
                      <a:pt x="101" y="18"/>
                    </a:moveTo>
                    <a:lnTo>
                      <a:pt x="108" y="27"/>
                    </a:lnTo>
                    <a:lnTo>
                      <a:pt x="114" y="37"/>
                    </a:lnTo>
                    <a:lnTo>
                      <a:pt x="117" y="48"/>
                    </a:lnTo>
                    <a:lnTo>
                      <a:pt x="118" y="60"/>
                    </a:lnTo>
                    <a:lnTo>
                      <a:pt x="67" y="60"/>
                    </a:lnTo>
                    <a:lnTo>
                      <a:pt x="67" y="57"/>
                    </a:lnTo>
                    <a:lnTo>
                      <a:pt x="65" y="54"/>
                    </a:lnTo>
                    <a:lnTo>
                      <a:pt x="101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94" name="Freeform 174"/>
              <p:cNvSpPr>
                <a:spLocks/>
              </p:cNvSpPr>
              <p:nvPr userDrawn="1"/>
            </p:nvSpPr>
            <p:spPr bwMode="auto">
              <a:xfrm>
                <a:off x="3142" y="3622"/>
                <a:ext cx="23" cy="23"/>
              </a:xfrm>
              <a:custGeom>
                <a:avLst/>
                <a:gdLst/>
                <a:ahLst/>
                <a:cxnLst>
                  <a:cxn ang="0">
                    <a:pos x="68" y="35"/>
                  </a:cxn>
                  <a:cxn ang="0">
                    <a:pos x="68" y="41"/>
                  </a:cxn>
                  <a:cxn ang="0">
                    <a:pos x="66" y="47"/>
                  </a:cxn>
                  <a:cxn ang="0">
                    <a:pos x="63" y="53"/>
                  </a:cxn>
                  <a:cxn ang="0">
                    <a:pos x="58" y="58"/>
                  </a:cxn>
                  <a:cxn ang="0">
                    <a:pos x="53" y="63"/>
                  </a:cxn>
                  <a:cxn ang="0">
                    <a:pos x="47" y="65"/>
                  </a:cxn>
                  <a:cxn ang="0">
                    <a:pos x="41" y="68"/>
                  </a:cxn>
                  <a:cxn ang="0">
                    <a:pos x="35" y="68"/>
                  </a:cxn>
                  <a:cxn ang="0">
                    <a:pos x="27" y="68"/>
                  </a:cxn>
                  <a:cxn ang="0">
                    <a:pos x="21" y="65"/>
                  </a:cxn>
                  <a:cxn ang="0">
                    <a:pos x="15" y="63"/>
                  </a:cxn>
                  <a:cxn ang="0">
                    <a:pos x="10" y="58"/>
                  </a:cxn>
                  <a:cxn ang="0">
                    <a:pos x="7" y="53"/>
                  </a:cxn>
                  <a:cxn ang="0">
                    <a:pos x="3" y="47"/>
                  </a:cxn>
                  <a:cxn ang="0">
                    <a:pos x="0" y="41"/>
                  </a:cxn>
                  <a:cxn ang="0">
                    <a:pos x="0" y="35"/>
                  </a:cxn>
                  <a:cxn ang="0">
                    <a:pos x="0" y="27"/>
                  </a:cxn>
                  <a:cxn ang="0">
                    <a:pos x="3" y="21"/>
                  </a:cxn>
                  <a:cxn ang="0">
                    <a:pos x="7" y="15"/>
                  </a:cxn>
                  <a:cxn ang="0">
                    <a:pos x="10" y="10"/>
                  </a:cxn>
                  <a:cxn ang="0">
                    <a:pos x="15" y="6"/>
                  </a:cxn>
                  <a:cxn ang="0">
                    <a:pos x="21" y="3"/>
                  </a:cxn>
                  <a:cxn ang="0">
                    <a:pos x="27" y="0"/>
                  </a:cxn>
                  <a:cxn ang="0">
                    <a:pos x="35" y="0"/>
                  </a:cxn>
                  <a:cxn ang="0">
                    <a:pos x="41" y="0"/>
                  </a:cxn>
                  <a:cxn ang="0">
                    <a:pos x="47" y="3"/>
                  </a:cxn>
                  <a:cxn ang="0">
                    <a:pos x="53" y="6"/>
                  </a:cxn>
                  <a:cxn ang="0">
                    <a:pos x="58" y="10"/>
                  </a:cxn>
                  <a:cxn ang="0">
                    <a:pos x="63" y="15"/>
                  </a:cxn>
                  <a:cxn ang="0">
                    <a:pos x="66" y="21"/>
                  </a:cxn>
                  <a:cxn ang="0">
                    <a:pos x="68" y="27"/>
                  </a:cxn>
                  <a:cxn ang="0">
                    <a:pos x="68" y="35"/>
                  </a:cxn>
                </a:cxnLst>
                <a:rect l="0" t="0" r="r" b="b"/>
                <a:pathLst>
                  <a:path w="68" h="68">
                    <a:moveTo>
                      <a:pt x="68" y="35"/>
                    </a:moveTo>
                    <a:lnTo>
                      <a:pt x="68" y="41"/>
                    </a:lnTo>
                    <a:lnTo>
                      <a:pt x="66" y="47"/>
                    </a:lnTo>
                    <a:lnTo>
                      <a:pt x="63" y="53"/>
                    </a:lnTo>
                    <a:lnTo>
                      <a:pt x="58" y="58"/>
                    </a:lnTo>
                    <a:lnTo>
                      <a:pt x="53" y="63"/>
                    </a:lnTo>
                    <a:lnTo>
                      <a:pt x="47" y="65"/>
                    </a:lnTo>
                    <a:lnTo>
                      <a:pt x="41" y="68"/>
                    </a:lnTo>
                    <a:lnTo>
                      <a:pt x="35" y="68"/>
                    </a:lnTo>
                    <a:lnTo>
                      <a:pt x="27" y="68"/>
                    </a:lnTo>
                    <a:lnTo>
                      <a:pt x="21" y="65"/>
                    </a:lnTo>
                    <a:lnTo>
                      <a:pt x="15" y="63"/>
                    </a:lnTo>
                    <a:lnTo>
                      <a:pt x="10" y="58"/>
                    </a:lnTo>
                    <a:lnTo>
                      <a:pt x="7" y="53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3" y="21"/>
                    </a:lnTo>
                    <a:lnTo>
                      <a:pt x="7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1" y="3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7" y="3"/>
                    </a:lnTo>
                    <a:lnTo>
                      <a:pt x="53" y="6"/>
                    </a:lnTo>
                    <a:lnTo>
                      <a:pt x="58" y="10"/>
                    </a:lnTo>
                    <a:lnTo>
                      <a:pt x="63" y="15"/>
                    </a:lnTo>
                    <a:lnTo>
                      <a:pt x="66" y="21"/>
                    </a:lnTo>
                    <a:lnTo>
                      <a:pt x="68" y="27"/>
                    </a:lnTo>
                    <a:lnTo>
                      <a:pt x="68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95" name="Freeform 175"/>
              <p:cNvSpPr>
                <a:spLocks noEditPoints="1"/>
              </p:cNvSpPr>
              <p:nvPr userDrawn="1"/>
            </p:nvSpPr>
            <p:spPr bwMode="auto">
              <a:xfrm>
                <a:off x="3134" y="3613"/>
                <a:ext cx="40" cy="40"/>
              </a:xfrm>
              <a:custGeom>
                <a:avLst/>
                <a:gdLst/>
                <a:ahLst/>
                <a:cxnLst>
                  <a:cxn ang="0">
                    <a:pos x="118" y="72"/>
                  </a:cxn>
                  <a:cxn ang="0">
                    <a:pos x="109" y="94"/>
                  </a:cxn>
                  <a:cxn ang="0">
                    <a:pos x="66" y="67"/>
                  </a:cxn>
                  <a:cxn ang="0">
                    <a:pos x="68" y="61"/>
                  </a:cxn>
                  <a:cxn ang="0">
                    <a:pos x="66" y="67"/>
                  </a:cxn>
                  <a:cxn ang="0">
                    <a:pos x="83" y="84"/>
                  </a:cxn>
                  <a:cxn ang="0">
                    <a:pos x="102" y="103"/>
                  </a:cxn>
                  <a:cxn ang="0">
                    <a:pos x="82" y="115"/>
                  </a:cxn>
                  <a:cxn ang="0">
                    <a:pos x="60" y="120"/>
                  </a:cxn>
                  <a:cxn ang="0">
                    <a:pos x="62" y="68"/>
                  </a:cxn>
                  <a:cxn ang="0">
                    <a:pos x="102" y="103"/>
                  </a:cxn>
                  <a:cxn ang="0">
                    <a:pos x="48" y="118"/>
                  </a:cxn>
                  <a:cxn ang="0">
                    <a:pos x="27" y="110"/>
                  </a:cxn>
                  <a:cxn ang="0">
                    <a:pos x="54" y="67"/>
                  </a:cxn>
                  <a:cxn ang="0">
                    <a:pos x="60" y="69"/>
                  </a:cxn>
                  <a:cxn ang="0">
                    <a:pos x="17" y="103"/>
                  </a:cxn>
                  <a:cxn ang="0">
                    <a:pos x="4" y="83"/>
                  </a:cxn>
                  <a:cxn ang="0">
                    <a:pos x="0" y="61"/>
                  </a:cxn>
                  <a:cxn ang="0">
                    <a:pos x="51" y="63"/>
                  </a:cxn>
                  <a:cxn ang="0">
                    <a:pos x="17" y="103"/>
                  </a:cxn>
                  <a:cxn ang="0">
                    <a:pos x="1" y="48"/>
                  </a:cxn>
                  <a:cxn ang="0">
                    <a:pos x="11" y="26"/>
                  </a:cxn>
                  <a:cxn ang="0">
                    <a:pos x="54" y="55"/>
                  </a:cxn>
                  <a:cxn ang="0">
                    <a:pos x="51" y="61"/>
                  </a:cxn>
                  <a:cxn ang="0">
                    <a:pos x="17" y="18"/>
                  </a:cxn>
                  <a:cxn ang="0">
                    <a:pos x="36" y="5"/>
                  </a:cxn>
                  <a:cxn ang="0">
                    <a:pos x="60" y="0"/>
                  </a:cxn>
                  <a:cxn ang="0">
                    <a:pos x="56" y="52"/>
                  </a:cxn>
                  <a:cxn ang="0">
                    <a:pos x="17" y="18"/>
                  </a:cxn>
                  <a:cxn ang="0">
                    <a:pos x="71" y="2"/>
                  </a:cxn>
                  <a:cxn ang="0">
                    <a:pos x="93" y="10"/>
                  </a:cxn>
                  <a:cxn ang="0">
                    <a:pos x="66" y="55"/>
                  </a:cxn>
                  <a:cxn ang="0">
                    <a:pos x="60" y="51"/>
                  </a:cxn>
                  <a:cxn ang="0">
                    <a:pos x="102" y="18"/>
                  </a:cxn>
                  <a:cxn ang="0">
                    <a:pos x="83" y="36"/>
                  </a:cxn>
                  <a:cxn ang="0">
                    <a:pos x="102" y="18"/>
                  </a:cxn>
                  <a:cxn ang="0">
                    <a:pos x="114" y="37"/>
                  </a:cxn>
                  <a:cxn ang="0">
                    <a:pos x="119" y="61"/>
                  </a:cxn>
                  <a:cxn ang="0">
                    <a:pos x="67" y="57"/>
                  </a:cxn>
                  <a:cxn ang="0">
                    <a:pos x="102" y="18"/>
                  </a:cxn>
                </a:cxnLst>
                <a:rect l="0" t="0" r="r" b="b"/>
                <a:pathLst>
                  <a:path w="119" h="120">
                    <a:moveTo>
                      <a:pt x="119" y="61"/>
                    </a:moveTo>
                    <a:lnTo>
                      <a:pt x="118" y="72"/>
                    </a:lnTo>
                    <a:lnTo>
                      <a:pt x="114" y="83"/>
                    </a:lnTo>
                    <a:lnTo>
                      <a:pt x="109" y="94"/>
                    </a:lnTo>
                    <a:lnTo>
                      <a:pt x="102" y="103"/>
                    </a:lnTo>
                    <a:lnTo>
                      <a:pt x="66" y="67"/>
                    </a:lnTo>
                    <a:lnTo>
                      <a:pt x="67" y="63"/>
                    </a:lnTo>
                    <a:lnTo>
                      <a:pt x="68" y="61"/>
                    </a:lnTo>
                    <a:lnTo>
                      <a:pt x="119" y="61"/>
                    </a:lnTo>
                    <a:close/>
                    <a:moveTo>
                      <a:pt x="66" y="67"/>
                    </a:moveTo>
                    <a:lnTo>
                      <a:pt x="66" y="67"/>
                    </a:lnTo>
                    <a:lnTo>
                      <a:pt x="83" y="84"/>
                    </a:lnTo>
                    <a:lnTo>
                      <a:pt x="66" y="67"/>
                    </a:lnTo>
                    <a:close/>
                    <a:moveTo>
                      <a:pt x="102" y="103"/>
                    </a:moveTo>
                    <a:lnTo>
                      <a:pt x="93" y="110"/>
                    </a:lnTo>
                    <a:lnTo>
                      <a:pt x="82" y="115"/>
                    </a:lnTo>
                    <a:lnTo>
                      <a:pt x="71" y="118"/>
                    </a:lnTo>
                    <a:lnTo>
                      <a:pt x="60" y="120"/>
                    </a:lnTo>
                    <a:lnTo>
                      <a:pt x="60" y="69"/>
                    </a:lnTo>
                    <a:lnTo>
                      <a:pt x="62" y="68"/>
                    </a:lnTo>
                    <a:lnTo>
                      <a:pt x="66" y="67"/>
                    </a:lnTo>
                    <a:lnTo>
                      <a:pt x="102" y="103"/>
                    </a:lnTo>
                    <a:close/>
                    <a:moveTo>
                      <a:pt x="60" y="120"/>
                    </a:moveTo>
                    <a:lnTo>
                      <a:pt x="48" y="118"/>
                    </a:lnTo>
                    <a:lnTo>
                      <a:pt x="36" y="115"/>
                    </a:lnTo>
                    <a:lnTo>
                      <a:pt x="27" y="110"/>
                    </a:lnTo>
                    <a:lnTo>
                      <a:pt x="17" y="103"/>
                    </a:lnTo>
                    <a:lnTo>
                      <a:pt x="54" y="67"/>
                    </a:lnTo>
                    <a:lnTo>
                      <a:pt x="56" y="68"/>
                    </a:lnTo>
                    <a:lnTo>
                      <a:pt x="60" y="69"/>
                    </a:lnTo>
                    <a:lnTo>
                      <a:pt x="60" y="120"/>
                    </a:lnTo>
                    <a:close/>
                    <a:moveTo>
                      <a:pt x="17" y="103"/>
                    </a:moveTo>
                    <a:lnTo>
                      <a:pt x="11" y="94"/>
                    </a:lnTo>
                    <a:lnTo>
                      <a:pt x="4" y="83"/>
                    </a:lnTo>
                    <a:lnTo>
                      <a:pt x="1" y="72"/>
                    </a:lnTo>
                    <a:lnTo>
                      <a:pt x="0" y="61"/>
                    </a:lnTo>
                    <a:lnTo>
                      <a:pt x="51" y="61"/>
                    </a:lnTo>
                    <a:lnTo>
                      <a:pt x="51" y="63"/>
                    </a:lnTo>
                    <a:lnTo>
                      <a:pt x="54" y="67"/>
                    </a:lnTo>
                    <a:lnTo>
                      <a:pt x="17" y="103"/>
                    </a:lnTo>
                    <a:close/>
                    <a:moveTo>
                      <a:pt x="0" y="61"/>
                    </a:moveTo>
                    <a:lnTo>
                      <a:pt x="1" y="48"/>
                    </a:lnTo>
                    <a:lnTo>
                      <a:pt x="4" y="37"/>
                    </a:lnTo>
                    <a:lnTo>
                      <a:pt x="11" y="26"/>
                    </a:lnTo>
                    <a:lnTo>
                      <a:pt x="17" y="18"/>
                    </a:lnTo>
                    <a:lnTo>
                      <a:pt x="54" y="55"/>
                    </a:lnTo>
                    <a:lnTo>
                      <a:pt x="51" y="57"/>
                    </a:lnTo>
                    <a:lnTo>
                      <a:pt x="51" y="61"/>
                    </a:lnTo>
                    <a:lnTo>
                      <a:pt x="0" y="61"/>
                    </a:lnTo>
                    <a:close/>
                    <a:moveTo>
                      <a:pt x="17" y="18"/>
                    </a:moveTo>
                    <a:lnTo>
                      <a:pt x="27" y="10"/>
                    </a:lnTo>
                    <a:lnTo>
                      <a:pt x="36" y="5"/>
                    </a:lnTo>
                    <a:lnTo>
                      <a:pt x="48" y="2"/>
                    </a:lnTo>
                    <a:lnTo>
                      <a:pt x="60" y="0"/>
                    </a:lnTo>
                    <a:lnTo>
                      <a:pt x="60" y="51"/>
                    </a:lnTo>
                    <a:lnTo>
                      <a:pt x="56" y="52"/>
                    </a:lnTo>
                    <a:lnTo>
                      <a:pt x="54" y="55"/>
                    </a:lnTo>
                    <a:lnTo>
                      <a:pt x="17" y="18"/>
                    </a:lnTo>
                    <a:close/>
                    <a:moveTo>
                      <a:pt x="60" y="0"/>
                    </a:moveTo>
                    <a:lnTo>
                      <a:pt x="71" y="2"/>
                    </a:lnTo>
                    <a:lnTo>
                      <a:pt x="82" y="5"/>
                    </a:lnTo>
                    <a:lnTo>
                      <a:pt x="93" y="10"/>
                    </a:lnTo>
                    <a:lnTo>
                      <a:pt x="102" y="18"/>
                    </a:lnTo>
                    <a:lnTo>
                      <a:pt x="66" y="55"/>
                    </a:lnTo>
                    <a:lnTo>
                      <a:pt x="62" y="52"/>
                    </a:lnTo>
                    <a:lnTo>
                      <a:pt x="60" y="51"/>
                    </a:lnTo>
                    <a:lnTo>
                      <a:pt x="60" y="0"/>
                    </a:lnTo>
                    <a:close/>
                    <a:moveTo>
                      <a:pt x="102" y="18"/>
                    </a:moveTo>
                    <a:lnTo>
                      <a:pt x="102" y="18"/>
                    </a:lnTo>
                    <a:lnTo>
                      <a:pt x="83" y="36"/>
                    </a:lnTo>
                    <a:lnTo>
                      <a:pt x="102" y="18"/>
                    </a:lnTo>
                    <a:close/>
                    <a:moveTo>
                      <a:pt x="102" y="18"/>
                    </a:moveTo>
                    <a:lnTo>
                      <a:pt x="109" y="27"/>
                    </a:lnTo>
                    <a:lnTo>
                      <a:pt x="114" y="37"/>
                    </a:lnTo>
                    <a:lnTo>
                      <a:pt x="118" y="48"/>
                    </a:lnTo>
                    <a:lnTo>
                      <a:pt x="119" y="61"/>
                    </a:lnTo>
                    <a:lnTo>
                      <a:pt x="68" y="61"/>
                    </a:lnTo>
                    <a:lnTo>
                      <a:pt x="67" y="57"/>
                    </a:lnTo>
                    <a:lnTo>
                      <a:pt x="66" y="53"/>
                    </a:lnTo>
                    <a:lnTo>
                      <a:pt x="102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96" name="Freeform 176"/>
              <p:cNvSpPr>
                <a:spLocks/>
              </p:cNvSpPr>
              <p:nvPr userDrawn="1"/>
            </p:nvSpPr>
            <p:spPr bwMode="auto">
              <a:xfrm>
                <a:off x="3206" y="3789"/>
                <a:ext cx="22" cy="23"/>
              </a:xfrm>
              <a:custGeom>
                <a:avLst/>
                <a:gdLst/>
                <a:ahLst/>
                <a:cxnLst>
                  <a:cxn ang="0">
                    <a:pos x="67" y="34"/>
                  </a:cxn>
                  <a:cxn ang="0">
                    <a:pos x="67" y="40"/>
                  </a:cxn>
                  <a:cxn ang="0">
                    <a:pos x="65" y="47"/>
                  </a:cxn>
                  <a:cxn ang="0">
                    <a:pos x="63" y="53"/>
                  </a:cxn>
                  <a:cxn ang="0">
                    <a:pos x="58" y="58"/>
                  </a:cxn>
                  <a:cxn ang="0">
                    <a:pos x="53" y="63"/>
                  </a:cxn>
                  <a:cxn ang="0">
                    <a:pos x="47" y="65"/>
                  </a:cxn>
                  <a:cxn ang="0">
                    <a:pos x="40" y="68"/>
                  </a:cxn>
                  <a:cxn ang="0">
                    <a:pos x="34" y="68"/>
                  </a:cxn>
                  <a:cxn ang="0">
                    <a:pos x="27" y="68"/>
                  </a:cxn>
                  <a:cxn ang="0">
                    <a:pos x="21" y="65"/>
                  </a:cxn>
                  <a:cxn ang="0">
                    <a:pos x="15" y="63"/>
                  </a:cxn>
                  <a:cxn ang="0">
                    <a:pos x="10" y="58"/>
                  </a:cxn>
                  <a:cxn ang="0">
                    <a:pos x="6" y="53"/>
                  </a:cxn>
                  <a:cxn ang="0">
                    <a:pos x="2" y="47"/>
                  </a:cxn>
                  <a:cxn ang="0">
                    <a:pos x="1" y="40"/>
                  </a:cxn>
                  <a:cxn ang="0">
                    <a:pos x="0" y="34"/>
                  </a:cxn>
                  <a:cxn ang="0">
                    <a:pos x="1" y="27"/>
                  </a:cxn>
                  <a:cxn ang="0">
                    <a:pos x="2" y="21"/>
                  </a:cxn>
                  <a:cxn ang="0">
                    <a:pos x="6" y="15"/>
                  </a:cxn>
                  <a:cxn ang="0">
                    <a:pos x="10" y="10"/>
                  </a:cxn>
                  <a:cxn ang="0">
                    <a:pos x="15" y="6"/>
                  </a:cxn>
                  <a:cxn ang="0">
                    <a:pos x="21" y="2"/>
                  </a:cxn>
                  <a:cxn ang="0">
                    <a:pos x="27" y="0"/>
                  </a:cxn>
                  <a:cxn ang="0">
                    <a:pos x="34" y="0"/>
                  </a:cxn>
                  <a:cxn ang="0">
                    <a:pos x="40" y="0"/>
                  </a:cxn>
                  <a:cxn ang="0">
                    <a:pos x="47" y="2"/>
                  </a:cxn>
                  <a:cxn ang="0">
                    <a:pos x="53" y="6"/>
                  </a:cxn>
                  <a:cxn ang="0">
                    <a:pos x="58" y="10"/>
                  </a:cxn>
                  <a:cxn ang="0">
                    <a:pos x="63" y="15"/>
                  </a:cxn>
                  <a:cxn ang="0">
                    <a:pos x="65" y="21"/>
                  </a:cxn>
                  <a:cxn ang="0">
                    <a:pos x="67" y="27"/>
                  </a:cxn>
                  <a:cxn ang="0">
                    <a:pos x="67" y="34"/>
                  </a:cxn>
                </a:cxnLst>
                <a:rect l="0" t="0" r="r" b="b"/>
                <a:pathLst>
                  <a:path w="67" h="68">
                    <a:moveTo>
                      <a:pt x="67" y="34"/>
                    </a:moveTo>
                    <a:lnTo>
                      <a:pt x="67" y="40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8" y="58"/>
                    </a:lnTo>
                    <a:lnTo>
                      <a:pt x="53" y="63"/>
                    </a:lnTo>
                    <a:lnTo>
                      <a:pt x="47" y="65"/>
                    </a:lnTo>
                    <a:lnTo>
                      <a:pt x="40" y="68"/>
                    </a:lnTo>
                    <a:lnTo>
                      <a:pt x="34" y="68"/>
                    </a:lnTo>
                    <a:lnTo>
                      <a:pt x="27" y="68"/>
                    </a:lnTo>
                    <a:lnTo>
                      <a:pt x="21" y="65"/>
                    </a:lnTo>
                    <a:lnTo>
                      <a:pt x="15" y="63"/>
                    </a:lnTo>
                    <a:lnTo>
                      <a:pt x="10" y="58"/>
                    </a:lnTo>
                    <a:lnTo>
                      <a:pt x="6" y="53"/>
                    </a:lnTo>
                    <a:lnTo>
                      <a:pt x="2" y="47"/>
                    </a:lnTo>
                    <a:lnTo>
                      <a:pt x="1" y="40"/>
                    </a:lnTo>
                    <a:lnTo>
                      <a:pt x="0" y="34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7" y="2"/>
                    </a:lnTo>
                    <a:lnTo>
                      <a:pt x="53" y="6"/>
                    </a:lnTo>
                    <a:lnTo>
                      <a:pt x="58" y="10"/>
                    </a:lnTo>
                    <a:lnTo>
                      <a:pt x="63" y="15"/>
                    </a:lnTo>
                    <a:lnTo>
                      <a:pt x="65" y="21"/>
                    </a:lnTo>
                    <a:lnTo>
                      <a:pt x="67" y="27"/>
                    </a:lnTo>
                    <a:lnTo>
                      <a:pt x="67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97" name="Freeform 177"/>
              <p:cNvSpPr>
                <a:spLocks noEditPoints="1"/>
              </p:cNvSpPr>
              <p:nvPr userDrawn="1"/>
            </p:nvSpPr>
            <p:spPr bwMode="auto">
              <a:xfrm>
                <a:off x="3197" y="3780"/>
                <a:ext cx="40" cy="40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09" y="94"/>
                  </a:cxn>
                  <a:cxn ang="0">
                    <a:pos x="66" y="66"/>
                  </a:cxn>
                  <a:cxn ang="0">
                    <a:pos x="69" y="60"/>
                  </a:cxn>
                  <a:cxn ang="0">
                    <a:pos x="102" y="102"/>
                  </a:cxn>
                  <a:cxn ang="0">
                    <a:pos x="84" y="114"/>
                  </a:cxn>
                  <a:cxn ang="0">
                    <a:pos x="60" y="119"/>
                  </a:cxn>
                  <a:cxn ang="0">
                    <a:pos x="63" y="68"/>
                  </a:cxn>
                  <a:cxn ang="0">
                    <a:pos x="102" y="102"/>
                  </a:cxn>
                  <a:cxn ang="0">
                    <a:pos x="48" y="118"/>
                  </a:cxn>
                  <a:cxn ang="0">
                    <a:pos x="27" y="110"/>
                  </a:cxn>
                  <a:cxn ang="0">
                    <a:pos x="54" y="66"/>
                  </a:cxn>
                  <a:cxn ang="0">
                    <a:pos x="60" y="69"/>
                  </a:cxn>
                  <a:cxn ang="0">
                    <a:pos x="18" y="102"/>
                  </a:cxn>
                  <a:cxn ang="0">
                    <a:pos x="5" y="82"/>
                  </a:cxn>
                  <a:cxn ang="0">
                    <a:pos x="0" y="60"/>
                  </a:cxn>
                  <a:cxn ang="0">
                    <a:pos x="52" y="63"/>
                  </a:cxn>
                  <a:cxn ang="0">
                    <a:pos x="18" y="102"/>
                  </a:cxn>
                  <a:cxn ang="0">
                    <a:pos x="1" y="48"/>
                  </a:cxn>
                  <a:cxn ang="0">
                    <a:pos x="11" y="27"/>
                  </a:cxn>
                  <a:cxn ang="0">
                    <a:pos x="54" y="54"/>
                  </a:cxn>
                  <a:cxn ang="0">
                    <a:pos x="52" y="60"/>
                  </a:cxn>
                  <a:cxn ang="0">
                    <a:pos x="18" y="17"/>
                  </a:cxn>
                  <a:cxn ang="0">
                    <a:pos x="37" y="5"/>
                  </a:cxn>
                  <a:cxn ang="0">
                    <a:pos x="60" y="0"/>
                  </a:cxn>
                  <a:cxn ang="0">
                    <a:pos x="57" y="52"/>
                  </a:cxn>
                  <a:cxn ang="0">
                    <a:pos x="18" y="17"/>
                  </a:cxn>
                  <a:cxn ang="0">
                    <a:pos x="71" y="1"/>
                  </a:cxn>
                  <a:cxn ang="0">
                    <a:pos x="93" y="10"/>
                  </a:cxn>
                  <a:cxn ang="0">
                    <a:pos x="66" y="53"/>
                  </a:cxn>
                  <a:cxn ang="0">
                    <a:pos x="60" y="52"/>
                  </a:cxn>
                  <a:cxn ang="0">
                    <a:pos x="102" y="17"/>
                  </a:cxn>
                  <a:cxn ang="0">
                    <a:pos x="114" y="37"/>
                  </a:cxn>
                  <a:cxn ang="0">
                    <a:pos x="119" y="60"/>
                  </a:cxn>
                  <a:cxn ang="0">
                    <a:pos x="68" y="57"/>
                  </a:cxn>
                  <a:cxn ang="0">
                    <a:pos x="102" y="17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8" y="71"/>
                    </a:lnTo>
                    <a:lnTo>
                      <a:pt x="114" y="82"/>
                    </a:lnTo>
                    <a:lnTo>
                      <a:pt x="109" y="94"/>
                    </a:lnTo>
                    <a:lnTo>
                      <a:pt x="102" y="102"/>
                    </a:lnTo>
                    <a:lnTo>
                      <a:pt x="66" y="66"/>
                    </a:lnTo>
                    <a:lnTo>
                      <a:pt x="68" y="63"/>
                    </a:lnTo>
                    <a:lnTo>
                      <a:pt x="69" y="60"/>
                    </a:lnTo>
                    <a:lnTo>
                      <a:pt x="119" y="60"/>
                    </a:lnTo>
                    <a:close/>
                    <a:moveTo>
                      <a:pt x="102" y="102"/>
                    </a:moveTo>
                    <a:lnTo>
                      <a:pt x="93" y="110"/>
                    </a:lnTo>
                    <a:lnTo>
                      <a:pt x="84" y="114"/>
                    </a:lnTo>
                    <a:lnTo>
                      <a:pt x="71" y="118"/>
                    </a:lnTo>
                    <a:lnTo>
                      <a:pt x="60" y="119"/>
                    </a:lnTo>
                    <a:lnTo>
                      <a:pt x="60" y="69"/>
                    </a:lnTo>
                    <a:lnTo>
                      <a:pt x="63" y="68"/>
                    </a:lnTo>
                    <a:lnTo>
                      <a:pt x="66" y="66"/>
                    </a:lnTo>
                    <a:lnTo>
                      <a:pt x="102" y="102"/>
                    </a:lnTo>
                    <a:close/>
                    <a:moveTo>
                      <a:pt x="60" y="119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7" y="110"/>
                    </a:lnTo>
                    <a:lnTo>
                      <a:pt x="18" y="102"/>
                    </a:lnTo>
                    <a:lnTo>
                      <a:pt x="54" y="66"/>
                    </a:lnTo>
                    <a:lnTo>
                      <a:pt x="57" y="68"/>
                    </a:lnTo>
                    <a:lnTo>
                      <a:pt x="60" y="69"/>
                    </a:lnTo>
                    <a:lnTo>
                      <a:pt x="60" y="119"/>
                    </a:lnTo>
                    <a:close/>
                    <a:moveTo>
                      <a:pt x="18" y="102"/>
                    </a:moveTo>
                    <a:lnTo>
                      <a:pt x="11" y="94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60"/>
                    </a:lnTo>
                    <a:lnTo>
                      <a:pt x="52" y="60"/>
                    </a:lnTo>
                    <a:lnTo>
                      <a:pt x="52" y="63"/>
                    </a:lnTo>
                    <a:lnTo>
                      <a:pt x="54" y="66"/>
                    </a:lnTo>
                    <a:lnTo>
                      <a:pt x="18" y="102"/>
                    </a:lnTo>
                    <a:close/>
                    <a:moveTo>
                      <a:pt x="0" y="60"/>
                    </a:moveTo>
                    <a:lnTo>
                      <a:pt x="1" y="48"/>
                    </a:lnTo>
                    <a:lnTo>
                      <a:pt x="5" y="37"/>
                    </a:lnTo>
                    <a:lnTo>
                      <a:pt x="11" y="27"/>
                    </a:lnTo>
                    <a:lnTo>
                      <a:pt x="18" y="17"/>
                    </a:lnTo>
                    <a:lnTo>
                      <a:pt x="54" y="54"/>
                    </a:lnTo>
                    <a:lnTo>
                      <a:pt x="52" y="57"/>
                    </a:lnTo>
                    <a:lnTo>
                      <a:pt x="52" y="60"/>
                    </a:lnTo>
                    <a:lnTo>
                      <a:pt x="0" y="60"/>
                    </a:lnTo>
                    <a:close/>
                    <a:moveTo>
                      <a:pt x="18" y="17"/>
                    </a:moveTo>
                    <a:lnTo>
                      <a:pt x="27" y="10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60" y="0"/>
                    </a:lnTo>
                    <a:lnTo>
                      <a:pt x="60" y="52"/>
                    </a:lnTo>
                    <a:lnTo>
                      <a:pt x="57" y="52"/>
                    </a:lnTo>
                    <a:lnTo>
                      <a:pt x="54" y="54"/>
                    </a:lnTo>
                    <a:lnTo>
                      <a:pt x="18" y="17"/>
                    </a:lnTo>
                    <a:close/>
                    <a:moveTo>
                      <a:pt x="60" y="0"/>
                    </a:moveTo>
                    <a:lnTo>
                      <a:pt x="71" y="1"/>
                    </a:lnTo>
                    <a:lnTo>
                      <a:pt x="84" y="5"/>
                    </a:lnTo>
                    <a:lnTo>
                      <a:pt x="93" y="10"/>
                    </a:lnTo>
                    <a:lnTo>
                      <a:pt x="102" y="17"/>
                    </a:lnTo>
                    <a:lnTo>
                      <a:pt x="66" y="53"/>
                    </a:lnTo>
                    <a:lnTo>
                      <a:pt x="63" y="52"/>
                    </a:lnTo>
                    <a:lnTo>
                      <a:pt x="60" y="52"/>
                    </a:lnTo>
                    <a:lnTo>
                      <a:pt x="60" y="0"/>
                    </a:lnTo>
                    <a:close/>
                    <a:moveTo>
                      <a:pt x="102" y="17"/>
                    </a:moveTo>
                    <a:lnTo>
                      <a:pt x="109" y="27"/>
                    </a:lnTo>
                    <a:lnTo>
                      <a:pt x="114" y="37"/>
                    </a:lnTo>
                    <a:lnTo>
                      <a:pt x="118" y="48"/>
                    </a:lnTo>
                    <a:lnTo>
                      <a:pt x="119" y="60"/>
                    </a:lnTo>
                    <a:lnTo>
                      <a:pt x="69" y="60"/>
                    </a:lnTo>
                    <a:lnTo>
                      <a:pt x="68" y="57"/>
                    </a:lnTo>
                    <a:lnTo>
                      <a:pt x="66" y="53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98" name="Freeform 178"/>
              <p:cNvSpPr>
                <a:spLocks/>
              </p:cNvSpPr>
              <p:nvPr userDrawn="1"/>
            </p:nvSpPr>
            <p:spPr bwMode="auto">
              <a:xfrm>
                <a:off x="3335" y="3745"/>
                <a:ext cx="23" cy="23"/>
              </a:xfrm>
              <a:custGeom>
                <a:avLst/>
                <a:gdLst/>
                <a:ahLst/>
                <a:cxnLst>
                  <a:cxn ang="0">
                    <a:pos x="68" y="34"/>
                  </a:cxn>
                  <a:cxn ang="0">
                    <a:pos x="67" y="42"/>
                  </a:cxn>
                  <a:cxn ang="0">
                    <a:pos x="66" y="48"/>
                  </a:cxn>
                  <a:cxn ang="0">
                    <a:pos x="62" y="53"/>
                  </a:cxn>
                  <a:cxn ang="0">
                    <a:pos x="59" y="59"/>
                  </a:cxn>
                  <a:cxn ang="0">
                    <a:pos x="54" y="63"/>
                  </a:cxn>
                  <a:cxn ang="0">
                    <a:pos x="48" y="65"/>
                  </a:cxn>
                  <a:cxn ang="0">
                    <a:pos x="41" y="68"/>
                  </a:cxn>
                  <a:cxn ang="0">
                    <a:pos x="34" y="69"/>
                  </a:cxn>
                  <a:cxn ang="0">
                    <a:pos x="27" y="68"/>
                  </a:cxn>
                  <a:cxn ang="0">
                    <a:pos x="20" y="65"/>
                  </a:cxn>
                  <a:cxn ang="0">
                    <a:pos x="16" y="63"/>
                  </a:cxn>
                  <a:cxn ang="0">
                    <a:pos x="9" y="59"/>
                  </a:cxn>
                  <a:cxn ang="0">
                    <a:pos x="6" y="53"/>
                  </a:cxn>
                  <a:cxn ang="0">
                    <a:pos x="2" y="48"/>
                  </a:cxn>
                  <a:cxn ang="0">
                    <a:pos x="1" y="42"/>
                  </a:cxn>
                  <a:cxn ang="0">
                    <a:pos x="0" y="34"/>
                  </a:cxn>
                  <a:cxn ang="0">
                    <a:pos x="1" y="27"/>
                  </a:cxn>
                  <a:cxn ang="0">
                    <a:pos x="2" y="21"/>
                  </a:cxn>
                  <a:cxn ang="0">
                    <a:pos x="6" y="15"/>
                  </a:cxn>
                  <a:cxn ang="0">
                    <a:pos x="9" y="10"/>
                  </a:cxn>
                  <a:cxn ang="0">
                    <a:pos x="16" y="6"/>
                  </a:cxn>
                  <a:cxn ang="0">
                    <a:pos x="20" y="2"/>
                  </a:cxn>
                  <a:cxn ang="0">
                    <a:pos x="27" y="1"/>
                  </a:cxn>
                  <a:cxn ang="0">
                    <a:pos x="34" y="0"/>
                  </a:cxn>
                  <a:cxn ang="0">
                    <a:pos x="41" y="1"/>
                  </a:cxn>
                  <a:cxn ang="0">
                    <a:pos x="48" y="2"/>
                  </a:cxn>
                  <a:cxn ang="0">
                    <a:pos x="54" y="6"/>
                  </a:cxn>
                  <a:cxn ang="0">
                    <a:pos x="59" y="10"/>
                  </a:cxn>
                  <a:cxn ang="0">
                    <a:pos x="62" y="15"/>
                  </a:cxn>
                  <a:cxn ang="0">
                    <a:pos x="66" y="21"/>
                  </a:cxn>
                  <a:cxn ang="0">
                    <a:pos x="67" y="27"/>
                  </a:cxn>
                  <a:cxn ang="0">
                    <a:pos x="68" y="34"/>
                  </a:cxn>
                </a:cxnLst>
                <a:rect l="0" t="0" r="r" b="b"/>
                <a:pathLst>
                  <a:path w="68" h="69">
                    <a:moveTo>
                      <a:pt x="68" y="34"/>
                    </a:moveTo>
                    <a:lnTo>
                      <a:pt x="67" y="42"/>
                    </a:lnTo>
                    <a:lnTo>
                      <a:pt x="66" y="48"/>
                    </a:lnTo>
                    <a:lnTo>
                      <a:pt x="62" y="53"/>
                    </a:lnTo>
                    <a:lnTo>
                      <a:pt x="59" y="59"/>
                    </a:lnTo>
                    <a:lnTo>
                      <a:pt x="54" y="63"/>
                    </a:lnTo>
                    <a:lnTo>
                      <a:pt x="48" y="65"/>
                    </a:lnTo>
                    <a:lnTo>
                      <a:pt x="41" y="68"/>
                    </a:lnTo>
                    <a:lnTo>
                      <a:pt x="34" y="69"/>
                    </a:lnTo>
                    <a:lnTo>
                      <a:pt x="27" y="68"/>
                    </a:lnTo>
                    <a:lnTo>
                      <a:pt x="20" y="65"/>
                    </a:lnTo>
                    <a:lnTo>
                      <a:pt x="16" y="63"/>
                    </a:lnTo>
                    <a:lnTo>
                      <a:pt x="9" y="59"/>
                    </a:lnTo>
                    <a:lnTo>
                      <a:pt x="6" y="53"/>
                    </a:lnTo>
                    <a:lnTo>
                      <a:pt x="2" y="48"/>
                    </a:lnTo>
                    <a:lnTo>
                      <a:pt x="1" y="42"/>
                    </a:lnTo>
                    <a:lnTo>
                      <a:pt x="0" y="34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6" y="15"/>
                    </a:lnTo>
                    <a:lnTo>
                      <a:pt x="9" y="10"/>
                    </a:lnTo>
                    <a:lnTo>
                      <a:pt x="16" y="6"/>
                    </a:lnTo>
                    <a:lnTo>
                      <a:pt x="20" y="2"/>
                    </a:lnTo>
                    <a:lnTo>
                      <a:pt x="27" y="1"/>
                    </a:lnTo>
                    <a:lnTo>
                      <a:pt x="34" y="0"/>
                    </a:lnTo>
                    <a:lnTo>
                      <a:pt x="41" y="1"/>
                    </a:lnTo>
                    <a:lnTo>
                      <a:pt x="48" y="2"/>
                    </a:lnTo>
                    <a:lnTo>
                      <a:pt x="54" y="6"/>
                    </a:lnTo>
                    <a:lnTo>
                      <a:pt x="59" y="10"/>
                    </a:lnTo>
                    <a:lnTo>
                      <a:pt x="62" y="15"/>
                    </a:lnTo>
                    <a:lnTo>
                      <a:pt x="66" y="21"/>
                    </a:lnTo>
                    <a:lnTo>
                      <a:pt x="67" y="27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99" name="Freeform 179"/>
              <p:cNvSpPr>
                <a:spLocks noEditPoints="1"/>
              </p:cNvSpPr>
              <p:nvPr userDrawn="1"/>
            </p:nvSpPr>
            <p:spPr bwMode="auto">
              <a:xfrm>
                <a:off x="3327" y="3736"/>
                <a:ext cx="39" cy="40"/>
              </a:xfrm>
              <a:custGeom>
                <a:avLst/>
                <a:gdLst/>
                <a:ahLst/>
                <a:cxnLst>
                  <a:cxn ang="0">
                    <a:pos x="117" y="72"/>
                  </a:cxn>
                  <a:cxn ang="0">
                    <a:pos x="108" y="93"/>
                  </a:cxn>
                  <a:cxn ang="0">
                    <a:pos x="65" y="66"/>
                  </a:cxn>
                  <a:cxn ang="0">
                    <a:pos x="68" y="59"/>
                  </a:cxn>
                  <a:cxn ang="0">
                    <a:pos x="101" y="101"/>
                  </a:cxn>
                  <a:cxn ang="0">
                    <a:pos x="82" y="115"/>
                  </a:cxn>
                  <a:cxn ang="0">
                    <a:pos x="59" y="119"/>
                  </a:cxn>
                  <a:cxn ang="0">
                    <a:pos x="63" y="67"/>
                  </a:cxn>
                  <a:cxn ang="0">
                    <a:pos x="101" y="101"/>
                  </a:cxn>
                  <a:cxn ang="0">
                    <a:pos x="47" y="117"/>
                  </a:cxn>
                  <a:cxn ang="0">
                    <a:pos x="26" y="109"/>
                  </a:cxn>
                  <a:cxn ang="0">
                    <a:pos x="53" y="66"/>
                  </a:cxn>
                  <a:cxn ang="0">
                    <a:pos x="59" y="68"/>
                  </a:cxn>
                  <a:cxn ang="0">
                    <a:pos x="17" y="101"/>
                  </a:cxn>
                  <a:cxn ang="0">
                    <a:pos x="4" y="83"/>
                  </a:cxn>
                  <a:cxn ang="0">
                    <a:pos x="0" y="59"/>
                  </a:cxn>
                  <a:cxn ang="0">
                    <a:pos x="50" y="63"/>
                  </a:cxn>
                  <a:cxn ang="0">
                    <a:pos x="17" y="101"/>
                  </a:cxn>
                  <a:cxn ang="0">
                    <a:pos x="1" y="47"/>
                  </a:cxn>
                  <a:cxn ang="0">
                    <a:pos x="10" y="26"/>
                  </a:cxn>
                  <a:cxn ang="0">
                    <a:pos x="53" y="53"/>
                  </a:cxn>
                  <a:cxn ang="0">
                    <a:pos x="50" y="59"/>
                  </a:cxn>
                  <a:cxn ang="0">
                    <a:pos x="17" y="18"/>
                  </a:cxn>
                  <a:cxn ang="0">
                    <a:pos x="34" y="35"/>
                  </a:cxn>
                  <a:cxn ang="0">
                    <a:pos x="17" y="18"/>
                  </a:cxn>
                  <a:cxn ang="0">
                    <a:pos x="36" y="4"/>
                  </a:cxn>
                  <a:cxn ang="0">
                    <a:pos x="59" y="0"/>
                  </a:cxn>
                  <a:cxn ang="0">
                    <a:pos x="55" y="51"/>
                  </a:cxn>
                  <a:cxn ang="0">
                    <a:pos x="17" y="18"/>
                  </a:cxn>
                  <a:cxn ang="0">
                    <a:pos x="71" y="2"/>
                  </a:cxn>
                  <a:cxn ang="0">
                    <a:pos x="92" y="10"/>
                  </a:cxn>
                  <a:cxn ang="0">
                    <a:pos x="65" y="53"/>
                  </a:cxn>
                  <a:cxn ang="0">
                    <a:pos x="59" y="51"/>
                  </a:cxn>
                  <a:cxn ang="0">
                    <a:pos x="65" y="53"/>
                  </a:cxn>
                  <a:cxn ang="0">
                    <a:pos x="84" y="35"/>
                  </a:cxn>
                  <a:cxn ang="0">
                    <a:pos x="101" y="18"/>
                  </a:cxn>
                  <a:cxn ang="0">
                    <a:pos x="114" y="36"/>
                  </a:cxn>
                  <a:cxn ang="0">
                    <a:pos x="118" y="59"/>
                  </a:cxn>
                  <a:cxn ang="0">
                    <a:pos x="68" y="56"/>
                  </a:cxn>
                  <a:cxn ang="0">
                    <a:pos x="101" y="18"/>
                  </a:cxn>
                </a:cxnLst>
                <a:rect l="0" t="0" r="r" b="b"/>
                <a:pathLst>
                  <a:path w="118" h="119">
                    <a:moveTo>
                      <a:pt x="118" y="59"/>
                    </a:moveTo>
                    <a:lnTo>
                      <a:pt x="117" y="72"/>
                    </a:lnTo>
                    <a:lnTo>
                      <a:pt x="114" y="83"/>
                    </a:lnTo>
                    <a:lnTo>
                      <a:pt x="108" y="93"/>
                    </a:lnTo>
                    <a:lnTo>
                      <a:pt x="101" y="101"/>
                    </a:lnTo>
                    <a:lnTo>
                      <a:pt x="65" y="66"/>
                    </a:lnTo>
                    <a:lnTo>
                      <a:pt x="68" y="63"/>
                    </a:lnTo>
                    <a:lnTo>
                      <a:pt x="68" y="59"/>
                    </a:lnTo>
                    <a:lnTo>
                      <a:pt x="118" y="59"/>
                    </a:lnTo>
                    <a:close/>
                    <a:moveTo>
                      <a:pt x="101" y="101"/>
                    </a:moveTo>
                    <a:lnTo>
                      <a:pt x="92" y="109"/>
                    </a:lnTo>
                    <a:lnTo>
                      <a:pt x="82" y="115"/>
                    </a:lnTo>
                    <a:lnTo>
                      <a:pt x="71" y="117"/>
                    </a:lnTo>
                    <a:lnTo>
                      <a:pt x="59" y="119"/>
                    </a:lnTo>
                    <a:lnTo>
                      <a:pt x="59" y="68"/>
                    </a:lnTo>
                    <a:lnTo>
                      <a:pt x="63" y="67"/>
                    </a:lnTo>
                    <a:lnTo>
                      <a:pt x="65" y="66"/>
                    </a:lnTo>
                    <a:lnTo>
                      <a:pt x="101" y="101"/>
                    </a:lnTo>
                    <a:close/>
                    <a:moveTo>
                      <a:pt x="59" y="119"/>
                    </a:moveTo>
                    <a:lnTo>
                      <a:pt x="47" y="117"/>
                    </a:lnTo>
                    <a:lnTo>
                      <a:pt x="36" y="115"/>
                    </a:lnTo>
                    <a:lnTo>
                      <a:pt x="26" y="109"/>
                    </a:lnTo>
                    <a:lnTo>
                      <a:pt x="17" y="101"/>
                    </a:lnTo>
                    <a:lnTo>
                      <a:pt x="53" y="66"/>
                    </a:lnTo>
                    <a:lnTo>
                      <a:pt x="55" y="67"/>
                    </a:lnTo>
                    <a:lnTo>
                      <a:pt x="59" y="68"/>
                    </a:lnTo>
                    <a:lnTo>
                      <a:pt x="59" y="119"/>
                    </a:lnTo>
                    <a:close/>
                    <a:moveTo>
                      <a:pt x="17" y="101"/>
                    </a:moveTo>
                    <a:lnTo>
                      <a:pt x="10" y="93"/>
                    </a:lnTo>
                    <a:lnTo>
                      <a:pt x="4" y="83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50" y="59"/>
                    </a:lnTo>
                    <a:lnTo>
                      <a:pt x="50" y="63"/>
                    </a:lnTo>
                    <a:lnTo>
                      <a:pt x="53" y="66"/>
                    </a:lnTo>
                    <a:lnTo>
                      <a:pt x="17" y="101"/>
                    </a:lnTo>
                    <a:close/>
                    <a:moveTo>
                      <a:pt x="0" y="59"/>
                    </a:moveTo>
                    <a:lnTo>
                      <a:pt x="1" y="47"/>
                    </a:lnTo>
                    <a:lnTo>
                      <a:pt x="4" y="36"/>
                    </a:lnTo>
                    <a:lnTo>
                      <a:pt x="10" y="26"/>
                    </a:lnTo>
                    <a:lnTo>
                      <a:pt x="17" y="18"/>
                    </a:lnTo>
                    <a:lnTo>
                      <a:pt x="53" y="53"/>
                    </a:lnTo>
                    <a:lnTo>
                      <a:pt x="52" y="56"/>
                    </a:lnTo>
                    <a:lnTo>
                      <a:pt x="50" y="59"/>
                    </a:lnTo>
                    <a:lnTo>
                      <a:pt x="0" y="59"/>
                    </a:lnTo>
                    <a:close/>
                    <a:moveTo>
                      <a:pt x="17" y="18"/>
                    </a:moveTo>
                    <a:lnTo>
                      <a:pt x="17" y="18"/>
                    </a:lnTo>
                    <a:lnTo>
                      <a:pt x="34" y="35"/>
                    </a:lnTo>
                    <a:lnTo>
                      <a:pt x="17" y="18"/>
                    </a:lnTo>
                    <a:close/>
                    <a:moveTo>
                      <a:pt x="17" y="18"/>
                    </a:moveTo>
                    <a:lnTo>
                      <a:pt x="26" y="10"/>
                    </a:lnTo>
                    <a:lnTo>
                      <a:pt x="36" y="4"/>
                    </a:lnTo>
                    <a:lnTo>
                      <a:pt x="47" y="2"/>
                    </a:lnTo>
                    <a:lnTo>
                      <a:pt x="59" y="0"/>
                    </a:lnTo>
                    <a:lnTo>
                      <a:pt x="59" y="51"/>
                    </a:lnTo>
                    <a:lnTo>
                      <a:pt x="55" y="51"/>
                    </a:lnTo>
                    <a:lnTo>
                      <a:pt x="53" y="53"/>
                    </a:lnTo>
                    <a:lnTo>
                      <a:pt x="17" y="18"/>
                    </a:lnTo>
                    <a:close/>
                    <a:moveTo>
                      <a:pt x="59" y="0"/>
                    </a:moveTo>
                    <a:lnTo>
                      <a:pt x="71" y="2"/>
                    </a:lnTo>
                    <a:lnTo>
                      <a:pt x="82" y="4"/>
                    </a:lnTo>
                    <a:lnTo>
                      <a:pt x="92" y="10"/>
                    </a:lnTo>
                    <a:lnTo>
                      <a:pt x="101" y="18"/>
                    </a:lnTo>
                    <a:lnTo>
                      <a:pt x="65" y="53"/>
                    </a:lnTo>
                    <a:lnTo>
                      <a:pt x="63" y="51"/>
                    </a:lnTo>
                    <a:lnTo>
                      <a:pt x="59" y="51"/>
                    </a:lnTo>
                    <a:lnTo>
                      <a:pt x="59" y="0"/>
                    </a:lnTo>
                    <a:close/>
                    <a:moveTo>
                      <a:pt x="65" y="53"/>
                    </a:moveTo>
                    <a:lnTo>
                      <a:pt x="65" y="53"/>
                    </a:lnTo>
                    <a:lnTo>
                      <a:pt x="84" y="35"/>
                    </a:lnTo>
                    <a:lnTo>
                      <a:pt x="65" y="53"/>
                    </a:lnTo>
                    <a:close/>
                    <a:moveTo>
                      <a:pt x="101" y="18"/>
                    </a:moveTo>
                    <a:lnTo>
                      <a:pt x="108" y="26"/>
                    </a:lnTo>
                    <a:lnTo>
                      <a:pt x="114" y="36"/>
                    </a:lnTo>
                    <a:lnTo>
                      <a:pt x="117" y="47"/>
                    </a:lnTo>
                    <a:lnTo>
                      <a:pt x="118" y="59"/>
                    </a:lnTo>
                    <a:lnTo>
                      <a:pt x="68" y="59"/>
                    </a:lnTo>
                    <a:lnTo>
                      <a:pt x="68" y="56"/>
                    </a:lnTo>
                    <a:lnTo>
                      <a:pt x="65" y="53"/>
                    </a:lnTo>
                    <a:lnTo>
                      <a:pt x="101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00" name="Freeform 180"/>
              <p:cNvSpPr>
                <a:spLocks/>
              </p:cNvSpPr>
              <p:nvPr userDrawn="1"/>
            </p:nvSpPr>
            <p:spPr bwMode="auto">
              <a:xfrm>
                <a:off x="3366" y="3588"/>
                <a:ext cx="23" cy="23"/>
              </a:xfrm>
              <a:custGeom>
                <a:avLst/>
                <a:gdLst/>
                <a:ahLst/>
                <a:cxnLst>
                  <a:cxn ang="0">
                    <a:pos x="69" y="35"/>
                  </a:cxn>
                  <a:cxn ang="0">
                    <a:pos x="68" y="42"/>
                  </a:cxn>
                  <a:cxn ang="0">
                    <a:pos x="65" y="48"/>
                  </a:cxn>
                  <a:cxn ang="0">
                    <a:pos x="63" y="53"/>
                  </a:cxn>
                  <a:cxn ang="0">
                    <a:pos x="58" y="59"/>
                  </a:cxn>
                  <a:cxn ang="0">
                    <a:pos x="53" y="63"/>
                  </a:cxn>
                  <a:cxn ang="0">
                    <a:pos x="48" y="66"/>
                  </a:cxn>
                  <a:cxn ang="0">
                    <a:pos x="41" y="68"/>
                  </a:cxn>
                  <a:cxn ang="0">
                    <a:pos x="34" y="69"/>
                  </a:cxn>
                  <a:cxn ang="0">
                    <a:pos x="27" y="68"/>
                  </a:cxn>
                  <a:cxn ang="0">
                    <a:pos x="21" y="66"/>
                  </a:cxn>
                  <a:cxn ang="0">
                    <a:pos x="15" y="63"/>
                  </a:cxn>
                  <a:cxn ang="0">
                    <a:pos x="10" y="59"/>
                  </a:cxn>
                  <a:cxn ang="0">
                    <a:pos x="6" y="53"/>
                  </a:cxn>
                  <a:cxn ang="0">
                    <a:pos x="3" y="48"/>
                  </a:cxn>
                  <a:cxn ang="0">
                    <a:pos x="1" y="42"/>
                  </a:cxn>
                  <a:cxn ang="0">
                    <a:pos x="0" y="35"/>
                  </a:cxn>
                  <a:cxn ang="0">
                    <a:pos x="1" y="27"/>
                  </a:cxn>
                  <a:cxn ang="0">
                    <a:pos x="3" y="21"/>
                  </a:cxn>
                  <a:cxn ang="0">
                    <a:pos x="6" y="15"/>
                  </a:cxn>
                  <a:cxn ang="0">
                    <a:pos x="10" y="10"/>
                  </a:cxn>
                  <a:cxn ang="0">
                    <a:pos x="15" y="7"/>
                  </a:cxn>
                  <a:cxn ang="0">
                    <a:pos x="21" y="3"/>
                  </a:cxn>
                  <a:cxn ang="0">
                    <a:pos x="27" y="2"/>
                  </a:cxn>
                  <a:cxn ang="0">
                    <a:pos x="34" y="0"/>
                  </a:cxn>
                  <a:cxn ang="0">
                    <a:pos x="41" y="2"/>
                  </a:cxn>
                  <a:cxn ang="0">
                    <a:pos x="48" y="3"/>
                  </a:cxn>
                  <a:cxn ang="0">
                    <a:pos x="53" y="7"/>
                  </a:cxn>
                  <a:cxn ang="0">
                    <a:pos x="58" y="10"/>
                  </a:cxn>
                  <a:cxn ang="0">
                    <a:pos x="63" y="15"/>
                  </a:cxn>
                  <a:cxn ang="0">
                    <a:pos x="65" y="21"/>
                  </a:cxn>
                  <a:cxn ang="0">
                    <a:pos x="68" y="27"/>
                  </a:cxn>
                  <a:cxn ang="0">
                    <a:pos x="69" y="3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8" y="42"/>
                    </a:lnTo>
                    <a:lnTo>
                      <a:pt x="65" y="48"/>
                    </a:lnTo>
                    <a:lnTo>
                      <a:pt x="63" y="53"/>
                    </a:lnTo>
                    <a:lnTo>
                      <a:pt x="58" y="59"/>
                    </a:lnTo>
                    <a:lnTo>
                      <a:pt x="53" y="63"/>
                    </a:lnTo>
                    <a:lnTo>
                      <a:pt x="48" y="66"/>
                    </a:lnTo>
                    <a:lnTo>
                      <a:pt x="41" y="68"/>
                    </a:lnTo>
                    <a:lnTo>
                      <a:pt x="34" y="69"/>
                    </a:lnTo>
                    <a:lnTo>
                      <a:pt x="27" y="68"/>
                    </a:lnTo>
                    <a:lnTo>
                      <a:pt x="21" y="66"/>
                    </a:lnTo>
                    <a:lnTo>
                      <a:pt x="15" y="63"/>
                    </a:lnTo>
                    <a:lnTo>
                      <a:pt x="10" y="59"/>
                    </a:lnTo>
                    <a:lnTo>
                      <a:pt x="6" y="53"/>
                    </a:lnTo>
                    <a:lnTo>
                      <a:pt x="3" y="48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1" y="27"/>
                    </a:lnTo>
                    <a:lnTo>
                      <a:pt x="3" y="21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7"/>
                    </a:lnTo>
                    <a:lnTo>
                      <a:pt x="21" y="3"/>
                    </a:lnTo>
                    <a:lnTo>
                      <a:pt x="27" y="2"/>
                    </a:lnTo>
                    <a:lnTo>
                      <a:pt x="34" y="0"/>
                    </a:lnTo>
                    <a:lnTo>
                      <a:pt x="41" y="2"/>
                    </a:lnTo>
                    <a:lnTo>
                      <a:pt x="48" y="3"/>
                    </a:lnTo>
                    <a:lnTo>
                      <a:pt x="53" y="7"/>
                    </a:lnTo>
                    <a:lnTo>
                      <a:pt x="58" y="10"/>
                    </a:lnTo>
                    <a:lnTo>
                      <a:pt x="63" y="15"/>
                    </a:lnTo>
                    <a:lnTo>
                      <a:pt x="65" y="21"/>
                    </a:lnTo>
                    <a:lnTo>
                      <a:pt x="68" y="27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01" name="Freeform 181"/>
              <p:cNvSpPr>
                <a:spLocks noEditPoints="1"/>
              </p:cNvSpPr>
              <p:nvPr userDrawn="1"/>
            </p:nvSpPr>
            <p:spPr bwMode="auto">
              <a:xfrm>
                <a:off x="3358" y="3580"/>
                <a:ext cx="40" cy="40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10" y="92"/>
                  </a:cxn>
                  <a:cxn ang="0">
                    <a:pos x="67" y="65"/>
                  </a:cxn>
                  <a:cxn ang="0">
                    <a:pos x="69" y="59"/>
                  </a:cxn>
                  <a:cxn ang="0">
                    <a:pos x="102" y="101"/>
                  </a:cxn>
                  <a:cxn ang="0">
                    <a:pos x="84" y="114"/>
                  </a:cxn>
                  <a:cxn ang="0">
                    <a:pos x="60" y="118"/>
                  </a:cxn>
                  <a:cxn ang="0">
                    <a:pos x="64" y="66"/>
                  </a:cxn>
                  <a:cxn ang="0">
                    <a:pos x="102" y="101"/>
                  </a:cxn>
                  <a:cxn ang="0">
                    <a:pos x="48" y="117"/>
                  </a:cxn>
                  <a:cxn ang="0">
                    <a:pos x="27" y="108"/>
                  </a:cxn>
                  <a:cxn ang="0">
                    <a:pos x="54" y="65"/>
                  </a:cxn>
                  <a:cxn ang="0">
                    <a:pos x="60" y="67"/>
                  </a:cxn>
                  <a:cxn ang="0">
                    <a:pos x="19" y="101"/>
                  </a:cxn>
                  <a:cxn ang="0">
                    <a:pos x="5" y="82"/>
                  </a:cxn>
                  <a:cxn ang="0">
                    <a:pos x="0" y="59"/>
                  </a:cxn>
                  <a:cxn ang="0">
                    <a:pos x="52" y="63"/>
                  </a:cxn>
                  <a:cxn ang="0">
                    <a:pos x="19" y="101"/>
                  </a:cxn>
                  <a:cxn ang="0">
                    <a:pos x="1" y="47"/>
                  </a:cxn>
                  <a:cxn ang="0">
                    <a:pos x="11" y="26"/>
                  </a:cxn>
                  <a:cxn ang="0">
                    <a:pos x="54" y="53"/>
                  </a:cxn>
                  <a:cxn ang="0">
                    <a:pos x="52" y="59"/>
                  </a:cxn>
                  <a:cxn ang="0">
                    <a:pos x="19" y="17"/>
                  </a:cxn>
                  <a:cxn ang="0">
                    <a:pos x="37" y="3"/>
                  </a:cxn>
                  <a:cxn ang="0">
                    <a:pos x="60" y="0"/>
                  </a:cxn>
                  <a:cxn ang="0">
                    <a:pos x="57" y="50"/>
                  </a:cxn>
                  <a:cxn ang="0">
                    <a:pos x="19" y="17"/>
                  </a:cxn>
                  <a:cxn ang="0">
                    <a:pos x="73" y="1"/>
                  </a:cxn>
                  <a:cxn ang="0">
                    <a:pos x="94" y="10"/>
                  </a:cxn>
                  <a:cxn ang="0">
                    <a:pos x="67" y="53"/>
                  </a:cxn>
                  <a:cxn ang="0">
                    <a:pos x="60" y="50"/>
                  </a:cxn>
                  <a:cxn ang="0">
                    <a:pos x="102" y="17"/>
                  </a:cxn>
                  <a:cxn ang="0">
                    <a:pos x="115" y="35"/>
                  </a:cxn>
                  <a:cxn ang="0">
                    <a:pos x="120" y="59"/>
                  </a:cxn>
                  <a:cxn ang="0">
                    <a:pos x="68" y="55"/>
                  </a:cxn>
                  <a:cxn ang="0">
                    <a:pos x="102" y="17"/>
                  </a:cxn>
                </a:cxnLst>
                <a:rect l="0" t="0" r="r" b="b"/>
                <a:pathLst>
                  <a:path w="120" h="118">
                    <a:moveTo>
                      <a:pt x="120" y="59"/>
                    </a:moveTo>
                    <a:lnTo>
                      <a:pt x="118" y="71"/>
                    </a:lnTo>
                    <a:lnTo>
                      <a:pt x="115" y="82"/>
                    </a:lnTo>
                    <a:lnTo>
                      <a:pt x="110" y="92"/>
                    </a:lnTo>
                    <a:lnTo>
                      <a:pt x="102" y="101"/>
                    </a:lnTo>
                    <a:lnTo>
                      <a:pt x="67" y="65"/>
                    </a:lnTo>
                    <a:lnTo>
                      <a:pt x="68" y="63"/>
                    </a:lnTo>
                    <a:lnTo>
                      <a:pt x="69" y="59"/>
                    </a:lnTo>
                    <a:lnTo>
                      <a:pt x="120" y="59"/>
                    </a:lnTo>
                    <a:close/>
                    <a:moveTo>
                      <a:pt x="102" y="101"/>
                    </a:moveTo>
                    <a:lnTo>
                      <a:pt x="94" y="108"/>
                    </a:lnTo>
                    <a:lnTo>
                      <a:pt x="84" y="114"/>
                    </a:lnTo>
                    <a:lnTo>
                      <a:pt x="73" y="117"/>
                    </a:lnTo>
                    <a:lnTo>
                      <a:pt x="60" y="118"/>
                    </a:lnTo>
                    <a:lnTo>
                      <a:pt x="60" y="67"/>
                    </a:lnTo>
                    <a:lnTo>
                      <a:pt x="64" y="66"/>
                    </a:lnTo>
                    <a:lnTo>
                      <a:pt x="67" y="65"/>
                    </a:lnTo>
                    <a:lnTo>
                      <a:pt x="102" y="101"/>
                    </a:lnTo>
                    <a:close/>
                    <a:moveTo>
                      <a:pt x="60" y="118"/>
                    </a:moveTo>
                    <a:lnTo>
                      <a:pt x="48" y="117"/>
                    </a:lnTo>
                    <a:lnTo>
                      <a:pt x="37" y="114"/>
                    </a:lnTo>
                    <a:lnTo>
                      <a:pt x="27" y="108"/>
                    </a:lnTo>
                    <a:lnTo>
                      <a:pt x="19" y="101"/>
                    </a:lnTo>
                    <a:lnTo>
                      <a:pt x="54" y="65"/>
                    </a:lnTo>
                    <a:lnTo>
                      <a:pt x="57" y="66"/>
                    </a:lnTo>
                    <a:lnTo>
                      <a:pt x="60" y="67"/>
                    </a:lnTo>
                    <a:lnTo>
                      <a:pt x="60" y="118"/>
                    </a:lnTo>
                    <a:close/>
                    <a:moveTo>
                      <a:pt x="19" y="101"/>
                    </a:moveTo>
                    <a:lnTo>
                      <a:pt x="11" y="92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52" y="59"/>
                    </a:lnTo>
                    <a:lnTo>
                      <a:pt x="52" y="63"/>
                    </a:lnTo>
                    <a:lnTo>
                      <a:pt x="54" y="65"/>
                    </a:lnTo>
                    <a:lnTo>
                      <a:pt x="19" y="101"/>
                    </a:lnTo>
                    <a:close/>
                    <a:moveTo>
                      <a:pt x="0" y="59"/>
                    </a:moveTo>
                    <a:lnTo>
                      <a:pt x="1" y="47"/>
                    </a:lnTo>
                    <a:lnTo>
                      <a:pt x="5" y="35"/>
                    </a:lnTo>
                    <a:lnTo>
                      <a:pt x="11" y="26"/>
                    </a:lnTo>
                    <a:lnTo>
                      <a:pt x="19" y="17"/>
                    </a:lnTo>
                    <a:lnTo>
                      <a:pt x="54" y="53"/>
                    </a:lnTo>
                    <a:lnTo>
                      <a:pt x="52" y="55"/>
                    </a:lnTo>
                    <a:lnTo>
                      <a:pt x="52" y="59"/>
                    </a:lnTo>
                    <a:lnTo>
                      <a:pt x="0" y="59"/>
                    </a:lnTo>
                    <a:close/>
                    <a:moveTo>
                      <a:pt x="19" y="17"/>
                    </a:moveTo>
                    <a:lnTo>
                      <a:pt x="27" y="10"/>
                    </a:lnTo>
                    <a:lnTo>
                      <a:pt x="37" y="3"/>
                    </a:lnTo>
                    <a:lnTo>
                      <a:pt x="48" y="1"/>
                    </a:lnTo>
                    <a:lnTo>
                      <a:pt x="60" y="0"/>
                    </a:lnTo>
                    <a:lnTo>
                      <a:pt x="60" y="50"/>
                    </a:lnTo>
                    <a:lnTo>
                      <a:pt x="57" y="50"/>
                    </a:lnTo>
                    <a:lnTo>
                      <a:pt x="54" y="53"/>
                    </a:lnTo>
                    <a:lnTo>
                      <a:pt x="19" y="17"/>
                    </a:lnTo>
                    <a:close/>
                    <a:moveTo>
                      <a:pt x="60" y="0"/>
                    </a:moveTo>
                    <a:lnTo>
                      <a:pt x="73" y="1"/>
                    </a:lnTo>
                    <a:lnTo>
                      <a:pt x="84" y="3"/>
                    </a:lnTo>
                    <a:lnTo>
                      <a:pt x="94" y="10"/>
                    </a:lnTo>
                    <a:lnTo>
                      <a:pt x="102" y="17"/>
                    </a:lnTo>
                    <a:lnTo>
                      <a:pt x="67" y="53"/>
                    </a:lnTo>
                    <a:lnTo>
                      <a:pt x="64" y="50"/>
                    </a:lnTo>
                    <a:lnTo>
                      <a:pt x="60" y="50"/>
                    </a:lnTo>
                    <a:lnTo>
                      <a:pt x="60" y="0"/>
                    </a:lnTo>
                    <a:close/>
                    <a:moveTo>
                      <a:pt x="102" y="17"/>
                    </a:moveTo>
                    <a:lnTo>
                      <a:pt x="110" y="26"/>
                    </a:lnTo>
                    <a:lnTo>
                      <a:pt x="115" y="35"/>
                    </a:lnTo>
                    <a:lnTo>
                      <a:pt x="118" y="47"/>
                    </a:lnTo>
                    <a:lnTo>
                      <a:pt x="120" y="59"/>
                    </a:lnTo>
                    <a:lnTo>
                      <a:pt x="69" y="59"/>
                    </a:lnTo>
                    <a:lnTo>
                      <a:pt x="68" y="55"/>
                    </a:lnTo>
                    <a:lnTo>
                      <a:pt x="67" y="53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02" name="Freeform 182"/>
              <p:cNvSpPr>
                <a:spLocks/>
              </p:cNvSpPr>
              <p:nvPr userDrawn="1"/>
            </p:nvSpPr>
            <p:spPr bwMode="auto">
              <a:xfrm>
                <a:off x="3969" y="3471"/>
                <a:ext cx="23" cy="23"/>
              </a:xfrm>
              <a:custGeom>
                <a:avLst/>
                <a:gdLst/>
                <a:ahLst/>
                <a:cxnLst>
                  <a:cxn ang="0">
                    <a:pos x="69" y="33"/>
                  </a:cxn>
                  <a:cxn ang="0">
                    <a:pos x="68" y="40"/>
                  </a:cxn>
                  <a:cxn ang="0">
                    <a:pos x="65" y="46"/>
                  </a:cxn>
                  <a:cxn ang="0">
                    <a:pos x="63" y="52"/>
                  </a:cxn>
                  <a:cxn ang="0">
                    <a:pos x="59" y="57"/>
                  </a:cxn>
                  <a:cxn ang="0">
                    <a:pos x="53" y="61"/>
                  </a:cxn>
                  <a:cxn ang="0">
                    <a:pos x="48" y="65"/>
                  </a:cxn>
                  <a:cxn ang="0">
                    <a:pos x="42" y="66"/>
                  </a:cxn>
                  <a:cxn ang="0">
                    <a:pos x="35" y="67"/>
                  </a:cxn>
                  <a:cxn ang="0">
                    <a:pos x="27" y="66"/>
                  </a:cxn>
                  <a:cxn ang="0">
                    <a:pos x="21" y="65"/>
                  </a:cxn>
                  <a:cxn ang="0">
                    <a:pos x="15" y="61"/>
                  </a:cxn>
                  <a:cxn ang="0">
                    <a:pos x="10" y="57"/>
                  </a:cxn>
                  <a:cxn ang="0">
                    <a:pos x="6" y="52"/>
                  </a:cxn>
                  <a:cxn ang="0">
                    <a:pos x="3" y="46"/>
                  </a:cxn>
                  <a:cxn ang="0">
                    <a:pos x="1" y="40"/>
                  </a:cxn>
                  <a:cxn ang="0">
                    <a:pos x="0" y="33"/>
                  </a:cxn>
                  <a:cxn ang="0">
                    <a:pos x="1" y="27"/>
                  </a:cxn>
                  <a:cxn ang="0">
                    <a:pos x="3" y="19"/>
                  </a:cxn>
                  <a:cxn ang="0">
                    <a:pos x="6" y="14"/>
                  </a:cxn>
                  <a:cxn ang="0">
                    <a:pos x="10" y="9"/>
                  </a:cxn>
                  <a:cxn ang="0">
                    <a:pos x="15" y="4"/>
                  </a:cxn>
                  <a:cxn ang="0">
                    <a:pos x="21" y="2"/>
                  </a:cxn>
                  <a:cxn ang="0">
                    <a:pos x="27" y="0"/>
                  </a:cxn>
                  <a:cxn ang="0">
                    <a:pos x="35" y="0"/>
                  </a:cxn>
                  <a:cxn ang="0">
                    <a:pos x="42" y="0"/>
                  </a:cxn>
                  <a:cxn ang="0">
                    <a:pos x="48" y="2"/>
                  </a:cxn>
                  <a:cxn ang="0">
                    <a:pos x="53" y="4"/>
                  </a:cxn>
                  <a:cxn ang="0">
                    <a:pos x="59" y="9"/>
                  </a:cxn>
                  <a:cxn ang="0">
                    <a:pos x="63" y="14"/>
                  </a:cxn>
                  <a:cxn ang="0">
                    <a:pos x="65" y="19"/>
                  </a:cxn>
                  <a:cxn ang="0">
                    <a:pos x="68" y="27"/>
                  </a:cxn>
                  <a:cxn ang="0">
                    <a:pos x="69" y="33"/>
                  </a:cxn>
                </a:cxnLst>
                <a:rect l="0" t="0" r="r" b="b"/>
                <a:pathLst>
                  <a:path w="69" h="67">
                    <a:moveTo>
                      <a:pt x="69" y="33"/>
                    </a:moveTo>
                    <a:lnTo>
                      <a:pt x="68" y="40"/>
                    </a:lnTo>
                    <a:lnTo>
                      <a:pt x="65" y="46"/>
                    </a:lnTo>
                    <a:lnTo>
                      <a:pt x="63" y="52"/>
                    </a:lnTo>
                    <a:lnTo>
                      <a:pt x="59" y="57"/>
                    </a:lnTo>
                    <a:lnTo>
                      <a:pt x="53" y="61"/>
                    </a:lnTo>
                    <a:lnTo>
                      <a:pt x="48" y="65"/>
                    </a:lnTo>
                    <a:lnTo>
                      <a:pt x="42" y="66"/>
                    </a:lnTo>
                    <a:lnTo>
                      <a:pt x="35" y="67"/>
                    </a:lnTo>
                    <a:lnTo>
                      <a:pt x="27" y="66"/>
                    </a:lnTo>
                    <a:lnTo>
                      <a:pt x="21" y="65"/>
                    </a:lnTo>
                    <a:lnTo>
                      <a:pt x="15" y="61"/>
                    </a:lnTo>
                    <a:lnTo>
                      <a:pt x="10" y="57"/>
                    </a:lnTo>
                    <a:lnTo>
                      <a:pt x="6" y="52"/>
                    </a:lnTo>
                    <a:lnTo>
                      <a:pt x="3" y="46"/>
                    </a:lnTo>
                    <a:lnTo>
                      <a:pt x="1" y="40"/>
                    </a:lnTo>
                    <a:lnTo>
                      <a:pt x="0" y="33"/>
                    </a:lnTo>
                    <a:lnTo>
                      <a:pt x="1" y="27"/>
                    </a:lnTo>
                    <a:lnTo>
                      <a:pt x="3" y="19"/>
                    </a:lnTo>
                    <a:lnTo>
                      <a:pt x="6" y="14"/>
                    </a:lnTo>
                    <a:lnTo>
                      <a:pt x="10" y="9"/>
                    </a:lnTo>
                    <a:lnTo>
                      <a:pt x="15" y="4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48" y="2"/>
                    </a:lnTo>
                    <a:lnTo>
                      <a:pt x="53" y="4"/>
                    </a:lnTo>
                    <a:lnTo>
                      <a:pt x="59" y="9"/>
                    </a:lnTo>
                    <a:lnTo>
                      <a:pt x="63" y="14"/>
                    </a:lnTo>
                    <a:lnTo>
                      <a:pt x="65" y="19"/>
                    </a:lnTo>
                    <a:lnTo>
                      <a:pt x="68" y="27"/>
                    </a:lnTo>
                    <a:lnTo>
                      <a:pt x="69" y="33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03" name="Freeform 183"/>
              <p:cNvSpPr>
                <a:spLocks noEditPoints="1"/>
              </p:cNvSpPr>
              <p:nvPr userDrawn="1"/>
            </p:nvSpPr>
            <p:spPr bwMode="auto">
              <a:xfrm>
                <a:off x="3960" y="3463"/>
                <a:ext cx="40" cy="39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10" y="92"/>
                  </a:cxn>
                  <a:cxn ang="0">
                    <a:pos x="67" y="65"/>
                  </a:cxn>
                  <a:cxn ang="0">
                    <a:pos x="69" y="59"/>
                  </a:cxn>
                  <a:cxn ang="0">
                    <a:pos x="102" y="101"/>
                  </a:cxn>
                  <a:cxn ang="0">
                    <a:pos x="84" y="114"/>
                  </a:cxn>
                  <a:cxn ang="0">
                    <a:pos x="61" y="119"/>
                  </a:cxn>
                  <a:cxn ang="0">
                    <a:pos x="64" y="67"/>
                  </a:cxn>
                  <a:cxn ang="0">
                    <a:pos x="102" y="101"/>
                  </a:cxn>
                  <a:cxn ang="0">
                    <a:pos x="48" y="118"/>
                  </a:cxn>
                  <a:cxn ang="0">
                    <a:pos x="27" y="108"/>
                  </a:cxn>
                  <a:cxn ang="0">
                    <a:pos x="54" y="65"/>
                  </a:cxn>
                  <a:cxn ang="0">
                    <a:pos x="61" y="67"/>
                  </a:cxn>
                  <a:cxn ang="0">
                    <a:pos x="19" y="101"/>
                  </a:cxn>
                  <a:cxn ang="0">
                    <a:pos x="5" y="82"/>
                  </a:cxn>
                  <a:cxn ang="0">
                    <a:pos x="0" y="59"/>
                  </a:cxn>
                  <a:cxn ang="0">
                    <a:pos x="52" y="62"/>
                  </a:cxn>
                  <a:cxn ang="0">
                    <a:pos x="19" y="101"/>
                  </a:cxn>
                  <a:cxn ang="0">
                    <a:pos x="2" y="48"/>
                  </a:cxn>
                  <a:cxn ang="0">
                    <a:pos x="11" y="26"/>
                  </a:cxn>
                  <a:cxn ang="0">
                    <a:pos x="54" y="53"/>
                  </a:cxn>
                  <a:cxn ang="0">
                    <a:pos x="52" y="59"/>
                  </a:cxn>
                  <a:cxn ang="0">
                    <a:pos x="54" y="53"/>
                  </a:cxn>
                  <a:cxn ang="0">
                    <a:pos x="36" y="35"/>
                  </a:cxn>
                  <a:cxn ang="0">
                    <a:pos x="19" y="17"/>
                  </a:cxn>
                  <a:cxn ang="0">
                    <a:pos x="37" y="5"/>
                  </a:cxn>
                  <a:cxn ang="0">
                    <a:pos x="61" y="0"/>
                  </a:cxn>
                  <a:cxn ang="0">
                    <a:pos x="57" y="51"/>
                  </a:cxn>
                  <a:cxn ang="0">
                    <a:pos x="19" y="17"/>
                  </a:cxn>
                  <a:cxn ang="0">
                    <a:pos x="73" y="1"/>
                  </a:cxn>
                  <a:cxn ang="0">
                    <a:pos x="94" y="10"/>
                  </a:cxn>
                  <a:cxn ang="0">
                    <a:pos x="67" y="53"/>
                  </a:cxn>
                  <a:cxn ang="0">
                    <a:pos x="61" y="50"/>
                  </a:cxn>
                  <a:cxn ang="0">
                    <a:pos x="102" y="17"/>
                  </a:cxn>
                  <a:cxn ang="0">
                    <a:pos x="116" y="35"/>
                  </a:cxn>
                  <a:cxn ang="0">
                    <a:pos x="120" y="59"/>
                  </a:cxn>
                  <a:cxn ang="0">
                    <a:pos x="68" y="56"/>
                  </a:cxn>
                  <a:cxn ang="0">
                    <a:pos x="102" y="17"/>
                  </a:cxn>
                </a:cxnLst>
                <a:rect l="0" t="0" r="r" b="b"/>
                <a:pathLst>
                  <a:path w="120" h="119">
                    <a:moveTo>
                      <a:pt x="120" y="59"/>
                    </a:moveTo>
                    <a:lnTo>
                      <a:pt x="118" y="71"/>
                    </a:lnTo>
                    <a:lnTo>
                      <a:pt x="116" y="82"/>
                    </a:lnTo>
                    <a:lnTo>
                      <a:pt x="110" y="92"/>
                    </a:lnTo>
                    <a:lnTo>
                      <a:pt x="102" y="101"/>
                    </a:lnTo>
                    <a:lnTo>
                      <a:pt x="67" y="65"/>
                    </a:lnTo>
                    <a:lnTo>
                      <a:pt x="68" y="62"/>
                    </a:lnTo>
                    <a:lnTo>
                      <a:pt x="69" y="59"/>
                    </a:lnTo>
                    <a:lnTo>
                      <a:pt x="120" y="59"/>
                    </a:lnTo>
                    <a:close/>
                    <a:moveTo>
                      <a:pt x="102" y="101"/>
                    </a:moveTo>
                    <a:lnTo>
                      <a:pt x="94" y="108"/>
                    </a:lnTo>
                    <a:lnTo>
                      <a:pt x="84" y="114"/>
                    </a:lnTo>
                    <a:lnTo>
                      <a:pt x="73" y="118"/>
                    </a:lnTo>
                    <a:lnTo>
                      <a:pt x="61" y="119"/>
                    </a:lnTo>
                    <a:lnTo>
                      <a:pt x="61" y="67"/>
                    </a:lnTo>
                    <a:lnTo>
                      <a:pt x="64" y="67"/>
                    </a:lnTo>
                    <a:lnTo>
                      <a:pt x="67" y="65"/>
                    </a:lnTo>
                    <a:lnTo>
                      <a:pt x="102" y="101"/>
                    </a:lnTo>
                    <a:close/>
                    <a:moveTo>
                      <a:pt x="61" y="119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7" y="108"/>
                    </a:lnTo>
                    <a:lnTo>
                      <a:pt x="19" y="101"/>
                    </a:lnTo>
                    <a:lnTo>
                      <a:pt x="54" y="65"/>
                    </a:lnTo>
                    <a:lnTo>
                      <a:pt x="57" y="67"/>
                    </a:lnTo>
                    <a:lnTo>
                      <a:pt x="61" y="67"/>
                    </a:lnTo>
                    <a:lnTo>
                      <a:pt x="61" y="119"/>
                    </a:lnTo>
                    <a:close/>
                    <a:moveTo>
                      <a:pt x="19" y="101"/>
                    </a:moveTo>
                    <a:lnTo>
                      <a:pt x="11" y="92"/>
                    </a:lnTo>
                    <a:lnTo>
                      <a:pt x="5" y="82"/>
                    </a:lnTo>
                    <a:lnTo>
                      <a:pt x="2" y="71"/>
                    </a:lnTo>
                    <a:lnTo>
                      <a:pt x="0" y="59"/>
                    </a:lnTo>
                    <a:lnTo>
                      <a:pt x="52" y="59"/>
                    </a:lnTo>
                    <a:lnTo>
                      <a:pt x="52" y="62"/>
                    </a:lnTo>
                    <a:lnTo>
                      <a:pt x="54" y="65"/>
                    </a:lnTo>
                    <a:lnTo>
                      <a:pt x="19" y="101"/>
                    </a:lnTo>
                    <a:close/>
                    <a:moveTo>
                      <a:pt x="0" y="59"/>
                    </a:moveTo>
                    <a:lnTo>
                      <a:pt x="2" y="48"/>
                    </a:lnTo>
                    <a:lnTo>
                      <a:pt x="5" y="35"/>
                    </a:lnTo>
                    <a:lnTo>
                      <a:pt x="11" y="26"/>
                    </a:lnTo>
                    <a:lnTo>
                      <a:pt x="19" y="17"/>
                    </a:lnTo>
                    <a:lnTo>
                      <a:pt x="54" y="53"/>
                    </a:lnTo>
                    <a:lnTo>
                      <a:pt x="52" y="55"/>
                    </a:lnTo>
                    <a:lnTo>
                      <a:pt x="52" y="59"/>
                    </a:lnTo>
                    <a:lnTo>
                      <a:pt x="0" y="59"/>
                    </a:lnTo>
                    <a:close/>
                    <a:moveTo>
                      <a:pt x="54" y="53"/>
                    </a:moveTo>
                    <a:lnTo>
                      <a:pt x="54" y="53"/>
                    </a:lnTo>
                    <a:lnTo>
                      <a:pt x="36" y="35"/>
                    </a:lnTo>
                    <a:lnTo>
                      <a:pt x="54" y="53"/>
                    </a:lnTo>
                    <a:close/>
                    <a:moveTo>
                      <a:pt x="19" y="17"/>
                    </a:moveTo>
                    <a:lnTo>
                      <a:pt x="27" y="10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61" y="0"/>
                    </a:lnTo>
                    <a:lnTo>
                      <a:pt x="61" y="50"/>
                    </a:lnTo>
                    <a:lnTo>
                      <a:pt x="57" y="51"/>
                    </a:lnTo>
                    <a:lnTo>
                      <a:pt x="54" y="53"/>
                    </a:lnTo>
                    <a:lnTo>
                      <a:pt x="19" y="17"/>
                    </a:lnTo>
                    <a:close/>
                    <a:moveTo>
                      <a:pt x="61" y="0"/>
                    </a:moveTo>
                    <a:lnTo>
                      <a:pt x="73" y="1"/>
                    </a:lnTo>
                    <a:lnTo>
                      <a:pt x="84" y="5"/>
                    </a:lnTo>
                    <a:lnTo>
                      <a:pt x="94" y="10"/>
                    </a:lnTo>
                    <a:lnTo>
                      <a:pt x="102" y="17"/>
                    </a:lnTo>
                    <a:lnTo>
                      <a:pt x="67" y="53"/>
                    </a:lnTo>
                    <a:lnTo>
                      <a:pt x="64" y="51"/>
                    </a:lnTo>
                    <a:lnTo>
                      <a:pt x="61" y="50"/>
                    </a:lnTo>
                    <a:lnTo>
                      <a:pt x="61" y="0"/>
                    </a:lnTo>
                    <a:close/>
                    <a:moveTo>
                      <a:pt x="102" y="17"/>
                    </a:moveTo>
                    <a:lnTo>
                      <a:pt x="110" y="26"/>
                    </a:lnTo>
                    <a:lnTo>
                      <a:pt x="116" y="35"/>
                    </a:lnTo>
                    <a:lnTo>
                      <a:pt x="118" y="46"/>
                    </a:lnTo>
                    <a:lnTo>
                      <a:pt x="120" y="59"/>
                    </a:lnTo>
                    <a:lnTo>
                      <a:pt x="69" y="59"/>
                    </a:lnTo>
                    <a:lnTo>
                      <a:pt x="68" y="56"/>
                    </a:lnTo>
                    <a:lnTo>
                      <a:pt x="67" y="53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04" name="Freeform 184"/>
              <p:cNvSpPr>
                <a:spLocks/>
              </p:cNvSpPr>
              <p:nvPr userDrawn="1"/>
            </p:nvSpPr>
            <p:spPr bwMode="auto">
              <a:xfrm>
                <a:off x="4542" y="3820"/>
                <a:ext cx="23" cy="23"/>
              </a:xfrm>
              <a:custGeom>
                <a:avLst/>
                <a:gdLst/>
                <a:ahLst/>
                <a:cxnLst>
                  <a:cxn ang="0">
                    <a:pos x="69" y="34"/>
                  </a:cxn>
                  <a:cxn ang="0">
                    <a:pos x="67" y="41"/>
                  </a:cxn>
                  <a:cxn ang="0">
                    <a:pos x="66" y="47"/>
                  </a:cxn>
                  <a:cxn ang="0">
                    <a:pos x="63" y="53"/>
                  </a:cxn>
                  <a:cxn ang="0">
                    <a:pos x="59" y="58"/>
                  </a:cxn>
                  <a:cxn ang="0">
                    <a:pos x="54" y="62"/>
                  </a:cxn>
                  <a:cxn ang="0">
                    <a:pos x="48" y="66"/>
                  </a:cxn>
                  <a:cxn ang="0">
                    <a:pos x="42" y="68"/>
                  </a:cxn>
                  <a:cxn ang="0">
                    <a:pos x="34" y="68"/>
                  </a:cxn>
                  <a:cxn ang="0">
                    <a:pos x="28" y="68"/>
                  </a:cxn>
                  <a:cxn ang="0">
                    <a:pos x="21" y="66"/>
                  </a:cxn>
                  <a:cxn ang="0">
                    <a:pos x="16" y="62"/>
                  </a:cxn>
                  <a:cxn ang="0">
                    <a:pos x="11" y="58"/>
                  </a:cxn>
                  <a:cxn ang="0">
                    <a:pos x="6" y="53"/>
                  </a:cxn>
                  <a:cxn ang="0">
                    <a:pos x="3" y="47"/>
                  </a:cxn>
                  <a:cxn ang="0">
                    <a:pos x="1" y="41"/>
                  </a:cxn>
                  <a:cxn ang="0">
                    <a:pos x="0" y="34"/>
                  </a:cxn>
                  <a:cxn ang="0">
                    <a:pos x="1" y="27"/>
                  </a:cxn>
                  <a:cxn ang="0">
                    <a:pos x="3" y="21"/>
                  </a:cxn>
                  <a:cxn ang="0">
                    <a:pos x="6" y="15"/>
                  </a:cxn>
                  <a:cxn ang="0">
                    <a:pos x="11" y="10"/>
                  </a:cxn>
                  <a:cxn ang="0">
                    <a:pos x="16" y="5"/>
                  </a:cxn>
                  <a:cxn ang="0">
                    <a:pos x="21" y="3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42" y="0"/>
                  </a:cxn>
                  <a:cxn ang="0">
                    <a:pos x="48" y="3"/>
                  </a:cxn>
                  <a:cxn ang="0">
                    <a:pos x="54" y="5"/>
                  </a:cxn>
                  <a:cxn ang="0">
                    <a:pos x="59" y="10"/>
                  </a:cxn>
                  <a:cxn ang="0">
                    <a:pos x="63" y="15"/>
                  </a:cxn>
                  <a:cxn ang="0">
                    <a:pos x="66" y="21"/>
                  </a:cxn>
                  <a:cxn ang="0">
                    <a:pos x="67" y="27"/>
                  </a:cxn>
                  <a:cxn ang="0">
                    <a:pos x="69" y="34"/>
                  </a:cxn>
                </a:cxnLst>
                <a:rect l="0" t="0" r="r" b="b"/>
                <a:pathLst>
                  <a:path w="69" h="68">
                    <a:moveTo>
                      <a:pt x="69" y="34"/>
                    </a:moveTo>
                    <a:lnTo>
                      <a:pt x="67" y="41"/>
                    </a:lnTo>
                    <a:lnTo>
                      <a:pt x="66" y="47"/>
                    </a:lnTo>
                    <a:lnTo>
                      <a:pt x="63" y="53"/>
                    </a:lnTo>
                    <a:lnTo>
                      <a:pt x="59" y="58"/>
                    </a:lnTo>
                    <a:lnTo>
                      <a:pt x="54" y="62"/>
                    </a:lnTo>
                    <a:lnTo>
                      <a:pt x="48" y="66"/>
                    </a:lnTo>
                    <a:lnTo>
                      <a:pt x="42" y="68"/>
                    </a:lnTo>
                    <a:lnTo>
                      <a:pt x="34" y="68"/>
                    </a:lnTo>
                    <a:lnTo>
                      <a:pt x="28" y="68"/>
                    </a:lnTo>
                    <a:lnTo>
                      <a:pt x="21" y="66"/>
                    </a:lnTo>
                    <a:lnTo>
                      <a:pt x="16" y="62"/>
                    </a:lnTo>
                    <a:lnTo>
                      <a:pt x="11" y="58"/>
                    </a:lnTo>
                    <a:lnTo>
                      <a:pt x="6" y="53"/>
                    </a:lnTo>
                    <a:lnTo>
                      <a:pt x="3" y="47"/>
                    </a:lnTo>
                    <a:lnTo>
                      <a:pt x="1" y="41"/>
                    </a:lnTo>
                    <a:lnTo>
                      <a:pt x="0" y="34"/>
                    </a:lnTo>
                    <a:lnTo>
                      <a:pt x="1" y="27"/>
                    </a:lnTo>
                    <a:lnTo>
                      <a:pt x="3" y="21"/>
                    </a:lnTo>
                    <a:lnTo>
                      <a:pt x="6" y="15"/>
                    </a:lnTo>
                    <a:lnTo>
                      <a:pt x="11" y="10"/>
                    </a:lnTo>
                    <a:lnTo>
                      <a:pt x="16" y="5"/>
                    </a:lnTo>
                    <a:lnTo>
                      <a:pt x="21" y="3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48" y="3"/>
                    </a:lnTo>
                    <a:lnTo>
                      <a:pt x="54" y="5"/>
                    </a:lnTo>
                    <a:lnTo>
                      <a:pt x="59" y="10"/>
                    </a:lnTo>
                    <a:lnTo>
                      <a:pt x="63" y="15"/>
                    </a:lnTo>
                    <a:lnTo>
                      <a:pt x="66" y="21"/>
                    </a:lnTo>
                    <a:lnTo>
                      <a:pt x="67" y="27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05" name="Freeform 185"/>
              <p:cNvSpPr>
                <a:spLocks noEditPoints="1"/>
              </p:cNvSpPr>
              <p:nvPr userDrawn="1"/>
            </p:nvSpPr>
            <p:spPr bwMode="auto">
              <a:xfrm>
                <a:off x="4533" y="3812"/>
                <a:ext cx="40" cy="39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08" y="92"/>
                  </a:cxn>
                  <a:cxn ang="0">
                    <a:pos x="65" y="65"/>
                  </a:cxn>
                  <a:cxn ang="0">
                    <a:pos x="68" y="59"/>
                  </a:cxn>
                  <a:cxn ang="0">
                    <a:pos x="65" y="65"/>
                  </a:cxn>
                  <a:cxn ang="0">
                    <a:pos x="84" y="83"/>
                  </a:cxn>
                  <a:cxn ang="0">
                    <a:pos x="101" y="102"/>
                  </a:cxn>
                  <a:cxn ang="0">
                    <a:pos x="83" y="114"/>
                  </a:cxn>
                  <a:cxn ang="0">
                    <a:pos x="59" y="119"/>
                  </a:cxn>
                  <a:cxn ang="0">
                    <a:pos x="63" y="67"/>
                  </a:cxn>
                  <a:cxn ang="0">
                    <a:pos x="101" y="102"/>
                  </a:cxn>
                  <a:cxn ang="0">
                    <a:pos x="48" y="118"/>
                  </a:cxn>
                  <a:cxn ang="0">
                    <a:pos x="26" y="109"/>
                  </a:cxn>
                  <a:cxn ang="0">
                    <a:pos x="53" y="65"/>
                  </a:cxn>
                  <a:cxn ang="0">
                    <a:pos x="59" y="67"/>
                  </a:cxn>
                  <a:cxn ang="0">
                    <a:pos x="17" y="102"/>
                  </a:cxn>
                  <a:cxn ang="0">
                    <a:pos x="5" y="82"/>
                  </a:cxn>
                  <a:cxn ang="0">
                    <a:pos x="0" y="59"/>
                  </a:cxn>
                  <a:cxn ang="0">
                    <a:pos x="52" y="62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5"/>
                  </a:cxn>
                  <a:cxn ang="0">
                    <a:pos x="53" y="52"/>
                  </a:cxn>
                  <a:cxn ang="0">
                    <a:pos x="51" y="59"/>
                  </a:cxn>
                  <a:cxn ang="0">
                    <a:pos x="17" y="17"/>
                  </a:cxn>
                  <a:cxn ang="0">
                    <a:pos x="36" y="35"/>
                  </a:cxn>
                  <a:cxn ang="0">
                    <a:pos x="17" y="17"/>
                  </a:cxn>
                  <a:cxn ang="0">
                    <a:pos x="36" y="4"/>
                  </a:cxn>
                  <a:cxn ang="0">
                    <a:pos x="59" y="0"/>
                  </a:cxn>
                  <a:cxn ang="0">
                    <a:pos x="56" y="51"/>
                  </a:cxn>
                  <a:cxn ang="0">
                    <a:pos x="17" y="17"/>
                  </a:cxn>
                  <a:cxn ang="0">
                    <a:pos x="72" y="1"/>
                  </a:cxn>
                  <a:cxn ang="0">
                    <a:pos x="92" y="9"/>
                  </a:cxn>
                  <a:cxn ang="0">
                    <a:pos x="65" y="52"/>
                  </a:cxn>
                  <a:cxn ang="0">
                    <a:pos x="59" y="50"/>
                  </a:cxn>
                  <a:cxn ang="0">
                    <a:pos x="101" y="17"/>
                  </a:cxn>
                  <a:cxn ang="0">
                    <a:pos x="115" y="36"/>
                  </a:cxn>
                  <a:cxn ang="0">
                    <a:pos x="119" y="59"/>
                  </a:cxn>
                  <a:cxn ang="0">
                    <a:pos x="68" y="56"/>
                  </a:cxn>
                  <a:cxn ang="0">
                    <a:pos x="101" y="17"/>
                  </a:cxn>
                </a:cxnLst>
                <a:rect l="0" t="0" r="r" b="b"/>
                <a:pathLst>
                  <a:path w="119" h="119">
                    <a:moveTo>
                      <a:pt x="119" y="59"/>
                    </a:moveTo>
                    <a:lnTo>
                      <a:pt x="118" y="71"/>
                    </a:lnTo>
                    <a:lnTo>
                      <a:pt x="115" y="82"/>
                    </a:lnTo>
                    <a:lnTo>
                      <a:pt x="108" y="92"/>
                    </a:lnTo>
                    <a:lnTo>
                      <a:pt x="101" y="102"/>
                    </a:lnTo>
                    <a:lnTo>
                      <a:pt x="65" y="65"/>
                    </a:lnTo>
                    <a:lnTo>
                      <a:pt x="68" y="62"/>
                    </a:lnTo>
                    <a:lnTo>
                      <a:pt x="68" y="59"/>
                    </a:lnTo>
                    <a:lnTo>
                      <a:pt x="119" y="59"/>
                    </a:lnTo>
                    <a:close/>
                    <a:moveTo>
                      <a:pt x="65" y="65"/>
                    </a:moveTo>
                    <a:lnTo>
                      <a:pt x="65" y="65"/>
                    </a:lnTo>
                    <a:lnTo>
                      <a:pt x="84" y="83"/>
                    </a:lnTo>
                    <a:lnTo>
                      <a:pt x="65" y="65"/>
                    </a:lnTo>
                    <a:close/>
                    <a:moveTo>
                      <a:pt x="101" y="102"/>
                    </a:moveTo>
                    <a:lnTo>
                      <a:pt x="92" y="109"/>
                    </a:lnTo>
                    <a:lnTo>
                      <a:pt x="83" y="114"/>
                    </a:lnTo>
                    <a:lnTo>
                      <a:pt x="72" y="118"/>
                    </a:lnTo>
                    <a:lnTo>
                      <a:pt x="59" y="119"/>
                    </a:lnTo>
                    <a:lnTo>
                      <a:pt x="59" y="67"/>
                    </a:lnTo>
                    <a:lnTo>
                      <a:pt x="63" y="67"/>
                    </a:lnTo>
                    <a:lnTo>
                      <a:pt x="65" y="65"/>
                    </a:lnTo>
                    <a:lnTo>
                      <a:pt x="101" y="102"/>
                    </a:lnTo>
                    <a:close/>
                    <a:moveTo>
                      <a:pt x="59" y="119"/>
                    </a:moveTo>
                    <a:lnTo>
                      <a:pt x="48" y="118"/>
                    </a:lnTo>
                    <a:lnTo>
                      <a:pt x="36" y="114"/>
                    </a:lnTo>
                    <a:lnTo>
                      <a:pt x="26" y="109"/>
                    </a:lnTo>
                    <a:lnTo>
                      <a:pt x="17" y="102"/>
                    </a:lnTo>
                    <a:lnTo>
                      <a:pt x="53" y="65"/>
                    </a:lnTo>
                    <a:lnTo>
                      <a:pt x="56" y="67"/>
                    </a:lnTo>
                    <a:lnTo>
                      <a:pt x="59" y="67"/>
                    </a:lnTo>
                    <a:lnTo>
                      <a:pt x="59" y="119"/>
                    </a:lnTo>
                    <a:close/>
                    <a:moveTo>
                      <a:pt x="17" y="102"/>
                    </a:moveTo>
                    <a:lnTo>
                      <a:pt x="10" y="92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51" y="59"/>
                    </a:lnTo>
                    <a:lnTo>
                      <a:pt x="52" y="62"/>
                    </a:lnTo>
                    <a:lnTo>
                      <a:pt x="53" y="65"/>
                    </a:lnTo>
                    <a:lnTo>
                      <a:pt x="17" y="102"/>
                    </a:lnTo>
                    <a:close/>
                    <a:moveTo>
                      <a:pt x="0" y="59"/>
                    </a:moveTo>
                    <a:lnTo>
                      <a:pt x="1" y="48"/>
                    </a:lnTo>
                    <a:lnTo>
                      <a:pt x="5" y="36"/>
                    </a:lnTo>
                    <a:lnTo>
                      <a:pt x="10" y="25"/>
                    </a:lnTo>
                    <a:lnTo>
                      <a:pt x="17" y="17"/>
                    </a:lnTo>
                    <a:lnTo>
                      <a:pt x="53" y="52"/>
                    </a:lnTo>
                    <a:lnTo>
                      <a:pt x="52" y="56"/>
                    </a:lnTo>
                    <a:lnTo>
                      <a:pt x="51" y="59"/>
                    </a:lnTo>
                    <a:lnTo>
                      <a:pt x="0" y="59"/>
                    </a:lnTo>
                    <a:close/>
                    <a:moveTo>
                      <a:pt x="17" y="17"/>
                    </a:moveTo>
                    <a:lnTo>
                      <a:pt x="17" y="17"/>
                    </a:lnTo>
                    <a:lnTo>
                      <a:pt x="36" y="35"/>
                    </a:lnTo>
                    <a:lnTo>
                      <a:pt x="17" y="17"/>
                    </a:lnTo>
                    <a:close/>
                    <a:moveTo>
                      <a:pt x="17" y="17"/>
                    </a:moveTo>
                    <a:lnTo>
                      <a:pt x="26" y="9"/>
                    </a:lnTo>
                    <a:lnTo>
                      <a:pt x="36" y="4"/>
                    </a:lnTo>
                    <a:lnTo>
                      <a:pt x="48" y="1"/>
                    </a:lnTo>
                    <a:lnTo>
                      <a:pt x="59" y="0"/>
                    </a:lnTo>
                    <a:lnTo>
                      <a:pt x="59" y="50"/>
                    </a:lnTo>
                    <a:lnTo>
                      <a:pt x="56" y="51"/>
                    </a:lnTo>
                    <a:lnTo>
                      <a:pt x="53" y="52"/>
                    </a:lnTo>
                    <a:lnTo>
                      <a:pt x="17" y="17"/>
                    </a:lnTo>
                    <a:close/>
                    <a:moveTo>
                      <a:pt x="59" y="0"/>
                    </a:moveTo>
                    <a:lnTo>
                      <a:pt x="72" y="1"/>
                    </a:lnTo>
                    <a:lnTo>
                      <a:pt x="83" y="4"/>
                    </a:lnTo>
                    <a:lnTo>
                      <a:pt x="92" y="9"/>
                    </a:lnTo>
                    <a:lnTo>
                      <a:pt x="101" y="17"/>
                    </a:lnTo>
                    <a:lnTo>
                      <a:pt x="65" y="52"/>
                    </a:lnTo>
                    <a:lnTo>
                      <a:pt x="63" y="51"/>
                    </a:lnTo>
                    <a:lnTo>
                      <a:pt x="59" y="50"/>
                    </a:lnTo>
                    <a:lnTo>
                      <a:pt x="59" y="0"/>
                    </a:lnTo>
                    <a:close/>
                    <a:moveTo>
                      <a:pt x="101" y="17"/>
                    </a:moveTo>
                    <a:lnTo>
                      <a:pt x="108" y="25"/>
                    </a:lnTo>
                    <a:lnTo>
                      <a:pt x="115" y="36"/>
                    </a:lnTo>
                    <a:lnTo>
                      <a:pt x="118" y="48"/>
                    </a:lnTo>
                    <a:lnTo>
                      <a:pt x="119" y="59"/>
                    </a:lnTo>
                    <a:lnTo>
                      <a:pt x="68" y="59"/>
                    </a:lnTo>
                    <a:lnTo>
                      <a:pt x="68" y="56"/>
                    </a:lnTo>
                    <a:lnTo>
                      <a:pt x="65" y="52"/>
                    </a:lnTo>
                    <a:lnTo>
                      <a:pt x="101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06" name="Freeform 186"/>
              <p:cNvSpPr>
                <a:spLocks/>
              </p:cNvSpPr>
              <p:nvPr userDrawn="1"/>
            </p:nvSpPr>
            <p:spPr bwMode="auto">
              <a:xfrm>
                <a:off x="4606" y="3633"/>
                <a:ext cx="23" cy="23"/>
              </a:xfrm>
              <a:custGeom>
                <a:avLst/>
                <a:gdLst/>
                <a:ahLst/>
                <a:cxnLst>
                  <a:cxn ang="0">
                    <a:pos x="68" y="34"/>
                  </a:cxn>
                  <a:cxn ang="0">
                    <a:pos x="68" y="41"/>
                  </a:cxn>
                  <a:cxn ang="0">
                    <a:pos x="65" y="47"/>
                  </a:cxn>
                  <a:cxn ang="0">
                    <a:pos x="63" y="53"/>
                  </a:cxn>
                  <a:cxn ang="0">
                    <a:pos x="58" y="58"/>
                  </a:cxn>
                  <a:cxn ang="0">
                    <a:pos x="53" y="62"/>
                  </a:cxn>
                  <a:cxn ang="0">
                    <a:pos x="48" y="66"/>
                  </a:cxn>
                  <a:cxn ang="0">
                    <a:pos x="41" y="68"/>
                  </a:cxn>
                  <a:cxn ang="0">
                    <a:pos x="34" y="68"/>
                  </a:cxn>
                  <a:cxn ang="0">
                    <a:pos x="27" y="68"/>
                  </a:cxn>
                  <a:cxn ang="0">
                    <a:pos x="21" y="66"/>
                  </a:cxn>
                  <a:cxn ang="0">
                    <a:pos x="15" y="62"/>
                  </a:cxn>
                  <a:cxn ang="0">
                    <a:pos x="10" y="58"/>
                  </a:cxn>
                  <a:cxn ang="0">
                    <a:pos x="6" y="53"/>
                  </a:cxn>
                  <a:cxn ang="0">
                    <a:pos x="2" y="47"/>
                  </a:cxn>
                  <a:cxn ang="0">
                    <a:pos x="1" y="41"/>
                  </a:cxn>
                  <a:cxn ang="0">
                    <a:pos x="0" y="34"/>
                  </a:cxn>
                  <a:cxn ang="0">
                    <a:pos x="1" y="28"/>
                  </a:cxn>
                  <a:cxn ang="0">
                    <a:pos x="2" y="21"/>
                  </a:cxn>
                  <a:cxn ang="0">
                    <a:pos x="6" y="15"/>
                  </a:cxn>
                  <a:cxn ang="0">
                    <a:pos x="10" y="10"/>
                  </a:cxn>
                  <a:cxn ang="0">
                    <a:pos x="15" y="5"/>
                  </a:cxn>
                  <a:cxn ang="0">
                    <a:pos x="21" y="3"/>
                  </a:cxn>
                  <a:cxn ang="0">
                    <a:pos x="27" y="0"/>
                  </a:cxn>
                  <a:cxn ang="0">
                    <a:pos x="34" y="0"/>
                  </a:cxn>
                  <a:cxn ang="0">
                    <a:pos x="41" y="0"/>
                  </a:cxn>
                  <a:cxn ang="0">
                    <a:pos x="48" y="3"/>
                  </a:cxn>
                  <a:cxn ang="0">
                    <a:pos x="53" y="5"/>
                  </a:cxn>
                  <a:cxn ang="0">
                    <a:pos x="58" y="10"/>
                  </a:cxn>
                  <a:cxn ang="0">
                    <a:pos x="63" y="15"/>
                  </a:cxn>
                  <a:cxn ang="0">
                    <a:pos x="65" y="21"/>
                  </a:cxn>
                  <a:cxn ang="0">
                    <a:pos x="68" y="28"/>
                  </a:cxn>
                  <a:cxn ang="0">
                    <a:pos x="68" y="34"/>
                  </a:cxn>
                </a:cxnLst>
                <a:rect l="0" t="0" r="r" b="b"/>
                <a:pathLst>
                  <a:path w="68" h="68">
                    <a:moveTo>
                      <a:pt x="68" y="34"/>
                    </a:moveTo>
                    <a:lnTo>
                      <a:pt x="68" y="41"/>
                    </a:lnTo>
                    <a:lnTo>
                      <a:pt x="65" y="47"/>
                    </a:lnTo>
                    <a:lnTo>
                      <a:pt x="63" y="53"/>
                    </a:lnTo>
                    <a:lnTo>
                      <a:pt x="58" y="58"/>
                    </a:lnTo>
                    <a:lnTo>
                      <a:pt x="53" y="62"/>
                    </a:lnTo>
                    <a:lnTo>
                      <a:pt x="48" y="66"/>
                    </a:lnTo>
                    <a:lnTo>
                      <a:pt x="41" y="68"/>
                    </a:lnTo>
                    <a:lnTo>
                      <a:pt x="34" y="68"/>
                    </a:lnTo>
                    <a:lnTo>
                      <a:pt x="27" y="68"/>
                    </a:lnTo>
                    <a:lnTo>
                      <a:pt x="21" y="66"/>
                    </a:lnTo>
                    <a:lnTo>
                      <a:pt x="15" y="62"/>
                    </a:lnTo>
                    <a:lnTo>
                      <a:pt x="10" y="58"/>
                    </a:lnTo>
                    <a:lnTo>
                      <a:pt x="6" y="53"/>
                    </a:lnTo>
                    <a:lnTo>
                      <a:pt x="2" y="47"/>
                    </a:lnTo>
                    <a:lnTo>
                      <a:pt x="1" y="41"/>
                    </a:lnTo>
                    <a:lnTo>
                      <a:pt x="0" y="34"/>
                    </a:lnTo>
                    <a:lnTo>
                      <a:pt x="1" y="28"/>
                    </a:lnTo>
                    <a:lnTo>
                      <a:pt x="2" y="21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41" y="0"/>
                    </a:lnTo>
                    <a:lnTo>
                      <a:pt x="48" y="3"/>
                    </a:lnTo>
                    <a:lnTo>
                      <a:pt x="53" y="5"/>
                    </a:lnTo>
                    <a:lnTo>
                      <a:pt x="58" y="10"/>
                    </a:lnTo>
                    <a:lnTo>
                      <a:pt x="63" y="15"/>
                    </a:lnTo>
                    <a:lnTo>
                      <a:pt x="65" y="21"/>
                    </a:lnTo>
                    <a:lnTo>
                      <a:pt x="68" y="28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07" name="Freeform 187"/>
              <p:cNvSpPr>
                <a:spLocks noEditPoints="1"/>
              </p:cNvSpPr>
              <p:nvPr userDrawn="1"/>
            </p:nvSpPr>
            <p:spPr bwMode="auto">
              <a:xfrm>
                <a:off x="4597" y="3625"/>
                <a:ext cx="40" cy="39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10" y="92"/>
                  </a:cxn>
                  <a:cxn ang="0">
                    <a:pos x="67" y="65"/>
                  </a:cxn>
                  <a:cxn ang="0">
                    <a:pos x="69" y="59"/>
                  </a:cxn>
                  <a:cxn ang="0">
                    <a:pos x="102" y="102"/>
                  </a:cxn>
                  <a:cxn ang="0">
                    <a:pos x="84" y="114"/>
                  </a:cxn>
                  <a:cxn ang="0">
                    <a:pos x="60" y="119"/>
                  </a:cxn>
                  <a:cxn ang="0">
                    <a:pos x="64" y="67"/>
                  </a:cxn>
                  <a:cxn ang="0">
                    <a:pos x="102" y="102"/>
                  </a:cxn>
                  <a:cxn ang="0">
                    <a:pos x="48" y="118"/>
                  </a:cxn>
                  <a:cxn ang="0">
                    <a:pos x="27" y="109"/>
                  </a:cxn>
                  <a:cxn ang="0">
                    <a:pos x="54" y="65"/>
                  </a:cxn>
                  <a:cxn ang="0">
                    <a:pos x="60" y="67"/>
                  </a:cxn>
                  <a:cxn ang="0">
                    <a:pos x="19" y="102"/>
                  </a:cxn>
                  <a:cxn ang="0">
                    <a:pos x="5" y="82"/>
                  </a:cxn>
                  <a:cxn ang="0">
                    <a:pos x="0" y="59"/>
                  </a:cxn>
                  <a:cxn ang="0">
                    <a:pos x="52" y="62"/>
                  </a:cxn>
                  <a:cxn ang="0">
                    <a:pos x="19" y="102"/>
                  </a:cxn>
                  <a:cxn ang="0">
                    <a:pos x="1" y="48"/>
                  </a:cxn>
                  <a:cxn ang="0">
                    <a:pos x="11" y="25"/>
                  </a:cxn>
                  <a:cxn ang="0">
                    <a:pos x="54" y="53"/>
                  </a:cxn>
                  <a:cxn ang="0">
                    <a:pos x="52" y="59"/>
                  </a:cxn>
                  <a:cxn ang="0">
                    <a:pos x="54" y="53"/>
                  </a:cxn>
                  <a:cxn ang="0">
                    <a:pos x="36" y="35"/>
                  </a:cxn>
                  <a:cxn ang="0">
                    <a:pos x="19" y="17"/>
                  </a:cxn>
                  <a:cxn ang="0">
                    <a:pos x="37" y="5"/>
                  </a:cxn>
                  <a:cxn ang="0">
                    <a:pos x="60" y="0"/>
                  </a:cxn>
                  <a:cxn ang="0">
                    <a:pos x="57" y="51"/>
                  </a:cxn>
                  <a:cxn ang="0">
                    <a:pos x="19" y="17"/>
                  </a:cxn>
                  <a:cxn ang="0">
                    <a:pos x="73" y="1"/>
                  </a:cxn>
                  <a:cxn ang="0">
                    <a:pos x="94" y="9"/>
                  </a:cxn>
                  <a:cxn ang="0">
                    <a:pos x="67" y="53"/>
                  </a:cxn>
                  <a:cxn ang="0">
                    <a:pos x="60" y="50"/>
                  </a:cxn>
                  <a:cxn ang="0">
                    <a:pos x="102" y="17"/>
                  </a:cxn>
                  <a:cxn ang="0">
                    <a:pos x="84" y="35"/>
                  </a:cxn>
                  <a:cxn ang="0">
                    <a:pos x="102" y="17"/>
                  </a:cxn>
                  <a:cxn ang="0">
                    <a:pos x="114" y="37"/>
                  </a:cxn>
                  <a:cxn ang="0">
                    <a:pos x="119" y="59"/>
                  </a:cxn>
                  <a:cxn ang="0">
                    <a:pos x="68" y="56"/>
                  </a:cxn>
                  <a:cxn ang="0">
                    <a:pos x="102" y="17"/>
                  </a:cxn>
                </a:cxnLst>
                <a:rect l="0" t="0" r="r" b="b"/>
                <a:pathLst>
                  <a:path w="119" h="119">
                    <a:moveTo>
                      <a:pt x="119" y="59"/>
                    </a:moveTo>
                    <a:lnTo>
                      <a:pt x="118" y="71"/>
                    </a:lnTo>
                    <a:lnTo>
                      <a:pt x="114" y="82"/>
                    </a:lnTo>
                    <a:lnTo>
                      <a:pt x="110" y="92"/>
                    </a:lnTo>
                    <a:lnTo>
                      <a:pt x="102" y="102"/>
                    </a:lnTo>
                    <a:lnTo>
                      <a:pt x="67" y="65"/>
                    </a:lnTo>
                    <a:lnTo>
                      <a:pt x="68" y="62"/>
                    </a:lnTo>
                    <a:lnTo>
                      <a:pt x="69" y="59"/>
                    </a:lnTo>
                    <a:lnTo>
                      <a:pt x="119" y="59"/>
                    </a:lnTo>
                    <a:close/>
                    <a:moveTo>
                      <a:pt x="102" y="102"/>
                    </a:moveTo>
                    <a:lnTo>
                      <a:pt x="94" y="109"/>
                    </a:lnTo>
                    <a:lnTo>
                      <a:pt x="84" y="114"/>
                    </a:lnTo>
                    <a:lnTo>
                      <a:pt x="73" y="118"/>
                    </a:lnTo>
                    <a:lnTo>
                      <a:pt x="60" y="119"/>
                    </a:lnTo>
                    <a:lnTo>
                      <a:pt x="60" y="67"/>
                    </a:lnTo>
                    <a:lnTo>
                      <a:pt x="64" y="67"/>
                    </a:lnTo>
                    <a:lnTo>
                      <a:pt x="67" y="65"/>
                    </a:lnTo>
                    <a:lnTo>
                      <a:pt x="102" y="102"/>
                    </a:lnTo>
                    <a:close/>
                    <a:moveTo>
                      <a:pt x="60" y="119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7" y="109"/>
                    </a:lnTo>
                    <a:lnTo>
                      <a:pt x="19" y="102"/>
                    </a:lnTo>
                    <a:lnTo>
                      <a:pt x="54" y="65"/>
                    </a:lnTo>
                    <a:lnTo>
                      <a:pt x="57" y="67"/>
                    </a:lnTo>
                    <a:lnTo>
                      <a:pt x="60" y="67"/>
                    </a:lnTo>
                    <a:lnTo>
                      <a:pt x="60" y="119"/>
                    </a:lnTo>
                    <a:close/>
                    <a:moveTo>
                      <a:pt x="19" y="102"/>
                    </a:moveTo>
                    <a:lnTo>
                      <a:pt x="11" y="92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52" y="59"/>
                    </a:lnTo>
                    <a:lnTo>
                      <a:pt x="52" y="62"/>
                    </a:lnTo>
                    <a:lnTo>
                      <a:pt x="54" y="65"/>
                    </a:lnTo>
                    <a:lnTo>
                      <a:pt x="19" y="102"/>
                    </a:lnTo>
                    <a:close/>
                    <a:moveTo>
                      <a:pt x="0" y="59"/>
                    </a:moveTo>
                    <a:lnTo>
                      <a:pt x="1" y="48"/>
                    </a:lnTo>
                    <a:lnTo>
                      <a:pt x="5" y="37"/>
                    </a:lnTo>
                    <a:lnTo>
                      <a:pt x="11" y="25"/>
                    </a:lnTo>
                    <a:lnTo>
                      <a:pt x="19" y="17"/>
                    </a:lnTo>
                    <a:lnTo>
                      <a:pt x="54" y="53"/>
                    </a:lnTo>
                    <a:lnTo>
                      <a:pt x="52" y="56"/>
                    </a:lnTo>
                    <a:lnTo>
                      <a:pt x="52" y="59"/>
                    </a:lnTo>
                    <a:lnTo>
                      <a:pt x="0" y="59"/>
                    </a:lnTo>
                    <a:close/>
                    <a:moveTo>
                      <a:pt x="54" y="53"/>
                    </a:moveTo>
                    <a:lnTo>
                      <a:pt x="54" y="53"/>
                    </a:lnTo>
                    <a:lnTo>
                      <a:pt x="36" y="35"/>
                    </a:lnTo>
                    <a:lnTo>
                      <a:pt x="54" y="53"/>
                    </a:lnTo>
                    <a:close/>
                    <a:moveTo>
                      <a:pt x="19" y="17"/>
                    </a:moveTo>
                    <a:lnTo>
                      <a:pt x="27" y="9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60" y="0"/>
                    </a:lnTo>
                    <a:lnTo>
                      <a:pt x="60" y="50"/>
                    </a:lnTo>
                    <a:lnTo>
                      <a:pt x="57" y="51"/>
                    </a:lnTo>
                    <a:lnTo>
                      <a:pt x="54" y="53"/>
                    </a:lnTo>
                    <a:lnTo>
                      <a:pt x="19" y="17"/>
                    </a:lnTo>
                    <a:close/>
                    <a:moveTo>
                      <a:pt x="60" y="0"/>
                    </a:moveTo>
                    <a:lnTo>
                      <a:pt x="73" y="1"/>
                    </a:lnTo>
                    <a:lnTo>
                      <a:pt x="84" y="5"/>
                    </a:lnTo>
                    <a:lnTo>
                      <a:pt x="94" y="9"/>
                    </a:lnTo>
                    <a:lnTo>
                      <a:pt x="102" y="17"/>
                    </a:lnTo>
                    <a:lnTo>
                      <a:pt x="67" y="53"/>
                    </a:lnTo>
                    <a:lnTo>
                      <a:pt x="64" y="51"/>
                    </a:lnTo>
                    <a:lnTo>
                      <a:pt x="60" y="50"/>
                    </a:lnTo>
                    <a:lnTo>
                      <a:pt x="60" y="0"/>
                    </a:lnTo>
                    <a:close/>
                    <a:moveTo>
                      <a:pt x="102" y="17"/>
                    </a:moveTo>
                    <a:lnTo>
                      <a:pt x="102" y="17"/>
                    </a:lnTo>
                    <a:lnTo>
                      <a:pt x="84" y="35"/>
                    </a:lnTo>
                    <a:lnTo>
                      <a:pt x="102" y="17"/>
                    </a:lnTo>
                    <a:close/>
                    <a:moveTo>
                      <a:pt x="102" y="17"/>
                    </a:moveTo>
                    <a:lnTo>
                      <a:pt x="110" y="25"/>
                    </a:lnTo>
                    <a:lnTo>
                      <a:pt x="114" y="37"/>
                    </a:lnTo>
                    <a:lnTo>
                      <a:pt x="118" y="48"/>
                    </a:lnTo>
                    <a:lnTo>
                      <a:pt x="119" y="59"/>
                    </a:lnTo>
                    <a:lnTo>
                      <a:pt x="69" y="59"/>
                    </a:lnTo>
                    <a:lnTo>
                      <a:pt x="68" y="56"/>
                    </a:lnTo>
                    <a:lnTo>
                      <a:pt x="67" y="53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08" name="Freeform 188"/>
              <p:cNvSpPr>
                <a:spLocks/>
              </p:cNvSpPr>
              <p:nvPr userDrawn="1"/>
            </p:nvSpPr>
            <p:spPr bwMode="auto">
              <a:xfrm>
                <a:off x="4296" y="3820"/>
                <a:ext cx="22" cy="23"/>
              </a:xfrm>
              <a:custGeom>
                <a:avLst/>
                <a:gdLst/>
                <a:ahLst/>
                <a:cxnLst>
                  <a:cxn ang="0">
                    <a:pos x="67" y="34"/>
                  </a:cxn>
                  <a:cxn ang="0">
                    <a:pos x="67" y="41"/>
                  </a:cxn>
                  <a:cxn ang="0">
                    <a:pos x="65" y="47"/>
                  </a:cxn>
                  <a:cxn ang="0">
                    <a:pos x="62" y="53"/>
                  </a:cxn>
                  <a:cxn ang="0">
                    <a:pos x="57" y="58"/>
                  </a:cxn>
                  <a:cxn ang="0">
                    <a:pos x="53" y="62"/>
                  </a:cxn>
                  <a:cxn ang="0">
                    <a:pos x="48" y="66"/>
                  </a:cxn>
                  <a:cxn ang="0">
                    <a:pos x="40" y="68"/>
                  </a:cxn>
                  <a:cxn ang="0">
                    <a:pos x="34" y="68"/>
                  </a:cxn>
                  <a:cxn ang="0">
                    <a:pos x="27" y="68"/>
                  </a:cxn>
                  <a:cxn ang="0">
                    <a:pos x="21" y="66"/>
                  </a:cxn>
                  <a:cxn ang="0">
                    <a:pos x="14" y="62"/>
                  </a:cxn>
                  <a:cxn ang="0">
                    <a:pos x="9" y="58"/>
                  </a:cxn>
                  <a:cxn ang="0">
                    <a:pos x="6" y="53"/>
                  </a:cxn>
                  <a:cxn ang="0">
                    <a:pos x="2" y="47"/>
                  </a:cxn>
                  <a:cxn ang="0">
                    <a:pos x="1" y="41"/>
                  </a:cxn>
                  <a:cxn ang="0">
                    <a:pos x="0" y="34"/>
                  </a:cxn>
                  <a:cxn ang="0">
                    <a:pos x="1" y="27"/>
                  </a:cxn>
                  <a:cxn ang="0">
                    <a:pos x="2" y="21"/>
                  </a:cxn>
                  <a:cxn ang="0">
                    <a:pos x="6" y="15"/>
                  </a:cxn>
                  <a:cxn ang="0">
                    <a:pos x="9" y="10"/>
                  </a:cxn>
                  <a:cxn ang="0">
                    <a:pos x="14" y="5"/>
                  </a:cxn>
                  <a:cxn ang="0">
                    <a:pos x="21" y="3"/>
                  </a:cxn>
                  <a:cxn ang="0">
                    <a:pos x="27" y="0"/>
                  </a:cxn>
                  <a:cxn ang="0">
                    <a:pos x="34" y="0"/>
                  </a:cxn>
                  <a:cxn ang="0">
                    <a:pos x="40" y="0"/>
                  </a:cxn>
                  <a:cxn ang="0">
                    <a:pos x="48" y="3"/>
                  </a:cxn>
                  <a:cxn ang="0">
                    <a:pos x="53" y="5"/>
                  </a:cxn>
                  <a:cxn ang="0">
                    <a:pos x="57" y="10"/>
                  </a:cxn>
                  <a:cxn ang="0">
                    <a:pos x="62" y="15"/>
                  </a:cxn>
                  <a:cxn ang="0">
                    <a:pos x="65" y="21"/>
                  </a:cxn>
                  <a:cxn ang="0">
                    <a:pos x="67" y="27"/>
                  </a:cxn>
                  <a:cxn ang="0">
                    <a:pos x="67" y="34"/>
                  </a:cxn>
                </a:cxnLst>
                <a:rect l="0" t="0" r="r" b="b"/>
                <a:pathLst>
                  <a:path w="67" h="68">
                    <a:moveTo>
                      <a:pt x="67" y="34"/>
                    </a:moveTo>
                    <a:lnTo>
                      <a:pt x="67" y="41"/>
                    </a:lnTo>
                    <a:lnTo>
                      <a:pt x="65" y="47"/>
                    </a:lnTo>
                    <a:lnTo>
                      <a:pt x="62" y="53"/>
                    </a:lnTo>
                    <a:lnTo>
                      <a:pt x="57" y="58"/>
                    </a:lnTo>
                    <a:lnTo>
                      <a:pt x="53" y="62"/>
                    </a:lnTo>
                    <a:lnTo>
                      <a:pt x="48" y="66"/>
                    </a:lnTo>
                    <a:lnTo>
                      <a:pt x="40" y="68"/>
                    </a:lnTo>
                    <a:lnTo>
                      <a:pt x="34" y="68"/>
                    </a:lnTo>
                    <a:lnTo>
                      <a:pt x="27" y="68"/>
                    </a:lnTo>
                    <a:lnTo>
                      <a:pt x="21" y="66"/>
                    </a:lnTo>
                    <a:lnTo>
                      <a:pt x="14" y="62"/>
                    </a:lnTo>
                    <a:lnTo>
                      <a:pt x="9" y="58"/>
                    </a:lnTo>
                    <a:lnTo>
                      <a:pt x="6" y="53"/>
                    </a:lnTo>
                    <a:lnTo>
                      <a:pt x="2" y="47"/>
                    </a:lnTo>
                    <a:lnTo>
                      <a:pt x="1" y="41"/>
                    </a:lnTo>
                    <a:lnTo>
                      <a:pt x="0" y="34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6" y="15"/>
                    </a:lnTo>
                    <a:lnTo>
                      <a:pt x="9" y="10"/>
                    </a:lnTo>
                    <a:lnTo>
                      <a:pt x="14" y="5"/>
                    </a:lnTo>
                    <a:lnTo>
                      <a:pt x="21" y="3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8" y="3"/>
                    </a:lnTo>
                    <a:lnTo>
                      <a:pt x="53" y="5"/>
                    </a:lnTo>
                    <a:lnTo>
                      <a:pt x="57" y="10"/>
                    </a:lnTo>
                    <a:lnTo>
                      <a:pt x="62" y="15"/>
                    </a:lnTo>
                    <a:lnTo>
                      <a:pt x="65" y="21"/>
                    </a:lnTo>
                    <a:lnTo>
                      <a:pt x="67" y="27"/>
                    </a:lnTo>
                    <a:lnTo>
                      <a:pt x="67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09" name="Freeform 189"/>
              <p:cNvSpPr>
                <a:spLocks noEditPoints="1"/>
              </p:cNvSpPr>
              <p:nvPr userDrawn="1"/>
            </p:nvSpPr>
            <p:spPr bwMode="auto">
              <a:xfrm>
                <a:off x="4287" y="3812"/>
                <a:ext cx="40" cy="39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09" y="92"/>
                  </a:cxn>
                  <a:cxn ang="0">
                    <a:pos x="66" y="65"/>
                  </a:cxn>
                  <a:cxn ang="0">
                    <a:pos x="69" y="59"/>
                  </a:cxn>
                  <a:cxn ang="0">
                    <a:pos x="102" y="102"/>
                  </a:cxn>
                  <a:cxn ang="0">
                    <a:pos x="83" y="114"/>
                  </a:cxn>
                  <a:cxn ang="0">
                    <a:pos x="60" y="119"/>
                  </a:cxn>
                  <a:cxn ang="0">
                    <a:pos x="63" y="67"/>
                  </a:cxn>
                  <a:cxn ang="0">
                    <a:pos x="102" y="102"/>
                  </a:cxn>
                  <a:cxn ang="0">
                    <a:pos x="48" y="118"/>
                  </a:cxn>
                  <a:cxn ang="0">
                    <a:pos x="27" y="109"/>
                  </a:cxn>
                  <a:cxn ang="0">
                    <a:pos x="54" y="65"/>
                  </a:cxn>
                  <a:cxn ang="0">
                    <a:pos x="60" y="67"/>
                  </a:cxn>
                  <a:cxn ang="0">
                    <a:pos x="18" y="102"/>
                  </a:cxn>
                  <a:cxn ang="0">
                    <a:pos x="5" y="82"/>
                  </a:cxn>
                  <a:cxn ang="0">
                    <a:pos x="0" y="59"/>
                  </a:cxn>
                  <a:cxn ang="0">
                    <a:pos x="51" y="62"/>
                  </a:cxn>
                  <a:cxn ang="0">
                    <a:pos x="18" y="102"/>
                  </a:cxn>
                  <a:cxn ang="0">
                    <a:pos x="1" y="48"/>
                  </a:cxn>
                  <a:cxn ang="0">
                    <a:pos x="11" y="25"/>
                  </a:cxn>
                  <a:cxn ang="0">
                    <a:pos x="54" y="52"/>
                  </a:cxn>
                  <a:cxn ang="0">
                    <a:pos x="51" y="59"/>
                  </a:cxn>
                  <a:cxn ang="0">
                    <a:pos x="17" y="17"/>
                  </a:cxn>
                  <a:cxn ang="0">
                    <a:pos x="35" y="35"/>
                  </a:cxn>
                  <a:cxn ang="0">
                    <a:pos x="18" y="17"/>
                  </a:cxn>
                  <a:cxn ang="0">
                    <a:pos x="37" y="4"/>
                  </a:cxn>
                  <a:cxn ang="0">
                    <a:pos x="60" y="0"/>
                  </a:cxn>
                  <a:cxn ang="0">
                    <a:pos x="56" y="51"/>
                  </a:cxn>
                  <a:cxn ang="0">
                    <a:pos x="18" y="17"/>
                  </a:cxn>
                  <a:cxn ang="0">
                    <a:pos x="71" y="1"/>
                  </a:cxn>
                  <a:cxn ang="0">
                    <a:pos x="93" y="9"/>
                  </a:cxn>
                  <a:cxn ang="0">
                    <a:pos x="66" y="52"/>
                  </a:cxn>
                  <a:cxn ang="0">
                    <a:pos x="60" y="50"/>
                  </a:cxn>
                  <a:cxn ang="0">
                    <a:pos x="102" y="17"/>
                  </a:cxn>
                  <a:cxn ang="0">
                    <a:pos x="114" y="36"/>
                  </a:cxn>
                  <a:cxn ang="0">
                    <a:pos x="119" y="59"/>
                  </a:cxn>
                  <a:cxn ang="0">
                    <a:pos x="67" y="56"/>
                  </a:cxn>
                  <a:cxn ang="0">
                    <a:pos x="102" y="17"/>
                  </a:cxn>
                </a:cxnLst>
                <a:rect l="0" t="0" r="r" b="b"/>
                <a:pathLst>
                  <a:path w="119" h="119">
                    <a:moveTo>
                      <a:pt x="119" y="59"/>
                    </a:moveTo>
                    <a:lnTo>
                      <a:pt x="118" y="71"/>
                    </a:lnTo>
                    <a:lnTo>
                      <a:pt x="114" y="82"/>
                    </a:lnTo>
                    <a:lnTo>
                      <a:pt x="109" y="92"/>
                    </a:lnTo>
                    <a:lnTo>
                      <a:pt x="102" y="102"/>
                    </a:lnTo>
                    <a:lnTo>
                      <a:pt x="66" y="65"/>
                    </a:lnTo>
                    <a:lnTo>
                      <a:pt x="67" y="62"/>
                    </a:lnTo>
                    <a:lnTo>
                      <a:pt x="69" y="59"/>
                    </a:lnTo>
                    <a:lnTo>
                      <a:pt x="119" y="59"/>
                    </a:lnTo>
                    <a:close/>
                    <a:moveTo>
                      <a:pt x="102" y="102"/>
                    </a:moveTo>
                    <a:lnTo>
                      <a:pt x="93" y="109"/>
                    </a:lnTo>
                    <a:lnTo>
                      <a:pt x="83" y="114"/>
                    </a:lnTo>
                    <a:lnTo>
                      <a:pt x="71" y="118"/>
                    </a:lnTo>
                    <a:lnTo>
                      <a:pt x="60" y="119"/>
                    </a:lnTo>
                    <a:lnTo>
                      <a:pt x="60" y="67"/>
                    </a:lnTo>
                    <a:lnTo>
                      <a:pt x="63" y="67"/>
                    </a:lnTo>
                    <a:lnTo>
                      <a:pt x="66" y="65"/>
                    </a:lnTo>
                    <a:lnTo>
                      <a:pt x="102" y="102"/>
                    </a:lnTo>
                    <a:close/>
                    <a:moveTo>
                      <a:pt x="60" y="119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7" y="109"/>
                    </a:lnTo>
                    <a:lnTo>
                      <a:pt x="18" y="102"/>
                    </a:lnTo>
                    <a:lnTo>
                      <a:pt x="54" y="65"/>
                    </a:lnTo>
                    <a:lnTo>
                      <a:pt x="56" y="67"/>
                    </a:lnTo>
                    <a:lnTo>
                      <a:pt x="60" y="67"/>
                    </a:lnTo>
                    <a:lnTo>
                      <a:pt x="60" y="119"/>
                    </a:lnTo>
                    <a:close/>
                    <a:moveTo>
                      <a:pt x="18" y="102"/>
                    </a:moveTo>
                    <a:lnTo>
                      <a:pt x="11" y="92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51" y="59"/>
                    </a:lnTo>
                    <a:lnTo>
                      <a:pt x="51" y="62"/>
                    </a:lnTo>
                    <a:lnTo>
                      <a:pt x="54" y="65"/>
                    </a:lnTo>
                    <a:lnTo>
                      <a:pt x="18" y="102"/>
                    </a:lnTo>
                    <a:close/>
                    <a:moveTo>
                      <a:pt x="0" y="59"/>
                    </a:moveTo>
                    <a:lnTo>
                      <a:pt x="1" y="48"/>
                    </a:lnTo>
                    <a:lnTo>
                      <a:pt x="5" y="36"/>
                    </a:lnTo>
                    <a:lnTo>
                      <a:pt x="11" y="25"/>
                    </a:lnTo>
                    <a:lnTo>
                      <a:pt x="17" y="17"/>
                    </a:lnTo>
                    <a:lnTo>
                      <a:pt x="54" y="52"/>
                    </a:lnTo>
                    <a:lnTo>
                      <a:pt x="51" y="56"/>
                    </a:lnTo>
                    <a:lnTo>
                      <a:pt x="51" y="59"/>
                    </a:lnTo>
                    <a:lnTo>
                      <a:pt x="0" y="59"/>
                    </a:lnTo>
                    <a:close/>
                    <a:moveTo>
                      <a:pt x="17" y="17"/>
                    </a:moveTo>
                    <a:lnTo>
                      <a:pt x="18" y="17"/>
                    </a:lnTo>
                    <a:lnTo>
                      <a:pt x="35" y="35"/>
                    </a:lnTo>
                    <a:lnTo>
                      <a:pt x="17" y="17"/>
                    </a:lnTo>
                    <a:close/>
                    <a:moveTo>
                      <a:pt x="18" y="17"/>
                    </a:moveTo>
                    <a:lnTo>
                      <a:pt x="27" y="9"/>
                    </a:lnTo>
                    <a:lnTo>
                      <a:pt x="37" y="4"/>
                    </a:lnTo>
                    <a:lnTo>
                      <a:pt x="48" y="1"/>
                    </a:lnTo>
                    <a:lnTo>
                      <a:pt x="60" y="0"/>
                    </a:lnTo>
                    <a:lnTo>
                      <a:pt x="60" y="50"/>
                    </a:lnTo>
                    <a:lnTo>
                      <a:pt x="56" y="51"/>
                    </a:lnTo>
                    <a:lnTo>
                      <a:pt x="54" y="52"/>
                    </a:lnTo>
                    <a:lnTo>
                      <a:pt x="18" y="17"/>
                    </a:lnTo>
                    <a:close/>
                    <a:moveTo>
                      <a:pt x="60" y="0"/>
                    </a:moveTo>
                    <a:lnTo>
                      <a:pt x="71" y="1"/>
                    </a:lnTo>
                    <a:lnTo>
                      <a:pt x="83" y="4"/>
                    </a:lnTo>
                    <a:lnTo>
                      <a:pt x="93" y="9"/>
                    </a:lnTo>
                    <a:lnTo>
                      <a:pt x="102" y="17"/>
                    </a:lnTo>
                    <a:lnTo>
                      <a:pt x="66" y="52"/>
                    </a:lnTo>
                    <a:lnTo>
                      <a:pt x="63" y="51"/>
                    </a:lnTo>
                    <a:lnTo>
                      <a:pt x="60" y="50"/>
                    </a:lnTo>
                    <a:lnTo>
                      <a:pt x="60" y="0"/>
                    </a:lnTo>
                    <a:close/>
                    <a:moveTo>
                      <a:pt x="102" y="17"/>
                    </a:moveTo>
                    <a:lnTo>
                      <a:pt x="109" y="25"/>
                    </a:lnTo>
                    <a:lnTo>
                      <a:pt x="114" y="36"/>
                    </a:lnTo>
                    <a:lnTo>
                      <a:pt x="118" y="48"/>
                    </a:lnTo>
                    <a:lnTo>
                      <a:pt x="119" y="59"/>
                    </a:lnTo>
                    <a:lnTo>
                      <a:pt x="69" y="59"/>
                    </a:lnTo>
                    <a:lnTo>
                      <a:pt x="67" y="56"/>
                    </a:lnTo>
                    <a:lnTo>
                      <a:pt x="66" y="52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10" name="Freeform 190"/>
              <p:cNvSpPr>
                <a:spLocks/>
              </p:cNvSpPr>
              <p:nvPr userDrawn="1"/>
            </p:nvSpPr>
            <p:spPr bwMode="auto">
              <a:xfrm>
                <a:off x="5725" y="3439"/>
                <a:ext cx="23" cy="23"/>
              </a:xfrm>
              <a:custGeom>
                <a:avLst/>
                <a:gdLst/>
                <a:ahLst/>
                <a:cxnLst>
                  <a:cxn ang="0">
                    <a:pos x="69" y="35"/>
                  </a:cxn>
                  <a:cxn ang="0">
                    <a:pos x="68" y="42"/>
                  </a:cxn>
                  <a:cxn ang="0">
                    <a:pos x="67" y="48"/>
                  </a:cxn>
                  <a:cxn ang="0">
                    <a:pos x="63" y="53"/>
                  </a:cxn>
                  <a:cxn ang="0">
                    <a:pos x="59" y="59"/>
                  </a:cxn>
                  <a:cxn ang="0">
                    <a:pos x="54" y="63"/>
                  </a:cxn>
                  <a:cxn ang="0">
                    <a:pos x="48" y="67"/>
                  </a:cxn>
                  <a:cxn ang="0">
                    <a:pos x="42" y="68"/>
                  </a:cxn>
                  <a:cxn ang="0">
                    <a:pos x="35" y="69"/>
                  </a:cxn>
                  <a:cxn ang="0">
                    <a:pos x="28" y="68"/>
                  </a:cxn>
                  <a:cxn ang="0">
                    <a:pos x="21" y="67"/>
                  </a:cxn>
                  <a:cxn ang="0">
                    <a:pos x="16" y="63"/>
                  </a:cxn>
                  <a:cxn ang="0">
                    <a:pos x="11" y="59"/>
                  </a:cxn>
                  <a:cxn ang="0">
                    <a:pos x="6" y="53"/>
                  </a:cxn>
                  <a:cxn ang="0">
                    <a:pos x="4" y="48"/>
                  </a:cxn>
                  <a:cxn ang="0">
                    <a:pos x="1" y="42"/>
                  </a:cxn>
                  <a:cxn ang="0">
                    <a:pos x="0" y="35"/>
                  </a:cxn>
                  <a:cxn ang="0">
                    <a:pos x="1" y="27"/>
                  </a:cxn>
                  <a:cxn ang="0">
                    <a:pos x="4" y="21"/>
                  </a:cxn>
                  <a:cxn ang="0">
                    <a:pos x="6" y="15"/>
                  </a:cxn>
                  <a:cxn ang="0">
                    <a:pos x="11" y="10"/>
                  </a:cxn>
                  <a:cxn ang="0">
                    <a:pos x="16" y="7"/>
                  </a:cxn>
                  <a:cxn ang="0">
                    <a:pos x="21" y="3"/>
                  </a:cxn>
                  <a:cxn ang="0">
                    <a:pos x="28" y="2"/>
                  </a:cxn>
                  <a:cxn ang="0">
                    <a:pos x="35" y="0"/>
                  </a:cxn>
                  <a:cxn ang="0">
                    <a:pos x="42" y="2"/>
                  </a:cxn>
                  <a:cxn ang="0">
                    <a:pos x="48" y="3"/>
                  </a:cxn>
                  <a:cxn ang="0">
                    <a:pos x="54" y="7"/>
                  </a:cxn>
                  <a:cxn ang="0">
                    <a:pos x="59" y="10"/>
                  </a:cxn>
                  <a:cxn ang="0">
                    <a:pos x="63" y="15"/>
                  </a:cxn>
                  <a:cxn ang="0">
                    <a:pos x="67" y="21"/>
                  </a:cxn>
                  <a:cxn ang="0">
                    <a:pos x="68" y="27"/>
                  </a:cxn>
                  <a:cxn ang="0">
                    <a:pos x="69" y="3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8" y="42"/>
                    </a:lnTo>
                    <a:lnTo>
                      <a:pt x="67" y="48"/>
                    </a:lnTo>
                    <a:lnTo>
                      <a:pt x="63" y="53"/>
                    </a:lnTo>
                    <a:lnTo>
                      <a:pt x="59" y="59"/>
                    </a:lnTo>
                    <a:lnTo>
                      <a:pt x="54" y="63"/>
                    </a:lnTo>
                    <a:lnTo>
                      <a:pt x="48" y="67"/>
                    </a:lnTo>
                    <a:lnTo>
                      <a:pt x="42" y="68"/>
                    </a:lnTo>
                    <a:lnTo>
                      <a:pt x="35" y="69"/>
                    </a:lnTo>
                    <a:lnTo>
                      <a:pt x="28" y="68"/>
                    </a:lnTo>
                    <a:lnTo>
                      <a:pt x="21" y="67"/>
                    </a:lnTo>
                    <a:lnTo>
                      <a:pt x="16" y="63"/>
                    </a:lnTo>
                    <a:lnTo>
                      <a:pt x="11" y="59"/>
                    </a:lnTo>
                    <a:lnTo>
                      <a:pt x="6" y="53"/>
                    </a:lnTo>
                    <a:lnTo>
                      <a:pt x="4" y="48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1" y="27"/>
                    </a:lnTo>
                    <a:lnTo>
                      <a:pt x="4" y="21"/>
                    </a:lnTo>
                    <a:lnTo>
                      <a:pt x="6" y="15"/>
                    </a:lnTo>
                    <a:lnTo>
                      <a:pt x="11" y="10"/>
                    </a:lnTo>
                    <a:lnTo>
                      <a:pt x="16" y="7"/>
                    </a:lnTo>
                    <a:lnTo>
                      <a:pt x="21" y="3"/>
                    </a:lnTo>
                    <a:lnTo>
                      <a:pt x="28" y="2"/>
                    </a:lnTo>
                    <a:lnTo>
                      <a:pt x="35" y="0"/>
                    </a:lnTo>
                    <a:lnTo>
                      <a:pt x="42" y="2"/>
                    </a:lnTo>
                    <a:lnTo>
                      <a:pt x="48" y="3"/>
                    </a:lnTo>
                    <a:lnTo>
                      <a:pt x="54" y="7"/>
                    </a:lnTo>
                    <a:lnTo>
                      <a:pt x="59" y="10"/>
                    </a:lnTo>
                    <a:lnTo>
                      <a:pt x="63" y="15"/>
                    </a:lnTo>
                    <a:lnTo>
                      <a:pt x="67" y="21"/>
                    </a:lnTo>
                    <a:lnTo>
                      <a:pt x="68" y="27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11" name="Freeform 191"/>
              <p:cNvSpPr>
                <a:spLocks noEditPoints="1"/>
              </p:cNvSpPr>
              <p:nvPr userDrawn="1"/>
            </p:nvSpPr>
            <p:spPr bwMode="auto">
              <a:xfrm>
                <a:off x="5717" y="3431"/>
                <a:ext cx="40" cy="39"/>
              </a:xfrm>
              <a:custGeom>
                <a:avLst/>
                <a:gdLst/>
                <a:ahLst/>
                <a:cxnLst>
                  <a:cxn ang="0">
                    <a:pos x="119" y="71"/>
                  </a:cxn>
                  <a:cxn ang="0">
                    <a:pos x="109" y="92"/>
                  </a:cxn>
                  <a:cxn ang="0">
                    <a:pos x="66" y="65"/>
                  </a:cxn>
                  <a:cxn ang="0">
                    <a:pos x="68" y="59"/>
                  </a:cxn>
                  <a:cxn ang="0">
                    <a:pos x="101" y="101"/>
                  </a:cxn>
                  <a:cxn ang="0">
                    <a:pos x="84" y="83"/>
                  </a:cxn>
                  <a:cxn ang="0">
                    <a:pos x="101" y="101"/>
                  </a:cxn>
                  <a:cxn ang="0">
                    <a:pos x="83" y="114"/>
                  </a:cxn>
                  <a:cxn ang="0">
                    <a:pos x="60" y="118"/>
                  </a:cxn>
                  <a:cxn ang="0">
                    <a:pos x="63" y="66"/>
                  </a:cxn>
                  <a:cxn ang="0">
                    <a:pos x="101" y="101"/>
                  </a:cxn>
                  <a:cxn ang="0">
                    <a:pos x="47" y="117"/>
                  </a:cxn>
                  <a:cxn ang="0">
                    <a:pos x="26" y="108"/>
                  </a:cxn>
                  <a:cxn ang="0">
                    <a:pos x="53" y="65"/>
                  </a:cxn>
                  <a:cxn ang="0">
                    <a:pos x="60" y="67"/>
                  </a:cxn>
                  <a:cxn ang="0">
                    <a:pos x="53" y="65"/>
                  </a:cxn>
                  <a:cxn ang="0">
                    <a:pos x="36" y="83"/>
                  </a:cxn>
                  <a:cxn ang="0">
                    <a:pos x="18" y="101"/>
                  </a:cxn>
                  <a:cxn ang="0">
                    <a:pos x="5" y="82"/>
                  </a:cxn>
                  <a:cxn ang="0">
                    <a:pos x="0" y="59"/>
                  </a:cxn>
                  <a:cxn ang="0">
                    <a:pos x="52" y="63"/>
                  </a:cxn>
                  <a:cxn ang="0">
                    <a:pos x="18" y="101"/>
                  </a:cxn>
                  <a:cxn ang="0">
                    <a:pos x="2" y="47"/>
                  </a:cxn>
                  <a:cxn ang="0">
                    <a:pos x="10" y="26"/>
                  </a:cxn>
                  <a:cxn ang="0">
                    <a:pos x="53" y="53"/>
                  </a:cxn>
                  <a:cxn ang="0">
                    <a:pos x="51" y="59"/>
                  </a:cxn>
                  <a:cxn ang="0">
                    <a:pos x="18" y="17"/>
                  </a:cxn>
                  <a:cxn ang="0">
                    <a:pos x="36" y="3"/>
                  </a:cxn>
                  <a:cxn ang="0">
                    <a:pos x="60" y="0"/>
                  </a:cxn>
                  <a:cxn ang="0">
                    <a:pos x="56" y="50"/>
                  </a:cxn>
                  <a:cxn ang="0">
                    <a:pos x="18" y="17"/>
                  </a:cxn>
                  <a:cxn ang="0">
                    <a:pos x="72" y="1"/>
                  </a:cxn>
                  <a:cxn ang="0">
                    <a:pos x="93" y="10"/>
                  </a:cxn>
                  <a:cxn ang="0">
                    <a:pos x="66" y="53"/>
                  </a:cxn>
                  <a:cxn ang="0">
                    <a:pos x="60" y="50"/>
                  </a:cxn>
                  <a:cxn ang="0">
                    <a:pos x="101" y="17"/>
                  </a:cxn>
                  <a:cxn ang="0">
                    <a:pos x="115" y="35"/>
                  </a:cxn>
                  <a:cxn ang="0">
                    <a:pos x="120" y="59"/>
                  </a:cxn>
                  <a:cxn ang="0">
                    <a:pos x="68" y="55"/>
                  </a:cxn>
                  <a:cxn ang="0">
                    <a:pos x="101" y="17"/>
                  </a:cxn>
                </a:cxnLst>
                <a:rect l="0" t="0" r="r" b="b"/>
                <a:pathLst>
                  <a:path w="120" h="118">
                    <a:moveTo>
                      <a:pt x="120" y="59"/>
                    </a:moveTo>
                    <a:lnTo>
                      <a:pt x="119" y="71"/>
                    </a:lnTo>
                    <a:lnTo>
                      <a:pt x="115" y="82"/>
                    </a:lnTo>
                    <a:lnTo>
                      <a:pt x="109" y="92"/>
                    </a:lnTo>
                    <a:lnTo>
                      <a:pt x="101" y="101"/>
                    </a:lnTo>
                    <a:lnTo>
                      <a:pt x="66" y="65"/>
                    </a:lnTo>
                    <a:lnTo>
                      <a:pt x="68" y="63"/>
                    </a:lnTo>
                    <a:lnTo>
                      <a:pt x="68" y="59"/>
                    </a:lnTo>
                    <a:lnTo>
                      <a:pt x="120" y="59"/>
                    </a:lnTo>
                    <a:close/>
                    <a:moveTo>
                      <a:pt x="101" y="101"/>
                    </a:moveTo>
                    <a:lnTo>
                      <a:pt x="101" y="101"/>
                    </a:lnTo>
                    <a:lnTo>
                      <a:pt x="84" y="83"/>
                    </a:lnTo>
                    <a:lnTo>
                      <a:pt x="101" y="101"/>
                    </a:lnTo>
                    <a:close/>
                    <a:moveTo>
                      <a:pt x="101" y="101"/>
                    </a:moveTo>
                    <a:lnTo>
                      <a:pt x="93" y="108"/>
                    </a:lnTo>
                    <a:lnTo>
                      <a:pt x="83" y="114"/>
                    </a:lnTo>
                    <a:lnTo>
                      <a:pt x="72" y="117"/>
                    </a:lnTo>
                    <a:lnTo>
                      <a:pt x="60" y="118"/>
                    </a:lnTo>
                    <a:lnTo>
                      <a:pt x="60" y="67"/>
                    </a:lnTo>
                    <a:lnTo>
                      <a:pt x="63" y="66"/>
                    </a:lnTo>
                    <a:lnTo>
                      <a:pt x="66" y="65"/>
                    </a:lnTo>
                    <a:lnTo>
                      <a:pt x="101" y="101"/>
                    </a:lnTo>
                    <a:close/>
                    <a:moveTo>
                      <a:pt x="60" y="118"/>
                    </a:moveTo>
                    <a:lnTo>
                      <a:pt x="47" y="117"/>
                    </a:lnTo>
                    <a:lnTo>
                      <a:pt x="36" y="114"/>
                    </a:lnTo>
                    <a:lnTo>
                      <a:pt x="26" y="108"/>
                    </a:lnTo>
                    <a:lnTo>
                      <a:pt x="18" y="101"/>
                    </a:lnTo>
                    <a:lnTo>
                      <a:pt x="53" y="65"/>
                    </a:lnTo>
                    <a:lnTo>
                      <a:pt x="56" y="66"/>
                    </a:lnTo>
                    <a:lnTo>
                      <a:pt x="60" y="67"/>
                    </a:lnTo>
                    <a:lnTo>
                      <a:pt x="60" y="118"/>
                    </a:lnTo>
                    <a:close/>
                    <a:moveTo>
                      <a:pt x="53" y="65"/>
                    </a:moveTo>
                    <a:lnTo>
                      <a:pt x="53" y="65"/>
                    </a:lnTo>
                    <a:lnTo>
                      <a:pt x="36" y="83"/>
                    </a:lnTo>
                    <a:lnTo>
                      <a:pt x="53" y="65"/>
                    </a:lnTo>
                    <a:close/>
                    <a:moveTo>
                      <a:pt x="18" y="101"/>
                    </a:moveTo>
                    <a:lnTo>
                      <a:pt x="10" y="92"/>
                    </a:lnTo>
                    <a:lnTo>
                      <a:pt x="5" y="82"/>
                    </a:lnTo>
                    <a:lnTo>
                      <a:pt x="2" y="71"/>
                    </a:lnTo>
                    <a:lnTo>
                      <a:pt x="0" y="59"/>
                    </a:lnTo>
                    <a:lnTo>
                      <a:pt x="51" y="59"/>
                    </a:lnTo>
                    <a:lnTo>
                      <a:pt x="52" y="63"/>
                    </a:lnTo>
                    <a:lnTo>
                      <a:pt x="53" y="65"/>
                    </a:lnTo>
                    <a:lnTo>
                      <a:pt x="18" y="101"/>
                    </a:lnTo>
                    <a:close/>
                    <a:moveTo>
                      <a:pt x="0" y="59"/>
                    </a:moveTo>
                    <a:lnTo>
                      <a:pt x="2" y="47"/>
                    </a:lnTo>
                    <a:lnTo>
                      <a:pt x="5" y="35"/>
                    </a:lnTo>
                    <a:lnTo>
                      <a:pt x="10" y="26"/>
                    </a:lnTo>
                    <a:lnTo>
                      <a:pt x="18" y="17"/>
                    </a:lnTo>
                    <a:lnTo>
                      <a:pt x="53" y="53"/>
                    </a:lnTo>
                    <a:lnTo>
                      <a:pt x="52" y="55"/>
                    </a:lnTo>
                    <a:lnTo>
                      <a:pt x="51" y="59"/>
                    </a:lnTo>
                    <a:lnTo>
                      <a:pt x="0" y="59"/>
                    </a:lnTo>
                    <a:close/>
                    <a:moveTo>
                      <a:pt x="18" y="17"/>
                    </a:moveTo>
                    <a:lnTo>
                      <a:pt x="26" y="10"/>
                    </a:lnTo>
                    <a:lnTo>
                      <a:pt x="36" y="3"/>
                    </a:lnTo>
                    <a:lnTo>
                      <a:pt x="47" y="1"/>
                    </a:lnTo>
                    <a:lnTo>
                      <a:pt x="60" y="0"/>
                    </a:lnTo>
                    <a:lnTo>
                      <a:pt x="60" y="50"/>
                    </a:lnTo>
                    <a:lnTo>
                      <a:pt x="56" y="50"/>
                    </a:lnTo>
                    <a:lnTo>
                      <a:pt x="53" y="53"/>
                    </a:lnTo>
                    <a:lnTo>
                      <a:pt x="18" y="17"/>
                    </a:lnTo>
                    <a:close/>
                    <a:moveTo>
                      <a:pt x="60" y="0"/>
                    </a:moveTo>
                    <a:lnTo>
                      <a:pt x="72" y="1"/>
                    </a:lnTo>
                    <a:lnTo>
                      <a:pt x="83" y="3"/>
                    </a:lnTo>
                    <a:lnTo>
                      <a:pt x="93" y="10"/>
                    </a:lnTo>
                    <a:lnTo>
                      <a:pt x="101" y="17"/>
                    </a:lnTo>
                    <a:lnTo>
                      <a:pt x="66" y="53"/>
                    </a:lnTo>
                    <a:lnTo>
                      <a:pt x="63" y="50"/>
                    </a:lnTo>
                    <a:lnTo>
                      <a:pt x="60" y="50"/>
                    </a:lnTo>
                    <a:lnTo>
                      <a:pt x="60" y="0"/>
                    </a:lnTo>
                    <a:close/>
                    <a:moveTo>
                      <a:pt x="101" y="17"/>
                    </a:moveTo>
                    <a:lnTo>
                      <a:pt x="109" y="26"/>
                    </a:lnTo>
                    <a:lnTo>
                      <a:pt x="115" y="35"/>
                    </a:lnTo>
                    <a:lnTo>
                      <a:pt x="119" y="47"/>
                    </a:lnTo>
                    <a:lnTo>
                      <a:pt x="120" y="59"/>
                    </a:lnTo>
                    <a:lnTo>
                      <a:pt x="68" y="59"/>
                    </a:lnTo>
                    <a:lnTo>
                      <a:pt x="68" y="55"/>
                    </a:lnTo>
                    <a:lnTo>
                      <a:pt x="66" y="53"/>
                    </a:lnTo>
                    <a:lnTo>
                      <a:pt x="101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12" name="Freeform 192"/>
              <p:cNvSpPr>
                <a:spLocks/>
              </p:cNvSpPr>
              <p:nvPr userDrawn="1"/>
            </p:nvSpPr>
            <p:spPr bwMode="auto">
              <a:xfrm>
                <a:off x="5906" y="3887"/>
                <a:ext cx="23" cy="23"/>
              </a:xfrm>
              <a:custGeom>
                <a:avLst/>
                <a:gdLst/>
                <a:ahLst/>
                <a:cxnLst>
                  <a:cxn ang="0">
                    <a:pos x="68" y="34"/>
                  </a:cxn>
                  <a:cxn ang="0">
                    <a:pos x="67" y="41"/>
                  </a:cxn>
                  <a:cxn ang="0">
                    <a:pos x="66" y="48"/>
                  </a:cxn>
                  <a:cxn ang="0">
                    <a:pos x="62" y="54"/>
                  </a:cxn>
                  <a:cxn ang="0">
                    <a:pos x="59" y="59"/>
                  </a:cxn>
                  <a:cxn ang="0">
                    <a:pos x="54" y="62"/>
                  </a:cxn>
                  <a:cxn ang="0">
                    <a:pos x="48" y="66"/>
                  </a:cxn>
                  <a:cxn ang="0">
                    <a:pos x="41" y="67"/>
                  </a:cxn>
                  <a:cxn ang="0">
                    <a:pos x="34" y="69"/>
                  </a:cxn>
                  <a:cxn ang="0">
                    <a:pos x="28" y="67"/>
                  </a:cxn>
                  <a:cxn ang="0">
                    <a:pos x="21" y="66"/>
                  </a:cxn>
                  <a:cxn ang="0">
                    <a:pos x="16" y="62"/>
                  </a:cxn>
                  <a:cxn ang="0">
                    <a:pos x="11" y="59"/>
                  </a:cxn>
                  <a:cxn ang="0">
                    <a:pos x="6" y="54"/>
                  </a:cxn>
                  <a:cxn ang="0">
                    <a:pos x="3" y="48"/>
                  </a:cxn>
                  <a:cxn ang="0">
                    <a:pos x="1" y="41"/>
                  </a:cxn>
                  <a:cxn ang="0">
                    <a:pos x="0" y="34"/>
                  </a:cxn>
                  <a:cxn ang="0">
                    <a:pos x="1" y="27"/>
                  </a:cxn>
                  <a:cxn ang="0">
                    <a:pos x="3" y="21"/>
                  </a:cxn>
                  <a:cxn ang="0">
                    <a:pos x="6" y="16"/>
                  </a:cxn>
                  <a:cxn ang="0">
                    <a:pos x="11" y="9"/>
                  </a:cxn>
                  <a:cxn ang="0">
                    <a:pos x="16" y="6"/>
                  </a:cxn>
                  <a:cxn ang="0">
                    <a:pos x="21" y="2"/>
                  </a:cxn>
                  <a:cxn ang="0">
                    <a:pos x="28" y="1"/>
                  </a:cxn>
                  <a:cxn ang="0">
                    <a:pos x="34" y="0"/>
                  </a:cxn>
                  <a:cxn ang="0">
                    <a:pos x="41" y="1"/>
                  </a:cxn>
                  <a:cxn ang="0">
                    <a:pos x="48" y="2"/>
                  </a:cxn>
                  <a:cxn ang="0">
                    <a:pos x="54" y="6"/>
                  </a:cxn>
                  <a:cxn ang="0">
                    <a:pos x="59" y="9"/>
                  </a:cxn>
                  <a:cxn ang="0">
                    <a:pos x="62" y="16"/>
                  </a:cxn>
                  <a:cxn ang="0">
                    <a:pos x="66" y="21"/>
                  </a:cxn>
                  <a:cxn ang="0">
                    <a:pos x="67" y="27"/>
                  </a:cxn>
                  <a:cxn ang="0">
                    <a:pos x="68" y="34"/>
                  </a:cxn>
                </a:cxnLst>
                <a:rect l="0" t="0" r="r" b="b"/>
                <a:pathLst>
                  <a:path w="68" h="69">
                    <a:moveTo>
                      <a:pt x="68" y="34"/>
                    </a:moveTo>
                    <a:lnTo>
                      <a:pt x="67" y="41"/>
                    </a:lnTo>
                    <a:lnTo>
                      <a:pt x="66" y="48"/>
                    </a:lnTo>
                    <a:lnTo>
                      <a:pt x="62" y="54"/>
                    </a:lnTo>
                    <a:lnTo>
                      <a:pt x="59" y="59"/>
                    </a:lnTo>
                    <a:lnTo>
                      <a:pt x="54" y="62"/>
                    </a:lnTo>
                    <a:lnTo>
                      <a:pt x="48" y="66"/>
                    </a:lnTo>
                    <a:lnTo>
                      <a:pt x="41" y="67"/>
                    </a:lnTo>
                    <a:lnTo>
                      <a:pt x="34" y="69"/>
                    </a:lnTo>
                    <a:lnTo>
                      <a:pt x="28" y="67"/>
                    </a:lnTo>
                    <a:lnTo>
                      <a:pt x="21" y="66"/>
                    </a:lnTo>
                    <a:lnTo>
                      <a:pt x="16" y="62"/>
                    </a:lnTo>
                    <a:lnTo>
                      <a:pt x="11" y="59"/>
                    </a:lnTo>
                    <a:lnTo>
                      <a:pt x="6" y="54"/>
                    </a:lnTo>
                    <a:lnTo>
                      <a:pt x="3" y="48"/>
                    </a:lnTo>
                    <a:lnTo>
                      <a:pt x="1" y="41"/>
                    </a:lnTo>
                    <a:lnTo>
                      <a:pt x="0" y="34"/>
                    </a:lnTo>
                    <a:lnTo>
                      <a:pt x="1" y="27"/>
                    </a:lnTo>
                    <a:lnTo>
                      <a:pt x="3" y="21"/>
                    </a:lnTo>
                    <a:lnTo>
                      <a:pt x="6" y="16"/>
                    </a:lnTo>
                    <a:lnTo>
                      <a:pt x="11" y="9"/>
                    </a:lnTo>
                    <a:lnTo>
                      <a:pt x="16" y="6"/>
                    </a:lnTo>
                    <a:lnTo>
                      <a:pt x="21" y="2"/>
                    </a:lnTo>
                    <a:lnTo>
                      <a:pt x="28" y="1"/>
                    </a:lnTo>
                    <a:lnTo>
                      <a:pt x="34" y="0"/>
                    </a:lnTo>
                    <a:lnTo>
                      <a:pt x="41" y="1"/>
                    </a:lnTo>
                    <a:lnTo>
                      <a:pt x="48" y="2"/>
                    </a:lnTo>
                    <a:lnTo>
                      <a:pt x="54" y="6"/>
                    </a:lnTo>
                    <a:lnTo>
                      <a:pt x="59" y="9"/>
                    </a:lnTo>
                    <a:lnTo>
                      <a:pt x="62" y="16"/>
                    </a:lnTo>
                    <a:lnTo>
                      <a:pt x="66" y="21"/>
                    </a:lnTo>
                    <a:lnTo>
                      <a:pt x="67" y="27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13" name="Freeform 193"/>
              <p:cNvSpPr>
                <a:spLocks noEditPoints="1"/>
              </p:cNvSpPr>
              <p:nvPr userDrawn="1"/>
            </p:nvSpPr>
            <p:spPr bwMode="auto">
              <a:xfrm>
                <a:off x="5898" y="3878"/>
                <a:ext cx="39" cy="40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08" y="92"/>
                  </a:cxn>
                  <a:cxn ang="0">
                    <a:pos x="65" y="65"/>
                  </a:cxn>
                  <a:cxn ang="0">
                    <a:pos x="68" y="59"/>
                  </a:cxn>
                  <a:cxn ang="0">
                    <a:pos x="101" y="101"/>
                  </a:cxn>
                  <a:cxn ang="0">
                    <a:pos x="82" y="114"/>
                  </a:cxn>
                  <a:cxn ang="0">
                    <a:pos x="59" y="118"/>
                  </a:cxn>
                  <a:cxn ang="0">
                    <a:pos x="63" y="68"/>
                  </a:cxn>
                  <a:cxn ang="0">
                    <a:pos x="101" y="101"/>
                  </a:cxn>
                  <a:cxn ang="0">
                    <a:pos x="47" y="117"/>
                  </a:cxn>
                  <a:cxn ang="0">
                    <a:pos x="26" y="108"/>
                  </a:cxn>
                  <a:cxn ang="0">
                    <a:pos x="53" y="65"/>
                  </a:cxn>
                  <a:cxn ang="0">
                    <a:pos x="59" y="68"/>
                  </a:cxn>
                  <a:cxn ang="0">
                    <a:pos x="53" y="65"/>
                  </a:cxn>
                  <a:cxn ang="0">
                    <a:pos x="36" y="84"/>
                  </a:cxn>
                  <a:cxn ang="0">
                    <a:pos x="17" y="101"/>
                  </a:cxn>
                  <a:cxn ang="0">
                    <a:pos x="5" y="82"/>
                  </a:cxn>
                  <a:cxn ang="0">
                    <a:pos x="0" y="59"/>
                  </a:cxn>
                  <a:cxn ang="0">
                    <a:pos x="52" y="63"/>
                  </a:cxn>
                  <a:cxn ang="0">
                    <a:pos x="17" y="101"/>
                  </a:cxn>
                  <a:cxn ang="0">
                    <a:pos x="1" y="47"/>
                  </a:cxn>
                  <a:cxn ang="0">
                    <a:pos x="10" y="26"/>
                  </a:cxn>
                  <a:cxn ang="0">
                    <a:pos x="53" y="53"/>
                  </a:cxn>
                  <a:cxn ang="0">
                    <a:pos x="50" y="59"/>
                  </a:cxn>
                  <a:cxn ang="0">
                    <a:pos x="17" y="17"/>
                  </a:cxn>
                  <a:cxn ang="0">
                    <a:pos x="36" y="4"/>
                  </a:cxn>
                  <a:cxn ang="0">
                    <a:pos x="59" y="0"/>
                  </a:cxn>
                  <a:cxn ang="0">
                    <a:pos x="55" y="52"/>
                  </a:cxn>
                  <a:cxn ang="0">
                    <a:pos x="17" y="17"/>
                  </a:cxn>
                  <a:cxn ang="0">
                    <a:pos x="71" y="1"/>
                  </a:cxn>
                  <a:cxn ang="0">
                    <a:pos x="92" y="10"/>
                  </a:cxn>
                  <a:cxn ang="0">
                    <a:pos x="65" y="53"/>
                  </a:cxn>
                  <a:cxn ang="0">
                    <a:pos x="59" y="50"/>
                  </a:cxn>
                  <a:cxn ang="0">
                    <a:pos x="65" y="53"/>
                  </a:cxn>
                  <a:cxn ang="0">
                    <a:pos x="84" y="34"/>
                  </a:cxn>
                  <a:cxn ang="0">
                    <a:pos x="101" y="17"/>
                  </a:cxn>
                  <a:cxn ang="0">
                    <a:pos x="114" y="36"/>
                  </a:cxn>
                  <a:cxn ang="0">
                    <a:pos x="119" y="59"/>
                  </a:cxn>
                  <a:cxn ang="0">
                    <a:pos x="68" y="55"/>
                  </a:cxn>
                  <a:cxn ang="0">
                    <a:pos x="101" y="17"/>
                  </a:cxn>
                </a:cxnLst>
                <a:rect l="0" t="0" r="r" b="b"/>
                <a:pathLst>
                  <a:path w="119" h="118">
                    <a:moveTo>
                      <a:pt x="119" y="59"/>
                    </a:moveTo>
                    <a:lnTo>
                      <a:pt x="118" y="71"/>
                    </a:lnTo>
                    <a:lnTo>
                      <a:pt x="114" y="82"/>
                    </a:lnTo>
                    <a:lnTo>
                      <a:pt x="108" y="92"/>
                    </a:lnTo>
                    <a:lnTo>
                      <a:pt x="101" y="101"/>
                    </a:lnTo>
                    <a:lnTo>
                      <a:pt x="65" y="65"/>
                    </a:lnTo>
                    <a:lnTo>
                      <a:pt x="68" y="63"/>
                    </a:lnTo>
                    <a:lnTo>
                      <a:pt x="68" y="59"/>
                    </a:lnTo>
                    <a:lnTo>
                      <a:pt x="119" y="59"/>
                    </a:lnTo>
                    <a:close/>
                    <a:moveTo>
                      <a:pt x="101" y="101"/>
                    </a:moveTo>
                    <a:lnTo>
                      <a:pt x="92" y="108"/>
                    </a:lnTo>
                    <a:lnTo>
                      <a:pt x="82" y="114"/>
                    </a:lnTo>
                    <a:lnTo>
                      <a:pt x="71" y="117"/>
                    </a:lnTo>
                    <a:lnTo>
                      <a:pt x="59" y="118"/>
                    </a:lnTo>
                    <a:lnTo>
                      <a:pt x="59" y="68"/>
                    </a:lnTo>
                    <a:lnTo>
                      <a:pt x="63" y="68"/>
                    </a:lnTo>
                    <a:lnTo>
                      <a:pt x="65" y="65"/>
                    </a:lnTo>
                    <a:lnTo>
                      <a:pt x="101" y="101"/>
                    </a:lnTo>
                    <a:close/>
                    <a:moveTo>
                      <a:pt x="59" y="118"/>
                    </a:moveTo>
                    <a:lnTo>
                      <a:pt x="47" y="117"/>
                    </a:lnTo>
                    <a:lnTo>
                      <a:pt x="36" y="114"/>
                    </a:lnTo>
                    <a:lnTo>
                      <a:pt x="26" y="108"/>
                    </a:lnTo>
                    <a:lnTo>
                      <a:pt x="17" y="101"/>
                    </a:lnTo>
                    <a:lnTo>
                      <a:pt x="53" y="65"/>
                    </a:lnTo>
                    <a:lnTo>
                      <a:pt x="55" y="68"/>
                    </a:lnTo>
                    <a:lnTo>
                      <a:pt x="59" y="68"/>
                    </a:lnTo>
                    <a:lnTo>
                      <a:pt x="59" y="118"/>
                    </a:lnTo>
                    <a:close/>
                    <a:moveTo>
                      <a:pt x="53" y="65"/>
                    </a:moveTo>
                    <a:lnTo>
                      <a:pt x="53" y="65"/>
                    </a:lnTo>
                    <a:lnTo>
                      <a:pt x="36" y="84"/>
                    </a:lnTo>
                    <a:lnTo>
                      <a:pt x="53" y="65"/>
                    </a:lnTo>
                    <a:close/>
                    <a:moveTo>
                      <a:pt x="17" y="101"/>
                    </a:moveTo>
                    <a:lnTo>
                      <a:pt x="10" y="92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50" y="59"/>
                    </a:lnTo>
                    <a:lnTo>
                      <a:pt x="52" y="63"/>
                    </a:lnTo>
                    <a:lnTo>
                      <a:pt x="53" y="65"/>
                    </a:lnTo>
                    <a:lnTo>
                      <a:pt x="17" y="101"/>
                    </a:lnTo>
                    <a:close/>
                    <a:moveTo>
                      <a:pt x="0" y="59"/>
                    </a:moveTo>
                    <a:lnTo>
                      <a:pt x="1" y="47"/>
                    </a:lnTo>
                    <a:lnTo>
                      <a:pt x="5" y="36"/>
                    </a:lnTo>
                    <a:lnTo>
                      <a:pt x="10" y="26"/>
                    </a:lnTo>
                    <a:lnTo>
                      <a:pt x="17" y="17"/>
                    </a:lnTo>
                    <a:lnTo>
                      <a:pt x="53" y="53"/>
                    </a:lnTo>
                    <a:lnTo>
                      <a:pt x="52" y="55"/>
                    </a:lnTo>
                    <a:lnTo>
                      <a:pt x="50" y="59"/>
                    </a:lnTo>
                    <a:lnTo>
                      <a:pt x="0" y="59"/>
                    </a:lnTo>
                    <a:close/>
                    <a:moveTo>
                      <a:pt x="17" y="17"/>
                    </a:moveTo>
                    <a:lnTo>
                      <a:pt x="26" y="10"/>
                    </a:lnTo>
                    <a:lnTo>
                      <a:pt x="36" y="4"/>
                    </a:lnTo>
                    <a:lnTo>
                      <a:pt x="47" y="1"/>
                    </a:lnTo>
                    <a:lnTo>
                      <a:pt x="59" y="0"/>
                    </a:lnTo>
                    <a:lnTo>
                      <a:pt x="59" y="50"/>
                    </a:lnTo>
                    <a:lnTo>
                      <a:pt x="55" y="52"/>
                    </a:lnTo>
                    <a:lnTo>
                      <a:pt x="53" y="53"/>
                    </a:lnTo>
                    <a:lnTo>
                      <a:pt x="17" y="17"/>
                    </a:lnTo>
                    <a:close/>
                    <a:moveTo>
                      <a:pt x="59" y="0"/>
                    </a:moveTo>
                    <a:lnTo>
                      <a:pt x="71" y="1"/>
                    </a:lnTo>
                    <a:lnTo>
                      <a:pt x="82" y="4"/>
                    </a:lnTo>
                    <a:lnTo>
                      <a:pt x="92" y="10"/>
                    </a:lnTo>
                    <a:lnTo>
                      <a:pt x="101" y="17"/>
                    </a:lnTo>
                    <a:lnTo>
                      <a:pt x="65" y="53"/>
                    </a:lnTo>
                    <a:lnTo>
                      <a:pt x="63" y="52"/>
                    </a:lnTo>
                    <a:lnTo>
                      <a:pt x="59" y="50"/>
                    </a:lnTo>
                    <a:lnTo>
                      <a:pt x="59" y="0"/>
                    </a:lnTo>
                    <a:close/>
                    <a:moveTo>
                      <a:pt x="65" y="53"/>
                    </a:moveTo>
                    <a:lnTo>
                      <a:pt x="65" y="53"/>
                    </a:lnTo>
                    <a:lnTo>
                      <a:pt x="84" y="34"/>
                    </a:lnTo>
                    <a:lnTo>
                      <a:pt x="65" y="53"/>
                    </a:lnTo>
                    <a:close/>
                    <a:moveTo>
                      <a:pt x="101" y="17"/>
                    </a:moveTo>
                    <a:lnTo>
                      <a:pt x="108" y="26"/>
                    </a:lnTo>
                    <a:lnTo>
                      <a:pt x="114" y="36"/>
                    </a:lnTo>
                    <a:lnTo>
                      <a:pt x="118" y="47"/>
                    </a:lnTo>
                    <a:lnTo>
                      <a:pt x="119" y="59"/>
                    </a:lnTo>
                    <a:lnTo>
                      <a:pt x="68" y="59"/>
                    </a:lnTo>
                    <a:lnTo>
                      <a:pt x="68" y="55"/>
                    </a:lnTo>
                    <a:lnTo>
                      <a:pt x="65" y="53"/>
                    </a:lnTo>
                    <a:lnTo>
                      <a:pt x="101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14" name="Freeform 194"/>
              <p:cNvSpPr>
                <a:spLocks/>
              </p:cNvSpPr>
              <p:nvPr userDrawn="1"/>
            </p:nvSpPr>
            <p:spPr bwMode="auto">
              <a:xfrm>
                <a:off x="5702" y="3218"/>
                <a:ext cx="23" cy="23"/>
              </a:xfrm>
              <a:custGeom>
                <a:avLst/>
                <a:gdLst/>
                <a:ahLst/>
                <a:cxnLst>
                  <a:cxn ang="0">
                    <a:pos x="68" y="34"/>
                  </a:cxn>
                  <a:cxn ang="0">
                    <a:pos x="68" y="41"/>
                  </a:cxn>
                  <a:cxn ang="0">
                    <a:pos x="66" y="48"/>
                  </a:cxn>
                  <a:cxn ang="0">
                    <a:pos x="63" y="52"/>
                  </a:cxn>
                  <a:cxn ang="0">
                    <a:pos x="58" y="59"/>
                  </a:cxn>
                  <a:cxn ang="0">
                    <a:pos x="53" y="62"/>
                  </a:cxn>
                  <a:cxn ang="0">
                    <a:pos x="48" y="65"/>
                  </a:cxn>
                  <a:cxn ang="0">
                    <a:pos x="41" y="67"/>
                  </a:cxn>
                  <a:cxn ang="0">
                    <a:pos x="35" y="68"/>
                  </a:cxn>
                  <a:cxn ang="0">
                    <a:pos x="27" y="67"/>
                  </a:cxn>
                  <a:cxn ang="0">
                    <a:pos x="21" y="65"/>
                  </a:cxn>
                  <a:cxn ang="0">
                    <a:pos x="15" y="62"/>
                  </a:cxn>
                  <a:cxn ang="0">
                    <a:pos x="10" y="59"/>
                  </a:cxn>
                  <a:cxn ang="0">
                    <a:pos x="7" y="52"/>
                  </a:cxn>
                  <a:cxn ang="0">
                    <a:pos x="3" y="48"/>
                  </a:cxn>
                  <a:cxn ang="0">
                    <a:pos x="2" y="41"/>
                  </a:cxn>
                  <a:cxn ang="0">
                    <a:pos x="0" y="34"/>
                  </a:cxn>
                  <a:cxn ang="0">
                    <a:pos x="2" y="27"/>
                  </a:cxn>
                  <a:cxn ang="0">
                    <a:pos x="3" y="20"/>
                  </a:cxn>
                  <a:cxn ang="0">
                    <a:pos x="7" y="14"/>
                  </a:cxn>
                  <a:cxn ang="0">
                    <a:pos x="10" y="9"/>
                  </a:cxn>
                  <a:cxn ang="0">
                    <a:pos x="15" y="6"/>
                  </a:cxn>
                  <a:cxn ang="0">
                    <a:pos x="21" y="2"/>
                  </a:cxn>
                  <a:cxn ang="0">
                    <a:pos x="27" y="1"/>
                  </a:cxn>
                  <a:cxn ang="0">
                    <a:pos x="35" y="0"/>
                  </a:cxn>
                  <a:cxn ang="0">
                    <a:pos x="41" y="1"/>
                  </a:cxn>
                  <a:cxn ang="0">
                    <a:pos x="48" y="2"/>
                  </a:cxn>
                  <a:cxn ang="0">
                    <a:pos x="53" y="6"/>
                  </a:cxn>
                  <a:cxn ang="0">
                    <a:pos x="58" y="9"/>
                  </a:cxn>
                  <a:cxn ang="0">
                    <a:pos x="63" y="14"/>
                  </a:cxn>
                  <a:cxn ang="0">
                    <a:pos x="66" y="20"/>
                  </a:cxn>
                  <a:cxn ang="0">
                    <a:pos x="68" y="27"/>
                  </a:cxn>
                  <a:cxn ang="0">
                    <a:pos x="68" y="34"/>
                  </a:cxn>
                </a:cxnLst>
                <a:rect l="0" t="0" r="r" b="b"/>
                <a:pathLst>
                  <a:path w="68" h="68">
                    <a:moveTo>
                      <a:pt x="68" y="34"/>
                    </a:moveTo>
                    <a:lnTo>
                      <a:pt x="68" y="41"/>
                    </a:lnTo>
                    <a:lnTo>
                      <a:pt x="66" y="48"/>
                    </a:lnTo>
                    <a:lnTo>
                      <a:pt x="63" y="52"/>
                    </a:lnTo>
                    <a:lnTo>
                      <a:pt x="58" y="59"/>
                    </a:lnTo>
                    <a:lnTo>
                      <a:pt x="53" y="62"/>
                    </a:lnTo>
                    <a:lnTo>
                      <a:pt x="48" y="65"/>
                    </a:lnTo>
                    <a:lnTo>
                      <a:pt x="41" y="67"/>
                    </a:lnTo>
                    <a:lnTo>
                      <a:pt x="35" y="68"/>
                    </a:lnTo>
                    <a:lnTo>
                      <a:pt x="27" y="67"/>
                    </a:lnTo>
                    <a:lnTo>
                      <a:pt x="21" y="65"/>
                    </a:lnTo>
                    <a:lnTo>
                      <a:pt x="15" y="62"/>
                    </a:lnTo>
                    <a:lnTo>
                      <a:pt x="10" y="59"/>
                    </a:lnTo>
                    <a:lnTo>
                      <a:pt x="7" y="52"/>
                    </a:lnTo>
                    <a:lnTo>
                      <a:pt x="3" y="48"/>
                    </a:lnTo>
                    <a:lnTo>
                      <a:pt x="2" y="41"/>
                    </a:lnTo>
                    <a:lnTo>
                      <a:pt x="0" y="34"/>
                    </a:lnTo>
                    <a:lnTo>
                      <a:pt x="2" y="27"/>
                    </a:lnTo>
                    <a:lnTo>
                      <a:pt x="3" y="20"/>
                    </a:lnTo>
                    <a:lnTo>
                      <a:pt x="7" y="14"/>
                    </a:lnTo>
                    <a:lnTo>
                      <a:pt x="10" y="9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7" y="1"/>
                    </a:lnTo>
                    <a:lnTo>
                      <a:pt x="35" y="0"/>
                    </a:lnTo>
                    <a:lnTo>
                      <a:pt x="41" y="1"/>
                    </a:lnTo>
                    <a:lnTo>
                      <a:pt x="48" y="2"/>
                    </a:lnTo>
                    <a:lnTo>
                      <a:pt x="53" y="6"/>
                    </a:lnTo>
                    <a:lnTo>
                      <a:pt x="58" y="9"/>
                    </a:lnTo>
                    <a:lnTo>
                      <a:pt x="63" y="14"/>
                    </a:lnTo>
                    <a:lnTo>
                      <a:pt x="66" y="20"/>
                    </a:lnTo>
                    <a:lnTo>
                      <a:pt x="68" y="27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15" name="Freeform 195"/>
              <p:cNvSpPr>
                <a:spLocks noEditPoints="1"/>
              </p:cNvSpPr>
              <p:nvPr userDrawn="1"/>
            </p:nvSpPr>
            <p:spPr bwMode="auto">
              <a:xfrm>
                <a:off x="5694" y="3210"/>
                <a:ext cx="40" cy="39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09" y="92"/>
                  </a:cxn>
                  <a:cxn ang="0">
                    <a:pos x="66" y="65"/>
                  </a:cxn>
                  <a:cxn ang="0">
                    <a:pos x="68" y="59"/>
                  </a:cxn>
                  <a:cxn ang="0">
                    <a:pos x="66" y="65"/>
                  </a:cxn>
                  <a:cxn ang="0">
                    <a:pos x="83" y="84"/>
                  </a:cxn>
                  <a:cxn ang="0">
                    <a:pos x="102" y="101"/>
                  </a:cxn>
                  <a:cxn ang="0">
                    <a:pos x="83" y="114"/>
                  </a:cxn>
                  <a:cxn ang="0">
                    <a:pos x="60" y="118"/>
                  </a:cxn>
                  <a:cxn ang="0">
                    <a:pos x="62" y="66"/>
                  </a:cxn>
                  <a:cxn ang="0">
                    <a:pos x="102" y="101"/>
                  </a:cxn>
                  <a:cxn ang="0">
                    <a:pos x="48" y="117"/>
                  </a:cxn>
                  <a:cxn ang="0">
                    <a:pos x="27" y="108"/>
                  </a:cxn>
                  <a:cxn ang="0">
                    <a:pos x="54" y="65"/>
                  </a:cxn>
                  <a:cxn ang="0">
                    <a:pos x="60" y="68"/>
                  </a:cxn>
                  <a:cxn ang="0">
                    <a:pos x="18" y="101"/>
                  </a:cxn>
                  <a:cxn ang="0">
                    <a:pos x="5" y="82"/>
                  </a:cxn>
                  <a:cxn ang="0">
                    <a:pos x="0" y="59"/>
                  </a:cxn>
                  <a:cxn ang="0">
                    <a:pos x="51" y="63"/>
                  </a:cxn>
                  <a:cxn ang="0">
                    <a:pos x="18" y="101"/>
                  </a:cxn>
                  <a:cxn ang="0">
                    <a:pos x="1" y="47"/>
                  </a:cxn>
                  <a:cxn ang="0">
                    <a:pos x="11" y="26"/>
                  </a:cxn>
                  <a:cxn ang="0">
                    <a:pos x="54" y="53"/>
                  </a:cxn>
                  <a:cxn ang="0">
                    <a:pos x="51" y="59"/>
                  </a:cxn>
                  <a:cxn ang="0">
                    <a:pos x="18" y="17"/>
                  </a:cxn>
                  <a:cxn ang="0">
                    <a:pos x="35" y="34"/>
                  </a:cxn>
                  <a:cxn ang="0">
                    <a:pos x="18" y="17"/>
                  </a:cxn>
                  <a:cxn ang="0">
                    <a:pos x="36" y="4"/>
                  </a:cxn>
                  <a:cxn ang="0">
                    <a:pos x="60" y="0"/>
                  </a:cxn>
                  <a:cxn ang="0">
                    <a:pos x="56" y="50"/>
                  </a:cxn>
                  <a:cxn ang="0">
                    <a:pos x="18" y="17"/>
                  </a:cxn>
                  <a:cxn ang="0">
                    <a:pos x="71" y="0"/>
                  </a:cxn>
                  <a:cxn ang="0">
                    <a:pos x="93" y="10"/>
                  </a:cxn>
                  <a:cxn ang="0">
                    <a:pos x="66" y="53"/>
                  </a:cxn>
                  <a:cxn ang="0">
                    <a:pos x="60" y="50"/>
                  </a:cxn>
                  <a:cxn ang="0">
                    <a:pos x="102" y="17"/>
                  </a:cxn>
                  <a:cxn ang="0">
                    <a:pos x="114" y="36"/>
                  </a:cxn>
                  <a:cxn ang="0">
                    <a:pos x="119" y="59"/>
                  </a:cxn>
                  <a:cxn ang="0">
                    <a:pos x="67" y="55"/>
                  </a:cxn>
                  <a:cxn ang="0">
                    <a:pos x="102" y="17"/>
                  </a:cxn>
                </a:cxnLst>
                <a:rect l="0" t="0" r="r" b="b"/>
                <a:pathLst>
                  <a:path w="119" h="118">
                    <a:moveTo>
                      <a:pt x="119" y="59"/>
                    </a:moveTo>
                    <a:lnTo>
                      <a:pt x="118" y="71"/>
                    </a:lnTo>
                    <a:lnTo>
                      <a:pt x="114" y="82"/>
                    </a:lnTo>
                    <a:lnTo>
                      <a:pt x="109" y="92"/>
                    </a:lnTo>
                    <a:lnTo>
                      <a:pt x="102" y="101"/>
                    </a:lnTo>
                    <a:lnTo>
                      <a:pt x="66" y="65"/>
                    </a:lnTo>
                    <a:lnTo>
                      <a:pt x="67" y="63"/>
                    </a:lnTo>
                    <a:lnTo>
                      <a:pt x="68" y="59"/>
                    </a:lnTo>
                    <a:lnTo>
                      <a:pt x="119" y="59"/>
                    </a:lnTo>
                    <a:close/>
                    <a:moveTo>
                      <a:pt x="66" y="65"/>
                    </a:moveTo>
                    <a:lnTo>
                      <a:pt x="66" y="65"/>
                    </a:lnTo>
                    <a:lnTo>
                      <a:pt x="83" y="84"/>
                    </a:lnTo>
                    <a:lnTo>
                      <a:pt x="66" y="65"/>
                    </a:lnTo>
                    <a:close/>
                    <a:moveTo>
                      <a:pt x="102" y="101"/>
                    </a:moveTo>
                    <a:lnTo>
                      <a:pt x="93" y="108"/>
                    </a:lnTo>
                    <a:lnTo>
                      <a:pt x="83" y="114"/>
                    </a:lnTo>
                    <a:lnTo>
                      <a:pt x="71" y="117"/>
                    </a:lnTo>
                    <a:lnTo>
                      <a:pt x="60" y="118"/>
                    </a:lnTo>
                    <a:lnTo>
                      <a:pt x="60" y="68"/>
                    </a:lnTo>
                    <a:lnTo>
                      <a:pt x="62" y="66"/>
                    </a:lnTo>
                    <a:lnTo>
                      <a:pt x="66" y="65"/>
                    </a:lnTo>
                    <a:lnTo>
                      <a:pt x="102" y="101"/>
                    </a:lnTo>
                    <a:close/>
                    <a:moveTo>
                      <a:pt x="60" y="118"/>
                    </a:moveTo>
                    <a:lnTo>
                      <a:pt x="48" y="117"/>
                    </a:lnTo>
                    <a:lnTo>
                      <a:pt x="36" y="114"/>
                    </a:lnTo>
                    <a:lnTo>
                      <a:pt x="27" y="108"/>
                    </a:lnTo>
                    <a:lnTo>
                      <a:pt x="18" y="101"/>
                    </a:lnTo>
                    <a:lnTo>
                      <a:pt x="54" y="65"/>
                    </a:lnTo>
                    <a:lnTo>
                      <a:pt x="56" y="66"/>
                    </a:lnTo>
                    <a:lnTo>
                      <a:pt x="60" y="68"/>
                    </a:lnTo>
                    <a:lnTo>
                      <a:pt x="60" y="118"/>
                    </a:lnTo>
                    <a:close/>
                    <a:moveTo>
                      <a:pt x="18" y="101"/>
                    </a:moveTo>
                    <a:lnTo>
                      <a:pt x="11" y="92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51" y="59"/>
                    </a:lnTo>
                    <a:lnTo>
                      <a:pt x="51" y="63"/>
                    </a:lnTo>
                    <a:lnTo>
                      <a:pt x="54" y="65"/>
                    </a:lnTo>
                    <a:lnTo>
                      <a:pt x="18" y="101"/>
                    </a:lnTo>
                    <a:close/>
                    <a:moveTo>
                      <a:pt x="0" y="59"/>
                    </a:moveTo>
                    <a:lnTo>
                      <a:pt x="1" y="47"/>
                    </a:lnTo>
                    <a:lnTo>
                      <a:pt x="5" y="36"/>
                    </a:lnTo>
                    <a:lnTo>
                      <a:pt x="11" y="26"/>
                    </a:lnTo>
                    <a:lnTo>
                      <a:pt x="18" y="17"/>
                    </a:lnTo>
                    <a:lnTo>
                      <a:pt x="54" y="53"/>
                    </a:lnTo>
                    <a:lnTo>
                      <a:pt x="51" y="55"/>
                    </a:lnTo>
                    <a:lnTo>
                      <a:pt x="51" y="59"/>
                    </a:lnTo>
                    <a:lnTo>
                      <a:pt x="0" y="59"/>
                    </a:lnTo>
                    <a:close/>
                    <a:moveTo>
                      <a:pt x="18" y="17"/>
                    </a:moveTo>
                    <a:lnTo>
                      <a:pt x="18" y="17"/>
                    </a:lnTo>
                    <a:lnTo>
                      <a:pt x="35" y="34"/>
                    </a:lnTo>
                    <a:lnTo>
                      <a:pt x="18" y="17"/>
                    </a:lnTo>
                    <a:close/>
                    <a:moveTo>
                      <a:pt x="18" y="17"/>
                    </a:moveTo>
                    <a:lnTo>
                      <a:pt x="27" y="10"/>
                    </a:lnTo>
                    <a:lnTo>
                      <a:pt x="36" y="4"/>
                    </a:lnTo>
                    <a:lnTo>
                      <a:pt x="48" y="0"/>
                    </a:lnTo>
                    <a:lnTo>
                      <a:pt x="60" y="0"/>
                    </a:lnTo>
                    <a:lnTo>
                      <a:pt x="60" y="50"/>
                    </a:lnTo>
                    <a:lnTo>
                      <a:pt x="56" y="50"/>
                    </a:lnTo>
                    <a:lnTo>
                      <a:pt x="54" y="53"/>
                    </a:lnTo>
                    <a:lnTo>
                      <a:pt x="18" y="17"/>
                    </a:lnTo>
                    <a:close/>
                    <a:moveTo>
                      <a:pt x="60" y="0"/>
                    </a:moveTo>
                    <a:lnTo>
                      <a:pt x="71" y="0"/>
                    </a:lnTo>
                    <a:lnTo>
                      <a:pt x="83" y="4"/>
                    </a:lnTo>
                    <a:lnTo>
                      <a:pt x="93" y="10"/>
                    </a:lnTo>
                    <a:lnTo>
                      <a:pt x="102" y="17"/>
                    </a:lnTo>
                    <a:lnTo>
                      <a:pt x="66" y="53"/>
                    </a:lnTo>
                    <a:lnTo>
                      <a:pt x="62" y="50"/>
                    </a:lnTo>
                    <a:lnTo>
                      <a:pt x="60" y="50"/>
                    </a:lnTo>
                    <a:lnTo>
                      <a:pt x="60" y="0"/>
                    </a:lnTo>
                    <a:close/>
                    <a:moveTo>
                      <a:pt x="102" y="17"/>
                    </a:moveTo>
                    <a:lnTo>
                      <a:pt x="109" y="26"/>
                    </a:lnTo>
                    <a:lnTo>
                      <a:pt x="114" y="36"/>
                    </a:lnTo>
                    <a:lnTo>
                      <a:pt x="118" y="47"/>
                    </a:lnTo>
                    <a:lnTo>
                      <a:pt x="119" y="59"/>
                    </a:lnTo>
                    <a:lnTo>
                      <a:pt x="68" y="59"/>
                    </a:lnTo>
                    <a:lnTo>
                      <a:pt x="67" y="55"/>
                    </a:lnTo>
                    <a:lnTo>
                      <a:pt x="66" y="53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16" name="Freeform 196"/>
              <p:cNvSpPr>
                <a:spLocks/>
              </p:cNvSpPr>
              <p:nvPr userDrawn="1"/>
            </p:nvSpPr>
            <p:spPr bwMode="auto">
              <a:xfrm>
                <a:off x="6231" y="3207"/>
                <a:ext cx="23" cy="23"/>
              </a:xfrm>
              <a:custGeom>
                <a:avLst/>
                <a:gdLst/>
                <a:ahLst/>
                <a:cxnLst>
                  <a:cxn ang="0">
                    <a:pos x="68" y="35"/>
                  </a:cxn>
                  <a:cxn ang="0">
                    <a:pos x="68" y="42"/>
                  </a:cxn>
                  <a:cxn ang="0">
                    <a:pos x="66" y="48"/>
                  </a:cxn>
                  <a:cxn ang="0">
                    <a:pos x="62" y="54"/>
                  </a:cxn>
                  <a:cxn ang="0">
                    <a:pos x="58" y="59"/>
                  </a:cxn>
                  <a:cxn ang="0">
                    <a:pos x="53" y="63"/>
                  </a:cxn>
                  <a:cxn ang="0">
                    <a:pos x="47" y="67"/>
                  </a:cxn>
                  <a:cxn ang="0">
                    <a:pos x="41" y="68"/>
                  </a:cxn>
                  <a:cxn ang="0">
                    <a:pos x="35" y="69"/>
                  </a:cxn>
                  <a:cxn ang="0">
                    <a:pos x="27" y="68"/>
                  </a:cxn>
                  <a:cxn ang="0">
                    <a:pos x="21" y="67"/>
                  </a:cxn>
                  <a:cxn ang="0">
                    <a:pos x="15" y="63"/>
                  </a:cxn>
                  <a:cxn ang="0">
                    <a:pos x="10" y="59"/>
                  </a:cxn>
                  <a:cxn ang="0">
                    <a:pos x="5" y="54"/>
                  </a:cxn>
                  <a:cxn ang="0">
                    <a:pos x="3" y="48"/>
                  </a:cxn>
                  <a:cxn ang="0">
                    <a:pos x="0" y="42"/>
                  </a:cxn>
                  <a:cxn ang="0">
                    <a:pos x="0" y="35"/>
                  </a:cxn>
                  <a:cxn ang="0">
                    <a:pos x="0" y="28"/>
                  </a:cxn>
                  <a:cxn ang="0">
                    <a:pos x="3" y="21"/>
                  </a:cxn>
                  <a:cxn ang="0">
                    <a:pos x="5" y="16"/>
                  </a:cxn>
                  <a:cxn ang="0">
                    <a:pos x="10" y="11"/>
                  </a:cxn>
                  <a:cxn ang="0">
                    <a:pos x="15" y="6"/>
                  </a:cxn>
                  <a:cxn ang="0">
                    <a:pos x="21" y="4"/>
                  </a:cxn>
                  <a:cxn ang="0">
                    <a:pos x="27" y="1"/>
                  </a:cxn>
                  <a:cxn ang="0">
                    <a:pos x="35" y="0"/>
                  </a:cxn>
                  <a:cxn ang="0">
                    <a:pos x="41" y="1"/>
                  </a:cxn>
                  <a:cxn ang="0">
                    <a:pos x="47" y="4"/>
                  </a:cxn>
                  <a:cxn ang="0">
                    <a:pos x="53" y="6"/>
                  </a:cxn>
                  <a:cxn ang="0">
                    <a:pos x="58" y="11"/>
                  </a:cxn>
                  <a:cxn ang="0">
                    <a:pos x="62" y="16"/>
                  </a:cxn>
                  <a:cxn ang="0">
                    <a:pos x="66" y="21"/>
                  </a:cxn>
                  <a:cxn ang="0">
                    <a:pos x="68" y="28"/>
                  </a:cxn>
                  <a:cxn ang="0">
                    <a:pos x="68" y="35"/>
                  </a:cxn>
                </a:cxnLst>
                <a:rect l="0" t="0" r="r" b="b"/>
                <a:pathLst>
                  <a:path w="68" h="69">
                    <a:moveTo>
                      <a:pt x="68" y="35"/>
                    </a:moveTo>
                    <a:lnTo>
                      <a:pt x="68" y="42"/>
                    </a:lnTo>
                    <a:lnTo>
                      <a:pt x="66" y="48"/>
                    </a:lnTo>
                    <a:lnTo>
                      <a:pt x="62" y="54"/>
                    </a:lnTo>
                    <a:lnTo>
                      <a:pt x="58" y="59"/>
                    </a:lnTo>
                    <a:lnTo>
                      <a:pt x="53" y="63"/>
                    </a:lnTo>
                    <a:lnTo>
                      <a:pt x="47" y="67"/>
                    </a:lnTo>
                    <a:lnTo>
                      <a:pt x="41" y="68"/>
                    </a:lnTo>
                    <a:lnTo>
                      <a:pt x="35" y="69"/>
                    </a:lnTo>
                    <a:lnTo>
                      <a:pt x="27" y="68"/>
                    </a:lnTo>
                    <a:lnTo>
                      <a:pt x="21" y="67"/>
                    </a:lnTo>
                    <a:lnTo>
                      <a:pt x="15" y="63"/>
                    </a:lnTo>
                    <a:lnTo>
                      <a:pt x="10" y="59"/>
                    </a:lnTo>
                    <a:lnTo>
                      <a:pt x="5" y="54"/>
                    </a:lnTo>
                    <a:lnTo>
                      <a:pt x="3" y="48"/>
                    </a:lnTo>
                    <a:lnTo>
                      <a:pt x="0" y="42"/>
                    </a:lnTo>
                    <a:lnTo>
                      <a:pt x="0" y="35"/>
                    </a:lnTo>
                    <a:lnTo>
                      <a:pt x="0" y="28"/>
                    </a:lnTo>
                    <a:lnTo>
                      <a:pt x="3" y="21"/>
                    </a:lnTo>
                    <a:lnTo>
                      <a:pt x="5" y="16"/>
                    </a:lnTo>
                    <a:lnTo>
                      <a:pt x="10" y="11"/>
                    </a:lnTo>
                    <a:lnTo>
                      <a:pt x="15" y="6"/>
                    </a:lnTo>
                    <a:lnTo>
                      <a:pt x="21" y="4"/>
                    </a:lnTo>
                    <a:lnTo>
                      <a:pt x="27" y="1"/>
                    </a:lnTo>
                    <a:lnTo>
                      <a:pt x="35" y="0"/>
                    </a:lnTo>
                    <a:lnTo>
                      <a:pt x="41" y="1"/>
                    </a:lnTo>
                    <a:lnTo>
                      <a:pt x="47" y="4"/>
                    </a:lnTo>
                    <a:lnTo>
                      <a:pt x="53" y="6"/>
                    </a:lnTo>
                    <a:lnTo>
                      <a:pt x="58" y="11"/>
                    </a:lnTo>
                    <a:lnTo>
                      <a:pt x="62" y="16"/>
                    </a:lnTo>
                    <a:lnTo>
                      <a:pt x="66" y="21"/>
                    </a:lnTo>
                    <a:lnTo>
                      <a:pt x="68" y="28"/>
                    </a:lnTo>
                    <a:lnTo>
                      <a:pt x="68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17" name="Freeform 197"/>
              <p:cNvSpPr>
                <a:spLocks noEditPoints="1"/>
              </p:cNvSpPr>
              <p:nvPr userDrawn="1"/>
            </p:nvSpPr>
            <p:spPr bwMode="auto">
              <a:xfrm>
                <a:off x="6223" y="3199"/>
                <a:ext cx="40" cy="39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09" y="92"/>
                  </a:cxn>
                  <a:cxn ang="0">
                    <a:pos x="65" y="65"/>
                  </a:cxn>
                  <a:cxn ang="0">
                    <a:pos x="68" y="59"/>
                  </a:cxn>
                  <a:cxn ang="0">
                    <a:pos x="102" y="100"/>
                  </a:cxn>
                  <a:cxn ang="0">
                    <a:pos x="82" y="114"/>
                  </a:cxn>
                  <a:cxn ang="0">
                    <a:pos x="60" y="119"/>
                  </a:cxn>
                  <a:cxn ang="0">
                    <a:pos x="62" y="67"/>
                  </a:cxn>
                  <a:cxn ang="0">
                    <a:pos x="102" y="100"/>
                  </a:cxn>
                  <a:cxn ang="0">
                    <a:pos x="48" y="118"/>
                  </a:cxn>
                  <a:cxn ang="0">
                    <a:pos x="27" y="108"/>
                  </a:cxn>
                  <a:cxn ang="0">
                    <a:pos x="52" y="65"/>
                  </a:cxn>
                  <a:cxn ang="0">
                    <a:pos x="60" y="67"/>
                  </a:cxn>
                  <a:cxn ang="0">
                    <a:pos x="17" y="100"/>
                  </a:cxn>
                  <a:cxn ang="0">
                    <a:pos x="35" y="83"/>
                  </a:cxn>
                  <a:cxn ang="0">
                    <a:pos x="17" y="100"/>
                  </a:cxn>
                  <a:cxn ang="0">
                    <a:pos x="4" y="82"/>
                  </a:cxn>
                  <a:cxn ang="0">
                    <a:pos x="0" y="59"/>
                  </a:cxn>
                  <a:cxn ang="0">
                    <a:pos x="51" y="62"/>
                  </a:cxn>
                  <a:cxn ang="0">
                    <a:pos x="17" y="100"/>
                  </a:cxn>
                  <a:cxn ang="0">
                    <a:pos x="1" y="46"/>
                  </a:cxn>
                  <a:cxn ang="0">
                    <a:pos x="9" y="25"/>
                  </a:cxn>
                  <a:cxn ang="0">
                    <a:pos x="52" y="52"/>
                  </a:cxn>
                  <a:cxn ang="0">
                    <a:pos x="50" y="59"/>
                  </a:cxn>
                  <a:cxn ang="0">
                    <a:pos x="54" y="52"/>
                  </a:cxn>
                  <a:cxn ang="0">
                    <a:pos x="35" y="35"/>
                  </a:cxn>
                  <a:cxn ang="0">
                    <a:pos x="17" y="17"/>
                  </a:cxn>
                  <a:cxn ang="0">
                    <a:pos x="36" y="4"/>
                  </a:cxn>
                  <a:cxn ang="0">
                    <a:pos x="60" y="0"/>
                  </a:cxn>
                  <a:cxn ang="0">
                    <a:pos x="56" y="51"/>
                  </a:cxn>
                  <a:cxn ang="0">
                    <a:pos x="17" y="17"/>
                  </a:cxn>
                  <a:cxn ang="0">
                    <a:pos x="71" y="1"/>
                  </a:cxn>
                  <a:cxn ang="0">
                    <a:pos x="93" y="9"/>
                  </a:cxn>
                  <a:cxn ang="0">
                    <a:pos x="65" y="52"/>
                  </a:cxn>
                  <a:cxn ang="0">
                    <a:pos x="60" y="50"/>
                  </a:cxn>
                  <a:cxn ang="0">
                    <a:pos x="66" y="52"/>
                  </a:cxn>
                  <a:cxn ang="0">
                    <a:pos x="83" y="35"/>
                  </a:cxn>
                  <a:cxn ang="0">
                    <a:pos x="102" y="17"/>
                  </a:cxn>
                  <a:cxn ang="0">
                    <a:pos x="114" y="35"/>
                  </a:cxn>
                  <a:cxn ang="0">
                    <a:pos x="119" y="59"/>
                  </a:cxn>
                  <a:cxn ang="0">
                    <a:pos x="67" y="55"/>
                  </a:cxn>
                  <a:cxn ang="0">
                    <a:pos x="102" y="17"/>
                  </a:cxn>
                </a:cxnLst>
                <a:rect l="0" t="0" r="r" b="b"/>
                <a:pathLst>
                  <a:path w="119" h="119">
                    <a:moveTo>
                      <a:pt x="119" y="59"/>
                    </a:moveTo>
                    <a:lnTo>
                      <a:pt x="118" y="71"/>
                    </a:lnTo>
                    <a:lnTo>
                      <a:pt x="114" y="82"/>
                    </a:lnTo>
                    <a:lnTo>
                      <a:pt x="109" y="92"/>
                    </a:lnTo>
                    <a:lnTo>
                      <a:pt x="102" y="100"/>
                    </a:lnTo>
                    <a:lnTo>
                      <a:pt x="65" y="65"/>
                    </a:lnTo>
                    <a:lnTo>
                      <a:pt x="67" y="62"/>
                    </a:lnTo>
                    <a:lnTo>
                      <a:pt x="68" y="59"/>
                    </a:lnTo>
                    <a:lnTo>
                      <a:pt x="119" y="59"/>
                    </a:lnTo>
                    <a:close/>
                    <a:moveTo>
                      <a:pt x="102" y="100"/>
                    </a:moveTo>
                    <a:lnTo>
                      <a:pt x="93" y="108"/>
                    </a:lnTo>
                    <a:lnTo>
                      <a:pt x="82" y="114"/>
                    </a:lnTo>
                    <a:lnTo>
                      <a:pt x="71" y="118"/>
                    </a:lnTo>
                    <a:lnTo>
                      <a:pt x="60" y="119"/>
                    </a:lnTo>
                    <a:lnTo>
                      <a:pt x="60" y="67"/>
                    </a:lnTo>
                    <a:lnTo>
                      <a:pt x="62" y="67"/>
                    </a:lnTo>
                    <a:lnTo>
                      <a:pt x="65" y="65"/>
                    </a:lnTo>
                    <a:lnTo>
                      <a:pt x="102" y="100"/>
                    </a:lnTo>
                    <a:close/>
                    <a:moveTo>
                      <a:pt x="60" y="119"/>
                    </a:moveTo>
                    <a:lnTo>
                      <a:pt x="48" y="118"/>
                    </a:lnTo>
                    <a:lnTo>
                      <a:pt x="36" y="114"/>
                    </a:lnTo>
                    <a:lnTo>
                      <a:pt x="27" y="108"/>
                    </a:lnTo>
                    <a:lnTo>
                      <a:pt x="17" y="100"/>
                    </a:lnTo>
                    <a:lnTo>
                      <a:pt x="52" y="65"/>
                    </a:lnTo>
                    <a:lnTo>
                      <a:pt x="56" y="67"/>
                    </a:lnTo>
                    <a:lnTo>
                      <a:pt x="60" y="67"/>
                    </a:lnTo>
                    <a:lnTo>
                      <a:pt x="60" y="119"/>
                    </a:lnTo>
                    <a:close/>
                    <a:moveTo>
                      <a:pt x="17" y="100"/>
                    </a:moveTo>
                    <a:lnTo>
                      <a:pt x="17" y="100"/>
                    </a:lnTo>
                    <a:lnTo>
                      <a:pt x="35" y="83"/>
                    </a:lnTo>
                    <a:lnTo>
                      <a:pt x="17" y="100"/>
                    </a:lnTo>
                    <a:close/>
                    <a:moveTo>
                      <a:pt x="17" y="100"/>
                    </a:moveTo>
                    <a:lnTo>
                      <a:pt x="9" y="92"/>
                    </a:lnTo>
                    <a:lnTo>
                      <a:pt x="4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50" y="59"/>
                    </a:lnTo>
                    <a:lnTo>
                      <a:pt x="51" y="62"/>
                    </a:lnTo>
                    <a:lnTo>
                      <a:pt x="54" y="65"/>
                    </a:lnTo>
                    <a:lnTo>
                      <a:pt x="17" y="100"/>
                    </a:lnTo>
                    <a:close/>
                    <a:moveTo>
                      <a:pt x="0" y="59"/>
                    </a:moveTo>
                    <a:lnTo>
                      <a:pt x="1" y="46"/>
                    </a:lnTo>
                    <a:lnTo>
                      <a:pt x="4" y="35"/>
                    </a:lnTo>
                    <a:lnTo>
                      <a:pt x="9" y="25"/>
                    </a:lnTo>
                    <a:lnTo>
                      <a:pt x="17" y="17"/>
                    </a:lnTo>
                    <a:lnTo>
                      <a:pt x="52" y="52"/>
                    </a:lnTo>
                    <a:lnTo>
                      <a:pt x="51" y="55"/>
                    </a:lnTo>
                    <a:lnTo>
                      <a:pt x="50" y="59"/>
                    </a:lnTo>
                    <a:lnTo>
                      <a:pt x="0" y="59"/>
                    </a:lnTo>
                    <a:close/>
                    <a:moveTo>
                      <a:pt x="54" y="52"/>
                    </a:moveTo>
                    <a:lnTo>
                      <a:pt x="52" y="52"/>
                    </a:lnTo>
                    <a:lnTo>
                      <a:pt x="35" y="35"/>
                    </a:lnTo>
                    <a:lnTo>
                      <a:pt x="54" y="52"/>
                    </a:lnTo>
                    <a:close/>
                    <a:moveTo>
                      <a:pt x="17" y="17"/>
                    </a:moveTo>
                    <a:lnTo>
                      <a:pt x="25" y="9"/>
                    </a:lnTo>
                    <a:lnTo>
                      <a:pt x="36" y="4"/>
                    </a:lnTo>
                    <a:lnTo>
                      <a:pt x="48" y="1"/>
                    </a:lnTo>
                    <a:lnTo>
                      <a:pt x="60" y="0"/>
                    </a:lnTo>
                    <a:lnTo>
                      <a:pt x="60" y="50"/>
                    </a:lnTo>
                    <a:lnTo>
                      <a:pt x="56" y="51"/>
                    </a:lnTo>
                    <a:lnTo>
                      <a:pt x="54" y="52"/>
                    </a:lnTo>
                    <a:lnTo>
                      <a:pt x="17" y="17"/>
                    </a:lnTo>
                    <a:close/>
                    <a:moveTo>
                      <a:pt x="60" y="0"/>
                    </a:moveTo>
                    <a:lnTo>
                      <a:pt x="71" y="1"/>
                    </a:lnTo>
                    <a:lnTo>
                      <a:pt x="82" y="4"/>
                    </a:lnTo>
                    <a:lnTo>
                      <a:pt x="93" y="9"/>
                    </a:lnTo>
                    <a:lnTo>
                      <a:pt x="102" y="17"/>
                    </a:lnTo>
                    <a:lnTo>
                      <a:pt x="65" y="52"/>
                    </a:lnTo>
                    <a:lnTo>
                      <a:pt x="62" y="51"/>
                    </a:lnTo>
                    <a:lnTo>
                      <a:pt x="60" y="50"/>
                    </a:lnTo>
                    <a:lnTo>
                      <a:pt x="60" y="0"/>
                    </a:lnTo>
                    <a:close/>
                    <a:moveTo>
                      <a:pt x="66" y="52"/>
                    </a:moveTo>
                    <a:lnTo>
                      <a:pt x="65" y="52"/>
                    </a:lnTo>
                    <a:lnTo>
                      <a:pt x="83" y="35"/>
                    </a:lnTo>
                    <a:lnTo>
                      <a:pt x="66" y="52"/>
                    </a:lnTo>
                    <a:close/>
                    <a:moveTo>
                      <a:pt x="102" y="17"/>
                    </a:moveTo>
                    <a:lnTo>
                      <a:pt x="109" y="25"/>
                    </a:lnTo>
                    <a:lnTo>
                      <a:pt x="114" y="35"/>
                    </a:lnTo>
                    <a:lnTo>
                      <a:pt x="118" y="46"/>
                    </a:lnTo>
                    <a:lnTo>
                      <a:pt x="119" y="59"/>
                    </a:lnTo>
                    <a:lnTo>
                      <a:pt x="68" y="59"/>
                    </a:lnTo>
                    <a:lnTo>
                      <a:pt x="67" y="55"/>
                    </a:lnTo>
                    <a:lnTo>
                      <a:pt x="66" y="52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18" name="Freeform 198"/>
              <p:cNvSpPr>
                <a:spLocks/>
              </p:cNvSpPr>
              <p:nvPr userDrawn="1"/>
            </p:nvSpPr>
            <p:spPr bwMode="auto">
              <a:xfrm>
                <a:off x="5876" y="2849"/>
                <a:ext cx="22" cy="23"/>
              </a:xfrm>
              <a:custGeom>
                <a:avLst/>
                <a:gdLst/>
                <a:ahLst/>
                <a:cxnLst>
                  <a:cxn ang="0">
                    <a:pos x="67" y="35"/>
                  </a:cxn>
                  <a:cxn ang="0">
                    <a:pos x="66" y="41"/>
                  </a:cxn>
                  <a:cxn ang="0">
                    <a:pos x="65" y="48"/>
                  </a:cxn>
                  <a:cxn ang="0">
                    <a:pos x="61" y="53"/>
                  </a:cxn>
                  <a:cxn ang="0">
                    <a:pos x="57" y="58"/>
                  </a:cxn>
                  <a:cxn ang="0">
                    <a:pos x="52" y="63"/>
                  </a:cxn>
                  <a:cxn ang="0">
                    <a:pos x="46" y="66"/>
                  </a:cxn>
                  <a:cxn ang="0">
                    <a:pos x="40" y="68"/>
                  </a:cxn>
                  <a:cxn ang="0">
                    <a:pos x="33" y="69"/>
                  </a:cxn>
                  <a:cxn ang="0">
                    <a:pos x="27" y="68"/>
                  </a:cxn>
                  <a:cxn ang="0">
                    <a:pos x="19" y="66"/>
                  </a:cxn>
                  <a:cxn ang="0">
                    <a:pos x="14" y="63"/>
                  </a:cxn>
                  <a:cxn ang="0">
                    <a:pos x="9" y="58"/>
                  </a:cxn>
                  <a:cxn ang="0">
                    <a:pos x="4" y="53"/>
                  </a:cxn>
                  <a:cxn ang="0">
                    <a:pos x="2" y="48"/>
                  </a:cxn>
                  <a:cxn ang="0">
                    <a:pos x="0" y="41"/>
                  </a:cxn>
                  <a:cxn ang="0">
                    <a:pos x="0" y="35"/>
                  </a:cxn>
                  <a:cxn ang="0">
                    <a:pos x="0" y="28"/>
                  </a:cxn>
                  <a:cxn ang="0">
                    <a:pos x="2" y="21"/>
                  </a:cxn>
                  <a:cxn ang="0">
                    <a:pos x="4" y="15"/>
                  </a:cxn>
                  <a:cxn ang="0">
                    <a:pos x="9" y="10"/>
                  </a:cxn>
                  <a:cxn ang="0">
                    <a:pos x="14" y="7"/>
                  </a:cxn>
                  <a:cxn ang="0">
                    <a:pos x="19" y="3"/>
                  </a:cxn>
                  <a:cxn ang="0">
                    <a:pos x="27" y="2"/>
                  </a:cxn>
                  <a:cxn ang="0">
                    <a:pos x="33" y="0"/>
                  </a:cxn>
                  <a:cxn ang="0">
                    <a:pos x="40" y="2"/>
                  </a:cxn>
                  <a:cxn ang="0">
                    <a:pos x="46" y="3"/>
                  </a:cxn>
                  <a:cxn ang="0">
                    <a:pos x="52" y="7"/>
                  </a:cxn>
                  <a:cxn ang="0">
                    <a:pos x="57" y="10"/>
                  </a:cxn>
                  <a:cxn ang="0">
                    <a:pos x="61" y="15"/>
                  </a:cxn>
                  <a:cxn ang="0">
                    <a:pos x="65" y="21"/>
                  </a:cxn>
                  <a:cxn ang="0">
                    <a:pos x="66" y="28"/>
                  </a:cxn>
                  <a:cxn ang="0">
                    <a:pos x="67" y="35"/>
                  </a:cxn>
                </a:cxnLst>
                <a:rect l="0" t="0" r="r" b="b"/>
                <a:pathLst>
                  <a:path w="67" h="69">
                    <a:moveTo>
                      <a:pt x="67" y="35"/>
                    </a:moveTo>
                    <a:lnTo>
                      <a:pt x="66" y="41"/>
                    </a:lnTo>
                    <a:lnTo>
                      <a:pt x="65" y="48"/>
                    </a:lnTo>
                    <a:lnTo>
                      <a:pt x="61" y="53"/>
                    </a:lnTo>
                    <a:lnTo>
                      <a:pt x="57" y="58"/>
                    </a:lnTo>
                    <a:lnTo>
                      <a:pt x="52" y="63"/>
                    </a:lnTo>
                    <a:lnTo>
                      <a:pt x="46" y="66"/>
                    </a:lnTo>
                    <a:lnTo>
                      <a:pt x="40" y="68"/>
                    </a:lnTo>
                    <a:lnTo>
                      <a:pt x="33" y="69"/>
                    </a:lnTo>
                    <a:lnTo>
                      <a:pt x="27" y="68"/>
                    </a:lnTo>
                    <a:lnTo>
                      <a:pt x="19" y="66"/>
                    </a:lnTo>
                    <a:lnTo>
                      <a:pt x="14" y="63"/>
                    </a:lnTo>
                    <a:lnTo>
                      <a:pt x="9" y="58"/>
                    </a:lnTo>
                    <a:lnTo>
                      <a:pt x="4" y="53"/>
                    </a:lnTo>
                    <a:lnTo>
                      <a:pt x="2" y="48"/>
                    </a:lnTo>
                    <a:lnTo>
                      <a:pt x="0" y="41"/>
                    </a:lnTo>
                    <a:lnTo>
                      <a:pt x="0" y="35"/>
                    </a:lnTo>
                    <a:lnTo>
                      <a:pt x="0" y="28"/>
                    </a:lnTo>
                    <a:lnTo>
                      <a:pt x="2" y="21"/>
                    </a:lnTo>
                    <a:lnTo>
                      <a:pt x="4" y="15"/>
                    </a:lnTo>
                    <a:lnTo>
                      <a:pt x="9" y="10"/>
                    </a:lnTo>
                    <a:lnTo>
                      <a:pt x="14" y="7"/>
                    </a:lnTo>
                    <a:lnTo>
                      <a:pt x="19" y="3"/>
                    </a:lnTo>
                    <a:lnTo>
                      <a:pt x="27" y="2"/>
                    </a:lnTo>
                    <a:lnTo>
                      <a:pt x="33" y="0"/>
                    </a:lnTo>
                    <a:lnTo>
                      <a:pt x="40" y="2"/>
                    </a:lnTo>
                    <a:lnTo>
                      <a:pt x="46" y="3"/>
                    </a:lnTo>
                    <a:lnTo>
                      <a:pt x="52" y="7"/>
                    </a:lnTo>
                    <a:lnTo>
                      <a:pt x="57" y="10"/>
                    </a:lnTo>
                    <a:lnTo>
                      <a:pt x="61" y="15"/>
                    </a:lnTo>
                    <a:lnTo>
                      <a:pt x="65" y="21"/>
                    </a:lnTo>
                    <a:lnTo>
                      <a:pt x="66" y="28"/>
                    </a:lnTo>
                    <a:lnTo>
                      <a:pt x="67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19" name="Freeform 199"/>
              <p:cNvSpPr>
                <a:spLocks noEditPoints="1"/>
              </p:cNvSpPr>
              <p:nvPr userDrawn="1"/>
            </p:nvSpPr>
            <p:spPr bwMode="auto">
              <a:xfrm>
                <a:off x="5867" y="2841"/>
                <a:ext cx="40" cy="39"/>
              </a:xfrm>
              <a:custGeom>
                <a:avLst/>
                <a:gdLst/>
                <a:ahLst/>
                <a:cxnLst>
                  <a:cxn ang="0">
                    <a:pos x="118" y="72"/>
                  </a:cxn>
                  <a:cxn ang="0">
                    <a:pos x="108" y="93"/>
                  </a:cxn>
                  <a:cxn ang="0">
                    <a:pos x="65" y="66"/>
                  </a:cxn>
                  <a:cxn ang="0">
                    <a:pos x="67" y="60"/>
                  </a:cxn>
                  <a:cxn ang="0">
                    <a:pos x="65" y="66"/>
                  </a:cxn>
                  <a:cxn ang="0">
                    <a:pos x="83" y="83"/>
                  </a:cxn>
                  <a:cxn ang="0">
                    <a:pos x="101" y="102"/>
                  </a:cxn>
                  <a:cxn ang="0">
                    <a:pos x="82" y="114"/>
                  </a:cxn>
                  <a:cxn ang="0">
                    <a:pos x="59" y="119"/>
                  </a:cxn>
                  <a:cxn ang="0">
                    <a:pos x="62" y="67"/>
                  </a:cxn>
                  <a:cxn ang="0">
                    <a:pos x="101" y="102"/>
                  </a:cxn>
                  <a:cxn ang="0">
                    <a:pos x="48" y="118"/>
                  </a:cxn>
                  <a:cxn ang="0">
                    <a:pos x="26" y="109"/>
                  </a:cxn>
                  <a:cxn ang="0">
                    <a:pos x="53" y="66"/>
                  </a:cxn>
                  <a:cxn ang="0">
                    <a:pos x="59" y="69"/>
                  </a:cxn>
                  <a:cxn ang="0">
                    <a:pos x="53" y="66"/>
                  </a:cxn>
                  <a:cxn ang="0">
                    <a:pos x="35" y="83"/>
                  </a:cxn>
                  <a:cxn ang="0">
                    <a:pos x="17" y="102"/>
                  </a:cxn>
                  <a:cxn ang="0">
                    <a:pos x="5" y="83"/>
                  </a:cxn>
                  <a:cxn ang="0">
                    <a:pos x="0" y="60"/>
                  </a:cxn>
                  <a:cxn ang="0">
                    <a:pos x="51" y="64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7"/>
                  </a:cxn>
                  <a:cxn ang="0">
                    <a:pos x="53" y="54"/>
                  </a:cxn>
                  <a:cxn ang="0">
                    <a:pos x="50" y="60"/>
                  </a:cxn>
                  <a:cxn ang="0">
                    <a:pos x="17" y="18"/>
                  </a:cxn>
                  <a:cxn ang="0">
                    <a:pos x="35" y="5"/>
                  </a:cxn>
                  <a:cxn ang="0">
                    <a:pos x="59" y="0"/>
                  </a:cxn>
                  <a:cxn ang="0">
                    <a:pos x="56" y="51"/>
                  </a:cxn>
                  <a:cxn ang="0">
                    <a:pos x="17" y="18"/>
                  </a:cxn>
                  <a:cxn ang="0">
                    <a:pos x="71" y="1"/>
                  </a:cxn>
                  <a:cxn ang="0">
                    <a:pos x="92" y="11"/>
                  </a:cxn>
                  <a:cxn ang="0">
                    <a:pos x="65" y="54"/>
                  </a:cxn>
                  <a:cxn ang="0">
                    <a:pos x="59" y="51"/>
                  </a:cxn>
                  <a:cxn ang="0">
                    <a:pos x="101" y="18"/>
                  </a:cxn>
                  <a:cxn ang="0">
                    <a:pos x="114" y="37"/>
                  </a:cxn>
                  <a:cxn ang="0">
                    <a:pos x="119" y="60"/>
                  </a:cxn>
                  <a:cxn ang="0">
                    <a:pos x="67" y="56"/>
                  </a:cxn>
                  <a:cxn ang="0">
                    <a:pos x="101" y="18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8" y="72"/>
                    </a:lnTo>
                    <a:lnTo>
                      <a:pt x="114" y="83"/>
                    </a:lnTo>
                    <a:lnTo>
                      <a:pt x="108" y="93"/>
                    </a:lnTo>
                    <a:lnTo>
                      <a:pt x="101" y="102"/>
                    </a:lnTo>
                    <a:lnTo>
                      <a:pt x="65" y="66"/>
                    </a:lnTo>
                    <a:lnTo>
                      <a:pt x="67" y="64"/>
                    </a:lnTo>
                    <a:lnTo>
                      <a:pt x="67" y="60"/>
                    </a:lnTo>
                    <a:lnTo>
                      <a:pt x="119" y="60"/>
                    </a:lnTo>
                    <a:close/>
                    <a:moveTo>
                      <a:pt x="65" y="66"/>
                    </a:moveTo>
                    <a:lnTo>
                      <a:pt x="65" y="66"/>
                    </a:lnTo>
                    <a:lnTo>
                      <a:pt x="83" y="83"/>
                    </a:lnTo>
                    <a:lnTo>
                      <a:pt x="65" y="66"/>
                    </a:lnTo>
                    <a:close/>
                    <a:moveTo>
                      <a:pt x="101" y="102"/>
                    </a:moveTo>
                    <a:lnTo>
                      <a:pt x="92" y="109"/>
                    </a:lnTo>
                    <a:lnTo>
                      <a:pt x="82" y="114"/>
                    </a:lnTo>
                    <a:lnTo>
                      <a:pt x="71" y="118"/>
                    </a:lnTo>
                    <a:lnTo>
                      <a:pt x="59" y="119"/>
                    </a:lnTo>
                    <a:lnTo>
                      <a:pt x="59" y="69"/>
                    </a:lnTo>
                    <a:lnTo>
                      <a:pt x="62" y="67"/>
                    </a:lnTo>
                    <a:lnTo>
                      <a:pt x="65" y="66"/>
                    </a:lnTo>
                    <a:lnTo>
                      <a:pt x="101" y="102"/>
                    </a:lnTo>
                    <a:close/>
                    <a:moveTo>
                      <a:pt x="59" y="119"/>
                    </a:moveTo>
                    <a:lnTo>
                      <a:pt x="48" y="118"/>
                    </a:lnTo>
                    <a:lnTo>
                      <a:pt x="35" y="114"/>
                    </a:lnTo>
                    <a:lnTo>
                      <a:pt x="26" y="109"/>
                    </a:lnTo>
                    <a:lnTo>
                      <a:pt x="17" y="102"/>
                    </a:lnTo>
                    <a:lnTo>
                      <a:pt x="53" y="66"/>
                    </a:lnTo>
                    <a:lnTo>
                      <a:pt x="56" y="67"/>
                    </a:lnTo>
                    <a:lnTo>
                      <a:pt x="59" y="69"/>
                    </a:lnTo>
                    <a:lnTo>
                      <a:pt x="59" y="119"/>
                    </a:lnTo>
                    <a:close/>
                    <a:moveTo>
                      <a:pt x="53" y="66"/>
                    </a:moveTo>
                    <a:lnTo>
                      <a:pt x="53" y="66"/>
                    </a:lnTo>
                    <a:lnTo>
                      <a:pt x="35" y="83"/>
                    </a:lnTo>
                    <a:lnTo>
                      <a:pt x="53" y="66"/>
                    </a:lnTo>
                    <a:close/>
                    <a:moveTo>
                      <a:pt x="17" y="102"/>
                    </a:moveTo>
                    <a:lnTo>
                      <a:pt x="10" y="93"/>
                    </a:lnTo>
                    <a:lnTo>
                      <a:pt x="5" y="83"/>
                    </a:lnTo>
                    <a:lnTo>
                      <a:pt x="1" y="72"/>
                    </a:lnTo>
                    <a:lnTo>
                      <a:pt x="0" y="60"/>
                    </a:lnTo>
                    <a:lnTo>
                      <a:pt x="50" y="60"/>
                    </a:lnTo>
                    <a:lnTo>
                      <a:pt x="51" y="64"/>
                    </a:lnTo>
                    <a:lnTo>
                      <a:pt x="53" y="66"/>
                    </a:lnTo>
                    <a:lnTo>
                      <a:pt x="17" y="102"/>
                    </a:lnTo>
                    <a:close/>
                    <a:moveTo>
                      <a:pt x="0" y="60"/>
                    </a:moveTo>
                    <a:lnTo>
                      <a:pt x="1" y="48"/>
                    </a:lnTo>
                    <a:lnTo>
                      <a:pt x="5" y="37"/>
                    </a:lnTo>
                    <a:lnTo>
                      <a:pt x="10" y="27"/>
                    </a:lnTo>
                    <a:lnTo>
                      <a:pt x="17" y="18"/>
                    </a:lnTo>
                    <a:lnTo>
                      <a:pt x="53" y="54"/>
                    </a:lnTo>
                    <a:lnTo>
                      <a:pt x="51" y="56"/>
                    </a:lnTo>
                    <a:lnTo>
                      <a:pt x="50" y="60"/>
                    </a:lnTo>
                    <a:lnTo>
                      <a:pt x="0" y="60"/>
                    </a:lnTo>
                    <a:close/>
                    <a:moveTo>
                      <a:pt x="17" y="18"/>
                    </a:moveTo>
                    <a:lnTo>
                      <a:pt x="26" y="11"/>
                    </a:lnTo>
                    <a:lnTo>
                      <a:pt x="35" y="5"/>
                    </a:lnTo>
                    <a:lnTo>
                      <a:pt x="48" y="1"/>
                    </a:lnTo>
                    <a:lnTo>
                      <a:pt x="59" y="0"/>
                    </a:lnTo>
                    <a:lnTo>
                      <a:pt x="59" y="51"/>
                    </a:lnTo>
                    <a:lnTo>
                      <a:pt x="56" y="51"/>
                    </a:lnTo>
                    <a:lnTo>
                      <a:pt x="53" y="54"/>
                    </a:lnTo>
                    <a:lnTo>
                      <a:pt x="17" y="18"/>
                    </a:lnTo>
                    <a:close/>
                    <a:moveTo>
                      <a:pt x="59" y="0"/>
                    </a:moveTo>
                    <a:lnTo>
                      <a:pt x="71" y="1"/>
                    </a:lnTo>
                    <a:lnTo>
                      <a:pt x="82" y="5"/>
                    </a:lnTo>
                    <a:lnTo>
                      <a:pt x="92" y="11"/>
                    </a:lnTo>
                    <a:lnTo>
                      <a:pt x="101" y="18"/>
                    </a:lnTo>
                    <a:lnTo>
                      <a:pt x="65" y="54"/>
                    </a:lnTo>
                    <a:lnTo>
                      <a:pt x="62" y="51"/>
                    </a:lnTo>
                    <a:lnTo>
                      <a:pt x="59" y="51"/>
                    </a:lnTo>
                    <a:lnTo>
                      <a:pt x="59" y="0"/>
                    </a:lnTo>
                    <a:close/>
                    <a:moveTo>
                      <a:pt x="101" y="18"/>
                    </a:moveTo>
                    <a:lnTo>
                      <a:pt x="108" y="27"/>
                    </a:lnTo>
                    <a:lnTo>
                      <a:pt x="114" y="37"/>
                    </a:lnTo>
                    <a:lnTo>
                      <a:pt x="118" y="48"/>
                    </a:lnTo>
                    <a:lnTo>
                      <a:pt x="119" y="60"/>
                    </a:lnTo>
                    <a:lnTo>
                      <a:pt x="67" y="60"/>
                    </a:lnTo>
                    <a:lnTo>
                      <a:pt x="67" y="56"/>
                    </a:lnTo>
                    <a:lnTo>
                      <a:pt x="65" y="54"/>
                    </a:lnTo>
                    <a:lnTo>
                      <a:pt x="101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20" name="Freeform 200"/>
              <p:cNvSpPr>
                <a:spLocks/>
              </p:cNvSpPr>
              <p:nvPr userDrawn="1"/>
            </p:nvSpPr>
            <p:spPr bwMode="auto">
              <a:xfrm>
                <a:off x="6418" y="2287"/>
                <a:ext cx="23" cy="23"/>
              </a:xfrm>
              <a:custGeom>
                <a:avLst/>
                <a:gdLst/>
                <a:ahLst/>
                <a:cxnLst>
                  <a:cxn ang="0">
                    <a:pos x="68" y="34"/>
                  </a:cxn>
                  <a:cxn ang="0">
                    <a:pos x="68" y="40"/>
                  </a:cxn>
                  <a:cxn ang="0">
                    <a:pos x="65" y="48"/>
                  </a:cxn>
                  <a:cxn ang="0">
                    <a:pos x="63" y="53"/>
                  </a:cxn>
                  <a:cxn ang="0">
                    <a:pos x="58" y="58"/>
                  </a:cxn>
                  <a:cxn ang="0">
                    <a:pos x="53" y="63"/>
                  </a:cxn>
                  <a:cxn ang="0">
                    <a:pos x="47" y="65"/>
                  </a:cxn>
                  <a:cxn ang="0">
                    <a:pos x="41" y="67"/>
                  </a:cxn>
                  <a:cxn ang="0">
                    <a:pos x="35" y="69"/>
                  </a:cxn>
                  <a:cxn ang="0">
                    <a:pos x="27" y="67"/>
                  </a:cxn>
                  <a:cxn ang="0">
                    <a:pos x="21" y="65"/>
                  </a:cxn>
                  <a:cxn ang="0">
                    <a:pos x="15" y="63"/>
                  </a:cxn>
                  <a:cxn ang="0">
                    <a:pos x="10" y="58"/>
                  </a:cxn>
                  <a:cxn ang="0">
                    <a:pos x="6" y="53"/>
                  </a:cxn>
                  <a:cxn ang="0">
                    <a:pos x="3" y="48"/>
                  </a:cxn>
                  <a:cxn ang="0">
                    <a:pos x="0" y="40"/>
                  </a:cxn>
                  <a:cxn ang="0">
                    <a:pos x="0" y="34"/>
                  </a:cxn>
                  <a:cxn ang="0">
                    <a:pos x="0" y="27"/>
                  </a:cxn>
                  <a:cxn ang="0">
                    <a:pos x="3" y="21"/>
                  </a:cxn>
                  <a:cxn ang="0">
                    <a:pos x="6" y="15"/>
                  </a:cxn>
                  <a:cxn ang="0">
                    <a:pos x="10" y="10"/>
                  </a:cxn>
                  <a:cxn ang="0">
                    <a:pos x="15" y="6"/>
                  </a:cxn>
                  <a:cxn ang="0">
                    <a:pos x="21" y="2"/>
                  </a:cxn>
                  <a:cxn ang="0">
                    <a:pos x="27" y="1"/>
                  </a:cxn>
                  <a:cxn ang="0">
                    <a:pos x="35" y="0"/>
                  </a:cxn>
                  <a:cxn ang="0">
                    <a:pos x="41" y="1"/>
                  </a:cxn>
                  <a:cxn ang="0">
                    <a:pos x="47" y="2"/>
                  </a:cxn>
                  <a:cxn ang="0">
                    <a:pos x="53" y="6"/>
                  </a:cxn>
                  <a:cxn ang="0">
                    <a:pos x="58" y="10"/>
                  </a:cxn>
                  <a:cxn ang="0">
                    <a:pos x="63" y="15"/>
                  </a:cxn>
                  <a:cxn ang="0">
                    <a:pos x="65" y="21"/>
                  </a:cxn>
                  <a:cxn ang="0">
                    <a:pos x="68" y="27"/>
                  </a:cxn>
                  <a:cxn ang="0">
                    <a:pos x="68" y="34"/>
                  </a:cxn>
                </a:cxnLst>
                <a:rect l="0" t="0" r="r" b="b"/>
                <a:pathLst>
                  <a:path w="68" h="69">
                    <a:moveTo>
                      <a:pt x="68" y="34"/>
                    </a:moveTo>
                    <a:lnTo>
                      <a:pt x="68" y="40"/>
                    </a:lnTo>
                    <a:lnTo>
                      <a:pt x="65" y="48"/>
                    </a:lnTo>
                    <a:lnTo>
                      <a:pt x="63" y="53"/>
                    </a:lnTo>
                    <a:lnTo>
                      <a:pt x="58" y="58"/>
                    </a:lnTo>
                    <a:lnTo>
                      <a:pt x="53" y="63"/>
                    </a:lnTo>
                    <a:lnTo>
                      <a:pt x="47" y="65"/>
                    </a:lnTo>
                    <a:lnTo>
                      <a:pt x="41" y="67"/>
                    </a:lnTo>
                    <a:lnTo>
                      <a:pt x="35" y="69"/>
                    </a:lnTo>
                    <a:lnTo>
                      <a:pt x="27" y="67"/>
                    </a:lnTo>
                    <a:lnTo>
                      <a:pt x="21" y="65"/>
                    </a:lnTo>
                    <a:lnTo>
                      <a:pt x="15" y="63"/>
                    </a:lnTo>
                    <a:lnTo>
                      <a:pt x="10" y="58"/>
                    </a:lnTo>
                    <a:lnTo>
                      <a:pt x="6" y="53"/>
                    </a:lnTo>
                    <a:lnTo>
                      <a:pt x="3" y="48"/>
                    </a:lnTo>
                    <a:lnTo>
                      <a:pt x="0" y="40"/>
                    </a:lnTo>
                    <a:lnTo>
                      <a:pt x="0" y="34"/>
                    </a:lnTo>
                    <a:lnTo>
                      <a:pt x="0" y="27"/>
                    </a:lnTo>
                    <a:lnTo>
                      <a:pt x="3" y="21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7" y="1"/>
                    </a:lnTo>
                    <a:lnTo>
                      <a:pt x="35" y="0"/>
                    </a:lnTo>
                    <a:lnTo>
                      <a:pt x="41" y="1"/>
                    </a:lnTo>
                    <a:lnTo>
                      <a:pt x="47" y="2"/>
                    </a:lnTo>
                    <a:lnTo>
                      <a:pt x="53" y="6"/>
                    </a:lnTo>
                    <a:lnTo>
                      <a:pt x="58" y="10"/>
                    </a:lnTo>
                    <a:lnTo>
                      <a:pt x="63" y="15"/>
                    </a:lnTo>
                    <a:lnTo>
                      <a:pt x="65" y="21"/>
                    </a:lnTo>
                    <a:lnTo>
                      <a:pt x="68" y="27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21" name="Freeform 201"/>
              <p:cNvSpPr>
                <a:spLocks noEditPoints="1"/>
              </p:cNvSpPr>
              <p:nvPr userDrawn="1"/>
            </p:nvSpPr>
            <p:spPr bwMode="auto">
              <a:xfrm>
                <a:off x="6409" y="2278"/>
                <a:ext cx="40" cy="40"/>
              </a:xfrm>
              <a:custGeom>
                <a:avLst/>
                <a:gdLst/>
                <a:ahLst/>
                <a:cxnLst>
                  <a:cxn ang="0">
                    <a:pos x="118" y="73"/>
                  </a:cxn>
                  <a:cxn ang="0">
                    <a:pos x="110" y="93"/>
                  </a:cxn>
                  <a:cxn ang="0">
                    <a:pos x="67" y="66"/>
                  </a:cxn>
                  <a:cxn ang="0">
                    <a:pos x="69" y="60"/>
                  </a:cxn>
                  <a:cxn ang="0">
                    <a:pos x="102" y="102"/>
                  </a:cxn>
                  <a:cxn ang="0">
                    <a:pos x="83" y="114"/>
                  </a:cxn>
                  <a:cxn ang="0">
                    <a:pos x="61" y="119"/>
                  </a:cxn>
                  <a:cxn ang="0">
                    <a:pos x="63" y="68"/>
                  </a:cxn>
                  <a:cxn ang="0">
                    <a:pos x="102" y="102"/>
                  </a:cxn>
                  <a:cxn ang="0">
                    <a:pos x="48" y="118"/>
                  </a:cxn>
                  <a:cxn ang="0">
                    <a:pos x="27" y="109"/>
                  </a:cxn>
                  <a:cxn ang="0">
                    <a:pos x="54" y="66"/>
                  </a:cxn>
                  <a:cxn ang="0">
                    <a:pos x="61" y="69"/>
                  </a:cxn>
                  <a:cxn ang="0">
                    <a:pos x="17" y="102"/>
                  </a:cxn>
                  <a:cxn ang="0">
                    <a:pos x="5" y="84"/>
                  </a:cxn>
                  <a:cxn ang="0">
                    <a:pos x="0" y="60"/>
                  </a:cxn>
                  <a:cxn ang="0">
                    <a:pos x="52" y="64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7"/>
                  </a:cxn>
                  <a:cxn ang="0">
                    <a:pos x="54" y="54"/>
                  </a:cxn>
                  <a:cxn ang="0">
                    <a:pos x="52" y="60"/>
                  </a:cxn>
                  <a:cxn ang="0">
                    <a:pos x="17" y="18"/>
                  </a:cxn>
                  <a:cxn ang="0">
                    <a:pos x="36" y="36"/>
                  </a:cxn>
                  <a:cxn ang="0">
                    <a:pos x="17" y="18"/>
                  </a:cxn>
                  <a:cxn ang="0">
                    <a:pos x="37" y="5"/>
                  </a:cxn>
                  <a:cxn ang="0">
                    <a:pos x="61" y="0"/>
                  </a:cxn>
                  <a:cxn ang="0">
                    <a:pos x="57" y="52"/>
                  </a:cxn>
                  <a:cxn ang="0">
                    <a:pos x="17" y="18"/>
                  </a:cxn>
                  <a:cxn ang="0">
                    <a:pos x="72" y="1"/>
                  </a:cxn>
                  <a:cxn ang="0">
                    <a:pos x="94" y="11"/>
                  </a:cxn>
                  <a:cxn ang="0">
                    <a:pos x="67" y="54"/>
                  </a:cxn>
                  <a:cxn ang="0">
                    <a:pos x="61" y="52"/>
                  </a:cxn>
                  <a:cxn ang="0">
                    <a:pos x="102" y="18"/>
                  </a:cxn>
                  <a:cxn ang="0">
                    <a:pos x="115" y="37"/>
                  </a:cxn>
                  <a:cxn ang="0">
                    <a:pos x="120" y="60"/>
                  </a:cxn>
                  <a:cxn ang="0">
                    <a:pos x="68" y="57"/>
                  </a:cxn>
                  <a:cxn ang="0">
                    <a:pos x="102" y="18"/>
                  </a:cxn>
                </a:cxnLst>
                <a:rect l="0" t="0" r="r" b="b"/>
                <a:pathLst>
                  <a:path w="120" h="119">
                    <a:moveTo>
                      <a:pt x="120" y="60"/>
                    </a:moveTo>
                    <a:lnTo>
                      <a:pt x="118" y="73"/>
                    </a:lnTo>
                    <a:lnTo>
                      <a:pt x="115" y="84"/>
                    </a:lnTo>
                    <a:lnTo>
                      <a:pt x="110" y="93"/>
                    </a:lnTo>
                    <a:lnTo>
                      <a:pt x="102" y="102"/>
                    </a:lnTo>
                    <a:lnTo>
                      <a:pt x="67" y="66"/>
                    </a:lnTo>
                    <a:lnTo>
                      <a:pt x="68" y="64"/>
                    </a:lnTo>
                    <a:lnTo>
                      <a:pt x="69" y="60"/>
                    </a:lnTo>
                    <a:lnTo>
                      <a:pt x="120" y="60"/>
                    </a:lnTo>
                    <a:close/>
                    <a:moveTo>
                      <a:pt x="102" y="102"/>
                    </a:moveTo>
                    <a:lnTo>
                      <a:pt x="94" y="109"/>
                    </a:lnTo>
                    <a:lnTo>
                      <a:pt x="83" y="114"/>
                    </a:lnTo>
                    <a:lnTo>
                      <a:pt x="72" y="118"/>
                    </a:lnTo>
                    <a:lnTo>
                      <a:pt x="61" y="119"/>
                    </a:lnTo>
                    <a:lnTo>
                      <a:pt x="61" y="69"/>
                    </a:lnTo>
                    <a:lnTo>
                      <a:pt x="63" y="68"/>
                    </a:lnTo>
                    <a:lnTo>
                      <a:pt x="67" y="66"/>
                    </a:lnTo>
                    <a:lnTo>
                      <a:pt x="102" y="102"/>
                    </a:lnTo>
                    <a:close/>
                    <a:moveTo>
                      <a:pt x="61" y="119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7" y="109"/>
                    </a:lnTo>
                    <a:lnTo>
                      <a:pt x="17" y="102"/>
                    </a:lnTo>
                    <a:lnTo>
                      <a:pt x="54" y="66"/>
                    </a:lnTo>
                    <a:lnTo>
                      <a:pt x="57" y="68"/>
                    </a:lnTo>
                    <a:lnTo>
                      <a:pt x="61" y="69"/>
                    </a:lnTo>
                    <a:lnTo>
                      <a:pt x="61" y="119"/>
                    </a:lnTo>
                    <a:close/>
                    <a:moveTo>
                      <a:pt x="17" y="102"/>
                    </a:moveTo>
                    <a:lnTo>
                      <a:pt x="11" y="93"/>
                    </a:lnTo>
                    <a:lnTo>
                      <a:pt x="5" y="84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52" y="60"/>
                    </a:lnTo>
                    <a:lnTo>
                      <a:pt x="52" y="64"/>
                    </a:lnTo>
                    <a:lnTo>
                      <a:pt x="54" y="66"/>
                    </a:lnTo>
                    <a:lnTo>
                      <a:pt x="17" y="102"/>
                    </a:lnTo>
                    <a:close/>
                    <a:moveTo>
                      <a:pt x="0" y="60"/>
                    </a:moveTo>
                    <a:lnTo>
                      <a:pt x="1" y="48"/>
                    </a:lnTo>
                    <a:lnTo>
                      <a:pt x="5" y="37"/>
                    </a:lnTo>
                    <a:lnTo>
                      <a:pt x="10" y="27"/>
                    </a:lnTo>
                    <a:lnTo>
                      <a:pt x="17" y="18"/>
                    </a:lnTo>
                    <a:lnTo>
                      <a:pt x="54" y="54"/>
                    </a:lnTo>
                    <a:lnTo>
                      <a:pt x="52" y="57"/>
                    </a:lnTo>
                    <a:lnTo>
                      <a:pt x="52" y="60"/>
                    </a:lnTo>
                    <a:lnTo>
                      <a:pt x="0" y="60"/>
                    </a:lnTo>
                    <a:close/>
                    <a:moveTo>
                      <a:pt x="17" y="18"/>
                    </a:moveTo>
                    <a:lnTo>
                      <a:pt x="17" y="18"/>
                    </a:lnTo>
                    <a:lnTo>
                      <a:pt x="36" y="36"/>
                    </a:lnTo>
                    <a:lnTo>
                      <a:pt x="17" y="18"/>
                    </a:lnTo>
                    <a:close/>
                    <a:moveTo>
                      <a:pt x="17" y="18"/>
                    </a:moveTo>
                    <a:lnTo>
                      <a:pt x="27" y="11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61" y="0"/>
                    </a:lnTo>
                    <a:lnTo>
                      <a:pt x="61" y="52"/>
                    </a:lnTo>
                    <a:lnTo>
                      <a:pt x="57" y="52"/>
                    </a:lnTo>
                    <a:lnTo>
                      <a:pt x="54" y="54"/>
                    </a:lnTo>
                    <a:lnTo>
                      <a:pt x="17" y="18"/>
                    </a:lnTo>
                    <a:close/>
                    <a:moveTo>
                      <a:pt x="61" y="0"/>
                    </a:moveTo>
                    <a:lnTo>
                      <a:pt x="72" y="1"/>
                    </a:lnTo>
                    <a:lnTo>
                      <a:pt x="83" y="5"/>
                    </a:lnTo>
                    <a:lnTo>
                      <a:pt x="94" y="11"/>
                    </a:lnTo>
                    <a:lnTo>
                      <a:pt x="102" y="18"/>
                    </a:lnTo>
                    <a:lnTo>
                      <a:pt x="67" y="54"/>
                    </a:lnTo>
                    <a:lnTo>
                      <a:pt x="63" y="52"/>
                    </a:lnTo>
                    <a:lnTo>
                      <a:pt x="61" y="52"/>
                    </a:lnTo>
                    <a:lnTo>
                      <a:pt x="61" y="0"/>
                    </a:lnTo>
                    <a:close/>
                    <a:moveTo>
                      <a:pt x="102" y="18"/>
                    </a:moveTo>
                    <a:lnTo>
                      <a:pt x="110" y="27"/>
                    </a:lnTo>
                    <a:lnTo>
                      <a:pt x="115" y="37"/>
                    </a:lnTo>
                    <a:lnTo>
                      <a:pt x="118" y="48"/>
                    </a:lnTo>
                    <a:lnTo>
                      <a:pt x="120" y="60"/>
                    </a:lnTo>
                    <a:lnTo>
                      <a:pt x="69" y="60"/>
                    </a:lnTo>
                    <a:lnTo>
                      <a:pt x="68" y="57"/>
                    </a:lnTo>
                    <a:lnTo>
                      <a:pt x="67" y="54"/>
                    </a:lnTo>
                    <a:lnTo>
                      <a:pt x="102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22" name="Freeform 202"/>
              <p:cNvSpPr>
                <a:spLocks/>
              </p:cNvSpPr>
              <p:nvPr userDrawn="1"/>
            </p:nvSpPr>
            <p:spPr bwMode="auto">
              <a:xfrm>
                <a:off x="5880" y="1070"/>
                <a:ext cx="23" cy="23"/>
              </a:xfrm>
              <a:custGeom>
                <a:avLst/>
                <a:gdLst/>
                <a:ahLst/>
                <a:cxnLst>
                  <a:cxn ang="0">
                    <a:pos x="69" y="33"/>
                  </a:cxn>
                  <a:cxn ang="0">
                    <a:pos x="68" y="41"/>
                  </a:cxn>
                  <a:cxn ang="0">
                    <a:pos x="66" y="47"/>
                  </a:cxn>
                  <a:cxn ang="0">
                    <a:pos x="63" y="53"/>
                  </a:cxn>
                  <a:cxn ang="0">
                    <a:pos x="59" y="58"/>
                  </a:cxn>
                  <a:cxn ang="0">
                    <a:pos x="53" y="62"/>
                  </a:cxn>
                  <a:cxn ang="0">
                    <a:pos x="48" y="65"/>
                  </a:cxn>
                  <a:cxn ang="0">
                    <a:pos x="42" y="68"/>
                  </a:cxn>
                  <a:cxn ang="0">
                    <a:pos x="34" y="68"/>
                  </a:cxn>
                  <a:cxn ang="0">
                    <a:pos x="27" y="68"/>
                  </a:cxn>
                  <a:cxn ang="0">
                    <a:pos x="21" y="65"/>
                  </a:cxn>
                  <a:cxn ang="0">
                    <a:pos x="15" y="62"/>
                  </a:cxn>
                  <a:cxn ang="0">
                    <a:pos x="10" y="58"/>
                  </a:cxn>
                  <a:cxn ang="0">
                    <a:pos x="6" y="53"/>
                  </a:cxn>
                  <a:cxn ang="0">
                    <a:pos x="2" y="47"/>
                  </a:cxn>
                  <a:cxn ang="0">
                    <a:pos x="1" y="41"/>
                  </a:cxn>
                  <a:cxn ang="0">
                    <a:pos x="0" y="33"/>
                  </a:cxn>
                  <a:cxn ang="0">
                    <a:pos x="1" y="27"/>
                  </a:cxn>
                  <a:cxn ang="0">
                    <a:pos x="2" y="21"/>
                  </a:cxn>
                  <a:cxn ang="0">
                    <a:pos x="6" y="15"/>
                  </a:cxn>
                  <a:cxn ang="0">
                    <a:pos x="10" y="10"/>
                  </a:cxn>
                  <a:cxn ang="0">
                    <a:pos x="15" y="5"/>
                  </a:cxn>
                  <a:cxn ang="0">
                    <a:pos x="21" y="3"/>
                  </a:cxn>
                  <a:cxn ang="0">
                    <a:pos x="27" y="0"/>
                  </a:cxn>
                  <a:cxn ang="0">
                    <a:pos x="34" y="0"/>
                  </a:cxn>
                  <a:cxn ang="0">
                    <a:pos x="42" y="0"/>
                  </a:cxn>
                  <a:cxn ang="0">
                    <a:pos x="48" y="3"/>
                  </a:cxn>
                  <a:cxn ang="0">
                    <a:pos x="53" y="5"/>
                  </a:cxn>
                  <a:cxn ang="0">
                    <a:pos x="59" y="10"/>
                  </a:cxn>
                  <a:cxn ang="0">
                    <a:pos x="63" y="15"/>
                  </a:cxn>
                  <a:cxn ang="0">
                    <a:pos x="66" y="21"/>
                  </a:cxn>
                  <a:cxn ang="0">
                    <a:pos x="68" y="27"/>
                  </a:cxn>
                  <a:cxn ang="0">
                    <a:pos x="69" y="33"/>
                  </a:cxn>
                </a:cxnLst>
                <a:rect l="0" t="0" r="r" b="b"/>
                <a:pathLst>
                  <a:path w="69" h="68">
                    <a:moveTo>
                      <a:pt x="69" y="33"/>
                    </a:moveTo>
                    <a:lnTo>
                      <a:pt x="68" y="41"/>
                    </a:lnTo>
                    <a:lnTo>
                      <a:pt x="66" y="47"/>
                    </a:lnTo>
                    <a:lnTo>
                      <a:pt x="63" y="53"/>
                    </a:lnTo>
                    <a:lnTo>
                      <a:pt x="59" y="58"/>
                    </a:lnTo>
                    <a:lnTo>
                      <a:pt x="53" y="62"/>
                    </a:lnTo>
                    <a:lnTo>
                      <a:pt x="48" y="65"/>
                    </a:lnTo>
                    <a:lnTo>
                      <a:pt x="42" y="68"/>
                    </a:lnTo>
                    <a:lnTo>
                      <a:pt x="34" y="68"/>
                    </a:lnTo>
                    <a:lnTo>
                      <a:pt x="27" y="68"/>
                    </a:lnTo>
                    <a:lnTo>
                      <a:pt x="21" y="65"/>
                    </a:lnTo>
                    <a:lnTo>
                      <a:pt x="15" y="62"/>
                    </a:lnTo>
                    <a:lnTo>
                      <a:pt x="10" y="58"/>
                    </a:lnTo>
                    <a:lnTo>
                      <a:pt x="6" y="53"/>
                    </a:lnTo>
                    <a:lnTo>
                      <a:pt x="2" y="47"/>
                    </a:lnTo>
                    <a:lnTo>
                      <a:pt x="1" y="41"/>
                    </a:lnTo>
                    <a:lnTo>
                      <a:pt x="0" y="33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5"/>
                    </a:lnTo>
                    <a:lnTo>
                      <a:pt x="21" y="3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48" y="3"/>
                    </a:lnTo>
                    <a:lnTo>
                      <a:pt x="53" y="5"/>
                    </a:lnTo>
                    <a:lnTo>
                      <a:pt x="59" y="10"/>
                    </a:lnTo>
                    <a:lnTo>
                      <a:pt x="63" y="15"/>
                    </a:lnTo>
                    <a:lnTo>
                      <a:pt x="66" y="21"/>
                    </a:lnTo>
                    <a:lnTo>
                      <a:pt x="68" y="27"/>
                    </a:lnTo>
                    <a:lnTo>
                      <a:pt x="69" y="33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23" name="Freeform 203"/>
              <p:cNvSpPr>
                <a:spLocks noEditPoints="1"/>
              </p:cNvSpPr>
              <p:nvPr userDrawn="1"/>
            </p:nvSpPr>
            <p:spPr bwMode="auto">
              <a:xfrm>
                <a:off x="5871" y="1061"/>
                <a:ext cx="40" cy="40"/>
              </a:xfrm>
              <a:custGeom>
                <a:avLst/>
                <a:gdLst/>
                <a:ahLst/>
                <a:cxnLst>
                  <a:cxn ang="0">
                    <a:pos x="117" y="72"/>
                  </a:cxn>
                  <a:cxn ang="0">
                    <a:pos x="109" y="93"/>
                  </a:cxn>
                  <a:cxn ang="0">
                    <a:pos x="65" y="65"/>
                  </a:cxn>
                  <a:cxn ang="0">
                    <a:pos x="68" y="59"/>
                  </a:cxn>
                  <a:cxn ang="0">
                    <a:pos x="101" y="102"/>
                  </a:cxn>
                  <a:cxn ang="0">
                    <a:pos x="83" y="115"/>
                  </a:cxn>
                  <a:cxn ang="0">
                    <a:pos x="59" y="120"/>
                  </a:cxn>
                  <a:cxn ang="0">
                    <a:pos x="63" y="68"/>
                  </a:cxn>
                  <a:cxn ang="0">
                    <a:pos x="101" y="102"/>
                  </a:cxn>
                  <a:cxn ang="0">
                    <a:pos x="47" y="118"/>
                  </a:cxn>
                  <a:cxn ang="0">
                    <a:pos x="26" y="108"/>
                  </a:cxn>
                  <a:cxn ang="0">
                    <a:pos x="53" y="65"/>
                  </a:cxn>
                  <a:cxn ang="0">
                    <a:pos x="59" y="68"/>
                  </a:cxn>
                  <a:cxn ang="0">
                    <a:pos x="17" y="102"/>
                  </a:cxn>
                  <a:cxn ang="0">
                    <a:pos x="4" y="83"/>
                  </a:cxn>
                  <a:cxn ang="0">
                    <a:pos x="0" y="59"/>
                  </a:cxn>
                  <a:cxn ang="0">
                    <a:pos x="51" y="63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6"/>
                  </a:cxn>
                  <a:cxn ang="0">
                    <a:pos x="53" y="53"/>
                  </a:cxn>
                  <a:cxn ang="0">
                    <a:pos x="51" y="59"/>
                  </a:cxn>
                  <a:cxn ang="0">
                    <a:pos x="17" y="17"/>
                  </a:cxn>
                  <a:cxn ang="0">
                    <a:pos x="36" y="5"/>
                  </a:cxn>
                  <a:cxn ang="0">
                    <a:pos x="59" y="0"/>
                  </a:cxn>
                  <a:cxn ang="0">
                    <a:pos x="56" y="52"/>
                  </a:cxn>
                  <a:cxn ang="0">
                    <a:pos x="17" y="17"/>
                  </a:cxn>
                  <a:cxn ang="0">
                    <a:pos x="72" y="1"/>
                  </a:cxn>
                  <a:cxn ang="0">
                    <a:pos x="93" y="10"/>
                  </a:cxn>
                  <a:cxn ang="0">
                    <a:pos x="65" y="53"/>
                  </a:cxn>
                  <a:cxn ang="0">
                    <a:pos x="59" y="51"/>
                  </a:cxn>
                  <a:cxn ang="0">
                    <a:pos x="101" y="17"/>
                  </a:cxn>
                  <a:cxn ang="0">
                    <a:pos x="115" y="37"/>
                  </a:cxn>
                  <a:cxn ang="0">
                    <a:pos x="118" y="59"/>
                  </a:cxn>
                  <a:cxn ang="0">
                    <a:pos x="67" y="57"/>
                  </a:cxn>
                  <a:cxn ang="0">
                    <a:pos x="101" y="17"/>
                  </a:cxn>
                </a:cxnLst>
                <a:rect l="0" t="0" r="r" b="b"/>
                <a:pathLst>
                  <a:path w="118" h="120">
                    <a:moveTo>
                      <a:pt x="118" y="59"/>
                    </a:moveTo>
                    <a:lnTo>
                      <a:pt x="117" y="72"/>
                    </a:lnTo>
                    <a:lnTo>
                      <a:pt x="115" y="83"/>
                    </a:lnTo>
                    <a:lnTo>
                      <a:pt x="109" y="93"/>
                    </a:lnTo>
                    <a:lnTo>
                      <a:pt x="101" y="102"/>
                    </a:lnTo>
                    <a:lnTo>
                      <a:pt x="65" y="65"/>
                    </a:lnTo>
                    <a:lnTo>
                      <a:pt x="67" y="63"/>
                    </a:lnTo>
                    <a:lnTo>
                      <a:pt x="68" y="59"/>
                    </a:lnTo>
                    <a:lnTo>
                      <a:pt x="118" y="59"/>
                    </a:lnTo>
                    <a:close/>
                    <a:moveTo>
                      <a:pt x="101" y="102"/>
                    </a:moveTo>
                    <a:lnTo>
                      <a:pt x="93" y="108"/>
                    </a:lnTo>
                    <a:lnTo>
                      <a:pt x="83" y="115"/>
                    </a:lnTo>
                    <a:lnTo>
                      <a:pt x="72" y="118"/>
                    </a:lnTo>
                    <a:lnTo>
                      <a:pt x="59" y="120"/>
                    </a:lnTo>
                    <a:lnTo>
                      <a:pt x="59" y="68"/>
                    </a:lnTo>
                    <a:lnTo>
                      <a:pt x="63" y="68"/>
                    </a:lnTo>
                    <a:lnTo>
                      <a:pt x="65" y="65"/>
                    </a:lnTo>
                    <a:lnTo>
                      <a:pt x="101" y="102"/>
                    </a:lnTo>
                    <a:close/>
                    <a:moveTo>
                      <a:pt x="59" y="120"/>
                    </a:moveTo>
                    <a:lnTo>
                      <a:pt x="47" y="118"/>
                    </a:lnTo>
                    <a:lnTo>
                      <a:pt x="36" y="115"/>
                    </a:lnTo>
                    <a:lnTo>
                      <a:pt x="26" y="108"/>
                    </a:lnTo>
                    <a:lnTo>
                      <a:pt x="17" y="102"/>
                    </a:lnTo>
                    <a:lnTo>
                      <a:pt x="53" y="65"/>
                    </a:lnTo>
                    <a:lnTo>
                      <a:pt x="56" y="68"/>
                    </a:lnTo>
                    <a:lnTo>
                      <a:pt x="59" y="68"/>
                    </a:lnTo>
                    <a:lnTo>
                      <a:pt x="59" y="120"/>
                    </a:lnTo>
                    <a:close/>
                    <a:moveTo>
                      <a:pt x="17" y="102"/>
                    </a:moveTo>
                    <a:lnTo>
                      <a:pt x="10" y="93"/>
                    </a:lnTo>
                    <a:lnTo>
                      <a:pt x="4" y="83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51" y="59"/>
                    </a:lnTo>
                    <a:lnTo>
                      <a:pt x="51" y="63"/>
                    </a:lnTo>
                    <a:lnTo>
                      <a:pt x="53" y="65"/>
                    </a:lnTo>
                    <a:lnTo>
                      <a:pt x="17" y="102"/>
                    </a:lnTo>
                    <a:close/>
                    <a:moveTo>
                      <a:pt x="0" y="59"/>
                    </a:moveTo>
                    <a:lnTo>
                      <a:pt x="1" y="48"/>
                    </a:lnTo>
                    <a:lnTo>
                      <a:pt x="4" y="37"/>
                    </a:lnTo>
                    <a:lnTo>
                      <a:pt x="10" y="26"/>
                    </a:lnTo>
                    <a:lnTo>
                      <a:pt x="17" y="17"/>
                    </a:lnTo>
                    <a:lnTo>
                      <a:pt x="53" y="53"/>
                    </a:lnTo>
                    <a:lnTo>
                      <a:pt x="51" y="57"/>
                    </a:lnTo>
                    <a:lnTo>
                      <a:pt x="51" y="59"/>
                    </a:lnTo>
                    <a:lnTo>
                      <a:pt x="0" y="59"/>
                    </a:lnTo>
                    <a:close/>
                    <a:moveTo>
                      <a:pt x="17" y="17"/>
                    </a:moveTo>
                    <a:lnTo>
                      <a:pt x="26" y="10"/>
                    </a:lnTo>
                    <a:lnTo>
                      <a:pt x="36" y="5"/>
                    </a:lnTo>
                    <a:lnTo>
                      <a:pt x="47" y="1"/>
                    </a:lnTo>
                    <a:lnTo>
                      <a:pt x="59" y="0"/>
                    </a:lnTo>
                    <a:lnTo>
                      <a:pt x="59" y="51"/>
                    </a:lnTo>
                    <a:lnTo>
                      <a:pt x="56" y="52"/>
                    </a:lnTo>
                    <a:lnTo>
                      <a:pt x="53" y="53"/>
                    </a:lnTo>
                    <a:lnTo>
                      <a:pt x="17" y="17"/>
                    </a:lnTo>
                    <a:close/>
                    <a:moveTo>
                      <a:pt x="59" y="0"/>
                    </a:moveTo>
                    <a:lnTo>
                      <a:pt x="72" y="1"/>
                    </a:lnTo>
                    <a:lnTo>
                      <a:pt x="83" y="5"/>
                    </a:lnTo>
                    <a:lnTo>
                      <a:pt x="93" y="10"/>
                    </a:lnTo>
                    <a:lnTo>
                      <a:pt x="101" y="17"/>
                    </a:lnTo>
                    <a:lnTo>
                      <a:pt x="65" y="53"/>
                    </a:lnTo>
                    <a:lnTo>
                      <a:pt x="63" y="52"/>
                    </a:lnTo>
                    <a:lnTo>
                      <a:pt x="59" y="51"/>
                    </a:lnTo>
                    <a:lnTo>
                      <a:pt x="59" y="0"/>
                    </a:lnTo>
                    <a:close/>
                    <a:moveTo>
                      <a:pt x="101" y="17"/>
                    </a:moveTo>
                    <a:lnTo>
                      <a:pt x="109" y="26"/>
                    </a:lnTo>
                    <a:lnTo>
                      <a:pt x="115" y="37"/>
                    </a:lnTo>
                    <a:lnTo>
                      <a:pt x="117" y="48"/>
                    </a:lnTo>
                    <a:lnTo>
                      <a:pt x="118" y="59"/>
                    </a:lnTo>
                    <a:lnTo>
                      <a:pt x="68" y="59"/>
                    </a:lnTo>
                    <a:lnTo>
                      <a:pt x="67" y="57"/>
                    </a:lnTo>
                    <a:lnTo>
                      <a:pt x="65" y="53"/>
                    </a:lnTo>
                    <a:lnTo>
                      <a:pt x="101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24" name="Freeform 204"/>
              <p:cNvSpPr>
                <a:spLocks/>
              </p:cNvSpPr>
              <p:nvPr userDrawn="1"/>
            </p:nvSpPr>
            <p:spPr bwMode="auto">
              <a:xfrm>
                <a:off x="5712" y="2159"/>
                <a:ext cx="23" cy="23"/>
              </a:xfrm>
              <a:custGeom>
                <a:avLst/>
                <a:gdLst/>
                <a:ahLst/>
                <a:cxnLst>
                  <a:cxn ang="0">
                    <a:pos x="69" y="35"/>
                  </a:cxn>
                  <a:cxn ang="0">
                    <a:pos x="68" y="42"/>
                  </a:cxn>
                  <a:cxn ang="0">
                    <a:pos x="66" y="48"/>
                  </a:cxn>
                  <a:cxn ang="0">
                    <a:pos x="63" y="54"/>
                  </a:cxn>
                  <a:cxn ang="0">
                    <a:pos x="59" y="59"/>
                  </a:cxn>
                  <a:cxn ang="0">
                    <a:pos x="54" y="63"/>
                  </a:cxn>
                  <a:cxn ang="0">
                    <a:pos x="48" y="67"/>
                  </a:cxn>
                  <a:cxn ang="0">
                    <a:pos x="42" y="68"/>
                  </a:cxn>
                  <a:cxn ang="0">
                    <a:pos x="34" y="69"/>
                  </a:cxn>
                  <a:cxn ang="0">
                    <a:pos x="28" y="68"/>
                  </a:cxn>
                  <a:cxn ang="0">
                    <a:pos x="21" y="67"/>
                  </a:cxn>
                  <a:cxn ang="0">
                    <a:pos x="16" y="63"/>
                  </a:cxn>
                  <a:cxn ang="0">
                    <a:pos x="11" y="59"/>
                  </a:cxn>
                  <a:cxn ang="0">
                    <a:pos x="6" y="54"/>
                  </a:cxn>
                  <a:cxn ang="0">
                    <a:pos x="4" y="48"/>
                  </a:cxn>
                  <a:cxn ang="0">
                    <a:pos x="1" y="42"/>
                  </a:cxn>
                  <a:cxn ang="0">
                    <a:pos x="0" y="35"/>
                  </a:cxn>
                  <a:cxn ang="0">
                    <a:pos x="1" y="29"/>
                  </a:cxn>
                  <a:cxn ang="0">
                    <a:pos x="4" y="21"/>
                  </a:cxn>
                  <a:cxn ang="0">
                    <a:pos x="6" y="16"/>
                  </a:cxn>
                  <a:cxn ang="0">
                    <a:pos x="11" y="11"/>
                  </a:cxn>
                  <a:cxn ang="0">
                    <a:pos x="16" y="6"/>
                  </a:cxn>
                  <a:cxn ang="0">
                    <a:pos x="21" y="4"/>
                  </a:cxn>
                  <a:cxn ang="0">
                    <a:pos x="28" y="1"/>
                  </a:cxn>
                  <a:cxn ang="0">
                    <a:pos x="34" y="0"/>
                  </a:cxn>
                  <a:cxn ang="0">
                    <a:pos x="42" y="1"/>
                  </a:cxn>
                  <a:cxn ang="0">
                    <a:pos x="48" y="4"/>
                  </a:cxn>
                  <a:cxn ang="0">
                    <a:pos x="54" y="6"/>
                  </a:cxn>
                  <a:cxn ang="0">
                    <a:pos x="59" y="11"/>
                  </a:cxn>
                  <a:cxn ang="0">
                    <a:pos x="63" y="16"/>
                  </a:cxn>
                  <a:cxn ang="0">
                    <a:pos x="66" y="21"/>
                  </a:cxn>
                  <a:cxn ang="0">
                    <a:pos x="68" y="29"/>
                  </a:cxn>
                  <a:cxn ang="0">
                    <a:pos x="69" y="3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8" y="42"/>
                    </a:lnTo>
                    <a:lnTo>
                      <a:pt x="66" y="48"/>
                    </a:lnTo>
                    <a:lnTo>
                      <a:pt x="63" y="54"/>
                    </a:lnTo>
                    <a:lnTo>
                      <a:pt x="59" y="59"/>
                    </a:lnTo>
                    <a:lnTo>
                      <a:pt x="54" y="63"/>
                    </a:lnTo>
                    <a:lnTo>
                      <a:pt x="48" y="67"/>
                    </a:lnTo>
                    <a:lnTo>
                      <a:pt x="42" y="68"/>
                    </a:lnTo>
                    <a:lnTo>
                      <a:pt x="34" y="69"/>
                    </a:lnTo>
                    <a:lnTo>
                      <a:pt x="28" y="68"/>
                    </a:lnTo>
                    <a:lnTo>
                      <a:pt x="21" y="67"/>
                    </a:lnTo>
                    <a:lnTo>
                      <a:pt x="16" y="63"/>
                    </a:lnTo>
                    <a:lnTo>
                      <a:pt x="11" y="59"/>
                    </a:lnTo>
                    <a:lnTo>
                      <a:pt x="6" y="54"/>
                    </a:lnTo>
                    <a:lnTo>
                      <a:pt x="4" y="48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1" y="29"/>
                    </a:lnTo>
                    <a:lnTo>
                      <a:pt x="4" y="21"/>
                    </a:lnTo>
                    <a:lnTo>
                      <a:pt x="6" y="16"/>
                    </a:lnTo>
                    <a:lnTo>
                      <a:pt x="11" y="11"/>
                    </a:lnTo>
                    <a:lnTo>
                      <a:pt x="16" y="6"/>
                    </a:lnTo>
                    <a:lnTo>
                      <a:pt x="21" y="4"/>
                    </a:lnTo>
                    <a:lnTo>
                      <a:pt x="28" y="1"/>
                    </a:lnTo>
                    <a:lnTo>
                      <a:pt x="34" y="0"/>
                    </a:lnTo>
                    <a:lnTo>
                      <a:pt x="42" y="1"/>
                    </a:lnTo>
                    <a:lnTo>
                      <a:pt x="48" y="4"/>
                    </a:lnTo>
                    <a:lnTo>
                      <a:pt x="54" y="6"/>
                    </a:lnTo>
                    <a:lnTo>
                      <a:pt x="59" y="11"/>
                    </a:lnTo>
                    <a:lnTo>
                      <a:pt x="63" y="16"/>
                    </a:lnTo>
                    <a:lnTo>
                      <a:pt x="66" y="21"/>
                    </a:lnTo>
                    <a:lnTo>
                      <a:pt x="68" y="29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5526" name="Group 406"/>
            <p:cNvGrpSpPr>
              <a:grpSpLocks/>
            </p:cNvGrpSpPr>
            <p:nvPr userDrawn="1"/>
          </p:nvGrpSpPr>
          <p:grpSpPr bwMode="auto">
            <a:xfrm>
              <a:off x="571500" y="1682750"/>
              <a:ext cx="9656763" cy="4686300"/>
              <a:chOff x="360" y="1060"/>
              <a:chExt cx="6083" cy="2952"/>
            </a:xfrm>
          </p:grpSpPr>
          <p:sp>
            <p:nvSpPr>
              <p:cNvPr id="5326" name="Freeform 206"/>
              <p:cNvSpPr>
                <a:spLocks noEditPoints="1"/>
              </p:cNvSpPr>
              <p:nvPr userDrawn="1"/>
            </p:nvSpPr>
            <p:spPr bwMode="auto">
              <a:xfrm>
                <a:off x="5704" y="2151"/>
                <a:ext cx="40" cy="40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09" y="92"/>
                  </a:cxn>
                  <a:cxn ang="0">
                    <a:pos x="66" y="65"/>
                  </a:cxn>
                  <a:cxn ang="0">
                    <a:pos x="68" y="59"/>
                  </a:cxn>
                  <a:cxn ang="0">
                    <a:pos x="101" y="100"/>
                  </a:cxn>
                  <a:cxn ang="0">
                    <a:pos x="83" y="114"/>
                  </a:cxn>
                  <a:cxn ang="0">
                    <a:pos x="59" y="119"/>
                  </a:cxn>
                  <a:cxn ang="0">
                    <a:pos x="63" y="67"/>
                  </a:cxn>
                  <a:cxn ang="0">
                    <a:pos x="101" y="100"/>
                  </a:cxn>
                  <a:cxn ang="0">
                    <a:pos x="47" y="118"/>
                  </a:cxn>
                  <a:cxn ang="0">
                    <a:pos x="26" y="108"/>
                  </a:cxn>
                  <a:cxn ang="0">
                    <a:pos x="53" y="65"/>
                  </a:cxn>
                  <a:cxn ang="0">
                    <a:pos x="59" y="67"/>
                  </a:cxn>
                  <a:cxn ang="0">
                    <a:pos x="18" y="100"/>
                  </a:cxn>
                  <a:cxn ang="0">
                    <a:pos x="5" y="82"/>
                  </a:cxn>
                  <a:cxn ang="0">
                    <a:pos x="0" y="59"/>
                  </a:cxn>
                  <a:cxn ang="0">
                    <a:pos x="52" y="62"/>
                  </a:cxn>
                  <a:cxn ang="0">
                    <a:pos x="18" y="100"/>
                  </a:cxn>
                  <a:cxn ang="0">
                    <a:pos x="2" y="46"/>
                  </a:cxn>
                  <a:cxn ang="0">
                    <a:pos x="10" y="25"/>
                  </a:cxn>
                  <a:cxn ang="0">
                    <a:pos x="53" y="53"/>
                  </a:cxn>
                  <a:cxn ang="0">
                    <a:pos x="51" y="59"/>
                  </a:cxn>
                  <a:cxn ang="0">
                    <a:pos x="53" y="53"/>
                  </a:cxn>
                  <a:cxn ang="0">
                    <a:pos x="36" y="35"/>
                  </a:cxn>
                  <a:cxn ang="0">
                    <a:pos x="18" y="17"/>
                  </a:cxn>
                  <a:cxn ang="0">
                    <a:pos x="36" y="5"/>
                  </a:cxn>
                  <a:cxn ang="0">
                    <a:pos x="59" y="0"/>
                  </a:cxn>
                  <a:cxn ang="0">
                    <a:pos x="56" y="51"/>
                  </a:cxn>
                  <a:cxn ang="0">
                    <a:pos x="18" y="17"/>
                  </a:cxn>
                  <a:cxn ang="0">
                    <a:pos x="72" y="1"/>
                  </a:cxn>
                  <a:cxn ang="0">
                    <a:pos x="93" y="9"/>
                  </a:cxn>
                  <a:cxn ang="0">
                    <a:pos x="66" y="53"/>
                  </a:cxn>
                  <a:cxn ang="0">
                    <a:pos x="59" y="50"/>
                  </a:cxn>
                  <a:cxn ang="0">
                    <a:pos x="101" y="17"/>
                  </a:cxn>
                  <a:cxn ang="0">
                    <a:pos x="115" y="35"/>
                  </a:cxn>
                  <a:cxn ang="0">
                    <a:pos x="120" y="59"/>
                  </a:cxn>
                  <a:cxn ang="0">
                    <a:pos x="68" y="55"/>
                  </a:cxn>
                  <a:cxn ang="0">
                    <a:pos x="101" y="17"/>
                  </a:cxn>
                </a:cxnLst>
                <a:rect l="0" t="0" r="r" b="b"/>
                <a:pathLst>
                  <a:path w="120" h="119">
                    <a:moveTo>
                      <a:pt x="120" y="59"/>
                    </a:moveTo>
                    <a:lnTo>
                      <a:pt x="118" y="71"/>
                    </a:lnTo>
                    <a:lnTo>
                      <a:pt x="115" y="82"/>
                    </a:lnTo>
                    <a:lnTo>
                      <a:pt x="109" y="92"/>
                    </a:lnTo>
                    <a:lnTo>
                      <a:pt x="101" y="100"/>
                    </a:lnTo>
                    <a:lnTo>
                      <a:pt x="66" y="65"/>
                    </a:lnTo>
                    <a:lnTo>
                      <a:pt x="68" y="62"/>
                    </a:lnTo>
                    <a:lnTo>
                      <a:pt x="68" y="59"/>
                    </a:lnTo>
                    <a:lnTo>
                      <a:pt x="120" y="59"/>
                    </a:lnTo>
                    <a:close/>
                    <a:moveTo>
                      <a:pt x="101" y="100"/>
                    </a:moveTo>
                    <a:lnTo>
                      <a:pt x="93" y="108"/>
                    </a:lnTo>
                    <a:lnTo>
                      <a:pt x="83" y="114"/>
                    </a:lnTo>
                    <a:lnTo>
                      <a:pt x="72" y="118"/>
                    </a:lnTo>
                    <a:lnTo>
                      <a:pt x="59" y="119"/>
                    </a:lnTo>
                    <a:lnTo>
                      <a:pt x="59" y="67"/>
                    </a:lnTo>
                    <a:lnTo>
                      <a:pt x="63" y="67"/>
                    </a:lnTo>
                    <a:lnTo>
                      <a:pt x="66" y="65"/>
                    </a:lnTo>
                    <a:lnTo>
                      <a:pt x="101" y="100"/>
                    </a:lnTo>
                    <a:close/>
                    <a:moveTo>
                      <a:pt x="59" y="119"/>
                    </a:moveTo>
                    <a:lnTo>
                      <a:pt x="47" y="118"/>
                    </a:lnTo>
                    <a:lnTo>
                      <a:pt x="36" y="114"/>
                    </a:lnTo>
                    <a:lnTo>
                      <a:pt x="26" y="108"/>
                    </a:lnTo>
                    <a:lnTo>
                      <a:pt x="18" y="100"/>
                    </a:lnTo>
                    <a:lnTo>
                      <a:pt x="53" y="65"/>
                    </a:lnTo>
                    <a:lnTo>
                      <a:pt x="56" y="67"/>
                    </a:lnTo>
                    <a:lnTo>
                      <a:pt x="59" y="67"/>
                    </a:lnTo>
                    <a:lnTo>
                      <a:pt x="59" y="119"/>
                    </a:lnTo>
                    <a:close/>
                    <a:moveTo>
                      <a:pt x="18" y="100"/>
                    </a:moveTo>
                    <a:lnTo>
                      <a:pt x="10" y="92"/>
                    </a:lnTo>
                    <a:lnTo>
                      <a:pt x="5" y="82"/>
                    </a:lnTo>
                    <a:lnTo>
                      <a:pt x="2" y="71"/>
                    </a:lnTo>
                    <a:lnTo>
                      <a:pt x="0" y="59"/>
                    </a:lnTo>
                    <a:lnTo>
                      <a:pt x="51" y="59"/>
                    </a:lnTo>
                    <a:lnTo>
                      <a:pt x="52" y="62"/>
                    </a:lnTo>
                    <a:lnTo>
                      <a:pt x="53" y="65"/>
                    </a:lnTo>
                    <a:lnTo>
                      <a:pt x="18" y="100"/>
                    </a:lnTo>
                    <a:close/>
                    <a:moveTo>
                      <a:pt x="0" y="59"/>
                    </a:moveTo>
                    <a:lnTo>
                      <a:pt x="2" y="46"/>
                    </a:lnTo>
                    <a:lnTo>
                      <a:pt x="5" y="35"/>
                    </a:lnTo>
                    <a:lnTo>
                      <a:pt x="10" y="25"/>
                    </a:lnTo>
                    <a:lnTo>
                      <a:pt x="18" y="17"/>
                    </a:lnTo>
                    <a:lnTo>
                      <a:pt x="53" y="53"/>
                    </a:lnTo>
                    <a:lnTo>
                      <a:pt x="52" y="55"/>
                    </a:lnTo>
                    <a:lnTo>
                      <a:pt x="51" y="59"/>
                    </a:lnTo>
                    <a:lnTo>
                      <a:pt x="0" y="59"/>
                    </a:lnTo>
                    <a:close/>
                    <a:moveTo>
                      <a:pt x="53" y="53"/>
                    </a:moveTo>
                    <a:lnTo>
                      <a:pt x="53" y="53"/>
                    </a:lnTo>
                    <a:lnTo>
                      <a:pt x="36" y="35"/>
                    </a:lnTo>
                    <a:lnTo>
                      <a:pt x="53" y="53"/>
                    </a:lnTo>
                    <a:close/>
                    <a:moveTo>
                      <a:pt x="18" y="17"/>
                    </a:moveTo>
                    <a:lnTo>
                      <a:pt x="26" y="9"/>
                    </a:lnTo>
                    <a:lnTo>
                      <a:pt x="36" y="5"/>
                    </a:lnTo>
                    <a:lnTo>
                      <a:pt x="47" y="1"/>
                    </a:lnTo>
                    <a:lnTo>
                      <a:pt x="59" y="0"/>
                    </a:lnTo>
                    <a:lnTo>
                      <a:pt x="59" y="50"/>
                    </a:lnTo>
                    <a:lnTo>
                      <a:pt x="56" y="51"/>
                    </a:lnTo>
                    <a:lnTo>
                      <a:pt x="53" y="53"/>
                    </a:lnTo>
                    <a:lnTo>
                      <a:pt x="18" y="17"/>
                    </a:lnTo>
                    <a:close/>
                    <a:moveTo>
                      <a:pt x="59" y="0"/>
                    </a:moveTo>
                    <a:lnTo>
                      <a:pt x="72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1" y="17"/>
                    </a:lnTo>
                    <a:lnTo>
                      <a:pt x="66" y="53"/>
                    </a:lnTo>
                    <a:lnTo>
                      <a:pt x="63" y="51"/>
                    </a:lnTo>
                    <a:lnTo>
                      <a:pt x="59" y="50"/>
                    </a:lnTo>
                    <a:lnTo>
                      <a:pt x="59" y="0"/>
                    </a:lnTo>
                    <a:close/>
                    <a:moveTo>
                      <a:pt x="101" y="17"/>
                    </a:moveTo>
                    <a:lnTo>
                      <a:pt x="109" y="25"/>
                    </a:lnTo>
                    <a:lnTo>
                      <a:pt x="115" y="35"/>
                    </a:lnTo>
                    <a:lnTo>
                      <a:pt x="118" y="46"/>
                    </a:lnTo>
                    <a:lnTo>
                      <a:pt x="120" y="59"/>
                    </a:lnTo>
                    <a:lnTo>
                      <a:pt x="68" y="59"/>
                    </a:lnTo>
                    <a:lnTo>
                      <a:pt x="68" y="55"/>
                    </a:lnTo>
                    <a:lnTo>
                      <a:pt x="66" y="53"/>
                    </a:lnTo>
                    <a:lnTo>
                      <a:pt x="101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27" name="Freeform 207"/>
              <p:cNvSpPr>
                <a:spLocks/>
              </p:cNvSpPr>
              <p:nvPr userDrawn="1"/>
            </p:nvSpPr>
            <p:spPr bwMode="auto">
              <a:xfrm>
                <a:off x="5402" y="3518"/>
                <a:ext cx="23" cy="23"/>
              </a:xfrm>
              <a:custGeom>
                <a:avLst/>
                <a:gdLst/>
                <a:ahLst/>
                <a:cxnLst>
                  <a:cxn ang="0">
                    <a:pos x="69" y="34"/>
                  </a:cxn>
                  <a:cxn ang="0">
                    <a:pos x="68" y="42"/>
                  </a:cxn>
                  <a:cxn ang="0">
                    <a:pos x="66" y="48"/>
                  </a:cxn>
                  <a:cxn ang="0">
                    <a:pos x="63" y="54"/>
                  </a:cxn>
                  <a:cxn ang="0">
                    <a:pos x="59" y="59"/>
                  </a:cxn>
                  <a:cxn ang="0">
                    <a:pos x="54" y="63"/>
                  </a:cxn>
                  <a:cxn ang="0">
                    <a:pos x="48" y="66"/>
                  </a:cxn>
                  <a:cxn ang="0">
                    <a:pos x="42" y="67"/>
                  </a:cxn>
                  <a:cxn ang="0">
                    <a:pos x="34" y="69"/>
                  </a:cxn>
                  <a:cxn ang="0">
                    <a:pos x="28" y="67"/>
                  </a:cxn>
                  <a:cxn ang="0">
                    <a:pos x="21" y="66"/>
                  </a:cxn>
                  <a:cxn ang="0">
                    <a:pos x="16" y="63"/>
                  </a:cxn>
                  <a:cxn ang="0">
                    <a:pos x="11" y="59"/>
                  </a:cxn>
                  <a:cxn ang="0">
                    <a:pos x="6" y="54"/>
                  </a:cxn>
                  <a:cxn ang="0">
                    <a:pos x="4" y="48"/>
                  </a:cxn>
                  <a:cxn ang="0">
                    <a:pos x="1" y="42"/>
                  </a:cxn>
                  <a:cxn ang="0">
                    <a:pos x="0" y="34"/>
                  </a:cxn>
                  <a:cxn ang="0">
                    <a:pos x="1" y="28"/>
                  </a:cxn>
                  <a:cxn ang="0">
                    <a:pos x="4" y="21"/>
                  </a:cxn>
                  <a:cxn ang="0">
                    <a:pos x="6" y="16"/>
                  </a:cxn>
                  <a:cxn ang="0">
                    <a:pos x="11" y="11"/>
                  </a:cxn>
                  <a:cxn ang="0">
                    <a:pos x="16" y="6"/>
                  </a:cxn>
                  <a:cxn ang="0">
                    <a:pos x="21" y="3"/>
                  </a:cxn>
                  <a:cxn ang="0">
                    <a:pos x="28" y="1"/>
                  </a:cxn>
                  <a:cxn ang="0">
                    <a:pos x="34" y="0"/>
                  </a:cxn>
                  <a:cxn ang="0">
                    <a:pos x="42" y="1"/>
                  </a:cxn>
                  <a:cxn ang="0">
                    <a:pos x="48" y="3"/>
                  </a:cxn>
                  <a:cxn ang="0">
                    <a:pos x="54" y="6"/>
                  </a:cxn>
                  <a:cxn ang="0">
                    <a:pos x="59" y="11"/>
                  </a:cxn>
                  <a:cxn ang="0">
                    <a:pos x="63" y="16"/>
                  </a:cxn>
                  <a:cxn ang="0">
                    <a:pos x="66" y="21"/>
                  </a:cxn>
                  <a:cxn ang="0">
                    <a:pos x="68" y="28"/>
                  </a:cxn>
                  <a:cxn ang="0">
                    <a:pos x="69" y="34"/>
                  </a:cxn>
                </a:cxnLst>
                <a:rect l="0" t="0" r="r" b="b"/>
                <a:pathLst>
                  <a:path w="69" h="69">
                    <a:moveTo>
                      <a:pt x="69" y="34"/>
                    </a:moveTo>
                    <a:lnTo>
                      <a:pt x="68" y="42"/>
                    </a:lnTo>
                    <a:lnTo>
                      <a:pt x="66" y="48"/>
                    </a:lnTo>
                    <a:lnTo>
                      <a:pt x="63" y="54"/>
                    </a:lnTo>
                    <a:lnTo>
                      <a:pt x="59" y="59"/>
                    </a:lnTo>
                    <a:lnTo>
                      <a:pt x="54" y="63"/>
                    </a:lnTo>
                    <a:lnTo>
                      <a:pt x="48" y="66"/>
                    </a:lnTo>
                    <a:lnTo>
                      <a:pt x="42" y="67"/>
                    </a:lnTo>
                    <a:lnTo>
                      <a:pt x="34" y="69"/>
                    </a:lnTo>
                    <a:lnTo>
                      <a:pt x="28" y="67"/>
                    </a:lnTo>
                    <a:lnTo>
                      <a:pt x="21" y="66"/>
                    </a:lnTo>
                    <a:lnTo>
                      <a:pt x="16" y="63"/>
                    </a:lnTo>
                    <a:lnTo>
                      <a:pt x="11" y="59"/>
                    </a:lnTo>
                    <a:lnTo>
                      <a:pt x="6" y="54"/>
                    </a:lnTo>
                    <a:lnTo>
                      <a:pt x="4" y="48"/>
                    </a:lnTo>
                    <a:lnTo>
                      <a:pt x="1" y="42"/>
                    </a:lnTo>
                    <a:lnTo>
                      <a:pt x="0" y="34"/>
                    </a:lnTo>
                    <a:lnTo>
                      <a:pt x="1" y="28"/>
                    </a:lnTo>
                    <a:lnTo>
                      <a:pt x="4" y="21"/>
                    </a:lnTo>
                    <a:lnTo>
                      <a:pt x="6" y="16"/>
                    </a:lnTo>
                    <a:lnTo>
                      <a:pt x="11" y="11"/>
                    </a:lnTo>
                    <a:lnTo>
                      <a:pt x="16" y="6"/>
                    </a:lnTo>
                    <a:lnTo>
                      <a:pt x="21" y="3"/>
                    </a:lnTo>
                    <a:lnTo>
                      <a:pt x="28" y="1"/>
                    </a:lnTo>
                    <a:lnTo>
                      <a:pt x="34" y="0"/>
                    </a:lnTo>
                    <a:lnTo>
                      <a:pt x="42" y="1"/>
                    </a:lnTo>
                    <a:lnTo>
                      <a:pt x="48" y="3"/>
                    </a:lnTo>
                    <a:lnTo>
                      <a:pt x="54" y="6"/>
                    </a:lnTo>
                    <a:lnTo>
                      <a:pt x="59" y="11"/>
                    </a:lnTo>
                    <a:lnTo>
                      <a:pt x="63" y="16"/>
                    </a:lnTo>
                    <a:lnTo>
                      <a:pt x="66" y="21"/>
                    </a:lnTo>
                    <a:lnTo>
                      <a:pt x="68" y="28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28" name="Freeform 208"/>
              <p:cNvSpPr>
                <a:spLocks noEditPoints="1"/>
              </p:cNvSpPr>
              <p:nvPr userDrawn="1"/>
            </p:nvSpPr>
            <p:spPr bwMode="auto">
              <a:xfrm>
                <a:off x="5394" y="3510"/>
                <a:ext cx="40" cy="40"/>
              </a:xfrm>
              <a:custGeom>
                <a:avLst/>
                <a:gdLst/>
                <a:ahLst/>
                <a:cxnLst>
                  <a:cxn ang="0">
                    <a:pos x="118" y="72"/>
                  </a:cxn>
                  <a:cxn ang="0">
                    <a:pos x="109" y="92"/>
                  </a:cxn>
                  <a:cxn ang="0">
                    <a:pos x="66" y="65"/>
                  </a:cxn>
                  <a:cxn ang="0">
                    <a:pos x="68" y="59"/>
                  </a:cxn>
                  <a:cxn ang="0">
                    <a:pos x="101" y="101"/>
                  </a:cxn>
                  <a:cxn ang="0">
                    <a:pos x="83" y="115"/>
                  </a:cxn>
                  <a:cxn ang="0">
                    <a:pos x="59" y="120"/>
                  </a:cxn>
                  <a:cxn ang="0">
                    <a:pos x="63" y="68"/>
                  </a:cxn>
                  <a:cxn ang="0">
                    <a:pos x="101" y="101"/>
                  </a:cxn>
                  <a:cxn ang="0">
                    <a:pos x="47" y="118"/>
                  </a:cxn>
                  <a:cxn ang="0">
                    <a:pos x="26" y="108"/>
                  </a:cxn>
                  <a:cxn ang="0">
                    <a:pos x="53" y="65"/>
                  </a:cxn>
                  <a:cxn ang="0">
                    <a:pos x="59" y="68"/>
                  </a:cxn>
                  <a:cxn ang="0">
                    <a:pos x="18" y="101"/>
                  </a:cxn>
                  <a:cxn ang="0">
                    <a:pos x="5" y="83"/>
                  </a:cxn>
                  <a:cxn ang="0">
                    <a:pos x="0" y="59"/>
                  </a:cxn>
                  <a:cxn ang="0">
                    <a:pos x="52" y="63"/>
                  </a:cxn>
                  <a:cxn ang="0">
                    <a:pos x="18" y="101"/>
                  </a:cxn>
                  <a:cxn ang="0">
                    <a:pos x="2" y="47"/>
                  </a:cxn>
                  <a:cxn ang="0">
                    <a:pos x="10" y="26"/>
                  </a:cxn>
                  <a:cxn ang="0">
                    <a:pos x="53" y="53"/>
                  </a:cxn>
                  <a:cxn ang="0">
                    <a:pos x="51" y="59"/>
                  </a:cxn>
                  <a:cxn ang="0">
                    <a:pos x="18" y="17"/>
                  </a:cxn>
                  <a:cxn ang="0">
                    <a:pos x="36" y="36"/>
                  </a:cxn>
                  <a:cxn ang="0">
                    <a:pos x="18" y="17"/>
                  </a:cxn>
                  <a:cxn ang="0">
                    <a:pos x="36" y="5"/>
                  </a:cxn>
                  <a:cxn ang="0">
                    <a:pos x="59" y="0"/>
                  </a:cxn>
                  <a:cxn ang="0">
                    <a:pos x="56" y="52"/>
                  </a:cxn>
                  <a:cxn ang="0">
                    <a:pos x="18" y="17"/>
                  </a:cxn>
                  <a:cxn ang="0">
                    <a:pos x="72" y="1"/>
                  </a:cxn>
                  <a:cxn ang="0">
                    <a:pos x="93" y="10"/>
                  </a:cxn>
                  <a:cxn ang="0">
                    <a:pos x="66" y="53"/>
                  </a:cxn>
                  <a:cxn ang="0">
                    <a:pos x="59" y="51"/>
                  </a:cxn>
                  <a:cxn ang="0">
                    <a:pos x="101" y="17"/>
                  </a:cxn>
                  <a:cxn ang="0">
                    <a:pos x="84" y="36"/>
                  </a:cxn>
                  <a:cxn ang="0">
                    <a:pos x="101" y="17"/>
                  </a:cxn>
                  <a:cxn ang="0">
                    <a:pos x="115" y="36"/>
                  </a:cxn>
                  <a:cxn ang="0">
                    <a:pos x="120" y="59"/>
                  </a:cxn>
                  <a:cxn ang="0">
                    <a:pos x="68" y="56"/>
                  </a:cxn>
                  <a:cxn ang="0">
                    <a:pos x="101" y="17"/>
                  </a:cxn>
                </a:cxnLst>
                <a:rect l="0" t="0" r="r" b="b"/>
                <a:pathLst>
                  <a:path w="120" h="120">
                    <a:moveTo>
                      <a:pt x="120" y="59"/>
                    </a:moveTo>
                    <a:lnTo>
                      <a:pt x="118" y="72"/>
                    </a:lnTo>
                    <a:lnTo>
                      <a:pt x="115" y="83"/>
                    </a:lnTo>
                    <a:lnTo>
                      <a:pt x="109" y="92"/>
                    </a:lnTo>
                    <a:lnTo>
                      <a:pt x="101" y="101"/>
                    </a:lnTo>
                    <a:lnTo>
                      <a:pt x="66" y="65"/>
                    </a:lnTo>
                    <a:lnTo>
                      <a:pt x="68" y="63"/>
                    </a:lnTo>
                    <a:lnTo>
                      <a:pt x="68" y="59"/>
                    </a:lnTo>
                    <a:lnTo>
                      <a:pt x="120" y="59"/>
                    </a:lnTo>
                    <a:close/>
                    <a:moveTo>
                      <a:pt x="101" y="101"/>
                    </a:moveTo>
                    <a:lnTo>
                      <a:pt x="93" y="108"/>
                    </a:lnTo>
                    <a:lnTo>
                      <a:pt x="83" y="115"/>
                    </a:lnTo>
                    <a:lnTo>
                      <a:pt x="72" y="118"/>
                    </a:lnTo>
                    <a:lnTo>
                      <a:pt x="59" y="120"/>
                    </a:lnTo>
                    <a:lnTo>
                      <a:pt x="59" y="68"/>
                    </a:lnTo>
                    <a:lnTo>
                      <a:pt x="63" y="68"/>
                    </a:lnTo>
                    <a:lnTo>
                      <a:pt x="66" y="65"/>
                    </a:lnTo>
                    <a:lnTo>
                      <a:pt x="101" y="101"/>
                    </a:lnTo>
                    <a:close/>
                    <a:moveTo>
                      <a:pt x="59" y="120"/>
                    </a:moveTo>
                    <a:lnTo>
                      <a:pt x="47" y="118"/>
                    </a:lnTo>
                    <a:lnTo>
                      <a:pt x="36" y="115"/>
                    </a:lnTo>
                    <a:lnTo>
                      <a:pt x="26" y="108"/>
                    </a:lnTo>
                    <a:lnTo>
                      <a:pt x="18" y="101"/>
                    </a:lnTo>
                    <a:lnTo>
                      <a:pt x="53" y="65"/>
                    </a:lnTo>
                    <a:lnTo>
                      <a:pt x="56" y="68"/>
                    </a:lnTo>
                    <a:lnTo>
                      <a:pt x="59" y="68"/>
                    </a:lnTo>
                    <a:lnTo>
                      <a:pt x="59" y="120"/>
                    </a:lnTo>
                    <a:close/>
                    <a:moveTo>
                      <a:pt x="18" y="101"/>
                    </a:moveTo>
                    <a:lnTo>
                      <a:pt x="10" y="92"/>
                    </a:lnTo>
                    <a:lnTo>
                      <a:pt x="5" y="83"/>
                    </a:lnTo>
                    <a:lnTo>
                      <a:pt x="2" y="72"/>
                    </a:lnTo>
                    <a:lnTo>
                      <a:pt x="0" y="59"/>
                    </a:lnTo>
                    <a:lnTo>
                      <a:pt x="51" y="59"/>
                    </a:lnTo>
                    <a:lnTo>
                      <a:pt x="52" y="63"/>
                    </a:lnTo>
                    <a:lnTo>
                      <a:pt x="53" y="65"/>
                    </a:lnTo>
                    <a:lnTo>
                      <a:pt x="18" y="101"/>
                    </a:lnTo>
                    <a:close/>
                    <a:moveTo>
                      <a:pt x="0" y="59"/>
                    </a:moveTo>
                    <a:lnTo>
                      <a:pt x="2" y="47"/>
                    </a:lnTo>
                    <a:lnTo>
                      <a:pt x="5" y="36"/>
                    </a:lnTo>
                    <a:lnTo>
                      <a:pt x="10" y="26"/>
                    </a:lnTo>
                    <a:lnTo>
                      <a:pt x="18" y="17"/>
                    </a:lnTo>
                    <a:lnTo>
                      <a:pt x="53" y="53"/>
                    </a:lnTo>
                    <a:lnTo>
                      <a:pt x="52" y="56"/>
                    </a:lnTo>
                    <a:lnTo>
                      <a:pt x="51" y="59"/>
                    </a:lnTo>
                    <a:lnTo>
                      <a:pt x="0" y="59"/>
                    </a:lnTo>
                    <a:close/>
                    <a:moveTo>
                      <a:pt x="18" y="17"/>
                    </a:moveTo>
                    <a:lnTo>
                      <a:pt x="18" y="17"/>
                    </a:lnTo>
                    <a:lnTo>
                      <a:pt x="36" y="36"/>
                    </a:lnTo>
                    <a:lnTo>
                      <a:pt x="18" y="17"/>
                    </a:lnTo>
                    <a:close/>
                    <a:moveTo>
                      <a:pt x="18" y="17"/>
                    </a:moveTo>
                    <a:lnTo>
                      <a:pt x="26" y="10"/>
                    </a:lnTo>
                    <a:lnTo>
                      <a:pt x="36" y="5"/>
                    </a:lnTo>
                    <a:lnTo>
                      <a:pt x="47" y="1"/>
                    </a:lnTo>
                    <a:lnTo>
                      <a:pt x="59" y="0"/>
                    </a:lnTo>
                    <a:lnTo>
                      <a:pt x="59" y="51"/>
                    </a:lnTo>
                    <a:lnTo>
                      <a:pt x="56" y="52"/>
                    </a:lnTo>
                    <a:lnTo>
                      <a:pt x="53" y="53"/>
                    </a:lnTo>
                    <a:lnTo>
                      <a:pt x="18" y="17"/>
                    </a:lnTo>
                    <a:close/>
                    <a:moveTo>
                      <a:pt x="59" y="0"/>
                    </a:moveTo>
                    <a:lnTo>
                      <a:pt x="72" y="1"/>
                    </a:lnTo>
                    <a:lnTo>
                      <a:pt x="83" y="5"/>
                    </a:lnTo>
                    <a:lnTo>
                      <a:pt x="93" y="10"/>
                    </a:lnTo>
                    <a:lnTo>
                      <a:pt x="101" y="17"/>
                    </a:lnTo>
                    <a:lnTo>
                      <a:pt x="66" y="53"/>
                    </a:lnTo>
                    <a:lnTo>
                      <a:pt x="63" y="52"/>
                    </a:lnTo>
                    <a:lnTo>
                      <a:pt x="59" y="51"/>
                    </a:lnTo>
                    <a:lnTo>
                      <a:pt x="59" y="0"/>
                    </a:lnTo>
                    <a:close/>
                    <a:moveTo>
                      <a:pt x="101" y="17"/>
                    </a:moveTo>
                    <a:lnTo>
                      <a:pt x="101" y="17"/>
                    </a:lnTo>
                    <a:lnTo>
                      <a:pt x="84" y="36"/>
                    </a:lnTo>
                    <a:lnTo>
                      <a:pt x="101" y="17"/>
                    </a:lnTo>
                    <a:close/>
                    <a:moveTo>
                      <a:pt x="101" y="17"/>
                    </a:moveTo>
                    <a:lnTo>
                      <a:pt x="109" y="26"/>
                    </a:lnTo>
                    <a:lnTo>
                      <a:pt x="115" y="36"/>
                    </a:lnTo>
                    <a:lnTo>
                      <a:pt x="118" y="47"/>
                    </a:lnTo>
                    <a:lnTo>
                      <a:pt x="120" y="59"/>
                    </a:lnTo>
                    <a:lnTo>
                      <a:pt x="68" y="59"/>
                    </a:lnTo>
                    <a:lnTo>
                      <a:pt x="68" y="56"/>
                    </a:lnTo>
                    <a:lnTo>
                      <a:pt x="66" y="53"/>
                    </a:lnTo>
                    <a:lnTo>
                      <a:pt x="101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29" name="Freeform 209"/>
              <p:cNvSpPr>
                <a:spLocks/>
              </p:cNvSpPr>
              <p:nvPr userDrawn="1"/>
            </p:nvSpPr>
            <p:spPr bwMode="auto">
              <a:xfrm>
                <a:off x="999" y="2820"/>
                <a:ext cx="23" cy="22"/>
              </a:xfrm>
              <a:custGeom>
                <a:avLst/>
                <a:gdLst/>
                <a:ahLst/>
                <a:cxnLst>
                  <a:cxn ang="0">
                    <a:pos x="68" y="34"/>
                  </a:cxn>
                  <a:cxn ang="0">
                    <a:pos x="68" y="41"/>
                  </a:cxn>
                  <a:cxn ang="0">
                    <a:pos x="66" y="47"/>
                  </a:cxn>
                  <a:cxn ang="0">
                    <a:pos x="63" y="53"/>
                  </a:cxn>
                  <a:cxn ang="0">
                    <a:pos x="58" y="58"/>
                  </a:cxn>
                  <a:cxn ang="0">
                    <a:pos x="53" y="63"/>
                  </a:cxn>
                  <a:cxn ang="0">
                    <a:pos x="47" y="65"/>
                  </a:cxn>
                  <a:cxn ang="0">
                    <a:pos x="41" y="68"/>
                  </a:cxn>
                  <a:cxn ang="0">
                    <a:pos x="35" y="68"/>
                  </a:cxn>
                  <a:cxn ang="0">
                    <a:pos x="27" y="68"/>
                  </a:cxn>
                  <a:cxn ang="0">
                    <a:pos x="21" y="65"/>
                  </a:cxn>
                  <a:cxn ang="0">
                    <a:pos x="15" y="63"/>
                  </a:cxn>
                  <a:cxn ang="0">
                    <a:pos x="10" y="58"/>
                  </a:cxn>
                  <a:cxn ang="0">
                    <a:pos x="7" y="53"/>
                  </a:cxn>
                  <a:cxn ang="0">
                    <a:pos x="3" y="47"/>
                  </a:cxn>
                  <a:cxn ang="0">
                    <a:pos x="2" y="41"/>
                  </a:cxn>
                  <a:cxn ang="0">
                    <a:pos x="0" y="34"/>
                  </a:cxn>
                  <a:cxn ang="0">
                    <a:pos x="2" y="27"/>
                  </a:cxn>
                  <a:cxn ang="0">
                    <a:pos x="3" y="21"/>
                  </a:cxn>
                  <a:cxn ang="0">
                    <a:pos x="7" y="15"/>
                  </a:cxn>
                  <a:cxn ang="0">
                    <a:pos x="10" y="10"/>
                  </a:cxn>
                  <a:cxn ang="0">
                    <a:pos x="15" y="6"/>
                  </a:cxn>
                  <a:cxn ang="0">
                    <a:pos x="21" y="2"/>
                  </a:cxn>
                  <a:cxn ang="0">
                    <a:pos x="27" y="0"/>
                  </a:cxn>
                  <a:cxn ang="0">
                    <a:pos x="35" y="0"/>
                  </a:cxn>
                  <a:cxn ang="0">
                    <a:pos x="41" y="0"/>
                  </a:cxn>
                  <a:cxn ang="0">
                    <a:pos x="47" y="2"/>
                  </a:cxn>
                  <a:cxn ang="0">
                    <a:pos x="53" y="6"/>
                  </a:cxn>
                  <a:cxn ang="0">
                    <a:pos x="58" y="10"/>
                  </a:cxn>
                  <a:cxn ang="0">
                    <a:pos x="63" y="15"/>
                  </a:cxn>
                  <a:cxn ang="0">
                    <a:pos x="66" y="21"/>
                  </a:cxn>
                  <a:cxn ang="0">
                    <a:pos x="68" y="27"/>
                  </a:cxn>
                  <a:cxn ang="0">
                    <a:pos x="68" y="34"/>
                  </a:cxn>
                </a:cxnLst>
                <a:rect l="0" t="0" r="r" b="b"/>
                <a:pathLst>
                  <a:path w="68" h="68">
                    <a:moveTo>
                      <a:pt x="68" y="34"/>
                    </a:moveTo>
                    <a:lnTo>
                      <a:pt x="68" y="41"/>
                    </a:lnTo>
                    <a:lnTo>
                      <a:pt x="66" y="47"/>
                    </a:lnTo>
                    <a:lnTo>
                      <a:pt x="63" y="53"/>
                    </a:lnTo>
                    <a:lnTo>
                      <a:pt x="58" y="58"/>
                    </a:lnTo>
                    <a:lnTo>
                      <a:pt x="53" y="63"/>
                    </a:lnTo>
                    <a:lnTo>
                      <a:pt x="47" y="65"/>
                    </a:lnTo>
                    <a:lnTo>
                      <a:pt x="41" y="68"/>
                    </a:lnTo>
                    <a:lnTo>
                      <a:pt x="35" y="68"/>
                    </a:lnTo>
                    <a:lnTo>
                      <a:pt x="27" y="68"/>
                    </a:lnTo>
                    <a:lnTo>
                      <a:pt x="21" y="65"/>
                    </a:lnTo>
                    <a:lnTo>
                      <a:pt x="15" y="63"/>
                    </a:lnTo>
                    <a:lnTo>
                      <a:pt x="10" y="58"/>
                    </a:lnTo>
                    <a:lnTo>
                      <a:pt x="7" y="53"/>
                    </a:lnTo>
                    <a:lnTo>
                      <a:pt x="3" y="47"/>
                    </a:lnTo>
                    <a:lnTo>
                      <a:pt x="2" y="41"/>
                    </a:lnTo>
                    <a:lnTo>
                      <a:pt x="0" y="34"/>
                    </a:lnTo>
                    <a:lnTo>
                      <a:pt x="2" y="27"/>
                    </a:lnTo>
                    <a:lnTo>
                      <a:pt x="3" y="21"/>
                    </a:lnTo>
                    <a:lnTo>
                      <a:pt x="7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7" y="2"/>
                    </a:lnTo>
                    <a:lnTo>
                      <a:pt x="53" y="6"/>
                    </a:lnTo>
                    <a:lnTo>
                      <a:pt x="58" y="10"/>
                    </a:lnTo>
                    <a:lnTo>
                      <a:pt x="63" y="15"/>
                    </a:lnTo>
                    <a:lnTo>
                      <a:pt x="66" y="21"/>
                    </a:lnTo>
                    <a:lnTo>
                      <a:pt x="68" y="27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30" name="Freeform 210"/>
              <p:cNvSpPr>
                <a:spLocks noEditPoints="1"/>
              </p:cNvSpPr>
              <p:nvPr userDrawn="1"/>
            </p:nvSpPr>
            <p:spPr bwMode="auto">
              <a:xfrm>
                <a:off x="991" y="2811"/>
                <a:ext cx="40" cy="40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09" y="94"/>
                  </a:cxn>
                  <a:cxn ang="0">
                    <a:pos x="66" y="67"/>
                  </a:cxn>
                  <a:cxn ang="0">
                    <a:pos x="68" y="60"/>
                  </a:cxn>
                  <a:cxn ang="0">
                    <a:pos x="102" y="102"/>
                  </a:cxn>
                  <a:cxn ang="0">
                    <a:pos x="83" y="114"/>
                  </a:cxn>
                  <a:cxn ang="0">
                    <a:pos x="60" y="119"/>
                  </a:cxn>
                  <a:cxn ang="0">
                    <a:pos x="62" y="68"/>
                  </a:cxn>
                  <a:cxn ang="0">
                    <a:pos x="102" y="102"/>
                  </a:cxn>
                  <a:cxn ang="0">
                    <a:pos x="48" y="118"/>
                  </a:cxn>
                  <a:cxn ang="0">
                    <a:pos x="27" y="110"/>
                  </a:cxn>
                  <a:cxn ang="0">
                    <a:pos x="54" y="67"/>
                  </a:cxn>
                  <a:cxn ang="0">
                    <a:pos x="60" y="69"/>
                  </a:cxn>
                  <a:cxn ang="0">
                    <a:pos x="18" y="102"/>
                  </a:cxn>
                  <a:cxn ang="0">
                    <a:pos x="4" y="83"/>
                  </a:cxn>
                  <a:cxn ang="0">
                    <a:pos x="0" y="60"/>
                  </a:cxn>
                  <a:cxn ang="0">
                    <a:pos x="51" y="63"/>
                  </a:cxn>
                  <a:cxn ang="0">
                    <a:pos x="18" y="102"/>
                  </a:cxn>
                  <a:cxn ang="0">
                    <a:pos x="1" y="48"/>
                  </a:cxn>
                  <a:cxn ang="0">
                    <a:pos x="11" y="27"/>
                  </a:cxn>
                  <a:cxn ang="0">
                    <a:pos x="54" y="54"/>
                  </a:cxn>
                  <a:cxn ang="0">
                    <a:pos x="51" y="60"/>
                  </a:cxn>
                  <a:cxn ang="0">
                    <a:pos x="18" y="17"/>
                  </a:cxn>
                  <a:cxn ang="0">
                    <a:pos x="36" y="5"/>
                  </a:cxn>
                  <a:cxn ang="0">
                    <a:pos x="60" y="0"/>
                  </a:cxn>
                  <a:cxn ang="0">
                    <a:pos x="56" y="52"/>
                  </a:cxn>
                  <a:cxn ang="0">
                    <a:pos x="18" y="17"/>
                  </a:cxn>
                  <a:cxn ang="0">
                    <a:pos x="71" y="1"/>
                  </a:cxn>
                  <a:cxn ang="0">
                    <a:pos x="93" y="10"/>
                  </a:cxn>
                  <a:cxn ang="0">
                    <a:pos x="66" y="54"/>
                  </a:cxn>
                  <a:cxn ang="0">
                    <a:pos x="60" y="52"/>
                  </a:cxn>
                  <a:cxn ang="0">
                    <a:pos x="102" y="17"/>
                  </a:cxn>
                  <a:cxn ang="0">
                    <a:pos x="114" y="37"/>
                  </a:cxn>
                  <a:cxn ang="0">
                    <a:pos x="119" y="60"/>
                  </a:cxn>
                  <a:cxn ang="0">
                    <a:pos x="67" y="57"/>
                  </a:cxn>
                  <a:cxn ang="0">
                    <a:pos x="102" y="17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8" y="71"/>
                    </a:lnTo>
                    <a:lnTo>
                      <a:pt x="114" y="83"/>
                    </a:lnTo>
                    <a:lnTo>
                      <a:pt x="109" y="94"/>
                    </a:lnTo>
                    <a:lnTo>
                      <a:pt x="102" y="102"/>
                    </a:lnTo>
                    <a:lnTo>
                      <a:pt x="66" y="67"/>
                    </a:lnTo>
                    <a:lnTo>
                      <a:pt x="67" y="63"/>
                    </a:lnTo>
                    <a:lnTo>
                      <a:pt x="68" y="60"/>
                    </a:lnTo>
                    <a:lnTo>
                      <a:pt x="119" y="60"/>
                    </a:lnTo>
                    <a:close/>
                    <a:moveTo>
                      <a:pt x="102" y="102"/>
                    </a:moveTo>
                    <a:lnTo>
                      <a:pt x="93" y="110"/>
                    </a:lnTo>
                    <a:lnTo>
                      <a:pt x="83" y="114"/>
                    </a:lnTo>
                    <a:lnTo>
                      <a:pt x="71" y="118"/>
                    </a:lnTo>
                    <a:lnTo>
                      <a:pt x="60" y="119"/>
                    </a:lnTo>
                    <a:lnTo>
                      <a:pt x="60" y="69"/>
                    </a:lnTo>
                    <a:lnTo>
                      <a:pt x="62" y="68"/>
                    </a:lnTo>
                    <a:lnTo>
                      <a:pt x="66" y="67"/>
                    </a:lnTo>
                    <a:lnTo>
                      <a:pt x="102" y="102"/>
                    </a:lnTo>
                    <a:close/>
                    <a:moveTo>
                      <a:pt x="60" y="119"/>
                    </a:moveTo>
                    <a:lnTo>
                      <a:pt x="48" y="118"/>
                    </a:lnTo>
                    <a:lnTo>
                      <a:pt x="36" y="114"/>
                    </a:lnTo>
                    <a:lnTo>
                      <a:pt x="27" y="110"/>
                    </a:lnTo>
                    <a:lnTo>
                      <a:pt x="18" y="102"/>
                    </a:lnTo>
                    <a:lnTo>
                      <a:pt x="54" y="67"/>
                    </a:lnTo>
                    <a:lnTo>
                      <a:pt x="56" y="68"/>
                    </a:lnTo>
                    <a:lnTo>
                      <a:pt x="60" y="69"/>
                    </a:lnTo>
                    <a:lnTo>
                      <a:pt x="60" y="119"/>
                    </a:lnTo>
                    <a:close/>
                    <a:moveTo>
                      <a:pt x="18" y="102"/>
                    </a:moveTo>
                    <a:lnTo>
                      <a:pt x="11" y="94"/>
                    </a:lnTo>
                    <a:lnTo>
                      <a:pt x="4" y="83"/>
                    </a:lnTo>
                    <a:lnTo>
                      <a:pt x="1" y="71"/>
                    </a:lnTo>
                    <a:lnTo>
                      <a:pt x="0" y="60"/>
                    </a:lnTo>
                    <a:lnTo>
                      <a:pt x="51" y="60"/>
                    </a:lnTo>
                    <a:lnTo>
                      <a:pt x="51" y="63"/>
                    </a:lnTo>
                    <a:lnTo>
                      <a:pt x="54" y="67"/>
                    </a:lnTo>
                    <a:lnTo>
                      <a:pt x="18" y="102"/>
                    </a:lnTo>
                    <a:close/>
                    <a:moveTo>
                      <a:pt x="0" y="60"/>
                    </a:moveTo>
                    <a:lnTo>
                      <a:pt x="1" y="48"/>
                    </a:lnTo>
                    <a:lnTo>
                      <a:pt x="4" y="37"/>
                    </a:lnTo>
                    <a:lnTo>
                      <a:pt x="11" y="27"/>
                    </a:lnTo>
                    <a:lnTo>
                      <a:pt x="18" y="17"/>
                    </a:lnTo>
                    <a:lnTo>
                      <a:pt x="54" y="54"/>
                    </a:lnTo>
                    <a:lnTo>
                      <a:pt x="51" y="57"/>
                    </a:lnTo>
                    <a:lnTo>
                      <a:pt x="51" y="60"/>
                    </a:lnTo>
                    <a:lnTo>
                      <a:pt x="0" y="60"/>
                    </a:lnTo>
                    <a:close/>
                    <a:moveTo>
                      <a:pt x="18" y="17"/>
                    </a:moveTo>
                    <a:lnTo>
                      <a:pt x="27" y="10"/>
                    </a:lnTo>
                    <a:lnTo>
                      <a:pt x="36" y="5"/>
                    </a:lnTo>
                    <a:lnTo>
                      <a:pt x="48" y="1"/>
                    </a:lnTo>
                    <a:lnTo>
                      <a:pt x="60" y="0"/>
                    </a:lnTo>
                    <a:lnTo>
                      <a:pt x="60" y="52"/>
                    </a:lnTo>
                    <a:lnTo>
                      <a:pt x="56" y="52"/>
                    </a:lnTo>
                    <a:lnTo>
                      <a:pt x="54" y="54"/>
                    </a:lnTo>
                    <a:lnTo>
                      <a:pt x="18" y="17"/>
                    </a:lnTo>
                    <a:close/>
                    <a:moveTo>
                      <a:pt x="60" y="0"/>
                    </a:moveTo>
                    <a:lnTo>
                      <a:pt x="71" y="1"/>
                    </a:lnTo>
                    <a:lnTo>
                      <a:pt x="83" y="5"/>
                    </a:lnTo>
                    <a:lnTo>
                      <a:pt x="93" y="10"/>
                    </a:lnTo>
                    <a:lnTo>
                      <a:pt x="102" y="17"/>
                    </a:lnTo>
                    <a:lnTo>
                      <a:pt x="66" y="54"/>
                    </a:lnTo>
                    <a:lnTo>
                      <a:pt x="62" y="52"/>
                    </a:lnTo>
                    <a:lnTo>
                      <a:pt x="60" y="52"/>
                    </a:lnTo>
                    <a:lnTo>
                      <a:pt x="60" y="0"/>
                    </a:lnTo>
                    <a:close/>
                    <a:moveTo>
                      <a:pt x="102" y="17"/>
                    </a:moveTo>
                    <a:lnTo>
                      <a:pt x="109" y="26"/>
                    </a:lnTo>
                    <a:lnTo>
                      <a:pt x="114" y="37"/>
                    </a:lnTo>
                    <a:lnTo>
                      <a:pt x="118" y="48"/>
                    </a:lnTo>
                    <a:lnTo>
                      <a:pt x="119" y="60"/>
                    </a:lnTo>
                    <a:lnTo>
                      <a:pt x="68" y="60"/>
                    </a:lnTo>
                    <a:lnTo>
                      <a:pt x="67" y="57"/>
                    </a:lnTo>
                    <a:lnTo>
                      <a:pt x="66" y="54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31" name="Freeform 211"/>
              <p:cNvSpPr>
                <a:spLocks/>
              </p:cNvSpPr>
              <p:nvPr userDrawn="1"/>
            </p:nvSpPr>
            <p:spPr bwMode="auto">
              <a:xfrm>
                <a:off x="893" y="2765"/>
                <a:ext cx="23" cy="23"/>
              </a:xfrm>
              <a:custGeom>
                <a:avLst/>
                <a:gdLst/>
                <a:ahLst/>
                <a:cxnLst>
                  <a:cxn ang="0">
                    <a:pos x="68" y="35"/>
                  </a:cxn>
                  <a:cxn ang="0">
                    <a:pos x="67" y="41"/>
                  </a:cxn>
                  <a:cxn ang="0">
                    <a:pos x="65" y="47"/>
                  </a:cxn>
                  <a:cxn ang="0">
                    <a:pos x="62" y="53"/>
                  </a:cxn>
                  <a:cxn ang="0">
                    <a:pos x="57" y="58"/>
                  </a:cxn>
                  <a:cxn ang="0">
                    <a:pos x="52" y="63"/>
                  </a:cxn>
                  <a:cxn ang="0">
                    <a:pos x="48" y="66"/>
                  </a:cxn>
                  <a:cxn ang="0">
                    <a:pos x="40" y="68"/>
                  </a:cxn>
                  <a:cxn ang="0">
                    <a:pos x="34" y="68"/>
                  </a:cxn>
                  <a:cxn ang="0">
                    <a:pos x="27" y="68"/>
                  </a:cxn>
                  <a:cxn ang="0">
                    <a:pos x="20" y="66"/>
                  </a:cxn>
                  <a:cxn ang="0">
                    <a:pos x="14" y="63"/>
                  </a:cxn>
                  <a:cxn ang="0">
                    <a:pos x="9" y="58"/>
                  </a:cxn>
                  <a:cxn ang="0">
                    <a:pos x="6" y="53"/>
                  </a:cxn>
                  <a:cxn ang="0">
                    <a:pos x="2" y="47"/>
                  </a:cxn>
                  <a:cxn ang="0">
                    <a:pos x="1" y="41"/>
                  </a:cxn>
                  <a:cxn ang="0">
                    <a:pos x="0" y="35"/>
                  </a:cxn>
                  <a:cxn ang="0">
                    <a:pos x="1" y="27"/>
                  </a:cxn>
                  <a:cxn ang="0">
                    <a:pos x="2" y="21"/>
                  </a:cxn>
                  <a:cxn ang="0">
                    <a:pos x="6" y="15"/>
                  </a:cxn>
                  <a:cxn ang="0">
                    <a:pos x="9" y="10"/>
                  </a:cxn>
                  <a:cxn ang="0">
                    <a:pos x="14" y="6"/>
                  </a:cxn>
                  <a:cxn ang="0">
                    <a:pos x="20" y="3"/>
                  </a:cxn>
                  <a:cxn ang="0">
                    <a:pos x="27" y="0"/>
                  </a:cxn>
                  <a:cxn ang="0">
                    <a:pos x="34" y="0"/>
                  </a:cxn>
                  <a:cxn ang="0">
                    <a:pos x="40" y="0"/>
                  </a:cxn>
                  <a:cxn ang="0">
                    <a:pos x="48" y="3"/>
                  </a:cxn>
                  <a:cxn ang="0">
                    <a:pos x="52" y="6"/>
                  </a:cxn>
                  <a:cxn ang="0">
                    <a:pos x="57" y="10"/>
                  </a:cxn>
                  <a:cxn ang="0">
                    <a:pos x="62" y="15"/>
                  </a:cxn>
                  <a:cxn ang="0">
                    <a:pos x="65" y="21"/>
                  </a:cxn>
                  <a:cxn ang="0">
                    <a:pos x="67" y="27"/>
                  </a:cxn>
                  <a:cxn ang="0">
                    <a:pos x="68" y="35"/>
                  </a:cxn>
                </a:cxnLst>
                <a:rect l="0" t="0" r="r" b="b"/>
                <a:pathLst>
                  <a:path w="68" h="68">
                    <a:moveTo>
                      <a:pt x="68" y="35"/>
                    </a:moveTo>
                    <a:lnTo>
                      <a:pt x="67" y="41"/>
                    </a:lnTo>
                    <a:lnTo>
                      <a:pt x="65" y="47"/>
                    </a:lnTo>
                    <a:lnTo>
                      <a:pt x="62" y="53"/>
                    </a:lnTo>
                    <a:lnTo>
                      <a:pt x="57" y="58"/>
                    </a:lnTo>
                    <a:lnTo>
                      <a:pt x="52" y="63"/>
                    </a:lnTo>
                    <a:lnTo>
                      <a:pt x="48" y="66"/>
                    </a:lnTo>
                    <a:lnTo>
                      <a:pt x="40" y="68"/>
                    </a:lnTo>
                    <a:lnTo>
                      <a:pt x="34" y="68"/>
                    </a:lnTo>
                    <a:lnTo>
                      <a:pt x="27" y="68"/>
                    </a:lnTo>
                    <a:lnTo>
                      <a:pt x="20" y="66"/>
                    </a:lnTo>
                    <a:lnTo>
                      <a:pt x="14" y="63"/>
                    </a:lnTo>
                    <a:lnTo>
                      <a:pt x="9" y="58"/>
                    </a:lnTo>
                    <a:lnTo>
                      <a:pt x="6" y="53"/>
                    </a:lnTo>
                    <a:lnTo>
                      <a:pt x="2" y="47"/>
                    </a:lnTo>
                    <a:lnTo>
                      <a:pt x="1" y="41"/>
                    </a:lnTo>
                    <a:lnTo>
                      <a:pt x="0" y="35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6" y="15"/>
                    </a:lnTo>
                    <a:lnTo>
                      <a:pt x="9" y="10"/>
                    </a:lnTo>
                    <a:lnTo>
                      <a:pt x="14" y="6"/>
                    </a:lnTo>
                    <a:lnTo>
                      <a:pt x="20" y="3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8" y="3"/>
                    </a:lnTo>
                    <a:lnTo>
                      <a:pt x="52" y="6"/>
                    </a:lnTo>
                    <a:lnTo>
                      <a:pt x="57" y="10"/>
                    </a:lnTo>
                    <a:lnTo>
                      <a:pt x="62" y="15"/>
                    </a:lnTo>
                    <a:lnTo>
                      <a:pt x="65" y="21"/>
                    </a:lnTo>
                    <a:lnTo>
                      <a:pt x="67" y="27"/>
                    </a:lnTo>
                    <a:lnTo>
                      <a:pt x="68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32" name="Freeform 212"/>
              <p:cNvSpPr>
                <a:spLocks noEditPoints="1"/>
              </p:cNvSpPr>
              <p:nvPr userDrawn="1"/>
            </p:nvSpPr>
            <p:spPr bwMode="auto">
              <a:xfrm>
                <a:off x="884" y="2756"/>
                <a:ext cx="40" cy="40"/>
              </a:xfrm>
              <a:custGeom>
                <a:avLst/>
                <a:gdLst/>
                <a:ahLst/>
                <a:cxnLst>
                  <a:cxn ang="0">
                    <a:pos x="118" y="72"/>
                  </a:cxn>
                  <a:cxn ang="0">
                    <a:pos x="109" y="94"/>
                  </a:cxn>
                  <a:cxn ang="0">
                    <a:pos x="66" y="67"/>
                  </a:cxn>
                  <a:cxn ang="0">
                    <a:pos x="69" y="61"/>
                  </a:cxn>
                  <a:cxn ang="0">
                    <a:pos x="102" y="103"/>
                  </a:cxn>
                  <a:cxn ang="0">
                    <a:pos x="83" y="115"/>
                  </a:cxn>
                  <a:cxn ang="0">
                    <a:pos x="60" y="120"/>
                  </a:cxn>
                  <a:cxn ang="0">
                    <a:pos x="64" y="68"/>
                  </a:cxn>
                  <a:cxn ang="0">
                    <a:pos x="102" y="103"/>
                  </a:cxn>
                  <a:cxn ang="0">
                    <a:pos x="48" y="119"/>
                  </a:cxn>
                  <a:cxn ang="0">
                    <a:pos x="27" y="110"/>
                  </a:cxn>
                  <a:cxn ang="0">
                    <a:pos x="54" y="67"/>
                  </a:cxn>
                  <a:cxn ang="0">
                    <a:pos x="60" y="69"/>
                  </a:cxn>
                  <a:cxn ang="0">
                    <a:pos x="18" y="103"/>
                  </a:cxn>
                  <a:cxn ang="0">
                    <a:pos x="5" y="83"/>
                  </a:cxn>
                  <a:cxn ang="0">
                    <a:pos x="0" y="61"/>
                  </a:cxn>
                  <a:cxn ang="0">
                    <a:pos x="51" y="63"/>
                  </a:cxn>
                  <a:cxn ang="0">
                    <a:pos x="18" y="103"/>
                  </a:cxn>
                  <a:cxn ang="0">
                    <a:pos x="1" y="48"/>
                  </a:cxn>
                  <a:cxn ang="0">
                    <a:pos x="11" y="28"/>
                  </a:cxn>
                  <a:cxn ang="0">
                    <a:pos x="54" y="55"/>
                  </a:cxn>
                  <a:cxn ang="0">
                    <a:pos x="51" y="61"/>
                  </a:cxn>
                  <a:cxn ang="0">
                    <a:pos x="18" y="18"/>
                  </a:cxn>
                  <a:cxn ang="0">
                    <a:pos x="37" y="5"/>
                  </a:cxn>
                  <a:cxn ang="0">
                    <a:pos x="60" y="0"/>
                  </a:cxn>
                  <a:cxn ang="0">
                    <a:pos x="56" y="52"/>
                  </a:cxn>
                  <a:cxn ang="0">
                    <a:pos x="18" y="18"/>
                  </a:cxn>
                  <a:cxn ang="0">
                    <a:pos x="72" y="2"/>
                  </a:cxn>
                  <a:cxn ang="0">
                    <a:pos x="93" y="10"/>
                  </a:cxn>
                  <a:cxn ang="0">
                    <a:pos x="66" y="55"/>
                  </a:cxn>
                  <a:cxn ang="0">
                    <a:pos x="60" y="51"/>
                  </a:cxn>
                  <a:cxn ang="0">
                    <a:pos x="102" y="18"/>
                  </a:cxn>
                  <a:cxn ang="0">
                    <a:pos x="83" y="36"/>
                  </a:cxn>
                  <a:cxn ang="0">
                    <a:pos x="102" y="18"/>
                  </a:cxn>
                  <a:cxn ang="0">
                    <a:pos x="114" y="37"/>
                  </a:cxn>
                  <a:cxn ang="0">
                    <a:pos x="119" y="61"/>
                  </a:cxn>
                  <a:cxn ang="0">
                    <a:pos x="67" y="57"/>
                  </a:cxn>
                  <a:cxn ang="0">
                    <a:pos x="102" y="18"/>
                  </a:cxn>
                </a:cxnLst>
                <a:rect l="0" t="0" r="r" b="b"/>
                <a:pathLst>
                  <a:path w="119" h="120">
                    <a:moveTo>
                      <a:pt x="119" y="61"/>
                    </a:moveTo>
                    <a:lnTo>
                      <a:pt x="118" y="72"/>
                    </a:lnTo>
                    <a:lnTo>
                      <a:pt x="114" y="83"/>
                    </a:lnTo>
                    <a:lnTo>
                      <a:pt x="109" y="94"/>
                    </a:lnTo>
                    <a:lnTo>
                      <a:pt x="102" y="103"/>
                    </a:lnTo>
                    <a:lnTo>
                      <a:pt x="66" y="67"/>
                    </a:lnTo>
                    <a:lnTo>
                      <a:pt x="67" y="63"/>
                    </a:lnTo>
                    <a:lnTo>
                      <a:pt x="69" y="61"/>
                    </a:lnTo>
                    <a:lnTo>
                      <a:pt x="119" y="61"/>
                    </a:lnTo>
                    <a:close/>
                    <a:moveTo>
                      <a:pt x="102" y="103"/>
                    </a:moveTo>
                    <a:lnTo>
                      <a:pt x="93" y="110"/>
                    </a:lnTo>
                    <a:lnTo>
                      <a:pt x="83" y="115"/>
                    </a:lnTo>
                    <a:lnTo>
                      <a:pt x="72" y="119"/>
                    </a:lnTo>
                    <a:lnTo>
                      <a:pt x="60" y="120"/>
                    </a:lnTo>
                    <a:lnTo>
                      <a:pt x="60" y="69"/>
                    </a:lnTo>
                    <a:lnTo>
                      <a:pt x="64" y="68"/>
                    </a:lnTo>
                    <a:lnTo>
                      <a:pt x="66" y="67"/>
                    </a:lnTo>
                    <a:lnTo>
                      <a:pt x="102" y="103"/>
                    </a:lnTo>
                    <a:close/>
                    <a:moveTo>
                      <a:pt x="60" y="120"/>
                    </a:moveTo>
                    <a:lnTo>
                      <a:pt x="48" y="119"/>
                    </a:lnTo>
                    <a:lnTo>
                      <a:pt x="37" y="115"/>
                    </a:lnTo>
                    <a:lnTo>
                      <a:pt x="27" y="110"/>
                    </a:lnTo>
                    <a:lnTo>
                      <a:pt x="18" y="103"/>
                    </a:lnTo>
                    <a:lnTo>
                      <a:pt x="54" y="67"/>
                    </a:lnTo>
                    <a:lnTo>
                      <a:pt x="56" y="68"/>
                    </a:lnTo>
                    <a:lnTo>
                      <a:pt x="60" y="69"/>
                    </a:lnTo>
                    <a:lnTo>
                      <a:pt x="60" y="120"/>
                    </a:lnTo>
                    <a:close/>
                    <a:moveTo>
                      <a:pt x="18" y="103"/>
                    </a:moveTo>
                    <a:lnTo>
                      <a:pt x="11" y="94"/>
                    </a:lnTo>
                    <a:lnTo>
                      <a:pt x="5" y="83"/>
                    </a:lnTo>
                    <a:lnTo>
                      <a:pt x="1" y="72"/>
                    </a:lnTo>
                    <a:lnTo>
                      <a:pt x="0" y="61"/>
                    </a:lnTo>
                    <a:lnTo>
                      <a:pt x="51" y="61"/>
                    </a:lnTo>
                    <a:lnTo>
                      <a:pt x="51" y="63"/>
                    </a:lnTo>
                    <a:lnTo>
                      <a:pt x="54" y="67"/>
                    </a:lnTo>
                    <a:lnTo>
                      <a:pt x="18" y="103"/>
                    </a:lnTo>
                    <a:close/>
                    <a:moveTo>
                      <a:pt x="0" y="61"/>
                    </a:moveTo>
                    <a:lnTo>
                      <a:pt x="1" y="48"/>
                    </a:lnTo>
                    <a:lnTo>
                      <a:pt x="5" y="37"/>
                    </a:lnTo>
                    <a:lnTo>
                      <a:pt x="11" y="28"/>
                    </a:lnTo>
                    <a:lnTo>
                      <a:pt x="18" y="18"/>
                    </a:lnTo>
                    <a:lnTo>
                      <a:pt x="54" y="55"/>
                    </a:lnTo>
                    <a:lnTo>
                      <a:pt x="51" y="57"/>
                    </a:lnTo>
                    <a:lnTo>
                      <a:pt x="51" y="61"/>
                    </a:lnTo>
                    <a:lnTo>
                      <a:pt x="0" y="61"/>
                    </a:lnTo>
                    <a:close/>
                    <a:moveTo>
                      <a:pt x="18" y="18"/>
                    </a:moveTo>
                    <a:lnTo>
                      <a:pt x="27" y="10"/>
                    </a:lnTo>
                    <a:lnTo>
                      <a:pt x="37" y="5"/>
                    </a:lnTo>
                    <a:lnTo>
                      <a:pt x="48" y="2"/>
                    </a:lnTo>
                    <a:lnTo>
                      <a:pt x="60" y="0"/>
                    </a:lnTo>
                    <a:lnTo>
                      <a:pt x="60" y="51"/>
                    </a:lnTo>
                    <a:lnTo>
                      <a:pt x="56" y="52"/>
                    </a:lnTo>
                    <a:lnTo>
                      <a:pt x="54" y="55"/>
                    </a:lnTo>
                    <a:lnTo>
                      <a:pt x="18" y="18"/>
                    </a:lnTo>
                    <a:close/>
                    <a:moveTo>
                      <a:pt x="60" y="0"/>
                    </a:moveTo>
                    <a:lnTo>
                      <a:pt x="72" y="2"/>
                    </a:lnTo>
                    <a:lnTo>
                      <a:pt x="83" y="5"/>
                    </a:lnTo>
                    <a:lnTo>
                      <a:pt x="93" y="10"/>
                    </a:lnTo>
                    <a:lnTo>
                      <a:pt x="102" y="18"/>
                    </a:lnTo>
                    <a:lnTo>
                      <a:pt x="66" y="55"/>
                    </a:lnTo>
                    <a:lnTo>
                      <a:pt x="64" y="52"/>
                    </a:lnTo>
                    <a:lnTo>
                      <a:pt x="60" y="51"/>
                    </a:lnTo>
                    <a:lnTo>
                      <a:pt x="60" y="0"/>
                    </a:lnTo>
                    <a:close/>
                    <a:moveTo>
                      <a:pt x="102" y="18"/>
                    </a:moveTo>
                    <a:lnTo>
                      <a:pt x="102" y="18"/>
                    </a:lnTo>
                    <a:lnTo>
                      <a:pt x="83" y="36"/>
                    </a:lnTo>
                    <a:lnTo>
                      <a:pt x="102" y="18"/>
                    </a:lnTo>
                    <a:close/>
                    <a:moveTo>
                      <a:pt x="102" y="18"/>
                    </a:moveTo>
                    <a:lnTo>
                      <a:pt x="109" y="28"/>
                    </a:lnTo>
                    <a:lnTo>
                      <a:pt x="114" y="37"/>
                    </a:lnTo>
                    <a:lnTo>
                      <a:pt x="118" y="48"/>
                    </a:lnTo>
                    <a:lnTo>
                      <a:pt x="119" y="61"/>
                    </a:lnTo>
                    <a:lnTo>
                      <a:pt x="69" y="61"/>
                    </a:lnTo>
                    <a:lnTo>
                      <a:pt x="67" y="57"/>
                    </a:lnTo>
                    <a:lnTo>
                      <a:pt x="66" y="53"/>
                    </a:lnTo>
                    <a:lnTo>
                      <a:pt x="102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33" name="Freeform 213"/>
              <p:cNvSpPr>
                <a:spLocks/>
              </p:cNvSpPr>
              <p:nvPr userDrawn="1"/>
            </p:nvSpPr>
            <p:spPr bwMode="auto">
              <a:xfrm>
                <a:off x="949" y="2991"/>
                <a:ext cx="23" cy="23"/>
              </a:xfrm>
              <a:custGeom>
                <a:avLst/>
                <a:gdLst/>
                <a:ahLst/>
                <a:cxnLst>
                  <a:cxn ang="0">
                    <a:pos x="69" y="35"/>
                  </a:cxn>
                  <a:cxn ang="0">
                    <a:pos x="68" y="42"/>
                  </a:cxn>
                  <a:cxn ang="0">
                    <a:pos x="66" y="48"/>
                  </a:cxn>
                  <a:cxn ang="0">
                    <a:pos x="63" y="54"/>
                  </a:cxn>
                  <a:cxn ang="0">
                    <a:pos x="59" y="59"/>
                  </a:cxn>
                  <a:cxn ang="0">
                    <a:pos x="54" y="63"/>
                  </a:cxn>
                  <a:cxn ang="0">
                    <a:pos x="48" y="67"/>
                  </a:cxn>
                  <a:cxn ang="0">
                    <a:pos x="42" y="68"/>
                  </a:cxn>
                  <a:cxn ang="0">
                    <a:pos x="34" y="69"/>
                  </a:cxn>
                  <a:cxn ang="0">
                    <a:pos x="28" y="68"/>
                  </a:cxn>
                  <a:cxn ang="0">
                    <a:pos x="21" y="67"/>
                  </a:cxn>
                  <a:cxn ang="0">
                    <a:pos x="16" y="63"/>
                  </a:cxn>
                  <a:cxn ang="0">
                    <a:pos x="10" y="59"/>
                  </a:cxn>
                  <a:cxn ang="0">
                    <a:pos x="6" y="54"/>
                  </a:cxn>
                  <a:cxn ang="0">
                    <a:pos x="4" y="48"/>
                  </a:cxn>
                  <a:cxn ang="0">
                    <a:pos x="1" y="42"/>
                  </a:cxn>
                  <a:cxn ang="0">
                    <a:pos x="0" y="35"/>
                  </a:cxn>
                  <a:cxn ang="0">
                    <a:pos x="1" y="29"/>
                  </a:cxn>
                  <a:cxn ang="0">
                    <a:pos x="4" y="21"/>
                  </a:cxn>
                  <a:cxn ang="0">
                    <a:pos x="6" y="16"/>
                  </a:cxn>
                  <a:cxn ang="0">
                    <a:pos x="10" y="11"/>
                  </a:cxn>
                  <a:cxn ang="0">
                    <a:pos x="16" y="6"/>
                  </a:cxn>
                  <a:cxn ang="0">
                    <a:pos x="21" y="4"/>
                  </a:cxn>
                  <a:cxn ang="0">
                    <a:pos x="28" y="2"/>
                  </a:cxn>
                  <a:cxn ang="0">
                    <a:pos x="34" y="0"/>
                  </a:cxn>
                  <a:cxn ang="0">
                    <a:pos x="42" y="2"/>
                  </a:cxn>
                  <a:cxn ang="0">
                    <a:pos x="48" y="4"/>
                  </a:cxn>
                  <a:cxn ang="0">
                    <a:pos x="54" y="6"/>
                  </a:cxn>
                  <a:cxn ang="0">
                    <a:pos x="59" y="11"/>
                  </a:cxn>
                  <a:cxn ang="0">
                    <a:pos x="63" y="16"/>
                  </a:cxn>
                  <a:cxn ang="0">
                    <a:pos x="66" y="21"/>
                  </a:cxn>
                  <a:cxn ang="0">
                    <a:pos x="68" y="29"/>
                  </a:cxn>
                  <a:cxn ang="0">
                    <a:pos x="69" y="35"/>
                  </a:cxn>
                </a:cxnLst>
                <a:rect l="0" t="0" r="r" b="b"/>
                <a:pathLst>
                  <a:path w="69" h="69">
                    <a:moveTo>
                      <a:pt x="69" y="35"/>
                    </a:moveTo>
                    <a:lnTo>
                      <a:pt x="68" y="42"/>
                    </a:lnTo>
                    <a:lnTo>
                      <a:pt x="66" y="48"/>
                    </a:lnTo>
                    <a:lnTo>
                      <a:pt x="63" y="54"/>
                    </a:lnTo>
                    <a:lnTo>
                      <a:pt x="59" y="59"/>
                    </a:lnTo>
                    <a:lnTo>
                      <a:pt x="54" y="63"/>
                    </a:lnTo>
                    <a:lnTo>
                      <a:pt x="48" y="67"/>
                    </a:lnTo>
                    <a:lnTo>
                      <a:pt x="42" y="68"/>
                    </a:lnTo>
                    <a:lnTo>
                      <a:pt x="34" y="69"/>
                    </a:lnTo>
                    <a:lnTo>
                      <a:pt x="28" y="68"/>
                    </a:lnTo>
                    <a:lnTo>
                      <a:pt x="21" y="67"/>
                    </a:lnTo>
                    <a:lnTo>
                      <a:pt x="16" y="63"/>
                    </a:lnTo>
                    <a:lnTo>
                      <a:pt x="10" y="59"/>
                    </a:lnTo>
                    <a:lnTo>
                      <a:pt x="6" y="54"/>
                    </a:lnTo>
                    <a:lnTo>
                      <a:pt x="4" y="48"/>
                    </a:lnTo>
                    <a:lnTo>
                      <a:pt x="1" y="42"/>
                    </a:lnTo>
                    <a:lnTo>
                      <a:pt x="0" y="35"/>
                    </a:lnTo>
                    <a:lnTo>
                      <a:pt x="1" y="29"/>
                    </a:lnTo>
                    <a:lnTo>
                      <a:pt x="4" y="21"/>
                    </a:lnTo>
                    <a:lnTo>
                      <a:pt x="6" y="16"/>
                    </a:lnTo>
                    <a:lnTo>
                      <a:pt x="10" y="11"/>
                    </a:lnTo>
                    <a:lnTo>
                      <a:pt x="16" y="6"/>
                    </a:lnTo>
                    <a:lnTo>
                      <a:pt x="21" y="4"/>
                    </a:lnTo>
                    <a:lnTo>
                      <a:pt x="28" y="2"/>
                    </a:lnTo>
                    <a:lnTo>
                      <a:pt x="34" y="0"/>
                    </a:lnTo>
                    <a:lnTo>
                      <a:pt x="42" y="2"/>
                    </a:lnTo>
                    <a:lnTo>
                      <a:pt x="48" y="4"/>
                    </a:lnTo>
                    <a:lnTo>
                      <a:pt x="54" y="6"/>
                    </a:lnTo>
                    <a:lnTo>
                      <a:pt x="59" y="11"/>
                    </a:lnTo>
                    <a:lnTo>
                      <a:pt x="63" y="16"/>
                    </a:lnTo>
                    <a:lnTo>
                      <a:pt x="66" y="21"/>
                    </a:lnTo>
                    <a:lnTo>
                      <a:pt x="68" y="29"/>
                    </a:lnTo>
                    <a:lnTo>
                      <a:pt x="69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34" name="Freeform 214"/>
              <p:cNvSpPr>
                <a:spLocks noEditPoints="1"/>
              </p:cNvSpPr>
              <p:nvPr userDrawn="1"/>
            </p:nvSpPr>
            <p:spPr bwMode="auto">
              <a:xfrm>
                <a:off x="940" y="2983"/>
                <a:ext cx="40" cy="40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09" y="92"/>
                  </a:cxn>
                  <a:cxn ang="0">
                    <a:pos x="65" y="65"/>
                  </a:cxn>
                  <a:cxn ang="0">
                    <a:pos x="68" y="59"/>
                  </a:cxn>
                  <a:cxn ang="0">
                    <a:pos x="101" y="101"/>
                  </a:cxn>
                  <a:cxn ang="0">
                    <a:pos x="83" y="114"/>
                  </a:cxn>
                  <a:cxn ang="0">
                    <a:pos x="59" y="119"/>
                  </a:cxn>
                  <a:cxn ang="0">
                    <a:pos x="63" y="67"/>
                  </a:cxn>
                  <a:cxn ang="0">
                    <a:pos x="101" y="101"/>
                  </a:cxn>
                  <a:cxn ang="0">
                    <a:pos x="47" y="118"/>
                  </a:cxn>
                  <a:cxn ang="0">
                    <a:pos x="26" y="108"/>
                  </a:cxn>
                  <a:cxn ang="0">
                    <a:pos x="53" y="65"/>
                  </a:cxn>
                  <a:cxn ang="0">
                    <a:pos x="59" y="67"/>
                  </a:cxn>
                  <a:cxn ang="0">
                    <a:pos x="17" y="101"/>
                  </a:cxn>
                  <a:cxn ang="0">
                    <a:pos x="35" y="83"/>
                  </a:cxn>
                  <a:cxn ang="0">
                    <a:pos x="17" y="101"/>
                  </a:cxn>
                  <a:cxn ang="0">
                    <a:pos x="4" y="82"/>
                  </a:cxn>
                  <a:cxn ang="0">
                    <a:pos x="0" y="59"/>
                  </a:cxn>
                  <a:cxn ang="0">
                    <a:pos x="52" y="62"/>
                  </a:cxn>
                  <a:cxn ang="0">
                    <a:pos x="17" y="101"/>
                  </a:cxn>
                  <a:cxn ang="0">
                    <a:pos x="1" y="46"/>
                  </a:cxn>
                  <a:cxn ang="0">
                    <a:pos x="10" y="26"/>
                  </a:cxn>
                  <a:cxn ang="0">
                    <a:pos x="53" y="53"/>
                  </a:cxn>
                  <a:cxn ang="0">
                    <a:pos x="51" y="59"/>
                  </a:cxn>
                  <a:cxn ang="0">
                    <a:pos x="17" y="17"/>
                  </a:cxn>
                  <a:cxn ang="0">
                    <a:pos x="36" y="5"/>
                  </a:cxn>
                  <a:cxn ang="0">
                    <a:pos x="59" y="0"/>
                  </a:cxn>
                  <a:cxn ang="0">
                    <a:pos x="56" y="51"/>
                  </a:cxn>
                  <a:cxn ang="0">
                    <a:pos x="17" y="17"/>
                  </a:cxn>
                  <a:cxn ang="0">
                    <a:pos x="72" y="1"/>
                  </a:cxn>
                  <a:cxn ang="0">
                    <a:pos x="93" y="10"/>
                  </a:cxn>
                  <a:cxn ang="0">
                    <a:pos x="65" y="53"/>
                  </a:cxn>
                  <a:cxn ang="0">
                    <a:pos x="59" y="50"/>
                  </a:cxn>
                  <a:cxn ang="0">
                    <a:pos x="65" y="53"/>
                  </a:cxn>
                  <a:cxn ang="0">
                    <a:pos x="84" y="35"/>
                  </a:cxn>
                  <a:cxn ang="0">
                    <a:pos x="101" y="17"/>
                  </a:cxn>
                  <a:cxn ang="0">
                    <a:pos x="115" y="35"/>
                  </a:cxn>
                  <a:cxn ang="0">
                    <a:pos x="120" y="59"/>
                  </a:cxn>
                  <a:cxn ang="0">
                    <a:pos x="68" y="55"/>
                  </a:cxn>
                  <a:cxn ang="0">
                    <a:pos x="101" y="17"/>
                  </a:cxn>
                </a:cxnLst>
                <a:rect l="0" t="0" r="r" b="b"/>
                <a:pathLst>
                  <a:path w="120" h="119">
                    <a:moveTo>
                      <a:pt x="120" y="59"/>
                    </a:moveTo>
                    <a:lnTo>
                      <a:pt x="118" y="71"/>
                    </a:lnTo>
                    <a:lnTo>
                      <a:pt x="115" y="82"/>
                    </a:lnTo>
                    <a:lnTo>
                      <a:pt x="109" y="92"/>
                    </a:lnTo>
                    <a:lnTo>
                      <a:pt x="101" y="101"/>
                    </a:lnTo>
                    <a:lnTo>
                      <a:pt x="65" y="65"/>
                    </a:lnTo>
                    <a:lnTo>
                      <a:pt x="68" y="62"/>
                    </a:lnTo>
                    <a:lnTo>
                      <a:pt x="68" y="59"/>
                    </a:lnTo>
                    <a:lnTo>
                      <a:pt x="120" y="59"/>
                    </a:lnTo>
                    <a:close/>
                    <a:moveTo>
                      <a:pt x="101" y="101"/>
                    </a:moveTo>
                    <a:lnTo>
                      <a:pt x="93" y="108"/>
                    </a:lnTo>
                    <a:lnTo>
                      <a:pt x="83" y="114"/>
                    </a:lnTo>
                    <a:lnTo>
                      <a:pt x="72" y="118"/>
                    </a:lnTo>
                    <a:lnTo>
                      <a:pt x="59" y="119"/>
                    </a:lnTo>
                    <a:lnTo>
                      <a:pt x="59" y="67"/>
                    </a:lnTo>
                    <a:lnTo>
                      <a:pt x="63" y="67"/>
                    </a:lnTo>
                    <a:lnTo>
                      <a:pt x="65" y="65"/>
                    </a:lnTo>
                    <a:lnTo>
                      <a:pt x="101" y="101"/>
                    </a:lnTo>
                    <a:close/>
                    <a:moveTo>
                      <a:pt x="59" y="119"/>
                    </a:moveTo>
                    <a:lnTo>
                      <a:pt x="47" y="118"/>
                    </a:lnTo>
                    <a:lnTo>
                      <a:pt x="36" y="114"/>
                    </a:lnTo>
                    <a:lnTo>
                      <a:pt x="26" y="108"/>
                    </a:lnTo>
                    <a:lnTo>
                      <a:pt x="17" y="101"/>
                    </a:lnTo>
                    <a:lnTo>
                      <a:pt x="53" y="65"/>
                    </a:lnTo>
                    <a:lnTo>
                      <a:pt x="56" y="67"/>
                    </a:lnTo>
                    <a:lnTo>
                      <a:pt x="59" y="67"/>
                    </a:lnTo>
                    <a:lnTo>
                      <a:pt x="59" y="119"/>
                    </a:lnTo>
                    <a:close/>
                    <a:moveTo>
                      <a:pt x="17" y="101"/>
                    </a:moveTo>
                    <a:lnTo>
                      <a:pt x="17" y="101"/>
                    </a:lnTo>
                    <a:lnTo>
                      <a:pt x="35" y="83"/>
                    </a:lnTo>
                    <a:lnTo>
                      <a:pt x="17" y="101"/>
                    </a:lnTo>
                    <a:close/>
                    <a:moveTo>
                      <a:pt x="17" y="101"/>
                    </a:moveTo>
                    <a:lnTo>
                      <a:pt x="10" y="92"/>
                    </a:lnTo>
                    <a:lnTo>
                      <a:pt x="4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51" y="59"/>
                    </a:lnTo>
                    <a:lnTo>
                      <a:pt x="52" y="62"/>
                    </a:lnTo>
                    <a:lnTo>
                      <a:pt x="53" y="65"/>
                    </a:lnTo>
                    <a:lnTo>
                      <a:pt x="17" y="101"/>
                    </a:lnTo>
                    <a:close/>
                    <a:moveTo>
                      <a:pt x="0" y="59"/>
                    </a:moveTo>
                    <a:lnTo>
                      <a:pt x="1" y="46"/>
                    </a:lnTo>
                    <a:lnTo>
                      <a:pt x="4" y="35"/>
                    </a:lnTo>
                    <a:lnTo>
                      <a:pt x="10" y="26"/>
                    </a:lnTo>
                    <a:lnTo>
                      <a:pt x="17" y="17"/>
                    </a:lnTo>
                    <a:lnTo>
                      <a:pt x="53" y="53"/>
                    </a:lnTo>
                    <a:lnTo>
                      <a:pt x="52" y="55"/>
                    </a:lnTo>
                    <a:lnTo>
                      <a:pt x="51" y="59"/>
                    </a:lnTo>
                    <a:lnTo>
                      <a:pt x="0" y="59"/>
                    </a:lnTo>
                    <a:close/>
                    <a:moveTo>
                      <a:pt x="17" y="17"/>
                    </a:moveTo>
                    <a:lnTo>
                      <a:pt x="26" y="10"/>
                    </a:lnTo>
                    <a:lnTo>
                      <a:pt x="36" y="5"/>
                    </a:lnTo>
                    <a:lnTo>
                      <a:pt x="47" y="1"/>
                    </a:lnTo>
                    <a:lnTo>
                      <a:pt x="59" y="0"/>
                    </a:lnTo>
                    <a:lnTo>
                      <a:pt x="59" y="50"/>
                    </a:lnTo>
                    <a:lnTo>
                      <a:pt x="56" y="51"/>
                    </a:lnTo>
                    <a:lnTo>
                      <a:pt x="53" y="53"/>
                    </a:lnTo>
                    <a:lnTo>
                      <a:pt x="17" y="17"/>
                    </a:lnTo>
                    <a:close/>
                    <a:moveTo>
                      <a:pt x="59" y="0"/>
                    </a:moveTo>
                    <a:lnTo>
                      <a:pt x="72" y="1"/>
                    </a:lnTo>
                    <a:lnTo>
                      <a:pt x="83" y="5"/>
                    </a:lnTo>
                    <a:lnTo>
                      <a:pt x="93" y="10"/>
                    </a:lnTo>
                    <a:lnTo>
                      <a:pt x="101" y="17"/>
                    </a:lnTo>
                    <a:lnTo>
                      <a:pt x="65" y="53"/>
                    </a:lnTo>
                    <a:lnTo>
                      <a:pt x="63" y="51"/>
                    </a:lnTo>
                    <a:lnTo>
                      <a:pt x="59" y="50"/>
                    </a:lnTo>
                    <a:lnTo>
                      <a:pt x="59" y="0"/>
                    </a:lnTo>
                    <a:close/>
                    <a:moveTo>
                      <a:pt x="65" y="53"/>
                    </a:moveTo>
                    <a:lnTo>
                      <a:pt x="65" y="53"/>
                    </a:lnTo>
                    <a:lnTo>
                      <a:pt x="84" y="35"/>
                    </a:lnTo>
                    <a:lnTo>
                      <a:pt x="65" y="53"/>
                    </a:lnTo>
                    <a:close/>
                    <a:moveTo>
                      <a:pt x="101" y="17"/>
                    </a:moveTo>
                    <a:lnTo>
                      <a:pt x="109" y="26"/>
                    </a:lnTo>
                    <a:lnTo>
                      <a:pt x="115" y="35"/>
                    </a:lnTo>
                    <a:lnTo>
                      <a:pt x="118" y="46"/>
                    </a:lnTo>
                    <a:lnTo>
                      <a:pt x="120" y="59"/>
                    </a:lnTo>
                    <a:lnTo>
                      <a:pt x="68" y="59"/>
                    </a:lnTo>
                    <a:lnTo>
                      <a:pt x="68" y="55"/>
                    </a:lnTo>
                    <a:lnTo>
                      <a:pt x="65" y="53"/>
                    </a:lnTo>
                    <a:lnTo>
                      <a:pt x="101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35" name="Freeform 215"/>
              <p:cNvSpPr>
                <a:spLocks/>
              </p:cNvSpPr>
              <p:nvPr userDrawn="1"/>
            </p:nvSpPr>
            <p:spPr bwMode="auto">
              <a:xfrm>
                <a:off x="1006" y="2923"/>
                <a:ext cx="23" cy="22"/>
              </a:xfrm>
              <a:custGeom>
                <a:avLst/>
                <a:gdLst/>
                <a:ahLst/>
                <a:cxnLst>
                  <a:cxn ang="0">
                    <a:pos x="68" y="34"/>
                  </a:cxn>
                  <a:cxn ang="0">
                    <a:pos x="68" y="40"/>
                  </a:cxn>
                  <a:cxn ang="0">
                    <a:pos x="65" y="46"/>
                  </a:cxn>
                  <a:cxn ang="0">
                    <a:pos x="62" y="53"/>
                  </a:cxn>
                  <a:cxn ang="0">
                    <a:pos x="58" y="57"/>
                  </a:cxn>
                  <a:cxn ang="0">
                    <a:pos x="53" y="62"/>
                  </a:cxn>
                  <a:cxn ang="0">
                    <a:pos x="47" y="65"/>
                  </a:cxn>
                  <a:cxn ang="0">
                    <a:pos x="41" y="67"/>
                  </a:cxn>
                  <a:cxn ang="0">
                    <a:pos x="33" y="67"/>
                  </a:cxn>
                  <a:cxn ang="0">
                    <a:pos x="27" y="67"/>
                  </a:cxn>
                  <a:cxn ang="0">
                    <a:pos x="21" y="65"/>
                  </a:cxn>
                  <a:cxn ang="0">
                    <a:pos x="15" y="62"/>
                  </a:cxn>
                  <a:cxn ang="0">
                    <a:pos x="10" y="57"/>
                  </a:cxn>
                  <a:cxn ang="0">
                    <a:pos x="5" y="53"/>
                  </a:cxn>
                  <a:cxn ang="0">
                    <a:pos x="3" y="46"/>
                  </a:cxn>
                  <a:cxn ang="0">
                    <a:pos x="0" y="40"/>
                  </a:cxn>
                  <a:cxn ang="0">
                    <a:pos x="0" y="34"/>
                  </a:cxn>
                  <a:cxn ang="0">
                    <a:pos x="0" y="27"/>
                  </a:cxn>
                  <a:cxn ang="0">
                    <a:pos x="3" y="21"/>
                  </a:cxn>
                  <a:cxn ang="0">
                    <a:pos x="5" y="14"/>
                  </a:cxn>
                  <a:cxn ang="0">
                    <a:pos x="10" y="10"/>
                  </a:cxn>
                  <a:cxn ang="0">
                    <a:pos x="15" y="6"/>
                  </a:cxn>
                  <a:cxn ang="0">
                    <a:pos x="21" y="2"/>
                  </a:cxn>
                  <a:cxn ang="0">
                    <a:pos x="27" y="0"/>
                  </a:cxn>
                  <a:cxn ang="0">
                    <a:pos x="33" y="0"/>
                  </a:cxn>
                  <a:cxn ang="0">
                    <a:pos x="41" y="0"/>
                  </a:cxn>
                  <a:cxn ang="0">
                    <a:pos x="47" y="2"/>
                  </a:cxn>
                  <a:cxn ang="0">
                    <a:pos x="53" y="6"/>
                  </a:cxn>
                  <a:cxn ang="0">
                    <a:pos x="58" y="10"/>
                  </a:cxn>
                  <a:cxn ang="0">
                    <a:pos x="62" y="14"/>
                  </a:cxn>
                  <a:cxn ang="0">
                    <a:pos x="65" y="21"/>
                  </a:cxn>
                  <a:cxn ang="0">
                    <a:pos x="68" y="27"/>
                  </a:cxn>
                  <a:cxn ang="0">
                    <a:pos x="68" y="34"/>
                  </a:cxn>
                </a:cxnLst>
                <a:rect l="0" t="0" r="r" b="b"/>
                <a:pathLst>
                  <a:path w="68" h="67">
                    <a:moveTo>
                      <a:pt x="68" y="34"/>
                    </a:moveTo>
                    <a:lnTo>
                      <a:pt x="68" y="40"/>
                    </a:lnTo>
                    <a:lnTo>
                      <a:pt x="65" y="46"/>
                    </a:lnTo>
                    <a:lnTo>
                      <a:pt x="62" y="53"/>
                    </a:lnTo>
                    <a:lnTo>
                      <a:pt x="58" y="57"/>
                    </a:lnTo>
                    <a:lnTo>
                      <a:pt x="53" y="62"/>
                    </a:lnTo>
                    <a:lnTo>
                      <a:pt x="47" y="65"/>
                    </a:lnTo>
                    <a:lnTo>
                      <a:pt x="41" y="67"/>
                    </a:lnTo>
                    <a:lnTo>
                      <a:pt x="33" y="67"/>
                    </a:lnTo>
                    <a:lnTo>
                      <a:pt x="27" y="67"/>
                    </a:lnTo>
                    <a:lnTo>
                      <a:pt x="21" y="65"/>
                    </a:lnTo>
                    <a:lnTo>
                      <a:pt x="15" y="62"/>
                    </a:lnTo>
                    <a:lnTo>
                      <a:pt x="10" y="57"/>
                    </a:lnTo>
                    <a:lnTo>
                      <a:pt x="5" y="53"/>
                    </a:lnTo>
                    <a:lnTo>
                      <a:pt x="3" y="46"/>
                    </a:lnTo>
                    <a:lnTo>
                      <a:pt x="0" y="40"/>
                    </a:lnTo>
                    <a:lnTo>
                      <a:pt x="0" y="34"/>
                    </a:lnTo>
                    <a:lnTo>
                      <a:pt x="0" y="27"/>
                    </a:lnTo>
                    <a:lnTo>
                      <a:pt x="3" y="21"/>
                    </a:lnTo>
                    <a:lnTo>
                      <a:pt x="5" y="14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41" y="0"/>
                    </a:lnTo>
                    <a:lnTo>
                      <a:pt x="47" y="2"/>
                    </a:lnTo>
                    <a:lnTo>
                      <a:pt x="53" y="6"/>
                    </a:lnTo>
                    <a:lnTo>
                      <a:pt x="58" y="10"/>
                    </a:lnTo>
                    <a:lnTo>
                      <a:pt x="62" y="14"/>
                    </a:lnTo>
                    <a:lnTo>
                      <a:pt x="65" y="21"/>
                    </a:lnTo>
                    <a:lnTo>
                      <a:pt x="68" y="27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36" name="Freeform 216"/>
              <p:cNvSpPr>
                <a:spLocks noEditPoints="1"/>
              </p:cNvSpPr>
              <p:nvPr userDrawn="1"/>
            </p:nvSpPr>
            <p:spPr bwMode="auto">
              <a:xfrm>
                <a:off x="997" y="2914"/>
                <a:ext cx="40" cy="40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10" y="93"/>
                  </a:cxn>
                  <a:cxn ang="0">
                    <a:pos x="65" y="66"/>
                  </a:cxn>
                  <a:cxn ang="0">
                    <a:pos x="69" y="60"/>
                  </a:cxn>
                  <a:cxn ang="0">
                    <a:pos x="102" y="102"/>
                  </a:cxn>
                  <a:cxn ang="0">
                    <a:pos x="83" y="114"/>
                  </a:cxn>
                  <a:cxn ang="0">
                    <a:pos x="59" y="119"/>
                  </a:cxn>
                  <a:cxn ang="0">
                    <a:pos x="63" y="68"/>
                  </a:cxn>
                  <a:cxn ang="0">
                    <a:pos x="102" y="102"/>
                  </a:cxn>
                  <a:cxn ang="0">
                    <a:pos x="48" y="118"/>
                  </a:cxn>
                  <a:cxn ang="0">
                    <a:pos x="26" y="109"/>
                  </a:cxn>
                  <a:cxn ang="0">
                    <a:pos x="53" y="66"/>
                  </a:cxn>
                  <a:cxn ang="0">
                    <a:pos x="59" y="69"/>
                  </a:cxn>
                  <a:cxn ang="0">
                    <a:pos x="17" y="102"/>
                  </a:cxn>
                  <a:cxn ang="0">
                    <a:pos x="5" y="82"/>
                  </a:cxn>
                  <a:cxn ang="0">
                    <a:pos x="0" y="60"/>
                  </a:cxn>
                  <a:cxn ang="0">
                    <a:pos x="52" y="63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7"/>
                  </a:cxn>
                  <a:cxn ang="0">
                    <a:pos x="53" y="54"/>
                  </a:cxn>
                  <a:cxn ang="0">
                    <a:pos x="51" y="60"/>
                  </a:cxn>
                  <a:cxn ang="0">
                    <a:pos x="17" y="17"/>
                  </a:cxn>
                  <a:cxn ang="0">
                    <a:pos x="37" y="5"/>
                  </a:cxn>
                  <a:cxn ang="0">
                    <a:pos x="59" y="0"/>
                  </a:cxn>
                  <a:cxn ang="0">
                    <a:pos x="57" y="52"/>
                  </a:cxn>
                  <a:cxn ang="0">
                    <a:pos x="17" y="17"/>
                  </a:cxn>
                  <a:cxn ang="0">
                    <a:pos x="72" y="1"/>
                  </a:cxn>
                  <a:cxn ang="0">
                    <a:pos x="94" y="11"/>
                  </a:cxn>
                  <a:cxn ang="0">
                    <a:pos x="65" y="54"/>
                  </a:cxn>
                  <a:cxn ang="0">
                    <a:pos x="59" y="52"/>
                  </a:cxn>
                  <a:cxn ang="0">
                    <a:pos x="102" y="17"/>
                  </a:cxn>
                  <a:cxn ang="0">
                    <a:pos x="115" y="37"/>
                  </a:cxn>
                  <a:cxn ang="0">
                    <a:pos x="120" y="60"/>
                  </a:cxn>
                  <a:cxn ang="0">
                    <a:pos x="68" y="56"/>
                  </a:cxn>
                  <a:cxn ang="0">
                    <a:pos x="102" y="17"/>
                  </a:cxn>
                </a:cxnLst>
                <a:rect l="0" t="0" r="r" b="b"/>
                <a:pathLst>
                  <a:path w="120" h="119">
                    <a:moveTo>
                      <a:pt x="120" y="60"/>
                    </a:moveTo>
                    <a:lnTo>
                      <a:pt x="118" y="71"/>
                    </a:lnTo>
                    <a:lnTo>
                      <a:pt x="115" y="82"/>
                    </a:lnTo>
                    <a:lnTo>
                      <a:pt x="110" y="93"/>
                    </a:lnTo>
                    <a:lnTo>
                      <a:pt x="102" y="102"/>
                    </a:lnTo>
                    <a:lnTo>
                      <a:pt x="65" y="66"/>
                    </a:lnTo>
                    <a:lnTo>
                      <a:pt x="68" y="63"/>
                    </a:lnTo>
                    <a:lnTo>
                      <a:pt x="69" y="60"/>
                    </a:lnTo>
                    <a:lnTo>
                      <a:pt x="120" y="60"/>
                    </a:lnTo>
                    <a:close/>
                    <a:moveTo>
                      <a:pt x="102" y="102"/>
                    </a:moveTo>
                    <a:lnTo>
                      <a:pt x="94" y="109"/>
                    </a:lnTo>
                    <a:lnTo>
                      <a:pt x="83" y="114"/>
                    </a:lnTo>
                    <a:lnTo>
                      <a:pt x="72" y="118"/>
                    </a:lnTo>
                    <a:lnTo>
                      <a:pt x="59" y="119"/>
                    </a:lnTo>
                    <a:lnTo>
                      <a:pt x="59" y="69"/>
                    </a:lnTo>
                    <a:lnTo>
                      <a:pt x="63" y="68"/>
                    </a:lnTo>
                    <a:lnTo>
                      <a:pt x="65" y="66"/>
                    </a:lnTo>
                    <a:lnTo>
                      <a:pt x="102" y="102"/>
                    </a:lnTo>
                    <a:close/>
                    <a:moveTo>
                      <a:pt x="59" y="119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6" y="109"/>
                    </a:lnTo>
                    <a:lnTo>
                      <a:pt x="17" y="102"/>
                    </a:lnTo>
                    <a:lnTo>
                      <a:pt x="53" y="66"/>
                    </a:lnTo>
                    <a:lnTo>
                      <a:pt x="57" y="68"/>
                    </a:lnTo>
                    <a:lnTo>
                      <a:pt x="59" y="69"/>
                    </a:lnTo>
                    <a:lnTo>
                      <a:pt x="59" y="119"/>
                    </a:lnTo>
                    <a:close/>
                    <a:moveTo>
                      <a:pt x="17" y="102"/>
                    </a:moveTo>
                    <a:lnTo>
                      <a:pt x="10" y="93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60"/>
                    </a:lnTo>
                    <a:lnTo>
                      <a:pt x="51" y="60"/>
                    </a:lnTo>
                    <a:lnTo>
                      <a:pt x="52" y="63"/>
                    </a:lnTo>
                    <a:lnTo>
                      <a:pt x="53" y="66"/>
                    </a:lnTo>
                    <a:lnTo>
                      <a:pt x="17" y="102"/>
                    </a:lnTo>
                    <a:close/>
                    <a:moveTo>
                      <a:pt x="0" y="60"/>
                    </a:moveTo>
                    <a:lnTo>
                      <a:pt x="1" y="48"/>
                    </a:lnTo>
                    <a:lnTo>
                      <a:pt x="5" y="37"/>
                    </a:lnTo>
                    <a:lnTo>
                      <a:pt x="10" y="27"/>
                    </a:lnTo>
                    <a:lnTo>
                      <a:pt x="17" y="17"/>
                    </a:lnTo>
                    <a:lnTo>
                      <a:pt x="53" y="54"/>
                    </a:lnTo>
                    <a:lnTo>
                      <a:pt x="52" y="56"/>
                    </a:lnTo>
                    <a:lnTo>
                      <a:pt x="51" y="60"/>
                    </a:lnTo>
                    <a:lnTo>
                      <a:pt x="0" y="60"/>
                    </a:lnTo>
                    <a:close/>
                    <a:moveTo>
                      <a:pt x="17" y="17"/>
                    </a:moveTo>
                    <a:lnTo>
                      <a:pt x="26" y="11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59" y="0"/>
                    </a:lnTo>
                    <a:lnTo>
                      <a:pt x="59" y="52"/>
                    </a:lnTo>
                    <a:lnTo>
                      <a:pt x="57" y="52"/>
                    </a:lnTo>
                    <a:lnTo>
                      <a:pt x="53" y="54"/>
                    </a:lnTo>
                    <a:lnTo>
                      <a:pt x="17" y="17"/>
                    </a:lnTo>
                    <a:close/>
                    <a:moveTo>
                      <a:pt x="59" y="0"/>
                    </a:moveTo>
                    <a:lnTo>
                      <a:pt x="72" y="1"/>
                    </a:lnTo>
                    <a:lnTo>
                      <a:pt x="83" y="5"/>
                    </a:lnTo>
                    <a:lnTo>
                      <a:pt x="94" y="11"/>
                    </a:lnTo>
                    <a:lnTo>
                      <a:pt x="102" y="17"/>
                    </a:lnTo>
                    <a:lnTo>
                      <a:pt x="65" y="54"/>
                    </a:lnTo>
                    <a:lnTo>
                      <a:pt x="63" y="52"/>
                    </a:lnTo>
                    <a:lnTo>
                      <a:pt x="59" y="52"/>
                    </a:lnTo>
                    <a:lnTo>
                      <a:pt x="59" y="0"/>
                    </a:lnTo>
                    <a:close/>
                    <a:moveTo>
                      <a:pt x="102" y="17"/>
                    </a:moveTo>
                    <a:lnTo>
                      <a:pt x="110" y="27"/>
                    </a:lnTo>
                    <a:lnTo>
                      <a:pt x="115" y="37"/>
                    </a:lnTo>
                    <a:lnTo>
                      <a:pt x="118" y="48"/>
                    </a:lnTo>
                    <a:lnTo>
                      <a:pt x="120" y="60"/>
                    </a:lnTo>
                    <a:lnTo>
                      <a:pt x="69" y="60"/>
                    </a:lnTo>
                    <a:lnTo>
                      <a:pt x="68" y="56"/>
                    </a:lnTo>
                    <a:lnTo>
                      <a:pt x="65" y="54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37" name="Freeform 217"/>
              <p:cNvSpPr>
                <a:spLocks/>
              </p:cNvSpPr>
              <p:nvPr userDrawn="1"/>
            </p:nvSpPr>
            <p:spPr bwMode="auto">
              <a:xfrm>
                <a:off x="875" y="2949"/>
                <a:ext cx="23" cy="23"/>
              </a:xfrm>
              <a:custGeom>
                <a:avLst/>
                <a:gdLst/>
                <a:ahLst/>
                <a:cxnLst>
                  <a:cxn ang="0">
                    <a:pos x="67" y="35"/>
                  </a:cxn>
                  <a:cxn ang="0">
                    <a:pos x="67" y="41"/>
                  </a:cxn>
                  <a:cxn ang="0">
                    <a:pos x="65" y="48"/>
                  </a:cxn>
                  <a:cxn ang="0">
                    <a:pos x="62" y="53"/>
                  </a:cxn>
                  <a:cxn ang="0">
                    <a:pos x="57" y="58"/>
                  </a:cxn>
                  <a:cxn ang="0">
                    <a:pos x="53" y="63"/>
                  </a:cxn>
                  <a:cxn ang="0">
                    <a:pos x="48" y="66"/>
                  </a:cxn>
                  <a:cxn ang="0">
                    <a:pos x="40" y="68"/>
                  </a:cxn>
                  <a:cxn ang="0">
                    <a:pos x="34" y="69"/>
                  </a:cxn>
                  <a:cxn ang="0">
                    <a:pos x="27" y="68"/>
                  </a:cxn>
                  <a:cxn ang="0">
                    <a:pos x="21" y="66"/>
                  </a:cxn>
                  <a:cxn ang="0">
                    <a:pos x="14" y="63"/>
                  </a:cxn>
                  <a:cxn ang="0">
                    <a:pos x="9" y="58"/>
                  </a:cxn>
                  <a:cxn ang="0">
                    <a:pos x="6" y="53"/>
                  </a:cxn>
                  <a:cxn ang="0">
                    <a:pos x="2" y="48"/>
                  </a:cxn>
                  <a:cxn ang="0">
                    <a:pos x="1" y="41"/>
                  </a:cxn>
                  <a:cxn ang="0">
                    <a:pos x="0" y="35"/>
                  </a:cxn>
                  <a:cxn ang="0">
                    <a:pos x="1" y="27"/>
                  </a:cxn>
                  <a:cxn ang="0">
                    <a:pos x="2" y="21"/>
                  </a:cxn>
                  <a:cxn ang="0">
                    <a:pos x="6" y="15"/>
                  </a:cxn>
                  <a:cxn ang="0">
                    <a:pos x="9" y="10"/>
                  </a:cxn>
                  <a:cxn ang="0">
                    <a:pos x="14" y="7"/>
                  </a:cxn>
                  <a:cxn ang="0">
                    <a:pos x="21" y="3"/>
                  </a:cxn>
                  <a:cxn ang="0">
                    <a:pos x="27" y="2"/>
                  </a:cxn>
                  <a:cxn ang="0">
                    <a:pos x="34" y="0"/>
                  </a:cxn>
                  <a:cxn ang="0">
                    <a:pos x="40" y="2"/>
                  </a:cxn>
                  <a:cxn ang="0">
                    <a:pos x="48" y="3"/>
                  </a:cxn>
                  <a:cxn ang="0">
                    <a:pos x="53" y="7"/>
                  </a:cxn>
                  <a:cxn ang="0">
                    <a:pos x="57" y="10"/>
                  </a:cxn>
                  <a:cxn ang="0">
                    <a:pos x="62" y="15"/>
                  </a:cxn>
                  <a:cxn ang="0">
                    <a:pos x="65" y="21"/>
                  </a:cxn>
                  <a:cxn ang="0">
                    <a:pos x="67" y="27"/>
                  </a:cxn>
                  <a:cxn ang="0">
                    <a:pos x="67" y="35"/>
                  </a:cxn>
                </a:cxnLst>
                <a:rect l="0" t="0" r="r" b="b"/>
                <a:pathLst>
                  <a:path w="67" h="69">
                    <a:moveTo>
                      <a:pt x="67" y="35"/>
                    </a:moveTo>
                    <a:lnTo>
                      <a:pt x="67" y="41"/>
                    </a:lnTo>
                    <a:lnTo>
                      <a:pt x="65" y="48"/>
                    </a:lnTo>
                    <a:lnTo>
                      <a:pt x="62" y="53"/>
                    </a:lnTo>
                    <a:lnTo>
                      <a:pt x="57" y="58"/>
                    </a:lnTo>
                    <a:lnTo>
                      <a:pt x="53" y="63"/>
                    </a:lnTo>
                    <a:lnTo>
                      <a:pt x="48" y="66"/>
                    </a:lnTo>
                    <a:lnTo>
                      <a:pt x="40" y="68"/>
                    </a:lnTo>
                    <a:lnTo>
                      <a:pt x="34" y="69"/>
                    </a:lnTo>
                    <a:lnTo>
                      <a:pt x="27" y="68"/>
                    </a:lnTo>
                    <a:lnTo>
                      <a:pt x="21" y="66"/>
                    </a:lnTo>
                    <a:lnTo>
                      <a:pt x="14" y="63"/>
                    </a:lnTo>
                    <a:lnTo>
                      <a:pt x="9" y="58"/>
                    </a:lnTo>
                    <a:lnTo>
                      <a:pt x="6" y="53"/>
                    </a:lnTo>
                    <a:lnTo>
                      <a:pt x="2" y="48"/>
                    </a:lnTo>
                    <a:lnTo>
                      <a:pt x="1" y="41"/>
                    </a:lnTo>
                    <a:lnTo>
                      <a:pt x="0" y="35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6" y="15"/>
                    </a:lnTo>
                    <a:lnTo>
                      <a:pt x="9" y="10"/>
                    </a:lnTo>
                    <a:lnTo>
                      <a:pt x="14" y="7"/>
                    </a:lnTo>
                    <a:lnTo>
                      <a:pt x="21" y="3"/>
                    </a:lnTo>
                    <a:lnTo>
                      <a:pt x="27" y="2"/>
                    </a:lnTo>
                    <a:lnTo>
                      <a:pt x="34" y="0"/>
                    </a:lnTo>
                    <a:lnTo>
                      <a:pt x="40" y="2"/>
                    </a:lnTo>
                    <a:lnTo>
                      <a:pt x="48" y="3"/>
                    </a:lnTo>
                    <a:lnTo>
                      <a:pt x="53" y="7"/>
                    </a:lnTo>
                    <a:lnTo>
                      <a:pt x="57" y="10"/>
                    </a:lnTo>
                    <a:lnTo>
                      <a:pt x="62" y="15"/>
                    </a:lnTo>
                    <a:lnTo>
                      <a:pt x="65" y="21"/>
                    </a:lnTo>
                    <a:lnTo>
                      <a:pt x="67" y="27"/>
                    </a:lnTo>
                    <a:lnTo>
                      <a:pt x="67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38" name="Freeform 218"/>
              <p:cNvSpPr>
                <a:spLocks noEditPoints="1"/>
              </p:cNvSpPr>
              <p:nvPr userDrawn="1"/>
            </p:nvSpPr>
            <p:spPr bwMode="auto">
              <a:xfrm>
                <a:off x="867" y="2940"/>
                <a:ext cx="39" cy="40"/>
              </a:xfrm>
              <a:custGeom>
                <a:avLst/>
                <a:gdLst/>
                <a:ahLst/>
                <a:cxnLst>
                  <a:cxn ang="0">
                    <a:pos x="118" y="72"/>
                  </a:cxn>
                  <a:cxn ang="0">
                    <a:pos x="109" y="93"/>
                  </a:cxn>
                  <a:cxn ang="0">
                    <a:pos x="66" y="66"/>
                  </a:cxn>
                  <a:cxn ang="0">
                    <a:pos x="69" y="60"/>
                  </a:cxn>
                  <a:cxn ang="0">
                    <a:pos x="66" y="66"/>
                  </a:cxn>
                  <a:cxn ang="0">
                    <a:pos x="83" y="83"/>
                  </a:cxn>
                  <a:cxn ang="0">
                    <a:pos x="102" y="102"/>
                  </a:cxn>
                  <a:cxn ang="0">
                    <a:pos x="83" y="114"/>
                  </a:cxn>
                  <a:cxn ang="0">
                    <a:pos x="60" y="119"/>
                  </a:cxn>
                  <a:cxn ang="0">
                    <a:pos x="63" y="67"/>
                  </a:cxn>
                  <a:cxn ang="0">
                    <a:pos x="102" y="102"/>
                  </a:cxn>
                  <a:cxn ang="0">
                    <a:pos x="48" y="118"/>
                  </a:cxn>
                  <a:cxn ang="0">
                    <a:pos x="27" y="109"/>
                  </a:cxn>
                  <a:cxn ang="0">
                    <a:pos x="54" y="66"/>
                  </a:cxn>
                  <a:cxn ang="0">
                    <a:pos x="60" y="68"/>
                  </a:cxn>
                  <a:cxn ang="0">
                    <a:pos x="54" y="66"/>
                  </a:cxn>
                  <a:cxn ang="0">
                    <a:pos x="35" y="83"/>
                  </a:cxn>
                  <a:cxn ang="0">
                    <a:pos x="18" y="102"/>
                  </a:cxn>
                  <a:cxn ang="0">
                    <a:pos x="5" y="83"/>
                  </a:cxn>
                  <a:cxn ang="0">
                    <a:pos x="0" y="60"/>
                  </a:cxn>
                  <a:cxn ang="0">
                    <a:pos x="51" y="64"/>
                  </a:cxn>
                  <a:cxn ang="0">
                    <a:pos x="18" y="102"/>
                  </a:cxn>
                  <a:cxn ang="0">
                    <a:pos x="1" y="48"/>
                  </a:cxn>
                  <a:cxn ang="0">
                    <a:pos x="11" y="27"/>
                  </a:cxn>
                  <a:cxn ang="0">
                    <a:pos x="54" y="54"/>
                  </a:cxn>
                  <a:cxn ang="0">
                    <a:pos x="51" y="60"/>
                  </a:cxn>
                  <a:cxn ang="0">
                    <a:pos x="18" y="18"/>
                  </a:cxn>
                  <a:cxn ang="0">
                    <a:pos x="37" y="4"/>
                  </a:cxn>
                  <a:cxn ang="0">
                    <a:pos x="60" y="0"/>
                  </a:cxn>
                  <a:cxn ang="0">
                    <a:pos x="56" y="51"/>
                  </a:cxn>
                  <a:cxn ang="0">
                    <a:pos x="18" y="18"/>
                  </a:cxn>
                  <a:cxn ang="0">
                    <a:pos x="71" y="1"/>
                  </a:cxn>
                  <a:cxn ang="0">
                    <a:pos x="93" y="11"/>
                  </a:cxn>
                  <a:cxn ang="0">
                    <a:pos x="66" y="54"/>
                  </a:cxn>
                  <a:cxn ang="0">
                    <a:pos x="60" y="51"/>
                  </a:cxn>
                  <a:cxn ang="0">
                    <a:pos x="102" y="18"/>
                  </a:cxn>
                  <a:cxn ang="0">
                    <a:pos x="114" y="36"/>
                  </a:cxn>
                  <a:cxn ang="0">
                    <a:pos x="119" y="60"/>
                  </a:cxn>
                  <a:cxn ang="0">
                    <a:pos x="67" y="56"/>
                  </a:cxn>
                  <a:cxn ang="0">
                    <a:pos x="102" y="18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8" y="72"/>
                    </a:lnTo>
                    <a:lnTo>
                      <a:pt x="114" y="83"/>
                    </a:lnTo>
                    <a:lnTo>
                      <a:pt x="109" y="93"/>
                    </a:lnTo>
                    <a:lnTo>
                      <a:pt x="102" y="102"/>
                    </a:lnTo>
                    <a:lnTo>
                      <a:pt x="66" y="66"/>
                    </a:lnTo>
                    <a:lnTo>
                      <a:pt x="67" y="64"/>
                    </a:lnTo>
                    <a:lnTo>
                      <a:pt x="69" y="60"/>
                    </a:lnTo>
                    <a:lnTo>
                      <a:pt x="119" y="60"/>
                    </a:lnTo>
                    <a:close/>
                    <a:moveTo>
                      <a:pt x="66" y="66"/>
                    </a:moveTo>
                    <a:lnTo>
                      <a:pt x="66" y="66"/>
                    </a:lnTo>
                    <a:lnTo>
                      <a:pt x="83" y="83"/>
                    </a:lnTo>
                    <a:lnTo>
                      <a:pt x="66" y="66"/>
                    </a:lnTo>
                    <a:close/>
                    <a:moveTo>
                      <a:pt x="102" y="102"/>
                    </a:moveTo>
                    <a:lnTo>
                      <a:pt x="93" y="109"/>
                    </a:lnTo>
                    <a:lnTo>
                      <a:pt x="83" y="114"/>
                    </a:lnTo>
                    <a:lnTo>
                      <a:pt x="71" y="118"/>
                    </a:lnTo>
                    <a:lnTo>
                      <a:pt x="60" y="119"/>
                    </a:lnTo>
                    <a:lnTo>
                      <a:pt x="60" y="68"/>
                    </a:lnTo>
                    <a:lnTo>
                      <a:pt x="63" y="67"/>
                    </a:lnTo>
                    <a:lnTo>
                      <a:pt x="66" y="66"/>
                    </a:lnTo>
                    <a:lnTo>
                      <a:pt x="102" y="102"/>
                    </a:lnTo>
                    <a:close/>
                    <a:moveTo>
                      <a:pt x="60" y="119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7" y="109"/>
                    </a:lnTo>
                    <a:lnTo>
                      <a:pt x="18" y="102"/>
                    </a:lnTo>
                    <a:lnTo>
                      <a:pt x="54" y="66"/>
                    </a:lnTo>
                    <a:lnTo>
                      <a:pt x="56" y="67"/>
                    </a:lnTo>
                    <a:lnTo>
                      <a:pt x="60" y="68"/>
                    </a:lnTo>
                    <a:lnTo>
                      <a:pt x="60" y="119"/>
                    </a:lnTo>
                    <a:close/>
                    <a:moveTo>
                      <a:pt x="54" y="66"/>
                    </a:moveTo>
                    <a:lnTo>
                      <a:pt x="54" y="66"/>
                    </a:lnTo>
                    <a:lnTo>
                      <a:pt x="35" y="83"/>
                    </a:lnTo>
                    <a:lnTo>
                      <a:pt x="54" y="66"/>
                    </a:lnTo>
                    <a:close/>
                    <a:moveTo>
                      <a:pt x="18" y="102"/>
                    </a:moveTo>
                    <a:lnTo>
                      <a:pt x="11" y="93"/>
                    </a:lnTo>
                    <a:lnTo>
                      <a:pt x="5" y="83"/>
                    </a:lnTo>
                    <a:lnTo>
                      <a:pt x="1" y="72"/>
                    </a:lnTo>
                    <a:lnTo>
                      <a:pt x="0" y="60"/>
                    </a:lnTo>
                    <a:lnTo>
                      <a:pt x="51" y="60"/>
                    </a:lnTo>
                    <a:lnTo>
                      <a:pt x="51" y="64"/>
                    </a:lnTo>
                    <a:lnTo>
                      <a:pt x="54" y="66"/>
                    </a:lnTo>
                    <a:lnTo>
                      <a:pt x="18" y="102"/>
                    </a:lnTo>
                    <a:close/>
                    <a:moveTo>
                      <a:pt x="0" y="60"/>
                    </a:moveTo>
                    <a:lnTo>
                      <a:pt x="1" y="48"/>
                    </a:lnTo>
                    <a:lnTo>
                      <a:pt x="5" y="36"/>
                    </a:lnTo>
                    <a:lnTo>
                      <a:pt x="11" y="27"/>
                    </a:lnTo>
                    <a:lnTo>
                      <a:pt x="18" y="18"/>
                    </a:lnTo>
                    <a:lnTo>
                      <a:pt x="54" y="54"/>
                    </a:lnTo>
                    <a:lnTo>
                      <a:pt x="51" y="56"/>
                    </a:lnTo>
                    <a:lnTo>
                      <a:pt x="51" y="60"/>
                    </a:lnTo>
                    <a:lnTo>
                      <a:pt x="0" y="60"/>
                    </a:lnTo>
                    <a:close/>
                    <a:moveTo>
                      <a:pt x="18" y="18"/>
                    </a:moveTo>
                    <a:lnTo>
                      <a:pt x="27" y="11"/>
                    </a:lnTo>
                    <a:lnTo>
                      <a:pt x="37" y="4"/>
                    </a:lnTo>
                    <a:lnTo>
                      <a:pt x="48" y="1"/>
                    </a:lnTo>
                    <a:lnTo>
                      <a:pt x="60" y="0"/>
                    </a:lnTo>
                    <a:lnTo>
                      <a:pt x="60" y="51"/>
                    </a:lnTo>
                    <a:lnTo>
                      <a:pt x="56" y="51"/>
                    </a:lnTo>
                    <a:lnTo>
                      <a:pt x="54" y="54"/>
                    </a:lnTo>
                    <a:lnTo>
                      <a:pt x="18" y="18"/>
                    </a:lnTo>
                    <a:close/>
                    <a:moveTo>
                      <a:pt x="60" y="0"/>
                    </a:moveTo>
                    <a:lnTo>
                      <a:pt x="71" y="1"/>
                    </a:lnTo>
                    <a:lnTo>
                      <a:pt x="83" y="4"/>
                    </a:lnTo>
                    <a:lnTo>
                      <a:pt x="93" y="11"/>
                    </a:lnTo>
                    <a:lnTo>
                      <a:pt x="102" y="18"/>
                    </a:lnTo>
                    <a:lnTo>
                      <a:pt x="66" y="54"/>
                    </a:lnTo>
                    <a:lnTo>
                      <a:pt x="64" y="51"/>
                    </a:lnTo>
                    <a:lnTo>
                      <a:pt x="60" y="51"/>
                    </a:lnTo>
                    <a:lnTo>
                      <a:pt x="60" y="0"/>
                    </a:lnTo>
                    <a:close/>
                    <a:moveTo>
                      <a:pt x="102" y="18"/>
                    </a:moveTo>
                    <a:lnTo>
                      <a:pt x="109" y="27"/>
                    </a:lnTo>
                    <a:lnTo>
                      <a:pt x="114" y="36"/>
                    </a:lnTo>
                    <a:lnTo>
                      <a:pt x="118" y="48"/>
                    </a:lnTo>
                    <a:lnTo>
                      <a:pt x="119" y="60"/>
                    </a:lnTo>
                    <a:lnTo>
                      <a:pt x="69" y="60"/>
                    </a:lnTo>
                    <a:lnTo>
                      <a:pt x="67" y="56"/>
                    </a:lnTo>
                    <a:lnTo>
                      <a:pt x="66" y="54"/>
                    </a:lnTo>
                    <a:lnTo>
                      <a:pt x="102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39" name="Freeform 219"/>
              <p:cNvSpPr>
                <a:spLocks/>
              </p:cNvSpPr>
              <p:nvPr userDrawn="1"/>
            </p:nvSpPr>
            <p:spPr bwMode="auto">
              <a:xfrm>
                <a:off x="812" y="2989"/>
                <a:ext cx="23" cy="23"/>
              </a:xfrm>
              <a:custGeom>
                <a:avLst/>
                <a:gdLst/>
                <a:ahLst/>
                <a:cxnLst>
                  <a:cxn ang="0">
                    <a:pos x="68" y="34"/>
                  </a:cxn>
                  <a:cxn ang="0">
                    <a:pos x="67" y="41"/>
                  </a:cxn>
                  <a:cxn ang="0">
                    <a:pos x="66" y="47"/>
                  </a:cxn>
                  <a:cxn ang="0">
                    <a:pos x="62" y="53"/>
                  </a:cxn>
                  <a:cxn ang="0">
                    <a:pos x="58" y="58"/>
                  </a:cxn>
                  <a:cxn ang="0">
                    <a:pos x="53" y="63"/>
                  </a:cxn>
                  <a:cxn ang="0">
                    <a:pos x="47" y="65"/>
                  </a:cxn>
                  <a:cxn ang="0">
                    <a:pos x="41" y="68"/>
                  </a:cxn>
                  <a:cxn ang="0">
                    <a:pos x="34" y="68"/>
                  </a:cxn>
                  <a:cxn ang="0">
                    <a:pos x="28" y="68"/>
                  </a:cxn>
                  <a:cxn ang="0">
                    <a:pos x="21" y="65"/>
                  </a:cxn>
                  <a:cxn ang="0">
                    <a:pos x="15" y="63"/>
                  </a:cxn>
                  <a:cxn ang="0">
                    <a:pos x="10" y="58"/>
                  </a:cxn>
                  <a:cxn ang="0">
                    <a:pos x="5" y="53"/>
                  </a:cxn>
                  <a:cxn ang="0">
                    <a:pos x="3" y="47"/>
                  </a:cxn>
                  <a:cxn ang="0">
                    <a:pos x="0" y="41"/>
                  </a:cxn>
                  <a:cxn ang="0">
                    <a:pos x="0" y="34"/>
                  </a:cxn>
                  <a:cxn ang="0">
                    <a:pos x="0" y="27"/>
                  </a:cxn>
                  <a:cxn ang="0">
                    <a:pos x="3" y="21"/>
                  </a:cxn>
                  <a:cxn ang="0">
                    <a:pos x="5" y="15"/>
                  </a:cxn>
                  <a:cxn ang="0">
                    <a:pos x="10" y="10"/>
                  </a:cxn>
                  <a:cxn ang="0">
                    <a:pos x="15" y="6"/>
                  </a:cxn>
                  <a:cxn ang="0">
                    <a:pos x="21" y="2"/>
                  </a:cxn>
                  <a:cxn ang="0">
                    <a:pos x="28" y="0"/>
                  </a:cxn>
                  <a:cxn ang="0">
                    <a:pos x="34" y="0"/>
                  </a:cxn>
                  <a:cxn ang="0">
                    <a:pos x="41" y="0"/>
                  </a:cxn>
                  <a:cxn ang="0">
                    <a:pos x="47" y="2"/>
                  </a:cxn>
                  <a:cxn ang="0">
                    <a:pos x="53" y="6"/>
                  </a:cxn>
                  <a:cxn ang="0">
                    <a:pos x="58" y="10"/>
                  </a:cxn>
                  <a:cxn ang="0">
                    <a:pos x="62" y="15"/>
                  </a:cxn>
                  <a:cxn ang="0">
                    <a:pos x="66" y="21"/>
                  </a:cxn>
                  <a:cxn ang="0">
                    <a:pos x="67" y="27"/>
                  </a:cxn>
                  <a:cxn ang="0">
                    <a:pos x="68" y="34"/>
                  </a:cxn>
                </a:cxnLst>
                <a:rect l="0" t="0" r="r" b="b"/>
                <a:pathLst>
                  <a:path w="68" h="68">
                    <a:moveTo>
                      <a:pt x="68" y="34"/>
                    </a:moveTo>
                    <a:lnTo>
                      <a:pt x="67" y="41"/>
                    </a:lnTo>
                    <a:lnTo>
                      <a:pt x="66" y="47"/>
                    </a:lnTo>
                    <a:lnTo>
                      <a:pt x="62" y="53"/>
                    </a:lnTo>
                    <a:lnTo>
                      <a:pt x="58" y="58"/>
                    </a:lnTo>
                    <a:lnTo>
                      <a:pt x="53" y="63"/>
                    </a:lnTo>
                    <a:lnTo>
                      <a:pt x="47" y="65"/>
                    </a:lnTo>
                    <a:lnTo>
                      <a:pt x="41" y="68"/>
                    </a:lnTo>
                    <a:lnTo>
                      <a:pt x="34" y="68"/>
                    </a:lnTo>
                    <a:lnTo>
                      <a:pt x="28" y="68"/>
                    </a:lnTo>
                    <a:lnTo>
                      <a:pt x="21" y="65"/>
                    </a:lnTo>
                    <a:lnTo>
                      <a:pt x="15" y="63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3" y="47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0" y="27"/>
                    </a:lnTo>
                    <a:lnTo>
                      <a:pt x="3" y="21"/>
                    </a:lnTo>
                    <a:lnTo>
                      <a:pt x="5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8" y="0"/>
                    </a:lnTo>
                    <a:lnTo>
                      <a:pt x="34" y="0"/>
                    </a:lnTo>
                    <a:lnTo>
                      <a:pt x="41" y="0"/>
                    </a:lnTo>
                    <a:lnTo>
                      <a:pt x="47" y="2"/>
                    </a:lnTo>
                    <a:lnTo>
                      <a:pt x="53" y="6"/>
                    </a:lnTo>
                    <a:lnTo>
                      <a:pt x="58" y="10"/>
                    </a:lnTo>
                    <a:lnTo>
                      <a:pt x="62" y="15"/>
                    </a:lnTo>
                    <a:lnTo>
                      <a:pt x="66" y="21"/>
                    </a:lnTo>
                    <a:lnTo>
                      <a:pt x="67" y="27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40" name="Freeform 220"/>
              <p:cNvSpPr>
                <a:spLocks noEditPoints="1"/>
              </p:cNvSpPr>
              <p:nvPr userDrawn="1"/>
            </p:nvSpPr>
            <p:spPr bwMode="auto">
              <a:xfrm>
                <a:off x="804" y="2980"/>
                <a:ext cx="40" cy="40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08" y="94"/>
                  </a:cxn>
                  <a:cxn ang="0">
                    <a:pos x="65" y="67"/>
                  </a:cxn>
                  <a:cxn ang="0">
                    <a:pos x="67" y="60"/>
                  </a:cxn>
                  <a:cxn ang="0">
                    <a:pos x="102" y="102"/>
                  </a:cxn>
                  <a:cxn ang="0">
                    <a:pos x="82" y="115"/>
                  </a:cxn>
                  <a:cxn ang="0">
                    <a:pos x="59" y="119"/>
                  </a:cxn>
                  <a:cxn ang="0">
                    <a:pos x="62" y="68"/>
                  </a:cxn>
                  <a:cxn ang="0">
                    <a:pos x="102" y="102"/>
                  </a:cxn>
                  <a:cxn ang="0">
                    <a:pos x="48" y="118"/>
                  </a:cxn>
                  <a:cxn ang="0">
                    <a:pos x="25" y="110"/>
                  </a:cxn>
                  <a:cxn ang="0">
                    <a:pos x="53" y="67"/>
                  </a:cxn>
                  <a:cxn ang="0">
                    <a:pos x="59" y="69"/>
                  </a:cxn>
                  <a:cxn ang="0">
                    <a:pos x="17" y="102"/>
                  </a:cxn>
                  <a:cxn ang="0">
                    <a:pos x="5" y="83"/>
                  </a:cxn>
                  <a:cxn ang="0">
                    <a:pos x="0" y="60"/>
                  </a:cxn>
                  <a:cxn ang="0">
                    <a:pos x="51" y="63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9" y="27"/>
                  </a:cxn>
                  <a:cxn ang="0">
                    <a:pos x="53" y="54"/>
                  </a:cxn>
                  <a:cxn ang="0">
                    <a:pos x="50" y="60"/>
                  </a:cxn>
                  <a:cxn ang="0">
                    <a:pos x="17" y="17"/>
                  </a:cxn>
                  <a:cxn ang="0">
                    <a:pos x="35" y="5"/>
                  </a:cxn>
                  <a:cxn ang="0">
                    <a:pos x="59" y="0"/>
                  </a:cxn>
                  <a:cxn ang="0">
                    <a:pos x="56" y="52"/>
                  </a:cxn>
                  <a:cxn ang="0">
                    <a:pos x="17" y="17"/>
                  </a:cxn>
                  <a:cxn ang="0">
                    <a:pos x="71" y="1"/>
                  </a:cxn>
                  <a:cxn ang="0">
                    <a:pos x="92" y="11"/>
                  </a:cxn>
                  <a:cxn ang="0">
                    <a:pos x="65" y="54"/>
                  </a:cxn>
                  <a:cxn ang="0">
                    <a:pos x="59" y="52"/>
                  </a:cxn>
                  <a:cxn ang="0">
                    <a:pos x="102" y="17"/>
                  </a:cxn>
                  <a:cxn ang="0">
                    <a:pos x="114" y="37"/>
                  </a:cxn>
                  <a:cxn ang="0">
                    <a:pos x="119" y="60"/>
                  </a:cxn>
                  <a:cxn ang="0">
                    <a:pos x="67" y="57"/>
                  </a:cxn>
                  <a:cxn ang="0">
                    <a:pos x="102" y="17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8" y="71"/>
                    </a:lnTo>
                    <a:lnTo>
                      <a:pt x="114" y="83"/>
                    </a:lnTo>
                    <a:lnTo>
                      <a:pt x="108" y="94"/>
                    </a:lnTo>
                    <a:lnTo>
                      <a:pt x="102" y="102"/>
                    </a:lnTo>
                    <a:lnTo>
                      <a:pt x="65" y="67"/>
                    </a:lnTo>
                    <a:lnTo>
                      <a:pt x="67" y="63"/>
                    </a:lnTo>
                    <a:lnTo>
                      <a:pt x="67" y="60"/>
                    </a:lnTo>
                    <a:lnTo>
                      <a:pt x="119" y="60"/>
                    </a:lnTo>
                    <a:close/>
                    <a:moveTo>
                      <a:pt x="102" y="102"/>
                    </a:moveTo>
                    <a:lnTo>
                      <a:pt x="92" y="110"/>
                    </a:lnTo>
                    <a:lnTo>
                      <a:pt x="82" y="115"/>
                    </a:lnTo>
                    <a:lnTo>
                      <a:pt x="71" y="118"/>
                    </a:lnTo>
                    <a:lnTo>
                      <a:pt x="59" y="119"/>
                    </a:lnTo>
                    <a:lnTo>
                      <a:pt x="59" y="69"/>
                    </a:lnTo>
                    <a:lnTo>
                      <a:pt x="62" y="68"/>
                    </a:lnTo>
                    <a:lnTo>
                      <a:pt x="65" y="67"/>
                    </a:lnTo>
                    <a:lnTo>
                      <a:pt x="102" y="102"/>
                    </a:lnTo>
                    <a:close/>
                    <a:moveTo>
                      <a:pt x="59" y="119"/>
                    </a:moveTo>
                    <a:lnTo>
                      <a:pt x="48" y="118"/>
                    </a:lnTo>
                    <a:lnTo>
                      <a:pt x="37" y="115"/>
                    </a:lnTo>
                    <a:lnTo>
                      <a:pt x="25" y="110"/>
                    </a:lnTo>
                    <a:lnTo>
                      <a:pt x="17" y="102"/>
                    </a:lnTo>
                    <a:lnTo>
                      <a:pt x="53" y="67"/>
                    </a:lnTo>
                    <a:lnTo>
                      <a:pt x="56" y="68"/>
                    </a:lnTo>
                    <a:lnTo>
                      <a:pt x="59" y="69"/>
                    </a:lnTo>
                    <a:lnTo>
                      <a:pt x="59" y="119"/>
                    </a:lnTo>
                    <a:close/>
                    <a:moveTo>
                      <a:pt x="17" y="102"/>
                    </a:moveTo>
                    <a:lnTo>
                      <a:pt x="9" y="94"/>
                    </a:lnTo>
                    <a:lnTo>
                      <a:pt x="5" y="83"/>
                    </a:lnTo>
                    <a:lnTo>
                      <a:pt x="1" y="71"/>
                    </a:lnTo>
                    <a:lnTo>
                      <a:pt x="0" y="60"/>
                    </a:lnTo>
                    <a:lnTo>
                      <a:pt x="50" y="60"/>
                    </a:lnTo>
                    <a:lnTo>
                      <a:pt x="51" y="63"/>
                    </a:lnTo>
                    <a:lnTo>
                      <a:pt x="53" y="67"/>
                    </a:lnTo>
                    <a:lnTo>
                      <a:pt x="17" y="102"/>
                    </a:lnTo>
                    <a:close/>
                    <a:moveTo>
                      <a:pt x="0" y="60"/>
                    </a:moveTo>
                    <a:lnTo>
                      <a:pt x="1" y="48"/>
                    </a:lnTo>
                    <a:lnTo>
                      <a:pt x="5" y="37"/>
                    </a:lnTo>
                    <a:lnTo>
                      <a:pt x="9" y="27"/>
                    </a:lnTo>
                    <a:lnTo>
                      <a:pt x="17" y="17"/>
                    </a:lnTo>
                    <a:lnTo>
                      <a:pt x="53" y="54"/>
                    </a:lnTo>
                    <a:lnTo>
                      <a:pt x="51" y="57"/>
                    </a:lnTo>
                    <a:lnTo>
                      <a:pt x="50" y="60"/>
                    </a:lnTo>
                    <a:lnTo>
                      <a:pt x="0" y="60"/>
                    </a:lnTo>
                    <a:close/>
                    <a:moveTo>
                      <a:pt x="17" y="17"/>
                    </a:moveTo>
                    <a:lnTo>
                      <a:pt x="25" y="11"/>
                    </a:lnTo>
                    <a:lnTo>
                      <a:pt x="35" y="5"/>
                    </a:lnTo>
                    <a:lnTo>
                      <a:pt x="48" y="1"/>
                    </a:lnTo>
                    <a:lnTo>
                      <a:pt x="59" y="0"/>
                    </a:lnTo>
                    <a:lnTo>
                      <a:pt x="59" y="52"/>
                    </a:lnTo>
                    <a:lnTo>
                      <a:pt x="56" y="52"/>
                    </a:lnTo>
                    <a:lnTo>
                      <a:pt x="53" y="54"/>
                    </a:lnTo>
                    <a:lnTo>
                      <a:pt x="17" y="17"/>
                    </a:lnTo>
                    <a:close/>
                    <a:moveTo>
                      <a:pt x="59" y="0"/>
                    </a:moveTo>
                    <a:lnTo>
                      <a:pt x="71" y="1"/>
                    </a:lnTo>
                    <a:lnTo>
                      <a:pt x="82" y="5"/>
                    </a:lnTo>
                    <a:lnTo>
                      <a:pt x="92" y="11"/>
                    </a:lnTo>
                    <a:lnTo>
                      <a:pt x="102" y="17"/>
                    </a:lnTo>
                    <a:lnTo>
                      <a:pt x="65" y="54"/>
                    </a:lnTo>
                    <a:lnTo>
                      <a:pt x="62" y="52"/>
                    </a:lnTo>
                    <a:lnTo>
                      <a:pt x="59" y="52"/>
                    </a:lnTo>
                    <a:lnTo>
                      <a:pt x="59" y="0"/>
                    </a:lnTo>
                    <a:close/>
                    <a:moveTo>
                      <a:pt x="102" y="17"/>
                    </a:moveTo>
                    <a:lnTo>
                      <a:pt x="108" y="27"/>
                    </a:lnTo>
                    <a:lnTo>
                      <a:pt x="114" y="37"/>
                    </a:lnTo>
                    <a:lnTo>
                      <a:pt x="118" y="48"/>
                    </a:lnTo>
                    <a:lnTo>
                      <a:pt x="119" y="60"/>
                    </a:lnTo>
                    <a:lnTo>
                      <a:pt x="67" y="60"/>
                    </a:lnTo>
                    <a:lnTo>
                      <a:pt x="67" y="57"/>
                    </a:lnTo>
                    <a:lnTo>
                      <a:pt x="65" y="54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41" name="Freeform 221"/>
              <p:cNvSpPr>
                <a:spLocks/>
              </p:cNvSpPr>
              <p:nvPr userDrawn="1"/>
            </p:nvSpPr>
            <p:spPr bwMode="auto">
              <a:xfrm>
                <a:off x="730" y="3174"/>
                <a:ext cx="23" cy="23"/>
              </a:xfrm>
              <a:custGeom>
                <a:avLst/>
                <a:gdLst/>
                <a:ahLst/>
                <a:cxnLst>
                  <a:cxn ang="0">
                    <a:pos x="69" y="34"/>
                  </a:cxn>
                  <a:cxn ang="0">
                    <a:pos x="68" y="42"/>
                  </a:cxn>
                  <a:cxn ang="0">
                    <a:pos x="65" y="48"/>
                  </a:cxn>
                  <a:cxn ang="0">
                    <a:pos x="63" y="54"/>
                  </a:cxn>
                  <a:cxn ang="0">
                    <a:pos x="58" y="59"/>
                  </a:cxn>
                  <a:cxn ang="0">
                    <a:pos x="53" y="63"/>
                  </a:cxn>
                  <a:cxn ang="0">
                    <a:pos x="48" y="66"/>
                  </a:cxn>
                  <a:cxn ang="0">
                    <a:pos x="41" y="68"/>
                  </a:cxn>
                  <a:cxn ang="0">
                    <a:pos x="35" y="69"/>
                  </a:cxn>
                  <a:cxn ang="0">
                    <a:pos x="27" y="68"/>
                  </a:cxn>
                  <a:cxn ang="0">
                    <a:pos x="21" y="66"/>
                  </a:cxn>
                  <a:cxn ang="0">
                    <a:pos x="15" y="63"/>
                  </a:cxn>
                  <a:cxn ang="0">
                    <a:pos x="10" y="59"/>
                  </a:cxn>
                  <a:cxn ang="0">
                    <a:pos x="6" y="54"/>
                  </a:cxn>
                  <a:cxn ang="0">
                    <a:pos x="3" y="48"/>
                  </a:cxn>
                  <a:cxn ang="0">
                    <a:pos x="1" y="42"/>
                  </a:cxn>
                  <a:cxn ang="0">
                    <a:pos x="0" y="34"/>
                  </a:cxn>
                  <a:cxn ang="0">
                    <a:pos x="1" y="27"/>
                  </a:cxn>
                  <a:cxn ang="0">
                    <a:pos x="3" y="21"/>
                  </a:cxn>
                  <a:cxn ang="0">
                    <a:pos x="6" y="16"/>
                  </a:cxn>
                  <a:cxn ang="0">
                    <a:pos x="10" y="10"/>
                  </a:cxn>
                  <a:cxn ang="0">
                    <a:pos x="15" y="6"/>
                  </a:cxn>
                  <a:cxn ang="0">
                    <a:pos x="21" y="2"/>
                  </a:cxn>
                  <a:cxn ang="0">
                    <a:pos x="27" y="1"/>
                  </a:cxn>
                  <a:cxn ang="0">
                    <a:pos x="35" y="0"/>
                  </a:cxn>
                  <a:cxn ang="0">
                    <a:pos x="41" y="1"/>
                  </a:cxn>
                  <a:cxn ang="0">
                    <a:pos x="48" y="2"/>
                  </a:cxn>
                  <a:cxn ang="0">
                    <a:pos x="53" y="6"/>
                  </a:cxn>
                  <a:cxn ang="0">
                    <a:pos x="58" y="10"/>
                  </a:cxn>
                  <a:cxn ang="0">
                    <a:pos x="63" y="16"/>
                  </a:cxn>
                  <a:cxn ang="0">
                    <a:pos x="65" y="21"/>
                  </a:cxn>
                  <a:cxn ang="0">
                    <a:pos x="68" y="27"/>
                  </a:cxn>
                  <a:cxn ang="0">
                    <a:pos x="69" y="34"/>
                  </a:cxn>
                </a:cxnLst>
                <a:rect l="0" t="0" r="r" b="b"/>
                <a:pathLst>
                  <a:path w="69" h="69">
                    <a:moveTo>
                      <a:pt x="69" y="34"/>
                    </a:moveTo>
                    <a:lnTo>
                      <a:pt x="68" y="42"/>
                    </a:lnTo>
                    <a:lnTo>
                      <a:pt x="65" y="48"/>
                    </a:lnTo>
                    <a:lnTo>
                      <a:pt x="63" y="54"/>
                    </a:lnTo>
                    <a:lnTo>
                      <a:pt x="58" y="59"/>
                    </a:lnTo>
                    <a:lnTo>
                      <a:pt x="53" y="63"/>
                    </a:lnTo>
                    <a:lnTo>
                      <a:pt x="48" y="66"/>
                    </a:lnTo>
                    <a:lnTo>
                      <a:pt x="41" y="68"/>
                    </a:lnTo>
                    <a:lnTo>
                      <a:pt x="35" y="69"/>
                    </a:lnTo>
                    <a:lnTo>
                      <a:pt x="27" y="68"/>
                    </a:lnTo>
                    <a:lnTo>
                      <a:pt x="21" y="66"/>
                    </a:lnTo>
                    <a:lnTo>
                      <a:pt x="15" y="63"/>
                    </a:lnTo>
                    <a:lnTo>
                      <a:pt x="10" y="59"/>
                    </a:lnTo>
                    <a:lnTo>
                      <a:pt x="6" y="54"/>
                    </a:lnTo>
                    <a:lnTo>
                      <a:pt x="3" y="48"/>
                    </a:lnTo>
                    <a:lnTo>
                      <a:pt x="1" y="42"/>
                    </a:lnTo>
                    <a:lnTo>
                      <a:pt x="0" y="34"/>
                    </a:lnTo>
                    <a:lnTo>
                      <a:pt x="1" y="27"/>
                    </a:lnTo>
                    <a:lnTo>
                      <a:pt x="3" y="21"/>
                    </a:lnTo>
                    <a:lnTo>
                      <a:pt x="6" y="16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7" y="1"/>
                    </a:lnTo>
                    <a:lnTo>
                      <a:pt x="35" y="0"/>
                    </a:lnTo>
                    <a:lnTo>
                      <a:pt x="41" y="1"/>
                    </a:lnTo>
                    <a:lnTo>
                      <a:pt x="48" y="2"/>
                    </a:lnTo>
                    <a:lnTo>
                      <a:pt x="53" y="6"/>
                    </a:lnTo>
                    <a:lnTo>
                      <a:pt x="58" y="10"/>
                    </a:lnTo>
                    <a:lnTo>
                      <a:pt x="63" y="16"/>
                    </a:lnTo>
                    <a:lnTo>
                      <a:pt x="65" y="21"/>
                    </a:lnTo>
                    <a:lnTo>
                      <a:pt x="68" y="27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42" name="Freeform 222"/>
              <p:cNvSpPr>
                <a:spLocks noEditPoints="1"/>
              </p:cNvSpPr>
              <p:nvPr userDrawn="1"/>
            </p:nvSpPr>
            <p:spPr bwMode="auto">
              <a:xfrm>
                <a:off x="721" y="3166"/>
                <a:ext cx="40" cy="39"/>
              </a:xfrm>
              <a:custGeom>
                <a:avLst/>
                <a:gdLst/>
                <a:ahLst/>
                <a:cxnLst>
                  <a:cxn ang="0">
                    <a:pos x="118" y="72"/>
                  </a:cxn>
                  <a:cxn ang="0">
                    <a:pos x="110" y="93"/>
                  </a:cxn>
                  <a:cxn ang="0">
                    <a:pos x="67" y="66"/>
                  </a:cxn>
                  <a:cxn ang="0">
                    <a:pos x="69" y="59"/>
                  </a:cxn>
                  <a:cxn ang="0">
                    <a:pos x="102" y="101"/>
                  </a:cxn>
                  <a:cxn ang="0">
                    <a:pos x="84" y="115"/>
                  </a:cxn>
                  <a:cxn ang="0">
                    <a:pos x="61" y="118"/>
                  </a:cxn>
                  <a:cxn ang="0">
                    <a:pos x="64" y="67"/>
                  </a:cxn>
                  <a:cxn ang="0">
                    <a:pos x="102" y="101"/>
                  </a:cxn>
                  <a:cxn ang="0">
                    <a:pos x="48" y="117"/>
                  </a:cxn>
                  <a:cxn ang="0">
                    <a:pos x="27" y="109"/>
                  </a:cxn>
                  <a:cxn ang="0">
                    <a:pos x="54" y="66"/>
                  </a:cxn>
                  <a:cxn ang="0">
                    <a:pos x="61" y="68"/>
                  </a:cxn>
                  <a:cxn ang="0">
                    <a:pos x="19" y="101"/>
                  </a:cxn>
                  <a:cxn ang="0">
                    <a:pos x="5" y="83"/>
                  </a:cxn>
                  <a:cxn ang="0">
                    <a:pos x="0" y="59"/>
                  </a:cxn>
                  <a:cxn ang="0">
                    <a:pos x="52" y="63"/>
                  </a:cxn>
                  <a:cxn ang="0">
                    <a:pos x="19" y="101"/>
                  </a:cxn>
                  <a:cxn ang="0">
                    <a:pos x="2" y="47"/>
                  </a:cxn>
                  <a:cxn ang="0">
                    <a:pos x="11" y="26"/>
                  </a:cxn>
                  <a:cxn ang="0">
                    <a:pos x="54" y="53"/>
                  </a:cxn>
                  <a:cxn ang="0">
                    <a:pos x="52" y="59"/>
                  </a:cxn>
                  <a:cxn ang="0">
                    <a:pos x="54" y="53"/>
                  </a:cxn>
                  <a:cxn ang="0">
                    <a:pos x="36" y="35"/>
                  </a:cxn>
                  <a:cxn ang="0">
                    <a:pos x="19" y="18"/>
                  </a:cxn>
                  <a:cxn ang="0">
                    <a:pos x="37" y="4"/>
                  </a:cxn>
                  <a:cxn ang="0">
                    <a:pos x="61" y="0"/>
                  </a:cxn>
                  <a:cxn ang="0">
                    <a:pos x="57" y="52"/>
                  </a:cxn>
                  <a:cxn ang="0">
                    <a:pos x="19" y="18"/>
                  </a:cxn>
                  <a:cxn ang="0">
                    <a:pos x="73" y="2"/>
                  </a:cxn>
                  <a:cxn ang="0">
                    <a:pos x="94" y="10"/>
                  </a:cxn>
                  <a:cxn ang="0">
                    <a:pos x="67" y="53"/>
                  </a:cxn>
                  <a:cxn ang="0">
                    <a:pos x="61" y="51"/>
                  </a:cxn>
                  <a:cxn ang="0">
                    <a:pos x="102" y="18"/>
                  </a:cxn>
                  <a:cxn ang="0">
                    <a:pos x="115" y="36"/>
                  </a:cxn>
                  <a:cxn ang="0">
                    <a:pos x="120" y="59"/>
                  </a:cxn>
                  <a:cxn ang="0">
                    <a:pos x="68" y="56"/>
                  </a:cxn>
                  <a:cxn ang="0">
                    <a:pos x="102" y="18"/>
                  </a:cxn>
                </a:cxnLst>
                <a:rect l="0" t="0" r="r" b="b"/>
                <a:pathLst>
                  <a:path w="120" h="118">
                    <a:moveTo>
                      <a:pt x="120" y="59"/>
                    </a:moveTo>
                    <a:lnTo>
                      <a:pt x="118" y="72"/>
                    </a:lnTo>
                    <a:lnTo>
                      <a:pt x="115" y="83"/>
                    </a:lnTo>
                    <a:lnTo>
                      <a:pt x="110" y="93"/>
                    </a:lnTo>
                    <a:lnTo>
                      <a:pt x="102" y="101"/>
                    </a:lnTo>
                    <a:lnTo>
                      <a:pt x="67" y="66"/>
                    </a:lnTo>
                    <a:lnTo>
                      <a:pt x="68" y="63"/>
                    </a:lnTo>
                    <a:lnTo>
                      <a:pt x="69" y="59"/>
                    </a:lnTo>
                    <a:lnTo>
                      <a:pt x="120" y="59"/>
                    </a:lnTo>
                    <a:close/>
                    <a:moveTo>
                      <a:pt x="102" y="101"/>
                    </a:moveTo>
                    <a:lnTo>
                      <a:pt x="94" y="109"/>
                    </a:lnTo>
                    <a:lnTo>
                      <a:pt x="84" y="115"/>
                    </a:lnTo>
                    <a:lnTo>
                      <a:pt x="73" y="117"/>
                    </a:lnTo>
                    <a:lnTo>
                      <a:pt x="61" y="118"/>
                    </a:lnTo>
                    <a:lnTo>
                      <a:pt x="61" y="68"/>
                    </a:lnTo>
                    <a:lnTo>
                      <a:pt x="64" y="67"/>
                    </a:lnTo>
                    <a:lnTo>
                      <a:pt x="67" y="66"/>
                    </a:lnTo>
                    <a:lnTo>
                      <a:pt x="102" y="101"/>
                    </a:lnTo>
                    <a:close/>
                    <a:moveTo>
                      <a:pt x="61" y="118"/>
                    </a:moveTo>
                    <a:lnTo>
                      <a:pt x="48" y="117"/>
                    </a:lnTo>
                    <a:lnTo>
                      <a:pt x="37" y="115"/>
                    </a:lnTo>
                    <a:lnTo>
                      <a:pt x="27" y="109"/>
                    </a:lnTo>
                    <a:lnTo>
                      <a:pt x="19" y="101"/>
                    </a:lnTo>
                    <a:lnTo>
                      <a:pt x="54" y="66"/>
                    </a:lnTo>
                    <a:lnTo>
                      <a:pt x="57" y="67"/>
                    </a:lnTo>
                    <a:lnTo>
                      <a:pt x="61" y="68"/>
                    </a:lnTo>
                    <a:lnTo>
                      <a:pt x="61" y="118"/>
                    </a:lnTo>
                    <a:close/>
                    <a:moveTo>
                      <a:pt x="19" y="101"/>
                    </a:moveTo>
                    <a:lnTo>
                      <a:pt x="11" y="93"/>
                    </a:lnTo>
                    <a:lnTo>
                      <a:pt x="5" y="83"/>
                    </a:lnTo>
                    <a:lnTo>
                      <a:pt x="2" y="72"/>
                    </a:lnTo>
                    <a:lnTo>
                      <a:pt x="0" y="59"/>
                    </a:lnTo>
                    <a:lnTo>
                      <a:pt x="52" y="59"/>
                    </a:lnTo>
                    <a:lnTo>
                      <a:pt x="52" y="63"/>
                    </a:lnTo>
                    <a:lnTo>
                      <a:pt x="54" y="66"/>
                    </a:lnTo>
                    <a:lnTo>
                      <a:pt x="19" y="101"/>
                    </a:lnTo>
                    <a:close/>
                    <a:moveTo>
                      <a:pt x="0" y="59"/>
                    </a:moveTo>
                    <a:lnTo>
                      <a:pt x="2" y="47"/>
                    </a:lnTo>
                    <a:lnTo>
                      <a:pt x="5" y="36"/>
                    </a:lnTo>
                    <a:lnTo>
                      <a:pt x="11" y="26"/>
                    </a:lnTo>
                    <a:lnTo>
                      <a:pt x="19" y="18"/>
                    </a:lnTo>
                    <a:lnTo>
                      <a:pt x="54" y="53"/>
                    </a:lnTo>
                    <a:lnTo>
                      <a:pt x="52" y="56"/>
                    </a:lnTo>
                    <a:lnTo>
                      <a:pt x="52" y="59"/>
                    </a:lnTo>
                    <a:lnTo>
                      <a:pt x="0" y="59"/>
                    </a:lnTo>
                    <a:close/>
                    <a:moveTo>
                      <a:pt x="54" y="53"/>
                    </a:moveTo>
                    <a:lnTo>
                      <a:pt x="54" y="53"/>
                    </a:lnTo>
                    <a:lnTo>
                      <a:pt x="36" y="35"/>
                    </a:lnTo>
                    <a:lnTo>
                      <a:pt x="54" y="53"/>
                    </a:lnTo>
                    <a:close/>
                    <a:moveTo>
                      <a:pt x="19" y="18"/>
                    </a:moveTo>
                    <a:lnTo>
                      <a:pt x="27" y="10"/>
                    </a:lnTo>
                    <a:lnTo>
                      <a:pt x="37" y="4"/>
                    </a:lnTo>
                    <a:lnTo>
                      <a:pt x="48" y="2"/>
                    </a:lnTo>
                    <a:lnTo>
                      <a:pt x="61" y="0"/>
                    </a:lnTo>
                    <a:lnTo>
                      <a:pt x="61" y="51"/>
                    </a:lnTo>
                    <a:lnTo>
                      <a:pt x="57" y="52"/>
                    </a:lnTo>
                    <a:lnTo>
                      <a:pt x="54" y="53"/>
                    </a:lnTo>
                    <a:lnTo>
                      <a:pt x="19" y="18"/>
                    </a:lnTo>
                    <a:close/>
                    <a:moveTo>
                      <a:pt x="61" y="0"/>
                    </a:moveTo>
                    <a:lnTo>
                      <a:pt x="73" y="2"/>
                    </a:lnTo>
                    <a:lnTo>
                      <a:pt x="84" y="4"/>
                    </a:lnTo>
                    <a:lnTo>
                      <a:pt x="94" y="10"/>
                    </a:lnTo>
                    <a:lnTo>
                      <a:pt x="102" y="18"/>
                    </a:lnTo>
                    <a:lnTo>
                      <a:pt x="67" y="53"/>
                    </a:lnTo>
                    <a:lnTo>
                      <a:pt x="64" y="52"/>
                    </a:lnTo>
                    <a:lnTo>
                      <a:pt x="61" y="51"/>
                    </a:lnTo>
                    <a:lnTo>
                      <a:pt x="61" y="0"/>
                    </a:lnTo>
                    <a:close/>
                    <a:moveTo>
                      <a:pt x="102" y="18"/>
                    </a:moveTo>
                    <a:lnTo>
                      <a:pt x="110" y="26"/>
                    </a:lnTo>
                    <a:lnTo>
                      <a:pt x="115" y="36"/>
                    </a:lnTo>
                    <a:lnTo>
                      <a:pt x="118" y="47"/>
                    </a:lnTo>
                    <a:lnTo>
                      <a:pt x="120" y="59"/>
                    </a:lnTo>
                    <a:lnTo>
                      <a:pt x="69" y="59"/>
                    </a:lnTo>
                    <a:lnTo>
                      <a:pt x="68" y="56"/>
                    </a:lnTo>
                    <a:lnTo>
                      <a:pt x="67" y="53"/>
                    </a:lnTo>
                    <a:lnTo>
                      <a:pt x="102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43" name="Freeform 223"/>
              <p:cNvSpPr>
                <a:spLocks/>
              </p:cNvSpPr>
              <p:nvPr userDrawn="1"/>
            </p:nvSpPr>
            <p:spPr bwMode="auto">
              <a:xfrm>
                <a:off x="666" y="3019"/>
                <a:ext cx="23" cy="22"/>
              </a:xfrm>
              <a:custGeom>
                <a:avLst/>
                <a:gdLst/>
                <a:ahLst/>
                <a:cxnLst>
                  <a:cxn ang="0">
                    <a:pos x="69" y="33"/>
                  </a:cxn>
                  <a:cxn ang="0">
                    <a:pos x="68" y="40"/>
                  </a:cxn>
                  <a:cxn ang="0">
                    <a:pos x="66" y="46"/>
                  </a:cxn>
                  <a:cxn ang="0">
                    <a:pos x="63" y="52"/>
                  </a:cxn>
                  <a:cxn ang="0">
                    <a:pos x="59" y="57"/>
                  </a:cxn>
                  <a:cxn ang="0">
                    <a:pos x="54" y="61"/>
                  </a:cxn>
                  <a:cxn ang="0">
                    <a:pos x="48" y="65"/>
                  </a:cxn>
                  <a:cxn ang="0">
                    <a:pos x="42" y="66"/>
                  </a:cxn>
                  <a:cxn ang="0">
                    <a:pos x="34" y="67"/>
                  </a:cxn>
                  <a:cxn ang="0">
                    <a:pos x="27" y="66"/>
                  </a:cxn>
                  <a:cxn ang="0">
                    <a:pos x="21" y="65"/>
                  </a:cxn>
                  <a:cxn ang="0">
                    <a:pos x="16" y="61"/>
                  </a:cxn>
                  <a:cxn ang="0">
                    <a:pos x="10" y="57"/>
                  </a:cxn>
                  <a:cxn ang="0">
                    <a:pos x="6" y="52"/>
                  </a:cxn>
                  <a:cxn ang="0">
                    <a:pos x="2" y="46"/>
                  </a:cxn>
                  <a:cxn ang="0">
                    <a:pos x="1" y="40"/>
                  </a:cxn>
                  <a:cxn ang="0">
                    <a:pos x="0" y="33"/>
                  </a:cxn>
                  <a:cxn ang="0">
                    <a:pos x="1" y="27"/>
                  </a:cxn>
                  <a:cxn ang="0">
                    <a:pos x="2" y="19"/>
                  </a:cxn>
                  <a:cxn ang="0">
                    <a:pos x="6" y="14"/>
                  </a:cxn>
                  <a:cxn ang="0">
                    <a:pos x="10" y="9"/>
                  </a:cxn>
                  <a:cxn ang="0">
                    <a:pos x="16" y="4"/>
                  </a:cxn>
                  <a:cxn ang="0">
                    <a:pos x="21" y="2"/>
                  </a:cxn>
                  <a:cxn ang="0">
                    <a:pos x="27" y="0"/>
                  </a:cxn>
                  <a:cxn ang="0">
                    <a:pos x="34" y="0"/>
                  </a:cxn>
                  <a:cxn ang="0">
                    <a:pos x="42" y="0"/>
                  </a:cxn>
                  <a:cxn ang="0">
                    <a:pos x="48" y="2"/>
                  </a:cxn>
                  <a:cxn ang="0">
                    <a:pos x="54" y="4"/>
                  </a:cxn>
                  <a:cxn ang="0">
                    <a:pos x="59" y="9"/>
                  </a:cxn>
                  <a:cxn ang="0">
                    <a:pos x="63" y="14"/>
                  </a:cxn>
                  <a:cxn ang="0">
                    <a:pos x="66" y="19"/>
                  </a:cxn>
                  <a:cxn ang="0">
                    <a:pos x="68" y="27"/>
                  </a:cxn>
                  <a:cxn ang="0">
                    <a:pos x="69" y="33"/>
                  </a:cxn>
                </a:cxnLst>
                <a:rect l="0" t="0" r="r" b="b"/>
                <a:pathLst>
                  <a:path w="69" h="67">
                    <a:moveTo>
                      <a:pt x="69" y="33"/>
                    </a:moveTo>
                    <a:lnTo>
                      <a:pt x="68" y="40"/>
                    </a:lnTo>
                    <a:lnTo>
                      <a:pt x="66" y="46"/>
                    </a:lnTo>
                    <a:lnTo>
                      <a:pt x="63" y="52"/>
                    </a:lnTo>
                    <a:lnTo>
                      <a:pt x="59" y="57"/>
                    </a:lnTo>
                    <a:lnTo>
                      <a:pt x="54" y="61"/>
                    </a:lnTo>
                    <a:lnTo>
                      <a:pt x="48" y="65"/>
                    </a:lnTo>
                    <a:lnTo>
                      <a:pt x="42" y="66"/>
                    </a:lnTo>
                    <a:lnTo>
                      <a:pt x="34" y="67"/>
                    </a:lnTo>
                    <a:lnTo>
                      <a:pt x="27" y="66"/>
                    </a:lnTo>
                    <a:lnTo>
                      <a:pt x="21" y="65"/>
                    </a:lnTo>
                    <a:lnTo>
                      <a:pt x="16" y="61"/>
                    </a:lnTo>
                    <a:lnTo>
                      <a:pt x="10" y="57"/>
                    </a:lnTo>
                    <a:lnTo>
                      <a:pt x="6" y="52"/>
                    </a:lnTo>
                    <a:lnTo>
                      <a:pt x="2" y="46"/>
                    </a:lnTo>
                    <a:lnTo>
                      <a:pt x="1" y="40"/>
                    </a:lnTo>
                    <a:lnTo>
                      <a:pt x="0" y="33"/>
                    </a:lnTo>
                    <a:lnTo>
                      <a:pt x="1" y="27"/>
                    </a:lnTo>
                    <a:lnTo>
                      <a:pt x="2" y="19"/>
                    </a:lnTo>
                    <a:lnTo>
                      <a:pt x="6" y="14"/>
                    </a:lnTo>
                    <a:lnTo>
                      <a:pt x="10" y="9"/>
                    </a:lnTo>
                    <a:lnTo>
                      <a:pt x="16" y="4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48" y="2"/>
                    </a:lnTo>
                    <a:lnTo>
                      <a:pt x="54" y="4"/>
                    </a:lnTo>
                    <a:lnTo>
                      <a:pt x="59" y="9"/>
                    </a:lnTo>
                    <a:lnTo>
                      <a:pt x="63" y="14"/>
                    </a:lnTo>
                    <a:lnTo>
                      <a:pt x="66" y="19"/>
                    </a:lnTo>
                    <a:lnTo>
                      <a:pt x="68" y="27"/>
                    </a:lnTo>
                    <a:lnTo>
                      <a:pt x="69" y="33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44" name="Freeform 224"/>
              <p:cNvSpPr>
                <a:spLocks noEditPoints="1"/>
              </p:cNvSpPr>
              <p:nvPr userDrawn="1"/>
            </p:nvSpPr>
            <p:spPr bwMode="auto">
              <a:xfrm>
                <a:off x="657" y="3010"/>
                <a:ext cx="40" cy="40"/>
              </a:xfrm>
              <a:custGeom>
                <a:avLst/>
                <a:gdLst/>
                <a:ahLst/>
                <a:cxnLst>
                  <a:cxn ang="0">
                    <a:pos x="117" y="71"/>
                  </a:cxn>
                  <a:cxn ang="0">
                    <a:pos x="109" y="92"/>
                  </a:cxn>
                  <a:cxn ang="0">
                    <a:pos x="66" y="65"/>
                  </a:cxn>
                  <a:cxn ang="0">
                    <a:pos x="68" y="59"/>
                  </a:cxn>
                  <a:cxn ang="0">
                    <a:pos x="66" y="65"/>
                  </a:cxn>
                  <a:cxn ang="0">
                    <a:pos x="84" y="83"/>
                  </a:cxn>
                  <a:cxn ang="0">
                    <a:pos x="101" y="101"/>
                  </a:cxn>
                  <a:cxn ang="0">
                    <a:pos x="83" y="114"/>
                  </a:cxn>
                  <a:cxn ang="0">
                    <a:pos x="59" y="119"/>
                  </a:cxn>
                  <a:cxn ang="0">
                    <a:pos x="63" y="67"/>
                  </a:cxn>
                  <a:cxn ang="0">
                    <a:pos x="101" y="101"/>
                  </a:cxn>
                  <a:cxn ang="0">
                    <a:pos x="47" y="118"/>
                  </a:cxn>
                  <a:cxn ang="0">
                    <a:pos x="26" y="108"/>
                  </a:cxn>
                  <a:cxn ang="0">
                    <a:pos x="53" y="65"/>
                  </a:cxn>
                  <a:cxn ang="0">
                    <a:pos x="59" y="67"/>
                  </a:cxn>
                  <a:cxn ang="0">
                    <a:pos x="53" y="65"/>
                  </a:cxn>
                  <a:cxn ang="0">
                    <a:pos x="35" y="83"/>
                  </a:cxn>
                  <a:cxn ang="0">
                    <a:pos x="18" y="102"/>
                  </a:cxn>
                  <a:cxn ang="0">
                    <a:pos x="4" y="82"/>
                  </a:cxn>
                  <a:cxn ang="0">
                    <a:pos x="0" y="59"/>
                  </a:cxn>
                  <a:cxn ang="0">
                    <a:pos x="52" y="62"/>
                  </a:cxn>
                  <a:cxn ang="0">
                    <a:pos x="18" y="102"/>
                  </a:cxn>
                  <a:cxn ang="0">
                    <a:pos x="2" y="48"/>
                  </a:cxn>
                  <a:cxn ang="0">
                    <a:pos x="10" y="26"/>
                  </a:cxn>
                  <a:cxn ang="0">
                    <a:pos x="53" y="53"/>
                  </a:cxn>
                  <a:cxn ang="0">
                    <a:pos x="51" y="59"/>
                  </a:cxn>
                  <a:cxn ang="0">
                    <a:pos x="18" y="17"/>
                  </a:cxn>
                  <a:cxn ang="0">
                    <a:pos x="36" y="5"/>
                  </a:cxn>
                  <a:cxn ang="0">
                    <a:pos x="59" y="0"/>
                  </a:cxn>
                  <a:cxn ang="0">
                    <a:pos x="56" y="51"/>
                  </a:cxn>
                  <a:cxn ang="0">
                    <a:pos x="18" y="17"/>
                  </a:cxn>
                  <a:cxn ang="0">
                    <a:pos x="72" y="1"/>
                  </a:cxn>
                  <a:cxn ang="0">
                    <a:pos x="93" y="10"/>
                  </a:cxn>
                  <a:cxn ang="0">
                    <a:pos x="66" y="53"/>
                  </a:cxn>
                  <a:cxn ang="0">
                    <a:pos x="59" y="50"/>
                  </a:cxn>
                  <a:cxn ang="0">
                    <a:pos x="101" y="17"/>
                  </a:cxn>
                  <a:cxn ang="0">
                    <a:pos x="84" y="35"/>
                  </a:cxn>
                  <a:cxn ang="0">
                    <a:pos x="101" y="17"/>
                  </a:cxn>
                  <a:cxn ang="0">
                    <a:pos x="115" y="37"/>
                  </a:cxn>
                  <a:cxn ang="0">
                    <a:pos x="119" y="59"/>
                  </a:cxn>
                  <a:cxn ang="0">
                    <a:pos x="68" y="55"/>
                  </a:cxn>
                  <a:cxn ang="0">
                    <a:pos x="101" y="17"/>
                  </a:cxn>
                </a:cxnLst>
                <a:rect l="0" t="0" r="r" b="b"/>
                <a:pathLst>
                  <a:path w="119" h="119">
                    <a:moveTo>
                      <a:pt x="119" y="59"/>
                    </a:moveTo>
                    <a:lnTo>
                      <a:pt x="117" y="71"/>
                    </a:lnTo>
                    <a:lnTo>
                      <a:pt x="115" y="82"/>
                    </a:lnTo>
                    <a:lnTo>
                      <a:pt x="109" y="92"/>
                    </a:lnTo>
                    <a:lnTo>
                      <a:pt x="101" y="102"/>
                    </a:lnTo>
                    <a:lnTo>
                      <a:pt x="66" y="65"/>
                    </a:lnTo>
                    <a:lnTo>
                      <a:pt x="68" y="62"/>
                    </a:lnTo>
                    <a:lnTo>
                      <a:pt x="68" y="59"/>
                    </a:lnTo>
                    <a:lnTo>
                      <a:pt x="119" y="59"/>
                    </a:lnTo>
                    <a:close/>
                    <a:moveTo>
                      <a:pt x="66" y="65"/>
                    </a:moveTo>
                    <a:lnTo>
                      <a:pt x="66" y="65"/>
                    </a:lnTo>
                    <a:lnTo>
                      <a:pt x="84" y="83"/>
                    </a:lnTo>
                    <a:lnTo>
                      <a:pt x="66" y="65"/>
                    </a:lnTo>
                    <a:close/>
                    <a:moveTo>
                      <a:pt x="101" y="101"/>
                    </a:moveTo>
                    <a:lnTo>
                      <a:pt x="93" y="108"/>
                    </a:lnTo>
                    <a:lnTo>
                      <a:pt x="83" y="114"/>
                    </a:lnTo>
                    <a:lnTo>
                      <a:pt x="72" y="118"/>
                    </a:lnTo>
                    <a:lnTo>
                      <a:pt x="59" y="119"/>
                    </a:lnTo>
                    <a:lnTo>
                      <a:pt x="59" y="67"/>
                    </a:lnTo>
                    <a:lnTo>
                      <a:pt x="63" y="67"/>
                    </a:lnTo>
                    <a:lnTo>
                      <a:pt x="66" y="65"/>
                    </a:lnTo>
                    <a:lnTo>
                      <a:pt x="101" y="101"/>
                    </a:lnTo>
                    <a:close/>
                    <a:moveTo>
                      <a:pt x="59" y="119"/>
                    </a:moveTo>
                    <a:lnTo>
                      <a:pt x="47" y="118"/>
                    </a:lnTo>
                    <a:lnTo>
                      <a:pt x="36" y="114"/>
                    </a:lnTo>
                    <a:lnTo>
                      <a:pt x="26" y="108"/>
                    </a:lnTo>
                    <a:lnTo>
                      <a:pt x="18" y="101"/>
                    </a:lnTo>
                    <a:lnTo>
                      <a:pt x="53" y="65"/>
                    </a:lnTo>
                    <a:lnTo>
                      <a:pt x="56" y="67"/>
                    </a:lnTo>
                    <a:lnTo>
                      <a:pt x="59" y="67"/>
                    </a:lnTo>
                    <a:lnTo>
                      <a:pt x="59" y="119"/>
                    </a:lnTo>
                    <a:close/>
                    <a:moveTo>
                      <a:pt x="53" y="65"/>
                    </a:moveTo>
                    <a:lnTo>
                      <a:pt x="53" y="65"/>
                    </a:lnTo>
                    <a:lnTo>
                      <a:pt x="35" y="83"/>
                    </a:lnTo>
                    <a:lnTo>
                      <a:pt x="53" y="65"/>
                    </a:lnTo>
                    <a:close/>
                    <a:moveTo>
                      <a:pt x="18" y="102"/>
                    </a:moveTo>
                    <a:lnTo>
                      <a:pt x="10" y="92"/>
                    </a:lnTo>
                    <a:lnTo>
                      <a:pt x="4" y="82"/>
                    </a:lnTo>
                    <a:lnTo>
                      <a:pt x="2" y="71"/>
                    </a:lnTo>
                    <a:lnTo>
                      <a:pt x="0" y="59"/>
                    </a:lnTo>
                    <a:lnTo>
                      <a:pt x="51" y="59"/>
                    </a:lnTo>
                    <a:lnTo>
                      <a:pt x="52" y="62"/>
                    </a:lnTo>
                    <a:lnTo>
                      <a:pt x="53" y="65"/>
                    </a:lnTo>
                    <a:lnTo>
                      <a:pt x="18" y="102"/>
                    </a:lnTo>
                    <a:close/>
                    <a:moveTo>
                      <a:pt x="0" y="59"/>
                    </a:moveTo>
                    <a:lnTo>
                      <a:pt x="2" y="48"/>
                    </a:lnTo>
                    <a:lnTo>
                      <a:pt x="4" y="35"/>
                    </a:lnTo>
                    <a:lnTo>
                      <a:pt x="10" y="26"/>
                    </a:lnTo>
                    <a:lnTo>
                      <a:pt x="18" y="17"/>
                    </a:lnTo>
                    <a:lnTo>
                      <a:pt x="53" y="53"/>
                    </a:lnTo>
                    <a:lnTo>
                      <a:pt x="52" y="56"/>
                    </a:lnTo>
                    <a:lnTo>
                      <a:pt x="51" y="59"/>
                    </a:lnTo>
                    <a:lnTo>
                      <a:pt x="0" y="59"/>
                    </a:lnTo>
                    <a:close/>
                    <a:moveTo>
                      <a:pt x="18" y="17"/>
                    </a:moveTo>
                    <a:lnTo>
                      <a:pt x="26" y="10"/>
                    </a:lnTo>
                    <a:lnTo>
                      <a:pt x="36" y="5"/>
                    </a:lnTo>
                    <a:lnTo>
                      <a:pt x="47" y="1"/>
                    </a:lnTo>
                    <a:lnTo>
                      <a:pt x="59" y="0"/>
                    </a:lnTo>
                    <a:lnTo>
                      <a:pt x="59" y="50"/>
                    </a:lnTo>
                    <a:lnTo>
                      <a:pt x="56" y="51"/>
                    </a:lnTo>
                    <a:lnTo>
                      <a:pt x="53" y="53"/>
                    </a:lnTo>
                    <a:lnTo>
                      <a:pt x="18" y="17"/>
                    </a:lnTo>
                    <a:close/>
                    <a:moveTo>
                      <a:pt x="59" y="0"/>
                    </a:moveTo>
                    <a:lnTo>
                      <a:pt x="72" y="1"/>
                    </a:lnTo>
                    <a:lnTo>
                      <a:pt x="83" y="5"/>
                    </a:lnTo>
                    <a:lnTo>
                      <a:pt x="93" y="10"/>
                    </a:lnTo>
                    <a:lnTo>
                      <a:pt x="101" y="17"/>
                    </a:lnTo>
                    <a:lnTo>
                      <a:pt x="66" y="53"/>
                    </a:lnTo>
                    <a:lnTo>
                      <a:pt x="63" y="51"/>
                    </a:lnTo>
                    <a:lnTo>
                      <a:pt x="59" y="50"/>
                    </a:lnTo>
                    <a:lnTo>
                      <a:pt x="59" y="0"/>
                    </a:lnTo>
                    <a:close/>
                    <a:moveTo>
                      <a:pt x="101" y="17"/>
                    </a:moveTo>
                    <a:lnTo>
                      <a:pt x="101" y="17"/>
                    </a:lnTo>
                    <a:lnTo>
                      <a:pt x="84" y="35"/>
                    </a:lnTo>
                    <a:lnTo>
                      <a:pt x="101" y="17"/>
                    </a:lnTo>
                    <a:close/>
                    <a:moveTo>
                      <a:pt x="101" y="17"/>
                    </a:moveTo>
                    <a:lnTo>
                      <a:pt x="109" y="26"/>
                    </a:lnTo>
                    <a:lnTo>
                      <a:pt x="115" y="37"/>
                    </a:lnTo>
                    <a:lnTo>
                      <a:pt x="117" y="48"/>
                    </a:lnTo>
                    <a:lnTo>
                      <a:pt x="119" y="59"/>
                    </a:lnTo>
                    <a:lnTo>
                      <a:pt x="68" y="59"/>
                    </a:lnTo>
                    <a:lnTo>
                      <a:pt x="68" y="55"/>
                    </a:lnTo>
                    <a:lnTo>
                      <a:pt x="66" y="53"/>
                    </a:lnTo>
                    <a:lnTo>
                      <a:pt x="101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45" name="Freeform 225"/>
              <p:cNvSpPr>
                <a:spLocks/>
              </p:cNvSpPr>
              <p:nvPr userDrawn="1"/>
            </p:nvSpPr>
            <p:spPr bwMode="auto">
              <a:xfrm>
                <a:off x="708" y="2848"/>
                <a:ext cx="22" cy="22"/>
              </a:xfrm>
              <a:custGeom>
                <a:avLst/>
                <a:gdLst/>
                <a:ahLst/>
                <a:cxnLst>
                  <a:cxn ang="0">
                    <a:pos x="67" y="34"/>
                  </a:cxn>
                  <a:cxn ang="0">
                    <a:pos x="67" y="41"/>
                  </a:cxn>
                  <a:cxn ang="0">
                    <a:pos x="65" y="48"/>
                  </a:cxn>
                  <a:cxn ang="0">
                    <a:pos x="61" y="54"/>
                  </a:cxn>
                  <a:cxn ang="0">
                    <a:pos x="57" y="59"/>
                  </a:cxn>
                  <a:cxn ang="0">
                    <a:pos x="52" y="62"/>
                  </a:cxn>
                  <a:cxn ang="0">
                    <a:pos x="46" y="66"/>
                  </a:cxn>
                  <a:cxn ang="0">
                    <a:pos x="40" y="67"/>
                  </a:cxn>
                  <a:cxn ang="0">
                    <a:pos x="33" y="68"/>
                  </a:cxn>
                  <a:cxn ang="0">
                    <a:pos x="27" y="67"/>
                  </a:cxn>
                  <a:cxn ang="0">
                    <a:pos x="20" y="66"/>
                  </a:cxn>
                  <a:cxn ang="0">
                    <a:pos x="14" y="62"/>
                  </a:cxn>
                  <a:cxn ang="0">
                    <a:pos x="9" y="59"/>
                  </a:cxn>
                  <a:cxn ang="0">
                    <a:pos x="4" y="54"/>
                  </a:cxn>
                  <a:cxn ang="0">
                    <a:pos x="2" y="48"/>
                  </a:cxn>
                  <a:cxn ang="0">
                    <a:pos x="0" y="41"/>
                  </a:cxn>
                  <a:cxn ang="0">
                    <a:pos x="0" y="34"/>
                  </a:cxn>
                  <a:cxn ang="0">
                    <a:pos x="0" y="27"/>
                  </a:cxn>
                  <a:cxn ang="0">
                    <a:pos x="2" y="20"/>
                  </a:cxn>
                  <a:cxn ang="0">
                    <a:pos x="4" y="16"/>
                  </a:cxn>
                  <a:cxn ang="0">
                    <a:pos x="9" y="9"/>
                  </a:cxn>
                  <a:cxn ang="0">
                    <a:pos x="14" y="6"/>
                  </a:cxn>
                  <a:cxn ang="0">
                    <a:pos x="20" y="3"/>
                  </a:cxn>
                  <a:cxn ang="0">
                    <a:pos x="27" y="1"/>
                  </a:cxn>
                  <a:cxn ang="0">
                    <a:pos x="33" y="0"/>
                  </a:cxn>
                  <a:cxn ang="0">
                    <a:pos x="40" y="1"/>
                  </a:cxn>
                  <a:cxn ang="0">
                    <a:pos x="46" y="3"/>
                  </a:cxn>
                  <a:cxn ang="0">
                    <a:pos x="52" y="6"/>
                  </a:cxn>
                  <a:cxn ang="0">
                    <a:pos x="57" y="9"/>
                  </a:cxn>
                  <a:cxn ang="0">
                    <a:pos x="61" y="16"/>
                  </a:cxn>
                  <a:cxn ang="0">
                    <a:pos x="65" y="20"/>
                  </a:cxn>
                  <a:cxn ang="0">
                    <a:pos x="67" y="27"/>
                  </a:cxn>
                  <a:cxn ang="0">
                    <a:pos x="67" y="34"/>
                  </a:cxn>
                </a:cxnLst>
                <a:rect l="0" t="0" r="r" b="b"/>
                <a:pathLst>
                  <a:path w="67" h="68">
                    <a:moveTo>
                      <a:pt x="67" y="34"/>
                    </a:moveTo>
                    <a:lnTo>
                      <a:pt x="67" y="41"/>
                    </a:lnTo>
                    <a:lnTo>
                      <a:pt x="65" y="48"/>
                    </a:lnTo>
                    <a:lnTo>
                      <a:pt x="61" y="54"/>
                    </a:lnTo>
                    <a:lnTo>
                      <a:pt x="57" y="59"/>
                    </a:lnTo>
                    <a:lnTo>
                      <a:pt x="52" y="62"/>
                    </a:lnTo>
                    <a:lnTo>
                      <a:pt x="46" y="66"/>
                    </a:lnTo>
                    <a:lnTo>
                      <a:pt x="40" y="67"/>
                    </a:lnTo>
                    <a:lnTo>
                      <a:pt x="33" y="68"/>
                    </a:lnTo>
                    <a:lnTo>
                      <a:pt x="27" y="67"/>
                    </a:lnTo>
                    <a:lnTo>
                      <a:pt x="20" y="66"/>
                    </a:lnTo>
                    <a:lnTo>
                      <a:pt x="14" y="62"/>
                    </a:lnTo>
                    <a:lnTo>
                      <a:pt x="9" y="59"/>
                    </a:lnTo>
                    <a:lnTo>
                      <a:pt x="4" y="54"/>
                    </a:lnTo>
                    <a:lnTo>
                      <a:pt x="2" y="48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0" y="27"/>
                    </a:lnTo>
                    <a:lnTo>
                      <a:pt x="2" y="20"/>
                    </a:lnTo>
                    <a:lnTo>
                      <a:pt x="4" y="16"/>
                    </a:lnTo>
                    <a:lnTo>
                      <a:pt x="9" y="9"/>
                    </a:lnTo>
                    <a:lnTo>
                      <a:pt x="14" y="6"/>
                    </a:lnTo>
                    <a:lnTo>
                      <a:pt x="20" y="3"/>
                    </a:lnTo>
                    <a:lnTo>
                      <a:pt x="27" y="1"/>
                    </a:lnTo>
                    <a:lnTo>
                      <a:pt x="33" y="0"/>
                    </a:lnTo>
                    <a:lnTo>
                      <a:pt x="40" y="1"/>
                    </a:lnTo>
                    <a:lnTo>
                      <a:pt x="46" y="3"/>
                    </a:lnTo>
                    <a:lnTo>
                      <a:pt x="52" y="6"/>
                    </a:lnTo>
                    <a:lnTo>
                      <a:pt x="57" y="9"/>
                    </a:lnTo>
                    <a:lnTo>
                      <a:pt x="61" y="16"/>
                    </a:lnTo>
                    <a:lnTo>
                      <a:pt x="65" y="20"/>
                    </a:lnTo>
                    <a:lnTo>
                      <a:pt x="67" y="27"/>
                    </a:lnTo>
                    <a:lnTo>
                      <a:pt x="67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46" name="Freeform 226"/>
              <p:cNvSpPr>
                <a:spLocks noEditPoints="1"/>
              </p:cNvSpPr>
              <p:nvPr userDrawn="1"/>
            </p:nvSpPr>
            <p:spPr bwMode="auto">
              <a:xfrm>
                <a:off x="699" y="2839"/>
                <a:ext cx="40" cy="40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08" y="92"/>
                  </a:cxn>
                  <a:cxn ang="0">
                    <a:pos x="65" y="65"/>
                  </a:cxn>
                  <a:cxn ang="0">
                    <a:pos x="67" y="59"/>
                  </a:cxn>
                  <a:cxn ang="0">
                    <a:pos x="102" y="101"/>
                  </a:cxn>
                  <a:cxn ang="0">
                    <a:pos x="82" y="114"/>
                  </a:cxn>
                  <a:cxn ang="0">
                    <a:pos x="59" y="118"/>
                  </a:cxn>
                  <a:cxn ang="0">
                    <a:pos x="62" y="68"/>
                  </a:cxn>
                  <a:cxn ang="0">
                    <a:pos x="102" y="101"/>
                  </a:cxn>
                  <a:cxn ang="0">
                    <a:pos x="48" y="118"/>
                  </a:cxn>
                  <a:cxn ang="0">
                    <a:pos x="26" y="108"/>
                  </a:cxn>
                  <a:cxn ang="0">
                    <a:pos x="53" y="65"/>
                  </a:cxn>
                  <a:cxn ang="0">
                    <a:pos x="59" y="68"/>
                  </a:cxn>
                  <a:cxn ang="0">
                    <a:pos x="17" y="101"/>
                  </a:cxn>
                  <a:cxn ang="0">
                    <a:pos x="5" y="82"/>
                  </a:cxn>
                  <a:cxn ang="0">
                    <a:pos x="0" y="59"/>
                  </a:cxn>
                  <a:cxn ang="0">
                    <a:pos x="51" y="63"/>
                  </a:cxn>
                  <a:cxn ang="0">
                    <a:pos x="17" y="101"/>
                  </a:cxn>
                  <a:cxn ang="0">
                    <a:pos x="1" y="47"/>
                  </a:cxn>
                  <a:cxn ang="0">
                    <a:pos x="10" y="26"/>
                  </a:cxn>
                  <a:cxn ang="0">
                    <a:pos x="53" y="53"/>
                  </a:cxn>
                  <a:cxn ang="0">
                    <a:pos x="50" y="59"/>
                  </a:cxn>
                  <a:cxn ang="0">
                    <a:pos x="17" y="17"/>
                  </a:cxn>
                  <a:cxn ang="0">
                    <a:pos x="35" y="34"/>
                  </a:cxn>
                  <a:cxn ang="0">
                    <a:pos x="17" y="17"/>
                  </a:cxn>
                  <a:cxn ang="0">
                    <a:pos x="37" y="4"/>
                  </a:cxn>
                  <a:cxn ang="0">
                    <a:pos x="59" y="0"/>
                  </a:cxn>
                  <a:cxn ang="0">
                    <a:pos x="56" y="52"/>
                  </a:cxn>
                  <a:cxn ang="0">
                    <a:pos x="17" y="17"/>
                  </a:cxn>
                  <a:cxn ang="0">
                    <a:pos x="71" y="1"/>
                  </a:cxn>
                  <a:cxn ang="0">
                    <a:pos x="92" y="10"/>
                  </a:cxn>
                  <a:cxn ang="0">
                    <a:pos x="65" y="53"/>
                  </a:cxn>
                  <a:cxn ang="0">
                    <a:pos x="59" y="50"/>
                  </a:cxn>
                  <a:cxn ang="0">
                    <a:pos x="102" y="17"/>
                  </a:cxn>
                  <a:cxn ang="0">
                    <a:pos x="114" y="36"/>
                  </a:cxn>
                  <a:cxn ang="0">
                    <a:pos x="119" y="59"/>
                  </a:cxn>
                  <a:cxn ang="0">
                    <a:pos x="67" y="55"/>
                  </a:cxn>
                  <a:cxn ang="0">
                    <a:pos x="102" y="17"/>
                  </a:cxn>
                </a:cxnLst>
                <a:rect l="0" t="0" r="r" b="b"/>
                <a:pathLst>
                  <a:path w="119" h="118">
                    <a:moveTo>
                      <a:pt x="119" y="59"/>
                    </a:moveTo>
                    <a:lnTo>
                      <a:pt x="118" y="71"/>
                    </a:lnTo>
                    <a:lnTo>
                      <a:pt x="114" y="82"/>
                    </a:lnTo>
                    <a:lnTo>
                      <a:pt x="108" y="92"/>
                    </a:lnTo>
                    <a:lnTo>
                      <a:pt x="102" y="101"/>
                    </a:lnTo>
                    <a:lnTo>
                      <a:pt x="65" y="65"/>
                    </a:lnTo>
                    <a:lnTo>
                      <a:pt x="67" y="63"/>
                    </a:lnTo>
                    <a:lnTo>
                      <a:pt x="67" y="59"/>
                    </a:lnTo>
                    <a:lnTo>
                      <a:pt x="119" y="59"/>
                    </a:lnTo>
                    <a:close/>
                    <a:moveTo>
                      <a:pt x="102" y="101"/>
                    </a:moveTo>
                    <a:lnTo>
                      <a:pt x="92" y="108"/>
                    </a:lnTo>
                    <a:lnTo>
                      <a:pt x="82" y="114"/>
                    </a:lnTo>
                    <a:lnTo>
                      <a:pt x="71" y="118"/>
                    </a:lnTo>
                    <a:lnTo>
                      <a:pt x="59" y="118"/>
                    </a:lnTo>
                    <a:lnTo>
                      <a:pt x="59" y="68"/>
                    </a:lnTo>
                    <a:lnTo>
                      <a:pt x="62" y="68"/>
                    </a:lnTo>
                    <a:lnTo>
                      <a:pt x="65" y="65"/>
                    </a:lnTo>
                    <a:lnTo>
                      <a:pt x="102" y="101"/>
                    </a:lnTo>
                    <a:close/>
                    <a:moveTo>
                      <a:pt x="59" y="118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6" y="108"/>
                    </a:lnTo>
                    <a:lnTo>
                      <a:pt x="17" y="101"/>
                    </a:lnTo>
                    <a:lnTo>
                      <a:pt x="53" y="65"/>
                    </a:lnTo>
                    <a:lnTo>
                      <a:pt x="56" y="68"/>
                    </a:lnTo>
                    <a:lnTo>
                      <a:pt x="59" y="68"/>
                    </a:lnTo>
                    <a:lnTo>
                      <a:pt x="59" y="118"/>
                    </a:lnTo>
                    <a:close/>
                    <a:moveTo>
                      <a:pt x="17" y="101"/>
                    </a:moveTo>
                    <a:lnTo>
                      <a:pt x="10" y="92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50" y="59"/>
                    </a:lnTo>
                    <a:lnTo>
                      <a:pt x="51" y="63"/>
                    </a:lnTo>
                    <a:lnTo>
                      <a:pt x="53" y="65"/>
                    </a:lnTo>
                    <a:lnTo>
                      <a:pt x="17" y="101"/>
                    </a:lnTo>
                    <a:close/>
                    <a:moveTo>
                      <a:pt x="0" y="59"/>
                    </a:moveTo>
                    <a:lnTo>
                      <a:pt x="1" y="47"/>
                    </a:lnTo>
                    <a:lnTo>
                      <a:pt x="5" y="36"/>
                    </a:lnTo>
                    <a:lnTo>
                      <a:pt x="10" y="26"/>
                    </a:lnTo>
                    <a:lnTo>
                      <a:pt x="17" y="17"/>
                    </a:lnTo>
                    <a:lnTo>
                      <a:pt x="53" y="53"/>
                    </a:lnTo>
                    <a:lnTo>
                      <a:pt x="51" y="55"/>
                    </a:lnTo>
                    <a:lnTo>
                      <a:pt x="50" y="59"/>
                    </a:lnTo>
                    <a:lnTo>
                      <a:pt x="0" y="59"/>
                    </a:lnTo>
                    <a:close/>
                    <a:moveTo>
                      <a:pt x="17" y="17"/>
                    </a:moveTo>
                    <a:lnTo>
                      <a:pt x="17" y="17"/>
                    </a:lnTo>
                    <a:lnTo>
                      <a:pt x="35" y="34"/>
                    </a:lnTo>
                    <a:lnTo>
                      <a:pt x="17" y="17"/>
                    </a:lnTo>
                    <a:close/>
                    <a:moveTo>
                      <a:pt x="17" y="17"/>
                    </a:moveTo>
                    <a:lnTo>
                      <a:pt x="26" y="10"/>
                    </a:lnTo>
                    <a:lnTo>
                      <a:pt x="37" y="4"/>
                    </a:lnTo>
                    <a:lnTo>
                      <a:pt x="48" y="1"/>
                    </a:lnTo>
                    <a:lnTo>
                      <a:pt x="59" y="0"/>
                    </a:lnTo>
                    <a:lnTo>
                      <a:pt x="59" y="50"/>
                    </a:lnTo>
                    <a:lnTo>
                      <a:pt x="56" y="52"/>
                    </a:lnTo>
                    <a:lnTo>
                      <a:pt x="53" y="53"/>
                    </a:lnTo>
                    <a:lnTo>
                      <a:pt x="17" y="17"/>
                    </a:lnTo>
                    <a:close/>
                    <a:moveTo>
                      <a:pt x="59" y="0"/>
                    </a:moveTo>
                    <a:lnTo>
                      <a:pt x="71" y="1"/>
                    </a:lnTo>
                    <a:lnTo>
                      <a:pt x="82" y="5"/>
                    </a:lnTo>
                    <a:lnTo>
                      <a:pt x="92" y="10"/>
                    </a:lnTo>
                    <a:lnTo>
                      <a:pt x="102" y="17"/>
                    </a:lnTo>
                    <a:lnTo>
                      <a:pt x="65" y="53"/>
                    </a:lnTo>
                    <a:lnTo>
                      <a:pt x="62" y="52"/>
                    </a:lnTo>
                    <a:lnTo>
                      <a:pt x="59" y="50"/>
                    </a:lnTo>
                    <a:lnTo>
                      <a:pt x="59" y="0"/>
                    </a:lnTo>
                    <a:close/>
                    <a:moveTo>
                      <a:pt x="102" y="17"/>
                    </a:moveTo>
                    <a:lnTo>
                      <a:pt x="108" y="26"/>
                    </a:lnTo>
                    <a:lnTo>
                      <a:pt x="114" y="36"/>
                    </a:lnTo>
                    <a:lnTo>
                      <a:pt x="118" y="47"/>
                    </a:lnTo>
                    <a:lnTo>
                      <a:pt x="119" y="59"/>
                    </a:lnTo>
                    <a:lnTo>
                      <a:pt x="67" y="59"/>
                    </a:lnTo>
                    <a:lnTo>
                      <a:pt x="67" y="55"/>
                    </a:lnTo>
                    <a:lnTo>
                      <a:pt x="65" y="53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47" name="Freeform 227"/>
              <p:cNvSpPr>
                <a:spLocks/>
              </p:cNvSpPr>
              <p:nvPr userDrawn="1"/>
            </p:nvSpPr>
            <p:spPr bwMode="auto">
              <a:xfrm>
                <a:off x="771" y="2788"/>
                <a:ext cx="23" cy="23"/>
              </a:xfrm>
              <a:custGeom>
                <a:avLst/>
                <a:gdLst/>
                <a:ahLst/>
                <a:cxnLst>
                  <a:cxn ang="0">
                    <a:pos x="69" y="34"/>
                  </a:cxn>
                  <a:cxn ang="0">
                    <a:pos x="68" y="42"/>
                  </a:cxn>
                  <a:cxn ang="0">
                    <a:pos x="66" y="48"/>
                  </a:cxn>
                  <a:cxn ang="0">
                    <a:pos x="63" y="53"/>
                  </a:cxn>
                  <a:cxn ang="0">
                    <a:pos x="58" y="59"/>
                  </a:cxn>
                  <a:cxn ang="0">
                    <a:pos x="53" y="63"/>
                  </a:cxn>
                  <a:cxn ang="0">
                    <a:pos x="48" y="66"/>
                  </a:cxn>
                  <a:cxn ang="0">
                    <a:pos x="41" y="68"/>
                  </a:cxn>
                  <a:cxn ang="0">
                    <a:pos x="35" y="69"/>
                  </a:cxn>
                  <a:cxn ang="0">
                    <a:pos x="27" y="68"/>
                  </a:cxn>
                  <a:cxn ang="0">
                    <a:pos x="21" y="66"/>
                  </a:cxn>
                  <a:cxn ang="0">
                    <a:pos x="15" y="63"/>
                  </a:cxn>
                  <a:cxn ang="0">
                    <a:pos x="10" y="59"/>
                  </a:cxn>
                  <a:cxn ang="0">
                    <a:pos x="7" y="53"/>
                  </a:cxn>
                  <a:cxn ang="0">
                    <a:pos x="3" y="48"/>
                  </a:cxn>
                  <a:cxn ang="0">
                    <a:pos x="2" y="42"/>
                  </a:cxn>
                  <a:cxn ang="0">
                    <a:pos x="0" y="34"/>
                  </a:cxn>
                  <a:cxn ang="0">
                    <a:pos x="2" y="27"/>
                  </a:cxn>
                  <a:cxn ang="0">
                    <a:pos x="3" y="21"/>
                  </a:cxn>
                  <a:cxn ang="0">
                    <a:pos x="7" y="15"/>
                  </a:cxn>
                  <a:cxn ang="0">
                    <a:pos x="10" y="10"/>
                  </a:cxn>
                  <a:cxn ang="0">
                    <a:pos x="15" y="6"/>
                  </a:cxn>
                  <a:cxn ang="0">
                    <a:pos x="21" y="2"/>
                  </a:cxn>
                  <a:cxn ang="0">
                    <a:pos x="27" y="1"/>
                  </a:cxn>
                  <a:cxn ang="0">
                    <a:pos x="35" y="0"/>
                  </a:cxn>
                  <a:cxn ang="0">
                    <a:pos x="41" y="1"/>
                  </a:cxn>
                  <a:cxn ang="0">
                    <a:pos x="48" y="2"/>
                  </a:cxn>
                  <a:cxn ang="0">
                    <a:pos x="53" y="6"/>
                  </a:cxn>
                  <a:cxn ang="0">
                    <a:pos x="58" y="10"/>
                  </a:cxn>
                  <a:cxn ang="0">
                    <a:pos x="63" y="15"/>
                  </a:cxn>
                  <a:cxn ang="0">
                    <a:pos x="66" y="21"/>
                  </a:cxn>
                  <a:cxn ang="0">
                    <a:pos x="68" y="27"/>
                  </a:cxn>
                  <a:cxn ang="0">
                    <a:pos x="69" y="34"/>
                  </a:cxn>
                </a:cxnLst>
                <a:rect l="0" t="0" r="r" b="b"/>
                <a:pathLst>
                  <a:path w="69" h="69">
                    <a:moveTo>
                      <a:pt x="69" y="34"/>
                    </a:moveTo>
                    <a:lnTo>
                      <a:pt x="68" y="42"/>
                    </a:lnTo>
                    <a:lnTo>
                      <a:pt x="66" y="48"/>
                    </a:lnTo>
                    <a:lnTo>
                      <a:pt x="63" y="53"/>
                    </a:lnTo>
                    <a:lnTo>
                      <a:pt x="58" y="59"/>
                    </a:lnTo>
                    <a:lnTo>
                      <a:pt x="53" y="63"/>
                    </a:lnTo>
                    <a:lnTo>
                      <a:pt x="48" y="66"/>
                    </a:lnTo>
                    <a:lnTo>
                      <a:pt x="41" y="68"/>
                    </a:lnTo>
                    <a:lnTo>
                      <a:pt x="35" y="69"/>
                    </a:lnTo>
                    <a:lnTo>
                      <a:pt x="27" y="68"/>
                    </a:lnTo>
                    <a:lnTo>
                      <a:pt x="21" y="66"/>
                    </a:lnTo>
                    <a:lnTo>
                      <a:pt x="15" y="63"/>
                    </a:lnTo>
                    <a:lnTo>
                      <a:pt x="10" y="59"/>
                    </a:lnTo>
                    <a:lnTo>
                      <a:pt x="7" y="53"/>
                    </a:lnTo>
                    <a:lnTo>
                      <a:pt x="3" y="48"/>
                    </a:lnTo>
                    <a:lnTo>
                      <a:pt x="2" y="42"/>
                    </a:lnTo>
                    <a:lnTo>
                      <a:pt x="0" y="34"/>
                    </a:lnTo>
                    <a:lnTo>
                      <a:pt x="2" y="27"/>
                    </a:lnTo>
                    <a:lnTo>
                      <a:pt x="3" y="21"/>
                    </a:lnTo>
                    <a:lnTo>
                      <a:pt x="7" y="15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1" y="2"/>
                    </a:lnTo>
                    <a:lnTo>
                      <a:pt x="27" y="1"/>
                    </a:lnTo>
                    <a:lnTo>
                      <a:pt x="35" y="0"/>
                    </a:lnTo>
                    <a:lnTo>
                      <a:pt x="41" y="1"/>
                    </a:lnTo>
                    <a:lnTo>
                      <a:pt x="48" y="2"/>
                    </a:lnTo>
                    <a:lnTo>
                      <a:pt x="53" y="6"/>
                    </a:lnTo>
                    <a:lnTo>
                      <a:pt x="58" y="10"/>
                    </a:lnTo>
                    <a:lnTo>
                      <a:pt x="63" y="15"/>
                    </a:lnTo>
                    <a:lnTo>
                      <a:pt x="66" y="21"/>
                    </a:lnTo>
                    <a:lnTo>
                      <a:pt x="68" y="27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48" name="Freeform 228"/>
              <p:cNvSpPr>
                <a:spLocks noEditPoints="1"/>
              </p:cNvSpPr>
              <p:nvPr userDrawn="1"/>
            </p:nvSpPr>
            <p:spPr bwMode="auto">
              <a:xfrm>
                <a:off x="763" y="2779"/>
                <a:ext cx="40" cy="40"/>
              </a:xfrm>
              <a:custGeom>
                <a:avLst/>
                <a:gdLst/>
                <a:ahLst/>
                <a:cxnLst>
                  <a:cxn ang="0">
                    <a:pos x="118" y="72"/>
                  </a:cxn>
                  <a:cxn ang="0">
                    <a:pos x="109" y="93"/>
                  </a:cxn>
                  <a:cxn ang="0">
                    <a:pos x="66" y="66"/>
                  </a:cxn>
                  <a:cxn ang="0">
                    <a:pos x="68" y="59"/>
                  </a:cxn>
                  <a:cxn ang="0">
                    <a:pos x="102" y="101"/>
                  </a:cxn>
                  <a:cxn ang="0">
                    <a:pos x="83" y="84"/>
                  </a:cxn>
                  <a:cxn ang="0">
                    <a:pos x="102" y="101"/>
                  </a:cxn>
                  <a:cxn ang="0">
                    <a:pos x="83" y="115"/>
                  </a:cxn>
                  <a:cxn ang="0">
                    <a:pos x="60" y="118"/>
                  </a:cxn>
                  <a:cxn ang="0">
                    <a:pos x="64" y="67"/>
                  </a:cxn>
                  <a:cxn ang="0">
                    <a:pos x="102" y="101"/>
                  </a:cxn>
                  <a:cxn ang="0">
                    <a:pos x="48" y="117"/>
                  </a:cxn>
                  <a:cxn ang="0">
                    <a:pos x="27" y="109"/>
                  </a:cxn>
                  <a:cxn ang="0">
                    <a:pos x="54" y="66"/>
                  </a:cxn>
                  <a:cxn ang="0">
                    <a:pos x="60" y="68"/>
                  </a:cxn>
                  <a:cxn ang="0">
                    <a:pos x="18" y="101"/>
                  </a:cxn>
                  <a:cxn ang="0">
                    <a:pos x="5" y="83"/>
                  </a:cxn>
                  <a:cxn ang="0">
                    <a:pos x="0" y="59"/>
                  </a:cxn>
                  <a:cxn ang="0">
                    <a:pos x="51" y="63"/>
                  </a:cxn>
                  <a:cxn ang="0">
                    <a:pos x="18" y="101"/>
                  </a:cxn>
                  <a:cxn ang="0">
                    <a:pos x="1" y="47"/>
                  </a:cxn>
                  <a:cxn ang="0">
                    <a:pos x="11" y="26"/>
                  </a:cxn>
                  <a:cxn ang="0">
                    <a:pos x="54" y="53"/>
                  </a:cxn>
                  <a:cxn ang="0">
                    <a:pos x="51" y="59"/>
                  </a:cxn>
                  <a:cxn ang="0">
                    <a:pos x="18" y="18"/>
                  </a:cxn>
                  <a:cxn ang="0">
                    <a:pos x="35" y="35"/>
                  </a:cxn>
                  <a:cxn ang="0">
                    <a:pos x="18" y="18"/>
                  </a:cxn>
                  <a:cxn ang="0">
                    <a:pos x="36" y="4"/>
                  </a:cxn>
                  <a:cxn ang="0">
                    <a:pos x="60" y="0"/>
                  </a:cxn>
                  <a:cxn ang="0">
                    <a:pos x="56" y="52"/>
                  </a:cxn>
                  <a:cxn ang="0">
                    <a:pos x="18" y="18"/>
                  </a:cxn>
                  <a:cxn ang="0">
                    <a:pos x="72" y="2"/>
                  </a:cxn>
                  <a:cxn ang="0">
                    <a:pos x="93" y="10"/>
                  </a:cxn>
                  <a:cxn ang="0">
                    <a:pos x="66" y="53"/>
                  </a:cxn>
                  <a:cxn ang="0">
                    <a:pos x="60" y="51"/>
                  </a:cxn>
                  <a:cxn ang="0">
                    <a:pos x="102" y="18"/>
                  </a:cxn>
                  <a:cxn ang="0">
                    <a:pos x="114" y="36"/>
                  </a:cxn>
                  <a:cxn ang="0">
                    <a:pos x="119" y="59"/>
                  </a:cxn>
                  <a:cxn ang="0">
                    <a:pos x="67" y="56"/>
                  </a:cxn>
                  <a:cxn ang="0">
                    <a:pos x="102" y="18"/>
                  </a:cxn>
                </a:cxnLst>
                <a:rect l="0" t="0" r="r" b="b"/>
                <a:pathLst>
                  <a:path w="119" h="118">
                    <a:moveTo>
                      <a:pt x="119" y="59"/>
                    </a:moveTo>
                    <a:lnTo>
                      <a:pt x="118" y="72"/>
                    </a:lnTo>
                    <a:lnTo>
                      <a:pt x="114" y="83"/>
                    </a:lnTo>
                    <a:lnTo>
                      <a:pt x="109" y="93"/>
                    </a:lnTo>
                    <a:lnTo>
                      <a:pt x="102" y="101"/>
                    </a:lnTo>
                    <a:lnTo>
                      <a:pt x="66" y="66"/>
                    </a:lnTo>
                    <a:lnTo>
                      <a:pt x="67" y="63"/>
                    </a:lnTo>
                    <a:lnTo>
                      <a:pt x="68" y="59"/>
                    </a:lnTo>
                    <a:lnTo>
                      <a:pt x="119" y="59"/>
                    </a:lnTo>
                    <a:close/>
                    <a:moveTo>
                      <a:pt x="102" y="101"/>
                    </a:moveTo>
                    <a:lnTo>
                      <a:pt x="102" y="101"/>
                    </a:lnTo>
                    <a:lnTo>
                      <a:pt x="83" y="84"/>
                    </a:lnTo>
                    <a:lnTo>
                      <a:pt x="102" y="101"/>
                    </a:lnTo>
                    <a:close/>
                    <a:moveTo>
                      <a:pt x="102" y="101"/>
                    </a:moveTo>
                    <a:lnTo>
                      <a:pt x="93" y="109"/>
                    </a:lnTo>
                    <a:lnTo>
                      <a:pt x="83" y="115"/>
                    </a:lnTo>
                    <a:lnTo>
                      <a:pt x="72" y="117"/>
                    </a:lnTo>
                    <a:lnTo>
                      <a:pt x="60" y="118"/>
                    </a:lnTo>
                    <a:lnTo>
                      <a:pt x="60" y="68"/>
                    </a:lnTo>
                    <a:lnTo>
                      <a:pt x="64" y="67"/>
                    </a:lnTo>
                    <a:lnTo>
                      <a:pt x="66" y="66"/>
                    </a:lnTo>
                    <a:lnTo>
                      <a:pt x="102" y="101"/>
                    </a:lnTo>
                    <a:close/>
                    <a:moveTo>
                      <a:pt x="60" y="118"/>
                    </a:moveTo>
                    <a:lnTo>
                      <a:pt x="48" y="117"/>
                    </a:lnTo>
                    <a:lnTo>
                      <a:pt x="36" y="115"/>
                    </a:lnTo>
                    <a:lnTo>
                      <a:pt x="27" y="109"/>
                    </a:lnTo>
                    <a:lnTo>
                      <a:pt x="18" y="101"/>
                    </a:lnTo>
                    <a:lnTo>
                      <a:pt x="54" y="66"/>
                    </a:lnTo>
                    <a:lnTo>
                      <a:pt x="56" y="67"/>
                    </a:lnTo>
                    <a:lnTo>
                      <a:pt x="60" y="68"/>
                    </a:lnTo>
                    <a:lnTo>
                      <a:pt x="60" y="118"/>
                    </a:lnTo>
                    <a:close/>
                    <a:moveTo>
                      <a:pt x="18" y="101"/>
                    </a:moveTo>
                    <a:lnTo>
                      <a:pt x="11" y="93"/>
                    </a:lnTo>
                    <a:lnTo>
                      <a:pt x="5" y="83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51" y="59"/>
                    </a:lnTo>
                    <a:lnTo>
                      <a:pt x="51" y="63"/>
                    </a:lnTo>
                    <a:lnTo>
                      <a:pt x="54" y="66"/>
                    </a:lnTo>
                    <a:lnTo>
                      <a:pt x="18" y="101"/>
                    </a:lnTo>
                    <a:close/>
                    <a:moveTo>
                      <a:pt x="0" y="59"/>
                    </a:moveTo>
                    <a:lnTo>
                      <a:pt x="1" y="47"/>
                    </a:lnTo>
                    <a:lnTo>
                      <a:pt x="5" y="36"/>
                    </a:lnTo>
                    <a:lnTo>
                      <a:pt x="11" y="26"/>
                    </a:lnTo>
                    <a:lnTo>
                      <a:pt x="18" y="18"/>
                    </a:lnTo>
                    <a:lnTo>
                      <a:pt x="54" y="53"/>
                    </a:lnTo>
                    <a:lnTo>
                      <a:pt x="51" y="56"/>
                    </a:lnTo>
                    <a:lnTo>
                      <a:pt x="51" y="59"/>
                    </a:lnTo>
                    <a:lnTo>
                      <a:pt x="0" y="59"/>
                    </a:lnTo>
                    <a:close/>
                    <a:moveTo>
                      <a:pt x="18" y="18"/>
                    </a:moveTo>
                    <a:lnTo>
                      <a:pt x="18" y="18"/>
                    </a:lnTo>
                    <a:lnTo>
                      <a:pt x="35" y="35"/>
                    </a:lnTo>
                    <a:lnTo>
                      <a:pt x="18" y="18"/>
                    </a:lnTo>
                    <a:close/>
                    <a:moveTo>
                      <a:pt x="18" y="18"/>
                    </a:moveTo>
                    <a:lnTo>
                      <a:pt x="27" y="10"/>
                    </a:lnTo>
                    <a:lnTo>
                      <a:pt x="36" y="4"/>
                    </a:lnTo>
                    <a:lnTo>
                      <a:pt x="48" y="2"/>
                    </a:lnTo>
                    <a:lnTo>
                      <a:pt x="60" y="0"/>
                    </a:lnTo>
                    <a:lnTo>
                      <a:pt x="60" y="51"/>
                    </a:lnTo>
                    <a:lnTo>
                      <a:pt x="56" y="52"/>
                    </a:lnTo>
                    <a:lnTo>
                      <a:pt x="54" y="53"/>
                    </a:lnTo>
                    <a:lnTo>
                      <a:pt x="18" y="18"/>
                    </a:lnTo>
                    <a:close/>
                    <a:moveTo>
                      <a:pt x="60" y="0"/>
                    </a:moveTo>
                    <a:lnTo>
                      <a:pt x="72" y="2"/>
                    </a:lnTo>
                    <a:lnTo>
                      <a:pt x="83" y="4"/>
                    </a:lnTo>
                    <a:lnTo>
                      <a:pt x="93" y="10"/>
                    </a:lnTo>
                    <a:lnTo>
                      <a:pt x="102" y="18"/>
                    </a:lnTo>
                    <a:lnTo>
                      <a:pt x="66" y="53"/>
                    </a:lnTo>
                    <a:lnTo>
                      <a:pt x="64" y="52"/>
                    </a:lnTo>
                    <a:lnTo>
                      <a:pt x="60" y="51"/>
                    </a:lnTo>
                    <a:lnTo>
                      <a:pt x="60" y="0"/>
                    </a:lnTo>
                    <a:close/>
                    <a:moveTo>
                      <a:pt x="102" y="18"/>
                    </a:moveTo>
                    <a:lnTo>
                      <a:pt x="109" y="26"/>
                    </a:lnTo>
                    <a:lnTo>
                      <a:pt x="114" y="36"/>
                    </a:lnTo>
                    <a:lnTo>
                      <a:pt x="118" y="47"/>
                    </a:lnTo>
                    <a:lnTo>
                      <a:pt x="119" y="59"/>
                    </a:lnTo>
                    <a:lnTo>
                      <a:pt x="68" y="59"/>
                    </a:lnTo>
                    <a:lnTo>
                      <a:pt x="67" y="56"/>
                    </a:lnTo>
                    <a:lnTo>
                      <a:pt x="66" y="53"/>
                    </a:lnTo>
                    <a:lnTo>
                      <a:pt x="102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49" name="Freeform 229"/>
              <p:cNvSpPr>
                <a:spLocks/>
              </p:cNvSpPr>
              <p:nvPr userDrawn="1"/>
            </p:nvSpPr>
            <p:spPr bwMode="auto">
              <a:xfrm>
                <a:off x="749" y="2521"/>
                <a:ext cx="23" cy="23"/>
              </a:xfrm>
              <a:custGeom>
                <a:avLst/>
                <a:gdLst/>
                <a:ahLst/>
                <a:cxnLst>
                  <a:cxn ang="0">
                    <a:pos x="68" y="35"/>
                  </a:cxn>
                  <a:cxn ang="0">
                    <a:pos x="68" y="41"/>
                  </a:cxn>
                  <a:cxn ang="0">
                    <a:pos x="65" y="48"/>
                  </a:cxn>
                  <a:cxn ang="0">
                    <a:pos x="63" y="53"/>
                  </a:cxn>
                  <a:cxn ang="0">
                    <a:pos x="58" y="58"/>
                  </a:cxn>
                  <a:cxn ang="0">
                    <a:pos x="53" y="63"/>
                  </a:cxn>
                  <a:cxn ang="0">
                    <a:pos x="48" y="66"/>
                  </a:cxn>
                  <a:cxn ang="0">
                    <a:pos x="41" y="68"/>
                  </a:cxn>
                  <a:cxn ang="0">
                    <a:pos x="34" y="68"/>
                  </a:cxn>
                  <a:cxn ang="0">
                    <a:pos x="27" y="68"/>
                  </a:cxn>
                  <a:cxn ang="0">
                    <a:pos x="21" y="66"/>
                  </a:cxn>
                  <a:cxn ang="0">
                    <a:pos x="15" y="63"/>
                  </a:cxn>
                  <a:cxn ang="0">
                    <a:pos x="10" y="58"/>
                  </a:cxn>
                  <a:cxn ang="0">
                    <a:pos x="6" y="53"/>
                  </a:cxn>
                  <a:cxn ang="0">
                    <a:pos x="2" y="48"/>
                  </a:cxn>
                  <a:cxn ang="0">
                    <a:pos x="1" y="41"/>
                  </a:cxn>
                  <a:cxn ang="0">
                    <a:pos x="0" y="35"/>
                  </a:cxn>
                  <a:cxn ang="0">
                    <a:pos x="1" y="27"/>
                  </a:cxn>
                  <a:cxn ang="0">
                    <a:pos x="2" y="21"/>
                  </a:cxn>
                  <a:cxn ang="0">
                    <a:pos x="6" y="15"/>
                  </a:cxn>
                  <a:cxn ang="0">
                    <a:pos x="10" y="10"/>
                  </a:cxn>
                  <a:cxn ang="0">
                    <a:pos x="15" y="7"/>
                  </a:cxn>
                  <a:cxn ang="0">
                    <a:pos x="21" y="3"/>
                  </a:cxn>
                  <a:cxn ang="0">
                    <a:pos x="27" y="2"/>
                  </a:cxn>
                  <a:cxn ang="0">
                    <a:pos x="34" y="0"/>
                  </a:cxn>
                  <a:cxn ang="0">
                    <a:pos x="41" y="2"/>
                  </a:cxn>
                  <a:cxn ang="0">
                    <a:pos x="48" y="3"/>
                  </a:cxn>
                  <a:cxn ang="0">
                    <a:pos x="53" y="7"/>
                  </a:cxn>
                  <a:cxn ang="0">
                    <a:pos x="58" y="10"/>
                  </a:cxn>
                  <a:cxn ang="0">
                    <a:pos x="63" y="15"/>
                  </a:cxn>
                  <a:cxn ang="0">
                    <a:pos x="65" y="21"/>
                  </a:cxn>
                  <a:cxn ang="0">
                    <a:pos x="68" y="27"/>
                  </a:cxn>
                  <a:cxn ang="0">
                    <a:pos x="68" y="35"/>
                  </a:cxn>
                </a:cxnLst>
                <a:rect l="0" t="0" r="r" b="b"/>
                <a:pathLst>
                  <a:path w="68" h="68">
                    <a:moveTo>
                      <a:pt x="68" y="35"/>
                    </a:moveTo>
                    <a:lnTo>
                      <a:pt x="68" y="41"/>
                    </a:lnTo>
                    <a:lnTo>
                      <a:pt x="65" y="48"/>
                    </a:lnTo>
                    <a:lnTo>
                      <a:pt x="63" y="53"/>
                    </a:lnTo>
                    <a:lnTo>
                      <a:pt x="58" y="58"/>
                    </a:lnTo>
                    <a:lnTo>
                      <a:pt x="53" y="63"/>
                    </a:lnTo>
                    <a:lnTo>
                      <a:pt x="48" y="66"/>
                    </a:lnTo>
                    <a:lnTo>
                      <a:pt x="41" y="68"/>
                    </a:lnTo>
                    <a:lnTo>
                      <a:pt x="34" y="68"/>
                    </a:lnTo>
                    <a:lnTo>
                      <a:pt x="27" y="68"/>
                    </a:lnTo>
                    <a:lnTo>
                      <a:pt x="21" y="66"/>
                    </a:lnTo>
                    <a:lnTo>
                      <a:pt x="15" y="63"/>
                    </a:lnTo>
                    <a:lnTo>
                      <a:pt x="10" y="58"/>
                    </a:lnTo>
                    <a:lnTo>
                      <a:pt x="6" y="53"/>
                    </a:lnTo>
                    <a:lnTo>
                      <a:pt x="2" y="48"/>
                    </a:lnTo>
                    <a:lnTo>
                      <a:pt x="1" y="41"/>
                    </a:lnTo>
                    <a:lnTo>
                      <a:pt x="0" y="35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5" y="7"/>
                    </a:lnTo>
                    <a:lnTo>
                      <a:pt x="21" y="3"/>
                    </a:lnTo>
                    <a:lnTo>
                      <a:pt x="27" y="2"/>
                    </a:lnTo>
                    <a:lnTo>
                      <a:pt x="34" y="0"/>
                    </a:lnTo>
                    <a:lnTo>
                      <a:pt x="41" y="2"/>
                    </a:lnTo>
                    <a:lnTo>
                      <a:pt x="48" y="3"/>
                    </a:lnTo>
                    <a:lnTo>
                      <a:pt x="53" y="7"/>
                    </a:lnTo>
                    <a:lnTo>
                      <a:pt x="58" y="10"/>
                    </a:lnTo>
                    <a:lnTo>
                      <a:pt x="63" y="15"/>
                    </a:lnTo>
                    <a:lnTo>
                      <a:pt x="65" y="21"/>
                    </a:lnTo>
                    <a:lnTo>
                      <a:pt x="68" y="27"/>
                    </a:lnTo>
                    <a:lnTo>
                      <a:pt x="68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50" name="Freeform 230"/>
              <p:cNvSpPr>
                <a:spLocks noEditPoints="1"/>
              </p:cNvSpPr>
              <p:nvPr userDrawn="1"/>
            </p:nvSpPr>
            <p:spPr bwMode="auto">
              <a:xfrm>
                <a:off x="741" y="2513"/>
                <a:ext cx="39" cy="39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10" y="93"/>
                  </a:cxn>
                  <a:cxn ang="0">
                    <a:pos x="67" y="66"/>
                  </a:cxn>
                  <a:cxn ang="0">
                    <a:pos x="69" y="60"/>
                  </a:cxn>
                  <a:cxn ang="0">
                    <a:pos x="67" y="66"/>
                  </a:cxn>
                  <a:cxn ang="0">
                    <a:pos x="84" y="83"/>
                  </a:cxn>
                  <a:cxn ang="0">
                    <a:pos x="102" y="102"/>
                  </a:cxn>
                  <a:cxn ang="0">
                    <a:pos x="84" y="114"/>
                  </a:cxn>
                  <a:cxn ang="0">
                    <a:pos x="60" y="119"/>
                  </a:cxn>
                  <a:cxn ang="0">
                    <a:pos x="63" y="67"/>
                  </a:cxn>
                  <a:cxn ang="0">
                    <a:pos x="102" y="102"/>
                  </a:cxn>
                  <a:cxn ang="0">
                    <a:pos x="48" y="118"/>
                  </a:cxn>
                  <a:cxn ang="0">
                    <a:pos x="27" y="109"/>
                  </a:cxn>
                  <a:cxn ang="0">
                    <a:pos x="54" y="66"/>
                  </a:cxn>
                  <a:cxn ang="0">
                    <a:pos x="60" y="68"/>
                  </a:cxn>
                  <a:cxn ang="0">
                    <a:pos x="19" y="102"/>
                  </a:cxn>
                  <a:cxn ang="0">
                    <a:pos x="5" y="83"/>
                  </a:cxn>
                  <a:cxn ang="0">
                    <a:pos x="0" y="60"/>
                  </a:cxn>
                  <a:cxn ang="0">
                    <a:pos x="52" y="62"/>
                  </a:cxn>
                  <a:cxn ang="0">
                    <a:pos x="19" y="102"/>
                  </a:cxn>
                  <a:cxn ang="0">
                    <a:pos x="1" y="48"/>
                  </a:cxn>
                  <a:cxn ang="0">
                    <a:pos x="11" y="27"/>
                  </a:cxn>
                  <a:cxn ang="0">
                    <a:pos x="54" y="54"/>
                  </a:cxn>
                  <a:cxn ang="0">
                    <a:pos x="52" y="60"/>
                  </a:cxn>
                  <a:cxn ang="0">
                    <a:pos x="54" y="54"/>
                  </a:cxn>
                  <a:cxn ang="0">
                    <a:pos x="36" y="35"/>
                  </a:cxn>
                  <a:cxn ang="0">
                    <a:pos x="19" y="17"/>
                  </a:cxn>
                  <a:cxn ang="0">
                    <a:pos x="37" y="5"/>
                  </a:cxn>
                  <a:cxn ang="0">
                    <a:pos x="60" y="0"/>
                  </a:cxn>
                  <a:cxn ang="0">
                    <a:pos x="57" y="51"/>
                  </a:cxn>
                  <a:cxn ang="0">
                    <a:pos x="19" y="17"/>
                  </a:cxn>
                  <a:cxn ang="0">
                    <a:pos x="73" y="1"/>
                  </a:cxn>
                  <a:cxn ang="0">
                    <a:pos x="94" y="11"/>
                  </a:cxn>
                  <a:cxn ang="0">
                    <a:pos x="67" y="54"/>
                  </a:cxn>
                  <a:cxn ang="0">
                    <a:pos x="60" y="51"/>
                  </a:cxn>
                  <a:cxn ang="0">
                    <a:pos x="102" y="17"/>
                  </a:cxn>
                  <a:cxn ang="0">
                    <a:pos x="115" y="36"/>
                  </a:cxn>
                  <a:cxn ang="0">
                    <a:pos x="119" y="60"/>
                  </a:cxn>
                  <a:cxn ang="0">
                    <a:pos x="68" y="56"/>
                  </a:cxn>
                  <a:cxn ang="0">
                    <a:pos x="102" y="17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8" y="71"/>
                    </a:lnTo>
                    <a:lnTo>
                      <a:pt x="115" y="83"/>
                    </a:lnTo>
                    <a:lnTo>
                      <a:pt x="110" y="93"/>
                    </a:lnTo>
                    <a:lnTo>
                      <a:pt x="102" y="102"/>
                    </a:lnTo>
                    <a:lnTo>
                      <a:pt x="67" y="66"/>
                    </a:lnTo>
                    <a:lnTo>
                      <a:pt x="68" y="62"/>
                    </a:lnTo>
                    <a:lnTo>
                      <a:pt x="69" y="60"/>
                    </a:lnTo>
                    <a:lnTo>
                      <a:pt x="119" y="60"/>
                    </a:lnTo>
                    <a:close/>
                    <a:moveTo>
                      <a:pt x="67" y="66"/>
                    </a:moveTo>
                    <a:lnTo>
                      <a:pt x="67" y="66"/>
                    </a:lnTo>
                    <a:lnTo>
                      <a:pt x="84" y="83"/>
                    </a:lnTo>
                    <a:lnTo>
                      <a:pt x="67" y="66"/>
                    </a:lnTo>
                    <a:close/>
                    <a:moveTo>
                      <a:pt x="102" y="102"/>
                    </a:moveTo>
                    <a:lnTo>
                      <a:pt x="94" y="109"/>
                    </a:lnTo>
                    <a:lnTo>
                      <a:pt x="84" y="114"/>
                    </a:lnTo>
                    <a:lnTo>
                      <a:pt x="72" y="118"/>
                    </a:lnTo>
                    <a:lnTo>
                      <a:pt x="60" y="119"/>
                    </a:lnTo>
                    <a:lnTo>
                      <a:pt x="60" y="68"/>
                    </a:lnTo>
                    <a:lnTo>
                      <a:pt x="63" y="67"/>
                    </a:lnTo>
                    <a:lnTo>
                      <a:pt x="67" y="66"/>
                    </a:lnTo>
                    <a:lnTo>
                      <a:pt x="102" y="102"/>
                    </a:lnTo>
                    <a:close/>
                    <a:moveTo>
                      <a:pt x="60" y="119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7" y="109"/>
                    </a:lnTo>
                    <a:lnTo>
                      <a:pt x="19" y="102"/>
                    </a:lnTo>
                    <a:lnTo>
                      <a:pt x="54" y="66"/>
                    </a:lnTo>
                    <a:lnTo>
                      <a:pt x="57" y="67"/>
                    </a:lnTo>
                    <a:lnTo>
                      <a:pt x="60" y="68"/>
                    </a:lnTo>
                    <a:lnTo>
                      <a:pt x="60" y="119"/>
                    </a:lnTo>
                    <a:close/>
                    <a:moveTo>
                      <a:pt x="19" y="102"/>
                    </a:moveTo>
                    <a:lnTo>
                      <a:pt x="11" y="93"/>
                    </a:lnTo>
                    <a:lnTo>
                      <a:pt x="5" y="83"/>
                    </a:lnTo>
                    <a:lnTo>
                      <a:pt x="1" y="71"/>
                    </a:lnTo>
                    <a:lnTo>
                      <a:pt x="0" y="60"/>
                    </a:lnTo>
                    <a:lnTo>
                      <a:pt x="52" y="60"/>
                    </a:lnTo>
                    <a:lnTo>
                      <a:pt x="52" y="62"/>
                    </a:lnTo>
                    <a:lnTo>
                      <a:pt x="54" y="66"/>
                    </a:lnTo>
                    <a:lnTo>
                      <a:pt x="19" y="102"/>
                    </a:lnTo>
                    <a:close/>
                    <a:moveTo>
                      <a:pt x="0" y="60"/>
                    </a:moveTo>
                    <a:lnTo>
                      <a:pt x="1" y="48"/>
                    </a:lnTo>
                    <a:lnTo>
                      <a:pt x="5" y="36"/>
                    </a:lnTo>
                    <a:lnTo>
                      <a:pt x="11" y="27"/>
                    </a:lnTo>
                    <a:lnTo>
                      <a:pt x="19" y="17"/>
                    </a:lnTo>
                    <a:lnTo>
                      <a:pt x="54" y="54"/>
                    </a:lnTo>
                    <a:lnTo>
                      <a:pt x="52" y="56"/>
                    </a:lnTo>
                    <a:lnTo>
                      <a:pt x="52" y="60"/>
                    </a:lnTo>
                    <a:lnTo>
                      <a:pt x="0" y="60"/>
                    </a:lnTo>
                    <a:close/>
                    <a:moveTo>
                      <a:pt x="54" y="54"/>
                    </a:moveTo>
                    <a:lnTo>
                      <a:pt x="54" y="54"/>
                    </a:lnTo>
                    <a:lnTo>
                      <a:pt x="36" y="35"/>
                    </a:lnTo>
                    <a:lnTo>
                      <a:pt x="54" y="54"/>
                    </a:lnTo>
                    <a:close/>
                    <a:moveTo>
                      <a:pt x="19" y="17"/>
                    </a:moveTo>
                    <a:lnTo>
                      <a:pt x="27" y="11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60" y="0"/>
                    </a:lnTo>
                    <a:lnTo>
                      <a:pt x="60" y="51"/>
                    </a:lnTo>
                    <a:lnTo>
                      <a:pt x="57" y="51"/>
                    </a:lnTo>
                    <a:lnTo>
                      <a:pt x="54" y="54"/>
                    </a:lnTo>
                    <a:lnTo>
                      <a:pt x="19" y="17"/>
                    </a:lnTo>
                    <a:close/>
                    <a:moveTo>
                      <a:pt x="60" y="0"/>
                    </a:moveTo>
                    <a:lnTo>
                      <a:pt x="73" y="1"/>
                    </a:lnTo>
                    <a:lnTo>
                      <a:pt x="84" y="5"/>
                    </a:lnTo>
                    <a:lnTo>
                      <a:pt x="94" y="11"/>
                    </a:lnTo>
                    <a:lnTo>
                      <a:pt x="102" y="17"/>
                    </a:lnTo>
                    <a:lnTo>
                      <a:pt x="67" y="54"/>
                    </a:lnTo>
                    <a:lnTo>
                      <a:pt x="63" y="51"/>
                    </a:lnTo>
                    <a:lnTo>
                      <a:pt x="60" y="51"/>
                    </a:lnTo>
                    <a:lnTo>
                      <a:pt x="60" y="0"/>
                    </a:lnTo>
                    <a:close/>
                    <a:moveTo>
                      <a:pt x="102" y="17"/>
                    </a:moveTo>
                    <a:lnTo>
                      <a:pt x="110" y="27"/>
                    </a:lnTo>
                    <a:lnTo>
                      <a:pt x="115" y="36"/>
                    </a:lnTo>
                    <a:lnTo>
                      <a:pt x="118" y="48"/>
                    </a:lnTo>
                    <a:lnTo>
                      <a:pt x="119" y="60"/>
                    </a:lnTo>
                    <a:lnTo>
                      <a:pt x="69" y="60"/>
                    </a:lnTo>
                    <a:lnTo>
                      <a:pt x="68" y="56"/>
                    </a:lnTo>
                    <a:lnTo>
                      <a:pt x="67" y="54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51" name="Freeform 231"/>
              <p:cNvSpPr>
                <a:spLocks/>
              </p:cNvSpPr>
              <p:nvPr userDrawn="1"/>
            </p:nvSpPr>
            <p:spPr bwMode="auto">
              <a:xfrm>
                <a:off x="727" y="2313"/>
                <a:ext cx="22" cy="23"/>
              </a:xfrm>
              <a:custGeom>
                <a:avLst/>
                <a:gdLst/>
                <a:ahLst/>
                <a:cxnLst>
                  <a:cxn ang="0">
                    <a:pos x="68" y="34"/>
                  </a:cxn>
                  <a:cxn ang="0">
                    <a:pos x="67" y="42"/>
                  </a:cxn>
                  <a:cxn ang="0">
                    <a:pos x="66" y="48"/>
                  </a:cxn>
                  <a:cxn ang="0">
                    <a:pos x="62" y="54"/>
                  </a:cxn>
                  <a:cxn ang="0">
                    <a:pos x="58" y="59"/>
                  </a:cxn>
                  <a:cxn ang="0">
                    <a:pos x="53" y="62"/>
                  </a:cxn>
                  <a:cxn ang="0">
                    <a:pos x="47" y="66"/>
                  </a:cxn>
                  <a:cxn ang="0">
                    <a:pos x="41" y="67"/>
                  </a:cxn>
                  <a:cxn ang="0">
                    <a:pos x="34" y="69"/>
                  </a:cxn>
                  <a:cxn ang="0">
                    <a:pos x="27" y="67"/>
                  </a:cxn>
                  <a:cxn ang="0">
                    <a:pos x="20" y="66"/>
                  </a:cxn>
                  <a:cxn ang="0">
                    <a:pos x="15" y="62"/>
                  </a:cxn>
                  <a:cxn ang="0">
                    <a:pos x="10" y="59"/>
                  </a:cxn>
                  <a:cxn ang="0">
                    <a:pos x="5" y="54"/>
                  </a:cxn>
                  <a:cxn ang="0">
                    <a:pos x="3" y="48"/>
                  </a:cxn>
                  <a:cxn ang="0">
                    <a:pos x="0" y="42"/>
                  </a:cxn>
                  <a:cxn ang="0">
                    <a:pos x="0" y="34"/>
                  </a:cxn>
                  <a:cxn ang="0">
                    <a:pos x="0" y="27"/>
                  </a:cxn>
                  <a:cxn ang="0">
                    <a:pos x="3" y="21"/>
                  </a:cxn>
                  <a:cxn ang="0">
                    <a:pos x="5" y="16"/>
                  </a:cxn>
                  <a:cxn ang="0">
                    <a:pos x="10" y="10"/>
                  </a:cxn>
                  <a:cxn ang="0">
                    <a:pos x="15" y="6"/>
                  </a:cxn>
                  <a:cxn ang="0">
                    <a:pos x="20" y="3"/>
                  </a:cxn>
                  <a:cxn ang="0">
                    <a:pos x="27" y="1"/>
                  </a:cxn>
                  <a:cxn ang="0">
                    <a:pos x="34" y="0"/>
                  </a:cxn>
                  <a:cxn ang="0">
                    <a:pos x="41" y="1"/>
                  </a:cxn>
                  <a:cxn ang="0">
                    <a:pos x="47" y="3"/>
                  </a:cxn>
                  <a:cxn ang="0">
                    <a:pos x="53" y="6"/>
                  </a:cxn>
                  <a:cxn ang="0">
                    <a:pos x="58" y="10"/>
                  </a:cxn>
                  <a:cxn ang="0">
                    <a:pos x="62" y="16"/>
                  </a:cxn>
                  <a:cxn ang="0">
                    <a:pos x="66" y="21"/>
                  </a:cxn>
                  <a:cxn ang="0">
                    <a:pos x="67" y="27"/>
                  </a:cxn>
                  <a:cxn ang="0">
                    <a:pos x="68" y="34"/>
                  </a:cxn>
                </a:cxnLst>
                <a:rect l="0" t="0" r="r" b="b"/>
                <a:pathLst>
                  <a:path w="68" h="69">
                    <a:moveTo>
                      <a:pt x="68" y="34"/>
                    </a:moveTo>
                    <a:lnTo>
                      <a:pt x="67" y="42"/>
                    </a:lnTo>
                    <a:lnTo>
                      <a:pt x="66" y="48"/>
                    </a:lnTo>
                    <a:lnTo>
                      <a:pt x="62" y="54"/>
                    </a:lnTo>
                    <a:lnTo>
                      <a:pt x="58" y="59"/>
                    </a:lnTo>
                    <a:lnTo>
                      <a:pt x="53" y="62"/>
                    </a:lnTo>
                    <a:lnTo>
                      <a:pt x="47" y="66"/>
                    </a:lnTo>
                    <a:lnTo>
                      <a:pt x="41" y="67"/>
                    </a:lnTo>
                    <a:lnTo>
                      <a:pt x="34" y="69"/>
                    </a:lnTo>
                    <a:lnTo>
                      <a:pt x="27" y="67"/>
                    </a:lnTo>
                    <a:lnTo>
                      <a:pt x="20" y="66"/>
                    </a:lnTo>
                    <a:lnTo>
                      <a:pt x="15" y="62"/>
                    </a:lnTo>
                    <a:lnTo>
                      <a:pt x="10" y="59"/>
                    </a:lnTo>
                    <a:lnTo>
                      <a:pt x="5" y="54"/>
                    </a:lnTo>
                    <a:lnTo>
                      <a:pt x="3" y="48"/>
                    </a:lnTo>
                    <a:lnTo>
                      <a:pt x="0" y="42"/>
                    </a:lnTo>
                    <a:lnTo>
                      <a:pt x="0" y="34"/>
                    </a:lnTo>
                    <a:lnTo>
                      <a:pt x="0" y="27"/>
                    </a:lnTo>
                    <a:lnTo>
                      <a:pt x="3" y="21"/>
                    </a:lnTo>
                    <a:lnTo>
                      <a:pt x="5" y="16"/>
                    </a:lnTo>
                    <a:lnTo>
                      <a:pt x="10" y="10"/>
                    </a:lnTo>
                    <a:lnTo>
                      <a:pt x="15" y="6"/>
                    </a:lnTo>
                    <a:lnTo>
                      <a:pt x="20" y="3"/>
                    </a:lnTo>
                    <a:lnTo>
                      <a:pt x="27" y="1"/>
                    </a:lnTo>
                    <a:lnTo>
                      <a:pt x="34" y="0"/>
                    </a:lnTo>
                    <a:lnTo>
                      <a:pt x="41" y="1"/>
                    </a:lnTo>
                    <a:lnTo>
                      <a:pt x="47" y="3"/>
                    </a:lnTo>
                    <a:lnTo>
                      <a:pt x="53" y="6"/>
                    </a:lnTo>
                    <a:lnTo>
                      <a:pt x="58" y="10"/>
                    </a:lnTo>
                    <a:lnTo>
                      <a:pt x="62" y="16"/>
                    </a:lnTo>
                    <a:lnTo>
                      <a:pt x="66" y="21"/>
                    </a:lnTo>
                    <a:lnTo>
                      <a:pt x="67" y="27"/>
                    </a:lnTo>
                    <a:lnTo>
                      <a:pt x="68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52" name="Freeform 232"/>
              <p:cNvSpPr>
                <a:spLocks noEditPoints="1"/>
              </p:cNvSpPr>
              <p:nvPr userDrawn="1"/>
            </p:nvSpPr>
            <p:spPr bwMode="auto">
              <a:xfrm>
                <a:off x="718" y="2305"/>
                <a:ext cx="40" cy="39"/>
              </a:xfrm>
              <a:custGeom>
                <a:avLst/>
                <a:gdLst/>
                <a:ahLst/>
                <a:cxnLst>
                  <a:cxn ang="0">
                    <a:pos x="119" y="71"/>
                  </a:cxn>
                  <a:cxn ang="0">
                    <a:pos x="109" y="92"/>
                  </a:cxn>
                  <a:cxn ang="0">
                    <a:pos x="66" y="65"/>
                  </a:cxn>
                  <a:cxn ang="0">
                    <a:pos x="68" y="59"/>
                  </a:cxn>
                  <a:cxn ang="0">
                    <a:pos x="66" y="65"/>
                  </a:cxn>
                  <a:cxn ang="0">
                    <a:pos x="84" y="84"/>
                  </a:cxn>
                  <a:cxn ang="0">
                    <a:pos x="103" y="101"/>
                  </a:cxn>
                  <a:cxn ang="0">
                    <a:pos x="83" y="115"/>
                  </a:cxn>
                  <a:cxn ang="0">
                    <a:pos x="60" y="118"/>
                  </a:cxn>
                  <a:cxn ang="0">
                    <a:pos x="63" y="68"/>
                  </a:cxn>
                  <a:cxn ang="0">
                    <a:pos x="103" y="101"/>
                  </a:cxn>
                  <a:cxn ang="0">
                    <a:pos x="48" y="117"/>
                  </a:cxn>
                  <a:cxn ang="0">
                    <a:pos x="26" y="108"/>
                  </a:cxn>
                  <a:cxn ang="0">
                    <a:pos x="53" y="65"/>
                  </a:cxn>
                  <a:cxn ang="0">
                    <a:pos x="60" y="68"/>
                  </a:cxn>
                  <a:cxn ang="0">
                    <a:pos x="18" y="101"/>
                  </a:cxn>
                  <a:cxn ang="0">
                    <a:pos x="36" y="84"/>
                  </a:cxn>
                  <a:cxn ang="0">
                    <a:pos x="18" y="101"/>
                  </a:cxn>
                  <a:cxn ang="0">
                    <a:pos x="5" y="83"/>
                  </a:cxn>
                  <a:cxn ang="0">
                    <a:pos x="0" y="59"/>
                  </a:cxn>
                  <a:cxn ang="0">
                    <a:pos x="52" y="63"/>
                  </a:cxn>
                  <a:cxn ang="0">
                    <a:pos x="18" y="101"/>
                  </a:cxn>
                  <a:cxn ang="0">
                    <a:pos x="2" y="47"/>
                  </a:cxn>
                  <a:cxn ang="0">
                    <a:pos x="10" y="26"/>
                  </a:cxn>
                  <a:cxn ang="0">
                    <a:pos x="53" y="53"/>
                  </a:cxn>
                  <a:cxn ang="0">
                    <a:pos x="51" y="59"/>
                  </a:cxn>
                  <a:cxn ang="0">
                    <a:pos x="53" y="53"/>
                  </a:cxn>
                  <a:cxn ang="0">
                    <a:pos x="36" y="35"/>
                  </a:cxn>
                  <a:cxn ang="0">
                    <a:pos x="18" y="17"/>
                  </a:cxn>
                  <a:cxn ang="0">
                    <a:pos x="36" y="4"/>
                  </a:cxn>
                  <a:cxn ang="0">
                    <a:pos x="60" y="0"/>
                  </a:cxn>
                  <a:cxn ang="0">
                    <a:pos x="57" y="52"/>
                  </a:cxn>
                  <a:cxn ang="0">
                    <a:pos x="18" y="17"/>
                  </a:cxn>
                  <a:cxn ang="0">
                    <a:pos x="72" y="1"/>
                  </a:cxn>
                  <a:cxn ang="0">
                    <a:pos x="93" y="10"/>
                  </a:cxn>
                  <a:cxn ang="0">
                    <a:pos x="66" y="53"/>
                  </a:cxn>
                  <a:cxn ang="0">
                    <a:pos x="60" y="51"/>
                  </a:cxn>
                  <a:cxn ang="0">
                    <a:pos x="103" y="17"/>
                  </a:cxn>
                  <a:cxn ang="0">
                    <a:pos x="84" y="35"/>
                  </a:cxn>
                  <a:cxn ang="0">
                    <a:pos x="103" y="17"/>
                  </a:cxn>
                  <a:cxn ang="0">
                    <a:pos x="115" y="36"/>
                  </a:cxn>
                  <a:cxn ang="0">
                    <a:pos x="120" y="59"/>
                  </a:cxn>
                  <a:cxn ang="0">
                    <a:pos x="68" y="56"/>
                  </a:cxn>
                  <a:cxn ang="0">
                    <a:pos x="103" y="17"/>
                  </a:cxn>
                </a:cxnLst>
                <a:rect l="0" t="0" r="r" b="b"/>
                <a:pathLst>
                  <a:path w="120" h="118">
                    <a:moveTo>
                      <a:pt x="120" y="59"/>
                    </a:moveTo>
                    <a:lnTo>
                      <a:pt x="119" y="71"/>
                    </a:lnTo>
                    <a:lnTo>
                      <a:pt x="115" y="83"/>
                    </a:lnTo>
                    <a:lnTo>
                      <a:pt x="109" y="92"/>
                    </a:lnTo>
                    <a:lnTo>
                      <a:pt x="101" y="101"/>
                    </a:lnTo>
                    <a:lnTo>
                      <a:pt x="66" y="65"/>
                    </a:lnTo>
                    <a:lnTo>
                      <a:pt x="68" y="63"/>
                    </a:lnTo>
                    <a:lnTo>
                      <a:pt x="68" y="59"/>
                    </a:lnTo>
                    <a:lnTo>
                      <a:pt x="120" y="59"/>
                    </a:lnTo>
                    <a:close/>
                    <a:moveTo>
                      <a:pt x="66" y="65"/>
                    </a:moveTo>
                    <a:lnTo>
                      <a:pt x="66" y="65"/>
                    </a:lnTo>
                    <a:lnTo>
                      <a:pt x="84" y="84"/>
                    </a:lnTo>
                    <a:lnTo>
                      <a:pt x="66" y="65"/>
                    </a:lnTo>
                    <a:close/>
                    <a:moveTo>
                      <a:pt x="103" y="101"/>
                    </a:moveTo>
                    <a:lnTo>
                      <a:pt x="93" y="108"/>
                    </a:lnTo>
                    <a:lnTo>
                      <a:pt x="83" y="115"/>
                    </a:lnTo>
                    <a:lnTo>
                      <a:pt x="72" y="117"/>
                    </a:lnTo>
                    <a:lnTo>
                      <a:pt x="60" y="118"/>
                    </a:lnTo>
                    <a:lnTo>
                      <a:pt x="60" y="68"/>
                    </a:lnTo>
                    <a:lnTo>
                      <a:pt x="63" y="68"/>
                    </a:lnTo>
                    <a:lnTo>
                      <a:pt x="66" y="65"/>
                    </a:lnTo>
                    <a:lnTo>
                      <a:pt x="103" y="101"/>
                    </a:lnTo>
                    <a:close/>
                    <a:moveTo>
                      <a:pt x="60" y="118"/>
                    </a:moveTo>
                    <a:lnTo>
                      <a:pt x="48" y="117"/>
                    </a:lnTo>
                    <a:lnTo>
                      <a:pt x="37" y="115"/>
                    </a:lnTo>
                    <a:lnTo>
                      <a:pt x="26" y="108"/>
                    </a:lnTo>
                    <a:lnTo>
                      <a:pt x="18" y="101"/>
                    </a:lnTo>
                    <a:lnTo>
                      <a:pt x="53" y="65"/>
                    </a:lnTo>
                    <a:lnTo>
                      <a:pt x="56" y="68"/>
                    </a:lnTo>
                    <a:lnTo>
                      <a:pt x="60" y="68"/>
                    </a:lnTo>
                    <a:lnTo>
                      <a:pt x="60" y="118"/>
                    </a:lnTo>
                    <a:close/>
                    <a:moveTo>
                      <a:pt x="18" y="101"/>
                    </a:moveTo>
                    <a:lnTo>
                      <a:pt x="18" y="101"/>
                    </a:lnTo>
                    <a:lnTo>
                      <a:pt x="36" y="84"/>
                    </a:lnTo>
                    <a:lnTo>
                      <a:pt x="18" y="101"/>
                    </a:lnTo>
                    <a:close/>
                    <a:moveTo>
                      <a:pt x="18" y="101"/>
                    </a:moveTo>
                    <a:lnTo>
                      <a:pt x="10" y="92"/>
                    </a:lnTo>
                    <a:lnTo>
                      <a:pt x="5" y="83"/>
                    </a:lnTo>
                    <a:lnTo>
                      <a:pt x="2" y="71"/>
                    </a:lnTo>
                    <a:lnTo>
                      <a:pt x="0" y="59"/>
                    </a:lnTo>
                    <a:lnTo>
                      <a:pt x="51" y="59"/>
                    </a:lnTo>
                    <a:lnTo>
                      <a:pt x="52" y="63"/>
                    </a:lnTo>
                    <a:lnTo>
                      <a:pt x="53" y="65"/>
                    </a:lnTo>
                    <a:lnTo>
                      <a:pt x="18" y="101"/>
                    </a:lnTo>
                    <a:close/>
                    <a:moveTo>
                      <a:pt x="0" y="59"/>
                    </a:moveTo>
                    <a:lnTo>
                      <a:pt x="2" y="47"/>
                    </a:lnTo>
                    <a:lnTo>
                      <a:pt x="5" y="36"/>
                    </a:lnTo>
                    <a:lnTo>
                      <a:pt x="10" y="26"/>
                    </a:lnTo>
                    <a:lnTo>
                      <a:pt x="18" y="17"/>
                    </a:lnTo>
                    <a:lnTo>
                      <a:pt x="53" y="53"/>
                    </a:lnTo>
                    <a:lnTo>
                      <a:pt x="52" y="56"/>
                    </a:lnTo>
                    <a:lnTo>
                      <a:pt x="51" y="59"/>
                    </a:lnTo>
                    <a:lnTo>
                      <a:pt x="0" y="59"/>
                    </a:lnTo>
                    <a:close/>
                    <a:moveTo>
                      <a:pt x="53" y="53"/>
                    </a:moveTo>
                    <a:lnTo>
                      <a:pt x="53" y="53"/>
                    </a:lnTo>
                    <a:lnTo>
                      <a:pt x="36" y="35"/>
                    </a:lnTo>
                    <a:lnTo>
                      <a:pt x="53" y="53"/>
                    </a:lnTo>
                    <a:close/>
                    <a:moveTo>
                      <a:pt x="18" y="17"/>
                    </a:moveTo>
                    <a:lnTo>
                      <a:pt x="26" y="10"/>
                    </a:lnTo>
                    <a:lnTo>
                      <a:pt x="36" y="4"/>
                    </a:lnTo>
                    <a:lnTo>
                      <a:pt x="48" y="1"/>
                    </a:lnTo>
                    <a:lnTo>
                      <a:pt x="60" y="0"/>
                    </a:lnTo>
                    <a:lnTo>
                      <a:pt x="60" y="51"/>
                    </a:lnTo>
                    <a:lnTo>
                      <a:pt x="57" y="52"/>
                    </a:lnTo>
                    <a:lnTo>
                      <a:pt x="53" y="53"/>
                    </a:lnTo>
                    <a:lnTo>
                      <a:pt x="18" y="17"/>
                    </a:lnTo>
                    <a:close/>
                    <a:moveTo>
                      <a:pt x="60" y="0"/>
                    </a:moveTo>
                    <a:lnTo>
                      <a:pt x="72" y="1"/>
                    </a:lnTo>
                    <a:lnTo>
                      <a:pt x="83" y="4"/>
                    </a:lnTo>
                    <a:lnTo>
                      <a:pt x="93" y="10"/>
                    </a:lnTo>
                    <a:lnTo>
                      <a:pt x="103" y="17"/>
                    </a:lnTo>
                    <a:lnTo>
                      <a:pt x="66" y="53"/>
                    </a:lnTo>
                    <a:lnTo>
                      <a:pt x="63" y="52"/>
                    </a:lnTo>
                    <a:lnTo>
                      <a:pt x="60" y="51"/>
                    </a:lnTo>
                    <a:lnTo>
                      <a:pt x="60" y="0"/>
                    </a:lnTo>
                    <a:close/>
                    <a:moveTo>
                      <a:pt x="103" y="17"/>
                    </a:moveTo>
                    <a:lnTo>
                      <a:pt x="103" y="17"/>
                    </a:lnTo>
                    <a:lnTo>
                      <a:pt x="84" y="35"/>
                    </a:lnTo>
                    <a:lnTo>
                      <a:pt x="103" y="17"/>
                    </a:lnTo>
                    <a:close/>
                    <a:moveTo>
                      <a:pt x="103" y="17"/>
                    </a:moveTo>
                    <a:lnTo>
                      <a:pt x="109" y="26"/>
                    </a:lnTo>
                    <a:lnTo>
                      <a:pt x="115" y="36"/>
                    </a:lnTo>
                    <a:lnTo>
                      <a:pt x="119" y="47"/>
                    </a:lnTo>
                    <a:lnTo>
                      <a:pt x="120" y="59"/>
                    </a:lnTo>
                    <a:lnTo>
                      <a:pt x="68" y="59"/>
                    </a:lnTo>
                    <a:lnTo>
                      <a:pt x="68" y="56"/>
                    </a:lnTo>
                    <a:lnTo>
                      <a:pt x="66" y="53"/>
                    </a:lnTo>
                    <a:lnTo>
                      <a:pt x="103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53" name="Freeform 233"/>
              <p:cNvSpPr>
                <a:spLocks/>
              </p:cNvSpPr>
              <p:nvPr userDrawn="1"/>
            </p:nvSpPr>
            <p:spPr bwMode="auto">
              <a:xfrm>
                <a:off x="875" y="2691"/>
                <a:ext cx="23" cy="23"/>
              </a:xfrm>
              <a:custGeom>
                <a:avLst/>
                <a:gdLst/>
                <a:ahLst/>
                <a:cxnLst>
                  <a:cxn ang="0">
                    <a:pos x="67" y="33"/>
                  </a:cxn>
                  <a:cxn ang="0">
                    <a:pos x="67" y="40"/>
                  </a:cxn>
                  <a:cxn ang="0">
                    <a:pos x="65" y="47"/>
                  </a:cxn>
                  <a:cxn ang="0">
                    <a:pos x="62" y="53"/>
                  </a:cxn>
                  <a:cxn ang="0">
                    <a:pos x="57" y="58"/>
                  </a:cxn>
                  <a:cxn ang="0">
                    <a:pos x="53" y="61"/>
                  </a:cxn>
                  <a:cxn ang="0">
                    <a:pos x="46" y="65"/>
                  </a:cxn>
                  <a:cxn ang="0">
                    <a:pos x="40" y="66"/>
                  </a:cxn>
                  <a:cxn ang="0">
                    <a:pos x="34" y="68"/>
                  </a:cxn>
                  <a:cxn ang="0">
                    <a:pos x="27" y="66"/>
                  </a:cxn>
                  <a:cxn ang="0">
                    <a:pos x="21" y="65"/>
                  </a:cxn>
                  <a:cxn ang="0">
                    <a:pos x="14" y="61"/>
                  </a:cxn>
                  <a:cxn ang="0">
                    <a:pos x="9" y="58"/>
                  </a:cxn>
                  <a:cxn ang="0">
                    <a:pos x="6" y="53"/>
                  </a:cxn>
                  <a:cxn ang="0">
                    <a:pos x="2" y="47"/>
                  </a:cxn>
                  <a:cxn ang="0">
                    <a:pos x="1" y="40"/>
                  </a:cxn>
                  <a:cxn ang="0">
                    <a:pos x="0" y="33"/>
                  </a:cxn>
                  <a:cxn ang="0">
                    <a:pos x="1" y="27"/>
                  </a:cxn>
                  <a:cxn ang="0">
                    <a:pos x="2" y="20"/>
                  </a:cxn>
                  <a:cxn ang="0">
                    <a:pos x="6" y="15"/>
                  </a:cxn>
                  <a:cxn ang="0">
                    <a:pos x="9" y="10"/>
                  </a:cxn>
                  <a:cxn ang="0">
                    <a:pos x="14" y="5"/>
                  </a:cxn>
                  <a:cxn ang="0">
                    <a:pos x="21" y="2"/>
                  </a:cxn>
                  <a:cxn ang="0">
                    <a:pos x="27" y="0"/>
                  </a:cxn>
                  <a:cxn ang="0">
                    <a:pos x="34" y="0"/>
                  </a:cxn>
                  <a:cxn ang="0">
                    <a:pos x="40" y="0"/>
                  </a:cxn>
                  <a:cxn ang="0">
                    <a:pos x="46" y="2"/>
                  </a:cxn>
                  <a:cxn ang="0">
                    <a:pos x="53" y="5"/>
                  </a:cxn>
                  <a:cxn ang="0">
                    <a:pos x="57" y="10"/>
                  </a:cxn>
                  <a:cxn ang="0">
                    <a:pos x="62" y="15"/>
                  </a:cxn>
                  <a:cxn ang="0">
                    <a:pos x="65" y="20"/>
                  </a:cxn>
                  <a:cxn ang="0">
                    <a:pos x="67" y="27"/>
                  </a:cxn>
                  <a:cxn ang="0">
                    <a:pos x="67" y="33"/>
                  </a:cxn>
                </a:cxnLst>
                <a:rect l="0" t="0" r="r" b="b"/>
                <a:pathLst>
                  <a:path w="67" h="68">
                    <a:moveTo>
                      <a:pt x="67" y="33"/>
                    </a:moveTo>
                    <a:lnTo>
                      <a:pt x="67" y="40"/>
                    </a:lnTo>
                    <a:lnTo>
                      <a:pt x="65" y="47"/>
                    </a:lnTo>
                    <a:lnTo>
                      <a:pt x="62" y="53"/>
                    </a:lnTo>
                    <a:lnTo>
                      <a:pt x="57" y="58"/>
                    </a:lnTo>
                    <a:lnTo>
                      <a:pt x="53" y="61"/>
                    </a:lnTo>
                    <a:lnTo>
                      <a:pt x="46" y="65"/>
                    </a:lnTo>
                    <a:lnTo>
                      <a:pt x="40" y="66"/>
                    </a:lnTo>
                    <a:lnTo>
                      <a:pt x="34" y="68"/>
                    </a:lnTo>
                    <a:lnTo>
                      <a:pt x="27" y="66"/>
                    </a:lnTo>
                    <a:lnTo>
                      <a:pt x="21" y="65"/>
                    </a:lnTo>
                    <a:lnTo>
                      <a:pt x="14" y="61"/>
                    </a:lnTo>
                    <a:lnTo>
                      <a:pt x="9" y="58"/>
                    </a:lnTo>
                    <a:lnTo>
                      <a:pt x="6" y="53"/>
                    </a:lnTo>
                    <a:lnTo>
                      <a:pt x="2" y="47"/>
                    </a:lnTo>
                    <a:lnTo>
                      <a:pt x="1" y="40"/>
                    </a:lnTo>
                    <a:lnTo>
                      <a:pt x="0" y="33"/>
                    </a:lnTo>
                    <a:lnTo>
                      <a:pt x="1" y="27"/>
                    </a:lnTo>
                    <a:lnTo>
                      <a:pt x="2" y="20"/>
                    </a:lnTo>
                    <a:lnTo>
                      <a:pt x="6" y="15"/>
                    </a:lnTo>
                    <a:lnTo>
                      <a:pt x="9" y="10"/>
                    </a:lnTo>
                    <a:lnTo>
                      <a:pt x="14" y="5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6" y="2"/>
                    </a:lnTo>
                    <a:lnTo>
                      <a:pt x="53" y="5"/>
                    </a:lnTo>
                    <a:lnTo>
                      <a:pt x="57" y="10"/>
                    </a:lnTo>
                    <a:lnTo>
                      <a:pt x="62" y="15"/>
                    </a:lnTo>
                    <a:lnTo>
                      <a:pt x="65" y="20"/>
                    </a:lnTo>
                    <a:lnTo>
                      <a:pt x="67" y="27"/>
                    </a:lnTo>
                    <a:lnTo>
                      <a:pt x="67" y="33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54" name="Freeform 234"/>
              <p:cNvSpPr>
                <a:spLocks noEditPoints="1"/>
              </p:cNvSpPr>
              <p:nvPr userDrawn="1"/>
            </p:nvSpPr>
            <p:spPr bwMode="auto">
              <a:xfrm>
                <a:off x="867" y="2683"/>
                <a:ext cx="39" cy="39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09" y="92"/>
                  </a:cxn>
                  <a:cxn ang="0">
                    <a:pos x="66" y="65"/>
                  </a:cxn>
                  <a:cxn ang="0">
                    <a:pos x="69" y="59"/>
                  </a:cxn>
                  <a:cxn ang="0">
                    <a:pos x="66" y="65"/>
                  </a:cxn>
                  <a:cxn ang="0">
                    <a:pos x="83" y="84"/>
                  </a:cxn>
                  <a:cxn ang="0">
                    <a:pos x="102" y="101"/>
                  </a:cxn>
                  <a:cxn ang="0">
                    <a:pos x="83" y="114"/>
                  </a:cxn>
                  <a:cxn ang="0">
                    <a:pos x="60" y="119"/>
                  </a:cxn>
                  <a:cxn ang="0">
                    <a:pos x="63" y="68"/>
                  </a:cxn>
                  <a:cxn ang="0">
                    <a:pos x="102" y="101"/>
                  </a:cxn>
                  <a:cxn ang="0">
                    <a:pos x="48" y="118"/>
                  </a:cxn>
                  <a:cxn ang="0">
                    <a:pos x="27" y="108"/>
                  </a:cxn>
                  <a:cxn ang="0">
                    <a:pos x="54" y="65"/>
                  </a:cxn>
                  <a:cxn ang="0">
                    <a:pos x="60" y="68"/>
                  </a:cxn>
                  <a:cxn ang="0">
                    <a:pos x="17" y="101"/>
                  </a:cxn>
                  <a:cxn ang="0">
                    <a:pos x="5" y="82"/>
                  </a:cxn>
                  <a:cxn ang="0">
                    <a:pos x="0" y="59"/>
                  </a:cxn>
                  <a:cxn ang="0">
                    <a:pos x="51" y="63"/>
                  </a:cxn>
                  <a:cxn ang="0">
                    <a:pos x="17" y="101"/>
                  </a:cxn>
                  <a:cxn ang="0">
                    <a:pos x="1" y="48"/>
                  </a:cxn>
                  <a:cxn ang="0">
                    <a:pos x="11" y="26"/>
                  </a:cxn>
                  <a:cxn ang="0">
                    <a:pos x="54" y="53"/>
                  </a:cxn>
                  <a:cxn ang="0">
                    <a:pos x="51" y="59"/>
                  </a:cxn>
                  <a:cxn ang="0">
                    <a:pos x="17" y="17"/>
                  </a:cxn>
                  <a:cxn ang="0">
                    <a:pos x="35" y="36"/>
                  </a:cxn>
                  <a:cxn ang="0">
                    <a:pos x="18" y="17"/>
                  </a:cxn>
                  <a:cxn ang="0">
                    <a:pos x="37" y="5"/>
                  </a:cxn>
                  <a:cxn ang="0">
                    <a:pos x="60" y="0"/>
                  </a:cxn>
                  <a:cxn ang="0">
                    <a:pos x="56" y="52"/>
                  </a:cxn>
                  <a:cxn ang="0">
                    <a:pos x="18" y="17"/>
                  </a:cxn>
                  <a:cxn ang="0">
                    <a:pos x="71" y="1"/>
                  </a:cxn>
                  <a:cxn ang="0">
                    <a:pos x="93" y="10"/>
                  </a:cxn>
                  <a:cxn ang="0">
                    <a:pos x="66" y="53"/>
                  </a:cxn>
                  <a:cxn ang="0">
                    <a:pos x="60" y="51"/>
                  </a:cxn>
                  <a:cxn ang="0">
                    <a:pos x="102" y="17"/>
                  </a:cxn>
                  <a:cxn ang="0">
                    <a:pos x="114" y="36"/>
                  </a:cxn>
                  <a:cxn ang="0">
                    <a:pos x="119" y="59"/>
                  </a:cxn>
                  <a:cxn ang="0">
                    <a:pos x="67" y="57"/>
                  </a:cxn>
                  <a:cxn ang="0">
                    <a:pos x="102" y="17"/>
                  </a:cxn>
                </a:cxnLst>
                <a:rect l="0" t="0" r="r" b="b"/>
                <a:pathLst>
                  <a:path w="119" h="119">
                    <a:moveTo>
                      <a:pt x="119" y="59"/>
                    </a:moveTo>
                    <a:lnTo>
                      <a:pt x="118" y="71"/>
                    </a:lnTo>
                    <a:lnTo>
                      <a:pt x="114" y="82"/>
                    </a:lnTo>
                    <a:lnTo>
                      <a:pt x="109" y="92"/>
                    </a:lnTo>
                    <a:lnTo>
                      <a:pt x="102" y="101"/>
                    </a:lnTo>
                    <a:lnTo>
                      <a:pt x="66" y="65"/>
                    </a:lnTo>
                    <a:lnTo>
                      <a:pt x="67" y="63"/>
                    </a:lnTo>
                    <a:lnTo>
                      <a:pt x="69" y="59"/>
                    </a:lnTo>
                    <a:lnTo>
                      <a:pt x="119" y="59"/>
                    </a:lnTo>
                    <a:close/>
                    <a:moveTo>
                      <a:pt x="66" y="65"/>
                    </a:moveTo>
                    <a:lnTo>
                      <a:pt x="66" y="65"/>
                    </a:lnTo>
                    <a:lnTo>
                      <a:pt x="83" y="84"/>
                    </a:lnTo>
                    <a:lnTo>
                      <a:pt x="66" y="65"/>
                    </a:lnTo>
                    <a:close/>
                    <a:moveTo>
                      <a:pt x="102" y="101"/>
                    </a:moveTo>
                    <a:lnTo>
                      <a:pt x="93" y="108"/>
                    </a:lnTo>
                    <a:lnTo>
                      <a:pt x="83" y="114"/>
                    </a:lnTo>
                    <a:lnTo>
                      <a:pt x="71" y="118"/>
                    </a:lnTo>
                    <a:lnTo>
                      <a:pt x="60" y="119"/>
                    </a:lnTo>
                    <a:lnTo>
                      <a:pt x="60" y="68"/>
                    </a:lnTo>
                    <a:lnTo>
                      <a:pt x="63" y="68"/>
                    </a:lnTo>
                    <a:lnTo>
                      <a:pt x="66" y="65"/>
                    </a:lnTo>
                    <a:lnTo>
                      <a:pt x="102" y="101"/>
                    </a:lnTo>
                    <a:close/>
                    <a:moveTo>
                      <a:pt x="60" y="119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7" y="108"/>
                    </a:lnTo>
                    <a:lnTo>
                      <a:pt x="17" y="101"/>
                    </a:lnTo>
                    <a:lnTo>
                      <a:pt x="54" y="65"/>
                    </a:lnTo>
                    <a:lnTo>
                      <a:pt x="56" y="68"/>
                    </a:lnTo>
                    <a:lnTo>
                      <a:pt x="60" y="68"/>
                    </a:lnTo>
                    <a:lnTo>
                      <a:pt x="60" y="119"/>
                    </a:lnTo>
                    <a:close/>
                    <a:moveTo>
                      <a:pt x="17" y="101"/>
                    </a:moveTo>
                    <a:lnTo>
                      <a:pt x="11" y="92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51" y="59"/>
                    </a:lnTo>
                    <a:lnTo>
                      <a:pt x="51" y="63"/>
                    </a:lnTo>
                    <a:lnTo>
                      <a:pt x="54" y="65"/>
                    </a:lnTo>
                    <a:lnTo>
                      <a:pt x="17" y="101"/>
                    </a:lnTo>
                    <a:close/>
                    <a:moveTo>
                      <a:pt x="0" y="59"/>
                    </a:moveTo>
                    <a:lnTo>
                      <a:pt x="1" y="48"/>
                    </a:lnTo>
                    <a:lnTo>
                      <a:pt x="5" y="36"/>
                    </a:lnTo>
                    <a:lnTo>
                      <a:pt x="11" y="26"/>
                    </a:lnTo>
                    <a:lnTo>
                      <a:pt x="17" y="17"/>
                    </a:lnTo>
                    <a:lnTo>
                      <a:pt x="54" y="53"/>
                    </a:lnTo>
                    <a:lnTo>
                      <a:pt x="51" y="57"/>
                    </a:lnTo>
                    <a:lnTo>
                      <a:pt x="51" y="59"/>
                    </a:lnTo>
                    <a:lnTo>
                      <a:pt x="0" y="59"/>
                    </a:lnTo>
                    <a:close/>
                    <a:moveTo>
                      <a:pt x="17" y="17"/>
                    </a:moveTo>
                    <a:lnTo>
                      <a:pt x="18" y="17"/>
                    </a:lnTo>
                    <a:lnTo>
                      <a:pt x="35" y="36"/>
                    </a:lnTo>
                    <a:lnTo>
                      <a:pt x="17" y="17"/>
                    </a:lnTo>
                    <a:close/>
                    <a:moveTo>
                      <a:pt x="18" y="17"/>
                    </a:moveTo>
                    <a:lnTo>
                      <a:pt x="27" y="10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60" y="0"/>
                    </a:lnTo>
                    <a:lnTo>
                      <a:pt x="60" y="51"/>
                    </a:lnTo>
                    <a:lnTo>
                      <a:pt x="56" y="52"/>
                    </a:lnTo>
                    <a:lnTo>
                      <a:pt x="54" y="53"/>
                    </a:lnTo>
                    <a:lnTo>
                      <a:pt x="18" y="17"/>
                    </a:lnTo>
                    <a:close/>
                    <a:moveTo>
                      <a:pt x="60" y="0"/>
                    </a:moveTo>
                    <a:lnTo>
                      <a:pt x="71" y="1"/>
                    </a:lnTo>
                    <a:lnTo>
                      <a:pt x="83" y="5"/>
                    </a:lnTo>
                    <a:lnTo>
                      <a:pt x="93" y="10"/>
                    </a:lnTo>
                    <a:lnTo>
                      <a:pt x="102" y="17"/>
                    </a:lnTo>
                    <a:lnTo>
                      <a:pt x="66" y="53"/>
                    </a:lnTo>
                    <a:lnTo>
                      <a:pt x="63" y="52"/>
                    </a:lnTo>
                    <a:lnTo>
                      <a:pt x="60" y="51"/>
                    </a:lnTo>
                    <a:lnTo>
                      <a:pt x="60" y="0"/>
                    </a:lnTo>
                    <a:close/>
                    <a:moveTo>
                      <a:pt x="102" y="17"/>
                    </a:moveTo>
                    <a:lnTo>
                      <a:pt x="109" y="26"/>
                    </a:lnTo>
                    <a:lnTo>
                      <a:pt x="114" y="36"/>
                    </a:lnTo>
                    <a:lnTo>
                      <a:pt x="118" y="48"/>
                    </a:lnTo>
                    <a:lnTo>
                      <a:pt x="119" y="59"/>
                    </a:lnTo>
                    <a:lnTo>
                      <a:pt x="69" y="59"/>
                    </a:lnTo>
                    <a:lnTo>
                      <a:pt x="67" y="57"/>
                    </a:lnTo>
                    <a:lnTo>
                      <a:pt x="66" y="53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55" name="Freeform 235"/>
              <p:cNvSpPr>
                <a:spLocks/>
              </p:cNvSpPr>
              <p:nvPr userDrawn="1"/>
            </p:nvSpPr>
            <p:spPr bwMode="auto">
              <a:xfrm>
                <a:off x="927" y="2674"/>
                <a:ext cx="22" cy="23"/>
              </a:xfrm>
              <a:custGeom>
                <a:avLst/>
                <a:gdLst/>
                <a:ahLst/>
                <a:cxnLst>
                  <a:cxn ang="0">
                    <a:pos x="67" y="35"/>
                  </a:cxn>
                  <a:cxn ang="0">
                    <a:pos x="67" y="41"/>
                  </a:cxn>
                  <a:cxn ang="0">
                    <a:pos x="65" y="48"/>
                  </a:cxn>
                  <a:cxn ang="0">
                    <a:pos x="62" y="53"/>
                  </a:cxn>
                  <a:cxn ang="0">
                    <a:pos x="57" y="58"/>
                  </a:cxn>
                  <a:cxn ang="0">
                    <a:pos x="53" y="63"/>
                  </a:cxn>
                  <a:cxn ang="0">
                    <a:pos x="46" y="66"/>
                  </a:cxn>
                  <a:cxn ang="0">
                    <a:pos x="40" y="68"/>
                  </a:cxn>
                  <a:cxn ang="0">
                    <a:pos x="34" y="68"/>
                  </a:cxn>
                  <a:cxn ang="0">
                    <a:pos x="27" y="68"/>
                  </a:cxn>
                  <a:cxn ang="0">
                    <a:pos x="21" y="66"/>
                  </a:cxn>
                  <a:cxn ang="0">
                    <a:pos x="14" y="63"/>
                  </a:cxn>
                  <a:cxn ang="0">
                    <a:pos x="10" y="58"/>
                  </a:cxn>
                  <a:cxn ang="0">
                    <a:pos x="6" y="53"/>
                  </a:cxn>
                  <a:cxn ang="0">
                    <a:pos x="2" y="48"/>
                  </a:cxn>
                  <a:cxn ang="0">
                    <a:pos x="0" y="41"/>
                  </a:cxn>
                  <a:cxn ang="0">
                    <a:pos x="0" y="35"/>
                  </a:cxn>
                  <a:cxn ang="0">
                    <a:pos x="0" y="28"/>
                  </a:cxn>
                  <a:cxn ang="0">
                    <a:pos x="2" y="21"/>
                  </a:cxn>
                  <a:cxn ang="0">
                    <a:pos x="6" y="15"/>
                  </a:cxn>
                  <a:cxn ang="0">
                    <a:pos x="10" y="10"/>
                  </a:cxn>
                  <a:cxn ang="0">
                    <a:pos x="14" y="7"/>
                  </a:cxn>
                  <a:cxn ang="0">
                    <a:pos x="21" y="3"/>
                  </a:cxn>
                  <a:cxn ang="0">
                    <a:pos x="27" y="2"/>
                  </a:cxn>
                  <a:cxn ang="0">
                    <a:pos x="34" y="0"/>
                  </a:cxn>
                  <a:cxn ang="0">
                    <a:pos x="40" y="2"/>
                  </a:cxn>
                  <a:cxn ang="0">
                    <a:pos x="46" y="3"/>
                  </a:cxn>
                  <a:cxn ang="0">
                    <a:pos x="53" y="7"/>
                  </a:cxn>
                  <a:cxn ang="0">
                    <a:pos x="57" y="10"/>
                  </a:cxn>
                  <a:cxn ang="0">
                    <a:pos x="62" y="15"/>
                  </a:cxn>
                  <a:cxn ang="0">
                    <a:pos x="65" y="21"/>
                  </a:cxn>
                  <a:cxn ang="0">
                    <a:pos x="67" y="28"/>
                  </a:cxn>
                  <a:cxn ang="0">
                    <a:pos x="67" y="35"/>
                  </a:cxn>
                </a:cxnLst>
                <a:rect l="0" t="0" r="r" b="b"/>
                <a:pathLst>
                  <a:path w="67" h="68">
                    <a:moveTo>
                      <a:pt x="67" y="35"/>
                    </a:moveTo>
                    <a:lnTo>
                      <a:pt x="67" y="41"/>
                    </a:lnTo>
                    <a:lnTo>
                      <a:pt x="65" y="48"/>
                    </a:lnTo>
                    <a:lnTo>
                      <a:pt x="62" y="53"/>
                    </a:lnTo>
                    <a:lnTo>
                      <a:pt x="57" y="58"/>
                    </a:lnTo>
                    <a:lnTo>
                      <a:pt x="53" y="63"/>
                    </a:lnTo>
                    <a:lnTo>
                      <a:pt x="46" y="66"/>
                    </a:lnTo>
                    <a:lnTo>
                      <a:pt x="40" y="68"/>
                    </a:lnTo>
                    <a:lnTo>
                      <a:pt x="34" y="68"/>
                    </a:lnTo>
                    <a:lnTo>
                      <a:pt x="27" y="68"/>
                    </a:lnTo>
                    <a:lnTo>
                      <a:pt x="21" y="66"/>
                    </a:lnTo>
                    <a:lnTo>
                      <a:pt x="14" y="63"/>
                    </a:lnTo>
                    <a:lnTo>
                      <a:pt x="10" y="58"/>
                    </a:lnTo>
                    <a:lnTo>
                      <a:pt x="6" y="53"/>
                    </a:lnTo>
                    <a:lnTo>
                      <a:pt x="2" y="48"/>
                    </a:lnTo>
                    <a:lnTo>
                      <a:pt x="0" y="41"/>
                    </a:lnTo>
                    <a:lnTo>
                      <a:pt x="0" y="35"/>
                    </a:lnTo>
                    <a:lnTo>
                      <a:pt x="0" y="28"/>
                    </a:lnTo>
                    <a:lnTo>
                      <a:pt x="2" y="21"/>
                    </a:lnTo>
                    <a:lnTo>
                      <a:pt x="6" y="15"/>
                    </a:lnTo>
                    <a:lnTo>
                      <a:pt x="10" y="10"/>
                    </a:lnTo>
                    <a:lnTo>
                      <a:pt x="14" y="7"/>
                    </a:lnTo>
                    <a:lnTo>
                      <a:pt x="21" y="3"/>
                    </a:lnTo>
                    <a:lnTo>
                      <a:pt x="27" y="2"/>
                    </a:lnTo>
                    <a:lnTo>
                      <a:pt x="34" y="0"/>
                    </a:lnTo>
                    <a:lnTo>
                      <a:pt x="40" y="2"/>
                    </a:lnTo>
                    <a:lnTo>
                      <a:pt x="46" y="3"/>
                    </a:lnTo>
                    <a:lnTo>
                      <a:pt x="53" y="7"/>
                    </a:lnTo>
                    <a:lnTo>
                      <a:pt x="57" y="10"/>
                    </a:lnTo>
                    <a:lnTo>
                      <a:pt x="62" y="15"/>
                    </a:lnTo>
                    <a:lnTo>
                      <a:pt x="65" y="21"/>
                    </a:lnTo>
                    <a:lnTo>
                      <a:pt x="67" y="28"/>
                    </a:lnTo>
                    <a:lnTo>
                      <a:pt x="67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56" name="Freeform 236"/>
              <p:cNvSpPr>
                <a:spLocks noEditPoints="1"/>
              </p:cNvSpPr>
              <p:nvPr userDrawn="1"/>
            </p:nvSpPr>
            <p:spPr bwMode="auto">
              <a:xfrm>
                <a:off x="918" y="2666"/>
                <a:ext cx="40" cy="40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09" y="93"/>
                  </a:cxn>
                  <a:cxn ang="0">
                    <a:pos x="66" y="66"/>
                  </a:cxn>
                  <a:cxn ang="0">
                    <a:pos x="69" y="60"/>
                  </a:cxn>
                  <a:cxn ang="0">
                    <a:pos x="102" y="102"/>
                  </a:cxn>
                  <a:cxn ang="0">
                    <a:pos x="83" y="83"/>
                  </a:cxn>
                  <a:cxn ang="0">
                    <a:pos x="102" y="102"/>
                  </a:cxn>
                  <a:cxn ang="0">
                    <a:pos x="82" y="114"/>
                  </a:cxn>
                  <a:cxn ang="0">
                    <a:pos x="60" y="119"/>
                  </a:cxn>
                  <a:cxn ang="0">
                    <a:pos x="63" y="67"/>
                  </a:cxn>
                  <a:cxn ang="0">
                    <a:pos x="102" y="102"/>
                  </a:cxn>
                  <a:cxn ang="0">
                    <a:pos x="48" y="118"/>
                  </a:cxn>
                  <a:cxn ang="0">
                    <a:pos x="27" y="109"/>
                  </a:cxn>
                  <a:cxn ang="0">
                    <a:pos x="54" y="66"/>
                  </a:cxn>
                  <a:cxn ang="0">
                    <a:pos x="60" y="69"/>
                  </a:cxn>
                  <a:cxn ang="0">
                    <a:pos x="17" y="102"/>
                  </a:cxn>
                  <a:cxn ang="0">
                    <a:pos x="36" y="83"/>
                  </a:cxn>
                  <a:cxn ang="0">
                    <a:pos x="17" y="102"/>
                  </a:cxn>
                  <a:cxn ang="0">
                    <a:pos x="5" y="83"/>
                  </a:cxn>
                  <a:cxn ang="0">
                    <a:pos x="0" y="60"/>
                  </a:cxn>
                  <a:cxn ang="0">
                    <a:pos x="51" y="62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1" y="27"/>
                  </a:cxn>
                  <a:cxn ang="0">
                    <a:pos x="54" y="54"/>
                  </a:cxn>
                  <a:cxn ang="0">
                    <a:pos x="51" y="60"/>
                  </a:cxn>
                  <a:cxn ang="0">
                    <a:pos x="54" y="54"/>
                  </a:cxn>
                  <a:cxn ang="0">
                    <a:pos x="36" y="35"/>
                  </a:cxn>
                  <a:cxn ang="0">
                    <a:pos x="17" y="18"/>
                  </a:cxn>
                  <a:cxn ang="0">
                    <a:pos x="37" y="5"/>
                  </a:cxn>
                  <a:cxn ang="0">
                    <a:pos x="60" y="0"/>
                  </a:cxn>
                  <a:cxn ang="0">
                    <a:pos x="56" y="51"/>
                  </a:cxn>
                  <a:cxn ang="0">
                    <a:pos x="17" y="18"/>
                  </a:cxn>
                  <a:cxn ang="0">
                    <a:pos x="71" y="1"/>
                  </a:cxn>
                  <a:cxn ang="0">
                    <a:pos x="93" y="11"/>
                  </a:cxn>
                  <a:cxn ang="0">
                    <a:pos x="66" y="54"/>
                  </a:cxn>
                  <a:cxn ang="0">
                    <a:pos x="60" y="51"/>
                  </a:cxn>
                  <a:cxn ang="0">
                    <a:pos x="102" y="18"/>
                  </a:cxn>
                  <a:cxn ang="0">
                    <a:pos x="114" y="37"/>
                  </a:cxn>
                  <a:cxn ang="0">
                    <a:pos x="119" y="60"/>
                  </a:cxn>
                  <a:cxn ang="0">
                    <a:pos x="67" y="56"/>
                  </a:cxn>
                  <a:cxn ang="0">
                    <a:pos x="102" y="18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8" y="71"/>
                    </a:lnTo>
                    <a:lnTo>
                      <a:pt x="114" y="83"/>
                    </a:lnTo>
                    <a:lnTo>
                      <a:pt x="109" y="93"/>
                    </a:lnTo>
                    <a:lnTo>
                      <a:pt x="102" y="102"/>
                    </a:lnTo>
                    <a:lnTo>
                      <a:pt x="66" y="66"/>
                    </a:lnTo>
                    <a:lnTo>
                      <a:pt x="67" y="64"/>
                    </a:lnTo>
                    <a:lnTo>
                      <a:pt x="69" y="60"/>
                    </a:lnTo>
                    <a:lnTo>
                      <a:pt x="119" y="60"/>
                    </a:lnTo>
                    <a:close/>
                    <a:moveTo>
                      <a:pt x="102" y="102"/>
                    </a:moveTo>
                    <a:lnTo>
                      <a:pt x="102" y="102"/>
                    </a:lnTo>
                    <a:lnTo>
                      <a:pt x="83" y="83"/>
                    </a:lnTo>
                    <a:lnTo>
                      <a:pt x="102" y="102"/>
                    </a:lnTo>
                    <a:close/>
                    <a:moveTo>
                      <a:pt x="102" y="102"/>
                    </a:moveTo>
                    <a:lnTo>
                      <a:pt x="93" y="109"/>
                    </a:lnTo>
                    <a:lnTo>
                      <a:pt x="82" y="114"/>
                    </a:lnTo>
                    <a:lnTo>
                      <a:pt x="71" y="118"/>
                    </a:lnTo>
                    <a:lnTo>
                      <a:pt x="60" y="119"/>
                    </a:lnTo>
                    <a:lnTo>
                      <a:pt x="60" y="69"/>
                    </a:lnTo>
                    <a:lnTo>
                      <a:pt x="63" y="67"/>
                    </a:lnTo>
                    <a:lnTo>
                      <a:pt x="66" y="66"/>
                    </a:lnTo>
                    <a:lnTo>
                      <a:pt x="102" y="102"/>
                    </a:lnTo>
                    <a:close/>
                    <a:moveTo>
                      <a:pt x="60" y="119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7" y="109"/>
                    </a:lnTo>
                    <a:lnTo>
                      <a:pt x="17" y="102"/>
                    </a:lnTo>
                    <a:lnTo>
                      <a:pt x="54" y="66"/>
                    </a:lnTo>
                    <a:lnTo>
                      <a:pt x="56" y="67"/>
                    </a:lnTo>
                    <a:lnTo>
                      <a:pt x="60" y="69"/>
                    </a:lnTo>
                    <a:lnTo>
                      <a:pt x="60" y="119"/>
                    </a:lnTo>
                    <a:close/>
                    <a:moveTo>
                      <a:pt x="17" y="102"/>
                    </a:moveTo>
                    <a:lnTo>
                      <a:pt x="17" y="102"/>
                    </a:lnTo>
                    <a:lnTo>
                      <a:pt x="36" y="83"/>
                    </a:lnTo>
                    <a:lnTo>
                      <a:pt x="17" y="102"/>
                    </a:lnTo>
                    <a:close/>
                    <a:moveTo>
                      <a:pt x="17" y="102"/>
                    </a:moveTo>
                    <a:lnTo>
                      <a:pt x="11" y="93"/>
                    </a:lnTo>
                    <a:lnTo>
                      <a:pt x="5" y="83"/>
                    </a:lnTo>
                    <a:lnTo>
                      <a:pt x="1" y="71"/>
                    </a:lnTo>
                    <a:lnTo>
                      <a:pt x="0" y="60"/>
                    </a:lnTo>
                    <a:lnTo>
                      <a:pt x="51" y="60"/>
                    </a:lnTo>
                    <a:lnTo>
                      <a:pt x="51" y="62"/>
                    </a:lnTo>
                    <a:lnTo>
                      <a:pt x="54" y="66"/>
                    </a:lnTo>
                    <a:lnTo>
                      <a:pt x="17" y="102"/>
                    </a:lnTo>
                    <a:close/>
                    <a:moveTo>
                      <a:pt x="0" y="60"/>
                    </a:moveTo>
                    <a:lnTo>
                      <a:pt x="1" y="48"/>
                    </a:lnTo>
                    <a:lnTo>
                      <a:pt x="5" y="37"/>
                    </a:lnTo>
                    <a:lnTo>
                      <a:pt x="11" y="27"/>
                    </a:lnTo>
                    <a:lnTo>
                      <a:pt x="17" y="18"/>
                    </a:lnTo>
                    <a:lnTo>
                      <a:pt x="54" y="54"/>
                    </a:lnTo>
                    <a:lnTo>
                      <a:pt x="51" y="56"/>
                    </a:lnTo>
                    <a:lnTo>
                      <a:pt x="51" y="60"/>
                    </a:lnTo>
                    <a:lnTo>
                      <a:pt x="0" y="60"/>
                    </a:lnTo>
                    <a:close/>
                    <a:moveTo>
                      <a:pt x="54" y="54"/>
                    </a:moveTo>
                    <a:lnTo>
                      <a:pt x="54" y="54"/>
                    </a:lnTo>
                    <a:lnTo>
                      <a:pt x="36" y="35"/>
                    </a:lnTo>
                    <a:lnTo>
                      <a:pt x="54" y="54"/>
                    </a:lnTo>
                    <a:close/>
                    <a:moveTo>
                      <a:pt x="17" y="18"/>
                    </a:moveTo>
                    <a:lnTo>
                      <a:pt x="27" y="11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60" y="0"/>
                    </a:lnTo>
                    <a:lnTo>
                      <a:pt x="60" y="51"/>
                    </a:lnTo>
                    <a:lnTo>
                      <a:pt x="56" y="51"/>
                    </a:lnTo>
                    <a:lnTo>
                      <a:pt x="54" y="54"/>
                    </a:lnTo>
                    <a:lnTo>
                      <a:pt x="17" y="18"/>
                    </a:lnTo>
                    <a:close/>
                    <a:moveTo>
                      <a:pt x="60" y="0"/>
                    </a:moveTo>
                    <a:lnTo>
                      <a:pt x="71" y="1"/>
                    </a:lnTo>
                    <a:lnTo>
                      <a:pt x="82" y="5"/>
                    </a:lnTo>
                    <a:lnTo>
                      <a:pt x="93" y="11"/>
                    </a:lnTo>
                    <a:lnTo>
                      <a:pt x="102" y="18"/>
                    </a:lnTo>
                    <a:lnTo>
                      <a:pt x="66" y="54"/>
                    </a:lnTo>
                    <a:lnTo>
                      <a:pt x="63" y="51"/>
                    </a:lnTo>
                    <a:lnTo>
                      <a:pt x="60" y="51"/>
                    </a:lnTo>
                    <a:lnTo>
                      <a:pt x="60" y="0"/>
                    </a:lnTo>
                    <a:close/>
                    <a:moveTo>
                      <a:pt x="102" y="18"/>
                    </a:moveTo>
                    <a:lnTo>
                      <a:pt x="109" y="27"/>
                    </a:lnTo>
                    <a:lnTo>
                      <a:pt x="114" y="37"/>
                    </a:lnTo>
                    <a:lnTo>
                      <a:pt x="118" y="48"/>
                    </a:lnTo>
                    <a:lnTo>
                      <a:pt x="119" y="60"/>
                    </a:lnTo>
                    <a:lnTo>
                      <a:pt x="69" y="60"/>
                    </a:lnTo>
                    <a:lnTo>
                      <a:pt x="67" y="56"/>
                    </a:lnTo>
                    <a:lnTo>
                      <a:pt x="66" y="54"/>
                    </a:lnTo>
                    <a:lnTo>
                      <a:pt x="102" y="18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57" name="Freeform 237"/>
              <p:cNvSpPr>
                <a:spLocks/>
              </p:cNvSpPr>
              <p:nvPr userDrawn="1"/>
            </p:nvSpPr>
            <p:spPr bwMode="auto">
              <a:xfrm>
                <a:off x="730" y="2698"/>
                <a:ext cx="23" cy="22"/>
              </a:xfrm>
              <a:custGeom>
                <a:avLst/>
                <a:gdLst/>
                <a:ahLst/>
                <a:cxnLst>
                  <a:cxn ang="0">
                    <a:pos x="69" y="33"/>
                  </a:cxn>
                  <a:cxn ang="0">
                    <a:pos x="68" y="40"/>
                  </a:cxn>
                  <a:cxn ang="0">
                    <a:pos x="65" y="46"/>
                  </a:cxn>
                  <a:cxn ang="0">
                    <a:pos x="63" y="52"/>
                  </a:cxn>
                  <a:cxn ang="0">
                    <a:pos x="58" y="57"/>
                  </a:cxn>
                  <a:cxn ang="0">
                    <a:pos x="53" y="61"/>
                  </a:cxn>
                  <a:cxn ang="0">
                    <a:pos x="48" y="65"/>
                  </a:cxn>
                  <a:cxn ang="0">
                    <a:pos x="41" y="66"/>
                  </a:cxn>
                  <a:cxn ang="0">
                    <a:pos x="35" y="67"/>
                  </a:cxn>
                  <a:cxn ang="0">
                    <a:pos x="27" y="66"/>
                  </a:cxn>
                  <a:cxn ang="0">
                    <a:pos x="21" y="65"/>
                  </a:cxn>
                  <a:cxn ang="0">
                    <a:pos x="15" y="61"/>
                  </a:cxn>
                  <a:cxn ang="0">
                    <a:pos x="10" y="57"/>
                  </a:cxn>
                  <a:cxn ang="0">
                    <a:pos x="6" y="52"/>
                  </a:cxn>
                  <a:cxn ang="0">
                    <a:pos x="3" y="46"/>
                  </a:cxn>
                  <a:cxn ang="0">
                    <a:pos x="1" y="40"/>
                  </a:cxn>
                  <a:cxn ang="0">
                    <a:pos x="0" y="33"/>
                  </a:cxn>
                  <a:cxn ang="0">
                    <a:pos x="1" y="27"/>
                  </a:cxn>
                  <a:cxn ang="0">
                    <a:pos x="3" y="19"/>
                  </a:cxn>
                  <a:cxn ang="0">
                    <a:pos x="6" y="14"/>
                  </a:cxn>
                  <a:cxn ang="0">
                    <a:pos x="10" y="9"/>
                  </a:cxn>
                  <a:cxn ang="0">
                    <a:pos x="15" y="5"/>
                  </a:cxn>
                  <a:cxn ang="0">
                    <a:pos x="21" y="2"/>
                  </a:cxn>
                  <a:cxn ang="0">
                    <a:pos x="27" y="0"/>
                  </a:cxn>
                  <a:cxn ang="0">
                    <a:pos x="35" y="0"/>
                  </a:cxn>
                  <a:cxn ang="0">
                    <a:pos x="41" y="0"/>
                  </a:cxn>
                  <a:cxn ang="0">
                    <a:pos x="48" y="2"/>
                  </a:cxn>
                  <a:cxn ang="0">
                    <a:pos x="53" y="5"/>
                  </a:cxn>
                  <a:cxn ang="0">
                    <a:pos x="58" y="9"/>
                  </a:cxn>
                  <a:cxn ang="0">
                    <a:pos x="63" y="14"/>
                  </a:cxn>
                  <a:cxn ang="0">
                    <a:pos x="65" y="19"/>
                  </a:cxn>
                  <a:cxn ang="0">
                    <a:pos x="68" y="27"/>
                  </a:cxn>
                  <a:cxn ang="0">
                    <a:pos x="69" y="33"/>
                  </a:cxn>
                </a:cxnLst>
                <a:rect l="0" t="0" r="r" b="b"/>
                <a:pathLst>
                  <a:path w="69" h="67">
                    <a:moveTo>
                      <a:pt x="69" y="33"/>
                    </a:moveTo>
                    <a:lnTo>
                      <a:pt x="68" y="40"/>
                    </a:lnTo>
                    <a:lnTo>
                      <a:pt x="65" y="46"/>
                    </a:lnTo>
                    <a:lnTo>
                      <a:pt x="63" y="52"/>
                    </a:lnTo>
                    <a:lnTo>
                      <a:pt x="58" y="57"/>
                    </a:lnTo>
                    <a:lnTo>
                      <a:pt x="53" y="61"/>
                    </a:lnTo>
                    <a:lnTo>
                      <a:pt x="48" y="65"/>
                    </a:lnTo>
                    <a:lnTo>
                      <a:pt x="41" y="66"/>
                    </a:lnTo>
                    <a:lnTo>
                      <a:pt x="35" y="67"/>
                    </a:lnTo>
                    <a:lnTo>
                      <a:pt x="27" y="66"/>
                    </a:lnTo>
                    <a:lnTo>
                      <a:pt x="21" y="65"/>
                    </a:lnTo>
                    <a:lnTo>
                      <a:pt x="15" y="61"/>
                    </a:lnTo>
                    <a:lnTo>
                      <a:pt x="10" y="57"/>
                    </a:lnTo>
                    <a:lnTo>
                      <a:pt x="6" y="52"/>
                    </a:lnTo>
                    <a:lnTo>
                      <a:pt x="3" y="46"/>
                    </a:lnTo>
                    <a:lnTo>
                      <a:pt x="1" y="40"/>
                    </a:lnTo>
                    <a:lnTo>
                      <a:pt x="0" y="33"/>
                    </a:lnTo>
                    <a:lnTo>
                      <a:pt x="1" y="27"/>
                    </a:lnTo>
                    <a:lnTo>
                      <a:pt x="3" y="19"/>
                    </a:lnTo>
                    <a:lnTo>
                      <a:pt x="6" y="14"/>
                    </a:lnTo>
                    <a:lnTo>
                      <a:pt x="10" y="9"/>
                    </a:lnTo>
                    <a:lnTo>
                      <a:pt x="15" y="5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8" y="2"/>
                    </a:lnTo>
                    <a:lnTo>
                      <a:pt x="53" y="5"/>
                    </a:lnTo>
                    <a:lnTo>
                      <a:pt x="58" y="9"/>
                    </a:lnTo>
                    <a:lnTo>
                      <a:pt x="63" y="14"/>
                    </a:lnTo>
                    <a:lnTo>
                      <a:pt x="65" y="19"/>
                    </a:lnTo>
                    <a:lnTo>
                      <a:pt x="68" y="27"/>
                    </a:lnTo>
                    <a:lnTo>
                      <a:pt x="69" y="33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58" name="Freeform 238"/>
              <p:cNvSpPr>
                <a:spLocks noEditPoints="1"/>
              </p:cNvSpPr>
              <p:nvPr userDrawn="1"/>
            </p:nvSpPr>
            <p:spPr bwMode="auto">
              <a:xfrm>
                <a:off x="721" y="2689"/>
                <a:ext cx="40" cy="40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10" y="92"/>
                  </a:cxn>
                  <a:cxn ang="0">
                    <a:pos x="67" y="65"/>
                  </a:cxn>
                  <a:cxn ang="0">
                    <a:pos x="69" y="59"/>
                  </a:cxn>
                  <a:cxn ang="0">
                    <a:pos x="102" y="101"/>
                  </a:cxn>
                  <a:cxn ang="0">
                    <a:pos x="84" y="114"/>
                  </a:cxn>
                  <a:cxn ang="0">
                    <a:pos x="61" y="119"/>
                  </a:cxn>
                  <a:cxn ang="0">
                    <a:pos x="64" y="67"/>
                  </a:cxn>
                  <a:cxn ang="0">
                    <a:pos x="102" y="101"/>
                  </a:cxn>
                  <a:cxn ang="0">
                    <a:pos x="48" y="118"/>
                  </a:cxn>
                  <a:cxn ang="0">
                    <a:pos x="27" y="108"/>
                  </a:cxn>
                  <a:cxn ang="0">
                    <a:pos x="54" y="65"/>
                  </a:cxn>
                  <a:cxn ang="0">
                    <a:pos x="61" y="67"/>
                  </a:cxn>
                  <a:cxn ang="0">
                    <a:pos x="54" y="65"/>
                  </a:cxn>
                  <a:cxn ang="0">
                    <a:pos x="36" y="83"/>
                  </a:cxn>
                  <a:cxn ang="0">
                    <a:pos x="19" y="101"/>
                  </a:cxn>
                  <a:cxn ang="0">
                    <a:pos x="5" y="82"/>
                  </a:cxn>
                  <a:cxn ang="0">
                    <a:pos x="0" y="59"/>
                  </a:cxn>
                  <a:cxn ang="0">
                    <a:pos x="52" y="62"/>
                  </a:cxn>
                  <a:cxn ang="0">
                    <a:pos x="19" y="101"/>
                  </a:cxn>
                  <a:cxn ang="0">
                    <a:pos x="2" y="48"/>
                  </a:cxn>
                  <a:cxn ang="0">
                    <a:pos x="11" y="26"/>
                  </a:cxn>
                  <a:cxn ang="0">
                    <a:pos x="54" y="53"/>
                  </a:cxn>
                  <a:cxn ang="0">
                    <a:pos x="52" y="59"/>
                  </a:cxn>
                  <a:cxn ang="0">
                    <a:pos x="19" y="17"/>
                  </a:cxn>
                  <a:cxn ang="0">
                    <a:pos x="37" y="5"/>
                  </a:cxn>
                  <a:cxn ang="0">
                    <a:pos x="61" y="0"/>
                  </a:cxn>
                  <a:cxn ang="0">
                    <a:pos x="57" y="51"/>
                  </a:cxn>
                  <a:cxn ang="0">
                    <a:pos x="19" y="17"/>
                  </a:cxn>
                  <a:cxn ang="0">
                    <a:pos x="73" y="1"/>
                  </a:cxn>
                  <a:cxn ang="0">
                    <a:pos x="94" y="10"/>
                  </a:cxn>
                  <a:cxn ang="0">
                    <a:pos x="67" y="53"/>
                  </a:cxn>
                  <a:cxn ang="0">
                    <a:pos x="61" y="50"/>
                  </a:cxn>
                  <a:cxn ang="0">
                    <a:pos x="67" y="53"/>
                  </a:cxn>
                  <a:cxn ang="0">
                    <a:pos x="84" y="35"/>
                  </a:cxn>
                  <a:cxn ang="0">
                    <a:pos x="102" y="17"/>
                  </a:cxn>
                  <a:cxn ang="0">
                    <a:pos x="115" y="35"/>
                  </a:cxn>
                  <a:cxn ang="0">
                    <a:pos x="120" y="59"/>
                  </a:cxn>
                  <a:cxn ang="0">
                    <a:pos x="68" y="55"/>
                  </a:cxn>
                  <a:cxn ang="0">
                    <a:pos x="102" y="17"/>
                  </a:cxn>
                </a:cxnLst>
                <a:rect l="0" t="0" r="r" b="b"/>
                <a:pathLst>
                  <a:path w="120" h="119">
                    <a:moveTo>
                      <a:pt x="120" y="59"/>
                    </a:moveTo>
                    <a:lnTo>
                      <a:pt x="118" y="71"/>
                    </a:lnTo>
                    <a:lnTo>
                      <a:pt x="115" y="82"/>
                    </a:lnTo>
                    <a:lnTo>
                      <a:pt x="110" y="92"/>
                    </a:lnTo>
                    <a:lnTo>
                      <a:pt x="102" y="101"/>
                    </a:lnTo>
                    <a:lnTo>
                      <a:pt x="67" y="65"/>
                    </a:lnTo>
                    <a:lnTo>
                      <a:pt x="68" y="62"/>
                    </a:lnTo>
                    <a:lnTo>
                      <a:pt x="69" y="59"/>
                    </a:lnTo>
                    <a:lnTo>
                      <a:pt x="120" y="59"/>
                    </a:lnTo>
                    <a:close/>
                    <a:moveTo>
                      <a:pt x="102" y="101"/>
                    </a:moveTo>
                    <a:lnTo>
                      <a:pt x="94" y="108"/>
                    </a:lnTo>
                    <a:lnTo>
                      <a:pt x="84" y="114"/>
                    </a:lnTo>
                    <a:lnTo>
                      <a:pt x="73" y="118"/>
                    </a:lnTo>
                    <a:lnTo>
                      <a:pt x="61" y="119"/>
                    </a:lnTo>
                    <a:lnTo>
                      <a:pt x="61" y="67"/>
                    </a:lnTo>
                    <a:lnTo>
                      <a:pt x="64" y="67"/>
                    </a:lnTo>
                    <a:lnTo>
                      <a:pt x="67" y="65"/>
                    </a:lnTo>
                    <a:lnTo>
                      <a:pt x="102" y="101"/>
                    </a:lnTo>
                    <a:close/>
                    <a:moveTo>
                      <a:pt x="61" y="119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7" y="108"/>
                    </a:lnTo>
                    <a:lnTo>
                      <a:pt x="19" y="101"/>
                    </a:lnTo>
                    <a:lnTo>
                      <a:pt x="54" y="65"/>
                    </a:lnTo>
                    <a:lnTo>
                      <a:pt x="57" y="67"/>
                    </a:lnTo>
                    <a:lnTo>
                      <a:pt x="61" y="67"/>
                    </a:lnTo>
                    <a:lnTo>
                      <a:pt x="61" y="119"/>
                    </a:lnTo>
                    <a:close/>
                    <a:moveTo>
                      <a:pt x="54" y="65"/>
                    </a:moveTo>
                    <a:lnTo>
                      <a:pt x="54" y="65"/>
                    </a:lnTo>
                    <a:lnTo>
                      <a:pt x="36" y="83"/>
                    </a:lnTo>
                    <a:lnTo>
                      <a:pt x="54" y="65"/>
                    </a:lnTo>
                    <a:close/>
                    <a:moveTo>
                      <a:pt x="19" y="101"/>
                    </a:moveTo>
                    <a:lnTo>
                      <a:pt x="11" y="92"/>
                    </a:lnTo>
                    <a:lnTo>
                      <a:pt x="5" y="82"/>
                    </a:lnTo>
                    <a:lnTo>
                      <a:pt x="2" y="71"/>
                    </a:lnTo>
                    <a:lnTo>
                      <a:pt x="0" y="59"/>
                    </a:lnTo>
                    <a:lnTo>
                      <a:pt x="52" y="59"/>
                    </a:lnTo>
                    <a:lnTo>
                      <a:pt x="52" y="62"/>
                    </a:lnTo>
                    <a:lnTo>
                      <a:pt x="54" y="65"/>
                    </a:lnTo>
                    <a:lnTo>
                      <a:pt x="19" y="101"/>
                    </a:lnTo>
                    <a:close/>
                    <a:moveTo>
                      <a:pt x="0" y="59"/>
                    </a:moveTo>
                    <a:lnTo>
                      <a:pt x="2" y="48"/>
                    </a:lnTo>
                    <a:lnTo>
                      <a:pt x="5" y="35"/>
                    </a:lnTo>
                    <a:lnTo>
                      <a:pt x="11" y="26"/>
                    </a:lnTo>
                    <a:lnTo>
                      <a:pt x="19" y="17"/>
                    </a:lnTo>
                    <a:lnTo>
                      <a:pt x="54" y="53"/>
                    </a:lnTo>
                    <a:lnTo>
                      <a:pt x="52" y="56"/>
                    </a:lnTo>
                    <a:lnTo>
                      <a:pt x="52" y="59"/>
                    </a:lnTo>
                    <a:lnTo>
                      <a:pt x="0" y="59"/>
                    </a:lnTo>
                    <a:close/>
                    <a:moveTo>
                      <a:pt x="19" y="17"/>
                    </a:moveTo>
                    <a:lnTo>
                      <a:pt x="27" y="10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61" y="0"/>
                    </a:lnTo>
                    <a:lnTo>
                      <a:pt x="61" y="50"/>
                    </a:lnTo>
                    <a:lnTo>
                      <a:pt x="57" y="51"/>
                    </a:lnTo>
                    <a:lnTo>
                      <a:pt x="54" y="53"/>
                    </a:lnTo>
                    <a:lnTo>
                      <a:pt x="19" y="17"/>
                    </a:lnTo>
                    <a:close/>
                    <a:moveTo>
                      <a:pt x="61" y="0"/>
                    </a:moveTo>
                    <a:lnTo>
                      <a:pt x="73" y="1"/>
                    </a:lnTo>
                    <a:lnTo>
                      <a:pt x="84" y="5"/>
                    </a:lnTo>
                    <a:lnTo>
                      <a:pt x="94" y="10"/>
                    </a:lnTo>
                    <a:lnTo>
                      <a:pt x="102" y="17"/>
                    </a:lnTo>
                    <a:lnTo>
                      <a:pt x="67" y="53"/>
                    </a:lnTo>
                    <a:lnTo>
                      <a:pt x="64" y="51"/>
                    </a:lnTo>
                    <a:lnTo>
                      <a:pt x="61" y="50"/>
                    </a:lnTo>
                    <a:lnTo>
                      <a:pt x="61" y="0"/>
                    </a:lnTo>
                    <a:close/>
                    <a:moveTo>
                      <a:pt x="67" y="53"/>
                    </a:moveTo>
                    <a:lnTo>
                      <a:pt x="67" y="53"/>
                    </a:lnTo>
                    <a:lnTo>
                      <a:pt x="84" y="35"/>
                    </a:lnTo>
                    <a:lnTo>
                      <a:pt x="67" y="53"/>
                    </a:lnTo>
                    <a:close/>
                    <a:moveTo>
                      <a:pt x="102" y="17"/>
                    </a:moveTo>
                    <a:lnTo>
                      <a:pt x="110" y="26"/>
                    </a:lnTo>
                    <a:lnTo>
                      <a:pt x="115" y="35"/>
                    </a:lnTo>
                    <a:lnTo>
                      <a:pt x="118" y="48"/>
                    </a:lnTo>
                    <a:lnTo>
                      <a:pt x="120" y="59"/>
                    </a:lnTo>
                    <a:lnTo>
                      <a:pt x="69" y="59"/>
                    </a:lnTo>
                    <a:lnTo>
                      <a:pt x="68" y="55"/>
                    </a:lnTo>
                    <a:lnTo>
                      <a:pt x="67" y="53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59" name="Freeform 239"/>
              <p:cNvSpPr>
                <a:spLocks/>
              </p:cNvSpPr>
              <p:nvPr userDrawn="1"/>
            </p:nvSpPr>
            <p:spPr bwMode="auto">
              <a:xfrm>
                <a:off x="1242" y="2645"/>
                <a:ext cx="23" cy="22"/>
              </a:xfrm>
              <a:custGeom>
                <a:avLst/>
                <a:gdLst/>
                <a:ahLst/>
                <a:cxnLst>
                  <a:cxn ang="0">
                    <a:pos x="67" y="33"/>
                  </a:cxn>
                  <a:cxn ang="0">
                    <a:pos x="66" y="40"/>
                  </a:cxn>
                  <a:cxn ang="0">
                    <a:pos x="65" y="46"/>
                  </a:cxn>
                  <a:cxn ang="0">
                    <a:pos x="61" y="53"/>
                  </a:cxn>
                  <a:cxn ang="0">
                    <a:pos x="57" y="57"/>
                  </a:cxn>
                  <a:cxn ang="0">
                    <a:pos x="53" y="61"/>
                  </a:cxn>
                  <a:cxn ang="0">
                    <a:pos x="46" y="65"/>
                  </a:cxn>
                  <a:cxn ang="0">
                    <a:pos x="40" y="67"/>
                  </a:cxn>
                  <a:cxn ang="0">
                    <a:pos x="33" y="67"/>
                  </a:cxn>
                  <a:cxn ang="0">
                    <a:pos x="27" y="67"/>
                  </a:cxn>
                  <a:cxn ang="0">
                    <a:pos x="19" y="65"/>
                  </a:cxn>
                  <a:cxn ang="0">
                    <a:pos x="14" y="61"/>
                  </a:cxn>
                  <a:cxn ang="0">
                    <a:pos x="10" y="57"/>
                  </a:cxn>
                  <a:cxn ang="0">
                    <a:pos x="5" y="53"/>
                  </a:cxn>
                  <a:cxn ang="0">
                    <a:pos x="2" y="46"/>
                  </a:cxn>
                  <a:cxn ang="0">
                    <a:pos x="0" y="40"/>
                  </a:cxn>
                  <a:cxn ang="0">
                    <a:pos x="0" y="33"/>
                  </a:cxn>
                  <a:cxn ang="0">
                    <a:pos x="0" y="27"/>
                  </a:cxn>
                  <a:cxn ang="0">
                    <a:pos x="2" y="21"/>
                  </a:cxn>
                  <a:cxn ang="0">
                    <a:pos x="5" y="14"/>
                  </a:cxn>
                  <a:cxn ang="0">
                    <a:pos x="10" y="10"/>
                  </a:cxn>
                  <a:cxn ang="0">
                    <a:pos x="14" y="5"/>
                  </a:cxn>
                  <a:cxn ang="0">
                    <a:pos x="19" y="2"/>
                  </a:cxn>
                  <a:cxn ang="0">
                    <a:pos x="27" y="0"/>
                  </a:cxn>
                  <a:cxn ang="0">
                    <a:pos x="33" y="0"/>
                  </a:cxn>
                  <a:cxn ang="0">
                    <a:pos x="40" y="0"/>
                  </a:cxn>
                  <a:cxn ang="0">
                    <a:pos x="46" y="2"/>
                  </a:cxn>
                  <a:cxn ang="0">
                    <a:pos x="53" y="5"/>
                  </a:cxn>
                  <a:cxn ang="0">
                    <a:pos x="57" y="10"/>
                  </a:cxn>
                  <a:cxn ang="0">
                    <a:pos x="61" y="14"/>
                  </a:cxn>
                  <a:cxn ang="0">
                    <a:pos x="65" y="21"/>
                  </a:cxn>
                  <a:cxn ang="0">
                    <a:pos x="66" y="27"/>
                  </a:cxn>
                  <a:cxn ang="0">
                    <a:pos x="67" y="33"/>
                  </a:cxn>
                </a:cxnLst>
                <a:rect l="0" t="0" r="r" b="b"/>
                <a:pathLst>
                  <a:path w="67" h="67">
                    <a:moveTo>
                      <a:pt x="67" y="33"/>
                    </a:moveTo>
                    <a:lnTo>
                      <a:pt x="66" y="40"/>
                    </a:lnTo>
                    <a:lnTo>
                      <a:pt x="65" y="46"/>
                    </a:lnTo>
                    <a:lnTo>
                      <a:pt x="61" y="53"/>
                    </a:lnTo>
                    <a:lnTo>
                      <a:pt x="57" y="57"/>
                    </a:lnTo>
                    <a:lnTo>
                      <a:pt x="53" y="61"/>
                    </a:lnTo>
                    <a:lnTo>
                      <a:pt x="46" y="65"/>
                    </a:lnTo>
                    <a:lnTo>
                      <a:pt x="40" y="67"/>
                    </a:lnTo>
                    <a:lnTo>
                      <a:pt x="33" y="67"/>
                    </a:lnTo>
                    <a:lnTo>
                      <a:pt x="27" y="67"/>
                    </a:lnTo>
                    <a:lnTo>
                      <a:pt x="19" y="65"/>
                    </a:lnTo>
                    <a:lnTo>
                      <a:pt x="14" y="61"/>
                    </a:lnTo>
                    <a:lnTo>
                      <a:pt x="10" y="57"/>
                    </a:lnTo>
                    <a:lnTo>
                      <a:pt x="5" y="53"/>
                    </a:lnTo>
                    <a:lnTo>
                      <a:pt x="2" y="46"/>
                    </a:lnTo>
                    <a:lnTo>
                      <a:pt x="0" y="40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2" y="21"/>
                    </a:lnTo>
                    <a:lnTo>
                      <a:pt x="5" y="14"/>
                    </a:lnTo>
                    <a:lnTo>
                      <a:pt x="10" y="10"/>
                    </a:lnTo>
                    <a:lnTo>
                      <a:pt x="14" y="5"/>
                    </a:lnTo>
                    <a:lnTo>
                      <a:pt x="19" y="2"/>
                    </a:lnTo>
                    <a:lnTo>
                      <a:pt x="27" y="0"/>
                    </a:lnTo>
                    <a:lnTo>
                      <a:pt x="33" y="0"/>
                    </a:lnTo>
                    <a:lnTo>
                      <a:pt x="40" y="0"/>
                    </a:lnTo>
                    <a:lnTo>
                      <a:pt x="46" y="2"/>
                    </a:lnTo>
                    <a:lnTo>
                      <a:pt x="53" y="5"/>
                    </a:lnTo>
                    <a:lnTo>
                      <a:pt x="57" y="10"/>
                    </a:lnTo>
                    <a:lnTo>
                      <a:pt x="61" y="14"/>
                    </a:lnTo>
                    <a:lnTo>
                      <a:pt x="65" y="21"/>
                    </a:lnTo>
                    <a:lnTo>
                      <a:pt x="66" y="27"/>
                    </a:lnTo>
                    <a:lnTo>
                      <a:pt x="67" y="33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60" name="Freeform 240"/>
              <p:cNvSpPr>
                <a:spLocks noEditPoints="1"/>
              </p:cNvSpPr>
              <p:nvPr userDrawn="1"/>
            </p:nvSpPr>
            <p:spPr bwMode="auto">
              <a:xfrm>
                <a:off x="1234" y="2636"/>
                <a:ext cx="39" cy="40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08" y="92"/>
                  </a:cxn>
                  <a:cxn ang="0">
                    <a:pos x="65" y="65"/>
                  </a:cxn>
                  <a:cxn ang="0">
                    <a:pos x="68" y="59"/>
                  </a:cxn>
                  <a:cxn ang="0">
                    <a:pos x="101" y="102"/>
                  </a:cxn>
                  <a:cxn ang="0">
                    <a:pos x="82" y="114"/>
                  </a:cxn>
                  <a:cxn ang="0">
                    <a:pos x="59" y="119"/>
                  </a:cxn>
                  <a:cxn ang="0">
                    <a:pos x="63" y="67"/>
                  </a:cxn>
                  <a:cxn ang="0">
                    <a:pos x="101" y="102"/>
                  </a:cxn>
                  <a:cxn ang="0">
                    <a:pos x="48" y="118"/>
                  </a:cxn>
                  <a:cxn ang="0">
                    <a:pos x="26" y="109"/>
                  </a:cxn>
                  <a:cxn ang="0">
                    <a:pos x="53" y="65"/>
                  </a:cxn>
                  <a:cxn ang="0">
                    <a:pos x="59" y="67"/>
                  </a:cxn>
                  <a:cxn ang="0">
                    <a:pos x="53" y="65"/>
                  </a:cxn>
                  <a:cxn ang="0">
                    <a:pos x="36" y="83"/>
                  </a:cxn>
                  <a:cxn ang="0">
                    <a:pos x="17" y="102"/>
                  </a:cxn>
                  <a:cxn ang="0">
                    <a:pos x="5" y="82"/>
                  </a:cxn>
                  <a:cxn ang="0">
                    <a:pos x="0" y="59"/>
                  </a:cxn>
                  <a:cxn ang="0">
                    <a:pos x="52" y="63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0" y="26"/>
                  </a:cxn>
                  <a:cxn ang="0">
                    <a:pos x="53" y="53"/>
                  </a:cxn>
                  <a:cxn ang="0">
                    <a:pos x="50" y="59"/>
                  </a:cxn>
                  <a:cxn ang="0">
                    <a:pos x="17" y="17"/>
                  </a:cxn>
                  <a:cxn ang="0">
                    <a:pos x="36" y="5"/>
                  </a:cxn>
                  <a:cxn ang="0">
                    <a:pos x="59" y="0"/>
                  </a:cxn>
                  <a:cxn ang="0">
                    <a:pos x="55" y="52"/>
                  </a:cxn>
                  <a:cxn ang="0">
                    <a:pos x="17" y="17"/>
                  </a:cxn>
                  <a:cxn ang="0">
                    <a:pos x="71" y="1"/>
                  </a:cxn>
                  <a:cxn ang="0">
                    <a:pos x="92" y="10"/>
                  </a:cxn>
                  <a:cxn ang="0">
                    <a:pos x="65" y="53"/>
                  </a:cxn>
                  <a:cxn ang="0">
                    <a:pos x="59" y="50"/>
                  </a:cxn>
                  <a:cxn ang="0">
                    <a:pos x="101" y="17"/>
                  </a:cxn>
                  <a:cxn ang="0">
                    <a:pos x="114" y="37"/>
                  </a:cxn>
                  <a:cxn ang="0">
                    <a:pos x="119" y="59"/>
                  </a:cxn>
                  <a:cxn ang="0">
                    <a:pos x="68" y="56"/>
                  </a:cxn>
                  <a:cxn ang="0">
                    <a:pos x="101" y="17"/>
                  </a:cxn>
                </a:cxnLst>
                <a:rect l="0" t="0" r="r" b="b"/>
                <a:pathLst>
                  <a:path w="119" h="119">
                    <a:moveTo>
                      <a:pt x="119" y="59"/>
                    </a:moveTo>
                    <a:lnTo>
                      <a:pt x="118" y="71"/>
                    </a:lnTo>
                    <a:lnTo>
                      <a:pt x="114" y="82"/>
                    </a:lnTo>
                    <a:lnTo>
                      <a:pt x="108" y="92"/>
                    </a:lnTo>
                    <a:lnTo>
                      <a:pt x="101" y="102"/>
                    </a:lnTo>
                    <a:lnTo>
                      <a:pt x="65" y="65"/>
                    </a:lnTo>
                    <a:lnTo>
                      <a:pt x="68" y="63"/>
                    </a:lnTo>
                    <a:lnTo>
                      <a:pt x="68" y="59"/>
                    </a:lnTo>
                    <a:lnTo>
                      <a:pt x="119" y="59"/>
                    </a:lnTo>
                    <a:close/>
                    <a:moveTo>
                      <a:pt x="101" y="102"/>
                    </a:moveTo>
                    <a:lnTo>
                      <a:pt x="92" y="109"/>
                    </a:lnTo>
                    <a:lnTo>
                      <a:pt x="82" y="114"/>
                    </a:lnTo>
                    <a:lnTo>
                      <a:pt x="71" y="118"/>
                    </a:lnTo>
                    <a:lnTo>
                      <a:pt x="59" y="119"/>
                    </a:lnTo>
                    <a:lnTo>
                      <a:pt x="59" y="67"/>
                    </a:lnTo>
                    <a:lnTo>
                      <a:pt x="63" y="67"/>
                    </a:lnTo>
                    <a:lnTo>
                      <a:pt x="65" y="65"/>
                    </a:lnTo>
                    <a:lnTo>
                      <a:pt x="101" y="102"/>
                    </a:lnTo>
                    <a:close/>
                    <a:moveTo>
                      <a:pt x="59" y="119"/>
                    </a:moveTo>
                    <a:lnTo>
                      <a:pt x="48" y="118"/>
                    </a:lnTo>
                    <a:lnTo>
                      <a:pt x="36" y="114"/>
                    </a:lnTo>
                    <a:lnTo>
                      <a:pt x="26" y="109"/>
                    </a:lnTo>
                    <a:lnTo>
                      <a:pt x="17" y="102"/>
                    </a:lnTo>
                    <a:lnTo>
                      <a:pt x="53" y="65"/>
                    </a:lnTo>
                    <a:lnTo>
                      <a:pt x="55" y="67"/>
                    </a:lnTo>
                    <a:lnTo>
                      <a:pt x="59" y="67"/>
                    </a:lnTo>
                    <a:lnTo>
                      <a:pt x="59" y="119"/>
                    </a:lnTo>
                    <a:close/>
                    <a:moveTo>
                      <a:pt x="53" y="65"/>
                    </a:moveTo>
                    <a:lnTo>
                      <a:pt x="53" y="65"/>
                    </a:lnTo>
                    <a:lnTo>
                      <a:pt x="36" y="83"/>
                    </a:lnTo>
                    <a:lnTo>
                      <a:pt x="53" y="65"/>
                    </a:lnTo>
                    <a:close/>
                    <a:moveTo>
                      <a:pt x="17" y="102"/>
                    </a:moveTo>
                    <a:lnTo>
                      <a:pt x="10" y="92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50" y="59"/>
                    </a:lnTo>
                    <a:lnTo>
                      <a:pt x="52" y="63"/>
                    </a:lnTo>
                    <a:lnTo>
                      <a:pt x="53" y="65"/>
                    </a:lnTo>
                    <a:lnTo>
                      <a:pt x="17" y="102"/>
                    </a:lnTo>
                    <a:close/>
                    <a:moveTo>
                      <a:pt x="0" y="59"/>
                    </a:moveTo>
                    <a:lnTo>
                      <a:pt x="1" y="48"/>
                    </a:lnTo>
                    <a:lnTo>
                      <a:pt x="5" y="37"/>
                    </a:lnTo>
                    <a:lnTo>
                      <a:pt x="10" y="26"/>
                    </a:lnTo>
                    <a:lnTo>
                      <a:pt x="17" y="17"/>
                    </a:lnTo>
                    <a:lnTo>
                      <a:pt x="53" y="53"/>
                    </a:lnTo>
                    <a:lnTo>
                      <a:pt x="52" y="56"/>
                    </a:lnTo>
                    <a:lnTo>
                      <a:pt x="50" y="59"/>
                    </a:lnTo>
                    <a:lnTo>
                      <a:pt x="0" y="59"/>
                    </a:lnTo>
                    <a:close/>
                    <a:moveTo>
                      <a:pt x="17" y="17"/>
                    </a:moveTo>
                    <a:lnTo>
                      <a:pt x="26" y="10"/>
                    </a:lnTo>
                    <a:lnTo>
                      <a:pt x="36" y="5"/>
                    </a:lnTo>
                    <a:lnTo>
                      <a:pt x="48" y="1"/>
                    </a:lnTo>
                    <a:lnTo>
                      <a:pt x="59" y="0"/>
                    </a:lnTo>
                    <a:lnTo>
                      <a:pt x="59" y="50"/>
                    </a:lnTo>
                    <a:lnTo>
                      <a:pt x="55" y="52"/>
                    </a:lnTo>
                    <a:lnTo>
                      <a:pt x="53" y="53"/>
                    </a:lnTo>
                    <a:lnTo>
                      <a:pt x="17" y="17"/>
                    </a:lnTo>
                    <a:close/>
                    <a:moveTo>
                      <a:pt x="59" y="0"/>
                    </a:moveTo>
                    <a:lnTo>
                      <a:pt x="71" y="1"/>
                    </a:lnTo>
                    <a:lnTo>
                      <a:pt x="82" y="5"/>
                    </a:lnTo>
                    <a:lnTo>
                      <a:pt x="92" y="10"/>
                    </a:lnTo>
                    <a:lnTo>
                      <a:pt x="101" y="17"/>
                    </a:lnTo>
                    <a:lnTo>
                      <a:pt x="65" y="53"/>
                    </a:lnTo>
                    <a:lnTo>
                      <a:pt x="63" y="52"/>
                    </a:lnTo>
                    <a:lnTo>
                      <a:pt x="59" y="50"/>
                    </a:lnTo>
                    <a:lnTo>
                      <a:pt x="59" y="0"/>
                    </a:lnTo>
                    <a:close/>
                    <a:moveTo>
                      <a:pt x="101" y="17"/>
                    </a:moveTo>
                    <a:lnTo>
                      <a:pt x="108" y="26"/>
                    </a:lnTo>
                    <a:lnTo>
                      <a:pt x="114" y="37"/>
                    </a:lnTo>
                    <a:lnTo>
                      <a:pt x="118" y="48"/>
                    </a:lnTo>
                    <a:lnTo>
                      <a:pt x="119" y="59"/>
                    </a:lnTo>
                    <a:lnTo>
                      <a:pt x="68" y="59"/>
                    </a:lnTo>
                    <a:lnTo>
                      <a:pt x="68" y="56"/>
                    </a:lnTo>
                    <a:lnTo>
                      <a:pt x="65" y="53"/>
                    </a:lnTo>
                    <a:lnTo>
                      <a:pt x="101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61" name="Freeform 241"/>
              <p:cNvSpPr>
                <a:spLocks/>
              </p:cNvSpPr>
              <p:nvPr userDrawn="1"/>
            </p:nvSpPr>
            <p:spPr bwMode="auto">
              <a:xfrm>
                <a:off x="815" y="2218"/>
                <a:ext cx="23" cy="23"/>
              </a:xfrm>
              <a:custGeom>
                <a:avLst/>
                <a:gdLst/>
                <a:ahLst/>
                <a:cxnLst>
                  <a:cxn ang="0">
                    <a:pos x="68" y="35"/>
                  </a:cxn>
                  <a:cxn ang="0">
                    <a:pos x="68" y="42"/>
                  </a:cxn>
                  <a:cxn ang="0">
                    <a:pos x="65" y="48"/>
                  </a:cxn>
                  <a:cxn ang="0">
                    <a:pos x="63" y="54"/>
                  </a:cxn>
                  <a:cxn ang="0">
                    <a:pos x="58" y="59"/>
                  </a:cxn>
                  <a:cxn ang="0">
                    <a:pos x="53" y="63"/>
                  </a:cxn>
                  <a:cxn ang="0">
                    <a:pos x="47" y="67"/>
                  </a:cxn>
                  <a:cxn ang="0">
                    <a:pos x="41" y="68"/>
                  </a:cxn>
                  <a:cxn ang="0">
                    <a:pos x="34" y="69"/>
                  </a:cxn>
                  <a:cxn ang="0">
                    <a:pos x="27" y="68"/>
                  </a:cxn>
                  <a:cxn ang="0">
                    <a:pos x="21" y="67"/>
                  </a:cxn>
                  <a:cxn ang="0">
                    <a:pos x="15" y="63"/>
                  </a:cxn>
                  <a:cxn ang="0">
                    <a:pos x="10" y="59"/>
                  </a:cxn>
                  <a:cxn ang="0">
                    <a:pos x="6" y="54"/>
                  </a:cxn>
                  <a:cxn ang="0">
                    <a:pos x="3" y="48"/>
                  </a:cxn>
                  <a:cxn ang="0">
                    <a:pos x="0" y="42"/>
                  </a:cxn>
                  <a:cxn ang="0">
                    <a:pos x="0" y="35"/>
                  </a:cxn>
                  <a:cxn ang="0">
                    <a:pos x="0" y="29"/>
                  </a:cxn>
                  <a:cxn ang="0">
                    <a:pos x="3" y="21"/>
                  </a:cxn>
                  <a:cxn ang="0">
                    <a:pos x="6" y="16"/>
                  </a:cxn>
                  <a:cxn ang="0">
                    <a:pos x="10" y="11"/>
                  </a:cxn>
                  <a:cxn ang="0">
                    <a:pos x="15" y="7"/>
                  </a:cxn>
                  <a:cxn ang="0">
                    <a:pos x="21" y="4"/>
                  </a:cxn>
                  <a:cxn ang="0">
                    <a:pos x="27" y="2"/>
                  </a:cxn>
                  <a:cxn ang="0">
                    <a:pos x="34" y="0"/>
                  </a:cxn>
                  <a:cxn ang="0">
                    <a:pos x="41" y="2"/>
                  </a:cxn>
                  <a:cxn ang="0">
                    <a:pos x="47" y="4"/>
                  </a:cxn>
                  <a:cxn ang="0">
                    <a:pos x="53" y="7"/>
                  </a:cxn>
                  <a:cxn ang="0">
                    <a:pos x="58" y="11"/>
                  </a:cxn>
                  <a:cxn ang="0">
                    <a:pos x="63" y="16"/>
                  </a:cxn>
                  <a:cxn ang="0">
                    <a:pos x="65" y="21"/>
                  </a:cxn>
                  <a:cxn ang="0">
                    <a:pos x="68" y="29"/>
                  </a:cxn>
                  <a:cxn ang="0">
                    <a:pos x="68" y="35"/>
                  </a:cxn>
                </a:cxnLst>
                <a:rect l="0" t="0" r="r" b="b"/>
                <a:pathLst>
                  <a:path w="68" h="69">
                    <a:moveTo>
                      <a:pt x="68" y="35"/>
                    </a:moveTo>
                    <a:lnTo>
                      <a:pt x="68" y="42"/>
                    </a:lnTo>
                    <a:lnTo>
                      <a:pt x="65" y="48"/>
                    </a:lnTo>
                    <a:lnTo>
                      <a:pt x="63" y="54"/>
                    </a:lnTo>
                    <a:lnTo>
                      <a:pt x="58" y="59"/>
                    </a:lnTo>
                    <a:lnTo>
                      <a:pt x="53" y="63"/>
                    </a:lnTo>
                    <a:lnTo>
                      <a:pt x="47" y="67"/>
                    </a:lnTo>
                    <a:lnTo>
                      <a:pt x="41" y="68"/>
                    </a:lnTo>
                    <a:lnTo>
                      <a:pt x="34" y="69"/>
                    </a:lnTo>
                    <a:lnTo>
                      <a:pt x="27" y="68"/>
                    </a:lnTo>
                    <a:lnTo>
                      <a:pt x="21" y="67"/>
                    </a:lnTo>
                    <a:lnTo>
                      <a:pt x="15" y="63"/>
                    </a:lnTo>
                    <a:lnTo>
                      <a:pt x="10" y="59"/>
                    </a:lnTo>
                    <a:lnTo>
                      <a:pt x="6" y="54"/>
                    </a:lnTo>
                    <a:lnTo>
                      <a:pt x="3" y="48"/>
                    </a:lnTo>
                    <a:lnTo>
                      <a:pt x="0" y="42"/>
                    </a:lnTo>
                    <a:lnTo>
                      <a:pt x="0" y="35"/>
                    </a:lnTo>
                    <a:lnTo>
                      <a:pt x="0" y="29"/>
                    </a:lnTo>
                    <a:lnTo>
                      <a:pt x="3" y="21"/>
                    </a:lnTo>
                    <a:lnTo>
                      <a:pt x="6" y="16"/>
                    </a:lnTo>
                    <a:lnTo>
                      <a:pt x="10" y="11"/>
                    </a:lnTo>
                    <a:lnTo>
                      <a:pt x="15" y="7"/>
                    </a:lnTo>
                    <a:lnTo>
                      <a:pt x="21" y="4"/>
                    </a:lnTo>
                    <a:lnTo>
                      <a:pt x="27" y="2"/>
                    </a:lnTo>
                    <a:lnTo>
                      <a:pt x="34" y="0"/>
                    </a:lnTo>
                    <a:lnTo>
                      <a:pt x="41" y="2"/>
                    </a:lnTo>
                    <a:lnTo>
                      <a:pt x="47" y="4"/>
                    </a:lnTo>
                    <a:lnTo>
                      <a:pt x="53" y="7"/>
                    </a:lnTo>
                    <a:lnTo>
                      <a:pt x="58" y="11"/>
                    </a:lnTo>
                    <a:lnTo>
                      <a:pt x="63" y="16"/>
                    </a:lnTo>
                    <a:lnTo>
                      <a:pt x="65" y="21"/>
                    </a:lnTo>
                    <a:lnTo>
                      <a:pt x="68" y="29"/>
                    </a:lnTo>
                    <a:lnTo>
                      <a:pt x="68" y="35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62" name="Freeform 242"/>
              <p:cNvSpPr>
                <a:spLocks noEditPoints="1"/>
              </p:cNvSpPr>
              <p:nvPr userDrawn="1"/>
            </p:nvSpPr>
            <p:spPr bwMode="auto">
              <a:xfrm>
                <a:off x="807" y="2210"/>
                <a:ext cx="40" cy="40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10" y="92"/>
                  </a:cxn>
                  <a:cxn ang="0">
                    <a:pos x="67" y="65"/>
                  </a:cxn>
                  <a:cxn ang="0">
                    <a:pos x="69" y="59"/>
                  </a:cxn>
                  <a:cxn ang="0">
                    <a:pos x="102" y="101"/>
                  </a:cxn>
                  <a:cxn ang="0">
                    <a:pos x="83" y="114"/>
                  </a:cxn>
                  <a:cxn ang="0">
                    <a:pos x="60" y="119"/>
                  </a:cxn>
                  <a:cxn ang="0">
                    <a:pos x="63" y="67"/>
                  </a:cxn>
                  <a:cxn ang="0">
                    <a:pos x="102" y="101"/>
                  </a:cxn>
                  <a:cxn ang="0">
                    <a:pos x="48" y="118"/>
                  </a:cxn>
                  <a:cxn ang="0">
                    <a:pos x="27" y="108"/>
                  </a:cxn>
                  <a:cxn ang="0">
                    <a:pos x="53" y="65"/>
                  </a:cxn>
                  <a:cxn ang="0">
                    <a:pos x="60" y="67"/>
                  </a:cxn>
                  <a:cxn ang="0">
                    <a:pos x="17" y="101"/>
                  </a:cxn>
                  <a:cxn ang="0">
                    <a:pos x="36" y="83"/>
                  </a:cxn>
                  <a:cxn ang="0">
                    <a:pos x="17" y="101"/>
                  </a:cxn>
                  <a:cxn ang="0">
                    <a:pos x="5" y="82"/>
                  </a:cxn>
                  <a:cxn ang="0">
                    <a:pos x="0" y="59"/>
                  </a:cxn>
                  <a:cxn ang="0">
                    <a:pos x="52" y="62"/>
                  </a:cxn>
                  <a:cxn ang="0">
                    <a:pos x="17" y="101"/>
                  </a:cxn>
                  <a:cxn ang="0">
                    <a:pos x="1" y="47"/>
                  </a:cxn>
                  <a:cxn ang="0">
                    <a:pos x="10" y="26"/>
                  </a:cxn>
                  <a:cxn ang="0">
                    <a:pos x="54" y="53"/>
                  </a:cxn>
                  <a:cxn ang="0">
                    <a:pos x="52" y="59"/>
                  </a:cxn>
                  <a:cxn ang="0">
                    <a:pos x="17" y="17"/>
                  </a:cxn>
                  <a:cxn ang="0">
                    <a:pos x="36" y="35"/>
                  </a:cxn>
                  <a:cxn ang="0">
                    <a:pos x="17" y="17"/>
                  </a:cxn>
                  <a:cxn ang="0">
                    <a:pos x="37" y="5"/>
                  </a:cxn>
                  <a:cxn ang="0">
                    <a:pos x="60" y="0"/>
                  </a:cxn>
                  <a:cxn ang="0">
                    <a:pos x="57" y="51"/>
                  </a:cxn>
                  <a:cxn ang="0">
                    <a:pos x="17" y="17"/>
                  </a:cxn>
                  <a:cxn ang="0">
                    <a:pos x="72" y="1"/>
                  </a:cxn>
                  <a:cxn ang="0">
                    <a:pos x="94" y="10"/>
                  </a:cxn>
                  <a:cxn ang="0">
                    <a:pos x="67" y="53"/>
                  </a:cxn>
                  <a:cxn ang="0">
                    <a:pos x="60" y="50"/>
                  </a:cxn>
                  <a:cxn ang="0">
                    <a:pos x="102" y="17"/>
                  </a:cxn>
                  <a:cxn ang="0">
                    <a:pos x="115" y="35"/>
                  </a:cxn>
                  <a:cxn ang="0">
                    <a:pos x="120" y="59"/>
                  </a:cxn>
                  <a:cxn ang="0">
                    <a:pos x="68" y="55"/>
                  </a:cxn>
                  <a:cxn ang="0">
                    <a:pos x="102" y="17"/>
                  </a:cxn>
                </a:cxnLst>
                <a:rect l="0" t="0" r="r" b="b"/>
                <a:pathLst>
                  <a:path w="120" h="119">
                    <a:moveTo>
                      <a:pt x="120" y="59"/>
                    </a:moveTo>
                    <a:lnTo>
                      <a:pt x="118" y="71"/>
                    </a:lnTo>
                    <a:lnTo>
                      <a:pt x="115" y="82"/>
                    </a:lnTo>
                    <a:lnTo>
                      <a:pt x="110" y="92"/>
                    </a:lnTo>
                    <a:lnTo>
                      <a:pt x="102" y="101"/>
                    </a:lnTo>
                    <a:lnTo>
                      <a:pt x="67" y="65"/>
                    </a:lnTo>
                    <a:lnTo>
                      <a:pt x="68" y="62"/>
                    </a:lnTo>
                    <a:lnTo>
                      <a:pt x="69" y="59"/>
                    </a:lnTo>
                    <a:lnTo>
                      <a:pt x="120" y="59"/>
                    </a:lnTo>
                    <a:close/>
                    <a:moveTo>
                      <a:pt x="102" y="101"/>
                    </a:moveTo>
                    <a:lnTo>
                      <a:pt x="94" y="108"/>
                    </a:lnTo>
                    <a:lnTo>
                      <a:pt x="83" y="114"/>
                    </a:lnTo>
                    <a:lnTo>
                      <a:pt x="72" y="118"/>
                    </a:lnTo>
                    <a:lnTo>
                      <a:pt x="60" y="119"/>
                    </a:lnTo>
                    <a:lnTo>
                      <a:pt x="60" y="67"/>
                    </a:lnTo>
                    <a:lnTo>
                      <a:pt x="63" y="67"/>
                    </a:lnTo>
                    <a:lnTo>
                      <a:pt x="67" y="65"/>
                    </a:lnTo>
                    <a:lnTo>
                      <a:pt x="102" y="101"/>
                    </a:lnTo>
                    <a:close/>
                    <a:moveTo>
                      <a:pt x="60" y="119"/>
                    </a:moveTo>
                    <a:lnTo>
                      <a:pt x="48" y="118"/>
                    </a:lnTo>
                    <a:lnTo>
                      <a:pt x="37" y="114"/>
                    </a:lnTo>
                    <a:lnTo>
                      <a:pt x="27" y="108"/>
                    </a:lnTo>
                    <a:lnTo>
                      <a:pt x="17" y="101"/>
                    </a:lnTo>
                    <a:lnTo>
                      <a:pt x="53" y="65"/>
                    </a:lnTo>
                    <a:lnTo>
                      <a:pt x="57" y="67"/>
                    </a:lnTo>
                    <a:lnTo>
                      <a:pt x="60" y="67"/>
                    </a:lnTo>
                    <a:lnTo>
                      <a:pt x="60" y="119"/>
                    </a:lnTo>
                    <a:close/>
                    <a:moveTo>
                      <a:pt x="17" y="101"/>
                    </a:moveTo>
                    <a:lnTo>
                      <a:pt x="17" y="101"/>
                    </a:lnTo>
                    <a:lnTo>
                      <a:pt x="36" y="83"/>
                    </a:lnTo>
                    <a:lnTo>
                      <a:pt x="17" y="101"/>
                    </a:lnTo>
                    <a:close/>
                    <a:moveTo>
                      <a:pt x="17" y="101"/>
                    </a:moveTo>
                    <a:lnTo>
                      <a:pt x="10" y="92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52" y="59"/>
                    </a:lnTo>
                    <a:lnTo>
                      <a:pt x="52" y="62"/>
                    </a:lnTo>
                    <a:lnTo>
                      <a:pt x="54" y="65"/>
                    </a:lnTo>
                    <a:lnTo>
                      <a:pt x="17" y="101"/>
                    </a:lnTo>
                    <a:close/>
                    <a:moveTo>
                      <a:pt x="0" y="59"/>
                    </a:moveTo>
                    <a:lnTo>
                      <a:pt x="1" y="47"/>
                    </a:lnTo>
                    <a:lnTo>
                      <a:pt x="5" y="35"/>
                    </a:lnTo>
                    <a:lnTo>
                      <a:pt x="10" y="26"/>
                    </a:lnTo>
                    <a:lnTo>
                      <a:pt x="17" y="17"/>
                    </a:lnTo>
                    <a:lnTo>
                      <a:pt x="54" y="53"/>
                    </a:lnTo>
                    <a:lnTo>
                      <a:pt x="52" y="55"/>
                    </a:lnTo>
                    <a:lnTo>
                      <a:pt x="52" y="59"/>
                    </a:lnTo>
                    <a:lnTo>
                      <a:pt x="0" y="59"/>
                    </a:lnTo>
                    <a:close/>
                    <a:moveTo>
                      <a:pt x="17" y="17"/>
                    </a:moveTo>
                    <a:lnTo>
                      <a:pt x="17" y="17"/>
                    </a:lnTo>
                    <a:lnTo>
                      <a:pt x="36" y="35"/>
                    </a:lnTo>
                    <a:lnTo>
                      <a:pt x="17" y="17"/>
                    </a:lnTo>
                    <a:close/>
                    <a:moveTo>
                      <a:pt x="17" y="17"/>
                    </a:moveTo>
                    <a:lnTo>
                      <a:pt x="27" y="10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60" y="0"/>
                    </a:lnTo>
                    <a:lnTo>
                      <a:pt x="60" y="50"/>
                    </a:lnTo>
                    <a:lnTo>
                      <a:pt x="57" y="51"/>
                    </a:lnTo>
                    <a:lnTo>
                      <a:pt x="53" y="53"/>
                    </a:lnTo>
                    <a:lnTo>
                      <a:pt x="17" y="17"/>
                    </a:lnTo>
                    <a:close/>
                    <a:moveTo>
                      <a:pt x="60" y="0"/>
                    </a:moveTo>
                    <a:lnTo>
                      <a:pt x="72" y="1"/>
                    </a:lnTo>
                    <a:lnTo>
                      <a:pt x="83" y="5"/>
                    </a:lnTo>
                    <a:lnTo>
                      <a:pt x="94" y="10"/>
                    </a:lnTo>
                    <a:lnTo>
                      <a:pt x="102" y="17"/>
                    </a:lnTo>
                    <a:lnTo>
                      <a:pt x="67" y="53"/>
                    </a:lnTo>
                    <a:lnTo>
                      <a:pt x="63" y="51"/>
                    </a:lnTo>
                    <a:lnTo>
                      <a:pt x="60" y="50"/>
                    </a:lnTo>
                    <a:lnTo>
                      <a:pt x="60" y="0"/>
                    </a:lnTo>
                    <a:close/>
                    <a:moveTo>
                      <a:pt x="102" y="17"/>
                    </a:moveTo>
                    <a:lnTo>
                      <a:pt x="110" y="26"/>
                    </a:lnTo>
                    <a:lnTo>
                      <a:pt x="115" y="35"/>
                    </a:lnTo>
                    <a:lnTo>
                      <a:pt x="118" y="47"/>
                    </a:lnTo>
                    <a:lnTo>
                      <a:pt x="120" y="59"/>
                    </a:lnTo>
                    <a:lnTo>
                      <a:pt x="69" y="59"/>
                    </a:lnTo>
                    <a:lnTo>
                      <a:pt x="68" y="55"/>
                    </a:lnTo>
                    <a:lnTo>
                      <a:pt x="67" y="53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63" name="Freeform 243"/>
              <p:cNvSpPr>
                <a:spLocks/>
              </p:cNvSpPr>
              <p:nvPr userDrawn="1"/>
            </p:nvSpPr>
            <p:spPr bwMode="auto">
              <a:xfrm>
                <a:off x="368" y="2044"/>
                <a:ext cx="23" cy="23"/>
              </a:xfrm>
              <a:custGeom>
                <a:avLst/>
                <a:gdLst/>
                <a:ahLst/>
                <a:cxnLst>
                  <a:cxn ang="0">
                    <a:pos x="69" y="34"/>
                  </a:cxn>
                  <a:cxn ang="0">
                    <a:pos x="68" y="41"/>
                  </a:cxn>
                  <a:cxn ang="0">
                    <a:pos x="66" y="48"/>
                  </a:cxn>
                  <a:cxn ang="0">
                    <a:pos x="63" y="54"/>
                  </a:cxn>
                  <a:cxn ang="0">
                    <a:pos x="59" y="59"/>
                  </a:cxn>
                  <a:cxn ang="0">
                    <a:pos x="53" y="62"/>
                  </a:cxn>
                  <a:cxn ang="0">
                    <a:pos x="48" y="66"/>
                  </a:cxn>
                  <a:cxn ang="0">
                    <a:pos x="42" y="67"/>
                  </a:cxn>
                  <a:cxn ang="0">
                    <a:pos x="34" y="68"/>
                  </a:cxn>
                  <a:cxn ang="0">
                    <a:pos x="27" y="67"/>
                  </a:cxn>
                  <a:cxn ang="0">
                    <a:pos x="21" y="66"/>
                  </a:cxn>
                  <a:cxn ang="0">
                    <a:pos x="15" y="62"/>
                  </a:cxn>
                  <a:cxn ang="0">
                    <a:pos x="10" y="59"/>
                  </a:cxn>
                  <a:cxn ang="0">
                    <a:pos x="6" y="54"/>
                  </a:cxn>
                  <a:cxn ang="0">
                    <a:pos x="2" y="48"/>
                  </a:cxn>
                  <a:cxn ang="0">
                    <a:pos x="1" y="41"/>
                  </a:cxn>
                  <a:cxn ang="0">
                    <a:pos x="0" y="34"/>
                  </a:cxn>
                  <a:cxn ang="0">
                    <a:pos x="1" y="28"/>
                  </a:cxn>
                  <a:cxn ang="0">
                    <a:pos x="2" y="20"/>
                  </a:cxn>
                  <a:cxn ang="0">
                    <a:pos x="6" y="16"/>
                  </a:cxn>
                  <a:cxn ang="0">
                    <a:pos x="10" y="11"/>
                  </a:cxn>
                  <a:cxn ang="0">
                    <a:pos x="15" y="6"/>
                  </a:cxn>
                  <a:cxn ang="0">
                    <a:pos x="21" y="3"/>
                  </a:cxn>
                  <a:cxn ang="0">
                    <a:pos x="27" y="1"/>
                  </a:cxn>
                  <a:cxn ang="0">
                    <a:pos x="34" y="0"/>
                  </a:cxn>
                  <a:cxn ang="0">
                    <a:pos x="42" y="1"/>
                  </a:cxn>
                  <a:cxn ang="0">
                    <a:pos x="48" y="3"/>
                  </a:cxn>
                  <a:cxn ang="0">
                    <a:pos x="53" y="6"/>
                  </a:cxn>
                  <a:cxn ang="0">
                    <a:pos x="59" y="11"/>
                  </a:cxn>
                  <a:cxn ang="0">
                    <a:pos x="63" y="16"/>
                  </a:cxn>
                  <a:cxn ang="0">
                    <a:pos x="66" y="20"/>
                  </a:cxn>
                  <a:cxn ang="0">
                    <a:pos x="68" y="28"/>
                  </a:cxn>
                  <a:cxn ang="0">
                    <a:pos x="69" y="34"/>
                  </a:cxn>
                </a:cxnLst>
                <a:rect l="0" t="0" r="r" b="b"/>
                <a:pathLst>
                  <a:path w="69" h="68">
                    <a:moveTo>
                      <a:pt x="69" y="34"/>
                    </a:moveTo>
                    <a:lnTo>
                      <a:pt x="68" y="41"/>
                    </a:lnTo>
                    <a:lnTo>
                      <a:pt x="66" y="48"/>
                    </a:lnTo>
                    <a:lnTo>
                      <a:pt x="63" y="54"/>
                    </a:lnTo>
                    <a:lnTo>
                      <a:pt x="59" y="59"/>
                    </a:lnTo>
                    <a:lnTo>
                      <a:pt x="53" y="62"/>
                    </a:lnTo>
                    <a:lnTo>
                      <a:pt x="48" y="66"/>
                    </a:lnTo>
                    <a:lnTo>
                      <a:pt x="42" y="67"/>
                    </a:lnTo>
                    <a:lnTo>
                      <a:pt x="34" y="68"/>
                    </a:lnTo>
                    <a:lnTo>
                      <a:pt x="27" y="67"/>
                    </a:lnTo>
                    <a:lnTo>
                      <a:pt x="21" y="66"/>
                    </a:lnTo>
                    <a:lnTo>
                      <a:pt x="15" y="62"/>
                    </a:lnTo>
                    <a:lnTo>
                      <a:pt x="10" y="59"/>
                    </a:lnTo>
                    <a:lnTo>
                      <a:pt x="6" y="54"/>
                    </a:lnTo>
                    <a:lnTo>
                      <a:pt x="2" y="48"/>
                    </a:lnTo>
                    <a:lnTo>
                      <a:pt x="1" y="41"/>
                    </a:lnTo>
                    <a:lnTo>
                      <a:pt x="0" y="34"/>
                    </a:lnTo>
                    <a:lnTo>
                      <a:pt x="1" y="28"/>
                    </a:lnTo>
                    <a:lnTo>
                      <a:pt x="2" y="20"/>
                    </a:lnTo>
                    <a:lnTo>
                      <a:pt x="6" y="16"/>
                    </a:lnTo>
                    <a:lnTo>
                      <a:pt x="10" y="11"/>
                    </a:lnTo>
                    <a:lnTo>
                      <a:pt x="15" y="6"/>
                    </a:lnTo>
                    <a:lnTo>
                      <a:pt x="21" y="3"/>
                    </a:lnTo>
                    <a:lnTo>
                      <a:pt x="27" y="1"/>
                    </a:lnTo>
                    <a:lnTo>
                      <a:pt x="34" y="0"/>
                    </a:lnTo>
                    <a:lnTo>
                      <a:pt x="42" y="1"/>
                    </a:lnTo>
                    <a:lnTo>
                      <a:pt x="48" y="3"/>
                    </a:lnTo>
                    <a:lnTo>
                      <a:pt x="53" y="6"/>
                    </a:lnTo>
                    <a:lnTo>
                      <a:pt x="59" y="11"/>
                    </a:lnTo>
                    <a:lnTo>
                      <a:pt x="63" y="16"/>
                    </a:lnTo>
                    <a:lnTo>
                      <a:pt x="66" y="20"/>
                    </a:lnTo>
                    <a:lnTo>
                      <a:pt x="68" y="28"/>
                    </a:lnTo>
                    <a:lnTo>
                      <a:pt x="69" y="34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64" name="Freeform 244"/>
              <p:cNvSpPr>
                <a:spLocks noEditPoints="1"/>
              </p:cNvSpPr>
              <p:nvPr userDrawn="1"/>
            </p:nvSpPr>
            <p:spPr bwMode="auto">
              <a:xfrm>
                <a:off x="360" y="2036"/>
                <a:ext cx="39" cy="39"/>
              </a:xfrm>
              <a:custGeom>
                <a:avLst/>
                <a:gdLst/>
                <a:ahLst/>
                <a:cxnLst>
                  <a:cxn ang="0">
                    <a:pos x="117" y="71"/>
                  </a:cxn>
                  <a:cxn ang="0">
                    <a:pos x="109" y="92"/>
                  </a:cxn>
                  <a:cxn ang="0">
                    <a:pos x="66" y="65"/>
                  </a:cxn>
                  <a:cxn ang="0">
                    <a:pos x="68" y="59"/>
                  </a:cxn>
                  <a:cxn ang="0">
                    <a:pos x="101" y="101"/>
                  </a:cxn>
                  <a:cxn ang="0">
                    <a:pos x="83" y="114"/>
                  </a:cxn>
                  <a:cxn ang="0">
                    <a:pos x="59" y="119"/>
                  </a:cxn>
                  <a:cxn ang="0">
                    <a:pos x="63" y="68"/>
                  </a:cxn>
                  <a:cxn ang="0">
                    <a:pos x="101" y="101"/>
                  </a:cxn>
                  <a:cxn ang="0">
                    <a:pos x="47" y="118"/>
                  </a:cxn>
                  <a:cxn ang="0">
                    <a:pos x="26" y="108"/>
                  </a:cxn>
                  <a:cxn ang="0">
                    <a:pos x="53" y="65"/>
                  </a:cxn>
                  <a:cxn ang="0">
                    <a:pos x="59" y="68"/>
                  </a:cxn>
                  <a:cxn ang="0">
                    <a:pos x="53" y="65"/>
                  </a:cxn>
                  <a:cxn ang="0">
                    <a:pos x="35" y="84"/>
                  </a:cxn>
                  <a:cxn ang="0">
                    <a:pos x="18" y="101"/>
                  </a:cxn>
                  <a:cxn ang="0">
                    <a:pos x="4" y="82"/>
                  </a:cxn>
                  <a:cxn ang="0">
                    <a:pos x="0" y="59"/>
                  </a:cxn>
                  <a:cxn ang="0">
                    <a:pos x="51" y="63"/>
                  </a:cxn>
                  <a:cxn ang="0">
                    <a:pos x="18" y="101"/>
                  </a:cxn>
                  <a:cxn ang="0">
                    <a:pos x="2" y="47"/>
                  </a:cxn>
                  <a:cxn ang="0">
                    <a:pos x="10" y="26"/>
                  </a:cxn>
                  <a:cxn ang="0">
                    <a:pos x="53" y="53"/>
                  </a:cxn>
                  <a:cxn ang="0">
                    <a:pos x="51" y="59"/>
                  </a:cxn>
                  <a:cxn ang="0">
                    <a:pos x="18" y="17"/>
                  </a:cxn>
                  <a:cxn ang="0">
                    <a:pos x="36" y="5"/>
                  </a:cxn>
                  <a:cxn ang="0">
                    <a:pos x="59" y="0"/>
                  </a:cxn>
                  <a:cxn ang="0">
                    <a:pos x="56" y="52"/>
                  </a:cxn>
                  <a:cxn ang="0">
                    <a:pos x="18" y="17"/>
                  </a:cxn>
                  <a:cxn ang="0">
                    <a:pos x="72" y="1"/>
                  </a:cxn>
                  <a:cxn ang="0">
                    <a:pos x="93" y="10"/>
                  </a:cxn>
                  <a:cxn ang="0">
                    <a:pos x="66" y="53"/>
                  </a:cxn>
                  <a:cxn ang="0">
                    <a:pos x="59" y="50"/>
                  </a:cxn>
                  <a:cxn ang="0">
                    <a:pos x="66" y="53"/>
                  </a:cxn>
                  <a:cxn ang="0">
                    <a:pos x="84" y="36"/>
                  </a:cxn>
                  <a:cxn ang="0">
                    <a:pos x="101" y="17"/>
                  </a:cxn>
                  <a:cxn ang="0">
                    <a:pos x="115" y="36"/>
                  </a:cxn>
                  <a:cxn ang="0">
                    <a:pos x="118" y="59"/>
                  </a:cxn>
                  <a:cxn ang="0">
                    <a:pos x="67" y="55"/>
                  </a:cxn>
                  <a:cxn ang="0">
                    <a:pos x="101" y="17"/>
                  </a:cxn>
                </a:cxnLst>
                <a:rect l="0" t="0" r="r" b="b"/>
                <a:pathLst>
                  <a:path w="118" h="119">
                    <a:moveTo>
                      <a:pt x="118" y="59"/>
                    </a:moveTo>
                    <a:lnTo>
                      <a:pt x="117" y="71"/>
                    </a:lnTo>
                    <a:lnTo>
                      <a:pt x="115" y="82"/>
                    </a:lnTo>
                    <a:lnTo>
                      <a:pt x="109" y="92"/>
                    </a:lnTo>
                    <a:lnTo>
                      <a:pt x="101" y="101"/>
                    </a:lnTo>
                    <a:lnTo>
                      <a:pt x="66" y="65"/>
                    </a:lnTo>
                    <a:lnTo>
                      <a:pt x="67" y="63"/>
                    </a:lnTo>
                    <a:lnTo>
                      <a:pt x="68" y="59"/>
                    </a:lnTo>
                    <a:lnTo>
                      <a:pt x="118" y="59"/>
                    </a:lnTo>
                    <a:close/>
                    <a:moveTo>
                      <a:pt x="101" y="101"/>
                    </a:moveTo>
                    <a:lnTo>
                      <a:pt x="93" y="108"/>
                    </a:lnTo>
                    <a:lnTo>
                      <a:pt x="83" y="114"/>
                    </a:lnTo>
                    <a:lnTo>
                      <a:pt x="72" y="118"/>
                    </a:lnTo>
                    <a:lnTo>
                      <a:pt x="59" y="119"/>
                    </a:lnTo>
                    <a:lnTo>
                      <a:pt x="59" y="68"/>
                    </a:lnTo>
                    <a:lnTo>
                      <a:pt x="63" y="68"/>
                    </a:lnTo>
                    <a:lnTo>
                      <a:pt x="66" y="65"/>
                    </a:lnTo>
                    <a:lnTo>
                      <a:pt x="101" y="101"/>
                    </a:lnTo>
                    <a:close/>
                    <a:moveTo>
                      <a:pt x="59" y="119"/>
                    </a:moveTo>
                    <a:lnTo>
                      <a:pt x="47" y="118"/>
                    </a:lnTo>
                    <a:lnTo>
                      <a:pt x="36" y="114"/>
                    </a:lnTo>
                    <a:lnTo>
                      <a:pt x="26" y="108"/>
                    </a:lnTo>
                    <a:lnTo>
                      <a:pt x="18" y="101"/>
                    </a:lnTo>
                    <a:lnTo>
                      <a:pt x="53" y="65"/>
                    </a:lnTo>
                    <a:lnTo>
                      <a:pt x="56" y="68"/>
                    </a:lnTo>
                    <a:lnTo>
                      <a:pt x="59" y="68"/>
                    </a:lnTo>
                    <a:lnTo>
                      <a:pt x="59" y="119"/>
                    </a:lnTo>
                    <a:close/>
                    <a:moveTo>
                      <a:pt x="53" y="65"/>
                    </a:moveTo>
                    <a:lnTo>
                      <a:pt x="53" y="65"/>
                    </a:lnTo>
                    <a:lnTo>
                      <a:pt x="35" y="84"/>
                    </a:lnTo>
                    <a:lnTo>
                      <a:pt x="53" y="65"/>
                    </a:lnTo>
                    <a:close/>
                    <a:moveTo>
                      <a:pt x="18" y="101"/>
                    </a:moveTo>
                    <a:lnTo>
                      <a:pt x="10" y="92"/>
                    </a:lnTo>
                    <a:lnTo>
                      <a:pt x="4" y="82"/>
                    </a:lnTo>
                    <a:lnTo>
                      <a:pt x="2" y="71"/>
                    </a:lnTo>
                    <a:lnTo>
                      <a:pt x="0" y="59"/>
                    </a:lnTo>
                    <a:lnTo>
                      <a:pt x="51" y="59"/>
                    </a:lnTo>
                    <a:lnTo>
                      <a:pt x="51" y="63"/>
                    </a:lnTo>
                    <a:lnTo>
                      <a:pt x="53" y="65"/>
                    </a:lnTo>
                    <a:lnTo>
                      <a:pt x="18" y="101"/>
                    </a:lnTo>
                    <a:close/>
                    <a:moveTo>
                      <a:pt x="0" y="59"/>
                    </a:moveTo>
                    <a:lnTo>
                      <a:pt x="2" y="47"/>
                    </a:lnTo>
                    <a:lnTo>
                      <a:pt x="4" y="36"/>
                    </a:lnTo>
                    <a:lnTo>
                      <a:pt x="10" y="26"/>
                    </a:lnTo>
                    <a:lnTo>
                      <a:pt x="18" y="17"/>
                    </a:lnTo>
                    <a:lnTo>
                      <a:pt x="53" y="53"/>
                    </a:lnTo>
                    <a:lnTo>
                      <a:pt x="51" y="55"/>
                    </a:lnTo>
                    <a:lnTo>
                      <a:pt x="51" y="59"/>
                    </a:lnTo>
                    <a:lnTo>
                      <a:pt x="0" y="59"/>
                    </a:lnTo>
                    <a:close/>
                    <a:moveTo>
                      <a:pt x="18" y="17"/>
                    </a:moveTo>
                    <a:lnTo>
                      <a:pt x="26" y="10"/>
                    </a:lnTo>
                    <a:lnTo>
                      <a:pt x="36" y="5"/>
                    </a:lnTo>
                    <a:lnTo>
                      <a:pt x="47" y="1"/>
                    </a:lnTo>
                    <a:lnTo>
                      <a:pt x="59" y="0"/>
                    </a:lnTo>
                    <a:lnTo>
                      <a:pt x="59" y="50"/>
                    </a:lnTo>
                    <a:lnTo>
                      <a:pt x="56" y="52"/>
                    </a:lnTo>
                    <a:lnTo>
                      <a:pt x="53" y="53"/>
                    </a:lnTo>
                    <a:lnTo>
                      <a:pt x="18" y="17"/>
                    </a:lnTo>
                    <a:close/>
                    <a:moveTo>
                      <a:pt x="59" y="0"/>
                    </a:moveTo>
                    <a:lnTo>
                      <a:pt x="72" y="1"/>
                    </a:lnTo>
                    <a:lnTo>
                      <a:pt x="83" y="5"/>
                    </a:lnTo>
                    <a:lnTo>
                      <a:pt x="93" y="10"/>
                    </a:lnTo>
                    <a:lnTo>
                      <a:pt x="101" y="17"/>
                    </a:lnTo>
                    <a:lnTo>
                      <a:pt x="66" y="53"/>
                    </a:lnTo>
                    <a:lnTo>
                      <a:pt x="63" y="52"/>
                    </a:lnTo>
                    <a:lnTo>
                      <a:pt x="59" y="50"/>
                    </a:lnTo>
                    <a:lnTo>
                      <a:pt x="59" y="0"/>
                    </a:lnTo>
                    <a:close/>
                    <a:moveTo>
                      <a:pt x="66" y="53"/>
                    </a:moveTo>
                    <a:lnTo>
                      <a:pt x="66" y="53"/>
                    </a:lnTo>
                    <a:lnTo>
                      <a:pt x="84" y="36"/>
                    </a:lnTo>
                    <a:lnTo>
                      <a:pt x="66" y="53"/>
                    </a:lnTo>
                    <a:close/>
                    <a:moveTo>
                      <a:pt x="101" y="17"/>
                    </a:moveTo>
                    <a:lnTo>
                      <a:pt x="109" y="26"/>
                    </a:lnTo>
                    <a:lnTo>
                      <a:pt x="115" y="36"/>
                    </a:lnTo>
                    <a:lnTo>
                      <a:pt x="117" y="47"/>
                    </a:lnTo>
                    <a:lnTo>
                      <a:pt x="118" y="59"/>
                    </a:lnTo>
                    <a:lnTo>
                      <a:pt x="68" y="59"/>
                    </a:lnTo>
                    <a:lnTo>
                      <a:pt x="67" y="55"/>
                    </a:lnTo>
                    <a:lnTo>
                      <a:pt x="66" y="53"/>
                    </a:lnTo>
                    <a:lnTo>
                      <a:pt x="101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65" name="Freeform 245"/>
              <p:cNvSpPr>
                <a:spLocks/>
              </p:cNvSpPr>
              <p:nvPr userDrawn="1"/>
            </p:nvSpPr>
            <p:spPr bwMode="auto">
              <a:xfrm>
                <a:off x="999" y="2533"/>
                <a:ext cx="23" cy="22"/>
              </a:xfrm>
              <a:custGeom>
                <a:avLst/>
                <a:gdLst/>
                <a:ahLst/>
                <a:cxnLst>
                  <a:cxn ang="0">
                    <a:pos x="68" y="33"/>
                  </a:cxn>
                  <a:cxn ang="0">
                    <a:pos x="68" y="40"/>
                  </a:cxn>
                  <a:cxn ang="0">
                    <a:pos x="66" y="47"/>
                  </a:cxn>
                  <a:cxn ang="0">
                    <a:pos x="63" y="53"/>
                  </a:cxn>
                  <a:cxn ang="0">
                    <a:pos x="58" y="58"/>
                  </a:cxn>
                  <a:cxn ang="0">
                    <a:pos x="53" y="61"/>
                  </a:cxn>
                  <a:cxn ang="0">
                    <a:pos x="47" y="65"/>
                  </a:cxn>
                  <a:cxn ang="0">
                    <a:pos x="41" y="68"/>
                  </a:cxn>
                  <a:cxn ang="0">
                    <a:pos x="35" y="68"/>
                  </a:cxn>
                  <a:cxn ang="0">
                    <a:pos x="27" y="68"/>
                  </a:cxn>
                  <a:cxn ang="0">
                    <a:pos x="21" y="65"/>
                  </a:cxn>
                  <a:cxn ang="0">
                    <a:pos x="15" y="61"/>
                  </a:cxn>
                  <a:cxn ang="0">
                    <a:pos x="10" y="58"/>
                  </a:cxn>
                  <a:cxn ang="0">
                    <a:pos x="7" y="53"/>
                  </a:cxn>
                  <a:cxn ang="0">
                    <a:pos x="3" y="47"/>
                  </a:cxn>
                  <a:cxn ang="0">
                    <a:pos x="2" y="40"/>
                  </a:cxn>
                  <a:cxn ang="0">
                    <a:pos x="0" y="33"/>
                  </a:cxn>
                  <a:cxn ang="0">
                    <a:pos x="2" y="27"/>
                  </a:cxn>
                  <a:cxn ang="0">
                    <a:pos x="3" y="21"/>
                  </a:cxn>
                  <a:cxn ang="0">
                    <a:pos x="7" y="15"/>
                  </a:cxn>
                  <a:cxn ang="0">
                    <a:pos x="10" y="10"/>
                  </a:cxn>
                  <a:cxn ang="0">
                    <a:pos x="15" y="5"/>
                  </a:cxn>
                  <a:cxn ang="0">
                    <a:pos x="21" y="2"/>
                  </a:cxn>
                  <a:cxn ang="0">
                    <a:pos x="27" y="0"/>
                  </a:cxn>
                  <a:cxn ang="0">
                    <a:pos x="35" y="0"/>
                  </a:cxn>
                  <a:cxn ang="0">
                    <a:pos x="41" y="0"/>
                  </a:cxn>
                  <a:cxn ang="0">
                    <a:pos x="47" y="2"/>
                  </a:cxn>
                  <a:cxn ang="0">
                    <a:pos x="53" y="5"/>
                  </a:cxn>
                  <a:cxn ang="0">
                    <a:pos x="58" y="10"/>
                  </a:cxn>
                  <a:cxn ang="0">
                    <a:pos x="63" y="15"/>
                  </a:cxn>
                  <a:cxn ang="0">
                    <a:pos x="66" y="21"/>
                  </a:cxn>
                  <a:cxn ang="0">
                    <a:pos x="68" y="27"/>
                  </a:cxn>
                  <a:cxn ang="0">
                    <a:pos x="68" y="33"/>
                  </a:cxn>
                </a:cxnLst>
                <a:rect l="0" t="0" r="r" b="b"/>
                <a:pathLst>
                  <a:path w="68" h="68">
                    <a:moveTo>
                      <a:pt x="68" y="33"/>
                    </a:moveTo>
                    <a:lnTo>
                      <a:pt x="68" y="40"/>
                    </a:lnTo>
                    <a:lnTo>
                      <a:pt x="66" y="47"/>
                    </a:lnTo>
                    <a:lnTo>
                      <a:pt x="63" y="53"/>
                    </a:lnTo>
                    <a:lnTo>
                      <a:pt x="58" y="58"/>
                    </a:lnTo>
                    <a:lnTo>
                      <a:pt x="53" y="61"/>
                    </a:lnTo>
                    <a:lnTo>
                      <a:pt x="47" y="65"/>
                    </a:lnTo>
                    <a:lnTo>
                      <a:pt x="41" y="68"/>
                    </a:lnTo>
                    <a:lnTo>
                      <a:pt x="35" y="68"/>
                    </a:lnTo>
                    <a:lnTo>
                      <a:pt x="27" y="68"/>
                    </a:lnTo>
                    <a:lnTo>
                      <a:pt x="21" y="65"/>
                    </a:lnTo>
                    <a:lnTo>
                      <a:pt x="15" y="61"/>
                    </a:lnTo>
                    <a:lnTo>
                      <a:pt x="10" y="58"/>
                    </a:lnTo>
                    <a:lnTo>
                      <a:pt x="7" y="53"/>
                    </a:lnTo>
                    <a:lnTo>
                      <a:pt x="3" y="47"/>
                    </a:lnTo>
                    <a:lnTo>
                      <a:pt x="2" y="40"/>
                    </a:lnTo>
                    <a:lnTo>
                      <a:pt x="0" y="33"/>
                    </a:lnTo>
                    <a:lnTo>
                      <a:pt x="2" y="27"/>
                    </a:lnTo>
                    <a:lnTo>
                      <a:pt x="3" y="21"/>
                    </a:lnTo>
                    <a:lnTo>
                      <a:pt x="7" y="15"/>
                    </a:lnTo>
                    <a:lnTo>
                      <a:pt x="10" y="10"/>
                    </a:lnTo>
                    <a:lnTo>
                      <a:pt x="15" y="5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5" y="0"/>
                    </a:lnTo>
                    <a:lnTo>
                      <a:pt x="41" y="0"/>
                    </a:lnTo>
                    <a:lnTo>
                      <a:pt x="47" y="2"/>
                    </a:lnTo>
                    <a:lnTo>
                      <a:pt x="53" y="5"/>
                    </a:lnTo>
                    <a:lnTo>
                      <a:pt x="58" y="10"/>
                    </a:lnTo>
                    <a:lnTo>
                      <a:pt x="63" y="15"/>
                    </a:lnTo>
                    <a:lnTo>
                      <a:pt x="66" y="21"/>
                    </a:lnTo>
                    <a:lnTo>
                      <a:pt x="68" y="27"/>
                    </a:lnTo>
                    <a:lnTo>
                      <a:pt x="68" y="33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66" name="Freeform 246"/>
              <p:cNvSpPr>
                <a:spLocks noEditPoints="1"/>
              </p:cNvSpPr>
              <p:nvPr userDrawn="1"/>
            </p:nvSpPr>
            <p:spPr bwMode="auto">
              <a:xfrm>
                <a:off x="991" y="2524"/>
                <a:ext cx="40" cy="40"/>
              </a:xfrm>
              <a:custGeom>
                <a:avLst/>
                <a:gdLst/>
                <a:ahLst/>
                <a:cxnLst>
                  <a:cxn ang="0">
                    <a:pos x="118" y="71"/>
                  </a:cxn>
                  <a:cxn ang="0">
                    <a:pos x="109" y="92"/>
                  </a:cxn>
                  <a:cxn ang="0">
                    <a:pos x="66" y="66"/>
                  </a:cxn>
                  <a:cxn ang="0">
                    <a:pos x="68" y="59"/>
                  </a:cxn>
                  <a:cxn ang="0">
                    <a:pos x="102" y="102"/>
                  </a:cxn>
                  <a:cxn ang="0">
                    <a:pos x="82" y="114"/>
                  </a:cxn>
                  <a:cxn ang="0">
                    <a:pos x="60" y="119"/>
                  </a:cxn>
                  <a:cxn ang="0">
                    <a:pos x="62" y="68"/>
                  </a:cxn>
                  <a:cxn ang="0">
                    <a:pos x="102" y="102"/>
                  </a:cxn>
                  <a:cxn ang="0">
                    <a:pos x="48" y="118"/>
                  </a:cxn>
                  <a:cxn ang="0">
                    <a:pos x="27" y="110"/>
                  </a:cxn>
                  <a:cxn ang="0">
                    <a:pos x="54" y="65"/>
                  </a:cxn>
                  <a:cxn ang="0">
                    <a:pos x="60" y="68"/>
                  </a:cxn>
                  <a:cxn ang="0">
                    <a:pos x="18" y="102"/>
                  </a:cxn>
                  <a:cxn ang="0">
                    <a:pos x="35" y="84"/>
                  </a:cxn>
                  <a:cxn ang="0">
                    <a:pos x="17" y="102"/>
                  </a:cxn>
                  <a:cxn ang="0">
                    <a:pos x="4" y="82"/>
                  </a:cxn>
                  <a:cxn ang="0">
                    <a:pos x="0" y="59"/>
                  </a:cxn>
                  <a:cxn ang="0">
                    <a:pos x="51" y="63"/>
                  </a:cxn>
                  <a:cxn ang="0">
                    <a:pos x="17" y="102"/>
                  </a:cxn>
                  <a:cxn ang="0">
                    <a:pos x="1" y="48"/>
                  </a:cxn>
                  <a:cxn ang="0">
                    <a:pos x="11" y="26"/>
                  </a:cxn>
                  <a:cxn ang="0">
                    <a:pos x="54" y="53"/>
                  </a:cxn>
                  <a:cxn ang="0">
                    <a:pos x="51" y="59"/>
                  </a:cxn>
                  <a:cxn ang="0">
                    <a:pos x="18" y="17"/>
                  </a:cxn>
                  <a:cxn ang="0">
                    <a:pos x="36" y="5"/>
                  </a:cxn>
                  <a:cxn ang="0">
                    <a:pos x="60" y="0"/>
                  </a:cxn>
                  <a:cxn ang="0">
                    <a:pos x="56" y="52"/>
                  </a:cxn>
                  <a:cxn ang="0">
                    <a:pos x="18" y="17"/>
                  </a:cxn>
                  <a:cxn ang="0">
                    <a:pos x="71" y="1"/>
                  </a:cxn>
                  <a:cxn ang="0">
                    <a:pos x="93" y="10"/>
                  </a:cxn>
                  <a:cxn ang="0">
                    <a:pos x="66" y="53"/>
                  </a:cxn>
                  <a:cxn ang="0">
                    <a:pos x="60" y="50"/>
                  </a:cxn>
                  <a:cxn ang="0">
                    <a:pos x="102" y="17"/>
                  </a:cxn>
                  <a:cxn ang="0">
                    <a:pos x="114" y="37"/>
                  </a:cxn>
                  <a:cxn ang="0">
                    <a:pos x="119" y="59"/>
                  </a:cxn>
                  <a:cxn ang="0">
                    <a:pos x="67" y="57"/>
                  </a:cxn>
                  <a:cxn ang="0">
                    <a:pos x="102" y="17"/>
                  </a:cxn>
                </a:cxnLst>
                <a:rect l="0" t="0" r="r" b="b"/>
                <a:pathLst>
                  <a:path w="119" h="119">
                    <a:moveTo>
                      <a:pt x="119" y="59"/>
                    </a:moveTo>
                    <a:lnTo>
                      <a:pt x="118" y="71"/>
                    </a:lnTo>
                    <a:lnTo>
                      <a:pt x="114" y="82"/>
                    </a:lnTo>
                    <a:lnTo>
                      <a:pt x="109" y="92"/>
                    </a:lnTo>
                    <a:lnTo>
                      <a:pt x="102" y="102"/>
                    </a:lnTo>
                    <a:lnTo>
                      <a:pt x="66" y="66"/>
                    </a:lnTo>
                    <a:lnTo>
                      <a:pt x="67" y="63"/>
                    </a:lnTo>
                    <a:lnTo>
                      <a:pt x="68" y="59"/>
                    </a:lnTo>
                    <a:lnTo>
                      <a:pt x="119" y="59"/>
                    </a:lnTo>
                    <a:close/>
                    <a:moveTo>
                      <a:pt x="102" y="102"/>
                    </a:moveTo>
                    <a:lnTo>
                      <a:pt x="93" y="110"/>
                    </a:lnTo>
                    <a:lnTo>
                      <a:pt x="82" y="114"/>
                    </a:lnTo>
                    <a:lnTo>
                      <a:pt x="71" y="118"/>
                    </a:lnTo>
                    <a:lnTo>
                      <a:pt x="60" y="119"/>
                    </a:lnTo>
                    <a:lnTo>
                      <a:pt x="60" y="68"/>
                    </a:lnTo>
                    <a:lnTo>
                      <a:pt x="62" y="68"/>
                    </a:lnTo>
                    <a:lnTo>
                      <a:pt x="66" y="66"/>
                    </a:lnTo>
                    <a:lnTo>
                      <a:pt x="102" y="102"/>
                    </a:lnTo>
                    <a:close/>
                    <a:moveTo>
                      <a:pt x="60" y="119"/>
                    </a:moveTo>
                    <a:lnTo>
                      <a:pt x="48" y="118"/>
                    </a:lnTo>
                    <a:lnTo>
                      <a:pt x="36" y="114"/>
                    </a:lnTo>
                    <a:lnTo>
                      <a:pt x="27" y="110"/>
                    </a:lnTo>
                    <a:lnTo>
                      <a:pt x="18" y="102"/>
                    </a:lnTo>
                    <a:lnTo>
                      <a:pt x="54" y="65"/>
                    </a:lnTo>
                    <a:lnTo>
                      <a:pt x="56" y="68"/>
                    </a:lnTo>
                    <a:lnTo>
                      <a:pt x="60" y="68"/>
                    </a:lnTo>
                    <a:lnTo>
                      <a:pt x="60" y="119"/>
                    </a:lnTo>
                    <a:close/>
                    <a:moveTo>
                      <a:pt x="18" y="102"/>
                    </a:moveTo>
                    <a:lnTo>
                      <a:pt x="17" y="102"/>
                    </a:lnTo>
                    <a:lnTo>
                      <a:pt x="35" y="84"/>
                    </a:lnTo>
                    <a:lnTo>
                      <a:pt x="18" y="102"/>
                    </a:lnTo>
                    <a:close/>
                    <a:moveTo>
                      <a:pt x="17" y="102"/>
                    </a:moveTo>
                    <a:lnTo>
                      <a:pt x="11" y="94"/>
                    </a:lnTo>
                    <a:lnTo>
                      <a:pt x="4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51" y="59"/>
                    </a:lnTo>
                    <a:lnTo>
                      <a:pt x="51" y="63"/>
                    </a:lnTo>
                    <a:lnTo>
                      <a:pt x="54" y="65"/>
                    </a:lnTo>
                    <a:lnTo>
                      <a:pt x="17" y="102"/>
                    </a:lnTo>
                    <a:close/>
                    <a:moveTo>
                      <a:pt x="0" y="59"/>
                    </a:moveTo>
                    <a:lnTo>
                      <a:pt x="1" y="48"/>
                    </a:lnTo>
                    <a:lnTo>
                      <a:pt x="4" y="37"/>
                    </a:lnTo>
                    <a:lnTo>
                      <a:pt x="11" y="26"/>
                    </a:lnTo>
                    <a:lnTo>
                      <a:pt x="18" y="17"/>
                    </a:lnTo>
                    <a:lnTo>
                      <a:pt x="54" y="53"/>
                    </a:lnTo>
                    <a:lnTo>
                      <a:pt x="51" y="57"/>
                    </a:lnTo>
                    <a:lnTo>
                      <a:pt x="51" y="59"/>
                    </a:lnTo>
                    <a:lnTo>
                      <a:pt x="0" y="59"/>
                    </a:lnTo>
                    <a:close/>
                    <a:moveTo>
                      <a:pt x="18" y="17"/>
                    </a:moveTo>
                    <a:lnTo>
                      <a:pt x="27" y="10"/>
                    </a:lnTo>
                    <a:lnTo>
                      <a:pt x="36" y="5"/>
                    </a:lnTo>
                    <a:lnTo>
                      <a:pt x="48" y="1"/>
                    </a:lnTo>
                    <a:lnTo>
                      <a:pt x="60" y="0"/>
                    </a:lnTo>
                    <a:lnTo>
                      <a:pt x="60" y="50"/>
                    </a:lnTo>
                    <a:lnTo>
                      <a:pt x="56" y="52"/>
                    </a:lnTo>
                    <a:lnTo>
                      <a:pt x="54" y="53"/>
                    </a:lnTo>
                    <a:lnTo>
                      <a:pt x="18" y="17"/>
                    </a:lnTo>
                    <a:close/>
                    <a:moveTo>
                      <a:pt x="60" y="0"/>
                    </a:moveTo>
                    <a:lnTo>
                      <a:pt x="71" y="1"/>
                    </a:lnTo>
                    <a:lnTo>
                      <a:pt x="83" y="5"/>
                    </a:lnTo>
                    <a:lnTo>
                      <a:pt x="93" y="10"/>
                    </a:lnTo>
                    <a:lnTo>
                      <a:pt x="102" y="17"/>
                    </a:lnTo>
                    <a:lnTo>
                      <a:pt x="66" y="53"/>
                    </a:lnTo>
                    <a:lnTo>
                      <a:pt x="62" y="52"/>
                    </a:lnTo>
                    <a:lnTo>
                      <a:pt x="60" y="50"/>
                    </a:lnTo>
                    <a:lnTo>
                      <a:pt x="60" y="0"/>
                    </a:lnTo>
                    <a:close/>
                    <a:moveTo>
                      <a:pt x="102" y="17"/>
                    </a:moveTo>
                    <a:lnTo>
                      <a:pt x="109" y="26"/>
                    </a:lnTo>
                    <a:lnTo>
                      <a:pt x="114" y="37"/>
                    </a:lnTo>
                    <a:lnTo>
                      <a:pt x="118" y="48"/>
                    </a:lnTo>
                    <a:lnTo>
                      <a:pt x="119" y="59"/>
                    </a:lnTo>
                    <a:lnTo>
                      <a:pt x="68" y="59"/>
                    </a:lnTo>
                    <a:lnTo>
                      <a:pt x="67" y="57"/>
                    </a:lnTo>
                    <a:lnTo>
                      <a:pt x="66" y="53"/>
                    </a:lnTo>
                    <a:lnTo>
                      <a:pt x="102" y="17"/>
                    </a:lnTo>
                    <a:close/>
                  </a:path>
                </a:pathLst>
              </a:custGeom>
              <a:solidFill>
                <a:srgbClr val="0B54A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67" name="Rectangle 247"/>
              <p:cNvSpPr>
                <a:spLocks noChangeArrowheads="1"/>
              </p:cNvSpPr>
              <p:nvPr userDrawn="1"/>
            </p:nvSpPr>
            <p:spPr bwMode="auto">
              <a:xfrm>
                <a:off x="990" y="2667"/>
                <a:ext cx="42" cy="42"/>
              </a:xfrm>
              <a:prstGeom prst="rect">
                <a:avLst/>
              </a:prstGeom>
              <a:solidFill>
                <a:srgbClr val="E31E2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68" name="Freeform 248"/>
              <p:cNvSpPr>
                <a:spLocks/>
              </p:cNvSpPr>
              <p:nvPr userDrawn="1"/>
            </p:nvSpPr>
            <p:spPr bwMode="auto">
              <a:xfrm>
                <a:off x="970" y="2647"/>
                <a:ext cx="82" cy="82"/>
              </a:xfrm>
              <a:custGeom>
                <a:avLst/>
                <a:gdLst/>
                <a:ahLst/>
                <a:cxnLst>
                  <a:cxn ang="0">
                    <a:pos x="243" y="136"/>
                  </a:cxn>
                  <a:cxn ang="0">
                    <a:pos x="238" y="159"/>
                  </a:cxn>
                  <a:cxn ang="0">
                    <a:pos x="230" y="181"/>
                  </a:cxn>
                  <a:cxn ang="0">
                    <a:pos x="216" y="201"/>
                  </a:cxn>
                  <a:cxn ang="0">
                    <a:pos x="200" y="217"/>
                  </a:cxn>
                  <a:cxn ang="0">
                    <a:pos x="181" y="230"/>
                  </a:cxn>
                  <a:cxn ang="0">
                    <a:pos x="159" y="239"/>
                  </a:cxn>
                  <a:cxn ang="0">
                    <a:pos x="135" y="244"/>
                  </a:cxn>
                  <a:cxn ang="0">
                    <a:pos x="111" y="244"/>
                  </a:cxn>
                  <a:cxn ang="0">
                    <a:pos x="86" y="239"/>
                  </a:cxn>
                  <a:cxn ang="0">
                    <a:pos x="64" y="230"/>
                  </a:cxn>
                  <a:cxn ang="0">
                    <a:pos x="45" y="217"/>
                  </a:cxn>
                  <a:cxn ang="0">
                    <a:pos x="28" y="201"/>
                  </a:cxn>
                  <a:cxn ang="0">
                    <a:pos x="15" y="181"/>
                  </a:cxn>
                  <a:cxn ang="0">
                    <a:pos x="6" y="159"/>
                  </a:cxn>
                  <a:cxn ang="0">
                    <a:pos x="1" y="136"/>
                  </a:cxn>
                  <a:cxn ang="0">
                    <a:pos x="1" y="110"/>
                  </a:cxn>
                  <a:cxn ang="0">
                    <a:pos x="6" y="86"/>
                  </a:cxn>
                  <a:cxn ang="0">
                    <a:pos x="15" y="64"/>
                  </a:cxn>
                  <a:cxn ang="0">
                    <a:pos x="28" y="45"/>
                  </a:cxn>
                  <a:cxn ang="0">
                    <a:pos x="45" y="29"/>
                  </a:cxn>
                  <a:cxn ang="0">
                    <a:pos x="64" y="15"/>
                  </a:cxn>
                  <a:cxn ang="0">
                    <a:pos x="86" y="6"/>
                  </a:cxn>
                  <a:cxn ang="0">
                    <a:pos x="111" y="2"/>
                  </a:cxn>
                  <a:cxn ang="0">
                    <a:pos x="135" y="2"/>
                  </a:cxn>
                  <a:cxn ang="0">
                    <a:pos x="159" y="6"/>
                  </a:cxn>
                  <a:cxn ang="0">
                    <a:pos x="181" y="15"/>
                  </a:cxn>
                  <a:cxn ang="0">
                    <a:pos x="200" y="29"/>
                  </a:cxn>
                  <a:cxn ang="0">
                    <a:pos x="216" y="45"/>
                  </a:cxn>
                  <a:cxn ang="0">
                    <a:pos x="230" y="64"/>
                  </a:cxn>
                  <a:cxn ang="0">
                    <a:pos x="238" y="86"/>
                  </a:cxn>
                  <a:cxn ang="0">
                    <a:pos x="243" y="110"/>
                  </a:cxn>
                </a:cxnLst>
                <a:rect l="0" t="0" r="r" b="b"/>
                <a:pathLst>
                  <a:path w="245" h="245">
                    <a:moveTo>
                      <a:pt x="245" y="123"/>
                    </a:moveTo>
                    <a:lnTo>
                      <a:pt x="243" y="136"/>
                    </a:lnTo>
                    <a:lnTo>
                      <a:pt x="242" y="148"/>
                    </a:lnTo>
                    <a:lnTo>
                      <a:pt x="238" y="159"/>
                    </a:lnTo>
                    <a:lnTo>
                      <a:pt x="235" y="170"/>
                    </a:lnTo>
                    <a:lnTo>
                      <a:pt x="230" y="181"/>
                    </a:lnTo>
                    <a:lnTo>
                      <a:pt x="224" y="191"/>
                    </a:lnTo>
                    <a:lnTo>
                      <a:pt x="216" y="201"/>
                    </a:lnTo>
                    <a:lnTo>
                      <a:pt x="209" y="209"/>
                    </a:lnTo>
                    <a:lnTo>
                      <a:pt x="200" y="217"/>
                    </a:lnTo>
                    <a:lnTo>
                      <a:pt x="191" y="224"/>
                    </a:lnTo>
                    <a:lnTo>
                      <a:pt x="181" y="230"/>
                    </a:lnTo>
                    <a:lnTo>
                      <a:pt x="170" y="235"/>
                    </a:lnTo>
                    <a:lnTo>
                      <a:pt x="159" y="239"/>
                    </a:lnTo>
                    <a:lnTo>
                      <a:pt x="147" y="243"/>
                    </a:lnTo>
                    <a:lnTo>
                      <a:pt x="135" y="244"/>
                    </a:lnTo>
                    <a:lnTo>
                      <a:pt x="123" y="245"/>
                    </a:lnTo>
                    <a:lnTo>
                      <a:pt x="111" y="244"/>
                    </a:lnTo>
                    <a:lnTo>
                      <a:pt x="98" y="243"/>
                    </a:lnTo>
                    <a:lnTo>
                      <a:pt x="86" y="239"/>
                    </a:lnTo>
                    <a:lnTo>
                      <a:pt x="75" y="235"/>
                    </a:lnTo>
                    <a:lnTo>
                      <a:pt x="64" y="230"/>
                    </a:lnTo>
                    <a:lnTo>
                      <a:pt x="54" y="224"/>
                    </a:lnTo>
                    <a:lnTo>
                      <a:pt x="45" y="217"/>
                    </a:lnTo>
                    <a:lnTo>
                      <a:pt x="37" y="209"/>
                    </a:lnTo>
                    <a:lnTo>
                      <a:pt x="28" y="201"/>
                    </a:lnTo>
                    <a:lnTo>
                      <a:pt x="21" y="191"/>
                    </a:lnTo>
                    <a:lnTo>
                      <a:pt x="15" y="181"/>
                    </a:lnTo>
                    <a:lnTo>
                      <a:pt x="10" y="170"/>
                    </a:lnTo>
                    <a:lnTo>
                      <a:pt x="6" y="159"/>
                    </a:lnTo>
                    <a:lnTo>
                      <a:pt x="2" y="148"/>
                    </a:lnTo>
                    <a:lnTo>
                      <a:pt x="1" y="136"/>
                    </a:lnTo>
                    <a:lnTo>
                      <a:pt x="0" y="123"/>
                    </a:lnTo>
                    <a:lnTo>
                      <a:pt x="1" y="110"/>
                    </a:lnTo>
                    <a:lnTo>
                      <a:pt x="2" y="99"/>
                    </a:lnTo>
                    <a:lnTo>
                      <a:pt x="6" y="86"/>
                    </a:lnTo>
                    <a:lnTo>
                      <a:pt x="10" y="75"/>
                    </a:lnTo>
                    <a:lnTo>
                      <a:pt x="15" y="64"/>
                    </a:lnTo>
                    <a:lnTo>
                      <a:pt x="21" y="54"/>
                    </a:lnTo>
                    <a:lnTo>
                      <a:pt x="28" y="45"/>
                    </a:lnTo>
                    <a:lnTo>
                      <a:pt x="37" y="36"/>
                    </a:lnTo>
                    <a:lnTo>
                      <a:pt x="45" y="29"/>
                    </a:lnTo>
                    <a:lnTo>
                      <a:pt x="54" y="21"/>
                    </a:lnTo>
                    <a:lnTo>
                      <a:pt x="64" y="15"/>
                    </a:lnTo>
                    <a:lnTo>
                      <a:pt x="75" y="10"/>
                    </a:lnTo>
                    <a:lnTo>
                      <a:pt x="86" y="6"/>
                    </a:lnTo>
                    <a:lnTo>
                      <a:pt x="98" y="3"/>
                    </a:lnTo>
                    <a:lnTo>
                      <a:pt x="111" y="2"/>
                    </a:lnTo>
                    <a:lnTo>
                      <a:pt x="123" y="0"/>
                    </a:lnTo>
                    <a:lnTo>
                      <a:pt x="135" y="2"/>
                    </a:lnTo>
                    <a:lnTo>
                      <a:pt x="147" y="3"/>
                    </a:lnTo>
                    <a:lnTo>
                      <a:pt x="159" y="6"/>
                    </a:lnTo>
                    <a:lnTo>
                      <a:pt x="170" y="10"/>
                    </a:lnTo>
                    <a:lnTo>
                      <a:pt x="181" y="15"/>
                    </a:lnTo>
                    <a:lnTo>
                      <a:pt x="191" y="21"/>
                    </a:lnTo>
                    <a:lnTo>
                      <a:pt x="200" y="29"/>
                    </a:lnTo>
                    <a:lnTo>
                      <a:pt x="209" y="36"/>
                    </a:lnTo>
                    <a:lnTo>
                      <a:pt x="216" y="45"/>
                    </a:lnTo>
                    <a:lnTo>
                      <a:pt x="224" y="54"/>
                    </a:lnTo>
                    <a:lnTo>
                      <a:pt x="230" y="64"/>
                    </a:lnTo>
                    <a:lnTo>
                      <a:pt x="235" y="75"/>
                    </a:lnTo>
                    <a:lnTo>
                      <a:pt x="238" y="86"/>
                    </a:lnTo>
                    <a:lnTo>
                      <a:pt x="242" y="99"/>
                    </a:lnTo>
                    <a:lnTo>
                      <a:pt x="243" y="110"/>
                    </a:lnTo>
                    <a:lnTo>
                      <a:pt x="245" y="123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69" name="Freeform 249"/>
              <p:cNvSpPr>
                <a:spLocks/>
              </p:cNvSpPr>
              <p:nvPr userDrawn="1"/>
            </p:nvSpPr>
            <p:spPr bwMode="auto">
              <a:xfrm>
                <a:off x="977" y="2654"/>
                <a:ext cx="68" cy="68"/>
              </a:xfrm>
              <a:custGeom>
                <a:avLst/>
                <a:gdLst/>
                <a:ahLst/>
                <a:cxnLst>
                  <a:cxn ang="0">
                    <a:pos x="203" y="112"/>
                  </a:cxn>
                  <a:cxn ang="0">
                    <a:pos x="199" y="132"/>
                  </a:cxn>
                  <a:cxn ang="0">
                    <a:pos x="190" y="150"/>
                  </a:cxn>
                  <a:cxn ang="0">
                    <a:pos x="179" y="166"/>
                  </a:cxn>
                  <a:cxn ang="0">
                    <a:pos x="166" y="180"/>
                  </a:cxn>
                  <a:cxn ang="0">
                    <a:pos x="150" y="191"/>
                  </a:cxn>
                  <a:cxn ang="0">
                    <a:pos x="131" y="199"/>
                  </a:cxn>
                  <a:cxn ang="0">
                    <a:pos x="112" y="203"/>
                  </a:cxn>
                  <a:cxn ang="0">
                    <a:pos x="91" y="203"/>
                  </a:cxn>
                  <a:cxn ang="0">
                    <a:pos x="71" y="199"/>
                  </a:cxn>
                  <a:cxn ang="0">
                    <a:pos x="53" y="191"/>
                  </a:cxn>
                  <a:cxn ang="0">
                    <a:pos x="37" y="180"/>
                  </a:cxn>
                  <a:cxn ang="0">
                    <a:pos x="23" y="166"/>
                  </a:cxn>
                  <a:cxn ang="0">
                    <a:pos x="12" y="150"/>
                  </a:cxn>
                  <a:cxn ang="0">
                    <a:pos x="5" y="132"/>
                  </a:cxn>
                  <a:cxn ang="0">
                    <a:pos x="0" y="112"/>
                  </a:cxn>
                  <a:cxn ang="0">
                    <a:pos x="0" y="91"/>
                  </a:cxn>
                  <a:cxn ang="0">
                    <a:pos x="5" y="72"/>
                  </a:cxn>
                  <a:cxn ang="0">
                    <a:pos x="12" y="53"/>
                  </a:cxn>
                  <a:cxn ang="0">
                    <a:pos x="23" y="37"/>
                  </a:cxn>
                  <a:cxn ang="0">
                    <a:pos x="37" y="24"/>
                  </a:cxn>
                  <a:cxn ang="0">
                    <a:pos x="53" y="12"/>
                  </a:cxn>
                  <a:cxn ang="0">
                    <a:pos x="71" y="5"/>
                  </a:cxn>
                  <a:cxn ang="0">
                    <a:pos x="91" y="0"/>
                  </a:cxn>
                  <a:cxn ang="0">
                    <a:pos x="112" y="0"/>
                  </a:cxn>
                  <a:cxn ang="0">
                    <a:pos x="131" y="5"/>
                  </a:cxn>
                  <a:cxn ang="0">
                    <a:pos x="150" y="12"/>
                  </a:cxn>
                  <a:cxn ang="0">
                    <a:pos x="166" y="24"/>
                  </a:cxn>
                  <a:cxn ang="0">
                    <a:pos x="179" y="37"/>
                  </a:cxn>
                  <a:cxn ang="0">
                    <a:pos x="190" y="53"/>
                  </a:cxn>
                  <a:cxn ang="0">
                    <a:pos x="199" y="72"/>
                  </a:cxn>
                  <a:cxn ang="0">
                    <a:pos x="203" y="91"/>
                  </a:cxn>
                </a:cxnLst>
                <a:rect l="0" t="0" r="r" b="b"/>
                <a:pathLst>
                  <a:path w="203" h="203">
                    <a:moveTo>
                      <a:pt x="203" y="102"/>
                    </a:moveTo>
                    <a:lnTo>
                      <a:pt x="203" y="112"/>
                    </a:lnTo>
                    <a:lnTo>
                      <a:pt x="201" y="122"/>
                    </a:lnTo>
                    <a:lnTo>
                      <a:pt x="199" y="132"/>
                    </a:lnTo>
                    <a:lnTo>
                      <a:pt x="195" y="142"/>
                    </a:lnTo>
                    <a:lnTo>
                      <a:pt x="190" y="150"/>
                    </a:lnTo>
                    <a:lnTo>
                      <a:pt x="186" y="159"/>
                    </a:lnTo>
                    <a:lnTo>
                      <a:pt x="179" y="166"/>
                    </a:lnTo>
                    <a:lnTo>
                      <a:pt x="173" y="174"/>
                    </a:lnTo>
                    <a:lnTo>
                      <a:pt x="166" y="180"/>
                    </a:lnTo>
                    <a:lnTo>
                      <a:pt x="158" y="186"/>
                    </a:lnTo>
                    <a:lnTo>
                      <a:pt x="150" y="191"/>
                    </a:lnTo>
                    <a:lnTo>
                      <a:pt x="141" y="196"/>
                    </a:lnTo>
                    <a:lnTo>
                      <a:pt x="131" y="199"/>
                    </a:lnTo>
                    <a:lnTo>
                      <a:pt x="122" y="202"/>
                    </a:lnTo>
                    <a:lnTo>
                      <a:pt x="112" y="203"/>
                    </a:lnTo>
                    <a:lnTo>
                      <a:pt x="102" y="203"/>
                    </a:lnTo>
                    <a:lnTo>
                      <a:pt x="91" y="203"/>
                    </a:lnTo>
                    <a:lnTo>
                      <a:pt x="81" y="202"/>
                    </a:lnTo>
                    <a:lnTo>
                      <a:pt x="71" y="199"/>
                    </a:lnTo>
                    <a:lnTo>
                      <a:pt x="62" y="196"/>
                    </a:lnTo>
                    <a:lnTo>
                      <a:pt x="53" y="191"/>
                    </a:lnTo>
                    <a:lnTo>
                      <a:pt x="44" y="186"/>
                    </a:lnTo>
                    <a:lnTo>
                      <a:pt x="37" y="180"/>
                    </a:lnTo>
                    <a:lnTo>
                      <a:pt x="29" y="174"/>
                    </a:lnTo>
                    <a:lnTo>
                      <a:pt x="23" y="166"/>
                    </a:lnTo>
                    <a:lnTo>
                      <a:pt x="17" y="159"/>
                    </a:lnTo>
                    <a:lnTo>
                      <a:pt x="12" y="150"/>
                    </a:lnTo>
                    <a:lnTo>
                      <a:pt x="7" y="142"/>
                    </a:lnTo>
                    <a:lnTo>
                      <a:pt x="5" y="132"/>
                    </a:lnTo>
                    <a:lnTo>
                      <a:pt x="2" y="122"/>
                    </a:lnTo>
                    <a:lnTo>
                      <a:pt x="0" y="112"/>
                    </a:lnTo>
                    <a:lnTo>
                      <a:pt x="0" y="102"/>
                    </a:lnTo>
                    <a:lnTo>
                      <a:pt x="0" y="91"/>
                    </a:lnTo>
                    <a:lnTo>
                      <a:pt x="2" y="81"/>
                    </a:lnTo>
                    <a:lnTo>
                      <a:pt x="5" y="72"/>
                    </a:lnTo>
                    <a:lnTo>
                      <a:pt x="7" y="62"/>
                    </a:lnTo>
                    <a:lnTo>
                      <a:pt x="12" y="53"/>
                    </a:lnTo>
                    <a:lnTo>
                      <a:pt x="17" y="44"/>
                    </a:lnTo>
                    <a:lnTo>
                      <a:pt x="23" y="37"/>
                    </a:lnTo>
                    <a:lnTo>
                      <a:pt x="29" y="30"/>
                    </a:lnTo>
                    <a:lnTo>
                      <a:pt x="37" y="24"/>
                    </a:lnTo>
                    <a:lnTo>
                      <a:pt x="44" y="17"/>
                    </a:lnTo>
                    <a:lnTo>
                      <a:pt x="53" y="12"/>
                    </a:lnTo>
                    <a:lnTo>
                      <a:pt x="62" y="8"/>
                    </a:lnTo>
                    <a:lnTo>
                      <a:pt x="71" y="5"/>
                    </a:lnTo>
                    <a:lnTo>
                      <a:pt x="81" y="3"/>
                    </a:lnTo>
                    <a:lnTo>
                      <a:pt x="91" y="0"/>
                    </a:lnTo>
                    <a:lnTo>
                      <a:pt x="102" y="0"/>
                    </a:lnTo>
                    <a:lnTo>
                      <a:pt x="112" y="0"/>
                    </a:lnTo>
                    <a:lnTo>
                      <a:pt x="122" y="3"/>
                    </a:lnTo>
                    <a:lnTo>
                      <a:pt x="131" y="5"/>
                    </a:lnTo>
                    <a:lnTo>
                      <a:pt x="141" y="8"/>
                    </a:lnTo>
                    <a:lnTo>
                      <a:pt x="150" y="12"/>
                    </a:lnTo>
                    <a:lnTo>
                      <a:pt x="158" y="17"/>
                    </a:lnTo>
                    <a:lnTo>
                      <a:pt x="166" y="24"/>
                    </a:lnTo>
                    <a:lnTo>
                      <a:pt x="173" y="30"/>
                    </a:lnTo>
                    <a:lnTo>
                      <a:pt x="179" y="37"/>
                    </a:lnTo>
                    <a:lnTo>
                      <a:pt x="186" y="44"/>
                    </a:lnTo>
                    <a:lnTo>
                      <a:pt x="190" y="53"/>
                    </a:lnTo>
                    <a:lnTo>
                      <a:pt x="195" y="62"/>
                    </a:lnTo>
                    <a:lnTo>
                      <a:pt x="199" y="72"/>
                    </a:lnTo>
                    <a:lnTo>
                      <a:pt x="201" y="81"/>
                    </a:lnTo>
                    <a:lnTo>
                      <a:pt x="203" y="91"/>
                    </a:lnTo>
                    <a:lnTo>
                      <a:pt x="203" y="102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70" name="Freeform 250"/>
              <p:cNvSpPr>
                <a:spLocks/>
              </p:cNvSpPr>
              <p:nvPr userDrawn="1"/>
            </p:nvSpPr>
            <p:spPr bwMode="auto">
              <a:xfrm>
                <a:off x="990" y="2667"/>
                <a:ext cx="41" cy="38"/>
              </a:xfrm>
              <a:custGeom>
                <a:avLst/>
                <a:gdLst/>
                <a:ahLst/>
                <a:cxnLst>
                  <a:cxn ang="0">
                    <a:pos x="62" y="96"/>
                  </a:cxn>
                  <a:cxn ang="0">
                    <a:pos x="24" y="116"/>
                  </a:cxn>
                  <a:cxn ang="0">
                    <a:pos x="31" y="74"/>
                  </a:cxn>
                  <a:cxn ang="0">
                    <a:pos x="0" y="44"/>
                  </a:cxn>
                  <a:cxn ang="0">
                    <a:pos x="42" y="38"/>
                  </a:cxn>
                  <a:cxn ang="0">
                    <a:pos x="62" y="0"/>
                  </a:cxn>
                  <a:cxn ang="0">
                    <a:pos x="80" y="38"/>
                  </a:cxn>
                  <a:cxn ang="0">
                    <a:pos x="122" y="44"/>
                  </a:cxn>
                  <a:cxn ang="0">
                    <a:pos x="91" y="74"/>
                  </a:cxn>
                  <a:cxn ang="0">
                    <a:pos x="99" y="116"/>
                  </a:cxn>
                  <a:cxn ang="0">
                    <a:pos x="62" y="96"/>
                  </a:cxn>
                </a:cxnLst>
                <a:rect l="0" t="0" r="r" b="b"/>
                <a:pathLst>
                  <a:path w="122" h="116">
                    <a:moveTo>
                      <a:pt x="62" y="96"/>
                    </a:moveTo>
                    <a:lnTo>
                      <a:pt x="24" y="116"/>
                    </a:lnTo>
                    <a:lnTo>
                      <a:pt x="31" y="74"/>
                    </a:lnTo>
                    <a:lnTo>
                      <a:pt x="0" y="44"/>
                    </a:lnTo>
                    <a:lnTo>
                      <a:pt x="42" y="38"/>
                    </a:lnTo>
                    <a:lnTo>
                      <a:pt x="62" y="0"/>
                    </a:lnTo>
                    <a:lnTo>
                      <a:pt x="80" y="38"/>
                    </a:lnTo>
                    <a:lnTo>
                      <a:pt x="122" y="44"/>
                    </a:lnTo>
                    <a:lnTo>
                      <a:pt x="91" y="74"/>
                    </a:lnTo>
                    <a:lnTo>
                      <a:pt x="99" y="116"/>
                    </a:lnTo>
                    <a:lnTo>
                      <a:pt x="62" y="96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71" name="Freeform 251"/>
              <p:cNvSpPr>
                <a:spLocks/>
              </p:cNvSpPr>
              <p:nvPr userDrawn="1"/>
            </p:nvSpPr>
            <p:spPr bwMode="auto">
              <a:xfrm>
                <a:off x="1174" y="2613"/>
                <a:ext cx="53" cy="53"/>
              </a:xfrm>
              <a:custGeom>
                <a:avLst/>
                <a:gdLst/>
                <a:ahLst/>
                <a:cxnLst>
                  <a:cxn ang="0">
                    <a:pos x="158" y="88"/>
                  </a:cxn>
                  <a:cxn ang="0">
                    <a:pos x="154" y="102"/>
                  </a:cxn>
                  <a:cxn ang="0">
                    <a:pos x="148" y="117"/>
                  </a:cxn>
                  <a:cxn ang="0">
                    <a:pos x="139" y="129"/>
                  </a:cxn>
                  <a:cxn ang="0">
                    <a:pos x="130" y="140"/>
                  </a:cxn>
                  <a:cxn ang="0">
                    <a:pos x="116" y="149"/>
                  </a:cxn>
                  <a:cxn ang="0">
                    <a:pos x="103" y="154"/>
                  </a:cxn>
                  <a:cxn ang="0">
                    <a:pos x="87" y="158"/>
                  </a:cxn>
                  <a:cxn ang="0">
                    <a:pos x="71" y="158"/>
                  </a:cxn>
                  <a:cxn ang="0">
                    <a:pos x="56" y="154"/>
                  </a:cxn>
                  <a:cxn ang="0">
                    <a:pos x="41" y="149"/>
                  </a:cxn>
                  <a:cxn ang="0">
                    <a:pos x="29" y="140"/>
                  </a:cxn>
                  <a:cxn ang="0">
                    <a:pos x="18" y="129"/>
                  </a:cxn>
                  <a:cxn ang="0">
                    <a:pos x="9" y="117"/>
                  </a:cxn>
                  <a:cxn ang="0">
                    <a:pos x="4" y="102"/>
                  </a:cxn>
                  <a:cxn ang="0">
                    <a:pos x="0" y="88"/>
                  </a:cxn>
                  <a:cxn ang="0">
                    <a:pos x="0" y="72"/>
                  </a:cxn>
                  <a:cxn ang="0">
                    <a:pos x="4" y="56"/>
                  </a:cxn>
                  <a:cxn ang="0">
                    <a:pos x="9" y="42"/>
                  </a:cxn>
                  <a:cxn ang="0">
                    <a:pos x="18" y="28"/>
                  </a:cxn>
                  <a:cxn ang="0">
                    <a:pos x="29" y="19"/>
                  </a:cxn>
                  <a:cxn ang="0">
                    <a:pos x="41" y="10"/>
                  </a:cxn>
                  <a:cxn ang="0">
                    <a:pos x="56" y="4"/>
                  </a:cxn>
                  <a:cxn ang="0">
                    <a:pos x="71" y="0"/>
                  </a:cxn>
                  <a:cxn ang="0">
                    <a:pos x="87" y="0"/>
                  </a:cxn>
                  <a:cxn ang="0">
                    <a:pos x="103" y="4"/>
                  </a:cxn>
                  <a:cxn ang="0">
                    <a:pos x="116" y="10"/>
                  </a:cxn>
                  <a:cxn ang="0">
                    <a:pos x="130" y="19"/>
                  </a:cxn>
                  <a:cxn ang="0">
                    <a:pos x="139" y="28"/>
                  </a:cxn>
                  <a:cxn ang="0">
                    <a:pos x="148" y="42"/>
                  </a:cxn>
                  <a:cxn ang="0">
                    <a:pos x="154" y="56"/>
                  </a:cxn>
                  <a:cxn ang="0">
                    <a:pos x="158" y="72"/>
                  </a:cxn>
                </a:cxnLst>
                <a:rect l="0" t="0" r="r" b="b"/>
                <a:pathLst>
                  <a:path w="158" h="158">
                    <a:moveTo>
                      <a:pt x="158" y="79"/>
                    </a:moveTo>
                    <a:lnTo>
                      <a:pt x="158" y="88"/>
                    </a:lnTo>
                    <a:lnTo>
                      <a:pt x="157" y="95"/>
                    </a:lnTo>
                    <a:lnTo>
                      <a:pt x="154" y="102"/>
                    </a:lnTo>
                    <a:lnTo>
                      <a:pt x="152" y="110"/>
                    </a:lnTo>
                    <a:lnTo>
                      <a:pt x="148" y="117"/>
                    </a:lnTo>
                    <a:lnTo>
                      <a:pt x="144" y="123"/>
                    </a:lnTo>
                    <a:lnTo>
                      <a:pt x="139" y="129"/>
                    </a:lnTo>
                    <a:lnTo>
                      <a:pt x="135" y="135"/>
                    </a:lnTo>
                    <a:lnTo>
                      <a:pt x="130" y="140"/>
                    </a:lnTo>
                    <a:lnTo>
                      <a:pt x="123" y="144"/>
                    </a:lnTo>
                    <a:lnTo>
                      <a:pt x="116" y="149"/>
                    </a:lnTo>
                    <a:lnTo>
                      <a:pt x="110" y="151"/>
                    </a:lnTo>
                    <a:lnTo>
                      <a:pt x="103" y="154"/>
                    </a:lnTo>
                    <a:lnTo>
                      <a:pt x="95" y="156"/>
                    </a:lnTo>
                    <a:lnTo>
                      <a:pt x="87" y="158"/>
                    </a:lnTo>
                    <a:lnTo>
                      <a:pt x="79" y="158"/>
                    </a:lnTo>
                    <a:lnTo>
                      <a:pt x="71" y="158"/>
                    </a:lnTo>
                    <a:lnTo>
                      <a:pt x="63" y="156"/>
                    </a:lnTo>
                    <a:lnTo>
                      <a:pt x="56" y="154"/>
                    </a:lnTo>
                    <a:lnTo>
                      <a:pt x="48" y="151"/>
                    </a:lnTo>
                    <a:lnTo>
                      <a:pt x="41" y="149"/>
                    </a:lnTo>
                    <a:lnTo>
                      <a:pt x="35" y="144"/>
                    </a:lnTo>
                    <a:lnTo>
                      <a:pt x="29" y="140"/>
                    </a:lnTo>
                    <a:lnTo>
                      <a:pt x="23" y="135"/>
                    </a:lnTo>
                    <a:lnTo>
                      <a:pt x="18" y="129"/>
                    </a:lnTo>
                    <a:lnTo>
                      <a:pt x="14" y="123"/>
                    </a:lnTo>
                    <a:lnTo>
                      <a:pt x="9" y="117"/>
                    </a:lnTo>
                    <a:lnTo>
                      <a:pt x="7" y="110"/>
                    </a:lnTo>
                    <a:lnTo>
                      <a:pt x="4" y="102"/>
                    </a:lnTo>
                    <a:lnTo>
                      <a:pt x="2" y="95"/>
                    </a:lnTo>
                    <a:lnTo>
                      <a:pt x="0" y="88"/>
                    </a:lnTo>
                    <a:lnTo>
                      <a:pt x="0" y="79"/>
                    </a:lnTo>
                    <a:lnTo>
                      <a:pt x="0" y="72"/>
                    </a:lnTo>
                    <a:lnTo>
                      <a:pt x="2" y="63"/>
                    </a:lnTo>
                    <a:lnTo>
                      <a:pt x="4" y="56"/>
                    </a:lnTo>
                    <a:lnTo>
                      <a:pt x="7" y="48"/>
                    </a:lnTo>
                    <a:lnTo>
                      <a:pt x="9" y="42"/>
                    </a:lnTo>
                    <a:lnTo>
                      <a:pt x="14" y="35"/>
                    </a:lnTo>
                    <a:lnTo>
                      <a:pt x="18" y="28"/>
                    </a:lnTo>
                    <a:lnTo>
                      <a:pt x="23" y="24"/>
                    </a:lnTo>
                    <a:lnTo>
                      <a:pt x="29" y="19"/>
                    </a:lnTo>
                    <a:lnTo>
                      <a:pt x="35" y="14"/>
                    </a:lnTo>
                    <a:lnTo>
                      <a:pt x="41" y="10"/>
                    </a:lnTo>
                    <a:lnTo>
                      <a:pt x="48" y="6"/>
                    </a:lnTo>
                    <a:lnTo>
                      <a:pt x="56" y="4"/>
                    </a:lnTo>
                    <a:lnTo>
                      <a:pt x="63" y="1"/>
                    </a:lnTo>
                    <a:lnTo>
                      <a:pt x="71" y="0"/>
                    </a:lnTo>
                    <a:lnTo>
                      <a:pt x="79" y="0"/>
                    </a:lnTo>
                    <a:lnTo>
                      <a:pt x="87" y="0"/>
                    </a:lnTo>
                    <a:lnTo>
                      <a:pt x="95" y="1"/>
                    </a:lnTo>
                    <a:lnTo>
                      <a:pt x="103" y="4"/>
                    </a:lnTo>
                    <a:lnTo>
                      <a:pt x="110" y="6"/>
                    </a:lnTo>
                    <a:lnTo>
                      <a:pt x="116" y="10"/>
                    </a:lnTo>
                    <a:lnTo>
                      <a:pt x="123" y="14"/>
                    </a:lnTo>
                    <a:lnTo>
                      <a:pt x="130" y="19"/>
                    </a:lnTo>
                    <a:lnTo>
                      <a:pt x="135" y="24"/>
                    </a:lnTo>
                    <a:lnTo>
                      <a:pt x="139" y="28"/>
                    </a:lnTo>
                    <a:lnTo>
                      <a:pt x="144" y="35"/>
                    </a:lnTo>
                    <a:lnTo>
                      <a:pt x="148" y="42"/>
                    </a:lnTo>
                    <a:lnTo>
                      <a:pt x="152" y="48"/>
                    </a:lnTo>
                    <a:lnTo>
                      <a:pt x="154" y="56"/>
                    </a:lnTo>
                    <a:lnTo>
                      <a:pt x="157" y="63"/>
                    </a:lnTo>
                    <a:lnTo>
                      <a:pt x="158" y="72"/>
                    </a:lnTo>
                    <a:lnTo>
                      <a:pt x="158" y="79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72" name="Freeform 252"/>
              <p:cNvSpPr>
                <a:spLocks/>
              </p:cNvSpPr>
              <p:nvPr userDrawn="1"/>
            </p:nvSpPr>
            <p:spPr bwMode="auto">
              <a:xfrm>
                <a:off x="1181" y="2620"/>
                <a:ext cx="39" cy="39"/>
              </a:xfrm>
              <a:custGeom>
                <a:avLst/>
                <a:gdLst/>
                <a:ahLst/>
                <a:cxnLst>
                  <a:cxn ang="0">
                    <a:pos x="118" y="59"/>
                  </a:cxn>
                  <a:cxn ang="0">
                    <a:pos x="117" y="71"/>
                  </a:cxn>
                  <a:cxn ang="0">
                    <a:pos x="113" y="82"/>
                  </a:cxn>
                  <a:cxn ang="0">
                    <a:pos x="108" y="92"/>
                  </a:cxn>
                  <a:cxn ang="0">
                    <a:pos x="101" y="101"/>
                  </a:cxn>
                  <a:cxn ang="0">
                    <a:pos x="92" y="108"/>
                  </a:cxn>
                  <a:cxn ang="0">
                    <a:pos x="83" y="114"/>
                  </a:cxn>
                  <a:cxn ang="0">
                    <a:pos x="71" y="117"/>
                  </a:cxn>
                  <a:cxn ang="0">
                    <a:pos x="59" y="118"/>
                  </a:cxn>
                  <a:cxn ang="0">
                    <a:pos x="47" y="117"/>
                  </a:cxn>
                  <a:cxn ang="0">
                    <a:pos x="36" y="114"/>
                  </a:cxn>
                  <a:cxn ang="0">
                    <a:pos x="26" y="108"/>
                  </a:cxn>
                  <a:cxn ang="0">
                    <a:pos x="17" y="101"/>
                  </a:cxn>
                  <a:cxn ang="0">
                    <a:pos x="10" y="92"/>
                  </a:cxn>
                  <a:cxn ang="0">
                    <a:pos x="4" y="82"/>
                  </a:cxn>
                  <a:cxn ang="0">
                    <a:pos x="1" y="71"/>
                  </a:cxn>
                  <a:cxn ang="0">
                    <a:pos x="0" y="59"/>
                  </a:cxn>
                  <a:cxn ang="0">
                    <a:pos x="1" y="47"/>
                  </a:cxn>
                  <a:cxn ang="0">
                    <a:pos x="4" y="36"/>
                  </a:cxn>
                  <a:cxn ang="0">
                    <a:pos x="10" y="26"/>
                  </a:cxn>
                  <a:cxn ang="0">
                    <a:pos x="17" y="17"/>
                  </a:cxn>
                  <a:cxn ang="0">
                    <a:pos x="26" y="10"/>
                  </a:cxn>
                  <a:cxn ang="0">
                    <a:pos x="36" y="5"/>
                  </a:cxn>
                  <a:cxn ang="0">
                    <a:pos x="47" y="1"/>
                  </a:cxn>
                  <a:cxn ang="0">
                    <a:pos x="59" y="0"/>
                  </a:cxn>
                  <a:cxn ang="0">
                    <a:pos x="71" y="1"/>
                  </a:cxn>
                  <a:cxn ang="0">
                    <a:pos x="83" y="5"/>
                  </a:cxn>
                  <a:cxn ang="0">
                    <a:pos x="92" y="10"/>
                  </a:cxn>
                  <a:cxn ang="0">
                    <a:pos x="101" y="17"/>
                  </a:cxn>
                  <a:cxn ang="0">
                    <a:pos x="108" y="26"/>
                  </a:cxn>
                  <a:cxn ang="0">
                    <a:pos x="113" y="36"/>
                  </a:cxn>
                  <a:cxn ang="0">
                    <a:pos x="117" y="47"/>
                  </a:cxn>
                  <a:cxn ang="0">
                    <a:pos x="118" y="59"/>
                  </a:cxn>
                </a:cxnLst>
                <a:rect l="0" t="0" r="r" b="b"/>
                <a:pathLst>
                  <a:path w="118" h="118">
                    <a:moveTo>
                      <a:pt x="118" y="59"/>
                    </a:moveTo>
                    <a:lnTo>
                      <a:pt x="117" y="71"/>
                    </a:lnTo>
                    <a:lnTo>
                      <a:pt x="113" y="82"/>
                    </a:lnTo>
                    <a:lnTo>
                      <a:pt x="108" y="92"/>
                    </a:lnTo>
                    <a:lnTo>
                      <a:pt x="101" y="101"/>
                    </a:lnTo>
                    <a:lnTo>
                      <a:pt x="92" y="108"/>
                    </a:lnTo>
                    <a:lnTo>
                      <a:pt x="83" y="114"/>
                    </a:lnTo>
                    <a:lnTo>
                      <a:pt x="71" y="117"/>
                    </a:lnTo>
                    <a:lnTo>
                      <a:pt x="59" y="118"/>
                    </a:lnTo>
                    <a:lnTo>
                      <a:pt x="47" y="117"/>
                    </a:lnTo>
                    <a:lnTo>
                      <a:pt x="36" y="114"/>
                    </a:lnTo>
                    <a:lnTo>
                      <a:pt x="26" y="108"/>
                    </a:lnTo>
                    <a:lnTo>
                      <a:pt x="17" y="101"/>
                    </a:lnTo>
                    <a:lnTo>
                      <a:pt x="10" y="92"/>
                    </a:lnTo>
                    <a:lnTo>
                      <a:pt x="4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1" y="47"/>
                    </a:lnTo>
                    <a:lnTo>
                      <a:pt x="4" y="36"/>
                    </a:lnTo>
                    <a:lnTo>
                      <a:pt x="10" y="26"/>
                    </a:lnTo>
                    <a:lnTo>
                      <a:pt x="17" y="17"/>
                    </a:lnTo>
                    <a:lnTo>
                      <a:pt x="26" y="10"/>
                    </a:lnTo>
                    <a:lnTo>
                      <a:pt x="36" y="5"/>
                    </a:lnTo>
                    <a:lnTo>
                      <a:pt x="47" y="1"/>
                    </a:lnTo>
                    <a:lnTo>
                      <a:pt x="59" y="0"/>
                    </a:lnTo>
                    <a:lnTo>
                      <a:pt x="71" y="1"/>
                    </a:lnTo>
                    <a:lnTo>
                      <a:pt x="83" y="5"/>
                    </a:lnTo>
                    <a:lnTo>
                      <a:pt x="92" y="10"/>
                    </a:lnTo>
                    <a:lnTo>
                      <a:pt x="101" y="17"/>
                    </a:lnTo>
                    <a:lnTo>
                      <a:pt x="108" y="26"/>
                    </a:lnTo>
                    <a:lnTo>
                      <a:pt x="113" y="36"/>
                    </a:lnTo>
                    <a:lnTo>
                      <a:pt x="117" y="47"/>
                    </a:lnTo>
                    <a:lnTo>
                      <a:pt x="118" y="5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73" name="Freeform 253"/>
              <p:cNvSpPr>
                <a:spLocks/>
              </p:cNvSpPr>
              <p:nvPr userDrawn="1"/>
            </p:nvSpPr>
            <p:spPr bwMode="auto">
              <a:xfrm>
                <a:off x="1209" y="2686"/>
                <a:ext cx="52" cy="53"/>
              </a:xfrm>
              <a:custGeom>
                <a:avLst/>
                <a:gdLst/>
                <a:ahLst/>
                <a:cxnLst>
                  <a:cxn ang="0">
                    <a:pos x="157" y="87"/>
                  </a:cxn>
                  <a:cxn ang="0">
                    <a:pos x="154" y="103"/>
                  </a:cxn>
                  <a:cxn ang="0">
                    <a:pos x="147" y="117"/>
                  </a:cxn>
                  <a:cxn ang="0">
                    <a:pos x="139" y="129"/>
                  </a:cxn>
                  <a:cxn ang="0">
                    <a:pos x="129" y="140"/>
                  </a:cxn>
                  <a:cxn ang="0">
                    <a:pos x="115" y="149"/>
                  </a:cxn>
                  <a:cxn ang="0">
                    <a:pos x="102" y="155"/>
                  </a:cxn>
                  <a:cxn ang="0">
                    <a:pos x="86" y="158"/>
                  </a:cxn>
                  <a:cxn ang="0">
                    <a:pos x="70" y="158"/>
                  </a:cxn>
                  <a:cxn ang="0">
                    <a:pos x="55" y="155"/>
                  </a:cxn>
                  <a:cxn ang="0">
                    <a:pos x="40" y="149"/>
                  </a:cxn>
                  <a:cxn ang="0">
                    <a:pos x="28" y="140"/>
                  </a:cxn>
                  <a:cxn ang="0">
                    <a:pos x="17" y="129"/>
                  </a:cxn>
                  <a:cxn ang="0">
                    <a:pos x="8" y="117"/>
                  </a:cxn>
                  <a:cxn ang="0">
                    <a:pos x="2" y="103"/>
                  </a:cxn>
                  <a:cxn ang="0">
                    <a:pos x="0" y="87"/>
                  </a:cxn>
                  <a:cxn ang="0">
                    <a:pos x="0" y="71"/>
                  </a:cxn>
                  <a:cxn ang="0">
                    <a:pos x="2" y="55"/>
                  </a:cxn>
                  <a:cxn ang="0">
                    <a:pos x="8" y="42"/>
                  </a:cxn>
                  <a:cxn ang="0">
                    <a:pos x="17" y="30"/>
                  </a:cxn>
                  <a:cxn ang="0">
                    <a:pos x="28" y="19"/>
                  </a:cxn>
                  <a:cxn ang="0">
                    <a:pos x="40" y="10"/>
                  </a:cxn>
                  <a:cxn ang="0">
                    <a:pos x="55" y="4"/>
                  </a:cxn>
                  <a:cxn ang="0">
                    <a:pos x="70" y="1"/>
                  </a:cxn>
                  <a:cxn ang="0">
                    <a:pos x="86" y="1"/>
                  </a:cxn>
                  <a:cxn ang="0">
                    <a:pos x="102" y="4"/>
                  </a:cxn>
                  <a:cxn ang="0">
                    <a:pos x="115" y="10"/>
                  </a:cxn>
                  <a:cxn ang="0">
                    <a:pos x="129" y="19"/>
                  </a:cxn>
                  <a:cxn ang="0">
                    <a:pos x="139" y="30"/>
                  </a:cxn>
                  <a:cxn ang="0">
                    <a:pos x="147" y="42"/>
                  </a:cxn>
                  <a:cxn ang="0">
                    <a:pos x="154" y="55"/>
                  </a:cxn>
                  <a:cxn ang="0">
                    <a:pos x="157" y="71"/>
                  </a:cxn>
                </a:cxnLst>
                <a:rect l="0" t="0" r="r" b="b"/>
                <a:pathLst>
                  <a:path w="157" h="159">
                    <a:moveTo>
                      <a:pt x="157" y="79"/>
                    </a:moveTo>
                    <a:lnTo>
                      <a:pt x="157" y="87"/>
                    </a:lnTo>
                    <a:lnTo>
                      <a:pt x="156" y="95"/>
                    </a:lnTo>
                    <a:lnTo>
                      <a:pt x="154" y="103"/>
                    </a:lnTo>
                    <a:lnTo>
                      <a:pt x="151" y="110"/>
                    </a:lnTo>
                    <a:lnTo>
                      <a:pt x="147" y="117"/>
                    </a:lnTo>
                    <a:lnTo>
                      <a:pt x="144" y="123"/>
                    </a:lnTo>
                    <a:lnTo>
                      <a:pt x="139" y="129"/>
                    </a:lnTo>
                    <a:lnTo>
                      <a:pt x="134" y="135"/>
                    </a:lnTo>
                    <a:lnTo>
                      <a:pt x="129" y="140"/>
                    </a:lnTo>
                    <a:lnTo>
                      <a:pt x="123" y="145"/>
                    </a:lnTo>
                    <a:lnTo>
                      <a:pt x="115" y="149"/>
                    </a:lnTo>
                    <a:lnTo>
                      <a:pt x="109" y="153"/>
                    </a:lnTo>
                    <a:lnTo>
                      <a:pt x="102" y="155"/>
                    </a:lnTo>
                    <a:lnTo>
                      <a:pt x="95" y="156"/>
                    </a:lnTo>
                    <a:lnTo>
                      <a:pt x="86" y="158"/>
                    </a:lnTo>
                    <a:lnTo>
                      <a:pt x="79" y="159"/>
                    </a:lnTo>
                    <a:lnTo>
                      <a:pt x="70" y="158"/>
                    </a:lnTo>
                    <a:lnTo>
                      <a:pt x="63" y="156"/>
                    </a:lnTo>
                    <a:lnTo>
                      <a:pt x="55" y="155"/>
                    </a:lnTo>
                    <a:lnTo>
                      <a:pt x="48" y="153"/>
                    </a:lnTo>
                    <a:lnTo>
                      <a:pt x="40" y="149"/>
                    </a:lnTo>
                    <a:lnTo>
                      <a:pt x="34" y="145"/>
                    </a:lnTo>
                    <a:lnTo>
                      <a:pt x="28" y="140"/>
                    </a:lnTo>
                    <a:lnTo>
                      <a:pt x="22" y="135"/>
                    </a:lnTo>
                    <a:lnTo>
                      <a:pt x="17" y="129"/>
                    </a:lnTo>
                    <a:lnTo>
                      <a:pt x="12" y="123"/>
                    </a:lnTo>
                    <a:lnTo>
                      <a:pt x="8" y="117"/>
                    </a:lnTo>
                    <a:lnTo>
                      <a:pt x="6" y="110"/>
                    </a:lnTo>
                    <a:lnTo>
                      <a:pt x="2" y="103"/>
                    </a:lnTo>
                    <a:lnTo>
                      <a:pt x="1" y="95"/>
                    </a:lnTo>
                    <a:lnTo>
                      <a:pt x="0" y="87"/>
                    </a:lnTo>
                    <a:lnTo>
                      <a:pt x="0" y="79"/>
                    </a:lnTo>
                    <a:lnTo>
                      <a:pt x="0" y="71"/>
                    </a:lnTo>
                    <a:lnTo>
                      <a:pt x="1" y="63"/>
                    </a:lnTo>
                    <a:lnTo>
                      <a:pt x="2" y="55"/>
                    </a:lnTo>
                    <a:lnTo>
                      <a:pt x="6" y="48"/>
                    </a:lnTo>
                    <a:lnTo>
                      <a:pt x="8" y="42"/>
                    </a:lnTo>
                    <a:lnTo>
                      <a:pt x="12" y="36"/>
                    </a:lnTo>
                    <a:lnTo>
                      <a:pt x="17" y="30"/>
                    </a:lnTo>
                    <a:lnTo>
                      <a:pt x="22" y="24"/>
                    </a:lnTo>
                    <a:lnTo>
                      <a:pt x="28" y="19"/>
                    </a:lnTo>
                    <a:lnTo>
                      <a:pt x="34" y="14"/>
                    </a:lnTo>
                    <a:lnTo>
                      <a:pt x="40" y="10"/>
                    </a:lnTo>
                    <a:lnTo>
                      <a:pt x="48" y="6"/>
                    </a:lnTo>
                    <a:lnTo>
                      <a:pt x="55" y="4"/>
                    </a:lnTo>
                    <a:lnTo>
                      <a:pt x="63" y="3"/>
                    </a:lnTo>
                    <a:lnTo>
                      <a:pt x="70" y="1"/>
                    </a:lnTo>
                    <a:lnTo>
                      <a:pt x="79" y="0"/>
                    </a:lnTo>
                    <a:lnTo>
                      <a:pt x="86" y="1"/>
                    </a:lnTo>
                    <a:lnTo>
                      <a:pt x="95" y="3"/>
                    </a:lnTo>
                    <a:lnTo>
                      <a:pt x="102" y="4"/>
                    </a:lnTo>
                    <a:lnTo>
                      <a:pt x="109" y="6"/>
                    </a:lnTo>
                    <a:lnTo>
                      <a:pt x="115" y="10"/>
                    </a:lnTo>
                    <a:lnTo>
                      <a:pt x="123" y="14"/>
                    </a:lnTo>
                    <a:lnTo>
                      <a:pt x="129" y="19"/>
                    </a:lnTo>
                    <a:lnTo>
                      <a:pt x="134" y="24"/>
                    </a:lnTo>
                    <a:lnTo>
                      <a:pt x="139" y="30"/>
                    </a:lnTo>
                    <a:lnTo>
                      <a:pt x="144" y="36"/>
                    </a:lnTo>
                    <a:lnTo>
                      <a:pt x="147" y="42"/>
                    </a:lnTo>
                    <a:lnTo>
                      <a:pt x="151" y="48"/>
                    </a:lnTo>
                    <a:lnTo>
                      <a:pt x="154" y="55"/>
                    </a:lnTo>
                    <a:lnTo>
                      <a:pt x="156" y="63"/>
                    </a:lnTo>
                    <a:lnTo>
                      <a:pt x="157" y="71"/>
                    </a:lnTo>
                    <a:lnTo>
                      <a:pt x="157" y="79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74" name="Freeform 254"/>
              <p:cNvSpPr>
                <a:spLocks/>
              </p:cNvSpPr>
              <p:nvPr userDrawn="1"/>
            </p:nvSpPr>
            <p:spPr bwMode="auto">
              <a:xfrm>
                <a:off x="1215" y="2693"/>
                <a:ext cx="40" cy="40"/>
              </a:xfrm>
              <a:custGeom>
                <a:avLst/>
                <a:gdLst/>
                <a:ahLst/>
                <a:cxnLst>
                  <a:cxn ang="0">
                    <a:pos x="119" y="59"/>
                  </a:cxn>
                  <a:cxn ang="0">
                    <a:pos x="117" y="71"/>
                  </a:cxn>
                  <a:cxn ang="0">
                    <a:pos x="114" y="82"/>
                  </a:cxn>
                  <a:cxn ang="0">
                    <a:pos x="109" y="92"/>
                  </a:cxn>
                  <a:cxn ang="0">
                    <a:pos x="101" y="101"/>
                  </a:cxn>
                  <a:cxn ang="0">
                    <a:pos x="93" y="108"/>
                  </a:cxn>
                  <a:cxn ang="0">
                    <a:pos x="82" y="114"/>
                  </a:cxn>
                  <a:cxn ang="0">
                    <a:pos x="71" y="118"/>
                  </a:cxn>
                  <a:cxn ang="0">
                    <a:pos x="60" y="119"/>
                  </a:cxn>
                  <a:cxn ang="0">
                    <a:pos x="47" y="118"/>
                  </a:cxn>
                  <a:cxn ang="0">
                    <a:pos x="36" y="114"/>
                  </a:cxn>
                  <a:cxn ang="0">
                    <a:pos x="26" y="108"/>
                  </a:cxn>
                  <a:cxn ang="0">
                    <a:pos x="18" y="101"/>
                  </a:cxn>
                  <a:cxn ang="0">
                    <a:pos x="10" y="92"/>
                  </a:cxn>
                  <a:cxn ang="0">
                    <a:pos x="4" y="82"/>
                  </a:cxn>
                  <a:cxn ang="0">
                    <a:pos x="2" y="71"/>
                  </a:cxn>
                  <a:cxn ang="0">
                    <a:pos x="0" y="59"/>
                  </a:cxn>
                  <a:cxn ang="0">
                    <a:pos x="2" y="48"/>
                  </a:cxn>
                  <a:cxn ang="0">
                    <a:pos x="4" y="37"/>
                  </a:cxn>
                  <a:cxn ang="0">
                    <a:pos x="10" y="27"/>
                  </a:cxn>
                  <a:cxn ang="0">
                    <a:pos x="18" y="17"/>
                  </a:cxn>
                  <a:cxn ang="0">
                    <a:pos x="26" y="11"/>
                  </a:cxn>
                  <a:cxn ang="0">
                    <a:pos x="36" y="5"/>
                  </a:cxn>
                  <a:cxn ang="0">
                    <a:pos x="47" y="1"/>
                  </a:cxn>
                  <a:cxn ang="0">
                    <a:pos x="60" y="0"/>
                  </a:cxn>
                  <a:cxn ang="0">
                    <a:pos x="71" y="1"/>
                  </a:cxn>
                  <a:cxn ang="0">
                    <a:pos x="82" y="5"/>
                  </a:cxn>
                  <a:cxn ang="0">
                    <a:pos x="93" y="11"/>
                  </a:cxn>
                  <a:cxn ang="0">
                    <a:pos x="101" y="17"/>
                  </a:cxn>
                  <a:cxn ang="0">
                    <a:pos x="109" y="27"/>
                  </a:cxn>
                  <a:cxn ang="0">
                    <a:pos x="114" y="37"/>
                  </a:cxn>
                  <a:cxn ang="0">
                    <a:pos x="117" y="48"/>
                  </a:cxn>
                  <a:cxn ang="0">
                    <a:pos x="119" y="59"/>
                  </a:cxn>
                </a:cxnLst>
                <a:rect l="0" t="0" r="r" b="b"/>
                <a:pathLst>
                  <a:path w="119" h="119">
                    <a:moveTo>
                      <a:pt x="119" y="59"/>
                    </a:moveTo>
                    <a:lnTo>
                      <a:pt x="117" y="71"/>
                    </a:lnTo>
                    <a:lnTo>
                      <a:pt x="114" y="82"/>
                    </a:lnTo>
                    <a:lnTo>
                      <a:pt x="109" y="92"/>
                    </a:lnTo>
                    <a:lnTo>
                      <a:pt x="101" y="101"/>
                    </a:lnTo>
                    <a:lnTo>
                      <a:pt x="93" y="108"/>
                    </a:lnTo>
                    <a:lnTo>
                      <a:pt x="82" y="114"/>
                    </a:lnTo>
                    <a:lnTo>
                      <a:pt x="71" y="118"/>
                    </a:lnTo>
                    <a:lnTo>
                      <a:pt x="60" y="119"/>
                    </a:lnTo>
                    <a:lnTo>
                      <a:pt x="47" y="118"/>
                    </a:lnTo>
                    <a:lnTo>
                      <a:pt x="36" y="114"/>
                    </a:lnTo>
                    <a:lnTo>
                      <a:pt x="26" y="108"/>
                    </a:lnTo>
                    <a:lnTo>
                      <a:pt x="18" y="101"/>
                    </a:lnTo>
                    <a:lnTo>
                      <a:pt x="10" y="92"/>
                    </a:lnTo>
                    <a:lnTo>
                      <a:pt x="4" y="82"/>
                    </a:lnTo>
                    <a:lnTo>
                      <a:pt x="2" y="71"/>
                    </a:lnTo>
                    <a:lnTo>
                      <a:pt x="0" y="59"/>
                    </a:lnTo>
                    <a:lnTo>
                      <a:pt x="2" y="48"/>
                    </a:lnTo>
                    <a:lnTo>
                      <a:pt x="4" y="37"/>
                    </a:lnTo>
                    <a:lnTo>
                      <a:pt x="10" y="27"/>
                    </a:lnTo>
                    <a:lnTo>
                      <a:pt x="18" y="17"/>
                    </a:lnTo>
                    <a:lnTo>
                      <a:pt x="26" y="11"/>
                    </a:lnTo>
                    <a:lnTo>
                      <a:pt x="36" y="5"/>
                    </a:lnTo>
                    <a:lnTo>
                      <a:pt x="47" y="1"/>
                    </a:lnTo>
                    <a:lnTo>
                      <a:pt x="60" y="0"/>
                    </a:lnTo>
                    <a:lnTo>
                      <a:pt x="71" y="1"/>
                    </a:lnTo>
                    <a:lnTo>
                      <a:pt x="82" y="5"/>
                    </a:lnTo>
                    <a:lnTo>
                      <a:pt x="93" y="11"/>
                    </a:lnTo>
                    <a:lnTo>
                      <a:pt x="101" y="17"/>
                    </a:lnTo>
                    <a:lnTo>
                      <a:pt x="109" y="27"/>
                    </a:lnTo>
                    <a:lnTo>
                      <a:pt x="114" y="37"/>
                    </a:lnTo>
                    <a:lnTo>
                      <a:pt x="117" y="48"/>
                    </a:lnTo>
                    <a:lnTo>
                      <a:pt x="119" y="5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75" name="Freeform 255"/>
              <p:cNvSpPr>
                <a:spLocks/>
              </p:cNvSpPr>
              <p:nvPr userDrawn="1"/>
            </p:nvSpPr>
            <p:spPr bwMode="auto">
              <a:xfrm>
                <a:off x="1046" y="2167"/>
                <a:ext cx="53" cy="53"/>
              </a:xfrm>
              <a:custGeom>
                <a:avLst/>
                <a:gdLst/>
                <a:ahLst/>
                <a:cxnLst>
                  <a:cxn ang="0">
                    <a:pos x="158" y="87"/>
                  </a:cxn>
                  <a:cxn ang="0">
                    <a:pos x="155" y="103"/>
                  </a:cxn>
                  <a:cxn ang="0">
                    <a:pos x="149" y="116"/>
                  </a:cxn>
                  <a:cxn ang="0">
                    <a:pos x="141" y="129"/>
                  </a:cxn>
                  <a:cxn ang="0">
                    <a:pos x="130" y="140"/>
                  </a:cxn>
                  <a:cxn ang="0">
                    <a:pos x="117" y="148"/>
                  </a:cxn>
                  <a:cxn ang="0">
                    <a:pos x="104" y="155"/>
                  </a:cxn>
                  <a:cxn ang="0">
                    <a:pos x="88" y="157"/>
                  </a:cxn>
                  <a:cxn ang="0">
                    <a:pos x="72" y="157"/>
                  </a:cxn>
                  <a:cxn ang="0">
                    <a:pos x="56" y="155"/>
                  </a:cxn>
                  <a:cxn ang="0">
                    <a:pos x="42" y="148"/>
                  </a:cxn>
                  <a:cxn ang="0">
                    <a:pos x="30" y="140"/>
                  </a:cxn>
                  <a:cxn ang="0">
                    <a:pos x="19" y="129"/>
                  </a:cxn>
                  <a:cxn ang="0">
                    <a:pos x="10" y="116"/>
                  </a:cxn>
                  <a:cxn ang="0">
                    <a:pos x="4" y="103"/>
                  </a:cxn>
                  <a:cxn ang="0">
                    <a:pos x="2" y="87"/>
                  </a:cxn>
                  <a:cxn ang="0">
                    <a:pos x="2" y="71"/>
                  </a:cxn>
                  <a:cxn ang="0">
                    <a:pos x="4" y="55"/>
                  </a:cxn>
                  <a:cxn ang="0">
                    <a:pos x="10" y="41"/>
                  </a:cxn>
                  <a:cxn ang="0">
                    <a:pos x="19" y="29"/>
                  </a:cxn>
                  <a:cxn ang="0">
                    <a:pos x="30" y="18"/>
                  </a:cxn>
                  <a:cxn ang="0">
                    <a:pos x="42" y="9"/>
                  </a:cxn>
                  <a:cxn ang="0">
                    <a:pos x="56" y="3"/>
                  </a:cxn>
                  <a:cxn ang="0">
                    <a:pos x="72" y="1"/>
                  </a:cxn>
                  <a:cxn ang="0">
                    <a:pos x="88" y="1"/>
                  </a:cxn>
                  <a:cxn ang="0">
                    <a:pos x="104" y="3"/>
                  </a:cxn>
                  <a:cxn ang="0">
                    <a:pos x="117" y="9"/>
                  </a:cxn>
                  <a:cxn ang="0">
                    <a:pos x="130" y="18"/>
                  </a:cxn>
                  <a:cxn ang="0">
                    <a:pos x="141" y="29"/>
                  </a:cxn>
                  <a:cxn ang="0">
                    <a:pos x="149" y="41"/>
                  </a:cxn>
                  <a:cxn ang="0">
                    <a:pos x="155" y="55"/>
                  </a:cxn>
                  <a:cxn ang="0">
                    <a:pos x="158" y="71"/>
                  </a:cxn>
                </a:cxnLst>
                <a:rect l="0" t="0" r="r" b="b"/>
                <a:pathLst>
                  <a:path w="159" h="158">
                    <a:moveTo>
                      <a:pt x="159" y="78"/>
                    </a:moveTo>
                    <a:lnTo>
                      <a:pt x="158" y="87"/>
                    </a:lnTo>
                    <a:lnTo>
                      <a:pt x="157" y="94"/>
                    </a:lnTo>
                    <a:lnTo>
                      <a:pt x="155" y="103"/>
                    </a:lnTo>
                    <a:lnTo>
                      <a:pt x="153" y="109"/>
                    </a:lnTo>
                    <a:lnTo>
                      <a:pt x="149" y="116"/>
                    </a:lnTo>
                    <a:lnTo>
                      <a:pt x="146" y="123"/>
                    </a:lnTo>
                    <a:lnTo>
                      <a:pt x="141" y="129"/>
                    </a:lnTo>
                    <a:lnTo>
                      <a:pt x="136" y="135"/>
                    </a:lnTo>
                    <a:lnTo>
                      <a:pt x="130" y="140"/>
                    </a:lnTo>
                    <a:lnTo>
                      <a:pt x="123" y="145"/>
                    </a:lnTo>
                    <a:lnTo>
                      <a:pt x="117" y="148"/>
                    </a:lnTo>
                    <a:lnTo>
                      <a:pt x="111" y="152"/>
                    </a:lnTo>
                    <a:lnTo>
                      <a:pt x="104" y="155"/>
                    </a:lnTo>
                    <a:lnTo>
                      <a:pt x="95" y="156"/>
                    </a:lnTo>
                    <a:lnTo>
                      <a:pt x="88" y="157"/>
                    </a:lnTo>
                    <a:lnTo>
                      <a:pt x="80" y="158"/>
                    </a:lnTo>
                    <a:lnTo>
                      <a:pt x="72" y="157"/>
                    </a:lnTo>
                    <a:lnTo>
                      <a:pt x="64" y="156"/>
                    </a:lnTo>
                    <a:lnTo>
                      <a:pt x="56" y="155"/>
                    </a:lnTo>
                    <a:lnTo>
                      <a:pt x="50" y="152"/>
                    </a:lnTo>
                    <a:lnTo>
                      <a:pt x="42" y="148"/>
                    </a:lnTo>
                    <a:lnTo>
                      <a:pt x="36" y="145"/>
                    </a:lnTo>
                    <a:lnTo>
                      <a:pt x="30" y="140"/>
                    </a:lnTo>
                    <a:lnTo>
                      <a:pt x="24" y="135"/>
                    </a:lnTo>
                    <a:lnTo>
                      <a:pt x="19" y="129"/>
                    </a:lnTo>
                    <a:lnTo>
                      <a:pt x="14" y="123"/>
                    </a:lnTo>
                    <a:lnTo>
                      <a:pt x="10" y="116"/>
                    </a:lnTo>
                    <a:lnTo>
                      <a:pt x="7" y="109"/>
                    </a:lnTo>
                    <a:lnTo>
                      <a:pt x="4" y="103"/>
                    </a:lnTo>
                    <a:lnTo>
                      <a:pt x="3" y="94"/>
                    </a:lnTo>
                    <a:lnTo>
                      <a:pt x="2" y="87"/>
                    </a:lnTo>
                    <a:lnTo>
                      <a:pt x="0" y="78"/>
                    </a:lnTo>
                    <a:lnTo>
                      <a:pt x="2" y="71"/>
                    </a:lnTo>
                    <a:lnTo>
                      <a:pt x="3" y="64"/>
                    </a:lnTo>
                    <a:lnTo>
                      <a:pt x="4" y="55"/>
                    </a:lnTo>
                    <a:lnTo>
                      <a:pt x="7" y="48"/>
                    </a:lnTo>
                    <a:lnTo>
                      <a:pt x="10" y="41"/>
                    </a:lnTo>
                    <a:lnTo>
                      <a:pt x="14" y="35"/>
                    </a:lnTo>
                    <a:lnTo>
                      <a:pt x="19" y="29"/>
                    </a:lnTo>
                    <a:lnTo>
                      <a:pt x="24" y="23"/>
                    </a:lnTo>
                    <a:lnTo>
                      <a:pt x="30" y="18"/>
                    </a:lnTo>
                    <a:lnTo>
                      <a:pt x="36" y="13"/>
                    </a:lnTo>
                    <a:lnTo>
                      <a:pt x="42" y="9"/>
                    </a:lnTo>
                    <a:lnTo>
                      <a:pt x="50" y="6"/>
                    </a:lnTo>
                    <a:lnTo>
                      <a:pt x="56" y="3"/>
                    </a:lnTo>
                    <a:lnTo>
                      <a:pt x="64" y="2"/>
                    </a:lnTo>
                    <a:lnTo>
                      <a:pt x="72" y="1"/>
                    </a:lnTo>
                    <a:lnTo>
                      <a:pt x="80" y="0"/>
                    </a:lnTo>
                    <a:lnTo>
                      <a:pt x="88" y="1"/>
                    </a:lnTo>
                    <a:lnTo>
                      <a:pt x="95" y="2"/>
                    </a:lnTo>
                    <a:lnTo>
                      <a:pt x="104" y="3"/>
                    </a:lnTo>
                    <a:lnTo>
                      <a:pt x="111" y="6"/>
                    </a:lnTo>
                    <a:lnTo>
                      <a:pt x="117" y="9"/>
                    </a:lnTo>
                    <a:lnTo>
                      <a:pt x="123" y="13"/>
                    </a:lnTo>
                    <a:lnTo>
                      <a:pt x="130" y="18"/>
                    </a:lnTo>
                    <a:lnTo>
                      <a:pt x="136" y="23"/>
                    </a:lnTo>
                    <a:lnTo>
                      <a:pt x="141" y="29"/>
                    </a:lnTo>
                    <a:lnTo>
                      <a:pt x="146" y="35"/>
                    </a:lnTo>
                    <a:lnTo>
                      <a:pt x="149" y="41"/>
                    </a:lnTo>
                    <a:lnTo>
                      <a:pt x="153" y="48"/>
                    </a:lnTo>
                    <a:lnTo>
                      <a:pt x="155" y="55"/>
                    </a:lnTo>
                    <a:lnTo>
                      <a:pt x="157" y="64"/>
                    </a:lnTo>
                    <a:lnTo>
                      <a:pt x="158" y="71"/>
                    </a:lnTo>
                    <a:lnTo>
                      <a:pt x="159" y="78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76" name="Freeform 256"/>
              <p:cNvSpPr>
                <a:spLocks/>
              </p:cNvSpPr>
              <p:nvPr userDrawn="1"/>
            </p:nvSpPr>
            <p:spPr bwMode="auto">
              <a:xfrm>
                <a:off x="1052" y="2173"/>
                <a:ext cx="40" cy="40"/>
              </a:xfrm>
              <a:custGeom>
                <a:avLst/>
                <a:gdLst/>
                <a:ahLst/>
                <a:cxnLst>
                  <a:cxn ang="0">
                    <a:pos x="119" y="59"/>
                  </a:cxn>
                  <a:cxn ang="0">
                    <a:pos x="118" y="72"/>
                  </a:cxn>
                  <a:cxn ang="0">
                    <a:pos x="115" y="83"/>
                  </a:cxn>
                  <a:cxn ang="0">
                    <a:pos x="108" y="93"/>
                  </a:cxn>
                  <a:cxn ang="0">
                    <a:pos x="102" y="101"/>
                  </a:cxn>
                  <a:cxn ang="0">
                    <a:pos x="92" y="109"/>
                  </a:cxn>
                  <a:cxn ang="0">
                    <a:pos x="83" y="115"/>
                  </a:cxn>
                  <a:cxn ang="0">
                    <a:pos x="71" y="118"/>
                  </a:cxn>
                  <a:cxn ang="0">
                    <a:pos x="60" y="120"/>
                  </a:cxn>
                  <a:cxn ang="0">
                    <a:pos x="48" y="118"/>
                  </a:cxn>
                  <a:cxn ang="0">
                    <a:pos x="37" y="115"/>
                  </a:cxn>
                  <a:cxn ang="0">
                    <a:pos x="27" y="109"/>
                  </a:cxn>
                  <a:cxn ang="0">
                    <a:pos x="17" y="101"/>
                  </a:cxn>
                  <a:cxn ang="0">
                    <a:pos x="11" y="93"/>
                  </a:cxn>
                  <a:cxn ang="0">
                    <a:pos x="5" y="83"/>
                  </a:cxn>
                  <a:cxn ang="0">
                    <a:pos x="1" y="72"/>
                  </a:cxn>
                  <a:cxn ang="0">
                    <a:pos x="0" y="59"/>
                  </a:cxn>
                  <a:cxn ang="0">
                    <a:pos x="1" y="48"/>
                  </a:cxn>
                  <a:cxn ang="0">
                    <a:pos x="5" y="37"/>
                  </a:cxn>
                  <a:cxn ang="0">
                    <a:pos x="11" y="27"/>
                  </a:cxn>
                  <a:cxn ang="0">
                    <a:pos x="17" y="18"/>
                  </a:cxn>
                  <a:cxn ang="0">
                    <a:pos x="27" y="11"/>
                  </a:cxn>
                  <a:cxn ang="0">
                    <a:pos x="37" y="5"/>
                  </a:cxn>
                  <a:cxn ang="0">
                    <a:pos x="48" y="2"/>
                  </a:cxn>
                  <a:cxn ang="0">
                    <a:pos x="60" y="0"/>
                  </a:cxn>
                  <a:cxn ang="0">
                    <a:pos x="71" y="2"/>
                  </a:cxn>
                  <a:cxn ang="0">
                    <a:pos x="83" y="5"/>
                  </a:cxn>
                  <a:cxn ang="0">
                    <a:pos x="92" y="11"/>
                  </a:cxn>
                  <a:cxn ang="0">
                    <a:pos x="102" y="18"/>
                  </a:cxn>
                  <a:cxn ang="0">
                    <a:pos x="108" y="27"/>
                  </a:cxn>
                  <a:cxn ang="0">
                    <a:pos x="115" y="37"/>
                  </a:cxn>
                  <a:cxn ang="0">
                    <a:pos x="118" y="48"/>
                  </a:cxn>
                  <a:cxn ang="0">
                    <a:pos x="119" y="59"/>
                  </a:cxn>
                </a:cxnLst>
                <a:rect l="0" t="0" r="r" b="b"/>
                <a:pathLst>
                  <a:path w="119" h="120">
                    <a:moveTo>
                      <a:pt x="119" y="59"/>
                    </a:moveTo>
                    <a:lnTo>
                      <a:pt x="118" y="72"/>
                    </a:lnTo>
                    <a:lnTo>
                      <a:pt x="115" y="83"/>
                    </a:lnTo>
                    <a:lnTo>
                      <a:pt x="108" y="93"/>
                    </a:lnTo>
                    <a:lnTo>
                      <a:pt x="102" y="101"/>
                    </a:lnTo>
                    <a:lnTo>
                      <a:pt x="92" y="109"/>
                    </a:lnTo>
                    <a:lnTo>
                      <a:pt x="83" y="115"/>
                    </a:lnTo>
                    <a:lnTo>
                      <a:pt x="71" y="118"/>
                    </a:lnTo>
                    <a:lnTo>
                      <a:pt x="60" y="120"/>
                    </a:lnTo>
                    <a:lnTo>
                      <a:pt x="48" y="118"/>
                    </a:lnTo>
                    <a:lnTo>
                      <a:pt x="37" y="115"/>
                    </a:lnTo>
                    <a:lnTo>
                      <a:pt x="27" y="109"/>
                    </a:lnTo>
                    <a:lnTo>
                      <a:pt x="17" y="101"/>
                    </a:lnTo>
                    <a:lnTo>
                      <a:pt x="11" y="93"/>
                    </a:lnTo>
                    <a:lnTo>
                      <a:pt x="5" y="83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1" y="48"/>
                    </a:lnTo>
                    <a:lnTo>
                      <a:pt x="5" y="37"/>
                    </a:lnTo>
                    <a:lnTo>
                      <a:pt x="11" y="27"/>
                    </a:lnTo>
                    <a:lnTo>
                      <a:pt x="17" y="18"/>
                    </a:lnTo>
                    <a:lnTo>
                      <a:pt x="27" y="11"/>
                    </a:lnTo>
                    <a:lnTo>
                      <a:pt x="37" y="5"/>
                    </a:lnTo>
                    <a:lnTo>
                      <a:pt x="48" y="2"/>
                    </a:lnTo>
                    <a:lnTo>
                      <a:pt x="60" y="0"/>
                    </a:lnTo>
                    <a:lnTo>
                      <a:pt x="71" y="2"/>
                    </a:lnTo>
                    <a:lnTo>
                      <a:pt x="83" y="5"/>
                    </a:lnTo>
                    <a:lnTo>
                      <a:pt x="92" y="11"/>
                    </a:lnTo>
                    <a:lnTo>
                      <a:pt x="102" y="18"/>
                    </a:lnTo>
                    <a:lnTo>
                      <a:pt x="108" y="27"/>
                    </a:lnTo>
                    <a:lnTo>
                      <a:pt x="115" y="37"/>
                    </a:lnTo>
                    <a:lnTo>
                      <a:pt x="118" y="48"/>
                    </a:lnTo>
                    <a:lnTo>
                      <a:pt x="119" y="5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77" name="Freeform 257"/>
              <p:cNvSpPr>
                <a:spLocks/>
              </p:cNvSpPr>
              <p:nvPr userDrawn="1"/>
            </p:nvSpPr>
            <p:spPr bwMode="auto">
              <a:xfrm>
                <a:off x="1239" y="2847"/>
                <a:ext cx="53" cy="52"/>
              </a:xfrm>
              <a:custGeom>
                <a:avLst/>
                <a:gdLst/>
                <a:ahLst/>
                <a:cxnLst>
                  <a:cxn ang="0">
                    <a:pos x="158" y="86"/>
                  </a:cxn>
                  <a:cxn ang="0">
                    <a:pos x="155" y="102"/>
                  </a:cxn>
                  <a:cxn ang="0">
                    <a:pos x="149" y="117"/>
                  </a:cxn>
                  <a:cxn ang="0">
                    <a:pos x="140" y="129"/>
                  </a:cxn>
                  <a:cxn ang="0">
                    <a:pos x="129" y="139"/>
                  </a:cxn>
                  <a:cxn ang="0">
                    <a:pos x="117" y="148"/>
                  </a:cxn>
                  <a:cxn ang="0">
                    <a:pos x="102" y="154"/>
                  </a:cxn>
                  <a:cxn ang="0">
                    <a:pos x="87" y="158"/>
                  </a:cxn>
                  <a:cxn ang="0">
                    <a:pos x="71" y="158"/>
                  </a:cxn>
                  <a:cxn ang="0">
                    <a:pos x="55" y="154"/>
                  </a:cxn>
                  <a:cxn ang="0">
                    <a:pos x="42" y="148"/>
                  </a:cxn>
                  <a:cxn ang="0">
                    <a:pos x="30" y="139"/>
                  </a:cxn>
                  <a:cxn ang="0">
                    <a:pos x="19" y="129"/>
                  </a:cxn>
                  <a:cxn ang="0">
                    <a:pos x="10" y="117"/>
                  </a:cxn>
                  <a:cxn ang="0">
                    <a:pos x="4" y="102"/>
                  </a:cxn>
                  <a:cxn ang="0">
                    <a:pos x="1" y="86"/>
                  </a:cxn>
                  <a:cxn ang="0">
                    <a:pos x="1" y="70"/>
                  </a:cxn>
                  <a:cxn ang="0">
                    <a:pos x="4" y="55"/>
                  </a:cxn>
                  <a:cxn ang="0">
                    <a:pos x="10" y="41"/>
                  </a:cxn>
                  <a:cxn ang="0">
                    <a:pos x="19" y="28"/>
                  </a:cxn>
                  <a:cxn ang="0">
                    <a:pos x="30" y="17"/>
                  </a:cxn>
                  <a:cxn ang="0">
                    <a:pos x="42" y="10"/>
                  </a:cxn>
                  <a:cxn ang="0">
                    <a:pos x="55" y="4"/>
                  </a:cxn>
                  <a:cxn ang="0">
                    <a:pos x="71" y="0"/>
                  </a:cxn>
                  <a:cxn ang="0">
                    <a:pos x="87" y="0"/>
                  </a:cxn>
                  <a:cxn ang="0">
                    <a:pos x="102" y="4"/>
                  </a:cxn>
                  <a:cxn ang="0">
                    <a:pos x="117" y="10"/>
                  </a:cxn>
                  <a:cxn ang="0">
                    <a:pos x="129" y="17"/>
                  </a:cxn>
                  <a:cxn ang="0">
                    <a:pos x="140" y="28"/>
                  </a:cxn>
                  <a:cxn ang="0">
                    <a:pos x="149" y="41"/>
                  </a:cxn>
                  <a:cxn ang="0">
                    <a:pos x="155" y="55"/>
                  </a:cxn>
                  <a:cxn ang="0">
                    <a:pos x="158" y="70"/>
                  </a:cxn>
                </a:cxnLst>
                <a:rect l="0" t="0" r="r" b="b"/>
                <a:pathLst>
                  <a:path w="159" h="158">
                    <a:moveTo>
                      <a:pt x="159" y="79"/>
                    </a:moveTo>
                    <a:lnTo>
                      <a:pt x="158" y="86"/>
                    </a:lnTo>
                    <a:lnTo>
                      <a:pt x="156" y="95"/>
                    </a:lnTo>
                    <a:lnTo>
                      <a:pt x="155" y="102"/>
                    </a:lnTo>
                    <a:lnTo>
                      <a:pt x="153" y="110"/>
                    </a:lnTo>
                    <a:lnTo>
                      <a:pt x="149" y="117"/>
                    </a:lnTo>
                    <a:lnTo>
                      <a:pt x="145" y="123"/>
                    </a:lnTo>
                    <a:lnTo>
                      <a:pt x="140" y="129"/>
                    </a:lnTo>
                    <a:lnTo>
                      <a:pt x="135" y="134"/>
                    </a:lnTo>
                    <a:lnTo>
                      <a:pt x="129" y="139"/>
                    </a:lnTo>
                    <a:lnTo>
                      <a:pt x="123" y="144"/>
                    </a:lnTo>
                    <a:lnTo>
                      <a:pt x="117" y="148"/>
                    </a:lnTo>
                    <a:lnTo>
                      <a:pt x="110" y="151"/>
                    </a:lnTo>
                    <a:lnTo>
                      <a:pt x="102" y="154"/>
                    </a:lnTo>
                    <a:lnTo>
                      <a:pt x="95" y="156"/>
                    </a:lnTo>
                    <a:lnTo>
                      <a:pt x="87" y="158"/>
                    </a:lnTo>
                    <a:lnTo>
                      <a:pt x="79" y="158"/>
                    </a:lnTo>
                    <a:lnTo>
                      <a:pt x="71" y="158"/>
                    </a:lnTo>
                    <a:lnTo>
                      <a:pt x="63" y="156"/>
                    </a:lnTo>
                    <a:lnTo>
                      <a:pt x="55" y="154"/>
                    </a:lnTo>
                    <a:lnTo>
                      <a:pt x="48" y="151"/>
                    </a:lnTo>
                    <a:lnTo>
                      <a:pt x="42" y="148"/>
                    </a:lnTo>
                    <a:lnTo>
                      <a:pt x="35" y="144"/>
                    </a:lnTo>
                    <a:lnTo>
                      <a:pt x="30" y="139"/>
                    </a:lnTo>
                    <a:lnTo>
                      <a:pt x="23" y="134"/>
                    </a:lnTo>
                    <a:lnTo>
                      <a:pt x="19" y="129"/>
                    </a:lnTo>
                    <a:lnTo>
                      <a:pt x="14" y="123"/>
                    </a:lnTo>
                    <a:lnTo>
                      <a:pt x="10" y="117"/>
                    </a:lnTo>
                    <a:lnTo>
                      <a:pt x="6" y="110"/>
                    </a:lnTo>
                    <a:lnTo>
                      <a:pt x="4" y="102"/>
                    </a:lnTo>
                    <a:lnTo>
                      <a:pt x="1" y="95"/>
                    </a:lnTo>
                    <a:lnTo>
                      <a:pt x="1" y="86"/>
                    </a:lnTo>
                    <a:lnTo>
                      <a:pt x="0" y="79"/>
                    </a:lnTo>
                    <a:lnTo>
                      <a:pt x="1" y="70"/>
                    </a:lnTo>
                    <a:lnTo>
                      <a:pt x="1" y="63"/>
                    </a:lnTo>
                    <a:lnTo>
                      <a:pt x="4" y="55"/>
                    </a:lnTo>
                    <a:lnTo>
                      <a:pt x="6" y="48"/>
                    </a:lnTo>
                    <a:lnTo>
                      <a:pt x="10" y="41"/>
                    </a:lnTo>
                    <a:lnTo>
                      <a:pt x="14" y="35"/>
                    </a:lnTo>
                    <a:lnTo>
                      <a:pt x="19" y="28"/>
                    </a:lnTo>
                    <a:lnTo>
                      <a:pt x="23" y="23"/>
                    </a:lnTo>
                    <a:lnTo>
                      <a:pt x="30" y="17"/>
                    </a:lnTo>
                    <a:lnTo>
                      <a:pt x="35" y="14"/>
                    </a:lnTo>
                    <a:lnTo>
                      <a:pt x="42" y="10"/>
                    </a:lnTo>
                    <a:lnTo>
                      <a:pt x="48" y="6"/>
                    </a:lnTo>
                    <a:lnTo>
                      <a:pt x="55" y="4"/>
                    </a:lnTo>
                    <a:lnTo>
                      <a:pt x="63" y="1"/>
                    </a:lnTo>
                    <a:lnTo>
                      <a:pt x="71" y="0"/>
                    </a:lnTo>
                    <a:lnTo>
                      <a:pt x="79" y="0"/>
                    </a:lnTo>
                    <a:lnTo>
                      <a:pt x="87" y="0"/>
                    </a:lnTo>
                    <a:lnTo>
                      <a:pt x="95" y="1"/>
                    </a:lnTo>
                    <a:lnTo>
                      <a:pt x="102" y="4"/>
                    </a:lnTo>
                    <a:lnTo>
                      <a:pt x="110" y="6"/>
                    </a:lnTo>
                    <a:lnTo>
                      <a:pt x="117" y="10"/>
                    </a:lnTo>
                    <a:lnTo>
                      <a:pt x="123" y="14"/>
                    </a:lnTo>
                    <a:lnTo>
                      <a:pt x="129" y="17"/>
                    </a:lnTo>
                    <a:lnTo>
                      <a:pt x="135" y="23"/>
                    </a:lnTo>
                    <a:lnTo>
                      <a:pt x="140" y="28"/>
                    </a:lnTo>
                    <a:lnTo>
                      <a:pt x="145" y="35"/>
                    </a:lnTo>
                    <a:lnTo>
                      <a:pt x="149" y="41"/>
                    </a:lnTo>
                    <a:lnTo>
                      <a:pt x="153" y="48"/>
                    </a:lnTo>
                    <a:lnTo>
                      <a:pt x="155" y="55"/>
                    </a:lnTo>
                    <a:lnTo>
                      <a:pt x="156" y="63"/>
                    </a:lnTo>
                    <a:lnTo>
                      <a:pt x="158" y="70"/>
                    </a:lnTo>
                    <a:lnTo>
                      <a:pt x="159" y="79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78" name="Freeform 258"/>
              <p:cNvSpPr>
                <a:spLocks/>
              </p:cNvSpPr>
              <p:nvPr userDrawn="1"/>
            </p:nvSpPr>
            <p:spPr bwMode="auto">
              <a:xfrm>
                <a:off x="1246" y="2853"/>
                <a:ext cx="40" cy="40"/>
              </a:xfrm>
              <a:custGeom>
                <a:avLst/>
                <a:gdLst/>
                <a:ahLst/>
                <a:cxnLst>
                  <a:cxn ang="0">
                    <a:pos x="119" y="59"/>
                  </a:cxn>
                  <a:cxn ang="0">
                    <a:pos x="118" y="71"/>
                  </a:cxn>
                  <a:cxn ang="0">
                    <a:pos x="114" y="82"/>
                  </a:cxn>
                  <a:cxn ang="0">
                    <a:pos x="108" y="92"/>
                  </a:cxn>
                  <a:cxn ang="0">
                    <a:pos x="101" y="101"/>
                  </a:cxn>
                  <a:cxn ang="0">
                    <a:pos x="92" y="108"/>
                  </a:cxn>
                  <a:cxn ang="0">
                    <a:pos x="82" y="113"/>
                  </a:cxn>
                  <a:cxn ang="0">
                    <a:pos x="71" y="117"/>
                  </a:cxn>
                  <a:cxn ang="0">
                    <a:pos x="59" y="118"/>
                  </a:cxn>
                  <a:cxn ang="0">
                    <a:pos x="48" y="117"/>
                  </a:cxn>
                  <a:cxn ang="0">
                    <a:pos x="37" y="113"/>
                  </a:cxn>
                  <a:cxn ang="0">
                    <a:pos x="26" y="108"/>
                  </a:cxn>
                  <a:cxn ang="0">
                    <a:pos x="17" y="101"/>
                  </a:cxn>
                  <a:cxn ang="0">
                    <a:pos x="10" y="92"/>
                  </a:cxn>
                  <a:cxn ang="0">
                    <a:pos x="5" y="82"/>
                  </a:cxn>
                  <a:cxn ang="0">
                    <a:pos x="1" y="71"/>
                  </a:cxn>
                  <a:cxn ang="0">
                    <a:pos x="0" y="59"/>
                  </a:cxn>
                  <a:cxn ang="0">
                    <a:pos x="1" y="47"/>
                  </a:cxn>
                  <a:cxn ang="0">
                    <a:pos x="5" y="35"/>
                  </a:cxn>
                  <a:cxn ang="0">
                    <a:pos x="10" y="26"/>
                  </a:cxn>
                  <a:cxn ang="0">
                    <a:pos x="17" y="17"/>
                  </a:cxn>
                  <a:cxn ang="0">
                    <a:pos x="26" y="10"/>
                  </a:cxn>
                  <a:cxn ang="0">
                    <a:pos x="37" y="5"/>
                  </a:cxn>
                  <a:cxn ang="0">
                    <a:pos x="48" y="1"/>
                  </a:cxn>
                  <a:cxn ang="0">
                    <a:pos x="59" y="0"/>
                  </a:cxn>
                  <a:cxn ang="0">
                    <a:pos x="71" y="1"/>
                  </a:cxn>
                  <a:cxn ang="0">
                    <a:pos x="82" y="5"/>
                  </a:cxn>
                  <a:cxn ang="0">
                    <a:pos x="92" y="10"/>
                  </a:cxn>
                  <a:cxn ang="0">
                    <a:pos x="101" y="17"/>
                  </a:cxn>
                  <a:cxn ang="0">
                    <a:pos x="108" y="26"/>
                  </a:cxn>
                  <a:cxn ang="0">
                    <a:pos x="114" y="35"/>
                  </a:cxn>
                  <a:cxn ang="0">
                    <a:pos x="118" y="47"/>
                  </a:cxn>
                  <a:cxn ang="0">
                    <a:pos x="119" y="59"/>
                  </a:cxn>
                </a:cxnLst>
                <a:rect l="0" t="0" r="r" b="b"/>
                <a:pathLst>
                  <a:path w="119" h="118">
                    <a:moveTo>
                      <a:pt x="119" y="59"/>
                    </a:moveTo>
                    <a:lnTo>
                      <a:pt x="118" y="71"/>
                    </a:lnTo>
                    <a:lnTo>
                      <a:pt x="114" y="82"/>
                    </a:lnTo>
                    <a:lnTo>
                      <a:pt x="108" y="92"/>
                    </a:lnTo>
                    <a:lnTo>
                      <a:pt x="101" y="101"/>
                    </a:lnTo>
                    <a:lnTo>
                      <a:pt x="92" y="108"/>
                    </a:lnTo>
                    <a:lnTo>
                      <a:pt x="82" y="113"/>
                    </a:lnTo>
                    <a:lnTo>
                      <a:pt x="71" y="117"/>
                    </a:lnTo>
                    <a:lnTo>
                      <a:pt x="59" y="118"/>
                    </a:lnTo>
                    <a:lnTo>
                      <a:pt x="48" y="117"/>
                    </a:lnTo>
                    <a:lnTo>
                      <a:pt x="37" y="113"/>
                    </a:lnTo>
                    <a:lnTo>
                      <a:pt x="26" y="108"/>
                    </a:lnTo>
                    <a:lnTo>
                      <a:pt x="17" y="101"/>
                    </a:lnTo>
                    <a:lnTo>
                      <a:pt x="10" y="92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1" y="47"/>
                    </a:lnTo>
                    <a:lnTo>
                      <a:pt x="5" y="35"/>
                    </a:lnTo>
                    <a:lnTo>
                      <a:pt x="10" y="26"/>
                    </a:lnTo>
                    <a:lnTo>
                      <a:pt x="17" y="17"/>
                    </a:lnTo>
                    <a:lnTo>
                      <a:pt x="26" y="10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59" y="0"/>
                    </a:lnTo>
                    <a:lnTo>
                      <a:pt x="71" y="1"/>
                    </a:lnTo>
                    <a:lnTo>
                      <a:pt x="82" y="5"/>
                    </a:lnTo>
                    <a:lnTo>
                      <a:pt x="92" y="10"/>
                    </a:lnTo>
                    <a:lnTo>
                      <a:pt x="101" y="17"/>
                    </a:lnTo>
                    <a:lnTo>
                      <a:pt x="108" y="26"/>
                    </a:lnTo>
                    <a:lnTo>
                      <a:pt x="114" y="35"/>
                    </a:lnTo>
                    <a:lnTo>
                      <a:pt x="118" y="47"/>
                    </a:lnTo>
                    <a:lnTo>
                      <a:pt x="119" y="5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79" name="Freeform 259"/>
              <p:cNvSpPr>
                <a:spLocks/>
              </p:cNvSpPr>
              <p:nvPr userDrawn="1"/>
            </p:nvSpPr>
            <p:spPr bwMode="auto">
              <a:xfrm>
                <a:off x="550" y="3279"/>
                <a:ext cx="53" cy="52"/>
              </a:xfrm>
              <a:custGeom>
                <a:avLst/>
                <a:gdLst/>
                <a:ahLst/>
                <a:cxnLst>
                  <a:cxn ang="0">
                    <a:pos x="158" y="86"/>
                  </a:cxn>
                  <a:cxn ang="0">
                    <a:pos x="155" y="102"/>
                  </a:cxn>
                  <a:cxn ang="0">
                    <a:pos x="149" y="115"/>
                  </a:cxn>
                  <a:cxn ang="0">
                    <a:pos x="141" y="129"/>
                  </a:cxn>
                  <a:cxn ang="0">
                    <a:pos x="130" y="139"/>
                  </a:cxn>
                  <a:cxn ang="0">
                    <a:pos x="117" y="147"/>
                  </a:cxn>
                  <a:cxn ang="0">
                    <a:pos x="104" y="153"/>
                  </a:cxn>
                  <a:cxn ang="0">
                    <a:pos x="88" y="157"/>
                  </a:cxn>
                  <a:cxn ang="0">
                    <a:pos x="72" y="157"/>
                  </a:cxn>
                  <a:cxn ang="0">
                    <a:pos x="56" y="153"/>
                  </a:cxn>
                  <a:cxn ang="0">
                    <a:pos x="42" y="147"/>
                  </a:cxn>
                  <a:cxn ang="0">
                    <a:pos x="30" y="139"/>
                  </a:cxn>
                  <a:cxn ang="0">
                    <a:pos x="19" y="129"/>
                  </a:cxn>
                  <a:cxn ang="0">
                    <a:pos x="10" y="115"/>
                  </a:cxn>
                  <a:cxn ang="0">
                    <a:pos x="4" y="102"/>
                  </a:cxn>
                  <a:cxn ang="0">
                    <a:pos x="2" y="86"/>
                  </a:cxn>
                  <a:cxn ang="0">
                    <a:pos x="2" y="70"/>
                  </a:cxn>
                  <a:cxn ang="0">
                    <a:pos x="4" y="55"/>
                  </a:cxn>
                  <a:cxn ang="0">
                    <a:pos x="10" y="40"/>
                  </a:cxn>
                  <a:cxn ang="0">
                    <a:pos x="19" y="28"/>
                  </a:cxn>
                  <a:cxn ang="0">
                    <a:pos x="30" y="17"/>
                  </a:cxn>
                  <a:cxn ang="0">
                    <a:pos x="42" y="8"/>
                  </a:cxn>
                  <a:cxn ang="0">
                    <a:pos x="56" y="2"/>
                  </a:cxn>
                  <a:cxn ang="0">
                    <a:pos x="72" y="0"/>
                  </a:cxn>
                  <a:cxn ang="0">
                    <a:pos x="88" y="0"/>
                  </a:cxn>
                  <a:cxn ang="0">
                    <a:pos x="104" y="2"/>
                  </a:cxn>
                  <a:cxn ang="0">
                    <a:pos x="117" y="8"/>
                  </a:cxn>
                  <a:cxn ang="0">
                    <a:pos x="130" y="17"/>
                  </a:cxn>
                  <a:cxn ang="0">
                    <a:pos x="141" y="28"/>
                  </a:cxn>
                  <a:cxn ang="0">
                    <a:pos x="149" y="40"/>
                  </a:cxn>
                  <a:cxn ang="0">
                    <a:pos x="155" y="55"/>
                  </a:cxn>
                  <a:cxn ang="0">
                    <a:pos x="158" y="70"/>
                  </a:cxn>
                </a:cxnLst>
                <a:rect l="0" t="0" r="r" b="b"/>
                <a:pathLst>
                  <a:path w="159" h="157">
                    <a:moveTo>
                      <a:pt x="159" y="78"/>
                    </a:moveTo>
                    <a:lnTo>
                      <a:pt x="158" y="86"/>
                    </a:lnTo>
                    <a:lnTo>
                      <a:pt x="157" y="94"/>
                    </a:lnTo>
                    <a:lnTo>
                      <a:pt x="155" y="102"/>
                    </a:lnTo>
                    <a:lnTo>
                      <a:pt x="153" y="109"/>
                    </a:lnTo>
                    <a:lnTo>
                      <a:pt x="149" y="115"/>
                    </a:lnTo>
                    <a:lnTo>
                      <a:pt x="146" y="123"/>
                    </a:lnTo>
                    <a:lnTo>
                      <a:pt x="141" y="129"/>
                    </a:lnTo>
                    <a:lnTo>
                      <a:pt x="136" y="134"/>
                    </a:lnTo>
                    <a:lnTo>
                      <a:pt x="130" y="139"/>
                    </a:lnTo>
                    <a:lnTo>
                      <a:pt x="123" y="144"/>
                    </a:lnTo>
                    <a:lnTo>
                      <a:pt x="117" y="147"/>
                    </a:lnTo>
                    <a:lnTo>
                      <a:pt x="110" y="151"/>
                    </a:lnTo>
                    <a:lnTo>
                      <a:pt x="104" y="153"/>
                    </a:lnTo>
                    <a:lnTo>
                      <a:pt x="95" y="156"/>
                    </a:lnTo>
                    <a:lnTo>
                      <a:pt x="88" y="157"/>
                    </a:lnTo>
                    <a:lnTo>
                      <a:pt x="79" y="157"/>
                    </a:lnTo>
                    <a:lnTo>
                      <a:pt x="72" y="157"/>
                    </a:lnTo>
                    <a:lnTo>
                      <a:pt x="64" y="156"/>
                    </a:lnTo>
                    <a:lnTo>
                      <a:pt x="56" y="153"/>
                    </a:lnTo>
                    <a:lnTo>
                      <a:pt x="48" y="151"/>
                    </a:lnTo>
                    <a:lnTo>
                      <a:pt x="42" y="147"/>
                    </a:lnTo>
                    <a:lnTo>
                      <a:pt x="36" y="144"/>
                    </a:lnTo>
                    <a:lnTo>
                      <a:pt x="30" y="139"/>
                    </a:lnTo>
                    <a:lnTo>
                      <a:pt x="24" y="134"/>
                    </a:lnTo>
                    <a:lnTo>
                      <a:pt x="19" y="129"/>
                    </a:lnTo>
                    <a:lnTo>
                      <a:pt x="14" y="123"/>
                    </a:lnTo>
                    <a:lnTo>
                      <a:pt x="10" y="115"/>
                    </a:lnTo>
                    <a:lnTo>
                      <a:pt x="7" y="109"/>
                    </a:lnTo>
                    <a:lnTo>
                      <a:pt x="4" y="102"/>
                    </a:lnTo>
                    <a:lnTo>
                      <a:pt x="3" y="94"/>
                    </a:lnTo>
                    <a:lnTo>
                      <a:pt x="2" y="86"/>
                    </a:lnTo>
                    <a:lnTo>
                      <a:pt x="0" y="78"/>
                    </a:lnTo>
                    <a:lnTo>
                      <a:pt x="2" y="70"/>
                    </a:lnTo>
                    <a:lnTo>
                      <a:pt x="3" y="62"/>
                    </a:lnTo>
                    <a:lnTo>
                      <a:pt x="4" y="55"/>
                    </a:lnTo>
                    <a:lnTo>
                      <a:pt x="7" y="48"/>
                    </a:lnTo>
                    <a:lnTo>
                      <a:pt x="10" y="40"/>
                    </a:lnTo>
                    <a:lnTo>
                      <a:pt x="14" y="34"/>
                    </a:lnTo>
                    <a:lnTo>
                      <a:pt x="19" y="28"/>
                    </a:lnTo>
                    <a:lnTo>
                      <a:pt x="24" y="22"/>
                    </a:lnTo>
                    <a:lnTo>
                      <a:pt x="30" y="17"/>
                    </a:lnTo>
                    <a:lnTo>
                      <a:pt x="36" y="13"/>
                    </a:lnTo>
                    <a:lnTo>
                      <a:pt x="42" y="8"/>
                    </a:lnTo>
                    <a:lnTo>
                      <a:pt x="48" y="6"/>
                    </a:lnTo>
                    <a:lnTo>
                      <a:pt x="56" y="2"/>
                    </a:lnTo>
                    <a:lnTo>
                      <a:pt x="64" y="1"/>
                    </a:lnTo>
                    <a:lnTo>
                      <a:pt x="72" y="0"/>
                    </a:lnTo>
                    <a:lnTo>
                      <a:pt x="79" y="0"/>
                    </a:lnTo>
                    <a:lnTo>
                      <a:pt x="88" y="0"/>
                    </a:lnTo>
                    <a:lnTo>
                      <a:pt x="95" y="1"/>
                    </a:lnTo>
                    <a:lnTo>
                      <a:pt x="104" y="2"/>
                    </a:lnTo>
                    <a:lnTo>
                      <a:pt x="110" y="6"/>
                    </a:lnTo>
                    <a:lnTo>
                      <a:pt x="117" y="8"/>
                    </a:lnTo>
                    <a:lnTo>
                      <a:pt x="123" y="13"/>
                    </a:lnTo>
                    <a:lnTo>
                      <a:pt x="130" y="17"/>
                    </a:lnTo>
                    <a:lnTo>
                      <a:pt x="136" y="22"/>
                    </a:lnTo>
                    <a:lnTo>
                      <a:pt x="141" y="28"/>
                    </a:lnTo>
                    <a:lnTo>
                      <a:pt x="146" y="34"/>
                    </a:lnTo>
                    <a:lnTo>
                      <a:pt x="149" y="40"/>
                    </a:lnTo>
                    <a:lnTo>
                      <a:pt x="153" y="48"/>
                    </a:lnTo>
                    <a:lnTo>
                      <a:pt x="155" y="55"/>
                    </a:lnTo>
                    <a:lnTo>
                      <a:pt x="157" y="62"/>
                    </a:lnTo>
                    <a:lnTo>
                      <a:pt x="158" y="70"/>
                    </a:lnTo>
                    <a:lnTo>
                      <a:pt x="159" y="78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80" name="Freeform 260"/>
              <p:cNvSpPr>
                <a:spLocks/>
              </p:cNvSpPr>
              <p:nvPr userDrawn="1"/>
            </p:nvSpPr>
            <p:spPr bwMode="auto">
              <a:xfrm>
                <a:off x="557" y="3285"/>
                <a:ext cx="40" cy="40"/>
              </a:xfrm>
              <a:custGeom>
                <a:avLst/>
                <a:gdLst/>
                <a:ahLst/>
                <a:cxnLst>
                  <a:cxn ang="0">
                    <a:pos x="119" y="59"/>
                  </a:cxn>
                  <a:cxn ang="0">
                    <a:pos x="118" y="70"/>
                  </a:cxn>
                  <a:cxn ang="0">
                    <a:pos x="114" y="82"/>
                  </a:cxn>
                  <a:cxn ang="0">
                    <a:pos x="108" y="93"/>
                  </a:cxn>
                  <a:cxn ang="0">
                    <a:pos x="102" y="101"/>
                  </a:cxn>
                  <a:cxn ang="0">
                    <a:pos x="92" y="109"/>
                  </a:cxn>
                  <a:cxn ang="0">
                    <a:pos x="82" y="113"/>
                  </a:cxn>
                  <a:cxn ang="0">
                    <a:pos x="71" y="117"/>
                  </a:cxn>
                  <a:cxn ang="0">
                    <a:pos x="59" y="118"/>
                  </a:cxn>
                  <a:cxn ang="0">
                    <a:pos x="48" y="117"/>
                  </a:cxn>
                  <a:cxn ang="0">
                    <a:pos x="37" y="113"/>
                  </a:cxn>
                  <a:cxn ang="0">
                    <a:pos x="27" y="109"/>
                  </a:cxn>
                  <a:cxn ang="0">
                    <a:pos x="17" y="101"/>
                  </a:cxn>
                  <a:cxn ang="0">
                    <a:pos x="11" y="93"/>
                  </a:cxn>
                  <a:cxn ang="0">
                    <a:pos x="5" y="82"/>
                  </a:cxn>
                  <a:cxn ang="0">
                    <a:pos x="1" y="70"/>
                  </a:cxn>
                  <a:cxn ang="0">
                    <a:pos x="0" y="59"/>
                  </a:cxn>
                  <a:cxn ang="0">
                    <a:pos x="1" y="47"/>
                  </a:cxn>
                  <a:cxn ang="0">
                    <a:pos x="5" y="36"/>
                  </a:cxn>
                  <a:cxn ang="0">
                    <a:pos x="11" y="26"/>
                  </a:cxn>
                  <a:cxn ang="0">
                    <a:pos x="17" y="18"/>
                  </a:cxn>
                  <a:cxn ang="0">
                    <a:pos x="27" y="10"/>
                  </a:cxn>
                  <a:cxn ang="0">
                    <a:pos x="37" y="4"/>
                  </a:cxn>
                  <a:cxn ang="0">
                    <a:pos x="48" y="2"/>
                  </a:cxn>
                  <a:cxn ang="0">
                    <a:pos x="59" y="0"/>
                  </a:cxn>
                  <a:cxn ang="0">
                    <a:pos x="71" y="2"/>
                  </a:cxn>
                  <a:cxn ang="0">
                    <a:pos x="82" y="4"/>
                  </a:cxn>
                  <a:cxn ang="0">
                    <a:pos x="92" y="10"/>
                  </a:cxn>
                  <a:cxn ang="0">
                    <a:pos x="102" y="18"/>
                  </a:cxn>
                  <a:cxn ang="0">
                    <a:pos x="108" y="26"/>
                  </a:cxn>
                  <a:cxn ang="0">
                    <a:pos x="114" y="36"/>
                  </a:cxn>
                  <a:cxn ang="0">
                    <a:pos x="118" y="47"/>
                  </a:cxn>
                  <a:cxn ang="0">
                    <a:pos x="119" y="59"/>
                  </a:cxn>
                </a:cxnLst>
                <a:rect l="0" t="0" r="r" b="b"/>
                <a:pathLst>
                  <a:path w="119" h="118">
                    <a:moveTo>
                      <a:pt x="119" y="59"/>
                    </a:moveTo>
                    <a:lnTo>
                      <a:pt x="118" y="70"/>
                    </a:lnTo>
                    <a:lnTo>
                      <a:pt x="114" y="82"/>
                    </a:lnTo>
                    <a:lnTo>
                      <a:pt x="108" y="93"/>
                    </a:lnTo>
                    <a:lnTo>
                      <a:pt x="102" y="101"/>
                    </a:lnTo>
                    <a:lnTo>
                      <a:pt x="92" y="109"/>
                    </a:lnTo>
                    <a:lnTo>
                      <a:pt x="82" y="113"/>
                    </a:lnTo>
                    <a:lnTo>
                      <a:pt x="71" y="117"/>
                    </a:lnTo>
                    <a:lnTo>
                      <a:pt x="59" y="118"/>
                    </a:lnTo>
                    <a:lnTo>
                      <a:pt x="48" y="117"/>
                    </a:lnTo>
                    <a:lnTo>
                      <a:pt x="37" y="113"/>
                    </a:lnTo>
                    <a:lnTo>
                      <a:pt x="27" y="109"/>
                    </a:lnTo>
                    <a:lnTo>
                      <a:pt x="17" y="101"/>
                    </a:lnTo>
                    <a:lnTo>
                      <a:pt x="11" y="93"/>
                    </a:lnTo>
                    <a:lnTo>
                      <a:pt x="5" y="82"/>
                    </a:lnTo>
                    <a:lnTo>
                      <a:pt x="1" y="70"/>
                    </a:lnTo>
                    <a:lnTo>
                      <a:pt x="0" y="59"/>
                    </a:lnTo>
                    <a:lnTo>
                      <a:pt x="1" y="47"/>
                    </a:lnTo>
                    <a:lnTo>
                      <a:pt x="5" y="36"/>
                    </a:lnTo>
                    <a:lnTo>
                      <a:pt x="11" y="26"/>
                    </a:lnTo>
                    <a:lnTo>
                      <a:pt x="17" y="18"/>
                    </a:lnTo>
                    <a:lnTo>
                      <a:pt x="27" y="10"/>
                    </a:lnTo>
                    <a:lnTo>
                      <a:pt x="37" y="4"/>
                    </a:lnTo>
                    <a:lnTo>
                      <a:pt x="48" y="2"/>
                    </a:lnTo>
                    <a:lnTo>
                      <a:pt x="59" y="0"/>
                    </a:lnTo>
                    <a:lnTo>
                      <a:pt x="71" y="2"/>
                    </a:lnTo>
                    <a:lnTo>
                      <a:pt x="82" y="4"/>
                    </a:lnTo>
                    <a:lnTo>
                      <a:pt x="92" y="10"/>
                    </a:lnTo>
                    <a:lnTo>
                      <a:pt x="102" y="18"/>
                    </a:lnTo>
                    <a:lnTo>
                      <a:pt x="108" y="26"/>
                    </a:lnTo>
                    <a:lnTo>
                      <a:pt x="114" y="36"/>
                    </a:lnTo>
                    <a:lnTo>
                      <a:pt x="118" y="47"/>
                    </a:lnTo>
                    <a:lnTo>
                      <a:pt x="119" y="5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81" name="Freeform 261"/>
              <p:cNvSpPr>
                <a:spLocks/>
              </p:cNvSpPr>
              <p:nvPr userDrawn="1"/>
            </p:nvSpPr>
            <p:spPr bwMode="auto">
              <a:xfrm>
                <a:off x="387" y="3410"/>
                <a:ext cx="52" cy="53"/>
              </a:xfrm>
              <a:custGeom>
                <a:avLst/>
                <a:gdLst/>
                <a:ahLst/>
                <a:cxnLst>
                  <a:cxn ang="0">
                    <a:pos x="157" y="88"/>
                  </a:cxn>
                  <a:cxn ang="0">
                    <a:pos x="155" y="104"/>
                  </a:cxn>
                  <a:cxn ang="0">
                    <a:pos x="148" y="117"/>
                  </a:cxn>
                  <a:cxn ang="0">
                    <a:pos x="140" y="129"/>
                  </a:cxn>
                  <a:cxn ang="0">
                    <a:pos x="129" y="141"/>
                  </a:cxn>
                  <a:cxn ang="0">
                    <a:pos x="116" y="149"/>
                  </a:cxn>
                  <a:cxn ang="0">
                    <a:pos x="102" y="155"/>
                  </a:cxn>
                  <a:cxn ang="0">
                    <a:pos x="87" y="158"/>
                  </a:cxn>
                  <a:cxn ang="0">
                    <a:pos x="71" y="158"/>
                  </a:cxn>
                  <a:cxn ang="0">
                    <a:pos x="55" y="155"/>
                  </a:cxn>
                  <a:cxn ang="0">
                    <a:pos x="41" y="149"/>
                  </a:cxn>
                  <a:cxn ang="0">
                    <a:pos x="28" y="141"/>
                  </a:cxn>
                  <a:cxn ang="0">
                    <a:pos x="18" y="129"/>
                  </a:cxn>
                  <a:cxn ang="0">
                    <a:pos x="9" y="117"/>
                  </a:cxn>
                  <a:cxn ang="0">
                    <a:pos x="3" y="104"/>
                  </a:cxn>
                  <a:cxn ang="0">
                    <a:pos x="0" y="88"/>
                  </a:cxn>
                  <a:cxn ang="0">
                    <a:pos x="0" y="72"/>
                  </a:cxn>
                  <a:cxn ang="0">
                    <a:pos x="3" y="56"/>
                  </a:cxn>
                  <a:cxn ang="0">
                    <a:pos x="9" y="42"/>
                  </a:cxn>
                  <a:cxn ang="0">
                    <a:pos x="18" y="30"/>
                  </a:cxn>
                  <a:cxn ang="0">
                    <a:pos x="28" y="19"/>
                  </a:cxn>
                  <a:cxn ang="0">
                    <a:pos x="41" y="10"/>
                  </a:cxn>
                  <a:cxn ang="0">
                    <a:pos x="55" y="4"/>
                  </a:cxn>
                  <a:cxn ang="0">
                    <a:pos x="71" y="2"/>
                  </a:cxn>
                  <a:cxn ang="0">
                    <a:pos x="87" y="2"/>
                  </a:cxn>
                  <a:cxn ang="0">
                    <a:pos x="102" y="4"/>
                  </a:cxn>
                  <a:cxn ang="0">
                    <a:pos x="116" y="10"/>
                  </a:cxn>
                  <a:cxn ang="0">
                    <a:pos x="129" y="19"/>
                  </a:cxn>
                  <a:cxn ang="0">
                    <a:pos x="140" y="30"/>
                  </a:cxn>
                  <a:cxn ang="0">
                    <a:pos x="148" y="42"/>
                  </a:cxn>
                  <a:cxn ang="0">
                    <a:pos x="155" y="56"/>
                  </a:cxn>
                  <a:cxn ang="0">
                    <a:pos x="157" y="72"/>
                  </a:cxn>
                </a:cxnLst>
                <a:rect l="0" t="0" r="r" b="b"/>
                <a:pathLst>
                  <a:path w="157" h="159">
                    <a:moveTo>
                      <a:pt x="157" y="79"/>
                    </a:moveTo>
                    <a:lnTo>
                      <a:pt x="157" y="88"/>
                    </a:lnTo>
                    <a:lnTo>
                      <a:pt x="156" y="95"/>
                    </a:lnTo>
                    <a:lnTo>
                      <a:pt x="155" y="104"/>
                    </a:lnTo>
                    <a:lnTo>
                      <a:pt x="151" y="110"/>
                    </a:lnTo>
                    <a:lnTo>
                      <a:pt x="148" y="117"/>
                    </a:lnTo>
                    <a:lnTo>
                      <a:pt x="145" y="123"/>
                    </a:lnTo>
                    <a:lnTo>
                      <a:pt x="140" y="129"/>
                    </a:lnTo>
                    <a:lnTo>
                      <a:pt x="135" y="136"/>
                    </a:lnTo>
                    <a:lnTo>
                      <a:pt x="129" y="141"/>
                    </a:lnTo>
                    <a:lnTo>
                      <a:pt x="123" y="145"/>
                    </a:lnTo>
                    <a:lnTo>
                      <a:pt x="116" y="149"/>
                    </a:lnTo>
                    <a:lnTo>
                      <a:pt x="109" y="153"/>
                    </a:lnTo>
                    <a:lnTo>
                      <a:pt x="102" y="155"/>
                    </a:lnTo>
                    <a:lnTo>
                      <a:pt x="94" y="156"/>
                    </a:lnTo>
                    <a:lnTo>
                      <a:pt x="87" y="158"/>
                    </a:lnTo>
                    <a:lnTo>
                      <a:pt x="78" y="159"/>
                    </a:lnTo>
                    <a:lnTo>
                      <a:pt x="71" y="158"/>
                    </a:lnTo>
                    <a:lnTo>
                      <a:pt x="62" y="156"/>
                    </a:lnTo>
                    <a:lnTo>
                      <a:pt x="55" y="155"/>
                    </a:lnTo>
                    <a:lnTo>
                      <a:pt x="47" y="153"/>
                    </a:lnTo>
                    <a:lnTo>
                      <a:pt x="41" y="149"/>
                    </a:lnTo>
                    <a:lnTo>
                      <a:pt x="34" y="145"/>
                    </a:lnTo>
                    <a:lnTo>
                      <a:pt x="28" y="141"/>
                    </a:lnTo>
                    <a:lnTo>
                      <a:pt x="23" y="136"/>
                    </a:lnTo>
                    <a:lnTo>
                      <a:pt x="18" y="129"/>
                    </a:lnTo>
                    <a:lnTo>
                      <a:pt x="13" y="123"/>
                    </a:lnTo>
                    <a:lnTo>
                      <a:pt x="9" y="117"/>
                    </a:lnTo>
                    <a:lnTo>
                      <a:pt x="6" y="110"/>
                    </a:lnTo>
                    <a:lnTo>
                      <a:pt x="3" y="104"/>
                    </a:lnTo>
                    <a:lnTo>
                      <a:pt x="1" y="95"/>
                    </a:lnTo>
                    <a:lnTo>
                      <a:pt x="0" y="88"/>
                    </a:lnTo>
                    <a:lnTo>
                      <a:pt x="0" y="79"/>
                    </a:lnTo>
                    <a:lnTo>
                      <a:pt x="0" y="72"/>
                    </a:lnTo>
                    <a:lnTo>
                      <a:pt x="1" y="64"/>
                    </a:lnTo>
                    <a:lnTo>
                      <a:pt x="3" y="56"/>
                    </a:lnTo>
                    <a:lnTo>
                      <a:pt x="6" y="48"/>
                    </a:lnTo>
                    <a:lnTo>
                      <a:pt x="9" y="42"/>
                    </a:lnTo>
                    <a:lnTo>
                      <a:pt x="13" y="36"/>
                    </a:lnTo>
                    <a:lnTo>
                      <a:pt x="18" y="30"/>
                    </a:lnTo>
                    <a:lnTo>
                      <a:pt x="23" y="24"/>
                    </a:lnTo>
                    <a:lnTo>
                      <a:pt x="28" y="19"/>
                    </a:lnTo>
                    <a:lnTo>
                      <a:pt x="34" y="14"/>
                    </a:lnTo>
                    <a:lnTo>
                      <a:pt x="41" y="10"/>
                    </a:lnTo>
                    <a:lnTo>
                      <a:pt x="47" y="6"/>
                    </a:lnTo>
                    <a:lnTo>
                      <a:pt x="55" y="4"/>
                    </a:lnTo>
                    <a:lnTo>
                      <a:pt x="62" y="3"/>
                    </a:lnTo>
                    <a:lnTo>
                      <a:pt x="71" y="2"/>
                    </a:lnTo>
                    <a:lnTo>
                      <a:pt x="78" y="0"/>
                    </a:lnTo>
                    <a:lnTo>
                      <a:pt x="87" y="2"/>
                    </a:lnTo>
                    <a:lnTo>
                      <a:pt x="94" y="3"/>
                    </a:lnTo>
                    <a:lnTo>
                      <a:pt x="102" y="4"/>
                    </a:lnTo>
                    <a:lnTo>
                      <a:pt x="109" y="6"/>
                    </a:lnTo>
                    <a:lnTo>
                      <a:pt x="116" y="10"/>
                    </a:lnTo>
                    <a:lnTo>
                      <a:pt x="123" y="14"/>
                    </a:lnTo>
                    <a:lnTo>
                      <a:pt x="129" y="19"/>
                    </a:lnTo>
                    <a:lnTo>
                      <a:pt x="135" y="24"/>
                    </a:lnTo>
                    <a:lnTo>
                      <a:pt x="140" y="30"/>
                    </a:lnTo>
                    <a:lnTo>
                      <a:pt x="145" y="36"/>
                    </a:lnTo>
                    <a:lnTo>
                      <a:pt x="148" y="42"/>
                    </a:lnTo>
                    <a:lnTo>
                      <a:pt x="151" y="48"/>
                    </a:lnTo>
                    <a:lnTo>
                      <a:pt x="155" y="56"/>
                    </a:lnTo>
                    <a:lnTo>
                      <a:pt x="156" y="64"/>
                    </a:lnTo>
                    <a:lnTo>
                      <a:pt x="157" y="72"/>
                    </a:lnTo>
                    <a:lnTo>
                      <a:pt x="157" y="79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82" name="Freeform 262"/>
              <p:cNvSpPr>
                <a:spLocks/>
              </p:cNvSpPr>
              <p:nvPr userDrawn="1"/>
            </p:nvSpPr>
            <p:spPr bwMode="auto">
              <a:xfrm>
                <a:off x="393" y="3417"/>
                <a:ext cx="40" cy="39"/>
              </a:xfrm>
              <a:custGeom>
                <a:avLst/>
                <a:gdLst/>
                <a:ahLst/>
                <a:cxnLst>
                  <a:cxn ang="0">
                    <a:pos x="118" y="59"/>
                  </a:cxn>
                  <a:cxn ang="0">
                    <a:pos x="117" y="71"/>
                  </a:cxn>
                  <a:cxn ang="0">
                    <a:pos x="115" y="82"/>
                  </a:cxn>
                  <a:cxn ang="0">
                    <a:pos x="108" y="92"/>
                  </a:cxn>
                  <a:cxn ang="0">
                    <a:pos x="101" y="101"/>
                  </a:cxn>
                  <a:cxn ang="0">
                    <a:pos x="92" y="108"/>
                  </a:cxn>
                  <a:cxn ang="0">
                    <a:pos x="83" y="114"/>
                  </a:cxn>
                  <a:cxn ang="0">
                    <a:pos x="72" y="118"/>
                  </a:cxn>
                  <a:cxn ang="0">
                    <a:pos x="59" y="119"/>
                  </a:cxn>
                  <a:cxn ang="0">
                    <a:pos x="48" y="118"/>
                  </a:cxn>
                  <a:cxn ang="0">
                    <a:pos x="37" y="114"/>
                  </a:cxn>
                  <a:cxn ang="0">
                    <a:pos x="26" y="108"/>
                  </a:cxn>
                  <a:cxn ang="0">
                    <a:pos x="17" y="101"/>
                  </a:cxn>
                  <a:cxn ang="0">
                    <a:pos x="10" y="92"/>
                  </a:cxn>
                  <a:cxn ang="0">
                    <a:pos x="5" y="82"/>
                  </a:cxn>
                  <a:cxn ang="0">
                    <a:pos x="1" y="71"/>
                  </a:cxn>
                  <a:cxn ang="0">
                    <a:pos x="0" y="59"/>
                  </a:cxn>
                  <a:cxn ang="0">
                    <a:pos x="1" y="48"/>
                  </a:cxn>
                  <a:cxn ang="0">
                    <a:pos x="5" y="37"/>
                  </a:cxn>
                  <a:cxn ang="0">
                    <a:pos x="10" y="27"/>
                  </a:cxn>
                  <a:cxn ang="0">
                    <a:pos x="17" y="17"/>
                  </a:cxn>
                  <a:cxn ang="0">
                    <a:pos x="26" y="11"/>
                  </a:cxn>
                  <a:cxn ang="0">
                    <a:pos x="37" y="5"/>
                  </a:cxn>
                  <a:cxn ang="0">
                    <a:pos x="48" y="1"/>
                  </a:cxn>
                  <a:cxn ang="0">
                    <a:pos x="59" y="0"/>
                  </a:cxn>
                  <a:cxn ang="0">
                    <a:pos x="72" y="1"/>
                  </a:cxn>
                  <a:cxn ang="0">
                    <a:pos x="83" y="5"/>
                  </a:cxn>
                  <a:cxn ang="0">
                    <a:pos x="92" y="11"/>
                  </a:cxn>
                  <a:cxn ang="0">
                    <a:pos x="101" y="17"/>
                  </a:cxn>
                  <a:cxn ang="0">
                    <a:pos x="108" y="27"/>
                  </a:cxn>
                  <a:cxn ang="0">
                    <a:pos x="115" y="37"/>
                  </a:cxn>
                  <a:cxn ang="0">
                    <a:pos x="117" y="48"/>
                  </a:cxn>
                  <a:cxn ang="0">
                    <a:pos x="118" y="59"/>
                  </a:cxn>
                </a:cxnLst>
                <a:rect l="0" t="0" r="r" b="b"/>
                <a:pathLst>
                  <a:path w="118" h="119">
                    <a:moveTo>
                      <a:pt x="118" y="59"/>
                    </a:moveTo>
                    <a:lnTo>
                      <a:pt x="117" y="71"/>
                    </a:lnTo>
                    <a:lnTo>
                      <a:pt x="115" y="82"/>
                    </a:lnTo>
                    <a:lnTo>
                      <a:pt x="108" y="92"/>
                    </a:lnTo>
                    <a:lnTo>
                      <a:pt x="101" y="101"/>
                    </a:lnTo>
                    <a:lnTo>
                      <a:pt x="92" y="108"/>
                    </a:lnTo>
                    <a:lnTo>
                      <a:pt x="83" y="114"/>
                    </a:lnTo>
                    <a:lnTo>
                      <a:pt x="72" y="118"/>
                    </a:lnTo>
                    <a:lnTo>
                      <a:pt x="59" y="119"/>
                    </a:lnTo>
                    <a:lnTo>
                      <a:pt x="48" y="118"/>
                    </a:lnTo>
                    <a:lnTo>
                      <a:pt x="37" y="114"/>
                    </a:lnTo>
                    <a:lnTo>
                      <a:pt x="26" y="108"/>
                    </a:lnTo>
                    <a:lnTo>
                      <a:pt x="17" y="101"/>
                    </a:lnTo>
                    <a:lnTo>
                      <a:pt x="10" y="92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1" y="48"/>
                    </a:lnTo>
                    <a:lnTo>
                      <a:pt x="5" y="37"/>
                    </a:lnTo>
                    <a:lnTo>
                      <a:pt x="10" y="27"/>
                    </a:lnTo>
                    <a:lnTo>
                      <a:pt x="17" y="17"/>
                    </a:lnTo>
                    <a:lnTo>
                      <a:pt x="26" y="11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59" y="0"/>
                    </a:lnTo>
                    <a:lnTo>
                      <a:pt x="72" y="1"/>
                    </a:lnTo>
                    <a:lnTo>
                      <a:pt x="83" y="5"/>
                    </a:lnTo>
                    <a:lnTo>
                      <a:pt x="92" y="11"/>
                    </a:lnTo>
                    <a:lnTo>
                      <a:pt x="101" y="17"/>
                    </a:lnTo>
                    <a:lnTo>
                      <a:pt x="108" y="27"/>
                    </a:lnTo>
                    <a:lnTo>
                      <a:pt x="115" y="37"/>
                    </a:lnTo>
                    <a:lnTo>
                      <a:pt x="117" y="48"/>
                    </a:lnTo>
                    <a:lnTo>
                      <a:pt x="118" y="5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83" name="Freeform 263"/>
              <p:cNvSpPr>
                <a:spLocks/>
              </p:cNvSpPr>
              <p:nvPr userDrawn="1"/>
            </p:nvSpPr>
            <p:spPr bwMode="auto">
              <a:xfrm>
                <a:off x="1357" y="3236"/>
                <a:ext cx="53" cy="53"/>
              </a:xfrm>
              <a:custGeom>
                <a:avLst/>
                <a:gdLst/>
                <a:ahLst/>
                <a:cxnLst>
                  <a:cxn ang="0">
                    <a:pos x="158" y="87"/>
                  </a:cxn>
                  <a:cxn ang="0">
                    <a:pos x="155" y="103"/>
                  </a:cxn>
                  <a:cxn ang="0">
                    <a:pos x="149" y="117"/>
                  </a:cxn>
                  <a:cxn ang="0">
                    <a:pos x="140" y="129"/>
                  </a:cxn>
                  <a:cxn ang="0">
                    <a:pos x="129" y="140"/>
                  </a:cxn>
                  <a:cxn ang="0">
                    <a:pos x="117" y="149"/>
                  </a:cxn>
                  <a:cxn ang="0">
                    <a:pos x="102" y="155"/>
                  </a:cxn>
                  <a:cxn ang="0">
                    <a:pos x="87" y="157"/>
                  </a:cxn>
                  <a:cxn ang="0">
                    <a:pos x="71" y="157"/>
                  </a:cxn>
                  <a:cxn ang="0">
                    <a:pos x="55" y="155"/>
                  </a:cxn>
                  <a:cxn ang="0">
                    <a:pos x="42" y="149"/>
                  </a:cxn>
                  <a:cxn ang="0">
                    <a:pos x="30" y="140"/>
                  </a:cxn>
                  <a:cxn ang="0">
                    <a:pos x="19" y="129"/>
                  </a:cxn>
                  <a:cxn ang="0">
                    <a:pos x="10" y="117"/>
                  </a:cxn>
                  <a:cxn ang="0">
                    <a:pos x="4" y="103"/>
                  </a:cxn>
                  <a:cxn ang="0">
                    <a:pos x="1" y="87"/>
                  </a:cxn>
                  <a:cxn ang="0">
                    <a:pos x="1" y="71"/>
                  </a:cxn>
                  <a:cxn ang="0">
                    <a:pos x="4" y="56"/>
                  </a:cxn>
                  <a:cxn ang="0">
                    <a:pos x="10" y="42"/>
                  </a:cxn>
                  <a:cxn ang="0">
                    <a:pos x="19" y="29"/>
                  </a:cxn>
                  <a:cxn ang="0">
                    <a:pos x="30" y="18"/>
                  </a:cxn>
                  <a:cxn ang="0">
                    <a:pos x="42" y="10"/>
                  </a:cxn>
                  <a:cxn ang="0">
                    <a:pos x="55" y="3"/>
                  </a:cxn>
                  <a:cxn ang="0">
                    <a:pos x="71" y="1"/>
                  </a:cxn>
                  <a:cxn ang="0">
                    <a:pos x="87" y="1"/>
                  </a:cxn>
                  <a:cxn ang="0">
                    <a:pos x="102" y="3"/>
                  </a:cxn>
                  <a:cxn ang="0">
                    <a:pos x="117" y="10"/>
                  </a:cxn>
                  <a:cxn ang="0">
                    <a:pos x="129" y="18"/>
                  </a:cxn>
                  <a:cxn ang="0">
                    <a:pos x="140" y="29"/>
                  </a:cxn>
                  <a:cxn ang="0">
                    <a:pos x="149" y="42"/>
                  </a:cxn>
                  <a:cxn ang="0">
                    <a:pos x="155" y="56"/>
                  </a:cxn>
                  <a:cxn ang="0">
                    <a:pos x="158" y="71"/>
                  </a:cxn>
                </a:cxnLst>
                <a:rect l="0" t="0" r="r" b="b"/>
                <a:pathLst>
                  <a:path w="159" h="158">
                    <a:moveTo>
                      <a:pt x="159" y="80"/>
                    </a:moveTo>
                    <a:lnTo>
                      <a:pt x="158" y="87"/>
                    </a:lnTo>
                    <a:lnTo>
                      <a:pt x="156" y="96"/>
                    </a:lnTo>
                    <a:lnTo>
                      <a:pt x="155" y="103"/>
                    </a:lnTo>
                    <a:lnTo>
                      <a:pt x="153" y="110"/>
                    </a:lnTo>
                    <a:lnTo>
                      <a:pt x="149" y="117"/>
                    </a:lnTo>
                    <a:lnTo>
                      <a:pt x="145" y="124"/>
                    </a:lnTo>
                    <a:lnTo>
                      <a:pt x="140" y="129"/>
                    </a:lnTo>
                    <a:lnTo>
                      <a:pt x="135" y="135"/>
                    </a:lnTo>
                    <a:lnTo>
                      <a:pt x="129" y="140"/>
                    </a:lnTo>
                    <a:lnTo>
                      <a:pt x="123" y="145"/>
                    </a:lnTo>
                    <a:lnTo>
                      <a:pt x="117" y="149"/>
                    </a:lnTo>
                    <a:lnTo>
                      <a:pt x="110" y="152"/>
                    </a:lnTo>
                    <a:lnTo>
                      <a:pt x="102" y="155"/>
                    </a:lnTo>
                    <a:lnTo>
                      <a:pt x="95" y="157"/>
                    </a:lnTo>
                    <a:lnTo>
                      <a:pt x="87" y="157"/>
                    </a:lnTo>
                    <a:lnTo>
                      <a:pt x="79" y="158"/>
                    </a:lnTo>
                    <a:lnTo>
                      <a:pt x="71" y="157"/>
                    </a:lnTo>
                    <a:lnTo>
                      <a:pt x="63" y="157"/>
                    </a:lnTo>
                    <a:lnTo>
                      <a:pt x="55" y="155"/>
                    </a:lnTo>
                    <a:lnTo>
                      <a:pt x="48" y="152"/>
                    </a:lnTo>
                    <a:lnTo>
                      <a:pt x="42" y="149"/>
                    </a:lnTo>
                    <a:lnTo>
                      <a:pt x="35" y="145"/>
                    </a:lnTo>
                    <a:lnTo>
                      <a:pt x="30" y="140"/>
                    </a:lnTo>
                    <a:lnTo>
                      <a:pt x="24" y="135"/>
                    </a:lnTo>
                    <a:lnTo>
                      <a:pt x="19" y="129"/>
                    </a:lnTo>
                    <a:lnTo>
                      <a:pt x="14" y="124"/>
                    </a:lnTo>
                    <a:lnTo>
                      <a:pt x="10" y="117"/>
                    </a:lnTo>
                    <a:lnTo>
                      <a:pt x="6" y="110"/>
                    </a:lnTo>
                    <a:lnTo>
                      <a:pt x="4" y="103"/>
                    </a:lnTo>
                    <a:lnTo>
                      <a:pt x="1" y="96"/>
                    </a:lnTo>
                    <a:lnTo>
                      <a:pt x="1" y="87"/>
                    </a:lnTo>
                    <a:lnTo>
                      <a:pt x="0" y="80"/>
                    </a:lnTo>
                    <a:lnTo>
                      <a:pt x="1" y="71"/>
                    </a:lnTo>
                    <a:lnTo>
                      <a:pt x="1" y="64"/>
                    </a:lnTo>
                    <a:lnTo>
                      <a:pt x="4" y="56"/>
                    </a:lnTo>
                    <a:lnTo>
                      <a:pt x="6" y="49"/>
                    </a:lnTo>
                    <a:lnTo>
                      <a:pt x="10" y="42"/>
                    </a:lnTo>
                    <a:lnTo>
                      <a:pt x="14" y="35"/>
                    </a:lnTo>
                    <a:lnTo>
                      <a:pt x="19" y="29"/>
                    </a:lnTo>
                    <a:lnTo>
                      <a:pt x="24" y="23"/>
                    </a:lnTo>
                    <a:lnTo>
                      <a:pt x="30" y="18"/>
                    </a:lnTo>
                    <a:lnTo>
                      <a:pt x="35" y="13"/>
                    </a:lnTo>
                    <a:lnTo>
                      <a:pt x="42" y="10"/>
                    </a:lnTo>
                    <a:lnTo>
                      <a:pt x="48" y="7"/>
                    </a:lnTo>
                    <a:lnTo>
                      <a:pt x="55" y="3"/>
                    </a:lnTo>
                    <a:lnTo>
                      <a:pt x="63" y="2"/>
                    </a:lnTo>
                    <a:lnTo>
                      <a:pt x="71" y="1"/>
                    </a:lnTo>
                    <a:lnTo>
                      <a:pt x="79" y="0"/>
                    </a:lnTo>
                    <a:lnTo>
                      <a:pt x="87" y="1"/>
                    </a:lnTo>
                    <a:lnTo>
                      <a:pt x="95" y="2"/>
                    </a:lnTo>
                    <a:lnTo>
                      <a:pt x="102" y="3"/>
                    </a:lnTo>
                    <a:lnTo>
                      <a:pt x="110" y="7"/>
                    </a:lnTo>
                    <a:lnTo>
                      <a:pt x="117" y="10"/>
                    </a:lnTo>
                    <a:lnTo>
                      <a:pt x="123" y="13"/>
                    </a:lnTo>
                    <a:lnTo>
                      <a:pt x="129" y="18"/>
                    </a:lnTo>
                    <a:lnTo>
                      <a:pt x="135" y="23"/>
                    </a:lnTo>
                    <a:lnTo>
                      <a:pt x="140" y="29"/>
                    </a:lnTo>
                    <a:lnTo>
                      <a:pt x="145" y="35"/>
                    </a:lnTo>
                    <a:lnTo>
                      <a:pt x="149" y="42"/>
                    </a:lnTo>
                    <a:lnTo>
                      <a:pt x="153" y="49"/>
                    </a:lnTo>
                    <a:lnTo>
                      <a:pt x="155" y="56"/>
                    </a:lnTo>
                    <a:lnTo>
                      <a:pt x="156" y="64"/>
                    </a:lnTo>
                    <a:lnTo>
                      <a:pt x="158" y="71"/>
                    </a:lnTo>
                    <a:lnTo>
                      <a:pt x="159" y="8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84" name="Freeform 264"/>
              <p:cNvSpPr>
                <a:spLocks/>
              </p:cNvSpPr>
              <p:nvPr userDrawn="1"/>
            </p:nvSpPr>
            <p:spPr bwMode="auto">
              <a:xfrm>
                <a:off x="1364" y="3243"/>
                <a:ext cx="39" cy="40"/>
              </a:xfrm>
              <a:custGeom>
                <a:avLst/>
                <a:gdLst/>
                <a:ahLst/>
                <a:cxnLst>
                  <a:cxn ang="0">
                    <a:pos x="119" y="59"/>
                  </a:cxn>
                  <a:cxn ang="0">
                    <a:pos x="118" y="70"/>
                  </a:cxn>
                  <a:cxn ang="0">
                    <a:pos x="114" y="81"/>
                  </a:cxn>
                  <a:cxn ang="0">
                    <a:pos x="108" y="92"/>
                  </a:cxn>
                  <a:cxn ang="0">
                    <a:pos x="101" y="100"/>
                  </a:cxn>
                  <a:cxn ang="0">
                    <a:pos x="92" y="108"/>
                  </a:cxn>
                  <a:cxn ang="0">
                    <a:pos x="82" y="113"/>
                  </a:cxn>
                  <a:cxn ang="0">
                    <a:pos x="71" y="116"/>
                  </a:cxn>
                  <a:cxn ang="0">
                    <a:pos x="59" y="118"/>
                  </a:cxn>
                  <a:cxn ang="0">
                    <a:pos x="48" y="116"/>
                  </a:cxn>
                  <a:cxn ang="0">
                    <a:pos x="37" y="113"/>
                  </a:cxn>
                  <a:cxn ang="0">
                    <a:pos x="26" y="108"/>
                  </a:cxn>
                  <a:cxn ang="0">
                    <a:pos x="17" y="100"/>
                  </a:cxn>
                  <a:cxn ang="0">
                    <a:pos x="10" y="92"/>
                  </a:cxn>
                  <a:cxn ang="0">
                    <a:pos x="5" y="81"/>
                  </a:cxn>
                  <a:cxn ang="0">
                    <a:pos x="1" y="70"/>
                  </a:cxn>
                  <a:cxn ang="0">
                    <a:pos x="0" y="59"/>
                  </a:cxn>
                  <a:cxn ang="0">
                    <a:pos x="1" y="46"/>
                  </a:cxn>
                  <a:cxn ang="0">
                    <a:pos x="5" y="35"/>
                  </a:cxn>
                  <a:cxn ang="0">
                    <a:pos x="10" y="25"/>
                  </a:cxn>
                  <a:cxn ang="0">
                    <a:pos x="17" y="17"/>
                  </a:cxn>
                  <a:cxn ang="0">
                    <a:pos x="26" y="9"/>
                  </a:cxn>
                  <a:cxn ang="0">
                    <a:pos x="37" y="3"/>
                  </a:cxn>
                  <a:cxn ang="0">
                    <a:pos x="48" y="0"/>
                  </a:cxn>
                  <a:cxn ang="0">
                    <a:pos x="59" y="0"/>
                  </a:cxn>
                  <a:cxn ang="0">
                    <a:pos x="71" y="0"/>
                  </a:cxn>
                  <a:cxn ang="0">
                    <a:pos x="82" y="3"/>
                  </a:cxn>
                  <a:cxn ang="0">
                    <a:pos x="92" y="9"/>
                  </a:cxn>
                  <a:cxn ang="0">
                    <a:pos x="101" y="17"/>
                  </a:cxn>
                  <a:cxn ang="0">
                    <a:pos x="108" y="25"/>
                  </a:cxn>
                  <a:cxn ang="0">
                    <a:pos x="114" y="35"/>
                  </a:cxn>
                  <a:cxn ang="0">
                    <a:pos x="118" y="46"/>
                  </a:cxn>
                  <a:cxn ang="0">
                    <a:pos x="119" y="59"/>
                  </a:cxn>
                </a:cxnLst>
                <a:rect l="0" t="0" r="r" b="b"/>
                <a:pathLst>
                  <a:path w="119" h="118">
                    <a:moveTo>
                      <a:pt x="119" y="59"/>
                    </a:moveTo>
                    <a:lnTo>
                      <a:pt x="118" y="70"/>
                    </a:lnTo>
                    <a:lnTo>
                      <a:pt x="114" y="81"/>
                    </a:lnTo>
                    <a:lnTo>
                      <a:pt x="108" y="92"/>
                    </a:lnTo>
                    <a:lnTo>
                      <a:pt x="101" y="100"/>
                    </a:lnTo>
                    <a:lnTo>
                      <a:pt x="92" y="108"/>
                    </a:lnTo>
                    <a:lnTo>
                      <a:pt x="82" y="113"/>
                    </a:lnTo>
                    <a:lnTo>
                      <a:pt x="71" y="116"/>
                    </a:lnTo>
                    <a:lnTo>
                      <a:pt x="59" y="118"/>
                    </a:lnTo>
                    <a:lnTo>
                      <a:pt x="48" y="116"/>
                    </a:lnTo>
                    <a:lnTo>
                      <a:pt x="37" y="113"/>
                    </a:lnTo>
                    <a:lnTo>
                      <a:pt x="26" y="108"/>
                    </a:lnTo>
                    <a:lnTo>
                      <a:pt x="17" y="100"/>
                    </a:lnTo>
                    <a:lnTo>
                      <a:pt x="10" y="92"/>
                    </a:lnTo>
                    <a:lnTo>
                      <a:pt x="5" y="81"/>
                    </a:lnTo>
                    <a:lnTo>
                      <a:pt x="1" y="70"/>
                    </a:lnTo>
                    <a:lnTo>
                      <a:pt x="0" y="59"/>
                    </a:lnTo>
                    <a:lnTo>
                      <a:pt x="1" y="46"/>
                    </a:lnTo>
                    <a:lnTo>
                      <a:pt x="5" y="35"/>
                    </a:lnTo>
                    <a:lnTo>
                      <a:pt x="10" y="25"/>
                    </a:lnTo>
                    <a:lnTo>
                      <a:pt x="17" y="17"/>
                    </a:lnTo>
                    <a:lnTo>
                      <a:pt x="26" y="9"/>
                    </a:lnTo>
                    <a:lnTo>
                      <a:pt x="37" y="3"/>
                    </a:lnTo>
                    <a:lnTo>
                      <a:pt x="48" y="0"/>
                    </a:lnTo>
                    <a:lnTo>
                      <a:pt x="59" y="0"/>
                    </a:lnTo>
                    <a:lnTo>
                      <a:pt x="71" y="0"/>
                    </a:lnTo>
                    <a:lnTo>
                      <a:pt x="82" y="3"/>
                    </a:lnTo>
                    <a:lnTo>
                      <a:pt x="92" y="9"/>
                    </a:lnTo>
                    <a:lnTo>
                      <a:pt x="101" y="17"/>
                    </a:lnTo>
                    <a:lnTo>
                      <a:pt x="108" y="25"/>
                    </a:lnTo>
                    <a:lnTo>
                      <a:pt x="114" y="35"/>
                    </a:lnTo>
                    <a:lnTo>
                      <a:pt x="118" y="46"/>
                    </a:lnTo>
                    <a:lnTo>
                      <a:pt x="119" y="5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85" name="Freeform 265"/>
              <p:cNvSpPr>
                <a:spLocks/>
              </p:cNvSpPr>
              <p:nvPr userDrawn="1"/>
            </p:nvSpPr>
            <p:spPr bwMode="auto">
              <a:xfrm>
                <a:off x="1120" y="3071"/>
                <a:ext cx="52" cy="53"/>
              </a:xfrm>
              <a:custGeom>
                <a:avLst/>
                <a:gdLst/>
                <a:ahLst/>
                <a:cxnLst>
                  <a:cxn ang="0">
                    <a:pos x="157" y="87"/>
                  </a:cxn>
                  <a:cxn ang="0">
                    <a:pos x="155" y="103"/>
                  </a:cxn>
                  <a:cxn ang="0">
                    <a:pos x="149" y="117"/>
                  </a:cxn>
                  <a:cxn ang="0">
                    <a:pos x="140" y="130"/>
                  </a:cxn>
                  <a:cxn ang="0">
                    <a:pos x="129" y="140"/>
                  </a:cxn>
                  <a:cxn ang="0">
                    <a:pos x="117" y="149"/>
                  </a:cxn>
                  <a:cxn ang="0">
                    <a:pos x="102" y="155"/>
                  </a:cxn>
                  <a:cxn ang="0">
                    <a:pos x="87" y="159"/>
                  </a:cxn>
                  <a:cxn ang="0">
                    <a:pos x="71" y="159"/>
                  </a:cxn>
                  <a:cxn ang="0">
                    <a:pos x="55" y="155"/>
                  </a:cxn>
                  <a:cxn ang="0">
                    <a:pos x="42" y="149"/>
                  </a:cxn>
                  <a:cxn ang="0">
                    <a:pos x="28" y="140"/>
                  </a:cxn>
                  <a:cxn ang="0">
                    <a:pos x="18" y="130"/>
                  </a:cxn>
                  <a:cxn ang="0">
                    <a:pos x="10" y="117"/>
                  </a:cxn>
                  <a:cxn ang="0">
                    <a:pos x="4" y="103"/>
                  </a:cxn>
                  <a:cxn ang="0">
                    <a:pos x="0" y="87"/>
                  </a:cxn>
                  <a:cxn ang="0">
                    <a:pos x="0" y="71"/>
                  </a:cxn>
                  <a:cxn ang="0">
                    <a:pos x="4" y="57"/>
                  </a:cxn>
                  <a:cxn ang="0">
                    <a:pos x="10" y="42"/>
                  </a:cxn>
                  <a:cxn ang="0">
                    <a:pos x="18" y="30"/>
                  </a:cxn>
                  <a:cxn ang="0">
                    <a:pos x="28" y="18"/>
                  </a:cxn>
                  <a:cxn ang="0">
                    <a:pos x="42" y="10"/>
                  </a:cxn>
                  <a:cxn ang="0">
                    <a:pos x="55" y="4"/>
                  </a:cxn>
                  <a:cxn ang="0">
                    <a:pos x="71" y="1"/>
                  </a:cxn>
                  <a:cxn ang="0">
                    <a:pos x="87" y="1"/>
                  </a:cxn>
                  <a:cxn ang="0">
                    <a:pos x="102" y="4"/>
                  </a:cxn>
                  <a:cxn ang="0">
                    <a:pos x="117" y="10"/>
                  </a:cxn>
                  <a:cxn ang="0">
                    <a:pos x="129" y="18"/>
                  </a:cxn>
                  <a:cxn ang="0">
                    <a:pos x="140" y="30"/>
                  </a:cxn>
                  <a:cxn ang="0">
                    <a:pos x="149" y="42"/>
                  </a:cxn>
                  <a:cxn ang="0">
                    <a:pos x="155" y="57"/>
                  </a:cxn>
                  <a:cxn ang="0">
                    <a:pos x="157" y="71"/>
                  </a:cxn>
                </a:cxnLst>
                <a:rect l="0" t="0" r="r" b="b"/>
                <a:pathLst>
                  <a:path w="157" h="159">
                    <a:moveTo>
                      <a:pt x="157" y="80"/>
                    </a:moveTo>
                    <a:lnTo>
                      <a:pt x="157" y="87"/>
                    </a:lnTo>
                    <a:lnTo>
                      <a:pt x="156" y="96"/>
                    </a:lnTo>
                    <a:lnTo>
                      <a:pt x="155" y="103"/>
                    </a:lnTo>
                    <a:lnTo>
                      <a:pt x="151" y="111"/>
                    </a:lnTo>
                    <a:lnTo>
                      <a:pt x="149" y="117"/>
                    </a:lnTo>
                    <a:lnTo>
                      <a:pt x="144" y="124"/>
                    </a:lnTo>
                    <a:lnTo>
                      <a:pt x="140" y="130"/>
                    </a:lnTo>
                    <a:lnTo>
                      <a:pt x="135" y="135"/>
                    </a:lnTo>
                    <a:lnTo>
                      <a:pt x="129" y="140"/>
                    </a:lnTo>
                    <a:lnTo>
                      <a:pt x="123" y="145"/>
                    </a:lnTo>
                    <a:lnTo>
                      <a:pt x="117" y="149"/>
                    </a:lnTo>
                    <a:lnTo>
                      <a:pt x="109" y="153"/>
                    </a:lnTo>
                    <a:lnTo>
                      <a:pt x="102" y="155"/>
                    </a:lnTo>
                    <a:lnTo>
                      <a:pt x="95" y="157"/>
                    </a:lnTo>
                    <a:lnTo>
                      <a:pt x="87" y="159"/>
                    </a:lnTo>
                    <a:lnTo>
                      <a:pt x="79" y="159"/>
                    </a:lnTo>
                    <a:lnTo>
                      <a:pt x="71" y="159"/>
                    </a:lnTo>
                    <a:lnTo>
                      <a:pt x="63" y="157"/>
                    </a:lnTo>
                    <a:lnTo>
                      <a:pt x="55" y="155"/>
                    </a:lnTo>
                    <a:lnTo>
                      <a:pt x="48" y="153"/>
                    </a:lnTo>
                    <a:lnTo>
                      <a:pt x="42" y="149"/>
                    </a:lnTo>
                    <a:lnTo>
                      <a:pt x="34" y="145"/>
                    </a:lnTo>
                    <a:lnTo>
                      <a:pt x="28" y="140"/>
                    </a:lnTo>
                    <a:lnTo>
                      <a:pt x="23" y="135"/>
                    </a:lnTo>
                    <a:lnTo>
                      <a:pt x="18" y="130"/>
                    </a:lnTo>
                    <a:lnTo>
                      <a:pt x="13" y="124"/>
                    </a:lnTo>
                    <a:lnTo>
                      <a:pt x="10" y="117"/>
                    </a:lnTo>
                    <a:lnTo>
                      <a:pt x="6" y="111"/>
                    </a:lnTo>
                    <a:lnTo>
                      <a:pt x="4" y="103"/>
                    </a:lnTo>
                    <a:lnTo>
                      <a:pt x="1" y="96"/>
                    </a:lnTo>
                    <a:lnTo>
                      <a:pt x="0" y="87"/>
                    </a:lnTo>
                    <a:lnTo>
                      <a:pt x="0" y="80"/>
                    </a:lnTo>
                    <a:lnTo>
                      <a:pt x="0" y="71"/>
                    </a:lnTo>
                    <a:lnTo>
                      <a:pt x="1" y="64"/>
                    </a:lnTo>
                    <a:lnTo>
                      <a:pt x="4" y="57"/>
                    </a:lnTo>
                    <a:lnTo>
                      <a:pt x="6" y="49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8" y="30"/>
                    </a:lnTo>
                    <a:lnTo>
                      <a:pt x="23" y="23"/>
                    </a:lnTo>
                    <a:lnTo>
                      <a:pt x="28" y="18"/>
                    </a:lnTo>
                    <a:lnTo>
                      <a:pt x="34" y="14"/>
                    </a:lnTo>
                    <a:lnTo>
                      <a:pt x="42" y="10"/>
                    </a:lnTo>
                    <a:lnTo>
                      <a:pt x="48" y="7"/>
                    </a:lnTo>
                    <a:lnTo>
                      <a:pt x="55" y="4"/>
                    </a:lnTo>
                    <a:lnTo>
                      <a:pt x="63" y="2"/>
                    </a:lnTo>
                    <a:lnTo>
                      <a:pt x="71" y="1"/>
                    </a:lnTo>
                    <a:lnTo>
                      <a:pt x="79" y="0"/>
                    </a:lnTo>
                    <a:lnTo>
                      <a:pt x="87" y="1"/>
                    </a:lnTo>
                    <a:lnTo>
                      <a:pt x="95" y="2"/>
                    </a:lnTo>
                    <a:lnTo>
                      <a:pt x="102" y="4"/>
                    </a:lnTo>
                    <a:lnTo>
                      <a:pt x="109" y="7"/>
                    </a:lnTo>
                    <a:lnTo>
                      <a:pt x="117" y="10"/>
                    </a:lnTo>
                    <a:lnTo>
                      <a:pt x="123" y="14"/>
                    </a:lnTo>
                    <a:lnTo>
                      <a:pt x="129" y="18"/>
                    </a:lnTo>
                    <a:lnTo>
                      <a:pt x="135" y="23"/>
                    </a:lnTo>
                    <a:lnTo>
                      <a:pt x="140" y="30"/>
                    </a:lnTo>
                    <a:lnTo>
                      <a:pt x="144" y="36"/>
                    </a:lnTo>
                    <a:lnTo>
                      <a:pt x="149" y="42"/>
                    </a:lnTo>
                    <a:lnTo>
                      <a:pt x="151" y="49"/>
                    </a:lnTo>
                    <a:lnTo>
                      <a:pt x="155" y="57"/>
                    </a:lnTo>
                    <a:lnTo>
                      <a:pt x="156" y="64"/>
                    </a:lnTo>
                    <a:lnTo>
                      <a:pt x="157" y="71"/>
                    </a:lnTo>
                    <a:lnTo>
                      <a:pt x="157" y="8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86" name="Freeform 266"/>
              <p:cNvSpPr>
                <a:spLocks/>
              </p:cNvSpPr>
              <p:nvPr userDrawn="1"/>
            </p:nvSpPr>
            <p:spPr bwMode="auto">
              <a:xfrm>
                <a:off x="1126" y="3078"/>
                <a:ext cx="40" cy="39"/>
              </a:xfrm>
              <a:custGeom>
                <a:avLst/>
                <a:gdLst/>
                <a:ahLst/>
                <a:cxnLst>
                  <a:cxn ang="0">
                    <a:pos x="118" y="59"/>
                  </a:cxn>
                  <a:cxn ang="0">
                    <a:pos x="116" y="70"/>
                  </a:cxn>
                  <a:cxn ang="0">
                    <a:pos x="114" y="81"/>
                  </a:cxn>
                  <a:cxn ang="0">
                    <a:pos x="108" y="92"/>
                  </a:cxn>
                  <a:cxn ang="0">
                    <a:pos x="100" y="101"/>
                  </a:cxn>
                  <a:cxn ang="0">
                    <a:pos x="92" y="108"/>
                  </a:cxn>
                  <a:cxn ang="0">
                    <a:pos x="82" y="113"/>
                  </a:cxn>
                  <a:cxn ang="0">
                    <a:pos x="71" y="117"/>
                  </a:cxn>
                  <a:cxn ang="0">
                    <a:pos x="59" y="118"/>
                  </a:cxn>
                  <a:cxn ang="0">
                    <a:pos x="48" y="117"/>
                  </a:cxn>
                  <a:cxn ang="0">
                    <a:pos x="35" y="113"/>
                  </a:cxn>
                  <a:cxn ang="0">
                    <a:pos x="25" y="108"/>
                  </a:cxn>
                  <a:cxn ang="0">
                    <a:pos x="17" y="101"/>
                  </a:cxn>
                  <a:cxn ang="0">
                    <a:pos x="9" y="92"/>
                  </a:cxn>
                  <a:cxn ang="0">
                    <a:pos x="4" y="81"/>
                  </a:cxn>
                  <a:cxn ang="0">
                    <a:pos x="1" y="70"/>
                  </a:cxn>
                  <a:cxn ang="0">
                    <a:pos x="0" y="59"/>
                  </a:cxn>
                  <a:cxn ang="0">
                    <a:pos x="1" y="47"/>
                  </a:cxn>
                  <a:cxn ang="0">
                    <a:pos x="4" y="36"/>
                  </a:cxn>
                  <a:cxn ang="0">
                    <a:pos x="9" y="26"/>
                  </a:cxn>
                  <a:cxn ang="0">
                    <a:pos x="17" y="17"/>
                  </a:cxn>
                  <a:cxn ang="0">
                    <a:pos x="25" y="10"/>
                  </a:cxn>
                  <a:cxn ang="0">
                    <a:pos x="35" y="4"/>
                  </a:cxn>
                  <a:cxn ang="0">
                    <a:pos x="48" y="1"/>
                  </a:cxn>
                  <a:cxn ang="0">
                    <a:pos x="59" y="0"/>
                  </a:cxn>
                  <a:cxn ang="0">
                    <a:pos x="71" y="1"/>
                  </a:cxn>
                  <a:cxn ang="0">
                    <a:pos x="82" y="4"/>
                  </a:cxn>
                  <a:cxn ang="0">
                    <a:pos x="92" y="10"/>
                  </a:cxn>
                  <a:cxn ang="0">
                    <a:pos x="100" y="17"/>
                  </a:cxn>
                  <a:cxn ang="0">
                    <a:pos x="108" y="26"/>
                  </a:cxn>
                  <a:cxn ang="0">
                    <a:pos x="114" y="36"/>
                  </a:cxn>
                  <a:cxn ang="0">
                    <a:pos x="116" y="47"/>
                  </a:cxn>
                  <a:cxn ang="0">
                    <a:pos x="118" y="59"/>
                  </a:cxn>
                </a:cxnLst>
                <a:rect l="0" t="0" r="r" b="b"/>
                <a:pathLst>
                  <a:path w="118" h="118">
                    <a:moveTo>
                      <a:pt x="118" y="59"/>
                    </a:moveTo>
                    <a:lnTo>
                      <a:pt x="116" y="70"/>
                    </a:lnTo>
                    <a:lnTo>
                      <a:pt x="114" y="81"/>
                    </a:lnTo>
                    <a:lnTo>
                      <a:pt x="108" y="92"/>
                    </a:lnTo>
                    <a:lnTo>
                      <a:pt x="100" y="101"/>
                    </a:lnTo>
                    <a:lnTo>
                      <a:pt x="92" y="108"/>
                    </a:lnTo>
                    <a:lnTo>
                      <a:pt x="82" y="113"/>
                    </a:lnTo>
                    <a:lnTo>
                      <a:pt x="71" y="117"/>
                    </a:lnTo>
                    <a:lnTo>
                      <a:pt x="59" y="118"/>
                    </a:lnTo>
                    <a:lnTo>
                      <a:pt x="48" y="117"/>
                    </a:lnTo>
                    <a:lnTo>
                      <a:pt x="35" y="113"/>
                    </a:lnTo>
                    <a:lnTo>
                      <a:pt x="25" y="108"/>
                    </a:lnTo>
                    <a:lnTo>
                      <a:pt x="17" y="101"/>
                    </a:lnTo>
                    <a:lnTo>
                      <a:pt x="9" y="92"/>
                    </a:lnTo>
                    <a:lnTo>
                      <a:pt x="4" y="81"/>
                    </a:lnTo>
                    <a:lnTo>
                      <a:pt x="1" y="70"/>
                    </a:lnTo>
                    <a:lnTo>
                      <a:pt x="0" y="59"/>
                    </a:lnTo>
                    <a:lnTo>
                      <a:pt x="1" y="47"/>
                    </a:lnTo>
                    <a:lnTo>
                      <a:pt x="4" y="36"/>
                    </a:lnTo>
                    <a:lnTo>
                      <a:pt x="9" y="26"/>
                    </a:lnTo>
                    <a:lnTo>
                      <a:pt x="17" y="17"/>
                    </a:lnTo>
                    <a:lnTo>
                      <a:pt x="25" y="10"/>
                    </a:lnTo>
                    <a:lnTo>
                      <a:pt x="35" y="4"/>
                    </a:lnTo>
                    <a:lnTo>
                      <a:pt x="48" y="1"/>
                    </a:lnTo>
                    <a:lnTo>
                      <a:pt x="59" y="0"/>
                    </a:lnTo>
                    <a:lnTo>
                      <a:pt x="71" y="1"/>
                    </a:lnTo>
                    <a:lnTo>
                      <a:pt x="82" y="4"/>
                    </a:lnTo>
                    <a:lnTo>
                      <a:pt x="92" y="10"/>
                    </a:lnTo>
                    <a:lnTo>
                      <a:pt x="100" y="17"/>
                    </a:lnTo>
                    <a:lnTo>
                      <a:pt x="108" y="26"/>
                    </a:lnTo>
                    <a:lnTo>
                      <a:pt x="114" y="36"/>
                    </a:lnTo>
                    <a:lnTo>
                      <a:pt x="116" y="47"/>
                    </a:lnTo>
                    <a:lnTo>
                      <a:pt x="118" y="5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87" name="Freeform 267"/>
              <p:cNvSpPr>
                <a:spLocks/>
              </p:cNvSpPr>
              <p:nvPr userDrawn="1"/>
            </p:nvSpPr>
            <p:spPr bwMode="auto">
              <a:xfrm>
                <a:off x="934" y="3392"/>
                <a:ext cx="53" cy="53"/>
              </a:xfrm>
              <a:custGeom>
                <a:avLst/>
                <a:gdLst/>
                <a:ahLst/>
                <a:cxnLst>
                  <a:cxn ang="0">
                    <a:pos x="157" y="86"/>
                  </a:cxn>
                  <a:cxn ang="0">
                    <a:pos x="155" y="102"/>
                  </a:cxn>
                  <a:cxn ang="0">
                    <a:pos x="149" y="116"/>
                  </a:cxn>
                  <a:cxn ang="0">
                    <a:pos x="140" y="129"/>
                  </a:cxn>
                  <a:cxn ang="0">
                    <a:pos x="129" y="139"/>
                  </a:cxn>
                  <a:cxn ang="0">
                    <a:pos x="117" y="148"/>
                  </a:cxn>
                  <a:cxn ang="0">
                    <a:pos x="102" y="154"/>
                  </a:cxn>
                  <a:cxn ang="0">
                    <a:pos x="87" y="158"/>
                  </a:cxn>
                  <a:cxn ang="0">
                    <a:pos x="71" y="158"/>
                  </a:cxn>
                  <a:cxn ang="0">
                    <a:pos x="55" y="154"/>
                  </a:cxn>
                  <a:cxn ang="0">
                    <a:pos x="42" y="148"/>
                  </a:cxn>
                  <a:cxn ang="0">
                    <a:pos x="28" y="139"/>
                  </a:cxn>
                  <a:cxn ang="0">
                    <a:pos x="18" y="129"/>
                  </a:cxn>
                  <a:cxn ang="0">
                    <a:pos x="10" y="116"/>
                  </a:cxn>
                  <a:cxn ang="0">
                    <a:pos x="3" y="102"/>
                  </a:cxn>
                  <a:cxn ang="0">
                    <a:pos x="0" y="86"/>
                  </a:cxn>
                  <a:cxn ang="0">
                    <a:pos x="0" y="70"/>
                  </a:cxn>
                  <a:cxn ang="0">
                    <a:pos x="3" y="56"/>
                  </a:cxn>
                  <a:cxn ang="0">
                    <a:pos x="10" y="41"/>
                  </a:cxn>
                  <a:cxn ang="0">
                    <a:pos x="18" y="28"/>
                  </a:cxn>
                  <a:cxn ang="0">
                    <a:pos x="28" y="17"/>
                  </a:cxn>
                  <a:cxn ang="0">
                    <a:pos x="42" y="9"/>
                  </a:cxn>
                  <a:cxn ang="0">
                    <a:pos x="55" y="3"/>
                  </a:cxn>
                  <a:cxn ang="0">
                    <a:pos x="71" y="0"/>
                  </a:cxn>
                  <a:cxn ang="0">
                    <a:pos x="87" y="0"/>
                  </a:cxn>
                  <a:cxn ang="0">
                    <a:pos x="102" y="3"/>
                  </a:cxn>
                  <a:cxn ang="0">
                    <a:pos x="117" y="9"/>
                  </a:cxn>
                  <a:cxn ang="0">
                    <a:pos x="129" y="17"/>
                  </a:cxn>
                  <a:cxn ang="0">
                    <a:pos x="140" y="28"/>
                  </a:cxn>
                  <a:cxn ang="0">
                    <a:pos x="149" y="41"/>
                  </a:cxn>
                  <a:cxn ang="0">
                    <a:pos x="155" y="56"/>
                  </a:cxn>
                  <a:cxn ang="0">
                    <a:pos x="157" y="70"/>
                  </a:cxn>
                </a:cxnLst>
                <a:rect l="0" t="0" r="r" b="b"/>
                <a:pathLst>
                  <a:path w="157" h="158">
                    <a:moveTo>
                      <a:pt x="157" y="79"/>
                    </a:moveTo>
                    <a:lnTo>
                      <a:pt x="157" y="86"/>
                    </a:lnTo>
                    <a:lnTo>
                      <a:pt x="156" y="95"/>
                    </a:lnTo>
                    <a:lnTo>
                      <a:pt x="155" y="102"/>
                    </a:lnTo>
                    <a:lnTo>
                      <a:pt x="151" y="110"/>
                    </a:lnTo>
                    <a:lnTo>
                      <a:pt x="149" y="116"/>
                    </a:lnTo>
                    <a:lnTo>
                      <a:pt x="144" y="123"/>
                    </a:lnTo>
                    <a:lnTo>
                      <a:pt x="140" y="129"/>
                    </a:lnTo>
                    <a:lnTo>
                      <a:pt x="135" y="134"/>
                    </a:lnTo>
                    <a:lnTo>
                      <a:pt x="129" y="139"/>
                    </a:lnTo>
                    <a:lnTo>
                      <a:pt x="123" y="144"/>
                    </a:lnTo>
                    <a:lnTo>
                      <a:pt x="117" y="148"/>
                    </a:lnTo>
                    <a:lnTo>
                      <a:pt x="109" y="151"/>
                    </a:lnTo>
                    <a:lnTo>
                      <a:pt x="102" y="154"/>
                    </a:lnTo>
                    <a:lnTo>
                      <a:pt x="95" y="156"/>
                    </a:lnTo>
                    <a:lnTo>
                      <a:pt x="87" y="158"/>
                    </a:lnTo>
                    <a:lnTo>
                      <a:pt x="79" y="158"/>
                    </a:lnTo>
                    <a:lnTo>
                      <a:pt x="71" y="158"/>
                    </a:lnTo>
                    <a:lnTo>
                      <a:pt x="63" y="156"/>
                    </a:lnTo>
                    <a:lnTo>
                      <a:pt x="55" y="154"/>
                    </a:lnTo>
                    <a:lnTo>
                      <a:pt x="48" y="151"/>
                    </a:lnTo>
                    <a:lnTo>
                      <a:pt x="42" y="148"/>
                    </a:lnTo>
                    <a:lnTo>
                      <a:pt x="34" y="144"/>
                    </a:lnTo>
                    <a:lnTo>
                      <a:pt x="28" y="139"/>
                    </a:lnTo>
                    <a:lnTo>
                      <a:pt x="23" y="134"/>
                    </a:lnTo>
                    <a:lnTo>
                      <a:pt x="18" y="129"/>
                    </a:lnTo>
                    <a:lnTo>
                      <a:pt x="13" y="123"/>
                    </a:lnTo>
                    <a:lnTo>
                      <a:pt x="10" y="116"/>
                    </a:lnTo>
                    <a:lnTo>
                      <a:pt x="6" y="110"/>
                    </a:lnTo>
                    <a:lnTo>
                      <a:pt x="3" y="102"/>
                    </a:lnTo>
                    <a:lnTo>
                      <a:pt x="1" y="95"/>
                    </a:lnTo>
                    <a:lnTo>
                      <a:pt x="0" y="86"/>
                    </a:lnTo>
                    <a:lnTo>
                      <a:pt x="0" y="79"/>
                    </a:lnTo>
                    <a:lnTo>
                      <a:pt x="0" y="70"/>
                    </a:lnTo>
                    <a:lnTo>
                      <a:pt x="1" y="63"/>
                    </a:lnTo>
                    <a:lnTo>
                      <a:pt x="3" y="56"/>
                    </a:lnTo>
                    <a:lnTo>
                      <a:pt x="6" y="48"/>
                    </a:lnTo>
                    <a:lnTo>
                      <a:pt x="10" y="41"/>
                    </a:lnTo>
                    <a:lnTo>
                      <a:pt x="13" y="35"/>
                    </a:lnTo>
                    <a:lnTo>
                      <a:pt x="18" y="28"/>
                    </a:lnTo>
                    <a:lnTo>
                      <a:pt x="23" y="22"/>
                    </a:lnTo>
                    <a:lnTo>
                      <a:pt x="28" y="17"/>
                    </a:lnTo>
                    <a:lnTo>
                      <a:pt x="34" y="14"/>
                    </a:lnTo>
                    <a:lnTo>
                      <a:pt x="42" y="9"/>
                    </a:lnTo>
                    <a:lnTo>
                      <a:pt x="48" y="6"/>
                    </a:lnTo>
                    <a:lnTo>
                      <a:pt x="55" y="3"/>
                    </a:lnTo>
                    <a:lnTo>
                      <a:pt x="63" y="1"/>
                    </a:lnTo>
                    <a:lnTo>
                      <a:pt x="71" y="0"/>
                    </a:lnTo>
                    <a:lnTo>
                      <a:pt x="79" y="0"/>
                    </a:lnTo>
                    <a:lnTo>
                      <a:pt x="87" y="0"/>
                    </a:lnTo>
                    <a:lnTo>
                      <a:pt x="95" y="1"/>
                    </a:lnTo>
                    <a:lnTo>
                      <a:pt x="102" y="3"/>
                    </a:lnTo>
                    <a:lnTo>
                      <a:pt x="109" y="6"/>
                    </a:lnTo>
                    <a:lnTo>
                      <a:pt x="117" y="9"/>
                    </a:lnTo>
                    <a:lnTo>
                      <a:pt x="123" y="14"/>
                    </a:lnTo>
                    <a:lnTo>
                      <a:pt x="129" y="17"/>
                    </a:lnTo>
                    <a:lnTo>
                      <a:pt x="135" y="22"/>
                    </a:lnTo>
                    <a:lnTo>
                      <a:pt x="140" y="28"/>
                    </a:lnTo>
                    <a:lnTo>
                      <a:pt x="144" y="35"/>
                    </a:lnTo>
                    <a:lnTo>
                      <a:pt x="149" y="41"/>
                    </a:lnTo>
                    <a:lnTo>
                      <a:pt x="151" y="48"/>
                    </a:lnTo>
                    <a:lnTo>
                      <a:pt x="155" y="56"/>
                    </a:lnTo>
                    <a:lnTo>
                      <a:pt x="156" y="63"/>
                    </a:lnTo>
                    <a:lnTo>
                      <a:pt x="157" y="70"/>
                    </a:lnTo>
                    <a:lnTo>
                      <a:pt x="157" y="79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88" name="Freeform 268"/>
              <p:cNvSpPr>
                <a:spLocks/>
              </p:cNvSpPr>
              <p:nvPr userDrawn="1"/>
            </p:nvSpPr>
            <p:spPr bwMode="auto">
              <a:xfrm>
                <a:off x="941" y="3399"/>
                <a:ext cx="39" cy="39"/>
              </a:xfrm>
              <a:custGeom>
                <a:avLst/>
                <a:gdLst/>
                <a:ahLst/>
                <a:cxnLst>
                  <a:cxn ang="0">
                    <a:pos x="119" y="59"/>
                  </a:cxn>
                  <a:cxn ang="0">
                    <a:pos x="117" y="70"/>
                  </a:cxn>
                  <a:cxn ang="0">
                    <a:pos x="115" y="81"/>
                  </a:cxn>
                  <a:cxn ang="0">
                    <a:pos x="109" y="92"/>
                  </a:cxn>
                  <a:cxn ang="0">
                    <a:pos x="101" y="101"/>
                  </a:cxn>
                  <a:cxn ang="0">
                    <a:pos x="93" y="108"/>
                  </a:cxn>
                  <a:cxn ang="0">
                    <a:pos x="83" y="113"/>
                  </a:cxn>
                  <a:cxn ang="0">
                    <a:pos x="72" y="117"/>
                  </a:cxn>
                  <a:cxn ang="0">
                    <a:pos x="60" y="118"/>
                  </a:cxn>
                  <a:cxn ang="0">
                    <a:pos x="48" y="117"/>
                  </a:cxn>
                  <a:cxn ang="0">
                    <a:pos x="36" y="113"/>
                  </a:cxn>
                  <a:cxn ang="0">
                    <a:pos x="26" y="108"/>
                  </a:cxn>
                  <a:cxn ang="0">
                    <a:pos x="18" y="101"/>
                  </a:cxn>
                  <a:cxn ang="0">
                    <a:pos x="10" y="92"/>
                  </a:cxn>
                  <a:cxn ang="0">
                    <a:pos x="5" y="81"/>
                  </a:cxn>
                  <a:cxn ang="0">
                    <a:pos x="2" y="70"/>
                  </a:cxn>
                  <a:cxn ang="0">
                    <a:pos x="0" y="59"/>
                  </a:cxn>
                  <a:cxn ang="0">
                    <a:pos x="2" y="47"/>
                  </a:cxn>
                  <a:cxn ang="0">
                    <a:pos x="5" y="36"/>
                  </a:cxn>
                  <a:cxn ang="0">
                    <a:pos x="10" y="26"/>
                  </a:cxn>
                  <a:cxn ang="0">
                    <a:pos x="18" y="17"/>
                  </a:cxn>
                  <a:cxn ang="0">
                    <a:pos x="26" y="10"/>
                  </a:cxn>
                  <a:cxn ang="0">
                    <a:pos x="36" y="4"/>
                  </a:cxn>
                  <a:cxn ang="0">
                    <a:pos x="48" y="1"/>
                  </a:cxn>
                  <a:cxn ang="0">
                    <a:pos x="60" y="0"/>
                  </a:cxn>
                  <a:cxn ang="0">
                    <a:pos x="72" y="1"/>
                  </a:cxn>
                  <a:cxn ang="0">
                    <a:pos x="83" y="4"/>
                  </a:cxn>
                  <a:cxn ang="0">
                    <a:pos x="93" y="10"/>
                  </a:cxn>
                  <a:cxn ang="0">
                    <a:pos x="101" y="17"/>
                  </a:cxn>
                  <a:cxn ang="0">
                    <a:pos x="109" y="26"/>
                  </a:cxn>
                  <a:cxn ang="0">
                    <a:pos x="115" y="36"/>
                  </a:cxn>
                  <a:cxn ang="0">
                    <a:pos x="117" y="47"/>
                  </a:cxn>
                  <a:cxn ang="0">
                    <a:pos x="119" y="59"/>
                  </a:cxn>
                </a:cxnLst>
                <a:rect l="0" t="0" r="r" b="b"/>
                <a:pathLst>
                  <a:path w="119" h="118">
                    <a:moveTo>
                      <a:pt x="119" y="59"/>
                    </a:moveTo>
                    <a:lnTo>
                      <a:pt x="117" y="70"/>
                    </a:lnTo>
                    <a:lnTo>
                      <a:pt x="115" y="81"/>
                    </a:lnTo>
                    <a:lnTo>
                      <a:pt x="109" y="92"/>
                    </a:lnTo>
                    <a:lnTo>
                      <a:pt x="101" y="101"/>
                    </a:lnTo>
                    <a:lnTo>
                      <a:pt x="93" y="108"/>
                    </a:lnTo>
                    <a:lnTo>
                      <a:pt x="83" y="113"/>
                    </a:lnTo>
                    <a:lnTo>
                      <a:pt x="72" y="117"/>
                    </a:lnTo>
                    <a:lnTo>
                      <a:pt x="60" y="118"/>
                    </a:lnTo>
                    <a:lnTo>
                      <a:pt x="48" y="117"/>
                    </a:lnTo>
                    <a:lnTo>
                      <a:pt x="36" y="113"/>
                    </a:lnTo>
                    <a:lnTo>
                      <a:pt x="26" y="108"/>
                    </a:lnTo>
                    <a:lnTo>
                      <a:pt x="18" y="101"/>
                    </a:lnTo>
                    <a:lnTo>
                      <a:pt x="10" y="92"/>
                    </a:lnTo>
                    <a:lnTo>
                      <a:pt x="5" y="81"/>
                    </a:lnTo>
                    <a:lnTo>
                      <a:pt x="2" y="70"/>
                    </a:lnTo>
                    <a:lnTo>
                      <a:pt x="0" y="59"/>
                    </a:lnTo>
                    <a:lnTo>
                      <a:pt x="2" y="47"/>
                    </a:lnTo>
                    <a:lnTo>
                      <a:pt x="5" y="36"/>
                    </a:lnTo>
                    <a:lnTo>
                      <a:pt x="10" y="26"/>
                    </a:lnTo>
                    <a:lnTo>
                      <a:pt x="18" y="17"/>
                    </a:lnTo>
                    <a:lnTo>
                      <a:pt x="26" y="10"/>
                    </a:lnTo>
                    <a:lnTo>
                      <a:pt x="36" y="4"/>
                    </a:lnTo>
                    <a:lnTo>
                      <a:pt x="48" y="1"/>
                    </a:lnTo>
                    <a:lnTo>
                      <a:pt x="60" y="0"/>
                    </a:lnTo>
                    <a:lnTo>
                      <a:pt x="72" y="1"/>
                    </a:lnTo>
                    <a:lnTo>
                      <a:pt x="83" y="4"/>
                    </a:lnTo>
                    <a:lnTo>
                      <a:pt x="93" y="10"/>
                    </a:lnTo>
                    <a:lnTo>
                      <a:pt x="101" y="17"/>
                    </a:lnTo>
                    <a:lnTo>
                      <a:pt x="109" y="26"/>
                    </a:lnTo>
                    <a:lnTo>
                      <a:pt x="115" y="36"/>
                    </a:lnTo>
                    <a:lnTo>
                      <a:pt x="117" y="47"/>
                    </a:lnTo>
                    <a:lnTo>
                      <a:pt x="119" y="5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89" name="Freeform 269"/>
              <p:cNvSpPr>
                <a:spLocks/>
              </p:cNvSpPr>
              <p:nvPr userDrawn="1"/>
            </p:nvSpPr>
            <p:spPr bwMode="auto">
              <a:xfrm>
                <a:off x="625" y="2934"/>
                <a:ext cx="52" cy="53"/>
              </a:xfrm>
              <a:custGeom>
                <a:avLst/>
                <a:gdLst/>
                <a:ahLst/>
                <a:cxnLst>
                  <a:cxn ang="0">
                    <a:pos x="157" y="86"/>
                  </a:cxn>
                  <a:cxn ang="0">
                    <a:pos x="154" y="102"/>
                  </a:cxn>
                  <a:cxn ang="0">
                    <a:pos x="148" y="116"/>
                  </a:cxn>
                  <a:cxn ang="0">
                    <a:pos x="139" y="129"/>
                  </a:cxn>
                  <a:cxn ang="0">
                    <a:pos x="129" y="139"/>
                  </a:cxn>
                  <a:cxn ang="0">
                    <a:pos x="116" y="148"/>
                  </a:cxn>
                  <a:cxn ang="0">
                    <a:pos x="102" y="154"/>
                  </a:cxn>
                  <a:cxn ang="0">
                    <a:pos x="86" y="158"/>
                  </a:cxn>
                  <a:cxn ang="0">
                    <a:pos x="70" y="158"/>
                  </a:cxn>
                  <a:cxn ang="0">
                    <a:pos x="55" y="154"/>
                  </a:cxn>
                  <a:cxn ang="0">
                    <a:pos x="41" y="148"/>
                  </a:cxn>
                  <a:cxn ang="0">
                    <a:pos x="28" y="139"/>
                  </a:cxn>
                  <a:cxn ang="0">
                    <a:pos x="17" y="129"/>
                  </a:cxn>
                  <a:cxn ang="0">
                    <a:pos x="9" y="116"/>
                  </a:cxn>
                  <a:cxn ang="0">
                    <a:pos x="4" y="102"/>
                  </a:cxn>
                  <a:cxn ang="0">
                    <a:pos x="0" y="86"/>
                  </a:cxn>
                  <a:cxn ang="0">
                    <a:pos x="0" y="70"/>
                  </a:cxn>
                  <a:cxn ang="0">
                    <a:pos x="4" y="55"/>
                  </a:cxn>
                  <a:cxn ang="0">
                    <a:pos x="9" y="41"/>
                  </a:cxn>
                  <a:cxn ang="0">
                    <a:pos x="17" y="28"/>
                  </a:cxn>
                  <a:cxn ang="0">
                    <a:pos x="28" y="17"/>
                  </a:cxn>
                  <a:cxn ang="0">
                    <a:pos x="41" y="9"/>
                  </a:cxn>
                  <a:cxn ang="0">
                    <a:pos x="55" y="4"/>
                  </a:cxn>
                  <a:cxn ang="0">
                    <a:pos x="70" y="0"/>
                  </a:cxn>
                  <a:cxn ang="0">
                    <a:pos x="86" y="0"/>
                  </a:cxn>
                  <a:cxn ang="0">
                    <a:pos x="102" y="4"/>
                  </a:cxn>
                  <a:cxn ang="0">
                    <a:pos x="116" y="9"/>
                  </a:cxn>
                  <a:cxn ang="0">
                    <a:pos x="129" y="17"/>
                  </a:cxn>
                  <a:cxn ang="0">
                    <a:pos x="139" y="28"/>
                  </a:cxn>
                  <a:cxn ang="0">
                    <a:pos x="148" y="41"/>
                  </a:cxn>
                  <a:cxn ang="0">
                    <a:pos x="154" y="55"/>
                  </a:cxn>
                  <a:cxn ang="0">
                    <a:pos x="157" y="70"/>
                  </a:cxn>
                </a:cxnLst>
                <a:rect l="0" t="0" r="r" b="b"/>
                <a:pathLst>
                  <a:path w="157" h="158">
                    <a:moveTo>
                      <a:pt x="157" y="79"/>
                    </a:moveTo>
                    <a:lnTo>
                      <a:pt x="157" y="86"/>
                    </a:lnTo>
                    <a:lnTo>
                      <a:pt x="156" y="95"/>
                    </a:lnTo>
                    <a:lnTo>
                      <a:pt x="154" y="102"/>
                    </a:lnTo>
                    <a:lnTo>
                      <a:pt x="151" y="110"/>
                    </a:lnTo>
                    <a:lnTo>
                      <a:pt x="148" y="116"/>
                    </a:lnTo>
                    <a:lnTo>
                      <a:pt x="144" y="123"/>
                    </a:lnTo>
                    <a:lnTo>
                      <a:pt x="139" y="129"/>
                    </a:lnTo>
                    <a:lnTo>
                      <a:pt x="134" y="134"/>
                    </a:lnTo>
                    <a:lnTo>
                      <a:pt x="129" y="139"/>
                    </a:lnTo>
                    <a:lnTo>
                      <a:pt x="123" y="144"/>
                    </a:lnTo>
                    <a:lnTo>
                      <a:pt x="116" y="148"/>
                    </a:lnTo>
                    <a:lnTo>
                      <a:pt x="110" y="151"/>
                    </a:lnTo>
                    <a:lnTo>
                      <a:pt x="102" y="154"/>
                    </a:lnTo>
                    <a:lnTo>
                      <a:pt x="95" y="156"/>
                    </a:lnTo>
                    <a:lnTo>
                      <a:pt x="86" y="158"/>
                    </a:lnTo>
                    <a:lnTo>
                      <a:pt x="79" y="158"/>
                    </a:lnTo>
                    <a:lnTo>
                      <a:pt x="70" y="158"/>
                    </a:lnTo>
                    <a:lnTo>
                      <a:pt x="63" y="156"/>
                    </a:lnTo>
                    <a:lnTo>
                      <a:pt x="55" y="154"/>
                    </a:lnTo>
                    <a:lnTo>
                      <a:pt x="48" y="151"/>
                    </a:lnTo>
                    <a:lnTo>
                      <a:pt x="41" y="148"/>
                    </a:lnTo>
                    <a:lnTo>
                      <a:pt x="34" y="144"/>
                    </a:lnTo>
                    <a:lnTo>
                      <a:pt x="28" y="139"/>
                    </a:lnTo>
                    <a:lnTo>
                      <a:pt x="22" y="134"/>
                    </a:lnTo>
                    <a:lnTo>
                      <a:pt x="17" y="129"/>
                    </a:lnTo>
                    <a:lnTo>
                      <a:pt x="14" y="123"/>
                    </a:lnTo>
                    <a:lnTo>
                      <a:pt x="9" y="116"/>
                    </a:lnTo>
                    <a:lnTo>
                      <a:pt x="6" y="110"/>
                    </a:lnTo>
                    <a:lnTo>
                      <a:pt x="4" y="102"/>
                    </a:lnTo>
                    <a:lnTo>
                      <a:pt x="1" y="95"/>
                    </a:lnTo>
                    <a:lnTo>
                      <a:pt x="0" y="86"/>
                    </a:lnTo>
                    <a:lnTo>
                      <a:pt x="0" y="79"/>
                    </a:lnTo>
                    <a:lnTo>
                      <a:pt x="0" y="70"/>
                    </a:lnTo>
                    <a:lnTo>
                      <a:pt x="1" y="63"/>
                    </a:lnTo>
                    <a:lnTo>
                      <a:pt x="4" y="55"/>
                    </a:lnTo>
                    <a:lnTo>
                      <a:pt x="6" y="48"/>
                    </a:lnTo>
                    <a:lnTo>
                      <a:pt x="9" y="41"/>
                    </a:lnTo>
                    <a:lnTo>
                      <a:pt x="14" y="35"/>
                    </a:lnTo>
                    <a:lnTo>
                      <a:pt x="17" y="28"/>
                    </a:lnTo>
                    <a:lnTo>
                      <a:pt x="22" y="22"/>
                    </a:lnTo>
                    <a:lnTo>
                      <a:pt x="28" y="17"/>
                    </a:lnTo>
                    <a:lnTo>
                      <a:pt x="34" y="14"/>
                    </a:lnTo>
                    <a:lnTo>
                      <a:pt x="41" y="9"/>
                    </a:lnTo>
                    <a:lnTo>
                      <a:pt x="48" y="6"/>
                    </a:lnTo>
                    <a:lnTo>
                      <a:pt x="55" y="4"/>
                    </a:lnTo>
                    <a:lnTo>
                      <a:pt x="63" y="1"/>
                    </a:lnTo>
                    <a:lnTo>
                      <a:pt x="70" y="0"/>
                    </a:lnTo>
                    <a:lnTo>
                      <a:pt x="79" y="0"/>
                    </a:lnTo>
                    <a:lnTo>
                      <a:pt x="86" y="0"/>
                    </a:lnTo>
                    <a:lnTo>
                      <a:pt x="95" y="1"/>
                    </a:lnTo>
                    <a:lnTo>
                      <a:pt x="102" y="4"/>
                    </a:lnTo>
                    <a:lnTo>
                      <a:pt x="110" y="6"/>
                    </a:lnTo>
                    <a:lnTo>
                      <a:pt x="116" y="9"/>
                    </a:lnTo>
                    <a:lnTo>
                      <a:pt x="123" y="14"/>
                    </a:lnTo>
                    <a:lnTo>
                      <a:pt x="129" y="17"/>
                    </a:lnTo>
                    <a:lnTo>
                      <a:pt x="134" y="22"/>
                    </a:lnTo>
                    <a:lnTo>
                      <a:pt x="139" y="28"/>
                    </a:lnTo>
                    <a:lnTo>
                      <a:pt x="144" y="35"/>
                    </a:lnTo>
                    <a:lnTo>
                      <a:pt x="148" y="41"/>
                    </a:lnTo>
                    <a:lnTo>
                      <a:pt x="151" y="48"/>
                    </a:lnTo>
                    <a:lnTo>
                      <a:pt x="154" y="55"/>
                    </a:lnTo>
                    <a:lnTo>
                      <a:pt x="156" y="63"/>
                    </a:lnTo>
                    <a:lnTo>
                      <a:pt x="157" y="70"/>
                    </a:lnTo>
                    <a:lnTo>
                      <a:pt x="157" y="79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90" name="Freeform 270"/>
              <p:cNvSpPr>
                <a:spLocks/>
              </p:cNvSpPr>
              <p:nvPr userDrawn="1"/>
            </p:nvSpPr>
            <p:spPr bwMode="auto">
              <a:xfrm>
                <a:off x="631" y="2941"/>
                <a:ext cx="40" cy="39"/>
              </a:xfrm>
              <a:custGeom>
                <a:avLst/>
                <a:gdLst/>
                <a:ahLst/>
                <a:cxnLst>
                  <a:cxn ang="0">
                    <a:pos x="118" y="59"/>
                  </a:cxn>
                  <a:cxn ang="0">
                    <a:pos x="117" y="71"/>
                  </a:cxn>
                  <a:cxn ang="0">
                    <a:pos x="113" y="82"/>
                  </a:cxn>
                  <a:cxn ang="0">
                    <a:pos x="108" y="92"/>
                  </a:cxn>
                  <a:cxn ang="0">
                    <a:pos x="101" y="101"/>
                  </a:cxn>
                  <a:cxn ang="0">
                    <a:pos x="92" y="108"/>
                  </a:cxn>
                  <a:cxn ang="0">
                    <a:pos x="82" y="113"/>
                  </a:cxn>
                  <a:cxn ang="0">
                    <a:pos x="71" y="117"/>
                  </a:cxn>
                  <a:cxn ang="0">
                    <a:pos x="59" y="118"/>
                  </a:cxn>
                  <a:cxn ang="0">
                    <a:pos x="46" y="117"/>
                  </a:cxn>
                  <a:cxn ang="0">
                    <a:pos x="35" y="113"/>
                  </a:cxn>
                  <a:cxn ang="0">
                    <a:pos x="26" y="108"/>
                  </a:cxn>
                  <a:cxn ang="0">
                    <a:pos x="17" y="101"/>
                  </a:cxn>
                  <a:cxn ang="0">
                    <a:pos x="10" y="92"/>
                  </a:cxn>
                  <a:cxn ang="0">
                    <a:pos x="5" y="82"/>
                  </a:cxn>
                  <a:cxn ang="0">
                    <a:pos x="1" y="71"/>
                  </a:cxn>
                  <a:cxn ang="0">
                    <a:pos x="0" y="59"/>
                  </a:cxn>
                  <a:cxn ang="0">
                    <a:pos x="1" y="47"/>
                  </a:cxn>
                  <a:cxn ang="0">
                    <a:pos x="5" y="35"/>
                  </a:cxn>
                  <a:cxn ang="0">
                    <a:pos x="10" y="26"/>
                  </a:cxn>
                  <a:cxn ang="0">
                    <a:pos x="17" y="17"/>
                  </a:cxn>
                  <a:cxn ang="0">
                    <a:pos x="26" y="10"/>
                  </a:cxn>
                  <a:cxn ang="0">
                    <a:pos x="35" y="3"/>
                  </a:cxn>
                  <a:cxn ang="0">
                    <a:pos x="46" y="1"/>
                  </a:cxn>
                  <a:cxn ang="0">
                    <a:pos x="59" y="0"/>
                  </a:cxn>
                  <a:cxn ang="0">
                    <a:pos x="71" y="1"/>
                  </a:cxn>
                  <a:cxn ang="0">
                    <a:pos x="82" y="3"/>
                  </a:cxn>
                  <a:cxn ang="0">
                    <a:pos x="92" y="10"/>
                  </a:cxn>
                  <a:cxn ang="0">
                    <a:pos x="101" y="17"/>
                  </a:cxn>
                  <a:cxn ang="0">
                    <a:pos x="108" y="26"/>
                  </a:cxn>
                  <a:cxn ang="0">
                    <a:pos x="113" y="35"/>
                  </a:cxn>
                  <a:cxn ang="0">
                    <a:pos x="117" y="47"/>
                  </a:cxn>
                  <a:cxn ang="0">
                    <a:pos x="118" y="59"/>
                  </a:cxn>
                </a:cxnLst>
                <a:rect l="0" t="0" r="r" b="b"/>
                <a:pathLst>
                  <a:path w="118" h="118">
                    <a:moveTo>
                      <a:pt x="118" y="59"/>
                    </a:moveTo>
                    <a:lnTo>
                      <a:pt x="117" y="71"/>
                    </a:lnTo>
                    <a:lnTo>
                      <a:pt x="113" y="82"/>
                    </a:lnTo>
                    <a:lnTo>
                      <a:pt x="108" y="92"/>
                    </a:lnTo>
                    <a:lnTo>
                      <a:pt x="101" y="101"/>
                    </a:lnTo>
                    <a:lnTo>
                      <a:pt x="92" y="108"/>
                    </a:lnTo>
                    <a:lnTo>
                      <a:pt x="82" y="113"/>
                    </a:lnTo>
                    <a:lnTo>
                      <a:pt x="71" y="117"/>
                    </a:lnTo>
                    <a:lnTo>
                      <a:pt x="59" y="118"/>
                    </a:lnTo>
                    <a:lnTo>
                      <a:pt x="46" y="117"/>
                    </a:lnTo>
                    <a:lnTo>
                      <a:pt x="35" y="113"/>
                    </a:lnTo>
                    <a:lnTo>
                      <a:pt x="26" y="108"/>
                    </a:lnTo>
                    <a:lnTo>
                      <a:pt x="17" y="101"/>
                    </a:lnTo>
                    <a:lnTo>
                      <a:pt x="10" y="92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1" y="47"/>
                    </a:lnTo>
                    <a:lnTo>
                      <a:pt x="5" y="35"/>
                    </a:lnTo>
                    <a:lnTo>
                      <a:pt x="10" y="26"/>
                    </a:lnTo>
                    <a:lnTo>
                      <a:pt x="17" y="17"/>
                    </a:lnTo>
                    <a:lnTo>
                      <a:pt x="26" y="10"/>
                    </a:lnTo>
                    <a:lnTo>
                      <a:pt x="35" y="3"/>
                    </a:lnTo>
                    <a:lnTo>
                      <a:pt x="46" y="1"/>
                    </a:lnTo>
                    <a:lnTo>
                      <a:pt x="59" y="0"/>
                    </a:lnTo>
                    <a:lnTo>
                      <a:pt x="71" y="1"/>
                    </a:lnTo>
                    <a:lnTo>
                      <a:pt x="82" y="3"/>
                    </a:lnTo>
                    <a:lnTo>
                      <a:pt x="92" y="10"/>
                    </a:lnTo>
                    <a:lnTo>
                      <a:pt x="101" y="17"/>
                    </a:lnTo>
                    <a:lnTo>
                      <a:pt x="108" y="26"/>
                    </a:lnTo>
                    <a:lnTo>
                      <a:pt x="113" y="35"/>
                    </a:lnTo>
                    <a:lnTo>
                      <a:pt x="117" y="47"/>
                    </a:lnTo>
                    <a:lnTo>
                      <a:pt x="118" y="5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91" name="Freeform 271"/>
              <p:cNvSpPr>
                <a:spLocks/>
              </p:cNvSpPr>
              <p:nvPr userDrawn="1"/>
            </p:nvSpPr>
            <p:spPr bwMode="auto">
              <a:xfrm>
                <a:off x="1672" y="3294"/>
                <a:ext cx="53" cy="52"/>
              </a:xfrm>
              <a:custGeom>
                <a:avLst/>
                <a:gdLst/>
                <a:ahLst/>
                <a:cxnLst>
                  <a:cxn ang="0">
                    <a:pos x="157" y="87"/>
                  </a:cxn>
                  <a:cxn ang="0">
                    <a:pos x="155" y="102"/>
                  </a:cxn>
                  <a:cxn ang="0">
                    <a:pos x="149" y="117"/>
                  </a:cxn>
                  <a:cxn ang="0">
                    <a:pos x="140" y="129"/>
                  </a:cxn>
                  <a:cxn ang="0">
                    <a:pos x="129" y="140"/>
                  </a:cxn>
                  <a:cxn ang="0">
                    <a:pos x="117" y="148"/>
                  </a:cxn>
                  <a:cxn ang="0">
                    <a:pos x="102" y="154"/>
                  </a:cxn>
                  <a:cxn ang="0">
                    <a:pos x="87" y="157"/>
                  </a:cxn>
                  <a:cxn ang="0">
                    <a:pos x="71" y="157"/>
                  </a:cxn>
                  <a:cxn ang="0">
                    <a:pos x="55" y="154"/>
                  </a:cxn>
                  <a:cxn ang="0">
                    <a:pos x="42" y="148"/>
                  </a:cxn>
                  <a:cxn ang="0">
                    <a:pos x="29" y="140"/>
                  </a:cxn>
                  <a:cxn ang="0">
                    <a:pos x="18" y="129"/>
                  </a:cxn>
                  <a:cxn ang="0">
                    <a:pos x="10" y="117"/>
                  </a:cxn>
                  <a:cxn ang="0">
                    <a:pos x="4" y="102"/>
                  </a:cxn>
                  <a:cxn ang="0">
                    <a:pos x="0" y="87"/>
                  </a:cxn>
                  <a:cxn ang="0">
                    <a:pos x="0" y="70"/>
                  </a:cxn>
                  <a:cxn ang="0">
                    <a:pos x="4" y="55"/>
                  </a:cxn>
                  <a:cxn ang="0">
                    <a:pos x="10" y="41"/>
                  </a:cxn>
                  <a:cxn ang="0">
                    <a:pos x="18" y="28"/>
                  </a:cxn>
                  <a:cxn ang="0">
                    <a:pos x="29" y="18"/>
                  </a:cxn>
                  <a:cxn ang="0">
                    <a:pos x="42" y="10"/>
                  </a:cxn>
                  <a:cxn ang="0">
                    <a:pos x="55" y="4"/>
                  </a:cxn>
                  <a:cxn ang="0">
                    <a:pos x="71" y="0"/>
                  </a:cxn>
                  <a:cxn ang="0">
                    <a:pos x="87" y="0"/>
                  </a:cxn>
                  <a:cxn ang="0">
                    <a:pos x="102" y="4"/>
                  </a:cxn>
                  <a:cxn ang="0">
                    <a:pos x="117" y="10"/>
                  </a:cxn>
                  <a:cxn ang="0">
                    <a:pos x="129" y="18"/>
                  </a:cxn>
                  <a:cxn ang="0">
                    <a:pos x="140" y="28"/>
                  </a:cxn>
                  <a:cxn ang="0">
                    <a:pos x="149" y="41"/>
                  </a:cxn>
                  <a:cxn ang="0">
                    <a:pos x="155" y="55"/>
                  </a:cxn>
                  <a:cxn ang="0">
                    <a:pos x="157" y="70"/>
                  </a:cxn>
                </a:cxnLst>
                <a:rect l="0" t="0" r="r" b="b"/>
                <a:pathLst>
                  <a:path w="159" h="157">
                    <a:moveTo>
                      <a:pt x="159" y="79"/>
                    </a:moveTo>
                    <a:lnTo>
                      <a:pt x="157" y="87"/>
                    </a:lnTo>
                    <a:lnTo>
                      <a:pt x="156" y="95"/>
                    </a:lnTo>
                    <a:lnTo>
                      <a:pt x="155" y="102"/>
                    </a:lnTo>
                    <a:lnTo>
                      <a:pt x="151" y="109"/>
                    </a:lnTo>
                    <a:lnTo>
                      <a:pt x="149" y="117"/>
                    </a:lnTo>
                    <a:lnTo>
                      <a:pt x="145" y="123"/>
                    </a:lnTo>
                    <a:lnTo>
                      <a:pt x="140" y="129"/>
                    </a:lnTo>
                    <a:lnTo>
                      <a:pt x="135" y="134"/>
                    </a:lnTo>
                    <a:lnTo>
                      <a:pt x="129" y="140"/>
                    </a:lnTo>
                    <a:lnTo>
                      <a:pt x="123" y="144"/>
                    </a:lnTo>
                    <a:lnTo>
                      <a:pt x="117" y="148"/>
                    </a:lnTo>
                    <a:lnTo>
                      <a:pt x="109" y="151"/>
                    </a:lnTo>
                    <a:lnTo>
                      <a:pt x="102" y="154"/>
                    </a:lnTo>
                    <a:lnTo>
                      <a:pt x="95" y="156"/>
                    </a:lnTo>
                    <a:lnTo>
                      <a:pt x="87" y="157"/>
                    </a:lnTo>
                    <a:lnTo>
                      <a:pt x="79" y="157"/>
                    </a:lnTo>
                    <a:lnTo>
                      <a:pt x="71" y="157"/>
                    </a:lnTo>
                    <a:lnTo>
                      <a:pt x="63" y="156"/>
                    </a:lnTo>
                    <a:lnTo>
                      <a:pt x="55" y="154"/>
                    </a:lnTo>
                    <a:lnTo>
                      <a:pt x="48" y="151"/>
                    </a:lnTo>
                    <a:lnTo>
                      <a:pt x="42" y="148"/>
                    </a:lnTo>
                    <a:lnTo>
                      <a:pt x="34" y="144"/>
                    </a:lnTo>
                    <a:lnTo>
                      <a:pt x="29" y="140"/>
                    </a:lnTo>
                    <a:lnTo>
                      <a:pt x="23" y="134"/>
                    </a:lnTo>
                    <a:lnTo>
                      <a:pt x="18" y="129"/>
                    </a:lnTo>
                    <a:lnTo>
                      <a:pt x="13" y="123"/>
                    </a:lnTo>
                    <a:lnTo>
                      <a:pt x="10" y="117"/>
                    </a:lnTo>
                    <a:lnTo>
                      <a:pt x="6" y="109"/>
                    </a:lnTo>
                    <a:lnTo>
                      <a:pt x="4" y="102"/>
                    </a:lnTo>
                    <a:lnTo>
                      <a:pt x="1" y="95"/>
                    </a:lnTo>
                    <a:lnTo>
                      <a:pt x="0" y="87"/>
                    </a:lnTo>
                    <a:lnTo>
                      <a:pt x="0" y="79"/>
                    </a:lnTo>
                    <a:lnTo>
                      <a:pt x="0" y="70"/>
                    </a:lnTo>
                    <a:lnTo>
                      <a:pt x="1" y="63"/>
                    </a:lnTo>
                    <a:lnTo>
                      <a:pt x="4" y="55"/>
                    </a:lnTo>
                    <a:lnTo>
                      <a:pt x="6" y="48"/>
                    </a:lnTo>
                    <a:lnTo>
                      <a:pt x="10" y="41"/>
                    </a:lnTo>
                    <a:lnTo>
                      <a:pt x="13" y="34"/>
                    </a:lnTo>
                    <a:lnTo>
                      <a:pt x="18" y="28"/>
                    </a:lnTo>
                    <a:lnTo>
                      <a:pt x="23" y="23"/>
                    </a:lnTo>
                    <a:lnTo>
                      <a:pt x="29" y="18"/>
                    </a:lnTo>
                    <a:lnTo>
                      <a:pt x="34" y="13"/>
                    </a:lnTo>
                    <a:lnTo>
                      <a:pt x="42" y="10"/>
                    </a:lnTo>
                    <a:lnTo>
                      <a:pt x="48" y="6"/>
                    </a:lnTo>
                    <a:lnTo>
                      <a:pt x="55" y="4"/>
                    </a:lnTo>
                    <a:lnTo>
                      <a:pt x="63" y="1"/>
                    </a:lnTo>
                    <a:lnTo>
                      <a:pt x="71" y="0"/>
                    </a:lnTo>
                    <a:lnTo>
                      <a:pt x="79" y="0"/>
                    </a:lnTo>
                    <a:lnTo>
                      <a:pt x="87" y="0"/>
                    </a:lnTo>
                    <a:lnTo>
                      <a:pt x="95" y="1"/>
                    </a:lnTo>
                    <a:lnTo>
                      <a:pt x="102" y="4"/>
                    </a:lnTo>
                    <a:lnTo>
                      <a:pt x="109" y="6"/>
                    </a:lnTo>
                    <a:lnTo>
                      <a:pt x="117" y="10"/>
                    </a:lnTo>
                    <a:lnTo>
                      <a:pt x="123" y="13"/>
                    </a:lnTo>
                    <a:lnTo>
                      <a:pt x="129" y="18"/>
                    </a:lnTo>
                    <a:lnTo>
                      <a:pt x="135" y="23"/>
                    </a:lnTo>
                    <a:lnTo>
                      <a:pt x="140" y="28"/>
                    </a:lnTo>
                    <a:lnTo>
                      <a:pt x="145" y="34"/>
                    </a:lnTo>
                    <a:lnTo>
                      <a:pt x="149" y="41"/>
                    </a:lnTo>
                    <a:lnTo>
                      <a:pt x="151" y="48"/>
                    </a:lnTo>
                    <a:lnTo>
                      <a:pt x="155" y="55"/>
                    </a:lnTo>
                    <a:lnTo>
                      <a:pt x="156" y="63"/>
                    </a:lnTo>
                    <a:lnTo>
                      <a:pt x="157" y="70"/>
                    </a:lnTo>
                    <a:lnTo>
                      <a:pt x="159" y="79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92" name="Freeform 272"/>
              <p:cNvSpPr>
                <a:spLocks/>
              </p:cNvSpPr>
              <p:nvPr userDrawn="1"/>
            </p:nvSpPr>
            <p:spPr bwMode="auto">
              <a:xfrm>
                <a:off x="1679" y="3300"/>
                <a:ext cx="39" cy="40"/>
              </a:xfrm>
              <a:custGeom>
                <a:avLst/>
                <a:gdLst/>
                <a:ahLst/>
                <a:cxnLst>
                  <a:cxn ang="0">
                    <a:pos x="118" y="59"/>
                  </a:cxn>
                  <a:cxn ang="0">
                    <a:pos x="118" y="71"/>
                  </a:cxn>
                  <a:cxn ang="0">
                    <a:pos x="114" y="82"/>
                  </a:cxn>
                  <a:cxn ang="0">
                    <a:pos x="108" y="92"/>
                  </a:cxn>
                  <a:cxn ang="0">
                    <a:pos x="100" y="100"/>
                  </a:cxn>
                  <a:cxn ang="0">
                    <a:pos x="92" y="108"/>
                  </a:cxn>
                  <a:cxn ang="0">
                    <a:pos x="82" y="113"/>
                  </a:cxn>
                  <a:cxn ang="0">
                    <a:pos x="71" y="116"/>
                  </a:cxn>
                  <a:cxn ang="0">
                    <a:pos x="59" y="118"/>
                  </a:cxn>
                  <a:cxn ang="0">
                    <a:pos x="48" y="116"/>
                  </a:cxn>
                  <a:cxn ang="0">
                    <a:pos x="37" y="113"/>
                  </a:cxn>
                  <a:cxn ang="0">
                    <a:pos x="25" y="108"/>
                  </a:cxn>
                  <a:cxn ang="0">
                    <a:pos x="17" y="100"/>
                  </a:cxn>
                  <a:cxn ang="0">
                    <a:pos x="9" y="92"/>
                  </a:cxn>
                  <a:cxn ang="0">
                    <a:pos x="5" y="82"/>
                  </a:cxn>
                  <a:cxn ang="0">
                    <a:pos x="1" y="71"/>
                  </a:cxn>
                  <a:cxn ang="0">
                    <a:pos x="0" y="59"/>
                  </a:cxn>
                  <a:cxn ang="0">
                    <a:pos x="1" y="46"/>
                  </a:cxn>
                  <a:cxn ang="0">
                    <a:pos x="5" y="35"/>
                  </a:cxn>
                  <a:cxn ang="0">
                    <a:pos x="9" y="25"/>
                  </a:cxn>
                  <a:cxn ang="0">
                    <a:pos x="17" y="17"/>
                  </a:cxn>
                  <a:cxn ang="0">
                    <a:pos x="25" y="9"/>
                  </a:cxn>
                  <a:cxn ang="0">
                    <a:pos x="37" y="5"/>
                  </a:cxn>
                  <a:cxn ang="0">
                    <a:pos x="48" y="1"/>
                  </a:cxn>
                  <a:cxn ang="0">
                    <a:pos x="59" y="0"/>
                  </a:cxn>
                  <a:cxn ang="0">
                    <a:pos x="71" y="1"/>
                  </a:cxn>
                  <a:cxn ang="0">
                    <a:pos x="82" y="5"/>
                  </a:cxn>
                  <a:cxn ang="0">
                    <a:pos x="92" y="9"/>
                  </a:cxn>
                  <a:cxn ang="0">
                    <a:pos x="100" y="17"/>
                  </a:cxn>
                  <a:cxn ang="0">
                    <a:pos x="108" y="25"/>
                  </a:cxn>
                  <a:cxn ang="0">
                    <a:pos x="114" y="35"/>
                  </a:cxn>
                  <a:cxn ang="0">
                    <a:pos x="118" y="46"/>
                  </a:cxn>
                  <a:cxn ang="0">
                    <a:pos x="118" y="59"/>
                  </a:cxn>
                </a:cxnLst>
                <a:rect l="0" t="0" r="r" b="b"/>
                <a:pathLst>
                  <a:path w="118" h="118">
                    <a:moveTo>
                      <a:pt x="118" y="59"/>
                    </a:moveTo>
                    <a:lnTo>
                      <a:pt x="118" y="71"/>
                    </a:lnTo>
                    <a:lnTo>
                      <a:pt x="114" y="82"/>
                    </a:lnTo>
                    <a:lnTo>
                      <a:pt x="108" y="92"/>
                    </a:lnTo>
                    <a:lnTo>
                      <a:pt x="100" y="100"/>
                    </a:lnTo>
                    <a:lnTo>
                      <a:pt x="92" y="108"/>
                    </a:lnTo>
                    <a:lnTo>
                      <a:pt x="82" y="113"/>
                    </a:lnTo>
                    <a:lnTo>
                      <a:pt x="71" y="116"/>
                    </a:lnTo>
                    <a:lnTo>
                      <a:pt x="59" y="118"/>
                    </a:lnTo>
                    <a:lnTo>
                      <a:pt x="48" y="116"/>
                    </a:lnTo>
                    <a:lnTo>
                      <a:pt x="37" y="113"/>
                    </a:lnTo>
                    <a:lnTo>
                      <a:pt x="25" y="108"/>
                    </a:lnTo>
                    <a:lnTo>
                      <a:pt x="17" y="100"/>
                    </a:lnTo>
                    <a:lnTo>
                      <a:pt x="9" y="92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1" y="46"/>
                    </a:lnTo>
                    <a:lnTo>
                      <a:pt x="5" y="35"/>
                    </a:lnTo>
                    <a:lnTo>
                      <a:pt x="9" y="25"/>
                    </a:lnTo>
                    <a:lnTo>
                      <a:pt x="17" y="17"/>
                    </a:lnTo>
                    <a:lnTo>
                      <a:pt x="25" y="9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59" y="0"/>
                    </a:lnTo>
                    <a:lnTo>
                      <a:pt x="71" y="1"/>
                    </a:lnTo>
                    <a:lnTo>
                      <a:pt x="82" y="5"/>
                    </a:lnTo>
                    <a:lnTo>
                      <a:pt x="92" y="9"/>
                    </a:lnTo>
                    <a:lnTo>
                      <a:pt x="100" y="17"/>
                    </a:lnTo>
                    <a:lnTo>
                      <a:pt x="108" y="25"/>
                    </a:lnTo>
                    <a:lnTo>
                      <a:pt x="114" y="35"/>
                    </a:lnTo>
                    <a:lnTo>
                      <a:pt x="118" y="46"/>
                    </a:lnTo>
                    <a:lnTo>
                      <a:pt x="118" y="5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93" name="Freeform 273"/>
              <p:cNvSpPr>
                <a:spLocks/>
              </p:cNvSpPr>
              <p:nvPr userDrawn="1"/>
            </p:nvSpPr>
            <p:spPr bwMode="auto">
              <a:xfrm>
                <a:off x="1954" y="3215"/>
                <a:ext cx="52" cy="52"/>
              </a:xfrm>
              <a:custGeom>
                <a:avLst/>
                <a:gdLst/>
                <a:ahLst/>
                <a:cxnLst>
                  <a:cxn ang="0">
                    <a:pos x="158" y="87"/>
                  </a:cxn>
                  <a:cxn ang="0">
                    <a:pos x="155" y="102"/>
                  </a:cxn>
                  <a:cxn ang="0">
                    <a:pos x="149" y="116"/>
                  </a:cxn>
                  <a:cxn ang="0">
                    <a:pos x="140" y="129"/>
                  </a:cxn>
                  <a:cxn ang="0">
                    <a:pos x="129" y="139"/>
                  </a:cxn>
                  <a:cxn ang="0">
                    <a:pos x="117" y="147"/>
                  </a:cxn>
                  <a:cxn ang="0">
                    <a:pos x="102" y="153"/>
                  </a:cxn>
                  <a:cxn ang="0">
                    <a:pos x="87" y="157"/>
                  </a:cxn>
                  <a:cxn ang="0">
                    <a:pos x="71" y="157"/>
                  </a:cxn>
                  <a:cxn ang="0">
                    <a:pos x="55" y="153"/>
                  </a:cxn>
                  <a:cxn ang="0">
                    <a:pos x="42" y="147"/>
                  </a:cxn>
                  <a:cxn ang="0">
                    <a:pos x="28" y="139"/>
                  </a:cxn>
                  <a:cxn ang="0">
                    <a:pos x="19" y="129"/>
                  </a:cxn>
                  <a:cxn ang="0">
                    <a:pos x="10" y="116"/>
                  </a:cxn>
                  <a:cxn ang="0">
                    <a:pos x="4" y="102"/>
                  </a:cxn>
                  <a:cxn ang="0">
                    <a:pos x="0" y="87"/>
                  </a:cxn>
                  <a:cxn ang="0">
                    <a:pos x="0" y="70"/>
                  </a:cxn>
                  <a:cxn ang="0">
                    <a:pos x="4" y="55"/>
                  </a:cxn>
                  <a:cxn ang="0">
                    <a:pos x="10" y="40"/>
                  </a:cxn>
                  <a:cxn ang="0">
                    <a:pos x="19" y="28"/>
                  </a:cxn>
                  <a:cxn ang="0">
                    <a:pos x="28" y="17"/>
                  </a:cxn>
                  <a:cxn ang="0">
                    <a:pos x="42" y="9"/>
                  </a:cxn>
                  <a:cxn ang="0">
                    <a:pos x="55" y="3"/>
                  </a:cxn>
                  <a:cxn ang="0">
                    <a:pos x="71" y="0"/>
                  </a:cxn>
                  <a:cxn ang="0">
                    <a:pos x="87" y="0"/>
                  </a:cxn>
                  <a:cxn ang="0">
                    <a:pos x="102" y="3"/>
                  </a:cxn>
                  <a:cxn ang="0">
                    <a:pos x="117" y="9"/>
                  </a:cxn>
                  <a:cxn ang="0">
                    <a:pos x="129" y="17"/>
                  </a:cxn>
                  <a:cxn ang="0">
                    <a:pos x="140" y="28"/>
                  </a:cxn>
                  <a:cxn ang="0">
                    <a:pos x="149" y="40"/>
                  </a:cxn>
                  <a:cxn ang="0">
                    <a:pos x="155" y="55"/>
                  </a:cxn>
                  <a:cxn ang="0">
                    <a:pos x="158" y="70"/>
                  </a:cxn>
                </a:cxnLst>
                <a:rect l="0" t="0" r="r" b="b"/>
                <a:pathLst>
                  <a:path w="158" h="157">
                    <a:moveTo>
                      <a:pt x="158" y="78"/>
                    </a:moveTo>
                    <a:lnTo>
                      <a:pt x="158" y="87"/>
                    </a:lnTo>
                    <a:lnTo>
                      <a:pt x="156" y="94"/>
                    </a:lnTo>
                    <a:lnTo>
                      <a:pt x="155" y="102"/>
                    </a:lnTo>
                    <a:lnTo>
                      <a:pt x="151" y="109"/>
                    </a:lnTo>
                    <a:lnTo>
                      <a:pt x="149" y="116"/>
                    </a:lnTo>
                    <a:lnTo>
                      <a:pt x="145" y="123"/>
                    </a:lnTo>
                    <a:lnTo>
                      <a:pt x="140" y="129"/>
                    </a:lnTo>
                    <a:lnTo>
                      <a:pt x="135" y="134"/>
                    </a:lnTo>
                    <a:lnTo>
                      <a:pt x="129" y="139"/>
                    </a:lnTo>
                    <a:lnTo>
                      <a:pt x="123" y="143"/>
                    </a:lnTo>
                    <a:lnTo>
                      <a:pt x="117" y="147"/>
                    </a:lnTo>
                    <a:lnTo>
                      <a:pt x="110" y="151"/>
                    </a:lnTo>
                    <a:lnTo>
                      <a:pt x="102" y="153"/>
                    </a:lnTo>
                    <a:lnTo>
                      <a:pt x="95" y="156"/>
                    </a:lnTo>
                    <a:lnTo>
                      <a:pt x="87" y="157"/>
                    </a:lnTo>
                    <a:lnTo>
                      <a:pt x="79" y="157"/>
                    </a:lnTo>
                    <a:lnTo>
                      <a:pt x="71" y="157"/>
                    </a:lnTo>
                    <a:lnTo>
                      <a:pt x="63" y="156"/>
                    </a:lnTo>
                    <a:lnTo>
                      <a:pt x="55" y="153"/>
                    </a:lnTo>
                    <a:lnTo>
                      <a:pt x="48" y="151"/>
                    </a:lnTo>
                    <a:lnTo>
                      <a:pt x="42" y="147"/>
                    </a:lnTo>
                    <a:lnTo>
                      <a:pt x="34" y="143"/>
                    </a:lnTo>
                    <a:lnTo>
                      <a:pt x="28" y="139"/>
                    </a:lnTo>
                    <a:lnTo>
                      <a:pt x="23" y="134"/>
                    </a:lnTo>
                    <a:lnTo>
                      <a:pt x="19" y="129"/>
                    </a:lnTo>
                    <a:lnTo>
                      <a:pt x="14" y="123"/>
                    </a:lnTo>
                    <a:lnTo>
                      <a:pt x="10" y="116"/>
                    </a:lnTo>
                    <a:lnTo>
                      <a:pt x="6" y="109"/>
                    </a:lnTo>
                    <a:lnTo>
                      <a:pt x="4" y="102"/>
                    </a:lnTo>
                    <a:lnTo>
                      <a:pt x="1" y="94"/>
                    </a:lnTo>
                    <a:lnTo>
                      <a:pt x="0" y="87"/>
                    </a:lnTo>
                    <a:lnTo>
                      <a:pt x="0" y="78"/>
                    </a:lnTo>
                    <a:lnTo>
                      <a:pt x="0" y="70"/>
                    </a:lnTo>
                    <a:lnTo>
                      <a:pt x="1" y="62"/>
                    </a:lnTo>
                    <a:lnTo>
                      <a:pt x="4" y="55"/>
                    </a:lnTo>
                    <a:lnTo>
                      <a:pt x="6" y="47"/>
                    </a:lnTo>
                    <a:lnTo>
                      <a:pt x="10" y="40"/>
                    </a:lnTo>
                    <a:lnTo>
                      <a:pt x="14" y="34"/>
                    </a:lnTo>
                    <a:lnTo>
                      <a:pt x="19" y="28"/>
                    </a:lnTo>
                    <a:lnTo>
                      <a:pt x="23" y="23"/>
                    </a:lnTo>
                    <a:lnTo>
                      <a:pt x="28" y="17"/>
                    </a:lnTo>
                    <a:lnTo>
                      <a:pt x="34" y="13"/>
                    </a:lnTo>
                    <a:lnTo>
                      <a:pt x="42" y="9"/>
                    </a:lnTo>
                    <a:lnTo>
                      <a:pt x="48" y="6"/>
                    </a:lnTo>
                    <a:lnTo>
                      <a:pt x="55" y="3"/>
                    </a:lnTo>
                    <a:lnTo>
                      <a:pt x="63" y="1"/>
                    </a:lnTo>
                    <a:lnTo>
                      <a:pt x="71" y="0"/>
                    </a:lnTo>
                    <a:lnTo>
                      <a:pt x="79" y="0"/>
                    </a:lnTo>
                    <a:lnTo>
                      <a:pt x="87" y="0"/>
                    </a:lnTo>
                    <a:lnTo>
                      <a:pt x="95" y="1"/>
                    </a:lnTo>
                    <a:lnTo>
                      <a:pt x="102" y="3"/>
                    </a:lnTo>
                    <a:lnTo>
                      <a:pt x="110" y="6"/>
                    </a:lnTo>
                    <a:lnTo>
                      <a:pt x="117" y="9"/>
                    </a:lnTo>
                    <a:lnTo>
                      <a:pt x="123" y="13"/>
                    </a:lnTo>
                    <a:lnTo>
                      <a:pt x="129" y="17"/>
                    </a:lnTo>
                    <a:lnTo>
                      <a:pt x="135" y="23"/>
                    </a:lnTo>
                    <a:lnTo>
                      <a:pt x="140" y="28"/>
                    </a:lnTo>
                    <a:lnTo>
                      <a:pt x="145" y="34"/>
                    </a:lnTo>
                    <a:lnTo>
                      <a:pt x="149" y="40"/>
                    </a:lnTo>
                    <a:lnTo>
                      <a:pt x="151" y="47"/>
                    </a:lnTo>
                    <a:lnTo>
                      <a:pt x="155" y="55"/>
                    </a:lnTo>
                    <a:lnTo>
                      <a:pt x="156" y="62"/>
                    </a:lnTo>
                    <a:lnTo>
                      <a:pt x="158" y="70"/>
                    </a:lnTo>
                    <a:lnTo>
                      <a:pt x="158" y="78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94" name="Freeform 274"/>
              <p:cNvSpPr>
                <a:spLocks/>
              </p:cNvSpPr>
              <p:nvPr userDrawn="1"/>
            </p:nvSpPr>
            <p:spPr bwMode="auto">
              <a:xfrm>
                <a:off x="1960" y="3221"/>
                <a:ext cx="40" cy="39"/>
              </a:xfrm>
              <a:custGeom>
                <a:avLst/>
                <a:gdLst/>
                <a:ahLst/>
                <a:cxnLst>
                  <a:cxn ang="0">
                    <a:pos x="118" y="59"/>
                  </a:cxn>
                  <a:cxn ang="0">
                    <a:pos x="117" y="72"/>
                  </a:cxn>
                  <a:cxn ang="0">
                    <a:pos x="114" y="83"/>
                  </a:cxn>
                  <a:cxn ang="0">
                    <a:pos x="108" y="92"/>
                  </a:cxn>
                  <a:cxn ang="0">
                    <a:pos x="101" y="101"/>
                  </a:cxn>
                  <a:cxn ang="0">
                    <a:pos x="92" y="108"/>
                  </a:cxn>
                  <a:cxn ang="0">
                    <a:pos x="82" y="113"/>
                  </a:cxn>
                  <a:cxn ang="0">
                    <a:pos x="71" y="117"/>
                  </a:cxn>
                  <a:cxn ang="0">
                    <a:pos x="59" y="118"/>
                  </a:cxn>
                  <a:cxn ang="0">
                    <a:pos x="48" y="117"/>
                  </a:cxn>
                  <a:cxn ang="0">
                    <a:pos x="37" y="113"/>
                  </a:cxn>
                  <a:cxn ang="0">
                    <a:pos x="26" y="108"/>
                  </a:cxn>
                  <a:cxn ang="0">
                    <a:pos x="17" y="101"/>
                  </a:cxn>
                  <a:cxn ang="0">
                    <a:pos x="10" y="92"/>
                  </a:cxn>
                  <a:cxn ang="0">
                    <a:pos x="5" y="83"/>
                  </a:cxn>
                  <a:cxn ang="0">
                    <a:pos x="1" y="72"/>
                  </a:cxn>
                  <a:cxn ang="0">
                    <a:pos x="0" y="59"/>
                  </a:cxn>
                  <a:cxn ang="0">
                    <a:pos x="1" y="47"/>
                  </a:cxn>
                  <a:cxn ang="0">
                    <a:pos x="5" y="36"/>
                  </a:cxn>
                  <a:cxn ang="0">
                    <a:pos x="10" y="26"/>
                  </a:cxn>
                  <a:cxn ang="0">
                    <a:pos x="17" y="17"/>
                  </a:cxn>
                  <a:cxn ang="0">
                    <a:pos x="26" y="10"/>
                  </a:cxn>
                  <a:cxn ang="0">
                    <a:pos x="37" y="5"/>
                  </a:cxn>
                  <a:cxn ang="0">
                    <a:pos x="48" y="1"/>
                  </a:cxn>
                  <a:cxn ang="0">
                    <a:pos x="59" y="0"/>
                  </a:cxn>
                  <a:cxn ang="0">
                    <a:pos x="71" y="1"/>
                  </a:cxn>
                  <a:cxn ang="0">
                    <a:pos x="82" y="5"/>
                  </a:cxn>
                  <a:cxn ang="0">
                    <a:pos x="92" y="10"/>
                  </a:cxn>
                  <a:cxn ang="0">
                    <a:pos x="101" y="17"/>
                  </a:cxn>
                  <a:cxn ang="0">
                    <a:pos x="108" y="26"/>
                  </a:cxn>
                  <a:cxn ang="0">
                    <a:pos x="114" y="36"/>
                  </a:cxn>
                  <a:cxn ang="0">
                    <a:pos x="117" y="47"/>
                  </a:cxn>
                  <a:cxn ang="0">
                    <a:pos x="118" y="59"/>
                  </a:cxn>
                </a:cxnLst>
                <a:rect l="0" t="0" r="r" b="b"/>
                <a:pathLst>
                  <a:path w="118" h="118">
                    <a:moveTo>
                      <a:pt x="118" y="59"/>
                    </a:moveTo>
                    <a:lnTo>
                      <a:pt x="117" y="72"/>
                    </a:lnTo>
                    <a:lnTo>
                      <a:pt x="114" y="83"/>
                    </a:lnTo>
                    <a:lnTo>
                      <a:pt x="108" y="92"/>
                    </a:lnTo>
                    <a:lnTo>
                      <a:pt x="101" y="101"/>
                    </a:lnTo>
                    <a:lnTo>
                      <a:pt x="92" y="108"/>
                    </a:lnTo>
                    <a:lnTo>
                      <a:pt x="82" y="113"/>
                    </a:lnTo>
                    <a:lnTo>
                      <a:pt x="71" y="117"/>
                    </a:lnTo>
                    <a:lnTo>
                      <a:pt x="59" y="118"/>
                    </a:lnTo>
                    <a:lnTo>
                      <a:pt x="48" y="117"/>
                    </a:lnTo>
                    <a:lnTo>
                      <a:pt x="37" y="113"/>
                    </a:lnTo>
                    <a:lnTo>
                      <a:pt x="26" y="108"/>
                    </a:lnTo>
                    <a:lnTo>
                      <a:pt x="17" y="101"/>
                    </a:lnTo>
                    <a:lnTo>
                      <a:pt x="10" y="92"/>
                    </a:lnTo>
                    <a:lnTo>
                      <a:pt x="5" y="83"/>
                    </a:lnTo>
                    <a:lnTo>
                      <a:pt x="1" y="72"/>
                    </a:lnTo>
                    <a:lnTo>
                      <a:pt x="0" y="59"/>
                    </a:lnTo>
                    <a:lnTo>
                      <a:pt x="1" y="47"/>
                    </a:lnTo>
                    <a:lnTo>
                      <a:pt x="5" y="36"/>
                    </a:lnTo>
                    <a:lnTo>
                      <a:pt x="10" y="26"/>
                    </a:lnTo>
                    <a:lnTo>
                      <a:pt x="17" y="17"/>
                    </a:lnTo>
                    <a:lnTo>
                      <a:pt x="26" y="10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59" y="0"/>
                    </a:lnTo>
                    <a:lnTo>
                      <a:pt x="71" y="1"/>
                    </a:lnTo>
                    <a:lnTo>
                      <a:pt x="82" y="5"/>
                    </a:lnTo>
                    <a:lnTo>
                      <a:pt x="92" y="10"/>
                    </a:lnTo>
                    <a:lnTo>
                      <a:pt x="101" y="17"/>
                    </a:lnTo>
                    <a:lnTo>
                      <a:pt x="108" y="26"/>
                    </a:lnTo>
                    <a:lnTo>
                      <a:pt x="114" y="36"/>
                    </a:lnTo>
                    <a:lnTo>
                      <a:pt x="117" y="47"/>
                    </a:lnTo>
                    <a:lnTo>
                      <a:pt x="118" y="5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95" name="Freeform 275"/>
              <p:cNvSpPr>
                <a:spLocks/>
              </p:cNvSpPr>
              <p:nvPr userDrawn="1"/>
            </p:nvSpPr>
            <p:spPr bwMode="auto">
              <a:xfrm>
                <a:off x="2185" y="3294"/>
                <a:ext cx="53" cy="53"/>
              </a:xfrm>
              <a:custGeom>
                <a:avLst/>
                <a:gdLst/>
                <a:ahLst/>
                <a:cxnLst>
                  <a:cxn ang="0">
                    <a:pos x="157" y="87"/>
                  </a:cxn>
                  <a:cxn ang="0">
                    <a:pos x="155" y="103"/>
                  </a:cxn>
                  <a:cxn ang="0">
                    <a:pos x="149" y="117"/>
                  </a:cxn>
                  <a:cxn ang="0">
                    <a:pos x="140" y="129"/>
                  </a:cxn>
                  <a:cxn ang="0">
                    <a:pos x="129" y="140"/>
                  </a:cxn>
                  <a:cxn ang="0">
                    <a:pos x="117" y="149"/>
                  </a:cxn>
                  <a:cxn ang="0">
                    <a:pos x="102" y="155"/>
                  </a:cxn>
                  <a:cxn ang="0">
                    <a:pos x="87" y="157"/>
                  </a:cxn>
                  <a:cxn ang="0">
                    <a:pos x="71" y="157"/>
                  </a:cxn>
                  <a:cxn ang="0">
                    <a:pos x="55" y="155"/>
                  </a:cxn>
                  <a:cxn ang="0">
                    <a:pos x="42" y="149"/>
                  </a:cxn>
                  <a:cxn ang="0">
                    <a:pos x="29" y="140"/>
                  </a:cxn>
                  <a:cxn ang="0">
                    <a:pos x="18" y="129"/>
                  </a:cxn>
                  <a:cxn ang="0">
                    <a:pos x="10" y="117"/>
                  </a:cxn>
                  <a:cxn ang="0">
                    <a:pos x="4" y="103"/>
                  </a:cxn>
                  <a:cxn ang="0">
                    <a:pos x="1" y="87"/>
                  </a:cxn>
                  <a:cxn ang="0">
                    <a:pos x="1" y="71"/>
                  </a:cxn>
                  <a:cxn ang="0">
                    <a:pos x="4" y="55"/>
                  </a:cxn>
                  <a:cxn ang="0">
                    <a:pos x="10" y="42"/>
                  </a:cxn>
                  <a:cxn ang="0">
                    <a:pos x="18" y="29"/>
                  </a:cxn>
                  <a:cxn ang="0">
                    <a:pos x="29" y="18"/>
                  </a:cxn>
                  <a:cxn ang="0">
                    <a:pos x="42" y="10"/>
                  </a:cxn>
                  <a:cxn ang="0">
                    <a:pos x="55" y="4"/>
                  </a:cxn>
                  <a:cxn ang="0">
                    <a:pos x="71" y="1"/>
                  </a:cxn>
                  <a:cxn ang="0">
                    <a:pos x="87" y="1"/>
                  </a:cxn>
                  <a:cxn ang="0">
                    <a:pos x="102" y="4"/>
                  </a:cxn>
                  <a:cxn ang="0">
                    <a:pos x="117" y="10"/>
                  </a:cxn>
                  <a:cxn ang="0">
                    <a:pos x="129" y="18"/>
                  </a:cxn>
                  <a:cxn ang="0">
                    <a:pos x="140" y="29"/>
                  </a:cxn>
                  <a:cxn ang="0">
                    <a:pos x="149" y="42"/>
                  </a:cxn>
                  <a:cxn ang="0">
                    <a:pos x="155" y="55"/>
                  </a:cxn>
                  <a:cxn ang="0">
                    <a:pos x="157" y="71"/>
                  </a:cxn>
                </a:cxnLst>
                <a:rect l="0" t="0" r="r" b="b"/>
                <a:pathLst>
                  <a:path w="159" h="159">
                    <a:moveTo>
                      <a:pt x="159" y="79"/>
                    </a:moveTo>
                    <a:lnTo>
                      <a:pt x="157" y="87"/>
                    </a:lnTo>
                    <a:lnTo>
                      <a:pt x="156" y="95"/>
                    </a:lnTo>
                    <a:lnTo>
                      <a:pt x="155" y="103"/>
                    </a:lnTo>
                    <a:lnTo>
                      <a:pt x="152" y="109"/>
                    </a:lnTo>
                    <a:lnTo>
                      <a:pt x="149" y="117"/>
                    </a:lnTo>
                    <a:lnTo>
                      <a:pt x="145" y="123"/>
                    </a:lnTo>
                    <a:lnTo>
                      <a:pt x="140" y="129"/>
                    </a:lnTo>
                    <a:lnTo>
                      <a:pt x="135" y="135"/>
                    </a:lnTo>
                    <a:lnTo>
                      <a:pt x="129" y="140"/>
                    </a:lnTo>
                    <a:lnTo>
                      <a:pt x="123" y="145"/>
                    </a:lnTo>
                    <a:lnTo>
                      <a:pt x="117" y="149"/>
                    </a:lnTo>
                    <a:lnTo>
                      <a:pt x="109" y="152"/>
                    </a:lnTo>
                    <a:lnTo>
                      <a:pt x="102" y="155"/>
                    </a:lnTo>
                    <a:lnTo>
                      <a:pt x="95" y="156"/>
                    </a:lnTo>
                    <a:lnTo>
                      <a:pt x="87" y="157"/>
                    </a:lnTo>
                    <a:lnTo>
                      <a:pt x="79" y="159"/>
                    </a:lnTo>
                    <a:lnTo>
                      <a:pt x="71" y="157"/>
                    </a:lnTo>
                    <a:lnTo>
                      <a:pt x="63" y="156"/>
                    </a:lnTo>
                    <a:lnTo>
                      <a:pt x="55" y="155"/>
                    </a:lnTo>
                    <a:lnTo>
                      <a:pt x="48" y="152"/>
                    </a:lnTo>
                    <a:lnTo>
                      <a:pt x="42" y="149"/>
                    </a:lnTo>
                    <a:lnTo>
                      <a:pt x="36" y="145"/>
                    </a:lnTo>
                    <a:lnTo>
                      <a:pt x="29" y="140"/>
                    </a:lnTo>
                    <a:lnTo>
                      <a:pt x="23" y="135"/>
                    </a:lnTo>
                    <a:lnTo>
                      <a:pt x="18" y="129"/>
                    </a:lnTo>
                    <a:lnTo>
                      <a:pt x="13" y="123"/>
                    </a:lnTo>
                    <a:lnTo>
                      <a:pt x="10" y="117"/>
                    </a:lnTo>
                    <a:lnTo>
                      <a:pt x="6" y="109"/>
                    </a:lnTo>
                    <a:lnTo>
                      <a:pt x="4" y="103"/>
                    </a:lnTo>
                    <a:lnTo>
                      <a:pt x="2" y="95"/>
                    </a:lnTo>
                    <a:lnTo>
                      <a:pt x="1" y="87"/>
                    </a:lnTo>
                    <a:lnTo>
                      <a:pt x="0" y="79"/>
                    </a:lnTo>
                    <a:lnTo>
                      <a:pt x="1" y="71"/>
                    </a:lnTo>
                    <a:lnTo>
                      <a:pt x="2" y="64"/>
                    </a:lnTo>
                    <a:lnTo>
                      <a:pt x="4" y="55"/>
                    </a:lnTo>
                    <a:lnTo>
                      <a:pt x="6" y="49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8" y="29"/>
                    </a:lnTo>
                    <a:lnTo>
                      <a:pt x="23" y="23"/>
                    </a:lnTo>
                    <a:lnTo>
                      <a:pt x="29" y="18"/>
                    </a:lnTo>
                    <a:lnTo>
                      <a:pt x="36" y="13"/>
                    </a:lnTo>
                    <a:lnTo>
                      <a:pt x="42" y="10"/>
                    </a:lnTo>
                    <a:lnTo>
                      <a:pt x="48" y="6"/>
                    </a:lnTo>
                    <a:lnTo>
                      <a:pt x="55" y="4"/>
                    </a:lnTo>
                    <a:lnTo>
                      <a:pt x="63" y="2"/>
                    </a:lnTo>
                    <a:lnTo>
                      <a:pt x="71" y="1"/>
                    </a:lnTo>
                    <a:lnTo>
                      <a:pt x="79" y="0"/>
                    </a:lnTo>
                    <a:lnTo>
                      <a:pt x="87" y="1"/>
                    </a:lnTo>
                    <a:lnTo>
                      <a:pt x="95" y="2"/>
                    </a:lnTo>
                    <a:lnTo>
                      <a:pt x="102" y="4"/>
                    </a:lnTo>
                    <a:lnTo>
                      <a:pt x="109" y="6"/>
                    </a:lnTo>
                    <a:lnTo>
                      <a:pt x="117" y="10"/>
                    </a:lnTo>
                    <a:lnTo>
                      <a:pt x="123" y="13"/>
                    </a:lnTo>
                    <a:lnTo>
                      <a:pt x="129" y="18"/>
                    </a:lnTo>
                    <a:lnTo>
                      <a:pt x="135" y="23"/>
                    </a:lnTo>
                    <a:lnTo>
                      <a:pt x="140" y="29"/>
                    </a:lnTo>
                    <a:lnTo>
                      <a:pt x="145" y="36"/>
                    </a:lnTo>
                    <a:lnTo>
                      <a:pt x="149" y="42"/>
                    </a:lnTo>
                    <a:lnTo>
                      <a:pt x="152" y="49"/>
                    </a:lnTo>
                    <a:lnTo>
                      <a:pt x="155" y="55"/>
                    </a:lnTo>
                    <a:lnTo>
                      <a:pt x="156" y="64"/>
                    </a:lnTo>
                    <a:lnTo>
                      <a:pt x="157" y="71"/>
                    </a:lnTo>
                    <a:lnTo>
                      <a:pt x="159" y="79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96" name="Freeform 276"/>
              <p:cNvSpPr>
                <a:spLocks/>
              </p:cNvSpPr>
              <p:nvPr userDrawn="1"/>
            </p:nvSpPr>
            <p:spPr bwMode="auto">
              <a:xfrm>
                <a:off x="2192" y="3300"/>
                <a:ext cx="39" cy="40"/>
              </a:xfrm>
              <a:custGeom>
                <a:avLst/>
                <a:gdLst/>
                <a:ahLst/>
                <a:cxnLst>
                  <a:cxn ang="0">
                    <a:pos x="119" y="59"/>
                  </a:cxn>
                  <a:cxn ang="0">
                    <a:pos x="118" y="71"/>
                  </a:cxn>
                  <a:cxn ang="0">
                    <a:pos x="114" y="82"/>
                  </a:cxn>
                  <a:cxn ang="0">
                    <a:pos x="108" y="92"/>
                  </a:cxn>
                  <a:cxn ang="0">
                    <a:pos x="100" y="102"/>
                  </a:cxn>
                  <a:cxn ang="0">
                    <a:pos x="92" y="108"/>
                  </a:cxn>
                  <a:cxn ang="0">
                    <a:pos x="82" y="114"/>
                  </a:cxn>
                  <a:cxn ang="0">
                    <a:pos x="71" y="118"/>
                  </a:cxn>
                  <a:cxn ang="0">
                    <a:pos x="59" y="119"/>
                  </a:cxn>
                  <a:cxn ang="0">
                    <a:pos x="48" y="118"/>
                  </a:cxn>
                  <a:cxn ang="0">
                    <a:pos x="36" y="114"/>
                  </a:cxn>
                  <a:cxn ang="0">
                    <a:pos x="25" y="108"/>
                  </a:cxn>
                  <a:cxn ang="0">
                    <a:pos x="17" y="102"/>
                  </a:cxn>
                  <a:cxn ang="0">
                    <a:pos x="9" y="92"/>
                  </a:cxn>
                  <a:cxn ang="0">
                    <a:pos x="4" y="82"/>
                  </a:cxn>
                  <a:cxn ang="0">
                    <a:pos x="1" y="71"/>
                  </a:cxn>
                  <a:cxn ang="0">
                    <a:pos x="0" y="59"/>
                  </a:cxn>
                  <a:cxn ang="0">
                    <a:pos x="1" y="48"/>
                  </a:cxn>
                  <a:cxn ang="0">
                    <a:pos x="4" y="37"/>
                  </a:cxn>
                  <a:cxn ang="0">
                    <a:pos x="9" y="27"/>
                  </a:cxn>
                  <a:cxn ang="0">
                    <a:pos x="17" y="17"/>
                  </a:cxn>
                  <a:cxn ang="0">
                    <a:pos x="25" y="11"/>
                  </a:cxn>
                  <a:cxn ang="0">
                    <a:pos x="36" y="5"/>
                  </a:cxn>
                  <a:cxn ang="0">
                    <a:pos x="48" y="1"/>
                  </a:cxn>
                  <a:cxn ang="0">
                    <a:pos x="59" y="0"/>
                  </a:cxn>
                  <a:cxn ang="0">
                    <a:pos x="71" y="1"/>
                  </a:cxn>
                  <a:cxn ang="0">
                    <a:pos x="82" y="5"/>
                  </a:cxn>
                  <a:cxn ang="0">
                    <a:pos x="92" y="11"/>
                  </a:cxn>
                  <a:cxn ang="0">
                    <a:pos x="100" y="17"/>
                  </a:cxn>
                  <a:cxn ang="0">
                    <a:pos x="108" y="27"/>
                  </a:cxn>
                  <a:cxn ang="0">
                    <a:pos x="114" y="37"/>
                  </a:cxn>
                  <a:cxn ang="0">
                    <a:pos x="118" y="48"/>
                  </a:cxn>
                  <a:cxn ang="0">
                    <a:pos x="119" y="59"/>
                  </a:cxn>
                </a:cxnLst>
                <a:rect l="0" t="0" r="r" b="b"/>
                <a:pathLst>
                  <a:path w="119" h="119">
                    <a:moveTo>
                      <a:pt x="119" y="59"/>
                    </a:moveTo>
                    <a:lnTo>
                      <a:pt x="118" y="71"/>
                    </a:lnTo>
                    <a:lnTo>
                      <a:pt x="114" y="82"/>
                    </a:lnTo>
                    <a:lnTo>
                      <a:pt x="108" y="92"/>
                    </a:lnTo>
                    <a:lnTo>
                      <a:pt x="100" y="102"/>
                    </a:lnTo>
                    <a:lnTo>
                      <a:pt x="92" y="108"/>
                    </a:lnTo>
                    <a:lnTo>
                      <a:pt x="82" y="114"/>
                    </a:lnTo>
                    <a:lnTo>
                      <a:pt x="71" y="118"/>
                    </a:lnTo>
                    <a:lnTo>
                      <a:pt x="59" y="119"/>
                    </a:lnTo>
                    <a:lnTo>
                      <a:pt x="48" y="118"/>
                    </a:lnTo>
                    <a:lnTo>
                      <a:pt x="36" y="114"/>
                    </a:lnTo>
                    <a:lnTo>
                      <a:pt x="25" y="108"/>
                    </a:lnTo>
                    <a:lnTo>
                      <a:pt x="17" y="102"/>
                    </a:lnTo>
                    <a:lnTo>
                      <a:pt x="9" y="92"/>
                    </a:lnTo>
                    <a:lnTo>
                      <a:pt x="4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1" y="48"/>
                    </a:lnTo>
                    <a:lnTo>
                      <a:pt x="4" y="37"/>
                    </a:lnTo>
                    <a:lnTo>
                      <a:pt x="9" y="27"/>
                    </a:lnTo>
                    <a:lnTo>
                      <a:pt x="17" y="17"/>
                    </a:lnTo>
                    <a:lnTo>
                      <a:pt x="25" y="11"/>
                    </a:lnTo>
                    <a:lnTo>
                      <a:pt x="36" y="5"/>
                    </a:lnTo>
                    <a:lnTo>
                      <a:pt x="48" y="1"/>
                    </a:lnTo>
                    <a:lnTo>
                      <a:pt x="59" y="0"/>
                    </a:lnTo>
                    <a:lnTo>
                      <a:pt x="71" y="1"/>
                    </a:lnTo>
                    <a:lnTo>
                      <a:pt x="82" y="5"/>
                    </a:lnTo>
                    <a:lnTo>
                      <a:pt x="92" y="11"/>
                    </a:lnTo>
                    <a:lnTo>
                      <a:pt x="100" y="17"/>
                    </a:lnTo>
                    <a:lnTo>
                      <a:pt x="108" y="27"/>
                    </a:lnTo>
                    <a:lnTo>
                      <a:pt x="114" y="37"/>
                    </a:lnTo>
                    <a:lnTo>
                      <a:pt x="118" y="48"/>
                    </a:lnTo>
                    <a:lnTo>
                      <a:pt x="119" y="5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97" name="Freeform 277"/>
              <p:cNvSpPr>
                <a:spLocks/>
              </p:cNvSpPr>
              <p:nvPr userDrawn="1"/>
            </p:nvSpPr>
            <p:spPr bwMode="auto">
              <a:xfrm>
                <a:off x="1428" y="3021"/>
                <a:ext cx="53" cy="53"/>
              </a:xfrm>
              <a:custGeom>
                <a:avLst/>
                <a:gdLst/>
                <a:ahLst/>
                <a:cxnLst>
                  <a:cxn ang="0">
                    <a:pos x="157" y="87"/>
                  </a:cxn>
                  <a:cxn ang="0">
                    <a:pos x="155" y="102"/>
                  </a:cxn>
                  <a:cxn ang="0">
                    <a:pos x="149" y="117"/>
                  </a:cxn>
                  <a:cxn ang="0">
                    <a:pos x="140" y="129"/>
                  </a:cxn>
                  <a:cxn ang="0">
                    <a:pos x="129" y="140"/>
                  </a:cxn>
                  <a:cxn ang="0">
                    <a:pos x="117" y="148"/>
                  </a:cxn>
                  <a:cxn ang="0">
                    <a:pos x="102" y="154"/>
                  </a:cxn>
                  <a:cxn ang="0">
                    <a:pos x="87" y="158"/>
                  </a:cxn>
                  <a:cxn ang="0">
                    <a:pos x="71" y="158"/>
                  </a:cxn>
                  <a:cxn ang="0">
                    <a:pos x="55" y="154"/>
                  </a:cxn>
                  <a:cxn ang="0">
                    <a:pos x="42" y="148"/>
                  </a:cxn>
                  <a:cxn ang="0">
                    <a:pos x="29" y="140"/>
                  </a:cxn>
                  <a:cxn ang="0">
                    <a:pos x="18" y="129"/>
                  </a:cxn>
                  <a:cxn ang="0">
                    <a:pos x="10" y="117"/>
                  </a:cxn>
                  <a:cxn ang="0">
                    <a:pos x="4" y="102"/>
                  </a:cxn>
                  <a:cxn ang="0">
                    <a:pos x="1" y="87"/>
                  </a:cxn>
                  <a:cxn ang="0">
                    <a:pos x="1" y="70"/>
                  </a:cxn>
                  <a:cxn ang="0">
                    <a:pos x="4" y="55"/>
                  </a:cxn>
                  <a:cxn ang="0">
                    <a:pos x="10" y="41"/>
                  </a:cxn>
                  <a:cxn ang="0">
                    <a:pos x="18" y="28"/>
                  </a:cxn>
                  <a:cxn ang="0">
                    <a:pos x="29" y="19"/>
                  </a:cxn>
                  <a:cxn ang="0">
                    <a:pos x="42" y="10"/>
                  </a:cxn>
                  <a:cxn ang="0">
                    <a:pos x="55" y="4"/>
                  </a:cxn>
                  <a:cxn ang="0">
                    <a:pos x="71" y="0"/>
                  </a:cxn>
                  <a:cxn ang="0">
                    <a:pos x="87" y="0"/>
                  </a:cxn>
                  <a:cxn ang="0">
                    <a:pos x="102" y="4"/>
                  </a:cxn>
                  <a:cxn ang="0">
                    <a:pos x="117" y="10"/>
                  </a:cxn>
                  <a:cxn ang="0">
                    <a:pos x="129" y="19"/>
                  </a:cxn>
                  <a:cxn ang="0">
                    <a:pos x="140" y="28"/>
                  </a:cxn>
                  <a:cxn ang="0">
                    <a:pos x="149" y="41"/>
                  </a:cxn>
                  <a:cxn ang="0">
                    <a:pos x="155" y="55"/>
                  </a:cxn>
                  <a:cxn ang="0">
                    <a:pos x="157" y="70"/>
                  </a:cxn>
                </a:cxnLst>
                <a:rect l="0" t="0" r="r" b="b"/>
                <a:pathLst>
                  <a:path w="159" h="158">
                    <a:moveTo>
                      <a:pt x="159" y="79"/>
                    </a:moveTo>
                    <a:lnTo>
                      <a:pt x="157" y="87"/>
                    </a:lnTo>
                    <a:lnTo>
                      <a:pt x="156" y="95"/>
                    </a:lnTo>
                    <a:lnTo>
                      <a:pt x="155" y="102"/>
                    </a:lnTo>
                    <a:lnTo>
                      <a:pt x="152" y="110"/>
                    </a:lnTo>
                    <a:lnTo>
                      <a:pt x="149" y="117"/>
                    </a:lnTo>
                    <a:lnTo>
                      <a:pt x="145" y="123"/>
                    </a:lnTo>
                    <a:lnTo>
                      <a:pt x="140" y="129"/>
                    </a:lnTo>
                    <a:lnTo>
                      <a:pt x="135" y="134"/>
                    </a:lnTo>
                    <a:lnTo>
                      <a:pt x="129" y="140"/>
                    </a:lnTo>
                    <a:lnTo>
                      <a:pt x="123" y="144"/>
                    </a:lnTo>
                    <a:lnTo>
                      <a:pt x="117" y="148"/>
                    </a:lnTo>
                    <a:lnTo>
                      <a:pt x="109" y="151"/>
                    </a:lnTo>
                    <a:lnTo>
                      <a:pt x="102" y="154"/>
                    </a:lnTo>
                    <a:lnTo>
                      <a:pt x="95" y="156"/>
                    </a:lnTo>
                    <a:lnTo>
                      <a:pt x="87" y="158"/>
                    </a:lnTo>
                    <a:lnTo>
                      <a:pt x="79" y="158"/>
                    </a:lnTo>
                    <a:lnTo>
                      <a:pt x="71" y="158"/>
                    </a:lnTo>
                    <a:lnTo>
                      <a:pt x="63" y="156"/>
                    </a:lnTo>
                    <a:lnTo>
                      <a:pt x="55" y="154"/>
                    </a:lnTo>
                    <a:lnTo>
                      <a:pt x="48" y="151"/>
                    </a:lnTo>
                    <a:lnTo>
                      <a:pt x="42" y="148"/>
                    </a:lnTo>
                    <a:lnTo>
                      <a:pt x="36" y="144"/>
                    </a:lnTo>
                    <a:lnTo>
                      <a:pt x="29" y="140"/>
                    </a:lnTo>
                    <a:lnTo>
                      <a:pt x="23" y="134"/>
                    </a:lnTo>
                    <a:lnTo>
                      <a:pt x="18" y="129"/>
                    </a:lnTo>
                    <a:lnTo>
                      <a:pt x="13" y="123"/>
                    </a:lnTo>
                    <a:lnTo>
                      <a:pt x="10" y="117"/>
                    </a:lnTo>
                    <a:lnTo>
                      <a:pt x="6" y="110"/>
                    </a:lnTo>
                    <a:lnTo>
                      <a:pt x="4" y="102"/>
                    </a:lnTo>
                    <a:lnTo>
                      <a:pt x="1" y="95"/>
                    </a:lnTo>
                    <a:lnTo>
                      <a:pt x="1" y="87"/>
                    </a:lnTo>
                    <a:lnTo>
                      <a:pt x="0" y="79"/>
                    </a:lnTo>
                    <a:lnTo>
                      <a:pt x="1" y="70"/>
                    </a:lnTo>
                    <a:lnTo>
                      <a:pt x="1" y="63"/>
                    </a:lnTo>
                    <a:lnTo>
                      <a:pt x="4" y="55"/>
                    </a:lnTo>
                    <a:lnTo>
                      <a:pt x="6" y="48"/>
                    </a:lnTo>
                    <a:lnTo>
                      <a:pt x="10" y="41"/>
                    </a:lnTo>
                    <a:lnTo>
                      <a:pt x="13" y="35"/>
                    </a:lnTo>
                    <a:lnTo>
                      <a:pt x="18" y="28"/>
                    </a:lnTo>
                    <a:lnTo>
                      <a:pt x="23" y="24"/>
                    </a:lnTo>
                    <a:lnTo>
                      <a:pt x="29" y="19"/>
                    </a:lnTo>
                    <a:lnTo>
                      <a:pt x="36" y="14"/>
                    </a:lnTo>
                    <a:lnTo>
                      <a:pt x="42" y="10"/>
                    </a:lnTo>
                    <a:lnTo>
                      <a:pt x="48" y="6"/>
                    </a:lnTo>
                    <a:lnTo>
                      <a:pt x="55" y="4"/>
                    </a:lnTo>
                    <a:lnTo>
                      <a:pt x="63" y="1"/>
                    </a:lnTo>
                    <a:lnTo>
                      <a:pt x="71" y="0"/>
                    </a:lnTo>
                    <a:lnTo>
                      <a:pt x="79" y="0"/>
                    </a:lnTo>
                    <a:lnTo>
                      <a:pt x="87" y="0"/>
                    </a:lnTo>
                    <a:lnTo>
                      <a:pt x="95" y="1"/>
                    </a:lnTo>
                    <a:lnTo>
                      <a:pt x="102" y="4"/>
                    </a:lnTo>
                    <a:lnTo>
                      <a:pt x="109" y="6"/>
                    </a:lnTo>
                    <a:lnTo>
                      <a:pt x="117" y="10"/>
                    </a:lnTo>
                    <a:lnTo>
                      <a:pt x="123" y="14"/>
                    </a:lnTo>
                    <a:lnTo>
                      <a:pt x="129" y="19"/>
                    </a:lnTo>
                    <a:lnTo>
                      <a:pt x="135" y="24"/>
                    </a:lnTo>
                    <a:lnTo>
                      <a:pt x="140" y="28"/>
                    </a:lnTo>
                    <a:lnTo>
                      <a:pt x="145" y="35"/>
                    </a:lnTo>
                    <a:lnTo>
                      <a:pt x="149" y="41"/>
                    </a:lnTo>
                    <a:lnTo>
                      <a:pt x="152" y="48"/>
                    </a:lnTo>
                    <a:lnTo>
                      <a:pt x="155" y="55"/>
                    </a:lnTo>
                    <a:lnTo>
                      <a:pt x="156" y="63"/>
                    </a:lnTo>
                    <a:lnTo>
                      <a:pt x="157" y="70"/>
                    </a:lnTo>
                    <a:lnTo>
                      <a:pt x="159" y="79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98" name="Freeform 278"/>
              <p:cNvSpPr>
                <a:spLocks/>
              </p:cNvSpPr>
              <p:nvPr userDrawn="1"/>
            </p:nvSpPr>
            <p:spPr bwMode="auto">
              <a:xfrm>
                <a:off x="1435" y="3028"/>
                <a:ext cx="39" cy="39"/>
              </a:xfrm>
              <a:custGeom>
                <a:avLst/>
                <a:gdLst/>
                <a:ahLst/>
                <a:cxnLst>
                  <a:cxn ang="0">
                    <a:pos x="119" y="59"/>
                  </a:cxn>
                  <a:cxn ang="0">
                    <a:pos x="118" y="71"/>
                  </a:cxn>
                  <a:cxn ang="0">
                    <a:pos x="114" y="82"/>
                  </a:cxn>
                  <a:cxn ang="0">
                    <a:pos x="108" y="92"/>
                  </a:cxn>
                  <a:cxn ang="0">
                    <a:pos x="101" y="101"/>
                  </a:cxn>
                  <a:cxn ang="0">
                    <a:pos x="92" y="108"/>
                  </a:cxn>
                  <a:cxn ang="0">
                    <a:pos x="82" y="113"/>
                  </a:cxn>
                  <a:cxn ang="0">
                    <a:pos x="71" y="117"/>
                  </a:cxn>
                  <a:cxn ang="0">
                    <a:pos x="59" y="118"/>
                  </a:cxn>
                  <a:cxn ang="0">
                    <a:pos x="48" y="117"/>
                  </a:cxn>
                  <a:cxn ang="0">
                    <a:pos x="37" y="113"/>
                  </a:cxn>
                  <a:cxn ang="0">
                    <a:pos x="25" y="108"/>
                  </a:cxn>
                  <a:cxn ang="0">
                    <a:pos x="17" y="101"/>
                  </a:cxn>
                  <a:cxn ang="0">
                    <a:pos x="9" y="92"/>
                  </a:cxn>
                  <a:cxn ang="0">
                    <a:pos x="5" y="82"/>
                  </a:cxn>
                  <a:cxn ang="0">
                    <a:pos x="1" y="71"/>
                  </a:cxn>
                  <a:cxn ang="0">
                    <a:pos x="0" y="59"/>
                  </a:cxn>
                  <a:cxn ang="0">
                    <a:pos x="1" y="47"/>
                  </a:cxn>
                  <a:cxn ang="0">
                    <a:pos x="5" y="35"/>
                  </a:cxn>
                  <a:cxn ang="0">
                    <a:pos x="9" y="26"/>
                  </a:cxn>
                  <a:cxn ang="0">
                    <a:pos x="17" y="17"/>
                  </a:cxn>
                  <a:cxn ang="0">
                    <a:pos x="25" y="10"/>
                  </a:cxn>
                  <a:cxn ang="0">
                    <a:pos x="37" y="5"/>
                  </a:cxn>
                  <a:cxn ang="0">
                    <a:pos x="48" y="1"/>
                  </a:cxn>
                  <a:cxn ang="0">
                    <a:pos x="59" y="0"/>
                  </a:cxn>
                  <a:cxn ang="0">
                    <a:pos x="71" y="1"/>
                  </a:cxn>
                  <a:cxn ang="0">
                    <a:pos x="82" y="5"/>
                  </a:cxn>
                  <a:cxn ang="0">
                    <a:pos x="92" y="10"/>
                  </a:cxn>
                  <a:cxn ang="0">
                    <a:pos x="101" y="17"/>
                  </a:cxn>
                  <a:cxn ang="0">
                    <a:pos x="108" y="26"/>
                  </a:cxn>
                  <a:cxn ang="0">
                    <a:pos x="114" y="35"/>
                  </a:cxn>
                  <a:cxn ang="0">
                    <a:pos x="118" y="47"/>
                  </a:cxn>
                  <a:cxn ang="0">
                    <a:pos x="119" y="59"/>
                  </a:cxn>
                </a:cxnLst>
                <a:rect l="0" t="0" r="r" b="b"/>
                <a:pathLst>
                  <a:path w="119" h="118">
                    <a:moveTo>
                      <a:pt x="119" y="59"/>
                    </a:moveTo>
                    <a:lnTo>
                      <a:pt x="118" y="71"/>
                    </a:lnTo>
                    <a:lnTo>
                      <a:pt x="114" y="82"/>
                    </a:lnTo>
                    <a:lnTo>
                      <a:pt x="108" y="92"/>
                    </a:lnTo>
                    <a:lnTo>
                      <a:pt x="101" y="101"/>
                    </a:lnTo>
                    <a:lnTo>
                      <a:pt x="92" y="108"/>
                    </a:lnTo>
                    <a:lnTo>
                      <a:pt x="82" y="113"/>
                    </a:lnTo>
                    <a:lnTo>
                      <a:pt x="71" y="117"/>
                    </a:lnTo>
                    <a:lnTo>
                      <a:pt x="59" y="118"/>
                    </a:lnTo>
                    <a:lnTo>
                      <a:pt x="48" y="117"/>
                    </a:lnTo>
                    <a:lnTo>
                      <a:pt x="37" y="113"/>
                    </a:lnTo>
                    <a:lnTo>
                      <a:pt x="25" y="108"/>
                    </a:lnTo>
                    <a:lnTo>
                      <a:pt x="17" y="101"/>
                    </a:lnTo>
                    <a:lnTo>
                      <a:pt x="9" y="92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1" y="47"/>
                    </a:lnTo>
                    <a:lnTo>
                      <a:pt x="5" y="35"/>
                    </a:lnTo>
                    <a:lnTo>
                      <a:pt x="9" y="26"/>
                    </a:lnTo>
                    <a:lnTo>
                      <a:pt x="17" y="17"/>
                    </a:lnTo>
                    <a:lnTo>
                      <a:pt x="25" y="10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59" y="0"/>
                    </a:lnTo>
                    <a:lnTo>
                      <a:pt x="71" y="1"/>
                    </a:lnTo>
                    <a:lnTo>
                      <a:pt x="82" y="5"/>
                    </a:lnTo>
                    <a:lnTo>
                      <a:pt x="92" y="10"/>
                    </a:lnTo>
                    <a:lnTo>
                      <a:pt x="101" y="17"/>
                    </a:lnTo>
                    <a:lnTo>
                      <a:pt x="108" y="26"/>
                    </a:lnTo>
                    <a:lnTo>
                      <a:pt x="114" y="35"/>
                    </a:lnTo>
                    <a:lnTo>
                      <a:pt x="118" y="47"/>
                    </a:lnTo>
                    <a:lnTo>
                      <a:pt x="119" y="5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99" name="Freeform 279"/>
              <p:cNvSpPr>
                <a:spLocks/>
              </p:cNvSpPr>
              <p:nvPr userDrawn="1"/>
            </p:nvSpPr>
            <p:spPr bwMode="auto">
              <a:xfrm>
                <a:off x="2972" y="3669"/>
                <a:ext cx="53" cy="52"/>
              </a:xfrm>
              <a:custGeom>
                <a:avLst/>
                <a:gdLst/>
                <a:ahLst/>
                <a:cxnLst>
                  <a:cxn ang="0">
                    <a:pos x="157" y="88"/>
                  </a:cxn>
                  <a:cxn ang="0">
                    <a:pos x="155" y="103"/>
                  </a:cxn>
                  <a:cxn ang="0">
                    <a:pos x="149" y="117"/>
                  </a:cxn>
                  <a:cxn ang="0">
                    <a:pos x="140" y="130"/>
                  </a:cxn>
                  <a:cxn ang="0">
                    <a:pos x="129" y="141"/>
                  </a:cxn>
                  <a:cxn ang="0">
                    <a:pos x="117" y="148"/>
                  </a:cxn>
                  <a:cxn ang="0">
                    <a:pos x="103" y="154"/>
                  </a:cxn>
                  <a:cxn ang="0">
                    <a:pos x="87" y="158"/>
                  </a:cxn>
                  <a:cxn ang="0">
                    <a:pos x="71" y="158"/>
                  </a:cxn>
                  <a:cxn ang="0">
                    <a:pos x="55" y="154"/>
                  </a:cxn>
                  <a:cxn ang="0">
                    <a:pos x="42" y="148"/>
                  </a:cxn>
                  <a:cxn ang="0">
                    <a:pos x="29" y="141"/>
                  </a:cxn>
                  <a:cxn ang="0">
                    <a:pos x="18" y="130"/>
                  </a:cxn>
                  <a:cxn ang="0">
                    <a:pos x="10" y="117"/>
                  </a:cxn>
                  <a:cxn ang="0">
                    <a:pos x="4" y="103"/>
                  </a:cxn>
                  <a:cxn ang="0">
                    <a:pos x="1" y="88"/>
                  </a:cxn>
                  <a:cxn ang="0">
                    <a:pos x="1" y="71"/>
                  </a:cxn>
                  <a:cxn ang="0">
                    <a:pos x="4" y="56"/>
                  </a:cxn>
                  <a:cxn ang="0">
                    <a:pos x="10" y="41"/>
                  </a:cxn>
                  <a:cxn ang="0">
                    <a:pos x="18" y="29"/>
                  </a:cxn>
                  <a:cxn ang="0">
                    <a:pos x="29" y="18"/>
                  </a:cxn>
                  <a:cxn ang="0">
                    <a:pos x="42" y="10"/>
                  </a:cxn>
                  <a:cxn ang="0">
                    <a:pos x="55" y="4"/>
                  </a:cxn>
                  <a:cxn ang="0">
                    <a:pos x="71" y="0"/>
                  </a:cxn>
                  <a:cxn ang="0">
                    <a:pos x="87" y="0"/>
                  </a:cxn>
                  <a:cxn ang="0">
                    <a:pos x="103" y="4"/>
                  </a:cxn>
                  <a:cxn ang="0">
                    <a:pos x="117" y="10"/>
                  </a:cxn>
                  <a:cxn ang="0">
                    <a:pos x="129" y="18"/>
                  </a:cxn>
                  <a:cxn ang="0">
                    <a:pos x="140" y="29"/>
                  </a:cxn>
                  <a:cxn ang="0">
                    <a:pos x="149" y="41"/>
                  </a:cxn>
                  <a:cxn ang="0">
                    <a:pos x="155" y="56"/>
                  </a:cxn>
                  <a:cxn ang="0">
                    <a:pos x="157" y="71"/>
                  </a:cxn>
                </a:cxnLst>
                <a:rect l="0" t="0" r="r" b="b"/>
                <a:pathLst>
                  <a:path w="159" h="158">
                    <a:moveTo>
                      <a:pt x="159" y="79"/>
                    </a:moveTo>
                    <a:lnTo>
                      <a:pt x="157" y="88"/>
                    </a:lnTo>
                    <a:lnTo>
                      <a:pt x="156" y="95"/>
                    </a:lnTo>
                    <a:lnTo>
                      <a:pt x="155" y="103"/>
                    </a:lnTo>
                    <a:lnTo>
                      <a:pt x="152" y="110"/>
                    </a:lnTo>
                    <a:lnTo>
                      <a:pt x="149" y="117"/>
                    </a:lnTo>
                    <a:lnTo>
                      <a:pt x="145" y="123"/>
                    </a:lnTo>
                    <a:lnTo>
                      <a:pt x="140" y="130"/>
                    </a:lnTo>
                    <a:lnTo>
                      <a:pt x="135" y="135"/>
                    </a:lnTo>
                    <a:lnTo>
                      <a:pt x="129" y="141"/>
                    </a:lnTo>
                    <a:lnTo>
                      <a:pt x="123" y="144"/>
                    </a:lnTo>
                    <a:lnTo>
                      <a:pt x="117" y="148"/>
                    </a:lnTo>
                    <a:lnTo>
                      <a:pt x="111" y="152"/>
                    </a:lnTo>
                    <a:lnTo>
                      <a:pt x="103" y="154"/>
                    </a:lnTo>
                    <a:lnTo>
                      <a:pt x="96" y="157"/>
                    </a:lnTo>
                    <a:lnTo>
                      <a:pt x="87" y="158"/>
                    </a:lnTo>
                    <a:lnTo>
                      <a:pt x="80" y="158"/>
                    </a:lnTo>
                    <a:lnTo>
                      <a:pt x="71" y="158"/>
                    </a:lnTo>
                    <a:lnTo>
                      <a:pt x="64" y="157"/>
                    </a:lnTo>
                    <a:lnTo>
                      <a:pt x="55" y="154"/>
                    </a:lnTo>
                    <a:lnTo>
                      <a:pt x="49" y="152"/>
                    </a:lnTo>
                    <a:lnTo>
                      <a:pt x="42" y="148"/>
                    </a:lnTo>
                    <a:lnTo>
                      <a:pt x="36" y="144"/>
                    </a:lnTo>
                    <a:lnTo>
                      <a:pt x="29" y="141"/>
                    </a:lnTo>
                    <a:lnTo>
                      <a:pt x="23" y="135"/>
                    </a:lnTo>
                    <a:lnTo>
                      <a:pt x="18" y="130"/>
                    </a:lnTo>
                    <a:lnTo>
                      <a:pt x="13" y="123"/>
                    </a:lnTo>
                    <a:lnTo>
                      <a:pt x="10" y="117"/>
                    </a:lnTo>
                    <a:lnTo>
                      <a:pt x="6" y="110"/>
                    </a:lnTo>
                    <a:lnTo>
                      <a:pt x="4" y="103"/>
                    </a:lnTo>
                    <a:lnTo>
                      <a:pt x="2" y="95"/>
                    </a:lnTo>
                    <a:lnTo>
                      <a:pt x="1" y="88"/>
                    </a:lnTo>
                    <a:lnTo>
                      <a:pt x="0" y="79"/>
                    </a:lnTo>
                    <a:lnTo>
                      <a:pt x="1" y="71"/>
                    </a:lnTo>
                    <a:lnTo>
                      <a:pt x="2" y="63"/>
                    </a:lnTo>
                    <a:lnTo>
                      <a:pt x="4" y="56"/>
                    </a:lnTo>
                    <a:lnTo>
                      <a:pt x="6" y="48"/>
                    </a:lnTo>
                    <a:lnTo>
                      <a:pt x="10" y="41"/>
                    </a:lnTo>
                    <a:lnTo>
                      <a:pt x="13" y="35"/>
                    </a:lnTo>
                    <a:lnTo>
                      <a:pt x="18" y="29"/>
                    </a:lnTo>
                    <a:lnTo>
                      <a:pt x="23" y="24"/>
                    </a:lnTo>
                    <a:lnTo>
                      <a:pt x="29" y="18"/>
                    </a:lnTo>
                    <a:lnTo>
                      <a:pt x="36" y="14"/>
                    </a:lnTo>
                    <a:lnTo>
                      <a:pt x="42" y="10"/>
                    </a:lnTo>
                    <a:lnTo>
                      <a:pt x="49" y="7"/>
                    </a:lnTo>
                    <a:lnTo>
                      <a:pt x="55" y="4"/>
                    </a:lnTo>
                    <a:lnTo>
                      <a:pt x="64" y="2"/>
                    </a:lnTo>
                    <a:lnTo>
                      <a:pt x="71" y="0"/>
                    </a:lnTo>
                    <a:lnTo>
                      <a:pt x="80" y="0"/>
                    </a:lnTo>
                    <a:lnTo>
                      <a:pt x="87" y="0"/>
                    </a:lnTo>
                    <a:lnTo>
                      <a:pt x="96" y="2"/>
                    </a:lnTo>
                    <a:lnTo>
                      <a:pt x="103" y="4"/>
                    </a:lnTo>
                    <a:lnTo>
                      <a:pt x="111" y="7"/>
                    </a:lnTo>
                    <a:lnTo>
                      <a:pt x="117" y="10"/>
                    </a:lnTo>
                    <a:lnTo>
                      <a:pt x="123" y="14"/>
                    </a:lnTo>
                    <a:lnTo>
                      <a:pt x="129" y="18"/>
                    </a:lnTo>
                    <a:lnTo>
                      <a:pt x="135" y="24"/>
                    </a:lnTo>
                    <a:lnTo>
                      <a:pt x="140" y="29"/>
                    </a:lnTo>
                    <a:lnTo>
                      <a:pt x="145" y="35"/>
                    </a:lnTo>
                    <a:lnTo>
                      <a:pt x="149" y="41"/>
                    </a:lnTo>
                    <a:lnTo>
                      <a:pt x="152" y="48"/>
                    </a:lnTo>
                    <a:lnTo>
                      <a:pt x="155" y="56"/>
                    </a:lnTo>
                    <a:lnTo>
                      <a:pt x="156" y="63"/>
                    </a:lnTo>
                    <a:lnTo>
                      <a:pt x="157" y="71"/>
                    </a:lnTo>
                    <a:lnTo>
                      <a:pt x="159" y="79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00" name="Freeform 280"/>
              <p:cNvSpPr>
                <a:spLocks/>
              </p:cNvSpPr>
              <p:nvPr userDrawn="1"/>
            </p:nvSpPr>
            <p:spPr bwMode="auto">
              <a:xfrm>
                <a:off x="2979" y="3675"/>
                <a:ext cx="40" cy="40"/>
              </a:xfrm>
              <a:custGeom>
                <a:avLst/>
                <a:gdLst/>
                <a:ahLst/>
                <a:cxnLst>
                  <a:cxn ang="0">
                    <a:pos x="119" y="59"/>
                  </a:cxn>
                  <a:cxn ang="0">
                    <a:pos x="118" y="71"/>
                  </a:cxn>
                  <a:cxn ang="0">
                    <a:pos x="114" y="83"/>
                  </a:cxn>
                  <a:cxn ang="0">
                    <a:pos x="108" y="92"/>
                  </a:cxn>
                  <a:cxn ang="0">
                    <a:pos x="102" y="101"/>
                  </a:cxn>
                  <a:cxn ang="0">
                    <a:pos x="92" y="108"/>
                  </a:cxn>
                  <a:cxn ang="0">
                    <a:pos x="82" y="113"/>
                  </a:cxn>
                  <a:cxn ang="0">
                    <a:pos x="71" y="117"/>
                  </a:cxn>
                  <a:cxn ang="0">
                    <a:pos x="60" y="118"/>
                  </a:cxn>
                  <a:cxn ang="0">
                    <a:pos x="47" y="117"/>
                  </a:cxn>
                  <a:cxn ang="0">
                    <a:pos x="36" y="113"/>
                  </a:cxn>
                  <a:cxn ang="0">
                    <a:pos x="27" y="108"/>
                  </a:cxn>
                  <a:cxn ang="0">
                    <a:pos x="18" y="101"/>
                  </a:cxn>
                  <a:cxn ang="0">
                    <a:pos x="11" y="92"/>
                  </a:cxn>
                  <a:cxn ang="0">
                    <a:pos x="4" y="83"/>
                  </a:cxn>
                  <a:cxn ang="0">
                    <a:pos x="1" y="71"/>
                  </a:cxn>
                  <a:cxn ang="0">
                    <a:pos x="0" y="59"/>
                  </a:cxn>
                  <a:cxn ang="0">
                    <a:pos x="1" y="47"/>
                  </a:cxn>
                  <a:cxn ang="0">
                    <a:pos x="4" y="36"/>
                  </a:cxn>
                  <a:cxn ang="0">
                    <a:pos x="11" y="26"/>
                  </a:cxn>
                  <a:cxn ang="0">
                    <a:pos x="18" y="17"/>
                  </a:cxn>
                  <a:cxn ang="0">
                    <a:pos x="27" y="10"/>
                  </a:cxn>
                  <a:cxn ang="0">
                    <a:pos x="36" y="5"/>
                  </a:cxn>
                  <a:cxn ang="0">
                    <a:pos x="47" y="1"/>
                  </a:cxn>
                  <a:cxn ang="0">
                    <a:pos x="60" y="0"/>
                  </a:cxn>
                  <a:cxn ang="0">
                    <a:pos x="71" y="1"/>
                  </a:cxn>
                  <a:cxn ang="0">
                    <a:pos x="82" y="5"/>
                  </a:cxn>
                  <a:cxn ang="0">
                    <a:pos x="92" y="10"/>
                  </a:cxn>
                  <a:cxn ang="0">
                    <a:pos x="102" y="17"/>
                  </a:cxn>
                  <a:cxn ang="0">
                    <a:pos x="108" y="26"/>
                  </a:cxn>
                  <a:cxn ang="0">
                    <a:pos x="114" y="36"/>
                  </a:cxn>
                  <a:cxn ang="0">
                    <a:pos x="118" y="47"/>
                  </a:cxn>
                  <a:cxn ang="0">
                    <a:pos x="119" y="59"/>
                  </a:cxn>
                </a:cxnLst>
                <a:rect l="0" t="0" r="r" b="b"/>
                <a:pathLst>
                  <a:path w="119" h="118">
                    <a:moveTo>
                      <a:pt x="119" y="59"/>
                    </a:moveTo>
                    <a:lnTo>
                      <a:pt x="118" y="71"/>
                    </a:lnTo>
                    <a:lnTo>
                      <a:pt x="114" y="83"/>
                    </a:lnTo>
                    <a:lnTo>
                      <a:pt x="108" y="92"/>
                    </a:lnTo>
                    <a:lnTo>
                      <a:pt x="102" y="101"/>
                    </a:lnTo>
                    <a:lnTo>
                      <a:pt x="92" y="108"/>
                    </a:lnTo>
                    <a:lnTo>
                      <a:pt x="82" y="113"/>
                    </a:lnTo>
                    <a:lnTo>
                      <a:pt x="71" y="117"/>
                    </a:lnTo>
                    <a:lnTo>
                      <a:pt x="60" y="118"/>
                    </a:lnTo>
                    <a:lnTo>
                      <a:pt x="47" y="117"/>
                    </a:lnTo>
                    <a:lnTo>
                      <a:pt x="36" y="113"/>
                    </a:lnTo>
                    <a:lnTo>
                      <a:pt x="27" y="108"/>
                    </a:lnTo>
                    <a:lnTo>
                      <a:pt x="18" y="101"/>
                    </a:lnTo>
                    <a:lnTo>
                      <a:pt x="11" y="92"/>
                    </a:lnTo>
                    <a:lnTo>
                      <a:pt x="4" y="83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1" y="47"/>
                    </a:lnTo>
                    <a:lnTo>
                      <a:pt x="4" y="36"/>
                    </a:lnTo>
                    <a:lnTo>
                      <a:pt x="11" y="26"/>
                    </a:lnTo>
                    <a:lnTo>
                      <a:pt x="18" y="17"/>
                    </a:lnTo>
                    <a:lnTo>
                      <a:pt x="27" y="10"/>
                    </a:lnTo>
                    <a:lnTo>
                      <a:pt x="36" y="5"/>
                    </a:lnTo>
                    <a:lnTo>
                      <a:pt x="47" y="1"/>
                    </a:lnTo>
                    <a:lnTo>
                      <a:pt x="60" y="0"/>
                    </a:lnTo>
                    <a:lnTo>
                      <a:pt x="71" y="1"/>
                    </a:lnTo>
                    <a:lnTo>
                      <a:pt x="82" y="5"/>
                    </a:lnTo>
                    <a:lnTo>
                      <a:pt x="92" y="10"/>
                    </a:lnTo>
                    <a:lnTo>
                      <a:pt x="102" y="17"/>
                    </a:lnTo>
                    <a:lnTo>
                      <a:pt x="108" y="26"/>
                    </a:lnTo>
                    <a:lnTo>
                      <a:pt x="114" y="36"/>
                    </a:lnTo>
                    <a:lnTo>
                      <a:pt x="118" y="47"/>
                    </a:lnTo>
                    <a:lnTo>
                      <a:pt x="119" y="5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01" name="Freeform 281"/>
              <p:cNvSpPr>
                <a:spLocks/>
              </p:cNvSpPr>
              <p:nvPr userDrawn="1"/>
            </p:nvSpPr>
            <p:spPr bwMode="auto">
              <a:xfrm>
                <a:off x="4082" y="3853"/>
                <a:ext cx="52" cy="52"/>
              </a:xfrm>
              <a:custGeom>
                <a:avLst/>
                <a:gdLst/>
                <a:ahLst/>
                <a:cxnLst>
                  <a:cxn ang="0">
                    <a:pos x="157" y="86"/>
                  </a:cxn>
                  <a:cxn ang="0">
                    <a:pos x="153" y="102"/>
                  </a:cxn>
                  <a:cxn ang="0">
                    <a:pos x="147" y="115"/>
                  </a:cxn>
                  <a:cxn ang="0">
                    <a:pos x="139" y="129"/>
                  </a:cxn>
                  <a:cxn ang="0">
                    <a:pos x="129" y="139"/>
                  </a:cxn>
                  <a:cxn ang="0">
                    <a:pos x="115" y="147"/>
                  </a:cxn>
                  <a:cxn ang="0">
                    <a:pos x="102" y="154"/>
                  </a:cxn>
                  <a:cxn ang="0">
                    <a:pos x="86" y="157"/>
                  </a:cxn>
                  <a:cxn ang="0">
                    <a:pos x="70" y="157"/>
                  </a:cxn>
                  <a:cxn ang="0">
                    <a:pos x="55" y="154"/>
                  </a:cxn>
                  <a:cxn ang="0">
                    <a:pos x="40" y="147"/>
                  </a:cxn>
                  <a:cxn ang="0">
                    <a:pos x="28" y="139"/>
                  </a:cxn>
                  <a:cxn ang="0">
                    <a:pos x="17" y="129"/>
                  </a:cxn>
                  <a:cxn ang="0">
                    <a:pos x="8" y="115"/>
                  </a:cxn>
                  <a:cxn ang="0">
                    <a:pos x="2" y="102"/>
                  </a:cxn>
                  <a:cxn ang="0">
                    <a:pos x="0" y="86"/>
                  </a:cxn>
                  <a:cxn ang="0">
                    <a:pos x="0" y="70"/>
                  </a:cxn>
                  <a:cxn ang="0">
                    <a:pos x="2" y="55"/>
                  </a:cxn>
                  <a:cxn ang="0">
                    <a:pos x="8" y="40"/>
                  </a:cxn>
                  <a:cxn ang="0">
                    <a:pos x="17" y="28"/>
                  </a:cxn>
                  <a:cxn ang="0">
                    <a:pos x="28" y="17"/>
                  </a:cxn>
                  <a:cxn ang="0">
                    <a:pos x="40" y="8"/>
                  </a:cxn>
                  <a:cxn ang="0">
                    <a:pos x="55" y="2"/>
                  </a:cxn>
                  <a:cxn ang="0">
                    <a:pos x="70" y="0"/>
                  </a:cxn>
                  <a:cxn ang="0">
                    <a:pos x="86" y="0"/>
                  </a:cxn>
                  <a:cxn ang="0">
                    <a:pos x="102" y="2"/>
                  </a:cxn>
                  <a:cxn ang="0">
                    <a:pos x="115" y="8"/>
                  </a:cxn>
                  <a:cxn ang="0">
                    <a:pos x="129" y="17"/>
                  </a:cxn>
                  <a:cxn ang="0">
                    <a:pos x="139" y="28"/>
                  </a:cxn>
                  <a:cxn ang="0">
                    <a:pos x="147" y="40"/>
                  </a:cxn>
                  <a:cxn ang="0">
                    <a:pos x="153" y="55"/>
                  </a:cxn>
                  <a:cxn ang="0">
                    <a:pos x="157" y="70"/>
                  </a:cxn>
                </a:cxnLst>
                <a:rect l="0" t="0" r="r" b="b"/>
                <a:pathLst>
                  <a:path w="157" h="157">
                    <a:moveTo>
                      <a:pt x="157" y="79"/>
                    </a:moveTo>
                    <a:lnTo>
                      <a:pt x="157" y="86"/>
                    </a:lnTo>
                    <a:lnTo>
                      <a:pt x="156" y="95"/>
                    </a:lnTo>
                    <a:lnTo>
                      <a:pt x="153" y="102"/>
                    </a:lnTo>
                    <a:lnTo>
                      <a:pt x="151" y="109"/>
                    </a:lnTo>
                    <a:lnTo>
                      <a:pt x="147" y="115"/>
                    </a:lnTo>
                    <a:lnTo>
                      <a:pt x="144" y="123"/>
                    </a:lnTo>
                    <a:lnTo>
                      <a:pt x="139" y="129"/>
                    </a:lnTo>
                    <a:lnTo>
                      <a:pt x="134" y="134"/>
                    </a:lnTo>
                    <a:lnTo>
                      <a:pt x="129" y="139"/>
                    </a:lnTo>
                    <a:lnTo>
                      <a:pt x="123" y="144"/>
                    </a:lnTo>
                    <a:lnTo>
                      <a:pt x="115" y="147"/>
                    </a:lnTo>
                    <a:lnTo>
                      <a:pt x="109" y="151"/>
                    </a:lnTo>
                    <a:lnTo>
                      <a:pt x="102" y="154"/>
                    </a:lnTo>
                    <a:lnTo>
                      <a:pt x="94" y="156"/>
                    </a:lnTo>
                    <a:lnTo>
                      <a:pt x="86" y="157"/>
                    </a:lnTo>
                    <a:lnTo>
                      <a:pt x="78" y="157"/>
                    </a:lnTo>
                    <a:lnTo>
                      <a:pt x="70" y="157"/>
                    </a:lnTo>
                    <a:lnTo>
                      <a:pt x="62" y="156"/>
                    </a:lnTo>
                    <a:lnTo>
                      <a:pt x="55" y="154"/>
                    </a:lnTo>
                    <a:lnTo>
                      <a:pt x="48" y="151"/>
                    </a:lnTo>
                    <a:lnTo>
                      <a:pt x="40" y="147"/>
                    </a:lnTo>
                    <a:lnTo>
                      <a:pt x="34" y="144"/>
                    </a:lnTo>
                    <a:lnTo>
                      <a:pt x="28" y="139"/>
                    </a:lnTo>
                    <a:lnTo>
                      <a:pt x="22" y="134"/>
                    </a:lnTo>
                    <a:lnTo>
                      <a:pt x="17" y="129"/>
                    </a:lnTo>
                    <a:lnTo>
                      <a:pt x="13" y="123"/>
                    </a:lnTo>
                    <a:lnTo>
                      <a:pt x="8" y="115"/>
                    </a:lnTo>
                    <a:lnTo>
                      <a:pt x="6" y="109"/>
                    </a:lnTo>
                    <a:lnTo>
                      <a:pt x="2" y="102"/>
                    </a:lnTo>
                    <a:lnTo>
                      <a:pt x="1" y="95"/>
                    </a:lnTo>
                    <a:lnTo>
                      <a:pt x="0" y="86"/>
                    </a:lnTo>
                    <a:lnTo>
                      <a:pt x="0" y="79"/>
                    </a:lnTo>
                    <a:lnTo>
                      <a:pt x="0" y="70"/>
                    </a:lnTo>
                    <a:lnTo>
                      <a:pt x="1" y="63"/>
                    </a:lnTo>
                    <a:lnTo>
                      <a:pt x="2" y="55"/>
                    </a:lnTo>
                    <a:lnTo>
                      <a:pt x="6" y="48"/>
                    </a:lnTo>
                    <a:lnTo>
                      <a:pt x="8" y="40"/>
                    </a:lnTo>
                    <a:lnTo>
                      <a:pt x="13" y="34"/>
                    </a:lnTo>
                    <a:lnTo>
                      <a:pt x="17" y="28"/>
                    </a:lnTo>
                    <a:lnTo>
                      <a:pt x="22" y="22"/>
                    </a:lnTo>
                    <a:lnTo>
                      <a:pt x="28" y="17"/>
                    </a:lnTo>
                    <a:lnTo>
                      <a:pt x="34" y="12"/>
                    </a:lnTo>
                    <a:lnTo>
                      <a:pt x="40" y="8"/>
                    </a:lnTo>
                    <a:lnTo>
                      <a:pt x="48" y="6"/>
                    </a:lnTo>
                    <a:lnTo>
                      <a:pt x="55" y="2"/>
                    </a:lnTo>
                    <a:lnTo>
                      <a:pt x="62" y="1"/>
                    </a:lnTo>
                    <a:lnTo>
                      <a:pt x="70" y="0"/>
                    </a:lnTo>
                    <a:lnTo>
                      <a:pt x="78" y="0"/>
                    </a:lnTo>
                    <a:lnTo>
                      <a:pt x="86" y="0"/>
                    </a:lnTo>
                    <a:lnTo>
                      <a:pt x="94" y="1"/>
                    </a:lnTo>
                    <a:lnTo>
                      <a:pt x="102" y="2"/>
                    </a:lnTo>
                    <a:lnTo>
                      <a:pt x="109" y="6"/>
                    </a:lnTo>
                    <a:lnTo>
                      <a:pt x="115" y="8"/>
                    </a:lnTo>
                    <a:lnTo>
                      <a:pt x="123" y="12"/>
                    </a:lnTo>
                    <a:lnTo>
                      <a:pt x="129" y="17"/>
                    </a:lnTo>
                    <a:lnTo>
                      <a:pt x="134" y="22"/>
                    </a:lnTo>
                    <a:lnTo>
                      <a:pt x="139" y="28"/>
                    </a:lnTo>
                    <a:lnTo>
                      <a:pt x="144" y="34"/>
                    </a:lnTo>
                    <a:lnTo>
                      <a:pt x="147" y="40"/>
                    </a:lnTo>
                    <a:lnTo>
                      <a:pt x="151" y="48"/>
                    </a:lnTo>
                    <a:lnTo>
                      <a:pt x="153" y="55"/>
                    </a:lnTo>
                    <a:lnTo>
                      <a:pt x="156" y="63"/>
                    </a:lnTo>
                    <a:lnTo>
                      <a:pt x="157" y="70"/>
                    </a:lnTo>
                    <a:lnTo>
                      <a:pt x="157" y="79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02" name="Freeform 282"/>
              <p:cNvSpPr>
                <a:spLocks/>
              </p:cNvSpPr>
              <p:nvPr userDrawn="1"/>
            </p:nvSpPr>
            <p:spPr bwMode="auto">
              <a:xfrm>
                <a:off x="4088" y="3859"/>
                <a:ext cx="40" cy="40"/>
              </a:xfrm>
              <a:custGeom>
                <a:avLst/>
                <a:gdLst/>
                <a:ahLst/>
                <a:cxnLst>
                  <a:cxn ang="0">
                    <a:pos x="119" y="60"/>
                  </a:cxn>
                  <a:cxn ang="0">
                    <a:pos x="117" y="71"/>
                  </a:cxn>
                  <a:cxn ang="0">
                    <a:pos x="114" y="82"/>
                  </a:cxn>
                  <a:cxn ang="0">
                    <a:pos x="109" y="93"/>
                  </a:cxn>
                  <a:cxn ang="0">
                    <a:pos x="101" y="101"/>
                  </a:cxn>
                  <a:cxn ang="0">
                    <a:pos x="93" y="109"/>
                  </a:cxn>
                  <a:cxn ang="0">
                    <a:pos x="83" y="114"/>
                  </a:cxn>
                  <a:cxn ang="0">
                    <a:pos x="71" y="117"/>
                  </a:cxn>
                  <a:cxn ang="0">
                    <a:pos x="59" y="119"/>
                  </a:cxn>
                  <a:cxn ang="0">
                    <a:pos x="47" y="117"/>
                  </a:cxn>
                  <a:cxn ang="0">
                    <a:pos x="36" y="114"/>
                  </a:cxn>
                  <a:cxn ang="0">
                    <a:pos x="26" y="109"/>
                  </a:cxn>
                  <a:cxn ang="0">
                    <a:pos x="18" y="101"/>
                  </a:cxn>
                  <a:cxn ang="0">
                    <a:pos x="10" y="93"/>
                  </a:cxn>
                  <a:cxn ang="0">
                    <a:pos x="4" y="82"/>
                  </a:cxn>
                  <a:cxn ang="0">
                    <a:pos x="2" y="71"/>
                  </a:cxn>
                  <a:cxn ang="0">
                    <a:pos x="0" y="60"/>
                  </a:cxn>
                  <a:cxn ang="0">
                    <a:pos x="2" y="47"/>
                  </a:cxn>
                  <a:cxn ang="0">
                    <a:pos x="4" y="36"/>
                  </a:cxn>
                  <a:cxn ang="0">
                    <a:pos x="10" y="26"/>
                  </a:cxn>
                  <a:cxn ang="0">
                    <a:pos x="18" y="18"/>
                  </a:cxn>
                  <a:cxn ang="0">
                    <a:pos x="26" y="10"/>
                  </a:cxn>
                  <a:cxn ang="0">
                    <a:pos x="36" y="4"/>
                  </a:cxn>
                  <a:cxn ang="0">
                    <a:pos x="47" y="2"/>
                  </a:cxn>
                  <a:cxn ang="0">
                    <a:pos x="59" y="0"/>
                  </a:cxn>
                  <a:cxn ang="0">
                    <a:pos x="71" y="2"/>
                  </a:cxn>
                  <a:cxn ang="0">
                    <a:pos x="83" y="4"/>
                  </a:cxn>
                  <a:cxn ang="0">
                    <a:pos x="93" y="10"/>
                  </a:cxn>
                  <a:cxn ang="0">
                    <a:pos x="101" y="18"/>
                  </a:cxn>
                  <a:cxn ang="0">
                    <a:pos x="109" y="26"/>
                  </a:cxn>
                  <a:cxn ang="0">
                    <a:pos x="114" y="36"/>
                  </a:cxn>
                  <a:cxn ang="0">
                    <a:pos x="117" y="47"/>
                  </a:cxn>
                  <a:cxn ang="0">
                    <a:pos x="119" y="60"/>
                  </a:cxn>
                </a:cxnLst>
                <a:rect l="0" t="0" r="r" b="b"/>
                <a:pathLst>
                  <a:path w="119" h="119">
                    <a:moveTo>
                      <a:pt x="119" y="60"/>
                    </a:moveTo>
                    <a:lnTo>
                      <a:pt x="117" y="71"/>
                    </a:lnTo>
                    <a:lnTo>
                      <a:pt x="114" y="82"/>
                    </a:lnTo>
                    <a:lnTo>
                      <a:pt x="109" y="93"/>
                    </a:lnTo>
                    <a:lnTo>
                      <a:pt x="101" y="101"/>
                    </a:lnTo>
                    <a:lnTo>
                      <a:pt x="93" y="109"/>
                    </a:lnTo>
                    <a:lnTo>
                      <a:pt x="83" y="114"/>
                    </a:lnTo>
                    <a:lnTo>
                      <a:pt x="71" y="117"/>
                    </a:lnTo>
                    <a:lnTo>
                      <a:pt x="59" y="119"/>
                    </a:lnTo>
                    <a:lnTo>
                      <a:pt x="47" y="117"/>
                    </a:lnTo>
                    <a:lnTo>
                      <a:pt x="36" y="114"/>
                    </a:lnTo>
                    <a:lnTo>
                      <a:pt x="26" y="109"/>
                    </a:lnTo>
                    <a:lnTo>
                      <a:pt x="18" y="101"/>
                    </a:lnTo>
                    <a:lnTo>
                      <a:pt x="10" y="93"/>
                    </a:lnTo>
                    <a:lnTo>
                      <a:pt x="4" y="82"/>
                    </a:lnTo>
                    <a:lnTo>
                      <a:pt x="2" y="71"/>
                    </a:lnTo>
                    <a:lnTo>
                      <a:pt x="0" y="60"/>
                    </a:lnTo>
                    <a:lnTo>
                      <a:pt x="2" y="47"/>
                    </a:lnTo>
                    <a:lnTo>
                      <a:pt x="4" y="36"/>
                    </a:lnTo>
                    <a:lnTo>
                      <a:pt x="10" y="26"/>
                    </a:lnTo>
                    <a:lnTo>
                      <a:pt x="18" y="18"/>
                    </a:lnTo>
                    <a:lnTo>
                      <a:pt x="26" y="10"/>
                    </a:lnTo>
                    <a:lnTo>
                      <a:pt x="36" y="4"/>
                    </a:lnTo>
                    <a:lnTo>
                      <a:pt x="47" y="2"/>
                    </a:lnTo>
                    <a:lnTo>
                      <a:pt x="59" y="0"/>
                    </a:lnTo>
                    <a:lnTo>
                      <a:pt x="71" y="2"/>
                    </a:lnTo>
                    <a:lnTo>
                      <a:pt x="83" y="4"/>
                    </a:lnTo>
                    <a:lnTo>
                      <a:pt x="93" y="10"/>
                    </a:lnTo>
                    <a:lnTo>
                      <a:pt x="101" y="18"/>
                    </a:lnTo>
                    <a:lnTo>
                      <a:pt x="109" y="26"/>
                    </a:lnTo>
                    <a:lnTo>
                      <a:pt x="114" y="36"/>
                    </a:lnTo>
                    <a:lnTo>
                      <a:pt x="117" y="47"/>
                    </a:lnTo>
                    <a:lnTo>
                      <a:pt x="119" y="6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03" name="Freeform 283"/>
              <p:cNvSpPr>
                <a:spLocks/>
              </p:cNvSpPr>
              <p:nvPr userDrawn="1"/>
            </p:nvSpPr>
            <p:spPr bwMode="auto">
              <a:xfrm>
                <a:off x="3484" y="3568"/>
                <a:ext cx="52" cy="52"/>
              </a:xfrm>
              <a:custGeom>
                <a:avLst/>
                <a:gdLst/>
                <a:ahLst/>
                <a:cxnLst>
                  <a:cxn ang="0">
                    <a:pos x="157" y="87"/>
                  </a:cxn>
                  <a:cxn ang="0">
                    <a:pos x="154" y="103"/>
                  </a:cxn>
                  <a:cxn ang="0">
                    <a:pos x="148" y="116"/>
                  </a:cxn>
                  <a:cxn ang="0">
                    <a:pos x="139" y="129"/>
                  </a:cxn>
                  <a:cxn ang="0">
                    <a:pos x="129" y="140"/>
                  </a:cxn>
                  <a:cxn ang="0">
                    <a:pos x="116" y="148"/>
                  </a:cxn>
                  <a:cxn ang="0">
                    <a:pos x="102" y="155"/>
                  </a:cxn>
                  <a:cxn ang="0">
                    <a:pos x="86" y="157"/>
                  </a:cxn>
                  <a:cxn ang="0">
                    <a:pos x="70" y="157"/>
                  </a:cxn>
                  <a:cxn ang="0">
                    <a:pos x="55" y="155"/>
                  </a:cxn>
                  <a:cxn ang="0">
                    <a:pos x="40" y="148"/>
                  </a:cxn>
                  <a:cxn ang="0">
                    <a:pos x="28" y="140"/>
                  </a:cxn>
                  <a:cxn ang="0">
                    <a:pos x="17" y="129"/>
                  </a:cxn>
                  <a:cxn ang="0">
                    <a:pos x="8" y="116"/>
                  </a:cxn>
                  <a:cxn ang="0">
                    <a:pos x="2" y="103"/>
                  </a:cxn>
                  <a:cxn ang="0">
                    <a:pos x="0" y="87"/>
                  </a:cxn>
                  <a:cxn ang="0">
                    <a:pos x="0" y="71"/>
                  </a:cxn>
                  <a:cxn ang="0">
                    <a:pos x="2" y="55"/>
                  </a:cxn>
                  <a:cxn ang="0">
                    <a:pos x="8" y="41"/>
                  </a:cxn>
                  <a:cxn ang="0">
                    <a:pos x="17" y="29"/>
                  </a:cxn>
                  <a:cxn ang="0">
                    <a:pos x="28" y="18"/>
                  </a:cxn>
                  <a:cxn ang="0">
                    <a:pos x="40" y="9"/>
                  </a:cxn>
                  <a:cxn ang="0">
                    <a:pos x="55" y="3"/>
                  </a:cxn>
                  <a:cxn ang="0">
                    <a:pos x="70" y="1"/>
                  </a:cxn>
                  <a:cxn ang="0">
                    <a:pos x="86" y="1"/>
                  </a:cxn>
                  <a:cxn ang="0">
                    <a:pos x="102" y="3"/>
                  </a:cxn>
                  <a:cxn ang="0">
                    <a:pos x="116" y="9"/>
                  </a:cxn>
                  <a:cxn ang="0">
                    <a:pos x="129" y="18"/>
                  </a:cxn>
                  <a:cxn ang="0">
                    <a:pos x="139" y="29"/>
                  </a:cxn>
                  <a:cxn ang="0">
                    <a:pos x="148" y="41"/>
                  </a:cxn>
                  <a:cxn ang="0">
                    <a:pos x="154" y="55"/>
                  </a:cxn>
                  <a:cxn ang="0">
                    <a:pos x="157" y="71"/>
                  </a:cxn>
                </a:cxnLst>
                <a:rect l="0" t="0" r="r" b="b"/>
                <a:pathLst>
                  <a:path w="157" h="158">
                    <a:moveTo>
                      <a:pt x="157" y="80"/>
                    </a:moveTo>
                    <a:lnTo>
                      <a:pt x="157" y="87"/>
                    </a:lnTo>
                    <a:lnTo>
                      <a:pt x="156" y="94"/>
                    </a:lnTo>
                    <a:lnTo>
                      <a:pt x="154" y="103"/>
                    </a:lnTo>
                    <a:lnTo>
                      <a:pt x="151" y="109"/>
                    </a:lnTo>
                    <a:lnTo>
                      <a:pt x="148" y="116"/>
                    </a:lnTo>
                    <a:lnTo>
                      <a:pt x="144" y="123"/>
                    </a:lnTo>
                    <a:lnTo>
                      <a:pt x="139" y="129"/>
                    </a:lnTo>
                    <a:lnTo>
                      <a:pt x="134" y="135"/>
                    </a:lnTo>
                    <a:lnTo>
                      <a:pt x="129" y="140"/>
                    </a:lnTo>
                    <a:lnTo>
                      <a:pt x="123" y="145"/>
                    </a:lnTo>
                    <a:lnTo>
                      <a:pt x="116" y="148"/>
                    </a:lnTo>
                    <a:lnTo>
                      <a:pt x="109" y="152"/>
                    </a:lnTo>
                    <a:lnTo>
                      <a:pt x="102" y="155"/>
                    </a:lnTo>
                    <a:lnTo>
                      <a:pt x="95" y="156"/>
                    </a:lnTo>
                    <a:lnTo>
                      <a:pt x="86" y="157"/>
                    </a:lnTo>
                    <a:lnTo>
                      <a:pt x="79" y="158"/>
                    </a:lnTo>
                    <a:lnTo>
                      <a:pt x="70" y="157"/>
                    </a:lnTo>
                    <a:lnTo>
                      <a:pt x="63" y="156"/>
                    </a:lnTo>
                    <a:lnTo>
                      <a:pt x="55" y="155"/>
                    </a:lnTo>
                    <a:lnTo>
                      <a:pt x="48" y="152"/>
                    </a:lnTo>
                    <a:lnTo>
                      <a:pt x="40" y="148"/>
                    </a:lnTo>
                    <a:lnTo>
                      <a:pt x="34" y="145"/>
                    </a:lnTo>
                    <a:lnTo>
                      <a:pt x="28" y="140"/>
                    </a:lnTo>
                    <a:lnTo>
                      <a:pt x="22" y="135"/>
                    </a:lnTo>
                    <a:lnTo>
                      <a:pt x="17" y="129"/>
                    </a:lnTo>
                    <a:lnTo>
                      <a:pt x="12" y="123"/>
                    </a:lnTo>
                    <a:lnTo>
                      <a:pt x="8" y="116"/>
                    </a:lnTo>
                    <a:lnTo>
                      <a:pt x="6" y="109"/>
                    </a:lnTo>
                    <a:lnTo>
                      <a:pt x="2" y="103"/>
                    </a:lnTo>
                    <a:lnTo>
                      <a:pt x="1" y="94"/>
                    </a:lnTo>
                    <a:lnTo>
                      <a:pt x="0" y="87"/>
                    </a:lnTo>
                    <a:lnTo>
                      <a:pt x="0" y="80"/>
                    </a:lnTo>
                    <a:lnTo>
                      <a:pt x="0" y="71"/>
                    </a:lnTo>
                    <a:lnTo>
                      <a:pt x="1" y="64"/>
                    </a:lnTo>
                    <a:lnTo>
                      <a:pt x="2" y="55"/>
                    </a:lnTo>
                    <a:lnTo>
                      <a:pt x="6" y="49"/>
                    </a:lnTo>
                    <a:lnTo>
                      <a:pt x="8" y="41"/>
                    </a:lnTo>
                    <a:lnTo>
                      <a:pt x="12" y="35"/>
                    </a:lnTo>
                    <a:lnTo>
                      <a:pt x="17" y="29"/>
                    </a:lnTo>
                    <a:lnTo>
                      <a:pt x="22" y="23"/>
                    </a:lnTo>
                    <a:lnTo>
                      <a:pt x="28" y="18"/>
                    </a:lnTo>
                    <a:lnTo>
                      <a:pt x="34" y="13"/>
                    </a:lnTo>
                    <a:lnTo>
                      <a:pt x="40" y="9"/>
                    </a:lnTo>
                    <a:lnTo>
                      <a:pt x="48" y="6"/>
                    </a:lnTo>
                    <a:lnTo>
                      <a:pt x="55" y="3"/>
                    </a:lnTo>
                    <a:lnTo>
                      <a:pt x="63" y="2"/>
                    </a:lnTo>
                    <a:lnTo>
                      <a:pt x="70" y="1"/>
                    </a:lnTo>
                    <a:lnTo>
                      <a:pt x="79" y="0"/>
                    </a:lnTo>
                    <a:lnTo>
                      <a:pt x="86" y="1"/>
                    </a:lnTo>
                    <a:lnTo>
                      <a:pt x="95" y="2"/>
                    </a:lnTo>
                    <a:lnTo>
                      <a:pt x="102" y="3"/>
                    </a:lnTo>
                    <a:lnTo>
                      <a:pt x="109" y="6"/>
                    </a:lnTo>
                    <a:lnTo>
                      <a:pt x="116" y="9"/>
                    </a:lnTo>
                    <a:lnTo>
                      <a:pt x="123" y="13"/>
                    </a:lnTo>
                    <a:lnTo>
                      <a:pt x="129" y="18"/>
                    </a:lnTo>
                    <a:lnTo>
                      <a:pt x="134" y="23"/>
                    </a:lnTo>
                    <a:lnTo>
                      <a:pt x="139" y="29"/>
                    </a:lnTo>
                    <a:lnTo>
                      <a:pt x="144" y="35"/>
                    </a:lnTo>
                    <a:lnTo>
                      <a:pt x="148" y="41"/>
                    </a:lnTo>
                    <a:lnTo>
                      <a:pt x="151" y="49"/>
                    </a:lnTo>
                    <a:lnTo>
                      <a:pt x="154" y="55"/>
                    </a:lnTo>
                    <a:lnTo>
                      <a:pt x="156" y="64"/>
                    </a:lnTo>
                    <a:lnTo>
                      <a:pt x="157" y="71"/>
                    </a:lnTo>
                    <a:lnTo>
                      <a:pt x="157" y="8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04" name="Freeform 284"/>
              <p:cNvSpPr>
                <a:spLocks/>
              </p:cNvSpPr>
              <p:nvPr userDrawn="1"/>
            </p:nvSpPr>
            <p:spPr bwMode="auto">
              <a:xfrm>
                <a:off x="3490" y="3574"/>
                <a:ext cx="40" cy="40"/>
              </a:xfrm>
              <a:custGeom>
                <a:avLst/>
                <a:gdLst/>
                <a:ahLst/>
                <a:cxnLst>
                  <a:cxn ang="0">
                    <a:pos x="118" y="61"/>
                  </a:cxn>
                  <a:cxn ang="0">
                    <a:pos x="116" y="72"/>
                  </a:cxn>
                  <a:cxn ang="0">
                    <a:pos x="113" y="83"/>
                  </a:cxn>
                  <a:cxn ang="0">
                    <a:pos x="108" y="93"/>
                  </a:cxn>
                  <a:cxn ang="0">
                    <a:pos x="100" y="102"/>
                  </a:cxn>
                  <a:cxn ang="0">
                    <a:pos x="92" y="109"/>
                  </a:cxn>
                  <a:cxn ang="0">
                    <a:pos x="81" y="115"/>
                  </a:cxn>
                  <a:cxn ang="0">
                    <a:pos x="70" y="118"/>
                  </a:cxn>
                  <a:cxn ang="0">
                    <a:pos x="59" y="120"/>
                  </a:cxn>
                  <a:cxn ang="0">
                    <a:pos x="46" y="118"/>
                  </a:cxn>
                  <a:cxn ang="0">
                    <a:pos x="35" y="115"/>
                  </a:cxn>
                  <a:cxn ang="0">
                    <a:pos x="25" y="109"/>
                  </a:cxn>
                  <a:cxn ang="0">
                    <a:pos x="17" y="102"/>
                  </a:cxn>
                  <a:cxn ang="0">
                    <a:pos x="9" y="93"/>
                  </a:cxn>
                  <a:cxn ang="0">
                    <a:pos x="3" y="83"/>
                  </a:cxn>
                  <a:cxn ang="0">
                    <a:pos x="1" y="72"/>
                  </a:cxn>
                  <a:cxn ang="0">
                    <a:pos x="0" y="61"/>
                  </a:cxn>
                  <a:cxn ang="0">
                    <a:pos x="1" y="48"/>
                  </a:cxn>
                  <a:cxn ang="0">
                    <a:pos x="3" y="37"/>
                  </a:cxn>
                  <a:cxn ang="0">
                    <a:pos x="9" y="27"/>
                  </a:cxn>
                  <a:cxn ang="0">
                    <a:pos x="17" y="18"/>
                  </a:cxn>
                  <a:cxn ang="0">
                    <a:pos x="25" y="11"/>
                  </a:cxn>
                  <a:cxn ang="0">
                    <a:pos x="35" y="5"/>
                  </a:cxn>
                  <a:cxn ang="0">
                    <a:pos x="46" y="2"/>
                  </a:cxn>
                  <a:cxn ang="0">
                    <a:pos x="59" y="0"/>
                  </a:cxn>
                  <a:cxn ang="0">
                    <a:pos x="70" y="2"/>
                  </a:cxn>
                  <a:cxn ang="0">
                    <a:pos x="81" y="5"/>
                  </a:cxn>
                  <a:cxn ang="0">
                    <a:pos x="92" y="11"/>
                  </a:cxn>
                  <a:cxn ang="0">
                    <a:pos x="100" y="18"/>
                  </a:cxn>
                  <a:cxn ang="0">
                    <a:pos x="108" y="27"/>
                  </a:cxn>
                  <a:cxn ang="0">
                    <a:pos x="113" y="37"/>
                  </a:cxn>
                  <a:cxn ang="0">
                    <a:pos x="116" y="48"/>
                  </a:cxn>
                  <a:cxn ang="0">
                    <a:pos x="118" y="61"/>
                  </a:cxn>
                </a:cxnLst>
                <a:rect l="0" t="0" r="r" b="b"/>
                <a:pathLst>
                  <a:path w="118" h="120">
                    <a:moveTo>
                      <a:pt x="118" y="61"/>
                    </a:moveTo>
                    <a:lnTo>
                      <a:pt x="116" y="72"/>
                    </a:lnTo>
                    <a:lnTo>
                      <a:pt x="113" y="83"/>
                    </a:lnTo>
                    <a:lnTo>
                      <a:pt x="108" y="93"/>
                    </a:lnTo>
                    <a:lnTo>
                      <a:pt x="100" y="102"/>
                    </a:lnTo>
                    <a:lnTo>
                      <a:pt x="92" y="109"/>
                    </a:lnTo>
                    <a:lnTo>
                      <a:pt x="81" y="115"/>
                    </a:lnTo>
                    <a:lnTo>
                      <a:pt x="70" y="118"/>
                    </a:lnTo>
                    <a:lnTo>
                      <a:pt x="59" y="120"/>
                    </a:lnTo>
                    <a:lnTo>
                      <a:pt x="46" y="118"/>
                    </a:lnTo>
                    <a:lnTo>
                      <a:pt x="35" y="115"/>
                    </a:lnTo>
                    <a:lnTo>
                      <a:pt x="25" y="109"/>
                    </a:lnTo>
                    <a:lnTo>
                      <a:pt x="17" y="102"/>
                    </a:lnTo>
                    <a:lnTo>
                      <a:pt x="9" y="93"/>
                    </a:lnTo>
                    <a:lnTo>
                      <a:pt x="3" y="83"/>
                    </a:lnTo>
                    <a:lnTo>
                      <a:pt x="1" y="72"/>
                    </a:lnTo>
                    <a:lnTo>
                      <a:pt x="0" y="61"/>
                    </a:lnTo>
                    <a:lnTo>
                      <a:pt x="1" y="48"/>
                    </a:lnTo>
                    <a:lnTo>
                      <a:pt x="3" y="37"/>
                    </a:lnTo>
                    <a:lnTo>
                      <a:pt x="9" y="27"/>
                    </a:lnTo>
                    <a:lnTo>
                      <a:pt x="17" y="18"/>
                    </a:lnTo>
                    <a:lnTo>
                      <a:pt x="25" y="11"/>
                    </a:lnTo>
                    <a:lnTo>
                      <a:pt x="35" y="5"/>
                    </a:lnTo>
                    <a:lnTo>
                      <a:pt x="46" y="2"/>
                    </a:lnTo>
                    <a:lnTo>
                      <a:pt x="59" y="0"/>
                    </a:lnTo>
                    <a:lnTo>
                      <a:pt x="70" y="2"/>
                    </a:lnTo>
                    <a:lnTo>
                      <a:pt x="81" y="5"/>
                    </a:lnTo>
                    <a:lnTo>
                      <a:pt x="92" y="11"/>
                    </a:lnTo>
                    <a:lnTo>
                      <a:pt x="100" y="18"/>
                    </a:lnTo>
                    <a:lnTo>
                      <a:pt x="108" y="27"/>
                    </a:lnTo>
                    <a:lnTo>
                      <a:pt x="113" y="37"/>
                    </a:lnTo>
                    <a:lnTo>
                      <a:pt x="116" y="48"/>
                    </a:lnTo>
                    <a:lnTo>
                      <a:pt x="118" y="61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05" name="Freeform 285"/>
              <p:cNvSpPr>
                <a:spLocks/>
              </p:cNvSpPr>
              <p:nvPr userDrawn="1"/>
            </p:nvSpPr>
            <p:spPr bwMode="auto">
              <a:xfrm>
                <a:off x="5780" y="3411"/>
                <a:ext cx="52" cy="53"/>
              </a:xfrm>
              <a:custGeom>
                <a:avLst/>
                <a:gdLst/>
                <a:ahLst/>
                <a:cxnLst>
                  <a:cxn ang="0">
                    <a:pos x="157" y="87"/>
                  </a:cxn>
                  <a:cxn ang="0">
                    <a:pos x="155" y="103"/>
                  </a:cxn>
                  <a:cxn ang="0">
                    <a:pos x="149" y="117"/>
                  </a:cxn>
                  <a:cxn ang="0">
                    <a:pos x="140" y="129"/>
                  </a:cxn>
                  <a:cxn ang="0">
                    <a:pos x="129" y="140"/>
                  </a:cxn>
                  <a:cxn ang="0">
                    <a:pos x="117" y="149"/>
                  </a:cxn>
                  <a:cxn ang="0">
                    <a:pos x="102" y="155"/>
                  </a:cxn>
                  <a:cxn ang="0">
                    <a:pos x="87" y="157"/>
                  </a:cxn>
                  <a:cxn ang="0">
                    <a:pos x="71" y="157"/>
                  </a:cxn>
                  <a:cxn ang="0">
                    <a:pos x="55" y="155"/>
                  </a:cxn>
                  <a:cxn ang="0">
                    <a:pos x="42" y="149"/>
                  </a:cxn>
                  <a:cxn ang="0">
                    <a:pos x="28" y="140"/>
                  </a:cxn>
                  <a:cxn ang="0">
                    <a:pos x="18" y="129"/>
                  </a:cxn>
                  <a:cxn ang="0">
                    <a:pos x="10" y="117"/>
                  </a:cxn>
                  <a:cxn ang="0">
                    <a:pos x="3" y="103"/>
                  </a:cxn>
                  <a:cxn ang="0">
                    <a:pos x="0" y="87"/>
                  </a:cxn>
                  <a:cxn ang="0">
                    <a:pos x="0" y="71"/>
                  </a:cxn>
                  <a:cxn ang="0">
                    <a:pos x="3" y="56"/>
                  </a:cxn>
                  <a:cxn ang="0">
                    <a:pos x="10" y="42"/>
                  </a:cxn>
                  <a:cxn ang="0">
                    <a:pos x="18" y="29"/>
                  </a:cxn>
                  <a:cxn ang="0">
                    <a:pos x="28" y="18"/>
                  </a:cxn>
                  <a:cxn ang="0">
                    <a:pos x="42" y="10"/>
                  </a:cxn>
                  <a:cxn ang="0">
                    <a:pos x="55" y="3"/>
                  </a:cxn>
                  <a:cxn ang="0">
                    <a:pos x="71" y="1"/>
                  </a:cxn>
                  <a:cxn ang="0">
                    <a:pos x="87" y="1"/>
                  </a:cxn>
                  <a:cxn ang="0">
                    <a:pos x="102" y="3"/>
                  </a:cxn>
                  <a:cxn ang="0">
                    <a:pos x="117" y="10"/>
                  </a:cxn>
                  <a:cxn ang="0">
                    <a:pos x="129" y="18"/>
                  </a:cxn>
                  <a:cxn ang="0">
                    <a:pos x="140" y="29"/>
                  </a:cxn>
                  <a:cxn ang="0">
                    <a:pos x="149" y="42"/>
                  </a:cxn>
                  <a:cxn ang="0">
                    <a:pos x="155" y="56"/>
                  </a:cxn>
                  <a:cxn ang="0">
                    <a:pos x="157" y="71"/>
                  </a:cxn>
                </a:cxnLst>
                <a:rect l="0" t="0" r="r" b="b"/>
                <a:pathLst>
                  <a:path w="157" h="158">
                    <a:moveTo>
                      <a:pt x="157" y="80"/>
                    </a:moveTo>
                    <a:lnTo>
                      <a:pt x="157" y="87"/>
                    </a:lnTo>
                    <a:lnTo>
                      <a:pt x="156" y="96"/>
                    </a:lnTo>
                    <a:lnTo>
                      <a:pt x="155" y="103"/>
                    </a:lnTo>
                    <a:lnTo>
                      <a:pt x="151" y="110"/>
                    </a:lnTo>
                    <a:lnTo>
                      <a:pt x="149" y="117"/>
                    </a:lnTo>
                    <a:lnTo>
                      <a:pt x="144" y="124"/>
                    </a:lnTo>
                    <a:lnTo>
                      <a:pt x="140" y="129"/>
                    </a:lnTo>
                    <a:lnTo>
                      <a:pt x="135" y="135"/>
                    </a:lnTo>
                    <a:lnTo>
                      <a:pt x="129" y="140"/>
                    </a:lnTo>
                    <a:lnTo>
                      <a:pt x="123" y="145"/>
                    </a:lnTo>
                    <a:lnTo>
                      <a:pt x="117" y="149"/>
                    </a:lnTo>
                    <a:lnTo>
                      <a:pt x="109" y="152"/>
                    </a:lnTo>
                    <a:lnTo>
                      <a:pt x="102" y="155"/>
                    </a:lnTo>
                    <a:lnTo>
                      <a:pt x="94" y="157"/>
                    </a:lnTo>
                    <a:lnTo>
                      <a:pt x="87" y="157"/>
                    </a:lnTo>
                    <a:lnTo>
                      <a:pt x="78" y="158"/>
                    </a:lnTo>
                    <a:lnTo>
                      <a:pt x="71" y="157"/>
                    </a:lnTo>
                    <a:lnTo>
                      <a:pt x="62" y="157"/>
                    </a:lnTo>
                    <a:lnTo>
                      <a:pt x="55" y="155"/>
                    </a:lnTo>
                    <a:lnTo>
                      <a:pt x="48" y="152"/>
                    </a:lnTo>
                    <a:lnTo>
                      <a:pt x="42" y="149"/>
                    </a:lnTo>
                    <a:lnTo>
                      <a:pt x="34" y="145"/>
                    </a:lnTo>
                    <a:lnTo>
                      <a:pt x="28" y="140"/>
                    </a:lnTo>
                    <a:lnTo>
                      <a:pt x="23" y="135"/>
                    </a:lnTo>
                    <a:lnTo>
                      <a:pt x="18" y="129"/>
                    </a:lnTo>
                    <a:lnTo>
                      <a:pt x="13" y="124"/>
                    </a:lnTo>
                    <a:lnTo>
                      <a:pt x="10" y="117"/>
                    </a:lnTo>
                    <a:lnTo>
                      <a:pt x="6" y="110"/>
                    </a:lnTo>
                    <a:lnTo>
                      <a:pt x="3" y="103"/>
                    </a:lnTo>
                    <a:lnTo>
                      <a:pt x="1" y="96"/>
                    </a:lnTo>
                    <a:lnTo>
                      <a:pt x="0" y="87"/>
                    </a:lnTo>
                    <a:lnTo>
                      <a:pt x="0" y="80"/>
                    </a:lnTo>
                    <a:lnTo>
                      <a:pt x="0" y="71"/>
                    </a:lnTo>
                    <a:lnTo>
                      <a:pt x="1" y="64"/>
                    </a:lnTo>
                    <a:lnTo>
                      <a:pt x="3" y="56"/>
                    </a:lnTo>
                    <a:lnTo>
                      <a:pt x="6" y="49"/>
                    </a:lnTo>
                    <a:lnTo>
                      <a:pt x="10" y="42"/>
                    </a:lnTo>
                    <a:lnTo>
                      <a:pt x="13" y="35"/>
                    </a:lnTo>
                    <a:lnTo>
                      <a:pt x="18" y="29"/>
                    </a:lnTo>
                    <a:lnTo>
                      <a:pt x="23" y="23"/>
                    </a:lnTo>
                    <a:lnTo>
                      <a:pt x="28" y="18"/>
                    </a:lnTo>
                    <a:lnTo>
                      <a:pt x="34" y="13"/>
                    </a:lnTo>
                    <a:lnTo>
                      <a:pt x="42" y="10"/>
                    </a:lnTo>
                    <a:lnTo>
                      <a:pt x="48" y="7"/>
                    </a:lnTo>
                    <a:lnTo>
                      <a:pt x="55" y="3"/>
                    </a:lnTo>
                    <a:lnTo>
                      <a:pt x="62" y="2"/>
                    </a:lnTo>
                    <a:lnTo>
                      <a:pt x="71" y="1"/>
                    </a:lnTo>
                    <a:lnTo>
                      <a:pt x="78" y="0"/>
                    </a:lnTo>
                    <a:lnTo>
                      <a:pt x="87" y="1"/>
                    </a:lnTo>
                    <a:lnTo>
                      <a:pt x="94" y="2"/>
                    </a:lnTo>
                    <a:lnTo>
                      <a:pt x="102" y="3"/>
                    </a:lnTo>
                    <a:lnTo>
                      <a:pt x="109" y="7"/>
                    </a:lnTo>
                    <a:lnTo>
                      <a:pt x="117" y="10"/>
                    </a:lnTo>
                    <a:lnTo>
                      <a:pt x="123" y="13"/>
                    </a:lnTo>
                    <a:lnTo>
                      <a:pt x="129" y="18"/>
                    </a:lnTo>
                    <a:lnTo>
                      <a:pt x="135" y="23"/>
                    </a:lnTo>
                    <a:lnTo>
                      <a:pt x="140" y="29"/>
                    </a:lnTo>
                    <a:lnTo>
                      <a:pt x="144" y="35"/>
                    </a:lnTo>
                    <a:lnTo>
                      <a:pt x="149" y="42"/>
                    </a:lnTo>
                    <a:lnTo>
                      <a:pt x="151" y="49"/>
                    </a:lnTo>
                    <a:lnTo>
                      <a:pt x="155" y="56"/>
                    </a:lnTo>
                    <a:lnTo>
                      <a:pt x="156" y="64"/>
                    </a:lnTo>
                    <a:lnTo>
                      <a:pt x="157" y="71"/>
                    </a:lnTo>
                    <a:lnTo>
                      <a:pt x="157" y="8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06" name="Freeform 286"/>
              <p:cNvSpPr>
                <a:spLocks/>
              </p:cNvSpPr>
              <p:nvPr userDrawn="1"/>
            </p:nvSpPr>
            <p:spPr bwMode="auto">
              <a:xfrm>
                <a:off x="5786" y="3417"/>
                <a:ext cx="39" cy="40"/>
              </a:xfrm>
              <a:custGeom>
                <a:avLst/>
                <a:gdLst/>
                <a:ahLst/>
                <a:cxnLst>
                  <a:cxn ang="0">
                    <a:pos x="118" y="61"/>
                  </a:cxn>
                  <a:cxn ang="0">
                    <a:pos x="117" y="72"/>
                  </a:cxn>
                  <a:cxn ang="0">
                    <a:pos x="115" y="83"/>
                  </a:cxn>
                  <a:cxn ang="0">
                    <a:pos x="109" y="94"/>
                  </a:cxn>
                  <a:cxn ang="0">
                    <a:pos x="101" y="103"/>
                  </a:cxn>
                  <a:cxn ang="0">
                    <a:pos x="93" y="110"/>
                  </a:cxn>
                  <a:cxn ang="0">
                    <a:pos x="83" y="115"/>
                  </a:cxn>
                  <a:cxn ang="0">
                    <a:pos x="72" y="119"/>
                  </a:cxn>
                  <a:cxn ang="0">
                    <a:pos x="59" y="120"/>
                  </a:cxn>
                  <a:cxn ang="0">
                    <a:pos x="48" y="119"/>
                  </a:cxn>
                  <a:cxn ang="0">
                    <a:pos x="36" y="115"/>
                  </a:cxn>
                  <a:cxn ang="0">
                    <a:pos x="26" y="110"/>
                  </a:cxn>
                  <a:cxn ang="0">
                    <a:pos x="18" y="103"/>
                  </a:cxn>
                  <a:cxn ang="0">
                    <a:pos x="10" y="94"/>
                  </a:cxn>
                  <a:cxn ang="0">
                    <a:pos x="5" y="83"/>
                  </a:cxn>
                  <a:cxn ang="0">
                    <a:pos x="2" y="72"/>
                  </a:cxn>
                  <a:cxn ang="0">
                    <a:pos x="0" y="61"/>
                  </a:cxn>
                  <a:cxn ang="0">
                    <a:pos x="2" y="48"/>
                  </a:cxn>
                  <a:cxn ang="0">
                    <a:pos x="5" y="37"/>
                  </a:cxn>
                  <a:cxn ang="0">
                    <a:pos x="10" y="27"/>
                  </a:cxn>
                  <a:cxn ang="0">
                    <a:pos x="18" y="19"/>
                  </a:cxn>
                  <a:cxn ang="0">
                    <a:pos x="26" y="11"/>
                  </a:cxn>
                  <a:cxn ang="0">
                    <a:pos x="36" y="5"/>
                  </a:cxn>
                  <a:cxn ang="0">
                    <a:pos x="48" y="2"/>
                  </a:cxn>
                  <a:cxn ang="0">
                    <a:pos x="59" y="0"/>
                  </a:cxn>
                  <a:cxn ang="0">
                    <a:pos x="72" y="2"/>
                  </a:cxn>
                  <a:cxn ang="0">
                    <a:pos x="83" y="5"/>
                  </a:cxn>
                  <a:cxn ang="0">
                    <a:pos x="93" y="11"/>
                  </a:cxn>
                  <a:cxn ang="0">
                    <a:pos x="101" y="19"/>
                  </a:cxn>
                  <a:cxn ang="0">
                    <a:pos x="109" y="27"/>
                  </a:cxn>
                  <a:cxn ang="0">
                    <a:pos x="115" y="37"/>
                  </a:cxn>
                  <a:cxn ang="0">
                    <a:pos x="117" y="48"/>
                  </a:cxn>
                  <a:cxn ang="0">
                    <a:pos x="118" y="61"/>
                  </a:cxn>
                </a:cxnLst>
                <a:rect l="0" t="0" r="r" b="b"/>
                <a:pathLst>
                  <a:path w="118" h="120">
                    <a:moveTo>
                      <a:pt x="118" y="61"/>
                    </a:moveTo>
                    <a:lnTo>
                      <a:pt x="117" y="72"/>
                    </a:lnTo>
                    <a:lnTo>
                      <a:pt x="115" y="83"/>
                    </a:lnTo>
                    <a:lnTo>
                      <a:pt x="109" y="94"/>
                    </a:lnTo>
                    <a:lnTo>
                      <a:pt x="101" y="103"/>
                    </a:lnTo>
                    <a:lnTo>
                      <a:pt x="93" y="110"/>
                    </a:lnTo>
                    <a:lnTo>
                      <a:pt x="83" y="115"/>
                    </a:lnTo>
                    <a:lnTo>
                      <a:pt x="72" y="119"/>
                    </a:lnTo>
                    <a:lnTo>
                      <a:pt x="59" y="120"/>
                    </a:lnTo>
                    <a:lnTo>
                      <a:pt x="48" y="119"/>
                    </a:lnTo>
                    <a:lnTo>
                      <a:pt x="36" y="115"/>
                    </a:lnTo>
                    <a:lnTo>
                      <a:pt x="26" y="110"/>
                    </a:lnTo>
                    <a:lnTo>
                      <a:pt x="18" y="103"/>
                    </a:lnTo>
                    <a:lnTo>
                      <a:pt x="10" y="94"/>
                    </a:lnTo>
                    <a:lnTo>
                      <a:pt x="5" y="83"/>
                    </a:lnTo>
                    <a:lnTo>
                      <a:pt x="2" y="72"/>
                    </a:lnTo>
                    <a:lnTo>
                      <a:pt x="0" y="61"/>
                    </a:lnTo>
                    <a:lnTo>
                      <a:pt x="2" y="48"/>
                    </a:lnTo>
                    <a:lnTo>
                      <a:pt x="5" y="37"/>
                    </a:lnTo>
                    <a:lnTo>
                      <a:pt x="10" y="27"/>
                    </a:lnTo>
                    <a:lnTo>
                      <a:pt x="18" y="19"/>
                    </a:lnTo>
                    <a:lnTo>
                      <a:pt x="26" y="11"/>
                    </a:lnTo>
                    <a:lnTo>
                      <a:pt x="36" y="5"/>
                    </a:lnTo>
                    <a:lnTo>
                      <a:pt x="48" y="2"/>
                    </a:lnTo>
                    <a:lnTo>
                      <a:pt x="59" y="0"/>
                    </a:lnTo>
                    <a:lnTo>
                      <a:pt x="72" y="2"/>
                    </a:lnTo>
                    <a:lnTo>
                      <a:pt x="83" y="5"/>
                    </a:lnTo>
                    <a:lnTo>
                      <a:pt x="93" y="11"/>
                    </a:lnTo>
                    <a:lnTo>
                      <a:pt x="101" y="19"/>
                    </a:lnTo>
                    <a:lnTo>
                      <a:pt x="109" y="27"/>
                    </a:lnTo>
                    <a:lnTo>
                      <a:pt x="115" y="37"/>
                    </a:lnTo>
                    <a:lnTo>
                      <a:pt x="117" y="48"/>
                    </a:lnTo>
                    <a:lnTo>
                      <a:pt x="118" y="61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07" name="Freeform 287"/>
              <p:cNvSpPr>
                <a:spLocks/>
              </p:cNvSpPr>
              <p:nvPr userDrawn="1"/>
            </p:nvSpPr>
            <p:spPr bwMode="auto">
              <a:xfrm>
                <a:off x="5853" y="3959"/>
                <a:ext cx="53" cy="53"/>
              </a:xfrm>
              <a:custGeom>
                <a:avLst/>
                <a:gdLst/>
                <a:ahLst/>
                <a:cxnLst>
                  <a:cxn ang="0">
                    <a:pos x="158" y="87"/>
                  </a:cxn>
                  <a:cxn ang="0">
                    <a:pos x="155" y="103"/>
                  </a:cxn>
                  <a:cxn ang="0">
                    <a:pos x="149" y="117"/>
                  </a:cxn>
                  <a:cxn ang="0">
                    <a:pos x="140" y="129"/>
                  </a:cxn>
                  <a:cxn ang="0">
                    <a:pos x="129" y="140"/>
                  </a:cxn>
                  <a:cxn ang="0">
                    <a:pos x="117" y="149"/>
                  </a:cxn>
                  <a:cxn ang="0">
                    <a:pos x="102" y="155"/>
                  </a:cxn>
                  <a:cxn ang="0">
                    <a:pos x="87" y="158"/>
                  </a:cxn>
                  <a:cxn ang="0">
                    <a:pos x="71" y="158"/>
                  </a:cxn>
                  <a:cxn ang="0">
                    <a:pos x="55" y="155"/>
                  </a:cxn>
                  <a:cxn ang="0">
                    <a:pos x="42" y="149"/>
                  </a:cxn>
                  <a:cxn ang="0">
                    <a:pos x="28" y="140"/>
                  </a:cxn>
                  <a:cxn ang="0">
                    <a:pos x="19" y="129"/>
                  </a:cxn>
                  <a:cxn ang="0">
                    <a:pos x="10" y="117"/>
                  </a:cxn>
                  <a:cxn ang="0">
                    <a:pos x="4" y="103"/>
                  </a:cxn>
                  <a:cxn ang="0">
                    <a:pos x="0" y="87"/>
                  </a:cxn>
                  <a:cxn ang="0">
                    <a:pos x="0" y="71"/>
                  </a:cxn>
                  <a:cxn ang="0">
                    <a:pos x="4" y="56"/>
                  </a:cxn>
                  <a:cxn ang="0">
                    <a:pos x="10" y="42"/>
                  </a:cxn>
                  <a:cxn ang="0">
                    <a:pos x="19" y="30"/>
                  </a:cxn>
                  <a:cxn ang="0">
                    <a:pos x="28" y="19"/>
                  </a:cxn>
                  <a:cxn ang="0">
                    <a:pos x="42" y="10"/>
                  </a:cxn>
                  <a:cxn ang="0">
                    <a:pos x="55" y="4"/>
                  </a:cxn>
                  <a:cxn ang="0">
                    <a:pos x="71" y="1"/>
                  </a:cxn>
                  <a:cxn ang="0">
                    <a:pos x="87" y="1"/>
                  </a:cxn>
                  <a:cxn ang="0">
                    <a:pos x="102" y="4"/>
                  </a:cxn>
                  <a:cxn ang="0">
                    <a:pos x="117" y="10"/>
                  </a:cxn>
                  <a:cxn ang="0">
                    <a:pos x="129" y="19"/>
                  </a:cxn>
                  <a:cxn ang="0">
                    <a:pos x="140" y="30"/>
                  </a:cxn>
                  <a:cxn ang="0">
                    <a:pos x="149" y="42"/>
                  </a:cxn>
                  <a:cxn ang="0">
                    <a:pos x="155" y="56"/>
                  </a:cxn>
                  <a:cxn ang="0">
                    <a:pos x="158" y="71"/>
                  </a:cxn>
                </a:cxnLst>
                <a:rect l="0" t="0" r="r" b="b"/>
                <a:pathLst>
                  <a:path w="158" h="159">
                    <a:moveTo>
                      <a:pt x="158" y="80"/>
                    </a:moveTo>
                    <a:lnTo>
                      <a:pt x="158" y="87"/>
                    </a:lnTo>
                    <a:lnTo>
                      <a:pt x="156" y="95"/>
                    </a:lnTo>
                    <a:lnTo>
                      <a:pt x="155" y="103"/>
                    </a:lnTo>
                    <a:lnTo>
                      <a:pt x="151" y="111"/>
                    </a:lnTo>
                    <a:lnTo>
                      <a:pt x="149" y="117"/>
                    </a:lnTo>
                    <a:lnTo>
                      <a:pt x="144" y="123"/>
                    </a:lnTo>
                    <a:lnTo>
                      <a:pt x="140" y="129"/>
                    </a:lnTo>
                    <a:lnTo>
                      <a:pt x="135" y="135"/>
                    </a:lnTo>
                    <a:lnTo>
                      <a:pt x="129" y="140"/>
                    </a:lnTo>
                    <a:lnTo>
                      <a:pt x="123" y="145"/>
                    </a:lnTo>
                    <a:lnTo>
                      <a:pt x="117" y="149"/>
                    </a:lnTo>
                    <a:lnTo>
                      <a:pt x="110" y="153"/>
                    </a:lnTo>
                    <a:lnTo>
                      <a:pt x="102" y="155"/>
                    </a:lnTo>
                    <a:lnTo>
                      <a:pt x="95" y="156"/>
                    </a:lnTo>
                    <a:lnTo>
                      <a:pt x="87" y="158"/>
                    </a:lnTo>
                    <a:lnTo>
                      <a:pt x="79" y="159"/>
                    </a:lnTo>
                    <a:lnTo>
                      <a:pt x="71" y="158"/>
                    </a:lnTo>
                    <a:lnTo>
                      <a:pt x="63" y="156"/>
                    </a:lnTo>
                    <a:lnTo>
                      <a:pt x="55" y="155"/>
                    </a:lnTo>
                    <a:lnTo>
                      <a:pt x="48" y="153"/>
                    </a:lnTo>
                    <a:lnTo>
                      <a:pt x="42" y="149"/>
                    </a:lnTo>
                    <a:lnTo>
                      <a:pt x="35" y="145"/>
                    </a:lnTo>
                    <a:lnTo>
                      <a:pt x="28" y="140"/>
                    </a:lnTo>
                    <a:lnTo>
                      <a:pt x="24" y="135"/>
                    </a:lnTo>
                    <a:lnTo>
                      <a:pt x="19" y="129"/>
                    </a:lnTo>
                    <a:lnTo>
                      <a:pt x="14" y="123"/>
                    </a:lnTo>
                    <a:lnTo>
                      <a:pt x="10" y="117"/>
                    </a:lnTo>
                    <a:lnTo>
                      <a:pt x="6" y="111"/>
                    </a:lnTo>
                    <a:lnTo>
                      <a:pt x="4" y="103"/>
                    </a:lnTo>
                    <a:lnTo>
                      <a:pt x="1" y="95"/>
                    </a:lnTo>
                    <a:lnTo>
                      <a:pt x="0" y="87"/>
                    </a:lnTo>
                    <a:lnTo>
                      <a:pt x="0" y="80"/>
                    </a:lnTo>
                    <a:lnTo>
                      <a:pt x="0" y="71"/>
                    </a:lnTo>
                    <a:lnTo>
                      <a:pt x="1" y="64"/>
                    </a:lnTo>
                    <a:lnTo>
                      <a:pt x="4" y="56"/>
                    </a:lnTo>
                    <a:lnTo>
                      <a:pt x="6" y="49"/>
                    </a:lnTo>
                    <a:lnTo>
                      <a:pt x="10" y="42"/>
                    </a:lnTo>
                    <a:lnTo>
                      <a:pt x="14" y="36"/>
                    </a:lnTo>
                    <a:lnTo>
                      <a:pt x="19" y="30"/>
                    </a:lnTo>
                    <a:lnTo>
                      <a:pt x="24" y="24"/>
                    </a:lnTo>
                    <a:lnTo>
                      <a:pt x="28" y="19"/>
                    </a:lnTo>
                    <a:lnTo>
                      <a:pt x="35" y="14"/>
                    </a:lnTo>
                    <a:lnTo>
                      <a:pt x="42" y="10"/>
                    </a:lnTo>
                    <a:lnTo>
                      <a:pt x="48" y="6"/>
                    </a:lnTo>
                    <a:lnTo>
                      <a:pt x="55" y="4"/>
                    </a:lnTo>
                    <a:lnTo>
                      <a:pt x="63" y="3"/>
                    </a:lnTo>
                    <a:lnTo>
                      <a:pt x="71" y="1"/>
                    </a:lnTo>
                    <a:lnTo>
                      <a:pt x="79" y="0"/>
                    </a:lnTo>
                    <a:lnTo>
                      <a:pt x="87" y="1"/>
                    </a:lnTo>
                    <a:lnTo>
                      <a:pt x="95" y="3"/>
                    </a:lnTo>
                    <a:lnTo>
                      <a:pt x="102" y="4"/>
                    </a:lnTo>
                    <a:lnTo>
                      <a:pt x="110" y="6"/>
                    </a:lnTo>
                    <a:lnTo>
                      <a:pt x="117" y="10"/>
                    </a:lnTo>
                    <a:lnTo>
                      <a:pt x="123" y="14"/>
                    </a:lnTo>
                    <a:lnTo>
                      <a:pt x="129" y="19"/>
                    </a:lnTo>
                    <a:lnTo>
                      <a:pt x="135" y="24"/>
                    </a:lnTo>
                    <a:lnTo>
                      <a:pt x="140" y="30"/>
                    </a:lnTo>
                    <a:lnTo>
                      <a:pt x="144" y="36"/>
                    </a:lnTo>
                    <a:lnTo>
                      <a:pt x="149" y="42"/>
                    </a:lnTo>
                    <a:lnTo>
                      <a:pt x="151" y="49"/>
                    </a:lnTo>
                    <a:lnTo>
                      <a:pt x="155" y="56"/>
                    </a:lnTo>
                    <a:lnTo>
                      <a:pt x="156" y="64"/>
                    </a:lnTo>
                    <a:lnTo>
                      <a:pt x="158" y="71"/>
                    </a:lnTo>
                    <a:lnTo>
                      <a:pt x="158" y="80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08" name="Freeform 288"/>
              <p:cNvSpPr>
                <a:spLocks/>
              </p:cNvSpPr>
              <p:nvPr userDrawn="1"/>
            </p:nvSpPr>
            <p:spPr bwMode="auto">
              <a:xfrm>
                <a:off x="5860" y="3965"/>
                <a:ext cx="39" cy="40"/>
              </a:xfrm>
              <a:custGeom>
                <a:avLst/>
                <a:gdLst/>
                <a:ahLst/>
                <a:cxnLst>
                  <a:cxn ang="0">
                    <a:pos x="118" y="60"/>
                  </a:cxn>
                  <a:cxn ang="0">
                    <a:pos x="117" y="71"/>
                  </a:cxn>
                  <a:cxn ang="0">
                    <a:pos x="114" y="82"/>
                  </a:cxn>
                  <a:cxn ang="0">
                    <a:pos x="108" y="92"/>
                  </a:cxn>
                  <a:cxn ang="0">
                    <a:pos x="101" y="102"/>
                  </a:cxn>
                  <a:cxn ang="0">
                    <a:pos x="92" y="108"/>
                  </a:cxn>
                  <a:cxn ang="0">
                    <a:pos x="82" y="114"/>
                  </a:cxn>
                  <a:cxn ang="0">
                    <a:pos x="71" y="118"/>
                  </a:cxn>
                  <a:cxn ang="0">
                    <a:pos x="59" y="119"/>
                  </a:cxn>
                  <a:cxn ang="0">
                    <a:pos x="48" y="118"/>
                  </a:cxn>
                  <a:cxn ang="0">
                    <a:pos x="37" y="114"/>
                  </a:cxn>
                  <a:cxn ang="0">
                    <a:pos x="26" y="108"/>
                  </a:cxn>
                  <a:cxn ang="0">
                    <a:pos x="17" y="102"/>
                  </a:cxn>
                  <a:cxn ang="0">
                    <a:pos x="10" y="92"/>
                  </a:cxn>
                  <a:cxn ang="0">
                    <a:pos x="5" y="82"/>
                  </a:cxn>
                  <a:cxn ang="0">
                    <a:pos x="1" y="71"/>
                  </a:cxn>
                  <a:cxn ang="0">
                    <a:pos x="0" y="60"/>
                  </a:cxn>
                  <a:cxn ang="0">
                    <a:pos x="1" y="48"/>
                  </a:cxn>
                  <a:cxn ang="0">
                    <a:pos x="5" y="37"/>
                  </a:cxn>
                  <a:cxn ang="0">
                    <a:pos x="10" y="27"/>
                  </a:cxn>
                  <a:cxn ang="0">
                    <a:pos x="17" y="18"/>
                  </a:cxn>
                  <a:cxn ang="0">
                    <a:pos x="26" y="11"/>
                  </a:cxn>
                  <a:cxn ang="0">
                    <a:pos x="37" y="5"/>
                  </a:cxn>
                  <a:cxn ang="0">
                    <a:pos x="48" y="1"/>
                  </a:cxn>
                  <a:cxn ang="0">
                    <a:pos x="59" y="0"/>
                  </a:cxn>
                  <a:cxn ang="0">
                    <a:pos x="71" y="1"/>
                  </a:cxn>
                  <a:cxn ang="0">
                    <a:pos x="82" y="5"/>
                  </a:cxn>
                  <a:cxn ang="0">
                    <a:pos x="92" y="11"/>
                  </a:cxn>
                  <a:cxn ang="0">
                    <a:pos x="101" y="18"/>
                  </a:cxn>
                  <a:cxn ang="0">
                    <a:pos x="108" y="27"/>
                  </a:cxn>
                  <a:cxn ang="0">
                    <a:pos x="114" y="37"/>
                  </a:cxn>
                  <a:cxn ang="0">
                    <a:pos x="117" y="48"/>
                  </a:cxn>
                  <a:cxn ang="0">
                    <a:pos x="118" y="60"/>
                  </a:cxn>
                </a:cxnLst>
                <a:rect l="0" t="0" r="r" b="b"/>
                <a:pathLst>
                  <a:path w="118" h="119">
                    <a:moveTo>
                      <a:pt x="118" y="60"/>
                    </a:moveTo>
                    <a:lnTo>
                      <a:pt x="117" y="71"/>
                    </a:lnTo>
                    <a:lnTo>
                      <a:pt x="114" y="82"/>
                    </a:lnTo>
                    <a:lnTo>
                      <a:pt x="108" y="92"/>
                    </a:lnTo>
                    <a:lnTo>
                      <a:pt x="101" y="102"/>
                    </a:lnTo>
                    <a:lnTo>
                      <a:pt x="92" y="108"/>
                    </a:lnTo>
                    <a:lnTo>
                      <a:pt x="82" y="114"/>
                    </a:lnTo>
                    <a:lnTo>
                      <a:pt x="71" y="118"/>
                    </a:lnTo>
                    <a:lnTo>
                      <a:pt x="59" y="119"/>
                    </a:lnTo>
                    <a:lnTo>
                      <a:pt x="48" y="118"/>
                    </a:lnTo>
                    <a:lnTo>
                      <a:pt x="37" y="114"/>
                    </a:lnTo>
                    <a:lnTo>
                      <a:pt x="26" y="108"/>
                    </a:lnTo>
                    <a:lnTo>
                      <a:pt x="17" y="102"/>
                    </a:lnTo>
                    <a:lnTo>
                      <a:pt x="10" y="92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60"/>
                    </a:lnTo>
                    <a:lnTo>
                      <a:pt x="1" y="48"/>
                    </a:lnTo>
                    <a:lnTo>
                      <a:pt x="5" y="37"/>
                    </a:lnTo>
                    <a:lnTo>
                      <a:pt x="10" y="27"/>
                    </a:lnTo>
                    <a:lnTo>
                      <a:pt x="17" y="18"/>
                    </a:lnTo>
                    <a:lnTo>
                      <a:pt x="26" y="11"/>
                    </a:lnTo>
                    <a:lnTo>
                      <a:pt x="37" y="5"/>
                    </a:lnTo>
                    <a:lnTo>
                      <a:pt x="48" y="1"/>
                    </a:lnTo>
                    <a:lnTo>
                      <a:pt x="59" y="0"/>
                    </a:lnTo>
                    <a:lnTo>
                      <a:pt x="71" y="1"/>
                    </a:lnTo>
                    <a:lnTo>
                      <a:pt x="82" y="5"/>
                    </a:lnTo>
                    <a:lnTo>
                      <a:pt x="92" y="11"/>
                    </a:lnTo>
                    <a:lnTo>
                      <a:pt x="101" y="18"/>
                    </a:lnTo>
                    <a:lnTo>
                      <a:pt x="108" y="27"/>
                    </a:lnTo>
                    <a:lnTo>
                      <a:pt x="114" y="37"/>
                    </a:lnTo>
                    <a:lnTo>
                      <a:pt x="117" y="48"/>
                    </a:lnTo>
                    <a:lnTo>
                      <a:pt x="118" y="6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09" name="Freeform 289"/>
              <p:cNvSpPr>
                <a:spLocks/>
              </p:cNvSpPr>
              <p:nvPr userDrawn="1"/>
            </p:nvSpPr>
            <p:spPr bwMode="auto">
              <a:xfrm>
                <a:off x="578" y="2584"/>
                <a:ext cx="83" cy="67"/>
              </a:xfrm>
              <a:custGeom>
                <a:avLst/>
                <a:gdLst/>
                <a:ahLst/>
                <a:cxnLst>
                  <a:cxn ang="0">
                    <a:pos x="48" y="46"/>
                  </a:cxn>
                  <a:cxn ang="0">
                    <a:pos x="53" y="200"/>
                  </a:cxn>
                  <a:cxn ang="0">
                    <a:pos x="0" y="200"/>
                  </a:cxn>
                  <a:cxn ang="0">
                    <a:pos x="0" y="0"/>
                  </a:cxn>
                  <a:cxn ang="0">
                    <a:pos x="85" y="0"/>
                  </a:cxn>
                  <a:cxn ang="0">
                    <a:pos x="123" y="125"/>
                  </a:cxn>
                  <a:cxn ang="0">
                    <a:pos x="124" y="125"/>
                  </a:cxn>
                  <a:cxn ang="0">
                    <a:pos x="161" y="0"/>
                  </a:cxn>
                  <a:cxn ang="0">
                    <a:pos x="248" y="0"/>
                  </a:cxn>
                  <a:cxn ang="0">
                    <a:pos x="248" y="200"/>
                  </a:cxn>
                  <a:cxn ang="0">
                    <a:pos x="194" y="200"/>
                  </a:cxn>
                  <a:cxn ang="0">
                    <a:pos x="199" y="46"/>
                  </a:cxn>
                  <a:cxn ang="0">
                    <a:pos x="198" y="46"/>
                  </a:cxn>
                  <a:cxn ang="0">
                    <a:pos x="147" y="200"/>
                  </a:cxn>
                  <a:cxn ang="0">
                    <a:pos x="101" y="200"/>
                  </a:cxn>
                  <a:cxn ang="0">
                    <a:pos x="49" y="46"/>
                  </a:cxn>
                  <a:cxn ang="0">
                    <a:pos x="48" y="46"/>
                  </a:cxn>
                </a:cxnLst>
                <a:rect l="0" t="0" r="r" b="b"/>
                <a:pathLst>
                  <a:path w="248" h="200">
                    <a:moveTo>
                      <a:pt x="48" y="46"/>
                    </a:moveTo>
                    <a:lnTo>
                      <a:pt x="53" y="200"/>
                    </a:lnTo>
                    <a:lnTo>
                      <a:pt x="0" y="200"/>
                    </a:lnTo>
                    <a:lnTo>
                      <a:pt x="0" y="0"/>
                    </a:lnTo>
                    <a:lnTo>
                      <a:pt x="85" y="0"/>
                    </a:lnTo>
                    <a:lnTo>
                      <a:pt x="123" y="125"/>
                    </a:lnTo>
                    <a:lnTo>
                      <a:pt x="124" y="125"/>
                    </a:lnTo>
                    <a:lnTo>
                      <a:pt x="161" y="0"/>
                    </a:lnTo>
                    <a:lnTo>
                      <a:pt x="248" y="0"/>
                    </a:lnTo>
                    <a:lnTo>
                      <a:pt x="248" y="200"/>
                    </a:lnTo>
                    <a:lnTo>
                      <a:pt x="194" y="200"/>
                    </a:lnTo>
                    <a:lnTo>
                      <a:pt x="199" y="46"/>
                    </a:lnTo>
                    <a:lnTo>
                      <a:pt x="198" y="46"/>
                    </a:lnTo>
                    <a:lnTo>
                      <a:pt x="147" y="200"/>
                    </a:lnTo>
                    <a:lnTo>
                      <a:pt x="101" y="200"/>
                    </a:lnTo>
                    <a:lnTo>
                      <a:pt x="49" y="46"/>
                    </a:lnTo>
                    <a:lnTo>
                      <a:pt x="48" y="46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10" name="Freeform 290"/>
              <p:cNvSpPr>
                <a:spLocks noEditPoints="1"/>
              </p:cNvSpPr>
              <p:nvPr userDrawn="1"/>
            </p:nvSpPr>
            <p:spPr bwMode="auto">
              <a:xfrm>
                <a:off x="669" y="2583"/>
                <a:ext cx="61" cy="68"/>
              </a:xfrm>
              <a:custGeom>
                <a:avLst/>
                <a:gdLst/>
                <a:ahLst/>
                <a:cxnLst>
                  <a:cxn ang="0">
                    <a:pos x="76" y="203"/>
                  </a:cxn>
                  <a:cxn ang="0">
                    <a:pos x="49" y="200"/>
                  </a:cxn>
                  <a:cxn ang="0">
                    <a:pos x="31" y="192"/>
                  </a:cxn>
                  <a:cxn ang="0">
                    <a:pos x="21" y="186"/>
                  </a:cxn>
                  <a:cxn ang="0">
                    <a:pos x="13" y="178"/>
                  </a:cxn>
                  <a:cxn ang="0">
                    <a:pos x="7" y="168"/>
                  </a:cxn>
                  <a:cxn ang="0">
                    <a:pos x="2" y="154"/>
                  </a:cxn>
                  <a:cxn ang="0">
                    <a:pos x="0" y="138"/>
                  </a:cxn>
                  <a:cxn ang="0">
                    <a:pos x="0" y="73"/>
                  </a:cxn>
                  <a:cxn ang="0">
                    <a:pos x="1" y="52"/>
                  </a:cxn>
                  <a:cxn ang="0">
                    <a:pos x="6" y="36"/>
                  </a:cxn>
                  <a:cxn ang="0">
                    <a:pos x="15" y="23"/>
                  </a:cxn>
                  <a:cxn ang="0">
                    <a:pos x="26" y="13"/>
                  </a:cxn>
                  <a:cxn ang="0">
                    <a:pos x="40" y="7"/>
                  </a:cxn>
                  <a:cxn ang="0">
                    <a:pos x="55" y="3"/>
                  </a:cxn>
                  <a:cxn ang="0">
                    <a:pos x="72" y="0"/>
                  </a:cxn>
                  <a:cxn ang="0">
                    <a:pos x="92" y="0"/>
                  </a:cxn>
                  <a:cxn ang="0">
                    <a:pos x="113" y="0"/>
                  </a:cxn>
                  <a:cxn ang="0">
                    <a:pos x="130" y="3"/>
                  </a:cxn>
                  <a:cxn ang="0">
                    <a:pos x="145" y="7"/>
                  </a:cxn>
                  <a:cxn ang="0">
                    <a:pos x="159" y="13"/>
                  </a:cxn>
                  <a:cxn ang="0">
                    <a:pos x="170" y="23"/>
                  </a:cxn>
                  <a:cxn ang="0">
                    <a:pos x="178" y="36"/>
                  </a:cxn>
                  <a:cxn ang="0">
                    <a:pos x="183" y="52"/>
                  </a:cxn>
                  <a:cxn ang="0">
                    <a:pos x="184" y="73"/>
                  </a:cxn>
                  <a:cxn ang="0">
                    <a:pos x="184" y="138"/>
                  </a:cxn>
                  <a:cxn ang="0">
                    <a:pos x="182" y="154"/>
                  </a:cxn>
                  <a:cxn ang="0">
                    <a:pos x="178" y="168"/>
                  </a:cxn>
                  <a:cxn ang="0">
                    <a:pos x="172" y="178"/>
                  </a:cxn>
                  <a:cxn ang="0">
                    <a:pos x="163" y="186"/>
                  </a:cxn>
                  <a:cxn ang="0">
                    <a:pos x="154" y="192"/>
                  </a:cxn>
                  <a:cxn ang="0">
                    <a:pos x="135" y="200"/>
                  </a:cxn>
                  <a:cxn ang="0">
                    <a:pos x="108" y="203"/>
                  </a:cxn>
                  <a:cxn ang="0">
                    <a:pos x="92" y="157"/>
                  </a:cxn>
                  <a:cxn ang="0">
                    <a:pos x="111" y="155"/>
                  </a:cxn>
                  <a:cxn ang="0">
                    <a:pos x="123" y="152"/>
                  </a:cxn>
                  <a:cxn ang="0">
                    <a:pos x="128" y="142"/>
                  </a:cxn>
                  <a:cxn ang="0">
                    <a:pos x="130" y="123"/>
                  </a:cxn>
                  <a:cxn ang="0">
                    <a:pos x="129" y="69"/>
                  </a:cxn>
                  <a:cxn ang="0">
                    <a:pos x="125" y="56"/>
                  </a:cxn>
                  <a:cxn ang="0">
                    <a:pos x="118" y="50"/>
                  </a:cxn>
                  <a:cxn ang="0">
                    <a:pos x="102" y="47"/>
                  </a:cxn>
                  <a:cxn ang="0">
                    <a:pos x="82" y="47"/>
                  </a:cxn>
                  <a:cxn ang="0">
                    <a:pos x="68" y="50"/>
                  </a:cxn>
                  <a:cxn ang="0">
                    <a:pos x="59" y="56"/>
                  </a:cxn>
                  <a:cxn ang="0">
                    <a:pos x="55" y="69"/>
                  </a:cxn>
                  <a:cxn ang="0">
                    <a:pos x="55" y="123"/>
                  </a:cxn>
                  <a:cxn ang="0">
                    <a:pos x="56" y="142"/>
                  </a:cxn>
                  <a:cxn ang="0">
                    <a:pos x="63" y="152"/>
                  </a:cxn>
                  <a:cxn ang="0">
                    <a:pos x="74" y="155"/>
                  </a:cxn>
                  <a:cxn ang="0">
                    <a:pos x="92" y="157"/>
                  </a:cxn>
                </a:cxnLst>
                <a:rect l="0" t="0" r="r" b="b"/>
                <a:pathLst>
                  <a:path w="184" h="203">
                    <a:moveTo>
                      <a:pt x="92" y="203"/>
                    </a:moveTo>
                    <a:lnTo>
                      <a:pt x="76" y="203"/>
                    </a:lnTo>
                    <a:lnTo>
                      <a:pt x="61" y="202"/>
                    </a:lnTo>
                    <a:lnTo>
                      <a:pt x="49" y="200"/>
                    </a:lnTo>
                    <a:lnTo>
                      <a:pt x="37" y="195"/>
                    </a:lnTo>
                    <a:lnTo>
                      <a:pt x="31" y="192"/>
                    </a:lnTo>
                    <a:lnTo>
                      <a:pt x="26" y="190"/>
                    </a:lnTo>
                    <a:lnTo>
                      <a:pt x="21" y="186"/>
                    </a:lnTo>
                    <a:lnTo>
                      <a:pt x="17" y="182"/>
                    </a:lnTo>
                    <a:lnTo>
                      <a:pt x="13" y="178"/>
                    </a:lnTo>
                    <a:lnTo>
                      <a:pt x="10" y="173"/>
                    </a:lnTo>
                    <a:lnTo>
                      <a:pt x="7" y="168"/>
                    </a:lnTo>
                    <a:lnTo>
                      <a:pt x="5" y="162"/>
                    </a:lnTo>
                    <a:lnTo>
                      <a:pt x="2" y="154"/>
                    </a:lnTo>
                    <a:lnTo>
                      <a:pt x="1" y="147"/>
                    </a:lnTo>
                    <a:lnTo>
                      <a:pt x="0" y="138"/>
                    </a:lnTo>
                    <a:lnTo>
                      <a:pt x="0" y="130"/>
                    </a:lnTo>
                    <a:lnTo>
                      <a:pt x="0" y="73"/>
                    </a:lnTo>
                    <a:lnTo>
                      <a:pt x="0" y="62"/>
                    </a:lnTo>
                    <a:lnTo>
                      <a:pt x="1" y="52"/>
                    </a:lnTo>
                    <a:lnTo>
                      <a:pt x="4" y="43"/>
                    </a:lnTo>
                    <a:lnTo>
                      <a:pt x="6" y="36"/>
                    </a:lnTo>
                    <a:lnTo>
                      <a:pt x="10" y="29"/>
                    </a:lnTo>
                    <a:lnTo>
                      <a:pt x="15" y="23"/>
                    </a:lnTo>
                    <a:lnTo>
                      <a:pt x="20" y="18"/>
                    </a:lnTo>
                    <a:lnTo>
                      <a:pt x="26" y="13"/>
                    </a:lnTo>
                    <a:lnTo>
                      <a:pt x="33" y="10"/>
                    </a:lnTo>
                    <a:lnTo>
                      <a:pt x="40" y="7"/>
                    </a:lnTo>
                    <a:lnTo>
                      <a:pt x="47" y="4"/>
                    </a:lnTo>
                    <a:lnTo>
                      <a:pt x="55" y="3"/>
                    </a:lnTo>
                    <a:lnTo>
                      <a:pt x="63" y="2"/>
                    </a:lnTo>
                    <a:lnTo>
                      <a:pt x="72" y="0"/>
                    </a:lnTo>
                    <a:lnTo>
                      <a:pt x="81" y="0"/>
                    </a:lnTo>
                    <a:lnTo>
                      <a:pt x="92" y="0"/>
                    </a:lnTo>
                    <a:lnTo>
                      <a:pt x="103" y="0"/>
                    </a:lnTo>
                    <a:lnTo>
                      <a:pt x="113" y="0"/>
                    </a:lnTo>
                    <a:lnTo>
                      <a:pt x="122" y="2"/>
                    </a:lnTo>
                    <a:lnTo>
                      <a:pt x="130" y="3"/>
                    </a:lnTo>
                    <a:lnTo>
                      <a:pt x="138" y="4"/>
                    </a:lnTo>
                    <a:lnTo>
                      <a:pt x="145" y="7"/>
                    </a:lnTo>
                    <a:lnTo>
                      <a:pt x="152" y="10"/>
                    </a:lnTo>
                    <a:lnTo>
                      <a:pt x="159" y="13"/>
                    </a:lnTo>
                    <a:lnTo>
                      <a:pt x="165" y="18"/>
                    </a:lnTo>
                    <a:lnTo>
                      <a:pt x="170" y="23"/>
                    </a:lnTo>
                    <a:lnTo>
                      <a:pt x="175" y="29"/>
                    </a:lnTo>
                    <a:lnTo>
                      <a:pt x="178" y="36"/>
                    </a:lnTo>
                    <a:lnTo>
                      <a:pt x="181" y="43"/>
                    </a:lnTo>
                    <a:lnTo>
                      <a:pt x="183" y="52"/>
                    </a:lnTo>
                    <a:lnTo>
                      <a:pt x="184" y="62"/>
                    </a:lnTo>
                    <a:lnTo>
                      <a:pt x="184" y="73"/>
                    </a:lnTo>
                    <a:lnTo>
                      <a:pt x="184" y="130"/>
                    </a:lnTo>
                    <a:lnTo>
                      <a:pt x="184" y="138"/>
                    </a:lnTo>
                    <a:lnTo>
                      <a:pt x="183" y="147"/>
                    </a:lnTo>
                    <a:lnTo>
                      <a:pt x="182" y="154"/>
                    </a:lnTo>
                    <a:lnTo>
                      <a:pt x="181" y="162"/>
                    </a:lnTo>
                    <a:lnTo>
                      <a:pt x="178" y="168"/>
                    </a:lnTo>
                    <a:lnTo>
                      <a:pt x="175" y="173"/>
                    </a:lnTo>
                    <a:lnTo>
                      <a:pt x="172" y="178"/>
                    </a:lnTo>
                    <a:lnTo>
                      <a:pt x="168" y="182"/>
                    </a:lnTo>
                    <a:lnTo>
                      <a:pt x="163" y="186"/>
                    </a:lnTo>
                    <a:lnTo>
                      <a:pt x="159" y="190"/>
                    </a:lnTo>
                    <a:lnTo>
                      <a:pt x="154" y="192"/>
                    </a:lnTo>
                    <a:lnTo>
                      <a:pt x="147" y="195"/>
                    </a:lnTo>
                    <a:lnTo>
                      <a:pt x="135" y="200"/>
                    </a:lnTo>
                    <a:lnTo>
                      <a:pt x="123" y="202"/>
                    </a:lnTo>
                    <a:lnTo>
                      <a:pt x="108" y="203"/>
                    </a:lnTo>
                    <a:lnTo>
                      <a:pt x="92" y="203"/>
                    </a:lnTo>
                    <a:close/>
                    <a:moveTo>
                      <a:pt x="92" y="157"/>
                    </a:moveTo>
                    <a:lnTo>
                      <a:pt x="102" y="157"/>
                    </a:lnTo>
                    <a:lnTo>
                      <a:pt x="111" y="155"/>
                    </a:lnTo>
                    <a:lnTo>
                      <a:pt x="118" y="154"/>
                    </a:lnTo>
                    <a:lnTo>
                      <a:pt x="123" y="152"/>
                    </a:lnTo>
                    <a:lnTo>
                      <a:pt x="125" y="147"/>
                    </a:lnTo>
                    <a:lnTo>
                      <a:pt x="128" y="142"/>
                    </a:lnTo>
                    <a:lnTo>
                      <a:pt x="129" y="133"/>
                    </a:lnTo>
                    <a:lnTo>
                      <a:pt x="130" y="123"/>
                    </a:lnTo>
                    <a:lnTo>
                      <a:pt x="130" y="79"/>
                    </a:lnTo>
                    <a:lnTo>
                      <a:pt x="129" y="69"/>
                    </a:lnTo>
                    <a:lnTo>
                      <a:pt x="128" y="62"/>
                    </a:lnTo>
                    <a:lnTo>
                      <a:pt x="125" y="56"/>
                    </a:lnTo>
                    <a:lnTo>
                      <a:pt x="123" y="52"/>
                    </a:lnTo>
                    <a:lnTo>
                      <a:pt x="118" y="50"/>
                    </a:lnTo>
                    <a:lnTo>
                      <a:pt x="111" y="47"/>
                    </a:lnTo>
                    <a:lnTo>
                      <a:pt x="102" y="47"/>
                    </a:lnTo>
                    <a:lnTo>
                      <a:pt x="92" y="46"/>
                    </a:lnTo>
                    <a:lnTo>
                      <a:pt x="82" y="47"/>
                    </a:lnTo>
                    <a:lnTo>
                      <a:pt x="74" y="47"/>
                    </a:lnTo>
                    <a:lnTo>
                      <a:pt x="68" y="50"/>
                    </a:lnTo>
                    <a:lnTo>
                      <a:pt x="63" y="52"/>
                    </a:lnTo>
                    <a:lnTo>
                      <a:pt x="59" y="56"/>
                    </a:lnTo>
                    <a:lnTo>
                      <a:pt x="56" y="62"/>
                    </a:lnTo>
                    <a:lnTo>
                      <a:pt x="55" y="69"/>
                    </a:lnTo>
                    <a:lnTo>
                      <a:pt x="55" y="79"/>
                    </a:lnTo>
                    <a:lnTo>
                      <a:pt x="55" y="123"/>
                    </a:lnTo>
                    <a:lnTo>
                      <a:pt x="55" y="133"/>
                    </a:lnTo>
                    <a:lnTo>
                      <a:pt x="56" y="142"/>
                    </a:lnTo>
                    <a:lnTo>
                      <a:pt x="59" y="147"/>
                    </a:lnTo>
                    <a:lnTo>
                      <a:pt x="63" y="152"/>
                    </a:lnTo>
                    <a:lnTo>
                      <a:pt x="68" y="154"/>
                    </a:lnTo>
                    <a:lnTo>
                      <a:pt x="74" y="155"/>
                    </a:lnTo>
                    <a:lnTo>
                      <a:pt x="82" y="157"/>
                    </a:lnTo>
                    <a:lnTo>
                      <a:pt x="92" y="15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11" name="Freeform 291"/>
              <p:cNvSpPr>
                <a:spLocks/>
              </p:cNvSpPr>
              <p:nvPr userDrawn="1"/>
            </p:nvSpPr>
            <p:spPr bwMode="auto">
              <a:xfrm>
                <a:off x="737" y="2583"/>
                <a:ext cx="59" cy="68"/>
              </a:xfrm>
              <a:custGeom>
                <a:avLst/>
                <a:gdLst/>
                <a:ahLst/>
                <a:cxnLst>
                  <a:cxn ang="0">
                    <a:pos x="176" y="144"/>
                  </a:cxn>
                  <a:cxn ang="0">
                    <a:pos x="175" y="162"/>
                  </a:cxn>
                  <a:cxn ang="0">
                    <a:pos x="168" y="176"/>
                  </a:cxn>
                  <a:cxn ang="0">
                    <a:pos x="162" y="185"/>
                  </a:cxn>
                  <a:cxn ang="0">
                    <a:pos x="149" y="195"/>
                  </a:cxn>
                  <a:cxn ang="0">
                    <a:pos x="127" y="202"/>
                  </a:cxn>
                  <a:cxn ang="0">
                    <a:pos x="108" y="203"/>
                  </a:cxn>
                  <a:cxn ang="0">
                    <a:pos x="82" y="203"/>
                  </a:cxn>
                  <a:cxn ang="0">
                    <a:pos x="63" y="202"/>
                  </a:cxn>
                  <a:cxn ang="0">
                    <a:pos x="42" y="200"/>
                  </a:cxn>
                  <a:cxn ang="0">
                    <a:pos x="27" y="194"/>
                  </a:cxn>
                  <a:cxn ang="0">
                    <a:pos x="13" y="182"/>
                  </a:cxn>
                  <a:cxn ang="0">
                    <a:pos x="6" y="165"/>
                  </a:cxn>
                  <a:cxn ang="0">
                    <a:pos x="1" y="142"/>
                  </a:cxn>
                  <a:cxn ang="0">
                    <a:pos x="0" y="75"/>
                  </a:cxn>
                  <a:cxn ang="0">
                    <a:pos x="1" y="57"/>
                  </a:cxn>
                  <a:cxn ang="0">
                    <a:pos x="5" y="42"/>
                  </a:cxn>
                  <a:cxn ang="0">
                    <a:pos x="10" y="30"/>
                  </a:cxn>
                  <a:cxn ang="0">
                    <a:pos x="16" y="20"/>
                  </a:cxn>
                  <a:cxn ang="0">
                    <a:pos x="24" y="13"/>
                  </a:cxn>
                  <a:cxn ang="0">
                    <a:pos x="36" y="8"/>
                  </a:cxn>
                  <a:cxn ang="0">
                    <a:pos x="61" y="2"/>
                  </a:cxn>
                  <a:cxn ang="0">
                    <a:pos x="95" y="0"/>
                  </a:cxn>
                  <a:cxn ang="0">
                    <a:pos x="124" y="0"/>
                  </a:cxn>
                  <a:cxn ang="0">
                    <a:pos x="146" y="5"/>
                  </a:cxn>
                  <a:cxn ang="0">
                    <a:pos x="156" y="10"/>
                  </a:cxn>
                  <a:cxn ang="0">
                    <a:pos x="163" y="16"/>
                  </a:cxn>
                  <a:cxn ang="0">
                    <a:pos x="173" y="36"/>
                  </a:cxn>
                  <a:cxn ang="0">
                    <a:pos x="176" y="66"/>
                  </a:cxn>
                  <a:cxn ang="0">
                    <a:pos x="122" y="73"/>
                  </a:cxn>
                  <a:cxn ang="0">
                    <a:pos x="120" y="59"/>
                  </a:cxn>
                  <a:cxn ang="0">
                    <a:pos x="115" y="52"/>
                  </a:cxn>
                  <a:cxn ang="0">
                    <a:pos x="106" y="47"/>
                  </a:cxn>
                  <a:cxn ang="0">
                    <a:pos x="96" y="46"/>
                  </a:cxn>
                  <a:cxn ang="0">
                    <a:pos x="79" y="47"/>
                  </a:cxn>
                  <a:cxn ang="0">
                    <a:pos x="65" y="51"/>
                  </a:cxn>
                  <a:cxn ang="0">
                    <a:pos x="59" y="58"/>
                  </a:cxn>
                  <a:cxn ang="0">
                    <a:pos x="55" y="74"/>
                  </a:cxn>
                  <a:cxn ang="0">
                    <a:pos x="55" y="115"/>
                  </a:cxn>
                  <a:cxn ang="0">
                    <a:pos x="55" y="131"/>
                  </a:cxn>
                  <a:cxn ang="0">
                    <a:pos x="58" y="143"/>
                  </a:cxn>
                  <a:cxn ang="0">
                    <a:pos x="63" y="152"/>
                  </a:cxn>
                  <a:cxn ang="0">
                    <a:pos x="72" y="155"/>
                  </a:cxn>
                  <a:cxn ang="0">
                    <a:pos x="88" y="157"/>
                  </a:cxn>
                  <a:cxn ang="0">
                    <a:pos x="104" y="155"/>
                  </a:cxn>
                  <a:cxn ang="0">
                    <a:pos x="114" y="153"/>
                  </a:cxn>
                  <a:cxn ang="0">
                    <a:pos x="119" y="146"/>
                  </a:cxn>
                  <a:cxn ang="0">
                    <a:pos x="122" y="132"/>
                  </a:cxn>
                  <a:cxn ang="0">
                    <a:pos x="177" y="126"/>
                  </a:cxn>
                </a:cxnLst>
                <a:rect l="0" t="0" r="r" b="b"/>
                <a:pathLst>
                  <a:path w="177" h="203">
                    <a:moveTo>
                      <a:pt x="177" y="132"/>
                    </a:moveTo>
                    <a:lnTo>
                      <a:pt x="176" y="144"/>
                    </a:lnTo>
                    <a:lnTo>
                      <a:pt x="176" y="154"/>
                    </a:lnTo>
                    <a:lnTo>
                      <a:pt x="175" y="162"/>
                    </a:lnTo>
                    <a:lnTo>
                      <a:pt x="171" y="171"/>
                    </a:lnTo>
                    <a:lnTo>
                      <a:pt x="168" y="176"/>
                    </a:lnTo>
                    <a:lnTo>
                      <a:pt x="166" y="181"/>
                    </a:lnTo>
                    <a:lnTo>
                      <a:pt x="162" y="185"/>
                    </a:lnTo>
                    <a:lnTo>
                      <a:pt x="159" y="189"/>
                    </a:lnTo>
                    <a:lnTo>
                      <a:pt x="149" y="195"/>
                    </a:lnTo>
                    <a:lnTo>
                      <a:pt x="138" y="200"/>
                    </a:lnTo>
                    <a:lnTo>
                      <a:pt x="127" y="202"/>
                    </a:lnTo>
                    <a:lnTo>
                      <a:pt x="118" y="203"/>
                    </a:lnTo>
                    <a:lnTo>
                      <a:pt x="108" y="203"/>
                    </a:lnTo>
                    <a:lnTo>
                      <a:pt x="95" y="203"/>
                    </a:lnTo>
                    <a:lnTo>
                      <a:pt x="82" y="203"/>
                    </a:lnTo>
                    <a:lnTo>
                      <a:pt x="72" y="203"/>
                    </a:lnTo>
                    <a:lnTo>
                      <a:pt x="63" y="202"/>
                    </a:lnTo>
                    <a:lnTo>
                      <a:pt x="53" y="201"/>
                    </a:lnTo>
                    <a:lnTo>
                      <a:pt x="42" y="200"/>
                    </a:lnTo>
                    <a:lnTo>
                      <a:pt x="34" y="197"/>
                    </a:lnTo>
                    <a:lnTo>
                      <a:pt x="27" y="194"/>
                    </a:lnTo>
                    <a:lnTo>
                      <a:pt x="21" y="189"/>
                    </a:lnTo>
                    <a:lnTo>
                      <a:pt x="13" y="182"/>
                    </a:lnTo>
                    <a:lnTo>
                      <a:pt x="10" y="175"/>
                    </a:lnTo>
                    <a:lnTo>
                      <a:pt x="6" y="165"/>
                    </a:lnTo>
                    <a:lnTo>
                      <a:pt x="2" y="154"/>
                    </a:lnTo>
                    <a:lnTo>
                      <a:pt x="1" y="142"/>
                    </a:lnTo>
                    <a:lnTo>
                      <a:pt x="0" y="127"/>
                    </a:lnTo>
                    <a:lnTo>
                      <a:pt x="0" y="75"/>
                    </a:lnTo>
                    <a:lnTo>
                      <a:pt x="0" y="66"/>
                    </a:lnTo>
                    <a:lnTo>
                      <a:pt x="1" y="57"/>
                    </a:lnTo>
                    <a:lnTo>
                      <a:pt x="2" y="50"/>
                    </a:lnTo>
                    <a:lnTo>
                      <a:pt x="5" y="42"/>
                    </a:lnTo>
                    <a:lnTo>
                      <a:pt x="7" y="36"/>
                    </a:lnTo>
                    <a:lnTo>
                      <a:pt x="10" y="30"/>
                    </a:lnTo>
                    <a:lnTo>
                      <a:pt x="12" y="25"/>
                    </a:lnTo>
                    <a:lnTo>
                      <a:pt x="16" y="20"/>
                    </a:lnTo>
                    <a:lnTo>
                      <a:pt x="20" y="16"/>
                    </a:lnTo>
                    <a:lnTo>
                      <a:pt x="24" y="13"/>
                    </a:lnTo>
                    <a:lnTo>
                      <a:pt x="31" y="10"/>
                    </a:lnTo>
                    <a:lnTo>
                      <a:pt x="36" y="8"/>
                    </a:lnTo>
                    <a:lnTo>
                      <a:pt x="49" y="4"/>
                    </a:lnTo>
                    <a:lnTo>
                      <a:pt x="61" y="2"/>
                    </a:lnTo>
                    <a:lnTo>
                      <a:pt x="76" y="0"/>
                    </a:lnTo>
                    <a:lnTo>
                      <a:pt x="95" y="0"/>
                    </a:lnTo>
                    <a:lnTo>
                      <a:pt x="112" y="0"/>
                    </a:lnTo>
                    <a:lnTo>
                      <a:pt x="124" y="0"/>
                    </a:lnTo>
                    <a:lnTo>
                      <a:pt x="135" y="3"/>
                    </a:lnTo>
                    <a:lnTo>
                      <a:pt x="146" y="5"/>
                    </a:lnTo>
                    <a:lnTo>
                      <a:pt x="152" y="8"/>
                    </a:lnTo>
                    <a:lnTo>
                      <a:pt x="156" y="10"/>
                    </a:lnTo>
                    <a:lnTo>
                      <a:pt x="160" y="13"/>
                    </a:lnTo>
                    <a:lnTo>
                      <a:pt x="163" y="16"/>
                    </a:lnTo>
                    <a:lnTo>
                      <a:pt x="168" y="25"/>
                    </a:lnTo>
                    <a:lnTo>
                      <a:pt x="173" y="36"/>
                    </a:lnTo>
                    <a:lnTo>
                      <a:pt x="176" y="48"/>
                    </a:lnTo>
                    <a:lnTo>
                      <a:pt x="176" y="66"/>
                    </a:lnTo>
                    <a:lnTo>
                      <a:pt x="176" y="73"/>
                    </a:lnTo>
                    <a:lnTo>
                      <a:pt x="122" y="73"/>
                    </a:lnTo>
                    <a:lnTo>
                      <a:pt x="122" y="66"/>
                    </a:lnTo>
                    <a:lnTo>
                      <a:pt x="120" y="59"/>
                    </a:lnTo>
                    <a:lnTo>
                      <a:pt x="118" y="55"/>
                    </a:lnTo>
                    <a:lnTo>
                      <a:pt x="115" y="52"/>
                    </a:lnTo>
                    <a:lnTo>
                      <a:pt x="111" y="50"/>
                    </a:lnTo>
                    <a:lnTo>
                      <a:pt x="106" y="47"/>
                    </a:lnTo>
                    <a:lnTo>
                      <a:pt x="101" y="47"/>
                    </a:lnTo>
                    <a:lnTo>
                      <a:pt x="96" y="46"/>
                    </a:lnTo>
                    <a:lnTo>
                      <a:pt x="88" y="46"/>
                    </a:lnTo>
                    <a:lnTo>
                      <a:pt x="79" y="47"/>
                    </a:lnTo>
                    <a:lnTo>
                      <a:pt x="71" y="48"/>
                    </a:lnTo>
                    <a:lnTo>
                      <a:pt x="65" y="51"/>
                    </a:lnTo>
                    <a:lnTo>
                      <a:pt x="61" y="53"/>
                    </a:lnTo>
                    <a:lnTo>
                      <a:pt x="59" y="58"/>
                    </a:lnTo>
                    <a:lnTo>
                      <a:pt x="56" y="66"/>
                    </a:lnTo>
                    <a:lnTo>
                      <a:pt x="55" y="74"/>
                    </a:lnTo>
                    <a:lnTo>
                      <a:pt x="55" y="84"/>
                    </a:lnTo>
                    <a:lnTo>
                      <a:pt x="55" y="115"/>
                    </a:lnTo>
                    <a:lnTo>
                      <a:pt x="55" y="125"/>
                    </a:lnTo>
                    <a:lnTo>
                      <a:pt x="55" y="131"/>
                    </a:lnTo>
                    <a:lnTo>
                      <a:pt x="56" y="137"/>
                    </a:lnTo>
                    <a:lnTo>
                      <a:pt x="58" y="143"/>
                    </a:lnTo>
                    <a:lnTo>
                      <a:pt x="60" y="148"/>
                    </a:lnTo>
                    <a:lnTo>
                      <a:pt x="63" y="152"/>
                    </a:lnTo>
                    <a:lnTo>
                      <a:pt x="68" y="153"/>
                    </a:lnTo>
                    <a:lnTo>
                      <a:pt x="72" y="155"/>
                    </a:lnTo>
                    <a:lnTo>
                      <a:pt x="80" y="157"/>
                    </a:lnTo>
                    <a:lnTo>
                      <a:pt x="88" y="157"/>
                    </a:lnTo>
                    <a:lnTo>
                      <a:pt x="97" y="157"/>
                    </a:lnTo>
                    <a:lnTo>
                      <a:pt x="104" y="155"/>
                    </a:lnTo>
                    <a:lnTo>
                      <a:pt x="111" y="154"/>
                    </a:lnTo>
                    <a:lnTo>
                      <a:pt x="114" y="153"/>
                    </a:lnTo>
                    <a:lnTo>
                      <a:pt x="118" y="149"/>
                    </a:lnTo>
                    <a:lnTo>
                      <a:pt x="119" y="146"/>
                    </a:lnTo>
                    <a:lnTo>
                      <a:pt x="120" y="139"/>
                    </a:lnTo>
                    <a:lnTo>
                      <a:pt x="122" y="132"/>
                    </a:lnTo>
                    <a:lnTo>
                      <a:pt x="122" y="126"/>
                    </a:lnTo>
                    <a:lnTo>
                      <a:pt x="177" y="126"/>
                    </a:lnTo>
                    <a:lnTo>
                      <a:pt x="177" y="132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12" name="Freeform 292"/>
              <p:cNvSpPr>
                <a:spLocks/>
              </p:cNvSpPr>
              <p:nvPr userDrawn="1"/>
            </p:nvSpPr>
            <p:spPr bwMode="auto">
              <a:xfrm>
                <a:off x="804" y="2584"/>
                <a:ext cx="61" cy="67"/>
              </a:xfrm>
              <a:custGeom>
                <a:avLst/>
                <a:gdLst/>
                <a:ahLst/>
                <a:cxnLst>
                  <a:cxn ang="0">
                    <a:pos x="145" y="200"/>
                  </a:cxn>
                  <a:cxn ang="0">
                    <a:pos x="131" y="198"/>
                  </a:cxn>
                  <a:cxn ang="0">
                    <a:pos x="122" y="193"/>
                  </a:cxn>
                  <a:cxn ang="0">
                    <a:pos x="117" y="183"/>
                  </a:cxn>
                  <a:cxn ang="0">
                    <a:pos x="114" y="169"/>
                  </a:cxn>
                  <a:cxn ang="0">
                    <a:pos x="114" y="140"/>
                  </a:cxn>
                  <a:cxn ang="0">
                    <a:pos x="111" y="131"/>
                  </a:cxn>
                  <a:cxn ang="0">
                    <a:pos x="106" y="125"/>
                  </a:cxn>
                  <a:cxn ang="0">
                    <a:pos x="97" y="121"/>
                  </a:cxn>
                  <a:cxn ang="0">
                    <a:pos x="53" y="121"/>
                  </a:cxn>
                  <a:cxn ang="0">
                    <a:pos x="0" y="200"/>
                  </a:cxn>
                  <a:cxn ang="0">
                    <a:pos x="53" y="0"/>
                  </a:cxn>
                  <a:cxn ang="0">
                    <a:pos x="90" y="75"/>
                  </a:cxn>
                  <a:cxn ang="0">
                    <a:pos x="99" y="73"/>
                  </a:cxn>
                  <a:cxn ang="0">
                    <a:pos x="107" y="69"/>
                  </a:cxn>
                  <a:cxn ang="0">
                    <a:pos x="112" y="60"/>
                  </a:cxn>
                  <a:cxn ang="0">
                    <a:pos x="113" y="50"/>
                  </a:cxn>
                  <a:cxn ang="0">
                    <a:pos x="113" y="22"/>
                  </a:cxn>
                  <a:cxn ang="0">
                    <a:pos x="118" y="11"/>
                  </a:cxn>
                  <a:cxn ang="0">
                    <a:pos x="125" y="3"/>
                  </a:cxn>
                  <a:cxn ang="0">
                    <a:pos x="136" y="0"/>
                  </a:cxn>
                  <a:cxn ang="0">
                    <a:pos x="178" y="0"/>
                  </a:cxn>
                  <a:cxn ang="0">
                    <a:pos x="177" y="33"/>
                  </a:cxn>
                  <a:cxn ang="0">
                    <a:pos x="175" y="33"/>
                  </a:cxn>
                  <a:cxn ang="0">
                    <a:pos x="171" y="34"/>
                  </a:cxn>
                  <a:cxn ang="0">
                    <a:pos x="167" y="37"/>
                  </a:cxn>
                  <a:cxn ang="0">
                    <a:pos x="166" y="41"/>
                  </a:cxn>
                  <a:cxn ang="0">
                    <a:pos x="166" y="62"/>
                  </a:cxn>
                  <a:cxn ang="0">
                    <a:pos x="163" y="77"/>
                  </a:cxn>
                  <a:cxn ang="0">
                    <a:pos x="157" y="87"/>
                  </a:cxn>
                  <a:cxn ang="0">
                    <a:pos x="146" y="94"/>
                  </a:cxn>
                  <a:cxn ang="0">
                    <a:pos x="131" y="97"/>
                  </a:cxn>
                  <a:cxn ang="0">
                    <a:pos x="139" y="98"/>
                  </a:cxn>
                  <a:cxn ang="0">
                    <a:pos x="152" y="103"/>
                  </a:cxn>
                  <a:cxn ang="0">
                    <a:pos x="162" y="113"/>
                  </a:cxn>
                  <a:cxn ang="0">
                    <a:pos x="167" y="126"/>
                  </a:cxn>
                  <a:cxn ang="0">
                    <a:pos x="167" y="153"/>
                  </a:cxn>
                  <a:cxn ang="0">
                    <a:pos x="168" y="161"/>
                  </a:cxn>
                  <a:cxn ang="0">
                    <a:pos x="171" y="164"/>
                  </a:cxn>
                  <a:cxn ang="0">
                    <a:pos x="175" y="166"/>
                  </a:cxn>
                  <a:cxn ang="0">
                    <a:pos x="181" y="166"/>
                  </a:cxn>
                </a:cxnLst>
                <a:rect l="0" t="0" r="r" b="b"/>
                <a:pathLst>
                  <a:path w="181" h="200">
                    <a:moveTo>
                      <a:pt x="181" y="200"/>
                    </a:moveTo>
                    <a:lnTo>
                      <a:pt x="145" y="200"/>
                    </a:lnTo>
                    <a:lnTo>
                      <a:pt x="138" y="199"/>
                    </a:lnTo>
                    <a:lnTo>
                      <a:pt x="131" y="198"/>
                    </a:lnTo>
                    <a:lnTo>
                      <a:pt x="127" y="195"/>
                    </a:lnTo>
                    <a:lnTo>
                      <a:pt x="122" y="193"/>
                    </a:lnTo>
                    <a:lnTo>
                      <a:pt x="118" y="188"/>
                    </a:lnTo>
                    <a:lnTo>
                      <a:pt x="117" y="183"/>
                    </a:lnTo>
                    <a:lnTo>
                      <a:pt x="114" y="177"/>
                    </a:lnTo>
                    <a:lnTo>
                      <a:pt x="114" y="169"/>
                    </a:lnTo>
                    <a:lnTo>
                      <a:pt x="114" y="146"/>
                    </a:lnTo>
                    <a:lnTo>
                      <a:pt x="114" y="140"/>
                    </a:lnTo>
                    <a:lnTo>
                      <a:pt x="113" y="135"/>
                    </a:lnTo>
                    <a:lnTo>
                      <a:pt x="111" y="131"/>
                    </a:lnTo>
                    <a:lnTo>
                      <a:pt x="109" y="128"/>
                    </a:lnTo>
                    <a:lnTo>
                      <a:pt x="106" y="125"/>
                    </a:lnTo>
                    <a:lnTo>
                      <a:pt x="102" y="123"/>
                    </a:lnTo>
                    <a:lnTo>
                      <a:pt x="97" y="121"/>
                    </a:lnTo>
                    <a:lnTo>
                      <a:pt x="92" y="121"/>
                    </a:lnTo>
                    <a:lnTo>
                      <a:pt x="53" y="121"/>
                    </a:lnTo>
                    <a:lnTo>
                      <a:pt x="53" y="200"/>
                    </a:lnTo>
                    <a:lnTo>
                      <a:pt x="0" y="200"/>
                    </a:lnTo>
                    <a:lnTo>
                      <a:pt x="0" y="0"/>
                    </a:lnTo>
                    <a:lnTo>
                      <a:pt x="53" y="0"/>
                    </a:lnTo>
                    <a:lnTo>
                      <a:pt x="53" y="75"/>
                    </a:lnTo>
                    <a:lnTo>
                      <a:pt x="90" y="75"/>
                    </a:lnTo>
                    <a:lnTo>
                      <a:pt x="96" y="75"/>
                    </a:lnTo>
                    <a:lnTo>
                      <a:pt x="99" y="73"/>
                    </a:lnTo>
                    <a:lnTo>
                      <a:pt x="104" y="71"/>
                    </a:lnTo>
                    <a:lnTo>
                      <a:pt x="107" y="69"/>
                    </a:lnTo>
                    <a:lnTo>
                      <a:pt x="109" y="65"/>
                    </a:lnTo>
                    <a:lnTo>
                      <a:pt x="112" y="60"/>
                    </a:lnTo>
                    <a:lnTo>
                      <a:pt x="113" y="55"/>
                    </a:lnTo>
                    <a:lnTo>
                      <a:pt x="113" y="50"/>
                    </a:lnTo>
                    <a:lnTo>
                      <a:pt x="113" y="29"/>
                    </a:lnTo>
                    <a:lnTo>
                      <a:pt x="113" y="22"/>
                    </a:lnTo>
                    <a:lnTo>
                      <a:pt x="115" y="16"/>
                    </a:lnTo>
                    <a:lnTo>
                      <a:pt x="118" y="11"/>
                    </a:lnTo>
                    <a:lnTo>
                      <a:pt x="120" y="7"/>
                    </a:lnTo>
                    <a:lnTo>
                      <a:pt x="125" y="3"/>
                    </a:lnTo>
                    <a:lnTo>
                      <a:pt x="130" y="1"/>
                    </a:lnTo>
                    <a:lnTo>
                      <a:pt x="136" y="0"/>
                    </a:lnTo>
                    <a:lnTo>
                      <a:pt x="144" y="0"/>
                    </a:lnTo>
                    <a:lnTo>
                      <a:pt x="178" y="0"/>
                    </a:lnTo>
                    <a:lnTo>
                      <a:pt x="178" y="33"/>
                    </a:lnTo>
                    <a:lnTo>
                      <a:pt x="177" y="33"/>
                    </a:lnTo>
                    <a:lnTo>
                      <a:pt x="177" y="33"/>
                    </a:lnTo>
                    <a:lnTo>
                      <a:pt x="175" y="33"/>
                    </a:lnTo>
                    <a:lnTo>
                      <a:pt x="172" y="34"/>
                    </a:lnTo>
                    <a:lnTo>
                      <a:pt x="171" y="34"/>
                    </a:lnTo>
                    <a:lnTo>
                      <a:pt x="168" y="35"/>
                    </a:lnTo>
                    <a:lnTo>
                      <a:pt x="167" y="37"/>
                    </a:lnTo>
                    <a:lnTo>
                      <a:pt x="166" y="39"/>
                    </a:lnTo>
                    <a:lnTo>
                      <a:pt x="166" y="41"/>
                    </a:lnTo>
                    <a:lnTo>
                      <a:pt x="166" y="46"/>
                    </a:lnTo>
                    <a:lnTo>
                      <a:pt x="166" y="62"/>
                    </a:lnTo>
                    <a:lnTo>
                      <a:pt x="165" y="70"/>
                    </a:lnTo>
                    <a:lnTo>
                      <a:pt x="163" y="77"/>
                    </a:lnTo>
                    <a:lnTo>
                      <a:pt x="161" y="82"/>
                    </a:lnTo>
                    <a:lnTo>
                      <a:pt x="157" y="87"/>
                    </a:lnTo>
                    <a:lnTo>
                      <a:pt x="152" y="92"/>
                    </a:lnTo>
                    <a:lnTo>
                      <a:pt x="146" y="94"/>
                    </a:lnTo>
                    <a:lnTo>
                      <a:pt x="139" y="96"/>
                    </a:lnTo>
                    <a:lnTo>
                      <a:pt x="131" y="97"/>
                    </a:lnTo>
                    <a:lnTo>
                      <a:pt x="131" y="98"/>
                    </a:lnTo>
                    <a:lnTo>
                      <a:pt x="139" y="98"/>
                    </a:lnTo>
                    <a:lnTo>
                      <a:pt x="146" y="100"/>
                    </a:lnTo>
                    <a:lnTo>
                      <a:pt x="152" y="103"/>
                    </a:lnTo>
                    <a:lnTo>
                      <a:pt x="159" y="108"/>
                    </a:lnTo>
                    <a:lnTo>
                      <a:pt x="162" y="113"/>
                    </a:lnTo>
                    <a:lnTo>
                      <a:pt x="165" y="119"/>
                    </a:lnTo>
                    <a:lnTo>
                      <a:pt x="167" y="126"/>
                    </a:lnTo>
                    <a:lnTo>
                      <a:pt x="167" y="134"/>
                    </a:lnTo>
                    <a:lnTo>
                      <a:pt x="167" y="153"/>
                    </a:lnTo>
                    <a:lnTo>
                      <a:pt x="168" y="157"/>
                    </a:lnTo>
                    <a:lnTo>
                      <a:pt x="168" y="161"/>
                    </a:lnTo>
                    <a:lnTo>
                      <a:pt x="170" y="163"/>
                    </a:lnTo>
                    <a:lnTo>
                      <a:pt x="171" y="164"/>
                    </a:lnTo>
                    <a:lnTo>
                      <a:pt x="173" y="166"/>
                    </a:lnTo>
                    <a:lnTo>
                      <a:pt x="175" y="166"/>
                    </a:lnTo>
                    <a:lnTo>
                      <a:pt x="177" y="166"/>
                    </a:lnTo>
                    <a:lnTo>
                      <a:pt x="181" y="166"/>
                    </a:lnTo>
                    <a:lnTo>
                      <a:pt x="181" y="20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13" name="Freeform 293"/>
              <p:cNvSpPr>
                <a:spLocks noEditPoints="1"/>
              </p:cNvSpPr>
              <p:nvPr userDrawn="1"/>
            </p:nvSpPr>
            <p:spPr bwMode="auto">
              <a:xfrm>
                <a:off x="874" y="2584"/>
                <a:ext cx="57" cy="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1" y="0"/>
                  </a:cxn>
                  <a:cxn ang="0">
                    <a:pos x="144" y="5"/>
                  </a:cxn>
                  <a:cxn ang="0">
                    <a:pos x="156" y="12"/>
                  </a:cxn>
                  <a:cxn ang="0">
                    <a:pos x="162" y="21"/>
                  </a:cxn>
                  <a:cxn ang="0">
                    <a:pos x="167" y="37"/>
                  </a:cxn>
                  <a:cxn ang="0">
                    <a:pos x="169" y="61"/>
                  </a:cxn>
                  <a:cxn ang="0">
                    <a:pos x="165" y="77"/>
                  </a:cxn>
                  <a:cxn ang="0">
                    <a:pos x="157" y="88"/>
                  </a:cxn>
                  <a:cxn ang="0">
                    <a:pos x="145" y="94"/>
                  </a:cxn>
                  <a:cxn ang="0">
                    <a:pos x="137" y="99"/>
                  </a:cxn>
                  <a:cxn ang="0">
                    <a:pos x="154" y="103"/>
                  </a:cxn>
                  <a:cxn ang="0">
                    <a:pos x="165" y="112"/>
                  </a:cxn>
                  <a:cxn ang="0">
                    <a:pos x="170" y="125"/>
                  </a:cxn>
                  <a:cxn ang="0">
                    <a:pos x="171" y="144"/>
                  </a:cxn>
                  <a:cxn ang="0">
                    <a:pos x="169" y="168"/>
                  </a:cxn>
                  <a:cxn ang="0">
                    <a:pos x="161" y="184"/>
                  </a:cxn>
                  <a:cxn ang="0">
                    <a:pos x="148" y="194"/>
                  </a:cxn>
                  <a:cxn ang="0">
                    <a:pos x="129" y="199"/>
                  </a:cxn>
                  <a:cxn ang="0">
                    <a:pos x="106" y="200"/>
                  </a:cxn>
                  <a:cxn ang="0">
                    <a:pos x="53" y="43"/>
                  </a:cxn>
                  <a:cxn ang="0">
                    <a:pos x="92" y="80"/>
                  </a:cxn>
                  <a:cxn ang="0">
                    <a:pos x="103" y="78"/>
                  </a:cxn>
                  <a:cxn ang="0">
                    <a:pos x="111" y="76"/>
                  </a:cxn>
                  <a:cxn ang="0">
                    <a:pos x="114" y="70"/>
                  </a:cxn>
                  <a:cxn ang="0">
                    <a:pos x="114" y="60"/>
                  </a:cxn>
                  <a:cxn ang="0">
                    <a:pos x="112" y="46"/>
                  </a:cxn>
                  <a:cxn ang="0">
                    <a:pos x="107" y="44"/>
                  </a:cxn>
                  <a:cxn ang="0">
                    <a:pos x="98" y="43"/>
                  </a:cxn>
                  <a:cxn ang="0">
                    <a:pos x="53" y="116"/>
                  </a:cxn>
                  <a:cxn ang="0">
                    <a:pos x="93" y="156"/>
                  </a:cxn>
                  <a:cxn ang="0">
                    <a:pos x="105" y="155"/>
                  </a:cxn>
                  <a:cxn ang="0">
                    <a:pos x="113" y="152"/>
                  </a:cxn>
                  <a:cxn ang="0">
                    <a:pos x="117" y="146"/>
                  </a:cxn>
                  <a:cxn ang="0">
                    <a:pos x="118" y="136"/>
                  </a:cxn>
                  <a:cxn ang="0">
                    <a:pos x="117" y="126"/>
                  </a:cxn>
                  <a:cxn ang="0">
                    <a:pos x="113" y="120"/>
                  </a:cxn>
                  <a:cxn ang="0">
                    <a:pos x="106" y="118"/>
                  </a:cxn>
                  <a:cxn ang="0">
                    <a:pos x="95" y="116"/>
                  </a:cxn>
                </a:cxnLst>
                <a:rect l="0" t="0" r="r" b="b"/>
                <a:pathLst>
                  <a:path w="171" h="200">
                    <a:moveTo>
                      <a:pt x="0" y="200"/>
                    </a:moveTo>
                    <a:lnTo>
                      <a:pt x="0" y="0"/>
                    </a:lnTo>
                    <a:lnTo>
                      <a:pt x="105" y="0"/>
                    </a:lnTo>
                    <a:lnTo>
                      <a:pt x="121" y="0"/>
                    </a:lnTo>
                    <a:lnTo>
                      <a:pt x="134" y="2"/>
                    </a:lnTo>
                    <a:lnTo>
                      <a:pt x="144" y="5"/>
                    </a:lnTo>
                    <a:lnTo>
                      <a:pt x="154" y="9"/>
                    </a:lnTo>
                    <a:lnTo>
                      <a:pt x="156" y="12"/>
                    </a:lnTo>
                    <a:lnTo>
                      <a:pt x="160" y="16"/>
                    </a:lnTo>
                    <a:lnTo>
                      <a:pt x="162" y="21"/>
                    </a:lnTo>
                    <a:lnTo>
                      <a:pt x="165" y="25"/>
                    </a:lnTo>
                    <a:lnTo>
                      <a:pt x="167" y="37"/>
                    </a:lnTo>
                    <a:lnTo>
                      <a:pt x="169" y="50"/>
                    </a:lnTo>
                    <a:lnTo>
                      <a:pt x="169" y="61"/>
                    </a:lnTo>
                    <a:lnTo>
                      <a:pt x="167" y="70"/>
                    </a:lnTo>
                    <a:lnTo>
                      <a:pt x="165" y="77"/>
                    </a:lnTo>
                    <a:lnTo>
                      <a:pt x="162" y="83"/>
                    </a:lnTo>
                    <a:lnTo>
                      <a:pt x="157" y="88"/>
                    </a:lnTo>
                    <a:lnTo>
                      <a:pt x="153" y="92"/>
                    </a:lnTo>
                    <a:lnTo>
                      <a:pt x="145" y="94"/>
                    </a:lnTo>
                    <a:lnTo>
                      <a:pt x="137" y="97"/>
                    </a:lnTo>
                    <a:lnTo>
                      <a:pt x="137" y="99"/>
                    </a:lnTo>
                    <a:lnTo>
                      <a:pt x="146" y="100"/>
                    </a:lnTo>
                    <a:lnTo>
                      <a:pt x="154" y="103"/>
                    </a:lnTo>
                    <a:lnTo>
                      <a:pt x="160" y="107"/>
                    </a:lnTo>
                    <a:lnTo>
                      <a:pt x="165" y="112"/>
                    </a:lnTo>
                    <a:lnTo>
                      <a:pt x="167" y="118"/>
                    </a:lnTo>
                    <a:lnTo>
                      <a:pt x="170" y="125"/>
                    </a:lnTo>
                    <a:lnTo>
                      <a:pt x="171" y="134"/>
                    </a:lnTo>
                    <a:lnTo>
                      <a:pt x="171" y="144"/>
                    </a:lnTo>
                    <a:lnTo>
                      <a:pt x="171" y="157"/>
                    </a:lnTo>
                    <a:lnTo>
                      <a:pt x="169" y="168"/>
                    </a:lnTo>
                    <a:lnTo>
                      <a:pt x="165" y="178"/>
                    </a:lnTo>
                    <a:lnTo>
                      <a:pt x="161" y="184"/>
                    </a:lnTo>
                    <a:lnTo>
                      <a:pt x="155" y="190"/>
                    </a:lnTo>
                    <a:lnTo>
                      <a:pt x="148" y="194"/>
                    </a:lnTo>
                    <a:lnTo>
                      <a:pt x="139" y="196"/>
                    </a:lnTo>
                    <a:lnTo>
                      <a:pt x="129" y="199"/>
                    </a:lnTo>
                    <a:lnTo>
                      <a:pt x="119" y="199"/>
                    </a:lnTo>
                    <a:lnTo>
                      <a:pt x="106" y="200"/>
                    </a:lnTo>
                    <a:lnTo>
                      <a:pt x="0" y="200"/>
                    </a:lnTo>
                    <a:close/>
                    <a:moveTo>
                      <a:pt x="53" y="43"/>
                    </a:moveTo>
                    <a:lnTo>
                      <a:pt x="53" y="80"/>
                    </a:lnTo>
                    <a:lnTo>
                      <a:pt x="92" y="80"/>
                    </a:lnTo>
                    <a:lnTo>
                      <a:pt x="98" y="80"/>
                    </a:lnTo>
                    <a:lnTo>
                      <a:pt x="103" y="78"/>
                    </a:lnTo>
                    <a:lnTo>
                      <a:pt x="107" y="77"/>
                    </a:lnTo>
                    <a:lnTo>
                      <a:pt x="111" y="76"/>
                    </a:lnTo>
                    <a:lnTo>
                      <a:pt x="112" y="73"/>
                    </a:lnTo>
                    <a:lnTo>
                      <a:pt x="114" y="70"/>
                    </a:lnTo>
                    <a:lnTo>
                      <a:pt x="114" y="66"/>
                    </a:lnTo>
                    <a:lnTo>
                      <a:pt x="114" y="60"/>
                    </a:lnTo>
                    <a:lnTo>
                      <a:pt x="114" y="53"/>
                    </a:lnTo>
                    <a:lnTo>
                      <a:pt x="112" y="46"/>
                    </a:lnTo>
                    <a:lnTo>
                      <a:pt x="109" y="45"/>
                    </a:lnTo>
                    <a:lnTo>
                      <a:pt x="107" y="44"/>
                    </a:lnTo>
                    <a:lnTo>
                      <a:pt x="103" y="44"/>
                    </a:lnTo>
                    <a:lnTo>
                      <a:pt x="98" y="43"/>
                    </a:lnTo>
                    <a:lnTo>
                      <a:pt x="53" y="43"/>
                    </a:lnTo>
                    <a:close/>
                    <a:moveTo>
                      <a:pt x="53" y="116"/>
                    </a:moveTo>
                    <a:lnTo>
                      <a:pt x="53" y="156"/>
                    </a:lnTo>
                    <a:lnTo>
                      <a:pt x="93" y="156"/>
                    </a:lnTo>
                    <a:lnTo>
                      <a:pt x="100" y="156"/>
                    </a:lnTo>
                    <a:lnTo>
                      <a:pt x="105" y="155"/>
                    </a:lnTo>
                    <a:lnTo>
                      <a:pt x="109" y="153"/>
                    </a:lnTo>
                    <a:lnTo>
                      <a:pt x="113" y="152"/>
                    </a:lnTo>
                    <a:lnTo>
                      <a:pt x="114" y="148"/>
                    </a:lnTo>
                    <a:lnTo>
                      <a:pt x="117" y="146"/>
                    </a:lnTo>
                    <a:lnTo>
                      <a:pt x="118" y="141"/>
                    </a:lnTo>
                    <a:lnTo>
                      <a:pt x="118" y="136"/>
                    </a:lnTo>
                    <a:lnTo>
                      <a:pt x="118" y="130"/>
                    </a:lnTo>
                    <a:lnTo>
                      <a:pt x="117" y="126"/>
                    </a:lnTo>
                    <a:lnTo>
                      <a:pt x="116" y="123"/>
                    </a:lnTo>
                    <a:lnTo>
                      <a:pt x="113" y="120"/>
                    </a:lnTo>
                    <a:lnTo>
                      <a:pt x="111" y="119"/>
                    </a:lnTo>
                    <a:lnTo>
                      <a:pt x="106" y="118"/>
                    </a:lnTo>
                    <a:lnTo>
                      <a:pt x="101" y="116"/>
                    </a:lnTo>
                    <a:lnTo>
                      <a:pt x="95" y="116"/>
                    </a:lnTo>
                    <a:lnTo>
                      <a:pt x="53" y="116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14" name="Freeform 294"/>
              <p:cNvSpPr>
                <a:spLocks noEditPoints="1"/>
              </p:cNvSpPr>
              <p:nvPr userDrawn="1"/>
            </p:nvSpPr>
            <p:spPr bwMode="auto">
              <a:xfrm>
                <a:off x="933" y="2584"/>
                <a:ext cx="68" cy="67"/>
              </a:xfrm>
              <a:custGeom>
                <a:avLst/>
                <a:gdLst/>
                <a:ahLst/>
                <a:cxnLst>
                  <a:cxn ang="0">
                    <a:pos x="137" y="166"/>
                  </a:cxn>
                  <a:cxn ang="0">
                    <a:pos x="66" y="166"/>
                  </a:cxn>
                  <a:cxn ang="0">
                    <a:pos x="56" y="200"/>
                  </a:cxn>
                  <a:cxn ang="0">
                    <a:pos x="0" y="200"/>
                  </a:cxn>
                  <a:cxn ang="0">
                    <a:pos x="59" y="0"/>
                  </a:cxn>
                  <a:cxn ang="0">
                    <a:pos x="141" y="0"/>
                  </a:cxn>
                  <a:cxn ang="0">
                    <a:pos x="202" y="200"/>
                  </a:cxn>
                  <a:cxn ang="0">
                    <a:pos x="148" y="200"/>
                  </a:cxn>
                  <a:cxn ang="0">
                    <a:pos x="137" y="166"/>
                  </a:cxn>
                  <a:cxn ang="0">
                    <a:pos x="126" y="126"/>
                  </a:cxn>
                  <a:cxn ang="0">
                    <a:pos x="101" y="39"/>
                  </a:cxn>
                  <a:cxn ang="0">
                    <a:pos x="101" y="39"/>
                  </a:cxn>
                  <a:cxn ang="0">
                    <a:pos x="77" y="126"/>
                  </a:cxn>
                  <a:cxn ang="0">
                    <a:pos x="126" y="126"/>
                  </a:cxn>
                </a:cxnLst>
                <a:rect l="0" t="0" r="r" b="b"/>
                <a:pathLst>
                  <a:path w="202" h="200">
                    <a:moveTo>
                      <a:pt x="137" y="166"/>
                    </a:moveTo>
                    <a:lnTo>
                      <a:pt x="66" y="166"/>
                    </a:lnTo>
                    <a:lnTo>
                      <a:pt x="56" y="200"/>
                    </a:lnTo>
                    <a:lnTo>
                      <a:pt x="0" y="200"/>
                    </a:lnTo>
                    <a:lnTo>
                      <a:pt x="59" y="0"/>
                    </a:lnTo>
                    <a:lnTo>
                      <a:pt x="141" y="0"/>
                    </a:lnTo>
                    <a:lnTo>
                      <a:pt x="202" y="200"/>
                    </a:lnTo>
                    <a:lnTo>
                      <a:pt x="148" y="200"/>
                    </a:lnTo>
                    <a:lnTo>
                      <a:pt x="137" y="166"/>
                    </a:lnTo>
                    <a:close/>
                    <a:moveTo>
                      <a:pt x="126" y="126"/>
                    </a:moveTo>
                    <a:lnTo>
                      <a:pt x="101" y="39"/>
                    </a:lnTo>
                    <a:lnTo>
                      <a:pt x="101" y="39"/>
                    </a:lnTo>
                    <a:lnTo>
                      <a:pt x="77" y="126"/>
                    </a:lnTo>
                    <a:lnTo>
                      <a:pt x="126" y="126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15" name="Freeform 295"/>
              <p:cNvSpPr>
                <a:spLocks noEditPoints="1"/>
              </p:cNvSpPr>
              <p:nvPr userDrawn="1"/>
            </p:nvSpPr>
            <p:spPr bwMode="auto">
              <a:xfrm>
                <a:off x="1249" y="2623"/>
                <a:ext cx="40" cy="45"/>
              </a:xfrm>
              <a:custGeom>
                <a:avLst/>
                <a:gdLst/>
                <a:ahLst/>
                <a:cxnLst>
                  <a:cxn ang="0">
                    <a:pos x="82" y="28"/>
                  </a:cxn>
                  <a:cxn ang="0">
                    <a:pos x="49" y="29"/>
                  </a:cxn>
                  <a:cxn ang="0">
                    <a:pos x="44" y="35"/>
                  </a:cxn>
                  <a:cxn ang="0">
                    <a:pos x="44" y="50"/>
                  </a:cxn>
                  <a:cxn ang="0">
                    <a:pos x="50" y="56"/>
                  </a:cxn>
                  <a:cxn ang="0">
                    <a:pos x="82" y="56"/>
                  </a:cxn>
                  <a:cxn ang="0">
                    <a:pos x="44" y="113"/>
                  </a:cxn>
                  <a:cxn ang="0">
                    <a:pos x="41" y="121"/>
                  </a:cxn>
                  <a:cxn ang="0">
                    <a:pos x="38" y="128"/>
                  </a:cxn>
                  <a:cxn ang="0">
                    <a:pos x="32" y="131"/>
                  </a:cxn>
                  <a:cxn ang="0">
                    <a:pos x="23" y="133"/>
                  </a:cxn>
                  <a:cxn ang="0">
                    <a:pos x="0" y="110"/>
                  </a:cxn>
                  <a:cxn ang="0">
                    <a:pos x="0" y="110"/>
                  </a:cxn>
                  <a:cxn ang="0">
                    <a:pos x="3" y="110"/>
                  </a:cxn>
                  <a:cxn ang="0">
                    <a:pos x="6" y="109"/>
                  </a:cxn>
                  <a:cxn ang="0">
                    <a:pos x="7" y="107"/>
                  </a:cxn>
                  <a:cxn ang="0">
                    <a:pos x="8" y="102"/>
                  </a:cxn>
                  <a:cxn ang="0">
                    <a:pos x="8" y="87"/>
                  </a:cxn>
                  <a:cxn ang="0">
                    <a:pos x="11" y="78"/>
                  </a:cxn>
                  <a:cxn ang="0">
                    <a:pos x="17" y="72"/>
                  </a:cxn>
                  <a:cxn ang="0">
                    <a:pos x="25" y="69"/>
                  </a:cxn>
                  <a:cxn ang="0">
                    <a:pos x="30" y="67"/>
                  </a:cxn>
                  <a:cxn ang="0">
                    <a:pos x="19" y="65"/>
                  </a:cxn>
                  <a:cxn ang="0">
                    <a:pos x="13" y="59"/>
                  </a:cxn>
                  <a:cxn ang="0">
                    <a:pos x="9" y="49"/>
                  </a:cxn>
                  <a:cxn ang="0">
                    <a:pos x="8" y="35"/>
                  </a:cxn>
                  <a:cxn ang="0">
                    <a:pos x="11" y="18"/>
                  </a:cxn>
                  <a:cxn ang="0">
                    <a:pos x="18" y="7"/>
                  </a:cxn>
                  <a:cxn ang="0">
                    <a:pos x="30" y="1"/>
                  </a:cxn>
                  <a:cxn ang="0">
                    <a:pos x="50" y="0"/>
                  </a:cxn>
                  <a:cxn ang="0">
                    <a:pos x="118" y="133"/>
                  </a:cxn>
                  <a:cxn ang="0">
                    <a:pos x="82" y="82"/>
                  </a:cxn>
                  <a:cxn ang="0">
                    <a:pos x="55" y="82"/>
                  </a:cxn>
                  <a:cxn ang="0">
                    <a:pos x="49" y="85"/>
                  </a:cxn>
                  <a:cxn ang="0">
                    <a:pos x="44" y="92"/>
                  </a:cxn>
                </a:cxnLst>
                <a:rect l="0" t="0" r="r" b="b"/>
                <a:pathLst>
                  <a:path w="118" h="133">
                    <a:moveTo>
                      <a:pt x="82" y="56"/>
                    </a:moveTo>
                    <a:lnTo>
                      <a:pt x="82" y="28"/>
                    </a:lnTo>
                    <a:lnTo>
                      <a:pt x="55" y="28"/>
                    </a:lnTo>
                    <a:lnTo>
                      <a:pt x="49" y="29"/>
                    </a:lnTo>
                    <a:lnTo>
                      <a:pt x="45" y="30"/>
                    </a:lnTo>
                    <a:lnTo>
                      <a:pt x="44" y="35"/>
                    </a:lnTo>
                    <a:lnTo>
                      <a:pt x="44" y="43"/>
                    </a:lnTo>
                    <a:lnTo>
                      <a:pt x="44" y="50"/>
                    </a:lnTo>
                    <a:lnTo>
                      <a:pt x="46" y="54"/>
                    </a:lnTo>
                    <a:lnTo>
                      <a:pt x="50" y="56"/>
                    </a:lnTo>
                    <a:lnTo>
                      <a:pt x="59" y="56"/>
                    </a:lnTo>
                    <a:lnTo>
                      <a:pt x="82" y="56"/>
                    </a:lnTo>
                    <a:close/>
                    <a:moveTo>
                      <a:pt x="44" y="99"/>
                    </a:moveTo>
                    <a:lnTo>
                      <a:pt x="44" y="113"/>
                    </a:lnTo>
                    <a:lnTo>
                      <a:pt x="43" y="118"/>
                    </a:lnTo>
                    <a:lnTo>
                      <a:pt x="41" y="121"/>
                    </a:lnTo>
                    <a:lnTo>
                      <a:pt x="40" y="125"/>
                    </a:lnTo>
                    <a:lnTo>
                      <a:pt x="38" y="128"/>
                    </a:lnTo>
                    <a:lnTo>
                      <a:pt x="35" y="130"/>
                    </a:lnTo>
                    <a:lnTo>
                      <a:pt x="32" y="131"/>
                    </a:lnTo>
                    <a:lnTo>
                      <a:pt x="28" y="133"/>
                    </a:lnTo>
                    <a:lnTo>
                      <a:pt x="23" y="133"/>
                    </a:lnTo>
                    <a:lnTo>
                      <a:pt x="0" y="133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2" y="110"/>
                    </a:lnTo>
                    <a:lnTo>
                      <a:pt x="3" y="110"/>
                    </a:lnTo>
                    <a:lnTo>
                      <a:pt x="5" y="109"/>
                    </a:lnTo>
                    <a:lnTo>
                      <a:pt x="6" y="109"/>
                    </a:lnTo>
                    <a:lnTo>
                      <a:pt x="7" y="108"/>
                    </a:lnTo>
                    <a:lnTo>
                      <a:pt x="7" y="107"/>
                    </a:lnTo>
                    <a:lnTo>
                      <a:pt x="7" y="104"/>
                    </a:lnTo>
                    <a:lnTo>
                      <a:pt x="8" y="102"/>
                    </a:lnTo>
                    <a:lnTo>
                      <a:pt x="8" y="92"/>
                    </a:lnTo>
                    <a:lnTo>
                      <a:pt x="8" y="87"/>
                    </a:lnTo>
                    <a:lnTo>
                      <a:pt x="9" y="82"/>
                    </a:lnTo>
                    <a:lnTo>
                      <a:pt x="11" y="78"/>
                    </a:lnTo>
                    <a:lnTo>
                      <a:pt x="13" y="75"/>
                    </a:lnTo>
                    <a:lnTo>
                      <a:pt x="17" y="72"/>
                    </a:lnTo>
                    <a:lnTo>
                      <a:pt x="21" y="70"/>
                    </a:lnTo>
                    <a:lnTo>
                      <a:pt x="25" y="69"/>
                    </a:lnTo>
                    <a:lnTo>
                      <a:pt x="30" y="69"/>
                    </a:lnTo>
                    <a:lnTo>
                      <a:pt x="30" y="67"/>
                    </a:lnTo>
                    <a:lnTo>
                      <a:pt x="24" y="66"/>
                    </a:lnTo>
                    <a:lnTo>
                      <a:pt x="19" y="65"/>
                    </a:lnTo>
                    <a:lnTo>
                      <a:pt x="16" y="62"/>
                    </a:lnTo>
                    <a:lnTo>
                      <a:pt x="13" y="59"/>
                    </a:lnTo>
                    <a:lnTo>
                      <a:pt x="11" y="55"/>
                    </a:lnTo>
                    <a:lnTo>
                      <a:pt x="9" y="49"/>
                    </a:lnTo>
                    <a:lnTo>
                      <a:pt x="8" y="43"/>
                    </a:lnTo>
                    <a:lnTo>
                      <a:pt x="8" y="35"/>
                    </a:lnTo>
                    <a:lnTo>
                      <a:pt x="8" y="26"/>
                    </a:lnTo>
                    <a:lnTo>
                      <a:pt x="11" y="18"/>
                    </a:lnTo>
                    <a:lnTo>
                      <a:pt x="13" y="11"/>
                    </a:lnTo>
                    <a:lnTo>
                      <a:pt x="18" y="7"/>
                    </a:lnTo>
                    <a:lnTo>
                      <a:pt x="23" y="3"/>
                    </a:lnTo>
                    <a:lnTo>
                      <a:pt x="30" y="1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118" y="0"/>
                    </a:lnTo>
                    <a:lnTo>
                      <a:pt x="118" y="133"/>
                    </a:lnTo>
                    <a:lnTo>
                      <a:pt x="82" y="133"/>
                    </a:lnTo>
                    <a:lnTo>
                      <a:pt x="82" y="82"/>
                    </a:lnTo>
                    <a:lnTo>
                      <a:pt x="59" y="82"/>
                    </a:lnTo>
                    <a:lnTo>
                      <a:pt x="55" y="82"/>
                    </a:lnTo>
                    <a:lnTo>
                      <a:pt x="51" y="83"/>
                    </a:lnTo>
                    <a:lnTo>
                      <a:pt x="49" y="85"/>
                    </a:lnTo>
                    <a:lnTo>
                      <a:pt x="48" y="87"/>
                    </a:lnTo>
                    <a:lnTo>
                      <a:pt x="44" y="92"/>
                    </a:lnTo>
                    <a:lnTo>
                      <a:pt x="44" y="9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16" name="Freeform 296"/>
              <p:cNvSpPr>
                <a:spLocks noEditPoints="1"/>
              </p:cNvSpPr>
              <p:nvPr userDrawn="1"/>
            </p:nvSpPr>
            <p:spPr bwMode="auto">
              <a:xfrm>
                <a:off x="1296" y="2623"/>
                <a:ext cx="37" cy="45"/>
              </a:xfrm>
              <a:custGeom>
                <a:avLst/>
                <a:gdLst/>
                <a:ahLst/>
                <a:cxnLst>
                  <a:cxn ang="0">
                    <a:pos x="36" y="133"/>
                  </a:cxn>
                  <a:cxn ang="0">
                    <a:pos x="0" y="133"/>
                  </a:cxn>
                  <a:cxn ang="0">
                    <a:pos x="0" y="0"/>
                  </a:cxn>
                  <a:cxn ang="0">
                    <a:pos x="66" y="0"/>
                  </a:cxn>
                  <a:cxn ang="0">
                    <a:pos x="77" y="0"/>
                  </a:cxn>
                  <a:cxn ang="0">
                    <a:pos x="87" y="2"/>
                  </a:cxn>
                  <a:cxn ang="0">
                    <a:pos x="96" y="6"/>
                  </a:cxn>
                  <a:cxn ang="0">
                    <a:pos x="102" y="11"/>
                  </a:cxn>
                  <a:cxn ang="0">
                    <a:pos x="106" y="17"/>
                  </a:cxn>
                  <a:cxn ang="0">
                    <a:pos x="109" y="26"/>
                  </a:cxn>
                  <a:cxn ang="0">
                    <a:pos x="112" y="35"/>
                  </a:cxn>
                  <a:cxn ang="0">
                    <a:pos x="112" y="48"/>
                  </a:cxn>
                  <a:cxn ang="0">
                    <a:pos x="112" y="61"/>
                  </a:cxn>
                  <a:cxn ang="0">
                    <a:pos x="111" y="72"/>
                  </a:cxn>
                  <a:cxn ang="0">
                    <a:pos x="108" y="81"/>
                  </a:cxn>
                  <a:cxn ang="0">
                    <a:pos x="103" y="87"/>
                  </a:cxn>
                  <a:cxn ang="0">
                    <a:pos x="101" y="91"/>
                  </a:cxn>
                  <a:cxn ang="0">
                    <a:pos x="97" y="92"/>
                  </a:cxn>
                  <a:cxn ang="0">
                    <a:pos x="93" y="94"/>
                  </a:cxn>
                  <a:cxn ang="0">
                    <a:pos x="90" y="96"/>
                  </a:cxn>
                  <a:cxn ang="0">
                    <a:pos x="80" y="98"/>
                  </a:cxn>
                  <a:cxn ang="0">
                    <a:pos x="66" y="98"/>
                  </a:cxn>
                  <a:cxn ang="0">
                    <a:pos x="36" y="98"/>
                  </a:cxn>
                  <a:cxn ang="0">
                    <a:pos x="36" y="133"/>
                  </a:cxn>
                  <a:cxn ang="0">
                    <a:pos x="36" y="67"/>
                  </a:cxn>
                  <a:cxn ang="0">
                    <a:pos x="59" y="67"/>
                  </a:cxn>
                  <a:cxn ang="0">
                    <a:pos x="64" y="67"/>
                  </a:cxn>
                  <a:cxn ang="0">
                    <a:pos x="67" y="66"/>
                  </a:cxn>
                  <a:cxn ang="0">
                    <a:pos x="71" y="66"/>
                  </a:cxn>
                  <a:cxn ang="0">
                    <a:pos x="72" y="64"/>
                  </a:cxn>
                  <a:cxn ang="0">
                    <a:pos x="75" y="59"/>
                  </a:cxn>
                  <a:cxn ang="0">
                    <a:pos x="75" y="48"/>
                  </a:cxn>
                  <a:cxn ang="0">
                    <a:pos x="75" y="39"/>
                  </a:cxn>
                  <a:cxn ang="0">
                    <a:pos x="72" y="34"/>
                  </a:cxn>
                  <a:cxn ang="0">
                    <a:pos x="70" y="32"/>
                  </a:cxn>
                  <a:cxn ang="0">
                    <a:pos x="67" y="30"/>
                  </a:cxn>
                  <a:cxn ang="0">
                    <a:pos x="64" y="30"/>
                  </a:cxn>
                  <a:cxn ang="0">
                    <a:pos x="59" y="30"/>
                  </a:cxn>
                  <a:cxn ang="0">
                    <a:pos x="36" y="30"/>
                  </a:cxn>
                  <a:cxn ang="0">
                    <a:pos x="36" y="67"/>
                  </a:cxn>
                </a:cxnLst>
                <a:rect l="0" t="0" r="r" b="b"/>
                <a:pathLst>
                  <a:path w="112" h="133">
                    <a:moveTo>
                      <a:pt x="36" y="133"/>
                    </a:moveTo>
                    <a:lnTo>
                      <a:pt x="0" y="133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77" y="0"/>
                    </a:lnTo>
                    <a:lnTo>
                      <a:pt x="87" y="2"/>
                    </a:lnTo>
                    <a:lnTo>
                      <a:pt x="96" y="6"/>
                    </a:lnTo>
                    <a:lnTo>
                      <a:pt x="102" y="11"/>
                    </a:lnTo>
                    <a:lnTo>
                      <a:pt x="106" y="17"/>
                    </a:lnTo>
                    <a:lnTo>
                      <a:pt x="109" y="26"/>
                    </a:lnTo>
                    <a:lnTo>
                      <a:pt x="112" y="35"/>
                    </a:lnTo>
                    <a:lnTo>
                      <a:pt x="112" y="48"/>
                    </a:lnTo>
                    <a:lnTo>
                      <a:pt x="112" y="61"/>
                    </a:lnTo>
                    <a:lnTo>
                      <a:pt x="111" y="72"/>
                    </a:lnTo>
                    <a:lnTo>
                      <a:pt x="108" y="81"/>
                    </a:lnTo>
                    <a:lnTo>
                      <a:pt x="103" y="87"/>
                    </a:lnTo>
                    <a:lnTo>
                      <a:pt x="101" y="91"/>
                    </a:lnTo>
                    <a:lnTo>
                      <a:pt x="97" y="92"/>
                    </a:lnTo>
                    <a:lnTo>
                      <a:pt x="93" y="94"/>
                    </a:lnTo>
                    <a:lnTo>
                      <a:pt x="90" y="96"/>
                    </a:lnTo>
                    <a:lnTo>
                      <a:pt x="80" y="98"/>
                    </a:lnTo>
                    <a:lnTo>
                      <a:pt x="66" y="98"/>
                    </a:lnTo>
                    <a:lnTo>
                      <a:pt x="36" y="98"/>
                    </a:lnTo>
                    <a:lnTo>
                      <a:pt x="36" y="133"/>
                    </a:lnTo>
                    <a:close/>
                    <a:moveTo>
                      <a:pt x="36" y="67"/>
                    </a:moveTo>
                    <a:lnTo>
                      <a:pt x="59" y="67"/>
                    </a:lnTo>
                    <a:lnTo>
                      <a:pt x="64" y="67"/>
                    </a:lnTo>
                    <a:lnTo>
                      <a:pt x="67" y="66"/>
                    </a:lnTo>
                    <a:lnTo>
                      <a:pt x="71" y="66"/>
                    </a:lnTo>
                    <a:lnTo>
                      <a:pt x="72" y="64"/>
                    </a:lnTo>
                    <a:lnTo>
                      <a:pt x="75" y="59"/>
                    </a:lnTo>
                    <a:lnTo>
                      <a:pt x="75" y="48"/>
                    </a:lnTo>
                    <a:lnTo>
                      <a:pt x="75" y="39"/>
                    </a:lnTo>
                    <a:lnTo>
                      <a:pt x="72" y="34"/>
                    </a:lnTo>
                    <a:lnTo>
                      <a:pt x="70" y="32"/>
                    </a:lnTo>
                    <a:lnTo>
                      <a:pt x="67" y="30"/>
                    </a:lnTo>
                    <a:lnTo>
                      <a:pt x="64" y="30"/>
                    </a:lnTo>
                    <a:lnTo>
                      <a:pt x="59" y="30"/>
                    </a:lnTo>
                    <a:lnTo>
                      <a:pt x="36" y="30"/>
                    </a:lnTo>
                    <a:lnTo>
                      <a:pt x="36" y="6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17" name="Freeform 297"/>
              <p:cNvSpPr>
                <a:spLocks noEditPoints="1"/>
              </p:cNvSpPr>
              <p:nvPr userDrawn="1"/>
            </p:nvSpPr>
            <p:spPr bwMode="auto">
              <a:xfrm>
                <a:off x="1337" y="2623"/>
                <a:ext cx="41" cy="45"/>
              </a:xfrm>
              <a:custGeom>
                <a:avLst/>
                <a:gdLst/>
                <a:ahLst/>
                <a:cxnLst>
                  <a:cxn ang="0">
                    <a:pos x="50" y="136"/>
                  </a:cxn>
                  <a:cxn ang="0">
                    <a:pos x="33" y="133"/>
                  </a:cxn>
                  <a:cxn ang="0">
                    <a:pos x="17" y="127"/>
                  </a:cxn>
                  <a:cxn ang="0">
                    <a:pos x="6" y="116"/>
                  </a:cxn>
                  <a:cxn ang="0">
                    <a:pos x="1" y="98"/>
                  </a:cxn>
                  <a:cxn ang="0">
                    <a:pos x="0" y="48"/>
                  </a:cxn>
                  <a:cxn ang="0">
                    <a:pos x="1" y="35"/>
                  </a:cxn>
                  <a:cxn ang="0">
                    <a:pos x="5" y="24"/>
                  </a:cxn>
                  <a:cxn ang="0">
                    <a:pos x="9" y="15"/>
                  </a:cxn>
                  <a:cxn ang="0">
                    <a:pos x="17" y="9"/>
                  </a:cxn>
                  <a:cxn ang="0">
                    <a:pos x="37" y="2"/>
                  </a:cxn>
                  <a:cxn ang="0">
                    <a:pos x="61" y="0"/>
                  </a:cxn>
                  <a:cxn ang="0">
                    <a:pos x="87" y="2"/>
                  </a:cxn>
                  <a:cxn ang="0">
                    <a:pos x="105" y="9"/>
                  </a:cxn>
                  <a:cxn ang="0">
                    <a:pos x="113" y="15"/>
                  </a:cxn>
                  <a:cxn ang="0">
                    <a:pos x="119" y="24"/>
                  </a:cxn>
                  <a:cxn ang="0">
                    <a:pos x="121" y="35"/>
                  </a:cxn>
                  <a:cxn ang="0">
                    <a:pos x="123" y="48"/>
                  </a:cxn>
                  <a:cxn ang="0">
                    <a:pos x="123" y="98"/>
                  </a:cxn>
                  <a:cxn ang="0">
                    <a:pos x="116" y="116"/>
                  </a:cxn>
                  <a:cxn ang="0">
                    <a:pos x="105" y="127"/>
                  </a:cxn>
                  <a:cxn ang="0">
                    <a:pos x="91" y="133"/>
                  </a:cxn>
                  <a:cxn ang="0">
                    <a:pos x="72" y="136"/>
                  </a:cxn>
                  <a:cxn ang="0">
                    <a:pos x="61" y="105"/>
                  </a:cxn>
                  <a:cxn ang="0">
                    <a:pos x="73" y="104"/>
                  </a:cxn>
                  <a:cxn ang="0">
                    <a:pos x="81" y="101"/>
                  </a:cxn>
                  <a:cxn ang="0">
                    <a:pos x="86" y="94"/>
                  </a:cxn>
                  <a:cxn ang="0">
                    <a:pos x="87" y="83"/>
                  </a:cxn>
                  <a:cxn ang="0">
                    <a:pos x="86" y="46"/>
                  </a:cxn>
                  <a:cxn ang="0">
                    <a:pos x="83" y="37"/>
                  </a:cxn>
                  <a:cxn ang="0">
                    <a:pos x="78" y="34"/>
                  </a:cxn>
                  <a:cxn ang="0">
                    <a:pos x="69" y="31"/>
                  </a:cxn>
                  <a:cxn ang="0">
                    <a:pos x="55" y="31"/>
                  </a:cxn>
                  <a:cxn ang="0">
                    <a:pos x="44" y="34"/>
                  </a:cxn>
                  <a:cxn ang="0">
                    <a:pos x="39" y="37"/>
                  </a:cxn>
                  <a:cxn ang="0">
                    <a:pos x="37" y="46"/>
                  </a:cxn>
                  <a:cxn ang="0">
                    <a:pos x="37" y="83"/>
                  </a:cxn>
                  <a:cxn ang="0">
                    <a:pos x="38" y="94"/>
                  </a:cxn>
                  <a:cxn ang="0">
                    <a:pos x="41" y="101"/>
                  </a:cxn>
                  <a:cxn ang="0">
                    <a:pos x="49" y="104"/>
                  </a:cxn>
                  <a:cxn ang="0">
                    <a:pos x="61" y="105"/>
                  </a:cxn>
                </a:cxnLst>
                <a:rect l="0" t="0" r="r" b="b"/>
                <a:pathLst>
                  <a:path w="123" h="136">
                    <a:moveTo>
                      <a:pt x="61" y="136"/>
                    </a:moveTo>
                    <a:lnTo>
                      <a:pt x="50" y="136"/>
                    </a:lnTo>
                    <a:lnTo>
                      <a:pt x="41" y="135"/>
                    </a:lnTo>
                    <a:lnTo>
                      <a:pt x="33" y="133"/>
                    </a:lnTo>
                    <a:lnTo>
                      <a:pt x="24" y="131"/>
                    </a:lnTo>
                    <a:lnTo>
                      <a:pt x="17" y="127"/>
                    </a:lnTo>
                    <a:lnTo>
                      <a:pt x="11" y="122"/>
                    </a:lnTo>
                    <a:lnTo>
                      <a:pt x="6" y="116"/>
                    </a:lnTo>
                    <a:lnTo>
                      <a:pt x="3" y="107"/>
                    </a:lnTo>
                    <a:lnTo>
                      <a:pt x="1" y="98"/>
                    </a:lnTo>
                    <a:lnTo>
                      <a:pt x="0" y="87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1" y="35"/>
                    </a:lnTo>
                    <a:lnTo>
                      <a:pt x="2" y="30"/>
                    </a:lnTo>
                    <a:lnTo>
                      <a:pt x="5" y="24"/>
                    </a:lnTo>
                    <a:lnTo>
                      <a:pt x="7" y="19"/>
                    </a:lnTo>
                    <a:lnTo>
                      <a:pt x="9" y="15"/>
                    </a:lnTo>
                    <a:lnTo>
                      <a:pt x="13" y="12"/>
                    </a:lnTo>
                    <a:lnTo>
                      <a:pt x="17" y="9"/>
                    </a:lnTo>
                    <a:lnTo>
                      <a:pt x="27" y="5"/>
                    </a:lnTo>
                    <a:lnTo>
                      <a:pt x="37" y="2"/>
                    </a:lnTo>
                    <a:lnTo>
                      <a:pt x="48" y="0"/>
                    </a:lnTo>
                    <a:lnTo>
                      <a:pt x="61" y="0"/>
                    </a:lnTo>
                    <a:lnTo>
                      <a:pt x="75" y="0"/>
                    </a:lnTo>
                    <a:lnTo>
                      <a:pt x="87" y="2"/>
                    </a:lnTo>
                    <a:lnTo>
                      <a:pt x="97" y="5"/>
                    </a:lnTo>
                    <a:lnTo>
                      <a:pt x="105" y="9"/>
                    </a:lnTo>
                    <a:lnTo>
                      <a:pt x="109" y="12"/>
                    </a:lnTo>
                    <a:lnTo>
                      <a:pt x="113" y="15"/>
                    </a:lnTo>
                    <a:lnTo>
                      <a:pt x="116" y="19"/>
                    </a:lnTo>
                    <a:lnTo>
                      <a:pt x="119" y="24"/>
                    </a:lnTo>
                    <a:lnTo>
                      <a:pt x="120" y="30"/>
                    </a:lnTo>
                    <a:lnTo>
                      <a:pt x="121" y="35"/>
                    </a:lnTo>
                    <a:lnTo>
                      <a:pt x="123" y="42"/>
                    </a:lnTo>
                    <a:lnTo>
                      <a:pt x="123" y="48"/>
                    </a:lnTo>
                    <a:lnTo>
                      <a:pt x="123" y="87"/>
                    </a:lnTo>
                    <a:lnTo>
                      <a:pt x="123" y="98"/>
                    </a:lnTo>
                    <a:lnTo>
                      <a:pt x="120" y="107"/>
                    </a:lnTo>
                    <a:lnTo>
                      <a:pt x="116" y="116"/>
                    </a:lnTo>
                    <a:lnTo>
                      <a:pt x="112" y="122"/>
                    </a:lnTo>
                    <a:lnTo>
                      <a:pt x="105" y="127"/>
                    </a:lnTo>
                    <a:lnTo>
                      <a:pt x="98" y="131"/>
                    </a:lnTo>
                    <a:lnTo>
                      <a:pt x="91" y="133"/>
                    </a:lnTo>
                    <a:lnTo>
                      <a:pt x="82" y="135"/>
                    </a:lnTo>
                    <a:lnTo>
                      <a:pt x="72" y="136"/>
                    </a:lnTo>
                    <a:lnTo>
                      <a:pt x="61" y="136"/>
                    </a:lnTo>
                    <a:close/>
                    <a:moveTo>
                      <a:pt x="61" y="105"/>
                    </a:moveTo>
                    <a:lnTo>
                      <a:pt x="69" y="105"/>
                    </a:lnTo>
                    <a:lnTo>
                      <a:pt x="73" y="104"/>
                    </a:lnTo>
                    <a:lnTo>
                      <a:pt x="78" y="103"/>
                    </a:lnTo>
                    <a:lnTo>
                      <a:pt x="81" y="101"/>
                    </a:lnTo>
                    <a:lnTo>
                      <a:pt x="83" y="99"/>
                    </a:lnTo>
                    <a:lnTo>
                      <a:pt x="86" y="94"/>
                    </a:lnTo>
                    <a:lnTo>
                      <a:pt x="86" y="89"/>
                    </a:lnTo>
                    <a:lnTo>
                      <a:pt x="87" y="83"/>
                    </a:lnTo>
                    <a:lnTo>
                      <a:pt x="87" y="53"/>
                    </a:lnTo>
                    <a:lnTo>
                      <a:pt x="86" y="46"/>
                    </a:lnTo>
                    <a:lnTo>
                      <a:pt x="86" y="41"/>
                    </a:lnTo>
                    <a:lnTo>
                      <a:pt x="83" y="37"/>
                    </a:lnTo>
                    <a:lnTo>
                      <a:pt x="81" y="35"/>
                    </a:lnTo>
                    <a:lnTo>
                      <a:pt x="78" y="34"/>
                    </a:lnTo>
                    <a:lnTo>
                      <a:pt x="73" y="32"/>
                    </a:lnTo>
                    <a:lnTo>
                      <a:pt x="69" y="31"/>
                    </a:lnTo>
                    <a:lnTo>
                      <a:pt x="61" y="31"/>
                    </a:lnTo>
                    <a:lnTo>
                      <a:pt x="55" y="31"/>
                    </a:lnTo>
                    <a:lnTo>
                      <a:pt x="49" y="32"/>
                    </a:lnTo>
                    <a:lnTo>
                      <a:pt x="44" y="34"/>
                    </a:lnTo>
                    <a:lnTo>
                      <a:pt x="41" y="35"/>
                    </a:lnTo>
                    <a:lnTo>
                      <a:pt x="39" y="37"/>
                    </a:lnTo>
                    <a:lnTo>
                      <a:pt x="38" y="41"/>
                    </a:lnTo>
                    <a:lnTo>
                      <a:pt x="37" y="46"/>
                    </a:lnTo>
                    <a:lnTo>
                      <a:pt x="37" y="53"/>
                    </a:lnTo>
                    <a:lnTo>
                      <a:pt x="37" y="83"/>
                    </a:lnTo>
                    <a:lnTo>
                      <a:pt x="37" y="89"/>
                    </a:lnTo>
                    <a:lnTo>
                      <a:pt x="38" y="94"/>
                    </a:lnTo>
                    <a:lnTo>
                      <a:pt x="39" y="99"/>
                    </a:lnTo>
                    <a:lnTo>
                      <a:pt x="41" y="101"/>
                    </a:lnTo>
                    <a:lnTo>
                      <a:pt x="44" y="103"/>
                    </a:lnTo>
                    <a:lnTo>
                      <a:pt x="49" y="104"/>
                    </a:lnTo>
                    <a:lnTo>
                      <a:pt x="55" y="105"/>
                    </a:lnTo>
                    <a:lnTo>
                      <a:pt x="61" y="105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18" name="Freeform 298"/>
              <p:cNvSpPr>
                <a:spLocks/>
              </p:cNvSpPr>
              <p:nvPr userDrawn="1"/>
            </p:nvSpPr>
            <p:spPr bwMode="auto">
              <a:xfrm>
                <a:off x="1382" y="2623"/>
                <a:ext cx="39" cy="45"/>
              </a:xfrm>
              <a:custGeom>
                <a:avLst/>
                <a:gdLst/>
                <a:ahLst/>
                <a:cxnLst>
                  <a:cxn ang="0">
                    <a:pos x="118" y="96"/>
                  </a:cxn>
                  <a:cxn ang="0">
                    <a:pos x="117" y="109"/>
                  </a:cxn>
                  <a:cxn ang="0">
                    <a:pos x="111" y="121"/>
                  </a:cxn>
                  <a:cxn ang="0">
                    <a:pos x="100" y="130"/>
                  </a:cxn>
                  <a:cxn ang="0">
                    <a:pos x="85" y="135"/>
                  </a:cxn>
                  <a:cxn ang="0">
                    <a:pos x="73" y="136"/>
                  </a:cxn>
                  <a:cxn ang="0">
                    <a:pos x="55" y="136"/>
                  </a:cxn>
                  <a:cxn ang="0">
                    <a:pos x="42" y="136"/>
                  </a:cxn>
                  <a:cxn ang="0">
                    <a:pos x="28" y="133"/>
                  </a:cxn>
                  <a:cxn ang="0">
                    <a:pos x="18" y="128"/>
                  </a:cxn>
                  <a:cxn ang="0">
                    <a:pos x="10" y="121"/>
                  </a:cxn>
                  <a:cxn ang="0">
                    <a:pos x="4" y="111"/>
                  </a:cxn>
                  <a:cxn ang="0">
                    <a:pos x="1" y="95"/>
                  </a:cxn>
                  <a:cxn ang="0">
                    <a:pos x="0" y="51"/>
                  </a:cxn>
                  <a:cxn ang="0">
                    <a:pos x="4" y="29"/>
                  </a:cxn>
                  <a:cxn ang="0">
                    <a:pos x="11" y="14"/>
                  </a:cxn>
                  <a:cxn ang="0">
                    <a:pos x="25" y="5"/>
                  </a:cxn>
                  <a:cxn ang="0">
                    <a:pos x="42" y="2"/>
                  </a:cxn>
                  <a:cxn ang="0">
                    <a:pos x="63" y="0"/>
                  </a:cxn>
                  <a:cxn ang="0">
                    <a:pos x="82" y="0"/>
                  </a:cxn>
                  <a:cxn ang="0">
                    <a:pos x="98" y="4"/>
                  </a:cxn>
                  <a:cxn ang="0">
                    <a:pos x="109" y="12"/>
                  </a:cxn>
                  <a:cxn ang="0">
                    <a:pos x="116" y="24"/>
                  </a:cxn>
                  <a:cxn ang="0">
                    <a:pos x="118" y="44"/>
                  </a:cxn>
                  <a:cxn ang="0">
                    <a:pos x="81" y="48"/>
                  </a:cxn>
                  <a:cxn ang="0">
                    <a:pos x="80" y="40"/>
                  </a:cxn>
                  <a:cxn ang="0">
                    <a:pos x="76" y="35"/>
                  </a:cxn>
                  <a:cxn ang="0">
                    <a:pos x="71" y="32"/>
                  </a:cxn>
                  <a:cxn ang="0">
                    <a:pos x="64" y="31"/>
                  </a:cxn>
                  <a:cxn ang="0">
                    <a:pos x="53" y="31"/>
                  </a:cxn>
                  <a:cxn ang="0">
                    <a:pos x="43" y="34"/>
                  </a:cxn>
                  <a:cxn ang="0">
                    <a:pos x="39" y="40"/>
                  </a:cxn>
                  <a:cxn ang="0">
                    <a:pos x="37" y="50"/>
                  </a:cxn>
                  <a:cxn ang="0">
                    <a:pos x="37" y="77"/>
                  </a:cxn>
                  <a:cxn ang="0">
                    <a:pos x="37" y="88"/>
                  </a:cxn>
                  <a:cxn ang="0">
                    <a:pos x="38" y="95"/>
                  </a:cxn>
                  <a:cxn ang="0">
                    <a:pos x="42" y="101"/>
                  </a:cxn>
                  <a:cxn ang="0">
                    <a:pos x="49" y="104"/>
                  </a:cxn>
                  <a:cxn ang="0">
                    <a:pos x="59" y="105"/>
                  </a:cxn>
                  <a:cxn ang="0">
                    <a:pos x="76" y="103"/>
                  </a:cxn>
                  <a:cxn ang="0">
                    <a:pos x="80" y="98"/>
                  </a:cxn>
                  <a:cxn ang="0">
                    <a:pos x="81" y="88"/>
                  </a:cxn>
                  <a:cxn ang="0">
                    <a:pos x="118" y="84"/>
                  </a:cxn>
                </a:cxnLst>
                <a:rect l="0" t="0" r="r" b="b"/>
                <a:pathLst>
                  <a:path w="118" h="136">
                    <a:moveTo>
                      <a:pt x="118" y="88"/>
                    </a:moveTo>
                    <a:lnTo>
                      <a:pt x="118" y="96"/>
                    </a:lnTo>
                    <a:lnTo>
                      <a:pt x="117" y="103"/>
                    </a:lnTo>
                    <a:lnTo>
                      <a:pt x="117" y="109"/>
                    </a:lnTo>
                    <a:lnTo>
                      <a:pt x="114" y="115"/>
                    </a:lnTo>
                    <a:lnTo>
                      <a:pt x="111" y="121"/>
                    </a:lnTo>
                    <a:lnTo>
                      <a:pt x="106" y="126"/>
                    </a:lnTo>
                    <a:lnTo>
                      <a:pt x="100" y="130"/>
                    </a:lnTo>
                    <a:lnTo>
                      <a:pt x="92" y="133"/>
                    </a:lnTo>
                    <a:lnTo>
                      <a:pt x="85" y="135"/>
                    </a:lnTo>
                    <a:lnTo>
                      <a:pt x="79" y="136"/>
                    </a:lnTo>
                    <a:lnTo>
                      <a:pt x="73" y="136"/>
                    </a:lnTo>
                    <a:lnTo>
                      <a:pt x="63" y="136"/>
                    </a:lnTo>
                    <a:lnTo>
                      <a:pt x="55" y="136"/>
                    </a:lnTo>
                    <a:lnTo>
                      <a:pt x="48" y="136"/>
                    </a:lnTo>
                    <a:lnTo>
                      <a:pt x="42" y="136"/>
                    </a:lnTo>
                    <a:lnTo>
                      <a:pt x="34" y="135"/>
                    </a:lnTo>
                    <a:lnTo>
                      <a:pt x="28" y="133"/>
                    </a:lnTo>
                    <a:lnTo>
                      <a:pt x="23" y="131"/>
                    </a:lnTo>
                    <a:lnTo>
                      <a:pt x="18" y="128"/>
                    </a:lnTo>
                    <a:lnTo>
                      <a:pt x="13" y="126"/>
                    </a:lnTo>
                    <a:lnTo>
                      <a:pt x="10" y="121"/>
                    </a:lnTo>
                    <a:lnTo>
                      <a:pt x="6" y="116"/>
                    </a:lnTo>
                    <a:lnTo>
                      <a:pt x="4" y="111"/>
                    </a:lnTo>
                    <a:lnTo>
                      <a:pt x="2" y="104"/>
                    </a:lnTo>
                    <a:lnTo>
                      <a:pt x="1" y="95"/>
                    </a:lnTo>
                    <a:lnTo>
                      <a:pt x="0" y="85"/>
                    </a:lnTo>
                    <a:lnTo>
                      <a:pt x="0" y="51"/>
                    </a:lnTo>
                    <a:lnTo>
                      <a:pt x="1" y="39"/>
                    </a:lnTo>
                    <a:lnTo>
                      <a:pt x="4" y="29"/>
                    </a:lnTo>
                    <a:lnTo>
                      <a:pt x="6" y="20"/>
                    </a:lnTo>
                    <a:lnTo>
                      <a:pt x="11" y="14"/>
                    </a:lnTo>
                    <a:lnTo>
                      <a:pt x="17" y="9"/>
                    </a:lnTo>
                    <a:lnTo>
                      <a:pt x="25" y="5"/>
                    </a:lnTo>
                    <a:lnTo>
                      <a:pt x="33" y="3"/>
                    </a:lnTo>
                    <a:lnTo>
                      <a:pt x="42" y="2"/>
                    </a:lnTo>
                    <a:lnTo>
                      <a:pt x="52" y="0"/>
                    </a:lnTo>
                    <a:lnTo>
                      <a:pt x="63" y="0"/>
                    </a:lnTo>
                    <a:lnTo>
                      <a:pt x="74" y="0"/>
                    </a:lnTo>
                    <a:lnTo>
                      <a:pt x="82" y="0"/>
                    </a:lnTo>
                    <a:lnTo>
                      <a:pt x="91" y="2"/>
                    </a:lnTo>
                    <a:lnTo>
                      <a:pt x="98" y="4"/>
                    </a:lnTo>
                    <a:lnTo>
                      <a:pt x="105" y="7"/>
                    </a:lnTo>
                    <a:lnTo>
                      <a:pt x="109" y="12"/>
                    </a:lnTo>
                    <a:lnTo>
                      <a:pt x="113" y="16"/>
                    </a:lnTo>
                    <a:lnTo>
                      <a:pt x="116" y="24"/>
                    </a:lnTo>
                    <a:lnTo>
                      <a:pt x="117" y="32"/>
                    </a:lnTo>
                    <a:lnTo>
                      <a:pt x="118" y="44"/>
                    </a:lnTo>
                    <a:lnTo>
                      <a:pt x="118" y="48"/>
                    </a:lnTo>
                    <a:lnTo>
                      <a:pt x="81" y="48"/>
                    </a:lnTo>
                    <a:lnTo>
                      <a:pt x="81" y="44"/>
                    </a:lnTo>
                    <a:lnTo>
                      <a:pt x="80" y="40"/>
                    </a:lnTo>
                    <a:lnTo>
                      <a:pt x="79" y="37"/>
                    </a:lnTo>
                    <a:lnTo>
                      <a:pt x="76" y="35"/>
                    </a:lnTo>
                    <a:lnTo>
                      <a:pt x="74" y="32"/>
                    </a:lnTo>
                    <a:lnTo>
                      <a:pt x="71" y="32"/>
                    </a:lnTo>
                    <a:lnTo>
                      <a:pt x="68" y="31"/>
                    </a:lnTo>
                    <a:lnTo>
                      <a:pt x="64" y="31"/>
                    </a:lnTo>
                    <a:lnTo>
                      <a:pt x="59" y="31"/>
                    </a:lnTo>
                    <a:lnTo>
                      <a:pt x="53" y="31"/>
                    </a:lnTo>
                    <a:lnTo>
                      <a:pt x="48" y="32"/>
                    </a:lnTo>
                    <a:lnTo>
                      <a:pt x="43" y="34"/>
                    </a:lnTo>
                    <a:lnTo>
                      <a:pt x="41" y="36"/>
                    </a:lnTo>
                    <a:lnTo>
                      <a:pt x="39" y="40"/>
                    </a:lnTo>
                    <a:lnTo>
                      <a:pt x="38" y="44"/>
                    </a:lnTo>
                    <a:lnTo>
                      <a:pt x="37" y="50"/>
                    </a:lnTo>
                    <a:lnTo>
                      <a:pt x="37" y="56"/>
                    </a:lnTo>
                    <a:lnTo>
                      <a:pt x="37" y="77"/>
                    </a:lnTo>
                    <a:lnTo>
                      <a:pt x="37" y="83"/>
                    </a:lnTo>
                    <a:lnTo>
                      <a:pt x="37" y="88"/>
                    </a:lnTo>
                    <a:lnTo>
                      <a:pt x="38" y="92"/>
                    </a:lnTo>
                    <a:lnTo>
                      <a:pt x="38" y="95"/>
                    </a:lnTo>
                    <a:lnTo>
                      <a:pt x="41" y="99"/>
                    </a:lnTo>
                    <a:lnTo>
                      <a:pt x="42" y="101"/>
                    </a:lnTo>
                    <a:lnTo>
                      <a:pt x="45" y="103"/>
                    </a:lnTo>
                    <a:lnTo>
                      <a:pt x="49" y="104"/>
                    </a:lnTo>
                    <a:lnTo>
                      <a:pt x="54" y="105"/>
                    </a:lnTo>
                    <a:lnTo>
                      <a:pt x="59" y="105"/>
                    </a:lnTo>
                    <a:lnTo>
                      <a:pt x="70" y="104"/>
                    </a:lnTo>
                    <a:lnTo>
                      <a:pt x="76" y="103"/>
                    </a:lnTo>
                    <a:lnTo>
                      <a:pt x="79" y="100"/>
                    </a:lnTo>
                    <a:lnTo>
                      <a:pt x="80" y="98"/>
                    </a:lnTo>
                    <a:lnTo>
                      <a:pt x="81" y="93"/>
                    </a:lnTo>
                    <a:lnTo>
                      <a:pt x="81" y="88"/>
                    </a:lnTo>
                    <a:lnTo>
                      <a:pt x="81" y="84"/>
                    </a:lnTo>
                    <a:lnTo>
                      <a:pt x="118" y="84"/>
                    </a:lnTo>
                    <a:lnTo>
                      <a:pt x="118" y="8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19" name="Freeform 299"/>
              <p:cNvSpPr>
                <a:spLocks/>
              </p:cNvSpPr>
              <p:nvPr userDrawn="1"/>
            </p:nvSpPr>
            <p:spPr bwMode="auto">
              <a:xfrm>
                <a:off x="1425" y="2623"/>
                <a:ext cx="41" cy="45"/>
              </a:xfrm>
              <a:custGeom>
                <a:avLst/>
                <a:gdLst/>
                <a:ahLst/>
                <a:cxnLst>
                  <a:cxn ang="0">
                    <a:pos x="51" y="99"/>
                  </a:cxn>
                  <a:cxn ang="0">
                    <a:pos x="51" y="105"/>
                  </a:cxn>
                  <a:cxn ang="0">
                    <a:pos x="48" y="112"/>
                  </a:cxn>
                  <a:cxn ang="0">
                    <a:pos x="47" y="118"/>
                  </a:cxn>
                  <a:cxn ang="0">
                    <a:pos x="43" y="123"/>
                  </a:cxn>
                  <a:cxn ang="0">
                    <a:pos x="40" y="128"/>
                  </a:cxn>
                  <a:cxn ang="0">
                    <a:pos x="36" y="130"/>
                  </a:cxn>
                  <a:cxn ang="0">
                    <a:pos x="30" y="133"/>
                  </a:cxn>
                  <a:cxn ang="0">
                    <a:pos x="24" y="133"/>
                  </a:cxn>
                  <a:cxn ang="0">
                    <a:pos x="0" y="133"/>
                  </a:cxn>
                  <a:cxn ang="0">
                    <a:pos x="0" y="108"/>
                  </a:cxn>
                  <a:cxn ang="0">
                    <a:pos x="3" y="108"/>
                  </a:cxn>
                  <a:cxn ang="0">
                    <a:pos x="8" y="107"/>
                  </a:cxn>
                  <a:cxn ang="0">
                    <a:pos x="11" y="104"/>
                  </a:cxn>
                  <a:cxn ang="0">
                    <a:pos x="14" y="101"/>
                  </a:cxn>
                  <a:cxn ang="0">
                    <a:pos x="15" y="94"/>
                  </a:cxn>
                  <a:cxn ang="0">
                    <a:pos x="15" y="0"/>
                  </a:cxn>
                  <a:cxn ang="0">
                    <a:pos x="123" y="0"/>
                  </a:cxn>
                  <a:cxn ang="0">
                    <a:pos x="123" y="133"/>
                  </a:cxn>
                  <a:cxn ang="0">
                    <a:pos x="88" y="133"/>
                  </a:cxn>
                  <a:cxn ang="0">
                    <a:pos x="88" y="30"/>
                  </a:cxn>
                  <a:cxn ang="0">
                    <a:pos x="51" y="30"/>
                  </a:cxn>
                  <a:cxn ang="0">
                    <a:pos x="51" y="99"/>
                  </a:cxn>
                </a:cxnLst>
                <a:rect l="0" t="0" r="r" b="b"/>
                <a:pathLst>
                  <a:path w="123" h="133">
                    <a:moveTo>
                      <a:pt x="51" y="99"/>
                    </a:moveTo>
                    <a:lnTo>
                      <a:pt x="51" y="105"/>
                    </a:lnTo>
                    <a:lnTo>
                      <a:pt x="48" y="112"/>
                    </a:lnTo>
                    <a:lnTo>
                      <a:pt x="47" y="118"/>
                    </a:lnTo>
                    <a:lnTo>
                      <a:pt x="43" y="123"/>
                    </a:lnTo>
                    <a:lnTo>
                      <a:pt x="40" y="128"/>
                    </a:lnTo>
                    <a:lnTo>
                      <a:pt x="36" y="130"/>
                    </a:lnTo>
                    <a:lnTo>
                      <a:pt x="30" y="133"/>
                    </a:lnTo>
                    <a:lnTo>
                      <a:pt x="24" y="133"/>
                    </a:lnTo>
                    <a:lnTo>
                      <a:pt x="0" y="133"/>
                    </a:lnTo>
                    <a:lnTo>
                      <a:pt x="0" y="108"/>
                    </a:lnTo>
                    <a:lnTo>
                      <a:pt x="3" y="108"/>
                    </a:lnTo>
                    <a:lnTo>
                      <a:pt x="8" y="107"/>
                    </a:lnTo>
                    <a:lnTo>
                      <a:pt x="11" y="104"/>
                    </a:lnTo>
                    <a:lnTo>
                      <a:pt x="14" y="101"/>
                    </a:lnTo>
                    <a:lnTo>
                      <a:pt x="15" y="94"/>
                    </a:lnTo>
                    <a:lnTo>
                      <a:pt x="15" y="0"/>
                    </a:lnTo>
                    <a:lnTo>
                      <a:pt x="123" y="0"/>
                    </a:lnTo>
                    <a:lnTo>
                      <a:pt x="123" y="133"/>
                    </a:lnTo>
                    <a:lnTo>
                      <a:pt x="88" y="133"/>
                    </a:lnTo>
                    <a:lnTo>
                      <a:pt x="88" y="30"/>
                    </a:lnTo>
                    <a:lnTo>
                      <a:pt x="51" y="30"/>
                    </a:lnTo>
                    <a:lnTo>
                      <a:pt x="51" y="9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20" name="Freeform 300"/>
              <p:cNvSpPr>
                <a:spLocks noEditPoints="1"/>
              </p:cNvSpPr>
              <p:nvPr userDrawn="1"/>
            </p:nvSpPr>
            <p:spPr bwMode="auto">
              <a:xfrm>
                <a:off x="1469" y="2623"/>
                <a:ext cx="45" cy="45"/>
              </a:xfrm>
              <a:custGeom>
                <a:avLst/>
                <a:gdLst/>
                <a:ahLst/>
                <a:cxnLst>
                  <a:cxn ang="0">
                    <a:pos x="91" y="110"/>
                  </a:cxn>
                  <a:cxn ang="0">
                    <a:pos x="43" y="110"/>
                  </a:cxn>
                  <a:cxn ang="0">
                    <a:pos x="37" y="133"/>
                  </a:cxn>
                  <a:cxn ang="0">
                    <a:pos x="0" y="133"/>
                  </a:cxn>
                  <a:cxn ang="0">
                    <a:pos x="39" y="0"/>
                  </a:cxn>
                  <a:cxn ang="0">
                    <a:pos x="93" y="0"/>
                  </a:cxn>
                  <a:cxn ang="0">
                    <a:pos x="134" y="133"/>
                  </a:cxn>
                  <a:cxn ang="0">
                    <a:pos x="98" y="133"/>
                  </a:cxn>
                  <a:cxn ang="0">
                    <a:pos x="91" y="110"/>
                  </a:cxn>
                  <a:cxn ang="0">
                    <a:pos x="84" y="83"/>
                  </a:cxn>
                  <a:cxn ang="0">
                    <a:pos x="68" y="26"/>
                  </a:cxn>
                  <a:cxn ang="0">
                    <a:pos x="68" y="26"/>
                  </a:cxn>
                  <a:cxn ang="0">
                    <a:pos x="52" y="83"/>
                  </a:cxn>
                  <a:cxn ang="0">
                    <a:pos x="84" y="83"/>
                  </a:cxn>
                </a:cxnLst>
                <a:rect l="0" t="0" r="r" b="b"/>
                <a:pathLst>
                  <a:path w="134" h="133">
                    <a:moveTo>
                      <a:pt x="91" y="110"/>
                    </a:moveTo>
                    <a:lnTo>
                      <a:pt x="43" y="110"/>
                    </a:lnTo>
                    <a:lnTo>
                      <a:pt x="37" y="133"/>
                    </a:lnTo>
                    <a:lnTo>
                      <a:pt x="0" y="133"/>
                    </a:lnTo>
                    <a:lnTo>
                      <a:pt x="39" y="0"/>
                    </a:lnTo>
                    <a:lnTo>
                      <a:pt x="93" y="0"/>
                    </a:lnTo>
                    <a:lnTo>
                      <a:pt x="134" y="133"/>
                    </a:lnTo>
                    <a:lnTo>
                      <a:pt x="98" y="133"/>
                    </a:lnTo>
                    <a:lnTo>
                      <a:pt x="91" y="110"/>
                    </a:lnTo>
                    <a:close/>
                    <a:moveTo>
                      <a:pt x="84" y="83"/>
                    </a:moveTo>
                    <a:lnTo>
                      <a:pt x="68" y="26"/>
                    </a:lnTo>
                    <a:lnTo>
                      <a:pt x="68" y="26"/>
                    </a:lnTo>
                    <a:lnTo>
                      <a:pt x="52" y="83"/>
                    </a:lnTo>
                    <a:lnTo>
                      <a:pt x="84" y="83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21" name="Freeform 301"/>
              <p:cNvSpPr>
                <a:spLocks noEditPoints="1"/>
              </p:cNvSpPr>
              <p:nvPr userDrawn="1"/>
            </p:nvSpPr>
            <p:spPr bwMode="auto">
              <a:xfrm>
                <a:off x="1517" y="2623"/>
                <a:ext cx="38" cy="4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1" y="0"/>
                  </a:cxn>
                  <a:cxn ang="0">
                    <a:pos x="97" y="3"/>
                  </a:cxn>
                  <a:cxn ang="0">
                    <a:pos x="107" y="11"/>
                  </a:cxn>
                  <a:cxn ang="0">
                    <a:pos x="112" y="24"/>
                  </a:cxn>
                  <a:cxn ang="0">
                    <a:pos x="113" y="40"/>
                  </a:cxn>
                  <a:cxn ang="0">
                    <a:pos x="110" y="50"/>
                  </a:cxn>
                  <a:cxn ang="0">
                    <a:pos x="105" y="58"/>
                  </a:cxn>
                  <a:cxn ang="0">
                    <a:pos x="97" y="62"/>
                  </a:cxn>
                  <a:cxn ang="0">
                    <a:pos x="92" y="66"/>
                  </a:cxn>
                  <a:cxn ang="0">
                    <a:pos x="103" y="69"/>
                  </a:cxn>
                  <a:cxn ang="0">
                    <a:pos x="110" y="74"/>
                  </a:cxn>
                  <a:cxn ang="0">
                    <a:pos x="114" y="83"/>
                  </a:cxn>
                  <a:cxn ang="0">
                    <a:pos x="114" y="96"/>
                  </a:cxn>
                  <a:cxn ang="0">
                    <a:pos x="113" y="112"/>
                  </a:cxn>
                  <a:cxn ang="0">
                    <a:pos x="108" y="123"/>
                  </a:cxn>
                  <a:cxn ang="0">
                    <a:pos x="98" y="129"/>
                  </a:cxn>
                  <a:cxn ang="0">
                    <a:pos x="87" y="133"/>
                  </a:cxn>
                  <a:cxn ang="0">
                    <a:pos x="71" y="133"/>
                  </a:cxn>
                  <a:cxn ang="0">
                    <a:pos x="35" y="28"/>
                  </a:cxn>
                  <a:cxn ang="0">
                    <a:pos x="61" y="53"/>
                  </a:cxn>
                  <a:cxn ang="0">
                    <a:pos x="73" y="50"/>
                  </a:cxn>
                  <a:cxn ang="0">
                    <a:pos x="77" y="40"/>
                  </a:cxn>
                  <a:cxn ang="0">
                    <a:pos x="75" y="30"/>
                  </a:cxn>
                  <a:cxn ang="0">
                    <a:pos x="66" y="28"/>
                  </a:cxn>
                  <a:cxn ang="0">
                    <a:pos x="35" y="77"/>
                  </a:cxn>
                  <a:cxn ang="0">
                    <a:pos x="62" y="103"/>
                  </a:cxn>
                  <a:cxn ang="0">
                    <a:pos x="76" y="101"/>
                  </a:cxn>
                  <a:cxn ang="0">
                    <a:pos x="78" y="97"/>
                  </a:cxn>
                  <a:cxn ang="0">
                    <a:pos x="80" y="90"/>
                  </a:cxn>
                  <a:cxn ang="0">
                    <a:pos x="76" y="80"/>
                  </a:cxn>
                  <a:cxn ang="0">
                    <a:pos x="64" y="77"/>
                  </a:cxn>
                </a:cxnLst>
                <a:rect l="0" t="0" r="r" b="b"/>
                <a:pathLst>
                  <a:path w="114" h="133">
                    <a:moveTo>
                      <a:pt x="0" y="133"/>
                    </a:moveTo>
                    <a:lnTo>
                      <a:pt x="0" y="0"/>
                    </a:lnTo>
                    <a:lnTo>
                      <a:pt x="70" y="0"/>
                    </a:lnTo>
                    <a:lnTo>
                      <a:pt x="81" y="0"/>
                    </a:lnTo>
                    <a:lnTo>
                      <a:pt x="89" y="1"/>
                    </a:lnTo>
                    <a:lnTo>
                      <a:pt x="97" y="3"/>
                    </a:lnTo>
                    <a:lnTo>
                      <a:pt x="103" y="6"/>
                    </a:lnTo>
                    <a:lnTo>
                      <a:pt x="107" y="11"/>
                    </a:lnTo>
                    <a:lnTo>
                      <a:pt x="110" y="16"/>
                    </a:lnTo>
                    <a:lnTo>
                      <a:pt x="112" y="24"/>
                    </a:lnTo>
                    <a:lnTo>
                      <a:pt x="113" y="33"/>
                    </a:lnTo>
                    <a:lnTo>
                      <a:pt x="113" y="40"/>
                    </a:lnTo>
                    <a:lnTo>
                      <a:pt x="112" y="45"/>
                    </a:lnTo>
                    <a:lnTo>
                      <a:pt x="110" y="50"/>
                    </a:lnTo>
                    <a:lnTo>
                      <a:pt x="108" y="55"/>
                    </a:lnTo>
                    <a:lnTo>
                      <a:pt x="105" y="58"/>
                    </a:lnTo>
                    <a:lnTo>
                      <a:pt x="102" y="61"/>
                    </a:lnTo>
                    <a:lnTo>
                      <a:pt x="97" y="62"/>
                    </a:lnTo>
                    <a:lnTo>
                      <a:pt x="92" y="64"/>
                    </a:lnTo>
                    <a:lnTo>
                      <a:pt x="92" y="66"/>
                    </a:lnTo>
                    <a:lnTo>
                      <a:pt x="98" y="66"/>
                    </a:lnTo>
                    <a:lnTo>
                      <a:pt x="103" y="69"/>
                    </a:lnTo>
                    <a:lnTo>
                      <a:pt x="107" y="71"/>
                    </a:lnTo>
                    <a:lnTo>
                      <a:pt x="110" y="74"/>
                    </a:lnTo>
                    <a:lnTo>
                      <a:pt x="112" y="78"/>
                    </a:lnTo>
                    <a:lnTo>
                      <a:pt x="114" y="83"/>
                    </a:lnTo>
                    <a:lnTo>
                      <a:pt x="114" y="88"/>
                    </a:lnTo>
                    <a:lnTo>
                      <a:pt x="114" y="96"/>
                    </a:lnTo>
                    <a:lnTo>
                      <a:pt x="114" y="104"/>
                    </a:lnTo>
                    <a:lnTo>
                      <a:pt x="113" y="112"/>
                    </a:lnTo>
                    <a:lnTo>
                      <a:pt x="110" y="118"/>
                    </a:lnTo>
                    <a:lnTo>
                      <a:pt x="108" y="123"/>
                    </a:lnTo>
                    <a:lnTo>
                      <a:pt x="104" y="126"/>
                    </a:lnTo>
                    <a:lnTo>
                      <a:pt x="98" y="129"/>
                    </a:lnTo>
                    <a:lnTo>
                      <a:pt x="93" y="131"/>
                    </a:lnTo>
                    <a:lnTo>
                      <a:pt x="87" y="133"/>
                    </a:lnTo>
                    <a:lnTo>
                      <a:pt x="80" y="133"/>
                    </a:lnTo>
                    <a:lnTo>
                      <a:pt x="71" y="133"/>
                    </a:lnTo>
                    <a:lnTo>
                      <a:pt x="0" y="133"/>
                    </a:lnTo>
                    <a:close/>
                    <a:moveTo>
                      <a:pt x="35" y="28"/>
                    </a:moveTo>
                    <a:lnTo>
                      <a:pt x="35" y="53"/>
                    </a:lnTo>
                    <a:lnTo>
                      <a:pt x="61" y="53"/>
                    </a:lnTo>
                    <a:lnTo>
                      <a:pt x="70" y="53"/>
                    </a:lnTo>
                    <a:lnTo>
                      <a:pt x="73" y="50"/>
                    </a:lnTo>
                    <a:lnTo>
                      <a:pt x="76" y="46"/>
                    </a:lnTo>
                    <a:lnTo>
                      <a:pt x="77" y="40"/>
                    </a:lnTo>
                    <a:lnTo>
                      <a:pt x="76" y="34"/>
                    </a:lnTo>
                    <a:lnTo>
                      <a:pt x="75" y="30"/>
                    </a:lnTo>
                    <a:lnTo>
                      <a:pt x="71" y="29"/>
                    </a:lnTo>
                    <a:lnTo>
                      <a:pt x="66" y="28"/>
                    </a:lnTo>
                    <a:lnTo>
                      <a:pt x="35" y="28"/>
                    </a:lnTo>
                    <a:close/>
                    <a:moveTo>
                      <a:pt x="35" y="77"/>
                    </a:moveTo>
                    <a:lnTo>
                      <a:pt x="35" y="103"/>
                    </a:lnTo>
                    <a:lnTo>
                      <a:pt x="62" y="103"/>
                    </a:lnTo>
                    <a:lnTo>
                      <a:pt x="70" y="103"/>
                    </a:lnTo>
                    <a:lnTo>
                      <a:pt x="76" y="101"/>
                    </a:lnTo>
                    <a:lnTo>
                      <a:pt x="77" y="99"/>
                    </a:lnTo>
                    <a:lnTo>
                      <a:pt x="78" y="97"/>
                    </a:lnTo>
                    <a:lnTo>
                      <a:pt x="78" y="93"/>
                    </a:lnTo>
                    <a:lnTo>
                      <a:pt x="80" y="90"/>
                    </a:lnTo>
                    <a:lnTo>
                      <a:pt x="78" y="83"/>
                    </a:lnTo>
                    <a:lnTo>
                      <a:pt x="76" y="80"/>
                    </a:lnTo>
                    <a:lnTo>
                      <a:pt x="71" y="78"/>
                    </a:lnTo>
                    <a:lnTo>
                      <a:pt x="64" y="77"/>
                    </a:lnTo>
                    <a:lnTo>
                      <a:pt x="35" y="7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22" name="Freeform 302"/>
              <p:cNvSpPr>
                <a:spLocks/>
              </p:cNvSpPr>
              <p:nvPr userDrawn="1"/>
            </p:nvSpPr>
            <p:spPr bwMode="auto">
              <a:xfrm>
                <a:off x="1559" y="2623"/>
                <a:ext cx="41" cy="45"/>
              </a:xfrm>
              <a:custGeom>
                <a:avLst/>
                <a:gdLst/>
                <a:ahLst/>
                <a:cxnLst>
                  <a:cxn ang="0">
                    <a:pos x="50" y="99"/>
                  </a:cxn>
                  <a:cxn ang="0">
                    <a:pos x="50" y="105"/>
                  </a:cxn>
                  <a:cxn ang="0">
                    <a:pos x="49" y="112"/>
                  </a:cxn>
                  <a:cxn ang="0">
                    <a:pos x="46" y="118"/>
                  </a:cxn>
                  <a:cxn ang="0">
                    <a:pos x="43" y="123"/>
                  </a:cxn>
                  <a:cxn ang="0">
                    <a:pos x="39" y="128"/>
                  </a:cxn>
                  <a:cxn ang="0">
                    <a:pos x="35" y="130"/>
                  </a:cxn>
                  <a:cxn ang="0">
                    <a:pos x="29" y="133"/>
                  </a:cxn>
                  <a:cxn ang="0">
                    <a:pos x="24" y="133"/>
                  </a:cxn>
                  <a:cxn ang="0">
                    <a:pos x="0" y="133"/>
                  </a:cxn>
                  <a:cxn ang="0">
                    <a:pos x="0" y="108"/>
                  </a:cxn>
                  <a:cxn ang="0">
                    <a:pos x="2" y="108"/>
                  </a:cxn>
                  <a:cxn ang="0">
                    <a:pos x="7" y="107"/>
                  </a:cxn>
                  <a:cxn ang="0">
                    <a:pos x="11" y="104"/>
                  </a:cxn>
                  <a:cxn ang="0">
                    <a:pos x="13" y="101"/>
                  </a:cxn>
                  <a:cxn ang="0">
                    <a:pos x="14" y="94"/>
                  </a:cxn>
                  <a:cxn ang="0">
                    <a:pos x="14" y="0"/>
                  </a:cxn>
                  <a:cxn ang="0">
                    <a:pos x="123" y="0"/>
                  </a:cxn>
                  <a:cxn ang="0">
                    <a:pos x="123" y="133"/>
                  </a:cxn>
                  <a:cxn ang="0">
                    <a:pos x="87" y="133"/>
                  </a:cxn>
                  <a:cxn ang="0">
                    <a:pos x="87" y="30"/>
                  </a:cxn>
                  <a:cxn ang="0">
                    <a:pos x="50" y="30"/>
                  </a:cxn>
                  <a:cxn ang="0">
                    <a:pos x="50" y="99"/>
                  </a:cxn>
                </a:cxnLst>
                <a:rect l="0" t="0" r="r" b="b"/>
                <a:pathLst>
                  <a:path w="123" h="133">
                    <a:moveTo>
                      <a:pt x="50" y="99"/>
                    </a:moveTo>
                    <a:lnTo>
                      <a:pt x="50" y="105"/>
                    </a:lnTo>
                    <a:lnTo>
                      <a:pt x="49" y="112"/>
                    </a:lnTo>
                    <a:lnTo>
                      <a:pt x="46" y="118"/>
                    </a:lnTo>
                    <a:lnTo>
                      <a:pt x="43" y="123"/>
                    </a:lnTo>
                    <a:lnTo>
                      <a:pt x="39" y="128"/>
                    </a:lnTo>
                    <a:lnTo>
                      <a:pt x="35" y="130"/>
                    </a:lnTo>
                    <a:lnTo>
                      <a:pt x="29" y="133"/>
                    </a:lnTo>
                    <a:lnTo>
                      <a:pt x="24" y="133"/>
                    </a:lnTo>
                    <a:lnTo>
                      <a:pt x="0" y="133"/>
                    </a:lnTo>
                    <a:lnTo>
                      <a:pt x="0" y="108"/>
                    </a:lnTo>
                    <a:lnTo>
                      <a:pt x="2" y="108"/>
                    </a:lnTo>
                    <a:lnTo>
                      <a:pt x="7" y="107"/>
                    </a:lnTo>
                    <a:lnTo>
                      <a:pt x="11" y="104"/>
                    </a:lnTo>
                    <a:lnTo>
                      <a:pt x="13" y="101"/>
                    </a:lnTo>
                    <a:lnTo>
                      <a:pt x="14" y="94"/>
                    </a:lnTo>
                    <a:lnTo>
                      <a:pt x="14" y="0"/>
                    </a:lnTo>
                    <a:lnTo>
                      <a:pt x="123" y="0"/>
                    </a:lnTo>
                    <a:lnTo>
                      <a:pt x="123" y="133"/>
                    </a:lnTo>
                    <a:lnTo>
                      <a:pt x="87" y="133"/>
                    </a:lnTo>
                    <a:lnTo>
                      <a:pt x="87" y="30"/>
                    </a:lnTo>
                    <a:lnTo>
                      <a:pt x="50" y="30"/>
                    </a:lnTo>
                    <a:lnTo>
                      <a:pt x="50" y="9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23" name="Freeform 303"/>
              <p:cNvSpPr>
                <a:spLocks noEditPoints="1"/>
              </p:cNvSpPr>
              <p:nvPr userDrawn="1"/>
            </p:nvSpPr>
            <p:spPr bwMode="auto">
              <a:xfrm>
                <a:off x="1607" y="2623"/>
                <a:ext cx="37" cy="45"/>
              </a:xfrm>
              <a:custGeom>
                <a:avLst/>
                <a:gdLst/>
                <a:ahLst/>
                <a:cxnLst>
                  <a:cxn ang="0">
                    <a:pos x="35" y="77"/>
                  </a:cxn>
                  <a:cxn ang="0">
                    <a:pos x="35" y="103"/>
                  </a:cxn>
                  <a:cxn ang="0">
                    <a:pos x="59" y="103"/>
                  </a:cxn>
                  <a:cxn ang="0">
                    <a:pos x="67" y="103"/>
                  </a:cxn>
                  <a:cxn ang="0">
                    <a:pos x="72" y="101"/>
                  </a:cxn>
                  <a:cxn ang="0">
                    <a:pos x="73" y="99"/>
                  </a:cxn>
                  <a:cxn ang="0">
                    <a:pos x="75" y="97"/>
                  </a:cxn>
                  <a:cxn ang="0">
                    <a:pos x="76" y="94"/>
                  </a:cxn>
                  <a:cxn ang="0">
                    <a:pos x="76" y="90"/>
                  </a:cxn>
                  <a:cxn ang="0">
                    <a:pos x="75" y="83"/>
                  </a:cxn>
                  <a:cxn ang="0">
                    <a:pos x="72" y="80"/>
                  </a:cxn>
                  <a:cxn ang="0">
                    <a:pos x="67" y="78"/>
                  </a:cxn>
                  <a:cxn ang="0">
                    <a:pos x="60" y="77"/>
                  </a:cxn>
                  <a:cxn ang="0">
                    <a:pos x="35" y="77"/>
                  </a:cxn>
                  <a:cxn ang="0">
                    <a:pos x="35" y="48"/>
                  </a:cxn>
                  <a:cxn ang="0">
                    <a:pos x="68" y="48"/>
                  </a:cxn>
                  <a:cxn ang="0">
                    <a:pos x="76" y="48"/>
                  </a:cxn>
                  <a:cxn ang="0">
                    <a:pos x="83" y="49"/>
                  </a:cxn>
                  <a:cxn ang="0">
                    <a:pos x="88" y="50"/>
                  </a:cxn>
                  <a:cxn ang="0">
                    <a:pos x="94" y="51"/>
                  </a:cxn>
                  <a:cxn ang="0">
                    <a:pos x="99" y="55"/>
                  </a:cxn>
                  <a:cxn ang="0">
                    <a:pos x="103" y="59"/>
                  </a:cxn>
                  <a:cxn ang="0">
                    <a:pos x="107" y="64"/>
                  </a:cxn>
                  <a:cxn ang="0">
                    <a:pos x="109" y="71"/>
                  </a:cxn>
                  <a:cxn ang="0">
                    <a:pos x="110" y="81"/>
                  </a:cxn>
                  <a:cxn ang="0">
                    <a:pos x="111" y="91"/>
                  </a:cxn>
                  <a:cxn ang="0">
                    <a:pos x="110" y="102"/>
                  </a:cxn>
                  <a:cxn ang="0">
                    <a:pos x="109" y="110"/>
                  </a:cxn>
                  <a:cxn ang="0">
                    <a:pos x="107" y="117"/>
                  </a:cxn>
                  <a:cxn ang="0">
                    <a:pos x="104" y="123"/>
                  </a:cxn>
                  <a:cxn ang="0">
                    <a:pos x="100" y="126"/>
                  </a:cxn>
                  <a:cxn ang="0">
                    <a:pos x="95" y="129"/>
                  </a:cxn>
                  <a:cxn ang="0">
                    <a:pos x="89" y="131"/>
                  </a:cxn>
                  <a:cxn ang="0">
                    <a:pos x="83" y="133"/>
                  </a:cxn>
                  <a:cxn ang="0">
                    <a:pos x="76" y="133"/>
                  </a:cxn>
                  <a:cxn ang="0">
                    <a:pos x="67" y="133"/>
                  </a:cxn>
                  <a:cxn ang="0">
                    <a:pos x="0" y="133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35" y="48"/>
                  </a:cxn>
                </a:cxnLst>
                <a:rect l="0" t="0" r="r" b="b"/>
                <a:pathLst>
                  <a:path w="111" h="133">
                    <a:moveTo>
                      <a:pt x="35" y="77"/>
                    </a:moveTo>
                    <a:lnTo>
                      <a:pt x="35" y="103"/>
                    </a:lnTo>
                    <a:lnTo>
                      <a:pt x="59" y="103"/>
                    </a:lnTo>
                    <a:lnTo>
                      <a:pt x="67" y="103"/>
                    </a:lnTo>
                    <a:lnTo>
                      <a:pt x="72" y="101"/>
                    </a:lnTo>
                    <a:lnTo>
                      <a:pt x="73" y="99"/>
                    </a:lnTo>
                    <a:lnTo>
                      <a:pt x="75" y="97"/>
                    </a:lnTo>
                    <a:lnTo>
                      <a:pt x="76" y="94"/>
                    </a:lnTo>
                    <a:lnTo>
                      <a:pt x="76" y="90"/>
                    </a:lnTo>
                    <a:lnTo>
                      <a:pt x="75" y="83"/>
                    </a:lnTo>
                    <a:lnTo>
                      <a:pt x="72" y="80"/>
                    </a:lnTo>
                    <a:lnTo>
                      <a:pt x="67" y="78"/>
                    </a:lnTo>
                    <a:lnTo>
                      <a:pt x="60" y="77"/>
                    </a:lnTo>
                    <a:lnTo>
                      <a:pt x="35" y="77"/>
                    </a:lnTo>
                    <a:close/>
                    <a:moveTo>
                      <a:pt x="35" y="48"/>
                    </a:moveTo>
                    <a:lnTo>
                      <a:pt x="68" y="48"/>
                    </a:lnTo>
                    <a:lnTo>
                      <a:pt x="76" y="48"/>
                    </a:lnTo>
                    <a:lnTo>
                      <a:pt x="83" y="49"/>
                    </a:lnTo>
                    <a:lnTo>
                      <a:pt x="88" y="50"/>
                    </a:lnTo>
                    <a:lnTo>
                      <a:pt x="94" y="51"/>
                    </a:lnTo>
                    <a:lnTo>
                      <a:pt x="99" y="55"/>
                    </a:lnTo>
                    <a:lnTo>
                      <a:pt x="103" y="59"/>
                    </a:lnTo>
                    <a:lnTo>
                      <a:pt x="107" y="64"/>
                    </a:lnTo>
                    <a:lnTo>
                      <a:pt x="109" y="71"/>
                    </a:lnTo>
                    <a:lnTo>
                      <a:pt x="110" y="81"/>
                    </a:lnTo>
                    <a:lnTo>
                      <a:pt x="111" y="91"/>
                    </a:lnTo>
                    <a:lnTo>
                      <a:pt x="110" y="102"/>
                    </a:lnTo>
                    <a:lnTo>
                      <a:pt x="109" y="110"/>
                    </a:lnTo>
                    <a:lnTo>
                      <a:pt x="107" y="117"/>
                    </a:lnTo>
                    <a:lnTo>
                      <a:pt x="104" y="123"/>
                    </a:lnTo>
                    <a:lnTo>
                      <a:pt x="100" y="126"/>
                    </a:lnTo>
                    <a:lnTo>
                      <a:pt x="95" y="129"/>
                    </a:lnTo>
                    <a:lnTo>
                      <a:pt x="89" y="131"/>
                    </a:lnTo>
                    <a:lnTo>
                      <a:pt x="83" y="133"/>
                    </a:lnTo>
                    <a:lnTo>
                      <a:pt x="76" y="133"/>
                    </a:lnTo>
                    <a:lnTo>
                      <a:pt x="67" y="133"/>
                    </a:lnTo>
                    <a:lnTo>
                      <a:pt x="0" y="133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4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24" name="Freeform 304"/>
              <p:cNvSpPr>
                <a:spLocks/>
              </p:cNvSpPr>
              <p:nvPr userDrawn="1"/>
            </p:nvSpPr>
            <p:spPr bwMode="auto">
              <a:xfrm>
                <a:off x="1293" y="2691"/>
                <a:ext cx="39" cy="45"/>
              </a:xfrm>
              <a:custGeom>
                <a:avLst/>
                <a:gdLst/>
                <a:ahLst/>
                <a:cxnLst>
                  <a:cxn ang="0">
                    <a:pos x="118" y="0"/>
                  </a:cxn>
                  <a:cxn ang="0">
                    <a:pos x="118" y="134"/>
                  </a:cxn>
                  <a:cxn ang="0">
                    <a:pos x="82" y="134"/>
                  </a:cxn>
                  <a:cxn ang="0">
                    <a:pos x="86" y="51"/>
                  </a:cxn>
                  <a:cxn ang="0">
                    <a:pos x="85" y="51"/>
                  </a:cxn>
                  <a:cxn ang="0">
                    <a:pos x="36" y="134"/>
                  </a:cxn>
                  <a:cxn ang="0">
                    <a:pos x="0" y="134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33" y="82"/>
                  </a:cxn>
                  <a:cxn ang="0">
                    <a:pos x="33" y="82"/>
                  </a:cxn>
                  <a:cxn ang="0">
                    <a:pos x="82" y="0"/>
                  </a:cxn>
                  <a:cxn ang="0">
                    <a:pos x="118" y="0"/>
                  </a:cxn>
                </a:cxnLst>
                <a:rect l="0" t="0" r="r" b="b"/>
                <a:pathLst>
                  <a:path w="118" h="134">
                    <a:moveTo>
                      <a:pt x="118" y="0"/>
                    </a:moveTo>
                    <a:lnTo>
                      <a:pt x="118" y="134"/>
                    </a:lnTo>
                    <a:lnTo>
                      <a:pt x="82" y="134"/>
                    </a:lnTo>
                    <a:lnTo>
                      <a:pt x="86" y="51"/>
                    </a:lnTo>
                    <a:lnTo>
                      <a:pt x="85" y="51"/>
                    </a:lnTo>
                    <a:lnTo>
                      <a:pt x="36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82" y="0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25" name="Freeform 305"/>
              <p:cNvSpPr>
                <a:spLocks noEditPoints="1"/>
              </p:cNvSpPr>
              <p:nvPr userDrawn="1"/>
            </p:nvSpPr>
            <p:spPr bwMode="auto">
              <a:xfrm>
                <a:off x="1339" y="2691"/>
                <a:ext cx="39" cy="4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0" y="1"/>
                  </a:cxn>
                  <a:cxn ang="0">
                    <a:pos x="96" y="3"/>
                  </a:cxn>
                  <a:cxn ang="0">
                    <a:pos x="107" y="11"/>
                  </a:cxn>
                  <a:cxn ang="0">
                    <a:pos x="112" y="24"/>
                  </a:cxn>
                  <a:cxn ang="0">
                    <a:pos x="112" y="40"/>
                  </a:cxn>
                  <a:cxn ang="0">
                    <a:pos x="110" y="51"/>
                  </a:cxn>
                  <a:cxn ang="0">
                    <a:pos x="106" y="59"/>
                  </a:cxn>
                  <a:cxn ang="0">
                    <a:pos x="97" y="64"/>
                  </a:cxn>
                  <a:cxn ang="0">
                    <a:pos x="91" y="66"/>
                  </a:cxn>
                  <a:cxn ang="0">
                    <a:pos x="104" y="69"/>
                  </a:cxn>
                  <a:cxn ang="0">
                    <a:pos x="110" y="75"/>
                  </a:cxn>
                  <a:cxn ang="0">
                    <a:pos x="113" y="83"/>
                  </a:cxn>
                  <a:cxn ang="0">
                    <a:pos x="115" y="97"/>
                  </a:cxn>
                  <a:cxn ang="0">
                    <a:pos x="112" y="113"/>
                  </a:cxn>
                  <a:cxn ang="0">
                    <a:pos x="107" y="124"/>
                  </a:cxn>
                  <a:cxn ang="0">
                    <a:pos x="99" y="130"/>
                  </a:cxn>
                  <a:cxn ang="0">
                    <a:pos x="86" y="133"/>
                  </a:cxn>
                  <a:cxn ang="0">
                    <a:pos x="72" y="134"/>
                  </a:cxn>
                  <a:cxn ang="0">
                    <a:pos x="36" y="29"/>
                  </a:cxn>
                  <a:cxn ang="0">
                    <a:pos x="62" y="54"/>
                  </a:cxn>
                  <a:cxn ang="0">
                    <a:pos x="74" y="51"/>
                  </a:cxn>
                  <a:cxn ang="0">
                    <a:pos x="77" y="40"/>
                  </a:cxn>
                  <a:cxn ang="0">
                    <a:pos x="75" y="32"/>
                  </a:cxn>
                  <a:cxn ang="0">
                    <a:pos x="65" y="29"/>
                  </a:cxn>
                  <a:cxn ang="0">
                    <a:pos x="36" y="78"/>
                  </a:cxn>
                  <a:cxn ang="0">
                    <a:pos x="63" y="104"/>
                  </a:cxn>
                  <a:cxn ang="0">
                    <a:pos x="75" y="102"/>
                  </a:cxn>
                  <a:cxn ang="0">
                    <a:pos x="78" y="98"/>
                  </a:cxn>
                  <a:cxn ang="0">
                    <a:pos x="79" y="91"/>
                  </a:cxn>
                  <a:cxn ang="0">
                    <a:pos x="75" y="81"/>
                  </a:cxn>
                  <a:cxn ang="0">
                    <a:pos x="63" y="78"/>
                  </a:cxn>
                </a:cxnLst>
                <a:rect l="0" t="0" r="r" b="b"/>
                <a:pathLst>
                  <a:path w="115" h="134">
                    <a:moveTo>
                      <a:pt x="0" y="134"/>
                    </a:moveTo>
                    <a:lnTo>
                      <a:pt x="0" y="0"/>
                    </a:lnTo>
                    <a:lnTo>
                      <a:pt x="70" y="0"/>
                    </a:lnTo>
                    <a:lnTo>
                      <a:pt x="80" y="1"/>
                    </a:lnTo>
                    <a:lnTo>
                      <a:pt x="89" y="2"/>
                    </a:lnTo>
                    <a:lnTo>
                      <a:pt x="96" y="3"/>
                    </a:lnTo>
                    <a:lnTo>
                      <a:pt x="102" y="7"/>
                    </a:lnTo>
                    <a:lnTo>
                      <a:pt x="107" y="11"/>
                    </a:lnTo>
                    <a:lnTo>
                      <a:pt x="110" y="17"/>
                    </a:lnTo>
                    <a:lnTo>
                      <a:pt x="112" y="24"/>
                    </a:lnTo>
                    <a:lnTo>
                      <a:pt x="112" y="34"/>
                    </a:lnTo>
                    <a:lnTo>
                      <a:pt x="112" y="40"/>
                    </a:lnTo>
                    <a:lnTo>
                      <a:pt x="111" y="46"/>
                    </a:lnTo>
                    <a:lnTo>
                      <a:pt x="110" y="51"/>
                    </a:lnTo>
                    <a:lnTo>
                      <a:pt x="108" y="56"/>
                    </a:lnTo>
                    <a:lnTo>
                      <a:pt x="106" y="59"/>
                    </a:lnTo>
                    <a:lnTo>
                      <a:pt x="102" y="61"/>
                    </a:lnTo>
                    <a:lnTo>
                      <a:pt x="97" y="64"/>
                    </a:lnTo>
                    <a:lnTo>
                      <a:pt x="91" y="65"/>
                    </a:lnTo>
                    <a:lnTo>
                      <a:pt x="91" y="66"/>
                    </a:lnTo>
                    <a:lnTo>
                      <a:pt x="97" y="67"/>
                    </a:lnTo>
                    <a:lnTo>
                      <a:pt x="104" y="69"/>
                    </a:lnTo>
                    <a:lnTo>
                      <a:pt x="107" y="71"/>
                    </a:lnTo>
                    <a:lnTo>
                      <a:pt x="110" y="75"/>
                    </a:lnTo>
                    <a:lnTo>
                      <a:pt x="112" y="78"/>
                    </a:lnTo>
                    <a:lnTo>
                      <a:pt x="113" y="83"/>
                    </a:lnTo>
                    <a:lnTo>
                      <a:pt x="115" y="89"/>
                    </a:lnTo>
                    <a:lnTo>
                      <a:pt x="115" y="97"/>
                    </a:lnTo>
                    <a:lnTo>
                      <a:pt x="115" y="105"/>
                    </a:lnTo>
                    <a:lnTo>
                      <a:pt x="112" y="113"/>
                    </a:lnTo>
                    <a:lnTo>
                      <a:pt x="111" y="119"/>
                    </a:lnTo>
                    <a:lnTo>
                      <a:pt x="107" y="124"/>
                    </a:lnTo>
                    <a:lnTo>
                      <a:pt x="104" y="128"/>
                    </a:lnTo>
                    <a:lnTo>
                      <a:pt x="99" y="130"/>
                    </a:lnTo>
                    <a:lnTo>
                      <a:pt x="92" y="131"/>
                    </a:lnTo>
                    <a:lnTo>
                      <a:pt x="86" y="133"/>
                    </a:lnTo>
                    <a:lnTo>
                      <a:pt x="80" y="134"/>
                    </a:lnTo>
                    <a:lnTo>
                      <a:pt x="72" y="134"/>
                    </a:lnTo>
                    <a:lnTo>
                      <a:pt x="0" y="134"/>
                    </a:lnTo>
                    <a:close/>
                    <a:moveTo>
                      <a:pt x="36" y="29"/>
                    </a:moveTo>
                    <a:lnTo>
                      <a:pt x="36" y="54"/>
                    </a:lnTo>
                    <a:lnTo>
                      <a:pt x="62" y="54"/>
                    </a:lnTo>
                    <a:lnTo>
                      <a:pt x="69" y="53"/>
                    </a:lnTo>
                    <a:lnTo>
                      <a:pt x="74" y="51"/>
                    </a:lnTo>
                    <a:lnTo>
                      <a:pt x="77" y="48"/>
                    </a:lnTo>
                    <a:lnTo>
                      <a:pt x="77" y="40"/>
                    </a:lnTo>
                    <a:lnTo>
                      <a:pt x="77" y="35"/>
                    </a:lnTo>
                    <a:lnTo>
                      <a:pt x="75" y="32"/>
                    </a:lnTo>
                    <a:lnTo>
                      <a:pt x="72" y="30"/>
                    </a:lnTo>
                    <a:lnTo>
                      <a:pt x="65" y="29"/>
                    </a:lnTo>
                    <a:lnTo>
                      <a:pt x="36" y="29"/>
                    </a:lnTo>
                    <a:close/>
                    <a:moveTo>
                      <a:pt x="36" y="78"/>
                    </a:moveTo>
                    <a:lnTo>
                      <a:pt x="36" y="104"/>
                    </a:lnTo>
                    <a:lnTo>
                      <a:pt x="63" y="104"/>
                    </a:lnTo>
                    <a:lnTo>
                      <a:pt x="70" y="104"/>
                    </a:lnTo>
                    <a:lnTo>
                      <a:pt x="75" y="102"/>
                    </a:lnTo>
                    <a:lnTo>
                      <a:pt x="77" y="99"/>
                    </a:lnTo>
                    <a:lnTo>
                      <a:pt x="78" y="98"/>
                    </a:lnTo>
                    <a:lnTo>
                      <a:pt x="79" y="94"/>
                    </a:lnTo>
                    <a:lnTo>
                      <a:pt x="79" y="91"/>
                    </a:lnTo>
                    <a:lnTo>
                      <a:pt x="78" y="85"/>
                    </a:lnTo>
                    <a:lnTo>
                      <a:pt x="75" y="81"/>
                    </a:lnTo>
                    <a:lnTo>
                      <a:pt x="72" y="78"/>
                    </a:lnTo>
                    <a:lnTo>
                      <a:pt x="63" y="78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26" name="Freeform 306"/>
              <p:cNvSpPr>
                <a:spLocks noEditPoints="1"/>
              </p:cNvSpPr>
              <p:nvPr userDrawn="1"/>
            </p:nvSpPr>
            <p:spPr bwMode="auto">
              <a:xfrm>
                <a:off x="1379" y="2691"/>
                <a:ext cx="45" cy="45"/>
              </a:xfrm>
              <a:custGeom>
                <a:avLst/>
                <a:gdLst/>
                <a:ahLst/>
                <a:cxnLst>
                  <a:cxn ang="0">
                    <a:pos x="93" y="110"/>
                  </a:cxn>
                  <a:cxn ang="0">
                    <a:pos x="45" y="110"/>
                  </a:cxn>
                  <a:cxn ang="0">
                    <a:pos x="38" y="134"/>
                  </a:cxn>
                  <a:cxn ang="0">
                    <a:pos x="0" y="134"/>
                  </a:cxn>
                  <a:cxn ang="0">
                    <a:pos x="41" y="0"/>
                  </a:cxn>
                  <a:cxn ang="0">
                    <a:pos x="95" y="0"/>
                  </a:cxn>
                  <a:cxn ang="0">
                    <a:pos x="136" y="134"/>
                  </a:cxn>
                  <a:cxn ang="0">
                    <a:pos x="99" y="134"/>
                  </a:cxn>
                  <a:cxn ang="0">
                    <a:pos x="93" y="110"/>
                  </a:cxn>
                  <a:cxn ang="0">
                    <a:pos x="85" y="85"/>
                  </a:cxn>
                  <a:cxn ang="0">
                    <a:pos x="69" y="27"/>
                  </a:cxn>
                  <a:cxn ang="0">
                    <a:pos x="68" y="27"/>
                  </a:cxn>
                  <a:cxn ang="0">
                    <a:pos x="52" y="85"/>
                  </a:cxn>
                  <a:cxn ang="0">
                    <a:pos x="85" y="85"/>
                  </a:cxn>
                </a:cxnLst>
                <a:rect l="0" t="0" r="r" b="b"/>
                <a:pathLst>
                  <a:path w="136" h="134">
                    <a:moveTo>
                      <a:pt x="93" y="110"/>
                    </a:moveTo>
                    <a:lnTo>
                      <a:pt x="45" y="110"/>
                    </a:lnTo>
                    <a:lnTo>
                      <a:pt x="38" y="134"/>
                    </a:lnTo>
                    <a:lnTo>
                      <a:pt x="0" y="134"/>
                    </a:lnTo>
                    <a:lnTo>
                      <a:pt x="41" y="0"/>
                    </a:lnTo>
                    <a:lnTo>
                      <a:pt x="95" y="0"/>
                    </a:lnTo>
                    <a:lnTo>
                      <a:pt x="136" y="134"/>
                    </a:lnTo>
                    <a:lnTo>
                      <a:pt x="99" y="134"/>
                    </a:lnTo>
                    <a:lnTo>
                      <a:pt x="93" y="110"/>
                    </a:lnTo>
                    <a:close/>
                    <a:moveTo>
                      <a:pt x="85" y="85"/>
                    </a:moveTo>
                    <a:lnTo>
                      <a:pt x="69" y="27"/>
                    </a:lnTo>
                    <a:lnTo>
                      <a:pt x="68" y="27"/>
                    </a:lnTo>
                    <a:lnTo>
                      <a:pt x="52" y="85"/>
                    </a:lnTo>
                    <a:lnTo>
                      <a:pt x="85" y="85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27" name="Freeform 307"/>
              <p:cNvSpPr>
                <a:spLocks/>
              </p:cNvSpPr>
              <p:nvPr userDrawn="1"/>
            </p:nvSpPr>
            <p:spPr bwMode="auto">
              <a:xfrm>
                <a:off x="1427" y="2691"/>
                <a:ext cx="39" cy="45"/>
              </a:xfrm>
              <a:custGeom>
                <a:avLst/>
                <a:gdLst/>
                <a:ahLst/>
                <a:cxnLst>
                  <a:cxn ang="0">
                    <a:pos x="117" y="0"/>
                  </a:cxn>
                  <a:cxn ang="0">
                    <a:pos x="117" y="134"/>
                  </a:cxn>
                  <a:cxn ang="0">
                    <a:pos x="82" y="134"/>
                  </a:cxn>
                  <a:cxn ang="0">
                    <a:pos x="82" y="81"/>
                  </a:cxn>
                  <a:cxn ang="0">
                    <a:pos x="35" y="81"/>
                  </a:cxn>
                  <a:cxn ang="0">
                    <a:pos x="35" y="134"/>
                  </a:cxn>
                  <a:cxn ang="0">
                    <a:pos x="0" y="134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35" y="50"/>
                  </a:cxn>
                  <a:cxn ang="0">
                    <a:pos x="82" y="50"/>
                  </a:cxn>
                  <a:cxn ang="0">
                    <a:pos x="82" y="0"/>
                  </a:cxn>
                  <a:cxn ang="0">
                    <a:pos x="117" y="0"/>
                  </a:cxn>
                </a:cxnLst>
                <a:rect l="0" t="0" r="r" b="b"/>
                <a:pathLst>
                  <a:path w="117" h="134">
                    <a:moveTo>
                      <a:pt x="117" y="0"/>
                    </a:moveTo>
                    <a:lnTo>
                      <a:pt x="117" y="134"/>
                    </a:lnTo>
                    <a:lnTo>
                      <a:pt x="82" y="134"/>
                    </a:lnTo>
                    <a:lnTo>
                      <a:pt x="82" y="81"/>
                    </a:lnTo>
                    <a:lnTo>
                      <a:pt x="35" y="81"/>
                    </a:lnTo>
                    <a:lnTo>
                      <a:pt x="35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50"/>
                    </a:lnTo>
                    <a:lnTo>
                      <a:pt x="82" y="50"/>
                    </a:lnTo>
                    <a:lnTo>
                      <a:pt x="82" y="0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28" name="Freeform 308"/>
              <p:cNvSpPr>
                <a:spLocks noEditPoints="1"/>
              </p:cNvSpPr>
              <p:nvPr userDrawn="1"/>
            </p:nvSpPr>
            <p:spPr bwMode="auto">
              <a:xfrm>
                <a:off x="1472" y="2690"/>
                <a:ext cx="41" cy="46"/>
              </a:xfrm>
              <a:custGeom>
                <a:avLst/>
                <a:gdLst/>
                <a:ahLst/>
                <a:cxnLst>
                  <a:cxn ang="0">
                    <a:pos x="51" y="137"/>
                  </a:cxn>
                  <a:cxn ang="0">
                    <a:pos x="33" y="135"/>
                  </a:cxn>
                  <a:cxn ang="0">
                    <a:pos x="17" y="127"/>
                  </a:cxn>
                  <a:cxn ang="0">
                    <a:pos x="7" y="116"/>
                  </a:cxn>
                  <a:cxn ang="0">
                    <a:pos x="1" y="99"/>
                  </a:cxn>
                  <a:cxn ang="0">
                    <a:pos x="0" y="50"/>
                  </a:cxn>
                  <a:cxn ang="0">
                    <a:pos x="1" y="36"/>
                  </a:cxn>
                  <a:cxn ang="0">
                    <a:pos x="5" y="25"/>
                  </a:cxn>
                  <a:cxn ang="0">
                    <a:pos x="9" y="16"/>
                  </a:cxn>
                  <a:cxn ang="0">
                    <a:pos x="17" y="10"/>
                  </a:cxn>
                  <a:cxn ang="0">
                    <a:pos x="36" y="3"/>
                  </a:cxn>
                  <a:cxn ang="0">
                    <a:pos x="61" y="0"/>
                  </a:cxn>
                  <a:cxn ang="0">
                    <a:pos x="87" y="3"/>
                  </a:cxn>
                  <a:cxn ang="0">
                    <a:pos x="105" y="10"/>
                  </a:cxn>
                  <a:cxn ang="0">
                    <a:pos x="114" y="16"/>
                  </a:cxn>
                  <a:cxn ang="0">
                    <a:pos x="119" y="25"/>
                  </a:cxn>
                  <a:cxn ang="0">
                    <a:pos x="123" y="36"/>
                  </a:cxn>
                  <a:cxn ang="0">
                    <a:pos x="124" y="50"/>
                  </a:cxn>
                  <a:cxn ang="0">
                    <a:pos x="123" y="99"/>
                  </a:cxn>
                  <a:cxn ang="0">
                    <a:pos x="116" y="116"/>
                  </a:cxn>
                  <a:cxn ang="0">
                    <a:pos x="107" y="127"/>
                  </a:cxn>
                  <a:cxn ang="0">
                    <a:pos x="91" y="135"/>
                  </a:cxn>
                  <a:cxn ang="0">
                    <a:pos x="72" y="137"/>
                  </a:cxn>
                  <a:cxn ang="0">
                    <a:pos x="61" y="106"/>
                  </a:cxn>
                  <a:cxn ang="0">
                    <a:pos x="75" y="105"/>
                  </a:cxn>
                  <a:cxn ang="0">
                    <a:pos x="82" y="103"/>
                  </a:cxn>
                  <a:cxn ang="0">
                    <a:pos x="86" y="95"/>
                  </a:cxn>
                  <a:cxn ang="0">
                    <a:pos x="87" y="84"/>
                  </a:cxn>
                  <a:cxn ang="0">
                    <a:pos x="87" y="47"/>
                  </a:cxn>
                  <a:cxn ang="0">
                    <a:pos x="84" y="39"/>
                  </a:cxn>
                  <a:cxn ang="0">
                    <a:pos x="78" y="34"/>
                  </a:cxn>
                  <a:cxn ang="0">
                    <a:pos x="68" y="32"/>
                  </a:cxn>
                  <a:cxn ang="0">
                    <a:pos x="55" y="32"/>
                  </a:cxn>
                  <a:cxn ang="0">
                    <a:pos x="45" y="34"/>
                  </a:cxn>
                  <a:cxn ang="0">
                    <a:pos x="39" y="39"/>
                  </a:cxn>
                  <a:cxn ang="0">
                    <a:pos x="36" y="47"/>
                  </a:cxn>
                  <a:cxn ang="0">
                    <a:pos x="36" y="84"/>
                  </a:cxn>
                  <a:cxn ang="0">
                    <a:pos x="38" y="95"/>
                  </a:cxn>
                  <a:cxn ang="0">
                    <a:pos x="41" y="103"/>
                  </a:cxn>
                  <a:cxn ang="0">
                    <a:pos x="49" y="105"/>
                  </a:cxn>
                  <a:cxn ang="0">
                    <a:pos x="61" y="106"/>
                  </a:cxn>
                </a:cxnLst>
                <a:rect l="0" t="0" r="r" b="b"/>
                <a:pathLst>
                  <a:path w="124" h="137">
                    <a:moveTo>
                      <a:pt x="61" y="137"/>
                    </a:moveTo>
                    <a:lnTo>
                      <a:pt x="51" y="137"/>
                    </a:lnTo>
                    <a:lnTo>
                      <a:pt x="41" y="136"/>
                    </a:lnTo>
                    <a:lnTo>
                      <a:pt x="33" y="135"/>
                    </a:lnTo>
                    <a:lnTo>
                      <a:pt x="24" y="131"/>
                    </a:lnTo>
                    <a:lnTo>
                      <a:pt x="17" y="127"/>
                    </a:lnTo>
                    <a:lnTo>
                      <a:pt x="11" y="122"/>
                    </a:lnTo>
                    <a:lnTo>
                      <a:pt x="7" y="116"/>
                    </a:lnTo>
                    <a:lnTo>
                      <a:pt x="3" y="109"/>
                    </a:lnTo>
                    <a:lnTo>
                      <a:pt x="1" y="99"/>
                    </a:lnTo>
                    <a:lnTo>
                      <a:pt x="0" y="88"/>
                    </a:lnTo>
                    <a:lnTo>
                      <a:pt x="0" y="50"/>
                    </a:lnTo>
                    <a:lnTo>
                      <a:pt x="0" y="42"/>
                    </a:lnTo>
                    <a:lnTo>
                      <a:pt x="1" y="36"/>
                    </a:lnTo>
                    <a:lnTo>
                      <a:pt x="2" y="30"/>
                    </a:lnTo>
                    <a:lnTo>
                      <a:pt x="5" y="25"/>
                    </a:lnTo>
                    <a:lnTo>
                      <a:pt x="7" y="20"/>
                    </a:lnTo>
                    <a:lnTo>
                      <a:pt x="9" y="16"/>
                    </a:lnTo>
                    <a:lnTo>
                      <a:pt x="13" y="13"/>
                    </a:lnTo>
                    <a:lnTo>
                      <a:pt x="17" y="10"/>
                    </a:lnTo>
                    <a:lnTo>
                      <a:pt x="27" y="5"/>
                    </a:lnTo>
                    <a:lnTo>
                      <a:pt x="36" y="3"/>
                    </a:lnTo>
                    <a:lnTo>
                      <a:pt x="48" y="2"/>
                    </a:lnTo>
                    <a:lnTo>
                      <a:pt x="61" y="0"/>
                    </a:lnTo>
                    <a:lnTo>
                      <a:pt x="75" y="2"/>
                    </a:lnTo>
                    <a:lnTo>
                      <a:pt x="87" y="3"/>
                    </a:lnTo>
                    <a:lnTo>
                      <a:pt x="97" y="5"/>
                    </a:lnTo>
                    <a:lnTo>
                      <a:pt x="105" y="10"/>
                    </a:lnTo>
                    <a:lnTo>
                      <a:pt x="110" y="13"/>
                    </a:lnTo>
                    <a:lnTo>
                      <a:pt x="114" y="16"/>
                    </a:lnTo>
                    <a:lnTo>
                      <a:pt x="116" y="20"/>
                    </a:lnTo>
                    <a:lnTo>
                      <a:pt x="119" y="25"/>
                    </a:lnTo>
                    <a:lnTo>
                      <a:pt x="121" y="30"/>
                    </a:lnTo>
                    <a:lnTo>
                      <a:pt x="123" y="36"/>
                    </a:lnTo>
                    <a:lnTo>
                      <a:pt x="123" y="42"/>
                    </a:lnTo>
                    <a:lnTo>
                      <a:pt x="124" y="50"/>
                    </a:lnTo>
                    <a:lnTo>
                      <a:pt x="124" y="88"/>
                    </a:lnTo>
                    <a:lnTo>
                      <a:pt x="123" y="99"/>
                    </a:lnTo>
                    <a:lnTo>
                      <a:pt x="120" y="109"/>
                    </a:lnTo>
                    <a:lnTo>
                      <a:pt x="116" y="116"/>
                    </a:lnTo>
                    <a:lnTo>
                      <a:pt x="112" y="122"/>
                    </a:lnTo>
                    <a:lnTo>
                      <a:pt x="107" y="127"/>
                    </a:lnTo>
                    <a:lnTo>
                      <a:pt x="99" y="131"/>
                    </a:lnTo>
                    <a:lnTo>
                      <a:pt x="91" y="135"/>
                    </a:lnTo>
                    <a:lnTo>
                      <a:pt x="82" y="136"/>
                    </a:lnTo>
                    <a:lnTo>
                      <a:pt x="72" y="137"/>
                    </a:lnTo>
                    <a:lnTo>
                      <a:pt x="61" y="137"/>
                    </a:lnTo>
                    <a:close/>
                    <a:moveTo>
                      <a:pt x="61" y="106"/>
                    </a:moveTo>
                    <a:lnTo>
                      <a:pt x="68" y="105"/>
                    </a:lnTo>
                    <a:lnTo>
                      <a:pt x="75" y="105"/>
                    </a:lnTo>
                    <a:lnTo>
                      <a:pt x="78" y="104"/>
                    </a:lnTo>
                    <a:lnTo>
                      <a:pt x="82" y="103"/>
                    </a:lnTo>
                    <a:lnTo>
                      <a:pt x="84" y="99"/>
                    </a:lnTo>
                    <a:lnTo>
                      <a:pt x="86" y="95"/>
                    </a:lnTo>
                    <a:lnTo>
                      <a:pt x="87" y="90"/>
                    </a:lnTo>
                    <a:lnTo>
                      <a:pt x="87" y="84"/>
                    </a:lnTo>
                    <a:lnTo>
                      <a:pt x="87" y="53"/>
                    </a:lnTo>
                    <a:lnTo>
                      <a:pt x="87" y="47"/>
                    </a:lnTo>
                    <a:lnTo>
                      <a:pt x="86" y="42"/>
                    </a:lnTo>
                    <a:lnTo>
                      <a:pt x="84" y="39"/>
                    </a:lnTo>
                    <a:lnTo>
                      <a:pt x="82" y="36"/>
                    </a:lnTo>
                    <a:lnTo>
                      <a:pt x="78" y="34"/>
                    </a:lnTo>
                    <a:lnTo>
                      <a:pt x="75" y="32"/>
                    </a:lnTo>
                    <a:lnTo>
                      <a:pt x="68" y="32"/>
                    </a:lnTo>
                    <a:lnTo>
                      <a:pt x="61" y="32"/>
                    </a:lnTo>
                    <a:lnTo>
                      <a:pt x="55" y="32"/>
                    </a:lnTo>
                    <a:lnTo>
                      <a:pt x="49" y="32"/>
                    </a:lnTo>
                    <a:lnTo>
                      <a:pt x="45" y="34"/>
                    </a:lnTo>
                    <a:lnTo>
                      <a:pt x="41" y="36"/>
                    </a:lnTo>
                    <a:lnTo>
                      <a:pt x="39" y="39"/>
                    </a:lnTo>
                    <a:lnTo>
                      <a:pt x="38" y="42"/>
                    </a:lnTo>
                    <a:lnTo>
                      <a:pt x="36" y="47"/>
                    </a:lnTo>
                    <a:lnTo>
                      <a:pt x="36" y="53"/>
                    </a:lnTo>
                    <a:lnTo>
                      <a:pt x="36" y="84"/>
                    </a:lnTo>
                    <a:lnTo>
                      <a:pt x="36" y="90"/>
                    </a:lnTo>
                    <a:lnTo>
                      <a:pt x="38" y="95"/>
                    </a:lnTo>
                    <a:lnTo>
                      <a:pt x="39" y="99"/>
                    </a:lnTo>
                    <a:lnTo>
                      <a:pt x="41" y="103"/>
                    </a:lnTo>
                    <a:lnTo>
                      <a:pt x="45" y="104"/>
                    </a:lnTo>
                    <a:lnTo>
                      <a:pt x="49" y="105"/>
                    </a:lnTo>
                    <a:lnTo>
                      <a:pt x="55" y="105"/>
                    </a:lnTo>
                    <a:lnTo>
                      <a:pt x="61" y="106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29" name="Freeform 309"/>
              <p:cNvSpPr>
                <a:spLocks noEditPoints="1"/>
              </p:cNvSpPr>
              <p:nvPr userDrawn="1"/>
            </p:nvSpPr>
            <p:spPr bwMode="auto">
              <a:xfrm>
                <a:off x="1519" y="2691"/>
                <a:ext cx="38" cy="4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0" y="1"/>
                  </a:cxn>
                  <a:cxn ang="0">
                    <a:pos x="97" y="3"/>
                  </a:cxn>
                  <a:cxn ang="0">
                    <a:pos x="107" y="11"/>
                  </a:cxn>
                  <a:cxn ang="0">
                    <a:pos x="112" y="24"/>
                  </a:cxn>
                  <a:cxn ang="0">
                    <a:pos x="112" y="40"/>
                  </a:cxn>
                  <a:cxn ang="0">
                    <a:pos x="111" y="51"/>
                  </a:cxn>
                  <a:cxn ang="0">
                    <a:pos x="106" y="59"/>
                  </a:cxn>
                  <a:cxn ang="0">
                    <a:pos x="97" y="64"/>
                  </a:cxn>
                  <a:cxn ang="0">
                    <a:pos x="91" y="66"/>
                  </a:cxn>
                  <a:cxn ang="0">
                    <a:pos x="103" y="69"/>
                  </a:cxn>
                  <a:cxn ang="0">
                    <a:pos x="109" y="75"/>
                  </a:cxn>
                  <a:cxn ang="0">
                    <a:pos x="113" y="83"/>
                  </a:cxn>
                  <a:cxn ang="0">
                    <a:pos x="114" y="97"/>
                  </a:cxn>
                  <a:cxn ang="0">
                    <a:pos x="113" y="113"/>
                  </a:cxn>
                  <a:cxn ang="0">
                    <a:pos x="107" y="124"/>
                  </a:cxn>
                  <a:cxn ang="0">
                    <a:pos x="98" y="130"/>
                  </a:cxn>
                  <a:cxn ang="0">
                    <a:pos x="86" y="133"/>
                  </a:cxn>
                  <a:cxn ang="0">
                    <a:pos x="71" y="134"/>
                  </a:cxn>
                  <a:cxn ang="0">
                    <a:pos x="35" y="29"/>
                  </a:cxn>
                  <a:cxn ang="0">
                    <a:pos x="61" y="54"/>
                  </a:cxn>
                  <a:cxn ang="0">
                    <a:pos x="74" y="51"/>
                  </a:cxn>
                  <a:cxn ang="0">
                    <a:pos x="76" y="40"/>
                  </a:cxn>
                  <a:cxn ang="0">
                    <a:pos x="75" y="32"/>
                  </a:cxn>
                  <a:cxn ang="0">
                    <a:pos x="65" y="29"/>
                  </a:cxn>
                  <a:cxn ang="0">
                    <a:pos x="35" y="78"/>
                  </a:cxn>
                  <a:cxn ang="0">
                    <a:pos x="63" y="104"/>
                  </a:cxn>
                  <a:cxn ang="0">
                    <a:pos x="75" y="102"/>
                  </a:cxn>
                  <a:cxn ang="0">
                    <a:pos x="77" y="98"/>
                  </a:cxn>
                  <a:cxn ang="0">
                    <a:pos x="79" y="91"/>
                  </a:cxn>
                  <a:cxn ang="0">
                    <a:pos x="76" y="81"/>
                  </a:cxn>
                  <a:cxn ang="0">
                    <a:pos x="64" y="78"/>
                  </a:cxn>
                </a:cxnLst>
                <a:rect l="0" t="0" r="r" b="b"/>
                <a:pathLst>
                  <a:path w="114" h="134">
                    <a:moveTo>
                      <a:pt x="0" y="134"/>
                    </a:moveTo>
                    <a:lnTo>
                      <a:pt x="0" y="0"/>
                    </a:lnTo>
                    <a:lnTo>
                      <a:pt x="70" y="0"/>
                    </a:lnTo>
                    <a:lnTo>
                      <a:pt x="80" y="1"/>
                    </a:lnTo>
                    <a:lnTo>
                      <a:pt x="90" y="2"/>
                    </a:lnTo>
                    <a:lnTo>
                      <a:pt x="97" y="3"/>
                    </a:lnTo>
                    <a:lnTo>
                      <a:pt x="102" y="7"/>
                    </a:lnTo>
                    <a:lnTo>
                      <a:pt x="107" y="11"/>
                    </a:lnTo>
                    <a:lnTo>
                      <a:pt x="109" y="17"/>
                    </a:lnTo>
                    <a:lnTo>
                      <a:pt x="112" y="24"/>
                    </a:lnTo>
                    <a:lnTo>
                      <a:pt x="112" y="34"/>
                    </a:lnTo>
                    <a:lnTo>
                      <a:pt x="112" y="40"/>
                    </a:lnTo>
                    <a:lnTo>
                      <a:pt x="112" y="46"/>
                    </a:lnTo>
                    <a:lnTo>
                      <a:pt x="111" y="51"/>
                    </a:lnTo>
                    <a:lnTo>
                      <a:pt x="108" y="56"/>
                    </a:lnTo>
                    <a:lnTo>
                      <a:pt x="106" y="59"/>
                    </a:lnTo>
                    <a:lnTo>
                      <a:pt x="102" y="61"/>
                    </a:lnTo>
                    <a:lnTo>
                      <a:pt x="97" y="64"/>
                    </a:lnTo>
                    <a:lnTo>
                      <a:pt x="91" y="65"/>
                    </a:lnTo>
                    <a:lnTo>
                      <a:pt x="91" y="66"/>
                    </a:lnTo>
                    <a:lnTo>
                      <a:pt x="98" y="67"/>
                    </a:lnTo>
                    <a:lnTo>
                      <a:pt x="103" y="69"/>
                    </a:lnTo>
                    <a:lnTo>
                      <a:pt x="107" y="71"/>
                    </a:lnTo>
                    <a:lnTo>
                      <a:pt x="109" y="75"/>
                    </a:lnTo>
                    <a:lnTo>
                      <a:pt x="112" y="78"/>
                    </a:lnTo>
                    <a:lnTo>
                      <a:pt x="113" y="83"/>
                    </a:lnTo>
                    <a:lnTo>
                      <a:pt x="114" y="89"/>
                    </a:lnTo>
                    <a:lnTo>
                      <a:pt x="114" y="97"/>
                    </a:lnTo>
                    <a:lnTo>
                      <a:pt x="114" y="105"/>
                    </a:lnTo>
                    <a:lnTo>
                      <a:pt x="113" y="113"/>
                    </a:lnTo>
                    <a:lnTo>
                      <a:pt x="111" y="119"/>
                    </a:lnTo>
                    <a:lnTo>
                      <a:pt x="107" y="124"/>
                    </a:lnTo>
                    <a:lnTo>
                      <a:pt x="103" y="128"/>
                    </a:lnTo>
                    <a:lnTo>
                      <a:pt x="98" y="130"/>
                    </a:lnTo>
                    <a:lnTo>
                      <a:pt x="92" y="131"/>
                    </a:lnTo>
                    <a:lnTo>
                      <a:pt x="86" y="133"/>
                    </a:lnTo>
                    <a:lnTo>
                      <a:pt x="80" y="134"/>
                    </a:lnTo>
                    <a:lnTo>
                      <a:pt x="71" y="134"/>
                    </a:lnTo>
                    <a:lnTo>
                      <a:pt x="0" y="134"/>
                    </a:lnTo>
                    <a:close/>
                    <a:moveTo>
                      <a:pt x="35" y="29"/>
                    </a:moveTo>
                    <a:lnTo>
                      <a:pt x="35" y="54"/>
                    </a:lnTo>
                    <a:lnTo>
                      <a:pt x="61" y="54"/>
                    </a:lnTo>
                    <a:lnTo>
                      <a:pt x="69" y="53"/>
                    </a:lnTo>
                    <a:lnTo>
                      <a:pt x="74" y="51"/>
                    </a:lnTo>
                    <a:lnTo>
                      <a:pt x="76" y="48"/>
                    </a:lnTo>
                    <a:lnTo>
                      <a:pt x="76" y="40"/>
                    </a:lnTo>
                    <a:lnTo>
                      <a:pt x="76" y="35"/>
                    </a:lnTo>
                    <a:lnTo>
                      <a:pt x="75" y="32"/>
                    </a:lnTo>
                    <a:lnTo>
                      <a:pt x="71" y="30"/>
                    </a:lnTo>
                    <a:lnTo>
                      <a:pt x="65" y="29"/>
                    </a:lnTo>
                    <a:lnTo>
                      <a:pt x="35" y="29"/>
                    </a:lnTo>
                    <a:close/>
                    <a:moveTo>
                      <a:pt x="35" y="78"/>
                    </a:moveTo>
                    <a:lnTo>
                      <a:pt x="35" y="104"/>
                    </a:lnTo>
                    <a:lnTo>
                      <a:pt x="63" y="104"/>
                    </a:lnTo>
                    <a:lnTo>
                      <a:pt x="70" y="104"/>
                    </a:lnTo>
                    <a:lnTo>
                      <a:pt x="75" y="102"/>
                    </a:lnTo>
                    <a:lnTo>
                      <a:pt x="77" y="99"/>
                    </a:lnTo>
                    <a:lnTo>
                      <a:pt x="77" y="98"/>
                    </a:lnTo>
                    <a:lnTo>
                      <a:pt x="79" y="94"/>
                    </a:lnTo>
                    <a:lnTo>
                      <a:pt x="79" y="91"/>
                    </a:lnTo>
                    <a:lnTo>
                      <a:pt x="79" y="85"/>
                    </a:lnTo>
                    <a:lnTo>
                      <a:pt x="76" y="81"/>
                    </a:lnTo>
                    <a:lnTo>
                      <a:pt x="71" y="78"/>
                    </a:lnTo>
                    <a:lnTo>
                      <a:pt x="64" y="78"/>
                    </a:lnTo>
                    <a:lnTo>
                      <a:pt x="35" y="7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30" name="Freeform 310"/>
              <p:cNvSpPr>
                <a:spLocks noEditPoints="1"/>
              </p:cNvSpPr>
              <p:nvPr userDrawn="1"/>
            </p:nvSpPr>
            <p:spPr bwMode="auto">
              <a:xfrm>
                <a:off x="1561" y="2690"/>
                <a:ext cx="41" cy="46"/>
              </a:xfrm>
              <a:custGeom>
                <a:avLst/>
                <a:gdLst/>
                <a:ahLst/>
                <a:cxnLst>
                  <a:cxn ang="0">
                    <a:pos x="50" y="137"/>
                  </a:cxn>
                  <a:cxn ang="0">
                    <a:pos x="33" y="135"/>
                  </a:cxn>
                  <a:cxn ang="0">
                    <a:pos x="17" y="127"/>
                  </a:cxn>
                  <a:cxn ang="0">
                    <a:pos x="7" y="116"/>
                  </a:cxn>
                  <a:cxn ang="0">
                    <a:pos x="1" y="99"/>
                  </a:cxn>
                  <a:cxn ang="0">
                    <a:pos x="0" y="50"/>
                  </a:cxn>
                  <a:cxn ang="0">
                    <a:pos x="1" y="36"/>
                  </a:cxn>
                  <a:cxn ang="0">
                    <a:pos x="4" y="25"/>
                  </a:cxn>
                  <a:cxn ang="0">
                    <a:pos x="9" y="16"/>
                  </a:cxn>
                  <a:cxn ang="0">
                    <a:pos x="17" y="10"/>
                  </a:cxn>
                  <a:cxn ang="0">
                    <a:pos x="36" y="3"/>
                  </a:cxn>
                  <a:cxn ang="0">
                    <a:pos x="61" y="0"/>
                  </a:cxn>
                  <a:cxn ang="0">
                    <a:pos x="87" y="3"/>
                  </a:cxn>
                  <a:cxn ang="0">
                    <a:pos x="105" y="10"/>
                  </a:cxn>
                  <a:cxn ang="0">
                    <a:pos x="114" y="16"/>
                  </a:cxn>
                  <a:cxn ang="0">
                    <a:pos x="119" y="25"/>
                  </a:cxn>
                  <a:cxn ang="0">
                    <a:pos x="123" y="36"/>
                  </a:cxn>
                  <a:cxn ang="0">
                    <a:pos x="124" y="50"/>
                  </a:cxn>
                  <a:cxn ang="0">
                    <a:pos x="123" y="99"/>
                  </a:cxn>
                  <a:cxn ang="0">
                    <a:pos x="116" y="116"/>
                  </a:cxn>
                  <a:cxn ang="0">
                    <a:pos x="107" y="127"/>
                  </a:cxn>
                  <a:cxn ang="0">
                    <a:pos x="91" y="135"/>
                  </a:cxn>
                  <a:cxn ang="0">
                    <a:pos x="72" y="137"/>
                  </a:cxn>
                  <a:cxn ang="0">
                    <a:pos x="61" y="106"/>
                  </a:cxn>
                  <a:cxn ang="0">
                    <a:pos x="73" y="105"/>
                  </a:cxn>
                  <a:cxn ang="0">
                    <a:pos x="82" y="103"/>
                  </a:cxn>
                  <a:cxn ang="0">
                    <a:pos x="86" y="95"/>
                  </a:cxn>
                  <a:cxn ang="0">
                    <a:pos x="87" y="84"/>
                  </a:cxn>
                  <a:cxn ang="0">
                    <a:pos x="87" y="47"/>
                  </a:cxn>
                  <a:cxn ang="0">
                    <a:pos x="83" y="39"/>
                  </a:cxn>
                  <a:cxn ang="0">
                    <a:pos x="78" y="34"/>
                  </a:cxn>
                  <a:cxn ang="0">
                    <a:pos x="68" y="32"/>
                  </a:cxn>
                  <a:cxn ang="0">
                    <a:pos x="55" y="32"/>
                  </a:cxn>
                  <a:cxn ang="0">
                    <a:pos x="45" y="34"/>
                  </a:cxn>
                  <a:cxn ang="0">
                    <a:pos x="39" y="39"/>
                  </a:cxn>
                  <a:cxn ang="0">
                    <a:pos x="36" y="47"/>
                  </a:cxn>
                  <a:cxn ang="0">
                    <a:pos x="36" y="84"/>
                  </a:cxn>
                  <a:cxn ang="0">
                    <a:pos x="38" y="95"/>
                  </a:cxn>
                  <a:cxn ang="0">
                    <a:pos x="41" y="103"/>
                  </a:cxn>
                  <a:cxn ang="0">
                    <a:pos x="49" y="105"/>
                  </a:cxn>
                  <a:cxn ang="0">
                    <a:pos x="61" y="106"/>
                  </a:cxn>
                </a:cxnLst>
                <a:rect l="0" t="0" r="r" b="b"/>
                <a:pathLst>
                  <a:path w="124" h="137">
                    <a:moveTo>
                      <a:pt x="61" y="137"/>
                    </a:moveTo>
                    <a:lnTo>
                      <a:pt x="50" y="137"/>
                    </a:lnTo>
                    <a:lnTo>
                      <a:pt x="41" y="136"/>
                    </a:lnTo>
                    <a:lnTo>
                      <a:pt x="33" y="135"/>
                    </a:lnTo>
                    <a:lnTo>
                      <a:pt x="24" y="131"/>
                    </a:lnTo>
                    <a:lnTo>
                      <a:pt x="17" y="127"/>
                    </a:lnTo>
                    <a:lnTo>
                      <a:pt x="11" y="122"/>
                    </a:lnTo>
                    <a:lnTo>
                      <a:pt x="7" y="116"/>
                    </a:lnTo>
                    <a:lnTo>
                      <a:pt x="3" y="109"/>
                    </a:lnTo>
                    <a:lnTo>
                      <a:pt x="1" y="99"/>
                    </a:lnTo>
                    <a:lnTo>
                      <a:pt x="0" y="88"/>
                    </a:lnTo>
                    <a:lnTo>
                      <a:pt x="0" y="50"/>
                    </a:lnTo>
                    <a:lnTo>
                      <a:pt x="0" y="42"/>
                    </a:lnTo>
                    <a:lnTo>
                      <a:pt x="1" y="36"/>
                    </a:lnTo>
                    <a:lnTo>
                      <a:pt x="2" y="30"/>
                    </a:lnTo>
                    <a:lnTo>
                      <a:pt x="4" y="25"/>
                    </a:lnTo>
                    <a:lnTo>
                      <a:pt x="7" y="20"/>
                    </a:lnTo>
                    <a:lnTo>
                      <a:pt x="9" y="16"/>
                    </a:lnTo>
                    <a:lnTo>
                      <a:pt x="13" y="13"/>
                    </a:lnTo>
                    <a:lnTo>
                      <a:pt x="17" y="10"/>
                    </a:lnTo>
                    <a:lnTo>
                      <a:pt x="27" y="5"/>
                    </a:lnTo>
                    <a:lnTo>
                      <a:pt x="36" y="3"/>
                    </a:lnTo>
                    <a:lnTo>
                      <a:pt x="48" y="2"/>
                    </a:lnTo>
                    <a:lnTo>
                      <a:pt x="61" y="0"/>
                    </a:lnTo>
                    <a:lnTo>
                      <a:pt x="75" y="2"/>
                    </a:lnTo>
                    <a:lnTo>
                      <a:pt x="87" y="3"/>
                    </a:lnTo>
                    <a:lnTo>
                      <a:pt x="97" y="5"/>
                    </a:lnTo>
                    <a:lnTo>
                      <a:pt x="105" y="10"/>
                    </a:lnTo>
                    <a:lnTo>
                      <a:pt x="110" y="13"/>
                    </a:lnTo>
                    <a:lnTo>
                      <a:pt x="114" y="16"/>
                    </a:lnTo>
                    <a:lnTo>
                      <a:pt x="116" y="20"/>
                    </a:lnTo>
                    <a:lnTo>
                      <a:pt x="119" y="25"/>
                    </a:lnTo>
                    <a:lnTo>
                      <a:pt x="121" y="30"/>
                    </a:lnTo>
                    <a:lnTo>
                      <a:pt x="123" y="36"/>
                    </a:lnTo>
                    <a:lnTo>
                      <a:pt x="123" y="42"/>
                    </a:lnTo>
                    <a:lnTo>
                      <a:pt x="124" y="50"/>
                    </a:lnTo>
                    <a:lnTo>
                      <a:pt x="124" y="88"/>
                    </a:lnTo>
                    <a:lnTo>
                      <a:pt x="123" y="99"/>
                    </a:lnTo>
                    <a:lnTo>
                      <a:pt x="120" y="109"/>
                    </a:lnTo>
                    <a:lnTo>
                      <a:pt x="116" y="116"/>
                    </a:lnTo>
                    <a:lnTo>
                      <a:pt x="111" y="122"/>
                    </a:lnTo>
                    <a:lnTo>
                      <a:pt x="107" y="127"/>
                    </a:lnTo>
                    <a:lnTo>
                      <a:pt x="99" y="131"/>
                    </a:lnTo>
                    <a:lnTo>
                      <a:pt x="91" y="135"/>
                    </a:lnTo>
                    <a:lnTo>
                      <a:pt x="82" y="136"/>
                    </a:lnTo>
                    <a:lnTo>
                      <a:pt x="72" y="137"/>
                    </a:lnTo>
                    <a:lnTo>
                      <a:pt x="61" y="137"/>
                    </a:lnTo>
                    <a:close/>
                    <a:moveTo>
                      <a:pt x="61" y="106"/>
                    </a:moveTo>
                    <a:lnTo>
                      <a:pt x="68" y="105"/>
                    </a:lnTo>
                    <a:lnTo>
                      <a:pt x="73" y="105"/>
                    </a:lnTo>
                    <a:lnTo>
                      <a:pt x="78" y="104"/>
                    </a:lnTo>
                    <a:lnTo>
                      <a:pt x="82" y="103"/>
                    </a:lnTo>
                    <a:lnTo>
                      <a:pt x="83" y="99"/>
                    </a:lnTo>
                    <a:lnTo>
                      <a:pt x="86" y="95"/>
                    </a:lnTo>
                    <a:lnTo>
                      <a:pt x="87" y="90"/>
                    </a:lnTo>
                    <a:lnTo>
                      <a:pt x="87" y="84"/>
                    </a:lnTo>
                    <a:lnTo>
                      <a:pt x="87" y="53"/>
                    </a:lnTo>
                    <a:lnTo>
                      <a:pt x="87" y="47"/>
                    </a:lnTo>
                    <a:lnTo>
                      <a:pt x="86" y="42"/>
                    </a:lnTo>
                    <a:lnTo>
                      <a:pt x="83" y="39"/>
                    </a:lnTo>
                    <a:lnTo>
                      <a:pt x="82" y="36"/>
                    </a:lnTo>
                    <a:lnTo>
                      <a:pt x="78" y="34"/>
                    </a:lnTo>
                    <a:lnTo>
                      <a:pt x="73" y="32"/>
                    </a:lnTo>
                    <a:lnTo>
                      <a:pt x="68" y="32"/>
                    </a:lnTo>
                    <a:lnTo>
                      <a:pt x="61" y="32"/>
                    </a:lnTo>
                    <a:lnTo>
                      <a:pt x="55" y="32"/>
                    </a:lnTo>
                    <a:lnTo>
                      <a:pt x="49" y="32"/>
                    </a:lnTo>
                    <a:lnTo>
                      <a:pt x="45" y="34"/>
                    </a:lnTo>
                    <a:lnTo>
                      <a:pt x="41" y="36"/>
                    </a:lnTo>
                    <a:lnTo>
                      <a:pt x="39" y="39"/>
                    </a:lnTo>
                    <a:lnTo>
                      <a:pt x="38" y="42"/>
                    </a:lnTo>
                    <a:lnTo>
                      <a:pt x="36" y="47"/>
                    </a:lnTo>
                    <a:lnTo>
                      <a:pt x="36" y="53"/>
                    </a:lnTo>
                    <a:lnTo>
                      <a:pt x="36" y="84"/>
                    </a:lnTo>
                    <a:lnTo>
                      <a:pt x="36" y="90"/>
                    </a:lnTo>
                    <a:lnTo>
                      <a:pt x="38" y="95"/>
                    </a:lnTo>
                    <a:lnTo>
                      <a:pt x="39" y="99"/>
                    </a:lnTo>
                    <a:lnTo>
                      <a:pt x="41" y="103"/>
                    </a:lnTo>
                    <a:lnTo>
                      <a:pt x="45" y="104"/>
                    </a:lnTo>
                    <a:lnTo>
                      <a:pt x="49" y="105"/>
                    </a:lnTo>
                    <a:lnTo>
                      <a:pt x="55" y="105"/>
                    </a:lnTo>
                    <a:lnTo>
                      <a:pt x="61" y="106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31" name="Freeform 311"/>
              <p:cNvSpPr>
                <a:spLocks/>
              </p:cNvSpPr>
              <p:nvPr userDrawn="1"/>
            </p:nvSpPr>
            <p:spPr bwMode="auto">
              <a:xfrm>
                <a:off x="1275" y="2516"/>
                <a:ext cx="53" cy="53"/>
              </a:xfrm>
              <a:custGeom>
                <a:avLst/>
                <a:gdLst/>
                <a:ahLst/>
                <a:cxnLst>
                  <a:cxn ang="0">
                    <a:pos x="157" y="88"/>
                  </a:cxn>
                  <a:cxn ang="0">
                    <a:pos x="155" y="104"/>
                  </a:cxn>
                  <a:cxn ang="0">
                    <a:pos x="149" y="117"/>
                  </a:cxn>
                  <a:cxn ang="0">
                    <a:pos x="140" y="130"/>
                  </a:cxn>
                  <a:cxn ang="0">
                    <a:pos x="129" y="141"/>
                  </a:cxn>
                  <a:cxn ang="0">
                    <a:pos x="117" y="149"/>
                  </a:cxn>
                  <a:cxn ang="0">
                    <a:pos x="103" y="155"/>
                  </a:cxn>
                  <a:cxn ang="0">
                    <a:pos x="87" y="158"/>
                  </a:cxn>
                  <a:cxn ang="0">
                    <a:pos x="71" y="158"/>
                  </a:cxn>
                  <a:cxn ang="0">
                    <a:pos x="55" y="155"/>
                  </a:cxn>
                  <a:cxn ang="0">
                    <a:pos x="42" y="149"/>
                  </a:cxn>
                  <a:cxn ang="0">
                    <a:pos x="29" y="141"/>
                  </a:cxn>
                  <a:cxn ang="0">
                    <a:pos x="18" y="130"/>
                  </a:cxn>
                  <a:cxn ang="0">
                    <a:pos x="10" y="117"/>
                  </a:cxn>
                  <a:cxn ang="0">
                    <a:pos x="4" y="104"/>
                  </a:cxn>
                  <a:cxn ang="0">
                    <a:pos x="1" y="88"/>
                  </a:cxn>
                  <a:cxn ang="0">
                    <a:pos x="1" y="72"/>
                  </a:cxn>
                  <a:cxn ang="0">
                    <a:pos x="4" y="56"/>
                  </a:cxn>
                  <a:cxn ang="0">
                    <a:pos x="10" y="42"/>
                  </a:cxn>
                  <a:cxn ang="0">
                    <a:pos x="18" y="30"/>
                  </a:cxn>
                  <a:cxn ang="0">
                    <a:pos x="29" y="19"/>
                  </a:cxn>
                  <a:cxn ang="0">
                    <a:pos x="42" y="10"/>
                  </a:cxn>
                  <a:cxn ang="0">
                    <a:pos x="55" y="4"/>
                  </a:cxn>
                  <a:cxn ang="0">
                    <a:pos x="71" y="2"/>
                  </a:cxn>
                  <a:cxn ang="0">
                    <a:pos x="87" y="2"/>
                  </a:cxn>
                  <a:cxn ang="0">
                    <a:pos x="103" y="4"/>
                  </a:cxn>
                  <a:cxn ang="0">
                    <a:pos x="117" y="10"/>
                  </a:cxn>
                  <a:cxn ang="0">
                    <a:pos x="129" y="19"/>
                  </a:cxn>
                  <a:cxn ang="0">
                    <a:pos x="140" y="30"/>
                  </a:cxn>
                  <a:cxn ang="0">
                    <a:pos x="149" y="42"/>
                  </a:cxn>
                  <a:cxn ang="0">
                    <a:pos x="155" y="56"/>
                  </a:cxn>
                  <a:cxn ang="0">
                    <a:pos x="157" y="72"/>
                  </a:cxn>
                </a:cxnLst>
                <a:rect l="0" t="0" r="r" b="b"/>
                <a:pathLst>
                  <a:path w="159" h="159">
                    <a:moveTo>
                      <a:pt x="159" y="79"/>
                    </a:moveTo>
                    <a:lnTo>
                      <a:pt x="157" y="88"/>
                    </a:lnTo>
                    <a:lnTo>
                      <a:pt x="156" y="95"/>
                    </a:lnTo>
                    <a:lnTo>
                      <a:pt x="155" y="104"/>
                    </a:lnTo>
                    <a:lnTo>
                      <a:pt x="152" y="110"/>
                    </a:lnTo>
                    <a:lnTo>
                      <a:pt x="149" y="117"/>
                    </a:lnTo>
                    <a:lnTo>
                      <a:pt x="145" y="123"/>
                    </a:lnTo>
                    <a:lnTo>
                      <a:pt x="140" y="130"/>
                    </a:lnTo>
                    <a:lnTo>
                      <a:pt x="135" y="136"/>
                    </a:lnTo>
                    <a:lnTo>
                      <a:pt x="129" y="141"/>
                    </a:lnTo>
                    <a:lnTo>
                      <a:pt x="123" y="146"/>
                    </a:lnTo>
                    <a:lnTo>
                      <a:pt x="117" y="149"/>
                    </a:lnTo>
                    <a:lnTo>
                      <a:pt x="109" y="153"/>
                    </a:lnTo>
                    <a:lnTo>
                      <a:pt x="103" y="155"/>
                    </a:lnTo>
                    <a:lnTo>
                      <a:pt x="95" y="157"/>
                    </a:lnTo>
                    <a:lnTo>
                      <a:pt x="87" y="158"/>
                    </a:lnTo>
                    <a:lnTo>
                      <a:pt x="79" y="159"/>
                    </a:lnTo>
                    <a:lnTo>
                      <a:pt x="71" y="158"/>
                    </a:lnTo>
                    <a:lnTo>
                      <a:pt x="63" y="157"/>
                    </a:lnTo>
                    <a:lnTo>
                      <a:pt x="55" y="155"/>
                    </a:lnTo>
                    <a:lnTo>
                      <a:pt x="48" y="153"/>
                    </a:lnTo>
                    <a:lnTo>
                      <a:pt x="42" y="149"/>
                    </a:lnTo>
                    <a:lnTo>
                      <a:pt x="36" y="146"/>
                    </a:lnTo>
                    <a:lnTo>
                      <a:pt x="29" y="141"/>
                    </a:lnTo>
                    <a:lnTo>
                      <a:pt x="23" y="136"/>
                    </a:lnTo>
                    <a:lnTo>
                      <a:pt x="18" y="130"/>
                    </a:lnTo>
                    <a:lnTo>
                      <a:pt x="13" y="123"/>
                    </a:lnTo>
                    <a:lnTo>
                      <a:pt x="10" y="117"/>
                    </a:lnTo>
                    <a:lnTo>
                      <a:pt x="6" y="110"/>
                    </a:lnTo>
                    <a:lnTo>
                      <a:pt x="4" y="104"/>
                    </a:lnTo>
                    <a:lnTo>
                      <a:pt x="2" y="95"/>
                    </a:lnTo>
                    <a:lnTo>
                      <a:pt x="1" y="88"/>
                    </a:lnTo>
                    <a:lnTo>
                      <a:pt x="0" y="79"/>
                    </a:lnTo>
                    <a:lnTo>
                      <a:pt x="1" y="72"/>
                    </a:lnTo>
                    <a:lnTo>
                      <a:pt x="2" y="63"/>
                    </a:lnTo>
                    <a:lnTo>
                      <a:pt x="4" y="56"/>
                    </a:lnTo>
                    <a:lnTo>
                      <a:pt x="6" y="48"/>
                    </a:lnTo>
                    <a:lnTo>
                      <a:pt x="10" y="42"/>
                    </a:lnTo>
                    <a:lnTo>
                      <a:pt x="13" y="36"/>
                    </a:lnTo>
                    <a:lnTo>
                      <a:pt x="18" y="30"/>
                    </a:lnTo>
                    <a:lnTo>
                      <a:pt x="23" y="24"/>
                    </a:lnTo>
                    <a:lnTo>
                      <a:pt x="29" y="19"/>
                    </a:lnTo>
                    <a:lnTo>
                      <a:pt x="36" y="14"/>
                    </a:lnTo>
                    <a:lnTo>
                      <a:pt x="42" y="10"/>
                    </a:lnTo>
                    <a:lnTo>
                      <a:pt x="48" y="7"/>
                    </a:lnTo>
                    <a:lnTo>
                      <a:pt x="55" y="4"/>
                    </a:lnTo>
                    <a:lnTo>
                      <a:pt x="63" y="3"/>
                    </a:lnTo>
                    <a:lnTo>
                      <a:pt x="71" y="2"/>
                    </a:lnTo>
                    <a:lnTo>
                      <a:pt x="79" y="0"/>
                    </a:lnTo>
                    <a:lnTo>
                      <a:pt x="87" y="2"/>
                    </a:lnTo>
                    <a:lnTo>
                      <a:pt x="95" y="3"/>
                    </a:lnTo>
                    <a:lnTo>
                      <a:pt x="103" y="4"/>
                    </a:lnTo>
                    <a:lnTo>
                      <a:pt x="109" y="7"/>
                    </a:lnTo>
                    <a:lnTo>
                      <a:pt x="117" y="10"/>
                    </a:lnTo>
                    <a:lnTo>
                      <a:pt x="123" y="14"/>
                    </a:lnTo>
                    <a:lnTo>
                      <a:pt x="129" y="19"/>
                    </a:lnTo>
                    <a:lnTo>
                      <a:pt x="135" y="24"/>
                    </a:lnTo>
                    <a:lnTo>
                      <a:pt x="140" y="30"/>
                    </a:lnTo>
                    <a:lnTo>
                      <a:pt x="145" y="36"/>
                    </a:lnTo>
                    <a:lnTo>
                      <a:pt x="149" y="42"/>
                    </a:lnTo>
                    <a:lnTo>
                      <a:pt x="152" y="48"/>
                    </a:lnTo>
                    <a:lnTo>
                      <a:pt x="155" y="56"/>
                    </a:lnTo>
                    <a:lnTo>
                      <a:pt x="156" y="63"/>
                    </a:lnTo>
                    <a:lnTo>
                      <a:pt x="157" y="72"/>
                    </a:lnTo>
                    <a:lnTo>
                      <a:pt x="159" y="79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32" name="Freeform 312"/>
              <p:cNvSpPr>
                <a:spLocks/>
              </p:cNvSpPr>
              <p:nvPr userDrawn="1"/>
            </p:nvSpPr>
            <p:spPr bwMode="auto">
              <a:xfrm>
                <a:off x="1281" y="2522"/>
                <a:ext cx="40" cy="40"/>
              </a:xfrm>
              <a:custGeom>
                <a:avLst/>
                <a:gdLst/>
                <a:ahLst/>
                <a:cxnLst>
                  <a:cxn ang="0">
                    <a:pos x="119" y="59"/>
                  </a:cxn>
                  <a:cxn ang="0">
                    <a:pos x="118" y="71"/>
                  </a:cxn>
                  <a:cxn ang="0">
                    <a:pos x="114" y="83"/>
                  </a:cxn>
                  <a:cxn ang="0">
                    <a:pos x="108" y="92"/>
                  </a:cxn>
                  <a:cxn ang="0">
                    <a:pos x="100" y="101"/>
                  </a:cxn>
                  <a:cxn ang="0">
                    <a:pos x="92" y="108"/>
                  </a:cxn>
                  <a:cxn ang="0">
                    <a:pos x="82" y="115"/>
                  </a:cxn>
                  <a:cxn ang="0">
                    <a:pos x="71" y="118"/>
                  </a:cxn>
                  <a:cxn ang="0">
                    <a:pos x="59" y="119"/>
                  </a:cxn>
                  <a:cxn ang="0">
                    <a:pos x="48" y="118"/>
                  </a:cxn>
                  <a:cxn ang="0">
                    <a:pos x="36" y="115"/>
                  </a:cxn>
                  <a:cxn ang="0">
                    <a:pos x="27" y="108"/>
                  </a:cxn>
                  <a:cxn ang="0">
                    <a:pos x="17" y="101"/>
                  </a:cxn>
                  <a:cxn ang="0">
                    <a:pos x="11" y="92"/>
                  </a:cxn>
                  <a:cxn ang="0">
                    <a:pos x="4" y="83"/>
                  </a:cxn>
                  <a:cxn ang="0">
                    <a:pos x="1" y="71"/>
                  </a:cxn>
                  <a:cxn ang="0">
                    <a:pos x="0" y="59"/>
                  </a:cxn>
                  <a:cxn ang="0">
                    <a:pos x="1" y="48"/>
                  </a:cxn>
                  <a:cxn ang="0">
                    <a:pos x="4" y="37"/>
                  </a:cxn>
                  <a:cxn ang="0">
                    <a:pos x="11" y="27"/>
                  </a:cxn>
                  <a:cxn ang="0">
                    <a:pos x="17" y="17"/>
                  </a:cxn>
                  <a:cxn ang="0">
                    <a:pos x="27" y="11"/>
                  </a:cxn>
                  <a:cxn ang="0">
                    <a:pos x="36" y="5"/>
                  </a:cxn>
                  <a:cxn ang="0">
                    <a:pos x="48" y="1"/>
                  </a:cxn>
                  <a:cxn ang="0">
                    <a:pos x="59" y="0"/>
                  </a:cxn>
                  <a:cxn ang="0">
                    <a:pos x="71" y="1"/>
                  </a:cxn>
                  <a:cxn ang="0">
                    <a:pos x="82" y="5"/>
                  </a:cxn>
                  <a:cxn ang="0">
                    <a:pos x="92" y="11"/>
                  </a:cxn>
                  <a:cxn ang="0">
                    <a:pos x="100" y="17"/>
                  </a:cxn>
                  <a:cxn ang="0">
                    <a:pos x="108" y="27"/>
                  </a:cxn>
                  <a:cxn ang="0">
                    <a:pos x="114" y="37"/>
                  </a:cxn>
                  <a:cxn ang="0">
                    <a:pos x="118" y="48"/>
                  </a:cxn>
                  <a:cxn ang="0">
                    <a:pos x="119" y="59"/>
                  </a:cxn>
                </a:cxnLst>
                <a:rect l="0" t="0" r="r" b="b"/>
                <a:pathLst>
                  <a:path w="119" h="119">
                    <a:moveTo>
                      <a:pt x="119" y="59"/>
                    </a:moveTo>
                    <a:lnTo>
                      <a:pt x="118" y="71"/>
                    </a:lnTo>
                    <a:lnTo>
                      <a:pt x="114" y="83"/>
                    </a:lnTo>
                    <a:lnTo>
                      <a:pt x="108" y="92"/>
                    </a:lnTo>
                    <a:lnTo>
                      <a:pt x="100" y="101"/>
                    </a:lnTo>
                    <a:lnTo>
                      <a:pt x="92" y="108"/>
                    </a:lnTo>
                    <a:lnTo>
                      <a:pt x="82" y="115"/>
                    </a:lnTo>
                    <a:lnTo>
                      <a:pt x="71" y="118"/>
                    </a:lnTo>
                    <a:lnTo>
                      <a:pt x="59" y="119"/>
                    </a:lnTo>
                    <a:lnTo>
                      <a:pt x="48" y="118"/>
                    </a:lnTo>
                    <a:lnTo>
                      <a:pt x="36" y="115"/>
                    </a:lnTo>
                    <a:lnTo>
                      <a:pt x="27" y="108"/>
                    </a:lnTo>
                    <a:lnTo>
                      <a:pt x="17" y="101"/>
                    </a:lnTo>
                    <a:lnTo>
                      <a:pt x="11" y="92"/>
                    </a:lnTo>
                    <a:lnTo>
                      <a:pt x="4" y="83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1" y="48"/>
                    </a:lnTo>
                    <a:lnTo>
                      <a:pt x="4" y="37"/>
                    </a:lnTo>
                    <a:lnTo>
                      <a:pt x="11" y="27"/>
                    </a:lnTo>
                    <a:lnTo>
                      <a:pt x="17" y="17"/>
                    </a:lnTo>
                    <a:lnTo>
                      <a:pt x="27" y="11"/>
                    </a:lnTo>
                    <a:lnTo>
                      <a:pt x="36" y="5"/>
                    </a:lnTo>
                    <a:lnTo>
                      <a:pt x="48" y="1"/>
                    </a:lnTo>
                    <a:lnTo>
                      <a:pt x="59" y="0"/>
                    </a:lnTo>
                    <a:lnTo>
                      <a:pt x="71" y="1"/>
                    </a:lnTo>
                    <a:lnTo>
                      <a:pt x="82" y="5"/>
                    </a:lnTo>
                    <a:lnTo>
                      <a:pt x="92" y="11"/>
                    </a:lnTo>
                    <a:lnTo>
                      <a:pt x="100" y="17"/>
                    </a:lnTo>
                    <a:lnTo>
                      <a:pt x="108" y="27"/>
                    </a:lnTo>
                    <a:lnTo>
                      <a:pt x="114" y="37"/>
                    </a:lnTo>
                    <a:lnTo>
                      <a:pt x="118" y="48"/>
                    </a:lnTo>
                    <a:lnTo>
                      <a:pt x="119" y="5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33" name="Freeform 313"/>
              <p:cNvSpPr>
                <a:spLocks/>
              </p:cNvSpPr>
              <p:nvPr userDrawn="1"/>
            </p:nvSpPr>
            <p:spPr bwMode="auto">
              <a:xfrm>
                <a:off x="1360" y="2520"/>
                <a:ext cx="41" cy="45"/>
              </a:xfrm>
              <a:custGeom>
                <a:avLst/>
                <a:gdLst/>
                <a:ahLst/>
                <a:cxnLst>
                  <a:cxn ang="0">
                    <a:pos x="97" y="134"/>
                  </a:cxn>
                  <a:cxn ang="0">
                    <a:pos x="87" y="133"/>
                  </a:cxn>
                  <a:cxn ang="0">
                    <a:pos x="81" y="129"/>
                  </a:cxn>
                  <a:cxn ang="0">
                    <a:pos x="77" y="123"/>
                  </a:cxn>
                  <a:cxn ang="0">
                    <a:pos x="76" y="114"/>
                  </a:cxn>
                  <a:cxn ang="0">
                    <a:pos x="75" y="91"/>
                  </a:cxn>
                  <a:cxn ang="0">
                    <a:pos x="70" y="84"/>
                  </a:cxn>
                  <a:cxn ang="0">
                    <a:pos x="65" y="81"/>
                  </a:cxn>
                  <a:cxn ang="0">
                    <a:pos x="36" y="81"/>
                  </a:cxn>
                  <a:cxn ang="0">
                    <a:pos x="0" y="134"/>
                  </a:cxn>
                  <a:cxn ang="0">
                    <a:pos x="36" y="0"/>
                  </a:cxn>
                  <a:cxn ang="0">
                    <a:pos x="60" y="50"/>
                  </a:cxn>
                  <a:cxn ang="0">
                    <a:pos x="66" y="49"/>
                  </a:cxn>
                  <a:cxn ang="0">
                    <a:pos x="71" y="47"/>
                  </a:cxn>
                  <a:cxn ang="0">
                    <a:pos x="75" y="33"/>
                  </a:cxn>
                  <a:cxn ang="0">
                    <a:pos x="76" y="16"/>
                  </a:cxn>
                  <a:cxn ang="0">
                    <a:pos x="79" y="9"/>
                  </a:cxn>
                  <a:cxn ang="0">
                    <a:pos x="84" y="4"/>
                  </a:cxn>
                  <a:cxn ang="0">
                    <a:pos x="91" y="0"/>
                  </a:cxn>
                  <a:cxn ang="0">
                    <a:pos x="118" y="0"/>
                  </a:cxn>
                  <a:cxn ang="0">
                    <a:pos x="118" y="23"/>
                  </a:cxn>
                  <a:cxn ang="0">
                    <a:pos x="116" y="23"/>
                  </a:cxn>
                  <a:cxn ang="0">
                    <a:pos x="113" y="23"/>
                  </a:cxn>
                  <a:cxn ang="0">
                    <a:pos x="112" y="25"/>
                  </a:cxn>
                  <a:cxn ang="0">
                    <a:pos x="111" y="28"/>
                  </a:cxn>
                  <a:cxn ang="0">
                    <a:pos x="111" y="42"/>
                  </a:cxn>
                  <a:cxn ang="0">
                    <a:pos x="108" y="52"/>
                  </a:cxn>
                  <a:cxn ang="0">
                    <a:pos x="105" y="59"/>
                  </a:cxn>
                  <a:cxn ang="0">
                    <a:pos x="97" y="64"/>
                  </a:cxn>
                  <a:cxn ang="0">
                    <a:pos x="87" y="65"/>
                  </a:cxn>
                  <a:cxn ang="0">
                    <a:pos x="93" y="66"/>
                  </a:cxn>
                  <a:cxn ang="0">
                    <a:pos x="102" y="70"/>
                  </a:cxn>
                  <a:cxn ang="0">
                    <a:pos x="108" y="76"/>
                  </a:cxn>
                  <a:cxn ang="0">
                    <a:pos x="112" y="85"/>
                  </a:cxn>
                  <a:cxn ang="0">
                    <a:pos x="112" y="102"/>
                  </a:cxn>
                  <a:cxn ang="0">
                    <a:pos x="112" y="108"/>
                  </a:cxn>
                  <a:cxn ang="0">
                    <a:pos x="114" y="111"/>
                  </a:cxn>
                  <a:cxn ang="0">
                    <a:pos x="117" y="111"/>
                  </a:cxn>
                  <a:cxn ang="0">
                    <a:pos x="121" y="111"/>
                  </a:cxn>
                </a:cxnLst>
                <a:rect l="0" t="0" r="r" b="b"/>
                <a:pathLst>
                  <a:path w="121" h="134">
                    <a:moveTo>
                      <a:pt x="121" y="134"/>
                    </a:moveTo>
                    <a:lnTo>
                      <a:pt x="97" y="134"/>
                    </a:lnTo>
                    <a:lnTo>
                      <a:pt x="92" y="134"/>
                    </a:lnTo>
                    <a:lnTo>
                      <a:pt x="87" y="133"/>
                    </a:lnTo>
                    <a:lnTo>
                      <a:pt x="84" y="132"/>
                    </a:lnTo>
                    <a:lnTo>
                      <a:pt x="81" y="129"/>
                    </a:lnTo>
                    <a:lnTo>
                      <a:pt x="79" y="125"/>
                    </a:lnTo>
                    <a:lnTo>
                      <a:pt x="77" y="123"/>
                    </a:lnTo>
                    <a:lnTo>
                      <a:pt x="76" y="118"/>
                    </a:lnTo>
                    <a:lnTo>
                      <a:pt x="76" y="114"/>
                    </a:lnTo>
                    <a:lnTo>
                      <a:pt x="76" y="98"/>
                    </a:lnTo>
                    <a:lnTo>
                      <a:pt x="75" y="91"/>
                    </a:lnTo>
                    <a:lnTo>
                      <a:pt x="73" y="86"/>
                    </a:lnTo>
                    <a:lnTo>
                      <a:pt x="70" y="84"/>
                    </a:lnTo>
                    <a:lnTo>
                      <a:pt x="68" y="82"/>
                    </a:lnTo>
                    <a:lnTo>
                      <a:pt x="65" y="81"/>
                    </a:lnTo>
                    <a:lnTo>
                      <a:pt x="61" y="81"/>
                    </a:lnTo>
                    <a:lnTo>
                      <a:pt x="36" y="81"/>
                    </a:lnTo>
                    <a:lnTo>
                      <a:pt x="36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50"/>
                    </a:lnTo>
                    <a:lnTo>
                      <a:pt x="60" y="50"/>
                    </a:lnTo>
                    <a:lnTo>
                      <a:pt x="64" y="50"/>
                    </a:lnTo>
                    <a:lnTo>
                      <a:pt x="66" y="49"/>
                    </a:lnTo>
                    <a:lnTo>
                      <a:pt x="69" y="48"/>
                    </a:lnTo>
                    <a:lnTo>
                      <a:pt x="71" y="47"/>
                    </a:lnTo>
                    <a:lnTo>
                      <a:pt x="74" y="41"/>
                    </a:lnTo>
                    <a:lnTo>
                      <a:pt x="75" y="33"/>
                    </a:lnTo>
                    <a:lnTo>
                      <a:pt x="75" y="20"/>
                    </a:lnTo>
                    <a:lnTo>
                      <a:pt x="76" y="16"/>
                    </a:lnTo>
                    <a:lnTo>
                      <a:pt x="76" y="11"/>
                    </a:lnTo>
                    <a:lnTo>
                      <a:pt x="79" y="9"/>
                    </a:lnTo>
                    <a:lnTo>
                      <a:pt x="80" y="5"/>
                    </a:lnTo>
                    <a:lnTo>
                      <a:pt x="84" y="4"/>
                    </a:lnTo>
                    <a:lnTo>
                      <a:pt x="87" y="1"/>
                    </a:lnTo>
                    <a:lnTo>
                      <a:pt x="91" y="0"/>
                    </a:lnTo>
                    <a:lnTo>
                      <a:pt x="96" y="0"/>
                    </a:lnTo>
                    <a:lnTo>
                      <a:pt x="118" y="0"/>
                    </a:lnTo>
                    <a:lnTo>
                      <a:pt x="118" y="23"/>
                    </a:lnTo>
                    <a:lnTo>
                      <a:pt x="118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3" y="23"/>
                    </a:lnTo>
                    <a:lnTo>
                      <a:pt x="112" y="23"/>
                    </a:lnTo>
                    <a:lnTo>
                      <a:pt x="112" y="25"/>
                    </a:lnTo>
                    <a:lnTo>
                      <a:pt x="111" y="27"/>
                    </a:lnTo>
                    <a:lnTo>
                      <a:pt x="111" y="28"/>
                    </a:lnTo>
                    <a:lnTo>
                      <a:pt x="111" y="32"/>
                    </a:lnTo>
                    <a:lnTo>
                      <a:pt x="111" y="42"/>
                    </a:lnTo>
                    <a:lnTo>
                      <a:pt x="109" y="47"/>
                    </a:lnTo>
                    <a:lnTo>
                      <a:pt x="108" y="52"/>
                    </a:lnTo>
                    <a:lnTo>
                      <a:pt x="107" y="55"/>
                    </a:lnTo>
                    <a:lnTo>
                      <a:pt x="105" y="59"/>
                    </a:lnTo>
                    <a:lnTo>
                      <a:pt x="101" y="61"/>
                    </a:lnTo>
                    <a:lnTo>
                      <a:pt x="97" y="64"/>
                    </a:lnTo>
                    <a:lnTo>
                      <a:pt x="93" y="65"/>
                    </a:lnTo>
                    <a:lnTo>
                      <a:pt x="87" y="65"/>
                    </a:lnTo>
                    <a:lnTo>
                      <a:pt x="87" y="66"/>
                    </a:lnTo>
                    <a:lnTo>
                      <a:pt x="93" y="66"/>
                    </a:lnTo>
                    <a:lnTo>
                      <a:pt x="97" y="68"/>
                    </a:lnTo>
                    <a:lnTo>
                      <a:pt x="102" y="70"/>
                    </a:lnTo>
                    <a:lnTo>
                      <a:pt x="106" y="73"/>
                    </a:lnTo>
                    <a:lnTo>
                      <a:pt x="108" y="76"/>
                    </a:lnTo>
                    <a:lnTo>
                      <a:pt x="111" y="80"/>
                    </a:lnTo>
                    <a:lnTo>
                      <a:pt x="112" y="85"/>
                    </a:lnTo>
                    <a:lnTo>
                      <a:pt x="112" y="90"/>
                    </a:lnTo>
                    <a:lnTo>
                      <a:pt x="112" y="102"/>
                    </a:lnTo>
                    <a:lnTo>
                      <a:pt x="112" y="106"/>
                    </a:lnTo>
                    <a:lnTo>
                      <a:pt x="112" y="108"/>
                    </a:lnTo>
                    <a:lnTo>
                      <a:pt x="113" y="109"/>
                    </a:lnTo>
                    <a:lnTo>
                      <a:pt x="114" y="111"/>
                    </a:lnTo>
                    <a:lnTo>
                      <a:pt x="116" y="111"/>
                    </a:lnTo>
                    <a:lnTo>
                      <a:pt x="117" y="111"/>
                    </a:lnTo>
                    <a:lnTo>
                      <a:pt x="118" y="111"/>
                    </a:lnTo>
                    <a:lnTo>
                      <a:pt x="121" y="111"/>
                    </a:lnTo>
                    <a:lnTo>
                      <a:pt x="121" y="134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34" name="Freeform 314"/>
              <p:cNvSpPr>
                <a:spLocks noEditPoints="1"/>
              </p:cNvSpPr>
              <p:nvPr userDrawn="1"/>
            </p:nvSpPr>
            <p:spPr bwMode="auto">
              <a:xfrm>
                <a:off x="1405" y="2520"/>
                <a:ext cx="41" cy="45"/>
              </a:xfrm>
              <a:custGeom>
                <a:avLst/>
                <a:gdLst/>
                <a:ahLst/>
                <a:cxnLst>
                  <a:cxn ang="0">
                    <a:pos x="52" y="136"/>
                  </a:cxn>
                  <a:cxn ang="0">
                    <a:pos x="33" y="133"/>
                  </a:cxn>
                  <a:cxn ang="0">
                    <a:pos x="17" y="126"/>
                  </a:cxn>
                  <a:cxn ang="0">
                    <a:pos x="7" y="115"/>
                  </a:cxn>
                  <a:cxn ang="0">
                    <a:pos x="1" y="98"/>
                  </a:cxn>
                  <a:cxn ang="0">
                    <a:pos x="0" y="49"/>
                  </a:cxn>
                  <a:cxn ang="0">
                    <a:pos x="1" y="35"/>
                  </a:cxn>
                  <a:cxn ang="0">
                    <a:pos x="5" y="24"/>
                  </a:cxn>
                  <a:cxn ang="0">
                    <a:pos x="10" y="16"/>
                  </a:cxn>
                  <a:cxn ang="0">
                    <a:pos x="19" y="10"/>
                  </a:cxn>
                  <a:cxn ang="0">
                    <a:pos x="37" y="2"/>
                  </a:cxn>
                  <a:cxn ang="0">
                    <a:pos x="62" y="0"/>
                  </a:cxn>
                  <a:cxn ang="0">
                    <a:pos x="87" y="2"/>
                  </a:cxn>
                  <a:cxn ang="0">
                    <a:pos x="106" y="10"/>
                  </a:cxn>
                  <a:cxn ang="0">
                    <a:pos x="114" y="16"/>
                  </a:cxn>
                  <a:cxn ang="0">
                    <a:pos x="119" y="24"/>
                  </a:cxn>
                  <a:cxn ang="0">
                    <a:pos x="123" y="35"/>
                  </a:cxn>
                  <a:cxn ang="0">
                    <a:pos x="124" y="49"/>
                  </a:cxn>
                  <a:cxn ang="0">
                    <a:pos x="123" y="98"/>
                  </a:cxn>
                  <a:cxn ang="0">
                    <a:pos x="117" y="115"/>
                  </a:cxn>
                  <a:cxn ang="0">
                    <a:pos x="107" y="126"/>
                  </a:cxn>
                  <a:cxn ang="0">
                    <a:pos x="91" y="133"/>
                  </a:cxn>
                  <a:cxn ang="0">
                    <a:pos x="73" y="136"/>
                  </a:cxn>
                  <a:cxn ang="0">
                    <a:pos x="62" y="106"/>
                  </a:cxn>
                  <a:cxn ang="0">
                    <a:pos x="75" y="104"/>
                  </a:cxn>
                  <a:cxn ang="0">
                    <a:pos x="82" y="101"/>
                  </a:cxn>
                  <a:cxn ang="0">
                    <a:pos x="86" y="94"/>
                  </a:cxn>
                  <a:cxn ang="0">
                    <a:pos x="87" y="83"/>
                  </a:cxn>
                  <a:cxn ang="0">
                    <a:pos x="87" y="46"/>
                  </a:cxn>
                  <a:cxn ang="0">
                    <a:pos x="85" y="38"/>
                  </a:cxn>
                  <a:cxn ang="0">
                    <a:pos x="79" y="33"/>
                  </a:cxn>
                  <a:cxn ang="0">
                    <a:pos x="69" y="32"/>
                  </a:cxn>
                  <a:cxn ang="0">
                    <a:pos x="55" y="32"/>
                  </a:cxn>
                  <a:cxn ang="0">
                    <a:pos x="46" y="33"/>
                  </a:cxn>
                  <a:cxn ang="0">
                    <a:pos x="39" y="38"/>
                  </a:cxn>
                  <a:cxn ang="0">
                    <a:pos x="37" y="46"/>
                  </a:cxn>
                  <a:cxn ang="0">
                    <a:pos x="37" y="83"/>
                  </a:cxn>
                  <a:cxn ang="0">
                    <a:pos x="38" y="94"/>
                  </a:cxn>
                  <a:cxn ang="0">
                    <a:pos x="42" y="101"/>
                  </a:cxn>
                  <a:cxn ang="0">
                    <a:pos x="49" y="104"/>
                  </a:cxn>
                  <a:cxn ang="0">
                    <a:pos x="62" y="106"/>
                  </a:cxn>
                </a:cxnLst>
                <a:rect l="0" t="0" r="r" b="b"/>
                <a:pathLst>
                  <a:path w="124" h="136">
                    <a:moveTo>
                      <a:pt x="62" y="136"/>
                    </a:moveTo>
                    <a:lnTo>
                      <a:pt x="52" y="136"/>
                    </a:lnTo>
                    <a:lnTo>
                      <a:pt x="42" y="135"/>
                    </a:lnTo>
                    <a:lnTo>
                      <a:pt x="33" y="133"/>
                    </a:lnTo>
                    <a:lnTo>
                      <a:pt x="25" y="130"/>
                    </a:lnTo>
                    <a:lnTo>
                      <a:pt x="17" y="126"/>
                    </a:lnTo>
                    <a:lnTo>
                      <a:pt x="11" y="122"/>
                    </a:lnTo>
                    <a:lnTo>
                      <a:pt x="7" y="115"/>
                    </a:lnTo>
                    <a:lnTo>
                      <a:pt x="4" y="108"/>
                    </a:lnTo>
                    <a:lnTo>
                      <a:pt x="1" y="98"/>
                    </a:lnTo>
                    <a:lnTo>
                      <a:pt x="0" y="87"/>
                    </a:lnTo>
                    <a:lnTo>
                      <a:pt x="0" y="49"/>
                    </a:lnTo>
                    <a:lnTo>
                      <a:pt x="1" y="42"/>
                    </a:lnTo>
                    <a:lnTo>
                      <a:pt x="1" y="35"/>
                    </a:lnTo>
                    <a:lnTo>
                      <a:pt x="3" y="29"/>
                    </a:lnTo>
                    <a:lnTo>
                      <a:pt x="5" y="24"/>
                    </a:lnTo>
                    <a:lnTo>
                      <a:pt x="7" y="19"/>
                    </a:lnTo>
                    <a:lnTo>
                      <a:pt x="10" y="16"/>
                    </a:lnTo>
                    <a:lnTo>
                      <a:pt x="14" y="12"/>
                    </a:lnTo>
                    <a:lnTo>
                      <a:pt x="19" y="10"/>
                    </a:lnTo>
                    <a:lnTo>
                      <a:pt x="27" y="5"/>
                    </a:lnTo>
                    <a:lnTo>
                      <a:pt x="37" y="2"/>
                    </a:lnTo>
                    <a:lnTo>
                      <a:pt x="48" y="1"/>
                    </a:lnTo>
                    <a:lnTo>
                      <a:pt x="62" y="0"/>
                    </a:lnTo>
                    <a:lnTo>
                      <a:pt x="76" y="1"/>
                    </a:lnTo>
                    <a:lnTo>
                      <a:pt x="87" y="2"/>
                    </a:lnTo>
                    <a:lnTo>
                      <a:pt x="97" y="5"/>
                    </a:lnTo>
                    <a:lnTo>
                      <a:pt x="106" y="10"/>
                    </a:lnTo>
                    <a:lnTo>
                      <a:pt x="111" y="12"/>
                    </a:lnTo>
                    <a:lnTo>
                      <a:pt x="114" y="16"/>
                    </a:lnTo>
                    <a:lnTo>
                      <a:pt x="117" y="19"/>
                    </a:lnTo>
                    <a:lnTo>
                      <a:pt x="119" y="24"/>
                    </a:lnTo>
                    <a:lnTo>
                      <a:pt x="122" y="29"/>
                    </a:lnTo>
                    <a:lnTo>
                      <a:pt x="123" y="35"/>
                    </a:lnTo>
                    <a:lnTo>
                      <a:pt x="123" y="42"/>
                    </a:lnTo>
                    <a:lnTo>
                      <a:pt x="124" y="49"/>
                    </a:lnTo>
                    <a:lnTo>
                      <a:pt x="124" y="87"/>
                    </a:lnTo>
                    <a:lnTo>
                      <a:pt x="123" y="98"/>
                    </a:lnTo>
                    <a:lnTo>
                      <a:pt x="121" y="108"/>
                    </a:lnTo>
                    <a:lnTo>
                      <a:pt x="117" y="115"/>
                    </a:lnTo>
                    <a:lnTo>
                      <a:pt x="112" y="122"/>
                    </a:lnTo>
                    <a:lnTo>
                      <a:pt x="107" y="126"/>
                    </a:lnTo>
                    <a:lnTo>
                      <a:pt x="100" y="130"/>
                    </a:lnTo>
                    <a:lnTo>
                      <a:pt x="91" y="133"/>
                    </a:lnTo>
                    <a:lnTo>
                      <a:pt x="82" y="135"/>
                    </a:lnTo>
                    <a:lnTo>
                      <a:pt x="73" y="136"/>
                    </a:lnTo>
                    <a:lnTo>
                      <a:pt x="62" y="136"/>
                    </a:lnTo>
                    <a:close/>
                    <a:moveTo>
                      <a:pt x="62" y="106"/>
                    </a:moveTo>
                    <a:lnTo>
                      <a:pt x="69" y="104"/>
                    </a:lnTo>
                    <a:lnTo>
                      <a:pt x="75" y="104"/>
                    </a:lnTo>
                    <a:lnTo>
                      <a:pt x="79" y="103"/>
                    </a:lnTo>
                    <a:lnTo>
                      <a:pt x="82" y="101"/>
                    </a:lnTo>
                    <a:lnTo>
                      <a:pt x="85" y="98"/>
                    </a:lnTo>
                    <a:lnTo>
                      <a:pt x="86" y="94"/>
                    </a:lnTo>
                    <a:lnTo>
                      <a:pt x="87" y="90"/>
                    </a:lnTo>
                    <a:lnTo>
                      <a:pt x="87" y="83"/>
                    </a:lnTo>
                    <a:lnTo>
                      <a:pt x="87" y="53"/>
                    </a:lnTo>
                    <a:lnTo>
                      <a:pt x="87" y="46"/>
                    </a:lnTo>
                    <a:lnTo>
                      <a:pt x="86" y="42"/>
                    </a:lnTo>
                    <a:lnTo>
                      <a:pt x="85" y="38"/>
                    </a:lnTo>
                    <a:lnTo>
                      <a:pt x="82" y="35"/>
                    </a:lnTo>
                    <a:lnTo>
                      <a:pt x="79" y="33"/>
                    </a:lnTo>
                    <a:lnTo>
                      <a:pt x="75" y="32"/>
                    </a:lnTo>
                    <a:lnTo>
                      <a:pt x="69" y="32"/>
                    </a:lnTo>
                    <a:lnTo>
                      <a:pt x="62" y="32"/>
                    </a:lnTo>
                    <a:lnTo>
                      <a:pt x="55" y="32"/>
                    </a:lnTo>
                    <a:lnTo>
                      <a:pt x="49" y="32"/>
                    </a:lnTo>
                    <a:lnTo>
                      <a:pt x="46" y="33"/>
                    </a:lnTo>
                    <a:lnTo>
                      <a:pt x="42" y="35"/>
                    </a:lnTo>
                    <a:lnTo>
                      <a:pt x="39" y="38"/>
                    </a:lnTo>
                    <a:lnTo>
                      <a:pt x="38" y="42"/>
                    </a:lnTo>
                    <a:lnTo>
                      <a:pt x="37" y="46"/>
                    </a:lnTo>
                    <a:lnTo>
                      <a:pt x="37" y="53"/>
                    </a:lnTo>
                    <a:lnTo>
                      <a:pt x="37" y="83"/>
                    </a:lnTo>
                    <a:lnTo>
                      <a:pt x="37" y="90"/>
                    </a:lnTo>
                    <a:lnTo>
                      <a:pt x="38" y="94"/>
                    </a:lnTo>
                    <a:lnTo>
                      <a:pt x="39" y="98"/>
                    </a:lnTo>
                    <a:lnTo>
                      <a:pt x="42" y="101"/>
                    </a:lnTo>
                    <a:lnTo>
                      <a:pt x="46" y="103"/>
                    </a:lnTo>
                    <a:lnTo>
                      <a:pt x="49" y="104"/>
                    </a:lnTo>
                    <a:lnTo>
                      <a:pt x="55" y="104"/>
                    </a:lnTo>
                    <a:lnTo>
                      <a:pt x="62" y="106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35" name="Freeform 315"/>
              <p:cNvSpPr>
                <a:spLocks/>
              </p:cNvSpPr>
              <p:nvPr userDrawn="1"/>
            </p:nvSpPr>
            <p:spPr bwMode="auto">
              <a:xfrm>
                <a:off x="1451" y="2520"/>
                <a:ext cx="38" cy="45"/>
              </a:xfrm>
              <a:custGeom>
                <a:avLst/>
                <a:gdLst/>
                <a:ahLst/>
                <a:cxnLst>
                  <a:cxn ang="0">
                    <a:pos x="116" y="97"/>
                  </a:cxn>
                  <a:cxn ang="0">
                    <a:pos x="115" y="108"/>
                  </a:cxn>
                  <a:cxn ang="0">
                    <a:pos x="109" y="122"/>
                  </a:cxn>
                  <a:cxn ang="0">
                    <a:pos x="98" y="130"/>
                  </a:cxn>
                  <a:cxn ang="0">
                    <a:pos x="83" y="135"/>
                  </a:cxn>
                  <a:cxn ang="0">
                    <a:pos x="71" y="136"/>
                  </a:cxn>
                  <a:cxn ang="0">
                    <a:pos x="54" y="136"/>
                  </a:cxn>
                  <a:cxn ang="0">
                    <a:pos x="40" y="135"/>
                  </a:cxn>
                  <a:cxn ang="0">
                    <a:pos x="27" y="134"/>
                  </a:cxn>
                  <a:cxn ang="0">
                    <a:pos x="17" y="129"/>
                  </a:cxn>
                  <a:cxn ang="0">
                    <a:pos x="8" y="122"/>
                  </a:cxn>
                  <a:cxn ang="0">
                    <a:pos x="3" y="110"/>
                  </a:cxn>
                  <a:cxn ang="0">
                    <a:pos x="0" y="94"/>
                  </a:cxn>
                  <a:cxn ang="0">
                    <a:pos x="0" y="50"/>
                  </a:cxn>
                  <a:cxn ang="0">
                    <a:pos x="2" y="28"/>
                  </a:cxn>
                  <a:cxn ang="0">
                    <a:pos x="9" y="13"/>
                  </a:cxn>
                  <a:cxn ang="0">
                    <a:pos x="23" y="6"/>
                  </a:cxn>
                  <a:cxn ang="0">
                    <a:pos x="40" y="1"/>
                  </a:cxn>
                  <a:cxn ang="0">
                    <a:pos x="62" y="0"/>
                  </a:cxn>
                  <a:cxn ang="0">
                    <a:pos x="82" y="1"/>
                  </a:cxn>
                  <a:cxn ang="0">
                    <a:pos x="97" y="5"/>
                  </a:cxn>
                  <a:cxn ang="0">
                    <a:pos x="108" y="11"/>
                  </a:cxn>
                  <a:cxn ang="0">
                    <a:pos x="114" y="24"/>
                  </a:cxn>
                  <a:cxn ang="0">
                    <a:pos x="116" y="44"/>
                  </a:cxn>
                  <a:cxn ang="0">
                    <a:pos x="80" y="49"/>
                  </a:cxn>
                  <a:cxn ang="0">
                    <a:pos x="80" y="40"/>
                  </a:cxn>
                  <a:cxn ang="0">
                    <a:pos x="76" y="34"/>
                  </a:cxn>
                  <a:cxn ang="0">
                    <a:pos x="70" y="32"/>
                  </a:cxn>
                  <a:cxn ang="0">
                    <a:pos x="62" y="32"/>
                  </a:cxn>
                  <a:cxn ang="0">
                    <a:pos x="51" y="32"/>
                  </a:cxn>
                  <a:cxn ang="0">
                    <a:pos x="43" y="34"/>
                  </a:cxn>
                  <a:cxn ang="0">
                    <a:pos x="38" y="39"/>
                  </a:cxn>
                  <a:cxn ang="0">
                    <a:pos x="37" y="49"/>
                  </a:cxn>
                  <a:cxn ang="0">
                    <a:pos x="35" y="77"/>
                  </a:cxn>
                  <a:cxn ang="0">
                    <a:pos x="37" y="88"/>
                  </a:cxn>
                  <a:cxn ang="0">
                    <a:pos x="38" y="96"/>
                  </a:cxn>
                  <a:cxn ang="0">
                    <a:pos x="41" y="101"/>
                  </a:cxn>
                  <a:cxn ang="0">
                    <a:pos x="48" y="104"/>
                  </a:cxn>
                  <a:cxn ang="0">
                    <a:pos x="59" y="106"/>
                  </a:cxn>
                  <a:cxn ang="0">
                    <a:pos x="75" y="102"/>
                  </a:cxn>
                  <a:cxn ang="0">
                    <a:pos x="78" y="97"/>
                  </a:cxn>
                  <a:cxn ang="0">
                    <a:pos x="80" y="88"/>
                  </a:cxn>
                  <a:cxn ang="0">
                    <a:pos x="116" y="85"/>
                  </a:cxn>
                </a:cxnLst>
                <a:rect l="0" t="0" r="r" b="b"/>
                <a:pathLst>
                  <a:path w="116" h="136">
                    <a:moveTo>
                      <a:pt x="116" y="88"/>
                    </a:moveTo>
                    <a:lnTo>
                      <a:pt x="116" y="97"/>
                    </a:lnTo>
                    <a:lnTo>
                      <a:pt x="116" y="103"/>
                    </a:lnTo>
                    <a:lnTo>
                      <a:pt x="115" y="108"/>
                    </a:lnTo>
                    <a:lnTo>
                      <a:pt x="113" y="114"/>
                    </a:lnTo>
                    <a:lnTo>
                      <a:pt x="109" y="122"/>
                    </a:lnTo>
                    <a:lnTo>
                      <a:pt x="104" y="126"/>
                    </a:lnTo>
                    <a:lnTo>
                      <a:pt x="98" y="130"/>
                    </a:lnTo>
                    <a:lnTo>
                      <a:pt x="91" y="133"/>
                    </a:lnTo>
                    <a:lnTo>
                      <a:pt x="83" y="135"/>
                    </a:lnTo>
                    <a:lnTo>
                      <a:pt x="78" y="136"/>
                    </a:lnTo>
                    <a:lnTo>
                      <a:pt x="71" y="136"/>
                    </a:lnTo>
                    <a:lnTo>
                      <a:pt x="62" y="136"/>
                    </a:lnTo>
                    <a:lnTo>
                      <a:pt x="54" y="136"/>
                    </a:lnTo>
                    <a:lnTo>
                      <a:pt x="46" y="136"/>
                    </a:lnTo>
                    <a:lnTo>
                      <a:pt x="40" y="135"/>
                    </a:lnTo>
                    <a:lnTo>
                      <a:pt x="34" y="135"/>
                    </a:lnTo>
                    <a:lnTo>
                      <a:pt x="27" y="134"/>
                    </a:lnTo>
                    <a:lnTo>
                      <a:pt x="22" y="131"/>
                    </a:lnTo>
                    <a:lnTo>
                      <a:pt x="17" y="129"/>
                    </a:lnTo>
                    <a:lnTo>
                      <a:pt x="12" y="125"/>
                    </a:lnTo>
                    <a:lnTo>
                      <a:pt x="8" y="122"/>
                    </a:lnTo>
                    <a:lnTo>
                      <a:pt x="5" y="117"/>
                    </a:lnTo>
                    <a:lnTo>
                      <a:pt x="3" y="110"/>
                    </a:lnTo>
                    <a:lnTo>
                      <a:pt x="1" y="103"/>
                    </a:lnTo>
                    <a:lnTo>
                      <a:pt x="0" y="94"/>
                    </a:lnTo>
                    <a:lnTo>
                      <a:pt x="0" y="86"/>
                    </a:lnTo>
                    <a:lnTo>
                      <a:pt x="0" y="50"/>
                    </a:lnTo>
                    <a:lnTo>
                      <a:pt x="0" y="39"/>
                    </a:lnTo>
                    <a:lnTo>
                      <a:pt x="2" y="28"/>
                    </a:lnTo>
                    <a:lnTo>
                      <a:pt x="6" y="21"/>
                    </a:lnTo>
                    <a:lnTo>
                      <a:pt x="9" y="13"/>
                    </a:lnTo>
                    <a:lnTo>
                      <a:pt x="16" y="10"/>
                    </a:lnTo>
                    <a:lnTo>
                      <a:pt x="23" y="6"/>
                    </a:lnTo>
                    <a:lnTo>
                      <a:pt x="32" y="2"/>
                    </a:lnTo>
                    <a:lnTo>
                      <a:pt x="40" y="1"/>
                    </a:lnTo>
                    <a:lnTo>
                      <a:pt x="50" y="1"/>
                    </a:lnTo>
                    <a:lnTo>
                      <a:pt x="62" y="0"/>
                    </a:lnTo>
                    <a:lnTo>
                      <a:pt x="73" y="1"/>
                    </a:lnTo>
                    <a:lnTo>
                      <a:pt x="82" y="1"/>
                    </a:lnTo>
                    <a:lnTo>
                      <a:pt x="89" y="2"/>
                    </a:lnTo>
                    <a:lnTo>
                      <a:pt x="97" y="5"/>
                    </a:lnTo>
                    <a:lnTo>
                      <a:pt x="103" y="7"/>
                    </a:lnTo>
                    <a:lnTo>
                      <a:pt x="108" y="11"/>
                    </a:lnTo>
                    <a:lnTo>
                      <a:pt x="112" y="17"/>
                    </a:lnTo>
                    <a:lnTo>
                      <a:pt x="114" y="24"/>
                    </a:lnTo>
                    <a:lnTo>
                      <a:pt x="116" y="33"/>
                    </a:lnTo>
                    <a:lnTo>
                      <a:pt x="116" y="44"/>
                    </a:lnTo>
                    <a:lnTo>
                      <a:pt x="116" y="49"/>
                    </a:lnTo>
                    <a:lnTo>
                      <a:pt x="80" y="49"/>
                    </a:lnTo>
                    <a:lnTo>
                      <a:pt x="80" y="44"/>
                    </a:lnTo>
                    <a:lnTo>
                      <a:pt x="80" y="40"/>
                    </a:lnTo>
                    <a:lnTo>
                      <a:pt x="77" y="37"/>
                    </a:lnTo>
                    <a:lnTo>
                      <a:pt x="76" y="34"/>
                    </a:lnTo>
                    <a:lnTo>
                      <a:pt x="73" y="33"/>
                    </a:lnTo>
                    <a:lnTo>
                      <a:pt x="70" y="32"/>
                    </a:lnTo>
                    <a:lnTo>
                      <a:pt x="66" y="32"/>
                    </a:lnTo>
                    <a:lnTo>
                      <a:pt x="62" y="32"/>
                    </a:lnTo>
                    <a:lnTo>
                      <a:pt x="59" y="32"/>
                    </a:lnTo>
                    <a:lnTo>
                      <a:pt x="51" y="32"/>
                    </a:lnTo>
                    <a:lnTo>
                      <a:pt x="46" y="33"/>
                    </a:lnTo>
                    <a:lnTo>
                      <a:pt x="43" y="34"/>
                    </a:lnTo>
                    <a:lnTo>
                      <a:pt x="40" y="37"/>
                    </a:lnTo>
                    <a:lnTo>
                      <a:pt x="38" y="39"/>
                    </a:lnTo>
                    <a:lnTo>
                      <a:pt x="37" y="44"/>
                    </a:lnTo>
                    <a:lnTo>
                      <a:pt x="37" y="49"/>
                    </a:lnTo>
                    <a:lnTo>
                      <a:pt x="35" y="56"/>
                    </a:lnTo>
                    <a:lnTo>
                      <a:pt x="35" y="77"/>
                    </a:lnTo>
                    <a:lnTo>
                      <a:pt x="35" y="83"/>
                    </a:lnTo>
                    <a:lnTo>
                      <a:pt x="37" y="88"/>
                    </a:lnTo>
                    <a:lnTo>
                      <a:pt x="37" y="92"/>
                    </a:lnTo>
                    <a:lnTo>
                      <a:pt x="38" y="96"/>
                    </a:lnTo>
                    <a:lnTo>
                      <a:pt x="39" y="99"/>
                    </a:lnTo>
                    <a:lnTo>
                      <a:pt x="41" y="101"/>
                    </a:lnTo>
                    <a:lnTo>
                      <a:pt x="44" y="103"/>
                    </a:lnTo>
                    <a:lnTo>
                      <a:pt x="48" y="104"/>
                    </a:lnTo>
                    <a:lnTo>
                      <a:pt x="53" y="104"/>
                    </a:lnTo>
                    <a:lnTo>
                      <a:pt x="59" y="106"/>
                    </a:lnTo>
                    <a:lnTo>
                      <a:pt x="69" y="104"/>
                    </a:lnTo>
                    <a:lnTo>
                      <a:pt x="75" y="102"/>
                    </a:lnTo>
                    <a:lnTo>
                      <a:pt x="77" y="101"/>
                    </a:lnTo>
                    <a:lnTo>
                      <a:pt x="78" y="97"/>
                    </a:lnTo>
                    <a:lnTo>
                      <a:pt x="80" y="93"/>
                    </a:lnTo>
                    <a:lnTo>
                      <a:pt x="80" y="88"/>
                    </a:lnTo>
                    <a:lnTo>
                      <a:pt x="80" y="85"/>
                    </a:lnTo>
                    <a:lnTo>
                      <a:pt x="116" y="85"/>
                    </a:lnTo>
                    <a:lnTo>
                      <a:pt x="116" y="8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36" name="Freeform 316"/>
              <p:cNvSpPr>
                <a:spLocks/>
              </p:cNvSpPr>
              <p:nvPr userDrawn="1"/>
            </p:nvSpPr>
            <p:spPr bwMode="auto">
              <a:xfrm>
                <a:off x="1492" y="2520"/>
                <a:ext cx="35" cy="45"/>
              </a:xfrm>
              <a:custGeom>
                <a:avLst/>
                <a:gdLst/>
                <a:ahLst/>
                <a:cxnLst>
                  <a:cxn ang="0">
                    <a:pos x="70" y="31"/>
                  </a:cxn>
                  <a:cxn ang="0">
                    <a:pos x="70" y="134"/>
                  </a:cxn>
                  <a:cxn ang="0">
                    <a:pos x="34" y="134"/>
                  </a:cxn>
                  <a:cxn ang="0">
                    <a:pos x="34" y="31"/>
                  </a:cxn>
                  <a:cxn ang="0">
                    <a:pos x="0" y="31"/>
                  </a:cxn>
                  <a:cxn ang="0">
                    <a:pos x="0" y="0"/>
                  </a:cxn>
                  <a:cxn ang="0">
                    <a:pos x="105" y="0"/>
                  </a:cxn>
                  <a:cxn ang="0">
                    <a:pos x="105" y="31"/>
                  </a:cxn>
                  <a:cxn ang="0">
                    <a:pos x="70" y="31"/>
                  </a:cxn>
                </a:cxnLst>
                <a:rect l="0" t="0" r="r" b="b"/>
                <a:pathLst>
                  <a:path w="105" h="134">
                    <a:moveTo>
                      <a:pt x="70" y="31"/>
                    </a:moveTo>
                    <a:lnTo>
                      <a:pt x="70" y="134"/>
                    </a:lnTo>
                    <a:lnTo>
                      <a:pt x="34" y="134"/>
                    </a:lnTo>
                    <a:lnTo>
                      <a:pt x="34" y="31"/>
                    </a:lnTo>
                    <a:lnTo>
                      <a:pt x="0" y="31"/>
                    </a:lnTo>
                    <a:lnTo>
                      <a:pt x="0" y="0"/>
                    </a:lnTo>
                    <a:lnTo>
                      <a:pt x="105" y="0"/>
                    </a:lnTo>
                    <a:lnTo>
                      <a:pt x="105" y="31"/>
                    </a:lnTo>
                    <a:lnTo>
                      <a:pt x="70" y="31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37" name="Freeform 317"/>
              <p:cNvSpPr>
                <a:spLocks noEditPoints="1"/>
              </p:cNvSpPr>
              <p:nvPr userDrawn="1"/>
            </p:nvSpPr>
            <p:spPr bwMode="auto">
              <a:xfrm>
                <a:off x="1530" y="2520"/>
                <a:ext cx="38" cy="45"/>
              </a:xfrm>
              <a:custGeom>
                <a:avLst/>
                <a:gdLst/>
                <a:ahLst/>
                <a:cxnLst>
                  <a:cxn ang="0">
                    <a:pos x="36" y="134"/>
                  </a:cxn>
                  <a:cxn ang="0">
                    <a:pos x="0" y="134"/>
                  </a:cxn>
                  <a:cxn ang="0">
                    <a:pos x="0" y="0"/>
                  </a:cxn>
                  <a:cxn ang="0">
                    <a:pos x="68" y="0"/>
                  </a:cxn>
                  <a:cxn ang="0">
                    <a:pos x="79" y="1"/>
                  </a:cxn>
                  <a:cxn ang="0">
                    <a:pos x="89" y="4"/>
                  </a:cxn>
                  <a:cxn ang="0">
                    <a:pos x="96" y="6"/>
                  </a:cxn>
                  <a:cxn ang="0">
                    <a:pos x="102" y="11"/>
                  </a:cxn>
                  <a:cxn ang="0">
                    <a:pos x="107" y="18"/>
                  </a:cxn>
                  <a:cxn ang="0">
                    <a:pos x="111" y="27"/>
                  </a:cxn>
                  <a:cxn ang="0">
                    <a:pos x="112" y="37"/>
                  </a:cxn>
                  <a:cxn ang="0">
                    <a:pos x="113" y="49"/>
                  </a:cxn>
                  <a:cxn ang="0">
                    <a:pos x="113" y="63"/>
                  </a:cxn>
                  <a:cxn ang="0">
                    <a:pos x="111" y="74"/>
                  </a:cxn>
                  <a:cxn ang="0">
                    <a:pos x="109" y="81"/>
                  </a:cxn>
                  <a:cxn ang="0">
                    <a:pos x="105" y="89"/>
                  </a:cxn>
                  <a:cxn ang="0">
                    <a:pos x="101" y="91"/>
                  </a:cxn>
                  <a:cxn ang="0">
                    <a:pos x="99" y="93"/>
                  </a:cxn>
                  <a:cxn ang="0">
                    <a:pos x="95" y="96"/>
                  </a:cxn>
                  <a:cxn ang="0">
                    <a:pos x="90" y="97"/>
                  </a:cxn>
                  <a:cxn ang="0">
                    <a:pos x="80" y="98"/>
                  </a:cxn>
                  <a:cxn ang="0">
                    <a:pos x="68" y="100"/>
                  </a:cxn>
                  <a:cxn ang="0">
                    <a:pos x="36" y="100"/>
                  </a:cxn>
                  <a:cxn ang="0">
                    <a:pos x="36" y="134"/>
                  </a:cxn>
                  <a:cxn ang="0">
                    <a:pos x="36" y="69"/>
                  </a:cxn>
                  <a:cxn ang="0">
                    <a:pos x="61" y="69"/>
                  </a:cxn>
                  <a:cxn ang="0">
                    <a:pos x="65" y="69"/>
                  </a:cxn>
                  <a:cxn ang="0">
                    <a:pos x="69" y="68"/>
                  </a:cxn>
                  <a:cxn ang="0">
                    <a:pos x="72" y="66"/>
                  </a:cxn>
                  <a:cxn ang="0">
                    <a:pos x="74" y="65"/>
                  </a:cxn>
                  <a:cxn ang="0">
                    <a:pos x="77" y="60"/>
                  </a:cxn>
                  <a:cxn ang="0">
                    <a:pos x="77" y="49"/>
                  </a:cxn>
                  <a:cxn ang="0">
                    <a:pos x="77" y="41"/>
                  </a:cxn>
                  <a:cxn ang="0">
                    <a:pos x="74" y="34"/>
                  </a:cxn>
                  <a:cxn ang="0">
                    <a:pos x="72" y="33"/>
                  </a:cxn>
                  <a:cxn ang="0">
                    <a:pos x="69" y="32"/>
                  </a:cxn>
                  <a:cxn ang="0">
                    <a:pos x="65" y="32"/>
                  </a:cxn>
                  <a:cxn ang="0">
                    <a:pos x="61" y="31"/>
                  </a:cxn>
                  <a:cxn ang="0">
                    <a:pos x="36" y="31"/>
                  </a:cxn>
                  <a:cxn ang="0">
                    <a:pos x="36" y="69"/>
                  </a:cxn>
                </a:cxnLst>
                <a:rect l="0" t="0" r="r" b="b"/>
                <a:pathLst>
                  <a:path w="113" h="134">
                    <a:moveTo>
                      <a:pt x="36" y="134"/>
                    </a:moveTo>
                    <a:lnTo>
                      <a:pt x="0" y="134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79" y="1"/>
                    </a:lnTo>
                    <a:lnTo>
                      <a:pt x="89" y="4"/>
                    </a:lnTo>
                    <a:lnTo>
                      <a:pt x="96" y="6"/>
                    </a:lnTo>
                    <a:lnTo>
                      <a:pt x="102" y="11"/>
                    </a:lnTo>
                    <a:lnTo>
                      <a:pt x="107" y="18"/>
                    </a:lnTo>
                    <a:lnTo>
                      <a:pt x="111" y="27"/>
                    </a:lnTo>
                    <a:lnTo>
                      <a:pt x="112" y="37"/>
                    </a:lnTo>
                    <a:lnTo>
                      <a:pt x="113" y="49"/>
                    </a:lnTo>
                    <a:lnTo>
                      <a:pt x="113" y="63"/>
                    </a:lnTo>
                    <a:lnTo>
                      <a:pt x="111" y="74"/>
                    </a:lnTo>
                    <a:lnTo>
                      <a:pt x="109" y="81"/>
                    </a:lnTo>
                    <a:lnTo>
                      <a:pt x="105" y="89"/>
                    </a:lnTo>
                    <a:lnTo>
                      <a:pt x="101" y="91"/>
                    </a:lnTo>
                    <a:lnTo>
                      <a:pt x="99" y="93"/>
                    </a:lnTo>
                    <a:lnTo>
                      <a:pt x="95" y="96"/>
                    </a:lnTo>
                    <a:lnTo>
                      <a:pt x="90" y="97"/>
                    </a:lnTo>
                    <a:lnTo>
                      <a:pt x="80" y="98"/>
                    </a:lnTo>
                    <a:lnTo>
                      <a:pt x="68" y="100"/>
                    </a:lnTo>
                    <a:lnTo>
                      <a:pt x="36" y="100"/>
                    </a:lnTo>
                    <a:lnTo>
                      <a:pt x="36" y="134"/>
                    </a:lnTo>
                    <a:close/>
                    <a:moveTo>
                      <a:pt x="36" y="69"/>
                    </a:moveTo>
                    <a:lnTo>
                      <a:pt x="61" y="69"/>
                    </a:lnTo>
                    <a:lnTo>
                      <a:pt x="65" y="69"/>
                    </a:lnTo>
                    <a:lnTo>
                      <a:pt x="69" y="68"/>
                    </a:lnTo>
                    <a:lnTo>
                      <a:pt x="72" y="66"/>
                    </a:lnTo>
                    <a:lnTo>
                      <a:pt x="74" y="65"/>
                    </a:lnTo>
                    <a:lnTo>
                      <a:pt x="77" y="60"/>
                    </a:lnTo>
                    <a:lnTo>
                      <a:pt x="77" y="49"/>
                    </a:lnTo>
                    <a:lnTo>
                      <a:pt x="77" y="41"/>
                    </a:lnTo>
                    <a:lnTo>
                      <a:pt x="74" y="34"/>
                    </a:lnTo>
                    <a:lnTo>
                      <a:pt x="72" y="33"/>
                    </a:lnTo>
                    <a:lnTo>
                      <a:pt x="69" y="32"/>
                    </a:lnTo>
                    <a:lnTo>
                      <a:pt x="65" y="32"/>
                    </a:lnTo>
                    <a:lnTo>
                      <a:pt x="61" y="31"/>
                    </a:lnTo>
                    <a:lnTo>
                      <a:pt x="36" y="31"/>
                    </a:lnTo>
                    <a:lnTo>
                      <a:pt x="36" y="6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38" name="Freeform 318"/>
              <p:cNvSpPr>
                <a:spLocks noEditPoints="1"/>
              </p:cNvSpPr>
              <p:nvPr userDrawn="1"/>
            </p:nvSpPr>
            <p:spPr bwMode="auto">
              <a:xfrm>
                <a:off x="1571" y="2520"/>
                <a:ext cx="41" cy="45"/>
              </a:xfrm>
              <a:custGeom>
                <a:avLst/>
                <a:gdLst/>
                <a:ahLst/>
                <a:cxnLst>
                  <a:cxn ang="0">
                    <a:pos x="51" y="136"/>
                  </a:cxn>
                  <a:cxn ang="0">
                    <a:pos x="32" y="133"/>
                  </a:cxn>
                  <a:cxn ang="0">
                    <a:pos x="18" y="126"/>
                  </a:cxn>
                  <a:cxn ang="0">
                    <a:pos x="6" y="115"/>
                  </a:cxn>
                  <a:cxn ang="0">
                    <a:pos x="0" y="98"/>
                  </a:cxn>
                  <a:cxn ang="0">
                    <a:pos x="0" y="49"/>
                  </a:cxn>
                  <a:cxn ang="0">
                    <a:pos x="2" y="35"/>
                  </a:cxn>
                  <a:cxn ang="0">
                    <a:pos x="4" y="24"/>
                  </a:cxn>
                  <a:cxn ang="0">
                    <a:pos x="10" y="16"/>
                  </a:cxn>
                  <a:cxn ang="0">
                    <a:pos x="18" y="10"/>
                  </a:cxn>
                  <a:cxn ang="0">
                    <a:pos x="37" y="2"/>
                  </a:cxn>
                  <a:cxn ang="0">
                    <a:pos x="62" y="0"/>
                  </a:cxn>
                  <a:cxn ang="0">
                    <a:pos x="86" y="2"/>
                  </a:cxn>
                  <a:cxn ang="0">
                    <a:pos x="106" y="10"/>
                  </a:cxn>
                  <a:cxn ang="0">
                    <a:pos x="113" y="16"/>
                  </a:cxn>
                  <a:cxn ang="0">
                    <a:pos x="120" y="24"/>
                  </a:cxn>
                  <a:cxn ang="0">
                    <a:pos x="122" y="35"/>
                  </a:cxn>
                  <a:cxn ang="0">
                    <a:pos x="123" y="49"/>
                  </a:cxn>
                  <a:cxn ang="0">
                    <a:pos x="122" y="98"/>
                  </a:cxn>
                  <a:cxn ang="0">
                    <a:pos x="117" y="115"/>
                  </a:cxn>
                  <a:cxn ang="0">
                    <a:pos x="106" y="126"/>
                  </a:cxn>
                  <a:cxn ang="0">
                    <a:pos x="90" y="133"/>
                  </a:cxn>
                  <a:cxn ang="0">
                    <a:pos x="73" y="136"/>
                  </a:cxn>
                  <a:cxn ang="0">
                    <a:pos x="62" y="106"/>
                  </a:cxn>
                  <a:cxn ang="0">
                    <a:pos x="74" y="104"/>
                  </a:cxn>
                  <a:cxn ang="0">
                    <a:pos x="81" y="101"/>
                  </a:cxn>
                  <a:cxn ang="0">
                    <a:pos x="85" y="94"/>
                  </a:cxn>
                  <a:cxn ang="0">
                    <a:pos x="86" y="83"/>
                  </a:cxn>
                  <a:cxn ang="0">
                    <a:pos x="86" y="46"/>
                  </a:cxn>
                  <a:cxn ang="0">
                    <a:pos x="84" y="38"/>
                  </a:cxn>
                  <a:cxn ang="0">
                    <a:pos x="79" y="33"/>
                  </a:cxn>
                  <a:cxn ang="0">
                    <a:pos x="68" y="32"/>
                  </a:cxn>
                  <a:cxn ang="0">
                    <a:pos x="54" y="32"/>
                  </a:cxn>
                  <a:cxn ang="0">
                    <a:pos x="45" y="33"/>
                  </a:cxn>
                  <a:cxn ang="0">
                    <a:pos x="40" y="38"/>
                  </a:cxn>
                  <a:cxn ang="0">
                    <a:pos x="37" y="46"/>
                  </a:cxn>
                  <a:cxn ang="0">
                    <a:pos x="36" y="83"/>
                  </a:cxn>
                  <a:cxn ang="0">
                    <a:pos x="38" y="94"/>
                  </a:cxn>
                  <a:cxn ang="0">
                    <a:pos x="42" y="101"/>
                  </a:cxn>
                  <a:cxn ang="0">
                    <a:pos x="49" y="104"/>
                  </a:cxn>
                  <a:cxn ang="0">
                    <a:pos x="62" y="106"/>
                  </a:cxn>
                </a:cxnLst>
                <a:rect l="0" t="0" r="r" b="b"/>
                <a:pathLst>
                  <a:path w="123" h="136">
                    <a:moveTo>
                      <a:pt x="62" y="136"/>
                    </a:moveTo>
                    <a:lnTo>
                      <a:pt x="51" y="136"/>
                    </a:lnTo>
                    <a:lnTo>
                      <a:pt x="41" y="135"/>
                    </a:lnTo>
                    <a:lnTo>
                      <a:pt x="32" y="133"/>
                    </a:lnTo>
                    <a:lnTo>
                      <a:pt x="25" y="130"/>
                    </a:lnTo>
                    <a:lnTo>
                      <a:pt x="18" y="126"/>
                    </a:lnTo>
                    <a:lnTo>
                      <a:pt x="11" y="122"/>
                    </a:lnTo>
                    <a:lnTo>
                      <a:pt x="6" y="115"/>
                    </a:lnTo>
                    <a:lnTo>
                      <a:pt x="3" y="108"/>
                    </a:lnTo>
                    <a:lnTo>
                      <a:pt x="0" y="98"/>
                    </a:lnTo>
                    <a:lnTo>
                      <a:pt x="0" y="87"/>
                    </a:lnTo>
                    <a:lnTo>
                      <a:pt x="0" y="49"/>
                    </a:lnTo>
                    <a:lnTo>
                      <a:pt x="0" y="42"/>
                    </a:lnTo>
                    <a:lnTo>
                      <a:pt x="2" y="35"/>
                    </a:lnTo>
                    <a:lnTo>
                      <a:pt x="3" y="29"/>
                    </a:lnTo>
                    <a:lnTo>
                      <a:pt x="4" y="24"/>
                    </a:lnTo>
                    <a:lnTo>
                      <a:pt x="6" y="19"/>
                    </a:lnTo>
                    <a:lnTo>
                      <a:pt x="10" y="16"/>
                    </a:lnTo>
                    <a:lnTo>
                      <a:pt x="14" y="12"/>
                    </a:lnTo>
                    <a:lnTo>
                      <a:pt x="18" y="10"/>
                    </a:lnTo>
                    <a:lnTo>
                      <a:pt x="26" y="5"/>
                    </a:lnTo>
                    <a:lnTo>
                      <a:pt x="37" y="2"/>
                    </a:lnTo>
                    <a:lnTo>
                      <a:pt x="48" y="1"/>
                    </a:lnTo>
                    <a:lnTo>
                      <a:pt x="62" y="0"/>
                    </a:lnTo>
                    <a:lnTo>
                      <a:pt x="75" y="1"/>
                    </a:lnTo>
                    <a:lnTo>
                      <a:pt x="86" y="2"/>
                    </a:lnTo>
                    <a:lnTo>
                      <a:pt x="96" y="5"/>
                    </a:lnTo>
                    <a:lnTo>
                      <a:pt x="106" y="10"/>
                    </a:lnTo>
                    <a:lnTo>
                      <a:pt x="110" y="12"/>
                    </a:lnTo>
                    <a:lnTo>
                      <a:pt x="113" y="16"/>
                    </a:lnTo>
                    <a:lnTo>
                      <a:pt x="117" y="19"/>
                    </a:lnTo>
                    <a:lnTo>
                      <a:pt x="120" y="24"/>
                    </a:lnTo>
                    <a:lnTo>
                      <a:pt x="121" y="29"/>
                    </a:lnTo>
                    <a:lnTo>
                      <a:pt x="122" y="35"/>
                    </a:lnTo>
                    <a:lnTo>
                      <a:pt x="123" y="42"/>
                    </a:lnTo>
                    <a:lnTo>
                      <a:pt x="123" y="49"/>
                    </a:lnTo>
                    <a:lnTo>
                      <a:pt x="123" y="87"/>
                    </a:lnTo>
                    <a:lnTo>
                      <a:pt x="122" y="98"/>
                    </a:lnTo>
                    <a:lnTo>
                      <a:pt x="121" y="108"/>
                    </a:lnTo>
                    <a:lnTo>
                      <a:pt x="117" y="115"/>
                    </a:lnTo>
                    <a:lnTo>
                      <a:pt x="112" y="122"/>
                    </a:lnTo>
                    <a:lnTo>
                      <a:pt x="106" y="126"/>
                    </a:lnTo>
                    <a:lnTo>
                      <a:pt x="99" y="130"/>
                    </a:lnTo>
                    <a:lnTo>
                      <a:pt x="90" y="133"/>
                    </a:lnTo>
                    <a:lnTo>
                      <a:pt x="81" y="135"/>
                    </a:lnTo>
                    <a:lnTo>
                      <a:pt x="73" y="136"/>
                    </a:lnTo>
                    <a:lnTo>
                      <a:pt x="62" y="136"/>
                    </a:lnTo>
                    <a:close/>
                    <a:moveTo>
                      <a:pt x="62" y="106"/>
                    </a:moveTo>
                    <a:lnTo>
                      <a:pt x="68" y="104"/>
                    </a:lnTo>
                    <a:lnTo>
                      <a:pt x="74" y="104"/>
                    </a:lnTo>
                    <a:lnTo>
                      <a:pt x="79" y="103"/>
                    </a:lnTo>
                    <a:lnTo>
                      <a:pt x="81" y="101"/>
                    </a:lnTo>
                    <a:lnTo>
                      <a:pt x="84" y="98"/>
                    </a:lnTo>
                    <a:lnTo>
                      <a:pt x="85" y="94"/>
                    </a:lnTo>
                    <a:lnTo>
                      <a:pt x="86" y="90"/>
                    </a:lnTo>
                    <a:lnTo>
                      <a:pt x="86" y="83"/>
                    </a:lnTo>
                    <a:lnTo>
                      <a:pt x="86" y="53"/>
                    </a:lnTo>
                    <a:lnTo>
                      <a:pt x="86" y="46"/>
                    </a:lnTo>
                    <a:lnTo>
                      <a:pt x="85" y="42"/>
                    </a:lnTo>
                    <a:lnTo>
                      <a:pt x="84" y="38"/>
                    </a:lnTo>
                    <a:lnTo>
                      <a:pt x="81" y="35"/>
                    </a:lnTo>
                    <a:lnTo>
                      <a:pt x="79" y="33"/>
                    </a:lnTo>
                    <a:lnTo>
                      <a:pt x="74" y="32"/>
                    </a:lnTo>
                    <a:lnTo>
                      <a:pt x="68" y="32"/>
                    </a:lnTo>
                    <a:lnTo>
                      <a:pt x="62" y="32"/>
                    </a:lnTo>
                    <a:lnTo>
                      <a:pt x="54" y="32"/>
                    </a:lnTo>
                    <a:lnTo>
                      <a:pt x="49" y="32"/>
                    </a:lnTo>
                    <a:lnTo>
                      <a:pt x="45" y="33"/>
                    </a:lnTo>
                    <a:lnTo>
                      <a:pt x="42" y="35"/>
                    </a:lnTo>
                    <a:lnTo>
                      <a:pt x="40" y="38"/>
                    </a:lnTo>
                    <a:lnTo>
                      <a:pt x="38" y="42"/>
                    </a:lnTo>
                    <a:lnTo>
                      <a:pt x="37" y="46"/>
                    </a:lnTo>
                    <a:lnTo>
                      <a:pt x="36" y="53"/>
                    </a:lnTo>
                    <a:lnTo>
                      <a:pt x="36" y="83"/>
                    </a:lnTo>
                    <a:lnTo>
                      <a:pt x="37" y="90"/>
                    </a:lnTo>
                    <a:lnTo>
                      <a:pt x="38" y="94"/>
                    </a:lnTo>
                    <a:lnTo>
                      <a:pt x="40" y="98"/>
                    </a:lnTo>
                    <a:lnTo>
                      <a:pt x="42" y="101"/>
                    </a:lnTo>
                    <a:lnTo>
                      <a:pt x="45" y="103"/>
                    </a:lnTo>
                    <a:lnTo>
                      <a:pt x="49" y="104"/>
                    </a:lnTo>
                    <a:lnTo>
                      <a:pt x="54" y="104"/>
                    </a:lnTo>
                    <a:lnTo>
                      <a:pt x="62" y="106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39" name="Freeform 319"/>
              <p:cNvSpPr>
                <a:spLocks/>
              </p:cNvSpPr>
              <p:nvPr userDrawn="1"/>
            </p:nvSpPr>
            <p:spPr bwMode="auto">
              <a:xfrm>
                <a:off x="1618" y="2520"/>
                <a:ext cx="55" cy="45"/>
              </a:xfrm>
              <a:custGeom>
                <a:avLst/>
                <a:gdLst/>
                <a:ahLst/>
                <a:cxnLst>
                  <a:cxn ang="0">
                    <a:pos x="32" y="32"/>
                  </a:cxn>
                  <a:cxn ang="0">
                    <a:pos x="35" y="134"/>
                  </a:cxn>
                  <a:cxn ang="0">
                    <a:pos x="0" y="134"/>
                  </a:cxn>
                  <a:cxn ang="0">
                    <a:pos x="0" y="0"/>
                  </a:cxn>
                  <a:cxn ang="0">
                    <a:pos x="56" y="0"/>
                  </a:cxn>
                  <a:cxn ang="0">
                    <a:pos x="81" y="84"/>
                  </a:cxn>
                  <a:cxn ang="0">
                    <a:pos x="82" y="84"/>
                  </a:cxn>
                  <a:cxn ang="0">
                    <a:pos x="107" y="0"/>
                  </a:cxn>
                  <a:cxn ang="0">
                    <a:pos x="164" y="0"/>
                  </a:cxn>
                  <a:cxn ang="0">
                    <a:pos x="164" y="134"/>
                  </a:cxn>
                  <a:cxn ang="0">
                    <a:pos x="129" y="134"/>
                  </a:cxn>
                  <a:cxn ang="0">
                    <a:pos x="132" y="32"/>
                  </a:cxn>
                  <a:cxn ang="0">
                    <a:pos x="131" y="32"/>
                  </a:cxn>
                  <a:cxn ang="0">
                    <a:pos x="98" y="134"/>
                  </a:cxn>
                  <a:cxn ang="0">
                    <a:pos x="66" y="134"/>
                  </a:cxn>
                  <a:cxn ang="0">
                    <a:pos x="33" y="32"/>
                  </a:cxn>
                  <a:cxn ang="0">
                    <a:pos x="32" y="32"/>
                  </a:cxn>
                </a:cxnLst>
                <a:rect l="0" t="0" r="r" b="b"/>
                <a:pathLst>
                  <a:path w="164" h="134">
                    <a:moveTo>
                      <a:pt x="32" y="32"/>
                    </a:moveTo>
                    <a:lnTo>
                      <a:pt x="35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81" y="84"/>
                    </a:lnTo>
                    <a:lnTo>
                      <a:pt x="82" y="84"/>
                    </a:lnTo>
                    <a:lnTo>
                      <a:pt x="107" y="0"/>
                    </a:lnTo>
                    <a:lnTo>
                      <a:pt x="164" y="0"/>
                    </a:lnTo>
                    <a:lnTo>
                      <a:pt x="164" y="134"/>
                    </a:lnTo>
                    <a:lnTo>
                      <a:pt x="129" y="134"/>
                    </a:lnTo>
                    <a:lnTo>
                      <a:pt x="132" y="32"/>
                    </a:lnTo>
                    <a:lnTo>
                      <a:pt x="131" y="32"/>
                    </a:lnTo>
                    <a:lnTo>
                      <a:pt x="98" y="134"/>
                    </a:lnTo>
                    <a:lnTo>
                      <a:pt x="66" y="134"/>
                    </a:lnTo>
                    <a:lnTo>
                      <a:pt x="33" y="32"/>
                    </a:lnTo>
                    <a:lnTo>
                      <a:pt x="32" y="32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40" name="Freeform 320"/>
              <p:cNvSpPr>
                <a:spLocks noEditPoints="1"/>
              </p:cNvSpPr>
              <p:nvPr userDrawn="1"/>
            </p:nvSpPr>
            <p:spPr bwMode="auto">
              <a:xfrm>
                <a:off x="1676" y="2520"/>
                <a:ext cx="45" cy="45"/>
              </a:xfrm>
              <a:custGeom>
                <a:avLst/>
                <a:gdLst/>
                <a:ahLst/>
                <a:cxnLst>
                  <a:cxn ang="0">
                    <a:pos x="91" y="111"/>
                  </a:cxn>
                  <a:cxn ang="0">
                    <a:pos x="44" y="111"/>
                  </a:cxn>
                  <a:cxn ang="0">
                    <a:pos x="37" y="134"/>
                  </a:cxn>
                  <a:cxn ang="0">
                    <a:pos x="0" y="134"/>
                  </a:cxn>
                  <a:cxn ang="0">
                    <a:pos x="41" y="0"/>
                  </a:cxn>
                  <a:cxn ang="0">
                    <a:pos x="95" y="0"/>
                  </a:cxn>
                  <a:cxn ang="0">
                    <a:pos x="135" y="134"/>
                  </a:cxn>
                  <a:cxn ang="0">
                    <a:pos x="98" y="134"/>
                  </a:cxn>
                  <a:cxn ang="0">
                    <a:pos x="91" y="111"/>
                  </a:cxn>
                  <a:cxn ang="0">
                    <a:pos x="85" y="85"/>
                  </a:cxn>
                  <a:cxn ang="0">
                    <a:pos x="68" y="27"/>
                  </a:cxn>
                  <a:cxn ang="0">
                    <a:pos x="68" y="27"/>
                  </a:cxn>
                  <a:cxn ang="0">
                    <a:pos x="52" y="85"/>
                  </a:cxn>
                  <a:cxn ang="0">
                    <a:pos x="85" y="85"/>
                  </a:cxn>
                </a:cxnLst>
                <a:rect l="0" t="0" r="r" b="b"/>
                <a:pathLst>
                  <a:path w="135" h="134">
                    <a:moveTo>
                      <a:pt x="91" y="111"/>
                    </a:moveTo>
                    <a:lnTo>
                      <a:pt x="44" y="111"/>
                    </a:lnTo>
                    <a:lnTo>
                      <a:pt x="37" y="134"/>
                    </a:lnTo>
                    <a:lnTo>
                      <a:pt x="0" y="134"/>
                    </a:lnTo>
                    <a:lnTo>
                      <a:pt x="41" y="0"/>
                    </a:lnTo>
                    <a:lnTo>
                      <a:pt x="95" y="0"/>
                    </a:lnTo>
                    <a:lnTo>
                      <a:pt x="135" y="134"/>
                    </a:lnTo>
                    <a:lnTo>
                      <a:pt x="98" y="134"/>
                    </a:lnTo>
                    <a:lnTo>
                      <a:pt x="91" y="111"/>
                    </a:lnTo>
                    <a:close/>
                    <a:moveTo>
                      <a:pt x="85" y="85"/>
                    </a:moveTo>
                    <a:lnTo>
                      <a:pt x="68" y="27"/>
                    </a:lnTo>
                    <a:lnTo>
                      <a:pt x="68" y="27"/>
                    </a:lnTo>
                    <a:lnTo>
                      <a:pt x="52" y="85"/>
                    </a:lnTo>
                    <a:lnTo>
                      <a:pt x="85" y="85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41" name="Freeform 321"/>
              <p:cNvSpPr>
                <a:spLocks/>
              </p:cNvSpPr>
              <p:nvPr userDrawn="1"/>
            </p:nvSpPr>
            <p:spPr bwMode="auto">
              <a:xfrm>
                <a:off x="1080" y="2254"/>
                <a:ext cx="39" cy="45"/>
              </a:xfrm>
              <a:custGeom>
                <a:avLst/>
                <a:gdLst/>
                <a:ahLst/>
                <a:cxnLst>
                  <a:cxn ang="0">
                    <a:pos x="116" y="98"/>
                  </a:cxn>
                  <a:cxn ang="0">
                    <a:pos x="115" y="109"/>
                  </a:cxn>
                  <a:cxn ang="0">
                    <a:pos x="109" y="122"/>
                  </a:cxn>
                  <a:cxn ang="0">
                    <a:pos x="98" y="131"/>
                  </a:cxn>
                  <a:cxn ang="0">
                    <a:pos x="83" y="136"/>
                  </a:cxn>
                  <a:cxn ang="0">
                    <a:pos x="71" y="137"/>
                  </a:cxn>
                  <a:cxn ang="0">
                    <a:pos x="54" y="137"/>
                  </a:cxn>
                  <a:cxn ang="0">
                    <a:pos x="41" y="136"/>
                  </a:cxn>
                  <a:cxn ang="0">
                    <a:pos x="27" y="134"/>
                  </a:cxn>
                  <a:cxn ang="0">
                    <a:pos x="17" y="130"/>
                  </a:cxn>
                  <a:cxn ang="0">
                    <a:pos x="8" y="122"/>
                  </a:cxn>
                  <a:cxn ang="0">
                    <a:pos x="3" y="111"/>
                  </a:cxn>
                  <a:cxn ang="0">
                    <a:pos x="0" y="95"/>
                  </a:cxn>
                  <a:cxn ang="0">
                    <a:pos x="0" y="51"/>
                  </a:cxn>
                  <a:cxn ang="0">
                    <a:pos x="2" y="29"/>
                  </a:cxn>
                  <a:cxn ang="0">
                    <a:pos x="9" y="15"/>
                  </a:cxn>
                  <a:cxn ang="0">
                    <a:pos x="23" y="7"/>
                  </a:cxn>
                  <a:cxn ang="0">
                    <a:pos x="40" y="2"/>
                  </a:cxn>
                  <a:cxn ang="0">
                    <a:pos x="62" y="0"/>
                  </a:cxn>
                  <a:cxn ang="0">
                    <a:pos x="82" y="2"/>
                  </a:cxn>
                  <a:cxn ang="0">
                    <a:pos x="97" y="5"/>
                  </a:cxn>
                  <a:cxn ang="0">
                    <a:pos x="108" y="11"/>
                  </a:cxn>
                  <a:cxn ang="0">
                    <a:pos x="114" y="25"/>
                  </a:cxn>
                  <a:cxn ang="0">
                    <a:pos x="116" y="45"/>
                  </a:cxn>
                  <a:cxn ang="0">
                    <a:pos x="79" y="50"/>
                  </a:cxn>
                  <a:cxn ang="0">
                    <a:pos x="79" y="41"/>
                  </a:cxn>
                  <a:cxn ang="0">
                    <a:pos x="76" y="35"/>
                  </a:cxn>
                  <a:cxn ang="0">
                    <a:pos x="70" y="32"/>
                  </a:cxn>
                  <a:cxn ang="0">
                    <a:pos x="62" y="32"/>
                  </a:cxn>
                  <a:cxn ang="0">
                    <a:pos x="51" y="32"/>
                  </a:cxn>
                  <a:cxn ang="0">
                    <a:pos x="43" y="35"/>
                  </a:cxn>
                  <a:cxn ang="0">
                    <a:pos x="38" y="40"/>
                  </a:cxn>
                  <a:cxn ang="0">
                    <a:pos x="36" y="51"/>
                  </a:cxn>
                  <a:cxn ang="0">
                    <a:pos x="35" y="78"/>
                  </a:cxn>
                  <a:cxn ang="0">
                    <a:pos x="36" y="89"/>
                  </a:cxn>
                  <a:cxn ang="0">
                    <a:pos x="38" y="96"/>
                  </a:cxn>
                  <a:cxn ang="0">
                    <a:pos x="41" y="101"/>
                  </a:cxn>
                  <a:cxn ang="0">
                    <a:pos x="47" y="105"/>
                  </a:cxn>
                  <a:cxn ang="0">
                    <a:pos x="59" y="106"/>
                  </a:cxn>
                  <a:cxn ang="0">
                    <a:pos x="75" y="102"/>
                  </a:cxn>
                  <a:cxn ang="0">
                    <a:pos x="78" y="98"/>
                  </a:cxn>
                  <a:cxn ang="0">
                    <a:pos x="79" y="89"/>
                  </a:cxn>
                  <a:cxn ang="0">
                    <a:pos x="116" y="85"/>
                  </a:cxn>
                </a:cxnLst>
                <a:rect l="0" t="0" r="r" b="b"/>
                <a:pathLst>
                  <a:path w="116" h="137">
                    <a:moveTo>
                      <a:pt x="116" y="89"/>
                    </a:moveTo>
                    <a:lnTo>
                      <a:pt x="116" y="98"/>
                    </a:lnTo>
                    <a:lnTo>
                      <a:pt x="116" y="104"/>
                    </a:lnTo>
                    <a:lnTo>
                      <a:pt x="115" y="109"/>
                    </a:lnTo>
                    <a:lnTo>
                      <a:pt x="113" y="116"/>
                    </a:lnTo>
                    <a:lnTo>
                      <a:pt x="109" y="122"/>
                    </a:lnTo>
                    <a:lnTo>
                      <a:pt x="104" y="127"/>
                    </a:lnTo>
                    <a:lnTo>
                      <a:pt x="98" y="131"/>
                    </a:lnTo>
                    <a:lnTo>
                      <a:pt x="91" y="133"/>
                    </a:lnTo>
                    <a:lnTo>
                      <a:pt x="83" y="136"/>
                    </a:lnTo>
                    <a:lnTo>
                      <a:pt x="78" y="137"/>
                    </a:lnTo>
                    <a:lnTo>
                      <a:pt x="71" y="137"/>
                    </a:lnTo>
                    <a:lnTo>
                      <a:pt x="62" y="137"/>
                    </a:lnTo>
                    <a:lnTo>
                      <a:pt x="54" y="137"/>
                    </a:lnTo>
                    <a:lnTo>
                      <a:pt x="47" y="137"/>
                    </a:lnTo>
                    <a:lnTo>
                      <a:pt x="41" y="136"/>
                    </a:lnTo>
                    <a:lnTo>
                      <a:pt x="34" y="136"/>
                    </a:lnTo>
                    <a:lnTo>
                      <a:pt x="27" y="134"/>
                    </a:lnTo>
                    <a:lnTo>
                      <a:pt x="22" y="132"/>
                    </a:lnTo>
                    <a:lnTo>
                      <a:pt x="17" y="130"/>
                    </a:lnTo>
                    <a:lnTo>
                      <a:pt x="13" y="127"/>
                    </a:lnTo>
                    <a:lnTo>
                      <a:pt x="8" y="122"/>
                    </a:lnTo>
                    <a:lnTo>
                      <a:pt x="6" y="117"/>
                    </a:lnTo>
                    <a:lnTo>
                      <a:pt x="3" y="111"/>
                    </a:lnTo>
                    <a:lnTo>
                      <a:pt x="1" y="104"/>
                    </a:lnTo>
                    <a:lnTo>
                      <a:pt x="0" y="95"/>
                    </a:lnTo>
                    <a:lnTo>
                      <a:pt x="0" y="86"/>
                    </a:lnTo>
                    <a:lnTo>
                      <a:pt x="0" y="51"/>
                    </a:lnTo>
                    <a:lnTo>
                      <a:pt x="0" y="40"/>
                    </a:lnTo>
                    <a:lnTo>
                      <a:pt x="2" y="29"/>
                    </a:lnTo>
                    <a:lnTo>
                      <a:pt x="6" y="21"/>
                    </a:lnTo>
                    <a:lnTo>
                      <a:pt x="9" y="15"/>
                    </a:lnTo>
                    <a:lnTo>
                      <a:pt x="16" y="10"/>
                    </a:lnTo>
                    <a:lnTo>
                      <a:pt x="23" y="7"/>
                    </a:lnTo>
                    <a:lnTo>
                      <a:pt x="32" y="3"/>
                    </a:lnTo>
                    <a:lnTo>
                      <a:pt x="40" y="2"/>
                    </a:lnTo>
                    <a:lnTo>
                      <a:pt x="50" y="2"/>
                    </a:lnTo>
                    <a:lnTo>
                      <a:pt x="62" y="0"/>
                    </a:lnTo>
                    <a:lnTo>
                      <a:pt x="73" y="2"/>
                    </a:lnTo>
                    <a:lnTo>
                      <a:pt x="82" y="2"/>
                    </a:lnTo>
                    <a:lnTo>
                      <a:pt x="89" y="3"/>
                    </a:lnTo>
                    <a:lnTo>
                      <a:pt x="97" y="5"/>
                    </a:lnTo>
                    <a:lnTo>
                      <a:pt x="103" y="8"/>
                    </a:lnTo>
                    <a:lnTo>
                      <a:pt x="108" y="11"/>
                    </a:lnTo>
                    <a:lnTo>
                      <a:pt x="111" y="18"/>
                    </a:lnTo>
                    <a:lnTo>
                      <a:pt x="114" y="25"/>
                    </a:lnTo>
                    <a:lnTo>
                      <a:pt x="116" y="34"/>
                    </a:lnTo>
                    <a:lnTo>
                      <a:pt x="116" y="45"/>
                    </a:lnTo>
                    <a:lnTo>
                      <a:pt x="116" y="50"/>
                    </a:lnTo>
                    <a:lnTo>
                      <a:pt x="79" y="50"/>
                    </a:lnTo>
                    <a:lnTo>
                      <a:pt x="79" y="45"/>
                    </a:lnTo>
                    <a:lnTo>
                      <a:pt x="79" y="41"/>
                    </a:lnTo>
                    <a:lnTo>
                      <a:pt x="78" y="37"/>
                    </a:lnTo>
                    <a:lnTo>
                      <a:pt x="76" y="35"/>
                    </a:lnTo>
                    <a:lnTo>
                      <a:pt x="73" y="34"/>
                    </a:lnTo>
                    <a:lnTo>
                      <a:pt x="70" y="32"/>
                    </a:lnTo>
                    <a:lnTo>
                      <a:pt x="66" y="32"/>
                    </a:lnTo>
                    <a:lnTo>
                      <a:pt x="62" y="32"/>
                    </a:lnTo>
                    <a:lnTo>
                      <a:pt x="59" y="32"/>
                    </a:lnTo>
                    <a:lnTo>
                      <a:pt x="51" y="32"/>
                    </a:lnTo>
                    <a:lnTo>
                      <a:pt x="46" y="34"/>
                    </a:lnTo>
                    <a:lnTo>
                      <a:pt x="43" y="35"/>
                    </a:lnTo>
                    <a:lnTo>
                      <a:pt x="40" y="37"/>
                    </a:lnTo>
                    <a:lnTo>
                      <a:pt x="38" y="40"/>
                    </a:lnTo>
                    <a:lnTo>
                      <a:pt x="36" y="45"/>
                    </a:lnTo>
                    <a:lnTo>
                      <a:pt x="36" y="51"/>
                    </a:lnTo>
                    <a:lnTo>
                      <a:pt x="35" y="57"/>
                    </a:lnTo>
                    <a:lnTo>
                      <a:pt x="35" y="78"/>
                    </a:lnTo>
                    <a:lnTo>
                      <a:pt x="36" y="84"/>
                    </a:lnTo>
                    <a:lnTo>
                      <a:pt x="36" y="89"/>
                    </a:lnTo>
                    <a:lnTo>
                      <a:pt x="36" y="93"/>
                    </a:lnTo>
                    <a:lnTo>
                      <a:pt x="38" y="96"/>
                    </a:lnTo>
                    <a:lnTo>
                      <a:pt x="39" y="100"/>
                    </a:lnTo>
                    <a:lnTo>
                      <a:pt x="41" y="101"/>
                    </a:lnTo>
                    <a:lnTo>
                      <a:pt x="44" y="104"/>
                    </a:lnTo>
                    <a:lnTo>
                      <a:pt x="47" y="105"/>
                    </a:lnTo>
                    <a:lnTo>
                      <a:pt x="52" y="105"/>
                    </a:lnTo>
                    <a:lnTo>
                      <a:pt x="59" y="106"/>
                    </a:lnTo>
                    <a:lnTo>
                      <a:pt x="68" y="105"/>
                    </a:lnTo>
                    <a:lnTo>
                      <a:pt x="75" y="102"/>
                    </a:lnTo>
                    <a:lnTo>
                      <a:pt x="77" y="101"/>
                    </a:lnTo>
                    <a:lnTo>
                      <a:pt x="78" y="98"/>
                    </a:lnTo>
                    <a:lnTo>
                      <a:pt x="79" y="94"/>
                    </a:lnTo>
                    <a:lnTo>
                      <a:pt x="79" y="89"/>
                    </a:lnTo>
                    <a:lnTo>
                      <a:pt x="79" y="85"/>
                    </a:lnTo>
                    <a:lnTo>
                      <a:pt x="116" y="85"/>
                    </a:lnTo>
                    <a:lnTo>
                      <a:pt x="116" y="8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42" name="Freeform 322"/>
              <p:cNvSpPr>
                <a:spLocks noEditPoints="1"/>
              </p:cNvSpPr>
              <p:nvPr userDrawn="1"/>
            </p:nvSpPr>
            <p:spPr bwMode="auto">
              <a:xfrm>
                <a:off x="1120" y="2254"/>
                <a:ext cx="45" cy="45"/>
              </a:xfrm>
              <a:custGeom>
                <a:avLst/>
                <a:gdLst/>
                <a:ahLst/>
                <a:cxnLst>
                  <a:cxn ang="0">
                    <a:pos x="92" y="110"/>
                  </a:cxn>
                  <a:cxn ang="0">
                    <a:pos x="44" y="110"/>
                  </a:cxn>
                  <a:cxn ang="0">
                    <a:pos x="37" y="134"/>
                  </a:cxn>
                  <a:cxn ang="0">
                    <a:pos x="0" y="134"/>
                  </a:cxn>
                  <a:cxn ang="0">
                    <a:pos x="41" y="0"/>
                  </a:cxn>
                  <a:cxn ang="0">
                    <a:pos x="95" y="0"/>
                  </a:cxn>
                  <a:cxn ang="0">
                    <a:pos x="135" y="134"/>
                  </a:cxn>
                  <a:cxn ang="0">
                    <a:pos x="98" y="134"/>
                  </a:cxn>
                  <a:cxn ang="0">
                    <a:pos x="92" y="110"/>
                  </a:cxn>
                  <a:cxn ang="0">
                    <a:pos x="85" y="84"/>
                  </a:cxn>
                  <a:cxn ang="0">
                    <a:pos x="68" y="27"/>
                  </a:cxn>
                  <a:cxn ang="0">
                    <a:pos x="68" y="27"/>
                  </a:cxn>
                  <a:cxn ang="0">
                    <a:pos x="52" y="84"/>
                  </a:cxn>
                  <a:cxn ang="0">
                    <a:pos x="85" y="84"/>
                  </a:cxn>
                </a:cxnLst>
                <a:rect l="0" t="0" r="r" b="b"/>
                <a:pathLst>
                  <a:path w="135" h="134">
                    <a:moveTo>
                      <a:pt x="92" y="110"/>
                    </a:moveTo>
                    <a:lnTo>
                      <a:pt x="44" y="110"/>
                    </a:lnTo>
                    <a:lnTo>
                      <a:pt x="37" y="134"/>
                    </a:lnTo>
                    <a:lnTo>
                      <a:pt x="0" y="134"/>
                    </a:lnTo>
                    <a:lnTo>
                      <a:pt x="41" y="0"/>
                    </a:lnTo>
                    <a:lnTo>
                      <a:pt x="95" y="0"/>
                    </a:lnTo>
                    <a:lnTo>
                      <a:pt x="135" y="134"/>
                    </a:lnTo>
                    <a:lnTo>
                      <a:pt x="98" y="134"/>
                    </a:lnTo>
                    <a:lnTo>
                      <a:pt x="92" y="110"/>
                    </a:lnTo>
                    <a:close/>
                    <a:moveTo>
                      <a:pt x="85" y="84"/>
                    </a:moveTo>
                    <a:lnTo>
                      <a:pt x="68" y="27"/>
                    </a:lnTo>
                    <a:lnTo>
                      <a:pt x="68" y="27"/>
                    </a:lnTo>
                    <a:lnTo>
                      <a:pt x="52" y="84"/>
                    </a:lnTo>
                    <a:lnTo>
                      <a:pt x="85" y="84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43" name="Freeform 323"/>
              <p:cNvSpPr>
                <a:spLocks/>
              </p:cNvSpPr>
              <p:nvPr userDrawn="1"/>
            </p:nvSpPr>
            <p:spPr bwMode="auto">
              <a:xfrm>
                <a:off x="1168" y="2254"/>
                <a:ext cx="39" cy="45"/>
              </a:xfrm>
              <a:custGeom>
                <a:avLst/>
                <a:gdLst/>
                <a:ahLst/>
                <a:cxnLst>
                  <a:cxn ang="0">
                    <a:pos x="118" y="0"/>
                  </a:cxn>
                  <a:cxn ang="0">
                    <a:pos x="118" y="134"/>
                  </a:cxn>
                  <a:cxn ang="0">
                    <a:pos x="82" y="134"/>
                  </a:cxn>
                  <a:cxn ang="0">
                    <a:pos x="82" y="81"/>
                  </a:cxn>
                  <a:cxn ang="0">
                    <a:pos x="36" y="81"/>
                  </a:cxn>
                  <a:cxn ang="0">
                    <a:pos x="36" y="134"/>
                  </a:cxn>
                  <a:cxn ang="0">
                    <a:pos x="0" y="134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36" y="50"/>
                  </a:cxn>
                  <a:cxn ang="0">
                    <a:pos x="82" y="50"/>
                  </a:cxn>
                  <a:cxn ang="0">
                    <a:pos x="82" y="0"/>
                  </a:cxn>
                  <a:cxn ang="0">
                    <a:pos x="118" y="0"/>
                  </a:cxn>
                </a:cxnLst>
                <a:rect l="0" t="0" r="r" b="b"/>
                <a:pathLst>
                  <a:path w="118" h="134">
                    <a:moveTo>
                      <a:pt x="118" y="0"/>
                    </a:moveTo>
                    <a:lnTo>
                      <a:pt x="118" y="134"/>
                    </a:lnTo>
                    <a:lnTo>
                      <a:pt x="82" y="134"/>
                    </a:lnTo>
                    <a:lnTo>
                      <a:pt x="82" y="81"/>
                    </a:lnTo>
                    <a:lnTo>
                      <a:pt x="36" y="81"/>
                    </a:lnTo>
                    <a:lnTo>
                      <a:pt x="36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50"/>
                    </a:lnTo>
                    <a:lnTo>
                      <a:pt x="82" y="50"/>
                    </a:lnTo>
                    <a:lnTo>
                      <a:pt x="82" y="0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44" name="Freeform 324"/>
              <p:cNvSpPr>
                <a:spLocks/>
              </p:cNvSpPr>
              <p:nvPr userDrawn="1"/>
            </p:nvSpPr>
            <p:spPr bwMode="auto">
              <a:xfrm>
                <a:off x="1215" y="2254"/>
                <a:ext cx="40" cy="45"/>
              </a:xfrm>
              <a:custGeom>
                <a:avLst/>
                <a:gdLst/>
                <a:ahLst/>
                <a:cxnLst>
                  <a:cxn ang="0">
                    <a:pos x="97" y="134"/>
                  </a:cxn>
                  <a:cxn ang="0">
                    <a:pos x="89" y="132"/>
                  </a:cxn>
                  <a:cxn ang="0">
                    <a:pos x="83" y="129"/>
                  </a:cxn>
                  <a:cxn ang="0">
                    <a:pos x="79" y="123"/>
                  </a:cxn>
                  <a:cxn ang="0">
                    <a:pos x="78" y="114"/>
                  </a:cxn>
                  <a:cxn ang="0">
                    <a:pos x="77" y="91"/>
                  </a:cxn>
                  <a:cxn ang="0">
                    <a:pos x="72" y="83"/>
                  </a:cxn>
                  <a:cxn ang="0">
                    <a:pos x="67" y="82"/>
                  </a:cxn>
                  <a:cxn ang="0">
                    <a:pos x="36" y="81"/>
                  </a:cxn>
                  <a:cxn ang="0">
                    <a:pos x="0" y="134"/>
                  </a:cxn>
                  <a:cxn ang="0">
                    <a:pos x="36" y="0"/>
                  </a:cxn>
                  <a:cxn ang="0">
                    <a:pos x="61" y="50"/>
                  </a:cxn>
                  <a:cxn ang="0">
                    <a:pos x="68" y="49"/>
                  </a:cxn>
                  <a:cxn ang="0">
                    <a:pos x="73" y="46"/>
                  </a:cxn>
                  <a:cxn ang="0">
                    <a:pos x="77" y="33"/>
                  </a:cxn>
                  <a:cxn ang="0">
                    <a:pos x="77" y="16"/>
                  </a:cxn>
                  <a:cxn ang="0">
                    <a:pos x="79" y="8"/>
                  </a:cxn>
                  <a:cxn ang="0">
                    <a:pos x="85" y="3"/>
                  </a:cxn>
                  <a:cxn ang="0">
                    <a:pos x="93" y="1"/>
                  </a:cxn>
                  <a:cxn ang="0">
                    <a:pos x="120" y="0"/>
                  </a:cxn>
                  <a:cxn ang="0">
                    <a:pos x="120" y="23"/>
                  </a:cxn>
                  <a:cxn ang="0">
                    <a:pos x="117" y="23"/>
                  </a:cxn>
                  <a:cxn ang="0">
                    <a:pos x="115" y="23"/>
                  </a:cxn>
                  <a:cxn ang="0">
                    <a:pos x="112" y="24"/>
                  </a:cxn>
                  <a:cxn ang="0">
                    <a:pos x="111" y="28"/>
                  </a:cxn>
                  <a:cxn ang="0">
                    <a:pos x="111" y="41"/>
                  </a:cxn>
                  <a:cxn ang="0">
                    <a:pos x="110" y="51"/>
                  </a:cxn>
                  <a:cxn ang="0">
                    <a:pos x="106" y="59"/>
                  </a:cxn>
                  <a:cxn ang="0">
                    <a:pos x="99" y="64"/>
                  </a:cxn>
                  <a:cxn ang="0">
                    <a:pos x="89" y="65"/>
                  </a:cxn>
                  <a:cxn ang="0">
                    <a:pos x="94" y="66"/>
                  </a:cxn>
                  <a:cxn ang="0">
                    <a:pos x="102" y="70"/>
                  </a:cxn>
                  <a:cxn ang="0">
                    <a:pos x="110" y="76"/>
                  </a:cxn>
                  <a:cxn ang="0">
                    <a:pos x="112" y="84"/>
                  </a:cxn>
                  <a:cxn ang="0">
                    <a:pos x="113" y="103"/>
                  </a:cxn>
                  <a:cxn ang="0">
                    <a:pos x="113" y="108"/>
                  </a:cxn>
                  <a:cxn ang="0">
                    <a:pos x="116" y="110"/>
                  </a:cxn>
                  <a:cxn ang="0">
                    <a:pos x="118" y="110"/>
                  </a:cxn>
                  <a:cxn ang="0">
                    <a:pos x="121" y="110"/>
                  </a:cxn>
                </a:cxnLst>
                <a:rect l="0" t="0" r="r" b="b"/>
                <a:pathLst>
                  <a:path w="121" h="134">
                    <a:moveTo>
                      <a:pt x="121" y="134"/>
                    </a:moveTo>
                    <a:lnTo>
                      <a:pt x="97" y="134"/>
                    </a:lnTo>
                    <a:lnTo>
                      <a:pt x="93" y="134"/>
                    </a:lnTo>
                    <a:lnTo>
                      <a:pt x="89" y="132"/>
                    </a:lnTo>
                    <a:lnTo>
                      <a:pt x="85" y="131"/>
                    </a:lnTo>
                    <a:lnTo>
                      <a:pt x="83" y="129"/>
                    </a:lnTo>
                    <a:lnTo>
                      <a:pt x="80" y="126"/>
                    </a:lnTo>
                    <a:lnTo>
                      <a:pt x="79" y="123"/>
                    </a:lnTo>
                    <a:lnTo>
                      <a:pt x="78" y="118"/>
                    </a:lnTo>
                    <a:lnTo>
                      <a:pt x="78" y="114"/>
                    </a:lnTo>
                    <a:lnTo>
                      <a:pt x="78" y="98"/>
                    </a:lnTo>
                    <a:lnTo>
                      <a:pt x="77" y="91"/>
                    </a:lnTo>
                    <a:lnTo>
                      <a:pt x="74" y="86"/>
                    </a:lnTo>
                    <a:lnTo>
                      <a:pt x="72" y="83"/>
                    </a:lnTo>
                    <a:lnTo>
                      <a:pt x="69" y="82"/>
                    </a:lnTo>
                    <a:lnTo>
                      <a:pt x="67" y="82"/>
                    </a:lnTo>
                    <a:lnTo>
                      <a:pt x="63" y="81"/>
                    </a:lnTo>
                    <a:lnTo>
                      <a:pt x="36" y="81"/>
                    </a:lnTo>
                    <a:lnTo>
                      <a:pt x="36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50"/>
                    </a:lnTo>
                    <a:lnTo>
                      <a:pt x="61" y="50"/>
                    </a:lnTo>
                    <a:lnTo>
                      <a:pt x="64" y="50"/>
                    </a:lnTo>
                    <a:lnTo>
                      <a:pt x="68" y="49"/>
                    </a:lnTo>
                    <a:lnTo>
                      <a:pt x="70" y="48"/>
                    </a:lnTo>
                    <a:lnTo>
                      <a:pt x="73" y="46"/>
                    </a:lnTo>
                    <a:lnTo>
                      <a:pt x="75" y="40"/>
                    </a:lnTo>
                    <a:lnTo>
                      <a:pt x="77" y="33"/>
                    </a:lnTo>
                    <a:lnTo>
                      <a:pt x="77" y="21"/>
                    </a:lnTo>
                    <a:lnTo>
                      <a:pt x="77" y="16"/>
                    </a:lnTo>
                    <a:lnTo>
                      <a:pt x="78" y="11"/>
                    </a:lnTo>
                    <a:lnTo>
                      <a:pt x="79" y="8"/>
                    </a:lnTo>
                    <a:lnTo>
                      <a:pt x="81" y="5"/>
                    </a:lnTo>
                    <a:lnTo>
                      <a:pt x="85" y="3"/>
                    </a:lnTo>
                    <a:lnTo>
                      <a:pt x="88" y="1"/>
                    </a:lnTo>
                    <a:lnTo>
                      <a:pt x="93" y="1"/>
                    </a:lnTo>
                    <a:lnTo>
                      <a:pt x="97" y="0"/>
                    </a:lnTo>
                    <a:lnTo>
                      <a:pt x="120" y="0"/>
                    </a:lnTo>
                    <a:lnTo>
                      <a:pt x="120" y="23"/>
                    </a:lnTo>
                    <a:lnTo>
                      <a:pt x="120" y="23"/>
                    </a:lnTo>
                    <a:lnTo>
                      <a:pt x="120" y="23"/>
                    </a:lnTo>
                    <a:lnTo>
                      <a:pt x="117" y="23"/>
                    </a:lnTo>
                    <a:lnTo>
                      <a:pt x="116" y="23"/>
                    </a:lnTo>
                    <a:lnTo>
                      <a:pt x="115" y="23"/>
                    </a:lnTo>
                    <a:lnTo>
                      <a:pt x="113" y="24"/>
                    </a:lnTo>
                    <a:lnTo>
                      <a:pt x="112" y="24"/>
                    </a:lnTo>
                    <a:lnTo>
                      <a:pt x="112" y="27"/>
                    </a:lnTo>
                    <a:lnTo>
                      <a:pt x="111" y="28"/>
                    </a:lnTo>
                    <a:lnTo>
                      <a:pt x="111" y="32"/>
                    </a:lnTo>
                    <a:lnTo>
                      <a:pt x="111" y="41"/>
                    </a:lnTo>
                    <a:lnTo>
                      <a:pt x="111" y="46"/>
                    </a:lnTo>
                    <a:lnTo>
                      <a:pt x="110" y="51"/>
                    </a:lnTo>
                    <a:lnTo>
                      <a:pt x="109" y="55"/>
                    </a:lnTo>
                    <a:lnTo>
                      <a:pt x="106" y="59"/>
                    </a:lnTo>
                    <a:lnTo>
                      <a:pt x="102" y="61"/>
                    </a:lnTo>
                    <a:lnTo>
                      <a:pt x="99" y="64"/>
                    </a:lnTo>
                    <a:lnTo>
                      <a:pt x="94" y="65"/>
                    </a:lnTo>
                    <a:lnTo>
                      <a:pt x="89" y="65"/>
                    </a:lnTo>
                    <a:lnTo>
                      <a:pt x="89" y="66"/>
                    </a:lnTo>
                    <a:lnTo>
                      <a:pt x="94" y="66"/>
                    </a:lnTo>
                    <a:lnTo>
                      <a:pt x="99" y="67"/>
                    </a:lnTo>
                    <a:lnTo>
                      <a:pt x="102" y="70"/>
                    </a:lnTo>
                    <a:lnTo>
                      <a:pt x="106" y="72"/>
                    </a:lnTo>
                    <a:lnTo>
                      <a:pt x="110" y="76"/>
                    </a:lnTo>
                    <a:lnTo>
                      <a:pt x="111" y="80"/>
                    </a:lnTo>
                    <a:lnTo>
                      <a:pt x="112" y="84"/>
                    </a:lnTo>
                    <a:lnTo>
                      <a:pt x="113" y="89"/>
                    </a:lnTo>
                    <a:lnTo>
                      <a:pt x="113" y="103"/>
                    </a:lnTo>
                    <a:lnTo>
                      <a:pt x="113" y="105"/>
                    </a:lnTo>
                    <a:lnTo>
                      <a:pt x="113" y="108"/>
                    </a:lnTo>
                    <a:lnTo>
                      <a:pt x="115" y="109"/>
                    </a:lnTo>
                    <a:lnTo>
                      <a:pt x="116" y="110"/>
                    </a:lnTo>
                    <a:lnTo>
                      <a:pt x="117" y="110"/>
                    </a:lnTo>
                    <a:lnTo>
                      <a:pt x="118" y="110"/>
                    </a:lnTo>
                    <a:lnTo>
                      <a:pt x="120" y="110"/>
                    </a:lnTo>
                    <a:lnTo>
                      <a:pt x="121" y="110"/>
                    </a:lnTo>
                    <a:lnTo>
                      <a:pt x="121" y="134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45" name="Freeform 325"/>
              <p:cNvSpPr>
                <a:spLocks/>
              </p:cNvSpPr>
              <p:nvPr userDrawn="1"/>
            </p:nvSpPr>
            <p:spPr bwMode="auto">
              <a:xfrm>
                <a:off x="1258" y="2254"/>
                <a:ext cx="35" cy="45"/>
              </a:xfrm>
              <a:custGeom>
                <a:avLst/>
                <a:gdLst/>
                <a:ahLst/>
                <a:cxnLst>
                  <a:cxn ang="0">
                    <a:pos x="71" y="30"/>
                  </a:cxn>
                  <a:cxn ang="0">
                    <a:pos x="71" y="134"/>
                  </a:cxn>
                  <a:cxn ang="0">
                    <a:pos x="35" y="134"/>
                  </a:cxn>
                  <a:cxn ang="0">
                    <a:pos x="35" y="30"/>
                  </a:cxn>
                  <a:cxn ang="0">
                    <a:pos x="0" y="30"/>
                  </a:cxn>
                  <a:cxn ang="0">
                    <a:pos x="0" y="0"/>
                  </a:cxn>
                  <a:cxn ang="0">
                    <a:pos x="106" y="0"/>
                  </a:cxn>
                  <a:cxn ang="0">
                    <a:pos x="106" y="30"/>
                  </a:cxn>
                  <a:cxn ang="0">
                    <a:pos x="71" y="30"/>
                  </a:cxn>
                </a:cxnLst>
                <a:rect l="0" t="0" r="r" b="b"/>
                <a:pathLst>
                  <a:path w="106" h="134">
                    <a:moveTo>
                      <a:pt x="71" y="30"/>
                    </a:moveTo>
                    <a:lnTo>
                      <a:pt x="71" y="134"/>
                    </a:lnTo>
                    <a:lnTo>
                      <a:pt x="35" y="134"/>
                    </a:lnTo>
                    <a:lnTo>
                      <a:pt x="35" y="30"/>
                    </a:lnTo>
                    <a:lnTo>
                      <a:pt x="0" y="30"/>
                    </a:lnTo>
                    <a:lnTo>
                      <a:pt x="0" y="0"/>
                    </a:lnTo>
                    <a:lnTo>
                      <a:pt x="106" y="0"/>
                    </a:lnTo>
                    <a:lnTo>
                      <a:pt x="106" y="30"/>
                    </a:lnTo>
                    <a:lnTo>
                      <a:pt x="71" y="3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46" name="Rectangle 326"/>
              <p:cNvSpPr>
                <a:spLocks noChangeArrowheads="1"/>
              </p:cNvSpPr>
              <p:nvPr userDrawn="1"/>
            </p:nvSpPr>
            <p:spPr bwMode="auto">
              <a:xfrm>
                <a:off x="1293" y="2278"/>
                <a:ext cx="16" cy="9"/>
              </a:xfrm>
              <a:prstGeom prst="rect">
                <a:avLst/>
              </a:prstGeom>
              <a:solidFill>
                <a:srgbClr val="E31E2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47" name="Freeform 327"/>
              <p:cNvSpPr>
                <a:spLocks/>
              </p:cNvSpPr>
              <p:nvPr userDrawn="1"/>
            </p:nvSpPr>
            <p:spPr bwMode="auto">
              <a:xfrm>
                <a:off x="1313" y="2254"/>
                <a:ext cx="40" cy="45"/>
              </a:xfrm>
              <a:custGeom>
                <a:avLst/>
                <a:gdLst/>
                <a:ahLst/>
                <a:cxnLst>
                  <a:cxn ang="0">
                    <a:pos x="36" y="134"/>
                  </a:cxn>
                  <a:cxn ang="0">
                    <a:pos x="0" y="134"/>
                  </a:cxn>
                  <a:cxn ang="0">
                    <a:pos x="0" y="0"/>
                  </a:cxn>
                  <a:cxn ang="0">
                    <a:pos x="119" y="0"/>
                  </a:cxn>
                  <a:cxn ang="0">
                    <a:pos x="119" y="134"/>
                  </a:cxn>
                  <a:cxn ang="0">
                    <a:pos x="83" y="134"/>
                  </a:cxn>
                  <a:cxn ang="0">
                    <a:pos x="83" y="30"/>
                  </a:cxn>
                  <a:cxn ang="0">
                    <a:pos x="36" y="30"/>
                  </a:cxn>
                  <a:cxn ang="0">
                    <a:pos x="36" y="134"/>
                  </a:cxn>
                </a:cxnLst>
                <a:rect l="0" t="0" r="r" b="b"/>
                <a:pathLst>
                  <a:path w="119" h="134">
                    <a:moveTo>
                      <a:pt x="36" y="134"/>
                    </a:moveTo>
                    <a:lnTo>
                      <a:pt x="0" y="134"/>
                    </a:lnTo>
                    <a:lnTo>
                      <a:pt x="0" y="0"/>
                    </a:lnTo>
                    <a:lnTo>
                      <a:pt x="119" y="0"/>
                    </a:lnTo>
                    <a:lnTo>
                      <a:pt x="119" y="134"/>
                    </a:lnTo>
                    <a:lnTo>
                      <a:pt x="83" y="134"/>
                    </a:lnTo>
                    <a:lnTo>
                      <a:pt x="83" y="30"/>
                    </a:lnTo>
                    <a:lnTo>
                      <a:pt x="36" y="30"/>
                    </a:lnTo>
                    <a:lnTo>
                      <a:pt x="36" y="134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48" name="Freeform 328"/>
              <p:cNvSpPr>
                <a:spLocks/>
              </p:cNvSpPr>
              <p:nvPr userDrawn="1"/>
            </p:nvSpPr>
            <p:spPr bwMode="auto">
              <a:xfrm>
                <a:off x="1360" y="2254"/>
                <a:ext cx="32" cy="45"/>
              </a:xfrm>
              <a:custGeom>
                <a:avLst/>
                <a:gdLst/>
                <a:ahLst/>
                <a:cxnLst>
                  <a:cxn ang="0">
                    <a:pos x="35" y="29"/>
                  </a:cxn>
                  <a:cxn ang="0">
                    <a:pos x="35" y="54"/>
                  </a:cxn>
                  <a:cxn ang="0">
                    <a:pos x="92" y="54"/>
                  </a:cxn>
                  <a:cxn ang="0">
                    <a:pos x="92" y="78"/>
                  </a:cxn>
                  <a:cxn ang="0">
                    <a:pos x="35" y="78"/>
                  </a:cxn>
                  <a:cxn ang="0">
                    <a:pos x="35" y="104"/>
                  </a:cxn>
                  <a:cxn ang="0">
                    <a:pos x="97" y="104"/>
                  </a:cxn>
                  <a:cxn ang="0">
                    <a:pos x="97" y="134"/>
                  </a:cxn>
                  <a:cxn ang="0">
                    <a:pos x="0" y="134"/>
                  </a:cxn>
                  <a:cxn ang="0">
                    <a:pos x="0" y="0"/>
                  </a:cxn>
                  <a:cxn ang="0">
                    <a:pos x="96" y="0"/>
                  </a:cxn>
                  <a:cxn ang="0">
                    <a:pos x="96" y="29"/>
                  </a:cxn>
                  <a:cxn ang="0">
                    <a:pos x="35" y="29"/>
                  </a:cxn>
                </a:cxnLst>
                <a:rect l="0" t="0" r="r" b="b"/>
                <a:pathLst>
                  <a:path w="97" h="134">
                    <a:moveTo>
                      <a:pt x="35" y="29"/>
                    </a:moveTo>
                    <a:lnTo>
                      <a:pt x="35" y="54"/>
                    </a:lnTo>
                    <a:lnTo>
                      <a:pt x="92" y="54"/>
                    </a:lnTo>
                    <a:lnTo>
                      <a:pt x="92" y="78"/>
                    </a:lnTo>
                    <a:lnTo>
                      <a:pt x="35" y="78"/>
                    </a:lnTo>
                    <a:lnTo>
                      <a:pt x="35" y="104"/>
                    </a:lnTo>
                    <a:lnTo>
                      <a:pt x="97" y="104"/>
                    </a:lnTo>
                    <a:lnTo>
                      <a:pt x="97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96" y="0"/>
                    </a:lnTo>
                    <a:lnTo>
                      <a:pt x="96" y="29"/>
                    </a:lnTo>
                    <a:lnTo>
                      <a:pt x="35" y="2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49" name="Freeform 329"/>
              <p:cNvSpPr>
                <a:spLocks/>
              </p:cNvSpPr>
              <p:nvPr userDrawn="1"/>
            </p:nvSpPr>
            <p:spPr bwMode="auto">
              <a:xfrm>
                <a:off x="1396" y="2254"/>
                <a:ext cx="36" cy="45"/>
              </a:xfrm>
              <a:custGeom>
                <a:avLst/>
                <a:gdLst/>
                <a:ahLst/>
                <a:cxnLst>
                  <a:cxn ang="0">
                    <a:pos x="70" y="30"/>
                  </a:cxn>
                  <a:cxn ang="0">
                    <a:pos x="70" y="134"/>
                  </a:cxn>
                  <a:cxn ang="0">
                    <a:pos x="35" y="134"/>
                  </a:cxn>
                  <a:cxn ang="0">
                    <a:pos x="35" y="30"/>
                  </a:cxn>
                  <a:cxn ang="0">
                    <a:pos x="0" y="30"/>
                  </a:cxn>
                  <a:cxn ang="0">
                    <a:pos x="0" y="0"/>
                  </a:cxn>
                  <a:cxn ang="0">
                    <a:pos x="106" y="0"/>
                  </a:cxn>
                  <a:cxn ang="0">
                    <a:pos x="106" y="30"/>
                  </a:cxn>
                  <a:cxn ang="0">
                    <a:pos x="70" y="30"/>
                  </a:cxn>
                </a:cxnLst>
                <a:rect l="0" t="0" r="r" b="b"/>
                <a:pathLst>
                  <a:path w="106" h="134">
                    <a:moveTo>
                      <a:pt x="70" y="30"/>
                    </a:moveTo>
                    <a:lnTo>
                      <a:pt x="70" y="134"/>
                    </a:lnTo>
                    <a:lnTo>
                      <a:pt x="35" y="134"/>
                    </a:lnTo>
                    <a:lnTo>
                      <a:pt x="35" y="30"/>
                    </a:lnTo>
                    <a:lnTo>
                      <a:pt x="0" y="30"/>
                    </a:lnTo>
                    <a:lnTo>
                      <a:pt x="0" y="0"/>
                    </a:lnTo>
                    <a:lnTo>
                      <a:pt x="106" y="0"/>
                    </a:lnTo>
                    <a:lnTo>
                      <a:pt x="106" y="30"/>
                    </a:lnTo>
                    <a:lnTo>
                      <a:pt x="70" y="3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50" name="Freeform 330"/>
              <p:cNvSpPr>
                <a:spLocks/>
              </p:cNvSpPr>
              <p:nvPr userDrawn="1"/>
            </p:nvSpPr>
            <p:spPr bwMode="auto">
              <a:xfrm>
                <a:off x="1435" y="2254"/>
                <a:ext cx="33" cy="45"/>
              </a:xfrm>
              <a:custGeom>
                <a:avLst/>
                <a:gdLst/>
                <a:ahLst/>
                <a:cxnLst>
                  <a:cxn ang="0">
                    <a:pos x="36" y="29"/>
                  </a:cxn>
                  <a:cxn ang="0">
                    <a:pos x="36" y="54"/>
                  </a:cxn>
                  <a:cxn ang="0">
                    <a:pos x="94" y="54"/>
                  </a:cxn>
                  <a:cxn ang="0">
                    <a:pos x="94" y="78"/>
                  </a:cxn>
                  <a:cxn ang="0">
                    <a:pos x="36" y="78"/>
                  </a:cxn>
                  <a:cxn ang="0">
                    <a:pos x="36" y="104"/>
                  </a:cxn>
                  <a:cxn ang="0">
                    <a:pos x="99" y="104"/>
                  </a:cxn>
                  <a:cxn ang="0">
                    <a:pos x="99" y="134"/>
                  </a:cxn>
                  <a:cxn ang="0">
                    <a:pos x="0" y="134"/>
                  </a:cxn>
                  <a:cxn ang="0">
                    <a:pos x="0" y="0"/>
                  </a:cxn>
                  <a:cxn ang="0">
                    <a:pos x="97" y="0"/>
                  </a:cxn>
                  <a:cxn ang="0">
                    <a:pos x="97" y="29"/>
                  </a:cxn>
                  <a:cxn ang="0">
                    <a:pos x="36" y="29"/>
                  </a:cxn>
                </a:cxnLst>
                <a:rect l="0" t="0" r="r" b="b"/>
                <a:pathLst>
                  <a:path w="99" h="134">
                    <a:moveTo>
                      <a:pt x="36" y="29"/>
                    </a:moveTo>
                    <a:lnTo>
                      <a:pt x="36" y="54"/>
                    </a:lnTo>
                    <a:lnTo>
                      <a:pt x="94" y="54"/>
                    </a:lnTo>
                    <a:lnTo>
                      <a:pt x="94" y="78"/>
                    </a:lnTo>
                    <a:lnTo>
                      <a:pt x="36" y="78"/>
                    </a:lnTo>
                    <a:lnTo>
                      <a:pt x="36" y="104"/>
                    </a:lnTo>
                    <a:lnTo>
                      <a:pt x="99" y="104"/>
                    </a:lnTo>
                    <a:lnTo>
                      <a:pt x="99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97" y="0"/>
                    </a:lnTo>
                    <a:lnTo>
                      <a:pt x="97" y="29"/>
                    </a:lnTo>
                    <a:lnTo>
                      <a:pt x="36" y="2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51" name="Freeform 331"/>
              <p:cNvSpPr>
                <a:spLocks noEditPoints="1"/>
              </p:cNvSpPr>
              <p:nvPr userDrawn="1"/>
            </p:nvSpPr>
            <p:spPr bwMode="auto">
              <a:xfrm>
                <a:off x="1476" y="2254"/>
                <a:ext cx="37" cy="45"/>
              </a:xfrm>
              <a:custGeom>
                <a:avLst/>
                <a:gdLst/>
                <a:ahLst/>
                <a:cxnLst>
                  <a:cxn ang="0">
                    <a:pos x="35" y="134"/>
                  </a:cxn>
                  <a:cxn ang="0">
                    <a:pos x="0" y="134"/>
                  </a:cxn>
                  <a:cxn ang="0">
                    <a:pos x="0" y="0"/>
                  </a:cxn>
                  <a:cxn ang="0">
                    <a:pos x="66" y="0"/>
                  </a:cxn>
                  <a:cxn ang="0">
                    <a:pos x="77" y="1"/>
                  </a:cxn>
                  <a:cxn ang="0">
                    <a:pos x="87" y="3"/>
                  </a:cxn>
                  <a:cxn ang="0">
                    <a:pos x="96" y="6"/>
                  </a:cxn>
                  <a:cxn ang="0">
                    <a:pos x="102" y="11"/>
                  </a:cxn>
                  <a:cxn ang="0">
                    <a:pos x="105" y="18"/>
                  </a:cxn>
                  <a:cxn ang="0">
                    <a:pos x="109" y="27"/>
                  </a:cxn>
                  <a:cxn ang="0">
                    <a:pos x="112" y="37"/>
                  </a:cxn>
                  <a:cxn ang="0">
                    <a:pos x="112" y="49"/>
                  </a:cxn>
                  <a:cxn ang="0">
                    <a:pos x="112" y="62"/>
                  </a:cxn>
                  <a:cxn ang="0">
                    <a:pos x="110" y="73"/>
                  </a:cxn>
                  <a:cxn ang="0">
                    <a:pos x="108" y="81"/>
                  </a:cxn>
                  <a:cxn ang="0">
                    <a:pos x="103" y="88"/>
                  </a:cxn>
                  <a:cxn ang="0">
                    <a:pos x="101" y="91"/>
                  </a:cxn>
                  <a:cxn ang="0">
                    <a:pos x="97" y="93"/>
                  </a:cxn>
                  <a:cxn ang="0">
                    <a:pos x="93" y="96"/>
                  </a:cxn>
                  <a:cxn ang="0">
                    <a:pos x="89" y="97"/>
                  </a:cxn>
                  <a:cxn ang="0">
                    <a:pos x="80" y="99"/>
                  </a:cxn>
                  <a:cxn ang="0">
                    <a:pos x="66" y="99"/>
                  </a:cxn>
                  <a:cxn ang="0">
                    <a:pos x="35" y="99"/>
                  </a:cxn>
                  <a:cxn ang="0">
                    <a:pos x="35" y="134"/>
                  </a:cxn>
                  <a:cxn ang="0">
                    <a:pos x="35" y="69"/>
                  </a:cxn>
                  <a:cxn ang="0">
                    <a:pos x="59" y="69"/>
                  </a:cxn>
                  <a:cxn ang="0">
                    <a:pos x="64" y="69"/>
                  </a:cxn>
                  <a:cxn ang="0">
                    <a:pos x="67" y="67"/>
                  </a:cxn>
                  <a:cxn ang="0">
                    <a:pos x="71" y="66"/>
                  </a:cxn>
                  <a:cxn ang="0">
                    <a:pos x="72" y="65"/>
                  </a:cxn>
                  <a:cxn ang="0">
                    <a:pos x="75" y="60"/>
                  </a:cxn>
                  <a:cxn ang="0">
                    <a:pos x="75" y="49"/>
                  </a:cxn>
                  <a:cxn ang="0">
                    <a:pos x="75" y="40"/>
                  </a:cxn>
                  <a:cxn ang="0">
                    <a:pos x="72" y="34"/>
                  </a:cxn>
                  <a:cxn ang="0">
                    <a:pos x="70" y="33"/>
                  </a:cxn>
                  <a:cxn ang="0">
                    <a:pos x="67" y="32"/>
                  </a:cxn>
                  <a:cxn ang="0">
                    <a:pos x="64" y="32"/>
                  </a:cxn>
                  <a:cxn ang="0">
                    <a:pos x="59" y="30"/>
                  </a:cxn>
                  <a:cxn ang="0">
                    <a:pos x="35" y="30"/>
                  </a:cxn>
                  <a:cxn ang="0">
                    <a:pos x="35" y="69"/>
                  </a:cxn>
                </a:cxnLst>
                <a:rect l="0" t="0" r="r" b="b"/>
                <a:pathLst>
                  <a:path w="112" h="134">
                    <a:moveTo>
                      <a:pt x="35" y="134"/>
                    </a:moveTo>
                    <a:lnTo>
                      <a:pt x="0" y="13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77" y="1"/>
                    </a:lnTo>
                    <a:lnTo>
                      <a:pt x="87" y="3"/>
                    </a:lnTo>
                    <a:lnTo>
                      <a:pt x="96" y="6"/>
                    </a:lnTo>
                    <a:lnTo>
                      <a:pt x="102" y="11"/>
                    </a:lnTo>
                    <a:lnTo>
                      <a:pt x="105" y="18"/>
                    </a:lnTo>
                    <a:lnTo>
                      <a:pt x="109" y="27"/>
                    </a:lnTo>
                    <a:lnTo>
                      <a:pt x="112" y="37"/>
                    </a:lnTo>
                    <a:lnTo>
                      <a:pt x="112" y="49"/>
                    </a:lnTo>
                    <a:lnTo>
                      <a:pt x="112" y="62"/>
                    </a:lnTo>
                    <a:lnTo>
                      <a:pt x="110" y="73"/>
                    </a:lnTo>
                    <a:lnTo>
                      <a:pt x="108" y="81"/>
                    </a:lnTo>
                    <a:lnTo>
                      <a:pt x="103" y="88"/>
                    </a:lnTo>
                    <a:lnTo>
                      <a:pt x="101" y="91"/>
                    </a:lnTo>
                    <a:lnTo>
                      <a:pt x="97" y="93"/>
                    </a:lnTo>
                    <a:lnTo>
                      <a:pt x="93" y="96"/>
                    </a:lnTo>
                    <a:lnTo>
                      <a:pt x="89" y="97"/>
                    </a:lnTo>
                    <a:lnTo>
                      <a:pt x="80" y="99"/>
                    </a:lnTo>
                    <a:lnTo>
                      <a:pt x="66" y="99"/>
                    </a:lnTo>
                    <a:lnTo>
                      <a:pt x="35" y="99"/>
                    </a:lnTo>
                    <a:lnTo>
                      <a:pt x="35" y="134"/>
                    </a:lnTo>
                    <a:close/>
                    <a:moveTo>
                      <a:pt x="35" y="69"/>
                    </a:moveTo>
                    <a:lnTo>
                      <a:pt x="59" y="69"/>
                    </a:lnTo>
                    <a:lnTo>
                      <a:pt x="64" y="69"/>
                    </a:lnTo>
                    <a:lnTo>
                      <a:pt x="67" y="67"/>
                    </a:lnTo>
                    <a:lnTo>
                      <a:pt x="71" y="66"/>
                    </a:lnTo>
                    <a:lnTo>
                      <a:pt x="72" y="65"/>
                    </a:lnTo>
                    <a:lnTo>
                      <a:pt x="75" y="60"/>
                    </a:lnTo>
                    <a:lnTo>
                      <a:pt x="75" y="49"/>
                    </a:lnTo>
                    <a:lnTo>
                      <a:pt x="75" y="40"/>
                    </a:lnTo>
                    <a:lnTo>
                      <a:pt x="72" y="34"/>
                    </a:lnTo>
                    <a:lnTo>
                      <a:pt x="70" y="33"/>
                    </a:lnTo>
                    <a:lnTo>
                      <a:pt x="67" y="32"/>
                    </a:lnTo>
                    <a:lnTo>
                      <a:pt x="64" y="32"/>
                    </a:lnTo>
                    <a:lnTo>
                      <a:pt x="59" y="30"/>
                    </a:lnTo>
                    <a:lnTo>
                      <a:pt x="35" y="30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52" name="Freeform 332"/>
              <p:cNvSpPr>
                <a:spLocks noEditPoints="1"/>
              </p:cNvSpPr>
              <p:nvPr userDrawn="1"/>
            </p:nvSpPr>
            <p:spPr bwMode="auto">
              <a:xfrm>
                <a:off x="1518" y="2254"/>
                <a:ext cx="38" cy="45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36" y="104"/>
                  </a:cxn>
                  <a:cxn ang="0">
                    <a:pos x="63" y="104"/>
                  </a:cxn>
                  <a:cxn ang="0">
                    <a:pos x="70" y="104"/>
                  </a:cxn>
                  <a:cxn ang="0">
                    <a:pos x="75" y="102"/>
                  </a:cxn>
                  <a:cxn ang="0">
                    <a:pos x="77" y="99"/>
                  </a:cxn>
                  <a:cxn ang="0">
                    <a:pos x="78" y="98"/>
                  </a:cxn>
                  <a:cxn ang="0">
                    <a:pos x="79" y="94"/>
                  </a:cxn>
                  <a:cxn ang="0">
                    <a:pos x="79" y="91"/>
                  </a:cxn>
                  <a:cxn ang="0">
                    <a:pos x="78" y="84"/>
                  </a:cxn>
                  <a:cxn ang="0">
                    <a:pos x="75" y="81"/>
                  </a:cxn>
                  <a:cxn ang="0">
                    <a:pos x="70" y="78"/>
                  </a:cxn>
                  <a:cxn ang="0">
                    <a:pos x="63" y="78"/>
                  </a:cxn>
                  <a:cxn ang="0">
                    <a:pos x="36" y="78"/>
                  </a:cxn>
                  <a:cxn ang="0">
                    <a:pos x="115" y="92"/>
                  </a:cxn>
                  <a:cxn ang="0">
                    <a:pos x="115" y="103"/>
                  </a:cxn>
                  <a:cxn ang="0">
                    <a:pos x="112" y="112"/>
                  </a:cxn>
                  <a:cxn ang="0">
                    <a:pos x="111" y="118"/>
                  </a:cxn>
                  <a:cxn ang="0">
                    <a:pos x="107" y="124"/>
                  </a:cxn>
                  <a:cxn ang="0">
                    <a:pos x="104" y="128"/>
                  </a:cxn>
                  <a:cxn ang="0">
                    <a:pos x="99" y="130"/>
                  </a:cxn>
                  <a:cxn ang="0">
                    <a:pos x="93" y="132"/>
                  </a:cxn>
                  <a:cxn ang="0">
                    <a:pos x="86" y="132"/>
                  </a:cxn>
                  <a:cxn ang="0">
                    <a:pos x="80" y="134"/>
                  </a:cxn>
                  <a:cxn ang="0">
                    <a:pos x="72" y="134"/>
                  </a:cxn>
                  <a:cxn ang="0">
                    <a:pos x="0" y="134"/>
                  </a:cxn>
                  <a:cxn ang="0">
                    <a:pos x="0" y="0"/>
                  </a:cxn>
                  <a:cxn ang="0">
                    <a:pos x="101" y="0"/>
                  </a:cxn>
                  <a:cxn ang="0">
                    <a:pos x="101" y="29"/>
                  </a:cxn>
                  <a:cxn ang="0">
                    <a:pos x="36" y="29"/>
                  </a:cxn>
                  <a:cxn ang="0">
                    <a:pos x="36" y="51"/>
                  </a:cxn>
                  <a:cxn ang="0">
                    <a:pos x="72" y="51"/>
                  </a:cxn>
                  <a:cxn ang="0">
                    <a:pos x="79" y="51"/>
                  </a:cxn>
                  <a:cxn ang="0">
                    <a:pos x="85" y="53"/>
                  </a:cxn>
                  <a:cxn ang="0">
                    <a:pos x="91" y="53"/>
                  </a:cxn>
                  <a:cxn ang="0">
                    <a:pos x="96" y="55"/>
                  </a:cxn>
                  <a:cxn ang="0">
                    <a:pos x="102" y="57"/>
                  </a:cxn>
                  <a:cxn ang="0">
                    <a:pos x="106" y="61"/>
                  </a:cxn>
                  <a:cxn ang="0">
                    <a:pos x="110" y="66"/>
                  </a:cxn>
                  <a:cxn ang="0">
                    <a:pos x="112" y="73"/>
                  </a:cxn>
                  <a:cxn ang="0">
                    <a:pos x="114" y="82"/>
                  </a:cxn>
                  <a:cxn ang="0">
                    <a:pos x="115" y="92"/>
                  </a:cxn>
                </a:cxnLst>
                <a:rect l="0" t="0" r="r" b="b"/>
                <a:pathLst>
                  <a:path w="115" h="134">
                    <a:moveTo>
                      <a:pt x="36" y="78"/>
                    </a:moveTo>
                    <a:lnTo>
                      <a:pt x="36" y="104"/>
                    </a:lnTo>
                    <a:lnTo>
                      <a:pt x="63" y="104"/>
                    </a:lnTo>
                    <a:lnTo>
                      <a:pt x="70" y="104"/>
                    </a:lnTo>
                    <a:lnTo>
                      <a:pt x="75" y="102"/>
                    </a:lnTo>
                    <a:lnTo>
                      <a:pt x="77" y="99"/>
                    </a:lnTo>
                    <a:lnTo>
                      <a:pt x="78" y="98"/>
                    </a:lnTo>
                    <a:lnTo>
                      <a:pt x="79" y="94"/>
                    </a:lnTo>
                    <a:lnTo>
                      <a:pt x="79" y="91"/>
                    </a:lnTo>
                    <a:lnTo>
                      <a:pt x="78" y="84"/>
                    </a:lnTo>
                    <a:lnTo>
                      <a:pt x="75" y="81"/>
                    </a:lnTo>
                    <a:lnTo>
                      <a:pt x="70" y="78"/>
                    </a:lnTo>
                    <a:lnTo>
                      <a:pt x="63" y="78"/>
                    </a:lnTo>
                    <a:lnTo>
                      <a:pt x="36" y="78"/>
                    </a:lnTo>
                    <a:close/>
                    <a:moveTo>
                      <a:pt x="115" y="92"/>
                    </a:moveTo>
                    <a:lnTo>
                      <a:pt x="115" y="103"/>
                    </a:lnTo>
                    <a:lnTo>
                      <a:pt x="112" y="112"/>
                    </a:lnTo>
                    <a:lnTo>
                      <a:pt x="111" y="118"/>
                    </a:lnTo>
                    <a:lnTo>
                      <a:pt x="107" y="124"/>
                    </a:lnTo>
                    <a:lnTo>
                      <a:pt x="104" y="128"/>
                    </a:lnTo>
                    <a:lnTo>
                      <a:pt x="99" y="130"/>
                    </a:lnTo>
                    <a:lnTo>
                      <a:pt x="93" y="132"/>
                    </a:lnTo>
                    <a:lnTo>
                      <a:pt x="86" y="132"/>
                    </a:lnTo>
                    <a:lnTo>
                      <a:pt x="80" y="134"/>
                    </a:lnTo>
                    <a:lnTo>
                      <a:pt x="72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101" y="0"/>
                    </a:lnTo>
                    <a:lnTo>
                      <a:pt x="101" y="29"/>
                    </a:lnTo>
                    <a:lnTo>
                      <a:pt x="36" y="29"/>
                    </a:lnTo>
                    <a:lnTo>
                      <a:pt x="36" y="51"/>
                    </a:lnTo>
                    <a:lnTo>
                      <a:pt x="72" y="51"/>
                    </a:lnTo>
                    <a:lnTo>
                      <a:pt x="79" y="51"/>
                    </a:lnTo>
                    <a:lnTo>
                      <a:pt x="85" y="53"/>
                    </a:lnTo>
                    <a:lnTo>
                      <a:pt x="91" y="53"/>
                    </a:lnTo>
                    <a:lnTo>
                      <a:pt x="96" y="55"/>
                    </a:lnTo>
                    <a:lnTo>
                      <a:pt x="102" y="57"/>
                    </a:lnTo>
                    <a:lnTo>
                      <a:pt x="106" y="61"/>
                    </a:lnTo>
                    <a:lnTo>
                      <a:pt x="110" y="66"/>
                    </a:lnTo>
                    <a:lnTo>
                      <a:pt x="112" y="73"/>
                    </a:lnTo>
                    <a:lnTo>
                      <a:pt x="114" y="82"/>
                    </a:lnTo>
                    <a:lnTo>
                      <a:pt x="115" y="92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53" name="Freeform 333"/>
              <p:cNvSpPr>
                <a:spLocks/>
              </p:cNvSpPr>
              <p:nvPr userDrawn="1"/>
            </p:nvSpPr>
            <p:spPr bwMode="auto">
              <a:xfrm>
                <a:off x="1557" y="2254"/>
                <a:ext cx="46" cy="45"/>
              </a:xfrm>
              <a:custGeom>
                <a:avLst/>
                <a:gdLst/>
                <a:ahLst/>
                <a:cxnLst>
                  <a:cxn ang="0">
                    <a:pos x="96" y="0"/>
                  </a:cxn>
                  <a:cxn ang="0">
                    <a:pos x="137" y="0"/>
                  </a:cxn>
                  <a:cxn ang="0">
                    <a:pos x="80" y="124"/>
                  </a:cxn>
                  <a:cxn ang="0">
                    <a:pos x="78" y="128"/>
                  </a:cxn>
                  <a:cxn ang="0">
                    <a:pos x="74" y="131"/>
                  </a:cxn>
                  <a:cxn ang="0">
                    <a:pos x="68" y="132"/>
                  </a:cxn>
                  <a:cxn ang="0">
                    <a:pos x="62" y="134"/>
                  </a:cxn>
                  <a:cxn ang="0">
                    <a:pos x="35" y="134"/>
                  </a:cxn>
                  <a:cxn ang="0">
                    <a:pos x="35" y="110"/>
                  </a:cxn>
                  <a:cxn ang="0">
                    <a:pos x="42" y="110"/>
                  </a:cxn>
                  <a:cxn ang="0">
                    <a:pos x="46" y="110"/>
                  </a:cxn>
                  <a:cxn ang="0">
                    <a:pos x="48" y="108"/>
                  </a:cxn>
                  <a:cxn ang="0">
                    <a:pos x="48" y="107"/>
                  </a:cxn>
                  <a:cxn ang="0">
                    <a:pos x="0" y="0"/>
                  </a:cxn>
                  <a:cxn ang="0">
                    <a:pos x="41" y="0"/>
                  </a:cxn>
                  <a:cxn ang="0">
                    <a:pos x="68" y="71"/>
                  </a:cxn>
                  <a:cxn ang="0">
                    <a:pos x="69" y="71"/>
                  </a:cxn>
                  <a:cxn ang="0">
                    <a:pos x="96" y="0"/>
                  </a:cxn>
                </a:cxnLst>
                <a:rect l="0" t="0" r="r" b="b"/>
                <a:pathLst>
                  <a:path w="137" h="134">
                    <a:moveTo>
                      <a:pt x="96" y="0"/>
                    </a:moveTo>
                    <a:lnTo>
                      <a:pt x="137" y="0"/>
                    </a:lnTo>
                    <a:lnTo>
                      <a:pt x="80" y="124"/>
                    </a:lnTo>
                    <a:lnTo>
                      <a:pt x="78" y="128"/>
                    </a:lnTo>
                    <a:lnTo>
                      <a:pt x="74" y="131"/>
                    </a:lnTo>
                    <a:lnTo>
                      <a:pt x="68" y="132"/>
                    </a:lnTo>
                    <a:lnTo>
                      <a:pt x="62" y="134"/>
                    </a:lnTo>
                    <a:lnTo>
                      <a:pt x="35" y="134"/>
                    </a:lnTo>
                    <a:lnTo>
                      <a:pt x="35" y="110"/>
                    </a:lnTo>
                    <a:lnTo>
                      <a:pt x="42" y="110"/>
                    </a:lnTo>
                    <a:lnTo>
                      <a:pt x="46" y="110"/>
                    </a:lnTo>
                    <a:lnTo>
                      <a:pt x="48" y="108"/>
                    </a:lnTo>
                    <a:lnTo>
                      <a:pt x="48" y="107"/>
                    </a:lnTo>
                    <a:lnTo>
                      <a:pt x="0" y="0"/>
                    </a:lnTo>
                    <a:lnTo>
                      <a:pt x="41" y="0"/>
                    </a:lnTo>
                    <a:lnTo>
                      <a:pt x="68" y="71"/>
                    </a:lnTo>
                    <a:lnTo>
                      <a:pt x="69" y="71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54" name="Freeform 334"/>
              <p:cNvSpPr>
                <a:spLocks noEditPoints="1"/>
              </p:cNvSpPr>
              <p:nvPr userDrawn="1"/>
            </p:nvSpPr>
            <p:spPr bwMode="auto">
              <a:xfrm>
                <a:off x="1605" y="2254"/>
                <a:ext cx="37" cy="45"/>
              </a:xfrm>
              <a:custGeom>
                <a:avLst/>
                <a:gdLst/>
                <a:ahLst/>
                <a:cxnLst>
                  <a:cxn ang="0">
                    <a:pos x="36" y="134"/>
                  </a:cxn>
                  <a:cxn ang="0">
                    <a:pos x="0" y="134"/>
                  </a:cxn>
                  <a:cxn ang="0">
                    <a:pos x="0" y="0"/>
                  </a:cxn>
                  <a:cxn ang="0">
                    <a:pos x="68" y="0"/>
                  </a:cxn>
                  <a:cxn ang="0">
                    <a:pos x="79" y="1"/>
                  </a:cxn>
                  <a:cxn ang="0">
                    <a:pos x="89" y="3"/>
                  </a:cxn>
                  <a:cxn ang="0">
                    <a:pos x="97" y="6"/>
                  </a:cxn>
                  <a:cxn ang="0">
                    <a:pos x="103" y="11"/>
                  </a:cxn>
                  <a:cxn ang="0">
                    <a:pos x="107" y="18"/>
                  </a:cxn>
                  <a:cxn ang="0">
                    <a:pos x="111" y="27"/>
                  </a:cxn>
                  <a:cxn ang="0">
                    <a:pos x="113" y="37"/>
                  </a:cxn>
                  <a:cxn ang="0">
                    <a:pos x="113" y="49"/>
                  </a:cxn>
                  <a:cxn ang="0">
                    <a:pos x="113" y="62"/>
                  </a:cxn>
                  <a:cxn ang="0">
                    <a:pos x="112" y="73"/>
                  </a:cxn>
                  <a:cxn ang="0">
                    <a:pos x="108" y="81"/>
                  </a:cxn>
                  <a:cxn ang="0">
                    <a:pos x="105" y="88"/>
                  </a:cxn>
                  <a:cxn ang="0">
                    <a:pos x="102" y="91"/>
                  </a:cxn>
                  <a:cxn ang="0">
                    <a:pos x="99" y="93"/>
                  </a:cxn>
                  <a:cxn ang="0">
                    <a:pos x="95" y="96"/>
                  </a:cxn>
                  <a:cxn ang="0">
                    <a:pos x="91" y="97"/>
                  </a:cxn>
                  <a:cxn ang="0">
                    <a:pos x="80" y="99"/>
                  </a:cxn>
                  <a:cxn ang="0">
                    <a:pos x="68" y="99"/>
                  </a:cxn>
                  <a:cxn ang="0">
                    <a:pos x="36" y="99"/>
                  </a:cxn>
                  <a:cxn ang="0">
                    <a:pos x="36" y="134"/>
                  </a:cxn>
                  <a:cxn ang="0">
                    <a:pos x="36" y="69"/>
                  </a:cxn>
                  <a:cxn ang="0">
                    <a:pos x="60" y="69"/>
                  </a:cxn>
                  <a:cxn ang="0">
                    <a:pos x="65" y="69"/>
                  </a:cxn>
                  <a:cxn ang="0">
                    <a:pos x="69" y="67"/>
                  </a:cxn>
                  <a:cxn ang="0">
                    <a:pos x="73" y="66"/>
                  </a:cxn>
                  <a:cxn ang="0">
                    <a:pos x="74" y="65"/>
                  </a:cxn>
                  <a:cxn ang="0">
                    <a:pos x="76" y="60"/>
                  </a:cxn>
                  <a:cxn ang="0">
                    <a:pos x="76" y="49"/>
                  </a:cxn>
                  <a:cxn ang="0">
                    <a:pos x="76" y="40"/>
                  </a:cxn>
                  <a:cxn ang="0">
                    <a:pos x="74" y="34"/>
                  </a:cxn>
                  <a:cxn ang="0">
                    <a:pos x="72" y="33"/>
                  </a:cxn>
                  <a:cxn ang="0">
                    <a:pos x="69" y="32"/>
                  </a:cxn>
                  <a:cxn ang="0">
                    <a:pos x="65" y="32"/>
                  </a:cxn>
                  <a:cxn ang="0">
                    <a:pos x="60" y="30"/>
                  </a:cxn>
                  <a:cxn ang="0">
                    <a:pos x="36" y="30"/>
                  </a:cxn>
                  <a:cxn ang="0">
                    <a:pos x="36" y="69"/>
                  </a:cxn>
                </a:cxnLst>
                <a:rect l="0" t="0" r="r" b="b"/>
                <a:pathLst>
                  <a:path w="113" h="134">
                    <a:moveTo>
                      <a:pt x="36" y="134"/>
                    </a:moveTo>
                    <a:lnTo>
                      <a:pt x="0" y="134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79" y="1"/>
                    </a:lnTo>
                    <a:lnTo>
                      <a:pt x="89" y="3"/>
                    </a:lnTo>
                    <a:lnTo>
                      <a:pt x="97" y="6"/>
                    </a:lnTo>
                    <a:lnTo>
                      <a:pt x="103" y="11"/>
                    </a:lnTo>
                    <a:lnTo>
                      <a:pt x="107" y="18"/>
                    </a:lnTo>
                    <a:lnTo>
                      <a:pt x="111" y="27"/>
                    </a:lnTo>
                    <a:lnTo>
                      <a:pt x="113" y="37"/>
                    </a:lnTo>
                    <a:lnTo>
                      <a:pt x="113" y="49"/>
                    </a:lnTo>
                    <a:lnTo>
                      <a:pt x="113" y="62"/>
                    </a:lnTo>
                    <a:lnTo>
                      <a:pt x="112" y="73"/>
                    </a:lnTo>
                    <a:lnTo>
                      <a:pt x="108" y="81"/>
                    </a:lnTo>
                    <a:lnTo>
                      <a:pt x="105" y="88"/>
                    </a:lnTo>
                    <a:lnTo>
                      <a:pt x="102" y="91"/>
                    </a:lnTo>
                    <a:lnTo>
                      <a:pt x="99" y="93"/>
                    </a:lnTo>
                    <a:lnTo>
                      <a:pt x="95" y="96"/>
                    </a:lnTo>
                    <a:lnTo>
                      <a:pt x="91" y="97"/>
                    </a:lnTo>
                    <a:lnTo>
                      <a:pt x="80" y="99"/>
                    </a:lnTo>
                    <a:lnTo>
                      <a:pt x="68" y="99"/>
                    </a:lnTo>
                    <a:lnTo>
                      <a:pt x="36" y="99"/>
                    </a:lnTo>
                    <a:lnTo>
                      <a:pt x="36" y="134"/>
                    </a:lnTo>
                    <a:close/>
                    <a:moveTo>
                      <a:pt x="36" y="69"/>
                    </a:moveTo>
                    <a:lnTo>
                      <a:pt x="60" y="69"/>
                    </a:lnTo>
                    <a:lnTo>
                      <a:pt x="65" y="69"/>
                    </a:lnTo>
                    <a:lnTo>
                      <a:pt x="69" y="67"/>
                    </a:lnTo>
                    <a:lnTo>
                      <a:pt x="73" y="66"/>
                    </a:lnTo>
                    <a:lnTo>
                      <a:pt x="74" y="65"/>
                    </a:lnTo>
                    <a:lnTo>
                      <a:pt x="76" y="60"/>
                    </a:lnTo>
                    <a:lnTo>
                      <a:pt x="76" y="49"/>
                    </a:lnTo>
                    <a:lnTo>
                      <a:pt x="76" y="40"/>
                    </a:lnTo>
                    <a:lnTo>
                      <a:pt x="74" y="34"/>
                    </a:lnTo>
                    <a:lnTo>
                      <a:pt x="72" y="33"/>
                    </a:lnTo>
                    <a:lnTo>
                      <a:pt x="69" y="32"/>
                    </a:lnTo>
                    <a:lnTo>
                      <a:pt x="65" y="32"/>
                    </a:lnTo>
                    <a:lnTo>
                      <a:pt x="60" y="30"/>
                    </a:lnTo>
                    <a:lnTo>
                      <a:pt x="36" y="30"/>
                    </a:lnTo>
                    <a:lnTo>
                      <a:pt x="36" y="6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55" name="Freeform 335"/>
              <p:cNvSpPr>
                <a:spLocks/>
              </p:cNvSpPr>
              <p:nvPr userDrawn="1"/>
            </p:nvSpPr>
            <p:spPr bwMode="auto">
              <a:xfrm>
                <a:off x="1647" y="2254"/>
                <a:ext cx="32" cy="45"/>
              </a:xfrm>
              <a:custGeom>
                <a:avLst/>
                <a:gdLst/>
                <a:ahLst/>
                <a:cxnLst>
                  <a:cxn ang="0">
                    <a:pos x="36" y="29"/>
                  </a:cxn>
                  <a:cxn ang="0">
                    <a:pos x="36" y="134"/>
                  </a:cxn>
                  <a:cxn ang="0">
                    <a:pos x="0" y="134"/>
                  </a:cxn>
                  <a:cxn ang="0">
                    <a:pos x="0" y="0"/>
                  </a:cxn>
                  <a:cxn ang="0">
                    <a:pos x="95" y="0"/>
                  </a:cxn>
                  <a:cxn ang="0">
                    <a:pos x="95" y="29"/>
                  </a:cxn>
                  <a:cxn ang="0">
                    <a:pos x="36" y="29"/>
                  </a:cxn>
                </a:cxnLst>
                <a:rect l="0" t="0" r="r" b="b"/>
                <a:pathLst>
                  <a:path w="95" h="134">
                    <a:moveTo>
                      <a:pt x="36" y="29"/>
                    </a:moveTo>
                    <a:lnTo>
                      <a:pt x="36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95" y="0"/>
                    </a:lnTo>
                    <a:lnTo>
                      <a:pt x="95" y="29"/>
                    </a:lnTo>
                    <a:lnTo>
                      <a:pt x="36" y="2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56" name="Freeform 336"/>
              <p:cNvSpPr>
                <a:spLocks/>
              </p:cNvSpPr>
              <p:nvPr userDrawn="1"/>
            </p:nvSpPr>
            <p:spPr bwMode="auto">
              <a:xfrm>
                <a:off x="418" y="2041"/>
                <a:ext cx="30" cy="34"/>
              </a:xfrm>
              <a:custGeom>
                <a:avLst/>
                <a:gdLst/>
                <a:ahLst/>
                <a:cxnLst>
                  <a:cxn ang="0">
                    <a:pos x="72" y="100"/>
                  </a:cxn>
                  <a:cxn ang="0">
                    <a:pos x="61" y="96"/>
                  </a:cxn>
                  <a:cxn ang="0">
                    <a:pos x="56" y="85"/>
                  </a:cxn>
                  <a:cxn ang="0">
                    <a:pos x="56" y="68"/>
                  </a:cxn>
                  <a:cxn ang="0">
                    <a:pos x="50" y="62"/>
                  </a:cxn>
                  <a:cxn ang="0">
                    <a:pos x="26" y="60"/>
                  </a:cxn>
                  <a:cxn ang="0">
                    <a:pos x="0" y="100"/>
                  </a:cxn>
                  <a:cxn ang="0">
                    <a:pos x="26" y="0"/>
                  </a:cxn>
                  <a:cxn ang="0">
                    <a:pos x="45" y="37"/>
                  </a:cxn>
                  <a:cxn ang="0">
                    <a:pos x="54" y="35"/>
                  </a:cxn>
                  <a:cxn ang="0">
                    <a:pos x="56" y="25"/>
                  </a:cxn>
                  <a:cxn ang="0">
                    <a:pos x="58" y="9"/>
                  </a:cxn>
                  <a:cxn ang="0">
                    <a:pos x="65" y="1"/>
                  </a:cxn>
                  <a:cxn ang="0">
                    <a:pos x="88" y="0"/>
                  </a:cxn>
                  <a:cxn ang="0">
                    <a:pos x="88" y="17"/>
                  </a:cxn>
                  <a:cxn ang="0">
                    <a:pos x="87" y="17"/>
                  </a:cxn>
                  <a:cxn ang="0">
                    <a:pos x="85" y="17"/>
                  </a:cxn>
                  <a:cxn ang="0">
                    <a:pos x="83" y="19"/>
                  </a:cxn>
                  <a:cxn ang="0">
                    <a:pos x="82" y="21"/>
                  </a:cxn>
                  <a:cxn ang="0">
                    <a:pos x="82" y="31"/>
                  </a:cxn>
                  <a:cxn ang="0">
                    <a:pos x="81" y="38"/>
                  </a:cxn>
                  <a:cxn ang="0">
                    <a:pos x="79" y="44"/>
                  </a:cxn>
                  <a:cxn ang="0">
                    <a:pos x="72" y="47"/>
                  </a:cxn>
                  <a:cxn ang="0">
                    <a:pos x="65" y="49"/>
                  </a:cxn>
                  <a:cxn ang="0">
                    <a:pos x="70" y="49"/>
                  </a:cxn>
                  <a:cxn ang="0">
                    <a:pos x="76" y="52"/>
                  </a:cxn>
                  <a:cxn ang="0">
                    <a:pos x="81" y="57"/>
                  </a:cxn>
                  <a:cxn ang="0">
                    <a:pos x="83" y="63"/>
                  </a:cxn>
                  <a:cxn ang="0">
                    <a:pos x="83" y="76"/>
                  </a:cxn>
                  <a:cxn ang="0">
                    <a:pos x="83" y="80"/>
                  </a:cxn>
                  <a:cxn ang="0">
                    <a:pos x="86" y="83"/>
                  </a:cxn>
                  <a:cxn ang="0">
                    <a:pos x="87" y="83"/>
                  </a:cxn>
                  <a:cxn ang="0">
                    <a:pos x="90" y="83"/>
                  </a:cxn>
                </a:cxnLst>
                <a:rect l="0" t="0" r="r" b="b"/>
                <a:pathLst>
                  <a:path w="90" h="100">
                    <a:moveTo>
                      <a:pt x="90" y="100"/>
                    </a:moveTo>
                    <a:lnTo>
                      <a:pt x="72" y="100"/>
                    </a:lnTo>
                    <a:lnTo>
                      <a:pt x="65" y="100"/>
                    </a:lnTo>
                    <a:lnTo>
                      <a:pt x="61" y="96"/>
                    </a:lnTo>
                    <a:lnTo>
                      <a:pt x="58" y="91"/>
                    </a:lnTo>
                    <a:lnTo>
                      <a:pt x="56" y="85"/>
                    </a:lnTo>
                    <a:lnTo>
                      <a:pt x="56" y="74"/>
                    </a:lnTo>
                    <a:lnTo>
                      <a:pt x="56" y="68"/>
                    </a:lnTo>
                    <a:lnTo>
                      <a:pt x="54" y="64"/>
                    </a:lnTo>
                    <a:lnTo>
                      <a:pt x="50" y="62"/>
                    </a:lnTo>
                    <a:lnTo>
                      <a:pt x="45" y="60"/>
                    </a:lnTo>
                    <a:lnTo>
                      <a:pt x="26" y="60"/>
                    </a:lnTo>
                    <a:lnTo>
                      <a:pt x="26" y="100"/>
                    </a:lnTo>
                    <a:lnTo>
                      <a:pt x="0" y="100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37"/>
                    </a:lnTo>
                    <a:lnTo>
                      <a:pt x="45" y="37"/>
                    </a:lnTo>
                    <a:lnTo>
                      <a:pt x="50" y="37"/>
                    </a:lnTo>
                    <a:lnTo>
                      <a:pt x="54" y="35"/>
                    </a:lnTo>
                    <a:lnTo>
                      <a:pt x="55" y="31"/>
                    </a:lnTo>
                    <a:lnTo>
                      <a:pt x="56" y="25"/>
                    </a:lnTo>
                    <a:lnTo>
                      <a:pt x="56" y="15"/>
                    </a:lnTo>
                    <a:lnTo>
                      <a:pt x="58" y="9"/>
                    </a:lnTo>
                    <a:lnTo>
                      <a:pt x="60" y="4"/>
                    </a:lnTo>
                    <a:lnTo>
                      <a:pt x="65" y="1"/>
                    </a:lnTo>
                    <a:lnTo>
                      <a:pt x="71" y="0"/>
                    </a:lnTo>
                    <a:lnTo>
                      <a:pt x="88" y="0"/>
                    </a:lnTo>
                    <a:lnTo>
                      <a:pt x="88" y="17"/>
                    </a:lnTo>
                    <a:lnTo>
                      <a:pt x="88" y="17"/>
                    </a:lnTo>
                    <a:lnTo>
                      <a:pt x="88" y="17"/>
                    </a:lnTo>
                    <a:lnTo>
                      <a:pt x="87" y="17"/>
                    </a:lnTo>
                    <a:lnTo>
                      <a:pt x="86" y="17"/>
                    </a:lnTo>
                    <a:lnTo>
                      <a:pt x="85" y="17"/>
                    </a:lnTo>
                    <a:lnTo>
                      <a:pt x="85" y="17"/>
                    </a:lnTo>
                    <a:lnTo>
                      <a:pt x="83" y="19"/>
                    </a:lnTo>
                    <a:lnTo>
                      <a:pt x="82" y="20"/>
                    </a:lnTo>
                    <a:lnTo>
                      <a:pt x="82" y="21"/>
                    </a:lnTo>
                    <a:lnTo>
                      <a:pt x="82" y="24"/>
                    </a:lnTo>
                    <a:lnTo>
                      <a:pt x="82" y="31"/>
                    </a:lnTo>
                    <a:lnTo>
                      <a:pt x="82" y="36"/>
                    </a:lnTo>
                    <a:lnTo>
                      <a:pt x="81" y="38"/>
                    </a:lnTo>
                    <a:lnTo>
                      <a:pt x="80" y="42"/>
                    </a:lnTo>
                    <a:lnTo>
                      <a:pt x="79" y="44"/>
                    </a:lnTo>
                    <a:lnTo>
                      <a:pt x="76" y="46"/>
                    </a:lnTo>
                    <a:lnTo>
                      <a:pt x="72" y="47"/>
                    </a:lnTo>
                    <a:lnTo>
                      <a:pt x="70" y="48"/>
                    </a:lnTo>
                    <a:lnTo>
                      <a:pt x="65" y="49"/>
                    </a:lnTo>
                    <a:lnTo>
                      <a:pt x="65" y="49"/>
                    </a:lnTo>
                    <a:lnTo>
                      <a:pt x="70" y="49"/>
                    </a:lnTo>
                    <a:lnTo>
                      <a:pt x="74" y="51"/>
                    </a:lnTo>
                    <a:lnTo>
                      <a:pt x="76" y="52"/>
                    </a:lnTo>
                    <a:lnTo>
                      <a:pt x="79" y="54"/>
                    </a:lnTo>
                    <a:lnTo>
                      <a:pt x="81" y="57"/>
                    </a:lnTo>
                    <a:lnTo>
                      <a:pt x="82" y="59"/>
                    </a:lnTo>
                    <a:lnTo>
                      <a:pt x="83" y="63"/>
                    </a:lnTo>
                    <a:lnTo>
                      <a:pt x="83" y="68"/>
                    </a:lnTo>
                    <a:lnTo>
                      <a:pt x="83" y="76"/>
                    </a:lnTo>
                    <a:lnTo>
                      <a:pt x="83" y="79"/>
                    </a:lnTo>
                    <a:lnTo>
                      <a:pt x="83" y="80"/>
                    </a:lnTo>
                    <a:lnTo>
                      <a:pt x="85" y="81"/>
                    </a:lnTo>
                    <a:lnTo>
                      <a:pt x="86" y="83"/>
                    </a:lnTo>
                    <a:lnTo>
                      <a:pt x="86" y="83"/>
                    </a:lnTo>
                    <a:lnTo>
                      <a:pt x="87" y="83"/>
                    </a:lnTo>
                    <a:lnTo>
                      <a:pt x="88" y="83"/>
                    </a:lnTo>
                    <a:lnTo>
                      <a:pt x="90" y="83"/>
                    </a:lnTo>
                    <a:lnTo>
                      <a:pt x="90" y="10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57" name="Freeform 337"/>
              <p:cNvSpPr>
                <a:spLocks noEditPoints="1"/>
              </p:cNvSpPr>
              <p:nvPr userDrawn="1"/>
            </p:nvSpPr>
            <p:spPr bwMode="auto">
              <a:xfrm>
                <a:off x="452" y="2051"/>
                <a:ext cx="22" cy="24"/>
              </a:xfrm>
              <a:custGeom>
                <a:avLst/>
                <a:gdLst/>
                <a:ahLst/>
                <a:cxnLst>
                  <a:cxn ang="0">
                    <a:pos x="28" y="42"/>
                  </a:cxn>
                  <a:cxn ang="0">
                    <a:pos x="23" y="45"/>
                  </a:cxn>
                  <a:cxn ang="0">
                    <a:pos x="23" y="51"/>
                  </a:cxn>
                  <a:cxn ang="0">
                    <a:pos x="24" y="54"/>
                  </a:cxn>
                  <a:cxn ang="0">
                    <a:pos x="28" y="56"/>
                  </a:cxn>
                  <a:cxn ang="0">
                    <a:pos x="31" y="56"/>
                  </a:cxn>
                  <a:cxn ang="0">
                    <a:pos x="39" y="56"/>
                  </a:cxn>
                  <a:cxn ang="0">
                    <a:pos x="44" y="53"/>
                  </a:cxn>
                  <a:cxn ang="0">
                    <a:pos x="44" y="44"/>
                  </a:cxn>
                  <a:cxn ang="0">
                    <a:pos x="38" y="42"/>
                  </a:cxn>
                  <a:cxn ang="0">
                    <a:pos x="45" y="70"/>
                  </a:cxn>
                  <a:cxn ang="0">
                    <a:pos x="45" y="60"/>
                  </a:cxn>
                  <a:cxn ang="0">
                    <a:pos x="39" y="69"/>
                  </a:cxn>
                  <a:cxn ang="0">
                    <a:pos x="24" y="71"/>
                  </a:cxn>
                  <a:cxn ang="0">
                    <a:pos x="13" y="70"/>
                  </a:cxn>
                  <a:cxn ang="0">
                    <a:pos x="6" y="66"/>
                  </a:cxn>
                  <a:cxn ang="0">
                    <a:pos x="1" y="60"/>
                  </a:cxn>
                  <a:cxn ang="0">
                    <a:pos x="0" y="49"/>
                  </a:cxn>
                  <a:cxn ang="0">
                    <a:pos x="1" y="39"/>
                  </a:cxn>
                  <a:cxn ang="0">
                    <a:pos x="6" y="32"/>
                  </a:cxn>
                  <a:cxn ang="0">
                    <a:pos x="13" y="28"/>
                  </a:cxn>
                  <a:cxn ang="0">
                    <a:pos x="24" y="27"/>
                  </a:cxn>
                  <a:cxn ang="0">
                    <a:pos x="31" y="27"/>
                  </a:cxn>
                  <a:cxn ang="0">
                    <a:pos x="36" y="28"/>
                  </a:cxn>
                  <a:cxn ang="0">
                    <a:pos x="42" y="30"/>
                  </a:cxn>
                  <a:cxn ang="0">
                    <a:pos x="44" y="35"/>
                  </a:cxn>
                  <a:cxn ang="0">
                    <a:pos x="45" y="24"/>
                  </a:cxn>
                  <a:cxn ang="0">
                    <a:pos x="45" y="19"/>
                  </a:cxn>
                  <a:cxn ang="0">
                    <a:pos x="44" y="16"/>
                  </a:cxn>
                  <a:cxn ang="0">
                    <a:pos x="40" y="14"/>
                  </a:cxn>
                  <a:cxn ang="0">
                    <a:pos x="34" y="13"/>
                  </a:cxn>
                  <a:cxn ang="0">
                    <a:pos x="28" y="14"/>
                  </a:cxn>
                  <a:cxn ang="0">
                    <a:pos x="26" y="21"/>
                  </a:cxn>
                  <a:cxn ang="0">
                    <a:pos x="2" y="17"/>
                  </a:cxn>
                  <a:cxn ang="0">
                    <a:pos x="4" y="12"/>
                  </a:cxn>
                  <a:cxn ang="0">
                    <a:pos x="6" y="7"/>
                  </a:cxn>
                  <a:cxn ang="0">
                    <a:pos x="8" y="5"/>
                  </a:cxn>
                  <a:cxn ang="0">
                    <a:pos x="12" y="2"/>
                  </a:cxn>
                  <a:cxn ang="0">
                    <a:pos x="17" y="1"/>
                  </a:cxn>
                  <a:cxn ang="0">
                    <a:pos x="21" y="0"/>
                  </a:cxn>
                  <a:cxn ang="0">
                    <a:pos x="27" y="0"/>
                  </a:cxn>
                  <a:cxn ang="0">
                    <a:pos x="32" y="0"/>
                  </a:cxn>
                  <a:cxn ang="0">
                    <a:pos x="42" y="0"/>
                  </a:cxn>
                  <a:cxn ang="0">
                    <a:pos x="52" y="1"/>
                  </a:cxn>
                  <a:cxn ang="0">
                    <a:pos x="60" y="3"/>
                  </a:cxn>
                  <a:cxn ang="0">
                    <a:pos x="65" y="10"/>
                  </a:cxn>
                  <a:cxn ang="0">
                    <a:pos x="68" y="19"/>
                  </a:cxn>
                  <a:cxn ang="0">
                    <a:pos x="68" y="70"/>
                  </a:cxn>
                </a:cxnLst>
                <a:rect l="0" t="0" r="r" b="b"/>
                <a:pathLst>
                  <a:path w="68" h="71">
                    <a:moveTo>
                      <a:pt x="33" y="42"/>
                    </a:moveTo>
                    <a:lnTo>
                      <a:pt x="28" y="42"/>
                    </a:lnTo>
                    <a:lnTo>
                      <a:pt x="26" y="43"/>
                    </a:lnTo>
                    <a:lnTo>
                      <a:pt x="23" y="45"/>
                    </a:lnTo>
                    <a:lnTo>
                      <a:pt x="22" y="49"/>
                    </a:lnTo>
                    <a:lnTo>
                      <a:pt x="23" y="51"/>
                    </a:lnTo>
                    <a:lnTo>
                      <a:pt x="23" y="53"/>
                    </a:lnTo>
                    <a:lnTo>
                      <a:pt x="24" y="54"/>
                    </a:lnTo>
                    <a:lnTo>
                      <a:pt x="26" y="55"/>
                    </a:lnTo>
                    <a:lnTo>
                      <a:pt x="28" y="56"/>
                    </a:lnTo>
                    <a:lnTo>
                      <a:pt x="29" y="56"/>
                    </a:lnTo>
                    <a:lnTo>
                      <a:pt x="31" y="56"/>
                    </a:lnTo>
                    <a:lnTo>
                      <a:pt x="33" y="56"/>
                    </a:lnTo>
                    <a:lnTo>
                      <a:pt x="39" y="56"/>
                    </a:lnTo>
                    <a:lnTo>
                      <a:pt x="43" y="55"/>
                    </a:lnTo>
                    <a:lnTo>
                      <a:pt x="44" y="53"/>
                    </a:lnTo>
                    <a:lnTo>
                      <a:pt x="45" y="48"/>
                    </a:lnTo>
                    <a:lnTo>
                      <a:pt x="44" y="44"/>
                    </a:lnTo>
                    <a:lnTo>
                      <a:pt x="42" y="43"/>
                    </a:lnTo>
                    <a:lnTo>
                      <a:pt x="38" y="42"/>
                    </a:lnTo>
                    <a:lnTo>
                      <a:pt x="33" y="42"/>
                    </a:lnTo>
                    <a:close/>
                    <a:moveTo>
                      <a:pt x="45" y="70"/>
                    </a:moveTo>
                    <a:lnTo>
                      <a:pt x="45" y="60"/>
                    </a:lnTo>
                    <a:lnTo>
                      <a:pt x="45" y="60"/>
                    </a:lnTo>
                    <a:lnTo>
                      <a:pt x="43" y="65"/>
                    </a:lnTo>
                    <a:lnTo>
                      <a:pt x="39" y="69"/>
                    </a:lnTo>
                    <a:lnTo>
                      <a:pt x="33" y="70"/>
                    </a:lnTo>
                    <a:lnTo>
                      <a:pt x="24" y="71"/>
                    </a:lnTo>
                    <a:lnTo>
                      <a:pt x="20" y="71"/>
                    </a:lnTo>
                    <a:lnTo>
                      <a:pt x="13" y="70"/>
                    </a:lnTo>
                    <a:lnTo>
                      <a:pt x="10" y="69"/>
                    </a:lnTo>
                    <a:lnTo>
                      <a:pt x="6" y="66"/>
                    </a:lnTo>
                    <a:lnTo>
                      <a:pt x="4" y="64"/>
                    </a:lnTo>
                    <a:lnTo>
                      <a:pt x="1" y="60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1" y="39"/>
                    </a:lnTo>
                    <a:lnTo>
                      <a:pt x="4" y="35"/>
                    </a:lnTo>
                    <a:lnTo>
                      <a:pt x="6" y="32"/>
                    </a:lnTo>
                    <a:lnTo>
                      <a:pt x="10" y="30"/>
                    </a:lnTo>
                    <a:lnTo>
                      <a:pt x="13" y="28"/>
                    </a:lnTo>
                    <a:lnTo>
                      <a:pt x="20" y="28"/>
                    </a:lnTo>
                    <a:lnTo>
                      <a:pt x="24" y="27"/>
                    </a:lnTo>
                    <a:lnTo>
                      <a:pt x="28" y="27"/>
                    </a:lnTo>
                    <a:lnTo>
                      <a:pt x="31" y="27"/>
                    </a:lnTo>
                    <a:lnTo>
                      <a:pt x="33" y="28"/>
                    </a:lnTo>
                    <a:lnTo>
                      <a:pt x="36" y="28"/>
                    </a:lnTo>
                    <a:lnTo>
                      <a:pt x="39" y="29"/>
                    </a:lnTo>
                    <a:lnTo>
                      <a:pt x="42" y="30"/>
                    </a:lnTo>
                    <a:lnTo>
                      <a:pt x="43" y="33"/>
                    </a:lnTo>
                    <a:lnTo>
                      <a:pt x="44" y="35"/>
                    </a:lnTo>
                    <a:lnTo>
                      <a:pt x="45" y="35"/>
                    </a:lnTo>
                    <a:lnTo>
                      <a:pt x="45" y="24"/>
                    </a:lnTo>
                    <a:lnTo>
                      <a:pt x="45" y="22"/>
                    </a:lnTo>
                    <a:lnTo>
                      <a:pt x="45" y="19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0" y="14"/>
                    </a:lnTo>
                    <a:lnTo>
                      <a:pt x="38" y="13"/>
                    </a:lnTo>
                    <a:lnTo>
                      <a:pt x="34" y="13"/>
                    </a:lnTo>
                    <a:lnTo>
                      <a:pt x="31" y="13"/>
                    </a:lnTo>
                    <a:lnTo>
                      <a:pt x="28" y="14"/>
                    </a:lnTo>
                    <a:lnTo>
                      <a:pt x="26" y="17"/>
                    </a:lnTo>
                    <a:lnTo>
                      <a:pt x="26" y="21"/>
                    </a:lnTo>
                    <a:lnTo>
                      <a:pt x="2" y="21"/>
                    </a:lnTo>
                    <a:lnTo>
                      <a:pt x="2" y="17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52" y="1"/>
                    </a:lnTo>
                    <a:lnTo>
                      <a:pt x="56" y="2"/>
                    </a:lnTo>
                    <a:lnTo>
                      <a:pt x="60" y="3"/>
                    </a:lnTo>
                    <a:lnTo>
                      <a:pt x="63" y="6"/>
                    </a:lnTo>
                    <a:lnTo>
                      <a:pt x="65" y="10"/>
                    </a:lnTo>
                    <a:lnTo>
                      <a:pt x="66" y="14"/>
                    </a:lnTo>
                    <a:lnTo>
                      <a:pt x="68" y="19"/>
                    </a:lnTo>
                    <a:lnTo>
                      <a:pt x="68" y="27"/>
                    </a:lnTo>
                    <a:lnTo>
                      <a:pt x="68" y="70"/>
                    </a:lnTo>
                    <a:lnTo>
                      <a:pt x="45" y="7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58" name="Freeform 338"/>
              <p:cNvSpPr>
                <a:spLocks/>
              </p:cNvSpPr>
              <p:nvPr userDrawn="1"/>
            </p:nvSpPr>
            <p:spPr bwMode="auto">
              <a:xfrm>
                <a:off x="478" y="2051"/>
                <a:ext cx="24" cy="24"/>
              </a:xfrm>
              <a:custGeom>
                <a:avLst/>
                <a:gdLst/>
                <a:ahLst/>
                <a:cxnLst>
                  <a:cxn ang="0">
                    <a:pos x="30" y="50"/>
                  </a:cxn>
                  <a:cxn ang="0">
                    <a:pos x="30" y="55"/>
                  </a:cxn>
                  <a:cxn ang="0">
                    <a:pos x="29" y="60"/>
                  </a:cxn>
                  <a:cxn ang="0">
                    <a:pos x="28" y="64"/>
                  </a:cxn>
                  <a:cxn ang="0">
                    <a:pos x="25" y="66"/>
                  </a:cxn>
                  <a:cxn ang="0">
                    <a:pos x="22" y="69"/>
                  </a:cxn>
                  <a:cxn ang="0">
                    <a:pos x="18" y="70"/>
                  </a:cxn>
                  <a:cxn ang="0">
                    <a:pos x="13" y="71"/>
                  </a:cxn>
                  <a:cxn ang="0">
                    <a:pos x="8" y="71"/>
                  </a:cxn>
                  <a:cxn ang="0">
                    <a:pos x="3" y="71"/>
                  </a:cxn>
                  <a:cxn ang="0">
                    <a:pos x="0" y="70"/>
                  </a:cxn>
                  <a:cxn ang="0">
                    <a:pos x="0" y="55"/>
                  </a:cxn>
                  <a:cxn ang="0">
                    <a:pos x="1" y="55"/>
                  </a:cxn>
                  <a:cxn ang="0">
                    <a:pos x="5" y="54"/>
                  </a:cxn>
                  <a:cxn ang="0">
                    <a:pos x="6" y="53"/>
                  </a:cxn>
                  <a:cxn ang="0">
                    <a:pos x="7" y="50"/>
                  </a:cxn>
                  <a:cxn ang="0">
                    <a:pos x="8" y="48"/>
                  </a:cxn>
                  <a:cxn ang="0">
                    <a:pos x="8" y="0"/>
                  </a:cxn>
                  <a:cxn ang="0">
                    <a:pos x="71" y="0"/>
                  </a:cxn>
                  <a:cxn ang="0">
                    <a:pos x="71" y="70"/>
                  </a:cxn>
                  <a:cxn ang="0">
                    <a:pos x="49" y="70"/>
                  </a:cxn>
                  <a:cxn ang="0">
                    <a:pos x="49" y="16"/>
                  </a:cxn>
                  <a:cxn ang="0">
                    <a:pos x="30" y="16"/>
                  </a:cxn>
                  <a:cxn ang="0">
                    <a:pos x="30" y="50"/>
                  </a:cxn>
                </a:cxnLst>
                <a:rect l="0" t="0" r="r" b="b"/>
                <a:pathLst>
                  <a:path w="71" h="71">
                    <a:moveTo>
                      <a:pt x="30" y="50"/>
                    </a:moveTo>
                    <a:lnTo>
                      <a:pt x="30" y="55"/>
                    </a:lnTo>
                    <a:lnTo>
                      <a:pt x="29" y="60"/>
                    </a:lnTo>
                    <a:lnTo>
                      <a:pt x="28" y="64"/>
                    </a:lnTo>
                    <a:lnTo>
                      <a:pt x="25" y="66"/>
                    </a:lnTo>
                    <a:lnTo>
                      <a:pt x="22" y="69"/>
                    </a:lnTo>
                    <a:lnTo>
                      <a:pt x="18" y="70"/>
                    </a:lnTo>
                    <a:lnTo>
                      <a:pt x="13" y="71"/>
                    </a:lnTo>
                    <a:lnTo>
                      <a:pt x="8" y="71"/>
                    </a:lnTo>
                    <a:lnTo>
                      <a:pt x="3" y="71"/>
                    </a:lnTo>
                    <a:lnTo>
                      <a:pt x="0" y="70"/>
                    </a:lnTo>
                    <a:lnTo>
                      <a:pt x="0" y="55"/>
                    </a:lnTo>
                    <a:lnTo>
                      <a:pt x="1" y="55"/>
                    </a:lnTo>
                    <a:lnTo>
                      <a:pt x="5" y="54"/>
                    </a:lnTo>
                    <a:lnTo>
                      <a:pt x="6" y="53"/>
                    </a:lnTo>
                    <a:lnTo>
                      <a:pt x="7" y="50"/>
                    </a:lnTo>
                    <a:lnTo>
                      <a:pt x="8" y="48"/>
                    </a:lnTo>
                    <a:lnTo>
                      <a:pt x="8" y="0"/>
                    </a:lnTo>
                    <a:lnTo>
                      <a:pt x="71" y="0"/>
                    </a:lnTo>
                    <a:lnTo>
                      <a:pt x="71" y="70"/>
                    </a:lnTo>
                    <a:lnTo>
                      <a:pt x="49" y="70"/>
                    </a:lnTo>
                    <a:lnTo>
                      <a:pt x="49" y="16"/>
                    </a:lnTo>
                    <a:lnTo>
                      <a:pt x="30" y="16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59" name="Freeform 339"/>
              <p:cNvSpPr>
                <a:spLocks/>
              </p:cNvSpPr>
              <p:nvPr userDrawn="1"/>
            </p:nvSpPr>
            <p:spPr bwMode="auto">
              <a:xfrm>
                <a:off x="507" y="2051"/>
                <a:ext cx="23" cy="24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68" y="0"/>
                  </a:cxn>
                  <a:cxn ang="0">
                    <a:pos x="68" y="70"/>
                  </a:cxn>
                  <a:cxn ang="0">
                    <a:pos x="44" y="70"/>
                  </a:cxn>
                  <a:cxn ang="0">
                    <a:pos x="45" y="29"/>
                  </a:cxn>
                  <a:cxn ang="0">
                    <a:pos x="44" y="29"/>
                  </a:cxn>
                  <a:cxn ang="0">
                    <a:pos x="23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23" y="0"/>
                  </a:cxn>
                  <a:cxn ang="0">
                    <a:pos x="22" y="40"/>
                  </a:cxn>
                  <a:cxn ang="0">
                    <a:pos x="22" y="40"/>
                  </a:cxn>
                  <a:cxn ang="0">
                    <a:pos x="44" y="0"/>
                  </a:cxn>
                </a:cxnLst>
                <a:rect l="0" t="0" r="r" b="b"/>
                <a:pathLst>
                  <a:path w="68" h="70">
                    <a:moveTo>
                      <a:pt x="44" y="0"/>
                    </a:moveTo>
                    <a:lnTo>
                      <a:pt x="68" y="0"/>
                    </a:lnTo>
                    <a:lnTo>
                      <a:pt x="68" y="70"/>
                    </a:lnTo>
                    <a:lnTo>
                      <a:pt x="44" y="70"/>
                    </a:lnTo>
                    <a:lnTo>
                      <a:pt x="45" y="29"/>
                    </a:lnTo>
                    <a:lnTo>
                      <a:pt x="44" y="29"/>
                    </a:lnTo>
                    <a:lnTo>
                      <a:pt x="23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60" name="Freeform 340"/>
              <p:cNvSpPr>
                <a:spLocks/>
              </p:cNvSpPr>
              <p:nvPr userDrawn="1"/>
            </p:nvSpPr>
            <p:spPr bwMode="auto">
              <a:xfrm>
                <a:off x="534" y="2051"/>
                <a:ext cx="23" cy="24"/>
              </a:xfrm>
              <a:custGeom>
                <a:avLst/>
                <a:gdLst/>
                <a:ahLst/>
                <a:cxnLst>
                  <a:cxn ang="0">
                    <a:pos x="45" y="27"/>
                  </a:cxn>
                  <a:cxn ang="0">
                    <a:pos x="45" y="0"/>
                  </a:cxn>
                  <a:cxn ang="0">
                    <a:pos x="68" y="0"/>
                  </a:cxn>
                  <a:cxn ang="0">
                    <a:pos x="68" y="70"/>
                  </a:cxn>
                  <a:cxn ang="0">
                    <a:pos x="45" y="70"/>
                  </a:cxn>
                  <a:cxn ang="0">
                    <a:pos x="45" y="43"/>
                  </a:cxn>
                  <a:cxn ang="0">
                    <a:pos x="24" y="43"/>
                  </a:cxn>
                  <a:cxn ang="0">
                    <a:pos x="24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24" y="0"/>
                  </a:cxn>
                  <a:cxn ang="0">
                    <a:pos x="24" y="27"/>
                  </a:cxn>
                  <a:cxn ang="0">
                    <a:pos x="45" y="27"/>
                  </a:cxn>
                </a:cxnLst>
                <a:rect l="0" t="0" r="r" b="b"/>
                <a:pathLst>
                  <a:path w="68" h="70">
                    <a:moveTo>
                      <a:pt x="45" y="27"/>
                    </a:moveTo>
                    <a:lnTo>
                      <a:pt x="45" y="0"/>
                    </a:lnTo>
                    <a:lnTo>
                      <a:pt x="68" y="0"/>
                    </a:lnTo>
                    <a:lnTo>
                      <a:pt x="68" y="70"/>
                    </a:lnTo>
                    <a:lnTo>
                      <a:pt x="45" y="70"/>
                    </a:lnTo>
                    <a:lnTo>
                      <a:pt x="45" y="43"/>
                    </a:lnTo>
                    <a:lnTo>
                      <a:pt x="24" y="43"/>
                    </a:lnTo>
                    <a:lnTo>
                      <a:pt x="24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24" y="0"/>
                    </a:lnTo>
                    <a:lnTo>
                      <a:pt x="24" y="27"/>
                    </a:lnTo>
                    <a:lnTo>
                      <a:pt x="45" y="2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61" name="Freeform 341"/>
              <p:cNvSpPr>
                <a:spLocks/>
              </p:cNvSpPr>
              <p:nvPr userDrawn="1"/>
            </p:nvSpPr>
            <p:spPr bwMode="auto">
              <a:xfrm>
                <a:off x="562" y="2051"/>
                <a:ext cx="22" cy="24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67" y="0"/>
                  </a:cxn>
                  <a:cxn ang="0">
                    <a:pos x="67" y="70"/>
                  </a:cxn>
                  <a:cxn ang="0">
                    <a:pos x="45" y="70"/>
                  </a:cxn>
                  <a:cxn ang="0">
                    <a:pos x="45" y="29"/>
                  </a:cxn>
                  <a:cxn ang="0">
                    <a:pos x="45" y="29"/>
                  </a:cxn>
                  <a:cxn ang="0">
                    <a:pos x="23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23" y="0"/>
                  </a:cxn>
                  <a:cxn ang="0">
                    <a:pos x="22" y="40"/>
                  </a:cxn>
                  <a:cxn ang="0">
                    <a:pos x="23" y="40"/>
                  </a:cxn>
                  <a:cxn ang="0">
                    <a:pos x="45" y="0"/>
                  </a:cxn>
                </a:cxnLst>
                <a:rect l="0" t="0" r="r" b="b"/>
                <a:pathLst>
                  <a:path w="67" h="70">
                    <a:moveTo>
                      <a:pt x="45" y="0"/>
                    </a:moveTo>
                    <a:lnTo>
                      <a:pt x="67" y="0"/>
                    </a:lnTo>
                    <a:lnTo>
                      <a:pt x="67" y="70"/>
                    </a:lnTo>
                    <a:lnTo>
                      <a:pt x="45" y="70"/>
                    </a:lnTo>
                    <a:lnTo>
                      <a:pt x="45" y="29"/>
                    </a:lnTo>
                    <a:lnTo>
                      <a:pt x="45" y="29"/>
                    </a:lnTo>
                    <a:lnTo>
                      <a:pt x="23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2" y="40"/>
                    </a:lnTo>
                    <a:lnTo>
                      <a:pt x="23" y="4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62" name="Freeform 342"/>
              <p:cNvSpPr>
                <a:spLocks/>
              </p:cNvSpPr>
              <p:nvPr userDrawn="1"/>
            </p:nvSpPr>
            <p:spPr bwMode="auto">
              <a:xfrm>
                <a:off x="590" y="2051"/>
                <a:ext cx="22" cy="24"/>
              </a:xfrm>
              <a:custGeom>
                <a:avLst/>
                <a:gdLst/>
                <a:ahLst/>
                <a:cxnLst>
                  <a:cxn ang="0">
                    <a:pos x="45" y="27"/>
                  </a:cxn>
                  <a:cxn ang="0">
                    <a:pos x="45" y="0"/>
                  </a:cxn>
                  <a:cxn ang="0">
                    <a:pos x="67" y="0"/>
                  </a:cxn>
                  <a:cxn ang="0">
                    <a:pos x="67" y="70"/>
                  </a:cxn>
                  <a:cxn ang="0">
                    <a:pos x="45" y="70"/>
                  </a:cxn>
                  <a:cxn ang="0">
                    <a:pos x="45" y="43"/>
                  </a:cxn>
                  <a:cxn ang="0">
                    <a:pos x="23" y="43"/>
                  </a:cxn>
                  <a:cxn ang="0">
                    <a:pos x="23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23" y="0"/>
                  </a:cxn>
                  <a:cxn ang="0">
                    <a:pos x="23" y="27"/>
                  </a:cxn>
                  <a:cxn ang="0">
                    <a:pos x="45" y="27"/>
                  </a:cxn>
                </a:cxnLst>
                <a:rect l="0" t="0" r="r" b="b"/>
                <a:pathLst>
                  <a:path w="67" h="70">
                    <a:moveTo>
                      <a:pt x="45" y="27"/>
                    </a:moveTo>
                    <a:lnTo>
                      <a:pt x="45" y="0"/>
                    </a:lnTo>
                    <a:lnTo>
                      <a:pt x="67" y="0"/>
                    </a:lnTo>
                    <a:lnTo>
                      <a:pt x="67" y="70"/>
                    </a:lnTo>
                    <a:lnTo>
                      <a:pt x="45" y="70"/>
                    </a:lnTo>
                    <a:lnTo>
                      <a:pt x="45" y="43"/>
                    </a:lnTo>
                    <a:lnTo>
                      <a:pt x="23" y="43"/>
                    </a:lnTo>
                    <a:lnTo>
                      <a:pt x="23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7"/>
                    </a:lnTo>
                    <a:lnTo>
                      <a:pt x="45" y="2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63" name="Freeform 343"/>
              <p:cNvSpPr>
                <a:spLocks/>
              </p:cNvSpPr>
              <p:nvPr userDrawn="1"/>
            </p:nvSpPr>
            <p:spPr bwMode="auto">
              <a:xfrm>
                <a:off x="617" y="2051"/>
                <a:ext cx="18" cy="24"/>
              </a:xfrm>
              <a:custGeom>
                <a:avLst/>
                <a:gdLst/>
                <a:ahLst/>
                <a:cxnLst>
                  <a:cxn ang="0">
                    <a:pos x="54" y="16"/>
                  </a:cxn>
                  <a:cxn ang="0">
                    <a:pos x="23" y="16"/>
                  </a:cxn>
                  <a:cxn ang="0">
                    <a:pos x="23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54" y="0"/>
                  </a:cxn>
                  <a:cxn ang="0">
                    <a:pos x="54" y="16"/>
                  </a:cxn>
                </a:cxnLst>
                <a:rect l="0" t="0" r="r" b="b"/>
                <a:pathLst>
                  <a:path w="54" h="70">
                    <a:moveTo>
                      <a:pt x="54" y="16"/>
                    </a:moveTo>
                    <a:lnTo>
                      <a:pt x="23" y="16"/>
                    </a:lnTo>
                    <a:lnTo>
                      <a:pt x="23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54" y="16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64" name="Freeform 344"/>
              <p:cNvSpPr>
                <a:spLocks noEditPoints="1"/>
              </p:cNvSpPr>
              <p:nvPr userDrawn="1"/>
            </p:nvSpPr>
            <p:spPr bwMode="auto">
              <a:xfrm>
                <a:off x="638" y="2051"/>
                <a:ext cx="24" cy="34"/>
              </a:xfrm>
              <a:custGeom>
                <a:avLst/>
                <a:gdLst/>
                <a:ahLst/>
                <a:cxnLst>
                  <a:cxn ang="0">
                    <a:pos x="0" y="101"/>
                  </a:cxn>
                  <a:cxn ang="0">
                    <a:pos x="0" y="0"/>
                  </a:cxn>
                  <a:cxn ang="0">
                    <a:pos x="23" y="0"/>
                  </a:cxn>
                  <a:cxn ang="0">
                    <a:pos x="23" y="11"/>
                  </a:cxn>
                  <a:cxn ang="0">
                    <a:pos x="23" y="11"/>
                  </a:cxn>
                  <a:cxn ang="0">
                    <a:pos x="27" y="6"/>
                  </a:cxn>
                  <a:cxn ang="0">
                    <a:pos x="30" y="2"/>
                  </a:cxn>
                  <a:cxn ang="0">
                    <a:pos x="37" y="0"/>
                  </a:cxn>
                  <a:cxn ang="0">
                    <a:pos x="44" y="0"/>
                  </a:cxn>
                  <a:cxn ang="0">
                    <a:pos x="50" y="0"/>
                  </a:cxn>
                  <a:cxn ang="0">
                    <a:pos x="55" y="1"/>
                  </a:cxn>
                  <a:cxn ang="0">
                    <a:pos x="60" y="2"/>
                  </a:cxn>
                  <a:cxn ang="0">
                    <a:pos x="64" y="6"/>
                  </a:cxn>
                  <a:cxn ang="0">
                    <a:pos x="66" y="10"/>
                  </a:cxn>
                  <a:cxn ang="0">
                    <a:pos x="69" y="13"/>
                  </a:cxn>
                  <a:cxn ang="0">
                    <a:pos x="70" y="18"/>
                  </a:cxn>
                  <a:cxn ang="0">
                    <a:pos x="70" y="26"/>
                  </a:cxn>
                  <a:cxn ang="0">
                    <a:pos x="70" y="42"/>
                  </a:cxn>
                  <a:cxn ang="0">
                    <a:pos x="70" y="49"/>
                  </a:cxn>
                  <a:cxn ang="0">
                    <a:pos x="69" y="55"/>
                  </a:cxn>
                  <a:cxn ang="0">
                    <a:pos x="66" y="60"/>
                  </a:cxn>
                  <a:cxn ang="0">
                    <a:pos x="64" y="64"/>
                  </a:cxn>
                  <a:cxn ang="0">
                    <a:pos x="60" y="67"/>
                  </a:cxn>
                  <a:cxn ang="0">
                    <a:pos x="56" y="70"/>
                  </a:cxn>
                  <a:cxn ang="0">
                    <a:pos x="50" y="71"/>
                  </a:cxn>
                  <a:cxn ang="0">
                    <a:pos x="44" y="71"/>
                  </a:cxn>
                  <a:cxn ang="0">
                    <a:pos x="37" y="71"/>
                  </a:cxn>
                  <a:cxn ang="0">
                    <a:pos x="32" y="69"/>
                  </a:cxn>
                  <a:cxn ang="0">
                    <a:pos x="27" y="65"/>
                  </a:cxn>
                  <a:cxn ang="0">
                    <a:pos x="24" y="60"/>
                  </a:cxn>
                  <a:cxn ang="0">
                    <a:pos x="23" y="60"/>
                  </a:cxn>
                  <a:cxn ang="0">
                    <a:pos x="23" y="101"/>
                  </a:cxn>
                  <a:cxn ang="0">
                    <a:pos x="0" y="101"/>
                  </a:cxn>
                  <a:cxn ang="0">
                    <a:pos x="34" y="17"/>
                  </a:cxn>
                  <a:cxn ang="0">
                    <a:pos x="32" y="17"/>
                  </a:cxn>
                  <a:cxn ang="0">
                    <a:pos x="29" y="18"/>
                  </a:cxn>
                  <a:cxn ang="0">
                    <a:pos x="27" y="19"/>
                  </a:cxn>
                  <a:cxn ang="0">
                    <a:pos x="25" y="21"/>
                  </a:cxn>
                  <a:cxn ang="0">
                    <a:pos x="23" y="26"/>
                  </a:cxn>
                  <a:cxn ang="0">
                    <a:pos x="23" y="35"/>
                  </a:cxn>
                  <a:cxn ang="0">
                    <a:pos x="23" y="44"/>
                  </a:cxn>
                  <a:cxn ang="0">
                    <a:pos x="25" y="49"/>
                  </a:cxn>
                  <a:cxn ang="0">
                    <a:pos x="27" y="51"/>
                  </a:cxn>
                  <a:cxn ang="0">
                    <a:pos x="28" y="53"/>
                  </a:cxn>
                  <a:cxn ang="0">
                    <a:pos x="32" y="53"/>
                  </a:cxn>
                  <a:cxn ang="0">
                    <a:pos x="34" y="54"/>
                  </a:cxn>
                  <a:cxn ang="0">
                    <a:pos x="40" y="53"/>
                  </a:cxn>
                  <a:cxn ang="0">
                    <a:pos x="44" y="50"/>
                  </a:cxn>
                  <a:cxn ang="0">
                    <a:pos x="46" y="45"/>
                  </a:cxn>
                  <a:cxn ang="0">
                    <a:pos x="48" y="35"/>
                  </a:cxn>
                  <a:cxn ang="0">
                    <a:pos x="46" y="26"/>
                  </a:cxn>
                  <a:cxn ang="0">
                    <a:pos x="45" y="21"/>
                  </a:cxn>
                  <a:cxn ang="0">
                    <a:pos x="44" y="19"/>
                  </a:cxn>
                  <a:cxn ang="0">
                    <a:pos x="41" y="18"/>
                  </a:cxn>
                  <a:cxn ang="0">
                    <a:pos x="39" y="17"/>
                  </a:cxn>
                  <a:cxn ang="0">
                    <a:pos x="34" y="17"/>
                  </a:cxn>
                </a:cxnLst>
                <a:rect l="0" t="0" r="r" b="b"/>
                <a:pathLst>
                  <a:path w="70" h="101">
                    <a:moveTo>
                      <a:pt x="0" y="101"/>
                    </a:moveTo>
                    <a:lnTo>
                      <a:pt x="0" y="0"/>
                    </a:lnTo>
                    <a:lnTo>
                      <a:pt x="23" y="0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7" y="6"/>
                    </a:lnTo>
                    <a:lnTo>
                      <a:pt x="30" y="2"/>
                    </a:lnTo>
                    <a:lnTo>
                      <a:pt x="37" y="0"/>
                    </a:lnTo>
                    <a:lnTo>
                      <a:pt x="44" y="0"/>
                    </a:lnTo>
                    <a:lnTo>
                      <a:pt x="50" y="0"/>
                    </a:lnTo>
                    <a:lnTo>
                      <a:pt x="55" y="1"/>
                    </a:lnTo>
                    <a:lnTo>
                      <a:pt x="60" y="2"/>
                    </a:lnTo>
                    <a:lnTo>
                      <a:pt x="64" y="6"/>
                    </a:lnTo>
                    <a:lnTo>
                      <a:pt x="66" y="10"/>
                    </a:lnTo>
                    <a:lnTo>
                      <a:pt x="69" y="13"/>
                    </a:lnTo>
                    <a:lnTo>
                      <a:pt x="70" y="18"/>
                    </a:lnTo>
                    <a:lnTo>
                      <a:pt x="70" y="26"/>
                    </a:lnTo>
                    <a:lnTo>
                      <a:pt x="70" y="42"/>
                    </a:lnTo>
                    <a:lnTo>
                      <a:pt x="70" y="49"/>
                    </a:lnTo>
                    <a:lnTo>
                      <a:pt x="69" y="55"/>
                    </a:lnTo>
                    <a:lnTo>
                      <a:pt x="66" y="60"/>
                    </a:lnTo>
                    <a:lnTo>
                      <a:pt x="64" y="64"/>
                    </a:lnTo>
                    <a:lnTo>
                      <a:pt x="60" y="67"/>
                    </a:lnTo>
                    <a:lnTo>
                      <a:pt x="56" y="70"/>
                    </a:lnTo>
                    <a:lnTo>
                      <a:pt x="50" y="71"/>
                    </a:lnTo>
                    <a:lnTo>
                      <a:pt x="44" y="71"/>
                    </a:lnTo>
                    <a:lnTo>
                      <a:pt x="37" y="71"/>
                    </a:lnTo>
                    <a:lnTo>
                      <a:pt x="32" y="69"/>
                    </a:lnTo>
                    <a:lnTo>
                      <a:pt x="27" y="65"/>
                    </a:lnTo>
                    <a:lnTo>
                      <a:pt x="24" y="60"/>
                    </a:lnTo>
                    <a:lnTo>
                      <a:pt x="23" y="60"/>
                    </a:lnTo>
                    <a:lnTo>
                      <a:pt x="23" y="101"/>
                    </a:lnTo>
                    <a:lnTo>
                      <a:pt x="0" y="101"/>
                    </a:lnTo>
                    <a:close/>
                    <a:moveTo>
                      <a:pt x="34" y="17"/>
                    </a:moveTo>
                    <a:lnTo>
                      <a:pt x="32" y="17"/>
                    </a:lnTo>
                    <a:lnTo>
                      <a:pt x="29" y="18"/>
                    </a:lnTo>
                    <a:lnTo>
                      <a:pt x="27" y="19"/>
                    </a:lnTo>
                    <a:lnTo>
                      <a:pt x="25" y="21"/>
                    </a:lnTo>
                    <a:lnTo>
                      <a:pt x="23" y="26"/>
                    </a:lnTo>
                    <a:lnTo>
                      <a:pt x="23" y="35"/>
                    </a:lnTo>
                    <a:lnTo>
                      <a:pt x="23" y="44"/>
                    </a:lnTo>
                    <a:lnTo>
                      <a:pt x="25" y="49"/>
                    </a:lnTo>
                    <a:lnTo>
                      <a:pt x="27" y="51"/>
                    </a:lnTo>
                    <a:lnTo>
                      <a:pt x="28" y="53"/>
                    </a:lnTo>
                    <a:lnTo>
                      <a:pt x="32" y="53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4" y="50"/>
                    </a:lnTo>
                    <a:lnTo>
                      <a:pt x="46" y="45"/>
                    </a:lnTo>
                    <a:lnTo>
                      <a:pt x="48" y="35"/>
                    </a:lnTo>
                    <a:lnTo>
                      <a:pt x="46" y="26"/>
                    </a:lnTo>
                    <a:lnTo>
                      <a:pt x="45" y="21"/>
                    </a:lnTo>
                    <a:lnTo>
                      <a:pt x="44" y="19"/>
                    </a:lnTo>
                    <a:lnTo>
                      <a:pt x="41" y="18"/>
                    </a:lnTo>
                    <a:lnTo>
                      <a:pt x="39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65" name="Freeform 345"/>
              <p:cNvSpPr>
                <a:spLocks noEditPoints="1"/>
              </p:cNvSpPr>
              <p:nvPr userDrawn="1"/>
            </p:nvSpPr>
            <p:spPr bwMode="auto">
              <a:xfrm>
                <a:off x="665" y="2051"/>
                <a:ext cx="23" cy="24"/>
              </a:xfrm>
              <a:custGeom>
                <a:avLst/>
                <a:gdLst/>
                <a:ahLst/>
                <a:cxnLst>
                  <a:cxn ang="0">
                    <a:pos x="28" y="42"/>
                  </a:cxn>
                  <a:cxn ang="0">
                    <a:pos x="23" y="45"/>
                  </a:cxn>
                  <a:cxn ang="0">
                    <a:pos x="23" y="51"/>
                  </a:cxn>
                  <a:cxn ang="0">
                    <a:pos x="24" y="54"/>
                  </a:cxn>
                  <a:cxn ang="0">
                    <a:pos x="28" y="56"/>
                  </a:cxn>
                  <a:cxn ang="0">
                    <a:pos x="31" y="56"/>
                  </a:cxn>
                  <a:cxn ang="0">
                    <a:pos x="39" y="56"/>
                  </a:cxn>
                  <a:cxn ang="0">
                    <a:pos x="44" y="53"/>
                  </a:cxn>
                  <a:cxn ang="0">
                    <a:pos x="44" y="44"/>
                  </a:cxn>
                  <a:cxn ang="0">
                    <a:pos x="38" y="42"/>
                  </a:cxn>
                  <a:cxn ang="0">
                    <a:pos x="45" y="70"/>
                  </a:cxn>
                  <a:cxn ang="0">
                    <a:pos x="45" y="60"/>
                  </a:cxn>
                  <a:cxn ang="0">
                    <a:pos x="39" y="69"/>
                  </a:cxn>
                  <a:cxn ang="0">
                    <a:pos x="26" y="71"/>
                  </a:cxn>
                  <a:cxn ang="0">
                    <a:pos x="13" y="70"/>
                  </a:cxn>
                  <a:cxn ang="0">
                    <a:pos x="6" y="66"/>
                  </a:cxn>
                  <a:cxn ang="0">
                    <a:pos x="1" y="60"/>
                  </a:cxn>
                  <a:cxn ang="0">
                    <a:pos x="0" y="49"/>
                  </a:cxn>
                  <a:cxn ang="0">
                    <a:pos x="1" y="39"/>
                  </a:cxn>
                  <a:cxn ang="0">
                    <a:pos x="6" y="32"/>
                  </a:cxn>
                  <a:cxn ang="0">
                    <a:pos x="13" y="28"/>
                  </a:cxn>
                  <a:cxn ang="0">
                    <a:pos x="26" y="27"/>
                  </a:cxn>
                  <a:cxn ang="0">
                    <a:pos x="31" y="27"/>
                  </a:cxn>
                  <a:cxn ang="0">
                    <a:pos x="35" y="28"/>
                  </a:cxn>
                  <a:cxn ang="0">
                    <a:pos x="42" y="30"/>
                  </a:cxn>
                  <a:cxn ang="0">
                    <a:pos x="44" y="35"/>
                  </a:cxn>
                  <a:cxn ang="0">
                    <a:pos x="45" y="24"/>
                  </a:cxn>
                  <a:cxn ang="0">
                    <a:pos x="45" y="19"/>
                  </a:cxn>
                  <a:cxn ang="0">
                    <a:pos x="44" y="16"/>
                  </a:cxn>
                  <a:cxn ang="0">
                    <a:pos x="40" y="14"/>
                  </a:cxn>
                  <a:cxn ang="0">
                    <a:pos x="34" y="13"/>
                  </a:cxn>
                  <a:cxn ang="0">
                    <a:pos x="28" y="14"/>
                  </a:cxn>
                  <a:cxn ang="0">
                    <a:pos x="26" y="21"/>
                  </a:cxn>
                  <a:cxn ang="0">
                    <a:pos x="2" y="17"/>
                  </a:cxn>
                  <a:cxn ang="0">
                    <a:pos x="3" y="12"/>
                  </a:cxn>
                  <a:cxn ang="0">
                    <a:pos x="6" y="7"/>
                  </a:cxn>
                  <a:cxn ang="0">
                    <a:pos x="8" y="5"/>
                  </a:cxn>
                  <a:cxn ang="0">
                    <a:pos x="12" y="2"/>
                  </a:cxn>
                  <a:cxn ang="0">
                    <a:pos x="17" y="1"/>
                  </a:cxn>
                  <a:cxn ang="0">
                    <a:pos x="21" y="0"/>
                  </a:cxn>
                  <a:cxn ang="0">
                    <a:pos x="27" y="0"/>
                  </a:cxn>
                  <a:cxn ang="0">
                    <a:pos x="32" y="0"/>
                  </a:cxn>
                  <a:cxn ang="0">
                    <a:pos x="42" y="0"/>
                  </a:cxn>
                  <a:cxn ang="0">
                    <a:pos x="53" y="1"/>
                  </a:cxn>
                  <a:cxn ang="0">
                    <a:pos x="60" y="3"/>
                  </a:cxn>
                  <a:cxn ang="0">
                    <a:pos x="65" y="10"/>
                  </a:cxn>
                  <a:cxn ang="0">
                    <a:pos x="67" y="19"/>
                  </a:cxn>
                  <a:cxn ang="0">
                    <a:pos x="69" y="70"/>
                  </a:cxn>
                </a:cxnLst>
                <a:rect l="0" t="0" r="r" b="b"/>
                <a:pathLst>
                  <a:path w="69" h="71">
                    <a:moveTo>
                      <a:pt x="33" y="42"/>
                    </a:moveTo>
                    <a:lnTo>
                      <a:pt x="28" y="42"/>
                    </a:lnTo>
                    <a:lnTo>
                      <a:pt x="26" y="43"/>
                    </a:lnTo>
                    <a:lnTo>
                      <a:pt x="23" y="45"/>
                    </a:lnTo>
                    <a:lnTo>
                      <a:pt x="23" y="49"/>
                    </a:lnTo>
                    <a:lnTo>
                      <a:pt x="23" y="51"/>
                    </a:lnTo>
                    <a:lnTo>
                      <a:pt x="23" y="53"/>
                    </a:lnTo>
                    <a:lnTo>
                      <a:pt x="24" y="54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9" y="56"/>
                    </a:lnTo>
                    <a:lnTo>
                      <a:pt x="31" y="56"/>
                    </a:lnTo>
                    <a:lnTo>
                      <a:pt x="33" y="56"/>
                    </a:lnTo>
                    <a:lnTo>
                      <a:pt x="39" y="56"/>
                    </a:lnTo>
                    <a:lnTo>
                      <a:pt x="43" y="55"/>
                    </a:lnTo>
                    <a:lnTo>
                      <a:pt x="44" y="53"/>
                    </a:lnTo>
                    <a:lnTo>
                      <a:pt x="45" y="48"/>
                    </a:lnTo>
                    <a:lnTo>
                      <a:pt x="44" y="44"/>
                    </a:lnTo>
                    <a:lnTo>
                      <a:pt x="42" y="43"/>
                    </a:lnTo>
                    <a:lnTo>
                      <a:pt x="38" y="42"/>
                    </a:lnTo>
                    <a:lnTo>
                      <a:pt x="33" y="42"/>
                    </a:lnTo>
                    <a:close/>
                    <a:moveTo>
                      <a:pt x="45" y="70"/>
                    </a:moveTo>
                    <a:lnTo>
                      <a:pt x="47" y="60"/>
                    </a:lnTo>
                    <a:lnTo>
                      <a:pt x="45" y="60"/>
                    </a:lnTo>
                    <a:lnTo>
                      <a:pt x="43" y="65"/>
                    </a:lnTo>
                    <a:lnTo>
                      <a:pt x="39" y="69"/>
                    </a:lnTo>
                    <a:lnTo>
                      <a:pt x="33" y="70"/>
                    </a:lnTo>
                    <a:lnTo>
                      <a:pt x="26" y="71"/>
                    </a:lnTo>
                    <a:lnTo>
                      <a:pt x="19" y="71"/>
                    </a:lnTo>
                    <a:lnTo>
                      <a:pt x="13" y="70"/>
                    </a:lnTo>
                    <a:lnTo>
                      <a:pt x="10" y="69"/>
                    </a:lnTo>
                    <a:lnTo>
                      <a:pt x="6" y="66"/>
                    </a:lnTo>
                    <a:lnTo>
                      <a:pt x="3" y="64"/>
                    </a:lnTo>
                    <a:lnTo>
                      <a:pt x="1" y="60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1" y="39"/>
                    </a:lnTo>
                    <a:lnTo>
                      <a:pt x="3" y="35"/>
                    </a:lnTo>
                    <a:lnTo>
                      <a:pt x="6" y="32"/>
                    </a:lnTo>
                    <a:lnTo>
                      <a:pt x="10" y="30"/>
                    </a:lnTo>
                    <a:lnTo>
                      <a:pt x="13" y="28"/>
                    </a:lnTo>
                    <a:lnTo>
                      <a:pt x="19" y="28"/>
                    </a:lnTo>
                    <a:lnTo>
                      <a:pt x="26" y="27"/>
                    </a:lnTo>
                    <a:lnTo>
                      <a:pt x="28" y="27"/>
                    </a:lnTo>
                    <a:lnTo>
                      <a:pt x="31" y="27"/>
                    </a:lnTo>
                    <a:lnTo>
                      <a:pt x="33" y="28"/>
                    </a:lnTo>
                    <a:lnTo>
                      <a:pt x="35" y="28"/>
                    </a:lnTo>
                    <a:lnTo>
                      <a:pt x="39" y="29"/>
                    </a:lnTo>
                    <a:lnTo>
                      <a:pt x="42" y="30"/>
                    </a:lnTo>
                    <a:lnTo>
                      <a:pt x="43" y="33"/>
                    </a:lnTo>
                    <a:lnTo>
                      <a:pt x="44" y="35"/>
                    </a:lnTo>
                    <a:lnTo>
                      <a:pt x="45" y="35"/>
                    </a:lnTo>
                    <a:lnTo>
                      <a:pt x="45" y="24"/>
                    </a:lnTo>
                    <a:lnTo>
                      <a:pt x="45" y="22"/>
                    </a:lnTo>
                    <a:lnTo>
                      <a:pt x="45" y="19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0" y="14"/>
                    </a:lnTo>
                    <a:lnTo>
                      <a:pt x="38" y="13"/>
                    </a:lnTo>
                    <a:lnTo>
                      <a:pt x="34" y="13"/>
                    </a:lnTo>
                    <a:lnTo>
                      <a:pt x="31" y="13"/>
                    </a:lnTo>
                    <a:lnTo>
                      <a:pt x="28" y="14"/>
                    </a:lnTo>
                    <a:lnTo>
                      <a:pt x="26" y="17"/>
                    </a:lnTo>
                    <a:lnTo>
                      <a:pt x="26" y="21"/>
                    </a:lnTo>
                    <a:lnTo>
                      <a:pt x="2" y="21"/>
                    </a:lnTo>
                    <a:lnTo>
                      <a:pt x="2" y="17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53" y="1"/>
                    </a:lnTo>
                    <a:lnTo>
                      <a:pt x="56" y="2"/>
                    </a:lnTo>
                    <a:lnTo>
                      <a:pt x="60" y="3"/>
                    </a:lnTo>
                    <a:lnTo>
                      <a:pt x="64" y="6"/>
                    </a:lnTo>
                    <a:lnTo>
                      <a:pt x="65" y="10"/>
                    </a:lnTo>
                    <a:lnTo>
                      <a:pt x="67" y="14"/>
                    </a:lnTo>
                    <a:lnTo>
                      <a:pt x="67" y="19"/>
                    </a:lnTo>
                    <a:lnTo>
                      <a:pt x="69" y="27"/>
                    </a:lnTo>
                    <a:lnTo>
                      <a:pt x="69" y="70"/>
                    </a:lnTo>
                    <a:lnTo>
                      <a:pt x="45" y="7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66" name="Freeform 346"/>
              <p:cNvSpPr>
                <a:spLocks noEditPoints="1"/>
              </p:cNvSpPr>
              <p:nvPr userDrawn="1"/>
            </p:nvSpPr>
            <p:spPr bwMode="auto">
              <a:xfrm>
                <a:off x="691" y="2051"/>
                <a:ext cx="27" cy="32"/>
              </a:xfrm>
              <a:custGeom>
                <a:avLst/>
                <a:gdLst/>
                <a:ahLst/>
                <a:cxnLst>
                  <a:cxn ang="0">
                    <a:pos x="81" y="94"/>
                  </a:cxn>
                  <a:cxn ang="0">
                    <a:pos x="60" y="94"/>
                  </a:cxn>
                  <a:cxn ang="0">
                    <a:pos x="60" y="70"/>
                  </a:cxn>
                  <a:cxn ang="0">
                    <a:pos x="22" y="70"/>
                  </a:cxn>
                  <a:cxn ang="0">
                    <a:pos x="22" y="94"/>
                  </a:cxn>
                  <a:cxn ang="0">
                    <a:pos x="0" y="94"/>
                  </a:cxn>
                  <a:cxn ang="0">
                    <a:pos x="0" y="54"/>
                  </a:cxn>
                  <a:cxn ang="0">
                    <a:pos x="7" y="54"/>
                  </a:cxn>
                  <a:cxn ang="0">
                    <a:pos x="11" y="48"/>
                  </a:cxn>
                  <a:cxn ang="0">
                    <a:pos x="14" y="39"/>
                  </a:cxn>
                  <a:cxn ang="0">
                    <a:pos x="15" y="29"/>
                  </a:cxn>
                  <a:cxn ang="0">
                    <a:pos x="15" y="17"/>
                  </a:cxn>
                  <a:cxn ang="0">
                    <a:pos x="15" y="0"/>
                  </a:cxn>
                  <a:cxn ang="0">
                    <a:pos x="74" y="0"/>
                  </a:cxn>
                  <a:cxn ang="0">
                    <a:pos x="74" y="54"/>
                  </a:cxn>
                  <a:cxn ang="0">
                    <a:pos x="81" y="54"/>
                  </a:cxn>
                  <a:cxn ang="0">
                    <a:pos x="81" y="94"/>
                  </a:cxn>
                  <a:cxn ang="0">
                    <a:pos x="52" y="54"/>
                  </a:cxn>
                  <a:cxn ang="0">
                    <a:pos x="52" y="16"/>
                  </a:cxn>
                  <a:cxn ang="0">
                    <a:pos x="38" y="16"/>
                  </a:cxn>
                  <a:cxn ang="0">
                    <a:pos x="38" y="17"/>
                  </a:cxn>
                  <a:cxn ang="0">
                    <a:pos x="38" y="29"/>
                  </a:cxn>
                  <a:cxn ang="0">
                    <a:pos x="37" y="39"/>
                  </a:cxn>
                  <a:cxn ang="0">
                    <a:pos x="35" y="48"/>
                  </a:cxn>
                  <a:cxn ang="0">
                    <a:pos x="31" y="54"/>
                  </a:cxn>
                  <a:cxn ang="0">
                    <a:pos x="52" y="54"/>
                  </a:cxn>
                </a:cxnLst>
                <a:rect l="0" t="0" r="r" b="b"/>
                <a:pathLst>
                  <a:path w="81" h="94">
                    <a:moveTo>
                      <a:pt x="81" y="94"/>
                    </a:moveTo>
                    <a:lnTo>
                      <a:pt x="60" y="94"/>
                    </a:lnTo>
                    <a:lnTo>
                      <a:pt x="60" y="70"/>
                    </a:lnTo>
                    <a:lnTo>
                      <a:pt x="22" y="70"/>
                    </a:lnTo>
                    <a:lnTo>
                      <a:pt x="22" y="94"/>
                    </a:lnTo>
                    <a:lnTo>
                      <a:pt x="0" y="94"/>
                    </a:lnTo>
                    <a:lnTo>
                      <a:pt x="0" y="54"/>
                    </a:lnTo>
                    <a:lnTo>
                      <a:pt x="7" y="54"/>
                    </a:lnTo>
                    <a:lnTo>
                      <a:pt x="11" y="48"/>
                    </a:lnTo>
                    <a:lnTo>
                      <a:pt x="14" y="39"/>
                    </a:lnTo>
                    <a:lnTo>
                      <a:pt x="15" y="29"/>
                    </a:lnTo>
                    <a:lnTo>
                      <a:pt x="15" y="17"/>
                    </a:lnTo>
                    <a:lnTo>
                      <a:pt x="15" y="0"/>
                    </a:lnTo>
                    <a:lnTo>
                      <a:pt x="74" y="0"/>
                    </a:lnTo>
                    <a:lnTo>
                      <a:pt x="74" y="54"/>
                    </a:lnTo>
                    <a:lnTo>
                      <a:pt x="81" y="54"/>
                    </a:lnTo>
                    <a:lnTo>
                      <a:pt x="81" y="94"/>
                    </a:lnTo>
                    <a:close/>
                    <a:moveTo>
                      <a:pt x="52" y="54"/>
                    </a:moveTo>
                    <a:lnTo>
                      <a:pt x="52" y="16"/>
                    </a:lnTo>
                    <a:lnTo>
                      <a:pt x="38" y="16"/>
                    </a:lnTo>
                    <a:lnTo>
                      <a:pt x="38" y="17"/>
                    </a:lnTo>
                    <a:lnTo>
                      <a:pt x="38" y="29"/>
                    </a:lnTo>
                    <a:lnTo>
                      <a:pt x="37" y="39"/>
                    </a:lnTo>
                    <a:lnTo>
                      <a:pt x="35" y="48"/>
                    </a:lnTo>
                    <a:lnTo>
                      <a:pt x="31" y="54"/>
                    </a:lnTo>
                    <a:lnTo>
                      <a:pt x="52" y="54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67" name="Freeform 347"/>
              <p:cNvSpPr>
                <a:spLocks/>
              </p:cNvSpPr>
              <p:nvPr userDrawn="1"/>
            </p:nvSpPr>
            <p:spPr bwMode="auto">
              <a:xfrm>
                <a:off x="5945" y="2841"/>
                <a:ext cx="30" cy="34"/>
              </a:xfrm>
              <a:custGeom>
                <a:avLst/>
                <a:gdLst/>
                <a:ahLst/>
                <a:cxnLst>
                  <a:cxn ang="0">
                    <a:pos x="88" y="73"/>
                  </a:cxn>
                  <a:cxn ang="0">
                    <a:pos x="87" y="81"/>
                  </a:cxn>
                  <a:cxn ang="0">
                    <a:pos x="82" y="90"/>
                  </a:cxn>
                  <a:cxn ang="0">
                    <a:pos x="74" y="97"/>
                  </a:cxn>
                  <a:cxn ang="0">
                    <a:pos x="62" y="101"/>
                  </a:cxn>
                  <a:cxn ang="0">
                    <a:pos x="54" y="102"/>
                  </a:cxn>
                  <a:cxn ang="0">
                    <a:pos x="40" y="102"/>
                  </a:cxn>
                  <a:cxn ang="0">
                    <a:pos x="30" y="101"/>
                  </a:cxn>
                  <a:cxn ang="0">
                    <a:pos x="21" y="100"/>
                  </a:cxn>
                  <a:cxn ang="0">
                    <a:pos x="13" y="96"/>
                  </a:cxn>
                  <a:cxn ang="0">
                    <a:pos x="7" y="91"/>
                  </a:cxn>
                  <a:cxn ang="0">
                    <a:pos x="2" y="83"/>
                  </a:cxn>
                  <a:cxn ang="0">
                    <a:pos x="0" y="71"/>
                  </a:cxn>
                  <a:cxn ang="0">
                    <a:pos x="0" y="38"/>
                  </a:cxn>
                  <a:cxn ang="0">
                    <a:pos x="2" y="21"/>
                  </a:cxn>
                  <a:cxn ang="0">
                    <a:pos x="7" y="10"/>
                  </a:cxn>
                  <a:cxn ang="0">
                    <a:pos x="18" y="4"/>
                  </a:cxn>
                  <a:cxn ang="0">
                    <a:pos x="30" y="0"/>
                  </a:cxn>
                  <a:cxn ang="0">
                    <a:pos x="46" y="0"/>
                  </a:cxn>
                  <a:cxn ang="0">
                    <a:pos x="61" y="0"/>
                  </a:cxn>
                  <a:cxn ang="0">
                    <a:pos x="72" y="3"/>
                  </a:cxn>
                  <a:cxn ang="0">
                    <a:pos x="81" y="9"/>
                  </a:cxn>
                  <a:cxn ang="0">
                    <a:pos x="86" y="17"/>
                  </a:cxn>
                  <a:cxn ang="0">
                    <a:pos x="87" y="33"/>
                  </a:cxn>
                  <a:cxn ang="0">
                    <a:pos x="60" y="37"/>
                  </a:cxn>
                  <a:cxn ang="0">
                    <a:pos x="60" y="30"/>
                  </a:cxn>
                  <a:cxn ang="0">
                    <a:pos x="58" y="26"/>
                  </a:cxn>
                  <a:cxn ang="0">
                    <a:pos x="53" y="23"/>
                  </a:cxn>
                  <a:cxn ang="0">
                    <a:pos x="48" y="23"/>
                  </a:cxn>
                  <a:cxn ang="0">
                    <a:pos x="39" y="23"/>
                  </a:cxn>
                  <a:cxn ang="0">
                    <a:pos x="32" y="25"/>
                  </a:cxn>
                  <a:cxn ang="0">
                    <a:pos x="28" y="32"/>
                  </a:cxn>
                  <a:cxn ang="0">
                    <a:pos x="27" y="58"/>
                  </a:cxn>
                  <a:cxn ang="0">
                    <a:pos x="27" y="65"/>
                  </a:cxn>
                  <a:cxn ang="0">
                    <a:pos x="28" y="71"/>
                  </a:cxn>
                  <a:cxn ang="0">
                    <a:pos x="32" y="75"/>
                  </a:cxn>
                  <a:cxn ang="0">
                    <a:pos x="37" y="78"/>
                  </a:cxn>
                  <a:cxn ang="0">
                    <a:pos x="44" y="79"/>
                  </a:cxn>
                  <a:cxn ang="0">
                    <a:pos x="56" y="76"/>
                  </a:cxn>
                  <a:cxn ang="0">
                    <a:pos x="59" y="73"/>
                  </a:cxn>
                  <a:cxn ang="0">
                    <a:pos x="60" y="67"/>
                  </a:cxn>
                  <a:cxn ang="0">
                    <a:pos x="88" y="63"/>
                  </a:cxn>
                </a:cxnLst>
                <a:rect l="0" t="0" r="r" b="b"/>
                <a:pathLst>
                  <a:path w="88" h="102">
                    <a:moveTo>
                      <a:pt x="88" y="67"/>
                    </a:moveTo>
                    <a:lnTo>
                      <a:pt x="88" y="73"/>
                    </a:lnTo>
                    <a:lnTo>
                      <a:pt x="87" y="76"/>
                    </a:lnTo>
                    <a:lnTo>
                      <a:pt x="87" y="81"/>
                    </a:lnTo>
                    <a:lnTo>
                      <a:pt x="85" y="86"/>
                    </a:lnTo>
                    <a:lnTo>
                      <a:pt x="82" y="90"/>
                    </a:lnTo>
                    <a:lnTo>
                      <a:pt x="78" y="95"/>
                    </a:lnTo>
                    <a:lnTo>
                      <a:pt x="74" y="97"/>
                    </a:lnTo>
                    <a:lnTo>
                      <a:pt x="69" y="100"/>
                    </a:lnTo>
                    <a:lnTo>
                      <a:pt x="62" y="101"/>
                    </a:lnTo>
                    <a:lnTo>
                      <a:pt x="59" y="101"/>
                    </a:lnTo>
                    <a:lnTo>
                      <a:pt x="54" y="102"/>
                    </a:lnTo>
                    <a:lnTo>
                      <a:pt x="46" y="102"/>
                    </a:lnTo>
                    <a:lnTo>
                      <a:pt x="40" y="102"/>
                    </a:lnTo>
                    <a:lnTo>
                      <a:pt x="35" y="102"/>
                    </a:lnTo>
                    <a:lnTo>
                      <a:pt x="30" y="101"/>
                    </a:lnTo>
                    <a:lnTo>
                      <a:pt x="26" y="101"/>
                    </a:lnTo>
                    <a:lnTo>
                      <a:pt x="21" y="100"/>
                    </a:lnTo>
                    <a:lnTo>
                      <a:pt x="17" y="99"/>
                    </a:lnTo>
                    <a:lnTo>
                      <a:pt x="13" y="96"/>
                    </a:lnTo>
                    <a:lnTo>
                      <a:pt x="10" y="94"/>
                    </a:lnTo>
                    <a:lnTo>
                      <a:pt x="7" y="91"/>
                    </a:lnTo>
                    <a:lnTo>
                      <a:pt x="5" y="87"/>
                    </a:lnTo>
                    <a:lnTo>
                      <a:pt x="2" y="83"/>
                    </a:lnTo>
                    <a:lnTo>
                      <a:pt x="1" y="78"/>
                    </a:lnTo>
                    <a:lnTo>
                      <a:pt x="0" y="71"/>
                    </a:lnTo>
                    <a:lnTo>
                      <a:pt x="0" y="64"/>
                    </a:lnTo>
                    <a:lnTo>
                      <a:pt x="0" y="38"/>
                    </a:lnTo>
                    <a:lnTo>
                      <a:pt x="0" y="28"/>
                    </a:lnTo>
                    <a:lnTo>
                      <a:pt x="2" y="21"/>
                    </a:lnTo>
                    <a:lnTo>
                      <a:pt x="5" y="15"/>
                    </a:lnTo>
                    <a:lnTo>
                      <a:pt x="7" y="10"/>
                    </a:lnTo>
                    <a:lnTo>
                      <a:pt x="12" y="6"/>
                    </a:lnTo>
                    <a:lnTo>
                      <a:pt x="18" y="4"/>
                    </a:lnTo>
                    <a:lnTo>
                      <a:pt x="24" y="1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55" y="0"/>
                    </a:lnTo>
                    <a:lnTo>
                      <a:pt x="61" y="0"/>
                    </a:lnTo>
                    <a:lnTo>
                      <a:pt x="67" y="1"/>
                    </a:lnTo>
                    <a:lnTo>
                      <a:pt x="72" y="3"/>
                    </a:lnTo>
                    <a:lnTo>
                      <a:pt x="77" y="5"/>
                    </a:lnTo>
                    <a:lnTo>
                      <a:pt x="81" y="9"/>
                    </a:lnTo>
                    <a:lnTo>
                      <a:pt x="83" y="12"/>
                    </a:lnTo>
                    <a:lnTo>
                      <a:pt x="86" y="17"/>
                    </a:lnTo>
                    <a:lnTo>
                      <a:pt x="87" y="25"/>
                    </a:lnTo>
                    <a:lnTo>
                      <a:pt x="87" y="33"/>
                    </a:lnTo>
                    <a:lnTo>
                      <a:pt x="87" y="37"/>
                    </a:lnTo>
                    <a:lnTo>
                      <a:pt x="60" y="37"/>
                    </a:lnTo>
                    <a:lnTo>
                      <a:pt x="60" y="33"/>
                    </a:lnTo>
                    <a:lnTo>
                      <a:pt x="60" y="30"/>
                    </a:lnTo>
                    <a:lnTo>
                      <a:pt x="59" y="27"/>
                    </a:lnTo>
                    <a:lnTo>
                      <a:pt x="58" y="26"/>
                    </a:lnTo>
                    <a:lnTo>
                      <a:pt x="55" y="25"/>
                    </a:lnTo>
                    <a:lnTo>
                      <a:pt x="53" y="23"/>
                    </a:lnTo>
                    <a:lnTo>
                      <a:pt x="50" y="23"/>
                    </a:lnTo>
                    <a:lnTo>
                      <a:pt x="48" y="23"/>
                    </a:lnTo>
                    <a:lnTo>
                      <a:pt x="44" y="23"/>
                    </a:lnTo>
                    <a:lnTo>
                      <a:pt x="39" y="23"/>
                    </a:lnTo>
                    <a:lnTo>
                      <a:pt x="35" y="25"/>
                    </a:lnTo>
                    <a:lnTo>
                      <a:pt x="32" y="25"/>
                    </a:lnTo>
                    <a:lnTo>
                      <a:pt x="30" y="27"/>
                    </a:lnTo>
                    <a:lnTo>
                      <a:pt x="28" y="32"/>
                    </a:lnTo>
                    <a:lnTo>
                      <a:pt x="27" y="42"/>
                    </a:lnTo>
                    <a:lnTo>
                      <a:pt x="27" y="58"/>
                    </a:lnTo>
                    <a:lnTo>
                      <a:pt x="27" y="63"/>
                    </a:lnTo>
                    <a:lnTo>
                      <a:pt x="27" y="65"/>
                    </a:lnTo>
                    <a:lnTo>
                      <a:pt x="28" y="69"/>
                    </a:lnTo>
                    <a:lnTo>
                      <a:pt x="28" y="71"/>
                    </a:lnTo>
                    <a:lnTo>
                      <a:pt x="29" y="74"/>
                    </a:lnTo>
                    <a:lnTo>
                      <a:pt x="32" y="75"/>
                    </a:lnTo>
                    <a:lnTo>
                      <a:pt x="33" y="76"/>
                    </a:lnTo>
                    <a:lnTo>
                      <a:pt x="37" y="78"/>
                    </a:lnTo>
                    <a:lnTo>
                      <a:pt x="39" y="79"/>
                    </a:lnTo>
                    <a:lnTo>
                      <a:pt x="44" y="79"/>
                    </a:lnTo>
                    <a:lnTo>
                      <a:pt x="51" y="78"/>
                    </a:lnTo>
                    <a:lnTo>
                      <a:pt x="56" y="76"/>
                    </a:lnTo>
                    <a:lnTo>
                      <a:pt x="59" y="75"/>
                    </a:lnTo>
                    <a:lnTo>
                      <a:pt x="59" y="73"/>
                    </a:lnTo>
                    <a:lnTo>
                      <a:pt x="60" y="70"/>
                    </a:lnTo>
                    <a:lnTo>
                      <a:pt x="60" y="67"/>
                    </a:lnTo>
                    <a:lnTo>
                      <a:pt x="60" y="63"/>
                    </a:lnTo>
                    <a:lnTo>
                      <a:pt x="88" y="63"/>
                    </a:lnTo>
                    <a:lnTo>
                      <a:pt x="88" y="6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68" name="Freeform 348"/>
              <p:cNvSpPr>
                <a:spLocks noEditPoints="1"/>
              </p:cNvSpPr>
              <p:nvPr userDrawn="1"/>
            </p:nvSpPr>
            <p:spPr bwMode="auto">
              <a:xfrm>
                <a:off x="5978" y="2851"/>
                <a:ext cx="23" cy="24"/>
              </a:xfrm>
              <a:custGeom>
                <a:avLst/>
                <a:gdLst/>
                <a:ahLst/>
                <a:cxnLst>
                  <a:cxn ang="0">
                    <a:pos x="28" y="43"/>
                  </a:cxn>
                  <a:cxn ang="0">
                    <a:pos x="23" y="45"/>
                  </a:cxn>
                  <a:cxn ang="0">
                    <a:pos x="22" y="51"/>
                  </a:cxn>
                  <a:cxn ang="0">
                    <a:pos x="25" y="55"/>
                  </a:cxn>
                  <a:cxn ang="0">
                    <a:pos x="28" y="56"/>
                  </a:cxn>
                  <a:cxn ang="0">
                    <a:pos x="31" y="57"/>
                  </a:cxn>
                  <a:cxn ang="0">
                    <a:pos x="38" y="56"/>
                  </a:cxn>
                  <a:cxn ang="0">
                    <a:pos x="44" y="53"/>
                  </a:cxn>
                  <a:cxn ang="0">
                    <a:pos x="44" y="45"/>
                  </a:cxn>
                  <a:cxn ang="0">
                    <a:pos x="38" y="43"/>
                  </a:cxn>
                  <a:cxn ang="0">
                    <a:pos x="46" y="71"/>
                  </a:cxn>
                  <a:cxn ang="0">
                    <a:pos x="46" y="60"/>
                  </a:cxn>
                  <a:cxn ang="0">
                    <a:pos x="39" y="69"/>
                  </a:cxn>
                  <a:cxn ang="0">
                    <a:pos x="25" y="72"/>
                  </a:cxn>
                  <a:cxn ang="0">
                    <a:pos x="14" y="71"/>
                  </a:cxn>
                  <a:cxn ang="0">
                    <a:pos x="6" y="67"/>
                  </a:cxn>
                  <a:cxn ang="0">
                    <a:pos x="1" y="61"/>
                  </a:cxn>
                  <a:cxn ang="0">
                    <a:pos x="0" y="50"/>
                  </a:cxn>
                  <a:cxn ang="0">
                    <a:pos x="1" y="39"/>
                  </a:cxn>
                  <a:cxn ang="0">
                    <a:pos x="6" y="33"/>
                  </a:cxn>
                  <a:cxn ang="0">
                    <a:pos x="14" y="29"/>
                  </a:cxn>
                  <a:cxn ang="0">
                    <a:pos x="25" y="28"/>
                  </a:cxn>
                  <a:cxn ang="0">
                    <a:pos x="31" y="28"/>
                  </a:cxn>
                  <a:cxn ang="0">
                    <a:pos x="36" y="29"/>
                  </a:cxn>
                  <a:cxn ang="0">
                    <a:pos x="41" y="32"/>
                  </a:cxn>
                  <a:cxn ang="0">
                    <a:pos x="44" y="35"/>
                  </a:cxn>
                  <a:cxn ang="0">
                    <a:pos x="46" y="24"/>
                  </a:cxn>
                  <a:cxn ang="0">
                    <a:pos x="44" y="21"/>
                  </a:cxn>
                  <a:cxn ang="0">
                    <a:pos x="43" y="17"/>
                  </a:cxn>
                  <a:cxn ang="0">
                    <a:pos x="41" y="14"/>
                  </a:cxn>
                  <a:cxn ang="0">
                    <a:pos x="35" y="14"/>
                  </a:cxn>
                  <a:cxn ang="0">
                    <a:pos x="27" y="16"/>
                  </a:cxn>
                  <a:cxn ang="0">
                    <a:pos x="25" y="22"/>
                  </a:cxn>
                  <a:cxn ang="0">
                    <a:pos x="3" y="18"/>
                  </a:cxn>
                  <a:cxn ang="0">
                    <a:pos x="4" y="12"/>
                  </a:cxn>
                  <a:cxn ang="0">
                    <a:pos x="5" y="8"/>
                  </a:cxn>
                  <a:cxn ang="0">
                    <a:pos x="9" y="5"/>
                  </a:cxn>
                  <a:cxn ang="0">
                    <a:pos x="12" y="2"/>
                  </a:cxn>
                  <a:cxn ang="0">
                    <a:pos x="17" y="1"/>
                  </a:cxn>
                  <a:cxn ang="0">
                    <a:pos x="21" y="1"/>
                  </a:cxn>
                  <a:cxn ang="0">
                    <a:pos x="27" y="0"/>
                  </a:cxn>
                  <a:cxn ang="0">
                    <a:pos x="31" y="0"/>
                  </a:cxn>
                  <a:cxn ang="0">
                    <a:pos x="42" y="0"/>
                  </a:cxn>
                  <a:cxn ang="0">
                    <a:pos x="52" y="1"/>
                  </a:cxn>
                  <a:cxn ang="0">
                    <a:pos x="60" y="5"/>
                  </a:cxn>
                  <a:cxn ang="0">
                    <a:pos x="65" y="11"/>
                  </a:cxn>
                  <a:cxn ang="0">
                    <a:pos x="68" y="21"/>
                  </a:cxn>
                  <a:cxn ang="0">
                    <a:pos x="68" y="71"/>
                  </a:cxn>
                </a:cxnLst>
                <a:rect l="0" t="0" r="r" b="b"/>
                <a:pathLst>
                  <a:path w="68" h="72">
                    <a:moveTo>
                      <a:pt x="32" y="41"/>
                    </a:moveTo>
                    <a:lnTo>
                      <a:pt x="28" y="43"/>
                    </a:lnTo>
                    <a:lnTo>
                      <a:pt x="25" y="44"/>
                    </a:lnTo>
                    <a:lnTo>
                      <a:pt x="23" y="45"/>
                    </a:lnTo>
                    <a:lnTo>
                      <a:pt x="22" y="49"/>
                    </a:lnTo>
                    <a:lnTo>
                      <a:pt x="22" y="51"/>
                    </a:lnTo>
                    <a:lnTo>
                      <a:pt x="23" y="54"/>
                    </a:lnTo>
                    <a:lnTo>
                      <a:pt x="25" y="55"/>
                    </a:lnTo>
                    <a:lnTo>
                      <a:pt x="26" y="56"/>
                    </a:lnTo>
                    <a:lnTo>
                      <a:pt x="28" y="56"/>
                    </a:lnTo>
                    <a:lnTo>
                      <a:pt x="30" y="56"/>
                    </a:lnTo>
                    <a:lnTo>
                      <a:pt x="31" y="57"/>
                    </a:lnTo>
                    <a:lnTo>
                      <a:pt x="32" y="57"/>
                    </a:lnTo>
                    <a:lnTo>
                      <a:pt x="38" y="56"/>
                    </a:lnTo>
                    <a:lnTo>
                      <a:pt x="43" y="55"/>
                    </a:lnTo>
                    <a:lnTo>
                      <a:pt x="44" y="53"/>
                    </a:lnTo>
                    <a:lnTo>
                      <a:pt x="46" y="49"/>
                    </a:lnTo>
                    <a:lnTo>
                      <a:pt x="44" y="45"/>
                    </a:lnTo>
                    <a:lnTo>
                      <a:pt x="42" y="43"/>
                    </a:lnTo>
                    <a:lnTo>
                      <a:pt x="38" y="43"/>
                    </a:lnTo>
                    <a:lnTo>
                      <a:pt x="32" y="41"/>
                    </a:lnTo>
                    <a:close/>
                    <a:moveTo>
                      <a:pt x="46" y="71"/>
                    </a:moveTo>
                    <a:lnTo>
                      <a:pt x="46" y="60"/>
                    </a:lnTo>
                    <a:lnTo>
                      <a:pt x="46" y="60"/>
                    </a:lnTo>
                    <a:lnTo>
                      <a:pt x="43" y="65"/>
                    </a:lnTo>
                    <a:lnTo>
                      <a:pt x="39" y="69"/>
                    </a:lnTo>
                    <a:lnTo>
                      <a:pt x="33" y="71"/>
                    </a:lnTo>
                    <a:lnTo>
                      <a:pt x="25" y="72"/>
                    </a:lnTo>
                    <a:lnTo>
                      <a:pt x="19" y="71"/>
                    </a:lnTo>
                    <a:lnTo>
                      <a:pt x="14" y="71"/>
                    </a:lnTo>
                    <a:lnTo>
                      <a:pt x="10" y="70"/>
                    </a:lnTo>
                    <a:lnTo>
                      <a:pt x="6" y="67"/>
                    </a:lnTo>
                    <a:lnTo>
                      <a:pt x="3" y="65"/>
                    </a:lnTo>
                    <a:lnTo>
                      <a:pt x="1" y="61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0" y="44"/>
                    </a:lnTo>
                    <a:lnTo>
                      <a:pt x="1" y="39"/>
                    </a:lnTo>
                    <a:lnTo>
                      <a:pt x="3" y="35"/>
                    </a:lnTo>
                    <a:lnTo>
                      <a:pt x="6" y="33"/>
                    </a:lnTo>
                    <a:lnTo>
                      <a:pt x="10" y="30"/>
                    </a:lnTo>
                    <a:lnTo>
                      <a:pt x="14" y="29"/>
                    </a:lnTo>
                    <a:lnTo>
                      <a:pt x="19" y="28"/>
                    </a:lnTo>
                    <a:lnTo>
                      <a:pt x="25" y="28"/>
                    </a:lnTo>
                    <a:lnTo>
                      <a:pt x="28" y="28"/>
                    </a:lnTo>
                    <a:lnTo>
                      <a:pt x="31" y="28"/>
                    </a:lnTo>
                    <a:lnTo>
                      <a:pt x="33" y="28"/>
                    </a:lnTo>
                    <a:lnTo>
                      <a:pt x="36" y="29"/>
                    </a:lnTo>
                    <a:lnTo>
                      <a:pt x="38" y="29"/>
                    </a:lnTo>
                    <a:lnTo>
                      <a:pt x="41" y="32"/>
                    </a:lnTo>
                    <a:lnTo>
                      <a:pt x="43" y="33"/>
                    </a:lnTo>
                    <a:lnTo>
                      <a:pt x="44" y="35"/>
                    </a:lnTo>
                    <a:lnTo>
                      <a:pt x="46" y="35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4" y="21"/>
                    </a:lnTo>
                    <a:lnTo>
                      <a:pt x="44" y="18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1" y="14"/>
                    </a:lnTo>
                    <a:lnTo>
                      <a:pt x="38" y="14"/>
                    </a:lnTo>
                    <a:lnTo>
                      <a:pt x="35" y="14"/>
                    </a:lnTo>
                    <a:lnTo>
                      <a:pt x="31" y="14"/>
                    </a:lnTo>
                    <a:lnTo>
                      <a:pt x="27" y="16"/>
                    </a:lnTo>
                    <a:lnTo>
                      <a:pt x="26" y="18"/>
                    </a:lnTo>
                    <a:lnTo>
                      <a:pt x="25" y="22"/>
                    </a:lnTo>
                    <a:lnTo>
                      <a:pt x="3" y="22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4" y="12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9" y="5"/>
                    </a:lnTo>
                    <a:lnTo>
                      <a:pt x="10" y="3"/>
                    </a:lnTo>
                    <a:lnTo>
                      <a:pt x="12" y="2"/>
                    </a:lnTo>
                    <a:lnTo>
                      <a:pt x="15" y="2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47" y="1"/>
                    </a:lnTo>
                    <a:lnTo>
                      <a:pt x="52" y="1"/>
                    </a:lnTo>
                    <a:lnTo>
                      <a:pt x="57" y="2"/>
                    </a:lnTo>
                    <a:lnTo>
                      <a:pt x="60" y="5"/>
                    </a:lnTo>
                    <a:lnTo>
                      <a:pt x="63" y="7"/>
                    </a:lnTo>
                    <a:lnTo>
                      <a:pt x="65" y="11"/>
                    </a:lnTo>
                    <a:lnTo>
                      <a:pt x="67" y="14"/>
                    </a:lnTo>
                    <a:lnTo>
                      <a:pt x="68" y="21"/>
                    </a:lnTo>
                    <a:lnTo>
                      <a:pt x="68" y="27"/>
                    </a:lnTo>
                    <a:lnTo>
                      <a:pt x="68" y="71"/>
                    </a:lnTo>
                    <a:lnTo>
                      <a:pt x="46" y="71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69" name="Freeform 349"/>
              <p:cNvSpPr>
                <a:spLocks/>
              </p:cNvSpPr>
              <p:nvPr userDrawn="1"/>
            </p:nvSpPr>
            <p:spPr bwMode="auto">
              <a:xfrm>
                <a:off x="6003" y="2852"/>
                <a:ext cx="25" cy="23"/>
              </a:xfrm>
              <a:custGeom>
                <a:avLst/>
                <a:gdLst/>
                <a:ahLst/>
                <a:cxnLst>
                  <a:cxn ang="0">
                    <a:pos x="73" y="0"/>
                  </a:cxn>
                  <a:cxn ang="0">
                    <a:pos x="54" y="33"/>
                  </a:cxn>
                  <a:cxn ang="0">
                    <a:pos x="74" y="70"/>
                  </a:cxn>
                  <a:cxn ang="0">
                    <a:pos x="47" y="70"/>
                  </a:cxn>
                  <a:cxn ang="0">
                    <a:pos x="37" y="47"/>
                  </a:cxn>
                  <a:cxn ang="0">
                    <a:pos x="27" y="70"/>
                  </a:cxn>
                  <a:cxn ang="0">
                    <a:pos x="0" y="70"/>
                  </a:cxn>
                  <a:cxn ang="0">
                    <a:pos x="21" y="33"/>
                  </a:cxn>
                  <a:cxn ang="0">
                    <a:pos x="3" y="0"/>
                  </a:cxn>
                  <a:cxn ang="0">
                    <a:pos x="28" y="0"/>
                  </a:cxn>
                  <a:cxn ang="0">
                    <a:pos x="37" y="20"/>
                  </a:cxn>
                  <a:cxn ang="0">
                    <a:pos x="46" y="0"/>
                  </a:cxn>
                  <a:cxn ang="0">
                    <a:pos x="73" y="0"/>
                  </a:cxn>
                </a:cxnLst>
                <a:rect l="0" t="0" r="r" b="b"/>
                <a:pathLst>
                  <a:path w="74" h="70">
                    <a:moveTo>
                      <a:pt x="73" y="0"/>
                    </a:moveTo>
                    <a:lnTo>
                      <a:pt x="54" y="33"/>
                    </a:lnTo>
                    <a:lnTo>
                      <a:pt x="74" y="70"/>
                    </a:lnTo>
                    <a:lnTo>
                      <a:pt x="47" y="70"/>
                    </a:lnTo>
                    <a:lnTo>
                      <a:pt x="37" y="47"/>
                    </a:lnTo>
                    <a:lnTo>
                      <a:pt x="27" y="70"/>
                    </a:lnTo>
                    <a:lnTo>
                      <a:pt x="0" y="70"/>
                    </a:lnTo>
                    <a:lnTo>
                      <a:pt x="21" y="33"/>
                    </a:lnTo>
                    <a:lnTo>
                      <a:pt x="3" y="0"/>
                    </a:lnTo>
                    <a:lnTo>
                      <a:pt x="28" y="0"/>
                    </a:lnTo>
                    <a:lnTo>
                      <a:pt x="37" y="20"/>
                    </a:lnTo>
                    <a:lnTo>
                      <a:pt x="46" y="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70" name="Freeform 350"/>
              <p:cNvSpPr>
                <a:spLocks noEditPoints="1"/>
              </p:cNvSpPr>
              <p:nvPr userDrawn="1"/>
            </p:nvSpPr>
            <p:spPr bwMode="auto">
              <a:xfrm>
                <a:off x="6029" y="2851"/>
                <a:ext cx="23" cy="24"/>
              </a:xfrm>
              <a:custGeom>
                <a:avLst/>
                <a:gdLst/>
                <a:ahLst/>
                <a:cxnLst>
                  <a:cxn ang="0">
                    <a:pos x="28" y="43"/>
                  </a:cxn>
                  <a:cxn ang="0">
                    <a:pos x="23" y="45"/>
                  </a:cxn>
                  <a:cxn ang="0">
                    <a:pos x="23" y="51"/>
                  </a:cxn>
                  <a:cxn ang="0">
                    <a:pos x="24" y="55"/>
                  </a:cxn>
                  <a:cxn ang="0">
                    <a:pos x="28" y="56"/>
                  </a:cxn>
                  <a:cxn ang="0">
                    <a:pos x="31" y="57"/>
                  </a:cxn>
                  <a:cxn ang="0">
                    <a:pos x="39" y="56"/>
                  </a:cxn>
                  <a:cxn ang="0">
                    <a:pos x="44" y="53"/>
                  </a:cxn>
                  <a:cxn ang="0">
                    <a:pos x="44" y="45"/>
                  </a:cxn>
                  <a:cxn ang="0">
                    <a:pos x="38" y="43"/>
                  </a:cxn>
                  <a:cxn ang="0">
                    <a:pos x="45" y="71"/>
                  </a:cxn>
                  <a:cxn ang="0">
                    <a:pos x="45" y="60"/>
                  </a:cxn>
                  <a:cxn ang="0">
                    <a:pos x="39" y="69"/>
                  </a:cxn>
                  <a:cxn ang="0">
                    <a:pos x="26" y="72"/>
                  </a:cxn>
                  <a:cxn ang="0">
                    <a:pos x="13" y="71"/>
                  </a:cxn>
                  <a:cxn ang="0">
                    <a:pos x="6" y="67"/>
                  </a:cxn>
                  <a:cxn ang="0">
                    <a:pos x="1" y="61"/>
                  </a:cxn>
                  <a:cxn ang="0">
                    <a:pos x="0" y="50"/>
                  </a:cxn>
                  <a:cxn ang="0">
                    <a:pos x="1" y="39"/>
                  </a:cxn>
                  <a:cxn ang="0">
                    <a:pos x="6" y="33"/>
                  </a:cxn>
                  <a:cxn ang="0">
                    <a:pos x="13" y="29"/>
                  </a:cxn>
                  <a:cxn ang="0">
                    <a:pos x="26" y="28"/>
                  </a:cxn>
                  <a:cxn ang="0">
                    <a:pos x="31" y="28"/>
                  </a:cxn>
                  <a:cxn ang="0">
                    <a:pos x="36" y="29"/>
                  </a:cxn>
                  <a:cxn ang="0">
                    <a:pos x="42" y="32"/>
                  </a:cxn>
                  <a:cxn ang="0">
                    <a:pos x="44" y="35"/>
                  </a:cxn>
                  <a:cxn ang="0">
                    <a:pos x="45" y="24"/>
                  </a:cxn>
                  <a:cxn ang="0">
                    <a:pos x="45" y="21"/>
                  </a:cxn>
                  <a:cxn ang="0">
                    <a:pos x="44" y="17"/>
                  </a:cxn>
                  <a:cxn ang="0">
                    <a:pos x="40" y="14"/>
                  </a:cxn>
                  <a:cxn ang="0">
                    <a:pos x="34" y="14"/>
                  </a:cxn>
                  <a:cxn ang="0">
                    <a:pos x="28" y="16"/>
                  </a:cxn>
                  <a:cxn ang="0">
                    <a:pos x="26" y="22"/>
                  </a:cxn>
                  <a:cxn ang="0">
                    <a:pos x="2" y="18"/>
                  </a:cxn>
                  <a:cxn ang="0">
                    <a:pos x="4" y="12"/>
                  </a:cxn>
                  <a:cxn ang="0">
                    <a:pos x="6" y="8"/>
                  </a:cxn>
                  <a:cxn ang="0">
                    <a:pos x="8" y="5"/>
                  </a:cxn>
                  <a:cxn ang="0">
                    <a:pos x="12" y="2"/>
                  </a:cxn>
                  <a:cxn ang="0">
                    <a:pos x="17" y="1"/>
                  </a:cxn>
                  <a:cxn ang="0">
                    <a:pos x="21" y="1"/>
                  </a:cxn>
                  <a:cxn ang="0">
                    <a:pos x="27" y="0"/>
                  </a:cxn>
                  <a:cxn ang="0">
                    <a:pos x="32" y="0"/>
                  </a:cxn>
                  <a:cxn ang="0">
                    <a:pos x="42" y="0"/>
                  </a:cxn>
                  <a:cxn ang="0">
                    <a:pos x="52" y="1"/>
                  </a:cxn>
                  <a:cxn ang="0">
                    <a:pos x="60" y="5"/>
                  </a:cxn>
                  <a:cxn ang="0">
                    <a:pos x="65" y="11"/>
                  </a:cxn>
                  <a:cxn ang="0">
                    <a:pos x="68" y="21"/>
                  </a:cxn>
                  <a:cxn ang="0">
                    <a:pos x="68" y="71"/>
                  </a:cxn>
                </a:cxnLst>
                <a:rect l="0" t="0" r="r" b="b"/>
                <a:pathLst>
                  <a:path w="68" h="72">
                    <a:moveTo>
                      <a:pt x="33" y="41"/>
                    </a:moveTo>
                    <a:lnTo>
                      <a:pt x="28" y="43"/>
                    </a:lnTo>
                    <a:lnTo>
                      <a:pt x="26" y="44"/>
                    </a:lnTo>
                    <a:lnTo>
                      <a:pt x="23" y="45"/>
                    </a:lnTo>
                    <a:lnTo>
                      <a:pt x="23" y="49"/>
                    </a:lnTo>
                    <a:lnTo>
                      <a:pt x="23" y="51"/>
                    </a:lnTo>
                    <a:lnTo>
                      <a:pt x="23" y="54"/>
                    </a:lnTo>
                    <a:lnTo>
                      <a:pt x="24" y="55"/>
                    </a:lnTo>
                    <a:lnTo>
                      <a:pt x="27" y="56"/>
                    </a:lnTo>
                    <a:lnTo>
                      <a:pt x="28" y="56"/>
                    </a:lnTo>
                    <a:lnTo>
                      <a:pt x="29" y="56"/>
                    </a:lnTo>
                    <a:lnTo>
                      <a:pt x="31" y="57"/>
                    </a:lnTo>
                    <a:lnTo>
                      <a:pt x="33" y="57"/>
                    </a:lnTo>
                    <a:lnTo>
                      <a:pt x="39" y="56"/>
                    </a:lnTo>
                    <a:lnTo>
                      <a:pt x="43" y="55"/>
                    </a:lnTo>
                    <a:lnTo>
                      <a:pt x="44" y="53"/>
                    </a:lnTo>
                    <a:lnTo>
                      <a:pt x="45" y="49"/>
                    </a:lnTo>
                    <a:lnTo>
                      <a:pt x="44" y="45"/>
                    </a:lnTo>
                    <a:lnTo>
                      <a:pt x="42" y="43"/>
                    </a:lnTo>
                    <a:lnTo>
                      <a:pt x="38" y="43"/>
                    </a:lnTo>
                    <a:lnTo>
                      <a:pt x="33" y="41"/>
                    </a:lnTo>
                    <a:close/>
                    <a:moveTo>
                      <a:pt x="45" y="71"/>
                    </a:moveTo>
                    <a:lnTo>
                      <a:pt x="47" y="60"/>
                    </a:lnTo>
                    <a:lnTo>
                      <a:pt x="45" y="60"/>
                    </a:lnTo>
                    <a:lnTo>
                      <a:pt x="43" y="65"/>
                    </a:lnTo>
                    <a:lnTo>
                      <a:pt x="39" y="69"/>
                    </a:lnTo>
                    <a:lnTo>
                      <a:pt x="33" y="71"/>
                    </a:lnTo>
                    <a:lnTo>
                      <a:pt x="26" y="72"/>
                    </a:lnTo>
                    <a:lnTo>
                      <a:pt x="20" y="71"/>
                    </a:lnTo>
                    <a:lnTo>
                      <a:pt x="13" y="71"/>
                    </a:lnTo>
                    <a:lnTo>
                      <a:pt x="10" y="70"/>
                    </a:lnTo>
                    <a:lnTo>
                      <a:pt x="6" y="67"/>
                    </a:lnTo>
                    <a:lnTo>
                      <a:pt x="4" y="65"/>
                    </a:lnTo>
                    <a:lnTo>
                      <a:pt x="1" y="61"/>
                    </a:lnTo>
                    <a:lnTo>
                      <a:pt x="0" y="56"/>
                    </a:lnTo>
                    <a:lnTo>
                      <a:pt x="0" y="50"/>
                    </a:lnTo>
                    <a:lnTo>
                      <a:pt x="0" y="44"/>
                    </a:lnTo>
                    <a:lnTo>
                      <a:pt x="1" y="39"/>
                    </a:lnTo>
                    <a:lnTo>
                      <a:pt x="4" y="35"/>
                    </a:lnTo>
                    <a:lnTo>
                      <a:pt x="6" y="33"/>
                    </a:lnTo>
                    <a:lnTo>
                      <a:pt x="10" y="30"/>
                    </a:lnTo>
                    <a:lnTo>
                      <a:pt x="13" y="29"/>
                    </a:lnTo>
                    <a:lnTo>
                      <a:pt x="20" y="28"/>
                    </a:lnTo>
                    <a:lnTo>
                      <a:pt x="26" y="28"/>
                    </a:lnTo>
                    <a:lnTo>
                      <a:pt x="28" y="28"/>
                    </a:lnTo>
                    <a:lnTo>
                      <a:pt x="31" y="28"/>
                    </a:lnTo>
                    <a:lnTo>
                      <a:pt x="33" y="28"/>
                    </a:lnTo>
                    <a:lnTo>
                      <a:pt x="36" y="29"/>
                    </a:lnTo>
                    <a:lnTo>
                      <a:pt x="39" y="29"/>
                    </a:lnTo>
                    <a:lnTo>
                      <a:pt x="42" y="32"/>
                    </a:lnTo>
                    <a:lnTo>
                      <a:pt x="43" y="33"/>
                    </a:lnTo>
                    <a:lnTo>
                      <a:pt x="44" y="35"/>
                    </a:lnTo>
                    <a:lnTo>
                      <a:pt x="45" y="35"/>
                    </a:lnTo>
                    <a:lnTo>
                      <a:pt x="45" y="24"/>
                    </a:lnTo>
                    <a:lnTo>
                      <a:pt x="45" y="22"/>
                    </a:lnTo>
                    <a:lnTo>
                      <a:pt x="45" y="21"/>
                    </a:lnTo>
                    <a:lnTo>
                      <a:pt x="44" y="18"/>
                    </a:lnTo>
                    <a:lnTo>
                      <a:pt x="44" y="17"/>
                    </a:lnTo>
                    <a:lnTo>
                      <a:pt x="43" y="16"/>
                    </a:lnTo>
                    <a:lnTo>
                      <a:pt x="40" y="14"/>
                    </a:lnTo>
                    <a:lnTo>
                      <a:pt x="38" y="14"/>
                    </a:lnTo>
                    <a:lnTo>
                      <a:pt x="34" y="14"/>
                    </a:lnTo>
                    <a:lnTo>
                      <a:pt x="31" y="14"/>
                    </a:lnTo>
                    <a:lnTo>
                      <a:pt x="28" y="16"/>
                    </a:lnTo>
                    <a:lnTo>
                      <a:pt x="26" y="18"/>
                    </a:lnTo>
                    <a:lnTo>
                      <a:pt x="26" y="22"/>
                    </a:lnTo>
                    <a:lnTo>
                      <a:pt x="2" y="22"/>
                    </a:lnTo>
                    <a:lnTo>
                      <a:pt x="2" y="18"/>
                    </a:lnTo>
                    <a:lnTo>
                      <a:pt x="4" y="16"/>
                    </a:lnTo>
                    <a:lnTo>
                      <a:pt x="4" y="12"/>
                    </a:lnTo>
                    <a:lnTo>
                      <a:pt x="5" y="11"/>
                    </a:lnTo>
                    <a:lnTo>
                      <a:pt x="6" y="8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5" y="2"/>
                    </a:lnTo>
                    <a:lnTo>
                      <a:pt x="17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48" y="1"/>
                    </a:lnTo>
                    <a:lnTo>
                      <a:pt x="52" y="1"/>
                    </a:lnTo>
                    <a:lnTo>
                      <a:pt x="56" y="2"/>
                    </a:lnTo>
                    <a:lnTo>
                      <a:pt x="60" y="5"/>
                    </a:lnTo>
                    <a:lnTo>
                      <a:pt x="63" y="7"/>
                    </a:lnTo>
                    <a:lnTo>
                      <a:pt x="65" y="11"/>
                    </a:lnTo>
                    <a:lnTo>
                      <a:pt x="66" y="14"/>
                    </a:lnTo>
                    <a:lnTo>
                      <a:pt x="68" y="21"/>
                    </a:lnTo>
                    <a:lnTo>
                      <a:pt x="68" y="27"/>
                    </a:lnTo>
                    <a:lnTo>
                      <a:pt x="68" y="71"/>
                    </a:lnTo>
                    <a:lnTo>
                      <a:pt x="45" y="71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71" name="Freeform 351"/>
              <p:cNvSpPr>
                <a:spLocks/>
              </p:cNvSpPr>
              <p:nvPr userDrawn="1"/>
            </p:nvSpPr>
            <p:spPr bwMode="auto">
              <a:xfrm>
                <a:off x="6056" y="2852"/>
                <a:ext cx="24" cy="23"/>
              </a:xfrm>
              <a:custGeom>
                <a:avLst/>
                <a:gdLst/>
                <a:ahLst/>
                <a:cxnLst>
                  <a:cxn ang="0">
                    <a:pos x="30" y="50"/>
                  </a:cxn>
                  <a:cxn ang="0">
                    <a:pos x="30" y="55"/>
                  </a:cxn>
                  <a:cxn ang="0">
                    <a:pos x="29" y="60"/>
                  </a:cxn>
                  <a:cxn ang="0">
                    <a:pos x="28" y="63"/>
                  </a:cxn>
                  <a:cxn ang="0">
                    <a:pos x="25" y="66"/>
                  </a:cxn>
                  <a:cxn ang="0">
                    <a:pos x="22" y="68"/>
                  </a:cxn>
                  <a:cxn ang="0">
                    <a:pos x="18" y="70"/>
                  </a:cxn>
                  <a:cxn ang="0">
                    <a:pos x="13" y="70"/>
                  </a:cxn>
                  <a:cxn ang="0">
                    <a:pos x="8" y="71"/>
                  </a:cxn>
                  <a:cxn ang="0">
                    <a:pos x="3" y="70"/>
                  </a:cxn>
                  <a:cxn ang="0">
                    <a:pos x="0" y="70"/>
                  </a:cxn>
                  <a:cxn ang="0">
                    <a:pos x="0" y="54"/>
                  </a:cxn>
                  <a:cxn ang="0">
                    <a:pos x="1" y="54"/>
                  </a:cxn>
                  <a:cxn ang="0">
                    <a:pos x="5" y="54"/>
                  </a:cxn>
                  <a:cxn ang="0">
                    <a:pos x="6" y="53"/>
                  </a:cxn>
                  <a:cxn ang="0">
                    <a:pos x="7" y="50"/>
                  </a:cxn>
                  <a:cxn ang="0">
                    <a:pos x="8" y="48"/>
                  </a:cxn>
                  <a:cxn ang="0">
                    <a:pos x="8" y="0"/>
                  </a:cxn>
                  <a:cxn ang="0">
                    <a:pos x="72" y="0"/>
                  </a:cxn>
                  <a:cxn ang="0">
                    <a:pos x="72" y="70"/>
                  </a:cxn>
                  <a:cxn ang="0">
                    <a:pos x="49" y="70"/>
                  </a:cxn>
                  <a:cxn ang="0">
                    <a:pos x="49" y="16"/>
                  </a:cxn>
                  <a:cxn ang="0">
                    <a:pos x="30" y="16"/>
                  </a:cxn>
                  <a:cxn ang="0">
                    <a:pos x="30" y="50"/>
                  </a:cxn>
                </a:cxnLst>
                <a:rect l="0" t="0" r="r" b="b"/>
                <a:pathLst>
                  <a:path w="72" h="71">
                    <a:moveTo>
                      <a:pt x="30" y="50"/>
                    </a:moveTo>
                    <a:lnTo>
                      <a:pt x="30" y="55"/>
                    </a:lnTo>
                    <a:lnTo>
                      <a:pt x="29" y="60"/>
                    </a:lnTo>
                    <a:lnTo>
                      <a:pt x="28" y="63"/>
                    </a:lnTo>
                    <a:lnTo>
                      <a:pt x="25" y="66"/>
                    </a:lnTo>
                    <a:lnTo>
                      <a:pt x="22" y="68"/>
                    </a:lnTo>
                    <a:lnTo>
                      <a:pt x="18" y="70"/>
                    </a:lnTo>
                    <a:lnTo>
                      <a:pt x="13" y="70"/>
                    </a:lnTo>
                    <a:lnTo>
                      <a:pt x="8" y="71"/>
                    </a:lnTo>
                    <a:lnTo>
                      <a:pt x="3" y="70"/>
                    </a:lnTo>
                    <a:lnTo>
                      <a:pt x="0" y="70"/>
                    </a:lnTo>
                    <a:lnTo>
                      <a:pt x="0" y="54"/>
                    </a:lnTo>
                    <a:lnTo>
                      <a:pt x="1" y="54"/>
                    </a:lnTo>
                    <a:lnTo>
                      <a:pt x="5" y="54"/>
                    </a:lnTo>
                    <a:lnTo>
                      <a:pt x="6" y="53"/>
                    </a:lnTo>
                    <a:lnTo>
                      <a:pt x="7" y="50"/>
                    </a:lnTo>
                    <a:lnTo>
                      <a:pt x="8" y="48"/>
                    </a:lnTo>
                    <a:lnTo>
                      <a:pt x="8" y="0"/>
                    </a:lnTo>
                    <a:lnTo>
                      <a:pt x="72" y="0"/>
                    </a:lnTo>
                    <a:lnTo>
                      <a:pt x="72" y="70"/>
                    </a:lnTo>
                    <a:lnTo>
                      <a:pt x="49" y="70"/>
                    </a:lnTo>
                    <a:lnTo>
                      <a:pt x="49" y="16"/>
                    </a:lnTo>
                    <a:lnTo>
                      <a:pt x="30" y="16"/>
                    </a:lnTo>
                    <a:lnTo>
                      <a:pt x="30" y="5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72" name="Freeform 352"/>
              <p:cNvSpPr>
                <a:spLocks/>
              </p:cNvSpPr>
              <p:nvPr userDrawn="1"/>
            </p:nvSpPr>
            <p:spPr bwMode="auto">
              <a:xfrm>
                <a:off x="6085" y="2852"/>
                <a:ext cx="22" cy="23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68" y="0"/>
                  </a:cxn>
                  <a:cxn ang="0">
                    <a:pos x="68" y="70"/>
                  </a:cxn>
                  <a:cxn ang="0">
                    <a:pos x="44" y="70"/>
                  </a:cxn>
                  <a:cxn ang="0">
                    <a:pos x="45" y="29"/>
                  </a:cxn>
                  <a:cxn ang="0">
                    <a:pos x="44" y="29"/>
                  </a:cxn>
                  <a:cxn ang="0">
                    <a:pos x="23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23" y="0"/>
                  </a:cxn>
                  <a:cxn ang="0">
                    <a:pos x="22" y="40"/>
                  </a:cxn>
                  <a:cxn ang="0">
                    <a:pos x="22" y="40"/>
                  </a:cxn>
                  <a:cxn ang="0">
                    <a:pos x="44" y="0"/>
                  </a:cxn>
                </a:cxnLst>
                <a:rect l="0" t="0" r="r" b="b"/>
                <a:pathLst>
                  <a:path w="68" h="70">
                    <a:moveTo>
                      <a:pt x="44" y="0"/>
                    </a:moveTo>
                    <a:lnTo>
                      <a:pt x="68" y="0"/>
                    </a:lnTo>
                    <a:lnTo>
                      <a:pt x="68" y="70"/>
                    </a:lnTo>
                    <a:lnTo>
                      <a:pt x="44" y="70"/>
                    </a:lnTo>
                    <a:lnTo>
                      <a:pt x="45" y="29"/>
                    </a:lnTo>
                    <a:lnTo>
                      <a:pt x="44" y="29"/>
                    </a:lnTo>
                    <a:lnTo>
                      <a:pt x="23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73" name="Freeform 353"/>
              <p:cNvSpPr>
                <a:spLocks/>
              </p:cNvSpPr>
              <p:nvPr userDrawn="1"/>
            </p:nvSpPr>
            <p:spPr bwMode="auto">
              <a:xfrm>
                <a:off x="6112" y="2852"/>
                <a:ext cx="23" cy="23"/>
              </a:xfrm>
              <a:custGeom>
                <a:avLst/>
                <a:gdLst/>
                <a:ahLst/>
                <a:cxnLst>
                  <a:cxn ang="0">
                    <a:pos x="45" y="26"/>
                  </a:cxn>
                  <a:cxn ang="0">
                    <a:pos x="45" y="0"/>
                  </a:cxn>
                  <a:cxn ang="0">
                    <a:pos x="68" y="0"/>
                  </a:cxn>
                  <a:cxn ang="0">
                    <a:pos x="68" y="70"/>
                  </a:cxn>
                  <a:cxn ang="0">
                    <a:pos x="45" y="70"/>
                  </a:cxn>
                  <a:cxn ang="0">
                    <a:pos x="45" y="42"/>
                  </a:cxn>
                  <a:cxn ang="0">
                    <a:pos x="24" y="42"/>
                  </a:cxn>
                  <a:cxn ang="0">
                    <a:pos x="24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24" y="0"/>
                  </a:cxn>
                  <a:cxn ang="0">
                    <a:pos x="24" y="26"/>
                  </a:cxn>
                  <a:cxn ang="0">
                    <a:pos x="45" y="26"/>
                  </a:cxn>
                </a:cxnLst>
                <a:rect l="0" t="0" r="r" b="b"/>
                <a:pathLst>
                  <a:path w="68" h="70">
                    <a:moveTo>
                      <a:pt x="45" y="26"/>
                    </a:moveTo>
                    <a:lnTo>
                      <a:pt x="45" y="0"/>
                    </a:lnTo>
                    <a:lnTo>
                      <a:pt x="68" y="0"/>
                    </a:lnTo>
                    <a:lnTo>
                      <a:pt x="68" y="70"/>
                    </a:lnTo>
                    <a:lnTo>
                      <a:pt x="45" y="70"/>
                    </a:lnTo>
                    <a:lnTo>
                      <a:pt x="45" y="42"/>
                    </a:lnTo>
                    <a:lnTo>
                      <a:pt x="24" y="42"/>
                    </a:lnTo>
                    <a:lnTo>
                      <a:pt x="24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24" y="0"/>
                    </a:lnTo>
                    <a:lnTo>
                      <a:pt x="24" y="26"/>
                    </a:lnTo>
                    <a:lnTo>
                      <a:pt x="45" y="26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74" name="Freeform 354"/>
              <p:cNvSpPr>
                <a:spLocks noEditPoints="1"/>
              </p:cNvSpPr>
              <p:nvPr userDrawn="1"/>
            </p:nvSpPr>
            <p:spPr bwMode="auto">
              <a:xfrm>
                <a:off x="5823" y="3199"/>
                <a:ext cx="44" cy="34"/>
              </a:xfrm>
              <a:custGeom>
                <a:avLst/>
                <a:gdLst/>
                <a:ahLst/>
                <a:cxnLst>
                  <a:cxn ang="0">
                    <a:pos x="95" y="77"/>
                  </a:cxn>
                  <a:cxn ang="0">
                    <a:pos x="102" y="73"/>
                  </a:cxn>
                  <a:cxn ang="0">
                    <a:pos x="104" y="67"/>
                  </a:cxn>
                  <a:cxn ang="0">
                    <a:pos x="104" y="39"/>
                  </a:cxn>
                  <a:cxn ang="0">
                    <a:pos x="103" y="30"/>
                  </a:cxn>
                  <a:cxn ang="0">
                    <a:pos x="101" y="25"/>
                  </a:cxn>
                  <a:cxn ang="0">
                    <a:pos x="86" y="23"/>
                  </a:cxn>
                  <a:cxn ang="0">
                    <a:pos x="71" y="25"/>
                  </a:cxn>
                  <a:cxn ang="0">
                    <a:pos x="68" y="30"/>
                  </a:cxn>
                  <a:cxn ang="0">
                    <a:pos x="68" y="39"/>
                  </a:cxn>
                  <a:cxn ang="0">
                    <a:pos x="68" y="67"/>
                  </a:cxn>
                  <a:cxn ang="0">
                    <a:pos x="69" y="73"/>
                  </a:cxn>
                  <a:cxn ang="0">
                    <a:pos x="76" y="77"/>
                  </a:cxn>
                  <a:cxn ang="0">
                    <a:pos x="39" y="61"/>
                  </a:cxn>
                  <a:cxn ang="0">
                    <a:pos x="27" y="100"/>
                  </a:cxn>
                  <a:cxn ang="0">
                    <a:pos x="0" y="1"/>
                  </a:cxn>
                  <a:cxn ang="0">
                    <a:pos x="27" y="38"/>
                  </a:cxn>
                  <a:cxn ang="0">
                    <a:pos x="39" y="36"/>
                  </a:cxn>
                  <a:cxn ang="0">
                    <a:pos x="43" y="18"/>
                  </a:cxn>
                  <a:cxn ang="0">
                    <a:pos x="47" y="12"/>
                  </a:cxn>
                  <a:cxn ang="0">
                    <a:pos x="53" y="7"/>
                  </a:cxn>
                  <a:cxn ang="0">
                    <a:pos x="68" y="1"/>
                  </a:cxn>
                  <a:cxn ang="0">
                    <a:pos x="86" y="0"/>
                  </a:cxn>
                  <a:cxn ang="0">
                    <a:pos x="104" y="1"/>
                  </a:cxn>
                  <a:cxn ang="0">
                    <a:pos x="119" y="7"/>
                  </a:cxn>
                  <a:cxn ang="0">
                    <a:pos x="129" y="18"/>
                  </a:cxn>
                  <a:cxn ang="0">
                    <a:pos x="133" y="36"/>
                  </a:cxn>
                  <a:cxn ang="0">
                    <a:pos x="132" y="73"/>
                  </a:cxn>
                  <a:cxn ang="0">
                    <a:pos x="127" y="87"/>
                  </a:cxn>
                  <a:cxn ang="0">
                    <a:pos x="119" y="94"/>
                  </a:cxn>
                  <a:cxn ang="0">
                    <a:pos x="107" y="99"/>
                  </a:cxn>
                  <a:cxn ang="0">
                    <a:pos x="95" y="102"/>
                  </a:cxn>
                  <a:cxn ang="0">
                    <a:pos x="77" y="102"/>
                  </a:cxn>
                  <a:cxn ang="0">
                    <a:pos x="64" y="99"/>
                  </a:cxn>
                  <a:cxn ang="0">
                    <a:pos x="53" y="94"/>
                  </a:cxn>
                  <a:cxn ang="0">
                    <a:pos x="44" y="87"/>
                  </a:cxn>
                  <a:cxn ang="0">
                    <a:pos x="40" y="73"/>
                  </a:cxn>
                  <a:cxn ang="0">
                    <a:pos x="39" y="61"/>
                  </a:cxn>
                </a:cxnLst>
                <a:rect l="0" t="0" r="r" b="b"/>
                <a:pathLst>
                  <a:path w="133" h="102">
                    <a:moveTo>
                      <a:pt x="86" y="78"/>
                    </a:moveTo>
                    <a:lnTo>
                      <a:pt x="95" y="77"/>
                    </a:lnTo>
                    <a:lnTo>
                      <a:pt x="101" y="76"/>
                    </a:lnTo>
                    <a:lnTo>
                      <a:pt x="102" y="73"/>
                    </a:lnTo>
                    <a:lnTo>
                      <a:pt x="103" y="71"/>
                    </a:lnTo>
                    <a:lnTo>
                      <a:pt x="104" y="67"/>
                    </a:lnTo>
                    <a:lnTo>
                      <a:pt x="104" y="62"/>
                    </a:lnTo>
                    <a:lnTo>
                      <a:pt x="104" y="39"/>
                    </a:lnTo>
                    <a:lnTo>
                      <a:pt x="104" y="34"/>
                    </a:lnTo>
                    <a:lnTo>
                      <a:pt x="103" y="30"/>
                    </a:lnTo>
                    <a:lnTo>
                      <a:pt x="102" y="28"/>
                    </a:lnTo>
                    <a:lnTo>
                      <a:pt x="101" y="25"/>
                    </a:lnTo>
                    <a:lnTo>
                      <a:pt x="95" y="24"/>
                    </a:lnTo>
                    <a:lnTo>
                      <a:pt x="86" y="23"/>
                    </a:lnTo>
                    <a:lnTo>
                      <a:pt x="76" y="24"/>
                    </a:lnTo>
                    <a:lnTo>
                      <a:pt x="71" y="25"/>
                    </a:lnTo>
                    <a:lnTo>
                      <a:pt x="69" y="28"/>
                    </a:lnTo>
                    <a:lnTo>
                      <a:pt x="68" y="30"/>
                    </a:lnTo>
                    <a:lnTo>
                      <a:pt x="68" y="34"/>
                    </a:lnTo>
                    <a:lnTo>
                      <a:pt x="68" y="39"/>
                    </a:lnTo>
                    <a:lnTo>
                      <a:pt x="68" y="62"/>
                    </a:lnTo>
                    <a:lnTo>
                      <a:pt x="68" y="67"/>
                    </a:lnTo>
                    <a:lnTo>
                      <a:pt x="68" y="71"/>
                    </a:lnTo>
                    <a:lnTo>
                      <a:pt x="69" y="73"/>
                    </a:lnTo>
                    <a:lnTo>
                      <a:pt x="71" y="76"/>
                    </a:lnTo>
                    <a:lnTo>
                      <a:pt x="76" y="77"/>
                    </a:lnTo>
                    <a:lnTo>
                      <a:pt x="86" y="78"/>
                    </a:lnTo>
                    <a:close/>
                    <a:moveTo>
                      <a:pt x="39" y="61"/>
                    </a:moveTo>
                    <a:lnTo>
                      <a:pt x="27" y="61"/>
                    </a:lnTo>
                    <a:lnTo>
                      <a:pt x="27" y="100"/>
                    </a:lnTo>
                    <a:lnTo>
                      <a:pt x="0" y="100"/>
                    </a:lnTo>
                    <a:lnTo>
                      <a:pt x="0" y="1"/>
                    </a:lnTo>
                    <a:lnTo>
                      <a:pt x="27" y="1"/>
                    </a:lnTo>
                    <a:lnTo>
                      <a:pt x="27" y="38"/>
                    </a:lnTo>
                    <a:lnTo>
                      <a:pt x="39" y="38"/>
                    </a:lnTo>
                    <a:lnTo>
                      <a:pt x="39" y="36"/>
                    </a:lnTo>
                    <a:lnTo>
                      <a:pt x="40" y="27"/>
                    </a:lnTo>
                    <a:lnTo>
                      <a:pt x="43" y="18"/>
                    </a:lnTo>
                    <a:lnTo>
                      <a:pt x="44" y="14"/>
                    </a:lnTo>
                    <a:lnTo>
                      <a:pt x="47" y="12"/>
                    </a:lnTo>
                    <a:lnTo>
                      <a:pt x="49" y="8"/>
                    </a:lnTo>
                    <a:lnTo>
                      <a:pt x="53" y="7"/>
                    </a:lnTo>
                    <a:lnTo>
                      <a:pt x="60" y="3"/>
                    </a:lnTo>
                    <a:lnTo>
                      <a:pt x="68" y="1"/>
                    </a:lnTo>
                    <a:lnTo>
                      <a:pt x="76" y="0"/>
                    </a:lnTo>
                    <a:lnTo>
                      <a:pt x="86" y="0"/>
                    </a:lnTo>
                    <a:lnTo>
                      <a:pt x="96" y="0"/>
                    </a:lnTo>
                    <a:lnTo>
                      <a:pt x="104" y="1"/>
                    </a:lnTo>
                    <a:lnTo>
                      <a:pt x="112" y="3"/>
                    </a:lnTo>
                    <a:lnTo>
                      <a:pt x="119" y="7"/>
                    </a:lnTo>
                    <a:lnTo>
                      <a:pt x="125" y="12"/>
                    </a:lnTo>
                    <a:lnTo>
                      <a:pt x="129" y="18"/>
                    </a:lnTo>
                    <a:lnTo>
                      <a:pt x="132" y="27"/>
                    </a:lnTo>
                    <a:lnTo>
                      <a:pt x="133" y="36"/>
                    </a:lnTo>
                    <a:lnTo>
                      <a:pt x="133" y="65"/>
                    </a:lnTo>
                    <a:lnTo>
                      <a:pt x="132" y="73"/>
                    </a:lnTo>
                    <a:lnTo>
                      <a:pt x="130" y="81"/>
                    </a:lnTo>
                    <a:lnTo>
                      <a:pt x="127" y="87"/>
                    </a:lnTo>
                    <a:lnTo>
                      <a:pt x="124" y="91"/>
                    </a:lnTo>
                    <a:lnTo>
                      <a:pt x="119" y="94"/>
                    </a:lnTo>
                    <a:lnTo>
                      <a:pt x="114" y="98"/>
                    </a:lnTo>
                    <a:lnTo>
                      <a:pt x="107" y="99"/>
                    </a:lnTo>
                    <a:lnTo>
                      <a:pt x="101" y="100"/>
                    </a:lnTo>
                    <a:lnTo>
                      <a:pt x="95" y="102"/>
                    </a:lnTo>
                    <a:lnTo>
                      <a:pt x="86" y="102"/>
                    </a:lnTo>
                    <a:lnTo>
                      <a:pt x="77" y="102"/>
                    </a:lnTo>
                    <a:lnTo>
                      <a:pt x="70" y="100"/>
                    </a:lnTo>
                    <a:lnTo>
                      <a:pt x="64" y="99"/>
                    </a:lnTo>
                    <a:lnTo>
                      <a:pt x="58" y="98"/>
                    </a:lnTo>
                    <a:lnTo>
                      <a:pt x="53" y="94"/>
                    </a:lnTo>
                    <a:lnTo>
                      <a:pt x="48" y="91"/>
                    </a:lnTo>
                    <a:lnTo>
                      <a:pt x="44" y="87"/>
                    </a:lnTo>
                    <a:lnTo>
                      <a:pt x="42" y="81"/>
                    </a:lnTo>
                    <a:lnTo>
                      <a:pt x="40" y="73"/>
                    </a:lnTo>
                    <a:lnTo>
                      <a:pt x="39" y="65"/>
                    </a:lnTo>
                    <a:lnTo>
                      <a:pt x="39" y="61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75" name="Freeform 355"/>
              <p:cNvSpPr>
                <a:spLocks/>
              </p:cNvSpPr>
              <p:nvPr userDrawn="1"/>
            </p:nvSpPr>
            <p:spPr bwMode="auto">
              <a:xfrm>
                <a:off x="5870" y="3209"/>
                <a:ext cx="37" cy="24"/>
              </a:xfrm>
              <a:custGeom>
                <a:avLst/>
                <a:gdLst/>
                <a:ahLst/>
                <a:cxnLst>
                  <a:cxn ang="0">
                    <a:pos x="38" y="42"/>
                  </a:cxn>
                  <a:cxn ang="0">
                    <a:pos x="31" y="43"/>
                  </a:cxn>
                  <a:cxn ang="0">
                    <a:pos x="30" y="49"/>
                  </a:cxn>
                  <a:cxn ang="0">
                    <a:pos x="29" y="57"/>
                  </a:cxn>
                  <a:cxn ang="0">
                    <a:pos x="26" y="64"/>
                  </a:cxn>
                  <a:cxn ang="0">
                    <a:pos x="21" y="69"/>
                  </a:cxn>
                  <a:cxn ang="0">
                    <a:pos x="13" y="72"/>
                  </a:cxn>
                  <a:cxn ang="0">
                    <a:pos x="3" y="72"/>
                  </a:cxn>
                  <a:cxn ang="0">
                    <a:pos x="0" y="57"/>
                  </a:cxn>
                  <a:cxn ang="0">
                    <a:pos x="5" y="54"/>
                  </a:cxn>
                  <a:cxn ang="0">
                    <a:pos x="6" y="49"/>
                  </a:cxn>
                  <a:cxn ang="0">
                    <a:pos x="9" y="37"/>
                  </a:cxn>
                  <a:cxn ang="0">
                    <a:pos x="14" y="35"/>
                  </a:cxn>
                  <a:cxn ang="0">
                    <a:pos x="20" y="34"/>
                  </a:cxn>
                  <a:cxn ang="0">
                    <a:pos x="14" y="32"/>
                  </a:cxn>
                  <a:cxn ang="0">
                    <a:pos x="9" y="25"/>
                  </a:cxn>
                  <a:cxn ang="0">
                    <a:pos x="8" y="16"/>
                  </a:cxn>
                  <a:cxn ang="0">
                    <a:pos x="5" y="14"/>
                  </a:cxn>
                  <a:cxn ang="0">
                    <a:pos x="3" y="0"/>
                  </a:cxn>
                  <a:cxn ang="0">
                    <a:pos x="9" y="0"/>
                  </a:cxn>
                  <a:cxn ang="0">
                    <a:pos x="20" y="0"/>
                  </a:cxn>
                  <a:cxn ang="0">
                    <a:pos x="26" y="3"/>
                  </a:cxn>
                  <a:cxn ang="0">
                    <a:pos x="30" y="9"/>
                  </a:cxn>
                  <a:cxn ang="0">
                    <a:pos x="31" y="19"/>
                  </a:cxn>
                  <a:cxn ang="0">
                    <a:pos x="34" y="25"/>
                  </a:cxn>
                  <a:cxn ang="0">
                    <a:pos x="41" y="26"/>
                  </a:cxn>
                  <a:cxn ang="0">
                    <a:pos x="43" y="0"/>
                  </a:cxn>
                  <a:cxn ang="0">
                    <a:pos x="67" y="26"/>
                  </a:cxn>
                  <a:cxn ang="0">
                    <a:pos x="74" y="26"/>
                  </a:cxn>
                  <a:cxn ang="0">
                    <a:pos x="79" y="22"/>
                  </a:cxn>
                  <a:cxn ang="0">
                    <a:pos x="79" y="14"/>
                  </a:cxn>
                  <a:cxn ang="0">
                    <a:pos x="82" y="5"/>
                  </a:cxn>
                  <a:cxn ang="0">
                    <a:pos x="88" y="2"/>
                  </a:cxn>
                  <a:cxn ang="0">
                    <a:pos x="95" y="0"/>
                  </a:cxn>
                  <a:cxn ang="0">
                    <a:pos x="105" y="0"/>
                  </a:cxn>
                  <a:cxn ang="0">
                    <a:pos x="107" y="14"/>
                  </a:cxn>
                  <a:cxn ang="0">
                    <a:pos x="104" y="15"/>
                  </a:cxn>
                  <a:cxn ang="0">
                    <a:pos x="102" y="19"/>
                  </a:cxn>
                  <a:cxn ang="0">
                    <a:pos x="100" y="30"/>
                  </a:cxn>
                  <a:cxn ang="0">
                    <a:pos x="90" y="34"/>
                  </a:cxn>
                  <a:cxn ang="0">
                    <a:pos x="94" y="34"/>
                  </a:cxn>
                  <a:cxn ang="0">
                    <a:pos x="99" y="36"/>
                  </a:cxn>
                  <a:cxn ang="0">
                    <a:pos x="104" y="42"/>
                  </a:cxn>
                  <a:cxn ang="0">
                    <a:pos x="105" y="53"/>
                  </a:cxn>
                  <a:cxn ang="0">
                    <a:pos x="107" y="56"/>
                  </a:cxn>
                  <a:cxn ang="0">
                    <a:pos x="111" y="70"/>
                  </a:cxn>
                  <a:cxn ang="0">
                    <a:pos x="104" y="72"/>
                  </a:cxn>
                  <a:cxn ang="0">
                    <a:pos x="93" y="70"/>
                  </a:cxn>
                  <a:cxn ang="0">
                    <a:pos x="86" y="68"/>
                  </a:cxn>
                  <a:cxn ang="0">
                    <a:pos x="83" y="62"/>
                  </a:cxn>
                  <a:cxn ang="0">
                    <a:pos x="82" y="51"/>
                  </a:cxn>
                  <a:cxn ang="0">
                    <a:pos x="80" y="46"/>
                  </a:cxn>
                  <a:cxn ang="0">
                    <a:pos x="77" y="42"/>
                  </a:cxn>
                  <a:cxn ang="0">
                    <a:pos x="67" y="42"/>
                  </a:cxn>
                  <a:cxn ang="0">
                    <a:pos x="43" y="70"/>
                  </a:cxn>
                </a:cxnLst>
                <a:rect l="0" t="0" r="r" b="b"/>
                <a:pathLst>
                  <a:path w="111" h="72">
                    <a:moveTo>
                      <a:pt x="43" y="42"/>
                    </a:moveTo>
                    <a:lnTo>
                      <a:pt x="38" y="42"/>
                    </a:lnTo>
                    <a:lnTo>
                      <a:pt x="34" y="42"/>
                    </a:lnTo>
                    <a:lnTo>
                      <a:pt x="31" y="43"/>
                    </a:lnTo>
                    <a:lnTo>
                      <a:pt x="30" y="46"/>
                    </a:lnTo>
                    <a:lnTo>
                      <a:pt x="30" y="49"/>
                    </a:lnTo>
                    <a:lnTo>
                      <a:pt x="30" y="51"/>
                    </a:lnTo>
                    <a:lnTo>
                      <a:pt x="29" y="57"/>
                    </a:lnTo>
                    <a:lnTo>
                      <a:pt x="29" y="62"/>
                    </a:lnTo>
                    <a:lnTo>
                      <a:pt x="26" y="64"/>
                    </a:lnTo>
                    <a:lnTo>
                      <a:pt x="24" y="68"/>
                    </a:lnTo>
                    <a:lnTo>
                      <a:pt x="21" y="69"/>
                    </a:lnTo>
                    <a:lnTo>
                      <a:pt x="18" y="70"/>
                    </a:lnTo>
                    <a:lnTo>
                      <a:pt x="13" y="72"/>
                    </a:lnTo>
                    <a:lnTo>
                      <a:pt x="6" y="72"/>
                    </a:lnTo>
                    <a:lnTo>
                      <a:pt x="3" y="72"/>
                    </a:lnTo>
                    <a:lnTo>
                      <a:pt x="0" y="70"/>
                    </a:lnTo>
                    <a:lnTo>
                      <a:pt x="0" y="57"/>
                    </a:lnTo>
                    <a:lnTo>
                      <a:pt x="3" y="56"/>
                    </a:lnTo>
                    <a:lnTo>
                      <a:pt x="5" y="54"/>
                    </a:lnTo>
                    <a:lnTo>
                      <a:pt x="6" y="53"/>
                    </a:lnTo>
                    <a:lnTo>
                      <a:pt x="6" y="49"/>
                    </a:lnTo>
                    <a:lnTo>
                      <a:pt x="8" y="42"/>
                    </a:lnTo>
                    <a:lnTo>
                      <a:pt x="9" y="37"/>
                    </a:lnTo>
                    <a:lnTo>
                      <a:pt x="11" y="36"/>
                    </a:lnTo>
                    <a:lnTo>
                      <a:pt x="14" y="35"/>
                    </a:lnTo>
                    <a:lnTo>
                      <a:pt x="16" y="34"/>
                    </a:lnTo>
                    <a:lnTo>
                      <a:pt x="20" y="34"/>
                    </a:lnTo>
                    <a:lnTo>
                      <a:pt x="20" y="34"/>
                    </a:lnTo>
                    <a:lnTo>
                      <a:pt x="14" y="32"/>
                    </a:lnTo>
                    <a:lnTo>
                      <a:pt x="10" y="30"/>
                    </a:lnTo>
                    <a:lnTo>
                      <a:pt x="9" y="25"/>
                    </a:lnTo>
                    <a:lnTo>
                      <a:pt x="8" y="19"/>
                    </a:lnTo>
                    <a:lnTo>
                      <a:pt x="8" y="16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3" y="1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6" y="3"/>
                    </a:lnTo>
                    <a:lnTo>
                      <a:pt x="29" y="5"/>
                    </a:lnTo>
                    <a:lnTo>
                      <a:pt x="30" y="9"/>
                    </a:lnTo>
                    <a:lnTo>
                      <a:pt x="31" y="14"/>
                    </a:lnTo>
                    <a:lnTo>
                      <a:pt x="31" y="19"/>
                    </a:lnTo>
                    <a:lnTo>
                      <a:pt x="31" y="22"/>
                    </a:lnTo>
                    <a:lnTo>
                      <a:pt x="34" y="25"/>
                    </a:lnTo>
                    <a:lnTo>
                      <a:pt x="36" y="26"/>
                    </a:lnTo>
                    <a:lnTo>
                      <a:pt x="41" y="26"/>
                    </a:lnTo>
                    <a:lnTo>
                      <a:pt x="43" y="26"/>
                    </a:lnTo>
                    <a:lnTo>
                      <a:pt x="43" y="0"/>
                    </a:lnTo>
                    <a:lnTo>
                      <a:pt x="67" y="0"/>
                    </a:lnTo>
                    <a:lnTo>
                      <a:pt x="67" y="26"/>
                    </a:lnTo>
                    <a:lnTo>
                      <a:pt x="69" y="26"/>
                    </a:lnTo>
                    <a:lnTo>
                      <a:pt x="74" y="26"/>
                    </a:lnTo>
                    <a:lnTo>
                      <a:pt x="78" y="25"/>
                    </a:lnTo>
                    <a:lnTo>
                      <a:pt x="79" y="22"/>
                    </a:lnTo>
                    <a:lnTo>
                      <a:pt x="79" y="19"/>
                    </a:lnTo>
                    <a:lnTo>
                      <a:pt x="79" y="14"/>
                    </a:lnTo>
                    <a:lnTo>
                      <a:pt x="80" y="9"/>
                    </a:lnTo>
                    <a:lnTo>
                      <a:pt x="82" y="5"/>
                    </a:lnTo>
                    <a:lnTo>
                      <a:pt x="84" y="3"/>
                    </a:lnTo>
                    <a:lnTo>
                      <a:pt x="88" y="2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101" y="0"/>
                    </a:lnTo>
                    <a:lnTo>
                      <a:pt x="105" y="0"/>
                    </a:lnTo>
                    <a:lnTo>
                      <a:pt x="107" y="0"/>
                    </a:lnTo>
                    <a:lnTo>
                      <a:pt x="107" y="14"/>
                    </a:lnTo>
                    <a:lnTo>
                      <a:pt x="105" y="14"/>
                    </a:lnTo>
                    <a:lnTo>
                      <a:pt x="104" y="15"/>
                    </a:lnTo>
                    <a:lnTo>
                      <a:pt x="102" y="16"/>
                    </a:lnTo>
                    <a:lnTo>
                      <a:pt x="102" y="19"/>
                    </a:lnTo>
                    <a:lnTo>
                      <a:pt x="102" y="25"/>
                    </a:lnTo>
                    <a:lnTo>
                      <a:pt x="100" y="30"/>
                    </a:lnTo>
                    <a:lnTo>
                      <a:pt x="96" y="32"/>
                    </a:lnTo>
                    <a:lnTo>
                      <a:pt x="90" y="34"/>
                    </a:lnTo>
                    <a:lnTo>
                      <a:pt x="90" y="34"/>
                    </a:lnTo>
                    <a:lnTo>
                      <a:pt x="94" y="34"/>
                    </a:lnTo>
                    <a:lnTo>
                      <a:pt x="96" y="35"/>
                    </a:lnTo>
                    <a:lnTo>
                      <a:pt x="99" y="36"/>
                    </a:lnTo>
                    <a:lnTo>
                      <a:pt x="101" y="37"/>
                    </a:lnTo>
                    <a:lnTo>
                      <a:pt x="104" y="42"/>
                    </a:lnTo>
                    <a:lnTo>
                      <a:pt x="104" y="49"/>
                    </a:lnTo>
                    <a:lnTo>
                      <a:pt x="105" y="53"/>
                    </a:lnTo>
                    <a:lnTo>
                      <a:pt x="106" y="54"/>
                    </a:lnTo>
                    <a:lnTo>
                      <a:pt x="107" y="56"/>
                    </a:lnTo>
                    <a:lnTo>
                      <a:pt x="111" y="57"/>
                    </a:lnTo>
                    <a:lnTo>
                      <a:pt x="111" y="70"/>
                    </a:lnTo>
                    <a:lnTo>
                      <a:pt x="107" y="72"/>
                    </a:lnTo>
                    <a:lnTo>
                      <a:pt x="104" y="72"/>
                    </a:lnTo>
                    <a:lnTo>
                      <a:pt x="98" y="72"/>
                    </a:lnTo>
                    <a:lnTo>
                      <a:pt x="93" y="70"/>
                    </a:lnTo>
                    <a:lnTo>
                      <a:pt x="89" y="69"/>
                    </a:lnTo>
                    <a:lnTo>
                      <a:pt x="86" y="68"/>
                    </a:lnTo>
                    <a:lnTo>
                      <a:pt x="84" y="64"/>
                    </a:lnTo>
                    <a:lnTo>
                      <a:pt x="83" y="62"/>
                    </a:lnTo>
                    <a:lnTo>
                      <a:pt x="82" y="57"/>
                    </a:lnTo>
                    <a:lnTo>
                      <a:pt x="82" y="51"/>
                    </a:lnTo>
                    <a:lnTo>
                      <a:pt x="82" y="49"/>
                    </a:lnTo>
                    <a:lnTo>
                      <a:pt x="80" y="46"/>
                    </a:lnTo>
                    <a:lnTo>
                      <a:pt x="79" y="43"/>
                    </a:lnTo>
                    <a:lnTo>
                      <a:pt x="77" y="42"/>
                    </a:lnTo>
                    <a:lnTo>
                      <a:pt x="72" y="42"/>
                    </a:lnTo>
                    <a:lnTo>
                      <a:pt x="67" y="42"/>
                    </a:lnTo>
                    <a:lnTo>
                      <a:pt x="67" y="70"/>
                    </a:lnTo>
                    <a:lnTo>
                      <a:pt x="43" y="70"/>
                    </a:lnTo>
                    <a:lnTo>
                      <a:pt x="43" y="42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76" name="Freeform 356"/>
              <p:cNvSpPr>
                <a:spLocks/>
              </p:cNvSpPr>
              <p:nvPr userDrawn="1"/>
            </p:nvSpPr>
            <p:spPr bwMode="auto">
              <a:xfrm>
                <a:off x="5910" y="3209"/>
                <a:ext cx="23" cy="23"/>
              </a:xfrm>
              <a:custGeom>
                <a:avLst/>
                <a:gdLst/>
                <a:ahLst/>
                <a:cxnLst>
                  <a:cxn ang="0">
                    <a:pos x="46" y="26"/>
                  </a:cxn>
                  <a:cxn ang="0">
                    <a:pos x="46" y="0"/>
                  </a:cxn>
                  <a:cxn ang="0">
                    <a:pos x="68" y="0"/>
                  </a:cxn>
                  <a:cxn ang="0">
                    <a:pos x="68" y="70"/>
                  </a:cxn>
                  <a:cxn ang="0">
                    <a:pos x="46" y="70"/>
                  </a:cxn>
                  <a:cxn ang="0">
                    <a:pos x="46" y="42"/>
                  </a:cxn>
                  <a:cxn ang="0">
                    <a:pos x="24" y="42"/>
                  </a:cxn>
                  <a:cxn ang="0">
                    <a:pos x="24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24" y="0"/>
                  </a:cxn>
                  <a:cxn ang="0">
                    <a:pos x="24" y="26"/>
                  </a:cxn>
                  <a:cxn ang="0">
                    <a:pos x="46" y="26"/>
                  </a:cxn>
                </a:cxnLst>
                <a:rect l="0" t="0" r="r" b="b"/>
                <a:pathLst>
                  <a:path w="68" h="70">
                    <a:moveTo>
                      <a:pt x="46" y="26"/>
                    </a:moveTo>
                    <a:lnTo>
                      <a:pt x="46" y="0"/>
                    </a:lnTo>
                    <a:lnTo>
                      <a:pt x="68" y="0"/>
                    </a:lnTo>
                    <a:lnTo>
                      <a:pt x="68" y="70"/>
                    </a:lnTo>
                    <a:lnTo>
                      <a:pt x="46" y="70"/>
                    </a:lnTo>
                    <a:lnTo>
                      <a:pt x="46" y="42"/>
                    </a:lnTo>
                    <a:lnTo>
                      <a:pt x="24" y="42"/>
                    </a:lnTo>
                    <a:lnTo>
                      <a:pt x="24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24" y="0"/>
                    </a:lnTo>
                    <a:lnTo>
                      <a:pt x="24" y="26"/>
                    </a:lnTo>
                    <a:lnTo>
                      <a:pt x="46" y="26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77" name="Freeform 357"/>
              <p:cNvSpPr>
                <a:spLocks noEditPoints="1"/>
              </p:cNvSpPr>
              <p:nvPr userDrawn="1"/>
            </p:nvSpPr>
            <p:spPr bwMode="auto">
              <a:xfrm>
                <a:off x="5937" y="3209"/>
                <a:ext cx="23" cy="24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46" y="0"/>
                  </a:cxn>
                  <a:cxn ang="0">
                    <a:pos x="53" y="2"/>
                  </a:cxn>
                  <a:cxn ang="0">
                    <a:pos x="59" y="3"/>
                  </a:cxn>
                  <a:cxn ang="0">
                    <a:pos x="64" y="6"/>
                  </a:cxn>
                  <a:cxn ang="0">
                    <a:pos x="67" y="11"/>
                  </a:cxn>
                  <a:cxn ang="0">
                    <a:pos x="69" y="18"/>
                  </a:cxn>
                  <a:cxn ang="0">
                    <a:pos x="70" y="25"/>
                  </a:cxn>
                  <a:cxn ang="0">
                    <a:pos x="70" y="36"/>
                  </a:cxn>
                  <a:cxn ang="0">
                    <a:pos x="70" y="46"/>
                  </a:cxn>
                  <a:cxn ang="0">
                    <a:pos x="69" y="53"/>
                  </a:cxn>
                  <a:cxn ang="0">
                    <a:pos x="67" y="59"/>
                  </a:cxn>
                  <a:cxn ang="0">
                    <a:pos x="64" y="64"/>
                  </a:cxn>
                  <a:cxn ang="0">
                    <a:pos x="59" y="68"/>
                  </a:cxn>
                  <a:cxn ang="0">
                    <a:pos x="53" y="70"/>
                  </a:cxn>
                  <a:cxn ang="0">
                    <a:pos x="46" y="72"/>
                  </a:cxn>
                  <a:cxn ang="0">
                    <a:pos x="36" y="72"/>
                  </a:cxn>
                  <a:cxn ang="0">
                    <a:pos x="26" y="72"/>
                  </a:cxn>
                  <a:cxn ang="0">
                    <a:pos x="17" y="70"/>
                  </a:cxn>
                  <a:cxn ang="0">
                    <a:pos x="11" y="68"/>
                  </a:cxn>
                  <a:cxn ang="0">
                    <a:pos x="7" y="64"/>
                  </a:cxn>
                  <a:cxn ang="0">
                    <a:pos x="4" y="59"/>
                  </a:cxn>
                  <a:cxn ang="0">
                    <a:pos x="1" y="53"/>
                  </a:cxn>
                  <a:cxn ang="0">
                    <a:pos x="0" y="46"/>
                  </a:cxn>
                  <a:cxn ang="0">
                    <a:pos x="0" y="36"/>
                  </a:cxn>
                  <a:cxn ang="0">
                    <a:pos x="0" y="26"/>
                  </a:cxn>
                  <a:cxn ang="0">
                    <a:pos x="1" y="18"/>
                  </a:cxn>
                  <a:cxn ang="0">
                    <a:pos x="4" y="11"/>
                  </a:cxn>
                  <a:cxn ang="0">
                    <a:pos x="6" y="8"/>
                  </a:cxn>
                  <a:cxn ang="0">
                    <a:pos x="11" y="4"/>
                  </a:cxn>
                  <a:cxn ang="0">
                    <a:pos x="17" y="2"/>
                  </a:cxn>
                  <a:cxn ang="0">
                    <a:pos x="25" y="0"/>
                  </a:cxn>
                  <a:cxn ang="0">
                    <a:pos x="36" y="0"/>
                  </a:cxn>
                  <a:cxn ang="0">
                    <a:pos x="36" y="18"/>
                  </a:cxn>
                  <a:cxn ang="0">
                    <a:pos x="32" y="18"/>
                  </a:cxn>
                  <a:cxn ang="0">
                    <a:pos x="30" y="19"/>
                  </a:cxn>
                  <a:cxn ang="0">
                    <a:pos x="27" y="19"/>
                  </a:cxn>
                  <a:cxn ang="0">
                    <a:pos x="26" y="21"/>
                  </a:cxn>
                  <a:cxn ang="0">
                    <a:pos x="23" y="26"/>
                  </a:cxn>
                  <a:cxn ang="0">
                    <a:pos x="23" y="36"/>
                  </a:cxn>
                  <a:cxn ang="0">
                    <a:pos x="23" y="46"/>
                  </a:cxn>
                  <a:cxn ang="0">
                    <a:pos x="26" y="51"/>
                  </a:cxn>
                  <a:cxn ang="0">
                    <a:pos x="27" y="52"/>
                  </a:cxn>
                  <a:cxn ang="0">
                    <a:pos x="30" y="53"/>
                  </a:cxn>
                  <a:cxn ang="0">
                    <a:pos x="32" y="53"/>
                  </a:cxn>
                  <a:cxn ang="0">
                    <a:pos x="36" y="54"/>
                  </a:cxn>
                  <a:cxn ang="0">
                    <a:pos x="42" y="53"/>
                  </a:cxn>
                  <a:cxn ang="0">
                    <a:pos x="46" y="51"/>
                  </a:cxn>
                  <a:cxn ang="0">
                    <a:pos x="47" y="46"/>
                  </a:cxn>
                  <a:cxn ang="0">
                    <a:pos x="48" y="36"/>
                  </a:cxn>
                  <a:cxn ang="0">
                    <a:pos x="47" y="26"/>
                  </a:cxn>
                  <a:cxn ang="0">
                    <a:pos x="46" y="21"/>
                  </a:cxn>
                  <a:cxn ang="0">
                    <a:pos x="42" y="19"/>
                  </a:cxn>
                  <a:cxn ang="0">
                    <a:pos x="36" y="18"/>
                  </a:cxn>
                </a:cxnLst>
                <a:rect l="0" t="0" r="r" b="b"/>
                <a:pathLst>
                  <a:path w="70" h="72">
                    <a:moveTo>
                      <a:pt x="36" y="0"/>
                    </a:moveTo>
                    <a:lnTo>
                      <a:pt x="46" y="0"/>
                    </a:lnTo>
                    <a:lnTo>
                      <a:pt x="53" y="2"/>
                    </a:lnTo>
                    <a:lnTo>
                      <a:pt x="59" y="3"/>
                    </a:lnTo>
                    <a:lnTo>
                      <a:pt x="64" y="6"/>
                    </a:lnTo>
                    <a:lnTo>
                      <a:pt x="67" y="11"/>
                    </a:lnTo>
                    <a:lnTo>
                      <a:pt x="69" y="18"/>
                    </a:lnTo>
                    <a:lnTo>
                      <a:pt x="70" y="25"/>
                    </a:lnTo>
                    <a:lnTo>
                      <a:pt x="70" y="36"/>
                    </a:lnTo>
                    <a:lnTo>
                      <a:pt x="70" y="46"/>
                    </a:lnTo>
                    <a:lnTo>
                      <a:pt x="69" y="53"/>
                    </a:lnTo>
                    <a:lnTo>
                      <a:pt x="67" y="59"/>
                    </a:lnTo>
                    <a:lnTo>
                      <a:pt x="64" y="64"/>
                    </a:lnTo>
                    <a:lnTo>
                      <a:pt x="59" y="68"/>
                    </a:lnTo>
                    <a:lnTo>
                      <a:pt x="53" y="70"/>
                    </a:lnTo>
                    <a:lnTo>
                      <a:pt x="46" y="72"/>
                    </a:lnTo>
                    <a:lnTo>
                      <a:pt x="36" y="72"/>
                    </a:lnTo>
                    <a:lnTo>
                      <a:pt x="26" y="72"/>
                    </a:lnTo>
                    <a:lnTo>
                      <a:pt x="17" y="70"/>
                    </a:lnTo>
                    <a:lnTo>
                      <a:pt x="11" y="68"/>
                    </a:lnTo>
                    <a:lnTo>
                      <a:pt x="7" y="64"/>
                    </a:lnTo>
                    <a:lnTo>
                      <a:pt x="4" y="59"/>
                    </a:lnTo>
                    <a:lnTo>
                      <a:pt x="1" y="53"/>
                    </a:lnTo>
                    <a:lnTo>
                      <a:pt x="0" y="46"/>
                    </a:lnTo>
                    <a:lnTo>
                      <a:pt x="0" y="36"/>
                    </a:lnTo>
                    <a:lnTo>
                      <a:pt x="0" y="26"/>
                    </a:lnTo>
                    <a:lnTo>
                      <a:pt x="1" y="18"/>
                    </a:lnTo>
                    <a:lnTo>
                      <a:pt x="4" y="11"/>
                    </a:lnTo>
                    <a:lnTo>
                      <a:pt x="6" y="8"/>
                    </a:lnTo>
                    <a:lnTo>
                      <a:pt x="11" y="4"/>
                    </a:lnTo>
                    <a:lnTo>
                      <a:pt x="17" y="2"/>
                    </a:lnTo>
                    <a:lnTo>
                      <a:pt x="25" y="0"/>
                    </a:lnTo>
                    <a:lnTo>
                      <a:pt x="36" y="0"/>
                    </a:lnTo>
                    <a:close/>
                    <a:moveTo>
                      <a:pt x="36" y="18"/>
                    </a:moveTo>
                    <a:lnTo>
                      <a:pt x="32" y="18"/>
                    </a:lnTo>
                    <a:lnTo>
                      <a:pt x="30" y="19"/>
                    </a:lnTo>
                    <a:lnTo>
                      <a:pt x="27" y="19"/>
                    </a:lnTo>
                    <a:lnTo>
                      <a:pt x="26" y="21"/>
                    </a:lnTo>
                    <a:lnTo>
                      <a:pt x="23" y="26"/>
                    </a:lnTo>
                    <a:lnTo>
                      <a:pt x="23" y="36"/>
                    </a:lnTo>
                    <a:lnTo>
                      <a:pt x="23" y="46"/>
                    </a:lnTo>
                    <a:lnTo>
                      <a:pt x="26" y="51"/>
                    </a:lnTo>
                    <a:lnTo>
                      <a:pt x="27" y="52"/>
                    </a:lnTo>
                    <a:lnTo>
                      <a:pt x="30" y="53"/>
                    </a:lnTo>
                    <a:lnTo>
                      <a:pt x="32" y="53"/>
                    </a:lnTo>
                    <a:lnTo>
                      <a:pt x="36" y="54"/>
                    </a:lnTo>
                    <a:lnTo>
                      <a:pt x="42" y="53"/>
                    </a:lnTo>
                    <a:lnTo>
                      <a:pt x="46" y="51"/>
                    </a:lnTo>
                    <a:lnTo>
                      <a:pt x="47" y="46"/>
                    </a:lnTo>
                    <a:lnTo>
                      <a:pt x="48" y="36"/>
                    </a:lnTo>
                    <a:lnTo>
                      <a:pt x="47" y="26"/>
                    </a:lnTo>
                    <a:lnTo>
                      <a:pt x="46" y="21"/>
                    </a:lnTo>
                    <a:lnTo>
                      <a:pt x="42" y="19"/>
                    </a:lnTo>
                    <a:lnTo>
                      <a:pt x="36" y="1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78" name="Rectangle 358"/>
              <p:cNvSpPr>
                <a:spLocks noChangeArrowheads="1"/>
              </p:cNvSpPr>
              <p:nvPr userDrawn="1"/>
            </p:nvSpPr>
            <p:spPr bwMode="auto">
              <a:xfrm>
                <a:off x="5963" y="3216"/>
                <a:ext cx="12" cy="8"/>
              </a:xfrm>
              <a:prstGeom prst="rect">
                <a:avLst/>
              </a:prstGeom>
              <a:solidFill>
                <a:srgbClr val="E31E2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79" name="Freeform 359"/>
              <p:cNvSpPr>
                <a:spLocks/>
              </p:cNvSpPr>
              <p:nvPr userDrawn="1"/>
            </p:nvSpPr>
            <p:spPr bwMode="auto">
              <a:xfrm>
                <a:off x="5977" y="3199"/>
                <a:ext cx="29" cy="34"/>
              </a:xfrm>
              <a:custGeom>
                <a:avLst/>
                <a:gdLst/>
                <a:ahLst/>
                <a:cxnLst>
                  <a:cxn ang="0">
                    <a:pos x="88" y="72"/>
                  </a:cxn>
                  <a:cxn ang="0">
                    <a:pos x="87" y="81"/>
                  </a:cxn>
                  <a:cxn ang="0">
                    <a:pos x="83" y="91"/>
                  </a:cxn>
                  <a:cxn ang="0">
                    <a:pos x="74" y="97"/>
                  </a:cxn>
                  <a:cxn ang="0">
                    <a:pos x="63" y="100"/>
                  </a:cxn>
                  <a:cxn ang="0">
                    <a:pos x="55" y="102"/>
                  </a:cxn>
                  <a:cxn ang="0">
                    <a:pos x="41" y="102"/>
                  </a:cxn>
                  <a:cxn ang="0">
                    <a:pos x="31" y="102"/>
                  </a:cxn>
                  <a:cxn ang="0">
                    <a:pos x="21" y="99"/>
                  </a:cxn>
                  <a:cxn ang="0">
                    <a:pos x="14" y="97"/>
                  </a:cxn>
                  <a:cxn ang="0">
                    <a:pos x="7" y="91"/>
                  </a:cxn>
                  <a:cxn ang="0">
                    <a:pos x="3" y="83"/>
                  </a:cxn>
                  <a:cxn ang="0">
                    <a:pos x="0" y="71"/>
                  </a:cxn>
                  <a:cxn ang="0">
                    <a:pos x="0" y="38"/>
                  </a:cxn>
                  <a:cxn ang="0">
                    <a:pos x="2" y="20"/>
                  </a:cxn>
                  <a:cxn ang="0">
                    <a:pos x="8" y="9"/>
                  </a:cxn>
                  <a:cxn ang="0">
                    <a:pos x="18" y="3"/>
                  </a:cxn>
                  <a:cxn ang="0">
                    <a:pos x="31" y="1"/>
                  </a:cxn>
                  <a:cxn ang="0">
                    <a:pos x="47" y="0"/>
                  </a:cxn>
                  <a:cxn ang="0">
                    <a:pos x="62" y="1"/>
                  </a:cxn>
                  <a:cxn ang="0">
                    <a:pos x="73" y="3"/>
                  </a:cxn>
                  <a:cxn ang="0">
                    <a:pos x="82" y="8"/>
                  </a:cxn>
                  <a:cxn ang="0">
                    <a:pos x="87" y="18"/>
                  </a:cxn>
                  <a:cxn ang="0">
                    <a:pos x="88" y="33"/>
                  </a:cxn>
                  <a:cxn ang="0">
                    <a:pos x="61" y="36"/>
                  </a:cxn>
                  <a:cxn ang="0">
                    <a:pos x="59" y="29"/>
                  </a:cxn>
                  <a:cxn ang="0">
                    <a:pos x="57" y="25"/>
                  </a:cxn>
                  <a:cxn ang="0">
                    <a:pos x="53" y="24"/>
                  </a:cxn>
                  <a:cxn ang="0">
                    <a:pos x="48" y="23"/>
                  </a:cxn>
                  <a:cxn ang="0">
                    <a:pos x="40" y="23"/>
                  </a:cxn>
                  <a:cxn ang="0">
                    <a:pos x="32" y="25"/>
                  </a:cxn>
                  <a:cxn ang="0">
                    <a:pos x="29" y="33"/>
                  </a:cxn>
                  <a:cxn ang="0">
                    <a:pos x="27" y="57"/>
                  </a:cxn>
                  <a:cxn ang="0">
                    <a:pos x="27" y="66"/>
                  </a:cxn>
                  <a:cxn ang="0">
                    <a:pos x="29" y="71"/>
                  </a:cxn>
                  <a:cxn ang="0">
                    <a:pos x="31" y="76"/>
                  </a:cxn>
                  <a:cxn ang="0">
                    <a:pos x="36" y="77"/>
                  </a:cxn>
                  <a:cxn ang="0">
                    <a:pos x="45" y="78"/>
                  </a:cxn>
                  <a:cxn ang="0">
                    <a:pos x="57" y="76"/>
                  </a:cxn>
                  <a:cxn ang="0">
                    <a:pos x="59" y="72"/>
                  </a:cxn>
                  <a:cxn ang="0">
                    <a:pos x="61" y="66"/>
                  </a:cxn>
                  <a:cxn ang="0">
                    <a:pos x="88" y="62"/>
                  </a:cxn>
                </a:cxnLst>
                <a:rect l="0" t="0" r="r" b="b"/>
                <a:pathLst>
                  <a:path w="88" h="102">
                    <a:moveTo>
                      <a:pt x="88" y="66"/>
                    </a:moveTo>
                    <a:lnTo>
                      <a:pt x="88" y="72"/>
                    </a:lnTo>
                    <a:lnTo>
                      <a:pt x="88" y="77"/>
                    </a:lnTo>
                    <a:lnTo>
                      <a:pt x="87" y="81"/>
                    </a:lnTo>
                    <a:lnTo>
                      <a:pt x="85" y="86"/>
                    </a:lnTo>
                    <a:lnTo>
                      <a:pt x="83" y="91"/>
                    </a:lnTo>
                    <a:lnTo>
                      <a:pt x="79" y="94"/>
                    </a:lnTo>
                    <a:lnTo>
                      <a:pt x="74" y="97"/>
                    </a:lnTo>
                    <a:lnTo>
                      <a:pt x="69" y="99"/>
                    </a:lnTo>
                    <a:lnTo>
                      <a:pt x="63" y="100"/>
                    </a:lnTo>
                    <a:lnTo>
                      <a:pt x="59" y="102"/>
                    </a:lnTo>
                    <a:lnTo>
                      <a:pt x="55" y="102"/>
                    </a:lnTo>
                    <a:lnTo>
                      <a:pt x="47" y="102"/>
                    </a:lnTo>
                    <a:lnTo>
                      <a:pt x="41" y="102"/>
                    </a:lnTo>
                    <a:lnTo>
                      <a:pt x="36" y="102"/>
                    </a:lnTo>
                    <a:lnTo>
                      <a:pt x="31" y="102"/>
                    </a:lnTo>
                    <a:lnTo>
                      <a:pt x="26" y="100"/>
                    </a:lnTo>
                    <a:lnTo>
                      <a:pt x="21" y="99"/>
                    </a:lnTo>
                    <a:lnTo>
                      <a:pt x="18" y="98"/>
                    </a:lnTo>
                    <a:lnTo>
                      <a:pt x="14" y="97"/>
                    </a:lnTo>
                    <a:lnTo>
                      <a:pt x="10" y="94"/>
                    </a:lnTo>
                    <a:lnTo>
                      <a:pt x="7" y="91"/>
                    </a:lnTo>
                    <a:lnTo>
                      <a:pt x="4" y="87"/>
                    </a:lnTo>
                    <a:lnTo>
                      <a:pt x="3" y="83"/>
                    </a:lnTo>
                    <a:lnTo>
                      <a:pt x="2" y="77"/>
                    </a:lnTo>
                    <a:lnTo>
                      <a:pt x="0" y="71"/>
                    </a:lnTo>
                    <a:lnTo>
                      <a:pt x="0" y="64"/>
                    </a:lnTo>
                    <a:lnTo>
                      <a:pt x="0" y="38"/>
                    </a:lnTo>
                    <a:lnTo>
                      <a:pt x="0" y="29"/>
                    </a:lnTo>
                    <a:lnTo>
                      <a:pt x="2" y="20"/>
                    </a:lnTo>
                    <a:lnTo>
                      <a:pt x="4" y="14"/>
                    </a:lnTo>
                    <a:lnTo>
                      <a:pt x="8" y="9"/>
                    </a:lnTo>
                    <a:lnTo>
                      <a:pt x="13" y="7"/>
                    </a:lnTo>
                    <a:lnTo>
                      <a:pt x="18" y="3"/>
                    </a:lnTo>
                    <a:lnTo>
                      <a:pt x="24" y="2"/>
                    </a:lnTo>
                    <a:lnTo>
                      <a:pt x="31" y="1"/>
                    </a:lnTo>
                    <a:lnTo>
                      <a:pt x="39" y="0"/>
                    </a:lnTo>
                    <a:lnTo>
                      <a:pt x="47" y="0"/>
                    </a:lnTo>
                    <a:lnTo>
                      <a:pt x="56" y="0"/>
                    </a:lnTo>
                    <a:lnTo>
                      <a:pt x="62" y="1"/>
                    </a:lnTo>
                    <a:lnTo>
                      <a:pt x="68" y="1"/>
                    </a:lnTo>
                    <a:lnTo>
                      <a:pt x="73" y="3"/>
                    </a:lnTo>
                    <a:lnTo>
                      <a:pt x="78" y="4"/>
                    </a:lnTo>
                    <a:lnTo>
                      <a:pt x="82" y="8"/>
                    </a:lnTo>
                    <a:lnTo>
                      <a:pt x="84" y="12"/>
                    </a:lnTo>
                    <a:lnTo>
                      <a:pt x="87" y="18"/>
                    </a:lnTo>
                    <a:lnTo>
                      <a:pt x="88" y="24"/>
                    </a:lnTo>
                    <a:lnTo>
                      <a:pt x="88" y="33"/>
                    </a:lnTo>
                    <a:lnTo>
                      <a:pt x="88" y="36"/>
                    </a:lnTo>
                    <a:lnTo>
                      <a:pt x="61" y="36"/>
                    </a:lnTo>
                    <a:lnTo>
                      <a:pt x="61" y="33"/>
                    </a:lnTo>
                    <a:lnTo>
                      <a:pt x="59" y="29"/>
                    </a:lnTo>
                    <a:lnTo>
                      <a:pt x="59" y="28"/>
                    </a:lnTo>
                    <a:lnTo>
                      <a:pt x="57" y="25"/>
                    </a:lnTo>
                    <a:lnTo>
                      <a:pt x="56" y="24"/>
                    </a:lnTo>
                    <a:lnTo>
                      <a:pt x="53" y="24"/>
                    </a:lnTo>
                    <a:lnTo>
                      <a:pt x="51" y="23"/>
                    </a:lnTo>
                    <a:lnTo>
                      <a:pt x="48" y="23"/>
                    </a:lnTo>
                    <a:lnTo>
                      <a:pt x="45" y="23"/>
                    </a:lnTo>
                    <a:lnTo>
                      <a:pt x="40" y="23"/>
                    </a:lnTo>
                    <a:lnTo>
                      <a:pt x="35" y="24"/>
                    </a:lnTo>
                    <a:lnTo>
                      <a:pt x="32" y="25"/>
                    </a:lnTo>
                    <a:lnTo>
                      <a:pt x="30" y="27"/>
                    </a:lnTo>
                    <a:lnTo>
                      <a:pt x="29" y="33"/>
                    </a:lnTo>
                    <a:lnTo>
                      <a:pt x="27" y="41"/>
                    </a:lnTo>
                    <a:lnTo>
                      <a:pt x="27" y="57"/>
                    </a:lnTo>
                    <a:lnTo>
                      <a:pt x="27" y="62"/>
                    </a:lnTo>
                    <a:lnTo>
                      <a:pt x="27" y="66"/>
                    </a:lnTo>
                    <a:lnTo>
                      <a:pt x="29" y="68"/>
                    </a:lnTo>
                    <a:lnTo>
                      <a:pt x="29" y="71"/>
                    </a:lnTo>
                    <a:lnTo>
                      <a:pt x="30" y="73"/>
                    </a:lnTo>
                    <a:lnTo>
                      <a:pt x="31" y="76"/>
                    </a:lnTo>
                    <a:lnTo>
                      <a:pt x="34" y="77"/>
                    </a:lnTo>
                    <a:lnTo>
                      <a:pt x="36" y="77"/>
                    </a:lnTo>
                    <a:lnTo>
                      <a:pt x="40" y="78"/>
                    </a:lnTo>
                    <a:lnTo>
                      <a:pt x="45" y="78"/>
                    </a:lnTo>
                    <a:lnTo>
                      <a:pt x="52" y="78"/>
                    </a:lnTo>
                    <a:lnTo>
                      <a:pt x="57" y="76"/>
                    </a:lnTo>
                    <a:lnTo>
                      <a:pt x="58" y="75"/>
                    </a:lnTo>
                    <a:lnTo>
                      <a:pt x="59" y="72"/>
                    </a:lnTo>
                    <a:lnTo>
                      <a:pt x="61" y="70"/>
                    </a:lnTo>
                    <a:lnTo>
                      <a:pt x="61" y="66"/>
                    </a:lnTo>
                    <a:lnTo>
                      <a:pt x="61" y="62"/>
                    </a:lnTo>
                    <a:lnTo>
                      <a:pt x="88" y="62"/>
                    </a:lnTo>
                    <a:lnTo>
                      <a:pt x="88" y="66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80" name="Freeform 360"/>
              <p:cNvSpPr>
                <a:spLocks noEditPoints="1"/>
              </p:cNvSpPr>
              <p:nvPr userDrawn="1"/>
            </p:nvSpPr>
            <p:spPr bwMode="auto">
              <a:xfrm>
                <a:off x="6009" y="3209"/>
                <a:ext cx="23" cy="24"/>
              </a:xfrm>
              <a:custGeom>
                <a:avLst/>
                <a:gdLst/>
                <a:ahLst/>
                <a:cxnLst>
                  <a:cxn ang="0">
                    <a:pos x="29" y="42"/>
                  </a:cxn>
                  <a:cxn ang="0">
                    <a:pos x="24" y="46"/>
                  </a:cxn>
                  <a:cxn ang="0">
                    <a:pos x="23" y="52"/>
                  </a:cxn>
                  <a:cxn ang="0">
                    <a:pos x="25" y="54"/>
                  </a:cxn>
                  <a:cxn ang="0">
                    <a:pos x="28" y="57"/>
                  </a:cxn>
                  <a:cxn ang="0">
                    <a:pos x="32" y="57"/>
                  </a:cxn>
                  <a:cxn ang="0">
                    <a:pos x="39" y="57"/>
                  </a:cxn>
                  <a:cxn ang="0">
                    <a:pos x="45" y="53"/>
                  </a:cxn>
                  <a:cxn ang="0">
                    <a:pos x="45" y="45"/>
                  </a:cxn>
                  <a:cxn ang="0">
                    <a:pos x="39" y="42"/>
                  </a:cxn>
                  <a:cxn ang="0">
                    <a:pos x="45" y="70"/>
                  </a:cxn>
                  <a:cxn ang="0">
                    <a:pos x="45" y="61"/>
                  </a:cxn>
                  <a:cxn ang="0">
                    <a:pos x="39" y="69"/>
                  </a:cxn>
                  <a:cxn ang="0">
                    <a:pos x="25" y="72"/>
                  </a:cxn>
                  <a:cxn ang="0">
                    <a:pos x="14" y="70"/>
                  </a:cxn>
                  <a:cxn ang="0">
                    <a:pos x="6" y="67"/>
                  </a:cxn>
                  <a:cxn ang="0">
                    <a:pos x="2" y="61"/>
                  </a:cxn>
                  <a:cxn ang="0">
                    <a:pos x="0" y="49"/>
                  </a:cxn>
                  <a:cxn ang="0">
                    <a:pos x="2" y="40"/>
                  </a:cxn>
                  <a:cxn ang="0">
                    <a:pos x="6" y="32"/>
                  </a:cxn>
                  <a:cxn ang="0">
                    <a:pos x="14" y="29"/>
                  </a:cxn>
                  <a:cxn ang="0">
                    <a:pos x="25" y="27"/>
                  </a:cxn>
                  <a:cxn ang="0">
                    <a:pos x="30" y="27"/>
                  </a:cxn>
                  <a:cxn ang="0">
                    <a:pos x="37" y="29"/>
                  </a:cxn>
                  <a:cxn ang="0">
                    <a:pos x="41" y="31"/>
                  </a:cxn>
                  <a:cxn ang="0">
                    <a:pos x="44" y="36"/>
                  </a:cxn>
                  <a:cxn ang="0">
                    <a:pos x="45" y="25"/>
                  </a:cxn>
                  <a:cxn ang="0">
                    <a:pos x="45" y="20"/>
                  </a:cxn>
                  <a:cxn ang="0">
                    <a:pos x="44" y="16"/>
                  </a:cxn>
                  <a:cxn ang="0">
                    <a:pos x="41" y="15"/>
                  </a:cxn>
                  <a:cxn ang="0">
                    <a:pos x="35" y="14"/>
                  </a:cxn>
                  <a:cxn ang="0">
                    <a:pos x="28" y="15"/>
                  </a:cxn>
                  <a:cxn ang="0">
                    <a:pos x="25" y="21"/>
                  </a:cxn>
                  <a:cxn ang="0">
                    <a:pos x="3" y="18"/>
                  </a:cxn>
                  <a:cxn ang="0">
                    <a:pos x="5" y="13"/>
                  </a:cxn>
                  <a:cxn ang="0">
                    <a:pos x="6" y="8"/>
                  </a:cxn>
                  <a:cxn ang="0">
                    <a:pos x="9" y="5"/>
                  </a:cxn>
                  <a:cxn ang="0">
                    <a:pos x="12" y="3"/>
                  </a:cxn>
                  <a:cxn ang="0">
                    <a:pos x="17" y="2"/>
                  </a:cxn>
                  <a:cxn ang="0">
                    <a:pos x="22" y="0"/>
                  </a:cxn>
                  <a:cxn ang="0">
                    <a:pos x="28" y="0"/>
                  </a:cxn>
                  <a:cxn ang="0">
                    <a:pos x="32" y="0"/>
                  </a:cxn>
                  <a:cxn ang="0">
                    <a:pos x="43" y="0"/>
                  </a:cxn>
                  <a:cxn ang="0">
                    <a:pos x="53" y="2"/>
                  </a:cxn>
                  <a:cxn ang="0">
                    <a:pos x="61" y="4"/>
                  </a:cxn>
                  <a:cxn ang="0">
                    <a:pos x="66" y="10"/>
                  </a:cxn>
                  <a:cxn ang="0">
                    <a:pos x="68" y="20"/>
                  </a:cxn>
                  <a:cxn ang="0">
                    <a:pos x="68" y="70"/>
                  </a:cxn>
                </a:cxnLst>
                <a:rect l="0" t="0" r="r" b="b"/>
                <a:pathLst>
                  <a:path w="68" h="72">
                    <a:moveTo>
                      <a:pt x="33" y="42"/>
                    </a:moveTo>
                    <a:lnTo>
                      <a:pt x="29" y="42"/>
                    </a:lnTo>
                    <a:lnTo>
                      <a:pt x="25" y="43"/>
                    </a:lnTo>
                    <a:lnTo>
                      <a:pt x="24" y="46"/>
                    </a:lnTo>
                    <a:lnTo>
                      <a:pt x="23" y="49"/>
                    </a:lnTo>
                    <a:lnTo>
                      <a:pt x="23" y="52"/>
                    </a:lnTo>
                    <a:lnTo>
                      <a:pt x="24" y="53"/>
                    </a:lnTo>
                    <a:lnTo>
                      <a:pt x="25" y="54"/>
                    </a:lnTo>
                    <a:lnTo>
                      <a:pt x="27" y="56"/>
                    </a:lnTo>
                    <a:lnTo>
                      <a:pt x="28" y="57"/>
                    </a:lnTo>
                    <a:lnTo>
                      <a:pt x="30" y="57"/>
                    </a:lnTo>
                    <a:lnTo>
                      <a:pt x="32" y="57"/>
                    </a:lnTo>
                    <a:lnTo>
                      <a:pt x="33" y="57"/>
                    </a:lnTo>
                    <a:lnTo>
                      <a:pt x="39" y="57"/>
                    </a:lnTo>
                    <a:lnTo>
                      <a:pt x="43" y="56"/>
                    </a:lnTo>
                    <a:lnTo>
                      <a:pt x="45" y="53"/>
                    </a:lnTo>
                    <a:lnTo>
                      <a:pt x="45" y="48"/>
                    </a:lnTo>
                    <a:lnTo>
                      <a:pt x="45" y="45"/>
                    </a:lnTo>
                    <a:lnTo>
                      <a:pt x="43" y="43"/>
                    </a:lnTo>
                    <a:lnTo>
                      <a:pt x="39" y="42"/>
                    </a:lnTo>
                    <a:lnTo>
                      <a:pt x="33" y="42"/>
                    </a:lnTo>
                    <a:close/>
                    <a:moveTo>
                      <a:pt x="45" y="70"/>
                    </a:moveTo>
                    <a:lnTo>
                      <a:pt x="46" y="61"/>
                    </a:lnTo>
                    <a:lnTo>
                      <a:pt x="45" y="61"/>
                    </a:lnTo>
                    <a:lnTo>
                      <a:pt x="44" y="65"/>
                    </a:lnTo>
                    <a:lnTo>
                      <a:pt x="39" y="69"/>
                    </a:lnTo>
                    <a:lnTo>
                      <a:pt x="33" y="70"/>
                    </a:lnTo>
                    <a:lnTo>
                      <a:pt x="25" y="72"/>
                    </a:lnTo>
                    <a:lnTo>
                      <a:pt x="19" y="72"/>
                    </a:lnTo>
                    <a:lnTo>
                      <a:pt x="14" y="70"/>
                    </a:lnTo>
                    <a:lnTo>
                      <a:pt x="9" y="69"/>
                    </a:lnTo>
                    <a:lnTo>
                      <a:pt x="6" y="67"/>
                    </a:lnTo>
                    <a:lnTo>
                      <a:pt x="3" y="64"/>
                    </a:lnTo>
                    <a:lnTo>
                      <a:pt x="2" y="61"/>
                    </a:lnTo>
                    <a:lnTo>
                      <a:pt x="1" y="56"/>
                    </a:lnTo>
                    <a:lnTo>
                      <a:pt x="0" y="49"/>
                    </a:lnTo>
                    <a:lnTo>
                      <a:pt x="1" y="45"/>
                    </a:lnTo>
                    <a:lnTo>
                      <a:pt x="2" y="40"/>
                    </a:lnTo>
                    <a:lnTo>
                      <a:pt x="3" y="36"/>
                    </a:lnTo>
                    <a:lnTo>
                      <a:pt x="6" y="32"/>
                    </a:lnTo>
                    <a:lnTo>
                      <a:pt x="9" y="31"/>
                    </a:lnTo>
                    <a:lnTo>
                      <a:pt x="14" y="29"/>
                    </a:lnTo>
                    <a:lnTo>
                      <a:pt x="19" y="29"/>
                    </a:lnTo>
                    <a:lnTo>
                      <a:pt x="25" y="27"/>
                    </a:lnTo>
                    <a:lnTo>
                      <a:pt x="29" y="27"/>
                    </a:lnTo>
                    <a:lnTo>
                      <a:pt x="30" y="27"/>
                    </a:lnTo>
                    <a:lnTo>
                      <a:pt x="33" y="29"/>
                    </a:lnTo>
                    <a:lnTo>
                      <a:pt x="37" y="29"/>
                    </a:lnTo>
                    <a:lnTo>
                      <a:pt x="39" y="30"/>
                    </a:lnTo>
                    <a:lnTo>
                      <a:pt x="41" y="31"/>
                    </a:lnTo>
                    <a:lnTo>
                      <a:pt x="44" y="34"/>
                    </a:lnTo>
                    <a:lnTo>
                      <a:pt x="44" y="36"/>
                    </a:lnTo>
                    <a:lnTo>
                      <a:pt x="45" y="36"/>
                    </a:lnTo>
                    <a:lnTo>
                      <a:pt x="45" y="25"/>
                    </a:lnTo>
                    <a:lnTo>
                      <a:pt x="45" y="22"/>
                    </a:lnTo>
                    <a:lnTo>
                      <a:pt x="45" y="20"/>
                    </a:lnTo>
                    <a:lnTo>
                      <a:pt x="45" y="19"/>
                    </a:lnTo>
                    <a:lnTo>
                      <a:pt x="44" y="16"/>
                    </a:lnTo>
                    <a:lnTo>
                      <a:pt x="43" y="15"/>
                    </a:lnTo>
                    <a:lnTo>
                      <a:pt x="41" y="15"/>
                    </a:lnTo>
                    <a:lnTo>
                      <a:pt x="38" y="14"/>
                    </a:lnTo>
                    <a:lnTo>
                      <a:pt x="35" y="14"/>
                    </a:lnTo>
                    <a:lnTo>
                      <a:pt x="30" y="14"/>
                    </a:lnTo>
                    <a:lnTo>
                      <a:pt x="28" y="15"/>
                    </a:lnTo>
                    <a:lnTo>
                      <a:pt x="27" y="18"/>
                    </a:lnTo>
                    <a:lnTo>
                      <a:pt x="25" y="21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6" y="8"/>
                    </a:lnTo>
                    <a:lnTo>
                      <a:pt x="7" y="6"/>
                    </a:lnTo>
                    <a:lnTo>
                      <a:pt x="9" y="5"/>
                    </a:lnTo>
                    <a:lnTo>
                      <a:pt x="11" y="4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17" y="2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3" y="2"/>
                    </a:lnTo>
                    <a:lnTo>
                      <a:pt x="57" y="3"/>
                    </a:lnTo>
                    <a:lnTo>
                      <a:pt x="61" y="4"/>
                    </a:lnTo>
                    <a:lnTo>
                      <a:pt x="64" y="6"/>
                    </a:lnTo>
                    <a:lnTo>
                      <a:pt x="66" y="10"/>
                    </a:lnTo>
                    <a:lnTo>
                      <a:pt x="67" y="15"/>
                    </a:lnTo>
                    <a:lnTo>
                      <a:pt x="68" y="20"/>
                    </a:lnTo>
                    <a:lnTo>
                      <a:pt x="68" y="27"/>
                    </a:lnTo>
                    <a:lnTo>
                      <a:pt x="68" y="70"/>
                    </a:lnTo>
                    <a:lnTo>
                      <a:pt x="45" y="7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81" name="Freeform 361"/>
              <p:cNvSpPr>
                <a:spLocks/>
              </p:cNvSpPr>
              <p:nvPr userDrawn="1"/>
            </p:nvSpPr>
            <p:spPr bwMode="auto">
              <a:xfrm>
                <a:off x="6034" y="3209"/>
                <a:ext cx="25" cy="23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54" y="34"/>
                  </a:cxn>
                  <a:cxn ang="0">
                    <a:pos x="75" y="70"/>
                  </a:cxn>
                  <a:cxn ang="0">
                    <a:pos x="48" y="70"/>
                  </a:cxn>
                  <a:cxn ang="0">
                    <a:pos x="38" y="47"/>
                  </a:cxn>
                  <a:cxn ang="0">
                    <a:pos x="28" y="70"/>
                  </a:cxn>
                  <a:cxn ang="0">
                    <a:pos x="0" y="70"/>
                  </a:cxn>
                  <a:cxn ang="0">
                    <a:pos x="21" y="34"/>
                  </a:cxn>
                  <a:cxn ang="0">
                    <a:pos x="3" y="0"/>
                  </a:cxn>
                  <a:cxn ang="0">
                    <a:pos x="29" y="0"/>
                  </a:cxn>
                  <a:cxn ang="0">
                    <a:pos x="38" y="20"/>
                  </a:cxn>
                  <a:cxn ang="0">
                    <a:pos x="46" y="0"/>
                  </a:cxn>
                  <a:cxn ang="0">
                    <a:pos x="72" y="0"/>
                  </a:cxn>
                </a:cxnLst>
                <a:rect l="0" t="0" r="r" b="b"/>
                <a:pathLst>
                  <a:path w="75" h="70">
                    <a:moveTo>
                      <a:pt x="72" y="0"/>
                    </a:moveTo>
                    <a:lnTo>
                      <a:pt x="54" y="34"/>
                    </a:lnTo>
                    <a:lnTo>
                      <a:pt x="75" y="70"/>
                    </a:lnTo>
                    <a:lnTo>
                      <a:pt x="48" y="70"/>
                    </a:lnTo>
                    <a:lnTo>
                      <a:pt x="38" y="47"/>
                    </a:lnTo>
                    <a:lnTo>
                      <a:pt x="28" y="70"/>
                    </a:lnTo>
                    <a:lnTo>
                      <a:pt x="0" y="70"/>
                    </a:lnTo>
                    <a:lnTo>
                      <a:pt x="21" y="34"/>
                    </a:lnTo>
                    <a:lnTo>
                      <a:pt x="3" y="0"/>
                    </a:lnTo>
                    <a:lnTo>
                      <a:pt x="29" y="0"/>
                    </a:lnTo>
                    <a:lnTo>
                      <a:pt x="38" y="20"/>
                    </a:lnTo>
                    <a:lnTo>
                      <a:pt x="46" y="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82" name="Freeform 362"/>
              <p:cNvSpPr>
                <a:spLocks noEditPoints="1"/>
              </p:cNvSpPr>
              <p:nvPr userDrawn="1"/>
            </p:nvSpPr>
            <p:spPr bwMode="auto">
              <a:xfrm>
                <a:off x="6061" y="3209"/>
                <a:ext cx="22" cy="24"/>
              </a:xfrm>
              <a:custGeom>
                <a:avLst/>
                <a:gdLst/>
                <a:ahLst/>
                <a:cxnLst>
                  <a:cxn ang="0">
                    <a:pos x="28" y="42"/>
                  </a:cxn>
                  <a:cxn ang="0">
                    <a:pos x="23" y="46"/>
                  </a:cxn>
                  <a:cxn ang="0">
                    <a:pos x="22" y="52"/>
                  </a:cxn>
                  <a:cxn ang="0">
                    <a:pos x="24" y="54"/>
                  </a:cxn>
                  <a:cxn ang="0">
                    <a:pos x="28" y="57"/>
                  </a:cxn>
                  <a:cxn ang="0">
                    <a:pos x="30" y="57"/>
                  </a:cxn>
                  <a:cxn ang="0">
                    <a:pos x="38" y="57"/>
                  </a:cxn>
                  <a:cxn ang="0">
                    <a:pos x="44" y="53"/>
                  </a:cxn>
                  <a:cxn ang="0">
                    <a:pos x="44" y="45"/>
                  </a:cxn>
                  <a:cxn ang="0">
                    <a:pos x="38" y="42"/>
                  </a:cxn>
                  <a:cxn ang="0">
                    <a:pos x="45" y="70"/>
                  </a:cxn>
                  <a:cxn ang="0">
                    <a:pos x="45" y="61"/>
                  </a:cxn>
                  <a:cxn ang="0">
                    <a:pos x="39" y="69"/>
                  </a:cxn>
                  <a:cxn ang="0">
                    <a:pos x="24" y="72"/>
                  </a:cxn>
                  <a:cxn ang="0">
                    <a:pos x="13" y="70"/>
                  </a:cxn>
                  <a:cxn ang="0">
                    <a:pos x="6" y="67"/>
                  </a:cxn>
                  <a:cxn ang="0">
                    <a:pos x="1" y="61"/>
                  </a:cxn>
                  <a:cxn ang="0">
                    <a:pos x="0" y="49"/>
                  </a:cxn>
                  <a:cxn ang="0">
                    <a:pos x="1" y="40"/>
                  </a:cxn>
                  <a:cxn ang="0">
                    <a:pos x="6" y="32"/>
                  </a:cxn>
                  <a:cxn ang="0">
                    <a:pos x="13" y="29"/>
                  </a:cxn>
                  <a:cxn ang="0">
                    <a:pos x="24" y="27"/>
                  </a:cxn>
                  <a:cxn ang="0">
                    <a:pos x="30" y="27"/>
                  </a:cxn>
                  <a:cxn ang="0">
                    <a:pos x="35" y="29"/>
                  </a:cxn>
                  <a:cxn ang="0">
                    <a:pos x="40" y="31"/>
                  </a:cxn>
                  <a:cxn ang="0">
                    <a:pos x="44" y="36"/>
                  </a:cxn>
                  <a:cxn ang="0">
                    <a:pos x="45" y="25"/>
                  </a:cxn>
                  <a:cxn ang="0">
                    <a:pos x="44" y="20"/>
                  </a:cxn>
                  <a:cxn ang="0">
                    <a:pos x="43" y="16"/>
                  </a:cxn>
                  <a:cxn ang="0">
                    <a:pos x="40" y="15"/>
                  </a:cxn>
                  <a:cxn ang="0">
                    <a:pos x="34" y="14"/>
                  </a:cxn>
                  <a:cxn ang="0">
                    <a:pos x="27" y="15"/>
                  </a:cxn>
                  <a:cxn ang="0">
                    <a:pos x="24" y="21"/>
                  </a:cxn>
                  <a:cxn ang="0">
                    <a:pos x="2" y="18"/>
                  </a:cxn>
                  <a:cxn ang="0">
                    <a:pos x="3" y="13"/>
                  </a:cxn>
                  <a:cxn ang="0">
                    <a:pos x="5" y="8"/>
                  </a:cxn>
                  <a:cxn ang="0">
                    <a:pos x="8" y="5"/>
                  </a:cxn>
                  <a:cxn ang="0">
                    <a:pos x="12" y="3"/>
                  </a:cxn>
                  <a:cxn ang="0">
                    <a:pos x="17" y="2"/>
                  </a:cxn>
                  <a:cxn ang="0">
                    <a:pos x="21" y="0"/>
                  </a:cxn>
                  <a:cxn ang="0">
                    <a:pos x="27" y="0"/>
                  </a:cxn>
                  <a:cxn ang="0">
                    <a:pos x="30" y="0"/>
                  </a:cxn>
                  <a:cxn ang="0">
                    <a:pos x="41" y="0"/>
                  </a:cxn>
                  <a:cxn ang="0">
                    <a:pos x="51" y="2"/>
                  </a:cxn>
                  <a:cxn ang="0">
                    <a:pos x="60" y="4"/>
                  </a:cxn>
                  <a:cxn ang="0">
                    <a:pos x="65" y="10"/>
                  </a:cxn>
                  <a:cxn ang="0">
                    <a:pos x="67" y="20"/>
                  </a:cxn>
                  <a:cxn ang="0">
                    <a:pos x="67" y="70"/>
                  </a:cxn>
                </a:cxnLst>
                <a:rect l="0" t="0" r="r" b="b"/>
                <a:pathLst>
                  <a:path w="67" h="72">
                    <a:moveTo>
                      <a:pt x="32" y="42"/>
                    </a:moveTo>
                    <a:lnTo>
                      <a:pt x="28" y="42"/>
                    </a:lnTo>
                    <a:lnTo>
                      <a:pt x="24" y="43"/>
                    </a:lnTo>
                    <a:lnTo>
                      <a:pt x="23" y="46"/>
                    </a:lnTo>
                    <a:lnTo>
                      <a:pt x="22" y="49"/>
                    </a:lnTo>
                    <a:lnTo>
                      <a:pt x="22" y="52"/>
                    </a:lnTo>
                    <a:lnTo>
                      <a:pt x="23" y="53"/>
                    </a:lnTo>
                    <a:lnTo>
                      <a:pt x="24" y="54"/>
                    </a:lnTo>
                    <a:lnTo>
                      <a:pt x="25" y="56"/>
                    </a:lnTo>
                    <a:lnTo>
                      <a:pt x="28" y="57"/>
                    </a:lnTo>
                    <a:lnTo>
                      <a:pt x="29" y="57"/>
                    </a:lnTo>
                    <a:lnTo>
                      <a:pt x="30" y="57"/>
                    </a:lnTo>
                    <a:lnTo>
                      <a:pt x="32" y="57"/>
                    </a:lnTo>
                    <a:lnTo>
                      <a:pt x="38" y="57"/>
                    </a:lnTo>
                    <a:lnTo>
                      <a:pt x="41" y="56"/>
                    </a:lnTo>
                    <a:lnTo>
                      <a:pt x="44" y="53"/>
                    </a:lnTo>
                    <a:lnTo>
                      <a:pt x="45" y="48"/>
                    </a:lnTo>
                    <a:lnTo>
                      <a:pt x="44" y="45"/>
                    </a:lnTo>
                    <a:lnTo>
                      <a:pt x="41" y="43"/>
                    </a:lnTo>
                    <a:lnTo>
                      <a:pt x="38" y="42"/>
                    </a:lnTo>
                    <a:lnTo>
                      <a:pt x="32" y="42"/>
                    </a:lnTo>
                    <a:close/>
                    <a:moveTo>
                      <a:pt x="45" y="70"/>
                    </a:moveTo>
                    <a:lnTo>
                      <a:pt x="45" y="61"/>
                    </a:lnTo>
                    <a:lnTo>
                      <a:pt x="45" y="61"/>
                    </a:lnTo>
                    <a:lnTo>
                      <a:pt x="43" y="65"/>
                    </a:lnTo>
                    <a:lnTo>
                      <a:pt x="39" y="69"/>
                    </a:lnTo>
                    <a:lnTo>
                      <a:pt x="33" y="70"/>
                    </a:lnTo>
                    <a:lnTo>
                      <a:pt x="24" y="72"/>
                    </a:lnTo>
                    <a:lnTo>
                      <a:pt x="18" y="72"/>
                    </a:lnTo>
                    <a:lnTo>
                      <a:pt x="13" y="70"/>
                    </a:lnTo>
                    <a:lnTo>
                      <a:pt x="8" y="69"/>
                    </a:lnTo>
                    <a:lnTo>
                      <a:pt x="6" y="67"/>
                    </a:lnTo>
                    <a:lnTo>
                      <a:pt x="2" y="64"/>
                    </a:lnTo>
                    <a:lnTo>
                      <a:pt x="1" y="61"/>
                    </a:lnTo>
                    <a:lnTo>
                      <a:pt x="0" y="56"/>
                    </a:lnTo>
                    <a:lnTo>
                      <a:pt x="0" y="49"/>
                    </a:lnTo>
                    <a:lnTo>
                      <a:pt x="0" y="45"/>
                    </a:lnTo>
                    <a:lnTo>
                      <a:pt x="1" y="40"/>
                    </a:lnTo>
                    <a:lnTo>
                      <a:pt x="2" y="36"/>
                    </a:lnTo>
                    <a:lnTo>
                      <a:pt x="6" y="32"/>
                    </a:lnTo>
                    <a:lnTo>
                      <a:pt x="8" y="31"/>
                    </a:lnTo>
                    <a:lnTo>
                      <a:pt x="13" y="29"/>
                    </a:lnTo>
                    <a:lnTo>
                      <a:pt x="18" y="29"/>
                    </a:lnTo>
                    <a:lnTo>
                      <a:pt x="24" y="27"/>
                    </a:lnTo>
                    <a:lnTo>
                      <a:pt x="28" y="27"/>
                    </a:lnTo>
                    <a:lnTo>
                      <a:pt x="30" y="27"/>
                    </a:lnTo>
                    <a:lnTo>
                      <a:pt x="33" y="29"/>
                    </a:lnTo>
                    <a:lnTo>
                      <a:pt x="35" y="29"/>
                    </a:lnTo>
                    <a:lnTo>
                      <a:pt x="38" y="30"/>
                    </a:lnTo>
                    <a:lnTo>
                      <a:pt x="40" y="31"/>
                    </a:lnTo>
                    <a:lnTo>
                      <a:pt x="43" y="34"/>
                    </a:lnTo>
                    <a:lnTo>
                      <a:pt x="44" y="36"/>
                    </a:lnTo>
                    <a:lnTo>
                      <a:pt x="45" y="36"/>
                    </a:lnTo>
                    <a:lnTo>
                      <a:pt x="45" y="25"/>
                    </a:lnTo>
                    <a:lnTo>
                      <a:pt x="44" y="22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6"/>
                    </a:lnTo>
                    <a:lnTo>
                      <a:pt x="41" y="15"/>
                    </a:lnTo>
                    <a:lnTo>
                      <a:pt x="40" y="15"/>
                    </a:lnTo>
                    <a:lnTo>
                      <a:pt x="38" y="14"/>
                    </a:lnTo>
                    <a:lnTo>
                      <a:pt x="34" y="14"/>
                    </a:lnTo>
                    <a:lnTo>
                      <a:pt x="30" y="14"/>
                    </a:lnTo>
                    <a:lnTo>
                      <a:pt x="27" y="15"/>
                    </a:lnTo>
                    <a:lnTo>
                      <a:pt x="25" y="18"/>
                    </a:lnTo>
                    <a:lnTo>
                      <a:pt x="24" y="21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3" y="13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17" y="2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4" y="0"/>
                    </a:lnTo>
                    <a:lnTo>
                      <a:pt x="41" y="0"/>
                    </a:lnTo>
                    <a:lnTo>
                      <a:pt x="46" y="0"/>
                    </a:lnTo>
                    <a:lnTo>
                      <a:pt x="51" y="2"/>
                    </a:lnTo>
                    <a:lnTo>
                      <a:pt x="56" y="3"/>
                    </a:lnTo>
                    <a:lnTo>
                      <a:pt x="60" y="4"/>
                    </a:lnTo>
                    <a:lnTo>
                      <a:pt x="62" y="6"/>
                    </a:lnTo>
                    <a:lnTo>
                      <a:pt x="65" y="10"/>
                    </a:lnTo>
                    <a:lnTo>
                      <a:pt x="66" y="15"/>
                    </a:lnTo>
                    <a:lnTo>
                      <a:pt x="67" y="20"/>
                    </a:lnTo>
                    <a:lnTo>
                      <a:pt x="67" y="27"/>
                    </a:lnTo>
                    <a:lnTo>
                      <a:pt x="67" y="70"/>
                    </a:lnTo>
                    <a:lnTo>
                      <a:pt x="45" y="7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83" name="Freeform 363"/>
              <p:cNvSpPr>
                <a:spLocks/>
              </p:cNvSpPr>
              <p:nvPr userDrawn="1"/>
            </p:nvSpPr>
            <p:spPr bwMode="auto">
              <a:xfrm>
                <a:off x="6087" y="3209"/>
                <a:ext cx="24" cy="24"/>
              </a:xfrm>
              <a:custGeom>
                <a:avLst/>
                <a:gdLst/>
                <a:ahLst/>
                <a:cxnLst>
                  <a:cxn ang="0">
                    <a:pos x="32" y="51"/>
                  </a:cxn>
                  <a:cxn ang="0">
                    <a:pos x="32" y="56"/>
                  </a:cxn>
                  <a:cxn ang="0">
                    <a:pos x="31" y="61"/>
                  </a:cxn>
                  <a:cxn ang="0">
                    <a:pos x="28" y="64"/>
                  </a:cxn>
                  <a:cxn ang="0">
                    <a:pos x="27" y="67"/>
                  </a:cxn>
                  <a:cxn ang="0">
                    <a:pos x="23" y="69"/>
                  </a:cxn>
                  <a:cxn ang="0">
                    <a:pos x="20" y="70"/>
                  </a:cxn>
                  <a:cxn ang="0">
                    <a:pos x="15" y="72"/>
                  </a:cxn>
                  <a:cxn ang="0">
                    <a:pos x="10" y="72"/>
                  </a:cxn>
                  <a:cxn ang="0">
                    <a:pos x="4" y="72"/>
                  </a:cxn>
                  <a:cxn ang="0">
                    <a:pos x="0" y="70"/>
                  </a:cxn>
                  <a:cxn ang="0">
                    <a:pos x="0" y="54"/>
                  </a:cxn>
                  <a:cxn ang="0">
                    <a:pos x="3" y="54"/>
                  </a:cxn>
                  <a:cxn ang="0">
                    <a:pos x="5" y="54"/>
                  </a:cxn>
                  <a:cxn ang="0">
                    <a:pos x="7" y="53"/>
                  </a:cxn>
                  <a:cxn ang="0">
                    <a:pos x="9" y="51"/>
                  </a:cxn>
                  <a:cxn ang="0">
                    <a:pos x="9" y="48"/>
                  </a:cxn>
                  <a:cxn ang="0">
                    <a:pos x="9" y="0"/>
                  </a:cxn>
                  <a:cxn ang="0">
                    <a:pos x="73" y="0"/>
                  </a:cxn>
                  <a:cxn ang="0">
                    <a:pos x="73" y="70"/>
                  </a:cxn>
                  <a:cxn ang="0">
                    <a:pos x="51" y="70"/>
                  </a:cxn>
                  <a:cxn ang="0">
                    <a:pos x="51" y="16"/>
                  </a:cxn>
                  <a:cxn ang="0">
                    <a:pos x="32" y="16"/>
                  </a:cxn>
                  <a:cxn ang="0">
                    <a:pos x="32" y="51"/>
                  </a:cxn>
                </a:cxnLst>
                <a:rect l="0" t="0" r="r" b="b"/>
                <a:pathLst>
                  <a:path w="73" h="72">
                    <a:moveTo>
                      <a:pt x="32" y="51"/>
                    </a:moveTo>
                    <a:lnTo>
                      <a:pt x="32" y="56"/>
                    </a:lnTo>
                    <a:lnTo>
                      <a:pt x="31" y="61"/>
                    </a:lnTo>
                    <a:lnTo>
                      <a:pt x="28" y="64"/>
                    </a:lnTo>
                    <a:lnTo>
                      <a:pt x="27" y="67"/>
                    </a:lnTo>
                    <a:lnTo>
                      <a:pt x="23" y="69"/>
                    </a:lnTo>
                    <a:lnTo>
                      <a:pt x="20" y="70"/>
                    </a:lnTo>
                    <a:lnTo>
                      <a:pt x="15" y="72"/>
                    </a:lnTo>
                    <a:lnTo>
                      <a:pt x="10" y="72"/>
                    </a:lnTo>
                    <a:lnTo>
                      <a:pt x="4" y="72"/>
                    </a:lnTo>
                    <a:lnTo>
                      <a:pt x="0" y="70"/>
                    </a:lnTo>
                    <a:lnTo>
                      <a:pt x="0" y="54"/>
                    </a:lnTo>
                    <a:lnTo>
                      <a:pt x="3" y="54"/>
                    </a:lnTo>
                    <a:lnTo>
                      <a:pt x="5" y="54"/>
                    </a:lnTo>
                    <a:lnTo>
                      <a:pt x="7" y="53"/>
                    </a:lnTo>
                    <a:lnTo>
                      <a:pt x="9" y="51"/>
                    </a:lnTo>
                    <a:lnTo>
                      <a:pt x="9" y="48"/>
                    </a:lnTo>
                    <a:lnTo>
                      <a:pt x="9" y="0"/>
                    </a:lnTo>
                    <a:lnTo>
                      <a:pt x="73" y="0"/>
                    </a:lnTo>
                    <a:lnTo>
                      <a:pt x="73" y="70"/>
                    </a:lnTo>
                    <a:lnTo>
                      <a:pt x="51" y="70"/>
                    </a:lnTo>
                    <a:lnTo>
                      <a:pt x="51" y="16"/>
                    </a:lnTo>
                    <a:lnTo>
                      <a:pt x="32" y="16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84" name="Freeform 364"/>
              <p:cNvSpPr>
                <a:spLocks/>
              </p:cNvSpPr>
              <p:nvPr userDrawn="1"/>
            </p:nvSpPr>
            <p:spPr bwMode="auto">
              <a:xfrm>
                <a:off x="6116" y="3209"/>
                <a:ext cx="22" cy="23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66" y="0"/>
                  </a:cxn>
                  <a:cxn ang="0">
                    <a:pos x="66" y="70"/>
                  </a:cxn>
                  <a:cxn ang="0">
                    <a:pos x="44" y="70"/>
                  </a:cxn>
                  <a:cxn ang="0">
                    <a:pos x="45" y="30"/>
                  </a:cxn>
                  <a:cxn ang="0">
                    <a:pos x="44" y="30"/>
                  </a:cxn>
                  <a:cxn ang="0">
                    <a:pos x="22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22" y="0"/>
                  </a:cxn>
                  <a:cxn ang="0">
                    <a:pos x="22" y="41"/>
                  </a:cxn>
                  <a:cxn ang="0">
                    <a:pos x="22" y="41"/>
                  </a:cxn>
                  <a:cxn ang="0">
                    <a:pos x="44" y="0"/>
                  </a:cxn>
                </a:cxnLst>
                <a:rect l="0" t="0" r="r" b="b"/>
                <a:pathLst>
                  <a:path w="66" h="70">
                    <a:moveTo>
                      <a:pt x="44" y="0"/>
                    </a:moveTo>
                    <a:lnTo>
                      <a:pt x="66" y="0"/>
                    </a:lnTo>
                    <a:lnTo>
                      <a:pt x="66" y="70"/>
                    </a:lnTo>
                    <a:lnTo>
                      <a:pt x="44" y="70"/>
                    </a:lnTo>
                    <a:lnTo>
                      <a:pt x="45" y="30"/>
                    </a:lnTo>
                    <a:lnTo>
                      <a:pt x="44" y="30"/>
                    </a:lnTo>
                    <a:lnTo>
                      <a:pt x="22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22" y="0"/>
                    </a:lnTo>
                    <a:lnTo>
                      <a:pt x="22" y="41"/>
                    </a:lnTo>
                    <a:lnTo>
                      <a:pt x="22" y="41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85" name="Freeform 365"/>
              <p:cNvSpPr>
                <a:spLocks/>
              </p:cNvSpPr>
              <p:nvPr userDrawn="1"/>
            </p:nvSpPr>
            <p:spPr bwMode="auto">
              <a:xfrm>
                <a:off x="6144" y="3209"/>
                <a:ext cx="22" cy="23"/>
              </a:xfrm>
              <a:custGeom>
                <a:avLst/>
                <a:gdLst/>
                <a:ahLst/>
                <a:cxnLst>
                  <a:cxn ang="0">
                    <a:pos x="44" y="26"/>
                  </a:cxn>
                  <a:cxn ang="0">
                    <a:pos x="44" y="0"/>
                  </a:cxn>
                  <a:cxn ang="0">
                    <a:pos x="68" y="0"/>
                  </a:cxn>
                  <a:cxn ang="0">
                    <a:pos x="68" y="70"/>
                  </a:cxn>
                  <a:cxn ang="0">
                    <a:pos x="44" y="70"/>
                  </a:cxn>
                  <a:cxn ang="0">
                    <a:pos x="44" y="42"/>
                  </a:cxn>
                  <a:cxn ang="0">
                    <a:pos x="23" y="42"/>
                  </a:cxn>
                  <a:cxn ang="0">
                    <a:pos x="23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23" y="0"/>
                  </a:cxn>
                  <a:cxn ang="0">
                    <a:pos x="23" y="26"/>
                  </a:cxn>
                  <a:cxn ang="0">
                    <a:pos x="44" y="26"/>
                  </a:cxn>
                </a:cxnLst>
                <a:rect l="0" t="0" r="r" b="b"/>
                <a:pathLst>
                  <a:path w="68" h="70">
                    <a:moveTo>
                      <a:pt x="44" y="26"/>
                    </a:moveTo>
                    <a:lnTo>
                      <a:pt x="44" y="0"/>
                    </a:lnTo>
                    <a:lnTo>
                      <a:pt x="68" y="0"/>
                    </a:lnTo>
                    <a:lnTo>
                      <a:pt x="68" y="70"/>
                    </a:lnTo>
                    <a:lnTo>
                      <a:pt x="44" y="70"/>
                    </a:lnTo>
                    <a:lnTo>
                      <a:pt x="44" y="42"/>
                    </a:lnTo>
                    <a:lnTo>
                      <a:pt x="23" y="42"/>
                    </a:lnTo>
                    <a:lnTo>
                      <a:pt x="23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6"/>
                    </a:lnTo>
                    <a:lnTo>
                      <a:pt x="44" y="26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86" name="Freeform 366"/>
              <p:cNvSpPr>
                <a:spLocks/>
              </p:cNvSpPr>
              <p:nvPr userDrawn="1"/>
            </p:nvSpPr>
            <p:spPr bwMode="auto">
              <a:xfrm>
                <a:off x="6170" y="3209"/>
                <a:ext cx="22" cy="24"/>
              </a:xfrm>
              <a:custGeom>
                <a:avLst/>
                <a:gdLst/>
                <a:ahLst/>
                <a:cxnLst>
                  <a:cxn ang="0">
                    <a:pos x="45" y="42"/>
                  </a:cxn>
                  <a:cxn ang="0">
                    <a:pos x="67" y="42"/>
                  </a:cxn>
                  <a:cxn ang="0">
                    <a:pos x="67" y="51"/>
                  </a:cxn>
                  <a:cxn ang="0">
                    <a:pos x="66" y="58"/>
                  </a:cxn>
                  <a:cxn ang="0">
                    <a:pos x="64" y="63"/>
                  </a:cxn>
                  <a:cxn ang="0">
                    <a:pos x="60" y="67"/>
                  </a:cxn>
                  <a:cxn ang="0">
                    <a:pos x="56" y="69"/>
                  </a:cxn>
                  <a:cxn ang="0">
                    <a:pos x="50" y="70"/>
                  </a:cxn>
                  <a:cxn ang="0">
                    <a:pos x="43" y="72"/>
                  </a:cxn>
                  <a:cxn ang="0">
                    <a:pos x="34" y="72"/>
                  </a:cxn>
                  <a:cxn ang="0">
                    <a:pos x="24" y="72"/>
                  </a:cxn>
                  <a:cxn ang="0">
                    <a:pos x="17" y="69"/>
                  </a:cxn>
                  <a:cxn ang="0">
                    <a:pos x="11" y="68"/>
                  </a:cxn>
                  <a:cxn ang="0">
                    <a:pos x="7" y="64"/>
                  </a:cxn>
                  <a:cxn ang="0">
                    <a:pos x="4" y="59"/>
                  </a:cxn>
                  <a:cxn ang="0">
                    <a:pos x="2" y="53"/>
                  </a:cxn>
                  <a:cxn ang="0">
                    <a:pos x="1" y="46"/>
                  </a:cxn>
                  <a:cxn ang="0">
                    <a:pos x="0" y="36"/>
                  </a:cxn>
                  <a:cxn ang="0">
                    <a:pos x="1" y="27"/>
                  </a:cxn>
                  <a:cxn ang="0">
                    <a:pos x="1" y="20"/>
                  </a:cxn>
                  <a:cxn ang="0">
                    <a:pos x="4" y="14"/>
                  </a:cxn>
                  <a:cxn ang="0">
                    <a:pos x="6" y="9"/>
                  </a:cxn>
                  <a:cxn ang="0">
                    <a:pos x="11" y="5"/>
                  </a:cxn>
                  <a:cxn ang="0">
                    <a:pos x="16" y="2"/>
                  </a:cxn>
                  <a:cxn ang="0">
                    <a:pos x="24" y="0"/>
                  </a:cxn>
                  <a:cxn ang="0">
                    <a:pos x="34" y="0"/>
                  </a:cxn>
                  <a:cxn ang="0">
                    <a:pos x="40" y="0"/>
                  </a:cxn>
                  <a:cxn ang="0">
                    <a:pos x="45" y="0"/>
                  </a:cxn>
                  <a:cxn ang="0">
                    <a:pos x="50" y="2"/>
                  </a:cxn>
                  <a:cxn ang="0">
                    <a:pos x="54" y="3"/>
                  </a:cxn>
                  <a:cxn ang="0">
                    <a:pos x="59" y="4"/>
                  </a:cxn>
                  <a:cxn ang="0">
                    <a:pos x="61" y="6"/>
                  </a:cxn>
                  <a:cxn ang="0">
                    <a:pos x="64" y="10"/>
                  </a:cxn>
                  <a:cxn ang="0">
                    <a:pos x="66" y="15"/>
                  </a:cxn>
                  <a:cxn ang="0">
                    <a:pos x="67" y="20"/>
                  </a:cxn>
                  <a:cxn ang="0">
                    <a:pos x="67" y="27"/>
                  </a:cxn>
                  <a:cxn ang="0">
                    <a:pos x="45" y="27"/>
                  </a:cxn>
                  <a:cxn ang="0">
                    <a:pos x="44" y="22"/>
                  </a:cxn>
                  <a:cxn ang="0">
                    <a:pos x="43" y="20"/>
                  </a:cxn>
                  <a:cxn ang="0">
                    <a:pos x="39" y="18"/>
                  </a:cxn>
                  <a:cxn ang="0">
                    <a:pos x="34" y="18"/>
                  </a:cxn>
                  <a:cxn ang="0">
                    <a:pos x="28" y="19"/>
                  </a:cxn>
                  <a:cxn ang="0">
                    <a:pos x="26" y="21"/>
                  </a:cxn>
                  <a:cxn ang="0">
                    <a:pos x="23" y="26"/>
                  </a:cxn>
                  <a:cxn ang="0">
                    <a:pos x="23" y="36"/>
                  </a:cxn>
                  <a:cxn ang="0">
                    <a:pos x="23" y="46"/>
                  </a:cxn>
                  <a:cxn ang="0">
                    <a:pos x="26" y="51"/>
                  </a:cxn>
                  <a:cxn ang="0">
                    <a:pos x="28" y="53"/>
                  </a:cxn>
                  <a:cxn ang="0">
                    <a:pos x="34" y="54"/>
                  </a:cxn>
                  <a:cxn ang="0">
                    <a:pos x="39" y="53"/>
                  </a:cxn>
                  <a:cxn ang="0">
                    <a:pos x="43" y="52"/>
                  </a:cxn>
                  <a:cxn ang="0">
                    <a:pos x="44" y="48"/>
                  </a:cxn>
                  <a:cxn ang="0">
                    <a:pos x="45" y="42"/>
                  </a:cxn>
                </a:cxnLst>
                <a:rect l="0" t="0" r="r" b="b"/>
                <a:pathLst>
                  <a:path w="67" h="72">
                    <a:moveTo>
                      <a:pt x="45" y="42"/>
                    </a:moveTo>
                    <a:lnTo>
                      <a:pt x="67" y="42"/>
                    </a:lnTo>
                    <a:lnTo>
                      <a:pt x="67" y="51"/>
                    </a:lnTo>
                    <a:lnTo>
                      <a:pt x="66" y="58"/>
                    </a:lnTo>
                    <a:lnTo>
                      <a:pt x="64" y="63"/>
                    </a:lnTo>
                    <a:lnTo>
                      <a:pt x="60" y="67"/>
                    </a:lnTo>
                    <a:lnTo>
                      <a:pt x="56" y="69"/>
                    </a:lnTo>
                    <a:lnTo>
                      <a:pt x="50" y="70"/>
                    </a:lnTo>
                    <a:lnTo>
                      <a:pt x="43" y="72"/>
                    </a:lnTo>
                    <a:lnTo>
                      <a:pt x="34" y="72"/>
                    </a:lnTo>
                    <a:lnTo>
                      <a:pt x="24" y="72"/>
                    </a:lnTo>
                    <a:lnTo>
                      <a:pt x="17" y="69"/>
                    </a:lnTo>
                    <a:lnTo>
                      <a:pt x="11" y="68"/>
                    </a:lnTo>
                    <a:lnTo>
                      <a:pt x="7" y="64"/>
                    </a:lnTo>
                    <a:lnTo>
                      <a:pt x="4" y="59"/>
                    </a:lnTo>
                    <a:lnTo>
                      <a:pt x="2" y="53"/>
                    </a:lnTo>
                    <a:lnTo>
                      <a:pt x="1" y="46"/>
                    </a:lnTo>
                    <a:lnTo>
                      <a:pt x="0" y="36"/>
                    </a:lnTo>
                    <a:lnTo>
                      <a:pt x="1" y="27"/>
                    </a:lnTo>
                    <a:lnTo>
                      <a:pt x="1" y="20"/>
                    </a:lnTo>
                    <a:lnTo>
                      <a:pt x="4" y="14"/>
                    </a:lnTo>
                    <a:lnTo>
                      <a:pt x="6" y="9"/>
                    </a:lnTo>
                    <a:lnTo>
                      <a:pt x="11" y="5"/>
                    </a:lnTo>
                    <a:lnTo>
                      <a:pt x="16" y="2"/>
                    </a:lnTo>
                    <a:lnTo>
                      <a:pt x="24" y="0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50" y="2"/>
                    </a:lnTo>
                    <a:lnTo>
                      <a:pt x="54" y="3"/>
                    </a:lnTo>
                    <a:lnTo>
                      <a:pt x="59" y="4"/>
                    </a:lnTo>
                    <a:lnTo>
                      <a:pt x="61" y="6"/>
                    </a:lnTo>
                    <a:lnTo>
                      <a:pt x="64" y="10"/>
                    </a:lnTo>
                    <a:lnTo>
                      <a:pt x="66" y="15"/>
                    </a:lnTo>
                    <a:lnTo>
                      <a:pt x="67" y="20"/>
                    </a:lnTo>
                    <a:lnTo>
                      <a:pt x="67" y="27"/>
                    </a:lnTo>
                    <a:lnTo>
                      <a:pt x="45" y="27"/>
                    </a:lnTo>
                    <a:lnTo>
                      <a:pt x="44" y="22"/>
                    </a:lnTo>
                    <a:lnTo>
                      <a:pt x="43" y="20"/>
                    </a:lnTo>
                    <a:lnTo>
                      <a:pt x="39" y="18"/>
                    </a:lnTo>
                    <a:lnTo>
                      <a:pt x="34" y="18"/>
                    </a:lnTo>
                    <a:lnTo>
                      <a:pt x="28" y="19"/>
                    </a:lnTo>
                    <a:lnTo>
                      <a:pt x="26" y="21"/>
                    </a:lnTo>
                    <a:lnTo>
                      <a:pt x="23" y="26"/>
                    </a:lnTo>
                    <a:lnTo>
                      <a:pt x="23" y="36"/>
                    </a:lnTo>
                    <a:lnTo>
                      <a:pt x="23" y="46"/>
                    </a:lnTo>
                    <a:lnTo>
                      <a:pt x="26" y="51"/>
                    </a:lnTo>
                    <a:lnTo>
                      <a:pt x="28" y="53"/>
                    </a:lnTo>
                    <a:lnTo>
                      <a:pt x="34" y="54"/>
                    </a:lnTo>
                    <a:lnTo>
                      <a:pt x="39" y="53"/>
                    </a:lnTo>
                    <a:lnTo>
                      <a:pt x="43" y="52"/>
                    </a:lnTo>
                    <a:lnTo>
                      <a:pt x="44" y="48"/>
                    </a:lnTo>
                    <a:lnTo>
                      <a:pt x="45" y="42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87" name="Freeform 367"/>
              <p:cNvSpPr>
                <a:spLocks/>
              </p:cNvSpPr>
              <p:nvPr userDrawn="1"/>
            </p:nvSpPr>
            <p:spPr bwMode="auto">
              <a:xfrm>
                <a:off x="6196" y="3209"/>
                <a:ext cx="24" cy="24"/>
              </a:xfrm>
              <a:custGeom>
                <a:avLst/>
                <a:gdLst/>
                <a:ahLst/>
                <a:cxnLst>
                  <a:cxn ang="0">
                    <a:pos x="70" y="70"/>
                  </a:cxn>
                  <a:cxn ang="0">
                    <a:pos x="66" y="72"/>
                  </a:cxn>
                  <a:cxn ang="0">
                    <a:pos x="62" y="72"/>
                  </a:cxn>
                  <a:cxn ang="0">
                    <a:pos x="57" y="72"/>
                  </a:cxn>
                  <a:cxn ang="0">
                    <a:pos x="52" y="70"/>
                  </a:cxn>
                  <a:cxn ang="0">
                    <a:pos x="49" y="69"/>
                  </a:cxn>
                  <a:cxn ang="0">
                    <a:pos x="45" y="68"/>
                  </a:cxn>
                  <a:cxn ang="0">
                    <a:pos x="43" y="64"/>
                  </a:cxn>
                  <a:cxn ang="0">
                    <a:pos x="41" y="62"/>
                  </a:cxn>
                  <a:cxn ang="0">
                    <a:pos x="40" y="57"/>
                  </a:cxn>
                  <a:cxn ang="0">
                    <a:pos x="40" y="51"/>
                  </a:cxn>
                  <a:cxn ang="0">
                    <a:pos x="40" y="49"/>
                  </a:cxn>
                  <a:cxn ang="0">
                    <a:pos x="40" y="46"/>
                  </a:cxn>
                  <a:cxn ang="0">
                    <a:pos x="38" y="43"/>
                  </a:cxn>
                  <a:cxn ang="0">
                    <a:pos x="35" y="42"/>
                  </a:cxn>
                  <a:cxn ang="0">
                    <a:pos x="30" y="42"/>
                  </a:cxn>
                  <a:cxn ang="0">
                    <a:pos x="22" y="42"/>
                  </a:cxn>
                  <a:cxn ang="0">
                    <a:pos x="22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22" y="0"/>
                  </a:cxn>
                  <a:cxn ang="0">
                    <a:pos x="22" y="26"/>
                  </a:cxn>
                  <a:cxn ang="0">
                    <a:pos x="29" y="26"/>
                  </a:cxn>
                  <a:cxn ang="0">
                    <a:pos x="34" y="26"/>
                  </a:cxn>
                  <a:cxn ang="0">
                    <a:pos x="36" y="25"/>
                  </a:cxn>
                  <a:cxn ang="0">
                    <a:pos x="38" y="22"/>
                  </a:cxn>
                  <a:cxn ang="0">
                    <a:pos x="39" y="19"/>
                  </a:cxn>
                  <a:cxn ang="0">
                    <a:pos x="39" y="14"/>
                  </a:cxn>
                  <a:cxn ang="0">
                    <a:pos x="40" y="9"/>
                  </a:cxn>
                  <a:cxn ang="0">
                    <a:pos x="41" y="5"/>
                  </a:cxn>
                  <a:cxn ang="0">
                    <a:pos x="43" y="3"/>
                  </a:cxn>
                  <a:cxn ang="0">
                    <a:pos x="46" y="2"/>
                  </a:cxn>
                  <a:cxn ang="0">
                    <a:pos x="50" y="0"/>
                  </a:cxn>
                  <a:cxn ang="0">
                    <a:pos x="55" y="0"/>
                  </a:cxn>
                  <a:cxn ang="0">
                    <a:pos x="60" y="0"/>
                  </a:cxn>
                  <a:cxn ang="0">
                    <a:pos x="64" y="0"/>
                  </a:cxn>
                  <a:cxn ang="0">
                    <a:pos x="67" y="0"/>
                  </a:cxn>
                  <a:cxn ang="0">
                    <a:pos x="67" y="14"/>
                  </a:cxn>
                  <a:cxn ang="0">
                    <a:pos x="65" y="14"/>
                  </a:cxn>
                  <a:cxn ang="0">
                    <a:pos x="62" y="15"/>
                  </a:cxn>
                  <a:cxn ang="0">
                    <a:pos x="62" y="16"/>
                  </a:cxn>
                  <a:cxn ang="0">
                    <a:pos x="61" y="19"/>
                  </a:cxn>
                  <a:cxn ang="0">
                    <a:pos x="61" y="25"/>
                  </a:cxn>
                  <a:cxn ang="0">
                    <a:pos x="59" y="30"/>
                  </a:cxn>
                  <a:cxn ang="0">
                    <a:pos x="55" y="32"/>
                  </a:cxn>
                  <a:cxn ang="0">
                    <a:pos x="49" y="34"/>
                  </a:cxn>
                  <a:cxn ang="0">
                    <a:pos x="49" y="34"/>
                  </a:cxn>
                  <a:cxn ang="0">
                    <a:pos x="52" y="34"/>
                  </a:cxn>
                  <a:cxn ang="0">
                    <a:pos x="56" y="35"/>
                  </a:cxn>
                  <a:cxn ang="0">
                    <a:pos x="59" y="36"/>
                  </a:cxn>
                  <a:cxn ang="0">
                    <a:pos x="60" y="37"/>
                  </a:cxn>
                  <a:cxn ang="0">
                    <a:pos x="62" y="42"/>
                  </a:cxn>
                  <a:cxn ang="0">
                    <a:pos x="64" y="49"/>
                  </a:cxn>
                  <a:cxn ang="0">
                    <a:pos x="64" y="53"/>
                  </a:cxn>
                  <a:cxn ang="0">
                    <a:pos x="65" y="54"/>
                  </a:cxn>
                  <a:cxn ang="0">
                    <a:pos x="67" y="56"/>
                  </a:cxn>
                  <a:cxn ang="0">
                    <a:pos x="70" y="57"/>
                  </a:cxn>
                  <a:cxn ang="0">
                    <a:pos x="70" y="70"/>
                  </a:cxn>
                </a:cxnLst>
                <a:rect l="0" t="0" r="r" b="b"/>
                <a:pathLst>
                  <a:path w="70" h="72">
                    <a:moveTo>
                      <a:pt x="70" y="70"/>
                    </a:moveTo>
                    <a:lnTo>
                      <a:pt x="66" y="72"/>
                    </a:lnTo>
                    <a:lnTo>
                      <a:pt x="62" y="72"/>
                    </a:lnTo>
                    <a:lnTo>
                      <a:pt x="57" y="72"/>
                    </a:lnTo>
                    <a:lnTo>
                      <a:pt x="52" y="70"/>
                    </a:lnTo>
                    <a:lnTo>
                      <a:pt x="49" y="69"/>
                    </a:lnTo>
                    <a:lnTo>
                      <a:pt x="45" y="68"/>
                    </a:lnTo>
                    <a:lnTo>
                      <a:pt x="43" y="64"/>
                    </a:lnTo>
                    <a:lnTo>
                      <a:pt x="41" y="62"/>
                    </a:lnTo>
                    <a:lnTo>
                      <a:pt x="40" y="57"/>
                    </a:lnTo>
                    <a:lnTo>
                      <a:pt x="40" y="51"/>
                    </a:lnTo>
                    <a:lnTo>
                      <a:pt x="40" y="49"/>
                    </a:lnTo>
                    <a:lnTo>
                      <a:pt x="40" y="46"/>
                    </a:lnTo>
                    <a:lnTo>
                      <a:pt x="38" y="43"/>
                    </a:lnTo>
                    <a:lnTo>
                      <a:pt x="35" y="42"/>
                    </a:lnTo>
                    <a:lnTo>
                      <a:pt x="30" y="42"/>
                    </a:lnTo>
                    <a:lnTo>
                      <a:pt x="22" y="42"/>
                    </a:lnTo>
                    <a:lnTo>
                      <a:pt x="22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22" y="0"/>
                    </a:lnTo>
                    <a:lnTo>
                      <a:pt x="22" y="26"/>
                    </a:lnTo>
                    <a:lnTo>
                      <a:pt x="29" y="26"/>
                    </a:lnTo>
                    <a:lnTo>
                      <a:pt x="34" y="26"/>
                    </a:lnTo>
                    <a:lnTo>
                      <a:pt x="36" y="25"/>
                    </a:lnTo>
                    <a:lnTo>
                      <a:pt x="38" y="22"/>
                    </a:lnTo>
                    <a:lnTo>
                      <a:pt x="39" y="19"/>
                    </a:lnTo>
                    <a:lnTo>
                      <a:pt x="39" y="14"/>
                    </a:lnTo>
                    <a:lnTo>
                      <a:pt x="40" y="9"/>
                    </a:lnTo>
                    <a:lnTo>
                      <a:pt x="41" y="5"/>
                    </a:lnTo>
                    <a:lnTo>
                      <a:pt x="43" y="3"/>
                    </a:lnTo>
                    <a:lnTo>
                      <a:pt x="46" y="2"/>
                    </a:lnTo>
                    <a:lnTo>
                      <a:pt x="50" y="0"/>
                    </a:lnTo>
                    <a:lnTo>
                      <a:pt x="55" y="0"/>
                    </a:lnTo>
                    <a:lnTo>
                      <a:pt x="60" y="0"/>
                    </a:lnTo>
                    <a:lnTo>
                      <a:pt x="64" y="0"/>
                    </a:lnTo>
                    <a:lnTo>
                      <a:pt x="67" y="0"/>
                    </a:lnTo>
                    <a:lnTo>
                      <a:pt x="67" y="14"/>
                    </a:lnTo>
                    <a:lnTo>
                      <a:pt x="65" y="14"/>
                    </a:lnTo>
                    <a:lnTo>
                      <a:pt x="62" y="15"/>
                    </a:lnTo>
                    <a:lnTo>
                      <a:pt x="62" y="16"/>
                    </a:lnTo>
                    <a:lnTo>
                      <a:pt x="61" y="19"/>
                    </a:lnTo>
                    <a:lnTo>
                      <a:pt x="61" y="25"/>
                    </a:lnTo>
                    <a:lnTo>
                      <a:pt x="59" y="30"/>
                    </a:lnTo>
                    <a:lnTo>
                      <a:pt x="55" y="32"/>
                    </a:lnTo>
                    <a:lnTo>
                      <a:pt x="49" y="34"/>
                    </a:lnTo>
                    <a:lnTo>
                      <a:pt x="49" y="34"/>
                    </a:lnTo>
                    <a:lnTo>
                      <a:pt x="52" y="34"/>
                    </a:lnTo>
                    <a:lnTo>
                      <a:pt x="56" y="35"/>
                    </a:lnTo>
                    <a:lnTo>
                      <a:pt x="59" y="36"/>
                    </a:lnTo>
                    <a:lnTo>
                      <a:pt x="60" y="37"/>
                    </a:lnTo>
                    <a:lnTo>
                      <a:pt x="62" y="42"/>
                    </a:lnTo>
                    <a:lnTo>
                      <a:pt x="64" y="49"/>
                    </a:lnTo>
                    <a:lnTo>
                      <a:pt x="64" y="53"/>
                    </a:lnTo>
                    <a:lnTo>
                      <a:pt x="65" y="54"/>
                    </a:lnTo>
                    <a:lnTo>
                      <a:pt x="67" y="56"/>
                    </a:lnTo>
                    <a:lnTo>
                      <a:pt x="70" y="57"/>
                    </a:lnTo>
                    <a:lnTo>
                      <a:pt x="70" y="7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88" name="Freeform 368"/>
              <p:cNvSpPr>
                <a:spLocks/>
              </p:cNvSpPr>
              <p:nvPr userDrawn="1"/>
            </p:nvSpPr>
            <p:spPr bwMode="auto">
              <a:xfrm>
                <a:off x="6081" y="2336"/>
                <a:ext cx="30" cy="33"/>
              </a:xfrm>
              <a:custGeom>
                <a:avLst/>
                <a:gdLst/>
                <a:ahLst/>
                <a:cxnLst>
                  <a:cxn ang="0">
                    <a:pos x="27" y="99"/>
                  </a:cxn>
                  <a:cxn ang="0">
                    <a:pos x="0" y="99"/>
                  </a:cxn>
                  <a:cxn ang="0">
                    <a:pos x="0" y="0"/>
                  </a:cxn>
                  <a:cxn ang="0">
                    <a:pos x="89" y="0"/>
                  </a:cxn>
                  <a:cxn ang="0">
                    <a:pos x="89" y="99"/>
                  </a:cxn>
                  <a:cxn ang="0">
                    <a:pos x="62" y="99"/>
                  </a:cxn>
                  <a:cxn ang="0">
                    <a:pos x="62" y="23"/>
                  </a:cxn>
                  <a:cxn ang="0">
                    <a:pos x="27" y="23"/>
                  </a:cxn>
                  <a:cxn ang="0">
                    <a:pos x="27" y="99"/>
                  </a:cxn>
                </a:cxnLst>
                <a:rect l="0" t="0" r="r" b="b"/>
                <a:pathLst>
                  <a:path w="89" h="99">
                    <a:moveTo>
                      <a:pt x="27" y="99"/>
                    </a:moveTo>
                    <a:lnTo>
                      <a:pt x="0" y="99"/>
                    </a:lnTo>
                    <a:lnTo>
                      <a:pt x="0" y="0"/>
                    </a:lnTo>
                    <a:lnTo>
                      <a:pt x="89" y="0"/>
                    </a:lnTo>
                    <a:lnTo>
                      <a:pt x="89" y="99"/>
                    </a:lnTo>
                    <a:lnTo>
                      <a:pt x="62" y="99"/>
                    </a:lnTo>
                    <a:lnTo>
                      <a:pt x="62" y="23"/>
                    </a:lnTo>
                    <a:lnTo>
                      <a:pt x="27" y="23"/>
                    </a:lnTo>
                    <a:lnTo>
                      <a:pt x="27" y="9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89" name="Freeform 369"/>
              <p:cNvSpPr>
                <a:spLocks noEditPoints="1"/>
              </p:cNvSpPr>
              <p:nvPr userDrawn="1"/>
            </p:nvSpPr>
            <p:spPr bwMode="auto">
              <a:xfrm>
                <a:off x="6115" y="2346"/>
                <a:ext cx="23" cy="24"/>
              </a:xfrm>
              <a:custGeom>
                <a:avLst/>
                <a:gdLst/>
                <a:ahLst/>
                <a:cxnLst>
                  <a:cxn ang="0">
                    <a:pos x="23" y="27"/>
                  </a:cxn>
                  <a:cxn ang="0">
                    <a:pos x="46" y="27"/>
                  </a:cxn>
                  <a:cxn ang="0">
                    <a:pos x="46" y="21"/>
                  </a:cxn>
                  <a:cxn ang="0">
                    <a:pos x="43" y="17"/>
                  </a:cxn>
                  <a:cxn ang="0">
                    <a:pos x="39" y="16"/>
                  </a:cxn>
                  <a:cxn ang="0">
                    <a:pos x="34" y="16"/>
                  </a:cxn>
                  <a:cxn ang="0">
                    <a:pos x="28" y="16"/>
                  </a:cxn>
                  <a:cxn ang="0">
                    <a:pos x="26" y="17"/>
                  </a:cxn>
                  <a:cxn ang="0">
                    <a:pos x="23" y="21"/>
                  </a:cxn>
                  <a:cxn ang="0">
                    <a:pos x="23" y="27"/>
                  </a:cxn>
                  <a:cxn ang="0">
                    <a:pos x="46" y="47"/>
                  </a:cxn>
                  <a:cxn ang="0">
                    <a:pos x="69" y="47"/>
                  </a:cxn>
                  <a:cxn ang="0">
                    <a:pos x="68" y="54"/>
                  </a:cxn>
                  <a:cxn ang="0">
                    <a:pos x="66" y="59"/>
                  </a:cxn>
                  <a:cxn ang="0">
                    <a:pos x="64" y="64"/>
                  </a:cxn>
                  <a:cxn ang="0">
                    <a:pos x="59" y="68"/>
                  </a:cxn>
                  <a:cxn ang="0">
                    <a:pos x="55" y="69"/>
                  </a:cxn>
                  <a:cxn ang="0">
                    <a:pos x="49" y="70"/>
                  </a:cxn>
                  <a:cxn ang="0">
                    <a:pos x="43" y="72"/>
                  </a:cxn>
                  <a:cxn ang="0">
                    <a:pos x="34" y="72"/>
                  </a:cxn>
                  <a:cxn ang="0">
                    <a:pos x="25" y="72"/>
                  </a:cxn>
                  <a:cxn ang="0">
                    <a:pos x="17" y="69"/>
                  </a:cxn>
                  <a:cxn ang="0">
                    <a:pos x="11" y="67"/>
                  </a:cxn>
                  <a:cxn ang="0">
                    <a:pos x="7" y="64"/>
                  </a:cxn>
                  <a:cxn ang="0">
                    <a:pos x="4" y="59"/>
                  </a:cxn>
                  <a:cxn ang="0">
                    <a:pos x="2" y="53"/>
                  </a:cxn>
                  <a:cxn ang="0">
                    <a:pos x="1" y="44"/>
                  </a:cxn>
                  <a:cxn ang="0">
                    <a:pos x="0" y="36"/>
                  </a:cxn>
                  <a:cxn ang="0">
                    <a:pos x="1" y="26"/>
                  </a:cxn>
                  <a:cxn ang="0">
                    <a:pos x="2" y="19"/>
                  </a:cxn>
                  <a:cxn ang="0">
                    <a:pos x="4" y="12"/>
                  </a:cxn>
                  <a:cxn ang="0">
                    <a:pos x="7" y="8"/>
                  </a:cxn>
                  <a:cxn ang="0">
                    <a:pos x="11" y="4"/>
                  </a:cxn>
                  <a:cxn ang="0">
                    <a:pos x="17" y="1"/>
                  </a:cxn>
                  <a:cxn ang="0">
                    <a:pos x="25" y="0"/>
                  </a:cxn>
                  <a:cxn ang="0">
                    <a:pos x="34" y="0"/>
                  </a:cxn>
                  <a:cxn ang="0">
                    <a:pos x="43" y="0"/>
                  </a:cxn>
                  <a:cxn ang="0">
                    <a:pos x="52" y="1"/>
                  </a:cxn>
                  <a:cxn ang="0">
                    <a:pos x="57" y="4"/>
                  </a:cxn>
                  <a:cxn ang="0">
                    <a:pos x="62" y="8"/>
                  </a:cxn>
                  <a:cxn ang="0">
                    <a:pos x="65" y="11"/>
                  </a:cxn>
                  <a:cxn ang="0">
                    <a:pos x="66" y="17"/>
                  </a:cxn>
                  <a:cxn ang="0">
                    <a:pos x="68" y="26"/>
                  </a:cxn>
                  <a:cxn ang="0">
                    <a:pos x="69" y="36"/>
                  </a:cxn>
                  <a:cxn ang="0">
                    <a:pos x="69" y="40"/>
                  </a:cxn>
                  <a:cxn ang="0">
                    <a:pos x="23" y="40"/>
                  </a:cxn>
                  <a:cxn ang="0">
                    <a:pos x="23" y="47"/>
                  </a:cxn>
                  <a:cxn ang="0">
                    <a:pos x="26" y="52"/>
                  </a:cxn>
                  <a:cxn ang="0">
                    <a:pos x="28" y="54"/>
                  </a:cxn>
                  <a:cxn ang="0">
                    <a:pos x="34" y="56"/>
                  </a:cxn>
                  <a:cxn ang="0">
                    <a:pos x="39" y="56"/>
                  </a:cxn>
                  <a:cxn ang="0">
                    <a:pos x="43" y="54"/>
                  </a:cxn>
                  <a:cxn ang="0">
                    <a:pos x="46" y="52"/>
                  </a:cxn>
                  <a:cxn ang="0">
                    <a:pos x="46" y="47"/>
                  </a:cxn>
                </a:cxnLst>
                <a:rect l="0" t="0" r="r" b="b"/>
                <a:pathLst>
                  <a:path w="69" h="72">
                    <a:moveTo>
                      <a:pt x="23" y="27"/>
                    </a:moveTo>
                    <a:lnTo>
                      <a:pt x="46" y="27"/>
                    </a:lnTo>
                    <a:lnTo>
                      <a:pt x="46" y="21"/>
                    </a:lnTo>
                    <a:lnTo>
                      <a:pt x="43" y="17"/>
                    </a:lnTo>
                    <a:lnTo>
                      <a:pt x="39" y="16"/>
                    </a:lnTo>
                    <a:lnTo>
                      <a:pt x="34" y="16"/>
                    </a:lnTo>
                    <a:lnTo>
                      <a:pt x="28" y="16"/>
                    </a:lnTo>
                    <a:lnTo>
                      <a:pt x="26" y="17"/>
                    </a:lnTo>
                    <a:lnTo>
                      <a:pt x="23" y="21"/>
                    </a:lnTo>
                    <a:lnTo>
                      <a:pt x="23" y="27"/>
                    </a:lnTo>
                    <a:close/>
                    <a:moveTo>
                      <a:pt x="46" y="47"/>
                    </a:moveTo>
                    <a:lnTo>
                      <a:pt x="69" y="47"/>
                    </a:lnTo>
                    <a:lnTo>
                      <a:pt x="68" y="54"/>
                    </a:lnTo>
                    <a:lnTo>
                      <a:pt x="66" y="59"/>
                    </a:lnTo>
                    <a:lnTo>
                      <a:pt x="64" y="64"/>
                    </a:lnTo>
                    <a:lnTo>
                      <a:pt x="59" y="68"/>
                    </a:lnTo>
                    <a:lnTo>
                      <a:pt x="55" y="69"/>
                    </a:lnTo>
                    <a:lnTo>
                      <a:pt x="49" y="70"/>
                    </a:lnTo>
                    <a:lnTo>
                      <a:pt x="43" y="72"/>
                    </a:lnTo>
                    <a:lnTo>
                      <a:pt x="34" y="72"/>
                    </a:lnTo>
                    <a:lnTo>
                      <a:pt x="25" y="72"/>
                    </a:lnTo>
                    <a:lnTo>
                      <a:pt x="17" y="69"/>
                    </a:lnTo>
                    <a:lnTo>
                      <a:pt x="11" y="67"/>
                    </a:lnTo>
                    <a:lnTo>
                      <a:pt x="7" y="64"/>
                    </a:lnTo>
                    <a:lnTo>
                      <a:pt x="4" y="59"/>
                    </a:lnTo>
                    <a:lnTo>
                      <a:pt x="2" y="53"/>
                    </a:lnTo>
                    <a:lnTo>
                      <a:pt x="1" y="44"/>
                    </a:lnTo>
                    <a:lnTo>
                      <a:pt x="0" y="36"/>
                    </a:lnTo>
                    <a:lnTo>
                      <a:pt x="1" y="26"/>
                    </a:lnTo>
                    <a:lnTo>
                      <a:pt x="2" y="19"/>
                    </a:lnTo>
                    <a:lnTo>
                      <a:pt x="4" y="12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7" y="1"/>
                    </a:lnTo>
                    <a:lnTo>
                      <a:pt x="25" y="0"/>
                    </a:lnTo>
                    <a:lnTo>
                      <a:pt x="34" y="0"/>
                    </a:lnTo>
                    <a:lnTo>
                      <a:pt x="43" y="0"/>
                    </a:lnTo>
                    <a:lnTo>
                      <a:pt x="52" y="1"/>
                    </a:lnTo>
                    <a:lnTo>
                      <a:pt x="57" y="4"/>
                    </a:lnTo>
                    <a:lnTo>
                      <a:pt x="62" y="8"/>
                    </a:lnTo>
                    <a:lnTo>
                      <a:pt x="65" y="11"/>
                    </a:lnTo>
                    <a:lnTo>
                      <a:pt x="66" y="17"/>
                    </a:lnTo>
                    <a:lnTo>
                      <a:pt x="68" y="26"/>
                    </a:lnTo>
                    <a:lnTo>
                      <a:pt x="69" y="36"/>
                    </a:lnTo>
                    <a:lnTo>
                      <a:pt x="69" y="40"/>
                    </a:lnTo>
                    <a:lnTo>
                      <a:pt x="23" y="40"/>
                    </a:lnTo>
                    <a:lnTo>
                      <a:pt x="23" y="47"/>
                    </a:lnTo>
                    <a:lnTo>
                      <a:pt x="26" y="52"/>
                    </a:lnTo>
                    <a:lnTo>
                      <a:pt x="28" y="54"/>
                    </a:lnTo>
                    <a:lnTo>
                      <a:pt x="34" y="56"/>
                    </a:lnTo>
                    <a:lnTo>
                      <a:pt x="39" y="56"/>
                    </a:lnTo>
                    <a:lnTo>
                      <a:pt x="43" y="54"/>
                    </a:lnTo>
                    <a:lnTo>
                      <a:pt x="46" y="52"/>
                    </a:lnTo>
                    <a:lnTo>
                      <a:pt x="46" y="4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90" name="Freeform 370"/>
              <p:cNvSpPr>
                <a:spLocks/>
              </p:cNvSpPr>
              <p:nvPr userDrawn="1"/>
            </p:nvSpPr>
            <p:spPr bwMode="auto">
              <a:xfrm>
                <a:off x="6140" y="2346"/>
                <a:ext cx="23" cy="23"/>
              </a:xfrm>
              <a:custGeom>
                <a:avLst/>
                <a:gdLst/>
                <a:ahLst/>
                <a:cxnLst>
                  <a:cxn ang="0">
                    <a:pos x="68" y="16"/>
                  </a:cxn>
                  <a:cxn ang="0">
                    <a:pos x="46" y="16"/>
                  </a:cxn>
                  <a:cxn ang="0">
                    <a:pos x="46" y="70"/>
                  </a:cxn>
                  <a:cxn ang="0">
                    <a:pos x="22" y="70"/>
                  </a:cxn>
                  <a:cxn ang="0">
                    <a:pos x="22" y="16"/>
                  </a:cxn>
                  <a:cxn ang="0">
                    <a:pos x="0" y="16"/>
                  </a:cxn>
                  <a:cxn ang="0">
                    <a:pos x="0" y="0"/>
                  </a:cxn>
                  <a:cxn ang="0">
                    <a:pos x="68" y="0"/>
                  </a:cxn>
                  <a:cxn ang="0">
                    <a:pos x="68" y="16"/>
                  </a:cxn>
                </a:cxnLst>
                <a:rect l="0" t="0" r="r" b="b"/>
                <a:pathLst>
                  <a:path w="68" h="70">
                    <a:moveTo>
                      <a:pt x="68" y="16"/>
                    </a:moveTo>
                    <a:lnTo>
                      <a:pt x="46" y="16"/>
                    </a:lnTo>
                    <a:lnTo>
                      <a:pt x="46" y="70"/>
                    </a:lnTo>
                    <a:lnTo>
                      <a:pt x="22" y="70"/>
                    </a:lnTo>
                    <a:lnTo>
                      <a:pt x="22" y="16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16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91" name="Freeform 371"/>
              <p:cNvSpPr>
                <a:spLocks noEditPoints="1"/>
              </p:cNvSpPr>
              <p:nvPr userDrawn="1"/>
            </p:nvSpPr>
            <p:spPr bwMode="auto">
              <a:xfrm>
                <a:off x="6166" y="2346"/>
                <a:ext cx="23" cy="34"/>
              </a:xfrm>
              <a:custGeom>
                <a:avLst/>
                <a:gdLst/>
                <a:ahLst/>
                <a:cxnLst>
                  <a:cxn ang="0">
                    <a:pos x="0" y="101"/>
                  </a:cxn>
                  <a:cxn ang="0">
                    <a:pos x="0" y="0"/>
                  </a:cxn>
                  <a:cxn ang="0">
                    <a:pos x="23" y="0"/>
                  </a:cxn>
                  <a:cxn ang="0">
                    <a:pos x="22" y="11"/>
                  </a:cxn>
                  <a:cxn ang="0">
                    <a:pos x="23" y="11"/>
                  </a:cxn>
                  <a:cxn ang="0">
                    <a:pos x="25" y="6"/>
                  </a:cxn>
                  <a:cxn ang="0">
                    <a:pos x="30" y="3"/>
                  </a:cxn>
                  <a:cxn ang="0">
                    <a:pos x="35" y="0"/>
                  </a:cxn>
                  <a:cxn ang="0">
                    <a:pos x="43" y="0"/>
                  </a:cxn>
                  <a:cxn ang="0">
                    <a:pos x="49" y="0"/>
                  </a:cxn>
                  <a:cxn ang="0">
                    <a:pos x="55" y="1"/>
                  </a:cxn>
                  <a:cxn ang="0">
                    <a:pos x="59" y="3"/>
                  </a:cxn>
                  <a:cxn ang="0">
                    <a:pos x="62" y="6"/>
                  </a:cxn>
                  <a:cxn ang="0">
                    <a:pos x="66" y="9"/>
                  </a:cxn>
                  <a:cxn ang="0">
                    <a:pos x="67" y="14"/>
                  </a:cxn>
                  <a:cxn ang="0">
                    <a:pos x="68" y="19"/>
                  </a:cxn>
                  <a:cxn ang="0">
                    <a:pos x="70" y="26"/>
                  </a:cxn>
                  <a:cxn ang="0">
                    <a:pos x="70" y="42"/>
                  </a:cxn>
                  <a:cxn ang="0">
                    <a:pos x="68" y="49"/>
                  </a:cxn>
                  <a:cxn ang="0">
                    <a:pos x="68" y="56"/>
                  </a:cxn>
                  <a:cxn ang="0">
                    <a:pos x="66" y="60"/>
                  </a:cxn>
                  <a:cxn ang="0">
                    <a:pos x="64" y="64"/>
                  </a:cxn>
                  <a:cxn ang="0">
                    <a:pos x="60" y="68"/>
                  </a:cxn>
                  <a:cxn ang="0">
                    <a:pos x="55" y="70"/>
                  </a:cxn>
                  <a:cxn ang="0">
                    <a:pos x="50" y="72"/>
                  </a:cxn>
                  <a:cxn ang="0">
                    <a:pos x="43" y="72"/>
                  </a:cxn>
                  <a:cxn ang="0">
                    <a:pos x="36" y="70"/>
                  </a:cxn>
                  <a:cxn ang="0">
                    <a:pos x="30" y="69"/>
                  </a:cxn>
                  <a:cxn ang="0">
                    <a:pos x="27" y="65"/>
                  </a:cxn>
                  <a:cxn ang="0">
                    <a:pos x="23" y="60"/>
                  </a:cxn>
                  <a:cxn ang="0">
                    <a:pos x="23" y="60"/>
                  </a:cxn>
                  <a:cxn ang="0">
                    <a:pos x="23" y="101"/>
                  </a:cxn>
                  <a:cxn ang="0">
                    <a:pos x="0" y="101"/>
                  </a:cxn>
                  <a:cxn ang="0">
                    <a:pos x="34" y="17"/>
                  </a:cxn>
                  <a:cxn ang="0">
                    <a:pos x="30" y="17"/>
                  </a:cxn>
                  <a:cxn ang="0">
                    <a:pos x="28" y="19"/>
                  </a:cxn>
                  <a:cxn ang="0">
                    <a:pos x="25" y="20"/>
                  </a:cxn>
                  <a:cxn ang="0">
                    <a:pos x="24" y="21"/>
                  </a:cxn>
                  <a:cxn ang="0">
                    <a:pos x="23" y="26"/>
                  </a:cxn>
                  <a:cxn ang="0">
                    <a:pos x="23" y="36"/>
                  </a:cxn>
                  <a:cxn ang="0">
                    <a:pos x="23" y="44"/>
                  </a:cxn>
                  <a:cxn ang="0">
                    <a:pos x="24" y="49"/>
                  </a:cxn>
                  <a:cxn ang="0">
                    <a:pos x="25" y="52"/>
                  </a:cxn>
                  <a:cxn ang="0">
                    <a:pos x="28" y="53"/>
                  </a:cxn>
                  <a:cxn ang="0">
                    <a:pos x="30" y="53"/>
                  </a:cxn>
                  <a:cxn ang="0">
                    <a:pos x="34" y="54"/>
                  </a:cxn>
                  <a:cxn ang="0">
                    <a:pos x="40" y="53"/>
                  </a:cxn>
                  <a:cxn ang="0">
                    <a:pos x="44" y="51"/>
                  </a:cxn>
                  <a:cxn ang="0">
                    <a:pos x="46" y="44"/>
                  </a:cxn>
                  <a:cxn ang="0">
                    <a:pos x="46" y="36"/>
                  </a:cxn>
                  <a:cxn ang="0">
                    <a:pos x="46" y="26"/>
                  </a:cxn>
                  <a:cxn ang="0">
                    <a:pos x="44" y="21"/>
                  </a:cxn>
                  <a:cxn ang="0">
                    <a:pos x="43" y="20"/>
                  </a:cxn>
                  <a:cxn ang="0">
                    <a:pos x="41" y="19"/>
                  </a:cxn>
                  <a:cxn ang="0">
                    <a:pos x="38" y="17"/>
                  </a:cxn>
                  <a:cxn ang="0">
                    <a:pos x="34" y="17"/>
                  </a:cxn>
                </a:cxnLst>
                <a:rect l="0" t="0" r="r" b="b"/>
                <a:pathLst>
                  <a:path w="70" h="101">
                    <a:moveTo>
                      <a:pt x="0" y="101"/>
                    </a:moveTo>
                    <a:lnTo>
                      <a:pt x="0" y="0"/>
                    </a:lnTo>
                    <a:lnTo>
                      <a:pt x="23" y="0"/>
                    </a:lnTo>
                    <a:lnTo>
                      <a:pt x="22" y="11"/>
                    </a:lnTo>
                    <a:lnTo>
                      <a:pt x="23" y="11"/>
                    </a:lnTo>
                    <a:lnTo>
                      <a:pt x="25" y="6"/>
                    </a:lnTo>
                    <a:lnTo>
                      <a:pt x="30" y="3"/>
                    </a:lnTo>
                    <a:lnTo>
                      <a:pt x="35" y="0"/>
                    </a:lnTo>
                    <a:lnTo>
                      <a:pt x="43" y="0"/>
                    </a:lnTo>
                    <a:lnTo>
                      <a:pt x="49" y="0"/>
                    </a:lnTo>
                    <a:lnTo>
                      <a:pt x="55" y="1"/>
                    </a:lnTo>
                    <a:lnTo>
                      <a:pt x="59" y="3"/>
                    </a:lnTo>
                    <a:lnTo>
                      <a:pt x="62" y="6"/>
                    </a:lnTo>
                    <a:lnTo>
                      <a:pt x="66" y="9"/>
                    </a:lnTo>
                    <a:lnTo>
                      <a:pt x="67" y="14"/>
                    </a:lnTo>
                    <a:lnTo>
                      <a:pt x="68" y="19"/>
                    </a:lnTo>
                    <a:lnTo>
                      <a:pt x="70" y="26"/>
                    </a:lnTo>
                    <a:lnTo>
                      <a:pt x="70" y="42"/>
                    </a:lnTo>
                    <a:lnTo>
                      <a:pt x="68" y="49"/>
                    </a:lnTo>
                    <a:lnTo>
                      <a:pt x="68" y="56"/>
                    </a:lnTo>
                    <a:lnTo>
                      <a:pt x="66" y="60"/>
                    </a:lnTo>
                    <a:lnTo>
                      <a:pt x="64" y="64"/>
                    </a:lnTo>
                    <a:lnTo>
                      <a:pt x="60" y="68"/>
                    </a:lnTo>
                    <a:lnTo>
                      <a:pt x="55" y="70"/>
                    </a:lnTo>
                    <a:lnTo>
                      <a:pt x="50" y="72"/>
                    </a:lnTo>
                    <a:lnTo>
                      <a:pt x="43" y="72"/>
                    </a:lnTo>
                    <a:lnTo>
                      <a:pt x="36" y="70"/>
                    </a:lnTo>
                    <a:lnTo>
                      <a:pt x="30" y="69"/>
                    </a:lnTo>
                    <a:lnTo>
                      <a:pt x="27" y="65"/>
                    </a:lnTo>
                    <a:lnTo>
                      <a:pt x="23" y="60"/>
                    </a:lnTo>
                    <a:lnTo>
                      <a:pt x="23" y="60"/>
                    </a:lnTo>
                    <a:lnTo>
                      <a:pt x="23" y="101"/>
                    </a:lnTo>
                    <a:lnTo>
                      <a:pt x="0" y="101"/>
                    </a:lnTo>
                    <a:close/>
                    <a:moveTo>
                      <a:pt x="34" y="17"/>
                    </a:moveTo>
                    <a:lnTo>
                      <a:pt x="30" y="17"/>
                    </a:lnTo>
                    <a:lnTo>
                      <a:pt x="28" y="19"/>
                    </a:lnTo>
                    <a:lnTo>
                      <a:pt x="25" y="20"/>
                    </a:lnTo>
                    <a:lnTo>
                      <a:pt x="24" y="21"/>
                    </a:lnTo>
                    <a:lnTo>
                      <a:pt x="23" y="26"/>
                    </a:lnTo>
                    <a:lnTo>
                      <a:pt x="23" y="36"/>
                    </a:lnTo>
                    <a:lnTo>
                      <a:pt x="23" y="44"/>
                    </a:lnTo>
                    <a:lnTo>
                      <a:pt x="24" y="49"/>
                    </a:lnTo>
                    <a:lnTo>
                      <a:pt x="25" y="52"/>
                    </a:lnTo>
                    <a:lnTo>
                      <a:pt x="28" y="53"/>
                    </a:lnTo>
                    <a:lnTo>
                      <a:pt x="30" y="53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4" y="51"/>
                    </a:lnTo>
                    <a:lnTo>
                      <a:pt x="46" y="44"/>
                    </a:lnTo>
                    <a:lnTo>
                      <a:pt x="46" y="36"/>
                    </a:lnTo>
                    <a:lnTo>
                      <a:pt x="46" y="26"/>
                    </a:lnTo>
                    <a:lnTo>
                      <a:pt x="44" y="21"/>
                    </a:lnTo>
                    <a:lnTo>
                      <a:pt x="43" y="20"/>
                    </a:lnTo>
                    <a:lnTo>
                      <a:pt x="41" y="19"/>
                    </a:lnTo>
                    <a:lnTo>
                      <a:pt x="38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92" name="Freeform 372"/>
              <p:cNvSpPr>
                <a:spLocks noEditPoints="1"/>
              </p:cNvSpPr>
              <p:nvPr userDrawn="1"/>
            </p:nvSpPr>
            <p:spPr bwMode="auto">
              <a:xfrm>
                <a:off x="6192" y="2346"/>
                <a:ext cx="24" cy="24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45" y="0"/>
                  </a:cxn>
                  <a:cxn ang="0">
                    <a:pos x="53" y="1"/>
                  </a:cxn>
                  <a:cxn ang="0">
                    <a:pos x="60" y="3"/>
                  </a:cxn>
                  <a:cxn ang="0">
                    <a:pos x="63" y="6"/>
                  </a:cxn>
                  <a:cxn ang="0">
                    <a:pos x="67" y="11"/>
                  </a:cxn>
                  <a:cxn ang="0">
                    <a:pos x="69" y="17"/>
                  </a:cxn>
                  <a:cxn ang="0">
                    <a:pos x="69" y="25"/>
                  </a:cxn>
                  <a:cxn ang="0">
                    <a:pos x="71" y="36"/>
                  </a:cxn>
                  <a:cxn ang="0">
                    <a:pos x="69" y="46"/>
                  </a:cxn>
                  <a:cxn ang="0">
                    <a:pos x="69" y="53"/>
                  </a:cxn>
                  <a:cxn ang="0">
                    <a:pos x="67" y="59"/>
                  </a:cxn>
                  <a:cxn ang="0">
                    <a:pos x="63" y="64"/>
                  </a:cxn>
                  <a:cxn ang="0">
                    <a:pos x="60" y="68"/>
                  </a:cxn>
                  <a:cxn ang="0">
                    <a:pos x="53" y="70"/>
                  </a:cxn>
                  <a:cxn ang="0">
                    <a:pos x="45" y="72"/>
                  </a:cxn>
                  <a:cxn ang="0">
                    <a:pos x="35" y="72"/>
                  </a:cxn>
                  <a:cxn ang="0">
                    <a:pos x="25" y="72"/>
                  </a:cxn>
                  <a:cxn ang="0">
                    <a:pos x="18" y="70"/>
                  </a:cxn>
                  <a:cxn ang="0">
                    <a:pos x="12" y="68"/>
                  </a:cxn>
                  <a:cxn ang="0">
                    <a:pos x="7" y="64"/>
                  </a:cxn>
                  <a:cxn ang="0">
                    <a:pos x="3" y="59"/>
                  </a:cxn>
                  <a:cxn ang="0">
                    <a:pos x="2" y="53"/>
                  </a:cxn>
                  <a:cxn ang="0">
                    <a:pos x="0" y="46"/>
                  </a:cxn>
                  <a:cxn ang="0">
                    <a:pos x="0" y="36"/>
                  </a:cxn>
                  <a:cxn ang="0">
                    <a:pos x="0" y="26"/>
                  </a:cxn>
                  <a:cxn ang="0">
                    <a:pos x="2" y="17"/>
                  </a:cxn>
                  <a:cxn ang="0">
                    <a:pos x="3" y="11"/>
                  </a:cxn>
                  <a:cxn ang="0">
                    <a:pos x="7" y="8"/>
                  </a:cxn>
                  <a:cxn ang="0">
                    <a:pos x="12" y="4"/>
                  </a:cxn>
                  <a:cxn ang="0">
                    <a:pos x="18" y="1"/>
                  </a:cxn>
                  <a:cxn ang="0">
                    <a:pos x="25" y="0"/>
                  </a:cxn>
                  <a:cxn ang="0">
                    <a:pos x="35" y="0"/>
                  </a:cxn>
                  <a:cxn ang="0">
                    <a:pos x="36" y="17"/>
                  </a:cxn>
                  <a:cxn ang="0">
                    <a:pos x="32" y="17"/>
                  </a:cxn>
                  <a:cxn ang="0">
                    <a:pos x="29" y="19"/>
                  </a:cxn>
                  <a:cxn ang="0">
                    <a:pos x="26" y="19"/>
                  </a:cxn>
                  <a:cxn ang="0">
                    <a:pos x="25" y="21"/>
                  </a:cxn>
                  <a:cxn ang="0">
                    <a:pos x="24" y="26"/>
                  </a:cxn>
                  <a:cxn ang="0">
                    <a:pos x="23" y="36"/>
                  </a:cxn>
                  <a:cxn ang="0">
                    <a:pos x="24" y="46"/>
                  </a:cxn>
                  <a:cxn ang="0">
                    <a:pos x="25" y="51"/>
                  </a:cxn>
                  <a:cxn ang="0">
                    <a:pos x="26" y="52"/>
                  </a:cxn>
                  <a:cxn ang="0">
                    <a:pos x="29" y="53"/>
                  </a:cxn>
                  <a:cxn ang="0">
                    <a:pos x="32" y="53"/>
                  </a:cxn>
                  <a:cxn ang="0">
                    <a:pos x="36" y="54"/>
                  </a:cxn>
                  <a:cxn ang="0">
                    <a:pos x="42" y="53"/>
                  </a:cxn>
                  <a:cxn ang="0">
                    <a:pos x="45" y="51"/>
                  </a:cxn>
                  <a:cxn ang="0">
                    <a:pos x="47" y="46"/>
                  </a:cxn>
                  <a:cxn ang="0">
                    <a:pos x="47" y="36"/>
                  </a:cxn>
                  <a:cxn ang="0">
                    <a:pos x="47" y="26"/>
                  </a:cxn>
                  <a:cxn ang="0">
                    <a:pos x="45" y="21"/>
                  </a:cxn>
                  <a:cxn ang="0">
                    <a:pos x="42" y="19"/>
                  </a:cxn>
                  <a:cxn ang="0">
                    <a:pos x="36" y="17"/>
                  </a:cxn>
                </a:cxnLst>
                <a:rect l="0" t="0" r="r" b="b"/>
                <a:pathLst>
                  <a:path w="71" h="72">
                    <a:moveTo>
                      <a:pt x="35" y="0"/>
                    </a:moveTo>
                    <a:lnTo>
                      <a:pt x="45" y="0"/>
                    </a:lnTo>
                    <a:lnTo>
                      <a:pt x="53" y="1"/>
                    </a:lnTo>
                    <a:lnTo>
                      <a:pt x="60" y="3"/>
                    </a:lnTo>
                    <a:lnTo>
                      <a:pt x="63" y="6"/>
                    </a:lnTo>
                    <a:lnTo>
                      <a:pt x="67" y="11"/>
                    </a:lnTo>
                    <a:lnTo>
                      <a:pt x="69" y="17"/>
                    </a:lnTo>
                    <a:lnTo>
                      <a:pt x="69" y="25"/>
                    </a:lnTo>
                    <a:lnTo>
                      <a:pt x="71" y="36"/>
                    </a:lnTo>
                    <a:lnTo>
                      <a:pt x="69" y="46"/>
                    </a:lnTo>
                    <a:lnTo>
                      <a:pt x="69" y="53"/>
                    </a:lnTo>
                    <a:lnTo>
                      <a:pt x="67" y="59"/>
                    </a:lnTo>
                    <a:lnTo>
                      <a:pt x="63" y="64"/>
                    </a:lnTo>
                    <a:lnTo>
                      <a:pt x="60" y="68"/>
                    </a:lnTo>
                    <a:lnTo>
                      <a:pt x="53" y="70"/>
                    </a:lnTo>
                    <a:lnTo>
                      <a:pt x="45" y="72"/>
                    </a:lnTo>
                    <a:lnTo>
                      <a:pt x="35" y="72"/>
                    </a:lnTo>
                    <a:lnTo>
                      <a:pt x="25" y="72"/>
                    </a:lnTo>
                    <a:lnTo>
                      <a:pt x="18" y="70"/>
                    </a:lnTo>
                    <a:lnTo>
                      <a:pt x="12" y="68"/>
                    </a:lnTo>
                    <a:lnTo>
                      <a:pt x="7" y="64"/>
                    </a:lnTo>
                    <a:lnTo>
                      <a:pt x="3" y="59"/>
                    </a:lnTo>
                    <a:lnTo>
                      <a:pt x="2" y="53"/>
                    </a:lnTo>
                    <a:lnTo>
                      <a:pt x="0" y="46"/>
                    </a:lnTo>
                    <a:lnTo>
                      <a:pt x="0" y="36"/>
                    </a:lnTo>
                    <a:lnTo>
                      <a:pt x="0" y="26"/>
                    </a:lnTo>
                    <a:lnTo>
                      <a:pt x="2" y="17"/>
                    </a:lnTo>
                    <a:lnTo>
                      <a:pt x="3" y="11"/>
                    </a:lnTo>
                    <a:lnTo>
                      <a:pt x="7" y="8"/>
                    </a:lnTo>
                    <a:lnTo>
                      <a:pt x="12" y="4"/>
                    </a:lnTo>
                    <a:lnTo>
                      <a:pt x="18" y="1"/>
                    </a:lnTo>
                    <a:lnTo>
                      <a:pt x="25" y="0"/>
                    </a:lnTo>
                    <a:lnTo>
                      <a:pt x="35" y="0"/>
                    </a:lnTo>
                    <a:close/>
                    <a:moveTo>
                      <a:pt x="36" y="17"/>
                    </a:moveTo>
                    <a:lnTo>
                      <a:pt x="32" y="17"/>
                    </a:lnTo>
                    <a:lnTo>
                      <a:pt x="29" y="19"/>
                    </a:lnTo>
                    <a:lnTo>
                      <a:pt x="26" y="19"/>
                    </a:lnTo>
                    <a:lnTo>
                      <a:pt x="25" y="21"/>
                    </a:lnTo>
                    <a:lnTo>
                      <a:pt x="24" y="26"/>
                    </a:lnTo>
                    <a:lnTo>
                      <a:pt x="23" y="36"/>
                    </a:lnTo>
                    <a:lnTo>
                      <a:pt x="24" y="46"/>
                    </a:lnTo>
                    <a:lnTo>
                      <a:pt x="25" y="51"/>
                    </a:lnTo>
                    <a:lnTo>
                      <a:pt x="26" y="52"/>
                    </a:lnTo>
                    <a:lnTo>
                      <a:pt x="29" y="53"/>
                    </a:lnTo>
                    <a:lnTo>
                      <a:pt x="32" y="53"/>
                    </a:lnTo>
                    <a:lnTo>
                      <a:pt x="36" y="54"/>
                    </a:lnTo>
                    <a:lnTo>
                      <a:pt x="42" y="53"/>
                    </a:lnTo>
                    <a:lnTo>
                      <a:pt x="45" y="51"/>
                    </a:lnTo>
                    <a:lnTo>
                      <a:pt x="47" y="46"/>
                    </a:lnTo>
                    <a:lnTo>
                      <a:pt x="47" y="36"/>
                    </a:lnTo>
                    <a:lnTo>
                      <a:pt x="47" y="26"/>
                    </a:lnTo>
                    <a:lnTo>
                      <a:pt x="45" y="21"/>
                    </a:lnTo>
                    <a:lnTo>
                      <a:pt x="42" y="19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93" name="Freeform 373"/>
              <p:cNvSpPr>
                <a:spLocks/>
              </p:cNvSpPr>
              <p:nvPr userDrawn="1"/>
            </p:nvSpPr>
            <p:spPr bwMode="auto">
              <a:xfrm>
                <a:off x="6220" y="2346"/>
                <a:ext cx="23" cy="23"/>
              </a:xfrm>
              <a:custGeom>
                <a:avLst/>
                <a:gdLst/>
                <a:ahLst/>
                <a:cxnLst>
                  <a:cxn ang="0">
                    <a:pos x="44" y="16"/>
                  </a:cxn>
                  <a:cxn ang="0">
                    <a:pos x="22" y="16"/>
                  </a:cxn>
                  <a:cxn ang="0">
                    <a:pos x="22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68" y="0"/>
                  </a:cxn>
                  <a:cxn ang="0">
                    <a:pos x="68" y="70"/>
                  </a:cxn>
                  <a:cxn ang="0">
                    <a:pos x="44" y="70"/>
                  </a:cxn>
                  <a:cxn ang="0">
                    <a:pos x="44" y="16"/>
                  </a:cxn>
                </a:cxnLst>
                <a:rect l="0" t="0" r="r" b="b"/>
                <a:pathLst>
                  <a:path w="68" h="70">
                    <a:moveTo>
                      <a:pt x="44" y="16"/>
                    </a:moveTo>
                    <a:lnTo>
                      <a:pt x="22" y="16"/>
                    </a:lnTo>
                    <a:lnTo>
                      <a:pt x="22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70"/>
                    </a:lnTo>
                    <a:lnTo>
                      <a:pt x="44" y="70"/>
                    </a:lnTo>
                    <a:lnTo>
                      <a:pt x="44" y="16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94" name="Freeform 374"/>
              <p:cNvSpPr>
                <a:spLocks noEditPoints="1"/>
              </p:cNvSpPr>
              <p:nvPr userDrawn="1"/>
            </p:nvSpPr>
            <p:spPr bwMode="auto">
              <a:xfrm>
                <a:off x="6247" y="2346"/>
                <a:ext cx="23" cy="24"/>
              </a:xfrm>
              <a:custGeom>
                <a:avLst/>
                <a:gdLst/>
                <a:ahLst/>
                <a:cxnLst>
                  <a:cxn ang="0">
                    <a:pos x="29" y="42"/>
                  </a:cxn>
                  <a:cxn ang="0">
                    <a:pos x="23" y="46"/>
                  </a:cxn>
                  <a:cxn ang="0">
                    <a:pos x="23" y="52"/>
                  </a:cxn>
                  <a:cxn ang="0">
                    <a:pos x="26" y="54"/>
                  </a:cxn>
                  <a:cxn ang="0">
                    <a:pos x="28" y="57"/>
                  </a:cxn>
                  <a:cxn ang="0">
                    <a:pos x="32" y="57"/>
                  </a:cxn>
                  <a:cxn ang="0">
                    <a:pos x="39" y="57"/>
                  </a:cxn>
                  <a:cxn ang="0">
                    <a:pos x="45" y="53"/>
                  </a:cxn>
                  <a:cxn ang="0">
                    <a:pos x="45" y="44"/>
                  </a:cxn>
                  <a:cxn ang="0">
                    <a:pos x="39" y="42"/>
                  </a:cxn>
                  <a:cxn ang="0">
                    <a:pos x="45" y="70"/>
                  </a:cxn>
                  <a:cxn ang="0">
                    <a:pos x="45" y="60"/>
                  </a:cxn>
                  <a:cxn ang="0">
                    <a:pos x="39" y="69"/>
                  </a:cxn>
                  <a:cxn ang="0">
                    <a:pos x="26" y="72"/>
                  </a:cxn>
                  <a:cxn ang="0">
                    <a:pos x="15" y="70"/>
                  </a:cxn>
                  <a:cxn ang="0">
                    <a:pos x="6" y="67"/>
                  </a:cxn>
                  <a:cxn ang="0">
                    <a:pos x="1" y="60"/>
                  </a:cxn>
                  <a:cxn ang="0">
                    <a:pos x="0" y="49"/>
                  </a:cxn>
                  <a:cxn ang="0">
                    <a:pos x="1" y="40"/>
                  </a:cxn>
                  <a:cxn ang="0">
                    <a:pos x="6" y="32"/>
                  </a:cxn>
                  <a:cxn ang="0">
                    <a:pos x="15" y="28"/>
                  </a:cxn>
                  <a:cxn ang="0">
                    <a:pos x="26" y="27"/>
                  </a:cxn>
                  <a:cxn ang="0">
                    <a:pos x="31" y="27"/>
                  </a:cxn>
                  <a:cxn ang="0">
                    <a:pos x="37" y="28"/>
                  </a:cxn>
                  <a:cxn ang="0">
                    <a:pos x="42" y="31"/>
                  </a:cxn>
                  <a:cxn ang="0">
                    <a:pos x="44" y="36"/>
                  </a:cxn>
                  <a:cxn ang="0">
                    <a:pos x="45" y="25"/>
                  </a:cxn>
                  <a:cxn ang="0">
                    <a:pos x="45" y="20"/>
                  </a:cxn>
                  <a:cxn ang="0">
                    <a:pos x="44" y="16"/>
                  </a:cxn>
                  <a:cxn ang="0">
                    <a:pos x="40" y="15"/>
                  </a:cxn>
                  <a:cxn ang="0">
                    <a:pos x="36" y="14"/>
                  </a:cxn>
                  <a:cxn ang="0">
                    <a:pos x="28" y="15"/>
                  </a:cxn>
                  <a:cxn ang="0">
                    <a:pos x="26" y="21"/>
                  </a:cxn>
                  <a:cxn ang="0">
                    <a:pos x="4" y="17"/>
                  </a:cxn>
                  <a:cxn ang="0">
                    <a:pos x="5" y="12"/>
                  </a:cxn>
                  <a:cxn ang="0">
                    <a:pos x="6" y="8"/>
                  </a:cxn>
                  <a:cxn ang="0">
                    <a:pos x="10" y="5"/>
                  </a:cxn>
                  <a:cxn ang="0">
                    <a:pos x="12" y="3"/>
                  </a:cxn>
                  <a:cxn ang="0">
                    <a:pos x="17" y="1"/>
                  </a:cxn>
                  <a:cxn ang="0">
                    <a:pos x="22" y="0"/>
                  </a:cxn>
                  <a:cxn ang="0">
                    <a:pos x="28" y="0"/>
                  </a:cxn>
                  <a:cxn ang="0">
                    <a:pos x="32" y="0"/>
                  </a:cxn>
                  <a:cxn ang="0">
                    <a:pos x="42" y="0"/>
                  </a:cxn>
                  <a:cxn ang="0">
                    <a:pos x="53" y="1"/>
                  </a:cxn>
                  <a:cxn ang="0">
                    <a:pos x="61" y="4"/>
                  </a:cxn>
                  <a:cxn ang="0">
                    <a:pos x="66" y="10"/>
                  </a:cxn>
                  <a:cxn ang="0">
                    <a:pos x="69" y="20"/>
                  </a:cxn>
                  <a:cxn ang="0">
                    <a:pos x="69" y="70"/>
                  </a:cxn>
                </a:cxnLst>
                <a:rect l="0" t="0" r="r" b="b"/>
                <a:pathLst>
                  <a:path w="69" h="72">
                    <a:moveTo>
                      <a:pt x="33" y="42"/>
                    </a:moveTo>
                    <a:lnTo>
                      <a:pt x="29" y="42"/>
                    </a:lnTo>
                    <a:lnTo>
                      <a:pt x="26" y="43"/>
                    </a:lnTo>
                    <a:lnTo>
                      <a:pt x="23" y="46"/>
                    </a:lnTo>
                    <a:lnTo>
                      <a:pt x="23" y="49"/>
                    </a:lnTo>
                    <a:lnTo>
                      <a:pt x="23" y="52"/>
                    </a:lnTo>
                    <a:lnTo>
                      <a:pt x="24" y="53"/>
                    </a:lnTo>
                    <a:lnTo>
                      <a:pt x="26" y="54"/>
                    </a:lnTo>
                    <a:lnTo>
                      <a:pt x="27" y="56"/>
                    </a:lnTo>
                    <a:lnTo>
                      <a:pt x="28" y="57"/>
                    </a:lnTo>
                    <a:lnTo>
                      <a:pt x="29" y="57"/>
                    </a:lnTo>
                    <a:lnTo>
                      <a:pt x="32" y="57"/>
                    </a:lnTo>
                    <a:lnTo>
                      <a:pt x="33" y="57"/>
                    </a:lnTo>
                    <a:lnTo>
                      <a:pt x="39" y="57"/>
                    </a:lnTo>
                    <a:lnTo>
                      <a:pt x="43" y="56"/>
                    </a:lnTo>
                    <a:lnTo>
                      <a:pt x="45" y="53"/>
                    </a:lnTo>
                    <a:lnTo>
                      <a:pt x="45" y="48"/>
                    </a:lnTo>
                    <a:lnTo>
                      <a:pt x="45" y="44"/>
                    </a:lnTo>
                    <a:lnTo>
                      <a:pt x="43" y="43"/>
                    </a:lnTo>
                    <a:lnTo>
                      <a:pt x="39" y="42"/>
                    </a:lnTo>
                    <a:lnTo>
                      <a:pt x="33" y="42"/>
                    </a:lnTo>
                    <a:close/>
                    <a:moveTo>
                      <a:pt x="45" y="70"/>
                    </a:moveTo>
                    <a:lnTo>
                      <a:pt x="47" y="60"/>
                    </a:lnTo>
                    <a:lnTo>
                      <a:pt x="45" y="60"/>
                    </a:lnTo>
                    <a:lnTo>
                      <a:pt x="44" y="65"/>
                    </a:lnTo>
                    <a:lnTo>
                      <a:pt x="39" y="69"/>
                    </a:lnTo>
                    <a:lnTo>
                      <a:pt x="33" y="70"/>
                    </a:lnTo>
                    <a:lnTo>
                      <a:pt x="26" y="72"/>
                    </a:lnTo>
                    <a:lnTo>
                      <a:pt x="20" y="72"/>
                    </a:lnTo>
                    <a:lnTo>
                      <a:pt x="15" y="70"/>
                    </a:lnTo>
                    <a:lnTo>
                      <a:pt x="10" y="69"/>
                    </a:lnTo>
                    <a:lnTo>
                      <a:pt x="6" y="67"/>
                    </a:lnTo>
                    <a:lnTo>
                      <a:pt x="4" y="64"/>
                    </a:lnTo>
                    <a:lnTo>
                      <a:pt x="1" y="60"/>
                    </a:lnTo>
                    <a:lnTo>
                      <a:pt x="1" y="56"/>
                    </a:lnTo>
                    <a:lnTo>
                      <a:pt x="0" y="49"/>
                    </a:lnTo>
                    <a:lnTo>
                      <a:pt x="1" y="44"/>
                    </a:lnTo>
                    <a:lnTo>
                      <a:pt x="1" y="40"/>
                    </a:lnTo>
                    <a:lnTo>
                      <a:pt x="4" y="36"/>
                    </a:lnTo>
                    <a:lnTo>
                      <a:pt x="6" y="32"/>
                    </a:lnTo>
                    <a:lnTo>
                      <a:pt x="10" y="31"/>
                    </a:lnTo>
                    <a:lnTo>
                      <a:pt x="15" y="28"/>
                    </a:lnTo>
                    <a:lnTo>
                      <a:pt x="20" y="28"/>
                    </a:lnTo>
                    <a:lnTo>
                      <a:pt x="26" y="27"/>
                    </a:lnTo>
                    <a:lnTo>
                      <a:pt x="28" y="27"/>
                    </a:lnTo>
                    <a:lnTo>
                      <a:pt x="31" y="27"/>
                    </a:lnTo>
                    <a:lnTo>
                      <a:pt x="33" y="28"/>
                    </a:lnTo>
                    <a:lnTo>
                      <a:pt x="37" y="28"/>
                    </a:lnTo>
                    <a:lnTo>
                      <a:pt x="39" y="30"/>
                    </a:lnTo>
                    <a:lnTo>
                      <a:pt x="42" y="31"/>
                    </a:lnTo>
                    <a:lnTo>
                      <a:pt x="43" y="33"/>
                    </a:lnTo>
                    <a:lnTo>
                      <a:pt x="44" y="36"/>
                    </a:lnTo>
                    <a:lnTo>
                      <a:pt x="45" y="36"/>
                    </a:lnTo>
                    <a:lnTo>
                      <a:pt x="45" y="25"/>
                    </a:lnTo>
                    <a:lnTo>
                      <a:pt x="45" y="22"/>
                    </a:lnTo>
                    <a:lnTo>
                      <a:pt x="45" y="20"/>
                    </a:lnTo>
                    <a:lnTo>
                      <a:pt x="45" y="19"/>
                    </a:lnTo>
                    <a:lnTo>
                      <a:pt x="44" y="16"/>
                    </a:lnTo>
                    <a:lnTo>
                      <a:pt x="43" y="15"/>
                    </a:lnTo>
                    <a:lnTo>
                      <a:pt x="40" y="15"/>
                    </a:lnTo>
                    <a:lnTo>
                      <a:pt x="38" y="14"/>
                    </a:lnTo>
                    <a:lnTo>
                      <a:pt x="36" y="14"/>
                    </a:lnTo>
                    <a:lnTo>
                      <a:pt x="31" y="14"/>
                    </a:lnTo>
                    <a:lnTo>
                      <a:pt x="28" y="15"/>
                    </a:lnTo>
                    <a:lnTo>
                      <a:pt x="27" y="17"/>
                    </a:lnTo>
                    <a:lnTo>
                      <a:pt x="26" y="21"/>
                    </a:lnTo>
                    <a:lnTo>
                      <a:pt x="2" y="21"/>
                    </a:lnTo>
                    <a:lnTo>
                      <a:pt x="4" y="17"/>
                    </a:lnTo>
                    <a:lnTo>
                      <a:pt x="4" y="15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6" y="8"/>
                    </a:lnTo>
                    <a:lnTo>
                      <a:pt x="7" y="6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2" y="3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53" y="1"/>
                    </a:lnTo>
                    <a:lnTo>
                      <a:pt x="56" y="3"/>
                    </a:lnTo>
                    <a:lnTo>
                      <a:pt x="61" y="4"/>
                    </a:lnTo>
                    <a:lnTo>
                      <a:pt x="64" y="6"/>
                    </a:lnTo>
                    <a:lnTo>
                      <a:pt x="66" y="10"/>
                    </a:lnTo>
                    <a:lnTo>
                      <a:pt x="68" y="15"/>
                    </a:lnTo>
                    <a:lnTo>
                      <a:pt x="69" y="20"/>
                    </a:lnTo>
                    <a:lnTo>
                      <a:pt x="69" y="27"/>
                    </a:lnTo>
                    <a:lnTo>
                      <a:pt x="69" y="70"/>
                    </a:lnTo>
                    <a:lnTo>
                      <a:pt x="45" y="7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95" name="Freeform 375"/>
              <p:cNvSpPr>
                <a:spLocks noEditPoints="1"/>
              </p:cNvSpPr>
              <p:nvPr userDrawn="1"/>
            </p:nvSpPr>
            <p:spPr bwMode="auto">
              <a:xfrm>
                <a:off x="6275" y="2346"/>
                <a:ext cx="22" cy="23"/>
              </a:xfrm>
              <a:custGeom>
                <a:avLst/>
                <a:gdLst/>
                <a:ahLst/>
                <a:cxnLst>
                  <a:cxn ang="0">
                    <a:pos x="67" y="49"/>
                  </a:cxn>
                  <a:cxn ang="0">
                    <a:pos x="66" y="56"/>
                  </a:cxn>
                  <a:cxn ang="0">
                    <a:pos x="65" y="60"/>
                  </a:cxn>
                  <a:cxn ang="0">
                    <a:pos x="62" y="64"/>
                  </a:cxn>
                  <a:cxn ang="0">
                    <a:pos x="59" y="67"/>
                  </a:cxn>
                  <a:cxn ang="0">
                    <a:pos x="55" y="69"/>
                  </a:cxn>
                  <a:cxn ang="0">
                    <a:pos x="50" y="70"/>
                  </a:cxn>
                  <a:cxn ang="0">
                    <a:pos x="45" y="70"/>
                  </a:cxn>
                  <a:cxn ang="0">
                    <a:pos x="39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40" y="0"/>
                  </a:cxn>
                  <a:cxn ang="0">
                    <a:pos x="45" y="0"/>
                  </a:cxn>
                  <a:cxn ang="0">
                    <a:pos x="49" y="1"/>
                  </a:cxn>
                  <a:cxn ang="0">
                    <a:pos x="52" y="1"/>
                  </a:cxn>
                  <a:cxn ang="0">
                    <a:pos x="56" y="3"/>
                  </a:cxn>
                  <a:cxn ang="0">
                    <a:pos x="60" y="5"/>
                  </a:cxn>
                  <a:cxn ang="0">
                    <a:pos x="61" y="6"/>
                  </a:cxn>
                  <a:cxn ang="0">
                    <a:pos x="64" y="10"/>
                  </a:cxn>
                  <a:cxn ang="0">
                    <a:pos x="65" y="14"/>
                  </a:cxn>
                  <a:cxn ang="0">
                    <a:pos x="65" y="19"/>
                  </a:cxn>
                  <a:cxn ang="0">
                    <a:pos x="64" y="25"/>
                  </a:cxn>
                  <a:cxn ang="0">
                    <a:pos x="62" y="30"/>
                  </a:cxn>
                  <a:cxn ang="0">
                    <a:pos x="57" y="32"/>
                  </a:cxn>
                  <a:cxn ang="0">
                    <a:pos x="52" y="33"/>
                  </a:cxn>
                  <a:cxn ang="0">
                    <a:pos x="52" y="35"/>
                  </a:cxn>
                  <a:cxn ang="0">
                    <a:pos x="59" y="35"/>
                  </a:cxn>
                  <a:cxn ang="0">
                    <a:pos x="64" y="38"/>
                  </a:cxn>
                  <a:cxn ang="0">
                    <a:pos x="66" y="43"/>
                  </a:cxn>
                  <a:cxn ang="0">
                    <a:pos x="67" y="49"/>
                  </a:cxn>
                  <a:cxn ang="0">
                    <a:pos x="41" y="21"/>
                  </a:cxn>
                  <a:cxn ang="0">
                    <a:pos x="41" y="19"/>
                  </a:cxn>
                  <a:cxn ang="0">
                    <a:pos x="40" y="16"/>
                  </a:cxn>
                  <a:cxn ang="0">
                    <a:pos x="36" y="16"/>
                  </a:cxn>
                  <a:cxn ang="0">
                    <a:pos x="33" y="15"/>
                  </a:cxn>
                  <a:cxn ang="0">
                    <a:pos x="23" y="15"/>
                  </a:cxn>
                  <a:cxn ang="0">
                    <a:pos x="23" y="28"/>
                  </a:cxn>
                  <a:cxn ang="0">
                    <a:pos x="33" y="28"/>
                  </a:cxn>
                  <a:cxn ang="0">
                    <a:pos x="38" y="28"/>
                  </a:cxn>
                  <a:cxn ang="0">
                    <a:pos x="40" y="27"/>
                  </a:cxn>
                  <a:cxn ang="0">
                    <a:pos x="41" y="25"/>
                  </a:cxn>
                  <a:cxn ang="0">
                    <a:pos x="41" y="21"/>
                  </a:cxn>
                  <a:cxn ang="0">
                    <a:pos x="44" y="48"/>
                  </a:cxn>
                  <a:cxn ang="0">
                    <a:pos x="43" y="44"/>
                  </a:cxn>
                  <a:cxn ang="0">
                    <a:pos x="41" y="42"/>
                  </a:cxn>
                  <a:cxn ang="0">
                    <a:pos x="39" y="42"/>
                  </a:cxn>
                  <a:cxn ang="0">
                    <a:pos x="34" y="41"/>
                  </a:cxn>
                  <a:cxn ang="0">
                    <a:pos x="23" y="41"/>
                  </a:cxn>
                  <a:cxn ang="0">
                    <a:pos x="23" y="56"/>
                  </a:cxn>
                  <a:cxn ang="0">
                    <a:pos x="34" y="56"/>
                  </a:cxn>
                  <a:cxn ang="0">
                    <a:pos x="38" y="56"/>
                  </a:cxn>
                  <a:cxn ang="0">
                    <a:pos x="41" y="54"/>
                  </a:cxn>
                  <a:cxn ang="0">
                    <a:pos x="43" y="52"/>
                  </a:cxn>
                  <a:cxn ang="0">
                    <a:pos x="44" y="48"/>
                  </a:cxn>
                </a:cxnLst>
                <a:rect l="0" t="0" r="r" b="b"/>
                <a:pathLst>
                  <a:path w="67" h="70">
                    <a:moveTo>
                      <a:pt x="67" y="49"/>
                    </a:moveTo>
                    <a:lnTo>
                      <a:pt x="66" y="56"/>
                    </a:lnTo>
                    <a:lnTo>
                      <a:pt x="65" y="60"/>
                    </a:lnTo>
                    <a:lnTo>
                      <a:pt x="62" y="64"/>
                    </a:lnTo>
                    <a:lnTo>
                      <a:pt x="59" y="67"/>
                    </a:lnTo>
                    <a:lnTo>
                      <a:pt x="55" y="69"/>
                    </a:lnTo>
                    <a:lnTo>
                      <a:pt x="50" y="70"/>
                    </a:lnTo>
                    <a:lnTo>
                      <a:pt x="45" y="70"/>
                    </a:lnTo>
                    <a:lnTo>
                      <a:pt x="39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9" y="1"/>
                    </a:lnTo>
                    <a:lnTo>
                      <a:pt x="52" y="1"/>
                    </a:lnTo>
                    <a:lnTo>
                      <a:pt x="56" y="3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4" y="10"/>
                    </a:lnTo>
                    <a:lnTo>
                      <a:pt x="65" y="14"/>
                    </a:lnTo>
                    <a:lnTo>
                      <a:pt x="65" y="19"/>
                    </a:lnTo>
                    <a:lnTo>
                      <a:pt x="64" y="25"/>
                    </a:lnTo>
                    <a:lnTo>
                      <a:pt x="62" y="30"/>
                    </a:lnTo>
                    <a:lnTo>
                      <a:pt x="57" y="32"/>
                    </a:lnTo>
                    <a:lnTo>
                      <a:pt x="52" y="33"/>
                    </a:lnTo>
                    <a:lnTo>
                      <a:pt x="52" y="35"/>
                    </a:lnTo>
                    <a:lnTo>
                      <a:pt x="59" y="35"/>
                    </a:lnTo>
                    <a:lnTo>
                      <a:pt x="64" y="38"/>
                    </a:lnTo>
                    <a:lnTo>
                      <a:pt x="66" y="43"/>
                    </a:lnTo>
                    <a:lnTo>
                      <a:pt x="67" y="49"/>
                    </a:lnTo>
                    <a:close/>
                    <a:moveTo>
                      <a:pt x="41" y="21"/>
                    </a:moveTo>
                    <a:lnTo>
                      <a:pt x="41" y="19"/>
                    </a:lnTo>
                    <a:lnTo>
                      <a:pt x="40" y="16"/>
                    </a:lnTo>
                    <a:lnTo>
                      <a:pt x="36" y="16"/>
                    </a:lnTo>
                    <a:lnTo>
                      <a:pt x="33" y="15"/>
                    </a:lnTo>
                    <a:lnTo>
                      <a:pt x="23" y="15"/>
                    </a:lnTo>
                    <a:lnTo>
                      <a:pt x="23" y="28"/>
                    </a:lnTo>
                    <a:lnTo>
                      <a:pt x="33" y="28"/>
                    </a:lnTo>
                    <a:lnTo>
                      <a:pt x="38" y="28"/>
                    </a:lnTo>
                    <a:lnTo>
                      <a:pt x="40" y="27"/>
                    </a:lnTo>
                    <a:lnTo>
                      <a:pt x="41" y="25"/>
                    </a:lnTo>
                    <a:lnTo>
                      <a:pt x="41" y="21"/>
                    </a:lnTo>
                    <a:close/>
                    <a:moveTo>
                      <a:pt x="44" y="48"/>
                    </a:moveTo>
                    <a:lnTo>
                      <a:pt x="43" y="44"/>
                    </a:lnTo>
                    <a:lnTo>
                      <a:pt x="41" y="42"/>
                    </a:lnTo>
                    <a:lnTo>
                      <a:pt x="39" y="42"/>
                    </a:lnTo>
                    <a:lnTo>
                      <a:pt x="34" y="41"/>
                    </a:lnTo>
                    <a:lnTo>
                      <a:pt x="23" y="41"/>
                    </a:lnTo>
                    <a:lnTo>
                      <a:pt x="23" y="56"/>
                    </a:lnTo>
                    <a:lnTo>
                      <a:pt x="34" y="56"/>
                    </a:lnTo>
                    <a:lnTo>
                      <a:pt x="38" y="56"/>
                    </a:lnTo>
                    <a:lnTo>
                      <a:pt x="41" y="54"/>
                    </a:lnTo>
                    <a:lnTo>
                      <a:pt x="43" y="52"/>
                    </a:lnTo>
                    <a:lnTo>
                      <a:pt x="44" y="4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96" name="Freeform 376"/>
              <p:cNvSpPr>
                <a:spLocks/>
              </p:cNvSpPr>
              <p:nvPr userDrawn="1"/>
            </p:nvSpPr>
            <p:spPr bwMode="auto">
              <a:xfrm>
                <a:off x="6299" y="2346"/>
                <a:ext cx="24" cy="24"/>
              </a:xfrm>
              <a:custGeom>
                <a:avLst/>
                <a:gdLst/>
                <a:ahLst/>
                <a:cxnLst>
                  <a:cxn ang="0">
                    <a:pos x="32" y="51"/>
                  </a:cxn>
                  <a:cxn ang="0">
                    <a:pos x="32" y="56"/>
                  </a:cxn>
                  <a:cxn ang="0">
                    <a:pos x="31" y="60"/>
                  </a:cxn>
                  <a:cxn ang="0">
                    <a:pos x="30" y="64"/>
                  </a:cxn>
                  <a:cxn ang="0">
                    <a:pos x="27" y="67"/>
                  </a:cxn>
                  <a:cxn ang="0">
                    <a:pos x="24" y="69"/>
                  </a:cxn>
                  <a:cxn ang="0">
                    <a:pos x="20" y="70"/>
                  </a:cxn>
                  <a:cxn ang="0">
                    <a:pos x="15" y="72"/>
                  </a:cxn>
                  <a:cxn ang="0">
                    <a:pos x="10" y="72"/>
                  </a:cxn>
                  <a:cxn ang="0">
                    <a:pos x="4" y="72"/>
                  </a:cxn>
                  <a:cxn ang="0">
                    <a:pos x="0" y="70"/>
                  </a:cxn>
                  <a:cxn ang="0">
                    <a:pos x="0" y="54"/>
                  </a:cxn>
                  <a:cxn ang="0">
                    <a:pos x="3" y="54"/>
                  </a:cxn>
                  <a:cxn ang="0">
                    <a:pos x="5" y="54"/>
                  </a:cxn>
                  <a:cxn ang="0">
                    <a:pos x="8" y="53"/>
                  </a:cxn>
                  <a:cxn ang="0">
                    <a:pos x="9" y="51"/>
                  </a:cxn>
                  <a:cxn ang="0">
                    <a:pos x="9" y="48"/>
                  </a:cxn>
                  <a:cxn ang="0">
                    <a:pos x="9" y="0"/>
                  </a:cxn>
                  <a:cxn ang="0">
                    <a:pos x="73" y="0"/>
                  </a:cxn>
                  <a:cxn ang="0">
                    <a:pos x="73" y="70"/>
                  </a:cxn>
                  <a:cxn ang="0">
                    <a:pos x="51" y="70"/>
                  </a:cxn>
                  <a:cxn ang="0">
                    <a:pos x="51" y="16"/>
                  </a:cxn>
                  <a:cxn ang="0">
                    <a:pos x="32" y="16"/>
                  </a:cxn>
                  <a:cxn ang="0">
                    <a:pos x="32" y="51"/>
                  </a:cxn>
                </a:cxnLst>
                <a:rect l="0" t="0" r="r" b="b"/>
                <a:pathLst>
                  <a:path w="73" h="72">
                    <a:moveTo>
                      <a:pt x="32" y="51"/>
                    </a:moveTo>
                    <a:lnTo>
                      <a:pt x="32" y="56"/>
                    </a:lnTo>
                    <a:lnTo>
                      <a:pt x="31" y="60"/>
                    </a:lnTo>
                    <a:lnTo>
                      <a:pt x="30" y="64"/>
                    </a:lnTo>
                    <a:lnTo>
                      <a:pt x="27" y="67"/>
                    </a:lnTo>
                    <a:lnTo>
                      <a:pt x="24" y="69"/>
                    </a:lnTo>
                    <a:lnTo>
                      <a:pt x="20" y="70"/>
                    </a:lnTo>
                    <a:lnTo>
                      <a:pt x="15" y="72"/>
                    </a:lnTo>
                    <a:lnTo>
                      <a:pt x="10" y="72"/>
                    </a:lnTo>
                    <a:lnTo>
                      <a:pt x="4" y="72"/>
                    </a:lnTo>
                    <a:lnTo>
                      <a:pt x="0" y="70"/>
                    </a:lnTo>
                    <a:lnTo>
                      <a:pt x="0" y="54"/>
                    </a:lnTo>
                    <a:lnTo>
                      <a:pt x="3" y="54"/>
                    </a:lnTo>
                    <a:lnTo>
                      <a:pt x="5" y="54"/>
                    </a:lnTo>
                    <a:lnTo>
                      <a:pt x="8" y="53"/>
                    </a:lnTo>
                    <a:lnTo>
                      <a:pt x="9" y="51"/>
                    </a:lnTo>
                    <a:lnTo>
                      <a:pt x="9" y="48"/>
                    </a:lnTo>
                    <a:lnTo>
                      <a:pt x="9" y="0"/>
                    </a:lnTo>
                    <a:lnTo>
                      <a:pt x="73" y="0"/>
                    </a:lnTo>
                    <a:lnTo>
                      <a:pt x="73" y="70"/>
                    </a:lnTo>
                    <a:lnTo>
                      <a:pt x="51" y="70"/>
                    </a:lnTo>
                    <a:lnTo>
                      <a:pt x="51" y="16"/>
                    </a:lnTo>
                    <a:lnTo>
                      <a:pt x="32" y="16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97" name="Freeform 377"/>
              <p:cNvSpPr>
                <a:spLocks noEditPoints="1"/>
              </p:cNvSpPr>
              <p:nvPr userDrawn="1"/>
            </p:nvSpPr>
            <p:spPr bwMode="auto">
              <a:xfrm>
                <a:off x="6327" y="2346"/>
                <a:ext cx="24" cy="24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46" y="0"/>
                  </a:cxn>
                  <a:cxn ang="0">
                    <a:pos x="53" y="1"/>
                  </a:cxn>
                  <a:cxn ang="0">
                    <a:pos x="59" y="3"/>
                  </a:cxn>
                  <a:cxn ang="0">
                    <a:pos x="64" y="6"/>
                  </a:cxn>
                  <a:cxn ang="0">
                    <a:pos x="68" y="11"/>
                  </a:cxn>
                  <a:cxn ang="0">
                    <a:pos x="69" y="17"/>
                  </a:cxn>
                  <a:cxn ang="0">
                    <a:pos x="70" y="25"/>
                  </a:cxn>
                  <a:cxn ang="0">
                    <a:pos x="70" y="36"/>
                  </a:cxn>
                  <a:cxn ang="0">
                    <a:pos x="70" y="46"/>
                  </a:cxn>
                  <a:cxn ang="0">
                    <a:pos x="69" y="53"/>
                  </a:cxn>
                  <a:cxn ang="0">
                    <a:pos x="67" y="59"/>
                  </a:cxn>
                  <a:cxn ang="0">
                    <a:pos x="64" y="64"/>
                  </a:cxn>
                  <a:cxn ang="0">
                    <a:pos x="59" y="68"/>
                  </a:cxn>
                  <a:cxn ang="0">
                    <a:pos x="53" y="70"/>
                  </a:cxn>
                  <a:cxn ang="0">
                    <a:pos x="46" y="72"/>
                  </a:cxn>
                  <a:cxn ang="0">
                    <a:pos x="36" y="72"/>
                  </a:cxn>
                  <a:cxn ang="0">
                    <a:pos x="26" y="72"/>
                  </a:cxn>
                  <a:cxn ang="0">
                    <a:pos x="17" y="70"/>
                  </a:cxn>
                  <a:cxn ang="0">
                    <a:pos x="11" y="68"/>
                  </a:cxn>
                  <a:cxn ang="0">
                    <a:pos x="8" y="64"/>
                  </a:cxn>
                  <a:cxn ang="0">
                    <a:pos x="4" y="59"/>
                  </a:cxn>
                  <a:cxn ang="0">
                    <a:pos x="1" y="53"/>
                  </a:cxn>
                  <a:cxn ang="0">
                    <a:pos x="0" y="46"/>
                  </a:cxn>
                  <a:cxn ang="0">
                    <a:pos x="0" y="36"/>
                  </a:cxn>
                  <a:cxn ang="0">
                    <a:pos x="0" y="26"/>
                  </a:cxn>
                  <a:cxn ang="0">
                    <a:pos x="1" y="17"/>
                  </a:cxn>
                  <a:cxn ang="0">
                    <a:pos x="4" y="11"/>
                  </a:cxn>
                  <a:cxn ang="0">
                    <a:pos x="8" y="8"/>
                  </a:cxn>
                  <a:cxn ang="0">
                    <a:pos x="11" y="4"/>
                  </a:cxn>
                  <a:cxn ang="0">
                    <a:pos x="17" y="1"/>
                  </a:cxn>
                  <a:cxn ang="0">
                    <a:pos x="25" y="0"/>
                  </a:cxn>
                  <a:cxn ang="0">
                    <a:pos x="36" y="0"/>
                  </a:cxn>
                  <a:cxn ang="0">
                    <a:pos x="36" y="17"/>
                  </a:cxn>
                  <a:cxn ang="0">
                    <a:pos x="32" y="17"/>
                  </a:cxn>
                  <a:cxn ang="0">
                    <a:pos x="30" y="19"/>
                  </a:cxn>
                  <a:cxn ang="0">
                    <a:pos x="27" y="19"/>
                  </a:cxn>
                  <a:cxn ang="0">
                    <a:pos x="26" y="21"/>
                  </a:cxn>
                  <a:cxn ang="0">
                    <a:pos x="24" y="26"/>
                  </a:cxn>
                  <a:cxn ang="0">
                    <a:pos x="24" y="36"/>
                  </a:cxn>
                  <a:cxn ang="0">
                    <a:pos x="24" y="46"/>
                  </a:cxn>
                  <a:cxn ang="0">
                    <a:pos x="26" y="51"/>
                  </a:cxn>
                  <a:cxn ang="0">
                    <a:pos x="27" y="52"/>
                  </a:cxn>
                  <a:cxn ang="0">
                    <a:pos x="30" y="53"/>
                  </a:cxn>
                  <a:cxn ang="0">
                    <a:pos x="32" y="53"/>
                  </a:cxn>
                  <a:cxn ang="0">
                    <a:pos x="36" y="54"/>
                  </a:cxn>
                  <a:cxn ang="0">
                    <a:pos x="42" y="53"/>
                  </a:cxn>
                  <a:cxn ang="0">
                    <a:pos x="46" y="51"/>
                  </a:cxn>
                  <a:cxn ang="0">
                    <a:pos x="47" y="46"/>
                  </a:cxn>
                  <a:cxn ang="0">
                    <a:pos x="48" y="36"/>
                  </a:cxn>
                  <a:cxn ang="0">
                    <a:pos x="47" y="26"/>
                  </a:cxn>
                  <a:cxn ang="0">
                    <a:pos x="46" y="21"/>
                  </a:cxn>
                  <a:cxn ang="0">
                    <a:pos x="42" y="19"/>
                  </a:cxn>
                  <a:cxn ang="0">
                    <a:pos x="36" y="17"/>
                  </a:cxn>
                </a:cxnLst>
                <a:rect l="0" t="0" r="r" b="b"/>
                <a:pathLst>
                  <a:path w="70" h="72">
                    <a:moveTo>
                      <a:pt x="36" y="0"/>
                    </a:moveTo>
                    <a:lnTo>
                      <a:pt x="46" y="0"/>
                    </a:lnTo>
                    <a:lnTo>
                      <a:pt x="53" y="1"/>
                    </a:lnTo>
                    <a:lnTo>
                      <a:pt x="59" y="3"/>
                    </a:lnTo>
                    <a:lnTo>
                      <a:pt x="64" y="6"/>
                    </a:lnTo>
                    <a:lnTo>
                      <a:pt x="68" y="11"/>
                    </a:lnTo>
                    <a:lnTo>
                      <a:pt x="69" y="17"/>
                    </a:lnTo>
                    <a:lnTo>
                      <a:pt x="70" y="25"/>
                    </a:lnTo>
                    <a:lnTo>
                      <a:pt x="70" y="36"/>
                    </a:lnTo>
                    <a:lnTo>
                      <a:pt x="70" y="46"/>
                    </a:lnTo>
                    <a:lnTo>
                      <a:pt x="69" y="53"/>
                    </a:lnTo>
                    <a:lnTo>
                      <a:pt x="67" y="59"/>
                    </a:lnTo>
                    <a:lnTo>
                      <a:pt x="64" y="64"/>
                    </a:lnTo>
                    <a:lnTo>
                      <a:pt x="59" y="68"/>
                    </a:lnTo>
                    <a:lnTo>
                      <a:pt x="53" y="70"/>
                    </a:lnTo>
                    <a:lnTo>
                      <a:pt x="46" y="72"/>
                    </a:lnTo>
                    <a:lnTo>
                      <a:pt x="36" y="72"/>
                    </a:lnTo>
                    <a:lnTo>
                      <a:pt x="26" y="72"/>
                    </a:lnTo>
                    <a:lnTo>
                      <a:pt x="17" y="70"/>
                    </a:lnTo>
                    <a:lnTo>
                      <a:pt x="11" y="68"/>
                    </a:lnTo>
                    <a:lnTo>
                      <a:pt x="8" y="64"/>
                    </a:lnTo>
                    <a:lnTo>
                      <a:pt x="4" y="59"/>
                    </a:lnTo>
                    <a:lnTo>
                      <a:pt x="1" y="53"/>
                    </a:lnTo>
                    <a:lnTo>
                      <a:pt x="0" y="46"/>
                    </a:lnTo>
                    <a:lnTo>
                      <a:pt x="0" y="36"/>
                    </a:lnTo>
                    <a:lnTo>
                      <a:pt x="0" y="26"/>
                    </a:lnTo>
                    <a:lnTo>
                      <a:pt x="1" y="17"/>
                    </a:lnTo>
                    <a:lnTo>
                      <a:pt x="4" y="11"/>
                    </a:lnTo>
                    <a:lnTo>
                      <a:pt x="8" y="8"/>
                    </a:lnTo>
                    <a:lnTo>
                      <a:pt x="11" y="4"/>
                    </a:ln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close/>
                    <a:moveTo>
                      <a:pt x="36" y="17"/>
                    </a:moveTo>
                    <a:lnTo>
                      <a:pt x="32" y="17"/>
                    </a:lnTo>
                    <a:lnTo>
                      <a:pt x="30" y="19"/>
                    </a:lnTo>
                    <a:lnTo>
                      <a:pt x="27" y="19"/>
                    </a:lnTo>
                    <a:lnTo>
                      <a:pt x="26" y="21"/>
                    </a:lnTo>
                    <a:lnTo>
                      <a:pt x="24" y="26"/>
                    </a:lnTo>
                    <a:lnTo>
                      <a:pt x="24" y="36"/>
                    </a:lnTo>
                    <a:lnTo>
                      <a:pt x="24" y="46"/>
                    </a:lnTo>
                    <a:lnTo>
                      <a:pt x="26" y="51"/>
                    </a:lnTo>
                    <a:lnTo>
                      <a:pt x="27" y="52"/>
                    </a:lnTo>
                    <a:lnTo>
                      <a:pt x="30" y="53"/>
                    </a:lnTo>
                    <a:lnTo>
                      <a:pt x="32" y="53"/>
                    </a:lnTo>
                    <a:lnTo>
                      <a:pt x="36" y="54"/>
                    </a:lnTo>
                    <a:lnTo>
                      <a:pt x="42" y="53"/>
                    </a:lnTo>
                    <a:lnTo>
                      <a:pt x="46" y="51"/>
                    </a:lnTo>
                    <a:lnTo>
                      <a:pt x="47" y="46"/>
                    </a:lnTo>
                    <a:lnTo>
                      <a:pt x="48" y="36"/>
                    </a:lnTo>
                    <a:lnTo>
                      <a:pt x="47" y="26"/>
                    </a:lnTo>
                    <a:lnTo>
                      <a:pt x="46" y="21"/>
                    </a:lnTo>
                    <a:lnTo>
                      <a:pt x="42" y="19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98" name="Freeform 378"/>
              <p:cNvSpPr>
                <a:spLocks noEditPoints="1"/>
              </p:cNvSpPr>
              <p:nvPr userDrawn="1"/>
            </p:nvSpPr>
            <p:spPr bwMode="auto">
              <a:xfrm>
                <a:off x="6355" y="2346"/>
                <a:ext cx="22" cy="23"/>
              </a:xfrm>
              <a:custGeom>
                <a:avLst/>
                <a:gdLst/>
                <a:ahLst/>
                <a:cxnLst>
                  <a:cxn ang="0">
                    <a:pos x="67" y="49"/>
                  </a:cxn>
                  <a:cxn ang="0">
                    <a:pos x="67" y="56"/>
                  </a:cxn>
                  <a:cxn ang="0">
                    <a:pos x="65" y="60"/>
                  </a:cxn>
                  <a:cxn ang="0">
                    <a:pos x="62" y="64"/>
                  </a:cxn>
                  <a:cxn ang="0">
                    <a:pos x="59" y="67"/>
                  </a:cxn>
                  <a:cxn ang="0">
                    <a:pos x="55" y="69"/>
                  </a:cxn>
                  <a:cxn ang="0">
                    <a:pos x="50" y="70"/>
                  </a:cxn>
                  <a:cxn ang="0">
                    <a:pos x="45" y="70"/>
                  </a:cxn>
                  <a:cxn ang="0">
                    <a:pos x="39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40" y="0"/>
                  </a:cxn>
                  <a:cxn ang="0">
                    <a:pos x="45" y="0"/>
                  </a:cxn>
                  <a:cxn ang="0">
                    <a:pos x="49" y="1"/>
                  </a:cxn>
                  <a:cxn ang="0">
                    <a:pos x="53" y="1"/>
                  </a:cxn>
                  <a:cxn ang="0">
                    <a:pos x="56" y="3"/>
                  </a:cxn>
                  <a:cxn ang="0">
                    <a:pos x="60" y="5"/>
                  </a:cxn>
                  <a:cxn ang="0">
                    <a:pos x="62" y="6"/>
                  </a:cxn>
                  <a:cxn ang="0">
                    <a:pos x="64" y="10"/>
                  </a:cxn>
                  <a:cxn ang="0">
                    <a:pos x="65" y="14"/>
                  </a:cxn>
                  <a:cxn ang="0">
                    <a:pos x="65" y="19"/>
                  </a:cxn>
                  <a:cxn ang="0">
                    <a:pos x="65" y="25"/>
                  </a:cxn>
                  <a:cxn ang="0">
                    <a:pos x="62" y="30"/>
                  </a:cxn>
                  <a:cxn ang="0">
                    <a:pos x="57" y="32"/>
                  </a:cxn>
                  <a:cxn ang="0">
                    <a:pos x="53" y="33"/>
                  </a:cxn>
                  <a:cxn ang="0">
                    <a:pos x="53" y="35"/>
                  </a:cxn>
                  <a:cxn ang="0">
                    <a:pos x="59" y="35"/>
                  </a:cxn>
                  <a:cxn ang="0">
                    <a:pos x="64" y="38"/>
                  </a:cxn>
                  <a:cxn ang="0">
                    <a:pos x="66" y="43"/>
                  </a:cxn>
                  <a:cxn ang="0">
                    <a:pos x="67" y="49"/>
                  </a:cxn>
                  <a:cxn ang="0">
                    <a:pos x="41" y="21"/>
                  </a:cxn>
                  <a:cxn ang="0">
                    <a:pos x="41" y="19"/>
                  </a:cxn>
                  <a:cxn ang="0">
                    <a:pos x="40" y="16"/>
                  </a:cxn>
                  <a:cxn ang="0">
                    <a:pos x="38" y="16"/>
                  </a:cxn>
                  <a:cxn ang="0">
                    <a:pos x="33" y="15"/>
                  </a:cxn>
                  <a:cxn ang="0">
                    <a:pos x="23" y="15"/>
                  </a:cxn>
                  <a:cxn ang="0">
                    <a:pos x="23" y="28"/>
                  </a:cxn>
                  <a:cxn ang="0">
                    <a:pos x="33" y="28"/>
                  </a:cxn>
                  <a:cxn ang="0">
                    <a:pos x="38" y="28"/>
                  </a:cxn>
                  <a:cxn ang="0">
                    <a:pos x="40" y="27"/>
                  </a:cxn>
                  <a:cxn ang="0">
                    <a:pos x="41" y="25"/>
                  </a:cxn>
                  <a:cxn ang="0">
                    <a:pos x="41" y="21"/>
                  </a:cxn>
                  <a:cxn ang="0">
                    <a:pos x="44" y="48"/>
                  </a:cxn>
                  <a:cxn ang="0">
                    <a:pos x="43" y="44"/>
                  </a:cxn>
                  <a:cxn ang="0">
                    <a:pos x="41" y="42"/>
                  </a:cxn>
                  <a:cxn ang="0">
                    <a:pos x="39" y="42"/>
                  </a:cxn>
                  <a:cxn ang="0">
                    <a:pos x="34" y="41"/>
                  </a:cxn>
                  <a:cxn ang="0">
                    <a:pos x="23" y="41"/>
                  </a:cxn>
                  <a:cxn ang="0">
                    <a:pos x="23" y="56"/>
                  </a:cxn>
                  <a:cxn ang="0">
                    <a:pos x="34" y="56"/>
                  </a:cxn>
                  <a:cxn ang="0">
                    <a:pos x="38" y="56"/>
                  </a:cxn>
                  <a:cxn ang="0">
                    <a:pos x="41" y="54"/>
                  </a:cxn>
                  <a:cxn ang="0">
                    <a:pos x="43" y="52"/>
                  </a:cxn>
                  <a:cxn ang="0">
                    <a:pos x="44" y="48"/>
                  </a:cxn>
                </a:cxnLst>
                <a:rect l="0" t="0" r="r" b="b"/>
                <a:pathLst>
                  <a:path w="67" h="70">
                    <a:moveTo>
                      <a:pt x="67" y="49"/>
                    </a:moveTo>
                    <a:lnTo>
                      <a:pt x="67" y="56"/>
                    </a:lnTo>
                    <a:lnTo>
                      <a:pt x="65" y="60"/>
                    </a:lnTo>
                    <a:lnTo>
                      <a:pt x="62" y="64"/>
                    </a:lnTo>
                    <a:lnTo>
                      <a:pt x="59" y="67"/>
                    </a:lnTo>
                    <a:lnTo>
                      <a:pt x="55" y="69"/>
                    </a:lnTo>
                    <a:lnTo>
                      <a:pt x="50" y="70"/>
                    </a:lnTo>
                    <a:lnTo>
                      <a:pt x="45" y="70"/>
                    </a:lnTo>
                    <a:lnTo>
                      <a:pt x="39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9" y="1"/>
                    </a:lnTo>
                    <a:lnTo>
                      <a:pt x="53" y="1"/>
                    </a:lnTo>
                    <a:lnTo>
                      <a:pt x="56" y="3"/>
                    </a:lnTo>
                    <a:lnTo>
                      <a:pt x="60" y="5"/>
                    </a:lnTo>
                    <a:lnTo>
                      <a:pt x="62" y="6"/>
                    </a:lnTo>
                    <a:lnTo>
                      <a:pt x="64" y="10"/>
                    </a:lnTo>
                    <a:lnTo>
                      <a:pt x="65" y="14"/>
                    </a:lnTo>
                    <a:lnTo>
                      <a:pt x="65" y="19"/>
                    </a:lnTo>
                    <a:lnTo>
                      <a:pt x="65" y="25"/>
                    </a:lnTo>
                    <a:lnTo>
                      <a:pt x="62" y="30"/>
                    </a:lnTo>
                    <a:lnTo>
                      <a:pt x="57" y="32"/>
                    </a:lnTo>
                    <a:lnTo>
                      <a:pt x="53" y="33"/>
                    </a:lnTo>
                    <a:lnTo>
                      <a:pt x="53" y="35"/>
                    </a:lnTo>
                    <a:lnTo>
                      <a:pt x="59" y="35"/>
                    </a:lnTo>
                    <a:lnTo>
                      <a:pt x="64" y="38"/>
                    </a:lnTo>
                    <a:lnTo>
                      <a:pt x="66" y="43"/>
                    </a:lnTo>
                    <a:lnTo>
                      <a:pt x="67" y="49"/>
                    </a:lnTo>
                    <a:close/>
                    <a:moveTo>
                      <a:pt x="41" y="21"/>
                    </a:moveTo>
                    <a:lnTo>
                      <a:pt x="41" y="19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33" y="15"/>
                    </a:lnTo>
                    <a:lnTo>
                      <a:pt x="23" y="15"/>
                    </a:lnTo>
                    <a:lnTo>
                      <a:pt x="23" y="28"/>
                    </a:lnTo>
                    <a:lnTo>
                      <a:pt x="33" y="28"/>
                    </a:lnTo>
                    <a:lnTo>
                      <a:pt x="38" y="28"/>
                    </a:lnTo>
                    <a:lnTo>
                      <a:pt x="40" y="27"/>
                    </a:lnTo>
                    <a:lnTo>
                      <a:pt x="41" y="25"/>
                    </a:lnTo>
                    <a:lnTo>
                      <a:pt x="41" y="21"/>
                    </a:lnTo>
                    <a:close/>
                    <a:moveTo>
                      <a:pt x="44" y="48"/>
                    </a:moveTo>
                    <a:lnTo>
                      <a:pt x="43" y="44"/>
                    </a:lnTo>
                    <a:lnTo>
                      <a:pt x="41" y="42"/>
                    </a:lnTo>
                    <a:lnTo>
                      <a:pt x="39" y="42"/>
                    </a:lnTo>
                    <a:lnTo>
                      <a:pt x="34" y="41"/>
                    </a:lnTo>
                    <a:lnTo>
                      <a:pt x="23" y="41"/>
                    </a:lnTo>
                    <a:lnTo>
                      <a:pt x="23" y="56"/>
                    </a:lnTo>
                    <a:lnTo>
                      <a:pt x="34" y="56"/>
                    </a:lnTo>
                    <a:lnTo>
                      <a:pt x="38" y="56"/>
                    </a:lnTo>
                    <a:lnTo>
                      <a:pt x="41" y="54"/>
                    </a:lnTo>
                    <a:lnTo>
                      <a:pt x="43" y="52"/>
                    </a:lnTo>
                    <a:lnTo>
                      <a:pt x="44" y="4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99" name="Freeform 379"/>
              <p:cNvSpPr>
                <a:spLocks/>
              </p:cNvSpPr>
              <p:nvPr userDrawn="1"/>
            </p:nvSpPr>
            <p:spPr bwMode="auto">
              <a:xfrm>
                <a:off x="6380" y="2346"/>
                <a:ext cx="23" cy="24"/>
              </a:xfrm>
              <a:custGeom>
                <a:avLst/>
                <a:gdLst/>
                <a:ahLst/>
                <a:cxnLst>
                  <a:cxn ang="0">
                    <a:pos x="44" y="42"/>
                  </a:cxn>
                  <a:cxn ang="0">
                    <a:pos x="68" y="42"/>
                  </a:cxn>
                  <a:cxn ang="0">
                    <a:pos x="66" y="51"/>
                  </a:cxn>
                  <a:cxn ang="0">
                    <a:pos x="65" y="58"/>
                  </a:cxn>
                  <a:cxn ang="0">
                    <a:pos x="63" y="63"/>
                  </a:cxn>
                  <a:cxn ang="0">
                    <a:pos x="59" y="67"/>
                  </a:cxn>
                  <a:cxn ang="0">
                    <a:pos x="55" y="69"/>
                  </a:cxn>
                  <a:cxn ang="0">
                    <a:pos x="49" y="70"/>
                  </a:cxn>
                  <a:cxn ang="0">
                    <a:pos x="42" y="72"/>
                  </a:cxn>
                  <a:cxn ang="0">
                    <a:pos x="33" y="72"/>
                  </a:cxn>
                  <a:cxn ang="0">
                    <a:pos x="25" y="72"/>
                  </a:cxn>
                  <a:cxn ang="0">
                    <a:pos x="16" y="69"/>
                  </a:cxn>
                  <a:cxn ang="0">
                    <a:pos x="11" y="68"/>
                  </a:cxn>
                  <a:cxn ang="0">
                    <a:pos x="6" y="64"/>
                  </a:cxn>
                  <a:cxn ang="0">
                    <a:pos x="4" y="59"/>
                  </a:cxn>
                  <a:cxn ang="0">
                    <a:pos x="1" y="53"/>
                  </a:cxn>
                  <a:cxn ang="0">
                    <a:pos x="0" y="46"/>
                  </a:cxn>
                  <a:cxn ang="0">
                    <a:pos x="0" y="36"/>
                  </a:cxn>
                  <a:cxn ang="0">
                    <a:pos x="0" y="27"/>
                  </a:cxn>
                  <a:cxn ang="0">
                    <a:pos x="1" y="20"/>
                  </a:cxn>
                  <a:cxn ang="0">
                    <a:pos x="2" y="14"/>
                  </a:cxn>
                  <a:cxn ang="0">
                    <a:pos x="6" y="9"/>
                  </a:cxn>
                  <a:cxn ang="0">
                    <a:pos x="10" y="5"/>
                  </a:cxn>
                  <a:cxn ang="0">
                    <a:pos x="16" y="1"/>
                  </a:cxn>
                  <a:cxn ang="0">
                    <a:pos x="23" y="0"/>
                  </a:cxn>
                  <a:cxn ang="0">
                    <a:pos x="33" y="0"/>
                  </a:cxn>
                  <a:cxn ang="0">
                    <a:pos x="39" y="0"/>
                  </a:cxn>
                  <a:cxn ang="0">
                    <a:pos x="44" y="0"/>
                  </a:cxn>
                  <a:cxn ang="0">
                    <a:pos x="49" y="1"/>
                  </a:cxn>
                  <a:cxn ang="0">
                    <a:pos x="54" y="3"/>
                  </a:cxn>
                  <a:cxn ang="0">
                    <a:pos x="58" y="4"/>
                  </a:cxn>
                  <a:cxn ang="0">
                    <a:pos x="61" y="6"/>
                  </a:cxn>
                  <a:cxn ang="0">
                    <a:pos x="64" y="10"/>
                  </a:cxn>
                  <a:cxn ang="0">
                    <a:pos x="65" y="15"/>
                  </a:cxn>
                  <a:cxn ang="0">
                    <a:pos x="66" y="20"/>
                  </a:cxn>
                  <a:cxn ang="0">
                    <a:pos x="68" y="27"/>
                  </a:cxn>
                  <a:cxn ang="0">
                    <a:pos x="44" y="27"/>
                  </a:cxn>
                  <a:cxn ang="0">
                    <a:pos x="44" y="22"/>
                  </a:cxn>
                  <a:cxn ang="0">
                    <a:pos x="42" y="20"/>
                  </a:cxn>
                  <a:cxn ang="0">
                    <a:pos x="39" y="17"/>
                  </a:cxn>
                  <a:cxn ang="0">
                    <a:pos x="33" y="17"/>
                  </a:cxn>
                  <a:cxn ang="0">
                    <a:pos x="28" y="19"/>
                  </a:cxn>
                  <a:cxn ang="0">
                    <a:pos x="25" y="21"/>
                  </a:cxn>
                  <a:cxn ang="0">
                    <a:pos x="23" y="26"/>
                  </a:cxn>
                  <a:cxn ang="0">
                    <a:pos x="22" y="36"/>
                  </a:cxn>
                  <a:cxn ang="0">
                    <a:pos x="23" y="46"/>
                  </a:cxn>
                  <a:cxn ang="0">
                    <a:pos x="25" y="51"/>
                  </a:cxn>
                  <a:cxn ang="0">
                    <a:pos x="28" y="53"/>
                  </a:cxn>
                  <a:cxn ang="0">
                    <a:pos x="33" y="54"/>
                  </a:cxn>
                  <a:cxn ang="0">
                    <a:pos x="39" y="53"/>
                  </a:cxn>
                  <a:cxn ang="0">
                    <a:pos x="43" y="52"/>
                  </a:cxn>
                  <a:cxn ang="0">
                    <a:pos x="44" y="48"/>
                  </a:cxn>
                  <a:cxn ang="0">
                    <a:pos x="44" y="42"/>
                  </a:cxn>
                </a:cxnLst>
                <a:rect l="0" t="0" r="r" b="b"/>
                <a:pathLst>
                  <a:path w="68" h="72">
                    <a:moveTo>
                      <a:pt x="44" y="42"/>
                    </a:moveTo>
                    <a:lnTo>
                      <a:pt x="68" y="42"/>
                    </a:lnTo>
                    <a:lnTo>
                      <a:pt x="66" y="51"/>
                    </a:lnTo>
                    <a:lnTo>
                      <a:pt x="65" y="58"/>
                    </a:lnTo>
                    <a:lnTo>
                      <a:pt x="63" y="63"/>
                    </a:lnTo>
                    <a:lnTo>
                      <a:pt x="59" y="67"/>
                    </a:lnTo>
                    <a:lnTo>
                      <a:pt x="55" y="69"/>
                    </a:lnTo>
                    <a:lnTo>
                      <a:pt x="49" y="70"/>
                    </a:lnTo>
                    <a:lnTo>
                      <a:pt x="42" y="72"/>
                    </a:lnTo>
                    <a:lnTo>
                      <a:pt x="33" y="72"/>
                    </a:lnTo>
                    <a:lnTo>
                      <a:pt x="25" y="72"/>
                    </a:lnTo>
                    <a:lnTo>
                      <a:pt x="16" y="69"/>
                    </a:lnTo>
                    <a:lnTo>
                      <a:pt x="11" y="68"/>
                    </a:lnTo>
                    <a:lnTo>
                      <a:pt x="6" y="64"/>
                    </a:lnTo>
                    <a:lnTo>
                      <a:pt x="4" y="59"/>
                    </a:lnTo>
                    <a:lnTo>
                      <a:pt x="1" y="53"/>
                    </a:lnTo>
                    <a:lnTo>
                      <a:pt x="0" y="46"/>
                    </a:lnTo>
                    <a:lnTo>
                      <a:pt x="0" y="36"/>
                    </a:lnTo>
                    <a:lnTo>
                      <a:pt x="0" y="27"/>
                    </a:lnTo>
                    <a:lnTo>
                      <a:pt x="1" y="20"/>
                    </a:lnTo>
                    <a:lnTo>
                      <a:pt x="2" y="14"/>
                    </a:lnTo>
                    <a:lnTo>
                      <a:pt x="6" y="9"/>
                    </a:lnTo>
                    <a:lnTo>
                      <a:pt x="10" y="5"/>
                    </a:lnTo>
                    <a:lnTo>
                      <a:pt x="16" y="1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9" y="0"/>
                    </a:lnTo>
                    <a:lnTo>
                      <a:pt x="44" y="0"/>
                    </a:lnTo>
                    <a:lnTo>
                      <a:pt x="49" y="1"/>
                    </a:lnTo>
                    <a:lnTo>
                      <a:pt x="54" y="3"/>
                    </a:lnTo>
                    <a:lnTo>
                      <a:pt x="58" y="4"/>
                    </a:lnTo>
                    <a:lnTo>
                      <a:pt x="61" y="6"/>
                    </a:lnTo>
                    <a:lnTo>
                      <a:pt x="64" y="10"/>
                    </a:lnTo>
                    <a:lnTo>
                      <a:pt x="65" y="15"/>
                    </a:lnTo>
                    <a:lnTo>
                      <a:pt x="66" y="20"/>
                    </a:lnTo>
                    <a:lnTo>
                      <a:pt x="68" y="27"/>
                    </a:lnTo>
                    <a:lnTo>
                      <a:pt x="44" y="27"/>
                    </a:lnTo>
                    <a:lnTo>
                      <a:pt x="44" y="22"/>
                    </a:lnTo>
                    <a:lnTo>
                      <a:pt x="42" y="20"/>
                    </a:lnTo>
                    <a:lnTo>
                      <a:pt x="39" y="17"/>
                    </a:lnTo>
                    <a:lnTo>
                      <a:pt x="33" y="17"/>
                    </a:lnTo>
                    <a:lnTo>
                      <a:pt x="28" y="19"/>
                    </a:lnTo>
                    <a:lnTo>
                      <a:pt x="25" y="21"/>
                    </a:lnTo>
                    <a:lnTo>
                      <a:pt x="23" y="26"/>
                    </a:lnTo>
                    <a:lnTo>
                      <a:pt x="22" y="36"/>
                    </a:lnTo>
                    <a:lnTo>
                      <a:pt x="23" y="46"/>
                    </a:lnTo>
                    <a:lnTo>
                      <a:pt x="25" y="51"/>
                    </a:lnTo>
                    <a:lnTo>
                      <a:pt x="28" y="53"/>
                    </a:lnTo>
                    <a:lnTo>
                      <a:pt x="33" y="54"/>
                    </a:lnTo>
                    <a:lnTo>
                      <a:pt x="39" y="53"/>
                    </a:lnTo>
                    <a:lnTo>
                      <a:pt x="43" y="52"/>
                    </a:lnTo>
                    <a:lnTo>
                      <a:pt x="44" y="48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00" name="Freeform 380"/>
              <p:cNvSpPr>
                <a:spLocks/>
              </p:cNvSpPr>
              <p:nvPr userDrawn="1"/>
            </p:nvSpPr>
            <p:spPr bwMode="auto">
              <a:xfrm>
                <a:off x="6406" y="2346"/>
                <a:ext cx="24" cy="24"/>
              </a:xfrm>
              <a:custGeom>
                <a:avLst/>
                <a:gdLst/>
                <a:ahLst/>
                <a:cxnLst>
                  <a:cxn ang="0">
                    <a:pos x="71" y="70"/>
                  </a:cxn>
                  <a:cxn ang="0">
                    <a:pos x="68" y="72"/>
                  </a:cxn>
                  <a:cxn ang="0">
                    <a:pos x="64" y="72"/>
                  </a:cxn>
                  <a:cxn ang="0">
                    <a:pos x="58" y="72"/>
                  </a:cxn>
                  <a:cxn ang="0">
                    <a:pos x="53" y="70"/>
                  </a:cxn>
                  <a:cxn ang="0">
                    <a:pos x="50" y="69"/>
                  </a:cxn>
                  <a:cxn ang="0">
                    <a:pos x="47" y="68"/>
                  </a:cxn>
                  <a:cxn ang="0">
                    <a:pos x="45" y="64"/>
                  </a:cxn>
                  <a:cxn ang="0">
                    <a:pos x="42" y="62"/>
                  </a:cxn>
                  <a:cxn ang="0">
                    <a:pos x="42" y="57"/>
                  </a:cxn>
                  <a:cxn ang="0">
                    <a:pos x="41" y="51"/>
                  </a:cxn>
                  <a:cxn ang="0">
                    <a:pos x="41" y="49"/>
                  </a:cxn>
                  <a:cxn ang="0">
                    <a:pos x="41" y="46"/>
                  </a:cxn>
                  <a:cxn ang="0">
                    <a:pos x="40" y="43"/>
                  </a:cxn>
                  <a:cxn ang="0">
                    <a:pos x="37" y="42"/>
                  </a:cxn>
                  <a:cxn ang="0">
                    <a:pos x="32" y="42"/>
                  </a:cxn>
                  <a:cxn ang="0">
                    <a:pos x="24" y="42"/>
                  </a:cxn>
                  <a:cxn ang="0">
                    <a:pos x="24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24" y="0"/>
                  </a:cxn>
                  <a:cxn ang="0">
                    <a:pos x="24" y="26"/>
                  </a:cxn>
                  <a:cxn ang="0">
                    <a:pos x="30" y="26"/>
                  </a:cxn>
                  <a:cxn ang="0">
                    <a:pos x="35" y="26"/>
                  </a:cxn>
                  <a:cxn ang="0">
                    <a:pos x="37" y="25"/>
                  </a:cxn>
                  <a:cxn ang="0">
                    <a:pos x="40" y="22"/>
                  </a:cxn>
                  <a:cxn ang="0">
                    <a:pos x="40" y="19"/>
                  </a:cxn>
                  <a:cxn ang="0">
                    <a:pos x="40" y="14"/>
                  </a:cxn>
                  <a:cxn ang="0">
                    <a:pos x="41" y="9"/>
                  </a:cxn>
                  <a:cxn ang="0">
                    <a:pos x="42" y="5"/>
                  </a:cxn>
                  <a:cxn ang="0">
                    <a:pos x="45" y="3"/>
                  </a:cxn>
                  <a:cxn ang="0">
                    <a:pos x="47" y="1"/>
                  </a:cxn>
                  <a:cxn ang="0">
                    <a:pos x="51" y="0"/>
                  </a:cxn>
                  <a:cxn ang="0">
                    <a:pos x="56" y="0"/>
                  </a:cxn>
                  <a:cxn ang="0">
                    <a:pos x="62" y="0"/>
                  </a:cxn>
                  <a:cxn ang="0">
                    <a:pos x="66" y="0"/>
                  </a:cxn>
                  <a:cxn ang="0">
                    <a:pos x="68" y="0"/>
                  </a:cxn>
                  <a:cxn ang="0">
                    <a:pos x="68" y="14"/>
                  </a:cxn>
                  <a:cxn ang="0">
                    <a:pos x="66" y="14"/>
                  </a:cxn>
                  <a:cxn ang="0">
                    <a:pos x="64" y="15"/>
                  </a:cxn>
                  <a:cxn ang="0">
                    <a:pos x="63" y="16"/>
                  </a:cxn>
                  <a:cxn ang="0">
                    <a:pos x="63" y="19"/>
                  </a:cxn>
                  <a:cxn ang="0">
                    <a:pos x="62" y="25"/>
                  </a:cxn>
                  <a:cxn ang="0">
                    <a:pos x="61" y="30"/>
                  </a:cxn>
                  <a:cxn ang="0">
                    <a:pos x="57" y="32"/>
                  </a:cxn>
                  <a:cxn ang="0">
                    <a:pos x="51" y="33"/>
                  </a:cxn>
                  <a:cxn ang="0">
                    <a:pos x="51" y="33"/>
                  </a:cxn>
                  <a:cxn ang="0">
                    <a:pos x="55" y="33"/>
                  </a:cxn>
                  <a:cxn ang="0">
                    <a:pos x="57" y="35"/>
                  </a:cxn>
                  <a:cxn ang="0">
                    <a:pos x="59" y="36"/>
                  </a:cxn>
                  <a:cxn ang="0">
                    <a:pos x="62" y="37"/>
                  </a:cxn>
                  <a:cxn ang="0">
                    <a:pos x="63" y="42"/>
                  </a:cxn>
                  <a:cxn ang="0">
                    <a:pos x="64" y="49"/>
                  </a:cxn>
                  <a:cxn ang="0">
                    <a:pos x="64" y="53"/>
                  </a:cxn>
                  <a:cxn ang="0">
                    <a:pos x="66" y="54"/>
                  </a:cxn>
                  <a:cxn ang="0">
                    <a:pos x="68" y="56"/>
                  </a:cxn>
                  <a:cxn ang="0">
                    <a:pos x="71" y="57"/>
                  </a:cxn>
                  <a:cxn ang="0">
                    <a:pos x="71" y="70"/>
                  </a:cxn>
                </a:cxnLst>
                <a:rect l="0" t="0" r="r" b="b"/>
                <a:pathLst>
                  <a:path w="71" h="72">
                    <a:moveTo>
                      <a:pt x="71" y="70"/>
                    </a:moveTo>
                    <a:lnTo>
                      <a:pt x="68" y="72"/>
                    </a:lnTo>
                    <a:lnTo>
                      <a:pt x="64" y="72"/>
                    </a:lnTo>
                    <a:lnTo>
                      <a:pt x="58" y="72"/>
                    </a:lnTo>
                    <a:lnTo>
                      <a:pt x="53" y="70"/>
                    </a:lnTo>
                    <a:lnTo>
                      <a:pt x="50" y="69"/>
                    </a:lnTo>
                    <a:lnTo>
                      <a:pt x="47" y="68"/>
                    </a:lnTo>
                    <a:lnTo>
                      <a:pt x="45" y="64"/>
                    </a:lnTo>
                    <a:lnTo>
                      <a:pt x="42" y="62"/>
                    </a:lnTo>
                    <a:lnTo>
                      <a:pt x="42" y="57"/>
                    </a:lnTo>
                    <a:lnTo>
                      <a:pt x="41" y="51"/>
                    </a:lnTo>
                    <a:lnTo>
                      <a:pt x="41" y="49"/>
                    </a:lnTo>
                    <a:lnTo>
                      <a:pt x="41" y="46"/>
                    </a:lnTo>
                    <a:lnTo>
                      <a:pt x="40" y="43"/>
                    </a:lnTo>
                    <a:lnTo>
                      <a:pt x="37" y="42"/>
                    </a:lnTo>
                    <a:lnTo>
                      <a:pt x="32" y="42"/>
                    </a:lnTo>
                    <a:lnTo>
                      <a:pt x="24" y="42"/>
                    </a:lnTo>
                    <a:lnTo>
                      <a:pt x="24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24" y="0"/>
                    </a:lnTo>
                    <a:lnTo>
                      <a:pt x="24" y="26"/>
                    </a:lnTo>
                    <a:lnTo>
                      <a:pt x="30" y="26"/>
                    </a:lnTo>
                    <a:lnTo>
                      <a:pt x="35" y="26"/>
                    </a:lnTo>
                    <a:lnTo>
                      <a:pt x="37" y="25"/>
                    </a:lnTo>
                    <a:lnTo>
                      <a:pt x="40" y="22"/>
                    </a:lnTo>
                    <a:lnTo>
                      <a:pt x="40" y="19"/>
                    </a:lnTo>
                    <a:lnTo>
                      <a:pt x="40" y="14"/>
                    </a:lnTo>
                    <a:lnTo>
                      <a:pt x="41" y="9"/>
                    </a:lnTo>
                    <a:lnTo>
                      <a:pt x="42" y="5"/>
                    </a:lnTo>
                    <a:lnTo>
                      <a:pt x="45" y="3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6" y="0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4" y="15"/>
                    </a:lnTo>
                    <a:lnTo>
                      <a:pt x="63" y="16"/>
                    </a:lnTo>
                    <a:lnTo>
                      <a:pt x="63" y="19"/>
                    </a:lnTo>
                    <a:lnTo>
                      <a:pt x="62" y="25"/>
                    </a:lnTo>
                    <a:lnTo>
                      <a:pt x="61" y="30"/>
                    </a:lnTo>
                    <a:lnTo>
                      <a:pt x="57" y="32"/>
                    </a:lnTo>
                    <a:lnTo>
                      <a:pt x="51" y="33"/>
                    </a:lnTo>
                    <a:lnTo>
                      <a:pt x="51" y="33"/>
                    </a:lnTo>
                    <a:lnTo>
                      <a:pt x="55" y="33"/>
                    </a:lnTo>
                    <a:lnTo>
                      <a:pt x="57" y="35"/>
                    </a:lnTo>
                    <a:lnTo>
                      <a:pt x="59" y="36"/>
                    </a:lnTo>
                    <a:lnTo>
                      <a:pt x="62" y="37"/>
                    </a:lnTo>
                    <a:lnTo>
                      <a:pt x="63" y="42"/>
                    </a:lnTo>
                    <a:lnTo>
                      <a:pt x="64" y="49"/>
                    </a:lnTo>
                    <a:lnTo>
                      <a:pt x="64" y="53"/>
                    </a:lnTo>
                    <a:lnTo>
                      <a:pt x="66" y="54"/>
                    </a:lnTo>
                    <a:lnTo>
                      <a:pt x="68" y="56"/>
                    </a:lnTo>
                    <a:lnTo>
                      <a:pt x="71" y="57"/>
                    </a:lnTo>
                    <a:lnTo>
                      <a:pt x="71" y="7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01" name="Rectangle 381"/>
              <p:cNvSpPr>
                <a:spLocks noChangeArrowheads="1"/>
              </p:cNvSpPr>
              <p:nvPr userDrawn="1"/>
            </p:nvSpPr>
            <p:spPr bwMode="auto">
              <a:xfrm>
                <a:off x="6431" y="2353"/>
                <a:ext cx="12" cy="8"/>
              </a:xfrm>
              <a:prstGeom prst="rect">
                <a:avLst/>
              </a:prstGeom>
              <a:solidFill>
                <a:srgbClr val="E31E2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02" name="Freeform 382"/>
              <p:cNvSpPr>
                <a:spLocks/>
              </p:cNvSpPr>
              <p:nvPr userDrawn="1"/>
            </p:nvSpPr>
            <p:spPr bwMode="auto">
              <a:xfrm>
                <a:off x="6163" y="2392"/>
                <a:ext cx="29" cy="34"/>
              </a:xfrm>
              <a:custGeom>
                <a:avLst/>
                <a:gdLst/>
                <a:ahLst/>
                <a:cxnLst>
                  <a:cxn ang="0">
                    <a:pos x="72" y="100"/>
                  </a:cxn>
                  <a:cxn ang="0">
                    <a:pos x="61" y="96"/>
                  </a:cxn>
                  <a:cxn ang="0">
                    <a:pos x="58" y="85"/>
                  </a:cxn>
                  <a:cxn ang="0">
                    <a:pos x="56" y="68"/>
                  </a:cxn>
                  <a:cxn ang="0">
                    <a:pos x="51" y="62"/>
                  </a:cxn>
                  <a:cxn ang="0">
                    <a:pos x="27" y="60"/>
                  </a:cxn>
                  <a:cxn ang="0">
                    <a:pos x="0" y="100"/>
                  </a:cxn>
                  <a:cxn ang="0">
                    <a:pos x="27" y="0"/>
                  </a:cxn>
                  <a:cxn ang="0">
                    <a:pos x="45" y="37"/>
                  </a:cxn>
                  <a:cxn ang="0">
                    <a:pos x="54" y="35"/>
                  </a:cxn>
                  <a:cxn ang="0">
                    <a:pos x="56" y="25"/>
                  </a:cxn>
                  <a:cxn ang="0">
                    <a:pos x="58" y="9"/>
                  </a:cxn>
                  <a:cxn ang="0">
                    <a:pos x="65" y="1"/>
                  </a:cxn>
                  <a:cxn ang="0">
                    <a:pos x="88" y="0"/>
                  </a:cxn>
                  <a:cxn ang="0">
                    <a:pos x="88" y="17"/>
                  </a:cxn>
                  <a:cxn ang="0">
                    <a:pos x="87" y="17"/>
                  </a:cxn>
                  <a:cxn ang="0">
                    <a:pos x="85" y="17"/>
                  </a:cxn>
                  <a:cxn ang="0">
                    <a:pos x="83" y="19"/>
                  </a:cxn>
                  <a:cxn ang="0">
                    <a:pos x="82" y="21"/>
                  </a:cxn>
                  <a:cxn ang="0">
                    <a:pos x="82" y="31"/>
                  </a:cxn>
                  <a:cxn ang="0">
                    <a:pos x="81" y="38"/>
                  </a:cxn>
                  <a:cxn ang="0">
                    <a:pos x="78" y="44"/>
                  </a:cxn>
                  <a:cxn ang="0">
                    <a:pos x="74" y="47"/>
                  </a:cxn>
                  <a:cxn ang="0">
                    <a:pos x="66" y="48"/>
                  </a:cxn>
                  <a:cxn ang="0">
                    <a:pos x="70" y="49"/>
                  </a:cxn>
                  <a:cxn ang="0">
                    <a:pos x="76" y="52"/>
                  </a:cxn>
                  <a:cxn ang="0">
                    <a:pos x="81" y="57"/>
                  </a:cxn>
                  <a:cxn ang="0">
                    <a:pos x="83" y="63"/>
                  </a:cxn>
                  <a:cxn ang="0">
                    <a:pos x="83" y="76"/>
                  </a:cxn>
                  <a:cxn ang="0">
                    <a:pos x="85" y="80"/>
                  </a:cxn>
                  <a:cxn ang="0">
                    <a:pos x="86" y="83"/>
                  </a:cxn>
                  <a:cxn ang="0">
                    <a:pos x="87" y="83"/>
                  </a:cxn>
                  <a:cxn ang="0">
                    <a:pos x="89" y="83"/>
                  </a:cxn>
                </a:cxnLst>
                <a:rect l="0" t="0" r="r" b="b"/>
                <a:pathLst>
                  <a:path w="89" h="100">
                    <a:moveTo>
                      <a:pt x="89" y="100"/>
                    </a:moveTo>
                    <a:lnTo>
                      <a:pt x="72" y="100"/>
                    </a:lnTo>
                    <a:lnTo>
                      <a:pt x="66" y="99"/>
                    </a:lnTo>
                    <a:lnTo>
                      <a:pt x="61" y="96"/>
                    </a:lnTo>
                    <a:lnTo>
                      <a:pt x="58" y="91"/>
                    </a:lnTo>
                    <a:lnTo>
                      <a:pt x="58" y="85"/>
                    </a:lnTo>
                    <a:lnTo>
                      <a:pt x="58" y="74"/>
                    </a:lnTo>
                    <a:lnTo>
                      <a:pt x="56" y="68"/>
                    </a:lnTo>
                    <a:lnTo>
                      <a:pt x="54" y="64"/>
                    </a:lnTo>
                    <a:lnTo>
                      <a:pt x="51" y="62"/>
                    </a:lnTo>
                    <a:lnTo>
                      <a:pt x="46" y="60"/>
                    </a:lnTo>
                    <a:lnTo>
                      <a:pt x="27" y="60"/>
                    </a:lnTo>
                    <a:lnTo>
                      <a:pt x="27" y="100"/>
                    </a:lnTo>
                    <a:lnTo>
                      <a:pt x="0" y="100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37"/>
                    </a:lnTo>
                    <a:lnTo>
                      <a:pt x="45" y="37"/>
                    </a:lnTo>
                    <a:lnTo>
                      <a:pt x="50" y="37"/>
                    </a:lnTo>
                    <a:lnTo>
                      <a:pt x="54" y="35"/>
                    </a:lnTo>
                    <a:lnTo>
                      <a:pt x="55" y="31"/>
                    </a:lnTo>
                    <a:lnTo>
                      <a:pt x="56" y="25"/>
                    </a:lnTo>
                    <a:lnTo>
                      <a:pt x="56" y="15"/>
                    </a:lnTo>
                    <a:lnTo>
                      <a:pt x="58" y="9"/>
                    </a:lnTo>
                    <a:lnTo>
                      <a:pt x="60" y="4"/>
                    </a:lnTo>
                    <a:lnTo>
                      <a:pt x="65" y="1"/>
                    </a:lnTo>
                    <a:lnTo>
                      <a:pt x="72" y="0"/>
                    </a:lnTo>
                    <a:lnTo>
                      <a:pt x="88" y="0"/>
                    </a:lnTo>
                    <a:lnTo>
                      <a:pt x="88" y="17"/>
                    </a:lnTo>
                    <a:lnTo>
                      <a:pt x="88" y="17"/>
                    </a:lnTo>
                    <a:lnTo>
                      <a:pt x="88" y="17"/>
                    </a:lnTo>
                    <a:lnTo>
                      <a:pt x="87" y="17"/>
                    </a:lnTo>
                    <a:lnTo>
                      <a:pt x="86" y="17"/>
                    </a:lnTo>
                    <a:lnTo>
                      <a:pt x="85" y="17"/>
                    </a:lnTo>
                    <a:lnTo>
                      <a:pt x="85" y="17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2" y="24"/>
                    </a:lnTo>
                    <a:lnTo>
                      <a:pt x="82" y="31"/>
                    </a:lnTo>
                    <a:lnTo>
                      <a:pt x="82" y="35"/>
                    </a:lnTo>
                    <a:lnTo>
                      <a:pt x="81" y="38"/>
                    </a:lnTo>
                    <a:lnTo>
                      <a:pt x="80" y="42"/>
                    </a:lnTo>
                    <a:lnTo>
                      <a:pt x="78" y="44"/>
                    </a:lnTo>
                    <a:lnTo>
                      <a:pt x="76" y="46"/>
                    </a:lnTo>
                    <a:lnTo>
                      <a:pt x="74" y="47"/>
                    </a:lnTo>
                    <a:lnTo>
                      <a:pt x="70" y="48"/>
                    </a:lnTo>
                    <a:lnTo>
                      <a:pt x="66" y="48"/>
                    </a:lnTo>
                    <a:lnTo>
                      <a:pt x="66" y="49"/>
                    </a:lnTo>
                    <a:lnTo>
                      <a:pt x="70" y="49"/>
                    </a:lnTo>
                    <a:lnTo>
                      <a:pt x="74" y="51"/>
                    </a:lnTo>
                    <a:lnTo>
                      <a:pt x="76" y="52"/>
                    </a:lnTo>
                    <a:lnTo>
                      <a:pt x="78" y="54"/>
                    </a:lnTo>
                    <a:lnTo>
                      <a:pt x="81" y="57"/>
                    </a:lnTo>
                    <a:lnTo>
                      <a:pt x="82" y="59"/>
                    </a:lnTo>
                    <a:lnTo>
                      <a:pt x="83" y="63"/>
                    </a:lnTo>
                    <a:lnTo>
                      <a:pt x="83" y="67"/>
                    </a:lnTo>
                    <a:lnTo>
                      <a:pt x="83" y="76"/>
                    </a:lnTo>
                    <a:lnTo>
                      <a:pt x="83" y="79"/>
                    </a:lnTo>
                    <a:lnTo>
                      <a:pt x="85" y="80"/>
                    </a:lnTo>
                    <a:lnTo>
                      <a:pt x="85" y="81"/>
                    </a:lnTo>
                    <a:lnTo>
                      <a:pt x="86" y="83"/>
                    </a:lnTo>
                    <a:lnTo>
                      <a:pt x="87" y="83"/>
                    </a:lnTo>
                    <a:lnTo>
                      <a:pt x="87" y="83"/>
                    </a:lnTo>
                    <a:lnTo>
                      <a:pt x="88" y="83"/>
                    </a:lnTo>
                    <a:lnTo>
                      <a:pt x="89" y="83"/>
                    </a:lnTo>
                    <a:lnTo>
                      <a:pt x="89" y="10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03" name="Freeform 383"/>
              <p:cNvSpPr>
                <a:spLocks noEditPoints="1"/>
              </p:cNvSpPr>
              <p:nvPr userDrawn="1"/>
            </p:nvSpPr>
            <p:spPr bwMode="auto">
              <a:xfrm>
                <a:off x="6197" y="2402"/>
                <a:ext cx="23" cy="24"/>
              </a:xfrm>
              <a:custGeom>
                <a:avLst/>
                <a:gdLst/>
                <a:ahLst/>
                <a:cxnLst>
                  <a:cxn ang="0">
                    <a:pos x="28" y="42"/>
                  </a:cxn>
                  <a:cxn ang="0">
                    <a:pos x="23" y="45"/>
                  </a:cxn>
                  <a:cxn ang="0">
                    <a:pos x="23" y="51"/>
                  </a:cxn>
                  <a:cxn ang="0">
                    <a:pos x="24" y="54"/>
                  </a:cxn>
                  <a:cxn ang="0">
                    <a:pos x="28" y="56"/>
                  </a:cxn>
                  <a:cxn ang="0">
                    <a:pos x="31" y="56"/>
                  </a:cxn>
                  <a:cxn ang="0">
                    <a:pos x="39" y="56"/>
                  </a:cxn>
                  <a:cxn ang="0">
                    <a:pos x="44" y="53"/>
                  </a:cxn>
                  <a:cxn ang="0">
                    <a:pos x="44" y="44"/>
                  </a:cxn>
                  <a:cxn ang="0">
                    <a:pos x="38" y="42"/>
                  </a:cxn>
                  <a:cxn ang="0">
                    <a:pos x="45" y="70"/>
                  </a:cxn>
                  <a:cxn ang="0">
                    <a:pos x="45" y="60"/>
                  </a:cxn>
                  <a:cxn ang="0">
                    <a:pos x="39" y="69"/>
                  </a:cxn>
                  <a:cxn ang="0">
                    <a:pos x="26" y="71"/>
                  </a:cxn>
                  <a:cxn ang="0">
                    <a:pos x="13" y="70"/>
                  </a:cxn>
                  <a:cxn ang="0">
                    <a:pos x="6" y="66"/>
                  </a:cxn>
                  <a:cxn ang="0">
                    <a:pos x="1" y="60"/>
                  </a:cxn>
                  <a:cxn ang="0">
                    <a:pos x="0" y="49"/>
                  </a:cxn>
                  <a:cxn ang="0">
                    <a:pos x="1" y="39"/>
                  </a:cxn>
                  <a:cxn ang="0">
                    <a:pos x="6" y="32"/>
                  </a:cxn>
                  <a:cxn ang="0">
                    <a:pos x="13" y="28"/>
                  </a:cxn>
                  <a:cxn ang="0">
                    <a:pos x="26" y="27"/>
                  </a:cxn>
                  <a:cxn ang="0">
                    <a:pos x="31" y="27"/>
                  </a:cxn>
                  <a:cxn ang="0">
                    <a:pos x="35" y="28"/>
                  </a:cxn>
                  <a:cxn ang="0">
                    <a:pos x="42" y="30"/>
                  </a:cxn>
                  <a:cxn ang="0">
                    <a:pos x="44" y="35"/>
                  </a:cxn>
                  <a:cxn ang="0">
                    <a:pos x="45" y="24"/>
                  </a:cxn>
                  <a:cxn ang="0">
                    <a:pos x="45" y="19"/>
                  </a:cxn>
                  <a:cxn ang="0">
                    <a:pos x="44" y="16"/>
                  </a:cxn>
                  <a:cxn ang="0">
                    <a:pos x="40" y="14"/>
                  </a:cxn>
                  <a:cxn ang="0">
                    <a:pos x="34" y="13"/>
                  </a:cxn>
                  <a:cxn ang="0">
                    <a:pos x="28" y="14"/>
                  </a:cxn>
                  <a:cxn ang="0">
                    <a:pos x="26" y="21"/>
                  </a:cxn>
                  <a:cxn ang="0">
                    <a:pos x="2" y="17"/>
                  </a:cxn>
                  <a:cxn ang="0">
                    <a:pos x="3" y="12"/>
                  </a:cxn>
                  <a:cxn ang="0">
                    <a:pos x="6" y="7"/>
                  </a:cxn>
                  <a:cxn ang="0">
                    <a:pos x="8" y="5"/>
                  </a:cxn>
                  <a:cxn ang="0">
                    <a:pos x="12" y="2"/>
                  </a:cxn>
                  <a:cxn ang="0">
                    <a:pos x="17" y="1"/>
                  </a:cxn>
                  <a:cxn ang="0">
                    <a:pos x="21" y="0"/>
                  </a:cxn>
                  <a:cxn ang="0">
                    <a:pos x="27" y="0"/>
                  </a:cxn>
                  <a:cxn ang="0">
                    <a:pos x="32" y="0"/>
                  </a:cxn>
                  <a:cxn ang="0">
                    <a:pos x="42" y="0"/>
                  </a:cxn>
                  <a:cxn ang="0">
                    <a:pos x="53" y="1"/>
                  </a:cxn>
                  <a:cxn ang="0">
                    <a:pos x="60" y="3"/>
                  </a:cxn>
                  <a:cxn ang="0">
                    <a:pos x="65" y="10"/>
                  </a:cxn>
                  <a:cxn ang="0">
                    <a:pos x="67" y="19"/>
                  </a:cxn>
                  <a:cxn ang="0">
                    <a:pos x="69" y="70"/>
                  </a:cxn>
                </a:cxnLst>
                <a:rect l="0" t="0" r="r" b="b"/>
                <a:pathLst>
                  <a:path w="69" h="71">
                    <a:moveTo>
                      <a:pt x="33" y="42"/>
                    </a:moveTo>
                    <a:lnTo>
                      <a:pt x="28" y="42"/>
                    </a:lnTo>
                    <a:lnTo>
                      <a:pt x="26" y="43"/>
                    </a:lnTo>
                    <a:lnTo>
                      <a:pt x="23" y="45"/>
                    </a:lnTo>
                    <a:lnTo>
                      <a:pt x="23" y="49"/>
                    </a:lnTo>
                    <a:lnTo>
                      <a:pt x="23" y="51"/>
                    </a:lnTo>
                    <a:lnTo>
                      <a:pt x="23" y="53"/>
                    </a:lnTo>
                    <a:lnTo>
                      <a:pt x="24" y="54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9" y="56"/>
                    </a:lnTo>
                    <a:lnTo>
                      <a:pt x="31" y="56"/>
                    </a:lnTo>
                    <a:lnTo>
                      <a:pt x="33" y="56"/>
                    </a:lnTo>
                    <a:lnTo>
                      <a:pt x="39" y="56"/>
                    </a:lnTo>
                    <a:lnTo>
                      <a:pt x="43" y="55"/>
                    </a:lnTo>
                    <a:lnTo>
                      <a:pt x="44" y="53"/>
                    </a:lnTo>
                    <a:lnTo>
                      <a:pt x="45" y="48"/>
                    </a:lnTo>
                    <a:lnTo>
                      <a:pt x="44" y="44"/>
                    </a:lnTo>
                    <a:lnTo>
                      <a:pt x="42" y="43"/>
                    </a:lnTo>
                    <a:lnTo>
                      <a:pt x="38" y="42"/>
                    </a:lnTo>
                    <a:lnTo>
                      <a:pt x="33" y="42"/>
                    </a:lnTo>
                    <a:close/>
                    <a:moveTo>
                      <a:pt x="45" y="70"/>
                    </a:moveTo>
                    <a:lnTo>
                      <a:pt x="47" y="60"/>
                    </a:lnTo>
                    <a:lnTo>
                      <a:pt x="45" y="60"/>
                    </a:lnTo>
                    <a:lnTo>
                      <a:pt x="43" y="65"/>
                    </a:lnTo>
                    <a:lnTo>
                      <a:pt x="39" y="69"/>
                    </a:lnTo>
                    <a:lnTo>
                      <a:pt x="33" y="70"/>
                    </a:lnTo>
                    <a:lnTo>
                      <a:pt x="26" y="71"/>
                    </a:lnTo>
                    <a:lnTo>
                      <a:pt x="19" y="71"/>
                    </a:lnTo>
                    <a:lnTo>
                      <a:pt x="13" y="70"/>
                    </a:lnTo>
                    <a:lnTo>
                      <a:pt x="10" y="69"/>
                    </a:lnTo>
                    <a:lnTo>
                      <a:pt x="6" y="66"/>
                    </a:lnTo>
                    <a:lnTo>
                      <a:pt x="3" y="64"/>
                    </a:lnTo>
                    <a:lnTo>
                      <a:pt x="1" y="60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1" y="39"/>
                    </a:lnTo>
                    <a:lnTo>
                      <a:pt x="3" y="35"/>
                    </a:lnTo>
                    <a:lnTo>
                      <a:pt x="6" y="32"/>
                    </a:lnTo>
                    <a:lnTo>
                      <a:pt x="10" y="30"/>
                    </a:lnTo>
                    <a:lnTo>
                      <a:pt x="13" y="28"/>
                    </a:lnTo>
                    <a:lnTo>
                      <a:pt x="19" y="28"/>
                    </a:lnTo>
                    <a:lnTo>
                      <a:pt x="26" y="27"/>
                    </a:lnTo>
                    <a:lnTo>
                      <a:pt x="28" y="27"/>
                    </a:lnTo>
                    <a:lnTo>
                      <a:pt x="31" y="27"/>
                    </a:lnTo>
                    <a:lnTo>
                      <a:pt x="33" y="28"/>
                    </a:lnTo>
                    <a:lnTo>
                      <a:pt x="35" y="28"/>
                    </a:lnTo>
                    <a:lnTo>
                      <a:pt x="39" y="29"/>
                    </a:lnTo>
                    <a:lnTo>
                      <a:pt x="42" y="30"/>
                    </a:lnTo>
                    <a:lnTo>
                      <a:pt x="43" y="33"/>
                    </a:lnTo>
                    <a:lnTo>
                      <a:pt x="44" y="35"/>
                    </a:lnTo>
                    <a:lnTo>
                      <a:pt x="45" y="35"/>
                    </a:lnTo>
                    <a:lnTo>
                      <a:pt x="45" y="24"/>
                    </a:lnTo>
                    <a:lnTo>
                      <a:pt x="45" y="22"/>
                    </a:lnTo>
                    <a:lnTo>
                      <a:pt x="45" y="19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0" y="14"/>
                    </a:lnTo>
                    <a:lnTo>
                      <a:pt x="38" y="13"/>
                    </a:lnTo>
                    <a:lnTo>
                      <a:pt x="34" y="13"/>
                    </a:lnTo>
                    <a:lnTo>
                      <a:pt x="31" y="13"/>
                    </a:lnTo>
                    <a:lnTo>
                      <a:pt x="28" y="14"/>
                    </a:lnTo>
                    <a:lnTo>
                      <a:pt x="26" y="17"/>
                    </a:lnTo>
                    <a:lnTo>
                      <a:pt x="26" y="21"/>
                    </a:lnTo>
                    <a:lnTo>
                      <a:pt x="2" y="21"/>
                    </a:lnTo>
                    <a:lnTo>
                      <a:pt x="2" y="17"/>
                    </a:lnTo>
                    <a:lnTo>
                      <a:pt x="3" y="14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53" y="1"/>
                    </a:lnTo>
                    <a:lnTo>
                      <a:pt x="56" y="2"/>
                    </a:lnTo>
                    <a:lnTo>
                      <a:pt x="60" y="3"/>
                    </a:lnTo>
                    <a:lnTo>
                      <a:pt x="64" y="6"/>
                    </a:lnTo>
                    <a:lnTo>
                      <a:pt x="65" y="10"/>
                    </a:lnTo>
                    <a:lnTo>
                      <a:pt x="67" y="14"/>
                    </a:lnTo>
                    <a:lnTo>
                      <a:pt x="67" y="19"/>
                    </a:lnTo>
                    <a:lnTo>
                      <a:pt x="69" y="27"/>
                    </a:lnTo>
                    <a:lnTo>
                      <a:pt x="69" y="70"/>
                    </a:lnTo>
                    <a:lnTo>
                      <a:pt x="45" y="7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04" name="Freeform 384"/>
              <p:cNvSpPr>
                <a:spLocks/>
              </p:cNvSpPr>
              <p:nvPr userDrawn="1"/>
            </p:nvSpPr>
            <p:spPr bwMode="auto">
              <a:xfrm>
                <a:off x="6224" y="2402"/>
                <a:ext cx="32" cy="24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48" y="50"/>
                  </a:cxn>
                  <a:cxn ang="0">
                    <a:pos x="48" y="50"/>
                  </a:cxn>
                  <a:cxn ang="0">
                    <a:pos x="60" y="0"/>
                  </a:cxn>
                  <a:cxn ang="0">
                    <a:pos x="95" y="0"/>
                  </a:cxn>
                  <a:cxn ang="0">
                    <a:pos x="95" y="70"/>
                  </a:cxn>
                  <a:cxn ang="0">
                    <a:pos x="73" y="70"/>
                  </a:cxn>
                  <a:cxn ang="0">
                    <a:pos x="73" y="16"/>
                  </a:cxn>
                  <a:cxn ang="0">
                    <a:pos x="73" y="16"/>
                  </a:cxn>
                  <a:cxn ang="0">
                    <a:pos x="58" y="70"/>
                  </a:cxn>
                  <a:cxn ang="0">
                    <a:pos x="37" y="70"/>
                  </a:cxn>
                  <a:cxn ang="0">
                    <a:pos x="23" y="16"/>
                  </a:cxn>
                  <a:cxn ang="0">
                    <a:pos x="23" y="16"/>
                  </a:cxn>
                  <a:cxn ang="0">
                    <a:pos x="23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37" y="0"/>
                  </a:cxn>
                </a:cxnLst>
                <a:rect l="0" t="0" r="r" b="b"/>
                <a:pathLst>
                  <a:path w="95" h="70">
                    <a:moveTo>
                      <a:pt x="37" y="0"/>
                    </a:moveTo>
                    <a:lnTo>
                      <a:pt x="48" y="50"/>
                    </a:lnTo>
                    <a:lnTo>
                      <a:pt x="48" y="50"/>
                    </a:lnTo>
                    <a:lnTo>
                      <a:pt x="60" y="0"/>
                    </a:lnTo>
                    <a:lnTo>
                      <a:pt x="95" y="0"/>
                    </a:lnTo>
                    <a:lnTo>
                      <a:pt x="95" y="70"/>
                    </a:lnTo>
                    <a:lnTo>
                      <a:pt x="73" y="70"/>
                    </a:lnTo>
                    <a:lnTo>
                      <a:pt x="73" y="16"/>
                    </a:lnTo>
                    <a:lnTo>
                      <a:pt x="73" y="16"/>
                    </a:lnTo>
                    <a:lnTo>
                      <a:pt x="58" y="70"/>
                    </a:lnTo>
                    <a:lnTo>
                      <a:pt x="37" y="70"/>
                    </a:lnTo>
                    <a:lnTo>
                      <a:pt x="23" y="16"/>
                    </a:lnTo>
                    <a:lnTo>
                      <a:pt x="23" y="16"/>
                    </a:lnTo>
                    <a:lnTo>
                      <a:pt x="23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05" name="Freeform 385"/>
              <p:cNvSpPr>
                <a:spLocks/>
              </p:cNvSpPr>
              <p:nvPr userDrawn="1"/>
            </p:nvSpPr>
            <p:spPr bwMode="auto">
              <a:xfrm>
                <a:off x="6261" y="2402"/>
                <a:ext cx="21" cy="24"/>
              </a:xfrm>
              <a:custGeom>
                <a:avLst/>
                <a:gdLst/>
                <a:ahLst/>
                <a:cxnLst>
                  <a:cxn ang="0">
                    <a:pos x="42" y="28"/>
                  </a:cxn>
                  <a:cxn ang="0">
                    <a:pos x="42" y="0"/>
                  </a:cxn>
                  <a:cxn ang="0">
                    <a:pos x="65" y="0"/>
                  </a:cxn>
                  <a:cxn ang="0">
                    <a:pos x="65" y="70"/>
                  </a:cxn>
                  <a:cxn ang="0">
                    <a:pos x="42" y="70"/>
                  </a:cxn>
                  <a:cxn ang="0">
                    <a:pos x="42" y="44"/>
                  </a:cxn>
                  <a:cxn ang="0">
                    <a:pos x="27" y="44"/>
                  </a:cxn>
                  <a:cxn ang="0">
                    <a:pos x="22" y="44"/>
                  </a:cxn>
                  <a:cxn ang="0">
                    <a:pos x="18" y="44"/>
                  </a:cxn>
                  <a:cxn ang="0">
                    <a:pos x="14" y="43"/>
                  </a:cxn>
                  <a:cxn ang="0">
                    <a:pos x="11" y="43"/>
                  </a:cxn>
                  <a:cxn ang="0">
                    <a:pos x="7" y="40"/>
                  </a:cxn>
                  <a:cxn ang="0">
                    <a:pos x="5" y="39"/>
                  </a:cxn>
                  <a:cxn ang="0">
                    <a:pos x="3" y="37"/>
                  </a:cxn>
                  <a:cxn ang="0">
                    <a:pos x="1" y="33"/>
                  </a:cxn>
                  <a:cxn ang="0">
                    <a:pos x="0" y="29"/>
                  </a:cxn>
                  <a:cxn ang="0">
                    <a:pos x="0" y="24"/>
                  </a:cxn>
                  <a:cxn ang="0">
                    <a:pos x="0" y="0"/>
                  </a:cxn>
                  <a:cxn ang="0">
                    <a:pos x="23" y="0"/>
                  </a:cxn>
                  <a:cxn ang="0">
                    <a:pos x="23" y="22"/>
                  </a:cxn>
                  <a:cxn ang="0">
                    <a:pos x="23" y="24"/>
                  </a:cxn>
                  <a:cxn ang="0">
                    <a:pos x="24" y="27"/>
                  </a:cxn>
                  <a:cxn ang="0">
                    <a:pos x="26" y="28"/>
                  </a:cxn>
                  <a:cxn ang="0">
                    <a:pos x="28" y="28"/>
                  </a:cxn>
                  <a:cxn ang="0">
                    <a:pos x="42" y="28"/>
                  </a:cxn>
                </a:cxnLst>
                <a:rect l="0" t="0" r="r" b="b"/>
                <a:pathLst>
                  <a:path w="65" h="70">
                    <a:moveTo>
                      <a:pt x="42" y="28"/>
                    </a:moveTo>
                    <a:lnTo>
                      <a:pt x="42" y="0"/>
                    </a:lnTo>
                    <a:lnTo>
                      <a:pt x="65" y="0"/>
                    </a:lnTo>
                    <a:lnTo>
                      <a:pt x="65" y="70"/>
                    </a:lnTo>
                    <a:lnTo>
                      <a:pt x="42" y="70"/>
                    </a:lnTo>
                    <a:lnTo>
                      <a:pt x="42" y="44"/>
                    </a:lnTo>
                    <a:lnTo>
                      <a:pt x="27" y="44"/>
                    </a:lnTo>
                    <a:lnTo>
                      <a:pt x="22" y="44"/>
                    </a:lnTo>
                    <a:lnTo>
                      <a:pt x="18" y="44"/>
                    </a:lnTo>
                    <a:lnTo>
                      <a:pt x="14" y="43"/>
                    </a:lnTo>
                    <a:lnTo>
                      <a:pt x="11" y="43"/>
                    </a:lnTo>
                    <a:lnTo>
                      <a:pt x="7" y="40"/>
                    </a:lnTo>
                    <a:lnTo>
                      <a:pt x="5" y="39"/>
                    </a:lnTo>
                    <a:lnTo>
                      <a:pt x="3" y="37"/>
                    </a:lnTo>
                    <a:lnTo>
                      <a:pt x="1" y="33"/>
                    </a:lnTo>
                    <a:lnTo>
                      <a:pt x="0" y="29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2"/>
                    </a:lnTo>
                    <a:lnTo>
                      <a:pt x="23" y="24"/>
                    </a:lnTo>
                    <a:lnTo>
                      <a:pt x="24" y="27"/>
                    </a:lnTo>
                    <a:lnTo>
                      <a:pt x="26" y="28"/>
                    </a:lnTo>
                    <a:lnTo>
                      <a:pt x="28" y="28"/>
                    </a:lnTo>
                    <a:lnTo>
                      <a:pt x="42" y="2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06" name="Freeform 386"/>
              <p:cNvSpPr>
                <a:spLocks noEditPoints="1"/>
              </p:cNvSpPr>
              <p:nvPr userDrawn="1"/>
            </p:nvSpPr>
            <p:spPr bwMode="auto">
              <a:xfrm>
                <a:off x="6286" y="2402"/>
                <a:ext cx="23" cy="24"/>
              </a:xfrm>
              <a:custGeom>
                <a:avLst/>
                <a:gdLst/>
                <a:ahLst/>
                <a:cxnLst>
                  <a:cxn ang="0">
                    <a:pos x="30" y="42"/>
                  </a:cxn>
                  <a:cxn ang="0">
                    <a:pos x="24" y="45"/>
                  </a:cxn>
                  <a:cxn ang="0">
                    <a:pos x="24" y="51"/>
                  </a:cxn>
                  <a:cxn ang="0">
                    <a:pos x="26" y="54"/>
                  </a:cxn>
                  <a:cxn ang="0">
                    <a:pos x="29" y="56"/>
                  </a:cxn>
                  <a:cxn ang="0">
                    <a:pos x="32" y="56"/>
                  </a:cxn>
                  <a:cxn ang="0">
                    <a:pos x="40" y="56"/>
                  </a:cxn>
                  <a:cxn ang="0">
                    <a:pos x="46" y="53"/>
                  </a:cxn>
                  <a:cxn ang="0">
                    <a:pos x="46" y="44"/>
                  </a:cxn>
                  <a:cxn ang="0">
                    <a:pos x="40" y="42"/>
                  </a:cxn>
                  <a:cxn ang="0">
                    <a:pos x="46" y="70"/>
                  </a:cxn>
                  <a:cxn ang="0">
                    <a:pos x="46" y="60"/>
                  </a:cxn>
                  <a:cxn ang="0">
                    <a:pos x="40" y="69"/>
                  </a:cxn>
                  <a:cxn ang="0">
                    <a:pos x="26" y="71"/>
                  </a:cxn>
                  <a:cxn ang="0">
                    <a:pos x="15" y="70"/>
                  </a:cxn>
                  <a:cxn ang="0">
                    <a:pos x="6" y="66"/>
                  </a:cxn>
                  <a:cxn ang="0">
                    <a:pos x="1" y="60"/>
                  </a:cxn>
                  <a:cxn ang="0">
                    <a:pos x="0" y="49"/>
                  </a:cxn>
                  <a:cxn ang="0">
                    <a:pos x="1" y="39"/>
                  </a:cxn>
                  <a:cxn ang="0">
                    <a:pos x="6" y="32"/>
                  </a:cxn>
                  <a:cxn ang="0">
                    <a:pos x="15" y="28"/>
                  </a:cxn>
                  <a:cxn ang="0">
                    <a:pos x="26" y="27"/>
                  </a:cxn>
                  <a:cxn ang="0">
                    <a:pos x="31" y="27"/>
                  </a:cxn>
                  <a:cxn ang="0">
                    <a:pos x="37" y="28"/>
                  </a:cxn>
                  <a:cxn ang="0">
                    <a:pos x="42" y="30"/>
                  </a:cxn>
                  <a:cxn ang="0">
                    <a:pos x="44" y="35"/>
                  </a:cxn>
                  <a:cxn ang="0">
                    <a:pos x="46" y="24"/>
                  </a:cxn>
                  <a:cxn ang="0">
                    <a:pos x="46" y="19"/>
                  </a:cxn>
                  <a:cxn ang="0">
                    <a:pos x="44" y="16"/>
                  </a:cxn>
                  <a:cxn ang="0">
                    <a:pos x="41" y="14"/>
                  </a:cxn>
                  <a:cxn ang="0">
                    <a:pos x="36" y="13"/>
                  </a:cxn>
                  <a:cxn ang="0">
                    <a:pos x="29" y="14"/>
                  </a:cxn>
                  <a:cxn ang="0">
                    <a:pos x="26" y="21"/>
                  </a:cxn>
                  <a:cxn ang="0">
                    <a:pos x="4" y="17"/>
                  </a:cxn>
                  <a:cxn ang="0">
                    <a:pos x="5" y="12"/>
                  </a:cxn>
                  <a:cxn ang="0">
                    <a:pos x="6" y="7"/>
                  </a:cxn>
                  <a:cxn ang="0">
                    <a:pos x="10" y="5"/>
                  </a:cxn>
                  <a:cxn ang="0">
                    <a:pos x="13" y="2"/>
                  </a:cxn>
                  <a:cxn ang="0">
                    <a:pos x="17" y="1"/>
                  </a:cxn>
                  <a:cxn ang="0">
                    <a:pos x="22" y="0"/>
                  </a:cxn>
                  <a:cxn ang="0">
                    <a:pos x="29" y="0"/>
                  </a:cxn>
                  <a:cxn ang="0">
                    <a:pos x="32" y="0"/>
                  </a:cxn>
                  <a:cxn ang="0">
                    <a:pos x="42" y="0"/>
                  </a:cxn>
                  <a:cxn ang="0">
                    <a:pos x="53" y="1"/>
                  </a:cxn>
                  <a:cxn ang="0">
                    <a:pos x="62" y="3"/>
                  </a:cxn>
                  <a:cxn ang="0">
                    <a:pos x="67" y="10"/>
                  </a:cxn>
                  <a:cxn ang="0">
                    <a:pos x="69" y="19"/>
                  </a:cxn>
                  <a:cxn ang="0">
                    <a:pos x="69" y="70"/>
                  </a:cxn>
                </a:cxnLst>
                <a:rect l="0" t="0" r="r" b="b"/>
                <a:pathLst>
                  <a:path w="69" h="71">
                    <a:moveTo>
                      <a:pt x="33" y="42"/>
                    </a:moveTo>
                    <a:lnTo>
                      <a:pt x="30" y="42"/>
                    </a:lnTo>
                    <a:lnTo>
                      <a:pt x="26" y="43"/>
                    </a:lnTo>
                    <a:lnTo>
                      <a:pt x="24" y="45"/>
                    </a:lnTo>
                    <a:lnTo>
                      <a:pt x="24" y="49"/>
                    </a:lnTo>
                    <a:lnTo>
                      <a:pt x="24" y="51"/>
                    </a:lnTo>
                    <a:lnTo>
                      <a:pt x="25" y="53"/>
                    </a:lnTo>
                    <a:lnTo>
                      <a:pt x="26" y="54"/>
                    </a:lnTo>
                    <a:lnTo>
                      <a:pt x="27" y="55"/>
                    </a:lnTo>
                    <a:lnTo>
                      <a:pt x="29" y="56"/>
                    </a:lnTo>
                    <a:lnTo>
                      <a:pt x="30" y="56"/>
                    </a:lnTo>
                    <a:lnTo>
                      <a:pt x="32" y="56"/>
                    </a:lnTo>
                    <a:lnTo>
                      <a:pt x="33" y="56"/>
                    </a:lnTo>
                    <a:lnTo>
                      <a:pt x="40" y="56"/>
                    </a:lnTo>
                    <a:lnTo>
                      <a:pt x="43" y="55"/>
                    </a:lnTo>
                    <a:lnTo>
                      <a:pt x="46" y="53"/>
                    </a:lnTo>
                    <a:lnTo>
                      <a:pt x="46" y="48"/>
                    </a:lnTo>
                    <a:lnTo>
                      <a:pt x="46" y="44"/>
                    </a:lnTo>
                    <a:lnTo>
                      <a:pt x="43" y="43"/>
                    </a:lnTo>
                    <a:lnTo>
                      <a:pt x="40" y="42"/>
                    </a:lnTo>
                    <a:lnTo>
                      <a:pt x="33" y="42"/>
                    </a:lnTo>
                    <a:close/>
                    <a:moveTo>
                      <a:pt x="46" y="70"/>
                    </a:moveTo>
                    <a:lnTo>
                      <a:pt x="47" y="60"/>
                    </a:lnTo>
                    <a:lnTo>
                      <a:pt x="46" y="60"/>
                    </a:lnTo>
                    <a:lnTo>
                      <a:pt x="44" y="65"/>
                    </a:lnTo>
                    <a:lnTo>
                      <a:pt x="40" y="69"/>
                    </a:lnTo>
                    <a:lnTo>
                      <a:pt x="33" y="70"/>
                    </a:lnTo>
                    <a:lnTo>
                      <a:pt x="26" y="71"/>
                    </a:lnTo>
                    <a:lnTo>
                      <a:pt x="20" y="71"/>
                    </a:lnTo>
                    <a:lnTo>
                      <a:pt x="15" y="70"/>
                    </a:lnTo>
                    <a:lnTo>
                      <a:pt x="10" y="69"/>
                    </a:lnTo>
                    <a:lnTo>
                      <a:pt x="6" y="66"/>
                    </a:lnTo>
                    <a:lnTo>
                      <a:pt x="4" y="64"/>
                    </a:lnTo>
                    <a:lnTo>
                      <a:pt x="1" y="60"/>
                    </a:lnTo>
                    <a:lnTo>
                      <a:pt x="1" y="55"/>
                    </a:lnTo>
                    <a:lnTo>
                      <a:pt x="0" y="49"/>
                    </a:lnTo>
                    <a:lnTo>
                      <a:pt x="1" y="44"/>
                    </a:lnTo>
                    <a:lnTo>
                      <a:pt x="1" y="39"/>
                    </a:lnTo>
                    <a:lnTo>
                      <a:pt x="4" y="35"/>
                    </a:lnTo>
                    <a:lnTo>
                      <a:pt x="6" y="32"/>
                    </a:lnTo>
                    <a:lnTo>
                      <a:pt x="10" y="30"/>
                    </a:lnTo>
                    <a:lnTo>
                      <a:pt x="15" y="28"/>
                    </a:lnTo>
                    <a:lnTo>
                      <a:pt x="20" y="28"/>
                    </a:lnTo>
                    <a:lnTo>
                      <a:pt x="26" y="27"/>
                    </a:lnTo>
                    <a:lnTo>
                      <a:pt x="29" y="27"/>
                    </a:lnTo>
                    <a:lnTo>
                      <a:pt x="31" y="27"/>
                    </a:lnTo>
                    <a:lnTo>
                      <a:pt x="33" y="28"/>
                    </a:lnTo>
                    <a:lnTo>
                      <a:pt x="37" y="28"/>
                    </a:lnTo>
                    <a:lnTo>
                      <a:pt x="40" y="29"/>
                    </a:lnTo>
                    <a:lnTo>
                      <a:pt x="42" y="30"/>
                    </a:lnTo>
                    <a:lnTo>
                      <a:pt x="43" y="33"/>
                    </a:lnTo>
                    <a:lnTo>
                      <a:pt x="44" y="35"/>
                    </a:lnTo>
                    <a:lnTo>
                      <a:pt x="46" y="35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1" y="14"/>
                    </a:lnTo>
                    <a:lnTo>
                      <a:pt x="38" y="13"/>
                    </a:lnTo>
                    <a:lnTo>
                      <a:pt x="36" y="13"/>
                    </a:lnTo>
                    <a:lnTo>
                      <a:pt x="31" y="13"/>
                    </a:lnTo>
                    <a:lnTo>
                      <a:pt x="29" y="14"/>
                    </a:lnTo>
                    <a:lnTo>
                      <a:pt x="27" y="17"/>
                    </a:lnTo>
                    <a:lnTo>
                      <a:pt x="26" y="21"/>
                    </a:lnTo>
                    <a:lnTo>
                      <a:pt x="3" y="21"/>
                    </a:lnTo>
                    <a:lnTo>
                      <a:pt x="4" y="17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6" y="7"/>
                    </a:lnTo>
                    <a:lnTo>
                      <a:pt x="8" y="6"/>
                    </a:lnTo>
                    <a:lnTo>
                      <a:pt x="10" y="5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53" y="1"/>
                    </a:lnTo>
                    <a:lnTo>
                      <a:pt x="57" y="2"/>
                    </a:lnTo>
                    <a:lnTo>
                      <a:pt x="62" y="3"/>
                    </a:lnTo>
                    <a:lnTo>
                      <a:pt x="64" y="6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69" y="19"/>
                    </a:lnTo>
                    <a:lnTo>
                      <a:pt x="69" y="27"/>
                    </a:lnTo>
                    <a:lnTo>
                      <a:pt x="69" y="70"/>
                    </a:lnTo>
                    <a:lnTo>
                      <a:pt x="46" y="7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07" name="Freeform 387"/>
              <p:cNvSpPr>
                <a:spLocks/>
              </p:cNvSpPr>
              <p:nvPr userDrawn="1"/>
            </p:nvSpPr>
            <p:spPr bwMode="auto">
              <a:xfrm>
                <a:off x="6313" y="2402"/>
                <a:ext cx="22" cy="24"/>
              </a:xfrm>
              <a:custGeom>
                <a:avLst/>
                <a:gdLst/>
                <a:ahLst/>
                <a:cxnLst>
                  <a:cxn ang="0">
                    <a:pos x="68" y="16"/>
                  </a:cxn>
                  <a:cxn ang="0">
                    <a:pos x="45" y="16"/>
                  </a:cxn>
                  <a:cxn ang="0">
                    <a:pos x="45" y="70"/>
                  </a:cxn>
                  <a:cxn ang="0">
                    <a:pos x="22" y="70"/>
                  </a:cxn>
                  <a:cxn ang="0">
                    <a:pos x="22" y="16"/>
                  </a:cxn>
                  <a:cxn ang="0">
                    <a:pos x="0" y="16"/>
                  </a:cxn>
                  <a:cxn ang="0">
                    <a:pos x="0" y="0"/>
                  </a:cxn>
                  <a:cxn ang="0">
                    <a:pos x="68" y="0"/>
                  </a:cxn>
                  <a:cxn ang="0">
                    <a:pos x="68" y="16"/>
                  </a:cxn>
                </a:cxnLst>
                <a:rect l="0" t="0" r="r" b="b"/>
                <a:pathLst>
                  <a:path w="68" h="70">
                    <a:moveTo>
                      <a:pt x="68" y="16"/>
                    </a:moveTo>
                    <a:lnTo>
                      <a:pt x="45" y="16"/>
                    </a:lnTo>
                    <a:lnTo>
                      <a:pt x="45" y="70"/>
                    </a:lnTo>
                    <a:lnTo>
                      <a:pt x="22" y="70"/>
                    </a:lnTo>
                    <a:lnTo>
                      <a:pt x="22" y="16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16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08" name="Freeform 388"/>
              <p:cNvSpPr>
                <a:spLocks/>
              </p:cNvSpPr>
              <p:nvPr userDrawn="1"/>
            </p:nvSpPr>
            <p:spPr bwMode="auto">
              <a:xfrm>
                <a:off x="6337" y="2402"/>
                <a:ext cx="23" cy="24"/>
              </a:xfrm>
              <a:custGeom>
                <a:avLst/>
                <a:gdLst/>
                <a:ahLst/>
                <a:cxnLst>
                  <a:cxn ang="0">
                    <a:pos x="44" y="42"/>
                  </a:cxn>
                  <a:cxn ang="0">
                    <a:pos x="67" y="42"/>
                  </a:cxn>
                  <a:cxn ang="0">
                    <a:pos x="66" y="50"/>
                  </a:cxn>
                  <a:cxn ang="0">
                    <a:pos x="65" y="57"/>
                  </a:cxn>
                  <a:cxn ang="0">
                    <a:pos x="62" y="62"/>
                  </a:cxn>
                  <a:cxn ang="0">
                    <a:pos x="59" y="66"/>
                  </a:cxn>
                  <a:cxn ang="0">
                    <a:pos x="55" y="69"/>
                  </a:cxn>
                  <a:cxn ang="0">
                    <a:pos x="49" y="70"/>
                  </a:cxn>
                  <a:cxn ang="0">
                    <a:pos x="42" y="71"/>
                  </a:cxn>
                  <a:cxn ang="0">
                    <a:pos x="33" y="71"/>
                  </a:cxn>
                  <a:cxn ang="0">
                    <a:pos x="24" y="71"/>
                  </a:cxn>
                  <a:cxn ang="0">
                    <a:pos x="17" y="69"/>
                  </a:cxn>
                  <a:cxn ang="0">
                    <a:pos x="11" y="67"/>
                  </a:cxn>
                  <a:cxn ang="0">
                    <a:pos x="6" y="64"/>
                  </a:cxn>
                  <a:cxn ang="0">
                    <a:pos x="3" y="59"/>
                  </a:cxn>
                  <a:cxn ang="0">
                    <a:pos x="1" y="53"/>
                  </a:cxn>
                  <a:cxn ang="0">
                    <a:pos x="0" y="45"/>
                  </a:cxn>
                  <a:cxn ang="0">
                    <a:pos x="0" y="35"/>
                  </a:cxn>
                  <a:cxn ang="0">
                    <a:pos x="0" y="27"/>
                  </a:cxn>
                  <a:cxn ang="0">
                    <a:pos x="1" y="19"/>
                  </a:cxn>
                  <a:cxn ang="0">
                    <a:pos x="2" y="13"/>
                  </a:cxn>
                  <a:cxn ang="0">
                    <a:pos x="6" y="8"/>
                  </a:cxn>
                  <a:cxn ang="0">
                    <a:pos x="10" y="5"/>
                  </a:cxn>
                  <a:cxn ang="0">
                    <a:pos x="16" y="1"/>
                  </a:cxn>
                  <a:cxn ang="0">
                    <a:pos x="23" y="0"/>
                  </a:cxn>
                  <a:cxn ang="0">
                    <a:pos x="33" y="0"/>
                  </a:cxn>
                  <a:cxn ang="0">
                    <a:pos x="39" y="0"/>
                  </a:cxn>
                  <a:cxn ang="0">
                    <a:pos x="44" y="0"/>
                  </a:cxn>
                  <a:cxn ang="0">
                    <a:pos x="49" y="1"/>
                  </a:cxn>
                  <a:cxn ang="0">
                    <a:pos x="54" y="2"/>
                  </a:cxn>
                  <a:cxn ang="0">
                    <a:pos x="58" y="3"/>
                  </a:cxn>
                  <a:cxn ang="0">
                    <a:pos x="61" y="6"/>
                  </a:cxn>
                  <a:cxn ang="0">
                    <a:pos x="64" y="10"/>
                  </a:cxn>
                  <a:cxn ang="0">
                    <a:pos x="65" y="14"/>
                  </a:cxn>
                  <a:cxn ang="0">
                    <a:pos x="66" y="19"/>
                  </a:cxn>
                  <a:cxn ang="0">
                    <a:pos x="67" y="27"/>
                  </a:cxn>
                  <a:cxn ang="0">
                    <a:pos x="44" y="27"/>
                  </a:cxn>
                  <a:cxn ang="0">
                    <a:pos x="44" y="22"/>
                  </a:cxn>
                  <a:cxn ang="0">
                    <a:pos x="43" y="19"/>
                  </a:cxn>
                  <a:cxn ang="0">
                    <a:pos x="39" y="17"/>
                  </a:cxn>
                  <a:cxn ang="0">
                    <a:pos x="33" y="17"/>
                  </a:cxn>
                  <a:cxn ang="0">
                    <a:pos x="28" y="18"/>
                  </a:cxn>
                  <a:cxn ang="0">
                    <a:pos x="24" y="21"/>
                  </a:cxn>
                  <a:cxn ang="0">
                    <a:pos x="23" y="26"/>
                  </a:cxn>
                  <a:cxn ang="0">
                    <a:pos x="23" y="35"/>
                  </a:cxn>
                  <a:cxn ang="0">
                    <a:pos x="23" y="45"/>
                  </a:cxn>
                  <a:cxn ang="0">
                    <a:pos x="24" y="50"/>
                  </a:cxn>
                  <a:cxn ang="0">
                    <a:pos x="28" y="53"/>
                  </a:cxn>
                  <a:cxn ang="0">
                    <a:pos x="33" y="54"/>
                  </a:cxn>
                  <a:cxn ang="0">
                    <a:pos x="39" y="53"/>
                  </a:cxn>
                  <a:cxn ang="0">
                    <a:pos x="43" y="51"/>
                  </a:cxn>
                  <a:cxn ang="0">
                    <a:pos x="44" y="48"/>
                  </a:cxn>
                  <a:cxn ang="0">
                    <a:pos x="44" y="42"/>
                  </a:cxn>
                </a:cxnLst>
                <a:rect l="0" t="0" r="r" b="b"/>
                <a:pathLst>
                  <a:path w="67" h="71">
                    <a:moveTo>
                      <a:pt x="44" y="42"/>
                    </a:moveTo>
                    <a:lnTo>
                      <a:pt x="67" y="42"/>
                    </a:lnTo>
                    <a:lnTo>
                      <a:pt x="66" y="50"/>
                    </a:lnTo>
                    <a:lnTo>
                      <a:pt x="65" y="57"/>
                    </a:lnTo>
                    <a:lnTo>
                      <a:pt x="62" y="62"/>
                    </a:lnTo>
                    <a:lnTo>
                      <a:pt x="59" y="66"/>
                    </a:lnTo>
                    <a:lnTo>
                      <a:pt x="55" y="69"/>
                    </a:lnTo>
                    <a:lnTo>
                      <a:pt x="49" y="70"/>
                    </a:lnTo>
                    <a:lnTo>
                      <a:pt x="42" y="71"/>
                    </a:lnTo>
                    <a:lnTo>
                      <a:pt x="33" y="71"/>
                    </a:lnTo>
                    <a:lnTo>
                      <a:pt x="24" y="71"/>
                    </a:lnTo>
                    <a:lnTo>
                      <a:pt x="17" y="69"/>
                    </a:lnTo>
                    <a:lnTo>
                      <a:pt x="11" y="67"/>
                    </a:lnTo>
                    <a:lnTo>
                      <a:pt x="6" y="64"/>
                    </a:lnTo>
                    <a:lnTo>
                      <a:pt x="3" y="59"/>
                    </a:lnTo>
                    <a:lnTo>
                      <a:pt x="1" y="53"/>
                    </a:lnTo>
                    <a:lnTo>
                      <a:pt x="0" y="45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1" y="19"/>
                    </a:lnTo>
                    <a:lnTo>
                      <a:pt x="2" y="13"/>
                    </a:lnTo>
                    <a:lnTo>
                      <a:pt x="6" y="8"/>
                    </a:lnTo>
                    <a:lnTo>
                      <a:pt x="10" y="5"/>
                    </a:lnTo>
                    <a:lnTo>
                      <a:pt x="16" y="1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9" y="0"/>
                    </a:lnTo>
                    <a:lnTo>
                      <a:pt x="44" y="0"/>
                    </a:lnTo>
                    <a:lnTo>
                      <a:pt x="49" y="1"/>
                    </a:lnTo>
                    <a:lnTo>
                      <a:pt x="54" y="2"/>
                    </a:lnTo>
                    <a:lnTo>
                      <a:pt x="58" y="3"/>
                    </a:lnTo>
                    <a:lnTo>
                      <a:pt x="61" y="6"/>
                    </a:lnTo>
                    <a:lnTo>
                      <a:pt x="64" y="10"/>
                    </a:lnTo>
                    <a:lnTo>
                      <a:pt x="65" y="14"/>
                    </a:lnTo>
                    <a:lnTo>
                      <a:pt x="66" y="19"/>
                    </a:lnTo>
                    <a:lnTo>
                      <a:pt x="67" y="27"/>
                    </a:lnTo>
                    <a:lnTo>
                      <a:pt x="44" y="27"/>
                    </a:lnTo>
                    <a:lnTo>
                      <a:pt x="44" y="22"/>
                    </a:lnTo>
                    <a:lnTo>
                      <a:pt x="43" y="19"/>
                    </a:lnTo>
                    <a:lnTo>
                      <a:pt x="39" y="17"/>
                    </a:lnTo>
                    <a:lnTo>
                      <a:pt x="33" y="17"/>
                    </a:lnTo>
                    <a:lnTo>
                      <a:pt x="28" y="18"/>
                    </a:lnTo>
                    <a:lnTo>
                      <a:pt x="24" y="21"/>
                    </a:lnTo>
                    <a:lnTo>
                      <a:pt x="23" y="26"/>
                    </a:lnTo>
                    <a:lnTo>
                      <a:pt x="23" y="35"/>
                    </a:lnTo>
                    <a:lnTo>
                      <a:pt x="23" y="45"/>
                    </a:lnTo>
                    <a:lnTo>
                      <a:pt x="24" y="50"/>
                    </a:lnTo>
                    <a:lnTo>
                      <a:pt x="28" y="53"/>
                    </a:lnTo>
                    <a:lnTo>
                      <a:pt x="33" y="54"/>
                    </a:lnTo>
                    <a:lnTo>
                      <a:pt x="39" y="53"/>
                    </a:lnTo>
                    <a:lnTo>
                      <a:pt x="43" y="51"/>
                    </a:lnTo>
                    <a:lnTo>
                      <a:pt x="44" y="48"/>
                    </a:lnTo>
                    <a:lnTo>
                      <a:pt x="44" y="42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09" name="Freeform 389"/>
              <p:cNvSpPr>
                <a:spLocks/>
              </p:cNvSpPr>
              <p:nvPr userDrawn="1"/>
            </p:nvSpPr>
            <p:spPr bwMode="auto">
              <a:xfrm>
                <a:off x="6363" y="2402"/>
                <a:ext cx="23" cy="24"/>
              </a:xfrm>
              <a:custGeom>
                <a:avLst/>
                <a:gdLst/>
                <a:ahLst/>
                <a:cxnLst>
                  <a:cxn ang="0">
                    <a:pos x="70" y="70"/>
                  </a:cxn>
                  <a:cxn ang="0">
                    <a:pos x="68" y="71"/>
                  </a:cxn>
                  <a:cxn ang="0">
                    <a:pos x="64" y="71"/>
                  </a:cxn>
                  <a:cxn ang="0">
                    <a:pos x="58" y="71"/>
                  </a:cxn>
                  <a:cxn ang="0">
                    <a:pos x="53" y="70"/>
                  </a:cxn>
                  <a:cxn ang="0">
                    <a:pos x="49" y="69"/>
                  </a:cxn>
                  <a:cxn ang="0">
                    <a:pos x="47" y="67"/>
                  </a:cxn>
                  <a:cxn ang="0">
                    <a:pos x="45" y="64"/>
                  </a:cxn>
                  <a:cxn ang="0">
                    <a:pos x="42" y="61"/>
                  </a:cxn>
                  <a:cxn ang="0">
                    <a:pos x="42" y="56"/>
                  </a:cxn>
                  <a:cxn ang="0">
                    <a:pos x="41" y="50"/>
                  </a:cxn>
                  <a:cxn ang="0">
                    <a:pos x="41" y="49"/>
                  </a:cxn>
                  <a:cxn ang="0">
                    <a:pos x="41" y="45"/>
                  </a:cxn>
                  <a:cxn ang="0">
                    <a:pos x="40" y="43"/>
                  </a:cxn>
                  <a:cxn ang="0">
                    <a:pos x="37" y="42"/>
                  </a:cxn>
                  <a:cxn ang="0">
                    <a:pos x="32" y="42"/>
                  </a:cxn>
                  <a:cxn ang="0">
                    <a:pos x="24" y="42"/>
                  </a:cxn>
                  <a:cxn ang="0">
                    <a:pos x="24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24" y="0"/>
                  </a:cxn>
                  <a:cxn ang="0">
                    <a:pos x="24" y="26"/>
                  </a:cxn>
                  <a:cxn ang="0">
                    <a:pos x="30" y="26"/>
                  </a:cxn>
                  <a:cxn ang="0">
                    <a:pos x="35" y="26"/>
                  </a:cxn>
                  <a:cxn ang="0">
                    <a:pos x="37" y="24"/>
                  </a:cxn>
                  <a:cxn ang="0">
                    <a:pos x="40" y="22"/>
                  </a:cxn>
                  <a:cxn ang="0">
                    <a:pos x="40" y="18"/>
                  </a:cxn>
                  <a:cxn ang="0">
                    <a:pos x="40" y="13"/>
                  </a:cxn>
                  <a:cxn ang="0">
                    <a:pos x="41" y="8"/>
                  </a:cxn>
                  <a:cxn ang="0">
                    <a:pos x="42" y="5"/>
                  </a:cxn>
                  <a:cxn ang="0">
                    <a:pos x="45" y="3"/>
                  </a:cxn>
                  <a:cxn ang="0">
                    <a:pos x="47" y="1"/>
                  </a:cxn>
                  <a:cxn ang="0">
                    <a:pos x="51" y="0"/>
                  </a:cxn>
                  <a:cxn ang="0">
                    <a:pos x="56" y="0"/>
                  </a:cxn>
                  <a:cxn ang="0">
                    <a:pos x="62" y="0"/>
                  </a:cxn>
                  <a:cxn ang="0">
                    <a:pos x="65" y="0"/>
                  </a:cxn>
                  <a:cxn ang="0">
                    <a:pos x="68" y="0"/>
                  </a:cxn>
                  <a:cxn ang="0">
                    <a:pos x="68" y="13"/>
                  </a:cxn>
                  <a:cxn ang="0">
                    <a:pos x="65" y="13"/>
                  </a:cxn>
                  <a:cxn ang="0">
                    <a:pos x="64" y="14"/>
                  </a:cxn>
                  <a:cxn ang="0">
                    <a:pos x="63" y="16"/>
                  </a:cxn>
                  <a:cxn ang="0">
                    <a:pos x="63" y="18"/>
                  </a:cxn>
                  <a:cxn ang="0">
                    <a:pos x="62" y="24"/>
                  </a:cxn>
                  <a:cxn ang="0">
                    <a:pos x="61" y="29"/>
                  </a:cxn>
                  <a:cxn ang="0">
                    <a:pos x="57" y="32"/>
                  </a:cxn>
                  <a:cxn ang="0">
                    <a:pos x="51" y="33"/>
                  </a:cxn>
                  <a:cxn ang="0">
                    <a:pos x="51" y="33"/>
                  </a:cxn>
                  <a:cxn ang="0">
                    <a:pos x="54" y="33"/>
                  </a:cxn>
                  <a:cxn ang="0">
                    <a:pos x="57" y="34"/>
                  </a:cxn>
                  <a:cxn ang="0">
                    <a:pos x="59" y="35"/>
                  </a:cxn>
                  <a:cxn ang="0">
                    <a:pos x="62" y="37"/>
                  </a:cxn>
                  <a:cxn ang="0">
                    <a:pos x="63" y="42"/>
                  </a:cxn>
                  <a:cxn ang="0">
                    <a:pos x="64" y="49"/>
                  </a:cxn>
                  <a:cxn ang="0">
                    <a:pos x="64" y="53"/>
                  </a:cxn>
                  <a:cxn ang="0">
                    <a:pos x="65" y="54"/>
                  </a:cxn>
                  <a:cxn ang="0">
                    <a:pos x="68" y="55"/>
                  </a:cxn>
                  <a:cxn ang="0">
                    <a:pos x="70" y="56"/>
                  </a:cxn>
                  <a:cxn ang="0">
                    <a:pos x="70" y="70"/>
                  </a:cxn>
                </a:cxnLst>
                <a:rect l="0" t="0" r="r" b="b"/>
                <a:pathLst>
                  <a:path w="70" h="71">
                    <a:moveTo>
                      <a:pt x="70" y="70"/>
                    </a:moveTo>
                    <a:lnTo>
                      <a:pt x="68" y="71"/>
                    </a:lnTo>
                    <a:lnTo>
                      <a:pt x="64" y="71"/>
                    </a:lnTo>
                    <a:lnTo>
                      <a:pt x="58" y="71"/>
                    </a:lnTo>
                    <a:lnTo>
                      <a:pt x="53" y="70"/>
                    </a:lnTo>
                    <a:lnTo>
                      <a:pt x="49" y="69"/>
                    </a:lnTo>
                    <a:lnTo>
                      <a:pt x="47" y="67"/>
                    </a:lnTo>
                    <a:lnTo>
                      <a:pt x="45" y="64"/>
                    </a:lnTo>
                    <a:lnTo>
                      <a:pt x="42" y="61"/>
                    </a:lnTo>
                    <a:lnTo>
                      <a:pt x="42" y="56"/>
                    </a:lnTo>
                    <a:lnTo>
                      <a:pt x="41" y="50"/>
                    </a:lnTo>
                    <a:lnTo>
                      <a:pt x="41" y="49"/>
                    </a:lnTo>
                    <a:lnTo>
                      <a:pt x="41" y="45"/>
                    </a:lnTo>
                    <a:lnTo>
                      <a:pt x="40" y="43"/>
                    </a:lnTo>
                    <a:lnTo>
                      <a:pt x="37" y="42"/>
                    </a:lnTo>
                    <a:lnTo>
                      <a:pt x="32" y="42"/>
                    </a:lnTo>
                    <a:lnTo>
                      <a:pt x="24" y="42"/>
                    </a:lnTo>
                    <a:lnTo>
                      <a:pt x="24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24" y="0"/>
                    </a:lnTo>
                    <a:lnTo>
                      <a:pt x="24" y="26"/>
                    </a:lnTo>
                    <a:lnTo>
                      <a:pt x="30" y="26"/>
                    </a:lnTo>
                    <a:lnTo>
                      <a:pt x="35" y="26"/>
                    </a:lnTo>
                    <a:lnTo>
                      <a:pt x="37" y="24"/>
                    </a:lnTo>
                    <a:lnTo>
                      <a:pt x="40" y="22"/>
                    </a:lnTo>
                    <a:lnTo>
                      <a:pt x="40" y="18"/>
                    </a:lnTo>
                    <a:lnTo>
                      <a:pt x="40" y="13"/>
                    </a:lnTo>
                    <a:lnTo>
                      <a:pt x="41" y="8"/>
                    </a:lnTo>
                    <a:lnTo>
                      <a:pt x="42" y="5"/>
                    </a:lnTo>
                    <a:lnTo>
                      <a:pt x="45" y="3"/>
                    </a:lnTo>
                    <a:lnTo>
                      <a:pt x="47" y="1"/>
                    </a:lnTo>
                    <a:lnTo>
                      <a:pt x="51" y="0"/>
                    </a:lnTo>
                    <a:lnTo>
                      <a:pt x="56" y="0"/>
                    </a:lnTo>
                    <a:lnTo>
                      <a:pt x="62" y="0"/>
                    </a:lnTo>
                    <a:lnTo>
                      <a:pt x="65" y="0"/>
                    </a:lnTo>
                    <a:lnTo>
                      <a:pt x="68" y="0"/>
                    </a:lnTo>
                    <a:lnTo>
                      <a:pt x="68" y="13"/>
                    </a:lnTo>
                    <a:lnTo>
                      <a:pt x="65" y="13"/>
                    </a:lnTo>
                    <a:lnTo>
                      <a:pt x="64" y="14"/>
                    </a:lnTo>
                    <a:lnTo>
                      <a:pt x="63" y="16"/>
                    </a:lnTo>
                    <a:lnTo>
                      <a:pt x="63" y="18"/>
                    </a:lnTo>
                    <a:lnTo>
                      <a:pt x="62" y="24"/>
                    </a:lnTo>
                    <a:lnTo>
                      <a:pt x="61" y="29"/>
                    </a:lnTo>
                    <a:lnTo>
                      <a:pt x="57" y="32"/>
                    </a:lnTo>
                    <a:lnTo>
                      <a:pt x="51" y="33"/>
                    </a:lnTo>
                    <a:lnTo>
                      <a:pt x="51" y="33"/>
                    </a:lnTo>
                    <a:lnTo>
                      <a:pt x="54" y="33"/>
                    </a:lnTo>
                    <a:lnTo>
                      <a:pt x="57" y="34"/>
                    </a:lnTo>
                    <a:lnTo>
                      <a:pt x="59" y="35"/>
                    </a:lnTo>
                    <a:lnTo>
                      <a:pt x="62" y="37"/>
                    </a:lnTo>
                    <a:lnTo>
                      <a:pt x="63" y="42"/>
                    </a:lnTo>
                    <a:lnTo>
                      <a:pt x="64" y="49"/>
                    </a:lnTo>
                    <a:lnTo>
                      <a:pt x="64" y="53"/>
                    </a:lnTo>
                    <a:lnTo>
                      <a:pt x="65" y="54"/>
                    </a:lnTo>
                    <a:lnTo>
                      <a:pt x="68" y="55"/>
                    </a:lnTo>
                    <a:lnTo>
                      <a:pt x="70" y="56"/>
                    </a:lnTo>
                    <a:lnTo>
                      <a:pt x="70" y="7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10" name="Freeform 390"/>
              <p:cNvSpPr>
                <a:spLocks/>
              </p:cNvSpPr>
              <p:nvPr userDrawn="1"/>
            </p:nvSpPr>
            <p:spPr bwMode="auto">
              <a:xfrm>
                <a:off x="6391" y="2402"/>
                <a:ext cx="22" cy="24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67" y="0"/>
                  </a:cxn>
                  <a:cxn ang="0">
                    <a:pos x="67" y="70"/>
                  </a:cxn>
                  <a:cxn ang="0">
                    <a:pos x="45" y="70"/>
                  </a:cxn>
                  <a:cxn ang="0">
                    <a:pos x="45" y="29"/>
                  </a:cxn>
                  <a:cxn ang="0">
                    <a:pos x="45" y="29"/>
                  </a:cxn>
                  <a:cxn ang="0">
                    <a:pos x="23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23" y="0"/>
                  </a:cxn>
                  <a:cxn ang="0">
                    <a:pos x="22" y="40"/>
                  </a:cxn>
                  <a:cxn ang="0">
                    <a:pos x="23" y="40"/>
                  </a:cxn>
                  <a:cxn ang="0">
                    <a:pos x="45" y="0"/>
                  </a:cxn>
                </a:cxnLst>
                <a:rect l="0" t="0" r="r" b="b"/>
                <a:pathLst>
                  <a:path w="67" h="70">
                    <a:moveTo>
                      <a:pt x="45" y="0"/>
                    </a:moveTo>
                    <a:lnTo>
                      <a:pt x="67" y="0"/>
                    </a:lnTo>
                    <a:lnTo>
                      <a:pt x="67" y="70"/>
                    </a:lnTo>
                    <a:lnTo>
                      <a:pt x="45" y="70"/>
                    </a:lnTo>
                    <a:lnTo>
                      <a:pt x="45" y="29"/>
                    </a:lnTo>
                    <a:lnTo>
                      <a:pt x="45" y="29"/>
                    </a:lnTo>
                    <a:lnTo>
                      <a:pt x="23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2" y="40"/>
                    </a:lnTo>
                    <a:lnTo>
                      <a:pt x="23" y="4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11" name="Freeform 391"/>
              <p:cNvSpPr>
                <a:spLocks noEditPoints="1"/>
              </p:cNvSpPr>
              <p:nvPr userDrawn="1"/>
            </p:nvSpPr>
            <p:spPr bwMode="auto">
              <a:xfrm>
                <a:off x="6418" y="2392"/>
                <a:ext cx="23" cy="34"/>
              </a:xfrm>
              <a:custGeom>
                <a:avLst/>
                <a:gdLst/>
                <a:ahLst/>
                <a:cxnLst>
                  <a:cxn ang="0">
                    <a:pos x="45" y="31"/>
                  </a:cxn>
                  <a:cxn ang="0">
                    <a:pos x="68" y="31"/>
                  </a:cxn>
                  <a:cxn ang="0">
                    <a:pos x="68" y="101"/>
                  </a:cxn>
                  <a:cxn ang="0">
                    <a:pos x="45" y="101"/>
                  </a:cxn>
                  <a:cxn ang="0">
                    <a:pos x="46" y="60"/>
                  </a:cxn>
                  <a:cxn ang="0">
                    <a:pos x="45" y="60"/>
                  </a:cxn>
                  <a:cxn ang="0">
                    <a:pos x="22" y="101"/>
                  </a:cxn>
                  <a:cxn ang="0">
                    <a:pos x="0" y="101"/>
                  </a:cxn>
                  <a:cxn ang="0">
                    <a:pos x="0" y="31"/>
                  </a:cxn>
                  <a:cxn ang="0">
                    <a:pos x="22" y="31"/>
                  </a:cxn>
                  <a:cxn ang="0">
                    <a:pos x="22" y="71"/>
                  </a:cxn>
                  <a:cxn ang="0">
                    <a:pos x="22" y="71"/>
                  </a:cxn>
                  <a:cxn ang="0">
                    <a:pos x="45" y="31"/>
                  </a:cxn>
                  <a:cxn ang="0">
                    <a:pos x="57" y="0"/>
                  </a:cxn>
                  <a:cxn ang="0">
                    <a:pos x="57" y="4"/>
                  </a:cxn>
                  <a:cxn ang="0">
                    <a:pos x="56" y="6"/>
                  </a:cxn>
                  <a:cxn ang="0">
                    <a:pos x="56" y="9"/>
                  </a:cxn>
                  <a:cxn ang="0">
                    <a:pos x="54" y="10"/>
                  </a:cxn>
                  <a:cxn ang="0">
                    <a:pos x="53" y="11"/>
                  </a:cxn>
                  <a:cxn ang="0">
                    <a:pos x="52" y="12"/>
                  </a:cxn>
                  <a:cxn ang="0">
                    <a:pos x="50" y="13"/>
                  </a:cxn>
                  <a:cxn ang="0">
                    <a:pos x="48" y="15"/>
                  </a:cxn>
                  <a:cxn ang="0">
                    <a:pos x="46" y="15"/>
                  </a:cxn>
                  <a:cxn ang="0">
                    <a:pos x="43" y="15"/>
                  </a:cxn>
                  <a:cxn ang="0">
                    <a:pos x="41" y="15"/>
                  </a:cxn>
                  <a:cxn ang="0">
                    <a:pos x="40" y="15"/>
                  </a:cxn>
                  <a:cxn ang="0">
                    <a:pos x="37" y="15"/>
                  </a:cxn>
                  <a:cxn ang="0">
                    <a:pos x="35" y="15"/>
                  </a:cxn>
                  <a:cxn ang="0">
                    <a:pos x="31" y="15"/>
                  </a:cxn>
                  <a:cxn ang="0">
                    <a:pos x="29" y="15"/>
                  </a:cxn>
                  <a:cxn ang="0">
                    <a:pos x="27" y="15"/>
                  </a:cxn>
                  <a:cxn ang="0">
                    <a:pos x="25" y="15"/>
                  </a:cxn>
                  <a:cxn ang="0">
                    <a:pos x="22" y="15"/>
                  </a:cxn>
                  <a:cxn ang="0">
                    <a:pos x="20" y="15"/>
                  </a:cxn>
                  <a:cxn ang="0">
                    <a:pos x="19" y="13"/>
                  </a:cxn>
                  <a:cxn ang="0">
                    <a:pos x="16" y="12"/>
                  </a:cxn>
                  <a:cxn ang="0">
                    <a:pos x="15" y="11"/>
                  </a:cxn>
                  <a:cxn ang="0">
                    <a:pos x="14" y="10"/>
                  </a:cxn>
                  <a:cxn ang="0">
                    <a:pos x="13" y="9"/>
                  </a:cxn>
                  <a:cxn ang="0">
                    <a:pos x="13" y="6"/>
                  </a:cxn>
                  <a:cxn ang="0">
                    <a:pos x="11" y="4"/>
                  </a:cxn>
                  <a:cxn ang="0">
                    <a:pos x="11" y="0"/>
                  </a:cxn>
                  <a:cxn ang="0">
                    <a:pos x="27" y="0"/>
                  </a:cxn>
                  <a:cxn ang="0">
                    <a:pos x="27" y="2"/>
                  </a:cxn>
                  <a:cxn ang="0">
                    <a:pos x="29" y="4"/>
                  </a:cxn>
                  <a:cxn ang="0">
                    <a:pos x="30" y="5"/>
                  </a:cxn>
                  <a:cxn ang="0">
                    <a:pos x="31" y="5"/>
                  </a:cxn>
                  <a:cxn ang="0">
                    <a:pos x="32" y="5"/>
                  </a:cxn>
                  <a:cxn ang="0">
                    <a:pos x="35" y="5"/>
                  </a:cxn>
                  <a:cxn ang="0">
                    <a:pos x="36" y="5"/>
                  </a:cxn>
                  <a:cxn ang="0">
                    <a:pos x="38" y="5"/>
                  </a:cxn>
                  <a:cxn ang="0">
                    <a:pos x="40" y="5"/>
                  </a:cxn>
                  <a:cxn ang="0">
                    <a:pos x="41" y="4"/>
                  </a:cxn>
                  <a:cxn ang="0">
                    <a:pos x="41" y="2"/>
                  </a:cxn>
                  <a:cxn ang="0">
                    <a:pos x="42" y="0"/>
                  </a:cxn>
                  <a:cxn ang="0">
                    <a:pos x="57" y="0"/>
                  </a:cxn>
                </a:cxnLst>
                <a:rect l="0" t="0" r="r" b="b"/>
                <a:pathLst>
                  <a:path w="68" h="101">
                    <a:moveTo>
                      <a:pt x="45" y="31"/>
                    </a:moveTo>
                    <a:lnTo>
                      <a:pt x="68" y="31"/>
                    </a:lnTo>
                    <a:lnTo>
                      <a:pt x="68" y="101"/>
                    </a:lnTo>
                    <a:lnTo>
                      <a:pt x="45" y="101"/>
                    </a:lnTo>
                    <a:lnTo>
                      <a:pt x="46" y="60"/>
                    </a:lnTo>
                    <a:lnTo>
                      <a:pt x="45" y="60"/>
                    </a:lnTo>
                    <a:lnTo>
                      <a:pt x="22" y="101"/>
                    </a:lnTo>
                    <a:lnTo>
                      <a:pt x="0" y="101"/>
                    </a:lnTo>
                    <a:lnTo>
                      <a:pt x="0" y="31"/>
                    </a:lnTo>
                    <a:lnTo>
                      <a:pt x="22" y="31"/>
                    </a:lnTo>
                    <a:lnTo>
                      <a:pt x="22" y="71"/>
                    </a:lnTo>
                    <a:lnTo>
                      <a:pt x="22" y="71"/>
                    </a:lnTo>
                    <a:lnTo>
                      <a:pt x="45" y="31"/>
                    </a:lnTo>
                    <a:close/>
                    <a:moveTo>
                      <a:pt x="57" y="0"/>
                    </a:moveTo>
                    <a:lnTo>
                      <a:pt x="57" y="4"/>
                    </a:lnTo>
                    <a:lnTo>
                      <a:pt x="56" y="6"/>
                    </a:lnTo>
                    <a:lnTo>
                      <a:pt x="56" y="9"/>
                    </a:lnTo>
                    <a:lnTo>
                      <a:pt x="54" y="10"/>
                    </a:lnTo>
                    <a:lnTo>
                      <a:pt x="53" y="11"/>
                    </a:lnTo>
                    <a:lnTo>
                      <a:pt x="52" y="12"/>
                    </a:lnTo>
                    <a:lnTo>
                      <a:pt x="50" y="13"/>
                    </a:lnTo>
                    <a:lnTo>
                      <a:pt x="48" y="15"/>
                    </a:lnTo>
                    <a:lnTo>
                      <a:pt x="46" y="15"/>
                    </a:lnTo>
                    <a:lnTo>
                      <a:pt x="43" y="15"/>
                    </a:lnTo>
                    <a:lnTo>
                      <a:pt x="41" y="15"/>
                    </a:lnTo>
                    <a:lnTo>
                      <a:pt x="40" y="15"/>
                    </a:lnTo>
                    <a:lnTo>
                      <a:pt x="37" y="15"/>
                    </a:lnTo>
                    <a:lnTo>
                      <a:pt x="35" y="15"/>
                    </a:lnTo>
                    <a:lnTo>
                      <a:pt x="31" y="15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2" y="15"/>
                    </a:lnTo>
                    <a:lnTo>
                      <a:pt x="20" y="15"/>
                    </a:lnTo>
                    <a:lnTo>
                      <a:pt x="19" y="13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4" y="10"/>
                    </a:lnTo>
                    <a:lnTo>
                      <a:pt x="13" y="9"/>
                    </a:lnTo>
                    <a:lnTo>
                      <a:pt x="13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27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30" y="5"/>
                    </a:lnTo>
                    <a:lnTo>
                      <a:pt x="31" y="5"/>
                    </a:lnTo>
                    <a:lnTo>
                      <a:pt x="32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8" y="5"/>
                    </a:lnTo>
                    <a:lnTo>
                      <a:pt x="40" y="5"/>
                    </a:lnTo>
                    <a:lnTo>
                      <a:pt x="41" y="4"/>
                    </a:lnTo>
                    <a:lnTo>
                      <a:pt x="41" y="2"/>
                    </a:lnTo>
                    <a:lnTo>
                      <a:pt x="42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12" name="Freeform 392"/>
              <p:cNvSpPr>
                <a:spLocks noEditPoints="1"/>
              </p:cNvSpPr>
              <p:nvPr userDrawn="1"/>
            </p:nvSpPr>
            <p:spPr bwMode="auto">
              <a:xfrm>
                <a:off x="5671" y="1060"/>
                <a:ext cx="34" cy="34"/>
              </a:xfrm>
              <a:custGeom>
                <a:avLst/>
                <a:gdLst/>
                <a:ahLst/>
                <a:cxnLst>
                  <a:cxn ang="0">
                    <a:pos x="69" y="83"/>
                  </a:cxn>
                  <a:cxn ang="0">
                    <a:pos x="33" y="83"/>
                  </a:cxn>
                  <a:cxn ang="0">
                    <a:pos x="27" y="100"/>
                  </a:cxn>
                  <a:cxn ang="0">
                    <a:pos x="0" y="100"/>
                  </a:cxn>
                  <a:cxn ang="0">
                    <a:pos x="29" y="0"/>
                  </a:cxn>
                  <a:cxn ang="0">
                    <a:pos x="70" y="0"/>
                  </a:cxn>
                  <a:cxn ang="0">
                    <a:pos x="101" y="100"/>
                  </a:cxn>
                  <a:cxn ang="0">
                    <a:pos x="74" y="100"/>
                  </a:cxn>
                  <a:cxn ang="0">
                    <a:pos x="69" y="83"/>
                  </a:cxn>
                  <a:cxn ang="0">
                    <a:pos x="63" y="64"/>
                  </a:cxn>
                  <a:cxn ang="0">
                    <a:pos x="50" y="19"/>
                  </a:cxn>
                  <a:cxn ang="0">
                    <a:pos x="50" y="19"/>
                  </a:cxn>
                  <a:cxn ang="0">
                    <a:pos x="38" y="64"/>
                  </a:cxn>
                  <a:cxn ang="0">
                    <a:pos x="63" y="64"/>
                  </a:cxn>
                </a:cxnLst>
                <a:rect l="0" t="0" r="r" b="b"/>
                <a:pathLst>
                  <a:path w="101" h="100">
                    <a:moveTo>
                      <a:pt x="69" y="83"/>
                    </a:moveTo>
                    <a:lnTo>
                      <a:pt x="33" y="83"/>
                    </a:lnTo>
                    <a:lnTo>
                      <a:pt x="27" y="100"/>
                    </a:lnTo>
                    <a:lnTo>
                      <a:pt x="0" y="100"/>
                    </a:lnTo>
                    <a:lnTo>
                      <a:pt x="29" y="0"/>
                    </a:lnTo>
                    <a:lnTo>
                      <a:pt x="70" y="0"/>
                    </a:lnTo>
                    <a:lnTo>
                      <a:pt x="101" y="100"/>
                    </a:lnTo>
                    <a:lnTo>
                      <a:pt x="74" y="100"/>
                    </a:lnTo>
                    <a:lnTo>
                      <a:pt x="69" y="83"/>
                    </a:lnTo>
                    <a:close/>
                    <a:moveTo>
                      <a:pt x="63" y="64"/>
                    </a:moveTo>
                    <a:lnTo>
                      <a:pt x="50" y="19"/>
                    </a:lnTo>
                    <a:lnTo>
                      <a:pt x="50" y="19"/>
                    </a:lnTo>
                    <a:lnTo>
                      <a:pt x="38" y="64"/>
                    </a:lnTo>
                    <a:lnTo>
                      <a:pt x="63" y="64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13" name="Freeform 393"/>
              <p:cNvSpPr>
                <a:spLocks/>
              </p:cNvSpPr>
              <p:nvPr userDrawn="1"/>
            </p:nvSpPr>
            <p:spPr bwMode="auto">
              <a:xfrm>
                <a:off x="5707" y="1070"/>
                <a:ext cx="23" cy="24"/>
              </a:xfrm>
              <a:custGeom>
                <a:avLst/>
                <a:gdLst/>
                <a:ahLst/>
                <a:cxnLst>
                  <a:cxn ang="0">
                    <a:pos x="44" y="27"/>
                  </a:cxn>
                  <a:cxn ang="0">
                    <a:pos x="44" y="0"/>
                  </a:cxn>
                  <a:cxn ang="0">
                    <a:pos x="68" y="0"/>
                  </a:cxn>
                  <a:cxn ang="0">
                    <a:pos x="68" y="71"/>
                  </a:cxn>
                  <a:cxn ang="0">
                    <a:pos x="44" y="71"/>
                  </a:cxn>
                  <a:cxn ang="0">
                    <a:pos x="44" y="43"/>
                  </a:cxn>
                  <a:cxn ang="0">
                    <a:pos x="23" y="43"/>
                  </a:cxn>
                  <a:cxn ang="0">
                    <a:pos x="23" y="71"/>
                  </a:cxn>
                  <a:cxn ang="0">
                    <a:pos x="0" y="71"/>
                  </a:cxn>
                  <a:cxn ang="0">
                    <a:pos x="0" y="0"/>
                  </a:cxn>
                  <a:cxn ang="0">
                    <a:pos x="23" y="0"/>
                  </a:cxn>
                  <a:cxn ang="0">
                    <a:pos x="23" y="27"/>
                  </a:cxn>
                  <a:cxn ang="0">
                    <a:pos x="44" y="27"/>
                  </a:cxn>
                </a:cxnLst>
                <a:rect l="0" t="0" r="r" b="b"/>
                <a:pathLst>
                  <a:path w="68" h="71">
                    <a:moveTo>
                      <a:pt x="44" y="27"/>
                    </a:moveTo>
                    <a:lnTo>
                      <a:pt x="44" y="0"/>
                    </a:lnTo>
                    <a:lnTo>
                      <a:pt x="68" y="0"/>
                    </a:lnTo>
                    <a:lnTo>
                      <a:pt x="68" y="71"/>
                    </a:lnTo>
                    <a:lnTo>
                      <a:pt x="44" y="71"/>
                    </a:lnTo>
                    <a:lnTo>
                      <a:pt x="44" y="43"/>
                    </a:lnTo>
                    <a:lnTo>
                      <a:pt x="23" y="43"/>
                    </a:lnTo>
                    <a:lnTo>
                      <a:pt x="23" y="71"/>
                    </a:lnTo>
                    <a:lnTo>
                      <a:pt x="0" y="71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7"/>
                    </a:lnTo>
                    <a:lnTo>
                      <a:pt x="44" y="2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14" name="Freeform 394"/>
              <p:cNvSpPr>
                <a:spLocks noEditPoints="1"/>
              </p:cNvSpPr>
              <p:nvPr userDrawn="1"/>
            </p:nvSpPr>
            <p:spPr bwMode="auto">
              <a:xfrm>
                <a:off x="5734" y="1070"/>
                <a:ext cx="23" cy="24"/>
              </a:xfrm>
              <a:custGeom>
                <a:avLst/>
                <a:gdLst/>
                <a:ahLst/>
                <a:cxnLst>
                  <a:cxn ang="0">
                    <a:pos x="29" y="42"/>
                  </a:cxn>
                  <a:cxn ang="0">
                    <a:pos x="25" y="46"/>
                  </a:cxn>
                  <a:cxn ang="0">
                    <a:pos x="23" y="52"/>
                  </a:cxn>
                  <a:cxn ang="0">
                    <a:pos x="26" y="55"/>
                  </a:cxn>
                  <a:cxn ang="0">
                    <a:pos x="29" y="57"/>
                  </a:cxn>
                  <a:cxn ang="0">
                    <a:pos x="32" y="57"/>
                  </a:cxn>
                  <a:cxn ang="0">
                    <a:pos x="39" y="57"/>
                  </a:cxn>
                  <a:cxn ang="0">
                    <a:pos x="45" y="53"/>
                  </a:cxn>
                  <a:cxn ang="0">
                    <a:pos x="45" y="46"/>
                  </a:cxn>
                  <a:cxn ang="0">
                    <a:pos x="39" y="42"/>
                  </a:cxn>
                  <a:cxn ang="0">
                    <a:pos x="45" y="71"/>
                  </a:cxn>
                  <a:cxn ang="0">
                    <a:pos x="45" y="60"/>
                  </a:cxn>
                  <a:cxn ang="0">
                    <a:pos x="41" y="69"/>
                  </a:cxn>
                  <a:cxn ang="0">
                    <a:pos x="26" y="71"/>
                  </a:cxn>
                  <a:cxn ang="0">
                    <a:pos x="15" y="70"/>
                  </a:cxn>
                  <a:cxn ang="0">
                    <a:pos x="7" y="68"/>
                  </a:cxn>
                  <a:cxn ang="0">
                    <a:pos x="2" y="60"/>
                  </a:cxn>
                  <a:cxn ang="0">
                    <a:pos x="0" y="51"/>
                  </a:cxn>
                  <a:cxn ang="0">
                    <a:pos x="2" y="39"/>
                  </a:cxn>
                  <a:cxn ang="0">
                    <a:pos x="7" y="33"/>
                  </a:cxn>
                  <a:cxn ang="0">
                    <a:pos x="15" y="30"/>
                  </a:cxn>
                  <a:cxn ang="0">
                    <a:pos x="26" y="28"/>
                  </a:cxn>
                  <a:cxn ang="0">
                    <a:pos x="32" y="28"/>
                  </a:cxn>
                  <a:cxn ang="0">
                    <a:pos x="37" y="28"/>
                  </a:cxn>
                  <a:cxn ang="0">
                    <a:pos x="42" y="31"/>
                  </a:cxn>
                  <a:cxn ang="0">
                    <a:pos x="45" y="36"/>
                  </a:cxn>
                  <a:cxn ang="0">
                    <a:pos x="45" y="25"/>
                  </a:cxn>
                  <a:cxn ang="0">
                    <a:pos x="45" y="20"/>
                  </a:cxn>
                  <a:cxn ang="0">
                    <a:pos x="44" y="17"/>
                  </a:cxn>
                  <a:cxn ang="0">
                    <a:pos x="42" y="15"/>
                  </a:cxn>
                  <a:cxn ang="0">
                    <a:pos x="36" y="14"/>
                  </a:cxn>
                  <a:cxn ang="0">
                    <a:pos x="28" y="16"/>
                  </a:cxn>
                  <a:cxn ang="0">
                    <a:pos x="26" y="22"/>
                  </a:cxn>
                  <a:cxn ang="0">
                    <a:pos x="4" y="19"/>
                  </a:cxn>
                  <a:cxn ang="0">
                    <a:pos x="5" y="12"/>
                  </a:cxn>
                  <a:cxn ang="0">
                    <a:pos x="6" y="7"/>
                  </a:cxn>
                  <a:cxn ang="0">
                    <a:pos x="10" y="5"/>
                  </a:cxn>
                  <a:cxn ang="0">
                    <a:pos x="13" y="3"/>
                  </a:cxn>
                  <a:cxn ang="0">
                    <a:pos x="18" y="1"/>
                  </a:cxn>
                  <a:cxn ang="0">
                    <a:pos x="22" y="0"/>
                  </a:cxn>
                  <a:cxn ang="0">
                    <a:pos x="28" y="0"/>
                  </a:cxn>
                  <a:cxn ang="0">
                    <a:pos x="32" y="0"/>
                  </a:cxn>
                  <a:cxn ang="0">
                    <a:pos x="43" y="0"/>
                  </a:cxn>
                  <a:cxn ang="0">
                    <a:pos x="53" y="1"/>
                  </a:cxn>
                  <a:cxn ang="0">
                    <a:pos x="61" y="5"/>
                  </a:cxn>
                  <a:cxn ang="0">
                    <a:pos x="66" y="11"/>
                  </a:cxn>
                  <a:cxn ang="0">
                    <a:pos x="69" y="21"/>
                  </a:cxn>
                  <a:cxn ang="0">
                    <a:pos x="69" y="71"/>
                  </a:cxn>
                </a:cxnLst>
                <a:rect l="0" t="0" r="r" b="b"/>
                <a:pathLst>
                  <a:path w="69" h="71">
                    <a:moveTo>
                      <a:pt x="33" y="42"/>
                    </a:moveTo>
                    <a:lnTo>
                      <a:pt x="29" y="42"/>
                    </a:lnTo>
                    <a:lnTo>
                      <a:pt x="26" y="43"/>
                    </a:lnTo>
                    <a:lnTo>
                      <a:pt x="25" y="46"/>
                    </a:lnTo>
                    <a:lnTo>
                      <a:pt x="23" y="49"/>
                    </a:lnTo>
                    <a:lnTo>
                      <a:pt x="23" y="52"/>
                    </a:lnTo>
                    <a:lnTo>
                      <a:pt x="25" y="54"/>
                    </a:lnTo>
                    <a:lnTo>
                      <a:pt x="26" y="55"/>
                    </a:lnTo>
                    <a:lnTo>
                      <a:pt x="27" y="55"/>
                    </a:lnTo>
                    <a:lnTo>
                      <a:pt x="29" y="57"/>
                    </a:lnTo>
                    <a:lnTo>
                      <a:pt x="31" y="57"/>
                    </a:lnTo>
                    <a:lnTo>
                      <a:pt x="32" y="57"/>
                    </a:lnTo>
                    <a:lnTo>
                      <a:pt x="33" y="57"/>
                    </a:lnTo>
                    <a:lnTo>
                      <a:pt x="39" y="57"/>
                    </a:lnTo>
                    <a:lnTo>
                      <a:pt x="43" y="55"/>
                    </a:lnTo>
                    <a:lnTo>
                      <a:pt x="45" y="53"/>
                    </a:lnTo>
                    <a:lnTo>
                      <a:pt x="45" y="48"/>
                    </a:lnTo>
                    <a:lnTo>
                      <a:pt x="45" y="46"/>
                    </a:lnTo>
                    <a:lnTo>
                      <a:pt x="43" y="43"/>
                    </a:lnTo>
                    <a:lnTo>
                      <a:pt x="39" y="42"/>
                    </a:lnTo>
                    <a:lnTo>
                      <a:pt x="33" y="42"/>
                    </a:lnTo>
                    <a:close/>
                    <a:moveTo>
                      <a:pt x="45" y="71"/>
                    </a:moveTo>
                    <a:lnTo>
                      <a:pt x="47" y="60"/>
                    </a:lnTo>
                    <a:lnTo>
                      <a:pt x="45" y="60"/>
                    </a:lnTo>
                    <a:lnTo>
                      <a:pt x="44" y="65"/>
                    </a:lnTo>
                    <a:lnTo>
                      <a:pt x="41" y="69"/>
                    </a:lnTo>
                    <a:lnTo>
                      <a:pt x="34" y="71"/>
                    </a:lnTo>
                    <a:lnTo>
                      <a:pt x="26" y="71"/>
                    </a:lnTo>
                    <a:lnTo>
                      <a:pt x="20" y="71"/>
                    </a:lnTo>
                    <a:lnTo>
                      <a:pt x="15" y="70"/>
                    </a:lnTo>
                    <a:lnTo>
                      <a:pt x="10" y="69"/>
                    </a:lnTo>
                    <a:lnTo>
                      <a:pt x="7" y="68"/>
                    </a:lnTo>
                    <a:lnTo>
                      <a:pt x="4" y="64"/>
                    </a:lnTo>
                    <a:lnTo>
                      <a:pt x="2" y="60"/>
                    </a:lnTo>
                    <a:lnTo>
                      <a:pt x="1" y="55"/>
                    </a:lnTo>
                    <a:lnTo>
                      <a:pt x="0" y="51"/>
                    </a:lnTo>
                    <a:lnTo>
                      <a:pt x="1" y="44"/>
                    </a:lnTo>
                    <a:lnTo>
                      <a:pt x="2" y="39"/>
                    </a:lnTo>
                    <a:lnTo>
                      <a:pt x="4" y="36"/>
                    </a:lnTo>
                    <a:lnTo>
                      <a:pt x="7" y="33"/>
                    </a:lnTo>
                    <a:lnTo>
                      <a:pt x="10" y="31"/>
                    </a:lnTo>
                    <a:lnTo>
                      <a:pt x="15" y="30"/>
                    </a:lnTo>
                    <a:lnTo>
                      <a:pt x="20" y="28"/>
                    </a:lnTo>
                    <a:lnTo>
                      <a:pt x="26" y="28"/>
                    </a:lnTo>
                    <a:lnTo>
                      <a:pt x="29" y="28"/>
                    </a:lnTo>
                    <a:lnTo>
                      <a:pt x="32" y="28"/>
                    </a:lnTo>
                    <a:lnTo>
                      <a:pt x="34" y="28"/>
                    </a:lnTo>
                    <a:lnTo>
                      <a:pt x="37" y="28"/>
                    </a:lnTo>
                    <a:lnTo>
                      <a:pt x="39" y="30"/>
                    </a:lnTo>
                    <a:lnTo>
                      <a:pt x="42" y="31"/>
                    </a:lnTo>
                    <a:lnTo>
                      <a:pt x="44" y="33"/>
                    </a:lnTo>
                    <a:lnTo>
                      <a:pt x="45" y="36"/>
                    </a:lnTo>
                    <a:lnTo>
                      <a:pt x="45" y="36"/>
                    </a:lnTo>
                    <a:lnTo>
                      <a:pt x="45" y="25"/>
                    </a:lnTo>
                    <a:lnTo>
                      <a:pt x="45" y="22"/>
                    </a:lnTo>
                    <a:lnTo>
                      <a:pt x="45" y="20"/>
                    </a:lnTo>
                    <a:lnTo>
                      <a:pt x="45" y="19"/>
                    </a:lnTo>
                    <a:lnTo>
                      <a:pt x="44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39" y="14"/>
                    </a:lnTo>
                    <a:lnTo>
                      <a:pt x="36" y="14"/>
                    </a:lnTo>
                    <a:lnTo>
                      <a:pt x="32" y="15"/>
                    </a:lnTo>
                    <a:lnTo>
                      <a:pt x="28" y="16"/>
                    </a:lnTo>
                    <a:lnTo>
                      <a:pt x="27" y="17"/>
                    </a:lnTo>
                    <a:lnTo>
                      <a:pt x="26" y="22"/>
                    </a:lnTo>
                    <a:lnTo>
                      <a:pt x="4" y="22"/>
                    </a:lnTo>
                    <a:lnTo>
                      <a:pt x="4" y="19"/>
                    </a:lnTo>
                    <a:lnTo>
                      <a:pt x="4" y="15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6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3" y="1"/>
                    </a:lnTo>
                    <a:lnTo>
                      <a:pt x="58" y="3"/>
                    </a:lnTo>
                    <a:lnTo>
                      <a:pt x="61" y="5"/>
                    </a:lnTo>
                    <a:lnTo>
                      <a:pt x="64" y="7"/>
                    </a:lnTo>
                    <a:lnTo>
                      <a:pt x="66" y="11"/>
                    </a:lnTo>
                    <a:lnTo>
                      <a:pt x="68" y="15"/>
                    </a:lnTo>
                    <a:lnTo>
                      <a:pt x="69" y="21"/>
                    </a:lnTo>
                    <a:lnTo>
                      <a:pt x="69" y="27"/>
                    </a:lnTo>
                    <a:lnTo>
                      <a:pt x="69" y="71"/>
                    </a:lnTo>
                    <a:lnTo>
                      <a:pt x="45" y="71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15" name="Freeform 395"/>
              <p:cNvSpPr>
                <a:spLocks noEditPoints="1"/>
              </p:cNvSpPr>
              <p:nvPr userDrawn="1"/>
            </p:nvSpPr>
            <p:spPr bwMode="auto">
              <a:xfrm>
                <a:off x="5759" y="1070"/>
                <a:ext cx="28" cy="32"/>
              </a:xfrm>
              <a:custGeom>
                <a:avLst/>
                <a:gdLst/>
                <a:ahLst/>
                <a:cxnLst>
                  <a:cxn ang="0">
                    <a:pos x="83" y="95"/>
                  </a:cxn>
                  <a:cxn ang="0">
                    <a:pos x="60" y="95"/>
                  </a:cxn>
                  <a:cxn ang="0">
                    <a:pos x="60" y="71"/>
                  </a:cxn>
                  <a:cxn ang="0">
                    <a:pos x="22" y="71"/>
                  </a:cxn>
                  <a:cxn ang="0">
                    <a:pos x="22" y="95"/>
                  </a:cxn>
                  <a:cxn ang="0">
                    <a:pos x="0" y="95"/>
                  </a:cxn>
                  <a:cxn ang="0">
                    <a:pos x="0" y="55"/>
                  </a:cxn>
                  <a:cxn ang="0">
                    <a:pos x="8" y="55"/>
                  </a:cxn>
                  <a:cxn ang="0">
                    <a:pos x="11" y="48"/>
                  </a:cxn>
                  <a:cxn ang="0">
                    <a:pos x="14" y="41"/>
                  </a:cxn>
                  <a:cxn ang="0">
                    <a:pos x="16" y="30"/>
                  </a:cxn>
                  <a:cxn ang="0">
                    <a:pos x="16" y="17"/>
                  </a:cxn>
                  <a:cxn ang="0">
                    <a:pos x="16" y="0"/>
                  </a:cxn>
                  <a:cxn ang="0">
                    <a:pos x="75" y="0"/>
                  </a:cxn>
                  <a:cxn ang="0">
                    <a:pos x="75" y="55"/>
                  </a:cxn>
                  <a:cxn ang="0">
                    <a:pos x="83" y="55"/>
                  </a:cxn>
                  <a:cxn ang="0">
                    <a:pos x="83" y="95"/>
                  </a:cxn>
                  <a:cxn ang="0">
                    <a:pos x="52" y="55"/>
                  </a:cxn>
                  <a:cxn ang="0">
                    <a:pos x="52" y="17"/>
                  </a:cxn>
                  <a:cxn ang="0">
                    <a:pos x="40" y="17"/>
                  </a:cxn>
                  <a:cxn ang="0">
                    <a:pos x="40" y="17"/>
                  </a:cxn>
                  <a:cxn ang="0">
                    <a:pos x="38" y="30"/>
                  </a:cxn>
                  <a:cxn ang="0">
                    <a:pos x="37" y="39"/>
                  </a:cxn>
                  <a:cxn ang="0">
                    <a:pos x="35" y="48"/>
                  </a:cxn>
                  <a:cxn ang="0">
                    <a:pos x="32" y="55"/>
                  </a:cxn>
                  <a:cxn ang="0">
                    <a:pos x="52" y="55"/>
                  </a:cxn>
                </a:cxnLst>
                <a:rect l="0" t="0" r="r" b="b"/>
                <a:pathLst>
                  <a:path w="83" h="95">
                    <a:moveTo>
                      <a:pt x="83" y="95"/>
                    </a:moveTo>
                    <a:lnTo>
                      <a:pt x="60" y="95"/>
                    </a:lnTo>
                    <a:lnTo>
                      <a:pt x="60" y="71"/>
                    </a:lnTo>
                    <a:lnTo>
                      <a:pt x="22" y="71"/>
                    </a:lnTo>
                    <a:lnTo>
                      <a:pt x="22" y="95"/>
                    </a:lnTo>
                    <a:lnTo>
                      <a:pt x="0" y="95"/>
                    </a:lnTo>
                    <a:lnTo>
                      <a:pt x="0" y="55"/>
                    </a:lnTo>
                    <a:lnTo>
                      <a:pt x="8" y="55"/>
                    </a:lnTo>
                    <a:lnTo>
                      <a:pt x="11" y="48"/>
                    </a:lnTo>
                    <a:lnTo>
                      <a:pt x="14" y="41"/>
                    </a:lnTo>
                    <a:lnTo>
                      <a:pt x="16" y="30"/>
                    </a:lnTo>
                    <a:lnTo>
                      <a:pt x="16" y="17"/>
                    </a:lnTo>
                    <a:lnTo>
                      <a:pt x="16" y="0"/>
                    </a:lnTo>
                    <a:lnTo>
                      <a:pt x="75" y="0"/>
                    </a:lnTo>
                    <a:lnTo>
                      <a:pt x="75" y="55"/>
                    </a:lnTo>
                    <a:lnTo>
                      <a:pt x="83" y="55"/>
                    </a:lnTo>
                    <a:lnTo>
                      <a:pt x="83" y="95"/>
                    </a:lnTo>
                    <a:close/>
                    <a:moveTo>
                      <a:pt x="52" y="55"/>
                    </a:moveTo>
                    <a:lnTo>
                      <a:pt x="52" y="17"/>
                    </a:lnTo>
                    <a:lnTo>
                      <a:pt x="40" y="17"/>
                    </a:lnTo>
                    <a:lnTo>
                      <a:pt x="40" y="17"/>
                    </a:lnTo>
                    <a:lnTo>
                      <a:pt x="38" y="30"/>
                    </a:lnTo>
                    <a:lnTo>
                      <a:pt x="37" y="39"/>
                    </a:lnTo>
                    <a:lnTo>
                      <a:pt x="35" y="48"/>
                    </a:lnTo>
                    <a:lnTo>
                      <a:pt x="32" y="55"/>
                    </a:lnTo>
                    <a:lnTo>
                      <a:pt x="52" y="55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16" name="Freeform 396"/>
              <p:cNvSpPr>
                <a:spLocks noEditPoints="1"/>
              </p:cNvSpPr>
              <p:nvPr userDrawn="1"/>
            </p:nvSpPr>
            <p:spPr bwMode="auto">
              <a:xfrm>
                <a:off x="5789" y="1070"/>
                <a:ext cx="32" cy="24"/>
              </a:xfrm>
              <a:custGeom>
                <a:avLst/>
                <a:gdLst/>
                <a:ahLst/>
                <a:cxnLst>
                  <a:cxn ang="0">
                    <a:pos x="65" y="48"/>
                  </a:cxn>
                  <a:cxn ang="0">
                    <a:pos x="64" y="54"/>
                  </a:cxn>
                  <a:cxn ang="0">
                    <a:pos x="63" y="60"/>
                  </a:cxn>
                  <a:cxn ang="0">
                    <a:pos x="61" y="64"/>
                  </a:cxn>
                  <a:cxn ang="0">
                    <a:pos x="57" y="67"/>
                  </a:cxn>
                  <a:cxn ang="0">
                    <a:pos x="52" y="69"/>
                  </a:cxn>
                  <a:cxn ang="0">
                    <a:pos x="48" y="70"/>
                  </a:cxn>
                  <a:cxn ang="0">
                    <a:pos x="42" y="70"/>
                  </a:cxn>
                  <a:cxn ang="0">
                    <a:pos x="35" y="71"/>
                  </a:cxn>
                  <a:cxn ang="0">
                    <a:pos x="0" y="71"/>
                  </a:cxn>
                  <a:cxn ang="0">
                    <a:pos x="0" y="0"/>
                  </a:cxn>
                  <a:cxn ang="0">
                    <a:pos x="22" y="0"/>
                  </a:cxn>
                  <a:cxn ang="0">
                    <a:pos x="22" y="25"/>
                  </a:cxn>
                  <a:cxn ang="0">
                    <a:pos x="35" y="25"/>
                  </a:cxn>
                  <a:cxn ang="0">
                    <a:pos x="42" y="25"/>
                  </a:cxn>
                  <a:cxn ang="0">
                    <a:pos x="48" y="26"/>
                  </a:cxn>
                  <a:cxn ang="0">
                    <a:pos x="52" y="27"/>
                  </a:cxn>
                  <a:cxn ang="0">
                    <a:pos x="57" y="28"/>
                  </a:cxn>
                  <a:cxn ang="0">
                    <a:pos x="61" y="32"/>
                  </a:cxn>
                  <a:cxn ang="0">
                    <a:pos x="63" y="36"/>
                  </a:cxn>
                  <a:cxn ang="0">
                    <a:pos x="64" y="41"/>
                  </a:cxn>
                  <a:cxn ang="0">
                    <a:pos x="65" y="48"/>
                  </a:cxn>
                  <a:cxn ang="0">
                    <a:pos x="42" y="48"/>
                  </a:cxn>
                  <a:cxn ang="0">
                    <a:pos x="42" y="44"/>
                  </a:cxn>
                  <a:cxn ang="0">
                    <a:pos x="40" y="42"/>
                  </a:cxn>
                  <a:cxn ang="0">
                    <a:pos x="37" y="41"/>
                  </a:cxn>
                  <a:cxn ang="0">
                    <a:pos x="32" y="39"/>
                  </a:cxn>
                  <a:cxn ang="0">
                    <a:pos x="22" y="39"/>
                  </a:cxn>
                  <a:cxn ang="0">
                    <a:pos x="22" y="55"/>
                  </a:cxn>
                  <a:cxn ang="0">
                    <a:pos x="32" y="55"/>
                  </a:cxn>
                  <a:cxn ang="0">
                    <a:pos x="37" y="55"/>
                  </a:cxn>
                  <a:cxn ang="0">
                    <a:pos x="40" y="54"/>
                  </a:cxn>
                  <a:cxn ang="0">
                    <a:pos x="42" y="52"/>
                  </a:cxn>
                  <a:cxn ang="0">
                    <a:pos x="42" y="48"/>
                  </a:cxn>
                  <a:cxn ang="0">
                    <a:pos x="73" y="0"/>
                  </a:cxn>
                  <a:cxn ang="0">
                    <a:pos x="96" y="0"/>
                  </a:cxn>
                  <a:cxn ang="0">
                    <a:pos x="96" y="71"/>
                  </a:cxn>
                  <a:cxn ang="0">
                    <a:pos x="73" y="71"/>
                  </a:cxn>
                  <a:cxn ang="0">
                    <a:pos x="73" y="0"/>
                  </a:cxn>
                </a:cxnLst>
                <a:rect l="0" t="0" r="r" b="b"/>
                <a:pathLst>
                  <a:path w="96" h="71">
                    <a:moveTo>
                      <a:pt x="65" y="48"/>
                    </a:moveTo>
                    <a:lnTo>
                      <a:pt x="64" y="54"/>
                    </a:lnTo>
                    <a:lnTo>
                      <a:pt x="63" y="60"/>
                    </a:lnTo>
                    <a:lnTo>
                      <a:pt x="61" y="64"/>
                    </a:lnTo>
                    <a:lnTo>
                      <a:pt x="57" y="67"/>
                    </a:lnTo>
                    <a:lnTo>
                      <a:pt x="52" y="69"/>
                    </a:lnTo>
                    <a:lnTo>
                      <a:pt x="48" y="70"/>
                    </a:lnTo>
                    <a:lnTo>
                      <a:pt x="42" y="70"/>
                    </a:lnTo>
                    <a:lnTo>
                      <a:pt x="35" y="71"/>
                    </a:lnTo>
                    <a:lnTo>
                      <a:pt x="0" y="71"/>
                    </a:lnTo>
                    <a:lnTo>
                      <a:pt x="0" y="0"/>
                    </a:lnTo>
                    <a:lnTo>
                      <a:pt x="22" y="0"/>
                    </a:lnTo>
                    <a:lnTo>
                      <a:pt x="22" y="25"/>
                    </a:lnTo>
                    <a:lnTo>
                      <a:pt x="35" y="25"/>
                    </a:lnTo>
                    <a:lnTo>
                      <a:pt x="42" y="25"/>
                    </a:lnTo>
                    <a:lnTo>
                      <a:pt x="48" y="26"/>
                    </a:lnTo>
                    <a:lnTo>
                      <a:pt x="52" y="27"/>
                    </a:lnTo>
                    <a:lnTo>
                      <a:pt x="57" y="28"/>
                    </a:lnTo>
                    <a:lnTo>
                      <a:pt x="61" y="32"/>
                    </a:lnTo>
                    <a:lnTo>
                      <a:pt x="63" y="36"/>
                    </a:lnTo>
                    <a:lnTo>
                      <a:pt x="64" y="41"/>
                    </a:lnTo>
                    <a:lnTo>
                      <a:pt x="65" y="48"/>
                    </a:lnTo>
                    <a:close/>
                    <a:moveTo>
                      <a:pt x="42" y="48"/>
                    </a:moveTo>
                    <a:lnTo>
                      <a:pt x="42" y="44"/>
                    </a:lnTo>
                    <a:lnTo>
                      <a:pt x="40" y="42"/>
                    </a:lnTo>
                    <a:lnTo>
                      <a:pt x="37" y="41"/>
                    </a:lnTo>
                    <a:lnTo>
                      <a:pt x="32" y="39"/>
                    </a:lnTo>
                    <a:lnTo>
                      <a:pt x="22" y="39"/>
                    </a:lnTo>
                    <a:lnTo>
                      <a:pt x="22" y="55"/>
                    </a:lnTo>
                    <a:lnTo>
                      <a:pt x="32" y="55"/>
                    </a:lnTo>
                    <a:lnTo>
                      <a:pt x="37" y="55"/>
                    </a:lnTo>
                    <a:lnTo>
                      <a:pt x="40" y="54"/>
                    </a:lnTo>
                    <a:lnTo>
                      <a:pt x="42" y="52"/>
                    </a:lnTo>
                    <a:lnTo>
                      <a:pt x="42" y="48"/>
                    </a:lnTo>
                    <a:close/>
                    <a:moveTo>
                      <a:pt x="73" y="0"/>
                    </a:moveTo>
                    <a:lnTo>
                      <a:pt x="96" y="0"/>
                    </a:lnTo>
                    <a:lnTo>
                      <a:pt x="96" y="71"/>
                    </a:lnTo>
                    <a:lnTo>
                      <a:pt x="73" y="71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17" name="Freeform 397"/>
              <p:cNvSpPr>
                <a:spLocks noEditPoints="1"/>
              </p:cNvSpPr>
              <p:nvPr userDrawn="1"/>
            </p:nvSpPr>
            <p:spPr bwMode="auto">
              <a:xfrm>
                <a:off x="5826" y="1070"/>
                <a:ext cx="24" cy="34"/>
              </a:xfrm>
              <a:custGeom>
                <a:avLst/>
                <a:gdLst/>
                <a:ahLst/>
                <a:cxnLst>
                  <a:cxn ang="0">
                    <a:pos x="0" y="101"/>
                  </a:cxn>
                  <a:cxn ang="0">
                    <a:pos x="0" y="0"/>
                  </a:cxn>
                  <a:cxn ang="0">
                    <a:pos x="23" y="0"/>
                  </a:cxn>
                  <a:cxn ang="0">
                    <a:pos x="22" y="12"/>
                  </a:cxn>
                  <a:cxn ang="0">
                    <a:pos x="23" y="12"/>
                  </a:cxn>
                  <a:cxn ang="0">
                    <a:pos x="26" y="6"/>
                  </a:cxn>
                  <a:cxn ang="0">
                    <a:pos x="31" y="3"/>
                  </a:cxn>
                  <a:cxn ang="0">
                    <a:pos x="36" y="0"/>
                  </a:cxn>
                  <a:cxn ang="0">
                    <a:pos x="43" y="0"/>
                  </a:cxn>
                  <a:cxn ang="0">
                    <a:pos x="49" y="0"/>
                  </a:cxn>
                  <a:cxn ang="0">
                    <a:pos x="55" y="1"/>
                  </a:cxn>
                  <a:cxn ang="0">
                    <a:pos x="60" y="4"/>
                  </a:cxn>
                  <a:cxn ang="0">
                    <a:pos x="64" y="6"/>
                  </a:cxn>
                  <a:cxn ang="0">
                    <a:pos x="66" y="10"/>
                  </a:cxn>
                  <a:cxn ang="0">
                    <a:pos x="69" y="14"/>
                  </a:cxn>
                  <a:cxn ang="0">
                    <a:pos x="70" y="20"/>
                  </a:cxn>
                  <a:cxn ang="0">
                    <a:pos x="70" y="26"/>
                  </a:cxn>
                  <a:cxn ang="0">
                    <a:pos x="70" y="42"/>
                  </a:cxn>
                  <a:cxn ang="0">
                    <a:pos x="70" y="49"/>
                  </a:cxn>
                  <a:cxn ang="0">
                    <a:pos x="69" y="55"/>
                  </a:cxn>
                  <a:cxn ang="0">
                    <a:pos x="66" y="60"/>
                  </a:cxn>
                  <a:cxn ang="0">
                    <a:pos x="64" y="65"/>
                  </a:cxn>
                  <a:cxn ang="0">
                    <a:pos x="60" y="68"/>
                  </a:cxn>
                  <a:cxn ang="0">
                    <a:pos x="55" y="70"/>
                  </a:cxn>
                  <a:cxn ang="0">
                    <a:pos x="50" y="71"/>
                  </a:cxn>
                  <a:cxn ang="0">
                    <a:pos x="43" y="71"/>
                  </a:cxn>
                  <a:cxn ang="0">
                    <a:pos x="37" y="71"/>
                  </a:cxn>
                  <a:cxn ang="0">
                    <a:pos x="32" y="69"/>
                  </a:cxn>
                  <a:cxn ang="0">
                    <a:pos x="27" y="65"/>
                  </a:cxn>
                  <a:cxn ang="0">
                    <a:pos x="25" y="60"/>
                  </a:cxn>
                  <a:cxn ang="0">
                    <a:pos x="23" y="60"/>
                  </a:cxn>
                  <a:cxn ang="0">
                    <a:pos x="23" y="101"/>
                  </a:cxn>
                  <a:cxn ang="0">
                    <a:pos x="0" y="101"/>
                  </a:cxn>
                  <a:cxn ang="0">
                    <a:pos x="34" y="17"/>
                  </a:cxn>
                  <a:cxn ang="0">
                    <a:pos x="31" y="17"/>
                  </a:cxn>
                  <a:cxn ang="0">
                    <a:pos x="28" y="19"/>
                  </a:cxn>
                  <a:cxn ang="0">
                    <a:pos x="27" y="20"/>
                  </a:cxn>
                  <a:cxn ang="0">
                    <a:pos x="26" y="21"/>
                  </a:cxn>
                  <a:cxn ang="0">
                    <a:pos x="23" y="27"/>
                  </a:cxn>
                  <a:cxn ang="0">
                    <a:pos x="23" y="36"/>
                  </a:cxn>
                  <a:cxn ang="0">
                    <a:pos x="23" y="44"/>
                  </a:cxn>
                  <a:cxn ang="0">
                    <a:pos x="25" y="51"/>
                  </a:cxn>
                  <a:cxn ang="0">
                    <a:pos x="27" y="52"/>
                  </a:cxn>
                  <a:cxn ang="0">
                    <a:pos x="28" y="53"/>
                  </a:cxn>
                  <a:cxn ang="0">
                    <a:pos x="31" y="54"/>
                  </a:cxn>
                  <a:cxn ang="0">
                    <a:pos x="34" y="54"/>
                  </a:cxn>
                  <a:cxn ang="0">
                    <a:pos x="41" y="53"/>
                  </a:cxn>
                  <a:cxn ang="0">
                    <a:pos x="44" y="51"/>
                  </a:cxn>
                  <a:cxn ang="0">
                    <a:pos x="47" y="46"/>
                  </a:cxn>
                  <a:cxn ang="0">
                    <a:pos x="47" y="36"/>
                  </a:cxn>
                  <a:cxn ang="0">
                    <a:pos x="47" y="27"/>
                  </a:cxn>
                  <a:cxn ang="0">
                    <a:pos x="45" y="21"/>
                  </a:cxn>
                  <a:cxn ang="0">
                    <a:pos x="44" y="20"/>
                  </a:cxn>
                  <a:cxn ang="0">
                    <a:pos x="42" y="19"/>
                  </a:cxn>
                  <a:cxn ang="0">
                    <a:pos x="38" y="17"/>
                  </a:cxn>
                  <a:cxn ang="0">
                    <a:pos x="34" y="17"/>
                  </a:cxn>
                </a:cxnLst>
                <a:rect l="0" t="0" r="r" b="b"/>
                <a:pathLst>
                  <a:path w="70" h="101">
                    <a:moveTo>
                      <a:pt x="0" y="101"/>
                    </a:moveTo>
                    <a:lnTo>
                      <a:pt x="0" y="0"/>
                    </a:lnTo>
                    <a:lnTo>
                      <a:pt x="23" y="0"/>
                    </a:lnTo>
                    <a:lnTo>
                      <a:pt x="22" y="12"/>
                    </a:lnTo>
                    <a:lnTo>
                      <a:pt x="23" y="12"/>
                    </a:lnTo>
                    <a:lnTo>
                      <a:pt x="26" y="6"/>
                    </a:lnTo>
                    <a:lnTo>
                      <a:pt x="31" y="3"/>
                    </a:lnTo>
                    <a:lnTo>
                      <a:pt x="36" y="0"/>
                    </a:lnTo>
                    <a:lnTo>
                      <a:pt x="43" y="0"/>
                    </a:lnTo>
                    <a:lnTo>
                      <a:pt x="49" y="0"/>
                    </a:lnTo>
                    <a:lnTo>
                      <a:pt x="55" y="1"/>
                    </a:lnTo>
                    <a:lnTo>
                      <a:pt x="60" y="4"/>
                    </a:lnTo>
                    <a:lnTo>
                      <a:pt x="64" y="6"/>
                    </a:lnTo>
                    <a:lnTo>
                      <a:pt x="66" y="10"/>
                    </a:lnTo>
                    <a:lnTo>
                      <a:pt x="69" y="14"/>
                    </a:lnTo>
                    <a:lnTo>
                      <a:pt x="70" y="20"/>
                    </a:lnTo>
                    <a:lnTo>
                      <a:pt x="70" y="26"/>
                    </a:lnTo>
                    <a:lnTo>
                      <a:pt x="70" y="42"/>
                    </a:lnTo>
                    <a:lnTo>
                      <a:pt x="70" y="49"/>
                    </a:lnTo>
                    <a:lnTo>
                      <a:pt x="69" y="55"/>
                    </a:lnTo>
                    <a:lnTo>
                      <a:pt x="66" y="60"/>
                    </a:lnTo>
                    <a:lnTo>
                      <a:pt x="64" y="65"/>
                    </a:lnTo>
                    <a:lnTo>
                      <a:pt x="60" y="68"/>
                    </a:lnTo>
                    <a:lnTo>
                      <a:pt x="55" y="70"/>
                    </a:lnTo>
                    <a:lnTo>
                      <a:pt x="50" y="71"/>
                    </a:lnTo>
                    <a:lnTo>
                      <a:pt x="43" y="71"/>
                    </a:lnTo>
                    <a:lnTo>
                      <a:pt x="37" y="71"/>
                    </a:lnTo>
                    <a:lnTo>
                      <a:pt x="32" y="69"/>
                    </a:lnTo>
                    <a:lnTo>
                      <a:pt x="27" y="65"/>
                    </a:lnTo>
                    <a:lnTo>
                      <a:pt x="25" y="60"/>
                    </a:lnTo>
                    <a:lnTo>
                      <a:pt x="23" y="60"/>
                    </a:lnTo>
                    <a:lnTo>
                      <a:pt x="23" y="101"/>
                    </a:lnTo>
                    <a:lnTo>
                      <a:pt x="0" y="101"/>
                    </a:lnTo>
                    <a:close/>
                    <a:moveTo>
                      <a:pt x="34" y="17"/>
                    </a:moveTo>
                    <a:lnTo>
                      <a:pt x="31" y="17"/>
                    </a:lnTo>
                    <a:lnTo>
                      <a:pt x="28" y="19"/>
                    </a:lnTo>
                    <a:lnTo>
                      <a:pt x="27" y="20"/>
                    </a:lnTo>
                    <a:lnTo>
                      <a:pt x="26" y="21"/>
                    </a:lnTo>
                    <a:lnTo>
                      <a:pt x="23" y="27"/>
                    </a:lnTo>
                    <a:lnTo>
                      <a:pt x="23" y="36"/>
                    </a:lnTo>
                    <a:lnTo>
                      <a:pt x="23" y="44"/>
                    </a:lnTo>
                    <a:lnTo>
                      <a:pt x="25" y="51"/>
                    </a:lnTo>
                    <a:lnTo>
                      <a:pt x="27" y="52"/>
                    </a:lnTo>
                    <a:lnTo>
                      <a:pt x="28" y="53"/>
                    </a:lnTo>
                    <a:lnTo>
                      <a:pt x="31" y="54"/>
                    </a:lnTo>
                    <a:lnTo>
                      <a:pt x="34" y="54"/>
                    </a:lnTo>
                    <a:lnTo>
                      <a:pt x="41" y="53"/>
                    </a:lnTo>
                    <a:lnTo>
                      <a:pt x="44" y="51"/>
                    </a:lnTo>
                    <a:lnTo>
                      <a:pt x="47" y="46"/>
                    </a:lnTo>
                    <a:lnTo>
                      <a:pt x="47" y="36"/>
                    </a:lnTo>
                    <a:lnTo>
                      <a:pt x="47" y="27"/>
                    </a:lnTo>
                    <a:lnTo>
                      <a:pt x="45" y="21"/>
                    </a:lnTo>
                    <a:lnTo>
                      <a:pt x="44" y="20"/>
                    </a:lnTo>
                    <a:lnTo>
                      <a:pt x="42" y="19"/>
                    </a:lnTo>
                    <a:lnTo>
                      <a:pt x="38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18" name="Freeform 398"/>
              <p:cNvSpPr>
                <a:spLocks noEditPoints="1"/>
              </p:cNvSpPr>
              <p:nvPr userDrawn="1"/>
            </p:nvSpPr>
            <p:spPr bwMode="auto">
              <a:xfrm>
                <a:off x="5854" y="1070"/>
                <a:ext cx="22" cy="24"/>
              </a:xfrm>
              <a:custGeom>
                <a:avLst/>
                <a:gdLst/>
                <a:ahLst/>
                <a:cxnLst>
                  <a:cxn ang="0">
                    <a:pos x="67" y="48"/>
                  </a:cxn>
                  <a:cxn ang="0">
                    <a:pos x="66" y="54"/>
                  </a:cxn>
                  <a:cxn ang="0">
                    <a:pos x="64" y="60"/>
                  </a:cxn>
                  <a:cxn ang="0">
                    <a:pos x="62" y="64"/>
                  </a:cxn>
                  <a:cxn ang="0">
                    <a:pos x="58" y="67"/>
                  </a:cxn>
                  <a:cxn ang="0">
                    <a:pos x="53" y="69"/>
                  </a:cxn>
                  <a:cxn ang="0">
                    <a:pos x="48" y="70"/>
                  </a:cxn>
                  <a:cxn ang="0">
                    <a:pos x="43" y="70"/>
                  </a:cxn>
                  <a:cxn ang="0">
                    <a:pos x="36" y="71"/>
                  </a:cxn>
                  <a:cxn ang="0">
                    <a:pos x="0" y="71"/>
                  </a:cxn>
                  <a:cxn ang="0">
                    <a:pos x="0" y="0"/>
                  </a:cxn>
                  <a:cxn ang="0">
                    <a:pos x="24" y="0"/>
                  </a:cxn>
                  <a:cxn ang="0">
                    <a:pos x="24" y="25"/>
                  </a:cxn>
                  <a:cxn ang="0">
                    <a:pos x="36" y="25"/>
                  </a:cxn>
                  <a:cxn ang="0">
                    <a:pos x="43" y="25"/>
                  </a:cxn>
                  <a:cxn ang="0">
                    <a:pos x="48" y="26"/>
                  </a:cxn>
                  <a:cxn ang="0">
                    <a:pos x="53" y="27"/>
                  </a:cxn>
                  <a:cxn ang="0">
                    <a:pos x="58" y="28"/>
                  </a:cxn>
                  <a:cxn ang="0">
                    <a:pos x="62" y="32"/>
                  </a:cxn>
                  <a:cxn ang="0">
                    <a:pos x="64" y="36"/>
                  </a:cxn>
                  <a:cxn ang="0">
                    <a:pos x="66" y="41"/>
                  </a:cxn>
                  <a:cxn ang="0">
                    <a:pos x="67" y="48"/>
                  </a:cxn>
                  <a:cxn ang="0">
                    <a:pos x="43" y="48"/>
                  </a:cxn>
                  <a:cxn ang="0">
                    <a:pos x="42" y="44"/>
                  </a:cxn>
                  <a:cxn ang="0">
                    <a:pos x="41" y="42"/>
                  </a:cxn>
                  <a:cxn ang="0">
                    <a:pos x="39" y="41"/>
                  </a:cxn>
                  <a:cxn ang="0">
                    <a:pos x="34" y="39"/>
                  </a:cxn>
                  <a:cxn ang="0">
                    <a:pos x="24" y="39"/>
                  </a:cxn>
                  <a:cxn ang="0">
                    <a:pos x="24" y="55"/>
                  </a:cxn>
                  <a:cxn ang="0">
                    <a:pos x="34" y="55"/>
                  </a:cxn>
                  <a:cxn ang="0">
                    <a:pos x="39" y="55"/>
                  </a:cxn>
                  <a:cxn ang="0">
                    <a:pos x="41" y="54"/>
                  </a:cxn>
                  <a:cxn ang="0">
                    <a:pos x="42" y="52"/>
                  </a:cxn>
                  <a:cxn ang="0">
                    <a:pos x="43" y="48"/>
                  </a:cxn>
                </a:cxnLst>
                <a:rect l="0" t="0" r="r" b="b"/>
                <a:pathLst>
                  <a:path w="67" h="71">
                    <a:moveTo>
                      <a:pt x="67" y="48"/>
                    </a:moveTo>
                    <a:lnTo>
                      <a:pt x="66" y="54"/>
                    </a:lnTo>
                    <a:lnTo>
                      <a:pt x="64" y="60"/>
                    </a:lnTo>
                    <a:lnTo>
                      <a:pt x="62" y="64"/>
                    </a:lnTo>
                    <a:lnTo>
                      <a:pt x="58" y="67"/>
                    </a:lnTo>
                    <a:lnTo>
                      <a:pt x="53" y="69"/>
                    </a:lnTo>
                    <a:lnTo>
                      <a:pt x="48" y="70"/>
                    </a:lnTo>
                    <a:lnTo>
                      <a:pt x="43" y="70"/>
                    </a:lnTo>
                    <a:lnTo>
                      <a:pt x="36" y="71"/>
                    </a:lnTo>
                    <a:lnTo>
                      <a:pt x="0" y="71"/>
                    </a:lnTo>
                    <a:lnTo>
                      <a:pt x="0" y="0"/>
                    </a:lnTo>
                    <a:lnTo>
                      <a:pt x="24" y="0"/>
                    </a:lnTo>
                    <a:lnTo>
                      <a:pt x="24" y="25"/>
                    </a:lnTo>
                    <a:lnTo>
                      <a:pt x="36" y="25"/>
                    </a:lnTo>
                    <a:lnTo>
                      <a:pt x="43" y="25"/>
                    </a:lnTo>
                    <a:lnTo>
                      <a:pt x="48" y="26"/>
                    </a:lnTo>
                    <a:lnTo>
                      <a:pt x="53" y="27"/>
                    </a:lnTo>
                    <a:lnTo>
                      <a:pt x="58" y="28"/>
                    </a:lnTo>
                    <a:lnTo>
                      <a:pt x="62" y="32"/>
                    </a:lnTo>
                    <a:lnTo>
                      <a:pt x="64" y="36"/>
                    </a:lnTo>
                    <a:lnTo>
                      <a:pt x="66" y="41"/>
                    </a:lnTo>
                    <a:lnTo>
                      <a:pt x="67" y="48"/>
                    </a:lnTo>
                    <a:close/>
                    <a:moveTo>
                      <a:pt x="43" y="48"/>
                    </a:moveTo>
                    <a:lnTo>
                      <a:pt x="42" y="44"/>
                    </a:lnTo>
                    <a:lnTo>
                      <a:pt x="41" y="42"/>
                    </a:lnTo>
                    <a:lnTo>
                      <a:pt x="39" y="41"/>
                    </a:lnTo>
                    <a:lnTo>
                      <a:pt x="34" y="39"/>
                    </a:lnTo>
                    <a:lnTo>
                      <a:pt x="24" y="39"/>
                    </a:lnTo>
                    <a:lnTo>
                      <a:pt x="24" y="55"/>
                    </a:lnTo>
                    <a:lnTo>
                      <a:pt x="34" y="55"/>
                    </a:lnTo>
                    <a:lnTo>
                      <a:pt x="39" y="55"/>
                    </a:lnTo>
                    <a:lnTo>
                      <a:pt x="41" y="54"/>
                    </a:lnTo>
                    <a:lnTo>
                      <a:pt x="42" y="52"/>
                    </a:lnTo>
                    <a:lnTo>
                      <a:pt x="43" y="4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19" name="Freeform 399"/>
              <p:cNvSpPr>
                <a:spLocks/>
              </p:cNvSpPr>
              <p:nvPr userDrawn="1"/>
            </p:nvSpPr>
            <p:spPr bwMode="auto">
              <a:xfrm>
                <a:off x="5776" y="2154"/>
                <a:ext cx="42" cy="33"/>
              </a:xfrm>
              <a:custGeom>
                <a:avLst/>
                <a:gdLst/>
                <a:ahLst/>
                <a:cxnLst>
                  <a:cxn ang="0">
                    <a:pos x="24" y="24"/>
                  </a:cxn>
                  <a:cxn ang="0">
                    <a:pos x="27" y="101"/>
                  </a:cxn>
                  <a:cxn ang="0">
                    <a:pos x="0" y="101"/>
                  </a:cxn>
                  <a:cxn ang="0">
                    <a:pos x="0" y="0"/>
                  </a:cxn>
                  <a:cxn ang="0">
                    <a:pos x="43" y="0"/>
                  </a:cxn>
                  <a:cxn ang="0">
                    <a:pos x="61" y="63"/>
                  </a:cxn>
                  <a:cxn ang="0">
                    <a:pos x="63" y="63"/>
                  </a:cxn>
                  <a:cxn ang="0">
                    <a:pos x="81" y="0"/>
                  </a:cxn>
                  <a:cxn ang="0">
                    <a:pos x="124" y="0"/>
                  </a:cxn>
                  <a:cxn ang="0">
                    <a:pos x="124" y="101"/>
                  </a:cxn>
                  <a:cxn ang="0">
                    <a:pos x="97" y="101"/>
                  </a:cxn>
                  <a:cxn ang="0">
                    <a:pos x="100" y="24"/>
                  </a:cxn>
                  <a:cxn ang="0">
                    <a:pos x="100" y="24"/>
                  </a:cxn>
                  <a:cxn ang="0">
                    <a:pos x="74" y="101"/>
                  </a:cxn>
                  <a:cxn ang="0">
                    <a:pos x="50" y="101"/>
                  </a:cxn>
                  <a:cxn ang="0">
                    <a:pos x="24" y="24"/>
                  </a:cxn>
                  <a:cxn ang="0">
                    <a:pos x="24" y="24"/>
                  </a:cxn>
                </a:cxnLst>
                <a:rect l="0" t="0" r="r" b="b"/>
                <a:pathLst>
                  <a:path w="124" h="101">
                    <a:moveTo>
                      <a:pt x="24" y="24"/>
                    </a:moveTo>
                    <a:lnTo>
                      <a:pt x="27" y="101"/>
                    </a:lnTo>
                    <a:lnTo>
                      <a:pt x="0" y="101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61" y="63"/>
                    </a:lnTo>
                    <a:lnTo>
                      <a:pt x="63" y="63"/>
                    </a:lnTo>
                    <a:lnTo>
                      <a:pt x="81" y="0"/>
                    </a:lnTo>
                    <a:lnTo>
                      <a:pt x="124" y="0"/>
                    </a:lnTo>
                    <a:lnTo>
                      <a:pt x="124" y="101"/>
                    </a:lnTo>
                    <a:lnTo>
                      <a:pt x="97" y="101"/>
                    </a:lnTo>
                    <a:lnTo>
                      <a:pt x="100" y="24"/>
                    </a:lnTo>
                    <a:lnTo>
                      <a:pt x="100" y="24"/>
                    </a:lnTo>
                    <a:lnTo>
                      <a:pt x="74" y="101"/>
                    </a:lnTo>
                    <a:lnTo>
                      <a:pt x="50" y="101"/>
                    </a:lnTo>
                    <a:lnTo>
                      <a:pt x="24" y="24"/>
                    </a:lnTo>
                    <a:lnTo>
                      <a:pt x="24" y="24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20" name="Freeform 400"/>
              <p:cNvSpPr>
                <a:spLocks noEditPoints="1"/>
              </p:cNvSpPr>
              <p:nvPr userDrawn="1"/>
            </p:nvSpPr>
            <p:spPr bwMode="auto">
              <a:xfrm>
                <a:off x="5822" y="2164"/>
                <a:ext cx="23" cy="23"/>
              </a:xfrm>
              <a:custGeom>
                <a:avLst/>
                <a:gdLst/>
                <a:ahLst/>
                <a:cxnLst>
                  <a:cxn ang="0">
                    <a:pos x="28" y="42"/>
                  </a:cxn>
                  <a:cxn ang="0">
                    <a:pos x="23" y="45"/>
                  </a:cxn>
                  <a:cxn ang="0">
                    <a:pos x="23" y="51"/>
                  </a:cxn>
                  <a:cxn ang="0">
                    <a:pos x="24" y="55"/>
                  </a:cxn>
                  <a:cxn ang="0">
                    <a:pos x="28" y="56"/>
                  </a:cxn>
                  <a:cxn ang="0">
                    <a:pos x="30" y="56"/>
                  </a:cxn>
                  <a:cxn ang="0">
                    <a:pos x="39" y="56"/>
                  </a:cxn>
                  <a:cxn ang="0">
                    <a:pos x="44" y="53"/>
                  </a:cxn>
                  <a:cxn ang="0">
                    <a:pos x="44" y="45"/>
                  </a:cxn>
                  <a:cxn ang="0">
                    <a:pos x="38" y="42"/>
                  </a:cxn>
                  <a:cxn ang="0">
                    <a:pos x="45" y="71"/>
                  </a:cxn>
                  <a:cxn ang="0">
                    <a:pos x="45" y="60"/>
                  </a:cxn>
                  <a:cxn ang="0">
                    <a:pos x="39" y="69"/>
                  </a:cxn>
                  <a:cxn ang="0">
                    <a:pos x="24" y="71"/>
                  </a:cxn>
                  <a:cxn ang="0">
                    <a:pos x="13" y="70"/>
                  </a:cxn>
                  <a:cxn ang="0">
                    <a:pos x="6" y="67"/>
                  </a:cxn>
                  <a:cxn ang="0">
                    <a:pos x="1" y="60"/>
                  </a:cxn>
                  <a:cxn ang="0">
                    <a:pos x="0" y="50"/>
                  </a:cxn>
                  <a:cxn ang="0">
                    <a:pos x="1" y="39"/>
                  </a:cxn>
                  <a:cxn ang="0">
                    <a:pos x="6" y="33"/>
                  </a:cxn>
                  <a:cxn ang="0">
                    <a:pos x="13" y="29"/>
                  </a:cxn>
                  <a:cxn ang="0">
                    <a:pos x="24" y="28"/>
                  </a:cxn>
                  <a:cxn ang="0">
                    <a:pos x="30" y="28"/>
                  </a:cxn>
                  <a:cxn ang="0">
                    <a:pos x="35" y="28"/>
                  </a:cxn>
                  <a:cxn ang="0">
                    <a:pos x="41" y="31"/>
                  </a:cxn>
                  <a:cxn ang="0">
                    <a:pos x="44" y="35"/>
                  </a:cxn>
                  <a:cxn ang="0">
                    <a:pos x="45" y="24"/>
                  </a:cxn>
                  <a:cxn ang="0">
                    <a:pos x="45" y="19"/>
                  </a:cxn>
                  <a:cxn ang="0">
                    <a:pos x="44" y="17"/>
                  </a:cxn>
                  <a:cxn ang="0">
                    <a:pos x="40" y="15"/>
                  </a:cxn>
                  <a:cxn ang="0">
                    <a:pos x="34" y="13"/>
                  </a:cxn>
                  <a:cxn ang="0">
                    <a:pos x="28" y="16"/>
                  </a:cxn>
                  <a:cxn ang="0">
                    <a:pos x="25" y="22"/>
                  </a:cxn>
                  <a:cxn ang="0">
                    <a:pos x="2" y="18"/>
                  </a:cxn>
                  <a:cxn ang="0">
                    <a:pos x="3" y="12"/>
                  </a:cxn>
                  <a:cxn ang="0">
                    <a:pos x="6" y="7"/>
                  </a:cxn>
                  <a:cxn ang="0">
                    <a:pos x="8" y="5"/>
                  </a:cxn>
                  <a:cxn ang="0">
                    <a:pos x="12" y="2"/>
                  </a:cxn>
                  <a:cxn ang="0">
                    <a:pos x="17" y="1"/>
                  </a:cxn>
                  <a:cxn ang="0">
                    <a:pos x="21" y="0"/>
                  </a:cxn>
                  <a:cxn ang="0">
                    <a:pos x="27" y="0"/>
                  </a:cxn>
                  <a:cxn ang="0">
                    <a:pos x="32" y="0"/>
                  </a:cxn>
                  <a:cxn ang="0">
                    <a:pos x="41" y="0"/>
                  </a:cxn>
                  <a:cxn ang="0">
                    <a:pos x="51" y="1"/>
                  </a:cxn>
                  <a:cxn ang="0">
                    <a:pos x="60" y="5"/>
                  </a:cxn>
                  <a:cxn ang="0">
                    <a:pos x="65" y="11"/>
                  </a:cxn>
                  <a:cxn ang="0">
                    <a:pos x="67" y="21"/>
                  </a:cxn>
                  <a:cxn ang="0">
                    <a:pos x="67" y="71"/>
                  </a:cxn>
                </a:cxnLst>
                <a:rect l="0" t="0" r="r" b="b"/>
                <a:pathLst>
                  <a:path w="67" h="71">
                    <a:moveTo>
                      <a:pt x="33" y="42"/>
                    </a:moveTo>
                    <a:lnTo>
                      <a:pt x="28" y="42"/>
                    </a:lnTo>
                    <a:lnTo>
                      <a:pt x="25" y="43"/>
                    </a:lnTo>
                    <a:lnTo>
                      <a:pt x="23" y="45"/>
                    </a:lnTo>
                    <a:lnTo>
                      <a:pt x="22" y="49"/>
                    </a:lnTo>
                    <a:lnTo>
                      <a:pt x="23" y="51"/>
                    </a:lnTo>
                    <a:lnTo>
                      <a:pt x="23" y="54"/>
                    </a:lnTo>
                    <a:lnTo>
                      <a:pt x="24" y="55"/>
                    </a:lnTo>
                    <a:lnTo>
                      <a:pt x="27" y="55"/>
                    </a:lnTo>
                    <a:lnTo>
                      <a:pt x="28" y="56"/>
                    </a:lnTo>
                    <a:lnTo>
                      <a:pt x="29" y="56"/>
                    </a:lnTo>
                    <a:lnTo>
                      <a:pt x="30" y="56"/>
                    </a:lnTo>
                    <a:lnTo>
                      <a:pt x="33" y="56"/>
                    </a:lnTo>
                    <a:lnTo>
                      <a:pt x="39" y="56"/>
                    </a:lnTo>
                    <a:lnTo>
                      <a:pt x="43" y="55"/>
                    </a:lnTo>
                    <a:lnTo>
                      <a:pt x="44" y="53"/>
                    </a:lnTo>
                    <a:lnTo>
                      <a:pt x="45" y="48"/>
                    </a:lnTo>
                    <a:lnTo>
                      <a:pt x="44" y="45"/>
                    </a:lnTo>
                    <a:lnTo>
                      <a:pt x="41" y="43"/>
                    </a:lnTo>
                    <a:lnTo>
                      <a:pt x="38" y="42"/>
                    </a:lnTo>
                    <a:lnTo>
                      <a:pt x="33" y="42"/>
                    </a:lnTo>
                    <a:close/>
                    <a:moveTo>
                      <a:pt x="45" y="71"/>
                    </a:moveTo>
                    <a:lnTo>
                      <a:pt x="45" y="60"/>
                    </a:lnTo>
                    <a:lnTo>
                      <a:pt x="45" y="60"/>
                    </a:lnTo>
                    <a:lnTo>
                      <a:pt x="43" y="65"/>
                    </a:lnTo>
                    <a:lnTo>
                      <a:pt x="39" y="69"/>
                    </a:lnTo>
                    <a:lnTo>
                      <a:pt x="33" y="71"/>
                    </a:lnTo>
                    <a:lnTo>
                      <a:pt x="24" y="71"/>
                    </a:lnTo>
                    <a:lnTo>
                      <a:pt x="19" y="71"/>
                    </a:lnTo>
                    <a:lnTo>
                      <a:pt x="13" y="70"/>
                    </a:lnTo>
                    <a:lnTo>
                      <a:pt x="9" y="69"/>
                    </a:lnTo>
                    <a:lnTo>
                      <a:pt x="6" y="67"/>
                    </a:lnTo>
                    <a:lnTo>
                      <a:pt x="3" y="64"/>
                    </a:lnTo>
                    <a:lnTo>
                      <a:pt x="1" y="60"/>
                    </a:lnTo>
                    <a:lnTo>
                      <a:pt x="0" y="55"/>
                    </a:lnTo>
                    <a:lnTo>
                      <a:pt x="0" y="50"/>
                    </a:lnTo>
                    <a:lnTo>
                      <a:pt x="0" y="44"/>
                    </a:lnTo>
                    <a:lnTo>
                      <a:pt x="1" y="39"/>
                    </a:lnTo>
                    <a:lnTo>
                      <a:pt x="3" y="35"/>
                    </a:lnTo>
                    <a:lnTo>
                      <a:pt x="6" y="33"/>
                    </a:lnTo>
                    <a:lnTo>
                      <a:pt x="9" y="31"/>
                    </a:lnTo>
                    <a:lnTo>
                      <a:pt x="13" y="29"/>
                    </a:lnTo>
                    <a:lnTo>
                      <a:pt x="19" y="28"/>
                    </a:lnTo>
                    <a:lnTo>
                      <a:pt x="24" y="28"/>
                    </a:lnTo>
                    <a:lnTo>
                      <a:pt x="28" y="28"/>
                    </a:lnTo>
                    <a:lnTo>
                      <a:pt x="30" y="28"/>
                    </a:lnTo>
                    <a:lnTo>
                      <a:pt x="33" y="28"/>
                    </a:lnTo>
                    <a:lnTo>
                      <a:pt x="35" y="28"/>
                    </a:lnTo>
                    <a:lnTo>
                      <a:pt x="39" y="29"/>
                    </a:lnTo>
                    <a:lnTo>
                      <a:pt x="41" y="31"/>
                    </a:lnTo>
                    <a:lnTo>
                      <a:pt x="43" y="33"/>
                    </a:lnTo>
                    <a:lnTo>
                      <a:pt x="44" y="35"/>
                    </a:lnTo>
                    <a:lnTo>
                      <a:pt x="45" y="35"/>
                    </a:lnTo>
                    <a:lnTo>
                      <a:pt x="45" y="24"/>
                    </a:lnTo>
                    <a:lnTo>
                      <a:pt x="45" y="22"/>
                    </a:lnTo>
                    <a:lnTo>
                      <a:pt x="45" y="19"/>
                    </a:lnTo>
                    <a:lnTo>
                      <a:pt x="44" y="18"/>
                    </a:lnTo>
                    <a:lnTo>
                      <a:pt x="44" y="17"/>
                    </a:lnTo>
                    <a:lnTo>
                      <a:pt x="43" y="16"/>
                    </a:lnTo>
                    <a:lnTo>
                      <a:pt x="40" y="15"/>
                    </a:lnTo>
                    <a:lnTo>
                      <a:pt x="38" y="13"/>
                    </a:lnTo>
                    <a:lnTo>
                      <a:pt x="34" y="13"/>
                    </a:lnTo>
                    <a:lnTo>
                      <a:pt x="30" y="15"/>
                    </a:lnTo>
                    <a:lnTo>
                      <a:pt x="28" y="16"/>
                    </a:lnTo>
                    <a:lnTo>
                      <a:pt x="25" y="17"/>
                    </a:lnTo>
                    <a:lnTo>
                      <a:pt x="25" y="22"/>
                    </a:lnTo>
                    <a:lnTo>
                      <a:pt x="2" y="22"/>
                    </a:lnTo>
                    <a:lnTo>
                      <a:pt x="2" y="18"/>
                    </a:lnTo>
                    <a:lnTo>
                      <a:pt x="3" y="15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4" y="1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41" y="0"/>
                    </a:lnTo>
                    <a:lnTo>
                      <a:pt x="48" y="0"/>
                    </a:lnTo>
                    <a:lnTo>
                      <a:pt x="51" y="1"/>
                    </a:lnTo>
                    <a:lnTo>
                      <a:pt x="56" y="2"/>
                    </a:lnTo>
                    <a:lnTo>
                      <a:pt x="60" y="5"/>
                    </a:lnTo>
                    <a:lnTo>
                      <a:pt x="62" y="7"/>
                    </a:lnTo>
                    <a:lnTo>
                      <a:pt x="65" y="11"/>
                    </a:lnTo>
                    <a:lnTo>
                      <a:pt x="66" y="15"/>
                    </a:lnTo>
                    <a:lnTo>
                      <a:pt x="67" y="21"/>
                    </a:lnTo>
                    <a:lnTo>
                      <a:pt x="67" y="27"/>
                    </a:lnTo>
                    <a:lnTo>
                      <a:pt x="67" y="71"/>
                    </a:lnTo>
                    <a:lnTo>
                      <a:pt x="45" y="71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21" name="Freeform 401"/>
              <p:cNvSpPr>
                <a:spLocks/>
              </p:cNvSpPr>
              <p:nvPr userDrawn="1"/>
            </p:nvSpPr>
            <p:spPr bwMode="auto">
              <a:xfrm>
                <a:off x="5850" y="2164"/>
                <a:ext cx="18" cy="23"/>
              </a:xfrm>
              <a:custGeom>
                <a:avLst/>
                <a:gdLst/>
                <a:ahLst/>
                <a:cxnLst>
                  <a:cxn ang="0">
                    <a:pos x="54" y="16"/>
                  </a:cxn>
                  <a:cxn ang="0">
                    <a:pos x="22" y="16"/>
                  </a:cxn>
                  <a:cxn ang="0">
                    <a:pos x="22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54" y="0"/>
                  </a:cxn>
                  <a:cxn ang="0">
                    <a:pos x="54" y="16"/>
                  </a:cxn>
                </a:cxnLst>
                <a:rect l="0" t="0" r="r" b="b"/>
                <a:pathLst>
                  <a:path w="54" h="70">
                    <a:moveTo>
                      <a:pt x="54" y="16"/>
                    </a:moveTo>
                    <a:lnTo>
                      <a:pt x="22" y="16"/>
                    </a:lnTo>
                    <a:lnTo>
                      <a:pt x="22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54" y="0"/>
                    </a:lnTo>
                    <a:lnTo>
                      <a:pt x="54" y="16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22" name="Freeform 402"/>
              <p:cNvSpPr>
                <a:spLocks noEditPoints="1"/>
              </p:cNvSpPr>
              <p:nvPr userDrawn="1"/>
            </p:nvSpPr>
            <p:spPr bwMode="auto">
              <a:xfrm>
                <a:off x="5871" y="2164"/>
                <a:ext cx="22" cy="23"/>
              </a:xfrm>
              <a:custGeom>
                <a:avLst/>
                <a:gdLst/>
                <a:ahLst/>
                <a:cxnLst>
                  <a:cxn ang="0">
                    <a:pos x="28" y="42"/>
                  </a:cxn>
                  <a:cxn ang="0">
                    <a:pos x="23" y="45"/>
                  </a:cxn>
                  <a:cxn ang="0">
                    <a:pos x="22" y="51"/>
                  </a:cxn>
                  <a:cxn ang="0">
                    <a:pos x="24" y="55"/>
                  </a:cxn>
                  <a:cxn ang="0">
                    <a:pos x="28" y="56"/>
                  </a:cxn>
                  <a:cxn ang="0">
                    <a:pos x="31" y="56"/>
                  </a:cxn>
                  <a:cxn ang="0">
                    <a:pos x="38" y="56"/>
                  </a:cxn>
                  <a:cxn ang="0">
                    <a:pos x="44" y="53"/>
                  </a:cxn>
                  <a:cxn ang="0">
                    <a:pos x="44" y="45"/>
                  </a:cxn>
                  <a:cxn ang="0">
                    <a:pos x="38" y="42"/>
                  </a:cxn>
                  <a:cxn ang="0">
                    <a:pos x="45" y="71"/>
                  </a:cxn>
                  <a:cxn ang="0">
                    <a:pos x="45" y="60"/>
                  </a:cxn>
                  <a:cxn ang="0">
                    <a:pos x="39" y="69"/>
                  </a:cxn>
                  <a:cxn ang="0">
                    <a:pos x="24" y="71"/>
                  </a:cxn>
                  <a:cxn ang="0">
                    <a:pos x="13" y="70"/>
                  </a:cxn>
                  <a:cxn ang="0">
                    <a:pos x="6" y="67"/>
                  </a:cxn>
                  <a:cxn ang="0">
                    <a:pos x="1" y="60"/>
                  </a:cxn>
                  <a:cxn ang="0">
                    <a:pos x="0" y="50"/>
                  </a:cxn>
                  <a:cxn ang="0">
                    <a:pos x="1" y="39"/>
                  </a:cxn>
                  <a:cxn ang="0">
                    <a:pos x="6" y="33"/>
                  </a:cxn>
                  <a:cxn ang="0">
                    <a:pos x="13" y="29"/>
                  </a:cxn>
                  <a:cxn ang="0">
                    <a:pos x="24" y="28"/>
                  </a:cxn>
                  <a:cxn ang="0">
                    <a:pos x="31" y="28"/>
                  </a:cxn>
                  <a:cxn ang="0">
                    <a:pos x="35" y="28"/>
                  </a:cxn>
                  <a:cxn ang="0">
                    <a:pos x="40" y="31"/>
                  </a:cxn>
                  <a:cxn ang="0">
                    <a:pos x="44" y="35"/>
                  </a:cxn>
                  <a:cxn ang="0">
                    <a:pos x="45" y="24"/>
                  </a:cxn>
                  <a:cxn ang="0">
                    <a:pos x="44" y="19"/>
                  </a:cxn>
                  <a:cxn ang="0">
                    <a:pos x="43" y="17"/>
                  </a:cxn>
                  <a:cxn ang="0">
                    <a:pos x="40" y="15"/>
                  </a:cxn>
                  <a:cxn ang="0">
                    <a:pos x="34" y="13"/>
                  </a:cxn>
                  <a:cxn ang="0">
                    <a:pos x="27" y="16"/>
                  </a:cxn>
                  <a:cxn ang="0">
                    <a:pos x="24" y="22"/>
                  </a:cxn>
                  <a:cxn ang="0">
                    <a:pos x="2" y="18"/>
                  </a:cxn>
                  <a:cxn ang="0">
                    <a:pos x="3" y="12"/>
                  </a:cxn>
                  <a:cxn ang="0">
                    <a:pos x="5" y="7"/>
                  </a:cxn>
                  <a:cxn ang="0">
                    <a:pos x="8" y="5"/>
                  </a:cxn>
                  <a:cxn ang="0">
                    <a:pos x="12" y="2"/>
                  </a:cxn>
                  <a:cxn ang="0">
                    <a:pos x="17" y="1"/>
                  </a:cxn>
                  <a:cxn ang="0">
                    <a:pos x="21" y="0"/>
                  </a:cxn>
                  <a:cxn ang="0">
                    <a:pos x="27" y="0"/>
                  </a:cxn>
                  <a:cxn ang="0">
                    <a:pos x="31" y="0"/>
                  </a:cxn>
                  <a:cxn ang="0">
                    <a:pos x="42" y="0"/>
                  </a:cxn>
                  <a:cxn ang="0">
                    <a:pos x="51" y="1"/>
                  </a:cxn>
                  <a:cxn ang="0">
                    <a:pos x="60" y="5"/>
                  </a:cxn>
                  <a:cxn ang="0">
                    <a:pos x="65" y="11"/>
                  </a:cxn>
                  <a:cxn ang="0">
                    <a:pos x="67" y="21"/>
                  </a:cxn>
                  <a:cxn ang="0">
                    <a:pos x="67" y="71"/>
                  </a:cxn>
                </a:cxnLst>
                <a:rect l="0" t="0" r="r" b="b"/>
                <a:pathLst>
                  <a:path w="67" h="71">
                    <a:moveTo>
                      <a:pt x="32" y="42"/>
                    </a:moveTo>
                    <a:lnTo>
                      <a:pt x="28" y="42"/>
                    </a:lnTo>
                    <a:lnTo>
                      <a:pt x="24" y="43"/>
                    </a:lnTo>
                    <a:lnTo>
                      <a:pt x="23" y="45"/>
                    </a:lnTo>
                    <a:lnTo>
                      <a:pt x="22" y="49"/>
                    </a:lnTo>
                    <a:lnTo>
                      <a:pt x="22" y="51"/>
                    </a:lnTo>
                    <a:lnTo>
                      <a:pt x="23" y="54"/>
                    </a:lnTo>
                    <a:lnTo>
                      <a:pt x="24" y="55"/>
                    </a:lnTo>
                    <a:lnTo>
                      <a:pt x="26" y="55"/>
                    </a:lnTo>
                    <a:lnTo>
                      <a:pt x="28" y="56"/>
                    </a:lnTo>
                    <a:lnTo>
                      <a:pt x="29" y="56"/>
                    </a:lnTo>
                    <a:lnTo>
                      <a:pt x="31" y="56"/>
                    </a:lnTo>
                    <a:lnTo>
                      <a:pt x="32" y="56"/>
                    </a:lnTo>
                    <a:lnTo>
                      <a:pt x="38" y="56"/>
                    </a:lnTo>
                    <a:lnTo>
                      <a:pt x="42" y="55"/>
                    </a:lnTo>
                    <a:lnTo>
                      <a:pt x="44" y="53"/>
                    </a:lnTo>
                    <a:lnTo>
                      <a:pt x="45" y="48"/>
                    </a:lnTo>
                    <a:lnTo>
                      <a:pt x="44" y="45"/>
                    </a:lnTo>
                    <a:lnTo>
                      <a:pt x="42" y="43"/>
                    </a:lnTo>
                    <a:lnTo>
                      <a:pt x="38" y="42"/>
                    </a:lnTo>
                    <a:lnTo>
                      <a:pt x="32" y="42"/>
                    </a:lnTo>
                    <a:close/>
                    <a:moveTo>
                      <a:pt x="45" y="71"/>
                    </a:moveTo>
                    <a:lnTo>
                      <a:pt x="45" y="60"/>
                    </a:lnTo>
                    <a:lnTo>
                      <a:pt x="45" y="60"/>
                    </a:lnTo>
                    <a:lnTo>
                      <a:pt x="43" y="65"/>
                    </a:lnTo>
                    <a:lnTo>
                      <a:pt x="39" y="69"/>
                    </a:lnTo>
                    <a:lnTo>
                      <a:pt x="33" y="71"/>
                    </a:lnTo>
                    <a:lnTo>
                      <a:pt x="24" y="71"/>
                    </a:lnTo>
                    <a:lnTo>
                      <a:pt x="18" y="71"/>
                    </a:lnTo>
                    <a:lnTo>
                      <a:pt x="13" y="70"/>
                    </a:lnTo>
                    <a:lnTo>
                      <a:pt x="8" y="69"/>
                    </a:lnTo>
                    <a:lnTo>
                      <a:pt x="6" y="67"/>
                    </a:lnTo>
                    <a:lnTo>
                      <a:pt x="2" y="64"/>
                    </a:lnTo>
                    <a:lnTo>
                      <a:pt x="1" y="60"/>
                    </a:lnTo>
                    <a:lnTo>
                      <a:pt x="0" y="55"/>
                    </a:lnTo>
                    <a:lnTo>
                      <a:pt x="0" y="50"/>
                    </a:lnTo>
                    <a:lnTo>
                      <a:pt x="0" y="44"/>
                    </a:lnTo>
                    <a:lnTo>
                      <a:pt x="1" y="39"/>
                    </a:lnTo>
                    <a:lnTo>
                      <a:pt x="2" y="35"/>
                    </a:lnTo>
                    <a:lnTo>
                      <a:pt x="6" y="33"/>
                    </a:lnTo>
                    <a:lnTo>
                      <a:pt x="8" y="31"/>
                    </a:lnTo>
                    <a:lnTo>
                      <a:pt x="13" y="29"/>
                    </a:lnTo>
                    <a:lnTo>
                      <a:pt x="18" y="28"/>
                    </a:lnTo>
                    <a:lnTo>
                      <a:pt x="24" y="28"/>
                    </a:lnTo>
                    <a:lnTo>
                      <a:pt x="28" y="28"/>
                    </a:lnTo>
                    <a:lnTo>
                      <a:pt x="31" y="28"/>
                    </a:lnTo>
                    <a:lnTo>
                      <a:pt x="33" y="28"/>
                    </a:lnTo>
                    <a:lnTo>
                      <a:pt x="35" y="28"/>
                    </a:lnTo>
                    <a:lnTo>
                      <a:pt x="38" y="29"/>
                    </a:lnTo>
                    <a:lnTo>
                      <a:pt x="40" y="31"/>
                    </a:lnTo>
                    <a:lnTo>
                      <a:pt x="43" y="33"/>
                    </a:lnTo>
                    <a:lnTo>
                      <a:pt x="44" y="35"/>
                    </a:lnTo>
                    <a:lnTo>
                      <a:pt x="45" y="35"/>
                    </a:lnTo>
                    <a:lnTo>
                      <a:pt x="45" y="24"/>
                    </a:lnTo>
                    <a:lnTo>
                      <a:pt x="44" y="22"/>
                    </a:lnTo>
                    <a:lnTo>
                      <a:pt x="44" y="19"/>
                    </a:lnTo>
                    <a:lnTo>
                      <a:pt x="44" y="18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0" y="15"/>
                    </a:lnTo>
                    <a:lnTo>
                      <a:pt x="38" y="13"/>
                    </a:lnTo>
                    <a:lnTo>
                      <a:pt x="34" y="13"/>
                    </a:lnTo>
                    <a:lnTo>
                      <a:pt x="31" y="15"/>
                    </a:lnTo>
                    <a:lnTo>
                      <a:pt x="27" y="16"/>
                    </a:lnTo>
                    <a:lnTo>
                      <a:pt x="26" y="17"/>
                    </a:lnTo>
                    <a:lnTo>
                      <a:pt x="24" y="22"/>
                    </a:lnTo>
                    <a:lnTo>
                      <a:pt x="2" y="22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3" y="12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10" y="3"/>
                    </a:lnTo>
                    <a:lnTo>
                      <a:pt x="12" y="2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51" y="1"/>
                    </a:lnTo>
                    <a:lnTo>
                      <a:pt x="56" y="2"/>
                    </a:lnTo>
                    <a:lnTo>
                      <a:pt x="60" y="5"/>
                    </a:lnTo>
                    <a:lnTo>
                      <a:pt x="63" y="7"/>
                    </a:lnTo>
                    <a:lnTo>
                      <a:pt x="65" y="11"/>
                    </a:lnTo>
                    <a:lnTo>
                      <a:pt x="66" y="15"/>
                    </a:lnTo>
                    <a:lnTo>
                      <a:pt x="67" y="21"/>
                    </a:lnTo>
                    <a:lnTo>
                      <a:pt x="67" y="27"/>
                    </a:lnTo>
                    <a:lnTo>
                      <a:pt x="67" y="71"/>
                    </a:lnTo>
                    <a:lnTo>
                      <a:pt x="45" y="71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23" name="Freeform 403"/>
              <p:cNvSpPr>
                <a:spLocks noEditPoints="1"/>
              </p:cNvSpPr>
              <p:nvPr userDrawn="1"/>
            </p:nvSpPr>
            <p:spPr bwMode="auto">
              <a:xfrm>
                <a:off x="5896" y="2164"/>
                <a:ext cx="27" cy="31"/>
              </a:xfrm>
              <a:custGeom>
                <a:avLst/>
                <a:gdLst/>
                <a:ahLst/>
                <a:cxnLst>
                  <a:cxn ang="0">
                    <a:pos x="82" y="93"/>
                  </a:cxn>
                  <a:cxn ang="0">
                    <a:pos x="60" y="93"/>
                  </a:cxn>
                  <a:cxn ang="0">
                    <a:pos x="60" y="70"/>
                  </a:cxn>
                  <a:cxn ang="0">
                    <a:pos x="22" y="70"/>
                  </a:cxn>
                  <a:cxn ang="0">
                    <a:pos x="22" y="93"/>
                  </a:cxn>
                  <a:cxn ang="0">
                    <a:pos x="0" y="93"/>
                  </a:cxn>
                  <a:cxn ang="0">
                    <a:pos x="0" y="54"/>
                  </a:cxn>
                  <a:cxn ang="0">
                    <a:pos x="7" y="54"/>
                  </a:cxn>
                  <a:cxn ang="0">
                    <a:pos x="11" y="47"/>
                  </a:cxn>
                  <a:cxn ang="0">
                    <a:pos x="13" y="39"/>
                  </a:cxn>
                  <a:cxn ang="0">
                    <a:pos x="16" y="28"/>
                  </a:cxn>
                  <a:cxn ang="0">
                    <a:pos x="16" y="16"/>
                  </a:cxn>
                  <a:cxn ang="0">
                    <a:pos x="16" y="0"/>
                  </a:cxn>
                  <a:cxn ang="0">
                    <a:pos x="75" y="0"/>
                  </a:cxn>
                  <a:cxn ang="0">
                    <a:pos x="75" y="54"/>
                  </a:cxn>
                  <a:cxn ang="0">
                    <a:pos x="82" y="54"/>
                  </a:cxn>
                  <a:cxn ang="0">
                    <a:pos x="82" y="93"/>
                  </a:cxn>
                  <a:cxn ang="0">
                    <a:pos x="52" y="54"/>
                  </a:cxn>
                  <a:cxn ang="0">
                    <a:pos x="52" y="16"/>
                  </a:cxn>
                  <a:cxn ang="0">
                    <a:pos x="39" y="16"/>
                  </a:cxn>
                  <a:cxn ang="0">
                    <a:pos x="39" y="16"/>
                  </a:cxn>
                  <a:cxn ang="0">
                    <a:pos x="38" y="28"/>
                  </a:cxn>
                  <a:cxn ang="0">
                    <a:pos x="37" y="38"/>
                  </a:cxn>
                  <a:cxn ang="0">
                    <a:pos x="36" y="47"/>
                  </a:cxn>
                  <a:cxn ang="0">
                    <a:pos x="32" y="54"/>
                  </a:cxn>
                  <a:cxn ang="0">
                    <a:pos x="52" y="54"/>
                  </a:cxn>
                </a:cxnLst>
                <a:rect l="0" t="0" r="r" b="b"/>
                <a:pathLst>
                  <a:path w="82" h="93">
                    <a:moveTo>
                      <a:pt x="82" y="93"/>
                    </a:moveTo>
                    <a:lnTo>
                      <a:pt x="60" y="93"/>
                    </a:lnTo>
                    <a:lnTo>
                      <a:pt x="60" y="70"/>
                    </a:lnTo>
                    <a:lnTo>
                      <a:pt x="22" y="70"/>
                    </a:lnTo>
                    <a:lnTo>
                      <a:pt x="22" y="93"/>
                    </a:lnTo>
                    <a:lnTo>
                      <a:pt x="0" y="93"/>
                    </a:lnTo>
                    <a:lnTo>
                      <a:pt x="0" y="54"/>
                    </a:lnTo>
                    <a:lnTo>
                      <a:pt x="7" y="54"/>
                    </a:lnTo>
                    <a:lnTo>
                      <a:pt x="11" y="47"/>
                    </a:lnTo>
                    <a:lnTo>
                      <a:pt x="13" y="39"/>
                    </a:lnTo>
                    <a:lnTo>
                      <a:pt x="16" y="28"/>
                    </a:lnTo>
                    <a:lnTo>
                      <a:pt x="16" y="16"/>
                    </a:lnTo>
                    <a:lnTo>
                      <a:pt x="16" y="0"/>
                    </a:lnTo>
                    <a:lnTo>
                      <a:pt x="75" y="0"/>
                    </a:lnTo>
                    <a:lnTo>
                      <a:pt x="75" y="54"/>
                    </a:lnTo>
                    <a:lnTo>
                      <a:pt x="82" y="54"/>
                    </a:lnTo>
                    <a:lnTo>
                      <a:pt x="82" y="93"/>
                    </a:lnTo>
                    <a:close/>
                    <a:moveTo>
                      <a:pt x="52" y="54"/>
                    </a:moveTo>
                    <a:lnTo>
                      <a:pt x="52" y="16"/>
                    </a:lnTo>
                    <a:lnTo>
                      <a:pt x="39" y="16"/>
                    </a:lnTo>
                    <a:lnTo>
                      <a:pt x="39" y="16"/>
                    </a:lnTo>
                    <a:lnTo>
                      <a:pt x="38" y="28"/>
                    </a:lnTo>
                    <a:lnTo>
                      <a:pt x="37" y="38"/>
                    </a:lnTo>
                    <a:lnTo>
                      <a:pt x="36" y="47"/>
                    </a:lnTo>
                    <a:lnTo>
                      <a:pt x="32" y="54"/>
                    </a:lnTo>
                    <a:lnTo>
                      <a:pt x="52" y="54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24" name="Freeform 404"/>
              <p:cNvSpPr>
                <a:spLocks noEditPoints="1"/>
              </p:cNvSpPr>
              <p:nvPr userDrawn="1"/>
            </p:nvSpPr>
            <p:spPr bwMode="auto">
              <a:xfrm>
                <a:off x="5925" y="2164"/>
                <a:ext cx="23" cy="23"/>
              </a:xfrm>
              <a:custGeom>
                <a:avLst/>
                <a:gdLst/>
                <a:ahLst/>
                <a:cxnLst>
                  <a:cxn ang="0">
                    <a:pos x="29" y="42"/>
                  </a:cxn>
                  <a:cxn ang="0">
                    <a:pos x="24" y="45"/>
                  </a:cxn>
                  <a:cxn ang="0">
                    <a:pos x="24" y="51"/>
                  </a:cxn>
                  <a:cxn ang="0">
                    <a:pos x="25" y="55"/>
                  </a:cxn>
                  <a:cxn ang="0">
                    <a:pos x="29" y="56"/>
                  </a:cxn>
                  <a:cxn ang="0">
                    <a:pos x="31" y="56"/>
                  </a:cxn>
                  <a:cxn ang="0">
                    <a:pos x="40" y="56"/>
                  </a:cxn>
                  <a:cxn ang="0">
                    <a:pos x="45" y="53"/>
                  </a:cxn>
                  <a:cxn ang="0">
                    <a:pos x="45" y="45"/>
                  </a:cxn>
                  <a:cxn ang="0">
                    <a:pos x="39" y="42"/>
                  </a:cxn>
                  <a:cxn ang="0">
                    <a:pos x="46" y="71"/>
                  </a:cxn>
                  <a:cxn ang="0">
                    <a:pos x="46" y="60"/>
                  </a:cxn>
                  <a:cxn ang="0">
                    <a:pos x="40" y="69"/>
                  </a:cxn>
                  <a:cxn ang="0">
                    <a:pos x="26" y="71"/>
                  </a:cxn>
                  <a:cxn ang="0">
                    <a:pos x="14" y="70"/>
                  </a:cxn>
                  <a:cxn ang="0">
                    <a:pos x="7" y="67"/>
                  </a:cxn>
                  <a:cxn ang="0">
                    <a:pos x="2" y="60"/>
                  </a:cxn>
                  <a:cxn ang="0">
                    <a:pos x="0" y="50"/>
                  </a:cxn>
                  <a:cxn ang="0">
                    <a:pos x="2" y="39"/>
                  </a:cxn>
                  <a:cxn ang="0">
                    <a:pos x="7" y="33"/>
                  </a:cxn>
                  <a:cxn ang="0">
                    <a:pos x="14" y="29"/>
                  </a:cxn>
                  <a:cxn ang="0">
                    <a:pos x="26" y="28"/>
                  </a:cxn>
                  <a:cxn ang="0">
                    <a:pos x="31" y="28"/>
                  </a:cxn>
                  <a:cxn ang="0">
                    <a:pos x="36" y="28"/>
                  </a:cxn>
                  <a:cxn ang="0">
                    <a:pos x="42" y="31"/>
                  </a:cxn>
                  <a:cxn ang="0">
                    <a:pos x="45" y="35"/>
                  </a:cxn>
                  <a:cxn ang="0">
                    <a:pos x="46" y="24"/>
                  </a:cxn>
                  <a:cxn ang="0">
                    <a:pos x="46" y="19"/>
                  </a:cxn>
                  <a:cxn ang="0">
                    <a:pos x="45" y="17"/>
                  </a:cxn>
                  <a:cxn ang="0">
                    <a:pos x="41" y="15"/>
                  </a:cxn>
                  <a:cxn ang="0">
                    <a:pos x="35" y="13"/>
                  </a:cxn>
                  <a:cxn ang="0">
                    <a:pos x="29" y="16"/>
                  </a:cxn>
                  <a:cxn ang="0">
                    <a:pos x="26" y="22"/>
                  </a:cxn>
                  <a:cxn ang="0">
                    <a:pos x="3" y="18"/>
                  </a:cxn>
                  <a:cxn ang="0">
                    <a:pos x="4" y="12"/>
                  </a:cxn>
                  <a:cxn ang="0">
                    <a:pos x="7" y="7"/>
                  </a:cxn>
                  <a:cxn ang="0">
                    <a:pos x="9" y="5"/>
                  </a:cxn>
                  <a:cxn ang="0">
                    <a:pos x="13" y="2"/>
                  </a:cxn>
                  <a:cxn ang="0">
                    <a:pos x="18" y="1"/>
                  </a:cxn>
                  <a:cxn ang="0">
                    <a:pos x="21" y="0"/>
                  </a:cxn>
                  <a:cxn ang="0">
                    <a:pos x="27" y="0"/>
                  </a:cxn>
                  <a:cxn ang="0">
                    <a:pos x="32" y="0"/>
                  </a:cxn>
                  <a:cxn ang="0">
                    <a:pos x="42" y="0"/>
                  </a:cxn>
                  <a:cxn ang="0">
                    <a:pos x="53" y="1"/>
                  </a:cxn>
                  <a:cxn ang="0">
                    <a:pos x="61" y="5"/>
                  </a:cxn>
                  <a:cxn ang="0">
                    <a:pos x="66" y="11"/>
                  </a:cxn>
                  <a:cxn ang="0">
                    <a:pos x="68" y="21"/>
                  </a:cxn>
                  <a:cxn ang="0">
                    <a:pos x="69" y="71"/>
                  </a:cxn>
                </a:cxnLst>
                <a:rect l="0" t="0" r="r" b="b"/>
                <a:pathLst>
                  <a:path w="69" h="71">
                    <a:moveTo>
                      <a:pt x="34" y="42"/>
                    </a:moveTo>
                    <a:lnTo>
                      <a:pt x="29" y="42"/>
                    </a:lnTo>
                    <a:lnTo>
                      <a:pt x="26" y="43"/>
                    </a:lnTo>
                    <a:lnTo>
                      <a:pt x="24" y="45"/>
                    </a:lnTo>
                    <a:lnTo>
                      <a:pt x="24" y="49"/>
                    </a:lnTo>
                    <a:lnTo>
                      <a:pt x="24" y="51"/>
                    </a:lnTo>
                    <a:lnTo>
                      <a:pt x="24" y="54"/>
                    </a:lnTo>
                    <a:lnTo>
                      <a:pt x="25" y="55"/>
                    </a:lnTo>
                    <a:lnTo>
                      <a:pt x="27" y="55"/>
                    </a:lnTo>
                    <a:lnTo>
                      <a:pt x="29" y="56"/>
                    </a:lnTo>
                    <a:lnTo>
                      <a:pt x="30" y="56"/>
                    </a:lnTo>
                    <a:lnTo>
                      <a:pt x="31" y="56"/>
                    </a:lnTo>
                    <a:lnTo>
                      <a:pt x="34" y="56"/>
                    </a:lnTo>
                    <a:lnTo>
                      <a:pt x="40" y="56"/>
                    </a:lnTo>
                    <a:lnTo>
                      <a:pt x="43" y="55"/>
                    </a:lnTo>
                    <a:lnTo>
                      <a:pt x="45" y="53"/>
                    </a:lnTo>
                    <a:lnTo>
                      <a:pt x="46" y="48"/>
                    </a:lnTo>
                    <a:lnTo>
                      <a:pt x="45" y="45"/>
                    </a:lnTo>
                    <a:lnTo>
                      <a:pt x="42" y="43"/>
                    </a:lnTo>
                    <a:lnTo>
                      <a:pt x="39" y="42"/>
                    </a:lnTo>
                    <a:lnTo>
                      <a:pt x="34" y="42"/>
                    </a:lnTo>
                    <a:close/>
                    <a:moveTo>
                      <a:pt x="46" y="71"/>
                    </a:moveTo>
                    <a:lnTo>
                      <a:pt x="47" y="60"/>
                    </a:lnTo>
                    <a:lnTo>
                      <a:pt x="46" y="60"/>
                    </a:lnTo>
                    <a:lnTo>
                      <a:pt x="43" y="65"/>
                    </a:lnTo>
                    <a:lnTo>
                      <a:pt x="40" y="69"/>
                    </a:lnTo>
                    <a:lnTo>
                      <a:pt x="34" y="71"/>
                    </a:lnTo>
                    <a:lnTo>
                      <a:pt x="26" y="71"/>
                    </a:lnTo>
                    <a:lnTo>
                      <a:pt x="20" y="71"/>
                    </a:lnTo>
                    <a:lnTo>
                      <a:pt x="14" y="70"/>
                    </a:lnTo>
                    <a:lnTo>
                      <a:pt x="10" y="69"/>
                    </a:lnTo>
                    <a:lnTo>
                      <a:pt x="7" y="67"/>
                    </a:lnTo>
                    <a:lnTo>
                      <a:pt x="4" y="64"/>
                    </a:lnTo>
                    <a:lnTo>
                      <a:pt x="2" y="60"/>
                    </a:lnTo>
                    <a:lnTo>
                      <a:pt x="0" y="55"/>
                    </a:lnTo>
                    <a:lnTo>
                      <a:pt x="0" y="50"/>
                    </a:lnTo>
                    <a:lnTo>
                      <a:pt x="0" y="44"/>
                    </a:lnTo>
                    <a:lnTo>
                      <a:pt x="2" y="39"/>
                    </a:lnTo>
                    <a:lnTo>
                      <a:pt x="4" y="35"/>
                    </a:lnTo>
                    <a:lnTo>
                      <a:pt x="7" y="33"/>
                    </a:lnTo>
                    <a:lnTo>
                      <a:pt x="10" y="31"/>
                    </a:lnTo>
                    <a:lnTo>
                      <a:pt x="14" y="29"/>
                    </a:lnTo>
                    <a:lnTo>
                      <a:pt x="20" y="28"/>
                    </a:lnTo>
                    <a:lnTo>
                      <a:pt x="26" y="28"/>
                    </a:lnTo>
                    <a:lnTo>
                      <a:pt x="29" y="28"/>
                    </a:lnTo>
                    <a:lnTo>
                      <a:pt x="31" y="28"/>
                    </a:lnTo>
                    <a:lnTo>
                      <a:pt x="34" y="28"/>
                    </a:lnTo>
                    <a:lnTo>
                      <a:pt x="36" y="28"/>
                    </a:lnTo>
                    <a:lnTo>
                      <a:pt x="40" y="29"/>
                    </a:lnTo>
                    <a:lnTo>
                      <a:pt x="42" y="31"/>
                    </a:lnTo>
                    <a:lnTo>
                      <a:pt x="43" y="33"/>
                    </a:lnTo>
                    <a:lnTo>
                      <a:pt x="45" y="35"/>
                    </a:lnTo>
                    <a:lnTo>
                      <a:pt x="46" y="35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19"/>
                    </a:lnTo>
                    <a:lnTo>
                      <a:pt x="45" y="18"/>
                    </a:lnTo>
                    <a:lnTo>
                      <a:pt x="45" y="17"/>
                    </a:lnTo>
                    <a:lnTo>
                      <a:pt x="43" y="16"/>
                    </a:lnTo>
                    <a:lnTo>
                      <a:pt x="41" y="15"/>
                    </a:lnTo>
                    <a:lnTo>
                      <a:pt x="39" y="13"/>
                    </a:lnTo>
                    <a:lnTo>
                      <a:pt x="35" y="13"/>
                    </a:lnTo>
                    <a:lnTo>
                      <a:pt x="31" y="15"/>
                    </a:lnTo>
                    <a:lnTo>
                      <a:pt x="29" y="16"/>
                    </a:lnTo>
                    <a:lnTo>
                      <a:pt x="26" y="17"/>
                    </a:lnTo>
                    <a:lnTo>
                      <a:pt x="26" y="22"/>
                    </a:lnTo>
                    <a:lnTo>
                      <a:pt x="3" y="22"/>
                    </a:lnTo>
                    <a:lnTo>
                      <a:pt x="3" y="18"/>
                    </a:lnTo>
                    <a:lnTo>
                      <a:pt x="4" y="15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53" y="1"/>
                    </a:lnTo>
                    <a:lnTo>
                      <a:pt x="57" y="2"/>
                    </a:lnTo>
                    <a:lnTo>
                      <a:pt x="61" y="5"/>
                    </a:lnTo>
                    <a:lnTo>
                      <a:pt x="64" y="7"/>
                    </a:lnTo>
                    <a:lnTo>
                      <a:pt x="66" y="11"/>
                    </a:lnTo>
                    <a:lnTo>
                      <a:pt x="67" y="15"/>
                    </a:lnTo>
                    <a:lnTo>
                      <a:pt x="68" y="21"/>
                    </a:lnTo>
                    <a:lnTo>
                      <a:pt x="69" y="27"/>
                    </a:lnTo>
                    <a:lnTo>
                      <a:pt x="69" y="71"/>
                    </a:lnTo>
                    <a:lnTo>
                      <a:pt x="46" y="71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25" name="Freeform 405"/>
              <p:cNvSpPr>
                <a:spLocks/>
              </p:cNvSpPr>
              <p:nvPr userDrawn="1"/>
            </p:nvSpPr>
            <p:spPr bwMode="auto">
              <a:xfrm>
                <a:off x="5953" y="2164"/>
                <a:ext cx="23" cy="23"/>
              </a:xfrm>
              <a:custGeom>
                <a:avLst/>
                <a:gdLst/>
                <a:ahLst/>
                <a:cxnLst>
                  <a:cxn ang="0">
                    <a:pos x="44" y="26"/>
                  </a:cxn>
                  <a:cxn ang="0">
                    <a:pos x="44" y="0"/>
                  </a:cxn>
                  <a:cxn ang="0">
                    <a:pos x="68" y="0"/>
                  </a:cxn>
                  <a:cxn ang="0">
                    <a:pos x="68" y="70"/>
                  </a:cxn>
                  <a:cxn ang="0">
                    <a:pos x="44" y="70"/>
                  </a:cxn>
                  <a:cxn ang="0">
                    <a:pos x="44" y="42"/>
                  </a:cxn>
                  <a:cxn ang="0">
                    <a:pos x="22" y="42"/>
                  </a:cxn>
                  <a:cxn ang="0">
                    <a:pos x="22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22" y="0"/>
                  </a:cxn>
                  <a:cxn ang="0">
                    <a:pos x="22" y="26"/>
                  </a:cxn>
                  <a:cxn ang="0">
                    <a:pos x="44" y="26"/>
                  </a:cxn>
                </a:cxnLst>
                <a:rect l="0" t="0" r="r" b="b"/>
                <a:pathLst>
                  <a:path w="68" h="70">
                    <a:moveTo>
                      <a:pt x="44" y="26"/>
                    </a:moveTo>
                    <a:lnTo>
                      <a:pt x="44" y="0"/>
                    </a:lnTo>
                    <a:lnTo>
                      <a:pt x="68" y="0"/>
                    </a:lnTo>
                    <a:lnTo>
                      <a:pt x="68" y="70"/>
                    </a:lnTo>
                    <a:lnTo>
                      <a:pt x="44" y="70"/>
                    </a:lnTo>
                    <a:lnTo>
                      <a:pt x="44" y="42"/>
                    </a:lnTo>
                    <a:lnTo>
                      <a:pt x="22" y="42"/>
                    </a:lnTo>
                    <a:lnTo>
                      <a:pt x="22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22" y="0"/>
                    </a:lnTo>
                    <a:lnTo>
                      <a:pt x="22" y="26"/>
                    </a:lnTo>
                    <a:lnTo>
                      <a:pt x="44" y="26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5727" name="Group 607"/>
            <p:cNvGrpSpPr>
              <a:grpSpLocks/>
            </p:cNvGrpSpPr>
            <p:nvPr userDrawn="1"/>
          </p:nvGrpSpPr>
          <p:grpSpPr bwMode="auto">
            <a:xfrm>
              <a:off x="327025" y="2586038"/>
              <a:ext cx="8837613" cy="3795712"/>
              <a:chOff x="206" y="1629"/>
              <a:chExt cx="5567" cy="2391"/>
            </a:xfrm>
          </p:grpSpPr>
          <p:sp>
            <p:nvSpPr>
              <p:cNvPr id="5527" name="Freeform 407"/>
              <p:cNvSpPr>
                <a:spLocks/>
              </p:cNvSpPr>
              <p:nvPr userDrawn="1"/>
            </p:nvSpPr>
            <p:spPr bwMode="auto">
              <a:xfrm>
                <a:off x="206" y="3170"/>
                <a:ext cx="30" cy="34"/>
              </a:xfrm>
              <a:custGeom>
                <a:avLst/>
                <a:gdLst/>
                <a:ahLst/>
                <a:cxnLst>
                  <a:cxn ang="0">
                    <a:pos x="89" y="73"/>
                  </a:cxn>
                  <a:cxn ang="0">
                    <a:pos x="88" y="82"/>
                  </a:cxn>
                  <a:cxn ang="0">
                    <a:pos x="84" y="91"/>
                  </a:cxn>
                  <a:cxn ang="0">
                    <a:pos x="75" y="98"/>
                  </a:cxn>
                  <a:cxn ang="0">
                    <a:pos x="64" y="101"/>
                  </a:cxn>
                  <a:cxn ang="0">
                    <a:pos x="54" y="103"/>
                  </a:cxn>
                  <a:cxn ang="0">
                    <a:pos x="42" y="103"/>
                  </a:cxn>
                  <a:cxn ang="0">
                    <a:pos x="32" y="103"/>
                  </a:cxn>
                  <a:cxn ang="0">
                    <a:pos x="21" y="100"/>
                  </a:cxn>
                  <a:cxn ang="0">
                    <a:pos x="14" y="98"/>
                  </a:cxn>
                  <a:cxn ang="0">
                    <a:pos x="8" y="91"/>
                  </a:cxn>
                  <a:cxn ang="0">
                    <a:pos x="3" y="84"/>
                  </a:cxn>
                  <a:cxn ang="0">
                    <a:pos x="1" y="72"/>
                  </a:cxn>
                  <a:cxn ang="0">
                    <a:pos x="0" y="39"/>
                  </a:cxn>
                  <a:cxn ang="0">
                    <a:pos x="3" y="21"/>
                  </a:cxn>
                  <a:cxn ang="0">
                    <a:pos x="9" y="12"/>
                  </a:cxn>
                  <a:cxn ang="0">
                    <a:pos x="19" y="4"/>
                  </a:cxn>
                  <a:cxn ang="0">
                    <a:pos x="31" y="2"/>
                  </a:cxn>
                  <a:cxn ang="0">
                    <a:pos x="48" y="0"/>
                  </a:cxn>
                  <a:cxn ang="0">
                    <a:pos x="63" y="2"/>
                  </a:cxn>
                  <a:cxn ang="0">
                    <a:pos x="74" y="4"/>
                  </a:cxn>
                  <a:cxn ang="0">
                    <a:pos x="83" y="9"/>
                  </a:cxn>
                  <a:cxn ang="0">
                    <a:pos x="86" y="19"/>
                  </a:cxn>
                  <a:cxn ang="0">
                    <a:pos x="89" y="34"/>
                  </a:cxn>
                  <a:cxn ang="0">
                    <a:pos x="61" y="37"/>
                  </a:cxn>
                  <a:cxn ang="0">
                    <a:pos x="61" y="31"/>
                  </a:cxn>
                  <a:cxn ang="0">
                    <a:pos x="58" y="26"/>
                  </a:cxn>
                  <a:cxn ang="0">
                    <a:pos x="53" y="25"/>
                  </a:cxn>
                  <a:cxn ang="0">
                    <a:pos x="48" y="24"/>
                  </a:cxn>
                  <a:cxn ang="0">
                    <a:pos x="40" y="24"/>
                  </a:cxn>
                  <a:cxn ang="0">
                    <a:pos x="33" y="26"/>
                  </a:cxn>
                  <a:cxn ang="0">
                    <a:pos x="29" y="34"/>
                  </a:cxn>
                  <a:cxn ang="0">
                    <a:pos x="29" y="58"/>
                  </a:cxn>
                  <a:cxn ang="0">
                    <a:pos x="29" y="67"/>
                  </a:cxn>
                  <a:cxn ang="0">
                    <a:pos x="30" y="72"/>
                  </a:cxn>
                  <a:cxn ang="0">
                    <a:pos x="32" y="77"/>
                  </a:cxn>
                  <a:cxn ang="0">
                    <a:pos x="37" y="78"/>
                  </a:cxn>
                  <a:cxn ang="0">
                    <a:pos x="45" y="79"/>
                  </a:cxn>
                  <a:cxn ang="0">
                    <a:pos x="58" y="77"/>
                  </a:cxn>
                  <a:cxn ang="0">
                    <a:pos x="61" y="73"/>
                  </a:cxn>
                  <a:cxn ang="0">
                    <a:pos x="62" y="67"/>
                  </a:cxn>
                  <a:cxn ang="0">
                    <a:pos x="89" y="63"/>
                  </a:cxn>
                </a:cxnLst>
                <a:rect l="0" t="0" r="r" b="b"/>
                <a:pathLst>
                  <a:path w="89" h="103">
                    <a:moveTo>
                      <a:pt x="89" y="67"/>
                    </a:moveTo>
                    <a:lnTo>
                      <a:pt x="89" y="73"/>
                    </a:lnTo>
                    <a:lnTo>
                      <a:pt x="89" y="78"/>
                    </a:lnTo>
                    <a:lnTo>
                      <a:pt x="88" y="82"/>
                    </a:lnTo>
                    <a:lnTo>
                      <a:pt x="86" y="87"/>
                    </a:lnTo>
                    <a:lnTo>
                      <a:pt x="84" y="91"/>
                    </a:lnTo>
                    <a:lnTo>
                      <a:pt x="79" y="95"/>
                    </a:lnTo>
                    <a:lnTo>
                      <a:pt x="75" y="98"/>
                    </a:lnTo>
                    <a:lnTo>
                      <a:pt x="69" y="100"/>
                    </a:lnTo>
                    <a:lnTo>
                      <a:pt x="64" y="101"/>
                    </a:lnTo>
                    <a:lnTo>
                      <a:pt x="59" y="103"/>
                    </a:lnTo>
                    <a:lnTo>
                      <a:pt x="54" y="103"/>
                    </a:lnTo>
                    <a:lnTo>
                      <a:pt x="48" y="103"/>
                    </a:lnTo>
                    <a:lnTo>
                      <a:pt x="42" y="103"/>
                    </a:lnTo>
                    <a:lnTo>
                      <a:pt x="36" y="103"/>
                    </a:lnTo>
                    <a:lnTo>
                      <a:pt x="32" y="103"/>
                    </a:lnTo>
                    <a:lnTo>
                      <a:pt x="26" y="101"/>
                    </a:lnTo>
                    <a:lnTo>
                      <a:pt x="21" y="100"/>
                    </a:lnTo>
                    <a:lnTo>
                      <a:pt x="17" y="99"/>
                    </a:lnTo>
                    <a:lnTo>
                      <a:pt x="14" y="98"/>
                    </a:lnTo>
                    <a:lnTo>
                      <a:pt x="10" y="95"/>
                    </a:lnTo>
                    <a:lnTo>
                      <a:pt x="8" y="91"/>
                    </a:lnTo>
                    <a:lnTo>
                      <a:pt x="5" y="88"/>
                    </a:lnTo>
                    <a:lnTo>
                      <a:pt x="3" y="84"/>
                    </a:lnTo>
                    <a:lnTo>
                      <a:pt x="1" y="78"/>
                    </a:lnTo>
                    <a:lnTo>
                      <a:pt x="1" y="72"/>
                    </a:lnTo>
                    <a:lnTo>
                      <a:pt x="0" y="64"/>
                    </a:lnTo>
                    <a:lnTo>
                      <a:pt x="0" y="39"/>
                    </a:lnTo>
                    <a:lnTo>
                      <a:pt x="1" y="30"/>
                    </a:lnTo>
                    <a:lnTo>
                      <a:pt x="3" y="21"/>
                    </a:lnTo>
                    <a:lnTo>
                      <a:pt x="5" y="15"/>
                    </a:lnTo>
                    <a:lnTo>
                      <a:pt x="9" y="12"/>
                    </a:lnTo>
                    <a:lnTo>
                      <a:pt x="13" y="8"/>
                    </a:lnTo>
                    <a:lnTo>
                      <a:pt x="19" y="4"/>
                    </a:lnTo>
                    <a:lnTo>
                      <a:pt x="25" y="3"/>
                    </a:lnTo>
                    <a:lnTo>
                      <a:pt x="31" y="2"/>
                    </a:lnTo>
                    <a:lnTo>
                      <a:pt x="38" y="0"/>
                    </a:lnTo>
                    <a:lnTo>
                      <a:pt x="48" y="0"/>
                    </a:lnTo>
                    <a:lnTo>
                      <a:pt x="56" y="0"/>
                    </a:lnTo>
                    <a:lnTo>
                      <a:pt x="63" y="2"/>
                    </a:lnTo>
                    <a:lnTo>
                      <a:pt x="68" y="2"/>
                    </a:lnTo>
                    <a:lnTo>
                      <a:pt x="74" y="4"/>
                    </a:lnTo>
                    <a:lnTo>
                      <a:pt x="79" y="5"/>
                    </a:lnTo>
                    <a:lnTo>
                      <a:pt x="83" y="9"/>
                    </a:lnTo>
                    <a:lnTo>
                      <a:pt x="85" y="13"/>
                    </a:lnTo>
                    <a:lnTo>
                      <a:pt x="86" y="19"/>
                    </a:lnTo>
                    <a:lnTo>
                      <a:pt x="88" y="25"/>
                    </a:lnTo>
                    <a:lnTo>
                      <a:pt x="89" y="34"/>
                    </a:lnTo>
                    <a:lnTo>
                      <a:pt x="89" y="37"/>
                    </a:lnTo>
                    <a:lnTo>
                      <a:pt x="61" y="37"/>
                    </a:lnTo>
                    <a:lnTo>
                      <a:pt x="61" y="34"/>
                    </a:lnTo>
                    <a:lnTo>
                      <a:pt x="61" y="31"/>
                    </a:lnTo>
                    <a:lnTo>
                      <a:pt x="59" y="29"/>
                    </a:lnTo>
                    <a:lnTo>
                      <a:pt x="58" y="26"/>
                    </a:lnTo>
                    <a:lnTo>
                      <a:pt x="56" y="25"/>
                    </a:lnTo>
                    <a:lnTo>
                      <a:pt x="53" y="25"/>
                    </a:lnTo>
                    <a:lnTo>
                      <a:pt x="51" y="24"/>
                    </a:lnTo>
                    <a:lnTo>
                      <a:pt x="48" y="24"/>
                    </a:lnTo>
                    <a:lnTo>
                      <a:pt x="45" y="24"/>
                    </a:lnTo>
                    <a:lnTo>
                      <a:pt x="40" y="24"/>
                    </a:lnTo>
                    <a:lnTo>
                      <a:pt x="36" y="25"/>
                    </a:lnTo>
                    <a:lnTo>
                      <a:pt x="33" y="26"/>
                    </a:lnTo>
                    <a:lnTo>
                      <a:pt x="31" y="27"/>
                    </a:lnTo>
                    <a:lnTo>
                      <a:pt x="29" y="34"/>
                    </a:lnTo>
                    <a:lnTo>
                      <a:pt x="29" y="43"/>
                    </a:lnTo>
                    <a:lnTo>
                      <a:pt x="29" y="58"/>
                    </a:lnTo>
                    <a:lnTo>
                      <a:pt x="29" y="63"/>
                    </a:lnTo>
                    <a:lnTo>
                      <a:pt x="29" y="67"/>
                    </a:lnTo>
                    <a:lnTo>
                      <a:pt x="29" y="69"/>
                    </a:lnTo>
                    <a:lnTo>
                      <a:pt x="30" y="72"/>
                    </a:lnTo>
                    <a:lnTo>
                      <a:pt x="31" y="74"/>
                    </a:lnTo>
                    <a:lnTo>
                      <a:pt x="32" y="77"/>
                    </a:lnTo>
                    <a:lnTo>
                      <a:pt x="35" y="78"/>
                    </a:lnTo>
                    <a:lnTo>
                      <a:pt x="37" y="78"/>
                    </a:lnTo>
                    <a:lnTo>
                      <a:pt x="41" y="79"/>
                    </a:lnTo>
                    <a:lnTo>
                      <a:pt x="45" y="79"/>
                    </a:lnTo>
                    <a:lnTo>
                      <a:pt x="53" y="79"/>
                    </a:lnTo>
                    <a:lnTo>
                      <a:pt x="58" y="77"/>
                    </a:lnTo>
                    <a:lnTo>
                      <a:pt x="59" y="75"/>
                    </a:lnTo>
                    <a:lnTo>
                      <a:pt x="61" y="73"/>
                    </a:lnTo>
                    <a:lnTo>
                      <a:pt x="61" y="71"/>
                    </a:lnTo>
                    <a:lnTo>
                      <a:pt x="62" y="67"/>
                    </a:lnTo>
                    <a:lnTo>
                      <a:pt x="62" y="63"/>
                    </a:lnTo>
                    <a:lnTo>
                      <a:pt x="89" y="63"/>
                    </a:lnTo>
                    <a:lnTo>
                      <a:pt x="89" y="6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28" name="Freeform 408"/>
              <p:cNvSpPr>
                <a:spLocks/>
              </p:cNvSpPr>
              <p:nvPr userDrawn="1"/>
            </p:nvSpPr>
            <p:spPr bwMode="auto">
              <a:xfrm>
                <a:off x="240" y="3180"/>
                <a:ext cx="23" cy="23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68" y="0"/>
                  </a:cxn>
                  <a:cxn ang="0">
                    <a:pos x="68" y="70"/>
                  </a:cxn>
                  <a:cxn ang="0">
                    <a:pos x="44" y="70"/>
                  </a:cxn>
                  <a:cxn ang="0">
                    <a:pos x="46" y="30"/>
                  </a:cxn>
                  <a:cxn ang="0">
                    <a:pos x="44" y="30"/>
                  </a:cxn>
                  <a:cxn ang="0">
                    <a:pos x="22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22" y="0"/>
                  </a:cxn>
                  <a:cxn ang="0">
                    <a:pos x="22" y="41"/>
                  </a:cxn>
                  <a:cxn ang="0">
                    <a:pos x="22" y="41"/>
                  </a:cxn>
                  <a:cxn ang="0">
                    <a:pos x="44" y="0"/>
                  </a:cxn>
                </a:cxnLst>
                <a:rect l="0" t="0" r="r" b="b"/>
                <a:pathLst>
                  <a:path w="68" h="70">
                    <a:moveTo>
                      <a:pt x="44" y="0"/>
                    </a:moveTo>
                    <a:lnTo>
                      <a:pt x="68" y="0"/>
                    </a:lnTo>
                    <a:lnTo>
                      <a:pt x="68" y="70"/>
                    </a:lnTo>
                    <a:lnTo>
                      <a:pt x="44" y="70"/>
                    </a:lnTo>
                    <a:lnTo>
                      <a:pt x="46" y="30"/>
                    </a:lnTo>
                    <a:lnTo>
                      <a:pt x="44" y="30"/>
                    </a:lnTo>
                    <a:lnTo>
                      <a:pt x="22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22" y="0"/>
                    </a:lnTo>
                    <a:lnTo>
                      <a:pt x="22" y="41"/>
                    </a:lnTo>
                    <a:lnTo>
                      <a:pt x="22" y="41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29" name="Freeform 409"/>
              <p:cNvSpPr>
                <a:spLocks/>
              </p:cNvSpPr>
              <p:nvPr userDrawn="1"/>
            </p:nvSpPr>
            <p:spPr bwMode="auto">
              <a:xfrm>
                <a:off x="268" y="3180"/>
                <a:ext cx="31" cy="23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47" y="51"/>
                  </a:cxn>
                  <a:cxn ang="0">
                    <a:pos x="47" y="51"/>
                  </a:cxn>
                  <a:cxn ang="0">
                    <a:pos x="60" y="0"/>
                  </a:cxn>
                  <a:cxn ang="0">
                    <a:pos x="95" y="0"/>
                  </a:cxn>
                  <a:cxn ang="0">
                    <a:pos x="95" y="70"/>
                  </a:cxn>
                  <a:cxn ang="0">
                    <a:pos x="73" y="70"/>
                  </a:cxn>
                  <a:cxn ang="0">
                    <a:pos x="73" y="16"/>
                  </a:cxn>
                  <a:cxn ang="0">
                    <a:pos x="72" y="16"/>
                  </a:cxn>
                  <a:cxn ang="0">
                    <a:pos x="59" y="70"/>
                  </a:cxn>
                  <a:cxn ang="0">
                    <a:pos x="36" y="70"/>
                  </a:cxn>
                  <a:cxn ang="0">
                    <a:pos x="23" y="16"/>
                  </a:cxn>
                  <a:cxn ang="0">
                    <a:pos x="22" y="16"/>
                  </a:cxn>
                  <a:cxn ang="0">
                    <a:pos x="22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36" y="0"/>
                  </a:cxn>
                </a:cxnLst>
                <a:rect l="0" t="0" r="r" b="b"/>
                <a:pathLst>
                  <a:path w="95" h="70">
                    <a:moveTo>
                      <a:pt x="36" y="0"/>
                    </a:moveTo>
                    <a:lnTo>
                      <a:pt x="47" y="51"/>
                    </a:lnTo>
                    <a:lnTo>
                      <a:pt x="47" y="51"/>
                    </a:lnTo>
                    <a:lnTo>
                      <a:pt x="60" y="0"/>
                    </a:lnTo>
                    <a:lnTo>
                      <a:pt x="95" y="0"/>
                    </a:lnTo>
                    <a:lnTo>
                      <a:pt x="95" y="70"/>
                    </a:lnTo>
                    <a:lnTo>
                      <a:pt x="73" y="70"/>
                    </a:lnTo>
                    <a:lnTo>
                      <a:pt x="73" y="16"/>
                    </a:lnTo>
                    <a:lnTo>
                      <a:pt x="72" y="16"/>
                    </a:lnTo>
                    <a:lnTo>
                      <a:pt x="59" y="70"/>
                    </a:lnTo>
                    <a:lnTo>
                      <a:pt x="36" y="70"/>
                    </a:lnTo>
                    <a:lnTo>
                      <a:pt x="23" y="16"/>
                    </a:lnTo>
                    <a:lnTo>
                      <a:pt x="22" y="16"/>
                    </a:lnTo>
                    <a:lnTo>
                      <a:pt x="22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30" name="Freeform 410"/>
              <p:cNvSpPr>
                <a:spLocks noEditPoints="1"/>
              </p:cNvSpPr>
              <p:nvPr userDrawn="1"/>
            </p:nvSpPr>
            <p:spPr bwMode="auto">
              <a:xfrm>
                <a:off x="304" y="3170"/>
                <a:ext cx="34" cy="44"/>
              </a:xfrm>
              <a:custGeom>
                <a:avLst/>
                <a:gdLst/>
                <a:ahLst/>
                <a:cxnLst>
                  <a:cxn ang="0">
                    <a:pos x="103" y="77"/>
                  </a:cxn>
                  <a:cxn ang="0">
                    <a:pos x="101" y="89"/>
                  </a:cxn>
                  <a:cxn ang="0">
                    <a:pos x="96" y="97"/>
                  </a:cxn>
                  <a:cxn ang="0">
                    <a:pos x="87" y="101"/>
                  </a:cxn>
                  <a:cxn ang="0">
                    <a:pos x="75" y="101"/>
                  </a:cxn>
                  <a:cxn ang="0">
                    <a:pos x="66" y="96"/>
                  </a:cxn>
                  <a:cxn ang="0">
                    <a:pos x="64" y="93"/>
                  </a:cxn>
                  <a:cxn ang="0">
                    <a:pos x="40" y="130"/>
                  </a:cxn>
                  <a:cxn ang="0">
                    <a:pos x="40" y="93"/>
                  </a:cxn>
                  <a:cxn ang="0">
                    <a:pos x="34" y="98"/>
                  </a:cxn>
                  <a:cxn ang="0">
                    <a:pos x="23" y="101"/>
                  </a:cxn>
                  <a:cxn ang="0">
                    <a:pos x="12" y="98"/>
                  </a:cxn>
                  <a:cxn ang="0">
                    <a:pos x="5" y="93"/>
                  </a:cxn>
                  <a:cxn ang="0">
                    <a:pos x="1" y="83"/>
                  </a:cxn>
                  <a:cxn ang="0">
                    <a:pos x="0" y="70"/>
                  </a:cxn>
                  <a:cxn ang="0">
                    <a:pos x="0" y="49"/>
                  </a:cxn>
                  <a:cxn ang="0">
                    <a:pos x="2" y="39"/>
                  </a:cxn>
                  <a:cxn ang="0">
                    <a:pos x="8" y="33"/>
                  </a:cxn>
                  <a:cxn ang="0">
                    <a:pos x="17" y="29"/>
                  </a:cxn>
                  <a:cxn ang="0">
                    <a:pos x="29" y="29"/>
                  </a:cxn>
                  <a:cxn ang="0">
                    <a:pos x="38" y="33"/>
                  </a:cxn>
                  <a:cxn ang="0">
                    <a:pos x="40" y="37"/>
                  </a:cxn>
                  <a:cxn ang="0">
                    <a:pos x="64" y="0"/>
                  </a:cxn>
                  <a:cxn ang="0">
                    <a:pos x="64" y="37"/>
                  </a:cxn>
                  <a:cxn ang="0">
                    <a:pos x="69" y="30"/>
                  </a:cxn>
                  <a:cxn ang="0">
                    <a:pos x="81" y="29"/>
                  </a:cxn>
                  <a:cxn ang="0">
                    <a:pos x="91" y="30"/>
                  </a:cxn>
                  <a:cxn ang="0">
                    <a:pos x="98" y="35"/>
                  </a:cxn>
                  <a:cxn ang="0">
                    <a:pos x="102" y="44"/>
                  </a:cxn>
                  <a:cxn ang="0">
                    <a:pos x="104" y="55"/>
                  </a:cxn>
                  <a:cxn ang="0">
                    <a:pos x="81" y="65"/>
                  </a:cxn>
                  <a:cxn ang="0">
                    <a:pos x="80" y="50"/>
                  </a:cxn>
                  <a:cxn ang="0">
                    <a:pos x="76" y="48"/>
                  </a:cxn>
                  <a:cxn ang="0">
                    <a:pos x="71" y="46"/>
                  </a:cxn>
                  <a:cxn ang="0">
                    <a:pos x="65" y="50"/>
                  </a:cxn>
                  <a:cxn ang="0">
                    <a:pos x="64" y="65"/>
                  </a:cxn>
                  <a:cxn ang="0">
                    <a:pos x="65" y="78"/>
                  </a:cxn>
                  <a:cxn ang="0">
                    <a:pos x="67" y="82"/>
                  </a:cxn>
                  <a:cxn ang="0">
                    <a:pos x="71" y="83"/>
                  </a:cxn>
                  <a:cxn ang="0">
                    <a:pos x="79" y="80"/>
                  </a:cxn>
                  <a:cxn ang="0">
                    <a:pos x="81" y="65"/>
                  </a:cxn>
                  <a:cxn ang="0">
                    <a:pos x="40" y="55"/>
                  </a:cxn>
                  <a:cxn ang="0">
                    <a:pos x="37" y="48"/>
                  </a:cxn>
                  <a:cxn ang="0">
                    <a:pos x="29" y="46"/>
                  </a:cxn>
                  <a:cxn ang="0">
                    <a:pos x="26" y="49"/>
                  </a:cxn>
                  <a:cxn ang="0">
                    <a:pos x="23" y="55"/>
                  </a:cxn>
                  <a:cxn ang="0">
                    <a:pos x="23" y="73"/>
                  </a:cxn>
                  <a:cxn ang="0">
                    <a:pos x="27" y="82"/>
                  </a:cxn>
                  <a:cxn ang="0">
                    <a:pos x="34" y="82"/>
                  </a:cxn>
                  <a:cxn ang="0">
                    <a:pos x="38" y="81"/>
                  </a:cxn>
                  <a:cxn ang="0">
                    <a:pos x="40" y="73"/>
                  </a:cxn>
                </a:cxnLst>
                <a:rect l="0" t="0" r="r" b="b"/>
                <a:pathLst>
                  <a:path w="104" h="130">
                    <a:moveTo>
                      <a:pt x="104" y="70"/>
                    </a:moveTo>
                    <a:lnTo>
                      <a:pt x="103" y="77"/>
                    </a:lnTo>
                    <a:lnTo>
                      <a:pt x="103" y="83"/>
                    </a:lnTo>
                    <a:lnTo>
                      <a:pt x="101" y="89"/>
                    </a:lnTo>
                    <a:lnTo>
                      <a:pt x="98" y="93"/>
                    </a:lnTo>
                    <a:lnTo>
                      <a:pt x="96" y="97"/>
                    </a:lnTo>
                    <a:lnTo>
                      <a:pt x="92" y="98"/>
                    </a:lnTo>
                    <a:lnTo>
                      <a:pt x="87" y="101"/>
                    </a:lnTo>
                    <a:lnTo>
                      <a:pt x="81" y="101"/>
                    </a:lnTo>
                    <a:lnTo>
                      <a:pt x="75" y="101"/>
                    </a:lnTo>
                    <a:lnTo>
                      <a:pt x="69" y="98"/>
                    </a:lnTo>
                    <a:lnTo>
                      <a:pt x="66" y="96"/>
                    </a:lnTo>
                    <a:lnTo>
                      <a:pt x="64" y="93"/>
                    </a:lnTo>
                    <a:lnTo>
                      <a:pt x="64" y="93"/>
                    </a:lnTo>
                    <a:lnTo>
                      <a:pt x="64" y="130"/>
                    </a:lnTo>
                    <a:lnTo>
                      <a:pt x="40" y="130"/>
                    </a:lnTo>
                    <a:lnTo>
                      <a:pt x="40" y="93"/>
                    </a:lnTo>
                    <a:lnTo>
                      <a:pt x="40" y="93"/>
                    </a:lnTo>
                    <a:lnTo>
                      <a:pt x="38" y="96"/>
                    </a:lnTo>
                    <a:lnTo>
                      <a:pt x="34" y="98"/>
                    </a:lnTo>
                    <a:lnTo>
                      <a:pt x="29" y="101"/>
                    </a:lnTo>
                    <a:lnTo>
                      <a:pt x="23" y="101"/>
                    </a:lnTo>
                    <a:lnTo>
                      <a:pt x="17" y="101"/>
                    </a:lnTo>
                    <a:lnTo>
                      <a:pt x="12" y="98"/>
                    </a:lnTo>
                    <a:lnTo>
                      <a:pt x="8" y="97"/>
                    </a:lnTo>
                    <a:lnTo>
                      <a:pt x="5" y="93"/>
                    </a:lnTo>
                    <a:lnTo>
                      <a:pt x="2" y="89"/>
                    </a:lnTo>
                    <a:lnTo>
                      <a:pt x="1" y="83"/>
                    </a:lnTo>
                    <a:lnTo>
                      <a:pt x="0" y="77"/>
                    </a:lnTo>
                    <a:lnTo>
                      <a:pt x="0" y="70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1" y="44"/>
                    </a:lnTo>
                    <a:lnTo>
                      <a:pt x="2" y="39"/>
                    </a:lnTo>
                    <a:lnTo>
                      <a:pt x="5" y="35"/>
                    </a:lnTo>
                    <a:lnTo>
                      <a:pt x="8" y="33"/>
                    </a:lnTo>
                    <a:lnTo>
                      <a:pt x="12" y="30"/>
                    </a:lnTo>
                    <a:lnTo>
                      <a:pt x="17" y="29"/>
                    </a:lnTo>
                    <a:lnTo>
                      <a:pt x="23" y="29"/>
                    </a:lnTo>
                    <a:lnTo>
                      <a:pt x="29" y="29"/>
                    </a:lnTo>
                    <a:lnTo>
                      <a:pt x="34" y="30"/>
                    </a:lnTo>
                    <a:lnTo>
                      <a:pt x="38" y="33"/>
                    </a:lnTo>
                    <a:lnTo>
                      <a:pt x="40" y="37"/>
                    </a:lnTo>
                    <a:lnTo>
                      <a:pt x="40" y="37"/>
                    </a:lnTo>
                    <a:lnTo>
                      <a:pt x="40" y="0"/>
                    </a:lnTo>
                    <a:lnTo>
                      <a:pt x="64" y="0"/>
                    </a:lnTo>
                    <a:lnTo>
                      <a:pt x="64" y="37"/>
                    </a:lnTo>
                    <a:lnTo>
                      <a:pt x="64" y="37"/>
                    </a:lnTo>
                    <a:lnTo>
                      <a:pt x="65" y="33"/>
                    </a:lnTo>
                    <a:lnTo>
                      <a:pt x="69" y="30"/>
                    </a:lnTo>
                    <a:lnTo>
                      <a:pt x="74" y="29"/>
                    </a:lnTo>
                    <a:lnTo>
                      <a:pt x="81" y="29"/>
                    </a:lnTo>
                    <a:lnTo>
                      <a:pt x="86" y="29"/>
                    </a:lnTo>
                    <a:lnTo>
                      <a:pt x="91" y="30"/>
                    </a:lnTo>
                    <a:lnTo>
                      <a:pt x="95" y="33"/>
                    </a:lnTo>
                    <a:lnTo>
                      <a:pt x="98" y="35"/>
                    </a:lnTo>
                    <a:lnTo>
                      <a:pt x="101" y="39"/>
                    </a:lnTo>
                    <a:lnTo>
                      <a:pt x="102" y="44"/>
                    </a:lnTo>
                    <a:lnTo>
                      <a:pt x="103" y="49"/>
                    </a:lnTo>
                    <a:lnTo>
                      <a:pt x="104" y="55"/>
                    </a:lnTo>
                    <a:lnTo>
                      <a:pt x="104" y="70"/>
                    </a:lnTo>
                    <a:close/>
                    <a:moveTo>
                      <a:pt x="81" y="65"/>
                    </a:moveTo>
                    <a:lnTo>
                      <a:pt x="81" y="55"/>
                    </a:lnTo>
                    <a:lnTo>
                      <a:pt x="80" y="50"/>
                    </a:lnTo>
                    <a:lnTo>
                      <a:pt x="79" y="49"/>
                    </a:lnTo>
                    <a:lnTo>
                      <a:pt x="76" y="48"/>
                    </a:lnTo>
                    <a:lnTo>
                      <a:pt x="75" y="46"/>
                    </a:lnTo>
                    <a:lnTo>
                      <a:pt x="71" y="46"/>
                    </a:lnTo>
                    <a:lnTo>
                      <a:pt x="67" y="48"/>
                    </a:lnTo>
                    <a:lnTo>
                      <a:pt x="65" y="50"/>
                    </a:lnTo>
                    <a:lnTo>
                      <a:pt x="64" y="55"/>
                    </a:lnTo>
                    <a:lnTo>
                      <a:pt x="64" y="65"/>
                    </a:lnTo>
                    <a:lnTo>
                      <a:pt x="64" y="73"/>
                    </a:lnTo>
                    <a:lnTo>
                      <a:pt x="65" y="78"/>
                    </a:lnTo>
                    <a:lnTo>
                      <a:pt x="66" y="81"/>
                    </a:lnTo>
                    <a:lnTo>
                      <a:pt x="67" y="82"/>
                    </a:lnTo>
                    <a:lnTo>
                      <a:pt x="69" y="82"/>
                    </a:lnTo>
                    <a:lnTo>
                      <a:pt x="71" y="83"/>
                    </a:lnTo>
                    <a:lnTo>
                      <a:pt x="76" y="82"/>
                    </a:lnTo>
                    <a:lnTo>
                      <a:pt x="79" y="80"/>
                    </a:lnTo>
                    <a:lnTo>
                      <a:pt x="81" y="73"/>
                    </a:lnTo>
                    <a:lnTo>
                      <a:pt x="81" y="65"/>
                    </a:lnTo>
                    <a:close/>
                    <a:moveTo>
                      <a:pt x="40" y="65"/>
                    </a:moveTo>
                    <a:lnTo>
                      <a:pt x="40" y="55"/>
                    </a:lnTo>
                    <a:lnTo>
                      <a:pt x="39" y="50"/>
                    </a:lnTo>
                    <a:lnTo>
                      <a:pt x="37" y="48"/>
                    </a:lnTo>
                    <a:lnTo>
                      <a:pt x="32" y="46"/>
                    </a:lnTo>
                    <a:lnTo>
                      <a:pt x="29" y="46"/>
                    </a:lnTo>
                    <a:lnTo>
                      <a:pt x="27" y="48"/>
                    </a:lnTo>
                    <a:lnTo>
                      <a:pt x="26" y="49"/>
                    </a:lnTo>
                    <a:lnTo>
                      <a:pt x="24" y="50"/>
                    </a:lnTo>
                    <a:lnTo>
                      <a:pt x="23" y="55"/>
                    </a:lnTo>
                    <a:lnTo>
                      <a:pt x="22" y="65"/>
                    </a:lnTo>
                    <a:lnTo>
                      <a:pt x="23" y="73"/>
                    </a:lnTo>
                    <a:lnTo>
                      <a:pt x="24" y="80"/>
                    </a:lnTo>
                    <a:lnTo>
                      <a:pt x="27" y="82"/>
                    </a:lnTo>
                    <a:lnTo>
                      <a:pt x="32" y="83"/>
                    </a:lnTo>
                    <a:lnTo>
                      <a:pt x="34" y="82"/>
                    </a:lnTo>
                    <a:lnTo>
                      <a:pt x="37" y="82"/>
                    </a:lnTo>
                    <a:lnTo>
                      <a:pt x="38" y="81"/>
                    </a:lnTo>
                    <a:lnTo>
                      <a:pt x="39" y="78"/>
                    </a:lnTo>
                    <a:lnTo>
                      <a:pt x="40" y="73"/>
                    </a:lnTo>
                    <a:lnTo>
                      <a:pt x="40" y="65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31" name="Freeform 411"/>
              <p:cNvSpPr>
                <a:spLocks noEditPoints="1"/>
              </p:cNvSpPr>
              <p:nvPr userDrawn="1"/>
            </p:nvSpPr>
            <p:spPr bwMode="auto">
              <a:xfrm>
                <a:off x="341" y="3180"/>
                <a:ext cx="23" cy="24"/>
              </a:xfrm>
              <a:custGeom>
                <a:avLst/>
                <a:gdLst/>
                <a:ahLst/>
                <a:cxnLst>
                  <a:cxn ang="0">
                    <a:pos x="22" y="27"/>
                  </a:cxn>
                  <a:cxn ang="0">
                    <a:pos x="45" y="27"/>
                  </a:cxn>
                  <a:cxn ang="0">
                    <a:pos x="44" y="21"/>
                  </a:cxn>
                  <a:cxn ang="0">
                    <a:pos x="43" y="17"/>
                  </a:cxn>
                  <a:cxn ang="0">
                    <a:pos x="39" y="16"/>
                  </a:cxn>
                  <a:cxn ang="0">
                    <a:pos x="33" y="16"/>
                  </a:cxn>
                  <a:cxn ang="0">
                    <a:pos x="28" y="16"/>
                  </a:cxn>
                  <a:cxn ang="0">
                    <a:pos x="25" y="17"/>
                  </a:cxn>
                  <a:cxn ang="0">
                    <a:pos x="23" y="21"/>
                  </a:cxn>
                  <a:cxn ang="0">
                    <a:pos x="22" y="27"/>
                  </a:cxn>
                  <a:cxn ang="0">
                    <a:pos x="45" y="47"/>
                  </a:cxn>
                  <a:cxn ang="0">
                    <a:pos x="68" y="47"/>
                  </a:cxn>
                  <a:cxn ang="0">
                    <a:pos x="68" y="54"/>
                  </a:cxn>
                  <a:cxn ang="0">
                    <a:pos x="66" y="59"/>
                  </a:cxn>
                  <a:cxn ang="0">
                    <a:pos x="63" y="64"/>
                  </a:cxn>
                  <a:cxn ang="0">
                    <a:pos x="59" y="68"/>
                  </a:cxn>
                  <a:cxn ang="0">
                    <a:pos x="54" y="69"/>
                  </a:cxn>
                  <a:cxn ang="0">
                    <a:pos x="49" y="70"/>
                  </a:cxn>
                  <a:cxn ang="0">
                    <a:pos x="42" y="72"/>
                  </a:cxn>
                  <a:cxn ang="0">
                    <a:pos x="34" y="72"/>
                  </a:cxn>
                  <a:cxn ang="0">
                    <a:pos x="25" y="72"/>
                  </a:cxn>
                  <a:cxn ang="0">
                    <a:pos x="17" y="69"/>
                  </a:cxn>
                  <a:cxn ang="0">
                    <a:pos x="11" y="67"/>
                  </a:cxn>
                  <a:cxn ang="0">
                    <a:pos x="6" y="64"/>
                  </a:cxn>
                  <a:cxn ang="0">
                    <a:pos x="4" y="59"/>
                  </a:cxn>
                  <a:cxn ang="0">
                    <a:pos x="1" y="53"/>
                  </a:cxn>
                  <a:cxn ang="0">
                    <a:pos x="0" y="44"/>
                  </a:cxn>
                  <a:cxn ang="0">
                    <a:pos x="0" y="36"/>
                  </a:cxn>
                  <a:cxn ang="0">
                    <a:pos x="0" y="26"/>
                  </a:cxn>
                  <a:cxn ang="0">
                    <a:pos x="1" y="19"/>
                  </a:cxn>
                  <a:cxn ang="0">
                    <a:pos x="4" y="12"/>
                  </a:cxn>
                  <a:cxn ang="0">
                    <a:pos x="6" y="8"/>
                  </a:cxn>
                  <a:cxn ang="0">
                    <a:pos x="11" y="4"/>
                  </a:cxn>
                  <a:cxn ang="0">
                    <a:pos x="17" y="1"/>
                  </a:cxn>
                  <a:cxn ang="0">
                    <a:pos x="25" y="0"/>
                  </a:cxn>
                  <a:cxn ang="0">
                    <a:pos x="34" y="0"/>
                  </a:cxn>
                  <a:cxn ang="0">
                    <a:pos x="43" y="0"/>
                  </a:cxn>
                  <a:cxn ang="0">
                    <a:pos x="50" y="1"/>
                  </a:cxn>
                  <a:cxn ang="0">
                    <a:pos x="57" y="4"/>
                  </a:cxn>
                  <a:cxn ang="0">
                    <a:pos x="61" y="8"/>
                  </a:cxn>
                  <a:cxn ang="0">
                    <a:pos x="64" y="11"/>
                  </a:cxn>
                  <a:cxn ang="0">
                    <a:pos x="66" y="17"/>
                  </a:cxn>
                  <a:cxn ang="0">
                    <a:pos x="68" y="26"/>
                  </a:cxn>
                  <a:cxn ang="0">
                    <a:pos x="68" y="36"/>
                  </a:cxn>
                  <a:cxn ang="0">
                    <a:pos x="68" y="40"/>
                  </a:cxn>
                  <a:cxn ang="0">
                    <a:pos x="22" y="40"/>
                  </a:cxn>
                  <a:cxn ang="0">
                    <a:pos x="23" y="47"/>
                  </a:cxn>
                  <a:cxn ang="0">
                    <a:pos x="25" y="52"/>
                  </a:cxn>
                  <a:cxn ang="0">
                    <a:pos x="28" y="54"/>
                  </a:cxn>
                  <a:cxn ang="0">
                    <a:pos x="34" y="56"/>
                  </a:cxn>
                  <a:cxn ang="0">
                    <a:pos x="39" y="56"/>
                  </a:cxn>
                  <a:cxn ang="0">
                    <a:pos x="43" y="54"/>
                  </a:cxn>
                  <a:cxn ang="0">
                    <a:pos x="45" y="52"/>
                  </a:cxn>
                  <a:cxn ang="0">
                    <a:pos x="45" y="47"/>
                  </a:cxn>
                </a:cxnLst>
                <a:rect l="0" t="0" r="r" b="b"/>
                <a:pathLst>
                  <a:path w="68" h="72">
                    <a:moveTo>
                      <a:pt x="22" y="27"/>
                    </a:moveTo>
                    <a:lnTo>
                      <a:pt x="45" y="27"/>
                    </a:lnTo>
                    <a:lnTo>
                      <a:pt x="44" y="21"/>
                    </a:lnTo>
                    <a:lnTo>
                      <a:pt x="43" y="17"/>
                    </a:lnTo>
                    <a:lnTo>
                      <a:pt x="39" y="16"/>
                    </a:lnTo>
                    <a:lnTo>
                      <a:pt x="33" y="16"/>
                    </a:lnTo>
                    <a:lnTo>
                      <a:pt x="28" y="16"/>
                    </a:lnTo>
                    <a:lnTo>
                      <a:pt x="25" y="17"/>
                    </a:lnTo>
                    <a:lnTo>
                      <a:pt x="23" y="21"/>
                    </a:lnTo>
                    <a:lnTo>
                      <a:pt x="22" y="27"/>
                    </a:lnTo>
                    <a:close/>
                    <a:moveTo>
                      <a:pt x="45" y="47"/>
                    </a:moveTo>
                    <a:lnTo>
                      <a:pt x="68" y="47"/>
                    </a:lnTo>
                    <a:lnTo>
                      <a:pt x="68" y="54"/>
                    </a:lnTo>
                    <a:lnTo>
                      <a:pt x="66" y="59"/>
                    </a:lnTo>
                    <a:lnTo>
                      <a:pt x="63" y="64"/>
                    </a:lnTo>
                    <a:lnTo>
                      <a:pt x="59" y="68"/>
                    </a:lnTo>
                    <a:lnTo>
                      <a:pt x="54" y="69"/>
                    </a:lnTo>
                    <a:lnTo>
                      <a:pt x="49" y="70"/>
                    </a:lnTo>
                    <a:lnTo>
                      <a:pt x="42" y="72"/>
                    </a:lnTo>
                    <a:lnTo>
                      <a:pt x="34" y="72"/>
                    </a:lnTo>
                    <a:lnTo>
                      <a:pt x="25" y="72"/>
                    </a:lnTo>
                    <a:lnTo>
                      <a:pt x="17" y="69"/>
                    </a:lnTo>
                    <a:lnTo>
                      <a:pt x="11" y="67"/>
                    </a:lnTo>
                    <a:lnTo>
                      <a:pt x="6" y="64"/>
                    </a:lnTo>
                    <a:lnTo>
                      <a:pt x="4" y="59"/>
                    </a:lnTo>
                    <a:lnTo>
                      <a:pt x="1" y="53"/>
                    </a:lnTo>
                    <a:lnTo>
                      <a:pt x="0" y="44"/>
                    </a:lnTo>
                    <a:lnTo>
                      <a:pt x="0" y="36"/>
                    </a:lnTo>
                    <a:lnTo>
                      <a:pt x="0" y="26"/>
                    </a:lnTo>
                    <a:lnTo>
                      <a:pt x="1" y="19"/>
                    </a:lnTo>
                    <a:lnTo>
                      <a:pt x="4" y="12"/>
                    </a:lnTo>
                    <a:lnTo>
                      <a:pt x="6" y="8"/>
                    </a:lnTo>
                    <a:lnTo>
                      <a:pt x="11" y="4"/>
                    </a:lnTo>
                    <a:lnTo>
                      <a:pt x="17" y="1"/>
                    </a:lnTo>
                    <a:lnTo>
                      <a:pt x="25" y="0"/>
                    </a:lnTo>
                    <a:lnTo>
                      <a:pt x="34" y="0"/>
                    </a:lnTo>
                    <a:lnTo>
                      <a:pt x="43" y="0"/>
                    </a:lnTo>
                    <a:lnTo>
                      <a:pt x="50" y="1"/>
                    </a:lnTo>
                    <a:lnTo>
                      <a:pt x="57" y="4"/>
                    </a:lnTo>
                    <a:lnTo>
                      <a:pt x="61" y="8"/>
                    </a:lnTo>
                    <a:lnTo>
                      <a:pt x="64" y="11"/>
                    </a:lnTo>
                    <a:lnTo>
                      <a:pt x="66" y="17"/>
                    </a:lnTo>
                    <a:lnTo>
                      <a:pt x="68" y="26"/>
                    </a:lnTo>
                    <a:lnTo>
                      <a:pt x="68" y="36"/>
                    </a:lnTo>
                    <a:lnTo>
                      <a:pt x="68" y="40"/>
                    </a:lnTo>
                    <a:lnTo>
                      <a:pt x="22" y="40"/>
                    </a:lnTo>
                    <a:lnTo>
                      <a:pt x="23" y="47"/>
                    </a:lnTo>
                    <a:lnTo>
                      <a:pt x="25" y="52"/>
                    </a:lnTo>
                    <a:lnTo>
                      <a:pt x="28" y="54"/>
                    </a:lnTo>
                    <a:lnTo>
                      <a:pt x="34" y="56"/>
                    </a:lnTo>
                    <a:lnTo>
                      <a:pt x="39" y="56"/>
                    </a:lnTo>
                    <a:lnTo>
                      <a:pt x="43" y="54"/>
                    </a:lnTo>
                    <a:lnTo>
                      <a:pt x="45" y="52"/>
                    </a:lnTo>
                    <a:lnTo>
                      <a:pt x="45" y="4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32" name="Freeform 412"/>
              <p:cNvSpPr>
                <a:spLocks noEditPoints="1"/>
              </p:cNvSpPr>
              <p:nvPr userDrawn="1"/>
            </p:nvSpPr>
            <p:spPr bwMode="auto">
              <a:xfrm>
                <a:off x="368" y="3180"/>
                <a:ext cx="23" cy="34"/>
              </a:xfrm>
              <a:custGeom>
                <a:avLst/>
                <a:gdLst/>
                <a:ahLst/>
                <a:cxnLst>
                  <a:cxn ang="0">
                    <a:pos x="0" y="101"/>
                  </a:cxn>
                  <a:cxn ang="0">
                    <a:pos x="0" y="0"/>
                  </a:cxn>
                  <a:cxn ang="0">
                    <a:pos x="22" y="0"/>
                  </a:cxn>
                  <a:cxn ang="0">
                    <a:pos x="22" y="11"/>
                  </a:cxn>
                  <a:cxn ang="0">
                    <a:pos x="23" y="11"/>
                  </a:cxn>
                  <a:cxn ang="0">
                    <a:pos x="26" y="6"/>
                  </a:cxn>
                  <a:cxn ang="0">
                    <a:pos x="29" y="3"/>
                  </a:cxn>
                  <a:cxn ang="0">
                    <a:pos x="36" y="0"/>
                  </a:cxn>
                  <a:cxn ang="0">
                    <a:pos x="43" y="0"/>
                  </a:cxn>
                  <a:cxn ang="0">
                    <a:pos x="49" y="0"/>
                  </a:cxn>
                  <a:cxn ang="0">
                    <a:pos x="55" y="1"/>
                  </a:cxn>
                  <a:cxn ang="0">
                    <a:pos x="59" y="3"/>
                  </a:cxn>
                  <a:cxn ang="0">
                    <a:pos x="63" y="6"/>
                  </a:cxn>
                  <a:cxn ang="0">
                    <a:pos x="66" y="9"/>
                  </a:cxn>
                  <a:cxn ang="0">
                    <a:pos x="68" y="14"/>
                  </a:cxn>
                  <a:cxn ang="0">
                    <a:pos x="69" y="19"/>
                  </a:cxn>
                  <a:cxn ang="0">
                    <a:pos x="70" y="26"/>
                  </a:cxn>
                  <a:cxn ang="0">
                    <a:pos x="70" y="42"/>
                  </a:cxn>
                  <a:cxn ang="0">
                    <a:pos x="69" y="49"/>
                  </a:cxn>
                  <a:cxn ang="0">
                    <a:pos x="69" y="56"/>
                  </a:cxn>
                  <a:cxn ang="0">
                    <a:pos x="66" y="60"/>
                  </a:cxn>
                  <a:cxn ang="0">
                    <a:pos x="64" y="64"/>
                  </a:cxn>
                  <a:cxn ang="0">
                    <a:pos x="60" y="68"/>
                  </a:cxn>
                  <a:cxn ang="0">
                    <a:pos x="55" y="70"/>
                  </a:cxn>
                  <a:cxn ang="0">
                    <a:pos x="50" y="72"/>
                  </a:cxn>
                  <a:cxn ang="0">
                    <a:pos x="43" y="72"/>
                  </a:cxn>
                  <a:cxn ang="0">
                    <a:pos x="37" y="72"/>
                  </a:cxn>
                  <a:cxn ang="0">
                    <a:pos x="31" y="69"/>
                  </a:cxn>
                  <a:cxn ang="0">
                    <a:pos x="27" y="65"/>
                  </a:cxn>
                  <a:cxn ang="0">
                    <a:pos x="23" y="60"/>
                  </a:cxn>
                  <a:cxn ang="0">
                    <a:pos x="22" y="60"/>
                  </a:cxn>
                  <a:cxn ang="0">
                    <a:pos x="22" y="101"/>
                  </a:cxn>
                  <a:cxn ang="0">
                    <a:pos x="0" y="101"/>
                  </a:cxn>
                  <a:cxn ang="0">
                    <a:pos x="34" y="17"/>
                  </a:cxn>
                  <a:cxn ang="0">
                    <a:pos x="31" y="17"/>
                  </a:cxn>
                  <a:cxn ang="0">
                    <a:pos x="28" y="19"/>
                  </a:cxn>
                  <a:cxn ang="0">
                    <a:pos x="26" y="20"/>
                  </a:cxn>
                  <a:cxn ang="0">
                    <a:pos x="25" y="21"/>
                  </a:cxn>
                  <a:cxn ang="0">
                    <a:pos x="23" y="26"/>
                  </a:cxn>
                  <a:cxn ang="0">
                    <a:pos x="22" y="36"/>
                  </a:cxn>
                  <a:cxn ang="0">
                    <a:pos x="23" y="44"/>
                  </a:cxn>
                  <a:cxn ang="0">
                    <a:pos x="25" y="49"/>
                  </a:cxn>
                  <a:cxn ang="0">
                    <a:pos x="26" y="52"/>
                  </a:cxn>
                  <a:cxn ang="0">
                    <a:pos x="28" y="53"/>
                  </a:cxn>
                  <a:cxn ang="0">
                    <a:pos x="31" y="53"/>
                  </a:cxn>
                  <a:cxn ang="0">
                    <a:pos x="34" y="54"/>
                  </a:cxn>
                  <a:cxn ang="0">
                    <a:pos x="41" y="53"/>
                  </a:cxn>
                  <a:cxn ang="0">
                    <a:pos x="44" y="51"/>
                  </a:cxn>
                  <a:cxn ang="0">
                    <a:pos x="47" y="46"/>
                  </a:cxn>
                  <a:cxn ang="0">
                    <a:pos x="47" y="36"/>
                  </a:cxn>
                  <a:cxn ang="0">
                    <a:pos x="47" y="26"/>
                  </a:cxn>
                  <a:cxn ang="0">
                    <a:pos x="44" y="21"/>
                  </a:cxn>
                  <a:cxn ang="0">
                    <a:pos x="43" y="20"/>
                  </a:cxn>
                  <a:cxn ang="0">
                    <a:pos x="41" y="19"/>
                  </a:cxn>
                  <a:cxn ang="0">
                    <a:pos x="38" y="17"/>
                  </a:cxn>
                  <a:cxn ang="0">
                    <a:pos x="34" y="17"/>
                  </a:cxn>
                </a:cxnLst>
                <a:rect l="0" t="0" r="r" b="b"/>
                <a:pathLst>
                  <a:path w="70" h="101">
                    <a:moveTo>
                      <a:pt x="0" y="101"/>
                    </a:moveTo>
                    <a:lnTo>
                      <a:pt x="0" y="0"/>
                    </a:lnTo>
                    <a:lnTo>
                      <a:pt x="22" y="0"/>
                    </a:lnTo>
                    <a:lnTo>
                      <a:pt x="22" y="11"/>
                    </a:lnTo>
                    <a:lnTo>
                      <a:pt x="23" y="11"/>
                    </a:lnTo>
                    <a:lnTo>
                      <a:pt x="26" y="6"/>
                    </a:lnTo>
                    <a:lnTo>
                      <a:pt x="29" y="3"/>
                    </a:lnTo>
                    <a:lnTo>
                      <a:pt x="36" y="0"/>
                    </a:lnTo>
                    <a:lnTo>
                      <a:pt x="43" y="0"/>
                    </a:lnTo>
                    <a:lnTo>
                      <a:pt x="49" y="0"/>
                    </a:lnTo>
                    <a:lnTo>
                      <a:pt x="55" y="1"/>
                    </a:lnTo>
                    <a:lnTo>
                      <a:pt x="59" y="3"/>
                    </a:lnTo>
                    <a:lnTo>
                      <a:pt x="63" y="6"/>
                    </a:lnTo>
                    <a:lnTo>
                      <a:pt x="66" y="9"/>
                    </a:lnTo>
                    <a:lnTo>
                      <a:pt x="68" y="14"/>
                    </a:lnTo>
                    <a:lnTo>
                      <a:pt x="69" y="19"/>
                    </a:lnTo>
                    <a:lnTo>
                      <a:pt x="70" y="26"/>
                    </a:lnTo>
                    <a:lnTo>
                      <a:pt x="70" y="42"/>
                    </a:lnTo>
                    <a:lnTo>
                      <a:pt x="69" y="49"/>
                    </a:lnTo>
                    <a:lnTo>
                      <a:pt x="69" y="56"/>
                    </a:lnTo>
                    <a:lnTo>
                      <a:pt x="66" y="60"/>
                    </a:lnTo>
                    <a:lnTo>
                      <a:pt x="64" y="64"/>
                    </a:lnTo>
                    <a:lnTo>
                      <a:pt x="60" y="68"/>
                    </a:lnTo>
                    <a:lnTo>
                      <a:pt x="55" y="70"/>
                    </a:lnTo>
                    <a:lnTo>
                      <a:pt x="50" y="72"/>
                    </a:lnTo>
                    <a:lnTo>
                      <a:pt x="43" y="72"/>
                    </a:lnTo>
                    <a:lnTo>
                      <a:pt x="37" y="72"/>
                    </a:lnTo>
                    <a:lnTo>
                      <a:pt x="31" y="69"/>
                    </a:lnTo>
                    <a:lnTo>
                      <a:pt x="27" y="65"/>
                    </a:lnTo>
                    <a:lnTo>
                      <a:pt x="23" y="60"/>
                    </a:lnTo>
                    <a:lnTo>
                      <a:pt x="22" y="60"/>
                    </a:lnTo>
                    <a:lnTo>
                      <a:pt x="22" y="101"/>
                    </a:lnTo>
                    <a:lnTo>
                      <a:pt x="0" y="101"/>
                    </a:lnTo>
                    <a:close/>
                    <a:moveTo>
                      <a:pt x="34" y="17"/>
                    </a:moveTo>
                    <a:lnTo>
                      <a:pt x="31" y="17"/>
                    </a:lnTo>
                    <a:lnTo>
                      <a:pt x="28" y="19"/>
                    </a:lnTo>
                    <a:lnTo>
                      <a:pt x="26" y="20"/>
                    </a:lnTo>
                    <a:lnTo>
                      <a:pt x="25" y="21"/>
                    </a:lnTo>
                    <a:lnTo>
                      <a:pt x="23" y="26"/>
                    </a:lnTo>
                    <a:lnTo>
                      <a:pt x="22" y="36"/>
                    </a:lnTo>
                    <a:lnTo>
                      <a:pt x="23" y="44"/>
                    </a:lnTo>
                    <a:lnTo>
                      <a:pt x="25" y="49"/>
                    </a:lnTo>
                    <a:lnTo>
                      <a:pt x="26" y="52"/>
                    </a:lnTo>
                    <a:lnTo>
                      <a:pt x="28" y="53"/>
                    </a:lnTo>
                    <a:lnTo>
                      <a:pt x="31" y="53"/>
                    </a:lnTo>
                    <a:lnTo>
                      <a:pt x="34" y="54"/>
                    </a:lnTo>
                    <a:lnTo>
                      <a:pt x="41" y="53"/>
                    </a:lnTo>
                    <a:lnTo>
                      <a:pt x="44" y="51"/>
                    </a:lnTo>
                    <a:lnTo>
                      <a:pt x="47" y="46"/>
                    </a:lnTo>
                    <a:lnTo>
                      <a:pt x="47" y="36"/>
                    </a:lnTo>
                    <a:lnTo>
                      <a:pt x="47" y="26"/>
                    </a:lnTo>
                    <a:lnTo>
                      <a:pt x="44" y="21"/>
                    </a:lnTo>
                    <a:lnTo>
                      <a:pt x="43" y="20"/>
                    </a:lnTo>
                    <a:lnTo>
                      <a:pt x="41" y="19"/>
                    </a:lnTo>
                    <a:lnTo>
                      <a:pt x="38" y="17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33" name="Freeform 413"/>
              <p:cNvSpPr>
                <a:spLocks noEditPoints="1"/>
              </p:cNvSpPr>
              <p:nvPr userDrawn="1"/>
            </p:nvSpPr>
            <p:spPr bwMode="auto">
              <a:xfrm>
                <a:off x="395" y="3180"/>
                <a:ext cx="23" cy="24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44" y="0"/>
                  </a:cxn>
                  <a:cxn ang="0">
                    <a:pos x="53" y="1"/>
                  </a:cxn>
                  <a:cxn ang="0">
                    <a:pos x="58" y="3"/>
                  </a:cxn>
                  <a:cxn ang="0">
                    <a:pos x="63" y="6"/>
                  </a:cxn>
                  <a:cxn ang="0">
                    <a:pos x="66" y="11"/>
                  </a:cxn>
                  <a:cxn ang="0">
                    <a:pos x="69" y="17"/>
                  </a:cxn>
                  <a:cxn ang="0">
                    <a:pos x="69" y="25"/>
                  </a:cxn>
                  <a:cxn ang="0">
                    <a:pos x="70" y="36"/>
                  </a:cxn>
                  <a:cxn ang="0">
                    <a:pos x="69" y="46"/>
                  </a:cxn>
                  <a:cxn ang="0">
                    <a:pos x="69" y="53"/>
                  </a:cxn>
                  <a:cxn ang="0">
                    <a:pos x="66" y="59"/>
                  </a:cxn>
                  <a:cxn ang="0">
                    <a:pos x="63" y="64"/>
                  </a:cxn>
                  <a:cxn ang="0">
                    <a:pos x="58" y="68"/>
                  </a:cxn>
                  <a:cxn ang="0">
                    <a:pos x="53" y="70"/>
                  </a:cxn>
                  <a:cxn ang="0">
                    <a:pos x="44" y="72"/>
                  </a:cxn>
                  <a:cxn ang="0">
                    <a:pos x="34" y="72"/>
                  </a:cxn>
                  <a:cxn ang="0">
                    <a:pos x="24" y="72"/>
                  </a:cxn>
                  <a:cxn ang="0">
                    <a:pos x="17" y="70"/>
                  </a:cxn>
                  <a:cxn ang="0">
                    <a:pos x="11" y="68"/>
                  </a:cxn>
                  <a:cxn ang="0">
                    <a:pos x="6" y="64"/>
                  </a:cxn>
                  <a:cxn ang="0">
                    <a:pos x="2" y="59"/>
                  </a:cxn>
                  <a:cxn ang="0">
                    <a:pos x="1" y="53"/>
                  </a:cxn>
                  <a:cxn ang="0">
                    <a:pos x="0" y="46"/>
                  </a:cxn>
                  <a:cxn ang="0">
                    <a:pos x="0" y="36"/>
                  </a:cxn>
                  <a:cxn ang="0">
                    <a:pos x="0" y="26"/>
                  </a:cxn>
                  <a:cxn ang="0">
                    <a:pos x="1" y="17"/>
                  </a:cxn>
                  <a:cxn ang="0">
                    <a:pos x="2" y="12"/>
                  </a:cxn>
                  <a:cxn ang="0">
                    <a:pos x="6" y="8"/>
                  </a:cxn>
                  <a:cxn ang="0">
                    <a:pos x="11" y="4"/>
                  </a:cxn>
                  <a:cxn ang="0">
                    <a:pos x="17" y="1"/>
                  </a:cxn>
                  <a:cxn ang="0">
                    <a:pos x="24" y="0"/>
                  </a:cxn>
                  <a:cxn ang="0">
                    <a:pos x="34" y="0"/>
                  </a:cxn>
                  <a:cxn ang="0">
                    <a:pos x="34" y="17"/>
                  </a:cxn>
                  <a:cxn ang="0">
                    <a:pos x="31" y="17"/>
                  </a:cxn>
                  <a:cxn ang="0">
                    <a:pos x="28" y="19"/>
                  </a:cxn>
                  <a:cxn ang="0">
                    <a:pos x="26" y="19"/>
                  </a:cxn>
                  <a:cxn ang="0">
                    <a:pos x="24" y="21"/>
                  </a:cxn>
                  <a:cxn ang="0">
                    <a:pos x="23" y="26"/>
                  </a:cxn>
                  <a:cxn ang="0">
                    <a:pos x="22" y="36"/>
                  </a:cxn>
                  <a:cxn ang="0">
                    <a:pos x="23" y="46"/>
                  </a:cxn>
                  <a:cxn ang="0">
                    <a:pos x="24" y="51"/>
                  </a:cxn>
                  <a:cxn ang="0">
                    <a:pos x="26" y="52"/>
                  </a:cxn>
                  <a:cxn ang="0">
                    <a:pos x="28" y="53"/>
                  </a:cxn>
                  <a:cxn ang="0">
                    <a:pos x="31" y="53"/>
                  </a:cxn>
                  <a:cxn ang="0">
                    <a:pos x="34" y="54"/>
                  </a:cxn>
                  <a:cxn ang="0">
                    <a:pos x="42" y="53"/>
                  </a:cxn>
                  <a:cxn ang="0">
                    <a:pos x="44" y="51"/>
                  </a:cxn>
                  <a:cxn ang="0">
                    <a:pos x="47" y="46"/>
                  </a:cxn>
                  <a:cxn ang="0">
                    <a:pos x="47" y="36"/>
                  </a:cxn>
                  <a:cxn ang="0">
                    <a:pos x="47" y="26"/>
                  </a:cxn>
                  <a:cxn ang="0">
                    <a:pos x="44" y="21"/>
                  </a:cxn>
                  <a:cxn ang="0">
                    <a:pos x="42" y="19"/>
                  </a:cxn>
                  <a:cxn ang="0">
                    <a:pos x="34" y="17"/>
                  </a:cxn>
                </a:cxnLst>
                <a:rect l="0" t="0" r="r" b="b"/>
                <a:pathLst>
                  <a:path w="70" h="72">
                    <a:moveTo>
                      <a:pt x="34" y="0"/>
                    </a:moveTo>
                    <a:lnTo>
                      <a:pt x="44" y="0"/>
                    </a:lnTo>
                    <a:lnTo>
                      <a:pt x="53" y="1"/>
                    </a:lnTo>
                    <a:lnTo>
                      <a:pt x="58" y="3"/>
                    </a:lnTo>
                    <a:lnTo>
                      <a:pt x="63" y="6"/>
                    </a:lnTo>
                    <a:lnTo>
                      <a:pt x="66" y="11"/>
                    </a:lnTo>
                    <a:lnTo>
                      <a:pt x="69" y="17"/>
                    </a:lnTo>
                    <a:lnTo>
                      <a:pt x="69" y="25"/>
                    </a:lnTo>
                    <a:lnTo>
                      <a:pt x="70" y="36"/>
                    </a:lnTo>
                    <a:lnTo>
                      <a:pt x="69" y="46"/>
                    </a:lnTo>
                    <a:lnTo>
                      <a:pt x="69" y="53"/>
                    </a:lnTo>
                    <a:lnTo>
                      <a:pt x="66" y="59"/>
                    </a:lnTo>
                    <a:lnTo>
                      <a:pt x="63" y="64"/>
                    </a:lnTo>
                    <a:lnTo>
                      <a:pt x="58" y="68"/>
                    </a:lnTo>
                    <a:lnTo>
                      <a:pt x="53" y="70"/>
                    </a:lnTo>
                    <a:lnTo>
                      <a:pt x="44" y="72"/>
                    </a:lnTo>
                    <a:lnTo>
                      <a:pt x="34" y="72"/>
                    </a:lnTo>
                    <a:lnTo>
                      <a:pt x="24" y="72"/>
                    </a:lnTo>
                    <a:lnTo>
                      <a:pt x="17" y="70"/>
                    </a:lnTo>
                    <a:lnTo>
                      <a:pt x="11" y="68"/>
                    </a:lnTo>
                    <a:lnTo>
                      <a:pt x="6" y="64"/>
                    </a:lnTo>
                    <a:lnTo>
                      <a:pt x="2" y="59"/>
                    </a:lnTo>
                    <a:lnTo>
                      <a:pt x="1" y="53"/>
                    </a:lnTo>
                    <a:lnTo>
                      <a:pt x="0" y="46"/>
                    </a:lnTo>
                    <a:lnTo>
                      <a:pt x="0" y="36"/>
                    </a:lnTo>
                    <a:lnTo>
                      <a:pt x="0" y="26"/>
                    </a:lnTo>
                    <a:lnTo>
                      <a:pt x="1" y="17"/>
                    </a:lnTo>
                    <a:lnTo>
                      <a:pt x="2" y="12"/>
                    </a:lnTo>
                    <a:lnTo>
                      <a:pt x="6" y="8"/>
                    </a:lnTo>
                    <a:lnTo>
                      <a:pt x="11" y="4"/>
                    </a:lnTo>
                    <a:lnTo>
                      <a:pt x="17" y="1"/>
                    </a:lnTo>
                    <a:lnTo>
                      <a:pt x="24" y="0"/>
                    </a:lnTo>
                    <a:lnTo>
                      <a:pt x="34" y="0"/>
                    </a:lnTo>
                    <a:close/>
                    <a:moveTo>
                      <a:pt x="34" y="17"/>
                    </a:moveTo>
                    <a:lnTo>
                      <a:pt x="31" y="17"/>
                    </a:lnTo>
                    <a:lnTo>
                      <a:pt x="28" y="19"/>
                    </a:lnTo>
                    <a:lnTo>
                      <a:pt x="26" y="19"/>
                    </a:lnTo>
                    <a:lnTo>
                      <a:pt x="24" y="21"/>
                    </a:lnTo>
                    <a:lnTo>
                      <a:pt x="23" y="26"/>
                    </a:lnTo>
                    <a:lnTo>
                      <a:pt x="22" y="36"/>
                    </a:lnTo>
                    <a:lnTo>
                      <a:pt x="23" y="46"/>
                    </a:lnTo>
                    <a:lnTo>
                      <a:pt x="24" y="51"/>
                    </a:lnTo>
                    <a:lnTo>
                      <a:pt x="26" y="52"/>
                    </a:lnTo>
                    <a:lnTo>
                      <a:pt x="28" y="53"/>
                    </a:lnTo>
                    <a:lnTo>
                      <a:pt x="31" y="53"/>
                    </a:lnTo>
                    <a:lnTo>
                      <a:pt x="34" y="54"/>
                    </a:lnTo>
                    <a:lnTo>
                      <a:pt x="42" y="53"/>
                    </a:lnTo>
                    <a:lnTo>
                      <a:pt x="44" y="51"/>
                    </a:lnTo>
                    <a:lnTo>
                      <a:pt x="47" y="46"/>
                    </a:lnTo>
                    <a:lnTo>
                      <a:pt x="47" y="36"/>
                    </a:lnTo>
                    <a:lnTo>
                      <a:pt x="47" y="26"/>
                    </a:lnTo>
                    <a:lnTo>
                      <a:pt x="44" y="21"/>
                    </a:lnTo>
                    <a:lnTo>
                      <a:pt x="42" y="19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34" name="Freeform 414"/>
              <p:cNvSpPr>
                <a:spLocks/>
              </p:cNvSpPr>
              <p:nvPr userDrawn="1"/>
            </p:nvSpPr>
            <p:spPr bwMode="auto">
              <a:xfrm>
                <a:off x="422" y="3180"/>
                <a:ext cx="22" cy="23"/>
              </a:xfrm>
              <a:custGeom>
                <a:avLst/>
                <a:gdLst/>
                <a:ahLst/>
                <a:cxnLst>
                  <a:cxn ang="0">
                    <a:pos x="45" y="16"/>
                  </a:cxn>
                  <a:cxn ang="0">
                    <a:pos x="22" y="16"/>
                  </a:cxn>
                  <a:cxn ang="0">
                    <a:pos x="22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67" y="0"/>
                  </a:cxn>
                  <a:cxn ang="0">
                    <a:pos x="67" y="70"/>
                  </a:cxn>
                  <a:cxn ang="0">
                    <a:pos x="45" y="70"/>
                  </a:cxn>
                  <a:cxn ang="0">
                    <a:pos x="45" y="16"/>
                  </a:cxn>
                </a:cxnLst>
                <a:rect l="0" t="0" r="r" b="b"/>
                <a:pathLst>
                  <a:path w="67" h="70">
                    <a:moveTo>
                      <a:pt x="45" y="16"/>
                    </a:moveTo>
                    <a:lnTo>
                      <a:pt x="22" y="16"/>
                    </a:lnTo>
                    <a:lnTo>
                      <a:pt x="22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67" y="0"/>
                    </a:lnTo>
                    <a:lnTo>
                      <a:pt x="67" y="70"/>
                    </a:lnTo>
                    <a:lnTo>
                      <a:pt x="45" y="70"/>
                    </a:lnTo>
                    <a:lnTo>
                      <a:pt x="45" y="16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35" name="Freeform 415"/>
              <p:cNvSpPr>
                <a:spLocks noEditPoints="1"/>
              </p:cNvSpPr>
              <p:nvPr userDrawn="1"/>
            </p:nvSpPr>
            <p:spPr bwMode="auto">
              <a:xfrm>
                <a:off x="448" y="3180"/>
                <a:ext cx="24" cy="24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46" y="0"/>
                  </a:cxn>
                  <a:cxn ang="0">
                    <a:pos x="53" y="1"/>
                  </a:cxn>
                  <a:cxn ang="0">
                    <a:pos x="59" y="3"/>
                  </a:cxn>
                  <a:cxn ang="0">
                    <a:pos x="64" y="6"/>
                  </a:cxn>
                  <a:cxn ang="0">
                    <a:pos x="68" y="11"/>
                  </a:cxn>
                  <a:cxn ang="0">
                    <a:pos x="69" y="17"/>
                  </a:cxn>
                  <a:cxn ang="0">
                    <a:pos x="70" y="25"/>
                  </a:cxn>
                  <a:cxn ang="0">
                    <a:pos x="70" y="36"/>
                  </a:cxn>
                  <a:cxn ang="0">
                    <a:pos x="70" y="46"/>
                  </a:cxn>
                  <a:cxn ang="0">
                    <a:pos x="69" y="53"/>
                  </a:cxn>
                  <a:cxn ang="0">
                    <a:pos x="68" y="59"/>
                  </a:cxn>
                  <a:cxn ang="0">
                    <a:pos x="64" y="64"/>
                  </a:cxn>
                  <a:cxn ang="0">
                    <a:pos x="59" y="68"/>
                  </a:cxn>
                  <a:cxn ang="0">
                    <a:pos x="53" y="70"/>
                  </a:cxn>
                  <a:cxn ang="0">
                    <a:pos x="46" y="72"/>
                  </a:cxn>
                  <a:cxn ang="0">
                    <a:pos x="36" y="72"/>
                  </a:cxn>
                  <a:cxn ang="0">
                    <a:pos x="26" y="72"/>
                  </a:cxn>
                  <a:cxn ang="0">
                    <a:pos x="18" y="70"/>
                  </a:cxn>
                  <a:cxn ang="0">
                    <a:pos x="12" y="68"/>
                  </a:cxn>
                  <a:cxn ang="0">
                    <a:pos x="7" y="64"/>
                  </a:cxn>
                  <a:cxn ang="0">
                    <a:pos x="4" y="59"/>
                  </a:cxn>
                  <a:cxn ang="0">
                    <a:pos x="1" y="53"/>
                  </a:cxn>
                  <a:cxn ang="0">
                    <a:pos x="1" y="46"/>
                  </a:cxn>
                  <a:cxn ang="0">
                    <a:pos x="0" y="36"/>
                  </a:cxn>
                  <a:cxn ang="0">
                    <a:pos x="1" y="26"/>
                  </a:cxn>
                  <a:cxn ang="0">
                    <a:pos x="1" y="17"/>
                  </a:cxn>
                  <a:cxn ang="0">
                    <a:pos x="4" y="12"/>
                  </a:cxn>
                  <a:cxn ang="0">
                    <a:pos x="7" y="8"/>
                  </a:cxn>
                  <a:cxn ang="0">
                    <a:pos x="11" y="4"/>
                  </a:cxn>
                  <a:cxn ang="0">
                    <a:pos x="17" y="1"/>
                  </a:cxn>
                  <a:cxn ang="0">
                    <a:pos x="26" y="0"/>
                  </a:cxn>
                  <a:cxn ang="0">
                    <a:pos x="36" y="0"/>
                  </a:cxn>
                  <a:cxn ang="0">
                    <a:pos x="36" y="17"/>
                  </a:cxn>
                  <a:cxn ang="0">
                    <a:pos x="32" y="17"/>
                  </a:cxn>
                  <a:cxn ang="0">
                    <a:pos x="30" y="19"/>
                  </a:cxn>
                  <a:cxn ang="0">
                    <a:pos x="27" y="19"/>
                  </a:cxn>
                  <a:cxn ang="0">
                    <a:pos x="26" y="21"/>
                  </a:cxn>
                  <a:cxn ang="0">
                    <a:pos x="25" y="26"/>
                  </a:cxn>
                  <a:cxn ang="0">
                    <a:pos x="23" y="36"/>
                  </a:cxn>
                  <a:cxn ang="0">
                    <a:pos x="25" y="46"/>
                  </a:cxn>
                  <a:cxn ang="0">
                    <a:pos x="26" y="51"/>
                  </a:cxn>
                  <a:cxn ang="0">
                    <a:pos x="27" y="52"/>
                  </a:cxn>
                  <a:cxn ang="0">
                    <a:pos x="30" y="53"/>
                  </a:cxn>
                  <a:cxn ang="0">
                    <a:pos x="32" y="53"/>
                  </a:cxn>
                  <a:cxn ang="0">
                    <a:pos x="36" y="54"/>
                  </a:cxn>
                  <a:cxn ang="0">
                    <a:pos x="42" y="53"/>
                  </a:cxn>
                  <a:cxn ang="0">
                    <a:pos x="46" y="51"/>
                  </a:cxn>
                  <a:cxn ang="0">
                    <a:pos x="47" y="46"/>
                  </a:cxn>
                  <a:cxn ang="0">
                    <a:pos x="48" y="36"/>
                  </a:cxn>
                  <a:cxn ang="0">
                    <a:pos x="47" y="26"/>
                  </a:cxn>
                  <a:cxn ang="0">
                    <a:pos x="46" y="21"/>
                  </a:cxn>
                  <a:cxn ang="0">
                    <a:pos x="42" y="19"/>
                  </a:cxn>
                  <a:cxn ang="0">
                    <a:pos x="36" y="17"/>
                  </a:cxn>
                </a:cxnLst>
                <a:rect l="0" t="0" r="r" b="b"/>
                <a:pathLst>
                  <a:path w="70" h="72">
                    <a:moveTo>
                      <a:pt x="36" y="0"/>
                    </a:moveTo>
                    <a:lnTo>
                      <a:pt x="46" y="0"/>
                    </a:lnTo>
                    <a:lnTo>
                      <a:pt x="53" y="1"/>
                    </a:lnTo>
                    <a:lnTo>
                      <a:pt x="59" y="3"/>
                    </a:lnTo>
                    <a:lnTo>
                      <a:pt x="64" y="6"/>
                    </a:lnTo>
                    <a:lnTo>
                      <a:pt x="68" y="11"/>
                    </a:lnTo>
                    <a:lnTo>
                      <a:pt x="69" y="17"/>
                    </a:lnTo>
                    <a:lnTo>
                      <a:pt x="70" y="25"/>
                    </a:lnTo>
                    <a:lnTo>
                      <a:pt x="70" y="36"/>
                    </a:lnTo>
                    <a:lnTo>
                      <a:pt x="70" y="46"/>
                    </a:lnTo>
                    <a:lnTo>
                      <a:pt x="69" y="53"/>
                    </a:lnTo>
                    <a:lnTo>
                      <a:pt x="68" y="59"/>
                    </a:lnTo>
                    <a:lnTo>
                      <a:pt x="64" y="64"/>
                    </a:lnTo>
                    <a:lnTo>
                      <a:pt x="59" y="68"/>
                    </a:lnTo>
                    <a:lnTo>
                      <a:pt x="53" y="70"/>
                    </a:lnTo>
                    <a:lnTo>
                      <a:pt x="46" y="72"/>
                    </a:lnTo>
                    <a:lnTo>
                      <a:pt x="36" y="72"/>
                    </a:lnTo>
                    <a:lnTo>
                      <a:pt x="26" y="72"/>
                    </a:lnTo>
                    <a:lnTo>
                      <a:pt x="18" y="70"/>
                    </a:lnTo>
                    <a:lnTo>
                      <a:pt x="12" y="68"/>
                    </a:lnTo>
                    <a:lnTo>
                      <a:pt x="7" y="64"/>
                    </a:lnTo>
                    <a:lnTo>
                      <a:pt x="4" y="59"/>
                    </a:lnTo>
                    <a:lnTo>
                      <a:pt x="1" y="53"/>
                    </a:lnTo>
                    <a:lnTo>
                      <a:pt x="1" y="46"/>
                    </a:lnTo>
                    <a:lnTo>
                      <a:pt x="0" y="36"/>
                    </a:lnTo>
                    <a:lnTo>
                      <a:pt x="1" y="26"/>
                    </a:lnTo>
                    <a:lnTo>
                      <a:pt x="1" y="17"/>
                    </a:lnTo>
                    <a:lnTo>
                      <a:pt x="4" y="12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7" y="1"/>
                    </a:lnTo>
                    <a:lnTo>
                      <a:pt x="26" y="0"/>
                    </a:lnTo>
                    <a:lnTo>
                      <a:pt x="36" y="0"/>
                    </a:lnTo>
                    <a:close/>
                    <a:moveTo>
                      <a:pt x="36" y="17"/>
                    </a:moveTo>
                    <a:lnTo>
                      <a:pt x="32" y="17"/>
                    </a:lnTo>
                    <a:lnTo>
                      <a:pt x="30" y="19"/>
                    </a:lnTo>
                    <a:lnTo>
                      <a:pt x="27" y="19"/>
                    </a:lnTo>
                    <a:lnTo>
                      <a:pt x="26" y="21"/>
                    </a:lnTo>
                    <a:lnTo>
                      <a:pt x="25" y="26"/>
                    </a:lnTo>
                    <a:lnTo>
                      <a:pt x="23" y="36"/>
                    </a:lnTo>
                    <a:lnTo>
                      <a:pt x="25" y="46"/>
                    </a:lnTo>
                    <a:lnTo>
                      <a:pt x="26" y="51"/>
                    </a:lnTo>
                    <a:lnTo>
                      <a:pt x="27" y="52"/>
                    </a:lnTo>
                    <a:lnTo>
                      <a:pt x="30" y="53"/>
                    </a:lnTo>
                    <a:lnTo>
                      <a:pt x="32" y="53"/>
                    </a:lnTo>
                    <a:lnTo>
                      <a:pt x="36" y="54"/>
                    </a:lnTo>
                    <a:lnTo>
                      <a:pt x="42" y="53"/>
                    </a:lnTo>
                    <a:lnTo>
                      <a:pt x="46" y="51"/>
                    </a:lnTo>
                    <a:lnTo>
                      <a:pt x="47" y="46"/>
                    </a:lnTo>
                    <a:lnTo>
                      <a:pt x="48" y="36"/>
                    </a:lnTo>
                    <a:lnTo>
                      <a:pt x="47" y="26"/>
                    </a:lnTo>
                    <a:lnTo>
                      <a:pt x="46" y="21"/>
                    </a:lnTo>
                    <a:lnTo>
                      <a:pt x="42" y="19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36" name="Freeform 416"/>
              <p:cNvSpPr>
                <a:spLocks/>
              </p:cNvSpPr>
              <p:nvPr userDrawn="1"/>
            </p:nvSpPr>
            <p:spPr bwMode="auto">
              <a:xfrm>
                <a:off x="474" y="3180"/>
                <a:ext cx="24" cy="24"/>
              </a:xfrm>
              <a:custGeom>
                <a:avLst/>
                <a:gdLst/>
                <a:ahLst/>
                <a:cxnLst>
                  <a:cxn ang="0">
                    <a:pos x="32" y="51"/>
                  </a:cxn>
                  <a:cxn ang="0">
                    <a:pos x="32" y="56"/>
                  </a:cxn>
                  <a:cxn ang="0">
                    <a:pos x="30" y="60"/>
                  </a:cxn>
                  <a:cxn ang="0">
                    <a:pos x="28" y="64"/>
                  </a:cxn>
                  <a:cxn ang="0">
                    <a:pos x="25" y="67"/>
                  </a:cxn>
                  <a:cxn ang="0">
                    <a:pos x="23" y="69"/>
                  </a:cxn>
                  <a:cxn ang="0">
                    <a:pos x="19" y="70"/>
                  </a:cxn>
                  <a:cxn ang="0">
                    <a:pos x="14" y="72"/>
                  </a:cxn>
                  <a:cxn ang="0">
                    <a:pos x="9" y="72"/>
                  </a:cxn>
                  <a:cxn ang="0">
                    <a:pos x="3" y="72"/>
                  </a:cxn>
                  <a:cxn ang="0">
                    <a:pos x="0" y="70"/>
                  </a:cxn>
                  <a:cxn ang="0">
                    <a:pos x="0" y="54"/>
                  </a:cxn>
                  <a:cxn ang="0">
                    <a:pos x="2" y="54"/>
                  </a:cxn>
                  <a:cxn ang="0">
                    <a:pos x="4" y="54"/>
                  </a:cxn>
                  <a:cxn ang="0">
                    <a:pos x="7" y="53"/>
                  </a:cxn>
                  <a:cxn ang="0">
                    <a:pos x="8" y="51"/>
                  </a:cxn>
                  <a:cxn ang="0">
                    <a:pos x="8" y="48"/>
                  </a:cxn>
                  <a:cxn ang="0">
                    <a:pos x="8" y="0"/>
                  </a:cxn>
                  <a:cxn ang="0">
                    <a:pos x="72" y="0"/>
                  </a:cxn>
                  <a:cxn ang="0">
                    <a:pos x="72" y="70"/>
                  </a:cxn>
                  <a:cxn ang="0">
                    <a:pos x="50" y="70"/>
                  </a:cxn>
                  <a:cxn ang="0">
                    <a:pos x="50" y="16"/>
                  </a:cxn>
                  <a:cxn ang="0">
                    <a:pos x="32" y="16"/>
                  </a:cxn>
                  <a:cxn ang="0">
                    <a:pos x="32" y="51"/>
                  </a:cxn>
                </a:cxnLst>
                <a:rect l="0" t="0" r="r" b="b"/>
                <a:pathLst>
                  <a:path w="72" h="72">
                    <a:moveTo>
                      <a:pt x="32" y="51"/>
                    </a:moveTo>
                    <a:lnTo>
                      <a:pt x="32" y="56"/>
                    </a:lnTo>
                    <a:lnTo>
                      <a:pt x="30" y="60"/>
                    </a:lnTo>
                    <a:lnTo>
                      <a:pt x="28" y="64"/>
                    </a:lnTo>
                    <a:lnTo>
                      <a:pt x="25" y="67"/>
                    </a:lnTo>
                    <a:lnTo>
                      <a:pt x="23" y="69"/>
                    </a:lnTo>
                    <a:lnTo>
                      <a:pt x="19" y="70"/>
                    </a:lnTo>
                    <a:lnTo>
                      <a:pt x="14" y="72"/>
                    </a:lnTo>
                    <a:lnTo>
                      <a:pt x="9" y="72"/>
                    </a:lnTo>
                    <a:lnTo>
                      <a:pt x="3" y="72"/>
                    </a:lnTo>
                    <a:lnTo>
                      <a:pt x="0" y="70"/>
                    </a:lnTo>
                    <a:lnTo>
                      <a:pt x="0" y="54"/>
                    </a:lnTo>
                    <a:lnTo>
                      <a:pt x="2" y="54"/>
                    </a:lnTo>
                    <a:lnTo>
                      <a:pt x="4" y="54"/>
                    </a:lnTo>
                    <a:lnTo>
                      <a:pt x="7" y="53"/>
                    </a:lnTo>
                    <a:lnTo>
                      <a:pt x="8" y="51"/>
                    </a:lnTo>
                    <a:lnTo>
                      <a:pt x="8" y="48"/>
                    </a:lnTo>
                    <a:lnTo>
                      <a:pt x="8" y="0"/>
                    </a:lnTo>
                    <a:lnTo>
                      <a:pt x="72" y="0"/>
                    </a:lnTo>
                    <a:lnTo>
                      <a:pt x="72" y="70"/>
                    </a:lnTo>
                    <a:lnTo>
                      <a:pt x="50" y="70"/>
                    </a:lnTo>
                    <a:lnTo>
                      <a:pt x="50" y="16"/>
                    </a:lnTo>
                    <a:lnTo>
                      <a:pt x="32" y="16"/>
                    </a:lnTo>
                    <a:lnTo>
                      <a:pt x="32" y="51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37" name="Freeform 417"/>
              <p:cNvSpPr>
                <a:spLocks noEditPoints="1"/>
              </p:cNvSpPr>
              <p:nvPr userDrawn="1"/>
            </p:nvSpPr>
            <p:spPr bwMode="auto">
              <a:xfrm>
                <a:off x="504" y="3180"/>
                <a:ext cx="21" cy="23"/>
              </a:xfrm>
              <a:custGeom>
                <a:avLst/>
                <a:gdLst/>
                <a:ahLst/>
                <a:cxnLst>
                  <a:cxn ang="0">
                    <a:pos x="65" y="48"/>
                  </a:cxn>
                  <a:cxn ang="0">
                    <a:pos x="64" y="54"/>
                  </a:cxn>
                  <a:cxn ang="0">
                    <a:pos x="63" y="59"/>
                  </a:cxn>
                  <a:cxn ang="0">
                    <a:pos x="60" y="64"/>
                  </a:cxn>
                  <a:cxn ang="0">
                    <a:pos x="57" y="67"/>
                  </a:cxn>
                  <a:cxn ang="0">
                    <a:pos x="52" y="69"/>
                  </a:cxn>
                  <a:cxn ang="0">
                    <a:pos x="48" y="70"/>
                  </a:cxn>
                  <a:cxn ang="0">
                    <a:pos x="42" y="70"/>
                  </a:cxn>
                  <a:cxn ang="0">
                    <a:pos x="35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22" y="0"/>
                  </a:cxn>
                  <a:cxn ang="0">
                    <a:pos x="22" y="25"/>
                  </a:cxn>
                  <a:cxn ang="0">
                    <a:pos x="35" y="25"/>
                  </a:cxn>
                  <a:cxn ang="0">
                    <a:pos x="42" y="25"/>
                  </a:cxn>
                  <a:cxn ang="0">
                    <a:pos x="48" y="26"/>
                  </a:cxn>
                  <a:cxn ang="0">
                    <a:pos x="52" y="26"/>
                  </a:cxn>
                  <a:cxn ang="0">
                    <a:pos x="57" y="28"/>
                  </a:cxn>
                  <a:cxn ang="0">
                    <a:pos x="60" y="31"/>
                  </a:cxn>
                  <a:cxn ang="0">
                    <a:pos x="63" y="36"/>
                  </a:cxn>
                  <a:cxn ang="0">
                    <a:pos x="64" y="41"/>
                  </a:cxn>
                  <a:cxn ang="0">
                    <a:pos x="65" y="48"/>
                  </a:cxn>
                  <a:cxn ang="0">
                    <a:pos x="42" y="48"/>
                  </a:cxn>
                  <a:cxn ang="0">
                    <a:pos x="42" y="43"/>
                  </a:cxn>
                  <a:cxn ang="0">
                    <a:pos x="39" y="41"/>
                  </a:cxn>
                  <a:cxn ang="0">
                    <a:pos x="37" y="40"/>
                  </a:cxn>
                  <a:cxn ang="0">
                    <a:pos x="32" y="40"/>
                  </a:cxn>
                  <a:cxn ang="0">
                    <a:pos x="22" y="40"/>
                  </a:cxn>
                  <a:cxn ang="0">
                    <a:pos x="22" y="56"/>
                  </a:cxn>
                  <a:cxn ang="0">
                    <a:pos x="32" y="56"/>
                  </a:cxn>
                  <a:cxn ang="0">
                    <a:pos x="37" y="56"/>
                  </a:cxn>
                  <a:cxn ang="0">
                    <a:pos x="39" y="54"/>
                  </a:cxn>
                  <a:cxn ang="0">
                    <a:pos x="42" y="52"/>
                  </a:cxn>
                  <a:cxn ang="0">
                    <a:pos x="42" y="48"/>
                  </a:cxn>
                </a:cxnLst>
                <a:rect l="0" t="0" r="r" b="b"/>
                <a:pathLst>
                  <a:path w="65" h="70">
                    <a:moveTo>
                      <a:pt x="65" y="48"/>
                    </a:moveTo>
                    <a:lnTo>
                      <a:pt x="64" y="54"/>
                    </a:lnTo>
                    <a:lnTo>
                      <a:pt x="63" y="59"/>
                    </a:lnTo>
                    <a:lnTo>
                      <a:pt x="60" y="64"/>
                    </a:lnTo>
                    <a:lnTo>
                      <a:pt x="57" y="67"/>
                    </a:lnTo>
                    <a:lnTo>
                      <a:pt x="52" y="69"/>
                    </a:lnTo>
                    <a:lnTo>
                      <a:pt x="48" y="70"/>
                    </a:lnTo>
                    <a:lnTo>
                      <a:pt x="42" y="70"/>
                    </a:lnTo>
                    <a:lnTo>
                      <a:pt x="35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22" y="0"/>
                    </a:lnTo>
                    <a:lnTo>
                      <a:pt x="22" y="25"/>
                    </a:lnTo>
                    <a:lnTo>
                      <a:pt x="35" y="25"/>
                    </a:lnTo>
                    <a:lnTo>
                      <a:pt x="42" y="25"/>
                    </a:lnTo>
                    <a:lnTo>
                      <a:pt x="48" y="26"/>
                    </a:lnTo>
                    <a:lnTo>
                      <a:pt x="52" y="26"/>
                    </a:lnTo>
                    <a:lnTo>
                      <a:pt x="57" y="28"/>
                    </a:lnTo>
                    <a:lnTo>
                      <a:pt x="60" y="31"/>
                    </a:lnTo>
                    <a:lnTo>
                      <a:pt x="63" y="36"/>
                    </a:lnTo>
                    <a:lnTo>
                      <a:pt x="64" y="41"/>
                    </a:lnTo>
                    <a:lnTo>
                      <a:pt x="65" y="48"/>
                    </a:lnTo>
                    <a:close/>
                    <a:moveTo>
                      <a:pt x="42" y="48"/>
                    </a:moveTo>
                    <a:lnTo>
                      <a:pt x="42" y="43"/>
                    </a:lnTo>
                    <a:lnTo>
                      <a:pt x="39" y="41"/>
                    </a:lnTo>
                    <a:lnTo>
                      <a:pt x="37" y="40"/>
                    </a:lnTo>
                    <a:lnTo>
                      <a:pt x="32" y="40"/>
                    </a:lnTo>
                    <a:lnTo>
                      <a:pt x="22" y="40"/>
                    </a:lnTo>
                    <a:lnTo>
                      <a:pt x="22" y="56"/>
                    </a:lnTo>
                    <a:lnTo>
                      <a:pt x="32" y="56"/>
                    </a:lnTo>
                    <a:lnTo>
                      <a:pt x="37" y="56"/>
                    </a:lnTo>
                    <a:lnTo>
                      <a:pt x="39" y="54"/>
                    </a:lnTo>
                    <a:lnTo>
                      <a:pt x="42" y="52"/>
                    </a:lnTo>
                    <a:lnTo>
                      <a:pt x="42" y="4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38" name="Freeform 418"/>
              <p:cNvSpPr>
                <a:spLocks/>
              </p:cNvSpPr>
              <p:nvPr userDrawn="1"/>
            </p:nvSpPr>
            <p:spPr bwMode="auto">
              <a:xfrm>
                <a:off x="717" y="3890"/>
                <a:ext cx="41" cy="34"/>
              </a:xfrm>
              <a:custGeom>
                <a:avLst/>
                <a:gdLst/>
                <a:ahLst/>
                <a:cxnLst>
                  <a:cxn ang="0">
                    <a:pos x="23" y="23"/>
                  </a:cxn>
                  <a:cxn ang="0">
                    <a:pos x="27" y="101"/>
                  </a:cxn>
                  <a:cxn ang="0">
                    <a:pos x="0" y="101"/>
                  </a:cxn>
                  <a:cxn ang="0">
                    <a:pos x="0" y="0"/>
                  </a:cxn>
                  <a:cxn ang="0">
                    <a:pos x="41" y="0"/>
                  </a:cxn>
                  <a:cxn ang="0">
                    <a:pos x="61" y="64"/>
                  </a:cxn>
                  <a:cxn ang="0">
                    <a:pos x="62" y="64"/>
                  </a:cxn>
                  <a:cxn ang="0">
                    <a:pos x="80" y="0"/>
                  </a:cxn>
                  <a:cxn ang="0">
                    <a:pos x="124" y="0"/>
                  </a:cxn>
                  <a:cxn ang="0">
                    <a:pos x="124" y="101"/>
                  </a:cxn>
                  <a:cxn ang="0">
                    <a:pos x="97" y="101"/>
                  </a:cxn>
                  <a:cxn ang="0">
                    <a:pos x="99" y="23"/>
                  </a:cxn>
                  <a:cxn ang="0">
                    <a:pos x="98" y="23"/>
                  </a:cxn>
                  <a:cxn ang="0">
                    <a:pos x="73" y="101"/>
                  </a:cxn>
                  <a:cxn ang="0">
                    <a:pos x="50" y="101"/>
                  </a:cxn>
                  <a:cxn ang="0">
                    <a:pos x="24" y="23"/>
                  </a:cxn>
                  <a:cxn ang="0">
                    <a:pos x="23" y="23"/>
                  </a:cxn>
                </a:cxnLst>
                <a:rect l="0" t="0" r="r" b="b"/>
                <a:pathLst>
                  <a:path w="124" h="101">
                    <a:moveTo>
                      <a:pt x="23" y="23"/>
                    </a:moveTo>
                    <a:lnTo>
                      <a:pt x="27" y="101"/>
                    </a:lnTo>
                    <a:lnTo>
                      <a:pt x="0" y="101"/>
                    </a:lnTo>
                    <a:lnTo>
                      <a:pt x="0" y="0"/>
                    </a:lnTo>
                    <a:lnTo>
                      <a:pt x="41" y="0"/>
                    </a:lnTo>
                    <a:lnTo>
                      <a:pt x="61" y="64"/>
                    </a:lnTo>
                    <a:lnTo>
                      <a:pt x="62" y="64"/>
                    </a:lnTo>
                    <a:lnTo>
                      <a:pt x="80" y="0"/>
                    </a:lnTo>
                    <a:lnTo>
                      <a:pt x="124" y="0"/>
                    </a:lnTo>
                    <a:lnTo>
                      <a:pt x="124" y="101"/>
                    </a:lnTo>
                    <a:lnTo>
                      <a:pt x="97" y="101"/>
                    </a:lnTo>
                    <a:lnTo>
                      <a:pt x="99" y="23"/>
                    </a:lnTo>
                    <a:lnTo>
                      <a:pt x="98" y="23"/>
                    </a:lnTo>
                    <a:lnTo>
                      <a:pt x="73" y="101"/>
                    </a:lnTo>
                    <a:lnTo>
                      <a:pt x="50" y="101"/>
                    </a:lnTo>
                    <a:lnTo>
                      <a:pt x="24" y="23"/>
                    </a:lnTo>
                    <a:lnTo>
                      <a:pt x="23" y="23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39" name="Freeform 419"/>
              <p:cNvSpPr>
                <a:spLocks noEditPoints="1"/>
              </p:cNvSpPr>
              <p:nvPr userDrawn="1"/>
            </p:nvSpPr>
            <p:spPr bwMode="auto">
              <a:xfrm>
                <a:off x="762" y="3900"/>
                <a:ext cx="23" cy="24"/>
              </a:xfrm>
              <a:custGeom>
                <a:avLst/>
                <a:gdLst/>
                <a:ahLst/>
                <a:cxnLst>
                  <a:cxn ang="0">
                    <a:pos x="29" y="43"/>
                  </a:cxn>
                  <a:cxn ang="0">
                    <a:pos x="24" y="46"/>
                  </a:cxn>
                  <a:cxn ang="0">
                    <a:pos x="22" y="52"/>
                  </a:cxn>
                  <a:cxn ang="0">
                    <a:pos x="25" y="56"/>
                  </a:cxn>
                  <a:cxn ang="0">
                    <a:pos x="29" y="57"/>
                  </a:cxn>
                  <a:cxn ang="0">
                    <a:pos x="31" y="57"/>
                  </a:cxn>
                  <a:cxn ang="0">
                    <a:pos x="38" y="57"/>
                  </a:cxn>
                  <a:cxn ang="0">
                    <a:pos x="45" y="53"/>
                  </a:cxn>
                  <a:cxn ang="0">
                    <a:pos x="45" y="46"/>
                  </a:cxn>
                  <a:cxn ang="0">
                    <a:pos x="38" y="43"/>
                  </a:cxn>
                  <a:cxn ang="0">
                    <a:pos x="46" y="72"/>
                  </a:cxn>
                  <a:cxn ang="0">
                    <a:pos x="46" y="61"/>
                  </a:cxn>
                  <a:cxn ang="0">
                    <a:pos x="40" y="69"/>
                  </a:cxn>
                  <a:cxn ang="0">
                    <a:pos x="25" y="73"/>
                  </a:cxn>
                  <a:cxn ang="0">
                    <a:pos x="14" y="72"/>
                  </a:cxn>
                  <a:cxn ang="0">
                    <a:pos x="7" y="68"/>
                  </a:cxn>
                  <a:cxn ang="0">
                    <a:pos x="2" y="62"/>
                  </a:cxn>
                  <a:cxn ang="0">
                    <a:pos x="0" y="51"/>
                  </a:cxn>
                  <a:cxn ang="0">
                    <a:pos x="2" y="40"/>
                  </a:cxn>
                  <a:cxn ang="0">
                    <a:pos x="7" y="33"/>
                  </a:cxn>
                  <a:cxn ang="0">
                    <a:pos x="14" y="30"/>
                  </a:cxn>
                  <a:cxn ang="0">
                    <a:pos x="25" y="29"/>
                  </a:cxn>
                  <a:cxn ang="0">
                    <a:pos x="31" y="29"/>
                  </a:cxn>
                  <a:cxn ang="0">
                    <a:pos x="36" y="30"/>
                  </a:cxn>
                  <a:cxn ang="0">
                    <a:pos x="41" y="32"/>
                  </a:cxn>
                  <a:cxn ang="0">
                    <a:pos x="45" y="36"/>
                  </a:cxn>
                  <a:cxn ang="0">
                    <a:pos x="46" y="25"/>
                  </a:cxn>
                  <a:cxn ang="0">
                    <a:pos x="45" y="21"/>
                  </a:cxn>
                  <a:cxn ang="0">
                    <a:pos x="43" y="17"/>
                  </a:cxn>
                  <a:cxn ang="0">
                    <a:pos x="41" y="15"/>
                  </a:cxn>
                  <a:cxn ang="0">
                    <a:pos x="35" y="15"/>
                  </a:cxn>
                  <a:cxn ang="0">
                    <a:pos x="27" y="16"/>
                  </a:cxn>
                  <a:cxn ang="0">
                    <a:pos x="25" y="22"/>
                  </a:cxn>
                  <a:cxn ang="0">
                    <a:pos x="3" y="19"/>
                  </a:cxn>
                  <a:cxn ang="0">
                    <a:pos x="4" y="13"/>
                  </a:cxn>
                  <a:cxn ang="0">
                    <a:pos x="5" y="9"/>
                  </a:cxn>
                  <a:cxn ang="0">
                    <a:pos x="9" y="5"/>
                  </a:cxn>
                  <a:cxn ang="0">
                    <a:pos x="13" y="3"/>
                  </a:cxn>
                  <a:cxn ang="0">
                    <a:pos x="18" y="1"/>
                  </a:cxn>
                  <a:cxn ang="0">
                    <a:pos x="21" y="1"/>
                  </a:cxn>
                  <a:cxn ang="0">
                    <a:pos x="27" y="0"/>
                  </a:cxn>
                  <a:cxn ang="0">
                    <a:pos x="31" y="0"/>
                  </a:cxn>
                  <a:cxn ang="0">
                    <a:pos x="42" y="0"/>
                  </a:cxn>
                  <a:cxn ang="0">
                    <a:pos x="52" y="1"/>
                  </a:cxn>
                  <a:cxn ang="0">
                    <a:pos x="61" y="5"/>
                  </a:cxn>
                  <a:cxn ang="0">
                    <a:pos x="66" y="11"/>
                  </a:cxn>
                  <a:cxn ang="0">
                    <a:pos x="68" y="21"/>
                  </a:cxn>
                  <a:cxn ang="0">
                    <a:pos x="68" y="72"/>
                  </a:cxn>
                </a:cxnLst>
                <a:rect l="0" t="0" r="r" b="b"/>
                <a:pathLst>
                  <a:path w="68" h="73">
                    <a:moveTo>
                      <a:pt x="32" y="42"/>
                    </a:moveTo>
                    <a:lnTo>
                      <a:pt x="29" y="43"/>
                    </a:lnTo>
                    <a:lnTo>
                      <a:pt x="25" y="45"/>
                    </a:lnTo>
                    <a:lnTo>
                      <a:pt x="24" y="46"/>
                    </a:lnTo>
                    <a:lnTo>
                      <a:pt x="22" y="49"/>
                    </a:lnTo>
                    <a:lnTo>
                      <a:pt x="22" y="52"/>
                    </a:lnTo>
                    <a:lnTo>
                      <a:pt x="24" y="54"/>
                    </a:lnTo>
                    <a:lnTo>
                      <a:pt x="25" y="56"/>
                    </a:lnTo>
                    <a:lnTo>
                      <a:pt x="26" y="57"/>
                    </a:lnTo>
                    <a:lnTo>
                      <a:pt x="29" y="57"/>
                    </a:lnTo>
                    <a:lnTo>
                      <a:pt x="30" y="57"/>
                    </a:lnTo>
                    <a:lnTo>
                      <a:pt x="31" y="57"/>
                    </a:lnTo>
                    <a:lnTo>
                      <a:pt x="32" y="57"/>
                    </a:lnTo>
                    <a:lnTo>
                      <a:pt x="38" y="57"/>
                    </a:lnTo>
                    <a:lnTo>
                      <a:pt x="42" y="56"/>
                    </a:lnTo>
                    <a:lnTo>
                      <a:pt x="45" y="53"/>
                    </a:lnTo>
                    <a:lnTo>
                      <a:pt x="46" y="49"/>
                    </a:lnTo>
                    <a:lnTo>
                      <a:pt x="45" y="46"/>
                    </a:lnTo>
                    <a:lnTo>
                      <a:pt x="42" y="43"/>
                    </a:lnTo>
                    <a:lnTo>
                      <a:pt x="38" y="43"/>
                    </a:lnTo>
                    <a:lnTo>
                      <a:pt x="32" y="42"/>
                    </a:lnTo>
                    <a:close/>
                    <a:moveTo>
                      <a:pt x="46" y="72"/>
                    </a:moveTo>
                    <a:lnTo>
                      <a:pt x="46" y="61"/>
                    </a:lnTo>
                    <a:lnTo>
                      <a:pt x="46" y="61"/>
                    </a:lnTo>
                    <a:lnTo>
                      <a:pt x="43" y="65"/>
                    </a:lnTo>
                    <a:lnTo>
                      <a:pt x="40" y="69"/>
                    </a:lnTo>
                    <a:lnTo>
                      <a:pt x="34" y="72"/>
                    </a:lnTo>
                    <a:lnTo>
                      <a:pt x="25" y="73"/>
                    </a:lnTo>
                    <a:lnTo>
                      <a:pt x="19" y="72"/>
                    </a:lnTo>
                    <a:lnTo>
                      <a:pt x="14" y="72"/>
                    </a:lnTo>
                    <a:lnTo>
                      <a:pt x="9" y="69"/>
                    </a:lnTo>
                    <a:lnTo>
                      <a:pt x="7" y="68"/>
                    </a:lnTo>
                    <a:lnTo>
                      <a:pt x="3" y="65"/>
                    </a:lnTo>
                    <a:lnTo>
                      <a:pt x="2" y="62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0" y="45"/>
                    </a:lnTo>
                    <a:lnTo>
                      <a:pt x="2" y="40"/>
                    </a:lnTo>
                    <a:lnTo>
                      <a:pt x="3" y="36"/>
                    </a:lnTo>
                    <a:lnTo>
                      <a:pt x="7" y="33"/>
                    </a:lnTo>
                    <a:lnTo>
                      <a:pt x="9" y="31"/>
                    </a:lnTo>
                    <a:lnTo>
                      <a:pt x="14" y="30"/>
                    </a:lnTo>
                    <a:lnTo>
                      <a:pt x="19" y="29"/>
                    </a:lnTo>
                    <a:lnTo>
                      <a:pt x="25" y="29"/>
                    </a:lnTo>
                    <a:lnTo>
                      <a:pt x="29" y="29"/>
                    </a:lnTo>
                    <a:lnTo>
                      <a:pt x="31" y="29"/>
                    </a:lnTo>
                    <a:lnTo>
                      <a:pt x="34" y="29"/>
                    </a:lnTo>
                    <a:lnTo>
                      <a:pt x="36" y="30"/>
                    </a:lnTo>
                    <a:lnTo>
                      <a:pt x="38" y="30"/>
                    </a:lnTo>
                    <a:lnTo>
                      <a:pt x="41" y="32"/>
                    </a:lnTo>
                    <a:lnTo>
                      <a:pt x="43" y="33"/>
                    </a:lnTo>
                    <a:lnTo>
                      <a:pt x="45" y="36"/>
                    </a:lnTo>
                    <a:lnTo>
                      <a:pt x="46" y="36"/>
                    </a:lnTo>
                    <a:lnTo>
                      <a:pt x="46" y="25"/>
                    </a:lnTo>
                    <a:lnTo>
                      <a:pt x="45" y="22"/>
                    </a:lnTo>
                    <a:lnTo>
                      <a:pt x="45" y="21"/>
                    </a:lnTo>
                    <a:lnTo>
                      <a:pt x="45" y="19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1" y="15"/>
                    </a:lnTo>
                    <a:lnTo>
                      <a:pt x="38" y="15"/>
                    </a:lnTo>
                    <a:lnTo>
                      <a:pt x="35" y="15"/>
                    </a:lnTo>
                    <a:lnTo>
                      <a:pt x="31" y="15"/>
                    </a:lnTo>
                    <a:lnTo>
                      <a:pt x="27" y="16"/>
                    </a:lnTo>
                    <a:lnTo>
                      <a:pt x="26" y="19"/>
                    </a:lnTo>
                    <a:lnTo>
                      <a:pt x="25" y="22"/>
                    </a:lnTo>
                    <a:lnTo>
                      <a:pt x="3" y="22"/>
                    </a:lnTo>
                    <a:lnTo>
                      <a:pt x="3" y="19"/>
                    </a:lnTo>
                    <a:lnTo>
                      <a:pt x="3" y="16"/>
                    </a:lnTo>
                    <a:lnTo>
                      <a:pt x="4" y="13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10" y="4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47" y="1"/>
                    </a:lnTo>
                    <a:lnTo>
                      <a:pt x="52" y="1"/>
                    </a:lnTo>
                    <a:lnTo>
                      <a:pt x="57" y="3"/>
                    </a:lnTo>
                    <a:lnTo>
                      <a:pt x="61" y="5"/>
                    </a:lnTo>
                    <a:lnTo>
                      <a:pt x="63" y="8"/>
                    </a:lnTo>
                    <a:lnTo>
                      <a:pt x="66" y="11"/>
                    </a:lnTo>
                    <a:lnTo>
                      <a:pt x="67" y="15"/>
                    </a:lnTo>
                    <a:lnTo>
                      <a:pt x="68" y="21"/>
                    </a:lnTo>
                    <a:lnTo>
                      <a:pt x="68" y="27"/>
                    </a:lnTo>
                    <a:lnTo>
                      <a:pt x="68" y="72"/>
                    </a:lnTo>
                    <a:lnTo>
                      <a:pt x="46" y="72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40" name="Freeform 420"/>
              <p:cNvSpPr>
                <a:spLocks/>
              </p:cNvSpPr>
              <p:nvPr userDrawn="1"/>
            </p:nvSpPr>
            <p:spPr bwMode="auto">
              <a:xfrm>
                <a:off x="787" y="3900"/>
                <a:ext cx="25" cy="24"/>
              </a:xfrm>
              <a:custGeom>
                <a:avLst/>
                <a:gdLst/>
                <a:ahLst/>
                <a:cxnLst>
                  <a:cxn ang="0">
                    <a:pos x="74" y="0"/>
                  </a:cxn>
                  <a:cxn ang="0">
                    <a:pos x="56" y="34"/>
                  </a:cxn>
                  <a:cxn ang="0">
                    <a:pos x="75" y="71"/>
                  </a:cxn>
                  <a:cxn ang="0">
                    <a:pos x="48" y="71"/>
                  </a:cxn>
                  <a:cxn ang="0">
                    <a:pos x="38" y="47"/>
                  </a:cxn>
                  <a:cxn ang="0">
                    <a:pos x="28" y="71"/>
                  </a:cxn>
                  <a:cxn ang="0">
                    <a:pos x="0" y="71"/>
                  </a:cxn>
                  <a:cxn ang="0">
                    <a:pos x="22" y="34"/>
                  </a:cxn>
                  <a:cxn ang="0">
                    <a:pos x="4" y="0"/>
                  </a:cxn>
                  <a:cxn ang="0">
                    <a:pos x="30" y="0"/>
                  </a:cxn>
                  <a:cxn ang="0">
                    <a:pos x="38" y="20"/>
                  </a:cxn>
                  <a:cxn ang="0">
                    <a:pos x="47" y="0"/>
                  </a:cxn>
                  <a:cxn ang="0">
                    <a:pos x="74" y="0"/>
                  </a:cxn>
                </a:cxnLst>
                <a:rect l="0" t="0" r="r" b="b"/>
                <a:pathLst>
                  <a:path w="75" h="71">
                    <a:moveTo>
                      <a:pt x="74" y="0"/>
                    </a:moveTo>
                    <a:lnTo>
                      <a:pt x="56" y="34"/>
                    </a:lnTo>
                    <a:lnTo>
                      <a:pt x="75" y="71"/>
                    </a:lnTo>
                    <a:lnTo>
                      <a:pt x="48" y="71"/>
                    </a:lnTo>
                    <a:lnTo>
                      <a:pt x="38" y="47"/>
                    </a:lnTo>
                    <a:lnTo>
                      <a:pt x="28" y="71"/>
                    </a:lnTo>
                    <a:lnTo>
                      <a:pt x="0" y="71"/>
                    </a:lnTo>
                    <a:lnTo>
                      <a:pt x="22" y="34"/>
                    </a:lnTo>
                    <a:lnTo>
                      <a:pt x="4" y="0"/>
                    </a:lnTo>
                    <a:lnTo>
                      <a:pt x="30" y="0"/>
                    </a:lnTo>
                    <a:lnTo>
                      <a:pt x="38" y="20"/>
                    </a:lnTo>
                    <a:lnTo>
                      <a:pt x="47" y="0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41" name="Freeform 421"/>
              <p:cNvSpPr>
                <a:spLocks noEditPoints="1"/>
              </p:cNvSpPr>
              <p:nvPr userDrawn="1"/>
            </p:nvSpPr>
            <p:spPr bwMode="auto">
              <a:xfrm>
                <a:off x="814" y="3900"/>
                <a:ext cx="22" cy="24"/>
              </a:xfrm>
              <a:custGeom>
                <a:avLst/>
                <a:gdLst/>
                <a:ahLst/>
                <a:cxnLst>
                  <a:cxn ang="0">
                    <a:pos x="28" y="43"/>
                  </a:cxn>
                  <a:cxn ang="0">
                    <a:pos x="24" y="46"/>
                  </a:cxn>
                  <a:cxn ang="0">
                    <a:pos x="24" y="52"/>
                  </a:cxn>
                  <a:cxn ang="0">
                    <a:pos x="25" y="56"/>
                  </a:cxn>
                  <a:cxn ang="0">
                    <a:pos x="28" y="57"/>
                  </a:cxn>
                  <a:cxn ang="0">
                    <a:pos x="31" y="57"/>
                  </a:cxn>
                  <a:cxn ang="0">
                    <a:pos x="39" y="57"/>
                  </a:cxn>
                  <a:cxn ang="0">
                    <a:pos x="44" y="53"/>
                  </a:cxn>
                  <a:cxn ang="0">
                    <a:pos x="44" y="46"/>
                  </a:cxn>
                  <a:cxn ang="0">
                    <a:pos x="38" y="43"/>
                  </a:cxn>
                  <a:cxn ang="0">
                    <a:pos x="46" y="72"/>
                  </a:cxn>
                  <a:cxn ang="0">
                    <a:pos x="46" y="61"/>
                  </a:cxn>
                  <a:cxn ang="0">
                    <a:pos x="39" y="69"/>
                  </a:cxn>
                  <a:cxn ang="0">
                    <a:pos x="25" y="73"/>
                  </a:cxn>
                  <a:cxn ang="0">
                    <a:pos x="14" y="72"/>
                  </a:cxn>
                  <a:cxn ang="0">
                    <a:pos x="6" y="68"/>
                  </a:cxn>
                  <a:cxn ang="0">
                    <a:pos x="1" y="62"/>
                  </a:cxn>
                  <a:cxn ang="0">
                    <a:pos x="0" y="51"/>
                  </a:cxn>
                  <a:cxn ang="0">
                    <a:pos x="1" y="40"/>
                  </a:cxn>
                  <a:cxn ang="0">
                    <a:pos x="6" y="33"/>
                  </a:cxn>
                  <a:cxn ang="0">
                    <a:pos x="14" y="30"/>
                  </a:cxn>
                  <a:cxn ang="0">
                    <a:pos x="25" y="29"/>
                  </a:cxn>
                  <a:cxn ang="0">
                    <a:pos x="31" y="29"/>
                  </a:cxn>
                  <a:cxn ang="0">
                    <a:pos x="36" y="30"/>
                  </a:cxn>
                  <a:cxn ang="0">
                    <a:pos x="42" y="32"/>
                  </a:cxn>
                  <a:cxn ang="0">
                    <a:pos x="44" y="36"/>
                  </a:cxn>
                  <a:cxn ang="0">
                    <a:pos x="46" y="25"/>
                  </a:cxn>
                  <a:cxn ang="0">
                    <a:pos x="46" y="21"/>
                  </a:cxn>
                  <a:cxn ang="0">
                    <a:pos x="44" y="17"/>
                  </a:cxn>
                  <a:cxn ang="0">
                    <a:pos x="41" y="15"/>
                  </a:cxn>
                  <a:cxn ang="0">
                    <a:pos x="35" y="15"/>
                  </a:cxn>
                  <a:cxn ang="0">
                    <a:pos x="28" y="16"/>
                  </a:cxn>
                  <a:cxn ang="0">
                    <a:pos x="26" y="22"/>
                  </a:cxn>
                  <a:cxn ang="0">
                    <a:pos x="3" y="19"/>
                  </a:cxn>
                  <a:cxn ang="0">
                    <a:pos x="4" y="13"/>
                  </a:cxn>
                  <a:cxn ang="0">
                    <a:pos x="6" y="9"/>
                  </a:cxn>
                  <a:cxn ang="0">
                    <a:pos x="9" y="5"/>
                  </a:cxn>
                  <a:cxn ang="0">
                    <a:pos x="12" y="3"/>
                  </a:cxn>
                  <a:cxn ang="0">
                    <a:pos x="17" y="1"/>
                  </a:cxn>
                  <a:cxn ang="0">
                    <a:pos x="21" y="1"/>
                  </a:cxn>
                  <a:cxn ang="0">
                    <a:pos x="27" y="0"/>
                  </a:cxn>
                  <a:cxn ang="0">
                    <a:pos x="32" y="0"/>
                  </a:cxn>
                  <a:cxn ang="0">
                    <a:pos x="42" y="0"/>
                  </a:cxn>
                  <a:cxn ang="0">
                    <a:pos x="52" y="1"/>
                  </a:cxn>
                  <a:cxn ang="0">
                    <a:pos x="60" y="5"/>
                  </a:cxn>
                  <a:cxn ang="0">
                    <a:pos x="65" y="11"/>
                  </a:cxn>
                  <a:cxn ang="0">
                    <a:pos x="68" y="21"/>
                  </a:cxn>
                  <a:cxn ang="0">
                    <a:pos x="68" y="72"/>
                  </a:cxn>
                </a:cxnLst>
                <a:rect l="0" t="0" r="r" b="b"/>
                <a:pathLst>
                  <a:path w="68" h="73">
                    <a:moveTo>
                      <a:pt x="33" y="42"/>
                    </a:moveTo>
                    <a:lnTo>
                      <a:pt x="28" y="43"/>
                    </a:lnTo>
                    <a:lnTo>
                      <a:pt x="26" y="45"/>
                    </a:lnTo>
                    <a:lnTo>
                      <a:pt x="24" y="46"/>
                    </a:lnTo>
                    <a:lnTo>
                      <a:pt x="22" y="49"/>
                    </a:lnTo>
                    <a:lnTo>
                      <a:pt x="24" y="52"/>
                    </a:lnTo>
                    <a:lnTo>
                      <a:pt x="24" y="54"/>
                    </a:lnTo>
                    <a:lnTo>
                      <a:pt x="25" y="56"/>
                    </a:lnTo>
                    <a:lnTo>
                      <a:pt x="27" y="57"/>
                    </a:lnTo>
                    <a:lnTo>
                      <a:pt x="28" y="57"/>
                    </a:lnTo>
                    <a:lnTo>
                      <a:pt x="30" y="57"/>
                    </a:lnTo>
                    <a:lnTo>
                      <a:pt x="31" y="57"/>
                    </a:lnTo>
                    <a:lnTo>
                      <a:pt x="33" y="57"/>
                    </a:lnTo>
                    <a:lnTo>
                      <a:pt x="39" y="57"/>
                    </a:lnTo>
                    <a:lnTo>
                      <a:pt x="43" y="56"/>
                    </a:lnTo>
                    <a:lnTo>
                      <a:pt x="44" y="53"/>
                    </a:lnTo>
                    <a:lnTo>
                      <a:pt x="46" y="49"/>
                    </a:lnTo>
                    <a:lnTo>
                      <a:pt x="44" y="46"/>
                    </a:lnTo>
                    <a:lnTo>
                      <a:pt x="42" y="43"/>
                    </a:lnTo>
                    <a:lnTo>
                      <a:pt x="38" y="43"/>
                    </a:lnTo>
                    <a:lnTo>
                      <a:pt x="33" y="42"/>
                    </a:lnTo>
                    <a:close/>
                    <a:moveTo>
                      <a:pt x="46" y="72"/>
                    </a:moveTo>
                    <a:lnTo>
                      <a:pt x="46" y="61"/>
                    </a:lnTo>
                    <a:lnTo>
                      <a:pt x="46" y="61"/>
                    </a:lnTo>
                    <a:lnTo>
                      <a:pt x="43" y="65"/>
                    </a:lnTo>
                    <a:lnTo>
                      <a:pt x="39" y="69"/>
                    </a:lnTo>
                    <a:lnTo>
                      <a:pt x="33" y="72"/>
                    </a:lnTo>
                    <a:lnTo>
                      <a:pt x="25" y="73"/>
                    </a:lnTo>
                    <a:lnTo>
                      <a:pt x="20" y="72"/>
                    </a:lnTo>
                    <a:lnTo>
                      <a:pt x="14" y="72"/>
                    </a:lnTo>
                    <a:lnTo>
                      <a:pt x="10" y="69"/>
                    </a:lnTo>
                    <a:lnTo>
                      <a:pt x="6" y="68"/>
                    </a:lnTo>
                    <a:lnTo>
                      <a:pt x="4" y="65"/>
                    </a:lnTo>
                    <a:lnTo>
                      <a:pt x="1" y="62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0" y="45"/>
                    </a:lnTo>
                    <a:lnTo>
                      <a:pt x="1" y="40"/>
                    </a:lnTo>
                    <a:lnTo>
                      <a:pt x="4" y="36"/>
                    </a:lnTo>
                    <a:lnTo>
                      <a:pt x="6" y="33"/>
                    </a:lnTo>
                    <a:lnTo>
                      <a:pt x="10" y="31"/>
                    </a:lnTo>
                    <a:lnTo>
                      <a:pt x="14" y="30"/>
                    </a:lnTo>
                    <a:lnTo>
                      <a:pt x="20" y="29"/>
                    </a:lnTo>
                    <a:lnTo>
                      <a:pt x="25" y="29"/>
                    </a:lnTo>
                    <a:lnTo>
                      <a:pt x="28" y="29"/>
                    </a:lnTo>
                    <a:lnTo>
                      <a:pt x="31" y="29"/>
                    </a:lnTo>
                    <a:lnTo>
                      <a:pt x="33" y="29"/>
                    </a:lnTo>
                    <a:lnTo>
                      <a:pt x="36" y="30"/>
                    </a:lnTo>
                    <a:lnTo>
                      <a:pt x="39" y="30"/>
                    </a:lnTo>
                    <a:lnTo>
                      <a:pt x="42" y="32"/>
                    </a:lnTo>
                    <a:lnTo>
                      <a:pt x="43" y="33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6" y="25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4" y="19"/>
                    </a:lnTo>
                    <a:lnTo>
                      <a:pt x="44" y="17"/>
                    </a:lnTo>
                    <a:lnTo>
                      <a:pt x="43" y="16"/>
                    </a:lnTo>
                    <a:lnTo>
                      <a:pt x="41" y="15"/>
                    </a:lnTo>
                    <a:lnTo>
                      <a:pt x="38" y="15"/>
                    </a:lnTo>
                    <a:lnTo>
                      <a:pt x="35" y="15"/>
                    </a:lnTo>
                    <a:lnTo>
                      <a:pt x="31" y="15"/>
                    </a:lnTo>
                    <a:lnTo>
                      <a:pt x="28" y="16"/>
                    </a:lnTo>
                    <a:lnTo>
                      <a:pt x="26" y="19"/>
                    </a:lnTo>
                    <a:lnTo>
                      <a:pt x="26" y="22"/>
                    </a:lnTo>
                    <a:lnTo>
                      <a:pt x="3" y="22"/>
                    </a:lnTo>
                    <a:lnTo>
                      <a:pt x="3" y="19"/>
                    </a:lnTo>
                    <a:lnTo>
                      <a:pt x="4" y="16"/>
                    </a:lnTo>
                    <a:lnTo>
                      <a:pt x="4" y="13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11" y="4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7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48" y="1"/>
                    </a:lnTo>
                    <a:lnTo>
                      <a:pt x="52" y="1"/>
                    </a:lnTo>
                    <a:lnTo>
                      <a:pt x="57" y="3"/>
                    </a:lnTo>
                    <a:lnTo>
                      <a:pt x="60" y="5"/>
                    </a:lnTo>
                    <a:lnTo>
                      <a:pt x="63" y="8"/>
                    </a:lnTo>
                    <a:lnTo>
                      <a:pt x="65" y="11"/>
                    </a:lnTo>
                    <a:lnTo>
                      <a:pt x="67" y="15"/>
                    </a:lnTo>
                    <a:lnTo>
                      <a:pt x="68" y="21"/>
                    </a:lnTo>
                    <a:lnTo>
                      <a:pt x="68" y="27"/>
                    </a:lnTo>
                    <a:lnTo>
                      <a:pt x="68" y="72"/>
                    </a:lnTo>
                    <a:lnTo>
                      <a:pt x="46" y="72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42" name="Freeform 422"/>
              <p:cNvSpPr>
                <a:spLocks/>
              </p:cNvSpPr>
              <p:nvPr userDrawn="1"/>
            </p:nvSpPr>
            <p:spPr bwMode="auto">
              <a:xfrm>
                <a:off x="840" y="3900"/>
                <a:ext cx="21" cy="24"/>
              </a:xfrm>
              <a:custGeom>
                <a:avLst/>
                <a:gdLst/>
                <a:ahLst/>
                <a:cxnLst>
                  <a:cxn ang="0">
                    <a:pos x="40" y="29"/>
                  </a:cxn>
                  <a:cxn ang="0">
                    <a:pos x="40" y="0"/>
                  </a:cxn>
                  <a:cxn ang="0">
                    <a:pos x="64" y="0"/>
                  </a:cxn>
                  <a:cxn ang="0">
                    <a:pos x="64" y="71"/>
                  </a:cxn>
                  <a:cxn ang="0">
                    <a:pos x="40" y="71"/>
                  </a:cxn>
                  <a:cxn ang="0">
                    <a:pos x="40" y="45"/>
                  </a:cxn>
                  <a:cxn ang="0">
                    <a:pos x="26" y="45"/>
                  </a:cxn>
                  <a:cxn ang="0">
                    <a:pos x="22" y="45"/>
                  </a:cxn>
                  <a:cxn ang="0">
                    <a:pos x="17" y="44"/>
                  </a:cxn>
                  <a:cxn ang="0">
                    <a:pos x="15" y="44"/>
                  </a:cxn>
                  <a:cxn ang="0">
                    <a:pos x="11" y="42"/>
                  </a:cxn>
                  <a:cxn ang="0">
                    <a:pos x="7" y="41"/>
                  </a:cxn>
                  <a:cxn ang="0">
                    <a:pos x="5" y="40"/>
                  </a:cxn>
                  <a:cxn ang="0">
                    <a:pos x="2" y="37"/>
                  </a:cxn>
                  <a:cxn ang="0">
                    <a:pos x="1" y="34"/>
                  </a:cxn>
                  <a:cxn ang="0">
                    <a:pos x="0" y="30"/>
                  </a:cxn>
                  <a:cxn ang="0">
                    <a:pos x="0" y="25"/>
                  </a:cxn>
                  <a:cxn ang="0">
                    <a:pos x="0" y="0"/>
                  </a:cxn>
                  <a:cxn ang="0">
                    <a:pos x="22" y="0"/>
                  </a:cxn>
                  <a:cxn ang="0">
                    <a:pos x="22" y="23"/>
                  </a:cxn>
                  <a:cxn ang="0">
                    <a:pos x="22" y="25"/>
                  </a:cxn>
                  <a:cxn ang="0">
                    <a:pos x="23" y="28"/>
                  </a:cxn>
                  <a:cxn ang="0">
                    <a:pos x="24" y="28"/>
                  </a:cxn>
                  <a:cxn ang="0">
                    <a:pos x="27" y="29"/>
                  </a:cxn>
                  <a:cxn ang="0">
                    <a:pos x="40" y="29"/>
                  </a:cxn>
                </a:cxnLst>
                <a:rect l="0" t="0" r="r" b="b"/>
                <a:pathLst>
                  <a:path w="64" h="71">
                    <a:moveTo>
                      <a:pt x="40" y="29"/>
                    </a:moveTo>
                    <a:lnTo>
                      <a:pt x="40" y="0"/>
                    </a:lnTo>
                    <a:lnTo>
                      <a:pt x="64" y="0"/>
                    </a:lnTo>
                    <a:lnTo>
                      <a:pt x="64" y="71"/>
                    </a:lnTo>
                    <a:lnTo>
                      <a:pt x="40" y="71"/>
                    </a:lnTo>
                    <a:lnTo>
                      <a:pt x="40" y="45"/>
                    </a:lnTo>
                    <a:lnTo>
                      <a:pt x="26" y="45"/>
                    </a:lnTo>
                    <a:lnTo>
                      <a:pt x="22" y="45"/>
                    </a:lnTo>
                    <a:lnTo>
                      <a:pt x="17" y="44"/>
                    </a:lnTo>
                    <a:lnTo>
                      <a:pt x="15" y="44"/>
                    </a:lnTo>
                    <a:lnTo>
                      <a:pt x="11" y="42"/>
                    </a:lnTo>
                    <a:lnTo>
                      <a:pt x="7" y="41"/>
                    </a:lnTo>
                    <a:lnTo>
                      <a:pt x="5" y="40"/>
                    </a:lnTo>
                    <a:lnTo>
                      <a:pt x="2" y="37"/>
                    </a:lnTo>
                    <a:lnTo>
                      <a:pt x="1" y="34"/>
                    </a:lnTo>
                    <a:lnTo>
                      <a:pt x="0" y="30"/>
                    </a:lnTo>
                    <a:lnTo>
                      <a:pt x="0" y="25"/>
                    </a:lnTo>
                    <a:lnTo>
                      <a:pt x="0" y="0"/>
                    </a:lnTo>
                    <a:lnTo>
                      <a:pt x="22" y="0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3" y="28"/>
                    </a:lnTo>
                    <a:lnTo>
                      <a:pt x="24" y="28"/>
                    </a:lnTo>
                    <a:lnTo>
                      <a:pt x="27" y="29"/>
                    </a:lnTo>
                    <a:lnTo>
                      <a:pt x="40" y="2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43" name="Freeform 423"/>
              <p:cNvSpPr>
                <a:spLocks/>
              </p:cNvSpPr>
              <p:nvPr userDrawn="1"/>
            </p:nvSpPr>
            <p:spPr bwMode="auto">
              <a:xfrm>
                <a:off x="866" y="3900"/>
                <a:ext cx="24" cy="24"/>
              </a:xfrm>
              <a:custGeom>
                <a:avLst/>
                <a:gdLst/>
                <a:ahLst/>
                <a:cxnLst>
                  <a:cxn ang="0">
                    <a:pos x="71" y="72"/>
                  </a:cxn>
                  <a:cxn ang="0">
                    <a:pos x="67" y="72"/>
                  </a:cxn>
                  <a:cxn ang="0">
                    <a:pos x="64" y="73"/>
                  </a:cxn>
                  <a:cxn ang="0">
                    <a:pos x="59" y="72"/>
                  </a:cxn>
                  <a:cxn ang="0">
                    <a:pos x="54" y="72"/>
                  </a:cxn>
                  <a:cxn ang="0">
                    <a:pos x="49" y="70"/>
                  </a:cxn>
                  <a:cxn ang="0">
                    <a:pos x="46" y="68"/>
                  </a:cxn>
                  <a:cxn ang="0">
                    <a:pos x="44" y="65"/>
                  </a:cxn>
                  <a:cxn ang="0">
                    <a:pos x="43" y="62"/>
                  </a:cxn>
                  <a:cxn ang="0">
                    <a:pos x="41" y="58"/>
                  </a:cxn>
                  <a:cxn ang="0">
                    <a:pos x="41" y="52"/>
                  </a:cxn>
                  <a:cxn ang="0">
                    <a:pos x="41" y="49"/>
                  </a:cxn>
                  <a:cxn ang="0">
                    <a:pos x="40" y="46"/>
                  </a:cxn>
                  <a:cxn ang="0">
                    <a:pos x="39" y="45"/>
                  </a:cxn>
                  <a:cxn ang="0">
                    <a:pos x="36" y="43"/>
                  </a:cxn>
                  <a:cxn ang="0">
                    <a:pos x="32" y="43"/>
                  </a:cxn>
                  <a:cxn ang="0">
                    <a:pos x="23" y="43"/>
                  </a:cxn>
                  <a:cxn ang="0">
                    <a:pos x="23" y="72"/>
                  </a:cxn>
                  <a:cxn ang="0">
                    <a:pos x="0" y="72"/>
                  </a:cxn>
                  <a:cxn ang="0">
                    <a:pos x="0" y="1"/>
                  </a:cxn>
                  <a:cxn ang="0">
                    <a:pos x="23" y="1"/>
                  </a:cxn>
                  <a:cxn ang="0">
                    <a:pos x="23" y="27"/>
                  </a:cxn>
                  <a:cxn ang="0">
                    <a:pos x="30" y="27"/>
                  </a:cxn>
                  <a:cxn ang="0">
                    <a:pos x="34" y="26"/>
                  </a:cxn>
                  <a:cxn ang="0">
                    <a:pos x="38" y="25"/>
                  </a:cxn>
                  <a:cxn ang="0">
                    <a:pos x="39" y="24"/>
                  </a:cxn>
                  <a:cxn ang="0">
                    <a:pos x="39" y="20"/>
                  </a:cxn>
                  <a:cxn ang="0">
                    <a:pos x="40" y="14"/>
                  </a:cxn>
                  <a:cxn ang="0">
                    <a:pos x="40" y="10"/>
                  </a:cxn>
                  <a:cxn ang="0">
                    <a:pos x="43" y="6"/>
                  </a:cxn>
                  <a:cxn ang="0">
                    <a:pos x="44" y="4"/>
                  </a:cxn>
                  <a:cxn ang="0">
                    <a:pos x="48" y="3"/>
                  </a:cxn>
                  <a:cxn ang="0">
                    <a:pos x="51" y="1"/>
                  </a:cxn>
                  <a:cxn ang="0">
                    <a:pos x="56" y="0"/>
                  </a:cxn>
                  <a:cxn ang="0">
                    <a:pos x="61" y="0"/>
                  </a:cxn>
                  <a:cxn ang="0">
                    <a:pos x="65" y="0"/>
                  </a:cxn>
                  <a:cxn ang="0">
                    <a:pos x="67" y="1"/>
                  </a:cxn>
                  <a:cxn ang="0">
                    <a:pos x="67" y="15"/>
                  </a:cxn>
                  <a:cxn ang="0">
                    <a:pos x="65" y="15"/>
                  </a:cxn>
                  <a:cxn ang="0">
                    <a:pos x="64" y="15"/>
                  </a:cxn>
                  <a:cxn ang="0">
                    <a:pos x="62" y="16"/>
                  </a:cxn>
                  <a:cxn ang="0">
                    <a:pos x="62" y="19"/>
                  </a:cxn>
                  <a:cxn ang="0">
                    <a:pos x="62" y="26"/>
                  </a:cxn>
                  <a:cxn ang="0">
                    <a:pos x="60" y="30"/>
                  </a:cxn>
                  <a:cxn ang="0">
                    <a:pos x="56" y="32"/>
                  </a:cxn>
                  <a:cxn ang="0">
                    <a:pos x="50" y="33"/>
                  </a:cxn>
                  <a:cxn ang="0">
                    <a:pos x="50" y="35"/>
                  </a:cxn>
                  <a:cxn ang="0">
                    <a:pos x="54" y="35"/>
                  </a:cxn>
                  <a:cxn ang="0">
                    <a:pos x="57" y="35"/>
                  </a:cxn>
                  <a:cxn ang="0">
                    <a:pos x="60" y="36"/>
                  </a:cxn>
                  <a:cxn ang="0">
                    <a:pos x="61" y="38"/>
                  </a:cxn>
                  <a:cxn ang="0">
                    <a:pos x="64" y="43"/>
                  </a:cxn>
                  <a:cxn ang="0">
                    <a:pos x="64" y="51"/>
                  </a:cxn>
                  <a:cxn ang="0">
                    <a:pos x="65" y="53"/>
                  </a:cxn>
                  <a:cxn ang="0">
                    <a:pos x="66" y="56"/>
                  </a:cxn>
                  <a:cxn ang="0">
                    <a:pos x="67" y="57"/>
                  </a:cxn>
                  <a:cxn ang="0">
                    <a:pos x="71" y="57"/>
                  </a:cxn>
                  <a:cxn ang="0">
                    <a:pos x="71" y="72"/>
                  </a:cxn>
                </a:cxnLst>
                <a:rect l="0" t="0" r="r" b="b"/>
                <a:pathLst>
                  <a:path w="71" h="73">
                    <a:moveTo>
                      <a:pt x="71" y="72"/>
                    </a:moveTo>
                    <a:lnTo>
                      <a:pt x="67" y="72"/>
                    </a:lnTo>
                    <a:lnTo>
                      <a:pt x="64" y="73"/>
                    </a:lnTo>
                    <a:lnTo>
                      <a:pt x="59" y="72"/>
                    </a:lnTo>
                    <a:lnTo>
                      <a:pt x="54" y="72"/>
                    </a:lnTo>
                    <a:lnTo>
                      <a:pt x="49" y="70"/>
                    </a:lnTo>
                    <a:lnTo>
                      <a:pt x="46" y="68"/>
                    </a:lnTo>
                    <a:lnTo>
                      <a:pt x="44" y="65"/>
                    </a:lnTo>
                    <a:lnTo>
                      <a:pt x="43" y="62"/>
                    </a:lnTo>
                    <a:lnTo>
                      <a:pt x="41" y="58"/>
                    </a:lnTo>
                    <a:lnTo>
                      <a:pt x="41" y="52"/>
                    </a:lnTo>
                    <a:lnTo>
                      <a:pt x="41" y="49"/>
                    </a:lnTo>
                    <a:lnTo>
                      <a:pt x="40" y="46"/>
                    </a:lnTo>
                    <a:lnTo>
                      <a:pt x="39" y="45"/>
                    </a:lnTo>
                    <a:lnTo>
                      <a:pt x="36" y="43"/>
                    </a:lnTo>
                    <a:lnTo>
                      <a:pt x="32" y="43"/>
                    </a:lnTo>
                    <a:lnTo>
                      <a:pt x="23" y="43"/>
                    </a:lnTo>
                    <a:lnTo>
                      <a:pt x="23" y="72"/>
                    </a:lnTo>
                    <a:lnTo>
                      <a:pt x="0" y="72"/>
                    </a:lnTo>
                    <a:lnTo>
                      <a:pt x="0" y="1"/>
                    </a:lnTo>
                    <a:lnTo>
                      <a:pt x="23" y="1"/>
                    </a:lnTo>
                    <a:lnTo>
                      <a:pt x="23" y="27"/>
                    </a:lnTo>
                    <a:lnTo>
                      <a:pt x="30" y="27"/>
                    </a:lnTo>
                    <a:lnTo>
                      <a:pt x="34" y="26"/>
                    </a:lnTo>
                    <a:lnTo>
                      <a:pt x="38" y="25"/>
                    </a:lnTo>
                    <a:lnTo>
                      <a:pt x="39" y="24"/>
                    </a:lnTo>
                    <a:lnTo>
                      <a:pt x="39" y="20"/>
                    </a:lnTo>
                    <a:lnTo>
                      <a:pt x="40" y="14"/>
                    </a:lnTo>
                    <a:lnTo>
                      <a:pt x="40" y="10"/>
                    </a:lnTo>
                    <a:lnTo>
                      <a:pt x="43" y="6"/>
                    </a:lnTo>
                    <a:lnTo>
                      <a:pt x="44" y="4"/>
                    </a:lnTo>
                    <a:lnTo>
                      <a:pt x="48" y="3"/>
                    </a:lnTo>
                    <a:lnTo>
                      <a:pt x="51" y="1"/>
                    </a:lnTo>
                    <a:lnTo>
                      <a:pt x="56" y="0"/>
                    </a:lnTo>
                    <a:lnTo>
                      <a:pt x="61" y="0"/>
                    </a:lnTo>
                    <a:lnTo>
                      <a:pt x="65" y="0"/>
                    </a:lnTo>
                    <a:lnTo>
                      <a:pt x="67" y="1"/>
                    </a:lnTo>
                    <a:lnTo>
                      <a:pt x="67" y="15"/>
                    </a:lnTo>
                    <a:lnTo>
                      <a:pt x="65" y="15"/>
                    </a:lnTo>
                    <a:lnTo>
                      <a:pt x="64" y="15"/>
                    </a:lnTo>
                    <a:lnTo>
                      <a:pt x="62" y="16"/>
                    </a:lnTo>
                    <a:lnTo>
                      <a:pt x="62" y="19"/>
                    </a:lnTo>
                    <a:lnTo>
                      <a:pt x="62" y="26"/>
                    </a:lnTo>
                    <a:lnTo>
                      <a:pt x="60" y="30"/>
                    </a:lnTo>
                    <a:lnTo>
                      <a:pt x="56" y="32"/>
                    </a:lnTo>
                    <a:lnTo>
                      <a:pt x="50" y="33"/>
                    </a:lnTo>
                    <a:lnTo>
                      <a:pt x="50" y="35"/>
                    </a:lnTo>
                    <a:lnTo>
                      <a:pt x="54" y="35"/>
                    </a:lnTo>
                    <a:lnTo>
                      <a:pt x="57" y="35"/>
                    </a:lnTo>
                    <a:lnTo>
                      <a:pt x="60" y="36"/>
                    </a:lnTo>
                    <a:lnTo>
                      <a:pt x="61" y="38"/>
                    </a:lnTo>
                    <a:lnTo>
                      <a:pt x="64" y="43"/>
                    </a:lnTo>
                    <a:lnTo>
                      <a:pt x="64" y="51"/>
                    </a:lnTo>
                    <a:lnTo>
                      <a:pt x="65" y="53"/>
                    </a:lnTo>
                    <a:lnTo>
                      <a:pt x="66" y="56"/>
                    </a:lnTo>
                    <a:lnTo>
                      <a:pt x="67" y="57"/>
                    </a:lnTo>
                    <a:lnTo>
                      <a:pt x="71" y="57"/>
                    </a:lnTo>
                    <a:lnTo>
                      <a:pt x="71" y="72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44" name="Freeform 424"/>
              <p:cNvSpPr>
                <a:spLocks noEditPoints="1"/>
              </p:cNvSpPr>
              <p:nvPr userDrawn="1"/>
            </p:nvSpPr>
            <p:spPr bwMode="auto">
              <a:xfrm>
                <a:off x="893" y="3900"/>
                <a:ext cx="23" cy="24"/>
              </a:xfrm>
              <a:custGeom>
                <a:avLst/>
                <a:gdLst/>
                <a:ahLst/>
                <a:cxnLst>
                  <a:cxn ang="0">
                    <a:pos x="28" y="43"/>
                  </a:cxn>
                  <a:cxn ang="0">
                    <a:pos x="23" y="46"/>
                  </a:cxn>
                  <a:cxn ang="0">
                    <a:pos x="23" y="52"/>
                  </a:cxn>
                  <a:cxn ang="0">
                    <a:pos x="24" y="56"/>
                  </a:cxn>
                  <a:cxn ang="0">
                    <a:pos x="28" y="57"/>
                  </a:cxn>
                  <a:cxn ang="0">
                    <a:pos x="31" y="57"/>
                  </a:cxn>
                  <a:cxn ang="0">
                    <a:pos x="39" y="57"/>
                  </a:cxn>
                  <a:cxn ang="0">
                    <a:pos x="44" y="53"/>
                  </a:cxn>
                  <a:cxn ang="0">
                    <a:pos x="44" y="46"/>
                  </a:cxn>
                  <a:cxn ang="0">
                    <a:pos x="38" y="43"/>
                  </a:cxn>
                  <a:cxn ang="0">
                    <a:pos x="45" y="72"/>
                  </a:cxn>
                  <a:cxn ang="0">
                    <a:pos x="45" y="61"/>
                  </a:cxn>
                  <a:cxn ang="0">
                    <a:pos x="39" y="69"/>
                  </a:cxn>
                  <a:cxn ang="0">
                    <a:pos x="26" y="73"/>
                  </a:cxn>
                  <a:cxn ang="0">
                    <a:pos x="13" y="72"/>
                  </a:cxn>
                  <a:cxn ang="0">
                    <a:pos x="6" y="68"/>
                  </a:cxn>
                  <a:cxn ang="0">
                    <a:pos x="1" y="62"/>
                  </a:cxn>
                  <a:cxn ang="0">
                    <a:pos x="0" y="51"/>
                  </a:cxn>
                  <a:cxn ang="0">
                    <a:pos x="1" y="40"/>
                  </a:cxn>
                  <a:cxn ang="0">
                    <a:pos x="6" y="33"/>
                  </a:cxn>
                  <a:cxn ang="0">
                    <a:pos x="13" y="30"/>
                  </a:cxn>
                  <a:cxn ang="0">
                    <a:pos x="26" y="29"/>
                  </a:cxn>
                  <a:cxn ang="0">
                    <a:pos x="31" y="29"/>
                  </a:cxn>
                  <a:cxn ang="0">
                    <a:pos x="35" y="30"/>
                  </a:cxn>
                  <a:cxn ang="0">
                    <a:pos x="42" y="32"/>
                  </a:cxn>
                  <a:cxn ang="0">
                    <a:pos x="44" y="36"/>
                  </a:cxn>
                  <a:cxn ang="0">
                    <a:pos x="45" y="25"/>
                  </a:cxn>
                  <a:cxn ang="0">
                    <a:pos x="45" y="21"/>
                  </a:cxn>
                  <a:cxn ang="0">
                    <a:pos x="44" y="17"/>
                  </a:cxn>
                  <a:cxn ang="0">
                    <a:pos x="40" y="15"/>
                  </a:cxn>
                  <a:cxn ang="0">
                    <a:pos x="34" y="15"/>
                  </a:cxn>
                  <a:cxn ang="0">
                    <a:pos x="28" y="16"/>
                  </a:cxn>
                  <a:cxn ang="0">
                    <a:pos x="26" y="22"/>
                  </a:cxn>
                  <a:cxn ang="0">
                    <a:pos x="2" y="19"/>
                  </a:cxn>
                  <a:cxn ang="0">
                    <a:pos x="3" y="13"/>
                  </a:cxn>
                  <a:cxn ang="0">
                    <a:pos x="6" y="9"/>
                  </a:cxn>
                  <a:cxn ang="0">
                    <a:pos x="10" y="5"/>
                  </a:cxn>
                  <a:cxn ang="0">
                    <a:pos x="12" y="3"/>
                  </a:cxn>
                  <a:cxn ang="0">
                    <a:pos x="17" y="1"/>
                  </a:cxn>
                  <a:cxn ang="0">
                    <a:pos x="21" y="1"/>
                  </a:cxn>
                  <a:cxn ang="0">
                    <a:pos x="27" y="0"/>
                  </a:cxn>
                  <a:cxn ang="0">
                    <a:pos x="32" y="0"/>
                  </a:cxn>
                  <a:cxn ang="0">
                    <a:pos x="42" y="0"/>
                  </a:cxn>
                  <a:cxn ang="0">
                    <a:pos x="53" y="1"/>
                  </a:cxn>
                  <a:cxn ang="0">
                    <a:pos x="60" y="5"/>
                  </a:cxn>
                  <a:cxn ang="0">
                    <a:pos x="65" y="11"/>
                  </a:cxn>
                  <a:cxn ang="0">
                    <a:pos x="67" y="21"/>
                  </a:cxn>
                  <a:cxn ang="0">
                    <a:pos x="69" y="72"/>
                  </a:cxn>
                </a:cxnLst>
                <a:rect l="0" t="0" r="r" b="b"/>
                <a:pathLst>
                  <a:path w="69" h="73">
                    <a:moveTo>
                      <a:pt x="33" y="42"/>
                    </a:moveTo>
                    <a:lnTo>
                      <a:pt x="28" y="43"/>
                    </a:lnTo>
                    <a:lnTo>
                      <a:pt x="26" y="45"/>
                    </a:lnTo>
                    <a:lnTo>
                      <a:pt x="23" y="46"/>
                    </a:lnTo>
                    <a:lnTo>
                      <a:pt x="23" y="49"/>
                    </a:lnTo>
                    <a:lnTo>
                      <a:pt x="23" y="52"/>
                    </a:lnTo>
                    <a:lnTo>
                      <a:pt x="23" y="54"/>
                    </a:lnTo>
                    <a:lnTo>
                      <a:pt x="24" y="56"/>
                    </a:lnTo>
                    <a:lnTo>
                      <a:pt x="27" y="57"/>
                    </a:lnTo>
                    <a:lnTo>
                      <a:pt x="28" y="57"/>
                    </a:lnTo>
                    <a:lnTo>
                      <a:pt x="29" y="57"/>
                    </a:lnTo>
                    <a:lnTo>
                      <a:pt x="31" y="57"/>
                    </a:lnTo>
                    <a:lnTo>
                      <a:pt x="33" y="57"/>
                    </a:lnTo>
                    <a:lnTo>
                      <a:pt x="39" y="57"/>
                    </a:lnTo>
                    <a:lnTo>
                      <a:pt x="43" y="56"/>
                    </a:lnTo>
                    <a:lnTo>
                      <a:pt x="44" y="53"/>
                    </a:lnTo>
                    <a:lnTo>
                      <a:pt x="45" y="49"/>
                    </a:lnTo>
                    <a:lnTo>
                      <a:pt x="44" y="46"/>
                    </a:lnTo>
                    <a:lnTo>
                      <a:pt x="42" y="43"/>
                    </a:lnTo>
                    <a:lnTo>
                      <a:pt x="38" y="43"/>
                    </a:lnTo>
                    <a:lnTo>
                      <a:pt x="33" y="42"/>
                    </a:lnTo>
                    <a:close/>
                    <a:moveTo>
                      <a:pt x="45" y="72"/>
                    </a:moveTo>
                    <a:lnTo>
                      <a:pt x="47" y="61"/>
                    </a:lnTo>
                    <a:lnTo>
                      <a:pt x="45" y="61"/>
                    </a:lnTo>
                    <a:lnTo>
                      <a:pt x="43" y="65"/>
                    </a:lnTo>
                    <a:lnTo>
                      <a:pt x="39" y="69"/>
                    </a:lnTo>
                    <a:lnTo>
                      <a:pt x="33" y="72"/>
                    </a:lnTo>
                    <a:lnTo>
                      <a:pt x="26" y="73"/>
                    </a:lnTo>
                    <a:lnTo>
                      <a:pt x="19" y="72"/>
                    </a:lnTo>
                    <a:lnTo>
                      <a:pt x="13" y="72"/>
                    </a:lnTo>
                    <a:lnTo>
                      <a:pt x="10" y="69"/>
                    </a:lnTo>
                    <a:lnTo>
                      <a:pt x="6" y="68"/>
                    </a:lnTo>
                    <a:lnTo>
                      <a:pt x="3" y="65"/>
                    </a:lnTo>
                    <a:lnTo>
                      <a:pt x="1" y="62"/>
                    </a:lnTo>
                    <a:lnTo>
                      <a:pt x="0" y="57"/>
                    </a:lnTo>
                    <a:lnTo>
                      <a:pt x="0" y="51"/>
                    </a:lnTo>
                    <a:lnTo>
                      <a:pt x="0" y="45"/>
                    </a:lnTo>
                    <a:lnTo>
                      <a:pt x="1" y="40"/>
                    </a:lnTo>
                    <a:lnTo>
                      <a:pt x="3" y="36"/>
                    </a:lnTo>
                    <a:lnTo>
                      <a:pt x="6" y="33"/>
                    </a:lnTo>
                    <a:lnTo>
                      <a:pt x="10" y="31"/>
                    </a:lnTo>
                    <a:lnTo>
                      <a:pt x="13" y="30"/>
                    </a:lnTo>
                    <a:lnTo>
                      <a:pt x="19" y="29"/>
                    </a:lnTo>
                    <a:lnTo>
                      <a:pt x="26" y="29"/>
                    </a:lnTo>
                    <a:lnTo>
                      <a:pt x="28" y="29"/>
                    </a:lnTo>
                    <a:lnTo>
                      <a:pt x="31" y="29"/>
                    </a:lnTo>
                    <a:lnTo>
                      <a:pt x="33" y="29"/>
                    </a:lnTo>
                    <a:lnTo>
                      <a:pt x="35" y="30"/>
                    </a:lnTo>
                    <a:lnTo>
                      <a:pt x="39" y="30"/>
                    </a:lnTo>
                    <a:lnTo>
                      <a:pt x="42" y="32"/>
                    </a:lnTo>
                    <a:lnTo>
                      <a:pt x="43" y="33"/>
                    </a:lnTo>
                    <a:lnTo>
                      <a:pt x="44" y="36"/>
                    </a:lnTo>
                    <a:lnTo>
                      <a:pt x="45" y="36"/>
                    </a:lnTo>
                    <a:lnTo>
                      <a:pt x="45" y="25"/>
                    </a:lnTo>
                    <a:lnTo>
                      <a:pt x="45" y="22"/>
                    </a:lnTo>
                    <a:lnTo>
                      <a:pt x="45" y="21"/>
                    </a:lnTo>
                    <a:lnTo>
                      <a:pt x="44" y="19"/>
                    </a:lnTo>
                    <a:lnTo>
                      <a:pt x="44" y="17"/>
                    </a:lnTo>
                    <a:lnTo>
                      <a:pt x="43" y="16"/>
                    </a:lnTo>
                    <a:lnTo>
                      <a:pt x="40" y="15"/>
                    </a:lnTo>
                    <a:lnTo>
                      <a:pt x="38" y="15"/>
                    </a:lnTo>
                    <a:lnTo>
                      <a:pt x="34" y="15"/>
                    </a:lnTo>
                    <a:lnTo>
                      <a:pt x="31" y="15"/>
                    </a:lnTo>
                    <a:lnTo>
                      <a:pt x="28" y="16"/>
                    </a:lnTo>
                    <a:lnTo>
                      <a:pt x="26" y="19"/>
                    </a:lnTo>
                    <a:lnTo>
                      <a:pt x="26" y="22"/>
                    </a:lnTo>
                    <a:lnTo>
                      <a:pt x="2" y="22"/>
                    </a:lnTo>
                    <a:lnTo>
                      <a:pt x="2" y="19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7" y="6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42" y="0"/>
                    </a:lnTo>
                    <a:lnTo>
                      <a:pt x="48" y="1"/>
                    </a:lnTo>
                    <a:lnTo>
                      <a:pt x="53" y="1"/>
                    </a:lnTo>
                    <a:lnTo>
                      <a:pt x="56" y="3"/>
                    </a:lnTo>
                    <a:lnTo>
                      <a:pt x="60" y="5"/>
                    </a:lnTo>
                    <a:lnTo>
                      <a:pt x="64" y="8"/>
                    </a:lnTo>
                    <a:lnTo>
                      <a:pt x="65" y="11"/>
                    </a:lnTo>
                    <a:lnTo>
                      <a:pt x="67" y="15"/>
                    </a:lnTo>
                    <a:lnTo>
                      <a:pt x="67" y="21"/>
                    </a:lnTo>
                    <a:lnTo>
                      <a:pt x="69" y="27"/>
                    </a:lnTo>
                    <a:lnTo>
                      <a:pt x="69" y="72"/>
                    </a:lnTo>
                    <a:lnTo>
                      <a:pt x="45" y="72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45" name="Freeform 425"/>
              <p:cNvSpPr>
                <a:spLocks/>
              </p:cNvSpPr>
              <p:nvPr userDrawn="1"/>
            </p:nvSpPr>
            <p:spPr bwMode="auto">
              <a:xfrm>
                <a:off x="920" y="3900"/>
                <a:ext cx="24" cy="24"/>
              </a:xfrm>
              <a:custGeom>
                <a:avLst/>
                <a:gdLst/>
                <a:ahLst/>
                <a:cxnLst>
                  <a:cxn ang="0">
                    <a:pos x="30" y="51"/>
                  </a:cxn>
                  <a:cxn ang="0">
                    <a:pos x="30" y="56"/>
                  </a:cxn>
                  <a:cxn ang="0">
                    <a:pos x="29" y="60"/>
                  </a:cxn>
                  <a:cxn ang="0">
                    <a:pos x="28" y="63"/>
                  </a:cxn>
                  <a:cxn ang="0">
                    <a:pos x="25" y="67"/>
                  </a:cxn>
                  <a:cxn ang="0">
                    <a:pos x="22" y="68"/>
                  </a:cxn>
                  <a:cxn ang="0">
                    <a:pos x="18" y="71"/>
                  </a:cxn>
                  <a:cxn ang="0">
                    <a:pos x="13" y="71"/>
                  </a:cxn>
                  <a:cxn ang="0">
                    <a:pos x="8" y="72"/>
                  </a:cxn>
                  <a:cxn ang="0">
                    <a:pos x="3" y="71"/>
                  </a:cxn>
                  <a:cxn ang="0">
                    <a:pos x="0" y="71"/>
                  </a:cxn>
                  <a:cxn ang="0">
                    <a:pos x="0" y="55"/>
                  </a:cxn>
                  <a:cxn ang="0">
                    <a:pos x="1" y="55"/>
                  </a:cxn>
                  <a:cxn ang="0">
                    <a:pos x="4" y="55"/>
                  </a:cxn>
                  <a:cxn ang="0">
                    <a:pos x="6" y="53"/>
                  </a:cxn>
                  <a:cxn ang="0">
                    <a:pos x="7" y="51"/>
                  </a:cxn>
                  <a:cxn ang="0">
                    <a:pos x="8" y="48"/>
                  </a:cxn>
                  <a:cxn ang="0">
                    <a:pos x="8" y="0"/>
                  </a:cxn>
                  <a:cxn ang="0">
                    <a:pos x="72" y="0"/>
                  </a:cxn>
                  <a:cxn ang="0">
                    <a:pos x="72" y="71"/>
                  </a:cxn>
                  <a:cxn ang="0">
                    <a:pos x="49" y="71"/>
                  </a:cxn>
                  <a:cxn ang="0">
                    <a:pos x="49" y="16"/>
                  </a:cxn>
                  <a:cxn ang="0">
                    <a:pos x="30" y="16"/>
                  </a:cxn>
                  <a:cxn ang="0">
                    <a:pos x="30" y="51"/>
                  </a:cxn>
                </a:cxnLst>
                <a:rect l="0" t="0" r="r" b="b"/>
                <a:pathLst>
                  <a:path w="72" h="72">
                    <a:moveTo>
                      <a:pt x="30" y="51"/>
                    </a:moveTo>
                    <a:lnTo>
                      <a:pt x="30" y="56"/>
                    </a:lnTo>
                    <a:lnTo>
                      <a:pt x="29" y="60"/>
                    </a:lnTo>
                    <a:lnTo>
                      <a:pt x="28" y="63"/>
                    </a:lnTo>
                    <a:lnTo>
                      <a:pt x="25" y="67"/>
                    </a:lnTo>
                    <a:lnTo>
                      <a:pt x="22" y="68"/>
                    </a:lnTo>
                    <a:lnTo>
                      <a:pt x="18" y="71"/>
                    </a:lnTo>
                    <a:lnTo>
                      <a:pt x="13" y="71"/>
                    </a:lnTo>
                    <a:lnTo>
                      <a:pt x="8" y="72"/>
                    </a:lnTo>
                    <a:lnTo>
                      <a:pt x="3" y="71"/>
                    </a:lnTo>
                    <a:lnTo>
                      <a:pt x="0" y="71"/>
                    </a:lnTo>
                    <a:lnTo>
                      <a:pt x="0" y="55"/>
                    </a:lnTo>
                    <a:lnTo>
                      <a:pt x="1" y="55"/>
                    </a:lnTo>
                    <a:lnTo>
                      <a:pt x="4" y="55"/>
                    </a:lnTo>
                    <a:lnTo>
                      <a:pt x="6" y="53"/>
                    </a:lnTo>
                    <a:lnTo>
                      <a:pt x="7" y="51"/>
                    </a:lnTo>
                    <a:lnTo>
                      <a:pt x="8" y="48"/>
                    </a:lnTo>
                    <a:lnTo>
                      <a:pt x="8" y="0"/>
                    </a:lnTo>
                    <a:lnTo>
                      <a:pt x="72" y="0"/>
                    </a:lnTo>
                    <a:lnTo>
                      <a:pt x="72" y="71"/>
                    </a:lnTo>
                    <a:lnTo>
                      <a:pt x="49" y="71"/>
                    </a:lnTo>
                    <a:lnTo>
                      <a:pt x="49" y="16"/>
                    </a:lnTo>
                    <a:lnTo>
                      <a:pt x="30" y="16"/>
                    </a:lnTo>
                    <a:lnTo>
                      <a:pt x="30" y="51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46" name="Freeform 426"/>
              <p:cNvSpPr>
                <a:spLocks noEditPoints="1"/>
              </p:cNvSpPr>
              <p:nvPr userDrawn="1"/>
            </p:nvSpPr>
            <p:spPr bwMode="auto">
              <a:xfrm>
                <a:off x="948" y="3900"/>
                <a:ext cx="23" cy="24"/>
              </a:xfrm>
              <a:custGeom>
                <a:avLst/>
                <a:gdLst/>
                <a:ahLst/>
                <a:cxnLst>
                  <a:cxn ang="0">
                    <a:pos x="30" y="43"/>
                  </a:cxn>
                  <a:cxn ang="0">
                    <a:pos x="25" y="46"/>
                  </a:cxn>
                  <a:cxn ang="0">
                    <a:pos x="24" y="52"/>
                  </a:cxn>
                  <a:cxn ang="0">
                    <a:pos x="26" y="56"/>
                  </a:cxn>
                  <a:cxn ang="0">
                    <a:pos x="29" y="57"/>
                  </a:cxn>
                  <a:cxn ang="0">
                    <a:pos x="32" y="57"/>
                  </a:cxn>
                  <a:cxn ang="0">
                    <a:pos x="40" y="57"/>
                  </a:cxn>
                  <a:cxn ang="0">
                    <a:pos x="46" y="53"/>
                  </a:cxn>
                  <a:cxn ang="0">
                    <a:pos x="46" y="46"/>
                  </a:cxn>
                  <a:cxn ang="0">
                    <a:pos x="40" y="43"/>
                  </a:cxn>
                  <a:cxn ang="0">
                    <a:pos x="46" y="72"/>
                  </a:cxn>
                  <a:cxn ang="0">
                    <a:pos x="46" y="61"/>
                  </a:cxn>
                  <a:cxn ang="0">
                    <a:pos x="40" y="69"/>
                  </a:cxn>
                  <a:cxn ang="0">
                    <a:pos x="26" y="73"/>
                  </a:cxn>
                  <a:cxn ang="0">
                    <a:pos x="15" y="72"/>
                  </a:cxn>
                  <a:cxn ang="0">
                    <a:pos x="7" y="68"/>
                  </a:cxn>
                  <a:cxn ang="0">
                    <a:pos x="3" y="62"/>
                  </a:cxn>
                  <a:cxn ang="0">
                    <a:pos x="0" y="51"/>
                  </a:cxn>
                  <a:cxn ang="0">
                    <a:pos x="3" y="40"/>
                  </a:cxn>
                  <a:cxn ang="0">
                    <a:pos x="7" y="33"/>
                  </a:cxn>
                  <a:cxn ang="0">
                    <a:pos x="15" y="30"/>
                  </a:cxn>
                  <a:cxn ang="0">
                    <a:pos x="26" y="29"/>
                  </a:cxn>
                  <a:cxn ang="0">
                    <a:pos x="31" y="29"/>
                  </a:cxn>
                  <a:cxn ang="0">
                    <a:pos x="37" y="30"/>
                  </a:cxn>
                  <a:cxn ang="0">
                    <a:pos x="42" y="32"/>
                  </a:cxn>
                  <a:cxn ang="0">
                    <a:pos x="45" y="36"/>
                  </a:cxn>
                  <a:cxn ang="0">
                    <a:pos x="46" y="25"/>
                  </a:cxn>
                  <a:cxn ang="0">
                    <a:pos x="46" y="21"/>
                  </a:cxn>
                  <a:cxn ang="0">
                    <a:pos x="45" y="17"/>
                  </a:cxn>
                  <a:cxn ang="0">
                    <a:pos x="42" y="15"/>
                  </a:cxn>
                  <a:cxn ang="0">
                    <a:pos x="36" y="15"/>
                  </a:cxn>
                  <a:cxn ang="0">
                    <a:pos x="29" y="16"/>
                  </a:cxn>
                  <a:cxn ang="0">
                    <a:pos x="26" y="22"/>
                  </a:cxn>
                  <a:cxn ang="0">
                    <a:pos x="4" y="19"/>
                  </a:cxn>
                  <a:cxn ang="0">
                    <a:pos x="5" y="13"/>
                  </a:cxn>
                  <a:cxn ang="0">
                    <a:pos x="7" y="9"/>
                  </a:cxn>
                  <a:cxn ang="0">
                    <a:pos x="10" y="5"/>
                  </a:cxn>
                  <a:cxn ang="0">
                    <a:pos x="13" y="3"/>
                  </a:cxn>
                  <a:cxn ang="0">
                    <a:pos x="18" y="1"/>
                  </a:cxn>
                  <a:cxn ang="0">
                    <a:pos x="23" y="1"/>
                  </a:cxn>
                  <a:cxn ang="0">
                    <a:pos x="29" y="0"/>
                  </a:cxn>
                  <a:cxn ang="0">
                    <a:pos x="32" y="0"/>
                  </a:cxn>
                  <a:cxn ang="0">
                    <a:pos x="43" y="0"/>
                  </a:cxn>
                  <a:cxn ang="0">
                    <a:pos x="53" y="1"/>
                  </a:cxn>
                  <a:cxn ang="0">
                    <a:pos x="62" y="5"/>
                  </a:cxn>
                  <a:cxn ang="0">
                    <a:pos x="67" y="11"/>
                  </a:cxn>
                  <a:cxn ang="0">
                    <a:pos x="69" y="21"/>
                  </a:cxn>
                  <a:cxn ang="0">
                    <a:pos x="69" y="72"/>
                  </a:cxn>
                </a:cxnLst>
                <a:rect l="0" t="0" r="r" b="b"/>
                <a:pathLst>
                  <a:path w="69" h="73">
                    <a:moveTo>
                      <a:pt x="34" y="42"/>
                    </a:moveTo>
                    <a:lnTo>
                      <a:pt x="30" y="43"/>
                    </a:lnTo>
                    <a:lnTo>
                      <a:pt x="26" y="45"/>
                    </a:lnTo>
                    <a:lnTo>
                      <a:pt x="25" y="46"/>
                    </a:lnTo>
                    <a:lnTo>
                      <a:pt x="24" y="49"/>
                    </a:lnTo>
                    <a:lnTo>
                      <a:pt x="24" y="52"/>
                    </a:lnTo>
                    <a:lnTo>
                      <a:pt x="25" y="54"/>
                    </a:lnTo>
                    <a:lnTo>
                      <a:pt x="26" y="56"/>
                    </a:lnTo>
                    <a:lnTo>
                      <a:pt x="27" y="57"/>
                    </a:lnTo>
                    <a:lnTo>
                      <a:pt x="29" y="57"/>
                    </a:lnTo>
                    <a:lnTo>
                      <a:pt x="31" y="57"/>
                    </a:lnTo>
                    <a:lnTo>
                      <a:pt x="32" y="57"/>
                    </a:lnTo>
                    <a:lnTo>
                      <a:pt x="34" y="57"/>
                    </a:lnTo>
                    <a:lnTo>
                      <a:pt x="40" y="57"/>
                    </a:lnTo>
                    <a:lnTo>
                      <a:pt x="43" y="56"/>
                    </a:lnTo>
                    <a:lnTo>
                      <a:pt x="46" y="53"/>
                    </a:lnTo>
                    <a:lnTo>
                      <a:pt x="46" y="49"/>
                    </a:lnTo>
                    <a:lnTo>
                      <a:pt x="46" y="46"/>
                    </a:lnTo>
                    <a:lnTo>
                      <a:pt x="43" y="43"/>
                    </a:lnTo>
                    <a:lnTo>
                      <a:pt x="40" y="43"/>
                    </a:lnTo>
                    <a:lnTo>
                      <a:pt x="34" y="42"/>
                    </a:lnTo>
                    <a:close/>
                    <a:moveTo>
                      <a:pt x="46" y="72"/>
                    </a:moveTo>
                    <a:lnTo>
                      <a:pt x="47" y="61"/>
                    </a:lnTo>
                    <a:lnTo>
                      <a:pt x="46" y="61"/>
                    </a:lnTo>
                    <a:lnTo>
                      <a:pt x="45" y="65"/>
                    </a:lnTo>
                    <a:lnTo>
                      <a:pt x="40" y="69"/>
                    </a:lnTo>
                    <a:lnTo>
                      <a:pt x="34" y="72"/>
                    </a:lnTo>
                    <a:lnTo>
                      <a:pt x="26" y="73"/>
                    </a:lnTo>
                    <a:lnTo>
                      <a:pt x="20" y="72"/>
                    </a:lnTo>
                    <a:lnTo>
                      <a:pt x="15" y="72"/>
                    </a:lnTo>
                    <a:lnTo>
                      <a:pt x="10" y="69"/>
                    </a:lnTo>
                    <a:lnTo>
                      <a:pt x="7" y="68"/>
                    </a:lnTo>
                    <a:lnTo>
                      <a:pt x="4" y="65"/>
                    </a:lnTo>
                    <a:lnTo>
                      <a:pt x="3" y="62"/>
                    </a:lnTo>
                    <a:lnTo>
                      <a:pt x="2" y="57"/>
                    </a:lnTo>
                    <a:lnTo>
                      <a:pt x="0" y="51"/>
                    </a:lnTo>
                    <a:lnTo>
                      <a:pt x="2" y="45"/>
                    </a:lnTo>
                    <a:lnTo>
                      <a:pt x="3" y="40"/>
                    </a:lnTo>
                    <a:lnTo>
                      <a:pt x="4" y="36"/>
                    </a:lnTo>
                    <a:lnTo>
                      <a:pt x="7" y="33"/>
                    </a:lnTo>
                    <a:lnTo>
                      <a:pt x="10" y="31"/>
                    </a:lnTo>
                    <a:lnTo>
                      <a:pt x="15" y="30"/>
                    </a:lnTo>
                    <a:lnTo>
                      <a:pt x="20" y="29"/>
                    </a:lnTo>
                    <a:lnTo>
                      <a:pt x="26" y="29"/>
                    </a:lnTo>
                    <a:lnTo>
                      <a:pt x="30" y="29"/>
                    </a:lnTo>
                    <a:lnTo>
                      <a:pt x="31" y="29"/>
                    </a:lnTo>
                    <a:lnTo>
                      <a:pt x="34" y="29"/>
                    </a:lnTo>
                    <a:lnTo>
                      <a:pt x="37" y="30"/>
                    </a:lnTo>
                    <a:lnTo>
                      <a:pt x="40" y="30"/>
                    </a:lnTo>
                    <a:lnTo>
                      <a:pt x="42" y="32"/>
                    </a:lnTo>
                    <a:lnTo>
                      <a:pt x="45" y="33"/>
                    </a:lnTo>
                    <a:lnTo>
                      <a:pt x="45" y="36"/>
                    </a:lnTo>
                    <a:lnTo>
                      <a:pt x="46" y="36"/>
                    </a:lnTo>
                    <a:lnTo>
                      <a:pt x="46" y="25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19"/>
                    </a:lnTo>
                    <a:lnTo>
                      <a:pt x="45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39" y="15"/>
                    </a:lnTo>
                    <a:lnTo>
                      <a:pt x="36" y="15"/>
                    </a:lnTo>
                    <a:lnTo>
                      <a:pt x="31" y="15"/>
                    </a:lnTo>
                    <a:lnTo>
                      <a:pt x="29" y="16"/>
                    </a:lnTo>
                    <a:lnTo>
                      <a:pt x="27" y="19"/>
                    </a:lnTo>
                    <a:lnTo>
                      <a:pt x="26" y="22"/>
                    </a:lnTo>
                    <a:lnTo>
                      <a:pt x="4" y="22"/>
                    </a:lnTo>
                    <a:lnTo>
                      <a:pt x="4" y="19"/>
                    </a:lnTo>
                    <a:lnTo>
                      <a:pt x="4" y="16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8" y="6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3" y="1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3" y="0"/>
                    </a:lnTo>
                    <a:lnTo>
                      <a:pt x="48" y="1"/>
                    </a:lnTo>
                    <a:lnTo>
                      <a:pt x="53" y="1"/>
                    </a:lnTo>
                    <a:lnTo>
                      <a:pt x="58" y="3"/>
                    </a:lnTo>
                    <a:lnTo>
                      <a:pt x="62" y="5"/>
                    </a:lnTo>
                    <a:lnTo>
                      <a:pt x="64" y="8"/>
                    </a:lnTo>
                    <a:lnTo>
                      <a:pt x="67" y="11"/>
                    </a:lnTo>
                    <a:lnTo>
                      <a:pt x="68" y="15"/>
                    </a:lnTo>
                    <a:lnTo>
                      <a:pt x="69" y="21"/>
                    </a:lnTo>
                    <a:lnTo>
                      <a:pt x="69" y="27"/>
                    </a:lnTo>
                    <a:lnTo>
                      <a:pt x="69" y="72"/>
                    </a:lnTo>
                    <a:lnTo>
                      <a:pt x="46" y="72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47" name="Freeform 427"/>
              <p:cNvSpPr>
                <a:spLocks/>
              </p:cNvSpPr>
              <p:nvPr userDrawn="1"/>
            </p:nvSpPr>
            <p:spPr bwMode="auto">
              <a:xfrm>
                <a:off x="4614" y="3812"/>
                <a:ext cx="28" cy="3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" y="0"/>
                  </a:cxn>
                  <a:cxn ang="0">
                    <a:pos x="27" y="32"/>
                  </a:cxn>
                  <a:cxn ang="0">
                    <a:pos x="27" y="34"/>
                  </a:cxn>
                  <a:cxn ang="0">
                    <a:pos x="28" y="37"/>
                  </a:cxn>
                  <a:cxn ang="0">
                    <a:pos x="29" y="39"/>
                  </a:cxn>
                  <a:cxn ang="0">
                    <a:pos x="30" y="41"/>
                  </a:cxn>
                  <a:cxn ang="0">
                    <a:pos x="31" y="42"/>
                  </a:cxn>
                  <a:cxn ang="0">
                    <a:pos x="34" y="43"/>
                  </a:cxn>
                  <a:cxn ang="0">
                    <a:pos x="36" y="43"/>
                  </a:cxn>
                  <a:cxn ang="0">
                    <a:pos x="38" y="43"/>
                  </a:cxn>
                  <a:cxn ang="0">
                    <a:pos x="41" y="43"/>
                  </a:cxn>
                  <a:cxn ang="0">
                    <a:pos x="45" y="43"/>
                  </a:cxn>
                  <a:cxn ang="0">
                    <a:pos x="57" y="43"/>
                  </a:cxn>
                  <a:cxn ang="0">
                    <a:pos x="57" y="0"/>
                  </a:cxn>
                  <a:cxn ang="0">
                    <a:pos x="84" y="0"/>
                  </a:cxn>
                  <a:cxn ang="0">
                    <a:pos x="84" y="100"/>
                  </a:cxn>
                  <a:cxn ang="0">
                    <a:pos x="57" y="100"/>
                  </a:cxn>
                  <a:cxn ang="0">
                    <a:pos x="57" y="66"/>
                  </a:cxn>
                  <a:cxn ang="0">
                    <a:pos x="45" y="66"/>
                  </a:cxn>
                  <a:cxn ang="0">
                    <a:pos x="34" y="66"/>
                  </a:cxn>
                  <a:cxn ang="0">
                    <a:pos x="24" y="65"/>
                  </a:cxn>
                  <a:cxn ang="0">
                    <a:pos x="17" y="64"/>
                  </a:cxn>
                  <a:cxn ang="0">
                    <a:pos x="12" y="62"/>
                  </a:cxn>
                  <a:cxn ang="0">
                    <a:pos x="7" y="59"/>
                  </a:cxn>
                  <a:cxn ang="0">
                    <a:pos x="4" y="55"/>
                  </a:cxn>
                  <a:cxn ang="0">
                    <a:pos x="2" y="50"/>
                  </a:cxn>
                  <a:cxn ang="0">
                    <a:pos x="1" y="46"/>
                  </a:cxn>
                  <a:cxn ang="0">
                    <a:pos x="1" y="39"/>
                  </a:cxn>
                  <a:cxn ang="0">
                    <a:pos x="0" y="32"/>
                  </a:cxn>
                  <a:cxn ang="0">
                    <a:pos x="0" y="0"/>
                  </a:cxn>
                </a:cxnLst>
                <a:rect l="0" t="0" r="r" b="b"/>
                <a:pathLst>
                  <a:path w="84" h="100">
                    <a:moveTo>
                      <a:pt x="0" y="0"/>
                    </a:moveTo>
                    <a:lnTo>
                      <a:pt x="27" y="0"/>
                    </a:lnTo>
                    <a:lnTo>
                      <a:pt x="27" y="32"/>
                    </a:lnTo>
                    <a:lnTo>
                      <a:pt x="27" y="34"/>
                    </a:lnTo>
                    <a:lnTo>
                      <a:pt x="28" y="37"/>
                    </a:lnTo>
                    <a:lnTo>
                      <a:pt x="29" y="39"/>
                    </a:lnTo>
                    <a:lnTo>
                      <a:pt x="30" y="41"/>
                    </a:lnTo>
                    <a:lnTo>
                      <a:pt x="31" y="42"/>
                    </a:lnTo>
                    <a:lnTo>
                      <a:pt x="34" y="43"/>
                    </a:lnTo>
                    <a:lnTo>
                      <a:pt x="36" y="43"/>
                    </a:lnTo>
                    <a:lnTo>
                      <a:pt x="38" y="43"/>
                    </a:lnTo>
                    <a:lnTo>
                      <a:pt x="41" y="43"/>
                    </a:lnTo>
                    <a:lnTo>
                      <a:pt x="45" y="43"/>
                    </a:lnTo>
                    <a:lnTo>
                      <a:pt x="57" y="43"/>
                    </a:lnTo>
                    <a:lnTo>
                      <a:pt x="57" y="0"/>
                    </a:lnTo>
                    <a:lnTo>
                      <a:pt x="84" y="0"/>
                    </a:lnTo>
                    <a:lnTo>
                      <a:pt x="84" y="100"/>
                    </a:lnTo>
                    <a:lnTo>
                      <a:pt x="57" y="100"/>
                    </a:lnTo>
                    <a:lnTo>
                      <a:pt x="57" y="66"/>
                    </a:lnTo>
                    <a:lnTo>
                      <a:pt x="45" y="66"/>
                    </a:lnTo>
                    <a:lnTo>
                      <a:pt x="34" y="66"/>
                    </a:lnTo>
                    <a:lnTo>
                      <a:pt x="24" y="65"/>
                    </a:lnTo>
                    <a:lnTo>
                      <a:pt x="17" y="64"/>
                    </a:lnTo>
                    <a:lnTo>
                      <a:pt x="12" y="62"/>
                    </a:lnTo>
                    <a:lnTo>
                      <a:pt x="7" y="59"/>
                    </a:lnTo>
                    <a:lnTo>
                      <a:pt x="4" y="55"/>
                    </a:lnTo>
                    <a:lnTo>
                      <a:pt x="2" y="50"/>
                    </a:lnTo>
                    <a:lnTo>
                      <a:pt x="1" y="46"/>
                    </a:lnTo>
                    <a:lnTo>
                      <a:pt x="1" y="39"/>
                    </a:lnTo>
                    <a:lnTo>
                      <a:pt x="0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48" name="Freeform 428"/>
              <p:cNvSpPr>
                <a:spLocks/>
              </p:cNvSpPr>
              <p:nvPr userDrawn="1"/>
            </p:nvSpPr>
            <p:spPr bwMode="auto">
              <a:xfrm>
                <a:off x="4648" y="3822"/>
                <a:ext cx="22" cy="24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68" y="0"/>
                  </a:cxn>
                  <a:cxn ang="0">
                    <a:pos x="68" y="70"/>
                  </a:cxn>
                  <a:cxn ang="0">
                    <a:pos x="45" y="70"/>
                  </a:cxn>
                  <a:cxn ang="0">
                    <a:pos x="46" y="29"/>
                  </a:cxn>
                  <a:cxn ang="0">
                    <a:pos x="45" y="29"/>
                  </a:cxn>
                  <a:cxn ang="0">
                    <a:pos x="23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23" y="0"/>
                  </a:cxn>
                  <a:cxn ang="0">
                    <a:pos x="23" y="40"/>
                  </a:cxn>
                  <a:cxn ang="0">
                    <a:pos x="23" y="40"/>
                  </a:cxn>
                  <a:cxn ang="0">
                    <a:pos x="45" y="0"/>
                  </a:cxn>
                </a:cxnLst>
                <a:rect l="0" t="0" r="r" b="b"/>
                <a:pathLst>
                  <a:path w="68" h="70">
                    <a:moveTo>
                      <a:pt x="45" y="0"/>
                    </a:moveTo>
                    <a:lnTo>
                      <a:pt x="68" y="0"/>
                    </a:lnTo>
                    <a:lnTo>
                      <a:pt x="68" y="70"/>
                    </a:lnTo>
                    <a:lnTo>
                      <a:pt x="45" y="70"/>
                    </a:lnTo>
                    <a:lnTo>
                      <a:pt x="46" y="29"/>
                    </a:lnTo>
                    <a:lnTo>
                      <a:pt x="45" y="29"/>
                    </a:lnTo>
                    <a:lnTo>
                      <a:pt x="23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40"/>
                    </a:lnTo>
                    <a:lnTo>
                      <a:pt x="23" y="40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49" name="Freeform 429"/>
              <p:cNvSpPr>
                <a:spLocks/>
              </p:cNvSpPr>
              <p:nvPr userDrawn="1"/>
            </p:nvSpPr>
            <p:spPr bwMode="auto">
              <a:xfrm>
                <a:off x="4674" y="3822"/>
                <a:ext cx="22" cy="24"/>
              </a:xfrm>
              <a:custGeom>
                <a:avLst/>
                <a:gdLst/>
                <a:ahLst/>
                <a:cxnLst>
                  <a:cxn ang="0">
                    <a:pos x="68" y="16"/>
                  </a:cxn>
                  <a:cxn ang="0">
                    <a:pos x="45" y="16"/>
                  </a:cxn>
                  <a:cxn ang="0">
                    <a:pos x="45" y="70"/>
                  </a:cxn>
                  <a:cxn ang="0">
                    <a:pos x="22" y="70"/>
                  </a:cxn>
                  <a:cxn ang="0">
                    <a:pos x="22" y="16"/>
                  </a:cxn>
                  <a:cxn ang="0">
                    <a:pos x="0" y="16"/>
                  </a:cxn>
                  <a:cxn ang="0">
                    <a:pos x="0" y="0"/>
                  </a:cxn>
                  <a:cxn ang="0">
                    <a:pos x="68" y="0"/>
                  </a:cxn>
                  <a:cxn ang="0">
                    <a:pos x="68" y="16"/>
                  </a:cxn>
                </a:cxnLst>
                <a:rect l="0" t="0" r="r" b="b"/>
                <a:pathLst>
                  <a:path w="68" h="70">
                    <a:moveTo>
                      <a:pt x="68" y="16"/>
                    </a:moveTo>
                    <a:lnTo>
                      <a:pt x="45" y="16"/>
                    </a:lnTo>
                    <a:lnTo>
                      <a:pt x="45" y="70"/>
                    </a:lnTo>
                    <a:lnTo>
                      <a:pt x="22" y="70"/>
                    </a:lnTo>
                    <a:lnTo>
                      <a:pt x="22" y="16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16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50" name="Freeform 430"/>
              <p:cNvSpPr>
                <a:spLocks noEditPoints="1"/>
              </p:cNvSpPr>
              <p:nvPr userDrawn="1"/>
            </p:nvSpPr>
            <p:spPr bwMode="auto">
              <a:xfrm>
                <a:off x="4698" y="3822"/>
                <a:ext cx="22" cy="24"/>
              </a:xfrm>
              <a:custGeom>
                <a:avLst/>
                <a:gdLst/>
                <a:ahLst/>
                <a:cxnLst>
                  <a:cxn ang="0">
                    <a:pos x="29" y="41"/>
                  </a:cxn>
                  <a:cxn ang="0">
                    <a:pos x="24" y="45"/>
                  </a:cxn>
                  <a:cxn ang="0">
                    <a:pos x="23" y="51"/>
                  </a:cxn>
                  <a:cxn ang="0">
                    <a:pos x="25" y="55"/>
                  </a:cxn>
                  <a:cxn ang="0">
                    <a:pos x="29" y="56"/>
                  </a:cxn>
                  <a:cxn ang="0">
                    <a:pos x="31" y="56"/>
                  </a:cxn>
                  <a:cxn ang="0">
                    <a:pos x="39" y="56"/>
                  </a:cxn>
                  <a:cxn ang="0">
                    <a:pos x="45" y="52"/>
                  </a:cxn>
                  <a:cxn ang="0">
                    <a:pos x="45" y="44"/>
                  </a:cxn>
                  <a:cxn ang="0">
                    <a:pos x="39" y="41"/>
                  </a:cxn>
                  <a:cxn ang="0">
                    <a:pos x="46" y="70"/>
                  </a:cxn>
                  <a:cxn ang="0">
                    <a:pos x="46" y="60"/>
                  </a:cxn>
                  <a:cxn ang="0">
                    <a:pos x="40" y="68"/>
                  </a:cxn>
                  <a:cxn ang="0">
                    <a:pos x="25" y="71"/>
                  </a:cxn>
                  <a:cxn ang="0">
                    <a:pos x="14" y="70"/>
                  </a:cxn>
                  <a:cxn ang="0">
                    <a:pos x="7" y="66"/>
                  </a:cxn>
                  <a:cxn ang="0">
                    <a:pos x="2" y="60"/>
                  </a:cxn>
                  <a:cxn ang="0">
                    <a:pos x="0" y="49"/>
                  </a:cxn>
                  <a:cxn ang="0">
                    <a:pos x="2" y="39"/>
                  </a:cxn>
                  <a:cxn ang="0">
                    <a:pos x="7" y="32"/>
                  </a:cxn>
                  <a:cxn ang="0">
                    <a:pos x="14" y="28"/>
                  </a:cxn>
                  <a:cxn ang="0">
                    <a:pos x="25" y="27"/>
                  </a:cxn>
                  <a:cxn ang="0">
                    <a:pos x="31" y="28"/>
                  </a:cxn>
                  <a:cxn ang="0">
                    <a:pos x="36" y="28"/>
                  </a:cxn>
                  <a:cxn ang="0">
                    <a:pos x="41" y="30"/>
                  </a:cxn>
                  <a:cxn ang="0">
                    <a:pos x="45" y="35"/>
                  </a:cxn>
                  <a:cxn ang="0">
                    <a:pos x="46" y="24"/>
                  </a:cxn>
                  <a:cxn ang="0">
                    <a:pos x="45" y="19"/>
                  </a:cxn>
                  <a:cxn ang="0">
                    <a:pos x="44" y="17"/>
                  </a:cxn>
                  <a:cxn ang="0">
                    <a:pos x="41" y="14"/>
                  </a:cxn>
                  <a:cxn ang="0">
                    <a:pos x="35" y="13"/>
                  </a:cxn>
                  <a:cxn ang="0">
                    <a:pos x="28" y="16"/>
                  </a:cxn>
                  <a:cxn ang="0">
                    <a:pos x="25" y="20"/>
                  </a:cxn>
                  <a:cxn ang="0">
                    <a:pos x="3" y="18"/>
                  </a:cxn>
                  <a:cxn ang="0">
                    <a:pos x="4" y="12"/>
                  </a:cxn>
                  <a:cxn ang="0">
                    <a:pos x="5" y="7"/>
                  </a:cxn>
                  <a:cxn ang="0">
                    <a:pos x="9" y="4"/>
                  </a:cxn>
                  <a:cxn ang="0">
                    <a:pos x="13" y="2"/>
                  </a:cxn>
                  <a:cxn ang="0">
                    <a:pos x="18" y="1"/>
                  </a:cxn>
                  <a:cxn ang="0">
                    <a:pos x="21" y="0"/>
                  </a:cxn>
                  <a:cxn ang="0">
                    <a:pos x="28" y="0"/>
                  </a:cxn>
                  <a:cxn ang="0">
                    <a:pos x="31" y="0"/>
                  </a:cxn>
                  <a:cxn ang="0">
                    <a:pos x="42" y="0"/>
                  </a:cxn>
                  <a:cxn ang="0">
                    <a:pos x="52" y="1"/>
                  </a:cxn>
                  <a:cxn ang="0">
                    <a:pos x="61" y="4"/>
                  </a:cxn>
                  <a:cxn ang="0">
                    <a:pos x="66" y="9"/>
                  </a:cxn>
                  <a:cxn ang="0">
                    <a:pos x="68" y="19"/>
                  </a:cxn>
                  <a:cxn ang="0">
                    <a:pos x="68" y="70"/>
                  </a:cxn>
                </a:cxnLst>
                <a:rect l="0" t="0" r="r" b="b"/>
                <a:pathLst>
                  <a:path w="68" h="71">
                    <a:moveTo>
                      <a:pt x="32" y="41"/>
                    </a:moveTo>
                    <a:lnTo>
                      <a:pt x="29" y="41"/>
                    </a:lnTo>
                    <a:lnTo>
                      <a:pt x="25" y="43"/>
                    </a:lnTo>
                    <a:lnTo>
                      <a:pt x="24" y="45"/>
                    </a:lnTo>
                    <a:lnTo>
                      <a:pt x="23" y="49"/>
                    </a:lnTo>
                    <a:lnTo>
                      <a:pt x="23" y="51"/>
                    </a:lnTo>
                    <a:lnTo>
                      <a:pt x="24" y="52"/>
                    </a:lnTo>
                    <a:lnTo>
                      <a:pt x="25" y="55"/>
                    </a:lnTo>
                    <a:lnTo>
                      <a:pt x="26" y="55"/>
                    </a:lnTo>
                    <a:lnTo>
                      <a:pt x="29" y="56"/>
                    </a:lnTo>
                    <a:lnTo>
                      <a:pt x="30" y="56"/>
                    </a:lnTo>
                    <a:lnTo>
                      <a:pt x="31" y="56"/>
                    </a:lnTo>
                    <a:lnTo>
                      <a:pt x="32" y="56"/>
                    </a:lnTo>
                    <a:lnTo>
                      <a:pt x="39" y="56"/>
                    </a:lnTo>
                    <a:lnTo>
                      <a:pt x="42" y="55"/>
                    </a:lnTo>
                    <a:lnTo>
                      <a:pt x="45" y="52"/>
                    </a:lnTo>
                    <a:lnTo>
                      <a:pt x="46" y="47"/>
                    </a:lnTo>
                    <a:lnTo>
                      <a:pt x="45" y="44"/>
                    </a:lnTo>
                    <a:lnTo>
                      <a:pt x="42" y="43"/>
                    </a:lnTo>
                    <a:lnTo>
                      <a:pt x="39" y="41"/>
                    </a:lnTo>
                    <a:lnTo>
                      <a:pt x="32" y="41"/>
                    </a:lnTo>
                    <a:close/>
                    <a:moveTo>
                      <a:pt x="46" y="70"/>
                    </a:moveTo>
                    <a:lnTo>
                      <a:pt x="46" y="60"/>
                    </a:lnTo>
                    <a:lnTo>
                      <a:pt x="46" y="60"/>
                    </a:lnTo>
                    <a:lnTo>
                      <a:pt x="44" y="65"/>
                    </a:lnTo>
                    <a:lnTo>
                      <a:pt x="40" y="68"/>
                    </a:lnTo>
                    <a:lnTo>
                      <a:pt x="34" y="71"/>
                    </a:lnTo>
                    <a:lnTo>
                      <a:pt x="25" y="71"/>
                    </a:lnTo>
                    <a:lnTo>
                      <a:pt x="19" y="71"/>
                    </a:lnTo>
                    <a:lnTo>
                      <a:pt x="14" y="70"/>
                    </a:lnTo>
                    <a:lnTo>
                      <a:pt x="9" y="68"/>
                    </a:lnTo>
                    <a:lnTo>
                      <a:pt x="7" y="66"/>
                    </a:lnTo>
                    <a:lnTo>
                      <a:pt x="3" y="63"/>
                    </a:lnTo>
                    <a:lnTo>
                      <a:pt x="2" y="60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2" y="39"/>
                    </a:lnTo>
                    <a:lnTo>
                      <a:pt x="3" y="35"/>
                    </a:lnTo>
                    <a:lnTo>
                      <a:pt x="7" y="32"/>
                    </a:lnTo>
                    <a:lnTo>
                      <a:pt x="9" y="30"/>
                    </a:lnTo>
                    <a:lnTo>
                      <a:pt x="14" y="28"/>
                    </a:lnTo>
                    <a:lnTo>
                      <a:pt x="19" y="28"/>
                    </a:lnTo>
                    <a:lnTo>
                      <a:pt x="25" y="27"/>
                    </a:lnTo>
                    <a:lnTo>
                      <a:pt x="29" y="28"/>
                    </a:lnTo>
                    <a:lnTo>
                      <a:pt x="31" y="28"/>
                    </a:lnTo>
                    <a:lnTo>
                      <a:pt x="34" y="28"/>
                    </a:lnTo>
                    <a:lnTo>
                      <a:pt x="36" y="28"/>
                    </a:lnTo>
                    <a:lnTo>
                      <a:pt x="39" y="29"/>
                    </a:lnTo>
                    <a:lnTo>
                      <a:pt x="41" y="30"/>
                    </a:lnTo>
                    <a:lnTo>
                      <a:pt x="44" y="33"/>
                    </a:lnTo>
                    <a:lnTo>
                      <a:pt x="45" y="35"/>
                    </a:lnTo>
                    <a:lnTo>
                      <a:pt x="46" y="35"/>
                    </a:lnTo>
                    <a:lnTo>
                      <a:pt x="46" y="24"/>
                    </a:lnTo>
                    <a:lnTo>
                      <a:pt x="45" y="22"/>
                    </a:lnTo>
                    <a:lnTo>
                      <a:pt x="45" y="19"/>
                    </a:lnTo>
                    <a:lnTo>
                      <a:pt x="45" y="18"/>
                    </a:lnTo>
                    <a:lnTo>
                      <a:pt x="44" y="17"/>
                    </a:lnTo>
                    <a:lnTo>
                      <a:pt x="42" y="14"/>
                    </a:lnTo>
                    <a:lnTo>
                      <a:pt x="41" y="14"/>
                    </a:lnTo>
                    <a:lnTo>
                      <a:pt x="39" y="13"/>
                    </a:lnTo>
                    <a:lnTo>
                      <a:pt x="35" y="13"/>
                    </a:lnTo>
                    <a:lnTo>
                      <a:pt x="31" y="14"/>
                    </a:lnTo>
                    <a:lnTo>
                      <a:pt x="28" y="16"/>
                    </a:lnTo>
                    <a:lnTo>
                      <a:pt x="26" y="17"/>
                    </a:lnTo>
                    <a:lnTo>
                      <a:pt x="25" y="20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4"/>
                    </a:lnTo>
                    <a:lnTo>
                      <a:pt x="4" y="12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8" y="6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5" y="0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52" y="1"/>
                    </a:lnTo>
                    <a:lnTo>
                      <a:pt x="57" y="2"/>
                    </a:lnTo>
                    <a:lnTo>
                      <a:pt x="61" y="4"/>
                    </a:lnTo>
                    <a:lnTo>
                      <a:pt x="63" y="7"/>
                    </a:lnTo>
                    <a:lnTo>
                      <a:pt x="66" y="9"/>
                    </a:lnTo>
                    <a:lnTo>
                      <a:pt x="67" y="14"/>
                    </a:lnTo>
                    <a:lnTo>
                      <a:pt x="68" y="19"/>
                    </a:lnTo>
                    <a:lnTo>
                      <a:pt x="68" y="27"/>
                    </a:lnTo>
                    <a:lnTo>
                      <a:pt x="68" y="70"/>
                    </a:lnTo>
                    <a:lnTo>
                      <a:pt x="46" y="7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51" name="Freeform 431"/>
              <p:cNvSpPr>
                <a:spLocks noEditPoints="1"/>
              </p:cNvSpPr>
              <p:nvPr userDrawn="1"/>
            </p:nvSpPr>
            <p:spPr bwMode="auto">
              <a:xfrm>
                <a:off x="1762" y="3602"/>
                <a:ext cx="31" cy="34"/>
              </a:xfrm>
              <a:custGeom>
                <a:avLst/>
                <a:gdLst/>
                <a:ahLst/>
                <a:cxnLst>
                  <a:cxn ang="0">
                    <a:pos x="38" y="101"/>
                  </a:cxn>
                  <a:cxn ang="0">
                    <a:pos x="24" y="100"/>
                  </a:cxn>
                  <a:cxn ang="0">
                    <a:pos x="12" y="95"/>
                  </a:cxn>
                  <a:cxn ang="0">
                    <a:pos x="4" y="86"/>
                  </a:cxn>
                  <a:cxn ang="0">
                    <a:pos x="0" y="74"/>
                  </a:cxn>
                  <a:cxn ang="0">
                    <a:pos x="0" y="37"/>
                  </a:cxn>
                  <a:cxn ang="0">
                    <a:pos x="3" y="19"/>
                  </a:cxn>
                  <a:cxn ang="0">
                    <a:pos x="13" y="6"/>
                  </a:cxn>
                  <a:cxn ang="0">
                    <a:pos x="27" y="1"/>
                  </a:cxn>
                  <a:cxn ang="0">
                    <a:pos x="46" y="0"/>
                  </a:cxn>
                  <a:cxn ang="0">
                    <a:pos x="65" y="1"/>
                  </a:cxn>
                  <a:cxn ang="0">
                    <a:pos x="80" y="6"/>
                  </a:cxn>
                  <a:cxn ang="0">
                    <a:pos x="84" y="11"/>
                  </a:cxn>
                  <a:cxn ang="0">
                    <a:pos x="89" y="19"/>
                  </a:cxn>
                  <a:cxn ang="0">
                    <a:pos x="92" y="37"/>
                  </a:cxn>
                  <a:cxn ang="0">
                    <a:pos x="92" y="74"/>
                  </a:cxn>
                  <a:cxn ang="0">
                    <a:pos x="87" y="86"/>
                  </a:cxn>
                  <a:cxn ang="0">
                    <a:pos x="80" y="95"/>
                  </a:cxn>
                  <a:cxn ang="0">
                    <a:pos x="67" y="100"/>
                  </a:cxn>
                  <a:cxn ang="0">
                    <a:pos x="54" y="101"/>
                  </a:cxn>
                  <a:cxn ang="0">
                    <a:pos x="46" y="79"/>
                  </a:cxn>
                  <a:cxn ang="0">
                    <a:pos x="61" y="75"/>
                  </a:cxn>
                  <a:cxn ang="0">
                    <a:pos x="64" y="70"/>
                  </a:cxn>
                  <a:cxn ang="0">
                    <a:pos x="65" y="62"/>
                  </a:cxn>
                  <a:cxn ang="0">
                    <a:pos x="65" y="35"/>
                  </a:cxn>
                  <a:cxn ang="0">
                    <a:pos x="62" y="28"/>
                  </a:cxn>
                  <a:cxn ang="0">
                    <a:pos x="55" y="24"/>
                  </a:cxn>
                  <a:cxn ang="0">
                    <a:pos x="36" y="24"/>
                  </a:cxn>
                  <a:cxn ang="0">
                    <a:pos x="29" y="28"/>
                  </a:cxn>
                  <a:cxn ang="0">
                    <a:pos x="28" y="35"/>
                  </a:cxn>
                  <a:cxn ang="0">
                    <a:pos x="27" y="62"/>
                  </a:cxn>
                  <a:cxn ang="0">
                    <a:pos x="28" y="70"/>
                  </a:cxn>
                  <a:cxn ang="0">
                    <a:pos x="30" y="75"/>
                  </a:cxn>
                  <a:cxn ang="0">
                    <a:pos x="46" y="79"/>
                  </a:cxn>
                </a:cxnLst>
                <a:rect l="0" t="0" r="r" b="b"/>
                <a:pathLst>
                  <a:path w="92" h="102">
                    <a:moveTo>
                      <a:pt x="46" y="102"/>
                    </a:moveTo>
                    <a:lnTo>
                      <a:pt x="38" y="101"/>
                    </a:lnTo>
                    <a:lnTo>
                      <a:pt x="30" y="101"/>
                    </a:lnTo>
                    <a:lnTo>
                      <a:pt x="24" y="100"/>
                    </a:lnTo>
                    <a:lnTo>
                      <a:pt x="18" y="97"/>
                    </a:lnTo>
                    <a:lnTo>
                      <a:pt x="12" y="95"/>
                    </a:lnTo>
                    <a:lnTo>
                      <a:pt x="8" y="91"/>
                    </a:lnTo>
                    <a:lnTo>
                      <a:pt x="4" y="86"/>
                    </a:lnTo>
                    <a:lnTo>
                      <a:pt x="2" y="80"/>
                    </a:lnTo>
                    <a:lnTo>
                      <a:pt x="0" y="74"/>
                    </a:lnTo>
                    <a:lnTo>
                      <a:pt x="0" y="65"/>
                    </a:lnTo>
                    <a:lnTo>
                      <a:pt x="0" y="37"/>
                    </a:lnTo>
                    <a:lnTo>
                      <a:pt x="1" y="26"/>
                    </a:lnTo>
                    <a:lnTo>
                      <a:pt x="3" y="19"/>
                    </a:lnTo>
                    <a:lnTo>
                      <a:pt x="7" y="11"/>
                    </a:lnTo>
                    <a:lnTo>
                      <a:pt x="13" y="6"/>
                    </a:lnTo>
                    <a:lnTo>
                      <a:pt x="19" y="4"/>
                    </a:lnTo>
                    <a:lnTo>
                      <a:pt x="27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6" y="0"/>
                    </a:lnTo>
                    <a:lnTo>
                      <a:pt x="65" y="1"/>
                    </a:lnTo>
                    <a:lnTo>
                      <a:pt x="72" y="4"/>
                    </a:lnTo>
                    <a:lnTo>
                      <a:pt x="80" y="6"/>
                    </a:lnTo>
                    <a:lnTo>
                      <a:pt x="82" y="9"/>
                    </a:lnTo>
                    <a:lnTo>
                      <a:pt x="84" y="11"/>
                    </a:lnTo>
                    <a:lnTo>
                      <a:pt x="87" y="15"/>
                    </a:lnTo>
                    <a:lnTo>
                      <a:pt x="89" y="19"/>
                    </a:lnTo>
                    <a:lnTo>
                      <a:pt x="92" y="26"/>
                    </a:lnTo>
                    <a:lnTo>
                      <a:pt x="92" y="37"/>
                    </a:lnTo>
                    <a:lnTo>
                      <a:pt x="92" y="65"/>
                    </a:lnTo>
                    <a:lnTo>
                      <a:pt x="92" y="74"/>
                    </a:lnTo>
                    <a:lnTo>
                      <a:pt x="89" y="80"/>
                    </a:lnTo>
                    <a:lnTo>
                      <a:pt x="87" y="86"/>
                    </a:lnTo>
                    <a:lnTo>
                      <a:pt x="83" y="91"/>
                    </a:lnTo>
                    <a:lnTo>
                      <a:pt x="80" y="95"/>
                    </a:lnTo>
                    <a:lnTo>
                      <a:pt x="73" y="97"/>
                    </a:lnTo>
                    <a:lnTo>
                      <a:pt x="67" y="100"/>
                    </a:lnTo>
                    <a:lnTo>
                      <a:pt x="61" y="101"/>
                    </a:lnTo>
                    <a:lnTo>
                      <a:pt x="54" y="101"/>
                    </a:lnTo>
                    <a:lnTo>
                      <a:pt x="46" y="102"/>
                    </a:lnTo>
                    <a:close/>
                    <a:moveTo>
                      <a:pt x="46" y="79"/>
                    </a:moveTo>
                    <a:lnTo>
                      <a:pt x="55" y="78"/>
                    </a:lnTo>
                    <a:lnTo>
                      <a:pt x="61" y="75"/>
                    </a:lnTo>
                    <a:lnTo>
                      <a:pt x="62" y="74"/>
                    </a:lnTo>
                    <a:lnTo>
                      <a:pt x="64" y="70"/>
                    </a:lnTo>
                    <a:lnTo>
                      <a:pt x="65" y="67"/>
                    </a:lnTo>
                    <a:lnTo>
                      <a:pt x="65" y="62"/>
                    </a:lnTo>
                    <a:lnTo>
                      <a:pt x="65" y="40"/>
                    </a:lnTo>
                    <a:lnTo>
                      <a:pt x="65" y="35"/>
                    </a:lnTo>
                    <a:lnTo>
                      <a:pt x="64" y="31"/>
                    </a:lnTo>
                    <a:lnTo>
                      <a:pt x="62" y="28"/>
                    </a:lnTo>
                    <a:lnTo>
                      <a:pt x="61" y="26"/>
                    </a:lnTo>
                    <a:lnTo>
                      <a:pt x="55" y="24"/>
                    </a:lnTo>
                    <a:lnTo>
                      <a:pt x="46" y="24"/>
                    </a:lnTo>
                    <a:lnTo>
                      <a:pt x="36" y="24"/>
                    </a:lnTo>
                    <a:lnTo>
                      <a:pt x="30" y="26"/>
                    </a:lnTo>
                    <a:lnTo>
                      <a:pt x="29" y="28"/>
                    </a:lnTo>
                    <a:lnTo>
                      <a:pt x="28" y="31"/>
                    </a:lnTo>
                    <a:lnTo>
                      <a:pt x="28" y="35"/>
                    </a:lnTo>
                    <a:lnTo>
                      <a:pt x="27" y="40"/>
                    </a:lnTo>
                    <a:lnTo>
                      <a:pt x="27" y="62"/>
                    </a:lnTo>
                    <a:lnTo>
                      <a:pt x="28" y="67"/>
                    </a:lnTo>
                    <a:lnTo>
                      <a:pt x="28" y="70"/>
                    </a:lnTo>
                    <a:lnTo>
                      <a:pt x="29" y="74"/>
                    </a:lnTo>
                    <a:lnTo>
                      <a:pt x="30" y="75"/>
                    </a:lnTo>
                    <a:lnTo>
                      <a:pt x="36" y="78"/>
                    </a:lnTo>
                    <a:lnTo>
                      <a:pt x="46" y="7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52" name="Freeform 432"/>
              <p:cNvSpPr>
                <a:spLocks noEditPoints="1"/>
              </p:cNvSpPr>
              <p:nvPr userDrawn="1"/>
            </p:nvSpPr>
            <p:spPr bwMode="auto">
              <a:xfrm>
                <a:off x="1797" y="3612"/>
                <a:ext cx="23" cy="3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0" y="1"/>
                  </a:cxn>
                  <a:cxn ang="0">
                    <a:pos x="23" y="1"/>
                  </a:cxn>
                  <a:cxn ang="0">
                    <a:pos x="22" y="12"/>
                  </a:cxn>
                  <a:cxn ang="0">
                    <a:pos x="23" y="12"/>
                  </a:cxn>
                  <a:cxn ang="0">
                    <a:pos x="26" y="6"/>
                  </a:cxn>
                  <a:cxn ang="0">
                    <a:pos x="31" y="2"/>
                  </a:cxn>
                  <a:cxn ang="0">
                    <a:pos x="36" y="1"/>
                  </a:cxn>
                  <a:cxn ang="0">
                    <a:pos x="43" y="0"/>
                  </a:cxn>
                  <a:cxn ang="0">
                    <a:pos x="49" y="1"/>
                  </a:cxn>
                  <a:cxn ang="0">
                    <a:pos x="55" y="2"/>
                  </a:cxn>
                  <a:cxn ang="0">
                    <a:pos x="59" y="3"/>
                  </a:cxn>
                  <a:cxn ang="0">
                    <a:pos x="63" y="6"/>
                  </a:cxn>
                  <a:cxn ang="0">
                    <a:pos x="67" y="10"/>
                  </a:cxn>
                  <a:cxn ang="0">
                    <a:pos x="68" y="14"/>
                  </a:cxn>
                  <a:cxn ang="0">
                    <a:pos x="69" y="19"/>
                  </a:cxn>
                  <a:cxn ang="0">
                    <a:pos x="70" y="26"/>
                  </a:cxn>
                  <a:cxn ang="0">
                    <a:pos x="70" y="42"/>
                  </a:cxn>
                  <a:cxn ang="0">
                    <a:pos x="69" y="49"/>
                  </a:cxn>
                  <a:cxn ang="0">
                    <a:pos x="69" y="56"/>
                  </a:cxn>
                  <a:cxn ang="0">
                    <a:pos x="67" y="61"/>
                  </a:cxn>
                  <a:cxn ang="0">
                    <a:pos x="64" y="65"/>
                  </a:cxn>
                  <a:cxn ang="0">
                    <a:pos x="60" y="67"/>
                  </a:cxn>
                  <a:cxn ang="0">
                    <a:pos x="55" y="70"/>
                  </a:cxn>
                  <a:cxn ang="0">
                    <a:pos x="51" y="71"/>
                  </a:cxn>
                  <a:cxn ang="0">
                    <a:pos x="43" y="72"/>
                  </a:cxn>
                  <a:cxn ang="0">
                    <a:pos x="37" y="71"/>
                  </a:cxn>
                  <a:cxn ang="0">
                    <a:pos x="31" y="70"/>
                  </a:cxn>
                  <a:cxn ang="0">
                    <a:pos x="27" y="66"/>
                  </a:cxn>
                  <a:cxn ang="0">
                    <a:pos x="23" y="60"/>
                  </a:cxn>
                  <a:cxn ang="0">
                    <a:pos x="23" y="60"/>
                  </a:cxn>
                  <a:cxn ang="0">
                    <a:pos x="23" y="102"/>
                  </a:cxn>
                  <a:cxn ang="0">
                    <a:pos x="0" y="102"/>
                  </a:cxn>
                  <a:cxn ang="0">
                    <a:pos x="35" y="18"/>
                  </a:cxn>
                  <a:cxn ang="0">
                    <a:pos x="31" y="18"/>
                  </a:cxn>
                  <a:cxn ang="0">
                    <a:pos x="28" y="18"/>
                  </a:cxn>
                  <a:cxn ang="0">
                    <a:pos x="26" y="19"/>
                  </a:cxn>
                  <a:cxn ang="0">
                    <a:pos x="25" y="22"/>
                  </a:cxn>
                  <a:cxn ang="0">
                    <a:pos x="23" y="27"/>
                  </a:cxn>
                  <a:cxn ang="0">
                    <a:pos x="23" y="37"/>
                  </a:cxn>
                  <a:cxn ang="0">
                    <a:pos x="23" y="44"/>
                  </a:cxn>
                  <a:cxn ang="0">
                    <a:pos x="25" y="50"/>
                  </a:cxn>
                  <a:cxn ang="0">
                    <a:pos x="26" y="51"/>
                  </a:cxn>
                  <a:cxn ang="0">
                    <a:pos x="28" y="53"/>
                  </a:cxn>
                  <a:cxn ang="0">
                    <a:pos x="31" y="54"/>
                  </a:cxn>
                  <a:cxn ang="0">
                    <a:pos x="35" y="54"/>
                  </a:cxn>
                  <a:cxn ang="0">
                    <a:pos x="41" y="54"/>
                  </a:cxn>
                  <a:cxn ang="0">
                    <a:pos x="44" y="51"/>
                  </a:cxn>
                  <a:cxn ang="0">
                    <a:pos x="47" y="45"/>
                  </a:cxn>
                  <a:cxn ang="0">
                    <a:pos x="47" y="37"/>
                  </a:cxn>
                  <a:cxn ang="0">
                    <a:pos x="47" y="27"/>
                  </a:cxn>
                  <a:cxn ang="0">
                    <a:pos x="44" y="22"/>
                  </a:cxn>
                  <a:cxn ang="0">
                    <a:pos x="43" y="19"/>
                  </a:cxn>
                  <a:cxn ang="0">
                    <a:pos x="42" y="18"/>
                  </a:cxn>
                  <a:cxn ang="0">
                    <a:pos x="38" y="18"/>
                  </a:cxn>
                  <a:cxn ang="0">
                    <a:pos x="35" y="18"/>
                  </a:cxn>
                </a:cxnLst>
                <a:rect l="0" t="0" r="r" b="b"/>
                <a:pathLst>
                  <a:path w="70" h="102">
                    <a:moveTo>
                      <a:pt x="0" y="102"/>
                    </a:moveTo>
                    <a:lnTo>
                      <a:pt x="0" y="1"/>
                    </a:lnTo>
                    <a:lnTo>
                      <a:pt x="23" y="1"/>
                    </a:lnTo>
                    <a:lnTo>
                      <a:pt x="22" y="12"/>
                    </a:lnTo>
                    <a:lnTo>
                      <a:pt x="23" y="12"/>
                    </a:lnTo>
                    <a:lnTo>
                      <a:pt x="26" y="6"/>
                    </a:lnTo>
                    <a:lnTo>
                      <a:pt x="31" y="2"/>
                    </a:lnTo>
                    <a:lnTo>
                      <a:pt x="36" y="1"/>
                    </a:lnTo>
                    <a:lnTo>
                      <a:pt x="43" y="0"/>
                    </a:lnTo>
                    <a:lnTo>
                      <a:pt x="49" y="1"/>
                    </a:lnTo>
                    <a:lnTo>
                      <a:pt x="55" y="2"/>
                    </a:lnTo>
                    <a:lnTo>
                      <a:pt x="59" y="3"/>
                    </a:lnTo>
                    <a:lnTo>
                      <a:pt x="63" y="6"/>
                    </a:lnTo>
                    <a:lnTo>
                      <a:pt x="67" y="10"/>
                    </a:lnTo>
                    <a:lnTo>
                      <a:pt x="68" y="14"/>
                    </a:lnTo>
                    <a:lnTo>
                      <a:pt x="69" y="19"/>
                    </a:lnTo>
                    <a:lnTo>
                      <a:pt x="70" y="26"/>
                    </a:lnTo>
                    <a:lnTo>
                      <a:pt x="70" y="42"/>
                    </a:lnTo>
                    <a:lnTo>
                      <a:pt x="69" y="49"/>
                    </a:lnTo>
                    <a:lnTo>
                      <a:pt x="69" y="56"/>
                    </a:lnTo>
                    <a:lnTo>
                      <a:pt x="67" y="61"/>
                    </a:lnTo>
                    <a:lnTo>
                      <a:pt x="64" y="65"/>
                    </a:lnTo>
                    <a:lnTo>
                      <a:pt x="60" y="67"/>
                    </a:lnTo>
                    <a:lnTo>
                      <a:pt x="55" y="70"/>
                    </a:lnTo>
                    <a:lnTo>
                      <a:pt x="51" y="71"/>
                    </a:lnTo>
                    <a:lnTo>
                      <a:pt x="43" y="72"/>
                    </a:lnTo>
                    <a:lnTo>
                      <a:pt x="37" y="71"/>
                    </a:lnTo>
                    <a:lnTo>
                      <a:pt x="31" y="70"/>
                    </a:lnTo>
                    <a:lnTo>
                      <a:pt x="27" y="66"/>
                    </a:lnTo>
                    <a:lnTo>
                      <a:pt x="23" y="60"/>
                    </a:lnTo>
                    <a:lnTo>
                      <a:pt x="23" y="60"/>
                    </a:lnTo>
                    <a:lnTo>
                      <a:pt x="23" y="102"/>
                    </a:lnTo>
                    <a:lnTo>
                      <a:pt x="0" y="102"/>
                    </a:lnTo>
                    <a:close/>
                    <a:moveTo>
                      <a:pt x="35" y="18"/>
                    </a:moveTo>
                    <a:lnTo>
                      <a:pt x="31" y="18"/>
                    </a:lnTo>
                    <a:lnTo>
                      <a:pt x="28" y="18"/>
                    </a:lnTo>
                    <a:lnTo>
                      <a:pt x="26" y="19"/>
                    </a:lnTo>
                    <a:lnTo>
                      <a:pt x="25" y="22"/>
                    </a:lnTo>
                    <a:lnTo>
                      <a:pt x="23" y="27"/>
                    </a:lnTo>
                    <a:lnTo>
                      <a:pt x="23" y="37"/>
                    </a:lnTo>
                    <a:lnTo>
                      <a:pt x="23" y="44"/>
                    </a:lnTo>
                    <a:lnTo>
                      <a:pt x="25" y="50"/>
                    </a:lnTo>
                    <a:lnTo>
                      <a:pt x="26" y="51"/>
                    </a:lnTo>
                    <a:lnTo>
                      <a:pt x="28" y="53"/>
                    </a:lnTo>
                    <a:lnTo>
                      <a:pt x="31" y="54"/>
                    </a:lnTo>
                    <a:lnTo>
                      <a:pt x="35" y="54"/>
                    </a:lnTo>
                    <a:lnTo>
                      <a:pt x="41" y="54"/>
                    </a:lnTo>
                    <a:lnTo>
                      <a:pt x="44" y="51"/>
                    </a:lnTo>
                    <a:lnTo>
                      <a:pt x="47" y="45"/>
                    </a:lnTo>
                    <a:lnTo>
                      <a:pt x="47" y="37"/>
                    </a:lnTo>
                    <a:lnTo>
                      <a:pt x="47" y="27"/>
                    </a:lnTo>
                    <a:lnTo>
                      <a:pt x="44" y="22"/>
                    </a:lnTo>
                    <a:lnTo>
                      <a:pt x="43" y="19"/>
                    </a:lnTo>
                    <a:lnTo>
                      <a:pt x="42" y="18"/>
                    </a:lnTo>
                    <a:lnTo>
                      <a:pt x="38" y="18"/>
                    </a:lnTo>
                    <a:lnTo>
                      <a:pt x="35" y="1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53" name="Freeform 433"/>
              <p:cNvSpPr>
                <a:spLocks/>
              </p:cNvSpPr>
              <p:nvPr userDrawn="1"/>
            </p:nvSpPr>
            <p:spPr bwMode="auto">
              <a:xfrm>
                <a:off x="1823" y="3612"/>
                <a:ext cx="23" cy="24"/>
              </a:xfrm>
              <a:custGeom>
                <a:avLst/>
                <a:gdLst/>
                <a:ahLst/>
                <a:cxnLst>
                  <a:cxn ang="0">
                    <a:pos x="45" y="43"/>
                  </a:cxn>
                  <a:cxn ang="0">
                    <a:pos x="68" y="43"/>
                  </a:cxn>
                  <a:cxn ang="0">
                    <a:pos x="68" y="51"/>
                  </a:cxn>
                  <a:cxn ang="0">
                    <a:pos x="66" y="59"/>
                  </a:cxn>
                  <a:cxn ang="0">
                    <a:pos x="64" y="64"/>
                  </a:cxn>
                  <a:cxn ang="0">
                    <a:pos x="60" y="67"/>
                  </a:cxn>
                  <a:cxn ang="0">
                    <a:pos x="56" y="69"/>
                  </a:cxn>
                  <a:cxn ang="0">
                    <a:pos x="50" y="71"/>
                  </a:cxn>
                  <a:cxn ang="0">
                    <a:pos x="43" y="71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7" y="70"/>
                  </a:cxn>
                  <a:cxn ang="0">
                    <a:pos x="11" y="67"/>
                  </a:cxn>
                  <a:cxn ang="0">
                    <a:pos x="7" y="65"/>
                  </a:cxn>
                  <a:cxn ang="0">
                    <a:pos x="5" y="60"/>
                  </a:cxn>
                  <a:cxn ang="0">
                    <a:pos x="2" y="54"/>
                  </a:cxn>
                  <a:cxn ang="0">
                    <a:pos x="1" y="45"/>
                  </a:cxn>
                  <a:cxn ang="0">
                    <a:pos x="0" y="37"/>
                  </a:cxn>
                  <a:cxn ang="0">
                    <a:pos x="1" y="27"/>
                  </a:cxn>
                  <a:cxn ang="0">
                    <a:pos x="1" y="21"/>
                  </a:cxn>
                  <a:cxn ang="0">
                    <a:pos x="4" y="14"/>
                  </a:cxn>
                  <a:cxn ang="0">
                    <a:pos x="6" y="10"/>
                  </a:cxn>
                  <a:cxn ang="0">
                    <a:pos x="11" y="5"/>
                  </a:cxn>
                  <a:cxn ang="0">
                    <a:pos x="17" y="2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40" y="0"/>
                  </a:cxn>
                  <a:cxn ang="0">
                    <a:pos x="45" y="1"/>
                  </a:cxn>
                  <a:cxn ang="0">
                    <a:pos x="50" y="1"/>
                  </a:cxn>
                  <a:cxn ang="0">
                    <a:pos x="54" y="2"/>
                  </a:cxn>
                  <a:cxn ang="0">
                    <a:pos x="59" y="5"/>
                  </a:cxn>
                  <a:cxn ang="0">
                    <a:pos x="61" y="7"/>
                  </a:cxn>
                  <a:cxn ang="0">
                    <a:pos x="64" y="11"/>
                  </a:cxn>
                  <a:cxn ang="0">
                    <a:pos x="66" y="14"/>
                  </a:cxn>
                  <a:cxn ang="0">
                    <a:pos x="68" y="21"/>
                  </a:cxn>
                  <a:cxn ang="0">
                    <a:pos x="68" y="27"/>
                  </a:cxn>
                  <a:cxn ang="0">
                    <a:pos x="45" y="27"/>
                  </a:cxn>
                  <a:cxn ang="0">
                    <a:pos x="44" y="23"/>
                  </a:cxn>
                  <a:cxn ang="0">
                    <a:pos x="43" y="19"/>
                  </a:cxn>
                  <a:cxn ang="0">
                    <a:pos x="39" y="18"/>
                  </a:cxn>
                  <a:cxn ang="0">
                    <a:pos x="34" y="18"/>
                  </a:cxn>
                  <a:cxn ang="0">
                    <a:pos x="28" y="18"/>
                  </a:cxn>
                  <a:cxn ang="0">
                    <a:pos x="26" y="21"/>
                  </a:cxn>
                  <a:cxn ang="0">
                    <a:pos x="24" y="27"/>
                  </a:cxn>
                  <a:cxn ang="0">
                    <a:pos x="23" y="37"/>
                  </a:cxn>
                  <a:cxn ang="0">
                    <a:pos x="23" y="45"/>
                  </a:cxn>
                  <a:cxn ang="0">
                    <a:pos x="26" y="51"/>
                  </a:cxn>
                  <a:cxn ang="0">
                    <a:pos x="28" y="54"/>
                  </a:cxn>
                  <a:cxn ang="0">
                    <a:pos x="34" y="54"/>
                  </a:cxn>
                  <a:cxn ang="0">
                    <a:pos x="40" y="54"/>
                  </a:cxn>
                  <a:cxn ang="0">
                    <a:pos x="43" y="53"/>
                  </a:cxn>
                  <a:cxn ang="0">
                    <a:pos x="44" y="49"/>
                  </a:cxn>
                  <a:cxn ang="0">
                    <a:pos x="45" y="43"/>
                  </a:cxn>
                </a:cxnLst>
                <a:rect l="0" t="0" r="r" b="b"/>
                <a:pathLst>
                  <a:path w="68" h="72">
                    <a:moveTo>
                      <a:pt x="45" y="43"/>
                    </a:moveTo>
                    <a:lnTo>
                      <a:pt x="68" y="43"/>
                    </a:lnTo>
                    <a:lnTo>
                      <a:pt x="68" y="51"/>
                    </a:lnTo>
                    <a:lnTo>
                      <a:pt x="66" y="59"/>
                    </a:lnTo>
                    <a:lnTo>
                      <a:pt x="64" y="64"/>
                    </a:lnTo>
                    <a:lnTo>
                      <a:pt x="60" y="67"/>
                    </a:lnTo>
                    <a:lnTo>
                      <a:pt x="56" y="69"/>
                    </a:lnTo>
                    <a:lnTo>
                      <a:pt x="50" y="71"/>
                    </a:lnTo>
                    <a:lnTo>
                      <a:pt x="43" y="71"/>
                    </a:lnTo>
                    <a:lnTo>
                      <a:pt x="34" y="72"/>
                    </a:lnTo>
                    <a:lnTo>
                      <a:pt x="24" y="71"/>
                    </a:lnTo>
                    <a:lnTo>
                      <a:pt x="17" y="70"/>
                    </a:lnTo>
                    <a:lnTo>
                      <a:pt x="11" y="67"/>
                    </a:lnTo>
                    <a:lnTo>
                      <a:pt x="7" y="65"/>
                    </a:lnTo>
                    <a:lnTo>
                      <a:pt x="5" y="60"/>
                    </a:lnTo>
                    <a:lnTo>
                      <a:pt x="2" y="54"/>
                    </a:lnTo>
                    <a:lnTo>
                      <a:pt x="1" y="45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1" y="21"/>
                    </a:lnTo>
                    <a:lnTo>
                      <a:pt x="4" y="14"/>
                    </a:lnTo>
                    <a:lnTo>
                      <a:pt x="6" y="10"/>
                    </a:lnTo>
                    <a:lnTo>
                      <a:pt x="11" y="5"/>
                    </a:lnTo>
                    <a:lnTo>
                      <a:pt x="17" y="2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5" y="1"/>
                    </a:lnTo>
                    <a:lnTo>
                      <a:pt x="50" y="1"/>
                    </a:lnTo>
                    <a:lnTo>
                      <a:pt x="54" y="2"/>
                    </a:lnTo>
                    <a:lnTo>
                      <a:pt x="59" y="5"/>
                    </a:lnTo>
                    <a:lnTo>
                      <a:pt x="61" y="7"/>
                    </a:lnTo>
                    <a:lnTo>
                      <a:pt x="64" y="11"/>
                    </a:lnTo>
                    <a:lnTo>
                      <a:pt x="66" y="14"/>
                    </a:lnTo>
                    <a:lnTo>
                      <a:pt x="68" y="21"/>
                    </a:lnTo>
                    <a:lnTo>
                      <a:pt x="68" y="27"/>
                    </a:lnTo>
                    <a:lnTo>
                      <a:pt x="45" y="27"/>
                    </a:lnTo>
                    <a:lnTo>
                      <a:pt x="44" y="23"/>
                    </a:lnTo>
                    <a:lnTo>
                      <a:pt x="43" y="19"/>
                    </a:lnTo>
                    <a:lnTo>
                      <a:pt x="39" y="18"/>
                    </a:lnTo>
                    <a:lnTo>
                      <a:pt x="34" y="18"/>
                    </a:lnTo>
                    <a:lnTo>
                      <a:pt x="28" y="18"/>
                    </a:lnTo>
                    <a:lnTo>
                      <a:pt x="26" y="21"/>
                    </a:lnTo>
                    <a:lnTo>
                      <a:pt x="24" y="27"/>
                    </a:lnTo>
                    <a:lnTo>
                      <a:pt x="23" y="37"/>
                    </a:lnTo>
                    <a:lnTo>
                      <a:pt x="23" y="45"/>
                    </a:lnTo>
                    <a:lnTo>
                      <a:pt x="26" y="51"/>
                    </a:lnTo>
                    <a:lnTo>
                      <a:pt x="28" y="54"/>
                    </a:lnTo>
                    <a:lnTo>
                      <a:pt x="34" y="54"/>
                    </a:lnTo>
                    <a:lnTo>
                      <a:pt x="40" y="54"/>
                    </a:lnTo>
                    <a:lnTo>
                      <a:pt x="43" y="53"/>
                    </a:lnTo>
                    <a:lnTo>
                      <a:pt x="44" y="49"/>
                    </a:lnTo>
                    <a:lnTo>
                      <a:pt x="45" y="43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54" name="Freeform 434"/>
              <p:cNvSpPr>
                <a:spLocks/>
              </p:cNvSpPr>
              <p:nvPr userDrawn="1"/>
            </p:nvSpPr>
            <p:spPr bwMode="auto">
              <a:xfrm>
                <a:off x="1850" y="3612"/>
                <a:ext cx="23" cy="24"/>
              </a:xfrm>
              <a:custGeom>
                <a:avLst/>
                <a:gdLst/>
                <a:ahLst/>
                <a:cxnLst>
                  <a:cxn ang="0">
                    <a:pos x="70" y="71"/>
                  </a:cxn>
                  <a:cxn ang="0">
                    <a:pos x="66" y="71"/>
                  </a:cxn>
                  <a:cxn ang="0">
                    <a:pos x="62" y="72"/>
                  </a:cxn>
                  <a:cxn ang="0">
                    <a:pos x="57" y="71"/>
                  </a:cxn>
                  <a:cxn ang="0">
                    <a:pos x="52" y="71"/>
                  </a:cxn>
                  <a:cxn ang="0">
                    <a:pos x="49" y="70"/>
                  </a:cxn>
                  <a:cxn ang="0">
                    <a:pos x="45" y="67"/>
                  </a:cxn>
                  <a:cxn ang="0">
                    <a:pos x="43" y="65"/>
                  </a:cxn>
                  <a:cxn ang="0">
                    <a:pos x="41" y="61"/>
                  </a:cxn>
                  <a:cxn ang="0">
                    <a:pos x="40" y="58"/>
                  </a:cxn>
                  <a:cxn ang="0">
                    <a:pos x="40" y="51"/>
                  </a:cxn>
                  <a:cxn ang="0">
                    <a:pos x="40" y="49"/>
                  </a:cxn>
                  <a:cxn ang="0">
                    <a:pos x="40" y="46"/>
                  </a:cxn>
                  <a:cxn ang="0">
                    <a:pos x="39" y="44"/>
                  </a:cxn>
                  <a:cxn ang="0">
                    <a:pos x="35" y="43"/>
                  </a:cxn>
                  <a:cxn ang="0">
                    <a:pos x="30" y="43"/>
                  </a:cxn>
                  <a:cxn ang="0">
                    <a:pos x="22" y="43"/>
                  </a:cxn>
                  <a:cxn ang="0">
                    <a:pos x="22" y="71"/>
                  </a:cxn>
                  <a:cxn ang="0">
                    <a:pos x="0" y="71"/>
                  </a:cxn>
                  <a:cxn ang="0">
                    <a:pos x="0" y="1"/>
                  </a:cxn>
                  <a:cxn ang="0">
                    <a:pos x="22" y="1"/>
                  </a:cxn>
                  <a:cxn ang="0">
                    <a:pos x="22" y="27"/>
                  </a:cxn>
                  <a:cxn ang="0">
                    <a:pos x="29" y="27"/>
                  </a:cxn>
                  <a:cxn ang="0">
                    <a:pos x="34" y="26"/>
                  </a:cxn>
                  <a:cxn ang="0">
                    <a:pos x="36" y="24"/>
                  </a:cxn>
                  <a:cxn ang="0">
                    <a:pos x="38" y="23"/>
                  </a:cxn>
                  <a:cxn ang="0">
                    <a:pos x="39" y="19"/>
                  </a:cxn>
                  <a:cxn ang="0">
                    <a:pos x="39" y="13"/>
                  </a:cxn>
                  <a:cxn ang="0">
                    <a:pos x="40" y="10"/>
                  </a:cxn>
                  <a:cxn ang="0">
                    <a:pos x="41" y="6"/>
                  </a:cxn>
                  <a:cxn ang="0">
                    <a:pos x="44" y="3"/>
                  </a:cxn>
                  <a:cxn ang="0">
                    <a:pos x="46" y="2"/>
                  </a:cxn>
                  <a:cxn ang="0">
                    <a:pos x="50" y="1"/>
                  </a:cxn>
                  <a:cxn ang="0">
                    <a:pos x="55" y="1"/>
                  </a:cxn>
                  <a:cxn ang="0">
                    <a:pos x="60" y="0"/>
                  </a:cxn>
                  <a:cxn ang="0">
                    <a:pos x="64" y="1"/>
                  </a:cxn>
                  <a:cxn ang="0">
                    <a:pos x="67" y="1"/>
                  </a:cxn>
                  <a:cxn ang="0">
                    <a:pos x="67" y="14"/>
                  </a:cxn>
                  <a:cxn ang="0">
                    <a:pos x="65" y="14"/>
                  </a:cxn>
                  <a:cxn ang="0">
                    <a:pos x="62" y="14"/>
                  </a:cxn>
                  <a:cxn ang="0">
                    <a:pos x="62" y="17"/>
                  </a:cxn>
                  <a:cxn ang="0">
                    <a:pos x="61" y="18"/>
                  </a:cxn>
                  <a:cxn ang="0">
                    <a:pos x="61" y="26"/>
                  </a:cxn>
                  <a:cxn ang="0">
                    <a:pos x="60" y="29"/>
                  </a:cxn>
                  <a:cxn ang="0">
                    <a:pos x="56" y="32"/>
                  </a:cxn>
                  <a:cxn ang="0">
                    <a:pos x="49" y="33"/>
                  </a:cxn>
                  <a:cxn ang="0">
                    <a:pos x="49" y="34"/>
                  </a:cxn>
                  <a:cxn ang="0">
                    <a:pos x="52" y="34"/>
                  </a:cxn>
                  <a:cxn ang="0">
                    <a:pos x="56" y="35"/>
                  </a:cxn>
                  <a:cxn ang="0">
                    <a:pos x="59" y="37"/>
                  </a:cxn>
                  <a:cxn ang="0">
                    <a:pos x="60" y="38"/>
                  </a:cxn>
                  <a:cxn ang="0">
                    <a:pos x="62" y="43"/>
                  </a:cxn>
                  <a:cxn ang="0">
                    <a:pos x="64" y="50"/>
                  </a:cxn>
                  <a:cxn ang="0">
                    <a:pos x="64" y="53"/>
                  </a:cxn>
                  <a:cxn ang="0">
                    <a:pos x="65" y="55"/>
                  </a:cxn>
                  <a:cxn ang="0">
                    <a:pos x="67" y="56"/>
                  </a:cxn>
                  <a:cxn ang="0">
                    <a:pos x="70" y="56"/>
                  </a:cxn>
                  <a:cxn ang="0">
                    <a:pos x="70" y="71"/>
                  </a:cxn>
                </a:cxnLst>
                <a:rect l="0" t="0" r="r" b="b"/>
                <a:pathLst>
                  <a:path w="70" h="72">
                    <a:moveTo>
                      <a:pt x="70" y="71"/>
                    </a:moveTo>
                    <a:lnTo>
                      <a:pt x="66" y="71"/>
                    </a:lnTo>
                    <a:lnTo>
                      <a:pt x="62" y="72"/>
                    </a:lnTo>
                    <a:lnTo>
                      <a:pt x="57" y="71"/>
                    </a:lnTo>
                    <a:lnTo>
                      <a:pt x="52" y="71"/>
                    </a:lnTo>
                    <a:lnTo>
                      <a:pt x="49" y="70"/>
                    </a:lnTo>
                    <a:lnTo>
                      <a:pt x="45" y="67"/>
                    </a:lnTo>
                    <a:lnTo>
                      <a:pt x="43" y="65"/>
                    </a:lnTo>
                    <a:lnTo>
                      <a:pt x="41" y="61"/>
                    </a:lnTo>
                    <a:lnTo>
                      <a:pt x="40" y="58"/>
                    </a:lnTo>
                    <a:lnTo>
                      <a:pt x="40" y="51"/>
                    </a:lnTo>
                    <a:lnTo>
                      <a:pt x="40" y="49"/>
                    </a:lnTo>
                    <a:lnTo>
                      <a:pt x="40" y="46"/>
                    </a:lnTo>
                    <a:lnTo>
                      <a:pt x="39" y="44"/>
                    </a:lnTo>
                    <a:lnTo>
                      <a:pt x="35" y="43"/>
                    </a:lnTo>
                    <a:lnTo>
                      <a:pt x="30" y="43"/>
                    </a:lnTo>
                    <a:lnTo>
                      <a:pt x="22" y="43"/>
                    </a:lnTo>
                    <a:lnTo>
                      <a:pt x="22" y="71"/>
                    </a:lnTo>
                    <a:lnTo>
                      <a:pt x="0" y="71"/>
                    </a:lnTo>
                    <a:lnTo>
                      <a:pt x="0" y="1"/>
                    </a:lnTo>
                    <a:lnTo>
                      <a:pt x="22" y="1"/>
                    </a:lnTo>
                    <a:lnTo>
                      <a:pt x="22" y="27"/>
                    </a:lnTo>
                    <a:lnTo>
                      <a:pt x="29" y="27"/>
                    </a:lnTo>
                    <a:lnTo>
                      <a:pt x="34" y="26"/>
                    </a:lnTo>
                    <a:lnTo>
                      <a:pt x="36" y="24"/>
                    </a:lnTo>
                    <a:lnTo>
                      <a:pt x="38" y="23"/>
                    </a:lnTo>
                    <a:lnTo>
                      <a:pt x="39" y="19"/>
                    </a:lnTo>
                    <a:lnTo>
                      <a:pt x="39" y="13"/>
                    </a:lnTo>
                    <a:lnTo>
                      <a:pt x="40" y="10"/>
                    </a:lnTo>
                    <a:lnTo>
                      <a:pt x="41" y="6"/>
                    </a:lnTo>
                    <a:lnTo>
                      <a:pt x="44" y="3"/>
                    </a:lnTo>
                    <a:lnTo>
                      <a:pt x="46" y="2"/>
                    </a:lnTo>
                    <a:lnTo>
                      <a:pt x="50" y="1"/>
                    </a:lnTo>
                    <a:lnTo>
                      <a:pt x="55" y="1"/>
                    </a:lnTo>
                    <a:lnTo>
                      <a:pt x="60" y="0"/>
                    </a:lnTo>
                    <a:lnTo>
                      <a:pt x="64" y="1"/>
                    </a:lnTo>
                    <a:lnTo>
                      <a:pt x="67" y="1"/>
                    </a:lnTo>
                    <a:lnTo>
                      <a:pt x="67" y="14"/>
                    </a:lnTo>
                    <a:lnTo>
                      <a:pt x="65" y="14"/>
                    </a:lnTo>
                    <a:lnTo>
                      <a:pt x="62" y="14"/>
                    </a:lnTo>
                    <a:lnTo>
                      <a:pt x="62" y="17"/>
                    </a:lnTo>
                    <a:lnTo>
                      <a:pt x="61" y="18"/>
                    </a:lnTo>
                    <a:lnTo>
                      <a:pt x="61" y="26"/>
                    </a:lnTo>
                    <a:lnTo>
                      <a:pt x="60" y="29"/>
                    </a:lnTo>
                    <a:lnTo>
                      <a:pt x="56" y="32"/>
                    </a:lnTo>
                    <a:lnTo>
                      <a:pt x="49" y="33"/>
                    </a:lnTo>
                    <a:lnTo>
                      <a:pt x="49" y="34"/>
                    </a:lnTo>
                    <a:lnTo>
                      <a:pt x="52" y="34"/>
                    </a:lnTo>
                    <a:lnTo>
                      <a:pt x="56" y="35"/>
                    </a:lnTo>
                    <a:lnTo>
                      <a:pt x="59" y="37"/>
                    </a:lnTo>
                    <a:lnTo>
                      <a:pt x="60" y="38"/>
                    </a:lnTo>
                    <a:lnTo>
                      <a:pt x="62" y="43"/>
                    </a:lnTo>
                    <a:lnTo>
                      <a:pt x="64" y="50"/>
                    </a:lnTo>
                    <a:lnTo>
                      <a:pt x="64" y="53"/>
                    </a:lnTo>
                    <a:lnTo>
                      <a:pt x="65" y="55"/>
                    </a:lnTo>
                    <a:lnTo>
                      <a:pt x="67" y="56"/>
                    </a:lnTo>
                    <a:lnTo>
                      <a:pt x="70" y="56"/>
                    </a:lnTo>
                    <a:lnTo>
                      <a:pt x="70" y="71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55" name="Freeform 435"/>
              <p:cNvSpPr>
                <a:spLocks/>
              </p:cNvSpPr>
              <p:nvPr userDrawn="1"/>
            </p:nvSpPr>
            <p:spPr bwMode="auto">
              <a:xfrm>
                <a:off x="1763" y="1629"/>
                <a:ext cx="42" cy="34"/>
              </a:xfrm>
              <a:custGeom>
                <a:avLst/>
                <a:gdLst/>
                <a:ahLst/>
                <a:cxnLst>
                  <a:cxn ang="0">
                    <a:pos x="25" y="23"/>
                  </a:cxn>
                  <a:cxn ang="0">
                    <a:pos x="27" y="101"/>
                  </a:cxn>
                  <a:cxn ang="0">
                    <a:pos x="0" y="101"/>
                  </a:cxn>
                  <a:cxn ang="0">
                    <a:pos x="0" y="0"/>
                  </a:cxn>
                  <a:cxn ang="0">
                    <a:pos x="42" y="0"/>
                  </a:cxn>
                  <a:cxn ang="0">
                    <a:pos x="62" y="63"/>
                  </a:cxn>
                  <a:cxn ang="0">
                    <a:pos x="63" y="63"/>
                  </a:cxn>
                  <a:cxn ang="0">
                    <a:pos x="80" y="0"/>
                  </a:cxn>
                  <a:cxn ang="0">
                    <a:pos x="124" y="0"/>
                  </a:cxn>
                  <a:cxn ang="0">
                    <a:pos x="124" y="101"/>
                  </a:cxn>
                  <a:cxn ang="0">
                    <a:pos x="97" y="101"/>
                  </a:cxn>
                  <a:cxn ang="0">
                    <a:pos x="100" y="23"/>
                  </a:cxn>
                  <a:cxn ang="0">
                    <a:pos x="99" y="23"/>
                  </a:cxn>
                  <a:cxn ang="0">
                    <a:pos x="74" y="101"/>
                  </a:cxn>
                  <a:cxn ang="0">
                    <a:pos x="51" y="101"/>
                  </a:cxn>
                  <a:cxn ang="0">
                    <a:pos x="25" y="23"/>
                  </a:cxn>
                  <a:cxn ang="0">
                    <a:pos x="25" y="23"/>
                  </a:cxn>
                </a:cxnLst>
                <a:rect l="0" t="0" r="r" b="b"/>
                <a:pathLst>
                  <a:path w="124" h="101">
                    <a:moveTo>
                      <a:pt x="25" y="23"/>
                    </a:moveTo>
                    <a:lnTo>
                      <a:pt x="27" y="101"/>
                    </a:lnTo>
                    <a:lnTo>
                      <a:pt x="0" y="101"/>
                    </a:lnTo>
                    <a:lnTo>
                      <a:pt x="0" y="0"/>
                    </a:lnTo>
                    <a:lnTo>
                      <a:pt x="42" y="0"/>
                    </a:lnTo>
                    <a:lnTo>
                      <a:pt x="62" y="63"/>
                    </a:lnTo>
                    <a:lnTo>
                      <a:pt x="63" y="63"/>
                    </a:lnTo>
                    <a:lnTo>
                      <a:pt x="80" y="0"/>
                    </a:lnTo>
                    <a:lnTo>
                      <a:pt x="124" y="0"/>
                    </a:lnTo>
                    <a:lnTo>
                      <a:pt x="124" y="101"/>
                    </a:lnTo>
                    <a:lnTo>
                      <a:pt x="97" y="101"/>
                    </a:lnTo>
                    <a:lnTo>
                      <a:pt x="100" y="23"/>
                    </a:lnTo>
                    <a:lnTo>
                      <a:pt x="99" y="23"/>
                    </a:lnTo>
                    <a:lnTo>
                      <a:pt x="74" y="101"/>
                    </a:lnTo>
                    <a:lnTo>
                      <a:pt x="51" y="101"/>
                    </a:lnTo>
                    <a:lnTo>
                      <a:pt x="25" y="23"/>
                    </a:lnTo>
                    <a:lnTo>
                      <a:pt x="25" y="23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56" name="Freeform 436"/>
              <p:cNvSpPr>
                <a:spLocks/>
              </p:cNvSpPr>
              <p:nvPr userDrawn="1"/>
            </p:nvSpPr>
            <p:spPr bwMode="auto">
              <a:xfrm>
                <a:off x="1807" y="1640"/>
                <a:ext cx="24" cy="33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54" y="76"/>
                  </a:cxn>
                  <a:cxn ang="0">
                    <a:pos x="53" y="82"/>
                  </a:cxn>
                  <a:cxn ang="0">
                    <a:pos x="50" y="87"/>
                  </a:cxn>
                  <a:cxn ang="0">
                    <a:pos x="48" y="92"/>
                  </a:cxn>
                  <a:cxn ang="0">
                    <a:pos x="45" y="96"/>
                  </a:cxn>
                  <a:cxn ang="0">
                    <a:pos x="42" y="97"/>
                  </a:cxn>
                  <a:cxn ang="0">
                    <a:pos x="37" y="99"/>
                  </a:cxn>
                  <a:cxn ang="0">
                    <a:pos x="31" y="101"/>
                  </a:cxn>
                  <a:cxn ang="0">
                    <a:pos x="24" y="101"/>
                  </a:cxn>
                  <a:cxn ang="0">
                    <a:pos x="23" y="101"/>
                  </a:cxn>
                  <a:cxn ang="0">
                    <a:pos x="22" y="101"/>
                  </a:cxn>
                  <a:cxn ang="0">
                    <a:pos x="21" y="101"/>
                  </a:cxn>
                  <a:cxn ang="0">
                    <a:pos x="20" y="101"/>
                  </a:cxn>
                  <a:cxn ang="0">
                    <a:pos x="17" y="101"/>
                  </a:cxn>
                  <a:cxn ang="0">
                    <a:pos x="17" y="101"/>
                  </a:cxn>
                  <a:cxn ang="0">
                    <a:pos x="17" y="83"/>
                  </a:cxn>
                  <a:cxn ang="0">
                    <a:pos x="18" y="85"/>
                  </a:cxn>
                  <a:cxn ang="0">
                    <a:pos x="22" y="85"/>
                  </a:cxn>
                  <a:cxn ang="0">
                    <a:pos x="24" y="85"/>
                  </a:cxn>
                  <a:cxn ang="0">
                    <a:pos x="26" y="83"/>
                  </a:cxn>
                  <a:cxn ang="0">
                    <a:pos x="28" y="83"/>
                  </a:cxn>
                  <a:cxn ang="0">
                    <a:pos x="29" y="82"/>
                  </a:cxn>
                  <a:cxn ang="0">
                    <a:pos x="31" y="81"/>
                  </a:cxn>
                  <a:cxn ang="0">
                    <a:pos x="31" y="80"/>
                  </a:cxn>
                  <a:cxn ang="0">
                    <a:pos x="32" y="78"/>
                  </a:cxn>
                  <a:cxn ang="0">
                    <a:pos x="32" y="77"/>
                  </a:cxn>
                  <a:cxn ang="0">
                    <a:pos x="33" y="76"/>
                  </a:cxn>
                  <a:cxn ang="0">
                    <a:pos x="33" y="73"/>
                  </a:cxn>
                  <a:cxn ang="0">
                    <a:pos x="34" y="71"/>
                  </a:cxn>
                  <a:cxn ang="0">
                    <a:pos x="34" y="70"/>
                  </a:cxn>
                  <a:cxn ang="0">
                    <a:pos x="31" y="69"/>
                  </a:cxn>
                  <a:cxn ang="0">
                    <a:pos x="28" y="69"/>
                  </a:cxn>
                  <a:cxn ang="0">
                    <a:pos x="24" y="66"/>
                  </a:cxn>
                  <a:cxn ang="0">
                    <a:pos x="22" y="64"/>
                  </a:cxn>
                  <a:cxn ang="0">
                    <a:pos x="17" y="58"/>
                  </a:cxn>
                  <a:cxn ang="0">
                    <a:pos x="15" y="50"/>
                  </a:cxn>
                  <a:cxn ang="0">
                    <a:pos x="0" y="0"/>
                  </a:cxn>
                  <a:cxn ang="0">
                    <a:pos x="23" y="0"/>
                  </a:cxn>
                  <a:cxn ang="0">
                    <a:pos x="33" y="42"/>
                  </a:cxn>
                  <a:cxn ang="0">
                    <a:pos x="34" y="45"/>
                  </a:cxn>
                  <a:cxn ang="0">
                    <a:pos x="36" y="48"/>
                  </a:cxn>
                  <a:cxn ang="0">
                    <a:pos x="37" y="49"/>
                  </a:cxn>
                  <a:cxn ang="0">
                    <a:pos x="39" y="50"/>
                  </a:cxn>
                  <a:cxn ang="0">
                    <a:pos x="49" y="0"/>
                  </a:cxn>
                  <a:cxn ang="0">
                    <a:pos x="72" y="0"/>
                  </a:cxn>
                </a:cxnLst>
                <a:rect l="0" t="0" r="r" b="b"/>
                <a:pathLst>
                  <a:path w="72" h="101">
                    <a:moveTo>
                      <a:pt x="72" y="0"/>
                    </a:moveTo>
                    <a:lnTo>
                      <a:pt x="54" y="76"/>
                    </a:lnTo>
                    <a:lnTo>
                      <a:pt x="53" y="82"/>
                    </a:lnTo>
                    <a:lnTo>
                      <a:pt x="50" y="87"/>
                    </a:lnTo>
                    <a:lnTo>
                      <a:pt x="48" y="92"/>
                    </a:lnTo>
                    <a:lnTo>
                      <a:pt x="45" y="96"/>
                    </a:lnTo>
                    <a:lnTo>
                      <a:pt x="42" y="97"/>
                    </a:lnTo>
                    <a:lnTo>
                      <a:pt x="37" y="99"/>
                    </a:lnTo>
                    <a:lnTo>
                      <a:pt x="31" y="101"/>
                    </a:lnTo>
                    <a:lnTo>
                      <a:pt x="24" y="101"/>
                    </a:lnTo>
                    <a:lnTo>
                      <a:pt x="23" y="101"/>
                    </a:lnTo>
                    <a:lnTo>
                      <a:pt x="22" y="101"/>
                    </a:lnTo>
                    <a:lnTo>
                      <a:pt x="21" y="101"/>
                    </a:lnTo>
                    <a:lnTo>
                      <a:pt x="20" y="101"/>
                    </a:lnTo>
                    <a:lnTo>
                      <a:pt x="17" y="101"/>
                    </a:lnTo>
                    <a:lnTo>
                      <a:pt x="17" y="101"/>
                    </a:lnTo>
                    <a:lnTo>
                      <a:pt x="17" y="83"/>
                    </a:lnTo>
                    <a:lnTo>
                      <a:pt x="18" y="85"/>
                    </a:lnTo>
                    <a:lnTo>
                      <a:pt x="22" y="85"/>
                    </a:lnTo>
                    <a:lnTo>
                      <a:pt x="24" y="85"/>
                    </a:lnTo>
                    <a:lnTo>
                      <a:pt x="26" y="83"/>
                    </a:lnTo>
                    <a:lnTo>
                      <a:pt x="28" y="83"/>
                    </a:lnTo>
                    <a:lnTo>
                      <a:pt x="29" y="82"/>
                    </a:lnTo>
                    <a:lnTo>
                      <a:pt x="31" y="81"/>
                    </a:lnTo>
                    <a:lnTo>
                      <a:pt x="31" y="80"/>
                    </a:lnTo>
                    <a:lnTo>
                      <a:pt x="32" y="78"/>
                    </a:lnTo>
                    <a:lnTo>
                      <a:pt x="32" y="77"/>
                    </a:lnTo>
                    <a:lnTo>
                      <a:pt x="33" y="76"/>
                    </a:lnTo>
                    <a:lnTo>
                      <a:pt x="33" y="73"/>
                    </a:lnTo>
                    <a:lnTo>
                      <a:pt x="34" y="71"/>
                    </a:lnTo>
                    <a:lnTo>
                      <a:pt x="34" y="70"/>
                    </a:lnTo>
                    <a:lnTo>
                      <a:pt x="31" y="69"/>
                    </a:lnTo>
                    <a:lnTo>
                      <a:pt x="28" y="69"/>
                    </a:lnTo>
                    <a:lnTo>
                      <a:pt x="24" y="66"/>
                    </a:lnTo>
                    <a:lnTo>
                      <a:pt x="22" y="64"/>
                    </a:lnTo>
                    <a:lnTo>
                      <a:pt x="17" y="58"/>
                    </a:lnTo>
                    <a:lnTo>
                      <a:pt x="15" y="5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33" y="42"/>
                    </a:lnTo>
                    <a:lnTo>
                      <a:pt x="34" y="45"/>
                    </a:lnTo>
                    <a:lnTo>
                      <a:pt x="36" y="48"/>
                    </a:lnTo>
                    <a:lnTo>
                      <a:pt x="37" y="49"/>
                    </a:lnTo>
                    <a:lnTo>
                      <a:pt x="39" y="50"/>
                    </a:lnTo>
                    <a:lnTo>
                      <a:pt x="49" y="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57" name="Freeform 437"/>
              <p:cNvSpPr>
                <a:spLocks noEditPoints="1"/>
              </p:cNvSpPr>
              <p:nvPr userDrawn="1"/>
            </p:nvSpPr>
            <p:spPr bwMode="auto">
              <a:xfrm>
                <a:off x="1834" y="1639"/>
                <a:ext cx="23" cy="34"/>
              </a:xfrm>
              <a:custGeom>
                <a:avLst/>
                <a:gdLst/>
                <a:ahLst/>
                <a:cxnLst>
                  <a:cxn ang="0">
                    <a:pos x="0" y="101"/>
                  </a:cxn>
                  <a:cxn ang="0">
                    <a:pos x="0" y="2"/>
                  </a:cxn>
                  <a:cxn ang="0">
                    <a:pos x="23" y="2"/>
                  </a:cxn>
                  <a:cxn ang="0">
                    <a:pos x="22" y="13"/>
                  </a:cxn>
                  <a:cxn ang="0">
                    <a:pos x="23" y="13"/>
                  </a:cxn>
                  <a:cxn ang="0">
                    <a:pos x="25" y="7"/>
                  </a:cxn>
                  <a:cxn ang="0">
                    <a:pos x="30" y="3"/>
                  </a:cxn>
                  <a:cxn ang="0">
                    <a:pos x="35" y="2"/>
                  </a:cxn>
                  <a:cxn ang="0">
                    <a:pos x="43" y="0"/>
                  </a:cxn>
                  <a:cxn ang="0">
                    <a:pos x="49" y="0"/>
                  </a:cxn>
                  <a:cxn ang="0">
                    <a:pos x="55" y="2"/>
                  </a:cxn>
                  <a:cxn ang="0">
                    <a:pos x="59" y="4"/>
                  </a:cxn>
                  <a:cxn ang="0">
                    <a:pos x="64" y="7"/>
                  </a:cxn>
                  <a:cxn ang="0">
                    <a:pos x="66" y="10"/>
                  </a:cxn>
                  <a:cxn ang="0">
                    <a:pos x="68" y="14"/>
                  </a:cxn>
                  <a:cxn ang="0">
                    <a:pos x="70" y="20"/>
                  </a:cxn>
                  <a:cxn ang="0">
                    <a:pos x="70" y="26"/>
                  </a:cxn>
                  <a:cxn ang="0">
                    <a:pos x="70" y="42"/>
                  </a:cxn>
                  <a:cxn ang="0">
                    <a:pos x="70" y="50"/>
                  </a:cxn>
                  <a:cxn ang="0">
                    <a:pos x="68" y="56"/>
                  </a:cxn>
                  <a:cxn ang="0">
                    <a:pos x="66" y="61"/>
                  </a:cxn>
                  <a:cxn ang="0">
                    <a:pos x="64" y="66"/>
                  </a:cxn>
                  <a:cxn ang="0">
                    <a:pos x="60" y="68"/>
                  </a:cxn>
                  <a:cxn ang="0">
                    <a:pos x="55" y="71"/>
                  </a:cxn>
                  <a:cxn ang="0">
                    <a:pos x="50" y="72"/>
                  </a:cxn>
                  <a:cxn ang="0">
                    <a:pos x="43" y="72"/>
                  </a:cxn>
                  <a:cxn ang="0">
                    <a:pos x="37" y="72"/>
                  </a:cxn>
                  <a:cxn ang="0">
                    <a:pos x="32" y="69"/>
                  </a:cxn>
                  <a:cxn ang="0">
                    <a:pos x="27" y="67"/>
                  </a:cxn>
                  <a:cxn ang="0">
                    <a:pos x="24" y="61"/>
                  </a:cxn>
                  <a:cxn ang="0">
                    <a:pos x="23" y="61"/>
                  </a:cxn>
                  <a:cxn ang="0">
                    <a:pos x="23" y="101"/>
                  </a:cxn>
                  <a:cxn ang="0">
                    <a:pos x="0" y="101"/>
                  </a:cxn>
                  <a:cxn ang="0">
                    <a:pos x="34" y="18"/>
                  </a:cxn>
                  <a:cxn ang="0">
                    <a:pos x="30" y="19"/>
                  </a:cxn>
                  <a:cxn ang="0">
                    <a:pos x="28" y="19"/>
                  </a:cxn>
                  <a:cxn ang="0">
                    <a:pos x="27" y="20"/>
                  </a:cxn>
                  <a:cxn ang="0">
                    <a:pos x="25" y="21"/>
                  </a:cxn>
                  <a:cxn ang="0">
                    <a:pos x="23" y="28"/>
                  </a:cxn>
                  <a:cxn ang="0">
                    <a:pos x="23" y="36"/>
                  </a:cxn>
                  <a:cxn ang="0">
                    <a:pos x="23" y="45"/>
                  </a:cxn>
                  <a:cxn ang="0">
                    <a:pos x="24" y="51"/>
                  </a:cxn>
                  <a:cxn ang="0">
                    <a:pos x="27" y="52"/>
                  </a:cxn>
                  <a:cxn ang="0">
                    <a:pos x="28" y="53"/>
                  </a:cxn>
                  <a:cxn ang="0">
                    <a:pos x="30" y="55"/>
                  </a:cxn>
                  <a:cxn ang="0">
                    <a:pos x="34" y="55"/>
                  </a:cxn>
                  <a:cxn ang="0">
                    <a:pos x="40" y="53"/>
                  </a:cxn>
                  <a:cxn ang="0">
                    <a:pos x="44" y="51"/>
                  </a:cxn>
                  <a:cxn ang="0">
                    <a:pos x="46" y="46"/>
                  </a:cxn>
                  <a:cxn ang="0">
                    <a:pos x="46" y="36"/>
                  </a:cxn>
                  <a:cxn ang="0">
                    <a:pos x="46" y="28"/>
                  </a:cxn>
                  <a:cxn ang="0">
                    <a:pos x="45" y="21"/>
                  </a:cxn>
                  <a:cxn ang="0">
                    <a:pos x="44" y="20"/>
                  </a:cxn>
                  <a:cxn ang="0">
                    <a:pos x="41" y="19"/>
                  </a:cxn>
                  <a:cxn ang="0">
                    <a:pos x="38" y="19"/>
                  </a:cxn>
                  <a:cxn ang="0">
                    <a:pos x="34" y="18"/>
                  </a:cxn>
                </a:cxnLst>
                <a:rect l="0" t="0" r="r" b="b"/>
                <a:pathLst>
                  <a:path w="70" h="101">
                    <a:moveTo>
                      <a:pt x="0" y="101"/>
                    </a:moveTo>
                    <a:lnTo>
                      <a:pt x="0" y="2"/>
                    </a:lnTo>
                    <a:lnTo>
                      <a:pt x="23" y="2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5" y="7"/>
                    </a:lnTo>
                    <a:lnTo>
                      <a:pt x="30" y="3"/>
                    </a:lnTo>
                    <a:lnTo>
                      <a:pt x="35" y="2"/>
                    </a:lnTo>
                    <a:lnTo>
                      <a:pt x="43" y="0"/>
                    </a:lnTo>
                    <a:lnTo>
                      <a:pt x="49" y="0"/>
                    </a:lnTo>
                    <a:lnTo>
                      <a:pt x="55" y="2"/>
                    </a:lnTo>
                    <a:lnTo>
                      <a:pt x="59" y="4"/>
                    </a:lnTo>
                    <a:lnTo>
                      <a:pt x="64" y="7"/>
                    </a:lnTo>
                    <a:lnTo>
                      <a:pt x="66" y="10"/>
                    </a:lnTo>
                    <a:lnTo>
                      <a:pt x="68" y="14"/>
                    </a:lnTo>
                    <a:lnTo>
                      <a:pt x="70" y="20"/>
                    </a:lnTo>
                    <a:lnTo>
                      <a:pt x="70" y="26"/>
                    </a:lnTo>
                    <a:lnTo>
                      <a:pt x="70" y="42"/>
                    </a:lnTo>
                    <a:lnTo>
                      <a:pt x="70" y="50"/>
                    </a:lnTo>
                    <a:lnTo>
                      <a:pt x="68" y="56"/>
                    </a:lnTo>
                    <a:lnTo>
                      <a:pt x="66" y="61"/>
                    </a:lnTo>
                    <a:lnTo>
                      <a:pt x="64" y="66"/>
                    </a:lnTo>
                    <a:lnTo>
                      <a:pt x="60" y="68"/>
                    </a:lnTo>
                    <a:lnTo>
                      <a:pt x="55" y="71"/>
                    </a:lnTo>
                    <a:lnTo>
                      <a:pt x="50" y="72"/>
                    </a:lnTo>
                    <a:lnTo>
                      <a:pt x="43" y="72"/>
                    </a:lnTo>
                    <a:lnTo>
                      <a:pt x="37" y="72"/>
                    </a:lnTo>
                    <a:lnTo>
                      <a:pt x="32" y="69"/>
                    </a:lnTo>
                    <a:lnTo>
                      <a:pt x="27" y="67"/>
                    </a:lnTo>
                    <a:lnTo>
                      <a:pt x="24" y="61"/>
                    </a:lnTo>
                    <a:lnTo>
                      <a:pt x="23" y="61"/>
                    </a:lnTo>
                    <a:lnTo>
                      <a:pt x="23" y="101"/>
                    </a:lnTo>
                    <a:lnTo>
                      <a:pt x="0" y="101"/>
                    </a:lnTo>
                    <a:close/>
                    <a:moveTo>
                      <a:pt x="34" y="18"/>
                    </a:moveTo>
                    <a:lnTo>
                      <a:pt x="30" y="19"/>
                    </a:lnTo>
                    <a:lnTo>
                      <a:pt x="28" y="19"/>
                    </a:lnTo>
                    <a:lnTo>
                      <a:pt x="27" y="20"/>
                    </a:lnTo>
                    <a:lnTo>
                      <a:pt x="25" y="21"/>
                    </a:lnTo>
                    <a:lnTo>
                      <a:pt x="23" y="28"/>
                    </a:lnTo>
                    <a:lnTo>
                      <a:pt x="23" y="36"/>
                    </a:lnTo>
                    <a:lnTo>
                      <a:pt x="23" y="45"/>
                    </a:lnTo>
                    <a:lnTo>
                      <a:pt x="24" y="51"/>
                    </a:lnTo>
                    <a:lnTo>
                      <a:pt x="27" y="52"/>
                    </a:lnTo>
                    <a:lnTo>
                      <a:pt x="28" y="53"/>
                    </a:lnTo>
                    <a:lnTo>
                      <a:pt x="30" y="55"/>
                    </a:lnTo>
                    <a:lnTo>
                      <a:pt x="34" y="55"/>
                    </a:lnTo>
                    <a:lnTo>
                      <a:pt x="40" y="53"/>
                    </a:lnTo>
                    <a:lnTo>
                      <a:pt x="44" y="51"/>
                    </a:lnTo>
                    <a:lnTo>
                      <a:pt x="46" y="46"/>
                    </a:lnTo>
                    <a:lnTo>
                      <a:pt x="46" y="36"/>
                    </a:lnTo>
                    <a:lnTo>
                      <a:pt x="46" y="28"/>
                    </a:lnTo>
                    <a:lnTo>
                      <a:pt x="45" y="21"/>
                    </a:lnTo>
                    <a:lnTo>
                      <a:pt x="44" y="20"/>
                    </a:lnTo>
                    <a:lnTo>
                      <a:pt x="41" y="19"/>
                    </a:lnTo>
                    <a:lnTo>
                      <a:pt x="38" y="19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58" name="Freeform 438"/>
              <p:cNvSpPr>
                <a:spLocks/>
              </p:cNvSpPr>
              <p:nvPr userDrawn="1"/>
            </p:nvSpPr>
            <p:spPr bwMode="auto">
              <a:xfrm>
                <a:off x="1861" y="1640"/>
                <a:ext cx="32" cy="23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47" y="49"/>
                  </a:cxn>
                  <a:cxn ang="0">
                    <a:pos x="48" y="49"/>
                  </a:cxn>
                  <a:cxn ang="0">
                    <a:pos x="59" y="0"/>
                  </a:cxn>
                  <a:cxn ang="0">
                    <a:pos x="95" y="0"/>
                  </a:cxn>
                  <a:cxn ang="0">
                    <a:pos x="95" y="70"/>
                  </a:cxn>
                  <a:cxn ang="0">
                    <a:pos x="73" y="70"/>
                  </a:cxn>
                  <a:cxn ang="0">
                    <a:pos x="73" y="14"/>
                  </a:cxn>
                  <a:cxn ang="0">
                    <a:pos x="73" y="14"/>
                  </a:cxn>
                  <a:cxn ang="0">
                    <a:pos x="58" y="70"/>
                  </a:cxn>
                  <a:cxn ang="0">
                    <a:pos x="37" y="70"/>
                  </a:cxn>
                  <a:cxn ang="0">
                    <a:pos x="22" y="14"/>
                  </a:cxn>
                  <a:cxn ang="0">
                    <a:pos x="22" y="14"/>
                  </a:cxn>
                  <a:cxn ang="0">
                    <a:pos x="22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36" y="0"/>
                  </a:cxn>
                </a:cxnLst>
                <a:rect l="0" t="0" r="r" b="b"/>
                <a:pathLst>
                  <a:path w="95" h="70">
                    <a:moveTo>
                      <a:pt x="36" y="0"/>
                    </a:moveTo>
                    <a:lnTo>
                      <a:pt x="47" y="49"/>
                    </a:lnTo>
                    <a:lnTo>
                      <a:pt x="48" y="49"/>
                    </a:lnTo>
                    <a:lnTo>
                      <a:pt x="59" y="0"/>
                    </a:lnTo>
                    <a:lnTo>
                      <a:pt x="95" y="0"/>
                    </a:lnTo>
                    <a:lnTo>
                      <a:pt x="95" y="70"/>
                    </a:lnTo>
                    <a:lnTo>
                      <a:pt x="73" y="70"/>
                    </a:lnTo>
                    <a:lnTo>
                      <a:pt x="73" y="14"/>
                    </a:lnTo>
                    <a:lnTo>
                      <a:pt x="73" y="14"/>
                    </a:lnTo>
                    <a:lnTo>
                      <a:pt x="58" y="70"/>
                    </a:lnTo>
                    <a:lnTo>
                      <a:pt x="37" y="70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22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59" name="Freeform 439"/>
              <p:cNvSpPr>
                <a:spLocks noEditPoints="1"/>
              </p:cNvSpPr>
              <p:nvPr userDrawn="1"/>
            </p:nvSpPr>
            <p:spPr bwMode="auto">
              <a:xfrm>
                <a:off x="1898" y="1639"/>
                <a:ext cx="22" cy="24"/>
              </a:xfrm>
              <a:custGeom>
                <a:avLst/>
                <a:gdLst/>
                <a:ahLst/>
                <a:cxnLst>
                  <a:cxn ang="0">
                    <a:pos x="28" y="42"/>
                  </a:cxn>
                  <a:cxn ang="0">
                    <a:pos x="23" y="46"/>
                  </a:cxn>
                  <a:cxn ang="0">
                    <a:pos x="23" y="52"/>
                  </a:cxn>
                  <a:cxn ang="0">
                    <a:pos x="24" y="56"/>
                  </a:cxn>
                  <a:cxn ang="0">
                    <a:pos x="28" y="57"/>
                  </a:cxn>
                  <a:cxn ang="0">
                    <a:pos x="30" y="57"/>
                  </a:cxn>
                  <a:cxn ang="0">
                    <a:pos x="39" y="57"/>
                  </a:cxn>
                  <a:cxn ang="0">
                    <a:pos x="44" y="53"/>
                  </a:cxn>
                  <a:cxn ang="0">
                    <a:pos x="44" y="46"/>
                  </a:cxn>
                  <a:cxn ang="0">
                    <a:pos x="38" y="42"/>
                  </a:cxn>
                  <a:cxn ang="0">
                    <a:pos x="45" y="72"/>
                  </a:cxn>
                  <a:cxn ang="0">
                    <a:pos x="45" y="61"/>
                  </a:cxn>
                  <a:cxn ang="0">
                    <a:pos x="39" y="69"/>
                  </a:cxn>
                  <a:cxn ang="0">
                    <a:pos x="24" y="72"/>
                  </a:cxn>
                  <a:cxn ang="0">
                    <a:pos x="13" y="71"/>
                  </a:cxn>
                  <a:cxn ang="0">
                    <a:pos x="6" y="68"/>
                  </a:cxn>
                  <a:cxn ang="0">
                    <a:pos x="1" y="61"/>
                  </a:cxn>
                  <a:cxn ang="0">
                    <a:pos x="0" y="51"/>
                  </a:cxn>
                  <a:cxn ang="0">
                    <a:pos x="1" y="40"/>
                  </a:cxn>
                  <a:cxn ang="0">
                    <a:pos x="6" y="34"/>
                  </a:cxn>
                  <a:cxn ang="0">
                    <a:pos x="13" y="30"/>
                  </a:cxn>
                  <a:cxn ang="0">
                    <a:pos x="24" y="29"/>
                  </a:cxn>
                  <a:cxn ang="0">
                    <a:pos x="30" y="29"/>
                  </a:cxn>
                  <a:cxn ang="0">
                    <a:pos x="35" y="29"/>
                  </a:cxn>
                  <a:cxn ang="0">
                    <a:pos x="40" y="31"/>
                  </a:cxn>
                  <a:cxn ang="0">
                    <a:pos x="44" y="36"/>
                  </a:cxn>
                  <a:cxn ang="0">
                    <a:pos x="45" y="25"/>
                  </a:cxn>
                  <a:cxn ang="0">
                    <a:pos x="45" y="20"/>
                  </a:cxn>
                  <a:cxn ang="0">
                    <a:pos x="44" y="18"/>
                  </a:cxn>
                  <a:cxn ang="0">
                    <a:pos x="40" y="15"/>
                  </a:cxn>
                  <a:cxn ang="0">
                    <a:pos x="34" y="14"/>
                  </a:cxn>
                  <a:cxn ang="0">
                    <a:pos x="28" y="16"/>
                  </a:cxn>
                  <a:cxn ang="0">
                    <a:pos x="25" y="23"/>
                  </a:cxn>
                  <a:cxn ang="0">
                    <a:pos x="2" y="19"/>
                  </a:cxn>
                  <a:cxn ang="0">
                    <a:pos x="3" y="13"/>
                  </a:cxn>
                  <a:cxn ang="0">
                    <a:pos x="6" y="9"/>
                  </a:cxn>
                  <a:cxn ang="0">
                    <a:pos x="8" y="5"/>
                  </a:cxn>
                  <a:cxn ang="0">
                    <a:pos x="12" y="3"/>
                  </a:cxn>
                  <a:cxn ang="0">
                    <a:pos x="17" y="2"/>
                  </a:cxn>
                  <a:cxn ang="0">
                    <a:pos x="20" y="0"/>
                  </a:cxn>
                  <a:cxn ang="0">
                    <a:pos x="27" y="0"/>
                  </a:cxn>
                  <a:cxn ang="0">
                    <a:pos x="32" y="0"/>
                  </a:cxn>
                  <a:cxn ang="0">
                    <a:pos x="41" y="0"/>
                  </a:cxn>
                  <a:cxn ang="0">
                    <a:pos x="51" y="2"/>
                  </a:cxn>
                  <a:cxn ang="0">
                    <a:pos x="60" y="5"/>
                  </a:cxn>
                  <a:cxn ang="0">
                    <a:pos x="65" y="12"/>
                  </a:cxn>
                  <a:cxn ang="0">
                    <a:pos x="67" y="21"/>
                  </a:cxn>
                  <a:cxn ang="0">
                    <a:pos x="67" y="72"/>
                  </a:cxn>
                </a:cxnLst>
                <a:rect l="0" t="0" r="r" b="b"/>
                <a:pathLst>
                  <a:path w="67" h="72">
                    <a:moveTo>
                      <a:pt x="32" y="42"/>
                    </a:moveTo>
                    <a:lnTo>
                      <a:pt x="28" y="42"/>
                    </a:lnTo>
                    <a:lnTo>
                      <a:pt x="25" y="44"/>
                    </a:lnTo>
                    <a:lnTo>
                      <a:pt x="23" y="46"/>
                    </a:lnTo>
                    <a:lnTo>
                      <a:pt x="22" y="50"/>
                    </a:lnTo>
                    <a:lnTo>
                      <a:pt x="23" y="52"/>
                    </a:lnTo>
                    <a:lnTo>
                      <a:pt x="23" y="55"/>
                    </a:lnTo>
                    <a:lnTo>
                      <a:pt x="24" y="56"/>
                    </a:lnTo>
                    <a:lnTo>
                      <a:pt x="25" y="56"/>
                    </a:lnTo>
                    <a:lnTo>
                      <a:pt x="28" y="57"/>
                    </a:lnTo>
                    <a:lnTo>
                      <a:pt x="29" y="57"/>
                    </a:lnTo>
                    <a:lnTo>
                      <a:pt x="30" y="57"/>
                    </a:lnTo>
                    <a:lnTo>
                      <a:pt x="32" y="57"/>
                    </a:lnTo>
                    <a:lnTo>
                      <a:pt x="39" y="57"/>
                    </a:lnTo>
                    <a:lnTo>
                      <a:pt x="43" y="56"/>
                    </a:lnTo>
                    <a:lnTo>
                      <a:pt x="44" y="53"/>
                    </a:lnTo>
                    <a:lnTo>
                      <a:pt x="45" y="48"/>
                    </a:lnTo>
                    <a:lnTo>
                      <a:pt x="44" y="46"/>
                    </a:lnTo>
                    <a:lnTo>
                      <a:pt x="41" y="44"/>
                    </a:lnTo>
                    <a:lnTo>
                      <a:pt x="38" y="42"/>
                    </a:lnTo>
                    <a:lnTo>
                      <a:pt x="32" y="42"/>
                    </a:lnTo>
                    <a:close/>
                    <a:moveTo>
                      <a:pt x="45" y="72"/>
                    </a:moveTo>
                    <a:lnTo>
                      <a:pt x="45" y="61"/>
                    </a:lnTo>
                    <a:lnTo>
                      <a:pt x="45" y="61"/>
                    </a:lnTo>
                    <a:lnTo>
                      <a:pt x="43" y="66"/>
                    </a:lnTo>
                    <a:lnTo>
                      <a:pt x="39" y="69"/>
                    </a:lnTo>
                    <a:lnTo>
                      <a:pt x="33" y="72"/>
                    </a:lnTo>
                    <a:lnTo>
                      <a:pt x="24" y="72"/>
                    </a:lnTo>
                    <a:lnTo>
                      <a:pt x="18" y="72"/>
                    </a:lnTo>
                    <a:lnTo>
                      <a:pt x="13" y="71"/>
                    </a:lnTo>
                    <a:lnTo>
                      <a:pt x="9" y="69"/>
                    </a:lnTo>
                    <a:lnTo>
                      <a:pt x="6" y="68"/>
                    </a:lnTo>
                    <a:lnTo>
                      <a:pt x="3" y="64"/>
                    </a:lnTo>
                    <a:lnTo>
                      <a:pt x="1" y="61"/>
                    </a:lnTo>
                    <a:lnTo>
                      <a:pt x="0" y="56"/>
                    </a:lnTo>
                    <a:lnTo>
                      <a:pt x="0" y="51"/>
                    </a:lnTo>
                    <a:lnTo>
                      <a:pt x="0" y="45"/>
                    </a:lnTo>
                    <a:lnTo>
                      <a:pt x="1" y="40"/>
                    </a:lnTo>
                    <a:lnTo>
                      <a:pt x="3" y="36"/>
                    </a:lnTo>
                    <a:lnTo>
                      <a:pt x="6" y="34"/>
                    </a:lnTo>
                    <a:lnTo>
                      <a:pt x="9" y="31"/>
                    </a:lnTo>
                    <a:lnTo>
                      <a:pt x="13" y="30"/>
                    </a:lnTo>
                    <a:lnTo>
                      <a:pt x="18" y="29"/>
                    </a:lnTo>
                    <a:lnTo>
                      <a:pt x="24" y="29"/>
                    </a:lnTo>
                    <a:lnTo>
                      <a:pt x="28" y="29"/>
                    </a:lnTo>
                    <a:lnTo>
                      <a:pt x="30" y="29"/>
                    </a:lnTo>
                    <a:lnTo>
                      <a:pt x="33" y="29"/>
                    </a:lnTo>
                    <a:lnTo>
                      <a:pt x="35" y="29"/>
                    </a:lnTo>
                    <a:lnTo>
                      <a:pt x="39" y="30"/>
                    </a:lnTo>
                    <a:lnTo>
                      <a:pt x="40" y="31"/>
                    </a:lnTo>
                    <a:lnTo>
                      <a:pt x="43" y="34"/>
                    </a:lnTo>
                    <a:lnTo>
                      <a:pt x="44" y="36"/>
                    </a:lnTo>
                    <a:lnTo>
                      <a:pt x="45" y="36"/>
                    </a:lnTo>
                    <a:lnTo>
                      <a:pt x="45" y="25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4" y="19"/>
                    </a:lnTo>
                    <a:lnTo>
                      <a:pt x="44" y="18"/>
                    </a:lnTo>
                    <a:lnTo>
                      <a:pt x="43" y="16"/>
                    </a:lnTo>
                    <a:lnTo>
                      <a:pt x="40" y="15"/>
                    </a:lnTo>
                    <a:lnTo>
                      <a:pt x="38" y="15"/>
                    </a:lnTo>
                    <a:lnTo>
                      <a:pt x="34" y="14"/>
                    </a:lnTo>
                    <a:lnTo>
                      <a:pt x="30" y="15"/>
                    </a:lnTo>
                    <a:lnTo>
                      <a:pt x="28" y="16"/>
                    </a:lnTo>
                    <a:lnTo>
                      <a:pt x="25" y="19"/>
                    </a:lnTo>
                    <a:lnTo>
                      <a:pt x="25" y="23"/>
                    </a:lnTo>
                    <a:lnTo>
                      <a:pt x="2" y="23"/>
                    </a:lnTo>
                    <a:lnTo>
                      <a:pt x="2" y="19"/>
                    </a:lnTo>
                    <a:lnTo>
                      <a:pt x="2" y="15"/>
                    </a:lnTo>
                    <a:lnTo>
                      <a:pt x="3" y="13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7" y="7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2" y="3"/>
                    </a:lnTo>
                    <a:lnTo>
                      <a:pt x="14" y="3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0" y="0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41" y="0"/>
                    </a:lnTo>
                    <a:lnTo>
                      <a:pt x="47" y="0"/>
                    </a:lnTo>
                    <a:lnTo>
                      <a:pt x="51" y="2"/>
                    </a:lnTo>
                    <a:lnTo>
                      <a:pt x="56" y="3"/>
                    </a:lnTo>
                    <a:lnTo>
                      <a:pt x="60" y="5"/>
                    </a:lnTo>
                    <a:lnTo>
                      <a:pt x="62" y="8"/>
                    </a:lnTo>
                    <a:lnTo>
                      <a:pt x="65" y="12"/>
                    </a:lnTo>
                    <a:lnTo>
                      <a:pt x="66" y="15"/>
                    </a:lnTo>
                    <a:lnTo>
                      <a:pt x="67" y="21"/>
                    </a:lnTo>
                    <a:lnTo>
                      <a:pt x="67" y="28"/>
                    </a:lnTo>
                    <a:lnTo>
                      <a:pt x="67" y="72"/>
                    </a:lnTo>
                    <a:lnTo>
                      <a:pt x="45" y="72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60" name="Freeform 440"/>
              <p:cNvSpPr>
                <a:spLocks/>
              </p:cNvSpPr>
              <p:nvPr userDrawn="1"/>
            </p:nvSpPr>
            <p:spPr bwMode="auto">
              <a:xfrm>
                <a:off x="1925" y="1640"/>
                <a:ext cx="23" cy="23"/>
              </a:xfrm>
              <a:custGeom>
                <a:avLst/>
                <a:gdLst/>
                <a:ahLst/>
                <a:cxnLst>
                  <a:cxn ang="0">
                    <a:pos x="44" y="26"/>
                  </a:cxn>
                  <a:cxn ang="0">
                    <a:pos x="44" y="0"/>
                  </a:cxn>
                  <a:cxn ang="0">
                    <a:pos x="67" y="0"/>
                  </a:cxn>
                  <a:cxn ang="0">
                    <a:pos x="67" y="70"/>
                  </a:cxn>
                  <a:cxn ang="0">
                    <a:pos x="44" y="70"/>
                  </a:cxn>
                  <a:cxn ang="0">
                    <a:pos x="44" y="42"/>
                  </a:cxn>
                  <a:cxn ang="0">
                    <a:pos x="22" y="42"/>
                  </a:cxn>
                  <a:cxn ang="0">
                    <a:pos x="22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22" y="0"/>
                  </a:cxn>
                  <a:cxn ang="0">
                    <a:pos x="22" y="26"/>
                  </a:cxn>
                  <a:cxn ang="0">
                    <a:pos x="44" y="26"/>
                  </a:cxn>
                </a:cxnLst>
                <a:rect l="0" t="0" r="r" b="b"/>
                <a:pathLst>
                  <a:path w="67" h="70">
                    <a:moveTo>
                      <a:pt x="44" y="26"/>
                    </a:moveTo>
                    <a:lnTo>
                      <a:pt x="44" y="0"/>
                    </a:lnTo>
                    <a:lnTo>
                      <a:pt x="67" y="0"/>
                    </a:lnTo>
                    <a:lnTo>
                      <a:pt x="67" y="70"/>
                    </a:lnTo>
                    <a:lnTo>
                      <a:pt x="44" y="70"/>
                    </a:lnTo>
                    <a:lnTo>
                      <a:pt x="44" y="42"/>
                    </a:lnTo>
                    <a:lnTo>
                      <a:pt x="22" y="42"/>
                    </a:lnTo>
                    <a:lnTo>
                      <a:pt x="22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22" y="0"/>
                    </a:lnTo>
                    <a:lnTo>
                      <a:pt x="22" y="26"/>
                    </a:lnTo>
                    <a:lnTo>
                      <a:pt x="44" y="26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61" name="Freeform 441"/>
              <p:cNvSpPr>
                <a:spLocks/>
              </p:cNvSpPr>
              <p:nvPr userDrawn="1"/>
            </p:nvSpPr>
            <p:spPr bwMode="auto">
              <a:xfrm>
                <a:off x="1952" y="1639"/>
                <a:ext cx="22" cy="24"/>
              </a:xfrm>
              <a:custGeom>
                <a:avLst/>
                <a:gdLst/>
                <a:ahLst/>
                <a:cxnLst>
                  <a:cxn ang="0">
                    <a:pos x="44" y="44"/>
                  </a:cxn>
                  <a:cxn ang="0">
                    <a:pos x="68" y="44"/>
                  </a:cxn>
                  <a:cxn ang="0">
                    <a:pos x="66" y="52"/>
                  </a:cxn>
                  <a:cxn ang="0">
                    <a:pos x="65" y="58"/>
                  </a:cxn>
                  <a:cxn ang="0">
                    <a:pos x="63" y="63"/>
                  </a:cxn>
                  <a:cxn ang="0">
                    <a:pos x="59" y="67"/>
                  </a:cxn>
                  <a:cxn ang="0">
                    <a:pos x="55" y="69"/>
                  </a:cxn>
                  <a:cxn ang="0">
                    <a:pos x="50" y="71"/>
                  </a:cxn>
                  <a:cxn ang="0">
                    <a:pos x="43" y="72"/>
                  </a:cxn>
                  <a:cxn ang="0">
                    <a:pos x="33" y="72"/>
                  </a:cxn>
                  <a:cxn ang="0">
                    <a:pos x="25" y="72"/>
                  </a:cxn>
                  <a:cxn ang="0">
                    <a:pos x="17" y="71"/>
                  </a:cxn>
                  <a:cxn ang="0">
                    <a:pos x="11" y="68"/>
                  </a:cxn>
                  <a:cxn ang="0">
                    <a:pos x="6" y="64"/>
                  </a:cxn>
                  <a:cxn ang="0">
                    <a:pos x="4" y="61"/>
                  </a:cxn>
                  <a:cxn ang="0">
                    <a:pos x="1" y="53"/>
                  </a:cxn>
                  <a:cxn ang="0">
                    <a:pos x="0" y="46"/>
                  </a:cxn>
                  <a:cxn ang="0">
                    <a:pos x="0" y="36"/>
                  </a:cxn>
                  <a:cxn ang="0">
                    <a:pos x="0" y="28"/>
                  </a:cxn>
                  <a:cxn ang="0">
                    <a:pos x="1" y="20"/>
                  </a:cxn>
                  <a:cxn ang="0">
                    <a:pos x="2" y="15"/>
                  </a:cxn>
                  <a:cxn ang="0">
                    <a:pos x="6" y="9"/>
                  </a:cxn>
                  <a:cxn ang="0">
                    <a:pos x="10" y="5"/>
                  </a:cxn>
                  <a:cxn ang="0">
                    <a:pos x="16" y="3"/>
                  </a:cxn>
                  <a:cxn ang="0">
                    <a:pos x="23" y="0"/>
                  </a:cxn>
                  <a:cxn ang="0">
                    <a:pos x="33" y="0"/>
                  </a:cxn>
                  <a:cxn ang="0">
                    <a:pos x="39" y="0"/>
                  </a:cxn>
                  <a:cxn ang="0">
                    <a:pos x="45" y="0"/>
                  </a:cxn>
                  <a:cxn ang="0">
                    <a:pos x="49" y="2"/>
                  </a:cxn>
                  <a:cxn ang="0">
                    <a:pos x="54" y="3"/>
                  </a:cxn>
                  <a:cxn ang="0">
                    <a:pos x="58" y="4"/>
                  </a:cxn>
                  <a:cxn ang="0">
                    <a:pos x="61" y="8"/>
                  </a:cxn>
                  <a:cxn ang="0">
                    <a:pos x="64" y="10"/>
                  </a:cxn>
                  <a:cxn ang="0">
                    <a:pos x="65" y="15"/>
                  </a:cxn>
                  <a:cxn ang="0">
                    <a:pos x="68" y="21"/>
                  </a:cxn>
                  <a:cxn ang="0">
                    <a:pos x="68" y="28"/>
                  </a:cxn>
                  <a:cxn ang="0">
                    <a:pos x="44" y="28"/>
                  </a:cxn>
                  <a:cxn ang="0">
                    <a:pos x="44" y="23"/>
                  </a:cxn>
                  <a:cxn ang="0">
                    <a:pos x="43" y="20"/>
                  </a:cxn>
                  <a:cxn ang="0">
                    <a:pos x="39" y="19"/>
                  </a:cxn>
                  <a:cxn ang="0">
                    <a:pos x="33" y="18"/>
                  </a:cxn>
                  <a:cxn ang="0">
                    <a:pos x="28" y="19"/>
                  </a:cxn>
                  <a:cxn ang="0">
                    <a:pos x="25" y="21"/>
                  </a:cxn>
                  <a:cxn ang="0">
                    <a:pos x="23" y="26"/>
                  </a:cxn>
                  <a:cxn ang="0">
                    <a:pos x="23" y="36"/>
                  </a:cxn>
                  <a:cxn ang="0">
                    <a:pos x="23" y="46"/>
                  </a:cxn>
                  <a:cxn ang="0">
                    <a:pos x="25" y="51"/>
                  </a:cxn>
                  <a:cxn ang="0">
                    <a:pos x="28" y="53"/>
                  </a:cxn>
                  <a:cxn ang="0">
                    <a:pos x="33" y="55"/>
                  </a:cxn>
                  <a:cxn ang="0">
                    <a:pos x="39" y="53"/>
                  </a:cxn>
                  <a:cxn ang="0">
                    <a:pos x="43" y="52"/>
                  </a:cxn>
                  <a:cxn ang="0">
                    <a:pos x="44" y="50"/>
                  </a:cxn>
                  <a:cxn ang="0">
                    <a:pos x="44" y="44"/>
                  </a:cxn>
                </a:cxnLst>
                <a:rect l="0" t="0" r="r" b="b"/>
                <a:pathLst>
                  <a:path w="68" h="72">
                    <a:moveTo>
                      <a:pt x="44" y="44"/>
                    </a:moveTo>
                    <a:lnTo>
                      <a:pt x="68" y="44"/>
                    </a:lnTo>
                    <a:lnTo>
                      <a:pt x="66" y="52"/>
                    </a:lnTo>
                    <a:lnTo>
                      <a:pt x="65" y="58"/>
                    </a:lnTo>
                    <a:lnTo>
                      <a:pt x="63" y="63"/>
                    </a:lnTo>
                    <a:lnTo>
                      <a:pt x="59" y="67"/>
                    </a:lnTo>
                    <a:lnTo>
                      <a:pt x="55" y="69"/>
                    </a:lnTo>
                    <a:lnTo>
                      <a:pt x="50" y="71"/>
                    </a:lnTo>
                    <a:lnTo>
                      <a:pt x="43" y="72"/>
                    </a:lnTo>
                    <a:lnTo>
                      <a:pt x="33" y="72"/>
                    </a:lnTo>
                    <a:lnTo>
                      <a:pt x="25" y="72"/>
                    </a:lnTo>
                    <a:lnTo>
                      <a:pt x="17" y="71"/>
                    </a:lnTo>
                    <a:lnTo>
                      <a:pt x="11" y="68"/>
                    </a:lnTo>
                    <a:lnTo>
                      <a:pt x="6" y="64"/>
                    </a:lnTo>
                    <a:lnTo>
                      <a:pt x="4" y="61"/>
                    </a:lnTo>
                    <a:lnTo>
                      <a:pt x="1" y="53"/>
                    </a:lnTo>
                    <a:lnTo>
                      <a:pt x="0" y="46"/>
                    </a:lnTo>
                    <a:lnTo>
                      <a:pt x="0" y="36"/>
                    </a:lnTo>
                    <a:lnTo>
                      <a:pt x="0" y="28"/>
                    </a:lnTo>
                    <a:lnTo>
                      <a:pt x="1" y="20"/>
                    </a:lnTo>
                    <a:lnTo>
                      <a:pt x="2" y="15"/>
                    </a:lnTo>
                    <a:lnTo>
                      <a:pt x="6" y="9"/>
                    </a:lnTo>
                    <a:lnTo>
                      <a:pt x="10" y="5"/>
                    </a:lnTo>
                    <a:lnTo>
                      <a:pt x="16" y="3"/>
                    </a:lnTo>
                    <a:lnTo>
                      <a:pt x="23" y="0"/>
                    </a:lnTo>
                    <a:lnTo>
                      <a:pt x="33" y="0"/>
                    </a:lnTo>
                    <a:lnTo>
                      <a:pt x="39" y="0"/>
                    </a:lnTo>
                    <a:lnTo>
                      <a:pt x="45" y="0"/>
                    </a:lnTo>
                    <a:lnTo>
                      <a:pt x="49" y="2"/>
                    </a:lnTo>
                    <a:lnTo>
                      <a:pt x="54" y="3"/>
                    </a:lnTo>
                    <a:lnTo>
                      <a:pt x="58" y="4"/>
                    </a:lnTo>
                    <a:lnTo>
                      <a:pt x="61" y="8"/>
                    </a:lnTo>
                    <a:lnTo>
                      <a:pt x="64" y="10"/>
                    </a:lnTo>
                    <a:lnTo>
                      <a:pt x="65" y="15"/>
                    </a:lnTo>
                    <a:lnTo>
                      <a:pt x="68" y="21"/>
                    </a:lnTo>
                    <a:lnTo>
                      <a:pt x="68" y="28"/>
                    </a:lnTo>
                    <a:lnTo>
                      <a:pt x="44" y="28"/>
                    </a:lnTo>
                    <a:lnTo>
                      <a:pt x="44" y="23"/>
                    </a:lnTo>
                    <a:lnTo>
                      <a:pt x="43" y="20"/>
                    </a:lnTo>
                    <a:lnTo>
                      <a:pt x="39" y="19"/>
                    </a:lnTo>
                    <a:lnTo>
                      <a:pt x="33" y="18"/>
                    </a:lnTo>
                    <a:lnTo>
                      <a:pt x="28" y="19"/>
                    </a:lnTo>
                    <a:lnTo>
                      <a:pt x="25" y="21"/>
                    </a:lnTo>
                    <a:lnTo>
                      <a:pt x="23" y="26"/>
                    </a:lnTo>
                    <a:lnTo>
                      <a:pt x="23" y="36"/>
                    </a:lnTo>
                    <a:lnTo>
                      <a:pt x="23" y="46"/>
                    </a:lnTo>
                    <a:lnTo>
                      <a:pt x="25" y="51"/>
                    </a:lnTo>
                    <a:lnTo>
                      <a:pt x="28" y="53"/>
                    </a:lnTo>
                    <a:lnTo>
                      <a:pt x="33" y="55"/>
                    </a:lnTo>
                    <a:lnTo>
                      <a:pt x="39" y="53"/>
                    </a:lnTo>
                    <a:lnTo>
                      <a:pt x="43" y="52"/>
                    </a:lnTo>
                    <a:lnTo>
                      <a:pt x="44" y="50"/>
                    </a:lnTo>
                    <a:lnTo>
                      <a:pt x="44" y="44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62" name="Freeform 442"/>
              <p:cNvSpPr>
                <a:spLocks/>
              </p:cNvSpPr>
              <p:nvPr userDrawn="1"/>
            </p:nvSpPr>
            <p:spPr bwMode="auto">
              <a:xfrm>
                <a:off x="1977" y="1639"/>
                <a:ext cx="24" cy="24"/>
              </a:xfrm>
              <a:custGeom>
                <a:avLst/>
                <a:gdLst/>
                <a:ahLst/>
                <a:cxnLst>
                  <a:cxn ang="0">
                    <a:pos x="72" y="72"/>
                  </a:cxn>
                  <a:cxn ang="0">
                    <a:pos x="68" y="72"/>
                  </a:cxn>
                  <a:cxn ang="0">
                    <a:pos x="64" y="72"/>
                  </a:cxn>
                  <a:cxn ang="0">
                    <a:pos x="58" y="72"/>
                  </a:cxn>
                  <a:cxn ang="0">
                    <a:pos x="53" y="71"/>
                  </a:cxn>
                  <a:cxn ang="0">
                    <a:pos x="50" y="69"/>
                  </a:cxn>
                  <a:cxn ang="0">
                    <a:pos x="47" y="68"/>
                  </a:cxn>
                  <a:cxn ang="0">
                    <a:pos x="45" y="66"/>
                  </a:cxn>
                  <a:cxn ang="0">
                    <a:pos x="43" y="62"/>
                  </a:cxn>
                  <a:cxn ang="0">
                    <a:pos x="42" y="57"/>
                  </a:cxn>
                  <a:cxn ang="0">
                    <a:pos x="42" y="52"/>
                  </a:cxn>
                  <a:cxn ang="0">
                    <a:pos x="42" y="50"/>
                  </a:cxn>
                  <a:cxn ang="0">
                    <a:pos x="41" y="46"/>
                  </a:cxn>
                  <a:cxn ang="0">
                    <a:pos x="40" y="45"/>
                  </a:cxn>
                  <a:cxn ang="0">
                    <a:pos x="37" y="44"/>
                  </a:cxn>
                  <a:cxn ang="0">
                    <a:pos x="32" y="44"/>
                  </a:cxn>
                  <a:cxn ang="0">
                    <a:pos x="24" y="44"/>
                  </a:cxn>
                  <a:cxn ang="0">
                    <a:pos x="24" y="72"/>
                  </a:cxn>
                  <a:cxn ang="0">
                    <a:pos x="0" y="72"/>
                  </a:cxn>
                  <a:cxn ang="0">
                    <a:pos x="0" y="2"/>
                  </a:cxn>
                  <a:cxn ang="0">
                    <a:pos x="24" y="2"/>
                  </a:cxn>
                  <a:cxn ang="0">
                    <a:pos x="24" y="26"/>
                  </a:cxn>
                  <a:cxn ang="0">
                    <a:pos x="30" y="26"/>
                  </a:cxn>
                  <a:cxn ang="0">
                    <a:pos x="35" y="26"/>
                  </a:cxn>
                  <a:cxn ang="0">
                    <a:pos x="39" y="25"/>
                  </a:cxn>
                  <a:cxn ang="0">
                    <a:pos x="40" y="23"/>
                  </a:cxn>
                  <a:cxn ang="0">
                    <a:pos x="40" y="20"/>
                  </a:cxn>
                  <a:cxn ang="0">
                    <a:pos x="40" y="14"/>
                  </a:cxn>
                  <a:cxn ang="0">
                    <a:pos x="41" y="9"/>
                  </a:cxn>
                  <a:cxn ang="0">
                    <a:pos x="42" y="7"/>
                  </a:cxn>
                  <a:cxn ang="0">
                    <a:pos x="45" y="4"/>
                  </a:cxn>
                  <a:cxn ang="0">
                    <a:pos x="47" y="3"/>
                  </a:cxn>
                  <a:cxn ang="0">
                    <a:pos x="52" y="2"/>
                  </a:cxn>
                  <a:cxn ang="0">
                    <a:pos x="56" y="0"/>
                  </a:cxn>
                  <a:cxn ang="0">
                    <a:pos x="62" y="0"/>
                  </a:cxn>
                  <a:cxn ang="0">
                    <a:pos x="66" y="0"/>
                  </a:cxn>
                  <a:cxn ang="0">
                    <a:pos x="68" y="2"/>
                  </a:cxn>
                  <a:cxn ang="0">
                    <a:pos x="68" y="14"/>
                  </a:cxn>
                  <a:cxn ang="0">
                    <a:pos x="66" y="14"/>
                  </a:cxn>
                  <a:cxn ang="0">
                    <a:pos x="64" y="15"/>
                  </a:cxn>
                  <a:cxn ang="0">
                    <a:pos x="63" y="16"/>
                  </a:cxn>
                  <a:cxn ang="0">
                    <a:pos x="63" y="19"/>
                  </a:cxn>
                  <a:cxn ang="0">
                    <a:pos x="63" y="25"/>
                  </a:cxn>
                  <a:cxn ang="0">
                    <a:pos x="61" y="30"/>
                  </a:cxn>
                  <a:cxn ang="0">
                    <a:pos x="57" y="32"/>
                  </a:cxn>
                  <a:cxn ang="0">
                    <a:pos x="51" y="34"/>
                  </a:cxn>
                  <a:cxn ang="0">
                    <a:pos x="51" y="34"/>
                  </a:cxn>
                  <a:cxn ang="0">
                    <a:pos x="55" y="35"/>
                  </a:cxn>
                  <a:cxn ang="0">
                    <a:pos x="57" y="35"/>
                  </a:cxn>
                  <a:cxn ang="0">
                    <a:pos x="59" y="36"/>
                  </a:cxn>
                  <a:cxn ang="0">
                    <a:pos x="62" y="39"/>
                  </a:cxn>
                  <a:cxn ang="0">
                    <a:pos x="64" y="44"/>
                  </a:cxn>
                  <a:cxn ang="0">
                    <a:pos x="64" y="51"/>
                  </a:cxn>
                  <a:cxn ang="0">
                    <a:pos x="66" y="53"/>
                  </a:cxn>
                  <a:cxn ang="0">
                    <a:pos x="67" y="56"/>
                  </a:cxn>
                  <a:cxn ang="0">
                    <a:pos x="68" y="57"/>
                  </a:cxn>
                  <a:cxn ang="0">
                    <a:pos x="72" y="57"/>
                  </a:cxn>
                  <a:cxn ang="0">
                    <a:pos x="72" y="72"/>
                  </a:cxn>
                </a:cxnLst>
                <a:rect l="0" t="0" r="r" b="b"/>
                <a:pathLst>
                  <a:path w="72" h="72">
                    <a:moveTo>
                      <a:pt x="72" y="72"/>
                    </a:moveTo>
                    <a:lnTo>
                      <a:pt x="68" y="72"/>
                    </a:lnTo>
                    <a:lnTo>
                      <a:pt x="64" y="72"/>
                    </a:lnTo>
                    <a:lnTo>
                      <a:pt x="58" y="72"/>
                    </a:lnTo>
                    <a:lnTo>
                      <a:pt x="53" y="71"/>
                    </a:lnTo>
                    <a:lnTo>
                      <a:pt x="50" y="69"/>
                    </a:lnTo>
                    <a:lnTo>
                      <a:pt x="47" y="68"/>
                    </a:lnTo>
                    <a:lnTo>
                      <a:pt x="45" y="66"/>
                    </a:lnTo>
                    <a:lnTo>
                      <a:pt x="43" y="62"/>
                    </a:lnTo>
                    <a:lnTo>
                      <a:pt x="42" y="57"/>
                    </a:lnTo>
                    <a:lnTo>
                      <a:pt x="42" y="52"/>
                    </a:lnTo>
                    <a:lnTo>
                      <a:pt x="42" y="50"/>
                    </a:lnTo>
                    <a:lnTo>
                      <a:pt x="41" y="46"/>
                    </a:lnTo>
                    <a:lnTo>
                      <a:pt x="40" y="45"/>
                    </a:lnTo>
                    <a:lnTo>
                      <a:pt x="37" y="44"/>
                    </a:lnTo>
                    <a:lnTo>
                      <a:pt x="32" y="44"/>
                    </a:lnTo>
                    <a:lnTo>
                      <a:pt x="24" y="44"/>
                    </a:lnTo>
                    <a:lnTo>
                      <a:pt x="24" y="72"/>
                    </a:lnTo>
                    <a:lnTo>
                      <a:pt x="0" y="72"/>
                    </a:lnTo>
                    <a:lnTo>
                      <a:pt x="0" y="2"/>
                    </a:lnTo>
                    <a:lnTo>
                      <a:pt x="24" y="2"/>
                    </a:lnTo>
                    <a:lnTo>
                      <a:pt x="24" y="26"/>
                    </a:lnTo>
                    <a:lnTo>
                      <a:pt x="30" y="26"/>
                    </a:lnTo>
                    <a:lnTo>
                      <a:pt x="35" y="26"/>
                    </a:lnTo>
                    <a:lnTo>
                      <a:pt x="39" y="25"/>
                    </a:lnTo>
                    <a:lnTo>
                      <a:pt x="40" y="23"/>
                    </a:lnTo>
                    <a:lnTo>
                      <a:pt x="40" y="20"/>
                    </a:lnTo>
                    <a:lnTo>
                      <a:pt x="40" y="14"/>
                    </a:lnTo>
                    <a:lnTo>
                      <a:pt x="41" y="9"/>
                    </a:lnTo>
                    <a:lnTo>
                      <a:pt x="42" y="7"/>
                    </a:lnTo>
                    <a:lnTo>
                      <a:pt x="45" y="4"/>
                    </a:lnTo>
                    <a:lnTo>
                      <a:pt x="47" y="3"/>
                    </a:lnTo>
                    <a:lnTo>
                      <a:pt x="52" y="2"/>
                    </a:lnTo>
                    <a:lnTo>
                      <a:pt x="56" y="0"/>
                    </a:lnTo>
                    <a:lnTo>
                      <a:pt x="62" y="0"/>
                    </a:lnTo>
                    <a:lnTo>
                      <a:pt x="66" y="0"/>
                    </a:lnTo>
                    <a:lnTo>
                      <a:pt x="68" y="2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4" y="15"/>
                    </a:lnTo>
                    <a:lnTo>
                      <a:pt x="63" y="16"/>
                    </a:lnTo>
                    <a:lnTo>
                      <a:pt x="63" y="19"/>
                    </a:lnTo>
                    <a:lnTo>
                      <a:pt x="63" y="25"/>
                    </a:lnTo>
                    <a:lnTo>
                      <a:pt x="61" y="30"/>
                    </a:lnTo>
                    <a:lnTo>
                      <a:pt x="57" y="32"/>
                    </a:lnTo>
                    <a:lnTo>
                      <a:pt x="51" y="34"/>
                    </a:lnTo>
                    <a:lnTo>
                      <a:pt x="51" y="34"/>
                    </a:lnTo>
                    <a:lnTo>
                      <a:pt x="55" y="35"/>
                    </a:lnTo>
                    <a:lnTo>
                      <a:pt x="57" y="35"/>
                    </a:lnTo>
                    <a:lnTo>
                      <a:pt x="59" y="36"/>
                    </a:lnTo>
                    <a:lnTo>
                      <a:pt x="62" y="39"/>
                    </a:lnTo>
                    <a:lnTo>
                      <a:pt x="64" y="44"/>
                    </a:lnTo>
                    <a:lnTo>
                      <a:pt x="64" y="51"/>
                    </a:lnTo>
                    <a:lnTo>
                      <a:pt x="66" y="53"/>
                    </a:lnTo>
                    <a:lnTo>
                      <a:pt x="67" y="56"/>
                    </a:lnTo>
                    <a:lnTo>
                      <a:pt x="68" y="57"/>
                    </a:lnTo>
                    <a:lnTo>
                      <a:pt x="72" y="57"/>
                    </a:lnTo>
                    <a:lnTo>
                      <a:pt x="72" y="72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63" name="Freeform 443"/>
              <p:cNvSpPr>
                <a:spLocks/>
              </p:cNvSpPr>
              <p:nvPr userDrawn="1"/>
            </p:nvSpPr>
            <p:spPr bwMode="auto">
              <a:xfrm>
                <a:off x="2832" y="2242"/>
                <a:ext cx="30" cy="33"/>
              </a:xfrm>
              <a:custGeom>
                <a:avLst/>
                <a:gdLst/>
                <a:ahLst/>
                <a:cxnLst>
                  <a:cxn ang="0">
                    <a:pos x="89" y="0"/>
                  </a:cxn>
                  <a:cxn ang="0">
                    <a:pos x="89" y="99"/>
                  </a:cxn>
                  <a:cxn ang="0">
                    <a:pos x="62" y="99"/>
                  </a:cxn>
                  <a:cxn ang="0">
                    <a:pos x="62" y="60"/>
                  </a:cxn>
                  <a:cxn ang="0">
                    <a:pos x="27" y="60"/>
                  </a:cxn>
                  <a:cxn ang="0">
                    <a:pos x="27" y="99"/>
                  </a:cxn>
                  <a:cxn ang="0">
                    <a:pos x="0" y="99"/>
                  </a:cxn>
                  <a:cxn ang="0">
                    <a:pos x="0" y="0"/>
                  </a:cxn>
                  <a:cxn ang="0">
                    <a:pos x="27" y="0"/>
                  </a:cxn>
                  <a:cxn ang="0">
                    <a:pos x="27" y="37"/>
                  </a:cxn>
                  <a:cxn ang="0">
                    <a:pos x="62" y="37"/>
                  </a:cxn>
                  <a:cxn ang="0">
                    <a:pos x="62" y="0"/>
                  </a:cxn>
                  <a:cxn ang="0">
                    <a:pos x="89" y="0"/>
                  </a:cxn>
                </a:cxnLst>
                <a:rect l="0" t="0" r="r" b="b"/>
                <a:pathLst>
                  <a:path w="89" h="99">
                    <a:moveTo>
                      <a:pt x="89" y="0"/>
                    </a:moveTo>
                    <a:lnTo>
                      <a:pt x="89" y="99"/>
                    </a:lnTo>
                    <a:lnTo>
                      <a:pt x="62" y="99"/>
                    </a:lnTo>
                    <a:lnTo>
                      <a:pt x="62" y="60"/>
                    </a:lnTo>
                    <a:lnTo>
                      <a:pt x="27" y="60"/>
                    </a:lnTo>
                    <a:lnTo>
                      <a:pt x="27" y="99"/>
                    </a:lnTo>
                    <a:lnTo>
                      <a:pt x="0" y="99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37"/>
                    </a:lnTo>
                    <a:lnTo>
                      <a:pt x="62" y="37"/>
                    </a:lnTo>
                    <a:lnTo>
                      <a:pt x="62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64" name="Freeform 444"/>
              <p:cNvSpPr>
                <a:spLocks noEditPoints="1"/>
              </p:cNvSpPr>
              <p:nvPr userDrawn="1"/>
            </p:nvSpPr>
            <p:spPr bwMode="auto">
              <a:xfrm>
                <a:off x="2866" y="2252"/>
                <a:ext cx="23" cy="24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46" y="0"/>
                  </a:cxn>
                  <a:cxn ang="0">
                    <a:pos x="53" y="1"/>
                  </a:cxn>
                  <a:cxn ang="0">
                    <a:pos x="59" y="3"/>
                  </a:cxn>
                  <a:cxn ang="0">
                    <a:pos x="64" y="6"/>
                  </a:cxn>
                  <a:cxn ang="0">
                    <a:pos x="68" y="11"/>
                  </a:cxn>
                  <a:cxn ang="0">
                    <a:pos x="69" y="17"/>
                  </a:cxn>
                  <a:cxn ang="0">
                    <a:pos x="70" y="25"/>
                  </a:cxn>
                  <a:cxn ang="0">
                    <a:pos x="70" y="36"/>
                  </a:cxn>
                  <a:cxn ang="0">
                    <a:pos x="70" y="46"/>
                  </a:cxn>
                  <a:cxn ang="0">
                    <a:pos x="69" y="53"/>
                  </a:cxn>
                  <a:cxn ang="0">
                    <a:pos x="67" y="59"/>
                  </a:cxn>
                  <a:cxn ang="0">
                    <a:pos x="64" y="64"/>
                  </a:cxn>
                  <a:cxn ang="0">
                    <a:pos x="59" y="68"/>
                  </a:cxn>
                  <a:cxn ang="0">
                    <a:pos x="53" y="70"/>
                  </a:cxn>
                  <a:cxn ang="0">
                    <a:pos x="46" y="72"/>
                  </a:cxn>
                  <a:cxn ang="0">
                    <a:pos x="36" y="72"/>
                  </a:cxn>
                  <a:cxn ang="0">
                    <a:pos x="26" y="72"/>
                  </a:cxn>
                  <a:cxn ang="0">
                    <a:pos x="17" y="70"/>
                  </a:cxn>
                  <a:cxn ang="0">
                    <a:pos x="11" y="68"/>
                  </a:cxn>
                  <a:cxn ang="0">
                    <a:pos x="8" y="64"/>
                  </a:cxn>
                  <a:cxn ang="0">
                    <a:pos x="4" y="59"/>
                  </a:cxn>
                  <a:cxn ang="0">
                    <a:pos x="1" y="53"/>
                  </a:cxn>
                  <a:cxn ang="0">
                    <a:pos x="0" y="46"/>
                  </a:cxn>
                  <a:cxn ang="0">
                    <a:pos x="0" y="36"/>
                  </a:cxn>
                  <a:cxn ang="0">
                    <a:pos x="0" y="26"/>
                  </a:cxn>
                  <a:cxn ang="0">
                    <a:pos x="1" y="17"/>
                  </a:cxn>
                  <a:cxn ang="0">
                    <a:pos x="4" y="11"/>
                  </a:cxn>
                  <a:cxn ang="0">
                    <a:pos x="6" y="8"/>
                  </a:cxn>
                  <a:cxn ang="0">
                    <a:pos x="11" y="4"/>
                  </a:cxn>
                  <a:cxn ang="0">
                    <a:pos x="17" y="1"/>
                  </a:cxn>
                  <a:cxn ang="0">
                    <a:pos x="25" y="0"/>
                  </a:cxn>
                  <a:cxn ang="0">
                    <a:pos x="36" y="0"/>
                  </a:cxn>
                  <a:cxn ang="0">
                    <a:pos x="36" y="17"/>
                  </a:cxn>
                  <a:cxn ang="0">
                    <a:pos x="32" y="17"/>
                  </a:cxn>
                  <a:cxn ang="0">
                    <a:pos x="30" y="19"/>
                  </a:cxn>
                  <a:cxn ang="0">
                    <a:pos x="27" y="19"/>
                  </a:cxn>
                  <a:cxn ang="0">
                    <a:pos x="26" y="21"/>
                  </a:cxn>
                  <a:cxn ang="0">
                    <a:pos x="24" y="26"/>
                  </a:cxn>
                  <a:cxn ang="0">
                    <a:pos x="24" y="36"/>
                  </a:cxn>
                  <a:cxn ang="0">
                    <a:pos x="24" y="46"/>
                  </a:cxn>
                  <a:cxn ang="0">
                    <a:pos x="26" y="51"/>
                  </a:cxn>
                  <a:cxn ang="0">
                    <a:pos x="27" y="52"/>
                  </a:cxn>
                  <a:cxn ang="0">
                    <a:pos x="30" y="53"/>
                  </a:cxn>
                  <a:cxn ang="0">
                    <a:pos x="32" y="53"/>
                  </a:cxn>
                  <a:cxn ang="0">
                    <a:pos x="36" y="54"/>
                  </a:cxn>
                  <a:cxn ang="0">
                    <a:pos x="42" y="53"/>
                  </a:cxn>
                  <a:cxn ang="0">
                    <a:pos x="46" y="51"/>
                  </a:cxn>
                  <a:cxn ang="0">
                    <a:pos x="47" y="46"/>
                  </a:cxn>
                  <a:cxn ang="0">
                    <a:pos x="48" y="36"/>
                  </a:cxn>
                  <a:cxn ang="0">
                    <a:pos x="47" y="26"/>
                  </a:cxn>
                  <a:cxn ang="0">
                    <a:pos x="46" y="21"/>
                  </a:cxn>
                  <a:cxn ang="0">
                    <a:pos x="42" y="19"/>
                  </a:cxn>
                  <a:cxn ang="0">
                    <a:pos x="36" y="17"/>
                  </a:cxn>
                </a:cxnLst>
                <a:rect l="0" t="0" r="r" b="b"/>
                <a:pathLst>
                  <a:path w="70" h="72">
                    <a:moveTo>
                      <a:pt x="36" y="0"/>
                    </a:moveTo>
                    <a:lnTo>
                      <a:pt x="46" y="0"/>
                    </a:lnTo>
                    <a:lnTo>
                      <a:pt x="53" y="1"/>
                    </a:lnTo>
                    <a:lnTo>
                      <a:pt x="59" y="3"/>
                    </a:lnTo>
                    <a:lnTo>
                      <a:pt x="64" y="6"/>
                    </a:lnTo>
                    <a:lnTo>
                      <a:pt x="68" y="11"/>
                    </a:lnTo>
                    <a:lnTo>
                      <a:pt x="69" y="17"/>
                    </a:lnTo>
                    <a:lnTo>
                      <a:pt x="70" y="25"/>
                    </a:lnTo>
                    <a:lnTo>
                      <a:pt x="70" y="36"/>
                    </a:lnTo>
                    <a:lnTo>
                      <a:pt x="70" y="46"/>
                    </a:lnTo>
                    <a:lnTo>
                      <a:pt x="69" y="53"/>
                    </a:lnTo>
                    <a:lnTo>
                      <a:pt x="67" y="59"/>
                    </a:lnTo>
                    <a:lnTo>
                      <a:pt x="64" y="64"/>
                    </a:lnTo>
                    <a:lnTo>
                      <a:pt x="59" y="68"/>
                    </a:lnTo>
                    <a:lnTo>
                      <a:pt x="53" y="70"/>
                    </a:lnTo>
                    <a:lnTo>
                      <a:pt x="46" y="72"/>
                    </a:lnTo>
                    <a:lnTo>
                      <a:pt x="36" y="72"/>
                    </a:lnTo>
                    <a:lnTo>
                      <a:pt x="26" y="72"/>
                    </a:lnTo>
                    <a:lnTo>
                      <a:pt x="17" y="70"/>
                    </a:lnTo>
                    <a:lnTo>
                      <a:pt x="11" y="68"/>
                    </a:lnTo>
                    <a:lnTo>
                      <a:pt x="8" y="64"/>
                    </a:lnTo>
                    <a:lnTo>
                      <a:pt x="4" y="59"/>
                    </a:lnTo>
                    <a:lnTo>
                      <a:pt x="1" y="53"/>
                    </a:lnTo>
                    <a:lnTo>
                      <a:pt x="0" y="46"/>
                    </a:lnTo>
                    <a:lnTo>
                      <a:pt x="0" y="36"/>
                    </a:lnTo>
                    <a:lnTo>
                      <a:pt x="0" y="26"/>
                    </a:lnTo>
                    <a:lnTo>
                      <a:pt x="1" y="17"/>
                    </a:lnTo>
                    <a:lnTo>
                      <a:pt x="4" y="11"/>
                    </a:lnTo>
                    <a:lnTo>
                      <a:pt x="6" y="8"/>
                    </a:lnTo>
                    <a:lnTo>
                      <a:pt x="11" y="4"/>
                    </a:lnTo>
                    <a:lnTo>
                      <a:pt x="17" y="1"/>
                    </a:lnTo>
                    <a:lnTo>
                      <a:pt x="25" y="0"/>
                    </a:lnTo>
                    <a:lnTo>
                      <a:pt x="36" y="0"/>
                    </a:lnTo>
                    <a:close/>
                    <a:moveTo>
                      <a:pt x="36" y="17"/>
                    </a:moveTo>
                    <a:lnTo>
                      <a:pt x="32" y="17"/>
                    </a:lnTo>
                    <a:lnTo>
                      <a:pt x="30" y="19"/>
                    </a:lnTo>
                    <a:lnTo>
                      <a:pt x="27" y="19"/>
                    </a:lnTo>
                    <a:lnTo>
                      <a:pt x="26" y="21"/>
                    </a:lnTo>
                    <a:lnTo>
                      <a:pt x="24" y="26"/>
                    </a:lnTo>
                    <a:lnTo>
                      <a:pt x="24" y="36"/>
                    </a:lnTo>
                    <a:lnTo>
                      <a:pt x="24" y="46"/>
                    </a:lnTo>
                    <a:lnTo>
                      <a:pt x="26" y="51"/>
                    </a:lnTo>
                    <a:lnTo>
                      <a:pt x="27" y="52"/>
                    </a:lnTo>
                    <a:lnTo>
                      <a:pt x="30" y="53"/>
                    </a:lnTo>
                    <a:lnTo>
                      <a:pt x="32" y="53"/>
                    </a:lnTo>
                    <a:lnTo>
                      <a:pt x="36" y="54"/>
                    </a:lnTo>
                    <a:lnTo>
                      <a:pt x="42" y="53"/>
                    </a:lnTo>
                    <a:lnTo>
                      <a:pt x="46" y="51"/>
                    </a:lnTo>
                    <a:lnTo>
                      <a:pt x="47" y="46"/>
                    </a:lnTo>
                    <a:lnTo>
                      <a:pt x="48" y="36"/>
                    </a:lnTo>
                    <a:lnTo>
                      <a:pt x="47" y="26"/>
                    </a:lnTo>
                    <a:lnTo>
                      <a:pt x="46" y="21"/>
                    </a:lnTo>
                    <a:lnTo>
                      <a:pt x="42" y="19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65" name="Freeform 445"/>
              <p:cNvSpPr>
                <a:spLocks noEditPoints="1"/>
              </p:cNvSpPr>
              <p:nvPr userDrawn="1"/>
            </p:nvSpPr>
            <p:spPr bwMode="auto">
              <a:xfrm>
                <a:off x="2894" y="2252"/>
                <a:ext cx="22" cy="23"/>
              </a:xfrm>
              <a:custGeom>
                <a:avLst/>
                <a:gdLst/>
                <a:ahLst/>
                <a:cxnLst>
                  <a:cxn ang="0">
                    <a:pos x="67" y="49"/>
                  </a:cxn>
                  <a:cxn ang="0">
                    <a:pos x="66" y="56"/>
                  </a:cxn>
                  <a:cxn ang="0">
                    <a:pos x="65" y="61"/>
                  </a:cxn>
                  <a:cxn ang="0">
                    <a:pos x="62" y="64"/>
                  </a:cxn>
                  <a:cxn ang="0">
                    <a:pos x="59" y="68"/>
                  </a:cxn>
                  <a:cxn ang="0">
                    <a:pos x="55" y="69"/>
                  </a:cxn>
                  <a:cxn ang="0">
                    <a:pos x="50" y="70"/>
                  </a:cxn>
                  <a:cxn ang="0">
                    <a:pos x="45" y="70"/>
                  </a:cxn>
                  <a:cxn ang="0">
                    <a:pos x="39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40" y="0"/>
                  </a:cxn>
                  <a:cxn ang="0">
                    <a:pos x="45" y="0"/>
                  </a:cxn>
                  <a:cxn ang="0">
                    <a:pos x="49" y="1"/>
                  </a:cxn>
                  <a:cxn ang="0">
                    <a:pos x="53" y="1"/>
                  </a:cxn>
                  <a:cxn ang="0">
                    <a:pos x="56" y="3"/>
                  </a:cxn>
                  <a:cxn ang="0">
                    <a:pos x="60" y="5"/>
                  </a:cxn>
                  <a:cxn ang="0">
                    <a:pos x="61" y="6"/>
                  </a:cxn>
                  <a:cxn ang="0">
                    <a:pos x="64" y="10"/>
                  </a:cxn>
                  <a:cxn ang="0">
                    <a:pos x="65" y="14"/>
                  </a:cxn>
                  <a:cxn ang="0">
                    <a:pos x="65" y="19"/>
                  </a:cxn>
                  <a:cxn ang="0">
                    <a:pos x="65" y="25"/>
                  </a:cxn>
                  <a:cxn ang="0">
                    <a:pos x="62" y="30"/>
                  </a:cxn>
                  <a:cxn ang="0">
                    <a:pos x="57" y="32"/>
                  </a:cxn>
                  <a:cxn ang="0">
                    <a:pos x="53" y="33"/>
                  </a:cxn>
                  <a:cxn ang="0">
                    <a:pos x="53" y="35"/>
                  </a:cxn>
                  <a:cxn ang="0">
                    <a:pos x="59" y="35"/>
                  </a:cxn>
                  <a:cxn ang="0">
                    <a:pos x="64" y="38"/>
                  </a:cxn>
                  <a:cxn ang="0">
                    <a:pos x="66" y="43"/>
                  </a:cxn>
                  <a:cxn ang="0">
                    <a:pos x="67" y="49"/>
                  </a:cxn>
                  <a:cxn ang="0">
                    <a:pos x="41" y="21"/>
                  </a:cxn>
                  <a:cxn ang="0">
                    <a:pos x="41" y="19"/>
                  </a:cxn>
                  <a:cxn ang="0">
                    <a:pos x="40" y="16"/>
                  </a:cxn>
                  <a:cxn ang="0">
                    <a:pos x="38" y="16"/>
                  </a:cxn>
                  <a:cxn ang="0">
                    <a:pos x="33" y="15"/>
                  </a:cxn>
                  <a:cxn ang="0">
                    <a:pos x="23" y="15"/>
                  </a:cxn>
                  <a:cxn ang="0">
                    <a:pos x="23" y="29"/>
                  </a:cxn>
                  <a:cxn ang="0">
                    <a:pos x="33" y="29"/>
                  </a:cxn>
                  <a:cxn ang="0">
                    <a:pos x="38" y="29"/>
                  </a:cxn>
                  <a:cxn ang="0">
                    <a:pos x="40" y="27"/>
                  </a:cxn>
                  <a:cxn ang="0">
                    <a:pos x="41" y="25"/>
                  </a:cxn>
                  <a:cxn ang="0">
                    <a:pos x="41" y="21"/>
                  </a:cxn>
                  <a:cxn ang="0">
                    <a:pos x="44" y="48"/>
                  </a:cxn>
                  <a:cxn ang="0">
                    <a:pos x="43" y="45"/>
                  </a:cxn>
                  <a:cxn ang="0">
                    <a:pos x="41" y="42"/>
                  </a:cxn>
                  <a:cxn ang="0">
                    <a:pos x="39" y="42"/>
                  </a:cxn>
                  <a:cxn ang="0">
                    <a:pos x="34" y="41"/>
                  </a:cxn>
                  <a:cxn ang="0">
                    <a:pos x="23" y="41"/>
                  </a:cxn>
                  <a:cxn ang="0">
                    <a:pos x="23" y="56"/>
                  </a:cxn>
                  <a:cxn ang="0">
                    <a:pos x="34" y="56"/>
                  </a:cxn>
                  <a:cxn ang="0">
                    <a:pos x="38" y="56"/>
                  </a:cxn>
                  <a:cxn ang="0">
                    <a:pos x="41" y="54"/>
                  </a:cxn>
                  <a:cxn ang="0">
                    <a:pos x="43" y="52"/>
                  </a:cxn>
                  <a:cxn ang="0">
                    <a:pos x="44" y="48"/>
                  </a:cxn>
                </a:cxnLst>
                <a:rect l="0" t="0" r="r" b="b"/>
                <a:pathLst>
                  <a:path w="67" h="70">
                    <a:moveTo>
                      <a:pt x="67" y="49"/>
                    </a:moveTo>
                    <a:lnTo>
                      <a:pt x="66" y="56"/>
                    </a:lnTo>
                    <a:lnTo>
                      <a:pt x="65" y="61"/>
                    </a:lnTo>
                    <a:lnTo>
                      <a:pt x="62" y="64"/>
                    </a:lnTo>
                    <a:lnTo>
                      <a:pt x="59" y="68"/>
                    </a:lnTo>
                    <a:lnTo>
                      <a:pt x="55" y="69"/>
                    </a:lnTo>
                    <a:lnTo>
                      <a:pt x="50" y="70"/>
                    </a:lnTo>
                    <a:lnTo>
                      <a:pt x="45" y="70"/>
                    </a:lnTo>
                    <a:lnTo>
                      <a:pt x="39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40" y="0"/>
                    </a:lnTo>
                    <a:lnTo>
                      <a:pt x="45" y="0"/>
                    </a:lnTo>
                    <a:lnTo>
                      <a:pt x="49" y="1"/>
                    </a:lnTo>
                    <a:lnTo>
                      <a:pt x="53" y="1"/>
                    </a:lnTo>
                    <a:lnTo>
                      <a:pt x="56" y="3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4" y="10"/>
                    </a:lnTo>
                    <a:lnTo>
                      <a:pt x="65" y="14"/>
                    </a:lnTo>
                    <a:lnTo>
                      <a:pt x="65" y="19"/>
                    </a:lnTo>
                    <a:lnTo>
                      <a:pt x="65" y="25"/>
                    </a:lnTo>
                    <a:lnTo>
                      <a:pt x="62" y="30"/>
                    </a:lnTo>
                    <a:lnTo>
                      <a:pt x="57" y="32"/>
                    </a:lnTo>
                    <a:lnTo>
                      <a:pt x="53" y="33"/>
                    </a:lnTo>
                    <a:lnTo>
                      <a:pt x="53" y="35"/>
                    </a:lnTo>
                    <a:lnTo>
                      <a:pt x="59" y="35"/>
                    </a:lnTo>
                    <a:lnTo>
                      <a:pt x="64" y="38"/>
                    </a:lnTo>
                    <a:lnTo>
                      <a:pt x="66" y="43"/>
                    </a:lnTo>
                    <a:lnTo>
                      <a:pt x="67" y="49"/>
                    </a:lnTo>
                    <a:close/>
                    <a:moveTo>
                      <a:pt x="41" y="21"/>
                    </a:moveTo>
                    <a:lnTo>
                      <a:pt x="41" y="19"/>
                    </a:lnTo>
                    <a:lnTo>
                      <a:pt x="40" y="16"/>
                    </a:lnTo>
                    <a:lnTo>
                      <a:pt x="38" y="16"/>
                    </a:lnTo>
                    <a:lnTo>
                      <a:pt x="33" y="15"/>
                    </a:lnTo>
                    <a:lnTo>
                      <a:pt x="23" y="15"/>
                    </a:lnTo>
                    <a:lnTo>
                      <a:pt x="23" y="29"/>
                    </a:lnTo>
                    <a:lnTo>
                      <a:pt x="33" y="29"/>
                    </a:lnTo>
                    <a:lnTo>
                      <a:pt x="38" y="29"/>
                    </a:lnTo>
                    <a:lnTo>
                      <a:pt x="40" y="27"/>
                    </a:lnTo>
                    <a:lnTo>
                      <a:pt x="41" y="25"/>
                    </a:lnTo>
                    <a:lnTo>
                      <a:pt x="41" y="21"/>
                    </a:lnTo>
                    <a:close/>
                    <a:moveTo>
                      <a:pt x="44" y="48"/>
                    </a:moveTo>
                    <a:lnTo>
                      <a:pt x="43" y="45"/>
                    </a:lnTo>
                    <a:lnTo>
                      <a:pt x="41" y="42"/>
                    </a:lnTo>
                    <a:lnTo>
                      <a:pt x="39" y="42"/>
                    </a:lnTo>
                    <a:lnTo>
                      <a:pt x="34" y="41"/>
                    </a:lnTo>
                    <a:lnTo>
                      <a:pt x="23" y="41"/>
                    </a:lnTo>
                    <a:lnTo>
                      <a:pt x="23" y="56"/>
                    </a:lnTo>
                    <a:lnTo>
                      <a:pt x="34" y="56"/>
                    </a:lnTo>
                    <a:lnTo>
                      <a:pt x="38" y="56"/>
                    </a:lnTo>
                    <a:lnTo>
                      <a:pt x="41" y="54"/>
                    </a:lnTo>
                    <a:lnTo>
                      <a:pt x="43" y="52"/>
                    </a:lnTo>
                    <a:lnTo>
                      <a:pt x="44" y="4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66" name="Freeform 446"/>
              <p:cNvSpPr>
                <a:spLocks noEditPoints="1"/>
              </p:cNvSpPr>
              <p:nvPr userDrawn="1"/>
            </p:nvSpPr>
            <p:spPr bwMode="auto">
              <a:xfrm>
                <a:off x="2920" y="2252"/>
                <a:ext cx="32" cy="23"/>
              </a:xfrm>
              <a:custGeom>
                <a:avLst/>
                <a:gdLst/>
                <a:ahLst/>
                <a:cxnLst>
                  <a:cxn ang="0">
                    <a:pos x="65" y="48"/>
                  </a:cxn>
                  <a:cxn ang="0">
                    <a:pos x="64" y="54"/>
                  </a:cxn>
                  <a:cxn ang="0">
                    <a:pos x="62" y="59"/>
                  </a:cxn>
                  <a:cxn ang="0">
                    <a:pos x="60" y="64"/>
                  </a:cxn>
                  <a:cxn ang="0">
                    <a:pos x="56" y="67"/>
                  </a:cxn>
                  <a:cxn ang="0">
                    <a:pos x="51" y="69"/>
                  </a:cxn>
                  <a:cxn ang="0">
                    <a:pos x="48" y="70"/>
                  </a:cxn>
                  <a:cxn ang="0">
                    <a:pos x="41" y="70"/>
                  </a:cxn>
                  <a:cxn ang="0">
                    <a:pos x="34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22" y="0"/>
                  </a:cxn>
                  <a:cxn ang="0">
                    <a:pos x="22" y="25"/>
                  </a:cxn>
                  <a:cxn ang="0">
                    <a:pos x="34" y="25"/>
                  </a:cxn>
                  <a:cxn ang="0">
                    <a:pos x="41" y="25"/>
                  </a:cxn>
                  <a:cxn ang="0">
                    <a:pos x="48" y="26"/>
                  </a:cxn>
                  <a:cxn ang="0">
                    <a:pos x="51" y="26"/>
                  </a:cxn>
                  <a:cxn ang="0">
                    <a:pos x="56" y="29"/>
                  </a:cxn>
                  <a:cxn ang="0">
                    <a:pos x="60" y="31"/>
                  </a:cxn>
                  <a:cxn ang="0">
                    <a:pos x="62" y="36"/>
                  </a:cxn>
                  <a:cxn ang="0">
                    <a:pos x="64" y="41"/>
                  </a:cxn>
                  <a:cxn ang="0">
                    <a:pos x="65" y="48"/>
                  </a:cxn>
                  <a:cxn ang="0">
                    <a:pos x="41" y="48"/>
                  </a:cxn>
                  <a:cxn ang="0">
                    <a:pos x="41" y="43"/>
                  </a:cxn>
                  <a:cxn ang="0">
                    <a:pos x="39" y="41"/>
                  </a:cxn>
                  <a:cxn ang="0">
                    <a:pos x="37" y="40"/>
                  </a:cxn>
                  <a:cxn ang="0">
                    <a:pos x="32" y="40"/>
                  </a:cxn>
                  <a:cxn ang="0">
                    <a:pos x="22" y="40"/>
                  </a:cxn>
                  <a:cxn ang="0">
                    <a:pos x="22" y="56"/>
                  </a:cxn>
                  <a:cxn ang="0">
                    <a:pos x="32" y="56"/>
                  </a:cxn>
                  <a:cxn ang="0">
                    <a:pos x="37" y="56"/>
                  </a:cxn>
                  <a:cxn ang="0">
                    <a:pos x="39" y="54"/>
                  </a:cxn>
                  <a:cxn ang="0">
                    <a:pos x="41" y="52"/>
                  </a:cxn>
                  <a:cxn ang="0">
                    <a:pos x="41" y="48"/>
                  </a:cxn>
                  <a:cxn ang="0">
                    <a:pos x="72" y="0"/>
                  </a:cxn>
                  <a:cxn ang="0">
                    <a:pos x="96" y="0"/>
                  </a:cxn>
                  <a:cxn ang="0">
                    <a:pos x="96" y="70"/>
                  </a:cxn>
                  <a:cxn ang="0">
                    <a:pos x="72" y="70"/>
                  </a:cxn>
                  <a:cxn ang="0">
                    <a:pos x="72" y="0"/>
                  </a:cxn>
                </a:cxnLst>
                <a:rect l="0" t="0" r="r" b="b"/>
                <a:pathLst>
                  <a:path w="96" h="70">
                    <a:moveTo>
                      <a:pt x="65" y="48"/>
                    </a:moveTo>
                    <a:lnTo>
                      <a:pt x="64" y="54"/>
                    </a:lnTo>
                    <a:lnTo>
                      <a:pt x="62" y="59"/>
                    </a:lnTo>
                    <a:lnTo>
                      <a:pt x="60" y="64"/>
                    </a:lnTo>
                    <a:lnTo>
                      <a:pt x="56" y="67"/>
                    </a:lnTo>
                    <a:lnTo>
                      <a:pt x="51" y="69"/>
                    </a:lnTo>
                    <a:lnTo>
                      <a:pt x="48" y="70"/>
                    </a:lnTo>
                    <a:lnTo>
                      <a:pt x="41" y="70"/>
                    </a:lnTo>
                    <a:lnTo>
                      <a:pt x="34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22" y="0"/>
                    </a:lnTo>
                    <a:lnTo>
                      <a:pt x="22" y="25"/>
                    </a:lnTo>
                    <a:lnTo>
                      <a:pt x="34" y="25"/>
                    </a:lnTo>
                    <a:lnTo>
                      <a:pt x="41" y="25"/>
                    </a:lnTo>
                    <a:lnTo>
                      <a:pt x="48" y="26"/>
                    </a:lnTo>
                    <a:lnTo>
                      <a:pt x="51" y="26"/>
                    </a:lnTo>
                    <a:lnTo>
                      <a:pt x="56" y="29"/>
                    </a:lnTo>
                    <a:lnTo>
                      <a:pt x="60" y="31"/>
                    </a:lnTo>
                    <a:lnTo>
                      <a:pt x="62" y="36"/>
                    </a:lnTo>
                    <a:lnTo>
                      <a:pt x="64" y="41"/>
                    </a:lnTo>
                    <a:lnTo>
                      <a:pt x="65" y="48"/>
                    </a:lnTo>
                    <a:close/>
                    <a:moveTo>
                      <a:pt x="41" y="48"/>
                    </a:moveTo>
                    <a:lnTo>
                      <a:pt x="41" y="43"/>
                    </a:lnTo>
                    <a:lnTo>
                      <a:pt x="39" y="41"/>
                    </a:lnTo>
                    <a:lnTo>
                      <a:pt x="37" y="40"/>
                    </a:lnTo>
                    <a:lnTo>
                      <a:pt x="32" y="40"/>
                    </a:lnTo>
                    <a:lnTo>
                      <a:pt x="22" y="40"/>
                    </a:lnTo>
                    <a:lnTo>
                      <a:pt x="22" y="56"/>
                    </a:lnTo>
                    <a:lnTo>
                      <a:pt x="32" y="56"/>
                    </a:lnTo>
                    <a:lnTo>
                      <a:pt x="37" y="56"/>
                    </a:lnTo>
                    <a:lnTo>
                      <a:pt x="39" y="54"/>
                    </a:lnTo>
                    <a:lnTo>
                      <a:pt x="41" y="52"/>
                    </a:lnTo>
                    <a:lnTo>
                      <a:pt x="41" y="48"/>
                    </a:lnTo>
                    <a:close/>
                    <a:moveTo>
                      <a:pt x="72" y="0"/>
                    </a:moveTo>
                    <a:lnTo>
                      <a:pt x="96" y="0"/>
                    </a:lnTo>
                    <a:lnTo>
                      <a:pt x="96" y="70"/>
                    </a:lnTo>
                    <a:lnTo>
                      <a:pt x="72" y="7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67" name="Freeform 447"/>
              <p:cNvSpPr>
                <a:spLocks noEditPoints="1"/>
              </p:cNvSpPr>
              <p:nvPr userDrawn="1"/>
            </p:nvSpPr>
            <p:spPr bwMode="auto">
              <a:xfrm>
                <a:off x="2957" y="2241"/>
                <a:ext cx="23" cy="34"/>
              </a:xfrm>
              <a:custGeom>
                <a:avLst/>
                <a:gdLst/>
                <a:ahLst/>
                <a:cxnLst>
                  <a:cxn ang="0">
                    <a:pos x="45" y="31"/>
                  </a:cxn>
                  <a:cxn ang="0">
                    <a:pos x="68" y="31"/>
                  </a:cxn>
                  <a:cxn ang="0">
                    <a:pos x="68" y="101"/>
                  </a:cxn>
                  <a:cxn ang="0">
                    <a:pos x="45" y="101"/>
                  </a:cxn>
                  <a:cxn ang="0">
                    <a:pos x="46" y="61"/>
                  </a:cxn>
                  <a:cxn ang="0">
                    <a:pos x="46" y="61"/>
                  </a:cxn>
                  <a:cxn ang="0">
                    <a:pos x="24" y="101"/>
                  </a:cxn>
                  <a:cxn ang="0">
                    <a:pos x="0" y="101"/>
                  </a:cxn>
                  <a:cxn ang="0">
                    <a:pos x="0" y="31"/>
                  </a:cxn>
                  <a:cxn ang="0">
                    <a:pos x="24" y="31"/>
                  </a:cxn>
                  <a:cxn ang="0">
                    <a:pos x="22" y="72"/>
                  </a:cxn>
                  <a:cxn ang="0">
                    <a:pos x="24" y="72"/>
                  </a:cxn>
                  <a:cxn ang="0">
                    <a:pos x="45" y="31"/>
                  </a:cxn>
                  <a:cxn ang="0">
                    <a:pos x="57" y="0"/>
                  </a:cxn>
                  <a:cxn ang="0">
                    <a:pos x="57" y="4"/>
                  </a:cxn>
                  <a:cxn ang="0">
                    <a:pos x="57" y="7"/>
                  </a:cxn>
                  <a:cxn ang="0">
                    <a:pos x="56" y="9"/>
                  </a:cxn>
                  <a:cxn ang="0">
                    <a:pos x="56" y="10"/>
                  </a:cxn>
                  <a:cxn ang="0">
                    <a:pos x="54" y="12"/>
                  </a:cxn>
                  <a:cxn ang="0">
                    <a:pos x="52" y="13"/>
                  </a:cxn>
                  <a:cxn ang="0">
                    <a:pos x="51" y="14"/>
                  </a:cxn>
                  <a:cxn ang="0">
                    <a:pos x="50" y="15"/>
                  </a:cxn>
                  <a:cxn ang="0">
                    <a:pos x="47" y="15"/>
                  </a:cxn>
                  <a:cxn ang="0">
                    <a:pos x="45" y="15"/>
                  </a:cxn>
                  <a:cxn ang="0">
                    <a:pos x="42" y="15"/>
                  </a:cxn>
                  <a:cxn ang="0">
                    <a:pos x="40" y="15"/>
                  </a:cxn>
                  <a:cxn ang="0">
                    <a:pos x="38" y="15"/>
                  </a:cxn>
                  <a:cxn ang="0">
                    <a:pos x="35" y="15"/>
                  </a:cxn>
                  <a:cxn ang="0">
                    <a:pos x="32" y="15"/>
                  </a:cxn>
                  <a:cxn ang="0">
                    <a:pos x="30" y="15"/>
                  </a:cxn>
                  <a:cxn ang="0">
                    <a:pos x="29" y="15"/>
                  </a:cxn>
                  <a:cxn ang="0">
                    <a:pos x="25" y="15"/>
                  </a:cxn>
                  <a:cxn ang="0">
                    <a:pos x="22" y="15"/>
                  </a:cxn>
                  <a:cxn ang="0">
                    <a:pos x="21" y="15"/>
                  </a:cxn>
                  <a:cxn ang="0">
                    <a:pos x="20" y="14"/>
                  </a:cxn>
                  <a:cxn ang="0">
                    <a:pos x="18" y="13"/>
                  </a:cxn>
                  <a:cxn ang="0">
                    <a:pos x="16" y="12"/>
                  </a:cxn>
                  <a:cxn ang="0">
                    <a:pos x="15" y="10"/>
                  </a:cxn>
                  <a:cxn ang="0">
                    <a:pos x="14" y="9"/>
                  </a:cxn>
                  <a:cxn ang="0">
                    <a:pos x="13" y="7"/>
                  </a:cxn>
                  <a:cxn ang="0">
                    <a:pos x="13" y="4"/>
                  </a:cxn>
                  <a:cxn ang="0">
                    <a:pos x="13" y="0"/>
                  </a:cxn>
                  <a:cxn ang="0">
                    <a:pos x="27" y="0"/>
                  </a:cxn>
                  <a:cxn ang="0">
                    <a:pos x="27" y="3"/>
                  </a:cxn>
                  <a:cxn ang="0">
                    <a:pos x="29" y="4"/>
                  </a:cxn>
                  <a:cxn ang="0">
                    <a:pos x="30" y="5"/>
                  </a:cxn>
                  <a:cxn ang="0">
                    <a:pos x="31" y="5"/>
                  </a:cxn>
                  <a:cxn ang="0">
                    <a:pos x="32" y="5"/>
                  </a:cxn>
                  <a:cxn ang="0">
                    <a:pos x="35" y="5"/>
                  </a:cxn>
                  <a:cxn ang="0">
                    <a:pos x="37" y="5"/>
                  </a:cxn>
                  <a:cxn ang="0">
                    <a:pos x="38" y="5"/>
                  </a:cxn>
                  <a:cxn ang="0">
                    <a:pos x="40" y="5"/>
                  </a:cxn>
                  <a:cxn ang="0">
                    <a:pos x="41" y="4"/>
                  </a:cxn>
                  <a:cxn ang="0">
                    <a:pos x="42" y="3"/>
                  </a:cxn>
                  <a:cxn ang="0">
                    <a:pos x="42" y="0"/>
                  </a:cxn>
                  <a:cxn ang="0">
                    <a:pos x="57" y="0"/>
                  </a:cxn>
                </a:cxnLst>
                <a:rect l="0" t="0" r="r" b="b"/>
                <a:pathLst>
                  <a:path w="68" h="101">
                    <a:moveTo>
                      <a:pt x="45" y="31"/>
                    </a:moveTo>
                    <a:lnTo>
                      <a:pt x="68" y="31"/>
                    </a:lnTo>
                    <a:lnTo>
                      <a:pt x="68" y="101"/>
                    </a:lnTo>
                    <a:lnTo>
                      <a:pt x="45" y="101"/>
                    </a:lnTo>
                    <a:lnTo>
                      <a:pt x="46" y="61"/>
                    </a:lnTo>
                    <a:lnTo>
                      <a:pt x="46" y="61"/>
                    </a:lnTo>
                    <a:lnTo>
                      <a:pt x="24" y="101"/>
                    </a:lnTo>
                    <a:lnTo>
                      <a:pt x="0" y="101"/>
                    </a:lnTo>
                    <a:lnTo>
                      <a:pt x="0" y="31"/>
                    </a:lnTo>
                    <a:lnTo>
                      <a:pt x="24" y="31"/>
                    </a:lnTo>
                    <a:lnTo>
                      <a:pt x="22" y="72"/>
                    </a:lnTo>
                    <a:lnTo>
                      <a:pt x="24" y="72"/>
                    </a:lnTo>
                    <a:lnTo>
                      <a:pt x="45" y="31"/>
                    </a:lnTo>
                    <a:close/>
                    <a:moveTo>
                      <a:pt x="57" y="0"/>
                    </a:moveTo>
                    <a:lnTo>
                      <a:pt x="57" y="4"/>
                    </a:lnTo>
                    <a:lnTo>
                      <a:pt x="57" y="7"/>
                    </a:lnTo>
                    <a:lnTo>
                      <a:pt x="56" y="9"/>
                    </a:lnTo>
                    <a:lnTo>
                      <a:pt x="56" y="10"/>
                    </a:lnTo>
                    <a:lnTo>
                      <a:pt x="54" y="12"/>
                    </a:lnTo>
                    <a:lnTo>
                      <a:pt x="52" y="13"/>
                    </a:lnTo>
                    <a:lnTo>
                      <a:pt x="51" y="14"/>
                    </a:lnTo>
                    <a:lnTo>
                      <a:pt x="50" y="15"/>
                    </a:lnTo>
                    <a:lnTo>
                      <a:pt x="47" y="15"/>
                    </a:lnTo>
                    <a:lnTo>
                      <a:pt x="45" y="15"/>
                    </a:lnTo>
                    <a:lnTo>
                      <a:pt x="42" y="15"/>
                    </a:lnTo>
                    <a:lnTo>
                      <a:pt x="40" y="15"/>
                    </a:lnTo>
                    <a:lnTo>
                      <a:pt x="38" y="15"/>
                    </a:lnTo>
                    <a:lnTo>
                      <a:pt x="35" y="15"/>
                    </a:lnTo>
                    <a:lnTo>
                      <a:pt x="32" y="15"/>
                    </a:lnTo>
                    <a:lnTo>
                      <a:pt x="30" y="15"/>
                    </a:lnTo>
                    <a:lnTo>
                      <a:pt x="29" y="15"/>
                    </a:lnTo>
                    <a:lnTo>
                      <a:pt x="25" y="15"/>
                    </a:lnTo>
                    <a:lnTo>
                      <a:pt x="22" y="15"/>
                    </a:lnTo>
                    <a:lnTo>
                      <a:pt x="21" y="15"/>
                    </a:lnTo>
                    <a:lnTo>
                      <a:pt x="20" y="14"/>
                    </a:lnTo>
                    <a:lnTo>
                      <a:pt x="18" y="13"/>
                    </a:lnTo>
                    <a:lnTo>
                      <a:pt x="16" y="12"/>
                    </a:lnTo>
                    <a:lnTo>
                      <a:pt x="15" y="10"/>
                    </a:lnTo>
                    <a:lnTo>
                      <a:pt x="14" y="9"/>
                    </a:lnTo>
                    <a:lnTo>
                      <a:pt x="13" y="7"/>
                    </a:lnTo>
                    <a:lnTo>
                      <a:pt x="13" y="4"/>
                    </a:lnTo>
                    <a:lnTo>
                      <a:pt x="13" y="0"/>
                    </a:lnTo>
                    <a:lnTo>
                      <a:pt x="27" y="0"/>
                    </a:lnTo>
                    <a:lnTo>
                      <a:pt x="27" y="3"/>
                    </a:lnTo>
                    <a:lnTo>
                      <a:pt x="29" y="4"/>
                    </a:lnTo>
                    <a:lnTo>
                      <a:pt x="30" y="5"/>
                    </a:lnTo>
                    <a:lnTo>
                      <a:pt x="31" y="5"/>
                    </a:lnTo>
                    <a:lnTo>
                      <a:pt x="32" y="5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40" y="5"/>
                    </a:lnTo>
                    <a:lnTo>
                      <a:pt x="41" y="4"/>
                    </a:lnTo>
                    <a:lnTo>
                      <a:pt x="42" y="3"/>
                    </a:lnTo>
                    <a:lnTo>
                      <a:pt x="42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68" name="Freeform 448"/>
              <p:cNvSpPr>
                <a:spLocks/>
              </p:cNvSpPr>
              <p:nvPr userDrawn="1"/>
            </p:nvSpPr>
            <p:spPr bwMode="auto">
              <a:xfrm>
                <a:off x="2998" y="2242"/>
                <a:ext cx="34" cy="33"/>
              </a:xfrm>
              <a:custGeom>
                <a:avLst/>
                <a:gdLst/>
                <a:ahLst/>
                <a:cxnLst>
                  <a:cxn ang="0">
                    <a:pos x="71" y="0"/>
                  </a:cxn>
                  <a:cxn ang="0">
                    <a:pos x="102" y="0"/>
                  </a:cxn>
                  <a:cxn ang="0">
                    <a:pos x="60" y="92"/>
                  </a:cxn>
                  <a:cxn ang="0">
                    <a:pos x="58" y="96"/>
                  </a:cxn>
                  <a:cxn ang="0">
                    <a:pos x="55" y="98"/>
                  </a:cxn>
                  <a:cxn ang="0">
                    <a:pos x="52" y="99"/>
                  </a:cxn>
                  <a:cxn ang="0">
                    <a:pos x="46" y="99"/>
                  </a:cxn>
                  <a:cxn ang="0">
                    <a:pos x="26" y="99"/>
                  </a:cxn>
                  <a:cxn ang="0">
                    <a:pos x="26" y="82"/>
                  </a:cxn>
                  <a:cxn ang="0">
                    <a:pos x="32" y="82"/>
                  </a:cxn>
                  <a:cxn ang="0">
                    <a:pos x="35" y="82"/>
                  </a:cxn>
                  <a:cxn ang="0">
                    <a:pos x="36" y="81"/>
                  </a:cxn>
                  <a:cxn ang="0">
                    <a:pos x="36" y="80"/>
                  </a:cxn>
                  <a:cxn ang="0">
                    <a:pos x="0" y="0"/>
                  </a:cxn>
                  <a:cxn ang="0">
                    <a:pos x="31" y="0"/>
                  </a:cxn>
                  <a:cxn ang="0">
                    <a:pos x="51" y="53"/>
                  </a:cxn>
                  <a:cxn ang="0">
                    <a:pos x="52" y="53"/>
                  </a:cxn>
                  <a:cxn ang="0">
                    <a:pos x="71" y="0"/>
                  </a:cxn>
                </a:cxnLst>
                <a:rect l="0" t="0" r="r" b="b"/>
                <a:pathLst>
                  <a:path w="102" h="99">
                    <a:moveTo>
                      <a:pt x="71" y="0"/>
                    </a:moveTo>
                    <a:lnTo>
                      <a:pt x="102" y="0"/>
                    </a:lnTo>
                    <a:lnTo>
                      <a:pt x="60" y="92"/>
                    </a:lnTo>
                    <a:lnTo>
                      <a:pt x="58" y="96"/>
                    </a:lnTo>
                    <a:lnTo>
                      <a:pt x="55" y="98"/>
                    </a:lnTo>
                    <a:lnTo>
                      <a:pt x="52" y="99"/>
                    </a:lnTo>
                    <a:lnTo>
                      <a:pt x="46" y="99"/>
                    </a:lnTo>
                    <a:lnTo>
                      <a:pt x="26" y="99"/>
                    </a:lnTo>
                    <a:lnTo>
                      <a:pt x="26" y="82"/>
                    </a:lnTo>
                    <a:lnTo>
                      <a:pt x="32" y="82"/>
                    </a:lnTo>
                    <a:lnTo>
                      <a:pt x="35" y="82"/>
                    </a:lnTo>
                    <a:lnTo>
                      <a:pt x="36" y="81"/>
                    </a:lnTo>
                    <a:lnTo>
                      <a:pt x="36" y="80"/>
                    </a:lnTo>
                    <a:lnTo>
                      <a:pt x="0" y="0"/>
                    </a:lnTo>
                    <a:lnTo>
                      <a:pt x="31" y="0"/>
                    </a:lnTo>
                    <a:lnTo>
                      <a:pt x="51" y="53"/>
                    </a:lnTo>
                    <a:lnTo>
                      <a:pt x="52" y="53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69" name="Freeform 449"/>
              <p:cNvSpPr>
                <a:spLocks noEditPoints="1"/>
              </p:cNvSpPr>
              <p:nvPr userDrawn="1"/>
            </p:nvSpPr>
            <p:spPr bwMode="auto">
              <a:xfrm>
                <a:off x="3033" y="2252"/>
                <a:ext cx="24" cy="33"/>
              </a:xfrm>
              <a:custGeom>
                <a:avLst/>
                <a:gdLst/>
                <a:ahLst/>
                <a:cxnLst>
                  <a:cxn ang="0">
                    <a:pos x="0" y="101"/>
                  </a:cxn>
                  <a:cxn ang="0">
                    <a:pos x="0" y="0"/>
                  </a:cxn>
                  <a:cxn ang="0">
                    <a:pos x="24" y="0"/>
                  </a:cxn>
                  <a:cxn ang="0">
                    <a:pos x="22" y="11"/>
                  </a:cxn>
                  <a:cxn ang="0">
                    <a:pos x="24" y="11"/>
                  </a:cxn>
                  <a:cxn ang="0">
                    <a:pos x="26" y="6"/>
                  </a:cxn>
                  <a:cxn ang="0">
                    <a:pos x="31" y="3"/>
                  </a:cxn>
                  <a:cxn ang="0">
                    <a:pos x="36" y="0"/>
                  </a:cxn>
                  <a:cxn ang="0">
                    <a:pos x="43" y="0"/>
                  </a:cxn>
                  <a:cxn ang="0">
                    <a:pos x="49" y="0"/>
                  </a:cxn>
                  <a:cxn ang="0">
                    <a:pos x="55" y="1"/>
                  </a:cxn>
                  <a:cxn ang="0">
                    <a:pos x="59" y="3"/>
                  </a:cxn>
                  <a:cxn ang="0">
                    <a:pos x="63" y="6"/>
                  </a:cxn>
                  <a:cxn ang="0">
                    <a:pos x="67" y="9"/>
                  </a:cxn>
                  <a:cxn ang="0">
                    <a:pos x="68" y="14"/>
                  </a:cxn>
                  <a:cxn ang="0">
                    <a:pos x="70" y="19"/>
                  </a:cxn>
                  <a:cxn ang="0">
                    <a:pos x="70" y="26"/>
                  </a:cxn>
                  <a:cxn ang="0">
                    <a:pos x="70" y="42"/>
                  </a:cxn>
                  <a:cxn ang="0">
                    <a:pos x="70" y="49"/>
                  </a:cxn>
                  <a:cxn ang="0">
                    <a:pos x="69" y="56"/>
                  </a:cxn>
                  <a:cxn ang="0">
                    <a:pos x="67" y="61"/>
                  </a:cxn>
                  <a:cxn ang="0">
                    <a:pos x="64" y="64"/>
                  </a:cxn>
                  <a:cxn ang="0">
                    <a:pos x="60" y="68"/>
                  </a:cxn>
                  <a:cxn ang="0">
                    <a:pos x="55" y="70"/>
                  </a:cxn>
                  <a:cxn ang="0">
                    <a:pos x="51" y="72"/>
                  </a:cxn>
                  <a:cxn ang="0">
                    <a:pos x="43" y="72"/>
                  </a:cxn>
                  <a:cxn ang="0">
                    <a:pos x="37" y="70"/>
                  </a:cxn>
                  <a:cxn ang="0">
                    <a:pos x="31" y="69"/>
                  </a:cxn>
                  <a:cxn ang="0">
                    <a:pos x="27" y="65"/>
                  </a:cxn>
                  <a:cxn ang="0">
                    <a:pos x="24" y="61"/>
                  </a:cxn>
                  <a:cxn ang="0">
                    <a:pos x="24" y="61"/>
                  </a:cxn>
                  <a:cxn ang="0">
                    <a:pos x="24" y="101"/>
                  </a:cxn>
                  <a:cxn ang="0">
                    <a:pos x="0" y="101"/>
                  </a:cxn>
                  <a:cxn ang="0">
                    <a:pos x="35" y="17"/>
                  </a:cxn>
                  <a:cxn ang="0">
                    <a:pos x="31" y="17"/>
                  </a:cxn>
                  <a:cxn ang="0">
                    <a:pos x="28" y="19"/>
                  </a:cxn>
                  <a:cxn ang="0">
                    <a:pos x="26" y="20"/>
                  </a:cxn>
                  <a:cxn ang="0">
                    <a:pos x="25" y="21"/>
                  </a:cxn>
                  <a:cxn ang="0">
                    <a:pos x="24" y="26"/>
                  </a:cxn>
                  <a:cxn ang="0">
                    <a:pos x="24" y="36"/>
                  </a:cxn>
                  <a:cxn ang="0">
                    <a:pos x="24" y="45"/>
                  </a:cxn>
                  <a:cxn ang="0">
                    <a:pos x="25" y="49"/>
                  </a:cxn>
                  <a:cxn ang="0">
                    <a:pos x="26" y="52"/>
                  </a:cxn>
                  <a:cxn ang="0">
                    <a:pos x="28" y="53"/>
                  </a:cxn>
                  <a:cxn ang="0">
                    <a:pos x="31" y="53"/>
                  </a:cxn>
                  <a:cxn ang="0">
                    <a:pos x="35" y="54"/>
                  </a:cxn>
                  <a:cxn ang="0">
                    <a:pos x="41" y="53"/>
                  </a:cxn>
                  <a:cxn ang="0">
                    <a:pos x="44" y="51"/>
                  </a:cxn>
                  <a:cxn ang="0">
                    <a:pos x="47" y="45"/>
                  </a:cxn>
                  <a:cxn ang="0">
                    <a:pos x="47" y="36"/>
                  </a:cxn>
                  <a:cxn ang="0">
                    <a:pos x="47" y="26"/>
                  </a:cxn>
                  <a:cxn ang="0">
                    <a:pos x="46" y="21"/>
                  </a:cxn>
                  <a:cxn ang="0">
                    <a:pos x="43" y="20"/>
                  </a:cxn>
                  <a:cxn ang="0">
                    <a:pos x="42" y="19"/>
                  </a:cxn>
                  <a:cxn ang="0">
                    <a:pos x="38" y="17"/>
                  </a:cxn>
                  <a:cxn ang="0">
                    <a:pos x="35" y="17"/>
                  </a:cxn>
                </a:cxnLst>
                <a:rect l="0" t="0" r="r" b="b"/>
                <a:pathLst>
                  <a:path w="70" h="101">
                    <a:moveTo>
                      <a:pt x="0" y="101"/>
                    </a:moveTo>
                    <a:lnTo>
                      <a:pt x="0" y="0"/>
                    </a:lnTo>
                    <a:lnTo>
                      <a:pt x="24" y="0"/>
                    </a:lnTo>
                    <a:lnTo>
                      <a:pt x="22" y="11"/>
                    </a:lnTo>
                    <a:lnTo>
                      <a:pt x="24" y="11"/>
                    </a:lnTo>
                    <a:lnTo>
                      <a:pt x="26" y="6"/>
                    </a:lnTo>
                    <a:lnTo>
                      <a:pt x="31" y="3"/>
                    </a:lnTo>
                    <a:lnTo>
                      <a:pt x="36" y="0"/>
                    </a:lnTo>
                    <a:lnTo>
                      <a:pt x="43" y="0"/>
                    </a:lnTo>
                    <a:lnTo>
                      <a:pt x="49" y="0"/>
                    </a:lnTo>
                    <a:lnTo>
                      <a:pt x="55" y="1"/>
                    </a:lnTo>
                    <a:lnTo>
                      <a:pt x="59" y="3"/>
                    </a:lnTo>
                    <a:lnTo>
                      <a:pt x="63" y="6"/>
                    </a:lnTo>
                    <a:lnTo>
                      <a:pt x="67" y="9"/>
                    </a:lnTo>
                    <a:lnTo>
                      <a:pt x="68" y="14"/>
                    </a:lnTo>
                    <a:lnTo>
                      <a:pt x="70" y="19"/>
                    </a:lnTo>
                    <a:lnTo>
                      <a:pt x="70" y="26"/>
                    </a:lnTo>
                    <a:lnTo>
                      <a:pt x="70" y="42"/>
                    </a:lnTo>
                    <a:lnTo>
                      <a:pt x="70" y="49"/>
                    </a:lnTo>
                    <a:lnTo>
                      <a:pt x="69" y="56"/>
                    </a:lnTo>
                    <a:lnTo>
                      <a:pt x="67" y="61"/>
                    </a:lnTo>
                    <a:lnTo>
                      <a:pt x="64" y="64"/>
                    </a:lnTo>
                    <a:lnTo>
                      <a:pt x="60" y="68"/>
                    </a:lnTo>
                    <a:lnTo>
                      <a:pt x="55" y="70"/>
                    </a:lnTo>
                    <a:lnTo>
                      <a:pt x="51" y="72"/>
                    </a:lnTo>
                    <a:lnTo>
                      <a:pt x="43" y="72"/>
                    </a:lnTo>
                    <a:lnTo>
                      <a:pt x="37" y="70"/>
                    </a:lnTo>
                    <a:lnTo>
                      <a:pt x="31" y="69"/>
                    </a:lnTo>
                    <a:lnTo>
                      <a:pt x="27" y="65"/>
                    </a:lnTo>
                    <a:lnTo>
                      <a:pt x="24" y="61"/>
                    </a:lnTo>
                    <a:lnTo>
                      <a:pt x="24" y="61"/>
                    </a:lnTo>
                    <a:lnTo>
                      <a:pt x="24" y="101"/>
                    </a:lnTo>
                    <a:lnTo>
                      <a:pt x="0" y="101"/>
                    </a:lnTo>
                    <a:close/>
                    <a:moveTo>
                      <a:pt x="35" y="17"/>
                    </a:moveTo>
                    <a:lnTo>
                      <a:pt x="31" y="17"/>
                    </a:lnTo>
                    <a:lnTo>
                      <a:pt x="28" y="19"/>
                    </a:lnTo>
                    <a:lnTo>
                      <a:pt x="26" y="20"/>
                    </a:lnTo>
                    <a:lnTo>
                      <a:pt x="25" y="21"/>
                    </a:lnTo>
                    <a:lnTo>
                      <a:pt x="24" y="26"/>
                    </a:lnTo>
                    <a:lnTo>
                      <a:pt x="24" y="36"/>
                    </a:lnTo>
                    <a:lnTo>
                      <a:pt x="24" y="45"/>
                    </a:lnTo>
                    <a:lnTo>
                      <a:pt x="25" y="49"/>
                    </a:lnTo>
                    <a:lnTo>
                      <a:pt x="26" y="52"/>
                    </a:lnTo>
                    <a:lnTo>
                      <a:pt x="28" y="53"/>
                    </a:lnTo>
                    <a:lnTo>
                      <a:pt x="31" y="53"/>
                    </a:lnTo>
                    <a:lnTo>
                      <a:pt x="35" y="54"/>
                    </a:lnTo>
                    <a:lnTo>
                      <a:pt x="41" y="53"/>
                    </a:lnTo>
                    <a:lnTo>
                      <a:pt x="44" y="51"/>
                    </a:lnTo>
                    <a:lnTo>
                      <a:pt x="47" y="45"/>
                    </a:lnTo>
                    <a:lnTo>
                      <a:pt x="47" y="36"/>
                    </a:lnTo>
                    <a:lnTo>
                      <a:pt x="47" y="26"/>
                    </a:lnTo>
                    <a:lnTo>
                      <a:pt x="46" y="21"/>
                    </a:lnTo>
                    <a:lnTo>
                      <a:pt x="43" y="20"/>
                    </a:lnTo>
                    <a:lnTo>
                      <a:pt x="42" y="19"/>
                    </a:lnTo>
                    <a:lnTo>
                      <a:pt x="38" y="17"/>
                    </a:lnTo>
                    <a:lnTo>
                      <a:pt x="35" y="1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70" name="Freeform 450"/>
              <p:cNvSpPr>
                <a:spLocks noEditPoints="1"/>
              </p:cNvSpPr>
              <p:nvPr userDrawn="1"/>
            </p:nvSpPr>
            <p:spPr bwMode="auto">
              <a:xfrm>
                <a:off x="3060" y="2252"/>
                <a:ext cx="23" cy="24"/>
              </a:xfrm>
              <a:custGeom>
                <a:avLst/>
                <a:gdLst/>
                <a:ahLst/>
                <a:cxnLst>
                  <a:cxn ang="0">
                    <a:pos x="23" y="27"/>
                  </a:cxn>
                  <a:cxn ang="0">
                    <a:pos x="45" y="27"/>
                  </a:cxn>
                  <a:cxn ang="0">
                    <a:pos x="45" y="21"/>
                  </a:cxn>
                  <a:cxn ang="0">
                    <a:pos x="43" y="17"/>
                  </a:cxn>
                  <a:cxn ang="0">
                    <a:pos x="39" y="16"/>
                  </a:cxn>
                  <a:cxn ang="0">
                    <a:pos x="34" y="16"/>
                  </a:cxn>
                  <a:cxn ang="0">
                    <a:pos x="29" y="16"/>
                  </a:cxn>
                  <a:cxn ang="0">
                    <a:pos x="26" y="17"/>
                  </a:cxn>
                  <a:cxn ang="0">
                    <a:pos x="24" y="21"/>
                  </a:cxn>
                  <a:cxn ang="0">
                    <a:pos x="23" y="27"/>
                  </a:cxn>
                  <a:cxn ang="0">
                    <a:pos x="47" y="47"/>
                  </a:cxn>
                  <a:cxn ang="0">
                    <a:pos x="69" y="47"/>
                  </a:cxn>
                  <a:cxn ang="0">
                    <a:pos x="69" y="54"/>
                  </a:cxn>
                  <a:cxn ang="0">
                    <a:pos x="66" y="59"/>
                  </a:cxn>
                  <a:cxn ang="0">
                    <a:pos x="64" y="64"/>
                  </a:cxn>
                  <a:cxn ang="0">
                    <a:pos x="59" y="68"/>
                  </a:cxn>
                  <a:cxn ang="0">
                    <a:pos x="55" y="69"/>
                  </a:cxn>
                  <a:cxn ang="0">
                    <a:pos x="49" y="70"/>
                  </a:cxn>
                  <a:cxn ang="0">
                    <a:pos x="43" y="72"/>
                  </a:cxn>
                  <a:cxn ang="0">
                    <a:pos x="34" y="72"/>
                  </a:cxn>
                  <a:cxn ang="0">
                    <a:pos x="26" y="72"/>
                  </a:cxn>
                  <a:cxn ang="0">
                    <a:pos x="17" y="69"/>
                  </a:cxn>
                  <a:cxn ang="0">
                    <a:pos x="12" y="67"/>
                  </a:cxn>
                  <a:cxn ang="0">
                    <a:pos x="7" y="64"/>
                  </a:cxn>
                  <a:cxn ang="0">
                    <a:pos x="5" y="59"/>
                  </a:cxn>
                  <a:cxn ang="0">
                    <a:pos x="2" y="53"/>
                  </a:cxn>
                  <a:cxn ang="0">
                    <a:pos x="1" y="45"/>
                  </a:cxn>
                  <a:cxn ang="0">
                    <a:pos x="0" y="36"/>
                  </a:cxn>
                  <a:cxn ang="0">
                    <a:pos x="1" y="26"/>
                  </a:cxn>
                  <a:cxn ang="0">
                    <a:pos x="2" y="19"/>
                  </a:cxn>
                  <a:cxn ang="0">
                    <a:pos x="4" y="13"/>
                  </a:cxn>
                  <a:cxn ang="0">
                    <a:pos x="7" y="8"/>
                  </a:cxn>
                  <a:cxn ang="0">
                    <a:pos x="11" y="4"/>
                  </a:cxn>
                  <a:cxn ang="0">
                    <a:pos x="17" y="1"/>
                  </a:cxn>
                  <a:cxn ang="0">
                    <a:pos x="24" y="0"/>
                  </a:cxn>
                  <a:cxn ang="0">
                    <a:pos x="34" y="0"/>
                  </a:cxn>
                  <a:cxn ang="0">
                    <a:pos x="44" y="0"/>
                  </a:cxn>
                  <a:cxn ang="0">
                    <a:pos x="52" y="1"/>
                  </a:cxn>
                  <a:cxn ang="0">
                    <a:pos x="58" y="4"/>
                  </a:cxn>
                  <a:cxn ang="0">
                    <a:pos x="61" y="8"/>
                  </a:cxn>
                  <a:cxn ang="0">
                    <a:pos x="65" y="11"/>
                  </a:cxn>
                  <a:cxn ang="0">
                    <a:pos x="68" y="17"/>
                  </a:cxn>
                  <a:cxn ang="0">
                    <a:pos x="69" y="26"/>
                  </a:cxn>
                  <a:cxn ang="0">
                    <a:pos x="69" y="36"/>
                  </a:cxn>
                  <a:cxn ang="0">
                    <a:pos x="69" y="40"/>
                  </a:cxn>
                  <a:cxn ang="0">
                    <a:pos x="23" y="40"/>
                  </a:cxn>
                  <a:cxn ang="0">
                    <a:pos x="23" y="47"/>
                  </a:cxn>
                  <a:cxn ang="0">
                    <a:pos x="26" y="52"/>
                  </a:cxn>
                  <a:cxn ang="0">
                    <a:pos x="29" y="54"/>
                  </a:cxn>
                  <a:cxn ang="0">
                    <a:pos x="34" y="56"/>
                  </a:cxn>
                  <a:cxn ang="0">
                    <a:pos x="39" y="56"/>
                  </a:cxn>
                  <a:cxn ang="0">
                    <a:pos x="43" y="54"/>
                  </a:cxn>
                  <a:cxn ang="0">
                    <a:pos x="45" y="52"/>
                  </a:cxn>
                  <a:cxn ang="0">
                    <a:pos x="47" y="47"/>
                  </a:cxn>
                </a:cxnLst>
                <a:rect l="0" t="0" r="r" b="b"/>
                <a:pathLst>
                  <a:path w="69" h="72">
                    <a:moveTo>
                      <a:pt x="23" y="27"/>
                    </a:moveTo>
                    <a:lnTo>
                      <a:pt x="45" y="27"/>
                    </a:lnTo>
                    <a:lnTo>
                      <a:pt x="45" y="21"/>
                    </a:lnTo>
                    <a:lnTo>
                      <a:pt x="43" y="17"/>
                    </a:lnTo>
                    <a:lnTo>
                      <a:pt x="39" y="16"/>
                    </a:lnTo>
                    <a:lnTo>
                      <a:pt x="34" y="16"/>
                    </a:lnTo>
                    <a:lnTo>
                      <a:pt x="29" y="16"/>
                    </a:lnTo>
                    <a:lnTo>
                      <a:pt x="26" y="17"/>
                    </a:lnTo>
                    <a:lnTo>
                      <a:pt x="24" y="21"/>
                    </a:lnTo>
                    <a:lnTo>
                      <a:pt x="23" y="27"/>
                    </a:lnTo>
                    <a:close/>
                    <a:moveTo>
                      <a:pt x="47" y="47"/>
                    </a:moveTo>
                    <a:lnTo>
                      <a:pt x="69" y="47"/>
                    </a:lnTo>
                    <a:lnTo>
                      <a:pt x="69" y="54"/>
                    </a:lnTo>
                    <a:lnTo>
                      <a:pt x="66" y="59"/>
                    </a:lnTo>
                    <a:lnTo>
                      <a:pt x="64" y="64"/>
                    </a:lnTo>
                    <a:lnTo>
                      <a:pt x="59" y="68"/>
                    </a:lnTo>
                    <a:lnTo>
                      <a:pt x="55" y="69"/>
                    </a:lnTo>
                    <a:lnTo>
                      <a:pt x="49" y="70"/>
                    </a:lnTo>
                    <a:lnTo>
                      <a:pt x="43" y="72"/>
                    </a:lnTo>
                    <a:lnTo>
                      <a:pt x="34" y="72"/>
                    </a:lnTo>
                    <a:lnTo>
                      <a:pt x="26" y="72"/>
                    </a:lnTo>
                    <a:lnTo>
                      <a:pt x="17" y="69"/>
                    </a:lnTo>
                    <a:lnTo>
                      <a:pt x="12" y="67"/>
                    </a:lnTo>
                    <a:lnTo>
                      <a:pt x="7" y="64"/>
                    </a:lnTo>
                    <a:lnTo>
                      <a:pt x="5" y="59"/>
                    </a:lnTo>
                    <a:lnTo>
                      <a:pt x="2" y="53"/>
                    </a:lnTo>
                    <a:lnTo>
                      <a:pt x="1" y="45"/>
                    </a:lnTo>
                    <a:lnTo>
                      <a:pt x="0" y="36"/>
                    </a:lnTo>
                    <a:lnTo>
                      <a:pt x="1" y="26"/>
                    </a:lnTo>
                    <a:lnTo>
                      <a:pt x="2" y="19"/>
                    </a:lnTo>
                    <a:lnTo>
                      <a:pt x="4" y="13"/>
                    </a:lnTo>
                    <a:lnTo>
                      <a:pt x="7" y="8"/>
                    </a:lnTo>
                    <a:lnTo>
                      <a:pt x="11" y="4"/>
                    </a:lnTo>
                    <a:lnTo>
                      <a:pt x="17" y="1"/>
                    </a:lnTo>
                    <a:lnTo>
                      <a:pt x="24" y="0"/>
                    </a:lnTo>
                    <a:lnTo>
                      <a:pt x="34" y="0"/>
                    </a:lnTo>
                    <a:lnTo>
                      <a:pt x="44" y="0"/>
                    </a:lnTo>
                    <a:lnTo>
                      <a:pt x="52" y="1"/>
                    </a:lnTo>
                    <a:lnTo>
                      <a:pt x="58" y="4"/>
                    </a:lnTo>
                    <a:lnTo>
                      <a:pt x="61" y="8"/>
                    </a:lnTo>
                    <a:lnTo>
                      <a:pt x="65" y="11"/>
                    </a:lnTo>
                    <a:lnTo>
                      <a:pt x="68" y="17"/>
                    </a:lnTo>
                    <a:lnTo>
                      <a:pt x="69" y="26"/>
                    </a:lnTo>
                    <a:lnTo>
                      <a:pt x="69" y="36"/>
                    </a:lnTo>
                    <a:lnTo>
                      <a:pt x="69" y="40"/>
                    </a:lnTo>
                    <a:lnTo>
                      <a:pt x="23" y="40"/>
                    </a:lnTo>
                    <a:lnTo>
                      <a:pt x="23" y="47"/>
                    </a:lnTo>
                    <a:lnTo>
                      <a:pt x="26" y="52"/>
                    </a:lnTo>
                    <a:lnTo>
                      <a:pt x="29" y="54"/>
                    </a:lnTo>
                    <a:lnTo>
                      <a:pt x="34" y="56"/>
                    </a:lnTo>
                    <a:lnTo>
                      <a:pt x="39" y="56"/>
                    </a:lnTo>
                    <a:lnTo>
                      <a:pt x="43" y="54"/>
                    </a:lnTo>
                    <a:lnTo>
                      <a:pt x="45" y="52"/>
                    </a:lnTo>
                    <a:lnTo>
                      <a:pt x="47" y="4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71" name="Freeform 451"/>
              <p:cNvSpPr>
                <a:spLocks/>
              </p:cNvSpPr>
              <p:nvPr userDrawn="1"/>
            </p:nvSpPr>
            <p:spPr bwMode="auto">
              <a:xfrm>
                <a:off x="3087" y="2252"/>
                <a:ext cx="22" cy="23"/>
              </a:xfrm>
              <a:custGeom>
                <a:avLst/>
                <a:gdLst/>
                <a:ahLst/>
                <a:cxnLst>
                  <a:cxn ang="0">
                    <a:pos x="44" y="26"/>
                  </a:cxn>
                  <a:cxn ang="0">
                    <a:pos x="44" y="0"/>
                  </a:cxn>
                  <a:cxn ang="0">
                    <a:pos x="66" y="0"/>
                  </a:cxn>
                  <a:cxn ang="0">
                    <a:pos x="66" y="70"/>
                  </a:cxn>
                  <a:cxn ang="0">
                    <a:pos x="44" y="70"/>
                  </a:cxn>
                  <a:cxn ang="0">
                    <a:pos x="44" y="42"/>
                  </a:cxn>
                  <a:cxn ang="0">
                    <a:pos x="22" y="42"/>
                  </a:cxn>
                  <a:cxn ang="0">
                    <a:pos x="22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22" y="0"/>
                  </a:cxn>
                  <a:cxn ang="0">
                    <a:pos x="22" y="26"/>
                  </a:cxn>
                  <a:cxn ang="0">
                    <a:pos x="44" y="26"/>
                  </a:cxn>
                </a:cxnLst>
                <a:rect l="0" t="0" r="r" b="b"/>
                <a:pathLst>
                  <a:path w="66" h="70">
                    <a:moveTo>
                      <a:pt x="44" y="26"/>
                    </a:moveTo>
                    <a:lnTo>
                      <a:pt x="44" y="0"/>
                    </a:lnTo>
                    <a:lnTo>
                      <a:pt x="66" y="0"/>
                    </a:lnTo>
                    <a:lnTo>
                      <a:pt x="66" y="70"/>
                    </a:lnTo>
                    <a:lnTo>
                      <a:pt x="44" y="70"/>
                    </a:lnTo>
                    <a:lnTo>
                      <a:pt x="44" y="42"/>
                    </a:lnTo>
                    <a:lnTo>
                      <a:pt x="22" y="42"/>
                    </a:lnTo>
                    <a:lnTo>
                      <a:pt x="22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22" y="0"/>
                    </a:lnTo>
                    <a:lnTo>
                      <a:pt x="22" y="26"/>
                    </a:lnTo>
                    <a:lnTo>
                      <a:pt x="44" y="26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72" name="Freeform 452"/>
              <p:cNvSpPr>
                <a:spLocks/>
              </p:cNvSpPr>
              <p:nvPr userDrawn="1"/>
            </p:nvSpPr>
            <p:spPr bwMode="auto">
              <a:xfrm>
                <a:off x="3114" y="2252"/>
                <a:ext cx="18" cy="23"/>
              </a:xfrm>
              <a:custGeom>
                <a:avLst/>
                <a:gdLst/>
                <a:ahLst/>
                <a:cxnLst>
                  <a:cxn ang="0">
                    <a:pos x="55" y="16"/>
                  </a:cxn>
                  <a:cxn ang="0">
                    <a:pos x="24" y="16"/>
                  </a:cxn>
                  <a:cxn ang="0">
                    <a:pos x="24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55" y="0"/>
                  </a:cxn>
                  <a:cxn ang="0">
                    <a:pos x="55" y="16"/>
                  </a:cxn>
                </a:cxnLst>
                <a:rect l="0" t="0" r="r" b="b"/>
                <a:pathLst>
                  <a:path w="55" h="70">
                    <a:moveTo>
                      <a:pt x="55" y="16"/>
                    </a:moveTo>
                    <a:lnTo>
                      <a:pt x="24" y="16"/>
                    </a:lnTo>
                    <a:lnTo>
                      <a:pt x="24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55" y="0"/>
                    </a:lnTo>
                    <a:lnTo>
                      <a:pt x="55" y="16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73" name="Freeform 453"/>
              <p:cNvSpPr>
                <a:spLocks noEditPoints="1"/>
              </p:cNvSpPr>
              <p:nvPr userDrawn="1"/>
            </p:nvSpPr>
            <p:spPr bwMode="auto">
              <a:xfrm>
                <a:off x="3134" y="2252"/>
                <a:ext cx="24" cy="24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45" y="0"/>
                  </a:cxn>
                  <a:cxn ang="0">
                    <a:pos x="53" y="1"/>
                  </a:cxn>
                  <a:cxn ang="0">
                    <a:pos x="59" y="3"/>
                  </a:cxn>
                  <a:cxn ang="0">
                    <a:pos x="64" y="6"/>
                  </a:cxn>
                  <a:cxn ang="0">
                    <a:pos x="66" y="11"/>
                  </a:cxn>
                  <a:cxn ang="0">
                    <a:pos x="69" y="17"/>
                  </a:cxn>
                  <a:cxn ang="0">
                    <a:pos x="70" y="25"/>
                  </a:cxn>
                  <a:cxn ang="0">
                    <a:pos x="70" y="36"/>
                  </a:cxn>
                  <a:cxn ang="0">
                    <a:pos x="70" y="46"/>
                  </a:cxn>
                  <a:cxn ang="0">
                    <a:pos x="69" y="53"/>
                  </a:cxn>
                  <a:cxn ang="0">
                    <a:pos x="66" y="59"/>
                  </a:cxn>
                  <a:cxn ang="0">
                    <a:pos x="64" y="64"/>
                  </a:cxn>
                  <a:cxn ang="0">
                    <a:pos x="59" y="68"/>
                  </a:cxn>
                  <a:cxn ang="0">
                    <a:pos x="53" y="70"/>
                  </a:cxn>
                  <a:cxn ang="0">
                    <a:pos x="45" y="72"/>
                  </a:cxn>
                  <a:cxn ang="0">
                    <a:pos x="34" y="72"/>
                  </a:cxn>
                  <a:cxn ang="0">
                    <a:pos x="24" y="72"/>
                  </a:cxn>
                  <a:cxn ang="0">
                    <a:pos x="17" y="70"/>
                  </a:cxn>
                  <a:cxn ang="0">
                    <a:pos x="11" y="68"/>
                  </a:cxn>
                  <a:cxn ang="0">
                    <a:pos x="6" y="64"/>
                  </a:cxn>
                  <a:cxn ang="0">
                    <a:pos x="3" y="59"/>
                  </a:cxn>
                  <a:cxn ang="0">
                    <a:pos x="1" y="53"/>
                  </a:cxn>
                  <a:cxn ang="0">
                    <a:pos x="0" y="46"/>
                  </a:cxn>
                  <a:cxn ang="0">
                    <a:pos x="0" y="36"/>
                  </a:cxn>
                  <a:cxn ang="0">
                    <a:pos x="0" y="26"/>
                  </a:cxn>
                  <a:cxn ang="0">
                    <a:pos x="1" y="17"/>
                  </a:cxn>
                  <a:cxn ang="0">
                    <a:pos x="3" y="11"/>
                  </a:cxn>
                  <a:cxn ang="0">
                    <a:pos x="6" y="8"/>
                  </a:cxn>
                  <a:cxn ang="0">
                    <a:pos x="11" y="4"/>
                  </a:cxn>
                  <a:cxn ang="0">
                    <a:pos x="17" y="1"/>
                  </a:cxn>
                  <a:cxn ang="0">
                    <a:pos x="24" y="0"/>
                  </a:cxn>
                  <a:cxn ang="0">
                    <a:pos x="34" y="0"/>
                  </a:cxn>
                  <a:cxn ang="0">
                    <a:pos x="35" y="17"/>
                  </a:cxn>
                  <a:cxn ang="0">
                    <a:pos x="32" y="17"/>
                  </a:cxn>
                  <a:cxn ang="0">
                    <a:pos x="28" y="19"/>
                  </a:cxn>
                  <a:cxn ang="0">
                    <a:pos x="27" y="19"/>
                  </a:cxn>
                  <a:cxn ang="0">
                    <a:pos x="24" y="21"/>
                  </a:cxn>
                  <a:cxn ang="0">
                    <a:pos x="23" y="26"/>
                  </a:cxn>
                  <a:cxn ang="0">
                    <a:pos x="23" y="36"/>
                  </a:cxn>
                  <a:cxn ang="0">
                    <a:pos x="23" y="46"/>
                  </a:cxn>
                  <a:cxn ang="0">
                    <a:pos x="24" y="51"/>
                  </a:cxn>
                  <a:cxn ang="0">
                    <a:pos x="27" y="52"/>
                  </a:cxn>
                  <a:cxn ang="0">
                    <a:pos x="28" y="53"/>
                  </a:cxn>
                  <a:cxn ang="0">
                    <a:pos x="32" y="53"/>
                  </a:cxn>
                  <a:cxn ang="0">
                    <a:pos x="35" y="54"/>
                  </a:cxn>
                  <a:cxn ang="0">
                    <a:pos x="42" y="53"/>
                  </a:cxn>
                  <a:cxn ang="0">
                    <a:pos x="45" y="51"/>
                  </a:cxn>
                  <a:cxn ang="0">
                    <a:pos x="47" y="46"/>
                  </a:cxn>
                  <a:cxn ang="0">
                    <a:pos x="47" y="36"/>
                  </a:cxn>
                  <a:cxn ang="0">
                    <a:pos x="47" y="26"/>
                  </a:cxn>
                  <a:cxn ang="0">
                    <a:pos x="45" y="21"/>
                  </a:cxn>
                  <a:cxn ang="0">
                    <a:pos x="42" y="19"/>
                  </a:cxn>
                  <a:cxn ang="0">
                    <a:pos x="35" y="17"/>
                  </a:cxn>
                </a:cxnLst>
                <a:rect l="0" t="0" r="r" b="b"/>
                <a:pathLst>
                  <a:path w="70" h="72">
                    <a:moveTo>
                      <a:pt x="34" y="0"/>
                    </a:moveTo>
                    <a:lnTo>
                      <a:pt x="45" y="0"/>
                    </a:lnTo>
                    <a:lnTo>
                      <a:pt x="53" y="1"/>
                    </a:lnTo>
                    <a:lnTo>
                      <a:pt x="59" y="3"/>
                    </a:lnTo>
                    <a:lnTo>
                      <a:pt x="64" y="6"/>
                    </a:lnTo>
                    <a:lnTo>
                      <a:pt x="66" y="11"/>
                    </a:lnTo>
                    <a:lnTo>
                      <a:pt x="69" y="17"/>
                    </a:lnTo>
                    <a:lnTo>
                      <a:pt x="70" y="25"/>
                    </a:lnTo>
                    <a:lnTo>
                      <a:pt x="70" y="36"/>
                    </a:lnTo>
                    <a:lnTo>
                      <a:pt x="70" y="46"/>
                    </a:lnTo>
                    <a:lnTo>
                      <a:pt x="69" y="53"/>
                    </a:lnTo>
                    <a:lnTo>
                      <a:pt x="66" y="59"/>
                    </a:lnTo>
                    <a:lnTo>
                      <a:pt x="64" y="64"/>
                    </a:lnTo>
                    <a:lnTo>
                      <a:pt x="59" y="68"/>
                    </a:lnTo>
                    <a:lnTo>
                      <a:pt x="53" y="70"/>
                    </a:lnTo>
                    <a:lnTo>
                      <a:pt x="45" y="72"/>
                    </a:lnTo>
                    <a:lnTo>
                      <a:pt x="34" y="72"/>
                    </a:lnTo>
                    <a:lnTo>
                      <a:pt x="24" y="72"/>
                    </a:lnTo>
                    <a:lnTo>
                      <a:pt x="17" y="70"/>
                    </a:lnTo>
                    <a:lnTo>
                      <a:pt x="11" y="68"/>
                    </a:lnTo>
                    <a:lnTo>
                      <a:pt x="6" y="64"/>
                    </a:lnTo>
                    <a:lnTo>
                      <a:pt x="3" y="59"/>
                    </a:lnTo>
                    <a:lnTo>
                      <a:pt x="1" y="53"/>
                    </a:lnTo>
                    <a:lnTo>
                      <a:pt x="0" y="46"/>
                    </a:lnTo>
                    <a:lnTo>
                      <a:pt x="0" y="36"/>
                    </a:lnTo>
                    <a:lnTo>
                      <a:pt x="0" y="26"/>
                    </a:lnTo>
                    <a:lnTo>
                      <a:pt x="1" y="17"/>
                    </a:lnTo>
                    <a:lnTo>
                      <a:pt x="3" y="11"/>
                    </a:lnTo>
                    <a:lnTo>
                      <a:pt x="6" y="8"/>
                    </a:lnTo>
                    <a:lnTo>
                      <a:pt x="11" y="4"/>
                    </a:lnTo>
                    <a:lnTo>
                      <a:pt x="17" y="1"/>
                    </a:lnTo>
                    <a:lnTo>
                      <a:pt x="24" y="0"/>
                    </a:lnTo>
                    <a:lnTo>
                      <a:pt x="34" y="0"/>
                    </a:lnTo>
                    <a:close/>
                    <a:moveTo>
                      <a:pt x="35" y="17"/>
                    </a:moveTo>
                    <a:lnTo>
                      <a:pt x="32" y="17"/>
                    </a:lnTo>
                    <a:lnTo>
                      <a:pt x="28" y="19"/>
                    </a:lnTo>
                    <a:lnTo>
                      <a:pt x="27" y="19"/>
                    </a:lnTo>
                    <a:lnTo>
                      <a:pt x="24" y="21"/>
                    </a:lnTo>
                    <a:lnTo>
                      <a:pt x="23" y="26"/>
                    </a:lnTo>
                    <a:lnTo>
                      <a:pt x="23" y="36"/>
                    </a:lnTo>
                    <a:lnTo>
                      <a:pt x="23" y="46"/>
                    </a:lnTo>
                    <a:lnTo>
                      <a:pt x="24" y="51"/>
                    </a:lnTo>
                    <a:lnTo>
                      <a:pt x="27" y="52"/>
                    </a:lnTo>
                    <a:lnTo>
                      <a:pt x="28" y="53"/>
                    </a:lnTo>
                    <a:lnTo>
                      <a:pt x="32" y="53"/>
                    </a:lnTo>
                    <a:lnTo>
                      <a:pt x="35" y="54"/>
                    </a:lnTo>
                    <a:lnTo>
                      <a:pt x="42" y="53"/>
                    </a:lnTo>
                    <a:lnTo>
                      <a:pt x="45" y="51"/>
                    </a:lnTo>
                    <a:lnTo>
                      <a:pt x="47" y="46"/>
                    </a:lnTo>
                    <a:lnTo>
                      <a:pt x="47" y="36"/>
                    </a:lnTo>
                    <a:lnTo>
                      <a:pt x="47" y="26"/>
                    </a:lnTo>
                    <a:lnTo>
                      <a:pt x="45" y="21"/>
                    </a:lnTo>
                    <a:lnTo>
                      <a:pt x="42" y="19"/>
                    </a:lnTo>
                    <a:lnTo>
                      <a:pt x="35" y="1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74" name="Freeform 454"/>
              <p:cNvSpPr>
                <a:spLocks noEditPoints="1"/>
              </p:cNvSpPr>
              <p:nvPr userDrawn="1"/>
            </p:nvSpPr>
            <p:spPr bwMode="auto">
              <a:xfrm>
                <a:off x="3162" y="2241"/>
                <a:ext cx="22" cy="34"/>
              </a:xfrm>
              <a:custGeom>
                <a:avLst/>
                <a:gdLst/>
                <a:ahLst/>
                <a:cxnLst>
                  <a:cxn ang="0">
                    <a:pos x="44" y="31"/>
                  </a:cxn>
                  <a:cxn ang="0">
                    <a:pos x="68" y="31"/>
                  </a:cxn>
                  <a:cxn ang="0">
                    <a:pos x="68" y="101"/>
                  </a:cxn>
                  <a:cxn ang="0">
                    <a:pos x="44" y="101"/>
                  </a:cxn>
                  <a:cxn ang="0">
                    <a:pos x="46" y="61"/>
                  </a:cxn>
                  <a:cxn ang="0">
                    <a:pos x="44" y="61"/>
                  </a:cxn>
                  <a:cxn ang="0">
                    <a:pos x="24" y="101"/>
                  </a:cxn>
                  <a:cxn ang="0">
                    <a:pos x="0" y="101"/>
                  </a:cxn>
                  <a:cxn ang="0">
                    <a:pos x="0" y="31"/>
                  </a:cxn>
                  <a:cxn ang="0">
                    <a:pos x="24" y="31"/>
                  </a:cxn>
                  <a:cxn ang="0">
                    <a:pos x="22" y="72"/>
                  </a:cxn>
                  <a:cxn ang="0">
                    <a:pos x="22" y="72"/>
                  </a:cxn>
                  <a:cxn ang="0">
                    <a:pos x="44" y="31"/>
                  </a:cxn>
                  <a:cxn ang="0">
                    <a:pos x="57" y="0"/>
                  </a:cxn>
                  <a:cxn ang="0">
                    <a:pos x="57" y="4"/>
                  </a:cxn>
                  <a:cxn ang="0">
                    <a:pos x="57" y="7"/>
                  </a:cxn>
                  <a:cxn ang="0">
                    <a:pos x="56" y="9"/>
                  </a:cxn>
                  <a:cxn ang="0">
                    <a:pos x="54" y="10"/>
                  </a:cxn>
                  <a:cxn ang="0">
                    <a:pos x="53" y="12"/>
                  </a:cxn>
                  <a:cxn ang="0">
                    <a:pos x="52" y="13"/>
                  </a:cxn>
                  <a:cxn ang="0">
                    <a:pos x="49" y="14"/>
                  </a:cxn>
                  <a:cxn ang="0">
                    <a:pos x="48" y="15"/>
                  </a:cxn>
                  <a:cxn ang="0">
                    <a:pos x="47" y="15"/>
                  </a:cxn>
                  <a:cxn ang="0">
                    <a:pos x="44" y="15"/>
                  </a:cxn>
                  <a:cxn ang="0">
                    <a:pos x="41" y="15"/>
                  </a:cxn>
                  <a:cxn ang="0">
                    <a:pos x="40" y="15"/>
                  </a:cxn>
                  <a:cxn ang="0">
                    <a:pos x="37" y="15"/>
                  </a:cxn>
                  <a:cxn ang="0">
                    <a:pos x="35" y="15"/>
                  </a:cxn>
                  <a:cxn ang="0">
                    <a:pos x="31" y="15"/>
                  </a:cxn>
                  <a:cxn ang="0">
                    <a:pos x="30" y="15"/>
                  </a:cxn>
                  <a:cxn ang="0">
                    <a:pos x="27" y="15"/>
                  </a:cxn>
                  <a:cxn ang="0">
                    <a:pos x="25" y="15"/>
                  </a:cxn>
                  <a:cxn ang="0">
                    <a:pos x="22" y="15"/>
                  </a:cxn>
                  <a:cxn ang="0">
                    <a:pos x="20" y="15"/>
                  </a:cxn>
                  <a:cxn ang="0">
                    <a:pos x="19" y="14"/>
                  </a:cxn>
                  <a:cxn ang="0">
                    <a:pos x="17" y="13"/>
                  </a:cxn>
                  <a:cxn ang="0">
                    <a:pos x="15" y="12"/>
                  </a:cxn>
                  <a:cxn ang="0">
                    <a:pos x="14" y="10"/>
                  </a:cxn>
                  <a:cxn ang="0">
                    <a:pos x="14" y="9"/>
                  </a:cxn>
                  <a:cxn ang="0">
                    <a:pos x="12" y="7"/>
                  </a:cxn>
                  <a:cxn ang="0">
                    <a:pos x="12" y="4"/>
                  </a:cxn>
                  <a:cxn ang="0">
                    <a:pos x="11" y="0"/>
                  </a:cxn>
                  <a:cxn ang="0">
                    <a:pos x="27" y="0"/>
                  </a:cxn>
                  <a:cxn ang="0">
                    <a:pos x="27" y="3"/>
                  </a:cxn>
                  <a:cxn ang="0">
                    <a:pos x="28" y="4"/>
                  </a:cxn>
                  <a:cxn ang="0">
                    <a:pos x="30" y="5"/>
                  </a:cxn>
                  <a:cxn ang="0">
                    <a:pos x="31" y="5"/>
                  </a:cxn>
                  <a:cxn ang="0">
                    <a:pos x="32" y="5"/>
                  </a:cxn>
                  <a:cxn ang="0">
                    <a:pos x="35" y="5"/>
                  </a:cxn>
                  <a:cxn ang="0">
                    <a:pos x="37" y="5"/>
                  </a:cxn>
                  <a:cxn ang="0">
                    <a:pos x="38" y="5"/>
                  </a:cxn>
                  <a:cxn ang="0">
                    <a:pos x="40" y="5"/>
                  </a:cxn>
                  <a:cxn ang="0">
                    <a:pos x="41" y="4"/>
                  </a:cxn>
                  <a:cxn ang="0">
                    <a:pos x="42" y="3"/>
                  </a:cxn>
                  <a:cxn ang="0">
                    <a:pos x="42" y="0"/>
                  </a:cxn>
                  <a:cxn ang="0">
                    <a:pos x="57" y="0"/>
                  </a:cxn>
                </a:cxnLst>
                <a:rect l="0" t="0" r="r" b="b"/>
                <a:pathLst>
                  <a:path w="68" h="101">
                    <a:moveTo>
                      <a:pt x="44" y="31"/>
                    </a:moveTo>
                    <a:lnTo>
                      <a:pt x="68" y="31"/>
                    </a:lnTo>
                    <a:lnTo>
                      <a:pt x="68" y="101"/>
                    </a:lnTo>
                    <a:lnTo>
                      <a:pt x="44" y="101"/>
                    </a:lnTo>
                    <a:lnTo>
                      <a:pt x="46" y="61"/>
                    </a:lnTo>
                    <a:lnTo>
                      <a:pt x="44" y="61"/>
                    </a:lnTo>
                    <a:lnTo>
                      <a:pt x="24" y="101"/>
                    </a:lnTo>
                    <a:lnTo>
                      <a:pt x="0" y="101"/>
                    </a:lnTo>
                    <a:lnTo>
                      <a:pt x="0" y="31"/>
                    </a:lnTo>
                    <a:lnTo>
                      <a:pt x="24" y="31"/>
                    </a:lnTo>
                    <a:lnTo>
                      <a:pt x="22" y="72"/>
                    </a:lnTo>
                    <a:lnTo>
                      <a:pt x="22" y="72"/>
                    </a:lnTo>
                    <a:lnTo>
                      <a:pt x="44" y="31"/>
                    </a:lnTo>
                    <a:close/>
                    <a:moveTo>
                      <a:pt x="57" y="0"/>
                    </a:moveTo>
                    <a:lnTo>
                      <a:pt x="57" y="4"/>
                    </a:lnTo>
                    <a:lnTo>
                      <a:pt x="57" y="7"/>
                    </a:lnTo>
                    <a:lnTo>
                      <a:pt x="56" y="9"/>
                    </a:lnTo>
                    <a:lnTo>
                      <a:pt x="54" y="10"/>
                    </a:lnTo>
                    <a:lnTo>
                      <a:pt x="53" y="12"/>
                    </a:lnTo>
                    <a:lnTo>
                      <a:pt x="52" y="13"/>
                    </a:lnTo>
                    <a:lnTo>
                      <a:pt x="49" y="14"/>
                    </a:lnTo>
                    <a:lnTo>
                      <a:pt x="48" y="15"/>
                    </a:lnTo>
                    <a:lnTo>
                      <a:pt x="47" y="15"/>
                    </a:lnTo>
                    <a:lnTo>
                      <a:pt x="44" y="15"/>
                    </a:lnTo>
                    <a:lnTo>
                      <a:pt x="41" y="15"/>
                    </a:lnTo>
                    <a:lnTo>
                      <a:pt x="40" y="15"/>
                    </a:lnTo>
                    <a:lnTo>
                      <a:pt x="37" y="15"/>
                    </a:lnTo>
                    <a:lnTo>
                      <a:pt x="35" y="15"/>
                    </a:lnTo>
                    <a:lnTo>
                      <a:pt x="31" y="15"/>
                    </a:lnTo>
                    <a:lnTo>
                      <a:pt x="30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2" y="15"/>
                    </a:lnTo>
                    <a:lnTo>
                      <a:pt x="20" y="15"/>
                    </a:lnTo>
                    <a:lnTo>
                      <a:pt x="19" y="14"/>
                    </a:lnTo>
                    <a:lnTo>
                      <a:pt x="17" y="13"/>
                    </a:lnTo>
                    <a:lnTo>
                      <a:pt x="15" y="12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2" y="7"/>
                    </a:lnTo>
                    <a:lnTo>
                      <a:pt x="12" y="4"/>
                    </a:lnTo>
                    <a:lnTo>
                      <a:pt x="11" y="0"/>
                    </a:lnTo>
                    <a:lnTo>
                      <a:pt x="27" y="0"/>
                    </a:lnTo>
                    <a:lnTo>
                      <a:pt x="27" y="3"/>
                    </a:lnTo>
                    <a:lnTo>
                      <a:pt x="28" y="4"/>
                    </a:lnTo>
                    <a:lnTo>
                      <a:pt x="30" y="5"/>
                    </a:lnTo>
                    <a:lnTo>
                      <a:pt x="31" y="5"/>
                    </a:lnTo>
                    <a:lnTo>
                      <a:pt x="32" y="5"/>
                    </a:lnTo>
                    <a:lnTo>
                      <a:pt x="35" y="5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40" y="5"/>
                    </a:lnTo>
                    <a:lnTo>
                      <a:pt x="41" y="4"/>
                    </a:lnTo>
                    <a:lnTo>
                      <a:pt x="42" y="3"/>
                    </a:lnTo>
                    <a:lnTo>
                      <a:pt x="42" y="0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75" name="Freeform 455"/>
              <p:cNvSpPr>
                <a:spLocks/>
              </p:cNvSpPr>
              <p:nvPr userDrawn="1"/>
            </p:nvSpPr>
            <p:spPr bwMode="auto">
              <a:xfrm>
                <a:off x="2165" y="2359"/>
                <a:ext cx="34" cy="33"/>
              </a:xfrm>
              <a:custGeom>
                <a:avLst/>
                <a:gdLst/>
                <a:ahLst/>
                <a:cxnLst>
                  <a:cxn ang="0">
                    <a:pos x="72" y="0"/>
                  </a:cxn>
                  <a:cxn ang="0">
                    <a:pos x="102" y="0"/>
                  </a:cxn>
                  <a:cxn ang="0">
                    <a:pos x="60" y="93"/>
                  </a:cxn>
                  <a:cxn ang="0">
                    <a:pos x="57" y="95"/>
                  </a:cxn>
                  <a:cxn ang="0">
                    <a:pos x="55" y="98"/>
                  </a:cxn>
                  <a:cxn ang="0">
                    <a:pos x="51" y="99"/>
                  </a:cxn>
                  <a:cxn ang="0">
                    <a:pos x="46" y="99"/>
                  </a:cxn>
                  <a:cxn ang="0">
                    <a:pos x="25" y="99"/>
                  </a:cxn>
                  <a:cxn ang="0">
                    <a:pos x="25" y="83"/>
                  </a:cxn>
                  <a:cxn ang="0">
                    <a:pos x="32" y="83"/>
                  </a:cxn>
                  <a:cxn ang="0">
                    <a:pos x="34" y="82"/>
                  </a:cxn>
                  <a:cxn ang="0">
                    <a:pos x="35" y="81"/>
                  </a:cxn>
                  <a:cxn ang="0">
                    <a:pos x="35" y="79"/>
                  </a:cxn>
                  <a:cxn ang="0">
                    <a:pos x="0" y="0"/>
                  </a:cxn>
                  <a:cxn ang="0">
                    <a:pos x="30" y="0"/>
                  </a:cxn>
                  <a:cxn ang="0">
                    <a:pos x="51" y="52"/>
                  </a:cxn>
                  <a:cxn ang="0">
                    <a:pos x="51" y="52"/>
                  </a:cxn>
                  <a:cxn ang="0">
                    <a:pos x="72" y="0"/>
                  </a:cxn>
                </a:cxnLst>
                <a:rect l="0" t="0" r="r" b="b"/>
                <a:pathLst>
                  <a:path w="102" h="99">
                    <a:moveTo>
                      <a:pt x="72" y="0"/>
                    </a:moveTo>
                    <a:lnTo>
                      <a:pt x="102" y="0"/>
                    </a:lnTo>
                    <a:lnTo>
                      <a:pt x="60" y="93"/>
                    </a:lnTo>
                    <a:lnTo>
                      <a:pt x="57" y="95"/>
                    </a:lnTo>
                    <a:lnTo>
                      <a:pt x="55" y="98"/>
                    </a:lnTo>
                    <a:lnTo>
                      <a:pt x="51" y="99"/>
                    </a:lnTo>
                    <a:lnTo>
                      <a:pt x="46" y="99"/>
                    </a:lnTo>
                    <a:lnTo>
                      <a:pt x="25" y="99"/>
                    </a:lnTo>
                    <a:lnTo>
                      <a:pt x="25" y="83"/>
                    </a:lnTo>
                    <a:lnTo>
                      <a:pt x="32" y="83"/>
                    </a:lnTo>
                    <a:lnTo>
                      <a:pt x="34" y="82"/>
                    </a:lnTo>
                    <a:lnTo>
                      <a:pt x="35" y="81"/>
                    </a:lnTo>
                    <a:lnTo>
                      <a:pt x="35" y="79"/>
                    </a:lnTo>
                    <a:lnTo>
                      <a:pt x="0" y="0"/>
                    </a:lnTo>
                    <a:lnTo>
                      <a:pt x="30" y="0"/>
                    </a:lnTo>
                    <a:lnTo>
                      <a:pt x="51" y="52"/>
                    </a:lnTo>
                    <a:lnTo>
                      <a:pt x="51" y="5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76" name="Freeform 456"/>
              <p:cNvSpPr>
                <a:spLocks/>
              </p:cNvSpPr>
              <p:nvPr userDrawn="1"/>
            </p:nvSpPr>
            <p:spPr bwMode="auto">
              <a:xfrm>
                <a:off x="2198" y="2369"/>
                <a:ext cx="25" cy="23"/>
              </a:xfrm>
              <a:custGeom>
                <a:avLst/>
                <a:gdLst/>
                <a:ahLst/>
                <a:cxnLst>
                  <a:cxn ang="0">
                    <a:pos x="73" y="0"/>
                  </a:cxn>
                  <a:cxn ang="0">
                    <a:pos x="54" y="33"/>
                  </a:cxn>
                  <a:cxn ang="0">
                    <a:pos x="75" y="70"/>
                  </a:cxn>
                  <a:cxn ang="0">
                    <a:pos x="48" y="70"/>
                  </a:cxn>
                  <a:cxn ang="0">
                    <a:pos x="38" y="48"/>
                  </a:cxn>
                  <a:cxn ang="0">
                    <a:pos x="28" y="70"/>
                  </a:cxn>
                  <a:cxn ang="0">
                    <a:pos x="0" y="70"/>
                  </a:cxn>
                  <a:cxn ang="0">
                    <a:pos x="21" y="33"/>
                  </a:cxn>
                  <a:cxn ang="0">
                    <a:pos x="4" y="0"/>
                  </a:cxn>
                  <a:cxn ang="0">
                    <a:pos x="30" y="0"/>
                  </a:cxn>
                  <a:cxn ang="0">
                    <a:pos x="38" y="20"/>
                  </a:cxn>
                  <a:cxn ang="0">
                    <a:pos x="47" y="0"/>
                  </a:cxn>
                  <a:cxn ang="0">
                    <a:pos x="73" y="0"/>
                  </a:cxn>
                </a:cxnLst>
                <a:rect l="0" t="0" r="r" b="b"/>
                <a:pathLst>
                  <a:path w="75" h="70">
                    <a:moveTo>
                      <a:pt x="73" y="0"/>
                    </a:moveTo>
                    <a:lnTo>
                      <a:pt x="54" y="33"/>
                    </a:lnTo>
                    <a:lnTo>
                      <a:pt x="75" y="70"/>
                    </a:lnTo>
                    <a:lnTo>
                      <a:pt x="48" y="70"/>
                    </a:lnTo>
                    <a:lnTo>
                      <a:pt x="38" y="48"/>
                    </a:lnTo>
                    <a:lnTo>
                      <a:pt x="28" y="70"/>
                    </a:lnTo>
                    <a:lnTo>
                      <a:pt x="0" y="70"/>
                    </a:lnTo>
                    <a:lnTo>
                      <a:pt x="21" y="33"/>
                    </a:lnTo>
                    <a:lnTo>
                      <a:pt x="4" y="0"/>
                    </a:lnTo>
                    <a:lnTo>
                      <a:pt x="30" y="0"/>
                    </a:lnTo>
                    <a:lnTo>
                      <a:pt x="38" y="20"/>
                    </a:lnTo>
                    <a:lnTo>
                      <a:pt x="47" y="0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77" name="Freeform 457"/>
              <p:cNvSpPr>
                <a:spLocks/>
              </p:cNvSpPr>
              <p:nvPr userDrawn="1"/>
            </p:nvSpPr>
            <p:spPr bwMode="auto">
              <a:xfrm>
                <a:off x="2223" y="2369"/>
                <a:ext cx="23" cy="23"/>
              </a:xfrm>
              <a:custGeom>
                <a:avLst/>
                <a:gdLst/>
                <a:ahLst/>
                <a:cxnLst>
                  <a:cxn ang="0">
                    <a:pos x="68" y="16"/>
                  </a:cxn>
                  <a:cxn ang="0">
                    <a:pos x="46" y="16"/>
                  </a:cxn>
                  <a:cxn ang="0">
                    <a:pos x="46" y="70"/>
                  </a:cxn>
                  <a:cxn ang="0">
                    <a:pos x="22" y="70"/>
                  </a:cxn>
                  <a:cxn ang="0">
                    <a:pos x="22" y="16"/>
                  </a:cxn>
                  <a:cxn ang="0">
                    <a:pos x="0" y="16"/>
                  </a:cxn>
                  <a:cxn ang="0">
                    <a:pos x="0" y="0"/>
                  </a:cxn>
                  <a:cxn ang="0">
                    <a:pos x="68" y="0"/>
                  </a:cxn>
                  <a:cxn ang="0">
                    <a:pos x="68" y="16"/>
                  </a:cxn>
                </a:cxnLst>
                <a:rect l="0" t="0" r="r" b="b"/>
                <a:pathLst>
                  <a:path w="68" h="70">
                    <a:moveTo>
                      <a:pt x="68" y="16"/>
                    </a:moveTo>
                    <a:lnTo>
                      <a:pt x="46" y="16"/>
                    </a:lnTo>
                    <a:lnTo>
                      <a:pt x="46" y="70"/>
                    </a:lnTo>
                    <a:lnTo>
                      <a:pt x="22" y="70"/>
                    </a:lnTo>
                    <a:lnTo>
                      <a:pt x="22" y="16"/>
                    </a:lnTo>
                    <a:lnTo>
                      <a:pt x="0" y="16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16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78" name="Freeform 458"/>
              <p:cNvSpPr>
                <a:spLocks noEditPoints="1"/>
              </p:cNvSpPr>
              <p:nvPr userDrawn="1"/>
            </p:nvSpPr>
            <p:spPr bwMode="auto">
              <a:xfrm>
                <a:off x="2247" y="2369"/>
                <a:ext cx="23" cy="24"/>
              </a:xfrm>
              <a:custGeom>
                <a:avLst/>
                <a:gdLst/>
                <a:ahLst/>
                <a:cxnLst>
                  <a:cxn ang="0">
                    <a:pos x="28" y="42"/>
                  </a:cxn>
                  <a:cxn ang="0">
                    <a:pos x="23" y="46"/>
                  </a:cxn>
                  <a:cxn ang="0">
                    <a:pos x="23" y="52"/>
                  </a:cxn>
                  <a:cxn ang="0">
                    <a:pos x="24" y="55"/>
                  </a:cxn>
                  <a:cxn ang="0">
                    <a:pos x="28" y="57"/>
                  </a:cxn>
                  <a:cxn ang="0">
                    <a:pos x="31" y="57"/>
                  </a:cxn>
                  <a:cxn ang="0">
                    <a:pos x="39" y="57"/>
                  </a:cxn>
                  <a:cxn ang="0">
                    <a:pos x="45" y="53"/>
                  </a:cxn>
                  <a:cxn ang="0">
                    <a:pos x="44" y="44"/>
                  </a:cxn>
                  <a:cxn ang="0">
                    <a:pos x="38" y="42"/>
                  </a:cxn>
                  <a:cxn ang="0">
                    <a:pos x="45" y="70"/>
                  </a:cxn>
                  <a:cxn ang="0">
                    <a:pos x="45" y="60"/>
                  </a:cxn>
                  <a:cxn ang="0">
                    <a:pos x="39" y="69"/>
                  </a:cxn>
                  <a:cxn ang="0">
                    <a:pos x="26" y="71"/>
                  </a:cxn>
                  <a:cxn ang="0">
                    <a:pos x="15" y="70"/>
                  </a:cxn>
                  <a:cxn ang="0">
                    <a:pos x="6" y="66"/>
                  </a:cxn>
                  <a:cxn ang="0">
                    <a:pos x="1" y="60"/>
                  </a:cxn>
                  <a:cxn ang="0">
                    <a:pos x="0" y="49"/>
                  </a:cxn>
                  <a:cxn ang="0">
                    <a:pos x="1" y="39"/>
                  </a:cxn>
                  <a:cxn ang="0">
                    <a:pos x="6" y="33"/>
                  </a:cxn>
                  <a:cxn ang="0">
                    <a:pos x="15" y="30"/>
                  </a:cxn>
                  <a:cxn ang="0">
                    <a:pos x="26" y="28"/>
                  </a:cxn>
                  <a:cxn ang="0">
                    <a:pos x="31" y="28"/>
                  </a:cxn>
                  <a:cxn ang="0">
                    <a:pos x="37" y="28"/>
                  </a:cxn>
                  <a:cxn ang="0">
                    <a:pos x="42" y="31"/>
                  </a:cxn>
                  <a:cxn ang="0">
                    <a:pos x="44" y="36"/>
                  </a:cxn>
                  <a:cxn ang="0">
                    <a:pos x="45" y="25"/>
                  </a:cxn>
                  <a:cxn ang="0">
                    <a:pos x="45" y="20"/>
                  </a:cxn>
                  <a:cxn ang="0">
                    <a:pos x="44" y="17"/>
                  </a:cxn>
                  <a:cxn ang="0">
                    <a:pos x="40" y="15"/>
                  </a:cxn>
                  <a:cxn ang="0">
                    <a:pos x="36" y="14"/>
                  </a:cxn>
                  <a:cxn ang="0">
                    <a:pos x="28" y="16"/>
                  </a:cxn>
                  <a:cxn ang="0">
                    <a:pos x="26" y="21"/>
                  </a:cxn>
                  <a:cxn ang="0">
                    <a:pos x="2" y="18"/>
                  </a:cxn>
                  <a:cxn ang="0">
                    <a:pos x="4" y="12"/>
                  </a:cxn>
                  <a:cxn ang="0">
                    <a:pos x="6" y="7"/>
                  </a:cxn>
                  <a:cxn ang="0">
                    <a:pos x="10" y="5"/>
                  </a:cxn>
                  <a:cxn ang="0">
                    <a:pos x="12" y="3"/>
                  </a:cxn>
                  <a:cxn ang="0">
                    <a:pos x="17" y="1"/>
                  </a:cxn>
                  <a:cxn ang="0">
                    <a:pos x="22" y="0"/>
                  </a:cxn>
                  <a:cxn ang="0">
                    <a:pos x="27" y="0"/>
                  </a:cxn>
                  <a:cxn ang="0">
                    <a:pos x="32" y="0"/>
                  </a:cxn>
                  <a:cxn ang="0">
                    <a:pos x="42" y="0"/>
                  </a:cxn>
                  <a:cxn ang="0">
                    <a:pos x="53" y="1"/>
                  </a:cxn>
                  <a:cxn ang="0">
                    <a:pos x="60" y="5"/>
                  </a:cxn>
                  <a:cxn ang="0">
                    <a:pos x="65" y="10"/>
                  </a:cxn>
                  <a:cxn ang="0">
                    <a:pos x="68" y="21"/>
                  </a:cxn>
                  <a:cxn ang="0">
                    <a:pos x="69" y="70"/>
                  </a:cxn>
                </a:cxnLst>
                <a:rect l="0" t="0" r="r" b="b"/>
                <a:pathLst>
                  <a:path w="69" h="71">
                    <a:moveTo>
                      <a:pt x="33" y="42"/>
                    </a:moveTo>
                    <a:lnTo>
                      <a:pt x="28" y="42"/>
                    </a:lnTo>
                    <a:lnTo>
                      <a:pt x="26" y="43"/>
                    </a:lnTo>
                    <a:lnTo>
                      <a:pt x="23" y="46"/>
                    </a:lnTo>
                    <a:lnTo>
                      <a:pt x="23" y="49"/>
                    </a:lnTo>
                    <a:lnTo>
                      <a:pt x="23" y="52"/>
                    </a:lnTo>
                    <a:lnTo>
                      <a:pt x="24" y="53"/>
                    </a:lnTo>
                    <a:lnTo>
                      <a:pt x="24" y="55"/>
                    </a:lnTo>
                    <a:lnTo>
                      <a:pt x="27" y="55"/>
                    </a:lnTo>
                    <a:lnTo>
                      <a:pt x="28" y="57"/>
                    </a:lnTo>
                    <a:lnTo>
                      <a:pt x="29" y="57"/>
                    </a:lnTo>
                    <a:lnTo>
                      <a:pt x="31" y="57"/>
                    </a:lnTo>
                    <a:lnTo>
                      <a:pt x="33" y="57"/>
                    </a:lnTo>
                    <a:lnTo>
                      <a:pt x="39" y="57"/>
                    </a:lnTo>
                    <a:lnTo>
                      <a:pt x="43" y="55"/>
                    </a:lnTo>
                    <a:lnTo>
                      <a:pt x="45" y="53"/>
                    </a:lnTo>
                    <a:lnTo>
                      <a:pt x="45" y="48"/>
                    </a:lnTo>
                    <a:lnTo>
                      <a:pt x="44" y="44"/>
                    </a:lnTo>
                    <a:lnTo>
                      <a:pt x="43" y="43"/>
                    </a:lnTo>
                    <a:lnTo>
                      <a:pt x="38" y="42"/>
                    </a:lnTo>
                    <a:lnTo>
                      <a:pt x="33" y="42"/>
                    </a:lnTo>
                    <a:close/>
                    <a:moveTo>
                      <a:pt x="45" y="70"/>
                    </a:moveTo>
                    <a:lnTo>
                      <a:pt x="47" y="60"/>
                    </a:lnTo>
                    <a:lnTo>
                      <a:pt x="45" y="60"/>
                    </a:lnTo>
                    <a:lnTo>
                      <a:pt x="43" y="65"/>
                    </a:lnTo>
                    <a:lnTo>
                      <a:pt x="39" y="69"/>
                    </a:lnTo>
                    <a:lnTo>
                      <a:pt x="33" y="71"/>
                    </a:lnTo>
                    <a:lnTo>
                      <a:pt x="26" y="71"/>
                    </a:lnTo>
                    <a:lnTo>
                      <a:pt x="20" y="71"/>
                    </a:lnTo>
                    <a:lnTo>
                      <a:pt x="15" y="70"/>
                    </a:lnTo>
                    <a:lnTo>
                      <a:pt x="10" y="69"/>
                    </a:lnTo>
                    <a:lnTo>
                      <a:pt x="6" y="66"/>
                    </a:lnTo>
                    <a:lnTo>
                      <a:pt x="4" y="64"/>
                    </a:lnTo>
                    <a:lnTo>
                      <a:pt x="1" y="60"/>
                    </a:lnTo>
                    <a:lnTo>
                      <a:pt x="0" y="55"/>
                    </a:lnTo>
                    <a:lnTo>
                      <a:pt x="0" y="49"/>
                    </a:lnTo>
                    <a:lnTo>
                      <a:pt x="0" y="44"/>
                    </a:lnTo>
                    <a:lnTo>
                      <a:pt x="1" y="39"/>
                    </a:lnTo>
                    <a:lnTo>
                      <a:pt x="4" y="36"/>
                    </a:lnTo>
                    <a:lnTo>
                      <a:pt x="6" y="33"/>
                    </a:lnTo>
                    <a:lnTo>
                      <a:pt x="10" y="31"/>
                    </a:lnTo>
                    <a:lnTo>
                      <a:pt x="15" y="30"/>
                    </a:lnTo>
                    <a:lnTo>
                      <a:pt x="20" y="28"/>
                    </a:lnTo>
                    <a:lnTo>
                      <a:pt x="26" y="28"/>
                    </a:lnTo>
                    <a:lnTo>
                      <a:pt x="28" y="28"/>
                    </a:lnTo>
                    <a:lnTo>
                      <a:pt x="31" y="28"/>
                    </a:lnTo>
                    <a:lnTo>
                      <a:pt x="33" y="28"/>
                    </a:lnTo>
                    <a:lnTo>
                      <a:pt x="37" y="28"/>
                    </a:lnTo>
                    <a:lnTo>
                      <a:pt x="39" y="30"/>
                    </a:lnTo>
                    <a:lnTo>
                      <a:pt x="42" y="31"/>
                    </a:lnTo>
                    <a:lnTo>
                      <a:pt x="43" y="33"/>
                    </a:lnTo>
                    <a:lnTo>
                      <a:pt x="44" y="36"/>
                    </a:lnTo>
                    <a:lnTo>
                      <a:pt x="45" y="36"/>
                    </a:lnTo>
                    <a:lnTo>
                      <a:pt x="45" y="25"/>
                    </a:lnTo>
                    <a:lnTo>
                      <a:pt x="45" y="22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4" y="17"/>
                    </a:lnTo>
                    <a:lnTo>
                      <a:pt x="43" y="16"/>
                    </a:lnTo>
                    <a:lnTo>
                      <a:pt x="40" y="15"/>
                    </a:lnTo>
                    <a:lnTo>
                      <a:pt x="38" y="14"/>
                    </a:lnTo>
                    <a:lnTo>
                      <a:pt x="36" y="14"/>
                    </a:lnTo>
                    <a:lnTo>
                      <a:pt x="31" y="15"/>
                    </a:lnTo>
                    <a:lnTo>
                      <a:pt x="28" y="16"/>
                    </a:lnTo>
                    <a:lnTo>
                      <a:pt x="26" y="17"/>
                    </a:lnTo>
                    <a:lnTo>
                      <a:pt x="26" y="21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4" y="15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2" y="3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53" y="1"/>
                    </a:lnTo>
                    <a:lnTo>
                      <a:pt x="56" y="3"/>
                    </a:lnTo>
                    <a:lnTo>
                      <a:pt x="60" y="5"/>
                    </a:lnTo>
                    <a:lnTo>
                      <a:pt x="64" y="7"/>
                    </a:lnTo>
                    <a:lnTo>
                      <a:pt x="65" y="10"/>
                    </a:lnTo>
                    <a:lnTo>
                      <a:pt x="68" y="15"/>
                    </a:lnTo>
                    <a:lnTo>
                      <a:pt x="68" y="21"/>
                    </a:lnTo>
                    <a:lnTo>
                      <a:pt x="69" y="27"/>
                    </a:lnTo>
                    <a:lnTo>
                      <a:pt x="69" y="70"/>
                    </a:lnTo>
                    <a:lnTo>
                      <a:pt x="45" y="7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79" name="Freeform 459"/>
              <p:cNvSpPr>
                <a:spLocks/>
              </p:cNvSpPr>
              <p:nvPr userDrawn="1"/>
            </p:nvSpPr>
            <p:spPr bwMode="auto">
              <a:xfrm>
                <a:off x="2201" y="2169"/>
                <a:ext cx="30" cy="33"/>
              </a:xfrm>
              <a:custGeom>
                <a:avLst/>
                <a:gdLst/>
                <a:ahLst/>
                <a:cxnLst>
                  <a:cxn ang="0">
                    <a:pos x="89" y="0"/>
                  </a:cxn>
                  <a:cxn ang="0">
                    <a:pos x="89" y="100"/>
                  </a:cxn>
                  <a:cxn ang="0">
                    <a:pos x="62" y="100"/>
                  </a:cxn>
                  <a:cxn ang="0">
                    <a:pos x="62" y="61"/>
                  </a:cxn>
                  <a:cxn ang="0">
                    <a:pos x="27" y="61"/>
                  </a:cxn>
                  <a:cxn ang="0">
                    <a:pos x="27" y="100"/>
                  </a:cxn>
                  <a:cxn ang="0">
                    <a:pos x="0" y="100"/>
                  </a:cxn>
                  <a:cxn ang="0">
                    <a:pos x="0" y="0"/>
                  </a:cxn>
                  <a:cxn ang="0">
                    <a:pos x="27" y="0"/>
                  </a:cxn>
                  <a:cxn ang="0">
                    <a:pos x="27" y="38"/>
                  </a:cxn>
                  <a:cxn ang="0">
                    <a:pos x="62" y="38"/>
                  </a:cxn>
                  <a:cxn ang="0">
                    <a:pos x="62" y="0"/>
                  </a:cxn>
                  <a:cxn ang="0">
                    <a:pos x="89" y="0"/>
                  </a:cxn>
                </a:cxnLst>
                <a:rect l="0" t="0" r="r" b="b"/>
                <a:pathLst>
                  <a:path w="89" h="100">
                    <a:moveTo>
                      <a:pt x="89" y="0"/>
                    </a:moveTo>
                    <a:lnTo>
                      <a:pt x="89" y="100"/>
                    </a:lnTo>
                    <a:lnTo>
                      <a:pt x="62" y="100"/>
                    </a:lnTo>
                    <a:lnTo>
                      <a:pt x="62" y="61"/>
                    </a:lnTo>
                    <a:lnTo>
                      <a:pt x="27" y="61"/>
                    </a:lnTo>
                    <a:lnTo>
                      <a:pt x="27" y="100"/>
                    </a:lnTo>
                    <a:lnTo>
                      <a:pt x="0" y="100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38"/>
                    </a:lnTo>
                    <a:lnTo>
                      <a:pt x="62" y="38"/>
                    </a:lnTo>
                    <a:lnTo>
                      <a:pt x="62" y="0"/>
                    </a:ln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80" name="Freeform 460"/>
              <p:cNvSpPr>
                <a:spLocks noEditPoints="1"/>
              </p:cNvSpPr>
              <p:nvPr userDrawn="1"/>
            </p:nvSpPr>
            <p:spPr bwMode="auto">
              <a:xfrm>
                <a:off x="2235" y="2178"/>
                <a:ext cx="23" cy="25"/>
              </a:xfrm>
              <a:custGeom>
                <a:avLst/>
                <a:gdLst/>
                <a:ahLst/>
                <a:cxnLst>
                  <a:cxn ang="0">
                    <a:pos x="30" y="43"/>
                  </a:cxn>
                  <a:cxn ang="0">
                    <a:pos x="25" y="46"/>
                  </a:cxn>
                  <a:cxn ang="0">
                    <a:pos x="24" y="52"/>
                  </a:cxn>
                  <a:cxn ang="0">
                    <a:pos x="26" y="55"/>
                  </a:cxn>
                  <a:cxn ang="0">
                    <a:pos x="28" y="57"/>
                  </a:cxn>
                  <a:cxn ang="0">
                    <a:pos x="32" y="57"/>
                  </a:cxn>
                  <a:cxn ang="0">
                    <a:pos x="40" y="57"/>
                  </a:cxn>
                  <a:cxn ang="0">
                    <a:pos x="46" y="53"/>
                  </a:cxn>
                  <a:cxn ang="0">
                    <a:pos x="46" y="46"/>
                  </a:cxn>
                  <a:cxn ang="0">
                    <a:pos x="40" y="42"/>
                  </a:cxn>
                  <a:cxn ang="0">
                    <a:pos x="46" y="71"/>
                  </a:cxn>
                  <a:cxn ang="0">
                    <a:pos x="46" y="60"/>
                  </a:cxn>
                  <a:cxn ang="0">
                    <a:pos x="40" y="69"/>
                  </a:cxn>
                  <a:cxn ang="0">
                    <a:pos x="26" y="73"/>
                  </a:cxn>
                  <a:cxn ang="0">
                    <a:pos x="15" y="71"/>
                  </a:cxn>
                  <a:cxn ang="0">
                    <a:pos x="6" y="68"/>
                  </a:cxn>
                  <a:cxn ang="0">
                    <a:pos x="3" y="60"/>
                  </a:cxn>
                  <a:cxn ang="0">
                    <a:pos x="0" y="50"/>
                  </a:cxn>
                  <a:cxn ang="0">
                    <a:pos x="3" y="39"/>
                  </a:cxn>
                  <a:cxn ang="0">
                    <a:pos x="6" y="33"/>
                  </a:cxn>
                  <a:cxn ang="0">
                    <a:pos x="15" y="30"/>
                  </a:cxn>
                  <a:cxn ang="0">
                    <a:pos x="26" y="28"/>
                  </a:cxn>
                  <a:cxn ang="0">
                    <a:pos x="32" y="28"/>
                  </a:cxn>
                  <a:cxn ang="0">
                    <a:pos x="37" y="30"/>
                  </a:cxn>
                  <a:cxn ang="0">
                    <a:pos x="42" y="32"/>
                  </a:cxn>
                  <a:cxn ang="0">
                    <a:pos x="46" y="36"/>
                  </a:cxn>
                  <a:cxn ang="0">
                    <a:pos x="46" y="25"/>
                  </a:cxn>
                  <a:cxn ang="0">
                    <a:pos x="46" y="21"/>
                  </a:cxn>
                  <a:cxn ang="0">
                    <a:pos x="44" y="17"/>
                  </a:cxn>
                  <a:cxn ang="0">
                    <a:pos x="42" y="15"/>
                  </a:cxn>
                  <a:cxn ang="0">
                    <a:pos x="36" y="15"/>
                  </a:cxn>
                  <a:cxn ang="0">
                    <a:pos x="28" y="16"/>
                  </a:cxn>
                  <a:cxn ang="0">
                    <a:pos x="26" y="22"/>
                  </a:cxn>
                  <a:cxn ang="0">
                    <a:pos x="4" y="18"/>
                  </a:cxn>
                  <a:cxn ang="0">
                    <a:pos x="5" y="12"/>
                  </a:cxn>
                  <a:cxn ang="0">
                    <a:pos x="6" y="9"/>
                  </a:cxn>
                  <a:cxn ang="0">
                    <a:pos x="10" y="5"/>
                  </a:cxn>
                  <a:cxn ang="0">
                    <a:pos x="12" y="3"/>
                  </a:cxn>
                  <a:cxn ang="0">
                    <a:pos x="17" y="1"/>
                  </a:cxn>
                  <a:cxn ang="0">
                    <a:pos x="22" y="1"/>
                  </a:cxn>
                  <a:cxn ang="0">
                    <a:pos x="28" y="0"/>
                  </a:cxn>
                  <a:cxn ang="0">
                    <a:pos x="32" y="0"/>
                  </a:cxn>
                  <a:cxn ang="0">
                    <a:pos x="43" y="0"/>
                  </a:cxn>
                  <a:cxn ang="0">
                    <a:pos x="53" y="1"/>
                  </a:cxn>
                  <a:cxn ang="0">
                    <a:pos x="62" y="5"/>
                  </a:cxn>
                  <a:cxn ang="0">
                    <a:pos x="67" y="11"/>
                  </a:cxn>
                  <a:cxn ang="0">
                    <a:pos x="69" y="21"/>
                  </a:cxn>
                  <a:cxn ang="0">
                    <a:pos x="69" y="71"/>
                  </a:cxn>
                </a:cxnLst>
                <a:rect l="0" t="0" r="r" b="b"/>
                <a:pathLst>
                  <a:path w="69" h="73">
                    <a:moveTo>
                      <a:pt x="33" y="42"/>
                    </a:moveTo>
                    <a:lnTo>
                      <a:pt x="30" y="43"/>
                    </a:lnTo>
                    <a:lnTo>
                      <a:pt x="26" y="43"/>
                    </a:lnTo>
                    <a:lnTo>
                      <a:pt x="25" y="46"/>
                    </a:lnTo>
                    <a:lnTo>
                      <a:pt x="24" y="49"/>
                    </a:lnTo>
                    <a:lnTo>
                      <a:pt x="24" y="52"/>
                    </a:lnTo>
                    <a:lnTo>
                      <a:pt x="25" y="54"/>
                    </a:lnTo>
                    <a:lnTo>
                      <a:pt x="26" y="55"/>
                    </a:lnTo>
                    <a:lnTo>
                      <a:pt x="27" y="57"/>
                    </a:lnTo>
                    <a:lnTo>
                      <a:pt x="28" y="57"/>
                    </a:lnTo>
                    <a:lnTo>
                      <a:pt x="31" y="57"/>
                    </a:lnTo>
                    <a:lnTo>
                      <a:pt x="32" y="57"/>
                    </a:lnTo>
                    <a:lnTo>
                      <a:pt x="33" y="57"/>
                    </a:lnTo>
                    <a:lnTo>
                      <a:pt x="40" y="57"/>
                    </a:lnTo>
                    <a:lnTo>
                      <a:pt x="43" y="55"/>
                    </a:lnTo>
                    <a:lnTo>
                      <a:pt x="46" y="53"/>
                    </a:lnTo>
                    <a:lnTo>
                      <a:pt x="46" y="49"/>
                    </a:lnTo>
                    <a:lnTo>
                      <a:pt x="46" y="46"/>
                    </a:lnTo>
                    <a:lnTo>
                      <a:pt x="43" y="43"/>
                    </a:lnTo>
                    <a:lnTo>
                      <a:pt x="40" y="42"/>
                    </a:lnTo>
                    <a:lnTo>
                      <a:pt x="33" y="42"/>
                    </a:lnTo>
                    <a:close/>
                    <a:moveTo>
                      <a:pt x="46" y="71"/>
                    </a:moveTo>
                    <a:lnTo>
                      <a:pt x="47" y="60"/>
                    </a:lnTo>
                    <a:lnTo>
                      <a:pt x="46" y="60"/>
                    </a:lnTo>
                    <a:lnTo>
                      <a:pt x="44" y="65"/>
                    </a:lnTo>
                    <a:lnTo>
                      <a:pt x="40" y="69"/>
                    </a:lnTo>
                    <a:lnTo>
                      <a:pt x="35" y="71"/>
                    </a:lnTo>
                    <a:lnTo>
                      <a:pt x="26" y="73"/>
                    </a:lnTo>
                    <a:lnTo>
                      <a:pt x="20" y="71"/>
                    </a:lnTo>
                    <a:lnTo>
                      <a:pt x="15" y="71"/>
                    </a:lnTo>
                    <a:lnTo>
                      <a:pt x="10" y="69"/>
                    </a:lnTo>
                    <a:lnTo>
                      <a:pt x="6" y="68"/>
                    </a:lnTo>
                    <a:lnTo>
                      <a:pt x="4" y="65"/>
                    </a:lnTo>
                    <a:lnTo>
                      <a:pt x="3" y="60"/>
                    </a:lnTo>
                    <a:lnTo>
                      <a:pt x="1" y="57"/>
                    </a:lnTo>
                    <a:lnTo>
                      <a:pt x="0" y="50"/>
                    </a:lnTo>
                    <a:lnTo>
                      <a:pt x="1" y="44"/>
                    </a:lnTo>
                    <a:lnTo>
                      <a:pt x="3" y="39"/>
                    </a:lnTo>
                    <a:lnTo>
                      <a:pt x="4" y="36"/>
                    </a:lnTo>
                    <a:lnTo>
                      <a:pt x="6" y="33"/>
                    </a:lnTo>
                    <a:lnTo>
                      <a:pt x="10" y="31"/>
                    </a:lnTo>
                    <a:lnTo>
                      <a:pt x="15" y="30"/>
                    </a:lnTo>
                    <a:lnTo>
                      <a:pt x="20" y="28"/>
                    </a:lnTo>
                    <a:lnTo>
                      <a:pt x="26" y="28"/>
                    </a:lnTo>
                    <a:lnTo>
                      <a:pt x="30" y="28"/>
                    </a:lnTo>
                    <a:lnTo>
                      <a:pt x="32" y="28"/>
                    </a:lnTo>
                    <a:lnTo>
                      <a:pt x="33" y="28"/>
                    </a:lnTo>
                    <a:lnTo>
                      <a:pt x="37" y="30"/>
                    </a:lnTo>
                    <a:lnTo>
                      <a:pt x="40" y="30"/>
                    </a:lnTo>
                    <a:lnTo>
                      <a:pt x="42" y="32"/>
                    </a:lnTo>
                    <a:lnTo>
                      <a:pt x="44" y="33"/>
                    </a:lnTo>
                    <a:lnTo>
                      <a:pt x="46" y="36"/>
                    </a:lnTo>
                    <a:lnTo>
                      <a:pt x="46" y="36"/>
                    </a:lnTo>
                    <a:lnTo>
                      <a:pt x="46" y="25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18"/>
                    </a:lnTo>
                    <a:lnTo>
                      <a:pt x="44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0" y="15"/>
                    </a:lnTo>
                    <a:lnTo>
                      <a:pt x="36" y="15"/>
                    </a:lnTo>
                    <a:lnTo>
                      <a:pt x="32" y="15"/>
                    </a:lnTo>
                    <a:lnTo>
                      <a:pt x="28" y="16"/>
                    </a:lnTo>
                    <a:lnTo>
                      <a:pt x="27" y="18"/>
                    </a:lnTo>
                    <a:lnTo>
                      <a:pt x="26" y="22"/>
                    </a:lnTo>
                    <a:lnTo>
                      <a:pt x="4" y="22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5" y="12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7" y="1"/>
                    </a:lnTo>
                    <a:lnTo>
                      <a:pt x="20" y="1"/>
                    </a:lnTo>
                    <a:lnTo>
                      <a:pt x="22" y="1"/>
                    </a:lnTo>
                    <a:lnTo>
                      <a:pt x="25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3" y="0"/>
                    </a:lnTo>
                    <a:lnTo>
                      <a:pt x="48" y="1"/>
                    </a:lnTo>
                    <a:lnTo>
                      <a:pt x="53" y="1"/>
                    </a:lnTo>
                    <a:lnTo>
                      <a:pt x="58" y="3"/>
                    </a:lnTo>
                    <a:lnTo>
                      <a:pt x="62" y="5"/>
                    </a:lnTo>
                    <a:lnTo>
                      <a:pt x="64" y="7"/>
                    </a:lnTo>
                    <a:lnTo>
                      <a:pt x="67" y="11"/>
                    </a:lnTo>
                    <a:lnTo>
                      <a:pt x="68" y="15"/>
                    </a:lnTo>
                    <a:lnTo>
                      <a:pt x="69" y="21"/>
                    </a:lnTo>
                    <a:lnTo>
                      <a:pt x="69" y="27"/>
                    </a:lnTo>
                    <a:lnTo>
                      <a:pt x="69" y="71"/>
                    </a:lnTo>
                    <a:lnTo>
                      <a:pt x="46" y="71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81" name="Freeform 461"/>
              <p:cNvSpPr>
                <a:spLocks noEditPoints="1"/>
              </p:cNvSpPr>
              <p:nvPr userDrawn="1"/>
            </p:nvSpPr>
            <p:spPr bwMode="auto">
              <a:xfrm>
                <a:off x="2263" y="2178"/>
                <a:ext cx="24" cy="34"/>
              </a:xfrm>
              <a:custGeom>
                <a:avLst/>
                <a:gdLst/>
                <a:ahLst/>
                <a:cxnLst>
                  <a:cxn ang="0">
                    <a:pos x="0" y="101"/>
                  </a:cxn>
                  <a:cxn ang="0">
                    <a:pos x="0" y="1"/>
                  </a:cxn>
                  <a:cxn ang="0">
                    <a:pos x="23" y="1"/>
                  </a:cxn>
                  <a:cxn ang="0">
                    <a:pos x="22" y="12"/>
                  </a:cxn>
                  <a:cxn ang="0">
                    <a:pos x="23" y="12"/>
                  </a:cxn>
                  <a:cxn ang="0">
                    <a:pos x="26" y="6"/>
                  </a:cxn>
                  <a:cxn ang="0">
                    <a:pos x="31" y="3"/>
                  </a:cxn>
                  <a:cxn ang="0">
                    <a:pos x="36" y="1"/>
                  </a:cxn>
                  <a:cxn ang="0">
                    <a:pos x="43" y="0"/>
                  </a:cxn>
                  <a:cxn ang="0">
                    <a:pos x="49" y="1"/>
                  </a:cxn>
                  <a:cxn ang="0">
                    <a:pos x="55" y="1"/>
                  </a:cxn>
                  <a:cxn ang="0">
                    <a:pos x="59" y="4"/>
                  </a:cxn>
                  <a:cxn ang="0">
                    <a:pos x="63" y="6"/>
                  </a:cxn>
                  <a:cxn ang="0">
                    <a:pos x="66" y="10"/>
                  </a:cxn>
                  <a:cxn ang="0">
                    <a:pos x="69" y="15"/>
                  </a:cxn>
                  <a:cxn ang="0">
                    <a:pos x="70" y="20"/>
                  </a:cxn>
                  <a:cxn ang="0">
                    <a:pos x="70" y="26"/>
                  </a:cxn>
                  <a:cxn ang="0">
                    <a:pos x="70" y="42"/>
                  </a:cxn>
                  <a:cxn ang="0">
                    <a:pos x="70" y="49"/>
                  </a:cxn>
                  <a:cxn ang="0">
                    <a:pos x="69" y="55"/>
                  </a:cxn>
                  <a:cxn ang="0">
                    <a:pos x="66" y="62"/>
                  </a:cxn>
                  <a:cxn ang="0">
                    <a:pos x="64" y="65"/>
                  </a:cxn>
                  <a:cxn ang="0">
                    <a:pos x="60" y="68"/>
                  </a:cxn>
                  <a:cxn ang="0">
                    <a:pos x="55" y="70"/>
                  </a:cxn>
                  <a:cxn ang="0">
                    <a:pos x="50" y="71"/>
                  </a:cxn>
                  <a:cxn ang="0">
                    <a:pos x="43" y="73"/>
                  </a:cxn>
                  <a:cxn ang="0">
                    <a:pos x="37" y="71"/>
                  </a:cxn>
                  <a:cxn ang="0">
                    <a:pos x="31" y="70"/>
                  </a:cxn>
                  <a:cxn ang="0">
                    <a:pos x="27" y="66"/>
                  </a:cxn>
                  <a:cxn ang="0">
                    <a:pos x="23" y="60"/>
                  </a:cxn>
                  <a:cxn ang="0">
                    <a:pos x="23" y="60"/>
                  </a:cxn>
                  <a:cxn ang="0">
                    <a:pos x="23" y="101"/>
                  </a:cxn>
                  <a:cxn ang="0">
                    <a:pos x="0" y="101"/>
                  </a:cxn>
                  <a:cxn ang="0">
                    <a:pos x="34" y="18"/>
                  </a:cxn>
                  <a:cxn ang="0">
                    <a:pos x="31" y="18"/>
                  </a:cxn>
                  <a:cxn ang="0">
                    <a:pos x="28" y="18"/>
                  </a:cxn>
                  <a:cxn ang="0">
                    <a:pos x="27" y="20"/>
                  </a:cxn>
                  <a:cxn ang="0">
                    <a:pos x="24" y="21"/>
                  </a:cxn>
                  <a:cxn ang="0">
                    <a:pos x="23" y="27"/>
                  </a:cxn>
                  <a:cxn ang="0">
                    <a:pos x="23" y="36"/>
                  </a:cxn>
                  <a:cxn ang="0">
                    <a:pos x="23" y="44"/>
                  </a:cxn>
                  <a:cxn ang="0">
                    <a:pos x="24" y="50"/>
                  </a:cxn>
                  <a:cxn ang="0">
                    <a:pos x="26" y="52"/>
                  </a:cxn>
                  <a:cxn ang="0">
                    <a:pos x="28" y="53"/>
                  </a:cxn>
                  <a:cxn ang="0">
                    <a:pos x="31" y="54"/>
                  </a:cxn>
                  <a:cxn ang="0">
                    <a:pos x="34" y="54"/>
                  </a:cxn>
                  <a:cxn ang="0">
                    <a:pos x="40" y="53"/>
                  </a:cxn>
                  <a:cxn ang="0">
                    <a:pos x="44" y="50"/>
                  </a:cxn>
                  <a:cxn ang="0">
                    <a:pos x="47" y="46"/>
                  </a:cxn>
                  <a:cxn ang="0">
                    <a:pos x="47" y="36"/>
                  </a:cxn>
                  <a:cxn ang="0">
                    <a:pos x="47" y="27"/>
                  </a:cxn>
                  <a:cxn ang="0">
                    <a:pos x="45" y="21"/>
                  </a:cxn>
                  <a:cxn ang="0">
                    <a:pos x="43" y="20"/>
                  </a:cxn>
                  <a:cxn ang="0">
                    <a:pos x="42" y="18"/>
                  </a:cxn>
                  <a:cxn ang="0">
                    <a:pos x="38" y="18"/>
                  </a:cxn>
                  <a:cxn ang="0">
                    <a:pos x="34" y="18"/>
                  </a:cxn>
                </a:cxnLst>
                <a:rect l="0" t="0" r="r" b="b"/>
                <a:pathLst>
                  <a:path w="70" h="101">
                    <a:moveTo>
                      <a:pt x="0" y="101"/>
                    </a:moveTo>
                    <a:lnTo>
                      <a:pt x="0" y="1"/>
                    </a:lnTo>
                    <a:lnTo>
                      <a:pt x="23" y="1"/>
                    </a:lnTo>
                    <a:lnTo>
                      <a:pt x="22" y="12"/>
                    </a:lnTo>
                    <a:lnTo>
                      <a:pt x="23" y="12"/>
                    </a:lnTo>
                    <a:lnTo>
                      <a:pt x="26" y="6"/>
                    </a:lnTo>
                    <a:lnTo>
                      <a:pt x="31" y="3"/>
                    </a:lnTo>
                    <a:lnTo>
                      <a:pt x="36" y="1"/>
                    </a:lnTo>
                    <a:lnTo>
                      <a:pt x="43" y="0"/>
                    </a:lnTo>
                    <a:lnTo>
                      <a:pt x="49" y="1"/>
                    </a:lnTo>
                    <a:lnTo>
                      <a:pt x="55" y="1"/>
                    </a:lnTo>
                    <a:lnTo>
                      <a:pt x="59" y="4"/>
                    </a:lnTo>
                    <a:lnTo>
                      <a:pt x="63" y="6"/>
                    </a:lnTo>
                    <a:lnTo>
                      <a:pt x="66" y="10"/>
                    </a:lnTo>
                    <a:lnTo>
                      <a:pt x="69" y="15"/>
                    </a:lnTo>
                    <a:lnTo>
                      <a:pt x="70" y="20"/>
                    </a:lnTo>
                    <a:lnTo>
                      <a:pt x="70" y="26"/>
                    </a:lnTo>
                    <a:lnTo>
                      <a:pt x="70" y="42"/>
                    </a:lnTo>
                    <a:lnTo>
                      <a:pt x="70" y="49"/>
                    </a:lnTo>
                    <a:lnTo>
                      <a:pt x="69" y="55"/>
                    </a:lnTo>
                    <a:lnTo>
                      <a:pt x="66" y="62"/>
                    </a:lnTo>
                    <a:lnTo>
                      <a:pt x="64" y="65"/>
                    </a:lnTo>
                    <a:lnTo>
                      <a:pt x="60" y="68"/>
                    </a:lnTo>
                    <a:lnTo>
                      <a:pt x="55" y="70"/>
                    </a:lnTo>
                    <a:lnTo>
                      <a:pt x="50" y="71"/>
                    </a:lnTo>
                    <a:lnTo>
                      <a:pt x="43" y="73"/>
                    </a:lnTo>
                    <a:lnTo>
                      <a:pt x="37" y="71"/>
                    </a:lnTo>
                    <a:lnTo>
                      <a:pt x="31" y="70"/>
                    </a:lnTo>
                    <a:lnTo>
                      <a:pt x="27" y="66"/>
                    </a:lnTo>
                    <a:lnTo>
                      <a:pt x="23" y="60"/>
                    </a:lnTo>
                    <a:lnTo>
                      <a:pt x="23" y="60"/>
                    </a:lnTo>
                    <a:lnTo>
                      <a:pt x="23" y="101"/>
                    </a:lnTo>
                    <a:lnTo>
                      <a:pt x="0" y="101"/>
                    </a:lnTo>
                    <a:close/>
                    <a:moveTo>
                      <a:pt x="34" y="18"/>
                    </a:moveTo>
                    <a:lnTo>
                      <a:pt x="31" y="18"/>
                    </a:lnTo>
                    <a:lnTo>
                      <a:pt x="28" y="18"/>
                    </a:lnTo>
                    <a:lnTo>
                      <a:pt x="27" y="20"/>
                    </a:lnTo>
                    <a:lnTo>
                      <a:pt x="24" y="21"/>
                    </a:lnTo>
                    <a:lnTo>
                      <a:pt x="23" y="27"/>
                    </a:lnTo>
                    <a:lnTo>
                      <a:pt x="23" y="36"/>
                    </a:lnTo>
                    <a:lnTo>
                      <a:pt x="23" y="44"/>
                    </a:lnTo>
                    <a:lnTo>
                      <a:pt x="24" y="50"/>
                    </a:lnTo>
                    <a:lnTo>
                      <a:pt x="26" y="52"/>
                    </a:lnTo>
                    <a:lnTo>
                      <a:pt x="28" y="53"/>
                    </a:lnTo>
                    <a:lnTo>
                      <a:pt x="31" y="54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4" y="50"/>
                    </a:lnTo>
                    <a:lnTo>
                      <a:pt x="47" y="46"/>
                    </a:lnTo>
                    <a:lnTo>
                      <a:pt x="47" y="36"/>
                    </a:lnTo>
                    <a:lnTo>
                      <a:pt x="47" y="27"/>
                    </a:lnTo>
                    <a:lnTo>
                      <a:pt x="45" y="21"/>
                    </a:lnTo>
                    <a:lnTo>
                      <a:pt x="43" y="20"/>
                    </a:lnTo>
                    <a:lnTo>
                      <a:pt x="42" y="18"/>
                    </a:lnTo>
                    <a:lnTo>
                      <a:pt x="38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82" name="Freeform 462"/>
              <p:cNvSpPr>
                <a:spLocks noEditPoints="1"/>
              </p:cNvSpPr>
              <p:nvPr userDrawn="1"/>
            </p:nvSpPr>
            <p:spPr bwMode="auto">
              <a:xfrm>
                <a:off x="2291" y="2179"/>
                <a:ext cx="21" cy="23"/>
              </a:xfrm>
              <a:custGeom>
                <a:avLst/>
                <a:gdLst/>
                <a:ahLst/>
                <a:cxnLst>
                  <a:cxn ang="0">
                    <a:pos x="65" y="47"/>
                  </a:cxn>
                  <a:cxn ang="0">
                    <a:pos x="65" y="54"/>
                  </a:cxn>
                  <a:cxn ang="0">
                    <a:pos x="64" y="59"/>
                  </a:cxn>
                  <a:cxn ang="0">
                    <a:pos x="62" y="63"/>
                  </a:cxn>
                  <a:cxn ang="0">
                    <a:pos x="58" y="67"/>
                  </a:cxn>
                  <a:cxn ang="0">
                    <a:pos x="53" y="68"/>
                  </a:cxn>
                  <a:cxn ang="0">
                    <a:pos x="48" y="69"/>
                  </a:cxn>
                  <a:cxn ang="0">
                    <a:pos x="43" y="70"/>
                  </a:cxn>
                  <a:cxn ang="0">
                    <a:pos x="36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24" y="0"/>
                  </a:cxn>
                  <a:cxn ang="0">
                    <a:pos x="24" y="25"/>
                  </a:cxn>
                  <a:cxn ang="0">
                    <a:pos x="36" y="25"/>
                  </a:cxn>
                  <a:cxn ang="0">
                    <a:pos x="43" y="25"/>
                  </a:cxn>
                  <a:cxn ang="0">
                    <a:pos x="48" y="25"/>
                  </a:cxn>
                  <a:cxn ang="0">
                    <a:pos x="53" y="26"/>
                  </a:cxn>
                  <a:cxn ang="0">
                    <a:pos x="58" y="27"/>
                  </a:cxn>
                  <a:cxn ang="0">
                    <a:pos x="62" y="31"/>
                  </a:cxn>
                  <a:cxn ang="0">
                    <a:pos x="64" y="35"/>
                  </a:cxn>
                  <a:cxn ang="0">
                    <a:pos x="65" y="41"/>
                  </a:cxn>
                  <a:cxn ang="0">
                    <a:pos x="65" y="47"/>
                  </a:cxn>
                  <a:cxn ang="0">
                    <a:pos x="43" y="47"/>
                  </a:cxn>
                  <a:cxn ang="0">
                    <a:pos x="42" y="43"/>
                  </a:cxn>
                  <a:cxn ang="0">
                    <a:pos x="41" y="41"/>
                  </a:cxn>
                  <a:cxn ang="0">
                    <a:pos x="38" y="40"/>
                  </a:cxn>
                  <a:cxn ang="0">
                    <a:pos x="33" y="40"/>
                  </a:cxn>
                  <a:cxn ang="0">
                    <a:pos x="24" y="40"/>
                  </a:cxn>
                  <a:cxn ang="0">
                    <a:pos x="24" y="56"/>
                  </a:cxn>
                  <a:cxn ang="0">
                    <a:pos x="33" y="56"/>
                  </a:cxn>
                  <a:cxn ang="0">
                    <a:pos x="38" y="54"/>
                  </a:cxn>
                  <a:cxn ang="0">
                    <a:pos x="41" y="53"/>
                  </a:cxn>
                  <a:cxn ang="0">
                    <a:pos x="42" y="51"/>
                  </a:cxn>
                  <a:cxn ang="0">
                    <a:pos x="43" y="47"/>
                  </a:cxn>
                </a:cxnLst>
                <a:rect l="0" t="0" r="r" b="b"/>
                <a:pathLst>
                  <a:path w="65" h="70">
                    <a:moveTo>
                      <a:pt x="65" y="47"/>
                    </a:moveTo>
                    <a:lnTo>
                      <a:pt x="65" y="54"/>
                    </a:lnTo>
                    <a:lnTo>
                      <a:pt x="64" y="59"/>
                    </a:lnTo>
                    <a:lnTo>
                      <a:pt x="62" y="63"/>
                    </a:lnTo>
                    <a:lnTo>
                      <a:pt x="58" y="67"/>
                    </a:lnTo>
                    <a:lnTo>
                      <a:pt x="53" y="68"/>
                    </a:lnTo>
                    <a:lnTo>
                      <a:pt x="48" y="69"/>
                    </a:lnTo>
                    <a:lnTo>
                      <a:pt x="43" y="70"/>
                    </a:lnTo>
                    <a:lnTo>
                      <a:pt x="36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24" y="0"/>
                    </a:lnTo>
                    <a:lnTo>
                      <a:pt x="24" y="25"/>
                    </a:lnTo>
                    <a:lnTo>
                      <a:pt x="36" y="25"/>
                    </a:lnTo>
                    <a:lnTo>
                      <a:pt x="43" y="25"/>
                    </a:lnTo>
                    <a:lnTo>
                      <a:pt x="48" y="25"/>
                    </a:lnTo>
                    <a:lnTo>
                      <a:pt x="53" y="26"/>
                    </a:lnTo>
                    <a:lnTo>
                      <a:pt x="58" y="27"/>
                    </a:lnTo>
                    <a:lnTo>
                      <a:pt x="62" y="31"/>
                    </a:lnTo>
                    <a:lnTo>
                      <a:pt x="64" y="35"/>
                    </a:lnTo>
                    <a:lnTo>
                      <a:pt x="65" y="41"/>
                    </a:lnTo>
                    <a:lnTo>
                      <a:pt x="65" y="47"/>
                    </a:lnTo>
                    <a:close/>
                    <a:moveTo>
                      <a:pt x="43" y="47"/>
                    </a:moveTo>
                    <a:lnTo>
                      <a:pt x="42" y="43"/>
                    </a:lnTo>
                    <a:lnTo>
                      <a:pt x="41" y="41"/>
                    </a:lnTo>
                    <a:lnTo>
                      <a:pt x="38" y="40"/>
                    </a:lnTo>
                    <a:lnTo>
                      <a:pt x="33" y="40"/>
                    </a:lnTo>
                    <a:lnTo>
                      <a:pt x="24" y="40"/>
                    </a:lnTo>
                    <a:lnTo>
                      <a:pt x="24" y="56"/>
                    </a:lnTo>
                    <a:lnTo>
                      <a:pt x="33" y="56"/>
                    </a:lnTo>
                    <a:lnTo>
                      <a:pt x="38" y="54"/>
                    </a:lnTo>
                    <a:lnTo>
                      <a:pt x="41" y="53"/>
                    </a:lnTo>
                    <a:lnTo>
                      <a:pt x="42" y="51"/>
                    </a:lnTo>
                    <a:lnTo>
                      <a:pt x="43" y="4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83" name="Freeform 463"/>
              <p:cNvSpPr>
                <a:spLocks noEditPoints="1"/>
              </p:cNvSpPr>
              <p:nvPr userDrawn="1"/>
            </p:nvSpPr>
            <p:spPr bwMode="auto">
              <a:xfrm>
                <a:off x="2315" y="2179"/>
                <a:ext cx="24" cy="24"/>
              </a:xfrm>
              <a:custGeom>
                <a:avLst/>
                <a:gdLst/>
                <a:ahLst/>
                <a:cxnLst>
                  <a:cxn ang="0">
                    <a:pos x="6" y="21"/>
                  </a:cxn>
                  <a:cxn ang="0">
                    <a:pos x="6" y="16"/>
                  </a:cxn>
                  <a:cxn ang="0">
                    <a:pos x="7" y="11"/>
                  </a:cxn>
                  <a:cxn ang="0">
                    <a:pos x="10" y="8"/>
                  </a:cxn>
                  <a:cxn ang="0">
                    <a:pos x="12" y="4"/>
                  </a:cxn>
                  <a:cxn ang="0">
                    <a:pos x="16" y="3"/>
                  </a:cxn>
                  <a:cxn ang="0">
                    <a:pos x="21" y="2"/>
                  </a:cxn>
                  <a:cxn ang="0">
                    <a:pos x="27" y="0"/>
                  </a:cxn>
                  <a:cxn ang="0">
                    <a:pos x="34" y="0"/>
                  </a:cxn>
                  <a:cxn ang="0">
                    <a:pos x="71" y="0"/>
                  </a:cxn>
                  <a:cxn ang="0">
                    <a:pos x="71" y="70"/>
                  </a:cxn>
                  <a:cxn ang="0">
                    <a:pos x="48" y="70"/>
                  </a:cxn>
                  <a:cxn ang="0">
                    <a:pos x="48" y="45"/>
                  </a:cxn>
                  <a:cxn ang="0">
                    <a:pos x="37" y="45"/>
                  </a:cxn>
                  <a:cxn ang="0">
                    <a:pos x="32" y="45"/>
                  </a:cxn>
                  <a:cxn ang="0">
                    <a:pos x="29" y="46"/>
                  </a:cxn>
                  <a:cxn ang="0">
                    <a:pos x="28" y="47"/>
                  </a:cxn>
                  <a:cxn ang="0">
                    <a:pos x="28" y="51"/>
                  </a:cxn>
                  <a:cxn ang="0">
                    <a:pos x="28" y="57"/>
                  </a:cxn>
                  <a:cxn ang="0">
                    <a:pos x="27" y="62"/>
                  </a:cxn>
                  <a:cxn ang="0">
                    <a:pos x="26" y="65"/>
                  </a:cxn>
                  <a:cxn ang="0">
                    <a:pos x="23" y="68"/>
                  </a:cxn>
                  <a:cxn ang="0">
                    <a:pos x="20" y="69"/>
                  </a:cxn>
                  <a:cxn ang="0">
                    <a:pos x="16" y="70"/>
                  </a:cxn>
                  <a:cxn ang="0">
                    <a:pos x="12" y="70"/>
                  </a:cxn>
                  <a:cxn ang="0">
                    <a:pos x="6" y="72"/>
                  </a:cxn>
                  <a:cxn ang="0">
                    <a:pos x="2" y="70"/>
                  </a:cxn>
                  <a:cxn ang="0">
                    <a:pos x="0" y="70"/>
                  </a:cxn>
                  <a:cxn ang="0">
                    <a:pos x="0" y="57"/>
                  </a:cxn>
                  <a:cxn ang="0">
                    <a:pos x="2" y="57"/>
                  </a:cxn>
                  <a:cxn ang="0">
                    <a:pos x="4" y="56"/>
                  </a:cxn>
                  <a:cxn ang="0">
                    <a:pos x="5" y="54"/>
                  </a:cxn>
                  <a:cxn ang="0">
                    <a:pos x="5" y="53"/>
                  </a:cxn>
                  <a:cxn ang="0">
                    <a:pos x="6" y="46"/>
                  </a:cxn>
                  <a:cxn ang="0">
                    <a:pos x="7" y="42"/>
                  </a:cxn>
                  <a:cxn ang="0">
                    <a:pos x="11" y="40"/>
                  </a:cxn>
                  <a:cxn ang="0">
                    <a:pos x="17" y="37"/>
                  </a:cxn>
                  <a:cxn ang="0">
                    <a:pos x="17" y="37"/>
                  </a:cxn>
                  <a:cxn ang="0">
                    <a:pos x="13" y="35"/>
                  </a:cxn>
                  <a:cxn ang="0">
                    <a:pos x="10" y="32"/>
                  </a:cxn>
                  <a:cxn ang="0">
                    <a:pos x="6" y="27"/>
                  </a:cxn>
                  <a:cxn ang="0">
                    <a:pos x="6" y="21"/>
                  </a:cxn>
                  <a:cxn ang="0">
                    <a:pos x="48" y="30"/>
                  </a:cxn>
                  <a:cxn ang="0">
                    <a:pos x="48" y="15"/>
                  </a:cxn>
                  <a:cxn ang="0">
                    <a:pos x="38" y="15"/>
                  </a:cxn>
                  <a:cxn ang="0">
                    <a:pos x="33" y="15"/>
                  </a:cxn>
                  <a:cxn ang="0">
                    <a:pos x="31" y="16"/>
                  </a:cxn>
                  <a:cxn ang="0">
                    <a:pos x="29" y="19"/>
                  </a:cxn>
                  <a:cxn ang="0">
                    <a:pos x="28" y="22"/>
                  </a:cxn>
                  <a:cxn ang="0">
                    <a:pos x="29" y="27"/>
                  </a:cxn>
                  <a:cxn ang="0">
                    <a:pos x="31" y="29"/>
                  </a:cxn>
                  <a:cxn ang="0">
                    <a:pos x="33" y="30"/>
                  </a:cxn>
                  <a:cxn ang="0">
                    <a:pos x="38" y="30"/>
                  </a:cxn>
                  <a:cxn ang="0">
                    <a:pos x="48" y="30"/>
                  </a:cxn>
                </a:cxnLst>
                <a:rect l="0" t="0" r="r" b="b"/>
                <a:pathLst>
                  <a:path w="71" h="72">
                    <a:moveTo>
                      <a:pt x="6" y="21"/>
                    </a:moveTo>
                    <a:lnTo>
                      <a:pt x="6" y="16"/>
                    </a:lnTo>
                    <a:lnTo>
                      <a:pt x="7" y="11"/>
                    </a:lnTo>
                    <a:lnTo>
                      <a:pt x="10" y="8"/>
                    </a:lnTo>
                    <a:lnTo>
                      <a:pt x="12" y="4"/>
                    </a:lnTo>
                    <a:lnTo>
                      <a:pt x="16" y="3"/>
                    </a:lnTo>
                    <a:lnTo>
                      <a:pt x="21" y="2"/>
                    </a:lnTo>
                    <a:lnTo>
                      <a:pt x="27" y="0"/>
                    </a:lnTo>
                    <a:lnTo>
                      <a:pt x="34" y="0"/>
                    </a:lnTo>
                    <a:lnTo>
                      <a:pt x="71" y="0"/>
                    </a:lnTo>
                    <a:lnTo>
                      <a:pt x="71" y="70"/>
                    </a:lnTo>
                    <a:lnTo>
                      <a:pt x="48" y="70"/>
                    </a:lnTo>
                    <a:lnTo>
                      <a:pt x="48" y="45"/>
                    </a:lnTo>
                    <a:lnTo>
                      <a:pt x="37" y="45"/>
                    </a:lnTo>
                    <a:lnTo>
                      <a:pt x="32" y="45"/>
                    </a:lnTo>
                    <a:lnTo>
                      <a:pt x="29" y="46"/>
                    </a:lnTo>
                    <a:lnTo>
                      <a:pt x="28" y="47"/>
                    </a:lnTo>
                    <a:lnTo>
                      <a:pt x="28" y="51"/>
                    </a:lnTo>
                    <a:lnTo>
                      <a:pt x="28" y="57"/>
                    </a:lnTo>
                    <a:lnTo>
                      <a:pt x="27" y="62"/>
                    </a:lnTo>
                    <a:lnTo>
                      <a:pt x="26" y="65"/>
                    </a:lnTo>
                    <a:lnTo>
                      <a:pt x="23" y="68"/>
                    </a:lnTo>
                    <a:lnTo>
                      <a:pt x="20" y="69"/>
                    </a:lnTo>
                    <a:lnTo>
                      <a:pt x="16" y="70"/>
                    </a:lnTo>
                    <a:lnTo>
                      <a:pt x="12" y="70"/>
                    </a:lnTo>
                    <a:lnTo>
                      <a:pt x="6" y="72"/>
                    </a:lnTo>
                    <a:lnTo>
                      <a:pt x="2" y="70"/>
                    </a:lnTo>
                    <a:lnTo>
                      <a:pt x="0" y="70"/>
                    </a:lnTo>
                    <a:lnTo>
                      <a:pt x="0" y="57"/>
                    </a:lnTo>
                    <a:lnTo>
                      <a:pt x="2" y="57"/>
                    </a:lnTo>
                    <a:lnTo>
                      <a:pt x="4" y="56"/>
                    </a:lnTo>
                    <a:lnTo>
                      <a:pt x="5" y="54"/>
                    </a:lnTo>
                    <a:lnTo>
                      <a:pt x="5" y="53"/>
                    </a:lnTo>
                    <a:lnTo>
                      <a:pt x="6" y="46"/>
                    </a:lnTo>
                    <a:lnTo>
                      <a:pt x="7" y="42"/>
                    </a:lnTo>
                    <a:lnTo>
                      <a:pt x="11" y="40"/>
                    </a:lnTo>
                    <a:lnTo>
                      <a:pt x="17" y="37"/>
                    </a:lnTo>
                    <a:lnTo>
                      <a:pt x="17" y="37"/>
                    </a:lnTo>
                    <a:lnTo>
                      <a:pt x="13" y="35"/>
                    </a:lnTo>
                    <a:lnTo>
                      <a:pt x="10" y="32"/>
                    </a:lnTo>
                    <a:lnTo>
                      <a:pt x="6" y="27"/>
                    </a:lnTo>
                    <a:lnTo>
                      <a:pt x="6" y="21"/>
                    </a:lnTo>
                    <a:close/>
                    <a:moveTo>
                      <a:pt x="48" y="30"/>
                    </a:moveTo>
                    <a:lnTo>
                      <a:pt x="48" y="15"/>
                    </a:lnTo>
                    <a:lnTo>
                      <a:pt x="38" y="15"/>
                    </a:lnTo>
                    <a:lnTo>
                      <a:pt x="33" y="15"/>
                    </a:lnTo>
                    <a:lnTo>
                      <a:pt x="31" y="16"/>
                    </a:lnTo>
                    <a:lnTo>
                      <a:pt x="29" y="19"/>
                    </a:lnTo>
                    <a:lnTo>
                      <a:pt x="28" y="22"/>
                    </a:lnTo>
                    <a:lnTo>
                      <a:pt x="29" y="27"/>
                    </a:lnTo>
                    <a:lnTo>
                      <a:pt x="31" y="29"/>
                    </a:lnTo>
                    <a:lnTo>
                      <a:pt x="33" y="30"/>
                    </a:lnTo>
                    <a:lnTo>
                      <a:pt x="38" y="30"/>
                    </a:lnTo>
                    <a:lnTo>
                      <a:pt x="48" y="3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84" name="Freeform 464"/>
              <p:cNvSpPr>
                <a:spLocks/>
              </p:cNvSpPr>
              <p:nvPr userDrawn="1"/>
            </p:nvSpPr>
            <p:spPr bwMode="auto">
              <a:xfrm>
                <a:off x="2344" y="2179"/>
                <a:ext cx="22" cy="23"/>
              </a:xfrm>
              <a:custGeom>
                <a:avLst/>
                <a:gdLst/>
                <a:ahLst/>
                <a:cxnLst>
                  <a:cxn ang="0">
                    <a:pos x="44" y="26"/>
                  </a:cxn>
                  <a:cxn ang="0">
                    <a:pos x="44" y="0"/>
                  </a:cxn>
                  <a:cxn ang="0">
                    <a:pos x="68" y="0"/>
                  </a:cxn>
                  <a:cxn ang="0">
                    <a:pos x="68" y="70"/>
                  </a:cxn>
                  <a:cxn ang="0">
                    <a:pos x="44" y="70"/>
                  </a:cxn>
                  <a:cxn ang="0">
                    <a:pos x="44" y="42"/>
                  </a:cxn>
                  <a:cxn ang="0">
                    <a:pos x="23" y="42"/>
                  </a:cxn>
                  <a:cxn ang="0">
                    <a:pos x="23" y="70"/>
                  </a:cxn>
                  <a:cxn ang="0">
                    <a:pos x="0" y="70"/>
                  </a:cxn>
                  <a:cxn ang="0">
                    <a:pos x="0" y="0"/>
                  </a:cxn>
                  <a:cxn ang="0">
                    <a:pos x="23" y="0"/>
                  </a:cxn>
                  <a:cxn ang="0">
                    <a:pos x="23" y="26"/>
                  </a:cxn>
                  <a:cxn ang="0">
                    <a:pos x="44" y="26"/>
                  </a:cxn>
                </a:cxnLst>
                <a:rect l="0" t="0" r="r" b="b"/>
                <a:pathLst>
                  <a:path w="68" h="70">
                    <a:moveTo>
                      <a:pt x="44" y="26"/>
                    </a:moveTo>
                    <a:lnTo>
                      <a:pt x="44" y="0"/>
                    </a:lnTo>
                    <a:lnTo>
                      <a:pt x="68" y="0"/>
                    </a:lnTo>
                    <a:lnTo>
                      <a:pt x="68" y="70"/>
                    </a:lnTo>
                    <a:lnTo>
                      <a:pt x="44" y="70"/>
                    </a:lnTo>
                    <a:lnTo>
                      <a:pt x="44" y="42"/>
                    </a:lnTo>
                    <a:lnTo>
                      <a:pt x="23" y="42"/>
                    </a:lnTo>
                    <a:lnTo>
                      <a:pt x="23" y="70"/>
                    </a:lnTo>
                    <a:lnTo>
                      <a:pt x="0" y="70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26"/>
                    </a:lnTo>
                    <a:lnTo>
                      <a:pt x="44" y="26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85" name="Rectangle 465"/>
              <p:cNvSpPr>
                <a:spLocks noChangeArrowheads="1"/>
              </p:cNvSpPr>
              <p:nvPr userDrawn="1"/>
            </p:nvSpPr>
            <p:spPr bwMode="auto">
              <a:xfrm>
                <a:off x="2369" y="2186"/>
                <a:ext cx="12" cy="8"/>
              </a:xfrm>
              <a:prstGeom prst="rect">
                <a:avLst/>
              </a:prstGeom>
              <a:solidFill>
                <a:srgbClr val="E31E2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86" name="Freeform 466"/>
              <p:cNvSpPr>
                <a:spLocks/>
              </p:cNvSpPr>
              <p:nvPr userDrawn="1"/>
            </p:nvSpPr>
            <p:spPr bwMode="auto">
              <a:xfrm>
                <a:off x="2383" y="2169"/>
                <a:ext cx="42" cy="33"/>
              </a:xfrm>
              <a:custGeom>
                <a:avLst/>
                <a:gdLst/>
                <a:ahLst/>
                <a:cxnLst>
                  <a:cxn ang="0">
                    <a:pos x="25" y="23"/>
                  </a:cxn>
                  <a:cxn ang="0">
                    <a:pos x="27" y="100"/>
                  </a:cxn>
                  <a:cxn ang="0">
                    <a:pos x="0" y="100"/>
                  </a:cxn>
                  <a:cxn ang="0">
                    <a:pos x="0" y="0"/>
                  </a:cxn>
                  <a:cxn ang="0">
                    <a:pos x="43" y="0"/>
                  </a:cxn>
                  <a:cxn ang="0">
                    <a:pos x="62" y="63"/>
                  </a:cxn>
                  <a:cxn ang="0">
                    <a:pos x="63" y="63"/>
                  </a:cxn>
                  <a:cxn ang="0">
                    <a:pos x="81" y="0"/>
                  </a:cxn>
                  <a:cxn ang="0">
                    <a:pos x="125" y="0"/>
                  </a:cxn>
                  <a:cxn ang="0">
                    <a:pos x="125" y="100"/>
                  </a:cxn>
                  <a:cxn ang="0">
                    <a:pos x="97" y="100"/>
                  </a:cxn>
                  <a:cxn ang="0">
                    <a:pos x="101" y="23"/>
                  </a:cxn>
                  <a:cxn ang="0">
                    <a:pos x="100" y="23"/>
                  </a:cxn>
                  <a:cxn ang="0">
                    <a:pos x="74" y="100"/>
                  </a:cxn>
                  <a:cxn ang="0">
                    <a:pos x="51" y="100"/>
                  </a:cxn>
                  <a:cxn ang="0">
                    <a:pos x="25" y="23"/>
                  </a:cxn>
                  <a:cxn ang="0">
                    <a:pos x="25" y="23"/>
                  </a:cxn>
                </a:cxnLst>
                <a:rect l="0" t="0" r="r" b="b"/>
                <a:pathLst>
                  <a:path w="125" h="100">
                    <a:moveTo>
                      <a:pt x="25" y="23"/>
                    </a:moveTo>
                    <a:lnTo>
                      <a:pt x="27" y="100"/>
                    </a:lnTo>
                    <a:lnTo>
                      <a:pt x="0" y="100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62" y="63"/>
                    </a:lnTo>
                    <a:lnTo>
                      <a:pt x="63" y="63"/>
                    </a:lnTo>
                    <a:lnTo>
                      <a:pt x="81" y="0"/>
                    </a:lnTo>
                    <a:lnTo>
                      <a:pt x="125" y="0"/>
                    </a:lnTo>
                    <a:lnTo>
                      <a:pt x="125" y="100"/>
                    </a:lnTo>
                    <a:lnTo>
                      <a:pt x="97" y="100"/>
                    </a:lnTo>
                    <a:lnTo>
                      <a:pt x="101" y="23"/>
                    </a:lnTo>
                    <a:lnTo>
                      <a:pt x="100" y="23"/>
                    </a:lnTo>
                    <a:lnTo>
                      <a:pt x="74" y="100"/>
                    </a:lnTo>
                    <a:lnTo>
                      <a:pt x="51" y="100"/>
                    </a:lnTo>
                    <a:lnTo>
                      <a:pt x="25" y="23"/>
                    </a:lnTo>
                    <a:lnTo>
                      <a:pt x="25" y="23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87" name="Freeform 467"/>
              <p:cNvSpPr>
                <a:spLocks noEditPoints="1"/>
              </p:cNvSpPr>
              <p:nvPr userDrawn="1"/>
            </p:nvSpPr>
            <p:spPr bwMode="auto">
              <a:xfrm>
                <a:off x="2429" y="2178"/>
                <a:ext cx="23" cy="25"/>
              </a:xfrm>
              <a:custGeom>
                <a:avLst/>
                <a:gdLst/>
                <a:ahLst/>
                <a:cxnLst>
                  <a:cxn ang="0">
                    <a:pos x="28" y="43"/>
                  </a:cxn>
                  <a:cxn ang="0">
                    <a:pos x="23" y="46"/>
                  </a:cxn>
                  <a:cxn ang="0">
                    <a:pos x="23" y="52"/>
                  </a:cxn>
                  <a:cxn ang="0">
                    <a:pos x="25" y="55"/>
                  </a:cxn>
                  <a:cxn ang="0">
                    <a:pos x="28" y="57"/>
                  </a:cxn>
                  <a:cxn ang="0">
                    <a:pos x="31" y="57"/>
                  </a:cxn>
                  <a:cxn ang="0">
                    <a:pos x="39" y="57"/>
                  </a:cxn>
                  <a:cxn ang="0">
                    <a:pos x="46" y="53"/>
                  </a:cxn>
                  <a:cxn ang="0">
                    <a:pos x="44" y="46"/>
                  </a:cxn>
                  <a:cxn ang="0">
                    <a:pos x="38" y="42"/>
                  </a:cxn>
                  <a:cxn ang="0">
                    <a:pos x="46" y="71"/>
                  </a:cxn>
                  <a:cxn ang="0">
                    <a:pos x="46" y="60"/>
                  </a:cxn>
                  <a:cxn ang="0">
                    <a:pos x="39" y="69"/>
                  </a:cxn>
                  <a:cxn ang="0">
                    <a:pos x="26" y="73"/>
                  </a:cxn>
                  <a:cxn ang="0">
                    <a:pos x="15" y="71"/>
                  </a:cxn>
                  <a:cxn ang="0">
                    <a:pos x="6" y="68"/>
                  </a:cxn>
                  <a:cxn ang="0">
                    <a:pos x="1" y="60"/>
                  </a:cxn>
                  <a:cxn ang="0">
                    <a:pos x="0" y="50"/>
                  </a:cxn>
                  <a:cxn ang="0">
                    <a:pos x="1" y="39"/>
                  </a:cxn>
                  <a:cxn ang="0">
                    <a:pos x="6" y="33"/>
                  </a:cxn>
                  <a:cxn ang="0">
                    <a:pos x="15" y="30"/>
                  </a:cxn>
                  <a:cxn ang="0">
                    <a:pos x="26" y="28"/>
                  </a:cxn>
                  <a:cxn ang="0">
                    <a:pos x="31" y="28"/>
                  </a:cxn>
                  <a:cxn ang="0">
                    <a:pos x="36" y="30"/>
                  </a:cxn>
                  <a:cxn ang="0">
                    <a:pos x="42" y="32"/>
                  </a:cxn>
                  <a:cxn ang="0">
                    <a:pos x="44" y="36"/>
                  </a:cxn>
                  <a:cxn ang="0">
                    <a:pos x="46" y="25"/>
                  </a:cxn>
                  <a:cxn ang="0">
                    <a:pos x="46" y="21"/>
                  </a:cxn>
                  <a:cxn ang="0">
                    <a:pos x="44" y="17"/>
                  </a:cxn>
                  <a:cxn ang="0">
                    <a:pos x="41" y="15"/>
                  </a:cxn>
                  <a:cxn ang="0">
                    <a:pos x="36" y="15"/>
                  </a:cxn>
                  <a:cxn ang="0">
                    <a:pos x="28" y="16"/>
                  </a:cxn>
                  <a:cxn ang="0">
                    <a:pos x="26" y="22"/>
                  </a:cxn>
                  <a:cxn ang="0">
                    <a:pos x="3" y="18"/>
                  </a:cxn>
                  <a:cxn ang="0">
                    <a:pos x="4" y="12"/>
                  </a:cxn>
                  <a:cxn ang="0">
                    <a:pos x="6" y="9"/>
                  </a:cxn>
                  <a:cxn ang="0">
                    <a:pos x="10" y="5"/>
                  </a:cxn>
                  <a:cxn ang="0">
                    <a:pos x="12" y="3"/>
                  </a:cxn>
                  <a:cxn ang="0">
                    <a:pos x="17" y="1"/>
                  </a:cxn>
                  <a:cxn ang="0">
                    <a:pos x="22" y="1"/>
                  </a:cxn>
                  <a:cxn ang="0">
                    <a:pos x="27" y="0"/>
                  </a:cxn>
                  <a:cxn ang="0">
                    <a:pos x="32" y="0"/>
                  </a:cxn>
                  <a:cxn ang="0">
                    <a:pos x="42" y="0"/>
                  </a:cxn>
                  <a:cxn ang="0">
                    <a:pos x="53" y="1"/>
                  </a:cxn>
                  <a:cxn ang="0">
                    <a:pos x="60" y="5"/>
                  </a:cxn>
                  <a:cxn ang="0">
                    <a:pos x="65" y="11"/>
                  </a:cxn>
                  <a:cxn ang="0">
                    <a:pos x="68" y="21"/>
                  </a:cxn>
                  <a:cxn ang="0">
                    <a:pos x="69" y="71"/>
                  </a:cxn>
                </a:cxnLst>
                <a:rect l="0" t="0" r="r" b="b"/>
                <a:pathLst>
                  <a:path w="69" h="73">
                    <a:moveTo>
                      <a:pt x="33" y="42"/>
                    </a:moveTo>
                    <a:lnTo>
                      <a:pt x="28" y="43"/>
                    </a:lnTo>
                    <a:lnTo>
                      <a:pt x="26" y="43"/>
                    </a:lnTo>
                    <a:lnTo>
                      <a:pt x="23" y="46"/>
                    </a:lnTo>
                    <a:lnTo>
                      <a:pt x="23" y="49"/>
                    </a:lnTo>
                    <a:lnTo>
                      <a:pt x="23" y="52"/>
                    </a:lnTo>
                    <a:lnTo>
                      <a:pt x="23" y="54"/>
                    </a:lnTo>
                    <a:lnTo>
                      <a:pt x="25" y="55"/>
                    </a:lnTo>
                    <a:lnTo>
                      <a:pt x="27" y="57"/>
                    </a:lnTo>
                    <a:lnTo>
                      <a:pt x="28" y="57"/>
                    </a:lnTo>
                    <a:lnTo>
                      <a:pt x="30" y="57"/>
                    </a:lnTo>
                    <a:lnTo>
                      <a:pt x="31" y="57"/>
                    </a:lnTo>
                    <a:lnTo>
                      <a:pt x="33" y="57"/>
                    </a:lnTo>
                    <a:lnTo>
                      <a:pt x="39" y="57"/>
                    </a:lnTo>
                    <a:lnTo>
                      <a:pt x="43" y="55"/>
                    </a:lnTo>
                    <a:lnTo>
                      <a:pt x="46" y="53"/>
                    </a:lnTo>
                    <a:lnTo>
                      <a:pt x="46" y="49"/>
                    </a:lnTo>
                    <a:lnTo>
                      <a:pt x="44" y="46"/>
                    </a:lnTo>
                    <a:lnTo>
                      <a:pt x="43" y="43"/>
                    </a:lnTo>
                    <a:lnTo>
                      <a:pt x="38" y="42"/>
                    </a:lnTo>
                    <a:lnTo>
                      <a:pt x="33" y="42"/>
                    </a:lnTo>
                    <a:close/>
                    <a:moveTo>
                      <a:pt x="46" y="71"/>
                    </a:moveTo>
                    <a:lnTo>
                      <a:pt x="47" y="60"/>
                    </a:lnTo>
                    <a:lnTo>
                      <a:pt x="46" y="60"/>
                    </a:lnTo>
                    <a:lnTo>
                      <a:pt x="43" y="65"/>
                    </a:lnTo>
                    <a:lnTo>
                      <a:pt x="39" y="69"/>
                    </a:lnTo>
                    <a:lnTo>
                      <a:pt x="33" y="71"/>
                    </a:lnTo>
                    <a:lnTo>
                      <a:pt x="26" y="73"/>
                    </a:lnTo>
                    <a:lnTo>
                      <a:pt x="20" y="71"/>
                    </a:lnTo>
                    <a:lnTo>
                      <a:pt x="15" y="71"/>
                    </a:lnTo>
                    <a:lnTo>
                      <a:pt x="10" y="69"/>
                    </a:lnTo>
                    <a:lnTo>
                      <a:pt x="6" y="68"/>
                    </a:lnTo>
                    <a:lnTo>
                      <a:pt x="4" y="65"/>
                    </a:lnTo>
                    <a:lnTo>
                      <a:pt x="1" y="60"/>
                    </a:lnTo>
                    <a:lnTo>
                      <a:pt x="0" y="57"/>
                    </a:lnTo>
                    <a:lnTo>
                      <a:pt x="0" y="50"/>
                    </a:lnTo>
                    <a:lnTo>
                      <a:pt x="0" y="44"/>
                    </a:lnTo>
                    <a:lnTo>
                      <a:pt x="1" y="39"/>
                    </a:lnTo>
                    <a:lnTo>
                      <a:pt x="4" y="36"/>
                    </a:lnTo>
                    <a:lnTo>
                      <a:pt x="6" y="33"/>
                    </a:lnTo>
                    <a:lnTo>
                      <a:pt x="10" y="31"/>
                    </a:lnTo>
                    <a:lnTo>
                      <a:pt x="15" y="30"/>
                    </a:lnTo>
                    <a:lnTo>
                      <a:pt x="20" y="28"/>
                    </a:lnTo>
                    <a:lnTo>
                      <a:pt x="26" y="28"/>
                    </a:lnTo>
                    <a:lnTo>
                      <a:pt x="28" y="28"/>
                    </a:lnTo>
                    <a:lnTo>
                      <a:pt x="31" y="28"/>
                    </a:lnTo>
                    <a:lnTo>
                      <a:pt x="33" y="28"/>
                    </a:lnTo>
                    <a:lnTo>
                      <a:pt x="36" y="30"/>
                    </a:lnTo>
                    <a:lnTo>
                      <a:pt x="39" y="30"/>
                    </a:lnTo>
                    <a:lnTo>
                      <a:pt x="42" y="32"/>
                    </a:lnTo>
                    <a:lnTo>
                      <a:pt x="43" y="33"/>
                    </a:lnTo>
                    <a:lnTo>
                      <a:pt x="44" y="36"/>
                    </a:lnTo>
                    <a:lnTo>
                      <a:pt x="46" y="36"/>
                    </a:lnTo>
                    <a:lnTo>
                      <a:pt x="46" y="25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18"/>
                    </a:lnTo>
                    <a:lnTo>
                      <a:pt x="44" y="17"/>
                    </a:lnTo>
                    <a:lnTo>
                      <a:pt x="43" y="16"/>
                    </a:lnTo>
                    <a:lnTo>
                      <a:pt x="41" y="15"/>
                    </a:lnTo>
                    <a:lnTo>
                      <a:pt x="38" y="15"/>
                    </a:lnTo>
                    <a:lnTo>
                      <a:pt x="36" y="15"/>
                    </a:lnTo>
                    <a:lnTo>
                      <a:pt x="31" y="15"/>
                    </a:lnTo>
                    <a:lnTo>
                      <a:pt x="28" y="16"/>
                    </a:lnTo>
                    <a:lnTo>
                      <a:pt x="26" y="18"/>
                    </a:lnTo>
                    <a:lnTo>
                      <a:pt x="26" y="22"/>
                    </a:lnTo>
                    <a:lnTo>
                      <a:pt x="3" y="22"/>
                    </a:lnTo>
                    <a:lnTo>
                      <a:pt x="3" y="18"/>
                    </a:lnTo>
                    <a:lnTo>
                      <a:pt x="4" y="16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7" y="6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2" y="3"/>
                    </a:lnTo>
                    <a:lnTo>
                      <a:pt x="15" y="3"/>
                    </a:lnTo>
                    <a:lnTo>
                      <a:pt x="17" y="1"/>
                    </a:lnTo>
                    <a:lnTo>
                      <a:pt x="20" y="1"/>
                    </a:lnTo>
                    <a:lnTo>
                      <a:pt x="22" y="1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6" y="0"/>
                    </a:lnTo>
                    <a:lnTo>
                      <a:pt x="42" y="0"/>
                    </a:lnTo>
                    <a:lnTo>
                      <a:pt x="48" y="1"/>
                    </a:lnTo>
                    <a:lnTo>
                      <a:pt x="53" y="1"/>
                    </a:lnTo>
                    <a:lnTo>
                      <a:pt x="57" y="3"/>
                    </a:lnTo>
                    <a:lnTo>
                      <a:pt x="60" y="5"/>
                    </a:lnTo>
                    <a:lnTo>
                      <a:pt x="64" y="7"/>
                    </a:lnTo>
                    <a:lnTo>
                      <a:pt x="65" y="11"/>
                    </a:lnTo>
                    <a:lnTo>
                      <a:pt x="68" y="15"/>
                    </a:lnTo>
                    <a:lnTo>
                      <a:pt x="68" y="21"/>
                    </a:lnTo>
                    <a:lnTo>
                      <a:pt x="69" y="27"/>
                    </a:lnTo>
                    <a:lnTo>
                      <a:pt x="69" y="71"/>
                    </a:lnTo>
                    <a:lnTo>
                      <a:pt x="46" y="71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88" name="Freeform 468"/>
              <p:cNvSpPr>
                <a:spLocks noEditPoints="1"/>
              </p:cNvSpPr>
              <p:nvPr userDrawn="1"/>
            </p:nvSpPr>
            <p:spPr bwMode="auto">
              <a:xfrm>
                <a:off x="2457" y="2178"/>
                <a:ext cx="24" cy="34"/>
              </a:xfrm>
              <a:custGeom>
                <a:avLst/>
                <a:gdLst/>
                <a:ahLst/>
                <a:cxnLst>
                  <a:cxn ang="0">
                    <a:pos x="0" y="101"/>
                  </a:cxn>
                  <a:cxn ang="0">
                    <a:pos x="0" y="1"/>
                  </a:cxn>
                  <a:cxn ang="0">
                    <a:pos x="22" y="1"/>
                  </a:cxn>
                  <a:cxn ang="0">
                    <a:pos x="22" y="12"/>
                  </a:cxn>
                  <a:cxn ang="0">
                    <a:pos x="23" y="12"/>
                  </a:cxn>
                  <a:cxn ang="0">
                    <a:pos x="26" y="6"/>
                  </a:cxn>
                  <a:cxn ang="0">
                    <a:pos x="29" y="3"/>
                  </a:cxn>
                  <a:cxn ang="0">
                    <a:pos x="35" y="1"/>
                  </a:cxn>
                  <a:cxn ang="0">
                    <a:pos x="43" y="0"/>
                  </a:cxn>
                  <a:cxn ang="0">
                    <a:pos x="49" y="1"/>
                  </a:cxn>
                  <a:cxn ang="0">
                    <a:pos x="54" y="1"/>
                  </a:cxn>
                  <a:cxn ang="0">
                    <a:pos x="59" y="4"/>
                  </a:cxn>
                  <a:cxn ang="0">
                    <a:pos x="62" y="6"/>
                  </a:cxn>
                  <a:cxn ang="0">
                    <a:pos x="66" y="10"/>
                  </a:cxn>
                  <a:cxn ang="0">
                    <a:pos x="67" y="15"/>
                  </a:cxn>
                  <a:cxn ang="0">
                    <a:pos x="69" y="20"/>
                  </a:cxn>
                  <a:cxn ang="0">
                    <a:pos x="70" y="26"/>
                  </a:cxn>
                  <a:cxn ang="0">
                    <a:pos x="70" y="42"/>
                  </a:cxn>
                  <a:cxn ang="0">
                    <a:pos x="69" y="49"/>
                  </a:cxn>
                  <a:cxn ang="0">
                    <a:pos x="67" y="55"/>
                  </a:cxn>
                  <a:cxn ang="0">
                    <a:pos x="66" y="62"/>
                  </a:cxn>
                  <a:cxn ang="0">
                    <a:pos x="64" y="65"/>
                  </a:cxn>
                  <a:cxn ang="0">
                    <a:pos x="60" y="68"/>
                  </a:cxn>
                  <a:cxn ang="0">
                    <a:pos x="55" y="70"/>
                  </a:cxn>
                  <a:cxn ang="0">
                    <a:pos x="49" y="71"/>
                  </a:cxn>
                  <a:cxn ang="0">
                    <a:pos x="43" y="73"/>
                  </a:cxn>
                  <a:cxn ang="0">
                    <a:pos x="37" y="71"/>
                  </a:cxn>
                  <a:cxn ang="0">
                    <a:pos x="30" y="70"/>
                  </a:cxn>
                  <a:cxn ang="0">
                    <a:pos x="27" y="66"/>
                  </a:cxn>
                  <a:cxn ang="0">
                    <a:pos x="23" y="60"/>
                  </a:cxn>
                  <a:cxn ang="0">
                    <a:pos x="22" y="60"/>
                  </a:cxn>
                  <a:cxn ang="0">
                    <a:pos x="22" y="101"/>
                  </a:cxn>
                  <a:cxn ang="0">
                    <a:pos x="0" y="101"/>
                  </a:cxn>
                  <a:cxn ang="0">
                    <a:pos x="34" y="18"/>
                  </a:cxn>
                  <a:cxn ang="0">
                    <a:pos x="30" y="18"/>
                  </a:cxn>
                  <a:cxn ang="0">
                    <a:pos x="28" y="18"/>
                  </a:cxn>
                  <a:cxn ang="0">
                    <a:pos x="26" y="20"/>
                  </a:cxn>
                  <a:cxn ang="0">
                    <a:pos x="24" y="21"/>
                  </a:cxn>
                  <a:cxn ang="0">
                    <a:pos x="23" y="27"/>
                  </a:cxn>
                  <a:cxn ang="0">
                    <a:pos x="22" y="36"/>
                  </a:cxn>
                  <a:cxn ang="0">
                    <a:pos x="23" y="44"/>
                  </a:cxn>
                  <a:cxn ang="0">
                    <a:pos x="24" y="50"/>
                  </a:cxn>
                  <a:cxn ang="0">
                    <a:pos x="26" y="52"/>
                  </a:cxn>
                  <a:cxn ang="0">
                    <a:pos x="28" y="53"/>
                  </a:cxn>
                  <a:cxn ang="0">
                    <a:pos x="30" y="54"/>
                  </a:cxn>
                  <a:cxn ang="0">
                    <a:pos x="34" y="54"/>
                  </a:cxn>
                  <a:cxn ang="0">
                    <a:pos x="40" y="53"/>
                  </a:cxn>
                  <a:cxn ang="0">
                    <a:pos x="44" y="50"/>
                  </a:cxn>
                  <a:cxn ang="0">
                    <a:pos x="45" y="46"/>
                  </a:cxn>
                  <a:cxn ang="0">
                    <a:pos x="46" y="36"/>
                  </a:cxn>
                  <a:cxn ang="0">
                    <a:pos x="46" y="27"/>
                  </a:cxn>
                  <a:cxn ang="0">
                    <a:pos x="44" y="21"/>
                  </a:cxn>
                  <a:cxn ang="0">
                    <a:pos x="43" y="20"/>
                  </a:cxn>
                  <a:cxn ang="0">
                    <a:pos x="40" y="18"/>
                  </a:cxn>
                  <a:cxn ang="0">
                    <a:pos x="38" y="18"/>
                  </a:cxn>
                  <a:cxn ang="0">
                    <a:pos x="34" y="18"/>
                  </a:cxn>
                </a:cxnLst>
                <a:rect l="0" t="0" r="r" b="b"/>
                <a:pathLst>
                  <a:path w="70" h="101">
                    <a:moveTo>
                      <a:pt x="0" y="101"/>
                    </a:moveTo>
                    <a:lnTo>
                      <a:pt x="0" y="1"/>
                    </a:lnTo>
                    <a:lnTo>
                      <a:pt x="22" y="1"/>
                    </a:lnTo>
                    <a:lnTo>
                      <a:pt x="22" y="12"/>
                    </a:lnTo>
                    <a:lnTo>
                      <a:pt x="23" y="12"/>
                    </a:lnTo>
                    <a:lnTo>
                      <a:pt x="26" y="6"/>
                    </a:lnTo>
                    <a:lnTo>
                      <a:pt x="29" y="3"/>
                    </a:lnTo>
                    <a:lnTo>
                      <a:pt x="35" y="1"/>
                    </a:lnTo>
                    <a:lnTo>
                      <a:pt x="43" y="0"/>
                    </a:lnTo>
                    <a:lnTo>
                      <a:pt x="49" y="1"/>
                    </a:lnTo>
                    <a:lnTo>
                      <a:pt x="54" y="1"/>
                    </a:lnTo>
                    <a:lnTo>
                      <a:pt x="59" y="4"/>
                    </a:lnTo>
                    <a:lnTo>
                      <a:pt x="62" y="6"/>
                    </a:lnTo>
                    <a:lnTo>
                      <a:pt x="66" y="10"/>
                    </a:lnTo>
                    <a:lnTo>
                      <a:pt x="67" y="15"/>
                    </a:lnTo>
                    <a:lnTo>
                      <a:pt x="69" y="20"/>
                    </a:lnTo>
                    <a:lnTo>
                      <a:pt x="70" y="26"/>
                    </a:lnTo>
                    <a:lnTo>
                      <a:pt x="70" y="42"/>
                    </a:lnTo>
                    <a:lnTo>
                      <a:pt x="69" y="49"/>
                    </a:lnTo>
                    <a:lnTo>
                      <a:pt x="67" y="55"/>
                    </a:lnTo>
                    <a:lnTo>
                      <a:pt x="66" y="62"/>
                    </a:lnTo>
                    <a:lnTo>
                      <a:pt x="64" y="65"/>
                    </a:lnTo>
                    <a:lnTo>
                      <a:pt x="60" y="68"/>
                    </a:lnTo>
                    <a:lnTo>
                      <a:pt x="55" y="70"/>
                    </a:lnTo>
                    <a:lnTo>
                      <a:pt x="49" y="71"/>
                    </a:lnTo>
                    <a:lnTo>
                      <a:pt x="43" y="73"/>
                    </a:lnTo>
                    <a:lnTo>
                      <a:pt x="37" y="71"/>
                    </a:lnTo>
                    <a:lnTo>
                      <a:pt x="30" y="70"/>
                    </a:lnTo>
                    <a:lnTo>
                      <a:pt x="27" y="66"/>
                    </a:lnTo>
                    <a:lnTo>
                      <a:pt x="23" y="60"/>
                    </a:lnTo>
                    <a:lnTo>
                      <a:pt x="22" y="60"/>
                    </a:lnTo>
                    <a:lnTo>
                      <a:pt x="22" y="101"/>
                    </a:lnTo>
                    <a:lnTo>
                      <a:pt x="0" y="101"/>
                    </a:lnTo>
                    <a:close/>
                    <a:moveTo>
                      <a:pt x="34" y="18"/>
                    </a:moveTo>
                    <a:lnTo>
                      <a:pt x="30" y="18"/>
                    </a:lnTo>
                    <a:lnTo>
                      <a:pt x="28" y="18"/>
                    </a:lnTo>
                    <a:lnTo>
                      <a:pt x="26" y="20"/>
                    </a:lnTo>
                    <a:lnTo>
                      <a:pt x="24" y="21"/>
                    </a:lnTo>
                    <a:lnTo>
                      <a:pt x="23" y="27"/>
                    </a:lnTo>
                    <a:lnTo>
                      <a:pt x="22" y="36"/>
                    </a:lnTo>
                    <a:lnTo>
                      <a:pt x="23" y="44"/>
                    </a:lnTo>
                    <a:lnTo>
                      <a:pt x="24" y="50"/>
                    </a:lnTo>
                    <a:lnTo>
                      <a:pt x="26" y="52"/>
                    </a:lnTo>
                    <a:lnTo>
                      <a:pt x="28" y="53"/>
                    </a:lnTo>
                    <a:lnTo>
                      <a:pt x="30" y="54"/>
                    </a:lnTo>
                    <a:lnTo>
                      <a:pt x="34" y="54"/>
                    </a:lnTo>
                    <a:lnTo>
                      <a:pt x="40" y="53"/>
                    </a:lnTo>
                    <a:lnTo>
                      <a:pt x="44" y="50"/>
                    </a:lnTo>
                    <a:lnTo>
                      <a:pt x="45" y="46"/>
                    </a:lnTo>
                    <a:lnTo>
                      <a:pt x="46" y="36"/>
                    </a:lnTo>
                    <a:lnTo>
                      <a:pt x="46" y="27"/>
                    </a:lnTo>
                    <a:lnTo>
                      <a:pt x="44" y="21"/>
                    </a:lnTo>
                    <a:lnTo>
                      <a:pt x="43" y="20"/>
                    </a:lnTo>
                    <a:lnTo>
                      <a:pt x="40" y="18"/>
                    </a:lnTo>
                    <a:lnTo>
                      <a:pt x="38" y="18"/>
                    </a:lnTo>
                    <a:lnTo>
                      <a:pt x="34" y="1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89" name="Freeform 469"/>
              <p:cNvSpPr>
                <a:spLocks/>
              </p:cNvSpPr>
              <p:nvPr userDrawn="1"/>
            </p:nvSpPr>
            <p:spPr bwMode="auto">
              <a:xfrm>
                <a:off x="1324" y="2851"/>
                <a:ext cx="39" cy="44"/>
              </a:xfrm>
              <a:custGeom>
                <a:avLst/>
                <a:gdLst/>
                <a:ahLst/>
                <a:cxnLst>
                  <a:cxn ang="0">
                    <a:pos x="119" y="0"/>
                  </a:cxn>
                  <a:cxn ang="0">
                    <a:pos x="119" y="132"/>
                  </a:cxn>
                  <a:cxn ang="0">
                    <a:pos x="83" y="132"/>
                  </a:cxn>
                  <a:cxn ang="0">
                    <a:pos x="83" y="81"/>
                  </a:cxn>
                  <a:cxn ang="0">
                    <a:pos x="36" y="81"/>
                  </a:cxn>
                  <a:cxn ang="0">
                    <a:pos x="36" y="132"/>
                  </a:cxn>
                  <a:cxn ang="0">
                    <a:pos x="0" y="132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36" y="50"/>
                  </a:cxn>
                  <a:cxn ang="0">
                    <a:pos x="83" y="50"/>
                  </a:cxn>
                  <a:cxn ang="0">
                    <a:pos x="83" y="0"/>
                  </a:cxn>
                  <a:cxn ang="0">
                    <a:pos x="119" y="0"/>
                  </a:cxn>
                </a:cxnLst>
                <a:rect l="0" t="0" r="r" b="b"/>
                <a:pathLst>
                  <a:path w="119" h="132">
                    <a:moveTo>
                      <a:pt x="119" y="0"/>
                    </a:moveTo>
                    <a:lnTo>
                      <a:pt x="119" y="132"/>
                    </a:lnTo>
                    <a:lnTo>
                      <a:pt x="83" y="132"/>
                    </a:lnTo>
                    <a:lnTo>
                      <a:pt x="83" y="81"/>
                    </a:lnTo>
                    <a:lnTo>
                      <a:pt x="36" y="81"/>
                    </a:lnTo>
                    <a:lnTo>
                      <a:pt x="36" y="132"/>
                    </a:lnTo>
                    <a:lnTo>
                      <a:pt x="0" y="132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50"/>
                    </a:lnTo>
                    <a:lnTo>
                      <a:pt x="83" y="50"/>
                    </a:lnTo>
                    <a:lnTo>
                      <a:pt x="83" y="0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90" name="Freeform 470"/>
              <p:cNvSpPr>
                <a:spLocks/>
              </p:cNvSpPr>
              <p:nvPr userDrawn="1"/>
            </p:nvSpPr>
            <p:spPr bwMode="auto">
              <a:xfrm>
                <a:off x="1371" y="2851"/>
                <a:ext cx="39" cy="44"/>
              </a:xfrm>
              <a:custGeom>
                <a:avLst/>
                <a:gdLst/>
                <a:ahLst/>
                <a:cxnLst>
                  <a:cxn ang="0">
                    <a:pos x="118" y="0"/>
                  </a:cxn>
                  <a:cxn ang="0">
                    <a:pos x="118" y="132"/>
                  </a:cxn>
                  <a:cxn ang="0">
                    <a:pos x="82" y="132"/>
                  </a:cxn>
                  <a:cxn ang="0">
                    <a:pos x="85" y="51"/>
                  </a:cxn>
                  <a:cxn ang="0">
                    <a:pos x="85" y="51"/>
                  </a:cxn>
                  <a:cxn ang="0">
                    <a:pos x="35" y="132"/>
                  </a:cxn>
                  <a:cxn ang="0">
                    <a:pos x="0" y="132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33" y="81"/>
                  </a:cxn>
                  <a:cxn ang="0">
                    <a:pos x="33" y="81"/>
                  </a:cxn>
                  <a:cxn ang="0">
                    <a:pos x="82" y="0"/>
                  </a:cxn>
                  <a:cxn ang="0">
                    <a:pos x="118" y="0"/>
                  </a:cxn>
                </a:cxnLst>
                <a:rect l="0" t="0" r="r" b="b"/>
                <a:pathLst>
                  <a:path w="118" h="132">
                    <a:moveTo>
                      <a:pt x="118" y="0"/>
                    </a:moveTo>
                    <a:lnTo>
                      <a:pt x="118" y="132"/>
                    </a:lnTo>
                    <a:lnTo>
                      <a:pt x="82" y="132"/>
                    </a:lnTo>
                    <a:lnTo>
                      <a:pt x="85" y="51"/>
                    </a:lnTo>
                    <a:lnTo>
                      <a:pt x="85" y="51"/>
                    </a:lnTo>
                    <a:lnTo>
                      <a:pt x="35" y="132"/>
                    </a:lnTo>
                    <a:lnTo>
                      <a:pt x="0" y="132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82" y="0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91" name="Freeform 471"/>
              <p:cNvSpPr>
                <a:spLocks/>
              </p:cNvSpPr>
              <p:nvPr userDrawn="1"/>
            </p:nvSpPr>
            <p:spPr bwMode="auto">
              <a:xfrm>
                <a:off x="1416" y="2851"/>
                <a:ext cx="63" cy="44"/>
              </a:xfrm>
              <a:custGeom>
                <a:avLst/>
                <a:gdLst/>
                <a:ahLst/>
                <a:cxnLst>
                  <a:cxn ang="0">
                    <a:pos x="113" y="50"/>
                  </a:cxn>
                  <a:cxn ang="0">
                    <a:pos x="137" y="49"/>
                  </a:cxn>
                  <a:cxn ang="0">
                    <a:pos x="144" y="40"/>
                  </a:cxn>
                  <a:cxn ang="0">
                    <a:pos x="145" y="14"/>
                  </a:cxn>
                  <a:cxn ang="0">
                    <a:pos x="150" y="5"/>
                  </a:cxn>
                  <a:cxn ang="0">
                    <a:pos x="161" y="0"/>
                  </a:cxn>
                  <a:cxn ang="0">
                    <a:pos x="188" y="22"/>
                  </a:cxn>
                  <a:cxn ang="0">
                    <a:pos x="186" y="22"/>
                  </a:cxn>
                  <a:cxn ang="0">
                    <a:pos x="182" y="23"/>
                  </a:cxn>
                  <a:cxn ang="0">
                    <a:pos x="180" y="28"/>
                  </a:cxn>
                  <a:cxn ang="0">
                    <a:pos x="180" y="46"/>
                  </a:cxn>
                  <a:cxn ang="0">
                    <a:pos x="175" y="59"/>
                  </a:cxn>
                  <a:cxn ang="0">
                    <a:pos x="163" y="64"/>
                  </a:cxn>
                  <a:cxn ang="0">
                    <a:pos x="163" y="66"/>
                  </a:cxn>
                  <a:cxn ang="0">
                    <a:pos x="175" y="72"/>
                  </a:cxn>
                  <a:cxn ang="0">
                    <a:pos x="181" y="83"/>
                  </a:cxn>
                  <a:cxn ang="0">
                    <a:pos x="182" y="104"/>
                  </a:cxn>
                  <a:cxn ang="0">
                    <a:pos x="185" y="109"/>
                  </a:cxn>
                  <a:cxn ang="0">
                    <a:pos x="188" y="110"/>
                  </a:cxn>
                  <a:cxn ang="0">
                    <a:pos x="166" y="132"/>
                  </a:cxn>
                  <a:cxn ang="0">
                    <a:pos x="154" y="130"/>
                  </a:cxn>
                  <a:cxn ang="0">
                    <a:pos x="148" y="121"/>
                  </a:cxn>
                  <a:cxn ang="0">
                    <a:pos x="147" y="97"/>
                  </a:cxn>
                  <a:cxn ang="0">
                    <a:pos x="141" y="83"/>
                  </a:cxn>
                  <a:cxn ang="0">
                    <a:pos x="132" y="81"/>
                  </a:cxn>
                  <a:cxn ang="0">
                    <a:pos x="78" y="132"/>
                  </a:cxn>
                  <a:cxn ang="0">
                    <a:pos x="56" y="81"/>
                  </a:cxn>
                  <a:cxn ang="0">
                    <a:pos x="48" y="85"/>
                  </a:cxn>
                  <a:cxn ang="0">
                    <a:pos x="45" y="113"/>
                  </a:cxn>
                  <a:cxn ang="0">
                    <a:pos x="41" y="125"/>
                  </a:cxn>
                  <a:cxn ang="0">
                    <a:pos x="32" y="131"/>
                  </a:cxn>
                  <a:cxn ang="0">
                    <a:pos x="0" y="132"/>
                  </a:cxn>
                  <a:cxn ang="0">
                    <a:pos x="0" y="110"/>
                  </a:cxn>
                  <a:cxn ang="0">
                    <a:pos x="5" y="110"/>
                  </a:cxn>
                  <a:cxn ang="0">
                    <a:pos x="8" y="107"/>
                  </a:cxn>
                  <a:cxn ang="0">
                    <a:pos x="9" y="89"/>
                  </a:cxn>
                  <a:cxn ang="0">
                    <a:pos x="13" y="75"/>
                  </a:cxn>
                  <a:cxn ang="0">
                    <a:pos x="22" y="67"/>
                  </a:cxn>
                  <a:cxn ang="0">
                    <a:pos x="32" y="65"/>
                  </a:cxn>
                  <a:cxn ang="0">
                    <a:pos x="19" y="61"/>
                  </a:cxn>
                  <a:cxn ang="0">
                    <a:pos x="11" y="51"/>
                  </a:cxn>
                  <a:cxn ang="0">
                    <a:pos x="10" y="30"/>
                  </a:cxn>
                  <a:cxn ang="0">
                    <a:pos x="9" y="24"/>
                  </a:cxn>
                  <a:cxn ang="0">
                    <a:pos x="5" y="22"/>
                  </a:cxn>
                  <a:cxn ang="0">
                    <a:pos x="2" y="0"/>
                  </a:cxn>
                  <a:cxn ang="0">
                    <a:pos x="33" y="1"/>
                  </a:cxn>
                  <a:cxn ang="0">
                    <a:pos x="42" y="7"/>
                  </a:cxn>
                  <a:cxn ang="0">
                    <a:pos x="45" y="19"/>
                  </a:cxn>
                  <a:cxn ang="0">
                    <a:pos x="48" y="45"/>
                  </a:cxn>
                  <a:cxn ang="0">
                    <a:pos x="57" y="49"/>
                  </a:cxn>
                  <a:cxn ang="0">
                    <a:pos x="78" y="0"/>
                  </a:cxn>
                </a:cxnLst>
                <a:rect l="0" t="0" r="r" b="b"/>
                <a:pathLst>
                  <a:path w="190" h="132">
                    <a:moveTo>
                      <a:pt x="78" y="0"/>
                    </a:moveTo>
                    <a:lnTo>
                      <a:pt x="113" y="0"/>
                    </a:lnTo>
                    <a:lnTo>
                      <a:pt x="113" y="50"/>
                    </a:lnTo>
                    <a:lnTo>
                      <a:pt x="129" y="50"/>
                    </a:lnTo>
                    <a:lnTo>
                      <a:pt x="133" y="49"/>
                    </a:lnTo>
                    <a:lnTo>
                      <a:pt x="137" y="49"/>
                    </a:lnTo>
                    <a:lnTo>
                      <a:pt x="139" y="48"/>
                    </a:lnTo>
                    <a:lnTo>
                      <a:pt x="142" y="45"/>
                    </a:lnTo>
                    <a:lnTo>
                      <a:pt x="144" y="40"/>
                    </a:lnTo>
                    <a:lnTo>
                      <a:pt x="145" y="33"/>
                    </a:lnTo>
                    <a:lnTo>
                      <a:pt x="145" y="19"/>
                    </a:lnTo>
                    <a:lnTo>
                      <a:pt x="145" y="14"/>
                    </a:lnTo>
                    <a:lnTo>
                      <a:pt x="147" y="11"/>
                    </a:lnTo>
                    <a:lnTo>
                      <a:pt x="148" y="7"/>
                    </a:lnTo>
                    <a:lnTo>
                      <a:pt x="150" y="5"/>
                    </a:lnTo>
                    <a:lnTo>
                      <a:pt x="154" y="2"/>
                    </a:lnTo>
                    <a:lnTo>
                      <a:pt x="157" y="1"/>
                    </a:lnTo>
                    <a:lnTo>
                      <a:pt x="161" y="0"/>
                    </a:lnTo>
                    <a:lnTo>
                      <a:pt x="166" y="0"/>
                    </a:lnTo>
                    <a:lnTo>
                      <a:pt x="188" y="0"/>
                    </a:lnTo>
                    <a:lnTo>
                      <a:pt x="188" y="22"/>
                    </a:lnTo>
                    <a:lnTo>
                      <a:pt x="188" y="22"/>
                    </a:lnTo>
                    <a:lnTo>
                      <a:pt x="188" y="22"/>
                    </a:lnTo>
                    <a:lnTo>
                      <a:pt x="186" y="22"/>
                    </a:lnTo>
                    <a:lnTo>
                      <a:pt x="185" y="22"/>
                    </a:lnTo>
                    <a:lnTo>
                      <a:pt x="184" y="22"/>
                    </a:lnTo>
                    <a:lnTo>
                      <a:pt x="182" y="23"/>
                    </a:lnTo>
                    <a:lnTo>
                      <a:pt x="181" y="24"/>
                    </a:lnTo>
                    <a:lnTo>
                      <a:pt x="181" y="25"/>
                    </a:lnTo>
                    <a:lnTo>
                      <a:pt x="180" y="28"/>
                    </a:lnTo>
                    <a:lnTo>
                      <a:pt x="180" y="30"/>
                    </a:lnTo>
                    <a:lnTo>
                      <a:pt x="180" y="41"/>
                    </a:lnTo>
                    <a:lnTo>
                      <a:pt x="180" y="46"/>
                    </a:lnTo>
                    <a:lnTo>
                      <a:pt x="179" y="51"/>
                    </a:lnTo>
                    <a:lnTo>
                      <a:pt x="177" y="55"/>
                    </a:lnTo>
                    <a:lnTo>
                      <a:pt x="175" y="59"/>
                    </a:lnTo>
                    <a:lnTo>
                      <a:pt x="171" y="61"/>
                    </a:lnTo>
                    <a:lnTo>
                      <a:pt x="168" y="62"/>
                    </a:lnTo>
                    <a:lnTo>
                      <a:pt x="163" y="64"/>
                    </a:lnTo>
                    <a:lnTo>
                      <a:pt x="158" y="65"/>
                    </a:lnTo>
                    <a:lnTo>
                      <a:pt x="158" y="65"/>
                    </a:lnTo>
                    <a:lnTo>
                      <a:pt x="163" y="66"/>
                    </a:lnTo>
                    <a:lnTo>
                      <a:pt x="168" y="67"/>
                    </a:lnTo>
                    <a:lnTo>
                      <a:pt x="171" y="69"/>
                    </a:lnTo>
                    <a:lnTo>
                      <a:pt x="175" y="72"/>
                    </a:lnTo>
                    <a:lnTo>
                      <a:pt x="179" y="75"/>
                    </a:lnTo>
                    <a:lnTo>
                      <a:pt x="180" y="80"/>
                    </a:lnTo>
                    <a:lnTo>
                      <a:pt x="181" y="83"/>
                    </a:lnTo>
                    <a:lnTo>
                      <a:pt x="182" y="89"/>
                    </a:lnTo>
                    <a:lnTo>
                      <a:pt x="182" y="102"/>
                    </a:lnTo>
                    <a:lnTo>
                      <a:pt x="182" y="104"/>
                    </a:lnTo>
                    <a:lnTo>
                      <a:pt x="182" y="107"/>
                    </a:lnTo>
                    <a:lnTo>
                      <a:pt x="184" y="108"/>
                    </a:lnTo>
                    <a:lnTo>
                      <a:pt x="185" y="109"/>
                    </a:lnTo>
                    <a:lnTo>
                      <a:pt x="186" y="110"/>
                    </a:lnTo>
                    <a:lnTo>
                      <a:pt x="187" y="110"/>
                    </a:lnTo>
                    <a:lnTo>
                      <a:pt x="188" y="110"/>
                    </a:lnTo>
                    <a:lnTo>
                      <a:pt x="190" y="110"/>
                    </a:lnTo>
                    <a:lnTo>
                      <a:pt x="190" y="132"/>
                    </a:lnTo>
                    <a:lnTo>
                      <a:pt x="166" y="132"/>
                    </a:lnTo>
                    <a:lnTo>
                      <a:pt x="161" y="132"/>
                    </a:lnTo>
                    <a:lnTo>
                      <a:pt x="158" y="131"/>
                    </a:lnTo>
                    <a:lnTo>
                      <a:pt x="154" y="130"/>
                    </a:lnTo>
                    <a:lnTo>
                      <a:pt x="152" y="128"/>
                    </a:lnTo>
                    <a:lnTo>
                      <a:pt x="149" y="125"/>
                    </a:lnTo>
                    <a:lnTo>
                      <a:pt x="148" y="121"/>
                    </a:lnTo>
                    <a:lnTo>
                      <a:pt x="147" y="118"/>
                    </a:lnTo>
                    <a:lnTo>
                      <a:pt x="147" y="113"/>
                    </a:lnTo>
                    <a:lnTo>
                      <a:pt x="147" y="97"/>
                    </a:lnTo>
                    <a:lnTo>
                      <a:pt x="145" y="89"/>
                    </a:lnTo>
                    <a:lnTo>
                      <a:pt x="143" y="85"/>
                    </a:lnTo>
                    <a:lnTo>
                      <a:pt x="141" y="83"/>
                    </a:lnTo>
                    <a:lnTo>
                      <a:pt x="138" y="82"/>
                    </a:lnTo>
                    <a:lnTo>
                      <a:pt x="136" y="81"/>
                    </a:lnTo>
                    <a:lnTo>
                      <a:pt x="132" y="81"/>
                    </a:lnTo>
                    <a:lnTo>
                      <a:pt x="113" y="81"/>
                    </a:lnTo>
                    <a:lnTo>
                      <a:pt x="113" y="132"/>
                    </a:lnTo>
                    <a:lnTo>
                      <a:pt x="78" y="132"/>
                    </a:lnTo>
                    <a:lnTo>
                      <a:pt x="78" y="81"/>
                    </a:lnTo>
                    <a:lnTo>
                      <a:pt x="58" y="81"/>
                    </a:lnTo>
                    <a:lnTo>
                      <a:pt x="56" y="81"/>
                    </a:lnTo>
                    <a:lnTo>
                      <a:pt x="52" y="82"/>
                    </a:lnTo>
                    <a:lnTo>
                      <a:pt x="49" y="83"/>
                    </a:lnTo>
                    <a:lnTo>
                      <a:pt x="48" y="85"/>
                    </a:lnTo>
                    <a:lnTo>
                      <a:pt x="45" y="89"/>
                    </a:lnTo>
                    <a:lnTo>
                      <a:pt x="45" y="97"/>
                    </a:lnTo>
                    <a:lnTo>
                      <a:pt x="45" y="113"/>
                    </a:lnTo>
                    <a:lnTo>
                      <a:pt x="43" y="118"/>
                    </a:lnTo>
                    <a:lnTo>
                      <a:pt x="42" y="121"/>
                    </a:lnTo>
                    <a:lnTo>
                      <a:pt x="41" y="125"/>
                    </a:lnTo>
                    <a:lnTo>
                      <a:pt x="38" y="128"/>
                    </a:lnTo>
                    <a:lnTo>
                      <a:pt x="36" y="130"/>
                    </a:lnTo>
                    <a:lnTo>
                      <a:pt x="32" y="131"/>
                    </a:lnTo>
                    <a:lnTo>
                      <a:pt x="29" y="132"/>
                    </a:lnTo>
                    <a:lnTo>
                      <a:pt x="24" y="132"/>
                    </a:lnTo>
                    <a:lnTo>
                      <a:pt x="0" y="132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3" y="110"/>
                    </a:lnTo>
                    <a:lnTo>
                      <a:pt x="4" y="110"/>
                    </a:lnTo>
                    <a:lnTo>
                      <a:pt x="5" y="110"/>
                    </a:lnTo>
                    <a:lnTo>
                      <a:pt x="6" y="109"/>
                    </a:lnTo>
                    <a:lnTo>
                      <a:pt x="8" y="108"/>
                    </a:lnTo>
                    <a:lnTo>
                      <a:pt x="8" y="107"/>
                    </a:lnTo>
                    <a:lnTo>
                      <a:pt x="8" y="104"/>
                    </a:lnTo>
                    <a:lnTo>
                      <a:pt x="9" y="102"/>
                    </a:lnTo>
                    <a:lnTo>
                      <a:pt x="9" y="89"/>
                    </a:lnTo>
                    <a:lnTo>
                      <a:pt x="9" y="83"/>
                    </a:lnTo>
                    <a:lnTo>
                      <a:pt x="10" y="80"/>
                    </a:lnTo>
                    <a:lnTo>
                      <a:pt x="13" y="75"/>
                    </a:lnTo>
                    <a:lnTo>
                      <a:pt x="15" y="72"/>
                    </a:lnTo>
                    <a:lnTo>
                      <a:pt x="19" y="69"/>
                    </a:lnTo>
                    <a:lnTo>
                      <a:pt x="22" y="67"/>
                    </a:lnTo>
                    <a:lnTo>
                      <a:pt x="27" y="66"/>
                    </a:lnTo>
                    <a:lnTo>
                      <a:pt x="32" y="65"/>
                    </a:lnTo>
                    <a:lnTo>
                      <a:pt x="32" y="65"/>
                    </a:lnTo>
                    <a:lnTo>
                      <a:pt x="27" y="64"/>
                    </a:lnTo>
                    <a:lnTo>
                      <a:pt x="22" y="62"/>
                    </a:lnTo>
                    <a:lnTo>
                      <a:pt x="19" y="61"/>
                    </a:lnTo>
                    <a:lnTo>
                      <a:pt x="15" y="59"/>
                    </a:lnTo>
                    <a:lnTo>
                      <a:pt x="13" y="55"/>
                    </a:lnTo>
                    <a:lnTo>
                      <a:pt x="11" y="51"/>
                    </a:lnTo>
                    <a:lnTo>
                      <a:pt x="10" y="46"/>
                    </a:lnTo>
                    <a:lnTo>
                      <a:pt x="10" y="41"/>
                    </a:lnTo>
                    <a:lnTo>
                      <a:pt x="10" y="30"/>
                    </a:lnTo>
                    <a:lnTo>
                      <a:pt x="10" y="28"/>
                    </a:lnTo>
                    <a:lnTo>
                      <a:pt x="9" y="25"/>
                    </a:lnTo>
                    <a:lnTo>
                      <a:pt x="9" y="24"/>
                    </a:lnTo>
                    <a:lnTo>
                      <a:pt x="8" y="23"/>
                    </a:lnTo>
                    <a:lnTo>
                      <a:pt x="6" y="22"/>
                    </a:lnTo>
                    <a:lnTo>
                      <a:pt x="5" y="22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2" y="0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3" y="1"/>
                    </a:lnTo>
                    <a:lnTo>
                      <a:pt x="37" y="2"/>
                    </a:lnTo>
                    <a:lnTo>
                      <a:pt x="40" y="5"/>
                    </a:lnTo>
                    <a:lnTo>
                      <a:pt x="42" y="7"/>
                    </a:lnTo>
                    <a:lnTo>
                      <a:pt x="43" y="11"/>
                    </a:lnTo>
                    <a:lnTo>
                      <a:pt x="45" y="14"/>
                    </a:lnTo>
                    <a:lnTo>
                      <a:pt x="45" y="19"/>
                    </a:lnTo>
                    <a:lnTo>
                      <a:pt x="45" y="33"/>
                    </a:lnTo>
                    <a:lnTo>
                      <a:pt x="46" y="40"/>
                    </a:lnTo>
                    <a:lnTo>
                      <a:pt x="48" y="45"/>
                    </a:lnTo>
                    <a:lnTo>
                      <a:pt x="51" y="48"/>
                    </a:lnTo>
                    <a:lnTo>
                      <a:pt x="53" y="49"/>
                    </a:lnTo>
                    <a:lnTo>
                      <a:pt x="57" y="49"/>
                    </a:lnTo>
                    <a:lnTo>
                      <a:pt x="61" y="50"/>
                    </a:lnTo>
                    <a:lnTo>
                      <a:pt x="78" y="50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92" name="Freeform 472"/>
              <p:cNvSpPr>
                <a:spLocks/>
              </p:cNvSpPr>
              <p:nvPr userDrawn="1"/>
            </p:nvSpPr>
            <p:spPr bwMode="auto">
              <a:xfrm>
                <a:off x="1486" y="2851"/>
                <a:ext cx="39" cy="44"/>
              </a:xfrm>
              <a:custGeom>
                <a:avLst/>
                <a:gdLst/>
                <a:ahLst/>
                <a:cxnLst>
                  <a:cxn ang="0">
                    <a:pos x="117" y="0"/>
                  </a:cxn>
                  <a:cxn ang="0">
                    <a:pos x="117" y="132"/>
                  </a:cxn>
                  <a:cxn ang="0">
                    <a:pos x="82" y="132"/>
                  </a:cxn>
                  <a:cxn ang="0">
                    <a:pos x="82" y="81"/>
                  </a:cxn>
                  <a:cxn ang="0">
                    <a:pos x="35" y="81"/>
                  </a:cxn>
                  <a:cxn ang="0">
                    <a:pos x="35" y="132"/>
                  </a:cxn>
                  <a:cxn ang="0">
                    <a:pos x="0" y="132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35" y="50"/>
                  </a:cxn>
                  <a:cxn ang="0">
                    <a:pos x="82" y="50"/>
                  </a:cxn>
                  <a:cxn ang="0">
                    <a:pos x="82" y="0"/>
                  </a:cxn>
                  <a:cxn ang="0">
                    <a:pos x="117" y="0"/>
                  </a:cxn>
                </a:cxnLst>
                <a:rect l="0" t="0" r="r" b="b"/>
                <a:pathLst>
                  <a:path w="117" h="132">
                    <a:moveTo>
                      <a:pt x="117" y="0"/>
                    </a:moveTo>
                    <a:lnTo>
                      <a:pt x="117" y="132"/>
                    </a:lnTo>
                    <a:lnTo>
                      <a:pt x="82" y="132"/>
                    </a:lnTo>
                    <a:lnTo>
                      <a:pt x="82" y="81"/>
                    </a:lnTo>
                    <a:lnTo>
                      <a:pt x="35" y="81"/>
                    </a:lnTo>
                    <a:lnTo>
                      <a:pt x="35" y="132"/>
                    </a:lnTo>
                    <a:lnTo>
                      <a:pt x="0" y="132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50"/>
                    </a:lnTo>
                    <a:lnTo>
                      <a:pt x="82" y="50"/>
                    </a:lnTo>
                    <a:lnTo>
                      <a:pt x="82" y="0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93" name="Freeform 473"/>
              <p:cNvSpPr>
                <a:spLocks/>
              </p:cNvSpPr>
              <p:nvPr userDrawn="1"/>
            </p:nvSpPr>
            <p:spPr bwMode="auto">
              <a:xfrm>
                <a:off x="1533" y="2851"/>
                <a:ext cx="39" cy="44"/>
              </a:xfrm>
              <a:custGeom>
                <a:avLst/>
                <a:gdLst/>
                <a:ahLst/>
                <a:cxnLst>
                  <a:cxn ang="0">
                    <a:pos x="117" y="0"/>
                  </a:cxn>
                  <a:cxn ang="0">
                    <a:pos x="117" y="132"/>
                  </a:cxn>
                  <a:cxn ang="0">
                    <a:pos x="81" y="132"/>
                  </a:cxn>
                  <a:cxn ang="0">
                    <a:pos x="85" y="51"/>
                  </a:cxn>
                  <a:cxn ang="0">
                    <a:pos x="83" y="51"/>
                  </a:cxn>
                  <a:cxn ang="0">
                    <a:pos x="35" y="132"/>
                  </a:cxn>
                  <a:cxn ang="0">
                    <a:pos x="0" y="132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32" y="81"/>
                  </a:cxn>
                  <a:cxn ang="0">
                    <a:pos x="33" y="81"/>
                  </a:cxn>
                  <a:cxn ang="0">
                    <a:pos x="81" y="0"/>
                  </a:cxn>
                  <a:cxn ang="0">
                    <a:pos x="117" y="0"/>
                  </a:cxn>
                </a:cxnLst>
                <a:rect l="0" t="0" r="r" b="b"/>
                <a:pathLst>
                  <a:path w="117" h="132">
                    <a:moveTo>
                      <a:pt x="117" y="0"/>
                    </a:moveTo>
                    <a:lnTo>
                      <a:pt x="117" y="132"/>
                    </a:lnTo>
                    <a:lnTo>
                      <a:pt x="81" y="132"/>
                    </a:lnTo>
                    <a:lnTo>
                      <a:pt x="85" y="51"/>
                    </a:lnTo>
                    <a:lnTo>
                      <a:pt x="83" y="51"/>
                    </a:lnTo>
                    <a:lnTo>
                      <a:pt x="35" y="132"/>
                    </a:lnTo>
                    <a:lnTo>
                      <a:pt x="0" y="132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2" y="81"/>
                    </a:lnTo>
                    <a:lnTo>
                      <a:pt x="33" y="81"/>
                    </a:lnTo>
                    <a:lnTo>
                      <a:pt x="81" y="0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94" name="Freeform 474"/>
              <p:cNvSpPr>
                <a:spLocks noEditPoints="1"/>
              </p:cNvSpPr>
              <p:nvPr userDrawn="1"/>
            </p:nvSpPr>
            <p:spPr bwMode="auto">
              <a:xfrm>
                <a:off x="1579" y="2839"/>
                <a:ext cx="39" cy="56"/>
              </a:xfrm>
              <a:custGeom>
                <a:avLst/>
                <a:gdLst/>
                <a:ahLst/>
                <a:cxnLst>
                  <a:cxn ang="0">
                    <a:pos x="91" y="5"/>
                  </a:cxn>
                  <a:cxn ang="0">
                    <a:pos x="90" y="11"/>
                  </a:cxn>
                  <a:cxn ang="0">
                    <a:pos x="87" y="16"/>
                  </a:cxn>
                  <a:cxn ang="0">
                    <a:pos x="84" y="18"/>
                  </a:cxn>
                  <a:cxn ang="0">
                    <a:pos x="79" y="21"/>
                  </a:cxn>
                  <a:cxn ang="0">
                    <a:pos x="74" y="22"/>
                  </a:cxn>
                  <a:cxn ang="0">
                    <a:pos x="68" y="22"/>
                  </a:cxn>
                  <a:cxn ang="0">
                    <a:pos x="63" y="22"/>
                  </a:cxn>
                  <a:cxn ang="0">
                    <a:pos x="54" y="22"/>
                  </a:cxn>
                  <a:cxn ang="0">
                    <a:pos x="49" y="22"/>
                  </a:cxn>
                  <a:cxn ang="0">
                    <a:pos x="42" y="22"/>
                  </a:cxn>
                  <a:cxn ang="0">
                    <a:pos x="38" y="21"/>
                  </a:cxn>
                  <a:cxn ang="0">
                    <a:pos x="32" y="18"/>
                  </a:cxn>
                  <a:cxn ang="0">
                    <a:pos x="29" y="16"/>
                  </a:cxn>
                  <a:cxn ang="0">
                    <a:pos x="26" y="11"/>
                  </a:cxn>
                  <a:cxn ang="0">
                    <a:pos x="24" y="5"/>
                  </a:cxn>
                  <a:cxn ang="0">
                    <a:pos x="47" y="0"/>
                  </a:cxn>
                  <a:cxn ang="0">
                    <a:pos x="48" y="3"/>
                  </a:cxn>
                  <a:cxn ang="0">
                    <a:pos x="49" y="6"/>
                  </a:cxn>
                  <a:cxn ang="0">
                    <a:pos x="52" y="7"/>
                  </a:cxn>
                  <a:cxn ang="0">
                    <a:pos x="55" y="7"/>
                  </a:cxn>
                  <a:cxn ang="0">
                    <a:pos x="58" y="8"/>
                  </a:cxn>
                  <a:cxn ang="0">
                    <a:pos x="64" y="7"/>
                  </a:cxn>
                  <a:cxn ang="0">
                    <a:pos x="68" y="6"/>
                  </a:cxn>
                  <a:cxn ang="0">
                    <a:pos x="69" y="0"/>
                  </a:cxn>
                  <a:cxn ang="0">
                    <a:pos x="117" y="169"/>
                  </a:cxn>
                  <a:cxn ang="0">
                    <a:pos x="85" y="88"/>
                  </a:cxn>
                  <a:cxn ang="0">
                    <a:pos x="36" y="169"/>
                  </a:cxn>
                  <a:cxn ang="0">
                    <a:pos x="0" y="37"/>
                  </a:cxn>
                  <a:cxn ang="0">
                    <a:pos x="32" y="118"/>
                  </a:cxn>
                  <a:cxn ang="0">
                    <a:pos x="82" y="37"/>
                  </a:cxn>
                  <a:cxn ang="0">
                    <a:pos x="117" y="169"/>
                  </a:cxn>
                </a:cxnLst>
                <a:rect l="0" t="0" r="r" b="b"/>
                <a:pathLst>
                  <a:path w="117" h="169">
                    <a:moveTo>
                      <a:pt x="91" y="0"/>
                    </a:moveTo>
                    <a:lnTo>
                      <a:pt x="91" y="5"/>
                    </a:lnTo>
                    <a:lnTo>
                      <a:pt x="91" y="8"/>
                    </a:lnTo>
                    <a:lnTo>
                      <a:pt x="90" y="11"/>
                    </a:lnTo>
                    <a:lnTo>
                      <a:pt x="88" y="13"/>
                    </a:lnTo>
                    <a:lnTo>
                      <a:pt x="87" y="16"/>
                    </a:lnTo>
                    <a:lnTo>
                      <a:pt x="86" y="17"/>
                    </a:lnTo>
                    <a:lnTo>
                      <a:pt x="84" y="18"/>
                    </a:lnTo>
                    <a:lnTo>
                      <a:pt x="81" y="19"/>
                    </a:lnTo>
                    <a:lnTo>
                      <a:pt x="79" y="21"/>
                    </a:lnTo>
                    <a:lnTo>
                      <a:pt x="76" y="22"/>
                    </a:lnTo>
                    <a:lnTo>
                      <a:pt x="74" y="22"/>
                    </a:lnTo>
                    <a:lnTo>
                      <a:pt x="71" y="22"/>
                    </a:lnTo>
                    <a:lnTo>
                      <a:pt x="68" y="22"/>
                    </a:lnTo>
                    <a:lnTo>
                      <a:pt x="65" y="22"/>
                    </a:lnTo>
                    <a:lnTo>
                      <a:pt x="63" y="22"/>
                    </a:lnTo>
                    <a:lnTo>
                      <a:pt x="58" y="22"/>
                    </a:lnTo>
                    <a:lnTo>
                      <a:pt x="54" y="22"/>
                    </a:lnTo>
                    <a:lnTo>
                      <a:pt x="52" y="22"/>
                    </a:lnTo>
                    <a:lnTo>
                      <a:pt x="49" y="22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39" y="22"/>
                    </a:lnTo>
                    <a:lnTo>
                      <a:pt x="38" y="21"/>
                    </a:lnTo>
                    <a:lnTo>
                      <a:pt x="36" y="19"/>
                    </a:lnTo>
                    <a:lnTo>
                      <a:pt x="32" y="18"/>
                    </a:lnTo>
                    <a:lnTo>
                      <a:pt x="31" y="17"/>
                    </a:lnTo>
                    <a:lnTo>
                      <a:pt x="29" y="16"/>
                    </a:lnTo>
                    <a:lnTo>
                      <a:pt x="27" y="13"/>
                    </a:lnTo>
                    <a:lnTo>
                      <a:pt x="26" y="11"/>
                    </a:lnTo>
                    <a:lnTo>
                      <a:pt x="26" y="7"/>
                    </a:lnTo>
                    <a:lnTo>
                      <a:pt x="24" y="5"/>
                    </a:lnTo>
                    <a:lnTo>
                      <a:pt x="24" y="0"/>
                    </a:lnTo>
                    <a:lnTo>
                      <a:pt x="47" y="0"/>
                    </a:lnTo>
                    <a:lnTo>
                      <a:pt x="47" y="2"/>
                    </a:lnTo>
                    <a:lnTo>
                      <a:pt x="48" y="3"/>
                    </a:lnTo>
                    <a:lnTo>
                      <a:pt x="48" y="6"/>
                    </a:lnTo>
                    <a:lnTo>
                      <a:pt x="49" y="6"/>
                    </a:lnTo>
                    <a:lnTo>
                      <a:pt x="50" y="7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5" y="7"/>
                    </a:lnTo>
                    <a:lnTo>
                      <a:pt x="56" y="8"/>
                    </a:lnTo>
                    <a:lnTo>
                      <a:pt x="58" y="8"/>
                    </a:lnTo>
                    <a:lnTo>
                      <a:pt x="61" y="8"/>
                    </a:lnTo>
                    <a:lnTo>
                      <a:pt x="64" y="7"/>
                    </a:lnTo>
                    <a:lnTo>
                      <a:pt x="65" y="7"/>
                    </a:lnTo>
                    <a:lnTo>
                      <a:pt x="68" y="6"/>
                    </a:lnTo>
                    <a:lnTo>
                      <a:pt x="69" y="3"/>
                    </a:lnTo>
                    <a:lnTo>
                      <a:pt x="69" y="0"/>
                    </a:lnTo>
                    <a:lnTo>
                      <a:pt x="91" y="0"/>
                    </a:lnTo>
                    <a:close/>
                    <a:moveTo>
                      <a:pt x="117" y="169"/>
                    </a:moveTo>
                    <a:lnTo>
                      <a:pt x="82" y="169"/>
                    </a:lnTo>
                    <a:lnTo>
                      <a:pt x="85" y="88"/>
                    </a:lnTo>
                    <a:lnTo>
                      <a:pt x="84" y="88"/>
                    </a:lnTo>
                    <a:lnTo>
                      <a:pt x="36" y="169"/>
                    </a:lnTo>
                    <a:lnTo>
                      <a:pt x="0" y="169"/>
                    </a:lnTo>
                    <a:lnTo>
                      <a:pt x="0" y="37"/>
                    </a:lnTo>
                    <a:lnTo>
                      <a:pt x="36" y="37"/>
                    </a:lnTo>
                    <a:lnTo>
                      <a:pt x="32" y="118"/>
                    </a:lnTo>
                    <a:lnTo>
                      <a:pt x="33" y="118"/>
                    </a:lnTo>
                    <a:lnTo>
                      <a:pt x="82" y="37"/>
                    </a:lnTo>
                    <a:lnTo>
                      <a:pt x="117" y="37"/>
                    </a:lnTo>
                    <a:lnTo>
                      <a:pt x="117" y="16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95" name="Freeform 475"/>
              <p:cNvSpPr>
                <a:spLocks/>
              </p:cNvSpPr>
              <p:nvPr userDrawn="1"/>
            </p:nvSpPr>
            <p:spPr bwMode="auto">
              <a:xfrm>
                <a:off x="1647" y="2851"/>
                <a:ext cx="40" cy="44"/>
              </a:xfrm>
              <a:custGeom>
                <a:avLst/>
                <a:gdLst/>
                <a:ahLst/>
                <a:cxnLst>
                  <a:cxn ang="0">
                    <a:pos x="118" y="0"/>
                  </a:cxn>
                  <a:cxn ang="0">
                    <a:pos x="118" y="132"/>
                  </a:cxn>
                  <a:cxn ang="0">
                    <a:pos x="83" y="132"/>
                  </a:cxn>
                  <a:cxn ang="0">
                    <a:pos x="83" y="81"/>
                  </a:cxn>
                  <a:cxn ang="0">
                    <a:pos x="36" y="81"/>
                  </a:cxn>
                  <a:cxn ang="0">
                    <a:pos x="36" y="132"/>
                  </a:cxn>
                  <a:cxn ang="0">
                    <a:pos x="0" y="132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36" y="50"/>
                  </a:cxn>
                  <a:cxn ang="0">
                    <a:pos x="83" y="50"/>
                  </a:cxn>
                  <a:cxn ang="0">
                    <a:pos x="83" y="0"/>
                  </a:cxn>
                  <a:cxn ang="0">
                    <a:pos x="118" y="0"/>
                  </a:cxn>
                </a:cxnLst>
                <a:rect l="0" t="0" r="r" b="b"/>
                <a:pathLst>
                  <a:path w="118" h="132">
                    <a:moveTo>
                      <a:pt x="118" y="0"/>
                    </a:moveTo>
                    <a:lnTo>
                      <a:pt x="118" y="132"/>
                    </a:lnTo>
                    <a:lnTo>
                      <a:pt x="83" y="132"/>
                    </a:lnTo>
                    <a:lnTo>
                      <a:pt x="83" y="81"/>
                    </a:lnTo>
                    <a:lnTo>
                      <a:pt x="36" y="81"/>
                    </a:lnTo>
                    <a:lnTo>
                      <a:pt x="36" y="132"/>
                    </a:lnTo>
                    <a:lnTo>
                      <a:pt x="0" y="132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50"/>
                    </a:lnTo>
                    <a:lnTo>
                      <a:pt x="83" y="50"/>
                    </a:lnTo>
                    <a:lnTo>
                      <a:pt x="83" y="0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96" name="Freeform 476"/>
              <p:cNvSpPr>
                <a:spLocks noEditPoints="1"/>
              </p:cNvSpPr>
              <p:nvPr userDrawn="1"/>
            </p:nvSpPr>
            <p:spPr bwMode="auto">
              <a:xfrm>
                <a:off x="1692" y="2851"/>
                <a:ext cx="41" cy="45"/>
              </a:xfrm>
              <a:custGeom>
                <a:avLst/>
                <a:gdLst/>
                <a:ahLst/>
                <a:cxnLst>
                  <a:cxn ang="0">
                    <a:pos x="51" y="136"/>
                  </a:cxn>
                  <a:cxn ang="0">
                    <a:pos x="32" y="133"/>
                  </a:cxn>
                  <a:cxn ang="0">
                    <a:pos x="18" y="127"/>
                  </a:cxn>
                  <a:cxn ang="0">
                    <a:pos x="7" y="116"/>
                  </a:cxn>
                  <a:cxn ang="0">
                    <a:pos x="0" y="99"/>
                  </a:cxn>
                  <a:cxn ang="0">
                    <a:pos x="0" y="50"/>
                  </a:cxn>
                  <a:cxn ang="0">
                    <a:pos x="2" y="36"/>
                  </a:cxn>
                  <a:cxn ang="0">
                    <a:pos x="4" y="24"/>
                  </a:cxn>
                  <a:cxn ang="0">
                    <a:pos x="10" y="15"/>
                  </a:cxn>
                  <a:cxn ang="0">
                    <a:pos x="18" y="9"/>
                  </a:cxn>
                  <a:cxn ang="0">
                    <a:pos x="36" y="3"/>
                  </a:cxn>
                  <a:cxn ang="0">
                    <a:pos x="62" y="0"/>
                  </a:cxn>
                  <a:cxn ang="0">
                    <a:pos x="87" y="3"/>
                  </a:cxn>
                  <a:cxn ang="0">
                    <a:pos x="106" y="9"/>
                  </a:cxn>
                  <a:cxn ang="0">
                    <a:pos x="114" y="15"/>
                  </a:cxn>
                  <a:cxn ang="0">
                    <a:pos x="119" y="24"/>
                  </a:cxn>
                  <a:cxn ang="0">
                    <a:pos x="122" y="36"/>
                  </a:cxn>
                  <a:cxn ang="0">
                    <a:pos x="123" y="50"/>
                  </a:cxn>
                  <a:cxn ang="0">
                    <a:pos x="122" y="99"/>
                  </a:cxn>
                  <a:cxn ang="0">
                    <a:pos x="117" y="116"/>
                  </a:cxn>
                  <a:cxn ang="0">
                    <a:pos x="106" y="127"/>
                  </a:cxn>
                  <a:cxn ang="0">
                    <a:pos x="90" y="133"/>
                  </a:cxn>
                  <a:cxn ang="0">
                    <a:pos x="73" y="136"/>
                  </a:cxn>
                  <a:cxn ang="0">
                    <a:pos x="62" y="105"/>
                  </a:cxn>
                  <a:cxn ang="0">
                    <a:pos x="74" y="104"/>
                  </a:cxn>
                  <a:cxn ang="0">
                    <a:pos x="82" y="101"/>
                  </a:cxn>
                  <a:cxn ang="0">
                    <a:pos x="85" y="95"/>
                  </a:cxn>
                  <a:cxn ang="0">
                    <a:pos x="87" y="83"/>
                  </a:cxn>
                  <a:cxn ang="0">
                    <a:pos x="87" y="47"/>
                  </a:cxn>
                  <a:cxn ang="0">
                    <a:pos x="84" y="37"/>
                  </a:cxn>
                  <a:cxn ang="0">
                    <a:pos x="78" y="34"/>
                  </a:cxn>
                  <a:cxn ang="0">
                    <a:pos x="68" y="31"/>
                  </a:cxn>
                  <a:cxn ang="0">
                    <a:pos x="55" y="31"/>
                  </a:cxn>
                  <a:cxn ang="0">
                    <a:pos x="45" y="34"/>
                  </a:cxn>
                  <a:cxn ang="0">
                    <a:pos x="40" y="37"/>
                  </a:cxn>
                  <a:cxn ang="0">
                    <a:pos x="37" y="47"/>
                  </a:cxn>
                  <a:cxn ang="0">
                    <a:pos x="36" y="83"/>
                  </a:cxn>
                  <a:cxn ang="0">
                    <a:pos x="37" y="95"/>
                  </a:cxn>
                  <a:cxn ang="0">
                    <a:pos x="42" y="101"/>
                  </a:cxn>
                  <a:cxn ang="0">
                    <a:pos x="50" y="104"/>
                  </a:cxn>
                  <a:cxn ang="0">
                    <a:pos x="62" y="105"/>
                  </a:cxn>
                </a:cxnLst>
                <a:rect l="0" t="0" r="r" b="b"/>
                <a:pathLst>
                  <a:path w="123" h="136">
                    <a:moveTo>
                      <a:pt x="62" y="136"/>
                    </a:moveTo>
                    <a:lnTo>
                      <a:pt x="51" y="136"/>
                    </a:lnTo>
                    <a:lnTo>
                      <a:pt x="41" y="134"/>
                    </a:lnTo>
                    <a:lnTo>
                      <a:pt x="32" y="133"/>
                    </a:lnTo>
                    <a:lnTo>
                      <a:pt x="25" y="131"/>
                    </a:lnTo>
                    <a:lnTo>
                      <a:pt x="18" y="127"/>
                    </a:lnTo>
                    <a:lnTo>
                      <a:pt x="11" y="122"/>
                    </a:lnTo>
                    <a:lnTo>
                      <a:pt x="7" y="116"/>
                    </a:lnTo>
                    <a:lnTo>
                      <a:pt x="3" y="107"/>
                    </a:lnTo>
                    <a:lnTo>
                      <a:pt x="0" y="99"/>
                    </a:lnTo>
                    <a:lnTo>
                      <a:pt x="0" y="87"/>
                    </a:lnTo>
                    <a:lnTo>
                      <a:pt x="0" y="50"/>
                    </a:lnTo>
                    <a:lnTo>
                      <a:pt x="0" y="42"/>
                    </a:lnTo>
                    <a:lnTo>
                      <a:pt x="2" y="36"/>
                    </a:lnTo>
                    <a:lnTo>
                      <a:pt x="3" y="30"/>
                    </a:lnTo>
                    <a:lnTo>
                      <a:pt x="4" y="24"/>
                    </a:lnTo>
                    <a:lnTo>
                      <a:pt x="7" y="20"/>
                    </a:lnTo>
                    <a:lnTo>
                      <a:pt x="10" y="15"/>
                    </a:lnTo>
                    <a:lnTo>
                      <a:pt x="14" y="13"/>
                    </a:lnTo>
                    <a:lnTo>
                      <a:pt x="18" y="9"/>
                    </a:lnTo>
                    <a:lnTo>
                      <a:pt x="26" y="5"/>
                    </a:lnTo>
                    <a:lnTo>
                      <a:pt x="36" y="3"/>
                    </a:lnTo>
                    <a:lnTo>
                      <a:pt x="48" y="0"/>
                    </a:lnTo>
                    <a:lnTo>
                      <a:pt x="62" y="0"/>
                    </a:lnTo>
                    <a:lnTo>
                      <a:pt x="75" y="0"/>
                    </a:lnTo>
                    <a:lnTo>
                      <a:pt x="87" y="3"/>
                    </a:lnTo>
                    <a:lnTo>
                      <a:pt x="96" y="5"/>
                    </a:lnTo>
                    <a:lnTo>
                      <a:pt x="106" y="9"/>
                    </a:lnTo>
                    <a:lnTo>
                      <a:pt x="110" y="13"/>
                    </a:lnTo>
                    <a:lnTo>
                      <a:pt x="114" y="15"/>
                    </a:lnTo>
                    <a:lnTo>
                      <a:pt x="116" y="20"/>
                    </a:lnTo>
                    <a:lnTo>
                      <a:pt x="119" y="24"/>
                    </a:lnTo>
                    <a:lnTo>
                      <a:pt x="121" y="30"/>
                    </a:lnTo>
                    <a:lnTo>
                      <a:pt x="122" y="36"/>
                    </a:lnTo>
                    <a:lnTo>
                      <a:pt x="123" y="42"/>
                    </a:lnTo>
                    <a:lnTo>
                      <a:pt x="123" y="50"/>
                    </a:lnTo>
                    <a:lnTo>
                      <a:pt x="123" y="87"/>
                    </a:lnTo>
                    <a:lnTo>
                      <a:pt x="122" y="99"/>
                    </a:lnTo>
                    <a:lnTo>
                      <a:pt x="120" y="107"/>
                    </a:lnTo>
                    <a:lnTo>
                      <a:pt x="117" y="116"/>
                    </a:lnTo>
                    <a:lnTo>
                      <a:pt x="112" y="122"/>
                    </a:lnTo>
                    <a:lnTo>
                      <a:pt x="106" y="127"/>
                    </a:lnTo>
                    <a:lnTo>
                      <a:pt x="99" y="131"/>
                    </a:lnTo>
                    <a:lnTo>
                      <a:pt x="90" y="133"/>
                    </a:lnTo>
                    <a:lnTo>
                      <a:pt x="82" y="134"/>
                    </a:lnTo>
                    <a:lnTo>
                      <a:pt x="73" y="136"/>
                    </a:lnTo>
                    <a:lnTo>
                      <a:pt x="62" y="136"/>
                    </a:lnTo>
                    <a:close/>
                    <a:moveTo>
                      <a:pt x="62" y="105"/>
                    </a:moveTo>
                    <a:lnTo>
                      <a:pt x="68" y="105"/>
                    </a:lnTo>
                    <a:lnTo>
                      <a:pt x="74" y="104"/>
                    </a:lnTo>
                    <a:lnTo>
                      <a:pt x="78" y="103"/>
                    </a:lnTo>
                    <a:lnTo>
                      <a:pt x="82" y="101"/>
                    </a:lnTo>
                    <a:lnTo>
                      <a:pt x="84" y="99"/>
                    </a:lnTo>
                    <a:lnTo>
                      <a:pt x="85" y="95"/>
                    </a:lnTo>
                    <a:lnTo>
                      <a:pt x="87" y="90"/>
                    </a:lnTo>
                    <a:lnTo>
                      <a:pt x="87" y="83"/>
                    </a:lnTo>
                    <a:lnTo>
                      <a:pt x="87" y="53"/>
                    </a:lnTo>
                    <a:lnTo>
                      <a:pt x="87" y="47"/>
                    </a:lnTo>
                    <a:lnTo>
                      <a:pt x="85" y="41"/>
                    </a:lnTo>
                    <a:lnTo>
                      <a:pt x="84" y="37"/>
                    </a:lnTo>
                    <a:lnTo>
                      <a:pt x="82" y="35"/>
                    </a:lnTo>
                    <a:lnTo>
                      <a:pt x="78" y="34"/>
                    </a:lnTo>
                    <a:lnTo>
                      <a:pt x="74" y="32"/>
                    </a:lnTo>
                    <a:lnTo>
                      <a:pt x="68" y="31"/>
                    </a:lnTo>
                    <a:lnTo>
                      <a:pt x="62" y="31"/>
                    </a:lnTo>
                    <a:lnTo>
                      <a:pt x="55" y="31"/>
                    </a:lnTo>
                    <a:lnTo>
                      <a:pt x="50" y="32"/>
                    </a:lnTo>
                    <a:lnTo>
                      <a:pt x="45" y="34"/>
                    </a:lnTo>
                    <a:lnTo>
                      <a:pt x="42" y="35"/>
                    </a:lnTo>
                    <a:lnTo>
                      <a:pt x="40" y="37"/>
                    </a:lnTo>
                    <a:lnTo>
                      <a:pt x="37" y="41"/>
                    </a:lnTo>
                    <a:lnTo>
                      <a:pt x="37" y="47"/>
                    </a:lnTo>
                    <a:lnTo>
                      <a:pt x="36" y="53"/>
                    </a:lnTo>
                    <a:lnTo>
                      <a:pt x="36" y="83"/>
                    </a:lnTo>
                    <a:lnTo>
                      <a:pt x="37" y="90"/>
                    </a:lnTo>
                    <a:lnTo>
                      <a:pt x="37" y="95"/>
                    </a:lnTo>
                    <a:lnTo>
                      <a:pt x="40" y="99"/>
                    </a:lnTo>
                    <a:lnTo>
                      <a:pt x="42" y="101"/>
                    </a:lnTo>
                    <a:lnTo>
                      <a:pt x="45" y="103"/>
                    </a:lnTo>
                    <a:lnTo>
                      <a:pt x="50" y="104"/>
                    </a:lnTo>
                    <a:lnTo>
                      <a:pt x="55" y="105"/>
                    </a:lnTo>
                    <a:lnTo>
                      <a:pt x="62" y="105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97" name="Freeform 477"/>
              <p:cNvSpPr>
                <a:spLocks noEditPoints="1"/>
              </p:cNvSpPr>
              <p:nvPr userDrawn="1"/>
            </p:nvSpPr>
            <p:spPr bwMode="auto">
              <a:xfrm>
                <a:off x="1739" y="2851"/>
                <a:ext cx="38" cy="4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2" y="0"/>
                  </a:cxn>
                  <a:cxn ang="0">
                    <a:pos x="98" y="3"/>
                  </a:cxn>
                  <a:cxn ang="0">
                    <a:pos x="107" y="11"/>
                  </a:cxn>
                  <a:cxn ang="0">
                    <a:pos x="112" y="24"/>
                  </a:cxn>
                  <a:cxn ang="0">
                    <a:pos x="114" y="40"/>
                  </a:cxn>
                  <a:cxn ang="0">
                    <a:pos x="111" y="51"/>
                  </a:cxn>
                  <a:cxn ang="0">
                    <a:pos x="106" y="59"/>
                  </a:cxn>
                  <a:cxn ang="0">
                    <a:pos x="98" y="64"/>
                  </a:cxn>
                  <a:cxn ang="0">
                    <a:pos x="93" y="66"/>
                  </a:cxn>
                  <a:cxn ang="0">
                    <a:pos x="104" y="69"/>
                  </a:cxn>
                  <a:cxn ang="0">
                    <a:pos x="111" y="75"/>
                  </a:cxn>
                  <a:cxn ang="0">
                    <a:pos x="115" y="83"/>
                  </a:cxn>
                  <a:cxn ang="0">
                    <a:pos x="116" y="96"/>
                  </a:cxn>
                  <a:cxn ang="0">
                    <a:pos x="114" y="112"/>
                  </a:cxn>
                  <a:cxn ang="0">
                    <a:pos x="109" y="123"/>
                  </a:cxn>
                  <a:cxn ang="0">
                    <a:pos x="99" y="129"/>
                  </a:cxn>
                  <a:cxn ang="0">
                    <a:pos x="88" y="132"/>
                  </a:cxn>
                  <a:cxn ang="0">
                    <a:pos x="72" y="132"/>
                  </a:cxn>
                  <a:cxn ang="0">
                    <a:pos x="36" y="29"/>
                  </a:cxn>
                  <a:cxn ang="0">
                    <a:pos x="62" y="53"/>
                  </a:cxn>
                  <a:cxn ang="0">
                    <a:pos x="74" y="50"/>
                  </a:cxn>
                  <a:cxn ang="0">
                    <a:pos x="78" y="40"/>
                  </a:cxn>
                  <a:cxn ang="0">
                    <a:pos x="75" y="32"/>
                  </a:cxn>
                  <a:cxn ang="0">
                    <a:pos x="67" y="29"/>
                  </a:cxn>
                  <a:cxn ang="0">
                    <a:pos x="36" y="77"/>
                  </a:cxn>
                  <a:cxn ang="0">
                    <a:pos x="63" y="104"/>
                  </a:cxn>
                  <a:cxn ang="0">
                    <a:pos x="77" y="101"/>
                  </a:cxn>
                  <a:cxn ang="0">
                    <a:pos x="79" y="97"/>
                  </a:cxn>
                  <a:cxn ang="0">
                    <a:pos x="80" y="91"/>
                  </a:cxn>
                  <a:cxn ang="0">
                    <a:pos x="77" y="80"/>
                  </a:cxn>
                  <a:cxn ang="0">
                    <a:pos x="64" y="77"/>
                  </a:cxn>
                </a:cxnLst>
                <a:rect l="0" t="0" r="r" b="b"/>
                <a:pathLst>
                  <a:path w="116" h="132">
                    <a:moveTo>
                      <a:pt x="0" y="132"/>
                    </a:moveTo>
                    <a:lnTo>
                      <a:pt x="0" y="0"/>
                    </a:lnTo>
                    <a:lnTo>
                      <a:pt x="72" y="0"/>
                    </a:lnTo>
                    <a:lnTo>
                      <a:pt x="82" y="0"/>
                    </a:lnTo>
                    <a:lnTo>
                      <a:pt x="90" y="1"/>
                    </a:lnTo>
                    <a:lnTo>
                      <a:pt x="98" y="3"/>
                    </a:lnTo>
                    <a:lnTo>
                      <a:pt x="104" y="6"/>
                    </a:lnTo>
                    <a:lnTo>
                      <a:pt x="107" y="11"/>
                    </a:lnTo>
                    <a:lnTo>
                      <a:pt x="111" y="17"/>
                    </a:lnTo>
                    <a:lnTo>
                      <a:pt x="112" y="24"/>
                    </a:lnTo>
                    <a:lnTo>
                      <a:pt x="114" y="34"/>
                    </a:lnTo>
                    <a:lnTo>
                      <a:pt x="114" y="40"/>
                    </a:lnTo>
                    <a:lnTo>
                      <a:pt x="112" y="46"/>
                    </a:lnTo>
                    <a:lnTo>
                      <a:pt x="111" y="51"/>
                    </a:lnTo>
                    <a:lnTo>
                      <a:pt x="109" y="55"/>
                    </a:lnTo>
                    <a:lnTo>
                      <a:pt x="106" y="59"/>
                    </a:lnTo>
                    <a:lnTo>
                      <a:pt x="103" y="61"/>
                    </a:lnTo>
                    <a:lnTo>
                      <a:pt x="98" y="64"/>
                    </a:lnTo>
                    <a:lnTo>
                      <a:pt x="93" y="65"/>
                    </a:lnTo>
                    <a:lnTo>
                      <a:pt x="93" y="66"/>
                    </a:lnTo>
                    <a:lnTo>
                      <a:pt x="99" y="66"/>
                    </a:lnTo>
                    <a:lnTo>
                      <a:pt x="104" y="69"/>
                    </a:lnTo>
                    <a:lnTo>
                      <a:pt x="107" y="71"/>
                    </a:lnTo>
                    <a:lnTo>
                      <a:pt x="111" y="75"/>
                    </a:lnTo>
                    <a:lnTo>
                      <a:pt x="112" y="78"/>
                    </a:lnTo>
                    <a:lnTo>
                      <a:pt x="115" y="83"/>
                    </a:lnTo>
                    <a:lnTo>
                      <a:pt x="115" y="89"/>
                    </a:lnTo>
                    <a:lnTo>
                      <a:pt x="116" y="96"/>
                    </a:lnTo>
                    <a:lnTo>
                      <a:pt x="115" y="104"/>
                    </a:lnTo>
                    <a:lnTo>
                      <a:pt x="114" y="112"/>
                    </a:lnTo>
                    <a:lnTo>
                      <a:pt x="111" y="118"/>
                    </a:lnTo>
                    <a:lnTo>
                      <a:pt x="109" y="123"/>
                    </a:lnTo>
                    <a:lnTo>
                      <a:pt x="105" y="126"/>
                    </a:lnTo>
                    <a:lnTo>
                      <a:pt x="99" y="129"/>
                    </a:lnTo>
                    <a:lnTo>
                      <a:pt x="94" y="131"/>
                    </a:lnTo>
                    <a:lnTo>
                      <a:pt x="88" y="132"/>
                    </a:lnTo>
                    <a:lnTo>
                      <a:pt x="80" y="132"/>
                    </a:lnTo>
                    <a:lnTo>
                      <a:pt x="72" y="132"/>
                    </a:lnTo>
                    <a:lnTo>
                      <a:pt x="0" y="132"/>
                    </a:lnTo>
                    <a:close/>
                    <a:moveTo>
                      <a:pt x="36" y="29"/>
                    </a:moveTo>
                    <a:lnTo>
                      <a:pt x="36" y="53"/>
                    </a:lnTo>
                    <a:lnTo>
                      <a:pt x="62" y="53"/>
                    </a:lnTo>
                    <a:lnTo>
                      <a:pt x="71" y="53"/>
                    </a:lnTo>
                    <a:lnTo>
                      <a:pt x="74" y="50"/>
                    </a:lnTo>
                    <a:lnTo>
                      <a:pt x="77" y="46"/>
                    </a:lnTo>
                    <a:lnTo>
                      <a:pt x="78" y="40"/>
                    </a:lnTo>
                    <a:lnTo>
                      <a:pt x="77" y="34"/>
                    </a:lnTo>
                    <a:lnTo>
                      <a:pt x="75" y="32"/>
                    </a:lnTo>
                    <a:lnTo>
                      <a:pt x="73" y="29"/>
                    </a:lnTo>
                    <a:lnTo>
                      <a:pt x="67" y="29"/>
                    </a:lnTo>
                    <a:lnTo>
                      <a:pt x="36" y="29"/>
                    </a:lnTo>
                    <a:close/>
                    <a:moveTo>
                      <a:pt x="36" y="77"/>
                    </a:moveTo>
                    <a:lnTo>
                      <a:pt x="36" y="104"/>
                    </a:lnTo>
                    <a:lnTo>
                      <a:pt x="63" y="104"/>
                    </a:lnTo>
                    <a:lnTo>
                      <a:pt x="72" y="103"/>
                    </a:lnTo>
                    <a:lnTo>
                      <a:pt x="77" y="101"/>
                    </a:lnTo>
                    <a:lnTo>
                      <a:pt x="78" y="99"/>
                    </a:lnTo>
                    <a:lnTo>
                      <a:pt x="79" y="97"/>
                    </a:lnTo>
                    <a:lnTo>
                      <a:pt x="79" y="94"/>
                    </a:lnTo>
                    <a:lnTo>
                      <a:pt x="80" y="91"/>
                    </a:lnTo>
                    <a:lnTo>
                      <a:pt x="79" y="83"/>
                    </a:lnTo>
                    <a:lnTo>
                      <a:pt x="77" y="80"/>
                    </a:lnTo>
                    <a:lnTo>
                      <a:pt x="72" y="78"/>
                    </a:lnTo>
                    <a:lnTo>
                      <a:pt x="64" y="77"/>
                    </a:lnTo>
                    <a:lnTo>
                      <a:pt x="36" y="7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98" name="Freeform 478"/>
              <p:cNvSpPr>
                <a:spLocks/>
              </p:cNvSpPr>
              <p:nvPr userDrawn="1"/>
            </p:nvSpPr>
            <p:spPr bwMode="auto">
              <a:xfrm>
                <a:off x="1783" y="2851"/>
                <a:ext cx="31" cy="44"/>
              </a:xfrm>
              <a:custGeom>
                <a:avLst/>
                <a:gdLst/>
                <a:ahLst/>
                <a:cxnLst>
                  <a:cxn ang="0">
                    <a:pos x="36" y="29"/>
                  </a:cxn>
                  <a:cxn ang="0">
                    <a:pos x="36" y="132"/>
                  </a:cxn>
                  <a:cxn ang="0">
                    <a:pos x="0" y="132"/>
                  </a:cxn>
                  <a:cxn ang="0">
                    <a:pos x="0" y="0"/>
                  </a:cxn>
                  <a:cxn ang="0">
                    <a:pos x="95" y="0"/>
                  </a:cxn>
                  <a:cxn ang="0">
                    <a:pos x="95" y="29"/>
                  </a:cxn>
                  <a:cxn ang="0">
                    <a:pos x="36" y="29"/>
                  </a:cxn>
                </a:cxnLst>
                <a:rect l="0" t="0" r="r" b="b"/>
                <a:pathLst>
                  <a:path w="95" h="132">
                    <a:moveTo>
                      <a:pt x="36" y="29"/>
                    </a:moveTo>
                    <a:lnTo>
                      <a:pt x="36" y="132"/>
                    </a:lnTo>
                    <a:lnTo>
                      <a:pt x="0" y="132"/>
                    </a:lnTo>
                    <a:lnTo>
                      <a:pt x="0" y="0"/>
                    </a:lnTo>
                    <a:lnTo>
                      <a:pt x="95" y="0"/>
                    </a:lnTo>
                    <a:lnTo>
                      <a:pt x="95" y="29"/>
                    </a:lnTo>
                    <a:lnTo>
                      <a:pt x="36" y="2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99" name="Freeform 479"/>
              <p:cNvSpPr>
                <a:spLocks noEditPoints="1"/>
              </p:cNvSpPr>
              <p:nvPr userDrawn="1"/>
            </p:nvSpPr>
            <p:spPr bwMode="auto">
              <a:xfrm>
                <a:off x="1818" y="2851"/>
                <a:ext cx="41" cy="45"/>
              </a:xfrm>
              <a:custGeom>
                <a:avLst/>
                <a:gdLst/>
                <a:ahLst/>
                <a:cxnLst>
                  <a:cxn ang="0">
                    <a:pos x="50" y="136"/>
                  </a:cxn>
                  <a:cxn ang="0">
                    <a:pos x="32" y="133"/>
                  </a:cxn>
                  <a:cxn ang="0">
                    <a:pos x="17" y="127"/>
                  </a:cxn>
                  <a:cxn ang="0">
                    <a:pos x="6" y="116"/>
                  </a:cxn>
                  <a:cxn ang="0">
                    <a:pos x="0" y="99"/>
                  </a:cxn>
                  <a:cxn ang="0">
                    <a:pos x="0" y="50"/>
                  </a:cxn>
                  <a:cxn ang="0">
                    <a:pos x="1" y="36"/>
                  </a:cxn>
                  <a:cxn ang="0">
                    <a:pos x="4" y="24"/>
                  </a:cxn>
                  <a:cxn ang="0">
                    <a:pos x="10" y="15"/>
                  </a:cxn>
                  <a:cxn ang="0">
                    <a:pos x="17" y="9"/>
                  </a:cxn>
                  <a:cxn ang="0">
                    <a:pos x="37" y="3"/>
                  </a:cxn>
                  <a:cxn ang="0">
                    <a:pos x="61" y="0"/>
                  </a:cxn>
                  <a:cxn ang="0">
                    <a:pos x="86" y="3"/>
                  </a:cxn>
                  <a:cxn ang="0">
                    <a:pos x="106" y="9"/>
                  </a:cxn>
                  <a:cxn ang="0">
                    <a:pos x="113" y="15"/>
                  </a:cxn>
                  <a:cxn ang="0">
                    <a:pos x="119" y="24"/>
                  </a:cxn>
                  <a:cxn ang="0">
                    <a:pos x="122" y="36"/>
                  </a:cxn>
                  <a:cxn ang="0">
                    <a:pos x="123" y="50"/>
                  </a:cxn>
                  <a:cxn ang="0">
                    <a:pos x="122" y="99"/>
                  </a:cxn>
                  <a:cxn ang="0">
                    <a:pos x="117" y="116"/>
                  </a:cxn>
                  <a:cxn ang="0">
                    <a:pos x="106" y="127"/>
                  </a:cxn>
                  <a:cxn ang="0">
                    <a:pos x="90" y="133"/>
                  </a:cxn>
                  <a:cxn ang="0">
                    <a:pos x="72" y="136"/>
                  </a:cxn>
                  <a:cxn ang="0">
                    <a:pos x="61" y="105"/>
                  </a:cxn>
                  <a:cxn ang="0">
                    <a:pos x="74" y="104"/>
                  </a:cxn>
                  <a:cxn ang="0">
                    <a:pos x="81" y="101"/>
                  </a:cxn>
                  <a:cxn ang="0">
                    <a:pos x="85" y="95"/>
                  </a:cxn>
                  <a:cxn ang="0">
                    <a:pos x="86" y="83"/>
                  </a:cxn>
                  <a:cxn ang="0">
                    <a:pos x="86" y="47"/>
                  </a:cxn>
                  <a:cxn ang="0">
                    <a:pos x="84" y="37"/>
                  </a:cxn>
                  <a:cxn ang="0">
                    <a:pos x="79" y="34"/>
                  </a:cxn>
                  <a:cxn ang="0">
                    <a:pos x="68" y="31"/>
                  </a:cxn>
                  <a:cxn ang="0">
                    <a:pos x="54" y="31"/>
                  </a:cxn>
                  <a:cxn ang="0">
                    <a:pos x="44" y="34"/>
                  </a:cxn>
                  <a:cxn ang="0">
                    <a:pos x="39" y="37"/>
                  </a:cxn>
                  <a:cxn ang="0">
                    <a:pos x="37" y="47"/>
                  </a:cxn>
                  <a:cxn ang="0">
                    <a:pos x="37" y="83"/>
                  </a:cxn>
                  <a:cxn ang="0">
                    <a:pos x="38" y="95"/>
                  </a:cxn>
                  <a:cxn ang="0">
                    <a:pos x="42" y="101"/>
                  </a:cxn>
                  <a:cxn ang="0">
                    <a:pos x="49" y="104"/>
                  </a:cxn>
                  <a:cxn ang="0">
                    <a:pos x="61" y="105"/>
                  </a:cxn>
                </a:cxnLst>
                <a:rect l="0" t="0" r="r" b="b"/>
                <a:pathLst>
                  <a:path w="123" h="136">
                    <a:moveTo>
                      <a:pt x="61" y="136"/>
                    </a:moveTo>
                    <a:lnTo>
                      <a:pt x="50" y="136"/>
                    </a:lnTo>
                    <a:lnTo>
                      <a:pt x="40" y="134"/>
                    </a:lnTo>
                    <a:lnTo>
                      <a:pt x="32" y="133"/>
                    </a:lnTo>
                    <a:lnTo>
                      <a:pt x="24" y="131"/>
                    </a:lnTo>
                    <a:lnTo>
                      <a:pt x="17" y="127"/>
                    </a:lnTo>
                    <a:lnTo>
                      <a:pt x="11" y="122"/>
                    </a:lnTo>
                    <a:lnTo>
                      <a:pt x="6" y="116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7"/>
                    </a:lnTo>
                    <a:lnTo>
                      <a:pt x="0" y="50"/>
                    </a:lnTo>
                    <a:lnTo>
                      <a:pt x="0" y="42"/>
                    </a:lnTo>
                    <a:lnTo>
                      <a:pt x="1" y="36"/>
                    </a:lnTo>
                    <a:lnTo>
                      <a:pt x="2" y="30"/>
                    </a:lnTo>
                    <a:lnTo>
                      <a:pt x="4" y="24"/>
                    </a:lnTo>
                    <a:lnTo>
                      <a:pt x="6" y="20"/>
                    </a:lnTo>
                    <a:lnTo>
                      <a:pt x="10" y="15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7" y="5"/>
                    </a:lnTo>
                    <a:lnTo>
                      <a:pt x="37" y="3"/>
                    </a:lnTo>
                    <a:lnTo>
                      <a:pt x="48" y="0"/>
                    </a:lnTo>
                    <a:lnTo>
                      <a:pt x="61" y="0"/>
                    </a:lnTo>
                    <a:lnTo>
                      <a:pt x="75" y="0"/>
                    </a:lnTo>
                    <a:lnTo>
                      <a:pt x="86" y="3"/>
                    </a:lnTo>
                    <a:lnTo>
                      <a:pt x="96" y="5"/>
                    </a:lnTo>
                    <a:lnTo>
                      <a:pt x="106" y="9"/>
                    </a:lnTo>
                    <a:lnTo>
                      <a:pt x="109" y="13"/>
                    </a:lnTo>
                    <a:lnTo>
                      <a:pt x="113" y="15"/>
                    </a:lnTo>
                    <a:lnTo>
                      <a:pt x="117" y="20"/>
                    </a:lnTo>
                    <a:lnTo>
                      <a:pt x="119" y="24"/>
                    </a:lnTo>
                    <a:lnTo>
                      <a:pt x="120" y="30"/>
                    </a:lnTo>
                    <a:lnTo>
                      <a:pt x="122" y="36"/>
                    </a:lnTo>
                    <a:lnTo>
                      <a:pt x="123" y="42"/>
                    </a:lnTo>
                    <a:lnTo>
                      <a:pt x="123" y="50"/>
                    </a:lnTo>
                    <a:lnTo>
                      <a:pt x="123" y="87"/>
                    </a:lnTo>
                    <a:lnTo>
                      <a:pt x="122" y="99"/>
                    </a:lnTo>
                    <a:lnTo>
                      <a:pt x="120" y="107"/>
                    </a:lnTo>
                    <a:lnTo>
                      <a:pt x="117" y="116"/>
                    </a:lnTo>
                    <a:lnTo>
                      <a:pt x="112" y="122"/>
                    </a:lnTo>
                    <a:lnTo>
                      <a:pt x="106" y="127"/>
                    </a:lnTo>
                    <a:lnTo>
                      <a:pt x="98" y="131"/>
                    </a:lnTo>
                    <a:lnTo>
                      <a:pt x="90" y="133"/>
                    </a:lnTo>
                    <a:lnTo>
                      <a:pt x="81" y="134"/>
                    </a:lnTo>
                    <a:lnTo>
                      <a:pt x="72" y="136"/>
                    </a:lnTo>
                    <a:lnTo>
                      <a:pt x="61" y="136"/>
                    </a:lnTo>
                    <a:close/>
                    <a:moveTo>
                      <a:pt x="61" y="105"/>
                    </a:moveTo>
                    <a:lnTo>
                      <a:pt x="68" y="105"/>
                    </a:lnTo>
                    <a:lnTo>
                      <a:pt x="74" y="104"/>
                    </a:lnTo>
                    <a:lnTo>
                      <a:pt x="79" y="103"/>
                    </a:lnTo>
                    <a:lnTo>
                      <a:pt x="81" y="101"/>
                    </a:lnTo>
                    <a:lnTo>
                      <a:pt x="84" y="99"/>
                    </a:lnTo>
                    <a:lnTo>
                      <a:pt x="85" y="95"/>
                    </a:lnTo>
                    <a:lnTo>
                      <a:pt x="86" y="90"/>
                    </a:lnTo>
                    <a:lnTo>
                      <a:pt x="86" y="83"/>
                    </a:lnTo>
                    <a:lnTo>
                      <a:pt x="86" y="53"/>
                    </a:lnTo>
                    <a:lnTo>
                      <a:pt x="86" y="47"/>
                    </a:lnTo>
                    <a:lnTo>
                      <a:pt x="85" y="41"/>
                    </a:lnTo>
                    <a:lnTo>
                      <a:pt x="84" y="37"/>
                    </a:lnTo>
                    <a:lnTo>
                      <a:pt x="81" y="35"/>
                    </a:lnTo>
                    <a:lnTo>
                      <a:pt x="79" y="34"/>
                    </a:lnTo>
                    <a:lnTo>
                      <a:pt x="74" y="32"/>
                    </a:lnTo>
                    <a:lnTo>
                      <a:pt x="68" y="31"/>
                    </a:lnTo>
                    <a:lnTo>
                      <a:pt x="61" y="31"/>
                    </a:lnTo>
                    <a:lnTo>
                      <a:pt x="54" y="31"/>
                    </a:lnTo>
                    <a:lnTo>
                      <a:pt x="49" y="32"/>
                    </a:lnTo>
                    <a:lnTo>
                      <a:pt x="44" y="34"/>
                    </a:lnTo>
                    <a:lnTo>
                      <a:pt x="42" y="35"/>
                    </a:lnTo>
                    <a:lnTo>
                      <a:pt x="39" y="37"/>
                    </a:lnTo>
                    <a:lnTo>
                      <a:pt x="38" y="41"/>
                    </a:lnTo>
                    <a:lnTo>
                      <a:pt x="37" y="47"/>
                    </a:lnTo>
                    <a:lnTo>
                      <a:pt x="37" y="53"/>
                    </a:lnTo>
                    <a:lnTo>
                      <a:pt x="37" y="83"/>
                    </a:lnTo>
                    <a:lnTo>
                      <a:pt x="37" y="90"/>
                    </a:lnTo>
                    <a:lnTo>
                      <a:pt x="38" y="95"/>
                    </a:lnTo>
                    <a:lnTo>
                      <a:pt x="39" y="99"/>
                    </a:lnTo>
                    <a:lnTo>
                      <a:pt x="42" y="101"/>
                    </a:lnTo>
                    <a:lnTo>
                      <a:pt x="44" y="103"/>
                    </a:lnTo>
                    <a:lnTo>
                      <a:pt x="49" y="104"/>
                    </a:lnTo>
                    <a:lnTo>
                      <a:pt x="54" y="105"/>
                    </a:lnTo>
                    <a:lnTo>
                      <a:pt x="61" y="105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00" name="Freeform 480"/>
              <p:cNvSpPr>
                <a:spLocks noEditPoints="1"/>
              </p:cNvSpPr>
              <p:nvPr userDrawn="1"/>
            </p:nvSpPr>
            <p:spPr bwMode="auto">
              <a:xfrm>
                <a:off x="1864" y="2851"/>
                <a:ext cx="38" cy="44"/>
              </a:xfrm>
              <a:custGeom>
                <a:avLst/>
                <a:gdLst/>
                <a:ahLst/>
                <a:cxnLst>
                  <a:cxn ang="0">
                    <a:pos x="36" y="132"/>
                  </a:cxn>
                  <a:cxn ang="0">
                    <a:pos x="0" y="132"/>
                  </a:cxn>
                  <a:cxn ang="0">
                    <a:pos x="0" y="0"/>
                  </a:cxn>
                  <a:cxn ang="0">
                    <a:pos x="68" y="0"/>
                  </a:cxn>
                  <a:cxn ang="0">
                    <a:pos x="79" y="0"/>
                  </a:cxn>
                  <a:cxn ang="0">
                    <a:pos x="88" y="2"/>
                  </a:cxn>
                  <a:cxn ang="0">
                    <a:pos x="96" y="6"/>
                  </a:cxn>
                  <a:cxn ang="0">
                    <a:pos x="102" y="11"/>
                  </a:cxn>
                  <a:cxn ang="0">
                    <a:pos x="107" y="17"/>
                  </a:cxn>
                  <a:cxn ang="0">
                    <a:pos x="111" y="25"/>
                  </a:cxn>
                  <a:cxn ang="0">
                    <a:pos x="112" y="37"/>
                  </a:cxn>
                  <a:cxn ang="0">
                    <a:pos x="113" y="49"/>
                  </a:cxn>
                  <a:cxn ang="0">
                    <a:pos x="113" y="62"/>
                  </a:cxn>
                  <a:cxn ang="0">
                    <a:pos x="111" y="72"/>
                  </a:cxn>
                  <a:cxn ang="0">
                    <a:pos x="108" y="81"/>
                  </a:cxn>
                  <a:cxn ang="0">
                    <a:pos x="104" y="87"/>
                  </a:cxn>
                  <a:cxn ang="0">
                    <a:pos x="101" y="91"/>
                  </a:cxn>
                  <a:cxn ang="0">
                    <a:pos x="98" y="93"/>
                  </a:cxn>
                  <a:cxn ang="0">
                    <a:pos x="95" y="94"/>
                  </a:cxn>
                  <a:cxn ang="0">
                    <a:pos x="90" y="96"/>
                  </a:cxn>
                  <a:cxn ang="0">
                    <a:pos x="80" y="98"/>
                  </a:cxn>
                  <a:cxn ang="0">
                    <a:pos x="68" y="98"/>
                  </a:cxn>
                  <a:cxn ang="0">
                    <a:pos x="36" y="98"/>
                  </a:cxn>
                  <a:cxn ang="0">
                    <a:pos x="36" y="132"/>
                  </a:cxn>
                  <a:cxn ang="0">
                    <a:pos x="36" y="67"/>
                  </a:cxn>
                  <a:cxn ang="0">
                    <a:pos x="60" y="67"/>
                  </a:cxn>
                  <a:cxn ang="0">
                    <a:pos x="65" y="67"/>
                  </a:cxn>
                  <a:cxn ang="0">
                    <a:pos x="69" y="67"/>
                  </a:cxn>
                  <a:cxn ang="0">
                    <a:pos x="71" y="66"/>
                  </a:cxn>
                  <a:cxn ang="0">
                    <a:pos x="74" y="65"/>
                  </a:cxn>
                  <a:cxn ang="0">
                    <a:pos x="76" y="59"/>
                  </a:cxn>
                  <a:cxn ang="0">
                    <a:pos x="76" y="49"/>
                  </a:cxn>
                  <a:cxn ang="0">
                    <a:pos x="76" y="39"/>
                  </a:cxn>
                  <a:cxn ang="0">
                    <a:pos x="74" y="34"/>
                  </a:cxn>
                  <a:cxn ang="0">
                    <a:pos x="71" y="33"/>
                  </a:cxn>
                  <a:cxn ang="0">
                    <a:pos x="69" y="32"/>
                  </a:cxn>
                  <a:cxn ang="0">
                    <a:pos x="65" y="30"/>
                  </a:cxn>
                  <a:cxn ang="0">
                    <a:pos x="60" y="30"/>
                  </a:cxn>
                  <a:cxn ang="0">
                    <a:pos x="36" y="30"/>
                  </a:cxn>
                  <a:cxn ang="0">
                    <a:pos x="36" y="67"/>
                  </a:cxn>
                </a:cxnLst>
                <a:rect l="0" t="0" r="r" b="b"/>
                <a:pathLst>
                  <a:path w="113" h="132">
                    <a:moveTo>
                      <a:pt x="36" y="132"/>
                    </a:moveTo>
                    <a:lnTo>
                      <a:pt x="0" y="13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79" y="0"/>
                    </a:lnTo>
                    <a:lnTo>
                      <a:pt x="88" y="2"/>
                    </a:lnTo>
                    <a:lnTo>
                      <a:pt x="96" y="6"/>
                    </a:lnTo>
                    <a:lnTo>
                      <a:pt x="102" y="11"/>
                    </a:lnTo>
                    <a:lnTo>
                      <a:pt x="107" y="17"/>
                    </a:lnTo>
                    <a:lnTo>
                      <a:pt x="111" y="25"/>
                    </a:lnTo>
                    <a:lnTo>
                      <a:pt x="112" y="37"/>
                    </a:lnTo>
                    <a:lnTo>
                      <a:pt x="113" y="49"/>
                    </a:lnTo>
                    <a:lnTo>
                      <a:pt x="113" y="62"/>
                    </a:lnTo>
                    <a:lnTo>
                      <a:pt x="111" y="72"/>
                    </a:lnTo>
                    <a:lnTo>
                      <a:pt x="108" y="81"/>
                    </a:lnTo>
                    <a:lnTo>
                      <a:pt x="104" y="87"/>
                    </a:lnTo>
                    <a:lnTo>
                      <a:pt x="101" y="91"/>
                    </a:lnTo>
                    <a:lnTo>
                      <a:pt x="98" y="93"/>
                    </a:lnTo>
                    <a:lnTo>
                      <a:pt x="95" y="94"/>
                    </a:lnTo>
                    <a:lnTo>
                      <a:pt x="90" y="96"/>
                    </a:lnTo>
                    <a:lnTo>
                      <a:pt x="80" y="98"/>
                    </a:lnTo>
                    <a:lnTo>
                      <a:pt x="68" y="98"/>
                    </a:lnTo>
                    <a:lnTo>
                      <a:pt x="36" y="98"/>
                    </a:lnTo>
                    <a:lnTo>
                      <a:pt x="36" y="132"/>
                    </a:lnTo>
                    <a:close/>
                    <a:moveTo>
                      <a:pt x="36" y="67"/>
                    </a:moveTo>
                    <a:lnTo>
                      <a:pt x="60" y="67"/>
                    </a:lnTo>
                    <a:lnTo>
                      <a:pt x="65" y="67"/>
                    </a:lnTo>
                    <a:lnTo>
                      <a:pt x="69" y="67"/>
                    </a:lnTo>
                    <a:lnTo>
                      <a:pt x="71" y="66"/>
                    </a:lnTo>
                    <a:lnTo>
                      <a:pt x="74" y="65"/>
                    </a:lnTo>
                    <a:lnTo>
                      <a:pt x="76" y="59"/>
                    </a:lnTo>
                    <a:lnTo>
                      <a:pt x="76" y="49"/>
                    </a:lnTo>
                    <a:lnTo>
                      <a:pt x="76" y="39"/>
                    </a:lnTo>
                    <a:lnTo>
                      <a:pt x="74" y="34"/>
                    </a:lnTo>
                    <a:lnTo>
                      <a:pt x="71" y="33"/>
                    </a:lnTo>
                    <a:lnTo>
                      <a:pt x="69" y="32"/>
                    </a:lnTo>
                    <a:lnTo>
                      <a:pt x="65" y="30"/>
                    </a:lnTo>
                    <a:lnTo>
                      <a:pt x="60" y="30"/>
                    </a:lnTo>
                    <a:lnTo>
                      <a:pt x="36" y="30"/>
                    </a:lnTo>
                    <a:lnTo>
                      <a:pt x="36" y="6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01" name="Freeform 481"/>
              <p:cNvSpPr>
                <a:spLocks noEditPoints="1"/>
              </p:cNvSpPr>
              <p:nvPr userDrawn="1"/>
            </p:nvSpPr>
            <p:spPr bwMode="auto">
              <a:xfrm>
                <a:off x="1905" y="2851"/>
                <a:ext cx="41" cy="45"/>
              </a:xfrm>
              <a:custGeom>
                <a:avLst/>
                <a:gdLst/>
                <a:ahLst/>
                <a:cxnLst>
                  <a:cxn ang="0">
                    <a:pos x="50" y="136"/>
                  </a:cxn>
                  <a:cxn ang="0">
                    <a:pos x="32" y="133"/>
                  </a:cxn>
                  <a:cxn ang="0">
                    <a:pos x="17" y="127"/>
                  </a:cxn>
                  <a:cxn ang="0">
                    <a:pos x="6" y="116"/>
                  </a:cxn>
                  <a:cxn ang="0">
                    <a:pos x="0" y="99"/>
                  </a:cxn>
                  <a:cxn ang="0">
                    <a:pos x="0" y="50"/>
                  </a:cxn>
                  <a:cxn ang="0">
                    <a:pos x="1" y="36"/>
                  </a:cxn>
                  <a:cxn ang="0">
                    <a:pos x="4" y="24"/>
                  </a:cxn>
                  <a:cxn ang="0">
                    <a:pos x="10" y="15"/>
                  </a:cxn>
                  <a:cxn ang="0">
                    <a:pos x="17" y="9"/>
                  </a:cxn>
                  <a:cxn ang="0">
                    <a:pos x="37" y="3"/>
                  </a:cxn>
                  <a:cxn ang="0">
                    <a:pos x="61" y="0"/>
                  </a:cxn>
                  <a:cxn ang="0">
                    <a:pos x="86" y="3"/>
                  </a:cxn>
                  <a:cxn ang="0">
                    <a:pos x="106" y="9"/>
                  </a:cxn>
                  <a:cxn ang="0">
                    <a:pos x="113" y="15"/>
                  </a:cxn>
                  <a:cxn ang="0">
                    <a:pos x="119" y="24"/>
                  </a:cxn>
                  <a:cxn ang="0">
                    <a:pos x="122" y="36"/>
                  </a:cxn>
                  <a:cxn ang="0">
                    <a:pos x="123" y="50"/>
                  </a:cxn>
                  <a:cxn ang="0">
                    <a:pos x="122" y="99"/>
                  </a:cxn>
                  <a:cxn ang="0">
                    <a:pos x="117" y="116"/>
                  </a:cxn>
                  <a:cxn ang="0">
                    <a:pos x="106" y="127"/>
                  </a:cxn>
                  <a:cxn ang="0">
                    <a:pos x="90" y="133"/>
                  </a:cxn>
                  <a:cxn ang="0">
                    <a:pos x="72" y="136"/>
                  </a:cxn>
                  <a:cxn ang="0">
                    <a:pos x="61" y="105"/>
                  </a:cxn>
                  <a:cxn ang="0">
                    <a:pos x="74" y="104"/>
                  </a:cxn>
                  <a:cxn ang="0">
                    <a:pos x="81" y="101"/>
                  </a:cxn>
                  <a:cxn ang="0">
                    <a:pos x="85" y="95"/>
                  </a:cxn>
                  <a:cxn ang="0">
                    <a:pos x="86" y="83"/>
                  </a:cxn>
                  <a:cxn ang="0">
                    <a:pos x="86" y="47"/>
                  </a:cxn>
                  <a:cxn ang="0">
                    <a:pos x="84" y="37"/>
                  </a:cxn>
                  <a:cxn ang="0">
                    <a:pos x="79" y="34"/>
                  </a:cxn>
                  <a:cxn ang="0">
                    <a:pos x="68" y="31"/>
                  </a:cxn>
                  <a:cxn ang="0">
                    <a:pos x="54" y="31"/>
                  </a:cxn>
                  <a:cxn ang="0">
                    <a:pos x="44" y="34"/>
                  </a:cxn>
                  <a:cxn ang="0">
                    <a:pos x="39" y="37"/>
                  </a:cxn>
                  <a:cxn ang="0">
                    <a:pos x="37" y="47"/>
                  </a:cxn>
                  <a:cxn ang="0">
                    <a:pos x="37" y="83"/>
                  </a:cxn>
                  <a:cxn ang="0">
                    <a:pos x="38" y="95"/>
                  </a:cxn>
                  <a:cxn ang="0">
                    <a:pos x="42" y="101"/>
                  </a:cxn>
                  <a:cxn ang="0">
                    <a:pos x="49" y="104"/>
                  </a:cxn>
                  <a:cxn ang="0">
                    <a:pos x="61" y="105"/>
                  </a:cxn>
                </a:cxnLst>
                <a:rect l="0" t="0" r="r" b="b"/>
                <a:pathLst>
                  <a:path w="123" h="136">
                    <a:moveTo>
                      <a:pt x="61" y="136"/>
                    </a:moveTo>
                    <a:lnTo>
                      <a:pt x="50" y="136"/>
                    </a:lnTo>
                    <a:lnTo>
                      <a:pt x="40" y="134"/>
                    </a:lnTo>
                    <a:lnTo>
                      <a:pt x="32" y="133"/>
                    </a:lnTo>
                    <a:lnTo>
                      <a:pt x="24" y="131"/>
                    </a:lnTo>
                    <a:lnTo>
                      <a:pt x="17" y="127"/>
                    </a:lnTo>
                    <a:lnTo>
                      <a:pt x="11" y="122"/>
                    </a:lnTo>
                    <a:lnTo>
                      <a:pt x="6" y="116"/>
                    </a:lnTo>
                    <a:lnTo>
                      <a:pt x="2" y="107"/>
                    </a:lnTo>
                    <a:lnTo>
                      <a:pt x="0" y="99"/>
                    </a:lnTo>
                    <a:lnTo>
                      <a:pt x="0" y="87"/>
                    </a:lnTo>
                    <a:lnTo>
                      <a:pt x="0" y="50"/>
                    </a:lnTo>
                    <a:lnTo>
                      <a:pt x="0" y="42"/>
                    </a:lnTo>
                    <a:lnTo>
                      <a:pt x="1" y="36"/>
                    </a:lnTo>
                    <a:lnTo>
                      <a:pt x="2" y="30"/>
                    </a:lnTo>
                    <a:lnTo>
                      <a:pt x="4" y="24"/>
                    </a:lnTo>
                    <a:lnTo>
                      <a:pt x="6" y="20"/>
                    </a:lnTo>
                    <a:lnTo>
                      <a:pt x="10" y="15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7" y="5"/>
                    </a:lnTo>
                    <a:lnTo>
                      <a:pt x="37" y="3"/>
                    </a:lnTo>
                    <a:lnTo>
                      <a:pt x="48" y="0"/>
                    </a:lnTo>
                    <a:lnTo>
                      <a:pt x="61" y="0"/>
                    </a:lnTo>
                    <a:lnTo>
                      <a:pt x="75" y="0"/>
                    </a:lnTo>
                    <a:lnTo>
                      <a:pt x="86" y="3"/>
                    </a:lnTo>
                    <a:lnTo>
                      <a:pt x="96" y="5"/>
                    </a:lnTo>
                    <a:lnTo>
                      <a:pt x="106" y="9"/>
                    </a:lnTo>
                    <a:lnTo>
                      <a:pt x="109" y="13"/>
                    </a:lnTo>
                    <a:lnTo>
                      <a:pt x="113" y="15"/>
                    </a:lnTo>
                    <a:lnTo>
                      <a:pt x="117" y="20"/>
                    </a:lnTo>
                    <a:lnTo>
                      <a:pt x="119" y="24"/>
                    </a:lnTo>
                    <a:lnTo>
                      <a:pt x="120" y="30"/>
                    </a:lnTo>
                    <a:lnTo>
                      <a:pt x="122" y="36"/>
                    </a:lnTo>
                    <a:lnTo>
                      <a:pt x="123" y="42"/>
                    </a:lnTo>
                    <a:lnTo>
                      <a:pt x="123" y="50"/>
                    </a:lnTo>
                    <a:lnTo>
                      <a:pt x="123" y="87"/>
                    </a:lnTo>
                    <a:lnTo>
                      <a:pt x="122" y="99"/>
                    </a:lnTo>
                    <a:lnTo>
                      <a:pt x="120" y="107"/>
                    </a:lnTo>
                    <a:lnTo>
                      <a:pt x="117" y="116"/>
                    </a:lnTo>
                    <a:lnTo>
                      <a:pt x="112" y="122"/>
                    </a:lnTo>
                    <a:lnTo>
                      <a:pt x="106" y="127"/>
                    </a:lnTo>
                    <a:lnTo>
                      <a:pt x="98" y="131"/>
                    </a:lnTo>
                    <a:lnTo>
                      <a:pt x="90" y="133"/>
                    </a:lnTo>
                    <a:lnTo>
                      <a:pt x="81" y="134"/>
                    </a:lnTo>
                    <a:lnTo>
                      <a:pt x="72" y="136"/>
                    </a:lnTo>
                    <a:lnTo>
                      <a:pt x="61" y="136"/>
                    </a:lnTo>
                    <a:close/>
                    <a:moveTo>
                      <a:pt x="61" y="105"/>
                    </a:moveTo>
                    <a:lnTo>
                      <a:pt x="68" y="105"/>
                    </a:lnTo>
                    <a:lnTo>
                      <a:pt x="74" y="104"/>
                    </a:lnTo>
                    <a:lnTo>
                      <a:pt x="79" y="103"/>
                    </a:lnTo>
                    <a:lnTo>
                      <a:pt x="81" y="101"/>
                    </a:lnTo>
                    <a:lnTo>
                      <a:pt x="84" y="99"/>
                    </a:lnTo>
                    <a:lnTo>
                      <a:pt x="85" y="95"/>
                    </a:lnTo>
                    <a:lnTo>
                      <a:pt x="86" y="90"/>
                    </a:lnTo>
                    <a:lnTo>
                      <a:pt x="86" y="83"/>
                    </a:lnTo>
                    <a:lnTo>
                      <a:pt x="86" y="53"/>
                    </a:lnTo>
                    <a:lnTo>
                      <a:pt x="86" y="47"/>
                    </a:lnTo>
                    <a:lnTo>
                      <a:pt x="85" y="41"/>
                    </a:lnTo>
                    <a:lnTo>
                      <a:pt x="84" y="37"/>
                    </a:lnTo>
                    <a:lnTo>
                      <a:pt x="81" y="35"/>
                    </a:lnTo>
                    <a:lnTo>
                      <a:pt x="79" y="34"/>
                    </a:lnTo>
                    <a:lnTo>
                      <a:pt x="74" y="32"/>
                    </a:lnTo>
                    <a:lnTo>
                      <a:pt x="68" y="31"/>
                    </a:lnTo>
                    <a:lnTo>
                      <a:pt x="61" y="31"/>
                    </a:lnTo>
                    <a:lnTo>
                      <a:pt x="54" y="31"/>
                    </a:lnTo>
                    <a:lnTo>
                      <a:pt x="49" y="32"/>
                    </a:lnTo>
                    <a:lnTo>
                      <a:pt x="44" y="34"/>
                    </a:lnTo>
                    <a:lnTo>
                      <a:pt x="42" y="35"/>
                    </a:lnTo>
                    <a:lnTo>
                      <a:pt x="39" y="37"/>
                    </a:lnTo>
                    <a:lnTo>
                      <a:pt x="38" y="41"/>
                    </a:lnTo>
                    <a:lnTo>
                      <a:pt x="37" y="47"/>
                    </a:lnTo>
                    <a:lnTo>
                      <a:pt x="37" y="53"/>
                    </a:lnTo>
                    <a:lnTo>
                      <a:pt x="37" y="83"/>
                    </a:lnTo>
                    <a:lnTo>
                      <a:pt x="37" y="90"/>
                    </a:lnTo>
                    <a:lnTo>
                      <a:pt x="38" y="95"/>
                    </a:lnTo>
                    <a:lnTo>
                      <a:pt x="39" y="99"/>
                    </a:lnTo>
                    <a:lnTo>
                      <a:pt x="42" y="101"/>
                    </a:lnTo>
                    <a:lnTo>
                      <a:pt x="44" y="103"/>
                    </a:lnTo>
                    <a:lnTo>
                      <a:pt x="49" y="104"/>
                    </a:lnTo>
                    <a:lnTo>
                      <a:pt x="54" y="105"/>
                    </a:lnTo>
                    <a:lnTo>
                      <a:pt x="61" y="105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02" name="Freeform 482"/>
              <p:cNvSpPr>
                <a:spLocks noEditPoints="1"/>
              </p:cNvSpPr>
              <p:nvPr userDrawn="1"/>
            </p:nvSpPr>
            <p:spPr bwMode="auto">
              <a:xfrm>
                <a:off x="1948" y="2851"/>
                <a:ext cx="48" cy="56"/>
              </a:xfrm>
              <a:custGeom>
                <a:avLst/>
                <a:gdLst/>
                <a:ahLst/>
                <a:cxnLst>
                  <a:cxn ang="0">
                    <a:pos x="143" y="168"/>
                  </a:cxn>
                  <a:cxn ang="0">
                    <a:pos x="107" y="168"/>
                  </a:cxn>
                  <a:cxn ang="0">
                    <a:pos x="107" y="132"/>
                  </a:cxn>
                  <a:cxn ang="0">
                    <a:pos x="36" y="132"/>
                  </a:cxn>
                  <a:cxn ang="0">
                    <a:pos x="36" y="168"/>
                  </a:cxn>
                  <a:cxn ang="0">
                    <a:pos x="0" y="168"/>
                  </a:cxn>
                  <a:cxn ang="0">
                    <a:pos x="0" y="102"/>
                  </a:cxn>
                  <a:cxn ang="0">
                    <a:pos x="8" y="102"/>
                  </a:cxn>
                  <a:cxn ang="0">
                    <a:pos x="13" y="98"/>
                  </a:cxn>
                  <a:cxn ang="0">
                    <a:pos x="16" y="94"/>
                  </a:cxn>
                  <a:cxn ang="0">
                    <a:pos x="18" y="91"/>
                  </a:cxn>
                  <a:cxn ang="0">
                    <a:pos x="21" y="86"/>
                  </a:cxn>
                  <a:cxn ang="0">
                    <a:pos x="24" y="78"/>
                  </a:cxn>
                  <a:cxn ang="0">
                    <a:pos x="26" y="70"/>
                  </a:cxn>
                  <a:cxn ang="0">
                    <a:pos x="27" y="59"/>
                  </a:cxn>
                  <a:cxn ang="0">
                    <a:pos x="27" y="45"/>
                  </a:cxn>
                  <a:cxn ang="0">
                    <a:pos x="27" y="0"/>
                  </a:cxn>
                  <a:cxn ang="0">
                    <a:pos x="130" y="0"/>
                  </a:cxn>
                  <a:cxn ang="0">
                    <a:pos x="130" y="102"/>
                  </a:cxn>
                  <a:cxn ang="0">
                    <a:pos x="143" y="102"/>
                  </a:cxn>
                  <a:cxn ang="0">
                    <a:pos x="143" y="168"/>
                  </a:cxn>
                  <a:cxn ang="0">
                    <a:pos x="95" y="102"/>
                  </a:cxn>
                  <a:cxn ang="0">
                    <a:pos x="95" y="30"/>
                  </a:cxn>
                  <a:cxn ang="0">
                    <a:pos x="63" y="30"/>
                  </a:cxn>
                  <a:cxn ang="0">
                    <a:pos x="63" y="45"/>
                  </a:cxn>
                  <a:cxn ang="0">
                    <a:pos x="63" y="61"/>
                  </a:cxn>
                  <a:cxn ang="0">
                    <a:pos x="60" y="76"/>
                  </a:cxn>
                  <a:cxn ang="0">
                    <a:pos x="58" y="86"/>
                  </a:cxn>
                  <a:cxn ang="0">
                    <a:pos x="55" y="93"/>
                  </a:cxn>
                  <a:cxn ang="0">
                    <a:pos x="51" y="98"/>
                  </a:cxn>
                  <a:cxn ang="0">
                    <a:pos x="48" y="102"/>
                  </a:cxn>
                  <a:cxn ang="0">
                    <a:pos x="95" y="102"/>
                  </a:cxn>
                </a:cxnLst>
                <a:rect l="0" t="0" r="r" b="b"/>
                <a:pathLst>
                  <a:path w="143" h="168">
                    <a:moveTo>
                      <a:pt x="143" y="168"/>
                    </a:moveTo>
                    <a:lnTo>
                      <a:pt x="107" y="168"/>
                    </a:lnTo>
                    <a:lnTo>
                      <a:pt x="107" y="132"/>
                    </a:lnTo>
                    <a:lnTo>
                      <a:pt x="36" y="132"/>
                    </a:lnTo>
                    <a:lnTo>
                      <a:pt x="36" y="168"/>
                    </a:lnTo>
                    <a:lnTo>
                      <a:pt x="0" y="168"/>
                    </a:lnTo>
                    <a:lnTo>
                      <a:pt x="0" y="102"/>
                    </a:lnTo>
                    <a:lnTo>
                      <a:pt x="8" y="102"/>
                    </a:lnTo>
                    <a:lnTo>
                      <a:pt x="13" y="98"/>
                    </a:lnTo>
                    <a:lnTo>
                      <a:pt x="16" y="94"/>
                    </a:lnTo>
                    <a:lnTo>
                      <a:pt x="18" y="91"/>
                    </a:lnTo>
                    <a:lnTo>
                      <a:pt x="21" y="86"/>
                    </a:lnTo>
                    <a:lnTo>
                      <a:pt x="24" y="78"/>
                    </a:lnTo>
                    <a:lnTo>
                      <a:pt x="26" y="70"/>
                    </a:lnTo>
                    <a:lnTo>
                      <a:pt x="27" y="59"/>
                    </a:lnTo>
                    <a:lnTo>
                      <a:pt x="27" y="45"/>
                    </a:lnTo>
                    <a:lnTo>
                      <a:pt x="27" y="0"/>
                    </a:lnTo>
                    <a:lnTo>
                      <a:pt x="130" y="0"/>
                    </a:lnTo>
                    <a:lnTo>
                      <a:pt x="130" y="102"/>
                    </a:lnTo>
                    <a:lnTo>
                      <a:pt x="143" y="102"/>
                    </a:lnTo>
                    <a:lnTo>
                      <a:pt x="143" y="168"/>
                    </a:lnTo>
                    <a:close/>
                    <a:moveTo>
                      <a:pt x="95" y="102"/>
                    </a:moveTo>
                    <a:lnTo>
                      <a:pt x="95" y="30"/>
                    </a:lnTo>
                    <a:lnTo>
                      <a:pt x="63" y="30"/>
                    </a:lnTo>
                    <a:lnTo>
                      <a:pt x="63" y="45"/>
                    </a:lnTo>
                    <a:lnTo>
                      <a:pt x="63" y="61"/>
                    </a:lnTo>
                    <a:lnTo>
                      <a:pt x="60" y="76"/>
                    </a:lnTo>
                    <a:lnTo>
                      <a:pt x="58" y="86"/>
                    </a:lnTo>
                    <a:lnTo>
                      <a:pt x="55" y="93"/>
                    </a:lnTo>
                    <a:lnTo>
                      <a:pt x="51" y="98"/>
                    </a:lnTo>
                    <a:lnTo>
                      <a:pt x="48" y="102"/>
                    </a:lnTo>
                    <a:lnTo>
                      <a:pt x="95" y="102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03" name="Freeform 483"/>
              <p:cNvSpPr>
                <a:spLocks noEditPoints="1"/>
              </p:cNvSpPr>
              <p:nvPr userDrawn="1"/>
            </p:nvSpPr>
            <p:spPr bwMode="auto">
              <a:xfrm>
                <a:off x="580" y="3223"/>
                <a:ext cx="37" cy="44"/>
              </a:xfrm>
              <a:custGeom>
                <a:avLst/>
                <a:gdLst/>
                <a:ahLst/>
                <a:cxnLst>
                  <a:cxn ang="0">
                    <a:pos x="35" y="134"/>
                  </a:cxn>
                  <a:cxn ang="0">
                    <a:pos x="0" y="134"/>
                  </a:cxn>
                  <a:cxn ang="0">
                    <a:pos x="0" y="0"/>
                  </a:cxn>
                  <a:cxn ang="0">
                    <a:pos x="67" y="0"/>
                  </a:cxn>
                  <a:cxn ang="0">
                    <a:pos x="78" y="1"/>
                  </a:cxn>
                  <a:cxn ang="0">
                    <a:pos x="88" y="3"/>
                  </a:cxn>
                  <a:cxn ang="0">
                    <a:pos x="96" y="6"/>
                  </a:cxn>
                  <a:cxn ang="0">
                    <a:pos x="102" y="11"/>
                  </a:cxn>
                  <a:cxn ang="0">
                    <a:pos x="107" y="19"/>
                  </a:cxn>
                  <a:cxn ang="0">
                    <a:pos x="110" y="27"/>
                  </a:cxn>
                  <a:cxn ang="0">
                    <a:pos x="112" y="37"/>
                  </a:cxn>
                  <a:cxn ang="0">
                    <a:pos x="113" y="49"/>
                  </a:cxn>
                  <a:cxn ang="0">
                    <a:pos x="112" y="63"/>
                  </a:cxn>
                  <a:cxn ang="0">
                    <a:pos x="110" y="73"/>
                  </a:cxn>
                  <a:cxn ang="0">
                    <a:pos x="108" y="81"/>
                  </a:cxn>
                  <a:cxn ang="0">
                    <a:pos x="104" y="89"/>
                  </a:cxn>
                  <a:cxn ang="0">
                    <a:pos x="101" y="91"/>
                  </a:cxn>
                  <a:cxn ang="0">
                    <a:pos x="98" y="94"/>
                  </a:cxn>
                  <a:cxn ang="0">
                    <a:pos x="94" y="96"/>
                  </a:cxn>
                  <a:cxn ang="0">
                    <a:pos x="89" y="97"/>
                  </a:cxn>
                  <a:cxn ang="0">
                    <a:pos x="80" y="99"/>
                  </a:cxn>
                  <a:cxn ang="0">
                    <a:pos x="67" y="100"/>
                  </a:cxn>
                  <a:cxn ang="0">
                    <a:pos x="35" y="100"/>
                  </a:cxn>
                  <a:cxn ang="0">
                    <a:pos x="35" y="134"/>
                  </a:cxn>
                  <a:cxn ang="0">
                    <a:pos x="35" y="69"/>
                  </a:cxn>
                  <a:cxn ang="0">
                    <a:pos x="60" y="69"/>
                  </a:cxn>
                  <a:cxn ang="0">
                    <a:pos x="65" y="68"/>
                  </a:cxn>
                  <a:cxn ang="0">
                    <a:pos x="69" y="68"/>
                  </a:cxn>
                  <a:cxn ang="0">
                    <a:pos x="71" y="67"/>
                  </a:cxn>
                  <a:cxn ang="0">
                    <a:pos x="74" y="65"/>
                  </a:cxn>
                  <a:cxn ang="0">
                    <a:pos x="75" y="59"/>
                  </a:cxn>
                  <a:cxn ang="0">
                    <a:pos x="76" y="49"/>
                  </a:cxn>
                  <a:cxn ang="0">
                    <a:pos x="75" y="41"/>
                  </a:cxn>
                  <a:cxn ang="0">
                    <a:pos x="74" y="35"/>
                  </a:cxn>
                  <a:cxn ang="0">
                    <a:pos x="71" y="33"/>
                  </a:cxn>
                  <a:cxn ang="0">
                    <a:pos x="69" y="32"/>
                  </a:cxn>
                  <a:cxn ang="0">
                    <a:pos x="65" y="31"/>
                  </a:cxn>
                  <a:cxn ang="0">
                    <a:pos x="60" y="31"/>
                  </a:cxn>
                  <a:cxn ang="0">
                    <a:pos x="35" y="31"/>
                  </a:cxn>
                  <a:cxn ang="0">
                    <a:pos x="35" y="69"/>
                  </a:cxn>
                </a:cxnLst>
                <a:rect l="0" t="0" r="r" b="b"/>
                <a:pathLst>
                  <a:path w="113" h="134">
                    <a:moveTo>
                      <a:pt x="35" y="134"/>
                    </a:moveTo>
                    <a:lnTo>
                      <a:pt x="0" y="134"/>
                    </a:lnTo>
                    <a:lnTo>
                      <a:pt x="0" y="0"/>
                    </a:lnTo>
                    <a:lnTo>
                      <a:pt x="67" y="0"/>
                    </a:lnTo>
                    <a:lnTo>
                      <a:pt x="78" y="1"/>
                    </a:lnTo>
                    <a:lnTo>
                      <a:pt x="88" y="3"/>
                    </a:lnTo>
                    <a:lnTo>
                      <a:pt x="96" y="6"/>
                    </a:lnTo>
                    <a:lnTo>
                      <a:pt x="102" y="11"/>
                    </a:lnTo>
                    <a:lnTo>
                      <a:pt x="107" y="19"/>
                    </a:lnTo>
                    <a:lnTo>
                      <a:pt x="110" y="27"/>
                    </a:lnTo>
                    <a:lnTo>
                      <a:pt x="112" y="37"/>
                    </a:lnTo>
                    <a:lnTo>
                      <a:pt x="113" y="49"/>
                    </a:lnTo>
                    <a:lnTo>
                      <a:pt x="112" y="63"/>
                    </a:lnTo>
                    <a:lnTo>
                      <a:pt x="110" y="73"/>
                    </a:lnTo>
                    <a:lnTo>
                      <a:pt x="108" y="81"/>
                    </a:lnTo>
                    <a:lnTo>
                      <a:pt x="104" y="89"/>
                    </a:lnTo>
                    <a:lnTo>
                      <a:pt x="101" y="91"/>
                    </a:lnTo>
                    <a:lnTo>
                      <a:pt x="98" y="94"/>
                    </a:lnTo>
                    <a:lnTo>
                      <a:pt x="94" y="96"/>
                    </a:lnTo>
                    <a:lnTo>
                      <a:pt x="89" y="97"/>
                    </a:lnTo>
                    <a:lnTo>
                      <a:pt x="80" y="99"/>
                    </a:lnTo>
                    <a:lnTo>
                      <a:pt x="67" y="100"/>
                    </a:lnTo>
                    <a:lnTo>
                      <a:pt x="35" y="100"/>
                    </a:lnTo>
                    <a:lnTo>
                      <a:pt x="35" y="134"/>
                    </a:lnTo>
                    <a:close/>
                    <a:moveTo>
                      <a:pt x="35" y="69"/>
                    </a:moveTo>
                    <a:lnTo>
                      <a:pt x="60" y="69"/>
                    </a:lnTo>
                    <a:lnTo>
                      <a:pt x="65" y="68"/>
                    </a:lnTo>
                    <a:lnTo>
                      <a:pt x="69" y="68"/>
                    </a:lnTo>
                    <a:lnTo>
                      <a:pt x="71" y="67"/>
                    </a:lnTo>
                    <a:lnTo>
                      <a:pt x="74" y="65"/>
                    </a:lnTo>
                    <a:lnTo>
                      <a:pt x="75" y="59"/>
                    </a:lnTo>
                    <a:lnTo>
                      <a:pt x="76" y="49"/>
                    </a:lnTo>
                    <a:lnTo>
                      <a:pt x="75" y="41"/>
                    </a:lnTo>
                    <a:lnTo>
                      <a:pt x="74" y="35"/>
                    </a:lnTo>
                    <a:lnTo>
                      <a:pt x="71" y="33"/>
                    </a:lnTo>
                    <a:lnTo>
                      <a:pt x="69" y="32"/>
                    </a:lnTo>
                    <a:lnTo>
                      <a:pt x="65" y="31"/>
                    </a:lnTo>
                    <a:lnTo>
                      <a:pt x="60" y="31"/>
                    </a:lnTo>
                    <a:lnTo>
                      <a:pt x="35" y="3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04" name="Freeform 484"/>
              <p:cNvSpPr>
                <a:spLocks noEditPoints="1"/>
              </p:cNvSpPr>
              <p:nvPr userDrawn="1"/>
            </p:nvSpPr>
            <p:spPr bwMode="auto">
              <a:xfrm>
                <a:off x="621" y="3222"/>
                <a:ext cx="41" cy="46"/>
              </a:xfrm>
              <a:custGeom>
                <a:avLst/>
                <a:gdLst/>
                <a:ahLst/>
                <a:cxnLst>
                  <a:cxn ang="0">
                    <a:pos x="50" y="135"/>
                  </a:cxn>
                  <a:cxn ang="0">
                    <a:pos x="32" y="133"/>
                  </a:cxn>
                  <a:cxn ang="0">
                    <a:pos x="16" y="127"/>
                  </a:cxn>
                  <a:cxn ang="0">
                    <a:pos x="6" y="116"/>
                  </a:cxn>
                  <a:cxn ang="0">
                    <a:pos x="0" y="98"/>
                  </a:cxn>
                  <a:cxn ang="0">
                    <a:pos x="0" y="49"/>
                  </a:cxn>
                  <a:cxn ang="0">
                    <a:pos x="0" y="36"/>
                  </a:cxn>
                  <a:cxn ang="0">
                    <a:pos x="3" y="24"/>
                  </a:cxn>
                  <a:cxn ang="0">
                    <a:pos x="8" y="16"/>
                  </a:cxn>
                  <a:cxn ang="0">
                    <a:pos x="17" y="10"/>
                  </a:cxn>
                  <a:cxn ang="0">
                    <a:pos x="35" y="2"/>
                  </a:cxn>
                  <a:cxn ang="0">
                    <a:pos x="61" y="0"/>
                  </a:cxn>
                  <a:cxn ang="0">
                    <a:pos x="86" y="2"/>
                  </a:cxn>
                  <a:cxn ang="0">
                    <a:pos x="106" y="10"/>
                  </a:cxn>
                  <a:cxn ang="0">
                    <a:pos x="113" y="16"/>
                  </a:cxn>
                  <a:cxn ang="0">
                    <a:pos x="118" y="24"/>
                  </a:cxn>
                  <a:cxn ang="0">
                    <a:pos x="122" y="36"/>
                  </a:cxn>
                  <a:cxn ang="0">
                    <a:pos x="123" y="49"/>
                  </a:cxn>
                  <a:cxn ang="0">
                    <a:pos x="122" y="98"/>
                  </a:cxn>
                  <a:cxn ang="0">
                    <a:pos x="115" y="116"/>
                  </a:cxn>
                  <a:cxn ang="0">
                    <a:pos x="106" y="127"/>
                  </a:cxn>
                  <a:cxn ang="0">
                    <a:pos x="90" y="133"/>
                  </a:cxn>
                  <a:cxn ang="0">
                    <a:pos x="72" y="135"/>
                  </a:cxn>
                  <a:cxn ang="0">
                    <a:pos x="61" y="104"/>
                  </a:cxn>
                  <a:cxn ang="0">
                    <a:pos x="74" y="104"/>
                  </a:cxn>
                  <a:cxn ang="0">
                    <a:pos x="81" y="101"/>
                  </a:cxn>
                  <a:cxn ang="0">
                    <a:pos x="85" y="95"/>
                  </a:cxn>
                  <a:cxn ang="0">
                    <a:pos x="86" y="84"/>
                  </a:cxn>
                  <a:cxn ang="0">
                    <a:pos x="86" y="47"/>
                  </a:cxn>
                  <a:cxn ang="0">
                    <a:pos x="83" y="38"/>
                  </a:cxn>
                  <a:cxn ang="0">
                    <a:pos x="77" y="33"/>
                  </a:cxn>
                  <a:cxn ang="0">
                    <a:pos x="67" y="32"/>
                  </a:cxn>
                  <a:cxn ang="0">
                    <a:pos x="54" y="32"/>
                  </a:cxn>
                  <a:cxn ang="0">
                    <a:pos x="44" y="33"/>
                  </a:cxn>
                  <a:cxn ang="0">
                    <a:pos x="39" y="38"/>
                  </a:cxn>
                  <a:cxn ang="0">
                    <a:pos x="37" y="47"/>
                  </a:cxn>
                  <a:cxn ang="0">
                    <a:pos x="35" y="84"/>
                  </a:cxn>
                  <a:cxn ang="0">
                    <a:pos x="37" y="95"/>
                  </a:cxn>
                  <a:cxn ang="0">
                    <a:pos x="40" y="101"/>
                  </a:cxn>
                  <a:cxn ang="0">
                    <a:pos x="49" y="104"/>
                  </a:cxn>
                  <a:cxn ang="0">
                    <a:pos x="61" y="104"/>
                  </a:cxn>
                </a:cxnLst>
                <a:rect l="0" t="0" r="r" b="b"/>
                <a:pathLst>
                  <a:path w="123" h="136">
                    <a:moveTo>
                      <a:pt x="61" y="136"/>
                    </a:moveTo>
                    <a:lnTo>
                      <a:pt x="50" y="135"/>
                    </a:lnTo>
                    <a:lnTo>
                      <a:pt x="40" y="135"/>
                    </a:lnTo>
                    <a:lnTo>
                      <a:pt x="32" y="133"/>
                    </a:lnTo>
                    <a:lnTo>
                      <a:pt x="23" y="130"/>
                    </a:lnTo>
                    <a:lnTo>
                      <a:pt x="16" y="127"/>
                    </a:lnTo>
                    <a:lnTo>
                      <a:pt x="11" y="122"/>
                    </a:lnTo>
                    <a:lnTo>
                      <a:pt x="6" y="116"/>
                    </a:lnTo>
                    <a:lnTo>
                      <a:pt x="2" y="108"/>
                    </a:lnTo>
                    <a:lnTo>
                      <a:pt x="0" y="98"/>
                    </a:lnTo>
                    <a:lnTo>
                      <a:pt x="0" y="87"/>
                    </a:lnTo>
                    <a:lnTo>
                      <a:pt x="0" y="49"/>
                    </a:lnTo>
                    <a:lnTo>
                      <a:pt x="0" y="42"/>
                    </a:lnTo>
                    <a:lnTo>
                      <a:pt x="0" y="36"/>
                    </a:lnTo>
                    <a:lnTo>
                      <a:pt x="2" y="29"/>
                    </a:lnTo>
                    <a:lnTo>
                      <a:pt x="3" y="24"/>
                    </a:lnTo>
                    <a:lnTo>
                      <a:pt x="6" y="20"/>
                    </a:lnTo>
                    <a:lnTo>
                      <a:pt x="8" y="16"/>
                    </a:lnTo>
                    <a:lnTo>
                      <a:pt x="12" y="12"/>
                    </a:lnTo>
                    <a:lnTo>
                      <a:pt x="17" y="10"/>
                    </a:lnTo>
                    <a:lnTo>
                      <a:pt x="26" y="5"/>
                    </a:lnTo>
                    <a:lnTo>
                      <a:pt x="35" y="2"/>
                    </a:lnTo>
                    <a:lnTo>
                      <a:pt x="48" y="1"/>
                    </a:lnTo>
                    <a:lnTo>
                      <a:pt x="61" y="0"/>
                    </a:lnTo>
                    <a:lnTo>
                      <a:pt x="75" y="1"/>
                    </a:lnTo>
                    <a:lnTo>
                      <a:pt x="86" y="2"/>
                    </a:lnTo>
                    <a:lnTo>
                      <a:pt x="96" y="5"/>
                    </a:lnTo>
                    <a:lnTo>
                      <a:pt x="106" y="10"/>
                    </a:lnTo>
                    <a:lnTo>
                      <a:pt x="109" y="12"/>
                    </a:lnTo>
                    <a:lnTo>
                      <a:pt x="113" y="16"/>
                    </a:lnTo>
                    <a:lnTo>
                      <a:pt x="115" y="20"/>
                    </a:lnTo>
                    <a:lnTo>
                      <a:pt x="118" y="24"/>
                    </a:lnTo>
                    <a:lnTo>
                      <a:pt x="120" y="29"/>
                    </a:lnTo>
                    <a:lnTo>
                      <a:pt x="122" y="36"/>
                    </a:lnTo>
                    <a:lnTo>
                      <a:pt x="123" y="42"/>
                    </a:lnTo>
                    <a:lnTo>
                      <a:pt x="123" y="49"/>
                    </a:lnTo>
                    <a:lnTo>
                      <a:pt x="123" y="87"/>
                    </a:lnTo>
                    <a:lnTo>
                      <a:pt x="122" y="98"/>
                    </a:lnTo>
                    <a:lnTo>
                      <a:pt x="119" y="108"/>
                    </a:lnTo>
                    <a:lnTo>
                      <a:pt x="115" y="116"/>
                    </a:lnTo>
                    <a:lnTo>
                      <a:pt x="112" y="122"/>
                    </a:lnTo>
                    <a:lnTo>
                      <a:pt x="106" y="127"/>
                    </a:lnTo>
                    <a:lnTo>
                      <a:pt x="98" y="130"/>
                    </a:lnTo>
                    <a:lnTo>
                      <a:pt x="90" y="133"/>
                    </a:lnTo>
                    <a:lnTo>
                      <a:pt x="81" y="135"/>
                    </a:lnTo>
                    <a:lnTo>
                      <a:pt x="72" y="135"/>
                    </a:lnTo>
                    <a:lnTo>
                      <a:pt x="61" y="136"/>
                    </a:lnTo>
                    <a:close/>
                    <a:moveTo>
                      <a:pt x="61" y="104"/>
                    </a:moveTo>
                    <a:lnTo>
                      <a:pt x="67" y="104"/>
                    </a:lnTo>
                    <a:lnTo>
                      <a:pt x="74" y="104"/>
                    </a:lnTo>
                    <a:lnTo>
                      <a:pt x="77" y="103"/>
                    </a:lnTo>
                    <a:lnTo>
                      <a:pt x="81" y="101"/>
                    </a:lnTo>
                    <a:lnTo>
                      <a:pt x="83" y="98"/>
                    </a:lnTo>
                    <a:lnTo>
                      <a:pt x="85" y="95"/>
                    </a:lnTo>
                    <a:lnTo>
                      <a:pt x="86" y="90"/>
                    </a:lnTo>
                    <a:lnTo>
                      <a:pt x="86" y="84"/>
                    </a:lnTo>
                    <a:lnTo>
                      <a:pt x="86" y="53"/>
                    </a:lnTo>
                    <a:lnTo>
                      <a:pt x="86" y="47"/>
                    </a:lnTo>
                    <a:lnTo>
                      <a:pt x="85" y="42"/>
                    </a:lnTo>
                    <a:lnTo>
                      <a:pt x="83" y="38"/>
                    </a:lnTo>
                    <a:lnTo>
                      <a:pt x="81" y="36"/>
                    </a:lnTo>
                    <a:lnTo>
                      <a:pt x="77" y="33"/>
                    </a:lnTo>
                    <a:lnTo>
                      <a:pt x="74" y="32"/>
                    </a:lnTo>
                    <a:lnTo>
                      <a:pt x="67" y="32"/>
                    </a:lnTo>
                    <a:lnTo>
                      <a:pt x="61" y="31"/>
                    </a:lnTo>
                    <a:lnTo>
                      <a:pt x="54" y="32"/>
                    </a:lnTo>
                    <a:lnTo>
                      <a:pt x="49" y="32"/>
                    </a:lnTo>
                    <a:lnTo>
                      <a:pt x="44" y="33"/>
                    </a:lnTo>
                    <a:lnTo>
                      <a:pt x="40" y="36"/>
                    </a:lnTo>
                    <a:lnTo>
                      <a:pt x="39" y="38"/>
                    </a:lnTo>
                    <a:lnTo>
                      <a:pt x="37" y="42"/>
                    </a:lnTo>
                    <a:lnTo>
                      <a:pt x="37" y="47"/>
                    </a:lnTo>
                    <a:lnTo>
                      <a:pt x="35" y="53"/>
                    </a:lnTo>
                    <a:lnTo>
                      <a:pt x="35" y="84"/>
                    </a:lnTo>
                    <a:lnTo>
                      <a:pt x="37" y="90"/>
                    </a:lnTo>
                    <a:lnTo>
                      <a:pt x="37" y="95"/>
                    </a:lnTo>
                    <a:lnTo>
                      <a:pt x="39" y="98"/>
                    </a:lnTo>
                    <a:lnTo>
                      <a:pt x="40" y="101"/>
                    </a:lnTo>
                    <a:lnTo>
                      <a:pt x="44" y="103"/>
                    </a:lnTo>
                    <a:lnTo>
                      <a:pt x="49" y="104"/>
                    </a:lnTo>
                    <a:lnTo>
                      <a:pt x="54" y="104"/>
                    </a:lnTo>
                    <a:lnTo>
                      <a:pt x="61" y="104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05" name="Freeform 485"/>
              <p:cNvSpPr>
                <a:spLocks/>
              </p:cNvSpPr>
              <p:nvPr userDrawn="1"/>
            </p:nvSpPr>
            <p:spPr bwMode="auto">
              <a:xfrm>
                <a:off x="666" y="3222"/>
                <a:ext cx="39" cy="46"/>
              </a:xfrm>
              <a:custGeom>
                <a:avLst/>
                <a:gdLst/>
                <a:ahLst/>
                <a:cxnLst>
                  <a:cxn ang="0">
                    <a:pos x="117" y="97"/>
                  </a:cxn>
                  <a:cxn ang="0">
                    <a:pos x="116" y="108"/>
                  </a:cxn>
                  <a:cxn ang="0">
                    <a:pos x="110" y="120"/>
                  </a:cxn>
                  <a:cxn ang="0">
                    <a:pos x="98" y="130"/>
                  </a:cxn>
                  <a:cxn ang="0">
                    <a:pos x="85" y="135"/>
                  </a:cxn>
                  <a:cxn ang="0">
                    <a:pos x="71" y="136"/>
                  </a:cxn>
                  <a:cxn ang="0">
                    <a:pos x="54" y="136"/>
                  </a:cxn>
                  <a:cxn ang="0">
                    <a:pos x="42" y="135"/>
                  </a:cxn>
                  <a:cxn ang="0">
                    <a:pos x="28" y="133"/>
                  </a:cxn>
                  <a:cxn ang="0">
                    <a:pos x="18" y="129"/>
                  </a:cxn>
                  <a:cxn ang="0">
                    <a:pos x="9" y="122"/>
                  </a:cxn>
                  <a:cxn ang="0">
                    <a:pos x="4" y="111"/>
                  </a:cxn>
                  <a:cxn ang="0">
                    <a:pos x="0" y="95"/>
                  </a:cxn>
                  <a:cxn ang="0">
                    <a:pos x="0" y="50"/>
                  </a:cxn>
                  <a:cxn ang="0">
                    <a:pos x="2" y="28"/>
                  </a:cxn>
                  <a:cxn ang="0">
                    <a:pos x="10" y="13"/>
                  </a:cxn>
                  <a:cxn ang="0">
                    <a:pos x="23" y="5"/>
                  </a:cxn>
                  <a:cxn ang="0">
                    <a:pos x="41" y="1"/>
                  </a:cxn>
                  <a:cxn ang="0">
                    <a:pos x="63" y="0"/>
                  </a:cxn>
                  <a:cxn ang="0">
                    <a:pos x="82" y="1"/>
                  </a:cxn>
                  <a:cxn ang="0">
                    <a:pos x="97" y="4"/>
                  </a:cxn>
                  <a:cxn ang="0">
                    <a:pos x="108" y="11"/>
                  </a:cxn>
                  <a:cxn ang="0">
                    <a:pos x="114" y="24"/>
                  </a:cxn>
                  <a:cxn ang="0">
                    <a:pos x="117" y="44"/>
                  </a:cxn>
                  <a:cxn ang="0">
                    <a:pos x="80" y="49"/>
                  </a:cxn>
                  <a:cxn ang="0">
                    <a:pos x="80" y="40"/>
                  </a:cxn>
                  <a:cxn ang="0">
                    <a:pos x="76" y="34"/>
                  </a:cxn>
                  <a:cxn ang="0">
                    <a:pos x="70" y="32"/>
                  </a:cxn>
                  <a:cxn ang="0">
                    <a:pos x="64" y="32"/>
                  </a:cxn>
                  <a:cxn ang="0">
                    <a:pos x="52" y="32"/>
                  </a:cxn>
                  <a:cxn ang="0">
                    <a:pos x="43" y="34"/>
                  </a:cxn>
                  <a:cxn ang="0">
                    <a:pos x="38" y="39"/>
                  </a:cxn>
                  <a:cxn ang="0">
                    <a:pos x="37" y="49"/>
                  </a:cxn>
                  <a:cxn ang="0">
                    <a:pos x="37" y="77"/>
                  </a:cxn>
                  <a:cxn ang="0">
                    <a:pos x="37" y="88"/>
                  </a:cxn>
                  <a:cxn ang="0">
                    <a:pos x="38" y="96"/>
                  </a:cxn>
                  <a:cxn ang="0">
                    <a:pos x="42" y="101"/>
                  </a:cxn>
                  <a:cxn ang="0">
                    <a:pos x="48" y="104"/>
                  </a:cxn>
                  <a:cxn ang="0">
                    <a:pos x="59" y="104"/>
                  </a:cxn>
                  <a:cxn ang="0">
                    <a:pos x="76" y="102"/>
                  </a:cxn>
                  <a:cxn ang="0">
                    <a:pos x="79" y="97"/>
                  </a:cxn>
                  <a:cxn ang="0">
                    <a:pos x="80" y="88"/>
                  </a:cxn>
                  <a:cxn ang="0">
                    <a:pos x="117" y="84"/>
                  </a:cxn>
                </a:cxnLst>
                <a:rect l="0" t="0" r="r" b="b"/>
                <a:pathLst>
                  <a:path w="117" h="136">
                    <a:moveTo>
                      <a:pt x="117" y="88"/>
                    </a:moveTo>
                    <a:lnTo>
                      <a:pt x="117" y="97"/>
                    </a:lnTo>
                    <a:lnTo>
                      <a:pt x="117" y="103"/>
                    </a:lnTo>
                    <a:lnTo>
                      <a:pt x="116" y="108"/>
                    </a:lnTo>
                    <a:lnTo>
                      <a:pt x="113" y="114"/>
                    </a:lnTo>
                    <a:lnTo>
                      <a:pt x="110" y="120"/>
                    </a:lnTo>
                    <a:lnTo>
                      <a:pt x="105" y="127"/>
                    </a:lnTo>
                    <a:lnTo>
                      <a:pt x="98" y="130"/>
                    </a:lnTo>
                    <a:lnTo>
                      <a:pt x="91" y="133"/>
                    </a:lnTo>
                    <a:lnTo>
                      <a:pt x="85" y="135"/>
                    </a:lnTo>
                    <a:lnTo>
                      <a:pt x="79" y="135"/>
                    </a:lnTo>
                    <a:lnTo>
                      <a:pt x="71" y="136"/>
                    </a:lnTo>
                    <a:lnTo>
                      <a:pt x="63" y="136"/>
                    </a:lnTo>
                    <a:lnTo>
                      <a:pt x="54" y="136"/>
                    </a:lnTo>
                    <a:lnTo>
                      <a:pt x="48" y="135"/>
                    </a:lnTo>
                    <a:lnTo>
                      <a:pt x="42" y="135"/>
                    </a:lnTo>
                    <a:lnTo>
                      <a:pt x="34" y="134"/>
                    </a:lnTo>
                    <a:lnTo>
                      <a:pt x="28" y="133"/>
                    </a:lnTo>
                    <a:lnTo>
                      <a:pt x="22" y="132"/>
                    </a:lnTo>
                    <a:lnTo>
                      <a:pt x="18" y="129"/>
                    </a:lnTo>
                    <a:lnTo>
                      <a:pt x="14" y="125"/>
                    </a:lnTo>
                    <a:lnTo>
                      <a:pt x="9" y="122"/>
                    </a:lnTo>
                    <a:lnTo>
                      <a:pt x="6" y="117"/>
                    </a:lnTo>
                    <a:lnTo>
                      <a:pt x="4" y="111"/>
                    </a:lnTo>
                    <a:lnTo>
                      <a:pt x="1" y="103"/>
                    </a:lnTo>
                    <a:lnTo>
                      <a:pt x="0" y="95"/>
                    </a:lnTo>
                    <a:lnTo>
                      <a:pt x="0" y="85"/>
                    </a:lnTo>
                    <a:lnTo>
                      <a:pt x="0" y="50"/>
                    </a:lnTo>
                    <a:lnTo>
                      <a:pt x="0" y="39"/>
                    </a:lnTo>
                    <a:lnTo>
                      <a:pt x="2" y="28"/>
                    </a:lnTo>
                    <a:lnTo>
                      <a:pt x="6" y="21"/>
                    </a:lnTo>
                    <a:lnTo>
                      <a:pt x="10" y="13"/>
                    </a:lnTo>
                    <a:lnTo>
                      <a:pt x="16" y="8"/>
                    </a:lnTo>
                    <a:lnTo>
                      <a:pt x="23" y="5"/>
                    </a:lnTo>
                    <a:lnTo>
                      <a:pt x="32" y="2"/>
                    </a:lnTo>
                    <a:lnTo>
                      <a:pt x="41" y="1"/>
                    </a:lnTo>
                    <a:lnTo>
                      <a:pt x="50" y="0"/>
                    </a:lnTo>
                    <a:lnTo>
                      <a:pt x="63" y="0"/>
                    </a:lnTo>
                    <a:lnTo>
                      <a:pt x="74" y="0"/>
                    </a:lnTo>
                    <a:lnTo>
                      <a:pt x="82" y="1"/>
                    </a:lnTo>
                    <a:lnTo>
                      <a:pt x="90" y="2"/>
                    </a:lnTo>
                    <a:lnTo>
                      <a:pt x="97" y="4"/>
                    </a:lnTo>
                    <a:lnTo>
                      <a:pt x="103" y="7"/>
                    </a:lnTo>
                    <a:lnTo>
                      <a:pt x="108" y="11"/>
                    </a:lnTo>
                    <a:lnTo>
                      <a:pt x="112" y="17"/>
                    </a:lnTo>
                    <a:lnTo>
                      <a:pt x="114" y="24"/>
                    </a:lnTo>
                    <a:lnTo>
                      <a:pt x="117" y="33"/>
                    </a:lnTo>
                    <a:lnTo>
                      <a:pt x="117" y="44"/>
                    </a:lnTo>
                    <a:lnTo>
                      <a:pt x="117" y="49"/>
                    </a:lnTo>
                    <a:lnTo>
                      <a:pt x="80" y="49"/>
                    </a:lnTo>
                    <a:lnTo>
                      <a:pt x="80" y="44"/>
                    </a:lnTo>
                    <a:lnTo>
                      <a:pt x="80" y="40"/>
                    </a:lnTo>
                    <a:lnTo>
                      <a:pt x="79" y="37"/>
                    </a:lnTo>
                    <a:lnTo>
                      <a:pt x="76" y="34"/>
                    </a:lnTo>
                    <a:lnTo>
                      <a:pt x="74" y="33"/>
                    </a:lnTo>
                    <a:lnTo>
                      <a:pt x="70" y="32"/>
                    </a:lnTo>
                    <a:lnTo>
                      <a:pt x="68" y="32"/>
                    </a:lnTo>
                    <a:lnTo>
                      <a:pt x="64" y="32"/>
                    </a:lnTo>
                    <a:lnTo>
                      <a:pt x="59" y="31"/>
                    </a:lnTo>
                    <a:lnTo>
                      <a:pt x="52" y="32"/>
                    </a:lnTo>
                    <a:lnTo>
                      <a:pt x="47" y="32"/>
                    </a:lnTo>
                    <a:lnTo>
                      <a:pt x="43" y="34"/>
                    </a:lnTo>
                    <a:lnTo>
                      <a:pt x="41" y="37"/>
                    </a:lnTo>
                    <a:lnTo>
                      <a:pt x="38" y="39"/>
                    </a:lnTo>
                    <a:lnTo>
                      <a:pt x="37" y="44"/>
                    </a:lnTo>
                    <a:lnTo>
                      <a:pt x="37" y="49"/>
                    </a:lnTo>
                    <a:lnTo>
                      <a:pt x="37" y="56"/>
                    </a:lnTo>
                    <a:lnTo>
                      <a:pt x="37" y="77"/>
                    </a:lnTo>
                    <a:lnTo>
                      <a:pt x="37" y="84"/>
                    </a:lnTo>
                    <a:lnTo>
                      <a:pt x="37" y="88"/>
                    </a:lnTo>
                    <a:lnTo>
                      <a:pt x="37" y="92"/>
                    </a:lnTo>
                    <a:lnTo>
                      <a:pt x="38" y="96"/>
                    </a:lnTo>
                    <a:lnTo>
                      <a:pt x="39" y="98"/>
                    </a:lnTo>
                    <a:lnTo>
                      <a:pt x="42" y="101"/>
                    </a:lnTo>
                    <a:lnTo>
                      <a:pt x="44" y="103"/>
                    </a:lnTo>
                    <a:lnTo>
                      <a:pt x="48" y="104"/>
                    </a:lnTo>
                    <a:lnTo>
                      <a:pt x="53" y="104"/>
                    </a:lnTo>
                    <a:lnTo>
                      <a:pt x="59" y="104"/>
                    </a:lnTo>
                    <a:lnTo>
                      <a:pt x="69" y="104"/>
                    </a:lnTo>
                    <a:lnTo>
                      <a:pt x="76" y="102"/>
                    </a:lnTo>
                    <a:lnTo>
                      <a:pt x="78" y="100"/>
                    </a:lnTo>
                    <a:lnTo>
                      <a:pt x="79" y="97"/>
                    </a:lnTo>
                    <a:lnTo>
                      <a:pt x="80" y="93"/>
                    </a:lnTo>
                    <a:lnTo>
                      <a:pt x="80" y="88"/>
                    </a:lnTo>
                    <a:lnTo>
                      <a:pt x="80" y="84"/>
                    </a:lnTo>
                    <a:lnTo>
                      <a:pt x="117" y="84"/>
                    </a:lnTo>
                    <a:lnTo>
                      <a:pt x="117" y="8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06" name="Freeform 486"/>
              <p:cNvSpPr>
                <a:spLocks/>
              </p:cNvSpPr>
              <p:nvPr userDrawn="1"/>
            </p:nvSpPr>
            <p:spPr bwMode="auto">
              <a:xfrm>
                <a:off x="707" y="3223"/>
                <a:ext cx="35" cy="44"/>
              </a:xfrm>
              <a:custGeom>
                <a:avLst/>
                <a:gdLst/>
                <a:ahLst/>
                <a:cxnLst>
                  <a:cxn ang="0">
                    <a:pos x="70" y="31"/>
                  </a:cxn>
                  <a:cxn ang="0">
                    <a:pos x="70" y="134"/>
                  </a:cxn>
                  <a:cxn ang="0">
                    <a:pos x="34" y="134"/>
                  </a:cxn>
                  <a:cxn ang="0">
                    <a:pos x="34" y="31"/>
                  </a:cxn>
                  <a:cxn ang="0">
                    <a:pos x="0" y="31"/>
                  </a:cxn>
                  <a:cxn ang="0">
                    <a:pos x="0" y="0"/>
                  </a:cxn>
                  <a:cxn ang="0">
                    <a:pos x="106" y="0"/>
                  </a:cxn>
                  <a:cxn ang="0">
                    <a:pos x="106" y="31"/>
                  </a:cxn>
                  <a:cxn ang="0">
                    <a:pos x="70" y="31"/>
                  </a:cxn>
                </a:cxnLst>
                <a:rect l="0" t="0" r="r" b="b"/>
                <a:pathLst>
                  <a:path w="106" h="134">
                    <a:moveTo>
                      <a:pt x="70" y="31"/>
                    </a:moveTo>
                    <a:lnTo>
                      <a:pt x="70" y="134"/>
                    </a:lnTo>
                    <a:lnTo>
                      <a:pt x="34" y="134"/>
                    </a:lnTo>
                    <a:lnTo>
                      <a:pt x="34" y="31"/>
                    </a:lnTo>
                    <a:lnTo>
                      <a:pt x="0" y="31"/>
                    </a:lnTo>
                    <a:lnTo>
                      <a:pt x="0" y="0"/>
                    </a:lnTo>
                    <a:lnTo>
                      <a:pt x="106" y="0"/>
                    </a:lnTo>
                    <a:lnTo>
                      <a:pt x="106" y="31"/>
                    </a:lnTo>
                    <a:lnTo>
                      <a:pt x="70" y="31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07" name="Freeform 487"/>
              <p:cNvSpPr>
                <a:spLocks noEditPoints="1"/>
              </p:cNvSpPr>
              <p:nvPr userDrawn="1"/>
            </p:nvSpPr>
            <p:spPr bwMode="auto">
              <a:xfrm>
                <a:off x="744" y="3222"/>
                <a:ext cx="41" cy="46"/>
              </a:xfrm>
              <a:custGeom>
                <a:avLst/>
                <a:gdLst/>
                <a:ahLst/>
                <a:cxnLst>
                  <a:cxn ang="0">
                    <a:pos x="50" y="135"/>
                  </a:cxn>
                  <a:cxn ang="0">
                    <a:pos x="33" y="133"/>
                  </a:cxn>
                  <a:cxn ang="0">
                    <a:pos x="17" y="127"/>
                  </a:cxn>
                  <a:cxn ang="0">
                    <a:pos x="6" y="116"/>
                  </a:cxn>
                  <a:cxn ang="0">
                    <a:pos x="1" y="98"/>
                  </a:cxn>
                  <a:cxn ang="0">
                    <a:pos x="0" y="49"/>
                  </a:cxn>
                  <a:cxn ang="0">
                    <a:pos x="1" y="36"/>
                  </a:cxn>
                  <a:cxn ang="0">
                    <a:pos x="4" y="24"/>
                  </a:cxn>
                  <a:cxn ang="0">
                    <a:pos x="10" y="16"/>
                  </a:cxn>
                  <a:cxn ang="0">
                    <a:pos x="17" y="10"/>
                  </a:cxn>
                  <a:cxn ang="0">
                    <a:pos x="37" y="2"/>
                  </a:cxn>
                  <a:cxn ang="0">
                    <a:pos x="62" y="0"/>
                  </a:cxn>
                  <a:cxn ang="0">
                    <a:pos x="86" y="2"/>
                  </a:cxn>
                  <a:cxn ang="0">
                    <a:pos x="106" y="10"/>
                  </a:cxn>
                  <a:cxn ang="0">
                    <a:pos x="113" y="16"/>
                  </a:cxn>
                  <a:cxn ang="0">
                    <a:pos x="119" y="24"/>
                  </a:cxn>
                  <a:cxn ang="0">
                    <a:pos x="122" y="36"/>
                  </a:cxn>
                  <a:cxn ang="0">
                    <a:pos x="123" y="49"/>
                  </a:cxn>
                  <a:cxn ang="0">
                    <a:pos x="123" y="98"/>
                  </a:cxn>
                  <a:cxn ang="0">
                    <a:pos x="117" y="116"/>
                  </a:cxn>
                  <a:cxn ang="0">
                    <a:pos x="106" y="127"/>
                  </a:cxn>
                  <a:cxn ang="0">
                    <a:pos x="91" y="133"/>
                  </a:cxn>
                  <a:cxn ang="0">
                    <a:pos x="73" y="135"/>
                  </a:cxn>
                  <a:cxn ang="0">
                    <a:pos x="62" y="104"/>
                  </a:cxn>
                  <a:cxn ang="0">
                    <a:pos x="74" y="104"/>
                  </a:cxn>
                  <a:cxn ang="0">
                    <a:pos x="81" y="101"/>
                  </a:cxn>
                  <a:cxn ang="0">
                    <a:pos x="86" y="95"/>
                  </a:cxn>
                  <a:cxn ang="0">
                    <a:pos x="87" y="84"/>
                  </a:cxn>
                  <a:cxn ang="0">
                    <a:pos x="86" y="47"/>
                  </a:cxn>
                  <a:cxn ang="0">
                    <a:pos x="84" y="38"/>
                  </a:cxn>
                  <a:cxn ang="0">
                    <a:pos x="79" y="33"/>
                  </a:cxn>
                  <a:cxn ang="0">
                    <a:pos x="69" y="32"/>
                  </a:cxn>
                  <a:cxn ang="0">
                    <a:pos x="55" y="32"/>
                  </a:cxn>
                  <a:cxn ang="0">
                    <a:pos x="44" y="33"/>
                  </a:cxn>
                  <a:cxn ang="0">
                    <a:pos x="39" y="38"/>
                  </a:cxn>
                  <a:cxn ang="0">
                    <a:pos x="37" y="47"/>
                  </a:cxn>
                  <a:cxn ang="0">
                    <a:pos x="37" y="84"/>
                  </a:cxn>
                  <a:cxn ang="0">
                    <a:pos x="38" y="95"/>
                  </a:cxn>
                  <a:cxn ang="0">
                    <a:pos x="42" y="101"/>
                  </a:cxn>
                  <a:cxn ang="0">
                    <a:pos x="49" y="104"/>
                  </a:cxn>
                  <a:cxn ang="0">
                    <a:pos x="62" y="104"/>
                  </a:cxn>
                </a:cxnLst>
                <a:rect l="0" t="0" r="r" b="b"/>
                <a:pathLst>
                  <a:path w="123" h="136">
                    <a:moveTo>
                      <a:pt x="62" y="136"/>
                    </a:moveTo>
                    <a:lnTo>
                      <a:pt x="50" y="135"/>
                    </a:lnTo>
                    <a:lnTo>
                      <a:pt x="42" y="135"/>
                    </a:lnTo>
                    <a:lnTo>
                      <a:pt x="33" y="133"/>
                    </a:lnTo>
                    <a:lnTo>
                      <a:pt x="25" y="130"/>
                    </a:lnTo>
                    <a:lnTo>
                      <a:pt x="17" y="127"/>
                    </a:lnTo>
                    <a:lnTo>
                      <a:pt x="11" y="122"/>
                    </a:lnTo>
                    <a:lnTo>
                      <a:pt x="6" y="116"/>
                    </a:lnTo>
                    <a:lnTo>
                      <a:pt x="2" y="108"/>
                    </a:lnTo>
                    <a:lnTo>
                      <a:pt x="1" y="98"/>
                    </a:lnTo>
                    <a:lnTo>
                      <a:pt x="0" y="87"/>
                    </a:lnTo>
                    <a:lnTo>
                      <a:pt x="0" y="49"/>
                    </a:lnTo>
                    <a:lnTo>
                      <a:pt x="0" y="42"/>
                    </a:lnTo>
                    <a:lnTo>
                      <a:pt x="1" y="36"/>
                    </a:lnTo>
                    <a:lnTo>
                      <a:pt x="2" y="29"/>
                    </a:lnTo>
                    <a:lnTo>
                      <a:pt x="4" y="24"/>
                    </a:lnTo>
                    <a:lnTo>
                      <a:pt x="6" y="20"/>
                    </a:lnTo>
                    <a:lnTo>
                      <a:pt x="10" y="16"/>
                    </a:lnTo>
                    <a:lnTo>
                      <a:pt x="14" y="12"/>
                    </a:lnTo>
                    <a:lnTo>
                      <a:pt x="17" y="10"/>
                    </a:lnTo>
                    <a:lnTo>
                      <a:pt x="27" y="5"/>
                    </a:lnTo>
                    <a:lnTo>
                      <a:pt x="37" y="2"/>
                    </a:lnTo>
                    <a:lnTo>
                      <a:pt x="48" y="1"/>
                    </a:lnTo>
                    <a:lnTo>
                      <a:pt x="62" y="0"/>
                    </a:lnTo>
                    <a:lnTo>
                      <a:pt x="75" y="1"/>
                    </a:lnTo>
                    <a:lnTo>
                      <a:pt x="86" y="2"/>
                    </a:lnTo>
                    <a:lnTo>
                      <a:pt x="97" y="5"/>
                    </a:lnTo>
                    <a:lnTo>
                      <a:pt x="106" y="10"/>
                    </a:lnTo>
                    <a:lnTo>
                      <a:pt x="109" y="12"/>
                    </a:lnTo>
                    <a:lnTo>
                      <a:pt x="113" y="16"/>
                    </a:lnTo>
                    <a:lnTo>
                      <a:pt x="117" y="20"/>
                    </a:lnTo>
                    <a:lnTo>
                      <a:pt x="119" y="24"/>
                    </a:lnTo>
                    <a:lnTo>
                      <a:pt x="121" y="29"/>
                    </a:lnTo>
                    <a:lnTo>
                      <a:pt x="122" y="36"/>
                    </a:lnTo>
                    <a:lnTo>
                      <a:pt x="123" y="42"/>
                    </a:lnTo>
                    <a:lnTo>
                      <a:pt x="123" y="49"/>
                    </a:lnTo>
                    <a:lnTo>
                      <a:pt x="123" y="87"/>
                    </a:lnTo>
                    <a:lnTo>
                      <a:pt x="123" y="98"/>
                    </a:lnTo>
                    <a:lnTo>
                      <a:pt x="121" y="108"/>
                    </a:lnTo>
                    <a:lnTo>
                      <a:pt x="117" y="116"/>
                    </a:lnTo>
                    <a:lnTo>
                      <a:pt x="112" y="122"/>
                    </a:lnTo>
                    <a:lnTo>
                      <a:pt x="106" y="127"/>
                    </a:lnTo>
                    <a:lnTo>
                      <a:pt x="98" y="130"/>
                    </a:lnTo>
                    <a:lnTo>
                      <a:pt x="91" y="133"/>
                    </a:lnTo>
                    <a:lnTo>
                      <a:pt x="82" y="135"/>
                    </a:lnTo>
                    <a:lnTo>
                      <a:pt x="73" y="135"/>
                    </a:lnTo>
                    <a:lnTo>
                      <a:pt x="62" y="136"/>
                    </a:lnTo>
                    <a:close/>
                    <a:moveTo>
                      <a:pt x="62" y="104"/>
                    </a:moveTo>
                    <a:lnTo>
                      <a:pt x="69" y="104"/>
                    </a:lnTo>
                    <a:lnTo>
                      <a:pt x="74" y="104"/>
                    </a:lnTo>
                    <a:lnTo>
                      <a:pt x="79" y="103"/>
                    </a:lnTo>
                    <a:lnTo>
                      <a:pt x="81" y="101"/>
                    </a:lnTo>
                    <a:lnTo>
                      <a:pt x="84" y="98"/>
                    </a:lnTo>
                    <a:lnTo>
                      <a:pt x="86" y="95"/>
                    </a:lnTo>
                    <a:lnTo>
                      <a:pt x="86" y="90"/>
                    </a:lnTo>
                    <a:lnTo>
                      <a:pt x="87" y="84"/>
                    </a:lnTo>
                    <a:lnTo>
                      <a:pt x="87" y="53"/>
                    </a:lnTo>
                    <a:lnTo>
                      <a:pt x="86" y="47"/>
                    </a:lnTo>
                    <a:lnTo>
                      <a:pt x="86" y="42"/>
                    </a:lnTo>
                    <a:lnTo>
                      <a:pt x="84" y="38"/>
                    </a:lnTo>
                    <a:lnTo>
                      <a:pt x="81" y="36"/>
                    </a:lnTo>
                    <a:lnTo>
                      <a:pt x="79" y="33"/>
                    </a:lnTo>
                    <a:lnTo>
                      <a:pt x="74" y="32"/>
                    </a:lnTo>
                    <a:lnTo>
                      <a:pt x="69" y="32"/>
                    </a:lnTo>
                    <a:lnTo>
                      <a:pt x="62" y="31"/>
                    </a:lnTo>
                    <a:lnTo>
                      <a:pt x="55" y="32"/>
                    </a:lnTo>
                    <a:lnTo>
                      <a:pt x="49" y="32"/>
                    </a:lnTo>
                    <a:lnTo>
                      <a:pt x="44" y="33"/>
                    </a:lnTo>
                    <a:lnTo>
                      <a:pt x="42" y="36"/>
                    </a:lnTo>
                    <a:lnTo>
                      <a:pt x="39" y="38"/>
                    </a:lnTo>
                    <a:lnTo>
                      <a:pt x="38" y="42"/>
                    </a:lnTo>
                    <a:lnTo>
                      <a:pt x="37" y="47"/>
                    </a:lnTo>
                    <a:lnTo>
                      <a:pt x="37" y="53"/>
                    </a:lnTo>
                    <a:lnTo>
                      <a:pt x="37" y="84"/>
                    </a:lnTo>
                    <a:lnTo>
                      <a:pt x="37" y="90"/>
                    </a:lnTo>
                    <a:lnTo>
                      <a:pt x="38" y="95"/>
                    </a:lnTo>
                    <a:lnTo>
                      <a:pt x="39" y="98"/>
                    </a:lnTo>
                    <a:lnTo>
                      <a:pt x="42" y="101"/>
                    </a:lnTo>
                    <a:lnTo>
                      <a:pt x="44" y="103"/>
                    </a:lnTo>
                    <a:lnTo>
                      <a:pt x="49" y="104"/>
                    </a:lnTo>
                    <a:lnTo>
                      <a:pt x="55" y="104"/>
                    </a:lnTo>
                    <a:lnTo>
                      <a:pt x="62" y="104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08" name="Freeform 488"/>
              <p:cNvSpPr>
                <a:spLocks noEditPoints="1"/>
              </p:cNvSpPr>
              <p:nvPr userDrawn="1"/>
            </p:nvSpPr>
            <p:spPr bwMode="auto">
              <a:xfrm>
                <a:off x="791" y="3223"/>
                <a:ext cx="38" cy="4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0" y="0"/>
                  </a:cxn>
                  <a:cxn ang="0">
                    <a:pos x="96" y="4"/>
                  </a:cxn>
                  <a:cxn ang="0">
                    <a:pos x="107" y="11"/>
                  </a:cxn>
                  <a:cxn ang="0">
                    <a:pos x="112" y="25"/>
                  </a:cxn>
                  <a:cxn ang="0">
                    <a:pos x="112" y="41"/>
                  </a:cxn>
                  <a:cxn ang="0">
                    <a:pos x="110" y="52"/>
                  </a:cxn>
                  <a:cxn ang="0">
                    <a:pos x="106" y="59"/>
                  </a:cxn>
                  <a:cxn ang="0">
                    <a:pos x="97" y="64"/>
                  </a:cxn>
                  <a:cxn ang="0">
                    <a:pos x="91" y="67"/>
                  </a:cxn>
                  <a:cxn ang="0">
                    <a:pos x="104" y="69"/>
                  </a:cxn>
                  <a:cxn ang="0">
                    <a:pos x="110" y="75"/>
                  </a:cxn>
                  <a:cxn ang="0">
                    <a:pos x="113" y="84"/>
                  </a:cxn>
                  <a:cxn ang="0">
                    <a:pos x="115" y="96"/>
                  </a:cxn>
                  <a:cxn ang="0">
                    <a:pos x="112" y="113"/>
                  </a:cxn>
                  <a:cxn ang="0">
                    <a:pos x="107" y="124"/>
                  </a:cxn>
                  <a:cxn ang="0">
                    <a:pos x="99" y="131"/>
                  </a:cxn>
                  <a:cxn ang="0">
                    <a:pos x="86" y="133"/>
                  </a:cxn>
                  <a:cxn ang="0">
                    <a:pos x="72" y="134"/>
                  </a:cxn>
                  <a:cxn ang="0">
                    <a:pos x="36" y="30"/>
                  </a:cxn>
                  <a:cxn ang="0">
                    <a:pos x="62" y="54"/>
                  </a:cxn>
                  <a:cxn ang="0">
                    <a:pos x="74" y="52"/>
                  </a:cxn>
                  <a:cxn ang="0">
                    <a:pos x="77" y="41"/>
                  </a:cxn>
                  <a:cxn ang="0">
                    <a:pos x="75" y="32"/>
                  </a:cxn>
                  <a:cxn ang="0">
                    <a:pos x="65" y="30"/>
                  </a:cxn>
                  <a:cxn ang="0">
                    <a:pos x="36" y="79"/>
                  </a:cxn>
                  <a:cxn ang="0">
                    <a:pos x="63" y="105"/>
                  </a:cxn>
                  <a:cxn ang="0">
                    <a:pos x="75" y="102"/>
                  </a:cxn>
                  <a:cxn ang="0">
                    <a:pos x="78" y="97"/>
                  </a:cxn>
                  <a:cxn ang="0">
                    <a:pos x="79" y="91"/>
                  </a:cxn>
                  <a:cxn ang="0">
                    <a:pos x="75" y="81"/>
                  </a:cxn>
                  <a:cxn ang="0">
                    <a:pos x="63" y="79"/>
                  </a:cxn>
                </a:cxnLst>
                <a:rect l="0" t="0" r="r" b="b"/>
                <a:pathLst>
                  <a:path w="115" h="134">
                    <a:moveTo>
                      <a:pt x="0" y="134"/>
                    </a:moveTo>
                    <a:lnTo>
                      <a:pt x="0" y="0"/>
                    </a:lnTo>
                    <a:lnTo>
                      <a:pt x="70" y="0"/>
                    </a:lnTo>
                    <a:lnTo>
                      <a:pt x="80" y="0"/>
                    </a:lnTo>
                    <a:lnTo>
                      <a:pt x="89" y="1"/>
                    </a:lnTo>
                    <a:lnTo>
                      <a:pt x="96" y="4"/>
                    </a:lnTo>
                    <a:lnTo>
                      <a:pt x="102" y="7"/>
                    </a:lnTo>
                    <a:lnTo>
                      <a:pt x="107" y="11"/>
                    </a:lnTo>
                    <a:lnTo>
                      <a:pt x="110" y="17"/>
                    </a:lnTo>
                    <a:lnTo>
                      <a:pt x="112" y="25"/>
                    </a:lnTo>
                    <a:lnTo>
                      <a:pt x="112" y="35"/>
                    </a:lnTo>
                    <a:lnTo>
                      <a:pt x="112" y="41"/>
                    </a:lnTo>
                    <a:lnTo>
                      <a:pt x="111" y="47"/>
                    </a:lnTo>
                    <a:lnTo>
                      <a:pt x="110" y="52"/>
                    </a:lnTo>
                    <a:lnTo>
                      <a:pt x="108" y="55"/>
                    </a:lnTo>
                    <a:lnTo>
                      <a:pt x="106" y="59"/>
                    </a:lnTo>
                    <a:lnTo>
                      <a:pt x="102" y="62"/>
                    </a:lnTo>
                    <a:lnTo>
                      <a:pt x="97" y="64"/>
                    </a:lnTo>
                    <a:lnTo>
                      <a:pt x="91" y="65"/>
                    </a:lnTo>
                    <a:lnTo>
                      <a:pt x="91" y="67"/>
                    </a:lnTo>
                    <a:lnTo>
                      <a:pt x="97" y="68"/>
                    </a:lnTo>
                    <a:lnTo>
                      <a:pt x="104" y="69"/>
                    </a:lnTo>
                    <a:lnTo>
                      <a:pt x="107" y="71"/>
                    </a:lnTo>
                    <a:lnTo>
                      <a:pt x="110" y="75"/>
                    </a:lnTo>
                    <a:lnTo>
                      <a:pt x="112" y="79"/>
                    </a:lnTo>
                    <a:lnTo>
                      <a:pt x="113" y="84"/>
                    </a:lnTo>
                    <a:lnTo>
                      <a:pt x="115" y="90"/>
                    </a:lnTo>
                    <a:lnTo>
                      <a:pt x="115" y="96"/>
                    </a:lnTo>
                    <a:lnTo>
                      <a:pt x="115" y="106"/>
                    </a:lnTo>
                    <a:lnTo>
                      <a:pt x="112" y="113"/>
                    </a:lnTo>
                    <a:lnTo>
                      <a:pt x="110" y="119"/>
                    </a:lnTo>
                    <a:lnTo>
                      <a:pt x="107" y="124"/>
                    </a:lnTo>
                    <a:lnTo>
                      <a:pt x="104" y="127"/>
                    </a:lnTo>
                    <a:lnTo>
                      <a:pt x="99" y="131"/>
                    </a:lnTo>
                    <a:lnTo>
                      <a:pt x="93" y="132"/>
                    </a:lnTo>
                    <a:lnTo>
                      <a:pt x="86" y="133"/>
                    </a:lnTo>
                    <a:lnTo>
                      <a:pt x="79" y="134"/>
                    </a:lnTo>
                    <a:lnTo>
                      <a:pt x="72" y="134"/>
                    </a:lnTo>
                    <a:lnTo>
                      <a:pt x="0" y="134"/>
                    </a:lnTo>
                    <a:close/>
                    <a:moveTo>
                      <a:pt x="36" y="30"/>
                    </a:moveTo>
                    <a:lnTo>
                      <a:pt x="36" y="54"/>
                    </a:lnTo>
                    <a:lnTo>
                      <a:pt x="62" y="54"/>
                    </a:lnTo>
                    <a:lnTo>
                      <a:pt x="69" y="53"/>
                    </a:lnTo>
                    <a:lnTo>
                      <a:pt x="74" y="52"/>
                    </a:lnTo>
                    <a:lnTo>
                      <a:pt x="77" y="47"/>
                    </a:lnTo>
                    <a:lnTo>
                      <a:pt x="77" y="41"/>
                    </a:lnTo>
                    <a:lnTo>
                      <a:pt x="77" y="36"/>
                    </a:lnTo>
                    <a:lnTo>
                      <a:pt x="75" y="32"/>
                    </a:lnTo>
                    <a:lnTo>
                      <a:pt x="72" y="30"/>
                    </a:lnTo>
                    <a:lnTo>
                      <a:pt x="65" y="30"/>
                    </a:lnTo>
                    <a:lnTo>
                      <a:pt x="36" y="30"/>
                    </a:lnTo>
                    <a:close/>
                    <a:moveTo>
                      <a:pt x="36" y="79"/>
                    </a:moveTo>
                    <a:lnTo>
                      <a:pt x="36" y="105"/>
                    </a:lnTo>
                    <a:lnTo>
                      <a:pt x="63" y="105"/>
                    </a:lnTo>
                    <a:lnTo>
                      <a:pt x="70" y="103"/>
                    </a:lnTo>
                    <a:lnTo>
                      <a:pt x="75" y="102"/>
                    </a:lnTo>
                    <a:lnTo>
                      <a:pt x="77" y="100"/>
                    </a:lnTo>
                    <a:lnTo>
                      <a:pt x="78" y="97"/>
                    </a:lnTo>
                    <a:lnTo>
                      <a:pt x="79" y="95"/>
                    </a:lnTo>
                    <a:lnTo>
                      <a:pt x="79" y="91"/>
                    </a:lnTo>
                    <a:lnTo>
                      <a:pt x="78" y="85"/>
                    </a:lnTo>
                    <a:lnTo>
                      <a:pt x="75" y="81"/>
                    </a:lnTo>
                    <a:lnTo>
                      <a:pt x="70" y="79"/>
                    </a:lnTo>
                    <a:lnTo>
                      <a:pt x="63" y="79"/>
                    </a:lnTo>
                    <a:lnTo>
                      <a:pt x="36" y="7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09" name="Rectangle 489"/>
              <p:cNvSpPr>
                <a:spLocks noChangeArrowheads="1"/>
              </p:cNvSpPr>
              <p:nvPr userDrawn="1"/>
            </p:nvSpPr>
            <p:spPr bwMode="auto">
              <a:xfrm>
                <a:off x="831" y="3246"/>
                <a:ext cx="16" cy="10"/>
              </a:xfrm>
              <a:prstGeom prst="rect">
                <a:avLst/>
              </a:prstGeom>
              <a:solidFill>
                <a:srgbClr val="E31E2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10" name="Freeform 490"/>
              <p:cNvSpPr>
                <a:spLocks/>
              </p:cNvSpPr>
              <p:nvPr userDrawn="1"/>
            </p:nvSpPr>
            <p:spPr bwMode="auto">
              <a:xfrm>
                <a:off x="851" y="3223"/>
                <a:ext cx="39" cy="44"/>
              </a:xfrm>
              <a:custGeom>
                <a:avLst/>
                <a:gdLst/>
                <a:ahLst/>
                <a:cxnLst>
                  <a:cxn ang="0">
                    <a:pos x="118" y="0"/>
                  </a:cxn>
                  <a:cxn ang="0">
                    <a:pos x="118" y="134"/>
                  </a:cxn>
                  <a:cxn ang="0">
                    <a:pos x="82" y="134"/>
                  </a:cxn>
                  <a:cxn ang="0">
                    <a:pos x="82" y="81"/>
                  </a:cxn>
                  <a:cxn ang="0">
                    <a:pos x="36" y="81"/>
                  </a:cxn>
                  <a:cxn ang="0">
                    <a:pos x="36" y="134"/>
                  </a:cxn>
                  <a:cxn ang="0">
                    <a:pos x="0" y="134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36" y="51"/>
                  </a:cxn>
                  <a:cxn ang="0">
                    <a:pos x="82" y="51"/>
                  </a:cxn>
                  <a:cxn ang="0">
                    <a:pos x="82" y="0"/>
                  </a:cxn>
                  <a:cxn ang="0">
                    <a:pos x="118" y="0"/>
                  </a:cxn>
                </a:cxnLst>
                <a:rect l="0" t="0" r="r" b="b"/>
                <a:pathLst>
                  <a:path w="118" h="134">
                    <a:moveTo>
                      <a:pt x="118" y="0"/>
                    </a:moveTo>
                    <a:lnTo>
                      <a:pt x="118" y="134"/>
                    </a:lnTo>
                    <a:lnTo>
                      <a:pt x="82" y="134"/>
                    </a:lnTo>
                    <a:lnTo>
                      <a:pt x="82" y="81"/>
                    </a:lnTo>
                    <a:lnTo>
                      <a:pt x="36" y="81"/>
                    </a:lnTo>
                    <a:lnTo>
                      <a:pt x="36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51"/>
                    </a:lnTo>
                    <a:lnTo>
                      <a:pt x="82" y="51"/>
                    </a:lnTo>
                    <a:lnTo>
                      <a:pt x="82" y="0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11" name="Freeform 491"/>
              <p:cNvSpPr>
                <a:spLocks noEditPoints="1"/>
              </p:cNvSpPr>
              <p:nvPr userDrawn="1"/>
            </p:nvSpPr>
            <p:spPr bwMode="auto">
              <a:xfrm>
                <a:off x="893" y="3223"/>
                <a:ext cx="45" cy="44"/>
              </a:xfrm>
              <a:custGeom>
                <a:avLst/>
                <a:gdLst/>
                <a:ahLst/>
                <a:cxnLst>
                  <a:cxn ang="0">
                    <a:pos x="91" y="111"/>
                  </a:cxn>
                  <a:cxn ang="0">
                    <a:pos x="43" y="111"/>
                  </a:cxn>
                  <a:cxn ang="0">
                    <a:pos x="37" y="134"/>
                  </a:cxn>
                  <a:cxn ang="0">
                    <a:pos x="0" y="134"/>
                  </a:cxn>
                  <a:cxn ang="0">
                    <a:pos x="39" y="0"/>
                  </a:cxn>
                  <a:cxn ang="0">
                    <a:pos x="93" y="0"/>
                  </a:cxn>
                  <a:cxn ang="0">
                    <a:pos x="134" y="134"/>
                  </a:cxn>
                  <a:cxn ang="0">
                    <a:pos x="98" y="134"/>
                  </a:cxn>
                  <a:cxn ang="0">
                    <a:pos x="91" y="111"/>
                  </a:cxn>
                  <a:cxn ang="0">
                    <a:pos x="83" y="85"/>
                  </a:cxn>
                  <a:cxn ang="0">
                    <a:pos x="67" y="27"/>
                  </a:cxn>
                  <a:cxn ang="0">
                    <a:pos x="67" y="27"/>
                  </a:cxn>
                  <a:cxn ang="0">
                    <a:pos x="51" y="85"/>
                  </a:cxn>
                  <a:cxn ang="0">
                    <a:pos x="83" y="85"/>
                  </a:cxn>
                </a:cxnLst>
                <a:rect l="0" t="0" r="r" b="b"/>
                <a:pathLst>
                  <a:path w="134" h="134">
                    <a:moveTo>
                      <a:pt x="91" y="111"/>
                    </a:moveTo>
                    <a:lnTo>
                      <a:pt x="43" y="111"/>
                    </a:lnTo>
                    <a:lnTo>
                      <a:pt x="37" y="134"/>
                    </a:lnTo>
                    <a:lnTo>
                      <a:pt x="0" y="134"/>
                    </a:lnTo>
                    <a:lnTo>
                      <a:pt x="39" y="0"/>
                    </a:lnTo>
                    <a:lnTo>
                      <a:pt x="93" y="0"/>
                    </a:lnTo>
                    <a:lnTo>
                      <a:pt x="134" y="134"/>
                    </a:lnTo>
                    <a:lnTo>
                      <a:pt x="98" y="134"/>
                    </a:lnTo>
                    <a:lnTo>
                      <a:pt x="91" y="111"/>
                    </a:lnTo>
                    <a:close/>
                    <a:moveTo>
                      <a:pt x="83" y="85"/>
                    </a:moveTo>
                    <a:lnTo>
                      <a:pt x="67" y="27"/>
                    </a:lnTo>
                    <a:lnTo>
                      <a:pt x="67" y="27"/>
                    </a:lnTo>
                    <a:lnTo>
                      <a:pt x="51" y="85"/>
                    </a:lnTo>
                    <a:lnTo>
                      <a:pt x="83" y="85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12" name="Rectangle 492"/>
              <p:cNvSpPr>
                <a:spLocks noChangeArrowheads="1"/>
              </p:cNvSpPr>
              <p:nvPr userDrawn="1"/>
            </p:nvSpPr>
            <p:spPr bwMode="auto">
              <a:xfrm>
                <a:off x="938" y="3246"/>
                <a:ext cx="16" cy="10"/>
              </a:xfrm>
              <a:prstGeom prst="rect">
                <a:avLst/>
              </a:prstGeom>
              <a:solidFill>
                <a:srgbClr val="E31E2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13" name="Freeform 493"/>
              <p:cNvSpPr>
                <a:spLocks noEditPoints="1"/>
              </p:cNvSpPr>
              <p:nvPr userDrawn="1"/>
            </p:nvSpPr>
            <p:spPr bwMode="auto">
              <a:xfrm>
                <a:off x="953" y="3223"/>
                <a:ext cx="48" cy="56"/>
              </a:xfrm>
              <a:custGeom>
                <a:avLst/>
                <a:gdLst/>
                <a:ahLst/>
                <a:cxnLst>
                  <a:cxn ang="0">
                    <a:pos x="144" y="169"/>
                  </a:cxn>
                  <a:cxn ang="0">
                    <a:pos x="109" y="169"/>
                  </a:cxn>
                  <a:cxn ang="0">
                    <a:pos x="109" y="134"/>
                  </a:cxn>
                  <a:cxn ang="0">
                    <a:pos x="36" y="134"/>
                  </a:cxn>
                  <a:cxn ang="0">
                    <a:pos x="36" y="169"/>
                  </a:cxn>
                  <a:cxn ang="0">
                    <a:pos x="0" y="169"/>
                  </a:cxn>
                  <a:cxn ang="0">
                    <a:pos x="0" y="102"/>
                  </a:cxn>
                  <a:cxn ang="0">
                    <a:pos x="9" y="102"/>
                  </a:cxn>
                  <a:cxn ang="0">
                    <a:pos x="14" y="99"/>
                  </a:cxn>
                  <a:cxn ang="0">
                    <a:pos x="16" y="96"/>
                  </a:cxn>
                  <a:cxn ang="0">
                    <a:pos x="19" y="92"/>
                  </a:cxn>
                  <a:cxn ang="0">
                    <a:pos x="23" y="86"/>
                  </a:cxn>
                  <a:cxn ang="0">
                    <a:pos x="25" y="79"/>
                  </a:cxn>
                  <a:cxn ang="0">
                    <a:pos x="26" y="70"/>
                  </a:cxn>
                  <a:cxn ang="0">
                    <a:pos x="27" y="59"/>
                  </a:cxn>
                  <a:cxn ang="0">
                    <a:pos x="29" y="46"/>
                  </a:cxn>
                  <a:cxn ang="0">
                    <a:pos x="29" y="0"/>
                  </a:cxn>
                  <a:cxn ang="0">
                    <a:pos x="131" y="0"/>
                  </a:cxn>
                  <a:cxn ang="0">
                    <a:pos x="131" y="102"/>
                  </a:cxn>
                  <a:cxn ang="0">
                    <a:pos x="144" y="102"/>
                  </a:cxn>
                  <a:cxn ang="0">
                    <a:pos x="144" y="169"/>
                  </a:cxn>
                  <a:cxn ang="0">
                    <a:pos x="95" y="102"/>
                  </a:cxn>
                  <a:cxn ang="0">
                    <a:pos x="95" y="31"/>
                  </a:cxn>
                  <a:cxn ang="0">
                    <a:pos x="64" y="31"/>
                  </a:cxn>
                  <a:cxn ang="0">
                    <a:pos x="64" y="46"/>
                  </a:cxn>
                  <a:cxn ang="0">
                    <a:pos x="63" y="63"/>
                  </a:cxn>
                  <a:cxn ang="0">
                    <a:pos x="61" y="76"/>
                  </a:cxn>
                  <a:cxn ang="0">
                    <a:pos x="58" y="87"/>
                  </a:cxn>
                  <a:cxn ang="0">
                    <a:pos x="56" y="94"/>
                  </a:cxn>
                  <a:cxn ang="0">
                    <a:pos x="53" y="99"/>
                  </a:cxn>
                  <a:cxn ang="0">
                    <a:pos x="50" y="102"/>
                  </a:cxn>
                  <a:cxn ang="0">
                    <a:pos x="95" y="102"/>
                  </a:cxn>
                </a:cxnLst>
                <a:rect l="0" t="0" r="r" b="b"/>
                <a:pathLst>
                  <a:path w="144" h="169">
                    <a:moveTo>
                      <a:pt x="144" y="169"/>
                    </a:moveTo>
                    <a:lnTo>
                      <a:pt x="109" y="169"/>
                    </a:lnTo>
                    <a:lnTo>
                      <a:pt x="109" y="134"/>
                    </a:lnTo>
                    <a:lnTo>
                      <a:pt x="36" y="134"/>
                    </a:lnTo>
                    <a:lnTo>
                      <a:pt x="36" y="169"/>
                    </a:lnTo>
                    <a:lnTo>
                      <a:pt x="0" y="169"/>
                    </a:lnTo>
                    <a:lnTo>
                      <a:pt x="0" y="102"/>
                    </a:lnTo>
                    <a:lnTo>
                      <a:pt x="9" y="102"/>
                    </a:lnTo>
                    <a:lnTo>
                      <a:pt x="14" y="99"/>
                    </a:lnTo>
                    <a:lnTo>
                      <a:pt x="16" y="96"/>
                    </a:lnTo>
                    <a:lnTo>
                      <a:pt x="19" y="92"/>
                    </a:lnTo>
                    <a:lnTo>
                      <a:pt x="23" y="86"/>
                    </a:lnTo>
                    <a:lnTo>
                      <a:pt x="25" y="79"/>
                    </a:lnTo>
                    <a:lnTo>
                      <a:pt x="26" y="70"/>
                    </a:lnTo>
                    <a:lnTo>
                      <a:pt x="27" y="59"/>
                    </a:lnTo>
                    <a:lnTo>
                      <a:pt x="29" y="46"/>
                    </a:lnTo>
                    <a:lnTo>
                      <a:pt x="29" y="0"/>
                    </a:lnTo>
                    <a:lnTo>
                      <a:pt x="131" y="0"/>
                    </a:lnTo>
                    <a:lnTo>
                      <a:pt x="131" y="102"/>
                    </a:lnTo>
                    <a:lnTo>
                      <a:pt x="144" y="102"/>
                    </a:lnTo>
                    <a:lnTo>
                      <a:pt x="144" y="169"/>
                    </a:lnTo>
                    <a:close/>
                    <a:moveTo>
                      <a:pt x="95" y="102"/>
                    </a:moveTo>
                    <a:lnTo>
                      <a:pt x="95" y="31"/>
                    </a:lnTo>
                    <a:lnTo>
                      <a:pt x="64" y="31"/>
                    </a:lnTo>
                    <a:lnTo>
                      <a:pt x="64" y="46"/>
                    </a:lnTo>
                    <a:lnTo>
                      <a:pt x="63" y="63"/>
                    </a:lnTo>
                    <a:lnTo>
                      <a:pt x="61" y="76"/>
                    </a:lnTo>
                    <a:lnTo>
                      <a:pt x="58" y="87"/>
                    </a:lnTo>
                    <a:lnTo>
                      <a:pt x="56" y="94"/>
                    </a:lnTo>
                    <a:lnTo>
                      <a:pt x="53" y="99"/>
                    </a:lnTo>
                    <a:lnTo>
                      <a:pt x="50" y="102"/>
                    </a:lnTo>
                    <a:lnTo>
                      <a:pt x="95" y="102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14" name="Freeform 494"/>
              <p:cNvSpPr>
                <a:spLocks noEditPoints="1"/>
              </p:cNvSpPr>
              <p:nvPr userDrawn="1"/>
            </p:nvSpPr>
            <p:spPr bwMode="auto">
              <a:xfrm>
                <a:off x="1002" y="3222"/>
                <a:ext cx="41" cy="46"/>
              </a:xfrm>
              <a:custGeom>
                <a:avLst/>
                <a:gdLst/>
                <a:ahLst/>
                <a:cxnLst>
                  <a:cxn ang="0">
                    <a:pos x="50" y="135"/>
                  </a:cxn>
                  <a:cxn ang="0">
                    <a:pos x="33" y="133"/>
                  </a:cxn>
                  <a:cxn ang="0">
                    <a:pos x="17" y="127"/>
                  </a:cxn>
                  <a:cxn ang="0">
                    <a:pos x="7" y="116"/>
                  </a:cxn>
                  <a:cxn ang="0">
                    <a:pos x="1" y="98"/>
                  </a:cxn>
                  <a:cxn ang="0">
                    <a:pos x="0" y="49"/>
                  </a:cxn>
                  <a:cxn ang="0">
                    <a:pos x="1" y="36"/>
                  </a:cxn>
                  <a:cxn ang="0">
                    <a:pos x="5" y="24"/>
                  </a:cxn>
                  <a:cxn ang="0">
                    <a:pos x="10" y="16"/>
                  </a:cxn>
                  <a:cxn ang="0">
                    <a:pos x="17" y="10"/>
                  </a:cxn>
                  <a:cxn ang="0">
                    <a:pos x="37" y="2"/>
                  </a:cxn>
                  <a:cxn ang="0">
                    <a:pos x="62" y="0"/>
                  </a:cxn>
                  <a:cxn ang="0">
                    <a:pos x="87" y="2"/>
                  </a:cxn>
                  <a:cxn ang="0">
                    <a:pos x="106" y="10"/>
                  </a:cxn>
                  <a:cxn ang="0">
                    <a:pos x="113" y="16"/>
                  </a:cxn>
                  <a:cxn ang="0">
                    <a:pos x="119" y="24"/>
                  </a:cxn>
                  <a:cxn ang="0">
                    <a:pos x="123" y="36"/>
                  </a:cxn>
                  <a:cxn ang="0">
                    <a:pos x="123" y="49"/>
                  </a:cxn>
                  <a:cxn ang="0">
                    <a:pos x="123" y="98"/>
                  </a:cxn>
                  <a:cxn ang="0">
                    <a:pos x="117" y="116"/>
                  </a:cxn>
                  <a:cxn ang="0">
                    <a:pos x="107" y="127"/>
                  </a:cxn>
                  <a:cxn ang="0">
                    <a:pos x="91" y="133"/>
                  </a:cxn>
                  <a:cxn ang="0">
                    <a:pos x="73" y="135"/>
                  </a:cxn>
                  <a:cxn ang="0">
                    <a:pos x="62" y="104"/>
                  </a:cxn>
                  <a:cxn ang="0">
                    <a:pos x="74" y="104"/>
                  </a:cxn>
                  <a:cxn ang="0">
                    <a:pos x="82" y="101"/>
                  </a:cxn>
                  <a:cxn ang="0">
                    <a:pos x="86" y="95"/>
                  </a:cxn>
                  <a:cxn ang="0">
                    <a:pos x="87" y="84"/>
                  </a:cxn>
                  <a:cxn ang="0">
                    <a:pos x="86" y="47"/>
                  </a:cxn>
                  <a:cxn ang="0">
                    <a:pos x="84" y="38"/>
                  </a:cxn>
                  <a:cxn ang="0">
                    <a:pos x="79" y="33"/>
                  </a:cxn>
                  <a:cxn ang="0">
                    <a:pos x="69" y="32"/>
                  </a:cxn>
                  <a:cxn ang="0">
                    <a:pos x="55" y="32"/>
                  </a:cxn>
                  <a:cxn ang="0">
                    <a:pos x="46" y="33"/>
                  </a:cxn>
                  <a:cxn ang="0">
                    <a:pos x="39" y="38"/>
                  </a:cxn>
                  <a:cxn ang="0">
                    <a:pos x="37" y="47"/>
                  </a:cxn>
                  <a:cxn ang="0">
                    <a:pos x="37" y="84"/>
                  </a:cxn>
                  <a:cxn ang="0">
                    <a:pos x="38" y="95"/>
                  </a:cxn>
                  <a:cxn ang="0">
                    <a:pos x="42" y="101"/>
                  </a:cxn>
                  <a:cxn ang="0">
                    <a:pos x="49" y="104"/>
                  </a:cxn>
                  <a:cxn ang="0">
                    <a:pos x="62" y="104"/>
                  </a:cxn>
                </a:cxnLst>
                <a:rect l="0" t="0" r="r" b="b"/>
                <a:pathLst>
                  <a:path w="123" h="136">
                    <a:moveTo>
                      <a:pt x="62" y="136"/>
                    </a:moveTo>
                    <a:lnTo>
                      <a:pt x="50" y="135"/>
                    </a:lnTo>
                    <a:lnTo>
                      <a:pt x="42" y="135"/>
                    </a:lnTo>
                    <a:lnTo>
                      <a:pt x="33" y="133"/>
                    </a:lnTo>
                    <a:lnTo>
                      <a:pt x="25" y="130"/>
                    </a:lnTo>
                    <a:lnTo>
                      <a:pt x="17" y="127"/>
                    </a:lnTo>
                    <a:lnTo>
                      <a:pt x="11" y="122"/>
                    </a:lnTo>
                    <a:lnTo>
                      <a:pt x="7" y="116"/>
                    </a:lnTo>
                    <a:lnTo>
                      <a:pt x="4" y="108"/>
                    </a:lnTo>
                    <a:lnTo>
                      <a:pt x="1" y="98"/>
                    </a:lnTo>
                    <a:lnTo>
                      <a:pt x="0" y="87"/>
                    </a:lnTo>
                    <a:lnTo>
                      <a:pt x="0" y="49"/>
                    </a:lnTo>
                    <a:lnTo>
                      <a:pt x="0" y="42"/>
                    </a:lnTo>
                    <a:lnTo>
                      <a:pt x="1" y="36"/>
                    </a:lnTo>
                    <a:lnTo>
                      <a:pt x="2" y="29"/>
                    </a:lnTo>
                    <a:lnTo>
                      <a:pt x="5" y="24"/>
                    </a:lnTo>
                    <a:lnTo>
                      <a:pt x="7" y="20"/>
                    </a:lnTo>
                    <a:lnTo>
                      <a:pt x="10" y="16"/>
                    </a:lnTo>
                    <a:lnTo>
                      <a:pt x="14" y="12"/>
                    </a:lnTo>
                    <a:lnTo>
                      <a:pt x="17" y="10"/>
                    </a:lnTo>
                    <a:lnTo>
                      <a:pt x="27" y="5"/>
                    </a:lnTo>
                    <a:lnTo>
                      <a:pt x="37" y="2"/>
                    </a:lnTo>
                    <a:lnTo>
                      <a:pt x="48" y="1"/>
                    </a:lnTo>
                    <a:lnTo>
                      <a:pt x="62" y="0"/>
                    </a:lnTo>
                    <a:lnTo>
                      <a:pt x="75" y="1"/>
                    </a:lnTo>
                    <a:lnTo>
                      <a:pt x="87" y="2"/>
                    </a:lnTo>
                    <a:lnTo>
                      <a:pt x="97" y="5"/>
                    </a:lnTo>
                    <a:lnTo>
                      <a:pt x="106" y="10"/>
                    </a:lnTo>
                    <a:lnTo>
                      <a:pt x="111" y="12"/>
                    </a:lnTo>
                    <a:lnTo>
                      <a:pt x="113" y="16"/>
                    </a:lnTo>
                    <a:lnTo>
                      <a:pt x="117" y="20"/>
                    </a:lnTo>
                    <a:lnTo>
                      <a:pt x="119" y="24"/>
                    </a:lnTo>
                    <a:lnTo>
                      <a:pt x="121" y="29"/>
                    </a:lnTo>
                    <a:lnTo>
                      <a:pt x="123" y="36"/>
                    </a:lnTo>
                    <a:lnTo>
                      <a:pt x="123" y="42"/>
                    </a:lnTo>
                    <a:lnTo>
                      <a:pt x="123" y="49"/>
                    </a:lnTo>
                    <a:lnTo>
                      <a:pt x="123" y="87"/>
                    </a:lnTo>
                    <a:lnTo>
                      <a:pt x="123" y="98"/>
                    </a:lnTo>
                    <a:lnTo>
                      <a:pt x="121" y="108"/>
                    </a:lnTo>
                    <a:lnTo>
                      <a:pt x="117" y="116"/>
                    </a:lnTo>
                    <a:lnTo>
                      <a:pt x="112" y="122"/>
                    </a:lnTo>
                    <a:lnTo>
                      <a:pt x="107" y="127"/>
                    </a:lnTo>
                    <a:lnTo>
                      <a:pt x="98" y="130"/>
                    </a:lnTo>
                    <a:lnTo>
                      <a:pt x="91" y="133"/>
                    </a:lnTo>
                    <a:lnTo>
                      <a:pt x="82" y="135"/>
                    </a:lnTo>
                    <a:lnTo>
                      <a:pt x="73" y="135"/>
                    </a:lnTo>
                    <a:lnTo>
                      <a:pt x="62" y="136"/>
                    </a:lnTo>
                    <a:close/>
                    <a:moveTo>
                      <a:pt x="62" y="104"/>
                    </a:moveTo>
                    <a:lnTo>
                      <a:pt x="69" y="104"/>
                    </a:lnTo>
                    <a:lnTo>
                      <a:pt x="74" y="104"/>
                    </a:lnTo>
                    <a:lnTo>
                      <a:pt x="79" y="103"/>
                    </a:lnTo>
                    <a:lnTo>
                      <a:pt x="82" y="101"/>
                    </a:lnTo>
                    <a:lnTo>
                      <a:pt x="84" y="98"/>
                    </a:lnTo>
                    <a:lnTo>
                      <a:pt x="86" y="95"/>
                    </a:lnTo>
                    <a:lnTo>
                      <a:pt x="86" y="90"/>
                    </a:lnTo>
                    <a:lnTo>
                      <a:pt x="87" y="84"/>
                    </a:lnTo>
                    <a:lnTo>
                      <a:pt x="87" y="53"/>
                    </a:lnTo>
                    <a:lnTo>
                      <a:pt x="86" y="47"/>
                    </a:lnTo>
                    <a:lnTo>
                      <a:pt x="86" y="42"/>
                    </a:lnTo>
                    <a:lnTo>
                      <a:pt x="84" y="38"/>
                    </a:lnTo>
                    <a:lnTo>
                      <a:pt x="82" y="36"/>
                    </a:lnTo>
                    <a:lnTo>
                      <a:pt x="79" y="33"/>
                    </a:lnTo>
                    <a:lnTo>
                      <a:pt x="74" y="32"/>
                    </a:lnTo>
                    <a:lnTo>
                      <a:pt x="69" y="32"/>
                    </a:lnTo>
                    <a:lnTo>
                      <a:pt x="62" y="31"/>
                    </a:lnTo>
                    <a:lnTo>
                      <a:pt x="55" y="32"/>
                    </a:lnTo>
                    <a:lnTo>
                      <a:pt x="49" y="32"/>
                    </a:lnTo>
                    <a:lnTo>
                      <a:pt x="46" y="33"/>
                    </a:lnTo>
                    <a:lnTo>
                      <a:pt x="42" y="36"/>
                    </a:lnTo>
                    <a:lnTo>
                      <a:pt x="39" y="38"/>
                    </a:lnTo>
                    <a:lnTo>
                      <a:pt x="38" y="42"/>
                    </a:lnTo>
                    <a:lnTo>
                      <a:pt x="37" y="47"/>
                    </a:lnTo>
                    <a:lnTo>
                      <a:pt x="37" y="53"/>
                    </a:lnTo>
                    <a:lnTo>
                      <a:pt x="37" y="84"/>
                    </a:lnTo>
                    <a:lnTo>
                      <a:pt x="37" y="90"/>
                    </a:lnTo>
                    <a:lnTo>
                      <a:pt x="38" y="95"/>
                    </a:lnTo>
                    <a:lnTo>
                      <a:pt x="39" y="98"/>
                    </a:lnTo>
                    <a:lnTo>
                      <a:pt x="42" y="101"/>
                    </a:lnTo>
                    <a:lnTo>
                      <a:pt x="46" y="103"/>
                    </a:lnTo>
                    <a:lnTo>
                      <a:pt x="49" y="104"/>
                    </a:lnTo>
                    <a:lnTo>
                      <a:pt x="55" y="104"/>
                    </a:lnTo>
                    <a:lnTo>
                      <a:pt x="62" y="104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15" name="Freeform 495"/>
              <p:cNvSpPr>
                <a:spLocks/>
              </p:cNvSpPr>
              <p:nvPr userDrawn="1"/>
            </p:nvSpPr>
            <p:spPr bwMode="auto">
              <a:xfrm>
                <a:off x="1049" y="3223"/>
                <a:ext cx="39" cy="44"/>
              </a:xfrm>
              <a:custGeom>
                <a:avLst/>
                <a:gdLst/>
                <a:ahLst/>
                <a:cxnLst>
                  <a:cxn ang="0">
                    <a:pos x="117" y="0"/>
                  </a:cxn>
                  <a:cxn ang="0">
                    <a:pos x="117" y="134"/>
                  </a:cxn>
                  <a:cxn ang="0">
                    <a:pos x="82" y="134"/>
                  </a:cxn>
                  <a:cxn ang="0">
                    <a:pos x="82" y="81"/>
                  </a:cxn>
                  <a:cxn ang="0">
                    <a:pos x="35" y="81"/>
                  </a:cxn>
                  <a:cxn ang="0">
                    <a:pos x="35" y="134"/>
                  </a:cxn>
                  <a:cxn ang="0">
                    <a:pos x="0" y="134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35" y="51"/>
                  </a:cxn>
                  <a:cxn ang="0">
                    <a:pos x="82" y="51"/>
                  </a:cxn>
                  <a:cxn ang="0">
                    <a:pos x="82" y="0"/>
                  </a:cxn>
                  <a:cxn ang="0">
                    <a:pos x="117" y="0"/>
                  </a:cxn>
                </a:cxnLst>
                <a:rect l="0" t="0" r="r" b="b"/>
                <a:pathLst>
                  <a:path w="117" h="134">
                    <a:moveTo>
                      <a:pt x="117" y="0"/>
                    </a:moveTo>
                    <a:lnTo>
                      <a:pt x="117" y="134"/>
                    </a:lnTo>
                    <a:lnTo>
                      <a:pt x="82" y="134"/>
                    </a:lnTo>
                    <a:lnTo>
                      <a:pt x="82" y="81"/>
                    </a:lnTo>
                    <a:lnTo>
                      <a:pt x="35" y="81"/>
                    </a:lnTo>
                    <a:lnTo>
                      <a:pt x="35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51"/>
                    </a:lnTo>
                    <a:lnTo>
                      <a:pt x="82" y="51"/>
                    </a:lnTo>
                    <a:lnTo>
                      <a:pt x="82" y="0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16" name="Freeform 496"/>
              <p:cNvSpPr>
                <a:spLocks/>
              </p:cNvSpPr>
              <p:nvPr userDrawn="1"/>
            </p:nvSpPr>
            <p:spPr bwMode="auto">
              <a:xfrm>
                <a:off x="1092" y="3223"/>
                <a:ext cx="45" cy="44"/>
              </a:xfrm>
              <a:custGeom>
                <a:avLst/>
                <a:gdLst/>
                <a:ahLst/>
                <a:cxnLst>
                  <a:cxn ang="0">
                    <a:pos x="95" y="0"/>
                  </a:cxn>
                  <a:cxn ang="0">
                    <a:pos x="136" y="0"/>
                  </a:cxn>
                  <a:cxn ang="0">
                    <a:pos x="80" y="124"/>
                  </a:cxn>
                  <a:cxn ang="0">
                    <a:pos x="76" y="128"/>
                  </a:cxn>
                  <a:cxn ang="0">
                    <a:pos x="73" y="132"/>
                  </a:cxn>
                  <a:cxn ang="0">
                    <a:pos x="68" y="133"/>
                  </a:cxn>
                  <a:cxn ang="0">
                    <a:pos x="60" y="134"/>
                  </a:cxn>
                  <a:cxn ang="0">
                    <a:pos x="33" y="134"/>
                  </a:cxn>
                  <a:cxn ang="0">
                    <a:pos x="33" y="111"/>
                  </a:cxn>
                  <a:cxn ang="0">
                    <a:pos x="42" y="111"/>
                  </a:cxn>
                  <a:cxn ang="0">
                    <a:pos x="44" y="111"/>
                  </a:cxn>
                  <a:cxn ang="0">
                    <a:pos x="47" y="108"/>
                  </a:cxn>
                  <a:cxn ang="0">
                    <a:pos x="47" y="107"/>
                  </a:cxn>
                  <a:cxn ang="0">
                    <a:pos x="0" y="0"/>
                  </a:cxn>
                  <a:cxn ang="0">
                    <a:pos x="40" y="0"/>
                  </a:cxn>
                  <a:cxn ang="0">
                    <a:pos x="68" y="71"/>
                  </a:cxn>
                  <a:cxn ang="0">
                    <a:pos x="68" y="71"/>
                  </a:cxn>
                  <a:cxn ang="0">
                    <a:pos x="95" y="0"/>
                  </a:cxn>
                </a:cxnLst>
                <a:rect l="0" t="0" r="r" b="b"/>
                <a:pathLst>
                  <a:path w="136" h="134">
                    <a:moveTo>
                      <a:pt x="95" y="0"/>
                    </a:moveTo>
                    <a:lnTo>
                      <a:pt x="136" y="0"/>
                    </a:lnTo>
                    <a:lnTo>
                      <a:pt x="80" y="124"/>
                    </a:lnTo>
                    <a:lnTo>
                      <a:pt x="76" y="128"/>
                    </a:lnTo>
                    <a:lnTo>
                      <a:pt x="73" y="132"/>
                    </a:lnTo>
                    <a:lnTo>
                      <a:pt x="68" y="133"/>
                    </a:lnTo>
                    <a:lnTo>
                      <a:pt x="60" y="134"/>
                    </a:lnTo>
                    <a:lnTo>
                      <a:pt x="33" y="134"/>
                    </a:lnTo>
                    <a:lnTo>
                      <a:pt x="33" y="111"/>
                    </a:lnTo>
                    <a:lnTo>
                      <a:pt x="42" y="111"/>
                    </a:lnTo>
                    <a:lnTo>
                      <a:pt x="44" y="111"/>
                    </a:lnTo>
                    <a:lnTo>
                      <a:pt x="47" y="108"/>
                    </a:lnTo>
                    <a:lnTo>
                      <a:pt x="47" y="107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68" y="71"/>
                    </a:lnTo>
                    <a:lnTo>
                      <a:pt x="68" y="71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17" name="Freeform 497"/>
              <p:cNvSpPr>
                <a:spLocks/>
              </p:cNvSpPr>
              <p:nvPr userDrawn="1"/>
            </p:nvSpPr>
            <p:spPr bwMode="auto">
              <a:xfrm>
                <a:off x="430" y="3485"/>
                <a:ext cx="40" cy="44"/>
              </a:xfrm>
              <a:custGeom>
                <a:avLst/>
                <a:gdLst/>
                <a:ahLst/>
                <a:cxnLst>
                  <a:cxn ang="0">
                    <a:pos x="97" y="133"/>
                  </a:cxn>
                  <a:cxn ang="0">
                    <a:pos x="88" y="132"/>
                  </a:cxn>
                  <a:cxn ang="0">
                    <a:pos x="81" y="128"/>
                  </a:cxn>
                  <a:cxn ang="0">
                    <a:pos x="77" y="122"/>
                  </a:cxn>
                  <a:cxn ang="0">
                    <a:pos x="76" y="113"/>
                  </a:cxn>
                  <a:cxn ang="0">
                    <a:pos x="76" y="90"/>
                  </a:cxn>
                  <a:cxn ang="0">
                    <a:pos x="71" y="83"/>
                  </a:cxn>
                  <a:cxn ang="0">
                    <a:pos x="65" y="81"/>
                  </a:cxn>
                  <a:cxn ang="0">
                    <a:pos x="35" y="81"/>
                  </a:cxn>
                  <a:cxn ang="0">
                    <a:pos x="0" y="133"/>
                  </a:cxn>
                  <a:cxn ang="0">
                    <a:pos x="35" y="0"/>
                  </a:cxn>
                  <a:cxn ang="0">
                    <a:pos x="60" y="49"/>
                  </a:cxn>
                  <a:cxn ang="0">
                    <a:pos x="67" y="49"/>
                  </a:cxn>
                  <a:cxn ang="0">
                    <a:pos x="72" y="46"/>
                  </a:cxn>
                  <a:cxn ang="0">
                    <a:pos x="76" y="33"/>
                  </a:cxn>
                  <a:cxn ang="0">
                    <a:pos x="76" y="15"/>
                  </a:cxn>
                  <a:cxn ang="0">
                    <a:pos x="78" y="8"/>
                  </a:cxn>
                  <a:cxn ang="0">
                    <a:pos x="83" y="3"/>
                  </a:cxn>
                  <a:cxn ang="0">
                    <a:pos x="91" y="0"/>
                  </a:cxn>
                  <a:cxn ang="0">
                    <a:pos x="119" y="0"/>
                  </a:cxn>
                  <a:cxn ang="0">
                    <a:pos x="119" y="22"/>
                  </a:cxn>
                  <a:cxn ang="0">
                    <a:pos x="117" y="22"/>
                  </a:cxn>
                  <a:cxn ang="0">
                    <a:pos x="114" y="22"/>
                  </a:cxn>
                  <a:cxn ang="0">
                    <a:pos x="112" y="25"/>
                  </a:cxn>
                  <a:cxn ang="0">
                    <a:pos x="110" y="28"/>
                  </a:cxn>
                  <a:cxn ang="0">
                    <a:pos x="110" y="41"/>
                  </a:cxn>
                  <a:cxn ang="0">
                    <a:pos x="109" y="51"/>
                  </a:cxn>
                  <a:cxn ang="0">
                    <a:pos x="104" y="58"/>
                  </a:cxn>
                  <a:cxn ang="0">
                    <a:pos x="98" y="63"/>
                  </a:cxn>
                  <a:cxn ang="0">
                    <a:pos x="88" y="64"/>
                  </a:cxn>
                  <a:cxn ang="0">
                    <a:pos x="93" y="65"/>
                  </a:cxn>
                  <a:cxn ang="0">
                    <a:pos x="102" y="69"/>
                  </a:cxn>
                  <a:cxn ang="0">
                    <a:pos x="108" y="75"/>
                  </a:cxn>
                  <a:cxn ang="0">
                    <a:pos x="112" y="84"/>
                  </a:cxn>
                  <a:cxn ang="0">
                    <a:pos x="112" y="102"/>
                  </a:cxn>
                  <a:cxn ang="0">
                    <a:pos x="113" y="107"/>
                  </a:cxn>
                  <a:cxn ang="0">
                    <a:pos x="114" y="110"/>
                  </a:cxn>
                  <a:cxn ang="0">
                    <a:pos x="117" y="111"/>
                  </a:cxn>
                  <a:cxn ang="0">
                    <a:pos x="120" y="111"/>
                  </a:cxn>
                </a:cxnLst>
                <a:rect l="0" t="0" r="r" b="b"/>
                <a:pathLst>
                  <a:path w="120" h="133">
                    <a:moveTo>
                      <a:pt x="120" y="133"/>
                    </a:moveTo>
                    <a:lnTo>
                      <a:pt x="97" y="133"/>
                    </a:lnTo>
                    <a:lnTo>
                      <a:pt x="92" y="133"/>
                    </a:lnTo>
                    <a:lnTo>
                      <a:pt x="88" y="132"/>
                    </a:lnTo>
                    <a:lnTo>
                      <a:pt x="85" y="131"/>
                    </a:lnTo>
                    <a:lnTo>
                      <a:pt x="81" y="128"/>
                    </a:lnTo>
                    <a:lnTo>
                      <a:pt x="80" y="126"/>
                    </a:lnTo>
                    <a:lnTo>
                      <a:pt x="77" y="122"/>
                    </a:lnTo>
                    <a:lnTo>
                      <a:pt x="77" y="118"/>
                    </a:lnTo>
                    <a:lnTo>
                      <a:pt x="76" y="113"/>
                    </a:lnTo>
                    <a:lnTo>
                      <a:pt x="76" y="97"/>
                    </a:lnTo>
                    <a:lnTo>
                      <a:pt x="76" y="90"/>
                    </a:lnTo>
                    <a:lnTo>
                      <a:pt x="72" y="85"/>
                    </a:lnTo>
                    <a:lnTo>
                      <a:pt x="71" y="83"/>
                    </a:lnTo>
                    <a:lnTo>
                      <a:pt x="69" y="81"/>
                    </a:lnTo>
                    <a:lnTo>
                      <a:pt x="65" y="81"/>
                    </a:lnTo>
                    <a:lnTo>
                      <a:pt x="61" y="81"/>
                    </a:lnTo>
                    <a:lnTo>
                      <a:pt x="35" y="81"/>
                    </a:lnTo>
                    <a:lnTo>
                      <a:pt x="35" y="133"/>
                    </a:lnTo>
                    <a:lnTo>
                      <a:pt x="0" y="133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49"/>
                    </a:lnTo>
                    <a:lnTo>
                      <a:pt x="60" y="49"/>
                    </a:lnTo>
                    <a:lnTo>
                      <a:pt x="64" y="49"/>
                    </a:lnTo>
                    <a:lnTo>
                      <a:pt x="67" y="49"/>
                    </a:lnTo>
                    <a:lnTo>
                      <a:pt x="70" y="47"/>
                    </a:lnTo>
                    <a:lnTo>
                      <a:pt x="72" y="46"/>
                    </a:lnTo>
                    <a:lnTo>
                      <a:pt x="75" y="41"/>
                    </a:lnTo>
                    <a:lnTo>
                      <a:pt x="76" y="33"/>
                    </a:lnTo>
                    <a:lnTo>
                      <a:pt x="76" y="20"/>
                    </a:lnTo>
                    <a:lnTo>
                      <a:pt x="76" y="15"/>
                    </a:lnTo>
                    <a:lnTo>
                      <a:pt x="77" y="11"/>
                    </a:lnTo>
                    <a:lnTo>
                      <a:pt x="78" y="8"/>
                    </a:lnTo>
                    <a:lnTo>
                      <a:pt x="81" y="5"/>
                    </a:lnTo>
                    <a:lnTo>
                      <a:pt x="83" y="3"/>
                    </a:lnTo>
                    <a:lnTo>
                      <a:pt x="87" y="1"/>
                    </a:lnTo>
                    <a:lnTo>
                      <a:pt x="91" y="0"/>
                    </a:lnTo>
                    <a:lnTo>
                      <a:pt x="96" y="0"/>
                    </a:lnTo>
                    <a:lnTo>
                      <a:pt x="119" y="0"/>
                    </a:lnTo>
                    <a:lnTo>
                      <a:pt x="119" y="22"/>
                    </a:lnTo>
                    <a:lnTo>
                      <a:pt x="119" y="22"/>
                    </a:lnTo>
                    <a:lnTo>
                      <a:pt x="118" y="22"/>
                    </a:lnTo>
                    <a:lnTo>
                      <a:pt x="117" y="22"/>
                    </a:lnTo>
                    <a:lnTo>
                      <a:pt x="115" y="22"/>
                    </a:lnTo>
                    <a:lnTo>
                      <a:pt x="114" y="22"/>
                    </a:lnTo>
                    <a:lnTo>
                      <a:pt x="113" y="24"/>
                    </a:lnTo>
                    <a:lnTo>
                      <a:pt x="112" y="25"/>
                    </a:lnTo>
                    <a:lnTo>
                      <a:pt x="110" y="26"/>
                    </a:lnTo>
                    <a:lnTo>
                      <a:pt x="110" y="28"/>
                    </a:lnTo>
                    <a:lnTo>
                      <a:pt x="110" y="31"/>
                    </a:lnTo>
                    <a:lnTo>
                      <a:pt x="110" y="41"/>
                    </a:lnTo>
                    <a:lnTo>
                      <a:pt x="110" y="47"/>
                    </a:lnTo>
                    <a:lnTo>
                      <a:pt x="109" y="51"/>
                    </a:lnTo>
                    <a:lnTo>
                      <a:pt x="107" y="56"/>
                    </a:lnTo>
                    <a:lnTo>
                      <a:pt x="104" y="58"/>
                    </a:lnTo>
                    <a:lnTo>
                      <a:pt x="102" y="60"/>
                    </a:lnTo>
                    <a:lnTo>
                      <a:pt x="98" y="63"/>
                    </a:lnTo>
                    <a:lnTo>
                      <a:pt x="93" y="64"/>
                    </a:lnTo>
                    <a:lnTo>
                      <a:pt x="88" y="64"/>
                    </a:lnTo>
                    <a:lnTo>
                      <a:pt x="88" y="65"/>
                    </a:lnTo>
                    <a:lnTo>
                      <a:pt x="93" y="65"/>
                    </a:lnTo>
                    <a:lnTo>
                      <a:pt x="98" y="67"/>
                    </a:lnTo>
                    <a:lnTo>
                      <a:pt x="102" y="69"/>
                    </a:lnTo>
                    <a:lnTo>
                      <a:pt x="105" y="71"/>
                    </a:lnTo>
                    <a:lnTo>
                      <a:pt x="108" y="75"/>
                    </a:lnTo>
                    <a:lnTo>
                      <a:pt x="110" y="79"/>
                    </a:lnTo>
                    <a:lnTo>
                      <a:pt x="112" y="84"/>
                    </a:lnTo>
                    <a:lnTo>
                      <a:pt x="112" y="89"/>
                    </a:lnTo>
                    <a:lnTo>
                      <a:pt x="112" y="102"/>
                    </a:lnTo>
                    <a:lnTo>
                      <a:pt x="112" y="105"/>
                    </a:lnTo>
                    <a:lnTo>
                      <a:pt x="113" y="107"/>
                    </a:lnTo>
                    <a:lnTo>
                      <a:pt x="113" y="108"/>
                    </a:lnTo>
                    <a:lnTo>
                      <a:pt x="114" y="110"/>
                    </a:lnTo>
                    <a:lnTo>
                      <a:pt x="115" y="110"/>
                    </a:lnTo>
                    <a:lnTo>
                      <a:pt x="117" y="111"/>
                    </a:lnTo>
                    <a:lnTo>
                      <a:pt x="118" y="111"/>
                    </a:lnTo>
                    <a:lnTo>
                      <a:pt x="120" y="111"/>
                    </a:lnTo>
                    <a:lnTo>
                      <a:pt x="120" y="133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18" name="Freeform 498"/>
              <p:cNvSpPr>
                <a:spLocks noEditPoints="1"/>
              </p:cNvSpPr>
              <p:nvPr userDrawn="1"/>
            </p:nvSpPr>
            <p:spPr bwMode="auto">
              <a:xfrm>
                <a:off x="476" y="3485"/>
                <a:ext cx="38" cy="44"/>
              </a:xfrm>
              <a:custGeom>
                <a:avLst/>
                <a:gdLst/>
                <a:ahLst/>
                <a:cxnLst>
                  <a:cxn ang="0">
                    <a:pos x="35" y="133"/>
                  </a:cxn>
                  <a:cxn ang="0">
                    <a:pos x="0" y="133"/>
                  </a:cxn>
                  <a:cxn ang="0">
                    <a:pos x="0" y="0"/>
                  </a:cxn>
                  <a:cxn ang="0">
                    <a:pos x="67" y="0"/>
                  </a:cxn>
                  <a:cxn ang="0">
                    <a:pos x="78" y="0"/>
                  </a:cxn>
                  <a:cxn ang="0">
                    <a:pos x="88" y="3"/>
                  </a:cxn>
                  <a:cxn ang="0">
                    <a:pos x="96" y="6"/>
                  </a:cxn>
                  <a:cxn ang="0">
                    <a:pos x="102" y="11"/>
                  </a:cxn>
                  <a:cxn ang="0">
                    <a:pos x="107" y="17"/>
                  </a:cxn>
                  <a:cxn ang="0">
                    <a:pos x="110" y="26"/>
                  </a:cxn>
                  <a:cxn ang="0">
                    <a:pos x="112" y="36"/>
                  </a:cxn>
                  <a:cxn ang="0">
                    <a:pos x="113" y="48"/>
                  </a:cxn>
                  <a:cxn ang="0">
                    <a:pos x="112" y="62"/>
                  </a:cxn>
                  <a:cxn ang="0">
                    <a:pos x="110" y="73"/>
                  </a:cxn>
                  <a:cxn ang="0">
                    <a:pos x="108" y="81"/>
                  </a:cxn>
                  <a:cxn ang="0">
                    <a:pos x="104" y="87"/>
                  </a:cxn>
                  <a:cxn ang="0">
                    <a:pos x="101" y="91"/>
                  </a:cxn>
                  <a:cxn ang="0">
                    <a:pos x="98" y="92"/>
                  </a:cxn>
                  <a:cxn ang="0">
                    <a:pos x="94" y="95"/>
                  </a:cxn>
                  <a:cxn ang="0">
                    <a:pos x="89" y="96"/>
                  </a:cxn>
                  <a:cxn ang="0">
                    <a:pos x="80" y="99"/>
                  </a:cxn>
                  <a:cxn ang="0">
                    <a:pos x="67" y="99"/>
                  </a:cxn>
                  <a:cxn ang="0">
                    <a:pos x="35" y="99"/>
                  </a:cxn>
                  <a:cxn ang="0">
                    <a:pos x="35" y="133"/>
                  </a:cxn>
                  <a:cxn ang="0">
                    <a:pos x="35" y="68"/>
                  </a:cxn>
                  <a:cxn ang="0">
                    <a:pos x="60" y="68"/>
                  </a:cxn>
                  <a:cxn ang="0">
                    <a:pos x="65" y="68"/>
                  </a:cxn>
                  <a:cxn ang="0">
                    <a:pos x="69" y="67"/>
                  </a:cxn>
                  <a:cxn ang="0">
                    <a:pos x="71" y="67"/>
                  </a:cxn>
                  <a:cxn ang="0">
                    <a:pos x="73" y="64"/>
                  </a:cxn>
                  <a:cxn ang="0">
                    <a:pos x="76" y="59"/>
                  </a:cxn>
                  <a:cxn ang="0">
                    <a:pos x="76" y="48"/>
                  </a:cxn>
                  <a:cxn ang="0">
                    <a:pos x="76" y="40"/>
                  </a:cxn>
                  <a:cxn ang="0">
                    <a:pos x="73" y="35"/>
                  </a:cxn>
                  <a:cxn ang="0">
                    <a:pos x="71" y="32"/>
                  </a:cxn>
                  <a:cxn ang="0">
                    <a:pos x="69" y="31"/>
                  </a:cxn>
                  <a:cxn ang="0">
                    <a:pos x="65" y="31"/>
                  </a:cxn>
                  <a:cxn ang="0">
                    <a:pos x="60" y="31"/>
                  </a:cxn>
                  <a:cxn ang="0">
                    <a:pos x="35" y="31"/>
                  </a:cxn>
                  <a:cxn ang="0">
                    <a:pos x="35" y="68"/>
                  </a:cxn>
                </a:cxnLst>
                <a:rect l="0" t="0" r="r" b="b"/>
                <a:pathLst>
                  <a:path w="113" h="133">
                    <a:moveTo>
                      <a:pt x="35" y="133"/>
                    </a:moveTo>
                    <a:lnTo>
                      <a:pt x="0" y="133"/>
                    </a:lnTo>
                    <a:lnTo>
                      <a:pt x="0" y="0"/>
                    </a:lnTo>
                    <a:lnTo>
                      <a:pt x="67" y="0"/>
                    </a:lnTo>
                    <a:lnTo>
                      <a:pt x="78" y="0"/>
                    </a:lnTo>
                    <a:lnTo>
                      <a:pt x="88" y="3"/>
                    </a:lnTo>
                    <a:lnTo>
                      <a:pt x="96" y="6"/>
                    </a:lnTo>
                    <a:lnTo>
                      <a:pt x="102" y="11"/>
                    </a:lnTo>
                    <a:lnTo>
                      <a:pt x="107" y="17"/>
                    </a:lnTo>
                    <a:lnTo>
                      <a:pt x="110" y="26"/>
                    </a:lnTo>
                    <a:lnTo>
                      <a:pt x="112" y="36"/>
                    </a:lnTo>
                    <a:lnTo>
                      <a:pt x="113" y="48"/>
                    </a:lnTo>
                    <a:lnTo>
                      <a:pt x="112" y="62"/>
                    </a:lnTo>
                    <a:lnTo>
                      <a:pt x="110" y="73"/>
                    </a:lnTo>
                    <a:lnTo>
                      <a:pt x="108" y="81"/>
                    </a:lnTo>
                    <a:lnTo>
                      <a:pt x="104" y="87"/>
                    </a:lnTo>
                    <a:lnTo>
                      <a:pt x="101" y="91"/>
                    </a:lnTo>
                    <a:lnTo>
                      <a:pt x="98" y="92"/>
                    </a:lnTo>
                    <a:lnTo>
                      <a:pt x="94" y="95"/>
                    </a:lnTo>
                    <a:lnTo>
                      <a:pt x="89" y="96"/>
                    </a:lnTo>
                    <a:lnTo>
                      <a:pt x="80" y="99"/>
                    </a:lnTo>
                    <a:lnTo>
                      <a:pt x="67" y="99"/>
                    </a:lnTo>
                    <a:lnTo>
                      <a:pt x="35" y="99"/>
                    </a:lnTo>
                    <a:lnTo>
                      <a:pt x="35" y="133"/>
                    </a:lnTo>
                    <a:close/>
                    <a:moveTo>
                      <a:pt x="35" y="68"/>
                    </a:moveTo>
                    <a:lnTo>
                      <a:pt x="60" y="68"/>
                    </a:lnTo>
                    <a:lnTo>
                      <a:pt x="65" y="68"/>
                    </a:lnTo>
                    <a:lnTo>
                      <a:pt x="69" y="67"/>
                    </a:lnTo>
                    <a:lnTo>
                      <a:pt x="71" y="67"/>
                    </a:lnTo>
                    <a:lnTo>
                      <a:pt x="73" y="64"/>
                    </a:lnTo>
                    <a:lnTo>
                      <a:pt x="76" y="59"/>
                    </a:lnTo>
                    <a:lnTo>
                      <a:pt x="76" y="48"/>
                    </a:lnTo>
                    <a:lnTo>
                      <a:pt x="76" y="40"/>
                    </a:lnTo>
                    <a:lnTo>
                      <a:pt x="73" y="35"/>
                    </a:lnTo>
                    <a:lnTo>
                      <a:pt x="71" y="32"/>
                    </a:lnTo>
                    <a:lnTo>
                      <a:pt x="69" y="31"/>
                    </a:lnTo>
                    <a:lnTo>
                      <a:pt x="65" y="31"/>
                    </a:lnTo>
                    <a:lnTo>
                      <a:pt x="60" y="31"/>
                    </a:lnTo>
                    <a:lnTo>
                      <a:pt x="35" y="31"/>
                    </a:lnTo>
                    <a:lnTo>
                      <a:pt x="35" y="6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19" name="Freeform 499"/>
              <p:cNvSpPr>
                <a:spLocks noEditPoints="1"/>
              </p:cNvSpPr>
              <p:nvPr userDrawn="1"/>
            </p:nvSpPr>
            <p:spPr bwMode="auto">
              <a:xfrm>
                <a:off x="514" y="3485"/>
                <a:ext cx="45" cy="44"/>
              </a:xfrm>
              <a:custGeom>
                <a:avLst/>
                <a:gdLst/>
                <a:ahLst/>
                <a:cxnLst>
                  <a:cxn ang="0">
                    <a:pos x="91" y="111"/>
                  </a:cxn>
                  <a:cxn ang="0">
                    <a:pos x="44" y="111"/>
                  </a:cxn>
                  <a:cxn ang="0">
                    <a:pos x="37" y="133"/>
                  </a:cxn>
                  <a:cxn ang="0">
                    <a:pos x="0" y="133"/>
                  </a:cxn>
                  <a:cxn ang="0">
                    <a:pos x="41" y="0"/>
                  </a:cxn>
                  <a:cxn ang="0">
                    <a:pos x="95" y="0"/>
                  </a:cxn>
                  <a:cxn ang="0">
                    <a:pos x="135" y="133"/>
                  </a:cxn>
                  <a:cxn ang="0">
                    <a:pos x="99" y="133"/>
                  </a:cxn>
                  <a:cxn ang="0">
                    <a:pos x="91" y="111"/>
                  </a:cxn>
                  <a:cxn ang="0">
                    <a:pos x="85" y="84"/>
                  </a:cxn>
                  <a:cxn ang="0">
                    <a:pos x="68" y="26"/>
                  </a:cxn>
                  <a:cxn ang="0">
                    <a:pos x="68" y="26"/>
                  </a:cxn>
                  <a:cxn ang="0">
                    <a:pos x="52" y="84"/>
                  </a:cxn>
                  <a:cxn ang="0">
                    <a:pos x="85" y="84"/>
                  </a:cxn>
                </a:cxnLst>
                <a:rect l="0" t="0" r="r" b="b"/>
                <a:pathLst>
                  <a:path w="135" h="133">
                    <a:moveTo>
                      <a:pt x="91" y="111"/>
                    </a:moveTo>
                    <a:lnTo>
                      <a:pt x="44" y="111"/>
                    </a:lnTo>
                    <a:lnTo>
                      <a:pt x="37" y="133"/>
                    </a:lnTo>
                    <a:lnTo>
                      <a:pt x="0" y="133"/>
                    </a:lnTo>
                    <a:lnTo>
                      <a:pt x="41" y="0"/>
                    </a:lnTo>
                    <a:lnTo>
                      <a:pt x="95" y="0"/>
                    </a:lnTo>
                    <a:lnTo>
                      <a:pt x="135" y="133"/>
                    </a:lnTo>
                    <a:lnTo>
                      <a:pt x="99" y="133"/>
                    </a:lnTo>
                    <a:lnTo>
                      <a:pt x="91" y="111"/>
                    </a:lnTo>
                    <a:close/>
                    <a:moveTo>
                      <a:pt x="85" y="84"/>
                    </a:moveTo>
                    <a:lnTo>
                      <a:pt x="68" y="26"/>
                    </a:lnTo>
                    <a:lnTo>
                      <a:pt x="68" y="26"/>
                    </a:lnTo>
                    <a:lnTo>
                      <a:pt x="52" y="84"/>
                    </a:lnTo>
                    <a:lnTo>
                      <a:pt x="85" y="84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20" name="Freeform 500"/>
              <p:cNvSpPr>
                <a:spLocks/>
              </p:cNvSpPr>
              <p:nvPr userDrawn="1"/>
            </p:nvSpPr>
            <p:spPr bwMode="auto">
              <a:xfrm>
                <a:off x="561" y="3484"/>
                <a:ext cx="39" cy="45"/>
              </a:xfrm>
              <a:custGeom>
                <a:avLst/>
                <a:gdLst/>
                <a:ahLst/>
                <a:cxnLst>
                  <a:cxn ang="0">
                    <a:pos x="117" y="96"/>
                  </a:cxn>
                  <a:cxn ang="0">
                    <a:pos x="116" y="108"/>
                  </a:cxn>
                  <a:cxn ang="0">
                    <a:pos x="111" y="120"/>
                  </a:cxn>
                  <a:cxn ang="0">
                    <a:pos x="100" y="129"/>
                  </a:cxn>
                  <a:cxn ang="0">
                    <a:pos x="85" y="134"/>
                  </a:cxn>
                  <a:cxn ang="0">
                    <a:pos x="73" y="135"/>
                  </a:cxn>
                  <a:cxn ang="0">
                    <a:pos x="54" y="135"/>
                  </a:cxn>
                  <a:cxn ang="0">
                    <a:pos x="42" y="135"/>
                  </a:cxn>
                  <a:cxn ang="0">
                    <a:pos x="28" y="133"/>
                  </a:cxn>
                  <a:cxn ang="0">
                    <a:pos x="19" y="128"/>
                  </a:cxn>
                  <a:cxn ang="0">
                    <a:pos x="9" y="120"/>
                  </a:cxn>
                  <a:cxn ang="0">
                    <a:pos x="4" y="111"/>
                  </a:cxn>
                  <a:cxn ang="0">
                    <a:pos x="0" y="95"/>
                  </a:cxn>
                  <a:cxn ang="0">
                    <a:pos x="0" y="50"/>
                  </a:cxn>
                  <a:cxn ang="0">
                    <a:pos x="3" y="28"/>
                  </a:cxn>
                  <a:cxn ang="0">
                    <a:pos x="11" y="13"/>
                  </a:cxn>
                  <a:cxn ang="0">
                    <a:pos x="23" y="5"/>
                  </a:cxn>
                  <a:cxn ang="0">
                    <a:pos x="41" y="1"/>
                  </a:cxn>
                  <a:cxn ang="0">
                    <a:pos x="63" y="0"/>
                  </a:cxn>
                  <a:cxn ang="0">
                    <a:pos x="83" y="0"/>
                  </a:cxn>
                  <a:cxn ang="0">
                    <a:pos x="97" y="4"/>
                  </a:cxn>
                  <a:cxn ang="0">
                    <a:pos x="110" y="11"/>
                  </a:cxn>
                  <a:cxn ang="0">
                    <a:pos x="116" y="23"/>
                  </a:cxn>
                  <a:cxn ang="0">
                    <a:pos x="117" y="43"/>
                  </a:cxn>
                  <a:cxn ang="0">
                    <a:pos x="81" y="48"/>
                  </a:cxn>
                  <a:cxn ang="0">
                    <a:pos x="80" y="39"/>
                  </a:cxn>
                  <a:cxn ang="0">
                    <a:pos x="76" y="34"/>
                  </a:cxn>
                  <a:cxn ang="0">
                    <a:pos x="70" y="32"/>
                  </a:cxn>
                  <a:cxn ang="0">
                    <a:pos x="64" y="31"/>
                  </a:cxn>
                  <a:cxn ang="0">
                    <a:pos x="53" y="31"/>
                  </a:cxn>
                  <a:cxn ang="0">
                    <a:pos x="43" y="33"/>
                  </a:cxn>
                  <a:cxn ang="0">
                    <a:pos x="39" y="39"/>
                  </a:cxn>
                  <a:cxn ang="0">
                    <a:pos x="37" y="49"/>
                  </a:cxn>
                  <a:cxn ang="0">
                    <a:pos x="37" y="76"/>
                  </a:cxn>
                  <a:cxn ang="0">
                    <a:pos x="37" y="87"/>
                  </a:cxn>
                  <a:cxn ang="0">
                    <a:pos x="38" y="95"/>
                  </a:cxn>
                  <a:cxn ang="0">
                    <a:pos x="42" y="101"/>
                  </a:cxn>
                  <a:cxn ang="0">
                    <a:pos x="48" y="103"/>
                  </a:cxn>
                  <a:cxn ang="0">
                    <a:pos x="59" y="104"/>
                  </a:cxn>
                  <a:cxn ang="0">
                    <a:pos x="76" y="102"/>
                  </a:cxn>
                  <a:cxn ang="0">
                    <a:pos x="80" y="97"/>
                  </a:cxn>
                  <a:cxn ang="0">
                    <a:pos x="81" y="87"/>
                  </a:cxn>
                  <a:cxn ang="0">
                    <a:pos x="118" y="84"/>
                  </a:cxn>
                </a:cxnLst>
                <a:rect l="0" t="0" r="r" b="b"/>
                <a:pathLst>
                  <a:path w="118" h="135">
                    <a:moveTo>
                      <a:pt x="118" y="87"/>
                    </a:moveTo>
                    <a:lnTo>
                      <a:pt x="117" y="96"/>
                    </a:lnTo>
                    <a:lnTo>
                      <a:pt x="117" y="102"/>
                    </a:lnTo>
                    <a:lnTo>
                      <a:pt x="116" y="108"/>
                    </a:lnTo>
                    <a:lnTo>
                      <a:pt x="115" y="114"/>
                    </a:lnTo>
                    <a:lnTo>
                      <a:pt x="111" y="120"/>
                    </a:lnTo>
                    <a:lnTo>
                      <a:pt x="106" y="125"/>
                    </a:lnTo>
                    <a:lnTo>
                      <a:pt x="100" y="129"/>
                    </a:lnTo>
                    <a:lnTo>
                      <a:pt x="92" y="133"/>
                    </a:lnTo>
                    <a:lnTo>
                      <a:pt x="85" y="134"/>
                    </a:lnTo>
                    <a:lnTo>
                      <a:pt x="79" y="135"/>
                    </a:lnTo>
                    <a:lnTo>
                      <a:pt x="73" y="135"/>
                    </a:lnTo>
                    <a:lnTo>
                      <a:pt x="63" y="135"/>
                    </a:lnTo>
                    <a:lnTo>
                      <a:pt x="54" y="135"/>
                    </a:lnTo>
                    <a:lnTo>
                      <a:pt x="48" y="135"/>
                    </a:lnTo>
                    <a:lnTo>
                      <a:pt x="42" y="135"/>
                    </a:lnTo>
                    <a:lnTo>
                      <a:pt x="35" y="134"/>
                    </a:lnTo>
                    <a:lnTo>
                      <a:pt x="28" y="133"/>
                    </a:lnTo>
                    <a:lnTo>
                      <a:pt x="22" y="130"/>
                    </a:lnTo>
                    <a:lnTo>
                      <a:pt x="19" y="128"/>
                    </a:lnTo>
                    <a:lnTo>
                      <a:pt x="14" y="125"/>
                    </a:lnTo>
                    <a:lnTo>
                      <a:pt x="9" y="120"/>
                    </a:lnTo>
                    <a:lnTo>
                      <a:pt x="6" y="116"/>
                    </a:lnTo>
                    <a:lnTo>
                      <a:pt x="4" y="111"/>
                    </a:lnTo>
                    <a:lnTo>
                      <a:pt x="1" y="103"/>
                    </a:lnTo>
                    <a:lnTo>
                      <a:pt x="0" y="95"/>
                    </a:lnTo>
                    <a:lnTo>
                      <a:pt x="0" y="85"/>
                    </a:lnTo>
                    <a:lnTo>
                      <a:pt x="0" y="50"/>
                    </a:lnTo>
                    <a:lnTo>
                      <a:pt x="1" y="38"/>
                    </a:lnTo>
                    <a:lnTo>
                      <a:pt x="3" y="28"/>
                    </a:lnTo>
                    <a:lnTo>
                      <a:pt x="6" y="20"/>
                    </a:lnTo>
                    <a:lnTo>
                      <a:pt x="11" y="13"/>
                    </a:lnTo>
                    <a:lnTo>
                      <a:pt x="16" y="9"/>
                    </a:lnTo>
                    <a:lnTo>
                      <a:pt x="23" y="5"/>
                    </a:lnTo>
                    <a:lnTo>
                      <a:pt x="32" y="2"/>
                    </a:lnTo>
                    <a:lnTo>
                      <a:pt x="41" y="1"/>
                    </a:lnTo>
                    <a:lnTo>
                      <a:pt x="51" y="0"/>
                    </a:lnTo>
                    <a:lnTo>
                      <a:pt x="63" y="0"/>
                    </a:lnTo>
                    <a:lnTo>
                      <a:pt x="74" y="0"/>
                    </a:lnTo>
                    <a:lnTo>
                      <a:pt x="83" y="0"/>
                    </a:lnTo>
                    <a:lnTo>
                      <a:pt x="90" y="1"/>
                    </a:lnTo>
                    <a:lnTo>
                      <a:pt x="97" y="4"/>
                    </a:lnTo>
                    <a:lnTo>
                      <a:pt x="105" y="6"/>
                    </a:lnTo>
                    <a:lnTo>
                      <a:pt x="110" y="11"/>
                    </a:lnTo>
                    <a:lnTo>
                      <a:pt x="112" y="16"/>
                    </a:lnTo>
                    <a:lnTo>
                      <a:pt x="116" y="23"/>
                    </a:lnTo>
                    <a:lnTo>
                      <a:pt x="117" y="32"/>
                    </a:lnTo>
                    <a:lnTo>
                      <a:pt x="117" y="43"/>
                    </a:lnTo>
                    <a:lnTo>
                      <a:pt x="117" y="48"/>
                    </a:lnTo>
                    <a:lnTo>
                      <a:pt x="81" y="48"/>
                    </a:lnTo>
                    <a:lnTo>
                      <a:pt x="81" y="43"/>
                    </a:lnTo>
                    <a:lnTo>
                      <a:pt x="80" y="39"/>
                    </a:lnTo>
                    <a:lnTo>
                      <a:pt x="79" y="37"/>
                    </a:lnTo>
                    <a:lnTo>
                      <a:pt x="76" y="34"/>
                    </a:lnTo>
                    <a:lnTo>
                      <a:pt x="74" y="32"/>
                    </a:lnTo>
                    <a:lnTo>
                      <a:pt x="70" y="32"/>
                    </a:lnTo>
                    <a:lnTo>
                      <a:pt x="68" y="31"/>
                    </a:lnTo>
                    <a:lnTo>
                      <a:pt x="64" y="31"/>
                    </a:lnTo>
                    <a:lnTo>
                      <a:pt x="59" y="31"/>
                    </a:lnTo>
                    <a:lnTo>
                      <a:pt x="53" y="31"/>
                    </a:lnTo>
                    <a:lnTo>
                      <a:pt x="47" y="32"/>
                    </a:lnTo>
                    <a:lnTo>
                      <a:pt x="43" y="33"/>
                    </a:lnTo>
                    <a:lnTo>
                      <a:pt x="41" y="36"/>
                    </a:lnTo>
                    <a:lnTo>
                      <a:pt x="39" y="39"/>
                    </a:lnTo>
                    <a:lnTo>
                      <a:pt x="38" y="43"/>
                    </a:lnTo>
                    <a:lnTo>
                      <a:pt x="37" y="49"/>
                    </a:lnTo>
                    <a:lnTo>
                      <a:pt x="37" y="55"/>
                    </a:lnTo>
                    <a:lnTo>
                      <a:pt x="37" y="76"/>
                    </a:lnTo>
                    <a:lnTo>
                      <a:pt x="37" y="82"/>
                    </a:lnTo>
                    <a:lnTo>
                      <a:pt x="37" y="87"/>
                    </a:lnTo>
                    <a:lnTo>
                      <a:pt x="37" y="91"/>
                    </a:lnTo>
                    <a:lnTo>
                      <a:pt x="38" y="95"/>
                    </a:lnTo>
                    <a:lnTo>
                      <a:pt x="39" y="98"/>
                    </a:lnTo>
                    <a:lnTo>
                      <a:pt x="42" y="101"/>
                    </a:lnTo>
                    <a:lnTo>
                      <a:pt x="44" y="102"/>
                    </a:lnTo>
                    <a:lnTo>
                      <a:pt x="48" y="103"/>
                    </a:lnTo>
                    <a:lnTo>
                      <a:pt x="53" y="104"/>
                    </a:lnTo>
                    <a:lnTo>
                      <a:pt x="59" y="104"/>
                    </a:lnTo>
                    <a:lnTo>
                      <a:pt x="69" y="103"/>
                    </a:lnTo>
                    <a:lnTo>
                      <a:pt x="76" y="102"/>
                    </a:lnTo>
                    <a:lnTo>
                      <a:pt x="79" y="100"/>
                    </a:lnTo>
                    <a:lnTo>
                      <a:pt x="80" y="97"/>
                    </a:lnTo>
                    <a:lnTo>
                      <a:pt x="80" y="92"/>
                    </a:lnTo>
                    <a:lnTo>
                      <a:pt x="81" y="87"/>
                    </a:lnTo>
                    <a:lnTo>
                      <a:pt x="81" y="84"/>
                    </a:lnTo>
                    <a:lnTo>
                      <a:pt x="118" y="84"/>
                    </a:lnTo>
                    <a:lnTo>
                      <a:pt x="118" y="8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21" name="Freeform 501"/>
              <p:cNvSpPr>
                <a:spLocks/>
              </p:cNvSpPr>
              <p:nvPr userDrawn="1"/>
            </p:nvSpPr>
            <p:spPr bwMode="auto">
              <a:xfrm>
                <a:off x="606" y="3485"/>
                <a:ext cx="39" cy="44"/>
              </a:xfrm>
              <a:custGeom>
                <a:avLst/>
                <a:gdLst/>
                <a:ahLst/>
                <a:cxnLst>
                  <a:cxn ang="0">
                    <a:pos x="117" y="0"/>
                  </a:cxn>
                  <a:cxn ang="0">
                    <a:pos x="117" y="133"/>
                  </a:cxn>
                  <a:cxn ang="0">
                    <a:pos x="82" y="133"/>
                  </a:cxn>
                  <a:cxn ang="0">
                    <a:pos x="82" y="81"/>
                  </a:cxn>
                  <a:cxn ang="0">
                    <a:pos x="35" y="81"/>
                  </a:cxn>
                  <a:cxn ang="0">
                    <a:pos x="35" y="133"/>
                  </a:cxn>
                  <a:cxn ang="0">
                    <a:pos x="0" y="133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35" y="49"/>
                  </a:cxn>
                  <a:cxn ang="0">
                    <a:pos x="82" y="49"/>
                  </a:cxn>
                  <a:cxn ang="0">
                    <a:pos x="82" y="0"/>
                  </a:cxn>
                  <a:cxn ang="0">
                    <a:pos x="117" y="0"/>
                  </a:cxn>
                </a:cxnLst>
                <a:rect l="0" t="0" r="r" b="b"/>
                <a:pathLst>
                  <a:path w="117" h="133">
                    <a:moveTo>
                      <a:pt x="117" y="0"/>
                    </a:moveTo>
                    <a:lnTo>
                      <a:pt x="117" y="133"/>
                    </a:lnTo>
                    <a:lnTo>
                      <a:pt x="82" y="133"/>
                    </a:lnTo>
                    <a:lnTo>
                      <a:pt x="82" y="81"/>
                    </a:lnTo>
                    <a:lnTo>
                      <a:pt x="35" y="81"/>
                    </a:lnTo>
                    <a:lnTo>
                      <a:pt x="35" y="133"/>
                    </a:lnTo>
                    <a:lnTo>
                      <a:pt x="0" y="133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49"/>
                    </a:lnTo>
                    <a:lnTo>
                      <a:pt x="82" y="49"/>
                    </a:lnTo>
                    <a:lnTo>
                      <a:pt x="82" y="0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22" name="Freeform 502"/>
              <p:cNvSpPr>
                <a:spLocks noEditPoints="1"/>
              </p:cNvSpPr>
              <p:nvPr userDrawn="1"/>
            </p:nvSpPr>
            <p:spPr bwMode="auto">
              <a:xfrm>
                <a:off x="651" y="3484"/>
                <a:ext cx="41" cy="45"/>
              </a:xfrm>
              <a:custGeom>
                <a:avLst/>
                <a:gdLst/>
                <a:ahLst/>
                <a:cxnLst>
                  <a:cxn ang="0">
                    <a:pos x="50" y="135"/>
                  </a:cxn>
                  <a:cxn ang="0">
                    <a:pos x="33" y="133"/>
                  </a:cxn>
                  <a:cxn ang="0">
                    <a:pos x="17" y="127"/>
                  </a:cxn>
                  <a:cxn ang="0">
                    <a:pos x="7" y="116"/>
                  </a:cxn>
                  <a:cxn ang="0">
                    <a:pos x="1" y="97"/>
                  </a:cxn>
                  <a:cxn ang="0">
                    <a:pos x="0" y="48"/>
                  </a:cxn>
                  <a:cxn ang="0">
                    <a:pos x="1" y="34"/>
                  </a:cxn>
                  <a:cxn ang="0">
                    <a:pos x="4" y="23"/>
                  </a:cxn>
                  <a:cxn ang="0">
                    <a:pos x="9" y="15"/>
                  </a:cxn>
                  <a:cxn ang="0">
                    <a:pos x="17" y="9"/>
                  </a:cxn>
                  <a:cxn ang="0">
                    <a:pos x="36" y="1"/>
                  </a:cxn>
                  <a:cxn ang="0">
                    <a:pos x="61" y="0"/>
                  </a:cxn>
                  <a:cxn ang="0">
                    <a:pos x="87" y="1"/>
                  </a:cxn>
                  <a:cxn ang="0">
                    <a:pos x="105" y="9"/>
                  </a:cxn>
                  <a:cxn ang="0">
                    <a:pos x="114" y="15"/>
                  </a:cxn>
                  <a:cxn ang="0">
                    <a:pos x="119" y="23"/>
                  </a:cxn>
                  <a:cxn ang="0">
                    <a:pos x="123" y="34"/>
                  </a:cxn>
                  <a:cxn ang="0">
                    <a:pos x="124" y="48"/>
                  </a:cxn>
                  <a:cxn ang="0">
                    <a:pos x="123" y="97"/>
                  </a:cxn>
                  <a:cxn ang="0">
                    <a:pos x="116" y="116"/>
                  </a:cxn>
                  <a:cxn ang="0">
                    <a:pos x="107" y="127"/>
                  </a:cxn>
                  <a:cxn ang="0">
                    <a:pos x="91" y="133"/>
                  </a:cxn>
                  <a:cxn ang="0">
                    <a:pos x="72" y="135"/>
                  </a:cxn>
                  <a:cxn ang="0">
                    <a:pos x="61" y="104"/>
                  </a:cxn>
                  <a:cxn ang="0">
                    <a:pos x="73" y="103"/>
                  </a:cxn>
                  <a:cxn ang="0">
                    <a:pos x="82" y="101"/>
                  </a:cxn>
                  <a:cxn ang="0">
                    <a:pos x="86" y="95"/>
                  </a:cxn>
                  <a:cxn ang="0">
                    <a:pos x="87" y="82"/>
                  </a:cxn>
                  <a:cxn ang="0">
                    <a:pos x="87" y="45"/>
                  </a:cxn>
                  <a:cxn ang="0">
                    <a:pos x="83" y="37"/>
                  </a:cxn>
                  <a:cxn ang="0">
                    <a:pos x="78" y="33"/>
                  </a:cxn>
                  <a:cxn ang="0">
                    <a:pos x="68" y="31"/>
                  </a:cxn>
                  <a:cxn ang="0">
                    <a:pos x="55" y="31"/>
                  </a:cxn>
                  <a:cxn ang="0">
                    <a:pos x="45" y="33"/>
                  </a:cxn>
                  <a:cxn ang="0">
                    <a:pos x="39" y="37"/>
                  </a:cxn>
                  <a:cxn ang="0">
                    <a:pos x="36" y="45"/>
                  </a:cxn>
                  <a:cxn ang="0">
                    <a:pos x="36" y="82"/>
                  </a:cxn>
                  <a:cxn ang="0">
                    <a:pos x="38" y="95"/>
                  </a:cxn>
                  <a:cxn ang="0">
                    <a:pos x="41" y="101"/>
                  </a:cxn>
                  <a:cxn ang="0">
                    <a:pos x="49" y="103"/>
                  </a:cxn>
                  <a:cxn ang="0">
                    <a:pos x="61" y="104"/>
                  </a:cxn>
                </a:cxnLst>
                <a:rect l="0" t="0" r="r" b="b"/>
                <a:pathLst>
                  <a:path w="124" h="135">
                    <a:moveTo>
                      <a:pt x="61" y="135"/>
                    </a:moveTo>
                    <a:lnTo>
                      <a:pt x="50" y="135"/>
                    </a:lnTo>
                    <a:lnTo>
                      <a:pt x="41" y="134"/>
                    </a:lnTo>
                    <a:lnTo>
                      <a:pt x="33" y="133"/>
                    </a:lnTo>
                    <a:lnTo>
                      <a:pt x="24" y="130"/>
                    </a:lnTo>
                    <a:lnTo>
                      <a:pt x="17" y="127"/>
                    </a:lnTo>
                    <a:lnTo>
                      <a:pt x="11" y="122"/>
                    </a:lnTo>
                    <a:lnTo>
                      <a:pt x="7" y="116"/>
                    </a:lnTo>
                    <a:lnTo>
                      <a:pt x="3" y="107"/>
                    </a:lnTo>
                    <a:lnTo>
                      <a:pt x="1" y="97"/>
                    </a:lnTo>
                    <a:lnTo>
                      <a:pt x="0" y="86"/>
                    </a:lnTo>
                    <a:lnTo>
                      <a:pt x="0" y="48"/>
                    </a:lnTo>
                    <a:lnTo>
                      <a:pt x="0" y="42"/>
                    </a:lnTo>
                    <a:lnTo>
                      <a:pt x="1" y="34"/>
                    </a:lnTo>
                    <a:lnTo>
                      <a:pt x="2" y="29"/>
                    </a:lnTo>
                    <a:lnTo>
                      <a:pt x="4" y="23"/>
                    </a:lnTo>
                    <a:lnTo>
                      <a:pt x="7" y="18"/>
                    </a:lnTo>
                    <a:lnTo>
                      <a:pt x="9" y="15"/>
                    </a:lnTo>
                    <a:lnTo>
                      <a:pt x="13" y="11"/>
                    </a:lnTo>
                    <a:lnTo>
                      <a:pt x="17" y="9"/>
                    </a:lnTo>
                    <a:lnTo>
                      <a:pt x="27" y="5"/>
                    </a:lnTo>
                    <a:lnTo>
                      <a:pt x="36" y="1"/>
                    </a:lnTo>
                    <a:lnTo>
                      <a:pt x="47" y="0"/>
                    </a:lnTo>
                    <a:lnTo>
                      <a:pt x="61" y="0"/>
                    </a:lnTo>
                    <a:lnTo>
                      <a:pt x="75" y="0"/>
                    </a:lnTo>
                    <a:lnTo>
                      <a:pt x="87" y="1"/>
                    </a:lnTo>
                    <a:lnTo>
                      <a:pt x="97" y="5"/>
                    </a:lnTo>
                    <a:lnTo>
                      <a:pt x="105" y="9"/>
                    </a:lnTo>
                    <a:lnTo>
                      <a:pt x="110" y="11"/>
                    </a:lnTo>
                    <a:lnTo>
                      <a:pt x="114" y="15"/>
                    </a:lnTo>
                    <a:lnTo>
                      <a:pt x="116" y="18"/>
                    </a:lnTo>
                    <a:lnTo>
                      <a:pt x="119" y="23"/>
                    </a:lnTo>
                    <a:lnTo>
                      <a:pt x="121" y="29"/>
                    </a:lnTo>
                    <a:lnTo>
                      <a:pt x="123" y="34"/>
                    </a:lnTo>
                    <a:lnTo>
                      <a:pt x="123" y="42"/>
                    </a:lnTo>
                    <a:lnTo>
                      <a:pt x="124" y="48"/>
                    </a:lnTo>
                    <a:lnTo>
                      <a:pt x="124" y="86"/>
                    </a:lnTo>
                    <a:lnTo>
                      <a:pt x="123" y="97"/>
                    </a:lnTo>
                    <a:lnTo>
                      <a:pt x="120" y="107"/>
                    </a:lnTo>
                    <a:lnTo>
                      <a:pt x="116" y="116"/>
                    </a:lnTo>
                    <a:lnTo>
                      <a:pt x="111" y="122"/>
                    </a:lnTo>
                    <a:lnTo>
                      <a:pt x="107" y="127"/>
                    </a:lnTo>
                    <a:lnTo>
                      <a:pt x="99" y="130"/>
                    </a:lnTo>
                    <a:lnTo>
                      <a:pt x="91" y="133"/>
                    </a:lnTo>
                    <a:lnTo>
                      <a:pt x="82" y="134"/>
                    </a:lnTo>
                    <a:lnTo>
                      <a:pt x="72" y="135"/>
                    </a:lnTo>
                    <a:lnTo>
                      <a:pt x="61" y="135"/>
                    </a:lnTo>
                    <a:close/>
                    <a:moveTo>
                      <a:pt x="61" y="104"/>
                    </a:moveTo>
                    <a:lnTo>
                      <a:pt x="68" y="104"/>
                    </a:lnTo>
                    <a:lnTo>
                      <a:pt x="73" y="103"/>
                    </a:lnTo>
                    <a:lnTo>
                      <a:pt x="78" y="102"/>
                    </a:lnTo>
                    <a:lnTo>
                      <a:pt x="82" y="101"/>
                    </a:lnTo>
                    <a:lnTo>
                      <a:pt x="83" y="98"/>
                    </a:lnTo>
                    <a:lnTo>
                      <a:pt x="86" y="95"/>
                    </a:lnTo>
                    <a:lnTo>
                      <a:pt x="87" y="88"/>
                    </a:lnTo>
                    <a:lnTo>
                      <a:pt x="87" y="82"/>
                    </a:lnTo>
                    <a:lnTo>
                      <a:pt x="87" y="53"/>
                    </a:lnTo>
                    <a:lnTo>
                      <a:pt x="87" y="45"/>
                    </a:lnTo>
                    <a:lnTo>
                      <a:pt x="86" y="41"/>
                    </a:lnTo>
                    <a:lnTo>
                      <a:pt x="83" y="37"/>
                    </a:lnTo>
                    <a:lnTo>
                      <a:pt x="82" y="34"/>
                    </a:lnTo>
                    <a:lnTo>
                      <a:pt x="78" y="33"/>
                    </a:lnTo>
                    <a:lnTo>
                      <a:pt x="73" y="32"/>
                    </a:lnTo>
                    <a:lnTo>
                      <a:pt x="68" y="31"/>
                    </a:lnTo>
                    <a:lnTo>
                      <a:pt x="61" y="31"/>
                    </a:lnTo>
                    <a:lnTo>
                      <a:pt x="55" y="31"/>
                    </a:lnTo>
                    <a:lnTo>
                      <a:pt x="49" y="32"/>
                    </a:lnTo>
                    <a:lnTo>
                      <a:pt x="45" y="33"/>
                    </a:lnTo>
                    <a:lnTo>
                      <a:pt x="41" y="34"/>
                    </a:lnTo>
                    <a:lnTo>
                      <a:pt x="39" y="37"/>
                    </a:lnTo>
                    <a:lnTo>
                      <a:pt x="38" y="41"/>
                    </a:lnTo>
                    <a:lnTo>
                      <a:pt x="36" y="45"/>
                    </a:lnTo>
                    <a:lnTo>
                      <a:pt x="36" y="53"/>
                    </a:lnTo>
                    <a:lnTo>
                      <a:pt x="36" y="82"/>
                    </a:lnTo>
                    <a:lnTo>
                      <a:pt x="36" y="88"/>
                    </a:lnTo>
                    <a:lnTo>
                      <a:pt x="38" y="95"/>
                    </a:lnTo>
                    <a:lnTo>
                      <a:pt x="39" y="98"/>
                    </a:lnTo>
                    <a:lnTo>
                      <a:pt x="41" y="101"/>
                    </a:lnTo>
                    <a:lnTo>
                      <a:pt x="45" y="102"/>
                    </a:lnTo>
                    <a:lnTo>
                      <a:pt x="49" y="103"/>
                    </a:lnTo>
                    <a:lnTo>
                      <a:pt x="55" y="104"/>
                    </a:lnTo>
                    <a:lnTo>
                      <a:pt x="61" y="104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23" name="Freeform 503"/>
              <p:cNvSpPr>
                <a:spLocks noEditPoints="1"/>
              </p:cNvSpPr>
              <p:nvPr userDrawn="1"/>
            </p:nvSpPr>
            <p:spPr bwMode="auto">
              <a:xfrm>
                <a:off x="693" y="3485"/>
                <a:ext cx="48" cy="56"/>
              </a:xfrm>
              <a:custGeom>
                <a:avLst/>
                <a:gdLst/>
                <a:ahLst/>
                <a:cxnLst>
                  <a:cxn ang="0">
                    <a:pos x="144" y="169"/>
                  </a:cxn>
                  <a:cxn ang="0">
                    <a:pos x="109" y="169"/>
                  </a:cxn>
                  <a:cxn ang="0">
                    <a:pos x="109" y="133"/>
                  </a:cxn>
                  <a:cxn ang="0">
                    <a:pos x="36" y="133"/>
                  </a:cxn>
                  <a:cxn ang="0">
                    <a:pos x="36" y="169"/>
                  </a:cxn>
                  <a:cxn ang="0">
                    <a:pos x="0" y="169"/>
                  </a:cxn>
                  <a:cxn ang="0">
                    <a:pos x="0" y="102"/>
                  </a:cxn>
                  <a:cxn ang="0">
                    <a:pos x="10" y="102"/>
                  </a:cxn>
                  <a:cxn ang="0">
                    <a:pos x="14" y="99"/>
                  </a:cxn>
                  <a:cxn ang="0">
                    <a:pos x="16" y="95"/>
                  </a:cxn>
                  <a:cxn ang="0">
                    <a:pos x="19" y="91"/>
                  </a:cxn>
                  <a:cxn ang="0">
                    <a:pos x="23" y="86"/>
                  </a:cxn>
                  <a:cxn ang="0">
                    <a:pos x="25" y="79"/>
                  </a:cxn>
                  <a:cxn ang="0">
                    <a:pos x="28" y="69"/>
                  </a:cxn>
                  <a:cxn ang="0">
                    <a:pos x="29" y="58"/>
                  </a:cxn>
                  <a:cxn ang="0">
                    <a:pos x="29" y="44"/>
                  </a:cxn>
                  <a:cxn ang="0">
                    <a:pos x="29" y="0"/>
                  </a:cxn>
                  <a:cxn ang="0">
                    <a:pos x="131" y="0"/>
                  </a:cxn>
                  <a:cxn ang="0">
                    <a:pos x="131" y="102"/>
                  </a:cxn>
                  <a:cxn ang="0">
                    <a:pos x="144" y="102"/>
                  </a:cxn>
                  <a:cxn ang="0">
                    <a:pos x="144" y="169"/>
                  </a:cxn>
                  <a:cxn ang="0">
                    <a:pos x="95" y="102"/>
                  </a:cxn>
                  <a:cxn ang="0">
                    <a:pos x="95" y="31"/>
                  </a:cxn>
                  <a:cxn ang="0">
                    <a:pos x="64" y="31"/>
                  </a:cxn>
                  <a:cxn ang="0">
                    <a:pos x="64" y="44"/>
                  </a:cxn>
                  <a:cxn ang="0">
                    <a:pos x="63" y="62"/>
                  </a:cxn>
                  <a:cxn ang="0">
                    <a:pos x="62" y="75"/>
                  </a:cxn>
                  <a:cxn ang="0">
                    <a:pos x="60" y="86"/>
                  </a:cxn>
                  <a:cxn ang="0">
                    <a:pos x="56" y="94"/>
                  </a:cxn>
                  <a:cxn ang="0">
                    <a:pos x="53" y="97"/>
                  </a:cxn>
                  <a:cxn ang="0">
                    <a:pos x="50" y="102"/>
                  </a:cxn>
                  <a:cxn ang="0">
                    <a:pos x="95" y="102"/>
                  </a:cxn>
                </a:cxnLst>
                <a:rect l="0" t="0" r="r" b="b"/>
                <a:pathLst>
                  <a:path w="144" h="169">
                    <a:moveTo>
                      <a:pt x="144" y="169"/>
                    </a:moveTo>
                    <a:lnTo>
                      <a:pt x="109" y="169"/>
                    </a:lnTo>
                    <a:lnTo>
                      <a:pt x="109" y="133"/>
                    </a:lnTo>
                    <a:lnTo>
                      <a:pt x="36" y="133"/>
                    </a:lnTo>
                    <a:lnTo>
                      <a:pt x="36" y="169"/>
                    </a:lnTo>
                    <a:lnTo>
                      <a:pt x="0" y="169"/>
                    </a:lnTo>
                    <a:lnTo>
                      <a:pt x="0" y="102"/>
                    </a:lnTo>
                    <a:lnTo>
                      <a:pt x="10" y="102"/>
                    </a:lnTo>
                    <a:lnTo>
                      <a:pt x="14" y="99"/>
                    </a:lnTo>
                    <a:lnTo>
                      <a:pt x="16" y="95"/>
                    </a:lnTo>
                    <a:lnTo>
                      <a:pt x="19" y="91"/>
                    </a:lnTo>
                    <a:lnTo>
                      <a:pt x="23" y="86"/>
                    </a:lnTo>
                    <a:lnTo>
                      <a:pt x="25" y="79"/>
                    </a:lnTo>
                    <a:lnTo>
                      <a:pt x="28" y="69"/>
                    </a:lnTo>
                    <a:lnTo>
                      <a:pt x="29" y="58"/>
                    </a:lnTo>
                    <a:lnTo>
                      <a:pt x="29" y="44"/>
                    </a:lnTo>
                    <a:lnTo>
                      <a:pt x="29" y="0"/>
                    </a:lnTo>
                    <a:lnTo>
                      <a:pt x="131" y="0"/>
                    </a:lnTo>
                    <a:lnTo>
                      <a:pt x="131" y="102"/>
                    </a:lnTo>
                    <a:lnTo>
                      <a:pt x="144" y="102"/>
                    </a:lnTo>
                    <a:lnTo>
                      <a:pt x="144" y="169"/>
                    </a:lnTo>
                    <a:close/>
                    <a:moveTo>
                      <a:pt x="95" y="102"/>
                    </a:moveTo>
                    <a:lnTo>
                      <a:pt x="95" y="31"/>
                    </a:lnTo>
                    <a:lnTo>
                      <a:pt x="64" y="31"/>
                    </a:lnTo>
                    <a:lnTo>
                      <a:pt x="64" y="44"/>
                    </a:lnTo>
                    <a:lnTo>
                      <a:pt x="63" y="62"/>
                    </a:lnTo>
                    <a:lnTo>
                      <a:pt x="62" y="75"/>
                    </a:lnTo>
                    <a:lnTo>
                      <a:pt x="60" y="86"/>
                    </a:lnTo>
                    <a:lnTo>
                      <a:pt x="56" y="94"/>
                    </a:lnTo>
                    <a:lnTo>
                      <a:pt x="53" y="97"/>
                    </a:lnTo>
                    <a:lnTo>
                      <a:pt x="50" y="102"/>
                    </a:lnTo>
                    <a:lnTo>
                      <a:pt x="95" y="102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24" name="Freeform 504"/>
              <p:cNvSpPr>
                <a:spLocks noEditPoints="1"/>
              </p:cNvSpPr>
              <p:nvPr userDrawn="1"/>
            </p:nvSpPr>
            <p:spPr bwMode="auto">
              <a:xfrm>
                <a:off x="740" y="3485"/>
                <a:ext cx="45" cy="44"/>
              </a:xfrm>
              <a:custGeom>
                <a:avLst/>
                <a:gdLst/>
                <a:ahLst/>
                <a:cxnLst>
                  <a:cxn ang="0">
                    <a:pos x="91" y="111"/>
                  </a:cxn>
                  <a:cxn ang="0">
                    <a:pos x="43" y="111"/>
                  </a:cxn>
                  <a:cxn ang="0">
                    <a:pos x="37" y="133"/>
                  </a:cxn>
                  <a:cxn ang="0">
                    <a:pos x="0" y="133"/>
                  </a:cxn>
                  <a:cxn ang="0">
                    <a:pos x="39" y="0"/>
                  </a:cxn>
                  <a:cxn ang="0">
                    <a:pos x="93" y="0"/>
                  </a:cxn>
                  <a:cxn ang="0">
                    <a:pos x="134" y="133"/>
                  </a:cxn>
                  <a:cxn ang="0">
                    <a:pos x="98" y="133"/>
                  </a:cxn>
                  <a:cxn ang="0">
                    <a:pos x="91" y="111"/>
                  </a:cxn>
                  <a:cxn ang="0">
                    <a:pos x="83" y="84"/>
                  </a:cxn>
                  <a:cxn ang="0">
                    <a:pos x="67" y="26"/>
                  </a:cxn>
                  <a:cxn ang="0">
                    <a:pos x="67" y="26"/>
                  </a:cxn>
                  <a:cxn ang="0">
                    <a:pos x="50" y="84"/>
                  </a:cxn>
                  <a:cxn ang="0">
                    <a:pos x="83" y="84"/>
                  </a:cxn>
                </a:cxnLst>
                <a:rect l="0" t="0" r="r" b="b"/>
                <a:pathLst>
                  <a:path w="134" h="133">
                    <a:moveTo>
                      <a:pt x="91" y="111"/>
                    </a:moveTo>
                    <a:lnTo>
                      <a:pt x="43" y="111"/>
                    </a:lnTo>
                    <a:lnTo>
                      <a:pt x="37" y="133"/>
                    </a:lnTo>
                    <a:lnTo>
                      <a:pt x="0" y="133"/>
                    </a:lnTo>
                    <a:lnTo>
                      <a:pt x="39" y="0"/>
                    </a:lnTo>
                    <a:lnTo>
                      <a:pt x="93" y="0"/>
                    </a:lnTo>
                    <a:lnTo>
                      <a:pt x="134" y="133"/>
                    </a:lnTo>
                    <a:lnTo>
                      <a:pt x="98" y="133"/>
                    </a:lnTo>
                    <a:lnTo>
                      <a:pt x="91" y="111"/>
                    </a:lnTo>
                    <a:close/>
                    <a:moveTo>
                      <a:pt x="83" y="84"/>
                    </a:moveTo>
                    <a:lnTo>
                      <a:pt x="67" y="26"/>
                    </a:lnTo>
                    <a:lnTo>
                      <a:pt x="67" y="26"/>
                    </a:lnTo>
                    <a:lnTo>
                      <a:pt x="50" y="84"/>
                    </a:lnTo>
                    <a:lnTo>
                      <a:pt x="83" y="84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25" name="Freeform 505"/>
              <p:cNvSpPr>
                <a:spLocks noEditPoints="1"/>
              </p:cNvSpPr>
              <p:nvPr userDrawn="1"/>
            </p:nvSpPr>
            <p:spPr bwMode="auto">
              <a:xfrm>
                <a:off x="787" y="3485"/>
                <a:ext cx="38" cy="44"/>
              </a:xfrm>
              <a:custGeom>
                <a:avLst/>
                <a:gdLst/>
                <a:ahLst/>
                <a:cxnLst>
                  <a:cxn ang="0">
                    <a:pos x="36" y="133"/>
                  </a:cxn>
                  <a:cxn ang="0">
                    <a:pos x="0" y="133"/>
                  </a:cxn>
                  <a:cxn ang="0">
                    <a:pos x="0" y="0"/>
                  </a:cxn>
                  <a:cxn ang="0">
                    <a:pos x="68" y="0"/>
                  </a:cxn>
                  <a:cxn ang="0">
                    <a:pos x="79" y="0"/>
                  </a:cxn>
                  <a:cxn ang="0">
                    <a:pos x="89" y="3"/>
                  </a:cxn>
                  <a:cxn ang="0">
                    <a:pos x="96" y="6"/>
                  </a:cxn>
                  <a:cxn ang="0">
                    <a:pos x="103" y="11"/>
                  </a:cxn>
                  <a:cxn ang="0">
                    <a:pos x="107" y="17"/>
                  </a:cxn>
                  <a:cxn ang="0">
                    <a:pos x="110" y="26"/>
                  </a:cxn>
                  <a:cxn ang="0">
                    <a:pos x="112" y="36"/>
                  </a:cxn>
                  <a:cxn ang="0">
                    <a:pos x="114" y="48"/>
                  </a:cxn>
                  <a:cxn ang="0">
                    <a:pos x="112" y="62"/>
                  </a:cxn>
                  <a:cxn ang="0">
                    <a:pos x="111" y="73"/>
                  </a:cxn>
                  <a:cxn ang="0">
                    <a:pos x="109" y="81"/>
                  </a:cxn>
                  <a:cxn ang="0">
                    <a:pos x="104" y="87"/>
                  </a:cxn>
                  <a:cxn ang="0">
                    <a:pos x="101" y="91"/>
                  </a:cxn>
                  <a:cxn ang="0">
                    <a:pos x="98" y="92"/>
                  </a:cxn>
                  <a:cxn ang="0">
                    <a:pos x="95" y="95"/>
                  </a:cxn>
                  <a:cxn ang="0">
                    <a:pos x="90" y="96"/>
                  </a:cxn>
                  <a:cxn ang="0">
                    <a:pos x="80" y="99"/>
                  </a:cxn>
                  <a:cxn ang="0">
                    <a:pos x="68" y="99"/>
                  </a:cxn>
                  <a:cxn ang="0">
                    <a:pos x="36" y="99"/>
                  </a:cxn>
                  <a:cxn ang="0">
                    <a:pos x="36" y="133"/>
                  </a:cxn>
                  <a:cxn ang="0">
                    <a:pos x="36" y="68"/>
                  </a:cxn>
                  <a:cxn ang="0">
                    <a:pos x="61" y="68"/>
                  </a:cxn>
                  <a:cxn ang="0">
                    <a:pos x="66" y="68"/>
                  </a:cxn>
                  <a:cxn ang="0">
                    <a:pos x="69" y="67"/>
                  </a:cxn>
                  <a:cxn ang="0">
                    <a:pos x="72" y="67"/>
                  </a:cxn>
                  <a:cxn ang="0">
                    <a:pos x="74" y="64"/>
                  </a:cxn>
                  <a:cxn ang="0">
                    <a:pos x="75" y="59"/>
                  </a:cxn>
                  <a:cxn ang="0">
                    <a:pos x="77" y="48"/>
                  </a:cxn>
                  <a:cxn ang="0">
                    <a:pos x="75" y="40"/>
                  </a:cxn>
                  <a:cxn ang="0">
                    <a:pos x="73" y="35"/>
                  </a:cxn>
                  <a:cxn ang="0">
                    <a:pos x="72" y="32"/>
                  </a:cxn>
                  <a:cxn ang="0">
                    <a:pos x="69" y="31"/>
                  </a:cxn>
                  <a:cxn ang="0">
                    <a:pos x="66" y="31"/>
                  </a:cxn>
                  <a:cxn ang="0">
                    <a:pos x="61" y="31"/>
                  </a:cxn>
                  <a:cxn ang="0">
                    <a:pos x="36" y="31"/>
                  </a:cxn>
                  <a:cxn ang="0">
                    <a:pos x="36" y="68"/>
                  </a:cxn>
                </a:cxnLst>
                <a:rect l="0" t="0" r="r" b="b"/>
                <a:pathLst>
                  <a:path w="114" h="133">
                    <a:moveTo>
                      <a:pt x="36" y="133"/>
                    </a:moveTo>
                    <a:lnTo>
                      <a:pt x="0" y="133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79" y="0"/>
                    </a:lnTo>
                    <a:lnTo>
                      <a:pt x="89" y="3"/>
                    </a:lnTo>
                    <a:lnTo>
                      <a:pt x="96" y="6"/>
                    </a:lnTo>
                    <a:lnTo>
                      <a:pt x="103" y="11"/>
                    </a:lnTo>
                    <a:lnTo>
                      <a:pt x="107" y="17"/>
                    </a:lnTo>
                    <a:lnTo>
                      <a:pt x="110" y="26"/>
                    </a:lnTo>
                    <a:lnTo>
                      <a:pt x="112" y="36"/>
                    </a:lnTo>
                    <a:lnTo>
                      <a:pt x="114" y="48"/>
                    </a:lnTo>
                    <a:lnTo>
                      <a:pt x="112" y="62"/>
                    </a:lnTo>
                    <a:lnTo>
                      <a:pt x="111" y="73"/>
                    </a:lnTo>
                    <a:lnTo>
                      <a:pt x="109" y="81"/>
                    </a:lnTo>
                    <a:lnTo>
                      <a:pt x="104" y="87"/>
                    </a:lnTo>
                    <a:lnTo>
                      <a:pt x="101" y="91"/>
                    </a:lnTo>
                    <a:lnTo>
                      <a:pt x="98" y="92"/>
                    </a:lnTo>
                    <a:lnTo>
                      <a:pt x="95" y="95"/>
                    </a:lnTo>
                    <a:lnTo>
                      <a:pt x="90" y="96"/>
                    </a:lnTo>
                    <a:lnTo>
                      <a:pt x="80" y="99"/>
                    </a:lnTo>
                    <a:lnTo>
                      <a:pt x="68" y="99"/>
                    </a:lnTo>
                    <a:lnTo>
                      <a:pt x="36" y="99"/>
                    </a:lnTo>
                    <a:lnTo>
                      <a:pt x="36" y="133"/>
                    </a:lnTo>
                    <a:close/>
                    <a:moveTo>
                      <a:pt x="36" y="68"/>
                    </a:moveTo>
                    <a:lnTo>
                      <a:pt x="61" y="68"/>
                    </a:lnTo>
                    <a:lnTo>
                      <a:pt x="66" y="68"/>
                    </a:lnTo>
                    <a:lnTo>
                      <a:pt x="69" y="67"/>
                    </a:lnTo>
                    <a:lnTo>
                      <a:pt x="72" y="67"/>
                    </a:lnTo>
                    <a:lnTo>
                      <a:pt x="74" y="64"/>
                    </a:lnTo>
                    <a:lnTo>
                      <a:pt x="75" y="59"/>
                    </a:lnTo>
                    <a:lnTo>
                      <a:pt x="77" y="48"/>
                    </a:lnTo>
                    <a:lnTo>
                      <a:pt x="75" y="40"/>
                    </a:lnTo>
                    <a:lnTo>
                      <a:pt x="73" y="35"/>
                    </a:lnTo>
                    <a:lnTo>
                      <a:pt x="72" y="32"/>
                    </a:lnTo>
                    <a:lnTo>
                      <a:pt x="69" y="31"/>
                    </a:lnTo>
                    <a:lnTo>
                      <a:pt x="66" y="31"/>
                    </a:lnTo>
                    <a:lnTo>
                      <a:pt x="61" y="31"/>
                    </a:lnTo>
                    <a:lnTo>
                      <a:pt x="36" y="31"/>
                    </a:lnTo>
                    <a:lnTo>
                      <a:pt x="36" y="6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26" name="Freeform 506"/>
              <p:cNvSpPr>
                <a:spLocks/>
              </p:cNvSpPr>
              <p:nvPr userDrawn="1"/>
            </p:nvSpPr>
            <p:spPr bwMode="auto">
              <a:xfrm>
                <a:off x="1395" y="3187"/>
                <a:ext cx="40" cy="46"/>
              </a:xfrm>
              <a:custGeom>
                <a:avLst/>
                <a:gdLst/>
                <a:ahLst/>
                <a:cxnLst>
                  <a:cxn ang="0">
                    <a:pos x="118" y="96"/>
                  </a:cxn>
                  <a:cxn ang="0">
                    <a:pos x="116" y="109"/>
                  </a:cxn>
                  <a:cxn ang="0">
                    <a:pos x="110" y="121"/>
                  </a:cxn>
                  <a:cxn ang="0">
                    <a:pos x="99" y="129"/>
                  </a:cxn>
                  <a:cxn ang="0">
                    <a:pos x="84" y="134"/>
                  </a:cxn>
                  <a:cxn ang="0">
                    <a:pos x="72" y="136"/>
                  </a:cxn>
                  <a:cxn ang="0">
                    <a:pos x="55" y="136"/>
                  </a:cxn>
                  <a:cxn ang="0">
                    <a:pos x="41" y="136"/>
                  </a:cxn>
                  <a:cxn ang="0">
                    <a:pos x="28" y="133"/>
                  </a:cxn>
                  <a:cxn ang="0">
                    <a:pos x="18" y="128"/>
                  </a:cxn>
                  <a:cxn ang="0">
                    <a:pos x="9" y="122"/>
                  </a:cxn>
                  <a:cxn ang="0">
                    <a:pos x="3" y="111"/>
                  </a:cxn>
                  <a:cxn ang="0">
                    <a:pos x="1" y="95"/>
                  </a:cxn>
                  <a:cxn ang="0">
                    <a:pos x="0" y="51"/>
                  </a:cxn>
                  <a:cxn ang="0">
                    <a:pos x="3" y="29"/>
                  </a:cxn>
                  <a:cxn ang="0">
                    <a:pos x="11" y="14"/>
                  </a:cxn>
                  <a:cxn ang="0">
                    <a:pos x="24" y="5"/>
                  </a:cxn>
                  <a:cxn ang="0">
                    <a:pos x="41" y="2"/>
                  </a:cxn>
                  <a:cxn ang="0">
                    <a:pos x="64" y="0"/>
                  </a:cxn>
                  <a:cxn ang="0">
                    <a:pos x="83" y="0"/>
                  </a:cxn>
                  <a:cxn ang="0">
                    <a:pos x="98" y="4"/>
                  </a:cxn>
                  <a:cxn ang="0">
                    <a:pos x="109" y="11"/>
                  </a:cxn>
                  <a:cxn ang="0">
                    <a:pos x="115" y="24"/>
                  </a:cxn>
                  <a:cxn ang="0">
                    <a:pos x="118" y="43"/>
                  </a:cxn>
                  <a:cxn ang="0">
                    <a:pos x="81" y="50"/>
                  </a:cxn>
                  <a:cxn ang="0">
                    <a:pos x="79" y="40"/>
                  </a:cxn>
                  <a:cxn ang="0">
                    <a:pos x="77" y="35"/>
                  </a:cxn>
                  <a:cxn ang="0">
                    <a:pos x="71" y="32"/>
                  </a:cxn>
                  <a:cxn ang="0">
                    <a:pos x="64" y="31"/>
                  </a:cxn>
                  <a:cxn ang="0">
                    <a:pos x="52" y="31"/>
                  </a:cxn>
                  <a:cxn ang="0">
                    <a:pos x="44" y="34"/>
                  </a:cxn>
                  <a:cxn ang="0">
                    <a:pos x="39" y="40"/>
                  </a:cxn>
                  <a:cxn ang="0">
                    <a:pos x="38" y="50"/>
                  </a:cxn>
                  <a:cxn ang="0">
                    <a:pos x="36" y="77"/>
                  </a:cxn>
                  <a:cxn ang="0">
                    <a:pos x="38" y="88"/>
                  </a:cxn>
                  <a:cxn ang="0">
                    <a:pos x="39" y="95"/>
                  </a:cxn>
                  <a:cxn ang="0">
                    <a:pos x="43" y="101"/>
                  </a:cxn>
                  <a:cxn ang="0">
                    <a:pos x="49" y="104"/>
                  </a:cxn>
                  <a:cxn ang="0">
                    <a:pos x="60" y="105"/>
                  </a:cxn>
                  <a:cxn ang="0">
                    <a:pos x="76" y="102"/>
                  </a:cxn>
                  <a:cxn ang="0">
                    <a:pos x="79" y="98"/>
                  </a:cxn>
                  <a:cxn ang="0">
                    <a:pos x="81" y="88"/>
                  </a:cxn>
                  <a:cxn ang="0">
                    <a:pos x="118" y="84"/>
                  </a:cxn>
                </a:cxnLst>
                <a:rect l="0" t="0" r="r" b="b"/>
                <a:pathLst>
                  <a:path w="118" h="136">
                    <a:moveTo>
                      <a:pt x="118" y="88"/>
                    </a:moveTo>
                    <a:lnTo>
                      <a:pt x="118" y="96"/>
                    </a:lnTo>
                    <a:lnTo>
                      <a:pt x="118" y="102"/>
                    </a:lnTo>
                    <a:lnTo>
                      <a:pt x="116" y="109"/>
                    </a:lnTo>
                    <a:lnTo>
                      <a:pt x="114" y="115"/>
                    </a:lnTo>
                    <a:lnTo>
                      <a:pt x="110" y="121"/>
                    </a:lnTo>
                    <a:lnTo>
                      <a:pt x="105" y="126"/>
                    </a:lnTo>
                    <a:lnTo>
                      <a:pt x="99" y="129"/>
                    </a:lnTo>
                    <a:lnTo>
                      <a:pt x="92" y="133"/>
                    </a:lnTo>
                    <a:lnTo>
                      <a:pt x="84" y="134"/>
                    </a:lnTo>
                    <a:lnTo>
                      <a:pt x="78" y="136"/>
                    </a:lnTo>
                    <a:lnTo>
                      <a:pt x="72" y="136"/>
                    </a:lnTo>
                    <a:lnTo>
                      <a:pt x="64" y="136"/>
                    </a:lnTo>
                    <a:lnTo>
                      <a:pt x="55" y="136"/>
                    </a:lnTo>
                    <a:lnTo>
                      <a:pt x="48" y="136"/>
                    </a:lnTo>
                    <a:lnTo>
                      <a:pt x="41" y="136"/>
                    </a:lnTo>
                    <a:lnTo>
                      <a:pt x="35" y="134"/>
                    </a:lnTo>
                    <a:lnTo>
                      <a:pt x="28" y="133"/>
                    </a:lnTo>
                    <a:lnTo>
                      <a:pt x="23" y="131"/>
                    </a:lnTo>
                    <a:lnTo>
                      <a:pt x="18" y="128"/>
                    </a:lnTo>
                    <a:lnTo>
                      <a:pt x="13" y="126"/>
                    </a:lnTo>
                    <a:lnTo>
                      <a:pt x="9" y="122"/>
                    </a:lnTo>
                    <a:lnTo>
                      <a:pt x="6" y="116"/>
                    </a:lnTo>
                    <a:lnTo>
                      <a:pt x="3" y="111"/>
                    </a:lnTo>
                    <a:lnTo>
                      <a:pt x="2" y="104"/>
                    </a:lnTo>
                    <a:lnTo>
                      <a:pt x="1" y="95"/>
                    </a:lnTo>
                    <a:lnTo>
                      <a:pt x="0" y="85"/>
                    </a:lnTo>
                    <a:lnTo>
                      <a:pt x="0" y="51"/>
                    </a:lnTo>
                    <a:lnTo>
                      <a:pt x="1" y="38"/>
                    </a:lnTo>
                    <a:lnTo>
                      <a:pt x="3" y="29"/>
                    </a:lnTo>
                    <a:lnTo>
                      <a:pt x="7" y="20"/>
                    </a:lnTo>
                    <a:lnTo>
                      <a:pt x="11" y="14"/>
                    </a:lnTo>
                    <a:lnTo>
                      <a:pt x="17" y="9"/>
                    </a:lnTo>
                    <a:lnTo>
                      <a:pt x="24" y="5"/>
                    </a:lnTo>
                    <a:lnTo>
                      <a:pt x="33" y="3"/>
                    </a:lnTo>
                    <a:lnTo>
                      <a:pt x="41" y="2"/>
                    </a:lnTo>
                    <a:lnTo>
                      <a:pt x="51" y="0"/>
                    </a:lnTo>
                    <a:lnTo>
                      <a:pt x="64" y="0"/>
                    </a:lnTo>
                    <a:lnTo>
                      <a:pt x="75" y="0"/>
                    </a:lnTo>
                    <a:lnTo>
                      <a:pt x="83" y="0"/>
                    </a:lnTo>
                    <a:lnTo>
                      <a:pt x="91" y="2"/>
                    </a:lnTo>
                    <a:lnTo>
                      <a:pt x="98" y="4"/>
                    </a:lnTo>
                    <a:lnTo>
                      <a:pt x="104" y="6"/>
                    </a:lnTo>
                    <a:lnTo>
                      <a:pt x="109" y="11"/>
                    </a:lnTo>
                    <a:lnTo>
                      <a:pt x="113" y="16"/>
                    </a:lnTo>
                    <a:lnTo>
                      <a:pt x="115" y="24"/>
                    </a:lnTo>
                    <a:lnTo>
                      <a:pt x="116" y="32"/>
                    </a:lnTo>
                    <a:lnTo>
                      <a:pt x="118" y="43"/>
                    </a:lnTo>
                    <a:lnTo>
                      <a:pt x="118" y="50"/>
                    </a:lnTo>
                    <a:lnTo>
                      <a:pt x="81" y="50"/>
                    </a:lnTo>
                    <a:lnTo>
                      <a:pt x="81" y="43"/>
                    </a:lnTo>
                    <a:lnTo>
                      <a:pt x="79" y="40"/>
                    </a:lnTo>
                    <a:lnTo>
                      <a:pt x="78" y="37"/>
                    </a:lnTo>
                    <a:lnTo>
                      <a:pt x="77" y="35"/>
                    </a:lnTo>
                    <a:lnTo>
                      <a:pt x="73" y="32"/>
                    </a:lnTo>
                    <a:lnTo>
                      <a:pt x="71" y="32"/>
                    </a:lnTo>
                    <a:lnTo>
                      <a:pt x="67" y="31"/>
                    </a:lnTo>
                    <a:lnTo>
                      <a:pt x="64" y="31"/>
                    </a:lnTo>
                    <a:lnTo>
                      <a:pt x="60" y="31"/>
                    </a:lnTo>
                    <a:lnTo>
                      <a:pt x="52" y="31"/>
                    </a:lnTo>
                    <a:lnTo>
                      <a:pt x="48" y="32"/>
                    </a:lnTo>
                    <a:lnTo>
                      <a:pt x="44" y="34"/>
                    </a:lnTo>
                    <a:lnTo>
                      <a:pt x="40" y="36"/>
                    </a:lnTo>
                    <a:lnTo>
                      <a:pt x="39" y="40"/>
                    </a:lnTo>
                    <a:lnTo>
                      <a:pt x="38" y="43"/>
                    </a:lnTo>
                    <a:lnTo>
                      <a:pt x="38" y="50"/>
                    </a:lnTo>
                    <a:lnTo>
                      <a:pt x="36" y="56"/>
                    </a:lnTo>
                    <a:lnTo>
                      <a:pt x="36" y="77"/>
                    </a:lnTo>
                    <a:lnTo>
                      <a:pt x="36" y="83"/>
                    </a:lnTo>
                    <a:lnTo>
                      <a:pt x="38" y="88"/>
                    </a:lnTo>
                    <a:lnTo>
                      <a:pt x="38" y="91"/>
                    </a:lnTo>
                    <a:lnTo>
                      <a:pt x="39" y="95"/>
                    </a:lnTo>
                    <a:lnTo>
                      <a:pt x="40" y="99"/>
                    </a:lnTo>
                    <a:lnTo>
                      <a:pt x="43" y="101"/>
                    </a:lnTo>
                    <a:lnTo>
                      <a:pt x="45" y="102"/>
                    </a:lnTo>
                    <a:lnTo>
                      <a:pt x="49" y="104"/>
                    </a:lnTo>
                    <a:lnTo>
                      <a:pt x="54" y="105"/>
                    </a:lnTo>
                    <a:lnTo>
                      <a:pt x="60" y="105"/>
                    </a:lnTo>
                    <a:lnTo>
                      <a:pt x="70" y="104"/>
                    </a:lnTo>
                    <a:lnTo>
                      <a:pt x="76" y="102"/>
                    </a:lnTo>
                    <a:lnTo>
                      <a:pt x="78" y="100"/>
                    </a:lnTo>
                    <a:lnTo>
                      <a:pt x="79" y="98"/>
                    </a:lnTo>
                    <a:lnTo>
                      <a:pt x="81" y="93"/>
                    </a:lnTo>
                    <a:lnTo>
                      <a:pt x="81" y="88"/>
                    </a:lnTo>
                    <a:lnTo>
                      <a:pt x="81" y="84"/>
                    </a:lnTo>
                    <a:lnTo>
                      <a:pt x="118" y="84"/>
                    </a:lnTo>
                    <a:lnTo>
                      <a:pt x="118" y="8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27" name="Freeform 507"/>
              <p:cNvSpPr>
                <a:spLocks noEditPoints="1"/>
              </p:cNvSpPr>
              <p:nvPr userDrawn="1"/>
            </p:nvSpPr>
            <p:spPr bwMode="auto">
              <a:xfrm>
                <a:off x="1436" y="3188"/>
                <a:ext cx="45" cy="44"/>
              </a:xfrm>
              <a:custGeom>
                <a:avLst/>
                <a:gdLst/>
                <a:ahLst/>
                <a:cxnLst>
                  <a:cxn ang="0">
                    <a:pos x="91" y="110"/>
                  </a:cxn>
                  <a:cxn ang="0">
                    <a:pos x="45" y="110"/>
                  </a:cxn>
                  <a:cxn ang="0">
                    <a:pos x="37" y="132"/>
                  </a:cxn>
                  <a:cxn ang="0">
                    <a:pos x="0" y="132"/>
                  </a:cxn>
                  <a:cxn ang="0">
                    <a:pos x="41" y="0"/>
                  </a:cxn>
                  <a:cxn ang="0">
                    <a:pos x="95" y="0"/>
                  </a:cxn>
                  <a:cxn ang="0">
                    <a:pos x="136" y="132"/>
                  </a:cxn>
                  <a:cxn ang="0">
                    <a:pos x="99" y="132"/>
                  </a:cxn>
                  <a:cxn ang="0">
                    <a:pos x="91" y="110"/>
                  </a:cxn>
                  <a:cxn ang="0">
                    <a:pos x="85" y="83"/>
                  </a:cxn>
                  <a:cxn ang="0">
                    <a:pos x="68" y="25"/>
                  </a:cxn>
                  <a:cxn ang="0">
                    <a:pos x="68" y="25"/>
                  </a:cxn>
                  <a:cxn ang="0">
                    <a:pos x="52" y="83"/>
                  </a:cxn>
                  <a:cxn ang="0">
                    <a:pos x="85" y="83"/>
                  </a:cxn>
                </a:cxnLst>
                <a:rect l="0" t="0" r="r" b="b"/>
                <a:pathLst>
                  <a:path w="136" h="132">
                    <a:moveTo>
                      <a:pt x="91" y="110"/>
                    </a:moveTo>
                    <a:lnTo>
                      <a:pt x="45" y="110"/>
                    </a:lnTo>
                    <a:lnTo>
                      <a:pt x="37" y="132"/>
                    </a:lnTo>
                    <a:lnTo>
                      <a:pt x="0" y="132"/>
                    </a:lnTo>
                    <a:lnTo>
                      <a:pt x="41" y="0"/>
                    </a:lnTo>
                    <a:lnTo>
                      <a:pt x="95" y="0"/>
                    </a:lnTo>
                    <a:lnTo>
                      <a:pt x="136" y="132"/>
                    </a:lnTo>
                    <a:lnTo>
                      <a:pt x="99" y="132"/>
                    </a:lnTo>
                    <a:lnTo>
                      <a:pt x="91" y="110"/>
                    </a:lnTo>
                    <a:close/>
                    <a:moveTo>
                      <a:pt x="85" y="83"/>
                    </a:moveTo>
                    <a:lnTo>
                      <a:pt x="68" y="25"/>
                    </a:lnTo>
                    <a:lnTo>
                      <a:pt x="68" y="25"/>
                    </a:lnTo>
                    <a:lnTo>
                      <a:pt x="52" y="83"/>
                    </a:lnTo>
                    <a:lnTo>
                      <a:pt x="85" y="83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28" name="Freeform 508"/>
              <p:cNvSpPr>
                <a:spLocks/>
              </p:cNvSpPr>
              <p:nvPr userDrawn="1"/>
            </p:nvSpPr>
            <p:spPr bwMode="auto">
              <a:xfrm>
                <a:off x="1484" y="3188"/>
                <a:ext cx="55" cy="44"/>
              </a:xfrm>
              <a:custGeom>
                <a:avLst/>
                <a:gdLst/>
                <a:ahLst/>
                <a:cxnLst>
                  <a:cxn ang="0">
                    <a:pos x="32" y="30"/>
                  </a:cxn>
                  <a:cxn ang="0">
                    <a:pos x="36" y="132"/>
                  </a:cxn>
                  <a:cxn ang="0">
                    <a:pos x="0" y="132"/>
                  </a:cxn>
                  <a:cxn ang="0">
                    <a:pos x="0" y="0"/>
                  </a:cxn>
                  <a:cxn ang="0">
                    <a:pos x="57" y="0"/>
                  </a:cxn>
                  <a:cxn ang="0">
                    <a:pos x="81" y="83"/>
                  </a:cxn>
                  <a:cxn ang="0">
                    <a:pos x="83" y="83"/>
                  </a:cxn>
                  <a:cxn ang="0">
                    <a:pos x="107" y="0"/>
                  </a:cxn>
                  <a:cxn ang="0">
                    <a:pos x="165" y="0"/>
                  </a:cxn>
                  <a:cxn ang="0">
                    <a:pos x="165" y="132"/>
                  </a:cxn>
                  <a:cxn ang="0">
                    <a:pos x="129" y="132"/>
                  </a:cxn>
                  <a:cxn ang="0">
                    <a:pos x="133" y="30"/>
                  </a:cxn>
                  <a:cxn ang="0">
                    <a:pos x="132" y="30"/>
                  </a:cxn>
                  <a:cxn ang="0">
                    <a:pos x="97" y="132"/>
                  </a:cxn>
                  <a:cxn ang="0">
                    <a:pos x="67" y="132"/>
                  </a:cxn>
                  <a:cxn ang="0">
                    <a:pos x="33" y="30"/>
                  </a:cxn>
                  <a:cxn ang="0">
                    <a:pos x="32" y="30"/>
                  </a:cxn>
                </a:cxnLst>
                <a:rect l="0" t="0" r="r" b="b"/>
                <a:pathLst>
                  <a:path w="165" h="132">
                    <a:moveTo>
                      <a:pt x="32" y="30"/>
                    </a:moveTo>
                    <a:lnTo>
                      <a:pt x="36" y="132"/>
                    </a:lnTo>
                    <a:lnTo>
                      <a:pt x="0" y="132"/>
                    </a:lnTo>
                    <a:lnTo>
                      <a:pt x="0" y="0"/>
                    </a:lnTo>
                    <a:lnTo>
                      <a:pt x="57" y="0"/>
                    </a:lnTo>
                    <a:lnTo>
                      <a:pt x="81" y="83"/>
                    </a:lnTo>
                    <a:lnTo>
                      <a:pt x="83" y="83"/>
                    </a:lnTo>
                    <a:lnTo>
                      <a:pt x="107" y="0"/>
                    </a:lnTo>
                    <a:lnTo>
                      <a:pt x="165" y="0"/>
                    </a:lnTo>
                    <a:lnTo>
                      <a:pt x="165" y="132"/>
                    </a:lnTo>
                    <a:lnTo>
                      <a:pt x="129" y="132"/>
                    </a:lnTo>
                    <a:lnTo>
                      <a:pt x="133" y="30"/>
                    </a:lnTo>
                    <a:lnTo>
                      <a:pt x="132" y="30"/>
                    </a:lnTo>
                    <a:lnTo>
                      <a:pt x="97" y="132"/>
                    </a:lnTo>
                    <a:lnTo>
                      <a:pt x="67" y="132"/>
                    </a:lnTo>
                    <a:lnTo>
                      <a:pt x="33" y="30"/>
                    </a:lnTo>
                    <a:lnTo>
                      <a:pt x="32" y="3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29" name="Freeform 509"/>
              <p:cNvSpPr>
                <a:spLocks noEditPoints="1"/>
              </p:cNvSpPr>
              <p:nvPr userDrawn="1"/>
            </p:nvSpPr>
            <p:spPr bwMode="auto">
              <a:xfrm>
                <a:off x="1542" y="3188"/>
                <a:ext cx="45" cy="44"/>
              </a:xfrm>
              <a:custGeom>
                <a:avLst/>
                <a:gdLst/>
                <a:ahLst/>
                <a:cxnLst>
                  <a:cxn ang="0">
                    <a:pos x="91" y="110"/>
                  </a:cxn>
                  <a:cxn ang="0">
                    <a:pos x="44" y="110"/>
                  </a:cxn>
                  <a:cxn ang="0">
                    <a:pos x="37" y="132"/>
                  </a:cxn>
                  <a:cxn ang="0">
                    <a:pos x="0" y="132"/>
                  </a:cxn>
                  <a:cxn ang="0">
                    <a:pos x="40" y="0"/>
                  </a:cxn>
                  <a:cxn ang="0">
                    <a:pos x="94" y="0"/>
                  </a:cxn>
                  <a:cxn ang="0">
                    <a:pos x="135" y="132"/>
                  </a:cxn>
                  <a:cxn ang="0">
                    <a:pos x="98" y="132"/>
                  </a:cxn>
                  <a:cxn ang="0">
                    <a:pos x="91" y="110"/>
                  </a:cxn>
                  <a:cxn ang="0">
                    <a:pos x="85" y="83"/>
                  </a:cxn>
                  <a:cxn ang="0">
                    <a:pos x="67" y="25"/>
                  </a:cxn>
                  <a:cxn ang="0">
                    <a:pos x="67" y="25"/>
                  </a:cxn>
                  <a:cxn ang="0">
                    <a:pos x="51" y="83"/>
                  </a:cxn>
                  <a:cxn ang="0">
                    <a:pos x="85" y="83"/>
                  </a:cxn>
                </a:cxnLst>
                <a:rect l="0" t="0" r="r" b="b"/>
                <a:pathLst>
                  <a:path w="135" h="132">
                    <a:moveTo>
                      <a:pt x="91" y="110"/>
                    </a:moveTo>
                    <a:lnTo>
                      <a:pt x="44" y="110"/>
                    </a:lnTo>
                    <a:lnTo>
                      <a:pt x="37" y="132"/>
                    </a:lnTo>
                    <a:lnTo>
                      <a:pt x="0" y="132"/>
                    </a:lnTo>
                    <a:lnTo>
                      <a:pt x="40" y="0"/>
                    </a:lnTo>
                    <a:lnTo>
                      <a:pt x="94" y="0"/>
                    </a:lnTo>
                    <a:lnTo>
                      <a:pt x="135" y="132"/>
                    </a:lnTo>
                    <a:lnTo>
                      <a:pt x="98" y="132"/>
                    </a:lnTo>
                    <a:lnTo>
                      <a:pt x="91" y="110"/>
                    </a:lnTo>
                    <a:close/>
                    <a:moveTo>
                      <a:pt x="85" y="83"/>
                    </a:moveTo>
                    <a:lnTo>
                      <a:pt x="67" y="25"/>
                    </a:lnTo>
                    <a:lnTo>
                      <a:pt x="67" y="25"/>
                    </a:lnTo>
                    <a:lnTo>
                      <a:pt x="51" y="83"/>
                    </a:lnTo>
                    <a:lnTo>
                      <a:pt x="85" y="83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30" name="Freeform 510"/>
              <p:cNvSpPr>
                <a:spLocks noEditPoints="1"/>
              </p:cNvSpPr>
              <p:nvPr userDrawn="1"/>
            </p:nvSpPr>
            <p:spPr bwMode="auto">
              <a:xfrm>
                <a:off x="1589" y="3188"/>
                <a:ext cx="38" cy="44"/>
              </a:xfrm>
              <a:custGeom>
                <a:avLst/>
                <a:gdLst/>
                <a:ahLst/>
                <a:cxnLst>
                  <a:cxn ang="0">
                    <a:pos x="36" y="132"/>
                  </a:cxn>
                  <a:cxn ang="0">
                    <a:pos x="0" y="132"/>
                  </a:cxn>
                  <a:cxn ang="0">
                    <a:pos x="0" y="0"/>
                  </a:cxn>
                  <a:cxn ang="0">
                    <a:pos x="68" y="0"/>
                  </a:cxn>
                  <a:cxn ang="0">
                    <a:pos x="79" y="0"/>
                  </a:cxn>
                  <a:cxn ang="0">
                    <a:pos x="89" y="2"/>
                  </a:cxn>
                  <a:cxn ang="0">
                    <a:pos x="96" y="6"/>
                  </a:cxn>
                  <a:cxn ang="0">
                    <a:pos x="103" y="11"/>
                  </a:cxn>
                  <a:cxn ang="0">
                    <a:pos x="107" y="17"/>
                  </a:cxn>
                  <a:cxn ang="0">
                    <a:pos x="111" y="25"/>
                  </a:cxn>
                  <a:cxn ang="0">
                    <a:pos x="112" y="36"/>
                  </a:cxn>
                  <a:cxn ang="0">
                    <a:pos x="114" y="48"/>
                  </a:cxn>
                  <a:cxn ang="0">
                    <a:pos x="112" y="61"/>
                  </a:cxn>
                  <a:cxn ang="0">
                    <a:pos x="111" y="72"/>
                  </a:cxn>
                  <a:cxn ang="0">
                    <a:pos x="109" y="81"/>
                  </a:cxn>
                  <a:cxn ang="0">
                    <a:pos x="105" y="87"/>
                  </a:cxn>
                  <a:cxn ang="0">
                    <a:pos x="101" y="91"/>
                  </a:cxn>
                  <a:cxn ang="0">
                    <a:pos x="99" y="93"/>
                  </a:cxn>
                  <a:cxn ang="0">
                    <a:pos x="95" y="94"/>
                  </a:cxn>
                  <a:cxn ang="0">
                    <a:pos x="90" y="96"/>
                  </a:cxn>
                  <a:cxn ang="0">
                    <a:pos x="80" y="98"/>
                  </a:cxn>
                  <a:cxn ang="0">
                    <a:pos x="68" y="98"/>
                  </a:cxn>
                  <a:cxn ang="0">
                    <a:pos x="36" y="98"/>
                  </a:cxn>
                  <a:cxn ang="0">
                    <a:pos x="36" y="132"/>
                  </a:cxn>
                  <a:cxn ang="0">
                    <a:pos x="36" y="67"/>
                  </a:cxn>
                  <a:cxn ang="0">
                    <a:pos x="61" y="67"/>
                  </a:cxn>
                  <a:cxn ang="0">
                    <a:pos x="66" y="67"/>
                  </a:cxn>
                  <a:cxn ang="0">
                    <a:pos x="69" y="66"/>
                  </a:cxn>
                  <a:cxn ang="0">
                    <a:pos x="72" y="66"/>
                  </a:cxn>
                  <a:cxn ang="0">
                    <a:pos x="74" y="64"/>
                  </a:cxn>
                  <a:cxn ang="0">
                    <a:pos x="77" y="59"/>
                  </a:cxn>
                  <a:cxn ang="0">
                    <a:pos x="77" y="48"/>
                  </a:cxn>
                  <a:cxn ang="0">
                    <a:pos x="75" y="39"/>
                  </a:cxn>
                  <a:cxn ang="0">
                    <a:pos x="74" y="34"/>
                  </a:cxn>
                  <a:cxn ang="0">
                    <a:pos x="72" y="32"/>
                  </a:cxn>
                  <a:cxn ang="0">
                    <a:pos x="69" y="32"/>
                  </a:cxn>
                  <a:cxn ang="0">
                    <a:pos x="66" y="30"/>
                  </a:cxn>
                  <a:cxn ang="0">
                    <a:pos x="61" y="30"/>
                  </a:cxn>
                  <a:cxn ang="0">
                    <a:pos x="36" y="30"/>
                  </a:cxn>
                  <a:cxn ang="0">
                    <a:pos x="36" y="67"/>
                  </a:cxn>
                </a:cxnLst>
                <a:rect l="0" t="0" r="r" b="b"/>
                <a:pathLst>
                  <a:path w="114" h="132">
                    <a:moveTo>
                      <a:pt x="36" y="132"/>
                    </a:moveTo>
                    <a:lnTo>
                      <a:pt x="0" y="132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79" y="0"/>
                    </a:lnTo>
                    <a:lnTo>
                      <a:pt x="89" y="2"/>
                    </a:lnTo>
                    <a:lnTo>
                      <a:pt x="96" y="6"/>
                    </a:lnTo>
                    <a:lnTo>
                      <a:pt x="103" y="11"/>
                    </a:lnTo>
                    <a:lnTo>
                      <a:pt x="107" y="17"/>
                    </a:lnTo>
                    <a:lnTo>
                      <a:pt x="111" y="25"/>
                    </a:lnTo>
                    <a:lnTo>
                      <a:pt x="112" y="36"/>
                    </a:lnTo>
                    <a:lnTo>
                      <a:pt x="114" y="48"/>
                    </a:lnTo>
                    <a:lnTo>
                      <a:pt x="112" y="61"/>
                    </a:lnTo>
                    <a:lnTo>
                      <a:pt x="111" y="72"/>
                    </a:lnTo>
                    <a:lnTo>
                      <a:pt x="109" y="81"/>
                    </a:lnTo>
                    <a:lnTo>
                      <a:pt x="105" y="87"/>
                    </a:lnTo>
                    <a:lnTo>
                      <a:pt x="101" y="91"/>
                    </a:lnTo>
                    <a:lnTo>
                      <a:pt x="99" y="93"/>
                    </a:lnTo>
                    <a:lnTo>
                      <a:pt x="95" y="94"/>
                    </a:lnTo>
                    <a:lnTo>
                      <a:pt x="90" y="96"/>
                    </a:lnTo>
                    <a:lnTo>
                      <a:pt x="80" y="98"/>
                    </a:lnTo>
                    <a:lnTo>
                      <a:pt x="68" y="98"/>
                    </a:lnTo>
                    <a:lnTo>
                      <a:pt x="36" y="98"/>
                    </a:lnTo>
                    <a:lnTo>
                      <a:pt x="36" y="132"/>
                    </a:lnTo>
                    <a:close/>
                    <a:moveTo>
                      <a:pt x="36" y="67"/>
                    </a:moveTo>
                    <a:lnTo>
                      <a:pt x="61" y="67"/>
                    </a:lnTo>
                    <a:lnTo>
                      <a:pt x="66" y="67"/>
                    </a:lnTo>
                    <a:lnTo>
                      <a:pt x="69" y="66"/>
                    </a:lnTo>
                    <a:lnTo>
                      <a:pt x="72" y="66"/>
                    </a:lnTo>
                    <a:lnTo>
                      <a:pt x="74" y="64"/>
                    </a:lnTo>
                    <a:lnTo>
                      <a:pt x="77" y="59"/>
                    </a:lnTo>
                    <a:lnTo>
                      <a:pt x="77" y="48"/>
                    </a:lnTo>
                    <a:lnTo>
                      <a:pt x="75" y="39"/>
                    </a:lnTo>
                    <a:lnTo>
                      <a:pt x="74" y="34"/>
                    </a:lnTo>
                    <a:lnTo>
                      <a:pt x="72" y="32"/>
                    </a:lnTo>
                    <a:lnTo>
                      <a:pt x="69" y="32"/>
                    </a:lnTo>
                    <a:lnTo>
                      <a:pt x="66" y="30"/>
                    </a:lnTo>
                    <a:lnTo>
                      <a:pt x="61" y="30"/>
                    </a:lnTo>
                    <a:lnTo>
                      <a:pt x="36" y="30"/>
                    </a:lnTo>
                    <a:lnTo>
                      <a:pt x="36" y="6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31" name="Freeform 511"/>
              <p:cNvSpPr>
                <a:spLocks noEditPoints="1"/>
              </p:cNvSpPr>
              <p:nvPr userDrawn="1"/>
            </p:nvSpPr>
            <p:spPr bwMode="auto">
              <a:xfrm>
                <a:off x="1627" y="3188"/>
                <a:ext cx="45" cy="44"/>
              </a:xfrm>
              <a:custGeom>
                <a:avLst/>
                <a:gdLst/>
                <a:ahLst/>
                <a:cxnLst>
                  <a:cxn ang="0">
                    <a:pos x="91" y="110"/>
                  </a:cxn>
                  <a:cxn ang="0">
                    <a:pos x="44" y="110"/>
                  </a:cxn>
                  <a:cxn ang="0">
                    <a:pos x="37" y="132"/>
                  </a:cxn>
                  <a:cxn ang="0">
                    <a:pos x="0" y="132"/>
                  </a:cxn>
                  <a:cxn ang="0">
                    <a:pos x="40" y="0"/>
                  </a:cxn>
                  <a:cxn ang="0">
                    <a:pos x="95" y="0"/>
                  </a:cxn>
                  <a:cxn ang="0">
                    <a:pos x="135" y="132"/>
                  </a:cxn>
                  <a:cxn ang="0">
                    <a:pos x="98" y="132"/>
                  </a:cxn>
                  <a:cxn ang="0">
                    <a:pos x="91" y="110"/>
                  </a:cxn>
                  <a:cxn ang="0">
                    <a:pos x="85" y="83"/>
                  </a:cxn>
                  <a:cxn ang="0">
                    <a:pos x="67" y="25"/>
                  </a:cxn>
                  <a:cxn ang="0">
                    <a:pos x="67" y="25"/>
                  </a:cxn>
                  <a:cxn ang="0">
                    <a:pos x="51" y="83"/>
                  </a:cxn>
                  <a:cxn ang="0">
                    <a:pos x="85" y="83"/>
                  </a:cxn>
                </a:cxnLst>
                <a:rect l="0" t="0" r="r" b="b"/>
                <a:pathLst>
                  <a:path w="135" h="132">
                    <a:moveTo>
                      <a:pt x="91" y="110"/>
                    </a:moveTo>
                    <a:lnTo>
                      <a:pt x="44" y="110"/>
                    </a:lnTo>
                    <a:lnTo>
                      <a:pt x="37" y="132"/>
                    </a:lnTo>
                    <a:lnTo>
                      <a:pt x="0" y="132"/>
                    </a:lnTo>
                    <a:lnTo>
                      <a:pt x="40" y="0"/>
                    </a:lnTo>
                    <a:lnTo>
                      <a:pt x="95" y="0"/>
                    </a:lnTo>
                    <a:lnTo>
                      <a:pt x="135" y="132"/>
                    </a:lnTo>
                    <a:lnTo>
                      <a:pt x="98" y="132"/>
                    </a:lnTo>
                    <a:lnTo>
                      <a:pt x="91" y="110"/>
                    </a:lnTo>
                    <a:close/>
                    <a:moveTo>
                      <a:pt x="85" y="83"/>
                    </a:moveTo>
                    <a:lnTo>
                      <a:pt x="67" y="25"/>
                    </a:lnTo>
                    <a:lnTo>
                      <a:pt x="67" y="25"/>
                    </a:lnTo>
                    <a:lnTo>
                      <a:pt x="51" y="83"/>
                    </a:lnTo>
                    <a:lnTo>
                      <a:pt x="85" y="83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32" name="Freeform 512"/>
              <p:cNvSpPr>
                <a:spLocks/>
              </p:cNvSpPr>
              <p:nvPr userDrawn="1"/>
            </p:nvSpPr>
            <p:spPr bwMode="auto">
              <a:xfrm>
                <a:off x="1991" y="3155"/>
                <a:ext cx="33" cy="45"/>
              </a:xfrm>
              <a:custGeom>
                <a:avLst/>
                <a:gdLst/>
                <a:ahLst/>
                <a:cxnLst>
                  <a:cxn ang="0">
                    <a:pos x="36" y="30"/>
                  </a:cxn>
                  <a:cxn ang="0">
                    <a:pos x="36" y="53"/>
                  </a:cxn>
                  <a:cxn ang="0">
                    <a:pos x="92" y="53"/>
                  </a:cxn>
                  <a:cxn ang="0">
                    <a:pos x="92" y="79"/>
                  </a:cxn>
                  <a:cxn ang="0">
                    <a:pos x="36" y="79"/>
                  </a:cxn>
                  <a:cxn ang="0">
                    <a:pos x="36" y="105"/>
                  </a:cxn>
                  <a:cxn ang="0">
                    <a:pos x="97" y="105"/>
                  </a:cxn>
                  <a:cxn ang="0">
                    <a:pos x="97" y="133"/>
                  </a:cxn>
                  <a:cxn ang="0">
                    <a:pos x="0" y="133"/>
                  </a:cxn>
                  <a:cxn ang="0">
                    <a:pos x="0" y="0"/>
                  </a:cxn>
                  <a:cxn ang="0">
                    <a:pos x="96" y="0"/>
                  </a:cxn>
                  <a:cxn ang="0">
                    <a:pos x="96" y="30"/>
                  </a:cxn>
                  <a:cxn ang="0">
                    <a:pos x="36" y="30"/>
                  </a:cxn>
                </a:cxnLst>
                <a:rect l="0" t="0" r="r" b="b"/>
                <a:pathLst>
                  <a:path w="97" h="133">
                    <a:moveTo>
                      <a:pt x="36" y="30"/>
                    </a:moveTo>
                    <a:lnTo>
                      <a:pt x="36" y="53"/>
                    </a:lnTo>
                    <a:lnTo>
                      <a:pt x="92" y="53"/>
                    </a:lnTo>
                    <a:lnTo>
                      <a:pt x="92" y="79"/>
                    </a:lnTo>
                    <a:lnTo>
                      <a:pt x="36" y="79"/>
                    </a:lnTo>
                    <a:lnTo>
                      <a:pt x="36" y="105"/>
                    </a:lnTo>
                    <a:lnTo>
                      <a:pt x="97" y="105"/>
                    </a:lnTo>
                    <a:lnTo>
                      <a:pt x="97" y="133"/>
                    </a:lnTo>
                    <a:lnTo>
                      <a:pt x="0" y="133"/>
                    </a:lnTo>
                    <a:lnTo>
                      <a:pt x="0" y="0"/>
                    </a:lnTo>
                    <a:lnTo>
                      <a:pt x="96" y="0"/>
                    </a:lnTo>
                    <a:lnTo>
                      <a:pt x="96" y="30"/>
                    </a:lnTo>
                    <a:lnTo>
                      <a:pt x="36" y="3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33" name="Freeform 513"/>
              <p:cNvSpPr>
                <a:spLocks/>
              </p:cNvSpPr>
              <p:nvPr userDrawn="1"/>
            </p:nvSpPr>
            <p:spPr bwMode="auto">
              <a:xfrm>
                <a:off x="2032" y="3155"/>
                <a:ext cx="40" cy="45"/>
              </a:xfrm>
              <a:custGeom>
                <a:avLst/>
                <a:gdLst/>
                <a:ahLst/>
                <a:cxnLst>
                  <a:cxn ang="0">
                    <a:pos x="97" y="133"/>
                  </a:cxn>
                  <a:cxn ang="0">
                    <a:pos x="88" y="132"/>
                  </a:cxn>
                  <a:cxn ang="0">
                    <a:pos x="82" y="128"/>
                  </a:cxn>
                  <a:cxn ang="0">
                    <a:pos x="77" y="122"/>
                  </a:cxn>
                  <a:cxn ang="0">
                    <a:pos x="76" y="114"/>
                  </a:cxn>
                  <a:cxn ang="0">
                    <a:pos x="76" y="91"/>
                  </a:cxn>
                  <a:cxn ang="0">
                    <a:pos x="71" y="84"/>
                  </a:cxn>
                  <a:cxn ang="0">
                    <a:pos x="65" y="82"/>
                  </a:cxn>
                  <a:cxn ang="0">
                    <a:pos x="35" y="82"/>
                  </a:cxn>
                  <a:cxn ang="0">
                    <a:pos x="0" y="133"/>
                  </a:cxn>
                  <a:cxn ang="0">
                    <a:pos x="35" y="0"/>
                  </a:cxn>
                  <a:cxn ang="0">
                    <a:pos x="60" y="51"/>
                  </a:cxn>
                  <a:cxn ang="0">
                    <a:pos x="67" y="50"/>
                  </a:cxn>
                  <a:cxn ang="0">
                    <a:pos x="72" y="46"/>
                  </a:cxn>
                  <a:cxn ang="0">
                    <a:pos x="76" y="34"/>
                  </a:cxn>
                  <a:cxn ang="0">
                    <a:pos x="76" y="15"/>
                  </a:cxn>
                  <a:cxn ang="0">
                    <a:pos x="79" y="8"/>
                  </a:cxn>
                  <a:cxn ang="0">
                    <a:pos x="83" y="3"/>
                  </a:cxn>
                  <a:cxn ang="0">
                    <a:pos x="92" y="0"/>
                  </a:cxn>
                  <a:cxn ang="0">
                    <a:pos x="119" y="0"/>
                  </a:cxn>
                  <a:cxn ang="0">
                    <a:pos x="119" y="23"/>
                  </a:cxn>
                  <a:cxn ang="0">
                    <a:pos x="117" y="23"/>
                  </a:cxn>
                  <a:cxn ang="0">
                    <a:pos x="114" y="24"/>
                  </a:cxn>
                  <a:cxn ang="0">
                    <a:pos x="112" y="25"/>
                  </a:cxn>
                  <a:cxn ang="0">
                    <a:pos x="111" y="29"/>
                  </a:cxn>
                  <a:cxn ang="0">
                    <a:pos x="111" y="42"/>
                  </a:cxn>
                  <a:cxn ang="0">
                    <a:pos x="109" y="52"/>
                  </a:cxn>
                  <a:cxn ang="0">
                    <a:pos x="106" y="59"/>
                  </a:cxn>
                  <a:cxn ang="0">
                    <a:pos x="98" y="63"/>
                  </a:cxn>
                  <a:cxn ang="0">
                    <a:pos x="88" y="66"/>
                  </a:cxn>
                  <a:cxn ang="0">
                    <a:pos x="93" y="67"/>
                  </a:cxn>
                  <a:cxn ang="0">
                    <a:pos x="102" y="69"/>
                  </a:cxn>
                  <a:cxn ang="0">
                    <a:pos x="108" y="75"/>
                  </a:cxn>
                  <a:cxn ang="0">
                    <a:pos x="112" y="84"/>
                  </a:cxn>
                  <a:cxn ang="0">
                    <a:pos x="112" y="102"/>
                  </a:cxn>
                  <a:cxn ang="0">
                    <a:pos x="113" y="107"/>
                  </a:cxn>
                  <a:cxn ang="0">
                    <a:pos x="114" y="110"/>
                  </a:cxn>
                  <a:cxn ang="0">
                    <a:pos x="117" y="111"/>
                  </a:cxn>
                  <a:cxn ang="0">
                    <a:pos x="120" y="111"/>
                  </a:cxn>
                </a:cxnLst>
                <a:rect l="0" t="0" r="r" b="b"/>
                <a:pathLst>
                  <a:path w="120" h="133">
                    <a:moveTo>
                      <a:pt x="120" y="133"/>
                    </a:moveTo>
                    <a:lnTo>
                      <a:pt x="97" y="133"/>
                    </a:lnTo>
                    <a:lnTo>
                      <a:pt x="92" y="133"/>
                    </a:lnTo>
                    <a:lnTo>
                      <a:pt x="88" y="132"/>
                    </a:lnTo>
                    <a:lnTo>
                      <a:pt x="85" y="131"/>
                    </a:lnTo>
                    <a:lnTo>
                      <a:pt x="82" y="128"/>
                    </a:lnTo>
                    <a:lnTo>
                      <a:pt x="80" y="126"/>
                    </a:lnTo>
                    <a:lnTo>
                      <a:pt x="77" y="122"/>
                    </a:lnTo>
                    <a:lnTo>
                      <a:pt x="77" y="118"/>
                    </a:lnTo>
                    <a:lnTo>
                      <a:pt x="76" y="114"/>
                    </a:lnTo>
                    <a:lnTo>
                      <a:pt x="76" y="98"/>
                    </a:lnTo>
                    <a:lnTo>
                      <a:pt x="76" y="91"/>
                    </a:lnTo>
                    <a:lnTo>
                      <a:pt x="72" y="85"/>
                    </a:lnTo>
                    <a:lnTo>
                      <a:pt x="71" y="84"/>
                    </a:lnTo>
                    <a:lnTo>
                      <a:pt x="69" y="83"/>
                    </a:lnTo>
                    <a:lnTo>
                      <a:pt x="65" y="82"/>
                    </a:lnTo>
                    <a:lnTo>
                      <a:pt x="63" y="82"/>
                    </a:lnTo>
                    <a:lnTo>
                      <a:pt x="35" y="82"/>
                    </a:lnTo>
                    <a:lnTo>
                      <a:pt x="35" y="133"/>
                    </a:lnTo>
                    <a:lnTo>
                      <a:pt x="0" y="133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51"/>
                    </a:lnTo>
                    <a:lnTo>
                      <a:pt x="60" y="51"/>
                    </a:lnTo>
                    <a:lnTo>
                      <a:pt x="64" y="50"/>
                    </a:lnTo>
                    <a:lnTo>
                      <a:pt x="67" y="50"/>
                    </a:lnTo>
                    <a:lnTo>
                      <a:pt x="70" y="48"/>
                    </a:lnTo>
                    <a:lnTo>
                      <a:pt x="72" y="46"/>
                    </a:lnTo>
                    <a:lnTo>
                      <a:pt x="75" y="41"/>
                    </a:lnTo>
                    <a:lnTo>
                      <a:pt x="76" y="34"/>
                    </a:lnTo>
                    <a:lnTo>
                      <a:pt x="76" y="20"/>
                    </a:lnTo>
                    <a:lnTo>
                      <a:pt x="76" y="15"/>
                    </a:lnTo>
                    <a:lnTo>
                      <a:pt x="77" y="11"/>
                    </a:lnTo>
                    <a:lnTo>
                      <a:pt x="79" y="8"/>
                    </a:lnTo>
                    <a:lnTo>
                      <a:pt x="81" y="5"/>
                    </a:lnTo>
                    <a:lnTo>
                      <a:pt x="83" y="3"/>
                    </a:lnTo>
                    <a:lnTo>
                      <a:pt x="87" y="2"/>
                    </a:lnTo>
                    <a:lnTo>
                      <a:pt x="92" y="0"/>
                    </a:lnTo>
                    <a:lnTo>
                      <a:pt x="97" y="0"/>
                    </a:lnTo>
                    <a:lnTo>
                      <a:pt x="119" y="0"/>
                    </a:lnTo>
                    <a:lnTo>
                      <a:pt x="119" y="23"/>
                    </a:lnTo>
                    <a:lnTo>
                      <a:pt x="119" y="23"/>
                    </a:lnTo>
                    <a:lnTo>
                      <a:pt x="118" y="23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4" y="24"/>
                    </a:lnTo>
                    <a:lnTo>
                      <a:pt x="113" y="24"/>
                    </a:lnTo>
                    <a:lnTo>
                      <a:pt x="112" y="25"/>
                    </a:lnTo>
                    <a:lnTo>
                      <a:pt x="111" y="26"/>
                    </a:lnTo>
                    <a:lnTo>
                      <a:pt x="111" y="29"/>
                    </a:lnTo>
                    <a:lnTo>
                      <a:pt x="111" y="31"/>
                    </a:lnTo>
                    <a:lnTo>
                      <a:pt x="111" y="42"/>
                    </a:lnTo>
                    <a:lnTo>
                      <a:pt x="111" y="47"/>
                    </a:lnTo>
                    <a:lnTo>
                      <a:pt x="109" y="52"/>
                    </a:lnTo>
                    <a:lnTo>
                      <a:pt x="108" y="56"/>
                    </a:lnTo>
                    <a:lnTo>
                      <a:pt x="106" y="59"/>
                    </a:lnTo>
                    <a:lnTo>
                      <a:pt x="102" y="62"/>
                    </a:lnTo>
                    <a:lnTo>
                      <a:pt x="98" y="63"/>
                    </a:lnTo>
                    <a:lnTo>
                      <a:pt x="93" y="64"/>
                    </a:lnTo>
                    <a:lnTo>
                      <a:pt x="88" y="66"/>
                    </a:lnTo>
                    <a:lnTo>
                      <a:pt x="88" y="66"/>
                    </a:lnTo>
                    <a:lnTo>
                      <a:pt x="93" y="67"/>
                    </a:lnTo>
                    <a:lnTo>
                      <a:pt x="98" y="68"/>
                    </a:lnTo>
                    <a:lnTo>
                      <a:pt x="102" y="69"/>
                    </a:lnTo>
                    <a:lnTo>
                      <a:pt x="106" y="73"/>
                    </a:lnTo>
                    <a:lnTo>
                      <a:pt x="108" y="75"/>
                    </a:lnTo>
                    <a:lnTo>
                      <a:pt x="111" y="80"/>
                    </a:lnTo>
                    <a:lnTo>
                      <a:pt x="112" y="84"/>
                    </a:lnTo>
                    <a:lnTo>
                      <a:pt x="112" y="90"/>
                    </a:lnTo>
                    <a:lnTo>
                      <a:pt x="112" y="102"/>
                    </a:lnTo>
                    <a:lnTo>
                      <a:pt x="112" y="105"/>
                    </a:lnTo>
                    <a:lnTo>
                      <a:pt x="113" y="107"/>
                    </a:lnTo>
                    <a:lnTo>
                      <a:pt x="113" y="109"/>
                    </a:lnTo>
                    <a:lnTo>
                      <a:pt x="114" y="110"/>
                    </a:lnTo>
                    <a:lnTo>
                      <a:pt x="115" y="111"/>
                    </a:lnTo>
                    <a:lnTo>
                      <a:pt x="117" y="111"/>
                    </a:lnTo>
                    <a:lnTo>
                      <a:pt x="118" y="111"/>
                    </a:lnTo>
                    <a:lnTo>
                      <a:pt x="120" y="111"/>
                    </a:lnTo>
                    <a:lnTo>
                      <a:pt x="120" y="133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34" name="Freeform 514"/>
              <p:cNvSpPr>
                <a:spLocks noEditPoints="1"/>
              </p:cNvSpPr>
              <p:nvPr userDrawn="1"/>
            </p:nvSpPr>
            <p:spPr bwMode="auto">
              <a:xfrm>
                <a:off x="2074" y="3155"/>
                <a:ext cx="45" cy="45"/>
              </a:xfrm>
              <a:custGeom>
                <a:avLst/>
                <a:gdLst/>
                <a:ahLst/>
                <a:cxnLst>
                  <a:cxn ang="0">
                    <a:pos x="93" y="111"/>
                  </a:cxn>
                  <a:cxn ang="0">
                    <a:pos x="45" y="111"/>
                  </a:cxn>
                  <a:cxn ang="0">
                    <a:pos x="37" y="133"/>
                  </a:cxn>
                  <a:cxn ang="0">
                    <a:pos x="0" y="133"/>
                  </a:cxn>
                  <a:cxn ang="0">
                    <a:pos x="41" y="0"/>
                  </a:cxn>
                  <a:cxn ang="0">
                    <a:pos x="95" y="0"/>
                  </a:cxn>
                  <a:cxn ang="0">
                    <a:pos x="136" y="133"/>
                  </a:cxn>
                  <a:cxn ang="0">
                    <a:pos x="99" y="133"/>
                  </a:cxn>
                  <a:cxn ang="0">
                    <a:pos x="93" y="111"/>
                  </a:cxn>
                  <a:cxn ang="0">
                    <a:pos x="85" y="85"/>
                  </a:cxn>
                  <a:cxn ang="0">
                    <a:pos x="68" y="27"/>
                  </a:cxn>
                  <a:cxn ang="0">
                    <a:pos x="68" y="27"/>
                  </a:cxn>
                  <a:cxn ang="0">
                    <a:pos x="52" y="85"/>
                  </a:cxn>
                  <a:cxn ang="0">
                    <a:pos x="85" y="85"/>
                  </a:cxn>
                </a:cxnLst>
                <a:rect l="0" t="0" r="r" b="b"/>
                <a:pathLst>
                  <a:path w="136" h="133">
                    <a:moveTo>
                      <a:pt x="93" y="111"/>
                    </a:moveTo>
                    <a:lnTo>
                      <a:pt x="45" y="111"/>
                    </a:lnTo>
                    <a:lnTo>
                      <a:pt x="37" y="133"/>
                    </a:lnTo>
                    <a:lnTo>
                      <a:pt x="0" y="133"/>
                    </a:lnTo>
                    <a:lnTo>
                      <a:pt x="41" y="0"/>
                    </a:lnTo>
                    <a:lnTo>
                      <a:pt x="95" y="0"/>
                    </a:lnTo>
                    <a:lnTo>
                      <a:pt x="136" y="133"/>
                    </a:lnTo>
                    <a:lnTo>
                      <a:pt x="99" y="133"/>
                    </a:lnTo>
                    <a:lnTo>
                      <a:pt x="93" y="111"/>
                    </a:lnTo>
                    <a:close/>
                    <a:moveTo>
                      <a:pt x="85" y="85"/>
                    </a:moveTo>
                    <a:lnTo>
                      <a:pt x="68" y="27"/>
                    </a:lnTo>
                    <a:lnTo>
                      <a:pt x="68" y="27"/>
                    </a:lnTo>
                    <a:lnTo>
                      <a:pt x="52" y="85"/>
                    </a:lnTo>
                    <a:lnTo>
                      <a:pt x="85" y="85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35" name="Freeform 515"/>
              <p:cNvSpPr>
                <a:spLocks/>
              </p:cNvSpPr>
              <p:nvPr userDrawn="1"/>
            </p:nvSpPr>
            <p:spPr bwMode="auto">
              <a:xfrm>
                <a:off x="2118" y="3155"/>
                <a:ext cx="35" cy="45"/>
              </a:xfrm>
              <a:custGeom>
                <a:avLst/>
                <a:gdLst/>
                <a:ahLst/>
                <a:cxnLst>
                  <a:cxn ang="0">
                    <a:pos x="70" y="31"/>
                  </a:cxn>
                  <a:cxn ang="0">
                    <a:pos x="70" y="133"/>
                  </a:cxn>
                  <a:cxn ang="0">
                    <a:pos x="35" y="133"/>
                  </a:cxn>
                  <a:cxn ang="0">
                    <a:pos x="35" y="31"/>
                  </a:cxn>
                  <a:cxn ang="0">
                    <a:pos x="0" y="31"/>
                  </a:cxn>
                  <a:cxn ang="0">
                    <a:pos x="0" y="0"/>
                  </a:cxn>
                  <a:cxn ang="0">
                    <a:pos x="106" y="0"/>
                  </a:cxn>
                  <a:cxn ang="0">
                    <a:pos x="106" y="31"/>
                  </a:cxn>
                  <a:cxn ang="0">
                    <a:pos x="70" y="31"/>
                  </a:cxn>
                </a:cxnLst>
                <a:rect l="0" t="0" r="r" b="b"/>
                <a:pathLst>
                  <a:path w="106" h="133">
                    <a:moveTo>
                      <a:pt x="70" y="31"/>
                    </a:moveTo>
                    <a:lnTo>
                      <a:pt x="70" y="133"/>
                    </a:lnTo>
                    <a:lnTo>
                      <a:pt x="35" y="133"/>
                    </a:lnTo>
                    <a:lnTo>
                      <a:pt x="35" y="31"/>
                    </a:lnTo>
                    <a:lnTo>
                      <a:pt x="0" y="31"/>
                    </a:lnTo>
                    <a:lnTo>
                      <a:pt x="0" y="0"/>
                    </a:lnTo>
                    <a:lnTo>
                      <a:pt x="106" y="0"/>
                    </a:lnTo>
                    <a:lnTo>
                      <a:pt x="106" y="31"/>
                    </a:lnTo>
                    <a:lnTo>
                      <a:pt x="70" y="31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36" name="Freeform 516"/>
              <p:cNvSpPr>
                <a:spLocks/>
              </p:cNvSpPr>
              <p:nvPr userDrawn="1"/>
            </p:nvSpPr>
            <p:spPr bwMode="auto">
              <a:xfrm>
                <a:off x="2157" y="3155"/>
                <a:ext cx="33" cy="45"/>
              </a:xfrm>
              <a:custGeom>
                <a:avLst/>
                <a:gdLst/>
                <a:ahLst/>
                <a:cxnLst>
                  <a:cxn ang="0">
                    <a:pos x="36" y="30"/>
                  </a:cxn>
                  <a:cxn ang="0">
                    <a:pos x="36" y="53"/>
                  </a:cxn>
                  <a:cxn ang="0">
                    <a:pos x="94" y="53"/>
                  </a:cxn>
                  <a:cxn ang="0">
                    <a:pos x="94" y="79"/>
                  </a:cxn>
                  <a:cxn ang="0">
                    <a:pos x="36" y="79"/>
                  </a:cxn>
                  <a:cxn ang="0">
                    <a:pos x="36" y="105"/>
                  </a:cxn>
                  <a:cxn ang="0">
                    <a:pos x="99" y="105"/>
                  </a:cxn>
                  <a:cxn ang="0">
                    <a:pos x="99" y="133"/>
                  </a:cxn>
                  <a:cxn ang="0">
                    <a:pos x="0" y="133"/>
                  </a:cxn>
                  <a:cxn ang="0">
                    <a:pos x="0" y="0"/>
                  </a:cxn>
                  <a:cxn ang="0">
                    <a:pos x="97" y="0"/>
                  </a:cxn>
                  <a:cxn ang="0">
                    <a:pos x="97" y="30"/>
                  </a:cxn>
                  <a:cxn ang="0">
                    <a:pos x="36" y="30"/>
                  </a:cxn>
                </a:cxnLst>
                <a:rect l="0" t="0" r="r" b="b"/>
                <a:pathLst>
                  <a:path w="99" h="133">
                    <a:moveTo>
                      <a:pt x="36" y="30"/>
                    </a:moveTo>
                    <a:lnTo>
                      <a:pt x="36" y="53"/>
                    </a:lnTo>
                    <a:lnTo>
                      <a:pt x="94" y="53"/>
                    </a:lnTo>
                    <a:lnTo>
                      <a:pt x="94" y="79"/>
                    </a:lnTo>
                    <a:lnTo>
                      <a:pt x="36" y="79"/>
                    </a:lnTo>
                    <a:lnTo>
                      <a:pt x="36" y="105"/>
                    </a:lnTo>
                    <a:lnTo>
                      <a:pt x="99" y="105"/>
                    </a:lnTo>
                    <a:lnTo>
                      <a:pt x="99" y="133"/>
                    </a:lnTo>
                    <a:lnTo>
                      <a:pt x="0" y="133"/>
                    </a:lnTo>
                    <a:lnTo>
                      <a:pt x="0" y="0"/>
                    </a:lnTo>
                    <a:lnTo>
                      <a:pt x="97" y="0"/>
                    </a:lnTo>
                    <a:lnTo>
                      <a:pt x="97" y="30"/>
                    </a:lnTo>
                    <a:lnTo>
                      <a:pt x="36" y="3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37" name="Freeform 517"/>
              <p:cNvSpPr>
                <a:spLocks noEditPoints="1"/>
              </p:cNvSpPr>
              <p:nvPr userDrawn="1"/>
            </p:nvSpPr>
            <p:spPr bwMode="auto">
              <a:xfrm>
                <a:off x="2197" y="3155"/>
                <a:ext cx="38" cy="45"/>
              </a:xfrm>
              <a:custGeom>
                <a:avLst/>
                <a:gdLst/>
                <a:ahLst/>
                <a:cxnLst>
                  <a:cxn ang="0">
                    <a:pos x="35" y="133"/>
                  </a:cxn>
                  <a:cxn ang="0">
                    <a:pos x="0" y="133"/>
                  </a:cxn>
                  <a:cxn ang="0">
                    <a:pos x="0" y="0"/>
                  </a:cxn>
                  <a:cxn ang="0">
                    <a:pos x="66" y="0"/>
                  </a:cxn>
                  <a:cxn ang="0">
                    <a:pos x="79" y="0"/>
                  </a:cxn>
                  <a:cxn ang="0">
                    <a:pos x="87" y="3"/>
                  </a:cxn>
                  <a:cxn ang="0">
                    <a:pos x="96" y="7"/>
                  </a:cxn>
                  <a:cxn ang="0">
                    <a:pos x="102" y="11"/>
                  </a:cxn>
                  <a:cxn ang="0">
                    <a:pos x="107" y="18"/>
                  </a:cxn>
                  <a:cxn ang="0">
                    <a:pos x="109" y="26"/>
                  </a:cxn>
                  <a:cxn ang="0">
                    <a:pos x="112" y="37"/>
                  </a:cxn>
                  <a:cxn ang="0">
                    <a:pos x="112" y="50"/>
                  </a:cxn>
                  <a:cxn ang="0">
                    <a:pos x="112" y="63"/>
                  </a:cxn>
                  <a:cxn ang="0">
                    <a:pos x="110" y="73"/>
                  </a:cxn>
                  <a:cxn ang="0">
                    <a:pos x="108" y="82"/>
                  </a:cxn>
                  <a:cxn ang="0">
                    <a:pos x="103" y="89"/>
                  </a:cxn>
                  <a:cxn ang="0">
                    <a:pos x="101" y="91"/>
                  </a:cxn>
                  <a:cxn ang="0">
                    <a:pos x="97" y="94"/>
                  </a:cxn>
                  <a:cxn ang="0">
                    <a:pos x="93" y="95"/>
                  </a:cxn>
                  <a:cxn ang="0">
                    <a:pos x="90" y="98"/>
                  </a:cxn>
                  <a:cxn ang="0">
                    <a:pos x="80" y="99"/>
                  </a:cxn>
                  <a:cxn ang="0">
                    <a:pos x="66" y="100"/>
                  </a:cxn>
                  <a:cxn ang="0">
                    <a:pos x="35" y="100"/>
                  </a:cxn>
                  <a:cxn ang="0">
                    <a:pos x="35" y="133"/>
                  </a:cxn>
                  <a:cxn ang="0">
                    <a:pos x="35" y="68"/>
                  </a:cxn>
                  <a:cxn ang="0">
                    <a:pos x="59" y="68"/>
                  </a:cxn>
                  <a:cxn ang="0">
                    <a:pos x="64" y="68"/>
                  </a:cxn>
                  <a:cxn ang="0">
                    <a:pos x="67" y="68"/>
                  </a:cxn>
                  <a:cxn ang="0">
                    <a:pos x="71" y="67"/>
                  </a:cxn>
                  <a:cxn ang="0">
                    <a:pos x="72" y="66"/>
                  </a:cxn>
                  <a:cxn ang="0">
                    <a:pos x="75" y="59"/>
                  </a:cxn>
                  <a:cxn ang="0">
                    <a:pos x="76" y="50"/>
                  </a:cxn>
                  <a:cxn ang="0">
                    <a:pos x="75" y="40"/>
                  </a:cxn>
                  <a:cxn ang="0">
                    <a:pos x="72" y="35"/>
                  </a:cxn>
                  <a:cxn ang="0">
                    <a:pos x="71" y="34"/>
                  </a:cxn>
                  <a:cxn ang="0">
                    <a:pos x="67" y="32"/>
                  </a:cxn>
                  <a:cxn ang="0">
                    <a:pos x="64" y="31"/>
                  </a:cxn>
                  <a:cxn ang="0">
                    <a:pos x="59" y="31"/>
                  </a:cxn>
                  <a:cxn ang="0">
                    <a:pos x="35" y="31"/>
                  </a:cxn>
                  <a:cxn ang="0">
                    <a:pos x="35" y="68"/>
                  </a:cxn>
                </a:cxnLst>
                <a:rect l="0" t="0" r="r" b="b"/>
                <a:pathLst>
                  <a:path w="112" h="133">
                    <a:moveTo>
                      <a:pt x="35" y="133"/>
                    </a:moveTo>
                    <a:lnTo>
                      <a:pt x="0" y="133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79" y="0"/>
                    </a:lnTo>
                    <a:lnTo>
                      <a:pt x="87" y="3"/>
                    </a:lnTo>
                    <a:lnTo>
                      <a:pt x="96" y="7"/>
                    </a:lnTo>
                    <a:lnTo>
                      <a:pt x="102" y="11"/>
                    </a:lnTo>
                    <a:lnTo>
                      <a:pt x="107" y="18"/>
                    </a:lnTo>
                    <a:lnTo>
                      <a:pt x="109" y="26"/>
                    </a:lnTo>
                    <a:lnTo>
                      <a:pt x="112" y="37"/>
                    </a:lnTo>
                    <a:lnTo>
                      <a:pt x="112" y="50"/>
                    </a:lnTo>
                    <a:lnTo>
                      <a:pt x="112" y="63"/>
                    </a:lnTo>
                    <a:lnTo>
                      <a:pt x="110" y="73"/>
                    </a:lnTo>
                    <a:lnTo>
                      <a:pt x="108" y="82"/>
                    </a:lnTo>
                    <a:lnTo>
                      <a:pt x="103" y="89"/>
                    </a:lnTo>
                    <a:lnTo>
                      <a:pt x="101" y="91"/>
                    </a:lnTo>
                    <a:lnTo>
                      <a:pt x="97" y="94"/>
                    </a:lnTo>
                    <a:lnTo>
                      <a:pt x="93" y="95"/>
                    </a:lnTo>
                    <a:lnTo>
                      <a:pt x="90" y="98"/>
                    </a:lnTo>
                    <a:lnTo>
                      <a:pt x="80" y="99"/>
                    </a:lnTo>
                    <a:lnTo>
                      <a:pt x="66" y="100"/>
                    </a:lnTo>
                    <a:lnTo>
                      <a:pt x="35" y="100"/>
                    </a:lnTo>
                    <a:lnTo>
                      <a:pt x="35" y="133"/>
                    </a:lnTo>
                    <a:close/>
                    <a:moveTo>
                      <a:pt x="35" y="68"/>
                    </a:moveTo>
                    <a:lnTo>
                      <a:pt x="59" y="68"/>
                    </a:lnTo>
                    <a:lnTo>
                      <a:pt x="64" y="68"/>
                    </a:lnTo>
                    <a:lnTo>
                      <a:pt x="67" y="68"/>
                    </a:lnTo>
                    <a:lnTo>
                      <a:pt x="71" y="67"/>
                    </a:lnTo>
                    <a:lnTo>
                      <a:pt x="72" y="66"/>
                    </a:lnTo>
                    <a:lnTo>
                      <a:pt x="75" y="59"/>
                    </a:lnTo>
                    <a:lnTo>
                      <a:pt x="76" y="50"/>
                    </a:lnTo>
                    <a:lnTo>
                      <a:pt x="75" y="40"/>
                    </a:lnTo>
                    <a:lnTo>
                      <a:pt x="72" y="35"/>
                    </a:lnTo>
                    <a:lnTo>
                      <a:pt x="71" y="34"/>
                    </a:lnTo>
                    <a:lnTo>
                      <a:pt x="67" y="32"/>
                    </a:lnTo>
                    <a:lnTo>
                      <a:pt x="64" y="31"/>
                    </a:lnTo>
                    <a:lnTo>
                      <a:pt x="59" y="31"/>
                    </a:lnTo>
                    <a:lnTo>
                      <a:pt x="35" y="31"/>
                    </a:lnTo>
                    <a:lnTo>
                      <a:pt x="35" y="6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38" name="Freeform 518"/>
              <p:cNvSpPr>
                <a:spLocks/>
              </p:cNvSpPr>
              <p:nvPr userDrawn="1"/>
            </p:nvSpPr>
            <p:spPr bwMode="auto">
              <a:xfrm>
                <a:off x="2240" y="3155"/>
                <a:ext cx="39" cy="45"/>
              </a:xfrm>
              <a:custGeom>
                <a:avLst/>
                <a:gdLst/>
                <a:ahLst/>
                <a:cxnLst>
                  <a:cxn ang="0">
                    <a:pos x="117" y="0"/>
                  </a:cxn>
                  <a:cxn ang="0">
                    <a:pos x="117" y="133"/>
                  </a:cxn>
                  <a:cxn ang="0">
                    <a:pos x="81" y="133"/>
                  </a:cxn>
                  <a:cxn ang="0">
                    <a:pos x="85" y="52"/>
                  </a:cxn>
                  <a:cxn ang="0">
                    <a:pos x="83" y="52"/>
                  </a:cxn>
                  <a:cxn ang="0">
                    <a:pos x="34" y="133"/>
                  </a:cxn>
                  <a:cxn ang="0">
                    <a:pos x="0" y="133"/>
                  </a:cxn>
                  <a:cxn ang="0">
                    <a:pos x="0" y="0"/>
                  </a:cxn>
                  <a:cxn ang="0">
                    <a:pos x="34" y="0"/>
                  </a:cxn>
                  <a:cxn ang="0">
                    <a:pos x="32" y="83"/>
                  </a:cxn>
                  <a:cxn ang="0">
                    <a:pos x="32" y="83"/>
                  </a:cxn>
                  <a:cxn ang="0">
                    <a:pos x="81" y="0"/>
                  </a:cxn>
                  <a:cxn ang="0">
                    <a:pos x="117" y="0"/>
                  </a:cxn>
                </a:cxnLst>
                <a:rect l="0" t="0" r="r" b="b"/>
                <a:pathLst>
                  <a:path w="117" h="133">
                    <a:moveTo>
                      <a:pt x="117" y="0"/>
                    </a:moveTo>
                    <a:lnTo>
                      <a:pt x="117" y="133"/>
                    </a:lnTo>
                    <a:lnTo>
                      <a:pt x="81" y="133"/>
                    </a:lnTo>
                    <a:lnTo>
                      <a:pt x="85" y="52"/>
                    </a:lnTo>
                    <a:lnTo>
                      <a:pt x="83" y="52"/>
                    </a:lnTo>
                    <a:lnTo>
                      <a:pt x="34" y="133"/>
                    </a:lnTo>
                    <a:lnTo>
                      <a:pt x="0" y="133"/>
                    </a:lnTo>
                    <a:lnTo>
                      <a:pt x="0" y="0"/>
                    </a:lnTo>
                    <a:lnTo>
                      <a:pt x="34" y="0"/>
                    </a:lnTo>
                    <a:lnTo>
                      <a:pt x="32" y="83"/>
                    </a:lnTo>
                    <a:lnTo>
                      <a:pt x="32" y="83"/>
                    </a:lnTo>
                    <a:lnTo>
                      <a:pt x="81" y="0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39" name="Freeform 519"/>
              <p:cNvSpPr>
                <a:spLocks/>
              </p:cNvSpPr>
              <p:nvPr userDrawn="1"/>
            </p:nvSpPr>
            <p:spPr bwMode="auto">
              <a:xfrm>
                <a:off x="2287" y="3155"/>
                <a:ext cx="39" cy="45"/>
              </a:xfrm>
              <a:custGeom>
                <a:avLst/>
                <a:gdLst/>
                <a:ahLst/>
                <a:cxnLst>
                  <a:cxn ang="0">
                    <a:pos x="117" y="0"/>
                  </a:cxn>
                  <a:cxn ang="0">
                    <a:pos x="117" y="133"/>
                  </a:cxn>
                  <a:cxn ang="0">
                    <a:pos x="81" y="133"/>
                  </a:cxn>
                  <a:cxn ang="0">
                    <a:pos x="81" y="82"/>
                  </a:cxn>
                  <a:cxn ang="0">
                    <a:pos x="36" y="82"/>
                  </a:cxn>
                  <a:cxn ang="0">
                    <a:pos x="36" y="133"/>
                  </a:cxn>
                  <a:cxn ang="0">
                    <a:pos x="0" y="133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36" y="51"/>
                  </a:cxn>
                  <a:cxn ang="0">
                    <a:pos x="81" y="51"/>
                  </a:cxn>
                  <a:cxn ang="0">
                    <a:pos x="81" y="0"/>
                  </a:cxn>
                  <a:cxn ang="0">
                    <a:pos x="117" y="0"/>
                  </a:cxn>
                </a:cxnLst>
                <a:rect l="0" t="0" r="r" b="b"/>
                <a:pathLst>
                  <a:path w="117" h="133">
                    <a:moveTo>
                      <a:pt x="117" y="0"/>
                    </a:moveTo>
                    <a:lnTo>
                      <a:pt x="117" y="133"/>
                    </a:lnTo>
                    <a:lnTo>
                      <a:pt x="81" y="133"/>
                    </a:lnTo>
                    <a:lnTo>
                      <a:pt x="81" y="82"/>
                    </a:lnTo>
                    <a:lnTo>
                      <a:pt x="36" y="82"/>
                    </a:lnTo>
                    <a:lnTo>
                      <a:pt x="36" y="133"/>
                    </a:lnTo>
                    <a:lnTo>
                      <a:pt x="0" y="133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51"/>
                    </a:lnTo>
                    <a:lnTo>
                      <a:pt x="81" y="51"/>
                    </a:lnTo>
                    <a:lnTo>
                      <a:pt x="81" y="0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40" name="Freeform 520"/>
              <p:cNvSpPr>
                <a:spLocks noEditPoints="1"/>
              </p:cNvSpPr>
              <p:nvPr userDrawn="1"/>
            </p:nvSpPr>
            <p:spPr bwMode="auto">
              <a:xfrm>
                <a:off x="2333" y="3155"/>
                <a:ext cx="38" cy="45"/>
              </a:xfrm>
              <a:custGeom>
                <a:avLst/>
                <a:gdLst/>
                <a:ahLst/>
                <a:cxnLst>
                  <a:cxn ang="0">
                    <a:pos x="36" y="78"/>
                  </a:cxn>
                  <a:cxn ang="0">
                    <a:pos x="36" y="105"/>
                  </a:cxn>
                  <a:cxn ang="0">
                    <a:pos x="63" y="105"/>
                  </a:cxn>
                  <a:cxn ang="0">
                    <a:pos x="70" y="104"/>
                  </a:cxn>
                  <a:cxn ang="0">
                    <a:pos x="75" y="101"/>
                  </a:cxn>
                  <a:cxn ang="0">
                    <a:pos x="77" y="100"/>
                  </a:cxn>
                  <a:cxn ang="0">
                    <a:pos x="79" y="98"/>
                  </a:cxn>
                  <a:cxn ang="0">
                    <a:pos x="79" y="95"/>
                  </a:cxn>
                  <a:cxn ang="0">
                    <a:pos x="79" y="91"/>
                  </a:cxn>
                  <a:cxn ang="0">
                    <a:pos x="79" y="84"/>
                  </a:cxn>
                  <a:cxn ang="0">
                    <a:pos x="76" y="80"/>
                  </a:cxn>
                  <a:cxn ang="0">
                    <a:pos x="71" y="79"/>
                  </a:cxn>
                  <a:cxn ang="0">
                    <a:pos x="64" y="78"/>
                  </a:cxn>
                  <a:cxn ang="0">
                    <a:pos x="36" y="78"/>
                  </a:cxn>
                  <a:cxn ang="0">
                    <a:pos x="114" y="93"/>
                  </a:cxn>
                  <a:cxn ang="0">
                    <a:pos x="114" y="102"/>
                  </a:cxn>
                  <a:cxn ang="0">
                    <a:pos x="113" y="111"/>
                  </a:cxn>
                  <a:cxn ang="0">
                    <a:pos x="111" y="118"/>
                  </a:cxn>
                  <a:cxn ang="0">
                    <a:pos x="108" y="123"/>
                  </a:cxn>
                  <a:cxn ang="0">
                    <a:pos x="103" y="127"/>
                  </a:cxn>
                  <a:cxn ang="0">
                    <a:pos x="98" y="131"/>
                  </a:cxn>
                  <a:cxn ang="0">
                    <a:pos x="92" y="132"/>
                  </a:cxn>
                  <a:cxn ang="0">
                    <a:pos x="86" y="133"/>
                  </a:cxn>
                  <a:cxn ang="0">
                    <a:pos x="80" y="133"/>
                  </a:cxn>
                  <a:cxn ang="0">
                    <a:pos x="71" y="133"/>
                  </a:cxn>
                  <a:cxn ang="0">
                    <a:pos x="0" y="133"/>
                  </a:cxn>
                  <a:cxn ang="0">
                    <a:pos x="0" y="0"/>
                  </a:cxn>
                  <a:cxn ang="0">
                    <a:pos x="101" y="0"/>
                  </a:cxn>
                  <a:cxn ang="0">
                    <a:pos x="101" y="30"/>
                  </a:cxn>
                  <a:cxn ang="0">
                    <a:pos x="36" y="30"/>
                  </a:cxn>
                  <a:cxn ang="0">
                    <a:pos x="36" y="52"/>
                  </a:cxn>
                  <a:cxn ang="0">
                    <a:pos x="73" y="52"/>
                  </a:cxn>
                  <a:cxn ang="0">
                    <a:pos x="80" y="52"/>
                  </a:cxn>
                  <a:cxn ang="0">
                    <a:pos x="85" y="52"/>
                  </a:cxn>
                  <a:cxn ang="0">
                    <a:pos x="91" y="53"/>
                  </a:cxn>
                  <a:cxn ang="0">
                    <a:pos x="97" y="56"/>
                  </a:cxn>
                  <a:cxn ang="0">
                    <a:pos x="102" y="58"/>
                  </a:cxn>
                  <a:cxn ang="0">
                    <a:pos x="106" y="62"/>
                  </a:cxn>
                  <a:cxn ang="0">
                    <a:pos x="109" y="67"/>
                  </a:cxn>
                  <a:cxn ang="0">
                    <a:pos x="112" y="73"/>
                  </a:cxn>
                  <a:cxn ang="0">
                    <a:pos x="114" y="82"/>
                  </a:cxn>
                  <a:cxn ang="0">
                    <a:pos x="114" y="93"/>
                  </a:cxn>
                </a:cxnLst>
                <a:rect l="0" t="0" r="r" b="b"/>
                <a:pathLst>
                  <a:path w="114" h="133">
                    <a:moveTo>
                      <a:pt x="36" y="78"/>
                    </a:moveTo>
                    <a:lnTo>
                      <a:pt x="36" y="105"/>
                    </a:lnTo>
                    <a:lnTo>
                      <a:pt x="63" y="105"/>
                    </a:lnTo>
                    <a:lnTo>
                      <a:pt x="70" y="104"/>
                    </a:lnTo>
                    <a:lnTo>
                      <a:pt x="75" y="101"/>
                    </a:lnTo>
                    <a:lnTo>
                      <a:pt x="77" y="100"/>
                    </a:lnTo>
                    <a:lnTo>
                      <a:pt x="79" y="98"/>
                    </a:lnTo>
                    <a:lnTo>
                      <a:pt x="79" y="95"/>
                    </a:lnTo>
                    <a:lnTo>
                      <a:pt x="79" y="91"/>
                    </a:lnTo>
                    <a:lnTo>
                      <a:pt x="79" y="84"/>
                    </a:lnTo>
                    <a:lnTo>
                      <a:pt x="76" y="80"/>
                    </a:lnTo>
                    <a:lnTo>
                      <a:pt x="71" y="79"/>
                    </a:lnTo>
                    <a:lnTo>
                      <a:pt x="64" y="78"/>
                    </a:lnTo>
                    <a:lnTo>
                      <a:pt x="36" y="78"/>
                    </a:lnTo>
                    <a:close/>
                    <a:moveTo>
                      <a:pt x="114" y="93"/>
                    </a:moveTo>
                    <a:lnTo>
                      <a:pt x="114" y="102"/>
                    </a:lnTo>
                    <a:lnTo>
                      <a:pt x="113" y="111"/>
                    </a:lnTo>
                    <a:lnTo>
                      <a:pt x="111" y="118"/>
                    </a:lnTo>
                    <a:lnTo>
                      <a:pt x="108" y="123"/>
                    </a:lnTo>
                    <a:lnTo>
                      <a:pt x="103" y="127"/>
                    </a:lnTo>
                    <a:lnTo>
                      <a:pt x="98" y="131"/>
                    </a:lnTo>
                    <a:lnTo>
                      <a:pt x="92" y="132"/>
                    </a:lnTo>
                    <a:lnTo>
                      <a:pt x="86" y="133"/>
                    </a:lnTo>
                    <a:lnTo>
                      <a:pt x="80" y="133"/>
                    </a:lnTo>
                    <a:lnTo>
                      <a:pt x="71" y="133"/>
                    </a:lnTo>
                    <a:lnTo>
                      <a:pt x="0" y="133"/>
                    </a:lnTo>
                    <a:lnTo>
                      <a:pt x="0" y="0"/>
                    </a:lnTo>
                    <a:lnTo>
                      <a:pt x="101" y="0"/>
                    </a:lnTo>
                    <a:lnTo>
                      <a:pt x="101" y="30"/>
                    </a:lnTo>
                    <a:lnTo>
                      <a:pt x="36" y="30"/>
                    </a:lnTo>
                    <a:lnTo>
                      <a:pt x="36" y="52"/>
                    </a:lnTo>
                    <a:lnTo>
                      <a:pt x="73" y="52"/>
                    </a:lnTo>
                    <a:lnTo>
                      <a:pt x="80" y="52"/>
                    </a:lnTo>
                    <a:lnTo>
                      <a:pt x="85" y="52"/>
                    </a:lnTo>
                    <a:lnTo>
                      <a:pt x="91" y="53"/>
                    </a:lnTo>
                    <a:lnTo>
                      <a:pt x="97" y="56"/>
                    </a:lnTo>
                    <a:lnTo>
                      <a:pt x="102" y="58"/>
                    </a:lnTo>
                    <a:lnTo>
                      <a:pt x="106" y="62"/>
                    </a:lnTo>
                    <a:lnTo>
                      <a:pt x="109" y="67"/>
                    </a:lnTo>
                    <a:lnTo>
                      <a:pt x="112" y="73"/>
                    </a:lnTo>
                    <a:lnTo>
                      <a:pt x="114" y="82"/>
                    </a:lnTo>
                    <a:lnTo>
                      <a:pt x="114" y="93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41" name="Freeform 521"/>
              <p:cNvSpPr>
                <a:spLocks/>
              </p:cNvSpPr>
              <p:nvPr userDrawn="1"/>
            </p:nvSpPr>
            <p:spPr bwMode="auto">
              <a:xfrm>
                <a:off x="2373" y="3155"/>
                <a:ext cx="45" cy="45"/>
              </a:xfrm>
              <a:custGeom>
                <a:avLst/>
                <a:gdLst/>
                <a:ahLst/>
                <a:cxnLst>
                  <a:cxn ang="0">
                    <a:pos x="95" y="0"/>
                  </a:cxn>
                  <a:cxn ang="0">
                    <a:pos x="136" y="0"/>
                  </a:cxn>
                  <a:cxn ang="0">
                    <a:pos x="80" y="123"/>
                  </a:cxn>
                  <a:cxn ang="0">
                    <a:pos x="77" y="128"/>
                  </a:cxn>
                  <a:cxn ang="0">
                    <a:pos x="73" y="131"/>
                  </a:cxn>
                  <a:cxn ang="0">
                    <a:pos x="68" y="133"/>
                  </a:cxn>
                  <a:cxn ang="0">
                    <a:pos x="61" y="133"/>
                  </a:cxn>
                  <a:cxn ang="0">
                    <a:pos x="34" y="133"/>
                  </a:cxn>
                  <a:cxn ang="0">
                    <a:pos x="34" y="111"/>
                  </a:cxn>
                  <a:cxn ang="0">
                    <a:pos x="42" y="111"/>
                  </a:cxn>
                  <a:cxn ang="0">
                    <a:pos x="45" y="110"/>
                  </a:cxn>
                  <a:cxn ang="0">
                    <a:pos x="47" y="109"/>
                  </a:cxn>
                  <a:cxn ang="0">
                    <a:pos x="47" y="106"/>
                  </a:cxn>
                  <a:cxn ang="0">
                    <a:pos x="0" y="0"/>
                  </a:cxn>
                  <a:cxn ang="0">
                    <a:pos x="40" y="0"/>
                  </a:cxn>
                  <a:cxn ang="0">
                    <a:pos x="68" y="72"/>
                  </a:cxn>
                  <a:cxn ang="0">
                    <a:pos x="68" y="72"/>
                  </a:cxn>
                  <a:cxn ang="0">
                    <a:pos x="95" y="0"/>
                  </a:cxn>
                </a:cxnLst>
                <a:rect l="0" t="0" r="r" b="b"/>
                <a:pathLst>
                  <a:path w="136" h="133">
                    <a:moveTo>
                      <a:pt x="95" y="0"/>
                    </a:moveTo>
                    <a:lnTo>
                      <a:pt x="136" y="0"/>
                    </a:lnTo>
                    <a:lnTo>
                      <a:pt x="80" y="123"/>
                    </a:lnTo>
                    <a:lnTo>
                      <a:pt x="77" y="128"/>
                    </a:lnTo>
                    <a:lnTo>
                      <a:pt x="73" y="131"/>
                    </a:lnTo>
                    <a:lnTo>
                      <a:pt x="68" y="133"/>
                    </a:lnTo>
                    <a:lnTo>
                      <a:pt x="61" y="133"/>
                    </a:lnTo>
                    <a:lnTo>
                      <a:pt x="34" y="133"/>
                    </a:lnTo>
                    <a:lnTo>
                      <a:pt x="34" y="111"/>
                    </a:lnTo>
                    <a:lnTo>
                      <a:pt x="42" y="111"/>
                    </a:lnTo>
                    <a:lnTo>
                      <a:pt x="45" y="110"/>
                    </a:lnTo>
                    <a:lnTo>
                      <a:pt x="47" y="109"/>
                    </a:lnTo>
                    <a:lnTo>
                      <a:pt x="47" y="106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68" y="72"/>
                    </a:lnTo>
                    <a:lnTo>
                      <a:pt x="68" y="72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42" name="Freeform 522"/>
              <p:cNvSpPr>
                <a:spLocks noEditPoints="1"/>
              </p:cNvSpPr>
              <p:nvPr userDrawn="1"/>
            </p:nvSpPr>
            <p:spPr bwMode="auto">
              <a:xfrm>
                <a:off x="2420" y="3155"/>
                <a:ext cx="38" cy="45"/>
              </a:xfrm>
              <a:custGeom>
                <a:avLst/>
                <a:gdLst/>
                <a:ahLst/>
                <a:cxnLst>
                  <a:cxn ang="0">
                    <a:pos x="36" y="133"/>
                  </a:cxn>
                  <a:cxn ang="0">
                    <a:pos x="0" y="133"/>
                  </a:cxn>
                  <a:cxn ang="0">
                    <a:pos x="0" y="0"/>
                  </a:cxn>
                  <a:cxn ang="0">
                    <a:pos x="66" y="0"/>
                  </a:cxn>
                  <a:cxn ang="0">
                    <a:pos x="79" y="0"/>
                  </a:cxn>
                  <a:cxn ang="0">
                    <a:pos x="87" y="3"/>
                  </a:cxn>
                  <a:cxn ang="0">
                    <a:pos x="96" y="7"/>
                  </a:cxn>
                  <a:cxn ang="0">
                    <a:pos x="102" y="11"/>
                  </a:cxn>
                  <a:cxn ang="0">
                    <a:pos x="107" y="18"/>
                  </a:cxn>
                  <a:cxn ang="0">
                    <a:pos x="109" y="26"/>
                  </a:cxn>
                  <a:cxn ang="0">
                    <a:pos x="112" y="37"/>
                  </a:cxn>
                  <a:cxn ang="0">
                    <a:pos x="112" y="50"/>
                  </a:cxn>
                  <a:cxn ang="0">
                    <a:pos x="112" y="63"/>
                  </a:cxn>
                  <a:cxn ang="0">
                    <a:pos x="111" y="73"/>
                  </a:cxn>
                  <a:cxn ang="0">
                    <a:pos x="108" y="82"/>
                  </a:cxn>
                  <a:cxn ang="0">
                    <a:pos x="103" y="89"/>
                  </a:cxn>
                  <a:cxn ang="0">
                    <a:pos x="101" y="91"/>
                  </a:cxn>
                  <a:cxn ang="0">
                    <a:pos x="97" y="94"/>
                  </a:cxn>
                  <a:cxn ang="0">
                    <a:pos x="93" y="95"/>
                  </a:cxn>
                  <a:cxn ang="0">
                    <a:pos x="90" y="98"/>
                  </a:cxn>
                  <a:cxn ang="0">
                    <a:pos x="80" y="99"/>
                  </a:cxn>
                  <a:cxn ang="0">
                    <a:pos x="66" y="100"/>
                  </a:cxn>
                  <a:cxn ang="0">
                    <a:pos x="36" y="100"/>
                  </a:cxn>
                  <a:cxn ang="0">
                    <a:pos x="36" y="133"/>
                  </a:cxn>
                  <a:cxn ang="0">
                    <a:pos x="36" y="68"/>
                  </a:cxn>
                  <a:cxn ang="0">
                    <a:pos x="59" y="68"/>
                  </a:cxn>
                  <a:cxn ang="0">
                    <a:pos x="64" y="68"/>
                  </a:cxn>
                  <a:cxn ang="0">
                    <a:pos x="68" y="68"/>
                  </a:cxn>
                  <a:cxn ang="0">
                    <a:pos x="71" y="67"/>
                  </a:cxn>
                  <a:cxn ang="0">
                    <a:pos x="73" y="66"/>
                  </a:cxn>
                  <a:cxn ang="0">
                    <a:pos x="75" y="59"/>
                  </a:cxn>
                  <a:cxn ang="0">
                    <a:pos x="76" y="50"/>
                  </a:cxn>
                  <a:cxn ang="0">
                    <a:pos x="75" y="40"/>
                  </a:cxn>
                  <a:cxn ang="0">
                    <a:pos x="73" y="35"/>
                  </a:cxn>
                  <a:cxn ang="0">
                    <a:pos x="71" y="34"/>
                  </a:cxn>
                  <a:cxn ang="0">
                    <a:pos x="68" y="32"/>
                  </a:cxn>
                  <a:cxn ang="0">
                    <a:pos x="64" y="31"/>
                  </a:cxn>
                  <a:cxn ang="0">
                    <a:pos x="59" y="31"/>
                  </a:cxn>
                  <a:cxn ang="0">
                    <a:pos x="36" y="31"/>
                  </a:cxn>
                  <a:cxn ang="0">
                    <a:pos x="36" y="68"/>
                  </a:cxn>
                </a:cxnLst>
                <a:rect l="0" t="0" r="r" b="b"/>
                <a:pathLst>
                  <a:path w="112" h="133">
                    <a:moveTo>
                      <a:pt x="36" y="133"/>
                    </a:moveTo>
                    <a:lnTo>
                      <a:pt x="0" y="133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79" y="0"/>
                    </a:lnTo>
                    <a:lnTo>
                      <a:pt x="87" y="3"/>
                    </a:lnTo>
                    <a:lnTo>
                      <a:pt x="96" y="7"/>
                    </a:lnTo>
                    <a:lnTo>
                      <a:pt x="102" y="11"/>
                    </a:lnTo>
                    <a:lnTo>
                      <a:pt x="107" y="18"/>
                    </a:lnTo>
                    <a:lnTo>
                      <a:pt x="109" y="26"/>
                    </a:lnTo>
                    <a:lnTo>
                      <a:pt x="112" y="37"/>
                    </a:lnTo>
                    <a:lnTo>
                      <a:pt x="112" y="50"/>
                    </a:lnTo>
                    <a:lnTo>
                      <a:pt x="112" y="63"/>
                    </a:lnTo>
                    <a:lnTo>
                      <a:pt x="111" y="73"/>
                    </a:lnTo>
                    <a:lnTo>
                      <a:pt x="108" y="82"/>
                    </a:lnTo>
                    <a:lnTo>
                      <a:pt x="103" y="89"/>
                    </a:lnTo>
                    <a:lnTo>
                      <a:pt x="101" y="91"/>
                    </a:lnTo>
                    <a:lnTo>
                      <a:pt x="97" y="94"/>
                    </a:lnTo>
                    <a:lnTo>
                      <a:pt x="93" y="95"/>
                    </a:lnTo>
                    <a:lnTo>
                      <a:pt x="90" y="98"/>
                    </a:lnTo>
                    <a:lnTo>
                      <a:pt x="80" y="99"/>
                    </a:lnTo>
                    <a:lnTo>
                      <a:pt x="66" y="100"/>
                    </a:lnTo>
                    <a:lnTo>
                      <a:pt x="36" y="100"/>
                    </a:lnTo>
                    <a:lnTo>
                      <a:pt x="36" y="133"/>
                    </a:lnTo>
                    <a:close/>
                    <a:moveTo>
                      <a:pt x="36" y="68"/>
                    </a:moveTo>
                    <a:lnTo>
                      <a:pt x="59" y="68"/>
                    </a:lnTo>
                    <a:lnTo>
                      <a:pt x="64" y="68"/>
                    </a:lnTo>
                    <a:lnTo>
                      <a:pt x="68" y="68"/>
                    </a:lnTo>
                    <a:lnTo>
                      <a:pt x="71" y="67"/>
                    </a:lnTo>
                    <a:lnTo>
                      <a:pt x="73" y="66"/>
                    </a:lnTo>
                    <a:lnTo>
                      <a:pt x="75" y="59"/>
                    </a:lnTo>
                    <a:lnTo>
                      <a:pt x="76" y="50"/>
                    </a:lnTo>
                    <a:lnTo>
                      <a:pt x="75" y="40"/>
                    </a:lnTo>
                    <a:lnTo>
                      <a:pt x="73" y="35"/>
                    </a:lnTo>
                    <a:lnTo>
                      <a:pt x="71" y="34"/>
                    </a:lnTo>
                    <a:lnTo>
                      <a:pt x="68" y="32"/>
                    </a:lnTo>
                    <a:lnTo>
                      <a:pt x="64" y="31"/>
                    </a:lnTo>
                    <a:lnTo>
                      <a:pt x="59" y="31"/>
                    </a:lnTo>
                    <a:lnTo>
                      <a:pt x="36" y="31"/>
                    </a:lnTo>
                    <a:lnTo>
                      <a:pt x="36" y="6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43" name="Freeform 523"/>
              <p:cNvSpPr>
                <a:spLocks/>
              </p:cNvSpPr>
              <p:nvPr userDrawn="1"/>
            </p:nvSpPr>
            <p:spPr bwMode="auto">
              <a:xfrm>
                <a:off x="2462" y="3155"/>
                <a:ext cx="32" cy="45"/>
              </a:xfrm>
              <a:custGeom>
                <a:avLst/>
                <a:gdLst/>
                <a:ahLst/>
                <a:cxnLst>
                  <a:cxn ang="0">
                    <a:pos x="36" y="30"/>
                  </a:cxn>
                  <a:cxn ang="0">
                    <a:pos x="36" y="133"/>
                  </a:cxn>
                  <a:cxn ang="0">
                    <a:pos x="0" y="133"/>
                  </a:cxn>
                  <a:cxn ang="0">
                    <a:pos x="0" y="0"/>
                  </a:cxn>
                  <a:cxn ang="0">
                    <a:pos x="95" y="0"/>
                  </a:cxn>
                  <a:cxn ang="0">
                    <a:pos x="95" y="30"/>
                  </a:cxn>
                  <a:cxn ang="0">
                    <a:pos x="36" y="30"/>
                  </a:cxn>
                </a:cxnLst>
                <a:rect l="0" t="0" r="r" b="b"/>
                <a:pathLst>
                  <a:path w="95" h="133">
                    <a:moveTo>
                      <a:pt x="36" y="30"/>
                    </a:moveTo>
                    <a:lnTo>
                      <a:pt x="36" y="133"/>
                    </a:lnTo>
                    <a:lnTo>
                      <a:pt x="0" y="133"/>
                    </a:lnTo>
                    <a:lnTo>
                      <a:pt x="0" y="0"/>
                    </a:lnTo>
                    <a:lnTo>
                      <a:pt x="95" y="0"/>
                    </a:lnTo>
                    <a:lnTo>
                      <a:pt x="95" y="30"/>
                    </a:lnTo>
                    <a:lnTo>
                      <a:pt x="36" y="3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44" name="Freeform 524"/>
              <p:cNvSpPr>
                <a:spLocks/>
              </p:cNvSpPr>
              <p:nvPr userDrawn="1"/>
            </p:nvSpPr>
            <p:spPr bwMode="auto">
              <a:xfrm>
                <a:off x="2267" y="3299"/>
                <a:ext cx="35" cy="44"/>
              </a:xfrm>
              <a:custGeom>
                <a:avLst/>
                <a:gdLst/>
                <a:ahLst/>
                <a:cxnLst>
                  <a:cxn ang="0">
                    <a:pos x="69" y="30"/>
                  </a:cxn>
                  <a:cxn ang="0">
                    <a:pos x="69" y="133"/>
                  </a:cxn>
                  <a:cxn ang="0">
                    <a:pos x="33" y="133"/>
                  </a:cxn>
                  <a:cxn ang="0">
                    <a:pos x="33" y="30"/>
                  </a:cxn>
                  <a:cxn ang="0">
                    <a:pos x="0" y="30"/>
                  </a:cxn>
                  <a:cxn ang="0">
                    <a:pos x="0" y="0"/>
                  </a:cxn>
                  <a:cxn ang="0">
                    <a:pos x="106" y="0"/>
                  </a:cxn>
                  <a:cxn ang="0">
                    <a:pos x="106" y="30"/>
                  </a:cxn>
                  <a:cxn ang="0">
                    <a:pos x="69" y="30"/>
                  </a:cxn>
                </a:cxnLst>
                <a:rect l="0" t="0" r="r" b="b"/>
                <a:pathLst>
                  <a:path w="106" h="133">
                    <a:moveTo>
                      <a:pt x="69" y="30"/>
                    </a:moveTo>
                    <a:lnTo>
                      <a:pt x="69" y="133"/>
                    </a:lnTo>
                    <a:lnTo>
                      <a:pt x="33" y="133"/>
                    </a:lnTo>
                    <a:lnTo>
                      <a:pt x="33" y="30"/>
                    </a:lnTo>
                    <a:lnTo>
                      <a:pt x="0" y="30"/>
                    </a:lnTo>
                    <a:lnTo>
                      <a:pt x="0" y="0"/>
                    </a:lnTo>
                    <a:lnTo>
                      <a:pt x="106" y="0"/>
                    </a:lnTo>
                    <a:lnTo>
                      <a:pt x="106" y="30"/>
                    </a:lnTo>
                    <a:lnTo>
                      <a:pt x="69" y="3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45" name="Freeform 525"/>
              <p:cNvSpPr>
                <a:spLocks noEditPoints="1"/>
              </p:cNvSpPr>
              <p:nvPr userDrawn="1"/>
            </p:nvSpPr>
            <p:spPr bwMode="auto">
              <a:xfrm>
                <a:off x="2306" y="3298"/>
                <a:ext cx="59" cy="45"/>
              </a:xfrm>
              <a:custGeom>
                <a:avLst/>
                <a:gdLst/>
                <a:ahLst/>
                <a:cxnLst>
                  <a:cxn ang="0">
                    <a:pos x="120" y="105"/>
                  </a:cxn>
                  <a:cxn ang="0">
                    <a:pos x="130" y="103"/>
                  </a:cxn>
                  <a:cxn ang="0">
                    <a:pos x="136" y="99"/>
                  </a:cxn>
                  <a:cxn ang="0">
                    <a:pos x="139" y="89"/>
                  </a:cxn>
                  <a:cxn ang="0">
                    <a:pos x="139" y="53"/>
                  </a:cxn>
                  <a:cxn ang="0">
                    <a:pos x="138" y="41"/>
                  </a:cxn>
                  <a:cxn ang="0">
                    <a:pos x="134" y="35"/>
                  </a:cxn>
                  <a:cxn ang="0">
                    <a:pos x="126" y="32"/>
                  </a:cxn>
                  <a:cxn ang="0">
                    <a:pos x="113" y="31"/>
                  </a:cxn>
                  <a:cxn ang="0">
                    <a:pos x="101" y="32"/>
                  </a:cxn>
                  <a:cxn ang="0">
                    <a:pos x="93" y="35"/>
                  </a:cxn>
                  <a:cxn ang="0">
                    <a:pos x="90" y="41"/>
                  </a:cxn>
                  <a:cxn ang="0">
                    <a:pos x="88" y="53"/>
                  </a:cxn>
                  <a:cxn ang="0">
                    <a:pos x="88" y="89"/>
                  </a:cxn>
                  <a:cxn ang="0">
                    <a:pos x="91" y="99"/>
                  </a:cxn>
                  <a:cxn ang="0">
                    <a:pos x="97" y="103"/>
                  </a:cxn>
                  <a:cxn ang="0">
                    <a:pos x="107" y="105"/>
                  </a:cxn>
                  <a:cxn ang="0">
                    <a:pos x="51" y="83"/>
                  </a:cxn>
                  <a:cxn ang="0">
                    <a:pos x="35" y="135"/>
                  </a:cxn>
                  <a:cxn ang="0">
                    <a:pos x="0" y="2"/>
                  </a:cxn>
                  <a:cxn ang="0">
                    <a:pos x="35" y="51"/>
                  </a:cxn>
                  <a:cxn ang="0">
                    <a:pos x="51" y="50"/>
                  </a:cxn>
                  <a:cxn ang="0">
                    <a:pos x="53" y="35"/>
                  </a:cxn>
                  <a:cxn ang="0">
                    <a:pos x="56" y="24"/>
                  </a:cxn>
                  <a:cxn ang="0">
                    <a:pos x="61" y="15"/>
                  </a:cxn>
                  <a:cxn ang="0">
                    <a:pos x="70" y="9"/>
                  </a:cxn>
                  <a:cxn ang="0">
                    <a:pos x="88" y="2"/>
                  </a:cxn>
                  <a:cxn ang="0">
                    <a:pos x="113" y="0"/>
                  </a:cxn>
                  <a:cxn ang="0">
                    <a:pos x="139" y="2"/>
                  </a:cxn>
                  <a:cxn ang="0">
                    <a:pos x="157" y="9"/>
                  </a:cxn>
                  <a:cxn ang="0">
                    <a:pos x="166" y="15"/>
                  </a:cxn>
                  <a:cxn ang="0">
                    <a:pos x="171" y="24"/>
                  </a:cxn>
                  <a:cxn ang="0">
                    <a:pos x="174" y="35"/>
                  </a:cxn>
                  <a:cxn ang="0">
                    <a:pos x="176" y="50"/>
                  </a:cxn>
                  <a:cxn ang="0">
                    <a:pos x="174" y="98"/>
                  </a:cxn>
                  <a:cxn ang="0">
                    <a:pos x="168" y="116"/>
                  </a:cxn>
                  <a:cxn ang="0">
                    <a:pos x="158" y="127"/>
                  </a:cxn>
                  <a:cxn ang="0">
                    <a:pos x="142" y="133"/>
                  </a:cxn>
                  <a:cxn ang="0">
                    <a:pos x="124" y="136"/>
                  </a:cxn>
                  <a:cxn ang="0">
                    <a:pos x="103" y="136"/>
                  </a:cxn>
                  <a:cxn ang="0">
                    <a:pos x="85" y="133"/>
                  </a:cxn>
                  <a:cxn ang="0">
                    <a:pos x="69" y="127"/>
                  </a:cxn>
                  <a:cxn ang="0">
                    <a:pos x="59" y="116"/>
                  </a:cxn>
                  <a:cxn ang="0">
                    <a:pos x="53" y="98"/>
                  </a:cxn>
                  <a:cxn ang="0">
                    <a:pos x="51" y="83"/>
                  </a:cxn>
                </a:cxnLst>
                <a:rect l="0" t="0" r="r" b="b"/>
                <a:pathLst>
                  <a:path w="176" h="136">
                    <a:moveTo>
                      <a:pt x="113" y="105"/>
                    </a:moveTo>
                    <a:lnTo>
                      <a:pt x="120" y="105"/>
                    </a:lnTo>
                    <a:lnTo>
                      <a:pt x="126" y="104"/>
                    </a:lnTo>
                    <a:lnTo>
                      <a:pt x="130" y="103"/>
                    </a:lnTo>
                    <a:lnTo>
                      <a:pt x="134" y="101"/>
                    </a:lnTo>
                    <a:lnTo>
                      <a:pt x="136" y="99"/>
                    </a:lnTo>
                    <a:lnTo>
                      <a:pt x="138" y="95"/>
                    </a:lnTo>
                    <a:lnTo>
                      <a:pt x="139" y="89"/>
                    </a:lnTo>
                    <a:lnTo>
                      <a:pt x="139" y="83"/>
                    </a:lnTo>
                    <a:lnTo>
                      <a:pt x="139" y="53"/>
                    </a:lnTo>
                    <a:lnTo>
                      <a:pt x="139" y="46"/>
                    </a:lnTo>
                    <a:lnTo>
                      <a:pt x="138" y="41"/>
                    </a:lnTo>
                    <a:lnTo>
                      <a:pt x="136" y="37"/>
                    </a:lnTo>
                    <a:lnTo>
                      <a:pt x="134" y="35"/>
                    </a:lnTo>
                    <a:lnTo>
                      <a:pt x="130" y="34"/>
                    </a:lnTo>
                    <a:lnTo>
                      <a:pt x="126" y="32"/>
                    </a:lnTo>
                    <a:lnTo>
                      <a:pt x="120" y="31"/>
                    </a:lnTo>
                    <a:lnTo>
                      <a:pt x="113" y="31"/>
                    </a:lnTo>
                    <a:lnTo>
                      <a:pt x="107" y="31"/>
                    </a:lnTo>
                    <a:lnTo>
                      <a:pt x="101" y="32"/>
                    </a:lnTo>
                    <a:lnTo>
                      <a:pt x="97" y="34"/>
                    </a:lnTo>
                    <a:lnTo>
                      <a:pt x="93" y="35"/>
                    </a:lnTo>
                    <a:lnTo>
                      <a:pt x="91" y="37"/>
                    </a:lnTo>
                    <a:lnTo>
                      <a:pt x="90" y="41"/>
                    </a:lnTo>
                    <a:lnTo>
                      <a:pt x="88" y="46"/>
                    </a:lnTo>
                    <a:lnTo>
                      <a:pt x="88" y="53"/>
                    </a:lnTo>
                    <a:lnTo>
                      <a:pt x="88" y="83"/>
                    </a:lnTo>
                    <a:lnTo>
                      <a:pt x="88" y="89"/>
                    </a:lnTo>
                    <a:lnTo>
                      <a:pt x="90" y="95"/>
                    </a:lnTo>
                    <a:lnTo>
                      <a:pt x="91" y="99"/>
                    </a:lnTo>
                    <a:lnTo>
                      <a:pt x="93" y="101"/>
                    </a:lnTo>
                    <a:lnTo>
                      <a:pt x="97" y="103"/>
                    </a:lnTo>
                    <a:lnTo>
                      <a:pt x="101" y="104"/>
                    </a:lnTo>
                    <a:lnTo>
                      <a:pt x="107" y="105"/>
                    </a:lnTo>
                    <a:lnTo>
                      <a:pt x="113" y="105"/>
                    </a:lnTo>
                    <a:close/>
                    <a:moveTo>
                      <a:pt x="51" y="83"/>
                    </a:moveTo>
                    <a:lnTo>
                      <a:pt x="35" y="83"/>
                    </a:lnTo>
                    <a:lnTo>
                      <a:pt x="35" y="135"/>
                    </a:lnTo>
                    <a:lnTo>
                      <a:pt x="0" y="135"/>
                    </a:lnTo>
                    <a:lnTo>
                      <a:pt x="0" y="2"/>
                    </a:lnTo>
                    <a:lnTo>
                      <a:pt x="35" y="2"/>
                    </a:lnTo>
                    <a:lnTo>
                      <a:pt x="35" y="51"/>
                    </a:lnTo>
                    <a:lnTo>
                      <a:pt x="51" y="51"/>
                    </a:lnTo>
                    <a:lnTo>
                      <a:pt x="51" y="50"/>
                    </a:lnTo>
                    <a:lnTo>
                      <a:pt x="53" y="42"/>
                    </a:lnTo>
                    <a:lnTo>
                      <a:pt x="53" y="35"/>
                    </a:lnTo>
                    <a:lnTo>
                      <a:pt x="54" y="30"/>
                    </a:lnTo>
                    <a:lnTo>
                      <a:pt x="56" y="24"/>
                    </a:lnTo>
                    <a:lnTo>
                      <a:pt x="59" y="19"/>
                    </a:lnTo>
                    <a:lnTo>
                      <a:pt x="61" y="15"/>
                    </a:lnTo>
                    <a:lnTo>
                      <a:pt x="65" y="12"/>
                    </a:lnTo>
                    <a:lnTo>
                      <a:pt x="70" y="9"/>
                    </a:lnTo>
                    <a:lnTo>
                      <a:pt x="79" y="5"/>
                    </a:lnTo>
                    <a:lnTo>
                      <a:pt x="88" y="2"/>
                    </a:lnTo>
                    <a:lnTo>
                      <a:pt x="99" y="0"/>
                    </a:lnTo>
                    <a:lnTo>
                      <a:pt x="113" y="0"/>
                    </a:lnTo>
                    <a:lnTo>
                      <a:pt x="128" y="0"/>
                    </a:lnTo>
                    <a:lnTo>
                      <a:pt x="139" y="2"/>
                    </a:lnTo>
                    <a:lnTo>
                      <a:pt x="149" y="5"/>
                    </a:lnTo>
                    <a:lnTo>
                      <a:pt x="157" y="9"/>
                    </a:lnTo>
                    <a:lnTo>
                      <a:pt x="162" y="12"/>
                    </a:lnTo>
                    <a:lnTo>
                      <a:pt x="166" y="15"/>
                    </a:lnTo>
                    <a:lnTo>
                      <a:pt x="168" y="19"/>
                    </a:lnTo>
                    <a:lnTo>
                      <a:pt x="171" y="24"/>
                    </a:lnTo>
                    <a:lnTo>
                      <a:pt x="173" y="30"/>
                    </a:lnTo>
                    <a:lnTo>
                      <a:pt x="174" y="35"/>
                    </a:lnTo>
                    <a:lnTo>
                      <a:pt x="174" y="42"/>
                    </a:lnTo>
                    <a:lnTo>
                      <a:pt x="176" y="50"/>
                    </a:lnTo>
                    <a:lnTo>
                      <a:pt x="176" y="87"/>
                    </a:lnTo>
                    <a:lnTo>
                      <a:pt x="174" y="98"/>
                    </a:lnTo>
                    <a:lnTo>
                      <a:pt x="172" y="107"/>
                    </a:lnTo>
                    <a:lnTo>
                      <a:pt x="168" y="116"/>
                    </a:lnTo>
                    <a:lnTo>
                      <a:pt x="165" y="122"/>
                    </a:lnTo>
                    <a:lnTo>
                      <a:pt x="158" y="127"/>
                    </a:lnTo>
                    <a:lnTo>
                      <a:pt x="151" y="131"/>
                    </a:lnTo>
                    <a:lnTo>
                      <a:pt x="142" y="133"/>
                    </a:lnTo>
                    <a:lnTo>
                      <a:pt x="134" y="135"/>
                    </a:lnTo>
                    <a:lnTo>
                      <a:pt x="124" y="136"/>
                    </a:lnTo>
                    <a:lnTo>
                      <a:pt x="113" y="136"/>
                    </a:lnTo>
                    <a:lnTo>
                      <a:pt x="103" y="136"/>
                    </a:lnTo>
                    <a:lnTo>
                      <a:pt x="93" y="135"/>
                    </a:lnTo>
                    <a:lnTo>
                      <a:pt x="85" y="133"/>
                    </a:lnTo>
                    <a:lnTo>
                      <a:pt x="76" y="131"/>
                    </a:lnTo>
                    <a:lnTo>
                      <a:pt x="69" y="127"/>
                    </a:lnTo>
                    <a:lnTo>
                      <a:pt x="64" y="122"/>
                    </a:lnTo>
                    <a:lnTo>
                      <a:pt x="59" y="116"/>
                    </a:lnTo>
                    <a:lnTo>
                      <a:pt x="55" y="107"/>
                    </a:lnTo>
                    <a:lnTo>
                      <a:pt x="53" y="98"/>
                    </a:lnTo>
                    <a:lnTo>
                      <a:pt x="51" y="87"/>
                    </a:lnTo>
                    <a:lnTo>
                      <a:pt x="51" y="83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46" name="Freeform 526"/>
              <p:cNvSpPr>
                <a:spLocks/>
              </p:cNvSpPr>
              <p:nvPr userDrawn="1"/>
            </p:nvSpPr>
            <p:spPr bwMode="auto">
              <a:xfrm>
                <a:off x="2370" y="3299"/>
                <a:ext cx="55" cy="44"/>
              </a:xfrm>
              <a:custGeom>
                <a:avLst/>
                <a:gdLst/>
                <a:ahLst/>
                <a:cxnLst>
                  <a:cxn ang="0">
                    <a:pos x="32" y="30"/>
                  </a:cxn>
                  <a:cxn ang="0">
                    <a:pos x="35" y="133"/>
                  </a:cxn>
                  <a:cxn ang="0">
                    <a:pos x="0" y="133"/>
                  </a:cxn>
                  <a:cxn ang="0">
                    <a:pos x="0" y="0"/>
                  </a:cxn>
                  <a:cxn ang="0">
                    <a:pos x="56" y="0"/>
                  </a:cxn>
                  <a:cxn ang="0">
                    <a:pos x="82" y="83"/>
                  </a:cxn>
                  <a:cxn ang="0">
                    <a:pos x="83" y="83"/>
                  </a:cxn>
                  <a:cxn ang="0">
                    <a:pos x="108" y="0"/>
                  </a:cxn>
                  <a:cxn ang="0">
                    <a:pos x="166" y="0"/>
                  </a:cxn>
                  <a:cxn ang="0">
                    <a:pos x="166" y="133"/>
                  </a:cxn>
                  <a:cxn ang="0">
                    <a:pos x="130" y="133"/>
                  </a:cxn>
                  <a:cxn ang="0">
                    <a:pos x="134" y="30"/>
                  </a:cxn>
                  <a:cxn ang="0">
                    <a:pos x="133" y="30"/>
                  </a:cxn>
                  <a:cxn ang="0">
                    <a:pos x="98" y="133"/>
                  </a:cxn>
                  <a:cxn ang="0">
                    <a:pos x="67" y="133"/>
                  </a:cxn>
                  <a:cxn ang="0">
                    <a:pos x="33" y="30"/>
                  </a:cxn>
                  <a:cxn ang="0">
                    <a:pos x="32" y="30"/>
                  </a:cxn>
                </a:cxnLst>
                <a:rect l="0" t="0" r="r" b="b"/>
                <a:pathLst>
                  <a:path w="166" h="133">
                    <a:moveTo>
                      <a:pt x="32" y="30"/>
                    </a:moveTo>
                    <a:lnTo>
                      <a:pt x="35" y="133"/>
                    </a:lnTo>
                    <a:lnTo>
                      <a:pt x="0" y="133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82" y="83"/>
                    </a:lnTo>
                    <a:lnTo>
                      <a:pt x="83" y="83"/>
                    </a:lnTo>
                    <a:lnTo>
                      <a:pt x="108" y="0"/>
                    </a:lnTo>
                    <a:lnTo>
                      <a:pt x="166" y="0"/>
                    </a:lnTo>
                    <a:lnTo>
                      <a:pt x="166" y="133"/>
                    </a:lnTo>
                    <a:lnTo>
                      <a:pt x="130" y="133"/>
                    </a:lnTo>
                    <a:lnTo>
                      <a:pt x="134" y="30"/>
                    </a:lnTo>
                    <a:lnTo>
                      <a:pt x="133" y="30"/>
                    </a:lnTo>
                    <a:lnTo>
                      <a:pt x="98" y="133"/>
                    </a:lnTo>
                    <a:lnTo>
                      <a:pt x="67" y="133"/>
                    </a:lnTo>
                    <a:lnTo>
                      <a:pt x="33" y="30"/>
                    </a:lnTo>
                    <a:lnTo>
                      <a:pt x="32" y="3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47" name="Freeform 527"/>
              <p:cNvSpPr>
                <a:spLocks/>
              </p:cNvSpPr>
              <p:nvPr userDrawn="1"/>
            </p:nvSpPr>
            <p:spPr bwMode="auto">
              <a:xfrm>
                <a:off x="2433" y="3299"/>
                <a:ext cx="32" cy="44"/>
              </a:xfrm>
              <a:custGeom>
                <a:avLst/>
                <a:gdLst/>
                <a:ahLst/>
                <a:cxnLst>
                  <a:cxn ang="0">
                    <a:pos x="36" y="28"/>
                  </a:cxn>
                  <a:cxn ang="0">
                    <a:pos x="36" y="53"/>
                  </a:cxn>
                  <a:cxn ang="0">
                    <a:pos x="92" y="53"/>
                  </a:cxn>
                  <a:cxn ang="0">
                    <a:pos x="92" y="77"/>
                  </a:cxn>
                  <a:cxn ang="0">
                    <a:pos x="36" y="77"/>
                  </a:cxn>
                  <a:cxn ang="0">
                    <a:pos x="36" y="103"/>
                  </a:cxn>
                  <a:cxn ang="0">
                    <a:pos x="97" y="103"/>
                  </a:cxn>
                  <a:cxn ang="0">
                    <a:pos x="97" y="133"/>
                  </a:cxn>
                  <a:cxn ang="0">
                    <a:pos x="0" y="133"/>
                  </a:cxn>
                  <a:cxn ang="0">
                    <a:pos x="0" y="0"/>
                  </a:cxn>
                  <a:cxn ang="0">
                    <a:pos x="96" y="0"/>
                  </a:cxn>
                  <a:cxn ang="0">
                    <a:pos x="96" y="28"/>
                  </a:cxn>
                  <a:cxn ang="0">
                    <a:pos x="36" y="28"/>
                  </a:cxn>
                </a:cxnLst>
                <a:rect l="0" t="0" r="r" b="b"/>
                <a:pathLst>
                  <a:path w="97" h="133">
                    <a:moveTo>
                      <a:pt x="36" y="28"/>
                    </a:moveTo>
                    <a:lnTo>
                      <a:pt x="36" y="53"/>
                    </a:lnTo>
                    <a:lnTo>
                      <a:pt x="92" y="53"/>
                    </a:lnTo>
                    <a:lnTo>
                      <a:pt x="92" y="77"/>
                    </a:lnTo>
                    <a:lnTo>
                      <a:pt x="36" y="77"/>
                    </a:lnTo>
                    <a:lnTo>
                      <a:pt x="36" y="103"/>
                    </a:lnTo>
                    <a:lnTo>
                      <a:pt x="97" y="103"/>
                    </a:lnTo>
                    <a:lnTo>
                      <a:pt x="97" y="133"/>
                    </a:lnTo>
                    <a:lnTo>
                      <a:pt x="0" y="133"/>
                    </a:lnTo>
                    <a:lnTo>
                      <a:pt x="0" y="0"/>
                    </a:lnTo>
                    <a:lnTo>
                      <a:pt x="96" y="0"/>
                    </a:lnTo>
                    <a:lnTo>
                      <a:pt x="96" y="28"/>
                    </a:lnTo>
                    <a:lnTo>
                      <a:pt x="36" y="2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48" name="Freeform 528"/>
              <p:cNvSpPr>
                <a:spLocks/>
              </p:cNvSpPr>
              <p:nvPr userDrawn="1"/>
            </p:nvSpPr>
            <p:spPr bwMode="auto">
              <a:xfrm>
                <a:off x="2473" y="3299"/>
                <a:ext cx="39" cy="44"/>
              </a:xfrm>
              <a:custGeom>
                <a:avLst/>
                <a:gdLst/>
                <a:ahLst/>
                <a:cxnLst>
                  <a:cxn ang="0">
                    <a:pos x="119" y="0"/>
                  </a:cxn>
                  <a:cxn ang="0">
                    <a:pos x="119" y="133"/>
                  </a:cxn>
                  <a:cxn ang="0">
                    <a:pos x="83" y="133"/>
                  </a:cxn>
                  <a:cxn ang="0">
                    <a:pos x="83" y="81"/>
                  </a:cxn>
                  <a:cxn ang="0">
                    <a:pos x="36" y="81"/>
                  </a:cxn>
                  <a:cxn ang="0">
                    <a:pos x="36" y="133"/>
                  </a:cxn>
                  <a:cxn ang="0">
                    <a:pos x="0" y="133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36" y="49"/>
                  </a:cxn>
                  <a:cxn ang="0">
                    <a:pos x="83" y="49"/>
                  </a:cxn>
                  <a:cxn ang="0">
                    <a:pos x="83" y="0"/>
                  </a:cxn>
                  <a:cxn ang="0">
                    <a:pos x="119" y="0"/>
                  </a:cxn>
                </a:cxnLst>
                <a:rect l="0" t="0" r="r" b="b"/>
                <a:pathLst>
                  <a:path w="119" h="133">
                    <a:moveTo>
                      <a:pt x="119" y="0"/>
                    </a:moveTo>
                    <a:lnTo>
                      <a:pt x="119" y="133"/>
                    </a:lnTo>
                    <a:lnTo>
                      <a:pt x="83" y="133"/>
                    </a:lnTo>
                    <a:lnTo>
                      <a:pt x="83" y="81"/>
                    </a:lnTo>
                    <a:lnTo>
                      <a:pt x="36" y="81"/>
                    </a:lnTo>
                    <a:lnTo>
                      <a:pt x="36" y="133"/>
                    </a:lnTo>
                    <a:lnTo>
                      <a:pt x="0" y="133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49"/>
                    </a:lnTo>
                    <a:lnTo>
                      <a:pt x="83" y="49"/>
                    </a:lnTo>
                    <a:lnTo>
                      <a:pt x="83" y="0"/>
                    </a:lnTo>
                    <a:lnTo>
                      <a:pt x="119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49" name="Freeform 529"/>
              <p:cNvSpPr>
                <a:spLocks noEditPoints="1"/>
              </p:cNvSpPr>
              <p:nvPr userDrawn="1"/>
            </p:nvSpPr>
            <p:spPr bwMode="auto">
              <a:xfrm>
                <a:off x="2519" y="3299"/>
                <a:ext cx="37" cy="44"/>
              </a:xfrm>
              <a:custGeom>
                <a:avLst/>
                <a:gdLst/>
                <a:ahLst/>
                <a:cxnLst>
                  <a:cxn ang="0">
                    <a:pos x="36" y="77"/>
                  </a:cxn>
                  <a:cxn ang="0">
                    <a:pos x="36" y="103"/>
                  </a:cxn>
                  <a:cxn ang="0">
                    <a:pos x="60" y="103"/>
                  </a:cxn>
                  <a:cxn ang="0">
                    <a:pos x="68" y="103"/>
                  </a:cxn>
                  <a:cxn ang="0">
                    <a:pos x="73" y="101"/>
                  </a:cxn>
                  <a:cxn ang="0">
                    <a:pos x="74" y="99"/>
                  </a:cxn>
                  <a:cxn ang="0">
                    <a:pos x="76" y="97"/>
                  </a:cxn>
                  <a:cxn ang="0">
                    <a:pos x="76" y="94"/>
                  </a:cxn>
                  <a:cxn ang="0">
                    <a:pos x="77" y="89"/>
                  </a:cxn>
                  <a:cxn ang="0">
                    <a:pos x="76" y="83"/>
                  </a:cxn>
                  <a:cxn ang="0">
                    <a:pos x="73" y="80"/>
                  </a:cxn>
                  <a:cxn ang="0">
                    <a:pos x="68" y="78"/>
                  </a:cxn>
                  <a:cxn ang="0">
                    <a:pos x="61" y="77"/>
                  </a:cxn>
                  <a:cxn ang="0">
                    <a:pos x="36" y="77"/>
                  </a:cxn>
                  <a:cxn ang="0">
                    <a:pos x="36" y="48"/>
                  </a:cxn>
                  <a:cxn ang="0">
                    <a:pos x="69" y="48"/>
                  </a:cxn>
                  <a:cxn ang="0">
                    <a:pos x="77" y="48"/>
                  </a:cxn>
                  <a:cxn ang="0">
                    <a:pos x="83" y="49"/>
                  </a:cxn>
                  <a:cxn ang="0">
                    <a:pos x="89" y="50"/>
                  </a:cxn>
                  <a:cxn ang="0">
                    <a:pos x="95" y="51"/>
                  </a:cxn>
                  <a:cxn ang="0">
                    <a:pos x="100" y="55"/>
                  </a:cxn>
                  <a:cxn ang="0">
                    <a:pos x="104" y="59"/>
                  </a:cxn>
                  <a:cxn ang="0">
                    <a:pos x="108" y="64"/>
                  </a:cxn>
                  <a:cxn ang="0">
                    <a:pos x="110" y="71"/>
                  </a:cxn>
                  <a:cxn ang="0">
                    <a:pos x="111" y="81"/>
                  </a:cxn>
                  <a:cxn ang="0">
                    <a:pos x="112" y="91"/>
                  </a:cxn>
                  <a:cxn ang="0">
                    <a:pos x="111" y="102"/>
                  </a:cxn>
                  <a:cxn ang="0">
                    <a:pos x="110" y="110"/>
                  </a:cxn>
                  <a:cxn ang="0">
                    <a:pos x="108" y="118"/>
                  </a:cxn>
                  <a:cxn ang="0">
                    <a:pos x="105" y="123"/>
                  </a:cxn>
                  <a:cxn ang="0">
                    <a:pos x="101" y="126"/>
                  </a:cxn>
                  <a:cxn ang="0">
                    <a:pos x="95" y="129"/>
                  </a:cxn>
                  <a:cxn ang="0">
                    <a:pos x="90" y="131"/>
                  </a:cxn>
                  <a:cxn ang="0">
                    <a:pos x="84" y="133"/>
                  </a:cxn>
                  <a:cxn ang="0">
                    <a:pos x="77" y="133"/>
                  </a:cxn>
                  <a:cxn ang="0">
                    <a:pos x="68" y="133"/>
                  </a:cxn>
                  <a:cxn ang="0">
                    <a:pos x="0" y="133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36" y="48"/>
                  </a:cxn>
                </a:cxnLst>
                <a:rect l="0" t="0" r="r" b="b"/>
                <a:pathLst>
                  <a:path w="112" h="133">
                    <a:moveTo>
                      <a:pt x="36" y="77"/>
                    </a:moveTo>
                    <a:lnTo>
                      <a:pt x="36" y="103"/>
                    </a:lnTo>
                    <a:lnTo>
                      <a:pt x="60" y="103"/>
                    </a:lnTo>
                    <a:lnTo>
                      <a:pt x="68" y="103"/>
                    </a:lnTo>
                    <a:lnTo>
                      <a:pt x="73" y="101"/>
                    </a:lnTo>
                    <a:lnTo>
                      <a:pt x="74" y="99"/>
                    </a:lnTo>
                    <a:lnTo>
                      <a:pt x="76" y="97"/>
                    </a:lnTo>
                    <a:lnTo>
                      <a:pt x="76" y="94"/>
                    </a:lnTo>
                    <a:lnTo>
                      <a:pt x="77" y="89"/>
                    </a:lnTo>
                    <a:lnTo>
                      <a:pt x="76" y="83"/>
                    </a:lnTo>
                    <a:lnTo>
                      <a:pt x="73" y="80"/>
                    </a:lnTo>
                    <a:lnTo>
                      <a:pt x="68" y="78"/>
                    </a:lnTo>
                    <a:lnTo>
                      <a:pt x="61" y="77"/>
                    </a:lnTo>
                    <a:lnTo>
                      <a:pt x="36" y="77"/>
                    </a:lnTo>
                    <a:close/>
                    <a:moveTo>
                      <a:pt x="36" y="48"/>
                    </a:moveTo>
                    <a:lnTo>
                      <a:pt x="69" y="48"/>
                    </a:lnTo>
                    <a:lnTo>
                      <a:pt x="77" y="48"/>
                    </a:lnTo>
                    <a:lnTo>
                      <a:pt x="83" y="49"/>
                    </a:lnTo>
                    <a:lnTo>
                      <a:pt x="89" y="50"/>
                    </a:lnTo>
                    <a:lnTo>
                      <a:pt x="95" y="51"/>
                    </a:lnTo>
                    <a:lnTo>
                      <a:pt x="100" y="55"/>
                    </a:lnTo>
                    <a:lnTo>
                      <a:pt x="104" y="59"/>
                    </a:lnTo>
                    <a:lnTo>
                      <a:pt x="108" y="64"/>
                    </a:lnTo>
                    <a:lnTo>
                      <a:pt x="110" y="71"/>
                    </a:lnTo>
                    <a:lnTo>
                      <a:pt x="111" y="81"/>
                    </a:lnTo>
                    <a:lnTo>
                      <a:pt x="112" y="91"/>
                    </a:lnTo>
                    <a:lnTo>
                      <a:pt x="111" y="102"/>
                    </a:lnTo>
                    <a:lnTo>
                      <a:pt x="110" y="110"/>
                    </a:lnTo>
                    <a:lnTo>
                      <a:pt x="108" y="118"/>
                    </a:lnTo>
                    <a:lnTo>
                      <a:pt x="105" y="123"/>
                    </a:lnTo>
                    <a:lnTo>
                      <a:pt x="101" y="126"/>
                    </a:lnTo>
                    <a:lnTo>
                      <a:pt x="95" y="129"/>
                    </a:lnTo>
                    <a:lnTo>
                      <a:pt x="90" y="131"/>
                    </a:lnTo>
                    <a:lnTo>
                      <a:pt x="84" y="133"/>
                    </a:lnTo>
                    <a:lnTo>
                      <a:pt x="77" y="133"/>
                    </a:lnTo>
                    <a:lnTo>
                      <a:pt x="68" y="133"/>
                    </a:lnTo>
                    <a:lnTo>
                      <a:pt x="0" y="133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4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50" name="Freeform 530"/>
              <p:cNvSpPr>
                <a:spLocks/>
              </p:cNvSpPr>
              <p:nvPr userDrawn="1"/>
            </p:nvSpPr>
            <p:spPr bwMode="auto">
              <a:xfrm>
                <a:off x="2510" y="3574"/>
                <a:ext cx="53" cy="52"/>
              </a:xfrm>
              <a:custGeom>
                <a:avLst/>
                <a:gdLst/>
                <a:ahLst/>
                <a:cxnLst>
                  <a:cxn ang="0">
                    <a:pos x="158" y="86"/>
                  </a:cxn>
                  <a:cxn ang="0">
                    <a:pos x="154" y="102"/>
                  </a:cxn>
                  <a:cxn ang="0">
                    <a:pos x="149" y="117"/>
                  </a:cxn>
                  <a:cxn ang="0">
                    <a:pos x="141" y="129"/>
                  </a:cxn>
                  <a:cxn ang="0">
                    <a:pos x="130" y="139"/>
                  </a:cxn>
                  <a:cxn ang="0">
                    <a:pos x="117" y="148"/>
                  </a:cxn>
                  <a:cxn ang="0">
                    <a:pos x="103" y="154"/>
                  </a:cxn>
                  <a:cxn ang="0">
                    <a:pos x="88" y="158"/>
                  </a:cxn>
                  <a:cxn ang="0">
                    <a:pos x="72" y="158"/>
                  </a:cxn>
                  <a:cxn ang="0">
                    <a:pos x="56" y="154"/>
                  </a:cxn>
                  <a:cxn ang="0">
                    <a:pos x="42" y="148"/>
                  </a:cxn>
                  <a:cxn ang="0">
                    <a:pos x="29" y="139"/>
                  </a:cxn>
                  <a:cxn ang="0">
                    <a:pos x="19" y="129"/>
                  </a:cxn>
                  <a:cxn ang="0">
                    <a:pos x="10" y="117"/>
                  </a:cxn>
                  <a:cxn ang="0">
                    <a:pos x="4" y="102"/>
                  </a:cxn>
                  <a:cxn ang="0">
                    <a:pos x="0" y="86"/>
                  </a:cxn>
                  <a:cxn ang="0">
                    <a:pos x="0" y="70"/>
                  </a:cxn>
                  <a:cxn ang="0">
                    <a:pos x="4" y="55"/>
                  </a:cxn>
                  <a:cxn ang="0">
                    <a:pos x="10" y="41"/>
                  </a:cxn>
                  <a:cxn ang="0">
                    <a:pos x="19" y="28"/>
                  </a:cxn>
                  <a:cxn ang="0">
                    <a:pos x="29" y="17"/>
                  </a:cxn>
                  <a:cxn ang="0">
                    <a:pos x="42" y="9"/>
                  </a:cxn>
                  <a:cxn ang="0">
                    <a:pos x="56" y="4"/>
                  </a:cxn>
                  <a:cxn ang="0">
                    <a:pos x="72" y="0"/>
                  </a:cxn>
                  <a:cxn ang="0">
                    <a:pos x="88" y="0"/>
                  </a:cxn>
                  <a:cxn ang="0">
                    <a:pos x="103" y="4"/>
                  </a:cxn>
                  <a:cxn ang="0">
                    <a:pos x="117" y="9"/>
                  </a:cxn>
                  <a:cxn ang="0">
                    <a:pos x="130" y="17"/>
                  </a:cxn>
                  <a:cxn ang="0">
                    <a:pos x="141" y="28"/>
                  </a:cxn>
                  <a:cxn ang="0">
                    <a:pos x="149" y="41"/>
                  </a:cxn>
                  <a:cxn ang="0">
                    <a:pos x="154" y="55"/>
                  </a:cxn>
                  <a:cxn ang="0">
                    <a:pos x="158" y="70"/>
                  </a:cxn>
                </a:cxnLst>
                <a:rect l="0" t="0" r="r" b="b"/>
                <a:pathLst>
                  <a:path w="158" h="158">
                    <a:moveTo>
                      <a:pt x="158" y="79"/>
                    </a:moveTo>
                    <a:lnTo>
                      <a:pt x="158" y="86"/>
                    </a:lnTo>
                    <a:lnTo>
                      <a:pt x="157" y="95"/>
                    </a:lnTo>
                    <a:lnTo>
                      <a:pt x="154" y="102"/>
                    </a:lnTo>
                    <a:lnTo>
                      <a:pt x="152" y="110"/>
                    </a:lnTo>
                    <a:lnTo>
                      <a:pt x="149" y="117"/>
                    </a:lnTo>
                    <a:lnTo>
                      <a:pt x="144" y="123"/>
                    </a:lnTo>
                    <a:lnTo>
                      <a:pt x="141" y="129"/>
                    </a:lnTo>
                    <a:lnTo>
                      <a:pt x="136" y="134"/>
                    </a:lnTo>
                    <a:lnTo>
                      <a:pt x="130" y="139"/>
                    </a:lnTo>
                    <a:lnTo>
                      <a:pt x="123" y="144"/>
                    </a:lnTo>
                    <a:lnTo>
                      <a:pt x="117" y="148"/>
                    </a:lnTo>
                    <a:lnTo>
                      <a:pt x="110" y="151"/>
                    </a:lnTo>
                    <a:lnTo>
                      <a:pt x="103" y="154"/>
                    </a:lnTo>
                    <a:lnTo>
                      <a:pt x="95" y="156"/>
                    </a:lnTo>
                    <a:lnTo>
                      <a:pt x="88" y="158"/>
                    </a:lnTo>
                    <a:lnTo>
                      <a:pt x="79" y="158"/>
                    </a:lnTo>
                    <a:lnTo>
                      <a:pt x="72" y="158"/>
                    </a:lnTo>
                    <a:lnTo>
                      <a:pt x="63" y="156"/>
                    </a:lnTo>
                    <a:lnTo>
                      <a:pt x="56" y="154"/>
                    </a:lnTo>
                    <a:lnTo>
                      <a:pt x="48" y="151"/>
                    </a:lnTo>
                    <a:lnTo>
                      <a:pt x="42" y="148"/>
                    </a:lnTo>
                    <a:lnTo>
                      <a:pt x="35" y="144"/>
                    </a:lnTo>
                    <a:lnTo>
                      <a:pt x="29" y="139"/>
                    </a:lnTo>
                    <a:lnTo>
                      <a:pt x="24" y="134"/>
                    </a:lnTo>
                    <a:lnTo>
                      <a:pt x="19" y="129"/>
                    </a:lnTo>
                    <a:lnTo>
                      <a:pt x="14" y="123"/>
                    </a:lnTo>
                    <a:lnTo>
                      <a:pt x="10" y="117"/>
                    </a:lnTo>
                    <a:lnTo>
                      <a:pt x="7" y="110"/>
                    </a:lnTo>
                    <a:lnTo>
                      <a:pt x="4" y="102"/>
                    </a:lnTo>
                    <a:lnTo>
                      <a:pt x="2" y="95"/>
                    </a:lnTo>
                    <a:lnTo>
                      <a:pt x="0" y="86"/>
                    </a:lnTo>
                    <a:lnTo>
                      <a:pt x="0" y="79"/>
                    </a:lnTo>
                    <a:lnTo>
                      <a:pt x="0" y="70"/>
                    </a:lnTo>
                    <a:lnTo>
                      <a:pt x="2" y="63"/>
                    </a:lnTo>
                    <a:lnTo>
                      <a:pt x="4" y="55"/>
                    </a:lnTo>
                    <a:lnTo>
                      <a:pt x="7" y="48"/>
                    </a:lnTo>
                    <a:lnTo>
                      <a:pt x="10" y="41"/>
                    </a:lnTo>
                    <a:lnTo>
                      <a:pt x="14" y="35"/>
                    </a:lnTo>
                    <a:lnTo>
                      <a:pt x="19" y="28"/>
                    </a:lnTo>
                    <a:lnTo>
                      <a:pt x="24" y="23"/>
                    </a:lnTo>
                    <a:lnTo>
                      <a:pt x="29" y="17"/>
                    </a:lnTo>
                    <a:lnTo>
                      <a:pt x="35" y="14"/>
                    </a:lnTo>
                    <a:lnTo>
                      <a:pt x="42" y="9"/>
                    </a:lnTo>
                    <a:lnTo>
                      <a:pt x="48" y="6"/>
                    </a:lnTo>
                    <a:lnTo>
                      <a:pt x="56" y="4"/>
                    </a:lnTo>
                    <a:lnTo>
                      <a:pt x="63" y="1"/>
                    </a:lnTo>
                    <a:lnTo>
                      <a:pt x="72" y="0"/>
                    </a:lnTo>
                    <a:lnTo>
                      <a:pt x="79" y="0"/>
                    </a:lnTo>
                    <a:lnTo>
                      <a:pt x="88" y="0"/>
                    </a:lnTo>
                    <a:lnTo>
                      <a:pt x="95" y="1"/>
                    </a:lnTo>
                    <a:lnTo>
                      <a:pt x="103" y="4"/>
                    </a:lnTo>
                    <a:lnTo>
                      <a:pt x="110" y="6"/>
                    </a:lnTo>
                    <a:lnTo>
                      <a:pt x="117" y="9"/>
                    </a:lnTo>
                    <a:lnTo>
                      <a:pt x="123" y="14"/>
                    </a:lnTo>
                    <a:lnTo>
                      <a:pt x="130" y="17"/>
                    </a:lnTo>
                    <a:lnTo>
                      <a:pt x="136" y="23"/>
                    </a:lnTo>
                    <a:lnTo>
                      <a:pt x="141" y="28"/>
                    </a:lnTo>
                    <a:lnTo>
                      <a:pt x="144" y="35"/>
                    </a:lnTo>
                    <a:lnTo>
                      <a:pt x="149" y="41"/>
                    </a:lnTo>
                    <a:lnTo>
                      <a:pt x="152" y="48"/>
                    </a:lnTo>
                    <a:lnTo>
                      <a:pt x="154" y="55"/>
                    </a:lnTo>
                    <a:lnTo>
                      <a:pt x="157" y="63"/>
                    </a:lnTo>
                    <a:lnTo>
                      <a:pt x="158" y="70"/>
                    </a:lnTo>
                    <a:lnTo>
                      <a:pt x="158" y="79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51" name="Freeform 531"/>
              <p:cNvSpPr>
                <a:spLocks/>
              </p:cNvSpPr>
              <p:nvPr userDrawn="1"/>
            </p:nvSpPr>
            <p:spPr bwMode="auto">
              <a:xfrm>
                <a:off x="2517" y="3580"/>
                <a:ext cx="39" cy="40"/>
              </a:xfrm>
              <a:custGeom>
                <a:avLst/>
                <a:gdLst/>
                <a:ahLst/>
                <a:cxnLst>
                  <a:cxn ang="0">
                    <a:pos x="118" y="59"/>
                  </a:cxn>
                  <a:cxn ang="0">
                    <a:pos x="117" y="71"/>
                  </a:cxn>
                  <a:cxn ang="0">
                    <a:pos x="115" y="82"/>
                  </a:cxn>
                  <a:cxn ang="0">
                    <a:pos x="108" y="92"/>
                  </a:cxn>
                  <a:cxn ang="0">
                    <a:pos x="101" y="101"/>
                  </a:cxn>
                  <a:cxn ang="0">
                    <a:pos x="92" y="108"/>
                  </a:cxn>
                  <a:cxn ang="0">
                    <a:pos x="83" y="113"/>
                  </a:cxn>
                  <a:cxn ang="0">
                    <a:pos x="71" y="117"/>
                  </a:cxn>
                  <a:cxn ang="0">
                    <a:pos x="59" y="118"/>
                  </a:cxn>
                  <a:cxn ang="0">
                    <a:pos x="47" y="117"/>
                  </a:cxn>
                  <a:cxn ang="0">
                    <a:pos x="36" y="113"/>
                  </a:cxn>
                  <a:cxn ang="0">
                    <a:pos x="26" y="108"/>
                  </a:cxn>
                  <a:cxn ang="0">
                    <a:pos x="17" y="101"/>
                  </a:cxn>
                  <a:cxn ang="0">
                    <a:pos x="10" y="92"/>
                  </a:cxn>
                  <a:cxn ang="0">
                    <a:pos x="5" y="82"/>
                  </a:cxn>
                  <a:cxn ang="0">
                    <a:pos x="1" y="71"/>
                  </a:cxn>
                  <a:cxn ang="0">
                    <a:pos x="0" y="59"/>
                  </a:cxn>
                  <a:cxn ang="0">
                    <a:pos x="1" y="47"/>
                  </a:cxn>
                  <a:cxn ang="0">
                    <a:pos x="5" y="35"/>
                  </a:cxn>
                  <a:cxn ang="0">
                    <a:pos x="10" y="26"/>
                  </a:cxn>
                  <a:cxn ang="0">
                    <a:pos x="17" y="17"/>
                  </a:cxn>
                  <a:cxn ang="0">
                    <a:pos x="26" y="10"/>
                  </a:cxn>
                  <a:cxn ang="0">
                    <a:pos x="36" y="5"/>
                  </a:cxn>
                  <a:cxn ang="0">
                    <a:pos x="47" y="1"/>
                  </a:cxn>
                  <a:cxn ang="0">
                    <a:pos x="59" y="0"/>
                  </a:cxn>
                  <a:cxn ang="0">
                    <a:pos x="71" y="1"/>
                  </a:cxn>
                  <a:cxn ang="0">
                    <a:pos x="83" y="5"/>
                  </a:cxn>
                  <a:cxn ang="0">
                    <a:pos x="92" y="10"/>
                  </a:cxn>
                  <a:cxn ang="0">
                    <a:pos x="101" y="17"/>
                  </a:cxn>
                  <a:cxn ang="0">
                    <a:pos x="108" y="26"/>
                  </a:cxn>
                  <a:cxn ang="0">
                    <a:pos x="115" y="35"/>
                  </a:cxn>
                  <a:cxn ang="0">
                    <a:pos x="117" y="47"/>
                  </a:cxn>
                  <a:cxn ang="0">
                    <a:pos x="118" y="59"/>
                  </a:cxn>
                </a:cxnLst>
                <a:rect l="0" t="0" r="r" b="b"/>
                <a:pathLst>
                  <a:path w="118" h="118">
                    <a:moveTo>
                      <a:pt x="118" y="59"/>
                    </a:moveTo>
                    <a:lnTo>
                      <a:pt x="117" y="71"/>
                    </a:lnTo>
                    <a:lnTo>
                      <a:pt x="115" y="82"/>
                    </a:lnTo>
                    <a:lnTo>
                      <a:pt x="108" y="92"/>
                    </a:lnTo>
                    <a:lnTo>
                      <a:pt x="101" y="101"/>
                    </a:lnTo>
                    <a:lnTo>
                      <a:pt x="92" y="108"/>
                    </a:lnTo>
                    <a:lnTo>
                      <a:pt x="83" y="113"/>
                    </a:lnTo>
                    <a:lnTo>
                      <a:pt x="71" y="117"/>
                    </a:lnTo>
                    <a:lnTo>
                      <a:pt x="59" y="118"/>
                    </a:lnTo>
                    <a:lnTo>
                      <a:pt x="47" y="117"/>
                    </a:lnTo>
                    <a:lnTo>
                      <a:pt x="36" y="113"/>
                    </a:lnTo>
                    <a:lnTo>
                      <a:pt x="26" y="108"/>
                    </a:lnTo>
                    <a:lnTo>
                      <a:pt x="17" y="101"/>
                    </a:lnTo>
                    <a:lnTo>
                      <a:pt x="10" y="92"/>
                    </a:lnTo>
                    <a:lnTo>
                      <a:pt x="5" y="82"/>
                    </a:lnTo>
                    <a:lnTo>
                      <a:pt x="1" y="71"/>
                    </a:lnTo>
                    <a:lnTo>
                      <a:pt x="0" y="59"/>
                    </a:lnTo>
                    <a:lnTo>
                      <a:pt x="1" y="47"/>
                    </a:lnTo>
                    <a:lnTo>
                      <a:pt x="5" y="35"/>
                    </a:lnTo>
                    <a:lnTo>
                      <a:pt x="10" y="26"/>
                    </a:lnTo>
                    <a:lnTo>
                      <a:pt x="17" y="17"/>
                    </a:lnTo>
                    <a:lnTo>
                      <a:pt x="26" y="10"/>
                    </a:lnTo>
                    <a:lnTo>
                      <a:pt x="36" y="5"/>
                    </a:lnTo>
                    <a:lnTo>
                      <a:pt x="47" y="1"/>
                    </a:lnTo>
                    <a:lnTo>
                      <a:pt x="59" y="0"/>
                    </a:lnTo>
                    <a:lnTo>
                      <a:pt x="71" y="1"/>
                    </a:lnTo>
                    <a:lnTo>
                      <a:pt x="83" y="5"/>
                    </a:lnTo>
                    <a:lnTo>
                      <a:pt x="92" y="10"/>
                    </a:lnTo>
                    <a:lnTo>
                      <a:pt x="101" y="17"/>
                    </a:lnTo>
                    <a:lnTo>
                      <a:pt x="108" y="26"/>
                    </a:lnTo>
                    <a:lnTo>
                      <a:pt x="115" y="35"/>
                    </a:lnTo>
                    <a:lnTo>
                      <a:pt x="117" y="47"/>
                    </a:lnTo>
                    <a:lnTo>
                      <a:pt x="118" y="5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52" name="Freeform 532"/>
              <p:cNvSpPr>
                <a:spLocks noEditPoints="1"/>
              </p:cNvSpPr>
              <p:nvPr userDrawn="1"/>
            </p:nvSpPr>
            <p:spPr bwMode="auto">
              <a:xfrm>
                <a:off x="2594" y="3578"/>
                <a:ext cx="41" cy="45"/>
              </a:xfrm>
              <a:custGeom>
                <a:avLst/>
                <a:gdLst/>
                <a:ahLst/>
                <a:cxnLst>
                  <a:cxn ang="0">
                    <a:pos x="51" y="136"/>
                  </a:cxn>
                  <a:cxn ang="0">
                    <a:pos x="34" y="133"/>
                  </a:cxn>
                  <a:cxn ang="0">
                    <a:pos x="18" y="127"/>
                  </a:cxn>
                  <a:cxn ang="0">
                    <a:pos x="8" y="116"/>
                  </a:cxn>
                  <a:cxn ang="0">
                    <a:pos x="2" y="99"/>
                  </a:cxn>
                  <a:cxn ang="0">
                    <a:pos x="0" y="50"/>
                  </a:cxn>
                  <a:cxn ang="0">
                    <a:pos x="2" y="36"/>
                  </a:cxn>
                  <a:cxn ang="0">
                    <a:pos x="5" y="25"/>
                  </a:cxn>
                  <a:cxn ang="0">
                    <a:pos x="10" y="16"/>
                  </a:cxn>
                  <a:cxn ang="0">
                    <a:pos x="18" y="9"/>
                  </a:cxn>
                  <a:cxn ang="0">
                    <a:pos x="37" y="3"/>
                  </a:cxn>
                  <a:cxn ang="0">
                    <a:pos x="62" y="0"/>
                  </a:cxn>
                  <a:cxn ang="0">
                    <a:pos x="88" y="3"/>
                  </a:cxn>
                  <a:cxn ang="0">
                    <a:pos x="106" y="9"/>
                  </a:cxn>
                  <a:cxn ang="0">
                    <a:pos x="115" y="16"/>
                  </a:cxn>
                  <a:cxn ang="0">
                    <a:pos x="120" y="25"/>
                  </a:cxn>
                  <a:cxn ang="0">
                    <a:pos x="123" y="36"/>
                  </a:cxn>
                  <a:cxn ang="0">
                    <a:pos x="125" y="50"/>
                  </a:cxn>
                  <a:cxn ang="0">
                    <a:pos x="123" y="99"/>
                  </a:cxn>
                  <a:cxn ang="0">
                    <a:pos x="117" y="116"/>
                  </a:cxn>
                  <a:cxn ang="0">
                    <a:pos x="107" y="127"/>
                  </a:cxn>
                  <a:cxn ang="0">
                    <a:pos x="91" y="133"/>
                  </a:cxn>
                  <a:cxn ang="0">
                    <a:pos x="73" y="136"/>
                  </a:cxn>
                  <a:cxn ang="0">
                    <a:pos x="62" y="105"/>
                  </a:cxn>
                  <a:cxn ang="0">
                    <a:pos x="74" y="105"/>
                  </a:cxn>
                  <a:cxn ang="0">
                    <a:pos x="83" y="101"/>
                  </a:cxn>
                  <a:cxn ang="0">
                    <a:pos x="86" y="95"/>
                  </a:cxn>
                  <a:cxn ang="0">
                    <a:pos x="88" y="83"/>
                  </a:cxn>
                  <a:cxn ang="0">
                    <a:pos x="88" y="47"/>
                  </a:cxn>
                  <a:cxn ang="0">
                    <a:pos x="84" y="39"/>
                  </a:cxn>
                  <a:cxn ang="0">
                    <a:pos x="79" y="34"/>
                  </a:cxn>
                  <a:cxn ang="0">
                    <a:pos x="69" y="32"/>
                  </a:cxn>
                  <a:cxn ang="0">
                    <a:pos x="56" y="32"/>
                  </a:cxn>
                  <a:cxn ang="0">
                    <a:pos x="46" y="34"/>
                  </a:cxn>
                  <a:cxn ang="0">
                    <a:pos x="40" y="39"/>
                  </a:cxn>
                  <a:cxn ang="0">
                    <a:pos x="37" y="47"/>
                  </a:cxn>
                  <a:cxn ang="0">
                    <a:pos x="37" y="83"/>
                  </a:cxn>
                  <a:cxn ang="0">
                    <a:pos x="39" y="95"/>
                  </a:cxn>
                  <a:cxn ang="0">
                    <a:pos x="42" y="101"/>
                  </a:cxn>
                  <a:cxn ang="0">
                    <a:pos x="50" y="105"/>
                  </a:cxn>
                  <a:cxn ang="0">
                    <a:pos x="62" y="105"/>
                  </a:cxn>
                </a:cxnLst>
                <a:rect l="0" t="0" r="r" b="b"/>
                <a:pathLst>
                  <a:path w="125" h="136">
                    <a:moveTo>
                      <a:pt x="62" y="136"/>
                    </a:moveTo>
                    <a:lnTo>
                      <a:pt x="51" y="136"/>
                    </a:lnTo>
                    <a:lnTo>
                      <a:pt x="42" y="136"/>
                    </a:lnTo>
                    <a:lnTo>
                      <a:pt x="34" y="133"/>
                    </a:lnTo>
                    <a:lnTo>
                      <a:pt x="25" y="131"/>
                    </a:lnTo>
                    <a:lnTo>
                      <a:pt x="18" y="127"/>
                    </a:lnTo>
                    <a:lnTo>
                      <a:pt x="11" y="122"/>
                    </a:lnTo>
                    <a:lnTo>
                      <a:pt x="8" y="116"/>
                    </a:lnTo>
                    <a:lnTo>
                      <a:pt x="4" y="109"/>
                    </a:lnTo>
                    <a:lnTo>
                      <a:pt x="2" y="99"/>
                    </a:lnTo>
                    <a:lnTo>
                      <a:pt x="0" y="88"/>
                    </a:lnTo>
                    <a:lnTo>
                      <a:pt x="0" y="50"/>
                    </a:lnTo>
                    <a:lnTo>
                      <a:pt x="0" y="42"/>
                    </a:lnTo>
                    <a:lnTo>
                      <a:pt x="2" y="36"/>
                    </a:lnTo>
                    <a:lnTo>
                      <a:pt x="3" y="30"/>
                    </a:lnTo>
                    <a:lnTo>
                      <a:pt x="5" y="25"/>
                    </a:lnTo>
                    <a:lnTo>
                      <a:pt x="8" y="20"/>
                    </a:lnTo>
                    <a:lnTo>
                      <a:pt x="10" y="16"/>
                    </a:lnTo>
                    <a:lnTo>
                      <a:pt x="14" y="13"/>
                    </a:lnTo>
                    <a:lnTo>
                      <a:pt x="18" y="9"/>
                    </a:lnTo>
                    <a:lnTo>
                      <a:pt x="27" y="5"/>
                    </a:lnTo>
                    <a:lnTo>
                      <a:pt x="37" y="3"/>
                    </a:lnTo>
                    <a:lnTo>
                      <a:pt x="48" y="2"/>
                    </a:lnTo>
                    <a:lnTo>
                      <a:pt x="62" y="0"/>
                    </a:lnTo>
                    <a:lnTo>
                      <a:pt x="75" y="2"/>
                    </a:lnTo>
                    <a:lnTo>
                      <a:pt x="88" y="3"/>
                    </a:lnTo>
                    <a:lnTo>
                      <a:pt x="98" y="5"/>
                    </a:lnTo>
                    <a:lnTo>
                      <a:pt x="106" y="9"/>
                    </a:lnTo>
                    <a:lnTo>
                      <a:pt x="111" y="13"/>
                    </a:lnTo>
                    <a:lnTo>
                      <a:pt x="115" y="16"/>
                    </a:lnTo>
                    <a:lnTo>
                      <a:pt x="117" y="20"/>
                    </a:lnTo>
                    <a:lnTo>
                      <a:pt x="120" y="25"/>
                    </a:lnTo>
                    <a:lnTo>
                      <a:pt x="122" y="30"/>
                    </a:lnTo>
                    <a:lnTo>
                      <a:pt x="123" y="36"/>
                    </a:lnTo>
                    <a:lnTo>
                      <a:pt x="123" y="42"/>
                    </a:lnTo>
                    <a:lnTo>
                      <a:pt x="125" y="50"/>
                    </a:lnTo>
                    <a:lnTo>
                      <a:pt x="125" y="88"/>
                    </a:lnTo>
                    <a:lnTo>
                      <a:pt x="123" y="99"/>
                    </a:lnTo>
                    <a:lnTo>
                      <a:pt x="121" y="109"/>
                    </a:lnTo>
                    <a:lnTo>
                      <a:pt x="117" y="116"/>
                    </a:lnTo>
                    <a:lnTo>
                      <a:pt x="112" y="122"/>
                    </a:lnTo>
                    <a:lnTo>
                      <a:pt x="107" y="127"/>
                    </a:lnTo>
                    <a:lnTo>
                      <a:pt x="100" y="131"/>
                    </a:lnTo>
                    <a:lnTo>
                      <a:pt x="91" y="133"/>
                    </a:lnTo>
                    <a:lnTo>
                      <a:pt x="83" y="136"/>
                    </a:lnTo>
                    <a:lnTo>
                      <a:pt x="73" y="136"/>
                    </a:lnTo>
                    <a:lnTo>
                      <a:pt x="62" y="136"/>
                    </a:lnTo>
                    <a:close/>
                    <a:moveTo>
                      <a:pt x="62" y="105"/>
                    </a:moveTo>
                    <a:lnTo>
                      <a:pt x="69" y="105"/>
                    </a:lnTo>
                    <a:lnTo>
                      <a:pt x="74" y="105"/>
                    </a:lnTo>
                    <a:lnTo>
                      <a:pt x="79" y="104"/>
                    </a:lnTo>
                    <a:lnTo>
                      <a:pt x="83" y="101"/>
                    </a:lnTo>
                    <a:lnTo>
                      <a:pt x="84" y="99"/>
                    </a:lnTo>
                    <a:lnTo>
                      <a:pt x="86" y="95"/>
                    </a:lnTo>
                    <a:lnTo>
                      <a:pt x="88" y="90"/>
                    </a:lnTo>
                    <a:lnTo>
                      <a:pt x="88" y="83"/>
                    </a:lnTo>
                    <a:lnTo>
                      <a:pt x="88" y="53"/>
                    </a:lnTo>
                    <a:lnTo>
                      <a:pt x="88" y="47"/>
                    </a:lnTo>
                    <a:lnTo>
                      <a:pt x="86" y="42"/>
                    </a:lnTo>
                    <a:lnTo>
                      <a:pt x="84" y="39"/>
                    </a:lnTo>
                    <a:lnTo>
                      <a:pt x="83" y="35"/>
                    </a:lnTo>
                    <a:lnTo>
                      <a:pt x="79" y="34"/>
                    </a:lnTo>
                    <a:lnTo>
                      <a:pt x="74" y="32"/>
                    </a:lnTo>
                    <a:lnTo>
                      <a:pt x="69" y="32"/>
                    </a:lnTo>
                    <a:lnTo>
                      <a:pt x="62" y="31"/>
                    </a:lnTo>
                    <a:lnTo>
                      <a:pt x="56" y="32"/>
                    </a:lnTo>
                    <a:lnTo>
                      <a:pt x="50" y="32"/>
                    </a:lnTo>
                    <a:lnTo>
                      <a:pt x="46" y="34"/>
                    </a:lnTo>
                    <a:lnTo>
                      <a:pt x="42" y="35"/>
                    </a:lnTo>
                    <a:lnTo>
                      <a:pt x="40" y="39"/>
                    </a:lnTo>
                    <a:lnTo>
                      <a:pt x="39" y="42"/>
                    </a:lnTo>
                    <a:lnTo>
                      <a:pt x="37" y="47"/>
                    </a:lnTo>
                    <a:lnTo>
                      <a:pt x="37" y="53"/>
                    </a:lnTo>
                    <a:lnTo>
                      <a:pt x="37" y="83"/>
                    </a:lnTo>
                    <a:lnTo>
                      <a:pt x="37" y="90"/>
                    </a:lnTo>
                    <a:lnTo>
                      <a:pt x="39" y="95"/>
                    </a:lnTo>
                    <a:lnTo>
                      <a:pt x="40" y="99"/>
                    </a:lnTo>
                    <a:lnTo>
                      <a:pt x="42" y="101"/>
                    </a:lnTo>
                    <a:lnTo>
                      <a:pt x="46" y="104"/>
                    </a:lnTo>
                    <a:lnTo>
                      <a:pt x="50" y="105"/>
                    </a:lnTo>
                    <a:lnTo>
                      <a:pt x="56" y="105"/>
                    </a:lnTo>
                    <a:lnTo>
                      <a:pt x="62" y="105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53" name="Freeform 533"/>
              <p:cNvSpPr>
                <a:spLocks/>
              </p:cNvSpPr>
              <p:nvPr userDrawn="1"/>
            </p:nvSpPr>
            <p:spPr bwMode="auto">
              <a:xfrm>
                <a:off x="2641" y="3578"/>
                <a:ext cx="55" cy="45"/>
              </a:xfrm>
              <a:custGeom>
                <a:avLst/>
                <a:gdLst/>
                <a:ahLst/>
                <a:cxnLst>
                  <a:cxn ang="0">
                    <a:pos x="32" y="30"/>
                  </a:cxn>
                  <a:cxn ang="0">
                    <a:pos x="35" y="134"/>
                  </a:cxn>
                  <a:cxn ang="0">
                    <a:pos x="0" y="134"/>
                  </a:cxn>
                  <a:cxn ang="0">
                    <a:pos x="0" y="0"/>
                  </a:cxn>
                  <a:cxn ang="0">
                    <a:pos x="56" y="0"/>
                  </a:cxn>
                  <a:cxn ang="0">
                    <a:pos x="82" y="83"/>
                  </a:cxn>
                  <a:cxn ang="0">
                    <a:pos x="83" y="83"/>
                  </a:cxn>
                  <a:cxn ang="0">
                    <a:pos x="107" y="0"/>
                  </a:cxn>
                  <a:cxn ang="0">
                    <a:pos x="166" y="0"/>
                  </a:cxn>
                  <a:cxn ang="0">
                    <a:pos x="166" y="134"/>
                  </a:cxn>
                  <a:cxn ang="0">
                    <a:pos x="130" y="134"/>
                  </a:cxn>
                  <a:cxn ang="0">
                    <a:pos x="132" y="30"/>
                  </a:cxn>
                  <a:cxn ang="0">
                    <a:pos x="132" y="30"/>
                  </a:cxn>
                  <a:cxn ang="0">
                    <a:pos x="98" y="134"/>
                  </a:cxn>
                  <a:cxn ang="0">
                    <a:pos x="67" y="134"/>
                  </a:cxn>
                  <a:cxn ang="0">
                    <a:pos x="33" y="30"/>
                  </a:cxn>
                  <a:cxn ang="0">
                    <a:pos x="32" y="30"/>
                  </a:cxn>
                </a:cxnLst>
                <a:rect l="0" t="0" r="r" b="b"/>
                <a:pathLst>
                  <a:path w="166" h="134">
                    <a:moveTo>
                      <a:pt x="32" y="30"/>
                    </a:moveTo>
                    <a:lnTo>
                      <a:pt x="35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82" y="83"/>
                    </a:lnTo>
                    <a:lnTo>
                      <a:pt x="83" y="83"/>
                    </a:lnTo>
                    <a:lnTo>
                      <a:pt x="107" y="0"/>
                    </a:lnTo>
                    <a:lnTo>
                      <a:pt x="166" y="0"/>
                    </a:lnTo>
                    <a:lnTo>
                      <a:pt x="166" y="134"/>
                    </a:lnTo>
                    <a:lnTo>
                      <a:pt x="130" y="134"/>
                    </a:lnTo>
                    <a:lnTo>
                      <a:pt x="132" y="30"/>
                    </a:lnTo>
                    <a:lnTo>
                      <a:pt x="132" y="30"/>
                    </a:lnTo>
                    <a:lnTo>
                      <a:pt x="98" y="134"/>
                    </a:lnTo>
                    <a:lnTo>
                      <a:pt x="67" y="134"/>
                    </a:lnTo>
                    <a:lnTo>
                      <a:pt x="33" y="30"/>
                    </a:lnTo>
                    <a:lnTo>
                      <a:pt x="32" y="3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54" name="Freeform 534"/>
              <p:cNvSpPr>
                <a:spLocks/>
              </p:cNvSpPr>
              <p:nvPr userDrawn="1"/>
            </p:nvSpPr>
            <p:spPr bwMode="auto">
              <a:xfrm>
                <a:off x="2701" y="3578"/>
                <a:ext cx="40" cy="45"/>
              </a:xfrm>
              <a:custGeom>
                <a:avLst/>
                <a:gdLst/>
                <a:ahLst/>
                <a:cxnLst>
                  <a:cxn ang="0">
                    <a:pos x="118" y="96"/>
                  </a:cxn>
                  <a:cxn ang="0">
                    <a:pos x="117" y="109"/>
                  </a:cxn>
                  <a:cxn ang="0">
                    <a:pos x="110" y="121"/>
                  </a:cxn>
                  <a:cxn ang="0">
                    <a:pos x="99" y="131"/>
                  </a:cxn>
                  <a:cxn ang="0">
                    <a:pos x="85" y="136"/>
                  </a:cxn>
                  <a:cxn ang="0">
                    <a:pos x="72" y="136"/>
                  </a:cxn>
                  <a:cxn ang="0">
                    <a:pos x="55" y="136"/>
                  </a:cxn>
                  <a:cxn ang="0">
                    <a:pos x="42" y="136"/>
                  </a:cxn>
                  <a:cxn ang="0">
                    <a:pos x="28" y="133"/>
                  </a:cxn>
                  <a:cxn ang="0">
                    <a:pos x="18" y="130"/>
                  </a:cxn>
                  <a:cxn ang="0">
                    <a:pos x="10" y="122"/>
                  </a:cxn>
                  <a:cxn ang="0">
                    <a:pos x="3" y="111"/>
                  </a:cxn>
                  <a:cxn ang="0">
                    <a:pos x="1" y="95"/>
                  </a:cxn>
                  <a:cxn ang="0">
                    <a:pos x="0" y="51"/>
                  </a:cxn>
                  <a:cxn ang="0">
                    <a:pos x="3" y="29"/>
                  </a:cxn>
                  <a:cxn ang="0">
                    <a:pos x="11" y="14"/>
                  </a:cxn>
                  <a:cxn ang="0">
                    <a:pos x="24" y="5"/>
                  </a:cxn>
                  <a:cxn ang="0">
                    <a:pos x="42" y="2"/>
                  </a:cxn>
                  <a:cxn ang="0">
                    <a:pos x="62" y="0"/>
                  </a:cxn>
                  <a:cxn ang="0">
                    <a:pos x="82" y="2"/>
                  </a:cxn>
                  <a:cxn ang="0">
                    <a:pos x="98" y="4"/>
                  </a:cxn>
                  <a:cxn ang="0">
                    <a:pos x="109" y="11"/>
                  </a:cxn>
                  <a:cxn ang="0">
                    <a:pos x="115" y="24"/>
                  </a:cxn>
                  <a:cxn ang="0">
                    <a:pos x="118" y="45"/>
                  </a:cxn>
                  <a:cxn ang="0">
                    <a:pos x="81" y="50"/>
                  </a:cxn>
                  <a:cxn ang="0">
                    <a:pos x="80" y="41"/>
                  </a:cxn>
                  <a:cxn ang="0">
                    <a:pos x="76" y="35"/>
                  </a:cxn>
                  <a:cxn ang="0">
                    <a:pos x="71" y="32"/>
                  </a:cxn>
                  <a:cxn ang="0">
                    <a:pos x="64" y="31"/>
                  </a:cxn>
                  <a:cxn ang="0">
                    <a:pos x="53" y="32"/>
                  </a:cxn>
                  <a:cxn ang="0">
                    <a:pos x="43" y="35"/>
                  </a:cxn>
                  <a:cxn ang="0">
                    <a:pos x="39" y="40"/>
                  </a:cxn>
                  <a:cxn ang="0">
                    <a:pos x="37" y="50"/>
                  </a:cxn>
                  <a:cxn ang="0">
                    <a:pos x="37" y="78"/>
                  </a:cxn>
                  <a:cxn ang="0">
                    <a:pos x="37" y="88"/>
                  </a:cxn>
                  <a:cxn ang="0">
                    <a:pos x="38" y="96"/>
                  </a:cxn>
                  <a:cxn ang="0">
                    <a:pos x="42" y="101"/>
                  </a:cxn>
                  <a:cxn ang="0">
                    <a:pos x="49" y="104"/>
                  </a:cxn>
                  <a:cxn ang="0">
                    <a:pos x="59" y="105"/>
                  </a:cxn>
                  <a:cxn ang="0">
                    <a:pos x="76" y="102"/>
                  </a:cxn>
                  <a:cxn ang="0">
                    <a:pos x="80" y="98"/>
                  </a:cxn>
                  <a:cxn ang="0">
                    <a:pos x="81" y="89"/>
                  </a:cxn>
                  <a:cxn ang="0">
                    <a:pos x="118" y="84"/>
                  </a:cxn>
                </a:cxnLst>
                <a:rect l="0" t="0" r="r" b="b"/>
                <a:pathLst>
                  <a:path w="118" h="136">
                    <a:moveTo>
                      <a:pt x="118" y="89"/>
                    </a:moveTo>
                    <a:lnTo>
                      <a:pt x="118" y="96"/>
                    </a:lnTo>
                    <a:lnTo>
                      <a:pt x="117" y="102"/>
                    </a:lnTo>
                    <a:lnTo>
                      <a:pt x="117" y="109"/>
                    </a:lnTo>
                    <a:lnTo>
                      <a:pt x="114" y="115"/>
                    </a:lnTo>
                    <a:lnTo>
                      <a:pt x="110" y="121"/>
                    </a:lnTo>
                    <a:lnTo>
                      <a:pt x="105" y="127"/>
                    </a:lnTo>
                    <a:lnTo>
                      <a:pt x="99" y="131"/>
                    </a:lnTo>
                    <a:lnTo>
                      <a:pt x="92" y="133"/>
                    </a:lnTo>
                    <a:lnTo>
                      <a:pt x="85" y="136"/>
                    </a:lnTo>
                    <a:lnTo>
                      <a:pt x="78" y="136"/>
                    </a:lnTo>
                    <a:lnTo>
                      <a:pt x="72" y="136"/>
                    </a:lnTo>
                    <a:lnTo>
                      <a:pt x="62" y="136"/>
                    </a:lnTo>
                    <a:lnTo>
                      <a:pt x="55" y="136"/>
                    </a:lnTo>
                    <a:lnTo>
                      <a:pt x="48" y="136"/>
                    </a:lnTo>
                    <a:lnTo>
                      <a:pt x="42" y="136"/>
                    </a:lnTo>
                    <a:lnTo>
                      <a:pt x="34" y="134"/>
                    </a:lnTo>
                    <a:lnTo>
                      <a:pt x="28" y="133"/>
                    </a:lnTo>
                    <a:lnTo>
                      <a:pt x="23" y="132"/>
                    </a:lnTo>
                    <a:lnTo>
                      <a:pt x="18" y="130"/>
                    </a:lnTo>
                    <a:lnTo>
                      <a:pt x="13" y="126"/>
                    </a:lnTo>
                    <a:lnTo>
                      <a:pt x="10" y="122"/>
                    </a:lnTo>
                    <a:lnTo>
                      <a:pt x="6" y="117"/>
                    </a:lnTo>
                    <a:lnTo>
                      <a:pt x="3" y="111"/>
                    </a:lnTo>
                    <a:lnTo>
                      <a:pt x="2" y="104"/>
                    </a:lnTo>
                    <a:lnTo>
                      <a:pt x="1" y="95"/>
                    </a:lnTo>
                    <a:lnTo>
                      <a:pt x="0" y="85"/>
                    </a:lnTo>
                    <a:lnTo>
                      <a:pt x="0" y="51"/>
                    </a:lnTo>
                    <a:lnTo>
                      <a:pt x="1" y="39"/>
                    </a:lnTo>
                    <a:lnTo>
                      <a:pt x="3" y="29"/>
                    </a:lnTo>
                    <a:lnTo>
                      <a:pt x="6" y="20"/>
                    </a:lnTo>
                    <a:lnTo>
                      <a:pt x="11" y="14"/>
                    </a:lnTo>
                    <a:lnTo>
                      <a:pt x="17" y="9"/>
                    </a:lnTo>
                    <a:lnTo>
                      <a:pt x="24" y="5"/>
                    </a:lnTo>
                    <a:lnTo>
                      <a:pt x="33" y="3"/>
                    </a:lnTo>
                    <a:lnTo>
                      <a:pt x="42" y="2"/>
                    </a:lnTo>
                    <a:lnTo>
                      <a:pt x="51" y="0"/>
                    </a:lnTo>
                    <a:lnTo>
                      <a:pt x="62" y="0"/>
                    </a:lnTo>
                    <a:lnTo>
                      <a:pt x="73" y="0"/>
                    </a:lnTo>
                    <a:lnTo>
                      <a:pt x="82" y="2"/>
                    </a:lnTo>
                    <a:lnTo>
                      <a:pt x="91" y="3"/>
                    </a:lnTo>
                    <a:lnTo>
                      <a:pt x="98" y="4"/>
                    </a:lnTo>
                    <a:lnTo>
                      <a:pt x="104" y="8"/>
                    </a:lnTo>
                    <a:lnTo>
                      <a:pt x="109" y="11"/>
                    </a:lnTo>
                    <a:lnTo>
                      <a:pt x="113" y="18"/>
                    </a:lnTo>
                    <a:lnTo>
                      <a:pt x="115" y="24"/>
                    </a:lnTo>
                    <a:lnTo>
                      <a:pt x="117" y="34"/>
                    </a:lnTo>
                    <a:lnTo>
                      <a:pt x="118" y="45"/>
                    </a:lnTo>
                    <a:lnTo>
                      <a:pt x="118" y="50"/>
                    </a:lnTo>
                    <a:lnTo>
                      <a:pt x="81" y="50"/>
                    </a:lnTo>
                    <a:lnTo>
                      <a:pt x="81" y="45"/>
                    </a:lnTo>
                    <a:lnTo>
                      <a:pt x="80" y="41"/>
                    </a:lnTo>
                    <a:lnTo>
                      <a:pt x="78" y="37"/>
                    </a:lnTo>
                    <a:lnTo>
                      <a:pt x="76" y="35"/>
                    </a:lnTo>
                    <a:lnTo>
                      <a:pt x="73" y="34"/>
                    </a:lnTo>
                    <a:lnTo>
                      <a:pt x="71" y="32"/>
                    </a:lnTo>
                    <a:lnTo>
                      <a:pt x="67" y="32"/>
                    </a:lnTo>
                    <a:lnTo>
                      <a:pt x="64" y="31"/>
                    </a:lnTo>
                    <a:lnTo>
                      <a:pt x="59" y="31"/>
                    </a:lnTo>
                    <a:lnTo>
                      <a:pt x="53" y="32"/>
                    </a:lnTo>
                    <a:lnTo>
                      <a:pt x="48" y="32"/>
                    </a:lnTo>
                    <a:lnTo>
                      <a:pt x="43" y="35"/>
                    </a:lnTo>
                    <a:lnTo>
                      <a:pt x="40" y="36"/>
                    </a:lnTo>
                    <a:lnTo>
                      <a:pt x="39" y="40"/>
                    </a:lnTo>
                    <a:lnTo>
                      <a:pt x="38" y="45"/>
                    </a:lnTo>
                    <a:lnTo>
                      <a:pt x="37" y="50"/>
                    </a:lnTo>
                    <a:lnTo>
                      <a:pt x="37" y="57"/>
                    </a:lnTo>
                    <a:lnTo>
                      <a:pt x="37" y="78"/>
                    </a:lnTo>
                    <a:lnTo>
                      <a:pt x="37" y="84"/>
                    </a:lnTo>
                    <a:lnTo>
                      <a:pt x="37" y="88"/>
                    </a:lnTo>
                    <a:lnTo>
                      <a:pt x="38" y="93"/>
                    </a:lnTo>
                    <a:lnTo>
                      <a:pt x="38" y="96"/>
                    </a:lnTo>
                    <a:lnTo>
                      <a:pt x="40" y="99"/>
                    </a:lnTo>
                    <a:lnTo>
                      <a:pt x="42" y="101"/>
                    </a:lnTo>
                    <a:lnTo>
                      <a:pt x="45" y="102"/>
                    </a:lnTo>
                    <a:lnTo>
                      <a:pt x="49" y="104"/>
                    </a:lnTo>
                    <a:lnTo>
                      <a:pt x="54" y="105"/>
                    </a:lnTo>
                    <a:lnTo>
                      <a:pt x="59" y="105"/>
                    </a:lnTo>
                    <a:lnTo>
                      <a:pt x="70" y="105"/>
                    </a:lnTo>
                    <a:lnTo>
                      <a:pt x="76" y="102"/>
                    </a:lnTo>
                    <a:lnTo>
                      <a:pt x="78" y="100"/>
                    </a:lnTo>
                    <a:lnTo>
                      <a:pt x="80" y="98"/>
                    </a:lnTo>
                    <a:lnTo>
                      <a:pt x="81" y="94"/>
                    </a:lnTo>
                    <a:lnTo>
                      <a:pt x="81" y="89"/>
                    </a:lnTo>
                    <a:lnTo>
                      <a:pt x="81" y="84"/>
                    </a:lnTo>
                    <a:lnTo>
                      <a:pt x="118" y="84"/>
                    </a:lnTo>
                    <a:lnTo>
                      <a:pt x="118" y="8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55" name="Freeform 535"/>
              <p:cNvSpPr>
                <a:spLocks/>
              </p:cNvSpPr>
              <p:nvPr userDrawn="1"/>
            </p:nvSpPr>
            <p:spPr bwMode="auto">
              <a:xfrm>
                <a:off x="2746" y="3578"/>
                <a:ext cx="41" cy="45"/>
              </a:xfrm>
              <a:custGeom>
                <a:avLst/>
                <a:gdLst/>
                <a:ahLst/>
                <a:cxnLst>
                  <a:cxn ang="0">
                    <a:pos x="97" y="134"/>
                  </a:cxn>
                  <a:cxn ang="0">
                    <a:pos x="87" y="132"/>
                  </a:cxn>
                  <a:cxn ang="0">
                    <a:pos x="81" y="128"/>
                  </a:cxn>
                  <a:cxn ang="0">
                    <a:pos x="78" y="121"/>
                  </a:cxn>
                  <a:cxn ang="0">
                    <a:pos x="76" y="113"/>
                  </a:cxn>
                  <a:cxn ang="0">
                    <a:pos x="75" y="91"/>
                  </a:cxn>
                  <a:cxn ang="0">
                    <a:pos x="70" y="83"/>
                  </a:cxn>
                  <a:cxn ang="0">
                    <a:pos x="65" y="81"/>
                  </a:cxn>
                  <a:cxn ang="0">
                    <a:pos x="36" y="81"/>
                  </a:cxn>
                  <a:cxn ang="0">
                    <a:pos x="0" y="134"/>
                  </a:cxn>
                  <a:cxn ang="0">
                    <a:pos x="36" y="0"/>
                  </a:cxn>
                  <a:cxn ang="0">
                    <a:pos x="60" y="50"/>
                  </a:cxn>
                  <a:cxn ang="0">
                    <a:pos x="66" y="49"/>
                  </a:cxn>
                  <a:cxn ang="0">
                    <a:pos x="71" y="45"/>
                  </a:cxn>
                  <a:cxn ang="0">
                    <a:pos x="75" y="33"/>
                  </a:cxn>
                  <a:cxn ang="0">
                    <a:pos x="76" y="14"/>
                  </a:cxn>
                  <a:cxn ang="0">
                    <a:pos x="79" y="7"/>
                  </a:cxn>
                  <a:cxn ang="0">
                    <a:pos x="84" y="2"/>
                  </a:cxn>
                  <a:cxn ang="0">
                    <a:pos x="91" y="0"/>
                  </a:cxn>
                  <a:cxn ang="0">
                    <a:pos x="119" y="0"/>
                  </a:cxn>
                  <a:cxn ang="0">
                    <a:pos x="118" y="22"/>
                  </a:cxn>
                  <a:cxn ang="0">
                    <a:pos x="116" y="22"/>
                  </a:cxn>
                  <a:cxn ang="0">
                    <a:pos x="114" y="23"/>
                  </a:cxn>
                  <a:cxn ang="0">
                    <a:pos x="112" y="24"/>
                  </a:cxn>
                  <a:cxn ang="0">
                    <a:pos x="111" y="28"/>
                  </a:cxn>
                  <a:cxn ang="0">
                    <a:pos x="111" y="41"/>
                  </a:cxn>
                  <a:cxn ang="0">
                    <a:pos x="109" y="51"/>
                  </a:cxn>
                  <a:cxn ang="0">
                    <a:pos x="105" y="59"/>
                  </a:cxn>
                  <a:cxn ang="0">
                    <a:pos x="97" y="62"/>
                  </a:cxn>
                  <a:cxn ang="0">
                    <a:pos x="87" y="65"/>
                  </a:cxn>
                  <a:cxn ang="0">
                    <a:pos x="93" y="66"/>
                  </a:cxn>
                  <a:cxn ang="0">
                    <a:pos x="102" y="69"/>
                  </a:cxn>
                  <a:cxn ang="0">
                    <a:pos x="108" y="75"/>
                  </a:cxn>
                  <a:cxn ang="0">
                    <a:pos x="112" y="84"/>
                  </a:cxn>
                  <a:cxn ang="0">
                    <a:pos x="112" y="102"/>
                  </a:cxn>
                  <a:cxn ang="0">
                    <a:pos x="112" y="107"/>
                  </a:cxn>
                  <a:cxn ang="0">
                    <a:pos x="114" y="109"/>
                  </a:cxn>
                  <a:cxn ang="0">
                    <a:pos x="117" y="110"/>
                  </a:cxn>
                  <a:cxn ang="0">
                    <a:pos x="121" y="110"/>
                  </a:cxn>
                </a:cxnLst>
                <a:rect l="0" t="0" r="r" b="b"/>
                <a:pathLst>
                  <a:path w="121" h="134">
                    <a:moveTo>
                      <a:pt x="121" y="134"/>
                    </a:moveTo>
                    <a:lnTo>
                      <a:pt x="97" y="134"/>
                    </a:lnTo>
                    <a:lnTo>
                      <a:pt x="92" y="132"/>
                    </a:lnTo>
                    <a:lnTo>
                      <a:pt x="87" y="132"/>
                    </a:lnTo>
                    <a:lnTo>
                      <a:pt x="85" y="130"/>
                    </a:lnTo>
                    <a:lnTo>
                      <a:pt x="81" y="128"/>
                    </a:lnTo>
                    <a:lnTo>
                      <a:pt x="79" y="125"/>
                    </a:lnTo>
                    <a:lnTo>
                      <a:pt x="78" y="121"/>
                    </a:lnTo>
                    <a:lnTo>
                      <a:pt x="76" y="118"/>
                    </a:lnTo>
                    <a:lnTo>
                      <a:pt x="76" y="113"/>
                    </a:lnTo>
                    <a:lnTo>
                      <a:pt x="76" y="98"/>
                    </a:lnTo>
                    <a:lnTo>
                      <a:pt x="75" y="91"/>
                    </a:lnTo>
                    <a:lnTo>
                      <a:pt x="73" y="84"/>
                    </a:lnTo>
                    <a:lnTo>
                      <a:pt x="70" y="83"/>
                    </a:lnTo>
                    <a:lnTo>
                      <a:pt x="68" y="82"/>
                    </a:lnTo>
                    <a:lnTo>
                      <a:pt x="65" y="81"/>
                    </a:lnTo>
                    <a:lnTo>
                      <a:pt x="62" y="81"/>
                    </a:lnTo>
                    <a:lnTo>
                      <a:pt x="36" y="81"/>
                    </a:lnTo>
                    <a:lnTo>
                      <a:pt x="36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50"/>
                    </a:lnTo>
                    <a:lnTo>
                      <a:pt x="60" y="50"/>
                    </a:lnTo>
                    <a:lnTo>
                      <a:pt x="64" y="50"/>
                    </a:lnTo>
                    <a:lnTo>
                      <a:pt x="66" y="49"/>
                    </a:lnTo>
                    <a:lnTo>
                      <a:pt x="70" y="48"/>
                    </a:lnTo>
                    <a:lnTo>
                      <a:pt x="71" y="45"/>
                    </a:lnTo>
                    <a:lnTo>
                      <a:pt x="75" y="40"/>
                    </a:lnTo>
                    <a:lnTo>
                      <a:pt x="75" y="33"/>
                    </a:lnTo>
                    <a:lnTo>
                      <a:pt x="75" y="19"/>
                    </a:lnTo>
                    <a:lnTo>
                      <a:pt x="76" y="14"/>
                    </a:lnTo>
                    <a:lnTo>
                      <a:pt x="76" y="11"/>
                    </a:lnTo>
                    <a:lnTo>
                      <a:pt x="79" y="7"/>
                    </a:lnTo>
                    <a:lnTo>
                      <a:pt x="81" y="5"/>
                    </a:lnTo>
                    <a:lnTo>
                      <a:pt x="84" y="2"/>
                    </a:lnTo>
                    <a:lnTo>
                      <a:pt x="87" y="1"/>
                    </a:lnTo>
                    <a:lnTo>
                      <a:pt x="91" y="0"/>
                    </a:lnTo>
                    <a:lnTo>
                      <a:pt x="96" y="0"/>
                    </a:lnTo>
                    <a:lnTo>
                      <a:pt x="119" y="0"/>
                    </a:lnTo>
                    <a:lnTo>
                      <a:pt x="119" y="22"/>
                    </a:lnTo>
                    <a:lnTo>
                      <a:pt x="118" y="22"/>
                    </a:lnTo>
                    <a:lnTo>
                      <a:pt x="118" y="22"/>
                    </a:lnTo>
                    <a:lnTo>
                      <a:pt x="116" y="22"/>
                    </a:lnTo>
                    <a:lnTo>
                      <a:pt x="114" y="22"/>
                    </a:lnTo>
                    <a:lnTo>
                      <a:pt x="114" y="23"/>
                    </a:lnTo>
                    <a:lnTo>
                      <a:pt x="113" y="23"/>
                    </a:lnTo>
                    <a:lnTo>
                      <a:pt x="112" y="24"/>
                    </a:lnTo>
                    <a:lnTo>
                      <a:pt x="111" y="25"/>
                    </a:lnTo>
                    <a:lnTo>
                      <a:pt x="111" y="28"/>
                    </a:lnTo>
                    <a:lnTo>
                      <a:pt x="111" y="30"/>
                    </a:lnTo>
                    <a:lnTo>
                      <a:pt x="111" y="41"/>
                    </a:lnTo>
                    <a:lnTo>
                      <a:pt x="109" y="46"/>
                    </a:lnTo>
                    <a:lnTo>
                      <a:pt x="109" y="51"/>
                    </a:lnTo>
                    <a:lnTo>
                      <a:pt x="107" y="55"/>
                    </a:lnTo>
                    <a:lnTo>
                      <a:pt x="105" y="59"/>
                    </a:lnTo>
                    <a:lnTo>
                      <a:pt x="102" y="61"/>
                    </a:lnTo>
                    <a:lnTo>
                      <a:pt x="97" y="62"/>
                    </a:lnTo>
                    <a:lnTo>
                      <a:pt x="93" y="64"/>
                    </a:lnTo>
                    <a:lnTo>
                      <a:pt x="87" y="65"/>
                    </a:lnTo>
                    <a:lnTo>
                      <a:pt x="87" y="65"/>
                    </a:lnTo>
                    <a:lnTo>
                      <a:pt x="93" y="66"/>
                    </a:lnTo>
                    <a:lnTo>
                      <a:pt x="98" y="67"/>
                    </a:lnTo>
                    <a:lnTo>
                      <a:pt x="102" y="69"/>
                    </a:lnTo>
                    <a:lnTo>
                      <a:pt x="106" y="72"/>
                    </a:lnTo>
                    <a:lnTo>
                      <a:pt x="108" y="75"/>
                    </a:lnTo>
                    <a:lnTo>
                      <a:pt x="111" y="80"/>
                    </a:lnTo>
                    <a:lnTo>
                      <a:pt x="112" y="84"/>
                    </a:lnTo>
                    <a:lnTo>
                      <a:pt x="112" y="89"/>
                    </a:lnTo>
                    <a:lnTo>
                      <a:pt x="112" y="102"/>
                    </a:lnTo>
                    <a:lnTo>
                      <a:pt x="112" y="105"/>
                    </a:lnTo>
                    <a:lnTo>
                      <a:pt x="112" y="107"/>
                    </a:lnTo>
                    <a:lnTo>
                      <a:pt x="113" y="109"/>
                    </a:lnTo>
                    <a:lnTo>
                      <a:pt x="114" y="109"/>
                    </a:lnTo>
                    <a:lnTo>
                      <a:pt x="116" y="110"/>
                    </a:lnTo>
                    <a:lnTo>
                      <a:pt x="117" y="110"/>
                    </a:lnTo>
                    <a:lnTo>
                      <a:pt x="118" y="110"/>
                    </a:lnTo>
                    <a:lnTo>
                      <a:pt x="121" y="110"/>
                    </a:lnTo>
                    <a:lnTo>
                      <a:pt x="121" y="134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56" name="Freeform 536"/>
              <p:cNvSpPr>
                <a:spLocks/>
              </p:cNvSpPr>
              <p:nvPr userDrawn="1"/>
            </p:nvSpPr>
            <p:spPr bwMode="auto">
              <a:xfrm>
                <a:off x="1705" y="3233"/>
                <a:ext cx="45" cy="44"/>
              </a:xfrm>
              <a:custGeom>
                <a:avLst/>
                <a:gdLst/>
                <a:ahLst/>
                <a:cxnLst>
                  <a:cxn ang="0">
                    <a:pos x="96" y="0"/>
                  </a:cxn>
                  <a:cxn ang="0">
                    <a:pos x="135" y="0"/>
                  </a:cxn>
                  <a:cxn ang="0">
                    <a:pos x="80" y="124"/>
                  </a:cxn>
                  <a:cxn ang="0">
                    <a:pos x="77" y="128"/>
                  </a:cxn>
                  <a:cxn ang="0">
                    <a:pos x="73" y="130"/>
                  </a:cxn>
                  <a:cxn ang="0">
                    <a:pos x="67" y="132"/>
                  </a:cxn>
                  <a:cxn ang="0">
                    <a:pos x="61" y="132"/>
                  </a:cxn>
                  <a:cxn ang="0">
                    <a:pos x="34" y="132"/>
                  </a:cxn>
                  <a:cxn ang="0">
                    <a:pos x="34" y="110"/>
                  </a:cxn>
                  <a:cxn ang="0">
                    <a:pos x="41" y="110"/>
                  </a:cxn>
                  <a:cxn ang="0">
                    <a:pos x="45" y="109"/>
                  </a:cxn>
                  <a:cxn ang="0">
                    <a:pos x="46" y="108"/>
                  </a:cxn>
                  <a:cxn ang="0">
                    <a:pos x="48" y="105"/>
                  </a:cxn>
                  <a:cxn ang="0">
                    <a:pos x="0" y="0"/>
                  </a:cxn>
                  <a:cxn ang="0">
                    <a:pos x="40" y="0"/>
                  </a:cxn>
                  <a:cxn ang="0">
                    <a:pos x="67" y="71"/>
                  </a:cxn>
                  <a:cxn ang="0">
                    <a:pos x="67" y="71"/>
                  </a:cxn>
                  <a:cxn ang="0">
                    <a:pos x="96" y="0"/>
                  </a:cxn>
                </a:cxnLst>
                <a:rect l="0" t="0" r="r" b="b"/>
                <a:pathLst>
                  <a:path w="135" h="132">
                    <a:moveTo>
                      <a:pt x="96" y="0"/>
                    </a:moveTo>
                    <a:lnTo>
                      <a:pt x="135" y="0"/>
                    </a:lnTo>
                    <a:lnTo>
                      <a:pt x="80" y="124"/>
                    </a:lnTo>
                    <a:lnTo>
                      <a:pt x="77" y="128"/>
                    </a:lnTo>
                    <a:lnTo>
                      <a:pt x="73" y="130"/>
                    </a:lnTo>
                    <a:lnTo>
                      <a:pt x="67" y="132"/>
                    </a:lnTo>
                    <a:lnTo>
                      <a:pt x="61" y="132"/>
                    </a:lnTo>
                    <a:lnTo>
                      <a:pt x="34" y="132"/>
                    </a:lnTo>
                    <a:lnTo>
                      <a:pt x="34" y="110"/>
                    </a:lnTo>
                    <a:lnTo>
                      <a:pt x="41" y="110"/>
                    </a:lnTo>
                    <a:lnTo>
                      <a:pt x="45" y="109"/>
                    </a:lnTo>
                    <a:lnTo>
                      <a:pt x="46" y="108"/>
                    </a:lnTo>
                    <a:lnTo>
                      <a:pt x="48" y="105"/>
                    </a:lnTo>
                    <a:lnTo>
                      <a:pt x="0" y="0"/>
                    </a:lnTo>
                    <a:lnTo>
                      <a:pt x="40" y="0"/>
                    </a:lnTo>
                    <a:lnTo>
                      <a:pt x="67" y="71"/>
                    </a:lnTo>
                    <a:lnTo>
                      <a:pt x="67" y="71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57" name="Freeform 537"/>
              <p:cNvSpPr>
                <a:spLocks noEditPoints="1"/>
              </p:cNvSpPr>
              <p:nvPr userDrawn="1"/>
            </p:nvSpPr>
            <p:spPr bwMode="auto">
              <a:xfrm>
                <a:off x="1752" y="3233"/>
                <a:ext cx="53" cy="44"/>
              </a:xfrm>
              <a:custGeom>
                <a:avLst/>
                <a:gdLst/>
                <a:ahLst/>
                <a:cxnLst>
                  <a:cxn ang="0">
                    <a:pos x="159" y="86"/>
                  </a:cxn>
                  <a:cxn ang="0">
                    <a:pos x="156" y="105"/>
                  </a:cxn>
                  <a:cxn ang="0">
                    <a:pos x="146" y="115"/>
                  </a:cxn>
                  <a:cxn ang="0">
                    <a:pos x="128" y="121"/>
                  </a:cxn>
                  <a:cxn ang="0">
                    <a:pos x="98" y="121"/>
                  </a:cxn>
                  <a:cxn ang="0">
                    <a:pos x="62" y="132"/>
                  </a:cxn>
                  <a:cxn ang="0">
                    <a:pos x="45" y="121"/>
                  </a:cxn>
                  <a:cxn ang="0">
                    <a:pos x="23" y="119"/>
                  </a:cxn>
                  <a:cxn ang="0">
                    <a:pos x="9" y="112"/>
                  </a:cxn>
                  <a:cxn ang="0">
                    <a:pos x="2" y="97"/>
                  </a:cxn>
                  <a:cxn ang="0">
                    <a:pos x="0" y="72"/>
                  </a:cxn>
                  <a:cxn ang="0">
                    <a:pos x="1" y="46"/>
                  </a:cxn>
                  <a:cxn ang="0">
                    <a:pos x="6" y="28"/>
                  </a:cxn>
                  <a:cxn ang="0">
                    <a:pos x="17" y="17"/>
                  </a:cxn>
                  <a:cxn ang="0">
                    <a:pos x="34" y="12"/>
                  </a:cxn>
                  <a:cxn ang="0">
                    <a:pos x="62" y="11"/>
                  </a:cxn>
                  <a:cxn ang="0">
                    <a:pos x="98" y="0"/>
                  </a:cxn>
                  <a:cxn ang="0">
                    <a:pos x="115" y="11"/>
                  </a:cxn>
                  <a:cxn ang="0">
                    <a:pos x="136" y="13"/>
                  </a:cxn>
                  <a:cxn ang="0">
                    <a:pos x="150" y="22"/>
                  </a:cxn>
                  <a:cxn ang="0">
                    <a:pos x="158" y="37"/>
                  </a:cxn>
                  <a:cxn ang="0">
                    <a:pos x="161" y="59"/>
                  </a:cxn>
                  <a:cxn ang="0">
                    <a:pos x="124" y="72"/>
                  </a:cxn>
                  <a:cxn ang="0">
                    <a:pos x="123" y="50"/>
                  </a:cxn>
                  <a:cxn ang="0">
                    <a:pos x="119" y="44"/>
                  </a:cxn>
                  <a:cxn ang="0">
                    <a:pos x="113" y="41"/>
                  </a:cxn>
                  <a:cxn ang="0">
                    <a:pos x="98" y="41"/>
                  </a:cxn>
                  <a:cxn ang="0">
                    <a:pos x="108" y="91"/>
                  </a:cxn>
                  <a:cxn ang="0">
                    <a:pos x="121" y="87"/>
                  </a:cxn>
                  <a:cxn ang="0">
                    <a:pos x="124" y="72"/>
                  </a:cxn>
                  <a:cxn ang="0">
                    <a:pos x="62" y="41"/>
                  </a:cxn>
                  <a:cxn ang="0">
                    <a:pos x="48" y="41"/>
                  </a:cxn>
                  <a:cxn ang="0">
                    <a:pos x="41" y="44"/>
                  </a:cxn>
                  <a:cxn ang="0">
                    <a:pos x="36" y="50"/>
                  </a:cxn>
                  <a:cxn ang="0">
                    <a:pos x="36" y="72"/>
                  </a:cxn>
                  <a:cxn ang="0">
                    <a:pos x="39" y="87"/>
                  </a:cxn>
                  <a:cxn ang="0">
                    <a:pos x="52" y="91"/>
                  </a:cxn>
                </a:cxnLst>
                <a:rect l="0" t="0" r="r" b="b"/>
                <a:pathLst>
                  <a:path w="161" h="132">
                    <a:moveTo>
                      <a:pt x="161" y="72"/>
                    </a:moveTo>
                    <a:lnTo>
                      <a:pt x="159" y="86"/>
                    </a:lnTo>
                    <a:lnTo>
                      <a:pt x="158" y="97"/>
                    </a:lnTo>
                    <a:lnTo>
                      <a:pt x="156" y="105"/>
                    </a:lnTo>
                    <a:lnTo>
                      <a:pt x="151" y="112"/>
                    </a:lnTo>
                    <a:lnTo>
                      <a:pt x="146" y="115"/>
                    </a:lnTo>
                    <a:lnTo>
                      <a:pt x="137" y="119"/>
                    </a:lnTo>
                    <a:lnTo>
                      <a:pt x="128" y="121"/>
                    </a:lnTo>
                    <a:lnTo>
                      <a:pt x="115" y="121"/>
                    </a:lnTo>
                    <a:lnTo>
                      <a:pt x="98" y="121"/>
                    </a:lnTo>
                    <a:lnTo>
                      <a:pt x="98" y="132"/>
                    </a:lnTo>
                    <a:lnTo>
                      <a:pt x="62" y="132"/>
                    </a:lnTo>
                    <a:lnTo>
                      <a:pt x="62" y="121"/>
                    </a:lnTo>
                    <a:lnTo>
                      <a:pt x="45" y="121"/>
                    </a:lnTo>
                    <a:lnTo>
                      <a:pt x="33" y="121"/>
                    </a:lnTo>
                    <a:lnTo>
                      <a:pt x="23" y="119"/>
                    </a:lnTo>
                    <a:lnTo>
                      <a:pt x="14" y="115"/>
                    </a:lnTo>
                    <a:lnTo>
                      <a:pt x="9" y="112"/>
                    </a:lnTo>
                    <a:lnTo>
                      <a:pt x="4" y="105"/>
                    </a:lnTo>
                    <a:lnTo>
                      <a:pt x="2" y="97"/>
                    </a:lnTo>
                    <a:lnTo>
                      <a:pt x="1" y="86"/>
                    </a:lnTo>
                    <a:lnTo>
                      <a:pt x="0" y="72"/>
                    </a:lnTo>
                    <a:lnTo>
                      <a:pt x="0" y="59"/>
                    </a:lnTo>
                    <a:lnTo>
                      <a:pt x="1" y="46"/>
                    </a:lnTo>
                    <a:lnTo>
                      <a:pt x="2" y="37"/>
                    </a:lnTo>
                    <a:lnTo>
                      <a:pt x="6" y="28"/>
                    </a:lnTo>
                    <a:lnTo>
                      <a:pt x="11" y="22"/>
                    </a:lnTo>
                    <a:lnTo>
                      <a:pt x="17" y="17"/>
                    </a:lnTo>
                    <a:lnTo>
                      <a:pt x="24" y="13"/>
                    </a:lnTo>
                    <a:lnTo>
                      <a:pt x="34" y="12"/>
                    </a:lnTo>
                    <a:lnTo>
                      <a:pt x="45" y="11"/>
                    </a:lnTo>
                    <a:lnTo>
                      <a:pt x="62" y="11"/>
                    </a:lnTo>
                    <a:lnTo>
                      <a:pt x="62" y="0"/>
                    </a:lnTo>
                    <a:lnTo>
                      <a:pt x="98" y="0"/>
                    </a:lnTo>
                    <a:lnTo>
                      <a:pt x="98" y="11"/>
                    </a:lnTo>
                    <a:lnTo>
                      <a:pt x="115" y="11"/>
                    </a:lnTo>
                    <a:lnTo>
                      <a:pt x="126" y="12"/>
                    </a:lnTo>
                    <a:lnTo>
                      <a:pt x="136" y="13"/>
                    </a:lnTo>
                    <a:lnTo>
                      <a:pt x="144" y="17"/>
                    </a:lnTo>
                    <a:lnTo>
                      <a:pt x="150" y="22"/>
                    </a:lnTo>
                    <a:lnTo>
                      <a:pt x="155" y="28"/>
                    </a:lnTo>
                    <a:lnTo>
                      <a:pt x="158" y="37"/>
                    </a:lnTo>
                    <a:lnTo>
                      <a:pt x="159" y="46"/>
                    </a:lnTo>
                    <a:lnTo>
                      <a:pt x="161" y="59"/>
                    </a:lnTo>
                    <a:lnTo>
                      <a:pt x="161" y="72"/>
                    </a:lnTo>
                    <a:close/>
                    <a:moveTo>
                      <a:pt x="124" y="72"/>
                    </a:moveTo>
                    <a:lnTo>
                      <a:pt x="124" y="59"/>
                    </a:lnTo>
                    <a:lnTo>
                      <a:pt x="123" y="50"/>
                    </a:lnTo>
                    <a:lnTo>
                      <a:pt x="121" y="45"/>
                    </a:lnTo>
                    <a:lnTo>
                      <a:pt x="119" y="44"/>
                    </a:lnTo>
                    <a:lnTo>
                      <a:pt x="116" y="43"/>
                    </a:lnTo>
                    <a:lnTo>
                      <a:pt x="113" y="41"/>
                    </a:lnTo>
                    <a:lnTo>
                      <a:pt x="108" y="41"/>
                    </a:lnTo>
                    <a:lnTo>
                      <a:pt x="98" y="41"/>
                    </a:lnTo>
                    <a:lnTo>
                      <a:pt x="98" y="91"/>
                    </a:lnTo>
                    <a:lnTo>
                      <a:pt x="108" y="91"/>
                    </a:lnTo>
                    <a:lnTo>
                      <a:pt x="116" y="89"/>
                    </a:lnTo>
                    <a:lnTo>
                      <a:pt x="121" y="87"/>
                    </a:lnTo>
                    <a:lnTo>
                      <a:pt x="123" y="82"/>
                    </a:lnTo>
                    <a:lnTo>
                      <a:pt x="124" y="72"/>
                    </a:lnTo>
                    <a:close/>
                    <a:moveTo>
                      <a:pt x="62" y="91"/>
                    </a:moveTo>
                    <a:lnTo>
                      <a:pt x="62" y="41"/>
                    </a:lnTo>
                    <a:lnTo>
                      <a:pt x="52" y="41"/>
                    </a:lnTo>
                    <a:lnTo>
                      <a:pt x="48" y="41"/>
                    </a:lnTo>
                    <a:lnTo>
                      <a:pt x="44" y="43"/>
                    </a:lnTo>
                    <a:lnTo>
                      <a:pt x="41" y="44"/>
                    </a:lnTo>
                    <a:lnTo>
                      <a:pt x="39" y="45"/>
                    </a:lnTo>
                    <a:lnTo>
                      <a:pt x="36" y="50"/>
                    </a:lnTo>
                    <a:lnTo>
                      <a:pt x="36" y="59"/>
                    </a:lnTo>
                    <a:lnTo>
                      <a:pt x="36" y="72"/>
                    </a:lnTo>
                    <a:lnTo>
                      <a:pt x="36" y="82"/>
                    </a:lnTo>
                    <a:lnTo>
                      <a:pt x="39" y="87"/>
                    </a:lnTo>
                    <a:lnTo>
                      <a:pt x="44" y="89"/>
                    </a:lnTo>
                    <a:lnTo>
                      <a:pt x="52" y="91"/>
                    </a:lnTo>
                    <a:lnTo>
                      <a:pt x="62" y="91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58" name="Freeform 538"/>
              <p:cNvSpPr>
                <a:spLocks noEditPoints="1"/>
              </p:cNvSpPr>
              <p:nvPr userDrawn="1"/>
            </p:nvSpPr>
            <p:spPr bwMode="auto">
              <a:xfrm>
                <a:off x="1807" y="3233"/>
                <a:ext cx="45" cy="44"/>
              </a:xfrm>
              <a:custGeom>
                <a:avLst/>
                <a:gdLst/>
                <a:ahLst/>
                <a:cxnLst>
                  <a:cxn ang="0">
                    <a:pos x="91" y="110"/>
                  </a:cxn>
                  <a:cxn ang="0">
                    <a:pos x="43" y="110"/>
                  </a:cxn>
                  <a:cxn ang="0">
                    <a:pos x="37" y="132"/>
                  </a:cxn>
                  <a:cxn ang="0">
                    <a:pos x="0" y="132"/>
                  </a:cxn>
                  <a:cxn ang="0">
                    <a:pos x="39" y="0"/>
                  </a:cxn>
                  <a:cxn ang="0">
                    <a:pos x="93" y="0"/>
                  </a:cxn>
                  <a:cxn ang="0">
                    <a:pos x="134" y="132"/>
                  </a:cxn>
                  <a:cxn ang="0">
                    <a:pos x="97" y="132"/>
                  </a:cxn>
                  <a:cxn ang="0">
                    <a:pos x="91" y="110"/>
                  </a:cxn>
                  <a:cxn ang="0">
                    <a:pos x="83" y="85"/>
                  </a:cxn>
                  <a:cxn ang="0">
                    <a:pos x="67" y="27"/>
                  </a:cxn>
                  <a:cxn ang="0">
                    <a:pos x="66" y="27"/>
                  </a:cxn>
                  <a:cxn ang="0">
                    <a:pos x="50" y="85"/>
                  </a:cxn>
                  <a:cxn ang="0">
                    <a:pos x="83" y="85"/>
                  </a:cxn>
                </a:cxnLst>
                <a:rect l="0" t="0" r="r" b="b"/>
                <a:pathLst>
                  <a:path w="134" h="132">
                    <a:moveTo>
                      <a:pt x="91" y="110"/>
                    </a:moveTo>
                    <a:lnTo>
                      <a:pt x="43" y="110"/>
                    </a:lnTo>
                    <a:lnTo>
                      <a:pt x="37" y="132"/>
                    </a:lnTo>
                    <a:lnTo>
                      <a:pt x="0" y="132"/>
                    </a:lnTo>
                    <a:lnTo>
                      <a:pt x="39" y="0"/>
                    </a:lnTo>
                    <a:lnTo>
                      <a:pt x="93" y="0"/>
                    </a:lnTo>
                    <a:lnTo>
                      <a:pt x="134" y="132"/>
                    </a:lnTo>
                    <a:lnTo>
                      <a:pt x="97" y="132"/>
                    </a:lnTo>
                    <a:lnTo>
                      <a:pt x="91" y="110"/>
                    </a:lnTo>
                    <a:close/>
                    <a:moveTo>
                      <a:pt x="83" y="85"/>
                    </a:moveTo>
                    <a:lnTo>
                      <a:pt x="67" y="27"/>
                    </a:lnTo>
                    <a:lnTo>
                      <a:pt x="66" y="27"/>
                    </a:lnTo>
                    <a:lnTo>
                      <a:pt x="50" y="85"/>
                    </a:lnTo>
                    <a:lnTo>
                      <a:pt x="83" y="85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59" name="Freeform 539"/>
              <p:cNvSpPr>
                <a:spLocks/>
              </p:cNvSpPr>
              <p:nvPr userDrawn="1"/>
            </p:nvSpPr>
            <p:spPr bwMode="auto">
              <a:xfrm>
                <a:off x="1466" y="2958"/>
                <a:ext cx="40" cy="45"/>
              </a:xfrm>
              <a:custGeom>
                <a:avLst/>
                <a:gdLst/>
                <a:ahLst/>
                <a:cxnLst>
                  <a:cxn ang="0">
                    <a:pos x="98" y="133"/>
                  </a:cxn>
                  <a:cxn ang="0">
                    <a:pos x="89" y="131"/>
                  </a:cxn>
                  <a:cxn ang="0">
                    <a:pos x="82" y="128"/>
                  </a:cxn>
                  <a:cxn ang="0">
                    <a:pos x="78" y="121"/>
                  </a:cxn>
                  <a:cxn ang="0">
                    <a:pos x="77" y="113"/>
                  </a:cxn>
                  <a:cxn ang="0">
                    <a:pos x="77" y="91"/>
                  </a:cxn>
                  <a:cxn ang="0">
                    <a:pos x="72" y="83"/>
                  </a:cxn>
                  <a:cxn ang="0">
                    <a:pos x="66" y="81"/>
                  </a:cxn>
                  <a:cxn ang="0">
                    <a:pos x="36" y="81"/>
                  </a:cxn>
                  <a:cxn ang="0">
                    <a:pos x="0" y="133"/>
                  </a:cxn>
                  <a:cxn ang="0">
                    <a:pos x="36" y="0"/>
                  </a:cxn>
                  <a:cxn ang="0">
                    <a:pos x="61" y="50"/>
                  </a:cxn>
                  <a:cxn ang="0">
                    <a:pos x="68" y="49"/>
                  </a:cxn>
                  <a:cxn ang="0">
                    <a:pos x="73" y="45"/>
                  </a:cxn>
                  <a:cxn ang="0">
                    <a:pos x="77" y="33"/>
                  </a:cxn>
                  <a:cxn ang="0">
                    <a:pos x="77" y="14"/>
                  </a:cxn>
                  <a:cxn ang="0">
                    <a:pos x="79" y="7"/>
                  </a:cxn>
                  <a:cxn ang="0">
                    <a:pos x="84" y="2"/>
                  </a:cxn>
                  <a:cxn ang="0">
                    <a:pos x="91" y="0"/>
                  </a:cxn>
                  <a:cxn ang="0">
                    <a:pos x="120" y="0"/>
                  </a:cxn>
                  <a:cxn ang="0">
                    <a:pos x="120" y="22"/>
                  </a:cxn>
                  <a:cxn ang="0">
                    <a:pos x="117" y="22"/>
                  </a:cxn>
                  <a:cxn ang="0">
                    <a:pos x="115" y="23"/>
                  </a:cxn>
                  <a:cxn ang="0">
                    <a:pos x="112" y="24"/>
                  </a:cxn>
                  <a:cxn ang="0">
                    <a:pos x="111" y="28"/>
                  </a:cxn>
                  <a:cxn ang="0">
                    <a:pos x="111" y="42"/>
                  </a:cxn>
                  <a:cxn ang="0">
                    <a:pos x="110" y="51"/>
                  </a:cxn>
                  <a:cxn ang="0">
                    <a:pos x="105" y="59"/>
                  </a:cxn>
                  <a:cxn ang="0">
                    <a:pos x="99" y="62"/>
                  </a:cxn>
                  <a:cxn ang="0">
                    <a:pos x="89" y="65"/>
                  </a:cxn>
                  <a:cxn ang="0">
                    <a:pos x="94" y="66"/>
                  </a:cxn>
                  <a:cxn ang="0">
                    <a:pos x="102" y="69"/>
                  </a:cxn>
                  <a:cxn ang="0">
                    <a:pos x="109" y="75"/>
                  </a:cxn>
                  <a:cxn ang="0">
                    <a:pos x="112" y="83"/>
                  </a:cxn>
                  <a:cxn ang="0">
                    <a:pos x="112" y="102"/>
                  </a:cxn>
                  <a:cxn ang="0">
                    <a:pos x="114" y="107"/>
                  </a:cxn>
                  <a:cxn ang="0">
                    <a:pos x="115" y="109"/>
                  </a:cxn>
                  <a:cxn ang="0">
                    <a:pos x="117" y="110"/>
                  </a:cxn>
                  <a:cxn ang="0">
                    <a:pos x="121" y="110"/>
                  </a:cxn>
                </a:cxnLst>
                <a:rect l="0" t="0" r="r" b="b"/>
                <a:pathLst>
                  <a:path w="121" h="133">
                    <a:moveTo>
                      <a:pt x="121" y="133"/>
                    </a:moveTo>
                    <a:lnTo>
                      <a:pt x="98" y="133"/>
                    </a:lnTo>
                    <a:lnTo>
                      <a:pt x="93" y="133"/>
                    </a:lnTo>
                    <a:lnTo>
                      <a:pt x="89" y="131"/>
                    </a:lnTo>
                    <a:lnTo>
                      <a:pt x="85" y="130"/>
                    </a:lnTo>
                    <a:lnTo>
                      <a:pt x="82" y="128"/>
                    </a:lnTo>
                    <a:lnTo>
                      <a:pt x="80" y="125"/>
                    </a:lnTo>
                    <a:lnTo>
                      <a:pt x="78" y="121"/>
                    </a:lnTo>
                    <a:lnTo>
                      <a:pt x="78" y="118"/>
                    </a:lnTo>
                    <a:lnTo>
                      <a:pt x="77" y="113"/>
                    </a:lnTo>
                    <a:lnTo>
                      <a:pt x="77" y="98"/>
                    </a:lnTo>
                    <a:lnTo>
                      <a:pt x="77" y="91"/>
                    </a:lnTo>
                    <a:lnTo>
                      <a:pt x="73" y="85"/>
                    </a:lnTo>
                    <a:lnTo>
                      <a:pt x="72" y="83"/>
                    </a:lnTo>
                    <a:lnTo>
                      <a:pt x="69" y="82"/>
                    </a:lnTo>
                    <a:lnTo>
                      <a:pt x="66" y="81"/>
                    </a:lnTo>
                    <a:lnTo>
                      <a:pt x="62" y="81"/>
                    </a:lnTo>
                    <a:lnTo>
                      <a:pt x="36" y="81"/>
                    </a:lnTo>
                    <a:lnTo>
                      <a:pt x="36" y="133"/>
                    </a:lnTo>
                    <a:lnTo>
                      <a:pt x="0" y="133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50"/>
                    </a:lnTo>
                    <a:lnTo>
                      <a:pt x="61" y="50"/>
                    </a:lnTo>
                    <a:lnTo>
                      <a:pt x="64" y="49"/>
                    </a:lnTo>
                    <a:lnTo>
                      <a:pt x="68" y="49"/>
                    </a:lnTo>
                    <a:lnTo>
                      <a:pt x="70" y="48"/>
                    </a:lnTo>
                    <a:lnTo>
                      <a:pt x="73" y="45"/>
                    </a:lnTo>
                    <a:lnTo>
                      <a:pt x="75" y="40"/>
                    </a:lnTo>
                    <a:lnTo>
                      <a:pt x="77" y="33"/>
                    </a:lnTo>
                    <a:lnTo>
                      <a:pt x="77" y="19"/>
                    </a:lnTo>
                    <a:lnTo>
                      <a:pt x="77" y="14"/>
                    </a:lnTo>
                    <a:lnTo>
                      <a:pt x="78" y="11"/>
                    </a:lnTo>
                    <a:lnTo>
                      <a:pt x="79" y="7"/>
                    </a:lnTo>
                    <a:lnTo>
                      <a:pt x="82" y="5"/>
                    </a:lnTo>
                    <a:lnTo>
                      <a:pt x="84" y="2"/>
                    </a:lnTo>
                    <a:lnTo>
                      <a:pt x="88" y="1"/>
                    </a:lnTo>
                    <a:lnTo>
                      <a:pt x="91" y="0"/>
                    </a:lnTo>
                    <a:lnTo>
                      <a:pt x="96" y="0"/>
                    </a:lnTo>
                    <a:lnTo>
                      <a:pt x="120" y="0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18" y="22"/>
                    </a:lnTo>
                    <a:lnTo>
                      <a:pt x="117" y="22"/>
                    </a:lnTo>
                    <a:lnTo>
                      <a:pt x="116" y="22"/>
                    </a:lnTo>
                    <a:lnTo>
                      <a:pt x="115" y="23"/>
                    </a:lnTo>
                    <a:lnTo>
                      <a:pt x="114" y="23"/>
                    </a:lnTo>
                    <a:lnTo>
                      <a:pt x="112" y="24"/>
                    </a:lnTo>
                    <a:lnTo>
                      <a:pt x="111" y="26"/>
                    </a:lnTo>
                    <a:lnTo>
                      <a:pt x="111" y="28"/>
                    </a:lnTo>
                    <a:lnTo>
                      <a:pt x="111" y="30"/>
                    </a:lnTo>
                    <a:lnTo>
                      <a:pt x="111" y="42"/>
                    </a:lnTo>
                    <a:lnTo>
                      <a:pt x="111" y="46"/>
                    </a:lnTo>
                    <a:lnTo>
                      <a:pt x="110" y="51"/>
                    </a:lnTo>
                    <a:lnTo>
                      <a:pt x="107" y="55"/>
                    </a:lnTo>
                    <a:lnTo>
                      <a:pt x="105" y="59"/>
                    </a:lnTo>
                    <a:lnTo>
                      <a:pt x="102" y="61"/>
                    </a:lnTo>
                    <a:lnTo>
                      <a:pt x="99" y="62"/>
                    </a:lnTo>
                    <a:lnTo>
                      <a:pt x="94" y="64"/>
                    </a:lnTo>
                    <a:lnTo>
                      <a:pt x="89" y="65"/>
                    </a:lnTo>
                    <a:lnTo>
                      <a:pt x="89" y="65"/>
                    </a:lnTo>
                    <a:lnTo>
                      <a:pt x="94" y="66"/>
                    </a:lnTo>
                    <a:lnTo>
                      <a:pt x="99" y="67"/>
                    </a:lnTo>
                    <a:lnTo>
                      <a:pt x="102" y="69"/>
                    </a:lnTo>
                    <a:lnTo>
                      <a:pt x="106" y="72"/>
                    </a:lnTo>
                    <a:lnTo>
                      <a:pt x="109" y="75"/>
                    </a:lnTo>
                    <a:lnTo>
                      <a:pt x="111" y="80"/>
                    </a:lnTo>
                    <a:lnTo>
                      <a:pt x="112" y="83"/>
                    </a:lnTo>
                    <a:lnTo>
                      <a:pt x="112" y="89"/>
                    </a:lnTo>
                    <a:lnTo>
                      <a:pt x="112" y="102"/>
                    </a:lnTo>
                    <a:lnTo>
                      <a:pt x="112" y="104"/>
                    </a:lnTo>
                    <a:lnTo>
                      <a:pt x="114" y="107"/>
                    </a:lnTo>
                    <a:lnTo>
                      <a:pt x="114" y="109"/>
                    </a:lnTo>
                    <a:lnTo>
                      <a:pt x="115" y="109"/>
                    </a:lnTo>
                    <a:lnTo>
                      <a:pt x="116" y="110"/>
                    </a:lnTo>
                    <a:lnTo>
                      <a:pt x="117" y="110"/>
                    </a:lnTo>
                    <a:lnTo>
                      <a:pt x="118" y="110"/>
                    </a:lnTo>
                    <a:lnTo>
                      <a:pt x="121" y="110"/>
                    </a:lnTo>
                    <a:lnTo>
                      <a:pt x="121" y="133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60" name="Freeform 540"/>
              <p:cNvSpPr>
                <a:spLocks noEditPoints="1"/>
              </p:cNvSpPr>
              <p:nvPr userDrawn="1"/>
            </p:nvSpPr>
            <p:spPr bwMode="auto">
              <a:xfrm>
                <a:off x="1508" y="2958"/>
                <a:ext cx="45" cy="45"/>
              </a:xfrm>
              <a:custGeom>
                <a:avLst/>
                <a:gdLst/>
                <a:ahLst/>
                <a:cxnLst>
                  <a:cxn ang="0">
                    <a:pos x="91" y="110"/>
                  </a:cxn>
                  <a:cxn ang="0">
                    <a:pos x="44" y="110"/>
                  </a:cxn>
                  <a:cxn ang="0">
                    <a:pos x="37" y="133"/>
                  </a:cxn>
                  <a:cxn ang="0">
                    <a:pos x="0" y="133"/>
                  </a:cxn>
                  <a:cxn ang="0">
                    <a:pos x="41" y="0"/>
                  </a:cxn>
                  <a:cxn ang="0">
                    <a:pos x="95" y="0"/>
                  </a:cxn>
                  <a:cxn ang="0">
                    <a:pos x="135" y="133"/>
                  </a:cxn>
                  <a:cxn ang="0">
                    <a:pos x="98" y="133"/>
                  </a:cxn>
                  <a:cxn ang="0">
                    <a:pos x="91" y="110"/>
                  </a:cxn>
                  <a:cxn ang="0">
                    <a:pos x="85" y="85"/>
                  </a:cxn>
                  <a:cxn ang="0">
                    <a:pos x="68" y="27"/>
                  </a:cxn>
                  <a:cxn ang="0">
                    <a:pos x="68" y="27"/>
                  </a:cxn>
                  <a:cxn ang="0">
                    <a:pos x="52" y="85"/>
                  </a:cxn>
                  <a:cxn ang="0">
                    <a:pos x="85" y="85"/>
                  </a:cxn>
                </a:cxnLst>
                <a:rect l="0" t="0" r="r" b="b"/>
                <a:pathLst>
                  <a:path w="135" h="133">
                    <a:moveTo>
                      <a:pt x="91" y="110"/>
                    </a:moveTo>
                    <a:lnTo>
                      <a:pt x="44" y="110"/>
                    </a:lnTo>
                    <a:lnTo>
                      <a:pt x="37" y="133"/>
                    </a:lnTo>
                    <a:lnTo>
                      <a:pt x="0" y="133"/>
                    </a:lnTo>
                    <a:lnTo>
                      <a:pt x="41" y="0"/>
                    </a:lnTo>
                    <a:lnTo>
                      <a:pt x="95" y="0"/>
                    </a:lnTo>
                    <a:lnTo>
                      <a:pt x="135" y="133"/>
                    </a:lnTo>
                    <a:lnTo>
                      <a:pt x="98" y="133"/>
                    </a:lnTo>
                    <a:lnTo>
                      <a:pt x="91" y="110"/>
                    </a:lnTo>
                    <a:close/>
                    <a:moveTo>
                      <a:pt x="85" y="85"/>
                    </a:moveTo>
                    <a:lnTo>
                      <a:pt x="68" y="27"/>
                    </a:lnTo>
                    <a:lnTo>
                      <a:pt x="68" y="27"/>
                    </a:lnTo>
                    <a:lnTo>
                      <a:pt x="52" y="85"/>
                    </a:lnTo>
                    <a:lnTo>
                      <a:pt x="85" y="85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61" name="Freeform 541"/>
              <p:cNvSpPr>
                <a:spLocks/>
              </p:cNvSpPr>
              <p:nvPr userDrawn="1"/>
            </p:nvSpPr>
            <p:spPr bwMode="auto">
              <a:xfrm>
                <a:off x="1556" y="2958"/>
                <a:ext cx="36" cy="45"/>
              </a:xfrm>
              <a:custGeom>
                <a:avLst/>
                <a:gdLst/>
                <a:ahLst/>
                <a:cxnLst>
                  <a:cxn ang="0">
                    <a:pos x="45" y="53"/>
                  </a:cxn>
                  <a:cxn ang="0">
                    <a:pos x="64" y="53"/>
                  </a:cxn>
                  <a:cxn ang="0">
                    <a:pos x="72" y="48"/>
                  </a:cxn>
                  <a:cxn ang="0">
                    <a:pos x="72" y="35"/>
                  </a:cxn>
                  <a:cxn ang="0">
                    <a:pos x="64" y="29"/>
                  </a:cxn>
                  <a:cxn ang="0">
                    <a:pos x="49" y="29"/>
                  </a:cxn>
                  <a:cxn ang="0">
                    <a:pos x="43" y="29"/>
                  </a:cxn>
                  <a:cxn ang="0">
                    <a:pos x="38" y="32"/>
                  </a:cxn>
                  <a:cxn ang="0">
                    <a:pos x="35" y="39"/>
                  </a:cxn>
                  <a:cxn ang="0">
                    <a:pos x="35" y="46"/>
                  </a:cxn>
                  <a:cxn ang="0">
                    <a:pos x="1" y="42"/>
                  </a:cxn>
                  <a:cxn ang="0">
                    <a:pos x="2" y="28"/>
                  </a:cxn>
                  <a:cxn ang="0">
                    <a:pos x="6" y="16"/>
                  </a:cxn>
                  <a:cxn ang="0">
                    <a:pos x="12" y="9"/>
                  </a:cxn>
                  <a:cxn ang="0">
                    <a:pos x="19" y="5"/>
                  </a:cxn>
                  <a:cxn ang="0">
                    <a:pos x="29" y="2"/>
                  </a:cxn>
                  <a:cxn ang="0">
                    <a:pos x="42" y="0"/>
                  </a:cxn>
                  <a:cxn ang="0">
                    <a:pos x="55" y="0"/>
                  </a:cxn>
                  <a:cxn ang="0">
                    <a:pos x="66" y="0"/>
                  </a:cxn>
                  <a:cxn ang="0">
                    <a:pos x="79" y="2"/>
                  </a:cxn>
                  <a:cxn ang="0">
                    <a:pos x="90" y="5"/>
                  </a:cxn>
                  <a:cxn ang="0">
                    <a:pos x="98" y="12"/>
                  </a:cxn>
                  <a:cxn ang="0">
                    <a:pos x="104" y="23"/>
                  </a:cxn>
                  <a:cxn ang="0">
                    <a:pos x="107" y="36"/>
                  </a:cxn>
                  <a:cxn ang="0">
                    <a:pos x="106" y="48"/>
                  </a:cxn>
                  <a:cxn ang="0">
                    <a:pos x="102" y="58"/>
                  </a:cxn>
                  <a:cxn ang="0">
                    <a:pos x="94" y="63"/>
                  </a:cxn>
                  <a:cxn ang="0">
                    <a:pos x="86" y="67"/>
                  </a:cxn>
                  <a:cxn ang="0">
                    <a:pos x="91" y="68"/>
                  </a:cxn>
                  <a:cxn ang="0">
                    <a:pos x="99" y="72"/>
                  </a:cxn>
                  <a:cxn ang="0">
                    <a:pos x="104" y="79"/>
                  </a:cxn>
                  <a:cxn ang="0">
                    <a:pos x="108" y="90"/>
                  </a:cxn>
                  <a:cxn ang="0">
                    <a:pos x="107" y="107"/>
                  </a:cxn>
                  <a:cxn ang="0">
                    <a:pos x="102" y="121"/>
                  </a:cxn>
                  <a:cxn ang="0">
                    <a:pos x="96" y="127"/>
                  </a:cxn>
                  <a:cxn ang="0">
                    <a:pos x="85" y="133"/>
                  </a:cxn>
                  <a:cxn ang="0">
                    <a:pos x="67" y="136"/>
                  </a:cxn>
                  <a:cxn ang="0">
                    <a:pos x="45" y="136"/>
                  </a:cxn>
                  <a:cxn ang="0">
                    <a:pos x="31" y="135"/>
                  </a:cxn>
                  <a:cxn ang="0">
                    <a:pos x="16" y="130"/>
                  </a:cxn>
                  <a:cxn ang="0">
                    <a:pos x="6" y="121"/>
                  </a:cxn>
                  <a:cxn ang="0">
                    <a:pos x="1" y="106"/>
                  </a:cxn>
                  <a:cxn ang="0">
                    <a:pos x="0" y="88"/>
                  </a:cxn>
                  <a:cxn ang="0">
                    <a:pos x="33" y="93"/>
                  </a:cxn>
                  <a:cxn ang="0">
                    <a:pos x="34" y="101"/>
                  </a:cxn>
                  <a:cxn ang="0">
                    <a:pos x="38" y="106"/>
                  </a:cxn>
                  <a:cxn ang="0">
                    <a:pos x="54" y="109"/>
                  </a:cxn>
                  <a:cxn ang="0">
                    <a:pos x="70" y="106"/>
                  </a:cxn>
                  <a:cxn ang="0">
                    <a:pos x="74" y="101"/>
                  </a:cxn>
                  <a:cxn ang="0">
                    <a:pos x="75" y="93"/>
                  </a:cxn>
                  <a:cxn ang="0">
                    <a:pos x="74" y="87"/>
                  </a:cxn>
                  <a:cxn ang="0">
                    <a:pos x="71" y="83"/>
                  </a:cxn>
                  <a:cxn ang="0">
                    <a:pos x="54" y="79"/>
                  </a:cxn>
                </a:cxnLst>
                <a:rect l="0" t="0" r="r" b="b"/>
                <a:pathLst>
                  <a:path w="108" h="136">
                    <a:moveTo>
                      <a:pt x="45" y="79"/>
                    </a:moveTo>
                    <a:lnTo>
                      <a:pt x="45" y="53"/>
                    </a:lnTo>
                    <a:lnTo>
                      <a:pt x="54" y="53"/>
                    </a:lnTo>
                    <a:lnTo>
                      <a:pt x="64" y="53"/>
                    </a:lnTo>
                    <a:lnTo>
                      <a:pt x="70" y="52"/>
                    </a:lnTo>
                    <a:lnTo>
                      <a:pt x="72" y="48"/>
                    </a:lnTo>
                    <a:lnTo>
                      <a:pt x="72" y="44"/>
                    </a:lnTo>
                    <a:lnTo>
                      <a:pt x="72" y="35"/>
                    </a:lnTo>
                    <a:lnTo>
                      <a:pt x="70" y="31"/>
                    </a:lnTo>
                    <a:lnTo>
                      <a:pt x="64" y="29"/>
                    </a:lnTo>
                    <a:lnTo>
                      <a:pt x="54" y="29"/>
                    </a:lnTo>
                    <a:lnTo>
                      <a:pt x="49" y="29"/>
                    </a:lnTo>
                    <a:lnTo>
                      <a:pt x="45" y="29"/>
                    </a:lnTo>
                    <a:lnTo>
                      <a:pt x="43" y="29"/>
                    </a:lnTo>
                    <a:lnTo>
                      <a:pt x="40" y="30"/>
                    </a:lnTo>
                    <a:lnTo>
                      <a:pt x="38" y="32"/>
                    </a:lnTo>
                    <a:lnTo>
                      <a:pt x="35" y="35"/>
                    </a:lnTo>
                    <a:lnTo>
                      <a:pt x="35" y="39"/>
                    </a:lnTo>
                    <a:lnTo>
                      <a:pt x="35" y="44"/>
                    </a:lnTo>
                    <a:lnTo>
                      <a:pt x="35" y="46"/>
                    </a:lnTo>
                    <a:lnTo>
                      <a:pt x="1" y="46"/>
                    </a:lnTo>
                    <a:lnTo>
                      <a:pt x="1" y="42"/>
                    </a:lnTo>
                    <a:lnTo>
                      <a:pt x="1" y="34"/>
                    </a:lnTo>
                    <a:lnTo>
                      <a:pt x="2" y="28"/>
                    </a:lnTo>
                    <a:lnTo>
                      <a:pt x="3" y="21"/>
                    </a:lnTo>
                    <a:lnTo>
                      <a:pt x="6" y="16"/>
                    </a:lnTo>
                    <a:lnTo>
                      <a:pt x="8" y="13"/>
                    </a:lnTo>
                    <a:lnTo>
                      <a:pt x="12" y="9"/>
                    </a:lnTo>
                    <a:lnTo>
                      <a:pt x="16" y="7"/>
                    </a:lnTo>
                    <a:lnTo>
                      <a:pt x="19" y="5"/>
                    </a:lnTo>
                    <a:lnTo>
                      <a:pt x="24" y="3"/>
                    </a:lnTo>
                    <a:lnTo>
                      <a:pt x="29" y="2"/>
                    </a:lnTo>
                    <a:lnTo>
                      <a:pt x="35" y="2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55" y="0"/>
                    </a:lnTo>
                    <a:lnTo>
                      <a:pt x="61" y="0"/>
                    </a:lnTo>
                    <a:lnTo>
                      <a:pt x="66" y="0"/>
                    </a:lnTo>
                    <a:lnTo>
                      <a:pt x="72" y="2"/>
                    </a:lnTo>
                    <a:lnTo>
                      <a:pt x="79" y="2"/>
                    </a:lnTo>
                    <a:lnTo>
                      <a:pt x="85" y="4"/>
                    </a:lnTo>
                    <a:lnTo>
                      <a:pt x="90" y="5"/>
                    </a:lnTo>
                    <a:lnTo>
                      <a:pt x="93" y="9"/>
                    </a:lnTo>
                    <a:lnTo>
                      <a:pt x="98" y="12"/>
                    </a:lnTo>
                    <a:lnTo>
                      <a:pt x="102" y="16"/>
                    </a:lnTo>
                    <a:lnTo>
                      <a:pt x="104" y="23"/>
                    </a:lnTo>
                    <a:lnTo>
                      <a:pt x="106" y="29"/>
                    </a:lnTo>
                    <a:lnTo>
                      <a:pt x="107" y="36"/>
                    </a:lnTo>
                    <a:lnTo>
                      <a:pt x="106" y="44"/>
                    </a:lnTo>
                    <a:lnTo>
                      <a:pt x="106" y="48"/>
                    </a:lnTo>
                    <a:lnTo>
                      <a:pt x="103" y="53"/>
                    </a:lnTo>
                    <a:lnTo>
                      <a:pt x="102" y="58"/>
                    </a:lnTo>
                    <a:lnTo>
                      <a:pt x="98" y="61"/>
                    </a:lnTo>
                    <a:lnTo>
                      <a:pt x="94" y="63"/>
                    </a:lnTo>
                    <a:lnTo>
                      <a:pt x="91" y="66"/>
                    </a:lnTo>
                    <a:lnTo>
                      <a:pt x="86" y="67"/>
                    </a:lnTo>
                    <a:lnTo>
                      <a:pt x="86" y="68"/>
                    </a:lnTo>
                    <a:lnTo>
                      <a:pt x="91" y="68"/>
                    </a:lnTo>
                    <a:lnTo>
                      <a:pt x="96" y="71"/>
                    </a:lnTo>
                    <a:lnTo>
                      <a:pt x="99" y="72"/>
                    </a:lnTo>
                    <a:lnTo>
                      <a:pt x="102" y="76"/>
                    </a:lnTo>
                    <a:lnTo>
                      <a:pt x="104" y="79"/>
                    </a:lnTo>
                    <a:lnTo>
                      <a:pt x="107" y="84"/>
                    </a:lnTo>
                    <a:lnTo>
                      <a:pt x="108" y="90"/>
                    </a:lnTo>
                    <a:lnTo>
                      <a:pt x="108" y="96"/>
                    </a:lnTo>
                    <a:lnTo>
                      <a:pt x="107" y="107"/>
                    </a:lnTo>
                    <a:lnTo>
                      <a:pt x="104" y="117"/>
                    </a:lnTo>
                    <a:lnTo>
                      <a:pt x="102" y="121"/>
                    </a:lnTo>
                    <a:lnTo>
                      <a:pt x="99" y="125"/>
                    </a:lnTo>
                    <a:lnTo>
                      <a:pt x="96" y="127"/>
                    </a:lnTo>
                    <a:lnTo>
                      <a:pt x="93" y="130"/>
                    </a:lnTo>
                    <a:lnTo>
                      <a:pt x="85" y="133"/>
                    </a:lnTo>
                    <a:lnTo>
                      <a:pt x="76" y="135"/>
                    </a:lnTo>
                    <a:lnTo>
                      <a:pt x="67" y="136"/>
                    </a:lnTo>
                    <a:lnTo>
                      <a:pt x="55" y="136"/>
                    </a:lnTo>
                    <a:lnTo>
                      <a:pt x="45" y="136"/>
                    </a:lnTo>
                    <a:lnTo>
                      <a:pt x="38" y="136"/>
                    </a:lnTo>
                    <a:lnTo>
                      <a:pt x="31" y="135"/>
                    </a:lnTo>
                    <a:lnTo>
                      <a:pt x="23" y="133"/>
                    </a:lnTo>
                    <a:lnTo>
                      <a:pt x="16" y="130"/>
                    </a:lnTo>
                    <a:lnTo>
                      <a:pt x="10" y="126"/>
                    </a:lnTo>
                    <a:lnTo>
                      <a:pt x="6" y="121"/>
                    </a:lnTo>
                    <a:lnTo>
                      <a:pt x="2" y="115"/>
                    </a:lnTo>
                    <a:lnTo>
                      <a:pt x="1" y="106"/>
                    </a:lnTo>
                    <a:lnTo>
                      <a:pt x="0" y="95"/>
                    </a:lnTo>
                    <a:lnTo>
                      <a:pt x="0" y="88"/>
                    </a:lnTo>
                    <a:lnTo>
                      <a:pt x="33" y="88"/>
                    </a:lnTo>
                    <a:lnTo>
                      <a:pt x="33" y="93"/>
                    </a:lnTo>
                    <a:lnTo>
                      <a:pt x="34" y="98"/>
                    </a:lnTo>
                    <a:lnTo>
                      <a:pt x="34" y="101"/>
                    </a:lnTo>
                    <a:lnTo>
                      <a:pt x="37" y="104"/>
                    </a:lnTo>
                    <a:lnTo>
                      <a:pt x="38" y="106"/>
                    </a:lnTo>
                    <a:lnTo>
                      <a:pt x="44" y="107"/>
                    </a:lnTo>
                    <a:lnTo>
                      <a:pt x="54" y="109"/>
                    </a:lnTo>
                    <a:lnTo>
                      <a:pt x="64" y="107"/>
                    </a:lnTo>
                    <a:lnTo>
                      <a:pt x="70" y="106"/>
                    </a:lnTo>
                    <a:lnTo>
                      <a:pt x="72" y="104"/>
                    </a:lnTo>
                    <a:lnTo>
                      <a:pt x="74" y="101"/>
                    </a:lnTo>
                    <a:lnTo>
                      <a:pt x="74" y="98"/>
                    </a:lnTo>
                    <a:lnTo>
                      <a:pt x="75" y="93"/>
                    </a:lnTo>
                    <a:lnTo>
                      <a:pt x="74" y="89"/>
                    </a:lnTo>
                    <a:lnTo>
                      <a:pt x="74" y="87"/>
                    </a:lnTo>
                    <a:lnTo>
                      <a:pt x="72" y="84"/>
                    </a:lnTo>
                    <a:lnTo>
                      <a:pt x="71" y="83"/>
                    </a:lnTo>
                    <a:lnTo>
                      <a:pt x="65" y="80"/>
                    </a:lnTo>
                    <a:lnTo>
                      <a:pt x="54" y="79"/>
                    </a:lnTo>
                    <a:lnTo>
                      <a:pt x="45" y="7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62" name="Freeform 542"/>
              <p:cNvSpPr>
                <a:spLocks noEditPoints="1"/>
              </p:cNvSpPr>
              <p:nvPr userDrawn="1"/>
            </p:nvSpPr>
            <p:spPr bwMode="auto">
              <a:xfrm>
                <a:off x="1594" y="2958"/>
                <a:ext cx="46" cy="45"/>
              </a:xfrm>
              <a:custGeom>
                <a:avLst/>
                <a:gdLst/>
                <a:ahLst/>
                <a:cxnLst>
                  <a:cxn ang="0">
                    <a:pos x="93" y="110"/>
                  </a:cxn>
                  <a:cxn ang="0">
                    <a:pos x="45" y="110"/>
                  </a:cxn>
                  <a:cxn ang="0">
                    <a:pos x="39" y="133"/>
                  </a:cxn>
                  <a:cxn ang="0">
                    <a:pos x="0" y="133"/>
                  </a:cxn>
                  <a:cxn ang="0">
                    <a:pos x="41" y="0"/>
                  </a:cxn>
                  <a:cxn ang="0">
                    <a:pos x="95" y="0"/>
                  </a:cxn>
                  <a:cxn ang="0">
                    <a:pos x="136" y="133"/>
                  </a:cxn>
                  <a:cxn ang="0">
                    <a:pos x="99" y="133"/>
                  </a:cxn>
                  <a:cxn ang="0">
                    <a:pos x="93" y="110"/>
                  </a:cxn>
                  <a:cxn ang="0">
                    <a:pos x="85" y="85"/>
                  </a:cxn>
                  <a:cxn ang="0">
                    <a:pos x="69" y="27"/>
                  </a:cxn>
                  <a:cxn ang="0">
                    <a:pos x="68" y="27"/>
                  </a:cxn>
                  <a:cxn ang="0">
                    <a:pos x="52" y="85"/>
                  </a:cxn>
                  <a:cxn ang="0">
                    <a:pos x="85" y="85"/>
                  </a:cxn>
                </a:cxnLst>
                <a:rect l="0" t="0" r="r" b="b"/>
                <a:pathLst>
                  <a:path w="136" h="133">
                    <a:moveTo>
                      <a:pt x="93" y="110"/>
                    </a:moveTo>
                    <a:lnTo>
                      <a:pt x="45" y="110"/>
                    </a:lnTo>
                    <a:lnTo>
                      <a:pt x="39" y="133"/>
                    </a:lnTo>
                    <a:lnTo>
                      <a:pt x="0" y="133"/>
                    </a:lnTo>
                    <a:lnTo>
                      <a:pt x="41" y="0"/>
                    </a:lnTo>
                    <a:lnTo>
                      <a:pt x="95" y="0"/>
                    </a:lnTo>
                    <a:lnTo>
                      <a:pt x="136" y="133"/>
                    </a:lnTo>
                    <a:lnTo>
                      <a:pt x="99" y="133"/>
                    </a:lnTo>
                    <a:lnTo>
                      <a:pt x="93" y="110"/>
                    </a:lnTo>
                    <a:close/>
                    <a:moveTo>
                      <a:pt x="85" y="85"/>
                    </a:moveTo>
                    <a:lnTo>
                      <a:pt x="69" y="27"/>
                    </a:lnTo>
                    <a:lnTo>
                      <a:pt x="68" y="27"/>
                    </a:lnTo>
                    <a:lnTo>
                      <a:pt x="52" y="85"/>
                    </a:lnTo>
                    <a:lnTo>
                      <a:pt x="85" y="85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63" name="Freeform 543"/>
              <p:cNvSpPr>
                <a:spLocks/>
              </p:cNvSpPr>
              <p:nvPr userDrawn="1"/>
            </p:nvSpPr>
            <p:spPr bwMode="auto">
              <a:xfrm>
                <a:off x="1643" y="2958"/>
                <a:ext cx="39" cy="45"/>
              </a:xfrm>
              <a:custGeom>
                <a:avLst/>
                <a:gdLst/>
                <a:ahLst/>
                <a:cxnLst>
                  <a:cxn ang="0">
                    <a:pos x="116" y="0"/>
                  </a:cxn>
                  <a:cxn ang="0">
                    <a:pos x="116" y="133"/>
                  </a:cxn>
                  <a:cxn ang="0">
                    <a:pos x="81" y="133"/>
                  </a:cxn>
                  <a:cxn ang="0">
                    <a:pos x="81" y="81"/>
                  </a:cxn>
                  <a:cxn ang="0">
                    <a:pos x="35" y="81"/>
                  </a:cxn>
                  <a:cxn ang="0">
                    <a:pos x="35" y="133"/>
                  </a:cxn>
                  <a:cxn ang="0">
                    <a:pos x="0" y="133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35" y="50"/>
                  </a:cxn>
                  <a:cxn ang="0">
                    <a:pos x="81" y="50"/>
                  </a:cxn>
                  <a:cxn ang="0">
                    <a:pos x="81" y="0"/>
                  </a:cxn>
                  <a:cxn ang="0">
                    <a:pos x="116" y="0"/>
                  </a:cxn>
                </a:cxnLst>
                <a:rect l="0" t="0" r="r" b="b"/>
                <a:pathLst>
                  <a:path w="116" h="133">
                    <a:moveTo>
                      <a:pt x="116" y="0"/>
                    </a:moveTo>
                    <a:lnTo>
                      <a:pt x="116" y="133"/>
                    </a:lnTo>
                    <a:lnTo>
                      <a:pt x="81" y="133"/>
                    </a:lnTo>
                    <a:lnTo>
                      <a:pt x="81" y="81"/>
                    </a:lnTo>
                    <a:lnTo>
                      <a:pt x="35" y="81"/>
                    </a:lnTo>
                    <a:lnTo>
                      <a:pt x="35" y="133"/>
                    </a:lnTo>
                    <a:lnTo>
                      <a:pt x="0" y="133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50"/>
                    </a:lnTo>
                    <a:lnTo>
                      <a:pt x="81" y="50"/>
                    </a:lnTo>
                    <a:lnTo>
                      <a:pt x="81" y="0"/>
                    </a:ln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64" name="Freeform 544"/>
              <p:cNvSpPr>
                <a:spLocks noEditPoints="1"/>
              </p:cNvSpPr>
              <p:nvPr userDrawn="1"/>
            </p:nvSpPr>
            <p:spPr bwMode="auto">
              <a:xfrm>
                <a:off x="1689" y="2958"/>
                <a:ext cx="37" cy="45"/>
              </a:xfrm>
              <a:custGeom>
                <a:avLst/>
                <a:gdLst/>
                <a:ahLst/>
                <a:cxnLst>
                  <a:cxn ang="0">
                    <a:pos x="35" y="77"/>
                  </a:cxn>
                  <a:cxn ang="0">
                    <a:pos x="35" y="104"/>
                  </a:cxn>
                  <a:cxn ang="0">
                    <a:pos x="59" y="104"/>
                  </a:cxn>
                  <a:cxn ang="0">
                    <a:pos x="66" y="103"/>
                  </a:cxn>
                  <a:cxn ang="0">
                    <a:pos x="71" y="102"/>
                  </a:cxn>
                  <a:cxn ang="0">
                    <a:pos x="73" y="99"/>
                  </a:cxn>
                  <a:cxn ang="0">
                    <a:pos x="75" y="97"/>
                  </a:cxn>
                  <a:cxn ang="0">
                    <a:pos x="75" y="94"/>
                  </a:cxn>
                  <a:cxn ang="0">
                    <a:pos x="75" y="91"/>
                  </a:cxn>
                  <a:cxn ang="0">
                    <a:pos x="75" y="83"/>
                  </a:cxn>
                  <a:cxn ang="0">
                    <a:pos x="72" y="80"/>
                  </a:cxn>
                  <a:cxn ang="0">
                    <a:pos x="67" y="78"/>
                  </a:cxn>
                  <a:cxn ang="0">
                    <a:pos x="60" y="77"/>
                  </a:cxn>
                  <a:cxn ang="0">
                    <a:pos x="35" y="77"/>
                  </a:cxn>
                  <a:cxn ang="0">
                    <a:pos x="35" y="49"/>
                  </a:cxn>
                  <a:cxn ang="0">
                    <a:pos x="68" y="49"/>
                  </a:cxn>
                  <a:cxn ang="0">
                    <a:pos x="76" y="49"/>
                  </a:cxn>
                  <a:cxn ang="0">
                    <a:pos x="82" y="49"/>
                  </a:cxn>
                  <a:cxn ang="0">
                    <a:pos x="88" y="50"/>
                  </a:cxn>
                  <a:cxn ang="0">
                    <a:pos x="94" y="53"/>
                  </a:cxn>
                  <a:cxn ang="0">
                    <a:pos x="99" y="55"/>
                  </a:cxn>
                  <a:cxn ang="0">
                    <a:pos x="103" y="59"/>
                  </a:cxn>
                  <a:cxn ang="0">
                    <a:pos x="107" y="65"/>
                  </a:cxn>
                  <a:cxn ang="0">
                    <a:pos x="109" y="72"/>
                  </a:cxn>
                  <a:cxn ang="0">
                    <a:pos x="110" y="81"/>
                  </a:cxn>
                  <a:cxn ang="0">
                    <a:pos x="110" y="92"/>
                  </a:cxn>
                  <a:cxn ang="0">
                    <a:pos x="110" y="102"/>
                  </a:cxn>
                  <a:cxn ang="0">
                    <a:pos x="109" y="110"/>
                  </a:cxn>
                  <a:cxn ang="0">
                    <a:pos x="107" y="118"/>
                  </a:cxn>
                  <a:cxn ang="0">
                    <a:pos x="104" y="123"/>
                  </a:cxn>
                  <a:cxn ang="0">
                    <a:pos x="99" y="126"/>
                  </a:cxn>
                  <a:cxn ang="0">
                    <a:pos x="94" y="130"/>
                  </a:cxn>
                  <a:cxn ang="0">
                    <a:pos x="88" y="131"/>
                  </a:cxn>
                  <a:cxn ang="0">
                    <a:pos x="83" y="133"/>
                  </a:cxn>
                  <a:cxn ang="0">
                    <a:pos x="76" y="133"/>
                  </a:cxn>
                  <a:cxn ang="0">
                    <a:pos x="67" y="133"/>
                  </a:cxn>
                  <a:cxn ang="0">
                    <a:pos x="0" y="133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35" y="49"/>
                  </a:cxn>
                </a:cxnLst>
                <a:rect l="0" t="0" r="r" b="b"/>
                <a:pathLst>
                  <a:path w="110" h="133">
                    <a:moveTo>
                      <a:pt x="35" y="77"/>
                    </a:moveTo>
                    <a:lnTo>
                      <a:pt x="35" y="104"/>
                    </a:lnTo>
                    <a:lnTo>
                      <a:pt x="59" y="104"/>
                    </a:lnTo>
                    <a:lnTo>
                      <a:pt x="66" y="103"/>
                    </a:lnTo>
                    <a:lnTo>
                      <a:pt x="71" y="102"/>
                    </a:lnTo>
                    <a:lnTo>
                      <a:pt x="73" y="99"/>
                    </a:lnTo>
                    <a:lnTo>
                      <a:pt x="75" y="97"/>
                    </a:lnTo>
                    <a:lnTo>
                      <a:pt x="75" y="94"/>
                    </a:lnTo>
                    <a:lnTo>
                      <a:pt x="75" y="91"/>
                    </a:lnTo>
                    <a:lnTo>
                      <a:pt x="75" y="83"/>
                    </a:lnTo>
                    <a:lnTo>
                      <a:pt x="72" y="80"/>
                    </a:lnTo>
                    <a:lnTo>
                      <a:pt x="67" y="78"/>
                    </a:lnTo>
                    <a:lnTo>
                      <a:pt x="60" y="77"/>
                    </a:lnTo>
                    <a:lnTo>
                      <a:pt x="35" y="77"/>
                    </a:lnTo>
                    <a:close/>
                    <a:moveTo>
                      <a:pt x="35" y="49"/>
                    </a:moveTo>
                    <a:lnTo>
                      <a:pt x="68" y="49"/>
                    </a:lnTo>
                    <a:lnTo>
                      <a:pt x="76" y="49"/>
                    </a:lnTo>
                    <a:lnTo>
                      <a:pt x="82" y="49"/>
                    </a:lnTo>
                    <a:lnTo>
                      <a:pt x="88" y="50"/>
                    </a:lnTo>
                    <a:lnTo>
                      <a:pt x="94" y="53"/>
                    </a:lnTo>
                    <a:lnTo>
                      <a:pt x="99" y="55"/>
                    </a:lnTo>
                    <a:lnTo>
                      <a:pt x="103" y="59"/>
                    </a:lnTo>
                    <a:lnTo>
                      <a:pt x="107" y="65"/>
                    </a:lnTo>
                    <a:lnTo>
                      <a:pt x="109" y="72"/>
                    </a:lnTo>
                    <a:lnTo>
                      <a:pt x="110" y="81"/>
                    </a:lnTo>
                    <a:lnTo>
                      <a:pt x="110" y="92"/>
                    </a:lnTo>
                    <a:lnTo>
                      <a:pt x="110" y="102"/>
                    </a:lnTo>
                    <a:lnTo>
                      <a:pt x="109" y="110"/>
                    </a:lnTo>
                    <a:lnTo>
                      <a:pt x="107" y="118"/>
                    </a:lnTo>
                    <a:lnTo>
                      <a:pt x="104" y="123"/>
                    </a:lnTo>
                    <a:lnTo>
                      <a:pt x="99" y="126"/>
                    </a:lnTo>
                    <a:lnTo>
                      <a:pt x="94" y="130"/>
                    </a:lnTo>
                    <a:lnTo>
                      <a:pt x="88" y="131"/>
                    </a:lnTo>
                    <a:lnTo>
                      <a:pt x="83" y="133"/>
                    </a:lnTo>
                    <a:lnTo>
                      <a:pt x="76" y="133"/>
                    </a:lnTo>
                    <a:lnTo>
                      <a:pt x="67" y="133"/>
                    </a:lnTo>
                    <a:lnTo>
                      <a:pt x="0" y="133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4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65" name="Freeform 545"/>
              <p:cNvSpPr>
                <a:spLocks/>
              </p:cNvSpPr>
              <p:nvPr userDrawn="1"/>
            </p:nvSpPr>
            <p:spPr bwMode="auto">
              <a:xfrm>
                <a:off x="1154" y="3018"/>
                <a:ext cx="39" cy="44"/>
              </a:xfrm>
              <a:custGeom>
                <a:avLst/>
                <a:gdLst/>
                <a:ahLst/>
                <a:cxnLst>
                  <a:cxn ang="0">
                    <a:pos x="36" y="133"/>
                  </a:cxn>
                  <a:cxn ang="0">
                    <a:pos x="0" y="133"/>
                  </a:cxn>
                  <a:cxn ang="0">
                    <a:pos x="0" y="0"/>
                  </a:cxn>
                  <a:cxn ang="0">
                    <a:pos x="118" y="0"/>
                  </a:cxn>
                  <a:cxn ang="0">
                    <a:pos x="118" y="133"/>
                  </a:cxn>
                  <a:cxn ang="0">
                    <a:pos x="82" y="133"/>
                  </a:cxn>
                  <a:cxn ang="0">
                    <a:pos x="82" y="31"/>
                  </a:cxn>
                  <a:cxn ang="0">
                    <a:pos x="36" y="31"/>
                  </a:cxn>
                  <a:cxn ang="0">
                    <a:pos x="36" y="133"/>
                  </a:cxn>
                </a:cxnLst>
                <a:rect l="0" t="0" r="r" b="b"/>
                <a:pathLst>
                  <a:path w="118" h="133">
                    <a:moveTo>
                      <a:pt x="36" y="133"/>
                    </a:moveTo>
                    <a:lnTo>
                      <a:pt x="0" y="133"/>
                    </a:lnTo>
                    <a:lnTo>
                      <a:pt x="0" y="0"/>
                    </a:lnTo>
                    <a:lnTo>
                      <a:pt x="118" y="0"/>
                    </a:lnTo>
                    <a:lnTo>
                      <a:pt x="118" y="133"/>
                    </a:lnTo>
                    <a:lnTo>
                      <a:pt x="82" y="133"/>
                    </a:lnTo>
                    <a:lnTo>
                      <a:pt x="82" y="31"/>
                    </a:lnTo>
                    <a:lnTo>
                      <a:pt x="36" y="31"/>
                    </a:lnTo>
                    <a:lnTo>
                      <a:pt x="36" y="133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66" name="Freeform 546"/>
              <p:cNvSpPr>
                <a:spLocks/>
              </p:cNvSpPr>
              <p:nvPr userDrawn="1"/>
            </p:nvSpPr>
            <p:spPr bwMode="auto">
              <a:xfrm>
                <a:off x="1200" y="3018"/>
                <a:ext cx="33" cy="44"/>
              </a:xfrm>
              <a:custGeom>
                <a:avLst/>
                <a:gdLst/>
                <a:ahLst/>
                <a:cxnLst>
                  <a:cxn ang="0">
                    <a:pos x="36" y="28"/>
                  </a:cxn>
                  <a:cxn ang="0">
                    <a:pos x="36" y="53"/>
                  </a:cxn>
                  <a:cxn ang="0">
                    <a:pos x="94" y="53"/>
                  </a:cxn>
                  <a:cxn ang="0">
                    <a:pos x="94" y="78"/>
                  </a:cxn>
                  <a:cxn ang="0">
                    <a:pos x="36" y="78"/>
                  </a:cxn>
                  <a:cxn ang="0">
                    <a:pos x="36" y="103"/>
                  </a:cxn>
                  <a:cxn ang="0">
                    <a:pos x="99" y="103"/>
                  </a:cxn>
                  <a:cxn ang="0">
                    <a:pos x="99" y="133"/>
                  </a:cxn>
                  <a:cxn ang="0">
                    <a:pos x="0" y="133"/>
                  </a:cxn>
                  <a:cxn ang="0">
                    <a:pos x="0" y="0"/>
                  </a:cxn>
                  <a:cxn ang="0">
                    <a:pos x="97" y="0"/>
                  </a:cxn>
                  <a:cxn ang="0">
                    <a:pos x="97" y="28"/>
                  </a:cxn>
                  <a:cxn ang="0">
                    <a:pos x="36" y="28"/>
                  </a:cxn>
                </a:cxnLst>
                <a:rect l="0" t="0" r="r" b="b"/>
                <a:pathLst>
                  <a:path w="99" h="133">
                    <a:moveTo>
                      <a:pt x="36" y="28"/>
                    </a:moveTo>
                    <a:lnTo>
                      <a:pt x="36" y="53"/>
                    </a:lnTo>
                    <a:lnTo>
                      <a:pt x="94" y="53"/>
                    </a:lnTo>
                    <a:lnTo>
                      <a:pt x="94" y="78"/>
                    </a:lnTo>
                    <a:lnTo>
                      <a:pt x="36" y="78"/>
                    </a:lnTo>
                    <a:lnTo>
                      <a:pt x="36" y="103"/>
                    </a:lnTo>
                    <a:lnTo>
                      <a:pt x="99" y="103"/>
                    </a:lnTo>
                    <a:lnTo>
                      <a:pt x="99" y="133"/>
                    </a:lnTo>
                    <a:lnTo>
                      <a:pt x="0" y="133"/>
                    </a:lnTo>
                    <a:lnTo>
                      <a:pt x="0" y="0"/>
                    </a:lnTo>
                    <a:lnTo>
                      <a:pt x="97" y="0"/>
                    </a:lnTo>
                    <a:lnTo>
                      <a:pt x="97" y="28"/>
                    </a:lnTo>
                    <a:lnTo>
                      <a:pt x="36" y="2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67" name="Freeform 547"/>
              <p:cNvSpPr>
                <a:spLocks/>
              </p:cNvSpPr>
              <p:nvPr userDrawn="1"/>
            </p:nvSpPr>
            <p:spPr bwMode="auto">
              <a:xfrm>
                <a:off x="1241" y="3018"/>
                <a:ext cx="39" cy="44"/>
              </a:xfrm>
              <a:custGeom>
                <a:avLst/>
                <a:gdLst/>
                <a:ahLst/>
                <a:cxnLst>
                  <a:cxn ang="0">
                    <a:pos x="118" y="0"/>
                  </a:cxn>
                  <a:cxn ang="0">
                    <a:pos x="118" y="133"/>
                  </a:cxn>
                  <a:cxn ang="0">
                    <a:pos x="82" y="133"/>
                  </a:cxn>
                  <a:cxn ang="0">
                    <a:pos x="82" y="81"/>
                  </a:cxn>
                  <a:cxn ang="0">
                    <a:pos x="35" y="81"/>
                  </a:cxn>
                  <a:cxn ang="0">
                    <a:pos x="35" y="133"/>
                  </a:cxn>
                  <a:cxn ang="0">
                    <a:pos x="0" y="133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35" y="49"/>
                  </a:cxn>
                  <a:cxn ang="0">
                    <a:pos x="82" y="49"/>
                  </a:cxn>
                  <a:cxn ang="0">
                    <a:pos x="82" y="0"/>
                  </a:cxn>
                  <a:cxn ang="0">
                    <a:pos x="118" y="0"/>
                  </a:cxn>
                </a:cxnLst>
                <a:rect l="0" t="0" r="r" b="b"/>
                <a:pathLst>
                  <a:path w="118" h="133">
                    <a:moveTo>
                      <a:pt x="118" y="0"/>
                    </a:moveTo>
                    <a:lnTo>
                      <a:pt x="118" y="133"/>
                    </a:lnTo>
                    <a:lnTo>
                      <a:pt x="82" y="133"/>
                    </a:lnTo>
                    <a:lnTo>
                      <a:pt x="82" y="81"/>
                    </a:lnTo>
                    <a:lnTo>
                      <a:pt x="35" y="81"/>
                    </a:lnTo>
                    <a:lnTo>
                      <a:pt x="35" y="133"/>
                    </a:lnTo>
                    <a:lnTo>
                      <a:pt x="0" y="133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49"/>
                    </a:lnTo>
                    <a:lnTo>
                      <a:pt x="82" y="49"/>
                    </a:lnTo>
                    <a:lnTo>
                      <a:pt x="82" y="0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68" name="Freeform 548"/>
              <p:cNvSpPr>
                <a:spLocks/>
              </p:cNvSpPr>
              <p:nvPr userDrawn="1"/>
            </p:nvSpPr>
            <p:spPr bwMode="auto">
              <a:xfrm>
                <a:off x="1287" y="3017"/>
                <a:ext cx="36" cy="45"/>
              </a:xfrm>
              <a:custGeom>
                <a:avLst/>
                <a:gdLst/>
                <a:ahLst/>
                <a:cxnLst>
                  <a:cxn ang="0">
                    <a:pos x="45" y="53"/>
                  </a:cxn>
                  <a:cxn ang="0">
                    <a:pos x="65" y="53"/>
                  </a:cxn>
                  <a:cxn ang="0">
                    <a:pos x="72" y="48"/>
                  </a:cxn>
                  <a:cxn ang="0">
                    <a:pos x="72" y="34"/>
                  </a:cxn>
                  <a:cxn ang="0">
                    <a:pos x="65" y="28"/>
                  </a:cxn>
                  <a:cxn ang="0">
                    <a:pos x="49" y="27"/>
                  </a:cxn>
                  <a:cxn ang="0">
                    <a:pos x="43" y="28"/>
                  </a:cxn>
                  <a:cxn ang="0">
                    <a:pos x="38" y="32"/>
                  </a:cxn>
                  <a:cxn ang="0">
                    <a:pos x="35" y="38"/>
                  </a:cxn>
                  <a:cxn ang="0">
                    <a:pos x="35" y="45"/>
                  </a:cxn>
                  <a:cxn ang="0">
                    <a:pos x="1" y="40"/>
                  </a:cxn>
                  <a:cxn ang="0">
                    <a:pos x="2" y="27"/>
                  </a:cxn>
                  <a:cxn ang="0">
                    <a:pos x="6" y="16"/>
                  </a:cxn>
                  <a:cxn ang="0">
                    <a:pos x="12" y="8"/>
                  </a:cxn>
                  <a:cxn ang="0">
                    <a:pos x="19" y="4"/>
                  </a:cxn>
                  <a:cxn ang="0">
                    <a:pos x="31" y="1"/>
                  </a:cxn>
                  <a:cxn ang="0">
                    <a:pos x="42" y="0"/>
                  </a:cxn>
                  <a:cxn ang="0">
                    <a:pos x="55" y="0"/>
                  </a:cxn>
                  <a:cxn ang="0">
                    <a:pos x="67" y="0"/>
                  </a:cxn>
                  <a:cxn ang="0">
                    <a:pos x="78" y="1"/>
                  </a:cxn>
                  <a:cxn ang="0">
                    <a:pos x="90" y="5"/>
                  </a:cxn>
                  <a:cxn ang="0">
                    <a:pos x="98" y="11"/>
                  </a:cxn>
                  <a:cxn ang="0">
                    <a:pos x="104" y="21"/>
                  </a:cxn>
                  <a:cxn ang="0">
                    <a:pos x="107" y="36"/>
                  </a:cxn>
                  <a:cxn ang="0">
                    <a:pos x="106" y="48"/>
                  </a:cxn>
                  <a:cxn ang="0">
                    <a:pos x="102" y="56"/>
                  </a:cxn>
                  <a:cxn ang="0">
                    <a:pos x="96" y="63"/>
                  </a:cxn>
                  <a:cxn ang="0">
                    <a:pos x="86" y="66"/>
                  </a:cxn>
                  <a:cxn ang="0">
                    <a:pos x="92" y="67"/>
                  </a:cxn>
                  <a:cxn ang="0">
                    <a:pos x="99" y="71"/>
                  </a:cxn>
                  <a:cxn ang="0">
                    <a:pos x="106" y="79"/>
                  </a:cxn>
                  <a:cxn ang="0">
                    <a:pos x="108" y="90"/>
                  </a:cxn>
                  <a:cxn ang="0">
                    <a:pos x="107" y="107"/>
                  </a:cxn>
                  <a:cxn ang="0">
                    <a:pos x="102" y="120"/>
                  </a:cxn>
                  <a:cxn ang="0">
                    <a:pos x="97" y="127"/>
                  </a:cxn>
                  <a:cxn ang="0">
                    <a:pos x="85" y="131"/>
                  </a:cxn>
                  <a:cxn ang="0">
                    <a:pos x="67" y="135"/>
                  </a:cxn>
                  <a:cxn ang="0">
                    <a:pos x="45" y="135"/>
                  </a:cxn>
                  <a:cxn ang="0">
                    <a:pos x="31" y="134"/>
                  </a:cxn>
                  <a:cxn ang="0">
                    <a:pos x="16" y="129"/>
                  </a:cxn>
                  <a:cxn ang="0">
                    <a:pos x="6" y="120"/>
                  </a:cxn>
                  <a:cxn ang="0">
                    <a:pos x="1" y="104"/>
                  </a:cxn>
                  <a:cxn ang="0">
                    <a:pos x="0" y="87"/>
                  </a:cxn>
                  <a:cxn ang="0">
                    <a:pos x="34" y="92"/>
                  </a:cxn>
                  <a:cxn ang="0">
                    <a:pos x="35" y="101"/>
                  </a:cxn>
                  <a:cxn ang="0">
                    <a:pos x="39" y="104"/>
                  </a:cxn>
                  <a:cxn ang="0">
                    <a:pos x="54" y="108"/>
                  </a:cxn>
                  <a:cxn ang="0">
                    <a:pos x="70" y="104"/>
                  </a:cxn>
                  <a:cxn ang="0">
                    <a:pos x="74" y="101"/>
                  </a:cxn>
                  <a:cxn ang="0">
                    <a:pos x="75" y="91"/>
                  </a:cxn>
                  <a:cxn ang="0">
                    <a:pos x="74" y="85"/>
                  </a:cxn>
                  <a:cxn ang="0">
                    <a:pos x="71" y="81"/>
                  </a:cxn>
                  <a:cxn ang="0">
                    <a:pos x="54" y="79"/>
                  </a:cxn>
                </a:cxnLst>
                <a:rect l="0" t="0" r="r" b="b"/>
                <a:pathLst>
                  <a:path w="108" h="135">
                    <a:moveTo>
                      <a:pt x="45" y="79"/>
                    </a:moveTo>
                    <a:lnTo>
                      <a:pt x="45" y="53"/>
                    </a:lnTo>
                    <a:lnTo>
                      <a:pt x="54" y="53"/>
                    </a:lnTo>
                    <a:lnTo>
                      <a:pt x="65" y="53"/>
                    </a:lnTo>
                    <a:lnTo>
                      <a:pt x="70" y="51"/>
                    </a:lnTo>
                    <a:lnTo>
                      <a:pt x="72" y="48"/>
                    </a:lnTo>
                    <a:lnTo>
                      <a:pt x="72" y="42"/>
                    </a:lnTo>
                    <a:lnTo>
                      <a:pt x="72" y="34"/>
                    </a:lnTo>
                    <a:lnTo>
                      <a:pt x="70" y="31"/>
                    </a:lnTo>
                    <a:lnTo>
                      <a:pt x="65" y="28"/>
                    </a:lnTo>
                    <a:lnTo>
                      <a:pt x="54" y="27"/>
                    </a:lnTo>
                    <a:lnTo>
                      <a:pt x="49" y="27"/>
                    </a:lnTo>
                    <a:lnTo>
                      <a:pt x="45" y="28"/>
                    </a:lnTo>
                    <a:lnTo>
                      <a:pt x="43" y="28"/>
                    </a:lnTo>
                    <a:lnTo>
                      <a:pt x="40" y="29"/>
                    </a:lnTo>
                    <a:lnTo>
                      <a:pt x="38" y="32"/>
                    </a:lnTo>
                    <a:lnTo>
                      <a:pt x="37" y="34"/>
                    </a:lnTo>
                    <a:lnTo>
                      <a:pt x="35" y="38"/>
                    </a:lnTo>
                    <a:lnTo>
                      <a:pt x="35" y="43"/>
                    </a:lnTo>
                    <a:lnTo>
                      <a:pt x="35" y="45"/>
                    </a:lnTo>
                    <a:lnTo>
                      <a:pt x="1" y="45"/>
                    </a:lnTo>
                    <a:lnTo>
                      <a:pt x="1" y="40"/>
                    </a:lnTo>
                    <a:lnTo>
                      <a:pt x="2" y="33"/>
                    </a:lnTo>
                    <a:lnTo>
                      <a:pt x="2" y="27"/>
                    </a:lnTo>
                    <a:lnTo>
                      <a:pt x="5" y="21"/>
                    </a:lnTo>
                    <a:lnTo>
                      <a:pt x="6" y="16"/>
                    </a:lnTo>
                    <a:lnTo>
                      <a:pt x="8" y="12"/>
                    </a:lnTo>
                    <a:lnTo>
                      <a:pt x="12" y="8"/>
                    </a:lnTo>
                    <a:lnTo>
                      <a:pt x="16" y="6"/>
                    </a:lnTo>
                    <a:lnTo>
                      <a:pt x="19" y="4"/>
                    </a:lnTo>
                    <a:lnTo>
                      <a:pt x="24" y="2"/>
                    </a:lnTo>
                    <a:lnTo>
                      <a:pt x="31" y="1"/>
                    </a:lnTo>
                    <a:lnTo>
                      <a:pt x="37" y="0"/>
                    </a:lnTo>
                    <a:lnTo>
                      <a:pt x="42" y="0"/>
                    </a:lnTo>
                    <a:lnTo>
                      <a:pt x="48" y="0"/>
                    </a:lnTo>
                    <a:lnTo>
                      <a:pt x="55" y="0"/>
                    </a:lnTo>
                    <a:lnTo>
                      <a:pt x="61" y="0"/>
                    </a:lnTo>
                    <a:lnTo>
                      <a:pt x="67" y="0"/>
                    </a:lnTo>
                    <a:lnTo>
                      <a:pt x="72" y="0"/>
                    </a:lnTo>
                    <a:lnTo>
                      <a:pt x="78" y="1"/>
                    </a:lnTo>
                    <a:lnTo>
                      <a:pt x="85" y="2"/>
                    </a:lnTo>
                    <a:lnTo>
                      <a:pt x="90" y="5"/>
                    </a:lnTo>
                    <a:lnTo>
                      <a:pt x="94" y="7"/>
                    </a:lnTo>
                    <a:lnTo>
                      <a:pt x="98" y="11"/>
                    </a:lnTo>
                    <a:lnTo>
                      <a:pt x="102" y="16"/>
                    </a:lnTo>
                    <a:lnTo>
                      <a:pt x="104" y="21"/>
                    </a:lnTo>
                    <a:lnTo>
                      <a:pt x="107" y="28"/>
                    </a:lnTo>
                    <a:lnTo>
                      <a:pt x="107" y="36"/>
                    </a:lnTo>
                    <a:lnTo>
                      <a:pt x="107" y="42"/>
                    </a:lnTo>
                    <a:lnTo>
                      <a:pt x="106" y="48"/>
                    </a:lnTo>
                    <a:lnTo>
                      <a:pt x="104" y="53"/>
                    </a:lnTo>
                    <a:lnTo>
                      <a:pt x="102" y="56"/>
                    </a:lnTo>
                    <a:lnTo>
                      <a:pt x="98" y="60"/>
                    </a:lnTo>
                    <a:lnTo>
                      <a:pt x="96" y="63"/>
                    </a:lnTo>
                    <a:lnTo>
                      <a:pt x="91" y="65"/>
                    </a:lnTo>
                    <a:lnTo>
                      <a:pt x="86" y="66"/>
                    </a:lnTo>
                    <a:lnTo>
                      <a:pt x="86" y="67"/>
                    </a:lnTo>
                    <a:lnTo>
                      <a:pt x="92" y="67"/>
                    </a:lnTo>
                    <a:lnTo>
                      <a:pt x="96" y="69"/>
                    </a:lnTo>
                    <a:lnTo>
                      <a:pt x="99" y="71"/>
                    </a:lnTo>
                    <a:lnTo>
                      <a:pt x="103" y="75"/>
                    </a:lnTo>
                    <a:lnTo>
                      <a:pt x="106" y="79"/>
                    </a:lnTo>
                    <a:lnTo>
                      <a:pt x="107" y="83"/>
                    </a:lnTo>
                    <a:lnTo>
                      <a:pt x="108" y="90"/>
                    </a:lnTo>
                    <a:lnTo>
                      <a:pt x="108" y="96"/>
                    </a:lnTo>
                    <a:lnTo>
                      <a:pt x="107" y="107"/>
                    </a:lnTo>
                    <a:lnTo>
                      <a:pt x="104" y="117"/>
                    </a:lnTo>
                    <a:lnTo>
                      <a:pt x="102" y="120"/>
                    </a:lnTo>
                    <a:lnTo>
                      <a:pt x="99" y="124"/>
                    </a:lnTo>
                    <a:lnTo>
                      <a:pt x="97" y="127"/>
                    </a:lnTo>
                    <a:lnTo>
                      <a:pt x="93" y="129"/>
                    </a:lnTo>
                    <a:lnTo>
                      <a:pt x="85" y="131"/>
                    </a:lnTo>
                    <a:lnTo>
                      <a:pt x="77" y="134"/>
                    </a:lnTo>
                    <a:lnTo>
                      <a:pt x="67" y="135"/>
                    </a:lnTo>
                    <a:lnTo>
                      <a:pt x="55" y="135"/>
                    </a:lnTo>
                    <a:lnTo>
                      <a:pt x="45" y="135"/>
                    </a:lnTo>
                    <a:lnTo>
                      <a:pt x="38" y="135"/>
                    </a:lnTo>
                    <a:lnTo>
                      <a:pt x="31" y="134"/>
                    </a:lnTo>
                    <a:lnTo>
                      <a:pt x="23" y="131"/>
                    </a:lnTo>
                    <a:lnTo>
                      <a:pt x="16" y="129"/>
                    </a:lnTo>
                    <a:lnTo>
                      <a:pt x="11" y="125"/>
                    </a:lnTo>
                    <a:lnTo>
                      <a:pt x="6" y="120"/>
                    </a:lnTo>
                    <a:lnTo>
                      <a:pt x="3" y="113"/>
                    </a:lnTo>
                    <a:lnTo>
                      <a:pt x="1" y="104"/>
                    </a:lnTo>
                    <a:lnTo>
                      <a:pt x="0" y="95"/>
                    </a:lnTo>
                    <a:lnTo>
                      <a:pt x="0" y="87"/>
                    </a:lnTo>
                    <a:lnTo>
                      <a:pt x="34" y="87"/>
                    </a:lnTo>
                    <a:lnTo>
                      <a:pt x="34" y="92"/>
                    </a:lnTo>
                    <a:lnTo>
                      <a:pt x="34" y="97"/>
                    </a:lnTo>
                    <a:lnTo>
                      <a:pt x="35" y="101"/>
                    </a:lnTo>
                    <a:lnTo>
                      <a:pt x="37" y="103"/>
                    </a:lnTo>
                    <a:lnTo>
                      <a:pt x="39" y="104"/>
                    </a:lnTo>
                    <a:lnTo>
                      <a:pt x="45" y="107"/>
                    </a:lnTo>
                    <a:lnTo>
                      <a:pt x="54" y="108"/>
                    </a:lnTo>
                    <a:lnTo>
                      <a:pt x="64" y="107"/>
                    </a:lnTo>
                    <a:lnTo>
                      <a:pt x="70" y="104"/>
                    </a:lnTo>
                    <a:lnTo>
                      <a:pt x="72" y="103"/>
                    </a:lnTo>
                    <a:lnTo>
                      <a:pt x="74" y="101"/>
                    </a:lnTo>
                    <a:lnTo>
                      <a:pt x="75" y="96"/>
                    </a:lnTo>
                    <a:lnTo>
                      <a:pt x="75" y="91"/>
                    </a:lnTo>
                    <a:lnTo>
                      <a:pt x="75" y="88"/>
                    </a:lnTo>
                    <a:lnTo>
                      <a:pt x="74" y="85"/>
                    </a:lnTo>
                    <a:lnTo>
                      <a:pt x="72" y="83"/>
                    </a:lnTo>
                    <a:lnTo>
                      <a:pt x="71" y="81"/>
                    </a:lnTo>
                    <a:lnTo>
                      <a:pt x="65" y="80"/>
                    </a:lnTo>
                    <a:lnTo>
                      <a:pt x="54" y="79"/>
                    </a:lnTo>
                    <a:lnTo>
                      <a:pt x="45" y="7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69" name="Freeform 549"/>
              <p:cNvSpPr>
                <a:spLocks noEditPoints="1"/>
              </p:cNvSpPr>
              <p:nvPr userDrawn="1"/>
            </p:nvSpPr>
            <p:spPr bwMode="auto">
              <a:xfrm>
                <a:off x="1326" y="3018"/>
                <a:ext cx="45" cy="44"/>
              </a:xfrm>
              <a:custGeom>
                <a:avLst/>
                <a:gdLst/>
                <a:ahLst/>
                <a:cxnLst>
                  <a:cxn ang="0">
                    <a:pos x="91" y="111"/>
                  </a:cxn>
                  <a:cxn ang="0">
                    <a:pos x="43" y="111"/>
                  </a:cxn>
                  <a:cxn ang="0">
                    <a:pos x="37" y="133"/>
                  </a:cxn>
                  <a:cxn ang="0">
                    <a:pos x="0" y="133"/>
                  </a:cxn>
                  <a:cxn ang="0">
                    <a:pos x="39" y="0"/>
                  </a:cxn>
                  <a:cxn ang="0">
                    <a:pos x="93" y="0"/>
                  </a:cxn>
                  <a:cxn ang="0">
                    <a:pos x="134" y="133"/>
                  </a:cxn>
                  <a:cxn ang="0">
                    <a:pos x="98" y="133"/>
                  </a:cxn>
                  <a:cxn ang="0">
                    <a:pos x="91" y="111"/>
                  </a:cxn>
                  <a:cxn ang="0">
                    <a:pos x="83" y="85"/>
                  </a:cxn>
                  <a:cxn ang="0">
                    <a:pos x="67" y="26"/>
                  </a:cxn>
                  <a:cxn ang="0">
                    <a:pos x="67" y="26"/>
                  </a:cxn>
                  <a:cxn ang="0">
                    <a:pos x="50" y="85"/>
                  </a:cxn>
                  <a:cxn ang="0">
                    <a:pos x="83" y="85"/>
                  </a:cxn>
                </a:cxnLst>
                <a:rect l="0" t="0" r="r" b="b"/>
                <a:pathLst>
                  <a:path w="134" h="133">
                    <a:moveTo>
                      <a:pt x="91" y="111"/>
                    </a:moveTo>
                    <a:lnTo>
                      <a:pt x="43" y="111"/>
                    </a:lnTo>
                    <a:lnTo>
                      <a:pt x="37" y="133"/>
                    </a:lnTo>
                    <a:lnTo>
                      <a:pt x="0" y="133"/>
                    </a:lnTo>
                    <a:lnTo>
                      <a:pt x="39" y="0"/>
                    </a:lnTo>
                    <a:lnTo>
                      <a:pt x="93" y="0"/>
                    </a:lnTo>
                    <a:lnTo>
                      <a:pt x="134" y="133"/>
                    </a:lnTo>
                    <a:lnTo>
                      <a:pt x="98" y="133"/>
                    </a:lnTo>
                    <a:lnTo>
                      <a:pt x="91" y="111"/>
                    </a:lnTo>
                    <a:close/>
                    <a:moveTo>
                      <a:pt x="83" y="85"/>
                    </a:moveTo>
                    <a:lnTo>
                      <a:pt x="67" y="26"/>
                    </a:lnTo>
                    <a:lnTo>
                      <a:pt x="67" y="26"/>
                    </a:lnTo>
                    <a:lnTo>
                      <a:pt x="50" y="85"/>
                    </a:lnTo>
                    <a:lnTo>
                      <a:pt x="83" y="85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70" name="Freeform 550"/>
              <p:cNvSpPr>
                <a:spLocks/>
              </p:cNvSpPr>
              <p:nvPr userDrawn="1"/>
            </p:nvSpPr>
            <p:spPr bwMode="auto">
              <a:xfrm>
                <a:off x="1015" y="3397"/>
                <a:ext cx="39" cy="45"/>
              </a:xfrm>
              <a:custGeom>
                <a:avLst/>
                <a:gdLst/>
                <a:ahLst/>
                <a:cxnLst>
                  <a:cxn ang="0">
                    <a:pos x="118" y="96"/>
                  </a:cxn>
                  <a:cxn ang="0">
                    <a:pos x="117" y="107"/>
                  </a:cxn>
                  <a:cxn ang="0">
                    <a:pos x="111" y="120"/>
                  </a:cxn>
                  <a:cxn ang="0">
                    <a:pos x="100" y="129"/>
                  </a:cxn>
                  <a:cxn ang="0">
                    <a:pos x="85" y="134"/>
                  </a:cxn>
                  <a:cxn ang="0">
                    <a:pos x="73" y="135"/>
                  </a:cxn>
                  <a:cxn ang="0">
                    <a:pos x="55" y="135"/>
                  </a:cxn>
                  <a:cxn ang="0">
                    <a:pos x="42" y="134"/>
                  </a:cxn>
                  <a:cxn ang="0">
                    <a:pos x="28" y="133"/>
                  </a:cxn>
                  <a:cxn ang="0">
                    <a:pos x="18" y="128"/>
                  </a:cxn>
                  <a:cxn ang="0">
                    <a:pos x="10" y="120"/>
                  </a:cxn>
                  <a:cxn ang="0">
                    <a:pos x="4" y="109"/>
                  </a:cxn>
                  <a:cxn ang="0">
                    <a:pos x="1" y="95"/>
                  </a:cxn>
                  <a:cxn ang="0">
                    <a:pos x="0" y="50"/>
                  </a:cxn>
                  <a:cxn ang="0">
                    <a:pos x="4" y="28"/>
                  </a:cxn>
                  <a:cxn ang="0">
                    <a:pos x="11" y="13"/>
                  </a:cxn>
                  <a:cxn ang="0">
                    <a:pos x="25" y="5"/>
                  </a:cxn>
                  <a:cxn ang="0">
                    <a:pos x="42" y="0"/>
                  </a:cxn>
                  <a:cxn ang="0">
                    <a:pos x="63" y="0"/>
                  </a:cxn>
                  <a:cxn ang="0">
                    <a:pos x="84" y="0"/>
                  </a:cxn>
                  <a:cxn ang="0">
                    <a:pos x="98" y="4"/>
                  </a:cxn>
                  <a:cxn ang="0">
                    <a:pos x="109" y="11"/>
                  </a:cxn>
                  <a:cxn ang="0">
                    <a:pos x="116" y="23"/>
                  </a:cxn>
                  <a:cxn ang="0">
                    <a:pos x="118" y="43"/>
                  </a:cxn>
                  <a:cxn ang="0">
                    <a:pos x="81" y="48"/>
                  </a:cxn>
                  <a:cxn ang="0">
                    <a:pos x="80" y="39"/>
                  </a:cxn>
                  <a:cxn ang="0">
                    <a:pos x="77" y="34"/>
                  </a:cxn>
                  <a:cxn ang="0">
                    <a:pos x="71" y="31"/>
                  </a:cxn>
                  <a:cxn ang="0">
                    <a:pos x="64" y="31"/>
                  </a:cxn>
                  <a:cxn ang="0">
                    <a:pos x="53" y="31"/>
                  </a:cxn>
                  <a:cxn ang="0">
                    <a:pos x="43" y="33"/>
                  </a:cxn>
                  <a:cxn ang="0">
                    <a:pos x="39" y="38"/>
                  </a:cxn>
                  <a:cxn ang="0">
                    <a:pos x="37" y="49"/>
                  </a:cxn>
                  <a:cxn ang="0">
                    <a:pos x="37" y="76"/>
                  </a:cxn>
                  <a:cxn ang="0">
                    <a:pos x="37" y="87"/>
                  </a:cxn>
                  <a:cxn ang="0">
                    <a:pos x="39" y="95"/>
                  </a:cxn>
                  <a:cxn ang="0">
                    <a:pos x="42" y="101"/>
                  </a:cxn>
                  <a:cxn ang="0">
                    <a:pos x="49" y="103"/>
                  </a:cxn>
                  <a:cxn ang="0">
                    <a:pos x="59" y="104"/>
                  </a:cxn>
                  <a:cxn ang="0">
                    <a:pos x="76" y="101"/>
                  </a:cxn>
                  <a:cxn ang="0">
                    <a:pos x="80" y="96"/>
                  </a:cxn>
                  <a:cxn ang="0">
                    <a:pos x="81" y="87"/>
                  </a:cxn>
                  <a:cxn ang="0">
                    <a:pos x="118" y="84"/>
                  </a:cxn>
                </a:cxnLst>
                <a:rect l="0" t="0" r="r" b="b"/>
                <a:pathLst>
                  <a:path w="118" h="135">
                    <a:moveTo>
                      <a:pt x="118" y="87"/>
                    </a:moveTo>
                    <a:lnTo>
                      <a:pt x="118" y="96"/>
                    </a:lnTo>
                    <a:lnTo>
                      <a:pt x="118" y="102"/>
                    </a:lnTo>
                    <a:lnTo>
                      <a:pt x="117" y="107"/>
                    </a:lnTo>
                    <a:lnTo>
                      <a:pt x="114" y="114"/>
                    </a:lnTo>
                    <a:lnTo>
                      <a:pt x="111" y="120"/>
                    </a:lnTo>
                    <a:lnTo>
                      <a:pt x="106" y="125"/>
                    </a:lnTo>
                    <a:lnTo>
                      <a:pt x="100" y="129"/>
                    </a:lnTo>
                    <a:lnTo>
                      <a:pt x="92" y="133"/>
                    </a:lnTo>
                    <a:lnTo>
                      <a:pt x="85" y="134"/>
                    </a:lnTo>
                    <a:lnTo>
                      <a:pt x="79" y="135"/>
                    </a:lnTo>
                    <a:lnTo>
                      <a:pt x="73" y="135"/>
                    </a:lnTo>
                    <a:lnTo>
                      <a:pt x="63" y="135"/>
                    </a:lnTo>
                    <a:lnTo>
                      <a:pt x="55" y="135"/>
                    </a:lnTo>
                    <a:lnTo>
                      <a:pt x="48" y="135"/>
                    </a:lnTo>
                    <a:lnTo>
                      <a:pt x="42" y="134"/>
                    </a:lnTo>
                    <a:lnTo>
                      <a:pt x="36" y="134"/>
                    </a:lnTo>
                    <a:lnTo>
                      <a:pt x="28" y="133"/>
                    </a:lnTo>
                    <a:lnTo>
                      <a:pt x="23" y="130"/>
                    </a:lnTo>
                    <a:lnTo>
                      <a:pt x="18" y="128"/>
                    </a:lnTo>
                    <a:lnTo>
                      <a:pt x="13" y="125"/>
                    </a:lnTo>
                    <a:lnTo>
                      <a:pt x="10" y="120"/>
                    </a:lnTo>
                    <a:lnTo>
                      <a:pt x="6" y="116"/>
                    </a:lnTo>
                    <a:lnTo>
                      <a:pt x="4" y="109"/>
                    </a:lnTo>
                    <a:lnTo>
                      <a:pt x="2" y="102"/>
                    </a:lnTo>
                    <a:lnTo>
                      <a:pt x="1" y="95"/>
                    </a:lnTo>
                    <a:lnTo>
                      <a:pt x="0" y="85"/>
                    </a:lnTo>
                    <a:lnTo>
                      <a:pt x="0" y="50"/>
                    </a:lnTo>
                    <a:lnTo>
                      <a:pt x="1" y="38"/>
                    </a:lnTo>
                    <a:lnTo>
                      <a:pt x="4" y="28"/>
                    </a:lnTo>
                    <a:lnTo>
                      <a:pt x="6" y="20"/>
                    </a:lnTo>
                    <a:lnTo>
                      <a:pt x="11" y="13"/>
                    </a:lnTo>
                    <a:lnTo>
                      <a:pt x="17" y="9"/>
                    </a:lnTo>
                    <a:lnTo>
                      <a:pt x="25" y="5"/>
                    </a:lnTo>
                    <a:lnTo>
                      <a:pt x="33" y="2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3" y="0"/>
                    </a:lnTo>
                    <a:lnTo>
                      <a:pt x="75" y="0"/>
                    </a:lnTo>
                    <a:lnTo>
                      <a:pt x="84" y="0"/>
                    </a:lnTo>
                    <a:lnTo>
                      <a:pt x="91" y="1"/>
                    </a:lnTo>
                    <a:lnTo>
                      <a:pt x="98" y="4"/>
                    </a:lnTo>
                    <a:lnTo>
                      <a:pt x="104" y="6"/>
                    </a:lnTo>
                    <a:lnTo>
                      <a:pt x="109" y="11"/>
                    </a:lnTo>
                    <a:lnTo>
                      <a:pt x="113" y="16"/>
                    </a:lnTo>
                    <a:lnTo>
                      <a:pt x="116" y="23"/>
                    </a:lnTo>
                    <a:lnTo>
                      <a:pt x="117" y="32"/>
                    </a:lnTo>
                    <a:lnTo>
                      <a:pt x="118" y="43"/>
                    </a:lnTo>
                    <a:lnTo>
                      <a:pt x="118" y="48"/>
                    </a:lnTo>
                    <a:lnTo>
                      <a:pt x="81" y="48"/>
                    </a:lnTo>
                    <a:lnTo>
                      <a:pt x="81" y="43"/>
                    </a:lnTo>
                    <a:lnTo>
                      <a:pt x="80" y="39"/>
                    </a:lnTo>
                    <a:lnTo>
                      <a:pt x="79" y="36"/>
                    </a:lnTo>
                    <a:lnTo>
                      <a:pt x="77" y="34"/>
                    </a:lnTo>
                    <a:lnTo>
                      <a:pt x="74" y="32"/>
                    </a:lnTo>
                    <a:lnTo>
                      <a:pt x="71" y="31"/>
                    </a:lnTo>
                    <a:lnTo>
                      <a:pt x="68" y="31"/>
                    </a:lnTo>
                    <a:lnTo>
                      <a:pt x="64" y="31"/>
                    </a:lnTo>
                    <a:lnTo>
                      <a:pt x="59" y="31"/>
                    </a:lnTo>
                    <a:lnTo>
                      <a:pt x="53" y="31"/>
                    </a:lnTo>
                    <a:lnTo>
                      <a:pt x="48" y="32"/>
                    </a:lnTo>
                    <a:lnTo>
                      <a:pt x="43" y="33"/>
                    </a:lnTo>
                    <a:lnTo>
                      <a:pt x="41" y="36"/>
                    </a:lnTo>
                    <a:lnTo>
                      <a:pt x="39" y="38"/>
                    </a:lnTo>
                    <a:lnTo>
                      <a:pt x="38" y="43"/>
                    </a:lnTo>
                    <a:lnTo>
                      <a:pt x="37" y="49"/>
                    </a:lnTo>
                    <a:lnTo>
                      <a:pt x="37" y="55"/>
                    </a:lnTo>
                    <a:lnTo>
                      <a:pt x="37" y="76"/>
                    </a:lnTo>
                    <a:lnTo>
                      <a:pt x="37" y="82"/>
                    </a:lnTo>
                    <a:lnTo>
                      <a:pt x="37" y="87"/>
                    </a:lnTo>
                    <a:lnTo>
                      <a:pt x="38" y="91"/>
                    </a:lnTo>
                    <a:lnTo>
                      <a:pt x="39" y="95"/>
                    </a:lnTo>
                    <a:lnTo>
                      <a:pt x="41" y="98"/>
                    </a:lnTo>
                    <a:lnTo>
                      <a:pt x="42" y="101"/>
                    </a:lnTo>
                    <a:lnTo>
                      <a:pt x="45" y="102"/>
                    </a:lnTo>
                    <a:lnTo>
                      <a:pt x="49" y="103"/>
                    </a:lnTo>
                    <a:lnTo>
                      <a:pt x="54" y="104"/>
                    </a:lnTo>
                    <a:lnTo>
                      <a:pt x="59" y="104"/>
                    </a:lnTo>
                    <a:lnTo>
                      <a:pt x="70" y="103"/>
                    </a:lnTo>
                    <a:lnTo>
                      <a:pt x="76" y="101"/>
                    </a:lnTo>
                    <a:lnTo>
                      <a:pt x="79" y="100"/>
                    </a:lnTo>
                    <a:lnTo>
                      <a:pt x="80" y="96"/>
                    </a:lnTo>
                    <a:lnTo>
                      <a:pt x="81" y="92"/>
                    </a:lnTo>
                    <a:lnTo>
                      <a:pt x="81" y="87"/>
                    </a:lnTo>
                    <a:lnTo>
                      <a:pt x="81" y="84"/>
                    </a:lnTo>
                    <a:lnTo>
                      <a:pt x="118" y="84"/>
                    </a:lnTo>
                    <a:lnTo>
                      <a:pt x="118" y="8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71" name="Freeform 551"/>
              <p:cNvSpPr>
                <a:spLocks noEditPoints="1"/>
              </p:cNvSpPr>
              <p:nvPr userDrawn="1"/>
            </p:nvSpPr>
            <p:spPr bwMode="auto">
              <a:xfrm>
                <a:off x="1055" y="3397"/>
                <a:ext cx="45" cy="45"/>
              </a:xfrm>
              <a:custGeom>
                <a:avLst/>
                <a:gdLst/>
                <a:ahLst/>
                <a:cxnLst>
                  <a:cxn ang="0">
                    <a:pos x="91" y="111"/>
                  </a:cxn>
                  <a:cxn ang="0">
                    <a:pos x="43" y="111"/>
                  </a:cxn>
                  <a:cxn ang="0">
                    <a:pos x="37" y="134"/>
                  </a:cxn>
                  <a:cxn ang="0">
                    <a:pos x="0" y="134"/>
                  </a:cxn>
                  <a:cxn ang="0">
                    <a:pos x="39" y="0"/>
                  </a:cxn>
                  <a:cxn ang="0">
                    <a:pos x="93" y="0"/>
                  </a:cxn>
                  <a:cxn ang="0">
                    <a:pos x="134" y="134"/>
                  </a:cxn>
                  <a:cxn ang="0">
                    <a:pos x="98" y="134"/>
                  </a:cxn>
                  <a:cxn ang="0">
                    <a:pos x="91" y="111"/>
                  </a:cxn>
                  <a:cxn ang="0">
                    <a:pos x="83" y="85"/>
                  </a:cxn>
                  <a:cxn ang="0">
                    <a:pos x="67" y="27"/>
                  </a:cxn>
                  <a:cxn ang="0">
                    <a:pos x="67" y="27"/>
                  </a:cxn>
                  <a:cxn ang="0">
                    <a:pos x="51" y="85"/>
                  </a:cxn>
                  <a:cxn ang="0">
                    <a:pos x="83" y="85"/>
                  </a:cxn>
                </a:cxnLst>
                <a:rect l="0" t="0" r="r" b="b"/>
                <a:pathLst>
                  <a:path w="134" h="134">
                    <a:moveTo>
                      <a:pt x="91" y="111"/>
                    </a:moveTo>
                    <a:lnTo>
                      <a:pt x="43" y="111"/>
                    </a:lnTo>
                    <a:lnTo>
                      <a:pt x="37" y="134"/>
                    </a:lnTo>
                    <a:lnTo>
                      <a:pt x="0" y="134"/>
                    </a:lnTo>
                    <a:lnTo>
                      <a:pt x="39" y="0"/>
                    </a:lnTo>
                    <a:lnTo>
                      <a:pt x="93" y="0"/>
                    </a:lnTo>
                    <a:lnTo>
                      <a:pt x="134" y="134"/>
                    </a:lnTo>
                    <a:lnTo>
                      <a:pt x="98" y="134"/>
                    </a:lnTo>
                    <a:lnTo>
                      <a:pt x="91" y="111"/>
                    </a:lnTo>
                    <a:close/>
                    <a:moveTo>
                      <a:pt x="83" y="85"/>
                    </a:moveTo>
                    <a:lnTo>
                      <a:pt x="67" y="27"/>
                    </a:lnTo>
                    <a:lnTo>
                      <a:pt x="67" y="27"/>
                    </a:lnTo>
                    <a:lnTo>
                      <a:pt x="51" y="85"/>
                    </a:lnTo>
                    <a:lnTo>
                      <a:pt x="83" y="85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72" name="Freeform 552"/>
              <p:cNvSpPr>
                <a:spLocks noEditPoints="1"/>
              </p:cNvSpPr>
              <p:nvPr userDrawn="1"/>
            </p:nvSpPr>
            <p:spPr bwMode="auto">
              <a:xfrm>
                <a:off x="1103" y="3397"/>
                <a:ext cx="38" cy="45"/>
              </a:xfrm>
              <a:custGeom>
                <a:avLst/>
                <a:gdLst/>
                <a:ahLst/>
                <a:cxnLst>
                  <a:cxn ang="0">
                    <a:pos x="36" y="134"/>
                  </a:cxn>
                  <a:cxn ang="0">
                    <a:pos x="0" y="134"/>
                  </a:cxn>
                  <a:cxn ang="0">
                    <a:pos x="0" y="0"/>
                  </a:cxn>
                  <a:cxn ang="0">
                    <a:pos x="68" y="0"/>
                  </a:cxn>
                  <a:cxn ang="0">
                    <a:pos x="79" y="1"/>
                  </a:cxn>
                  <a:cxn ang="0">
                    <a:pos x="89" y="4"/>
                  </a:cxn>
                  <a:cxn ang="0">
                    <a:pos x="96" y="7"/>
                  </a:cxn>
                  <a:cxn ang="0">
                    <a:pos x="103" y="12"/>
                  </a:cxn>
                  <a:cxn ang="0">
                    <a:pos x="107" y="18"/>
                  </a:cxn>
                  <a:cxn ang="0">
                    <a:pos x="111" y="27"/>
                  </a:cxn>
                  <a:cxn ang="0">
                    <a:pos x="112" y="37"/>
                  </a:cxn>
                  <a:cxn ang="0">
                    <a:pos x="114" y="49"/>
                  </a:cxn>
                  <a:cxn ang="0">
                    <a:pos x="112" y="63"/>
                  </a:cxn>
                  <a:cxn ang="0">
                    <a:pos x="111" y="74"/>
                  </a:cxn>
                  <a:cxn ang="0">
                    <a:pos x="109" y="81"/>
                  </a:cxn>
                  <a:cxn ang="0">
                    <a:pos x="105" y="88"/>
                  </a:cxn>
                  <a:cxn ang="0">
                    <a:pos x="101" y="91"/>
                  </a:cxn>
                  <a:cxn ang="0">
                    <a:pos x="99" y="93"/>
                  </a:cxn>
                  <a:cxn ang="0">
                    <a:pos x="95" y="96"/>
                  </a:cxn>
                  <a:cxn ang="0">
                    <a:pos x="90" y="97"/>
                  </a:cxn>
                  <a:cxn ang="0">
                    <a:pos x="80" y="100"/>
                  </a:cxn>
                  <a:cxn ang="0">
                    <a:pos x="68" y="100"/>
                  </a:cxn>
                  <a:cxn ang="0">
                    <a:pos x="36" y="100"/>
                  </a:cxn>
                  <a:cxn ang="0">
                    <a:pos x="36" y="134"/>
                  </a:cxn>
                  <a:cxn ang="0">
                    <a:pos x="36" y="69"/>
                  </a:cxn>
                  <a:cxn ang="0">
                    <a:pos x="61" y="69"/>
                  </a:cxn>
                  <a:cxn ang="0">
                    <a:pos x="66" y="69"/>
                  </a:cxn>
                  <a:cxn ang="0">
                    <a:pos x="69" y="68"/>
                  </a:cxn>
                  <a:cxn ang="0">
                    <a:pos x="72" y="66"/>
                  </a:cxn>
                  <a:cxn ang="0">
                    <a:pos x="74" y="65"/>
                  </a:cxn>
                  <a:cxn ang="0">
                    <a:pos x="75" y="60"/>
                  </a:cxn>
                  <a:cxn ang="0">
                    <a:pos x="77" y="49"/>
                  </a:cxn>
                  <a:cxn ang="0">
                    <a:pos x="75" y="41"/>
                  </a:cxn>
                  <a:cxn ang="0">
                    <a:pos x="74" y="36"/>
                  </a:cxn>
                  <a:cxn ang="0">
                    <a:pos x="72" y="33"/>
                  </a:cxn>
                  <a:cxn ang="0">
                    <a:pos x="69" y="32"/>
                  </a:cxn>
                  <a:cxn ang="0">
                    <a:pos x="66" y="32"/>
                  </a:cxn>
                  <a:cxn ang="0">
                    <a:pos x="61" y="32"/>
                  </a:cxn>
                  <a:cxn ang="0">
                    <a:pos x="36" y="32"/>
                  </a:cxn>
                  <a:cxn ang="0">
                    <a:pos x="36" y="69"/>
                  </a:cxn>
                </a:cxnLst>
                <a:rect l="0" t="0" r="r" b="b"/>
                <a:pathLst>
                  <a:path w="114" h="134">
                    <a:moveTo>
                      <a:pt x="36" y="134"/>
                    </a:moveTo>
                    <a:lnTo>
                      <a:pt x="0" y="134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79" y="1"/>
                    </a:lnTo>
                    <a:lnTo>
                      <a:pt x="89" y="4"/>
                    </a:lnTo>
                    <a:lnTo>
                      <a:pt x="96" y="7"/>
                    </a:lnTo>
                    <a:lnTo>
                      <a:pt x="103" y="12"/>
                    </a:lnTo>
                    <a:lnTo>
                      <a:pt x="107" y="18"/>
                    </a:lnTo>
                    <a:lnTo>
                      <a:pt x="111" y="27"/>
                    </a:lnTo>
                    <a:lnTo>
                      <a:pt x="112" y="37"/>
                    </a:lnTo>
                    <a:lnTo>
                      <a:pt x="114" y="49"/>
                    </a:lnTo>
                    <a:lnTo>
                      <a:pt x="112" y="63"/>
                    </a:lnTo>
                    <a:lnTo>
                      <a:pt x="111" y="74"/>
                    </a:lnTo>
                    <a:lnTo>
                      <a:pt x="109" y="81"/>
                    </a:lnTo>
                    <a:lnTo>
                      <a:pt x="105" y="88"/>
                    </a:lnTo>
                    <a:lnTo>
                      <a:pt x="101" y="91"/>
                    </a:lnTo>
                    <a:lnTo>
                      <a:pt x="99" y="93"/>
                    </a:lnTo>
                    <a:lnTo>
                      <a:pt x="95" y="96"/>
                    </a:lnTo>
                    <a:lnTo>
                      <a:pt x="90" y="97"/>
                    </a:lnTo>
                    <a:lnTo>
                      <a:pt x="80" y="100"/>
                    </a:lnTo>
                    <a:lnTo>
                      <a:pt x="68" y="100"/>
                    </a:lnTo>
                    <a:lnTo>
                      <a:pt x="36" y="100"/>
                    </a:lnTo>
                    <a:lnTo>
                      <a:pt x="36" y="134"/>
                    </a:lnTo>
                    <a:close/>
                    <a:moveTo>
                      <a:pt x="36" y="69"/>
                    </a:moveTo>
                    <a:lnTo>
                      <a:pt x="61" y="69"/>
                    </a:lnTo>
                    <a:lnTo>
                      <a:pt x="66" y="69"/>
                    </a:lnTo>
                    <a:lnTo>
                      <a:pt x="69" y="68"/>
                    </a:lnTo>
                    <a:lnTo>
                      <a:pt x="72" y="66"/>
                    </a:lnTo>
                    <a:lnTo>
                      <a:pt x="74" y="65"/>
                    </a:lnTo>
                    <a:lnTo>
                      <a:pt x="75" y="60"/>
                    </a:lnTo>
                    <a:lnTo>
                      <a:pt x="77" y="49"/>
                    </a:lnTo>
                    <a:lnTo>
                      <a:pt x="75" y="41"/>
                    </a:lnTo>
                    <a:lnTo>
                      <a:pt x="74" y="36"/>
                    </a:lnTo>
                    <a:lnTo>
                      <a:pt x="72" y="33"/>
                    </a:lnTo>
                    <a:lnTo>
                      <a:pt x="69" y="32"/>
                    </a:lnTo>
                    <a:lnTo>
                      <a:pt x="66" y="32"/>
                    </a:lnTo>
                    <a:lnTo>
                      <a:pt x="61" y="32"/>
                    </a:lnTo>
                    <a:lnTo>
                      <a:pt x="36" y="32"/>
                    </a:lnTo>
                    <a:lnTo>
                      <a:pt x="36" y="6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73" name="Freeform 553"/>
              <p:cNvSpPr>
                <a:spLocks noEditPoints="1"/>
              </p:cNvSpPr>
              <p:nvPr userDrawn="1"/>
            </p:nvSpPr>
            <p:spPr bwMode="auto">
              <a:xfrm>
                <a:off x="1141" y="3397"/>
                <a:ext cx="45" cy="45"/>
              </a:xfrm>
              <a:custGeom>
                <a:avLst/>
                <a:gdLst/>
                <a:ahLst/>
                <a:cxnLst>
                  <a:cxn ang="0">
                    <a:pos x="91" y="111"/>
                  </a:cxn>
                  <a:cxn ang="0">
                    <a:pos x="44" y="111"/>
                  </a:cxn>
                  <a:cxn ang="0">
                    <a:pos x="37" y="134"/>
                  </a:cxn>
                  <a:cxn ang="0">
                    <a:pos x="0" y="134"/>
                  </a:cxn>
                  <a:cxn ang="0">
                    <a:pos x="40" y="0"/>
                  </a:cxn>
                  <a:cxn ang="0">
                    <a:pos x="95" y="0"/>
                  </a:cxn>
                  <a:cxn ang="0">
                    <a:pos x="135" y="134"/>
                  </a:cxn>
                  <a:cxn ang="0">
                    <a:pos x="98" y="134"/>
                  </a:cxn>
                  <a:cxn ang="0">
                    <a:pos x="91" y="111"/>
                  </a:cxn>
                  <a:cxn ang="0">
                    <a:pos x="85" y="85"/>
                  </a:cxn>
                  <a:cxn ang="0">
                    <a:pos x="67" y="27"/>
                  </a:cxn>
                  <a:cxn ang="0">
                    <a:pos x="67" y="27"/>
                  </a:cxn>
                  <a:cxn ang="0">
                    <a:pos x="51" y="85"/>
                  </a:cxn>
                  <a:cxn ang="0">
                    <a:pos x="85" y="85"/>
                  </a:cxn>
                </a:cxnLst>
                <a:rect l="0" t="0" r="r" b="b"/>
                <a:pathLst>
                  <a:path w="135" h="134">
                    <a:moveTo>
                      <a:pt x="91" y="111"/>
                    </a:moveTo>
                    <a:lnTo>
                      <a:pt x="44" y="111"/>
                    </a:lnTo>
                    <a:lnTo>
                      <a:pt x="37" y="134"/>
                    </a:lnTo>
                    <a:lnTo>
                      <a:pt x="0" y="134"/>
                    </a:lnTo>
                    <a:lnTo>
                      <a:pt x="40" y="0"/>
                    </a:lnTo>
                    <a:lnTo>
                      <a:pt x="95" y="0"/>
                    </a:lnTo>
                    <a:lnTo>
                      <a:pt x="135" y="134"/>
                    </a:lnTo>
                    <a:lnTo>
                      <a:pt x="98" y="134"/>
                    </a:lnTo>
                    <a:lnTo>
                      <a:pt x="91" y="111"/>
                    </a:lnTo>
                    <a:close/>
                    <a:moveTo>
                      <a:pt x="85" y="85"/>
                    </a:moveTo>
                    <a:lnTo>
                      <a:pt x="67" y="27"/>
                    </a:lnTo>
                    <a:lnTo>
                      <a:pt x="67" y="27"/>
                    </a:lnTo>
                    <a:lnTo>
                      <a:pt x="51" y="85"/>
                    </a:lnTo>
                    <a:lnTo>
                      <a:pt x="85" y="85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74" name="Freeform 554"/>
              <p:cNvSpPr>
                <a:spLocks/>
              </p:cNvSpPr>
              <p:nvPr userDrawn="1"/>
            </p:nvSpPr>
            <p:spPr bwMode="auto">
              <a:xfrm>
                <a:off x="1185" y="3397"/>
                <a:ext cx="35" cy="45"/>
              </a:xfrm>
              <a:custGeom>
                <a:avLst/>
                <a:gdLst/>
                <a:ahLst/>
                <a:cxnLst>
                  <a:cxn ang="0">
                    <a:pos x="70" y="32"/>
                  </a:cxn>
                  <a:cxn ang="0">
                    <a:pos x="70" y="134"/>
                  </a:cxn>
                  <a:cxn ang="0">
                    <a:pos x="34" y="134"/>
                  </a:cxn>
                  <a:cxn ang="0">
                    <a:pos x="34" y="32"/>
                  </a:cxn>
                  <a:cxn ang="0">
                    <a:pos x="0" y="32"/>
                  </a:cxn>
                  <a:cxn ang="0">
                    <a:pos x="0" y="0"/>
                  </a:cxn>
                  <a:cxn ang="0">
                    <a:pos x="105" y="0"/>
                  </a:cxn>
                  <a:cxn ang="0">
                    <a:pos x="105" y="32"/>
                  </a:cxn>
                  <a:cxn ang="0">
                    <a:pos x="70" y="32"/>
                  </a:cxn>
                </a:cxnLst>
                <a:rect l="0" t="0" r="r" b="b"/>
                <a:pathLst>
                  <a:path w="105" h="134">
                    <a:moveTo>
                      <a:pt x="70" y="32"/>
                    </a:moveTo>
                    <a:lnTo>
                      <a:pt x="70" y="134"/>
                    </a:lnTo>
                    <a:lnTo>
                      <a:pt x="34" y="134"/>
                    </a:lnTo>
                    <a:lnTo>
                      <a:pt x="34" y="32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105" y="0"/>
                    </a:lnTo>
                    <a:lnTo>
                      <a:pt x="105" y="32"/>
                    </a:lnTo>
                    <a:lnTo>
                      <a:pt x="70" y="32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75" name="Freeform 555"/>
              <p:cNvSpPr>
                <a:spLocks noEditPoints="1"/>
              </p:cNvSpPr>
              <p:nvPr userDrawn="1"/>
            </p:nvSpPr>
            <p:spPr bwMode="auto">
              <a:xfrm>
                <a:off x="1223" y="3397"/>
                <a:ext cx="41" cy="45"/>
              </a:xfrm>
              <a:custGeom>
                <a:avLst/>
                <a:gdLst/>
                <a:ahLst/>
                <a:cxnLst>
                  <a:cxn ang="0">
                    <a:pos x="50" y="135"/>
                  </a:cxn>
                  <a:cxn ang="0">
                    <a:pos x="32" y="133"/>
                  </a:cxn>
                  <a:cxn ang="0">
                    <a:pos x="17" y="125"/>
                  </a:cxn>
                  <a:cxn ang="0">
                    <a:pos x="6" y="114"/>
                  </a:cxn>
                  <a:cxn ang="0">
                    <a:pos x="0" y="97"/>
                  </a:cxn>
                  <a:cxn ang="0">
                    <a:pos x="0" y="48"/>
                  </a:cxn>
                  <a:cxn ang="0">
                    <a:pos x="1" y="34"/>
                  </a:cxn>
                  <a:cxn ang="0">
                    <a:pos x="3" y="23"/>
                  </a:cxn>
                  <a:cxn ang="0">
                    <a:pos x="9" y="15"/>
                  </a:cxn>
                  <a:cxn ang="0">
                    <a:pos x="17" y="9"/>
                  </a:cxn>
                  <a:cxn ang="0">
                    <a:pos x="37" y="1"/>
                  </a:cxn>
                  <a:cxn ang="0">
                    <a:pos x="61" y="0"/>
                  </a:cxn>
                  <a:cxn ang="0">
                    <a:pos x="86" y="1"/>
                  </a:cxn>
                  <a:cxn ang="0">
                    <a:pos x="105" y="9"/>
                  </a:cxn>
                  <a:cxn ang="0">
                    <a:pos x="113" y="15"/>
                  </a:cxn>
                  <a:cxn ang="0">
                    <a:pos x="119" y="23"/>
                  </a:cxn>
                  <a:cxn ang="0">
                    <a:pos x="121" y="34"/>
                  </a:cxn>
                  <a:cxn ang="0">
                    <a:pos x="123" y="48"/>
                  </a:cxn>
                  <a:cxn ang="0">
                    <a:pos x="121" y="97"/>
                  </a:cxn>
                  <a:cxn ang="0">
                    <a:pos x="116" y="114"/>
                  </a:cxn>
                  <a:cxn ang="0">
                    <a:pos x="105" y="125"/>
                  </a:cxn>
                  <a:cxn ang="0">
                    <a:pos x="89" y="133"/>
                  </a:cxn>
                  <a:cxn ang="0">
                    <a:pos x="72" y="135"/>
                  </a:cxn>
                  <a:cxn ang="0">
                    <a:pos x="61" y="104"/>
                  </a:cxn>
                  <a:cxn ang="0">
                    <a:pos x="73" y="103"/>
                  </a:cxn>
                  <a:cxn ang="0">
                    <a:pos x="81" y="101"/>
                  </a:cxn>
                  <a:cxn ang="0">
                    <a:pos x="85" y="93"/>
                  </a:cxn>
                  <a:cxn ang="0">
                    <a:pos x="86" y="82"/>
                  </a:cxn>
                  <a:cxn ang="0">
                    <a:pos x="86" y="45"/>
                  </a:cxn>
                  <a:cxn ang="0">
                    <a:pos x="83" y="37"/>
                  </a:cxn>
                  <a:cxn ang="0">
                    <a:pos x="78" y="33"/>
                  </a:cxn>
                  <a:cxn ang="0">
                    <a:pos x="67" y="31"/>
                  </a:cxn>
                  <a:cxn ang="0">
                    <a:pos x="54" y="31"/>
                  </a:cxn>
                  <a:cxn ang="0">
                    <a:pos x="44" y="33"/>
                  </a:cxn>
                  <a:cxn ang="0">
                    <a:pos x="39" y="37"/>
                  </a:cxn>
                  <a:cxn ang="0">
                    <a:pos x="37" y="45"/>
                  </a:cxn>
                  <a:cxn ang="0">
                    <a:pos x="37" y="82"/>
                  </a:cxn>
                  <a:cxn ang="0">
                    <a:pos x="38" y="93"/>
                  </a:cxn>
                  <a:cxn ang="0">
                    <a:pos x="41" y="101"/>
                  </a:cxn>
                  <a:cxn ang="0">
                    <a:pos x="49" y="103"/>
                  </a:cxn>
                  <a:cxn ang="0">
                    <a:pos x="61" y="104"/>
                  </a:cxn>
                </a:cxnLst>
                <a:rect l="0" t="0" r="r" b="b"/>
                <a:pathLst>
                  <a:path w="123" h="135">
                    <a:moveTo>
                      <a:pt x="61" y="135"/>
                    </a:moveTo>
                    <a:lnTo>
                      <a:pt x="50" y="135"/>
                    </a:lnTo>
                    <a:lnTo>
                      <a:pt x="40" y="134"/>
                    </a:lnTo>
                    <a:lnTo>
                      <a:pt x="32" y="133"/>
                    </a:lnTo>
                    <a:lnTo>
                      <a:pt x="24" y="129"/>
                    </a:lnTo>
                    <a:lnTo>
                      <a:pt x="17" y="125"/>
                    </a:lnTo>
                    <a:lnTo>
                      <a:pt x="11" y="120"/>
                    </a:lnTo>
                    <a:lnTo>
                      <a:pt x="6" y="114"/>
                    </a:lnTo>
                    <a:lnTo>
                      <a:pt x="2" y="107"/>
                    </a:lnTo>
                    <a:lnTo>
                      <a:pt x="0" y="97"/>
                    </a:lnTo>
                    <a:lnTo>
                      <a:pt x="0" y="86"/>
                    </a:lnTo>
                    <a:lnTo>
                      <a:pt x="0" y="48"/>
                    </a:lnTo>
                    <a:lnTo>
                      <a:pt x="0" y="41"/>
                    </a:lnTo>
                    <a:lnTo>
                      <a:pt x="1" y="34"/>
                    </a:lnTo>
                    <a:lnTo>
                      <a:pt x="2" y="28"/>
                    </a:lnTo>
                    <a:lnTo>
                      <a:pt x="3" y="23"/>
                    </a:lnTo>
                    <a:lnTo>
                      <a:pt x="6" y="18"/>
                    </a:lnTo>
                    <a:lnTo>
                      <a:pt x="9" y="15"/>
                    </a:lnTo>
                    <a:lnTo>
                      <a:pt x="13" y="11"/>
                    </a:lnTo>
                    <a:lnTo>
                      <a:pt x="17" y="9"/>
                    </a:lnTo>
                    <a:lnTo>
                      <a:pt x="25" y="4"/>
                    </a:lnTo>
                    <a:lnTo>
                      <a:pt x="37" y="1"/>
                    </a:lnTo>
                    <a:lnTo>
                      <a:pt x="48" y="0"/>
                    </a:lnTo>
                    <a:lnTo>
                      <a:pt x="61" y="0"/>
                    </a:lnTo>
                    <a:lnTo>
                      <a:pt x="75" y="0"/>
                    </a:lnTo>
                    <a:lnTo>
                      <a:pt x="86" y="1"/>
                    </a:lnTo>
                    <a:lnTo>
                      <a:pt x="96" y="4"/>
                    </a:lnTo>
                    <a:lnTo>
                      <a:pt x="105" y="9"/>
                    </a:lnTo>
                    <a:lnTo>
                      <a:pt x="109" y="11"/>
                    </a:lnTo>
                    <a:lnTo>
                      <a:pt x="113" y="15"/>
                    </a:lnTo>
                    <a:lnTo>
                      <a:pt x="116" y="18"/>
                    </a:lnTo>
                    <a:lnTo>
                      <a:pt x="119" y="23"/>
                    </a:lnTo>
                    <a:lnTo>
                      <a:pt x="120" y="28"/>
                    </a:lnTo>
                    <a:lnTo>
                      <a:pt x="121" y="34"/>
                    </a:lnTo>
                    <a:lnTo>
                      <a:pt x="123" y="41"/>
                    </a:lnTo>
                    <a:lnTo>
                      <a:pt x="123" y="48"/>
                    </a:lnTo>
                    <a:lnTo>
                      <a:pt x="123" y="86"/>
                    </a:lnTo>
                    <a:lnTo>
                      <a:pt x="121" y="97"/>
                    </a:lnTo>
                    <a:lnTo>
                      <a:pt x="120" y="107"/>
                    </a:lnTo>
                    <a:lnTo>
                      <a:pt x="116" y="114"/>
                    </a:lnTo>
                    <a:lnTo>
                      <a:pt x="112" y="120"/>
                    </a:lnTo>
                    <a:lnTo>
                      <a:pt x="105" y="125"/>
                    </a:lnTo>
                    <a:lnTo>
                      <a:pt x="98" y="129"/>
                    </a:lnTo>
                    <a:lnTo>
                      <a:pt x="89" y="133"/>
                    </a:lnTo>
                    <a:lnTo>
                      <a:pt x="81" y="134"/>
                    </a:lnTo>
                    <a:lnTo>
                      <a:pt x="72" y="135"/>
                    </a:lnTo>
                    <a:lnTo>
                      <a:pt x="61" y="135"/>
                    </a:lnTo>
                    <a:close/>
                    <a:moveTo>
                      <a:pt x="61" y="104"/>
                    </a:moveTo>
                    <a:lnTo>
                      <a:pt x="67" y="104"/>
                    </a:lnTo>
                    <a:lnTo>
                      <a:pt x="73" y="103"/>
                    </a:lnTo>
                    <a:lnTo>
                      <a:pt x="78" y="102"/>
                    </a:lnTo>
                    <a:lnTo>
                      <a:pt x="81" y="101"/>
                    </a:lnTo>
                    <a:lnTo>
                      <a:pt x="83" y="97"/>
                    </a:lnTo>
                    <a:lnTo>
                      <a:pt x="85" y="93"/>
                    </a:lnTo>
                    <a:lnTo>
                      <a:pt x="86" y="88"/>
                    </a:lnTo>
                    <a:lnTo>
                      <a:pt x="86" y="82"/>
                    </a:lnTo>
                    <a:lnTo>
                      <a:pt x="86" y="52"/>
                    </a:lnTo>
                    <a:lnTo>
                      <a:pt x="86" y="45"/>
                    </a:lnTo>
                    <a:lnTo>
                      <a:pt x="85" y="41"/>
                    </a:lnTo>
                    <a:lnTo>
                      <a:pt x="83" y="37"/>
                    </a:lnTo>
                    <a:lnTo>
                      <a:pt x="81" y="34"/>
                    </a:lnTo>
                    <a:lnTo>
                      <a:pt x="78" y="33"/>
                    </a:lnTo>
                    <a:lnTo>
                      <a:pt x="73" y="32"/>
                    </a:lnTo>
                    <a:lnTo>
                      <a:pt x="67" y="31"/>
                    </a:lnTo>
                    <a:lnTo>
                      <a:pt x="61" y="31"/>
                    </a:lnTo>
                    <a:lnTo>
                      <a:pt x="54" y="31"/>
                    </a:lnTo>
                    <a:lnTo>
                      <a:pt x="49" y="32"/>
                    </a:lnTo>
                    <a:lnTo>
                      <a:pt x="44" y="33"/>
                    </a:lnTo>
                    <a:lnTo>
                      <a:pt x="41" y="34"/>
                    </a:lnTo>
                    <a:lnTo>
                      <a:pt x="39" y="37"/>
                    </a:lnTo>
                    <a:lnTo>
                      <a:pt x="38" y="41"/>
                    </a:lnTo>
                    <a:lnTo>
                      <a:pt x="37" y="45"/>
                    </a:lnTo>
                    <a:lnTo>
                      <a:pt x="37" y="52"/>
                    </a:lnTo>
                    <a:lnTo>
                      <a:pt x="37" y="82"/>
                    </a:lnTo>
                    <a:lnTo>
                      <a:pt x="37" y="88"/>
                    </a:lnTo>
                    <a:lnTo>
                      <a:pt x="38" y="93"/>
                    </a:lnTo>
                    <a:lnTo>
                      <a:pt x="39" y="97"/>
                    </a:lnTo>
                    <a:lnTo>
                      <a:pt x="41" y="101"/>
                    </a:lnTo>
                    <a:lnTo>
                      <a:pt x="44" y="102"/>
                    </a:lnTo>
                    <a:lnTo>
                      <a:pt x="49" y="103"/>
                    </a:lnTo>
                    <a:lnTo>
                      <a:pt x="54" y="104"/>
                    </a:lnTo>
                    <a:lnTo>
                      <a:pt x="61" y="104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76" name="Freeform 556"/>
              <p:cNvSpPr>
                <a:spLocks noEditPoints="1"/>
              </p:cNvSpPr>
              <p:nvPr userDrawn="1"/>
            </p:nvSpPr>
            <p:spPr bwMode="auto">
              <a:xfrm>
                <a:off x="1269" y="3397"/>
                <a:ext cx="38" cy="4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0" y="1"/>
                  </a:cxn>
                  <a:cxn ang="0">
                    <a:pos x="96" y="4"/>
                  </a:cxn>
                  <a:cxn ang="0">
                    <a:pos x="106" y="11"/>
                  </a:cxn>
                  <a:cxn ang="0">
                    <a:pos x="111" y="26"/>
                  </a:cxn>
                  <a:cxn ang="0">
                    <a:pos x="112" y="42"/>
                  </a:cxn>
                  <a:cxn ang="0">
                    <a:pos x="109" y="52"/>
                  </a:cxn>
                  <a:cxn ang="0">
                    <a:pos x="104" y="59"/>
                  </a:cxn>
                  <a:cxn ang="0">
                    <a:pos x="97" y="64"/>
                  </a:cxn>
                  <a:cxn ang="0">
                    <a:pos x="91" y="66"/>
                  </a:cxn>
                  <a:cxn ang="0">
                    <a:pos x="102" y="69"/>
                  </a:cxn>
                  <a:cxn ang="0">
                    <a:pos x="109" y="75"/>
                  </a:cxn>
                  <a:cxn ang="0">
                    <a:pos x="113" y="85"/>
                  </a:cxn>
                  <a:cxn ang="0">
                    <a:pos x="114" y="97"/>
                  </a:cxn>
                  <a:cxn ang="0">
                    <a:pos x="112" y="113"/>
                  </a:cxn>
                  <a:cxn ang="0">
                    <a:pos x="107" y="124"/>
                  </a:cxn>
                  <a:cxn ang="0">
                    <a:pos x="98" y="130"/>
                  </a:cxn>
                  <a:cxn ang="0">
                    <a:pos x="86" y="133"/>
                  </a:cxn>
                  <a:cxn ang="0">
                    <a:pos x="70" y="134"/>
                  </a:cxn>
                  <a:cxn ang="0">
                    <a:pos x="36" y="29"/>
                  </a:cxn>
                  <a:cxn ang="0">
                    <a:pos x="60" y="54"/>
                  </a:cxn>
                  <a:cxn ang="0">
                    <a:pos x="74" y="52"/>
                  </a:cxn>
                  <a:cxn ang="0">
                    <a:pos x="76" y="41"/>
                  </a:cxn>
                  <a:cxn ang="0">
                    <a:pos x="74" y="32"/>
                  </a:cxn>
                  <a:cxn ang="0">
                    <a:pos x="65" y="29"/>
                  </a:cxn>
                  <a:cxn ang="0">
                    <a:pos x="36" y="79"/>
                  </a:cxn>
                  <a:cxn ang="0">
                    <a:pos x="61" y="104"/>
                  </a:cxn>
                  <a:cxn ang="0">
                    <a:pos x="75" y="102"/>
                  </a:cxn>
                  <a:cxn ang="0">
                    <a:pos x="77" y="98"/>
                  </a:cxn>
                  <a:cxn ang="0">
                    <a:pos x="79" y="91"/>
                  </a:cxn>
                  <a:cxn ang="0">
                    <a:pos x="75" y="81"/>
                  </a:cxn>
                  <a:cxn ang="0">
                    <a:pos x="63" y="79"/>
                  </a:cxn>
                </a:cxnLst>
                <a:rect l="0" t="0" r="r" b="b"/>
                <a:pathLst>
                  <a:path w="114" h="134">
                    <a:moveTo>
                      <a:pt x="0" y="134"/>
                    </a:moveTo>
                    <a:lnTo>
                      <a:pt x="0" y="0"/>
                    </a:lnTo>
                    <a:lnTo>
                      <a:pt x="70" y="0"/>
                    </a:lnTo>
                    <a:lnTo>
                      <a:pt x="80" y="1"/>
                    </a:lnTo>
                    <a:lnTo>
                      <a:pt x="88" y="2"/>
                    </a:lnTo>
                    <a:lnTo>
                      <a:pt x="96" y="4"/>
                    </a:lnTo>
                    <a:lnTo>
                      <a:pt x="102" y="7"/>
                    </a:lnTo>
                    <a:lnTo>
                      <a:pt x="106" y="11"/>
                    </a:lnTo>
                    <a:lnTo>
                      <a:pt x="109" y="17"/>
                    </a:lnTo>
                    <a:lnTo>
                      <a:pt x="111" y="26"/>
                    </a:lnTo>
                    <a:lnTo>
                      <a:pt x="112" y="34"/>
                    </a:lnTo>
                    <a:lnTo>
                      <a:pt x="112" y="42"/>
                    </a:lnTo>
                    <a:lnTo>
                      <a:pt x="111" y="47"/>
                    </a:lnTo>
                    <a:lnTo>
                      <a:pt x="109" y="52"/>
                    </a:lnTo>
                    <a:lnTo>
                      <a:pt x="108" y="56"/>
                    </a:lnTo>
                    <a:lnTo>
                      <a:pt x="104" y="59"/>
                    </a:lnTo>
                    <a:lnTo>
                      <a:pt x="101" y="61"/>
                    </a:lnTo>
                    <a:lnTo>
                      <a:pt x="97" y="64"/>
                    </a:lnTo>
                    <a:lnTo>
                      <a:pt x="91" y="65"/>
                    </a:lnTo>
                    <a:lnTo>
                      <a:pt x="91" y="66"/>
                    </a:lnTo>
                    <a:lnTo>
                      <a:pt x="97" y="68"/>
                    </a:lnTo>
                    <a:lnTo>
                      <a:pt x="102" y="69"/>
                    </a:lnTo>
                    <a:lnTo>
                      <a:pt x="107" y="71"/>
                    </a:lnTo>
                    <a:lnTo>
                      <a:pt x="109" y="75"/>
                    </a:lnTo>
                    <a:lnTo>
                      <a:pt x="112" y="80"/>
                    </a:lnTo>
                    <a:lnTo>
                      <a:pt x="113" y="85"/>
                    </a:lnTo>
                    <a:lnTo>
                      <a:pt x="113" y="90"/>
                    </a:lnTo>
                    <a:lnTo>
                      <a:pt x="114" y="97"/>
                    </a:lnTo>
                    <a:lnTo>
                      <a:pt x="113" y="106"/>
                    </a:lnTo>
                    <a:lnTo>
                      <a:pt x="112" y="113"/>
                    </a:lnTo>
                    <a:lnTo>
                      <a:pt x="109" y="119"/>
                    </a:lnTo>
                    <a:lnTo>
                      <a:pt x="107" y="124"/>
                    </a:lnTo>
                    <a:lnTo>
                      <a:pt x="103" y="128"/>
                    </a:lnTo>
                    <a:lnTo>
                      <a:pt x="98" y="130"/>
                    </a:lnTo>
                    <a:lnTo>
                      <a:pt x="92" y="133"/>
                    </a:lnTo>
                    <a:lnTo>
                      <a:pt x="86" y="133"/>
                    </a:lnTo>
                    <a:lnTo>
                      <a:pt x="79" y="134"/>
                    </a:lnTo>
                    <a:lnTo>
                      <a:pt x="70" y="134"/>
                    </a:lnTo>
                    <a:lnTo>
                      <a:pt x="0" y="134"/>
                    </a:lnTo>
                    <a:close/>
                    <a:moveTo>
                      <a:pt x="36" y="29"/>
                    </a:moveTo>
                    <a:lnTo>
                      <a:pt x="36" y="54"/>
                    </a:lnTo>
                    <a:lnTo>
                      <a:pt x="60" y="54"/>
                    </a:lnTo>
                    <a:lnTo>
                      <a:pt x="69" y="53"/>
                    </a:lnTo>
                    <a:lnTo>
                      <a:pt x="74" y="52"/>
                    </a:lnTo>
                    <a:lnTo>
                      <a:pt x="75" y="48"/>
                    </a:lnTo>
                    <a:lnTo>
                      <a:pt x="76" y="41"/>
                    </a:lnTo>
                    <a:lnTo>
                      <a:pt x="76" y="36"/>
                    </a:lnTo>
                    <a:lnTo>
                      <a:pt x="74" y="32"/>
                    </a:lnTo>
                    <a:lnTo>
                      <a:pt x="71" y="31"/>
                    </a:lnTo>
                    <a:lnTo>
                      <a:pt x="65" y="29"/>
                    </a:lnTo>
                    <a:lnTo>
                      <a:pt x="36" y="29"/>
                    </a:lnTo>
                    <a:close/>
                    <a:moveTo>
                      <a:pt x="36" y="79"/>
                    </a:moveTo>
                    <a:lnTo>
                      <a:pt x="36" y="104"/>
                    </a:lnTo>
                    <a:lnTo>
                      <a:pt x="61" y="104"/>
                    </a:lnTo>
                    <a:lnTo>
                      <a:pt x="70" y="104"/>
                    </a:lnTo>
                    <a:lnTo>
                      <a:pt x="75" y="102"/>
                    </a:lnTo>
                    <a:lnTo>
                      <a:pt x="76" y="101"/>
                    </a:lnTo>
                    <a:lnTo>
                      <a:pt x="77" y="98"/>
                    </a:lnTo>
                    <a:lnTo>
                      <a:pt x="79" y="95"/>
                    </a:lnTo>
                    <a:lnTo>
                      <a:pt x="79" y="91"/>
                    </a:lnTo>
                    <a:lnTo>
                      <a:pt x="77" y="85"/>
                    </a:lnTo>
                    <a:lnTo>
                      <a:pt x="75" y="81"/>
                    </a:lnTo>
                    <a:lnTo>
                      <a:pt x="70" y="79"/>
                    </a:lnTo>
                    <a:lnTo>
                      <a:pt x="63" y="79"/>
                    </a:lnTo>
                    <a:lnTo>
                      <a:pt x="36" y="7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77" name="Freeform 557"/>
              <p:cNvSpPr>
                <a:spLocks noEditPoints="1"/>
              </p:cNvSpPr>
              <p:nvPr userDrawn="1"/>
            </p:nvSpPr>
            <p:spPr bwMode="auto">
              <a:xfrm>
                <a:off x="361" y="2938"/>
                <a:ext cx="39" cy="45"/>
              </a:xfrm>
              <a:custGeom>
                <a:avLst/>
                <a:gdLst/>
                <a:ahLst/>
                <a:cxnLst>
                  <a:cxn ang="0">
                    <a:pos x="36" y="79"/>
                  </a:cxn>
                  <a:cxn ang="0">
                    <a:pos x="36" y="105"/>
                  </a:cxn>
                  <a:cxn ang="0">
                    <a:pos x="63" y="105"/>
                  </a:cxn>
                  <a:cxn ang="0">
                    <a:pos x="70" y="105"/>
                  </a:cxn>
                  <a:cxn ang="0">
                    <a:pos x="75" y="103"/>
                  </a:cxn>
                  <a:cxn ang="0">
                    <a:pos x="77" y="101"/>
                  </a:cxn>
                  <a:cxn ang="0">
                    <a:pos x="78" y="99"/>
                  </a:cxn>
                  <a:cxn ang="0">
                    <a:pos x="79" y="95"/>
                  </a:cxn>
                  <a:cxn ang="0">
                    <a:pos x="79" y="91"/>
                  </a:cxn>
                  <a:cxn ang="0">
                    <a:pos x="79" y="85"/>
                  </a:cxn>
                  <a:cxn ang="0">
                    <a:pos x="77" y="82"/>
                  </a:cxn>
                  <a:cxn ang="0">
                    <a:pos x="72" y="80"/>
                  </a:cxn>
                  <a:cxn ang="0">
                    <a:pos x="63" y="79"/>
                  </a:cxn>
                  <a:cxn ang="0">
                    <a:pos x="36" y="79"/>
                  </a:cxn>
                  <a:cxn ang="0">
                    <a:pos x="115" y="93"/>
                  </a:cxn>
                  <a:cxn ang="0">
                    <a:pos x="115" y="104"/>
                  </a:cxn>
                  <a:cxn ang="0">
                    <a:pos x="113" y="112"/>
                  </a:cxn>
                  <a:cxn ang="0">
                    <a:pos x="111" y="119"/>
                  </a:cxn>
                  <a:cxn ang="0">
                    <a:pos x="107" y="125"/>
                  </a:cxn>
                  <a:cxn ang="0">
                    <a:pos x="104" y="128"/>
                  </a:cxn>
                  <a:cxn ang="0">
                    <a:pos x="99" y="131"/>
                  </a:cxn>
                  <a:cxn ang="0">
                    <a:pos x="92" y="133"/>
                  </a:cxn>
                  <a:cxn ang="0">
                    <a:pos x="86" y="135"/>
                  </a:cxn>
                  <a:cxn ang="0">
                    <a:pos x="80" y="135"/>
                  </a:cxn>
                  <a:cxn ang="0">
                    <a:pos x="72" y="135"/>
                  </a:cxn>
                  <a:cxn ang="0">
                    <a:pos x="0" y="135"/>
                  </a:cxn>
                  <a:cxn ang="0">
                    <a:pos x="0" y="0"/>
                  </a:cxn>
                  <a:cxn ang="0">
                    <a:pos x="101" y="0"/>
                  </a:cxn>
                  <a:cxn ang="0">
                    <a:pos x="101" y="30"/>
                  </a:cxn>
                  <a:cxn ang="0">
                    <a:pos x="36" y="30"/>
                  </a:cxn>
                  <a:cxn ang="0">
                    <a:pos x="36" y="52"/>
                  </a:cxn>
                  <a:cxn ang="0">
                    <a:pos x="73" y="52"/>
                  </a:cxn>
                  <a:cxn ang="0">
                    <a:pos x="80" y="53"/>
                  </a:cxn>
                  <a:cxn ang="0">
                    <a:pos x="85" y="53"/>
                  </a:cxn>
                  <a:cxn ang="0">
                    <a:pos x="91" y="55"/>
                  </a:cxn>
                  <a:cxn ang="0">
                    <a:pos x="96" y="56"/>
                  </a:cxn>
                  <a:cxn ang="0">
                    <a:pos x="102" y="59"/>
                  </a:cxn>
                  <a:cxn ang="0">
                    <a:pos x="106" y="63"/>
                  </a:cxn>
                  <a:cxn ang="0">
                    <a:pos x="110" y="68"/>
                  </a:cxn>
                  <a:cxn ang="0">
                    <a:pos x="112" y="74"/>
                  </a:cxn>
                  <a:cxn ang="0">
                    <a:pos x="115" y="83"/>
                  </a:cxn>
                  <a:cxn ang="0">
                    <a:pos x="115" y="93"/>
                  </a:cxn>
                </a:cxnLst>
                <a:rect l="0" t="0" r="r" b="b"/>
                <a:pathLst>
                  <a:path w="115" h="135">
                    <a:moveTo>
                      <a:pt x="36" y="79"/>
                    </a:moveTo>
                    <a:lnTo>
                      <a:pt x="36" y="105"/>
                    </a:lnTo>
                    <a:lnTo>
                      <a:pt x="63" y="105"/>
                    </a:lnTo>
                    <a:lnTo>
                      <a:pt x="70" y="105"/>
                    </a:lnTo>
                    <a:lnTo>
                      <a:pt x="75" y="103"/>
                    </a:lnTo>
                    <a:lnTo>
                      <a:pt x="77" y="101"/>
                    </a:lnTo>
                    <a:lnTo>
                      <a:pt x="78" y="99"/>
                    </a:lnTo>
                    <a:lnTo>
                      <a:pt x="79" y="95"/>
                    </a:lnTo>
                    <a:lnTo>
                      <a:pt x="79" y="91"/>
                    </a:lnTo>
                    <a:lnTo>
                      <a:pt x="79" y="85"/>
                    </a:lnTo>
                    <a:lnTo>
                      <a:pt x="77" y="82"/>
                    </a:lnTo>
                    <a:lnTo>
                      <a:pt x="72" y="80"/>
                    </a:lnTo>
                    <a:lnTo>
                      <a:pt x="63" y="79"/>
                    </a:lnTo>
                    <a:lnTo>
                      <a:pt x="36" y="79"/>
                    </a:lnTo>
                    <a:close/>
                    <a:moveTo>
                      <a:pt x="115" y="93"/>
                    </a:moveTo>
                    <a:lnTo>
                      <a:pt x="115" y="104"/>
                    </a:lnTo>
                    <a:lnTo>
                      <a:pt x="113" y="112"/>
                    </a:lnTo>
                    <a:lnTo>
                      <a:pt x="111" y="119"/>
                    </a:lnTo>
                    <a:lnTo>
                      <a:pt x="107" y="125"/>
                    </a:lnTo>
                    <a:lnTo>
                      <a:pt x="104" y="128"/>
                    </a:lnTo>
                    <a:lnTo>
                      <a:pt x="99" y="131"/>
                    </a:lnTo>
                    <a:lnTo>
                      <a:pt x="92" y="133"/>
                    </a:lnTo>
                    <a:lnTo>
                      <a:pt x="86" y="135"/>
                    </a:lnTo>
                    <a:lnTo>
                      <a:pt x="80" y="135"/>
                    </a:lnTo>
                    <a:lnTo>
                      <a:pt x="72" y="135"/>
                    </a:lnTo>
                    <a:lnTo>
                      <a:pt x="0" y="135"/>
                    </a:lnTo>
                    <a:lnTo>
                      <a:pt x="0" y="0"/>
                    </a:lnTo>
                    <a:lnTo>
                      <a:pt x="101" y="0"/>
                    </a:lnTo>
                    <a:lnTo>
                      <a:pt x="101" y="30"/>
                    </a:lnTo>
                    <a:lnTo>
                      <a:pt x="36" y="30"/>
                    </a:lnTo>
                    <a:lnTo>
                      <a:pt x="36" y="52"/>
                    </a:lnTo>
                    <a:lnTo>
                      <a:pt x="73" y="52"/>
                    </a:lnTo>
                    <a:lnTo>
                      <a:pt x="80" y="53"/>
                    </a:lnTo>
                    <a:lnTo>
                      <a:pt x="85" y="53"/>
                    </a:lnTo>
                    <a:lnTo>
                      <a:pt x="91" y="55"/>
                    </a:lnTo>
                    <a:lnTo>
                      <a:pt x="96" y="56"/>
                    </a:lnTo>
                    <a:lnTo>
                      <a:pt x="102" y="59"/>
                    </a:lnTo>
                    <a:lnTo>
                      <a:pt x="106" y="63"/>
                    </a:lnTo>
                    <a:lnTo>
                      <a:pt x="110" y="68"/>
                    </a:lnTo>
                    <a:lnTo>
                      <a:pt x="112" y="74"/>
                    </a:lnTo>
                    <a:lnTo>
                      <a:pt x="115" y="83"/>
                    </a:lnTo>
                    <a:lnTo>
                      <a:pt x="115" y="93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78" name="Freeform 558"/>
              <p:cNvSpPr>
                <a:spLocks noEditPoints="1"/>
              </p:cNvSpPr>
              <p:nvPr userDrawn="1"/>
            </p:nvSpPr>
            <p:spPr bwMode="auto">
              <a:xfrm>
                <a:off x="405" y="2938"/>
                <a:ext cx="38" cy="45"/>
              </a:xfrm>
              <a:custGeom>
                <a:avLst/>
                <a:gdLst/>
                <a:ahLst/>
                <a:cxnLst>
                  <a:cxn ang="0">
                    <a:pos x="36" y="135"/>
                  </a:cxn>
                  <a:cxn ang="0">
                    <a:pos x="0" y="135"/>
                  </a:cxn>
                  <a:cxn ang="0">
                    <a:pos x="0" y="0"/>
                  </a:cxn>
                  <a:cxn ang="0">
                    <a:pos x="66" y="0"/>
                  </a:cxn>
                  <a:cxn ang="0">
                    <a:pos x="79" y="2"/>
                  </a:cxn>
                  <a:cxn ang="0">
                    <a:pos x="87" y="4"/>
                  </a:cxn>
                  <a:cxn ang="0">
                    <a:pos x="96" y="8"/>
                  </a:cxn>
                  <a:cxn ang="0">
                    <a:pos x="102" y="13"/>
                  </a:cxn>
                  <a:cxn ang="0">
                    <a:pos x="107" y="19"/>
                  </a:cxn>
                  <a:cxn ang="0">
                    <a:pos x="109" y="27"/>
                  </a:cxn>
                  <a:cxn ang="0">
                    <a:pos x="112" y="37"/>
                  </a:cxn>
                  <a:cxn ang="0">
                    <a:pos x="112" y="50"/>
                  </a:cxn>
                  <a:cxn ang="0">
                    <a:pos x="112" y="63"/>
                  </a:cxn>
                  <a:cxn ang="0">
                    <a:pos x="111" y="74"/>
                  </a:cxn>
                  <a:cxn ang="0">
                    <a:pos x="108" y="83"/>
                  </a:cxn>
                  <a:cxn ang="0">
                    <a:pos x="103" y="89"/>
                  </a:cxn>
                  <a:cxn ang="0">
                    <a:pos x="101" y="91"/>
                  </a:cxn>
                  <a:cxn ang="0">
                    <a:pos x="97" y="94"/>
                  </a:cxn>
                  <a:cxn ang="0">
                    <a:pos x="93" y="96"/>
                  </a:cxn>
                  <a:cxn ang="0">
                    <a:pos x="90" y="98"/>
                  </a:cxn>
                  <a:cxn ang="0">
                    <a:pos x="80" y="100"/>
                  </a:cxn>
                  <a:cxn ang="0">
                    <a:pos x="66" y="100"/>
                  </a:cxn>
                  <a:cxn ang="0">
                    <a:pos x="36" y="100"/>
                  </a:cxn>
                  <a:cxn ang="0">
                    <a:pos x="36" y="135"/>
                  </a:cxn>
                  <a:cxn ang="0">
                    <a:pos x="36" y="69"/>
                  </a:cxn>
                  <a:cxn ang="0">
                    <a:pos x="59" y="69"/>
                  </a:cxn>
                  <a:cxn ang="0">
                    <a:pos x="64" y="69"/>
                  </a:cxn>
                  <a:cxn ang="0">
                    <a:pos x="68" y="68"/>
                  </a:cxn>
                  <a:cxn ang="0">
                    <a:pos x="71" y="68"/>
                  </a:cxn>
                  <a:cxn ang="0">
                    <a:pos x="72" y="66"/>
                  </a:cxn>
                  <a:cxn ang="0">
                    <a:pos x="75" y="61"/>
                  </a:cxn>
                  <a:cxn ang="0">
                    <a:pos x="76" y="50"/>
                  </a:cxn>
                  <a:cxn ang="0">
                    <a:pos x="75" y="41"/>
                  </a:cxn>
                  <a:cxn ang="0">
                    <a:pos x="72" y="36"/>
                  </a:cxn>
                  <a:cxn ang="0">
                    <a:pos x="71" y="34"/>
                  </a:cxn>
                  <a:cxn ang="0">
                    <a:pos x="68" y="32"/>
                  </a:cxn>
                  <a:cxn ang="0">
                    <a:pos x="64" y="32"/>
                  </a:cxn>
                  <a:cxn ang="0">
                    <a:pos x="59" y="32"/>
                  </a:cxn>
                  <a:cxn ang="0">
                    <a:pos x="36" y="32"/>
                  </a:cxn>
                  <a:cxn ang="0">
                    <a:pos x="36" y="69"/>
                  </a:cxn>
                </a:cxnLst>
                <a:rect l="0" t="0" r="r" b="b"/>
                <a:pathLst>
                  <a:path w="112" h="135">
                    <a:moveTo>
                      <a:pt x="36" y="135"/>
                    </a:moveTo>
                    <a:lnTo>
                      <a:pt x="0" y="135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79" y="2"/>
                    </a:lnTo>
                    <a:lnTo>
                      <a:pt x="87" y="4"/>
                    </a:lnTo>
                    <a:lnTo>
                      <a:pt x="96" y="8"/>
                    </a:lnTo>
                    <a:lnTo>
                      <a:pt x="102" y="13"/>
                    </a:lnTo>
                    <a:lnTo>
                      <a:pt x="107" y="19"/>
                    </a:lnTo>
                    <a:lnTo>
                      <a:pt x="109" y="27"/>
                    </a:lnTo>
                    <a:lnTo>
                      <a:pt x="112" y="37"/>
                    </a:lnTo>
                    <a:lnTo>
                      <a:pt x="112" y="50"/>
                    </a:lnTo>
                    <a:lnTo>
                      <a:pt x="112" y="63"/>
                    </a:lnTo>
                    <a:lnTo>
                      <a:pt x="111" y="74"/>
                    </a:lnTo>
                    <a:lnTo>
                      <a:pt x="108" y="83"/>
                    </a:lnTo>
                    <a:lnTo>
                      <a:pt x="103" y="89"/>
                    </a:lnTo>
                    <a:lnTo>
                      <a:pt x="101" y="91"/>
                    </a:lnTo>
                    <a:lnTo>
                      <a:pt x="97" y="94"/>
                    </a:lnTo>
                    <a:lnTo>
                      <a:pt x="93" y="96"/>
                    </a:lnTo>
                    <a:lnTo>
                      <a:pt x="90" y="98"/>
                    </a:lnTo>
                    <a:lnTo>
                      <a:pt x="80" y="100"/>
                    </a:lnTo>
                    <a:lnTo>
                      <a:pt x="66" y="100"/>
                    </a:lnTo>
                    <a:lnTo>
                      <a:pt x="36" y="100"/>
                    </a:lnTo>
                    <a:lnTo>
                      <a:pt x="36" y="135"/>
                    </a:lnTo>
                    <a:close/>
                    <a:moveTo>
                      <a:pt x="36" y="69"/>
                    </a:moveTo>
                    <a:lnTo>
                      <a:pt x="59" y="69"/>
                    </a:lnTo>
                    <a:lnTo>
                      <a:pt x="64" y="69"/>
                    </a:lnTo>
                    <a:lnTo>
                      <a:pt x="68" y="68"/>
                    </a:lnTo>
                    <a:lnTo>
                      <a:pt x="71" y="68"/>
                    </a:lnTo>
                    <a:lnTo>
                      <a:pt x="72" y="66"/>
                    </a:lnTo>
                    <a:lnTo>
                      <a:pt x="75" y="61"/>
                    </a:lnTo>
                    <a:lnTo>
                      <a:pt x="76" y="50"/>
                    </a:lnTo>
                    <a:lnTo>
                      <a:pt x="75" y="41"/>
                    </a:lnTo>
                    <a:lnTo>
                      <a:pt x="72" y="36"/>
                    </a:lnTo>
                    <a:lnTo>
                      <a:pt x="71" y="34"/>
                    </a:lnTo>
                    <a:lnTo>
                      <a:pt x="68" y="32"/>
                    </a:lnTo>
                    <a:lnTo>
                      <a:pt x="64" y="32"/>
                    </a:lnTo>
                    <a:lnTo>
                      <a:pt x="59" y="32"/>
                    </a:lnTo>
                    <a:lnTo>
                      <a:pt x="36" y="32"/>
                    </a:lnTo>
                    <a:lnTo>
                      <a:pt x="36" y="6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79" name="Freeform 559"/>
              <p:cNvSpPr>
                <a:spLocks noEditPoints="1"/>
              </p:cNvSpPr>
              <p:nvPr userDrawn="1"/>
            </p:nvSpPr>
            <p:spPr bwMode="auto">
              <a:xfrm>
                <a:off x="446" y="2938"/>
                <a:ext cx="40" cy="45"/>
              </a:xfrm>
              <a:custGeom>
                <a:avLst/>
                <a:gdLst/>
                <a:ahLst/>
                <a:cxnLst>
                  <a:cxn ang="0">
                    <a:pos x="82" y="30"/>
                  </a:cxn>
                  <a:cxn ang="0">
                    <a:pos x="49" y="31"/>
                  </a:cxn>
                  <a:cxn ang="0">
                    <a:pos x="44" y="37"/>
                  </a:cxn>
                  <a:cxn ang="0">
                    <a:pos x="44" y="52"/>
                  </a:cxn>
                  <a:cxn ang="0">
                    <a:pos x="52" y="58"/>
                  </a:cxn>
                  <a:cxn ang="0">
                    <a:pos x="82" y="58"/>
                  </a:cxn>
                  <a:cxn ang="0">
                    <a:pos x="44" y="115"/>
                  </a:cxn>
                  <a:cxn ang="0">
                    <a:pos x="43" y="123"/>
                  </a:cxn>
                  <a:cxn ang="0">
                    <a:pos x="39" y="130"/>
                  </a:cxn>
                  <a:cxn ang="0">
                    <a:pos x="32" y="133"/>
                  </a:cxn>
                  <a:cxn ang="0">
                    <a:pos x="23" y="135"/>
                  </a:cxn>
                  <a:cxn ang="0">
                    <a:pos x="0" y="112"/>
                  </a:cxn>
                  <a:cxn ang="0">
                    <a:pos x="1" y="112"/>
                  </a:cxn>
                  <a:cxn ang="0">
                    <a:pos x="4" y="112"/>
                  </a:cxn>
                  <a:cxn ang="0">
                    <a:pos x="6" y="111"/>
                  </a:cxn>
                  <a:cxn ang="0">
                    <a:pos x="7" y="109"/>
                  </a:cxn>
                  <a:cxn ang="0">
                    <a:pos x="8" y="104"/>
                  </a:cxn>
                  <a:cxn ang="0">
                    <a:pos x="8" y="89"/>
                  </a:cxn>
                  <a:cxn ang="0">
                    <a:pos x="11" y="80"/>
                  </a:cxn>
                  <a:cxn ang="0">
                    <a:pos x="17" y="74"/>
                  </a:cxn>
                  <a:cxn ang="0">
                    <a:pos x="26" y="71"/>
                  </a:cxn>
                  <a:cxn ang="0">
                    <a:pos x="31" y="69"/>
                  </a:cxn>
                  <a:cxn ang="0">
                    <a:pos x="20" y="67"/>
                  </a:cxn>
                  <a:cxn ang="0">
                    <a:pos x="13" y="61"/>
                  </a:cxn>
                  <a:cxn ang="0">
                    <a:pos x="10" y="51"/>
                  </a:cxn>
                  <a:cxn ang="0">
                    <a:pos x="8" y="37"/>
                  </a:cxn>
                  <a:cxn ang="0">
                    <a:pos x="11" y="19"/>
                  </a:cxn>
                  <a:cxn ang="0">
                    <a:pos x="18" y="9"/>
                  </a:cxn>
                  <a:cxn ang="0">
                    <a:pos x="32" y="3"/>
                  </a:cxn>
                  <a:cxn ang="0">
                    <a:pos x="50" y="0"/>
                  </a:cxn>
                  <a:cxn ang="0">
                    <a:pos x="118" y="135"/>
                  </a:cxn>
                  <a:cxn ang="0">
                    <a:pos x="82" y="84"/>
                  </a:cxn>
                  <a:cxn ang="0">
                    <a:pos x="55" y="84"/>
                  </a:cxn>
                  <a:cxn ang="0">
                    <a:pos x="49" y="87"/>
                  </a:cxn>
                  <a:cxn ang="0">
                    <a:pos x="44" y="94"/>
                  </a:cxn>
                </a:cxnLst>
                <a:rect l="0" t="0" r="r" b="b"/>
                <a:pathLst>
                  <a:path w="118" h="135">
                    <a:moveTo>
                      <a:pt x="82" y="58"/>
                    </a:moveTo>
                    <a:lnTo>
                      <a:pt x="82" y="30"/>
                    </a:lnTo>
                    <a:lnTo>
                      <a:pt x="55" y="30"/>
                    </a:lnTo>
                    <a:lnTo>
                      <a:pt x="49" y="31"/>
                    </a:lnTo>
                    <a:lnTo>
                      <a:pt x="45" y="32"/>
                    </a:lnTo>
                    <a:lnTo>
                      <a:pt x="44" y="37"/>
                    </a:lnTo>
                    <a:lnTo>
                      <a:pt x="44" y="45"/>
                    </a:lnTo>
                    <a:lnTo>
                      <a:pt x="44" y="52"/>
                    </a:lnTo>
                    <a:lnTo>
                      <a:pt x="47" y="56"/>
                    </a:lnTo>
                    <a:lnTo>
                      <a:pt x="52" y="58"/>
                    </a:lnTo>
                    <a:lnTo>
                      <a:pt x="59" y="58"/>
                    </a:lnTo>
                    <a:lnTo>
                      <a:pt x="82" y="58"/>
                    </a:lnTo>
                    <a:close/>
                    <a:moveTo>
                      <a:pt x="44" y="101"/>
                    </a:moveTo>
                    <a:lnTo>
                      <a:pt x="44" y="115"/>
                    </a:lnTo>
                    <a:lnTo>
                      <a:pt x="43" y="120"/>
                    </a:lnTo>
                    <a:lnTo>
                      <a:pt x="43" y="123"/>
                    </a:lnTo>
                    <a:lnTo>
                      <a:pt x="40" y="127"/>
                    </a:lnTo>
                    <a:lnTo>
                      <a:pt x="39" y="130"/>
                    </a:lnTo>
                    <a:lnTo>
                      <a:pt x="36" y="132"/>
                    </a:lnTo>
                    <a:lnTo>
                      <a:pt x="32" y="133"/>
                    </a:lnTo>
                    <a:lnTo>
                      <a:pt x="28" y="135"/>
                    </a:lnTo>
                    <a:lnTo>
                      <a:pt x="23" y="135"/>
                    </a:lnTo>
                    <a:lnTo>
                      <a:pt x="0" y="135"/>
                    </a:lnTo>
                    <a:lnTo>
                      <a:pt x="0" y="112"/>
                    </a:lnTo>
                    <a:lnTo>
                      <a:pt x="0" y="112"/>
                    </a:lnTo>
                    <a:lnTo>
                      <a:pt x="1" y="112"/>
                    </a:lnTo>
                    <a:lnTo>
                      <a:pt x="2" y="112"/>
                    </a:lnTo>
                    <a:lnTo>
                      <a:pt x="4" y="112"/>
                    </a:lnTo>
                    <a:lnTo>
                      <a:pt x="5" y="111"/>
                    </a:lnTo>
                    <a:lnTo>
                      <a:pt x="6" y="111"/>
                    </a:lnTo>
                    <a:lnTo>
                      <a:pt x="7" y="110"/>
                    </a:lnTo>
                    <a:lnTo>
                      <a:pt x="7" y="109"/>
                    </a:lnTo>
                    <a:lnTo>
                      <a:pt x="8" y="106"/>
                    </a:lnTo>
                    <a:lnTo>
                      <a:pt x="8" y="104"/>
                    </a:lnTo>
                    <a:lnTo>
                      <a:pt x="8" y="94"/>
                    </a:lnTo>
                    <a:lnTo>
                      <a:pt x="8" y="89"/>
                    </a:lnTo>
                    <a:lnTo>
                      <a:pt x="10" y="84"/>
                    </a:lnTo>
                    <a:lnTo>
                      <a:pt x="11" y="80"/>
                    </a:lnTo>
                    <a:lnTo>
                      <a:pt x="15" y="77"/>
                    </a:lnTo>
                    <a:lnTo>
                      <a:pt x="17" y="74"/>
                    </a:lnTo>
                    <a:lnTo>
                      <a:pt x="21" y="72"/>
                    </a:lnTo>
                    <a:lnTo>
                      <a:pt x="26" y="71"/>
                    </a:lnTo>
                    <a:lnTo>
                      <a:pt x="31" y="71"/>
                    </a:lnTo>
                    <a:lnTo>
                      <a:pt x="31" y="69"/>
                    </a:lnTo>
                    <a:lnTo>
                      <a:pt x="24" y="68"/>
                    </a:lnTo>
                    <a:lnTo>
                      <a:pt x="20" y="67"/>
                    </a:lnTo>
                    <a:lnTo>
                      <a:pt x="16" y="64"/>
                    </a:lnTo>
                    <a:lnTo>
                      <a:pt x="13" y="61"/>
                    </a:lnTo>
                    <a:lnTo>
                      <a:pt x="11" y="57"/>
                    </a:lnTo>
                    <a:lnTo>
                      <a:pt x="10" y="51"/>
                    </a:lnTo>
                    <a:lnTo>
                      <a:pt x="8" y="45"/>
                    </a:lnTo>
                    <a:lnTo>
                      <a:pt x="8" y="37"/>
                    </a:lnTo>
                    <a:lnTo>
                      <a:pt x="8" y="27"/>
                    </a:lnTo>
                    <a:lnTo>
                      <a:pt x="11" y="19"/>
                    </a:lnTo>
                    <a:lnTo>
                      <a:pt x="13" y="13"/>
                    </a:lnTo>
                    <a:lnTo>
                      <a:pt x="18" y="9"/>
                    </a:lnTo>
                    <a:lnTo>
                      <a:pt x="24" y="5"/>
                    </a:lnTo>
                    <a:lnTo>
                      <a:pt x="32" y="3"/>
                    </a:lnTo>
                    <a:lnTo>
                      <a:pt x="40" y="2"/>
                    </a:lnTo>
                    <a:lnTo>
                      <a:pt x="50" y="0"/>
                    </a:lnTo>
                    <a:lnTo>
                      <a:pt x="118" y="0"/>
                    </a:lnTo>
                    <a:lnTo>
                      <a:pt x="118" y="135"/>
                    </a:lnTo>
                    <a:lnTo>
                      <a:pt x="82" y="135"/>
                    </a:lnTo>
                    <a:lnTo>
                      <a:pt x="82" y="84"/>
                    </a:lnTo>
                    <a:lnTo>
                      <a:pt x="59" y="84"/>
                    </a:lnTo>
                    <a:lnTo>
                      <a:pt x="55" y="84"/>
                    </a:lnTo>
                    <a:lnTo>
                      <a:pt x="53" y="85"/>
                    </a:lnTo>
                    <a:lnTo>
                      <a:pt x="49" y="87"/>
                    </a:lnTo>
                    <a:lnTo>
                      <a:pt x="48" y="89"/>
                    </a:lnTo>
                    <a:lnTo>
                      <a:pt x="44" y="94"/>
                    </a:lnTo>
                    <a:lnTo>
                      <a:pt x="44" y="101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80" name="Freeform 560"/>
              <p:cNvSpPr>
                <a:spLocks/>
              </p:cNvSpPr>
              <p:nvPr userDrawn="1"/>
            </p:nvSpPr>
            <p:spPr bwMode="auto">
              <a:xfrm>
                <a:off x="493" y="2938"/>
                <a:ext cx="39" cy="45"/>
              </a:xfrm>
              <a:custGeom>
                <a:avLst/>
                <a:gdLst/>
                <a:ahLst/>
                <a:cxnLst>
                  <a:cxn ang="0">
                    <a:pos x="117" y="0"/>
                  </a:cxn>
                  <a:cxn ang="0">
                    <a:pos x="117" y="135"/>
                  </a:cxn>
                  <a:cxn ang="0">
                    <a:pos x="82" y="135"/>
                  </a:cxn>
                  <a:cxn ang="0">
                    <a:pos x="82" y="83"/>
                  </a:cxn>
                  <a:cxn ang="0">
                    <a:pos x="36" y="83"/>
                  </a:cxn>
                  <a:cxn ang="0">
                    <a:pos x="36" y="135"/>
                  </a:cxn>
                  <a:cxn ang="0">
                    <a:pos x="0" y="135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36" y="51"/>
                  </a:cxn>
                  <a:cxn ang="0">
                    <a:pos x="82" y="51"/>
                  </a:cxn>
                  <a:cxn ang="0">
                    <a:pos x="82" y="0"/>
                  </a:cxn>
                  <a:cxn ang="0">
                    <a:pos x="117" y="0"/>
                  </a:cxn>
                </a:cxnLst>
                <a:rect l="0" t="0" r="r" b="b"/>
                <a:pathLst>
                  <a:path w="117" h="135">
                    <a:moveTo>
                      <a:pt x="117" y="0"/>
                    </a:moveTo>
                    <a:lnTo>
                      <a:pt x="117" y="135"/>
                    </a:lnTo>
                    <a:lnTo>
                      <a:pt x="82" y="135"/>
                    </a:lnTo>
                    <a:lnTo>
                      <a:pt x="82" y="83"/>
                    </a:lnTo>
                    <a:lnTo>
                      <a:pt x="36" y="83"/>
                    </a:lnTo>
                    <a:lnTo>
                      <a:pt x="36" y="135"/>
                    </a:lnTo>
                    <a:lnTo>
                      <a:pt x="0" y="135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51"/>
                    </a:lnTo>
                    <a:lnTo>
                      <a:pt x="82" y="51"/>
                    </a:lnTo>
                    <a:lnTo>
                      <a:pt x="82" y="0"/>
                    </a:ln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81" name="Freeform 561"/>
              <p:cNvSpPr>
                <a:spLocks/>
              </p:cNvSpPr>
              <p:nvPr userDrawn="1"/>
            </p:nvSpPr>
            <p:spPr bwMode="auto">
              <a:xfrm>
                <a:off x="539" y="2938"/>
                <a:ext cx="39" cy="45"/>
              </a:xfrm>
              <a:custGeom>
                <a:avLst/>
                <a:gdLst/>
                <a:ahLst/>
                <a:cxnLst>
                  <a:cxn ang="0">
                    <a:pos x="117" y="96"/>
                  </a:cxn>
                  <a:cxn ang="0">
                    <a:pos x="115" y="109"/>
                  </a:cxn>
                  <a:cxn ang="0">
                    <a:pos x="109" y="121"/>
                  </a:cxn>
                  <a:cxn ang="0">
                    <a:pos x="98" y="130"/>
                  </a:cxn>
                  <a:cxn ang="0">
                    <a:pos x="83" y="135"/>
                  </a:cxn>
                  <a:cxn ang="0">
                    <a:pos x="71" y="136"/>
                  </a:cxn>
                  <a:cxn ang="0">
                    <a:pos x="54" y="136"/>
                  </a:cxn>
                  <a:cxn ang="0">
                    <a:pos x="40" y="136"/>
                  </a:cxn>
                  <a:cxn ang="0">
                    <a:pos x="27" y="133"/>
                  </a:cxn>
                  <a:cxn ang="0">
                    <a:pos x="17" y="128"/>
                  </a:cxn>
                  <a:cxn ang="0">
                    <a:pos x="8" y="121"/>
                  </a:cxn>
                  <a:cxn ang="0">
                    <a:pos x="2" y="111"/>
                  </a:cxn>
                  <a:cxn ang="0">
                    <a:pos x="0" y="95"/>
                  </a:cxn>
                  <a:cxn ang="0">
                    <a:pos x="0" y="51"/>
                  </a:cxn>
                  <a:cxn ang="0">
                    <a:pos x="2" y="29"/>
                  </a:cxn>
                  <a:cxn ang="0">
                    <a:pos x="10" y="14"/>
                  </a:cxn>
                  <a:cxn ang="0">
                    <a:pos x="23" y="5"/>
                  </a:cxn>
                  <a:cxn ang="0">
                    <a:pos x="40" y="0"/>
                  </a:cxn>
                  <a:cxn ang="0">
                    <a:pos x="62" y="0"/>
                  </a:cxn>
                  <a:cxn ang="0">
                    <a:pos x="82" y="0"/>
                  </a:cxn>
                  <a:cxn ang="0">
                    <a:pos x="97" y="4"/>
                  </a:cxn>
                  <a:cxn ang="0">
                    <a:pos x="108" y="11"/>
                  </a:cxn>
                  <a:cxn ang="0">
                    <a:pos x="114" y="24"/>
                  </a:cxn>
                  <a:cxn ang="0">
                    <a:pos x="117" y="43"/>
                  </a:cxn>
                  <a:cxn ang="0">
                    <a:pos x="80" y="48"/>
                  </a:cxn>
                  <a:cxn ang="0">
                    <a:pos x="80" y="40"/>
                  </a:cxn>
                  <a:cxn ang="0">
                    <a:pos x="76" y="35"/>
                  </a:cxn>
                  <a:cxn ang="0">
                    <a:pos x="70" y="32"/>
                  </a:cxn>
                  <a:cxn ang="0">
                    <a:pos x="62" y="31"/>
                  </a:cxn>
                  <a:cxn ang="0">
                    <a:pos x="51" y="31"/>
                  </a:cxn>
                  <a:cxn ang="0">
                    <a:pos x="43" y="34"/>
                  </a:cxn>
                  <a:cxn ang="0">
                    <a:pos x="38" y="40"/>
                  </a:cxn>
                  <a:cxn ang="0">
                    <a:pos x="37" y="50"/>
                  </a:cxn>
                  <a:cxn ang="0">
                    <a:pos x="35" y="77"/>
                  </a:cxn>
                  <a:cxn ang="0">
                    <a:pos x="37" y="88"/>
                  </a:cxn>
                  <a:cxn ang="0">
                    <a:pos x="38" y="95"/>
                  </a:cxn>
                  <a:cxn ang="0">
                    <a:pos x="42" y="101"/>
                  </a:cxn>
                  <a:cxn ang="0">
                    <a:pos x="48" y="104"/>
                  </a:cxn>
                  <a:cxn ang="0">
                    <a:pos x="59" y="105"/>
                  </a:cxn>
                  <a:cxn ang="0">
                    <a:pos x="75" y="103"/>
                  </a:cxn>
                  <a:cxn ang="0">
                    <a:pos x="78" y="98"/>
                  </a:cxn>
                  <a:cxn ang="0">
                    <a:pos x="80" y="88"/>
                  </a:cxn>
                  <a:cxn ang="0">
                    <a:pos x="117" y="84"/>
                  </a:cxn>
                </a:cxnLst>
                <a:rect l="0" t="0" r="r" b="b"/>
                <a:pathLst>
                  <a:path w="117" h="136">
                    <a:moveTo>
                      <a:pt x="117" y="88"/>
                    </a:moveTo>
                    <a:lnTo>
                      <a:pt x="117" y="96"/>
                    </a:lnTo>
                    <a:lnTo>
                      <a:pt x="117" y="103"/>
                    </a:lnTo>
                    <a:lnTo>
                      <a:pt x="115" y="109"/>
                    </a:lnTo>
                    <a:lnTo>
                      <a:pt x="113" y="115"/>
                    </a:lnTo>
                    <a:lnTo>
                      <a:pt x="109" y="121"/>
                    </a:lnTo>
                    <a:lnTo>
                      <a:pt x="104" y="126"/>
                    </a:lnTo>
                    <a:lnTo>
                      <a:pt x="98" y="130"/>
                    </a:lnTo>
                    <a:lnTo>
                      <a:pt x="91" y="133"/>
                    </a:lnTo>
                    <a:lnTo>
                      <a:pt x="83" y="135"/>
                    </a:lnTo>
                    <a:lnTo>
                      <a:pt x="78" y="136"/>
                    </a:lnTo>
                    <a:lnTo>
                      <a:pt x="71" y="136"/>
                    </a:lnTo>
                    <a:lnTo>
                      <a:pt x="62" y="136"/>
                    </a:lnTo>
                    <a:lnTo>
                      <a:pt x="54" y="136"/>
                    </a:lnTo>
                    <a:lnTo>
                      <a:pt x="46" y="136"/>
                    </a:lnTo>
                    <a:lnTo>
                      <a:pt x="40" y="136"/>
                    </a:lnTo>
                    <a:lnTo>
                      <a:pt x="34" y="135"/>
                    </a:lnTo>
                    <a:lnTo>
                      <a:pt x="27" y="133"/>
                    </a:lnTo>
                    <a:lnTo>
                      <a:pt x="22" y="131"/>
                    </a:lnTo>
                    <a:lnTo>
                      <a:pt x="17" y="128"/>
                    </a:lnTo>
                    <a:lnTo>
                      <a:pt x="12" y="126"/>
                    </a:lnTo>
                    <a:lnTo>
                      <a:pt x="8" y="121"/>
                    </a:lnTo>
                    <a:lnTo>
                      <a:pt x="5" y="116"/>
                    </a:lnTo>
                    <a:lnTo>
                      <a:pt x="2" y="111"/>
                    </a:lnTo>
                    <a:lnTo>
                      <a:pt x="1" y="104"/>
                    </a:lnTo>
                    <a:lnTo>
                      <a:pt x="0" y="95"/>
                    </a:lnTo>
                    <a:lnTo>
                      <a:pt x="0" y="85"/>
                    </a:lnTo>
                    <a:lnTo>
                      <a:pt x="0" y="51"/>
                    </a:lnTo>
                    <a:lnTo>
                      <a:pt x="0" y="39"/>
                    </a:lnTo>
                    <a:lnTo>
                      <a:pt x="2" y="29"/>
                    </a:lnTo>
                    <a:lnTo>
                      <a:pt x="6" y="20"/>
                    </a:lnTo>
                    <a:lnTo>
                      <a:pt x="10" y="14"/>
                    </a:lnTo>
                    <a:lnTo>
                      <a:pt x="16" y="9"/>
                    </a:lnTo>
                    <a:lnTo>
                      <a:pt x="23" y="5"/>
                    </a:lnTo>
                    <a:lnTo>
                      <a:pt x="32" y="3"/>
                    </a:lnTo>
                    <a:lnTo>
                      <a:pt x="40" y="0"/>
                    </a:lnTo>
                    <a:lnTo>
                      <a:pt x="50" y="0"/>
                    </a:lnTo>
                    <a:lnTo>
                      <a:pt x="62" y="0"/>
                    </a:lnTo>
                    <a:lnTo>
                      <a:pt x="73" y="0"/>
                    </a:lnTo>
                    <a:lnTo>
                      <a:pt x="82" y="0"/>
                    </a:lnTo>
                    <a:lnTo>
                      <a:pt x="89" y="2"/>
                    </a:lnTo>
                    <a:lnTo>
                      <a:pt x="97" y="4"/>
                    </a:lnTo>
                    <a:lnTo>
                      <a:pt x="103" y="7"/>
                    </a:lnTo>
                    <a:lnTo>
                      <a:pt x="108" y="11"/>
                    </a:lnTo>
                    <a:lnTo>
                      <a:pt x="112" y="16"/>
                    </a:lnTo>
                    <a:lnTo>
                      <a:pt x="114" y="24"/>
                    </a:lnTo>
                    <a:lnTo>
                      <a:pt x="117" y="32"/>
                    </a:lnTo>
                    <a:lnTo>
                      <a:pt x="117" y="43"/>
                    </a:lnTo>
                    <a:lnTo>
                      <a:pt x="117" y="48"/>
                    </a:lnTo>
                    <a:lnTo>
                      <a:pt x="80" y="48"/>
                    </a:lnTo>
                    <a:lnTo>
                      <a:pt x="80" y="43"/>
                    </a:lnTo>
                    <a:lnTo>
                      <a:pt x="80" y="40"/>
                    </a:lnTo>
                    <a:lnTo>
                      <a:pt x="77" y="37"/>
                    </a:lnTo>
                    <a:lnTo>
                      <a:pt x="76" y="35"/>
                    </a:lnTo>
                    <a:lnTo>
                      <a:pt x="73" y="32"/>
                    </a:lnTo>
                    <a:lnTo>
                      <a:pt x="70" y="32"/>
                    </a:lnTo>
                    <a:lnTo>
                      <a:pt x="66" y="31"/>
                    </a:lnTo>
                    <a:lnTo>
                      <a:pt x="62" y="31"/>
                    </a:lnTo>
                    <a:lnTo>
                      <a:pt x="59" y="31"/>
                    </a:lnTo>
                    <a:lnTo>
                      <a:pt x="51" y="31"/>
                    </a:lnTo>
                    <a:lnTo>
                      <a:pt x="46" y="32"/>
                    </a:lnTo>
                    <a:lnTo>
                      <a:pt x="43" y="34"/>
                    </a:lnTo>
                    <a:lnTo>
                      <a:pt x="40" y="36"/>
                    </a:lnTo>
                    <a:lnTo>
                      <a:pt x="38" y="40"/>
                    </a:lnTo>
                    <a:lnTo>
                      <a:pt x="37" y="43"/>
                    </a:lnTo>
                    <a:lnTo>
                      <a:pt x="37" y="50"/>
                    </a:lnTo>
                    <a:lnTo>
                      <a:pt x="35" y="56"/>
                    </a:lnTo>
                    <a:lnTo>
                      <a:pt x="35" y="77"/>
                    </a:lnTo>
                    <a:lnTo>
                      <a:pt x="35" y="83"/>
                    </a:lnTo>
                    <a:lnTo>
                      <a:pt x="37" y="88"/>
                    </a:lnTo>
                    <a:lnTo>
                      <a:pt x="37" y="91"/>
                    </a:lnTo>
                    <a:lnTo>
                      <a:pt x="38" y="95"/>
                    </a:lnTo>
                    <a:lnTo>
                      <a:pt x="39" y="99"/>
                    </a:lnTo>
                    <a:lnTo>
                      <a:pt x="42" y="101"/>
                    </a:lnTo>
                    <a:lnTo>
                      <a:pt x="44" y="103"/>
                    </a:lnTo>
                    <a:lnTo>
                      <a:pt x="48" y="104"/>
                    </a:lnTo>
                    <a:lnTo>
                      <a:pt x="53" y="105"/>
                    </a:lnTo>
                    <a:lnTo>
                      <a:pt x="59" y="105"/>
                    </a:lnTo>
                    <a:lnTo>
                      <a:pt x="69" y="104"/>
                    </a:lnTo>
                    <a:lnTo>
                      <a:pt x="75" y="103"/>
                    </a:lnTo>
                    <a:lnTo>
                      <a:pt x="77" y="100"/>
                    </a:lnTo>
                    <a:lnTo>
                      <a:pt x="78" y="98"/>
                    </a:lnTo>
                    <a:lnTo>
                      <a:pt x="80" y="93"/>
                    </a:lnTo>
                    <a:lnTo>
                      <a:pt x="80" y="88"/>
                    </a:lnTo>
                    <a:lnTo>
                      <a:pt x="80" y="84"/>
                    </a:lnTo>
                    <a:lnTo>
                      <a:pt x="117" y="84"/>
                    </a:lnTo>
                    <a:lnTo>
                      <a:pt x="117" y="8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82" name="Freeform 562"/>
              <p:cNvSpPr>
                <a:spLocks/>
              </p:cNvSpPr>
              <p:nvPr userDrawn="1"/>
            </p:nvSpPr>
            <p:spPr bwMode="auto">
              <a:xfrm>
                <a:off x="583" y="2938"/>
                <a:ext cx="40" cy="45"/>
              </a:xfrm>
              <a:custGeom>
                <a:avLst/>
                <a:gdLst/>
                <a:ahLst/>
                <a:cxnLst>
                  <a:cxn ang="0">
                    <a:pos x="97" y="135"/>
                  </a:cxn>
                  <a:cxn ang="0">
                    <a:pos x="88" y="133"/>
                  </a:cxn>
                  <a:cxn ang="0">
                    <a:pos x="82" y="130"/>
                  </a:cxn>
                  <a:cxn ang="0">
                    <a:pos x="77" y="123"/>
                  </a:cxn>
                  <a:cxn ang="0">
                    <a:pos x="76" y="115"/>
                  </a:cxn>
                  <a:cxn ang="0">
                    <a:pos x="76" y="91"/>
                  </a:cxn>
                  <a:cxn ang="0">
                    <a:pos x="71" y="84"/>
                  </a:cxn>
                  <a:cxn ang="0">
                    <a:pos x="65" y="83"/>
                  </a:cxn>
                  <a:cxn ang="0">
                    <a:pos x="35" y="83"/>
                  </a:cxn>
                  <a:cxn ang="0">
                    <a:pos x="0" y="135"/>
                  </a:cxn>
                  <a:cxn ang="0">
                    <a:pos x="35" y="0"/>
                  </a:cxn>
                  <a:cxn ang="0">
                    <a:pos x="60" y="51"/>
                  </a:cxn>
                  <a:cxn ang="0">
                    <a:pos x="67" y="50"/>
                  </a:cxn>
                  <a:cxn ang="0">
                    <a:pos x="72" y="47"/>
                  </a:cxn>
                  <a:cxn ang="0">
                    <a:pos x="76" y="35"/>
                  </a:cxn>
                  <a:cxn ang="0">
                    <a:pos x="76" y="16"/>
                  </a:cxn>
                  <a:cxn ang="0">
                    <a:pos x="78" y="9"/>
                  </a:cxn>
                  <a:cxn ang="0">
                    <a:pos x="83" y="4"/>
                  </a:cxn>
                  <a:cxn ang="0">
                    <a:pos x="92" y="2"/>
                  </a:cxn>
                  <a:cxn ang="0">
                    <a:pos x="119" y="0"/>
                  </a:cxn>
                  <a:cxn ang="0">
                    <a:pos x="119" y="24"/>
                  </a:cxn>
                  <a:cxn ang="0">
                    <a:pos x="117" y="24"/>
                  </a:cxn>
                  <a:cxn ang="0">
                    <a:pos x="114" y="24"/>
                  </a:cxn>
                  <a:cxn ang="0">
                    <a:pos x="112" y="26"/>
                  </a:cxn>
                  <a:cxn ang="0">
                    <a:pos x="110" y="30"/>
                  </a:cxn>
                  <a:cxn ang="0">
                    <a:pos x="110" y="42"/>
                  </a:cxn>
                  <a:cxn ang="0">
                    <a:pos x="109" y="52"/>
                  </a:cxn>
                  <a:cxn ang="0">
                    <a:pos x="104" y="59"/>
                  </a:cxn>
                  <a:cxn ang="0">
                    <a:pos x="98" y="64"/>
                  </a:cxn>
                  <a:cxn ang="0">
                    <a:pos x="88" y="66"/>
                  </a:cxn>
                  <a:cxn ang="0">
                    <a:pos x="93" y="67"/>
                  </a:cxn>
                  <a:cxn ang="0">
                    <a:pos x="102" y="71"/>
                  </a:cxn>
                  <a:cxn ang="0">
                    <a:pos x="108" y="77"/>
                  </a:cxn>
                  <a:cxn ang="0">
                    <a:pos x="112" y="85"/>
                  </a:cxn>
                  <a:cxn ang="0">
                    <a:pos x="112" y="104"/>
                  </a:cxn>
                  <a:cxn ang="0">
                    <a:pos x="113" y="109"/>
                  </a:cxn>
                  <a:cxn ang="0">
                    <a:pos x="114" y="111"/>
                  </a:cxn>
                  <a:cxn ang="0">
                    <a:pos x="117" y="112"/>
                  </a:cxn>
                  <a:cxn ang="0">
                    <a:pos x="120" y="112"/>
                  </a:cxn>
                </a:cxnLst>
                <a:rect l="0" t="0" r="r" b="b"/>
                <a:pathLst>
                  <a:path w="120" h="135">
                    <a:moveTo>
                      <a:pt x="120" y="135"/>
                    </a:moveTo>
                    <a:lnTo>
                      <a:pt x="97" y="135"/>
                    </a:lnTo>
                    <a:lnTo>
                      <a:pt x="92" y="135"/>
                    </a:lnTo>
                    <a:lnTo>
                      <a:pt x="88" y="133"/>
                    </a:lnTo>
                    <a:lnTo>
                      <a:pt x="85" y="132"/>
                    </a:lnTo>
                    <a:lnTo>
                      <a:pt x="82" y="130"/>
                    </a:lnTo>
                    <a:lnTo>
                      <a:pt x="80" y="127"/>
                    </a:lnTo>
                    <a:lnTo>
                      <a:pt x="77" y="123"/>
                    </a:lnTo>
                    <a:lnTo>
                      <a:pt x="77" y="120"/>
                    </a:lnTo>
                    <a:lnTo>
                      <a:pt x="76" y="115"/>
                    </a:lnTo>
                    <a:lnTo>
                      <a:pt x="76" y="99"/>
                    </a:lnTo>
                    <a:lnTo>
                      <a:pt x="76" y="91"/>
                    </a:lnTo>
                    <a:lnTo>
                      <a:pt x="72" y="87"/>
                    </a:lnTo>
                    <a:lnTo>
                      <a:pt x="71" y="84"/>
                    </a:lnTo>
                    <a:lnTo>
                      <a:pt x="69" y="83"/>
                    </a:lnTo>
                    <a:lnTo>
                      <a:pt x="65" y="83"/>
                    </a:lnTo>
                    <a:lnTo>
                      <a:pt x="61" y="83"/>
                    </a:lnTo>
                    <a:lnTo>
                      <a:pt x="35" y="83"/>
                    </a:lnTo>
                    <a:lnTo>
                      <a:pt x="35" y="135"/>
                    </a:lnTo>
                    <a:lnTo>
                      <a:pt x="0" y="135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51"/>
                    </a:lnTo>
                    <a:lnTo>
                      <a:pt x="60" y="51"/>
                    </a:lnTo>
                    <a:lnTo>
                      <a:pt x="64" y="51"/>
                    </a:lnTo>
                    <a:lnTo>
                      <a:pt x="67" y="50"/>
                    </a:lnTo>
                    <a:lnTo>
                      <a:pt x="70" y="48"/>
                    </a:lnTo>
                    <a:lnTo>
                      <a:pt x="72" y="47"/>
                    </a:lnTo>
                    <a:lnTo>
                      <a:pt x="75" y="42"/>
                    </a:lnTo>
                    <a:lnTo>
                      <a:pt x="76" y="35"/>
                    </a:lnTo>
                    <a:lnTo>
                      <a:pt x="76" y="21"/>
                    </a:lnTo>
                    <a:lnTo>
                      <a:pt x="76" y="16"/>
                    </a:lnTo>
                    <a:lnTo>
                      <a:pt x="77" y="13"/>
                    </a:lnTo>
                    <a:lnTo>
                      <a:pt x="78" y="9"/>
                    </a:lnTo>
                    <a:lnTo>
                      <a:pt x="81" y="7"/>
                    </a:lnTo>
                    <a:lnTo>
                      <a:pt x="83" y="4"/>
                    </a:lnTo>
                    <a:lnTo>
                      <a:pt x="87" y="3"/>
                    </a:lnTo>
                    <a:lnTo>
                      <a:pt x="92" y="2"/>
                    </a:lnTo>
                    <a:lnTo>
                      <a:pt x="96" y="0"/>
                    </a:lnTo>
                    <a:lnTo>
                      <a:pt x="119" y="0"/>
                    </a:lnTo>
                    <a:lnTo>
                      <a:pt x="119" y="24"/>
                    </a:lnTo>
                    <a:lnTo>
                      <a:pt x="119" y="24"/>
                    </a:lnTo>
                    <a:lnTo>
                      <a:pt x="118" y="24"/>
                    </a:lnTo>
                    <a:lnTo>
                      <a:pt x="117" y="24"/>
                    </a:lnTo>
                    <a:lnTo>
                      <a:pt x="115" y="24"/>
                    </a:lnTo>
                    <a:lnTo>
                      <a:pt x="114" y="24"/>
                    </a:lnTo>
                    <a:lnTo>
                      <a:pt x="113" y="25"/>
                    </a:lnTo>
                    <a:lnTo>
                      <a:pt x="112" y="26"/>
                    </a:lnTo>
                    <a:lnTo>
                      <a:pt x="110" y="27"/>
                    </a:lnTo>
                    <a:lnTo>
                      <a:pt x="110" y="30"/>
                    </a:lnTo>
                    <a:lnTo>
                      <a:pt x="110" y="32"/>
                    </a:lnTo>
                    <a:lnTo>
                      <a:pt x="110" y="42"/>
                    </a:lnTo>
                    <a:lnTo>
                      <a:pt x="110" y="48"/>
                    </a:lnTo>
                    <a:lnTo>
                      <a:pt x="109" y="52"/>
                    </a:lnTo>
                    <a:lnTo>
                      <a:pt x="107" y="57"/>
                    </a:lnTo>
                    <a:lnTo>
                      <a:pt x="104" y="59"/>
                    </a:lnTo>
                    <a:lnTo>
                      <a:pt x="102" y="62"/>
                    </a:lnTo>
                    <a:lnTo>
                      <a:pt x="98" y="64"/>
                    </a:lnTo>
                    <a:lnTo>
                      <a:pt x="93" y="66"/>
                    </a:lnTo>
                    <a:lnTo>
                      <a:pt x="88" y="66"/>
                    </a:lnTo>
                    <a:lnTo>
                      <a:pt x="88" y="67"/>
                    </a:lnTo>
                    <a:lnTo>
                      <a:pt x="93" y="67"/>
                    </a:lnTo>
                    <a:lnTo>
                      <a:pt x="98" y="68"/>
                    </a:lnTo>
                    <a:lnTo>
                      <a:pt x="102" y="71"/>
                    </a:lnTo>
                    <a:lnTo>
                      <a:pt x="106" y="73"/>
                    </a:lnTo>
                    <a:lnTo>
                      <a:pt x="108" y="77"/>
                    </a:lnTo>
                    <a:lnTo>
                      <a:pt x="110" y="80"/>
                    </a:lnTo>
                    <a:lnTo>
                      <a:pt x="112" y="85"/>
                    </a:lnTo>
                    <a:lnTo>
                      <a:pt x="112" y="90"/>
                    </a:lnTo>
                    <a:lnTo>
                      <a:pt x="112" y="104"/>
                    </a:lnTo>
                    <a:lnTo>
                      <a:pt x="112" y="106"/>
                    </a:lnTo>
                    <a:lnTo>
                      <a:pt x="113" y="109"/>
                    </a:lnTo>
                    <a:lnTo>
                      <a:pt x="113" y="110"/>
                    </a:lnTo>
                    <a:lnTo>
                      <a:pt x="114" y="111"/>
                    </a:lnTo>
                    <a:lnTo>
                      <a:pt x="115" y="111"/>
                    </a:lnTo>
                    <a:lnTo>
                      <a:pt x="117" y="112"/>
                    </a:lnTo>
                    <a:lnTo>
                      <a:pt x="118" y="112"/>
                    </a:lnTo>
                    <a:lnTo>
                      <a:pt x="120" y="112"/>
                    </a:lnTo>
                    <a:lnTo>
                      <a:pt x="120" y="135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83" name="Freeform 563"/>
              <p:cNvSpPr>
                <a:spLocks/>
              </p:cNvSpPr>
              <p:nvPr userDrawn="1"/>
            </p:nvSpPr>
            <p:spPr bwMode="auto">
              <a:xfrm>
                <a:off x="3055" y="3680"/>
                <a:ext cx="39" cy="44"/>
              </a:xfrm>
              <a:custGeom>
                <a:avLst/>
                <a:gdLst/>
                <a:ahLst/>
                <a:cxnLst>
                  <a:cxn ang="0">
                    <a:pos x="118" y="0"/>
                  </a:cxn>
                  <a:cxn ang="0">
                    <a:pos x="118" y="133"/>
                  </a:cxn>
                  <a:cxn ang="0">
                    <a:pos x="83" y="133"/>
                  </a:cxn>
                  <a:cxn ang="0">
                    <a:pos x="83" y="81"/>
                  </a:cxn>
                  <a:cxn ang="0">
                    <a:pos x="36" y="81"/>
                  </a:cxn>
                  <a:cxn ang="0">
                    <a:pos x="36" y="133"/>
                  </a:cxn>
                  <a:cxn ang="0">
                    <a:pos x="0" y="133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36" y="50"/>
                  </a:cxn>
                  <a:cxn ang="0">
                    <a:pos x="83" y="50"/>
                  </a:cxn>
                  <a:cxn ang="0">
                    <a:pos x="83" y="0"/>
                  </a:cxn>
                  <a:cxn ang="0">
                    <a:pos x="118" y="0"/>
                  </a:cxn>
                </a:cxnLst>
                <a:rect l="0" t="0" r="r" b="b"/>
                <a:pathLst>
                  <a:path w="118" h="133">
                    <a:moveTo>
                      <a:pt x="118" y="0"/>
                    </a:moveTo>
                    <a:lnTo>
                      <a:pt x="118" y="133"/>
                    </a:lnTo>
                    <a:lnTo>
                      <a:pt x="83" y="133"/>
                    </a:lnTo>
                    <a:lnTo>
                      <a:pt x="83" y="81"/>
                    </a:lnTo>
                    <a:lnTo>
                      <a:pt x="36" y="81"/>
                    </a:lnTo>
                    <a:lnTo>
                      <a:pt x="36" y="133"/>
                    </a:lnTo>
                    <a:lnTo>
                      <a:pt x="0" y="133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50"/>
                    </a:lnTo>
                    <a:lnTo>
                      <a:pt x="83" y="50"/>
                    </a:lnTo>
                    <a:lnTo>
                      <a:pt x="83" y="0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84" name="Freeform 564"/>
              <p:cNvSpPr>
                <a:spLocks noEditPoints="1"/>
              </p:cNvSpPr>
              <p:nvPr userDrawn="1"/>
            </p:nvSpPr>
            <p:spPr bwMode="auto">
              <a:xfrm>
                <a:off x="3100" y="3679"/>
                <a:ext cx="42" cy="46"/>
              </a:xfrm>
              <a:custGeom>
                <a:avLst/>
                <a:gdLst/>
                <a:ahLst/>
                <a:cxnLst>
                  <a:cxn ang="0">
                    <a:pos x="50" y="136"/>
                  </a:cxn>
                  <a:cxn ang="0">
                    <a:pos x="33" y="133"/>
                  </a:cxn>
                  <a:cxn ang="0">
                    <a:pos x="17" y="127"/>
                  </a:cxn>
                  <a:cxn ang="0">
                    <a:pos x="7" y="116"/>
                  </a:cxn>
                  <a:cxn ang="0">
                    <a:pos x="1" y="99"/>
                  </a:cxn>
                  <a:cxn ang="0">
                    <a:pos x="0" y="50"/>
                  </a:cxn>
                  <a:cxn ang="0">
                    <a:pos x="1" y="36"/>
                  </a:cxn>
                  <a:cxn ang="0">
                    <a:pos x="5" y="24"/>
                  </a:cxn>
                  <a:cxn ang="0">
                    <a:pos x="9" y="15"/>
                  </a:cxn>
                  <a:cxn ang="0">
                    <a:pos x="17" y="9"/>
                  </a:cxn>
                  <a:cxn ang="0">
                    <a:pos x="37" y="2"/>
                  </a:cxn>
                  <a:cxn ang="0">
                    <a:pos x="61" y="0"/>
                  </a:cxn>
                  <a:cxn ang="0">
                    <a:pos x="87" y="2"/>
                  </a:cxn>
                  <a:cxn ang="0">
                    <a:pos x="105" y="9"/>
                  </a:cxn>
                  <a:cxn ang="0">
                    <a:pos x="114" y="15"/>
                  </a:cxn>
                  <a:cxn ang="0">
                    <a:pos x="119" y="24"/>
                  </a:cxn>
                  <a:cxn ang="0">
                    <a:pos x="123" y="36"/>
                  </a:cxn>
                  <a:cxn ang="0">
                    <a:pos x="124" y="50"/>
                  </a:cxn>
                  <a:cxn ang="0">
                    <a:pos x="123" y="99"/>
                  </a:cxn>
                  <a:cxn ang="0">
                    <a:pos x="117" y="116"/>
                  </a:cxn>
                  <a:cxn ang="0">
                    <a:pos x="107" y="127"/>
                  </a:cxn>
                  <a:cxn ang="0">
                    <a:pos x="91" y="133"/>
                  </a:cxn>
                  <a:cxn ang="0">
                    <a:pos x="72" y="136"/>
                  </a:cxn>
                  <a:cxn ang="0">
                    <a:pos x="61" y="105"/>
                  </a:cxn>
                  <a:cxn ang="0">
                    <a:pos x="73" y="104"/>
                  </a:cxn>
                  <a:cxn ang="0">
                    <a:pos x="82" y="101"/>
                  </a:cxn>
                  <a:cxn ang="0">
                    <a:pos x="86" y="95"/>
                  </a:cxn>
                  <a:cxn ang="0">
                    <a:pos x="87" y="83"/>
                  </a:cxn>
                  <a:cxn ang="0">
                    <a:pos x="87" y="47"/>
                  </a:cxn>
                  <a:cxn ang="0">
                    <a:pos x="83" y="37"/>
                  </a:cxn>
                  <a:cxn ang="0">
                    <a:pos x="78" y="34"/>
                  </a:cxn>
                  <a:cxn ang="0">
                    <a:pos x="69" y="31"/>
                  </a:cxn>
                  <a:cxn ang="0">
                    <a:pos x="55" y="31"/>
                  </a:cxn>
                  <a:cxn ang="0">
                    <a:pos x="45" y="34"/>
                  </a:cxn>
                  <a:cxn ang="0">
                    <a:pos x="39" y="37"/>
                  </a:cxn>
                  <a:cxn ang="0">
                    <a:pos x="37" y="47"/>
                  </a:cxn>
                  <a:cxn ang="0">
                    <a:pos x="37" y="83"/>
                  </a:cxn>
                  <a:cxn ang="0">
                    <a:pos x="38" y="95"/>
                  </a:cxn>
                  <a:cxn ang="0">
                    <a:pos x="41" y="101"/>
                  </a:cxn>
                  <a:cxn ang="0">
                    <a:pos x="49" y="104"/>
                  </a:cxn>
                  <a:cxn ang="0">
                    <a:pos x="61" y="105"/>
                  </a:cxn>
                </a:cxnLst>
                <a:rect l="0" t="0" r="r" b="b"/>
                <a:pathLst>
                  <a:path w="124" h="136">
                    <a:moveTo>
                      <a:pt x="61" y="136"/>
                    </a:moveTo>
                    <a:lnTo>
                      <a:pt x="50" y="136"/>
                    </a:lnTo>
                    <a:lnTo>
                      <a:pt x="41" y="135"/>
                    </a:lnTo>
                    <a:lnTo>
                      <a:pt x="33" y="133"/>
                    </a:lnTo>
                    <a:lnTo>
                      <a:pt x="24" y="131"/>
                    </a:lnTo>
                    <a:lnTo>
                      <a:pt x="17" y="127"/>
                    </a:lnTo>
                    <a:lnTo>
                      <a:pt x="11" y="122"/>
                    </a:lnTo>
                    <a:lnTo>
                      <a:pt x="7" y="116"/>
                    </a:lnTo>
                    <a:lnTo>
                      <a:pt x="3" y="107"/>
                    </a:lnTo>
                    <a:lnTo>
                      <a:pt x="1" y="99"/>
                    </a:lnTo>
                    <a:lnTo>
                      <a:pt x="0" y="87"/>
                    </a:lnTo>
                    <a:lnTo>
                      <a:pt x="0" y="50"/>
                    </a:lnTo>
                    <a:lnTo>
                      <a:pt x="0" y="42"/>
                    </a:lnTo>
                    <a:lnTo>
                      <a:pt x="1" y="36"/>
                    </a:lnTo>
                    <a:lnTo>
                      <a:pt x="2" y="30"/>
                    </a:lnTo>
                    <a:lnTo>
                      <a:pt x="5" y="24"/>
                    </a:lnTo>
                    <a:lnTo>
                      <a:pt x="7" y="20"/>
                    </a:lnTo>
                    <a:lnTo>
                      <a:pt x="9" y="15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7" y="5"/>
                    </a:lnTo>
                    <a:lnTo>
                      <a:pt x="37" y="2"/>
                    </a:lnTo>
                    <a:lnTo>
                      <a:pt x="48" y="0"/>
                    </a:lnTo>
                    <a:lnTo>
                      <a:pt x="61" y="0"/>
                    </a:lnTo>
                    <a:lnTo>
                      <a:pt x="75" y="0"/>
                    </a:lnTo>
                    <a:lnTo>
                      <a:pt x="87" y="2"/>
                    </a:lnTo>
                    <a:lnTo>
                      <a:pt x="97" y="5"/>
                    </a:lnTo>
                    <a:lnTo>
                      <a:pt x="105" y="9"/>
                    </a:lnTo>
                    <a:lnTo>
                      <a:pt x="110" y="13"/>
                    </a:lnTo>
                    <a:lnTo>
                      <a:pt x="114" y="15"/>
                    </a:lnTo>
                    <a:lnTo>
                      <a:pt x="117" y="20"/>
                    </a:lnTo>
                    <a:lnTo>
                      <a:pt x="119" y="24"/>
                    </a:lnTo>
                    <a:lnTo>
                      <a:pt x="121" y="30"/>
                    </a:lnTo>
                    <a:lnTo>
                      <a:pt x="123" y="36"/>
                    </a:lnTo>
                    <a:lnTo>
                      <a:pt x="123" y="42"/>
                    </a:lnTo>
                    <a:lnTo>
                      <a:pt x="124" y="50"/>
                    </a:lnTo>
                    <a:lnTo>
                      <a:pt x="124" y="87"/>
                    </a:lnTo>
                    <a:lnTo>
                      <a:pt x="123" y="99"/>
                    </a:lnTo>
                    <a:lnTo>
                      <a:pt x="120" y="107"/>
                    </a:lnTo>
                    <a:lnTo>
                      <a:pt x="117" y="116"/>
                    </a:lnTo>
                    <a:lnTo>
                      <a:pt x="112" y="122"/>
                    </a:lnTo>
                    <a:lnTo>
                      <a:pt x="107" y="127"/>
                    </a:lnTo>
                    <a:lnTo>
                      <a:pt x="99" y="131"/>
                    </a:lnTo>
                    <a:lnTo>
                      <a:pt x="91" y="133"/>
                    </a:lnTo>
                    <a:lnTo>
                      <a:pt x="82" y="135"/>
                    </a:lnTo>
                    <a:lnTo>
                      <a:pt x="72" y="136"/>
                    </a:lnTo>
                    <a:lnTo>
                      <a:pt x="61" y="136"/>
                    </a:lnTo>
                    <a:close/>
                    <a:moveTo>
                      <a:pt x="61" y="105"/>
                    </a:moveTo>
                    <a:lnTo>
                      <a:pt x="69" y="105"/>
                    </a:lnTo>
                    <a:lnTo>
                      <a:pt x="73" y="104"/>
                    </a:lnTo>
                    <a:lnTo>
                      <a:pt x="78" y="103"/>
                    </a:lnTo>
                    <a:lnTo>
                      <a:pt x="82" y="101"/>
                    </a:lnTo>
                    <a:lnTo>
                      <a:pt x="83" y="99"/>
                    </a:lnTo>
                    <a:lnTo>
                      <a:pt x="86" y="95"/>
                    </a:lnTo>
                    <a:lnTo>
                      <a:pt x="87" y="89"/>
                    </a:lnTo>
                    <a:lnTo>
                      <a:pt x="87" y="83"/>
                    </a:lnTo>
                    <a:lnTo>
                      <a:pt x="87" y="53"/>
                    </a:lnTo>
                    <a:lnTo>
                      <a:pt x="87" y="47"/>
                    </a:lnTo>
                    <a:lnTo>
                      <a:pt x="86" y="41"/>
                    </a:lnTo>
                    <a:lnTo>
                      <a:pt x="83" y="37"/>
                    </a:lnTo>
                    <a:lnTo>
                      <a:pt x="82" y="35"/>
                    </a:lnTo>
                    <a:lnTo>
                      <a:pt x="78" y="34"/>
                    </a:lnTo>
                    <a:lnTo>
                      <a:pt x="73" y="32"/>
                    </a:lnTo>
                    <a:lnTo>
                      <a:pt x="69" y="31"/>
                    </a:lnTo>
                    <a:lnTo>
                      <a:pt x="61" y="31"/>
                    </a:lnTo>
                    <a:lnTo>
                      <a:pt x="55" y="31"/>
                    </a:lnTo>
                    <a:lnTo>
                      <a:pt x="49" y="32"/>
                    </a:lnTo>
                    <a:lnTo>
                      <a:pt x="45" y="34"/>
                    </a:lnTo>
                    <a:lnTo>
                      <a:pt x="41" y="35"/>
                    </a:lnTo>
                    <a:lnTo>
                      <a:pt x="39" y="37"/>
                    </a:lnTo>
                    <a:lnTo>
                      <a:pt x="38" y="41"/>
                    </a:lnTo>
                    <a:lnTo>
                      <a:pt x="37" y="47"/>
                    </a:lnTo>
                    <a:lnTo>
                      <a:pt x="37" y="53"/>
                    </a:lnTo>
                    <a:lnTo>
                      <a:pt x="37" y="83"/>
                    </a:lnTo>
                    <a:lnTo>
                      <a:pt x="37" y="89"/>
                    </a:lnTo>
                    <a:lnTo>
                      <a:pt x="38" y="95"/>
                    </a:lnTo>
                    <a:lnTo>
                      <a:pt x="39" y="99"/>
                    </a:lnTo>
                    <a:lnTo>
                      <a:pt x="41" y="101"/>
                    </a:lnTo>
                    <a:lnTo>
                      <a:pt x="45" y="103"/>
                    </a:lnTo>
                    <a:lnTo>
                      <a:pt x="49" y="104"/>
                    </a:lnTo>
                    <a:lnTo>
                      <a:pt x="55" y="105"/>
                    </a:lnTo>
                    <a:lnTo>
                      <a:pt x="61" y="105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85" name="Freeform 565"/>
              <p:cNvSpPr>
                <a:spLocks noEditPoints="1"/>
              </p:cNvSpPr>
              <p:nvPr userDrawn="1"/>
            </p:nvSpPr>
            <p:spPr bwMode="auto">
              <a:xfrm>
                <a:off x="3147" y="3680"/>
                <a:ext cx="38" cy="4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0" y="0"/>
                  </a:cxn>
                  <a:cxn ang="0">
                    <a:pos x="96" y="3"/>
                  </a:cxn>
                  <a:cxn ang="0">
                    <a:pos x="107" y="11"/>
                  </a:cxn>
                  <a:cxn ang="0">
                    <a:pos x="112" y="24"/>
                  </a:cxn>
                  <a:cxn ang="0">
                    <a:pos x="112" y="40"/>
                  </a:cxn>
                  <a:cxn ang="0">
                    <a:pos x="109" y="51"/>
                  </a:cxn>
                  <a:cxn ang="0">
                    <a:pos x="106" y="59"/>
                  </a:cxn>
                  <a:cxn ang="0">
                    <a:pos x="97" y="62"/>
                  </a:cxn>
                  <a:cxn ang="0">
                    <a:pos x="91" y="66"/>
                  </a:cxn>
                  <a:cxn ang="0">
                    <a:pos x="103" y="69"/>
                  </a:cxn>
                  <a:cxn ang="0">
                    <a:pos x="109" y="75"/>
                  </a:cxn>
                  <a:cxn ang="0">
                    <a:pos x="113" y="83"/>
                  </a:cxn>
                  <a:cxn ang="0">
                    <a:pos x="114" y="96"/>
                  </a:cxn>
                  <a:cxn ang="0">
                    <a:pos x="113" y="112"/>
                  </a:cxn>
                  <a:cxn ang="0">
                    <a:pos x="107" y="123"/>
                  </a:cxn>
                  <a:cxn ang="0">
                    <a:pos x="98" y="129"/>
                  </a:cxn>
                  <a:cxn ang="0">
                    <a:pos x="86" y="133"/>
                  </a:cxn>
                  <a:cxn ang="0">
                    <a:pos x="71" y="133"/>
                  </a:cxn>
                  <a:cxn ang="0">
                    <a:pos x="36" y="29"/>
                  </a:cxn>
                  <a:cxn ang="0">
                    <a:pos x="61" y="53"/>
                  </a:cxn>
                  <a:cxn ang="0">
                    <a:pos x="74" y="50"/>
                  </a:cxn>
                  <a:cxn ang="0">
                    <a:pos x="76" y="40"/>
                  </a:cxn>
                  <a:cxn ang="0">
                    <a:pos x="75" y="32"/>
                  </a:cxn>
                  <a:cxn ang="0">
                    <a:pos x="65" y="29"/>
                  </a:cxn>
                  <a:cxn ang="0">
                    <a:pos x="36" y="77"/>
                  </a:cxn>
                  <a:cxn ang="0">
                    <a:pos x="63" y="104"/>
                  </a:cxn>
                  <a:cxn ang="0">
                    <a:pos x="75" y="101"/>
                  </a:cxn>
                  <a:cxn ang="0">
                    <a:pos x="77" y="97"/>
                  </a:cxn>
                  <a:cxn ang="0">
                    <a:pos x="79" y="91"/>
                  </a:cxn>
                  <a:cxn ang="0">
                    <a:pos x="75" y="80"/>
                  </a:cxn>
                  <a:cxn ang="0">
                    <a:pos x="63" y="77"/>
                  </a:cxn>
                </a:cxnLst>
                <a:rect l="0" t="0" r="r" b="b"/>
                <a:pathLst>
                  <a:path w="114" h="133">
                    <a:moveTo>
                      <a:pt x="0" y="133"/>
                    </a:moveTo>
                    <a:lnTo>
                      <a:pt x="0" y="0"/>
                    </a:lnTo>
                    <a:lnTo>
                      <a:pt x="70" y="0"/>
                    </a:lnTo>
                    <a:lnTo>
                      <a:pt x="80" y="0"/>
                    </a:lnTo>
                    <a:lnTo>
                      <a:pt x="90" y="1"/>
                    </a:lnTo>
                    <a:lnTo>
                      <a:pt x="96" y="3"/>
                    </a:lnTo>
                    <a:lnTo>
                      <a:pt x="102" y="6"/>
                    </a:lnTo>
                    <a:lnTo>
                      <a:pt x="107" y="11"/>
                    </a:lnTo>
                    <a:lnTo>
                      <a:pt x="109" y="17"/>
                    </a:lnTo>
                    <a:lnTo>
                      <a:pt x="112" y="24"/>
                    </a:lnTo>
                    <a:lnTo>
                      <a:pt x="112" y="34"/>
                    </a:lnTo>
                    <a:lnTo>
                      <a:pt x="112" y="40"/>
                    </a:lnTo>
                    <a:lnTo>
                      <a:pt x="112" y="46"/>
                    </a:lnTo>
                    <a:lnTo>
                      <a:pt x="109" y="51"/>
                    </a:lnTo>
                    <a:lnTo>
                      <a:pt x="108" y="55"/>
                    </a:lnTo>
                    <a:lnTo>
                      <a:pt x="106" y="59"/>
                    </a:lnTo>
                    <a:lnTo>
                      <a:pt x="102" y="61"/>
                    </a:lnTo>
                    <a:lnTo>
                      <a:pt x="97" y="62"/>
                    </a:lnTo>
                    <a:lnTo>
                      <a:pt x="91" y="65"/>
                    </a:lnTo>
                    <a:lnTo>
                      <a:pt x="91" y="66"/>
                    </a:lnTo>
                    <a:lnTo>
                      <a:pt x="97" y="66"/>
                    </a:lnTo>
                    <a:lnTo>
                      <a:pt x="103" y="69"/>
                    </a:lnTo>
                    <a:lnTo>
                      <a:pt x="107" y="71"/>
                    </a:lnTo>
                    <a:lnTo>
                      <a:pt x="109" y="75"/>
                    </a:lnTo>
                    <a:lnTo>
                      <a:pt x="112" y="78"/>
                    </a:lnTo>
                    <a:lnTo>
                      <a:pt x="113" y="83"/>
                    </a:lnTo>
                    <a:lnTo>
                      <a:pt x="114" y="89"/>
                    </a:lnTo>
                    <a:lnTo>
                      <a:pt x="114" y="96"/>
                    </a:lnTo>
                    <a:lnTo>
                      <a:pt x="114" y="104"/>
                    </a:lnTo>
                    <a:lnTo>
                      <a:pt x="113" y="112"/>
                    </a:lnTo>
                    <a:lnTo>
                      <a:pt x="111" y="118"/>
                    </a:lnTo>
                    <a:lnTo>
                      <a:pt x="107" y="123"/>
                    </a:lnTo>
                    <a:lnTo>
                      <a:pt x="103" y="126"/>
                    </a:lnTo>
                    <a:lnTo>
                      <a:pt x="98" y="129"/>
                    </a:lnTo>
                    <a:lnTo>
                      <a:pt x="92" y="131"/>
                    </a:lnTo>
                    <a:lnTo>
                      <a:pt x="86" y="133"/>
                    </a:lnTo>
                    <a:lnTo>
                      <a:pt x="80" y="133"/>
                    </a:lnTo>
                    <a:lnTo>
                      <a:pt x="71" y="133"/>
                    </a:lnTo>
                    <a:lnTo>
                      <a:pt x="0" y="133"/>
                    </a:lnTo>
                    <a:close/>
                    <a:moveTo>
                      <a:pt x="36" y="29"/>
                    </a:moveTo>
                    <a:lnTo>
                      <a:pt x="36" y="53"/>
                    </a:lnTo>
                    <a:lnTo>
                      <a:pt x="61" y="53"/>
                    </a:lnTo>
                    <a:lnTo>
                      <a:pt x="69" y="53"/>
                    </a:lnTo>
                    <a:lnTo>
                      <a:pt x="74" y="50"/>
                    </a:lnTo>
                    <a:lnTo>
                      <a:pt x="76" y="46"/>
                    </a:lnTo>
                    <a:lnTo>
                      <a:pt x="76" y="40"/>
                    </a:lnTo>
                    <a:lnTo>
                      <a:pt x="76" y="34"/>
                    </a:lnTo>
                    <a:lnTo>
                      <a:pt x="75" y="32"/>
                    </a:lnTo>
                    <a:lnTo>
                      <a:pt x="71" y="29"/>
                    </a:lnTo>
                    <a:lnTo>
                      <a:pt x="65" y="29"/>
                    </a:lnTo>
                    <a:lnTo>
                      <a:pt x="36" y="29"/>
                    </a:lnTo>
                    <a:close/>
                    <a:moveTo>
                      <a:pt x="36" y="77"/>
                    </a:moveTo>
                    <a:lnTo>
                      <a:pt x="36" y="104"/>
                    </a:lnTo>
                    <a:lnTo>
                      <a:pt x="63" y="104"/>
                    </a:lnTo>
                    <a:lnTo>
                      <a:pt x="70" y="103"/>
                    </a:lnTo>
                    <a:lnTo>
                      <a:pt x="75" y="101"/>
                    </a:lnTo>
                    <a:lnTo>
                      <a:pt x="76" y="99"/>
                    </a:lnTo>
                    <a:lnTo>
                      <a:pt x="77" y="97"/>
                    </a:lnTo>
                    <a:lnTo>
                      <a:pt x="79" y="94"/>
                    </a:lnTo>
                    <a:lnTo>
                      <a:pt x="79" y="91"/>
                    </a:lnTo>
                    <a:lnTo>
                      <a:pt x="77" y="83"/>
                    </a:lnTo>
                    <a:lnTo>
                      <a:pt x="75" y="80"/>
                    </a:lnTo>
                    <a:lnTo>
                      <a:pt x="71" y="78"/>
                    </a:lnTo>
                    <a:lnTo>
                      <a:pt x="63" y="77"/>
                    </a:lnTo>
                    <a:lnTo>
                      <a:pt x="36" y="7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86" name="Freeform 566"/>
              <p:cNvSpPr>
                <a:spLocks noEditPoints="1"/>
              </p:cNvSpPr>
              <p:nvPr userDrawn="1"/>
            </p:nvSpPr>
            <p:spPr bwMode="auto">
              <a:xfrm>
                <a:off x="3189" y="3679"/>
                <a:ext cx="41" cy="46"/>
              </a:xfrm>
              <a:custGeom>
                <a:avLst/>
                <a:gdLst/>
                <a:ahLst/>
                <a:cxnLst>
                  <a:cxn ang="0">
                    <a:pos x="50" y="136"/>
                  </a:cxn>
                  <a:cxn ang="0">
                    <a:pos x="33" y="133"/>
                  </a:cxn>
                  <a:cxn ang="0">
                    <a:pos x="17" y="127"/>
                  </a:cxn>
                  <a:cxn ang="0">
                    <a:pos x="7" y="116"/>
                  </a:cxn>
                  <a:cxn ang="0">
                    <a:pos x="1" y="99"/>
                  </a:cxn>
                  <a:cxn ang="0">
                    <a:pos x="0" y="50"/>
                  </a:cxn>
                  <a:cxn ang="0">
                    <a:pos x="1" y="36"/>
                  </a:cxn>
                  <a:cxn ang="0">
                    <a:pos x="5" y="24"/>
                  </a:cxn>
                  <a:cxn ang="0">
                    <a:pos x="9" y="15"/>
                  </a:cxn>
                  <a:cxn ang="0">
                    <a:pos x="17" y="9"/>
                  </a:cxn>
                  <a:cxn ang="0">
                    <a:pos x="37" y="2"/>
                  </a:cxn>
                  <a:cxn ang="0">
                    <a:pos x="61" y="0"/>
                  </a:cxn>
                  <a:cxn ang="0">
                    <a:pos x="87" y="2"/>
                  </a:cxn>
                  <a:cxn ang="0">
                    <a:pos x="105" y="9"/>
                  </a:cxn>
                  <a:cxn ang="0">
                    <a:pos x="113" y="15"/>
                  </a:cxn>
                  <a:cxn ang="0">
                    <a:pos x="119" y="24"/>
                  </a:cxn>
                  <a:cxn ang="0">
                    <a:pos x="123" y="36"/>
                  </a:cxn>
                  <a:cxn ang="0">
                    <a:pos x="123" y="50"/>
                  </a:cxn>
                  <a:cxn ang="0">
                    <a:pos x="123" y="99"/>
                  </a:cxn>
                  <a:cxn ang="0">
                    <a:pos x="116" y="116"/>
                  </a:cxn>
                  <a:cxn ang="0">
                    <a:pos x="107" y="127"/>
                  </a:cxn>
                  <a:cxn ang="0">
                    <a:pos x="91" y="133"/>
                  </a:cxn>
                  <a:cxn ang="0">
                    <a:pos x="72" y="136"/>
                  </a:cxn>
                  <a:cxn ang="0">
                    <a:pos x="61" y="105"/>
                  </a:cxn>
                  <a:cxn ang="0">
                    <a:pos x="73" y="104"/>
                  </a:cxn>
                  <a:cxn ang="0">
                    <a:pos x="82" y="101"/>
                  </a:cxn>
                  <a:cxn ang="0">
                    <a:pos x="86" y="95"/>
                  </a:cxn>
                  <a:cxn ang="0">
                    <a:pos x="87" y="83"/>
                  </a:cxn>
                  <a:cxn ang="0">
                    <a:pos x="86" y="47"/>
                  </a:cxn>
                  <a:cxn ang="0">
                    <a:pos x="83" y="37"/>
                  </a:cxn>
                  <a:cxn ang="0">
                    <a:pos x="78" y="34"/>
                  </a:cxn>
                  <a:cxn ang="0">
                    <a:pos x="68" y="31"/>
                  </a:cxn>
                  <a:cxn ang="0">
                    <a:pos x="55" y="31"/>
                  </a:cxn>
                  <a:cxn ang="0">
                    <a:pos x="45" y="34"/>
                  </a:cxn>
                  <a:cxn ang="0">
                    <a:pos x="39" y="37"/>
                  </a:cxn>
                  <a:cxn ang="0">
                    <a:pos x="37" y="47"/>
                  </a:cxn>
                  <a:cxn ang="0">
                    <a:pos x="37" y="83"/>
                  </a:cxn>
                  <a:cxn ang="0">
                    <a:pos x="38" y="95"/>
                  </a:cxn>
                  <a:cxn ang="0">
                    <a:pos x="41" y="101"/>
                  </a:cxn>
                  <a:cxn ang="0">
                    <a:pos x="49" y="104"/>
                  </a:cxn>
                  <a:cxn ang="0">
                    <a:pos x="61" y="105"/>
                  </a:cxn>
                </a:cxnLst>
                <a:rect l="0" t="0" r="r" b="b"/>
                <a:pathLst>
                  <a:path w="123" h="136">
                    <a:moveTo>
                      <a:pt x="61" y="136"/>
                    </a:moveTo>
                    <a:lnTo>
                      <a:pt x="50" y="136"/>
                    </a:lnTo>
                    <a:lnTo>
                      <a:pt x="41" y="135"/>
                    </a:lnTo>
                    <a:lnTo>
                      <a:pt x="33" y="133"/>
                    </a:lnTo>
                    <a:lnTo>
                      <a:pt x="24" y="131"/>
                    </a:lnTo>
                    <a:lnTo>
                      <a:pt x="17" y="127"/>
                    </a:lnTo>
                    <a:lnTo>
                      <a:pt x="11" y="122"/>
                    </a:lnTo>
                    <a:lnTo>
                      <a:pt x="7" y="116"/>
                    </a:lnTo>
                    <a:lnTo>
                      <a:pt x="3" y="107"/>
                    </a:lnTo>
                    <a:lnTo>
                      <a:pt x="1" y="99"/>
                    </a:lnTo>
                    <a:lnTo>
                      <a:pt x="0" y="87"/>
                    </a:lnTo>
                    <a:lnTo>
                      <a:pt x="0" y="50"/>
                    </a:lnTo>
                    <a:lnTo>
                      <a:pt x="0" y="42"/>
                    </a:lnTo>
                    <a:lnTo>
                      <a:pt x="1" y="36"/>
                    </a:lnTo>
                    <a:lnTo>
                      <a:pt x="2" y="30"/>
                    </a:lnTo>
                    <a:lnTo>
                      <a:pt x="5" y="24"/>
                    </a:lnTo>
                    <a:lnTo>
                      <a:pt x="7" y="20"/>
                    </a:lnTo>
                    <a:lnTo>
                      <a:pt x="9" y="15"/>
                    </a:lnTo>
                    <a:lnTo>
                      <a:pt x="13" y="13"/>
                    </a:lnTo>
                    <a:lnTo>
                      <a:pt x="17" y="9"/>
                    </a:lnTo>
                    <a:lnTo>
                      <a:pt x="27" y="5"/>
                    </a:lnTo>
                    <a:lnTo>
                      <a:pt x="37" y="2"/>
                    </a:lnTo>
                    <a:lnTo>
                      <a:pt x="48" y="0"/>
                    </a:lnTo>
                    <a:lnTo>
                      <a:pt x="61" y="0"/>
                    </a:lnTo>
                    <a:lnTo>
                      <a:pt x="75" y="0"/>
                    </a:lnTo>
                    <a:lnTo>
                      <a:pt x="87" y="2"/>
                    </a:lnTo>
                    <a:lnTo>
                      <a:pt x="97" y="5"/>
                    </a:lnTo>
                    <a:lnTo>
                      <a:pt x="105" y="9"/>
                    </a:lnTo>
                    <a:lnTo>
                      <a:pt x="110" y="13"/>
                    </a:lnTo>
                    <a:lnTo>
                      <a:pt x="113" y="15"/>
                    </a:lnTo>
                    <a:lnTo>
                      <a:pt x="116" y="20"/>
                    </a:lnTo>
                    <a:lnTo>
                      <a:pt x="119" y="24"/>
                    </a:lnTo>
                    <a:lnTo>
                      <a:pt x="120" y="30"/>
                    </a:lnTo>
                    <a:lnTo>
                      <a:pt x="123" y="36"/>
                    </a:lnTo>
                    <a:lnTo>
                      <a:pt x="123" y="42"/>
                    </a:lnTo>
                    <a:lnTo>
                      <a:pt x="123" y="50"/>
                    </a:lnTo>
                    <a:lnTo>
                      <a:pt x="123" y="87"/>
                    </a:lnTo>
                    <a:lnTo>
                      <a:pt x="123" y="99"/>
                    </a:lnTo>
                    <a:lnTo>
                      <a:pt x="120" y="107"/>
                    </a:lnTo>
                    <a:lnTo>
                      <a:pt x="116" y="116"/>
                    </a:lnTo>
                    <a:lnTo>
                      <a:pt x="112" y="122"/>
                    </a:lnTo>
                    <a:lnTo>
                      <a:pt x="107" y="127"/>
                    </a:lnTo>
                    <a:lnTo>
                      <a:pt x="98" y="131"/>
                    </a:lnTo>
                    <a:lnTo>
                      <a:pt x="91" y="133"/>
                    </a:lnTo>
                    <a:lnTo>
                      <a:pt x="82" y="135"/>
                    </a:lnTo>
                    <a:lnTo>
                      <a:pt x="72" y="136"/>
                    </a:lnTo>
                    <a:lnTo>
                      <a:pt x="61" y="136"/>
                    </a:lnTo>
                    <a:close/>
                    <a:moveTo>
                      <a:pt x="61" y="105"/>
                    </a:moveTo>
                    <a:lnTo>
                      <a:pt x="68" y="105"/>
                    </a:lnTo>
                    <a:lnTo>
                      <a:pt x="73" y="104"/>
                    </a:lnTo>
                    <a:lnTo>
                      <a:pt x="78" y="103"/>
                    </a:lnTo>
                    <a:lnTo>
                      <a:pt x="82" y="101"/>
                    </a:lnTo>
                    <a:lnTo>
                      <a:pt x="83" y="99"/>
                    </a:lnTo>
                    <a:lnTo>
                      <a:pt x="86" y="95"/>
                    </a:lnTo>
                    <a:lnTo>
                      <a:pt x="86" y="89"/>
                    </a:lnTo>
                    <a:lnTo>
                      <a:pt x="87" y="83"/>
                    </a:lnTo>
                    <a:lnTo>
                      <a:pt x="87" y="53"/>
                    </a:lnTo>
                    <a:lnTo>
                      <a:pt x="86" y="47"/>
                    </a:lnTo>
                    <a:lnTo>
                      <a:pt x="86" y="41"/>
                    </a:lnTo>
                    <a:lnTo>
                      <a:pt x="83" y="37"/>
                    </a:lnTo>
                    <a:lnTo>
                      <a:pt x="82" y="35"/>
                    </a:lnTo>
                    <a:lnTo>
                      <a:pt x="78" y="34"/>
                    </a:lnTo>
                    <a:lnTo>
                      <a:pt x="73" y="32"/>
                    </a:lnTo>
                    <a:lnTo>
                      <a:pt x="68" y="31"/>
                    </a:lnTo>
                    <a:lnTo>
                      <a:pt x="61" y="31"/>
                    </a:lnTo>
                    <a:lnTo>
                      <a:pt x="55" y="31"/>
                    </a:lnTo>
                    <a:lnTo>
                      <a:pt x="49" y="32"/>
                    </a:lnTo>
                    <a:lnTo>
                      <a:pt x="45" y="34"/>
                    </a:lnTo>
                    <a:lnTo>
                      <a:pt x="41" y="35"/>
                    </a:lnTo>
                    <a:lnTo>
                      <a:pt x="39" y="37"/>
                    </a:lnTo>
                    <a:lnTo>
                      <a:pt x="38" y="41"/>
                    </a:lnTo>
                    <a:lnTo>
                      <a:pt x="37" y="47"/>
                    </a:lnTo>
                    <a:lnTo>
                      <a:pt x="37" y="53"/>
                    </a:lnTo>
                    <a:lnTo>
                      <a:pt x="37" y="83"/>
                    </a:lnTo>
                    <a:lnTo>
                      <a:pt x="37" y="89"/>
                    </a:lnTo>
                    <a:lnTo>
                      <a:pt x="38" y="95"/>
                    </a:lnTo>
                    <a:lnTo>
                      <a:pt x="39" y="99"/>
                    </a:lnTo>
                    <a:lnTo>
                      <a:pt x="41" y="101"/>
                    </a:lnTo>
                    <a:lnTo>
                      <a:pt x="45" y="103"/>
                    </a:lnTo>
                    <a:lnTo>
                      <a:pt x="49" y="104"/>
                    </a:lnTo>
                    <a:lnTo>
                      <a:pt x="55" y="105"/>
                    </a:lnTo>
                    <a:lnTo>
                      <a:pt x="61" y="105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87" name="Freeform 567"/>
              <p:cNvSpPr>
                <a:spLocks/>
              </p:cNvSpPr>
              <p:nvPr userDrawn="1"/>
            </p:nvSpPr>
            <p:spPr bwMode="auto">
              <a:xfrm>
                <a:off x="3234" y="3679"/>
                <a:ext cx="40" cy="46"/>
              </a:xfrm>
              <a:custGeom>
                <a:avLst/>
                <a:gdLst/>
                <a:ahLst/>
                <a:cxnLst>
                  <a:cxn ang="0">
                    <a:pos x="118" y="96"/>
                  </a:cxn>
                  <a:cxn ang="0">
                    <a:pos x="117" y="109"/>
                  </a:cxn>
                  <a:cxn ang="0">
                    <a:pos x="111" y="121"/>
                  </a:cxn>
                  <a:cxn ang="0">
                    <a:pos x="100" y="131"/>
                  </a:cxn>
                  <a:cxn ang="0">
                    <a:pos x="85" y="135"/>
                  </a:cxn>
                  <a:cxn ang="0">
                    <a:pos x="73" y="136"/>
                  </a:cxn>
                  <a:cxn ang="0">
                    <a:pos x="55" y="136"/>
                  </a:cxn>
                  <a:cxn ang="0">
                    <a:pos x="42" y="136"/>
                  </a:cxn>
                  <a:cxn ang="0">
                    <a:pos x="28" y="133"/>
                  </a:cxn>
                  <a:cxn ang="0">
                    <a:pos x="18" y="130"/>
                  </a:cxn>
                  <a:cxn ang="0">
                    <a:pos x="10" y="122"/>
                  </a:cxn>
                  <a:cxn ang="0">
                    <a:pos x="4" y="111"/>
                  </a:cxn>
                  <a:cxn ang="0">
                    <a:pos x="1" y="95"/>
                  </a:cxn>
                  <a:cxn ang="0">
                    <a:pos x="0" y="51"/>
                  </a:cxn>
                  <a:cxn ang="0">
                    <a:pos x="4" y="29"/>
                  </a:cxn>
                  <a:cxn ang="0">
                    <a:pos x="11" y="14"/>
                  </a:cxn>
                  <a:cxn ang="0">
                    <a:pos x="25" y="5"/>
                  </a:cxn>
                  <a:cxn ang="0">
                    <a:pos x="42" y="2"/>
                  </a:cxn>
                  <a:cxn ang="0">
                    <a:pos x="63" y="0"/>
                  </a:cxn>
                  <a:cxn ang="0">
                    <a:pos x="84" y="0"/>
                  </a:cxn>
                  <a:cxn ang="0">
                    <a:pos x="98" y="4"/>
                  </a:cxn>
                  <a:cxn ang="0">
                    <a:pos x="109" y="12"/>
                  </a:cxn>
                  <a:cxn ang="0">
                    <a:pos x="116" y="24"/>
                  </a:cxn>
                  <a:cxn ang="0">
                    <a:pos x="118" y="44"/>
                  </a:cxn>
                  <a:cxn ang="0">
                    <a:pos x="81" y="50"/>
                  </a:cxn>
                  <a:cxn ang="0">
                    <a:pos x="80" y="40"/>
                  </a:cxn>
                  <a:cxn ang="0">
                    <a:pos x="77" y="35"/>
                  </a:cxn>
                  <a:cxn ang="0">
                    <a:pos x="71" y="32"/>
                  </a:cxn>
                  <a:cxn ang="0">
                    <a:pos x="64" y="31"/>
                  </a:cxn>
                  <a:cxn ang="0">
                    <a:pos x="53" y="31"/>
                  </a:cxn>
                  <a:cxn ang="0">
                    <a:pos x="43" y="34"/>
                  </a:cxn>
                  <a:cxn ang="0">
                    <a:pos x="39" y="40"/>
                  </a:cxn>
                  <a:cxn ang="0">
                    <a:pos x="37" y="50"/>
                  </a:cxn>
                  <a:cxn ang="0">
                    <a:pos x="37" y="78"/>
                  </a:cxn>
                  <a:cxn ang="0">
                    <a:pos x="37" y="88"/>
                  </a:cxn>
                  <a:cxn ang="0">
                    <a:pos x="39" y="95"/>
                  </a:cxn>
                  <a:cxn ang="0">
                    <a:pos x="43" y="101"/>
                  </a:cxn>
                  <a:cxn ang="0">
                    <a:pos x="49" y="104"/>
                  </a:cxn>
                  <a:cxn ang="0">
                    <a:pos x="59" y="105"/>
                  </a:cxn>
                  <a:cxn ang="0">
                    <a:pos x="76" y="103"/>
                  </a:cxn>
                  <a:cxn ang="0">
                    <a:pos x="80" y="98"/>
                  </a:cxn>
                  <a:cxn ang="0">
                    <a:pos x="81" y="88"/>
                  </a:cxn>
                  <a:cxn ang="0">
                    <a:pos x="118" y="84"/>
                  </a:cxn>
                </a:cxnLst>
                <a:rect l="0" t="0" r="r" b="b"/>
                <a:pathLst>
                  <a:path w="118" h="136">
                    <a:moveTo>
                      <a:pt x="118" y="88"/>
                    </a:moveTo>
                    <a:lnTo>
                      <a:pt x="118" y="96"/>
                    </a:lnTo>
                    <a:lnTo>
                      <a:pt x="118" y="103"/>
                    </a:lnTo>
                    <a:lnTo>
                      <a:pt x="117" y="109"/>
                    </a:lnTo>
                    <a:lnTo>
                      <a:pt x="114" y="115"/>
                    </a:lnTo>
                    <a:lnTo>
                      <a:pt x="111" y="121"/>
                    </a:lnTo>
                    <a:lnTo>
                      <a:pt x="106" y="126"/>
                    </a:lnTo>
                    <a:lnTo>
                      <a:pt x="100" y="131"/>
                    </a:lnTo>
                    <a:lnTo>
                      <a:pt x="92" y="133"/>
                    </a:lnTo>
                    <a:lnTo>
                      <a:pt x="85" y="135"/>
                    </a:lnTo>
                    <a:lnTo>
                      <a:pt x="79" y="136"/>
                    </a:lnTo>
                    <a:lnTo>
                      <a:pt x="73" y="136"/>
                    </a:lnTo>
                    <a:lnTo>
                      <a:pt x="63" y="136"/>
                    </a:lnTo>
                    <a:lnTo>
                      <a:pt x="55" y="136"/>
                    </a:lnTo>
                    <a:lnTo>
                      <a:pt x="48" y="136"/>
                    </a:lnTo>
                    <a:lnTo>
                      <a:pt x="42" y="136"/>
                    </a:lnTo>
                    <a:lnTo>
                      <a:pt x="36" y="135"/>
                    </a:lnTo>
                    <a:lnTo>
                      <a:pt x="28" y="133"/>
                    </a:lnTo>
                    <a:lnTo>
                      <a:pt x="23" y="132"/>
                    </a:lnTo>
                    <a:lnTo>
                      <a:pt x="18" y="130"/>
                    </a:lnTo>
                    <a:lnTo>
                      <a:pt x="13" y="126"/>
                    </a:lnTo>
                    <a:lnTo>
                      <a:pt x="10" y="122"/>
                    </a:lnTo>
                    <a:lnTo>
                      <a:pt x="6" y="117"/>
                    </a:lnTo>
                    <a:lnTo>
                      <a:pt x="4" y="111"/>
                    </a:lnTo>
                    <a:lnTo>
                      <a:pt x="2" y="104"/>
                    </a:lnTo>
                    <a:lnTo>
                      <a:pt x="1" y="95"/>
                    </a:lnTo>
                    <a:lnTo>
                      <a:pt x="0" y="85"/>
                    </a:lnTo>
                    <a:lnTo>
                      <a:pt x="0" y="51"/>
                    </a:lnTo>
                    <a:lnTo>
                      <a:pt x="1" y="39"/>
                    </a:lnTo>
                    <a:lnTo>
                      <a:pt x="4" y="29"/>
                    </a:lnTo>
                    <a:lnTo>
                      <a:pt x="6" y="20"/>
                    </a:lnTo>
                    <a:lnTo>
                      <a:pt x="11" y="14"/>
                    </a:lnTo>
                    <a:lnTo>
                      <a:pt x="17" y="9"/>
                    </a:lnTo>
                    <a:lnTo>
                      <a:pt x="25" y="5"/>
                    </a:lnTo>
                    <a:lnTo>
                      <a:pt x="33" y="3"/>
                    </a:lnTo>
                    <a:lnTo>
                      <a:pt x="42" y="2"/>
                    </a:lnTo>
                    <a:lnTo>
                      <a:pt x="52" y="0"/>
                    </a:lnTo>
                    <a:lnTo>
                      <a:pt x="63" y="0"/>
                    </a:lnTo>
                    <a:lnTo>
                      <a:pt x="75" y="0"/>
                    </a:lnTo>
                    <a:lnTo>
                      <a:pt x="84" y="0"/>
                    </a:lnTo>
                    <a:lnTo>
                      <a:pt x="91" y="2"/>
                    </a:lnTo>
                    <a:lnTo>
                      <a:pt x="98" y="4"/>
                    </a:lnTo>
                    <a:lnTo>
                      <a:pt x="104" y="8"/>
                    </a:lnTo>
                    <a:lnTo>
                      <a:pt x="109" y="12"/>
                    </a:lnTo>
                    <a:lnTo>
                      <a:pt x="113" y="16"/>
                    </a:lnTo>
                    <a:lnTo>
                      <a:pt x="116" y="24"/>
                    </a:lnTo>
                    <a:lnTo>
                      <a:pt x="117" y="34"/>
                    </a:lnTo>
                    <a:lnTo>
                      <a:pt x="118" y="44"/>
                    </a:lnTo>
                    <a:lnTo>
                      <a:pt x="118" y="50"/>
                    </a:lnTo>
                    <a:lnTo>
                      <a:pt x="81" y="50"/>
                    </a:lnTo>
                    <a:lnTo>
                      <a:pt x="81" y="44"/>
                    </a:lnTo>
                    <a:lnTo>
                      <a:pt x="80" y="40"/>
                    </a:lnTo>
                    <a:lnTo>
                      <a:pt x="79" y="37"/>
                    </a:lnTo>
                    <a:lnTo>
                      <a:pt x="77" y="35"/>
                    </a:lnTo>
                    <a:lnTo>
                      <a:pt x="74" y="34"/>
                    </a:lnTo>
                    <a:lnTo>
                      <a:pt x="71" y="32"/>
                    </a:lnTo>
                    <a:lnTo>
                      <a:pt x="68" y="31"/>
                    </a:lnTo>
                    <a:lnTo>
                      <a:pt x="64" y="31"/>
                    </a:lnTo>
                    <a:lnTo>
                      <a:pt x="59" y="31"/>
                    </a:lnTo>
                    <a:lnTo>
                      <a:pt x="53" y="31"/>
                    </a:lnTo>
                    <a:lnTo>
                      <a:pt x="48" y="32"/>
                    </a:lnTo>
                    <a:lnTo>
                      <a:pt x="43" y="34"/>
                    </a:lnTo>
                    <a:lnTo>
                      <a:pt x="41" y="36"/>
                    </a:lnTo>
                    <a:lnTo>
                      <a:pt x="39" y="40"/>
                    </a:lnTo>
                    <a:lnTo>
                      <a:pt x="38" y="44"/>
                    </a:lnTo>
                    <a:lnTo>
                      <a:pt x="37" y="50"/>
                    </a:lnTo>
                    <a:lnTo>
                      <a:pt x="37" y="57"/>
                    </a:lnTo>
                    <a:lnTo>
                      <a:pt x="37" y="78"/>
                    </a:lnTo>
                    <a:lnTo>
                      <a:pt x="37" y="84"/>
                    </a:lnTo>
                    <a:lnTo>
                      <a:pt x="37" y="88"/>
                    </a:lnTo>
                    <a:lnTo>
                      <a:pt x="38" y="91"/>
                    </a:lnTo>
                    <a:lnTo>
                      <a:pt x="39" y="95"/>
                    </a:lnTo>
                    <a:lnTo>
                      <a:pt x="41" y="99"/>
                    </a:lnTo>
                    <a:lnTo>
                      <a:pt x="43" y="101"/>
                    </a:lnTo>
                    <a:lnTo>
                      <a:pt x="45" y="103"/>
                    </a:lnTo>
                    <a:lnTo>
                      <a:pt x="49" y="104"/>
                    </a:lnTo>
                    <a:lnTo>
                      <a:pt x="54" y="105"/>
                    </a:lnTo>
                    <a:lnTo>
                      <a:pt x="59" y="105"/>
                    </a:lnTo>
                    <a:lnTo>
                      <a:pt x="70" y="104"/>
                    </a:lnTo>
                    <a:lnTo>
                      <a:pt x="76" y="103"/>
                    </a:lnTo>
                    <a:lnTo>
                      <a:pt x="79" y="100"/>
                    </a:lnTo>
                    <a:lnTo>
                      <a:pt x="80" y="98"/>
                    </a:lnTo>
                    <a:lnTo>
                      <a:pt x="81" y="94"/>
                    </a:lnTo>
                    <a:lnTo>
                      <a:pt x="81" y="88"/>
                    </a:lnTo>
                    <a:lnTo>
                      <a:pt x="81" y="84"/>
                    </a:lnTo>
                    <a:lnTo>
                      <a:pt x="118" y="84"/>
                    </a:lnTo>
                    <a:lnTo>
                      <a:pt x="118" y="8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88" name="Freeform 568"/>
              <p:cNvSpPr>
                <a:spLocks/>
              </p:cNvSpPr>
              <p:nvPr userDrawn="1"/>
            </p:nvSpPr>
            <p:spPr bwMode="auto">
              <a:xfrm>
                <a:off x="3279" y="3680"/>
                <a:ext cx="40" cy="44"/>
              </a:xfrm>
              <a:custGeom>
                <a:avLst/>
                <a:gdLst/>
                <a:ahLst/>
                <a:cxnLst>
                  <a:cxn ang="0">
                    <a:pos x="118" y="0"/>
                  </a:cxn>
                  <a:cxn ang="0">
                    <a:pos x="118" y="133"/>
                  </a:cxn>
                  <a:cxn ang="0">
                    <a:pos x="83" y="133"/>
                  </a:cxn>
                  <a:cxn ang="0">
                    <a:pos x="85" y="51"/>
                  </a:cxn>
                  <a:cxn ang="0">
                    <a:pos x="85" y="51"/>
                  </a:cxn>
                  <a:cxn ang="0">
                    <a:pos x="36" y="133"/>
                  </a:cxn>
                  <a:cxn ang="0">
                    <a:pos x="0" y="133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32" y="81"/>
                  </a:cxn>
                  <a:cxn ang="0">
                    <a:pos x="33" y="81"/>
                  </a:cxn>
                  <a:cxn ang="0">
                    <a:pos x="83" y="0"/>
                  </a:cxn>
                  <a:cxn ang="0">
                    <a:pos x="118" y="0"/>
                  </a:cxn>
                </a:cxnLst>
                <a:rect l="0" t="0" r="r" b="b"/>
                <a:pathLst>
                  <a:path w="118" h="133">
                    <a:moveTo>
                      <a:pt x="118" y="0"/>
                    </a:moveTo>
                    <a:lnTo>
                      <a:pt x="118" y="133"/>
                    </a:lnTo>
                    <a:lnTo>
                      <a:pt x="83" y="133"/>
                    </a:lnTo>
                    <a:lnTo>
                      <a:pt x="85" y="51"/>
                    </a:lnTo>
                    <a:lnTo>
                      <a:pt x="85" y="51"/>
                    </a:lnTo>
                    <a:lnTo>
                      <a:pt x="36" y="133"/>
                    </a:lnTo>
                    <a:lnTo>
                      <a:pt x="0" y="133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2" y="81"/>
                    </a:lnTo>
                    <a:lnTo>
                      <a:pt x="33" y="81"/>
                    </a:lnTo>
                    <a:lnTo>
                      <a:pt x="83" y="0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89" name="Freeform 569"/>
              <p:cNvSpPr>
                <a:spLocks noEditPoints="1"/>
              </p:cNvSpPr>
              <p:nvPr userDrawn="1"/>
            </p:nvSpPr>
            <p:spPr bwMode="auto">
              <a:xfrm>
                <a:off x="3326" y="3680"/>
                <a:ext cx="38" cy="44"/>
              </a:xfrm>
              <a:custGeom>
                <a:avLst/>
                <a:gdLst/>
                <a:ahLst/>
                <a:cxnLst>
                  <a:cxn ang="0">
                    <a:pos x="36" y="77"/>
                  </a:cxn>
                  <a:cxn ang="0">
                    <a:pos x="36" y="104"/>
                  </a:cxn>
                  <a:cxn ang="0">
                    <a:pos x="63" y="104"/>
                  </a:cxn>
                  <a:cxn ang="0">
                    <a:pos x="70" y="103"/>
                  </a:cxn>
                  <a:cxn ang="0">
                    <a:pos x="77" y="101"/>
                  </a:cxn>
                  <a:cxn ang="0">
                    <a:pos x="78" y="99"/>
                  </a:cxn>
                  <a:cxn ang="0">
                    <a:pos x="79" y="97"/>
                  </a:cxn>
                  <a:cxn ang="0">
                    <a:pos x="79" y="94"/>
                  </a:cxn>
                  <a:cxn ang="0">
                    <a:pos x="80" y="91"/>
                  </a:cxn>
                  <a:cxn ang="0">
                    <a:pos x="79" y="83"/>
                  </a:cxn>
                  <a:cxn ang="0">
                    <a:pos x="77" y="80"/>
                  </a:cxn>
                  <a:cxn ang="0">
                    <a:pos x="72" y="78"/>
                  </a:cxn>
                  <a:cxn ang="0">
                    <a:pos x="64" y="77"/>
                  </a:cxn>
                  <a:cxn ang="0">
                    <a:pos x="36" y="77"/>
                  </a:cxn>
                  <a:cxn ang="0">
                    <a:pos x="115" y="92"/>
                  </a:cxn>
                  <a:cxn ang="0">
                    <a:pos x="115" y="102"/>
                  </a:cxn>
                  <a:cxn ang="0">
                    <a:pos x="113" y="110"/>
                  </a:cxn>
                  <a:cxn ang="0">
                    <a:pos x="111" y="118"/>
                  </a:cxn>
                  <a:cxn ang="0">
                    <a:pos x="109" y="123"/>
                  </a:cxn>
                  <a:cxn ang="0">
                    <a:pos x="105" y="126"/>
                  </a:cxn>
                  <a:cxn ang="0">
                    <a:pos x="99" y="130"/>
                  </a:cxn>
                  <a:cxn ang="0">
                    <a:pos x="93" y="131"/>
                  </a:cxn>
                  <a:cxn ang="0">
                    <a:pos x="88" y="133"/>
                  </a:cxn>
                  <a:cxn ang="0">
                    <a:pos x="80" y="133"/>
                  </a:cxn>
                  <a:cxn ang="0">
                    <a:pos x="72" y="133"/>
                  </a:cxn>
                  <a:cxn ang="0">
                    <a:pos x="0" y="133"/>
                  </a:cxn>
                  <a:cxn ang="0">
                    <a:pos x="0" y="0"/>
                  </a:cxn>
                  <a:cxn ang="0">
                    <a:pos x="102" y="0"/>
                  </a:cxn>
                  <a:cxn ang="0">
                    <a:pos x="102" y="29"/>
                  </a:cxn>
                  <a:cxn ang="0">
                    <a:pos x="36" y="29"/>
                  </a:cxn>
                  <a:cxn ang="0">
                    <a:pos x="36" y="51"/>
                  </a:cxn>
                  <a:cxn ang="0">
                    <a:pos x="73" y="51"/>
                  </a:cxn>
                  <a:cxn ang="0">
                    <a:pos x="80" y="51"/>
                  </a:cxn>
                  <a:cxn ang="0">
                    <a:pos x="86" y="51"/>
                  </a:cxn>
                  <a:cxn ang="0">
                    <a:pos x="91" y="53"/>
                  </a:cxn>
                  <a:cxn ang="0">
                    <a:pos x="97" y="54"/>
                  </a:cxn>
                  <a:cxn ang="0">
                    <a:pos x="102" y="57"/>
                  </a:cxn>
                  <a:cxn ang="0">
                    <a:pos x="107" y="61"/>
                  </a:cxn>
                  <a:cxn ang="0">
                    <a:pos x="110" y="66"/>
                  </a:cxn>
                  <a:cxn ang="0">
                    <a:pos x="113" y="72"/>
                  </a:cxn>
                  <a:cxn ang="0">
                    <a:pos x="115" y="81"/>
                  </a:cxn>
                  <a:cxn ang="0">
                    <a:pos x="115" y="92"/>
                  </a:cxn>
                </a:cxnLst>
                <a:rect l="0" t="0" r="r" b="b"/>
                <a:pathLst>
                  <a:path w="115" h="133">
                    <a:moveTo>
                      <a:pt x="36" y="77"/>
                    </a:moveTo>
                    <a:lnTo>
                      <a:pt x="36" y="104"/>
                    </a:lnTo>
                    <a:lnTo>
                      <a:pt x="63" y="104"/>
                    </a:lnTo>
                    <a:lnTo>
                      <a:pt x="70" y="103"/>
                    </a:lnTo>
                    <a:lnTo>
                      <a:pt x="77" y="101"/>
                    </a:lnTo>
                    <a:lnTo>
                      <a:pt x="78" y="99"/>
                    </a:lnTo>
                    <a:lnTo>
                      <a:pt x="79" y="97"/>
                    </a:lnTo>
                    <a:lnTo>
                      <a:pt x="79" y="94"/>
                    </a:lnTo>
                    <a:lnTo>
                      <a:pt x="80" y="91"/>
                    </a:lnTo>
                    <a:lnTo>
                      <a:pt x="79" y="83"/>
                    </a:lnTo>
                    <a:lnTo>
                      <a:pt x="77" y="80"/>
                    </a:lnTo>
                    <a:lnTo>
                      <a:pt x="72" y="78"/>
                    </a:lnTo>
                    <a:lnTo>
                      <a:pt x="64" y="77"/>
                    </a:lnTo>
                    <a:lnTo>
                      <a:pt x="36" y="77"/>
                    </a:lnTo>
                    <a:close/>
                    <a:moveTo>
                      <a:pt x="115" y="92"/>
                    </a:moveTo>
                    <a:lnTo>
                      <a:pt x="115" y="102"/>
                    </a:lnTo>
                    <a:lnTo>
                      <a:pt x="113" y="110"/>
                    </a:lnTo>
                    <a:lnTo>
                      <a:pt x="111" y="118"/>
                    </a:lnTo>
                    <a:lnTo>
                      <a:pt x="109" y="123"/>
                    </a:lnTo>
                    <a:lnTo>
                      <a:pt x="105" y="126"/>
                    </a:lnTo>
                    <a:lnTo>
                      <a:pt x="99" y="130"/>
                    </a:lnTo>
                    <a:lnTo>
                      <a:pt x="93" y="131"/>
                    </a:lnTo>
                    <a:lnTo>
                      <a:pt x="88" y="133"/>
                    </a:lnTo>
                    <a:lnTo>
                      <a:pt x="80" y="133"/>
                    </a:lnTo>
                    <a:lnTo>
                      <a:pt x="72" y="133"/>
                    </a:lnTo>
                    <a:lnTo>
                      <a:pt x="0" y="133"/>
                    </a:lnTo>
                    <a:lnTo>
                      <a:pt x="0" y="0"/>
                    </a:lnTo>
                    <a:lnTo>
                      <a:pt x="102" y="0"/>
                    </a:lnTo>
                    <a:lnTo>
                      <a:pt x="102" y="29"/>
                    </a:lnTo>
                    <a:lnTo>
                      <a:pt x="36" y="29"/>
                    </a:lnTo>
                    <a:lnTo>
                      <a:pt x="36" y="51"/>
                    </a:lnTo>
                    <a:lnTo>
                      <a:pt x="73" y="51"/>
                    </a:lnTo>
                    <a:lnTo>
                      <a:pt x="80" y="51"/>
                    </a:lnTo>
                    <a:lnTo>
                      <a:pt x="86" y="51"/>
                    </a:lnTo>
                    <a:lnTo>
                      <a:pt x="91" y="53"/>
                    </a:lnTo>
                    <a:lnTo>
                      <a:pt x="97" y="54"/>
                    </a:lnTo>
                    <a:lnTo>
                      <a:pt x="102" y="57"/>
                    </a:lnTo>
                    <a:lnTo>
                      <a:pt x="107" y="61"/>
                    </a:lnTo>
                    <a:lnTo>
                      <a:pt x="110" y="66"/>
                    </a:lnTo>
                    <a:lnTo>
                      <a:pt x="113" y="72"/>
                    </a:lnTo>
                    <a:lnTo>
                      <a:pt x="115" y="81"/>
                    </a:lnTo>
                    <a:lnTo>
                      <a:pt x="115" y="92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90" name="Freeform 570"/>
              <p:cNvSpPr>
                <a:spLocks/>
              </p:cNvSpPr>
              <p:nvPr userDrawn="1"/>
            </p:nvSpPr>
            <p:spPr bwMode="auto">
              <a:xfrm>
                <a:off x="3370" y="3680"/>
                <a:ext cx="39" cy="44"/>
              </a:xfrm>
              <a:custGeom>
                <a:avLst/>
                <a:gdLst/>
                <a:ahLst/>
                <a:cxnLst>
                  <a:cxn ang="0">
                    <a:pos x="118" y="0"/>
                  </a:cxn>
                  <a:cxn ang="0">
                    <a:pos x="118" y="133"/>
                  </a:cxn>
                  <a:cxn ang="0">
                    <a:pos x="83" y="133"/>
                  </a:cxn>
                  <a:cxn ang="0">
                    <a:pos x="85" y="51"/>
                  </a:cxn>
                  <a:cxn ang="0">
                    <a:pos x="85" y="51"/>
                  </a:cxn>
                  <a:cxn ang="0">
                    <a:pos x="36" y="133"/>
                  </a:cxn>
                  <a:cxn ang="0">
                    <a:pos x="0" y="133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32" y="81"/>
                  </a:cxn>
                  <a:cxn ang="0">
                    <a:pos x="33" y="81"/>
                  </a:cxn>
                  <a:cxn ang="0">
                    <a:pos x="83" y="0"/>
                  </a:cxn>
                  <a:cxn ang="0">
                    <a:pos x="118" y="0"/>
                  </a:cxn>
                </a:cxnLst>
                <a:rect l="0" t="0" r="r" b="b"/>
                <a:pathLst>
                  <a:path w="118" h="133">
                    <a:moveTo>
                      <a:pt x="118" y="0"/>
                    </a:moveTo>
                    <a:lnTo>
                      <a:pt x="118" y="133"/>
                    </a:lnTo>
                    <a:lnTo>
                      <a:pt x="83" y="133"/>
                    </a:lnTo>
                    <a:lnTo>
                      <a:pt x="85" y="51"/>
                    </a:lnTo>
                    <a:lnTo>
                      <a:pt x="85" y="51"/>
                    </a:lnTo>
                    <a:lnTo>
                      <a:pt x="36" y="133"/>
                    </a:lnTo>
                    <a:lnTo>
                      <a:pt x="0" y="133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2" y="81"/>
                    </a:lnTo>
                    <a:lnTo>
                      <a:pt x="33" y="81"/>
                    </a:lnTo>
                    <a:lnTo>
                      <a:pt x="83" y="0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91" name="Freeform 571"/>
              <p:cNvSpPr>
                <a:spLocks noEditPoints="1"/>
              </p:cNvSpPr>
              <p:nvPr userDrawn="1"/>
            </p:nvSpPr>
            <p:spPr bwMode="auto">
              <a:xfrm>
                <a:off x="3416" y="3680"/>
                <a:ext cx="38" cy="44"/>
              </a:xfrm>
              <a:custGeom>
                <a:avLst/>
                <a:gdLst/>
                <a:ahLst/>
                <a:cxnLst>
                  <a:cxn ang="0">
                    <a:pos x="36" y="133"/>
                  </a:cxn>
                  <a:cxn ang="0">
                    <a:pos x="0" y="133"/>
                  </a:cxn>
                  <a:cxn ang="0">
                    <a:pos x="0" y="0"/>
                  </a:cxn>
                  <a:cxn ang="0">
                    <a:pos x="68" y="0"/>
                  </a:cxn>
                  <a:cxn ang="0">
                    <a:pos x="79" y="0"/>
                  </a:cxn>
                  <a:cxn ang="0">
                    <a:pos x="89" y="2"/>
                  </a:cxn>
                  <a:cxn ang="0">
                    <a:pos x="96" y="6"/>
                  </a:cxn>
                  <a:cxn ang="0">
                    <a:pos x="102" y="11"/>
                  </a:cxn>
                  <a:cxn ang="0">
                    <a:pos x="107" y="17"/>
                  </a:cxn>
                  <a:cxn ang="0">
                    <a:pos x="111" y="26"/>
                  </a:cxn>
                  <a:cxn ang="0">
                    <a:pos x="112" y="37"/>
                  </a:cxn>
                  <a:cxn ang="0">
                    <a:pos x="113" y="49"/>
                  </a:cxn>
                  <a:cxn ang="0">
                    <a:pos x="112" y="62"/>
                  </a:cxn>
                  <a:cxn ang="0">
                    <a:pos x="111" y="72"/>
                  </a:cxn>
                  <a:cxn ang="0">
                    <a:pos x="108" y="81"/>
                  </a:cxn>
                  <a:cxn ang="0">
                    <a:pos x="105" y="87"/>
                  </a:cxn>
                  <a:cxn ang="0">
                    <a:pos x="101" y="91"/>
                  </a:cxn>
                  <a:cxn ang="0">
                    <a:pos x="99" y="93"/>
                  </a:cxn>
                  <a:cxn ang="0">
                    <a:pos x="95" y="94"/>
                  </a:cxn>
                  <a:cxn ang="0">
                    <a:pos x="90" y="96"/>
                  </a:cxn>
                  <a:cxn ang="0">
                    <a:pos x="80" y="98"/>
                  </a:cxn>
                  <a:cxn ang="0">
                    <a:pos x="68" y="98"/>
                  </a:cxn>
                  <a:cxn ang="0">
                    <a:pos x="36" y="98"/>
                  </a:cxn>
                  <a:cxn ang="0">
                    <a:pos x="36" y="133"/>
                  </a:cxn>
                  <a:cxn ang="0">
                    <a:pos x="36" y="67"/>
                  </a:cxn>
                  <a:cxn ang="0">
                    <a:pos x="60" y="67"/>
                  </a:cxn>
                  <a:cxn ang="0">
                    <a:pos x="65" y="67"/>
                  </a:cxn>
                  <a:cxn ang="0">
                    <a:pos x="69" y="67"/>
                  </a:cxn>
                  <a:cxn ang="0">
                    <a:pos x="71" y="66"/>
                  </a:cxn>
                  <a:cxn ang="0">
                    <a:pos x="74" y="65"/>
                  </a:cxn>
                  <a:cxn ang="0">
                    <a:pos x="75" y="59"/>
                  </a:cxn>
                  <a:cxn ang="0">
                    <a:pos x="76" y="49"/>
                  </a:cxn>
                  <a:cxn ang="0">
                    <a:pos x="75" y="39"/>
                  </a:cxn>
                  <a:cxn ang="0">
                    <a:pos x="74" y="34"/>
                  </a:cxn>
                  <a:cxn ang="0">
                    <a:pos x="71" y="33"/>
                  </a:cxn>
                  <a:cxn ang="0">
                    <a:pos x="69" y="32"/>
                  </a:cxn>
                  <a:cxn ang="0">
                    <a:pos x="65" y="30"/>
                  </a:cxn>
                  <a:cxn ang="0">
                    <a:pos x="60" y="30"/>
                  </a:cxn>
                  <a:cxn ang="0">
                    <a:pos x="36" y="30"/>
                  </a:cxn>
                  <a:cxn ang="0">
                    <a:pos x="36" y="67"/>
                  </a:cxn>
                </a:cxnLst>
                <a:rect l="0" t="0" r="r" b="b"/>
                <a:pathLst>
                  <a:path w="113" h="133">
                    <a:moveTo>
                      <a:pt x="36" y="133"/>
                    </a:moveTo>
                    <a:lnTo>
                      <a:pt x="0" y="133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79" y="0"/>
                    </a:lnTo>
                    <a:lnTo>
                      <a:pt x="89" y="2"/>
                    </a:lnTo>
                    <a:lnTo>
                      <a:pt x="96" y="6"/>
                    </a:lnTo>
                    <a:lnTo>
                      <a:pt x="102" y="11"/>
                    </a:lnTo>
                    <a:lnTo>
                      <a:pt x="107" y="17"/>
                    </a:lnTo>
                    <a:lnTo>
                      <a:pt x="111" y="26"/>
                    </a:lnTo>
                    <a:lnTo>
                      <a:pt x="112" y="37"/>
                    </a:lnTo>
                    <a:lnTo>
                      <a:pt x="113" y="49"/>
                    </a:lnTo>
                    <a:lnTo>
                      <a:pt x="112" y="62"/>
                    </a:lnTo>
                    <a:lnTo>
                      <a:pt x="111" y="72"/>
                    </a:lnTo>
                    <a:lnTo>
                      <a:pt x="108" y="81"/>
                    </a:lnTo>
                    <a:lnTo>
                      <a:pt x="105" y="87"/>
                    </a:lnTo>
                    <a:lnTo>
                      <a:pt x="101" y="91"/>
                    </a:lnTo>
                    <a:lnTo>
                      <a:pt x="99" y="93"/>
                    </a:lnTo>
                    <a:lnTo>
                      <a:pt x="95" y="94"/>
                    </a:lnTo>
                    <a:lnTo>
                      <a:pt x="90" y="96"/>
                    </a:lnTo>
                    <a:lnTo>
                      <a:pt x="80" y="98"/>
                    </a:lnTo>
                    <a:lnTo>
                      <a:pt x="68" y="98"/>
                    </a:lnTo>
                    <a:lnTo>
                      <a:pt x="36" y="98"/>
                    </a:lnTo>
                    <a:lnTo>
                      <a:pt x="36" y="133"/>
                    </a:lnTo>
                    <a:close/>
                    <a:moveTo>
                      <a:pt x="36" y="67"/>
                    </a:moveTo>
                    <a:lnTo>
                      <a:pt x="60" y="67"/>
                    </a:lnTo>
                    <a:lnTo>
                      <a:pt x="65" y="67"/>
                    </a:lnTo>
                    <a:lnTo>
                      <a:pt x="69" y="67"/>
                    </a:lnTo>
                    <a:lnTo>
                      <a:pt x="71" y="66"/>
                    </a:lnTo>
                    <a:lnTo>
                      <a:pt x="74" y="65"/>
                    </a:lnTo>
                    <a:lnTo>
                      <a:pt x="75" y="59"/>
                    </a:lnTo>
                    <a:lnTo>
                      <a:pt x="76" y="49"/>
                    </a:lnTo>
                    <a:lnTo>
                      <a:pt x="75" y="39"/>
                    </a:lnTo>
                    <a:lnTo>
                      <a:pt x="74" y="34"/>
                    </a:lnTo>
                    <a:lnTo>
                      <a:pt x="71" y="33"/>
                    </a:lnTo>
                    <a:lnTo>
                      <a:pt x="69" y="32"/>
                    </a:lnTo>
                    <a:lnTo>
                      <a:pt x="65" y="30"/>
                    </a:lnTo>
                    <a:lnTo>
                      <a:pt x="60" y="30"/>
                    </a:lnTo>
                    <a:lnTo>
                      <a:pt x="36" y="30"/>
                    </a:lnTo>
                    <a:lnTo>
                      <a:pt x="36" y="6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92" name="Freeform 572"/>
              <p:cNvSpPr>
                <a:spLocks/>
              </p:cNvSpPr>
              <p:nvPr userDrawn="1"/>
            </p:nvSpPr>
            <p:spPr bwMode="auto">
              <a:xfrm>
                <a:off x="3457" y="3679"/>
                <a:ext cx="39" cy="46"/>
              </a:xfrm>
              <a:custGeom>
                <a:avLst/>
                <a:gdLst/>
                <a:ahLst/>
                <a:cxnLst>
                  <a:cxn ang="0">
                    <a:pos x="117" y="96"/>
                  </a:cxn>
                  <a:cxn ang="0">
                    <a:pos x="116" y="109"/>
                  </a:cxn>
                  <a:cxn ang="0">
                    <a:pos x="110" y="121"/>
                  </a:cxn>
                  <a:cxn ang="0">
                    <a:pos x="99" y="131"/>
                  </a:cxn>
                  <a:cxn ang="0">
                    <a:pos x="85" y="135"/>
                  </a:cxn>
                  <a:cxn ang="0">
                    <a:pos x="71" y="136"/>
                  </a:cxn>
                  <a:cxn ang="0">
                    <a:pos x="54" y="136"/>
                  </a:cxn>
                  <a:cxn ang="0">
                    <a:pos x="42" y="136"/>
                  </a:cxn>
                  <a:cxn ang="0">
                    <a:pos x="28" y="133"/>
                  </a:cxn>
                  <a:cxn ang="0">
                    <a:pos x="19" y="130"/>
                  </a:cxn>
                  <a:cxn ang="0">
                    <a:pos x="9" y="122"/>
                  </a:cxn>
                  <a:cxn ang="0">
                    <a:pos x="4" y="111"/>
                  </a:cxn>
                  <a:cxn ang="0">
                    <a:pos x="0" y="95"/>
                  </a:cxn>
                  <a:cxn ang="0">
                    <a:pos x="0" y="51"/>
                  </a:cxn>
                  <a:cxn ang="0">
                    <a:pos x="3" y="29"/>
                  </a:cxn>
                  <a:cxn ang="0">
                    <a:pos x="10" y="14"/>
                  </a:cxn>
                  <a:cxn ang="0">
                    <a:pos x="24" y="5"/>
                  </a:cxn>
                  <a:cxn ang="0">
                    <a:pos x="41" y="2"/>
                  </a:cxn>
                  <a:cxn ang="0">
                    <a:pos x="63" y="0"/>
                  </a:cxn>
                  <a:cxn ang="0">
                    <a:pos x="83" y="0"/>
                  </a:cxn>
                  <a:cxn ang="0">
                    <a:pos x="97" y="4"/>
                  </a:cxn>
                  <a:cxn ang="0">
                    <a:pos x="108" y="12"/>
                  </a:cxn>
                  <a:cxn ang="0">
                    <a:pos x="115" y="24"/>
                  </a:cxn>
                  <a:cxn ang="0">
                    <a:pos x="117" y="44"/>
                  </a:cxn>
                  <a:cxn ang="0">
                    <a:pos x="80" y="50"/>
                  </a:cxn>
                  <a:cxn ang="0">
                    <a:pos x="80" y="40"/>
                  </a:cxn>
                  <a:cxn ang="0">
                    <a:pos x="76" y="35"/>
                  </a:cxn>
                  <a:cxn ang="0">
                    <a:pos x="70" y="32"/>
                  </a:cxn>
                  <a:cxn ang="0">
                    <a:pos x="64" y="31"/>
                  </a:cxn>
                  <a:cxn ang="0">
                    <a:pos x="52" y="31"/>
                  </a:cxn>
                  <a:cxn ang="0">
                    <a:pos x="43" y="34"/>
                  </a:cxn>
                  <a:cxn ang="0">
                    <a:pos x="38" y="40"/>
                  </a:cxn>
                  <a:cxn ang="0">
                    <a:pos x="37" y="50"/>
                  </a:cxn>
                  <a:cxn ang="0">
                    <a:pos x="37" y="78"/>
                  </a:cxn>
                  <a:cxn ang="0">
                    <a:pos x="37" y="88"/>
                  </a:cxn>
                  <a:cxn ang="0">
                    <a:pos x="38" y="95"/>
                  </a:cxn>
                  <a:cxn ang="0">
                    <a:pos x="42" y="101"/>
                  </a:cxn>
                  <a:cxn ang="0">
                    <a:pos x="48" y="104"/>
                  </a:cxn>
                  <a:cxn ang="0">
                    <a:pos x="59" y="105"/>
                  </a:cxn>
                  <a:cxn ang="0">
                    <a:pos x="76" y="103"/>
                  </a:cxn>
                  <a:cxn ang="0">
                    <a:pos x="80" y="98"/>
                  </a:cxn>
                  <a:cxn ang="0">
                    <a:pos x="80" y="88"/>
                  </a:cxn>
                  <a:cxn ang="0">
                    <a:pos x="117" y="84"/>
                  </a:cxn>
                </a:cxnLst>
                <a:rect l="0" t="0" r="r" b="b"/>
                <a:pathLst>
                  <a:path w="117" h="136">
                    <a:moveTo>
                      <a:pt x="117" y="88"/>
                    </a:moveTo>
                    <a:lnTo>
                      <a:pt x="117" y="96"/>
                    </a:lnTo>
                    <a:lnTo>
                      <a:pt x="117" y="103"/>
                    </a:lnTo>
                    <a:lnTo>
                      <a:pt x="116" y="109"/>
                    </a:lnTo>
                    <a:lnTo>
                      <a:pt x="113" y="115"/>
                    </a:lnTo>
                    <a:lnTo>
                      <a:pt x="110" y="121"/>
                    </a:lnTo>
                    <a:lnTo>
                      <a:pt x="105" y="126"/>
                    </a:lnTo>
                    <a:lnTo>
                      <a:pt x="99" y="131"/>
                    </a:lnTo>
                    <a:lnTo>
                      <a:pt x="91" y="133"/>
                    </a:lnTo>
                    <a:lnTo>
                      <a:pt x="85" y="135"/>
                    </a:lnTo>
                    <a:lnTo>
                      <a:pt x="79" y="136"/>
                    </a:lnTo>
                    <a:lnTo>
                      <a:pt x="71" y="136"/>
                    </a:lnTo>
                    <a:lnTo>
                      <a:pt x="63" y="136"/>
                    </a:lnTo>
                    <a:lnTo>
                      <a:pt x="54" y="136"/>
                    </a:lnTo>
                    <a:lnTo>
                      <a:pt x="48" y="136"/>
                    </a:lnTo>
                    <a:lnTo>
                      <a:pt x="42" y="136"/>
                    </a:lnTo>
                    <a:lnTo>
                      <a:pt x="35" y="135"/>
                    </a:lnTo>
                    <a:lnTo>
                      <a:pt x="28" y="133"/>
                    </a:lnTo>
                    <a:lnTo>
                      <a:pt x="22" y="132"/>
                    </a:lnTo>
                    <a:lnTo>
                      <a:pt x="19" y="130"/>
                    </a:lnTo>
                    <a:lnTo>
                      <a:pt x="14" y="126"/>
                    </a:lnTo>
                    <a:lnTo>
                      <a:pt x="9" y="122"/>
                    </a:lnTo>
                    <a:lnTo>
                      <a:pt x="6" y="117"/>
                    </a:lnTo>
                    <a:lnTo>
                      <a:pt x="4" y="111"/>
                    </a:lnTo>
                    <a:lnTo>
                      <a:pt x="1" y="104"/>
                    </a:lnTo>
                    <a:lnTo>
                      <a:pt x="0" y="95"/>
                    </a:lnTo>
                    <a:lnTo>
                      <a:pt x="0" y="85"/>
                    </a:lnTo>
                    <a:lnTo>
                      <a:pt x="0" y="51"/>
                    </a:lnTo>
                    <a:lnTo>
                      <a:pt x="0" y="39"/>
                    </a:lnTo>
                    <a:lnTo>
                      <a:pt x="3" y="29"/>
                    </a:lnTo>
                    <a:lnTo>
                      <a:pt x="6" y="20"/>
                    </a:lnTo>
                    <a:lnTo>
                      <a:pt x="10" y="14"/>
                    </a:lnTo>
                    <a:lnTo>
                      <a:pt x="16" y="9"/>
                    </a:lnTo>
                    <a:lnTo>
                      <a:pt x="24" y="5"/>
                    </a:lnTo>
                    <a:lnTo>
                      <a:pt x="32" y="3"/>
                    </a:lnTo>
                    <a:lnTo>
                      <a:pt x="41" y="2"/>
                    </a:lnTo>
                    <a:lnTo>
                      <a:pt x="51" y="0"/>
                    </a:lnTo>
                    <a:lnTo>
                      <a:pt x="63" y="0"/>
                    </a:lnTo>
                    <a:lnTo>
                      <a:pt x="74" y="0"/>
                    </a:lnTo>
                    <a:lnTo>
                      <a:pt x="83" y="0"/>
                    </a:lnTo>
                    <a:lnTo>
                      <a:pt x="90" y="2"/>
                    </a:lnTo>
                    <a:lnTo>
                      <a:pt x="97" y="4"/>
                    </a:lnTo>
                    <a:lnTo>
                      <a:pt x="103" y="8"/>
                    </a:lnTo>
                    <a:lnTo>
                      <a:pt x="108" y="12"/>
                    </a:lnTo>
                    <a:lnTo>
                      <a:pt x="112" y="16"/>
                    </a:lnTo>
                    <a:lnTo>
                      <a:pt x="115" y="24"/>
                    </a:lnTo>
                    <a:lnTo>
                      <a:pt x="117" y="34"/>
                    </a:lnTo>
                    <a:lnTo>
                      <a:pt x="117" y="44"/>
                    </a:lnTo>
                    <a:lnTo>
                      <a:pt x="117" y="50"/>
                    </a:lnTo>
                    <a:lnTo>
                      <a:pt x="80" y="50"/>
                    </a:lnTo>
                    <a:lnTo>
                      <a:pt x="80" y="44"/>
                    </a:lnTo>
                    <a:lnTo>
                      <a:pt x="80" y="40"/>
                    </a:lnTo>
                    <a:lnTo>
                      <a:pt x="79" y="37"/>
                    </a:lnTo>
                    <a:lnTo>
                      <a:pt x="76" y="35"/>
                    </a:lnTo>
                    <a:lnTo>
                      <a:pt x="74" y="34"/>
                    </a:lnTo>
                    <a:lnTo>
                      <a:pt x="70" y="32"/>
                    </a:lnTo>
                    <a:lnTo>
                      <a:pt x="68" y="31"/>
                    </a:lnTo>
                    <a:lnTo>
                      <a:pt x="64" y="31"/>
                    </a:lnTo>
                    <a:lnTo>
                      <a:pt x="59" y="31"/>
                    </a:lnTo>
                    <a:lnTo>
                      <a:pt x="52" y="31"/>
                    </a:lnTo>
                    <a:lnTo>
                      <a:pt x="47" y="32"/>
                    </a:lnTo>
                    <a:lnTo>
                      <a:pt x="43" y="34"/>
                    </a:lnTo>
                    <a:lnTo>
                      <a:pt x="41" y="36"/>
                    </a:lnTo>
                    <a:lnTo>
                      <a:pt x="38" y="40"/>
                    </a:lnTo>
                    <a:lnTo>
                      <a:pt x="37" y="44"/>
                    </a:lnTo>
                    <a:lnTo>
                      <a:pt x="37" y="50"/>
                    </a:lnTo>
                    <a:lnTo>
                      <a:pt x="37" y="57"/>
                    </a:lnTo>
                    <a:lnTo>
                      <a:pt x="37" y="78"/>
                    </a:lnTo>
                    <a:lnTo>
                      <a:pt x="37" y="84"/>
                    </a:lnTo>
                    <a:lnTo>
                      <a:pt x="37" y="88"/>
                    </a:lnTo>
                    <a:lnTo>
                      <a:pt x="37" y="91"/>
                    </a:lnTo>
                    <a:lnTo>
                      <a:pt x="38" y="95"/>
                    </a:lnTo>
                    <a:lnTo>
                      <a:pt x="40" y="99"/>
                    </a:lnTo>
                    <a:lnTo>
                      <a:pt x="42" y="101"/>
                    </a:lnTo>
                    <a:lnTo>
                      <a:pt x="44" y="103"/>
                    </a:lnTo>
                    <a:lnTo>
                      <a:pt x="48" y="104"/>
                    </a:lnTo>
                    <a:lnTo>
                      <a:pt x="53" y="105"/>
                    </a:lnTo>
                    <a:lnTo>
                      <a:pt x="59" y="105"/>
                    </a:lnTo>
                    <a:lnTo>
                      <a:pt x="69" y="104"/>
                    </a:lnTo>
                    <a:lnTo>
                      <a:pt x="76" y="103"/>
                    </a:lnTo>
                    <a:lnTo>
                      <a:pt x="78" y="100"/>
                    </a:lnTo>
                    <a:lnTo>
                      <a:pt x="80" y="98"/>
                    </a:lnTo>
                    <a:lnTo>
                      <a:pt x="80" y="94"/>
                    </a:lnTo>
                    <a:lnTo>
                      <a:pt x="80" y="88"/>
                    </a:lnTo>
                    <a:lnTo>
                      <a:pt x="80" y="84"/>
                    </a:lnTo>
                    <a:lnTo>
                      <a:pt x="117" y="84"/>
                    </a:lnTo>
                    <a:lnTo>
                      <a:pt x="117" y="8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93" name="Freeform 573"/>
              <p:cNvSpPr>
                <a:spLocks/>
              </p:cNvSpPr>
              <p:nvPr userDrawn="1"/>
            </p:nvSpPr>
            <p:spPr bwMode="auto">
              <a:xfrm>
                <a:off x="3502" y="3680"/>
                <a:ext cx="40" cy="44"/>
              </a:xfrm>
              <a:custGeom>
                <a:avLst/>
                <a:gdLst/>
                <a:ahLst/>
                <a:cxnLst>
                  <a:cxn ang="0">
                    <a:pos x="97" y="133"/>
                  </a:cxn>
                  <a:cxn ang="0">
                    <a:pos x="89" y="131"/>
                  </a:cxn>
                  <a:cxn ang="0">
                    <a:pos x="83" y="128"/>
                  </a:cxn>
                  <a:cxn ang="0">
                    <a:pos x="79" y="121"/>
                  </a:cxn>
                  <a:cxn ang="0">
                    <a:pos x="78" y="113"/>
                  </a:cxn>
                  <a:cxn ang="0">
                    <a:pos x="77" y="89"/>
                  </a:cxn>
                  <a:cxn ang="0">
                    <a:pos x="72" y="83"/>
                  </a:cxn>
                  <a:cxn ang="0">
                    <a:pos x="65" y="81"/>
                  </a:cxn>
                  <a:cxn ang="0">
                    <a:pos x="36" y="81"/>
                  </a:cxn>
                  <a:cxn ang="0">
                    <a:pos x="0" y="133"/>
                  </a:cxn>
                  <a:cxn ang="0">
                    <a:pos x="36" y="0"/>
                  </a:cxn>
                  <a:cxn ang="0">
                    <a:pos x="61" y="50"/>
                  </a:cxn>
                  <a:cxn ang="0">
                    <a:pos x="68" y="49"/>
                  </a:cxn>
                  <a:cxn ang="0">
                    <a:pos x="73" y="45"/>
                  </a:cxn>
                  <a:cxn ang="0">
                    <a:pos x="77" y="33"/>
                  </a:cxn>
                  <a:cxn ang="0">
                    <a:pos x="77" y="14"/>
                  </a:cxn>
                  <a:cxn ang="0">
                    <a:pos x="79" y="7"/>
                  </a:cxn>
                  <a:cxn ang="0">
                    <a:pos x="84" y="2"/>
                  </a:cxn>
                  <a:cxn ang="0">
                    <a:pos x="93" y="0"/>
                  </a:cxn>
                  <a:cxn ang="0">
                    <a:pos x="120" y="0"/>
                  </a:cxn>
                  <a:cxn ang="0">
                    <a:pos x="120" y="22"/>
                  </a:cxn>
                  <a:cxn ang="0">
                    <a:pos x="117" y="22"/>
                  </a:cxn>
                  <a:cxn ang="0">
                    <a:pos x="115" y="22"/>
                  </a:cxn>
                  <a:cxn ang="0">
                    <a:pos x="112" y="24"/>
                  </a:cxn>
                  <a:cxn ang="0">
                    <a:pos x="111" y="28"/>
                  </a:cxn>
                  <a:cxn ang="0">
                    <a:pos x="111" y="42"/>
                  </a:cxn>
                  <a:cxn ang="0">
                    <a:pos x="110" y="51"/>
                  </a:cxn>
                  <a:cxn ang="0">
                    <a:pos x="106" y="57"/>
                  </a:cxn>
                  <a:cxn ang="0">
                    <a:pos x="99" y="62"/>
                  </a:cxn>
                  <a:cxn ang="0">
                    <a:pos x="89" y="65"/>
                  </a:cxn>
                  <a:cxn ang="0">
                    <a:pos x="94" y="66"/>
                  </a:cxn>
                  <a:cxn ang="0">
                    <a:pos x="102" y="69"/>
                  </a:cxn>
                  <a:cxn ang="0">
                    <a:pos x="110" y="75"/>
                  </a:cxn>
                  <a:cxn ang="0">
                    <a:pos x="112" y="83"/>
                  </a:cxn>
                  <a:cxn ang="0">
                    <a:pos x="113" y="102"/>
                  </a:cxn>
                  <a:cxn ang="0">
                    <a:pos x="113" y="107"/>
                  </a:cxn>
                  <a:cxn ang="0">
                    <a:pos x="116" y="109"/>
                  </a:cxn>
                  <a:cxn ang="0">
                    <a:pos x="117" y="110"/>
                  </a:cxn>
                  <a:cxn ang="0">
                    <a:pos x="121" y="110"/>
                  </a:cxn>
                </a:cxnLst>
                <a:rect l="0" t="0" r="r" b="b"/>
                <a:pathLst>
                  <a:path w="121" h="133">
                    <a:moveTo>
                      <a:pt x="121" y="133"/>
                    </a:moveTo>
                    <a:lnTo>
                      <a:pt x="97" y="133"/>
                    </a:lnTo>
                    <a:lnTo>
                      <a:pt x="93" y="133"/>
                    </a:lnTo>
                    <a:lnTo>
                      <a:pt x="89" y="131"/>
                    </a:lnTo>
                    <a:lnTo>
                      <a:pt x="85" y="130"/>
                    </a:lnTo>
                    <a:lnTo>
                      <a:pt x="83" y="128"/>
                    </a:lnTo>
                    <a:lnTo>
                      <a:pt x="80" y="125"/>
                    </a:lnTo>
                    <a:lnTo>
                      <a:pt x="79" y="121"/>
                    </a:lnTo>
                    <a:lnTo>
                      <a:pt x="78" y="118"/>
                    </a:lnTo>
                    <a:lnTo>
                      <a:pt x="78" y="113"/>
                    </a:lnTo>
                    <a:lnTo>
                      <a:pt x="78" y="97"/>
                    </a:lnTo>
                    <a:lnTo>
                      <a:pt x="77" y="89"/>
                    </a:lnTo>
                    <a:lnTo>
                      <a:pt x="74" y="85"/>
                    </a:lnTo>
                    <a:lnTo>
                      <a:pt x="72" y="83"/>
                    </a:lnTo>
                    <a:lnTo>
                      <a:pt x="69" y="82"/>
                    </a:lnTo>
                    <a:lnTo>
                      <a:pt x="65" y="81"/>
                    </a:lnTo>
                    <a:lnTo>
                      <a:pt x="63" y="81"/>
                    </a:lnTo>
                    <a:lnTo>
                      <a:pt x="36" y="81"/>
                    </a:lnTo>
                    <a:lnTo>
                      <a:pt x="36" y="133"/>
                    </a:lnTo>
                    <a:lnTo>
                      <a:pt x="0" y="133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50"/>
                    </a:lnTo>
                    <a:lnTo>
                      <a:pt x="61" y="50"/>
                    </a:lnTo>
                    <a:lnTo>
                      <a:pt x="64" y="49"/>
                    </a:lnTo>
                    <a:lnTo>
                      <a:pt x="68" y="49"/>
                    </a:lnTo>
                    <a:lnTo>
                      <a:pt x="70" y="48"/>
                    </a:lnTo>
                    <a:lnTo>
                      <a:pt x="73" y="45"/>
                    </a:lnTo>
                    <a:lnTo>
                      <a:pt x="75" y="40"/>
                    </a:lnTo>
                    <a:lnTo>
                      <a:pt x="77" y="33"/>
                    </a:lnTo>
                    <a:lnTo>
                      <a:pt x="77" y="19"/>
                    </a:lnTo>
                    <a:lnTo>
                      <a:pt x="77" y="14"/>
                    </a:lnTo>
                    <a:lnTo>
                      <a:pt x="78" y="11"/>
                    </a:lnTo>
                    <a:lnTo>
                      <a:pt x="79" y="7"/>
                    </a:lnTo>
                    <a:lnTo>
                      <a:pt x="81" y="5"/>
                    </a:lnTo>
                    <a:lnTo>
                      <a:pt x="84" y="2"/>
                    </a:lnTo>
                    <a:lnTo>
                      <a:pt x="88" y="1"/>
                    </a:lnTo>
                    <a:lnTo>
                      <a:pt x="93" y="0"/>
                    </a:lnTo>
                    <a:lnTo>
                      <a:pt x="97" y="0"/>
                    </a:lnTo>
                    <a:lnTo>
                      <a:pt x="120" y="0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17" y="22"/>
                    </a:lnTo>
                    <a:lnTo>
                      <a:pt x="116" y="22"/>
                    </a:lnTo>
                    <a:lnTo>
                      <a:pt x="115" y="22"/>
                    </a:lnTo>
                    <a:lnTo>
                      <a:pt x="113" y="23"/>
                    </a:lnTo>
                    <a:lnTo>
                      <a:pt x="112" y="24"/>
                    </a:lnTo>
                    <a:lnTo>
                      <a:pt x="112" y="26"/>
                    </a:lnTo>
                    <a:lnTo>
                      <a:pt x="111" y="28"/>
                    </a:lnTo>
                    <a:lnTo>
                      <a:pt x="111" y="30"/>
                    </a:lnTo>
                    <a:lnTo>
                      <a:pt x="111" y="42"/>
                    </a:lnTo>
                    <a:lnTo>
                      <a:pt x="111" y="46"/>
                    </a:lnTo>
                    <a:lnTo>
                      <a:pt x="110" y="51"/>
                    </a:lnTo>
                    <a:lnTo>
                      <a:pt x="108" y="55"/>
                    </a:lnTo>
                    <a:lnTo>
                      <a:pt x="106" y="57"/>
                    </a:lnTo>
                    <a:lnTo>
                      <a:pt x="102" y="61"/>
                    </a:lnTo>
                    <a:lnTo>
                      <a:pt x="99" y="62"/>
                    </a:lnTo>
                    <a:lnTo>
                      <a:pt x="94" y="64"/>
                    </a:lnTo>
                    <a:lnTo>
                      <a:pt x="89" y="65"/>
                    </a:lnTo>
                    <a:lnTo>
                      <a:pt x="89" y="65"/>
                    </a:lnTo>
                    <a:lnTo>
                      <a:pt x="94" y="66"/>
                    </a:lnTo>
                    <a:lnTo>
                      <a:pt x="99" y="67"/>
                    </a:lnTo>
                    <a:lnTo>
                      <a:pt x="102" y="69"/>
                    </a:lnTo>
                    <a:lnTo>
                      <a:pt x="106" y="71"/>
                    </a:lnTo>
                    <a:lnTo>
                      <a:pt x="110" y="75"/>
                    </a:lnTo>
                    <a:lnTo>
                      <a:pt x="111" y="80"/>
                    </a:lnTo>
                    <a:lnTo>
                      <a:pt x="112" y="83"/>
                    </a:lnTo>
                    <a:lnTo>
                      <a:pt x="113" y="89"/>
                    </a:lnTo>
                    <a:lnTo>
                      <a:pt x="113" y="102"/>
                    </a:lnTo>
                    <a:lnTo>
                      <a:pt x="113" y="104"/>
                    </a:lnTo>
                    <a:lnTo>
                      <a:pt x="113" y="107"/>
                    </a:lnTo>
                    <a:lnTo>
                      <a:pt x="115" y="108"/>
                    </a:lnTo>
                    <a:lnTo>
                      <a:pt x="116" y="109"/>
                    </a:lnTo>
                    <a:lnTo>
                      <a:pt x="117" y="110"/>
                    </a:lnTo>
                    <a:lnTo>
                      <a:pt x="117" y="110"/>
                    </a:lnTo>
                    <a:lnTo>
                      <a:pt x="120" y="110"/>
                    </a:lnTo>
                    <a:lnTo>
                      <a:pt x="121" y="110"/>
                    </a:lnTo>
                    <a:lnTo>
                      <a:pt x="121" y="133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94" name="Freeform 574"/>
              <p:cNvSpPr>
                <a:spLocks/>
              </p:cNvSpPr>
              <p:nvPr userDrawn="1"/>
            </p:nvSpPr>
            <p:spPr bwMode="auto">
              <a:xfrm>
                <a:off x="3588" y="3579"/>
                <a:ext cx="41" cy="44"/>
              </a:xfrm>
              <a:custGeom>
                <a:avLst/>
                <a:gdLst/>
                <a:ahLst/>
                <a:cxnLst>
                  <a:cxn ang="0">
                    <a:pos x="97" y="134"/>
                  </a:cxn>
                  <a:cxn ang="0">
                    <a:pos x="88" y="133"/>
                  </a:cxn>
                  <a:cxn ang="0">
                    <a:pos x="82" y="129"/>
                  </a:cxn>
                  <a:cxn ang="0">
                    <a:pos x="78" y="123"/>
                  </a:cxn>
                  <a:cxn ang="0">
                    <a:pos x="77" y="114"/>
                  </a:cxn>
                  <a:cxn ang="0">
                    <a:pos x="76" y="91"/>
                  </a:cxn>
                  <a:cxn ang="0">
                    <a:pos x="71" y="83"/>
                  </a:cxn>
                  <a:cxn ang="0">
                    <a:pos x="66" y="81"/>
                  </a:cxn>
                  <a:cxn ang="0">
                    <a:pos x="35" y="81"/>
                  </a:cxn>
                  <a:cxn ang="0">
                    <a:pos x="0" y="134"/>
                  </a:cxn>
                  <a:cxn ang="0">
                    <a:pos x="35" y="0"/>
                  </a:cxn>
                  <a:cxn ang="0">
                    <a:pos x="61" y="50"/>
                  </a:cxn>
                  <a:cxn ang="0">
                    <a:pos x="67" y="49"/>
                  </a:cxn>
                  <a:cxn ang="0">
                    <a:pos x="72" y="47"/>
                  </a:cxn>
                  <a:cxn ang="0">
                    <a:pos x="76" y="33"/>
                  </a:cxn>
                  <a:cxn ang="0">
                    <a:pos x="76" y="16"/>
                  </a:cxn>
                  <a:cxn ang="0">
                    <a:pos x="78" y="8"/>
                  </a:cxn>
                  <a:cxn ang="0">
                    <a:pos x="84" y="2"/>
                  </a:cxn>
                  <a:cxn ang="0">
                    <a:pos x="92" y="0"/>
                  </a:cxn>
                  <a:cxn ang="0">
                    <a:pos x="119" y="0"/>
                  </a:cxn>
                  <a:cxn ang="0">
                    <a:pos x="119" y="23"/>
                  </a:cxn>
                  <a:cxn ang="0">
                    <a:pos x="116" y="23"/>
                  </a:cxn>
                  <a:cxn ang="0">
                    <a:pos x="114" y="23"/>
                  </a:cxn>
                  <a:cxn ang="0">
                    <a:pos x="112" y="24"/>
                  </a:cxn>
                  <a:cxn ang="0">
                    <a:pos x="112" y="28"/>
                  </a:cxn>
                  <a:cxn ang="0">
                    <a:pos x="110" y="42"/>
                  </a:cxn>
                  <a:cxn ang="0">
                    <a:pos x="109" y="52"/>
                  </a:cxn>
                  <a:cxn ang="0">
                    <a:pos x="105" y="59"/>
                  </a:cxn>
                  <a:cxn ang="0">
                    <a:pos x="98" y="64"/>
                  </a:cxn>
                  <a:cxn ang="0">
                    <a:pos x="88" y="65"/>
                  </a:cxn>
                  <a:cxn ang="0">
                    <a:pos x="93" y="66"/>
                  </a:cxn>
                  <a:cxn ang="0">
                    <a:pos x="103" y="70"/>
                  </a:cxn>
                  <a:cxn ang="0">
                    <a:pos x="109" y="76"/>
                  </a:cxn>
                  <a:cxn ang="0">
                    <a:pos x="112" y="85"/>
                  </a:cxn>
                  <a:cxn ang="0">
                    <a:pos x="113" y="102"/>
                  </a:cxn>
                  <a:cxn ang="0">
                    <a:pos x="113" y="108"/>
                  </a:cxn>
                  <a:cxn ang="0">
                    <a:pos x="115" y="111"/>
                  </a:cxn>
                  <a:cxn ang="0">
                    <a:pos x="118" y="111"/>
                  </a:cxn>
                  <a:cxn ang="0">
                    <a:pos x="121" y="111"/>
                  </a:cxn>
                </a:cxnLst>
                <a:rect l="0" t="0" r="r" b="b"/>
                <a:pathLst>
                  <a:path w="121" h="134">
                    <a:moveTo>
                      <a:pt x="121" y="134"/>
                    </a:moveTo>
                    <a:lnTo>
                      <a:pt x="97" y="134"/>
                    </a:lnTo>
                    <a:lnTo>
                      <a:pt x="93" y="134"/>
                    </a:lnTo>
                    <a:lnTo>
                      <a:pt x="88" y="133"/>
                    </a:lnTo>
                    <a:lnTo>
                      <a:pt x="84" y="131"/>
                    </a:lnTo>
                    <a:lnTo>
                      <a:pt x="82" y="129"/>
                    </a:lnTo>
                    <a:lnTo>
                      <a:pt x="80" y="125"/>
                    </a:lnTo>
                    <a:lnTo>
                      <a:pt x="78" y="123"/>
                    </a:lnTo>
                    <a:lnTo>
                      <a:pt x="77" y="118"/>
                    </a:lnTo>
                    <a:lnTo>
                      <a:pt x="77" y="114"/>
                    </a:lnTo>
                    <a:lnTo>
                      <a:pt x="77" y="98"/>
                    </a:lnTo>
                    <a:lnTo>
                      <a:pt x="76" y="91"/>
                    </a:lnTo>
                    <a:lnTo>
                      <a:pt x="73" y="86"/>
                    </a:lnTo>
                    <a:lnTo>
                      <a:pt x="71" y="83"/>
                    </a:lnTo>
                    <a:lnTo>
                      <a:pt x="68" y="82"/>
                    </a:lnTo>
                    <a:lnTo>
                      <a:pt x="66" y="81"/>
                    </a:lnTo>
                    <a:lnTo>
                      <a:pt x="62" y="81"/>
                    </a:lnTo>
                    <a:lnTo>
                      <a:pt x="35" y="81"/>
                    </a:lnTo>
                    <a:lnTo>
                      <a:pt x="35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50"/>
                    </a:lnTo>
                    <a:lnTo>
                      <a:pt x="61" y="50"/>
                    </a:lnTo>
                    <a:lnTo>
                      <a:pt x="65" y="50"/>
                    </a:lnTo>
                    <a:lnTo>
                      <a:pt x="67" y="49"/>
                    </a:lnTo>
                    <a:lnTo>
                      <a:pt x="70" y="48"/>
                    </a:lnTo>
                    <a:lnTo>
                      <a:pt x="72" y="47"/>
                    </a:lnTo>
                    <a:lnTo>
                      <a:pt x="75" y="40"/>
                    </a:lnTo>
                    <a:lnTo>
                      <a:pt x="76" y="33"/>
                    </a:lnTo>
                    <a:lnTo>
                      <a:pt x="76" y="20"/>
                    </a:lnTo>
                    <a:lnTo>
                      <a:pt x="76" y="16"/>
                    </a:lnTo>
                    <a:lnTo>
                      <a:pt x="77" y="11"/>
                    </a:lnTo>
                    <a:lnTo>
                      <a:pt x="78" y="8"/>
                    </a:lnTo>
                    <a:lnTo>
                      <a:pt x="81" y="5"/>
                    </a:lnTo>
                    <a:lnTo>
                      <a:pt x="84" y="2"/>
                    </a:lnTo>
                    <a:lnTo>
                      <a:pt x="88" y="1"/>
                    </a:lnTo>
                    <a:lnTo>
                      <a:pt x="92" y="0"/>
                    </a:lnTo>
                    <a:lnTo>
                      <a:pt x="97" y="0"/>
                    </a:lnTo>
                    <a:lnTo>
                      <a:pt x="119" y="0"/>
                    </a:lnTo>
                    <a:lnTo>
                      <a:pt x="119" y="23"/>
                    </a:lnTo>
                    <a:lnTo>
                      <a:pt x="119" y="23"/>
                    </a:lnTo>
                    <a:lnTo>
                      <a:pt x="119" y="23"/>
                    </a:lnTo>
                    <a:lnTo>
                      <a:pt x="116" y="23"/>
                    </a:lnTo>
                    <a:lnTo>
                      <a:pt x="115" y="23"/>
                    </a:lnTo>
                    <a:lnTo>
                      <a:pt x="114" y="23"/>
                    </a:lnTo>
                    <a:lnTo>
                      <a:pt x="113" y="23"/>
                    </a:lnTo>
                    <a:lnTo>
                      <a:pt x="112" y="24"/>
                    </a:lnTo>
                    <a:lnTo>
                      <a:pt x="112" y="27"/>
                    </a:lnTo>
                    <a:lnTo>
                      <a:pt x="112" y="28"/>
                    </a:lnTo>
                    <a:lnTo>
                      <a:pt x="110" y="32"/>
                    </a:lnTo>
                    <a:lnTo>
                      <a:pt x="110" y="42"/>
                    </a:lnTo>
                    <a:lnTo>
                      <a:pt x="110" y="47"/>
                    </a:lnTo>
                    <a:lnTo>
                      <a:pt x="109" y="52"/>
                    </a:lnTo>
                    <a:lnTo>
                      <a:pt x="108" y="55"/>
                    </a:lnTo>
                    <a:lnTo>
                      <a:pt x="105" y="59"/>
                    </a:lnTo>
                    <a:lnTo>
                      <a:pt x="102" y="61"/>
                    </a:lnTo>
                    <a:lnTo>
                      <a:pt x="98" y="64"/>
                    </a:lnTo>
                    <a:lnTo>
                      <a:pt x="93" y="65"/>
                    </a:lnTo>
                    <a:lnTo>
                      <a:pt x="88" y="65"/>
                    </a:lnTo>
                    <a:lnTo>
                      <a:pt x="88" y="66"/>
                    </a:lnTo>
                    <a:lnTo>
                      <a:pt x="93" y="66"/>
                    </a:lnTo>
                    <a:lnTo>
                      <a:pt x="98" y="68"/>
                    </a:lnTo>
                    <a:lnTo>
                      <a:pt x="103" y="70"/>
                    </a:lnTo>
                    <a:lnTo>
                      <a:pt x="105" y="72"/>
                    </a:lnTo>
                    <a:lnTo>
                      <a:pt x="109" y="76"/>
                    </a:lnTo>
                    <a:lnTo>
                      <a:pt x="110" y="80"/>
                    </a:lnTo>
                    <a:lnTo>
                      <a:pt x="112" y="85"/>
                    </a:lnTo>
                    <a:lnTo>
                      <a:pt x="113" y="90"/>
                    </a:lnTo>
                    <a:lnTo>
                      <a:pt x="113" y="102"/>
                    </a:lnTo>
                    <a:lnTo>
                      <a:pt x="113" y="106"/>
                    </a:lnTo>
                    <a:lnTo>
                      <a:pt x="113" y="108"/>
                    </a:lnTo>
                    <a:lnTo>
                      <a:pt x="114" y="109"/>
                    </a:lnTo>
                    <a:lnTo>
                      <a:pt x="115" y="111"/>
                    </a:lnTo>
                    <a:lnTo>
                      <a:pt x="116" y="111"/>
                    </a:lnTo>
                    <a:lnTo>
                      <a:pt x="118" y="111"/>
                    </a:lnTo>
                    <a:lnTo>
                      <a:pt x="119" y="111"/>
                    </a:lnTo>
                    <a:lnTo>
                      <a:pt x="121" y="111"/>
                    </a:lnTo>
                    <a:lnTo>
                      <a:pt x="121" y="134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95" name="Freeform 575"/>
              <p:cNvSpPr>
                <a:spLocks noEditPoints="1"/>
              </p:cNvSpPr>
              <p:nvPr userDrawn="1"/>
            </p:nvSpPr>
            <p:spPr bwMode="auto">
              <a:xfrm>
                <a:off x="3635" y="3579"/>
                <a:ext cx="37" cy="44"/>
              </a:xfrm>
              <a:custGeom>
                <a:avLst/>
                <a:gdLst/>
                <a:ahLst/>
                <a:cxnLst>
                  <a:cxn ang="0">
                    <a:pos x="35" y="134"/>
                  </a:cxn>
                  <a:cxn ang="0">
                    <a:pos x="0" y="134"/>
                  </a:cxn>
                  <a:cxn ang="0">
                    <a:pos x="0" y="0"/>
                  </a:cxn>
                  <a:cxn ang="0">
                    <a:pos x="66" y="0"/>
                  </a:cxn>
                  <a:cxn ang="0">
                    <a:pos x="79" y="1"/>
                  </a:cxn>
                  <a:cxn ang="0">
                    <a:pos x="87" y="4"/>
                  </a:cxn>
                  <a:cxn ang="0">
                    <a:pos x="96" y="6"/>
                  </a:cxn>
                  <a:cxn ang="0">
                    <a:pos x="102" y="11"/>
                  </a:cxn>
                  <a:cxn ang="0">
                    <a:pos x="107" y="18"/>
                  </a:cxn>
                  <a:cxn ang="0">
                    <a:pos x="109" y="27"/>
                  </a:cxn>
                  <a:cxn ang="0">
                    <a:pos x="112" y="37"/>
                  </a:cxn>
                  <a:cxn ang="0">
                    <a:pos x="112" y="49"/>
                  </a:cxn>
                  <a:cxn ang="0">
                    <a:pos x="112" y="63"/>
                  </a:cxn>
                  <a:cxn ang="0">
                    <a:pos x="111" y="74"/>
                  </a:cxn>
                  <a:cxn ang="0">
                    <a:pos x="108" y="81"/>
                  </a:cxn>
                  <a:cxn ang="0">
                    <a:pos x="103" y="88"/>
                  </a:cxn>
                  <a:cxn ang="0">
                    <a:pos x="101" y="91"/>
                  </a:cxn>
                  <a:cxn ang="0">
                    <a:pos x="97" y="93"/>
                  </a:cxn>
                  <a:cxn ang="0">
                    <a:pos x="93" y="96"/>
                  </a:cxn>
                  <a:cxn ang="0">
                    <a:pos x="90" y="97"/>
                  </a:cxn>
                  <a:cxn ang="0">
                    <a:pos x="80" y="98"/>
                  </a:cxn>
                  <a:cxn ang="0">
                    <a:pos x="66" y="99"/>
                  </a:cxn>
                  <a:cxn ang="0">
                    <a:pos x="35" y="99"/>
                  </a:cxn>
                  <a:cxn ang="0">
                    <a:pos x="35" y="134"/>
                  </a:cxn>
                  <a:cxn ang="0">
                    <a:pos x="35" y="69"/>
                  </a:cxn>
                  <a:cxn ang="0">
                    <a:pos x="59" y="69"/>
                  </a:cxn>
                  <a:cxn ang="0">
                    <a:pos x="64" y="69"/>
                  </a:cxn>
                  <a:cxn ang="0">
                    <a:pos x="67" y="68"/>
                  </a:cxn>
                  <a:cxn ang="0">
                    <a:pos x="71" y="66"/>
                  </a:cxn>
                  <a:cxn ang="0">
                    <a:pos x="72" y="65"/>
                  </a:cxn>
                  <a:cxn ang="0">
                    <a:pos x="75" y="60"/>
                  </a:cxn>
                  <a:cxn ang="0">
                    <a:pos x="76" y="49"/>
                  </a:cxn>
                  <a:cxn ang="0">
                    <a:pos x="75" y="40"/>
                  </a:cxn>
                  <a:cxn ang="0">
                    <a:pos x="72" y="34"/>
                  </a:cxn>
                  <a:cxn ang="0">
                    <a:pos x="71" y="33"/>
                  </a:cxn>
                  <a:cxn ang="0">
                    <a:pos x="67" y="32"/>
                  </a:cxn>
                  <a:cxn ang="0">
                    <a:pos x="64" y="32"/>
                  </a:cxn>
                  <a:cxn ang="0">
                    <a:pos x="59" y="31"/>
                  </a:cxn>
                  <a:cxn ang="0">
                    <a:pos x="35" y="31"/>
                  </a:cxn>
                  <a:cxn ang="0">
                    <a:pos x="35" y="69"/>
                  </a:cxn>
                </a:cxnLst>
                <a:rect l="0" t="0" r="r" b="b"/>
                <a:pathLst>
                  <a:path w="112" h="134">
                    <a:moveTo>
                      <a:pt x="35" y="134"/>
                    </a:moveTo>
                    <a:lnTo>
                      <a:pt x="0" y="13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79" y="1"/>
                    </a:lnTo>
                    <a:lnTo>
                      <a:pt x="87" y="4"/>
                    </a:lnTo>
                    <a:lnTo>
                      <a:pt x="96" y="6"/>
                    </a:lnTo>
                    <a:lnTo>
                      <a:pt x="102" y="11"/>
                    </a:lnTo>
                    <a:lnTo>
                      <a:pt x="107" y="18"/>
                    </a:lnTo>
                    <a:lnTo>
                      <a:pt x="109" y="27"/>
                    </a:lnTo>
                    <a:lnTo>
                      <a:pt x="112" y="37"/>
                    </a:lnTo>
                    <a:lnTo>
                      <a:pt x="112" y="49"/>
                    </a:lnTo>
                    <a:lnTo>
                      <a:pt x="112" y="63"/>
                    </a:lnTo>
                    <a:lnTo>
                      <a:pt x="111" y="74"/>
                    </a:lnTo>
                    <a:lnTo>
                      <a:pt x="108" y="81"/>
                    </a:lnTo>
                    <a:lnTo>
                      <a:pt x="103" y="88"/>
                    </a:lnTo>
                    <a:lnTo>
                      <a:pt x="101" y="91"/>
                    </a:lnTo>
                    <a:lnTo>
                      <a:pt x="97" y="93"/>
                    </a:lnTo>
                    <a:lnTo>
                      <a:pt x="93" y="96"/>
                    </a:lnTo>
                    <a:lnTo>
                      <a:pt x="90" y="97"/>
                    </a:lnTo>
                    <a:lnTo>
                      <a:pt x="80" y="98"/>
                    </a:lnTo>
                    <a:lnTo>
                      <a:pt x="66" y="99"/>
                    </a:lnTo>
                    <a:lnTo>
                      <a:pt x="35" y="99"/>
                    </a:lnTo>
                    <a:lnTo>
                      <a:pt x="35" y="134"/>
                    </a:lnTo>
                    <a:close/>
                    <a:moveTo>
                      <a:pt x="35" y="69"/>
                    </a:moveTo>
                    <a:lnTo>
                      <a:pt x="59" y="69"/>
                    </a:lnTo>
                    <a:lnTo>
                      <a:pt x="64" y="69"/>
                    </a:lnTo>
                    <a:lnTo>
                      <a:pt x="67" y="68"/>
                    </a:lnTo>
                    <a:lnTo>
                      <a:pt x="71" y="66"/>
                    </a:lnTo>
                    <a:lnTo>
                      <a:pt x="72" y="65"/>
                    </a:lnTo>
                    <a:lnTo>
                      <a:pt x="75" y="60"/>
                    </a:lnTo>
                    <a:lnTo>
                      <a:pt x="76" y="49"/>
                    </a:lnTo>
                    <a:lnTo>
                      <a:pt x="75" y="40"/>
                    </a:lnTo>
                    <a:lnTo>
                      <a:pt x="72" y="34"/>
                    </a:lnTo>
                    <a:lnTo>
                      <a:pt x="71" y="33"/>
                    </a:lnTo>
                    <a:lnTo>
                      <a:pt x="67" y="32"/>
                    </a:lnTo>
                    <a:lnTo>
                      <a:pt x="64" y="32"/>
                    </a:lnTo>
                    <a:lnTo>
                      <a:pt x="59" y="31"/>
                    </a:lnTo>
                    <a:lnTo>
                      <a:pt x="35" y="3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96" name="Freeform 576"/>
              <p:cNvSpPr>
                <a:spLocks noEditPoints="1"/>
              </p:cNvSpPr>
              <p:nvPr userDrawn="1"/>
            </p:nvSpPr>
            <p:spPr bwMode="auto">
              <a:xfrm>
                <a:off x="3673" y="3579"/>
                <a:ext cx="45" cy="44"/>
              </a:xfrm>
              <a:custGeom>
                <a:avLst/>
                <a:gdLst/>
                <a:ahLst/>
                <a:cxnLst>
                  <a:cxn ang="0">
                    <a:pos x="91" y="111"/>
                  </a:cxn>
                  <a:cxn ang="0">
                    <a:pos x="43" y="111"/>
                  </a:cxn>
                  <a:cxn ang="0">
                    <a:pos x="37" y="134"/>
                  </a:cxn>
                  <a:cxn ang="0">
                    <a:pos x="0" y="134"/>
                  </a:cxn>
                  <a:cxn ang="0">
                    <a:pos x="40" y="0"/>
                  </a:cxn>
                  <a:cxn ang="0">
                    <a:pos x="94" y="0"/>
                  </a:cxn>
                  <a:cxn ang="0">
                    <a:pos x="134" y="134"/>
                  </a:cxn>
                  <a:cxn ang="0">
                    <a:pos x="99" y="134"/>
                  </a:cxn>
                  <a:cxn ang="0">
                    <a:pos x="91" y="111"/>
                  </a:cxn>
                  <a:cxn ang="0">
                    <a:pos x="84" y="85"/>
                  </a:cxn>
                  <a:cxn ang="0">
                    <a:pos x="68" y="27"/>
                  </a:cxn>
                  <a:cxn ang="0">
                    <a:pos x="67" y="27"/>
                  </a:cxn>
                  <a:cxn ang="0">
                    <a:pos x="51" y="85"/>
                  </a:cxn>
                  <a:cxn ang="0">
                    <a:pos x="84" y="85"/>
                  </a:cxn>
                </a:cxnLst>
                <a:rect l="0" t="0" r="r" b="b"/>
                <a:pathLst>
                  <a:path w="134" h="134">
                    <a:moveTo>
                      <a:pt x="91" y="111"/>
                    </a:moveTo>
                    <a:lnTo>
                      <a:pt x="43" y="111"/>
                    </a:lnTo>
                    <a:lnTo>
                      <a:pt x="37" y="134"/>
                    </a:lnTo>
                    <a:lnTo>
                      <a:pt x="0" y="134"/>
                    </a:lnTo>
                    <a:lnTo>
                      <a:pt x="40" y="0"/>
                    </a:lnTo>
                    <a:lnTo>
                      <a:pt x="94" y="0"/>
                    </a:lnTo>
                    <a:lnTo>
                      <a:pt x="134" y="134"/>
                    </a:lnTo>
                    <a:lnTo>
                      <a:pt x="99" y="134"/>
                    </a:lnTo>
                    <a:lnTo>
                      <a:pt x="91" y="111"/>
                    </a:lnTo>
                    <a:close/>
                    <a:moveTo>
                      <a:pt x="84" y="85"/>
                    </a:moveTo>
                    <a:lnTo>
                      <a:pt x="68" y="27"/>
                    </a:lnTo>
                    <a:lnTo>
                      <a:pt x="67" y="27"/>
                    </a:lnTo>
                    <a:lnTo>
                      <a:pt x="51" y="85"/>
                    </a:lnTo>
                    <a:lnTo>
                      <a:pt x="84" y="85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97" name="Freeform 577"/>
              <p:cNvSpPr>
                <a:spLocks/>
              </p:cNvSpPr>
              <p:nvPr userDrawn="1"/>
            </p:nvSpPr>
            <p:spPr bwMode="auto">
              <a:xfrm>
                <a:off x="3719" y="3578"/>
                <a:ext cx="39" cy="46"/>
              </a:xfrm>
              <a:custGeom>
                <a:avLst/>
                <a:gdLst/>
                <a:ahLst/>
                <a:cxnLst>
                  <a:cxn ang="0">
                    <a:pos x="118" y="97"/>
                  </a:cxn>
                  <a:cxn ang="0">
                    <a:pos x="117" y="108"/>
                  </a:cxn>
                  <a:cxn ang="0">
                    <a:pos x="111" y="121"/>
                  </a:cxn>
                  <a:cxn ang="0">
                    <a:pos x="100" y="130"/>
                  </a:cxn>
                  <a:cxn ang="0">
                    <a:pos x="85" y="135"/>
                  </a:cxn>
                  <a:cxn ang="0">
                    <a:pos x="73" y="136"/>
                  </a:cxn>
                  <a:cxn ang="0">
                    <a:pos x="55" y="136"/>
                  </a:cxn>
                  <a:cxn ang="0">
                    <a:pos x="42" y="135"/>
                  </a:cxn>
                  <a:cxn ang="0">
                    <a:pos x="28" y="134"/>
                  </a:cxn>
                  <a:cxn ang="0">
                    <a:pos x="18" y="129"/>
                  </a:cxn>
                  <a:cxn ang="0">
                    <a:pos x="10" y="121"/>
                  </a:cxn>
                  <a:cxn ang="0">
                    <a:pos x="4" y="110"/>
                  </a:cxn>
                  <a:cxn ang="0">
                    <a:pos x="1" y="94"/>
                  </a:cxn>
                  <a:cxn ang="0">
                    <a:pos x="0" y="50"/>
                  </a:cxn>
                  <a:cxn ang="0">
                    <a:pos x="4" y="28"/>
                  </a:cxn>
                  <a:cxn ang="0">
                    <a:pos x="11" y="13"/>
                  </a:cxn>
                  <a:cxn ang="0">
                    <a:pos x="25" y="5"/>
                  </a:cxn>
                  <a:cxn ang="0">
                    <a:pos x="42" y="1"/>
                  </a:cxn>
                  <a:cxn ang="0">
                    <a:pos x="64" y="0"/>
                  </a:cxn>
                  <a:cxn ang="0">
                    <a:pos x="84" y="1"/>
                  </a:cxn>
                  <a:cxn ang="0">
                    <a:pos x="98" y="5"/>
                  </a:cxn>
                  <a:cxn ang="0">
                    <a:pos x="109" y="11"/>
                  </a:cxn>
                  <a:cxn ang="0">
                    <a:pos x="116" y="24"/>
                  </a:cxn>
                  <a:cxn ang="0">
                    <a:pos x="118" y="44"/>
                  </a:cxn>
                  <a:cxn ang="0">
                    <a:pos x="81" y="49"/>
                  </a:cxn>
                  <a:cxn ang="0">
                    <a:pos x="80" y="40"/>
                  </a:cxn>
                  <a:cxn ang="0">
                    <a:pos x="78" y="34"/>
                  </a:cxn>
                  <a:cxn ang="0">
                    <a:pos x="71" y="32"/>
                  </a:cxn>
                  <a:cxn ang="0">
                    <a:pos x="64" y="32"/>
                  </a:cxn>
                  <a:cxn ang="0">
                    <a:pos x="53" y="32"/>
                  </a:cxn>
                  <a:cxn ang="0">
                    <a:pos x="44" y="34"/>
                  </a:cxn>
                  <a:cxn ang="0">
                    <a:pos x="39" y="39"/>
                  </a:cxn>
                  <a:cxn ang="0">
                    <a:pos x="37" y="49"/>
                  </a:cxn>
                  <a:cxn ang="0">
                    <a:pos x="37" y="77"/>
                  </a:cxn>
                  <a:cxn ang="0">
                    <a:pos x="38" y="88"/>
                  </a:cxn>
                  <a:cxn ang="0">
                    <a:pos x="39" y="96"/>
                  </a:cxn>
                  <a:cxn ang="0">
                    <a:pos x="43" y="100"/>
                  </a:cxn>
                  <a:cxn ang="0">
                    <a:pos x="49" y="104"/>
                  </a:cxn>
                  <a:cxn ang="0">
                    <a:pos x="59" y="105"/>
                  </a:cxn>
                  <a:cxn ang="0">
                    <a:pos x="76" y="102"/>
                  </a:cxn>
                  <a:cxn ang="0">
                    <a:pos x="80" y="97"/>
                  </a:cxn>
                  <a:cxn ang="0">
                    <a:pos x="81" y="88"/>
                  </a:cxn>
                  <a:cxn ang="0">
                    <a:pos x="118" y="84"/>
                  </a:cxn>
                </a:cxnLst>
                <a:rect l="0" t="0" r="r" b="b"/>
                <a:pathLst>
                  <a:path w="118" h="136">
                    <a:moveTo>
                      <a:pt x="118" y="88"/>
                    </a:moveTo>
                    <a:lnTo>
                      <a:pt x="118" y="97"/>
                    </a:lnTo>
                    <a:lnTo>
                      <a:pt x="118" y="103"/>
                    </a:lnTo>
                    <a:lnTo>
                      <a:pt x="117" y="108"/>
                    </a:lnTo>
                    <a:lnTo>
                      <a:pt x="114" y="114"/>
                    </a:lnTo>
                    <a:lnTo>
                      <a:pt x="111" y="121"/>
                    </a:lnTo>
                    <a:lnTo>
                      <a:pt x="106" y="126"/>
                    </a:lnTo>
                    <a:lnTo>
                      <a:pt x="100" y="130"/>
                    </a:lnTo>
                    <a:lnTo>
                      <a:pt x="92" y="132"/>
                    </a:lnTo>
                    <a:lnTo>
                      <a:pt x="85" y="135"/>
                    </a:lnTo>
                    <a:lnTo>
                      <a:pt x="79" y="136"/>
                    </a:lnTo>
                    <a:lnTo>
                      <a:pt x="73" y="136"/>
                    </a:lnTo>
                    <a:lnTo>
                      <a:pt x="64" y="136"/>
                    </a:lnTo>
                    <a:lnTo>
                      <a:pt x="55" y="136"/>
                    </a:lnTo>
                    <a:lnTo>
                      <a:pt x="48" y="136"/>
                    </a:lnTo>
                    <a:lnTo>
                      <a:pt x="42" y="135"/>
                    </a:lnTo>
                    <a:lnTo>
                      <a:pt x="36" y="135"/>
                    </a:lnTo>
                    <a:lnTo>
                      <a:pt x="28" y="134"/>
                    </a:lnTo>
                    <a:lnTo>
                      <a:pt x="23" y="131"/>
                    </a:lnTo>
                    <a:lnTo>
                      <a:pt x="18" y="129"/>
                    </a:lnTo>
                    <a:lnTo>
                      <a:pt x="14" y="125"/>
                    </a:lnTo>
                    <a:lnTo>
                      <a:pt x="10" y="121"/>
                    </a:lnTo>
                    <a:lnTo>
                      <a:pt x="6" y="116"/>
                    </a:lnTo>
                    <a:lnTo>
                      <a:pt x="4" y="110"/>
                    </a:lnTo>
                    <a:lnTo>
                      <a:pt x="2" y="103"/>
                    </a:lnTo>
                    <a:lnTo>
                      <a:pt x="1" y="94"/>
                    </a:lnTo>
                    <a:lnTo>
                      <a:pt x="0" y="86"/>
                    </a:lnTo>
                    <a:lnTo>
                      <a:pt x="0" y="50"/>
                    </a:lnTo>
                    <a:lnTo>
                      <a:pt x="1" y="39"/>
                    </a:lnTo>
                    <a:lnTo>
                      <a:pt x="4" y="28"/>
                    </a:lnTo>
                    <a:lnTo>
                      <a:pt x="6" y="21"/>
                    </a:lnTo>
                    <a:lnTo>
                      <a:pt x="11" y="13"/>
                    </a:lnTo>
                    <a:lnTo>
                      <a:pt x="17" y="8"/>
                    </a:lnTo>
                    <a:lnTo>
                      <a:pt x="25" y="5"/>
                    </a:lnTo>
                    <a:lnTo>
                      <a:pt x="33" y="2"/>
                    </a:lnTo>
                    <a:lnTo>
                      <a:pt x="42" y="1"/>
                    </a:lnTo>
                    <a:lnTo>
                      <a:pt x="52" y="1"/>
                    </a:lnTo>
                    <a:lnTo>
                      <a:pt x="64" y="0"/>
                    </a:lnTo>
                    <a:lnTo>
                      <a:pt x="75" y="1"/>
                    </a:lnTo>
                    <a:lnTo>
                      <a:pt x="84" y="1"/>
                    </a:lnTo>
                    <a:lnTo>
                      <a:pt x="91" y="2"/>
                    </a:lnTo>
                    <a:lnTo>
                      <a:pt x="98" y="5"/>
                    </a:lnTo>
                    <a:lnTo>
                      <a:pt x="105" y="7"/>
                    </a:lnTo>
                    <a:lnTo>
                      <a:pt x="109" y="11"/>
                    </a:lnTo>
                    <a:lnTo>
                      <a:pt x="113" y="17"/>
                    </a:lnTo>
                    <a:lnTo>
                      <a:pt x="116" y="24"/>
                    </a:lnTo>
                    <a:lnTo>
                      <a:pt x="117" y="33"/>
                    </a:lnTo>
                    <a:lnTo>
                      <a:pt x="118" y="44"/>
                    </a:lnTo>
                    <a:lnTo>
                      <a:pt x="118" y="49"/>
                    </a:lnTo>
                    <a:lnTo>
                      <a:pt x="81" y="49"/>
                    </a:lnTo>
                    <a:lnTo>
                      <a:pt x="81" y="44"/>
                    </a:lnTo>
                    <a:lnTo>
                      <a:pt x="80" y="40"/>
                    </a:lnTo>
                    <a:lnTo>
                      <a:pt x="79" y="37"/>
                    </a:lnTo>
                    <a:lnTo>
                      <a:pt x="78" y="34"/>
                    </a:lnTo>
                    <a:lnTo>
                      <a:pt x="74" y="33"/>
                    </a:lnTo>
                    <a:lnTo>
                      <a:pt x="71" y="32"/>
                    </a:lnTo>
                    <a:lnTo>
                      <a:pt x="68" y="32"/>
                    </a:lnTo>
                    <a:lnTo>
                      <a:pt x="64" y="32"/>
                    </a:lnTo>
                    <a:lnTo>
                      <a:pt x="59" y="32"/>
                    </a:lnTo>
                    <a:lnTo>
                      <a:pt x="53" y="32"/>
                    </a:lnTo>
                    <a:lnTo>
                      <a:pt x="48" y="33"/>
                    </a:lnTo>
                    <a:lnTo>
                      <a:pt x="44" y="34"/>
                    </a:lnTo>
                    <a:lnTo>
                      <a:pt x="41" y="37"/>
                    </a:lnTo>
                    <a:lnTo>
                      <a:pt x="39" y="39"/>
                    </a:lnTo>
                    <a:lnTo>
                      <a:pt x="38" y="44"/>
                    </a:lnTo>
                    <a:lnTo>
                      <a:pt x="37" y="49"/>
                    </a:lnTo>
                    <a:lnTo>
                      <a:pt x="37" y="56"/>
                    </a:lnTo>
                    <a:lnTo>
                      <a:pt x="37" y="77"/>
                    </a:lnTo>
                    <a:lnTo>
                      <a:pt x="37" y="83"/>
                    </a:lnTo>
                    <a:lnTo>
                      <a:pt x="38" y="88"/>
                    </a:lnTo>
                    <a:lnTo>
                      <a:pt x="38" y="92"/>
                    </a:lnTo>
                    <a:lnTo>
                      <a:pt x="39" y="96"/>
                    </a:lnTo>
                    <a:lnTo>
                      <a:pt x="41" y="99"/>
                    </a:lnTo>
                    <a:lnTo>
                      <a:pt x="43" y="100"/>
                    </a:lnTo>
                    <a:lnTo>
                      <a:pt x="46" y="103"/>
                    </a:lnTo>
                    <a:lnTo>
                      <a:pt x="49" y="104"/>
                    </a:lnTo>
                    <a:lnTo>
                      <a:pt x="54" y="104"/>
                    </a:lnTo>
                    <a:lnTo>
                      <a:pt x="59" y="105"/>
                    </a:lnTo>
                    <a:lnTo>
                      <a:pt x="70" y="104"/>
                    </a:lnTo>
                    <a:lnTo>
                      <a:pt x="76" y="102"/>
                    </a:lnTo>
                    <a:lnTo>
                      <a:pt x="79" y="100"/>
                    </a:lnTo>
                    <a:lnTo>
                      <a:pt x="80" y="97"/>
                    </a:lnTo>
                    <a:lnTo>
                      <a:pt x="81" y="93"/>
                    </a:lnTo>
                    <a:lnTo>
                      <a:pt x="81" y="88"/>
                    </a:lnTo>
                    <a:lnTo>
                      <a:pt x="81" y="84"/>
                    </a:lnTo>
                    <a:lnTo>
                      <a:pt x="118" y="84"/>
                    </a:lnTo>
                    <a:lnTo>
                      <a:pt x="118" y="8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98" name="Freeform 578"/>
              <p:cNvSpPr>
                <a:spLocks/>
              </p:cNvSpPr>
              <p:nvPr userDrawn="1"/>
            </p:nvSpPr>
            <p:spPr bwMode="auto">
              <a:xfrm>
                <a:off x="3764" y="3579"/>
                <a:ext cx="39" cy="44"/>
              </a:xfrm>
              <a:custGeom>
                <a:avLst/>
                <a:gdLst/>
                <a:ahLst/>
                <a:cxnLst>
                  <a:cxn ang="0">
                    <a:pos x="118" y="0"/>
                  </a:cxn>
                  <a:cxn ang="0">
                    <a:pos x="118" y="134"/>
                  </a:cxn>
                  <a:cxn ang="0">
                    <a:pos x="83" y="134"/>
                  </a:cxn>
                  <a:cxn ang="0">
                    <a:pos x="83" y="81"/>
                  </a:cxn>
                  <a:cxn ang="0">
                    <a:pos x="36" y="81"/>
                  </a:cxn>
                  <a:cxn ang="0">
                    <a:pos x="36" y="134"/>
                  </a:cxn>
                  <a:cxn ang="0">
                    <a:pos x="0" y="134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36" y="50"/>
                  </a:cxn>
                  <a:cxn ang="0">
                    <a:pos x="83" y="50"/>
                  </a:cxn>
                  <a:cxn ang="0">
                    <a:pos x="83" y="0"/>
                  </a:cxn>
                  <a:cxn ang="0">
                    <a:pos x="118" y="0"/>
                  </a:cxn>
                </a:cxnLst>
                <a:rect l="0" t="0" r="r" b="b"/>
                <a:pathLst>
                  <a:path w="118" h="134">
                    <a:moveTo>
                      <a:pt x="118" y="0"/>
                    </a:moveTo>
                    <a:lnTo>
                      <a:pt x="118" y="134"/>
                    </a:lnTo>
                    <a:lnTo>
                      <a:pt x="83" y="134"/>
                    </a:lnTo>
                    <a:lnTo>
                      <a:pt x="83" y="81"/>
                    </a:lnTo>
                    <a:lnTo>
                      <a:pt x="36" y="81"/>
                    </a:lnTo>
                    <a:lnTo>
                      <a:pt x="36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50"/>
                    </a:lnTo>
                    <a:lnTo>
                      <a:pt x="83" y="50"/>
                    </a:lnTo>
                    <a:lnTo>
                      <a:pt x="83" y="0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99" name="Freeform 579"/>
              <p:cNvSpPr>
                <a:spLocks noEditPoints="1"/>
              </p:cNvSpPr>
              <p:nvPr userDrawn="1"/>
            </p:nvSpPr>
            <p:spPr bwMode="auto">
              <a:xfrm>
                <a:off x="3809" y="3578"/>
                <a:ext cx="41" cy="46"/>
              </a:xfrm>
              <a:custGeom>
                <a:avLst/>
                <a:gdLst/>
                <a:ahLst/>
                <a:cxnLst>
                  <a:cxn ang="0">
                    <a:pos x="50" y="136"/>
                  </a:cxn>
                  <a:cxn ang="0">
                    <a:pos x="32" y="132"/>
                  </a:cxn>
                  <a:cxn ang="0">
                    <a:pos x="17" y="126"/>
                  </a:cxn>
                  <a:cxn ang="0">
                    <a:pos x="6" y="115"/>
                  </a:cxn>
                  <a:cxn ang="0">
                    <a:pos x="0" y="98"/>
                  </a:cxn>
                  <a:cxn ang="0">
                    <a:pos x="0" y="49"/>
                  </a:cxn>
                  <a:cxn ang="0">
                    <a:pos x="1" y="35"/>
                  </a:cxn>
                  <a:cxn ang="0">
                    <a:pos x="3" y="24"/>
                  </a:cxn>
                  <a:cxn ang="0">
                    <a:pos x="9" y="16"/>
                  </a:cxn>
                  <a:cxn ang="0">
                    <a:pos x="17" y="9"/>
                  </a:cxn>
                  <a:cxn ang="0">
                    <a:pos x="35" y="2"/>
                  </a:cxn>
                  <a:cxn ang="0">
                    <a:pos x="61" y="0"/>
                  </a:cxn>
                  <a:cxn ang="0">
                    <a:pos x="86" y="2"/>
                  </a:cxn>
                  <a:cxn ang="0">
                    <a:pos x="105" y="9"/>
                  </a:cxn>
                  <a:cxn ang="0">
                    <a:pos x="113" y="16"/>
                  </a:cxn>
                  <a:cxn ang="0">
                    <a:pos x="118" y="24"/>
                  </a:cxn>
                  <a:cxn ang="0">
                    <a:pos x="121" y="35"/>
                  </a:cxn>
                  <a:cxn ang="0">
                    <a:pos x="123" y="49"/>
                  </a:cxn>
                  <a:cxn ang="0">
                    <a:pos x="121" y="98"/>
                  </a:cxn>
                  <a:cxn ang="0">
                    <a:pos x="117" y="115"/>
                  </a:cxn>
                  <a:cxn ang="0">
                    <a:pos x="105" y="126"/>
                  </a:cxn>
                  <a:cxn ang="0">
                    <a:pos x="89" y="132"/>
                  </a:cxn>
                  <a:cxn ang="0">
                    <a:pos x="72" y="136"/>
                  </a:cxn>
                  <a:cxn ang="0">
                    <a:pos x="61" y="105"/>
                  </a:cxn>
                  <a:cxn ang="0">
                    <a:pos x="73" y="104"/>
                  </a:cxn>
                  <a:cxn ang="0">
                    <a:pos x="81" y="100"/>
                  </a:cxn>
                  <a:cxn ang="0">
                    <a:pos x="85" y="94"/>
                  </a:cxn>
                  <a:cxn ang="0">
                    <a:pos x="86" y="83"/>
                  </a:cxn>
                  <a:cxn ang="0">
                    <a:pos x="86" y="46"/>
                  </a:cxn>
                  <a:cxn ang="0">
                    <a:pos x="83" y="38"/>
                  </a:cxn>
                  <a:cxn ang="0">
                    <a:pos x="78" y="33"/>
                  </a:cxn>
                  <a:cxn ang="0">
                    <a:pos x="67" y="32"/>
                  </a:cxn>
                  <a:cxn ang="0">
                    <a:pos x="54" y="32"/>
                  </a:cxn>
                  <a:cxn ang="0">
                    <a:pos x="44" y="33"/>
                  </a:cxn>
                  <a:cxn ang="0">
                    <a:pos x="39" y="38"/>
                  </a:cxn>
                  <a:cxn ang="0">
                    <a:pos x="37" y="46"/>
                  </a:cxn>
                  <a:cxn ang="0">
                    <a:pos x="35" y="83"/>
                  </a:cxn>
                  <a:cxn ang="0">
                    <a:pos x="37" y="94"/>
                  </a:cxn>
                  <a:cxn ang="0">
                    <a:pos x="41" y="100"/>
                  </a:cxn>
                  <a:cxn ang="0">
                    <a:pos x="49" y="104"/>
                  </a:cxn>
                  <a:cxn ang="0">
                    <a:pos x="61" y="105"/>
                  </a:cxn>
                </a:cxnLst>
                <a:rect l="0" t="0" r="r" b="b"/>
                <a:pathLst>
                  <a:path w="123" h="136">
                    <a:moveTo>
                      <a:pt x="61" y="136"/>
                    </a:moveTo>
                    <a:lnTo>
                      <a:pt x="50" y="136"/>
                    </a:lnTo>
                    <a:lnTo>
                      <a:pt x="40" y="135"/>
                    </a:lnTo>
                    <a:lnTo>
                      <a:pt x="32" y="132"/>
                    </a:lnTo>
                    <a:lnTo>
                      <a:pt x="24" y="130"/>
                    </a:lnTo>
                    <a:lnTo>
                      <a:pt x="17" y="126"/>
                    </a:lnTo>
                    <a:lnTo>
                      <a:pt x="11" y="121"/>
                    </a:lnTo>
                    <a:lnTo>
                      <a:pt x="6" y="115"/>
                    </a:lnTo>
                    <a:lnTo>
                      <a:pt x="2" y="108"/>
                    </a:lnTo>
                    <a:lnTo>
                      <a:pt x="0" y="98"/>
                    </a:lnTo>
                    <a:lnTo>
                      <a:pt x="0" y="87"/>
                    </a:lnTo>
                    <a:lnTo>
                      <a:pt x="0" y="49"/>
                    </a:lnTo>
                    <a:lnTo>
                      <a:pt x="0" y="41"/>
                    </a:lnTo>
                    <a:lnTo>
                      <a:pt x="1" y="35"/>
                    </a:lnTo>
                    <a:lnTo>
                      <a:pt x="2" y="29"/>
                    </a:lnTo>
                    <a:lnTo>
                      <a:pt x="3" y="24"/>
                    </a:lnTo>
                    <a:lnTo>
                      <a:pt x="6" y="19"/>
                    </a:lnTo>
                    <a:lnTo>
                      <a:pt x="9" y="16"/>
                    </a:lnTo>
                    <a:lnTo>
                      <a:pt x="13" y="12"/>
                    </a:lnTo>
                    <a:lnTo>
                      <a:pt x="17" y="9"/>
                    </a:lnTo>
                    <a:lnTo>
                      <a:pt x="25" y="5"/>
                    </a:lnTo>
                    <a:lnTo>
                      <a:pt x="35" y="2"/>
                    </a:lnTo>
                    <a:lnTo>
                      <a:pt x="48" y="1"/>
                    </a:lnTo>
                    <a:lnTo>
                      <a:pt x="61" y="0"/>
                    </a:lnTo>
                    <a:lnTo>
                      <a:pt x="75" y="1"/>
                    </a:lnTo>
                    <a:lnTo>
                      <a:pt x="86" y="2"/>
                    </a:lnTo>
                    <a:lnTo>
                      <a:pt x="96" y="5"/>
                    </a:lnTo>
                    <a:lnTo>
                      <a:pt x="105" y="9"/>
                    </a:lnTo>
                    <a:lnTo>
                      <a:pt x="109" y="12"/>
                    </a:lnTo>
                    <a:lnTo>
                      <a:pt x="113" y="16"/>
                    </a:lnTo>
                    <a:lnTo>
                      <a:pt x="115" y="19"/>
                    </a:lnTo>
                    <a:lnTo>
                      <a:pt x="118" y="24"/>
                    </a:lnTo>
                    <a:lnTo>
                      <a:pt x="120" y="29"/>
                    </a:lnTo>
                    <a:lnTo>
                      <a:pt x="121" y="35"/>
                    </a:lnTo>
                    <a:lnTo>
                      <a:pt x="123" y="41"/>
                    </a:lnTo>
                    <a:lnTo>
                      <a:pt x="123" y="49"/>
                    </a:lnTo>
                    <a:lnTo>
                      <a:pt x="123" y="87"/>
                    </a:lnTo>
                    <a:lnTo>
                      <a:pt x="121" y="98"/>
                    </a:lnTo>
                    <a:lnTo>
                      <a:pt x="119" y="108"/>
                    </a:lnTo>
                    <a:lnTo>
                      <a:pt x="117" y="115"/>
                    </a:lnTo>
                    <a:lnTo>
                      <a:pt x="112" y="121"/>
                    </a:lnTo>
                    <a:lnTo>
                      <a:pt x="105" y="126"/>
                    </a:lnTo>
                    <a:lnTo>
                      <a:pt x="98" y="130"/>
                    </a:lnTo>
                    <a:lnTo>
                      <a:pt x="89" y="132"/>
                    </a:lnTo>
                    <a:lnTo>
                      <a:pt x="81" y="135"/>
                    </a:lnTo>
                    <a:lnTo>
                      <a:pt x="72" y="136"/>
                    </a:lnTo>
                    <a:lnTo>
                      <a:pt x="61" y="136"/>
                    </a:lnTo>
                    <a:close/>
                    <a:moveTo>
                      <a:pt x="61" y="105"/>
                    </a:moveTo>
                    <a:lnTo>
                      <a:pt x="67" y="104"/>
                    </a:lnTo>
                    <a:lnTo>
                      <a:pt x="73" y="104"/>
                    </a:lnTo>
                    <a:lnTo>
                      <a:pt x="78" y="103"/>
                    </a:lnTo>
                    <a:lnTo>
                      <a:pt x="81" y="100"/>
                    </a:lnTo>
                    <a:lnTo>
                      <a:pt x="83" y="98"/>
                    </a:lnTo>
                    <a:lnTo>
                      <a:pt x="85" y="94"/>
                    </a:lnTo>
                    <a:lnTo>
                      <a:pt x="86" y="89"/>
                    </a:lnTo>
                    <a:lnTo>
                      <a:pt x="86" y="83"/>
                    </a:lnTo>
                    <a:lnTo>
                      <a:pt x="86" y="53"/>
                    </a:lnTo>
                    <a:lnTo>
                      <a:pt x="86" y="46"/>
                    </a:lnTo>
                    <a:lnTo>
                      <a:pt x="85" y="41"/>
                    </a:lnTo>
                    <a:lnTo>
                      <a:pt x="83" y="38"/>
                    </a:lnTo>
                    <a:lnTo>
                      <a:pt x="81" y="35"/>
                    </a:lnTo>
                    <a:lnTo>
                      <a:pt x="78" y="33"/>
                    </a:lnTo>
                    <a:lnTo>
                      <a:pt x="73" y="32"/>
                    </a:lnTo>
                    <a:lnTo>
                      <a:pt x="67" y="32"/>
                    </a:lnTo>
                    <a:lnTo>
                      <a:pt x="61" y="32"/>
                    </a:lnTo>
                    <a:lnTo>
                      <a:pt x="54" y="32"/>
                    </a:lnTo>
                    <a:lnTo>
                      <a:pt x="49" y="32"/>
                    </a:lnTo>
                    <a:lnTo>
                      <a:pt x="44" y="33"/>
                    </a:lnTo>
                    <a:lnTo>
                      <a:pt x="41" y="35"/>
                    </a:lnTo>
                    <a:lnTo>
                      <a:pt x="39" y="38"/>
                    </a:lnTo>
                    <a:lnTo>
                      <a:pt x="37" y="41"/>
                    </a:lnTo>
                    <a:lnTo>
                      <a:pt x="37" y="46"/>
                    </a:lnTo>
                    <a:lnTo>
                      <a:pt x="35" y="53"/>
                    </a:lnTo>
                    <a:lnTo>
                      <a:pt x="35" y="83"/>
                    </a:lnTo>
                    <a:lnTo>
                      <a:pt x="37" y="89"/>
                    </a:lnTo>
                    <a:lnTo>
                      <a:pt x="37" y="94"/>
                    </a:lnTo>
                    <a:lnTo>
                      <a:pt x="39" y="98"/>
                    </a:lnTo>
                    <a:lnTo>
                      <a:pt x="41" y="100"/>
                    </a:lnTo>
                    <a:lnTo>
                      <a:pt x="44" y="103"/>
                    </a:lnTo>
                    <a:lnTo>
                      <a:pt x="49" y="104"/>
                    </a:lnTo>
                    <a:lnTo>
                      <a:pt x="54" y="104"/>
                    </a:lnTo>
                    <a:lnTo>
                      <a:pt x="61" y="105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00" name="Freeform 580"/>
              <p:cNvSpPr>
                <a:spLocks noEditPoints="1"/>
              </p:cNvSpPr>
              <p:nvPr userDrawn="1"/>
            </p:nvSpPr>
            <p:spPr bwMode="auto">
              <a:xfrm>
                <a:off x="3854" y="3579"/>
                <a:ext cx="40" cy="44"/>
              </a:xfrm>
              <a:custGeom>
                <a:avLst/>
                <a:gdLst/>
                <a:ahLst/>
                <a:cxnLst>
                  <a:cxn ang="0">
                    <a:pos x="84" y="29"/>
                  </a:cxn>
                  <a:cxn ang="0">
                    <a:pos x="50" y="31"/>
                  </a:cxn>
                  <a:cxn ang="0">
                    <a:pos x="45" y="37"/>
                  </a:cxn>
                  <a:cxn ang="0">
                    <a:pos x="45" y="52"/>
                  </a:cxn>
                  <a:cxn ang="0">
                    <a:pos x="52" y="56"/>
                  </a:cxn>
                  <a:cxn ang="0">
                    <a:pos x="84" y="58"/>
                  </a:cxn>
                  <a:cxn ang="0">
                    <a:pos x="44" y="114"/>
                  </a:cxn>
                  <a:cxn ang="0">
                    <a:pos x="43" y="123"/>
                  </a:cxn>
                  <a:cxn ang="0">
                    <a:pos x="39" y="129"/>
                  </a:cxn>
                  <a:cxn ang="0">
                    <a:pos x="33" y="133"/>
                  </a:cxn>
                  <a:cxn ang="0">
                    <a:pos x="25" y="134"/>
                  </a:cxn>
                  <a:cxn ang="0">
                    <a:pos x="0" y="111"/>
                  </a:cxn>
                  <a:cxn ang="0">
                    <a:pos x="1" y="111"/>
                  </a:cxn>
                  <a:cxn ang="0">
                    <a:pos x="5" y="111"/>
                  </a:cxn>
                  <a:cxn ang="0">
                    <a:pos x="7" y="111"/>
                  </a:cxn>
                  <a:cxn ang="0">
                    <a:pos x="9" y="107"/>
                  </a:cxn>
                  <a:cxn ang="0">
                    <a:pos x="9" y="102"/>
                  </a:cxn>
                  <a:cxn ang="0">
                    <a:pos x="10" y="88"/>
                  </a:cxn>
                  <a:cxn ang="0">
                    <a:pos x="12" y="80"/>
                  </a:cxn>
                  <a:cxn ang="0">
                    <a:pos x="18" y="74"/>
                  </a:cxn>
                  <a:cxn ang="0">
                    <a:pos x="27" y="70"/>
                  </a:cxn>
                  <a:cxn ang="0">
                    <a:pos x="32" y="69"/>
                  </a:cxn>
                  <a:cxn ang="0">
                    <a:pos x="21" y="66"/>
                  </a:cxn>
                  <a:cxn ang="0">
                    <a:pos x="14" y="60"/>
                  </a:cxn>
                  <a:cxn ang="0">
                    <a:pos x="10" y="50"/>
                  </a:cxn>
                  <a:cxn ang="0">
                    <a:pos x="9" y="37"/>
                  </a:cxn>
                  <a:cxn ang="0">
                    <a:pos x="11" y="18"/>
                  </a:cxn>
                  <a:cxn ang="0">
                    <a:pos x="20" y="7"/>
                  </a:cxn>
                  <a:cxn ang="0">
                    <a:pos x="32" y="2"/>
                  </a:cxn>
                  <a:cxn ang="0">
                    <a:pos x="52" y="0"/>
                  </a:cxn>
                  <a:cxn ang="0">
                    <a:pos x="119" y="134"/>
                  </a:cxn>
                  <a:cxn ang="0">
                    <a:pos x="84" y="83"/>
                  </a:cxn>
                  <a:cxn ang="0">
                    <a:pos x="57" y="83"/>
                  </a:cxn>
                  <a:cxn ang="0">
                    <a:pos x="50" y="86"/>
                  </a:cxn>
                  <a:cxn ang="0">
                    <a:pos x="45" y="92"/>
                  </a:cxn>
                </a:cxnLst>
                <a:rect l="0" t="0" r="r" b="b"/>
                <a:pathLst>
                  <a:path w="119" h="134">
                    <a:moveTo>
                      <a:pt x="84" y="58"/>
                    </a:moveTo>
                    <a:lnTo>
                      <a:pt x="84" y="29"/>
                    </a:lnTo>
                    <a:lnTo>
                      <a:pt x="55" y="29"/>
                    </a:lnTo>
                    <a:lnTo>
                      <a:pt x="50" y="31"/>
                    </a:lnTo>
                    <a:lnTo>
                      <a:pt x="47" y="32"/>
                    </a:lnTo>
                    <a:lnTo>
                      <a:pt x="45" y="37"/>
                    </a:lnTo>
                    <a:lnTo>
                      <a:pt x="44" y="44"/>
                    </a:lnTo>
                    <a:lnTo>
                      <a:pt x="45" y="52"/>
                    </a:lnTo>
                    <a:lnTo>
                      <a:pt x="48" y="55"/>
                    </a:lnTo>
                    <a:lnTo>
                      <a:pt x="52" y="56"/>
                    </a:lnTo>
                    <a:lnTo>
                      <a:pt x="60" y="58"/>
                    </a:lnTo>
                    <a:lnTo>
                      <a:pt x="84" y="58"/>
                    </a:lnTo>
                    <a:close/>
                    <a:moveTo>
                      <a:pt x="44" y="99"/>
                    </a:moveTo>
                    <a:lnTo>
                      <a:pt x="44" y="114"/>
                    </a:lnTo>
                    <a:lnTo>
                      <a:pt x="44" y="118"/>
                    </a:lnTo>
                    <a:lnTo>
                      <a:pt x="43" y="123"/>
                    </a:lnTo>
                    <a:lnTo>
                      <a:pt x="42" y="125"/>
                    </a:lnTo>
                    <a:lnTo>
                      <a:pt x="39" y="129"/>
                    </a:lnTo>
                    <a:lnTo>
                      <a:pt x="37" y="131"/>
                    </a:lnTo>
                    <a:lnTo>
                      <a:pt x="33" y="133"/>
                    </a:lnTo>
                    <a:lnTo>
                      <a:pt x="29" y="134"/>
                    </a:lnTo>
                    <a:lnTo>
                      <a:pt x="25" y="134"/>
                    </a:lnTo>
                    <a:lnTo>
                      <a:pt x="0" y="134"/>
                    </a:lnTo>
                    <a:lnTo>
                      <a:pt x="0" y="111"/>
                    </a:lnTo>
                    <a:lnTo>
                      <a:pt x="1" y="111"/>
                    </a:lnTo>
                    <a:lnTo>
                      <a:pt x="1" y="111"/>
                    </a:lnTo>
                    <a:lnTo>
                      <a:pt x="4" y="111"/>
                    </a:lnTo>
                    <a:lnTo>
                      <a:pt x="5" y="111"/>
                    </a:lnTo>
                    <a:lnTo>
                      <a:pt x="6" y="111"/>
                    </a:lnTo>
                    <a:lnTo>
                      <a:pt x="7" y="111"/>
                    </a:lnTo>
                    <a:lnTo>
                      <a:pt x="7" y="109"/>
                    </a:lnTo>
                    <a:lnTo>
                      <a:pt x="9" y="107"/>
                    </a:lnTo>
                    <a:lnTo>
                      <a:pt x="9" y="106"/>
                    </a:lnTo>
                    <a:lnTo>
                      <a:pt x="9" y="102"/>
                    </a:lnTo>
                    <a:lnTo>
                      <a:pt x="9" y="93"/>
                    </a:lnTo>
                    <a:lnTo>
                      <a:pt x="10" y="88"/>
                    </a:lnTo>
                    <a:lnTo>
                      <a:pt x="11" y="83"/>
                    </a:lnTo>
                    <a:lnTo>
                      <a:pt x="12" y="80"/>
                    </a:lnTo>
                    <a:lnTo>
                      <a:pt x="15" y="76"/>
                    </a:lnTo>
                    <a:lnTo>
                      <a:pt x="18" y="74"/>
                    </a:lnTo>
                    <a:lnTo>
                      <a:pt x="22" y="71"/>
                    </a:lnTo>
                    <a:lnTo>
                      <a:pt x="27" y="70"/>
                    </a:lnTo>
                    <a:lnTo>
                      <a:pt x="32" y="69"/>
                    </a:lnTo>
                    <a:lnTo>
                      <a:pt x="32" y="69"/>
                    </a:lnTo>
                    <a:lnTo>
                      <a:pt x="26" y="68"/>
                    </a:lnTo>
                    <a:lnTo>
                      <a:pt x="21" y="66"/>
                    </a:lnTo>
                    <a:lnTo>
                      <a:pt x="17" y="63"/>
                    </a:lnTo>
                    <a:lnTo>
                      <a:pt x="14" y="60"/>
                    </a:lnTo>
                    <a:lnTo>
                      <a:pt x="12" y="55"/>
                    </a:lnTo>
                    <a:lnTo>
                      <a:pt x="10" y="50"/>
                    </a:lnTo>
                    <a:lnTo>
                      <a:pt x="10" y="44"/>
                    </a:lnTo>
                    <a:lnTo>
                      <a:pt x="9" y="37"/>
                    </a:lnTo>
                    <a:lnTo>
                      <a:pt x="10" y="27"/>
                    </a:lnTo>
                    <a:lnTo>
                      <a:pt x="11" y="18"/>
                    </a:lnTo>
                    <a:lnTo>
                      <a:pt x="15" y="12"/>
                    </a:lnTo>
                    <a:lnTo>
                      <a:pt x="20" y="7"/>
                    </a:lnTo>
                    <a:lnTo>
                      <a:pt x="25" y="5"/>
                    </a:lnTo>
                    <a:lnTo>
                      <a:pt x="32" y="2"/>
                    </a:lnTo>
                    <a:lnTo>
                      <a:pt x="41" y="1"/>
                    </a:lnTo>
                    <a:lnTo>
                      <a:pt x="52" y="0"/>
                    </a:lnTo>
                    <a:lnTo>
                      <a:pt x="119" y="0"/>
                    </a:lnTo>
                    <a:lnTo>
                      <a:pt x="119" y="134"/>
                    </a:lnTo>
                    <a:lnTo>
                      <a:pt x="84" y="134"/>
                    </a:lnTo>
                    <a:lnTo>
                      <a:pt x="84" y="83"/>
                    </a:lnTo>
                    <a:lnTo>
                      <a:pt x="59" y="83"/>
                    </a:lnTo>
                    <a:lnTo>
                      <a:pt x="57" y="83"/>
                    </a:lnTo>
                    <a:lnTo>
                      <a:pt x="53" y="85"/>
                    </a:lnTo>
                    <a:lnTo>
                      <a:pt x="50" y="86"/>
                    </a:lnTo>
                    <a:lnTo>
                      <a:pt x="48" y="87"/>
                    </a:lnTo>
                    <a:lnTo>
                      <a:pt x="45" y="92"/>
                    </a:lnTo>
                    <a:lnTo>
                      <a:pt x="44" y="9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01" name="Freeform 581"/>
              <p:cNvSpPr>
                <a:spLocks noEditPoints="1"/>
              </p:cNvSpPr>
              <p:nvPr userDrawn="1"/>
            </p:nvSpPr>
            <p:spPr bwMode="auto">
              <a:xfrm>
                <a:off x="3901" y="3579"/>
                <a:ext cx="38" cy="44"/>
              </a:xfrm>
              <a:custGeom>
                <a:avLst/>
                <a:gdLst/>
                <a:ahLst/>
                <a:cxnLst>
                  <a:cxn ang="0">
                    <a:pos x="36" y="134"/>
                  </a:cxn>
                  <a:cxn ang="0">
                    <a:pos x="0" y="134"/>
                  </a:cxn>
                  <a:cxn ang="0">
                    <a:pos x="0" y="0"/>
                  </a:cxn>
                  <a:cxn ang="0">
                    <a:pos x="68" y="0"/>
                  </a:cxn>
                  <a:cxn ang="0">
                    <a:pos x="79" y="1"/>
                  </a:cxn>
                  <a:cxn ang="0">
                    <a:pos x="89" y="4"/>
                  </a:cxn>
                  <a:cxn ang="0">
                    <a:pos x="96" y="6"/>
                  </a:cxn>
                  <a:cxn ang="0">
                    <a:pos x="102" y="11"/>
                  </a:cxn>
                  <a:cxn ang="0">
                    <a:pos x="107" y="18"/>
                  </a:cxn>
                  <a:cxn ang="0">
                    <a:pos x="111" y="27"/>
                  </a:cxn>
                  <a:cxn ang="0">
                    <a:pos x="112" y="37"/>
                  </a:cxn>
                  <a:cxn ang="0">
                    <a:pos x="113" y="49"/>
                  </a:cxn>
                  <a:cxn ang="0">
                    <a:pos x="113" y="63"/>
                  </a:cxn>
                  <a:cxn ang="0">
                    <a:pos x="111" y="74"/>
                  </a:cxn>
                  <a:cxn ang="0">
                    <a:pos x="108" y="81"/>
                  </a:cxn>
                  <a:cxn ang="0">
                    <a:pos x="105" y="88"/>
                  </a:cxn>
                  <a:cxn ang="0">
                    <a:pos x="101" y="91"/>
                  </a:cxn>
                  <a:cxn ang="0">
                    <a:pos x="99" y="93"/>
                  </a:cxn>
                  <a:cxn ang="0">
                    <a:pos x="95" y="96"/>
                  </a:cxn>
                  <a:cxn ang="0">
                    <a:pos x="91" y="97"/>
                  </a:cxn>
                  <a:cxn ang="0">
                    <a:pos x="80" y="98"/>
                  </a:cxn>
                  <a:cxn ang="0">
                    <a:pos x="68" y="99"/>
                  </a:cxn>
                  <a:cxn ang="0">
                    <a:pos x="36" y="99"/>
                  </a:cxn>
                  <a:cxn ang="0">
                    <a:pos x="36" y="134"/>
                  </a:cxn>
                  <a:cxn ang="0">
                    <a:pos x="36" y="69"/>
                  </a:cxn>
                  <a:cxn ang="0">
                    <a:pos x="60" y="69"/>
                  </a:cxn>
                  <a:cxn ang="0">
                    <a:pos x="65" y="69"/>
                  </a:cxn>
                  <a:cxn ang="0">
                    <a:pos x="69" y="68"/>
                  </a:cxn>
                  <a:cxn ang="0">
                    <a:pos x="72" y="66"/>
                  </a:cxn>
                  <a:cxn ang="0">
                    <a:pos x="74" y="65"/>
                  </a:cxn>
                  <a:cxn ang="0">
                    <a:pos x="76" y="60"/>
                  </a:cxn>
                  <a:cxn ang="0">
                    <a:pos x="76" y="49"/>
                  </a:cxn>
                  <a:cxn ang="0">
                    <a:pos x="76" y="40"/>
                  </a:cxn>
                  <a:cxn ang="0">
                    <a:pos x="74" y="34"/>
                  </a:cxn>
                  <a:cxn ang="0">
                    <a:pos x="72" y="33"/>
                  </a:cxn>
                  <a:cxn ang="0">
                    <a:pos x="69" y="32"/>
                  </a:cxn>
                  <a:cxn ang="0">
                    <a:pos x="65" y="32"/>
                  </a:cxn>
                  <a:cxn ang="0">
                    <a:pos x="60" y="31"/>
                  </a:cxn>
                  <a:cxn ang="0">
                    <a:pos x="36" y="31"/>
                  </a:cxn>
                  <a:cxn ang="0">
                    <a:pos x="36" y="69"/>
                  </a:cxn>
                </a:cxnLst>
                <a:rect l="0" t="0" r="r" b="b"/>
                <a:pathLst>
                  <a:path w="113" h="134">
                    <a:moveTo>
                      <a:pt x="36" y="134"/>
                    </a:moveTo>
                    <a:lnTo>
                      <a:pt x="0" y="134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79" y="1"/>
                    </a:lnTo>
                    <a:lnTo>
                      <a:pt x="89" y="4"/>
                    </a:lnTo>
                    <a:lnTo>
                      <a:pt x="96" y="6"/>
                    </a:lnTo>
                    <a:lnTo>
                      <a:pt x="102" y="11"/>
                    </a:lnTo>
                    <a:lnTo>
                      <a:pt x="107" y="18"/>
                    </a:lnTo>
                    <a:lnTo>
                      <a:pt x="111" y="27"/>
                    </a:lnTo>
                    <a:lnTo>
                      <a:pt x="112" y="37"/>
                    </a:lnTo>
                    <a:lnTo>
                      <a:pt x="113" y="49"/>
                    </a:lnTo>
                    <a:lnTo>
                      <a:pt x="113" y="63"/>
                    </a:lnTo>
                    <a:lnTo>
                      <a:pt x="111" y="74"/>
                    </a:lnTo>
                    <a:lnTo>
                      <a:pt x="108" y="81"/>
                    </a:lnTo>
                    <a:lnTo>
                      <a:pt x="105" y="88"/>
                    </a:lnTo>
                    <a:lnTo>
                      <a:pt x="101" y="91"/>
                    </a:lnTo>
                    <a:lnTo>
                      <a:pt x="99" y="93"/>
                    </a:lnTo>
                    <a:lnTo>
                      <a:pt x="95" y="96"/>
                    </a:lnTo>
                    <a:lnTo>
                      <a:pt x="91" y="97"/>
                    </a:lnTo>
                    <a:lnTo>
                      <a:pt x="80" y="98"/>
                    </a:lnTo>
                    <a:lnTo>
                      <a:pt x="68" y="99"/>
                    </a:lnTo>
                    <a:lnTo>
                      <a:pt x="36" y="99"/>
                    </a:lnTo>
                    <a:lnTo>
                      <a:pt x="36" y="134"/>
                    </a:lnTo>
                    <a:close/>
                    <a:moveTo>
                      <a:pt x="36" y="69"/>
                    </a:moveTo>
                    <a:lnTo>
                      <a:pt x="60" y="69"/>
                    </a:lnTo>
                    <a:lnTo>
                      <a:pt x="65" y="69"/>
                    </a:lnTo>
                    <a:lnTo>
                      <a:pt x="69" y="68"/>
                    </a:lnTo>
                    <a:lnTo>
                      <a:pt x="72" y="66"/>
                    </a:lnTo>
                    <a:lnTo>
                      <a:pt x="74" y="65"/>
                    </a:lnTo>
                    <a:lnTo>
                      <a:pt x="76" y="60"/>
                    </a:lnTo>
                    <a:lnTo>
                      <a:pt x="76" y="49"/>
                    </a:lnTo>
                    <a:lnTo>
                      <a:pt x="76" y="40"/>
                    </a:lnTo>
                    <a:lnTo>
                      <a:pt x="74" y="34"/>
                    </a:lnTo>
                    <a:lnTo>
                      <a:pt x="72" y="33"/>
                    </a:lnTo>
                    <a:lnTo>
                      <a:pt x="69" y="32"/>
                    </a:lnTo>
                    <a:lnTo>
                      <a:pt x="65" y="32"/>
                    </a:lnTo>
                    <a:lnTo>
                      <a:pt x="60" y="31"/>
                    </a:lnTo>
                    <a:lnTo>
                      <a:pt x="36" y="31"/>
                    </a:lnTo>
                    <a:lnTo>
                      <a:pt x="36" y="6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02" name="Freeform 582"/>
              <p:cNvSpPr>
                <a:spLocks/>
              </p:cNvSpPr>
              <p:nvPr userDrawn="1"/>
            </p:nvSpPr>
            <p:spPr bwMode="auto">
              <a:xfrm>
                <a:off x="3942" y="3578"/>
                <a:ext cx="39" cy="46"/>
              </a:xfrm>
              <a:custGeom>
                <a:avLst/>
                <a:gdLst/>
                <a:ahLst/>
                <a:cxnLst>
                  <a:cxn ang="0">
                    <a:pos x="117" y="97"/>
                  </a:cxn>
                  <a:cxn ang="0">
                    <a:pos x="116" y="108"/>
                  </a:cxn>
                  <a:cxn ang="0">
                    <a:pos x="111" y="121"/>
                  </a:cxn>
                  <a:cxn ang="0">
                    <a:pos x="100" y="130"/>
                  </a:cxn>
                  <a:cxn ang="0">
                    <a:pos x="85" y="135"/>
                  </a:cxn>
                  <a:cxn ang="0">
                    <a:pos x="73" y="136"/>
                  </a:cxn>
                  <a:cxn ang="0">
                    <a:pos x="54" y="136"/>
                  </a:cxn>
                  <a:cxn ang="0">
                    <a:pos x="42" y="135"/>
                  </a:cxn>
                  <a:cxn ang="0">
                    <a:pos x="29" y="134"/>
                  </a:cxn>
                  <a:cxn ang="0">
                    <a:pos x="19" y="129"/>
                  </a:cxn>
                  <a:cxn ang="0">
                    <a:pos x="9" y="121"/>
                  </a:cxn>
                  <a:cxn ang="0">
                    <a:pos x="4" y="110"/>
                  </a:cxn>
                  <a:cxn ang="0">
                    <a:pos x="0" y="94"/>
                  </a:cxn>
                  <a:cxn ang="0">
                    <a:pos x="0" y="50"/>
                  </a:cxn>
                  <a:cxn ang="0">
                    <a:pos x="3" y="28"/>
                  </a:cxn>
                  <a:cxn ang="0">
                    <a:pos x="11" y="13"/>
                  </a:cxn>
                  <a:cxn ang="0">
                    <a:pos x="24" y="5"/>
                  </a:cxn>
                  <a:cxn ang="0">
                    <a:pos x="41" y="1"/>
                  </a:cxn>
                  <a:cxn ang="0">
                    <a:pos x="63" y="0"/>
                  </a:cxn>
                  <a:cxn ang="0">
                    <a:pos x="83" y="1"/>
                  </a:cxn>
                  <a:cxn ang="0">
                    <a:pos x="97" y="5"/>
                  </a:cxn>
                  <a:cxn ang="0">
                    <a:pos x="110" y="11"/>
                  </a:cxn>
                  <a:cxn ang="0">
                    <a:pos x="116" y="24"/>
                  </a:cxn>
                  <a:cxn ang="0">
                    <a:pos x="117" y="44"/>
                  </a:cxn>
                  <a:cxn ang="0">
                    <a:pos x="81" y="49"/>
                  </a:cxn>
                  <a:cxn ang="0">
                    <a:pos x="80" y="40"/>
                  </a:cxn>
                  <a:cxn ang="0">
                    <a:pos x="77" y="34"/>
                  </a:cxn>
                  <a:cxn ang="0">
                    <a:pos x="70" y="32"/>
                  </a:cxn>
                  <a:cxn ang="0">
                    <a:pos x="64" y="32"/>
                  </a:cxn>
                  <a:cxn ang="0">
                    <a:pos x="53" y="32"/>
                  </a:cxn>
                  <a:cxn ang="0">
                    <a:pos x="43" y="34"/>
                  </a:cxn>
                  <a:cxn ang="0">
                    <a:pos x="40" y="39"/>
                  </a:cxn>
                  <a:cxn ang="0">
                    <a:pos x="37" y="49"/>
                  </a:cxn>
                  <a:cxn ang="0">
                    <a:pos x="37" y="77"/>
                  </a:cxn>
                  <a:cxn ang="0">
                    <a:pos x="37" y="88"/>
                  </a:cxn>
                  <a:cxn ang="0">
                    <a:pos x="38" y="96"/>
                  </a:cxn>
                  <a:cxn ang="0">
                    <a:pos x="42" y="100"/>
                  </a:cxn>
                  <a:cxn ang="0">
                    <a:pos x="48" y="104"/>
                  </a:cxn>
                  <a:cxn ang="0">
                    <a:pos x="59" y="105"/>
                  </a:cxn>
                  <a:cxn ang="0">
                    <a:pos x="77" y="102"/>
                  </a:cxn>
                  <a:cxn ang="0">
                    <a:pos x="80" y="97"/>
                  </a:cxn>
                  <a:cxn ang="0">
                    <a:pos x="81" y="88"/>
                  </a:cxn>
                  <a:cxn ang="0">
                    <a:pos x="118" y="84"/>
                  </a:cxn>
                </a:cxnLst>
                <a:rect l="0" t="0" r="r" b="b"/>
                <a:pathLst>
                  <a:path w="118" h="136">
                    <a:moveTo>
                      <a:pt x="118" y="88"/>
                    </a:moveTo>
                    <a:lnTo>
                      <a:pt x="117" y="97"/>
                    </a:lnTo>
                    <a:lnTo>
                      <a:pt x="117" y="103"/>
                    </a:lnTo>
                    <a:lnTo>
                      <a:pt x="116" y="108"/>
                    </a:lnTo>
                    <a:lnTo>
                      <a:pt x="115" y="114"/>
                    </a:lnTo>
                    <a:lnTo>
                      <a:pt x="111" y="121"/>
                    </a:lnTo>
                    <a:lnTo>
                      <a:pt x="106" y="126"/>
                    </a:lnTo>
                    <a:lnTo>
                      <a:pt x="100" y="130"/>
                    </a:lnTo>
                    <a:lnTo>
                      <a:pt x="92" y="132"/>
                    </a:lnTo>
                    <a:lnTo>
                      <a:pt x="85" y="135"/>
                    </a:lnTo>
                    <a:lnTo>
                      <a:pt x="79" y="136"/>
                    </a:lnTo>
                    <a:lnTo>
                      <a:pt x="73" y="136"/>
                    </a:lnTo>
                    <a:lnTo>
                      <a:pt x="63" y="136"/>
                    </a:lnTo>
                    <a:lnTo>
                      <a:pt x="54" y="136"/>
                    </a:lnTo>
                    <a:lnTo>
                      <a:pt x="48" y="136"/>
                    </a:lnTo>
                    <a:lnTo>
                      <a:pt x="42" y="135"/>
                    </a:lnTo>
                    <a:lnTo>
                      <a:pt x="35" y="135"/>
                    </a:lnTo>
                    <a:lnTo>
                      <a:pt x="29" y="134"/>
                    </a:lnTo>
                    <a:lnTo>
                      <a:pt x="24" y="131"/>
                    </a:lnTo>
                    <a:lnTo>
                      <a:pt x="19" y="129"/>
                    </a:lnTo>
                    <a:lnTo>
                      <a:pt x="14" y="125"/>
                    </a:lnTo>
                    <a:lnTo>
                      <a:pt x="9" y="121"/>
                    </a:lnTo>
                    <a:lnTo>
                      <a:pt x="6" y="116"/>
                    </a:lnTo>
                    <a:lnTo>
                      <a:pt x="4" y="110"/>
                    </a:lnTo>
                    <a:lnTo>
                      <a:pt x="1" y="103"/>
                    </a:lnTo>
                    <a:lnTo>
                      <a:pt x="0" y="94"/>
                    </a:lnTo>
                    <a:lnTo>
                      <a:pt x="0" y="86"/>
                    </a:lnTo>
                    <a:lnTo>
                      <a:pt x="0" y="50"/>
                    </a:lnTo>
                    <a:lnTo>
                      <a:pt x="1" y="39"/>
                    </a:lnTo>
                    <a:lnTo>
                      <a:pt x="3" y="28"/>
                    </a:lnTo>
                    <a:lnTo>
                      <a:pt x="6" y="21"/>
                    </a:lnTo>
                    <a:lnTo>
                      <a:pt x="11" y="13"/>
                    </a:lnTo>
                    <a:lnTo>
                      <a:pt x="16" y="8"/>
                    </a:lnTo>
                    <a:lnTo>
                      <a:pt x="24" y="5"/>
                    </a:lnTo>
                    <a:lnTo>
                      <a:pt x="32" y="2"/>
                    </a:lnTo>
                    <a:lnTo>
                      <a:pt x="41" y="1"/>
                    </a:lnTo>
                    <a:lnTo>
                      <a:pt x="51" y="1"/>
                    </a:lnTo>
                    <a:lnTo>
                      <a:pt x="63" y="0"/>
                    </a:lnTo>
                    <a:lnTo>
                      <a:pt x="74" y="1"/>
                    </a:lnTo>
                    <a:lnTo>
                      <a:pt x="83" y="1"/>
                    </a:lnTo>
                    <a:lnTo>
                      <a:pt x="90" y="2"/>
                    </a:lnTo>
                    <a:lnTo>
                      <a:pt x="97" y="5"/>
                    </a:lnTo>
                    <a:lnTo>
                      <a:pt x="105" y="7"/>
                    </a:lnTo>
                    <a:lnTo>
                      <a:pt x="110" y="11"/>
                    </a:lnTo>
                    <a:lnTo>
                      <a:pt x="112" y="17"/>
                    </a:lnTo>
                    <a:lnTo>
                      <a:pt x="116" y="24"/>
                    </a:lnTo>
                    <a:lnTo>
                      <a:pt x="117" y="33"/>
                    </a:lnTo>
                    <a:lnTo>
                      <a:pt x="117" y="44"/>
                    </a:lnTo>
                    <a:lnTo>
                      <a:pt x="117" y="49"/>
                    </a:lnTo>
                    <a:lnTo>
                      <a:pt x="81" y="49"/>
                    </a:lnTo>
                    <a:lnTo>
                      <a:pt x="81" y="44"/>
                    </a:lnTo>
                    <a:lnTo>
                      <a:pt x="80" y="40"/>
                    </a:lnTo>
                    <a:lnTo>
                      <a:pt x="79" y="37"/>
                    </a:lnTo>
                    <a:lnTo>
                      <a:pt x="77" y="34"/>
                    </a:lnTo>
                    <a:lnTo>
                      <a:pt x="74" y="33"/>
                    </a:lnTo>
                    <a:lnTo>
                      <a:pt x="70" y="32"/>
                    </a:lnTo>
                    <a:lnTo>
                      <a:pt x="68" y="32"/>
                    </a:lnTo>
                    <a:lnTo>
                      <a:pt x="64" y="32"/>
                    </a:lnTo>
                    <a:lnTo>
                      <a:pt x="59" y="32"/>
                    </a:lnTo>
                    <a:lnTo>
                      <a:pt x="53" y="32"/>
                    </a:lnTo>
                    <a:lnTo>
                      <a:pt x="47" y="33"/>
                    </a:lnTo>
                    <a:lnTo>
                      <a:pt x="43" y="34"/>
                    </a:lnTo>
                    <a:lnTo>
                      <a:pt x="41" y="37"/>
                    </a:lnTo>
                    <a:lnTo>
                      <a:pt x="40" y="39"/>
                    </a:lnTo>
                    <a:lnTo>
                      <a:pt x="38" y="44"/>
                    </a:lnTo>
                    <a:lnTo>
                      <a:pt x="37" y="49"/>
                    </a:lnTo>
                    <a:lnTo>
                      <a:pt x="37" y="56"/>
                    </a:lnTo>
                    <a:lnTo>
                      <a:pt x="37" y="77"/>
                    </a:lnTo>
                    <a:lnTo>
                      <a:pt x="37" y="83"/>
                    </a:lnTo>
                    <a:lnTo>
                      <a:pt x="37" y="88"/>
                    </a:lnTo>
                    <a:lnTo>
                      <a:pt x="38" y="92"/>
                    </a:lnTo>
                    <a:lnTo>
                      <a:pt x="38" y="96"/>
                    </a:lnTo>
                    <a:lnTo>
                      <a:pt x="40" y="99"/>
                    </a:lnTo>
                    <a:lnTo>
                      <a:pt x="42" y="100"/>
                    </a:lnTo>
                    <a:lnTo>
                      <a:pt x="45" y="103"/>
                    </a:lnTo>
                    <a:lnTo>
                      <a:pt x="48" y="104"/>
                    </a:lnTo>
                    <a:lnTo>
                      <a:pt x="53" y="104"/>
                    </a:lnTo>
                    <a:lnTo>
                      <a:pt x="59" y="105"/>
                    </a:lnTo>
                    <a:lnTo>
                      <a:pt x="69" y="104"/>
                    </a:lnTo>
                    <a:lnTo>
                      <a:pt x="77" y="102"/>
                    </a:lnTo>
                    <a:lnTo>
                      <a:pt x="79" y="100"/>
                    </a:lnTo>
                    <a:lnTo>
                      <a:pt x="80" y="97"/>
                    </a:lnTo>
                    <a:lnTo>
                      <a:pt x="80" y="93"/>
                    </a:lnTo>
                    <a:lnTo>
                      <a:pt x="81" y="88"/>
                    </a:lnTo>
                    <a:lnTo>
                      <a:pt x="81" y="84"/>
                    </a:lnTo>
                    <a:lnTo>
                      <a:pt x="118" y="84"/>
                    </a:lnTo>
                    <a:lnTo>
                      <a:pt x="118" y="8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03" name="Freeform 583"/>
              <p:cNvSpPr>
                <a:spLocks/>
              </p:cNvSpPr>
              <p:nvPr userDrawn="1"/>
            </p:nvSpPr>
            <p:spPr bwMode="auto">
              <a:xfrm>
                <a:off x="3987" y="3579"/>
                <a:ext cx="40" cy="44"/>
              </a:xfrm>
              <a:custGeom>
                <a:avLst/>
                <a:gdLst/>
                <a:ahLst/>
                <a:cxnLst>
                  <a:cxn ang="0">
                    <a:pos x="97" y="134"/>
                  </a:cxn>
                  <a:cxn ang="0">
                    <a:pos x="87" y="133"/>
                  </a:cxn>
                  <a:cxn ang="0">
                    <a:pos x="81" y="129"/>
                  </a:cxn>
                  <a:cxn ang="0">
                    <a:pos x="77" y="123"/>
                  </a:cxn>
                  <a:cxn ang="0">
                    <a:pos x="76" y="114"/>
                  </a:cxn>
                  <a:cxn ang="0">
                    <a:pos x="75" y="91"/>
                  </a:cxn>
                  <a:cxn ang="0">
                    <a:pos x="70" y="83"/>
                  </a:cxn>
                  <a:cxn ang="0">
                    <a:pos x="65" y="81"/>
                  </a:cxn>
                  <a:cxn ang="0">
                    <a:pos x="34" y="81"/>
                  </a:cxn>
                  <a:cxn ang="0">
                    <a:pos x="0" y="134"/>
                  </a:cxn>
                  <a:cxn ang="0">
                    <a:pos x="34" y="0"/>
                  </a:cxn>
                  <a:cxn ang="0">
                    <a:pos x="60" y="50"/>
                  </a:cxn>
                  <a:cxn ang="0">
                    <a:pos x="66" y="49"/>
                  </a:cxn>
                  <a:cxn ang="0">
                    <a:pos x="71" y="47"/>
                  </a:cxn>
                  <a:cxn ang="0">
                    <a:pos x="75" y="33"/>
                  </a:cxn>
                  <a:cxn ang="0">
                    <a:pos x="75" y="16"/>
                  </a:cxn>
                  <a:cxn ang="0">
                    <a:pos x="78" y="8"/>
                  </a:cxn>
                  <a:cxn ang="0">
                    <a:pos x="83" y="2"/>
                  </a:cxn>
                  <a:cxn ang="0">
                    <a:pos x="91" y="0"/>
                  </a:cxn>
                  <a:cxn ang="0">
                    <a:pos x="118" y="0"/>
                  </a:cxn>
                  <a:cxn ang="0">
                    <a:pos x="118" y="23"/>
                  </a:cxn>
                  <a:cxn ang="0">
                    <a:pos x="115" y="23"/>
                  </a:cxn>
                  <a:cxn ang="0">
                    <a:pos x="113" y="23"/>
                  </a:cxn>
                  <a:cxn ang="0">
                    <a:pos x="110" y="24"/>
                  </a:cxn>
                  <a:cxn ang="0">
                    <a:pos x="110" y="28"/>
                  </a:cxn>
                  <a:cxn ang="0">
                    <a:pos x="110" y="42"/>
                  </a:cxn>
                  <a:cxn ang="0">
                    <a:pos x="108" y="52"/>
                  </a:cxn>
                  <a:cxn ang="0">
                    <a:pos x="104" y="59"/>
                  </a:cxn>
                  <a:cxn ang="0">
                    <a:pos x="97" y="64"/>
                  </a:cxn>
                  <a:cxn ang="0">
                    <a:pos x="87" y="65"/>
                  </a:cxn>
                  <a:cxn ang="0">
                    <a:pos x="93" y="66"/>
                  </a:cxn>
                  <a:cxn ang="0">
                    <a:pos x="102" y="70"/>
                  </a:cxn>
                  <a:cxn ang="0">
                    <a:pos x="108" y="76"/>
                  </a:cxn>
                  <a:cxn ang="0">
                    <a:pos x="110" y="85"/>
                  </a:cxn>
                  <a:cxn ang="0">
                    <a:pos x="111" y="102"/>
                  </a:cxn>
                  <a:cxn ang="0">
                    <a:pos x="111" y="108"/>
                  </a:cxn>
                  <a:cxn ang="0">
                    <a:pos x="114" y="111"/>
                  </a:cxn>
                  <a:cxn ang="0">
                    <a:pos x="116" y="111"/>
                  </a:cxn>
                  <a:cxn ang="0">
                    <a:pos x="120" y="111"/>
                  </a:cxn>
                </a:cxnLst>
                <a:rect l="0" t="0" r="r" b="b"/>
                <a:pathLst>
                  <a:path w="120" h="134">
                    <a:moveTo>
                      <a:pt x="120" y="134"/>
                    </a:moveTo>
                    <a:lnTo>
                      <a:pt x="97" y="134"/>
                    </a:lnTo>
                    <a:lnTo>
                      <a:pt x="92" y="134"/>
                    </a:lnTo>
                    <a:lnTo>
                      <a:pt x="87" y="133"/>
                    </a:lnTo>
                    <a:lnTo>
                      <a:pt x="83" y="131"/>
                    </a:lnTo>
                    <a:lnTo>
                      <a:pt x="81" y="129"/>
                    </a:lnTo>
                    <a:lnTo>
                      <a:pt x="78" y="125"/>
                    </a:lnTo>
                    <a:lnTo>
                      <a:pt x="77" y="123"/>
                    </a:lnTo>
                    <a:lnTo>
                      <a:pt x="76" y="118"/>
                    </a:lnTo>
                    <a:lnTo>
                      <a:pt x="76" y="114"/>
                    </a:lnTo>
                    <a:lnTo>
                      <a:pt x="76" y="98"/>
                    </a:lnTo>
                    <a:lnTo>
                      <a:pt x="75" y="91"/>
                    </a:lnTo>
                    <a:lnTo>
                      <a:pt x="72" y="86"/>
                    </a:lnTo>
                    <a:lnTo>
                      <a:pt x="70" y="83"/>
                    </a:lnTo>
                    <a:lnTo>
                      <a:pt x="67" y="82"/>
                    </a:lnTo>
                    <a:lnTo>
                      <a:pt x="65" y="81"/>
                    </a:lnTo>
                    <a:lnTo>
                      <a:pt x="61" y="81"/>
                    </a:lnTo>
                    <a:lnTo>
                      <a:pt x="34" y="81"/>
                    </a:lnTo>
                    <a:lnTo>
                      <a:pt x="34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34" y="0"/>
                    </a:lnTo>
                    <a:lnTo>
                      <a:pt x="34" y="50"/>
                    </a:lnTo>
                    <a:lnTo>
                      <a:pt x="60" y="50"/>
                    </a:lnTo>
                    <a:lnTo>
                      <a:pt x="64" y="50"/>
                    </a:lnTo>
                    <a:lnTo>
                      <a:pt x="66" y="49"/>
                    </a:lnTo>
                    <a:lnTo>
                      <a:pt x="68" y="48"/>
                    </a:lnTo>
                    <a:lnTo>
                      <a:pt x="71" y="47"/>
                    </a:lnTo>
                    <a:lnTo>
                      <a:pt x="73" y="40"/>
                    </a:lnTo>
                    <a:lnTo>
                      <a:pt x="75" y="33"/>
                    </a:lnTo>
                    <a:lnTo>
                      <a:pt x="75" y="20"/>
                    </a:lnTo>
                    <a:lnTo>
                      <a:pt x="75" y="16"/>
                    </a:lnTo>
                    <a:lnTo>
                      <a:pt x="76" y="11"/>
                    </a:lnTo>
                    <a:lnTo>
                      <a:pt x="78" y="8"/>
                    </a:lnTo>
                    <a:lnTo>
                      <a:pt x="80" y="5"/>
                    </a:lnTo>
                    <a:lnTo>
                      <a:pt x="83" y="2"/>
                    </a:lnTo>
                    <a:lnTo>
                      <a:pt x="87" y="1"/>
                    </a:lnTo>
                    <a:lnTo>
                      <a:pt x="91" y="0"/>
                    </a:lnTo>
                    <a:lnTo>
                      <a:pt x="96" y="0"/>
                    </a:lnTo>
                    <a:lnTo>
                      <a:pt x="118" y="0"/>
                    </a:lnTo>
                    <a:lnTo>
                      <a:pt x="118" y="23"/>
                    </a:lnTo>
                    <a:lnTo>
                      <a:pt x="118" y="23"/>
                    </a:lnTo>
                    <a:lnTo>
                      <a:pt x="118" y="23"/>
                    </a:lnTo>
                    <a:lnTo>
                      <a:pt x="115" y="23"/>
                    </a:lnTo>
                    <a:lnTo>
                      <a:pt x="114" y="23"/>
                    </a:lnTo>
                    <a:lnTo>
                      <a:pt x="113" y="23"/>
                    </a:lnTo>
                    <a:lnTo>
                      <a:pt x="111" y="23"/>
                    </a:lnTo>
                    <a:lnTo>
                      <a:pt x="110" y="24"/>
                    </a:lnTo>
                    <a:lnTo>
                      <a:pt x="110" y="27"/>
                    </a:lnTo>
                    <a:lnTo>
                      <a:pt x="110" y="28"/>
                    </a:lnTo>
                    <a:lnTo>
                      <a:pt x="110" y="32"/>
                    </a:lnTo>
                    <a:lnTo>
                      <a:pt x="110" y="42"/>
                    </a:lnTo>
                    <a:lnTo>
                      <a:pt x="109" y="47"/>
                    </a:lnTo>
                    <a:lnTo>
                      <a:pt x="108" y="52"/>
                    </a:lnTo>
                    <a:lnTo>
                      <a:pt x="107" y="55"/>
                    </a:lnTo>
                    <a:lnTo>
                      <a:pt x="104" y="59"/>
                    </a:lnTo>
                    <a:lnTo>
                      <a:pt x="100" y="61"/>
                    </a:lnTo>
                    <a:lnTo>
                      <a:pt x="97" y="64"/>
                    </a:lnTo>
                    <a:lnTo>
                      <a:pt x="93" y="65"/>
                    </a:lnTo>
                    <a:lnTo>
                      <a:pt x="87" y="65"/>
                    </a:lnTo>
                    <a:lnTo>
                      <a:pt x="87" y="66"/>
                    </a:lnTo>
                    <a:lnTo>
                      <a:pt x="93" y="66"/>
                    </a:lnTo>
                    <a:lnTo>
                      <a:pt x="97" y="68"/>
                    </a:lnTo>
                    <a:lnTo>
                      <a:pt x="102" y="70"/>
                    </a:lnTo>
                    <a:lnTo>
                      <a:pt x="105" y="72"/>
                    </a:lnTo>
                    <a:lnTo>
                      <a:pt x="108" y="76"/>
                    </a:lnTo>
                    <a:lnTo>
                      <a:pt x="109" y="80"/>
                    </a:lnTo>
                    <a:lnTo>
                      <a:pt x="110" y="85"/>
                    </a:lnTo>
                    <a:lnTo>
                      <a:pt x="111" y="90"/>
                    </a:lnTo>
                    <a:lnTo>
                      <a:pt x="111" y="102"/>
                    </a:lnTo>
                    <a:lnTo>
                      <a:pt x="111" y="106"/>
                    </a:lnTo>
                    <a:lnTo>
                      <a:pt x="111" y="108"/>
                    </a:lnTo>
                    <a:lnTo>
                      <a:pt x="113" y="109"/>
                    </a:lnTo>
                    <a:lnTo>
                      <a:pt x="114" y="111"/>
                    </a:lnTo>
                    <a:lnTo>
                      <a:pt x="115" y="111"/>
                    </a:lnTo>
                    <a:lnTo>
                      <a:pt x="116" y="111"/>
                    </a:lnTo>
                    <a:lnTo>
                      <a:pt x="118" y="111"/>
                    </a:lnTo>
                    <a:lnTo>
                      <a:pt x="120" y="111"/>
                    </a:lnTo>
                    <a:lnTo>
                      <a:pt x="120" y="134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04" name="Freeform 584"/>
              <p:cNvSpPr>
                <a:spLocks/>
              </p:cNvSpPr>
              <p:nvPr userDrawn="1"/>
            </p:nvSpPr>
            <p:spPr bwMode="auto">
              <a:xfrm>
                <a:off x="3781" y="3857"/>
                <a:ext cx="39" cy="45"/>
              </a:xfrm>
              <a:custGeom>
                <a:avLst/>
                <a:gdLst/>
                <a:ahLst/>
                <a:cxnLst>
                  <a:cxn ang="0">
                    <a:pos x="118" y="0"/>
                  </a:cxn>
                  <a:cxn ang="0">
                    <a:pos x="118" y="134"/>
                  </a:cxn>
                  <a:cxn ang="0">
                    <a:pos x="82" y="134"/>
                  </a:cxn>
                  <a:cxn ang="0">
                    <a:pos x="86" y="52"/>
                  </a:cxn>
                  <a:cxn ang="0">
                    <a:pos x="85" y="52"/>
                  </a:cxn>
                  <a:cxn ang="0">
                    <a:pos x="35" y="134"/>
                  </a:cxn>
                  <a:cxn ang="0">
                    <a:pos x="0" y="134"/>
                  </a:cxn>
                  <a:cxn ang="0">
                    <a:pos x="0" y="0"/>
                  </a:cxn>
                  <a:cxn ang="0">
                    <a:pos x="35" y="0"/>
                  </a:cxn>
                  <a:cxn ang="0">
                    <a:pos x="33" y="83"/>
                  </a:cxn>
                  <a:cxn ang="0">
                    <a:pos x="33" y="83"/>
                  </a:cxn>
                  <a:cxn ang="0">
                    <a:pos x="82" y="0"/>
                  </a:cxn>
                  <a:cxn ang="0">
                    <a:pos x="118" y="0"/>
                  </a:cxn>
                </a:cxnLst>
                <a:rect l="0" t="0" r="r" b="b"/>
                <a:pathLst>
                  <a:path w="118" h="134">
                    <a:moveTo>
                      <a:pt x="118" y="0"/>
                    </a:moveTo>
                    <a:lnTo>
                      <a:pt x="118" y="134"/>
                    </a:lnTo>
                    <a:lnTo>
                      <a:pt x="82" y="134"/>
                    </a:lnTo>
                    <a:lnTo>
                      <a:pt x="86" y="52"/>
                    </a:lnTo>
                    <a:lnTo>
                      <a:pt x="85" y="52"/>
                    </a:lnTo>
                    <a:lnTo>
                      <a:pt x="35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3" y="83"/>
                    </a:lnTo>
                    <a:lnTo>
                      <a:pt x="33" y="83"/>
                    </a:lnTo>
                    <a:lnTo>
                      <a:pt x="82" y="0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05" name="Freeform 585"/>
              <p:cNvSpPr>
                <a:spLocks noEditPoints="1"/>
              </p:cNvSpPr>
              <p:nvPr userDrawn="1"/>
            </p:nvSpPr>
            <p:spPr bwMode="auto">
              <a:xfrm>
                <a:off x="3828" y="3857"/>
                <a:ext cx="37" cy="45"/>
              </a:xfrm>
              <a:custGeom>
                <a:avLst/>
                <a:gdLst/>
                <a:ahLst/>
                <a:cxnLst>
                  <a:cxn ang="0">
                    <a:pos x="36" y="134"/>
                  </a:cxn>
                  <a:cxn ang="0">
                    <a:pos x="0" y="134"/>
                  </a:cxn>
                  <a:cxn ang="0">
                    <a:pos x="0" y="0"/>
                  </a:cxn>
                  <a:cxn ang="0">
                    <a:pos x="66" y="0"/>
                  </a:cxn>
                  <a:cxn ang="0">
                    <a:pos x="78" y="1"/>
                  </a:cxn>
                  <a:cxn ang="0">
                    <a:pos x="87" y="4"/>
                  </a:cxn>
                  <a:cxn ang="0">
                    <a:pos x="96" y="7"/>
                  </a:cxn>
                  <a:cxn ang="0">
                    <a:pos x="102" y="12"/>
                  </a:cxn>
                  <a:cxn ang="0">
                    <a:pos x="106" y="19"/>
                  </a:cxn>
                  <a:cxn ang="0">
                    <a:pos x="109" y="27"/>
                  </a:cxn>
                  <a:cxn ang="0">
                    <a:pos x="112" y="37"/>
                  </a:cxn>
                  <a:cxn ang="0">
                    <a:pos x="112" y="49"/>
                  </a:cxn>
                  <a:cxn ang="0">
                    <a:pos x="112" y="63"/>
                  </a:cxn>
                  <a:cxn ang="0">
                    <a:pos x="111" y="74"/>
                  </a:cxn>
                  <a:cxn ang="0">
                    <a:pos x="108" y="81"/>
                  </a:cxn>
                  <a:cxn ang="0">
                    <a:pos x="103" y="89"/>
                  </a:cxn>
                  <a:cxn ang="0">
                    <a:pos x="101" y="91"/>
                  </a:cxn>
                  <a:cxn ang="0">
                    <a:pos x="97" y="94"/>
                  </a:cxn>
                  <a:cxn ang="0">
                    <a:pos x="94" y="96"/>
                  </a:cxn>
                  <a:cxn ang="0">
                    <a:pos x="90" y="97"/>
                  </a:cxn>
                  <a:cxn ang="0">
                    <a:pos x="80" y="100"/>
                  </a:cxn>
                  <a:cxn ang="0">
                    <a:pos x="66" y="100"/>
                  </a:cxn>
                  <a:cxn ang="0">
                    <a:pos x="36" y="100"/>
                  </a:cxn>
                  <a:cxn ang="0">
                    <a:pos x="36" y="134"/>
                  </a:cxn>
                  <a:cxn ang="0">
                    <a:pos x="36" y="69"/>
                  </a:cxn>
                  <a:cxn ang="0">
                    <a:pos x="59" y="69"/>
                  </a:cxn>
                  <a:cxn ang="0">
                    <a:pos x="64" y="69"/>
                  </a:cxn>
                  <a:cxn ang="0">
                    <a:pos x="68" y="68"/>
                  </a:cxn>
                  <a:cxn ang="0">
                    <a:pos x="71" y="67"/>
                  </a:cxn>
                  <a:cxn ang="0">
                    <a:pos x="73" y="65"/>
                  </a:cxn>
                  <a:cxn ang="0">
                    <a:pos x="75" y="60"/>
                  </a:cxn>
                  <a:cxn ang="0">
                    <a:pos x="75" y="49"/>
                  </a:cxn>
                  <a:cxn ang="0">
                    <a:pos x="75" y="41"/>
                  </a:cxn>
                  <a:cxn ang="0">
                    <a:pos x="73" y="36"/>
                  </a:cxn>
                  <a:cxn ang="0">
                    <a:pos x="70" y="33"/>
                  </a:cxn>
                  <a:cxn ang="0">
                    <a:pos x="68" y="32"/>
                  </a:cxn>
                  <a:cxn ang="0">
                    <a:pos x="64" y="32"/>
                  </a:cxn>
                  <a:cxn ang="0">
                    <a:pos x="59" y="32"/>
                  </a:cxn>
                  <a:cxn ang="0">
                    <a:pos x="36" y="32"/>
                  </a:cxn>
                  <a:cxn ang="0">
                    <a:pos x="36" y="69"/>
                  </a:cxn>
                </a:cxnLst>
                <a:rect l="0" t="0" r="r" b="b"/>
                <a:pathLst>
                  <a:path w="112" h="134">
                    <a:moveTo>
                      <a:pt x="36" y="134"/>
                    </a:moveTo>
                    <a:lnTo>
                      <a:pt x="0" y="134"/>
                    </a:lnTo>
                    <a:lnTo>
                      <a:pt x="0" y="0"/>
                    </a:lnTo>
                    <a:lnTo>
                      <a:pt x="66" y="0"/>
                    </a:lnTo>
                    <a:lnTo>
                      <a:pt x="78" y="1"/>
                    </a:lnTo>
                    <a:lnTo>
                      <a:pt x="87" y="4"/>
                    </a:lnTo>
                    <a:lnTo>
                      <a:pt x="96" y="7"/>
                    </a:lnTo>
                    <a:lnTo>
                      <a:pt x="102" y="12"/>
                    </a:lnTo>
                    <a:lnTo>
                      <a:pt x="106" y="19"/>
                    </a:lnTo>
                    <a:lnTo>
                      <a:pt x="109" y="27"/>
                    </a:lnTo>
                    <a:lnTo>
                      <a:pt x="112" y="37"/>
                    </a:lnTo>
                    <a:lnTo>
                      <a:pt x="112" y="49"/>
                    </a:lnTo>
                    <a:lnTo>
                      <a:pt x="112" y="63"/>
                    </a:lnTo>
                    <a:lnTo>
                      <a:pt x="111" y="74"/>
                    </a:lnTo>
                    <a:lnTo>
                      <a:pt x="108" y="81"/>
                    </a:lnTo>
                    <a:lnTo>
                      <a:pt x="103" y="89"/>
                    </a:lnTo>
                    <a:lnTo>
                      <a:pt x="101" y="91"/>
                    </a:lnTo>
                    <a:lnTo>
                      <a:pt x="97" y="94"/>
                    </a:lnTo>
                    <a:lnTo>
                      <a:pt x="94" y="96"/>
                    </a:lnTo>
                    <a:lnTo>
                      <a:pt x="90" y="97"/>
                    </a:lnTo>
                    <a:lnTo>
                      <a:pt x="80" y="100"/>
                    </a:lnTo>
                    <a:lnTo>
                      <a:pt x="66" y="100"/>
                    </a:lnTo>
                    <a:lnTo>
                      <a:pt x="36" y="100"/>
                    </a:lnTo>
                    <a:lnTo>
                      <a:pt x="36" y="134"/>
                    </a:lnTo>
                    <a:close/>
                    <a:moveTo>
                      <a:pt x="36" y="69"/>
                    </a:moveTo>
                    <a:lnTo>
                      <a:pt x="59" y="69"/>
                    </a:lnTo>
                    <a:lnTo>
                      <a:pt x="64" y="69"/>
                    </a:lnTo>
                    <a:lnTo>
                      <a:pt x="68" y="68"/>
                    </a:lnTo>
                    <a:lnTo>
                      <a:pt x="71" y="67"/>
                    </a:lnTo>
                    <a:lnTo>
                      <a:pt x="73" y="65"/>
                    </a:lnTo>
                    <a:lnTo>
                      <a:pt x="75" y="60"/>
                    </a:lnTo>
                    <a:lnTo>
                      <a:pt x="75" y="49"/>
                    </a:lnTo>
                    <a:lnTo>
                      <a:pt x="75" y="41"/>
                    </a:lnTo>
                    <a:lnTo>
                      <a:pt x="73" y="36"/>
                    </a:lnTo>
                    <a:lnTo>
                      <a:pt x="70" y="33"/>
                    </a:lnTo>
                    <a:lnTo>
                      <a:pt x="68" y="32"/>
                    </a:lnTo>
                    <a:lnTo>
                      <a:pt x="64" y="32"/>
                    </a:lnTo>
                    <a:lnTo>
                      <a:pt x="59" y="32"/>
                    </a:lnTo>
                    <a:lnTo>
                      <a:pt x="36" y="32"/>
                    </a:lnTo>
                    <a:lnTo>
                      <a:pt x="36" y="6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06" name="Freeform 586"/>
              <p:cNvSpPr>
                <a:spLocks/>
              </p:cNvSpPr>
              <p:nvPr userDrawn="1"/>
            </p:nvSpPr>
            <p:spPr bwMode="auto">
              <a:xfrm>
                <a:off x="3870" y="3857"/>
                <a:ext cx="41" cy="45"/>
              </a:xfrm>
              <a:custGeom>
                <a:avLst/>
                <a:gdLst/>
                <a:ahLst/>
                <a:cxnLst>
                  <a:cxn ang="0">
                    <a:pos x="97" y="134"/>
                  </a:cxn>
                  <a:cxn ang="0">
                    <a:pos x="88" y="133"/>
                  </a:cxn>
                  <a:cxn ang="0">
                    <a:pos x="82" y="129"/>
                  </a:cxn>
                  <a:cxn ang="0">
                    <a:pos x="78" y="123"/>
                  </a:cxn>
                  <a:cxn ang="0">
                    <a:pos x="77" y="114"/>
                  </a:cxn>
                  <a:cxn ang="0">
                    <a:pos x="76" y="91"/>
                  </a:cxn>
                  <a:cxn ang="0">
                    <a:pos x="71" y="84"/>
                  </a:cxn>
                  <a:cxn ang="0">
                    <a:pos x="66" y="83"/>
                  </a:cxn>
                  <a:cxn ang="0">
                    <a:pos x="35" y="81"/>
                  </a:cxn>
                  <a:cxn ang="0">
                    <a:pos x="0" y="134"/>
                  </a:cxn>
                  <a:cxn ang="0">
                    <a:pos x="35" y="0"/>
                  </a:cxn>
                  <a:cxn ang="0">
                    <a:pos x="61" y="51"/>
                  </a:cxn>
                  <a:cxn ang="0">
                    <a:pos x="67" y="49"/>
                  </a:cxn>
                  <a:cxn ang="0">
                    <a:pos x="72" y="47"/>
                  </a:cxn>
                  <a:cxn ang="0">
                    <a:pos x="76" y="35"/>
                  </a:cxn>
                  <a:cxn ang="0">
                    <a:pos x="76" y="16"/>
                  </a:cxn>
                  <a:cxn ang="0">
                    <a:pos x="78" y="9"/>
                  </a:cxn>
                  <a:cxn ang="0">
                    <a:pos x="85" y="4"/>
                  </a:cxn>
                  <a:cxn ang="0">
                    <a:pos x="92" y="1"/>
                  </a:cxn>
                  <a:cxn ang="0">
                    <a:pos x="119" y="0"/>
                  </a:cxn>
                  <a:cxn ang="0">
                    <a:pos x="119" y="23"/>
                  </a:cxn>
                  <a:cxn ang="0">
                    <a:pos x="117" y="23"/>
                  </a:cxn>
                  <a:cxn ang="0">
                    <a:pos x="114" y="23"/>
                  </a:cxn>
                  <a:cxn ang="0">
                    <a:pos x="112" y="25"/>
                  </a:cxn>
                  <a:cxn ang="0">
                    <a:pos x="112" y="28"/>
                  </a:cxn>
                  <a:cxn ang="0">
                    <a:pos x="110" y="42"/>
                  </a:cxn>
                  <a:cxn ang="0">
                    <a:pos x="109" y="52"/>
                  </a:cxn>
                  <a:cxn ang="0">
                    <a:pos x="106" y="59"/>
                  </a:cxn>
                  <a:cxn ang="0">
                    <a:pos x="98" y="64"/>
                  </a:cxn>
                  <a:cxn ang="0">
                    <a:pos x="88" y="65"/>
                  </a:cxn>
                  <a:cxn ang="0">
                    <a:pos x="93" y="67"/>
                  </a:cxn>
                  <a:cxn ang="0">
                    <a:pos x="103" y="70"/>
                  </a:cxn>
                  <a:cxn ang="0">
                    <a:pos x="109" y="76"/>
                  </a:cxn>
                  <a:cxn ang="0">
                    <a:pos x="112" y="85"/>
                  </a:cxn>
                  <a:cxn ang="0">
                    <a:pos x="113" y="103"/>
                  </a:cxn>
                  <a:cxn ang="0">
                    <a:pos x="113" y="108"/>
                  </a:cxn>
                  <a:cxn ang="0">
                    <a:pos x="115" y="111"/>
                  </a:cxn>
                  <a:cxn ang="0">
                    <a:pos x="118" y="111"/>
                  </a:cxn>
                  <a:cxn ang="0">
                    <a:pos x="122" y="112"/>
                  </a:cxn>
                </a:cxnLst>
                <a:rect l="0" t="0" r="r" b="b"/>
                <a:pathLst>
                  <a:path w="122" h="134">
                    <a:moveTo>
                      <a:pt x="122" y="134"/>
                    </a:moveTo>
                    <a:lnTo>
                      <a:pt x="97" y="134"/>
                    </a:lnTo>
                    <a:lnTo>
                      <a:pt x="93" y="134"/>
                    </a:lnTo>
                    <a:lnTo>
                      <a:pt x="88" y="133"/>
                    </a:lnTo>
                    <a:lnTo>
                      <a:pt x="85" y="132"/>
                    </a:lnTo>
                    <a:lnTo>
                      <a:pt x="82" y="129"/>
                    </a:lnTo>
                    <a:lnTo>
                      <a:pt x="80" y="127"/>
                    </a:lnTo>
                    <a:lnTo>
                      <a:pt x="78" y="123"/>
                    </a:lnTo>
                    <a:lnTo>
                      <a:pt x="77" y="119"/>
                    </a:lnTo>
                    <a:lnTo>
                      <a:pt x="77" y="114"/>
                    </a:lnTo>
                    <a:lnTo>
                      <a:pt x="77" y="98"/>
                    </a:lnTo>
                    <a:lnTo>
                      <a:pt x="76" y="91"/>
                    </a:lnTo>
                    <a:lnTo>
                      <a:pt x="74" y="86"/>
                    </a:lnTo>
                    <a:lnTo>
                      <a:pt x="71" y="84"/>
                    </a:lnTo>
                    <a:lnTo>
                      <a:pt x="69" y="83"/>
                    </a:lnTo>
                    <a:lnTo>
                      <a:pt x="66" y="83"/>
                    </a:lnTo>
                    <a:lnTo>
                      <a:pt x="62" y="81"/>
                    </a:lnTo>
                    <a:lnTo>
                      <a:pt x="35" y="81"/>
                    </a:lnTo>
                    <a:lnTo>
                      <a:pt x="35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51"/>
                    </a:lnTo>
                    <a:lnTo>
                      <a:pt x="61" y="51"/>
                    </a:lnTo>
                    <a:lnTo>
                      <a:pt x="64" y="51"/>
                    </a:lnTo>
                    <a:lnTo>
                      <a:pt x="67" y="49"/>
                    </a:lnTo>
                    <a:lnTo>
                      <a:pt x="70" y="48"/>
                    </a:lnTo>
                    <a:lnTo>
                      <a:pt x="72" y="47"/>
                    </a:lnTo>
                    <a:lnTo>
                      <a:pt x="75" y="42"/>
                    </a:lnTo>
                    <a:lnTo>
                      <a:pt x="76" y="35"/>
                    </a:lnTo>
                    <a:lnTo>
                      <a:pt x="76" y="21"/>
                    </a:lnTo>
                    <a:lnTo>
                      <a:pt x="76" y="16"/>
                    </a:lnTo>
                    <a:lnTo>
                      <a:pt x="77" y="12"/>
                    </a:lnTo>
                    <a:lnTo>
                      <a:pt x="78" y="9"/>
                    </a:lnTo>
                    <a:lnTo>
                      <a:pt x="81" y="5"/>
                    </a:lnTo>
                    <a:lnTo>
                      <a:pt x="85" y="4"/>
                    </a:lnTo>
                    <a:lnTo>
                      <a:pt x="87" y="1"/>
                    </a:lnTo>
                    <a:lnTo>
                      <a:pt x="92" y="1"/>
                    </a:lnTo>
                    <a:lnTo>
                      <a:pt x="97" y="0"/>
                    </a:lnTo>
                    <a:lnTo>
                      <a:pt x="119" y="0"/>
                    </a:lnTo>
                    <a:lnTo>
                      <a:pt x="119" y="23"/>
                    </a:lnTo>
                    <a:lnTo>
                      <a:pt x="119" y="23"/>
                    </a:lnTo>
                    <a:lnTo>
                      <a:pt x="119" y="23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4" y="23"/>
                    </a:lnTo>
                    <a:lnTo>
                      <a:pt x="113" y="25"/>
                    </a:lnTo>
                    <a:lnTo>
                      <a:pt x="112" y="25"/>
                    </a:lnTo>
                    <a:lnTo>
                      <a:pt x="112" y="27"/>
                    </a:lnTo>
                    <a:lnTo>
                      <a:pt x="112" y="28"/>
                    </a:lnTo>
                    <a:lnTo>
                      <a:pt x="110" y="32"/>
                    </a:lnTo>
                    <a:lnTo>
                      <a:pt x="110" y="42"/>
                    </a:lnTo>
                    <a:lnTo>
                      <a:pt x="110" y="48"/>
                    </a:lnTo>
                    <a:lnTo>
                      <a:pt x="109" y="52"/>
                    </a:lnTo>
                    <a:lnTo>
                      <a:pt x="108" y="57"/>
                    </a:lnTo>
                    <a:lnTo>
                      <a:pt x="106" y="59"/>
                    </a:lnTo>
                    <a:lnTo>
                      <a:pt x="102" y="62"/>
                    </a:lnTo>
                    <a:lnTo>
                      <a:pt x="98" y="64"/>
                    </a:lnTo>
                    <a:lnTo>
                      <a:pt x="93" y="65"/>
                    </a:lnTo>
                    <a:lnTo>
                      <a:pt x="88" y="65"/>
                    </a:lnTo>
                    <a:lnTo>
                      <a:pt x="88" y="67"/>
                    </a:lnTo>
                    <a:lnTo>
                      <a:pt x="93" y="67"/>
                    </a:lnTo>
                    <a:lnTo>
                      <a:pt x="98" y="68"/>
                    </a:lnTo>
                    <a:lnTo>
                      <a:pt x="103" y="70"/>
                    </a:lnTo>
                    <a:lnTo>
                      <a:pt x="106" y="73"/>
                    </a:lnTo>
                    <a:lnTo>
                      <a:pt x="109" y="76"/>
                    </a:lnTo>
                    <a:lnTo>
                      <a:pt x="110" y="80"/>
                    </a:lnTo>
                    <a:lnTo>
                      <a:pt x="112" y="85"/>
                    </a:lnTo>
                    <a:lnTo>
                      <a:pt x="113" y="90"/>
                    </a:lnTo>
                    <a:lnTo>
                      <a:pt x="113" y="103"/>
                    </a:lnTo>
                    <a:lnTo>
                      <a:pt x="113" y="106"/>
                    </a:lnTo>
                    <a:lnTo>
                      <a:pt x="113" y="108"/>
                    </a:lnTo>
                    <a:lnTo>
                      <a:pt x="114" y="110"/>
                    </a:lnTo>
                    <a:lnTo>
                      <a:pt x="115" y="111"/>
                    </a:lnTo>
                    <a:lnTo>
                      <a:pt x="117" y="111"/>
                    </a:lnTo>
                    <a:lnTo>
                      <a:pt x="118" y="111"/>
                    </a:lnTo>
                    <a:lnTo>
                      <a:pt x="119" y="111"/>
                    </a:lnTo>
                    <a:lnTo>
                      <a:pt x="122" y="112"/>
                    </a:lnTo>
                    <a:lnTo>
                      <a:pt x="122" y="134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07" name="Freeform 587"/>
              <p:cNvSpPr>
                <a:spLocks/>
              </p:cNvSpPr>
              <p:nvPr userDrawn="1"/>
            </p:nvSpPr>
            <p:spPr bwMode="auto">
              <a:xfrm>
                <a:off x="3913" y="3857"/>
                <a:ext cx="45" cy="45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35" y="0"/>
                  </a:cxn>
                  <a:cxn ang="0">
                    <a:pos x="80" y="124"/>
                  </a:cxn>
                  <a:cxn ang="0">
                    <a:pos x="76" y="128"/>
                  </a:cxn>
                  <a:cxn ang="0">
                    <a:pos x="72" y="132"/>
                  </a:cxn>
                  <a:cxn ang="0">
                    <a:pos x="67" y="133"/>
                  </a:cxn>
                  <a:cxn ang="0">
                    <a:pos x="60" y="134"/>
                  </a:cxn>
                  <a:cxn ang="0">
                    <a:pos x="33" y="134"/>
                  </a:cxn>
                  <a:cxn ang="0">
                    <a:pos x="33" y="112"/>
                  </a:cxn>
                  <a:cxn ang="0">
                    <a:pos x="41" y="112"/>
                  </a:cxn>
                  <a:cxn ang="0">
                    <a:pos x="44" y="111"/>
                  </a:cxn>
                  <a:cxn ang="0">
                    <a:pos x="46" y="108"/>
                  </a:cxn>
                  <a:cxn ang="0">
                    <a:pos x="46" y="107"/>
                  </a:cxn>
                  <a:cxn ang="0">
                    <a:pos x="0" y="0"/>
                  </a:cxn>
                  <a:cxn ang="0">
                    <a:pos x="39" y="0"/>
                  </a:cxn>
                  <a:cxn ang="0">
                    <a:pos x="66" y="71"/>
                  </a:cxn>
                  <a:cxn ang="0">
                    <a:pos x="67" y="71"/>
                  </a:cxn>
                  <a:cxn ang="0">
                    <a:pos x="94" y="0"/>
                  </a:cxn>
                </a:cxnLst>
                <a:rect l="0" t="0" r="r" b="b"/>
                <a:pathLst>
                  <a:path w="135" h="134">
                    <a:moveTo>
                      <a:pt x="94" y="0"/>
                    </a:moveTo>
                    <a:lnTo>
                      <a:pt x="135" y="0"/>
                    </a:lnTo>
                    <a:lnTo>
                      <a:pt x="80" y="124"/>
                    </a:lnTo>
                    <a:lnTo>
                      <a:pt x="76" y="128"/>
                    </a:lnTo>
                    <a:lnTo>
                      <a:pt x="72" y="132"/>
                    </a:lnTo>
                    <a:lnTo>
                      <a:pt x="67" y="133"/>
                    </a:lnTo>
                    <a:lnTo>
                      <a:pt x="60" y="134"/>
                    </a:lnTo>
                    <a:lnTo>
                      <a:pt x="33" y="134"/>
                    </a:lnTo>
                    <a:lnTo>
                      <a:pt x="33" y="112"/>
                    </a:lnTo>
                    <a:lnTo>
                      <a:pt x="41" y="112"/>
                    </a:lnTo>
                    <a:lnTo>
                      <a:pt x="44" y="111"/>
                    </a:lnTo>
                    <a:lnTo>
                      <a:pt x="46" y="108"/>
                    </a:lnTo>
                    <a:lnTo>
                      <a:pt x="46" y="107"/>
                    </a:lnTo>
                    <a:lnTo>
                      <a:pt x="0" y="0"/>
                    </a:lnTo>
                    <a:lnTo>
                      <a:pt x="39" y="0"/>
                    </a:lnTo>
                    <a:lnTo>
                      <a:pt x="66" y="71"/>
                    </a:lnTo>
                    <a:lnTo>
                      <a:pt x="67" y="71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08" name="Freeform 588"/>
              <p:cNvSpPr>
                <a:spLocks/>
              </p:cNvSpPr>
              <p:nvPr userDrawn="1"/>
            </p:nvSpPr>
            <p:spPr bwMode="auto">
              <a:xfrm>
                <a:off x="3956" y="3857"/>
                <a:ext cx="36" cy="45"/>
              </a:xfrm>
              <a:custGeom>
                <a:avLst/>
                <a:gdLst/>
                <a:ahLst/>
                <a:cxnLst>
                  <a:cxn ang="0">
                    <a:pos x="70" y="32"/>
                  </a:cxn>
                  <a:cxn ang="0">
                    <a:pos x="70" y="134"/>
                  </a:cxn>
                  <a:cxn ang="0">
                    <a:pos x="35" y="134"/>
                  </a:cxn>
                  <a:cxn ang="0">
                    <a:pos x="35" y="32"/>
                  </a:cxn>
                  <a:cxn ang="0">
                    <a:pos x="0" y="32"/>
                  </a:cxn>
                  <a:cxn ang="0">
                    <a:pos x="0" y="0"/>
                  </a:cxn>
                  <a:cxn ang="0">
                    <a:pos x="106" y="0"/>
                  </a:cxn>
                  <a:cxn ang="0">
                    <a:pos x="106" y="32"/>
                  </a:cxn>
                  <a:cxn ang="0">
                    <a:pos x="70" y="32"/>
                  </a:cxn>
                </a:cxnLst>
                <a:rect l="0" t="0" r="r" b="b"/>
                <a:pathLst>
                  <a:path w="106" h="134">
                    <a:moveTo>
                      <a:pt x="70" y="32"/>
                    </a:moveTo>
                    <a:lnTo>
                      <a:pt x="70" y="134"/>
                    </a:lnTo>
                    <a:lnTo>
                      <a:pt x="35" y="134"/>
                    </a:lnTo>
                    <a:lnTo>
                      <a:pt x="35" y="32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106" y="0"/>
                    </a:lnTo>
                    <a:lnTo>
                      <a:pt x="106" y="32"/>
                    </a:lnTo>
                    <a:lnTo>
                      <a:pt x="70" y="32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09" name="Freeform 589"/>
              <p:cNvSpPr>
                <a:spLocks/>
              </p:cNvSpPr>
              <p:nvPr userDrawn="1"/>
            </p:nvSpPr>
            <p:spPr bwMode="auto">
              <a:xfrm>
                <a:off x="3994" y="3857"/>
                <a:ext cx="39" cy="45"/>
              </a:xfrm>
              <a:custGeom>
                <a:avLst/>
                <a:gdLst/>
                <a:ahLst/>
                <a:cxnLst>
                  <a:cxn ang="0">
                    <a:pos x="118" y="96"/>
                  </a:cxn>
                  <a:cxn ang="0">
                    <a:pos x="117" y="107"/>
                  </a:cxn>
                  <a:cxn ang="0">
                    <a:pos x="111" y="121"/>
                  </a:cxn>
                  <a:cxn ang="0">
                    <a:pos x="100" y="129"/>
                  </a:cxn>
                  <a:cxn ang="0">
                    <a:pos x="85" y="134"/>
                  </a:cxn>
                  <a:cxn ang="0">
                    <a:pos x="73" y="135"/>
                  </a:cxn>
                  <a:cxn ang="0">
                    <a:pos x="56" y="135"/>
                  </a:cxn>
                  <a:cxn ang="0">
                    <a:pos x="42" y="134"/>
                  </a:cxn>
                  <a:cxn ang="0">
                    <a:pos x="29" y="133"/>
                  </a:cxn>
                  <a:cxn ang="0">
                    <a:pos x="19" y="128"/>
                  </a:cxn>
                  <a:cxn ang="0">
                    <a:pos x="10" y="121"/>
                  </a:cxn>
                  <a:cxn ang="0">
                    <a:pos x="4" y="110"/>
                  </a:cxn>
                  <a:cxn ang="0">
                    <a:pos x="1" y="95"/>
                  </a:cxn>
                  <a:cxn ang="0">
                    <a:pos x="0" y="51"/>
                  </a:cxn>
                  <a:cxn ang="0">
                    <a:pos x="4" y="28"/>
                  </a:cxn>
                  <a:cxn ang="0">
                    <a:pos x="11" y="14"/>
                  </a:cxn>
                  <a:cxn ang="0">
                    <a:pos x="25" y="5"/>
                  </a:cxn>
                  <a:cxn ang="0">
                    <a:pos x="42" y="0"/>
                  </a:cxn>
                  <a:cxn ang="0">
                    <a:pos x="64" y="0"/>
                  </a:cxn>
                  <a:cxn ang="0">
                    <a:pos x="84" y="0"/>
                  </a:cxn>
                  <a:cxn ang="0">
                    <a:pos x="99" y="4"/>
                  </a:cxn>
                  <a:cxn ang="0">
                    <a:pos x="110" y="11"/>
                  </a:cxn>
                  <a:cxn ang="0">
                    <a:pos x="116" y="23"/>
                  </a:cxn>
                  <a:cxn ang="0">
                    <a:pos x="118" y="43"/>
                  </a:cxn>
                  <a:cxn ang="0">
                    <a:pos x="81" y="48"/>
                  </a:cxn>
                  <a:cxn ang="0">
                    <a:pos x="80" y="39"/>
                  </a:cxn>
                  <a:cxn ang="0">
                    <a:pos x="78" y="35"/>
                  </a:cxn>
                  <a:cxn ang="0">
                    <a:pos x="72" y="31"/>
                  </a:cxn>
                  <a:cxn ang="0">
                    <a:pos x="64" y="31"/>
                  </a:cxn>
                  <a:cxn ang="0">
                    <a:pos x="53" y="31"/>
                  </a:cxn>
                  <a:cxn ang="0">
                    <a:pos x="43" y="33"/>
                  </a:cxn>
                  <a:cxn ang="0">
                    <a:pos x="40" y="38"/>
                  </a:cxn>
                  <a:cxn ang="0">
                    <a:pos x="37" y="49"/>
                  </a:cxn>
                  <a:cxn ang="0">
                    <a:pos x="37" y="76"/>
                  </a:cxn>
                  <a:cxn ang="0">
                    <a:pos x="37" y="87"/>
                  </a:cxn>
                  <a:cxn ang="0">
                    <a:pos x="40" y="95"/>
                  </a:cxn>
                  <a:cxn ang="0">
                    <a:pos x="43" y="101"/>
                  </a:cxn>
                  <a:cxn ang="0">
                    <a:pos x="49" y="103"/>
                  </a:cxn>
                  <a:cxn ang="0">
                    <a:pos x="59" y="105"/>
                  </a:cxn>
                  <a:cxn ang="0">
                    <a:pos x="77" y="101"/>
                  </a:cxn>
                  <a:cxn ang="0">
                    <a:pos x="80" y="96"/>
                  </a:cxn>
                  <a:cxn ang="0">
                    <a:pos x="81" y="87"/>
                  </a:cxn>
                  <a:cxn ang="0">
                    <a:pos x="118" y="84"/>
                  </a:cxn>
                </a:cxnLst>
                <a:rect l="0" t="0" r="r" b="b"/>
                <a:pathLst>
                  <a:path w="118" h="135">
                    <a:moveTo>
                      <a:pt x="118" y="87"/>
                    </a:moveTo>
                    <a:lnTo>
                      <a:pt x="118" y="96"/>
                    </a:lnTo>
                    <a:lnTo>
                      <a:pt x="118" y="102"/>
                    </a:lnTo>
                    <a:lnTo>
                      <a:pt x="117" y="107"/>
                    </a:lnTo>
                    <a:lnTo>
                      <a:pt x="115" y="114"/>
                    </a:lnTo>
                    <a:lnTo>
                      <a:pt x="111" y="121"/>
                    </a:lnTo>
                    <a:lnTo>
                      <a:pt x="106" y="126"/>
                    </a:lnTo>
                    <a:lnTo>
                      <a:pt x="100" y="129"/>
                    </a:lnTo>
                    <a:lnTo>
                      <a:pt x="92" y="133"/>
                    </a:lnTo>
                    <a:lnTo>
                      <a:pt x="85" y="134"/>
                    </a:lnTo>
                    <a:lnTo>
                      <a:pt x="79" y="135"/>
                    </a:lnTo>
                    <a:lnTo>
                      <a:pt x="73" y="135"/>
                    </a:lnTo>
                    <a:lnTo>
                      <a:pt x="64" y="135"/>
                    </a:lnTo>
                    <a:lnTo>
                      <a:pt x="56" y="135"/>
                    </a:lnTo>
                    <a:lnTo>
                      <a:pt x="48" y="135"/>
                    </a:lnTo>
                    <a:lnTo>
                      <a:pt x="42" y="134"/>
                    </a:lnTo>
                    <a:lnTo>
                      <a:pt x="36" y="134"/>
                    </a:lnTo>
                    <a:lnTo>
                      <a:pt x="29" y="133"/>
                    </a:lnTo>
                    <a:lnTo>
                      <a:pt x="24" y="130"/>
                    </a:lnTo>
                    <a:lnTo>
                      <a:pt x="19" y="128"/>
                    </a:lnTo>
                    <a:lnTo>
                      <a:pt x="14" y="126"/>
                    </a:lnTo>
                    <a:lnTo>
                      <a:pt x="10" y="121"/>
                    </a:lnTo>
                    <a:lnTo>
                      <a:pt x="6" y="116"/>
                    </a:lnTo>
                    <a:lnTo>
                      <a:pt x="4" y="110"/>
                    </a:lnTo>
                    <a:lnTo>
                      <a:pt x="3" y="102"/>
                    </a:lnTo>
                    <a:lnTo>
                      <a:pt x="1" y="95"/>
                    </a:lnTo>
                    <a:lnTo>
                      <a:pt x="0" y="85"/>
                    </a:lnTo>
                    <a:lnTo>
                      <a:pt x="0" y="51"/>
                    </a:lnTo>
                    <a:lnTo>
                      <a:pt x="1" y="38"/>
                    </a:lnTo>
                    <a:lnTo>
                      <a:pt x="4" y="28"/>
                    </a:lnTo>
                    <a:lnTo>
                      <a:pt x="6" y="20"/>
                    </a:lnTo>
                    <a:lnTo>
                      <a:pt x="11" y="14"/>
                    </a:lnTo>
                    <a:lnTo>
                      <a:pt x="17" y="9"/>
                    </a:lnTo>
                    <a:lnTo>
                      <a:pt x="25" y="5"/>
                    </a:lnTo>
                    <a:lnTo>
                      <a:pt x="33" y="3"/>
                    </a:lnTo>
                    <a:lnTo>
                      <a:pt x="42" y="0"/>
                    </a:lnTo>
                    <a:lnTo>
                      <a:pt x="52" y="0"/>
                    </a:lnTo>
                    <a:lnTo>
                      <a:pt x="64" y="0"/>
                    </a:lnTo>
                    <a:lnTo>
                      <a:pt x="75" y="0"/>
                    </a:lnTo>
                    <a:lnTo>
                      <a:pt x="84" y="0"/>
                    </a:lnTo>
                    <a:lnTo>
                      <a:pt x="91" y="1"/>
                    </a:lnTo>
                    <a:lnTo>
                      <a:pt x="99" y="4"/>
                    </a:lnTo>
                    <a:lnTo>
                      <a:pt x="105" y="6"/>
                    </a:lnTo>
                    <a:lnTo>
                      <a:pt x="110" y="11"/>
                    </a:lnTo>
                    <a:lnTo>
                      <a:pt x="113" y="16"/>
                    </a:lnTo>
                    <a:lnTo>
                      <a:pt x="116" y="23"/>
                    </a:lnTo>
                    <a:lnTo>
                      <a:pt x="117" y="32"/>
                    </a:lnTo>
                    <a:lnTo>
                      <a:pt x="118" y="43"/>
                    </a:lnTo>
                    <a:lnTo>
                      <a:pt x="118" y="48"/>
                    </a:lnTo>
                    <a:lnTo>
                      <a:pt x="81" y="48"/>
                    </a:lnTo>
                    <a:lnTo>
                      <a:pt x="81" y="43"/>
                    </a:lnTo>
                    <a:lnTo>
                      <a:pt x="80" y="39"/>
                    </a:lnTo>
                    <a:lnTo>
                      <a:pt x="79" y="36"/>
                    </a:lnTo>
                    <a:lnTo>
                      <a:pt x="78" y="35"/>
                    </a:lnTo>
                    <a:lnTo>
                      <a:pt x="74" y="32"/>
                    </a:lnTo>
                    <a:lnTo>
                      <a:pt x="72" y="31"/>
                    </a:lnTo>
                    <a:lnTo>
                      <a:pt x="68" y="31"/>
                    </a:lnTo>
                    <a:lnTo>
                      <a:pt x="64" y="31"/>
                    </a:lnTo>
                    <a:lnTo>
                      <a:pt x="59" y="31"/>
                    </a:lnTo>
                    <a:lnTo>
                      <a:pt x="53" y="31"/>
                    </a:lnTo>
                    <a:lnTo>
                      <a:pt x="48" y="32"/>
                    </a:lnTo>
                    <a:lnTo>
                      <a:pt x="43" y="33"/>
                    </a:lnTo>
                    <a:lnTo>
                      <a:pt x="41" y="36"/>
                    </a:lnTo>
                    <a:lnTo>
                      <a:pt x="40" y="38"/>
                    </a:lnTo>
                    <a:lnTo>
                      <a:pt x="38" y="43"/>
                    </a:lnTo>
                    <a:lnTo>
                      <a:pt x="37" y="49"/>
                    </a:lnTo>
                    <a:lnTo>
                      <a:pt x="37" y="55"/>
                    </a:lnTo>
                    <a:lnTo>
                      <a:pt x="37" y="76"/>
                    </a:lnTo>
                    <a:lnTo>
                      <a:pt x="37" y="83"/>
                    </a:lnTo>
                    <a:lnTo>
                      <a:pt x="37" y="87"/>
                    </a:lnTo>
                    <a:lnTo>
                      <a:pt x="38" y="91"/>
                    </a:lnTo>
                    <a:lnTo>
                      <a:pt x="40" y="95"/>
                    </a:lnTo>
                    <a:lnTo>
                      <a:pt x="41" y="98"/>
                    </a:lnTo>
                    <a:lnTo>
                      <a:pt x="43" y="101"/>
                    </a:lnTo>
                    <a:lnTo>
                      <a:pt x="46" y="102"/>
                    </a:lnTo>
                    <a:lnTo>
                      <a:pt x="49" y="103"/>
                    </a:lnTo>
                    <a:lnTo>
                      <a:pt x="54" y="105"/>
                    </a:lnTo>
                    <a:lnTo>
                      <a:pt x="59" y="105"/>
                    </a:lnTo>
                    <a:lnTo>
                      <a:pt x="70" y="103"/>
                    </a:lnTo>
                    <a:lnTo>
                      <a:pt x="77" y="101"/>
                    </a:lnTo>
                    <a:lnTo>
                      <a:pt x="79" y="100"/>
                    </a:lnTo>
                    <a:lnTo>
                      <a:pt x="80" y="96"/>
                    </a:lnTo>
                    <a:lnTo>
                      <a:pt x="81" y="92"/>
                    </a:lnTo>
                    <a:lnTo>
                      <a:pt x="81" y="87"/>
                    </a:lnTo>
                    <a:lnTo>
                      <a:pt x="81" y="84"/>
                    </a:lnTo>
                    <a:lnTo>
                      <a:pt x="118" y="84"/>
                    </a:lnTo>
                    <a:lnTo>
                      <a:pt x="118" y="87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10" name="Freeform 590"/>
              <p:cNvSpPr>
                <a:spLocks/>
              </p:cNvSpPr>
              <p:nvPr userDrawn="1"/>
            </p:nvSpPr>
            <p:spPr bwMode="auto">
              <a:xfrm>
                <a:off x="4039" y="3857"/>
                <a:ext cx="40" cy="45"/>
              </a:xfrm>
              <a:custGeom>
                <a:avLst/>
                <a:gdLst/>
                <a:ahLst/>
                <a:cxnLst>
                  <a:cxn ang="0">
                    <a:pos x="97" y="134"/>
                  </a:cxn>
                  <a:cxn ang="0">
                    <a:pos x="88" y="133"/>
                  </a:cxn>
                  <a:cxn ang="0">
                    <a:pos x="81" y="129"/>
                  </a:cxn>
                  <a:cxn ang="0">
                    <a:pos x="77" y="123"/>
                  </a:cxn>
                  <a:cxn ang="0">
                    <a:pos x="76" y="114"/>
                  </a:cxn>
                  <a:cxn ang="0">
                    <a:pos x="75" y="91"/>
                  </a:cxn>
                  <a:cxn ang="0">
                    <a:pos x="71" y="84"/>
                  </a:cxn>
                  <a:cxn ang="0">
                    <a:pos x="65" y="83"/>
                  </a:cxn>
                  <a:cxn ang="0">
                    <a:pos x="35" y="81"/>
                  </a:cxn>
                  <a:cxn ang="0">
                    <a:pos x="0" y="134"/>
                  </a:cxn>
                  <a:cxn ang="0">
                    <a:pos x="35" y="0"/>
                  </a:cxn>
                  <a:cxn ang="0">
                    <a:pos x="60" y="51"/>
                  </a:cxn>
                  <a:cxn ang="0">
                    <a:pos x="67" y="49"/>
                  </a:cxn>
                  <a:cxn ang="0">
                    <a:pos x="71" y="47"/>
                  </a:cxn>
                  <a:cxn ang="0">
                    <a:pos x="76" y="35"/>
                  </a:cxn>
                  <a:cxn ang="0">
                    <a:pos x="76" y="16"/>
                  </a:cxn>
                  <a:cxn ang="0">
                    <a:pos x="78" y="9"/>
                  </a:cxn>
                  <a:cxn ang="0">
                    <a:pos x="83" y="4"/>
                  </a:cxn>
                  <a:cxn ang="0">
                    <a:pos x="91" y="1"/>
                  </a:cxn>
                  <a:cxn ang="0">
                    <a:pos x="119" y="0"/>
                  </a:cxn>
                  <a:cxn ang="0">
                    <a:pos x="118" y="23"/>
                  </a:cxn>
                  <a:cxn ang="0">
                    <a:pos x="116" y="23"/>
                  </a:cxn>
                  <a:cxn ang="0">
                    <a:pos x="114" y="23"/>
                  </a:cxn>
                  <a:cxn ang="0">
                    <a:pos x="112" y="25"/>
                  </a:cxn>
                  <a:cxn ang="0">
                    <a:pos x="110" y="28"/>
                  </a:cxn>
                  <a:cxn ang="0">
                    <a:pos x="110" y="42"/>
                  </a:cxn>
                  <a:cxn ang="0">
                    <a:pos x="109" y="52"/>
                  </a:cxn>
                  <a:cxn ang="0">
                    <a:pos x="104" y="59"/>
                  </a:cxn>
                  <a:cxn ang="0">
                    <a:pos x="98" y="64"/>
                  </a:cxn>
                  <a:cxn ang="0">
                    <a:pos x="88" y="65"/>
                  </a:cxn>
                  <a:cxn ang="0">
                    <a:pos x="93" y="67"/>
                  </a:cxn>
                  <a:cxn ang="0">
                    <a:pos x="102" y="70"/>
                  </a:cxn>
                  <a:cxn ang="0">
                    <a:pos x="108" y="76"/>
                  </a:cxn>
                  <a:cxn ang="0">
                    <a:pos x="112" y="85"/>
                  </a:cxn>
                  <a:cxn ang="0">
                    <a:pos x="112" y="103"/>
                  </a:cxn>
                  <a:cxn ang="0">
                    <a:pos x="113" y="108"/>
                  </a:cxn>
                  <a:cxn ang="0">
                    <a:pos x="114" y="111"/>
                  </a:cxn>
                  <a:cxn ang="0">
                    <a:pos x="116" y="111"/>
                  </a:cxn>
                  <a:cxn ang="0">
                    <a:pos x="120" y="112"/>
                  </a:cxn>
                </a:cxnLst>
                <a:rect l="0" t="0" r="r" b="b"/>
                <a:pathLst>
                  <a:path w="120" h="134">
                    <a:moveTo>
                      <a:pt x="120" y="134"/>
                    </a:moveTo>
                    <a:lnTo>
                      <a:pt x="97" y="134"/>
                    </a:lnTo>
                    <a:lnTo>
                      <a:pt x="92" y="134"/>
                    </a:lnTo>
                    <a:lnTo>
                      <a:pt x="88" y="133"/>
                    </a:lnTo>
                    <a:lnTo>
                      <a:pt x="84" y="132"/>
                    </a:lnTo>
                    <a:lnTo>
                      <a:pt x="81" y="129"/>
                    </a:lnTo>
                    <a:lnTo>
                      <a:pt x="80" y="127"/>
                    </a:lnTo>
                    <a:lnTo>
                      <a:pt x="77" y="123"/>
                    </a:lnTo>
                    <a:lnTo>
                      <a:pt x="76" y="119"/>
                    </a:lnTo>
                    <a:lnTo>
                      <a:pt x="76" y="114"/>
                    </a:lnTo>
                    <a:lnTo>
                      <a:pt x="76" y="98"/>
                    </a:lnTo>
                    <a:lnTo>
                      <a:pt x="75" y="91"/>
                    </a:lnTo>
                    <a:lnTo>
                      <a:pt x="72" y="86"/>
                    </a:lnTo>
                    <a:lnTo>
                      <a:pt x="71" y="84"/>
                    </a:lnTo>
                    <a:lnTo>
                      <a:pt x="67" y="83"/>
                    </a:lnTo>
                    <a:lnTo>
                      <a:pt x="65" y="83"/>
                    </a:lnTo>
                    <a:lnTo>
                      <a:pt x="61" y="81"/>
                    </a:lnTo>
                    <a:lnTo>
                      <a:pt x="35" y="81"/>
                    </a:lnTo>
                    <a:lnTo>
                      <a:pt x="35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51"/>
                    </a:lnTo>
                    <a:lnTo>
                      <a:pt x="60" y="51"/>
                    </a:lnTo>
                    <a:lnTo>
                      <a:pt x="64" y="51"/>
                    </a:lnTo>
                    <a:lnTo>
                      <a:pt x="67" y="49"/>
                    </a:lnTo>
                    <a:lnTo>
                      <a:pt x="70" y="48"/>
                    </a:lnTo>
                    <a:lnTo>
                      <a:pt x="71" y="47"/>
                    </a:lnTo>
                    <a:lnTo>
                      <a:pt x="75" y="42"/>
                    </a:lnTo>
                    <a:lnTo>
                      <a:pt x="76" y="35"/>
                    </a:lnTo>
                    <a:lnTo>
                      <a:pt x="76" y="21"/>
                    </a:lnTo>
                    <a:lnTo>
                      <a:pt x="76" y="16"/>
                    </a:lnTo>
                    <a:lnTo>
                      <a:pt x="77" y="12"/>
                    </a:lnTo>
                    <a:lnTo>
                      <a:pt x="78" y="9"/>
                    </a:lnTo>
                    <a:lnTo>
                      <a:pt x="81" y="5"/>
                    </a:lnTo>
                    <a:lnTo>
                      <a:pt x="83" y="4"/>
                    </a:lnTo>
                    <a:lnTo>
                      <a:pt x="87" y="1"/>
                    </a:lnTo>
                    <a:lnTo>
                      <a:pt x="91" y="1"/>
                    </a:lnTo>
                    <a:lnTo>
                      <a:pt x="96" y="0"/>
                    </a:lnTo>
                    <a:lnTo>
                      <a:pt x="119" y="0"/>
                    </a:lnTo>
                    <a:lnTo>
                      <a:pt x="119" y="23"/>
                    </a:lnTo>
                    <a:lnTo>
                      <a:pt x="118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4" y="23"/>
                    </a:lnTo>
                    <a:lnTo>
                      <a:pt x="113" y="25"/>
                    </a:lnTo>
                    <a:lnTo>
                      <a:pt x="112" y="25"/>
                    </a:lnTo>
                    <a:lnTo>
                      <a:pt x="110" y="27"/>
                    </a:lnTo>
                    <a:lnTo>
                      <a:pt x="110" y="28"/>
                    </a:lnTo>
                    <a:lnTo>
                      <a:pt x="110" y="32"/>
                    </a:lnTo>
                    <a:lnTo>
                      <a:pt x="110" y="42"/>
                    </a:lnTo>
                    <a:lnTo>
                      <a:pt x="110" y="48"/>
                    </a:lnTo>
                    <a:lnTo>
                      <a:pt x="109" y="52"/>
                    </a:lnTo>
                    <a:lnTo>
                      <a:pt x="107" y="57"/>
                    </a:lnTo>
                    <a:lnTo>
                      <a:pt x="104" y="59"/>
                    </a:lnTo>
                    <a:lnTo>
                      <a:pt x="102" y="62"/>
                    </a:lnTo>
                    <a:lnTo>
                      <a:pt x="98" y="64"/>
                    </a:lnTo>
                    <a:lnTo>
                      <a:pt x="93" y="65"/>
                    </a:lnTo>
                    <a:lnTo>
                      <a:pt x="88" y="65"/>
                    </a:lnTo>
                    <a:lnTo>
                      <a:pt x="88" y="67"/>
                    </a:lnTo>
                    <a:lnTo>
                      <a:pt x="93" y="67"/>
                    </a:lnTo>
                    <a:lnTo>
                      <a:pt x="98" y="68"/>
                    </a:lnTo>
                    <a:lnTo>
                      <a:pt x="102" y="70"/>
                    </a:lnTo>
                    <a:lnTo>
                      <a:pt x="105" y="73"/>
                    </a:lnTo>
                    <a:lnTo>
                      <a:pt x="108" y="76"/>
                    </a:lnTo>
                    <a:lnTo>
                      <a:pt x="110" y="80"/>
                    </a:lnTo>
                    <a:lnTo>
                      <a:pt x="112" y="85"/>
                    </a:lnTo>
                    <a:lnTo>
                      <a:pt x="112" y="90"/>
                    </a:lnTo>
                    <a:lnTo>
                      <a:pt x="112" y="103"/>
                    </a:lnTo>
                    <a:lnTo>
                      <a:pt x="112" y="106"/>
                    </a:lnTo>
                    <a:lnTo>
                      <a:pt x="113" y="108"/>
                    </a:lnTo>
                    <a:lnTo>
                      <a:pt x="113" y="110"/>
                    </a:lnTo>
                    <a:lnTo>
                      <a:pt x="114" y="111"/>
                    </a:lnTo>
                    <a:lnTo>
                      <a:pt x="115" y="111"/>
                    </a:lnTo>
                    <a:lnTo>
                      <a:pt x="116" y="111"/>
                    </a:lnTo>
                    <a:lnTo>
                      <a:pt x="118" y="111"/>
                    </a:lnTo>
                    <a:lnTo>
                      <a:pt x="120" y="112"/>
                    </a:lnTo>
                    <a:lnTo>
                      <a:pt x="120" y="134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11" name="Freeform 591"/>
              <p:cNvSpPr>
                <a:spLocks/>
              </p:cNvSpPr>
              <p:nvPr userDrawn="1"/>
            </p:nvSpPr>
            <p:spPr bwMode="auto">
              <a:xfrm>
                <a:off x="5380" y="3415"/>
                <a:ext cx="45" cy="45"/>
              </a:xfrm>
              <a:custGeom>
                <a:avLst/>
                <a:gdLst/>
                <a:ahLst/>
                <a:cxnLst>
                  <a:cxn ang="0">
                    <a:pos x="134" y="0"/>
                  </a:cxn>
                  <a:cxn ang="0">
                    <a:pos x="97" y="65"/>
                  </a:cxn>
                  <a:cxn ang="0">
                    <a:pos x="137" y="134"/>
                  </a:cxn>
                  <a:cxn ang="0">
                    <a:pos x="95" y="134"/>
                  </a:cxn>
                  <a:cxn ang="0">
                    <a:pos x="69" y="83"/>
                  </a:cxn>
                  <a:cxn ang="0">
                    <a:pos x="43" y="134"/>
                  </a:cxn>
                  <a:cxn ang="0">
                    <a:pos x="0" y="134"/>
                  </a:cxn>
                  <a:cxn ang="0">
                    <a:pos x="41" y="65"/>
                  </a:cxn>
                  <a:cxn ang="0">
                    <a:pos x="3" y="0"/>
                  </a:cxn>
                  <a:cxn ang="0">
                    <a:pos x="45" y="0"/>
                  </a:cxn>
                  <a:cxn ang="0">
                    <a:pos x="69" y="49"/>
                  </a:cxn>
                  <a:cxn ang="0">
                    <a:pos x="94" y="0"/>
                  </a:cxn>
                  <a:cxn ang="0">
                    <a:pos x="134" y="0"/>
                  </a:cxn>
                </a:cxnLst>
                <a:rect l="0" t="0" r="r" b="b"/>
                <a:pathLst>
                  <a:path w="137" h="134">
                    <a:moveTo>
                      <a:pt x="134" y="0"/>
                    </a:moveTo>
                    <a:lnTo>
                      <a:pt x="97" y="65"/>
                    </a:lnTo>
                    <a:lnTo>
                      <a:pt x="137" y="134"/>
                    </a:lnTo>
                    <a:lnTo>
                      <a:pt x="95" y="134"/>
                    </a:lnTo>
                    <a:lnTo>
                      <a:pt x="69" y="83"/>
                    </a:lnTo>
                    <a:lnTo>
                      <a:pt x="43" y="134"/>
                    </a:lnTo>
                    <a:lnTo>
                      <a:pt x="0" y="134"/>
                    </a:lnTo>
                    <a:lnTo>
                      <a:pt x="41" y="65"/>
                    </a:lnTo>
                    <a:lnTo>
                      <a:pt x="3" y="0"/>
                    </a:lnTo>
                    <a:lnTo>
                      <a:pt x="45" y="0"/>
                    </a:lnTo>
                    <a:lnTo>
                      <a:pt x="69" y="49"/>
                    </a:lnTo>
                    <a:lnTo>
                      <a:pt x="94" y="0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12" name="Freeform 592"/>
              <p:cNvSpPr>
                <a:spLocks noEditPoints="1"/>
              </p:cNvSpPr>
              <p:nvPr userDrawn="1"/>
            </p:nvSpPr>
            <p:spPr bwMode="auto">
              <a:xfrm>
                <a:off x="5424" y="3415"/>
                <a:ext cx="45" cy="45"/>
              </a:xfrm>
              <a:custGeom>
                <a:avLst/>
                <a:gdLst/>
                <a:ahLst/>
                <a:cxnLst>
                  <a:cxn ang="0">
                    <a:pos x="91" y="111"/>
                  </a:cxn>
                  <a:cxn ang="0">
                    <a:pos x="44" y="111"/>
                  </a:cxn>
                  <a:cxn ang="0">
                    <a:pos x="37" y="134"/>
                  </a:cxn>
                  <a:cxn ang="0">
                    <a:pos x="0" y="134"/>
                  </a:cxn>
                  <a:cxn ang="0">
                    <a:pos x="40" y="0"/>
                  </a:cxn>
                  <a:cxn ang="0">
                    <a:pos x="95" y="0"/>
                  </a:cxn>
                  <a:cxn ang="0">
                    <a:pos x="135" y="134"/>
                  </a:cxn>
                  <a:cxn ang="0">
                    <a:pos x="98" y="134"/>
                  </a:cxn>
                  <a:cxn ang="0">
                    <a:pos x="91" y="111"/>
                  </a:cxn>
                  <a:cxn ang="0">
                    <a:pos x="85" y="85"/>
                  </a:cxn>
                  <a:cxn ang="0">
                    <a:pos x="68" y="27"/>
                  </a:cxn>
                  <a:cxn ang="0">
                    <a:pos x="68" y="27"/>
                  </a:cxn>
                  <a:cxn ang="0">
                    <a:pos x="52" y="85"/>
                  </a:cxn>
                  <a:cxn ang="0">
                    <a:pos x="85" y="85"/>
                  </a:cxn>
                </a:cxnLst>
                <a:rect l="0" t="0" r="r" b="b"/>
                <a:pathLst>
                  <a:path w="135" h="134">
                    <a:moveTo>
                      <a:pt x="91" y="111"/>
                    </a:moveTo>
                    <a:lnTo>
                      <a:pt x="44" y="111"/>
                    </a:lnTo>
                    <a:lnTo>
                      <a:pt x="37" y="134"/>
                    </a:lnTo>
                    <a:lnTo>
                      <a:pt x="0" y="134"/>
                    </a:lnTo>
                    <a:lnTo>
                      <a:pt x="40" y="0"/>
                    </a:lnTo>
                    <a:lnTo>
                      <a:pt x="95" y="0"/>
                    </a:lnTo>
                    <a:lnTo>
                      <a:pt x="135" y="134"/>
                    </a:lnTo>
                    <a:lnTo>
                      <a:pt x="98" y="134"/>
                    </a:lnTo>
                    <a:lnTo>
                      <a:pt x="91" y="111"/>
                    </a:lnTo>
                    <a:close/>
                    <a:moveTo>
                      <a:pt x="85" y="85"/>
                    </a:moveTo>
                    <a:lnTo>
                      <a:pt x="68" y="27"/>
                    </a:lnTo>
                    <a:lnTo>
                      <a:pt x="68" y="27"/>
                    </a:lnTo>
                    <a:lnTo>
                      <a:pt x="52" y="85"/>
                    </a:lnTo>
                    <a:lnTo>
                      <a:pt x="85" y="85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13" name="Freeform 593"/>
              <p:cNvSpPr>
                <a:spLocks noEditPoints="1"/>
              </p:cNvSpPr>
              <p:nvPr userDrawn="1"/>
            </p:nvSpPr>
            <p:spPr bwMode="auto">
              <a:xfrm>
                <a:off x="5471" y="3415"/>
                <a:ext cx="39" cy="45"/>
              </a:xfrm>
              <a:custGeom>
                <a:avLst/>
                <a:gdLst/>
                <a:ahLst/>
                <a:cxnLst>
                  <a:cxn ang="0">
                    <a:pos x="35" y="79"/>
                  </a:cxn>
                  <a:cxn ang="0">
                    <a:pos x="35" y="105"/>
                  </a:cxn>
                  <a:cxn ang="0">
                    <a:pos x="62" y="105"/>
                  </a:cxn>
                  <a:cxn ang="0">
                    <a:pos x="71" y="105"/>
                  </a:cxn>
                  <a:cxn ang="0">
                    <a:pos x="76" y="102"/>
                  </a:cxn>
                  <a:cxn ang="0">
                    <a:pos x="77" y="100"/>
                  </a:cxn>
                  <a:cxn ang="0">
                    <a:pos x="78" y="99"/>
                  </a:cxn>
                  <a:cxn ang="0">
                    <a:pos x="78" y="95"/>
                  </a:cxn>
                  <a:cxn ang="0">
                    <a:pos x="80" y="91"/>
                  </a:cxn>
                  <a:cxn ang="0">
                    <a:pos x="78" y="85"/>
                  </a:cxn>
                  <a:cxn ang="0">
                    <a:pos x="76" y="81"/>
                  </a:cxn>
                  <a:cxn ang="0">
                    <a:pos x="71" y="79"/>
                  </a:cxn>
                  <a:cxn ang="0">
                    <a:pos x="64" y="79"/>
                  </a:cxn>
                  <a:cxn ang="0">
                    <a:pos x="35" y="79"/>
                  </a:cxn>
                  <a:cxn ang="0">
                    <a:pos x="115" y="93"/>
                  </a:cxn>
                  <a:cxn ang="0">
                    <a:pos x="114" y="104"/>
                  </a:cxn>
                  <a:cxn ang="0">
                    <a:pos x="113" y="112"/>
                  </a:cxn>
                  <a:cxn ang="0">
                    <a:pos x="110" y="118"/>
                  </a:cxn>
                  <a:cxn ang="0">
                    <a:pos x="108" y="125"/>
                  </a:cxn>
                  <a:cxn ang="0">
                    <a:pos x="104" y="128"/>
                  </a:cxn>
                  <a:cxn ang="0">
                    <a:pos x="98" y="131"/>
                  </a:cxn>
                  <a:cxn ang="0">
                    <a:pos x="93" y="133"/>
                  </a:cxn>
                  <a:cxn ang="0">
                    <a:pos x="87" y="133"/>
                  </a:cxn>
                  <a:cxn ang="0">
                    <a:pos x="80" y="134"/>
                  </a:cxn>
                  <a:cxn ang="0">
                    <a:pos x="71" y="134"/>
                  </a:cxn>
                  <a:cxn ang="0">
                    <a:pos x="0" y="134"/>
                  </a:cxn>
                  <a:cxn ang="0">
                    <a:pos x="0" y="0"/>
                  </a:cxn>
                  <a:cxn ang="0">
                    <a:pos x="102" y="0"/>
                  </a:cxn>
                  <a:cxn ang="0">
                    <a:pos x="102" y="30"/>
                  </a:cxn>
                  <a:cxn ang="0">
                    <a:pos x="35" y="30"/>
                  </a:cxn>
                  <a:cxn ang="0">
                    <a:pos x="35" y="52"/>
                  </a:cxn>
                  <a:cxn ang="0">
                    <a:pos x="72" y="52"/>
                  </a:cxn>
                  <a:cxn ang="0">
                    <a:pos x="80" y="52"/>
                  </a:cxn>
                  <a:cxn ang="0">
                    <a:pos x="86" y="53"/>
                  </a:cxn>
                  <a:cxn ang="0">
                    <a:pos x="91" y="54"/>
                  </a:cxn>
                  <a:cxn ang="0">
                    <a:pos x="97" y="56"/>
                  </a:cxn>
                  <a:cxn ang="0">
                    <a:pos x="102" y="58"/>
                  </a:cxn>
                  <a:cxn ang="0">
                    <a:pos x="107" y="62"/>
                  </a:cxn>
                  <a:cxn ang="0">
                    <a:pos x="109" y="67"/>
                  </a:cxn>
                  <a:cxn ang="0">
                    <a:pos x="113" y="74"/>
                  </a:cxn>
                  <a:cxn ang="0">
                    <a:pos x="114" y="83"/>
                  </a:cxn>
                  <a:cxn ang="0">
                    <a:pos x="115" y="93"/>
                  </a:cxn>
                </a:cxnLst>
                <a:rect l="0" t="0" r="r" b="b"/>
                <a:pathLst>
                  <a:path w="115" h="134">
                    <a:moveTo>
                      <a:pt x="35" y="79"/>
                    </a:moveTo>
                    <a:lnTo>
                      <a:pt x="35" y="105"/>
                    </a:lnTo>
                    <a:lnTo>
                      <a:pt x="62" y="105"/>
                    </a:lnTo>
                    <a:lnTo>
                      <a:pt x="71" y="105"/>
                    </a:lnTo>
                    <a:lnTo>
                      <a:pt x="76" y="102"/>
                    </a:lnTo>
                    <a:lnTo>
                      <a:pt x="77" y="100"/>
                    </a:lnTo>
                    <a:lnTo>
                      <a:pt x="78" y="99"/>
                    </a:lnTo>
                    <a:lnTo>
                      <a:pt x="78" y="95"/>
                    </a:lnTo>
                    <a:lnTo>
                      <a:pt x="80" y="91"/>
                    </a:lnTo>
                    <a:lnTo>
                      <a:pt x="78" y="85"/>
                    </a:lnTo>
                    <a:lnTo>
                      <a:pt x="76" y="81"/>
                    </a:lnTo>
                    <a:lnTo>
                      <a:pt x="71" y="79"/>
                    </a:lnTo>
                    <a:lnTo>
                      <a:pt x="64" y="79"/>
                    </a:lnTo>
                    <a:lnTo>
                      <a:pt x="35" y="79"/>
                    </a:lnTo>
                    <a:close/>
                    <a:moveTo>
                      <a:pt x="115" y="93"/>
                    </a:moveTo>
                    <a:lnTo>
                      <a:pt x="114" y="104"/>
                    </a:lnTo>
                    <a:lnTo>
                      <a:pt x="113" y="112"/>
                    </a:lnTo>
                    <a:lnTo>
                      <a:pt x="110" y="118"/>
                    </a:lnTo>
                    <a:lnTo>
                      <a:pt x="108" y="125"/>
                    </a:lnTo>
                    <a:lnTo>
                      <a:pt x="104" y="128"/>
                    </a:lnTo>
                    <a:lnTo>
                      <a:pt x="98" y="131"/>
                    </a:lnTo>
                    <a:lnTo>
                      <a:pt x="93" y="133"/>
                    </a:lnTo>
                    <a:lnTo>
                      <a:pt x="87" y="133"/>
                    </a:lnTo>
                    <a:lnTo>
                      <a:pt x="80" y="134"/>
                    </a:lnTo>
                    <a:lnTo>
                      <a:pt x="71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102" y="0"/>
                    </a:lnTo>
                    <a:lnTo>
                      <a:pt x="102" y="30"/>
                    </a:lnTo>
                    <a:lnTo>
                      <a:pt x="35" y="30"/>
                    </a:lnTo>
                    <a:lnTo>
                      <a:pt x="35" y="52"/>
                    </a:lnTo>
                    <a:lnTo>
                      <a:pt x="72" y="52"/>
                    </a:lnTo>
                    <a:lnTo>
                      <a:pt x="80" y="52"/>
                    </a:lnTo>
                    <a:lnTo>
                      <a:pt x="86" y="53"/>
                    </a:lnTo>
                    <a:lnTo>
                      <a:pt x="91" y="54"/>
                    </a:lnTo>
                    <a:lnTo>
                      <a:pt x="97" y="56"/>
                    </a:lnTo>
                    <a:lnTo>
                      <a:pt x="102" y="58"/>
                    </a:lnTo>
                    <a:lnTo>
                      <a:pt x="107" y="62"/>
                    </a:lnTo>
                    <a:lnTo>
                      <a:pt x="109" y="67"/>
                    </a:lnTo>
                    <a:lnTo>
                      <a:pt x="113" y="74"/>
                    </a:lnTo>
                    <a:lnTo>
                      <a:pt x="114" y="83"/>
                    </a:lnTo>
                    <a:lnTo>
                      <a:pt x="115" y="93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14" name="Freeform 594"/>
              <p:cNvSpPr>
                <a:spLocks noEditPoints="1"/>
              </p:cNvSpPr>
              <p:nvPr userDrawn="1"/>
            </p:nvSpPr>
            <p:spPr bwMode="auto">
              <a:xfrm>
                <a:off x="5511" y="3415"/>
                <a:ext cx="45" cy="45"/>
              </a:xfrm>
              <a:custGeom>
                <a:avLst/>
                <a:gdLst/>
                <a:ahLst/>
                <a:cxnLst>
                  <a:cxn ang="0">
                    <a:pos x="91" y="111"/>
                  </a:cxn>
                  <a:cxn ang="0">
                    <a:pos x="44" y="111"/>
                  </a:cxn>
                  <a:cxn ang="0">
                    <a:pos x="37" y="134"/>
                  </a:cxn>
                  <a:cxn ang="0">
                    <a:pos x="0" y="134"/>
                  </a:cxn>
                  <a:cxn ang="0">
                    <a:pos x="41" y="0"/>
                  </a:cxn>
                  <a:cxn ang="0">
                    <a:pos x="95" y="0"/>
                  </a:cxn>
                  <a:cxn ang="0">
                    <a:pos x="135" y="134"/>
                  </a:cxn>
                  <a:cxn ang="0">
                    <a:pos x="98" y="134"/>
                  </a:cxn>
                  <a:cxn ang="0">
                    <a:pos x="91" y="111"/>
                  </a:cxn>
                  <a:cxn ang="0">
                    <a:pos x="85" y="85"/>
                  </a:cxn>
                  <a:cxn ang="0">
                    <a:pos x="68" y="27"/>
                  </a:cxn>
                  <a:cxn ang="0">
                    <a:pos x="68" y="27"/>
                  </a:cxn>
                  <a:cxn ang="0">
                    <a:pos x="52" y="85"/>
                  </a:cxn>
                  <a:cxn ang="0">
                    <a:pos x="85" y="85"/>
                  </a:cxn>
                </a:cxnLst>
                <a:rect l="0" t="0" r="r" b="b"/>
                <a:pathLst>
                  <a:path w="135" h="134">
                    <a:moveTo>
                      <a:pt x="91" y="111"/>
                    </a:moveTo>
                    <a:lnTo>
                      <a:pt x="44" y="111"/>
                    </a:lnTo>
                    <a:lnTo>
                      <a:pt x="37" y="134"/>
                    </a:lnTo>
                    <a:lnTo>
                      <a:pt x="0" y="134"/>
                    </a:lnTo>
                    <a:lnTo>
                      <a:pt x="41" y="0"/>
                    </a:lnTo>
                    <a:lnTo>
                      <a:pt x="95" y="0"/>
                    </a:lnTo>
                    <a:lnTo>
                      <a:pt x="135" y="134"/>
                    </a:lnTo>
                    <a:lnTo>
                      <a:pt x="98" y="134"/>
                    </a:lnTo>
                    <a:lnTo>
                      <a:pt x="91" y="111"/>
                    </a:lnTo>
                    <a:close/>
                    <a:moveTo>
                      <a:pt x="85" y="85"/>
                    </a:moveTo>
                    <a:lnTo>
                      <a:pt x="68" y="27"/>
                    </a:lnTo>
                    <a:lnTo>
                      <a:pt x="68" y="27"/>
                    </a:lnTo>
                    <a:lnTo>
                      <a:pt x="52" y="85"/>
                    </a:lnTo>
                    <a:lnTo>
                      <a:pt x="85" y="85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15" name="Freeform 595"/>
              <p:cNvSpPr>
                <a:spLocks noEditPoints="1"/>
              </p:cNvSpPr>
              <p:nvPr userDrawn="1"/>
            </p:nvSpPr>
            <p:spPr bwMode="auto">
              <a:xfrm>
                <a:off x="5559" y="3415"/>
                <a:ext cx="37" cy="45"/>
              </a:xfrm>
              <a:custGeom>
                <a:avLst/>
                <a:gdLst/>
                <a:ahLst/>
                <a:cxnLst>
                  <a:cxn ang="0">
                    <a:pos x="35" y="134"/>
                  </a:cxn>
                  <a:cxn ang="0">
                    <a:pos x="0" y="134"/>
                  </a:cxn>
                  <a:cxn ang="0">
                    <a:pos x="0" y="0"/>
                  </a:cxn>
                  <a:cxn ang="0">
                    <a:pos x="67" y="0"/>
                  </a:cxn>
                  <a:cxn ang="0">
                    <a:pos x="78" y="1"/>
                  </a:cxn>
                  <a:cxn ang="0">
                    <a:pos x="88" y="4"/>
                  </a:cxn>
                  <a:cxn ang="0">
                    <a:pos x="96" y="6"/>
                  </a:cxn>
                  <a:cxn ang="0">
                    <a:pos x="102" y="13"/>
                  </a:cxn>
                  <a:cxn ang="0">
                    <a:pos x="107" y="19"/>
                  </a:cxn>
                  <a:cxn ang="0">
                    <a:pos x="110" y="27"/>
                  </a:cxn>
                  <a:cxn ang="0">
                    <a:pos x="112" y="37"/>
                  </a:cxn>
                  <a:cxn ang="0">
                    <a:pos x="113" y="49"/>
                  </a:cxn>
                  <a:cxn ang="0">
                    <a:pos x="113" y="63"/>
                  </a:cxn>
                  <a:cxn ang="0">
                    <a:pos x="110" y="74"/>
                  </a:cxn>
                  <a:cxn ang="0">
                    <a:pos x="108" y="81"/>
                  </a:cxn>
                  <a:cxn ang="0">
                    <a:pos x="104" y="89"/>
                  </a:cxn>
                  <a:cxn ang="0">
                    <a:pos x="101" y="91"/>
                  </a:cxn>
                  <a:cxn ang="0">
                    <a:pos x="98" y="94"/>
                  </a:cxn>
                  <a:cxn ang="0">
                    <a:pos x="94" y="96"/>
                  </a:cxn>
                  <a:cxn ang="0">
                    <a:pos x="89" y="97"/>
                  </a:cxn>
                  <a:cxn ang="0">
                    <a:pos x="80" y="100"/>
                  </a:cxn>
                  <a:cxn ang="0">
                    <a:pos x="67" y="100"/>
                  </a:cxn>
                  <a:cxn ang="0">
                    <a:pos x="35" y="100"/>
                  </a:cxn>
                  <a:cxn ang="0">
                    <a:pos x="35" y="134"/>
                  </a:cxn>
                  <a:cxn ang="0">
                    <a:pos x="35" y="69"/>
                  </a:cxn>
                  <a:cxn ang="0">
                    <a:pos x="60" y="69"/>
                  </a:cxn>
                  <a:cxn ang="0">
                    <a:pos x="65" y="69"/>
                  </a:cxn>
                  <a:cxn ang="0">
                    <a:pos x="69" y="68"/>
                  </a:cxn>
                  <a:cxn ang="0">
                    <a:pos x="71" y="67"/>
                  </a:cxn>
                  <a:cxn ang="0">
                    <a:pos x="73" y="65"/>
                  </a:cxn>
                  <a:cxn ang="0">
                    <a:pos x="76" y="61"/>
                  </a:cxn>
                  <a:cxn ang="0">
                    <a:pos x="76" y="49"/>
                  </a:cxn>
                  <a:cxn ang="0">
                    <a:pos x="76" y="41"/>
                  </a:cxn>
                  <a:cxn ang="0">
                    <a:pos x="73" y="35"/>
                  </a:cxn>
                  <a:cxn ang="0">
                    <a:pos x="71" y="33"/>
                  </a:cxn>
                  <a:cxn ang="0">
                    <a:pos x="69" y="32"/>
                  </a:cxn>
                  <a:cxn ang="0">
                    <a:pos x="65" y="32"/>
                  </a:cxn>
                  <a:cxn ang="0">
                    <a:pos x="60" y="31"/>
                  </a:cxn>
                  <a:cxn ang="0">
                    <a:pos x="35" y="31"/>
                  </a:cxn>
                  <a:cxn ang="0">
                    <a:pos x="35" y="69"/>
                  </a:cxn>
                </a:cxnLst>
                <a:rect l="0" t="0" r="r" b="b"/>
                <a:pathLst>
                  <a:path w="113" h="134">
                    <a:moveTo>
                      <a:pt x="35" y="134"/>
                    </a:moveTo>
                    <a:lnTo>
                      <a:pt x="0" y="134"/>
                    </a:lnTo>
                    <a:lnTo>
                      <a:pt x="0" y="0"/>
                    </a:lnTo>
                    <a:lnTo>
                      <a:pt x="67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6"/>
                    </a:lnTo>
                    <a:lnTo>
                      <a:pt x="102" y="13"/>
                    </a:lnTo>
                    <a:lnTo>
                      <a:pt x="107" y="19"/>
                    </a:lnTo>
                    <a:lnTo>
                      <a:pt x="110" y="27"/>
                    </a:lnTo>
                    <a:lnTo>
                      <a:pt x="112" y="37"/>
                    </a:lnTo>
                    <a:lnTo>
                      <a:pt x="113" y="49"/>
                    </a:lnTo>
                    <a:lnTo>
                      <a:pt x="113" y="63"/>
                    </a:lnTo>
                    <a:lnTo>
                      <a:pt x="110" y="74"/>
                    </a:lnTo>
                    <a:lnTo>
                      <a:pt x="108" y="81"/>
                    </a:lnTo>
                    <a:lnTo>
                      <a:pt x="104" y="89"/>
                    </a:lnTo>
                    <a:lnTo>
                      <a:pt x="101" y="91"/>
                    </a:lnTo>
                    <a:lnTo>
                      <a:pt x="98" y="94"/>
                    </a:lnTo>
                    <a:lnTo>
                      <a:pt x="94" y="96"/>
                    </a:lnTo>
                    <a:lnTo>
                      <a:pt x="89" y="97"/>
                    </a:lnTo>
                    <a:lnTo>
                      <a:pt x="80" y="100"/>
                    </a:lnTo>
                    <a:lnTo>
                      <a:pt x="67" y="100"/>
                    </a:lnTo>
                    <a:lnTo>
                      <a:pt x="35" y="100"/>
                    </a:lnTo>
                    <a:lnTo>
                      <a:pt x="35" y="134"/>
                    </a:lnTo>
                    <a:close/>
                    <a:moveTo>
                      <a:pt x="35" y="69"/>
                    </a:moveTo>
                    <a:lnTo>
                      <a:pt x="60" y="69"/>
                    </a:lnTo>
                    <a:lnTo>
                      <a:pt x="65" y="69"/>
                    </a:lnTo>
                    <a:lnTo>
                      <a:pt x="69" y="68"/>
                    </a:lnTo>
                    <a:lnTo>
                      <a:pt x="71" y="67"/>
                    </a:lnTo>
                    <a:lnTo>
                      <a:pt x="73" y="65"/>
                    </a:lnTo>
                    <a:lnTo>
                      <a:pt x="76" y="61"/>
                    </a:lnTo>
                    <a:lnTo>
                      <a:pt x="76" y="49"/>
                    </a:lnTo>
                    <a:lnTo>
                      <a:pt x="76" y="41"/>
                    </a:lnTo>
                    <a:lnTo>
                      <a:pt x="73" y="35"/>
                    </a:lnTo>
                    <a:lnTo>
                      <a:pt x="71" y="33"/>
                    </a:lnTo>
                    <a:lnTo>
                      <a:pt x="69" y="32"/>
                    </a:lnTo>
                    <a:lnTo>
                      <a:pt x="65" y="32"/>
                    </a:lnTo>
                    <a:lnTo>
                      <a:pt x="60" y="31"/>
                    </a:lnTo>
                    <a:lnTo>
                      <a:pt x="35" y="31"/>
                    </a:lnTo>
                    <a:lnTo>
                      <a:pt x="35" y="6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16" name="Freeform 596"/>
              <p:cNvSpPr>
                <a:spLocks noEditPoints="1"/>
              </p:cNvSpPr>
              <p:nvPr userDrawn="1"/>
            </p:nvSpPr>
            <p:spPr bwMode="auto">
              <a:xfrm>
                <a:off x="5600" y="3415"/>
                <a:ext cx="41" cy="46"/>
              </a:xfrm>
              <a:custGeom>
                <a:avLst/>
                <a:gdLst/>
                <a:ahLst/>
                <a:cxnLst>
                  <a:cxn ang="0">
                    <a:pos x="50" y="137"/>
                  </a:cxn>
                  <a:cxn ang="0">
                    <a:pos x="32" y="134"/>
                  </a:cxn>
                  <a:cxn ang="0">
                    <a:pos x="17" y="127"/>
                  </a:cxn>
                  <a:cxn ang="0">
                    <a:pos x="6" y="116"/>
                  </a:cxn>
                  <a:cxn ang="0">
                    <a:pos x="0" y="98"/>
                  </a:cxn>
                  <a:cxn ang="0">
                    <a:pos x="0" y="49"/>
                  </a:cxn>
                  <a:cxn ang="0">
                    <a:pos x="1" y="36"/>
                  </a:cxn>
                  <a:cxn ang="0">
                    <a:pos x="3" y="25"/>
                  </a:cxn>
                  <a:cxn ang="0">
                    <a:pos x="9" y="16"/>
                  </a:cxn>
                  <a:cxn ang="0">
                    <a:pos x="17" y="10"/>
                  </a:cxn>
                  <a:cxn ang="0">
                    <a:pos x="37" y="2"/>
                  </a:cxn>
                  <a:cxn ang="0">
                    <a:pos x="61" y="0"/>
                  </a:cxn>
                  <a:cxn ang="0">
                    <a:pos x="86" y="2"/>
                  </a:cxn>
                  <a:cxn ang="0">
                    <a:pos x="105" y="10"/>
                  </a:cxn>
                  <a:cxn ang="0">
                    <a:pos x="113" y="16"/>
                  </a:cxn>
                  <a:cxn ang="0">
                    <a:pos x="119" y="25"/>
                  </a:cxn>
                  <a:cxn ang="0">
                    <a:pos x="121" y="36"/>
                  </a:cxn>
                  <a:cxn ang="0">
                    <a:pos x="123" y="49"/>
                  </a:cxn>
                  <a:cxn ang="0">
                    <a:pos x="121" y="98"/>
                  </a:cxn>
                  <a:cxn ang="0">
                    <a:pos x="117" y="116"/>
                  </a:cxn>
                  <a:cxn ang="0">
                    <a:pos x="105" y="127"/>
                  </a:cxn>
                  <a:cxn ang="0">
                    <a:pos x="89" y="134"/>
                  </a:cxn>
                  <a:cxn ang="0">
                    <a:pos x="72" y="137"/>
                  </a:cxn>
                  <a:cxn ang="0">
                    <a:pos x="61" y="106"/>
                  </a:cxn>
                  <a:cxn ang="0">
                    <a:pos x="73" y="105"/>
                  </a:cxn>
                  <a:cxn ang="0">
                    <a:pos x="81" y="102"/>
                  </a:cxn>
                  <a:cxn ang="0">
                    <a:pos x="85" y="95"/>
                  </a:cxn>
                  <a:cxn ang="0">
                    <a:pos x="86" y="84"/>
                  </a:cxn>
                  <a:cxn ang="0">
                    <a:pos x="86" y="47"/>
                  </a:cxn>
                  <a:cxn ang="0">
                    <a:pos x="83" y="38"/>
                  </a:cxn>
                  <a:cxn ang="0">
                    <a:pos x="78" y="33"/>
                  </a:cxn>
                  <a:cxn ang="0">
                    <a:pos x="67" y="32"/>
                  </a:cxn>
                  <a:cxn ang="0">
                    <a:pos x="54" y="32"/>
                  </a:cxn>
                  <a:cxn ang="0">
                    <a:pos x="44" y="33"/>
                  </a:cxn>
                  <a:cxn ang="0">
                    <a:pos x="39" y="38"/>
                  </a:cxn>
                  <a:cxn ang="0">
                    <a:pos x="37" y="47"/>
                  </a:cxn>
                  <a:cxn ang="0">
                    <a:pos x="35" y="84"/>
                  </a:cxn>
                  <a:cxn ang="0">
                    <a:pos x="37" y="95"/>
                  </a:cxn>
                  <a:cxn ang="0">
                    <a:pos x="41" y="102"/>
                  </a:cxn>
                  <a:cxn ang="0">
                    <a:pos x="49" y="105"/>
                  </a:cxn>
                  <a:cxn ang="0">
                    <a:pos x="61" y="106"/>
                  </a:cxn>
                </a:cxnLst>
                <a:rect l="0" t="0" r="r" b="b"/>
                <a:pathLst>
                  <a:path w="123" h="137">
                    <a:moveTo>
                      <a:pt x="61" y="137"/>
                    </a:moveTo>
                    <a:lnTo>
                      <a:pt x="50" y="137"/>
                    </a:lnTo>
                    <a:lnTo>
                      <a:pt x="40" y="135"/>
                    </a:lnTo>
                    <a:lnTo>
                      <a:pt x="32" y="134"/>
                    </a:lnTo>
                    <a:lnTo>
                      <a:pt x="24" y="130"/>
                    </a:lnTo>
                    <a:lnTo>
                      <a:pt x="17" y="127"/>
                    </a:lnTo>
                    <a:lnTo>
                      <a:pt x="11" y="122"/>
                    </a:lnTo>
                    <a:lnTo>
                      <a:pt x="6" y="116"/>
                    </a:lnTo>
                    <a:lnTo>
                      <a:pt x="2" y="108"/>
                    </a:lnTo>
                    <a:lnTo>
                      <a:pt x="0" y="98"/>
                    </a:lnTo>
                    <a:lnTo>
                      <a:pt x="0" y="87"/>
                    </a:lnTo>
                    <a:lnTo>
                      <a:pt x="0" y="49"/>
                    </a:lnTo>
                    <a:lnTo>
                      <a:pt x="0" y="42"/>
                    </a:lnTo>
                    <a:lnTo>
                      <a:pt x="1" y="36"/>
                    </a:lnTo>
                    <a:lnTo>
                      <a:pt x="2" y="30"/>
                    </a:lnTo>
                    <a:lnTo>
                      <a:pt x="3" y="25"/>
                    </a:lnTo>
                    <a:lnTo>
                      <a:pt x="6" y="20"/>
                    </a:lnTo>
                    <a:lnTo>
                      <a:pt x="9" y="16"/>
                    </a:lnTo>
                    <a:lnTo>
                      <a:pt x="13" y="12"/>
                    </a:lnTo>
                    <a:lnTo>
                      <a:pt x="17" y="10"/>
                    </a:lnTo>
                    <a:lnTo>
                      <a:pt x="25" y="5"/>
                    </a:lnTo>
                    <a:lnTo>
                      <a:pt x="37" y="2"/>
                    </a:lnTo>
                    <a:lnTo>
                      <a:pt x="48" y="1"/>
                    </a:lnTo>
                    <a:lnTo>
                      <a:pt x="61" y="0"/>
                    </a:lnTo>
                    <a:lnTo>
                      <a:pt x="75" y="1"/>
                    </a:lnTo>
                    <a:lnTo>
                      <a:pt x="86" y="2"/>
                    </a:lnTo>
                    <a:lnTo>
                      <a:pt x="96" y="5"/>
                    </a:lnTo>
                    <a:lnTo>
                      <a:pt x="105" y="10"/>
                    </a:lnTo>
                    <a:lnTo>
                      <a:pt x="109" y="12"/>
                    </a:lnTo>
                    <a:lnTo>
                      <a:pt x="113" y="16"/>
                    </a:lnTo>
                    <a:lnTo>
                      <a:pt x="117" y="20"/>
                    </a:lnTo>
                    <a:lnTo>
                      <a:pt x="119" y="25"/>
                    </a:lnTo>
                    <a:lnTo>
                      <a:pt x="120" y="30"/>
                    </a:lnTo>
                    <a:lnTo>
                      <a:pt x="121" y="36"/>
                    </a:lnTo>
                    <a:lnTo>
                      <a:pt x="123" y="42"/>
                    </a:lnTo>
                    <a:lnTo>
                      <a:pt x="123" y="49"/>
                    </a:lnTo>
                    <a:lnTo>
                      <a:pt x="123" y="87"/>
                    </a:lnTo>
                    <a:lnTo>
                      <a:pt x="121" y="98"/>
                    </a:lnTo>
                    <a:lnTo>
                      <a:pt x="120" y="108"/>
                    </a:lnTo>
                    <a:lnTo>
                      <a:pt x="117" y="116"/>
                    </a:lnTo>
                    <a:lnTo>
                      <a:pt x="112" y="122"/>
                    </a:lnTo>
                    <a:lnTo>
                      <a:pt x="105" y="127"/>
                    </a:lnTo>
                    <a:lnTo>
                      <a:pt x="98" y="130"/>
                    </a:lnTo>
                    <a:lnTo>
                      <a:pt x="89" y="134"/>
                    </a:lnTo>
                    <a:lnTo>
                      <a:pt x="81" y="135"/>
                    </a:lnTo>
                    <a:lnTo>
                      <a:pt x="72" y="137"/>
                    </a:lnTo>
                    <a:lnTo>
                      <a:pt x="61" y="137"/>
                    </a:lnTo>
                    <a:close/>
                    <a:moveTo>
                      <a:pt x="61" y="106"/>
                    </a:moveTo>
                    <a:lnTo>
                      <a:pt x="67" y="105"/>
                    </a:lnTo>
                    <a:lnTo>
                      <a:pt x="73" y="105"/>
                    </a:lnTo>
                    <a:lnTo>
                      <a:pt x="78" y="103"/>
                    </a:lnTo>
                    <a:lnTo>
                      <a:pt x="81" y="102"/>
                    </a:lnTo>
                    <a:lnTo>
                      <a:pt x="83" y="98"/>
                    </a:lnTo>
                    <a:lnTo>
                      <a:pt x="85" y="95"/>
                    </a:lnTo>
                    <a:lnTo>
                      <a:pt x="86" y="90"/>
                    </a:lnTo>
                    <a:lnTo>
                      <a:pt x="86" y="84"/>
                    </a:lnTo>
                    <a:lnTo>
                      <a:pt x="86" y="53"/>
                    </a:lnTo>
                    <a:lnTo>
                      <a:pt x="86" y="47"/>
                    </a:lnTo>
                    <a:lnTo>
                      <a:pt x="85" y="42"/>
                    </a:lnTo>
                    <a:lnTo>
                      <a:pt x="83" y="38"/>
                    </a:lnTo>
                    <a:lnTo>
                      <a:pt x="81" y="36"/>
                    </a:lnTo>
                    <a:lnTo>
                      <a:pt x="78" y="33"/>
                    </a:lnTo>
                    <a:lnTo>
                      <a:pt x="73" y="32"/>
                    </a:lnTo>
                    <a:lnTo>
                      <a:pt x="67" y="32"/>
                    </a:lnTo>
                    <a:lnTo>
                      <a:pt x="61" y="32"/>
                    </a:lnTo>
                    <a:lnTo>
                      <a:pt x="54" y="32"/>
                    </a:lnTo>
                    <a:lnTo>
                      <a:pt x="49" y="32"/>
                    </a:lnTo>
                    <a:lnTo>
                      <a:pt x="44" y="33"/>
                    </a:lnTo>
                    <a:lnTo>
                      <a:pt x="41" y="36"/>
                    </a:lnTo>
                    <a:lnTo>
                      <a:pt x="39" y="38"/>
                    </a:lnTo>
                    <a:lnTo>
                      <a:pt x="37" y="42"/>
                    </a:lnTo>
                    <a:lnTo>
                      <a:pt x="37" y="47"/>
                    </a:lnTo>
                    <a:lnTo>
                      <a:pt x="35" y="53"/>
                    </a:lnTo>
                    <a:lnTo>
                      <a:pt x="35" y="84"/>
                    </a:lnTo>
                    <a:lnTo>
                      <a:pt x="37" y="90"/>
                    </a:lnTo>
                    <a:lnTo>
                      <a:pt x="37" y="95"/>
                    </a:lnTo>
                    <a:lnTo>
                      <a:pt x="39" y="98"/>
                    </a:lnTo>
                    <a:lnTo>
                      <a:pt x="41" y="102"/>
                    </a:lnTo>
                    <a:lnTo>
                      <a:pt x="44" y="103"/>
                    </a:lnTo>
                    <a:lnTo>
                      <a:pt x="49" y="105"/>
                    </a:lnTo>
                    <a:lnTo>
                      <a:pt x="54" y="105"/>
                    </a:lnTo>
                    <a:lnTo>
                      <a:pt x="61" y="106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17" name="Freeform 597"/>
              <p:cNvSpPr>
                <a:spLocks noEditPoints="1"/>
              </p:cNvSpPr>
              <p:nvPr userDrawn="1"/>
            </p:nvSpPr>
            <p:spPr bwMode="auto">
              <a:xfrm>
                <a:off x="5646" y="3415"/>
                <a:ext cx="38" cy="4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0" y="1"/>
                  </a:cxn>
                  <a:cxn ang="0">
                    <a:pos x="96" y="4"/>
                  </a:cxn>
                  <a:cxn ang="0">
                    <a:pos x="106" y="11"/>
                  </a:cxn>
                  <a:cxn ang="0">
                    <a:pos x="111" y="25"/>
                  </a:cxn>
                  <a:cxn ang="0">
                    <a:pos x="112" y="42"/>
                  </a:cxn>
                  <a:cxn ang="0">
                    <a:pos x="109" y="52"/>
                  </a:cxn>
                  <a:cxn ang="0">
                    <a:pos x="104" y="59"/>
                  </a:cxn>
                  <a:cxn ang="0">
                    <a:pos x="97" y="64"/>
                  </a:cxn>
                  <a:cxn ang="0">
                    <a:pos x="91" y="67"/>
                  </a:cxn>
                  <a:cxn ang="0">
                    <a:pos x="102" y="69"/>
                  </a:cxn>
                  <a:cxn ang="0">
                    <a:pos x="109" y="75"/>
                  </a:cxn>
                  <a:cxn ang="0">
                    <a:pos x="113" y="84"/>
                  </a:cxn>
                  <a:cxn ang="0">
                    <a:pos x="114" y="97"/>
                  </a:cxn>
                  <a:cxn ang="0">
                    <a:pos x="112" y="113"/>
                  </a:cxn>
                  <a:cxn ang="0">
                    <a:pos x="107" y="125"/>
                  </a:cxn>
                  <a:cxn ang="0">
                    <a:pos x="98" y="131"/>
                  </a:cxn>
                  <a:cxn ang="0">
                    <a:pos x="86" y="133"/>
                  </a:cxn>
                  <a:cxn ang="0">
                    <a:pos x="70" y="134"/>
                  </a:cxn>
                  <a:cxn ang="0">
                    <a:pos x="34" y="30"/>
                  </a:cxn>
                  <a:cxn ang="0">
                    <a:pos x="60" y="54"/>
                  </a:cxn>
                  <a:cxn ang="0">
                    <a:pos x="74" y="52"/>
                  </a:cxn>
                  <a:cxn ang="0">
                    <a:pos x="76" y="41"/>
                  </a:cxn>
                  <a:cxn ang="0">
                    <a:pos x="74" y="32"/>
                  </a:cxn>
                  <a:cxn ang="0">
                    <a:pos x="65" y="30"/>
                  </a:cxn>
                  <a:cxn ang="0">
                    <a:pos x="34" y="79"/>
                  </a:cxn>
                  <a:cxn ang="0">
                    <a:pos x="61" y="105"/>
                  </a:cxn>
                  <a:cxn ang="0">
                    <a:pos x="75" y="102"/>
                  </a:cxn>
                  <a:cxn ang="0">
                    <a:pos x="77" y="99"/>
                  </a:cxn>
                  <a:cxn ang="0">
                    <a:pos x="79" y="91"/>
                  </a:cxn>
                  <a:cxn ang="0">
                    <a:pos x="75" y="81"/>
                  </a:cxn>
                  <a:cxn ang="0">
                    <a:pos x="63" y="79"/>
                  </a:cxn>
                </a:cxnLst>
                <a:rect l="0" t="0" r="r" b="b"/>
                <a:pathLst>
                  <a:path w="114" h="134">
                    <a:moveTo>
                      <a:pt x="0" y="134"/>
                    </a:moveTo>
                    <a:lnTo>
                      <a:pt x="0" y="0"/>
                    </a:lnTo>
                    <a:lnTo>
                      <a:pt x="70" y="0"/>
                    </a:lnTo>
                    <a:lnTo>
                      <a:pt x="80" y="1"/>
                    </a:lnTo>
                    <a:lnTo>
                      <a:pt x="88" y="3"/>
                    </a:lnTo>
                    <a:lnTo>
                      <a:pt x="96" y="4"/>
                    </a:lnTo>
                    <a:lnTo>
                      <a:pt x="102" y="8"/>
                    </a:lnTo>
                    <a:lnTo>
                      <a:pt x="106" y="11"/>
                    </a:lnTo>
                    <a:lnTo>
                      <a:pt x="109" y="17"/>
                    </a:lnTo>
                    <a:lnTo>
                      <a:pt x="111" y="25"/>
                    </a:lnTo>
                    <a:lnTo>
                      <a:pt x="112" y="35"/>
                    </a:lnTo>
                    <a:lnTo>
                      <a:pt x="112" y="42"/>
                    </a:lnTo>
                    <a:lnTo>
                      <a:pt x="111" y="47"/>
                    </a:lnTo>
                    <a:lnTo>
                      <a:pt x="109" y="52"/>
                    </a:lnTo>
                    <a:lnTo>
                      <a:pt x="107" y="57"/>
                    </a:lnTo>
                    <a:lnTo>
                      <a:pt x="104" y="59"/>
                    </a:lnTo>
                    <a:lnTo>
                      <a:pt x="101" y="62"/>
                    </a:lnTo>
                    <a:lnTo>
                      <a:pt x="97" y="64"/>
                    </a:lnTo>
                    <a:lnTo>
                      <a:pt x="91" y="65"/>
                    </a:lnTo>
                    <a:lnTo>
                      <a:pt x="91" y="67"/>
                    </a:lnTo>
                    <a:lnTo>
                      <a:pt x="97" y="68"/>
                    </a:lnTo>
                    <a:lnTo>
                      <a:pt x="102" y="69"/>
                    </a:lnTo>
                    <a:lnTo>
                      <a:pt x="107" y="72"/>
                    </a:lnTo>
                    <a:lnTo>
                      <a:pt x="109" y="75"/>
                    </a:lnTo>
                    <a:lnTo>
                      <a:pt x="112" y="79"/>
                    </a:lnTo>
                    <a:lnTo>
                      <a:pt x="113" y="84"/>
                    </a:lnTo>
                    <a:lnTo>
                      <a:pt x="113" y="90"/>
                    </a:lnTo>
                    <a:lnTo>
                      <a:pt x="114" y="97"/>
                    </a:lnTo>
                    <a:lnTo>
                      <a:pt x="113" y="106"/>
                    </a:lnTo>
                    <a:lnTo>
                      <a:pt x="112" y="113"/>
                    </a:lnTo>
                    <a:lnTo>
                      <a:pt x="109" y="120"/>
                    </a:lnTo>
                    <a:lnTo>
                      <a:pt x="107" y="125"/>
                    </a:lnTo>
                    <a:lnTo>
                      <a:pt x="103" y="128"/>
                    </a:lnTo>
                    <a:lnTo>
                      <a:pt x="98" y="131"/>
                    </a:lnTo>
                    <a:lnTo>
                      <a:pt x="92" y="132"/>
                    </a:lnTo>
                    <a:lnTo>
                      <a:pt x="86" y="133"/>
                    </a:lnTo>
                    <a:lnTo>
                      <a:pt x="79" y="134"/>
                    </a:lnTo>
                    <a:lnTo>
                      <a:pt x="70" y="134"/>
                    </a:lnTo>
                    <a:lnTo>
                      <a:pt x="0" y="134"/>
                    </a:lnTo>
                    <a:close/>
                    <a:moveTo>
                      <a:pt x="34" y="30"/>
                    </a:moveTo>
                    <a:lnTo>
                      <a:pt x="34" y="54"/>
                    </a:lnTo>
                    <a:lnTo>
                      <a:pt x="60" y="54"/>
                    </a:lnTo>
                    <a:lnTo>
                      <a:pt x="69" y="53"/>
                    </a:lnTo>
                    <a:lnTo>
                      <a:pt x="74" y="52"/>
                    </a:lnTo>
                    <a:lnTo>
                      <a:pt x="75" y="48"/>
                    </a:lnTo>
                    <a:lnTo>
                      <a:pt x="76" y="41"/>
                    </a:lnTo>
                    <a:lnTo>
                      <a:pt x="76" y="36"/>
                    </a:lnTo>
                    <a:lnTo>
                      <a:pt x="74" y="32"/>
                    </a:lnTo>
                    <a:lnTo>
                      <a:pt x="71" y="31"/>
                    </a:lnTo>
                    <a:lnTo>
                      <a:pt x="65" y="30"/>
                    </a:lnTo>
                    <a:lnTo>
                      <a:pt x="34" y="30"/>
                    </a:lnTo>
                    <a:close/>
                    <a:moveTo>
                      <a:pt x="34" y="79"/>
                    </a:moveTo>
                    <a:lnTo>
                      <a:pt x="34" y="105"/>
                    </a:lnTo>
                    <a:lnTo>
                      <a:pt x="61" y="105"/>
                    </a:lnTo>
                    <a:lnTo>
                      <a:pt x="70" y="105"/>
                    </a:lnTo>
                    <a:lnTo>
                      <a:pt x="75" y="102"/>
                    </a:lnTo>
                    <a:lnTo>
                      <a:pt x="76" y="100"/>
                    </a:lnTo>
                    <a:lnTo>
                      <a:pt x="77" y="99"/>
                    </a:lnTo>
                    <a:lnTo>
                      <a:pt x="77" y="95"/>
                    </a:lnTo>
                    <a:lnTo>
                      <a:pt x="79" y="91"/>
                    </a:lnTo>
                    <a:lnTo>
                      <a:pt x="77" y="85"/>
                    </a:lnTo>
                    <a:lnTo>
                      <a:pt x="75" y="81"/>
                    </a:lnTo>
                    <a:lnTo>
                      <a:pt x="70" y="79"/>
                    </a:lnTo>
                    <a:lnTo>
                      <a:pt x="63" y="79"/>
                    </a:lnTo>
                    <a:lnTo>
                      <a:pt x="34" y="7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18" name="Freeform 598"/>
              <p:cNvSpPr>
                <a:spLocks/>
              </p:cNvSpPr>
              <p:nvPr userDrawn="1"/>
            </p:nvSpPr>
            <p:spPr bwMode="auto">
              <a:xfrm>
                <a:off x="5689" y="3415"/>
                <a:ext cx="38" cy="46"/>
              </a:xfrm>
              <a:custGeom>
                <a:avLst/>
                <a:gdLst/>
                <a:ahLst/>
                <a:cxnLst>
                  <a:cxn ang="0">
                    <a:pos x="116" y="97"/>
                  </a:cxn>
                  <a:cxn ang="0">
                    <a:pos x="115" y="108"/>
                  </a:cxn>
                  <a:cxn ang="0">
                    <a:pos x="110" y="122"/>
                  </a:cxn>
                  <a:cxn ang="0">
                    <a:pos x="98" y="130"/>
                  </a:cxn>
                  <a:cxn ang="0">
                    <a:pos x="84" y="135"/>
                  </a:cxn>
                  <a:cxn ang="0">
                    <a:pos x="71" y="137"/>
                  </a:cxn>
                  <a:cxn ang="0">
                    <a:pos x="54" y="137"/>
                  </a:cxn>
                  <a:cxn ang="0">
                    <a:pos x="41" y="135"/>
                  </a:cxn>
                  <a:cxn ang="0">
                    <a:pos x="28" y="134"/>
                  </a:cxn>
                  <a:cxn ang="0">
                    <a:pos x="18" y="129"/>
                  </a:cxn>
                  <a:cxn ang="0">
                    <a:pos x="8" y="122"/>
                  </a:cxn>
                  <a:cxn ang="0">
                    <a:pos x="3" y="111"/>
                  </a:cxn>
                  <a:cxn ang="0">
                    <a:pos x="0" y="95"/>
                  </a:cxn>
                  <a:cxn ang="0">
                    <a:pos x="0" y="50"/>
                  </a:cxn>
                  <a:cxn ang="0">
                    <a:pos x="2" y="30"/>
                  </a:cxn>
                  <a:cxn ang="0">
                    <a:pos x="9" y="15"/>
                  </a:cxn>
                  <a:cxn ang="0">
                    <a:pos x="23" y="6"/>
                  </a:cxn>
                  <a:cxn ang="0">
                    <a:pos x="40" y="1"/>
                  </a:cxn>
                  <a:cxn ang="0">
                    <a:pos x="62" y="0"/>
                  </a:cxn>
                  <a:cxn ang="0">
                    <a:pos x="82" y="1"/>
                  </a:cxn>
                  <a:cxn ang="0">
                    <a:pos x="97" y="5"/>
                  </a:cxn>
                  <a:cxn ang="0">
                    <a:pos x="108" y="11"/>
                  </a:cxn>
                  <a:cxn ang="0">
                    <a:pos x="114" y="25"/>
                  </a:cxn>
                  <a:cxn ang="0">
                    <a:pos x="116" y="44"/>
                  </a:cxn>
                  <a:cxn ang="0">
                    <a:pos x="80" y="49"/>
                  </a:cxn>
                  <a:cxn ang="0">
                    <a:pos x="80" y="41"/>
                  </a:cxn>
                  <a:cxn ang="0">
                    <a:pos x="76" y="34"/>
                  </a:cxn>
                  <a:cxn ang="0">
                    <a:pos x="70" y="32"/>
                  </a:cxn>
                  <a:cxn ang="0">
                    <a:pos x="64" y="32"/>
                  </a:cxn>
                  <a:cxn ang="0">
                    <a:pos x="51" y="32"/>
                  </a:cxn>
                  <a:cxn ang="0">
                    <a:pos x="43" y="34"/>
                  </a:cxn>
                  <a:cxn ang="0">
                    <a:pos x="38" y="39"/>
                  </a:cxn>
                  <a:cxn ang="0">
                    <a:pos x="37" y="50"/>
                  </a:cxn>
                  <a:cxn ang="0">
                    <a:pos x="37" y="78"/>
                  </a:cxn>
                  <a:cxn ang="0">
                    <a:pos x="37" y="89"/>
                  </a:cxn>
                  <a:cxn ang="0">
                    <a:pos x="38" y="96"/>
                  </a:cxn>
                  <a:cxn ang="0">
                    <a:pos x="41" y="102"/>
                  </a:cxn>
                  <a:cxn ang="0">
                    <a:pos x="48" y="105"/>
                  </a:cxn>
                  <a:cxn ang="0">
                    <a:pos x="59" y="106"/>
                  </a:cxn>
                  <a:cxn ang="0">
                    <a:pos x="76" y="102"/>
                  </a:cxn>
                  <a:cxn ang="0">
                    <a:pos x="80" y="97"/>
                  </a:cxn>
                  <a:cxn ang="0">
                    <a:pos x="81" y="89"/>
                  </a:cxn>
                  <a:cxn ang="0">
                    <a:pos x="116" y="85"/>
                  </a:cxn>
                </a:cxnLst>
                <a:rect l="0" t="0" r="r" b="b"/>
                <a:pathLst>
                  <a:path w="116" h="137">
                    <a:moveTo>
                      <a:pt x="116" y="89"/>
                    </a:moveTo>
                    <a:lnTo>
                      <a:pt x="116" y="97"/>
                    </a:lnTo>
                    <a:lnTo>
                      <a:pt x="116" y="103"/>
                    </a:lnTo>
                    <a:lnTo>
                      <a:pt x="115" y="108"/>
                    </a:lnTo>
                    <a:lnTo>
                      <a:pt x="113" y="116"/>
                    </a:lnTo>
                    <a:lnTo>
                      <a:pt x="110" y="122"/>
                    </a:lnTo>
                    <a:lnTo>
                      <a:pt x="104" y="127"/>
                    </a:lnTo>
                    <a:lnTo>
                      <a:pt x="98" y="130"/>
                    </a:lnTo>
                    <a:lnTo>
                      <a:pt x="91" y="133"/>
                    </a:lnTo>
                    <a:lnTo>
                      <a:pt x="84" y="135"/>
                    </a:lnTo>
                    <a:lnTo>
                      <a:pt x="78" y="137"/>
                    </a:lnTo>
                    <a:lnTo>
                      <a:pt x="71" y="137"/>
                    </a:lnTo>
                    <a:lnTo>
                      <a:pt x="62" y="137"/>
                    </a:lnTo>
                    <a:lnTo>
                      <a:pt x="54" y="137"/>
                    </a:lnTo>
                    <a:lnTo>
                      <a:pt x="48" y="137"/>
                    </a:lnTo>
                    <a:lnTo>
                      <a:pt x="41" y="135"/>
                    </a:lnTo>
                    <a:lnTo>
                      <a:pt x="34" y="135"/>
                    </a:lnTo>
                    <a:lnTo>
                      <a:pt x="28" y="134"/>
                    </a:lnTo>
                    <a:lnTo>
                      <a:pt x="22" y="132"/>
                    </a:lnTo>
                    <a:lnTo>
                      <a:pt x="18" y="129"/>
                    </a:lnTo>
                    <a:lnTo>
                      <a:pt x="13" y="127"/>
                    </a:lnTo>
                    <a:lnTo>
                      <a:pt x="8" y="122"/>
                    </a:lnTo>
                    <a:lnTo>
                      <a:pt x="6" y="117"/>
                    </a:lnTo>
                    <a:lnTo>
                      <a:pt x="3" y="111"/>
                    </a:lnTo>
                    <a:lnTo>
                      <a:pt x="1" y="103"/>
                    </a:lnTo>
                    <a:lnTo>
                      <a:pt x="0" y="95"/>
                    </a:lnTo>
                    <a:lnTo>
                      <a:pt x="0" y="86"/>
                    </a:lnTo>
                    <a:lnTo>
                      <a:pt x="0" y="50"/>
                    </a:lnTo>
                    <a:lnTo>
                      <a:pt x="0" y="39"/>
                    </a:lnTo>
                    <a:lnTo>
                      <a:pt x="2" y="30"/>
                    </a:lnTo>
                    <a:lnTo>
                      <a:pt x="6" y="21"/>
                    </a:lnTo>
                    <a:lnTo>
                      <a:pt x="9" y="15"/>
                    </a:lnTo>
                    <a:lnTo>
                      <a:pt x="16" y="10"/>
                    </a:lnTo>
                    <a:lnTo>
                      <a:pt x="23" y="6"/>
                    </a:lnTo>
                    <a:lnTo>
                      <a:pt x="32" y="2"/>
                    </a:lnTo>
                    <a:lnTo>
                      <a:pt x="40" y="1"/>
                    </a:lnTo>
                    <a:lnTo>
                      <a:pt x="50" y="1"/>
                    </a:lnTo>
                    <a:lnTo>
                      <a:pt x="62" y="0"/>
                    </a:lnTo>
                    <a:lnTo>
                      <a:pt x="73" y="1"/>
                    </a:lnTo>
                    <a:lnTo>
                      <a:pt x="82" y="1"/>
                    </a:lnTo>
                    <a:lnTo>
                      <a:pt x="89" y="2"/>
                    </a:lnTo>
                    <a:lnTo>
                      <a:pt x="97" y="5"/>
                    </a:lnTo>
                    <a:lnTo>
                      <a:pt x="104" y="7"/>
                    </a:lnTo>
                    <a:lnTo>
                      <a:pt x="108" y="11"/>
                    </a:lnTo>
                    <a:lnTo>
                      <a:pt x="112" y="17"/>
                    </a:lnTo>
                    <a:lnTo>
                      <a:pt x="114" y="25"/>
                    </a:lnTo>
                    <a:lnTo>
                      <a:pt x="116" y="33"/>
                    </a:lnTo>
                    <a:lnTo>
                      <a:pt x="116" y="44"/>
                    </a:lnTo>
                    <a:lnTo>
                      <a:pt x="116" y="49"/>
                    </a:lnTo>
                    <a:lnTo>
                      <a:pt x="80" y="49"/>
                    </a:lnTo>
                    <a:lnTo>
                      <a:pt x="80" y="44"/>
                    </a:lnTo>
                    <a:lnTo>
                      <a:pt x="80" y="41"/>
                    </a:lnTo>
                    <a:lnTo>
                      <a:pt x="78" y="37"/>
                    </a:lnTo>
                    <a:lnTo>
                      <a:pt x="76" y="34"/>
                    </a:lnTo>
                    <a:lnTo>
                      <a:pt x="73" y="33"/>
                    </a:lnTo>
                    <a:lnTo>
                      <a:pt x="70" y="32"/>
                    </a:lnTo>
                    <a:lnTo>
                      <a:pt x="67" y="32"/>
                    </a:lnTo>
                    <a:lnTo>
                      <a:pt x="64" y="32"/>
                    </a:lnTo>
                    <a:lnTo>
                      <a:pt x="59" y="32"/>
                    </a:lnTo>
                    <a:lnTo>
                      <a:pt x="51" y="32"/>
                    </a:lnTo>
                    <a:lnTo>
                      <a:pt x="46" y="33"/>
                    </a:lnTo>
                    <a:lnTo>
                      <a:pt x="43" y="34"/>
                    </a:lnTo>
                    <a:lnTo>
                      <a:pt x="40" y="37"/>
                    </a:lnTo>
                    <a:lnTo>
                      <a:pt x="38" y="39"/>
                    </a:lnTo>
                    <a:lnTo>
                      <a:pt x="37" y="44"/>
                    </a:lnTo>
                    <a:lnTo>
                      <a:pt x="37" y="50"/>
                    </a:lnTo>
                    <a:lnTo>
                      <a:pt x="37" y="57"/>
                    </a:lnTo>
                    <a:lnTo>
                      <a:pt x="37" y="78"/>
                    </a:lnTo>
                    <a:lnTo>
                      <a:pt x="37" y="84"/>
                    </a:lnTo>
                    <a:lnTo>
                      <a:pt x="37" y="89"/>
                    </a:lnTo>
                    <a:lnTo>
                      <a:pt x="37" y="92"/>
                    </a:lnTo>
                    <a:lnTo>
                      <a:pt x="38" y="96"/>
                    </a:lnTo>
                    <a:lnTo>
                      <a:pt x="39" y="100"/>
                    </a:lnTo>
                    <a:lnTo>
                      <a:pt x="41" y="102"/>
                    </a:lnTo>
                    <a:lnTo>
                      <a:pt x="44" y="103"/>
                    </a:lnTo>
                    <a:lnTo>
                      <a:pt x="48" y="105"/>
                    </a:lnTo>
                    <a:lnTo>
                      <a:pt x="52" y="105"/>
                    </a:lnTo>
                    <a:lnTo>
                      <a:pt x="59" y="106"/>
                    </a:lnTo>
                    <a:lnTo>
                      <a:pt x="68" y="105"/>
                    </a:lnTo>
                    <a:lnTo>
                      <a:pt x="76" y="102"/>
                    </a:lnTo>
                    <a:lnTo>
                      <a:pt x="77" y="101"/>
                    </a:lnTo>
                    <a:lnTo>
                      <a:pt x="80" y="97"/>
                    </a:lnTo>
                    <a:lnTo>
                      <a:pt x="80" y="94"/>
                    </a:lnTo>
                    <a:lnTo>
                      <a:pt x="81" y="89"/>
                    </a:lnTo>
                    <a:lnTo>
                      <a:pt x="81" y="85"/>
                    </a:lnTo>
                    <a:lnTo>
                      <a:pt x="116" y="85"/>
                    </a:lnTo>
                    <a:lnTo>
                      <a:pt x="116" y="89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19" name="Freeform 599"/>
              <p:cNvSpPr>
                <a:spLocks/>
              </p:cNvSpPr>
              <p:nvPr userDrawn="1"/>
            </p:nvSpPr>
            <p:spPr bwMode="auto">
              <a:xfrm>
                <a:off x="5733" y="3415"/>
                <a:ext cx="40" cy="45"/>
              </a:xfrm>
              <a:custGeom>
                <a:avLst/>
                <a:gdLst/>
                <a:ahLst/>
                <a:cxnLst>
                  <a:cxn ang="0">
                    <a:pos x="97" y="134"/>
                  </a:cxn>
                  <a:cxn ang="0">
                    <a:pos x="88" y="133"/>
                  </a:cxn>
                  <a:cxn ang="0">
                    <a:pos x="82" y="129"/>
                  </a:cxn>
                  <a:cxn ang="0">
                    <a:pos x="78" y="123"/>
                  </a:cxn>
                  <a:cxn ang="0">
                    <a:pos x="77" y="115"/>
                  </a:cxn>
                  <a:cxn ang="0">
                    <a:pos x="76" y="91"/>
                  </a:cxn>
                  <a:cxn ang="0">
                    <a:pos x="71" y="84"/>
                  </a:cxn>
                  <a:cxn ang="0">
                    <a:pos x="66" y="83"/>
                  </a:cxn>
                  <a:cxn ang="0">
                    <a:pos x="35" y="81"/>
                  </a:cxn>
                  <a:cxn ang="0">
                    <a:pos x="0" y="134"/>
                  </a:cxn>
                  <a:cxn ang="0">
                    <a:pos x="35" y="0"/>
                  </a:cxn>
                  <a:cxn ang="0">
                    <a:pos x="61" y="51"/>
                  </a:cxn>
                  <a:cxn ang="0">
                    <a:pos x="67" y="49"/>
                  </a:cxn>
                  <a:cxn ang="0">
                    <a:pos x="72" y="47"/>
                  </a:cxn>
                  <a:cxn ang="0">
                    <a:pos x="76" y="35"/>
                  </a:cxn>
                  <a:cxn ang="0">
                    <a:pos x="76" y="16"/>
                  </a:cxn>
                  <a:cxn ang="0">
                    <a:pos x="78" y="9"/>
                  </a:cxn>
                  <a:cxn ang="0">
                    <a:pos x="85" y="4"/>
                  </a:cxn>
                  <a:cxn ang="0">
                    <a:pos x="92" y="1"/>
                  </a:cxn>
                  <a:cxn ang="0">
                    <a:pos x="119" y="0"/>
                  </a:cxn>
                  <a:cxn ang="0">
                    <a:pos x="119" y="24"/>
                  </a:cxn>
                  <a:cxn ang="0">
                    <a:pos x="117" y="24"/>
                  </a:cxn>
                  <a:cxn ang="0">
                    <a:pos x="114" y="24"/>
                  </a:cxn>
                  <a:cxn ang="0">
                    <a:pos x="112" y="25"/>
                  </a:cxn>
                  <a:cxn ang="0">
                    <a:pos x="110" y="29"/>
                  </a:cxn>
                  <a:cxn ang="0">
                    <a:pos x="110" y="42"/>
                  </a:cxn>
                  <a:cxn ang="0">
                    <a:pos x="109" y="52"/>
                  </a:cxn>
                  <a:cxn ang="0">
                    <a:pos x="105" y="59"/>
                  </a:cxn>
                  <a:cxn ang="0">
                    <a:pos x="98" y="64"/>
                  </a:cxn>
                  <a:cxn ang="0">
                    <a:pos x="88" y="65"/>
                  </a:cxn>
                  <a:cxn ang="0">
                    <a:pos x="93" y="67"/>
                  </a:cxn>
                  <a:cxn ang="0">
                    <a:pos x="103" y="70"/>
                  </a:cxn>
                  <a:cxn ang="0">
                    <a:pos x="109" y="77"/>
                  </a:cxn>
                  <a:cxn ang="0">
                    <a:pos x="112" y="85"/>
                  </a:cxn>
                  <a:cxn ang="0">
                    <a:pos x="113" y="104"/>
                  </a:cxn>
                  <a:cxn ang="0">
                    <a:pos x="113" y="109"/>
                  </a:cxn>
                  <a:cxn ang="0">
                    <a:pos x="115" y="111"/>
                  </a:cxn>
                  <a:cxn ang="0">
                    <a:pos x="118" y="111"/>
                  </a:cxn>
                  <a:cxn ang="0">
                    <a:pos x="120" y="111"/>
                  </a:cxn>
                </a:cxnLst>
                <a:rect l="0" t="0" r="r" b="b"/>
                <a:pathLst>
                  <a:path w="120" h="134">
                    <a:moveTo>
                      <a:pt x="120" y="134"/>
                    </a:moveTo>
                    <a:lnTo>
                      <a:pt x="97" y="134"/>
                    </a:lnTo>
                    <a:lnTo>
                      <a:pt x="92" y="134"/>
                    </a:lnTo>
                    <a:lnTo>
                      <a:pt x="88" y="133"/>
                    </a:lnTo>
                    <a:lnTo>
                      <a:pt x="85" y="132"/>
                    </a:lnTo>
                    <a:lnTo>
                      <a:pt x="82" y="129"/>
                    </a:lnTo>
                    <a:lnTo>
                      <a:pt x="80" y="127"/>
                    </a:lnTo>
                    <a:lnTo>
                      <a:pt x="78" y="123"/>
                    </a:lnTo>
                    <a:lnTo>
                      <a:pt x="77" y="118"/>
                    </a:lnTo>
                    <a:lnTo>
                      <a:pt x="77" y="115"/>
                    </a:lnTo>
                    <a:lnTo>
                      <a:pt x="77" y="99"/>
                    </a:lnTo>
                    <a:lnTo>
                      <a:pt x="76" y="91"/>
                    </a:lnTo>
                    <a:lnTo>
                      <a:pt x="74" y="86"/>
                    </a:lnTo>
                    <a:lnTo>
                      <a:pt x="71" y="84"/>
                    </a:lnTo>
                    <a:lnTo>
                      <a:pt x="69" y="83"/>
                    </a:lnTo>
                    <a:lnTo>
                      <a:pt x="66" y="83"/>
                    </a:lnTo>
                    <a:lnTo>
                      <a:pt x="62" y="81"/>
                    </a:lnTo>
                    <a:lnTo>
                      <a:pt x="35" y="81"/>
                    </a:lnTo>
                    <a:lnTo>
                      <a:pt x="35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51"/>
                    </a:lnTo>
                    <a:lnTo>
                      <a:pt x="61" y="51"/>
                    </a:lnTo>
                    <a:lnTo>
                      <a:pt x="64" y="51"/>
                    </a:lnTo>
                    <a:lnTo>
                      <a:pt x="67" y="49"/>
                    </a:lnTo>
                    <a:lnTo>
                      <a:pt x="70" y="48"/>
                    </a:lnTo>
                    <a:lnTo>
                      <a:pt x="72" y="47"/>
                    </a:lnTo>
                    <a:lnTo>
                      <a:pt x="75" y="41"/>
                    </a:lnTo>
                    <a:lnTo>
                      <a:pt x="76" y="35"/>
                    </a:lnTo>
                    <a:lnTo>
                      <a:pt x="76" y="21"/>
                    </a:lnTo>
                    <a:lnTo>
                      <a:pt x="76" y="16"/>
                    </a:lnTo>
                    <a:lnTo>
                      <a:pt x="77" y="11"/>
                    </a:lnTo>
                    <a:lnTo>
                      <a:pt x="78" y="9"/>
                    </a:lnTo>
                    <a:lnTo>
                      <a:pt x="81" y="5"/>
                    </a:lnTo>
                    <a:lnTo>
                      <a:pt x="85" y="4"/>
                    </a:lnTo>
                    <a:lnTo>
                      <a:pt x="87" y="1"/>
                    </a:lnTo>
                    <a:lnTo>
                      <a:pt x="92" y="1"/>
                    </a:lnTo>
                    <a:lnTo>
                      <a:pt x="97" y="0"/>
                    </a:lnTo>
                    <a:lnTo>
                      <a:pt x="119" y="0"/>
                    </a:lnTo>
                    <a:lnTo>
                      <a:pt x="119" y="24"/>
                    </a:lnTo>
                    <a:lnTo>
                      <a:pt x="119" y="24"/>
                    </a:lnTo>
                    <a:lnTo>
                      <a:pt x="119" y="24"/>
                    </a:lnTo>
                    <a:lnTo>
                      <a:pt x="117" y="24"/>
                    </a:lnTo>
                    <a:lnTo>
                      <a:pt x="115" y="24"/>
                    </a:lnTo>
                    <a:lnTo>
                      <a:pt x="114" y="24"/>
                    </a:lnTo>
                    <a:lnTo>
                      <a:pt x="113" y="25"/>
                    </a:lnTo>
                    <a:lnTo>
                      <a:pt x="112" y="25"/>
                    </a:lnTo>
                    <a:lnTo>
                      <a:pt x="112" y="27"/>
                    </a:lnTo>
                    <a:lnTo>
                      <a:pt x="110" y="29"/>
                    </a:lnTo>
                    <a:lnTo>
                      <a:pt x="110" y="32"/>
                    </a:lnTo>
                    <a:lnTo>
                      <a:pt x="110" y="42"/>
                    </a:lnTo>
                    <a:lnTo>
                      <a:pt x="110" y="48"/>
                    </a:lnTo>
                    <a:lnTo>
                      <a:pt x="109" y="52"/>
                    </a:lnTo>
                    <a:lnTo>
                      <a:pt x="108" y="56"/>
                    </a:lnTo>
                    <a:lnTo>
                      <a:pt x="105" y="59"/>
                    </a:lnTo>
                    <a:lnTo>
                      <a:pt x="102" y="62"/>
                    </a:lnTo>
                    <a:lnTo>
                      <a:pt x="98" y="64"/>
                    </a:lnTo>
                    <a:lnTo>
                      <a:pt x="93" y="65"/>
                    </a:lnTo>
                    <a:lnTo>
                      <a:pt x="88" y="65"/>
                    </a:lnTo>
                    <a:lnTo>
                      <a:pt x="88" y="67"/>
                    </a:lnTo>
                    <a:lnTo>
                      <a:pt x="93" y="67"/>
                    </a:lnTo>
                    <a:lnTo>
                      <a:pt x="98" y="68"/>
                    </a:lnTo>
                    <a:lnTo>
                      <a:pt x="103" y="70"/>
                    </a:lnTo>
                    <a:lnTo>
                      <a:pt x="105" y="73"/>
                    </a:lnTo>
                    <a:lnTo>
                      <a:pt x="109" y="77"/>
                    </a:lnTo>
                    <a:lnTo>
                      <a:pt x="110" y="80"/>
                    </a:lnTo>
                    <a:lnTo>
                      <a:pt x="112" y="85"/>
                    </a:lnTo>
                    <a:lnTo>
                      <a:pt x="113" y="90"/>
                    </a:lnTo>
                    <a:lnTo>
                      <a:pt x="113" y="104"/>
                    </a:lnTo>
                    <a:lnTo>
                      <a:pt x="113" y="106"/>
                    </a:lnTo>
                    <a:lnTo>
                      <a:pt x="113" y="109"/>
                    </a:lnTo>
                    <a:lnTo>
                      <a:pt x="114" y="110"/>
                    </a:lnTo>
                    <a:lnTo>
                      <a:pt x="115" y="111"/>
                    </a:lnTo>
                    <a:lnTo>
                      <a:pt x="117" y="111"/>
                    </a:lnTo>
                    <a:lnTo>
                      <a:pt x="118" y="111"/>
                    </a:lnTo>
                    <a:lnTo>
                      <a:pt x="119" y="111"/>
                    </a:lnTo>
                    <a:lnTo>
                      <a:pt x="120" y="111"/>
                    </a:lnTo>
                    <a:lnTo>
                      <a:pt x="120" y="134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20" name="Freeform 600"/>
              <p:cNvSpPr>
                <a:spLocks noEditPoints="1"/>
              </p:cNvSpPr>
              <p:nvPr userDrawn="1"/>
            </p:nvSpPr>
            <p:spPr bwMode="auto">
              <a:xfrm>
                <a:off x="5372" y="3963"/>
                <a:ext cx="39" cy="4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1" y="1"/>
                  </a:cxn>
                  <a:cxn ang="0">
                    <a:pos x="97" y="3"/>
                  </a:cxn>
                  <a:cxn ang="0">
                    <a:pos x="107" y="11"/>
                  </a:cxn>
                  <a:cxn ang="0">
                    <a:pos x="112" y="24"/>
                  </a:cxn>
                  <a:cxn ang="0">
                    <a:pos x="113" y="40"/>
                  </a:cxn>
                  <a:cxn ang="0">
                    <a:pos x="111" y="51"/>
                  </a:cxn>
                  <a:cxn ang="0">
                    <a:pos x="106" y="59"/>
                  </a:cxn>
                  <a:cxn ang="0">
                    <a:pos x="97" y="64"/>
                  </a:cxn>
                  <a:cxn ang="0">
                    <a:pos x="92" y="66"/>
                  </a:cxn>
                  <a:cxn ang="0">
                    <a:pos x="103" y="69"/>
                  </a:cxn>
                  <a:cxn ang="0">
                    <a:pos x="111" y="75"/>
                  </a:cxn>
                  <a:cxn ang="0">
                    <a:pos x="115" y="83"/>
                  </a:cxn>
                  <a:cxn ang="0">
                    <a:pos x="116" y="97"/>
                  </a:cxn>
                  <a:cxn ang="0">
                    <a:pos x="113" y="113"/>
                  </a:cxn>
                  <a:cxn ang="0">
                    <a:pos x="108" y="124"/>
                  </a:cxn>
                  <a:cxn ang="0">
                    <a:pos x="99" y="130"/>
                  </a:cxn>
                  <a:cxn ang="0">
                    <a:pos x="87" y="133"/>
                  </a:cxn>
                  <a:cxn ang="0">
                    <a:pos x="71" y="134"/>
                  </a:cxn>
                  <a:cxn ang="0">
                    <a:pos x="36" y="29"/>
                  </a:cxn>
                  <a:cxn ang="0">
                    <a:pos x="62" y="54"/>
                  </a:cxn>
                  <a:cxn ang="0">
                    <a:pos x="74" y="51"/>
                  </a:cxn>
                  <a:cxn ang="0">
                    <a:pos x="78" y="40"/>
                  </a:cxn>
                  <a:cxn ang="0">
                    <a:pos x="75" y="32"/>
                  </a:cxn>
                  <a:cxn ang="0">
                    <a:pos x="67" y="29"/>
                  </a:cxn>
                  <a:cxn ang="0">
                    <a:pos x="36" y="78"/>
                  </a:cxn>
                  <a:cxn ang="0">
                    <a:pos x="63" y="104"/>
                  </a:cxn>
                  <a:cxn ang="0">
                    <a:pos x="76" y="102"/>
                  </a:cxn>
                  <a:cxn ang="0">
                    <a:pos x="79" y="98"/>
                  </a:cxn>
                  <a:cxn ang="0">
                    <a:pos x="80" y="91"/>
                  </a:cxn>
                  <a:cxn ang="0">
                    <a:pos x="76" y="81"/>
                  </a:cxn>
                  <a:cxn ang="0">
                    <a:pos x="64" y="78"/>
                  </a:cxn>
                </a:cxnLst>
                <a:rect l="0" t="0" r="r" b="b"/>
                <a:pathLst>
                  <a:path w="116" h="134">
                    <a:moveTo>
                      <a:pt x="0" y="134"/>
                    </a:moveTo>
                    <a:lnTo>
                      <a:pt x="0" y="0"/>
                    </a:lnTo>
                    <a:lnTo>
                      <a:pt x="71" y="0"/>
                    </a:lnTo>
                    <a:lnTo>
                      <a:pt x="81" y="1"/>
                    </a:lnTo>
                    <a:lnTo>
                      <a:pt x="90" y="2"/>
                    </a:lnTo>
                    <a:lnTo>
                      <a:pt x="97" y="3"/>
                    </a:lnTo>
                    <a:lnTo>
                      <a:pt x="103" y="7"/>
                    </a:lnTo>
                    <a:lnTo>
                      <a:pt x="107" y="11"/>
                    </a:lnTo>
                    <a:lnTo>
                      <a:pt x="111" y="17"/>
                    </a:lnTo>
                    <a:lnTo>
                      <a:pt x="112" y="24"/>
                    </a:lnTo>
                    <a:lnTo>
                      <a:pt x="113" y="34"/>
                    </a:lnTo>
                    <a:lnTo>
                      <a:pt x="113" y="40"/>
                    </a:lnTo>
                    <a:lnTo>
                      <a:pt x="112" y="46"/>
                    </a:lnTo>
                    <a:lnTo>
                      <a:pt x="111" y="51"/>
                    </a:lnTo>
                    <a:lnTo>
                      <a:pt x="108" y="55"/>
                    </a:lnTo>
                    <a:lnTo>
                      <a:pt x="106" y="59"/>
                    </a:lnTo>
                    <a:lnTo>
                      <a:pt x="102" y="61"/>
                    </a:lnTo>
                    <a:lnTo>
                      <a:pt x="97" y="64"/>
                    </a:lnTo>
                    <a:lnTo>
                      <a:pt x="92" y="65"/>
                    </a:lnTo>
                    <a:lnTo>
                      <a:pt x="92" y="66"/>
                    </a:lnTo>
                    <a:lnTo>
                      <a:pt x="99" y="67"/>
                    </a:lnTo>
                    <a:lnTo>
                      <a:pt x="103" y="69"/>
                    </a:lnTo>
                    <a:lnTo>
                      <a:pt x="107" y="71"/>
                    </a:lnTo>
                    <a:lnTo>
                      <a:pt x="111" y="75"/>
                    </a:lnTo>
                    <a:lnTo>
                      <a:pt x="112" y="78"/>
                    </a:lnTo>
                    <a:lnTo>
                      <a:pt x="115" y="83"/>
                    </a:lnTo>
                    <a:lnTo>
                      <a:pt x="115" y="89"/>
                    </a:lnTo>
                    <a:lnTo>
                      <a:pt x="116" y="97"/>
                    </a:lnTo>
                    <a:lnTo>
                      <a:pt x="115" y="105"/>
                    </a:lnTo>
                    <a:lnTo>
                      <a:pt x="113" y="113"/>
                    </a:lnTo>
                    <a:lnTo>
                      <a:pt x="111" y="119"/>
                    </a:lnTo>
                    <a:lnTo>
                      <a:pt x="108" y="124"/>
                    </a:lnTo>
                    <a:lnTo>
                      <a:pt x="105" y="128"/>
                    </a:lnTo>
                    <a:lnTo>
                      <a:pt x="99" y="130"/>
                    </a:lnTo>
                    <a:lnTo>
                      <a:pt x="94" y="131"/>
                    </a:lnTo>
                    <a:lnTo>
                      <a:pt x="87" y="133"/>
                    </a:lnTo>
                    <a:lnTo>
                      <a:pt x="80" y="134"/>
                    </a:lnTo>
                    <a:lnTo>
                      <a:pt x="71" y="134"/>
                    </a:lnTo>
                    <a:lnTo>
                      <a:pt x="0" y="134"/>
                    </a:lnTo>
                    <a:close/>
                    <a:moveTo>
                      <a:pt x="36" y="29"/>
                    </a:moveTo>
                    <a:lnTo>
                      <a:pt x="36" y="54"/>
                    </a:lnTo>
                    <a:lnTo>
                      <a:pt x="62" y="54"/>
                    </a:lnTo>
                    <a:lnTo>
                      <a:pt x="70" y="53"/>
                    </a:lnTo>
                    <a:lnTo>
                      <a:pt x="74" y="51"/>
                    </a:lnTo>
                    <a:lnTo>
                      <a:pt x="76" y="48"/>
                    </a:lnTo>
                    <a:lnTo>
                      <a:pt x="78" y="40"/>
                    </a:lnTo>
                    <a:lnTo>
                      <a:pt x="76" y="35"/>
                    </a:lnTo>
                    <a:lnTo>
                      <a:pt x="75" y="32"/>
                    </a:lnTo>
                    <a:lnTo>
                      <a:pt x="73" y="30"/>
                    </a:lnTo>
                    <a:lnTo>
                      <a:pt x="67" y="29"/>
                    </a:lnTo>
                    <a:lnTo>
                      <a:pt x="36" y="29"/>
                    </a:lnTo>
                    <a:close/>
                    <a:moveTo>
                      <a:pt x="36" y="78"/>
                    </a:moveTo>
                    <a:lnTo>
                      <a:pt x="36" y="104"/>
                    </a:lnTo>
                    <a:lnTo>
                      <a:pt x="63" y="104"/>
                    </a:lnTo>
                    <a:lnTo>
                      <a:pt x="71" y="104"/>
                    </a:lnTo>
                    <a:lnTo>
                      <a:pt x="76" y="102"/>
                    </a:lnTo>
                    <a:lnTo>
                      <a:pt x="78" y="99"/>
                    </a:lnTo>
                    <a:lnTo>
                      <a:pt x="79" y="98"/>
                    </a:lnTo>
                    <a:lnTo>
                      <a:pt x="79" y="94"/>
                    </a:lnTo>
                    <a:lnTo>
                      <a:pt x="80" y="91"/>
                    </a:lnTo>
                    <a:lnTo>
                      <a:pt x="79" y="85"/>
                    </a:lnTo>
                    <a:lnTo>
                      <a:pt x="76" y="81"/>
                    </a:lnTo>
                    <a:lnTo>
                      <a:pt x="71" y="78"/>
                    </a:lnTo>
                    <a:lnTo>
                      <a:pt x="64" y="78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21" name="Freeform 601"/>
              <p:cNvSpPr>
                <a:spLocks/>
              </p:cNvSpPr>
              <p:nvPr userDrawn="1"/>
            </p:nvSpPr>
            <p:spPr bwMode="auto">
              <a:xfrm>
                <a:off x="5415" y="3963"/>
                <a:ext cx="41" cy="45"/>
              </a:xfrm>
              <a:custGeom>
                <a:avLst/>
                <a:gdLst/>
                <a:ahLst/>
                <a:cxnLst>
                  <a:cxn ang="0">
                    <a:pos x="50" y="101"/>
                  </a:cxn>
                  <a:cxn ang="0">
                    <a:pos x="50" y="107"/>
                  </a:cxn>
                  <a:cxn ang="0">
                    <a:pos x="48" y="113"/>
                  </a:cxn>
                  <a:cxn ang="0">
                    <a:pos x="46" y="119"/>
                  </a:cxn>
                  <a:cxn ang="0">
                    <a:pos x="42" y="124"/>
                  </a:cxn>
                  <a:cxn ang="0">
                    <a:pos x="38" y="128"/>
                  </a:cxn>
                  <a:cxn ang="0">
                    <a:pos x="35" y="131"/>
                  </a:cxn>
                  <a:cxn ang="0">
                    <a:pos x="29" y="133"/>
                  </a:cxn>
                  <a:cxn ang="0">
                    <a:pos x="24" y="134"/>
                  </a:cxn>
                  <a:cxn ang="0">
                    <a:pos x="0" y="134"/>
                  </a:cxn>
                  <a:cxn ang="0">
                    <a:pos x="0" y="109"/>
                  </a:cxn>
                  <a:cxn ang="0">
                    <a:pos x="2" y="109"/>
                  </a:cxn>
                  <a:cxn ang="0">
                    <a:pos x="6" y="108"/>
                  </a:cxn>
                  <a:cxn ang="0">
                    <a:pos x="11" y="105"/>
                  </a:cxn>
                  <a:cxn ang="0">
                    <a:pos x="13" y="101"/>
                  </a:cxn>
                  <a:cxn ang="0">
                    <a:pos x="14" y="94"/>
                  </a:cxn>
                  <a:cxn ang="0">
                    <a:pos x="14" y="0"/>
                  </a:cxn>
                  <a:cxn ang="0">
                    <a:pos x="122" y="0"/>
                  </a:cxn>
                  <a:cxn ang="0">
                    <a:pos x="122" y="134"/>
                  </a:cxn>
                  <a:cxn ang="0">
                    <a:pos x="86" y="134"/>
                  </a:cxn>
                  <a:cxn ang="0">
                    <a:pos x="86" y="30"/>
                  </a:cxn>
                  <a:cxn ang="0">
                    <a:pos x="50" y="30"/>
                  </a:cxn>
                  <a:cxn ang="0">
                    <a:pos x="50" y="101"/>
                  </a:cxn>
                </a:cxnLst>
                <a:rect l="0" t="0" r="r" b="b"/>
                <a:pathLst>
                  <a:path w="122" h="134">
                    <a:moveTo>
                      <a:pt x="50" y="101"/>
                    </a:moveTo>
                    <a:lnTo>
                      <a:pt x="50" y="107"/>
                    </a:lnTo>
                    <a:lnTo>
                      <a:pt x="48" y="113"/>
                    </a:lnTo>
                    <a:lnTo>
                      <a:pt x="46" y="119"/>
                    </a:lnTo>
                    <a:lnTo>
                      <a:pt x="42" y="124"/>
                    </a:lnTo>
                    <a:lnTo>
                      <a:pt x="38" y="128"/>
                    </a:lnTo>
                    <a:lnTo>
                      <a:pt x="35" y="131"/>
                    </a:lnTo>
                    <a:lnTo>
                      <a:pt x="29" y="133"/>
                    </a:lnTo>
                    <a:lnTo>
                      <a:pt x="24" y="134"/>
                    </a:lnTo>
                    <a:lnTo>
                      <a:pt x="0" y="134"/>
                    </a:lnTo>
                    <a:lnTo>
                      <a:pt x="0" y="109"/>
                    </a:lnTo>
                    <a:lnTo>
                      <a:pt x="2" y="109"/>
                    </a:lnTo>
                    <a:lnTo>
                      <a:pt x="6" y="108"/>
                    </a:lnTo>
                    <a:lnTo>
                      <a:pt x="11" y="105"/>
                    </a:lnTo>
                    <a:lnTo>
                      <a:pt x="13" y="101"/>
                    </a:lnTo>
                    <a:lnTo>
                      <a:pt x="14" y="94"/>
                    </a:lnTo>
                    <a:lnTo>
                      <a:pt x="14" y="0"/>
                    </a:lnTo>
                    <a:lnTo>
                      <a:pt x="122" y="0"/>
                    </a:lnTo>
                    <a:lnTo>
                      <a:pt x="122" y="134"/>
                    </a:lnTo>
                    <a:lnTo>
                      <a:pt x="86" y="134"/>
                    </a:lnTo>
                    <a:lnTo>
                      <a:pt x="86" y="30"/>
                    </a:lnTo>
                    <a:lnTo>
                      <a:pt x="50" y="30"/>
                    </a:lnTo>
                    <a:lnTo>
                      <a:pt x="50" y="101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22" name="Freeform 602"/>
              <p:cNvSpPr>
                <a:spLocks noEditPoints="1"/>
              </p:cNvSpPr>
              <p:nvPr userDrawn="1"/>
            </p:nvSpPr>
            <p:spPr bwMode="auto">
              <a:xfrm>
                <a:off x="5459" y="3963"/>
                <a:ext cx="45" cy="45"/>
              </a:xfrm>
              <a:custGeom>
                <a:avLst/>
                <a:gdLst/>
                <a:ahLst/>
                <a:cxnLst>
                  <a:cxn ang="0">
                    <a:pos x="91" y="110"/>
                  </a:cxn>
                  <a:cxn ang="0">
                    <a:pos x="44" y="110"/>
                  </a:cxn>
                  <a:cxn ang="0">
                    <a:pos x="37" y="134"/>
                  </a:cxn>
                  <a:cxn ang="0">
                    <a:pos x="0" y="134"/>
                  </a:cxn>
                  <a:cxn ang="0">
                    <a:pos x="40" y="0"/>
                  </a:cxn>
                  <a:cxn ang="0">
                    <a:pos x="94" y="0"/>
                  </a:cxn>
                  <a:cxn ang="0">
                    <a:pos x="135" y="134"/>
                  </a:cxn>
                  <a:cxn ang="0">
                    <a:pos x="98" y="134"/>
                  </a:cxn>
                  <a:cxn ang="0">
                    <a:pos x="91" y="110"/>
                  </a:cxn>
                  <a:cxn ang="0">
                    <a:pos x="85" y="85"/>
                  </a:cxn>
                  <a:cxn ang="0">
                    <a:pos x="67" y="27"/>
                  </a:cxn>
                  <a:cxn ang="0">
                    <a:pos x="67" y="27"/>
                  </a:cxn>
                  <a:cxn ang="0">
                    <a:pos x="51" y="85"/>
                  </a:cxn>
                  <a:cxn ang="0">
                    <a:pos x="85" y="85"/>
                  </a:cxn>
                </a:cxnLst>
                <a:rect l="0" t="0" r="r" b="b"/>
                <a:pathLst>
                  <a:path w="135" h="134">
                    <a:moveTo>
                      <a:pt x="91" y="110"/>
                    </a:moveTo>
                    <a:lnTo>
                      <a:pt x="44" y="110"/>
                    </a:lnTo>
                    <a:lnTo>
                      <a:pt x="37" y="134"/>
                    </a:lnTo>
                    <a:lnTo>
                      <a:pt x="0" y="134"/>
                    </a:lnTo>
                    <a:lnTo>
                      <a:pt x="40" y="0"/>
                    </a:lnTo>
                    <a:lnTo>
                      <a:pt x="94" y="0"/>
                    </a:lnTo>
                    <a:lnTo>
                      <a:pt x="135" y="134"/>
                    </a:lnTo>
                    <a:lnTo>
                      <a:pt x="98" y="134"/>
                    </a:lnTo>
                    <a:lnTo>
                      <a:pt x="91" y="110"/>
                    </a:lnTo>
                    <a:close/>
                    <a:moveTo>
                      <a:pt x="85" y="85"/>
                    </a:moveTo>
                    <a:lnTo>
                      <a:pt x="67" y="27"/>
                    </a:lnTo>
                    <a:lnTo>
                      <a:pt x="67" y="27"/>
                    </a:lnTo>
                    <a:lnTo>
                      <a:pt x="51" y="85"/>
                    </a:lnTo>
                    <a:lnTo>
                      <a:pt x="85" y="85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23" name="Freeform 603"/>
              <p:cNvSpPr>
                <a:spLocks noEditPoints="1"/>
              </p:cNvSpPr>
              <p:nvPr userDrawn="1"/>
            </p:nvSpPr>
            <p:spPr bwMode="auto">
              <a:xfrm>
                <a:off x="5503" y="3963"/>
                <a:ext cx="47" cy="57"/>
              </a:xfrm>
              <a:custGeom>
                <a:avLst/>
                <a:gdLst/>
                <a:ahLst/>
                <a:cxnLst>
                  <a:cxn ang="0">
                    <a:pos x="143" y="169"/>
                  </a:cxn>
                  <a:cxn ang="0">
                    <a:pos x="107" y="169"/>
                  </a:cxn>
                  <a:cxn ang="0">
                    <a:pos x="107" y="134"/>
                  </a:cxn>
                  <a:cxn ang="0">
                    <a:pos x="36" y="134"/>
                  </a:cxn>
                  <a:cxn ang="0">
                    <a:pos x="36" y="169"/>
                  </a:cxn>
                  <a:cxn ang="0">
                    <a:pos x="0" y="169"/>
                  </a:cxn>
                  <a:cxn ang="0">
                    <a:pos x="0" y="103"/>
                  </a:cxn>
                  <a:cxn ang="0">
                    <a:pos x="9" y="103"/>
                  </a:cxn>
                  <a:cxn ang="0">
                    <a:pos x="14" y="98"/>
                  </a:cxn>
                  <a:cxn ang="0">
                    <a:pos x="16" y="96"/>
                  </a:cxn>
                  <a:cxn ang="0">
                    <a:pos x="19" y="92"/>
                  </a:cxn>
                  <a:cxn ang="0">
                    <a:pos x="21" y="86"/>
                  </a:cxn>
                  <a:cxn ang="0">
                    <a:pos x="25" y="78"/>
                  </a:cxn>
                  <a:cxn ang="0">
                    <a:pos x="26" y="70"/>
                  </a:cxn>
                  <a:cxn ang="0">
                    <a:pos x="27" y="59"/>
                  </a:cxn>
                  <a:cxn ang="0">
                    <a:pos x="27" y="45"/>
                  </a:cxn>
                  <a:cxn ang="0">
                    <a:pos x="27" y="0"/>
                  </a:cxn>
                  <a:cxn ang="0">
                    <a:pos x="131" y="0"/>
                  </a:cxn>
                  <a:cxn ang="0">
                    <a:pos x="131" y="103"/>
                  </a:cxn>
                  <a:cxn ang="0">
                    <a:pos x="143" y="103"/>
                  </a:cxn>
                  <a:cxn ang="0">
                    <a:pos x="143" y="169"/>
                  </a:cxn>
                  <a:cxn ang="0">
                    <a:pos x="95" y="103"/>
                  </a:cxn>
                  <a:cxn ang="0">
                    <a:pos x="95" y="30"/>
                  </a:cxn>
                  <a:cxn ang="0">
                    <a:pos x="63" y="30"/>
                  </a:cxn>
                  <a:cxn ang="0">
                    <a:pos x="63" y="45"/>
                  </a:cxn>
                  <a:cxn ang="0">
                    <a:pos x="63" y="62"/>
                  </a:cxn>
                  <a:cxn ang="0">
                    <a:pos x="61" y="76"/>
                  </a:cxn>
                  <a:cxn ang="0">
                    <a:pos x="58" y="87"/>
                  </a:cxn>
                  <a:cxn ang="0">
                    <a:pos x="56" y="93"/>
                  </a:cxn>
                  <a:cxn ang="0">
                    <a:pos x="52" y="98"/>
                  </a:cxn>
                  <a:cxn ang="0">
                    <a:pos x="48" y="103"/>
                  </a:cxn>
                  <a:cxn ang="0">
                    <a:pos x="95" y="103"/>
                  </a:cxn>
                </a:cxnLst>
                <a:rect l="0" t="0" r="r" b="b"/>
                <a:pathLst>
                  <a:path w="143" h="169">
                    <a:moveTo>
                      <a:pt x="143" y="169"/>
                    </a:moveTo>
                    <a:lnTo>
                      <a:pt x="107" y="169"/>
                    </a:lnTo>
                    <a:lnTo>
                      <a:pt x="107" y="134"/>
                    </a:lnTo>
                    <a:lnTo>
                      <a:pt x="36" y="134"/>
                    </a:lnTo>
                    <a:lnTo>
                      <a:pt x="36" y="169"/>
                    </a:lnTo>
                    <a:lnTo>
                      <a:pt x="0" y="169"/>
                    </a:lnTo>
                    <a:lnTo>
                      <a:pt x="0" y="103"/>
                    </a:lnTo>
                    <a:lnTo>
                      <a:pt x="9" y="103"/>
                    </a:lnTo>
                    <a:lnTo>
                      <a:pt x="14" y="98"/>
                    </a:lnTo>
                    <a:lnTo>
                      <a:pt x="16" y="96"/>
                    </a:lnTo>
                    <a:lnTo>
                      <a:pt x="19" y="92"/>
                    </a:lnTo>
                    <a:lnTo>
                      <a:pt x="21" y="86"/>
                    </a:lnTo>
                    <a:lnTo>
                      <a:pt x="25" y="78"/>
                    </a:lnTo>
                    <a:lnTo>
                      <a:pt x="26" y="70"/>
                    </a:lnTo>
                    <a:lnTo>
                      <a:pt x="27" y="59"/>
                    </a:lnTo>
                    <a:lnTo>
                      <a:pt x="27" y="45"/>
                    </a:lnTo>
                    <a:lnTo>
                      <a:pt x="27" y="0"/>
                    </a:lnTo>
                    <a:lnTo>
                      <a:pt x="131" y="0"/>
                    </a:lnTo>
                    <a:lnTo>
                      <a:pt x="131" y="103"/>
                    </a:lnTo>
                    <a:lnTo>
                      <a:pt x="143" y="103"/>
                    </a:lnTo>
                    <a:lnTo>
                      <a:pt x="143" y="169"/>
                    </a:lnTo>
                    <a:close/>
                    <a:moveTo>
                      <a:pt x="95" y="103"/>
                    </a:moveTo>
                    <a:lnTo>
                      <a:pt x="95" y="30"/>
                    </a:lnTo>
                    <a:lnTo>
                      <a:pt x="63" y="30"/>
                    </a:lnTo>
                    <a:lnTo>
                      <a:pt x="63" y="45"/>
                    </a:lnTo>
                    <a:lnTo>
                      <a:pt x="63" y="62"/>
                    </a:lnTo>
                    <a:lnTo>
                      <a:pt x="61" y="76"/>
                    </a:lnTo>
                    <a:lnTo>
                      <a:pt x="58" y="87"/>
                    </a:lnTo>
                    <a:lnTo>
                      <a:pt x="56" y="93"/>
                    </a:lnTo>
                    <a:lnTo>
                      <a:pt x="52" y="98"/>
                    </a:lnTo>
                    <a:lnTo>
                      <a:pt x="48" y="103"/>
                    </a:lnTo>
                    <a:lnTo>
                      <a:pt x="95" y="103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24" name="Freeform 604"/>
              <p:cNvSpPr>
                <a:spLocks/>
              </p:cNvSpPr>
              <p:nvPr userDrawn="1"/>
            </p:nvSpPr>
            <p:spPr bwMode="auto">
              <a:xfrm>
                <a:off x="5554" y="3963"/>
                <a:ext cx="39" cy="45"/>
              </a:xfrm>
              <a:custGeom>
                <a:avLst/>
                <a:gdLst/>
                <a:ahLst/>
                <a:cxnLst>
                  <a:cxn ang="0">
                    <a:pos x="118" y="0"/>
                  </a:cxn>
                  <a:cxn ang="0">
                    <a:pos x="118" y="134"/>
                  </a:cxn>
                  <a:cxn ang="0">
                    <a:pos x="82" y="134"/>
                  </a:cxn>
                  <a:cxn ang="0">
                    <a:pos x="85" y="51"/>
                  </a:cxn>
                  <a:cxn ang="0">
                    <a:pos x="85" y="51"/>
                  </a:cxn>
                  <a:cxn ang="0">
                    <a:pos x="36" y="134"/>
                  </a:cxn>
                  <a:cxn ang="0">
                    <a:pos x="0" y="134"/>
                  </a:cxn>
                  <a:cxn ang="0">
                    <a:pos x="0" y="0"/>
                  </a:cxn>
                  <a:cxn ang="0">
                    <a:pos x="36" y="0"/>
                  </a:cxn>
                  <a:cxn ang="0">
                    <a:pos x="33" y="82"/>
                  </a:cxn>
                  <a:cxn ang="0">
                    <a:pos x="33" y="82"/>
                  </a:cxn>
                  <a:cxn ang="0">
                    <a:pos x="82" y="0"/>
                  </a:cxn>
                  <a:cxn ang="0">
                    <a:pos x="118" y="0"/>
                  </a:cxn>
                </a:cxnLst>
                <a:rect l="0" t="0" r="r" b="b"/>
                <a:pathLst>
                  <a:path w="118" h="134">
                    <a:moveTo>
                      <a:pt x="118" y="0"/>
                    </a:moveTo>
                    <a:lnTo>
                      <a:pt x="118" y="134"/>
                    </a:lnTo>
                    <a:lnTo>
                      <a:pt x="82" y="134"/>
                    </a:lnTo>
                    <a:lnTo>
                      <a:pt x="85" y="51"/>
                    </a:lnTo>
                    <a:lnTo>
                      <a:pt x="85" y="51"/>
                    </a:lnTo>
                    <a:lnTo>
                      <a:pt x="36" y="134"/>
                    </a:lnTo>
                    <a:lnTo>
                      <a:pt x="0" y="134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82" y="0"/>
                    </a:lnTo>
                    <a:lnTo>
                      <a:pt x="118" y="0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25" name="Freeform 605"/>
              <p:cNvSpPr>
                <a:spLocks noEditPoints="1"/>
              </p:cNvSpPr>
              <p:nvPr userDrawn="1"/>
            </p:nvSpPr>
            <p:spPr bwMode="auto">
              <a:xfrm>
                <a:off x="5600" y="3963"/>
                <a:ext cx="39" cy="4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0" y="1"/>
                  </a:cxn>
                  <a:cxn ang="0">
                    <a:pos x="96" y="3"/>
                  </a:cxn>
                  <a:cxn ang="0">
                    <a:pos x="107" y="11"/>
                  </a:cxn>
                  <a:cxn ang="0">
                    <a:pos x="112" y="24"/>
                  </a:cxn>
                  <a:cxn ang="0">
                    <a:pos x="112" y="40"/>
                  </a:cxn>
                  <a:cxn ang="0">
                    <a:pos x="110" y="51"/>
                  </a:cxn>
                  <a:cxn ang="0">
                    <a:pos x="106" y="59"/>
                  </a:cxn>
                  <a:cxn ang="0">
                    <a:pos x="97" y="64"/>
                  </a:cxn>
                  <a:cxn ang="0">
                    <a:pos x="91" y="66"/>
                  </a:cxn>
                  <a:cxn ang="0">
                    <a:pos x="102" y="69"/>
                  </a:cxn>
                  <a:cxn ang="0">
                    <a:pos x="110" y="75"/>
                  </a:cxn>
                  <a:cxn ang="0">
                    <a:pos x="113" y="83"/>
                  </a:cxn>
                  <a:cxn ang="0">
                    <a:pos x="115" y="97"/>
                  </a:cxn>
                  <a:cxn ang="0">
                    <a:pos x="112" y="113"/>
                  </a:cxn>
                  <a:cxn ang="0">
                    <a:pos x="107" y="124"/>
                  </a:cxn>
                  <a:cxn ang="0">
                    <a:pos x="99" y="130"/>
                  </a:cxn>
                  <a:cxn ang="0">
                    <a:pos x="86" y="133"/>
                  </a:cxn>
                  <a:cxn ang="0">
                    <a:pos x="70" y="134"/>
                  </a:cxn>
                  <a:cxn ang="0">
                    <a:pos x="36" y="29"/>
                  </a:cxn>
                  <a:cxn ang="0">
                    <a:pos x="62" y="54"/>
                  </a:cxn>
                  <a:cxn ang="0">
                    <a:pos x="74" y="51"/>
                  </a:cxn>
                  <a:cxn ang="0">
                    <a:pos x="76" y="40"/>
                  </a:cxn>
                  <a:cxn ang="0">
                    <a:pos x="75" y="32"/>
                  </a:cxn>
                  <a:cxn ang="0">
                    <a:pos x="65" y="29"/>
                  </a:cxn>
                  <a:cxn ang="0">
                    <a:pos x="36" y="78"/>
                  </a:cxn>
                  <a:cxn ang="0">
                    <a:pos x="63" y="104"/>
                  </a:cxn>
                  <a:cxn ang="0">
                    <a:pos x="75" y="102"/>
                  </a:cxn>
                  <a:cxn ang="0">
                    <a:pos x="78" y="98"/>
                  </a:cxn>
                  <a:cxn ang="0">
                    <a:pos x="79" y="91"/>
                  </a:cxn>
                  <a:cxn ang="0">
                    <a:pos x="75" y="81"/>
                  </a:cxn>
                  <a:cxn ang="0">
                    <a:pos x="63" y="78"/>
                  </a:cxn>
                </a:cxnLst>
                <a:rect l="0" t="0" r="r" b="b"/>
                <a:pathLst>
                  <a:path w="115" h="134">
                    <a:moveTo>
                      <a:pt x="0" y="134"/>
                    </a:moveTo>
                    <a:lnTo>
                      <a:pt x="0" y="0"/>
                    </a:lnTo>
                    <a:lnTo>
                      <a:pt x="70" y="0"/>
                    </a:lnTo>
                    <a:lnTo>
                      <a:pt x="80" y="1"/>
                    </a:lnTo>
                    <a:lnTo>
                      <a:pt x="89" y="2"/>
                    </a:lnTo>
                    <a:lnTo>
                      <a:pt x="96" y="3"/>
                    </a:lnTo>
                    <a:lnTo>
                      <a:pt x="102" y="7"/>
                    </a:lnTo>
                    <a:lnTo>
                      <a:pt x="107" y="11"/>
                    </a:lnTo>
                    <a:lnTo>
                      <a:pt x="110" y="17"/>
                    </a:lnTo>
                    <a:lnTo>
                      <a:pt x="112" y="24"/>
                    </a:lnTo>
                    <a:lnTo>
                      <a:pt x="112" y="34"/>
                    </a:lnTo>
                    <a:lnTo>
                      <a:pt x="112" y="40"/>
                    </a:lnTo>
                    <a:lnTo>
                      <a:pt x="111" y="46"/>
                    </a:lnTo>
                    <a:lnTo>
                      <a:pt x="110" y="51"/>
                    </a:lnTo>
                    <a:lnTo>
                      <a:pt x="108" y="55"/>
                    </a:lnTo>
                    <a:lnTo>
                      <a:pt x="106" y="59"/>
                    </a:lnTo>
                    <a:lnTo>
                      <a:pt x="102" y="61"/>
                    </a:lnTo>
                    <a:lnTo>
                      <a:pt x="97" y="64"/>
                    </a:lnTo>
                    <a:lnTo>
                      <a:pt x="91" y="65"/>
                    </a:lnTo>
                    <a:lnTo>
                      <a:pt x="91" y="66"/>
                    </a:lnTo>
                    <a:lnTo>
                      <a:pt x="97" y="67"/>
                    </a:lnTo>
                    <a:lnTo>
                      <a:pt x="102" y="69"/>
                    </a:lnTo>
                    <a:lnTo>
                      <a:pt x="107" y="71"/>
                    </a:lnTo>
                    <a:lnTo>
                      <a:pt x="110" y="75"/>
                    </a:lnTo>
                    <a:lnTo>
                      <a:pt x="112" y="78"/>
                    </a:lnTo>
                    <a:lnTo>
                      <a:pt x="113" y="83"/>
                    </a:lnTo>
                    <a:lnTo>
                      <a:pt x="115" y="89"/>
                    </a:lnTo>
                    <a:lnTo>
                      <a:pt x="115" y="97"/>
                    </a:lnTo>
                    <a:lnTo>
                      <a:pt x="113" y="105"/>
                    </a:lnTo>
                    <a:lnTo>
                      <a:pt x="112" y="113"/>
                    </a:lnTo>
                    <a:lnTo>
                      <a:pt x="110" y="119"/>
                    </a:lnTo>
                    <a:lnTo>
                      <a:pt x="107" y="124"/>
                    </a:lnTo>
                    <a:lnTo>
                      <a:pt x="103" y="128"/>
                    </a:lnTo>
                    <a:lnTo>
                      <a:pt x="99" y="130"/>
                    </a:lnTo>
                    <a:lnTo>
                      <a:pt x="92" y="131"/>
                    </a:lnTo>
                    <a:lnTo>
                      <a:pt x="86" y="133"/>
                    </a:lnTo>
                    <a:lnTo>
                      <a:pt x="79" y="134"/>
                    </a:lnTo>
                    <a:lnTo>
                      <a:pt x="70" y="134"/>
                    </a:lnTo>
                    <a:lnTo>
                      <a:pt x="0" y="134"/>
                    </a:lnTo>
                    <a:close/>
                    <a:moveTo>
                      <a:pt x="36" y="29"/>
                    </a:moveTo>
                    <a:lnTo>
                      <a:pt x="36" y="54"/>
                    </a:lnTo>
                    <a:lnTo>
                      <a:pt x="62" y="54"/>
                    </a:lnTo>
                    <a:lnTo>
                      <a:pt x="69" y="53"/>
                    </a:lnTo>
                    <a:lnTo>
                      <a:pt x="74" y="51"/>
                    </a:lnTo>
                    <a:lnTo>
                      <a:pt x="76" y="48"/>
                    </a:lnTo>
                    <a:lnTo>
                      <a:pt x="76" y="40"/>
                    </a:lnTo>
                    <a:lnTo>
                      <a:pt x="76" y="35"/>
                    </a:lnTo>
                    <a:lnTo>
                      <a:pt x="75" y="32"/>
                    </a:lnTo>
                    <a:lnTo>
                      <a:pt x="71" y="30"/>
                    </a:lnTo>
                    <a:lnTo>
                      <a:pt x="65" y="29"/>
                    </a:lnTo>
                    <a:lnTo>
                      <a:pt x="36" y="29"/>
                    </a:lnTo>
                    <a:close/>
                    <a:moveTo>
                      <a:pt x="36" y="78"/>
                    </a:moveTo>
                    <a:lnTo>
                      <a:pt x="36" y="104"/>
                    </a:lnTo>
                    <a:lnTo>
                      <a:pt x="63" y="104"/>
                    </a:lnTo>
                    <a:lnTo>
                      <a:pt x="70" y="104"/>
                    </a:lnTo>
                    <a:lnTo>
                      <a:pt x="75" y="102"/>
                    </a:lnTo>
                    <a:lnTo>
                      <a:pt x="76" y="99"/>
                    </a:lnTo>
                    <a:lnTo>
                      <a:pt x="78" y="98"/>
                    </a:lnTo>
                    <a:lnTo>
                      <a:pt x="79" y="94"/>
                    </a:lnTo>
                    <a:lnTo>
                      <a:pt x="79" y="91"/>
                    </a:lnTo>
                    <a:lnTo>
                      <a:pt x="78" y="85"/>
                    </a:lnTo>
                    <a:lnTo>
                      <a:pt x="75" y="81"/>
                    </a:lnTo>
                    <a:lnTo>
                      <a:pt x="70" y="78"/>
                    </a:lnTo>
                    <a:lnTo>
                      <a:pt x="63" y="78"/>
                    </a:lnTo>
                    <a:lnTo>
                      <a:pt x="36" y="78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26" name="Freeform 606"/>
              <p:cNvSpPr>
                <a:spLocks noEditPoints="1"/>
              </p:cNvSpPr>
              <p:nvPr userDrawn="1"/>
            </p:nvSpPr>
            <p:spPr bwMode="auto">
              <a:xfrm>
                <a:off x="5643" y="3963"/>
                <a:ext cx="41" cy="45"/>
              </a:xfrm>
              <a:custGeom>
                <a:avLst/>
                <a:gdLst/>
                <a:ahLst/>
                <a:cxnLst>
                  <a:cxn ang="0">
                    <a:pos x="50" y="137"/>
                  </a:cxn>
                  <a:cxn ang="0">
                    <a:pos x="32" y="135"/>
                  </a:cxn>
                  <a:cxn ang="0">
                    <a:pos x="17" y="127"/>
                  </a:cxn>
                  <a:cxn ang="0">
                    <a:pos x="6" y="116"/>
                  </a:cxn>
                  <a:cxn ang="0">
                    <a:pos x="1" y="99"/>
                  </a:cxn>
                  <a:cxn ang="0">
                    <a:pos x="0" y="50"/>
                  </a:cxn>
                  <a:cxn ang="0">
                    <a:pos x="1" y="36"/>
                  </a:cxn>
                  <a:cxn ang="0">
                    <a:pos x="4" y="25"/>
                  </a:cxn>
                  <a:cxn ang="0">
                    <a:pos x="10" y="16"/>
                  </a:cxn>
                  <a:cxn ang="0">
                    <a:pos x="17" y="10"/>
                  </a:cxn>
                  <a:cxn ang="0">
                    <a:pos x="37" y="3"/>
                  </a:cxn>
                  <a:cxn ang="0">
                    <a:pos x="61" y="0"/>
                  </a:cxn>
                  <a:cxn ang="0">
                    <a:pos x="86" y="3"/>
                  </a:cxn>
                  <a:cxn ang="0">
                    <a:pos x="106" y="10"/>
                  </a:cxn>
                  <a:cxn ang="0">
                    <a:pos x="113" y="16"/>
                  </a:cxn>
                  <a:cxn ang="0">
                    <a:pos x="119" y="25"/>
                  </a:cxn>
                  <a:cxn ang="0">
                    <a:pos x="122" y="36"/>
                  </a:cxn>
                  <a:cxn ang="0">
                    <a:pos x="123" y="50"/>
                  </a:cxn>
                  <a:cxn ang="0">
                    <a:pos x="123" y="99"/>
                  </a:cxn>
                  <a:cxn ang="0">
                    <a:pos x="117" y="116"/>
                  </a:cxn>
                  <a:cxn ang="0">
                    <a:pos x="106" y="127"/>
                  </a:cxn>
                  <a:cxn ang="0">
                    <a:pos x="91" y="135"/>
                  </a:cxn>
                  <a:cxn ang="0">
                    <a:pos x="72" y="137"/>
                  </a:cxn>
                  <a:cxn ang="0">
                    <a:pos x="61" y="106"/>
                  </a:cxn>
                  <a:cxn ang="0">
                    <a:pos x="74" y="105"/>
                  </a:cxn>
                  <a:cxn ang="0">
                    <a:pos x="81" y="101"/>
                  </a:cxn>
                  <a:cxn ang="0">
                    <a:pos x="85" y="95"/>
                  </a:cxn>
                  <a:cxn ang="0">
                    <a:pos x="86" y="84"/>
                  </a:cxn>
                  <a:cxn ang="0">
                    <a:pos x="86" y="47"/>
                  </a:cxn>
                  <a:cxn ang="0">
                    <a:pos x="83" y="39"/>
                  </a:cxn>
                  <a:cxn ang="0">
                    <a:pos x="79" y="34"/>
                  </a:cxn>
                  <a:cxn ang="0">
                    <a:pos x="69" y="32"/>
                  </a:cxn>
                  <a:cxn ang="0">
                    <a:pos x="54" y="32"/>
                  </a:cxn>
                  <a:cxn ang="0">
                    <a:pos x="44" y="34"/>
                  </a:cxn>
                  <a:cxn ang="0">
                    <a:pos x="39" y="39"/>
                  </a:cxn>
                  <a:cxn ang="0">
                    <a:pos x="37" y="47"/>
                  </a:cxn>
                  <a:cxn ang="0">
                    <a:pos x="37" y="84"/>
                  </a:cxn>
                  <a:cxn ang="0">
                    <a:pos x="38" y="95"/>
                  </a:cxn>
                  <a:cxn ang="0">
                    <a:pos x="42" y="101"/>
                  </a:cxn>
                  <a:cxn ang="0">
                    <a:pos x="49" y="105"/>
                  </a:cxn>
                  <a:cxn ang="0">
                    <a:pos x="61" y="106"/>
                  </a:cxn>
                </a:cxnLst>
                <a:rect l="0" t="0" r="r" b="b"/>
                <a:pathLst>
                  <a:path w="123" h="137">
                    <a:moveTo>
                      <a:pt x="61" y="137"/>
                    </a:moveTo>
                    <a:lnTo>
                      <a:pt x="50" y="137"/>
                    </a:lnTo>
                    <a:lnTo>
                      <a:pt x="40" y="136"/>
                    </a:lnTo>
                    <a:lnTo>
                      <a:pt x="32" y="135"/>
                    </a:lnTo>
                    <a:lnTo>
                      <a:pt x="24" y="131"/>
                    </a:lnTo>
                    <a:lnTo>
                      <a:pt x="17" y="127"/>
                    </a:lnTo>
                    <a:lnTo>
                      <a:pt x="11" y="122"/>
                    </a:lnTo>
                    <a:lnTo>
                      <a:pt x="6" y="116"/>
                    </a:lnTo>
                    <a:lnTo>
                      <a:pt x="2" y="109"/>
                    </a:lnTo>
                    <a:lnTo>
                      <a:pt x="1" y="99"/>
                    </a:lnTo>
                    <a:lnTo>
                      <a:pt x="0" y="88"/>
                    </a:lnTo>
                    <a:lnTo>
                      <a:pt x="0" y="50"/>
                    </a:lnTo>
                    <a:lnTo>
                      <a:pt x="0" y="42"/>
                    </a:lnTo>
                    <a:lnTo>
                      <a:pt x="1" y="36"/>
                    </a:lnTo>
                    <a:lnTo>
                      <a:pt x="2" y="30"/>
                    </a:lnTo>
                    <a:lnTo>
                      <a:pt x="4" y="25"/>
                    </a:lnTo>
                    <a:lnTo>
                      <a:pt x="6" y="20"/>
                    </a:lnTo>
                    <a:lnTo>
                      <a:pt x="10" y="16"/>
                    </a:lnTo>
                    <a:lnTo>
                      <a:pt x="13" y="13"/>
                    </a:lnTo>
                    <a:lnTo>
                      <a:pt x="17" y="10"/>
                    </a:lnTo>
                    <a:lnTo>
                      <a:pt x="27" y="5"/>
                    </a:lnTo>
                    <a:lnTo>
                      <a:pt x="37" y="3"/>
                    </a:lnTo>
                    <a:lnTo>
                      <a:pt x="48" y="2"/>
                    </a:lnTo>
                    <a:lnTo>
                      <a:pt x="61" y="0"/>
                    </a:lnTo>
                    <a:lnTo>
                      <a:pt x="75" y="2"/>
                    </a:lnTo>
                    <a:lnTo>
                      <a:pt x="86" y="3"/>
                    </a:lnTo>
                    <a:lnTo>
                      <a:pt x="96" y="5"/>
                    </a:lnTo>
                    <a:lnTo>
                      <a:pt x="106" y="10"/>
                    </a:lnTo>
                    <a:lnTo>
                      <a:pt x="109" y="13"/>
                    </a:lnTo>
                    <a:lnTo>
                      <a:pt x="113" y="16"/>
                    </a:lnTo>
                    <a:lnTo>
                      <a:pt x="117" y="20"/>
                    </a:lnTo>
                    <a:lnTo>
                      <a:pt x="119" y="25"/>
                    </a:lnTo>
                    <a:lnTo>
                      <a:pt x="120" y="30"/>
                    </a:lnTo>
                    <a:lnTo>
                      <a:pt x="122" y="36"/>
                    </a:lnTo>
                    <a:lnTo>
                      <a:pt x="123" y="42"/>
                    </a:lnTo>
                    <a:lnTo>
                      <a:pt x="123" y="50"/>
                    </a:lnTo>
                    <a:lnTo>
                      <a:pt x="123" y="88"/>
                    </a:lnTo>
                    <a:lnTo>
                      <a:pt x="123" y="99"/>
                    </a:lnTo>
                    <a:lnTo>
                      <a:pt x="120" y="109"/>
                    </a:lnTo>
                    <a:lnTo>
                      <a:pt x="117" y="116"/>
                    </a:lnTo>
                    <a:lnTo>
                      <a:pt x="112" y="122"/>
                    </a:lnTo>
                    <a:lnTo>
                      <a:pt x="106" y="127"/>
                    </a:lnTo>
                    <a:lnTo>
                      <a:pt x="98" y="131"/>
                    </a:lnTo>
                    <a:lnTo>
                      <a:pt x="91" y="135"/>
                    </a:lnTo>
                    <a:lnTo>
                      <a:pt x="82" y="136"/>
                    </a:lnTo>
                    <a:lnTo>
                      <a:pt x="72" y="137"/>
                    </a:lnTo>
                    <a:lnTo>
                      <a:pt x="61" y="137"/>
                    </a:lnTo>
                    <a:close/>
                    <a:moveTo>
                      <a:pt x="61" y="106"/>
                    </a:moveTo>
                    <a:lnTo>
                      <a:pt x="69" y="105"/>
                    </a:lnTo>
                    <a:lnTo>
                      <a:pt x="74" y="105"/>
                    </a:lnTo>
                    <a:lnTo>
                      <a:pt x="79" y="104"/>
                    </a:lnTo>
                    <a:lnTo>
                      <a:pt x="81" y="101"/>
                    </a:lnTo>
                    <a:lnTo>
                      <a:pt x="83" y="99"/>
                    </a:lnTo>
                    <a:lnTo>
                      <a:pt x="85" y="95"/>
                    </a:lnTo>
                    <a:lnTo>
                      <a:pt x="86" y="90"/>
                    </a:lnTo>
                    <a:lnTo>
                      <a:pt x="86" y="84"/>
                    </a:lnTo>
                    <a:lnTo>
                      <a:pt x="86" y="53"/>
                    </a:lnTo>
                    <a:lnTo>
                      <a:pt x="86" y="47"/>
                    </a:lnTo>
                    <a:lnTo>
                      <a:pt x="85" y="42"/>
                    </a:lnTo>
                    <a:lnTo>
                      <a:pt x="83" y="39"/>
                    </a:lnTo>
                    <a:lnTo>
                      <a:pt x="81" y="36"/>
                    </a:lnTo>
                    <a:lnTo>
                      <a:pt x="79" y="34"/>
                    </a:lnTo>
                    <a:lnTo>
                      <a:pt x="74" y="32"/>
                    </a:lnTo>
                    <a:lnTo>
                      <a:pt x="69" y="32"/>
                    </a:lnTo>
                    <a:lnTo>
                      <a:pt x="61" y="32"/>
                    </a:lnTo>
                    <a:lnTo>
                      <a:pt x="54" y="32"/>
                    </a:lnTo>
                    <a:lnTo>
                      <a:pt x="49" y="32"/>
                    </a:lnTo>
                    <a:lnTo>
                      <a:pt x="44" y="34"/>
                    </a:lnTo>
                    <a:lnTo>
                      <a:pt x="42" y="36"/>
                    </a:lnTo>
                    <a:lnTo>
                      <a:pt x="39" y="39"/>
                    </a:lnTo>
                    <a:lnTo>
                      <a:pt x="38" y="42"/>
                    </a:lnTo>
                    <a:lnTo>
                      <a:pt x="37" y="47"/>
                    </a:lnTo>
                    <a:lnTo>
                      <a:pt x="37" y="53"/>
                    </a:lnTo>
                    <a:lnTo>
                      <a:pt x="37" y="84"/>
                    </a:lnTo>
                    <a:lnTo>
                      <a:pt x="37" y="90"/>
                    </a:lnTo>
                    <a:lnTo>
                      <a:pt x="38" y="95"/>
                    </a:lnTo>
                    <a:lnTo>
                      <a:pt x="39" y="99"/>
                    </a:lnTo>
                    <a:lnTo>
                      <a:pt x="42" y="101"/>
                    </a:lnTo>
                    <a:lnTo>
                      <a:pt x="44" y="104"/>
                    </a:lnTo>
                    <a:lnTo>
                      <a:pt x="49" y="105"/>
                    </a:lnTo>
                    <a:lnTo>
                      <a:pt x="54" y="105"/>
                    </a:lnTo>
                    <a:lnTo>
                      <a:pt x="61" y="106"/>
                    </a:lnTo>
                    <a:close/>
                  </a:path>
                </a:pathLst>
              </a:custGeom>
              <a:solidFill>
                <a:srgbClr val="E31E2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5728" name="Freeform 608"/>
            <p:cNvSpPr>
              <a:spLocks/>
            </p:cNvSpPr>
            <p:nvPr userDrawn="1"/>
          </p:nvSpPr>
          <p:spPr bwMode="auto">
            <a:xfrm>
              <a:off x="9029700" y="6291263"/>
              <a:ext cx="61913" cy="71437"/>
            </a:xfrm>
            <a:custGeom>
              <a:avLst/>
              <a:gdLst/>
              <a:ahLst/>
              <a:cxnLst>
                <a:cxn ang="0">
                  <a:pos x="118" y="98"/>
                </a:cxn>
                <a:cxn ang="0">
                  <a:pos x="116" y="109"/>
                </a:cxn>
                <a:cxn ang="0">
                  <a:pos x="111" y="122"/>
                </a:cxn>
                <a:cxn ang="0">
                  <a:pos x="100" y="131"/>
                </a:cxn>
                <a:cxn ang="0">
                  <a:pos x="85" y="136"/>
                </a:cxn>
                <a:cxn ang="0">
                  <a:pos x="73" y="137"/>
                </a:cxn>
                <a:cxn ang="0">
                  <a:pos x="54" y="137"/>
                </a:cxn>
                <a:cxn ang="0">
                  <a:pos x="42" y="136"/>
                </a:cxn>
                <a:cxn ang="0">
                  <a:pos x="28" y="135"/>
                </a:cxn>
                <a:cxn ang="0">
                  <a:pos x="19" y="130"/>
                </a:cxn>
                <a:cxn ang="0">
                  <a:pos x="10" y="122"/>
                </a:cxn>
                <a:cxn ang="0">
                  <a:pos x="4" y="111"/>
                </a:cxn>
                <a:cxn ang="0">
                  <a:pos x="0" y="95"/>
                </a:cxn>
                <a:cxn ang="0">
                  <a:pos x="0" y="51"/>
                </a:cxn>
                <a:cxn ang="0">
                  <a:pos x="3" y="29"/>
                </a:cxn>
                <a:cxn ang="0">
                  <a:pos x="11" y="15"/>
                </a:cxn>
                <a:cxn ang="0">
                  <a:pos x="25" y="7"/>
                </a:cxn>
                <a:cxn ang="0">
                  <a:pos x="42" y="2"/>
                </a:cxn>
                <a:cxn ang="0">
                  <a:pos x="63" y="0"/>
                </a:cxn>
                <a:cxn ang="0">
                  <a:pos x="83" y="2"/>
                </a:cxn>
                <a:cxn ang="0">
                  <a:pos x="99" y="5"/>
                </a:cxn>
                <a:cxn ang="0">
                  <a:pos x="110" y="12"/>
                </a:cxn>
                <a:cxn ang="0">
                  <a:pos x="116" y="25"/>
                </a:cxn>
                <a:cxn ang="0">
                  <a:pos x="118" y="45"/>
                </a:cxn>
                <a:cxn ang="0">
                  <a:pos x="81" y="50"/>
                </a:cxn>
                <a:cxn ang="0">
                  <a:pos x="80" y="41"/>
                </a:cxn>
                <a:cxn ang="0">
                  <a:pos x="76" y="35"/>
                </a:cxn>
                <a:cxn ang="0">
                  <a:pos x="71" y="32"/>
                </a:cxn>
                <a:cxn ang="0">
                  <a:pos x="64" y="32"/>
                </a:cxn>
                <a:cxn ang="0">
                  <a:pos x="53" y="32"/>
                </a:cxn>
                <a:cxn ang="0">
                  <a:pos x="43" y="35"/>
                </a:cxn>
                <a:cxn ang="0">
                  <a:pos x="40" y="40"/>
                </a:cxn>
                <a:cxn ang="0">
                  <a:pos x="37" y="51"/>
                </a:cxn>
                <a:cxn ang="0">
                  <a:pos x="37" y="78"/>
                </a:cxn>
                <a:cxn ang="0">
                  <a:pos x="37" y="89"/>
                </a:cxn>
                <a:cxn ang="0">
                  <a:pos x="38" y="96"/>
                </a:cxn>
                <a:cxn ang="0">
                  <a:pos x="42" y="101"/>
                </a:cxn>
                <a:cxn ang="0">
                  <a:pos x="49" y="105"/>
                </a:cxn>
                <a:cxn ang="0">
                  <a:pos x="59" y="106"/>
                </a:cxn>
                <a:cxn ang="0">
                  <a:pos x="76" y="103"/>
                </a:cxn>
                <a:cxn ang="0">
                  <a:pos x="80" y="98"/>
                </a:cxn>
                <a:cxn ang="0">
                  <a:pos x="81" y="89"/>
                </a:cxn>
                <a:cxn ang="0">
                  <a:pos x="118" y="85"/>
                </a:cxn>
              </a:cxnLst>
              <a:rect l="0" t="0" r="r" b="b"/>
              <a:pathLst>
                <a:path w="118" h="137">
                  <a:moveTo>
                    <a:pt x="118" y="89"/>
                  </a:moveTo>
                  <a:lnTo>
                    <a:pt x="118" y="98"/>
                  </a:lnTo>
                  <a:lnTo>
                    <a:pt x="117" y="104"/>
                  </a:lnTo>
                  <a:lnTo>
                    <a:pt x="116" y="109"/>
                  </a:lnTo>
                  <a:lnTo>
                    <a:pt x="115" y="116"/>
                  </a:lnTo>
                  <a:lnTo>
                    <a:pt x="111" y="122"/>
                  </a:lnTo>
                  <a:lnTo>
                    <a:pt x="106" y="127"/>
                  </a:lnTo>
                  <a:lnTo>
                    <a:pt x="100" y="131"/>
                  </a:lnTo>
                  <a:lnTo>
                    <a:pt x="92" y="133"/>
                  </a:lnTo>
                  <a:lnTo>
                    <a:pt x="85" y="136"/>
                  </a:lnTo>
                  <a:lnTo>
                    <a:pt x="79" y="137"/>
                  </a:lnTo>
                  <a:lnTo>
                    <a:pt x="73" y="137"/>
                  </a:lnTo>
                  <a:lnTo>
                    <a:pt x="63" y="137"/>
                  </a:lnTo>
                  <a:lnTo>
                    <a:pt x="54" y="137"/>
                  </a:lnTo>
                  <a:lnTo>
                    <a:pt x="48" y="137"/>
                  </a:lnTo>
                  <a:lnTo>
                    <a:pt x="42" y="136"/>
                  </a:lnTo>
                  <a:lnTo>
                    <a:pt x="35" y="136"/>
                  </a:lnTo>
                  <a:lnTo>
                    <a:pt x="28" y="135"/>
                  </a:lnTo>
                  <a:lnTo>
                    <a:pt x="24" y="132"/>
                  </a:lnTo>
                  <a:lnTo>
                    <a:pt x="19" y="130"/>
                  </a:lnTo>
                  <a:lnTo>
                    <a:pt x="14" y="127"/>
                  </a:lnTo>
                  <a:lnTo>
                    <a:pt x="10" y="122"/>
                  </a:lnTo>
                  <a:lnTo>
                    <a:pt x="6" y="117"/>
                  </a:lnTo>
                  <a:lnTo>
                    <a:pt x="4" y="111"/>
                  </a:lnTo>
                  <a:lnTo>
                    <a:pt x="1" y="104"/>
                  </a:lnTo>
                  <a:lnTo>
                    <a:pt x="0" y="95"/>
                  </a:lnTo>
                  <a:lnTo>
                    <a:pt x="0" y="87"/>
                  </a:lnTo>
                  <a:lnTo>
                    <a:pt x="0" y="51"/>
                  </a:lnTo>
                  <a:lnTo>
                    <a:pt x="1" y="40"/>
                  </a:lnTo>
                  <a:lnTo>
                    <a:pt x="3" y="29"/>
                  </a:lnTo>
                  <a:lnTo>
                    <a:pt x="6" y="21"/>
                  </a:lnTo>
                  <a:lnTo>
                    <a:pt x="11" y="15"/>
                  </a:lnTo>
                  <a:lnTo>
                    <a:pt x="16" y="10"/>
                  </a:lnTo>
                  <a:lnTo>
                    <a:pt x="25" y="7"/>
                  </a:lnTo>
                  <a:lnTo>
                    <a:pt x="32" y="3"/>
                  </a:lnTo>
                  <a:lnTo>
                    <a:pt x="42" y="2"/>
                  </a:lnTo>
                  <a:lnTo>
                    <a:pt x="52" y="2"/>
                  </a:lnTo>
                  <a:lnTo>
                    <a:pt x="63" y="0"/>
                  </a:lnTo>
                  <a:lnTo>
                    <a:pt x="74" y="2"/>
                  </a:lnTo>
                  <a:lnTo>
                    <a:pt x="83" y="2"/>
                  </a:lnTo>
                  <a:lnTo>
                    <a:pt x="90" y="3"/>
                  </a:lnTo>
                  <a:lnTo>
                    <a:pt x="99" y="5"/>
                  </a:lnTo>
                  <a:lnTo>
                    <a:pt x="105" y="8"/>
                  </a:lnTo>
                  <a:lnTo>
                    <a:pt x="110" y="12"/>
                  </a:lnTo>
                  <a:lnTo>
                    <a:pt x="112" y="18"/>
                  </a:lnTo>
                  <a:lnTo>
                    <a:pt x="116" y="25"/>
                  </a:lnTo>
                  <a:lnTo>
                    <a:pt x="117" y="34"/>
                  </a:lnTo>
                  <a:lnTo>
                    <a:pt x="118" y="45"/>
                  </a:lnTo>
                  <a:lnTo>
                    <a:pt x="118" y="50"/>
                  </a:lnTo>
                  <a:lnTo>
                    <a:pt x="81" y="50"/>
                  </a:lnTo>
                  <a:lnTo>
                    <a:pt x="81" y="45"/>
                  </a:lnTo>
                  <a:lnTo>
                    <a:pt x="80" y="41"/>
                  </a:lnTo>
                  <a:lnTo>
                    <a:pt x="79" y="37"/>
                  </a:lnTo>
                  <a:lnTo>
                    <a:pt x="76" y="35"/>
                  </a:lnTo>
                  <a:lnTo>
                    <a:pt x="74" y="34"/>
                  </a:lnTo>
                  <a:lnTo>
                    <a:pt x="71" y="32"/>
                  </a:lnTo>
                  <a:lnTo>
                    <a:pt x="68" y="32"/>
                  </a:lnTo>
                  <a:lnTo>
                    <a:pt x="64" y="32"/>
                  </a:lnTo>
                  <a:lnTo>
                    <a:pt x="59" y="32"/>
                  </a:lnTo>
                  <a:lnTo>
                    <a:pt x="53" y="32"/>
                  </a:lnTo>
                  <a:lnTo>
                    <a:pt x="47" y="34"/>
                  </a:lnTo>
                  <a:lnTo>
                    <a:pt x="43" y="35"/>
                  </a:lnTo>
                  <a:lnTo>
                    <a:pt x="41" y="37"/>
                  </a:lnTo>
                  <a:lnTo>
                    <a:pt x="40" y="40"/>
                  </a:lnTo>
                  <a:lnTo>
                    <a:pt x="38" y="45"/>
                  </a:lnTo>
                  <a:lnTo>
                    <a:pt x="37" y="51"/>
                  </a:lnTo>
                  <a:lnTo>
                    <a:pt x="37" y="57"/>
                  </a:lnTo>
                  <a:lnTo>
                    <a:pt x="37" y="78"/>
                  </a:lnTo>
                  <a:lnTo>
                    <a:pt x="37" y="84"/>
                  </a:lnTo>
                  <a:lnTo>
                    <a:pt x="37" y="89"/>
                  </a:lnTo>
                  <a:lnTo>
                    <a:pt x="38" y="93"/>
                  </a:lnTo>
                  <a:lnTo>
                    <a:pt x="38" y="96"/>
                  </a:lnTo>
                  <a:lnTo>
                    <a:pt x="41" y="100"/>
                  </a:lnTo>
                  <a:lnTo>
                    <a:pt x="42" y="101"/>
                  </a:lnTo>
                  <a:lnTo>
                    <a:pt x="46" y="104"/>
                  </a:lnTo>
                  <a:lnTo>
                    <a:pt x="49" y="105"/>
                  </a:lnTo>
                  <a:lnTo>
                    <a:pt x="53" y="105"/>
                  </a:lnTo>
                  <a:lnTo>
                    <a:pt x="59" y="106"/>
                  </a:lnTo>
                  <a:lnTo>
                    <a:pt x="70" y="105"/>
                  </a:lnTo>
                  <a:lnTo>
                    <a:pt x="76" y="103"/>
                  </a:lnTo>
                  <a:lnTo>
                    <a:pt x="79" y="101"/>
                  </a:lnTo>
                  <a:lnTo>
                    <a:pt x="80" y="98"/>
                  </a:lnTo>
                  <a:lnTo>
                    <a:pt x="81" y="94"/>
                  </a:lnTo>
                  <a:lnTo>
                    <a:pt x="81" y="89"/>
                  </a:lnTo>
                  <a:lnTo>
                    <a:pt x="81" y="85"/>
                  </a:lnTo>
                  <a:lnTo>
                    <a:pt x="118" y="85"/>
                  </a:lnTo>
                  <a:lnTo>
                    <a:pt x="118" y="89"/>
                  </a:lnTo>
                  <a:close/>
                </a:path>
              </a:pathLst>
            </a:custGeom>
            <a:solidFill>
              <a:srgbClr val="E31E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29" name="Freeform 609"/>
            <p:cNvSpPr>
              <a:spLocks/>
            </p:cNvSpPr>
            <p:nvPr userDrawn="1"/>
          </p:nvSpPr>
          <p:spPr bwMode="auto">
            <a:xfrm>
              <a:off x="9094788" y="6291263"/>
              <a:ext cx="55563" cy="71437"/>
            </a:xfrm>
            <a:custGeom>
              <a:avLst/>
              <a:gdLst/>
              <a:ahLst/>
              <a:cxnLst>
                <a:cxn ang="0">
                  <a:pos x="69" y="30"/>
                </a:cxn>
                <a:cxn ang="0">
                  <a:pos x="69" y="134"/>
                </a:cxn>
                <a:cxn ang="0">
                  <a:pos x="34" y="134"/>
                </a:cxn>
                <a:cxn ang="0">
                  <a:pos x="34" y="30"/>
                </a:cxn>
                <a:cxn ang="0">
                  <a:pos x="0" y="30"/>
                </a:cxn>
                <a:cxn ang="0">
                  <a:pos x="0" y="0"/>
                </a:cxn>
                <a:cxn ang="0">
                  <a:pos x="105" y="0"/>
                </a:cxn>
                <a:cxn ang="0">
                  <a:pos x="105" y="30"/>
                </a:cxn>
                <a:cxn ang="0">
                  <a:pos x="69" y="30"/>
                </a:cxn>
              </a:cxnLst>
              <a:rect l="0" t="0" r="r" b="b"/>
              <a:pathLst>
                <a:path w="105" h="134">
                  <a:moveTo>
                    <a:pt x="69" y="30"/>
                  </a:moveTo>
                  <a:lnTo>
                    <a:pt x="69" y="134"/>
                  </a:lnTo>
                  <a:lnTo>
                    <a:pt x="34" y="134"/>
                  </a:lnTo>
                  <a:lnTo>
                    <a:pt x="34" y="30"/>
                  </a:lnTo>
                  <a:lnTo>
                    <a:pt x="0" y="30"/>
                  </a:lnTo>
                  <a:lnTo>
                    <a:pt x="0" y="0"/>
                  </a:lnTo>
                  <a:lnTo>
                    <a:pt x="105" y="0"/>
                  </a:lnTo>
                  <a:lnTo>
                    <a:pt x="105" y="30"/>
                  </a:lnTo>
                  <a:lnTo>
                    <a:pt x="69" y="30"/>
                  </a:lnTo>
                  <a:close/>
                </a:path>
              </a:pathLst>
            </a:custGeom>
            <a:solidFill>
              <a:srgbClr val="E31E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30" name="Freeform 610"/>
            <p:cNvSpPr>
              <a:spLocks noEditPoints="1"/>
            </p:cNvSpPr>
            <p:nvPr userDrawn="1"/>
          </p:nvSpPr>
          <p:spPr bwMode="auto">
            <a:xfrm>
              <a:off x="9153525" y="6291263"/>
              <a:ext cx="65088" cy="71437"/>
            </a:xfrm>
            <a:custGeom>
              <a:avLst/>
              <a:gdLst/>
              <a:ahLst/>
              <a:cxnLst>
                <a:cxn ang="0">
                  <a:pos x="52" y="137"/>
                </a:cxn>
                <a:cxn ang="0">
                  <a:pos x="33" y="135"/>
                </a:cxn>
                <a:cxn ang="0">
                  <a:pos x="17" y="127"/>
                </a:cxn>
                <a:cxn ang="0">
                  <a:pos x="7" y="116"/>
                </a:cxn>
                <a:cxn ang="0">
                  <a:pos x="1" y="99"/>
                </a:cxn>
                <a:cxn ang="0">
                  <a:pos x="0" y="50"/>
                </a:cxn>
                <a:cxn ang="0">
                  <a:pos x="1" y="36"/>
                </a:cxn>
                <a:cxn ang="0">
                  <a:pos x="5" y="25"/>
                </a:cxn>
                <a:cxn ang="0">
                  <a:pos x="10" y="16"/>
                </a:cxn>
                <a:cxn ang="0">
                  <a:pos x="19" y="10"/>
                </a:cxn>
                <a:cxn ang="0">
                  <a:pos x="37" y="3"/>
                </a:cxn>
                <a:cxn ang="0">
                  <a:pos x="62" y="0"/>
                </a:cxn>
                <a:cxn ang="0">
                  <a:pos x="87" y="3"/>
                </a:cxn>
                <a:cxn ang="0">
                  <a:pos x="106" y="10"/>
                </a:cxn>
                <a:cxn ang="0">
                  <a:pos x="115" y="16"/>
                </a:cxn>
                <a:cxn ang="0">
                  <a:pos x="119" y="25"/>
                </a:cxn>
                <a:cxn ang="0">
                  <a:pos x="123" y="36"/>
                </a:cxn>
                <a:cxn ang="0">
                  <a:pos x="124" y="50"/>
                </a:cxn>
                <a:cxn ang="0">
                  <a:pos x="123" y="99"/>
                </a:cxn>
                <a:cxn ang="0">
                  <a:pos x="117" y="116"/>
                </a:cxn>
                <a:cxn ang="0">
                  <a:pos x="107" y="127"/>
                </a:cxn>
                <a:cxn ang="0">
                  <a:pos x="91" y="135"/>
                </a:cxn>
                <a:cxn ang="0">
                  <a:pos x="73" y="137"/>
                </a:cxn>
                <a:cxn ang="0">
                  <a:pos x="62" y="106"/>
                </a:cxn>
                <a:cxn ang="0">
                  <a:pos x="75" y="105"/>
                </a:cxn>
                <a:cxn ang="0">
                  <a:pos x="83" y="101"/>
                </a:cxn>
                <a:cxn ang="0">
                  <a:pos x="86" y="95"/>
                </a:cxn>
                <a:cxn ang="0">
                  <a:pos x="87" y="84"/>
                </a:cxn>
                <a:cxn ang="0">
                  <a:pos x="87" y="47"/>
                </a:cxn>
                <a:cxn ang="0">
                  <a:pos x="85" y="39"/>
                </a:cxn>
                <a:cxn ang="0">
                  <a:pos x="79" y="34"/>
                </a:cxn>
                <a:cxn ang="0">
                  <a:pos x="69" y="32"/>
                </a:cxn>
                <a:cxn ang="0">
                  <a:pos x="55" y="32"/>
                </a:cxn>
                <a:cxn ang="0">
                  <a:pos x="46" y="34"/>
                </a:cxn>
                <a:cxn ang="0">
                  <a:pos x="39" y="39"/>
                </a:cxn>
                <a:cxn ang="0">
                  <a:pos x="37" y="47"/>
                </a:cxn>
                <a:cxn ang="0">
                  <a:pos x="37" y="84"/>
                </a:cxn>
                <a:cxn ang="0">
                  <a:pos x="38" y="95"/>
                </a:cxn>
                <a:cxn ang="0">
                  <a:pos x="42" y="101"/>
                </a:cxn>
                <a:cxn ang="0">
                  <a:pos x="49" y="105"/>
                </a:cxn>
                <a:cxn ang="0">
                  <a:pos x="62" y="106"/>
                </a:cxn>
              </a:cxnLst>
              <a:rect l="0" t="0" r="r" b="b"/>
              <a:pathLst>
                <a:path w="124" h="137">
                  <a:moveTo>
                    <a:pt x="62" y="137"/>
                  </a:moveTo>
                  <a:lnTo>
                    <a:pt x="52" y="137"/>
                  </a:lnTo>
                  <a:lnTo>
                    <a:pt x="42" y="136"/>
                  </a:lnTo>
                  <a:lnTo>
                    <a:pt x="33" y="135"/>
                  </a:lnTo>
                  <a:lnTo>
                    <a:pt x="25" y="131"/>
                  </a:lnTo>
                  <a:lnTo>
                    <a:pt x="17" y="127"/>
                  </a:lnTo>
                  <a:lnTo>
                    <a:pt x="11" y="122"/>
                  </a:lnTo>
                  <a:lnTo>
                    <a:pt x="7" y="116"/>
                  </a:lnTo>
                  <a:lnTo>
                    <a:pt x="4" y="109"/>
                  </a:lnTo>
                  <a:lnTo>
                    <a:pt x="1" y="99"/>
                  </a:lnTo>
                  <a:lnTo>
                    <a:pt x="0" y="88"/>
                  </a:lnTo>
                  <a:lnTo>
                    <a:pt x="0" y="50"/>
                  </a:lnTo>
                  <a:lnTo>
                    <a:pt x="1" y="42"/>
                  </a:lnTo>
                  <a:lnTo>
                    <a:pt x="1" y="36"/>
                  </a:lnTo>
                  <a:lnTo>
                    <a:pt x="3" y="30"/>
                  </a:lnTo>
                  <a:lnTo>
                    <a:pt x="5" y="25"/>
                  </a:lnTo>
                  <a:lnTo>
                    <a:pt x="7" y="20"/>
                  </a:lnTo>
                  <a:lnTo>
                    <a:pt x="10" y="16"/>
                  </a:lnTo>
                  <a:lnTo>
                    <a:pt x="14" y="13"/>
                  </a:lnTo>
                  <a:lnTo>
                    <a:pt x="19" y="10"/>
                  </a:lnTo>
                  <a:lnTo>
                    <a:pt x="27" y="5"/>
                  </a:lnTo>
                  <a:lnTo>
                    <a:pt x="37" y="3"/>
                  </a:lnTo>
                  <a:lnTo>
                    <a:pt x="48" y="2"/>
                  </a:lnTo>
                  <a:lnTo>
                    <a:pt x="62" y="0"/>
                  </a:lnTo>
                  <a:lnTo>
                    <a:pt x="76" y="2"/>
                  </a:lnTo>
                  <a:lnTo>
                    <a:pt x="87" y="3"/>
                  </a:lnTo>
                  <a:lnTo>
                    <a:pt x="97" y="5"/>
                  </a:lnTo>
                  <a:lnTo>
                    <a:pt x="106" y="10"/>
                  </a:lnTo>
                  <a:lnTo>
                    <a:pt x="111" y="13"/>
                  </a:lnTo>
                  <a:lnTo>
                    <a:pt x="115" y="16"/>
                  </a:lnTo>
                  <a:lnTo>
                    <a:pt x="117" y="20"/>
                  </a:lnTo>
                  <a:lnTo>
                    <a:pt x="119" y="25"/>
                  </a:lnTo>
                  <a:lnTo>
                    <a:pt x="122" y="30"/>
                  </a:lnTo>
                  <a:lnTo>
                    <a:pt x="123" y="36"/>
                  </a:lnTo>
                  <a:lnTo>
                    <a:pt x="123" y="42"/>
                  </a:lnTo>
                  <a:lnTo>
                    <a:pt x="124" y="50"/>
                  </a:lnTo>
                  <a:lnTo>
                    <a:pt x="124" y="88"/>
                  </a:lnTo>
                  <a:lnTo>
                    <a:pt x="123" y="99"/>
                  </a:lnTo>
                  <a:lnTo>
                    <a:pt x="121" y="109"/>
                  </a:lnTo>
                  <a:lnTo>
                    <a:pt x="117" y="116"/>
                  </a:lnTo>
                  <a:lnTo>
                    <a:pt x="113" y="122"/>
                  </a:lnTo>
                  <a:lnTo>
                    <a:pt x="107" y="127"/>
                  </a:lnTo>
                  <a:lnTo>
                    <a:pt x="100" y="131"/>
                  </a:lnTo>
                  <a:lnTo>
                    <a:pt x="91" y="135"/>
                  </a:lnTo>
                  <a:lnTo>
                    <a:pt x="83" y="136"/>
                  </a:lnTo>
                  <a:lnTo>
                    <a:pt x="73" y="137"/>
                  </a:lnTo>
                  <a:lnTo>
                    <a:pt x="62" y="137"/>
                  </a:lnTo>
                  <a:close/>
                  <a:moveTo>
                    <a:pt x="62" y="106"/>
                  </a:moveTo>
                  <a:lnTo>
                    <a:pt x="69" y="105"/>
                  </a:lnTo>
                  <a:lnTo>
                    <a:pt x="75" y="105"/>
                  </a:lnTo>
                  <a:lnTo>
                    <a:pt x="79" y="104"/>
                  </a:lnTo>
                  <a:lnTo>
                    <a:pt x="83" y="101"/>
                  </a:lnTo>
                  <a:lnTo>
                    <a:pt x="85" y="99"/>
                  </a:lnTo>
                  <a:lnTo>
                    <a:pt x="86" y="95"/>
                  </a:lnTo>
                  <a:lnTo>
                    <a:pt x="87" y="90"/>
                  </a:lnTo>
                  <a:lnTo>
                    <a:pt x="87" y="84"/>
                  </a:lnTo>
                  <a:lnTo>
                    <a:pt x="87" y="53"/>
                  </a:lnTo>
                  <a:lnTo>
                    <a:pt x="87" y="47"/>
                  </a:lnTo>
                  <a:lnTo>
                    <a:pt x="86" y="42"/>
                  </a:lnTo>
                  <a:lnTo>
                    <a:pt x="85" y="39"/>
                  </a:lnTo>
                  <a:lnTo>
                    <a:pt x="83" y="36"/>
                  </a:lnTo>
                  <a:lnTo>
                    <a:pt x="79" y="34"/>
                  </a:lnTo>
                  <a:lnTo>
                    <a:pt x="75" y="32"/>
                  </a:lnTo>
                  <a:lnTo>
                    <a:pt x="69" y="32"/>
                  </a:lnTo>
                  <a:lnTo>
                    <a:pt x="62" y="32"/>
                  </a:lnTo>
                  <a:lnTo>
                    <a:pt x="55" y="32"/>
                  </a:lnTo>
                  <a:lnTo>
                    <a:pt x="49" y="32"/>
                  </a:lnTo>
                  <a:lnTo>
                    <a:pt x="46" y="34"/>
                  </a:lnTo>
                  <a:lnTo>
                    <a:pt x="42" y="36"/>
                  </a:lnTo>
                  <a:lnTo>
                    <a:pt x="39" y="39"/>
                  </a:lnTo>
                  <a:lnTo>
                    <a:pt x="38" y="42"/>
                  </a:lnTo>
                  <a:lnTo>
                    <a:pt x="37" y="47"/>
                  </a:lnTo>
                  <a:lnTo>
                    <a:pt x="37" y="53"/>
                  </a:lnTo>
                  <a:lnTo>
                    <a:pt x="37" y="84"/>
                  </a:lnTo>
                  <a:lnTo>
                    <a:pt x="37" y="90"/>
                  </a:lnTo>
                  <a:lnTo>
                    <a:pt x="38" y="95"/>
                  </a:lnTo>
                  <a:lnTo>
                    <a:pt x="39" y="99"/>
                  </a:lnTo>
                  <a:lnTo>
                    <a:pt x="42" y="101"/>
                  </a:lnTo>
                  <a:lnTo>
                    <a:pt x="46" y="104"/>
                  </a:lnTo>
                  <a:lnTo>
                    <a:pt x="49" y="105"/>
                  </a:lnTo>
                  <a:lnTo>
                    <a:pt x="55" y="105"/>
                  </a:lnTo>
                  <a:lnTo>
                    <a:pt x="62" y="106"/>
                  </a:lnTo>
                  <a:close/>
                </a:path>
              </a:pathLst>
            </a:custGeom>
            <a:solidFill>
              <a:srgbClr val="E31E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31" name="Freeform 611"/>
            <p:cNvSpPr>
              <a:spLocks/>
            </p:cNvSpPr>
            <p:nvPr userDrawn="1"/>
          </p:nvSpPr>
          <p:spPr bwMode="auto">
            <a:xfrm>
              <a:off x="9228138" y="6291263"/>
              <a:ext cx="63500" cy="71437"/>
            </a:xfrm>
            <a:custGeom>
              <a:avLst/>
              <a:gdLst/>
              <a:ahLst/>
              <a:cxnLst>
                <a:cxn ang="0">
                  <a:pos x="97" y="134"/>
                </a:cxn>
                <a:cxn ang="0">
                  <a:pos x="87" y="133"/>
                </a:cxn>
                <a:cxn ang="0">
                  <a:pos x="81" y="129"/>
                </a:cxn>
                <a:cxn ang="0">
                  <a:pos x="77" y="123"/>
                </a:cxn>
                <a:cxn ang="0">
                  <a:pos x="76" y="114"/>
                </a:cxn>
                <a:cxn ang="0">
                  <a:pos x="75" y="91"/>
                </a:cxn>
                <a:cxn ang="0">
                  <a:pos x="70" y="83"/>
                </a:cxn>
                <a:cxn ang="0">
                  <a:pos x="65" y="82"/>
                </a:cxn>
                <a:cxn ang="0">
                  <a:pos x="35" y="81"/>
                </a:cxn>
                <a:cxn ang="0">
                  <a:pos x="0" y="134"/>
                </a:cxn>
                <a:cxn ang="0">
                  <a:pos x="35" y="0"/>
                </a:cxn>
                <a:cxn ang="0">
                  <a:pos x="60" y="50"/>
                </a:cxn>
                <a:cxn ang="0">
                  <a:pos x="66" y="49"/>
                </a:cxn>
                <a:cxn ang="0">
                  <a:pos x="71" y="46"/>
                </a:cxn>
                <a:cxn ang="0">
                  <a:pos x="75" y="33"/>
                </a:cxn>
                <a:cxn ang="0">
                  <a:pos x="76" y="16"/>
                </a:cxn>
                <a:cxn ang="0">
                  <a:pos x="78" y="8"/>
                </a:cxn>
                <a:cxn ang="0">
                  <a:pos x="83" y="3"/>
                </a:cxn>
                <a:cxn ang="0">
                  <a:pos x="91" y="1"/>
                </a:cxn>
                <a:cxn ang="0">
                  <a:pos x="119" y="0"/>
                </a:cxn>
                <a:cxn ang="0">
                  <a:pos x="118" y="23"/>
                </a:cxn>
                <a:cxn ang="0">
                  <a:pos x="115" y="23"/>
                </a:cxn>
                <a:cxn ang="0">
                  <a:pos x="114" y="23"/>
                </a:cxn>
                <a:cxn ang="0">
                  <a:pos x="112" y="24"/>
                </a:cxn>
                <a:cxn ang="0">
                  <a:pos x="110" y="28"/>
                </a:cxn>
                <a:cxn ang="0">
                  <a:pos x="110" y="42"/>
                </a:cxn>
                <a:cxn ang="0">
                  <a:pos x="109" y="51"/>
                </a:cxn>
                <a:cxn ang="0">
                  <a:pos x="104" y="59"/>
                </a:cxn>
                <a:cxn ang="0">
                  <a:pos x="97" y="64"/>
                </a:cxn>
                <a:cxn ang="0">
                  <a:pos x="87" y="65"/>
                </a:cxn>
                <a:cxn ang="0">
                  <a:pos x="93" y="66"/>
                </a:cxn>
                <a:cxn ang="0">
                  <a:pos x="102" y="70"/>
                </a:cxn>
                <a:cxn ang="0">
                  <a:pos x="108" y="76"/>
                </a:cxn>
                <a:cxn ang="0">
                  <a:pos x="112" y="85"/>
                </a:cxn>
                <a:cxn ang="0">
                  <a:pos x="112" y="103"/>
                </a:cxn>
                <a:cxn ang="0">
                  <a:pos x="112" y="108"/>
                </a:cxn>
                <a:cxn ang="0">
                  <a:pos x="114" y="110"/>
                </a:cxn>
                <a:cxn ang="0">
                  <a:pos x="116" y="110"/>
                </a:cxn>
                <a:cxn ang="0">
                  <a:pos x="120" y="110"/>
                </a:cxn>
              </a:cxnLst>
              <a:rect l="0" t="0" r="r" b="b"/>
              <a:pathLst>
                <a:path w="120" h="134">
                  <a:moveTo>
                    <a:pt x="120" y="134"/>
                  </a:moveTo>
                  <a:lnTo>
                    <a:pt x="97" y="134"/>
                  </a:lnTo>
                  <a:lnTo>
                    <a:pt x="92" y="134"/>
                  </a:lnTo>
                  <a:lnTo>
                    <a:pt x="87" y="133"/>
                  </a:lnTo>
                  <a:lnTo>
                    <a:pt x="84" y="131"/>
                  </a:lnTo>
                  <a:lnTo>
                    <a:pt x="81" y="129"/>
                  </a:lnTo>
                  <a:lnTo>
                    <a:pt x="78" y="126"/>
                  </a:lnTo>
                  <a:lnTo>
                    <a:pt x="77" y="123"/>
                  </a:lnTo>
                  <a:lnTo>
                    <a:pt x="76" y="118"/>
                  </a:lnTo>
                  <a:lnTo>
                    <a:pt x="76" y="114"/>
                  </a:lnTo>
                  <a:lnTo>
                    <a:pt x="76" y="98"/>
                  </a:lnTo>
                  <a:lnTo>
                    <a:pt x="75" y="91"/>
                  </a:lnTo>
                  <a:lnTo>
                    <a:pt x="72" y="86"/>
                  </a:lnTo>
                  <a:lnTo>
                    <a:pt x="70" y="83"/>
                  </a:lnTo>
                  <a:lnTo>
                    <a:pt x="67" y="82"/>
                  </a:lnTo>
                  <a:lnTo>
                    <a:pt x="65" y="82"/>
                  </a:lnTo>
                  <a:lnTo>
                    <a:pt x="61" y="81"/>
                  </a:lnTo>
                  <a:lnTo>
                    <a:pt x="35" y="81"/>
                  </a:lnTo>
                  <a:lnTo>
                    <a:pt x="35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5" y="50"/>
                  </a:lnTo>
                  <a:lnTo>
                    <a:pt x="60" y="50"/>
                  </a:lnTo>
                  <a:lnTo>
                    <a:pt x="64" y="50"/>
                  </a:lnTo>
                  <a:lnTo>
                    <a:pt x="66" y="49"/>
                  </a:lnTo>
                  <a:lnTo>
                    <a:pt x="70" y="48"/>
                  </a:lnTo>
                  <a:lnTo>
                    <a:pt x="71" y="46"/>
                  </a:lnTo>
                  <a:lnTo>
                    <a:pt x="75" y="40"/>
                  </a:lnTo>
                  <a:lnTo>
                    <a:pt x="75" y="33"/>
                  </a:lnTo>
                  <a:lnTo>
                    <a:pt x="75" y="21"/>
                  </a:lnTo>
                  <a:lnTo>
                    <a:pt x="76" y="16"/>
                  </a:lnTo>
                  <a:lnTo>
                    <a:pt x="76" y="11"/>
                  </a:lnTo>
                  <a:lnTo>
                    <a:pt x="78" y="8"/>
                  </a:lnTo>
                  <a:lnTo>
                    <a:pt x="81" y="5"/>
                  </a:lnTo>
                  <a:lnTo>
                    <a:pt x="83" y="3"/>
                  </a:lnTo>
                  <a:lnTo>
                    <a:pt x="87" y="1"/>
                  </a:lnTo>
                  <a:lnTo>
                    <a:pt x="91" y="1"/>
                  </a:lnTo>
                  <a:lnTo>
                    <a:pt x="96" y="0"/>
                  </a:lnTo>
                  <a:lnTo>
                    <a:pt x="119" y="0"/>
                  </a:lnTo>
                  <a:lnTo>
                    <a:pt x="119" y="23"/>
                  </a:lnTo>
                  <a:lnTo>
                    <a:pt x="118" y="23"/>
                  </a:lnTo>
                  <a:lnTo>
                    <a:pt x="118" y="23"/>
                  </a:lnTo>
                  <a:lnTo>
                    <a:pt x="115" y="23"/>
                  </a:lnTo>
                  <a:lnTo>
                    <a:pt x="114" y="23"/>
                  </a:lnTo>
                  <a:lnTo>
                    <a:pt x="114" y="23"/>
                  </a:lnTo>
                  <a:lnTo>
                    <a:pt x="113" y="24"/>
                  </a:lnTo>
                  <a:lnTo>
                    <a:pt x="112" y="24"/>
                  </a:lnTo>
                  <a:lnTo>
                    <a:pt x="110" y="27"/>
                  </a:lnTo>
                  <a:lnTo>
                    <a:pt x="110" y="28"/>
                  </a:lnTo>
                  <a:lnTo>
                    <a:pt x="110" y="32"/>
                  </a:lnTo>
                  <a:lnTo>
                    <a:pt x="110" y="42"/>
                  </a:lnTo>
                  <a:lnTo>
                    <a:pt x="109" y="46"/>
                  </a:lnTo>
                  <a:lnTo>
                    <a:pt x="109" y="51"/>
                  </a:lnTo>
                  <a:lnTo>
                    <a:pt x="107" y="55"/>
                  </a:lnTo>
                  <a:lnTo>
                    <a:pt x="104" y="59"/>
                  </a:lnTo>
                  <a:lnTo>
                    <a:pt x="102" y="61"/>
                  </a:lnTo>
                  <a:lnTo>
                    <a:pt x="97" y="64"/>
                  </a:lnTo>
                  <a:lnTo>
                    <a:pt x="93" y="65"/>
                  </a:lnTo>
                  <a:lnTo>
                    <a:pt x="87" y="65"/>
                  </a:lnTo>
                  <a:lnTo>
                    <a:pt x="87" y="66"/>
                  </a:lnTo>
                  <a:lnTo>
                    <a:pt x="93" y="66"/>
                  </a:lnTo>
                  <a:lnTo>
                    <a:pt x="98" y="67"/>
                  </a:lnTo>
                  <a:lnTo>
                    <a:pt x="102" y="70"/>
                  </a:lnTo>
                  <a:lnTo>
                    <a:pt x="105" y="72"/>
                  </a:lnTo>
                  <a:lnTo>
                    <a:pt x="108" y="76"/>
                  </a:lnTo>
                  <a:lnTo>
                    <a:pt x="110" y="80"/>
                  </a:lnTo>
                  <a:lnTo>
                    <a:pt x="112" y="85"/>
                  </a:lnTo>
                  <a:lnTo>
                    <a:pt x="112" y="89"/>
                  </a:lnTo>
                  <a:lnTo>
                    <a:pt x="112" y="103"/>
                  </a:lnTo>
                  <a:lnTo>
                    <a:pt x="112" y="105"/>
                  </a:lnTo>
                  <a:lnTo>
                    <a:pt x="112" y="108"/>
                  </a:lnTo>
                  <a:lnTo>
                    <a:pt x="113" y="109"/>
                  </a:lnTo>
                  <a:lnTo>
                    <a:pt x="114" y="110"/>
                  </a:lnTo>
                  <a:lnTo>
                    <a:pt x="115" y="110"/>
                  </a:lnTo>
                  <a:lnTo>
                    <a:pt x="116" y="110"/>
                  </a:lnTo>
                  <a:lnTo>
                    <a:pt x="118" y="110"/>
                  </a:lnTo>
                  <a:lnTo>
                    <a:pt x="120" y="110"/>
                  </a:lnTo>
                  <a:lnTo>
                    <a:pt x="120" y="134"/>
                  </a:lnTo>
                  <a:close/>
                </a:path>
              </a:pathLst>
            </a:custGeom>
            <a:solidFill>
              <a:srgbClr val="E31E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32" name="Freeform 612"/>
            <p:cNvSpPr>
              <a:spLocks/>
            </p:cNvSpPr>
            <p:nvPr userDrawn="1"/>
          </p:nvSpPr>
          <p:spPr bwMode="auto">
            <a:xfrm>
              <a:off x="8462963" y="5561013"/>
              <a:ext cx="82550" cy="82550"/>
            </a:xfrm>
            <a:custGeom>
              <a:avLst/>
              <a:gdLst/>
              <a:ahLst/>
              <a:cxnLst>
                <a:cxn ang="0">
                  <a:pos x="157" y="88"/>
                </a:cxn>
                <a:cxn ang="0">
                  <a:pos x="153" y="102"/>
                </a:cxn>
                <a:cxn ang="0">
                  <a:pos x="147" y="117"/>
                </a:cxn>
                <a:cxn ang="0">
                  <a:pos x="139" y="129"/>
                </a:cxn>
                <a:cxn ang="0">
                  <a:pos x="129" y="141"/>
                </a:cxn>
                <a:cxn ang="0">
                  <a:pos x="115" y="149"/>
                </a:cxn>
                <a:cxn ang="0">
                  <a:pos x="102" y="155"/>
                </a:cxn>
                <a:cxn ang="0">
                  <a:pos x="86" y="158"/>
                </a:cxn>
                <a:cxn ang="0">
                  <a:pos x="70" y="158"/>
                </a:cxn>
                <a:cxn ang="0">
                  <a:pos x="55" y="155"/>
                </a:cxn>
                <a:cxn ang="0">
                  <a:pos x="40" y="149"/>
                </a:cxn>
                <a:cxn ang="0">
                  <a:pos x="28" y="141"/>
                </a:cxn>
                <a:cxn ang="0">
                  <a:pos x="17" y="129"/>
                </a:cxn>
                <a:cxn ang="0">
                  <a:pos x="8" y="117"/>
                </a:cxn>
                <a:cxn ang="0">
                  <a:pos x="3" y="102"/>
                </a:cxn>
                <a:cxn ang="0">
                  <a:pos x="0" y="88"/>
                </a:cxn>
                <a:cxn ang="0">
                  <a:pos x="0" y="72"/>
                </a:cxn>
                <a:cxn ang="0">
                  <a:pos x="3" y="56"/>
                </a:cxn>
                <a:cxn ang="0">
                  <a:pos x="8" y="42"/>
                </a:cxn>
                <a:cxn ang="0">
                  <a:pos x="17" y="29"/>
                </a:cxn>
                <a:cxn ang="0">
                  <a:pos x="28" y="19"/>
                </a:cxn>
                <a:cxn ang="0">
                  <a:pos x="40" y="10"/>
                </a:cxn>
                <a:cxn ang="0">
                  <a:pos x="55" y="4"/>
                </a:cxn>
                <a:cxn ang="0">
                  <a:pos x="70" y="0"/>
                </a:cxn>
                <a:cxn ang="0">
                  <a:pos x="86" y="0"/>
                </a:cxn>
                <a:cxn ang="0">
                  <a:pos x="102" y="4"/>
                </a:cxn>
                <a:cxn ang="0">
                  <a:pos x="115" y="10"/>
                </a:cxn>
                <a:cxn ang="0">
                  <a:pos x="129" y="19"/>
                </a:cxn>
                <a:cxn ang="0">
                  <a:pos x="139" y="29"/>
                </a:cxn>
                <a:cxn ang="0">
                  <a:pos x="147" y="42"/>
                </a:cxn>
                <a:cxn ang="0">
                  <a:pos x="153" y="56"/>
                </a:cxn>
                <a:cxn ang="0">
                  <a:pos x="157" y="72"/>
                </a:cxn>
              </a:cxnLst>
              <a:rect l="0" t="0" r="r" b="b"/>
              <a:pathLst>
                <a:path w="157" h="158">
                  <a:moveTo>
                    <a:pt x="157" y="79"/>
                  </a:moveTo>
                  <a:lnTo>
                    <a:pt x="157" y="88"/>
                  </a:lnTo>
                  <a:lnTo>
                    <a:pt x="156" y="95"/>
                  </a:lnTo>
                  <a:lnTo>
                    <a:pt x="153" y="102"/>
                  </a:lnTo>
                  <a:lnTo>
                    <a:pt x="151" y="110"/>
                  </a:lnTo>
                  <a:lnTo>
                    <a:pt x="147" y="117"/>
                  </a:lnTo>
                  <a:lnTo>
                    <a:pt x="144" y="123"/>
                  </a:lnTo>
                  <a:lnTo>
                    <a:pt x="139" y="129"/>
                  </a:lnTo>
                  <a:lnTo>
                    <a:pt x="134" y="136"/>
                  </a:lnTo>
                  <a:lnTo>
                    <a:pt x="129" y="141"/>
                  </a:lnTo>
                  <a:lnTo>
                    <a:pt x="123" y="145"/>
                  </a:lnTo>
                  <a:lnTo>
                    <a:pt x="115" y="149"/>
                  </a:lnTo>
                  <a:lnTo>
                    <a:pt x="109" y="152"/>
                  </a:lnTo>
                  <a:lnTo>
                    <a:pt x="102" y="155"/>
                  </a:lnTo>
                  <a:lnTo>
                    <a:pt x="94" y="156"/>
                  </a:lnTo>
                  <a:lnTo>
                    <a:pt x="86" y="158"/>
                  </a:lnTo>
                  <a:lnTo>
                    <a:pt x="78" y="158"/>
                  </a:lnTo>
                  <a:lnTo>
                    <a:pt x="70" y="158"/>
                  </a:lnTo>
                  <a:lnTo>
                    <a:pt x="62" y="156"/>
                  </a:lnTo>
                  <a:lnTo>
                    <a:pt x="55" y="155"/>
                  </a:lnTo>
                  <a:lnTo>
                    <a:pt x="48" y="152"/>
                  </a:lnTo>
                  <a:lnTo>
                    <a:pt x="40" y="149"/>
                  </a:lnTo>
                  <a:lnTo>
                    <a:pt x="34" y="145"/>
                  </a:lnTo>
                  <a:lnTo>
                    <a:pt x="28" y="141"/>
                  </a:lnTo>
                  <a:lnTo>
                    <a:pt x="22" y="136"/>
                  </a:lnTo>
                  <a:lnTo>
                    <a:pt x="17" y="129"/>
                  </a:lnTo>
                  <a:lnTo>
                    <a:pt x="13" y="123"/>
                  </a:lnTo>
                  <a:lnTo>
                    <a:pt x="8" y="117"/>
                  </a:lnTo>
                  <a:lnTo>
                    <a:pt x="6" y="110"/>
                  </a:lnTo>
                  <a:lnTo>
                    <a:pt x="3" y="102"/>
                  </a:lnTo>
                  <a:lnTo>
                    <a:pt x="1" y="95"/>
                  </a:lnTo>
                  <a:lnTo>
                    <a:pt x="0" y="88"/>
                  </a:lnTo>
                  <a:lnTo>
                    <a:pt x="0" y="79"/>
                  </a:lnTo>
                  <a:lnTo>
                    <a:pt x="0" y="72"/>
                  </a:lnTo>
                  <a:lnTo>
                    <a:pt x="1" y="63"/>
                  </a:lnTo>
                  <a:lnTo>
                    <a:pt x="3" y="56"/>
                  </a:lnTo>
                  <a:lnTo>
                    <a:pt x="6" y="48"/>
                  </a:lnTo>
                  <a:lnTo>
                    <a:pt x="8" y="42"/>
                  </a:lnTo>
                  <a:lnTo>
                    <a:pt x="13" y="35"/>
                  </a:lnTo>
                  <a:lnTo>
                    <a:pt x="17" y="29"/>
                  </a:lnTo>
                  <a:lnTo>
                    <a:pt x="22" y="24"/>
                  </a:lnTo>
                  <a:lnTo>
                    <a:pt x="28" y="19"/>
                  </a:lnTo>
                  <a:lnTo>
                    <a:pt x="34" y="14"/>
                  </a:lnTo>
                  <a:lnTo>
                    <a:pt x="40" y="10"/>
                  </a:lnTo>
                  <a:lnTo>
                    <a:pt x="48" y="6"/>
                  </a:lnTo>
                  <a:lnTo>
                    <a:pt x="55" y="4"/>
                  </a:lnTo>
                  <a:lnTo>
                    <a:pt x="62" y="2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4" y="2"/>
                  </a:lnTo>
                  <a:lnTo>
                    <a:pt x="102" y="4"/>
                  </a:lnTo>
                  <a:lnTo>
                    <a:pt x="109" y="6"/>
                  </a:lnTo>
                  <a:lnTo>
                    <a:pt x="115" y="10"/>
                  </a:lnTo>
                  <a:lnTo>
                    <a:pt x="123" y="14"/>
                  </a:lnTo>
                  <a:lnTo>
                    <a:pt x="129" y="19"/>
                  </a:lnTo>
                  <a:lnTo>
                    <a:pt x="134" y="24"/>
                  </a:lnTo>
                  <a:lnTo>
                    <a:pt x="139" y="29"/>
                  </a:lnTo>
                  <a:lnTo>
                    <a:pt x="144" y="35"/>
                  </a:lnTo>
                  <a:lnTo>
                    <a:pt x="147" y="42"/>
                  </a:lnTo>
                  <a:lnTo>
                    <a:pt x="151" y="48"/>
                  </a:lnTo>
                  <a:lnTo>
                    <a:pt x="153" y="56"/>
                  </a:lnTo>
                  <a:lnTo>
                    <a:pt x="156" y="63"/>
                  </a:lnTo>
                  <a:lnTo>
                    <a:pt x="157" y="72"/>
                  </a:lnTo>
                  <a:lnTo>
                    <a:pt x="157" y="79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33" name="Freeform 613"/>
            <p:cNvSpPr>
              <a:spLocks/>
            </p:cNvSpPr>
            <p:nvPr userDrawn="1"/>
          </p:nvSpPr>
          <p:spPr bwMode="auto">
            <a:xfrm>
              <a:off x="8472488" y="5570538"/>
              <a:ext cx="61913" cy="63500"/>
            </a:xfrm>
            <a:custGeom>
              <a:avLst/>
              <a:gdLst/>
              <a:ahLst/>
              <a:cxnLst>
                <a:cxn ang="0">
                  <a:pos x="118" y="59"/>
                </a:cxn>
                <a:cxn ang="0">
                  <a:pos x="117" y="71"/>
                </a:cxn>
                <a:cxn ang="0">
                  <a:pos x="114" y="82"/>
                </a:cxn>
                <a:cxn ang="0">
                  <a:pos x="109" y="92"/>
                </a:cxn>
                <a:cxn ang="0">
                  <a:pos x="101" y="101"/>
                </a:cxn>
                <a:cxn ang="0">
                  <a:pos x="93" y="108"/>
                </a:cxn>
                <a:cxn ang="0">
                  <a:pos x="83" y="114"/>
                </a:cxn>
                <a:cxn ang="0">
                  <a:pos x="72" y="117"/>
                </a:cxn>
                <a:cxn ang="0">
                  <a:pos x="59" y="118"/>
                </a:cxn>
                <a:cxn ang="0">
                  <a:pos x="47" y="117"/>
                </a:cxn>
                <a:cxn ang="0">
                  <a:pos x="36" y="114"/>
                </a:cxn>
                <a:cxn ang="0">
                  <a:pos x="26" y="108"/>
                </a:cxn>
                <a:cxn ang="0">
                  <a:pos x="18" y="101"/>
                </a:cxn>
                <a:cxn ang="0">
                  <a:pos x="10" y="92"/>
                </a:cxn>
                <a:cxn ang="0">
                  <a:pos x="5" y="82"/>
                </a:cxn>
                <a:cxn ang="0">
                  <a:pos x="2" y="71"/>
                </a:cxn>
                <a:cxn ang="0">
                  <a:pos x="0" y="59"/>
                </a:cxn>
                <a:cxn ang="0">
                  <a:pos x="2" y="48"/>
                </a:cxn>
                <a:cxn ang="0">
                  <a:pos x="5" y="37"/>
                </a:cxn>
                <a:cxn ang="0">
                  <a:pos x="10" y="26"/>
                </a:cxn>
                <a:cxn ang="0">
                  <a:pos x="18" y="17"/>
                </a:cxn>
                <a:cxn ang="0">
                  <a:pos x="26" y="10"/>
                </a:cxn>
                <a:cxn ang="0">
                  <a:pos x="36" y="5"/>
                </a:cxn>
                <a:cxn ang="0">
                  <a:pos x="47" y="1"/>
                </a:cxn>
                <a:cxn ang="0">
                  <a:pos x="59" y="0"/>
                </a:cxn>
                <a:cxn ang="0">
                  <a:pos x="72" y="1"/>
                </a:cxn>
                <a:cxn ang="0">
                  <a:pos x="83" y="5"/>
                </a:cxn>
                <a:cxn ang="0">
                  <a:pos x="93" y="10"/>
                </a:cxn>
                <a:cxn ang="0">
                  <a:pos x="101" y="17"/>
                </a:cxn>
                <a:cxn ang="0">
                  <a:pos x="109" y="26"/>
                </a:cxn>
                <a:cxn ang="0">
                  <a:pos x="114" y="37"/>
                </a:cxn>
                <a:cxn ang="0">
                  <a:pos x="117" y="48"/>
                </a:cxn>
                <a:cxn ang="0">
                  <a:pos x="118" y="59"/>
                </a:cxn>
              </a:cxnLst>
              <a:rect l="0" t="0" r="r" b="b"/>
              <a:pathLst>
                <a:path w="118" h="118">
                  <a:moveTo>
                    <a:pt x="118" y="59"/>
                  </a:moveTo>
                  <a:lnTo>
                    <a:pt x="117" y="71"/>
                  </a:lnTo>
                  <a:lnTo>
                    <a:pt x="114" y="82"/>
                  </a:lnTo>
                  <a:lnTo>
                    <a:pt x="109" y="92"/>
                  </a:lnTo>
                  <a:lnTo>
                    <a:pt x="101" y="101"/>
                  </a:lnTo>
                  <a:lnTo>
                    <a:pt x="93" y="108"/>
                  </a:lnTo>
                  <a:lnTo>
                    <a:pt x="83" y="114"/>
                  </a:lnTo>
                  <a:lnTo>
                    <a:pt x="72" y="117"/>
                  </a:lnTo>
                  <a:lnTo>
                    <a:pt x="59" y="118"/>
                  </a:lnTo>
                  <a:lnTo>
                    <a:pt x="47" y="117"/>
                  </a:lnTo>
                  <a:lnTo>
                    <a:pt x="36" y="114"/>
                  </a:lnTo>
                  <a:lnTo>
                    <a:pt x="26" y="108"/>
                  </a:lnTo>
                  <a:lnTo>
                    <a:pt x="18" y="101"/>
                  </a:lnTo>
                  <a:lnTo>
                    <a:pt x="10" y="92"/>
                  </a:lnTo>
                  <a:lnTo>
                    <a:pt x="5" y="82"/>
                  </a:lnTo>
                  <a:lnTo>
                    <a:pt x="2" y="71"/>
                  </a:lnTo>
                  <a:lnTo>
                    <a:pt x="0" y="59"/>
                  </a:lnTo>
                  <a:lnTo>
                    <a:pt x="2" y="48"/>
                  </a:lnTo>
                  <a:lnTo>
                    <a:pt x="5" y="37"/>
                  </a:lnTo>
                  <a:lnTo>
                    <a:pt x="10" y="26"/>
                  </a:lnTo>
                  <a:lnTo>
                    <a:pt x="18" y="17"/>
                  </a:lnTo>
                  <a:lnTo>
                    <a:pt x="26" y="10"/>
                  </a:lnTo>
                  <a:lnTo>
                    <a:pt x="36" y="5"/>
                  </a:lnTo>
                  <a:lnTo>
                    <a:pt x="47" y="1"/>
                  </a:lnTo>
                  <a:lnTo>
                    <a:pt x="59" y="0"/>
                  </a:lnTo>
                  <a:lnTo>
                    <a:pt x="72" y="1"/>
                  </a:lnTo>
                  <a:lnTo>
                    <a:pt x="83" y="5"/>
                  </a:lnTo>
                  <a:lnTo>
                    <a:pt x="93" y="10"/>
                  </a:lnTo>
                  <a:lnTo>
                    <a:pt x="101" y="17"/>
                  </a:lnTo>
                  <a:lnTo>
                    <a:pt x="109" y="26"/>
                  </a:lnTo>
                  <a:lnTo>
                    <a:pt x="114" y="37"/>
                  </a:lnTo>
                  <a:lnTo>
                    <a:pt x="117" y="48"/>
                  </a:lnTo>
                  <a:lnTo>
                    <a:pt x="118" y="59"/>
                  </a:lnTo>
                  <a:close/>
                </a:path>
              </a:pathLst>
            </a:custGeom>
            <a:solidFill>
              <a:srgbClr val="E31E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34" name="Freeform 614"/>
            <p:cNvSpPr>
              <a:spLocks noEditPoints="1"/>
            </p:cNvSpPr>
            <p:nvPr userDrawn="1"/>
          </p:nvSpPr>
          <p:spPr bwMode="auto">
            <a:xfrm>
              <a:off x="7608888" y="5567363"/>
              <a:ext cx="61913" cy="71437"/>
            </a:xfrm>
            <a:custGeom>
              <a:avLst/>
              <a:gdLst/>
              <a:ahLst/>
              <a:cxnLst>
                <a:cxn ang="0">
                  <a:pos x="36" y="79"/>
                </a:cxn>
                <a:cxn ang="0">
                  <a:pos x="36" y="104"/>
                </a:cxn>
                <a:cxn ang="0">
                  <a:pos x="63" y="104"/>
                </a:cxn>
                <a:cxn ang="0">
                  <a:pos x="70" y="103"/>
                </a:cxn>
                <a:cxn ang="0">
                  <a:pos x="75" y="102"/>
                </a:cxn>
                <a:cxn ang="0">
                  <a:pos x="78" y="99"/>
                </a:cxn>
                <a:cxn ang="0">
                  <a:pos x="79" y="97"/>
                </a:cxn>
                <a:cxn ang="0">
                  <a:pos x="79" y="95"/>
                </a:cxn>
                <a:cxn ang="0">
                  <a:pos x="79" y="91"/>
                </a:cxn>
                <a:cxn ang="0">
                  <a:pos x="79" y="85"/>
                </a:cxn>
                <a:cxn ang="0">
                  <a:pos x="76" y="81"/>
                </a:cxn>
                <a:cxn ang="0">
                  <a:pos x="71" y="79"/>
                </a:cxn>
                <a:cxn ang="0">
                  <a:pos x="64" y="79"/>
                </a:cxn>
                <a:cxn ang="0">
                  <a:pos x="36" y="79"/>
                </a:cxn>
                <a:cxn ang="0">
                  <a:pos x="115" y="92"/>
                </a:cxn>
                <a:cxn ang="0">
                  <a:pos x="115" y="102"/>
                </a:cxn>
                <a:cxn ang="0">
                  <a:pos x="113" y="111"/>
                </a:cxn>
                <a:cxn ang="0">
                  <a:pos x="111" y="118"/>
                </a:cxn>
                <a:cxn ang="0">
                  <a:pos x="107" y="123"/>
                </a:cxn>
                <a:cxn ang="0">
                  <a:pos x="103" y="128"/>
                </a:cxn>
                <a:cxn ang="0">
                  <a:pos x="99" y="130"/>
                </a:cxn>
                <a:cxn ang="0">
                  <a:pos x="92" y="131"/>
                </a:cxn>
                <a:cxn ang="0">
                  <a:pos x="86" y="133"/>
                </a:cxn>
                <a:cxn ang="0">
                  <a:pos x="80" y="134"/>
                </a:cxn>
                <a:cxn ang="0">
                  <a:pos x="71" y="134"/>
                </a:cxn>
                <a:cxn ang="0">
                  <a:pos x="0" y="134"/>
                </a:cxn>
                <a:cxn ang="0">
                  <a:pos x="0" y="0"/>
                </a:cxn>
                <a:cxn ang="0">
                  <a:pos x="101" y="0"/>
                </a:cxn>
                <a:cxn ang="0">
                  <a:pos x="101" y="29"/>
                </a:cxn>
                <a:cxn ang="0">
                  <a:pos x="36" y="29"/>
                </a:cxn>
                <a:cxn ang="0">
                  <a:pos x="36" y="51"/>
                </a:cxn>
                <a:cxn ang="0">
                  <a:pos x="73" y="51"/>
                </a:cxn>
                <a:cxn ang="0">
                  <a:pos x="80" y="51"/>
                </a:cxn>
                <a:cxn ang="0">
                  <a:pos x="85" y="53"/>
                </a:cxn>
                <a:cxn ang="0">
                  <a:pos x="91" y="53"/>
                </a:cxn>
                <a:cxn ang="0">
                  <a:pos x="97" y="55"/>
                </a:cxn>
                <a:cxn ang="0">
                  <a:pos x="102" y="58"/>
                </a:cxn>
                <a:cxn ang="0">
                  <a:pos x="106" y="61"/>
                </a:cxn>
                <a:cxn ang="0">
                  <a:pos x="110" y="66"/>
                </a:cxn>
                <a:cxn ang="0">
                  <a:pos x="112" y="74"/>
                </a:cxn>
                <a:cxn ang="0">
                  <a:pos x="115" y="82"/>
                </a:cxn>
                <a:cxn ang="0">
                  <a:pos x="115" y="92"/>
                </a:cxn>
              </a:cxnLst>
              <a:rect l="0" t="0" r="r" b="b"/>
              <a:pathLst>
                <a:path w="115" h="134">
                  <a:moveTo>
                    <a:pt x="36" y="79"/>
                  </a:moveTo>
                  <a:lnTo>
                    <a:pt x="36" y="104"/>
                  </a:lnTo>
                  <a:lnTo>
                    <a:pt x="63" y="104"/>
                  </a:lnTo>
                  <a:lnTo>
                    <a:pt x="70" y="103"/>
                  </a:lnTo>
                  <a:lnTo>
                    <a:pt x="75" y="102"/>
                  </a:lnTo>
                  <a:lnTo>
                    <a:pt x="78" y="99"/>
                  </a:lnTo>
                  <a:lnTo>
                    <a:pt x="79" y="97"/>
                  </a:lnTo>
                  <a:lnTo>
                    <a:pt x="79" y="95"/>
                  </a:lnTo>
                  <a:lnTo>
                    <a:pt x="79" y="91"/>
                  </a:lnTo>
                  <a:lnTo>
                    <a:pt x="79" y="85"/>
                  </a:lnTo>
                  <a:lnTo>
                    <a:pt x="76" y="81"/>
                  </a:lnTo>
                  <a:lnTo>
                    <a:pt x="71" y="79"/>
                  </a:lnTo>
                  <a:lnTo>
                    <a:pt x="64" y="79"/>
                  </a:lnTo>
                  <a:lnTo>
                    <a:pt x="36" y="79"/>
                  </a:lnTo>
                  <a:close/>
                  <a:moveTo>
                    <a:pt x="115" y="92"/>
                  </a:moveTo>
                  <a:lnTo>
                    <a:pt x="115" y="102"/>
                  </a:lnTo>
                  <a:lnTo>
                    <a:pt x="113" y="111"/>
                  </a:lnTo>
                  <a:lnTo>
                    <a:pt x="111" y="118"/>
                  </a:lnTo>
                  <a:lnTo>
                    <a:pt x="107" y="123"/>
                  </a:lnTo>
                  <a:lnTo>
                    <a:pt x="103" y="128"/>
                  </a:lnTo>
                  <a:lnTo>
                    <a:pt x="99" y="130"/>
                  </a:lnTo>
                  <a:lnTo>
                    <a:pt x="92" y="131"/>
                  </a:lnTo>
                  <a:lnTo>
                    <a:pt x="86" y="133"/>
                  </a:lnTo>
                  <a:lnTo>
                    <a:pt x="80" y="134"/>
                  </a:lnTo>
                  <a:lnTo>
                    <a:pt x="71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101" y="0"/>
                  </a:lnTo>
                  <a:lnTo>
                    <a:pt x="101" y="29"/>
                  </a:lnTo>
                  <a:lnTo>
                    <a:pt x="36" y="29"/>
                  </a:lnTo>
                  <a:lnTo>
                    <a:pt x="36" y="51"/>
                  </a:lnTo>
                  <a:lnTo>
                    <a:pt x="73" y="51"/>
                  </a:lnTo>
                  <a:lnTo>
                    <a:pt x="80" y="51"/>
                  </a:lnTo>
                  <a:lnTo>
                    <a:pt x="85" y="53"/>
                  </a:lnTo>
                  <a:lnTo>
                    <a:pt x="91" y="53"/>
                  </a:lnTo>
                  <a:lnTo>
                    <a:pt x="97" y="55"/>
                  </a:lnTo>
                  <a:lnTo>
                    <a:pt x="102" y="58"/>
                  </a:lnTo>
                  <a:lnTo>
                    <a:pt x="106" y="61"/>
                  </a:lnTo>
                  <a:lnTo>
                    <a:pt x="110" y="66"/>
                  </a:lnTo>
                  <a:lnTo>
                    <a:pt x="112" y="74"/>
                  </a:lnTo>
                  <a:lnTo>
                    <a:pt x="115" y="82"/>
                  </a:lnTo>
                  <a:lnTo>
                    <a:pt x="115" y="92"/>
                  </a:lnTo>
                  <a:close/>
                </a:path>
              </a:pathLst>
            </a:custGeom>
            <a:solidFill>
              <a:srgbClr val="E31E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35" name="Freeform 615"/>
            <p:cNvSpPr>
              <a:spLocks/>
            </p:cNvSpPr>
            <p:nvPr userDrawn="1"/>
          </p:nvSpPr>
          <p:spPr bwMode="auto">
            <a:xfrm>
              <a:off x="7677150" y="5567363"/>
              <a:ext cx="65088" cy="71437"/>
            </a:xfrm>
            <a:custGeom>
              <a:avLst/>
              <a:gdLst/>
              <a:ahLst/>
              <a:cxnLst>
                <a:cxn ang="0">
                  <a:pos x="50" y="99"/>
                </a:cxn>
                <a:cxn ang="0">
                  <a:pos x="49" y="107"/>
                </a:cxn>
                <a:cxn ang="0">
                  <a:pos x="48" y="113"/>
                </a:cxn>
                <a:cxn ang="0">
                  <a:pos x="47" y="119"/>
                </a:cxn>
                <a:cxn ang="0">
                  <a:pos x="43" y="124"/>
                </a:cxn>
                <a:cxn ang="0">
                  <a:pos x="39" y="128"/>
                </a:cxn>
                <a:cxn ang="0">
                  <a:pos x="34" y="131"/>
                </a:cxn>
                <a:cxn ang="0">
                  <a:pos x="30" y="133"/>
                </a:cxn>
                <a:cxn ang="0">
                  <a:pos x="23" y="134"/>
                </a:cxn>
                <a:cxn ang="0">
                  <a:pos x="0" y="134"/>
                </a:cxn>
                <a:cxn ang="0">
                  <a:pos x="0" y="109"/>
                </a:cxn>
                <a:cxn ang="0">
                  <a:pos x="2" y="109"/>
                </a:cxn>
                <a:cxn ang="0">
                  <a:pos x="7" y="108"/>
                </a:cxn>
                <a:cxn ang="0">
                  <a:pos x="11" y="106"/>
                </a:cxn>
                <a:cxn ang="0">
                  <a:pos x="14" y="101"/>
                </a:cxn>
                <a:cxn ang="0">
                  <a:pos x="15" y="95"/>
                </a:cxn>
                <a:cxn ang="0">
                  <a:pos x="15" y="0"/>
                </a:cxn>
                <a:cxn ang="0">
                  <a:pos x="122" y="0"/>
                </a:cxn>
                <a:cxn ang="0">
                  <a:pos x="122" y="134"/>
                </a:cxn>
                <a:cxn ang="0">
                  <a:pos x="86" y="134"/>
                </a:cxn>
                <a:cxn ang="0">
                  <a:pos x="86" y="31"/>
                </a:cxn>
                <a:cxn ang="0">
                  <a:pos x="50" y="31"/>
                </a:cxn>
                <a:cxn ang="0">
                  <a:pos x="50" y="99"/>
                </a:cxn>
              </a:cxnLst>
              <a:rect l="0" t="0" r="r" b="b"/>
              <a:pathLst>
                <a:path w="122" h="134">
                  <a:moveTo>
                    <a:pt x="50" y="99"/>
                  </a:moveTo>
                  <a:lnTo>
                    <a:pt x="49" y="107"/>
                  </a:lnTo>
                  <a:lnTo>
                    <a:pt x="48" y="113"/>
                  </a:lnTo>
                  <a:lnTo>
                    <a:pt x="47" y="119"/>
                  </a:lnTo>
                  <a:lnTo>
                    <a:pt x="43" y="124"/>
                  </a:lnTo>
                  <a:lnTo>
                    <a:pt x="39" y="128"/>
                  </a:lnTo>
                  <a:lnTo>
                    <a:pt x="34" y="131"/>
                  </a:lnTo>
                  <a:lnTo>
                    <a:pt x="30" y="133"/>
                  </a:lnTo>
                  <a:lnTo>
                    <a:pt x="23" y="134"/>
                  </a:lnTo>
                  <a:lnTo>
                    <a:pt x="0" y="134"/>
                  </a:lnTo>
                  <a:lnTo>
                    <a:pt x="0" y="109"/>
                  </a:lnTo>
                  <a:lnTo>
                    <a:pt x="2" y="109"/>
                  </a:lnTo>
                  <a:lnTo>
                    <a:pt x="7" y="108"/>
                  </a:lnTo>
                  <a:lnTo>
                    <a:pt x="11" y="106"/>
                  </a:lnTo>
                  <a:lnTo>
                    <a:pt x="14" y="101"/>
                  </a:lnTo>
                  <a:lnTo>
                    <a:pt x="15" y="95"/>
                  </a:lnTo>
                  <a:lnTo>
                    <a:pt x="15" y="0"/>
                  </a:lnTo>
                  <a:lnTo>
                    <a:pt x="122" y="0"/>
                  </a:lnTo>
                  <a:lnTo>
                    <a:pt x="122" y="134"/>
                  </a:lnTo>
                  <a:lnTo>
                    <a:pt x="86" y="134"/>
                  </a:lnTo>
                  <a:lnTo>
                    <a:pt x="86" y="31"/>
                  </a:lnTo>
                  <a:lnTo>
                    <a:pt x="50" y="31"/>
                  </a:lnTo>
                  <a:lnTo>
                    <a:pt x="50" y="99"/>
                  </a:lnTo>
                  <a:close/>
                </a:path>
              </a:pathLst>
            </a:custGeom>
            <a:solidFill>
              <a:srgbClr val="E31E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36" name="Freeform 616"/>
            <p:cNvSpPr>
              <a:spLocks noEditPoints="1"/>
            </p:cNvSpPr>
            <p:nvPr userDrawn="1"/>
          </p:nvSpPr>
          <p:spPr bwMode="auto">
            <a:xfrm>
              <a:off x="7747000" y="5567363"/>
              <a:ext cx="71438" cy="71437"/>
            </a:xfrm>
            <a:custGeom>
              <a:avLst/>
              <a:gdLst/>
              <a:ahLst/>
              <a:cxnLst>
                <a:cxn ang="0">
                  <a:pos x="91" y="111"/>
                </a:cxn>
                <a:cxn ang="0">
                  <a:pos x="43" y="111"/>
                </a:cxn>
                <a:cxn ang="0">
                  <a:pos x="37" y="134"/>
                </a:cxn>
                <a:cxn ang="0">
                  <a:pos x="0" y="134"/>
                </a:cxn>
                <a:cxn ang="0">
                  <a:pos x="39" y="0"/>
                </a:cxn>
                <a:cxn ang="0">
                  <a:pos x="93" y="0"/>
                </a:cxn>
                <a:cxn ang="0">
                  <a:pos x="134" y="134"/>
                </a:cxn>
                <a:cxn ang="0">
                  <a:pos x="98" y="134"/>
                </a:cxn>
                <a:cxn ang="0">
                  <a:pos x="91" y="111"/>
                </a:cxn>
                <a:cxn ang="0">
                  <a:pos x="83" y="85"/>
                </a:cxn>
                <a:cxn ang="0">
                  <a:pos x="67" y="27"/>
                </a:cxn>
                <a:cxn ang="0">
                  <a:pos x="67" y="27"/>
                </a:cxn>
                <a:cxn ang="0">
                  <a:pos x="50" y="85"/>
                </a:cxn>
                <a:cxn ang="0">
                  <a:pos x="83" y="85"/>
                </a:cxn>
              </a:cxnLst>
              <a:rect l="0" t="0" r="r" b="b"/>
              <a:pathLst>
                <a:path w="134" h="134">
                  <a:moveTo>
                    <a:pt x="91" y="111"/>
                  </a:moveTo>
                  <a:lnTo>
                    <a:pt x="43" y="111"/>
                  </a:lnTo>
                  <a:lnTo>
                    <a:pt x="37" y="134"/>
                  </a:lnTo>
                  <a:lnTo>
                    <a:pt x="0" y="134"/>
                  </a:lnTo>
                  <a:lnTo>
                    <a:pt x="39" y="0"/>
                  </a:lnTo>
                  <a:lnTo>
                    <a:pt x="93" y="0"/>
                  </a:lnTo>
                  <a:lnTo>
                    <a:pt x="134" y="134"/>
                  </a:lnTo>
                  <a:lnTo>
                    <a:pt x="98" y="134"/>
                  </a:lnTo>
                  <a:lnTo>
                    <a:pt x="91" y="111"/>
                  </a:lnTo>
                  <a:close/>
                  <a:moveTo>
                    <a:pt x="83" y="85"/>
                  </a:moveTo>
                  <a:lnTo>
                    <a:pt x="67" y="27"/>
                  </a:lnTo>
                  <a:lnTo>
                    <a:pt x="67" y="27"/>
                  </a:lnTo>
                  <a:lnTo>
                    <a:pt x="50" y="85"/>
                  </a:lnTo>
                  <a:lnTo>
                    <a:pt x="83" y="85"/>
                  </a:lnTo>
                  <a:close/>
                </a:path>
              </a:pathLst>
            </a:custGeom>
            <a:solidFill>
              <a:srgbClr val="E31E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37" name="Freeform 617"/>
            <p:cNvSpPr>
              <a:spLocks/>
            </p:cNvSpPr>
            <p:nvPr userDrawn="1"/>
          </p:nvSpPr>
          <p:spPr bwMode="auto">
            <a:xfrm>
              <a:off x="7821613" y="5567363"/>
              <a:ext cx="50800" cy="71437"/>
            </a:xfrm>
            <a:custGeom>
              <a:avLst/>
              <a:gdLst/>
              <a:ahLst/>
              <a:cxnLst>
                <a:cxn ang="0">
                  <a:pos x="36" y="29"/>
                </a:cxn>
                <a:cxn ang="0">
                  <a:pos x="36" y="134"/>
                </a:cxn>
                <a:cxn ang="0">
                  <a:pos x="0" y="134"/>
                </a:cxn>
                <a:cxn ang="0">
                  <a:pos x="0" y="0"/>
                </a:cxn>
                <a:cxn ang="0">
                  <a:pos x="95" y="0"/>
                </a:cxn>
                <a:cxn ang="0">
                  <a:pos x="95" y="29"/>
                </a:cxn>
                <a:cxn ang="0">
                  <a:pos x="36" y="29"/>
                </a:cxn>
              </a:cxnLst>
              <a:rect l="0" t="0" r="r" b="b"/>
              <a:pathLst>
                <a:path w="95" h="134">
                  <a:moveTo>
                    <a:pt x="36" y="29"/>
                  </a:moveTo>
                  <a:lnTo>
                    <a:pt x="36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95" y="0"/>
                  </a:lnTo>
                  <a:lnTo>
                    <a:pt x="95" y="29"/>
                  </a:lnTo>
                  <a:lnTo>
                    <a:pt x="36" y="29"/>
                  </a:lnTo>
                  <a:close/>
                </a:path>
              </a:pathLst>
            </a:custGeom>
            <a:solidFill>
              <a:srgbClr val="E31E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38" name="Freeform 618"/>
            <p:cNvSpPr>
              <a:spLocks noEditPoints="1"/>
            </p:cNvSpPr>
            <p:nvPr userDrawn="1"/>
          </p:nvSpPr>
          <p:spPr bwMode="auto">
            <a:xfrm>
              <a:off x="7878763" y="5567363"/>
              <a:ext cx="65088" cy="71437"/>
            </a:xfrm>
            <a:custGeom>
              <a:avLst/>
              <a:gdLst/>
              <a:ahLst/>
              <a:cxnLst>
                <a:cxn ang="0">
                  <a:pos x="51" y="135"/>
                </a:cxn>
                <a:cxn ang="0">
                  <a:pos x="32" y="132"/>
                </a:cxn>
                <a:cxn ang="0">
                  <a:pos x="17" y="126"/>
                </a:cxn>
                <a:cxn ang="0">
                  <a:pos x="6" y="115"/>
                </a:cxn>
                <a:cxn ang="0">
                  <a:pos x="0" y="98"/>
                </a:cxn>
                <a:cxn ang="0">
                  <a:pos x="0" y="49"/>
                </a:cxn>
                <a:cxn ang="0">
                  <a:pos x="1" y="35"/>
                </a:cxn>
                <a:cxn ang="0">
                  <a:pos x="4" y="24"/>
                </a:cxn>
                <a:cxn ang="0">
                  <a:pos x="10" y="16"/>
                </a:cxn>
                <a:cxn ang="0">
                  <a:pos x="17" y="9"/>
                </a:cxn>
                <a:cxn ang="0">
                  <a:pos x="36" y="2"/>
                </a:cxn>
                <a:cxn ang="0">
                  <a:pos x="62" y="0"/>
                </a:cxn>
                <a:cxn ang="0">
                  <a:pos x="86" y="2"/>
                </a:cxn>
                <a:cxn ang="0">
                  <a:pos x="106" y="9"/>
                </a:cxn>
                <a:cxn ang="0">
                  <a:pos x="113" y="16"/>
                </a:cxn>
                <a:cxn ang="0">
                  <a:pos x="118" y="24"/>
                </a:cxn>
                <a:cxn ang="0">
                  <a:pos x="122" y="35"/>
                </a:cxn>
                <a:cxn ang="0">
                  <a:pos x="123" y="49"/>
                </a:cxn>
                <a:cxn ang="0">
                  <a:pos x="122" y="98"/>
                </a:cxn>
                <a:cxn ang="0">
                  <a:pos x="117" y="115"/>
                </a:cxn>
                <a:cxn ang="0">
                  <a:pos x="106" y="126"/>
                </a:cxn>
                <a:cxn ang="0">
                  <a:pos x="90" y="132"/>
                </a:cxn>
                <a:cxn ang="0">
                  <a:pos x="73" y="135"/>
                </a:cxn>
                <a:cxn ang="0">
                  <a:pos x="62" y="104"/>
                </a:cxn>
                <a:cxn ang="0">
                  <a:pos x="74" y="104"/>
                </a:cxn>
                <a:cxn ang="0">
                  <a:pos x="81" y="100"/>
                </a:cxn>
                <a:cxn ang="0">
                  <a:pos x="85" y="94"/>
                </a:cxn>
                <a:cxn ang="0">
                  <a:pos x="86" y="83"/>
                </a:cxn>
                <a:cxn ang="0">
                  <a:pos x="86" y="46"/>
                </a:cxn>
                <a:cxn ang="0">
                  <a:pos x="84" y="38"/>
                </a:cxn>
                <a:cxn ang="0">
                  <a:pos x="79" y="33"/>
                </a:cxn>
                <a:cxn ang="0">
                  <a:pos x="68" y="32"/>
                </a:cxn>
                <a:cxn ang="0">
                  <a:pos x="54" y="32"/>
                </a:cxn>
                <a:cxn ang="0">
                  <a:pos x="44" y="33"/>
                </a:cxn>
                <a:cxn ang="0">
                  <a:pos x="40" y="38"/>
                </a:cxn>
                <a:cxn ang="0">
                  <a:pos x="37" y="46"/>
                </a:cxn>
                <a:cxn ang="0">
                  <a:pos x="36" y="83"/>
                </a:cxn>
                <a:cxn ang="0">
                  <a:pos x="37" y="94"/>
                </a:cxn>
                <a:cxn ang="0">
                  <a:pos x="42" y="100"/>
                </a:cxn>
                <a:cxn ang="0">
                  <a:pos x="49" y="104"/>
                </a:cxn>
                <a:cxn ang="0">
                  <a:pos x="62" y="104"/>
                </a:cxn>
              </a:cxnLst>
              <a:rect l="0" t="0" r="r" b="b"/>
              <a:pathLst>
                <a:path w="123" h="136">
                  <a:moveTo>
                    <a:pt x="62" y="136"/>
                  </a:moveTo>
                  <a:lnTo>
                    <a:pt x="51" y="135"/>
                  </a:lnTo>
                  <a:lnTo>
                    <a:pt x="41" y="135"/>
                  </a:lnTo>
                  <a:lnTo>
                    <a:pt x="32" y="132"/>
                  </a:lnTo>
                  <a:lnTo>
                    <a:pt x="25" y="130"/>
                  </a:lnTo>
                  <a:lnTo>
                    <a:pt x="17" y="126"/>
                  </a:lnTo>
                  <a:lnTo>
                    <a:pt x="11" y="121"/>
                  </a:lnTo>
                  <a:lnTo>
                    <a:pt x="6" y="115"/>
                  </a:lnTo>
                  <a:lnTo>
                    <a:pt x="3" y="108"/>
                  </a:lnTo>
                  <a:lnTo>
                    <a:pt x="0" y="98"/>
                  </a:lnTo>
                  <a:lnTo>
                    <a:pt x="0" y="87"/>
                  </a:lnTo>
                  <a:lnTo>
                    <a:pt x="0" y="49"/>
                  </a:lnTo>
                  <a:lnTo>
                    <a:pt x="0" y="41"/>
                  </a:lnTo>
                  <a:lnTo>
                    <a:pt x="1" y="35"/>
                  </a:lnTo>
                  <a:lnTo>
                    <a:pt x="3" y="29"/>
                  </a:lnTo>
                  <a:lnTo>
                    <a:pt x="4" y="24"/>
                  </a:lnTo>
                  <a:lnTo>
                    <a:pt x="6" y="19"/>
                  </a:lnTo>
                  <a:lnTo>
                    <a:pt x="10" y="16"/>
                  </a:lnTo>
                  <a:lnTo>
                    <a:pt x="14" y="12"/>
                  </a:lnTo>
                  <a:lnTo>
                    <a:pt x="17" y="9"/>
                  </a:lnTo>
                  <a:lnTo>
                    <a:pt x="26" y="4"/>
                  </a:lnTo>
                  <a:lnTo>
                    <a:pt x="36" y="2"/>
                  </a:lnTo>
                  <a:lnTo>
                    <a:pt x="48" y="1"/>
                  </a:lnTo>
                  <a:lnTo>
                    <a:pt x="62" y="0"/>
                  </a:lnTo>
                  <a:lnTo>
                    <a:pt x="75" y="1"/>
                  </a:lnTo>
                  <a:lnTo>
                    <a:pt x="86" y="2"/>
                  </a:lnTo>
                  <a:lnTo>
                    <a:pt x="96" y="4"/>
                  </a:lnTo>
                  <a:lnTo>
                    <a:pt x="106" y="9"/>
                  </a:lnTo>
                  <a:lnTo>
                    <a:pt x="110" y="12"/>
                  </a:lnTo>
                  <a:lnTo>
                    <a:pt x="113" y="16"/>
                  </a:lnTo>
                  <a:lnTo>
                    <a:pt x="116" y="19"/>
                  </a:lnTo>
                  <a:lnTo>
                    <a:pt x="118" y="24"/>
                  </a:lnTo>
                  <a:lnTo>
                    <a:pt x="121" y="29"/>
                  </a:lnTo>
                  <a:lnTo>
                    <a:pt x="122" y="35"/>
                  </a:lnTo>
                  <a:lnTo>
                    <a:pt x="123" y="41"/>
                  </a:lnTo>
                  <a:lnTo>
                    <a:pt x="123" y="49"/>
                  </a:lnTo>
                  <a:lnTo>
                    <a:pt x="123" y="87"/>
                  </a:lnTo>
                  <a:lnTo>
                    <a:pt x="122" y="98"/>
                  </a:lnTo>
                  <a:lnTo>
                    <a:pt x="119" y="108"/>
                  </a:lnTo>
                  <a:lnTo>
                    <a:pt x="117" y="115"/>
                  </a:lnTo>
                  <a:lnTo>
                    <a:pt x="112" y="121"/>
                  </a:lnTo>
                  <a:lnTo>
                    <a:pt x="106" y="126"/>
                  </a:lnTo>
                  <a:lnTo>
                    <a:pt x="99" y="130"/>
                  </a:lnTo>
                  <a:lnTo>
                    <a:pt x="90" y="132"/>
                  </a:lnTo>
                  <a:lnTo>
                    <a:pt x="81" y="135"/>
                  </a:lnTo>
                  <a:lnTo>
                    <a:pt x="73" y="135"/>
                  </a:lnTo>
                  <a:lnTo>
                    <a:pt x="62" y="136"/>
                  </a:lnTo>
                  <a:close/>
                  <a:moveTo>
                    <a:pt x="62" y="104"/>
                  </a:moveTo>
                  <a:lnTo>
                    <a:pt x="68" y="104"/>
                  </a:lnTo>
                  <a:lnTo>
                    <a:pt x="74" y="104"/>
                  </a:lnTo>
                  <a:lnTo>
                    <a:pt x="79" y="103"/>
                  </a:lnTo>
                  <a:lnTo>
                    <a:pt x="81" y="100"/>
                  </a:lnTo>
                  <a:lnTo>
                    <a:pt x="84" y="98"/>
                  </a:lnTo>
                  <a:lnTo>
                    <a:pt x="85" y="94"/>
                  </a:lnTo>
                  <a:lnTo>
                    <a:pt x="86" y="89"/>
                  </a:lnTo>
                  <a:lnTo>
                    <a:pt x="86" y="83"/>
                  </a:lnTo>
                  <a:lnTo>
                    <a:pt x="86" y="52"/>
                  </a:lnTo>
                  <a:lnTo>
                    <a:pt x="86" y="46"/>
                  </a:lnTo>
                  <a:lnTo>
                    <a:pt x="85" y="41"/>
                  </a:lnTo>
                  <a:lnTo>
                    <a:pt x="84" y="38"/>
                  </a:lnTo>
                  <a:lnTo>
                    <a:pt x="81" y="35"/>
                  </a:lnTo>
                  <a:lnTo>
                    <a:pt x="79" y="33"/>
                  </a:lnTo>
                  <a:lnTo>
                    <a:pt x="74" y="32"/>
                  </a:lnTo>
                  <a:lnTo>
                    <a:pt x="68" y="32"/>
                  </a:lnTo>
                  <a:lnTo>
                    <a:pt x="62" y="30"/>
                  </a:lnTo>
                  <a:lnTo>
                    <a:pt x="54" y="32"/>
                  </a:lnTo>
                  <a:lnTo>
                    <a:pt x="49" y="32"/>
                  </a:lnTo>
                  <a:lnTo>
                    <a:pt x="44" y="33"/>
                  </a:lnTo>
                  <a:lnTo>
                    <a:pt x="42" y="35"/>
                  </a:lnTo>
                  <a:lnTo>
                    <a:pt x="40" y="38"/>
                  </a:lnTo>
                  <a:lnTo>
                    <a:pt x="37" y="41"/>
                  </a:lnTo>
                  <a:lnTo>
                    <a:pt x="37" y="46"/>
                  </a:lnTo>
                  <a:lnTo>
                    <a:pt x="36" y="52"/>
                  </a:lnTo>
                  <a:lnTo>
                    <a:pt x="36" y="83"/>
                  </a:lnTo>
                  <a:lnTo>
                    <a:pt x="37" y="89"/>
                  </a:lnTo>
                  <a:lnTo>
                    <a:pt x="37" y="94"/>
                  </a:lnTo>
                  <a:lnTo>
                    <a:pt x="40" y="98"/>
                  </a:lnTo>
                  <a:lnTo>
                    <a:pt x="42" y="100"/>
                  </a:lnTo>
                  <a:lnTo>
                    <a:pt x="44" y="103"/>
                  </a:lnTo>
                  <a:lnTo>
                    <a:pt x="49" y="104"/>
                  </a:lnTo>
                  <a:lnTo>
                    <a:pt x="54" y="104"/>
                  </a:lnTo>
                  <a:lnTo>
                    <a:pt x="62" y="104"/>
                  </a:lnTo>
                  <a:close/>
                </a:path>
              </a:pathLst>
            </a:custGeom>
            <a:solidFill>
              <a:srgbClr val="E31E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39" name="Freeform 619"/>
            <p:cNvSpPr>
              <a:spLocks noEditPoints="1"/>
            </p:cNvSpPr>
            <p:nvPr userDrawn="1"/>
          </p:nvSpPr>
          <p:spPr bwMode="auto">
            <a:xfrm>
              <a:off x="7951788" y="5567363"/>
              <a:ext cx="61913" cy="714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1" y="0"/>
                </a:cxn>
                <a:cxn ang="0">
                  <a:pos x="97" y="3"/>
                </a:cxn>
                <a:cxn ang="0">
                  <a:pos x="107" y="11"/>
                </a:cxn>
                <a:cxn ang="0">
                  <a:pos x="112" y="24"/>
                </a:cxn>
                <a:cxn ang="0">
                  <a:pos x="113" y="40"/>
                </a:cxn>
                <a:cxn ang="0">
                  <a:pos x="111" y="51"/>
                </a:cxn>
                <a:cxn ang="0">
                  <a:pos x="106" y="59"/>
                </a:cxn>
                <a:cxn ang="0">
                  <a:pos x="97" y="64"/>
                </a:cxn>
                <a:cxn ang="0">
                  <a:pos x="92" y="66"/>
                </a:cxn>
                <a:cxn ang="0">
                  <a:pos x="104" y="69"/>
                </a:cxn>
                <a:cxn ang="0">
                  <a:pos x="111" y="75"/>
                </a:cxn>
                <a:cxn ang="0">
                  <a:pos x="115" y="83"/>
                </a:cxn>
                <a:cxn ang="0">
                  <a:pos x="116" y="96"/>
                </a:cxn>
                <a:cxn ang="0">
                  <a:pos x="113" y="113"/>
                </a:cxn>
                <a:cxn ang="0">
                  <a:pos x="108" y="124"/>
                </a:cxn>
                <a:cxn ang="0">
                  <a:pos x="99" y="130"/>
                </a:cxn>
                <a:cxn ang="0">
                  <a:pos x="88" y="133"/>
                </a:cxn>
                <a:cxn ang="0">
                  <a:pos x="72" y="134"/>
                </a:cxn>
                <a:cxn ang="0">
                  <a:pos x="36" y="29"/>
                </a:cxn>
                <a:cxn ang="0">
                  <a:pos x="62" y="54"/>
                </a:cxn>
                <a:cxn ang="0">
                  <a:pos x="74" y="51"/>
                </a:cxn>
                <a:cxn ang="0">
                  <a:pos x="78" y="40"/>
                </a:cxn>
                <a:cxn ang="0">
                  <a:pos x="75" y="32"/>
                </a:cxn>
                <a:cxn ang="0">
                  <a:pos x="67" y="29"/>
                </a:cxn>
                <a:cxn ang="0">
                  <a:pos x="36" y="79"/>
                </a:cxn>
                <a:cxn ang="0">
                  <a:pos x="63" y="104"/>
                </a:cxn>
                <a:cxn ang="0">
                  <a:pos x="76" y="102"/>
                </a:cxn>
                <a:cxn ang="0">
                  <a:pos x="79" y="97"/>
                </a:cxn>
                <a:cxn ang="0">
                  <a:pos x="80" y="91"/>
                </a:cxn>
                <a:cxn ang="0">
                  <a:pos x="76" y="81"/>
                </a:cxn>
                <a:cxn ang="0">
                  <a:pos x="64" y="79"/>
                </a:cxn>
              </a:cxnLst>
              <a:rect l="0" t="0" r="r" b="b"/>
              <a:pathLst>
                <a:path w="116" h="134">
                  <a:moveTo>
                    <a:pt x="0" y="134"/>
                  </a:moveTo>
                  <a:lnTo>
                    <a:pt x="0" y="0"/>
                  </a:lnTo>
                  <a:lnTo>
                    <a:pt x="72" y="0"/>
                  </a:lnTo>
                  <a:lnTo>
                    <a:pt x="81" y="0"/>
                  </a:lnTo>
                  <a:lnTo>
                    <a:pt x="90" y="1"/>
                  </a:lnTo>
                  <a:lnTo>
                    <a:pt x="97" y="3"/>
                  </a:lnTo>
                  <a:lnTo>
                    <a:pt x="104" y="7"/>
                  </a:lnTo>
                  <a:lnTo>
                    <a:pt x="107" y="11"/>
                  </a:lnTo>
                  <a:lnTo>
                    <a:pt x="111" y="17"/>
                  </a:lnTo>
                  <a:lnTo>
                    <a:pt x="112" y="24"/>
                  </a:lnTo>
                  <a:lnTo>
                    <a:pt x="113" y="34"/>
                  </a:lnTo>
                  <a:lnTo>
                    <a:pt x="113" y="40"/>
                  </a:lnTo>
                  <a:lnTo>
                    <a:pt x="112" y="47"/>
                  </a:lnTo>
                  <a:lnTo>
                    <a:pt x="111" y="51"/>
                  </a:lnTo>
                  <a:lnTo>
                    <a:pt x="108" y="55"/>
                  </a:lnTo>
                  <a:lnTo>
                    <a:pt x="106" y="59"/>
                  </a:lnTo>
                  <a:lnTo>
                    <a:pt x="102" y="61"/>
                  </a:lnTo>
                  <a:lnTo>
                    <a:pt x="97" y="64"/>
                  </a:lnTo>
                  <a:lnTo>
                    <a:pt x="92" y="65"/>
                  </a:lnTo>
                  <a:lnTo>
                    <a:pt x="92" y="66"/>
                  </a:lnTo>
                  <a:lnTo>
                    <a:pt x="99" y="67"/>
                  </a:lnTo>
                  <a:lnTo>
                    <a:pt x="104" y="69"/>
                  </a:lnTo>
                  <a:lnTo>
                    <a:pt x="107" y="71"/>
                  </a:lnTo>
                  <a:lnTo>
                    <a:pt x="111" y="75"/>
                  </a:lnTo>
                  <a:lnTo>
                    <a:pt x="112" y="79"/>
                  </a:lnTo>
                  <a:lnTo>
                    <a:pt x="115" y="83"/>
                  </a:lnTo>
                  <a:lnTo>
                    <a:pt x="115" y="90"/>
                  </a:lnTo>
                  <a:lnTo>
                    <a:pt x="116" y="96"/>
                  </a:lnTo>
                  <a:lnTo>
                    <a:pt x="115" y="106"/>
                  </a:lnTo>
                  <a:lnTo>
                    <a:pt x="113" y="113"/>
                  </a:lnTo>
                  <a:lnTo>
                    <a:pt x="111" y="119"/>
                  </a:lnTo>
                  <a:lnTo>
                    <a:pt x="108" y="124"/>
                  </a:lnTo>
                  <a:lnTo>
                    <a:pt x="105" y="127"/>
                  </a:lnTo>
                  <a:lnTo>
                    <a:pt x="99" y="130"/>
                  </a:lnTo>
                  <a:lnTo>
                    <a:pt x="94" y="131"/>
                  </a:lnTo>
                  <a:lnTo>
                    <a:pt x="88" y="133"/>
                  </a:lnTo>
                  <a:lnTo>
                    <a:pt x="80" y="134"/>
                  </a:lnTo>
                  <a:lnTo>
                    <a:pt x="72" y="134"/>
                  </a:lnTo>
                  <a:lnTo>
                    <a:pt x="0" y="134"/>
                  </a:lnTo>
                  <a:close/>
                  <a:moveTo>
                    <a:pt x="36" y="29"/>
                  </a:moveTo>
                  <a:lnTo>
                    <a:pt x="36" y="54"/>
                  </a:lnTo>
                  <a:lnTo>
                    <a:pt x="62" y="54"/>
                  </a:lnTo>
                  <a:lnTo>
                    <a:pt x="70" y="53"/>
                  </a:lnTo>
                  <a:lnTo>
                    <a:pt x="74" y="51"/>
                  </a:lnTo>
                  <a:lnTo>
                    <a:pt x="76" y="47"/>
                  </a:lnTo>
                  <a:lnTo>
                    <a:pt x="78" y="40"/>
                  </a:lnTo>
                  <a:lnTo>
                    <a:pt x="76" y="35"/>
                  </a:lnTo>
                  <a:lnTo>
                    <a:pt x="75" y="32"/>
                  </a:lnTo>
                  <a:lnTo>
                    <a:pt x="73" y="29"/>
                  </a:lnTo>
                  <a:lnTo>
                    <a:pt x="67" y="29"/>
                  </a:lnTo>
                  <a:lnTo>
                    <a:pt x="36" y="29"/>
                  </a:lnTo>
                  <a:close/>
                  <a:moveTo>
                    <a:pt x="36" y="79"/>
                  </a:moveTo>
                  <a:lnTo>
                    <a:pt x="36" y="104"/>
                  </a:lnTo>
                  <a:lnTo>
                    <a:pt x="63" y="104"/>
                  </a:lnTo>
                  <a:lnTo>
                    <a:pt x="72" y="103"/>
                  </a:lnTo>
                  <a:lnTo>
                    <a:pt x="76" y="102"/>
                  </a:lnTo>
                  <a:lnTo>
                    <a:pt x="78" y="99"/>
                  </a:lnTo>
                  <a:lnTo>
                    <a:pt x="79" y="97"/>
                  </a:lnTo>
                  <a:lnTo>
                    <a:pt x="79" y="95"/>
                  </a:lnTo>
                  <a:lnTo>
                    <a:pt x="80" y="91"/>
                  </a:lnTo>
                  <a:lnTo>
                    <a:pt x="79" y="85"/>
                  </a:lnTo>
                  <a:lnTo>
                    <a:pt x="76" y="81"/>
                  </a:lnTo>
                  <a:lnTo>
                    <a:pt x="72" y="79"/>
                  </a:lnTo>
                  <a:lnTo>
                    <a:pt x="64" y="79"/>
                  </a:lnTo>
                  <a:lnTo>
                    <a:pt x="36" y="79"/>
                  </a:lnTo>
                  <a:close/>
                </a:path>
              </a:pathLst>
            </a:custGeom>
            <a:solidFill>
              <a:srgbClr val="E31E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40" name="Freeform 620"/>
            <p:cNvSpPr>
              <a:spLocks/>
            </p:cNvSpPr>
            <p:nvPr userDrawn="1"/>
          </p:nvSpPr>
          <p:spPr bwMode="auto">
            <a:xfrm>
              <a:off x="8021638" y="5567363"/>
              <a:ext cx="52388" cy="71437"/>
            </a:xfrm>
            <a:custGeom>
              <a:avLst/>
              <a:gdLst/>
              <a:ahLst/>
              <a:cxnLst>
                <a:cxn ang="0">
                  <a:pos x="36" y="29"/>
                </a:cxn>
                <a:cxn ang="0">
                  <a:pos x="36" y="54"/>
                </a:cxn>
                <a:cxn ang="0">
                  <a:pos x="92" y="54"/>
                </a:cxn>
                <a:cxn ang="0">
                  <a:pos x="92" y="79"/>
                </a:cxn>
                <a:cxn ang="0">
                  <a:pos x="36" y="79"/>
                </a:cxn>
                <a:cxn ang="0">
                  <a:pos x="36" y="104"/>
                </a:cxn>
                <a:cxn ang="0">
                  <a:pos x="97" y="104"/>
                </a:cxn>
                <a:cxn ang="0">
                  <a:pos x="97" y="134"/>
                </a:cxn>
                <a:cxn ang="0">
                  <a:pos x="0" y="134"/>
                </a:cxn>
                <a:cxn ang="0">
                  <a:pos x="0" y="0"/>
                </a:cxn>
                <a:cxn ang="0">
                  <a:pos x="96" y="0"/>
                </a:cxn>
                <a:cxn ang="0">
                  <a:pos x="96" y="29"/>
                </a:cxn>
                <a:cxn ang="0">
                  <a:pos x="36" y="29"/>
                </a:cxn>
              </a:cxnLst>
              <a:rect l="0" t="0" r="r" b="b"/>
              <a:pathLst>
                <a:path w="97" h="134">
                  <a:moveTo>
                    <a:pt x="36" y="29"/>
                  </a:moveTo>
                  <a:lnTo>
                    <a:pt x="36" y="54"/>
                  </a:lnTo>
                  <a:lnTo>
                    <a:pt x="92" y="54"/>
                  </a:lnTo>
                  <a:lnTo>
                    <a:pt x="92" y="79"/>
                  </a:lnTo>
                  <a:lnTo>
                    <a:pt x="36" y="79"/>
                  </a:lnTo>
                  <a:lnTo>
                    <a:pt x="36" y="104"/>
                  </a:lnTo>
                  <a:lnTo>
                    <a:pt x="97" y="104"/>
                  </a:lnTo>
                  <a:lnTo>
                    <a:pt x="9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96" y="0"/>
                  </a:lnTo>
                  <a:lnTo>
                    <a:pt x="96" y="29"/>
                  </a:lnTo>
                  <a:lnTo>
                    <a:pt x="36" y="29"/>
                  </a:lnTo>
                  <a:close/>
                </a:path>
              </a:pathLst>
            </a:custGeom>
            <a:solidFill>
              <a:srgbClr val="E31E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41" name="Freeform 621"/>
            <p:cNvSpPr>
              <a:spLocks/>
            </p:cNvSpPr>
            <p:nvPr userDrawn="1"/>
          </p:nvSpPr>
          <p:spPr bwMode="auto">
            <a:xfrm>
              <a:off x="8086725" y="5567363"/>
              <a:ext cx="107950" cy="88900"/>
            </a:xfrm>
            <a:custGeom>
              <a:avLst/>
              <a:gdLst/>
              <a:ahLst/>
              <a:cxnLst>
                <a:cxn ang="0">
                  <a:pos x="192" y="103"/>
                </a:cxn>
                <a:cxn ang="0">
                  <a:pos x="205" y="103"/>
                </a:cxn>
                <a:cxn ang="0">
                  <a:pos x="205" y="168"/>
                </a:cxn>
                <a:cxn ang="0">
                  <a:pos x="169" y="168"/>
                </a:cxn>
                <a:cxn ang="0">
                  <a:pos x="169" y="134"/>
                </a:cxn>
                <a:cxn ang="0">
                  <a:pos x="0" y="134"/>
                </a:cxn>
                <a:cxn ang="0">
                  <a:pos x="0" y="0"/>
                </a:cxn>
                <a:cxn ang="0">
                  <a:pos x="35" y="0"/>
                </a:cxn>
                <a:cxn ang="0">
                  <a:pos x="35" y="103"/>
                </a:cxn>
                <a:cxn ang="0">
                  <a:pos x="78" y="103"/>
                </a:cxn>
                <a:cxn ang="0">
                  <a:pos x="78" y="0"/>
                </a:cxn>
                <a:cxn ang="0">
                  <a:pos x="114" y="0"/>
                </a:cxn>
                <a:cxn ang="0">
                  <a:pos x="114" y="103"/>
                </a:cxn>
                <a:cxn ang="0">
                  <a:pos x="157" y="103"/>
                </a:cxn>
                <a:cxn ang="0">
                  <a:pos x="157" y="0"/>
                </a:cxn>
                <a:cxn ang="0">
                  <a:pos x="192" y="0"/>
                </a:cxn>
                <a:cxn ang="0">
                  <a:pos x="192" y="103"/>
                </a:cxn>
              </a:cxnLst>
              <a:rect l="0" t="0" r="r" b="b"/>
              <a:pathLst>
                <a:path w="205" h="168">
                  <a:moveTo>
                    <a:pt x="192" y="103"/>
                  </a:moveTo>
                  <a:lnTo>
                    <a:pt x="205" y="103"/>
                  </a:lnTo>
                  <a:lnTo>
                    <a:pt x="205" y="168"/>
                  </a:lnTo>
                  <a:lnTo>
                    <a:pt x="169" y="168"/>
                  </a:lnTo>
                  <a:lnTo>
                    <a:pt x="169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5" y="0"/>
                  </a:lnTo>
                  <a:lnTo>
                    <a:pt x="35" y="103"/>
                  </a:lnTo>
                  <a:lnTo>
                    <a:pt x="78" y="103"/>
                  </a:lnTo>
                  <a:lnTo>
                    <a:pt x="78" y="0"/>
                  </a:lnTo>
                  <a:lnTo>
                    <a:pt x="114" y="0"/>
                  </a:lnTo>
                  <a:lnTo>
                    <a:pt x="114" y="103"/>
                  </a:lnTo>
                  <a:lnTo>
                    <a:pt x="157" y="103"/>
                  </a:lnTo>
                  <a:lnTo>
                    <a:pt x="157" y="0"/>
                  </a:lnTo>
                  <a:lnTo>
                    <a:pt x="192" y="0"/>
                  </a:lnTo>
                  <a:lnTo>
                    <a:pt x="192" y="103"/>
                  </a:lnTo>
                  <a:close/>
                </a:path>
              </a:pathLst>
            </a:custGeom>
            <a:solidFill>
              <a:srgbClr val="E31E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42" name="Freeform 622"/>
            <p:cNvSpPr>
              <a:spLocks/>
            </p:cNvSpPr>
            <p:nvPr userDrawn="1"/>
          </p:nvSpPr>
          <p:spPr bwMode="auto">
            <a:xfrm>
              <a:off x="8199438" y="5567363"/>
              <a:ext cx="52388" cy="71437"/>
            </a:xfrm>
            <a:custGeom>
              <a:avLst/>
              <a:gdLst/>
              <a:ahLst/>
              <a:cxnLst>
                <a:cxn ang="0">
                  <a:pos x="36" y="29"/>
                </a:cxn>
                <a:cxn ang="0">
                  <a:pos x="36" y="54"/>
                </a:cxn>
                <a:cxn ang="0">
                  <a:pos x="92" y="54"/>
                </a:cxn>
                <a:cxn ang="0">
                  <a:pos x="92" y="79"/>
                </a:cxn>
                <a:cxn ang="0">
                  <a:pos x="36" y="79"/>
                </a:cxn>
                <a:cxn ang="0">
                  <a:pos x="36" y="104"/>
                </a:cxn>
                <a:cxn ang="0">
                  <a:pos x="97" y="104"/>
                </a:cxn>
                <a:cxn ang="0">
                  <a:pos x="97" y="134"/>
                </a:cxn>
                <a:cxn ang="0">
                  <a:pos x="0" y="134"/>
                </a:cxn>
                <a:cxn ang="0">
                  <a:pos x="0" y="0"/>
                </a:cxn>
                <a:cxn ang="0">
                  <a:pos x="96" y="0"/>
                </a:cxn>
                <a:cxn ang="0">
                  <a:pos x="96" y="29"/>
                </a:cxn>
                <a:cxn ang="0">
                  <a:pos x="36" y="29"/>
                </a:cxn>
              </a:cxnLst>
              <a:rect l="0" t="0" r="r" b="b"/>
              <a:pathLst>
                <a:path w="97" h="134">
                  <a:moveTo>
                    <a:pt x="36" y="29"/>
                  </a:moveTo>
                  <a:lnTo>
                    <a:pt x="36" y="54"/>
                  </a:lnTo>
                  <a:lnTo>
                    <a:pt x="92" y="54"/>
                  </a:lnTo>
                  <a:lnTo>
                    <a:pt x="92" y="79"/>
                  </a:lnTo>
                  <a:lnTo>
                    <a:pt x="36" y="79"/>
                  </a:lnTo>
                  <a:lnTo>
                    <a:pt x="36" y="104"/>
                  </a:lnTo>
                  <a:lnTo>
                    <a:pt x="97" y="104"/>
                  </a:lnTo>
                  <a:lnTo>
                    <a:pt x="97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96" y="0"/>
                  </a:lnTo>
                  <a:lnTo>
                    <a:pt x="96" y="29"/>
                  </a:lnTo>
                  <a:lnTo>
                    <a:pt x="36" y="29"/>
                  </a:lnTo>
                  <a:close/>
                </a:path>
              </a:pathLst>
            </a:custGeom>
            <a:solidFill>
              <a:srgbClr val="E31E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43" name="Freeform 623"/>
            <p:cNvSpPr>
              <a:spLocks/>
            </p:cNvSpPr>
            <p:nvPr userDrawn="1"/>
          </p:nvSpPr>
          <p:spPr bwMode="auto">
            <a:xfrm>
              <a:off x="8262938" y="5567363"/>
              <a:ext cx="63500" cy="71437"/>
            </a:xfrm>
            <a:custGeom>
              <a:avLst/>
              <a:gdLst/>
              <a:ahLst/>
              <a:cxnLst>
                <a:cxn ang="0">
                  <a:pos x="119" y="0"/>
                </a:cxn>
                <a:cxn ang="0">
                  <a:pos x="119" y="134"/>
                </a:cxn>
                <a:cxn ang="0">
                  <a:pos x="83" y="134"/>
                </a:cxn>
                <a:cxn ang="0">
                  <a:pos x="83" y="81"/>
                </a:cxn>
                <a:cxn ang="0">
                  <a:pos x="36" y="81"/>
                </a:cxn>
                <a:cxn ang="0">
                  <a:pos x="36" y="134"/>
                </a:cxn>
                <a:cxn ang="0">
                  <a:pos x="0" y="134"/>
                </a:cxn>
                <a:cxn ang="0">
                  <a:pos x="0" y="0"/>
                </a:cxn>
                <a:cxn ang="0">
                  <a:pos x="36" y="0"/>
                </a:cxn>
                <a:cxn ang="0">
                  <a:pos x="36" y="50"/>
                </a:cxn>
                <a:cxn ang="0">
                  <a:pos x="83" y="50"/>
                </a:cxn>
                <a:cxn ang="0">
                  <a:pos x="83" y="0"/>
                </a:cxn>
                <a:cxn ang="0">
                  <a:pos x="119" y="0"/>
                </a:cxn>
              </a:cxnLst>
              <a:rect l="0" t="0" r="r" b="b"/>
              <a:pathLst>
                <a:path w="119" h="134">
                  <a:moveTo>
                    <a:pt x="119" y="0"/>
                  </a:moveTo>
                  <a:lnTo>
                    <a:pt x="119" y="134"/>
                  </a:lnTo>
                  <a:lnTo>
                    <a:pt x="83" y="134"/>
                  </a:lnTo>
                  <a:lnTo>
                    <a:pt x="83" y="81"/>
                  </a:lnTo>
                  <a:lnTo>
                    <a:pt x="36" y="81"/>
                  </a:lnTo>
                  <a:lnTo>
                    <a:pt x="36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6" y="0"/>
                  </a:lnTo>
                  <a:lnTo>
                    <a:pt x="36" y="50"/>
                  </a:lnTo>
                  <a:lnTo>
                    <a:pt x="83" y="50"/>
                  </a:lnTo>
                  <a:lnTo>
                    <a:pt x="83" y="0"/>
                  </a:lnTo>
                  <a:lnTo>
                    <a:pt x="119" y="0"/>
                  </a:lnTo>
                  <a:close/>
                </a:path>
              </a:pathLst>
            </a:custGeom>
            <a:solidFill>
              <a:srgbClr val="E31E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44" name="Freeform 624"/>
            <p:cNvSpPr>
              <a:spLocks/>
            </p:cNvSpPr>
            <p:nvPr userDrawn="1"/>
          </p:nvSpPr>
          <p:spPr bwMode="auto">
            <a:xfrm>
              <a:off x="8335963" y="5567363"/>
              <a:ext cx="61913" cy="71437"/>
            </a:xfrm>
            <a:custGeom>
              <a:avLst/>
              <a:gdLst/>
              <a:ahLst/>
              <a:cxnLst>
                <a:cxn ang="0">
                  <a:pos x="117" y="97"/>
                </a:cxn>
                <a:cxn ang="0">
                  <a:pos x="115" y="108"/>
                </a:cxn>
                <a:cxn ang="0">
                  <a:pos x="109" y="120"/>
                </a:cxn>
                <a:cxn ang="0">
                  <a:pos x="98" y="130"/>
                </a:cxn>
                <a:cxn ang="0">
                  <a:pos x="85" y="135"/>
                </a:cxn>
                <a:cxn ang="0">
                  <a:pos x="71" y="136"/>
                </a:cxn>
                <a:cxn ang="0">
                  <a:pos x="54" y="136"/>
                </a:cxn>
                <a:cxn ang="0">
                  <a:pos x="42" y="135"/>
                </a:cxn>
                <a:cxn ang="0">
                  <a:pos x="28" y="132"/>
                </a:cxn>
                <a:cxn ang="0">
                  <a:pos x="18" y="129"/>
                </a:cxn>
                <a:cxn ang="0">
                  <a:pos x="8" y="121"/>
                </a:cxn>
                <a:cxn ang="0">
                  <a:pos x="3" y="110"/>
                </a:cxn>
                <a:cxn ang="0">
                  <a:pos x="0" y="94"/>
                </a:cxn>
                <a:cxn ang="0">
                  <a:pos x="0" y="50"/>
                </a:cxn>
                <a:cxn ang="0">
                  <a:pos x="2" y="28"/>
                </a:cxn>
                <a:cxn ang="0">
                  <a:pos x="10" y="13"/>
                </a:cxn>
                <a:cxn ang="0">
                  <a:pos x="23" y="4"/>
                </a:cxn>
                <a:cxn ang="0">
                  <a:pos x="40" y="1"/>
                </a:cxn>
                <a:cxn ang="0">
                  <a:pos x="62" y="0"/>
                </a:cxn>
                <a:cxn ang="0">
                  <a:pos x="82" y="1"/>
                </a:cxn>
                <a:cxn ang="0">
                  <a:pos x="97" y="3"/>
                </a:cxn>
                <a:cxn ang="0">
                  <a:pos x="108" y="11"/>
                </a:cxn>
                <a:cxn ang="0">
                  <a:pos x="114" y="24"/>
                </a:cxn>
                <a:cxn ang="0">
                  <a:pos x="117" y="44"/>
                </a:cxn>
                <a:cxn ang="0">
                  <a:pos x="80" y="49"/>
                </a:cxn>
                <a:cxn ang="0">
                  <a:pos x="80" y="40"/>
                </a:cxn>
                <a:cxn ang="0">
                  <a:pos x="76" y="34"/>
                </a:cxn>
                <a:cxn ang="0">
                  <a:pos x="70" y="32"/>
                </a:cxn>
                <a:cxn ang="0">
                  <a:pos x="64" y="32"/>
                </a:cxn>
                <a:cxn ang="0">
                  <a:pos x="51" y="32"/>
                </a:cxn>
                <a:cxn ang="0">
                  <a:pos x="43" y="34"/>
                </a:cxn>
                <a:cxn ang="0">
                  <a:pos x="38" y="39"/>
                </a:cxn>
                <a:cxn ang="0">
                  <a:pos x="37" y="49"/>
                </a:cxn>
                <a:cxn ang="0">
                  <a:pos x="37" y="77"/>
                </a:cxn>
                <a:cxn ang="0">
                  <a:pos x="37" y="88"/>
                </a:cxn>
                <a:cxn ang="0">
                  <a:pos x="38" y="96"/>
                </a:cxn>
                <a:cxn ang="0">
                  <a:pos x="42" y="100"/>
                </a:cxn>
                <a:cxn ang="0">
                  <a:pos x="48" y="104"/>
                </a:cxn>
                <a:cxn ang="0">
                  <a:pos x="59" y="104"/>
                </a:cxn>
                <a:cxn ang="0">
                  <a:pos x="76" y="102"/>
                </a:cxn>
                <a:cxn ang="0">
                  <a:pos x="80" y="97"/>
                </a:cxn>
                <a:cxn ang="0">
                  <a:pos x="81" y="88"/>
                </a:cxn>
                <a:cxn ang="0">
                  <a:pos x="117" y="84"/>
                </a:cxn>
              </a:cxnLst>
              <a:rect l="0" t="0" r="r" b="b"/>
              <a:pathLst>
                <a:path w="117" h="136">
                  <a:moveTo>
                    <a:pt x="117" y="88"/>
                  </a:moveTo>
                  <a:lnTo>
                    <a:pt x="117" y="97"/>
                  </a:lnTo>
                  <a:lnTo>
                    <a:pt x="117" y="103"/>
                  </a:lnTo>
                  <a:lnTo>
                    <a:pt x="115" y="108"/>
                  </a:lnTo>
                  <a:lnTo>
                    <a:pt x="113" y="114"/>
                  </a:lnTo>
                  <a:lnTo>
                    <a:pt x="109" y="120"/>
                  </a:lnTo>
                  <a:lnTo>
                    <a:pt x="104" y="126"/>
                  </a:lnTo>
                  <a:lnTo>
                    <a:pt x="98" y="130"/>
                  </a:lnTo>
                  <a:lnTo>
                    <a:pt x="91" y="132"/>
                  </a:lnTo>
                  <a:lnTo>
                    <a:pt x="85" y="135"/>
                  </a:lnTo>
                  <a:lnTo>
                    <a:pt x="78" y="135"/>
                  </a:lnTo>
                  <a:lnTo>
                    <a:pt x="71" y="136"/>
                  </a:lnTo>
                  <a:lnTo>
                    <a:pt x="62" y="136"/>
                  </a:lnTo>
                  <a:lnTo>
                    <a:pt x="54" y="136"/>
                  </a:lnTo>
                  <a:lnTo>
                    <a:pt x="48" y="135"/>
                  </a:lnTo>
                  <a:lnTo>
                    <a:pt x="42" y="135"/>
                  </a:lnTo>
                  <a:lnTo>
                    <a:pt x="34" y="134"/>
                  </a:lnTo>
                  <a:lnTo>
                    <a:pt x="28" y="132"/>
                  </a:lnTo>
                  <a:lnTo>
                    <a:pt x="22" y="131"/>
                  </a:lnTo>
                  <a:lnTo>
                    <a:pt x="18" y="129"/>
                  </a:lnTo>
                  <a:lnTo>
                    <a:pt x="13" y="125"/>
                  </a:lnTo>
                  <a:lnTo>
                    <a:pt x="8" y="121"/>
                  </a:lnTo>
                  <a:lnTo>
                    <a:pt x="6" y="116"/>
                  </a:lnTo>
                  <a:lnTo>
                    <a:pt x="3" y="110"/>
                  </a:lnTo>
                  <a:lnTo>
                    <a:pt x="1" y="103"/>
                  </a:lnTo>
                  <a:lnTo>
                    <a:pt x="0" y="94"/>
                  </a:lnTo>
                  <a:lnTo>
                    <a:pt x="0" y="84"/>
                  </a:lnTo>
                  <a:lnTo>
                    <a:pt x="0" y="50"/>
                  </a:lnTo>
                  <a:lnTo>
                    <a:pt x="0" y="39"/>
                  </a:lnTo>
                  <a:lnTo>
                    <a:pt x="2" y="28"/>
                  </a:lnTo>
                  <a:lnTo>
                    <a:pt x="6" y="20"/>
                  </a:lnTo>
                  <a:lnTo>
                    <a:pt x="10" y="13"/>
                  </a:lnTo>
                  <a:lnTo>
                    <a:pt x="16" y="8"/>
                  </a:lnTo>
                  <a:lnTo>
                    <a:pt x="23" y="4"/>
                  </a:lnTo>
                  <a:lnTo>
                    <a:pt x="32" y="2"/>
                  </a:lnTo>
                  <a:lnTo>
                    <a:pt x="40" y="1"/>
                  </a:lnTo>
                  <a:lnTo>
                    <a:pt x="50" y="0"/>
                  </a:lnTo>
                  <a:lnTo>
                    <a:pt x="62" y="0"/>
                  </a:lnTo>
                  <a:lnTo>
                    <a:pt x="74" y="0"/>
                  </a:lnTo>
                  <a:lnTo>
                    <a:pt x="82" y="1"/>
                  </a:lnTo>
                  <a:lnTo>
                    <a:pt x="90" y="2"/>
                  </a:lnTo>
                  <a:lnTo>
                    <a:pt x="97" y="3"/>
                  </a:lnTo>
                  <a:lnTo>
                    <a:pt x="104" y="7"/>
                  </a:lnTo>
                  <a:lnTo>
                    <a:pt x="108" y="11"/>
                  </a:lnTo>
                  <a:lnTo>
                    <a:pt x="112" y="17"/>
                  </a:lnTo>
                  <a:lnTo>
                    <a:pt x="114" y="24"/>
                  </a:lnTo>
                  <a:lnTo>
                    <a:pt x="117" y="33"/>
                  </a:lnTo>
                  <a:lnTo>
                    <a:pt x="117" y="44"/>
                  </a:lnTo>
                  <a:lnTo>
                    <a:pt x="117" y="49"/>
                  </a:lnTo>
                  <a:lnTo>
                    <a:pt x="80" y="49"/>
                  </a:lnTo>
                  <a:lnTo>
                    <a:pt x="80" y="44"/>
                  </a:lnTo>
                  <a:lnTo>
                    <a:pt x="80" y="40"/>
                  </a:lnTo>
                  <a:lnTo>
                    <a:pt x="78" y="36"/>
                  </a:lnTo>
                  <a:lnTo>
                    <a:pt x="76" y="34"/>
                  </a:lnTo>
                  <a:lnTo>
                    <a:pt x="74" y="33"/>
                  </a:lnTo>
                  <a:lnTo>
                    <a:pt x="70" y="32"/>
                  </a:lnTo>
                  <a:lnTo>
                    <a:pt x="67" y="32"/>
                  </a:lnTo>
                  <a:lnTo>
                    <a:pt x="64" y="32"/>
                  </a:lnTo>
                  <a:lnTo>
                    <a:pt x="59" y="30"/>
                  </a:lnTo>
                  <a:lnTo>
                    <a:pt x="51" y="32"/>
                  </a:lnTo>
                  <a:lnTo>
                    <a:pt x="47" y="33"/>
                  </a:lnTo>
                  <a:lnTo>
                    <a:pt x="43" y="34"/>
                  </a:lnTo>
                  <a:lnTo>
                    <a:pt x="40" y="36"/>
                  </a:lnTo>
                  <a:lnTo>
                    <a:pt x="38" y="39"/>
                  </a:lnTo>
                  <a:lnTo>
                    <a:pt x="37" y="44"/>
                  </a:lnTo>
                  <a:lnTo>
                    <a:pt x="37" y="49"/>
                  </a:lnTo>
                  <a:lnTo>
                    <a:pt x="37" y="56"/>
                  </a:lnTo>
                  <a:lnTo>
                    <a:pt x="37" y="77"/>
                  </a:lnTo>
                  <a:lnTo>
                    <a:pt x="37" y="83"/>
                  </a:lnTo>
                  <a:lnTo>
                    <a:pt x="37" y="88"/>
                  </a:lnTo>
                  <a:lnTo>
                    <a:pt x="37" y="92"/>
                  </a:lnTo>
                  <a:lnTo>
                    <a:pt x="38" y="96"/>
                  </a:lnTo>
                  <a:lnTo>
                    <a:pt x="39" y="98"/>
                  </a:lnTo>
                  <a:lnTo>
                    <a:pt x="42" y="100"/>
                  </a:lnTo>
                  <a:lnTo>
                    <a:pt x="44" y="103"/>
                  </a:lnTo>
                  <a:lnTo>
                    <a:pt x="48" y="104"/>
                  </a:lnTo>
                  <a:lnTo>
                    <a:pt x="53" y="104"/>
                  </a:lnTo>
                  <a:lnTo>
                    <a:pt x="59" y="104"/>
                  </a:lnTo>
                  <a:lnTo>
                    <a:pt x="69" y="104"/>
                  </a:lnTo>
                  <a:lnTo>
                    <a:pt x="76" y="102"/>
                  </a:lnTo>
                  <a:lnTo>
                    <a:pt x="77" y="100"/>
                  </a:lnTo>
                  <a:lnTo>
                    <a:pt x="80" y="97"/>
                  </a:lnTo>
                  <a:lnTo>
                    <a:pt x="80" y="93"/>
                  </a:lnTo>
                  <a:lnTo>
                    <a:pt x="81" y="88"/>
                  </a:lnTo>
                  <a:lnTo>
                    <a:pt x="81" y="84"/>
                  </a:lnTo>
                  <a:lnTo>
                    <a:pt x="117" y="84"/>
                  </a:lnTo>
                  <a:lnTo>
                    <a:pt x="117" y="88"/>
                  </a:lnTo>
                  <a:close/>
                </a:path>
              </a:pathLst>
            </a:custGeom>
            <a:solidFill>
              <a:srgbClr val="E31E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45" name="Freeform 625"/>
            <p:cNvSpPr>
              <a:spLocks/>
            </p:cNvSpPr>
            <p:nvPr userDrawn="1"/>
          </p:nvSpPr>
          <p:spPr bwMode="auto">
            <a:xfrm>
              <a:off x="8405813" y="5567363"/>
              <a:ext cx="63500" cy="71437"/>
            </a:xfrm>
            <a:custGeom>
              <a:avLst/>
              <a:gdLst/>
              <a:ahLst/>
              <a:cxnLst>
                <a:cxn ang="0">
                  <a:pos x="97" y="134"/>
                </a:cxn>
                <a:cxn ang="0">
                  <a:pos x="88" y="133"/>
                </a:cxn>
                <a:cxn ang="0">
                  <a:pos x="82" y="129"/>
                </a:cxn>
                <a:cxn ang="0">
                  <a:pos x="79" y="123"/>
                </a:cxn>
                <a:cxn ang="0">
                  <a:pos x="77" y="113"/>
                </a:cxn>
                <a:cxn ang="0">
                  <a:pos x="76" y="91"/>
                </a:cxn>
                <a:cxn ang="0">
                  <a:pos x="71" y="83"/>
                </a:cxn>
                <a:cxn ang="0">
                  <a:pos x="66" y="81"/>
                </a:cxn>
                <a:cxn ang="0">
                  <a:pos x="36" y="81"/>
                </a:cxn>
                <a:cxn ang="0">
                  <a:pos x="0" y="134"/>
                </a:cxn>
                <a:cxn ang="0">
                  <a:pos x="36" y="0"/>
                </a:cxn>
                <a:cxn ang="0">
                  <a:pos x="60" y="50"/>
                </a:cxn>
                <a:cxn ang="0">
                  <a:pos x="68" y="49"/>
                </a:cxn>
                <a:cxn ang="0">
                  <a:pos x="72" y="47"/>
                </a:cxn>
                <a:cxn ang="0">
                  <a:pos x="76" y="33"/>
                </a:cxn>
                <a:cxn ang="0">
                  <a:pos x="76" y="16"/>
                </a:cxn>
                <a:cxn ang="0">
                  <a:pos x="79" y="7"/>
                </a:cxn>
                <a:cxn ang="0">
                  <a:pos x="85" y="2"/>
                </a:cxn>
                <a:cxn ang="0">
                  <a:pos x="92" y="0"/>
                </a:cxn>
                <a:cxn ang="0">
                  <a:pos x="119" y="0"/>
                </a:cxn>
                <a:cxn ang="0">
                  <a:pos x="119" y="23"/>
                </a:cxn>
                <a:cxn ang="0">
                  <a:pos x="117" y="23"/>
                </a:cxn>
                <a:cxn ang="0">
                  <a:pos x="114" y="23"/>
                </a:cxn>
                <a:cxn ang="0">
                  <a:pos x="112" y="24"/>
                </a:cxn>
                <a:cxn ang="0">
                  <a:pos x="111" y="28"/>
                </a:cxn>
                <a:cxn ang="0">
                  <a:pos x="111" y="42"/>
                </a:cxn>
                <a:cxn ang="0">
                  <a:pos x="109" y="51"/>
                </a:cxn>
                <a:cxn ang="0">
                  <a:pos x="106" y="59"/>
                </a:cxn>
                <a:cxn ang="0">
                  <a:pos x="98" y="64"/>
                </a:cxn>
                <a:cxn ang="0">
                  <a:pos x="88" y="65"/>
                </a:cxn>
                <a:cxn ang="0">
                  <a:pos x="93" y="66"/>
                </a:cxn>
                <a:cxn ang="0">
                  <a:pos x="102" y="70"/>
                </a:cxn>
                <a:cxn ang="0">
                  <a:pos x="109" y="76"/>
                </a:cxn>
                <a:cxn ang="0">
                  <a:pos x="112" y="85"/>
                </a:cxn>
                <a:cxn ang="0">
                  <a:pos x="113" y="102"/>
                </a:cxn>
                <a:cxn ang="0">
                  <a:pos x="113" y="107"/>
                </a:cxn>
                <a:cxn ang="0">
                  <a:pos x="115" y="111"/>
                </a:cxn>
                <a:cxn ang="0">
                  <a:pos x="118" y="111"/>
                </a:cxn>
                <a:cxn ang="0">
                  <a:pos x="120" y="111"/>
                </a:cxn>
              </a:cxnLst>
              <a:rect l="0" t="0" r="r" b="b"/>
              <a:pathLst>
                <a:path w="120" h="134">
                  <a:moveTo>
                    <a:pt x="120" y="134"/>
                  </a:moveTo>
                  <a:lnTo>
                    <a:pt x="97" y="134"/>
                  </a:lnTo>
                  <a:lnTo>
                    <a:pt x="92" y="133"/>
                  </a:lnTo>
                  <a:lnTo>
                    <a:pt x="88" y="133"/>
                  </a:lnTo>
                  <a:lnTo>
                    <a:pt x="85" y="130"/>
                  </a:lnTo>
                  <a:lnTo>
                    <a:pt x="82" y="129"/>
                  </a:lnTo>
                  <a:lnTo>
                    <a:pt x="80" y="125"/>
                  </a:lnTo>
                  <a:lnTo>
                    <a:pt x="79" y="123"/>
                  </a:lnTo>
                  <a:lnTo>
                    <a:pt x="77" y="118"/>
                  </a:lnTo>
                  <a:lnTo>
                    <a:pt x="77" y="113"/>
                  </a:lnTo>
                  <a:lnTo>
                    <a:pt x="77" y="98"/>
                  </a:lnTo>
                  <a:lnTo>
                    <a:pt x="76" y="91"/>
                  </a:lnTo>
                  <a:lnTo>
                    <a:pt x="74" y="86"/>
                  </a:lnTo>
                  <a:lnTo>
                    <a:pt x="71" y="83"/>
                  </a:lnTo>
                  <a:lnTo>
                    <a:pt x="69" y="82"/>
                  </a:lnTo>
                  <a:lnTo>
                    <a:pt x="66" y="81"/>
                  </a:lnTo>
                  <a:lnTo>
                    <a:pt x="63" y="81"/>
                  </a:lnTo>
                  <a:lnTo>
                    <a:pt x="36" y="81"/>
                  </a:lnTo>
                  <a:lnTo>
                    <a:pt x="36" y="134"/>
                  </a:lnTo>
                  <a:lnTo>
                    <a:pt x="0" y="134"/>
                  </a:lnTo>
                  <a:lnTo>
                    <a:pt x="0" y="0"/>
                  </a:lnTo>
                  <a:lnTo>
                    <a:pt x="36" y="0"/>
                  </a:lnTo>
                  <a:lnTo>
                    <a:pt x="36" y="50"/>
                  </a:lnTo>
                  <a:lnTo>
                    <a:pt x="60" y="50"/>
                  </a:lnTo>
                  <a:lnTo>
                    <a:pt x="64" y="50"/>
                  </a:lnTo>
                  <a:lnTo>
                    <a:pt x="68" y="49"/>
                  </a:lnTo>
                  <a:lnTo>
                    <a:pt x="70" y="48"/>
                  </a:lnTo>
                  <a:lnTo>
                    <a:pt x="72" y="47"/>
                  </a:lnTo>
                  <a:lnTo>
                    <a:pt x="75" y="40"/>
                  </a:lnTo>
                  <a:lnTo>
                    <a:pt x="76" y="33"/>
                  </a:lnTo>
                  <a:lnTo>
                    <a:pt x="76" y="19"/>
                  </a:lnTo>
                  <a:lnTo>
                    <a:pt x="76" y="16"/>
                  </a:lnTo>
                  <a:lnTo>
                    <a:pt x="77" y="11"/>
                  </a:lnTo>
                  <a:lnTo>
                    <a:pt x="79" y="7"/>
                  </a:lnTo>
                  <a:lnTo>
                    <a:pt x="81" y="5"/>
                  </a:lnTo>
                  <a:lnTo>
                    <a:pt x="85" y="2"/>
                  </a:lnTo>
                  <a:lnTo>
                    <a:pt x="87" y="1"/>
                  </a:lnTo>
                  <a:lnTo>
                    <a:pt x="92" y="0"/>
                  </a:lnTo>
                  <a:lnTo>
                    <a:pt x="97" y="0"/>
                  </a:lnTo>
                  <a:lnTo>
                    <a:pt x="119" y="0"/>
                  </a:lnTo>
                  <a:lnTo>
                    <a:pt x="119" y="23"/>
                  </a:lnTo>
                  <a:lnTo>
                    <a:pt x="119" y="23"/>
                  </a:lnTo>
                  <a:lnTo>
                    <a:pt x="119" y="23"/>
                  </a:lnTo>
                  <a:lnTo>
                    <a:pt x="117" y="23"/>
                  </a:lnTo>
                  <a:lnTo>
                    <a:pt x="115" y="23"/>
                  </a:lnTo>
                  <a:lnTo>
                    <a:pt x="114" y="23"/>
                  </a:lnTo>
                  <a:lnTo>
                    <a:pt x="113" y="23"/>
                  </a:lnTo>
                  <a:lnTo>
                    <a:pt x="112" y="24"/>
                  </a:lnTo>
                  <a:lnTo>
                    <a:pt x="112" y="26"/>
                  </a:lnTo>
                  <a:lnTo>
                    <a:pt x="111" y="28"/>
                  </a:lnTo>
                  <a:lnTo>
                    <a:pt x="111" y="31"/>
                  </a:lnTo>
                  <a:lnTo>
                    <a:pt x="111" y="42"/>
                  </a:lnTo>
                  <a:lnTo>
                    <a:pt x="111" y="47"/>
                  </a:lnTo>
                  <a:lnTo>
                    <a:pt x="109" y="51"/>
                  </a:lnTo>
                  <a:lnTo>
                    <a:pt x="108" y="55"/>
                  </a:lnTo>
                  <a:lnTo>
                    <a:pt x="106" y="59"/>
                  </a:lnTo>
                  <a:lnTo>
                    <a:pt x="102" y="61"/>
                  </a:lnTo>
                  <a:lnTo>
                    <a:pt x="98" y="64"/>
                  </a:lnTo>
                  <a:lnTo>
                    <a:pt x="93" y="65"/>
                  </a:lnTo>
                  <a:lnTo>
                    <a:pt x="88" y="65"/>
                  </a:lnTo>
                  <a:lnTo>
                    <a:pt x="88" y="65"/>
                  </a:lnTo>
                  <a:lnTo>
                    <a:pt x="93" y="66"/>
                  </a:lnTo>
                  <a:lnTo>
                    <a:pt x="98" y="67"/>
                  </a:lnTo>
                  <a:lnTo>
                    <a:pt x="102" y="70"/>
                  </a:lnTo>
                  <a:lnTo>
                    <a:pt x="106" y="72"/>
                  </a:lnTo>
                  <a:lnTo>
                    <a:pt x="109" y="76"/>
                  </a:lnTo>
                  <a:lnTo>
                    <a:pt x="111" y="80"/>
                  </a:lnTo>
                  <a:lnTo>
                    <a:pt x="112" y="85"/>
                  </a:lnTo>
                  <a:lnTo>
                    <a:pt x="113" y="90"/>
                  </a:lnTo>
                  <a:lnTo>
                    <a:pt x="113" y="102"/>
                  </a:lnTo>
                  <a:lnTo>
                    <a:pt x="113" y="106"/>
                  </a:lnTo>
                  <a:lnTo>
                    <a:pt x="113" y="107"/>
                  </a:lnTo>
                  <a:lnTo>
                    <a:pt x="114" y="109"/>
                  </a:lnTo>
                  <a:lnTo>
                    <a:pt x="115" y="111"/>
                  </a:lnTo>
                  <a:lnTo>
                    <a:pt x="117" y="111"/>
                  </a:lnTo>
                  <a:lnTo>
                    <a:pt x="118" y="111"/>
                  </a:lnTo>
                  <a:lnTo>
                    <a:pt x="119" y="111"/>
                  </a:lnTo>
                  <a:lnTo>
                    <a:pt x="120" y="111"/>
                  </a:lnTo>
                  <a:lnTo>
                    <a:pt x="120" y="134"/>
                  </a:lnTo>
                  <a:close/>
                </a:path>
              </a:pathLst>
            </a:custGeom>
            <a:solidFill>
              <a:srgbClr val="E31E2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" name="Заголовок 1"/>
          <p:cNvSpPr>
            <a:spLocks noGrp="1"/>
          </p:cNvSpPr>
          <p:nvPr userDrawn="1">
            <p:ph type="ctrTitle" hasCustomPrompt="1"/>
          </p:nvPr>
        </p:nvSpPr>
        <p:spPr>
          <a:xfrm>
            <a:off x="1774799" y="0"/>
            <a:ext cx="850112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dirty="0" smtClean="0"/>
              <a:t>География присутствия компании</a:t>
            </a:r>
            <a:endParaRPr lang="ru-RU" dirty="0"/>
          </a:p>
        </p:txBody>
      </p:sp>
      <p:sp>
        <p:nvSpPr>
          <p:cNvPr id="4" name="Номер слайда 5"/>
          <p:cNvSpPr>
            <a:spLocks noGrp="1"/>
          </p:cNvSpPr>
          <p:nvPr userDrawn="1">
            <p:ph type="sldNum" sz="quarter" idx="4"/>
          </p:nvPr>
        </p:nvSpPr>
        <p:spPr>
          <a:xfrm>
            <a:off x="9204352" y="6981693"/>
            <a:ext cx="954378" cy="402567"/>
          </a:xfrm>
          <a:prstGeom prst="rect">
            <a:avLst/>
          </a:prstGeom>
        </p:spPr>
        <p:txBody>
          <a:bodyPr vert="horz" lIns="99569" tIns="49785" rIns="99569" bIns="49785" rtlCol="0" anchor="ctr"/>
          <a:lstStyle>
            <a:lvl1pPr algn="r">
              <a:defRPr sz="1800">
                <a:solidFill>
                  <a:srgbClr val="FF0000"/>
                </a:solidFill>
                <a:latin typeface="Calibri" pitchFamily="34" charset="0"/>
                <a:cs typeface="Calibri" pitchFamily="34" charset="0"/>
              </a:defRPr>
            </a:lvl1pPr>
          </a:lstStyle>
          <a:p>
            <a:fld id="{4F7735C7-5BD9-4968-9052-41100904DB77}" type="slidenum">
              <a:rPr lang="ru-RU" smtClean="0"/>
              <a:pPr/>
              <a:t>‹#›</a:t>
            </a:fld>
            <a:r>
              <a:rPr lang="ru-RU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/00</a:t>
            </a:r>
            <a:endParaRPr lang="ru-RU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6" name="Прямоугольник 5"/>
          <p:cNvSpPr/>
          <p:nvPr userDrawn="1"/>
        </p:nvSpPr>
        <p:spPr>
          <a:xfrm>
            <a:off x="5151920" y="1494615"/>
            <a:ext cx="3695242" cy="286232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8000" b="1" dirty="0" smtClean="0">
                <a:solidFill>
                  <a:srgbClr val="004F9F"/>
                </a:solidFill>
              </a:rPr>
              <a:t>200</a:t>
            </a:r>
            <a:endParaRPr lang="ru-RU" sz="18000" b="1" dirty="0">
              <a:solidFill>
                <a:srgbClr val="004F9F"/>
              </a:solidFill>
            </a:endParaRPr>
          </a:p>
        </p:txBody>
      </p:sp>
      <p:sp>
        <p:nvSpPr>
          <p:cNvPr id="630" name="Прямоугольник 629"/>
          <p:cNvSpPr/>
          <p:nvPr userDrawn="1"/>
        </p:nvSpPr>
        <p:spPr>
          <a:xfrm>
            <a:off x="5275262" y="3750151"/>
            <a:ext cx="3667351" cy="95410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ru-RU" sz="2800" b="1" dirty="0" smtClean="0">
                <a:solidFill>
                  <a:srgbClr val="004F9F"/>
                </a:solidFill>
              </a:rPr>
              <a:t>ОФИСОВ </a:t>
            </a:r>
            <a:endParaRPr lang="en-US" sz="2800" b="1" dirty="0" smtClean="0">
              <a:solidFill>
                <a:srgbClr val="004F9F"/>
              </a:solidFill>
            </a:endParaRPr>
          </a:p>
          <a:p>
            <a:pPr algn="l"/>
            <a:r>
              <a:rPr lang="ru-RU" sz="2800" b="1" dirty="0" smtClean="0">
                <a:solidFill>
                  <a:srgbClr val="004F9F"/>
                </a:solidFill>
              </a:rPr>
              <a:t>И ПРЕДСТАВИТЕЛЬСТВ</a:t>
            </a:r>
            <a:endParaRPr lang="ru-RU" sz="2800" b="1" dirty="0">
              <a:solidFill>
                <a:srgbClr val="004F9F"/>
              </a:solidFill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 userDrawn="1">
            <p:ph type="ctrTitle" hasCustomPrompt="1"/>
          </p:nvPr>
        </p:nvSpPr>
        <p:spPr>
          <a:xfrm>
            <a:off x="1774799" y="0"/>
            <a:ext cx="850112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dirty="0" smtClean="0"/>
              <a:t>Решения для сегмента </a:t>
            </a:r>
            <a:r>
              <a:rPr lang="en-US" dirty="0" smtClean="0"/>
              <a:t>B2</a:t>
            </a:r>
            <a:r>
              <a:rPr lang="ru-RU" dirty="0" smtClean="0"/>
              <a:t>В</a:t>
            </a:r>
            <a:endParaRPr lang="ru-RU" dirty="0"/>
          </a:p>
        </p:txBody>
      </p:sp>
      <p:sp>
        <p:nvSpPr>
          <p:cNvPr id="4" name="Номер слайда 5"/>
          <p:cNvSpPr>
            <a:spLocks noGrp="1"/>
          </p:cNvSpPr>
          <p:nvPr userDrawn="1">
            <p:ph type="sldNum" sz="quarter" idx="4"/>
          </p:nvPr>
        </p:nvSpPr>
        <p:spPr>
          <a:xfrm>
            <a:off x="9204352" y="6981693"/>
            <a:ext cx="954378" cy="402567"/>
          </a:xfrm>
          <a:prstGeom prst="rect">
            <a:avLst/>
          </a:prstGeom>
        </p:spPr>
        <p:txBody>
          <a:bodyPr vert="horz" lIns="99569" tIns="49785" rIns="99569" bIns="49785" rtlCol="0" anchor="ctr"/>
          <a:lstStyle>
            <a:lvl1pPr algn="r">
              <a:defRPr sz="1800">
                <a:solidFill>
                  <a:srgbClr val="FF0000"/>
                </a:solidFill>
                <a:latin typeface="Calibri" pitchFamily="34" charset="0"/>
                <a:cs typeface="Calibri" pitchFamily="34" charset="0"/>
              </a:defRPr>
            </a:lvl1pPr>
          </a:lstStyle>
          <a:p>
            <a:fld id="{4F7735C7-5BD9-4968-9052-41100904DB77}" type="slidenum">
              <a:rPr lang="ru-RU" smtClean="0"/>
              <a:pPr/>
              <a:t>‹#›</a:t>
            </a:fld>
            <a:r>
              <a:rPr lang="ru-RU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/00</a:t>
            </a:r>
            <a:endParaRPr lang="ru-RU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628" name="Скругленный прямоугольник 627"/>
          <p:cNvSpPr/>
          <p:nvPr userDrawn="1"/>
        </p:nvSpPr>
        <p:spPr>
          <a:xfrm>
            <a:off x="560354" y="1355694"/>
            <a:ext cx="2126398" cy="4500594"/>
          </a:xfrm>
          <a:prstGeom prst="roundRect">
            <a:avLst>
              <a:gd name="adj" fmla="val 3704"/>
            </a:avLst>
          </a:prstGeom>
          <a:noFill/>
          <a:ln>
            <a:solidFill>
              <a:srgbClr val="EDEDE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29" name="Скругленный прямоугольник 628"/>
          <p:cNvSpPr/>
          <p:nvPr userDrawn="1"/>
        </p:nvSpPr>
        <p:spPr>
          <a:xfrm>
            <a:off x="3026709" y="1355694"/>
            <a:ext cx="2126398" cy="4500594"/>
          </a:xfrm>
          <a:prstGeom prst="roundRect">
            <a:avLst>
              <a:gd name="adj" fmla="val 3704"/>
            </a:avLst>
          </a:prstGeom>
          <a:noFill/>
          <a:ln>
            <a:solidFill>
              <a:srgbClr val="EDEDE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31" name="Скругленный прямоугольник 630"/>
          <p:cNvSpPr/>
          <p:nvPr userDrawn="1"/>
        </p:nvSpPr>
        <p:spPr>
          <a:xfrm>
            <a:off x="5504874" y="1355694"/>
            <a:ext cx="2126398" cy="4500594"/>
          </a:xfrm>
          <a:prstGeom prst="roundRect">
            <a:avLst>
              <a:gd name="adj" fmla="val 3704"/>
            </a:avLst>
          </a:prstGeom>
          <a:noFill/>
          <a:ln>
            <a:solidFill>
              <a:srgbClr val="EDEDE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32" name="Скругленный прямоугольник 631"/>
          <p:cNvSpPr/>
          <p:nvPr userDrawn="1"/>
        </p:nvSpPr>
        <p:spPr>
          <a:xfrm>
            <a:off x="8006648" y="1355694"/>
            <a:ext cx="2126398" cy="4500594"/>
          </a:xfrm>
          <a:prstGeom prst="roundRect">
            <a:avLst>
              <a:gd name="adj" fmla="val 3704"/>
            </a:avLst>
          </a:prstGeom>
          <a:noFill/>
          <a:ln>
            <a:solidFill>
              <a:srgbClr val="EDEDE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33" name="Прямоугольник 632"/>
          <p:cNvSpPr/>
          <p:nvPr userDrawn="1"/>
        </p:nvSpPr>
        <p:spPr>
          <a:xfrm>
            <a:off x="560354" y="1175619"/>
            <a:ext cx="1857388" cy="3693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marL="361950" lvl="1" indent="0" algn="l"/>
            <a:r>
              <a:rPr lang="ru-RU" sz="1800" b="1" dirty="0" smtClean="0">
                <a:solidFill>
                  <a:srgbClr val="FF0000"/>
                </a:solidFill>
              </a:rPr>
              <a:t>ГЕПАРД</a:t>
            </a:r>
            <a:endParaRPr lang="ru-RU" sz="1800" b="1" dirty="0">
              <a:solidFill>
                <a:srgbClr val="FF0000"/>
              </a:solidFill>
            </a:endParaRPr>
          </a:p>
        </p:txBody>
      </p:sp>
      <p:grpSp>
        <p:nvGrpSpPr>
          <p:cNvPr id="634" name="Группа 633"/>
          <p:cNvGrpSpPr/>
          <p:nvPr userDrawn="1"/>
        </p:nvGrpSpPr>
        <p:grpSpPr>
          <a:xfrm>
            <a:off x="274602" y="1046515"/>
            <a:ext cx="604456" cy="604456"/>
            <a:chOff x="6989775" y="1445188"/>
            <a:chExt cx="604456" cy="604456"/>
          </a:xfrm>
        </p:grpSpPr>
        <p:sp>
          <p:nvSpPr>
            <p:cNvPr id="635" name="Овал 634"/>
            <p:cNvSpPr/>
            <p:nvPr userDrawn="1"/>
          </p:nvSpPr>
          <p:spPr>
            <a:xfrm>
              <a:off x="6989775" y="1445188"/>
              <a:ext cx="604456" cy="604456"/>
            </a:xfrm>
            <a:prstGeom prst="ellipse">
              <a:avLst/>
            </a:prstGeom>
            <a:solidFill>
              <a:srgbClr val="004F9F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6" name="Freeform 9"/>
            <p:cNvSpPr>
              <a:spLocks/>
            </p:cNvSpPr>
            <p:nvPr userDrawn="1"/>
          </p:nvSpPr>
          <p:spPr bwMode="auto">
            <a:xfrm>
              <a:off x="7080399" y="1655922"/>
              <a:ext cx="437915" cy="193695"/>
            </a:xfrm>
            <a:custGeom>
              <a:avLst/>
              <a:gdLst/>
              <a:ahLst/>
              <a:cxnLst>
                <a:cxn ang="0">
                  <a:pos x="283" y="107"/>
                </a:cxn>
                <a:cxn ang="0">
                  <a:pos x="347" y="125"/>
                </a:cxn>
                <a:cxn ang="0">
                  <a:pos x="476" y="95"/>
                </a:cxn>
                <a:cxn ang="0">
                  <a:pos x="506" y="74"/>
                </a:cxn>
                <a:cxn ang="0">
                  <a:pos x="520" y="61"/>
                </a:cxn>
                <a:cxn ang="0">
                  <a:pos x="558" y="35"/>
                </a:cxn>
                <a:cxn ang="0">
                  <a:pos x="602" y="17"/>
                </a:cxn>
                <a:cxn ang="0">
                  <a:pos x="628" y="0"/>
                </a:cxn>
                <a:cxn ang="0">
                  <a:pos x="678" y="4"/>
                </a:cxn>
                <a:cxn ang="0">
                  <a:pos x="727" y="19"/>
                </a:cxn>
                <a:cxn ang="0">
                  <a:pos x="744" y="47"/>
                </a:cxn>
                <a:cxn ang="0">
                  <a:pos x="742" y="59"/>
                </a:cxn>
                <a:cxn ang="0">
                  <a:pos x="731" y="77"/>
                </a:cxn>
                <a:cxn ang="0">
                  <a:pos x="689" y="79"/>
                </a:cxn>
                <a:cxn ang="0">
                  <a:pos x="668" y="111"/>
                </a:cxn>
                <a:cxn ang="0">
                  <a:pos x="664" y="135"/>
                </a:cxn>
                <a:cxn ang="0">
                  <a:pos x="706" y="138"/>
                </a:cxn>
                <a:cxn ang="0">
                  <a:pos x="750" y="149"/>
                </a:cxn>
                <a:cxn ang="0">
                  <a:pos x="768" y="152"/>
                </a:cxn>
                <a:cxn ang="0">
                  <a:pos x="783" y="177"/>
                </a:cxn>
                <a:cxn ang="0">
                  <a:pos x="757" y="180"/>
                </a:cxn>
                <a:cxn ang="0">
                  <a:pos x="744" y="171"/>
                </a:cxn>
                <a:cxn ang="0">
                  <a:pos x="721" y="166"/>
                </a:cxn>
                <a:cxn ang="0">
                  <a:pos x="707" y="191"/>
                </a:cxn>
                <a:cxn ang="0">
                  <a:pos x="706" y="229"/>
                </a:cxn>
                <a:cxn ang="0">
                  <a:pos x="689" y="225"/>
                </a:cxn>
                <a:cxn ang="0">
                  <a:pos x="682" y="205"/>
                </a:cxn>
                <a:cxn ang="0">
                  <a:pos x="682" y="197"/>
                </a:cxn>
                <a:cxn ang="0">
                  <a:pos x="671" y="185"/>
                </a:cxn>
                <a:cxn ang="0">
                  <a:pos x="630" y="183"/>
                </a:cxn>
                <a:cxn ang="0">
                  <a:pos x="546" y="210"/>
                </a:cxn>
                <a:cxn ang="0">
                  <a:pos x="482" y="222"/>
                </a:cxn>
                <a:cxn ang="0">
                  <a:pos x="433" y="218"/>
                </a:cxn>
                <a:cxn ang="0">
                  <a:pos x="327" y="220"/>
                </a:cxn>
                <a:cxn ang="0">
                  <a:pos x="278" y="253"/>
                </a:cxn>
                <a:cxn ang="0">
                  <a:pos x="238" y="277"/>
                </a:cxn>
                <a:cxn ang="0">
                  <a:pos x="179" y="310"/>
                </a:cxn>
                <a:cxn ang="0">
                  <a:pos x="134" y="345"/>
                </a:cxn>
                <a:cxn ang="0">
                  <a:pos x="107" y="335"/>
                </a:cxn>
                <a:cxn ang="0">
                  <a:pos x="108" y="322"/>
                </a:cxn>
                <a:cxn ang="0">
                  <a:pos x="130" y="321"/>
                </a:cxn>
                <a:cxn ang="0">
                  <a:pos x="169" y="285"/>
                </a:cxn>
                <a:cxn ang="0">
                  <a:pos x="194" y="266"/>
                </a:cxn>
                <a:cxn ang="0">
                  <a:pos x="113" y="264"/>
                </a:cxn>
                <a:cxn ang="0">
                  <a:pos x="63" y="274"/>
                </a:cxn>
                <a:cxn ang="0">
                  <a:pos x="70" y="252"/>
                </a:cxn>
                <a:cxn ang="0">
                  <a:pos x="86" y="242"/>
                </a:cxn>
                <a:cxn ang="0">
                  <a:pos x="121" y="235"/>
                </a:cxn>
                <a:cxn ang="0">
                  <a:pos x="149" y="226"/>
                </a:cxn>
                <a:cxn ang="0">
                  <a:pos x="192" y="220"/>
                </a:cxn>
                <a:cxn ang="0">
                  <a:pos x="226" y="185"/>
                </a:cxn>
                <a:cxn ang="0">
                  <a:pos x="238" y="154"/>
                </a:cxn>
                <a:cxn ang="0">
                  <a:pos x="229" y="143"/>
                </a:cxn>
                <a:cxn ang="0">
                  <a:pos x="134" y="202"/>
                </a:cxn>
                <a:cxn ang="0">
                  <a:pos x="32" y="236"/>
                </a:cxn>
                <a:cxn ang="0">
                  <a:pos x="0" y="226"/>
                </a:cxn>
                <a:cxn ang="0">
                  <a:pos x="18" y="202"/>
                </a:cxn>
                <a:cxn ang="0">
                  <a:pos x="77" y="196"/>
                </a:cxn>
                <a:cxn ang="0">
                  <a:pos x="170" y="143"/>
                </a:cxn>
              </a:cxnLst>
              <a:rect l="0" t="0" r="r" b="b"/>
              <a:pathLst>
                <a:path w="784" h="345">
                  <a:moveTo>
                    <a:pt x="227" y="111"/>
                  </a:moveTo>
                  <a:lnTo>
                    <a:pt x="229" y="110"/>
                  </a:lnTo>
                  <a:lnTo>
                    <a:pt x="234" y="109"/>
                  </a:lnTo>
                  <a:lnTo>
                    <a:pt x="243" y="107"/>
                  </a:lnTo>
                  <a:lnTo>
                    <a:pt x="255" y="106"/>
                  </a:lnTo>
                  <a:lnTo>
                    <a:pt x="262" y="105"/>
                  </a:lnTo>
                  <a:lnTo>
                    <a:pt x="268" y="105"/>
                  </a:lnTo>
                  <a:lnTo>
                    <a:pt x="276" y="106"/>
                  </a:lnTo>
                  <a:lnTo>
                    <a:pt x="283" y="107"/>
                  </a:lnTo>
                  <a:lnTo>
                    <a:pt x="290" y="108"/>
                  </a:lnTo>
                  <a:lnTo>
                    <a:pt x="298" y="110"/>
                  </a:lnTo>
                  <a:lnTo>
                    <a:pt x="305" y="113"/>
                  </a:lnTo>
                  <a:lnTo>
                    <a:pt x="312" y="117"/>
                  </a:lnTo>
                  <a:lnTo>
                    <a:pt x="316" y="118"/>
                  </a:lnTo>
                  <a:lnTo>
                    <a:pt x="325" y="122"/>
                  </a:lnTo>
                  <a:lnTo>
                    <a:pt x="331" y="123"/>
                  </a:lnTo>
                  <a:lnTo>
                    <a:pt x="338" y="124"/>
                  </a:lnTo>
                  <a:lnTo>
                    <a:pt x="347" y="125"/>
                  </a:lnTo>
                  <a:lnTo>
                    <a:pt x="356" y="126"/>
                  </a:lnTo>
                  <a:lnTo>
                    <a:pt x="367" y="125"/>
                  </a:lnTo>
                  <a:lnTo>
                    <a:pt x="378" y="125"/>
                  </a:lnTo>
                  <a:lnTo>
                    <a:pt x="391" y="123"/>
                  </a:lnTo>
                  <a:lnTo>
                    <a:pt x="405" y="119"/>
                  </a:lnTo>
                  <a:lnTo>
                    <a:pt x="421" y="116"/>
                  </a:lnTo>
                  <a:lnTo>
                    <a:pt x="439" y="110"/>
                  </a:lnTo>
                  <a:lnTo>
                    <a:pt x="457" y="104"/>
                  </a:lnTo>
                  <a:lnTo>
                    <a:pt x="476" y="95"/>
                  </a:lnTo>
                  <a:lnTo>
                    <a:pt x="488" y="89"/>
                  </a:lnTo>
                  <a:lnTo>
                    <a:pt x="491" y="87"/>
                  </a:lnTo>
                  <a:lnTo>
                    <a:pt x="496" y="84"/>
                  </a:lnTo>
                  <a:lnTo>
                    <a:pt x="499" y="83"/>
                  </a:lnTo>
                  <a:lnTo>
                    <a:pt x="501" y="81"/>
                  </a:lnTo>
                  <a:lnTo>
                    <a:pt x="503" y="79"/>
                  </a:lnTo>
                  <a:lnTo>
                    <a:pt x="505" y="77"/>
                  </a:lnTo>
                  <a:lnTo>
                    <a:pt x="505" y="76"/>
                  </a:lnTo>
                  <a:lnTo>
                    <a:pt x="506" y="74"/>
                  </a:lnTo>
                  <a:lnTo>
                    <a:pt x="508" y="72"/>
                  </a:lnTo>
                  <a:lnTo>
                    <a:pt x="509" y="70"/>
                  </a:lnTo>
                  <a:lnTo>
                    <a:pt x="512" y="68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6"/>
                  </a:lnTo>
                  <a:lnTo>
                    <a:pt x="519" y="65"/>
                  </a:lnTo>
                  <a:lnTo>
                    <a:pt x="520" y="64"/>
                  </a:lnTo>
                  <a:lnTo>
                    <a:pt x="520" y="61"/>
                  </a:lnTo>
                  <a:lnTo>
                    <a:pt x="521" y="61"/>
                  </a:lnTo>
                  <a:lnTo>
                    <a:pt x="524" y="53"/>
                  </a:lnTo>
                  <a:lnTo>
                    <a:pt x="528" y="51"/>
                  </a:lnTo>
                  <a:lnTo>
                    <a:pt x="536" y="47"/>
                  </a:lnTo>
                  <a:lnTo>
                    <a:pt x="542" y="44"/>
                  </a:lnTo>
                  <a:lnTo>
                    <a:pt x="544" y="43"/>
                  </a:lnTo>
                  <a:lnTo>
                    <a:pt x="547" y="39"/>
                  </a:lnTo>
                  <a:lnTo>
                    <a:pt x="542" y="35"/>
                  </a:lnTo>
                  <a:lnTo>
                    <a:pt x="558" y="35"/>
                  </a:lnTo>
                  <a:lnTo>
                    <a:pt x="561" y="32"/>
                  </a:lnTo>
                  <a:lnTo>
                    <a:pt x="566" y="29"/>
                  </a:lnTo>
                  <a:lnTo>
                    <a:pt x="569" y="27"/>
                  </a:lnTo>
                  <a:lnTo>
                    <a:pt x="578" y="28"/>
                  </a:lnTo>
                  <a:lnTo>
                    <a:pt x="576" y="23"/>
                  </a:lnTo>
                  <a:lnTo>
                    <a:pt x="585" y="23"/>
                  </a:lnTo>
                  <a:lnTo>
                    <a:pt x="588" y="18"/>
                  </a:lnTo>
                  <a:lnTo>
                    <a:pt x="597" y="18"/>
                  </a:lnTo>
                  <a:lnTo>
                    <a:pt x="602" y="17"/>
                  </a:lnTo>
                  <a:lnTo>
                    <a:pt x="612" y="16"/>
                  </a:lnTo>
                  <a:lnTo>
                    <a:pt x="615" y="15"/>
                  </a:lnTo>
                  <a:lnTo>
                    <a:pt x="615" y="10"/>
                  </a:lnTo>
                  <a:lnTo>
                    <a:pt x="628" y="10"/>
                  </a:lnTo>
                  <a:lnTo>
                    <a:pt x="629" y="6"/>
                  </a:lnTo>
                  <a:lnTo>
                    <a:pt x="625" y="5"/>
                  </a:lnTo>
                  <a:lnTo>
                    <a:pt x="621" y="2"/>
                  </a:lnTo>
                  <a:lnTo>
                    <a:pt x="624" y="2"/>
                  </a:lnTo>
                  <a:lnTo>
                    <a:pt x="628" y="0"/>
                  </a:lnTo>
                  <a:lnTo>
                    <a:pt x="631" y="0"/>
                  </a:lnTo>
                  <a:lnTo>
                    <a:pt x="635" y="2"/>
                  </a:lnTo>
                  <a:lnTo>
                    <a:pt x="641" y="3"/>
                  </a:lnTo>
                  <a:lnTo>
                    <a:pt x="648" y="6"/>
                  </a:lnTo>
                  <a:lnTo>
                    <a:pt x="657" y="5"/>
                  </a:lnTo>
                  <a:lnTo>
                    <a:pt x="663" y="5"/>
                  </a:lnTo>
                  <a:lnTo>
                    <a:pt x="666" y="5"/>
                  </a:lnTo>
                  <a:lnTo>
                    <a:pt x="668" y="5"/>
                  </a:lnTo>
                  <a:lnTo>
                    <a:pt x="678" y="4"/>
                  </a:lnTo>
                  <a:lnTo>
                    <a:pt x="684" y="3"/>
                  </a:lnTo>
                  <a:lnTo>
                    <a:pt x="690" y="6"/>
                  </a:lnTo>
                  <a:lnTo>
                    <a:pt x="695" y="7"/>
                  </a:lnTo>
                  <a:lnTo>
                    <a:pt x="709" y="9"/>
                  </a:lnTo>
                  <a:lnTo>
                    <a:pt x="715" y="11"/>
                  </a:lnTo>
                  <a:lnTo>
                    <a:pt x="721" y="14"/>
                  </a:lnTo>
                  <a:lnTo>
                    <a:pt x="724" y="16"/>
                  </a:lnTo>
                  <a:lnTo>
                    <a:pt x="726" y="17"/>
                  </a:lnTo>
                  <a:lnTo>
                    <a:pt x="727" y="19"/>
                  </a:lnTo>
                  <a:lnTo>
                    <a:pt x="728" y="22"/>
                  </a:lnTo>
                  <a:lnTo>
                    <a:pt x="728" y="26"/>
                  </a:lnTo>
                  <a:lnTo>
                    <a:pt x="730" y="28"/>
                  </a:lnTo>
                  <a:lnTo>
                    <a:pt x="731" y="31"/>
                  </a:lnTo>
                  <a:lnTo>
                    <a:pt x="733" y="33"/>
                  </a:lnTo>
                  <a:lnTo>
                    <a:pt x="736" y="36"/>
                  </a:lnTo>
                  <a:lnTo>
                    <a:pt x="738" y="39"/>
                  </a:lnTo>
                  <a:lnTo>
                    <a:pt x="741" y="42"/>
                  </a:lnTo>
                  <a:lnTo>
                    <a:pt x="744" y="47"/>
                  </a:lnTo>
                  <a:lnTo>
                    <a:pt x="747" y="50"/>
                  </a:lnTo>
                  <a:lnTo>
                    <a:pt x="747" y="52"/>
                  </a:lnTo>
                  <a:lnTo>
                    <a:pt x="747" y="53"/>
                  </a:lnTo>
                  <a:lnTo>
                    <a:pt x="747" y="54"/>
                  </a:lnTo>
                  <a:lnTo>
                    <a:pt x="747" y="54"/>
                  </a:lnTo>
                  <a:lnTo>
                    <a:pt x="745" y="56"/>
                  </a:lnTo>
                  <a:lnTo>
                    <a:pt x="744" y="56"/>
                  </a:lnTo>
                  <a:lnTo>
                    <a:pt x="743" y="58"/>
                  </a:lnTo>
                  <a:lnTo>
                    <a:pt x="742" y="59"/>
                  </a:lnTo>
                  <a:lnTo>
                    <a:pt x="742" y="61"/>
                  </a:lnTo>
                  <a:lnTo>
                    <a:pt x="741" y="64"/>
                  </a:lnTo>
                  <a:lnTo>
                    <a:pt x="739" y="65"/>
                  </a:lnTo>
                  <a:lnTo>
                    <a:pt x="738" y="66"/>
                  </a:lnTo>
                  <a:lnTo>
                    <a:pt x="736" y="67"/>
                  </a:lnTo>
                  <a:lnTo>
                    <a:pt x="735" y="70"/>
                  </a:lnTo>
                  <a:lnTo>
                    <a:pt x="734" y="74"/>
                  </a:lnTo>
                  <a:lnTo>
                    <a:pt x="733" y="76"/>
                  </a:lnTo>
                  <a:lnTo>
                    <a:pt x="731" y="77"/>
                  </a:lnTo>
                  <a:lnTo>
                    <a:pt x="729" y="78"/>
                  </a:lnTo>
                  <a:lnTo>
                    <a:pt x="726" y="79"/>
                  </a:lnTo>
                  <a:lnTo>
                    <a:pt x="717" y="77"/>
                  </a:lnTo>
                  <a:lnTo>
                    <a:pt x="712" y="76"/>
                  </a:lnTo>
                  <a:lnTo>
                    <a:pt x="709" y="75"/>
                  </a:lnTo>
                  <a:lnTo>
                    <a:pt x="706" y="75"/>
                  </a:lnTo>
                  <a:lnTo>
                    <a:pt x="702" y="77"/>
                  </a:lnTo>
                  <a:lnTo>
                    <a:pt x="694" y="79"/>
                  </a:lnTo>
                  <a:lnTo>
                    <a:pt x="689" y="79"/>
                  </a:lnTo>
                  <a:lnTo>
                    <a:pt x="684" y="79"/>
                  </a:lnTo>
                  <a:lnTo>
                    <a:pt x="678" y="78"/>
                  </a:lnTo>
                  <a:lnTo>
                    <a:pt x="670" y="76"/>
                  </a:lnTo>
                  <a:lnTo>
                    <a:pt x="663" y="79"/>
                  </a:lnTo>
                  <a:lnTo>
                    <a:pt x="661" y="79"/>
                  </a:lnTo>
                  <a:lnTo>
                    <a:pt x="663" y="84"/>
                  </a:lnTo>
                  <a:lnTo>
                    <a:pt x="666" y="95"/>
                  </a:lnTo>
                  <a:lnTo>
                    <a:pt x="668" y="104"/>
                  </a:lnTo>
                  <a:lnTo>
                    <a:pt x="668" y="111"/>
                  </a:lnTo>
                  <a:lnTo>
                    <a:pt x="668" y="115"/>
                  </a:lnTo>
                  <a:lnTo>
                    <a:pt x="667" y="118"/>
                  </a:lnTo>
                  <a:lnTo>
                    <a:pt x="666" y="122"/>
                  </a:lnTo>
                  <a:lnTo>
                    <a:pt x="664" y="126"/>
                  </a:lnTo>
                  <a:lnTo>
                    <a:pt x="663" y="128"/>
                  </a:lnTo>
                  <a:lnTo>
                    <a:pt x="663" y="129"/>
                  </a:lnTo>
                  <a:lnTo>
                    <a:pt x="663" y="132"/>
                  </a:lnTo>
                  <a:lnTo>
                    <a:pt x="663" y="133"/>
                  </a:lnTo>
                  <a:lnTo>
                    <a:pt x="664" y="135"/>
                  </a:lnTo>
                  <a:lnTo>
                    <a:pt x="665" y="136"/>
                  </a:lnTo>
                  <a:lnTo>
                    <a:pt x="666" y="137"/>
                  </a:lnTo>
                  <a:lnTo>
                    <a:pt x="668" y="137"/>
                  </a:lnTo>
                  <a:lnTo>
                    <a:pt x="670" y="137"/>
                  </a:lnTo>
                  <a:lnTo>
                    <a:pt x="673" y="137"/>
                  </a:lnTo>
                  <a:lnTo>
                    <a:pt x="682" y="137"/>
                  </a:lnTo>
                  <a:lnTo>
                    <a:pt x="691" y="137"/>
                  </a:lnTo>
                  <a:lnTo>
                    <a:pt x="701" y="138"/>
                  </a:lnTo>
                  <a:lnTo>
                    <a:pt x="706" y="138"/>
                  </a:lnTo>
                  <a:lnTo>
                    <a:pt x="712" y="138"/>
                  </a:lnTo>
                  <a:lnTo>
                    <a:pt x="719" y="137"/>
                  </a:lnTo>
                  <a:lnTo>
                    <a:pt x="723" y="137"/>
                  </a:lnTo>
                  <a:lnTo>
                    <a:pt x="727" y="137"/>
                  </a:lnTo>
                  <a:lnTo>
                    <a:pt x="729" y="138"/>
                  </a:lnTo>
                  <a:lnTo>
                    <a:pt x="731" y="139"/>
                  </a:lnTo>
                  <a:lnTo>
                    <a:pt x="736" y="143"/>
                  </a:lnTo>
                  <a:lnTo>
                    <a:pt x="743" y="146"/>
                  </a:lnTo>
                  <a:lnTo>
                    <a:pt x="750" y="149"/>
                  </a:lnTo>
                  <a:lnTo>
                    <a:pt x="753" y="149"/>
                  </a:lnTo>
                  <a:lnTo>
                    <a:pt x="759" y="149"/>
                  </a:lnTo>
                  <a:lnTo>
                    <a:pt x="761" y="150"/>
                  </a:lnTo>
                  <a:lnTo>
                    <a:pt x="762" y="150"/>
                  </a:lnTo>
                  <a:lnTo>
                    <a:pt x="764" y="149"/>
                  </a:lnTo>
                  <a:lnTo>
                    <a:pt x="765" y="150"/>
                  </a:lnTo>
                  <a:lnTo>
                    <a:pt x="766" y="150"/>
                  </a:lnTo>
                  <a:lnTo>
                    <a:pt x="767" y="151"/>
                  </a:lnTo>
                  <a:lnTo>
                    <a:pt x="768" y="152"/>
                  </a:lnTo>
                  <a:lnTo>
                    <a:pt x="771" y="157"/>
                  </a:lnTo>
                  <a:lnTo>
                    <a:pt x="773" y="158"/>
                  </a:lnTo>
                  <a:lnTo>
                    <a:pt x="776" y="160"/>
                  </a:lnTo>
                  <a:lnTo>
                    <a:pt x="782" y="166"/>
                  </a:lnTo>
                  <a:lnTo>
                    <a:pt x="783" y="168"/>
                  </a:lnTo>
                  <a:lnTo>
                    <a:pt x="783" y="171"/>
                  </a:lnTo>
                  <a:lnTo>
                    <a:pt x="784" y="173"/>
                  </a:lnTo>
                  <a:lnTo>
                    <a:pt x="784" y="175"/>
                  </a:lnTo>
                  <a:lnTo>
                    <a:pt x="783" y="177"/>
                  </a:lnTo>
                  <a:lnTo>
                    <a:pt x="782" y="180"/>
                  </a:lnTo>
                  <a:lnTo>
                    <a:pt x="779" y="181"/>
                  </a:lnTo>
                  <a:lnTo>
                    <a:pt x="776" y="184"/>
                  </a:lnTo>
                  <a:lnTo>
                    <a:pt x="771" y="181"/>
                  </a:lnTo>
                  <a:lnTo>
                    <a:pt x="768" y="180"/>
                  </a:lnTo>
                  <a:lnTo>
                    <a:pt x="766" y="181"/>
                  </a:lnTo>
                  <a:lnTo>
                    <a:pt x="761" y="181"/>
                  </a:lnTo>
                  <a:lnTo>
                    <a:pt x="758" y="181"/>
                  </a:lnTo>
                  <a:lnTo>
                    <a:pt x="757" y="180"/>
                  </a:lnTo>
                  <a:lnTo>
                    <a:pt x="756" y="180"/>
                  </a:lnTo>
                  <a:lnTo>
                    <a:pt x="755" y="179"/>
                  </a:lnTo>
                  <a:lnTo>
                    <a:pt x="755" y="178"/>
                  </a:lnTo>
                  <a:lnTo>
                    <a:pt x="756" y="177"/>
                  </a:lnTo>
                  <a:lnTo>
                    <a:pt x="755" y="176"/>
                  </a:lnTo>
                  <a:lnTo>
                    <a:pt x="753" y="174"/>
                  </a:lnTo>
                  <a:lnTo>
                    <a:pt x="752" y="174"/>
                  </a:lnTo>
                  <a:lnTo>
                    <a:pt x="750" y="173"/>
                  </a:lnTo>
                  <a:lnTo>
                    <a:pt x="744" y="171"/>
                  </a:lnTo>
                  <a:lnTo>
                    <a:pt x="735" y="167"/>
                  </a:lnTo>
                  <a:lnTo>
                    <a:pt x="734" y="168"/>
                  </a:lnTo>
                  <a:lnTo>
                    <a:pt x="733" y="170"/>
                  </a:lnTo>
                  <a:lnTo>
                    <a:pt x="731" y="170"/>
                  </a:lnTo>
                  <a:lnTo>
                    <a:pt x="730" y="170"/>
                  </a:lnTo>
                  <a:lnTo>
                    <a:pt x="728" y="168"/>
                  </a:lnTo>
                  <a:lnTo>
                    <a:pt x="726" y="167"/>
                  </a:lnTo>
                  <a:lnTo>
                    <a:pt x="725" y="167"/>
                  </a:lnTo>
                  <a:lnTo>
                    <a:pt x="721" y="166"/>
                  </a:lnTo>
                  <a:lnTo>
                    <a:pt x="718" y="167"/>
                  </a:lnTo>
                  <a:lnTo>
                    <a:pt x="713" y="167"/>
                  </a:lnTo>
                  <a:lnTo>
                    <a:pt x="703" y="170"/>
                  </a:lnTo>
                  <a:lnTo>
                    <a:pt x="692" y="171"/>
                  </a:lnTo>
                  <a:lnTo>
                    <a:pt x="697" y="178"/>
                  </a:lnTo>
                  <a:lnTo>
                    <a:pt x="701" y="184"/>
                  </a:lnTo>
                  <a:lnTo>
                    <a:pt x="703" y="185"/>
                  </a:lnTo>
                  <a:lnTo>
                    <a:pt x="706" y="188"/>
                  </a:lnTo>
                  <a:lnTo>
                    <a:pt x="707" y="191"/>
                  </a:lnTo>
                  <a:lnTo>
                    <a:pt x="709" y="194"/>
                  </a:lnTo>
                  <a:lnTo>
                    <a:pt x="710" y="196"/>
                  </a:lnTo>
                  <a:lnTo>
                    <a:pt x="709" y="198"/>
                  </a:lnTo>
                  <a:lnTo>
                    <a:pt x="710" y="203"/>
                  </a:lnTo>
                  <a:lnTo>
                    <a:pt x="709" y="210"/>
                  </a:lnTo>
                  <a:lnTo>
                    <a:pt x="708" y="216"/>
                  </a:lnTo>
                  <a:lnTo>
                    <a:pt x="708" y="221"/>
                  </a:lnTo>
                  <a:lnTo>
                    <a:pt x="707" y="225"/>
                  </a:lnTo>
                  <a:lnTo>
                    <a:pt x="706" y="229"/>
                  </a:lnTo>
                  <a:lnTo>
                    <a:pt x="705" y="231"/>
                  </a:lnTo>
                  <a:lnTo>
                    <a:pt x="703" y="232"/>
                  </a:lnTo>
                  <a:lnTo>
                    <a:pt x="701" y="232"/>
                  </a:lnTo>
                  <a:lnTo>
                    <a:pt x="697" y="230"/>
                  </a:lnTo>
                  <a:lnTo>
                    <a:pt x="694" y="228"/>
                  </a:lnTo>
                  <a:lnTo>
                    <a:pt x="692" y="226"/>
                  </a:lnTo>
                  <a:lnTo>
                    <a:pt x="692" y="226"/>
                  </a:lnTo>
                  <a:lnTo>
                    <a:pt x="689" y="226"/>
                  </a:lnTo>
                  <a:lnTo>
                    <a:pt x="689" y="225"/>
                  </a:lnTo>
                  <a:lnTo>
                    <a:pt x="688" y="224"/>
                  </a:lnTo>
                  <a:lnTo>
                    <a:pt x="688" y="223"/>
                  </a:lnTo>
                  <a:lnTo>
                    <a:pt x="688" y="222"/>
                  </a:lnTo>
                  <a:lnTo>
                    <a:pt x="686" y="216"/>
                  </a:lnTo>
                  <a:lnTo>
                    <a:pt x="685" y="210"/>
                  </a:lnTo>
                  <a:lnTo>
                    <a:pt x="684" y="209"/>
                  </a:lnTo>
                  <a:lnTo>
                    <a:pt x="682" y="208"/>
                  </a:lnTo>
                  <a:lnTo>
                    <a:pt x="682" y="206"/>
                  </a:lnTo>
                  <a:lnTo>
                    <a:pt x="682" y="205"/>
                  </a:lnTo>
                  <a:lnTo>
                    <a:pt x="682" y="203"/>
                  </a:lnTo>
                  <a:lnTo>
                    <a:pt x="682" y="202"/>
                  </a:lnTo>
                  <a:lnTo>
                    <a:pt x="684" y="201"/>
                  </a:lnTo>
                  <a:lnTo>
                    <a:pt x="685" y="200"/>
                  </a:lnTo>
                  <a:lnTo>
                    <a:pt x="686" y="200"/>
                  </a:lnTo>
                  <a:lnTo>
                    <a:pt x="686" y="199"/>
                  </a:lnTo>
                  <a:lnTo>
                    <a:pt x="686" y="198"/>
                  </a:lnTo>
                  <a:lnTo>
                    <a:pt x="684" y="197"/>
                  </a:lnTo>
                  <a:lnTo>
                    <a:pt x="682" y="197"/>
                  </a:lnTo>
                  <a:lnTo>
                    <a:pt x="680" y="196"/>
                  </a:lnTo>
                  <a:lnTo>
                    <a:pt x="678" y="195"/>
                  </a:lnTo>
                  <a:lnTo>
                    <a:pt x="676" y="194"/>
                  </a:lnTo>
                  <a:lnTo>
                    <a:pt x="675" y="192"/>
                  </a:lnTo>
                  <a:lnTo>
                    <a:pt x="673" y="188"/>
                  </a:lnTo>
                  <a:lnTo>
                    <a:pt x="673" y="187"/>
                  </a:lnTo>
                  <a:lnTo>
                    <a:pt x="673" y="186"/>
                  </a:lnTo>
                  <a:lnTo>
                    <a:pt x="672" y="186"/>
                  </a:lnTo>
                  <a:lnTo>
                    <a:pt x="671" y="185"/>
                  </a:lnTo>
                  <a:lnTo>
                    <a:pt x="669" y="185"/>
                  </a:lnTo>
                  <a:lnTo>
                    <a:pt x="664" y="183"/>
                  </a:lnTo>
                  <a:lnTo>
                    <a:pt x="661" y="181"/>
                  </a:lnTo>
                  <a:lnTo>
                    <a:pt x="660" y="181"/>
                  </a:lnTo>
                  <a:lnTo>
                    <a:pt x="660" y="180"/>
                  </a:lnTo>
                  <a:lnTo>
                    <a:pt x="660" y="178"/>
                  </a:lnTo>
                  <a:lnTo>
                    <a:pt x="659" y="177"/>
                  </a:lnTo>
                  <a:lnTo>
                    <a:pt x="646" y="180"/>
                  </a:lnTo>
                  <a:lnTo>
                    <a:pt x="630" y="183"/>
                  </a:lnTo>
                  <a:lnTo>
                    <a:pt x="620" y="184"/>
                  </a:lnTo>
                  <a:lnTo>
                    <a:pt x="610" y="185"/>
                  </a:lnTo>
                  <a:lnTo>
                    <a:pt x="599" y="186"/>
                  </a:lnTo>
                  <a:lnTo>
                    <a:pt x="590" y="185"/>
                  </a:lnTo>
                  <a:lnTo>
                    <a:pt x="581" y="192"/>
                  </a:lnTo>
                  <a:lnTo>
                    <a:pt x="567" y="201"/>
                  </a:lnTo>
                  <a:lnTo>
                    <a:pt x="560" y="205"/>
                  </a:lnTo>
                  <a:lnTo>
                    <a:pt x="552" y="208"/>
                  </a:lnTo>
                  <a:lnTo>
                    <a:pt x="546" y="210"/>
                  </a:lnTo>
                  <a:lnTo>
                    <a:pt x="539" y="212"/>
                  </a:lnTo>
                  <a:lnTo>
                    <a:pt x="527" y="214"/>
                  </a:lnTo>
                  <a:lnTo>
                    <a:pt x="524" y="214"/>
                  </a:lnTo>
                  <a:lnTo>
                    <a:pt x="517" y="218"/>
                  </a:lnTo>
                  <a:lnTo>
                    <a:pt x="508" y="220"/>
                  </a:lnTo>
                  <a:lnTo>
                    <a:pt x="508" y="216"/>
                  </a:lnTo>
                  <a:lnTo>
                    <a:pt x="496" y="222"/>
                  </a:lnTo>
                  <a:lnTo>
                    <a:pt x="487" y="224"/>
                  </a:lnTo>
                  <a:lnTo>
                    <a:pt x="482" y="222"/>
                  </a:lnTo>
                  <a:lnTo>
                    <a:pt x="479" y="226"/>
                  </a:lnTo>
                  <a:lnTo>
                    <a:pt x="473" y="224"/>
                  </a:lnTo>
                  <a:lnTo>
                    <a:pt x="467" y="223"/>
                  </a:lnTo>
                  <a:lnTo>
                    <a:pt x="457" y="219"/>
                  </a:lnTo>
                  <a:lnTo>
                    <a:pt x="455" y="222"/>
                  </a:lnTo>
                  <a:lnTo>
                    <a:pt x="447" y="219"/>
                  </a:lnTo>
                  <a:lnTo>
                    <a:pt x="446" y="222"/>
                  </a:lnTo>
                  <a:lnTo>
                    <a:pt x="443" y="221"/>
                  </a:lnTo>
                  <a:lnTo>
                    <a:pt x="433" y="218"/>
                  </a:lnTo>
                  <a:lnTo>
                    <a:pt x="425" y="214"/>
                  </a:lnTo>
                  <a:lnTo>
                    <a:pt x="415" y="212"/>
                  </a:lnTo>
                  <a:lnTo>
                    <a:pt x="404" y="210"/>
                  </a:lnTo>
                  <a:lnTo>
                    <a:pt x="393" y="210"/>
                  </a:lnTo>
                  <a:lnTo>
                    <a:pt x="379" y="209"/>
                  </a:lnTo>
                  <a:lnTo>
                    <a:pt x="366" y="210"/>
                  </a:lnTo>
                  <a:lnTo>
                    <a:pt x="350" y="212"/>
                  </a:lnTo>
                  <a:lnTo>
                    <a:pt x="332" y="214"/>
                  </a:lnTo>
                  <a:lnTo>
                    <a:pt x="327" y="220"/>
                  </a:lnTo>
                  <a:lnTo>
                    <a:pt x="320" y="226"/>
                  </a:lnTo>
                  <a:lnTo>
                    <a:pt x="315" y="228"/>
                  </a:lnTo>
                  <a:lnTo>
                    <a:pt x="311" y="230"/>
                  </a:lnTo>
                  <a:lnTo>
                    <a:pt x="307" y="232"/>
                  </a:lnTo>
                  <a:lnTo>
                    <a:pt x="304" y="233"/>
                  </a:lnTo>
                  <a:lnTo>
                    <a:pt x="296" y="238"/>
                  </a:lnTo>
                  <a:lnTo>
                    <a:pt x="292" y="239"/>
                  </a:lnTo>
                  <a:lnTo>
                    <a:pt x="288" y="245"/>
                  </a:lnTo>
                  <a:lnTo>
                    <a:pt x="278" y="253"/>
                  </a:lnTo>
                  <a:lnTo>
                    <a:pt x="272" y="257"/>
                  </a:lnTo>
                  <a:lnTo>
                    <a:pt x="264" y="261"/>
                  </a:lnTo>
                  <a:lnTo>
                    <a:pt x="262" y="263"/>
                  </a:lnTo>
                  <a:lnTo>
                    <a:pt x="259" y="264"/>
                  </a:lnTo>
                  <a:lnTo>
                    <a:pt x="257" y="266"/>
                  </a:lnTo>
                  <a:lnTo>
                    <a:pt x="255" y="267"/>
                  </a:lnTo>
                  <a:lnTo>
                    <a:pt x="249" y="271"/>
                  </a:lnTo>
                  <a:lnTo>
                    <a:pt x="241" y="275"/>
                  </a:lnTo>
                  <a:lnTo>
                    <a:pt x="238" y="277"/>
                  </a:lnTo>
                  <a:lnTo>
                    <a:pt x="234" y="279"/>
                  </a:lnTo>
                  <a:lnTo>
                    <a:pt x="230" y="280"/>
                  </a:lnTo>
                  <a:lnTo>
                    <a:pt x="227" y="281"/>
                  </a:lnTo>
                  <a:lnTo>
                    <a:pt x="220" y="284"/>
                  </a:lnTo>
                  <a:lnTo>
                    <a:pt x="214" y="286"/>
                  </a:lnTo>
                  <a:lnTo>
                    <a:pt x="209" y="287"/>
                  </a:lnTo>
                  <a:lnTo>
                    <a:pt x="206" y="290"/>
                  </a:lnTo>
                  <a:lnTo>
                    <a:pt x="194" y="298"/>
                  </a:lnTo>
                  <a:lnTo>
                    <a:pt x="179" y="310"/>
                  </a:lnTo>
                  <a:lnTo>
                    <a:pt x="163" y="322"/>
                  </a:lnTo>
                  <a:lnTo>
                    <a:pt x="154" y="329"/>
                  </a:lnTo>
                  <a:lnTo>
                    <a:pt x="145" y="338"/>
                  </a:lnTo>
                  <a:lnTo>
                    <a:pt x="141" y="341"/>
                  </a:lnTo>
                  <a:lnTo>
                    <a:pt x="140" y="343"/>
                  </a:lnTo>
                  <a:lnTo>
                    <a:pt x="138" y="344"/>
                  </a:lnTo>
                  <a:lnTo>
                    <a:pt x="137" y="345"/>
                  </a:lnTo>
                  <a:lnTo>
                    <a:pt x="135" y="345"/>
                  </a:lnTo>
                  <a:lnTo>
                    <a:pt x="134" y="345"/>
                  </a:lnTo>
                  <a:lnTo>
                    <a:pt x="132" y="345"/>
                  </a:lnTo>
                  <a:lnTo>
                    <a:pt x="130" y="345"/>
                  </a:lnTo>
                  <a:lnTo>
                    <a:pt x="129" y="344"/>
                  </a:lnTo>
                  <a:lnTo>
                    <a:pt x="120" y="345"/>
                  </a:lnTo>
                  <a:lnTo>
                    <a:pt x="116" y="345"/>
                  </a:lnTo>
                  <a:lnTo>
                    <a:pt x="114" y="343"/>
                  </a:lnTo>
                  <a:lnTo>
                    <a:pt x="111" y="338"/>
                  </a:lnTo>
                  <a:lnTo>
                    <a:pt x="109" y="336"/>
                  </a:lnTo>
                  <a:lnTo>
                    <a:pt x="107" y="335"/>
                  </a:lnTo>
                  <a:lnTo>
                    <a:pt x="106" y="333"/>
                  </a:lnTo>
                  <a:lnTo>
                    <a:pt x="106" y="332"/>
                  </a:lnTo>
                  <a:lnTo>
                    <a:pt x="103" y="327"/>
                  </a:lnTo>
                  <a:lnTo>
                    <a:pt x="107" y="327"/>
                  </a:lnTo>
                  <a:lnTo>
                    <a:pt x="107" y="326"/>
                  </a:lnTo>
                  <a:lnTo>
                    <a:pt x="107" y="324"/>
                  </a:lnTo>
                  <a:lnTo>
                    <a:pt x="108" y="323"/>
                  </a:lnTo>
                  <a:lnTo>
                    <a:pt x="108" y="322"/>
                  </a:lnTo>
                  <a:lnTo>
                    <a:pt x="108" y="322"/>
                  </a:lnTo>
                  <a:lnTo>
                    <a:pt x="109" y="322"/>
                  </a:lnTo>
                  <a:lnTo>
                    <a:pt x="110" y="322"/>
                  </a:lnTo>
                  <a:lnTo>
                    <a:pt x="110" y="322"/>
                  </a:lnTo>
                  <a:lnTo>
                    <a:pt x="111" y="322"/>
                  </a:lnTo>
                  <a:lnTo>
                    <a:pt x="111" y="321"/>
                  </a:lnTo>
                  <a:lnTo>
                    <a:pt x="111" y="319"/>
                  </a:lnTo>
                  <a:lnTo>
                    <a:pt x="111" y="318"/>
                  </a:lnTo>
                  <a:lnTo>
                    <a:pt x="121" y="323"/>
                  </a:lnTo>
                  <a:lnTo>
                    <a:pt x="130" y="321"/>
                  </a:lnTo>
                  <a:lnTo>
                    <a:pt x="135" y="321"/>
                  </a:lnTo>
                  <a:lnTo>
                    <a:pt x="139" y="317"/>
                  </a:lnTo>
                  <a:lnTo>
                    <a:pt x="145" y="310"/>
                  </a:lnTo>
                  <a:lnTo>
                    <a:pt x="149" y="304"/>
                  </a:lnTo>
                  <a:lnTo>
                    <a:pt x="154" y="298"/>
                  </a:lnTo>
                  <a:lnTo>
                    <a:pt x="160" y="293"/>
                  </a:lnTo>
                  <a:lnTo>
                    <a:pt x="165" y="288"/>
                  </a:lnTo>
                  <a:lnTo>
                    <a:pt x="168" y="287"/>
                  </a:lnTo>
                  <a:lnTo>
                    <a:pt x="169" y="285"/>
                  </a:lnTo>
                  <a:lnTo>
                    <a:pt x="172" y="277"/>
                  </a:lnTo>
                  <a:lnTo>
                    <a:pt x="174" y="277"/>
                  </a:lnTo>
                  <a:lnTo>
                    <a:pt x="176" y="274"/>
                  </a:lnTo>
                  <a:lnTo>
                    <a:pt x="178" y="272"/>
                  </a:lnTo>
                  <a:lnTo>
                    <a:pt x="181" y="271"/>
                  </a:lnTo>
                  <a:lnTo>
                    <a:pt x="185" y="270"/>
                  </a:lnTo>
                  <a:lnTo>
                    <a:pt x="188" y="270"/>
                  </a:lnTo>
                  <a:lnTo>
                    <a:pt x="195" y="267"/>
                  </a:lnTo>
                  <a:lnTo>
                    <a:pt x="194" y="266"/>
                  </a:lnTo>
                  <a:lnTo>
                    <a:pt x="189" y="263"/>
                  </a:lnTo>
                  <a:lnTo>
                    <a:pt x="183" y="262"/>
                  </a:lnTo>
                  <a:lnTo>
                    <a:pt x="177" y="260"/>
                  </a:lnTo>
                  <a:lnTo>
                    <a:pt x="170" y="260"/>
                  </a:lnTo>
                  <a:lnTo>
                    <a:pt x="163" y="259"/>
                  </a:lnTo>
                  <a:lnTo>
                    <a:pt x="153" y="260"/>
                  </a:lnTo>
                  <a:lnTo>
                    <a:pt x="141" y="260"/>
                  </a:lnTo>
                  <a:lnTo>
                    <a:pt x="128" y="262"/>
                  </a:lnTo>
                  <a:lnTo>
                    <a:pt x="113" y="264"/>
                  </a:lnTo>
                  <a:lnTo>
                    <a:pt x="105" y="267"/>
                  </a:lnTo>
                  <a:lnTo>
                    <a:pt x="97" y="269"/>
                  </a:lnTo>
                  <a:lnTo>
                    <a:pt x="89" y="271"/>
                  </a:lnTo>
                  <a:lnTo>
                    <a:pt x="81" y="273"/>
                  </a:lnTo>
                  <a:lnTo>
                    <a:pt x="77" y="275"/>
                  </a:lnTo>
                  <a:lnTo>
                    <a:pt x="73" y="276"/>
                  </a:lnTo>
                  <a:lnTo>
                    <a:pt x="70" y="276"/>
                  </a:lnTo>
                  <a:lnTo>
                    <a:pt x="66" y="276"/>
                  </a:lnTo>
                  <a:lnTo>
                    <a:pt x="63" y="274"/>
                  </a:lnTo>
                  <a:lnTo>
                    <a:pt x="61" y="273"/>
                  </a:lnTo>
                  <a:lnTo>
                    <a:pt x="60" y="272"/>
                  </a:lnTo>
                  <a:lnTo>
                    <a:pt x="60" y="270"/>
                  </a:lnTo>
                  <a:lnTo>
                    <a:pt x="59" y="268"/>
                  </a:lnTo>
                  <a:lnTo>
                    <a:pt x="59" y="266"/>
                  </a:lnTo>
                  <a:lnTo>
                    <a:pt x="60" y="262"/>
                  </a:lnTo>
                  <a:lnTo>
                    <a:pt x="62" y="261"/>
                  </a:lnTo>
                  <a:lnTo>
                    <a:pt x="62" y="257"/>
                  </a:lnTo>
                  <a:lnTo>
                    <a:pt x="70" y="252"/>
                  </a:lnTo>
                  <a:lnTo>
                    <a:pt x="69" y="251"/>
                  </a:lnTo>
                  <a:lnTo>
                    <a:pt x="70" y="248"/>
                  </a:lnTo>
                  <a:lnTo>
                    <a:pt x="70" y="247"/>
                  </a:lnTo>
                  <a:lnTo>
                    <a:pt x="71" y="246"/>
                  </a:lnTo>
                  <a:lnTo>
                    <a:pt x="72" y="245"/>
                  </a:lnTo>
                  <a:lnTo>
                    <a:pt x="77" y="244"/>
                  </a:lnTo>
                  <a:lnTo>
                    <a:pt x="80" y="243"/>
                  </a:lnTo>
                  <a:lnTo>
                    <a:pt x="84" y="242"/>
                  </a:lnTo>
                  <a:lnTo>
                    <a:pt x="86" y="242"/>
                  </a:lnTo>
                  <a:lnTo>
                    <a:pt x="89" y="244"/>
                  </a:lnTo>
                  <a:lnTo>
                    <a:pt x="92" y="244"/>
                  </a:lnTo>
                  <a:lnTo>
                    <a:pt x="94" y="244"/>
                  </a:lnTo>
                  <a:lnTo>
                    <a:pt x="97" y="244"/>
                  </a:lnTo>
                  <a:lnTo>
                    <a:pt x="101" y="243"/>
                  </a:lnTo>
                  <a:lnTo>
                    <a:pt x="108" y="239"/>
                  </a:lnTo>
                  <a:lnTo>
                    <a:pt x="113" y="238"/>
                  </a:lnTo>
                  <a:lnTo>
                    <a:pt x="117" y="237"/>
                  </a:lnTo>
                  <a:lnTo>
                    <a:pt x="121" y="235"/>
                  </a:lnTo>
                  <a:lnTo>
                    <a:pt x="123" y="234"/>
                  </a:lnTo>
                  <a:lnTo>
                    <a:pt x="124" y="233"/>
                  </a:lnTo>
                  <a:lnTo>
                    <a:pt x="129" y="231"/>
                  </a:lnTo>
                  <a:lnTo>
                    <a:pt x="137" y="228"/>
                  </a:lnTo>
                  <a:lnTo>
                    <a:pt x="144" y="228"/>
                  </a:lnTo>
                  <a:lnTo>
                    <a:pt x="146" y="228"/>
                  </a:lnTo>
                  <a:lnTo>
                    <a:pt x="146" y="227"/>
                  </a:lnTo>
                  <a:lnTo>
                    <a:pt x="148" y="226"/>
                  </a:lnTo>
                  <a:lnTo>
                    <a:pt x="149" y="226"/>
                  </a:lnTo>
                  <a:lnTo>
                    <a:pt x="151" y="226"/>
                  </a:lnTo>
                  <a:lnTo>
                    <a:pt x="153" y="226"/>
                  </a:lnTo>
                  <a:lnTo>
                    <a:pt x="155" y="228"/>
                  </a:lnTo>
                  <a:lnTo>
                    <a:pt x="159" y="228"/>
                  </a:lnTo>
                  <a:lnTo>
                    <a:pt x="164" y="228"/>
                  </a:lnTo>
                  <a:lnTo>
                    <a:pt x="169" y="228"/>
                  </a:lnTo>
                  <a:lnTo>
                    <a:pt x="177" y="227"/>
                  </a:lnTo>
                  <a:lnTo>
                    <a:pt x="184" y="224"/>
                  </a:lnTo>
                  <a:lnTo>
                    <a:pt x="192" y="220"/>
                  </a:lnTo>
                  <a:lnTo>
                    <a:pt x="196" y="218"/>
                  </a:lnTo>
                  <a:lnTo>
                    <a:pt x="201" y="213"/>
                  </a:lnTo>
                  <a:lnTo>
                    <a:pt x="206" y="210"/>
                  </a:lnTo>
                  <a:lnTo>
                    <a:pt x="210" y="206"/>
                  </a:lnTo>
                  <a:lnTo>
                    <a:pt x="216" y="200"/>
                  </a:lnTo>
                  <a:lnTo>
                    <a:pt x="219" y="195"/>
                  </a:lnTo>
                  <a:lnTo>
                    <a:pt x="222" y="192"/>
                  </a:lnTo>
                  <a:lnTo>
                    <a:pt x="224" y="187"/>
                  </a:lnTo>
                  <a:lnTo>
                    <a:pt x="226" y="185"/>
                  </a:lnTo>
                  <a:lnTo>
                    <a:pt x="226" y="183"/>
                  </a:lnTo>
                  <a:lnTo>
                    <a:pt x="226" y="182"/>
                  </a:lnTo>
                  <a:lnTo>
                    <a:pt x="226" y="181"/>
                  </a:lnTo>
                  <a:lnTo>
                    <a:pt x="227" y="180"/>
                  </a:lnTo>
                  <a:lnTo>
                    <a:pt x="228" y="175"/>
                  </a:lnTo>
                  <a:lnTo>
                    <a:pt x="231" y="168"/>
                  </a:lnTo>
                  <a:lnTo>
                    <a:pt x="234" y="160"/>
                  </a:lnTo>
                  <a:lnTo>
                    <a:pt x="235" y="159"/>
                  </a:lnTo>
                  <a:lnTo>
                    <a:pt x="238" y="154"/>
                  </a:lnTo>
                  <a:lnTo>
                    <a:pt x="241" y="150"/>
                  </a:lnTo>
                  <a:lnTo>
                    <a:pt x="248" y="144"/>
                  </a:lnTo>
                  <a:lnTo>
                    <a:pt x="255" y="139"/>
                  </a:lnTo>
                  <a:lnTo>
                    <a:pt x="265" y="133"/>
                  </a:lnTo>
                  <a:lnTo>
                    <a:pt x="267" y="129"/>
                  </a:lnTo>
                  <a:lnTo>
                    <a:pt x="264" y="130"/>
                  </a:lnTo>
                  <a:lnTo>
                    <a:pt x="252" y="133"/>
                  </a:lnTo>
                  <a:lnTo>
                    <a:pt x="241" y="137"/>
                  </a:lnTo>
                  <a:lnTo>
                    <a:pt x="229" y="143"/>
                  </a:lnTo>
                  <a:lnTo>
                    <a:pt x="212" y="152"/>
                  </a:lnTo>
                  <a:lnTo>
                    <a:pt x="192" y="162"/>
                  </a:lnTo>
                  <a:lnTo>
                    <a:pt x="183" y="168"/>
                  </a:lnTo>
                  <a:lnTo>
                    <a:pt x="167" y="178"/>
                  </a:lnTo>
                  <a:lnTo>
                    <a:pt x="160" y="183"/>
                  </a:lnTo>
                  <a:lnTo>
                    <a:pt x="153" y="188"/>
                  </a:lnTo>
                  <a:lnTo>
                    <a:pt x="145" y="194"/>
                  </a:lnTo>
                  <a:lnTo>
                    <a:pt x="141" y="198"/>
                  </a:lnTo>
                  <a:lnTo>
                    <a:pt x="134" y="202"/>
                  </a:lnTo>
                  <a:lnTo>
                    <a:pt x="121" y="208"/>
                  </a:lnTo>
                  <a:lnTo>
                    <a:pt x="108" y="214"/>
                  </a:lnTo>
                  <a:lnTo>
                    <a:pt x="92" y="222"/>
                  </a:lnTo>
                  <a:lnTo>
                    <a:pt x="75" y="228"/>
                  </a:lnTo>
                  <a:lnTo>
                    <a:pt x="58" y="233"/>
                  </a:lnTo>
                  <a:lnTo>
                    <a:pt x="51" y="234"/>
                  </a:lnTo>
                  <a:lnTo>
                    <a:pt x="44" y="235"/>
                  </a:lnTo>
                  <a:lnTo>
                    <a:pt x="37" y="236"/>
                  </a:lnTo>
                  <a:lnTo>
                    <a:pt x="32" y="236"/>
                  </a:lnTo>
                  <a:lnTo>
                    <a:pt x="27" y="235"/>
                  </a:lnTo>
                  <a:lnTo>
                    <a:pt x="22" y="235"/>
                  </a:lnTo>
                  <a:lnTo>
                    <a:pt x="17" y="235"/>
                  </a:lnTo>
                  <a:lnTo>
                    <a:pt x="11" y="234"/>
                  </a:lnTo>
                  <a:lnTo>
                    <a:pt x="9" y="233"/>
                  </a:lnTo>
                  <a:lnTo>
                    <a:pt x="5" y="231"/>
                  </a:lnTo>
                  <a:lnTo>
                    <a:pt x="3" y="229"/>
                  </a:lnTo>
                  <a:lnTo>
                    <a:pt x="2" y="228"/>
                  </a:lnTo>
                  <a:lnTo>
                    <a:pt x="0" y="226"/>
                  </a:lnTo>
                  <a:lnTo>
                    <a:pt x="0" y="223"/>
                  </a:lnTo>
                  <a:lnTo>
                    <a:pt x="0" y="220"/>
                  </a:lnTo>
                  <a:lnTo>
                    <a:pt x="1" y="215"/>
                  </a:lnTo>
                  <a:lnTo>
                    <a:pt x="3" y="212"/>
                  </a:lnTo>
                  <a:lnTo>
                    <a:pt x="7" y="210"/>
                  </a:lnTo>
                  <a:lnTo>
                    <a:pt x="9" y="207"/>
                  </a:lnTo>
                  <a:lnTo>
                    <a:pt x="12" y="205"/>
                  </a:lnTo>
                  <a:lnTo>
                    <a:pt x="15" y="203"/>
                  </a:lnTo>
                  <a:lnTo>
                    <a:pt x="18" y="202"/>
                  </a:lnTo>
                  <a:lnTo>
                    <a:pt x="22" y="201"/>
                  </a:lnTo>
                  <a:lnTo>
                    <a:pt x="25" y="201"/>
                  </a:lnTo>
                  <a:lnTo>
                    <a:pt x="33" y="202"/>
                  </a:lnTo>
                  <a:lnTo>
                    <a:pt x="40" y="203"/>
                  </a:lnTo>
                  <a:lnTo>
                    <a:pt x="45" y="203"/>
                  </a:lnTo>
                  <a:lnTo>
                    <a:pt x="47" y="203"/>
                  </a:lnTo>
                  <a:lnTo>
                    <a:pt x="49" y="200"/>
                  </a:lnTo>
                  <a:lnTo>
                    <a:pt x="63" y="199"/>
                  </a:lnTo>
                  <a:lnTo>
                    <a:pt x="77" y="196"/>
                  </a:lnTo>
                  <a:lnTo>
                    <a:pt x="80" y="195"/>
                  </a:lnTo>
                  <a:lnTo>
                    <a:pt x="87" y="191"/>
                  </a:lnTo>
                  <a:lnTo>
                    <a:pt x="97" y="186"/>
                  </a:lnTo>
                  <a:lnTo>
                    <a:pt x="112" y="179"/>
                  </a:lnTo>
                  <a:lnTo>
                    <a:pt x="128" y="171"/>
                  </a:lnTo>
                  <a:lnTo>
                    <a:pt x="144" y="160"/>
                  </a:lnTo>
                  <a:lnTo>
                    <a:pt x="153" y="155"/>
                  </a:lnTo>
                  <a:lnTo>
                    <a:pt x="162" y="150"/>
                  </a:lnTo>
                  <a:lnTo>
                    <a:pt x="170" y="143"/>
                  </a:lnTo>
                  <a:lnTo>
                    <a:pt x="179" y="136"/>
                  </a:lnTo>
                  <a:lnTo>
                    <a:pt x="186" y="132"/>
                  </a:lnTo>
                  <a:lnTo>
                    <a:pt x="200" y="124"/>
                  </a:lnTo>
                  <a:lnTo>
                    <a:pt x="214" y="116"/>
                  </a:lnTo>
                  <a:lnTo>
                    <a:pt x="227" y="11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637" name="Прямоугольник 636"/>
          <p:cNvSpPr/>
          <p:nvPr userDrawn="1"/>
        </p:nvSpPr>
        <p:spPr>
          <a:xfrm>
            <a:off x="3028945" y="1175619"/>
            <a:ext cx="1857388" cy="3693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l"/>
            <a:r>
              <a:rPr lang="ru-RU" sz="1800" b="1" baseline="0" dirty="0" smtClean="0">
                <a:solidFill>
                  <a:srgbClr val="FF0000"/>
                </a:solidFill>
              </a:rPr>
              <a:t>      </a:t>
            </a:r>
            <a:r>
              <a:rPr lang="ru-RU" sz="1800" b="1" dirty="0" smtClean="0">
                <a:solidFill>
                  <a:srgbClr val="FF0000"/>
                </a:solidFill>
              </a:rPr>
              <a:t>ПЕЛИКАН</a:t>
            </a:r>
            <a:endParaRPr lang="ru-RU" sz="1800" b="1" dirty="0">
              <a:solidFill>
                <a:srgbClr val="FF0000"/>
              </a:solidFill>
            </a:endParaRPr>
          </a:p>
        </p:txBody>
      </p:sp>
      <p:sp>
        <p:nvSpPr>
          <p:cNvPr id="638" name="Прямоугольник 637"/>
          <p:cNvSpPr/>
          <p:nvPr userDrawn="1"/>
        </p:nvSpPr>
        <p:spPr>
          <a:xfrm>
            <a:off x="5487994" y="1175619"/>
            <a:ext cx="1857388" cy="3693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l"/>
            <a:r>
              <a:rPr lang="ru-RU" sz="1800" b="1" dirty="0" smtClean="0">
                <a:solidFill>
                  <a:srgbClr val="FF0000"/>
                </a:solidFill>
              </a:rPr>
              <a:t>      БИЗОН</a:t>
            </a:r>
            <a:endParaRPr lang="ru-RU" sz="1800" b="1" dirty="0">
              <a:solidFill>
                <a:srgbClr val="FF0000"/>
              </a:solidFill>
            </a:endParaRPr>
          </a:p>
        </p:txBody>
      </p:sp>
      <p:sp>
        <p:nvSpPr>
          <p:cNvPr id="639" name="Прямоугольник 638"/>
          <p:cNvSpPr/>
          <p:nvPr userDrawn="1"/>
        </p:nvSpPr>
        <p:spPr>
          <a:xfrm>
            <a:off x="7999413" y="1175619"/>
            <a:ext cx="1857388" cy="3693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marL="361950" lvl="1" indent="0" algn="l"/>
            <a:r>
              <a:rPr lang="ru-RU" sz="1800" b="1" dirty="0" smtClean="0">
                <a:solidFill>
                  <a:srgbClr val="FF0000"/>
                </a:solidFill>
              </a:rPr>
              <a:t>КОЛИБРИ</a:t>
            </a:r>
            <a:endParaRPr lang="ru-RU" sz="1800" b="1" dirty="0">
              <a:solidFill>
                <a:srgbClr val="FF0000"/>
              </a:solidFill>
            </a:endParaRPr>
          </a:p>
        </p:txBody>
      </p:sp>
      <p:grpSp>
        <p:nvGrpSpPr>
          <p:cNvPr id="640" name="Группа 639"/>
          <p:cNvGrpSpPr/>
          <p:nvPr userDrawn="1"/>
        </p:nvGrpSpPr>
        <p:grpSpPr>
          <a:xfrm>
            <a:off x="2722544" y="1046515"/>
            <a:ext cx="604456" cy="604456"/>
            <a:chOff x="7785420" y="1445188"/>
            <a:chExt cx="604456" cy="604456"/>
          </a:xfrm>
        </p:grpSpPr>
        <p:sp>
          <p:nvSpPr>
            <p:cNvPr id="641" name="Овал 640"/>
            <p:cNvSpPr/>
            <p:nvPr userDrawn="1"/>
          </p:nvSpPr>
          <p:spPr>
            <a:xfrm>
              <a:off x="7785420" y="1445188"/>
              <a:ext cx="604456" cy="604456"/>
            </a:xfrm>
            <a:prstGeom prst="ellipse">
              <a:avLst/>
            </a:prstGeom>
            <a:solidFill>
              <a:srgbClr val="004F9F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42" name="Freeform 10"/>
            <p:cNvSpPr>
              <a:spLocks/>
            </p:cNvSpPr>
            <p:nvPr userDrawn="1"/>
          </p:nvSpPr>
          <p:spPr bwMode="auto">
            <a:xfrm>
              <a:off x="7882093" y="1623892"/>
              <a:ext cx="409844" cy="249837"/>
            </a:xfrm>
            <a:custGeom>
              <a:avLst/>
              <a:gdLst/>
              <a:ahLst/>
              <a:cxnLst>
                <a:cxn ang="0">
                  <a:pos x="154" y="22"/>
                </a:cxn>
                <a:cxn ang="0">
                  <a:pos x="288" y="30"/>
                </a:cxn>
                <a:cxn ang="0">
                  <a:pos x="356" y="108"/>
                </a:cxn>
                <a:cxn ang="0">
                  <a:pos x="449" y="164"/>
                </a:cxn>
                <a:cxn ang="0">
                  <a:pos x="478" y="174"/>
                </a:cxn>
                <a:cxn ang="0">
                  <a:pos x="457" y="128"/>
                </a:cxn>
                <a:cxn ang="0">
                  <a:pos x="455" y="117"/>
                </a:cxn>
                <a:cxn ang="0">
                  <a:pos x="467" y="111"/>
                </a:cxn>
                <a:cxn ang="0">
                  <a:pos x="482" y="105"/>
                </a:cxn>
                <a:cxn ang="0">
                  <a:pos x="504" y="101"/>
                </a:cxn>
                <a:cxn ang="0">
                  <a:pos x="547" y="118"/>
                </a:cxn>
                <a:cxn ang="0">
                  <a:pos x="674" y="201"/>
                </a:cxn>
                <a:cxn ang="0">
                  <a:pos x="729" y="237"/>
                </a:cxn>
                <a:cxn ang="0">
                  <a:pos x="710" y="237"/>
                </a:cxn>
                <a:cxn ang="0">
                  <a:pos x="626" y="211"/>
                </a:cxn>
                <a:cxn ang="0">
                  <a:pos x="569" y="189"/>
                </a:cxn>
                <a:cxn ang="0">
                  <a:pos x="593" y="241"/>
                </a:cxn>
                <a:cxn ang="0">
                  <a:pos x="646" y="266"/>
                </a:cxn>
                <a:cxn ang="0">
                  <a:pos x="682" y="336"/>
                </a:cxn>
                <a:cxn ang="0">
                  <a:pos x="708" y="382"/>
                </a:cxn>
                <a:cxn ang="0">
                  <a:pos x="682" y="369"/>
                </a:cxn>
                <a:cxn ang="0">
                  <a:pos x="681" y="379"/>
                </a:cxn>
                <a:cxn ang="0">
                  <a:pos x="675" y="414"/>
                </a:cxn>
                <a:cxn ang="0">
                  <a:pos x="664" y="407"/>
                </a:cxn>
                <a:cxn ang="0">
                  <a:pos x="643" y="422"/>
                </a:cxn>
                <a:cxn ang="0">
                  <a:pos x="634" y="425"/>
                </a:cxn>
                <a:cxn ang="0">
                  <a:pos x="615" y="407"/>
                </a:cxn>
                <a:cxn ang="0">
                  <a:pos x="603" y="427"/>
                </a:cxn>
                <a:cxn ang="0">
                  <a:pos x="588" y="399"/>
                </a:cxn>
                <a:cxn ang="0">
                  <a:pos x="560" y="369"/>
                </a:cxn>
                <a:cxn ang="0">
                  <a:pos x="534" y="342"/>
                </a:cxn>
                <a:cxn ang="0">
                  <a:pos x="511" y="330"/>
                </a:cxn>
                <a:cxn ang="0">
                  <a:pos x="494" y="320"/>
                </a:cxn>
                <a:cxn ang="0">
                  <a:pos x="467" y="302"/>
                </a:cxn>
                <a:cxn ang="0">
                  <a:pos x="428" y="286"/>
                </a:cxn>
                <a:cxn ang="0">
                  <a:pos x="361" y="304"/>
                </a:cxn>
                <a:cxn ang="0">
                  <a:pos x="274" y="307"/>
                </a:cxn>
                <a:cxn ang="0">
                  <a:pos x="197" y="328"/>
                </a:cxn>
                <a:cxn ang="0">
                  <a:pos x="195" y="319"/>
                </a:cxn>
                <a:cxn ang="0">
                  <a:pos x="191" y="305"/>
                </a:cxn>
                <a:cxn ang="0">
                  <a:pos x="168" y="304"/>
                </a:cxn>
                <a:cxn ang="0">
                  <a:pos x="156" y="281"/>
                </a:cxn>
                <a:cxn ang="0">
                  <a:pos x="154" y="260"/>
                </a:cxn>
                <a:cxn ang="0">
                  <a:pos x="160" y="247"/>
                </a:cxn>
                <a:cxn ang="0">
                  <a:pos x="187" y="240"/>
                </a:cxn>
                <a:cxn ang="0">
                  <a:pos x="270" y="224"/>
                </a:cxn>
                <a:cxn ang="0">
                  <a:pos x="259" y="213"/>
                </a:cxn>
                <a:cxn ang="0">
                  <a:pos x="246" y="199"/>
                </a:cxn>
                <a:cxn ang="0">
                  <a:pos x="237" y="183"/>
                </a:cxn>
                <a:cxn ang="0">
                  <a:pos x="205" y="170"/>
                </a:cxn>
                <a:cxn ang="0">
                  <a:pos x="188" y="157"/>
                </a:cxn>
                <a:cxn ang="0">
                  <a:pos x="169" y="139"/>
                </a:cxn>
                <a:cxn ang="0">
                  <a:pos x="151" y="122"/>
                </a:cxn>
                <a:cxn ang="0">
                  <a:pos x="135" y="96"/>
                </a:cxn>
                <a:cxn ang="0">
                  <a:pos x="124" y="83"/>
                </a:cxn>
                <a:cxn ang="0">
                  <a:pos x="119" y="70"/>
                </a:cxn>
                <a:cxn ang="0">
                  <a:pos x="96" y="69"/>
                </a:cxn>
                <a:cxn ang="0">
                  <a:pos x="85" y="60"/>
                </a:cxn>
                <a:cxn ang="0">
                  <a:pos x="70" y="53"/>
                </a:cxn>
                <a:cxn ang="0">
                  <a:pos x="21" y="61"/>
                </a:cxn>
                <a:cxn ang="0">
                  <a:pos x="12" y="57"/>
                </a:cxn>
                <a:cxn ang="0">
                  <a:pos x="78" y="29"/>
                </a:cxn>
                <a:cxn ang="0">
                  <a:pos x="33" y="22"/>
                </a:cxn>
              </a:cxnLst>
              <a:rect l="0" t="0" r="r" b="b"/>
              <a:pathLst>
                <a:path w="729" h="445">
                  <a:moveTo>
                    <a:pt x="60" y="0"/>
                  </a:moveTo>
                  <a:lnTo>
                    <a:pt x="63" y="1"/>
                  </a:lnTo>
                  <a:lnTo>
                    <a:pt x="71" y="4"/>
                  </a:lnTo>
                  <a:lnTo>
                    <a:pt x="81" y="7"/>
                  </a:lnTo>
                  <a:lnTo>
                    <a:pt x="95" y="10"/>
                  </a:lnTo>
                  <a:lnTo>
                    <a:pt x="108" y="13"/>
                  </a:lnTo>
                  <a:lnTo>
                    <a:pt x="123" y="17"/>
                  </a:lnTo>
                  <a:lnTo>
                    <a:pt x="135" y="20"/>
                  </a:lnTo>
                  <a:lnTo>
                    <a:pt x="144" y="22"/>
                  </a:lnTo>
                  <a:lnTo>
                    <a:pt x="154" y="22"/>
                  </a:lnTo>
                  <a:lnTo>
                    <a:pt x="171" y="22"/>
                  </a:lnTo>
                  <a:lnTo>
                    <a:pt x="191" y="22"/>
                  </a:lnTo>
                  <a:lnTo>
                    <a:pt x="212" y="22"/>
                  </a:lnTo>
                  <a:lnTo>
                    <a:pt x="234" y="22"/>
                  </a:lnTo>
                  <a:lnTo>
                    <a:pt x="254" y="23"/>
                  </a:lnTo>
                  <a:lnTo>
                    <a:pt x="263" y="23"/>
                  </a:lnTo>
                  <a:lnTo>
                    <a:pt x="270" y="24"/>
                  </a:lnTo>
                  <a:lnTo>
                    <a:pt x="278" y="25"/>
                  </a:lnTo>
                  <a:lnTo>
                    <a:pt x="284" y="26"/>
                  </a:lnTo>
                  <a:lnTo>
                    <a:pt x="288" y="30"/>
                  </a:lnTo>
                  <a:lnTo>
                    <a:pt x="294" y="36"/>
                  </a:lnTo>
                  <a:lnTo>
                    <a:pt x="297" y="39"/>
                  </a:lnTo>
                  <a:lnTo>
                    <a:pt x="300" y="43"/>
                  </a:lnTo>
                  <a:lnTo>
                    <a:pt x="303" y="47"/>
                  </a:lnTo>
                  <a:lnTo>
                    <a:pt x="305" y="52"/>
                  </a:lnTo>
                  <a:lnTo>
                    <a:pt x="309" y="58"/>
                  </a:lnTo>
                  <a:lnTo>
                    <a:pt x="317" y="67"/>
                  </a:lnTo>
                  <a:lnTo>
                    <a:pt x="329" y="80"/>
                  </a:lnTo>
                  <a:lnTo>
                    <a:pt x="342" y="94"/>
                  </a:lnTo>
                  <a:lnTo>
                    <a:pt x="356" y="108"/>
                  </a:lnTo>
                  <a:lnTo>
                    <a:pt x="370" y="121"/>
                  </a:lnTo>
                  <a:lnTo>
                    <a:pt x="377" y="128"/>
                  </a:lnTo>
                  <a:lnTo>
                    <a:pt x="383" y="134"/>
                  </a:lnTo>
                  <a:lnTo>
                    <a:pt x="389" y="137"/>
                  </a:lnTo>
                  <a:lnTo>
                    <a:pt x="394" y="141"/>
                  </a:lnTo>
                  <a:lnTo>
                    <a:pt x="404" y="146"/>
                  </a:lnTo>
                  <a:lnTo>
                    <a:pt x="417" y="153"/>
                  </a:lnTo>
                  <a:lnTo>
                    <a:pt x="432" y="159"/>
                  </a:lnTo>
                  <a:lnTo>
                    <a:pt x="441" y="163"/>
                  </a:lnTo>
                  <a:lnTo>
                    <a:pt x="449" y="164"/>
                  </a:lnTo>
                  <a:lnTo>
                    <a:pt x="459" y="166"/>
                  </a:lnTo>
                  <a:lnTo>
                    <a:pt x="463" y="167"/>
                  </a:lnTo>
                  <a:lnTo>
                    <a:pt x="467" y="168"/>
                  </a:lnTo>
                  <a:lnTo>
                    <a:pt x="471" y="170"/>
                  </a:lnTo>
                  <a:lnTo>
                    <a:pt x="473" y="172"/>
                  </a:lnTo>
                  <a:lnTo>
                    <a:pt x="474" y="174"/>
                  </a:lnTo>
                  <a:lnTo>
                    <a:pt x="475" y="174"/>
                  </a:lnTo>
                  <a:lnTo>
                    <a:pt x="476" y="174"/>
                  </a:lnTo>
                  <a:lnTo>
                    <a:pt x="477" y="174"/>
                  </a:lnTo>
                  <a:lnTo>
                    <a:pt x="478" y="174"/>
                  </a:lnTo>
                  <a:lnTo>
                    <a:pt x="478" y="174"/>
                  </a:lnTo>
                  <a:lnTo>
                    <a:pt x="479" y="173"/>
                  </a:lnTo>
                  <a:lnTo>
                    <a:pt x="479" y="172"/>
                  </a:lnTo>
                  <a:lnTo>
                    <a:pt x="473" y="164"/>
                  </a:lnTo>
                  <a:lnTo>
                    <a:pt x="465" y="151"/>
                  </a:lnTo>
                  <a:lnTo>
                    <a:pt x="462" y="144"/>
                  </a:lnTo>
                  <a:lnTo>
                    <a:pt x="459" y="137"/>
                  </a:lnTo>
                  <a:lnTo>
                    <a:pt x="458" y="134"/>
                  </a:lnTo>
                  <a:lnTo>
                    <a:pt x="457" y="131"/>
                  </a:lnTo>
                  <a:lnTo>
                    <a:pt x="457" y="128"/>
                  </a:lnTo>
                  <a:lnTo>
                    <a:pt x="457" y="126"/>
                  </a:lnTo>
                  <a:lnTo>
                    <a:pt x="456" y="124"/>
                  </a:lnTo>
                  <a:lnTo>
                    <a:pt x="456" y="122"/>
                  </a:lnTo>
                  <a:lnTo>
                    <a:pt x="456" y="121"/>
                  </a:lnTo>
                  <a:lnTo>
                    <a:pt x="456" y="120"/>
                  </a:lnTo>
                  <a:lnTo>
                    <a:pt x="456" y="119"/>
                  </a:lnTo>
                  <a:lnTo>
                    <a:pt x="457" y="118"/>
                  </a:lnTo>
                  <a:lnTo>
                    <a:pt x="456" y="118"/>
                  </a:lnTo>
                  <a:lnTo>
                    <a:pt x="455" y="117"/>
                  </a:lnTo>
                  <a:lnTo>
                    <a:pt x="455" y="117"/>
                  </a:lnTo>
                  <a:lnTo>
                    <a:pt x="456" y="116"/>
                  </a:lnTo>
                  <a:lnTo>
                    <a:pt x="456" y="115"/>
                  </a:lnTo>
                  <a:lnTo>
                    <a:pt x="459" y="115"/>
                  </a:lnTo>
                  <a:lnTo>
                    <a:pt x="459" y="113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60" y="112"/>
                  </a:lnTo>
                  <a:lnTo>
                    <a:pt x="461" y="112"/>
                  </a:lnTo>
                  <a:lnTo>
                    <a:pt x="463" y="112"/>
                  </a:lnTo>
                  <a:lnTo>
                    <a:pt x="467" y="111"/>
                  </a:lnTo>
                  <a:lnTo>
                    <a:pt x="472" y="109"/>
                  </a:lnTo>
                  <a:lnTo>
                    <a:pt x="474" y="108"/>
                  </a:lnTo>
                  <a:lnTo>
                    <a:pt x="475" y="108"/>
                  </a:lnTo>
                  <a:lnTo>
                    <a:pt x="475" y="107"/>
                  </a:lnTo>
                  <a:lnTo>
                    <a:pt x="475" y="106"/>
                  </a:lnTo>
                  <a:lnTo>
                    <a:pt x="475" y="106"/>
                  </a:lnTo>
                  <a:lnTo>
                    <a:pt x="477" y="105"/>
                  </a:lnTo>
                  <a:lnTo>
                    <a:pt x="479" y="105"/>
                  </a:lnTo>
                  <a:lnTo>
                    <a:pt x="481" y="105"/>
                  </a:lnTo>
                  <a:lnTo>
                    <a:pt x="482" y="105"/>
                  </a:lnTo>
                  <a:lnTo>
                    <a:pt x="482" y="105"/>
                  </a:lnTo>
                  <a:lnTo>
                    <a:pt x="482" y="105"/>
                  </a:lnTo>
                  <a:lnTo>
                    <a:pt x="482" y="104"/>
                  </a:lnTo>
                  <a:lnTo>
                    <a:pt x="482" y="104"/>
                  </a:lnTo>
                  <a:lnTo>
                    <a:pt x="482" y="103"/>
                  </a:lnTo>
                  <a:lnTo>
                    <a:pt x="484" y="103"/>
                  </a:lnTo>
                  <a:lnTo>
                    <a:pt x="487" y="101"/>
                  </a:lnTo>
                  <a:lnTo>
                    <a:pt x="493" y="101"/>
                  </a:lnTo>
                  <a:lnTo>
                    <a:pt x="497" y="101"/>
                  </a:lnTo>
                  <a:lnTo>
                    <a:pt x="504" y="101"/>
                  </a:lnTo>
                  <a:lnTo>
                    <a:pt x="517" y="102"/>
                  </a:lnTo>
                  <a:lnTo>
                    <a:pt x="523" y="103"/>
                  </a:lnTo>
                  <a:lnTo>
                    <a:pt x="529" y="105"/>
                  </a:lnTo>
                  <a:lnTo>
                    <a:pt x="531" y="106"/>
                  </a:lnTo>
                  <a:lnTo>
                    <a:pt x="534" y="107"/>
                  </a:lnTo>
                  <a:lnTo>
                    <a:pt x="536" y="108"/>
                  </a:lnTo>
                  <a:lnTo>
                    <a:pt x="539" y="111"/>
                  </a:lnTo>
                  <a:lnTo>
                    <a:pt x="542" y="115"/>
                  </a:lnTo>
                  <a:lnTo>
                    <a:pt x="544" y="117"/>
                  </a:lnTo>
                  <a:lnTo>
                    <a:pt x="547" y="118"/>
                  </a:lnTo>
                  <a:lnTo>
                    <a:pt x="552" y="122"/>
                  </a:lnTo>
                  <a:lnTo>
                    <a:pt x="560" y="128"/>
                  </a:lnTo>
                  <a:lnTo>
                    <a:pt x="575" y="136"/>
                  </a:lnTo>
                  <a:lnTo>
                    <a:pt x="592" y="145"/>
                  </a:lnTo>
                  <a:lnTo>
                    <a:pt x="606" y="155"/>
                  </a:lnTo>
                  <a:lnTo>
                    <a:pt x="615" y="160"/>
                  </a:lnTo>
                  <a:lnTo>
                    <a:pt x="627" y="169"/>
                  </a:lnTo>
                  <a:lnTo>
                    <a:pt x="642" y="180"/>
                  </a:lnTo>
                  <a:lnTo>
                    <a:pt x="658" y="190"/>
                  </a:lnTo>
                  <a:lnTo>
                    <a:pt x="674" y="201"/>
                  </a:lnTo>
                  <a:lnTo>
                    <a:pt x="688" y="210"/>
                  </a:lnTo>
                  <a:lnTo>
                    <a:pt x="700" y="218"/>
                  </a:lnTo>
                  <a:lnTo>
                    <a:pt x="709" y="222"/>
                  </a:lnTo>
                  <a:lnTo>
                    <a:pt x="715" y="224"/>
                  </a:lnTo>
                  <a:lnTo>
                    <a:pt x="720" y="225"/>
                  </a:lnTo>
                  <a:lnTo>
                    <a:pt x="723" y="226"/>
                  </a:lnTo>
                  <a:lnTo>
                    <a:pt x="725" y="227"/>
                  </a:lnTo>
                  <a:lnTo>
                    <a:pt x="727" y="229"/>
                  </a:lnTo>
                  <a:lnTo>
                    <a:pt x="727" y="232"/>
                  </a:lnTo>
                  <a:lnTo>
                    <a:pt x="729" y="237"/>
                  </a:lnTo>
                  <a:lnTo>
                    <a:pt x="729" y="242"/>
                  </a:lnTo>
                  <a:lnTo>
                    <a:pt x="729" y="244"/>
                  </a:lnTo>
                  <a:lnTo>
                    <a:pt x="728" y="245"/>
                  </a:lnTo>
                  <a:lnTo>
                    <a:pt x="727" y="245"/>
                  </a:lnTo>
                  <a:lnTo>
                    <a:pt x="725" y="245"/>
                  </a:lnTo>
                  <a:lnTo>
                    <a:pt x="722" y="242"/>
                  </a:lnTo>
                  <a:lnTo>
                    <a:pt x="717" y="239"/>
                  </a:lnTo>
                  <a:lnTo>
                    <a:pt x="715" y="238"/>
                  </a:lnTo>
                  <a:lnTo>
                    <a:pt x="712" y="237"/>
                  </a:lnTo>
                  <a:lnTo>
                    <a:pt x="710" y="237"/>
                  </a:lnTo>
                  <a:lnTo>
                    <a:pt x="706" y="237"/>
                  </a:lnTo>
                  <a:lnTo>
                    <a:pt x="702" y="237"/>
                  </a:lnTo>
                  <a:lnTo>
                    <a:pt x="697" y="236"/>
                  </a:lnTo>
                  <a:lnTo>
                    <a:pt x="692" y="235"/>
                  </a:lnTo>
                  <a:lnTo>
                    <a:pt x="686" y="234"/>
                  </a:lnTo>
                  <a:lnTo>
                    <a:pt x="672" y="229"/>
                  </a:lnTo>
                  <a:lnTo>
                    <a:pt x="658" y="225"/>
                  </a:lnTo>
                  <a:lnTo>
                    <a:pt x="650" y="221"/>
                  </a:lnTo>
                  <a:lnTo>
                    <a:pt x="639" y="216"/>
                  </a:lnTo>
                  <a:lnTo>
                    <a:pt x="626" y="211"/>
                  </a:lnTo>
                  <a:lnTo>
                    <a:pt x="613" y="205"/>
                  </a:lnTo>
                  <a:lnTo>
                    <a:pt x="599" y="200"/>
                  </a:lnTo>
                  <a:lnTo>
                    <a:pt x="589" y="196"/>
                  </a:lnTo>
                  <a:lnTo>
                    <a:pt x="581" y="192"/>
                  </a:lnTo>
                  <a:lnTo>
                    <a:pt x="578" y="191"/>
                  </a:lnTo>
                  <a:lnTo>
                    <a:pt x="577" y="190"/>
                  </a:lnTo>
                  <a:lnTo>
                    <a:pt x="574" y="189"/>
                  </a:lnTo>
                  <a:lnTo>
                    <a:pt x="573" y="189"/>
                  </a:lnTo>
                  <a:lnTo>
                    <a:pt x="571" y="189"/>
                  </a:lnTo>
                  <a:lnTo>
                    <a:pt x="569" y="189"/>
                  </a:lnTo>
                  <a:lnTo>
                    <a:pt x="569" y="191"/>
                  </a:lnTo>
                  <a:lnTo>
                    <a:pt x="568" y="198"/>
                  </a:lnTo>
                  <a:lnTo>
                    <a:pt x="565" y="208"/>
                  </a:lnTo>
                  <a:lnTo>
                    <a:pt x="564" y="213"/>
                  </a:lnTo>
                  <a:lnTo>
                    <a:pt x="561" y="217"/>
                  </a:lnTo>
                  <a:lnTo>
                    <a:pt x="559" y="221"/>
                  </a:lnTo>
                  <a:lnTo>
                    <a:pt x="557" y="224"/>
                  </a:lnTo>
                  <a:lnTo>
                    <a:pt x="566" y="228"/>
                  </a:lnTo>
                  <a:lnTo>
                    <a:pt x="583" y="236"/>
                  </a:lnTo>
                  <a:lnTo>
                    <a:pt x="593" y="241"/>
                  </a:lnTo>
                  <a:lnTo>
                    <a:pt x="603" y="246"/>
                  </a:lnTo>
                  <a:lnTo>
                    <a:pt x="612" y="249"/>
                  </a:lnTo>
                  <a:lnTo>
                    <a:pt x="617" y="251"/>
                  </a:lnTo>
                  <a:lnTo>
                    <a:pt x="625" y="251"/>
                  </a:lnTo>
                  <a:lnTo>
                    <a:pt x="631" y="251"/>
                  </a:lnTo>
                  <a:lnTo>
                    <a:pt x="633" y="252"/>
                  </a:lnTo>
                  <a:lnTo>
                    <a:pt x="637" y="254"/>
                  </a:lnTo>
                  <a:lnTo>
                    <a:pt x="640" y="256"/>
                  </a:lnTo>
                  <a:lnTo>
                    <a:pt x="642" y="258"/>
                  </a:lnTo>
                  <a:lnTo>
                    <a:pt x="646" y="266"/>
                  </a:lnTo>
                  <a:lnTo>
                    <a:pt x="651" y="278"/>
                  </a:lnTo>
                  <a:lnTo>
                    <a:pt x="655" y="287"/>
                  </a:lnTo>
                  <a:lnTo>
                    <a:pt x="658" y="296"/>
                  </a:lnTo>
                  <a:lnTo>
                    <a:pt x="664" y="303"/>
                  </a:lnTo>
                  <a:lnTo>
                    <a:pt x="672" y="313"/>
                  </a:lnTo>
                  <a:lnTo>
                    <a:pt x="676" y="321"/>
                  </a:lnTo>
                  <a:lnTo>
                    <a:pt x="680" y="327"/>
                  </a:lnTo>
                  <a:lnTo>
                    <a:pt x="681" y="331"/>
                  </a:lnTo>
                  <a:lnTo>
                    <a:pt x="682" y="334"/>
                  </a:lnTo>
                  <a:lnTo>
                    <a:pt x="682" y="336"/>
                  </a:lnTo>
                  <a:lnTo>
                    <a:pt x="684" y="341"/>
                  </a:lnTo>
                  <a:lnTo>
                    <a:pt x="687" y="346"/>
                  </a:lnTo>
                  <a:lnTo>
                    <a:pt x="691" y="354"/>
                  </a:lnTo>
                  <a:lnTo>
                    <a:pt x="693" y="358"/>
                  </a:lnTo>
                  <a:lnTo>
                    <a:pt x="695" y="362"/>
                  </a:lnTo>
                  <a:lnTo>
                    <a:pt x="698" y="366"/>
                  </a:lnTo>
                  <a:lnTo>
                    <a:pt x="700" y="368"/>
                  </a:lnTo>
                  <a:lnTo>
                    <a:pt x="702" y="373"/>
                  </a:lnTo>
                  <a:lnTo>
                    <a:pt x="706" y="379"/>
                  </a:lnTo>
                  <a:lnTo>
                    <a:pt x="708" y="382"/>
                  </a:lnTo>
                  <a:lnTo>
                    <a:pt x="709" y="386"/>
                  </a:lnTo>
                  <a:lnTo>
                    <a:pt x="709" y="388"/>
                  </a:lnTo>
                  <a:lnTo>
                    <a:pt x="708" y="389"/>
                  </a:lnTo>
                  <a:lnTo>
                    <a:pt x="708" y="391"/>
                  </a:lnTo>
                  <a:lnTo>
                    <a:pt x="706" y="392"/>
                  </a:lnTo>
                  <a:lnTo>
                    <a:pt x="700" y="389"/>
                  </a:lnTo>
                  <a:lnTo>
                    <a:pt x="694" y="384"/>
                  </a:lnTo>
                  <a:lnTo>
                    <a:pt x="691" y="380"/>
                  </a:lnTo>
                  <a:lnTo>
                    <a:pt x="687" y="373"/>
                  </a:lnTo>
                  <a:lnTo>
                    <a:pt x="682" y="369"/>
                  </a:lnTo>
                  <a:lnTo>
                    <a:pt x="680" y="366"/>
                  </a:lnTo>
                  <a:lnTo>
                    <a:pt x="680" y="365"/>
                  </a:lnTo>
                  <a:lnTo>
                    <a:pt x="679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5"/>
                  </a:lnTo>
                  <a:lnTo>
                    <a:pt x="677" y="366"/>
                  </a:lnTo>
                  <a:lnTo>
                    <a:pt x="678" y="368"/>
                  </a:lnTo>
                  <a:lnTo>
                    <a:pt x="678" y="371"/>
                  </a:lnTo>
                  <a:lnTo>
                    <a:pt x="681" y="379"/>
                  </a:lnTo>
                  <a:lnTo>
                    <a:pt x="685" y="389"/>
                  </a:lnTo>
                  <a:lnTo>
                    <a:pt x="686" y="395"/>
                  </a:lnTo>
                  <a:lnTo>
                    <a:pt x="686" y="400"/>
                  </a:lnTo>
                  <a:lnTo>
                    <a:pt x="686" y="403"/>
                  </a:lnTo>
                  <a:lnTo>
                    <a:pt x="686" y="405"/>
                  </a:lnTo>
                  <a:lnTo>
                    <a:pt x="685" y="407"/>
                  </a:lnTo>
                  <a:lnTo>
                    <a:pt x="684" y="409"/>
                  </a:lnTo>
                  <a:lnTo>
                    <a:pt x="682" y="417"/>
                  </a:lnTo>
                  <a:lnTo>
                    <a:pt x="679" y="416"/>
                  </a:lnTo>
                  <a:lnTo>
                    <a:pt x="675" y="414"/>
                  </a:lnTo>
                  <a:lnTo>
                    <a:pt x="672" y="412"/>
                  </a:lnTo>
                  <a:lnTo>
                    <a:pt x="670" y="407"/>
                  </a:lnTo>
                  <a:lnTo>
                    <a:pt x="668" y="405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6" y="399"/>
                  </a:lnTo>
                  <a:lnTo>
                    <a:pt x="665" y="391"/>
                  </a:lnTo>
                  <a:lnTo>
                    <a:pt x="664" y="384"/>
                  </a:lnTo>
                  <a:lnTo>
                    <a:pt x="664" y="393"/>
                  </a:lnTo>
                  <a:lnTo>
                    <a:pt x="664" y="407"/>
                  </a:lnTo>
                  <a:lnTo>
                    <a:pt x="663" y="415"/>
                  </a:lnTo>
                  <a:lnTo>
                    <a:pt x="662" y="421"/>
                  </a:lnTo>
                  <a:lnTo>
                    <a:pt x="661" y="424"/>
                  </a:lnTo>
                  <a:lnTo>
                    <a:pt x="660" y="427"/>
                  </a:lnTo>
                  <a:lnTo>
                    <a:pt x="660" y="429"/>
                  </a:lnTo>
                  <a:lnTo>
                    <a:pt x="657" y="431"/>
                  </a:lnTo>
                  <a:lnTo>
                    <a:pt x="654" y="441"/>
                  </a:lnTo>
                  <a:lnTo>
                    <a:pt x="645" y="427"/>
                  </a:lnTo>
                  <a:lnTo>
                    <a:pt x="644" y="426"/>
                  </a:lnTo>
                  <a:lnTo>
                    <a:pt x="643" y="422"/>
                  </a:lnTo>
                  <a:lnTo>
                    <a:pt x="642" y="417"/>
                  </a:lnTo>
                  <a:lnTo>
                    <a:pt x="642" y="412"/>
                  </a:lnTo>
                  <a:lnTo>
                    <a:pt x="642" y="405"/>
                  </a:lnTo>
                  <a:lnTo>
                    <a:pt x="641" y="397"/>
                  </a:lnTo>
                  <a:lnTo>
                    <a:pt x="640" y="392"/>
                  </a:lnTo>
                  <a:lnTo>
                    <a:pt x="640" y="389"/>
                  </a:lnTo>
                  <a:lnTo>
                    <a:pt x="639" y="393"/>
                  </a:lnTo>
                  <a:lnTo>
                    <a:pt x="637" y="404"/>
                  </a:lnTo>
                  <a:lnTo>
                    <a:pt x="636" y="416"/>
                  </a:lnTo>
                  <a:lnTo>
                    <a:pt x="634" y="425"/>
                  </a:lnTo>
                  <a:lnTo>
                    <a:pt x="632" y="434"/>
                  </a:lnTo>
                  <a:lnTo>
                    <a:pt x="631" y="440"/>
                  </a:lnTo>
                  <a:lnTo>
                    <a:pt x="630" y="445"/>
                  </a:lnTo>
                  <a:lnTo>
                    <a:pt x="627" y="443"/>
                  </a:lnTo>
                  <a:lnTo>
                    <a:pt x="622" y="436"/>
                  </a:lnTo>
                  <a:lnTo>
                    <a:pt x="620" y="431"/>
                  </a:lnTo>
                  <a:lnTo>
                    <a:pt x="618" y="427"/>
                  </a:lnTo>
                  <a:lnTo>
                    <a:pt x="616" y="422"/>
                  </a:lnTo>
                  <a:lnTo>
                    <a:pt x="615" y="417"/>
                  </a:lnTo>
                  <a:lnTo>
                    <a:pt x="615" y="407"/>
                  </a:lnTo>
                  <a:lnTo>
                    <a:pt x="616" y="397"/>
                  </a:lnTo>
                  <a:lnTo>
                    <a:pt x="616" y="391"/>
                  </a:lnTo>
                  <a:lnTo>
                    <a:pt x="616" y="389"/>
                  </a:lnTo>
                  <a:lnTo>
                    <a:pt x="615" y="390"/>
                  </a:lnTo>
                  <a:lnTo>
                    <a:pt x="613" y="397"/>
                  </a:lnTo>
                  <a:lnTo>
                    <a:pt x="608" y="404"/>
                  </a:lnTo>
                  <a:lnTo>
                    <a:pt x="606" y="413"/>
                  </a:lnTo>
                  <a:lnTo>
                    <a:pt x="605" y="419"/>
                  </a:lnTo>
                  <a:lnTo>
                    <a:pt x="604" y="424"/>
                  </a:lnTo>
                  <a:lnTo>
                    <a:pt x="603" y="427"/>
                  </a:lnTo>
                  <a:lnTo>
                    <a:pt x="601" y="430"/>
                  </a:lnTo>
                  <a:lnTo>
                    <a:pt x="598" y="427"/>
                  </a:lnTo>
                  <a:lnTo>
                    <a:pt x="597" y="424"/>
                  </a:lnTo>
                  <a:lnTo>
                    <a:pt x="595" y="420"/>
                  </a:lnTo>
                  <a:lnTo>
                    <a:pt x="594" y="419"/>
                  </a:lnTo>
                  <a:lnTo>
                    <a:pt x="593" y="418"/>
                  </a:lnTo>
                  <a:lnTo>
                    <a:pt x="591" y="412"/>
                  </a:lnTo>
                  <a:lnTo>
                    <a:pt x="590" y="408"/>
                  </a:lnTo>
                  <a:lnTo>
                    <a:pt x="589" y="404"/>
                  </a:lnTo>
                  <a:lnTo>
                    <a:pt x="588" y="399"/>
                  </a:lnTo>
                  <a:lnTo>
                    <a:pt x="586" y="394"/>
                  </a:lnTo>
                  <a:lnTo>
                    <a:pt x="583" y="390"/>
                  </a:lnTo>
                  <a:lnTo>
                    <a:pt x="579" y="386"/>
                  </a:lnTo>
                  <a:lnTo>
                    <a:pt x="571" y="379"/>
                  </a:lnTo>
                  <a:lnTo>
                    <a:pt x="569" y="378"/>
                  </a:lnTo>
                  <a:lnTo>
                    <a:pt x="566" y="375"/>
                  </a:lnTo>
                  <a:lnTo>
                    <a:pt x="564" y="373"/>
                  </a:lnTo>
                  <a:lnTo>
                    <a:pt x="562" y="372"/>
                  </a:lnTo>
                  <a:lnTo>
                    <a:pt x="561" y="371"/>
                  </a:lnTo>
                  <a:lnTo>
                    <a:pt x="560" y="369"/>
                  </a:lnTo>
                  <a:lnTo>
                    <a:pt x="555" y="367"/>
                  </a:lnTo>
                  <a:lnTo>
                    <a:pt x="553" y="366"/>
                  </a:lnTo>
                  <a:lnTo>
                    <a:pt x="552" y="365"/>
                  </a:lnTo>
                  <a:lnTo>
                    <a:pt x="548" y="364"/>
                  </a:lnTo>
                  <a:lnTo>
                    <a:pt x="546" y="362"/>
                  </a:lnTo>
                  <a:lnTo>
                    <a:pt x="544" y="360"/>
                  </a:lnTo>
                  <a:lnTo>
                    <a:pt x="542" y="358"/>
                  </a:lnTo>
                  <a:lnTo>
                    <a:pt x="541" y="356"/>
                  </a:lnTo>
                  <a:lnTo>
                    <a:pt x="539" y="349"/>
                  </a:lnTo>
                  <a:lnTo>
                    <a:pt x="534" y="342"/>
                  </a:lnTo>
                  <a:lnTo>
                    <a:pt x="529" y="341"/>
                  </a:lnTo>
                  <a:lnTo>
                    <a:pt x="526" y="340"/>
                  </a:lnTo>
                  <a:lnTo>
                    <a:pt x="522" y="337"/>
                  </a:lnTo>
                  <a:lnTo>
                    <a:pt x="520" y="335"/>
                  </a:lnTo>
                  <a:lnTo>
                    <a:pt x="518" y="334"/>
                  </a:lnTo>
                  <a:lnTo>
                    <a:pt x="515" y="333"/>
                  </a:lnTo>
                  <a:lnTo>
                    <a:pt x="514" y="332"/>
                  </a:lnTo>
                  <a:lnTo>
                    <a:pt x="514" y="331"/>
                  </a:lnTo>
                  <a:lnTo>
                    <a:pt x="513" y="331"/>
                  </a:lnTo>
                  <a:lnTo>
                    <a:pt x="511" y="330"/>
                  </a:lnTo>
                  <a:lnTo>
                    <a:pt x="509" y="330"/>
                  </a:lnTo>
                  <a:lnTo>
                    <a:pt x="507" y="330"/>
                  </a:lnTo>
                  <a:lnTo>
                    <a:pt x="503" y="330"/>
                  </a:lnTo>
                  <a:lnTo>
                    <a:pt x="501" y="329"/>
                  </a:lnTo>
                  <a:lnTo>
                    <a:pt x="500" y="328"/>
                  </a:lnTo>
                  <a:lnTo>
                    <a:pt x="499" y="327"/>
                  </a:lnTo>
                  <a:lnTo>
                    <a:pt x="497" y="325"/>
                  </a:lnTo>
                  <a:lnTo>
                    <a:pt x="496" y="322"/>
                  </a:lnTo>
                  <a:lnTo>
                    <a:pt x="495" y="320"/>
                  </a:lnTo>
                  <a:lnTo>
                    <a:pt x="494" y="320"/>
                  </a:lnTo>
                  <a:lnTo>
                    <a:pt x="489" y="320"/>
                  </a:lnTo>
                  <a:lnTo>
                    <a:pt x="485" y="318"/>
                  </a:lnTo>
                  <a:lnTo>
                    <a:pt x="482" y="314"/>
                  </a:lnTo>
                  <a:lnTo>
                    <a:pt x="480" y="313"/>
                  </a:lnTo>
                  <a:lnTo>
                    <a:pt x="479" y="311"/>
                  </a:lnTo>
                  <a:lnTo>
                    <a:pt x="479" y="310"/>
                  </a:lnTo>
                  <a:lnTo>
                    <a:pt x="479" y="309"/>
                  </a:lnTo>
                  <a:lnTo>
                    <a:pt x="476" y="307"/>
                  </a:lnTo>
                  <a:lnTo>
                    <a:pt x="473" y="304"/>
                  </a:lnTo>
                  <a:lnTo>
                    <a:pt x="467" y="302"/>
                  </a:lnTo>
                  <a:lnTo>
                    <a:pt x="462" y="299"/>
                  </a:lnTo>
                  <a:lnTo>
                    <a:pt x="456" y="296"/>
                  </a:lnTo>
                  <a:lnTo>
                    <a:pt x="449" y="294"/>
                  </a:lnTo>
                  <a:lnTo>
                    <a:pt x="442" y="290"/>
                  </a:lnTo>
                  <a:lnTo>
                    <a:pt x="436" y="290"/>
                  </a:lnTo>
                  <a:lnTo>
                    <a:pt x="433" y="289"/>
                  </a:lnTo>
                  <a:lnTo>
                    <a:pt x="430" y="288"/>
                  </a:lnTo>
                  <a:lnTo>
                    <a:pt x="429" y="287"/>
                  </a:lnTo>
                  <a:lnTo>
                    <a:pt x="428" y="286"/>
                  </a:lnTo>
                  <a:lnTo>
                    <a:pt x="428" y="286"/>
                  </a:lnTo>
                  <a:lnTo>
                    <a:pt x="427" y="285"/>
                  </a:lnTo>
                  <a:lnTo>
                    <a:pt x="425" y="285"/>
                  </a:lnTo>
                  <a:lnTo>
                    <a:pt x="421" y="285"/>
                  </a:lnTo>
                  <a:lnTo>
                    <a:pt x="414" y="287"/>
                  </a:lnTo>
                  <a:lnTo>
                    <a:pt x="406" y="289"/>
                  </a:lnTo>
                  <a:lnTo>
                    <a:pt x="395" y="293"/>
                  </a:lnTo>
                  <a:lnTo>
                    <a:pt x="382" y="297"/>
                  </a:lnTo>
                  <a:lnTo>
                    <a:pt x="377" y="299"/>
                  </a:lnTo>
                  <a:lnTo>
                    <a:pt x="370" y="301"/>
                  </a:lnTo>
                  <a:lnTo>
                    <a:pt x="361" y="304"/>
                  </a:lnTo>
                  <a:lnTo>
                    <a:pt x="350" y="306"/>
                  </a:lnTo>
                  <a:lnTo>
                    <a:pt x="343" y="307"/>
                  </a:lnTo>
                  <a:lnTo>
                    <a:pt x="336" y="308"/>
                  </a:lnTo>
                  <a:lnTo>
                    <a:pt x="329" y="308"/>
                  </a:lnTo>
                  <a:lnTo>
                    <a:pt x="319" y="308"/>
                  </a:lnTo>
                  <a:lnTo>
                    <a:pt x="310" y="308"/>
                  </a:lnTo>
                  <a:lnTo>
                    <a:pt x="300" y="307"/>
                  </a:lnTo>
                  <a:lnTo>
                    <a:pt x="289" y="306"/>
                  </a:lnTo>
                  <a:lnTo>
                    <a:pt x="279" y="304"/>
                  </a:lnTo>
                  <a:lnTo>
                    <a:pt x="274" y="307"/>
                  </a:lnTo>
                  <a:lnTo>
                    <a:pt x="269" y="312"/>
                  </a:lnTo>
                  <a:lnTo>
                    <a:pt x="263" y="316"/>
                  </a:lnTo>
                  <a:lnTo>
                    <a:pt x="256" y="318"/>
                  </a:lnTo>
                  <a:lnTo>
                    <a:pt x="246" y="320"/>
                  </a:lnTo>
                  <a:lnTo>
                    <a:pt x="233" y="321"/>
                  </a:lnTo>
                  <a:lnTo>
                    <a:pt x="223" y="324"/>
                  </a:lnTo>
                  <a:lnTo>
                    <a:pt x="213" y="325"/>
                  </a:lnTo>
                  <a:lnTo>
                    <a:pt x="203" y="327"/>
                  </a:lnTo>
                  <a:lnTo>
                    <a:pt x="198" y="328"/>
                  </a:lnTo>
                  <a:lnTo>
                    <a:pt x="197" y="328"/>
                  </a:lnTo>
                  <a:lnTo>
                    <a:pt x="195" y="328"/>
                  </a:lnTo>
                  <a:lnTo>
                    <a:pt x="192" y="328"/>
                  </a:lnTo>
                  <a:lnTo>
                    <a:pt x="191" y="327"/>
                  </a:lnTo>
                  <a:lnTo>
                    <a:pt x="189" y="327"/>
                  </a:lnTo>
                  <a:lnTo>
                    <a:pt x="189" y="326"/>
                  </a:lnTo>
                  <a:lnTo>
                    <a:pt x="189" y="325"/>
                  </a:lnTo>
                  <a:lnTo>
                    <a:pt x="189" y="324"/>
                  </a:lnTo>
                  <a:lnTo>
                    <a:pt x="190" y="324"/>
                  </a:lnTo>
                  <a:lnTo>
                    <a:pt x="190" y="323"/>
                  </a:lnTo>
                  <a:lnTo>
                    <a:pt x="195" y="319"/>
                  </a:lnTo>
                  <a:lnTo>
                    <a:pt x="200" y="314"/>
                  </a:lnTo>
                  <a:lnTo>
                    <a:pt x="203" y="311"/>
                  </a:lnTo>
                  <a:lnTo>
                    <a:pt x="205" y="308"/>
                  </a:lnTo>
                  <a:lnTo>
                    <a:pt x="205" y="307"/>
                  </a:lnTo>
                  <a:lnTo>
                    <a:pt x="205" y="305"/>
                  </a:lnTo>
                  <a:lnTo>
                    <a:pt x="205" y="304"/>
                  </a:lnTo>
                  <a:lnTo>
                    <a:pt x="203" y="304"/>
                  </a:lnTo>
                  <a:lnTo>
                    <a:pt x="201" y="304"/>
                  </a:lnTo>
                  <a:lnTo>
                    <a:pt x="197" y="304"/>
                  </a:lnTo>
                  <a:lnTo>
                    <a:pt x="191" y="305"/>
                  </a:lnTo>
                  <a:lnTo>
                    <a:pt x="187" y="308"/>
                  </a:lnTo>
                  <a:lnTo>
                    <a:pt x="180" y="309"/>
                  </a:lnTo>
                  <a:lnTo>
                    <a:pt x="176" y="310"/>
                  </a:lnTo>
                  <a:lnTo>
                    <a:pt x="174" y="310"/>
                  </a:lnTo>
                  <a:lnTo>
                    <a:pt x="172" y="310"/>
                  </a:lnTo>
                  <a:lnTo>
                    <a:pt x="170" y="309"/>
                  </a:lnTo>
                  <a:lnTo>
                    <a:pt x="169" y="309"/>
                  </a:lnTo>
                  <a:lnTo>
                    <a:pt x="169" y="308"/>
                  </a:lnTo>
                  <a:lnTo>
                    <a:pt x="168" y="306"/>
                  </a:lnTo>
                  <a:lnTo>
                    <a:pt x="168" y="304"/>
                  </a:lnTo>
                  <a:lnTo>
                    <a:pt x="168" y="303"/>
                  </a:lnTo>
                  <a:lnTo>
                    <a:pt x="167" y="298"/>
                  </a:lnTo>
                  <a:lnTo>
                    <a:pt x="165" y="297"/>
                  </a:lnTo>
                  <a:lnTo>
                    <a:pt x="162" y="295"/>
                  </a:lnTo>
                  <a:lnTo>
                    <a:pt x="160" y="293"/>
                  </a:lnTo>
                  <a:lnTo>
                    <a:pt x="159" y="290"/>
                  </a:lnTo>
                  <a:lnTo>
                    <a:pt x="159" y="289"/>
                  </a:lnTo>
                  <a:lnTo>
                    <a:pt x="159" y="287"/>
                  </a:lnTo>
                  <a:lnTo>
                    <a:pt x="157" y="284"/>
                  </a:lnTo>
                  <a:lnTo>
                    <a:pt x="156" y="281"/>
                  </a:lnTo>
                  <a:lnTo>
                    <a:pt x="156" y="280"/>
                  </a:lnTo>
                  <a:lnTo>
                    <a:pt x="156" y="279"/>
                  </a:lnTo>
                  <a:lnTo>
                    <a:pt x="157" y="277"/>
                  </a:lnTo>
                  <a:lnTo>
                    <a:pt x="157" y="277"/>
                  </a:lnTo>
                  <a:lnTo>
                    <a:pt x="155" y="272"/>
                  </a:lnTo>
                  <a:lnTo>
                    <a:pt x="154" y="270"/>
                  </a:lnTo>
                  <a:lnTo>
                    <a:pt x="153" y="266"/>
                  </a:lnTo>
                  <a:lnTo>
                    <a:pt x="153" y="264"/>
                  </a:lnTo>
                  <a:lnTo>
                    <a:pt x="154" y="261"/>
                  </a:lnTo>
                  <a:lnTo>
                    <a:pt x="154" y="260"/>
                  </a:lnTo>
                  <a:lnTo>
                    <a:pt x="154" y="259"/>
                  </a:lnTo>
                  <a:lnTo>
                    <a:pt x="153" y="258"/>
                  </a:lnTo>
                  <a:lnTo>
                    <a:pt x="154" y="257"/>
                  </a:lnTo>
                  <a:lnTo>
                    <a:pt x="155" y="256"/>
                  </a:lnTo>
                  <a:lnTo>
                    <a:pt x="157" y="255"/>
                  </a:lnTo>
                  <a:lnTo>
                    <a:pt x="159" y="255"/>
                  </a:lnTo>
                  <a:lnTo>
                    <a:pt x="160" y="254"/>
                  </a:lnTo>
                  <a:lnTo>
                    <a:pt x="160" y="252"/>
                  </a:lnTo>
                  <a:lnTo>
                    <a:pt x="160" y="250"/>
                  </a:lnTo>
                  <a:lnTo>
                    <a:pt x="160" y="247"/>
                  </a:lnTo>
                  <a:lnTo>
                    <a:pt x="160" y="246"/>
                  </a:lnTo>
                  <a:lnTo>
                    <a:pt x="161" y="244"/>
                  </a:lnTo>
                  <a:lnTo>
                    <a:pt x="163" y="244"/>
                  </a:lnTo>
                  <a:lnTo>
                    <a:pt x="165" y="242"/>
                  </a:lnTo>
                  <a:lnTo>
                    <a:pt x="166" y="242"/>
                  </a:lnTo>
                  <a:lnTo>
                    <a:pt x="167" y="241"/>
                  </a:lnTo>
                  <a:lnTo>
                    <a:pt x="169" y="241"/>
                  </a:lnTo>
                  <a:lnTo>
                    <a:pt x="172" y="241"/>
                  </a:lnTo>
                  <a:lnTo>
                    <a:pt x="177" y="241"/>
                  </a:lnTo>
                  <a:lnTo>
                    <a:pt x="187" y="240"/>
                  </a:lnTo>
                  <a:lnTo>
                    <a:pt x="198" y="240"/>
                  </a:lnTo>
                  <a:lnTo>
                    <a:pt x="213" y="239"/>
                  </a:lnTo>
                  <a:lnTo>
                    <a:pt x="226" y="238"/>
                  </a:lnTo>
                  <a:lnTo>
                    <a:pt x="239" y="237"/>
                  </a:lnTo>
                  <a:lnTo>
                    <a:pt x="248" y="236"/>
                  </a:lnTo>
                  <a:lnTo>
                    <a:pt x="254" y="235"/>
                  </a:lnTo>
                  <a:lnTo>
                    <a:pt x="258" y="233"/>
                  </a:lnTo>
                  <a:lnTo>
                    <a:pt x="263" y="229"/>
                  </a:lnTo>
                  <a:lnTo>
                    <a:pt x="267" y="227"/>
                  </a:lnTo>
                  <a:lnTo>
                    <a:pt x="270" y="224"/>
                  </a:lnTo>
                  <a:lnTo>
                    <a:pt x="272" y="222"/>
                  </a:lnTo>
                  <a:lnTo>
                    <a:pt x="275" y="220"/>
                  </a:lnTo>
                  <a:lnTo>
                    <a:pt x="275" y="218"/>
                  </a:lnTo>
                  <a:lnTo>
                    <a:pt x="275" y="217"/>
                  </a:lnTo>
                  <a:lnTo>
                    <a:pt x="273" y="216"/>
                  </a:lnTo>
                  <a:lnTo>
                    <a:pt x="271" y="216"/>
                  </a:lnTo>
                  <a:lnTo>
                    <a:pt x="268" y="216"/>
                  </a:lnTo>
                  <a:lnTo>
                    <a:pt x="264" y="215"/>
                  </a:lnTo>
                  <a:lnTo>
                    <a:pt x="262" y="214"/>
                  </a:lnTo>
                  <a:lnTo>
                    <a:pt x="259" y="213"/>
                  </a:lnTo>
                  <a:lnTo>
                    <a:pt x="258" y="212"/>
                  </a:lnTo>
                  <a:lnTo>
                    <a:pt x="256" y="210"/>
                  </a:lnTo>
                  <a:lnTo>
                    <a:pt x="256" y="207"/>
                  </a:lnTo>
                  <a:lnTo>
                    <a:pt x="256" y="204"/>
                  </a:lnTo>
                  <a:lnTo>
                    <a:pt x="255" y="204"/>
                  </a:lnTo>
                  <a:lnTo>
                    <a:pt x="255" y="202"/>
                  </a:lnTo>
                  <a:lnTo>
                    <a:pt x="254" y="201"/>
                  </a:lnTo>
                  <a:lnTo>
                    <a:pt x="251" y="201"/>
                  </a:lnTo>
                  <a:lnTo>
                    <a:pt x="249" y="200"/>
                  </a:lnTo>
                  <a:lnTo>
                    <a:pt x="246" y="199"/>
                  </a:lnTo>
                  <a:lnTo>
                    <a:pt x="244" y="199"/>
                  </a:lnTo>
                  <a:lnTo>
                    <a:pt x="242" y="198"/>
                  </a:lnTo>
                  <a:lnTo>
                    <a:pt x="241" y="198"/>
                  </a:lnTo>
                  <a:lnTo>
                    <a:pt x="240" y="197"/>
                  </a:lnTo>
                  <a:lnTo>
                    <a:pt x="240" y="196"/>
                  </a:lnTo>
                  <a:lnTo>
                    <a:pt x="239" y="194"/>
                  </a:lnTo>
                  <a:lnTo>
                    <a:pt x="239" y="193"/>
                  </a:lnTo>
                  <a:lnTo>
                    <a:pt x="239" y="191"/>
                  </a:lnTo>
                  <a:lnTo>
                    <a:pt x="238" y="186"/>
                  </a:lnTo>
                  <a:lnTo>
                    <a:pt x="237" y="183"/>
                  </a:lnTo>
                  <a:lnTo>
                    <a:pt x="233" y="180"/>
                  </a:lnTo>
                  <a:lnTo>
                    <a:pt x="227" y="180"/>
                  </a:lnTo>
                  <a:lnTo>
                    <a:pt x="223" y="179"/>
                  </a:lnTo>
                  <a:lnTo>
                    <a:pt x="221" y="177"/>
                  </a:lnTo>
                  <a:lnTo>
                    <a:pt x="219" y="176"/>
                  </a:lnTo>
                  <a:lnTo>
                    <a:pt x="218" y="175"/>
                  </a:lnTo>
                  <a:lnTo>
                    <a:pt x="217" y="174"/>
                  </a:lnTo>
                  <a:lnTo>
                    <a:pt x="212" y="173"/>
                  </a:lnTo>
                  <a:lnTo>
                    <a:pt x="208" y="172"/>
                  </a:lnTo>
                  <a:lnTo>
                    <a:pt x="205" y="170"/>
                  </a:lnTo>
                  <a:lnTo>
                    <a:pt x="204" y="169"/>
                  </a:lnTo>
                  <a:lnTo>
                    <a:pt x="203" y="168"/>
                  </a:lnTo>
                  <a:lnTo>
                    <a:pt x="203" y="166"/>
                  </a:lnTo>
                  <a:lnTo>
                    <a:pt x="200" y="166"/>
                  </a:lnTo>
                  <a:lnTo>
                    <a:pt x="197" y="165"/>
                  </a:lnTo>
                  <a:lnTo>
                    <a:pt x="194" y="164"/>
                  </a:lnTo>
                  <a:lnTo>
                    <a:pt x="191" y="162"/>
                  </a:lnTo>
                  <a:lnTo>
                    <a:pt x="190" y="160"/>
                  </a:lnTo>
                  <a:lnTo>
                    <a:pt x="189" y="158"/>
                  </a:lnTo>
                  <a:lnTo>
                    <a:pt x="188" y="157"/>
                  </a:lnTo>
                  <a:lnTo>
                    <a:pt x="189" y="155"/>
                  </a:lnTo>
                  <a:lnTo>
                    <a:pt x="184" y="152"/>
                  </a:lnTo>
                  <a:lnTo>
                    <a:pt x="183" y="151"/>
                  </a:lnTo>
                  <a:lnTo>
                    <a:pt x="180" y="150"/>
                  </a:lnTo>
                  <a:lnTo>
                    <a:pt x="179" y="148"/>
                  </a:lnTo>
                  <a:lnTo>
                    <a:pt x="179" y="144"/>
                  </a:lnTo>
                  <a:lnTo>
                    <a:pt x="175" y="143"/>
                  </a:lnTo>
                  <a:lnTo>
                    <a:pt x="172" y="142"/>
                  </a:lnTo>
                  <a:lnTo>
                    <a:pt x="170" y="141"/>
                  </a:lnTo>
                  <a:lnTo>
                    <a:pt x="169" y="139"/>
                  </a:lnTo>
                  <a:lnTo>
                    <a:pt x="168" y="137"/>
                  </a:lnTo>
                  <a:lnTo>
                    <a:pt x="167" y="135"/>
                  </a:lnTo>
                  <a:lnTo>
                    <a:pt x="162" y="134"/>
                  </a:lnTo>
                  <a:lnTo>
                    <a:pt x="156" y="133"/>
                  </a:lnTo>
                  <a:lnTo>
                    <a:pt x="155" y="132"/>
                  </a:lnTo>
                  <a:lnTo>
                    <a:pt x="154" y="131"/>
                  </a:lnTo>
                  <a:lnTo>
                    <a:pt x="153" y="129"/>
                  </a:lnTo>
                  <a:lnTo>
                    <a:pt x="154" y="128"/>
                  </a:lnTo>
                  <a:lnTo>
                    <a:pt x="152" y="124"/>
                  </a:lnTo>
                  <a:lnTo>
                    <a:pt x="151" y="122"/>
                  </a:lnTo>
                  <a:lnTo>
                    <a:pt x="151" y="120"/>
                  </a:lnTo>
                  <a:lnTo>
                    <a:pt x="150" y="114"/>
                  </a:lnTo>
                  <a:lnTo>
                    <a:pt x="145" y="112"/>
                  </a:lnTo>
                  <a:lnTo>
                    <a:pt x="140" y="110"/>
                  </a:lnTo>
                  <a:lnTo>
                    <a:pt x="138" y="108"/>
                  </a:lnTo>
                  <a:lnTo>
                    <a:pt x="137" y="105"/>
                  </a:lnTo>
                  <a:lnTo>
                    <a:pt x="136" y="103"/>
                  </a:lnTo>
                  <a:lnTo>
                    <a:pt x="137" y="100"/>
                  </a:lnTo>
                  <a:lnTo>
                    <a:pt x="136" y="97"/>
                  </a:lnTo>
                  <a:lnTo>
                    <a:pt x="135" y="96"/>
                  </a:lnTo>
                  <a:lnTo>
                    <a:pt x="132" y="95"/>
                  </a:lnTo>
                  <a:lnTo>
                    <a:pt x="130" y="95"/>
                  </a:lnTo>
                  <a:lnTo>
                    <a:pt x="129" y="95"/>
                  </a:lnTo>
                  <a:lnTo>
                    <a:pt x="128" y="94"/>
                  </a:lnTo>
                  <a:lnTo>
                    <a:pt x="126" y="92"/>
                  </a:lnTo>
                  <a:lnTo>
                    <a:pt x="125" y="91"/>
                  </a:lnTo>
                  <a:lnTo>
                    <a:pt x="125" y="88"/>
                  </a:lnTo>
                  <a:lnTo>
                    <a:pt x="125" y="84"/>
                  </a:lnTo>
                  <a:lnTo>
                    <a:pt x="125" y="84"/>
                  </a:lnTo>
                  <a:lnTo>
                    <a:pt x="124" y="83"/>
                  </a:lnTo>
                  <a:lnTo>
                    <a:pt x="124" y="83"/>
                  </a:lnTo>
                  <a:lnTo>
                    <a:pt x="123" y="82"/>
                  </a:lnTo>
                  <a:lnTo>
                    <a:pt x="122" y="82"/>
                  </a:lnTo>
                  <a:lnTo>
                    <a:pt x="121" y="82"/>
                  </a:lnTo>
                  <a:lnTo>
                    <a:pt x="120" y="82"/>
                  </a:lnTo>
                  <a:lnTo>
                    <a:pt x="118" y="80"/>
                  </a:lnTo>
                  <a:lnTo>
                    <a:pt x="117" y="78"/>
                  </a:lnTo>
                  <a:lnTo>
                    <a:pt x="117" y="76"/>
                  </a:lnTo>
                  <a:lnTo>
                    <a:pt x="118" y="73"/>
                  </a:lnTo>
                  <a:lnTo>
                    <a:pt x="119" y="70"/>
                  </a:lnTo>
                  <a:lnTo>
                    <a:pt x="120" y="70"/>
                  </a:lnTo>
                  <a:lnTo>
                    <a:pt x="120" y="69"/>
                  </a:lnTo>
                  <a:lnTo>
                    <a:pt x="119" y="68"/>
                  </a:lnTo>
                  <a:lnTo>
                    <a:pt x="118" y="68"/>
                  </a:lnTo>
                  <a:lnTo>
                    <a:pt x="116" y="67"/>
                  </a:lnTo>
                  <a:lnTo>
                    <a:pt x="113" y="67"/>
                  </a:lnTo>
                  <a:lnTo>
                    <a:pt x="109" y="68"/>
                  </a:lnTo>
                  <a:lnTo>
                    <a:pt x="105" y="69"/>
                  </a:lnTo>
                  <a:lnTo>
                    <a:pt x="101" y="69"/>
                  </a:lnTo>
                  <a:lnTo>
                    <a:pt x="96" y="69"/>
                  </a:lnTo>
                  <a:lnTo>
                    <a:pt x="95" y="68"/>
                  </a:lnTo>
                  <a:lnTo>
                    <a:pt x="93" y="68"/>
                  </a:lnTo>
                  <a:lnTo>
                    <a:pt x="92" y="67"/>
                  </a:lnTo>
                  <a:lnTo>
                    <a:pt x="91" y="66"/>
                  </a:lnTo>
                  <a:lnTo>
                    <a:pt x="90" y="66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90" y="60"/>
                  </a:lnTo>
                  <a:lnTo>
                    <a:pt x="89" y="60"/>
                  </a:lnTo>
                  <a:lnTo>
                    <a:pt x="85" y="60"/>
                  </a:lnTo>
                  <a:lnTo>
                    <a:pt x="83" y="60"/>
                  </a:lnTo>
                  <a:lnTo>
                    <a:pt x="80" y="61"/>
                  </a:lnTo>
                  <a:lnTo>
                    <a:pt x="77" y="60"/>
                  </a:lnTo>
                  <a:lnTo>
                    <a:pt x="74" y="60"/>
                  </a:lnTo>
                  <a:lnTo>
                    <a:pt x="73" y="59"/>
                  </a:lnTo>
                  <a:lnTo>
                    <a:pt x="72" y="59"/>
                  </a:lnTo>
                  <a:lnTo>
                    <a:pt x="71" y="58"/>
                  </a:lnTo>
                  <a:lnTo>
                    <a:pt x="71" y="57"/>
                  </a:lnTo>
                  <a:lnTo>
                    <a:pt x="70" y="55"/>
                  </a:lnTo>
                  <a:lnTo>
                    <a:pt x="70" y="53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67" y="46"/>
                  </a:lnTo>
                  <a:lnTo>
                    <a:pt x="65" y="44"/>
                  </a:lnTo>
                  <a:lnTo>
                    <a:pt x="59" y="46"/>
                  </a:lnTo>
                  <a:lnTo>
                    <a:pt x="52" y="49"/>
                  </a:lnTo>
                  <a:lnTo>
                    <a:pt x="44" y="53"/>
                  </a:lnTo>
                  <a:lnTo>
                    <a:pt x="34" y="55"/>
                  </a:lnTo>
                  <a:lnTo>
                    <a:pt x="28" y="59"/>
                  </a:lnTo>
                  <a:lnTo>
                    <a:pt x="21" y="61"/>
                  </a:lnTo>
                  <a:lnTo>
                    <a:pt x="12" y="65"/>
                  </a:lnTo>
                  <a:lnTo>
                    <a:pt x="6" y="67"/>
                  </a:lnTo>
                  <a:lnTo>
                    <a:pt x="3" y="68"/>
                  </a:lnTo>
                  <a:lnTo>
                    <a:pt x="1" y="6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6"/>
                  </a:lnTo>
                  <a:lnTo>
                    <a:pt x="3" y="64"/>
                  </a:lnTo>
                  <a:lnTo>
                    <a:pt x="6" y="61"/>
                  </a:lnTo>
                  <a:lnTo>
                    <a:pt x="12" y="57"/>
                  </a:lnTo>
                  <a:lnTo>
                    <a:pt x="20" y="52"/>
                  </a:lnTo>
                  <a:lnTo>
                    <a:pt x="29" y="46"/>
                  </a:lnTo>
                  <a:lnTo>
                    <a:pt x="40" y="41"/>
                  </a:lnTo>
                  <a:lnTo>
                    <a:pt x="51" y="36"/>
                  </a:lnTo>
                  <a:lnTo>
                    <a:pt x="57" y="35"/>
                  </a:lnTo>
                  <a:lnTo>
                    <a:pt x="64" y="33"/>
                  </a:lnTo>
                  <a:lnTo>
                    <a:pt x="70" y="32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8" y="29"/>
                  </a:lnTo>
                  <a:lnTo>
                    <a:pt x="77" y="28"/>
                  </a:lnTo>
                  <a:lnTo>
                    <a:pt x="76" y="28"/>
                  </a:lnTo>
                  <a:lnTo>
                    <a:pt x="73" y="28"/>
                  </a:lnTo>
                  <a:lnTo>
                    <a:pt x="70" y="26"/>
                  </a:lnTo>
                  <a:lnTo>
                    <a:pt x="57" y="26"/>
                  </a:lnTo>
                  <a:lnTo>
                    <a:pt x="44" y="26"/>
                  </a:lnTo>
                  <a:lnTo>
                    <a:pt x="33" y="26"/>
                  </a:lnTo>
                  <a:lnTo>
                    <a:pt x="28" y="26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6" y="21"/>
                  </a:lnTo>
                  <a:lnTo>
                    <a:pt x="41" y="20"/>
                  </a:lnTo>
                  <a:lnTo>
                    <a:pt x="47" y="19"/>
                  </a:lnTo>
                  <a:lnTo>
                    <a:pt x="55" y="19"/>
                  </a:lnTo>
                  <a:lnTo>
                    <a:pt x="70" y="19"/>
                  </a:lnTo>
                  <a:lnTo>
                    <a:pt x="83" y="20"/>
                  </a:lnTo>
                  <a:lnTo>
                    <a:pt x="93" y="21"/>
                  </a:lnTo>
                  <a:lnTo>
                    <a:pt x="98" y="21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43" name="Группа 642"/>
          <p:cNvGrpSpPr/>
          <p:nvPr userDrawn="1"/>
        </p:nvGrpSpPr>
        <p:grpSpPr>
          <a:xfrm>
            <a:off x="5203824" y="1046515"/>
            <a:ext cx="604456" cy="604456"/>
            <a:chOff x="8571238" y="1445188"/>
            <a:chExt cx="604456" cy="604456"/>
          </a:xfrm>
        </p:grpSpPr>
        <p:sp>
          <p:nvSpPr>
            <p:cNvPr id="644" name="Овал 643"/>
            <p:cNvSpPr/>
            <p:nvPr userDrawn="1"/>
          </p:nvSpPr>
          <p:spPr>
            <a:xfrm>
              <a:off x="8571238" y="1445188"/>
              <a:ext cx="604456" cy="604456"/>
            </a:xfrm>
            <a:prstGeom prst="ellipse">
              <a:avLst/>
            </a:prstGeom>
            <a:solidFill>
              <a:srgbClr val="004F9F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45" name="Freeform 11"/>
            <p:cNvSpPr>
              <a:spLocks noEditPoints="1"/>
            </p:cNvSpPr>
            <p:nvPr userDrawn="1"/>
          </p:nvSpPr>
          <p:spPr bwMode="auto">
            <a:xfrm>
              <a:off x="8649726" y="1608821"/>
              <a:ext cx="440723" cy="258258"/>
            </a:xfrm>
            <a:custGeom>
              <a:avLst/>
              <a:gdLst/>
              <a:ahLst/>
              <a:cxnLst>
                <a:cxn ang="0">
                  <a:pos x="739" y="80"/>
                </a:cxn>
                <a:cxn ang="0">
                  <a:pos x="751" y="122"/>
                </a:cxn>
                <a:cxn ang="0">
                  <a:pos x="711" y="151"/>
                </a:cxn>
                <a:cxn ang="0">
                  <a:pos x="0" y="239"/>
                </a:cxn>
                <a:cxn ang="0">
                  <a:pos x="55" y="216"/>
                </a:cxn>
                <a:cxn ang="0">
                  <a:pos x="76" y="227"/>
                </a:cxn>
                <a:cxn ang="0">
                  <a:pos x="61" y="304"/>
                </a:cxn>
                <a:cxn ang="0">
                  <a:pos x="54" y="405"/>
                </a:cxn>
                <a:cxn ang="0">
                  <a:pos x="48" y="451"/>
                </a:cxn>
                <a:cxn ang="0">
                  <a:pos x="84" y="457"/>
                </a:cxn>
                <a:cxn ang="0">
                  <a:pos x="85" y="428"/>
                </a:cxn>
                <a:cxn ang="0">
                  <a:pos x="98" y="354"/>
                </a:cxn>
                <a:cxn ang="0">
                  <a:pos x="137" y="384"/>
                </a:cxn>
                <a:cxn ang="0">
                  <a:pos x="160" y="444"/>
                </a:cxn>
                <a:cxn ang="0">
                  <a:pos x="183" y="457"/>
                </a:cxn>
                <a:cxn ang="0">
                  <a:pos x="201" y="430"/>
                </a:cxn>
                <a:cxn ang="0">
                  <a:pos x="174" y="403"/>
                </a:cxn>
                <a:cxn ang="0">
                  <a:pos x="168" y="342"/>
                </a:cxn>
                <a:cxn ang="0">
                  <a:pos x="200" y="286"/>
                </a:cxn>
                <a:cxn ang="0">
                  <a:pos x="266" y="333"/>
                </a:cxn>
                <a:cxn ang="0">
                  <a:pos x="294" y="324"/>
                </a:cxn>
                <a:cxn ang="0">
                  <a:pos x="367" y="314"/>
                </a:cxn>
                <a:cxn ang="0">
                  <a:pos x="374" y="362"/>
                </a:cxn>
                <a:cxn ang="0">
                  <a:pos x="383" y="413"/>
                </a:cxn>
                <a:cxn ang="0">
                  <a:pos x="430" y="452"/>
                </a:cxn>
                <a:cxn ang="0">
                  <a:pos x="415" y="422"/>
                </a:cxn>
                <a:cxn ang="0">
                  <a:pos x="447" y="353"/>
                </a:cxn>
                <a:cxn ang="0">
                  <a:pos x="494" y="358"/>
                </a:cxn>
                <a:cxn ang="0">
                  <a:pos x="518" y="379"/>
                </a:cxn>
                <a:cxn ang="0">
                  <a:pos x="564" y="410"/>
                </a:cxn>
                <a:cxn ang="0">
                  <a:pos x="595" y="454"/>
                </a:cxn>
                <a:cxn ang="0">
                  <a:pos x="633" y="443"/>
                </a:cxn>
                <a:cxn ang="0">
                  <a:pos x="591" y="409"/>
                </a:cxn>
                <a:cxn ang="0">
                  <a:pos x="582" y="323"/>
                </a:cxn>
                <a:cxn ang="0">
                  <a:pos x="623" y="304"/>
                </a:cxn>
                <a:cxn ang="0">
                  <a:pos x="657" y="295"/>
                </a:cxn>
                <a:cxn ang="0">
                  <a:pos x="675" y="329"/>
                </a:cxn>
                <a:cxn ang="0">
                  <a:pos x="703" y="331"/>
                </a:cxn>
                <a:cxn ang="0">
                  <a:pos x="727" y="309"/>
                </a:cxn>
                <a:cxn ang="0">
                  <a:pos x="744" y="275"/>
                </a:cxn>
                <a:cxn ang="0">
                  <a:pos x="762" y="258"/>
                </a:cxn>
                <a:cxn ang="0">
                  <a:pos x="783" y="216"/>
                </a:cxn>
                <a:cxn ang="0">
                  <a:pos x="776" y="149"/>
                </a:cxn>
                <a:cxn ang="0">
                  <a:pos x="759" y="71"/>
                </a:cxn>
                <a:cxn ang="0">
                  <a:pos x="720" y="59"/>
                </a:cxn>
                <a:cxn ang="0">
                  <a:pos x="668" y="63"/>
                </a:cxn>
                <a:cxn ang="0">
                  <a:pos x="631" y="38"/>
                </a:cxn>
                <a:cxn ang="0">
                  <a:pos x="611" y="28"/>
                </a:cxn>
                <a:cxn ang="0">
                  <a:pos x="564" y="11"/>
                </a:cxn>
                <a:cxn ang="0">
                  <a:pos x="462" y="4"/>
                </a:cxn>
                <a:cxn ang="0">
                  <a:pos x="397" y="12"/>
                </a:cxn>
                <a:cxn ang="0">
                  <a:pos x="372" y="14"/>
                </a:cxn>
                <a:cxn ang="0">
                  <a:pos x="325" y="24"/>
                </a:cxn>
                <a:cxn ang="0">
                  <a:pos x="270" y="36"/>
                </a:cxn>
                <a:cxn ang="0">
                  <a:pos x="225" y="54"/>
                </a:cxn>
                <a:cxn ang="0">
                  <a:pos x="150" y="74"/>
                </a:cxn>
                <a:cxn ang="0">
                  <a:pos x="95" y="93"/>
                </a:cxn>
                <a:cxn ang="0">
                  <a:pos x="66" y="148"/>
                </a:cxn>
                <a:cxn ang="0">
                  <a:pos x="21" y="220"/>
                </a:cxn>
              </a:cxnLst>
              <a:rect l="0" t="0" r="r" b="b"/>
              <a:pathLst>
                <a:path w="783" h="459">
                  <a:moveTo>
                    <a:pt x="715" y="137"/>
                  </a:moveTo>
                  <a:lnTo>
                    <a:pt x="717" y="136"/>
                  </a:lnTo>
                  <a:lnTo>
                    <a:pt x="719" y="136"/>
                  </a:lnTo>
                  <a:lnTo>
                    <a:pt x="722" y="135"/>
                  </a:lnTo>
                  <a:lnTo>
                    <a:pt x="723" y="135"/>
                  </a:lnTo>
                  <a:lnTo>
                    <a:pt x="727" y="132"/>
                  </a:lnTo>
                  <a:lnTo>
                    <a:pt x="729" y="127"/>
                  </a:lnTo>
                  <a:lnTo>
                    <a:pt x="731" y="123"/>
                  </a:lnTo>
                  <a:lnTo>
                    <a:pt x="733" y="119"/>
                  </a:lnTo>
                  <a:lnTo>
                    <a:pt x="735" y="114"/>
                  </a:lnTo>
                  <a:lnTo>
                    <a:pt x="736" y="109"/>
                  </a:lnTo>
                  <a:lnTo>
                    <a:pt x="739" y="90"/>
                  </a:lnTo>
                  <a:lnTo>
                    <a:pt x="739" y="80"/>
                  </a:lnTo>
                  <a:lnTo>
                    <a:pt x="740" y="75"/>
                  </a:lnTo>
                  <a:lnTo>
                    <a:pt x="741" y="71"/>
                  </a:lnTo>
                  <a:lnTo>
                    <a:pt x="742" y="69"/>
                  </a:lnTo>
                  <a:lnTo>
                    <a:pt x="742" y="69"/>
                  </a:lnTo>
                  <a:lnTo>
                    <a:pt x="743" y="69"/>
                  </a:lnTo>
                  <a:lnTo>
                    <a:pt x="744" y="71"/>
                  </a:lnTo>
                  <a:lnTo>
                    <a:pt x="746" y="74"/>
                  </a:lnTo>
                  <a:lnTo>
                    <a:pt x="748" y="78"/>
                  </a:lnTo>
                  <a:lnTo>
                    <a:pt x="750" y="87"/>
                  </a:lnTo>
                  <a:lnTo>
                    <a:pt x="752" y="96"/>
                  </a:lnTo>
                  <a:lnTo>
                    <a:pt x="752" y="107"/>
                  </a:lnTo>
                  <a:lnTo>
                    <a:pt x="752" y="115"/>
                  </a:lnTo>
                  <a:lnTo>
                    <a:pt x="751" y="122"/>
                  </a:lnTo>
                  <a:lnTo>
                    <a:pt x="749" y="128"/>
                  </a:lnTo>
                  <a:lnTo>
                    <a:pt x="746" y="135"/>
                  </a:lnTo>
                  <a:lnTo>
                    <a:pt x="743" y="140"/>
                  </a:lnTo>
                  <a:lnTo>
                    <a:pt x="740" y="143"/>
                  </a:lnTo>
                  <a:lnTo>
                    <a:pt x="736" y="146"/>
                  </a:lnTo>
                  <a:lnTo>
                    <a:pt x="733" y="149"/>
                  </a:lnTo>
                  <a:lnTo>
                    <a:pt x="729" y="150"/>
                  </a:lnTo>
                  <a:lnTo>
                    <a:pt x="726" y="151"/>
                  </a:lnTo>
                  <a:lnTo>
                    <a:pt x="723" y="152"/>
                  </a:lnTo>
                  <a:lnTo>
                    <a:pt x="718" y="152"/>
                  </a:lnTo>
                  <a:lnTo>
                    <a:pt x="715" y="152"/>
                  </a:lnTo>
                  <a:lnTo>
                    <a:pt x="713" y="152"/>
                  </a:lnTo>
                  <a:lnTo>
                    <a:pt x="711" y="151"/>
                  </a:lnTo>
                  <a:lnTo>
                    <a:pt x="709" y="151"/>
                  </a:lnTo>
                  <a:lnTo>
                    <a:pt x="709" y="150"/>
                  </a:lnTo>
                  <a:lnTo>
                    <a:pt x="707" y="148"/>
                  </a:lnTo>
                  <a:lnTo>
                    <a:pt x="706" y="146"/>
                  </a:lnTo>
                  <a:lnTo>
                    <a:pt x="706" y="144"/>
                  </a:lnTo>
                  <a:lnTo>
                    <a:pt x="706" y="143"/>
                  </a:lnTo>
                  <a:lnTo>
                    <a:pt x="707" y="141"/>
                  </a:lnTo>
                  <a:lnTo>
                    <a:pt x="708" y="138"/>
                  </a:lnTo>
                  <a:lnTo>
                    <a:pt x="710" y="137"/>
                  </a:lnTo>
                  <a:lnTo>
                    <a:pt x="712" y="137"/>
                  </a:lnTo>
                  <a:lnTo>
                    <a:pt x="714" y="136"/>
                  </a:lnTo>
                  <a:lnTo>
                    <a:pt x="715" y="137"/>
                  </a:lnTo>
                  <a:close/>
                  <a:moveTo>
                    <a:pt x="0" y="239"/>
                  </a:moveTo>
                  <a:lnTo>
                    <a:pt x="0" y="239"/>
                  </a:lnTo>
                  <a:lnTo>
                    <a:pt x="6" y="241"/>
                  </a:lnTo>
                  <a:lnTo>
                    <a:pt x="12" y="242"/>
                  </a:lnTo>
                  <a:lnTo>
                    <a:pt x="19" y="242"/>
                  </a:lnTo>
                  <a:lnTo>
                    <a:pt x="25" y="241"/>
                  </a:lnTo>
                  <a:lnTo>
                    <a:pt x="28" y="241"/>
                  </a:lnTo>
                  <a:lnTo>
                    <a:pt x="32" y="240"/>
                  </a:lnTo>
                  <a:lnTo>
                    <a:pt x="34" y="238"/>
                  </a:lnTo>
                  <a:lnTo>
                    <a:pt x="37" y="236"/>
                  </a:lnTo>
                  <a:lnTo>
                    <a:pt x="41" y="232"/>
                  </a:lnTo>
                  <a:lnTo>
                    <a:pt x="46" y="227"/>
                  </a:lnTo>
                  <a:lnTo>
                    <a:pt x="50" y="222"/>
                  </a:lnTo>
                  <a:lnTo>
                    <a:pt x="55" y="216"/>
                  </a:lnTo>
                  <a:lnTo>
                    <a:pt x="60" y="210"/>
                  </a:lnTo>
                  <a:lnTo>
                    <a:pt x="63" y="205"/>
                  </a:lnTo>
                  <a:lnTo>
                    <a:pt x="65" y="199"/>
                  </a:lnTo>
                  <a:lnTo>
                    <a:pt x="68" y="194"/>
                  </a:lnTo>
                  <a:lnTo>
                    <a:pt x="70" y="189"/>
                  </a:lnTo>
                  <a:lnTo>
                    <a:pt x="74" y="184"/>
                  </a:lnTo>
                  <a:lnTo>
                    <a:pt x="75" y="188"/>
                  </a:lnTo>
                  <a:lnTo>
                    <a:pt x="76" y="191"/>
                  </a:lnTo>
                  <a:lnTo>
                    <a:pt x="76" y="195"/>
                  </a:lnTo>
                  <a:lnTo>
                    <a:pt x="76" y="200"/>
                  </a:lnTo>
                  <a:lnTo>
                    <a:pt x="76" y="209"/>
                  </a:lnTo>
                  <a:lnTo>
                    <a:pt x="76" y="217"/>
                  </a:lnTo>
                  <a:lnTo>
                    <a:pt x="76" y="227"/>
                  </a:lnTo>
                  <a:lnTo>
                    <a:pt x="76" y="236"/>
                  </a:lnTo>
                  <a:lnTo>
                    <a:pt x="76" y="245"/>
                  </a:lnTo>
                  <a:lnTo>
                    <a:pt x="76" y="256"/>
                  </a:lnTo>
                  <a:lnTo>
                    <a:pt x="76" y="262"/>
                  </a:lnTo>
                  <a:lnTo>
                    <a:pt x="78" y="271"/>
                  </a:lnTo>
                  <a:lnTo>
                    <a:pt x="78" y="276"/>
                  </a:lnTo>
                  <a:lnTo>
                    <a:pt x="76" y="279"/>
                  </a:lnTo>
                  <a:lnTo>
                    <a:pt x="76" y="283"/>
                  </a:lnTo>
                  <a:lnTo>
                    <a:pt x="74" y="286"/>
                  </a:lnTo>
                  <a:lnTo>
                    <a:pt x="71" y="292"/>
                  </a:lnTo>
                  <a:lnTo>
                    <a:pt x="66" y="299"/>
                  </a:lnTo>
                  <a:lnTo>
                    <a:pt x="63" y="302"/>
                  </a:lnTo>
                  <a:lnTo>
                    <a:pt x="61" y="304"/>
                  </a:lnTo>
                  <a:lnTo>
                    <a:pt x="57" y="306"/>
                  </a:lnTo>
                  <a:lnTo>
                    <a:pt x="55" y="307"/>
                  </a:lnTo>
                  <a:lnTo>
                    <a:pt x="54" y="309"/>
                  </a:lnTo>
                  <a:lnTo>
                    <a:pt x="54" y="313"/>
                  </a:lnTo>
                  <a:lnTo>
                    <a:pt x="54" y="320"/>
                  </a:lnTo>
                  <a:lnTo>
                    <a:pt x="55" y="329"/>
                  </a:lnTo>
                  <a:lnTo>
                    <a:pt x="56" y="344"/>
                  </a:lnTo>
                  <a:lnTo>
                    <a:pt x="57" y="354"/>
                  </a:lnTo>
                  <a:lnTo>
                    <a:pt x="57" y="365"/>
                  </a:lnTo>
                  <a:lnTo>
                    <a:pt x="57" y="376"/>
                  </a:lnTo>
                  <a:lnTo>
                    <a:pt x="56" y="386"/>
                  </a:lnTo>
                  <a:lnTo>
                    <a:pt x="55" y="398"/>
                  </a:lnTo>
                  <a:lnTo>
                    <a:pt x="54" y="405"/>
                  </a:lnTo>
                  <a:lnTo>
                    <a:pt x="52" y="413"/>
                  </a:lnTo>
                  <a:lnTo>
                    <a:pt x="52" y="416"/>
                  </a:lnTo>
                  <a:lnTo>
                    <a:pt x="51" y="420"/>
                  </a:lnTo>
                  <a:lnTo>
                    <a:pt x="49" y="423"/>
                  </a:lnTo>
                  <a:lnTo>
                    <a:pt x="48" y="425"/>
                  </a:lnTo>
                  <a:lnTo>
                    <a:pt x="47" y="430"/>
                  </a:lnTo>
                  <a:lnTo>
                    <a:pt x="45" y="438"/>
                  </a:lnTo>
                  <a:lnTo>
                    <a:pt x="45" y="441"/>
                  </a:lnTo>
                  <a:lnTo>
                    <a:pt x="45" y="445"/>
                  </a:lnTo>
                  <a:lnTo>
                    <a:pt x="45" y="448"/>
                  </a:lnTo>
                  <a:lnTo>
                    <a:pt x="46" y="449"/>
                  </a:lnTo>
                  <a:lnTo>
                    <a:pt x="47" y="450"/>
                  </a:lnTo>
                  <a:lnTo>
                    <a:pt x="48" y="451"/>
                  </a:lnTo>
                  <a:lnTo>
                    <a:pt x="51" y="451"/>
                  </a:lnTo>
                  <a:lnTo>
                    <a:pt x="52" y="450"/>
                  </a:lnTo>
                  <a:lnTo>
                    <a:pt x="57" y="449"/>
                  </a:lnTo>
                  <a:lnTo>
                    <a:pt x="60" y="447"/>
                  </a:lnTo>
                  <a:lnTo>
                    <a:pt x="61" y="450"/>
                  </a:lnTo>
                  <a:lnTo>
                    <a:pt x="63" y="452"/>
                  </a:lnTo>
                  <a:lnTo>
                    <a:pt x="64" y="454"/>
                  </a:lnTo>
                  <a:lnTo>
                    <a:pt x="66" y="455"/>
                  </a:lnTo>
                  <a:lnTo>
                    <a:pt x="69" y="456"/>
                  </a:lnTo>
                  <a:lnTo>
                    <a:pt x="71" y="457"/>
                  </a:lnTo>
                  <a:lnTo>
                    <a:pt x="74" y="457"/>
                  </a:lnTo>
                  <a:lnTo>
                    <a:pt x="78" y="457"/>
                  </a:lnTo>
                  <a:lnTo>
                    <a:pt x="84" y="457"/>
                  </a:lnTo>
                  <a:lnTo>
                    <a:pt x="90" y="456"/>
                  </a:lnTo>
                  <a:lnTo>
                    <a:pt x="96" y="455"/>
                  </a:lnTo>
                  <a:lnTo>
                    <a:pt x="103" y="455"/>
                  </a:lnTo>
                  <a:lnTo>
                    <a:pt x="103" y="452"/>
                  </a:lnTo>
                  <a:lnTo>
                    <a:pt x="103" y="449"/>
                  </a:lnTo>
                  <a:lnTo>
                    <a:pt x="98" y="447"/>
                  </a:lnTo>
                  <a:lnTo>
                    <a:pt x="93" y="444"/>
                  </a:lnTo>
                  <a:lnTo>
                    <a:pt x="89" y="440"/>
                  </a:lnTo>
                  <a:lnTo>
                    <a:pt x="86" y="435"/>
                  </a:lnTo>
                  <a:lnTo>
                    <a:pt x="85" y="434"/>
                  </a:lnTo>
                  <a:lnTo>
                    <a:pt x="85" y="432"/>
                  </a:lnTo>
                  <a:lnTo>
                    <a:pt x="84" y="430"/>
                  </a:lnTo>
                  <a:lnTo>
                    <a:pt x="85" y="428"/>
                  </a:lnTo>
                  <a:lnTo>
                    <a:pt x="85" y="424"/>
                  </a:lnTo>
                  <a:lnTo>
                    <a:pt x="86" y="419"/>
                  </a:lnTo>
                  <a:lnTo>
                    <a:pt x="85" y="414"/>
                  </a:lnTo>
                  <a:lnTo>
                    <a:pt x="85" y="409"/>
                  </a:lnTo>
                  <a:lnTo>
                    <a:pt x="85" y="405"/>
                  </a:lnTo>
                  <a:lnTo>
                    <a:pt x="84" y="400"/>
                  </a:lnTo>
                  <a:lnTo>
                    <a:pt x="85" y="393"/>
                  </a:lnTo>
                  <a:lnTo>
                    <a:pt x="86" y="388"/>
                  </a:lnTo>
                  <a:lnTo>
                    <a:pt x="88" y="382"/>
                  </a:lnTo>
                  <a:lnTo>
                    <a:pt x="89" y="376"/>
                  </a:lnTo>
                  <a:lnTo>
                    <a:pt x="91" y="368"/>
                  </a:lnTo>
                  <a:lnTo>
                    <a:pt x="96" y="359"/>
                  </a:lnTo>
                  <a:lnTo>
                    <a:pt x="98" y="354"/>
                  </a:lnTo>
                  <a:lnTo>
                    <a:pt x="102" y="351"/>
                  </a:lnTo>
                  <a:lnTo>
                    <a:pt x="104" y="349"/>
                  </a:lnTo>
                  <a:lnTo>
                    <a:pt x="105" y="349"/>
                  </a:lnTo>
                  <a:lnTo>
                    <a:pt x="106" y="348"/>
                  </a:lnTo>
                  <a:lnTo>
                    <a:pt x="107" y="349"/>
                  </a:lnTo>
                  <a:lnTo>
                    <a:pt x="111" y="351"/>
                  </a:lnTo>
                  <a:lnTo>
                    <a:pt x="114" y="353"/>
                  </a:lnTo>
                  <a:lnTo>
                    <a:pt x="117" y="356"/>
                  </a:lnTo>
                  <a:lnTo>
                    <a:pt x="120" y="359"/>
                  </a:lnTo>
                  <a:lnTo>
                    <a:pt x="127" y="365"/>
                  </a:lnTo>
                  <a:lnTo>
                    <a:pt x="132" y="373"/>
                  </a:lnTo>
                  <a:lnTo>
                    <a:pt x="135" y="378"/>
                  </a:lnTo>
                  <a:lnTo>
                    <a:pt x="137" y="384"/>
                  </a:lnTo>
                  <a:lnTo>
                    <a:pt x="138" y="389"/>
                  </a:lnTo>
                  <a:lnTo>
                    <a:pt x="139" y="395"/>
                  </a:lnTo>
                  <a:lnTo>
                    <a:pt x="139" y="400"/>
                  </a:lnTo>
                  <a:lnTo>
                    <a:pt x="139" y="406"/>
                  </a:lnTo>
                  <a:lnTo>
                    <a:pt x="140" y="411"/>
                  </a:lnTo>
                  <a:lnTo>
                    <a:pt x="142" y="417"/>
                  </a:lnTo>
                  <a:lnTo>
                    <a:pt x="143" y="422"/>
                  </a:lnTo>
                  <a:lnTo>
                    <a:pt x="145" y="426"/>
                  </a:lnTo>
                  <a:lnTo>
                    <a:pt x="148" y="429"/>
                  </a:lnTo>
                  <a:lnTo>
                    <a:pt x="152" y="432"/>
                  </a:lnTo>
                  <a:lnTo>
                    <a:pt x="155" y="435"/>
                  </a:lnTo>
                  <a:lnTo>
                    <a:pt x="158" y="440"/>
                  </a:lnTo>
                  <a:lnTo>
                    <a:pt x="160" y="444"/>
                  </a:lnTo>
                  <a:lnTo>
                    <a:pt x="161" y="448"/>
                  </a:lnTo>
                  <a:lnTo>
                    <a:pt x="162" y="452"/>
                  </a:lnTo>
                  <a:lnTo>
                    <a:pt x="164" y="456"/>
                  </a:lnTo>
                  <a:lnTo>
                    <a:pt x="165" y="457"/>
                  </a:lnTo>
                  <a:lnTo>
                    <a:pt x="167" y="458"/>
                  </a:lnTo>
                  <a:lnTo>
                    <a:pt x="169" y="458"/>
                  </a:lnTo>
                  <a:lnTo>
                    <a:pt x="171" y="458"/>
                  </a:lnTo>
                  <a:lnTo>
                    <a:pt x="176" y="457"/>
                  </a:lnTo>
                  <a:lnTo>
                    <a:pt x="177" y="455"/>
                  </a:lnTo>
                  <a:lnTo>
                    <a:pt x="179" y="455"/>
                  </a:lnTo>
                  <a:lnTo>
                    <a:pt x="180" y="456"/>
                  </a:lnTo>
                  <a:lnTo>
                    <a:pt x="181" y="456"/>
                  </a:lnTo>
                  <a:lnTo>
                    <a:pt x="183" y="457"/>
                  </a:lnTo>
                  <a:lnTo>
                    <a:pt x="187" y="458"/>
                  </a:lnTo>
                  <a:lnTo>
                    <a:pt x="191" y="459"/>
                  </a:lnTo>
                  <a:lnTo>
                    <a:pt x="194" y="459"/>
                  </a:lnTo>
                  <a:lnTo>
                    <a:pt x="200" y="459"/>
                  </a:lnTo>
                  <a:lnTo>
                    <a:pt x="207" y="459"/>
                  </a:lnTo>
                  <a:lnTo>
                    <a:pt x="216" y="458"/>
                  </a:lnTo>
                  <a:lnTo>
                    <a:pt x="219" y="458"/>
                  </a:lnTo>
                  <a:lnTo>
                    <a:pt x="223" y="458"/>
                  </a:lnTo>
                  <a:lnTo>
                    <a:pt x="225" y="456"/>
                  </a:lnTo>
                  <a:lnTo>
                    <a:pt x="217" y="451"/>
                  </a:lnTo>
                  <a:lnTo>
                    <a:pt x="210" y="445"/>
                  </a:lnTo>
                  <a:lnTo>
                    <a:pt x="205" y="437"/>
                  </a:lnTo>
                  <a:lnTo>
                    <a:pt x="201" y="430"/>
                  </a:lnTo>
                  <a:lnTo>
                    <a:pt x="198" y="429"/>
                  </a:lnTo>
                  <a:lnTo>
                    <a:pt x="195" y="429"/>
                  </a:lnTo>
                  <a:lnTo>
                    <a:pt x="193" y="428"/>
                  </a:lnTo>
                  <a:lnTo>
                    <a:pt x="191" y="428"/>
                  </a:lnTo>
                  <a:lnTo>
                    <a:pt x="188" y="428"/>
                  </a:lnTo>
                  <a:lnTo>
                    <a:pt x="186" y="428"/>
                  </a:lnTo>
                  <a:lnTo>
                    <a:pt x="184" y="426"/>
                  </a:lnTo>
                  <a:lnTo>
                    <a:pt x="182" y="425"/>
                  </a:lnTo>
                  <a:lnTo>
                    <a:pt x="179" y="422"/>
                  </a:lnTo>
                  <a:lnTo>
                    <a:pt x="178" y="416"/>
                  </a:lnTo>
                  <a:lnTo>
                    <a:pt x="176" y="412"/>
                  </a:lnTo>
                  <a:lnTo>
                    <a:pt x="175" y="408"/>
                  </a:lnTo>
                  <a:lnTo>
                    <a:pt x="174" y="403"/>
                  </a:lnTo>
                  <a:lnTo>
                    <a:pt x="173" y="398"/>
                  </a:lnTo>
                  <a:lnTo>
                    <a:pt x="171" y="392"/>
                  </a:lnTo>
                  <a:lnTo>
                    <a:pt x="171" y="387"/>
                  </a:lnTo>
                  <a:lnTo>
                    <a:pt x="169" y="383"/>
                  </a:lnTo>
                  <a:lnTo>
                    <a:pt x="168" y="378"/>
                  </a:lnTo>
                  <a:lnTo>
                    <a:pt x="167" y="374"/>
                  </a:lnTo>
                  <a:lnTo>
                    <a:pt x="165" y="369"/>
                  </a:lnTo>
                  <a:lnTo>
                    <a:pt x="164" y="365"/>
                  </a:lnTo>
                  <a:lnTo>
                    <a:pt x="164" y="360"/>
                  </a:lnTo>
                  <a:lnTo>
                    <a:pt x="164" y="356"/>
                  </a:lnTo>
                  <a:lnTo>
                    <a:pt x="165" y="351"/>
                  </a:lnTo>
                  <a:lnTo>
                    <a:pt x="166" y="347"/>
                  </a:lnTo>
                  <a:lnTo>
                    <a:pt x="168" y="342"/>
                  </a:lnTo>
                  <a:lnTo>
                    <a:pt x="169" y="338"/>
                  </a:lnTo>
                  <a:lnTo>
                    <a:pt x="173" y="334"/>
                  </a:lnTo>
                  <a:lnTo>
                    <a:pt x="176" y="329"/>
                  </a:lnTo>
                  <a:lnTo>
                    <a:pt x="179" y="324"/>
                  </a:lnTo>
                  <a:lnTo>
                    <a:pt x="181" y="321"/>
                  </a:lnTo>
                  <a:lnTo>
                    <a:pt x="183" y="318"/>
                  </a:lnTo>
                  <a:lnTo>
                    <a:pt x="184" y="316"/>
                  </a:lnTo>
                  <a:lnTo>
                    <a:pt x="186" y="314"/>
                  </a:lnTo>
                  <a:lnTo>
                    <a:pt x="188" y="308"/>
                  </a:lnTo>
                  <a:lnTo>
                    <a:pt x="192" y="302"/>
                  </a:lnTo>
                  <a:lnTo>
                    <a:pt x="194" y="294"/>
                  </a:lnTo>
                  <a:lnTo>
                    <a:pt x="198" y="289"/>
                  </a:lnTo>
                  <a:lnTo>
                    <a:pt x="200" y="286"/>
                  </a:lnTo>
                  <a:lnTo>
                    <a:pt x="201" y="285"/>
                  </a:lnTo>
                  <a:lnTo>
                    <a:pt x="202" y="285"/>
                  </a:lnTo>
                  <a:lnTo>
                    <a:pt x="204" y="285"/>
                  </a:lnTo>
                  <a:lnTo>
                    <a:pt x="206" y="286"/>
                  </a:lnTo>
                  <a:lnTo>
                    <a:pt x="211" y="288"/>
                  </a:lnTo>
                  <a:lnTo>
                    <a:pt x="217" y="293"/>
                  </a:lnTo>
                  <a:lnTo>
                    <a:pt x="223" y="300"/>
                  </a:lnTo>
                  <a:lnTo>
                    <a:pt x="231" y="306"/>
                  </a:lnTo>
                  <a:lnTo>
                    <a:pt x="238" y="311"/>
                  </a:lnTo>
                  <a:lnTo>
                    <a:pt x="246" y="317"/>
                  </a:lnTo>
                  <a:lnTo>
                    <a:pt x="254" y="323"/>
                  </a:lnTo>
                  <a:lnTo>
                    <a:pt x="260" y="328"/>
                  </a:lnTo>
                  <a:lnTo>
                    <a:pt x="266" y="333"/>
                  </a:lnTo>
                  <a:lnTo>
                    <a:pt x="270" y="334"/>
                  </a:lnTo>
                  <a:lnTo>
                    <a:pt x="274" y="336"/>
                  </a:lnTo>
                  <a:lnTo>
                    <a:pt x="277" y="336"/>
                  </a:lnTo>
                  <a:lnTo>
                    <a:pt x="281" y="337"/>
                  </a:lnTo>
                  <a:lnTo>
                    <a:pt x="281" y="334"/>
                  </a:lnTo>
                  <a:lnTo>
                    <a:pt x="281" y="330"/>
                  </a:lnTo>
                  <a:lnTo>
                    <a:pt x="281" y="328"/>
                  </a:lnTo>
                  <a:lnTo>
                    <a:pt x="282" y="327"/>
                  </a:lnTo>
                  <a:lnTo>
                    <a:pt x="282" y="326"/>
                  </a:lnTo>
                  <a:lnTo>
                    <a:pt x="283" y="324"/>
                  </a:lnTo>
                  <a:lnTo>
                    <a:pt x="285" y="324"/>
                  </a:lnTo>
                  <a:lnTo>
                    <a:pt x="289" y="324"/>
                  </a:lnTo>
                  <a:lnTo>
                    <a:pt x="294" y="324"/>
                  </a:lnTo>
                  <a:lnTo>
                    <a:pt x="297" y="325"/>
                  </a:lnTo>
                  <a:lnTo>
                    <a:pt x="304" y="325"/>
                  </a:lnTo>
                  <a:lnTo>
                    <a:pt x="311" y="325"/>
                  </a:lnTo>
                  <a:lnTo>
                    <a:pt x="319" y="324"/>
                  </a:lnTo>
                  <a:lnTo>
                    <a:pt x="325" y="323"/>
                  </a:lnTo>
                  <a:lnTo>
                    <a:pt x="331" y="321"/>
                  </a:lnTo>
                  <a:lnTo>
                    <a:pt x="336" y="319"/>
                  </a:lnTo>
                  <a:lnTo>
                    <a:pt x="342" y="317"/>
                  </a:lnTo>
                  <a:lnTo>
                    <a:pt x="348" y="316"/>
                  </a:lnTo>
                  <a:lnTo>
                    <a:pt x="352" y="316"/>
                  </a:lnTo>
                  <a:lnTo>
                    <a:pt x="357" y="315"/>
                  </a:lnTo>
                  <a:lnTo>
                    <a:pt x="361" y="315"/>
                  </a:lnTo>
                  <a:lnTo>
                    <a:pt x="367" y="314"/>
                  </a:lnTo>
                  <a:lnTo>
                    <a:pt x="370" y="313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9" y="312"/>
                  </a:lnTo>
                  <a:lnTo>
                    <a:pt x="380" y="313"/>
                  </a:lnTo>
                  <a:lnTo>
                    <a:pt x="382" y="314"/>
                  </a:lnTo>
                  <a:lnTo>
                    <a:pt x="378" y="332"/>
                  </a:lnTo>
                  <a:lnTo>
                    <a:pt x="377" y="337"/>
                  </a:lnTo>
                  <a:lnTo>
                    <a:pt x="376" y="341"/>
                  </a:lnTo>
                  <a:lnTo>
                    <a:pt x="375" y="347"/>
                  </a:lnTo>
                  <a:lnTo>
                    <a:pt x="375" y="351"/>
                  </a:lnTo>
                  <a:lnTo>
                    <a:pt x="374" y="357"/>
                  </a:lnTo>
                  <a:lnTo>
                    <a:pt x="374" y="362"/>
                  </a:lnTo>
                  <a:lnTo>
                    <a:pt x="374" y="368"/>
                  </a:lnTo>
                  <a:lnTo>
                    <a:pt x="375" y="375"/>
                  </a:lnTo>
                  <a:lnTo>
                    <a:pt x="375" y="378"/>
                  </a:lnTo>
                  <a:lnTo>
                    <a:pt x="376" y="380"/>
                  </a:lnTo>
                  <a:lnTo>
                    <a:pt x="377" y="383"/>
                  </a:lnTo>
                  <a:lnTo>
                    <a:pt x="379" y="385"/>
                  </a:lnTo>
                  <a:lnTo>
                    <a:pt x="380" y="387"/>
                  </a:lnTo>
                  <a:lnTo>
                    <a:pt x="383" y="389"/>
                  </a:lnTo>
                  <a:lnTo>
                    <a:pt x="385" y="390"/>
                  </a:lnTo>
                  <a:lnTo>
                    <a:pt x="389" y="390"/>
                  </a:lnTo>
                  <a:lnTo>
                    <a:pt x="388" y="395"/>
                  </a:lnTo>
                  <a:lnTo>
                    <a:pt x="385" y="403"/>
                  </a:lnTo>
                  <a:lnTo>
                    <a:pt x="383" y="413"/>
                  </a:lnTo>
                  <a:lnTo>
                    <a:pt x="382" y="417"/>
                  </a:lnTo>
                  <a:lnTo>
                    <a:pt x="381" y="439"/>
                  </a:lnTo>
                  <a:lnTo>
                    <a:pt x="388" y="441"/>
                  </a:lnTo>
                  <a:lnTo>
                    <a:pt x="392" y="443"/>
                  </a:lnTo>
                  <a:lnTo>
                    <a:pt x="397" y="445"/>
                  </a:lnTo>
                  <a:lnTo>
                    <a:pt x="402" y="449"/>
                  </a:lnTo>
                  <a:lnTo>
                    <a:pt x="406" y="451"/>
                  </a:lnTo>
                  <a:lnTo>
                    <a:pt x="413" y="453"/>
                  </a:lnTo>
                  <a:lnTo>
                    <a:pt x="417" y="454"/>
                  </a:lnTo>
                  <a:lnTo>
                    <a:pt x="423" y="454"/>
                  </a:lnTo>
                  <a:lnTo>
                    <a:pt x="426" y="453"/>
                  </a:lnTo>
                  <a:lnTo>
                    <a:pt x="427" y="452"/>
                  </a:lnTo>
                  <a:lnTo>
                    <a:pt x="430" y="452"/>
                  </a:lnTo>
                  <a:lnTo>
                    <a:pt x="431" y="451"/>
                  </a:lnTo>
                  <a:lnTo>
                    <a:pt x="432" y="450"/>
                  </a:lnTo>
                  <a:lnTo>
                    <a:pt x="432" y="449"/>
                  </a:lnTo>
                  <a:lnTo>
                    <a:pt x="433" y="448"/>
                  </a:lnTo>
                  <a:lnTo>
                    <a:pt x="433" y="447"/>
                  </a:lnTo>
                  <a:lnTo>
                    <a:pt x="432" y="443"/>
                  </a:lnTo>
                  <a:lnTo>
                    <a:pt x="431" y="439"/>
                  </a:lnTo>
                  <a:lnTo>
                    <a:pt x="429" y="435"/>
                  </a:lnTo>
                  <a:lnTo>
                    <a:pt x="426" y="433"/>
                  </a:lnTo>
                  <a:lnTo>
                    <a:pt x="421" y="429"/>
                  </a:lnTo>
                  <a:lnTo>
                    <a:pt x="417" y="425"/>
                  </a:lnTo>
                  <a:lnTo>
                    <a:pt x="416" y="424"/>
                  </a:lnTo>
                  <a:lnTo>
                    <a:pt x="415" y="422"/>
                  </a:lnTo>
                  <a:lnTo>
                    <a:pt x="415" y="420"/>
                  </a:lnTo>
                  <a:lnTo>
                    <a:pt x="414" y="417"/>
                  </a:lnTo>
                  <a:lnTo>
                    <a:pt x="414" y="413"/>
                  </a:lnTo>
                  <a:lnTo>
                    <a:pt x="415" y="409"/>
                  </a:lnTo>
                  <a:lnTo>
                    <a:pt x="416" y="403"/>
                  </a:lnTo>
                  <a:lnTo>
                    <a:pt x="417" y="398"/>
                  </a:lnTo>
                  <a:lnTo>
                    <a:pt x="420" y="392"/>
                  </a:lnTo>
                  <a:lnTo>
                    <a:pt x="423" y="388"/>
                  </a:lnTo>
                  <a:lnTo>
                    <a:pt x="429" y="378"/>
                  </a:lnTo>
                  <a:lnTo>
                    <a:pt x="434" y="368"/>
                  </a:lnTo>
                  <a:lnTo>
                    <a:pt x="440" y="361"/>
                  </a:lnTo>
                  <a:lnTo>
                    <a:pt x="446" y="355"/>
                  </a:lnTo>
                  <a:lnTo>
                    <a:pt x="447" y="353"/>
                  </a:lnTo>
                  <a:lnTo>
                    <a:pt x="449" y="352"/>
                  </a:lnTo>
                  <a:lnTo>
                    <a:pt x="450" y="351"/>
                  </a:lnTo>
                  <a:lnTo>
                    <a:pt x="451" y="351"/>
                  </a:lnTo>
                  <a:lnTo>
                    <a:pt x="454" y="352"/>
                  </a:lnTo>
                  <a:lnTo>
                    <a:pt x="458" y="354"/>
                  </a:lnTo>
                  <a:lnTo>
                    <a:pt x="462" y="356"/>
                  </a:lnTo>
                  <a:lnTo>
                    <a:pt x="467" y="357"/>
                  </a:lnTo>
                  <a:lnTo>
                    <a:pt x="472" y="358"/>
                  </a:lnTo>
                  <a:lnTo>
                    <a:pt x="479" y="359"/>
                  </a:lnTo>
                  <a:lnTo>
                    <a:pt x="485" y="360"/>
                  </a:lnTo>
                  <a:lnTo>
                    <a:pt x="491" y="359"/>
                  </a:lnTo>
                  <a:lnTo>
                    <a:pt x="492" y="359"/>
                  </a:lnTo>
                  <a:lnTo>
                    <a:pt x="494" y="358"/>
                  </a:lnTo>
                  <a:lnTo>
                    <a:pt x="495" y="357"/>
                  </a:lnTo>
                  <a:lnTo>
                    <a:pt x="496" y="356"/>
                  </a:lnTo>
                  <a:lnTo>
                    <a:pt x="499" y="360"/>
                  </a:lnTo>
                  <a:lnTo>
                    <a:pt x="503" y="363"/>
                  </a:lnTo>
                  <a:lnTo>
                    <a:pt x="505" y="366"/>
                  </a:lnTo>
                  <a:lnTo>
                    <a:pt x="508" y="368"/>
                  </a:lnTo>
                  <a:lnTo>
                    <a:pt x="509" y="369"/>
                  </a:lnTo>
                  <a:lnTo>
                    <a:pt x="510" y="371"/>
                  </a:lnTo>
                  <a:lnTo>
                    <a:pt x="512" y="372"/>
                  </a:lnTo>
                  <a:lnTo>
                    <a:pt x="514" y="372"/>
                  </a:lnTo>
                  <a:lnTo>
                    <a:pt x="515" y="375"/>
                  </a:lnTo>
                  <a:lnTo>
                    <a:pt x="516" y="377"/>
                  </a:lnTo>
                  <a:lnTo>
                    <a:pt x="518" y="379"/>
                  </a:lnTo>
                  <a:lnTo>
                    <a:pt x="521" y="381"/>
                  </a:lnTo>
                  <a:lnTo>
                    <a:pt x="524" y="382"/>
                  </a:lnTo>
                  <a:lnTo>
                    <a:pt x="528" y="383"/>
                  </a:lnTo>
                  <a:lnTo>
                    <a:pt x="533" y="388"/>
                  </a:lnTo>
                  <a:lnTo>
                    <a:pt x="534" y="386"/>
                  </a:lnTo>
                  <a:lnTo>
                    <a:pt x="541" y="389"/>
                  </a:lnTo>
                  <a:lnTo>
                    <a:pt x="548" y="392"/>
                  </a:lnTo>
                  <a:lnTo>
                    <a:pt x="551" y="395"/>
                  </a:lnTo>
                  <a:lnTo>
                    <a:pt x="555" y="397"/>
                  </a:lnTo>
                  <a:lnTo>
                    <a:pt x="557" y="400"/>
                  </a:lnTo>
                  <a:lnTo>
                    <a:pt x="560" y="402"/>
                  </a:lnTo>
                  <a:lnTo>
                    <a:pt x="562" y="406"/>
                  </a:lnTo>
                  <a:lnTo>
                    <a:pt x="564" y="410"/>
                  </a:lnTo>
                  <a:lnTo>
                    <a:pt x="565" y="414"/>
                  </a:lnTo>
                  <a:lnTo>
                    <a:pt x="566" y="419"/>
                  </a:lnTo>
                  <a:lnTo>
                    <a:pt x="567" y="427"/>
                  </a:lnTo>
                  <a:lnTo>
                    <a:pt x="568" y="435"/>
                  </a:lnTo>
                  <a:lnTo>
                    <a:pt x="568" y="439"/>
                  </a:lnTo>
                  <a:lnTo>
                    <a:pt x="569" y="441"/>
                  </a:lnTo>
                  <a:lnTo>
                    <a:pt x="569" y="444"/>
                  </a:lnTo>
                  <a:lnTo>
                    <a:pt x="571" y="445"/>
                  </a:lnTo>
                  <a:lnTo>
                    <a:pt x="574" y="447"/>
                  </a:lnTo>
                  <a:lnTo>
                    <a:pt x="580" y="448"/>
                  </a:lnTo>
                  <a:lnTo>
                    <a:pt x="594" y="451"/>
                  </a:lnTo>
                  <a:lnTo>
                    <a:pt x="594" y="452"/>
                  </a:lnTo>
                  <a:lnTo>
                    <a:pt x="595" y="454"/>
                  </a:lnTo>
                  <a:lnTo>
                    <a:pt x="597" y="455"/>
                  </a:lnTo>
                  <a:lnTo>
                    <a:pt x="599" y="455"/>
                  </a:lnTo>
                  <a:lnTo>
                    <a:pt x="608" y="456"/>
                  </a:lnTo>
                  <a:lnTo>
                    <a:pt x="618" y="456"/>
                  </a:lnTo>
                  <a:lnTo>
                    <a:pt x="623" y="455"/>
                  </a:lnTo>
                  <a:lnTo>
                    <a:pt x="629" y="454"/>
                  </a:lnTo>
                  <a:lnTo>
                    <a:pt x="630" y="453"/>
                  </a:lnTo>
                  <a:lnTo>
                    <a:pt x="632" y="452"/>
                  </a:lnTo>
                  <a:lnTo>
                    <a:pt x="633" y="450"/>
                  </a:lnTo>
                  <a:lnTo>
                    <a:pt x="633" y="449"/>
                  </a:lnTo>
                  <a:lnTo>
                    <a:pt x="635" y="447"/>
                  </a:lnTo>
                  <a:lnTo>
                    <a:pt x="633" y="445"/>
                  </a:lnTo>
                  <a:lnTo>
                    <a:pt x="633" y="443"/>
                  </a:lnTo>
                  <a:lnTo>
                    <a:pt x="632" y="441"/>
                  </a:lnTo>
                  <a:lnTo>
                    <a:pt x="630" y="437"/>
                  </a:lnTo>
                  <a:lnTo>
                    <a:pt x="627" y="433"/>
                  </a:lnTo>
                  <a:lnTo>
                    <a:pt x="619" y="426"/>
                  </a:lnTo>
                  <a:lnTo>
                    <a:pt x="613" y="422"/>
                  </a:lnTo>
                  <a:lnTo>
                    <a:pt x="610" y="417"/>
                  </a:lnTo>
                  <a:lnTo>
                    <a:pt x="607" y="416"/>
                  </a:lnTo>
                  <a:lnTo>
                    <a:pt x="604" y="414"/>
                  </a:lnTo>
                  <a:lnTo>
                    <a:pt x="599" y="413"/>
                  </a:lnTo>
                  <a:lnTo>
                    <a:pt x="597" y="413"/>
                  </a:lnTo>
                  <a:lnTo>
                    <a:pt x="595" y="411"/>
                  </a:lnTo>
                  <a:lnTo>
                    <a:pt x="594" y="410"/>
                  </a:lnTo>
                  <a:lnTo>
                    <a:pt x="591" y="409"/>
                  </a:lnTo>
                  <a:lnTo>
                    <a:pt x="590" y="405"/>
                  </a:lnTo>
                  <a:lnTo>
                    <a:pt x="588" y="401"/>
                  </a:lnTo>
                  <a:lnTo>
                    <a:pt x="587" y="391"/>
                  </a:lnTo>
                  <a:lnTo>
                    <a:pt x="585" y="382"/>
                  </a:lnTo>
                  <a:lnTo>
                    <a:pt x="583" y="376"/>
                  </a:lnTo>
                  <a:lnTo>
                    <a:pt x="582" y="369"/>
                  </a:lnTo>
                  <a:lnTo>
                    <a:pt x="580" y="363"/>
                  </a:lnTo>
                  <a:lnTo>
                    <a:pt x="580" y="357"/>
                  </a:lnTo>
                  <a:lnTo>
                    <a:pt x="579" y="342"/>
                  </a:lnTo>
                  <a:lnTo>
                    <a:pt x="579" y="330"/>
                  </a:lnTo>
                  <a:lnTo>
                    <a:pt x="580" y="327"/>
                  </a:lnTo>
                  <a:lnTo>
                    <a:pt x="580" y="324"/>
                  </a:lnTo>
                  <a:lnTo>
                    <a:pt x="582" y="323"/>
                  </a:lnTo>
                  <a:lnTo>
                    <a:pt x="583" y="321"/>
                  </a:lnTo>
                  <a:lnTo>
                    <a:pt x="587" y="319"/>
                  </a:lnTo>
                  <a:lnTo>
                    <a:pt x="593" y="316"/>
                  </a:lnTo>
                  <a:lnTo>
                    <a:pt x="600" y="313"/>
                  </a:lnTo>
                  <a:lnTo>
                    <a:pt x="608" y="310"/>
                  </a:lnTo>
                  <a:lnTo>
                    <a:pt x="612" y="308"/>
                  </a:lnTo>
                  <a:lnTo>
                    <a:pt x="615" y="307"/>
                  </a:lnTo>
                  <a:lnTo>
                    <a:pt x="619" y="304"/>
                  </a:lnTo>
                  <a:lnTo>
                    <a:pt x="622" y="302"/>
                  </a:lnTo>
                  <a:lnTo>
                    <a:pt x="621" y="304"/>
                  </a:lnTo>
                  <a:lnTo>
                    <a:pt x="621" y="304"/>
                  </a:lnTo>
                  <a:lnTo>
                    <a:pt x="622" y="304"/>
                  </a:lnTo>
                  <a:lnTo>
                    <a:pt x="623" y="304"/>
                  </a:lnTo>
                  <a:lnTo>
                    <a:pt x="628" y="304"/>
                  </a:lnTo>
                  <a:lnTo>
                    <a:pt x="629" y="303"/>
                  </a:lnTo>
                  <a:lnTo>
                    <a:pt x="635" y="301"/>
                  </a:lnTo>
                  <a:lnTo>
                    <a:pt x="641" y="301"/>
                  </a:lnTo>
                  <a:lnTo>
                    <a:pt x="642" y="303"/>
                  </a:lnTo>
                  <a:lnTo>
                    <a:pt x="644" y="301"/>
                  </a:lnTo>
                  <a:lnTo>
                    <a:pt x="647" y="297"/>
                  </a:lnTo>
                  <a:lnTo>
                    <a:pt x="649" y="295"/>
                  </a:lnTo>
                  <a:lnTo>
                    <a:pt x="652" y="294"/>
                  </a:lnTo>
                  <a:lnTo>
                    <a:pt x="653" y="294"/>
                  </a:lnTo>
                  <a:lnTo>
                    <a:pt x="655" y="294"/>
                  </a:lnTo>
                  <a:lnTo>
                    <a:pt x="656" y="294"/>
                  </a:lnTo>
                  <a:lnTo>
                    <a:pt x="657" y="295"/>
                  </a:lnTo>
                  <a:lnTo>
                    <a:pt x="658" y="299"/>
                  </a:lnTo>
                  <a:lnTo>
                    <a:pt x="659" y="301"/>
                  </a:lnTo>
                  <a:lnTo>
                    <a:pt x="661" y="306"/>
                  </a:lnTo>
                  <a:lnTo>
                    <a:pt x="661" y="309"/>
                  </a:lnTo>
                  <a:lnTo>
                    <a:pt x="662" y="316"/>
                  </a:lnTo>
                  <a:lnTo>
                    <a:pt x="663" y="324"/>
                  </a:lnTo>
                  <a:lnTo>
                    <a:pt x="664" y="326"/>
                  </a:lnTo>
                  <a:lnTo>
                    <a:pt x="665" y="327"/>
                  </a:lnTo>
                  <a:lnTo>
                    <a:pt x="666" y="327"/>
                  </a:lnTo>
                  <a:lnTo>
                    <a:pt x="668" y="327"/>
                  </a:lnTo>
                  <a:lnTo>
                    <a:pt x="671" y="328"/>
                  </a:lnTo>
                  <a:lnTo>
                    <a:pt x="674" y="328"/>
                  </a:lnTo>
                  <a:lnTo>
                    <a:pt x="675" y="329"/>
                  </a:lnTo>
                  <a:lnTo>
                    <a:pt x="676" y="329"/>
                  </a:lnTo>
                  <a:lnTo>
                    <a:pt x="676" y="331"/>
                  </a:lnTo>
                  <a:lnTo>
                    <a:pt x="676" y="333"/>
                  </a:lnTo>
                  <a:lnTo>
                    <a:pt x="680" y="335"/>
                  </a:lnTo>
                  <a:lnTo>
                    <a:pt x="682" y="336"/>
                  </a:lnTo>
                  <a:lnTo>
                    <a:pt x="685" y="336"/>
                  </a:lnTo>
                  <a:lnTo>
                    <a:pt x="689" y="334"/>
                  </a:lnTo>
                  <a:lnTo>
                    <a:pt x="692" y="333"/>
                  </a:lnTo>
                  <a:lnTo>
                    <a:pt x="696" y="332"/>
                  </a:lnTo>
                  <a:lnTo>
                    <a:pt x="699" y="331"/>
                  </a:lnTo>
                  <a:lnTo>
                    <a:pt x="701" y="331"/>
                  </a:lnTo>
                  <a:lnTo>
                    <a:pt x="703" y="331"/>
                  </a:lnTo>
                  <a:lnTo>
                    <a:pt x="703" y="331"/>
                  </a:lnTo>
                  <a:lnTo>
                    <a:pt x="705" y="333"/>
                  </a:lnTo>
                  <a:lnTo>
                    <a:pt x="706" y="333"/>
                  </a:lnTo>
                  <a:lnTo>
                    <a:pt x="706" y="331"/>
                  </a:lnTo>
                  <a:lnTo>
                    <a:pt x="707" y="329"/>
                  </a:lnTo>
                  <a:lnTo>
                    <a:pt x="710" y="327"/>
                  </a:lnTo>
                  <a:lnTo>
                    <a:pt x="712" y="326"/>
                  </a:lnTo>
                  <a:lnTo>
                    <a:pt x="712" y="323"/>
                  </a:lnTo>
                  <a:lnTo>
                    <a:pt x="713" y="318"/>
                  </a:lnTo>
                  <a:lnTo>
                    <a:pt x="715" y="319"/>
                  </a:lnTo>
                  <a:lnTo>
                    <a:pt x="717" y="318"/>
                  </a:lnTo>
                  <a:lnTo>
                    <a:pt x="720" y="317"/>
                  </a:lnTo>
                  <a:lnTo>
                    <a:pt x="723" y="315"/>
                  </a:lnTo>
                  <a:lnTo>
                    <a:pt x="727" y="309"/>
                  </a:lnTo>
                  <a:lnTo>
                    <a:pt x="731" y="302"/>
                  </a:lnTo>
                  <a:lnTo>
                    <a:pt x="734" y="293"/>
                  </a:lnTo>
                  <a:lnTo>
                    <a:pt x="737" y="287"/>
                  </a:lnTo>
                  <a:lnTo>
                    <a:pt x="739" y="285"/>
                  </a:lnTo>
                  <a:lnTo>
                    <a:pt x="740" y="284"/>
                  </a:lnTo>
                  <a:lnTo>
                    <a:pt x="741" y="283"/>
                  </a:lnTo>
                  <a:lnTo>
                    <a:pt x="742" y="283"/>
                  </a:lnTo>
                  <a:lnTo>
                    <a:pt x="743" y="282"/>
                  </a:lnTo>
                  <a:lnTo>
                    <a:pt x="744" y="279"/>
                  </a:lnTo>
                  <a:lnTo>
                    <a:pt x="746" y="278"/>
                  </a:lnTo>
                  <a:lnTo>
                    <a:pt x="746" y="276"/>
                  </a:lnTo>
                  <a:lnTo>
                    <a:pt x="746" y="275"/>
                  </a:lnTo>
                  <a:lnTo>
                    <a:pt x="744" y="275"/>
                  </a:lnTo>
                  <a:lnTo>
                    <a:pt x="748" y="276"/>
                  </a:lnTo>
                  <a:lnTo>
                    <a:pt x="752" y="276"/>
                  </a:lnTo>
                  <a:lnTo>
                    <a:pt x="753" y="273"/>
                  </a:lnTo>
                  <a:lnTo>
                    <a:pt x="755" y="271"/>
                  </a:lnTo>
                  <a:lnTo>
                    <a:pt x="755" y="271"/>
                  </a:lnTo>
                  <a:lnTo>
                    <a:pt x="756" y="271"/>
                  </a:lnTo>
                  <a:lnTo>
                    <a:pt x="757" y="270"/>
                  </a:lnTo>
                  <a:lnTo>
                    <a:pt x="757" y="269"/>
                  </a:lnTo>
                  <a:lnTo>
                    <a:pt x="758" y="267"/>
                  </a:lnTo>
                  <a:lnTo>
                    <a:pt x="759" y="264"/>
                  </a:lnTo>
                  <a:lnTo>
                    <a:pt x="759" y="258"/>
                  </a:lnTo>
                  <a:lnTo>
                    <a:pt x="759" y="254"/>
                  </a:lnTo>
                  <a:lnTo>
                    <a:pt x="762" y="258"/>
                  </a:lnTo>
                  <a:lnTo>
                    <a:pt x="765" y="260"/>
                  </a:lnTo>
                  <a:lnTo>
                    <a:pt x="766" y="258"/>
                  </a:lnTo>
                  <a:lnTo>
                    <a:pt x="767" y="254"/>
                  </a:lnTo>
                  <a:lnTo>
                    <a:pt x="771" y="258"/>
                  </a:lnTo>
                  <a:lnTo>
                    <a:pt x="773" y="261"/>
                  </a:lnTo>
                  <a:lnTo>
                    <a:pt x="775" y="256"/>
                  </a:lnTo>
                  <a:lnTo>
                    <a:pt x="776" y="249"/>
                  </a:lnTo>
                  <a:lnTo>
                    <a:pt x="777" y="244"/>
                  </a:lnTo>
                  <a:lnTo>
                    <a:pt x="779" y="237"/>
                  </a:lnTo>
                  <a:lnTo>
                    <a:pt x="780" y="231"/>
                  </a:lnTo>
                  <a:lnTo>
                    <a:pt x="781" y="223"/>
                  </a:lnTo>
                  <a:lnTo>
                    <a:pt x="782" y="219"/>
                  </a:lnTo>
                  <a:lnTo>
                    <a:pt x="783" y="216"/>
                  </a:lnTo>
                  <a:lnTo>
                    <a:pt x="783" y="212"/>
                  </a:lnTo>
                  <a:lnTo>
                    <a:pt x="783" y="208"/>
                  </a:lnTo>
                  <a:lnTo>
                    <a:pt x="783" y="204"/>
                  </a:lnTo>
                  <a:lnTo>
                    <a:pt x="781" y="199"/>
                  </a:lnTo>
                  <a:lnTo>
                    <a:pt x="780" y="195"/>
                  </a:lnTo>
                  <a:lnTo>
                    <a:pt x="778" y="191"/>
                  </a:lnTo>
                  <a:lnTo>
                    <a:pt x="777" y="186"/>
                  </a:lnTo>
                  <a:lnTo>
                    <a:pt x="776" y="182"/>
                  </a:lnTo>
                  <a:lnTo>
                    <a:pt x="775" y="176"/>
                  </a:lnTo>
                  <a:lnTo>
                    <a:pt x="774" y="172"/>
                  </a:lnTo>
                  <a:lnTo>
                    <a:pt x="775" y="165"/>
                  </a:lnTo>
                  <a:lnTo>
                    <a:pt x="775" y="157"/>
                  </a:lnTo>
                  <a:lnTo>
                    <a:pt x="776" y="149"/>
                  </a:lnTo>
                  <a:lnTo>
                    <a:pt x="776" y="141"/>
                  </a:lnTo>
                  <a:lnTo>
                    <a:pt x="775" y="141"/>
                  </a:lnTo>
                  <a:lnTo>
                    <a:pt x="774" y="133"/>
                  </a:lnTo>
                  <a:lnTo>
                    <a:pt x="774" y="124"/>
                  </a:lnTo>
                  <a:lnTo>
                    <a:pt x="775" y="116"/>
                  </a:lnTo>
                  <a:lnTo>
                    <a:pt x="775" y="109"/>
                  </a:lnTo>
                  <a:lnTo>
                    <a:pt x="774" y="104"/>
                  </a:lnTo>
                  <a:lnTo>
                    <a:pt x="773" y="99"/>
                  </a:lnTo>
                  <a:lnTo>
                    <a:pt x="772" y="95"/>
                  </a:lnTo>
                  <a:lnTo>
                    <a:pt x="771" y="91"/>
                  </a:lnTo>
                  <a:lnTo>
                    <a:pt x="766" y="81"/>
                  </a:lnTo>
                  <a:lnTo>
                    <a:pt x="761" y="74"/>
                  </a:lnTo>
                  <a:lnTo>
                    <a:pt x="759" y="71"/>
                  </a:lnTo>
                  <a:lnTo>
                    <a:pt x="755" y="68"/>
                  </a:lnTo>
                  <a:lnTo>
                    <a:pt x="754" y="65"/>
                  </a:lnTo>
                  <a:lnTo>
                    <a:pt x="752" y="62"/>
                  </a:lnTo>
                  <a:lnTo>
                    <a:pt x="750" y="60"/>
                  </a:lnTo>
                  <a:lnTo>
                    <a:pt x="747" y="59"/>
                  </a:lnTo>
                  <a:lnTo>
                    <a:pt x="744" y="59"/>
                  </a:lnTo>
                  <a:lnTo>
                    <a:pt x="742" y="59"/>
                  </a:lnTo>
                  <a:lnTo>
                    <a:pt x="736" y="61"/>
                  </a:lnTo>
                  <a:lnTo>
                    <a:pt x="730" y="61"/>
                  </a:lnTo>
                  <a:lnTo>
                    <a:pt x="728" y="61"/>
                  </a:lnTo>
                  <a:lnTo>
                    <a:pt x="726" y="61"/>
                  </a:lnTo>
                  <a:lnTo>
                    <a:pt x="723" y="60"/>
                  </a:lnTo>
                  <a:lnTo>
                    <a:pt x="720" y="59"/>
                  </a:lnTo>
                  <a:lnTo>
                    <a:pt x="714" y="55"/>
                  </a:lnTo>
                  <a:lnTo>
                    <a:pt x="710" y="54"/>
                  </a:lnTo>
                  <a:lnTo>
                    <a:pt x="707" y="54"/>
                  </a:lnTo>
                  <a:lnTo>
                    <a:pt x="705" y="54"/>
                  </a:lnTo>
                  <a:lnTo>
                    <a:pt x="703" y="54"/>
                  </a:lnTo>
                  <a:lnTo>
                    <a:pt x="701" y="55"/>
                  </a:lnTo>
                  <a:lnTo>
                    <a:pt x="695" y="57"/>
                  </a:lnTo>
                  <a:lnTo>
                    <a:pt x="691" y="59"/>
                  </a:lnTo>
                  <a:lnTo>
                    <a:pt x="686" y="59"/>
                  </a:lnTo>
                  <a:lnTo>
                    <a:pt x="680" y="60"/>
                  </a:lnTo>
                  <a:lnTo>
                    <a:pt x="677" y="61"/>
                  </a:lnTo>
                  <a:lnTo>
                    <a:pt x="674" y="62"/>
                  </a:lnTo>
                  <a:lnTo>
                    <a:pt x="668" y="63"/>
                  </a:lnTo>
                  <a:lnTo>
                    <a:pt x="663" y="62"/>
                  </a:lnTo>
                  <a:lnTo>
                    <a:pt x="658" y="61"/>
                  </a:lnTo>
                  <a:lnTo>
                    <a:pt x="654" y="60"/>
                  </a:lnTo>
                  <a:lnTo>
                    <a:pt x="648" y="55"/>
                  </a:lnTo>
                  <a:lnTo>
                    <a:pt x="644" y="52"/>
                  </a:lnTo>
                  <a:lnTo>
                    <a:pt x="641" y="50"/>
                  </a:lnTo>
                  <a:lnTo>
                    <a:pt x="639" y="49"/>
                  </a:lnTo>
                  <a:lnTo>
                    <a:pt x="636" y="47"/>
                  </a:lnTo>
                  <a:lnTo>
                    <a:pt x="633" y="46"/>
                  </a:lnTo>
                  <a:lnTo>
                    <a:pt x="632" y="49"/>
                  </a:lnTo>
                  <a:lnTo>
                    <a:pt x="632" y="45"/>
                  </a:lnTo>
                  <a:lnTo>
                    <a:pt x="632" y="41"/>
                  </a:lnTo>
                  <a:lnTo>
                    <a:pt x="631" y="38"/>
                  </a:lnTo>
                  <a:lnTo>
                    <a:pt x="630" y="37"/>
                  </a:lnTo>
                  <a:lnTo>
                    <a:pt x="629" y="36"/>
                  </a:lnTo>
                  <a:lnTo>
                    <a:pt x="628" y="35"/>
                  </a:lnTo>
                  <a:lnTo>
                    <a:pt x="624" y="37"/>
                  </a:lnTo>
                  <a:lnTo>
                    <a:pt x="622" y="36"/>
                  </a:lnTo>
                  <a:lnTo>
                    <a:pt x="621" y="33"/>
                  </a:lnTo>
                  <a:lnTo>
                    <a:pt x="620" y="32"/>
                  </a:lnTo>
                  <a:lnTo>
                    <a:pt x="618" y="30"/>
                  </a:lnTo>
                  <a:lnTo>
                    <a:pt x="615" y="29"/>
                  </a:lnTo>
                  <a:lnTo>
                    <a:pt x="613" y="29"/>
                  </a:lnTo>
                  <a:lnTo>
                    <a:pt x="612" y="29"/>
                  </a:lnTo>
                  <a:lnTo>
                    <a:pt x="611" y="29"/>
                  </a:lnTo>
                  <a:lnTo>
                    <a:pt x="611" y="28"/>
                  </a:lnTo>
                  <a:lnTo>
                    <a:pt x="610" y="26"/>
                  </a:lnTo>
                  <a:lnTo>
                    <a:pt x="608" y="28"/>
                  </a:lnTo>
                  <a:lnTo>
                    <a:pt x="604" y="25"/>
                  </a:lnTo>
                  <a:lnTo>
                    <a:pt x="599" y="21"/>
                  </a:lnTo>
                  <a:lnTo>
                    <a:pt x="594" y="17"/>
                  </a:lnTo>
                  <a:lnTo>
                    <a:pt x="589" y="13"/>
                  </a:lnTo>
                  <a:lnTo>
                    <a:pt x="587" y="14"/>
                  </a:lnTo>
                  <a:lnTo>
                    <a:pt x="584" y="14"/>
                  </a:lnTo>
                  <a:lnTo>
                    <a:pt x="581" y="14"/>
                  </a:lnTo>
                  <a:lnTo>
                    <a:pt x="577" y="13"/>
                  </a:lnTo>
                  <a:lnTo>
                    <a:pt x="570" y="9"/>
                  </a:lnTo>
                  <a:lnTo>
                    <a:pt x="564" y="7"/>
                  </a:lnTo>
                  <a:lnTo>
                    <a:pt x="564" y="11"/>
                  </a:lnTo>
                  <a:lnTo>
                    <a:pt x="556" y="8"/>
                  </a:lnTo>
                  <a:lnTo>
                    <a:pt x="547" y="8"/>
                  </a:lnTo>
                  <a:lnTo>
                    <a:pt x="546" y="11"/>
                  </a:lnTo>
                  <a:lnTo>
                    <a:pt x="535" y="12"/>
                  </a:lnTo>
                  <a:lnTo>
                    <a:pt x="523" y="12"/>
                  </a:lnTo>
                  <a:lnTo>
                    <a:pt x="517" y="12"/>
                  </a:lnTo>
                  <a:lnTo>
                    <a:pt x="512" y="12"/>
                  </a:lnTo>
                  <a:lnTo>
                    <a:pt x="505" y="11"/>
                  </a:lnTo>
                  <a:lnTo>
                    <a:pt x="499" y="9"/>
                  </a:lnTo>
                  <a:lnTo>
                    <a:pt x="491" y="7"/>
                  </a:lnTo>
                  <a:lnTo>
                    <a:pt x="481" y="5"/>
                  </a:lnTo>
                  <a:lnTo>
                    <a:pt x="471" y="5"/>
                  </a:lnTo>
                  <a:lnTo>
                    <a:pt x="462" y="4"/>
                  </a:lnTo>
                  <a:lnTo>
                    <a:pt x="452" y="3"/>
                  </a:lnTo>
                  <a:lnTo>
                    <a:pt x="445" y="2"/>
                  </a:lnTo>
                  <a:lnTo>
                    <a:pt x="438" y="1"/>
                  </a:lnTo>
                  <a:lnTo>
                    <a:pt x="429" y="0"/>
                  </a:lnTo>
                  <a:lnTo>
                    <a:pt x="429" y="4"/>
                  </a:lnTo>
                  <a:lnTo>
                    <a:pt x="424" y="5"/>
                  </a:lnTo>
                  <a:lnTo>
                    <a:pt x="418" y="5"/>
                  </a:lnTo>
                  <a:lnTo>
                    <a:pt x="413" y="9"/>
                  </a:lnTo>
                  <a:lnTo>
                    <a:pt x="408" y="11"/>
                  </a:lnTo>
                  <a:lnTo>
                    <a:pt x="405" y="11"/>
                  </a:lnTo>
                  <a:lnTo>
                    <a:pt x="400" y="11"/>
                  </a:lnTo>
                  <a:lnTo>
                    <a:pt x="397" y="11"/>
                  </a:lnTo>
                  <a:lnTo>
                    <a:pt x="397" y="12"/>
                  </a:lnTo>
                  <a:lnTo>
                    <a:pt x="393" y="12"/>
                  </a:lnTo>
                  <a:lnTo>
                    <a:pt x="390" y="11"/>
                  </a:lnTo>
                  <a:lnTo>
                    <a:pt x="390" y="12"/>
                  </a:lnTo>
                  <a:lnTo>
                    <a:pt x="389" y="12"/>
                  </a:lnTo>
                  <a:lnTo>
                    <a:pt x="386" y="12"/>
                  </a:lnTo>
                  <a:lnTo>
                    <a:pt x="385" y="12"/>
                  </a:lnTo>
                  <a:lnTo>
                    <a:pt x="384" y="11"/>
                  </a:lnTo>
                  <a:lnTo>
                    <a:pt x="382" y="9"/>
                  </a:lnTo>
                  <a:lnTo>
                    <a:pt x="380" y="13"/>
                  </a:lnTo>
                  <a:lnTo>
                    <a:pt x="380" y="14"/>
                  </a:lnTo>
                  <a:lnTo>
                    <a:pt x="377" y="14"/>
                  </a:lnTo>
                  <a:lnTo>
                    <a:pt x="375" y="14"/>
                  </a:lnTo>
                  <a:lnTo>
                    <a:pt x="372" y="14"/>
                  </a:lnTo>
                  <a:lnTo>
                    <a:pt x="365" y="14"/>
                  </a:lnTo>
                  <a:lnTo>
                    <a:pt x="361" y="14"/>
                  </a:lnTo>
                  <a:lnTo>
                    <a:pt x="358" y="16"/>
                  </a:lnTo>
                  <a:lnTo>
                    <a:pt x="357" y="18"/>
                  </a:lnTo>
                  <a:lnTo>
                    <a:pt x="351" y="19"/>
                  </a:lnTo>
                  <a:lnTo>
                    <a:pt x="345" y="19"/>
                  </a:lnTo>
                  <a:lnTo>
                    <a:pt x="345" y="22"/>
                  </a:lnTo>
                  <a:lnTo>
                    <a:pt x="336" y="22"/>
                  </a:lnTo>
                  <a:lnTo>
                    <a:pt x="329" y="21"/>
                  </a:lnTo>
                  <a:lnTo>
                    <a:pt x="329" y="22"/>
                  </a:lnTo>
                  <a:lnTo>
                    <a:pt x="328" y="23"/>
                  </a:lnTo>
                  <a:lnTo>
                    <a:pt x="327" y="24"/>
                  </a:lnTo>
                  <a:lnTo>
                    <a:pt x="325" y="24"/>
                  </a:lnTo>
                  <a:lnTo>
                    <a:pt x="323" y="24"/>
                  </a:lnTo>
                  <a:lnTo>
                    <a:pt x="320" y="23"/>
                  </a:lnTo>
                  <a:lnTo>
                    <a:pt x="320" y="24"/>
                  </a:lnTo>
                  <a:lnTo>
                    <a:pt x="320" y="24"/>
                  </a:lnTo>
                  <a:lnTo>
                    <a:pt x="319" y="25"/>
                  </a:lnTo>
                  <a:lnTo>
                    <a:pt x="318" y="25"/>
                  </a:lnTo>
                  <a:lnTo>
                    <a:pt x="315" y="26"/>
                  </a:lnTo>
                  <a:lnTo>
                    <a:pt x="314" y="27"/>
                  </a:lnTo>
                  <a:lnTo>
                    <a:pt x="310" y="27"/>
                  </a:lnTo>
                  <a:lnTo>
                    <a:pt x="305" y="27"/>
                  </a:lnTo>
                  <a:lnTo>
                    <a:pt x="290" y="30"/>
                  </a:lnTo>
                  <a:lnTo>
                    <a:pt x="276" y="33"/>
                  </a:lnTo>
                  <a:lnTo>
                    <a:pt x="270" y="36"/>
                  </a:lnTo>
                  <a:lnTo>
                    <a:pt x="262" y="37"/>
                  </a:lnTo>
                  <a:lnTo>
                    <a:pt x="255" y="38"/>
                  </a:lnTo>
                  <a:lnTo>
                    <a:pt x="248" y="39"/>
                  </a:lnTo>
                  <a:lnTo>
                    <a:pt x="250" y="43"/>
                  </a:lnTo>
                  <a:lnTo>
                    <a:pt x="242" y="43"/>
                  </a:lnTo>
                  <a:lnTo>
                    <a:pt x="236" y="44"/>
                  </a:lnTo>
                  <a:lnTo>
                    <a:pt x="236" y="45"/>
                  </a:lnTo>
                  <a:lnTo>
                    <a:pt x="236" y="47"/>
                  </a:lnTo>
                  <a:lnTo>
                    <a:pt x="235" y="48"/>
                  </a:lnTo>
                  <a:lnTo>
                    <a:pt x="235" y="49"/>
                  </a:lnTo>
                  <a:lnTo>
                    <a:pt x="232" y="50"/>
                  </a:lnTo>
                  <a:lnTo>
                    <a:pt x="230" y="51"/>
                  </a:lnTo>
                  <a:lnTo>
                    <a:pt x="225" y="54"/>
                  </a:lnTo>
                  <a:lnTo>
                    <a:pt x="219" y="57"/>
                  </a:lnTo>
                  <a:lnTo>
                    <a:pt x="216" y="59"/>
                  </a:lnTo>
                  <a:lnTo>
                    <a:pt x="213" y="60"/>
                  </a:lnTo>
                  <a:lnTo>
                    <a:pt x="209" y="61"/>
                  </a:lnTo>
                  <a:lnTo>
                    <a:pt x="206" y="61"/>
                  </a:lnTo>
                  <a:lnTo>
                    <a:pt x="198" y="62"/>
                  </a:lnTo>
                  <a:lnTo>
                    <a:pt x="190" y="63"/>
                  </a:lnTo>
                  <a:lnTo>
                    <a:pt x="182" y="64"/>
                  </a:lnTo>
                  <a:lnTo>
                    <a:pt x="173" y="66"/>
                  </a:lnTo>
                  <a:lnTo>
                    <a:pt x="164" y="68"/>
                  </a:lnTo>
                  <a:lnTo>
                    <a:pt x="156" y="70"/>
                  </a:lnTo>
                  <a:lnTo>
                    <a:pt x="153" y="72"/>
                  </a:lnTo>
                  <a:lnTo>
                    <a:pt x="150" y="74"/>
                  </a:lnTo>
                  <a:lnTo>
                    <a:pt x="147" y="77"/>
                  </a:lnTo>
                  <a:lnTo>
                    <a:pt x="144" y="79"/>
                  </a:lnTo>
                  <a:lnTo>
                    <a:pt x="142" y="83"/>
                  </a:lnTo>
                  <a:lnTo>
                    <a:pt x="139" y="85"/>
                  </a:lnTo>
                  <a:lnTo>
                    <a:pt x="136" y="86"/>
                  </a:lnTo>
                  <a:lnTo>
                    <a:pt x="132" y="87"/>
                  </a:lnTo>
                  <a:lnTo>
                    <a:pt x="126" y="88"/>
                  </a:lnTo>
                  <a:lnTo>
                    <a:pt x="117" y="89"/>
                  </a:lnTo>
                  <a:lnTo>
                    <a:pt x="110" y="90"/>
                  </a:lnTo>
                  <a:lnTo>
                    <a:pt x="104" y="91"/>
                  </a:lnTo>
                  <a:lnTo>
                    <a:pt x="100" y="91"/>
                  </a:lnTo>
                  <a:lnTo>
                    <a:pt x="97" y="92"/>
                  </a:lnTo>
                  <a:lnTo>
                    <a:pt x="95" y="93"/>
                  </a:lnTo>
                  <a:lnTo>
                    <a:pt x="92" y="94"/>
                  </a:lnTo>
                  <a:lnTo>
                    <a:pt x="87" y="98"/>
                  </a:lnTo>
                  <a:lnTo>
                    <a:pt x="83" y="101"/>
                  </a:lnTo>
                  <a:lnTo>
                    <a:pt x="79" y="107"/>
                  </a:lnTo>
                  <a:lnTo>
                    <a:pt x="73" y="110"/>
                  </a:lnTo>
                  <a:lnTo>
                    <a:pt x="70" y="115"/>
                  </a:lnTo>
                  <a:lnTo>
                    <a:pt x="68" y="119"/>
                  </a:lnTo>
                  <a:lnTo>
                    <a:pt x="66" y="122"/>
                  </a:lnTo>
                  <a:lnTo>
                    <a:pt x="66" y="125"/>
                  </a:lnTo>
                  <a:lnTo>
                    <a:pt x="66" y="129"/>
                  </a:lnTo>
                  <a:lnTo>
                    <a:pt x="66" y="134"/>
                  </a:lnTo>
                  <a:lnTo>
                    <a:pt x="66" y="141"/>
                  </a:lnTo>
                  <a:lnTo>
                    <a:pt x="66" y="148"/>
                  </a:lnTo>
                  <a:lnTo>
                    <a:pt x="66" y="156"/>
                  </a:lnTo>
                  <a:lnTo>
                    <a:pt x="65" y="163"/>
                  </a:lnTo>
                  <a:lnTo>
                    <a:pt x="63" y="169"/>
                  </a:lnTo>
                  <a:lnTo>
                    <a:pt x="60" y="175"/>
                  </a:lnTo>
                  <a:lnTo>
                    <a:pt x="57" y="182"/>
                  </a:lnTo>
                  <a:lnTo>
                    <a:pt x="54" y="188"/>
                  </a:lnTo>
                  <a:lnTo>
                    <a:pt x="49" y="193"/>
                  </a:lnTo>
                  <a:lnTo>
                    <a:pt x="46" y="199"/>
                  </a:lnTo>
                  <a:lnTo>
                    <a:pt x="42" y="205"/>
                  </a:lnTo>
                  <a:lnTo>
                    <a:pt x="38" y="209"/>
                  </a:lnTo>
                  <a:lnTo>
                    <a:pt x="33" y="213"/>
                  </a:lnTo>
                  <a:lnTo>
                    <a:pt x="26" y="217"/>
                  </a:lnTo>
                  <a:lnTo>
                    <a:pt x="21" y="220"/>
                  </a:lnTo>
                  <a:lnTo>
                    <a:pt x="15" y="223"/>
                  </a:lnTo>
                  <a:lnTo>
                    <a:pt x="10" y="225"/>
                  </a:lnTo>
                  <a:lnTo>
                    <a:pt x="4" y="229"/>
                  </a:lnTo>
                  <a:lnTo>
                    <a:pt x="4" y="232"/>
                  </a:lnTo>
                  <a:lnTo>
                    <a:pt x="7" y="233"/>
                  </a:lnTo>
                  <a:lnTo>
                    <a:pt x="9" y="234"/>
                  </a:lnTo>
                  <a:lnTo>
                    <a:pt x="10" y="236"/>
                  </a:lnTo>
                  <a:lnTo>
                    <a:pt x="11" y="239"/>
                  </a:lnTo>
                  <a:lnTo>
                    <a:pt x="6" y="239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46" name="Группа 645"/>
          <p:cNvGrpSpPr/>
          <p:nvPr userDrawn="1"/>
        </p:nvGrpSpPr>
        <p:grpSpPr>
          <a:xfrm>
            <a:off x="7713679" y="1046515"/>
            <a:ext cx="604456" cy="604456"/>
            <a:chOff x="9365294" y="1445188"/>
            <a:chExt cx="604456" cy="604456"/>
          </a:xfrm>
        </p:grpSpPr>
        <p:sp>
          <p:nvSpPr>
            <p:cNvPr id="647" name="Овал 646"/>
            <p:cNvSpPr/>
            <p:nvPr userDrawn="1"/>
          </p:nvSpPr>
          <p:spPr>
            <a:xfrm>
              <a:off x="9365294" y="1445188"/>
              <a:ext cx="604456" cy="604456"/>
            </a:xfrm>
            <a:prstGeom prst="ellipse">
              <a:avLst/>
            </a:prstGeom>
            <a:solidFill>
              <a:srgbClr val="004F9F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48" name="Freeform 12"/>
            <p:cNvSpPr>
              <a:spLocks/>
            </p:cNvSpPr>
            <p:nvPr userDrawn="1"/>
          </p:nvSpPr>
          <p:spPr bwMode="auto">
            <a:xfrm>
              <a:off x="9524260" y="1551595"/>
              <a:ext cx="401424" cy="362123"/>
            </a:xfrm>
            <a:custGeom>
              <a:avLst/>
              <a:gdLst/>
              <a:ahLst/>
              <a:cxnLst>
                <a:cxn ang="0">
                  <a:pos x="5" y="648"/>
                </a:cxn>
                <a:cxn ang="0">
                  <a:pos x="3" y="633"/>
                </a:cxn>
                <a:cxn ang="0">
                  <a:pos x="41" y="564"/>
                </a:cxn>
                <a:cxn ang="0">
                  <a:pos x="140" y="428"/>
                </a:cxn>
                <a:cxn ang="0">
                  <a:pos x="162" y="390"/>
                </a:cxn>
                <a:cxn ang="0">
                  <a:pos x="155" y="380"/>
                </a:cxn>
                <a:cxn ang="0">
                  <a:pos x="153" y="369"/>
                </a:cxn>
                <a:cxn ang="0">
                  <a:pos x="150" y="360"/>
                </a:cxn>
                <a:cxn ang="0">
                  <a:pos x="137" y="347"/>
                </a:cxn>
                <a:cxn ang="0">
                  <a:pos x="123" y="334"/>
                </a:cxn>
                <a:cxn ang="0">
                  <a:pos x="119" y="321"/>
                </a:cxn>
                <a:cxn ang="0">
                  <a:pos x="106" y="307"/>
                </a:cxn>
                <a:cxn ang="0">
                  <a:pos x="103" y="295"/>
                </a:cxn>
                <a:cxn ang="0">
                  <a:pos x="101" y="287"/>
                </a:cxn>
                <a:cxn ang="0">
                  <a:pos x="94" y="278"/>
                </a:cxn>
                <a:cxn ang="0">
                  <a:pos x="97" y="268"/>
                </a:cxn>
                <a:cxn ang="0">
                  <a:pos x="95" y="263"/>
                </a:cxn>
                <a:cxn ang="0">
                  <a:pos x="78" y="250"/>
                </a:cxn>
                <a:cxn ang="0">
                  <a:pos x="74" y="239"/>
                </a:cxn>
                <a:cxn ang="0">
                  <a:pos x="65" y="219"/>
                </a:cxn>
                <a:cxn ang="0">
                  <a:pos x="59" y="190"/>
                </a:cxn>
                <a:cxn ang="0">
                  <a:pos x="49" y="178"/>
                </a:cxn>
                <a:cxn ang="0">
                  <a:pos x="50" y="167"/>
                </a:cxn>
                <a:cxn ang="0">
                  <a:pos x="35" y="150"/>
                </a:cxn>
                <a:cxn ang="0">
                  <a:pos x="21" y="135"/>
                </a:cxn>
                <a:cxn ang="0">
                  <a:pos x="25" y="123"/>
                </a:cxn>
                <a:cxn ang="0">
                  <a:pos x="23" y="102"/>
                </a:cxn>
                <a:cxn ang="0">
                  <a:pos x="19" y="80"/>
                </a:cxn>
                <a:cxn ang="0">
                  <a:pos x="16" y="32"/>
                </a:cxn>
                <a:cxn ang="0">
                  <a:pos x="16" y="2"/>
                </a:cxn>
                <a:cxn ang="0">
                  <a:pos x="34" y="22"/>
                </a:cxn>
                <a:cxn ang="0">
                  <a:pos x="103" y="105"/>
                </a:cxn>
                <a:cxn ang="0">
                  <a:pos x="183" y="172"/>
                </a:cxn>
                <a:cxn ang="0">
                  <a:pos x="199" y="180"/>
                </a:cxn>
                <a:cxn ang="0">
                  <a:pos x="202" y="164"/>
                </a:cxn>
                <a:cxn ang="0">
                  <a:pos x="214" y="87"/>
                </a:cxn>
                <a:cxn ang="0">
                  <a:pos x="230" y="106"/>
                </a:cxn>
                <a:cxn ang="0">
                  <a:pos x="286" y="251"/>
                </a:cxn>
                <a:cxn ang="0">
                  <a:pos x="312" y="287"/>
                </a:cxn>
                <a:cxn ang="0">
                  <a:pos x="383" y="280"/>
                </a:cxn>
                <a:cxn ang="0">
                  <a:pos x="452" y="252"/>
                </a:cxn>
                <a:cxn ang="0">
                  <a:pos x="472" y="251"/>
                </a:cxn>
                <a:cxn ang="0">
                  <a:pos x="503" y="262"/>
                </a:cxn>
                <a:cxn ang="0">
                  <a:pos x="570" y="303"/>
                </a:cxn>
                <a:cxn ang="0">
                  <a:pos x="620" y="312"/>
                </a:cxn>
                <a:cxn ang="0">
                  <a:pos x="700" y="343"/>
                </a:cxn>
                <a:cxn ang="0">
                  <a:pos x="709" y="351"/>
                </a:cxn>
                <a:cxn ang="0">
                  <a:pos x="646" y="328"/>
                </a:cxn>
                <a:cxn ang="0">
                  <a:pos x="593" y="317"/>
                </a:cxn>
                <a:cxn ang="0">
                  <a:pos x="540" y="321"/>
                </a:cxn>
                <a:cxn ang="0">
                  <a:pos x="482" y="363"/>
                </a:cxn>
                <a:cxn ang="0">
                  <a:pos x="430" y="393"/>
                </a:cxn>
                <a:cxn ang="0">
                  <a:pos x="360" y="442"/>
                </a:cxn>
                <a:cxn ang="0">
                  <a:pos x="270" y="481"/>
                </a:cxn>
                <a:cxn ang="0">
                  <a:pos x="217" y="508"/>
                </a:cxn>
                <a:cxn ang="0">
                  <a:pos x="208" y="515"/>
                </a:cxn>
                <a:cxn ang="0">
                  <a:pos x="198" y="509"/>
                </a:cxn>
                <a:cxn ang="0">
                  <a:pos x="188" y="503"/>
                </a:cxn>
                <a:cxn ang="0">
                  <a:pos x="138" y="519"/>
                </a:cxn>
                <a:cxn ang="0">
                  <a:pos x="94" y="560"/>
                </a:cxn>
                <a:cxn ang="0">
                  <a:pos x="47" y="602"/>
                </a:cxn>
                <a:cxn ang="0">
                  <a:pos x="28" y="625"/>
                </a:cxn>
              </a:cxnLst>
              <a:rect l="0" t="0" r="r" b="b"/>
              <a:pathLst>
                <a:path w="717" h="648">
                  <a:moveTo>
                    <a:pt x="18" y="639"/>
                  </a:moveTo>
                  <a:lnTo>
                    <a:pt x="14" y="643"/>
                  </a:lnTo>
                  <a:lnTo>
                    <a:pt x="10" y="646"/>
                  </a:lnTo>
                  <a:lnTo>
                    <a:pt x="8" y="647"/>
                  </a:lnTo>
                  <a:lnTo>
                    <a:pt x="5" y="648"/>
                  </a:lnTo>
                  <a:lnTo>
                    <a:pt x="3" y="648"/>
                  </a:lnTo>
                  <a:lnTo>
                    <a:pt x="0" y="647"/>
                  </a:lnTo>
                  <a:lnTo>
                    <a:pt x="0" y="644"/>
                  </a:lnTo>
                  <a:lnTo>
                    <a:pt x="1" y="639"/>
                  </a:lnTo>
                  <a:lnTo>
                    <a:pt x="3" y="633"/>
                  </a:lnTo>
                  <a:lnTo>
                    <a:pt x="5" y="627"/>
                  </a:lnTo>
                  <a:lnTo>
                    <a:pt x="11" y="614"/>
                  </a:lnTo>
                  <a:lnTo>
                    <a:pt x="20" y="598"/>
                  </a:lnTo>
                  <a:lnTo>
                    <a:pt x="29" y="582"/>
                  </a:lnTo>
                  <a:lnTo>
                    <a:pt x="41" y="564"/>
                  </a:lnTo>
                  <a:lnTo>
                    <a:pt x="52" y="547"/>
                  </a:lnTo>
                  <a:lnTo>
                    <a:pt x="66" y="528"/>
                  </a:lnTo>
                  <a:lnTo>
                    <a:pt x="92" y="491"/>
                  </a:lnTo>
                  <a:lnTo>
                    <a:pt x="118" y="458"/>
                  </a:lnTo>
                  <a:lnTo>
                    <a:pt x="140" y="428"/>
                  </a:lnTo>
                  <a:lnTo>
                    <a:pt x="155" y="406"/>
                  </a:lnTo>
                  <a:lnTo>
                    <a:pt x="159" y="402"/>
                  </a:lnTo>
                  <a:lnTo>
                    <a:pt x="161" y="398"/>
                  </a:lnTo>
                  <a:lnTo>
                    <a:pt x="162" y="393"/>
                  </a:lnTo>
                  <a:lnTo>
                    <a:pt x="162" y="390"/>
                  </a:lnTo>
                  <a:lnTo>
                    <a:pt x="162" y="388"/>
                  </a:lnTo>
                  <a:lnTo>
                    <a:pt x="162" y="387"/>
                  </a:lnTo>
                  <a:lnTo>
                    <a:pt x="160" y="385"/>
                  </a:lnTo>
                  <a:lnTo>
                    <a:pt x="159" y="384"/>
                  </a:lnTo>
                  <a:lnTo>
                    <a:pt x="155" y="380"/>
                  </a:lnTo>
                  <a:lnTo>
                    <a:pt x="153" y="378"/>
                  </a:lnTo>
                  <a:lnTo>
                    <a:pt x="152" y="377"/>
                  </a:lnTo>
                  <a:lnTo>
                    <a:pt x="152" y="375"/>
                  </a:lnTo>
                  <a:lnTo>
                    <a:pt x="152" y="371"/>
                  </a:lnTo>
                  <a:lnTo>
                    <a:pt x="153" y="369"/>
                  </a:lnTo>
                  <a:lnTo>
                    <a:pt x="154" y="367"/>
                  </a:lnTo>
                  <a:lnTo>
                    <a:pt x="154" y="365"/>
                  </a:lnTo>
                  <a:lnTo>
                    <a:pt x="153" y="363"/>
                  </a:lnTo>
                  <a:lnTo>
                    <a:pt x="152" y="362"/>
                  </a:lnTo>
                  <a:lnTo>
                    <a:pt x="150" y="360"/>
                  </a:lnTo>
                  <a:lnTo>
                    <a:pt x="146" y="357"/>
                  </a:lnTo>
                  <a:lnTo>
                    <a:pt x="143" y="356"/>
                  </a:lnTo>
                  <a:lnTo>
                    <a:pt x="141" y="354"/>
                  </a:lnTo>
                  <a:lnTo>
                    <a:pt x="139" y="351"/>
                  </a:lnTo>
                  <a:lnTo>
                    <a:pt x="137" y="347"/>
                  </a:lnTo>
                  <a:lnTo>
                    <a:pt x="135" y="344"/>
                  </a:lnTo>
                  <a:lnTo>
                    <a:pt x="134" y="342"/>
                  </a:lnTo>
                  <a:lnTo>
                    <a:pt x="130" y="340"/>
                  </a:lnTo>
                  <a:lnTo>
                    <a:pt x="126" y="337"/>
                  </a:lnTo>
                  <a:lnTo>
                    <a:pt x="123" y="334"/>
                  </a:lnTo>
                  <a:lnTo>
                    <a:pt x="120" y="331"/>
                  </a:lnTo>
                  <a:lnTo>
                    <a:pt x="119" y="330"/>
                  </a:lnTo>
                  <a:lnTo>
                    <a:pt x="118" y="328"/>
                  </a:lnTo>
                  <a:lnTo>
                    <a:pt x="119" y="326"/>
                  </a:lnTo>
                  <a:lnTo>
                    <a:pt x="119" y="321"/>
                  </a:lnTo>
                  <a:lnTo>
                    <a:pt x="118" y="319"/>
                  </a:lnTo>
                  <a:lnTo>
                    <a:pt x="116" y="316"/>
                  </a:lnTo>
                  <a:lnTo>
                    <a:pt x="113" y="314"/>
                  </a:lnTo>
                  <a:lnTo>
                    <a:pt x="111" y="312"/>
                  </a:lnTo>
                  <a:lnTo>
                    <a:pt x="106" y="307"/>
                  </a:lnTo>
                  <a:lnTo>
                    <a:pt x="104" y="304"/>
                  </a:lnTo>
                  <a:lnTo>
                    <a:pt x="102" y="300"/>
                  </a:lnTo>
                  <a:lnTo>
                    <a:pt x="102" y="297"/>
                  </a:lnTo>
                  <a:lnTo>
                    <a:pt x="102" y="296"/>
                  </a:lnTo>
                  <a:lnTo>
                    <a:pt x="103" y="295"/>
                  </a:lnTo>
                  <a:lnTo>
                    <a:pt x="103" y="294"/>
                  </a:lnTo>
                  <a:lnTo>
                    <a:pt x="103" y="293"/>
                  </a:lnTo>
                  <a:lnTo>
                    <a:pt x="103" y="292"/>
                  </a:lnTo>
                  <a:lnTo>
                    <a:pt x="102" y="290"/>
                  </a:lnTo>
                  <a:lnTo>
                    <a:pt x="101" y="287"/>
                  </a:lnTo>
                  <a:lnTo>
                    <a:pt x="99" y="284"/>
                  </a:lnTo>
                  <a:lnTo>
                    <a:pt x="99" y="284"/>
                  </a:lnTo>
                  <a:lnTo>
                    <a:pt x="99" y="284"/>
                  </a:lnTo>
                  <a:lnTo>
                    <a:pt x="95" y="280"/>
                  </a:lnTo>
                  <a:lnTo>
                    <a:pt x="94" y="278"/>
                  </a:lnTo>
                  <a:lnTo>
                    <a:pt x="93" y="275"/>
                  </a:lnTo>
                  <a:lnTo>
                    <a:pt x="93" y="272"/>
                  </a:lnTo>
                  <a:lnTo>
                    <a:pt x="94" y="271"/>
                  </a:lnTo>
                  <a:lnTo>
                    <a:pt x="95" y="269"/>
                  </a:lnTo>
                  <a:lnTo>
                    <a:pt x="97" y="268"/>
                  </a:lnTo>
                  <a:lnTo>
                    <a:pt x="98" y="265"/>
                  </a:lnTo>
                  <a:lnTo>
                    <a:pt x="98" y="264"/>
                  </a:lnTo>
                  <a:lnTo>
                    <a:pt x="98" y="263"/>
                  </a:lnTo>
                  <a:lnTo>
                    <a:pt x="97" y="263"/>
                  </a:lnTo>
                  <a:lnTo>
                    <a:pt x="95" y="263"/>
                  </a:lnTo>
                  <a:lnTo>
                    <a:pt x="92" y="261"/>
                  </a:lnTo>
                  <a:lnTo>
                    <a:pt x="90" y="259"/>
                  </a:lnTo>
                  <a:lnTo>
                    <a:pt x="86" y="256"/>
                  </a:lnTo>
                  <a:lnTo>
                    <a:pt x="81" y="254"/>
                  </a:lnTo>
                  <a:lnTo>
                    <a:pt x="78" y="250"/>
                  </a:lnTo>
                  <a:lnTo>
                    <a:pt x="76" y="248"/>
                  </a:lnTo>
                  <a:lnTo>
                    <a:pt x="75" y="245"/>
                  </a:lnTo>
                  <a:lnTo>
                    <a:pt x="74" y="243"/>
                  </a:lnTo>
                  <a:lnTo>
                    <a:pt x="74" y="242"/>
                  </a:lnTo>
                  <a:lnTo>
                    <a:pt x="74" y="239"/>
                  </a:lnTo>
                  <a:lnTo>
                    <a:pt x="75" y="235"/>
                  </a:lnTo>
                  <a:lnTo>
                    <a:pt x="77" y="231"/>
                  </a:lnTo>
                  <a:lnTo>
                    <a:pt x="73" y="227"/>
                  </a:lnTo>
                  <a:lnTo>
                    <a:pt x="70" y="224"/>
                  </a:lnTo>
                  <a:lnTo>
                    <a:pt x="65" y="219"/>
                  </a:lnTo>
                  <a:lnTo>
                    <a:pt x="60" y="214"/>
                  </a:lnTo>
                  <a:lnTo>
                    <a:pt x="58" y="210"/>
                  </a:lnTo>
                  <a:lnTo>
                    <a:pt x="57" y="206"/>
                  </a:lnTo>
                  <a:lnTo>
                    <a:pt x="59" y="195"/>
                  </a:lnTo>
                  <a:lnTo>
                    <a:pt x="59" y="190"/>
                  </a:lnTo>
                  <a:lnTo>
                    <a:pt x="57" y="189"/>
                  </a:lnTo>
                  <a:lnTo>
                    <a:pt x="54" y="187"/>
                  </a:lnTo>
                  <a:lnTo>
                    <a:pt x="52" y="185"/>
                  </a:lnTo>
                  <a:lnTo>
                    <a:pt x="50" y="182"/>
                  </a:lnTo>
                  <a:lnTo>
                    <a:pt x="49" y="178"/>
                  </a:lnTo>
                  <a:lnTo>
                    <a:pt x="48" y="175"/>
                  </a:lnTo>
                  <a:lnTo>
                    <a:pt x="48" y="172"/>
                  </a:lnTo>
                  <a:lnTo>
                    <a:pt x="49" y="169"/>
                  </a:lnTo>
                  <a:lnTo>
                    <a:pt x="50" y="168"/>
                  </a:lnTo>
                  <a:lnTo>
                    <a:pt x="50" y="167"/>
                  </a:lnTo>
                  <a:lnTo>
                    <a:pt x="50" y="165"/>
                  </a:lnTo>
                  <a:lnTo>
                    <a:pt x="49" y="163"/>
                  </a:lnTo>
                  <a:lnTo>
                    <a:pt x="48" y="160"/>
                  </a:lnTo>
                  <a:lnTo>
                    <a:pt x="44" y="156"/>
                  </a:lnTo>
                  <a:lnTo>
                    <a:pt x="35" y="150"/>
                  </a:lnTo>
                  <a:lnTo>
                    <a:pt x="26" y="144"/>
                  </a:lnTo>
                  <a:lnTo>
                    <a:pt x="25" y="142"/>
                  </a:lnTo>
                  <a:lnTo>
                    <a:pt x="23" y="140"/>
                  </a:lnTo>
                  <a:lnTo>
                    <a:pt x="22" y="137"/>
                  </a:lnTo>
                  <a:lnTo>
                    <a:pt x="21" y="135"/>
                  </a:lnTo>
                  <a:lnTo>
                    <a:pt x="21" y="132"/>
                  </a:lnTo>
                  <a:lnTo>
                    <a:pt x="21" y="130"/>
                  </a:lnTo>
                  <a:lnTo>
                    <a:pt x="22" y="127"/>
                  </a:lnTo>
                  <a:lnTo>
                    <a:pt x="24" y="125"/>
                  </a:lnTo>
                  <a:lnTo>
                    <a:pt x="25" y="123"/>
                  </a:lnTo>
                  <a:lnTo>
                    <a:pt x="26" y="119"/>
                  </a:lnTo>
                  <a:lnTo>
                    <a:pt x="27" y="114"/>
                  </a:lnTo>
                  <a:lnTo>
                    <a:pt x="27" y="108"/>
                  </a:lnTo>
                  <a:lnTo>
                    <a:pt x="25" y="105"/>
                  </a:lnTo>
                  <a:lnTo>
                    <a:pt x="23" y="102"/>
                  </a:lnTo>
                  <a:lnTo>
                    <a:pt x="21" y="98"/>
                  </a:lnTo>
                  <a:lnTo>
                    <a:pt x="20" y="93"/>
                  </a:lnTo>
                  <a:lnTo>
                    <a:pt x="19" y="89"/>
                  </a:lnTo>
                  <a:lnTo>
                    <a:pt x="19" y="84"/>
                  </a:lnTo>
                  <a:lnTo>
                    <a:pt x="19" y="80"/>
                  </a:lnTo>
                  <a:lnTo>
                    <a:pt x="20" y="77"/>
                  </a:lnTo>
                  <a:lnTo>
                    <a:pt x="20" y="73"/>
                  </a:lnTo>
                  <a:lnTo>
                    <a:pt x="19" y="64"/>
                  </a:lnTo>
                  <a:lnTo>
                    <a:pt x="18" y="50"/>
                  </a:lnTo>
                  <a:lnTo>
                    <a:pt x="16" y="32"/>
                  </a:lnTo>
                  <a:lnTo>
                    <a:pt x="16" y="21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0"/>
                  </a:lnTo>
                  <a:lnTo>
                    <a:pt x="24" y="9"/>
                  </a:lnTo>
                  <a:lnTo>
                    <a:pt x="34" y="22"/>
                  </a:lnTo>
                  <a:lnTo>
                    <a:pt x="46" y="36"/>
                  </a:lnTo>
                  <a:lnTo>
                    <a:pt x="59" y="53"/>
                  </a:lnTo>
                  <a:lnTo>
                    <a:pt x="74" y="70"/>
                  </a:lnTo>
                  <a:lnTo>
                    <a:pt x="90" y="88"/>
                  </a:lnTo>
                  <a:lnTo>
                    <a:pt x="103" y="105"/>
                  </a:lnTo>
                  <a:lnTo>
                    <a:pt x="117" y="121"/>
                  </a:lnTo>
                  <a:lnTo>
                    <a:pt x="133" y="134"/>
                  </a:lnTo>
                  <a:lnTo>
                    <a:pt x="158" y="154"/>
                  </a:lnTo>
                  <a:lnTo>
                    <a:pt x="171" y="164"/>
                  </a:lnTo>
                  <a:lnTo>
                    <a:pt x="183" y="172"/>
                  </a:lnTo>
                  <a:lnTo>
                    <a:pt x="188" y="176"/>
                  </a:lnTo>
                  <a:lnTo>
                    <a:pt x="192" y="178"/>
                  </a:lnTo>
                  <a:lnTo>
                    <a:pt x="196" y="179"/>
                  </a:lnTo>
                  <a:lnTo>
                    <a:pt x="198" y="180"/>
                  </a:lnTo>
                  <a:lnTo>
                    <a:pt x="199" y="180"/>
                  </a:lnTo>
                  <a:lnTo>
                    <a:pt x="200" y="179"/>
                  </a:lnTo>
                  <a:lnTo>
                    <a:pt x="200" y="178"/>
                  </a:lnTo>
                  <a:lnTo>
                    <a:pt x="200" y="177"/>
                  </a:lnTo>
                  <a:lnTo>
                    <a:pt x="200" y="174"/>
                  </a:lnTo>
                  <a:lnTo>
                    <a:pt x="202" y="164"/>
                  </a:lnTo>
                  <a:lnTo>
                    <a:pt x="205" y="150"/>
                  </a:lnTo>
                  <a:lnTo>
                    <a:pt x="207" y="132"/>
                  </a:lnTo>
                  <a:lnTo>
                    <a:pt x="209" y="115"/>
                  </a:lnTo>
                  <a:lnTo>
                    <a:pt x="212" y="99"/>
                  </a:lnTo>
                  <a:lnTo>
                    <a:pt x="214" y="87"/>
                  </a:lnTo>
                  <a:lnTo>
                    <a:pt x="216" y="79"/>
                  </a:lnTo>
                  <a:lnTo>
                    <a:pt x="218" y="82"/>
                  </a:lnTo>
                  <a:lnTo>
                    <a:pt x="221" y="88"/>
                  </a:lnTo>
                  <a:lnTo>
                    <a:pt x="224" y="96"/>
                  </a:lnTo>
                  <a:lnTo>
                    <a:pt x="230" y="106"/>
                  </a:lnTo>
                  <a:lnTo>
                    <a:pt x="239" y="132"/>
                  </a:lnTo>
                  <a:lnTo>
                    <a:pt x="251" y="164"/>
                  </a:lnTo>
                  <a:lnTo>
                    <a:pt x="264" y="195"/>
                  </a:lnTo>
                  <a:lnTo>
                    <a:pt x="275" y="226"/>
                  </a:lnTo>
                  <a:lnTo>
                    <a:pt x="286" y="251"/>
                  </a:lnTo>
                  <a:lnTo>
                    <a:pt x="293" y="269"/>
                  </a:lnTo>
                  <a:lnTo>
                    <a:pt x="296" y="273"/>
                  </a:lnTo>
                  <a:lnTo>
                    <a:pt x="302" y="279"/>
                  </a:lnTo>
                  <a:lnTo>
                    <a:pt x="306" y="283"/>
                  </a:lnTo>
                  <a:lnTo>
                    <a:pt x="312" y="287"/>
                  </a:lnTo>
                  <a:lnTo>
                    <a:pt x="325" y="295"/>
                  </a:lnTo>
                  <a:lnTo>
                    <a:pt x="335" y="300"/>
                  </a:lnTo>
                  <a:lnTo>
                    <a:pt x="341" y="297"/>
                  </a:lnTo>
                  <a:lnTo>
                    <a:pt x="359" y="290"/>
                  </a:lnTo>
                  <a:lnTo>
                    <a:pt x="383" y="280"/>
                  </a:lnTo>
                  <a:lnTo>
                    <a:pt x="410" y="269"/>
                  </a:lnTo>
                  <a:lnTo>
                    <a:pt x="422" y="264"/>
                  </a:lnTo>
                  <a:lnTo>
                    <a:pt x="433" y="260"/>
                  </a:lnTo>
                  <a:lnTo>
                    <a:pt x="442" y="256"/>
                  </a:lnTo>
                  <a:lnTo>
                    <a:pt x="452" y="252"/>
                  </a:lnTo>
                  <a:lnTo>
                    <a:pt x="456" y="251"/>
                  </a:lnTo>
                  <a:lnTo>
                    <a:pt x="459" y="251"/>
                  </a:lnTo>
                  <a:lnTo>
                    <a:pt x="463" y="251"/>
                  </a:lnTo>
                  <a:lnTo>
                    <a:pt x="467" y="250"/>
                  </a:lnTo>
                  <a:lnTo>
                    <a:pt x="472" y="251"/>
                  </a:lnTo>
                  <a:lnTo>
                    <a:pt x="476" y="251"/>
                  </a:lnTo>
                  <a:lnTo>
                    <a:pt x="480" y="252"/>
                  </a:lnTo>
                  <a:lnTo>
                    <a:pt x="485" y="254"/>
                  </a:lnTo>
                  <a:lnTo>
                    <a:pt x="494" y="257"/>
                  </a:lnTo>
                  <a:lnTo>
                    <a:pt x="503" y="262"/>
                  </a:lnTo>
                  <a:lnTo>
                    <a:pt x="515" y="270"/>
                  </a:lnTo>
                  <a:lnTo>
                    <a:pt x="533" y="284"/>
                  </a:lnTo>
                  <a:lnTo>
                    <a:pt x="552" y="296"/>
                  </a:lnTo>
                  <a:lnTo>
                    <a:pt x="560" y="303"/>
                  </a:lnTo>
                  <a:lnTo>
                    <a:pt x="570" y="303"/>
                  </a:lnTo>
                  <a:lnTo>
                    <a:pt x="579" y="304"/>
                  </a:lnTo>
                  <a:lnTo>
                    <a:pt x="589" y="305"/>
                  </a:lnTo>
                  <a:lnTo>
                    <a:pt x="599" y="306"/>
                  </a:lnTo>
                  <a:lnTo>
                    <a:pt x="609" y="309"/>
                  </a:lnTo>
                  <a:lnTo>
                    <a:pt x="620" y="312"/>
                  </a:lnTo>
                  <a:lnTo>
                    <a:pt x="630" y="314"/>
                  </a:lnTo>
                  <a:lnTo>
                    <a:pt x="641" y="318"/>
                  </a:lnTo>
                  <a:lnTo>
                    <a:pt x="662" y="326"/>
                  </a:lnTo>
                  <a:lnTo>
                    <a:pt x="682" y="335"/>
                  </a:lnTo>
                  <a:lnTo>
                    <a:pt x="700" y="343"/>
                  </a:lnTo>
                  <a:lnTo>
                    <a:pt x="717" y="353"/>
                  </a:lnTo>
                  <a:lnTo>
                    <a:pt x="716" y="353"/>
                  </a:lnTo>
                  <a:lnTo>
                    <a:pt x="714" y="353"/>
                  </a:lnTo>
                  <a:lnTo>
                    <a:pt x="712" y="352"/>
                  </a:lnTo>
                  <a:lnTo>
                    <a:pt x="709" y="351"/>
                  </a:lnTo>
                  <a:lnTo>
                    <a:pt x="703" y="348"/>
                  </a:lnTo>
                  <a:lnTo>
                    <a:pt x="698" y="346"/>
                  </a:lnTo>
                  <a:lnTo>
                    <a:pt x="678" y="338"/>
                  </a:lnTo>
                  <a:lnTo>
                    <a:pt x="658" y="330"/>
                  </a:lnTo>
                  <a:lnTo>
                    <a:pt x="646" y="328"/>
                  </a:lnTo>
                  <a:lnTo>
                    <a:pt x="636" y="323"/>
                  </a:lnTo>
                  <a:lnTo>
                    <a:pt x="625" y="321"/>
                  </a:lnTo>
                  <a:lnTo>
                    <a:pt x="614" y="319"/>
                  </a:lnTo>
                  <a:lnTo>
                    <a:pt x="603" y="318"/>
                  </a:lnTo>
                  <a:lnTo>
                    <a:pt x="593" y="317"/>
                  </a:lnTo>
                  <a:lnTo>
                    <a:pt x="581" y="316"/>
                  </a:lnTo>
                  <a:lnTo>
                    <a:pt x="571" y="317"/>
                  </a:lnTo>
                  <a:lnTo>
                    <a:pt x="560" y="317"/>
                  </a:lnTo>
                  <a:lnTo>
                    <a:pt x="550" y="319"/>
                  </a:lnTo>
                  <a:lnTo>
                    <a:pt x="540" y="321"/>
                  </a:lnTo>
                  <a:lnTo>
                    <a:pt x="530" y="326"/>
                  </a:lnTo>
                  <a:lnTo>
                    <a:pt x="518" y="337"/>
                  </a:lnTo>
                  <a:lnTo>
                    <a:pt x="505" y="347"/>
                  </a:lnTo>
                  <a:lnTo>
                    <a:pt x="493" y="356"/>
                  </a:lnTo>
                  <a:lnTo>
                    <a:pt x="482" y="363"/>
                  </a:lnTo>
                  <a:lnTo>
                    <a:pt x="465" y="371"/>
                  </a:lnTo>
                  <a:lnTo>
                    <a:pt x="459" y="376"/>
                  </a:lnTo>
                  <a:lnTo>
                    <a:pt x="450" y="380"/>
                  </a:lnTo>
                  <a:lnTo>
                    <a:pt x="439" y="386"/>
                  </a:lnTo>
                  <a:lnTo>
                    <a:pt x="430" y="393"/>
                  </a:lnTo>
                  <a:lnTo>
                    <a:pt x="418" y="401"/>
                  </a:lnTo>
                  <a:lnTo>
                    <a:pt x="399" y="415"/>
                  </a:lnTo>
                  <a:lnTo>
                    <a:pt x="378" y="430"/>
                  </a:lnTo>
                  <a:lnTo>
                    <a:pt x="369" y="436"/>
                  </a:lnTo>
                  <a:lnTo>
                    <a:pt x="360" y="442"/>
                  </a:lnTo>
                  <a:lnTo>
                    <a:pt x="350" y="447"/>
                  </a:lnTo>
                  <a:lnTo>
                    <a:pt x="338" y="453"/>
                  </a:lnTo>
                  <a:lnTo>
                    <a:pt x="316" y="462"/>
                  </a:lnTo>
                  <a:lnTo>
                    <a:pt x="292" y="472"/>
                  </a:lnTo>
                  <a:lnTo>
                    <a:pt x="270" y="481"/>
                  </a:lnTo>
                  <a:lnTo>
                    <a:pt x="249" y="489"/>
                  </a:lnTo>
                  <a:lnTo>
                    <a:pt x="240" y="495"/>
                  </a:lnTo>
                  <a:lnTo>
                    <a:pt x="232" y="499"/>
                  </a:lnTo>
                  <a:lnTo>
                    <a:pt x="224" y="503"/>
                  </a:lnTo>
                  <a:lnTo>
                    <a:pt x="217" y="508"/>
                  </a:lnTo>
                  <a:lnTo>
                    <a:pt x="215" y="511"/>
                  </a:lnTo>
                  <a:lnTo>
                    <a:pt x="214" y="513"/>
                  </a:lnTo>
                  <a:lnTo>
                    <a:pt x="212" y="514"/>
                  </a:lnTo>
                  <a:lnTo>
                    <a:pt x="209" y="515"/>
                  </a:lnTo>
                  <a:lnTo>
                    <a:pt x="208" y="515"/>
                  </a:lnTo>
                  <a:lnTo>
                    <a:pt x="206" y="515"/>
                  </a:lnTo>
                  <a:lnTo>
                    <a:pt x="205" y="514"/>
                  </a:lnTo>
                  <a:lnTo>
                    <a:pt x="202" y="514"/>
                  </a:lnTo>
                  <a:lnTo>
                    <a:pt x="200" y="511"/>
                  </a:lnTo>
                  <a:lnTo>
                    <a:pt x="198" y="509"/>
                  </a:lnTo>
                  <a:lnTo>
                    <a:pt x="198" y="507"/>
                  </a:lnTo>
                  <a:lnTo>
                    <a:pt x="198" y="506"/>
                  </a:lnTo>
                  <a:lnTo>
                    <a:pt x="198" y="504"/>
                  </a:lnTo>
                  <a:lnTo>
                    <a:pt x="198" y="503"/>
                  </a:lnTo>
                  <a:lnTo>
                    <a:pt x="188" y="503"/>
                  </a:lnTo>
                  <a:lnTo>
                    <a:pt x="176" y="504"/>
                  </a:lnTo>
                  <a:lnTo>
                    <a:pt x="166" y="506"/>
                  </a:lnTo>
                  <a:lnTo>
                    <a:pt x="157" y="509"/>
                  </a:lnTo>
                  <a:lnTo>
                    <a:pt x="147" y="513"/>
                  </a:lnTo>
                  <a:lnTo>
                    <a:pt x="138" y="519"/>
                  </a:lnTo>
                  <a:lnTo>
                    <a:pt x="129" y="525"/>
                  </a:lnTo>
                  <a:lnTo>
                    <a:pt x="120" y="532"/>
                  </a:lnTo>
                  <a:lnTo>
                    <a:pt x="112" y="540"/>
                  </a:lnTo>
                  <a:lnTo>
                    <a:pt x="102" y="551"/>
                  </a:lnTo>
                  <a:lnTo>
                    <a:pt x="94" y="560"/>
                  </a:lnTo>
                  <a:lnTo>
                    <a:pt x="86" y="570"/>
                  </a:lnTo>
                  <a:lnTo>
                    <a:pt x="75" y="578"/>
                  </a:lnTo>
                  <a:lnTo>
                    <a:pt x="66" y="586"/>
                  </a:lnTo>
                  <a:lnTo>
                    <a:pt x="57" y="595"/>
                  </a:lnTo>
                  <a:lnTo>
                    <a:pt x="47" y="602"/>
                  </a:lnTo>
                  <a:lnTo>
                    <a:pt x="43" y="605"/>
                  </a:lnTo>
                  <a:lnTo>
                    <a:pt x="39" y="610"/>
                  </a:lnTo>
                  <a:lnTo>
                    <a:pt x="34" y="615"/>
                  </a:lnTo>
                  <a:lnTo>
                    <a:pt x="31" y="620"/>
                  </a:lnTo>
                  <a:lnTo>
                    <a:pt x="28" y="625"/>
                  </a:lnTo>
                  <a:lnTo>
                    <a:pt x="25" y="630"/>
                  </a:lnTo>
                  <a:lnTo>
                    <a:pt x="21" y="634"/>
                  </a:lnTo>
                  <a:lnTo>
                    <a:pt x="18" y="6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649" name="Прямоугольник 648"/>
          <p:cNvSpPr/>
          <p:nvPr userDrawn="1"/>
        </p:nvSpPr>
        <p:spPr>
          <a:xfrm>
            <a:off x="560354" y="1641446"/>
            <a:ext cx="2125181" cy="6052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000"/>
              </a:lnSpc>
            </a:pPr>
            <a:r>
              <a:rPr lang="ru-RU" sz="1100" dirty="0" smtClean="0"/>
              <a:t>Сверхсрочная экспресс-доставка документов и мелкогабаритных отправлений:</a:t>
            </a:r>
          </a:p>
          <a:p>
            <a:pPr>
              <a:lnSpc>
                <a:spcPts val="1000"/>
              </a:lnSpc>
            </a:pPr>
            <a:r>
              <a:rPr lang="ru-RU" sz="1100" b="1" dirty="0" smtClean="0">
                <a:solidFill>
                  <a:srgbClr val="EDEDED"/>
                </a:solidFill>
              </a:rPr>
              <a:t>___________________________</a:t>
            </a:r>
          </a:p>
        </p:txBody>
      </p:sp>
      <p:sp>
        <p:nvSpPr>
          <p:cNvPr id="650" name="Прямоугольник 649"/>
          <p:cNvSpPr/>
          <p:nvPr userDrawn="1"/>
        </p:nvSpPr>
        <p:spPr>
          <a:xfrm>
            <a:off x="560354" y="2188236"/>
            <a:ext cx="2125181" cy="36848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доставка до определенного времени: до 13:00 и до 18:00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способ доставки: дверь-дверь, терминал-дверь, дверь-терминал, терминал-терминал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отправления «Гепард» имеют статус приоритетных на всем пути следования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география: 6 000 населенных пунктов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минимальный тарифицируемый вес: 0,5 кг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максимальный физический вес 1 места: 31,5 кг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максимальный объемный вес 1 места: 43,2 кг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максимальный вес по 1 накладной: 31,5 кг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максимальные габариты: 50х50х50 см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максимальное количество мест по 1 накладной: не ограничено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тип вложения: печатная продукция; товары народного потребления (без техники или единичное количество); техника и электроника без ГСМ и без аккумуляторных батарей (АКБ)</a:t>
            </a:r>
          </a:p>
        </p:txBody>
      </p:sp>
      <p:sp>
        <p:nvSpPr>
          <p:cNvPr id="651" name="Прямоугольник 650"/>
          <p:cNvSpPr/>
          <p:nvPr userDrawn="1"/>
        </p:nvSpPr>
        <p:spPr>
          <a:xfrm>
            <a:off x="3030222" y="1641446"/>
            <a:ext cx="2125181" cy="4822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000"/>
              </a:lnSpc>
            </a:pPr>
            <a:r>
              <a:rPr lang="ru-RU" sz="1100" dirty="0" smtClean="0"/>
              <a:t>Доставка грузов и документов по РФ в короткие сроки:</a:t>
            </a:r>
          </a:p>
          <a:p>
            <a:pPr>
              <a:lnSpc>
                <a:spcPts val="1000"/>
              </a:lnSpc>
            </a:pPr>
            <a:r>
              <a:rPr lang="ru-RU" sz="1100" b="1" dirty="0" smtClean="0">
                <a:solidFill>
                  <a:srgbClr val="EDEDED"/>
                </a:solidFill>
              </a:rPr>
              <a:t>___________________________</a:t>
            </a:r>
          </a:p>
        </p:txBody>
      </p:sp>
      <p:sp>
        <p:nvSpPr>
          <p:cNvPr id="652" name="Прямоугольник 651"/>
          <p:cNvSpPr/>
          <p:nvPr userDrawn="1"/>
        </p:nvSpPr>
        <p:spPr>
          <a:xfrm>
            <a:off x="3030222" y="2053598"/>
            <a:ext cx="2125181" cy="36848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способ доставки: дверь-дверь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география: 6 000 населенных пунктов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минимальный тарифицируемый вес: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«Стандарт» – 0,5 кг; «Эконом» – 20 кг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максимальный физический вес 1 места: не ограничен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максимальный объемный вес 1 места: не ограничен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максимальный вес по 1 накладной: не ограничен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максимальные габариты: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сумма измерений 1 места: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«Стандарт»: ≤ 180 см «Эконом»: ≤ 360 см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тип вложения: отправления, содержащие материалы, оборудование и товары, разрешенные к авиа-, авто- или ж/</a:t>
            </a:r>
            <a:r>
              <a:rPr lang="ru-RU" sz="1000" dirty="0" err="1" smtClean="0"/>
              <a:t>д</a:t>
            </a:r>
            <a:r>
              <a:rPr lang="ru-RU" sz="1000" dirty="0" smtClean="0"/>
              <a:t> перевозке: медикаменты и </a:t>
            </a:r>
            <a:r>
              <a:rPr lang="ru-RU" sz="1000" dirty="0" err="1" smtClean="0"/>
              <a:t>БАДы</a:t>
            </a:r>
            <a:r>
              <a:rPr lang="ru-RU" sz="1000" dirty="0" smtClean="0"/>
              <a:t>, косметика и парфюмерия, продукты питания (партия), техника и электроника с ГСМ (партия), опасные грузы, товары народного потребления</a:t>
            </a:r>
          </a:p>
        </p:txBody>
      </p:sp>
      <p:sp>
        <p:nvSpPr>
          <p:cNvPr id="653" name="Прямоугольник 652"/>
          <p:cNvSpPr/>
          <p:nvPr userDrawn="1"/>
        </p:nvSpPr>
        <p:spPr>
          <a:xfrm>
            <a:off x="5504974" y="1641446"/>
            <a:ext cx="2125181" cy="4822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000"/>
              </a:lnSpc>
            </a:pPr>
            <a:r>
              <a:rPr lang="ru-RU" sz="1100" dirty="0" smtClean="0"/>
              <a:t>Доставка крупногабаритных и тяжелых грузов: </a:t>
            </a:r>
          </a:p>
          <a:p>
            <a:pPr>
              <a:lnSpc>
                <a:spcPts val="1000"/>
              </a:lnSpc>
            </a:pPr>
            <a:r>
              <a:rPr lang="ru-RU" sz="1100" b="1" dirty="0" smtClean="0">
                <a:solidFill>
                  <a:srgbClr val="EDEDED"/>
                </a:solidFill>
              </a:rPr>
              <a:t>___________________________</a:t>
            </a:r>
          </a:p>
        </p:txBody>
      </p:sp>
      <p:sp>
        <p:nvSpPr>
          <p:cNvPr id="654" name="Прямоугольник 653"/>
          <p:cNvSpPr/>
          <p:nvPr userDrawn="1"/>
        </p:nvSpPr>
        <p:spPr>
          <a:xfrm>
            <a:off x="5504974" y="2053598"/>
            <a:ext cx="2125181" cy="33001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способ доставки: дверь-дверь, терминал-дверь, дверь-терминал, терминал-терминал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география доставки: 200 населенных пунктов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минимальный тарифицируемый вес: 68 кг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максимальный физический вес 1 места: 1 000 кг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максимальный объемный вес 1 места: 1 000 кг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максимальный вес по 1 накладной: не ограничен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максимальные габариты: сумма измерений всех мест по 1 накладной: ≤ 360 см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тип вложения: любые материалы, оборудование и товары, разрешенные к авиа-, авто-, и ж/</a:t>
            </a:r>
            <a:r>
              <a:rPr lang="ru-RU" sz="1000" dirty="0" err="1" smtClean="0"/>
              <a:t>д</a:t>
            </a:r>
            <a:r>
              <a:rPr lang="ru-RU" sz="1000" dirty="0" smtClean="0"/>
              <a:t> перевозке: медикаменты и </a:t>
            </a:r>
            <a:r>
              <a:rPr lang="ru-RU" sz="1000" dirty="0" err="1" smtClean="0"/>
              <a:t>БАДы</a:t>
            </a:r>
            <a:r>
              <a:rPr lang="ru-RU" sz="1000" dirty="0" smtClean="0"/>
              <a:t>, косметика и парфюмерия, продукты питания (партия), техника и электроника с ГСМ (партия), опасные грузы, товары народного потребления</a:t>
            </a:r>
          </a:p>
        </p:txBody>
      </p:sp>
      <p:sp>
        <p:nvSpPr>
          <p:cNvPr id="655" name="Прямоугольник 654"/>
          <p:cNvSpPr/>
          <p:nvPr userDrawn="1"/>
        </p:nvSpPr>
        <p:spPr>
          <a:xfrm>
            <a:off x="8013818" y="1641446"/>
            <a:ext cx="2125181" cy="4822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000"/>
              </a:lnSpc>
            </a:pPr>
            <a:r>
              <a:rPr lang="ru-RU" sz="1100" dirty="0" smtClean="0"/>
              <a:t>Недорогая экспресс- доставка документов:</a:t>
            </a:r>
          </a:p>
          <a:p>
            <a:pPr>
              <a:lnSpc>
                <a:spcPts val="1000"/>
              </a:lnSpc>
            </a:pPr>
            <a:r>
              <a:rPr lang="ru-RU" sz="1100" b="1" dirty="0" smtClean="0">
                <a:solidFill>
                  <a:srgbClr val="EDEDED"/>
                </a:solidFill>
              </a:rPr>
              <a:t>___________________________</a:t>
            </a:r>
          </a:p>
        </p:txBody>
      </p:sp>
      <p:sp>
        <p:nvSpPr>
          <p:cNvPr id="656" name="Прямоугольник 655"/>
          <p:cNvSpPr/>
          <p:nvPr userDrawn="1"/>
        </p:nvSpPr>
        <p:spPr>
          <a:xfrm>
            <a:off x="8013818" y="2053598"/>
            <a:ext cx="2125181" cy="12482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способ доставки: дверь-дверь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география доставки:170 населенных пунктов РФ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вес – до 0,4 кг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количество мест по 1 накладной – 1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тип вложения: документы и печатная продукция (только на бумажных носителях)</a:t>
            </a:r>
          </a:p>
        </p:txBody>
      </p:sp>
      <p:sp>
        <p:nvSpPr>
          <p:cNvPr id="657" name="Прямоугольник 656"/>
          <p:cNvSpPr/>
          <p:nvPr userDrawn="1"/>
        </p:nvSpPr>
        <p:spPr>
          <a:xfrm>
            <a:off x="488916" y="5986215"/>
            <a:ext cx="1714512" cy="505523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marL="0" algn="r" defTabSz="0" rtl="0">
              <a:lnSpc>
                <a:spcPts val="1600"/>
              </a:lnSpc>
            </a:pPr>
            <a:r>
              <a:rPr lang="ru-RU" sz="2400" b="1" kern="1200" baseline="30000" dirty="0" smtClean="0">
                <a:solidFill>
                  <a:srgbClr val="FF0000"/>
                </a:solidFill>
                <a:latin typeface="+mn-lt"/>
                <a:ea typeface="+mn-ea"/>
                <a:cs typeface="+mn-cs"/>
              </a:rPr>
              <a:t>Дополнительные услуги:</a:t>
            </a:r>
          </a:p>
        </p:txBody>
      </p:sp>
      <p:sp>
        <p:nvSpPr>
          <p:cNvPr id="658" name="Прямоугольник 657"/>
          <p:cNvSpPr/>
          <p:nvPr userDrawn="1"/>
        </p:nvSpPr>
        <p:spPr>
          <a:xfrm>
            <a:off x="2274866" y="5904617"/>
            <a:ext cx="7858180" cy="733534"/>
          </a:xfrm>
          <a:prstGeom prst="rect">
            <a:avLst/>
          </a:prstGeom>
        </p:spPr>
        <p:txBody>
          <a:bodyPr wrap="square" numCol="3" spcCol="252000">
            <a:spAutoFit/>
          </a:bodyPr>
          <a:lstStyle/>
          <a:p>
            <a:pPr marL="180975" indent="-180975">
              <a:lnSpc>
                <a:spcPts val="1000"/>
              </a:lnSpc>
              <a:buClr>
                <a:srgbClr val="FF0000"/>
              </a:buClr>
              <a:buFont typeface="Wingdings" pitchFamily="2" charset="2"/>
              <a:buChar char="ü"/>
            </a:pPr>
            <a:r>
              <a:rPr lang="ru-RU" sz="1000" dirty="0" smtClean="0"/>
              <a:t>доставка «лично в руки»</a:t>
            </a:r>
          </a:p>
          <a:p>
            <a:pPr marL="180975" indent="-180975">
              <a:lnSpc>
                <a:spcPts val="1000"/>
              </a:lnSpc>
              <a:buClr>
                <a:srgbClr val="FF0000"/>
              </a:buClr>
              <a:buFont typeface="Wingdings" pitchFamily="2" charset="2"/>
              <a:buChar char="ü"/>
            </a:pPr>
            <a:r>
              <a:rPr lang="ru-RU" sz="1000" dirty="0" smtClean="0"/>
              <a:t>sms-оповещение отправителя и получателя</a:t>
            </a:r>
          </a:p>
          <a:p>
            <a:pPr marL="180975" indent="-180975">
              <a:lnSpc>
                <a:spcPts val="1000"/>
              </a:lnSpc>
              <a:buClr>
                <a:srgbClr val="FF0000"/>
              </a:buClr>
              <a:buFont typeface="Wingdings" pitchFamily="2" charset="2"/>
              <a:buChar char="ü"/>
            </a:pPr>
            <a:r>
              <a:rPr lang="ru-RU" sz="1000" dirty="0" smtClean="0"/>
              <a:t>возврат сопроводительных документов отправителю</a:t>
            </a:r>
          </a:p>
          <a:p>
            <a:pPr marL="180975" indent="-180975">
              <a:lnSpc>
                <a:spcPts val="1000"/>
              </a:lnSpc>
              <a:buClr>
                <a:srgbClr val="FF0000"/>
              </a:buClr>
              <a:buFont typeface="Wingdings" pitchFamily="2" charset="2"/>
              <a:buChar char="ü"/>
            </a:pPr>
            <a:r>
              <a:rPr lang="ru-RU" sz="1000" dirty="0" smtClean="0"/>
              <a:t>дополнительная упаковка</a:t>
            </a:r>
          </a:p>
          <a:p>
            <a:pPr marL="180975" indent="-180975">
              <a:lnSpc>
                <a:spcPts val="1000"/>
              </a:lnSpc>
              <a:buClr>
                <a:srgbClr val="FF0000"/>
              </a:buClr>
              <a:buFont typeface="Wingdings" pitchFamily="2" charset="2"/>
              <a:buChar char="ü"/>
            </a:pPr>
            <a:r>
              <a:rPr lang="ru-RU" sz="1000" dirty="0" smtClean="0"/>
              <a:t>сбор в другом регионе по заявке клиента</a:t>
            </a:r>
          </a:p>
          <a:p>
            <a:pPr marL="180975" indent="-180975">
              <a:lnSpc>
                <a:spcPts val="1000"/>
              </a:lnSpc>
              <a:buClr>
                <a:srgbClr val="FF0000"/>
              </a:buClr>
              <a:buFont typeface="Wingdings" pitchFamily="2" charset="2"/>
              <a:buChar char="ü"/>
            </a:pPr>
            <a:r>
              <a:rPr lang="ru-RU" sz="1000" dirty="0" smtClean="0"/>
              <a:t>страхование отправлений</a:t>
            </a:r>
            <a:r>
              <a:rPr lang="ru-RU" sz="1000" baseline="0" dirty="0" smtClean="0"/>
              <a:t> </a:t>
            </a:r>
            <a:r>
              <a:rPr lang="ru-RU" sz="1000" dirty="0" smtClean="0"/>
              <a:t>доставка отправлений с объявленной ценностью</a:t>
            </a:r>
          </a:p>
          <a:p>
            <a:pPr marL="180975" indent="-180975">
              <a:lnSpc>
                <a:spcPts val="1000"/>
              </a:lnSpc>
              <a:buClr>
                <a:srgbClr val="FF0000"/>
              </a:buClr>
              <a:buFont typeface="Wingdings" pitchFamily="2" charset="2"/>
              <a:buChar char="ü"/>
            </a:pPr>
            <a:r>
              <a:rPr lang="ru-RU" sz="1000" dirty="0" smtClean="0"/>
              <a:t>индивидуальный контроль доставки</a:t>
            </a:r>
          </a:p>
          <a:p>
            <a:pPr marL="180975" indent="-180975">
              <a:lnSpc>
                <a:spcPts val="1000"/>
              </a:lnSpc>
              <a:buClr>
                <a:srgbClr val="FF0000"/>
              </a:buClr>
              <a:buFont typeface="Wingdings" pitchFamily="2" charset="2"/>
              <a:buChar char="ü"/>
            </a:pPr>
            <a:r>
              <a:rPr lang="ru-RU" sz="1000" dirty="0" smtClean="0"/>
              <a:t>оплата получателем</a:t>
            </a:r>
          </a:p>
          <a:p>
            <a:pPr marL="180975" indent="-180975">
              <a:lnSpc>
                <a:spcPts val="1000"/>
              </a:lnSpc>
              <a:buClr>
                <a:srgbClr val="FF0000"/>
              </a:buClr>
              <a:buFont typeface="Wingdings" pitchFamily="2" charset="2"/>
              <a:buChar char="ü"/>
            </a:pPr>
            <a:r>
              <a:rPr lang="ru-RU" sz="1000" dirty="0" smtClean="0"/>
              <a:t>предварительное согласование</a:t>
            </a:r>
            <a:r>
              <a:rPr lang="ru-RU" sz="1000" baseline="0" dirty="0" smtClean="0"/>
              <a:t> </a:t>
            </a:r>
            <a:r>
              <a:rPr lang="ru-RU" sz="1000" dirty="0" smtClean="0"/>
              <a:t>с получателем даты и времени доставки</a:t>
            </a:r>
            <a:endParaRPr lang="ru-RU" sz="1000" dirty="0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 userDrawn="1">
            <p:ph type="ctrTitle" hasCustomPrompt="1"/>
          </p:nvPr>
        </p:nvSpPr>
        <p:spPr>
          <a:xfrm>
            <a:off x="1774799" y="0"/>
            <a:ext cx="850112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dirty="0" smtClean="0"/>
              <a:t>Решения для сегмента </a:t>
            </a:r>
            <a:r>
              <a:rPr lang="en-US" dirty="0" smtClean="0"/>
              <a:t>B2</a:t>
            </a:r>
            <a:r>
              <a:rPr lang="ru-RU" dirty="0" smtClean="0"/>
              <a:t>В</a:t>
            </a:r>
            <a:endParaRPr lang="ru-RU" dirty="0"/>
          </a:p>
        </p:txBody>
      </p:sp>
      <p:sp>
        <p:nvSpPr>
          <p:cNvPr id="4" name="Номер слайда 5"/>
          <p:cNvSpPr>
            <a:spLocks noGrp="1"/>
          </p:cNvSpPr>
          <p:nvPr userDrawn="1">
            <p:ph type="sldNum" sz="quarter" idx="4"/>
          </p:nvPr>
        </p:nvSpPr>
        <p:spPr>
          <a:xfrm>
            <a:off x="9204352" y="6981693"/>
            <a:ext cx="954378" cy="402567"/>
          </a:xfrm>
          <a:prstGeom prst="rect">
            <a:avLst/>
          </a:prstGeom>
        </p:spPr>
        <p:txBody>
          <a:bodyPr vert="horz" lIns="99569" tIns="49785" rIns="99569" bIns="49785" rtlCol="0" anchor="ctr"/>
          <a:lstStyle>
            <a:lvl1pPr algn="r">
              <a:defRPr sz="1800">
                <a:solidFill>
                  <a:srgbClr val="FF0000"/>
                </a:solidFill>
                <a:latin typeface="Calibri" pitchFamily="34" charset="0"/>
                <a:cs typeface="Calibri" pitchFamily="34" charset="0"/>
              </a:defRPr>
            </a:lvl1pPr>
          </a:lstStyle>
          <a:p>
            <a:fld id="{4F7735C7-5BD9-4968-9052-41100904DB77}" type="slidenum">
              <a:rPr lang="ru-RU" smtClean="0"/>
              <a:pPr/>
              <a:t>‹#›</a:t>
            </a:fld>
            <a:r>
              <a:rPr lang="ru-RU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/00</a:t>
            </a:r>
            <a:endParaRPr lang="ru-RU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628" name="Скругленный прямоугольник 627"/>
          <p:cNvSpPr/>
          <p:nvPr userDrawn="1"/>
        </p:nvSpPr>
        <p:spPr>
          <a:xfrm>
            <a:off x="560353" y="1375166"/>
            <a:ext cx="2916878" cy="3834225"/>
          </a:xfrm>
          <a:prstGeom prst="roundRect">
            <a:avLst>
              <a:gd name="adj" fmla="val 3704"/>
            </a:avLst>
          </a:prstGeom>
          <a:noFill/>
          <a:ln>
            <a:solidFill>
              <a:srgbClr val="EDEDE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29" name="Скругленный прямоугольник 628"/>
          <p:cNvSpPr/>
          <p:nvPr userDrawn="1"/>
        </p:nvSpPr>
        <p:spPr>
          <a:xfrm>
            <a:off x="3944590" y="1375166"/>
            <a:ext cx="2916878" cy="3834225"/>
          </a:xfrm>
          <a:prstGeom prst="roundRect">
            <a:avLst>
              <a:gd name="adj" fmla="val 3704"/>
            </a:avLst>
          </a:prstGeom>
          <a:noFill/>
          <a:ln>
            <a:solidFill>
              <a:srgbClr val="EDEDE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31" name="Скругленный прямоугольник 630"/>
          <p:cNvSpPr/>
          <p:nvPr userDrawn="1"/>
        </p:nvSpPr>
        <p:spPr>
          <a:xfrm>
            <a:off x="7359044" y="1375166"/>
            <a:ext cx="2916878" cy="3834225"/>
          </a:xfrm>
          <a:prstGeom prst="roundRect">
            <a:avLst>
              <a:gd name="adj" fmla="val 3704"/>
            </a:avLst>
          </a:prstGeom>
          <a:noFill/>
          <a:ln>
            <a:solidFill>
              <a:srgbClr val="EDEDE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33" name="Прямоугольник 632"/>
          <p:cNvSpPr/>
          <p:nvPr userDrawn="1"/>
        </p:nvSpPr>
        <p:spPr>
          <a:xfrm>
            <a:off x="560355" y="1170377"/>
            <a:ext cx="2357453" cy="3693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marL="361950" lvl="1" indent="0" algn="l"/>
            <a:r>
              <a:rPr lang="ru-RU" sz="1800" b="1" dirty="0" smtClean="0">
                <a:solidFill>
                  <a:srgbClr val="FF0000"/>
                </a:solidFill>
              </a:rPr>
              <a:t>ГЕПАРД-ОНЛАЙН</a:t>
            </a:r>
            <a:endParaRPr lang="ru-RU" sz="1800" b="1" dirty="0">
              <a:solidFill>
                <a:srgbClr val="FF0000"/>
              </a:solidFill>
            </a:endParaRPr>
          </a:p>
        </p:txBody>
      </p:sp>
      <p:grpSp>
        <p:nvGrpSpPr>
          <p:cNvPr id="3" name="Группа 633"/>
          <p:cNvGrpSpPr/>
          <p:nvPr userDrawn="1"/>
        </p:nvGrpSpPr>
        <p:grpSpPr>
          <a:xfrm>
            <a:off x="274602" y="1065987"/>
            <a:ext cx="604456" cy="604456"/>
            <a:chOff x="6989775" y="1445188"/>
            <a:chExt cx="604456" cy="604456"/>
          </a:xfrm>
        </p:grpSpPr>
        <p:sp>
          <p:nvSpPr>
            <p:cNvPr id="635" name="Овал 634"/>
            <p:cNvSpPr/>
            <p:nvPr userDrawn="1"/>
          </p:nvSpPr>
          <p:spPr>
            <a:xfrm>
              <a:off x="6989775" y="1445188"/>
              <a:ext cx="604456" cy="6044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6" name="Freeform 9"/>
            <p:cNvSpPr>
              <a:spLocks/>
            </p:cNvSpPr>
            <p:nvPr userDrawn="1"/>
          </p:nvSpPr>
          <p:spPr bwMode="auto">
            <a:xfrm>
              <a:off x="7080399" y="1655922"/>
              <a:ext cx="437915" cy="193695"/>
            </a:xfrm>
            <a:custGeom>
              <a:avLst/>
              <a:gdLst/>
              <a:ahLst/>
              <a:cxnLst>
                <a:cxn ang="0">
                  <a:pos x="283" y="107"/>
                </a:cxn>
                <a:cxn ang="0">
                  <a:pos x="347" y="125"/>
                </a:cxn>
                <a:cxn ang="0">
                  <a:pos x="476" y="95"/>
                </a:cxn>
                <a:cxn ang="0">
                  <a:pos x="506" y="74"/>
                </a:cxn>
                <a:cxn ang="0">
                  <a:pos x="520" y="61"/>
                </a:cxn>
                <a:cxn ang="0">
                  <a:pos x="558" y="35"/>
                </a:cxn>
                <a:cxn ang="0">
                  <a:pos x="602" y="17"/>
                </a:cxn>
                <a:cxn ang="0">
                  <a:pos x="628" y="0"/>
                </a:cxn>
                <a:cxn ang="0">
                  <a:pos x="678" y="4"/>
                </a:cxn>
                <a:cxn ang="0">
                  <a:pos x="727" y="19"/>
                </a:cxn>
                <a:cxn ang="0">
                  <a:pos x="744" y="47"/>
                </a:cxn>
                <a:cxn ang="0">
                  <a:pos x="742" y="59"/>
                </a:cxn>
                <a:cxn ang="0">
                  <a:pos x="731" y="77"/>
                </a:cxn>
                <a:cxn ang="0">
                  <a:pos x="689" y="79"/>
                </a:cxn>
                <a:cxn ang="0">
                  <a:pos x="668" y="111"/>
                </a:cxn>
                <a:cxn ang="0">
                  <a:pos x="664" y="135"/>
                </a:cxn>
                <a:cxn ang="0">
                  <a:pos x="706" y="138"/>
                </a:cxn>
                <a:cxn ang="0">
                  <a:pos x="750" y="149"/>
                </a:cxn>
                <a:cxn ang="0">
                  <a:pos x="768" y="152"/>
                </a:cxn>
                <a:cxn ang="0">
                  <a:pos x="783" y="177"/>
                </a:cxn>
                <a:cxn ang="0">
                  <a:pos x="757" y="180"/>
                </a:cxn>
                <a:cxn ang="0">
                  <a:pos x="744" y="171"/>
                </a:cxn>
                <a:cxn ang="0">
                  <a:pos x="721" y="166"/>
                </a:cxn>
                <a:cxn ang="0">
                  <a:pos x="707" y="191"/>
                </a:cxn>
                <a:cxn ang="0">
                  <a:pos x="706" y="229"/>
                </a:cxn>
                <a:cxn ang="0">
                  <a:pos x="689" y="225"/>
                </a:cxn>
                <a:cxn ang="0">
                  <a:pos x="682" y="205"/>
                </a:cxn>
                <a:cxn ang="0">
                  <a:pos x="682" y="197"/>
                </a:cxn>
                <a:cxn ang="0">
                  <a:pos x="671" y="185"/>
                </a:cxn>
                <a:cxn ang="0">
                  <a:pos x="630" y="183"/>
                </a:cxn>
                <a:cxn ang="0">
                  <a:pos x="546" y="210"/>
                </a:cxn>
                <a:cxn ang="0">
                  <a:pos x="482" y="222"/>
                </a:cxn>
                <a:cxn ang="0">
                  <a:pos x="433" y="218"/>
                </a:cxn>
                <a:cxn ang="0">
                  <a:pos x="327" y="220"/>
                </a:cxn>
                <a:cxn ang="0">
                  <a:pos x="278" y="253"/>
                </a:cxn>
                <a:cxn ang="0">
                  <a:pos x="238" y="277"/>
                </a:cxn>
                <a:cxn ang="0">
                  <a:pos x="179" y="310"/>
                </a:cxn>
                <a:cxn ang="0">
                  <a:pos x="134" y="345"/>
                </a:cxn>
                <a:cxn ang="0">
                  <a:pos x="107" y="335"/>
                </a:cxn>
                <a:cxn ang="0">
                  <a:pos x="108" y="322"/>
                </a:cxn>
                <a:cxn ang="0">
                  <a:pos x="130" y="321"/>
                </a:cxn>
                <a:cxn ang="0">
                  <a:pos x="169" y="285"/>
                </a:cxn>
                <a:cxn ang="0">
                  <a:pos x="194" y="266"/>
                </a:cxn>
                <a:cxn ang="0">
                  <a:pos x="113" y="264"/>
                </a:cxn>
                <a:cxn ang="0">
                  <a:pos x="63" y="274"/>
                </a:cxn>
                <a:cxn ang="0">
                  <a:pos x="70" y="252"/>
                </a:cxn>
                <a:cxn ang="0">
                  <a:pos x="86" y="242"/>
                </a:cxn>
                <a:cxn ang="0">
                  <a:pos x="121" y="235"/>
                </a:cxn>
                <a:cxn ang="0">
                  <a:pos x="149" y="226"/>
                </a:cxn>
                <a:cxn ang="0">
                  <a:pos x="192" y="220"/>
                </a:cxn>
                <a:cxn ang="0">
                  <a:pos x="226" y="185"/>
                </a:cxn>
                <a:cxn ang="0">
                  <a:pos x="238" y="154"/>
                </a:cxn>
                <a:cxn ang="0">
                  <a:pos x="229" y="143"/>
                </a:cxn>
                <a:cxn ang="0">
                  <a:pos x="134" y="202"/>
                </a:cxn>
                <a:cxn ang="0">
                  <a:pos x="32" y="236"/>
                </a:cxn>
                <a:cxn ang="0">
                  <a:pos x="0" y="226"/>
                </a:cxn>
                <a:cxn ang="0">
                  <a:pos x="18" y="202"/>
                </a:cxn>
                <a:cxn ang="0">
                  <a:pos x="77" y="196"/>
                </a:cxn>
                <a:cxn ang="0">
                  <a:pos x="170" y="143"/>
                </a:cxn>
              </a:cxnLst>
              <a:rect l="0" t="0" r="r" b="b"/>
              <a:pathLst>
                <a:path w="784" h="345">
                  <a:moveTo>
                    <a:pt x="227" y="111"/>
                  </a:moveTo>
                  <a:lnTo>
                    <a:pt x="229" y="110"/>
                  </a:lnTo>
                  <a:lnTo>
                    <a:pt x="234" y="109"/>
                  </a:lnTo>
                  <a:lnTo>
                    <a:pt x="243" y="107"/>
                  </a:lnTo>
                  <a:lnTo>
                    <a:pt x="255" y="106"/>
                  </a:lnTo>
                  <a:lnTo>
                    <a:pt x="262" y="105"/>
                  </a:lnTo>
                  <a:lnTo>
                    <a:pt x="268" y="105"/>
                  </a:lnTo>
                  <a:lnTo>
                    <a:pt x="276" y="106"/>
                  </a:lnTo>
                  <a:lnTo>
                    <a:pt x="283" y="107"/>
                  </a:lnTo>
                  <a:lnTo>
                    <a:pt x="290" y="108"/>
                  </a:lnTo>
                  <a:lnTo>
                    <a:pt x="298" y="110"/>
                  </a:lnTo>
                  <a:lnTo>
                    <a:pt x="305" y="113"/>
                  </a:lnTo>
                  <a:lnTo>
                    <a:pt x="312" y="117"/>
                  </a:lnTo>
                  <a:lnTo>
                    <a:pt x="316" y="118"/>
                  </a:lnTo>
                  <a:lnTo>
                    <a:pt x="325" y="122"/>
                  </a:lnTo>
                  <a:lnTo>
                    <a:pt x="331" y="123"/>
                  </a:lnTo>
                  <a:lnTo>
                    <a:pt x="338" y="124"/>
                  </a:lnTo>
                  <a:lnTo>
                    <a:pt x="347" y="125"/>
                  </a:lnTo>
                  <a:lnTo>
                    <a:pt x="356" y="126"/>
                  </a:lnTo>
                  <a:lnTo>
                    <a:pt x="367" y="125"/>
                  </a:lnTo>
                  <a:lnTo>
                    <a:pt x="378" y="125"/>
                  </a:lnTo>
                  <a:lnTo>
                    <a:pt x="391" y="123"/>
                  </a:lnTo>
                  <a:lnTo>
                    <a:pt x="405" y="119"/>
                  </a:lnTo>
                  <a:lnTo>
                    <a:pt x="421" y="116"/>
                  </a:lnTo>
                  <a:lnTo>
                    <a:pt x="439" y="110"/>
                  </a:lnTo>
                  <a:lnTo>
                    <a:pt x="457" y="104"/>
                  </a:lnTo>
                  <a:lnTo>
                    <a:pt x="476" y="95"/>
                  </a:lnTo>
                  <a:lnTo>
                    <a:pt x="488" y="89"/>
                  </a:lnTo>
                  <a:lnTo>
                    <a:pt x="491" y="87"/>
                  </a:lnTo>
                  <a:lnTo>
                    <a:pt x="496" y="84"/>
                  </a:lnTo>
                  <a:lnTo>
                    <a:pt x="499" y="83"/>
                  </a:lnTo>
                  <a:lnTo>
                    <a:pt x="501" y="81"/>
                  </a:lnTo>
                  <a:lnTo>
                    <a:pt x="503" y="79"/>
                  </a:lnTo>
                  <a:lnTo>
                    <a:pt x="505" y="77"/>
                  </a:lnTo>
                  <a:lnTo>
                    <a:pt x="505" y="76"/>
                  </a:lnTo>
                  <a:lnTo>
                    <a:pt x="506" y="74"/>
                  </a:lnTo>
                  <a:lnTo>
                    <a:pt x="508" y="72"/>
                  </a:lnTo>
                  <a:lnTo>
                    <a:pt x="509" y="70"/>
                  </a:lnTo>
                  <a:lnTo>
                    <a:pt x="512" y="68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6"/>
                  </a:lnTo>
                  <a:lnTo>
                    <a:pt x="519" y="65"/>
                  </a:lnTo>
                  <a:lnTo>
                    <a:pt x="520" y="64"/>
                  </a:lnTo>
                  <a:lnTo>
                    <a:pt x="520" y="61"/>
                  </a:lnTo>
                  <a:lnTo>
                    <a:pt x="521" y="61"/>
                  </a:lnTo>
                  <a:lnTo>
                    <a:pt x="524" y="53"/>
                  </a:lnTo>
                  <a:lnTo>
                    <a:pt x="528" y="51"/>
                  </a:lnTo>
                  <a:lnTo>
                    <a:pt x="536" y="47"/>
                  </a:lnTo>
                  <a:lnTo>
                    <a:pt x="542" y="44"/>
                  </a:lnTo>
                  <a:lnTo>
                    <a:pt x="544" y="43"/>
                  </a:lnTo>
                  <a:lnTo>
                    <a:pt x="547" y="39"/>
                  </a:lnTo>
                  <a:lnTo>
                    <a:pt x="542" y="35"/>
                  </a:lnTo>
                  <a:lnTo>
                    <a:pt x="558" y="35"/>
                  </a:lnTo>
                  <a:lnTo>
                    <a:pt x="561" y="32"/>
                  </a:lnTo>
                  <a:lnTo>
                    <a:pt x="566" y="29"/>
                  </a:lnTo>
                  <a:lnTo>
                    <a:pt x="569" y="27"/>
                  </a:lnTo>
                  <a:lnTo>
                    <a:pt x="578" y="28"/>
                  </a:lnTo>
                  <a:lnTo>
                    <a:pt x="576" y="23"/>
                  </a:lnTo>
                  <a:lnTo>
                    <a:pt x="585" y="23"/>
                  </a:lnTo>
                  <a:lnTo>
                    <a:pt x="588" y="18"/>
                  </a:lnTo>
                  <a:lnTo>
                    <a:pt x="597" y="18"/>
                  </a:lnTo>
                  <a:lnTo>
                    <a:pt x="602" y="17"/>
                  </a:lnTo>
                  <a:lnTo>
                    <a:pt x="612" y="16"/>
                  </a:lnTo>
                  <a:lnTo>
                    <a:pt x="615" y="15"/>
                  </a:lnTo>
                  <a:lnTo>
                    <a:pt x="615" y="10"/>
                  </a:lnTo>
                  <a:lnTo>
                    <a:pt x="628" y="10"/>
                  </a:lnTo>
                  <a:lnTo>
                    <a:pt x="629" y="6"/>
                  </a:lnTo>
                  <a:lnTo>
                    <a:pt x="625" y="5"/>
                  </a:lnTo>
                  <a:lnTo>
                    <a:pt x="621" y="2"/>
                  </a:lnTo>
                  <a:lnTo>
                    <a:pt x="624" y="2"/>
                  </a:lnTo>
                  <a:lnTo>
                    <a:pt x="628" y="0"/>
                  </a:lnTo>
                  <a:lnTo>
                    <a:pt x="631" y="0"/>
                  </a:lnTo>
                  <a:lnTo>
                    <a:pt x="635" y="2"/>
                  </a:lnTo>
                  <a:lnTo>
                    <a:pt x="641" y="3"/>
                  </a:lnTo>
                  <a:lnTo>
                    <a:pt x="648" y="6"/>
                  </a:lnTo>
                  <a:lnTo>
                    <a:pt x="657" y="5"/>
                  </a:lnTo>
                  <a:lnTo>
                    <a:pt x="663" y="5"/>
                  </a:lnTo>
                  <a:lnTo>
                    <a:pt x="666" y="5"/>
                  </a:lnTo>
                  <a:lnTo>
                    <a:pt x="668" y="5"/>
                  </a:lnTo>
                  <a:lnTo>
                    <a:pt x="678" y="4"/>
                  </a:lnTo>
                  <a:lnTo>
                    <a:pt x="684" y="3"/>
                  </a:lnTo>
                  <a:lnTo>
                    <a:pt x="690" y="6"/>
                  </a:lnTo>
                  <a:lnTo>
                    <a:pt x="695" y="7"/>
                  </a:lnTo>
                  <a:lnTo>
                    <a:pt x="709" y="9"/>
                  </a:lnTo>
                  <a:lnTo>
                    <a:pt x="715" y="11"/>
                  </a:lnTo>
                  <a:lnTo>
                    <a:pt x="721" y="14"/>
                  </a:lnTo>
                  <a:lnTo>
                    <a:pt x="724" y="16"/>
                  </a:lnTo>
                  <a:lnTo>
                    <a:pt x="726" y="17"/>
                  </a:lnTo>
                  <a:lnTo>
                    <a:pt x="727" y="19"/>
                  </a:lnTo>
                  <a:lnTo>
                    <a:pt x="728" y="22"/>
                  </a:lnTo>
                  <a:lnTo>
                    <a:pt x="728" y="26"/>
                  </a:lnTo>
                  <a:lnTo>
                    <a:pt x="730" y="28"/>
                  </a:lnTo>
                  <a:lnTo>
                    <a:pt x="731" y="31"/>
                  </a:lnTo>
                  <a:lnTo>
                    <a:pt x="733" y="33"/>
                  </a:lnTo>
                  <a:lnTo>
                    <a:pt x="736" y="36"/>
                  </a:lnTo>
                  <a:lnTo>
                    <a:pt x="738" y="39"/>
                  </a:lnTo>
                  <a:lnTo>
                    <a:pt x="741" y="42"/>
                  </a:lnTo>
                  <a:lnTo>
                    <a:pt x="744" y="47"/>
                  </a:lnTo>
                  <a:lnTo>
                    <a:pt x="747" y="50"/>
                  </a:lnTo>
                  <a:lnTo>
                    <a:pt x="747" y="52"/>
                  </a:lnTo>
                  <a:lnTo>
                    <a:pt x="747" y="53"/>
                  </a:lnTo>
                  <a:lnTo>
                    <a:pt x="747" y="54"/>
                  </a:lnTo>
                  <a:lnTo>
                    <a:pt x="747" y="54"/>
                  </a:lnTo>
                  <a:lnTo>
                    <a:pt x="745" y="56"/>
                  </a:lnTo>
                  <a:lnTo>
                    <a:pt x="744" y="56"/>
                  </a:lnTo>
                  <a:lnTo>
                    <a:pt x="743" y="58"/>
                  </a:lnTo>
                  <a:lnTo>
                    <a:pt x="742" y="59"/>
                  </a:lnTo>
                  <a:lnTo>
                    <a:pt x="742" y="61"/>
                  </a:lnTo>
                  <a:lnTo>
                    <a:pt x="741" y="64"/>
                  </a:lnTo>
                  <a:lnTo>
                    <a:pt x="739" y="65"/>
                  </a:lnTo>
                  <a:lnTo>
                    <a:pt x="738" y="66"/>
                  </a:lnTo>
                  <a:lnTo>
                    <a:pt x="736" y="67"/>
                  </a:lnTo>
                  <a:lnTo>
                    <a:pt x="735" y="70"/>
                  </a:lnTo>
                  <a:lnTo>
                    <a:pt x="734" y="74"/>
                  </a:lnTo>
                  <a:lnTo>
                    <a:pt x="733" y="76"/>
                  </a:lnTo>
                  <a:lnTo>
                    <a:pt x="731" y="77"/>
                  </a:lnTo>
                  <a:lnTo>
                    <a:pt x="729" y="78"/>
                  </a:lnTo>
                  <a:lnTo>
                    <a:pt x="726" y="79"/>
                  </a:lnTo>
                  <a:lnTo>
                    <a:pt x="717" y="77"/>
                  </a:lnTo>
                  <a:lnTo>
                    <a:pt x="712" y="76"/>
                  </a:lnTo>
                  <a:lnTo>
                    <a:pt x="709" y="75"/>
                  </a:lnTo>
                  <a:lnTo>
                    <a:pt x="706" y="75"/>
                  </a:lnTo>
                  <a:lnTo>
                    <a:pt x="702" y="77"/>
                  </a:lnTo>
                  <a:lnTo>
                    <a:pt x="694" y="79"/>
                  </a:lnTo>
                  <a:lnTo>
                    <a:pt x="689" y="79"/>
                  </a:lnTo>
                  <a:lnTo>
                    <a:pt x="684" y="79"/>
                  </a:lnTo>
                  <a:lnTo>
                    <a:pt x="678" y="78"/>
                  </a:lnTo>
                  <a:lnTo>
                    <a:pt x="670" y="76"/>
                  </a:lnTo>
                  <a:lnTo>
                    <a:pt x="663" y="79"/>
                  </a:lnTo>
                  <a:lnTo>
                    <a:pt x="661" y="79"/>
                  </a:lnTo>
                  <a:lnTo>
                    <a:pt x="663" y="84"/>
                  </a:lnTo>
                  <a:lnTo>
                    <a:pt x="666" y="95"/>
                  </a:lnTo>
                  <a:lnTo>
                    <a:pt x="668" y="104"/>
                  </a:lnTo>
                  <a:lnTo>
                    <a:pt x="668" y="111"/>
                  </a:lnTo>
                  <a:lnTo>
                    <a:pt x="668" y="115"/>
                  </a:lnTo>
                  <a:lnTo>
                    <a:pt x="667" y="118"/>
                  </a:lnTo>
                  <a:lnTo>
                    <a:pt x="666" y="122"/>
                  </a:lnTo>
                  <a:lnTo>
                    <a:pt x="664" y="126"/>
                  </a:lnTo>
                  <a:lnTo>
                    <a:pt x="663" y="128"/>
                  </a:lnTo>
                  <a:lnTo>
                    <a:pt x="663" y="129"/>
                  </a:lnTo>
                  <a:lnTo>
                    <a:pt x="663" y="132"/>
                  </a:lnTo>
                  <a:lnTo>
                    <a:pt x="663" y="133"/>
                  </a:lnTo>
                  <a:lnTo>
                    <a:pt x="664" y="135"/>
                  </a:lnTo>
                  <a:lnTo>
                    <a:pt x="665" y="136"/>
                  </a:lnTo>
                  <a:lnTo>
                    <a:pt x="666" y="137"/>
                  </a:lnTo>
                  <a:lnTo>
                    <a:pt x="668" y="137"/>
                  </a:lnTo>
                  <a:lnTo>
                    <a:pt x="670" y="137"/>
                  </a:lnTo>
                  <a:lnTo>
                    <a:pt x="673" y="137"/>
                  </a:lnTo>
                  <a:lnTo>
                    <a:pt x="682" y="137"/>
                  </a:lnTo>
                  <a:lnTo>
                    <a:pt x="691" y="137"/>
                  </a:lnTo>
                  <a:lnTo>
                    <a:pt x="701" y="138"/>
                  </a:lnTo>
                  <a:lnTo>
                    <a:pt x="706" y="138"/>
                  </a:lnTo>
                  <a:lnTo>
                    <a:pt x="712" y="138"/>
                  </a:lnTo>
                  <a:lnTo>
                    <a:pt x="719" y="137"/>
                  </a:lnTo>
                  <a:lnTo>
                    <a:pt x="723" y="137"/>
                  </a:lnTo>
                  <a:lnTo>
                    <a:pt x="727" y="137"/>
                  </a:lnTo>
                  <a:lnTo>
                    <a:pt x="729" y="138"/>
                  </a:lnTo>
                  <a:lnTo>
                    <a:pt x="731" y="139"/>
                  </a:lnTo>
                  <a:lnTo>
                    <a:pt x="736" y="143"/>
                  </a:lnTo>
                  <a:lnTo>
                    <a:pt x="743" y="146"/>
                  </a:lnTo>
                  <a:lnTo>
                    <a:pt x="750" y="149"/>
                  </a:lnTo>
                  <a:lnTo>
                    <a:pt x="753" y="149"/>
                  </a:lnTo>
                  <a:lnTo>
                    <a:pt x="759" y="149"/>
                  </a:lnTo>
                  <a:lnTo>
                    <a:pt x="761" y="150"/>
                  </a:lnTo>
                  <a:lnTo>
                    <a:pt x="762" y="150"/>
                  </a:lnTo>
                  <a:lnTo>
                    <a:pt x="764" y="149"/>
                  </a:lnTo>
                  <a:lnTo>
                    <a:pt x="765" y="150"/>
                  </a:lnTo>
                  <a:lnTo>
                    <a:pt x="766" y="150"/>
                  </a:lnTo>
                  <a:lnTo>
                    <a:pt x="767" y="151"/>
                  </a:lnTo>
                  <a:lnTo>
                    <a:pt x="768" y="152"/>
                  </a:lnTo>
                  <a:lnTo>
                    <a:pt x="771" y="157"/>
                  </a:lnTo>
                  <a:lnTo>
                    <a:pt x="773" y="158"/>
                  </a:lnTo>
                  <a:lnTo>
                    <a:pt x="776" y="160"/>
                  </a:lnTo>
                  <a:lnTo>
                    <a:pt x="782" y="166"/>
                  </a:lnTo>
                  <a:lnTo>
                    <a:pt x="783" y="168"/>
                  </a:lnTo>
                  <a:lnTo>
                    <a:pt x="783" y="171"/>
                  </a:lnTo>
                  <a:lnTo>
                    <a:pt x="784" y="173"/>
                  </a:lnTo>
                  <a:lnTo>
                    <a:pt x="784" y="175"/>
                  </a:lnTo>
                  <a:lnTo>
                    <a:pt x="783" y="177"/>
                  </a:lnTo>
                  <a:lnTo>
                    <a:pt x="782" y="180"/>
                  </a:lnTo>
                  <a:lnTo>
                    <a:pt x="779" y="181"/>
                  </a:lnTo>
                  <a:lnTo>
                    <a:pt x="776" y="184"/>
                  </a:lnTo>
                  <a:lnTo>
                    <a:pt x="771" y="181"/>
                  </a:lnTo>
                  <a:lnTo>
                    <a:pt x="768" y="180"/>
                  </a:lnTo>
                  <a:lnTo>
                    <a:pt x="766" y="181"/>
                  </a:lnTo>
                  <a:lnTo>
                    <a:pt x="761" y="181"/>
                  </a:lnTo>
                  <a:lnTo>
                    <a:pt x="758" y="181"/>
                  </a:lnTo>
                  <a:lnTo>
                    <a:pt x="757" y="180"/>
                  </a:lnTo>
                  <a:lnTo>
                    <a:pt x="756" y="180"/>
                  </a:lnTo>
                  <a:lnTo>
                    <a:pt x="755" y="179"/>
                  </a:lnTo>
                  <a:lnTo>
                    <a:pt x="755" y="178"/>
                  </a:lnTo>
                  <a:lnTo>
                    <a:pt x="756" y="177"/>
                  </a:lnTo>
                  <a:lnTo>
                    <a:pt x="755" y="176"/>
                  </a:lnTo>
                  <a:lnTo>
                    <a:pt x="753" y="174"/>
                  </a:lnTo>
                  <a:lnTo>
                    <a:pt x="752" y="174"/>
                  </a:lnTo>
                  <a:lnTo>
                    <a:pt x="750" y="173"/>
                  </a:lnTo>
                  <a:lnTo>
                    <a:pt x="744" y="171"/>
                  </a:lnTo>
                  <a:lnTo>
                    <a:pt x="735" y="167"/>
                  </a:lnTo>
                  <a:lnTo>
                    <a:pt x="734" y="168"/>
                  </a:lnTo>
                  <a:lnTo>
                    <a:pt x="733" y="170"/>
                  </a:lnTo>
                  <a:lnTo>
                    <a:pt x="731" y="170"/>
                  </a:lnTo>
                  <a:lnTo>
                    <a:pt x="730" y="170"/>
                  </a:lnTo>
                  <a:lnTo>
                    <a:pt x="728" y="168"/>
                  </a:lnTo>
                  <a:lnTo>
                    <a:pt x="726" y="167"/>
                  </a:lnTo>
                  <a:lnTo>
                    <a:pt x="725" y="167"/>
                  </a:lnTo>
                  <a:lnTo>
                    <a:pt x="721" y="166"/>
                  </a:lnTo>
                  <a:lnTo>
                    <a:pt x="718" y="167"/>
                  </a:lnTo>
                  <a:lnTo>
                    <a:pt x="713" y="167"/>
                  </a:lnTo>
                  <a:lnTo>
                    <a:pt x="703" y="170"/>
                  </a:lnTo>
                  <a:lnTo>
                    <a:pt x="692" y="171"/>
                  </a:lnTo>
                  <a:lnTo>
                    <a:pt x="697" y="178"/>
                  </a:lnTo>
                  <a:lnTo>
                    <a:pt x="701" y="184"/>
                  </a:lnTo>
                  <a:lnTo>
                    <a:pt x="703" y="185"/>
                  </a:lnTo>
                  <a:lnTo>
                    <a:pt x="706" y="188"/>
                  </a:lnTo>
                  <a:lnTo>
                    <a:pt x="707" y="191"/>
                  </a:lnTo>
                  <a:lnTo>
                    <a:pt x="709" y="194"/>
                  </a:lnTo>
                  <a:lnTo>
                    <a:pt x="710" y="196"/>
                  </a:lnTo>
                  <a:lnTo>
                    <a:pt x="709" y="198"/>
                  </a:lnTo>
                  <a:lnTo>
                    <a:pt x="710" y="203"/>
                  </a:lnTo>
                  <a:lnTo>
                    <a:pt x="709" y="210"/>
                  </a:lnTo>
                  <a:lnTo>
                    <a:pt x="708" y="216"/>
                  </a:lnTo>
                  <a:lnTo>
                    <a:pt x="708" y="221"/>
                  </a:lnTo>
                  <a:lnTo>
                    <a:pt x="707" y="225"/>
                  </a:lnTo>
                  <a:lnTo>
                    <a:pt x="706" y="229"/>
                  </a:lnTo>
                  <a:lnTo>
                    <a:pt x="705" y="231"/>
                  </a:lnTo>
                  <a:lnTo>
                    <a:pt x="703" y="232"/>
                  </a:lnTo>
                  <a:lnTo>
                    <a:pt x="701" y="232"/>
                  </a:lnTo>
                  <a:lnTo>
                    <a:pt x="697" y="230"/>
                  </a:lnTo>
                  <a:lnTo>
                    <a:pt x="694" y="228"/>
                  </a:lnTo>
                  <a:lnTo>
                    <a:pt x="692" y="226"/>
                  </a:lnTo>
                  <a:lnTo>
                    <a:pt x="692" y="226"/>
                  </a:lnTo>
                  <a:lnTo>
                    <a:pt x="689" y="226"/>
                  </a:lnTo>
                  <a:lnTo>
                    <a:pt x="689" y="225"/>
                  </a:lnTo>
                  <a:lnTo>
                    <a:pt x="688" y="224"/>
                  </a:lnTo>
                  <a:lnTo>
                    <a:pt x="688" y="223"/>
                  </a:lnTo>
                  <a:lnTo>
                    <a:pt x="688" y="222"/>
                  </a:lnTo>
                  <a:lnTo>
                    <a:pt x="686" y="216"/>
                  </a:lnTo>
                  <a:lnTo>
                    <a:pt x="685" y="210"/>
                  </a:lnTo>
                  <a:lnTo>
                    <a:pt x="684" y="209"/>
                  </a:lnTo>
                  <a:lnTo>
                    <a:pt x="682" y="208"/>
                  </a:lnTo>
                  <a:lnTo>
                    <a:pt x="682" y="206"/>
                  </a:lnTo>
                  <a:lnTo>
                    <a:pt x="682" y="205"/>
                  </a:lnTo>
                  <a:lnTo>
                    <a:pt x="682" y="203"/>
                  </a:lnTo>
                  <a:lnTo>
                    <a:pt x="682" y="202"/>
                  </a:lnTo>
                  <a:lnTo>
                    <a:pt x="684" y="201"/>
                  </a:lnTo>
                  <a:lnTo>
                    <a:pt x="685" y="200"/>
                  </a:lnTo>
                  <a:lnTo>
                    <a:pt x="686" y="200"/>
                  </a:lnTo>
                  <a:lnTo>
                    <a:pt x="686" y="199"/>
                  </a:lnTo>
                  <a:lnTo>
                    <a:pt x="686" y="198"/>
                  </a:lnTo>
                  <a:lnTo>
                    <a:pt x="684" y="197"/>
                  </a:lnTo>
                  <a:lnTo>
                    <a:pt x="682" y="197"/>
                  </a:lnTo>
                  <a:lnTo>
                    <a:pt x="680" y="196"/>
                  </a:lnTo>
                  <a:lnTo>
                    <a:pt x="678" y="195"/>
                  </a:lnTo>
                  <a:lnTo>
                    <a:pt x="676" y="194"/>
                  </a:lnTo>
                  <a:lnTo>
                    <a:pt x="675" y="192"/>
                  </a:lnTo>
                  <a:lnTo>
                    <a:pt x="673" y="188"/>
                  </a:lnTo>
                  <a:lnTo>
                    <a:pt x="673" y="187"/>
                  </a:lnTo>
                  <a:lnTo>
                    <a:pt x="673" y="186"/>
                  </a:lnTo>
                  <a:lnTo>
                    <a:pt x="672" y="186"/>
                  </a:lnTo>
                  <a:lnTo>
                    <a:pt x="671" y="185"/>
                  </a:lnTo>
                  <a:lnTo>
                    <a:pt x="669" y="185"/>
                  </a:lnTo>
                  <a:lnTo>
                    <a:pt x="664" y="183"/>
                  </a:lnTo>
                  <a:lnTo>
                    <a:pt x="661" y="181"/>
                  </a:lnTo>
                  <a:lnTo>
                    <a:pt x="660" y="181"/>
                  </a:lnTo>
                  <a:lnTo>
                    <a:pt x="660" y="180"/>
                  </a:lnTo>
                  <a:lnTo>
                    <a:pt x="660" y="178"/>
                  </a:lnTo>
                  <a:lnTo>
                    <a:pt x="659" y="177"/>
                  </a:lnTo>
                  <a:lnTo>
                    <a:pt x="646" y="180"/>
                  </a:lnTo>
                  <a:lnTo>
                    <a:pt x="630" y="183"/>
                  </a:lnTo>
                  <a:lnTo>
                    <a:pt x="620" y="184"/>
                  </a:lnTo>
                  <a:lnTo>
                    <a:pt x="610" y="185"/>
                  </a:lnTo>
                  <a:lnTo>
                    <a:pt x="599" y="186"/>
                  </a:lnTo>
                  <a:lnTo>
                    <a:pt x="590" y="185"/>
                  </a:lnTo>
                  <a:lnTo>
                    <a:pt x="581" y="192"/>
                  </a:lnTo>
                  <a:lnTo>
                    <a:pt x="567" y="201"/>
                  </a:lnTo>
                  <a:lnTo>
                    <a:pt x="560" y="205"/>
                  </a:lnTo>
                  <a:lnTo>
                    <a:pt x="552" y="208"/>
                  </a:lnTo>
                  <a:lnTo>
                    <a:pt x="546" y="210"/>
                  </a:lnTo>
                  <a:lnTo>
                    <a:pt x="539" y="212"/>
                  </a:lnTo>
                  <a:lnTo>
                    <a:pt x="527" y="214"/>
                  </a:lnTo>
                  <a:lnTo>
                    <a:pt x="524" y="214"/>
                  </a:lnTo>
                  <a:lnTo>
                    <a:pt x="517" y="218"/>
                  </a:lnTo>
                  <a:lnTo>
                    <a:pt x="508" y="220"/>
                  </a:lnTo>
                  <a:lnTo>
                    <a:pt x="508" y="216"/>
                  </a:lnTo>
                  <a:lnTo>
                    <a:pt x="496" y="222"/>
                  </a:lnTo>
                  <a:lnTo>
                    <a:pt x="487" y="224"/>
                  </a:lnTo>
                  <a:lnTo>
                    <a:pt x="482" y="222"/>
                  </a:lnTo>
                  <a:lnTo>
                    <a:pt x="479" y="226"/>
                  </a:lnTo>
                  <a:lnTo>
                    <a:pt x="473" y="224"/>
                  </a:lnTo>
                  <a:lnTo>
                    <a:pt x="467" y="223"/>
                  </a:lnTo>
                  <a:lnTo>
                    <a:pt x="457" y="219"/>
                  </a:lnTo>
                  <a:lnTo>
                    <a:pt x="455" y="222"/>
                  </a:lnTo>
                  <a:lnTo>
                    <a:pt x="447" y="219"/>
                  </a:lnTo>
                  <a:lnTo>
                    <a:pt x="446" y="222"/>
                  </a:lnTo>
                  <a:lnTo>
                    <a:pt x="443" y="221"/>
                  </a:lnTo>
                  <a:lnTo>
                    <a:pt x="433" y="218"/>
                  </a:lnTo>
                  <a:lnTo>
                    <a:pt x="425" y="214"/>
                  </a:lnTo>
                  <a:lnTo>
                    <a:pt x="415" y="212"/>
                  </a:lnTo>
                  <a:lnTo>
                    <a:pt x="404" y="210"/>
                  </a:lnTo>
                  <a:lnTo>
                    <a:pt x="393" y="210"/>
                  </a:lnTo>
                  <a:lnTo>
                    <a:pt x="379" y="209"/>
                  </a:lnTo>
                  <a:lnTo>
                    <a:pt x="366" y="210"/>
                  </a:lnTo>
                  <a:lnTo>
                    <a:pt x="350" y="212"/>
                  </a:lnTo>
                  <a:lnTo>
                    <a:pt x="332" y="214"/>
                  </a:lnTo>
                  <a:lnTo>
                    <a:pt x="327" y="220"/>
                  </a:lnTo>
                  <a:lnTo>
                    <a:pt x="320" y="226"/>
                  </a:lnTo>
                  <a:lnTo>
                    <a:pt x="315" y="228"/>
                  </a:lnTo>
                  <a:lnTo>
                    <a:pt x="311" y="230"/>
                  </a:lnTo>
                  <a:lnTo>
                    <a:pt x="307" y="232"/>
                  </a:lnTo>
                  <a:lnTo>
                    <a:pt x="304" y="233"/>
                  </a:lnTo>
                  <a:lnTo>
                    <a:pt x="296" y="238"/>
                  </a:lnTo>
                  <a:lnTo>
                    <a:pt x="292" y="239"/>
                  </a:lnTo>
                  <a:lnTo>
                    <a:pt x="288" y="245"/>
                  </a:lnTo>
                  <a:lnTo>
                    <a:pt x="278" y="253"/>
                  </a:lnTo>
                  <a:lnTo>
                    <a:pt x="272" y="257"/>
                  </a:lnTo>
                  <a:lnTo>
                    <a:pt x="264" y="261"/>
                  </a:lnTo>
                  <a:lnTo>
                    <a:pt x="262" y="263"/>
                  </a:lnTo>
                  <a:lnTo>
                    <a:pt x="259" y="264"/>
                  </a:lnTo>
                  <a:lnTo>
                    <a:pt x="257" y="266"/>
                  </a:lnTo>
                  <a:lnTo>
                    <a:pt x="255" y="267"/>
                  </a:lnTo>
                  <a:lnTo>
                    <a:pt x="249" y="271"/>
                  </a:lnTo>
                  <a:lnTo>
                    <a:pt x="241" y="275"/>
                  </a:lnTo>
                  <a:lnTo>
                    <a:pt x="238" y="277"/>
                  </a:lnTo>
                  <a:lnTo>
                    <a:pt x="234" y="279"/>
                  </a:lnTo>
                  <a:lnTo>
                    <a:pt x="230" y="280"/>
                  </a:lnTo>
                  <a:lnTo>
                    <a:pt x="227" y="281"/>
                  </a:lnTo>
                  <a:lnTo>
                    <a:pt x="220" y="284"/>
                  </a:lnTo>
                  <a:lnTo>
                    <a:pt x="214" y="286"/>
                  </a:lnTo>
                  <a:lnTo>
                    <a:pt x="209" y="287"/>
                  </a:lnTo>
                  <a:lnTo>
                    <a:pt x="206" y="290"/>
                  </a:lnTo>
                  <a:lnTo>
                    <a:pt x="194" y="298"/>
                  </a:lnTo>
                  <a:lnTo>
                    <a:pt x="179" y="310"/>
                  </a:lnTo>
                  <a:lnTo>
                    <a:pt x="163" y="322"/>
                  </a:lnTo>
                  <a:lnTo>
                    <a:pt x="154" y="329"/>
                  </a:lnTo>
                  <a:lnTo>
                    <a:pt x="145" y="338"/>
                  </a:lnTo>
                  <a:lnTo>
                    <a:pt x="141" y="341"/>
                  </a:lnTo>
                  <a:lnTo>
                    <a:pt x="140" y="343"/>
                  </a:lnTo>
                  <a:lnTo>
                    <a:pt x="138" y="344"/>
                  </a:lnTo>
                  <a:lnTo>
                    <a:pt x="137" y="345"/>
                  </a:lnTo>
                  <a:lnTo>
                    <a:pt x="135" y="345"/>
                  </a:lnTo>
                  <a:lnTo>
                    <a:pt x="134" y="345"/>
                  </a:lnTo>
                  <a:lnTo>
                    <a:pt x="132" y="345"/>
                  </a:lnTo>
                  <a:lnTo>
                    <a:pt x="130" y="345"/>
                  </a:lnTo>
                  <a:lnTo>
                    <a:pt x="129" y="344"/>
                  </a:lnTo>
                  <a:lnTo>
                    <a:pt x="120" y="345"/>
                  </a:lnTo>
                  <a:lnTo>
                    <a:pt x="116" y="345"/>
                  </a:lnTo>
                  <a:lnTo>
                    <a:pt x="114" y="343"/>
                  </a:lnTo>
                  <a:lnTo>
                    <a:pt x="111" y="338"/>
                  </a:lnTo>
                  <a:lnTo>
                    <a:pt x="109" y="336"/>
                  </a:lnTo>
                  <a:lnTo>
                    <a:pt x="107" y="335"/>
                  </a:lnTo>
                  <a:lnTo>
                    <a:pt x="106" y="333"/>
                  </a:lnTo>
                  <a:lnTo>
                    <a:pt x="106" y="332"/>
                  </a:lnTo>
                  <a:lnTo>
                    <a:pt x="103" y="327"/>
                  </a:lnTo>
                  <a:lnTo>
                    <a:pt x="107" y="327"/>
                  </a:lnTo>
                  <a:lnTo>
                    <a:pt x="107" y="326"/>
                  </a:lnTo>
                  <a:lnTo>
                    <a:pt x="107" y="324"/>
                  </a:lnTo>
                  <a:lnTo>
                    <a:pt x="108" y="323"/>
                  </a:lnTo>
                  <a:lnTo>
                    <a:pt x="108" y="322"/>
                  </a:lnTo>
                  <a:lnTo>
                    <a:pt x="108" y="322"/>
                  </a:lnTo>
                  <a:lnTo>
                    <a:pt x="109" y="322"/>
                  </a:lnTo>
                  <a:lnTo>
                    <a:pt x="110" y="322"/>
                  </a:lnTo>
                  <a:lnTo>
                    <a:pt x="110" y="322"/>
                  </a:lnTo>
                  <a:lnTo>
                    <a:pt x="111" y="322"/>
                  </a:lnTo>
                  <a:lnTo>
                    <a:pt x="111" y="321"/>
                  </a:lnTo>
                  <a:lnTo>
                    <a:pt x="111" y="319"/>
                  </a:lnTo>
                  <a:lnTo>
                    <a:pt x="111" y="318"/>
                  </a:lnTo>
                  <a:lnTo>
                    <a:pt x="121" y="323"/>
                  </a:lnTo>
                  <a:lnTo>
                    <a:pt x="130" y="321"/>
                  </a:lnTo>
                  <a:lnTo>
                    <a:pt x="135" y="321"/>
                  </a:lnTo>
                  <a:lnTo>
                    <a:pt x="139" y="317"/>
                  </a:lnTo>
                  <a:lnTo>
                    <a:pt x="145" y="310"/>
                  </a:lnTo>
                  <a:lnTo>
                    <a:pt x="149" y="304"/>
                  </a:lnTo>
                  <a:lnTo>
                    <a:pt x="154" y="298"/>
                  </a:lnTo>
                  <a:lnTo>
                    <a:pt x="160" y="293"/>
                  </a:lnTo>
                  <a:lnTo>
                    <a:pt x="165" y="288"/>
                  </a:lnTo>
                  <a:lnTo>
                    <a:pt x="168" y="287"/>
                  </a:lnTo>
                  <a:lnTo>
                    <a:pt x="169" y="285"/>
                  </a:lnTo>
                  <a:lnTo>
                    <a:pt x="172" y="277"/>
                  </a:lnTo>
                  <a:lnTo>
                    <a:pt x="174" y="277"/>
                  </a:lnTo>
                  <a:lnTo>
                    <a:pt x="176" y="274"/>
                  </a:lnTo>
                  <a:lnTo>
                    <a:pt x="178" y="272"/>
                  </a:lnTo>
                  <a:lnTo>
                    <a:pt x="181" y="271"/>
                  </a:lnTo>
                  <a:lnTo>
                    <a:pt x="185" y="270"/>
                  </a:lnTo>
                  <a:lnTo>
                    <a:pt x="188" y="270"/>
                  </a:lnTo>
                  <a:lnTo>
                    <a:pt x="195" y="267"/>
                  </a:lnTo>
                  <a:lnTo>
                    <a:pt x="194" y="266"/>
                  </a:lnTo>
                  <a:lnTo>
                    <a:pt x="189" y="263"/>
                  </a:lnTo>
                  <a:lnTo>
                    <a:pt x="183" y="262"/>
                  </a:lnTo>
                  <a:lnTo>
                    <a:pt x="177" y="260"/>
                  </a:lnTo>
                  <a:lnTo>
                    <a:pt x="170" y="260"/>
                  </a:lnTo>
                  <a:lnTo>
                    <a:pt x="163" y="259"/>
                  </a:lnTo>
                  <a:lnTo>
                    <a:pt x="153" y="260"/>
                  </a:lnTo>
                  <a:lnTo>
                    <a:pt x="141" y="260"/>
                  </a:lnTo>
                  <a:lnTo>
                    <a:pt x="128" y="262"/>
                  </a:lnTo>
                  <a:lnTo>
                    <a:pt x="113" y="264"/>
                  </a:lnTo>
                  <a:lnTo>
                    <a:pt x="105" y="267"/>
                  </a:lnTo>
                  <a:lnTo>
                    <a:pt x="97" y="269"/>
                  </a:lnTo>
                  <a:lnTo>
                    <a:pt x="89" y="271"/>
                  </a:lnTo>
                  <a:lnTo>
                    <a:pt x="81" y="273"/>
                  </a:lnTo>
                  <a:lnTo>
                    <a:pt x="77" y="275"/>
                  </a:lnTo>
                  <a:lnTo>
                    <a:pt x="73" y="276"/>
                  </a:lnTo>
                  <a:lnTo>
                    <a:pt x="70" y="276"/>
                  </a:lnTo>
                  <a:lnTo>
                    <a:pt x="66" y="276"/>
                  </a:lnTo>
                  <a:lnTo>
                    <a:pt x="63" y="274"/>
                  </a:lnTo>
                  <a:lnTo>
                    <a:pt x="61" y="273"/>
                  </a:lnTo>
                  <a:lnTo>
                    <a:pt x="60" y="272"/>
                  </a:lnTo>
                  <a:lnTo>
                    <a:pt x="60" y="270"/>
                  </a:lnTo>
                  <a:lnTo>
                    <a:pt x="59" y="268"/>
                  </a:lnTo>
                  <a:lnTo>
                    <a:pt x="59" y="266"/>
                  </a:lnTo>
                  <a:lnTo>
                    <a:pt x="60" y="262"/>
                  </a:lnTo>
                  <a:lnTo>
                    <a:pt x="62" y="261"/>
                  </a:lnTo>
                  <a:lnTo>
                    <a:pt x="62" y="257"/>
                  </a:lnTo>
                  <a:lnTo>
                    <a:pt x="70" y="252"/>
                  </a:lnTo>
                  <a:lnTo>
                    <a:pt x="69" y="251"/>
                  </a:lnTo>
                  <a:lnTo>
                    <a:pt x="70" y="248"/>
                  </a:lnTo>
                  <a:lnTo>
                    <a:pt x="70" y="247"/>
                  </a:lnTo>
                  <a:lnTo>
                    <a:pt x="71" y="246"/>
                  </a:lnTo>
                  <a:lnTo>
                    <a:pt x="72" y="245"/>
                  </a:lnTo>
                  <a:lnTo>
                    <a:pt x="77" y="244"/>
                  </a:lnTo>
                  <a:lnTo>
                    <a:pt x="80" y="243"/>
                  </a:lnTo>
                  <a:lnTo>
                    <a:pt x="84" y="242"/>
                  </a:lnTo>
                  <a:lnTo>
                    <a:pt x="86" y="242"/>
                  </a:lnTo>
                  <a:lnTo>
                    <a:pt x="89" y="244"/>
                  </a:lnTo>
                  <a:lnTo>
                    <a:pt x="92" y="244"/>
                  </a:lnTo>
                  <a:lnTo>
                    <a:pt x="94" y="244"/>
                  </a:lnTo>
                  <a:lnTo>
                    <a:pt x="97" y="244"/>
                  </a:lnTo>
                  <a:lnTo>
                    <a:pt x="101" y="243"/>
                  </a:lnTo>
                  <a:lnTo>
                    <a:pt x="108" y="239"/>
                  </a:lnTo>
                  <a:lnTo>
                    <a:pt x="113" y="238"/>
                  </a:lnTo>
                  <a:lnTo>
                    <a:pt x="117" y="237"/>
                  </a:lnTo>
                  <a:lnTo>
                    <a:pt x="121" y="235"/>
                  </a:lnTo>
                  <a:lnTo>
                    <a:pt x="123" y="234"/>
                  </a:lnTo>
                  <a:lnTo>
                    <a:pt x="124" y="233"/>
                  </a:lnTo>
                  <a:lnTo>
                    <a:pt x="129" y="231"/>
                  </a:lnTo>
                  <a:lnTo>
                    <a:pt x="137" y="228"/>
                  </a:lnTo>
                  <a:lnTo>
                    <a:pt x="144" y="228"/>
                  </a:lnTo>
                  <a:lnTo>
                    <a:pt x="146" y="228"/>
                  </a:lnTo>
                  <a:lnTo>
                    <a:pt x="146" y="227"/>
                  </a:lnTo>
                  <a:lnTo>
                    <a:pt x="148" y="226"/>
                  </a:lnTo>
                  <a:lnTo>
                    <a:pt x="149" y="226"/>
                  </a:lnTo>
                  <a:lnTo>
                    <a:pt x="151" y="226"/>
                  </a:lnTo>
                  <a:lnTo>
                    <a:pt x="153" y="226"/>
                  </a:lnTo>
                  <a:lnTo>
                    <a:pt x="155" y="228"/>
                  </a:lnTo>
                  <a:lnTo>
                    <a:pt x="159" y="228"/>
                  </a:lnTo>
                  <a:lnTo>
                    <a:pt x="164" y="228"/>
                  </a:lnTo>
                  <a:lnTo>
                    <a:pt x="169" y="228"/>
                  </a:lnTo>
                  <a:lnTo>
                    <a:pt x="177" y="227"/>
                  </a:lnTo>
                  <a:lnTo>
                    <a:pt x="184" y="224"/>
                  </a:lnTo>
                  <a:lnTo>
                    <a:pt x="192" y="220"/>
                  </a:lnTo>
                  <a:lnTo>
                    <a:pt x="196" y="218"/>
                  </a:lnTo>
                  <a:lnTo>
                    <a:pt x="201" y="213"/>
                  </a:lnTo>
                  <a:lnTo>
                    <a:pt x="206" y="210"/>
                  </a:lnTo>
                  <a:lnTo>
                    <a:pt x="210" y="206"/>
                  </a:lnTo>
                  <a:lnTo>
                    <a:pt x="216" y="200"/>
                  </a:lnTo>
                  <a:lnTo>
                    <a:pt x="219" y="195"/>
                  </a:lnTo>
                  <a:lnTo>
                    <a:pt x="222" y="192"/>
                  </a:lnTo>
                  <a:lnTo>
                    <a:pt x="224" y="187"/>
                  </a:lnTo>
                  <a:lnTo>
                    <a:pt x="226" y="185"/>
                  </a:lnTo>
                  <a:lnTo>
                    <a:pt x="226" y="183"/>
                  </a:lnTo>
                  <a:lnTo>
                    <a:pt x="226" y="182"/>
                  </a:lnTo>
                  <a:lnTo>
                    <a:pt x="226" y="181"/>
                  </a:lnTo>
                  <a:lnTo>
                    <a:pt x="227" y="180"/>
                  </a:lnTo>
                  <a:lnTo>
                    <a:pt x="228" y="175"/>
                  </a:lnTo>
                  <a:lnTo>
                    <a:pt x="231" y="168"/>
                  </a:lnTo>
                  <a:lnTo>
                    <a:pt x="234" y="160"/>
                  </a:lnTo>
                  <a:lnTo>
                    <a:pt x="235" y="159"/>
                  </a:lnTo>
                  <a:lnTo>
                    <a:pt x="238" y="154"/>
                  </a:lnTo>
                  <a:lnTo>
                    <a:pt x="241" y="150"/>
                  </a:lnTo>
                  <a:lnTo>
                    <a:pt x="248" y="144"/>
                  </a:lnTo>
                  <a:lnTo>
                    <a:pt x="255" y="139"/>
                  </a:lnTo>
                  <a:lnTo>
                    <a:pt x="265" y="133"/>
                  </a:lnTo>
                  <a:lnTo>
                    <a:pt x="267" y="129"/>
                  </a:lnTo>
                  <a:lnTo>
                    <a:pt x="264" y="130"/>
                  </a:lnTo>
                  <a:lnTo>
                    <a:pt x="252" y="133"/>
                  </a:lnTo>
                  <a:lnTo>
                    <a:pt x="241" y="137"/>
                  </a:lnTo>
                  <a:lnTo>
                    <a:pt x="229" y="143"/>
                  </a:lnTo>
                  <a:lnTo>
                    <a:pt x="212" y="152"/>
                  </a:lnTo>
                  <a:lnTo>
                    <a:pt x="192" y="162"/>
                  </a:lnTo>
                  <a:lnTo>
                    <a:pt x="183" y="168"/>
                  </a:lnTo>
                  <a:lnTo>
                    <a:pt x="167" y="178"/>
                  </a:lnTo>
                  <a:lnTo>
                    <a:pt x="160" y="183"/>
                  </a:lnTo>
                  <a:lnTo>
                    <a:pt x="153" y="188"/>
                  </a:lnTo>
                  <a:lnTo>
                    <a:pt x="145" y="194"/>
                  </a:lnTo>
                  <a:lnTo>
                    <a:pt x="141" y="198"/>
                  </a:lnTo>
                  <a:lnTo>
                    <a:pt x="134" y="202"/>
                  </a:lnTo>
                  <a:lnTo>
                    <a:pt x="121" y="208"/>
                  </a:lnTo>
                  <a:lnTo>
                    <a:pt x="108" y="214"/>
                  </a:lnTo>
                  <a:lnTo>
                    <a:pt x="92" y="222"/>
                  </a:lnTo>
                  <a:lnTo>
                    <a:pt x="75" y="228"/>
                  </a:lnTo>
                  <a:lnTo>
                    <a:pt x="58" y="233"/>
                  </a:lnTo>
                  <a:lnTo>
                    <a:pt x="51" y="234"/>
                  </a:lnTo>
                  <a:lnTo>
                    <a:pt x="44" y="235"/>
                  </a:lnTo>
                  <a:lnTo>
                    <a:pt x="37" y="236"/>
                  </a:lnTo>
                  <a:lnTo>
                    <a:pt x="32" y="236"/>
                  </a:lnTo>
                  <a:lnTo>
                    <a:pt x="27" y="235"/>
                  </a:lnTo>
                  <a:lnTo>
                    <a:pt x="22" y="235"/>
                  </a:lnTo>
                  <a:lnTo>
                    <a:pt x="17" y="235"/>
                  </a:lnTo>
                  <a:lnTo>
                    <a:pt x="11" y="234"/>
                  </a:lnTo>
                  <a:lnTo>
                    <a:pt x="9" y="233"/>
                  </a:lnTo>
                  <a:lnTo>
                    <a:pt x="5" y="231"/>
                  </a:lnTo>
                  <a:lnTo>
                    <a:pt x="3" y="229"/>
                  </a:lnTo>
                  <a:lnTo>
                    <a:pt x="2" y="228"/>
                  </a:lnTo>
                  <a:lnTo>
                    <a:pt x="0" y="226"/>
                  </a:lnTo>
                  <a:lnTo>
                    <a:pt x="0" y="223"/>
                  </a:lnTo>
                  <a:lnTo>
                    <a:pt x="0" y="220"/>
                  </a:lnTo>
                  <a:lnTo>
                    <a:pt x="1" y="215"/>
                  </a:lnTo>
                  <a:lnTo>
                    <a:pt x="3" y="212"/>
                  </a:lnTo>
                  <a:lnTo>
                    <a:pt x="7" y="210"/>
                  </a:lnTo>
                  <a:lnTo>
                    <a:pt x="9" y="207"/>
                  </a:lnTo>
                  <a:lnTo>
                    <a:pt x="12" y="205"/>
                  </a:lnTo>
                  <a:lnTo>
                    <a:pt x="15" y="203"/>
                  </a:lnTo>
                  <a:lnTo>
                    <a:pt x="18" y="202"/>
                  </a:lnTo>
                  <a:lnTo>
                    <a:pt x="22" y="201"/>
                  </a:lnTo>
                  <a:lnTo>
                    <a:pt x="25" y="201"/>
                  </a:lnTo>
                  <a:lnTo>
                    <a:pt x="33" y="202"/>
                  </a:lnTo>
                  <a:lnTo>
                    <a:pt x="40" y="203"/>
                  </a:lnTo>
                  <a:lnTo>
                    <a:pt x="45" y="203"/>
                  </a:lnTo>
                  <a:lnTo>
                    <a:pt x="47" y="203"/>
                  </a:lnTo>
                  <a:lnTo>
                    <a:pt x="49" y="200"/>
                  </a:lnTo>
                  <a:lnTo>
                    <a:pt x="63" y="199"/>
                  </a:lnTo>
                  <a:lnTo>
                    <a:pt x="77" y="196"/>
                  </a:lnTo>
                  <a:lnTo>
                    <a:pt x="80" y="195"/>
                  </a:lnTo>
                  <a:lnTo>
                    <a:pt x="87" y="191"/>
                  </a:lnTo>
                  <a:lnTo>
                    <a:pt x="97" y="186"/>
                  </a:lnTo>
                  <a:lnTo>
                    <a:pt x="112" y="179"/>
                  </a:lnTo>
                  <a:lnTo>
                    <a:pt x="128" y="171"/>
                  </a:lnTo>
                  <a:lnTo>
                    <a:pt x="144" y="160"/>
                  </a:lnTo>
                  <a:lnTo>
                    <a:pt x="153" y="155"/>
                  </a:lnTo>
                  <a:lnTo>
                    <a:pt x="162" y="150"/>
                  </a:lnTo>
                  <a:lnTo>
                    <a:pt x="170" y="143"/>
                  </a:lnTo>
                  <a:lnTo>
                    <a:pt x="179" y="136"/>
                  </a:lnTo>
                  <a:lnTo>
                    <a:pt x="186" y="132"/>
                  </a:lnTo>
                  <a:lnTo>
                    <a:pt x="200" y="124"/>
                  </a:lnTo>
                  <a:lnTo>
                    <a:pt x="214" y="116"/>
                  </a:lnTo>
                  <a:lnTo>
                    <a:pt x="227" y="111"/>
                  </a:lnTo>
                  <a:close/>
                </a:path>
              </a:pathLst>
            </a:custGeom>
            <a:solidFill>
              <a:srgbClr val="004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637" name="Прямоугольник 636"/>
          <p:cNvSpPr/>
          <p:nvPr userDrawn="1"/>
        </p:nvSpPr>
        <p:spPr>
          <a:xfrm>
            <a:off x="3946827" y="1170377"/>
            <a:ext cx="2471443" cy="3693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l"/>
            <a:r>
              <a:rPr lang="ru-RU" sz="1800" b="1" baseline="0" dirty="0" smtClean="0">
                <a:solidFill>
                  <a:srgbClr val="FF0000"/>
                </a:solidFill>
              </a:rPr>
              <a:t>     </a:t>
            </a:r>
            <a:r>
              <a:rPr lang="ru-RU" sz="1800" b="1" dirty="0" smtClean="0">
                <a:solidFill>
                  <a:srgbClr val="FF0000"/>
                </a:solidFill>
              </a:rPr>
              <a:t>ПЕЛИКАН-ОНЛАЙН</a:t>
            </a:r>
            <a:endParaRPr lang="ru-RU" sz="1800" b="1" dirty="0">
              <a:solidFill>
                <a:srgbClr val="FF0000"/>
              </a:solidFill>
            </a:endParaRPr>
          </a:p>
        </p:txBody>
      </p:sp>
      <p:sp>
        <p:nvSpPr>
          <p:cNvPr id="638" name="Прямоугольник 637"/>
          <p:cNvSpPr/>
          <p:nvPr userDrawn="1"/>
        </p:nvSpPr>
        <p:spPr>
          <a:xfrm>
            <a:off x="7342165" y="1170377"/>
            <a:ext cx="2147939" cy="3693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l"/>
            <a:r>
              <a:rPr lang="ru-RU" sz="1800" b="1" dirty="0" smtClean="0">
                <a:solidFill>
                  <a:srgbClr val="FF0000"/>
                </a:solidFill>
              </a:rPr>
              <a:t>      ЗЕБРА-ОНЛАЙН</a:t>
            </a:r>
            <a:endParaRPr lang="ru-RU" sz="1800" b="1" dirty="0">
              <a:solidFill>
                <a:srgbClr val="FF0000"/>
              </a:solidFill>
            </a:endParaRPr>
          </a:p>
        </p:txBody>
      </p:sp>
      <p:grpSp>
        <p:nvGrpSpPr>
          <p:cNvPr id="5" name="Группа 639"/>
          <p:cNvGrpSpPr/>
          <p:nvPr userDrawn="1"/>
        </p:nvGrpSpPr>
        <p:grpSpPr>
          <a:xfrm>
            <a:off x="3640426" y="1065987"/>
            <a:ext cx="604456" cy="604456"/>
            <a:chOff x="7785420" y="1445188"/>
            <a:chExt cx="604456" cy="604456"/>
          </a:xfrm>
        </p:grpSpPr>
        <p:sp>
          <p:nvSpPr>
            <p:cNvPr id="641" name="Овал 640"/>
            <p:cNvSpPr/>
            <p:nvPr userDrawn="1"/>
          </p:nvSpPr>
          <p:spPr>
            <a:xfrm>
              <a:off x="7785420" y="1445188"/>
              <a:ext cx="604456" cy="6044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42" name="Freeform 10"/>
            <p:cNvSpPr>
              <a:spLocks/>
            </p:cNvSpPr>
            <p:nvPr userDrawn="1"/>
          </p:nvSpPr>
          <p:spPr bwMode="auto">
            <a:xfrm>
              <a:off x="7882093" y="1623892"/>
              <a:ext cx="409844" cy="249837"/>
            </a:xfrm>
            <a:custGeom>
              <a:avLst/>
              <a:gdLst/>
              <a:ahLst/>
              <a:cxnLst>
                <a:cxn ang="0">
                  <a:pos x="154" y="22"/>
                </a:cxn>
                <a:cxn ang="0">
                  <a:pos x="288" y="30"/>
                </a:cxn>
                <a:cxn ang="0">
                  <a:pos x="356" y="108"/>
                </a:cxn>
                <a:cxn ang="0">
                  <a:pos x="449" y="164"/>
                </a:cxn>
                <a:cxn ang="0">
                  <a:pos x="478" y="174"/>
                </a:cxn>
                <a:cxn ang="0">
                  <a:pos x="457" y="128"/>
                </a:cxn>
                <a:cxn ang="0">
                  <a:pos x="455" y="117"/>
                </a:cxn>
                <a:cxn ang="0">
                  <a:pos x="467" y="111"/>
                </a:cxn>
                <a:cxn ang="0">
                  <a:pos x="482" y="105"/>
                </a:cxn>
                <a:cxn ang="0">
                  <a:pos x="504" y="101"/>
                </a:cxn>
                <a:cxn ang="0">
                  <a:pos x="547" y="118"/>
                </a:cxn>
                <a:cxn ang="0">
                  <a:pos x="674" y="201"/>
                </a:cxn>
                <a:cxn ang="0">
                  <a:pos x="729" y="237"/>
                </a:cxn>
                <a:cxn ang="0">
                  <a:pos x="710" y="237"/>
                </a:cxn>
                <a:cxn ang="0">
                  <a:pos x="626" y="211"/>
                </a:cxn>
                <a:cxn ang="0">
                  <a:pos x="569" y="189"/>
                </a:cxn>
                <a:cxn ang="0">
                  <a:pos x="593" y="241"/>
                </a:cxn>
                <a:cxn ang="0">
                  <a:pos x="646" y="266"/>
                </a:cxn>
                <a:cxn ang="0">
                  <a:pos x="682" y="336"/>
                </a:cxn>
                <a:cxn ang="0">
                  <a:pos x="708" y="382"/>
                </a:cxn>
                <a:cxn ang="0">
                  <a:pos x="682" y="369"/>
                </a:cxn>
                <a:cxn ang="0">
                  <a:pos x="681" y="379"/>
                </a:cxn>
                <a:cxn ang="0">
                  <a:pos x="675" y="414"/>
                </a:cxn>
                <a:cxn ang="0">
                  <a:pos x="664" y="407"/>
                </a:cxn>
                <a:cxn ang="0">
                  <a:pos x="643" y="422"/>
                </a:cxn>
                <a:cxn ang="0">
                  <a:pos x="634" y="425"/>
                </a:cxn>
                <a:cxn ang="0">
                  <a:pos x="615" y="407"/>
                </a:cxn>
                <a:cxn ang="0">
                  <a:pos x="603" y="427"/>
                </a:cxn>
                <a:cxn ang="0">
                  <a:pos x="588" y="399"/>
                </a:cxn>
                <a:cxn ang="0">
                  <a:pos x="560" y="369"/>
                </a:cxn>
                <a:cxn ang="0">
                  <a:pos x="534" y="342"/>
                </a:cxn>
                <a:cxn ang="0">
                  <a:pos x="511" y="330"/>
                </a:cxn>
                <a:cxn ang="0">
                  <a:pos x="494" y="320"/>
                </a:cxn>
                <a:cxn ang="0">
                  <a:pos x="467" y="302"/>
                </a:cxn>
                <a:cxn ang="0">
                  <a:pos x="428" y="286"/>
                </a:cxn>
                <a:cxn ang="0">
                  <a:pos x="361" y="304"/>
                </a:cxn>
                <a:cxn ang="0">
                  <a:pos x="274" y="307"/>
                </a:cxn>
                <a:cxn ang="0">
                  <a:pos x="197" y="328"/>
                </a:cxn>
                <a:cxn ang="0">
                  <a:pos x="195" y="319"/>
                </a:cxn>
                <a:cxn ang="0">
                  <a:pos x="191" y="305"/>
                </a:cxn>
                <a:cxn ang="0">
                  <a:pos x="168" y="304"/>
                </a:cxn>
                <a:cxn ang="0">
                  <a:pos x="156" y="281"/>
                </a:cxn>
                <a:cxn ang="0">
                  <a:pos x="154" y="260"/>
                </a:cxn>
                <a:cxn ang="0">
                  <a:pos x="160" y="247"/>
                </a:cxn>
                <a:cxn ang="0">
                  <a:pos x="187" y="240"/>
                </a:cxn>
                <a:cxn ang="0">
                  <a:pos x="270" y="224"/>
                </a:cxn>
                <a:cxn ang="0">
                  <a:pos x="259" y="213"/>
                </a:cxn>
                <a:cxn ang="0">
                  <a:pos x="246" y="199"/>
                </a:cxn>
                <a:cxn ang="0">
                  <a:pos x="237" y="183"/>
                </a:cxn>
                <a:cxn ang="0">
                  <a:pos x="205" y="170"/>
                </a:cxn>
                <a:cxn ang="0">
                  <a:pos x="188" y="157"/>
                </a:cxn>
                <a:cxn ang="0">
                  <a:pos x="169" y="139"/>
                </a:cxn>
                <a:cxn ang="0">
                  <a:pos x="151" y="122"/>
                </a:cxn>
                <a:cxn ang="0">
                  <a:pos x="135" y="96"/>
                </a:cxn>
                <a:cxn ang="0">
                  <a:pos x="124" y="83"/>
                </a:cxn>
                <a:cxn ang="0">
                  <a:pos x="119" y="70"/>
                </a:cxn>
                <a:cxn ang="0">
                  <a:pos x="96" y="69"/>
                </a:cxn>
                <a:cxn ang="0">
                  <a:pos x="85" y="60"/>
                </a:cxn>
                <a:cxn ang="0">
                  <a:pos x="70" y="53"/>
                </a:cxn>
                <a:cxn ang="0">
                  <a:pos x="21" y="61"/>
                </a:cxn>
                <a:cxn ang="0">
                  <a:pos x="12" y="57"/>
                </a:cxn>
                <a:cxn ang="0">
                  <a:pos x="78" y="29"/>
                </a:cxn>
                <a:cxn ang="0">
                  <a:pos x="33" y="22"/>
                </a:cxn>
              </a:cxnLst>
              <a:rect l="0" t="0" r="r" b="b"/>
              <a:pathLst>
                <a:path w="729" h="445">
                  <a:moveTo>
                    <a:pt x="60" y="0"/>
                  </a:moveTo>
                  <a:lnTo>
                    <a:pt x="63" y="1"/>
                  </a:lnTo>
                  <a:lnTo>
                    <a:pt x="71" y="4"/>
                  </a:lnTo>
                  <a:lnTo>
                    <a:pt x="81" y="7"/>
                  </a:lnTo>
                  <a:lnTo>
                    <a:pt x="95" y="10"/>
                  </a:lnTo>
                  <a:lnTo>
                    <a:pt x="108" y="13"/>
                  </a:lnTo>
                  <a:lnTo>
                    <a:pt x="123" y="17"/>
                  </a:lnTo>
                  <a:lnTo>
                    <a:pt x="135" y="20"/>
                  </a:lnTo>
                  <a:lnTo>
                    <a:pt x="144" y="22"/>
                  </a:lnTo>
                  <a:lnTo>
                    <a:pt x="154" y="22"/>
                  </a:lnTo>
                  <a:lnTo>
                    <a:pt x="171" y="22"/>
                  </a:lnTo>
                  <a:lnTo>
                    <a:pt x="191" y="22"/>
                  </a:lnTo>
                  <a:lnTo>
                    <a:pt x="212" y="22"/>
                  </a:lnTo>
                  <a:lnTo>
                    <a:pt x="234" y="22"/>
                  </a:lnTo>
                  <a:lnTo>
                    <a:pt x="254" y="23"/>
                  </a:lnTo>
                  <a:lnTo>
                    <a:pt x="263" y="23"/>
                  </a:lnTo>
                  <a:lnTo>
                    <a:pt x="270" y="24"/>
                  </a:lnTo>
                  <a:lnTo>
                    <a:pt x="278" y="25"/>
                  </a:lnTo>
                  <a:lnTo>
                    <a:pt x="284" y="26"/>
                  </a:lnTo>
                  <a:lnTo>
                    <a:pt x="288" y="30"/>
                  </a:lnTo>
                  <a:lnTo>
                    <a:pt x="294" y="36"/>
                  </a:lnTo>
                  <a:lnTo>
                    <a:pt x="297" y="39"/>
                  </a:lnTo>
                  <a:lnTo>
                    <a:pt x="300" y="43"/>
                  </a:lnTo>
                  <a:lnTo>
                    <a:pt x="303" y="47"/>
                  </a:lnTo>
                  <a:lnTo>
                    <a:pt x="305" y="52"/>
                  </a:lnTo>
                  <a:lnTo>
                    <a:pt x="309" y="58"/>
                  </a:lnTo>
                  <a:lnTo>
                    <a:pt x="317" y="67"/>
                  </a:lnTo>
                  <a:lnTo>
                    <a:pt x="329" y="80"/>
                  </a:lnTo>
                  <a:lnTo>
                    <a:pt x="342" y="94"/>
                  </a:lnTo>
                  <a:lnTo>
                    <a:pt x="356" y="108"/>
                  </a:lnTo>
                  <a:lnTo>
                    <a:pt x="370" y="121"/>
                  </a:lnTo>
                  <a:lnTo>
                    <a:pt x="377" y="128"/>
                  </a:lnTo>
                  <a:lnTo>
                    <a:pt x="383" y="134"/>
                  </a:lnTo>
                  <a:lnTo>
                    <a:pt x="389" y="137"/>
                  </a:lnTo>
                  <a:lnTo>
                    <a:pt x="394" y="141"/>
                  </a:lnTo>
                  <a:lnTo>
                    <a:pt x="404" y="146"/>
                  </a:lnTo>
                  <a:lnTo>
                    <a:pt x="417" y="153"/>
                  </a:lnTo>
                  <a:lnTo>
                    <a:pt x="432" y="159"/>
                  </a:lnTo>
                  <a:lnTo>
                    <a:pt x="441" y="163"/>
                  </a:lnTo>
                  <a:lnTo>
                    <a:pt x="449" y="164"/>
                  </a:lnTo>
                  <a:lnTo>
                    <a:pt x="459" y="166"/>
                  </a:lnTo>
                  <a:lnTo>
                    <a:pt x="463" y="167"/>
                  </a:lnTo>
                  <a:lnTo>
                    <a:pt x="467" y="168"/>
                  </a:lnTo>
                  <a:lnTo>
                    <a:pt x="471" y="170"/>
                  </a:lnTo>
                  <a:lnTo>
                    <a:pt x="473" y="172"/>
                  </a:lnTo>
                  <a:lnTo>
                    <a:pt x="474" y="174"/>
                  </a:lnTo>
                  <a:lnTo>
                    <a:pt x="475" y="174"/>
                  </a:lnTo>
                  <a:lnTo>
                    <a:pt x="476" y="174"/>
                  </a:lnTo>
                  <a:lnTo>
                    <a:pt x="477" y="174"/>
                  </a:lnTo>
                  <a:lnTo>
                    <a:pt x="478" y="174"/>
                  </a:lnTo>
                  <a:lnTo>
                    <a:pt x="478" y="174"/>
                  </a:lnTo>
                  <a:lnTo>
                    <a:pt x="479" y="173"/>
                  </a:lnTo>
                  <a:lnTo>
                    <a:pt x="479" y="172"/>
                  </a:lnTo>
                  <a:lnTo>
                    <a:pt x="473" y="164"/>
                  </a:lnTo>
                  <a:lnTo>
                    <a:pt x="465" y="151"/>
                  </a:lnTo>
                  <a:lnTo>
                    <a:pt x="462" y="144"/>
                  </a:lnTo>
                  <a:lnTo>
                    <a:pt x="459" y="137"/>
                  </a:lnTo>
                  <a:lnTo>
                    <a:pt x="458" y="134"/>
                  </a:lnTo>
                  <a:lnTo>
                    <a:pt x="457" y="131"/>
                  </a:lnTo>
                  <a:lnTo>
                    <a:pt x="457" y="128"/>
                  </a:lnTo>
                  <a:lnTo>
                    <a:pt x="457" y="126"/>
                  </a:lnTo>
                  <a:lnTo>
                    <a:pt x="456" y="124"/>
                  </a:lnTo>
                  <a:lnTo>
                    <a:pt x="456" y="122"/>
                  </a:lnTo>
                  <a:lnTo>
                    <a:pt x="456" y="121"/>
                  </a:lnTo>
                  <a:lnTo>
                    <a:pt x="456" y="120"/>
                  </a:lnTo>
                  <a:lnTo>
                    <a:pt x="456" y="119"/>
                  </a:lnTo>
                  <a:lnTo>
                    <a:pt x="457" y="118"/>
                  </a:lnTo>
                  <a:lnTo>
                    <a:pt x="456" y="118"/>
                  </a:lnTo>
                  <a:lnTo>
                    <a:pt x="455" y="117"/>
                  </a:lnTo>
                  <a:lnTo>
                    <a:pt x="455" y="117"/>
                  </a:lnTo>
                  <a:lnTo>
                    <a:pt x="456" y="116"/>
                  </a:lnTo>
                  <a:lnTo>
                    <a:pt x="456" y="115"/>
                  </a:lnTo>
                  <a:lnTo>
                    <a:pt x="459" y="115"/>
                  </a:lnTo>
                  <a:lnTo>
                    <a:pt x="459" y="113"/>
                  </a:lnTo>
                  <a:lnTo>
                    <a:pt x="459" y="112"/>
                  </a:lnTo>
                  <a:lnTo>
                    <a:pt x="459" y="112"/>
                  </a:lnTo>
                  <a:lnTo>
                    <a:pt x="460" y="112"/>
                  </a:lnTo>
                  <a:lnTo>
                    <a:pt x="461" y="112"/>
                  </a:lnTo>
                  <a:lnTo>
                    <a:pt x="463" y="112"/>
                  </a:lnTo>
                  <a:lnTo>
                    <a:pt x="467" y="111"/>
                  </a:lnTo>
                  <a:lnTo>
                    <a:pt x="472" y="109"/>
                  </a:lnTo>
                  <a:lnTo>
                    <a:pt x="474" y="108"/>
                  </a:lnTo>
                  <a:lnTo>
                    <a:pt x="475" y="108"/>
                  </a:lnTo>
                  <a:lnTo>
                    <a:pt x="475" y="107"/>
                  </a:lnTo>
                  <a:lnTo>
                    <a:pt x="475" y="106"/>
                  </a:lnTo>
                  <a:lnTo>
                    <a:pt x="475" y="106"/>
                  </a:lnTo>
                  <a:lnTo>
                    <a:pt x="477" y="105"/>
                  </a:lnTo>
                  <a:lnTo>
                    <a:pt x="479" y="105"/>
                  </a:lnTo>
                  <a:lnTo>
                    <a:pt x="481" y="105"/>
                  </a:lnTo>
                  <a:lnTo>
                    <a:pt x="482" y="105"/>
                  </a:lnTo>
                  <a:lnTo>
                    <a:pt x="482" y="105"/>
                  </a:lnTo>
                  <a:lnTo>
                    <a:pt x="482" y="105"/>
                  </a:lnTo>
                  <a:lnTo>
                    <a:pt x="482" y="104"/>
                  </a:lnTo>
                  <a:lnTo>
                    <a:pt x="482" y="104"/>
                  </a:lnTo>
                  <a:lnTo>
                    <a:pt x="482" y="103"/>
                  </a:lnTo>
                  <a:lnTo>
                    <a:pt x="484" y="103"/>
                  </a:lnTo>
                  <a:lnTo>
                    <a:pt x="487" y="101"/>
                  </a:lnTo>
                  <a:lnTo>
                    <a:pt x="493" y="101"/>
                  </a:lnTo>
                  <a:lnTo>
                    <a:pt x="497" y="101"/>
                  </a:lnTo>
                  <a:lnTo>
                    <a:pt x="504" y="101"/>
                  </a:lnTo>
                  <a:lnTo>
                    <a:pt x="517" y="102"/>
                  </a:lnTo>
                  <a:lnTo>
                    <a:pt x="523" y="103"/>
                  </a:lnTo>
                  <a:lnTo>
                    <a:pt x="529" y="105"/>
                  </a:lnTo>
                  <a:lnTo>
                    <a:pt x="531" y="106"/>
                  </a:lnTo>
                  <a:lnTo>
                    <a:pt x="534" y="107"/>
                  </a:lnTo>
                  <a:lnTo>
                    <a:pt x="536" y="108"/>
                  </a:lnTo>
                  <a:lnTo>
                    <a:pt x="539" y="111"/>
                  </a:lnTo>
                  <a:lnTo>
                    <a:pt x="542" y="115"/>
                  </a:lnTo>
                  <a:lnTo>
                    <a:pt x="544" y="117"/>
                  </a:lnTo>
                  <a:lnTo>
                    <a:pt x="547" y="118"/>
                  </a:lnTo>
                  <a:lnTo>
                    <a:pt x="552" y="122"/>
                  </a:lnTo>
                  <a:lnTo>
                    <a:pt x="560" y="128"/>
                  </a:lnTo>
                  <a:lnTo>
                    <a:pt x="575" y="136"/>
                  </a:lnTo>
                  <a:lnTo>
                    <a:pt x="592" y="145"/>
                  </a:lnTo>
                  <a:lnTo>
                    <a:pt x="606" y="155"/>
                  </a:lnTo>
                  <a:lnTo>
                    <a:pt x="615" y="160"/>
                  </a:lnTo>
                  <a:lnTo>
                    <a:pt x="627" y="169"/>
                  </a:lnTo>
                  <a:lnTo>
                    <a:pt x="642" y="180"/>
                  </a:lnTo>
                  <a:lnTo>
                    <a:pt x="658" y="190"/>
                  </a:lnTo>
                  <a:lnTo>
                    <a:pt x="674" y="201"/>
                  </a:lnTo>
                  <a:lnTo>
                    <a:pt x="688" y="210"/>
                  </a:lnTo>
                  <a:lnTo>
                    <a:pt x="700" y="218"/>
                  </a:lnTo>
                  <a:lnTo>
                    <a:pt x="709" y="222"/>
                  </a:lnTo>
                  <a:lnTo>
                    <a:pt x="715" y="224"/>
                  </a:lnTo>
                  <a:lnTo>
                    <a:pt x="720" y="225"/>
                  </a:lnTo>
                  <a:lnTo>
                    <a:pt x="723" y="226"/>
                  </a:lnTo>
                  <a:lnTo>
                    <a:pt x="725" y="227"/>
                  </a:lnTo>
                  <a:lnTo>
                    <a:pt x="727" y="229"/>
                  </a:lnTo>
                  <a:lnTo>
                    <a:pt x="727" y="232"/>
                  </a:lnTo>
                  <a:lnTo>
                    <a:pt x="729" y="237"/>
                  </a:lnTo>
                  <a:lnTo>
                    <a:pt x="729" y="242"/>
                  </a:lnTo>
                  <a:lnTo>
                    <a:pt x="729" y="244"/>
                  </a:lnTo>
                  <a:lnTo>
                    <a:pt x="728" y="245"/>
                  </a:lnTo>
                  <a:lnTo>
                    <a:pt x="727" y="245"/>
                  </a:lnTo>
                  <a:lnTo>
                    <a:pt x="725" y="245"/>
                  </a:lnTo>
                  <a:lnTo>
                    <a:pt x="722" y="242"/>
                  </a:lnTo>
                  <a:lnTo>
                    <a:pt x="717" y="239"/>
                  </a:lnTo>
                  <a:lnTo>
                    <a:pt x="715" y="238"/>
                  </a:lnTo>
                  <a:lnTo>
                    <a:pt x="712" y="237"/>
                  </a:lnTo>
                  <a:lnTo>
                    <a:pt x="710" y="237"/>
                  </a:lnTo>
                  <a:lnTo>
                    <a:pt x="706" y="237"/>
                  </a:lnTo>
                  <a:lnTo>
                    <a:pt x="702" y="237"/>
                  </a:lnTo>
                  <a:lnTo>
                    <a:pt x="697" y="236"/>
                  </a:lnTo>
                  <a:lnTo>
                    <a:pt x="692" y="235"/>
                  </a:lnTo>
                  <a:lnTo>
                    <a:pt x="686" y="234"/>
                  </a:lnTo>
                  <a:lnTo>
                    <a:pt x="672" y="229"/>
                  </a:lnTo>
                  <a:lnTo>
                    <a:pt x="658" y="225"/>
                  </a:lnTo>
                  <a:lnTo>
                    <a:pt x="650" y="221"/>
                  </a:lnTo>
                  <a:lnTo>
                    <a:pt x="639" y="216"/>
                  </a:lnTo>
                  <a:lnTo>
                    <a:pt x="626" y="211"/>
                  </a:lnTo>
                  <a:lnTo>
                    <a:pt x="613" y="205"/>
                  </a:lnTo>
                  <a:lnTo>
                    <a:pt x="599" y="200"/>
                  </a:lnTo>
                  <a:lnTo>
                    <a:pt x="589" y="196"/>
                  </a:lnTo>
                  <a:lnTo>
                    <a:pt x="581" y="192"/>
                  </a:lnTo>
                  <a:lnTo>
                    <a:pt x="578" y="191"/>
                  </a:lnTo>
                  <a:lnTo>
                    <a:pt x="577" y="190"/>
                  </a:lnTo>
                  <a:lnTo>
                    <a:pt x="574" y="189"/>
                  </a:lnTo>
                  <a:lnTo>
                    <a:pt x="573" y="189"/>
                  </a:lnTo>
                  <a:lnTo>
                    <a:pt x="571" y="189"/>
                  </a:lnTo>
                  <a:lnTo>
                    <a:pt x="569" y="189"/>
                  </a:lnTo>
                  <a:lnTo>
                    <a:pt x="569" y="191"/>
                  </a:lnTo>
                  <a:lnTo>
                    <a:pt x="568" y="198"/>
                  </a:lnTo>
                  <a:lnTo>
                    <a:pt x="565" y="208"/>
                  </a:lnTo>
                  <a:lnTo>
                    <a:pt x="564" y="213"/>
                  </a:lnTo>
                  <a:lnTo>
                    <a:pt x="561" y="217"/>
                  </a:lnTo>
                  <a:lnTo>
                    <a:pt x="559" y="221"/>
                  </a:lnTo>
                  <a:lnTo>
                    <a:pt x="557" y="224"/>
                  </a:lnTo>
                  <a:lnTo>
                    <a:pt x="566" y="228"/>
                  </a:lnTo>
                  <a:lnTo>
                    <a:pt x="583" y="236"/>
                  </a:lnTo>
                  <a:lnTo>
                    <a:pt x="593" y="241"/>
                  </a:lnTo>
                  <a:lnTo>
                    <a:pt x="603" y="246"/>
                  </a:lnTo>
                  <a:lnTo>
                    <a:pt x="612" y="249"/>
                  </a:lnTo>
                  <a:lnTo>
                    <a:pt x="617" y="251"/>
                  </a:lnTo>
                  <a:lnTo>
                    <a:pt x="625" y="251"/>
                  </a:lnTo>
                  <a:lnTo>
                    <a:pt x="631" y="251"/>
                  </a:lnTo>
                  <a:lnTo>
                    <a:pt x="633" y="252"/>
                  </a:lnTo>
                  <a:lnTo>
                    <a:pt x="637" y="254"/>
                  </a:lnTo>
                  <a:lnTo>
                    <a:pt x="640" y="256"/>
                  </a:lnTo>
                  <a:lnTo>
                    <a:pt x="642" y="258"/>
                  </a:lnTo>
                  <a:lnTo>
                    <a:pt x="646" y="266"/>
                  </a:lnTo>
                  <a:lnTo>
                    <a:pt x="651" y="278"/>
                  </a:lnTo>
                  <a:lnTo>
                    <a:pt x="655" y="287"/>
                  </a:lnTo>
                  <a:lnTo>
                    <a:pt x="658" y="296"/>
                  </a:lnTo>
                  <a:lnTo>
                    <a:pt x="664" y="303"/>
                  </a:lnTo>
                  <a:lnTo>
                    <a:pt x="672" y="313"/>
                  </a:lnTo>
                  <a:lnTo>
                    <a:pt x="676" y="321"/>
                  </a:lnTo>
                  <a:lnTo>
                    <a:pt x="680" y="327"/>
                  </a:lnTo>
                  <a:lnTo>
                    <a:pt x="681" y="331"/>
                  </a:lnTo>
                  <a:lnTo>
                    <a:pt x="682" y="334"/>
                  </a:lnTo>
                  <a:lnTo>
                    <a:pt x="682" y="336"/>
                  </a:lnTo>
                  <a:lnTo>
                    <a:pt x="684" y="341"/>
                  </a:lnTo>
                  <a:lnTo>
                    <a:pt x="687" y="346"/>
                  </a:lnTo>
                  <a:lnTo>
                    <a:pt x="691" y="354"/>
                  </a:lnTo>
                  <a:lnTo>
                    <a:pt x="693" y="358"/>
                  </a:lnTo>
                  <a:lnTo>
                    <a:pt x="695" y="362"/>
                  </a:lnTo>
                  <a:lnTo>
                    <a:pt x="698" y="366"/>
                  </a:lnTo>
                  <a:lnTo>
                    <a:pt x="700" y="368"/>
                  </a:lnTo>
                  <a:lnTo>
                    <a:pt x="702" y="373"/>
                  </a:lnTo>
                  <a:lnTo>
                    <a:pt x="706" y="379"/>
                  </a:lnTo>
                  <a:lnTo>
                    <a:pt x="708" y="382"/>
                  </a:lnTo>
                  <a:lnTo>
                    <a:pt x="709" y="386"/>
                  </a:lnTo>
                  <a:lnTo>
                    <a:pt x="709" y="388"/>
                  </a:lnTo>
                  <a:lnTo>
                    <a:pt x="708" y="389"/>
                  </a:lnTo>
                  <a:lnTo>
                    <a:pt x="708" y="391"/>
                  </a:lnTo>
                  <a:lnTo>
                    <a:pt x="706" y="392"/>
                  </a:lnTo>
                  <a:lnTo>
                    <a:pt x="700" y="389"/>
                  </a:lnTo>
                  <a:lnTo>
                    <a:pt x="694" y="384"/>
                  </a:lnTo>
                  <a:lnTo>
                    <a:pt x="691" y="380"/>
                  </a:lnTo>
                  <a:lnTo>
                    <a:pt x="687" y="373"/>
                  </a:lnTo>
                  <a:lnTo>
                    <a:pt x="682" y="369"/>
                  </a:lnTo>
                  <a:lnTo>
                    <a:pt x="680" y="366"/>
                  </a:lnTo>
                  <a:lnTo>
                    <a:pt x="680" y="365"/>
                  </a:lnTo>
                  <a:lnTo>
                    <a:pt x="679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5"/>
                  </a:lnTo>
                  <a:lnTo>
                    <a:pt x="677" y="366"/>
                  </a:lnTo>
                  <a:lnTo>
                    <a:pt x="678" y="368"/>
                  </a:lnTo>
                  <a:lnTo>
                    <a:pt x="678" y="371"/>
                  </a:lnTo>
                  <a:lnTo>
                    <a:pt x="681" y="379"/>
                  </a:lnTo>
                  <a:lnTo>
                    <a:pt x="685" y="389"/>
                  </a:lnTo>
                  <a:lnTo>
                    <a:pt x="686" y="395"/>
                  </a:lnTo>
                  <a:lnTo>
                    <a:pt x="686" y="400"/>
                  </a:lnTo>
                  <a:lnTo>
                    <a:pt x="686" y="403"/>
                  </a:lnTo>
                  <a:lnTo>
                    <a:pt x="686" y="405"/>
                  </a:lnTo>
                  <a:lnTo>
                    <a:pt x="685" y="407"/>
                  </a:lnTo>
                  <a:lnTo>
                    <a:pt x="684" y="409"/>
                  </a:lnTo>
                  <a:lnTo>
                    <a:pt x="682" y="417"/>
                  </a:lnTo>
                  <a:lnTo>
                    <a:pt x="679" y="416"/>
                  </a:lnTo>
                  <a:lnTo>
                    <a:pt x="675" y="414"/>
                  </a:lnTo>
                  <a:lnTo>
                    <a:pt x="672" y="412"/>
                  </a:lnTo>
                  <a:lnTo>
                    <a:pt x="670" y="407"/>
                  </a:lnTo>
                  <a:lnTo>
                    <a:pt x="668" y="405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6" y="399"/>
                  </a:lnTo>
                  <a:lnTo>
                    <a:pt x="665" y="391"/>
                  </a:lnTo>
                  <a:lnTo>
                    <a:pt x="664" y="384"/>
                  </a:lnTo>
                  <a:lnTo>
                    <a:pt x="664" y="393"/>
                  </a:lnTo>
                  <a:lnTo>
                    <a:pt x="664" y="407"/>
                  </a:lnTo>
                  <a:lnTo>
                    <a:pt x="663" y="415"/>
                  </a:lnTo>
                  <a:lnTo>
                    <a:pt x="662" y="421"/>
                  </a:lnTo>
                  <a:lnTo>
                    <a:pt x="661" y="424"/>
                  </a:lnTo>
                  <a:lnTo>
                    <a:pt x="660" y="427"/>
                  </a:lnTo>
                  <a:lnTo>
                    <a:pt x="660" y="429"/>
                  </a:lnTo>
                  <a:lnTo>
                    <a:pt x="657" y="431"/>
                  </a:lnTo>
                  <a:lnTo>
                    <a:pt x="654" y="441"/>
                  </a:lnTo>
                  <a:lnTo>
                    <a:pt x="645" y="427"/>
                  </a:lnTo>
                  <a:lnTo>
                    <a:pt x="644" y="426"/>
                  </a:lnTo>
                  <a:lnTo>
                    <a:pt x="643" y="422"/>
                  </a:lnTo>
                  <a:lnTo>
                    <a:pt x="642" y="417"/>
                  </a:lnTo>
                  <a:lnTo>
                    <a:pt x="642" y="412"/>
                  </a:lnTo>
                  <a:lnTo>
                    <a:pt x="642" y="405"/>
                  </a:lnTo>
                  <a:lnTo>
                    <a:pt x="641" y="397"/>
                  </a:lnTo>
                  <a:lnTo>
                    <a:pt x="640" y="392"/>
                  </a:lnTo>
                  <a:lnTo>
                    <a:pt x="640" y="389"/>
                  </a:lnTo>
                  <a:lnTo>
                    <a:pt x="639" y="393"/>
                  </a:lnTo>
                  <a:lnTo>
                    <a:pt x="637" y="404"/>
                  </a:lnTo>
                  <a:lnTo>
                    <a:pt x="636" y="416"/>
                  </a:lnTo>
                  <a:lnTo>
                    <a:pt x="634" y="425"/>
                  </a:lnTo>
                  <a:lnTo>
                    <a:pt x="632" y="434"/>
                  </a:lnTo>
                  <a:lnTo>
                    <a:pt x="631" y="440"/>
                  </a:lnTo>
                  <a:lnTo>
                    <a:pt x="630" y="445"/>
                  </a:lnTo>
                  <a:lnTo>
                    <a:pt x="627" y="443"/>
                  </a:lnTo>
                  <a:lnTo>
                    <a:pt x="622" y="436"/>
                  </a:lnTo>
                  <a:lnTo>
                    <a:pt x="620" y="431"/>
                  </a:lnTo>
                  <a:lnTo>
                    <a:pt x="618" y="427"/>
                  </a:lnTo>
                  <a:lnTo>
                    <a:pt x="616" y="422"/>
                  </a:lnTo>
                  <a:lnTo>
                    <a:pt x="615" y="417"/>
                  </a:lnTo>
                  <a:lnTo>
                    <a:pt x="615" y="407"/>
                  </a:lnTo>
                  <a:lnTo>
                    <a:pt x="616" y="397"/>
                  </a:lnTo>
                  <a:lnTo>
                    <a:pt x="616" y="391"/>
                  </a:lnTo>
                  <a:lnTo>
                    <a:pt x="616" y="389"/>
                  </a:lnTo>
                  <a:lnTo>
                    <a:pt x="615" y="390"/>
                  </a:lnTo>
                  <a:lnTo>
                    <a:pt x="613" y="397"/>
                  </a:lnTo>
                  <a:lnTo>
                    <a:pt x="608" y="404"/>
                  </a:lnTo>
                  <a:lnTo>
                    <a:pt x="606" y="413"/>
                  </a:lnTo>
                  <a:lnTo>
                    <a:pt x="605" y="419"/>
                  </a:lnTo>
                  <a:lnTo>
                    <a:pt x="604" y="424"/>
                  </a:lnTo>
                  <a:lnTo>
                    <a:pt x="603" y="427"/>
                  </a:lnTo>
                  <a:lnTo>
                    <a:pt x="601" y="430"/>
                  </a:lnTo>
                  <a:lnTo>
                    <a:pt x="598" y="427"/>
                  </a:lnTo>
                  <a:lnTo>
                    <a:pt x="597" y="424"/>
                  </a:lnTo>
                  <a:lnTo>
                    <a:pt x="595" y="420"/>
                  </a:lnTo>
                  <a:lnTo>
                    <a:pt x="594" y="419"/>
                  </a:lnTo>
                  <a:lnTo>
                    <a:pt x="593" y="418"/>
                  </a:lnTo>
                  <a:lnTo>
                    <a:pt x="591" y="412"/>
                  </a:lnTo>
                  <a:lnTo>
                    <a:pt x="590" y="408"/>
                  </a:lnTo>
                  <a:lnTo>
                    <a:pt x="589" y="404"/>
                  </a:lnTo>
                  <a:lnTo>
                    <a:pt x="588" y="399"/>
                  </a:lnTo>
                  <a:lnTo>
                    <a:pt x="586" y="394"/>
                  </a:lnTo>
                  <a:lnTo>
                    <a:pt x="583" y="390"/>
                  </a:lnTo>
                  <a:lnTo>
                    <a:pt x="579" y="386"/>
                  </a:lnTo>
                  <a:lnTo>
                    <a:pt x="571" y="379"/>
                  </a:lnTo>
                  <a:lnTo>
                    <a:pt x="569" y="378"/>
                  </a:lnTo>
                  <a:lnTo>
                    <a:pt x="566" y="375"/>
                  </a:lnTo>
                  <a:lnTo>
                    <a:pt x="564" y="373"/>
                  </a:lnTo>
                  <a:lnTo>
                    <a:pt x="562" y="372"/>
                  </a:lnTo>
                  <a:lnTo>
                    <a:pt x="561" y="371"/>
                  </a:lnTo>
                  <a:lnTo>
                    <a:pt x="560" y="369"/>
                  </a:lnTo>
                  <a:lnTo>
                    <a:pt x="555" y="367"/>
                  </a:lnTo>
                  <a:lnTo>
                    <a:pt x="553" y="366"/>
                  </a:lnTo>
                  <a:lnTo>
                    <a:pt x="552" y="365"/>
                  </a:lnTo>
                  <a:lnTo>
                    <a:pt x="548" y="364"/>
                  </a:lnTo>
                  <a:lnTo>
                    <a:pt x="546" y="362"/>
                  </a:lnTo>
                  <a:lnTo>
                    <a:pt x="544" y="360"/>
                  </a:lnTo>
                  <a:lnTo>
                    <a:pt x="542" y="358"/>
                  </a:lnTo>
                  <a:lnTo>
                    <a:pt x="541" y="356"/>
                  </a:lnTo>
                  <a:lnTo>
                    <a:pt x="539" y="349"/>
                  </a:lnTo>
                  <a:lnTo>
                    <a:pt x="534" y="342"/>
                  </a:lnTo>
                  <a:lnTo>
                    <a:pt x="529" y="341"/>
                  </a:lnTo>
                  <a:lnTo>
                    <a:pt x="526" y="340"/>
                  </a:lnTo>
                  <a:lnTo>
                    <a:pt x="522" y="337"/>
                  </a:lnTo>
                  <a:lnTo>
                    <a:pt x="520" y="335"/>
                  </a:lnTo>
                  <a:lnTo>
                    <a:pt x="518" y="334"/>
                  </a:lnTo>
                  <a:lnTo>
                    <a:pt x="515" y="333"/>
                  </a:lnTo>
                  <a:lnTo>
                    <a:pt x="514" y="332"/>
                  </a:lnTo>
                  <a:lnTo>
                    <a:pt x="514" y="331"/>
                  </a:lnTo>
                  <a:lnTo>
                    <a:pt x="513" y="331"/>
                  </a:lnTo>
                  <a:lnTo>
                    <a:pt x="511" y="330"/>
                  </a:lnTo>
                  <a:lnTo>
                    <a:pt x="509" y="330"/>
                  </a:lnTo>
                  <a:lnTo>
                    <a:pt x="507" y="330"/>
                  </a:lnTo>
                  <a:lnTo>
                    <a:pt x="503" y="330"/>
                  </a:lnTo>
                  <a:lnTo>
                    <a:pt x="501" y="329"/>
                  </a:lnTo>
                  <a:lnTo>
                    <a:pt x="500" y="328"/>
                  </a:lnTo>
                  <a:lnTo>
                    <a:pt x="499" y="327"/>
                  </a:lnTo>
                  <a:lnTo>
                    <a:pt x="497" y="325"/>
                  </a:lnTo>
                  <a:lnTo>
                    <a:pt x="496" y="322"/>
                  </a:lnTo>
                  <a:lnTo>
                    <a:pt x="495" y="320"/>
                  </a:lnTo>
                  <a:lnTo>
                    <a:pt x="494" y="320"/>
                  </a:lnTo>
                  <a:lnTo>
                    <a:pt x="489" y="320"/>
                  </a:lnTo>
                  <a:lnTo>
                    <a:pt x="485" y="318"/>
                  </a:lnTo>
                  <a:lnTo>
                    <a:pt x="482" y="314"/>
                  </a:lnTo>
                  <a:lnTo>
                    <a:pt x="480" y="313"/>
                  </a:lnTo>
                  <a:lnTo>
                    <a:pt x="479" y="311"/>
                  </a:lnTo>
                  <a:lnTo>
                    <a:pt x="479" y="310"/>
                  </a:lnTo>
                  <a:lnTo>
                    <a:pt x="479" y="309"/>
                  </a:lnTo>
                  <a:lnTo>
                    <a:pt x="476" y="307"/>
                  </a:lnTo>
                  <a:lnTo>
                    <a:pt x="473" y="304"/>
                  </a:lnTo>
                  <a:lnTo>
                    <a:pt x="467" y="302"/>
                  </a:lnTo>
                  <a:lnTo>
                    <a:pt x="462" y="299"/>
                  </a:lnTo>
                  <a:lnTo>
                    <a:pt x="456" y="296"/>
                  </a:lnTo>
                  <a:lnTo>
                    <a:pt x="449" y="294"/>
                  </a:lnTo>
                  <a:lnTo>
                    <a:pt x="442" y="290"/>
                  </a:lnTo>
                  <a:lnTo>
                    <a:pt x="436" y="290"/>
                  </a:lnTo>
                  <a:lnTo>
                    <a:pt x="433" y="289"/>
                  </a:lnTo>
                  <a:lnTo>
                    <a:pt x="430" y="288"/>
                  </a:lnTo>
                  <a:lnTo>
                    <a:pt x="429" y="287"/>
                  </a:lnTo>
                  <a:lnTo>
                    <a:pt x="428" y="286"/>
                  </a:lnTo>
                  <a:lnTo>
                    <a:pt x="428" y="286"/>
                  </a:lnTo>
                  <a:lnTo>
                    <a:pt x="427" y="285"/>
                  </a:lnTo>
                  <a:lnTo>
                    <a:pt x="425" y="285"/>
                  </a:lnTo>
                  <a:lnTo>
                    <a:pt x="421" y="285"/>
                  </a:lnTo>
                  <a:lnTo>
                    <a:pt x="414" y="287"/>
                  </a:lnTo>
                  <a:lnTo>
                    <a:pt x="406" y="289"/>
                  </a:lnTo>
                  <a:lnTo>
                    <a:pt x="395" y="293"/>
                  </a:lnTo>
                  <a:lnTo>
                    <a:pt x="382" y="297"/>
                  </a:lnTo>
                  <a:lnTo>
                    <a:pt x="377" y="299"/>
                  </a:lnTo>
                  <a:lnTo>
                    <a:pt x="370" y="301"/>
                  </a:lnTo>
                  <a:lnTo>
                    <a:pt x="361" y="304"/>
                  </a:lnTo>
                  <a:lnTo>
                    <a:pt x="350" y="306"/>
                  </a:lnTo>
                  <a:lnTo>
                    <a:pt x="343" y="307"/>
                  </a:lnTo>
                  <a:lnTo>
                    <a:pt x="336" y="308"/>
                  </a:lnTo>
                  <a:lnTo>
                    <a:pt x="329" y="308"/>
                  </a:lnTo>
                  <a:lnTo>
                    <a:pt x="319" y="308"/>
                  </a:lnTo>
                  <a:lnTo>
                    <a:pt x="310" y="308"/>
                  </a:lnTo>
                  <a:lnTo>
                    <a:pt x="300" y="307"/>
                  </a:lnTo>
                  <a:lnTo>
                    <a:pt x="289" y="306"/>
                  </a:lnTo>
                  <a:lnTo>
                    <a:pt x="279" y="304"/>
                  </a:lnTo>
                  <a:lnTo>
                    <a:pt x="274" y="307"/>
                  </a:lnTo>
                  <a:lnTo>
                    <a:pt x="269" y="312"/>
                  </a:lnTo>
                  <a:lnTo>
                    <a:pt x="263" y="316"/>
                  </a:lnTo>
                  <a:lnTo>
                    <a:pt x="256" y="318"/>
                  </a:lnTo>
                  <a:lnTo>
                    <a:pt x="246" y="320"/>
                  </a:lnTo>
                  <a:lnTo>
                    <a:pt x="233" y="321"/>
                  </a:lnTo>
                  <a:lnTo>
                    <a:pt x="223" y="324"/>
                  </a:lnTo>
                  <a:lnTo>
                    <a:pt x="213" y="325"/>
                  </a:lnTo>
                  <a:lnTo>
                    <a:pt x="203" y="327"/>
                  </a:lnTo>
                  <a:lnTo>
                    <a:pt x="198" y="328"/>
                  </a:lnTo>
                  <a:lnTo>
                    <a:pt x="197" y="328"/>
                  </a:lnTo>
                  <a:lnTo>
                    <a:pt x="195" y="328"/>
                  </a:lnTo>
                  <a:lnTo>
                    <a:pt x="192" y="328"/>
                  </a:lnTo>
                  <a:lnTo>
                    <a:pt x="191" y="327"/>
                  </a:lnTo>
                  <a:lnTo>
                    <a:pt x="189" y="327"/>
                  </a:lnTo>
                  <a:lnTo>
                    <a:pt x="189" y="326"/>
                  </a:lnTo>
                  <a:lnTo>
                    <a:pt x="189" y="325"/>
                  </a:lnTo>
                  <a:lnTo>
                    <a:pt x="189" y="324"/>
                  </a:lnTo>
                  <a:lnTo>
                    <a:pt x="190" y="324"/>
                  </a:lnTo>
                  <a:lnTo>
                    <a:pt x="190" y="323"/>
                  </a:lnTo>
                  <a:lnTo>
                    <a:pt x="195" y="319"/>
                  </a:lnTo>
                  <a:lnTo>
                    <a:pt x="200" y="314"/>
                  </a:lnTo>
                  <a:lnTo>
                    <a:pt x="203" y="311"/>
                  </a:lnTo>
                  <a:lnTo>
                    <a:pt x="205" y="308"/>
                  </a:lnTo>
                  <a:lnTo>
                    <a:pt x="205" y="307"/>
                  </a:lnTo>
                  <a:lnTo>
                    <a:pt x="205" y="305"/>
                  </a:lnTo>
                  <a:lnTo>
                    <a:pt x="205" y="304"/>
                  </a:lnTo>
                  <a:lnTo>
                    <a:pt x="203" y="304"/>
                  </a:lnTo>
                  <a:lnTo>
                    <a:pt x="201" y="304"/>
                  </a:lnTo>
                  <a:lnTo>
                    <a:pt x="197" y="304"/>
                  </a:lnTo>
                  <a:lnTo>
                    <a:pt x="191" y="305"/>
                  </a:lnTo>
                  <a:lnTo>
                    <a:pt x="187" y="308"/>
                  </a:lnTo>
                  <a:lnTo>
                    <a:pt x="180" y="309"/>
                  </a:lnTo>
                  <a:lnTo>
                    <a:pt x="176" y="310"/>
                  </a:lnTo>
                  <a:lnTo>
                    <a:pt x="174" y="310"/>
                  </a:lnTo>
                  <a:lnTo>
                    <a:pt x="172" y="310"/>
                  </a:lnTo>
                  <a:lnTo>
                    <a:pt x="170" y="309"/>
                  </a:lnTo>
                  <a:lnTo>
                    <a:pt x="169" y="309"/>
                  </a:lnTo>
                  <a:lnTo>
                    <a:pt x="169" y="308"/>
                  </a:lnTo>
                  <a:lnTo>
                    <a:pt x="168" y="306"/>
                  </a:lnTo>
                  <a:lnTo>
                    <a:pt x="168" y="304"/>
                  </a:lnTo>
                  <a:lnTo>
                    <a:pt x="168" y="303"/>
                  </a:lnTo>
                  <a:lnTo>
                    <a:pt x="167" y="298"/>
                  </a:lnTo>
                  <a:lnTo>
                    <a:pt x="165" y="297"/>
                  </a:lnTo>
                  <a:lnTo>
                    <a:pt x="162" y="295"/>
                  </a:lnTo>
                  <a:lnTo>
                    <a:pt x="160" y="293"/>
                  </a:lnTo>
                  <a:lnTo>
                    <a:pt x="159" y="290"/>
                  </a:lnTo>
                  <a:lnTo>
                    <a:pt x="159" y="289"/>
                  </a:lnTo>
                  <a:lnTo>
                    <a:pt x="159" y="287"/>
                  </a:lnTo>
                  <a:lnTo>
                    <a:pt x="157" y="284"/>
                  </a:lnTo>
                  <a:lnTo>
                    <a:pt x="156" y="281"/>
                  </a:lnTo>
                  <a:lnTo>
                    <a:pt x="156" y="280"/>
                  </a:lnTo>
                  <a:lnTo>
                    <a:pt x="156" y="279"/>
                  </a:lnTo>
                  <a:lnTo>
                    <a:pt x="157" y="277"/>
                  </a:lnTo>
                  <a:lnTo>
                    <a:pt x="157" y="277"/>
                  </a:lnTo>
                  <a:lnTo>
                    <a:pt x="155" y="272"/>
                  </a:lnTo>
                  <a:lnTo>
                    <a:pt x="154" y="270"/>
                  </a:lnTo>
                  <a:lnTo>
                    <a:pt x="153" y="266"/>
                  </a:lnTo>
                  <a:lnTo>
                    <a:pt x="153" y="264"/>
                  </a:lnTo>
                  <a:lnTo>
                    <a:pt x="154" y="261"/>
                  </a:lnTo>
                  <a:lnTo>
                    <a:pt x="154" y="260"/>
                  </a:lnTo>
                  <a:lnTo>
                    <a:pt x="154" y="259"/>
                  </a:lnTo>
                  <a:lnTo>
                    <a:pt x="153" y="258"/>
                  </a:lnTo>
                  <a:lnTo>
                    <a:pt x="154" y="257"/>
                  </a:lnTo>
                  <a:lnTo>
                    <a:pt x="155" y="256"/>
                  </a:lnTo>
                  <a:lnTo>
                    <a:pt x="157" y="255"/>
                  </a:lnTo>
                  <a:lnTo>
                    <a:pt x="159" y="255"/>
                  </a:lnTo>
                  <a:lnTo>
                    <a:pt x="160" y="254"/>
                  </a:lnTo>
                  <a:lnTo>
                    <a:pt x="160" y="252"/>
                  </a:lnTo>
                  <a:lnTo>
                    <a:pt x="160" y="250"/>
                  </a:lnTo>
                  <a:lnTo>
                    <a:pt x="160" y="247"/>
                  </a:lnTo>
                  <a:lnTo>
                    <a:pt x="160" y="246"/>
                  </a:lnTo>
                  <a:lnTo>
                    <a:pt x="161" y="244"/>
                  </a:lnTo>
                  <a:lnTo>
                    <a:pt x="163" y="244"/>
                  </a:lnTo>
                  <a:lnTo>
                    <a:pt x="165" y="242"/>
                  </a:lnTo>
                  <a:lnTo>
                    <a:pt x="166" y="242"/>
                  </a:lnTo>
                  <a:lnTo>
                    <a:pt x="167" y="241"/>
                  </a:lnTo>
                  <a:lnTo>
                    <a:pt x="169" y="241"/>
                  </a:lnTo>
                  <a:lnTo>
                    <a:pt x="172" y="241"/>
                  </a:lnTo>
                  <a:lnTo>
                    <a:pt x="177" y="241"/>
                  </a:lnTo>
                  <a:lnTo>
                    <a:pt x="187" y="240"/>
                  </a:lnTo>
                  <a:lnTo>
                    <a:pt x="198" y="240"/>
                  </a:lnTo>
                  <a:lnTo>
                    <a:pt x="213" y="239"/>
                  </a:lnTo>
                  <a:lnTo>
                    <a:pt x="226" y="238"/>
                  </a:lnTo>
                  <a:lnTo>
                    <a:pt x="239" y="237"/>
                  </a:lnTo>
                  <a:lnTo>
                    <a:pt x="248" y="236"/>
                  </a:lnTo>
                  <a:lnTo>
                    <a:pt x="254" y="235"/>
                  </a:lnTo>
                  <a:lnTo>
                    <a:pt x="258" y="233"/>
                  </a:lnTo>
                  <a:lnTo>
                    <a:pt x="263" y="229"/>
                  </a:lnTo>
                  <a:lnTo>
                    <a:pt x="267" y="227"/>
                  </a:lnTo>
                  <a:lnTo>
                    <a:pt x="270" y="224"/>
                  </a:lnTo>
                  <a:lnTo>
                    <a:pt x="272" y="222"/>
                  </a:lnTo>
                  <a:lnTo>
                    <a:pt x="275" y="220"/>
                  </a:lnTo>
                  <a:lnTo>
                    <a:pt x="275" y="218"/>
                  </a:lnTo>
                  <a:lnTo>
                    <a:pt x="275" y="217"/>
                  </a:lnTo>
                  <a:lnTo>
                    <a:pt x="273" y="216"/>
                  </a:lnTo>
                  <a:lnTo>
                    <a:pt x="271" y="216"/>
                  </a:lnTo>
                  <a:lnTo>
                    <a:pt x="268" y="216"/>
                  </a:lnTo>
                  <a:lnTo>
                    <a:pt x="264" y="215"/>
                  </a:lnTo>
                  <a:lnTo>
                    <a:pt x="262" y="214"/>
                  </a:lnTo>
                  <a:lnTo>
                    <a:pt x="259" y="213"/>
                  </a:lnTo>
                  <a:lnTo>
                    <a:pt x="258" y="212"/>
                  </a:lnTo>
                  <a:lnTo>
                    <a:pt x="256" y="210"/>
                  </a:lnTo>
                  <a:lnTo>
                    <a:pt x="256" y="207"/>
                  </a:lnTo>
                  <a:lnTo>
                    <a:pt x="256" y="204"/>
                  </a:lnTo>
                  <a:lnTo>
                    <a:pt x="255" y="204"/>
                  </a:lnTo>
                  <a:lnTo>
                    <a:pt x="255" y="202"/>
                  </a:lnTo>
                  <a:lnTo>
                    <a:pt x="254" y="201"/>
                  </a:lnTo>
                  <a:lnTo>
                    <a:pt x="251" y="201"/>
                  </a:lnTo>
                  <a:lnTo>
                    <a:pt x="249" y="200"/>
                  </a:lnTo>
                  <a:lnTo>
                    <a:pt x="246" y="199"/>
                  </a:lnTo>
                  <a:lnTo>
                    <a:pt x="244" y="199"/>
                  </a:lnTo>
                  <a:lnTo>
                    <a:pt x="242" y="198"/>
                  </a:lnTo>
                  <a:lnTo>
                    <a:pt x="241" y="198"/>
                  </a:lnTo>
                  <a:lnTo>
                    <a:pt x="240" y="197"/>
                  </a:lnTo>
                  <a:lnTo>
                    <a:pt x="240" y="196"/>
                  </a:lnTo>
                  <a:lnTo>
                    <a:pt x="239" y="194"/>
                  </a:lnTo>
                  <a:lnTo>
                    <a:pt x="239" y="193"/>
                  </a:lnTo>
                  <a:lnTo>
                    <a:pt x="239" y="191"/>
                  </a:lnTo>
                  <a:lnTo>
                    <a:pt x="238" y="186"/>
                  </a:lnTo>
                  <a:lnTo>
                    <a:pt x="237" y="183"/>
                  </a:lnTo>
                  <a:lnTo>
                    <a:pt x="233" y="180"/>
                  </a:lnTo>
                  <a:lnTo>
                    <a:pt x="227" y="180"/>
                  </a:lnTo>
                  <a:lnTo>
                    <a:pt x="223" y="179"/>
                  </a:lnTo>
                  <a:lnTo>
                    <a:pt x="221" y="177"/>
                  </a:lnTo>
                  <a:lnTo>
                    <a:pt x="219" y="176"/>
                  </a:lnTo>
                  <a:lnTo>
                    <a:pt x="218" y="175"/>
                  </a:lnTo>
                  <a:lnTo>
                    <a:pt x="217" y="174"/>
                  </a:lnTo>
                  <a:lnTo>
                    <a:pt x="212" y="173"/>
                  </a:lnTo>
                  <a:lnTo>
                    <a:pt x="208" y="172"/>
                  </a:lnTo>
                  <a:lnTo>
                    <a:pt x="205" y="170"/>
                  </a:lnTo>
                  <a:lnTo>
                    <a:pt x="204" y="169"/>
                  </a:lnTo>
                  <a:lnTo>
                    <a:pt x="203" y="168"/>
                  </a:lnTo>
                  <a:lnTo>
                    <a:pt x="203" y="166"/>
                  </a:lnTo>
                  <a:lnTo>
                    <a:pt x="200" y="166"/>
                  </a:lnTo>
                  <a:lnTo>
                    <a:pt x="197" y="165"/>
                  </a:lnTo>
                  <a:lnTo>
                    <a:pt x="194" y="164"/>
                  </a:lnTo>
                  <a:lnTo>
                    <a:pt x="191" y="162"/>
                  </a:lnTo>
                  <a:lnTo>
                    <a:pt x="190" y="160"/>
                  </a:lnTo>
                  <a:lnTo>
                    <a:pt x="189" y="158"/>
                  </a:lnTo>
                  <a:lnTo>
                    <a:pt x="188" y="157"/>
                  </a:lnTo>
                  <a:lnTo>
                    <a:pt x="189" y="155"/>
                  </a:lnTo>
                  <a:lnTo>
                    <a:pt x="184" y="152"/>
                  </a:lnTo>
                  <a:lnTo>
                    <a:pt x="183" y="151"/>
                  </a:lnTo>
                  <a:lnTo>
                    <a:pt x="180" y="150"/>
                  </a:lnTo>
                  <a:lnTo>
                    <a:pt x="179" y="148"/>
                  </a:lnTo>
                  <a:lnTo>
                    <a:pt x="179" y="144"/>
                  </a:lnTo>
                  <a:lnTo>
                    <a:pt x="175" y="143"/>
                  </a:lnTo>
                  <a:lnTo>
                    <a:pt x="172" y="142"/>
                  </a:lnTo>
                  <a:lnTo>
                    <a:pt x="170" y="141"/>
                  </a:lnTo>
                  <a:lnTo>
                    <a:pt x="169" y="139"/>
                  </a:lnTo>
                  <a:lnTo>
                    <a:pt x="168" y="137"/>
                  </a:lnTo>
                  <a:lnTo>
                    <a:pt x="167" y="135"/>
                  </a:lnTo>
                  <a:lnTo>
                    <a:pt x="162" y="134"/>
                  </a:lnTo>
                  <a:lnTo>
                    <a:pt x="156" y="133"/>
                  </a:lnTo>
                  <a:lnTo>
                    <a:pt x="155" y="132"/>
                  </a:lnTo>
                  <a:lnTo>
                    <a:pt x="154" y="131"/>
                  </a:lnTo>
                  <a:lnTo>
                    <a:pt x="153" y="129"/>
                  </a:lnTo>
                  <a:lnTo>
                    <a:pt x="154" y="128"/>
                  </a:lnTo>
                  <a:lnTo>
                    <a:pt x="152" y="124"/>
                  </a:lnTo>
                  <a:lnTo>
                    <a:pt x="151" y="122"/>
                  </a:lnTo>
                  <a:lnTo>
                    <a:pt x="151" y="120"/>
                  </a:lnTo>
                  <a:lnTo>
                    <a:pt x="150" y="114"/>
                  </a:lnTo>
                  <a:lnTo>
                    <a:pt x="145" y="112"/>
                  </a:lnTo>
                  <a:lnTo>
                    <a:pt x="140" y="110"/>
                  </a:lnTo>
                  <a:lnTo>
                    <a:pt x="138" y="108"/>
                  </a:lnTo>
                  <a:lnTo>
                    <a:pt x="137" y="105"/>
                  </a:lnTo>
                  <a:lnTo>
                    <a:pt x="136" y="103"/>
                  </a:lnTo>
                  <a:lnTo>
                    <a:pt x="137" y="100"/>
                  </a:lnTo>
                  <a:lnTo>
                    <a:pt x="136" y="97"/>
                  </a:lnTo>
                  <a:lnTo>
                    <a:pt x="135" y="96"/>
                  </a:lnTo>
                  <a:lnTo>
                    <a:pt x="132" y="95"/>
                  </a:lnTo>
                  <a:lnTo>
                    <a:pt x="130" y="95"/>
                  </a:lnTo>
                  <a:lnTo>
                    <a:pt x="129" y="95"/>
                  </a:lnTo>
                  <a:lnTo>
                    <a:pt x="128" y="94"/>
                  </a:lnTo>
                  <a:lnTo>
                    <a:pt x="126" y="92"/>
                  </a:lnTo>
                  <a:lnTo>
                    <a:pt x="125" y="91"/>
                  </a:lnTo>
                  <a:lnTo>
                    <a:pt x="125" y="88"/>
                  </a:lnTo>
                  <a:lnTo>
                    <a:pt x="125" y="84"/>
                  </a:lnTo>
                  <a:lnTo>
                    <a:pt x="125" y="84"/>
                  </a:lnTo>
                  <a:lnTo>
                    <a:pt x="124" y="83"/>
                  </a:lnTo>
                  <a:lnTo>
                    <a:pt x="124" y="83"/>
                  </a:lnTo>
                  <a:lnTo>
                    <a:pt x="123" y="82"/>
                  </a:lnTo>
                  <a:lnTo>
                    <a:pt x="122" y="82"/>
                  </a:lnTo>
                  <a:lnTo>
                    <a:pt x="121" y="82"/>
                  </a:lnTo>
                  <a:lnTo>
                    <a:pt x="120" y="82"/>
                  </a:lnTo>
                  <a:lnTo>
                    <a:pt x="118" y="80"/>
                  </a:lnTo>
                  <a:lnTo>
                    <a:pt x="117" y="78"/>
                  </a:lnTo>
                  <a:lnTo>
                    <a:pt x="117" y="76"/>
                  </a:lnTo>
                  <a:lnTo>
                    <a:pt x="118" y="73"/>
                  </a:lnTo>
                  <a:lnTo>
                    <a:pt x="119" y="70"/>
                  </a:lnTo>
                  <a:lnTo>
                    <a:pt x="120" y="70"/>
                  </a:lnTo>
                  <a:lnTo>
                    <a:pt x="120" y="69"/>
                  </a:lnTo>
                  <a:lnTo>
                    <a:pt x="119" y="68"/>
                  </a:lnTo>
                  <a:lnTo>
                    <a:pt x="118" y="68"/>
                  </a:lnTo>
                  <a:lnTo>
                    <a:pt x="116" y="67"/>
                  </a:lnTo>
                  <a:lnTo>
                    <a:pt x="113" y="67"/>
                  </a:lnTo>
                  <a:lnTo>
                    <a:pt x="109" y="68"/>
                  </a:lnTo>
                  <a:lnTo>
                    <a:pt x="105" y="69"/>
                  </a:lnTo>
                  <a:lnTo>
                    <a:pt x="101" y="69"/>
                  </a:lnTo>
                  <a:lnTo>
                    <a:pt x="96" y="69"/>
                  </a:lnTo>
                  <a:lnTo>
                    <a:pt x="95" y="68"/>
                  </a:lnTo>
                  <a:lnTo>
                    <a:pt x="93" y="68"/>
                  </a:lnTo>
                  <a:lnTo>
                    <a:pt x="92" y="67"/>
                  </a:lnTo>
                  <a:lnTo>
                    <a:pt x="91" y="66"/>
                  </a:lnTo>
                  <a:lnTo>
                    <a:pt x="90" y="66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90" y="60"/>
                  </a:lnTo>
                  <a:lnTo>
                    <a:pt x="89" y="60"/>
                  </a:lnTo>
                  <a:lnTo>
                    <a:pt x="85" y="60"/>
                  </a:lnTo>
                  <a:lnTo>
                    <a:pt x="83" y="60"/>
                  </a:lnTo>
                  <a:lnTo>
                    <a:pt x="80" y="61"/>
                  </a:lnTo>
                  <a:lnTo>
                    <a:pt x="77" y="60"/>
                  </a:lnTo>
                  <a:lnTo>
                    <a:pt x="74" y="60"/>
                  </a:lnTo>
                  <a:lnTo>
                    <a:pt x="73" y="59"/>
                  </a:lnTo>
                  <a:lnTo>
                    <a:pt x="72" y="59"/>
                  </a:lnTo>
                  <a:lnTo>
                    <a:pt x="71" y="58"/>
                  </a:lnTo>
                  <a:lnTo>
                    <a:pt x="71" y="57"/>
                  </a:lnTo>
                  <a:lnTo>
                    <a:pt x="70" y="55"/>
                  </a:lnTo>
                  <a:lnTo>
                    <a:pt x="70" y="53"/>
                  </a:lnTo>
                  <a:lnTo>
                    <a:pt x="70" y="50"/>
                  </a:lnTo>
                  <a:lnTo>
                    <a:pt x="70" y="49"/>
                  </a:lnTo>
                  <a:lnTo>
                    <a:pt x="67" y="46"/>
                  </a:lnTo>
                  <a:lnTo>
                    <a:pt x="65" y="44"/>
                  </a:lnTo>
                  <a:lnTo>
                    <a:pt x="59" y="46"/>
                  </a:lnTo>
                  <a:lnTo>
                    <a:pt x="52" y="49"/>
                  </a:lnTo>
                  <a:lnTo>
                    <a:pt x="44" y="53"/>
                  </a:lnTo>
                  <a:lnTo>
                    <a:pt x="34" y="55"/>
                  </a:lnTo>
                  <a:lnTo>
                    <a:pt x="28" y="59"/>
                  </a:lnTo>
                  <a:lnTo>
                    <a:pt x="21" y="61"/>
                  </a:lnTo>
                  <a:lnTo>
                    <a:pt x="12" y="65"/>
                  </a:lnTo>
                  <a:lnTo>
                    <a:pt x="6" y="67"/>
                  </a:lnTo>
                  <a:lnTo>
                    <a:pt x="3" y="68"/>
                  </a:lnTo>
                  <a:lnTo>
                    <a:pt x="1" y="68"/>
                  </a:lnTo>
                  <a:lnTo>
                    <a:pt x="0" y="67"/>
                  </a:lnTo>
                  <a:lnTo>
                    <a:pt x="0" y="67"/>
                  </a:lnTo>
                  <a:lnTo>
                    <a:pt x="1" y="66"/>
                  </a:lnTo>
                  <a:lnTo>
                    <a:pt x="3" y="64"/>
                  </a:lnTo>
                  <a:lnTo>
                    <a:pt x="6" y="61"/>
                  </a:lnTo>
                  <a:lnTo>
                    <a:pt x="12" y="57"/>
                  </a:lnTo>
                  <a:lnTo>
                    <a:pt x="20" y="52"/>
                  </a:lnTo>
                  <a:lnTo>
                    <a:pt x="29" y="46"/>
                  </a:lnTo>
                  <a:lnTo>
                    <a:pt x="40" y="41"/>
                  </a:lnTo>
                  <a:lnTo>
                    <a:pt x="51" y="36"/>
                  </a:lnTo>
                  <a:lnTo>
                    <a:pt x="57" y="35"/>
                  </a:lnTo>
                  <a:lnTo>
                    <a:pt x="64" y="33"/>
                  </a:lnTo>
                  <a:lnTo>
                    <a:pt x="70" y="32"/>
                  </a:lnTo>
                  <a:lnTo>
                    <a:pt x="76" y="31"/>
                  </a:lnTo>
                  <a:lnTo>
                    <a:pt x="77" y="31"/>
                  </a:lnTo>
                  <a:lnTo>
                    <a:pt x="78" y="29"/>
                  </a:lnTo>
                  <a:lnTo>
                    <a:pt x="77" y="28"/>
                  </a:lnTo>
                  <a:lnTo>
                    <a:pt x="76" y="28"/>
                  </a:lnTo>
                  <a:lnTo>
                    <a:pt x="73" y="28"/>
                  </a:lnTo>
                  <a:lnTo>
                    <a:pt x="70" y="26"/>
                  </a:lnTo>
                  <a:lnTo>
                    <a:pt x="57" y="26"/>
                  </a:lnTo>
                  <a:lnTo>
                    <a:pt x="44" y="26"/>
                  </a:lnTo>
                  <a:lnTo>
                    <a:pt x="33" y="26"/>
                  </a:lnTo>
                  <a:lnTo>
                    <a:pt x="28" y="26"/>
                  </a:lnTo>
                  <a:lnTo>
                    <a:pt x="29" y="25"/>
                  </a:lnTo>
                  <a:lnTo>
                    <a:pt x="33" y="22"/>
                  </a:lnTo>
                  <a:lnTo>
                    <a:pt x="36" y="21"/>
                  </a:lnTo>
                  <a:lnTo>
                    <a:pt x="41" y="20"/>
                  </a:lnTo>
                  <a:lnTo>
                    <a:pt x="47" y="19"/>
                  </a:lnTo>
                  <a:lnTo>
                    <a:pt x="55" y="19"/>
                  </a:lnTo>
                  <a:lnTo>
                    <a:pt x="70" y="19"/>
                  </a:lnTo>
                  <a:lnTo>
                    <a:pt x="83" y="20"/>
                  </a:lnTo>
                  <a:lnTo>
                    <a:pt x="93" y="21"/>
                  </a:lnTo>
                  <a:lnTo>
                    <a:pt x="98" y="21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004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649" name="Прямоугольник 648"/>
          <p:cNvSpPr/>
          <p:nvPr userDrawn="1"/>
        </p:nvSpPr>
        <p:spPr>
          <a:xfrm>
            <a:off x="560354" y="1660918"/>
            <a:ext cx="2915209" cy="4770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000"/>
              </a:lnSpc>
            </a:pPr>
            <a:r>
              <a:rPr lang="ru-RU" sz="1100" dirty="0" smtClean="0"/>
              <a:t>Сверхсрочная экспресс-доставка документов и мелкогабаритных отправлений:</a:t>
            </a:r>
          </a:p>
          <a:p>
            <a:pPr>
              <a:lnSpc>
                <a:spcPts val="1000"/>
              </a:lnSpc>
            </a:pPr>
            <a:r>
              <a:rPr lang="ru-RU" sz="1100" b="1" dirty="0" smtClean="0">
                <a:solidFill>
                  <a:srgbClr val="EDEDED"/>
                </a:solidFill>
              </a:rPr>
              <a:t>_________________________</a:t>
            </a:r>
            <a:r>
              <a:rPr lang="en-US" sz="1100" b="1" dirty="0" smtClean="0">
                <a:solidFill>
                  <a:srgbClr val="EDEDED"/>
                </a:solidFill>
              </a:rPr>
              <a:t>____________</a:t>
            </a:r>
            <a:r>
              <a:rPr lang="ru-RU" sz="1100" b="1" dirty="0" smtClean="0">
                <a:solidFill>
                  <a:srgbClr val="EDEDED"/>
                </a:solidFill>
              </a:rPr>
              <a:t>__</a:t>
            </a:r>
          </a:p>
        </p:txBody>
      </p:sp>
      <p:sp>
        <p:nvSpPr>
          <p:cNvPr id="650" name="Прямоугольник 649"/>
          <p:cNvSpPr/>
          <p:nvPr userDrawn="1"/>
        </p:nvSpPr>
        <p:spPr>
          <a:xfrm>
            <a:off x="560354" y="2207708"/>
            <a:ext cx="2915209" cy="24006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доставка до определенного времени: до 13:00 и до 18:00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способ доставки: дверь-дверь, терминал-дверь, дверь-терминал, терминал-терминал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отправления «Гепард» имеют статус приоритетных на всем пути следования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география: 6 000 населенных пунктов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минимальный тарифицируемый вес: 0,5 кг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максимальный физический вес 1 места: 31,5 кг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максимальный объемный вес 1 места: 43,2 кг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максимальный вес по 1 накладной: 31,5 кг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максимальные габариты: 50х50х50 см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максимальное количество мест по 1 накладной: не ограничено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тип вложения: печатная продукция; товары народного потребления (без техники или единичное количество); техника и электроника без ГСМ и без аккумуляторных батарей (АКБ)</a:t>
            </a:r>
          </a:p>
        </p:txBody>
      </p:sp>
      <p:sp>
        <p:nvSpPr>
          <p:cNvPr id="651" name="Прямоугольник 650"/>
          <p:cNvSpPr/>
          <p:nvPr userDrawn="1"/>
        </p:nvSpPr>
        <p:spPr>
          <a:xfrm>
            <a:off x="3948104" y="1660918"/>
            <a:ext cx="2915209" cy="4822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000"/>
              </a:lnSpc>
            </a:pPr>
            <a:r>
              <a:rPr lang="ru-RU" sz="1100" dirty="0" smtClean="0"/>
              <a:t>Доставка грузов и документов по РФ в короткие сроки:</a:t>
            </a:r>
          </a:p>
          <a:p>
            <a:pPr>
              <a:lnSpc>
                <a:spcPts val="1000"/>
              </a:lnSpc>
            </a:pPr>
            <a:r>
              <a:rPr lang="ru-RU" sz="1100" b="1" dirty="0" smtClean="0">
                <a:solidFill>
                  <a:srgbClr val="EDEDED"/>
                </a:solidFill>
              </a:rPr>
              <a:t>__________________________</a:t>
            </a:r>
            <a:r>
              <a:rPr lang="en-US" sz="1100" b="1" dirty="0" smtClean="0">
                <a:solidFill>
                  <a:srgbClr val="EDEDED"/>
                </a:solidFill>
              </a:rPr>
              <a:t>____________</a:t>
            </a:r>
            <a:r>
              <a:rPr lang="ru-RU" sz="1100" b="1" dirty="0" smtClean="0">
                <a:solidFill>
                  <a:srgbClr val="EDEDED"/>
                </a:solidFill>
              </a:rPr>
              <a:t>_</a:t>
            </a:r>
          </a:p>
        </p:txBody>
      </p:sp>
      <p:sp>
        <p:nvSpPr>
          <p:cNvPr id="652" name="Прямоугольник 651"/>
          <p:cNvSpPr/>
          <p:nvPr userDrawn="1"/>
        </p:nvSpPr>
        <p:spPr>
          <a:xfrm>
            <a:off x="3948104" y="2073070"/>
            <a:ext cx="2915209" cy="26571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способ доставки: дверь-дверь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география: 6 000 населенных пунктов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минимальный тарифицируемый вес: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«Стандарт» – 0,5 кг; «Эконом» – 20 кг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максимальный физический вес 1 места: не ограничен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максимальный объемный вес 1 места: не ограничен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максимальный вес по 1 накладной: не ограничен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максимальные габариты: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сумма измерений 1 места: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«Стандарт»: ≤ 180 см «Эконом»: ≤ 360 см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тип вложения: отправления, содержащие материалы, оборудование и товары, разрешенные к авиа-, авто- или ж/</a:t>
            </a:r>
            <a:r>
              <a:rPr lang="ru-RU" sz="1000" dirty="0" err="1" smtClean="0"/>
              <a:t>д</a:t>
            </a:r>
            <a:r>
              <a:rPr lang="ru-RU" sz="1000" dirty="0" smtClean="0"/>
              <a:t> перевозке: медикаменты и </a:t>
            </a:r>
            <a:r>
              <a:rPr lang="ru-RU" sz="1000" dirty="0" err="1" smtClean="0"/>
              <a:t>БАДы</a:t>
            </a:r>
            <a:r>
              <a:rPr lang="ru-RU" sz="1000" dirty="0" smtClean="0"/>
              <a:t>, косметика и парфюмерия, продукты питания (партия), техника и электроника с ГСМ (партия), опасные грузы, товары народного потребления</a:t>
            </a:r>
          </a:p>
        </p:txBody>
      </p:sp>
      <p:sp>
        <p:nvSpPr>
          <p:cNvPr id="653" name="Прямоугольник 652"/>
          <p:cNvSpPr/>
          <p:nvPr userDrawn="1"/>
        </p:nvSpPr>
        <p:spPr>
          <a:xfrm>
            <a:off x="7359145" y="1660918"/>
            <a:ext cx="2915209" cy="4770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000"/>
              </a:lnSpc>
            </a:pPr>
            <a:r>
              <a:rPr lang="ru-RU" sz="1100" dirty="0" smtClean="0"/>
              <a:t>Доставка крупногабаритных и тяжелых грузов: </a:t>
            </a:r>
          </a:p>
          <a:p>
            <a:pPr>
              <a:lnSpc>
                <a:spcPts val="1000"/>
              </a:lnSpc>
            </a:pPr>
            <a:r>
              <a:rPr lang="ru-RU" sz="1100" b="1" dirty="0" smtClean="0">
                <a:solidFill>
                  <a:srgbClr val="EDEDED"/>
                </a:solidFill>
              </a:rPr>
              <a:t>_______________________</a:t>
            </a:r>
            <a:r>
              <a:rPr lang="en-US" sz="1100" b="1" dirty="0" smtClean="0">
                <a:solidFill>
                  <a:srgbClr val="EDEDED"/>
                </a:solidFill>
              </a:rPr>
              <a:t>____________</a:t>
            </a:r>
            <a:r>
              <a:rPr lang="ru-RU" sz="1100" b="1" dirty="0" smtClean="0">
                <a:solidFill>
                  <a:srgbClr val="EDEDED"/>
                </a:solidFill>
              </a:rPr>
              <a:t>____</a:t>
            </a:r>
          </a:p>
        </p:txBody>
      </p:sp>
      <p:sp>
        <p:nvSpPr>
          <p:cNvPr id="654" name="Прямоугольник 653"/>
          <p:cNvSpPr/>
          <p:nvPr userDrawn="1"/>
        </p:nvSpPr>
        <p:spPr>
          <a:xfrm>
            <a:off x="7359145" y="2073070"/>
            <a:ext cx="2915209" cy="21441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способ доставки: дверь-дверь, терминал-дверь, дверь-терминал, терминал-терминал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география доставки: 200 населенных пунктов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минимальный тарифицируемый вес: 68 кг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максимальный физический вес 1 места: 1 000 кг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максимальный объемный вес 1 места: 1 000 кг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максимальный вес по 1 накладной: не ограничен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максимальные габариты: сумма измерений всех мест по 1 накладной: ≤ 360 см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тип вложения: любые материалы, оборудование и товары, разрешенные к авиа-, авто-, и ж/</a:t>
            </a:r>
            <a:r>
              <a:rPr lang="ru-RU" sz="1000" dirty="0" err="1" smtClean="0"/>
              <a:t>д</a:t>
            </a:r>
            <a:r>
              <a:rPr lang="ru-RU" sz="1000" dirty="0" smtClean="0"/>
              <a:t> перевозке: медикаменты и </a:t>
            </a:r>
            <a:r>
              <a:rPr lang="ru-RU" sz="1000" dirty="0" err="1" smtClean="0"/>
              <a:t>БАДы</a:t>
            </a:r>
            <a:r>
              <a:rPr lang="ru-RU" sz="1000" dirty="0" smtClean="0"/>
              <a:t>, косметика и парфюмерия, продукты питания (партия), техника и электроника с ГСМ (партия), опасные грузы, товары народного потребления</a:t>
            </a:r>
          </a:p>
        </p:txBody>
      </p:sp>
      <p:sp>
        <p:nvSpPr>
          <p:cNvPr id="658" name="Прямоугольник 657"/>
          <p:cNvSpPr/>
          <p:nvPr userDrawn="1"/>
        </p:nvSpPr>
        <p:spPr>
          <a:xfrm>
            <a:off x="2560618" y="5408174"/>
            <a:ext cx="7572428" cy="1015663"/>
          </a:xfrm>
          <a:prstGeom prst="rect">
            <a:avLst/>
          </a:prstGeom>
        </p:spPr>
        <p:txBody>
          <a:bodyPr wrap="square" numCol="2" spcCol="360000">
            <a:spAutoFit/>
          </a:bodyPr>
          <a:lstStyle/>
          <a:p>
            <a:pPr marL="180975" indent="-180975">
              <a:buClr>
                <a:srgbClr val="FF0000"/>
              </a:buClr>
              <a:buFont typeface="Wingdings" pitchFamily="2" charset="2"/>
              <a:buChar char="ü"/>
            </a:pPr>
            <a:r>
              <a:rPr lang="ru-RU" sz="1000" dirty="0" smtClean="0"/>
              <a:t>согласование даты и времени доставки по телефону </a:t>
            </a:r>
          </a:p>
          <a:p>
            <a:pPr marL="180975" indent="-180975">
              <a:buClr>
                <a:srgbClr val="FF0000"/>
              </a:buClr>
              <a:buFont typeface="Wingdings" pitchFamily="2" charset="2"/>
              <a:buChar char="ü"/>
            </a:pPr>
            <a:r>
              <a:rPr lang="ru-RU" sz="1000" dirty="0" smtClean="0"/>
              <a:t>индивидуальное sms-оповещение</a:t>
            </a:r>
          </a:p>
          <a:p>
            <a:pPr marL="180975" indent="-180975">
              <a:buClr>
                <a:srgbClr val="FF0000"/>
              </a:buClr>
              <a:buFont typeface="Wingdings" pitchFamily="2" charset="2"/>
              <a:buChar char="ü"/>
            </a:pPr>
            <a:r>
              <a:rPr lang="ru-RU" sz="1000" dirty="0" smtClean="0"/>
              <a:t>частичная доставка, примерка</a:t>
            </a:r>
          </a:p>
          <a:p>
            <a:pPr marL="180975" indent="-180975">
              <a:buClr>
                <a:srgbClr val="FF0000"/>
              </a:buClr>
              <a:buFont typeface="Wingdings" pitchFamily="2" charset="2"/>
              <a:buChar char="ü"/>
            </a:pPr>
            <a:r>
              <a:rPr lang="ru-RU" sz="1000" dirty="0" smtClean="0"/>
              <a:t>проверка комплектности / работоспособности </a:t>
            </a:r>
          </a:p>
          <a:p>
            <a:pPr marL="180975" indent="-180975">
              <a:buClr>
                <a:srgbClr val="FF0000"/>
              </a:buClr>
              <a:buFont typeface="Wingdings" pitchFamily="2" charset="2"/>
              <a:buChar char="ü"/>
            </a:pPr>
            <a:r>
              <a:rPr lang="ru-RU" sz="1000" dirty="0" smtClean="0"/>
              <a:t>доставка в вечернее время и выходные дни </a:t>
            </a:r>
          </a:p>
          <a:p>
            <a:pPr marL="180975" indent="-180975">
              <a:buClr>
                <a:srgbClr val="FF0000"/>
              </a:buClr>
              <a:buFont typeface="Wingdings" pitchFamily="2" charset="2"/>
              <a:buChar char="ü"/>
            </a:pPr>
            <a:r>
              <a:rPr lang="ru-RU" sz="1000" dirty="0" smtClean="0"/>
              <a:t>оплата товара наличными</a:t>
            </a:r>
          </a:p>
          <a:p>
            <a:pPr marL="180975" indent="-180975">
              <a:buClr>
                <a:srgbClr val="FF0000"/>
              </a:buClr>
              <a:buFont typeface="Wingdings" pitchFamily="2" charset="2"/>
              <a:buChar char="ü"/>
            </a:pPr>
            <a:r>
              <a:rPr lang="ru-RU" sz="1000" dirty="0" smtClean="0"/>
              <a:t>оплата товара банковской картой</a:t>
            </a:r>
          </a:p>
          <a:p>
            <a:pPr marL="180975" indent="-180975">
              <a:buClr>
                <a:srgbClr val="FF0000"/>
              </a:buClr>
              <a:buFont typeface="Wingdings" pitchFamily="2" charset="2"/>
              <a:buChar char="ü"/>
            </a:pPr>
            <a:r>
              <a:rPr lang="ru-RU" sz="1000" dirty="0" smtClean="0"/>
              <a:t>возврат сопроводительных документов отправителю (заказчику)</a:t>
            </a:r>
          </a:p>
          <a:p>
            <a:pPr marL="180975" indent="-180975">
              <a:buClr>
                <a:srgbClr val="FF0000"/>
              </a:buClr>
              <a:buFont typeface="Wingdings" pitchFamily="2" charset="2"/>
              <a:buChar char="ü"/>
            </a:pPr>
            <a:r>
              <a:rPr lang="ru-RU" sz="1000" dirty="0" smtClean="0"/>
              <a:t>хранение на складе </a:t>
            </a:r>
            <a:r>
              <a:rPr lang="ru-RU" sz="1000" dirty="0" err="1" smtClean="0"/>
              <a:t>недоставленных</a:t>
            </a:r>
            <a:r>
              <a:rPr lang="ru-RU" sz="1000" dirty="0" smtClean="0"/>
              <a:t> отправлений </a:t>
            </a:r>
          </a:p>
          <a:p>
            <a:pPr marL="180975" indent="-180975">
              <a:buClr>
                <a:srgbClr val="FF0000"/>
              </a:buClr>
              <a:buFont typeface="Wingdings" pitchFamily="2" charset="2"/>
              <a:buChar char="ü"/>
            </a:pPr>
            <a:r>
              <a:rPr lang="ru-RU" sz="1000" dirty="0" smtClean="0"/>
              <a:t>дополнительная упаковка</a:t>
            </a:r>
            <a:endParaRPr lang="ru-RU" sz="1000" dirty="0"/>
          </a:p>
        </p:txBody>
      </p:sp>
      <p:grpSp>
        <p:nvGrpSpPr>
          <p:cNvPr id="35" name="Группа 34"/>
          <p:cNvGrpSpPr/>
          <p:nvPr userDrawn="1"/>
        </p:nvGrpSpPr>
        <p:grpSpPr>
          <a:xfrm>
            <a:off x="7057995" y="1065987"/>
            <a:ext cx="604456" cy="604456"/>
            <a:chOff x="7057995" y="851673"/>
            <a:chExt cx="604456" cy="604456"/>
          </a:xfrm>
        </p:grpSpPr>
        <p:sp>
          <p:nvSpPr>
            <p:cNvPr id="644" name="Овал 643"/>
            <p:cNvSpPr/>
            <p:nvPr userDrawn="1"/>
          </p:nvSpPr>
          <p:spPr>
            <a:xfrm>
              <a:off x="7057995" y="851673"/>
              <a:ext cx="604456" cy="6044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4" name="Freeform 8"/>
            <p:cNvSpPr>
              <a:spLocks noEditPoints="1"/>
            </p:cNvSpPr>
            <p:nvPr userDrawn="1"/>
          </p:nvSpPr>
          <p:spPr bwMode="auto">
            <a:xfrm>
              <a:off x="7192633" y="1011025"/>
              <a:ext cx="368758" cy="285173"/>
            </a:xfrm>
            <a:custGeom>
              <a:avLst/>
              <a:gdLst/>
              <a:ahLst/>
              <a:cxnLst>
                <a:cxn ang="0">
                  <a:pos x="366" y="313"/>
                </a:cxn>
                <a:cxn ang="0">
                  <a:pos x="346" y="355"/>
                </a:cxn>
                <a:cxn ang="0">
                  <a:pos x="318" y="191"/>
                </a:cxn>
                <a:cxn ang="0">
                  <a:pos x="303" y="209"/>
                </a:cxn>
                <a:cxn ang="0">
                  <a:pos x="240" y="361"/>
                </a:cxn>
                <a:cxn ang="0">
                  <a:pos x="257" y="249"/>
                </a:cxn>
                <a:cxn ang="0">
                  <a:pos x="352" y="517"/>
                </a:cxn>
                <a:cxn ang="0">
                  <a:pos x="363" y="499"/>
                </a:cxn>
                <a:cxn ang="0">
                  <a:pos x="378" y="465"/>
                </a:cxn>
                <a:cxn ang="0">
                  <a:pos x="384" y="362"/>
                </a:cxn>
                <a:cxn ang="0">
                  <a:pos x="116" y="495"/>
                </a:cxn>
                <a:cxn ang="0">
                  <a:pos x="88" y="452"/>
                </a:cxn>
                <a:cxn ang="0">
                  <a:pos x="132" y="317"/>
                </a:cxn>
                <a:cxn ang="0">
                  <a:pos x="95" y="430"/>
                </a:cxn>
                <a:cxn ang="0">
                  <a:pos x="95" y="385"/>
                </a:cxn>
                <a:cxn ang="0">
                  <a:pos x="127" y="355"/>
                </a:cxn>
                <a:cxn ang="0">
                  <a:pos x="31" y="547"/>
                </a:cxn>
                <a:cxn ang="0">
                  <a:pos x="22" y="514"/>
                </a:cxn>
                <a:cxn ang="0">
                  <a:pos x="369" y="547"/>
                </a:cxn>
                <a:cxn ang="0">
                  <a:pos x="19" y="499"/>
                </a:cxn>
                <a:cxn ang="0">
                  <a:pos x="35" y="485"/>
                </a:cxn>
                <a:cxn ang="0">
                  <a:pos x="12" y="444"/>
                </a:cxn>
                <a:cxn ang="0">
                  <a:pos x="13" y="405"/>
                </a:cxn>
                <a:cxn ang="0">
                  <a:pos x="475" y="544"/>
                </a:cxn>
                <a:cxn ang="0">
                  <a:pos x="480" y="514"/>
                </a:cxn>
                <a:cxn ang="0">
                  <a:pos x="480" y="480"/>
                </a:cxn>
                <a:cxn ang="0">
                  <a:pos x="470" y="463"/>
                </a:cxn>
                <a:cxn ang="0">
                  <a:pos x="471" y="438"/>
                </a:cxn>
                <a:cxn ang="0">
                  <a:pos x="469" y="397"/>
                </a:cxn>
                <a:cxn ang="0">
                  <a:pos x="473" y="365"/>
                </a:cxn>
                <a:cxn ang="0">
                  <a:pos x="641" y="77"/>
                </a:cxn>
                <a:cxn ang="0">
                  <a:pos x="670" y="92"/>
                </a:cxn>
                <a:cxn ang="0">
                  <a:pos x="620" y="79"/>
                </a:cxn>
                <a:cxn ang="0">
                  <a:pos x="637" y="139"/>
                </a:cxn>
                <a:cxn ang="0">
                  <a:pos x="686" y="120"/>
                </a:cxn>
                <a:cxn ang="0">
                  <a:pos x="684" y="132"/>
                </a:cxn>
                <a:cxn ang="0">
                  <a:pos x="690" y="159"/>
                </a:cxn>
                <a:cxn ang="0">
                  <a:pos x="678" y="183"/>
                </a:cxn>
                <a:cxn ang="0">
                  <a:pos x="700" y="214"/>
                </a:cxn>
                <a:cxn ang="0">
                  <a:pos x="602" y="145"/>
                </a:cxn>
                <a:cxn ang="0">
                  <a:pos x="417" y="356"/>
                </a:cxn>
                <a:cxn ang="0">
                  <a:pos x="412" y="286"/>
                </a:cxn>
                <a:cxn ang="0">
                  <a:pos x="474" y="332"/>
                </a:cxn>
                <a:cxn ang="0">
                  <a:pos x="580" y="77"/>
                </a:cxn>
                <a:cxn ang="0">
                  <a:pos x="535" y="40"/>
                </a:cxn>
                <a:cxn ang="0">
                  <a:pos x="509" y="67"/>
                </a:cxn>
                <a:cxn ang="0">
                  <a:pos x="527" y="205"/>
                </a:cxn>
                <a:cxn ang="0">
                  <a:pos x="510" y="233"/>
                </a:cxn>
                <a:cxn ang="0">
                  <a:pos x="469" y="115"/>
                </a:cxn>
                <a:cxn ang="0">
                  <a:pos x="450" y="120"/>
                </a:cxn>
                <a:cxn ang="0">
                  <a:pos x="433" y="202"/>
                </a:cxn>
                <a:cxn ang="0">
                  <a:pos x="254" y="173"/>
                </a:cxn>
                <a:cxn ang="0">
                  <a:pos x="21" y="389"/>
                </a:cxn>
                <a:cxn ang="0">
                  <a:pos x="29" y="376"/>
                </a:cxn>
                <a:cxn ang="0">
                  <a:pos x="73" y="319"/>
                </a:cxn>
                <a:cxn ang="0">
                  <a:pos x="21" y="289"/>
                </a:cxn>
                <a:cxn ang="0">
                  <a:pos x="98" y="269"/>
                </a:cxn>
                <a:cxn ang="0">
                  <a:pos x="203" y="349"/>
                </a:cxn>
                <a:cxn ang="0">
                  <a:pos x="66" y="145"/>
                </a:cxn>
                <a:cxn ang="0">
                  <a:pos x="131" y="200"/>
                </a:cxn>
                <a:cxn ang="0">
                  <a:pos x="233" y="225"/>
                </a:cxn>
                <a:cxn ang="0">
                  <a:pos x="161" y="152"/>
                </a:cxn>
              </a:cxnLst>
              <a:rect l="0" t="0" r="r" b="b"/>
              <a:pathLst>
                <a:path w="749" h="579">
                  <a:moveTo>
                    <a:pt x="384" y="354"/>
                  </a:moveTo>
                  <a:lnTo>
                    <a:pt x="382" y="348"/>
                  </a:lnTo>
                  <a:lnTo>
                    <a:pt x="380" y="342"/>
                  </a:lnTo>
                  <a:lnTo>
                    <a:pt x="379" y="335"/>
                  </a:lnTo>
                  <a:lnTo>
                    <a:pt x="378" y="327"/>
                  </a:lnTo>
                  <a:lnTo>
                    <a:pt x="377" y="314"/>
                  </a:lnTo>
                  <a:lnTo>
                    <a:pt x="377" y="309"/>
                  </a:lnTo>
                  <a:lnTo>
                    <a:pt x="376" y="305"/>
                  </a:lnTo>
                  <a:lnTo>
                    <a:pt x="375" y="298"/>
                  </a:lnTo>
                  <a:lnTo>
                    <a:pt x="375" y="292"/>
                  </a:lnTo>
                  <a:lnTo>
                    <a:pt x="375" y="284"/>
                  </a:lnTo>
                  <a:lnTo>
                    <a:pt x="376" y="267"/>
                  </a:lnTo>
                  <a:lnTo>
                    <a:pt x="379" y="248"/>
                  </a:lnTo>
                  <a:lnTo>
                    <a:pt x="384" y="216"/>
                  </a:lnTo>
                  <a:lnTo>
                    <a:pt x="387" y="202"/>
                  </a:lnTo>
                  <a:lnTo>
                    <a:pt x="391" y="193"/>
                  </a:lnTo>
                  <a:lnTo>
                    <a:pt x="393" y="183"/>
                  </a:lnTo>
                  <a:lnTo>
                    <a:pt x="396" y="171"/>
                  </a:lnTo>
                  <a:lnTo>
                    <a:pt x="397" y="159"/>
                  </a:lnTo>
                  <a:lnTo>
                    <a:pt x="399" y="139"/>
                  </a:lnTo>
                  <a:lnTo>
                    <a:pt x="399" y="130"/>
                  </a:lnTo>
                  <a:lnTo>
                    <a:pt x="391" y="131"/>
                  </a:lnTo>
                  <a:lnTo>
                    <a:pt x="388" y="133"/>
                  </a:lnTo>
                  <a:lnTo>
                    <a:pt x="386" y="139"/>
                  </a:lnTo>
                  <a:lnTo>
                    <a:pt x="384" y="144"/>
                  </a:lnTo>
                  <a:lnTo>
                    <a:pt x="383" y="151"/>
                  </a:lnTo>
                  <a:lnTo>
                    <a:pt x="381" y="164"/>
                  </a:lnTo>
                  <a:lnTo>
                    <a:pt x="380" y="170"/>
                  </a:lnTo>
                  <a:lnTo>
                    <a:pt x="380" y="175"/>
                  </a:lnTo>
                  <a:lnTo>
                    <a:pt x="379" y="185"/>
                  </a:lnTo>
                  <a:lnTo>
                    <a:pt x="377" y="197"/>
                  </a:lnTo>
                  <a:lnTo>
                    <a:pt x="374" y="213"/>
                  </a:lnTo>
                  <a:lnTo>
                    <a:pt x="367" y="245"/>
                  </a:lnTo>
                  <a:lnTo>
                    <a:pt x="362" y="273"/>
                  </a:lnTo>
                  <a:lnTo>
                    <a:pt x="361" y="280"/>
                  </a:lnTo>
                  <a:lnTo>
                    <a:pt x="361" y="286"/>
                  </a:lnTo>
                  <a:lnTo>
                    <a:pt x="362" y="292"/>
                  </a:lnTo>
                  <a:lnTo>
                    <a:pt x="363" y="299"/>
                  </a:lnTo>
                  <a:lnTo>
                    <a:pt x="366" y="313"/>
                  </a:lnTo>
                  <a:lnTo>
                    <a:pt x="370" y="325"/>
                  </a:lnTo>
                  <a:lnTo>
                    <a:pt x="380" y="345"/>
                  </a:lnTo>
                  <a:lnTo>
                    <a:pt x="384" y="354"/>
                  </a:lnTo>
                  <a:close/>
                  <a:moveTo>
                    <a:pt x="360" y="354"/>
                  </a:moveTo>
                  <a:lnTo>
                    <a:pt x="360" y="354"/>
                  </a:lnTo>
                  <a:lnTo>
                    <a:pt x="355" y="351"/>
                  </a:lnTo>
                  <a:lnTo>
                    <a:pt x="351" y="346"/>
                  </a:lnTo>
                  <a:lnTo>
                    <a:pt x="347" y="340"/>
                  </a:lnTo>
                  <a:lnTo>
                    <a:pt x="345" y="334"/>
                  </a:lnTo>
                  <a:lnTo>
                    <a:pt x="344" y="325"/>
                  </a:lnTo>
                  <a:lnTo>
                    <a:pt x="343" y="317"/>
                  </a:lnTo>
                  <a:lnTo>
                    <a:pt x="343" y="309"/>
                  </a:lnTo>
                  <a:lnTo>
                    <a:pt x="343" y="299"/>
                  </a:lnTo>
                  <a:lnTo>
                    <a:pt x="346" y="267"/>
                  </a:lnTo>
                  <a:lnTo>
                    <a:pt x="349" y="253"/>
                  </a:lnTo>
                  <a:lnTo>
                    <a:pt x="355" y="231"/>
                  </a:lnTo>
                  <a:lnTo>
                    <a:pt x="366" y="190"/>
                  </a:lnTo>
                  <a:lnTo>
                    <a:pt x="377" y="150"/>
                  </a:lnTo>
                  <a:lnTo>
                    <a:pt x="381" y="132"/>
                  </a:lnTo>
                  <a:lnTo>
                    <a:pt x="374" y="137"/>
                  </a:lnTo>
                  <a:lnTo>
                    <a:pt x="370" y="141"/>
                  </a:lnTo>
                  <a:lnTo>
                    <a:pt x="365" y="152"/>
                  </a:lnTo>
                  <a:lnTo>
                    <a:pt x="359" y="168"/>
                  </a:lnTo>
                  <a:lnTo>
                    <a:pt x="354" y="185"/>
                  </a:lnTo>
                  <a:lnTo>
                    <a:pt x="342" y="217"/>
                  </a:lnTo>
                  <a:lnTo>
                    <a:pt x="337" y="232"/>
                  </a:lnTo>
                  <a:lnTo>
                    <a:pt x="335" y="237"/>
                  </a:lnTo>
                  <a:lnTo>
                    <a:pt x="333" y="246"/>
                  </a:lnTo>
                  <a:lnTo>
                    <a:pt x="331" y="260"/>
                  </a:lnTo>
                  <a:lnTo>
                    <a:pt x="330" y="273"/>
                  </a:lnTo>
                  <a:lnTo>
                    <a:pt x="329" y="299"/>
                  </a:lnTo>
                  <a:lnTo>
                    <a:pt x="329" y="312"/>
                  </a:lnTo>
                  <a:lnTo>
                    <a:pt x="329" y="317"/>
                  </a:lnTo>
                  <a:lnTo>
                    <a:pt x="329" y="323"/>
                  </a:lnTo>
                  <a:lnTo>
                    <a:pt x="329" y="328"/>
                  </a:lnTo>
                  <a:lnTo>
                    <a:pt x="330" y="333"/>
                  </a:lnTo>
                  <a:lnTo>
                    <a:pt x="333" y="340"/>
                  </a:lnTo>
                  <a:lnTo>
                    <a:pt x="338" y="346"/>
                  </a:lnTo>
                  <a:lnTo>
                    <a:pt x="346" y="355"/>
                  </a:lnTo>
                  <a:lnTo>
                    <a:pt x="351" y="357"/>
                  </a:lnTo>
                  <a:lnTo>
                    <a:pt x="360" y="354"/>
                  </a:lnTo>
                  <a:close/>
                  <a:moveTo>
                    <a:pt x="333" y="362"/>
                  </a:moveTo>
                  <a:lnTo>
                    <a:pt x="333" y="362"/>
                  </a:lnTo>
                  <a:lnTo>
                    <a:pt x="326" y="363"/>
                  </a:lnTo>
                  <a:lnTo>
                    <a:pt x="320" y="362"/>
                  </a:lnTo>
                  <a:lnTo>
                    <a:pt x="315" y="356"/>
                  </a:lnTo>
                  <a:lnTo>
                    <a:pt x="307" y="342"/>
                  </a:lnTo>
                  <a:lnTo>
                    <a:pt x="305" y="337"/>
                  </a:lnTo>
                  <a:lnTo>
                    <a:pt x="304" y="331"/>
                  </a:lnTo>
                  <a:lnTo>
                    <a:pt x="304" y="322"/>
                  </a:lnTo>
                  <a:lnTo>
                    <a:pt x="305" y="313"/>
                  </a:lnTo>
                  <a:lnTo>
                    <a:pt x="309" y="293"/>
                  </a:lnTo>
                  <a:lnTo>
                    <a:pt x="314" y="272"/>
                  </a:lnTo>
                  <a:lnTo>
                    <a:pt x="326" y="234"/>
                  </a:lnTo>
                  <a:lnTo>
                    <a:pt x="331" y="215"/>
                  </a:lnTo>
                  <a:lnTo>
                    <a:pt x="332" y="209"/>
                  </a:lnTo>
                  <a:lnTo>
                    <a:pt x="336" y="199"/>
                  </a:lnTo>
                  <a:lnTo>
                    <a:pt x="341" y="187"/>
                  </a:lnTo>
                  <a:lnTo>
                    <a:pt x="347" y="172"/>
                  </a:lnTo>
                  <a:lnTo>
                    <a:pt x="360" y="147"/>
                  </a:lnTo>
                  <a:lnTo>
                    <a:pt x="365" y="136"/>
                  </a:lnTo>
                  <a:lnTo>
                    <a:pt x="360" y="137"/>
                  </a:lnTo>
                  <a:lnTo>
                    <a:pt x="329" y="185"/>
                  </a:lnTo>
                  <a:lnTo>
                    <a:pt x="327" y="173"/>
                  </a:lnTo>
                  <a:lnTo>
                    <a:pt x="330" y="165"/>
                  </a:lnTo>
                  <a:lnTo>
                    <a:pt x="337" y="154"/>
                  </a:lnTo>
                  <a:lnTo>
                    <a:pt x="345" y="144"/>
                  </a:lnTo>
                  <a:lnTo>
                    <a:pt x="349" y="139"/>
                  </a:lnTo>
                  <a:lnTo>
                    <a:pt x="339" y="140"/>
                  </a:lnTo>
                  <a:lnTo>
                    <a:pt x="335" y="142"/>
                  </a:lnTo>
                  <a:lnTo>
                    <a:pt x="331" y="146"/>
                  </a:lnTo>
                  <a:lnTo>
                    <a:pt x="327" y="151"/>
                  </a:lnTo>
                  <a:lnTo>
                    <a:pt x="322" y="157"/>
                  </a:lnTo>
                  <a:lnTo>
                    <a:pt x="315" y="168"/>
                  </a:lnTo>
                  <a:lnTo>
                    <a:pt x="313" y="173"/>
                  </a:lnTo>
                  <a:lnTo>
                    <a:pt x="315" y="177"/>
                  </a:lnTo>
                  <a:lnTo>
                    <a:pt x="317" y="183"/>
                  </a:lnTo>
                  <a:lnTo>
                    <a:pt x="318" y="191"/>
                  </a:lnTo>
                  <a:lnTo>
                    <a:pt x="318" y="199"/>
                  </a:lnTo>
                  <a:lnTo>
                    <a:pt x="317" y="210"/>
                  </a:lnTo>
                  <a:lnTo>
                    <a:pt x="315" y="220"/>
                  </a:lnTo>
                  <a:lnTo>
                    <a:pt x="311" y="231"/>
                  </a:lnTo>
                  <a:lnTo>
                    <a:pt x="306" y="242"/>
                  </a:lnTo>
                  <a:lnTo>
                    <a:pt x="304" y="248"/>
                  </a:lnTo>
                  <a:lnTo>
                    <a:pt x="301" y="256"/>
                  </a:lnTo>
                  <a:lnTo>
                    <a:pt x="299" y="263"/>
                  </a:lnTo>
                  <a:lnTo>
                    <a:pt x="297" y="272"/>
                  </a:lnTo>
                  <a:lnTo>
                    <a:pt x="296" y="290"/>
                  </a:lnTo>
                  <a:lnTo>
                    <a:pt x="295" y="309"/>
                  </a:lnTo>
                  <a:lnTo>
                    <a:pt x="296" y="341"/>
                  </a:lnTo>
                  <a:lnTo>
                    <a:pt x="297" y="354"/>
                  </a:lnTo>
                  <a:lnTo>
                    <a:pt x="299" y="357"/>
                  </a:lnTo>
                  <a:lnTo>
                    <a:pt x="303" y="360"/>
                  </a:lnTo>
                  <a:lnTo>
                    <a:pt x="306" y="362"/>
                  </a:lnTo>
                  <a:lnTo>
                    <a:pt x="308" y="363"/>
                  </a:lnTo>
                  <a:lnTo>
                    <a:pt x="314" y="364"/>
                  </a:lnTo>
                  <a:lnTo>
                    <a:pt x="319" y="365"/>
                  </a:lnTo>
                  <a:lnTo>
                    <a:pt x="329" y="363"/>
                  </a:lnTo>
                  <a:lnTo>
                    <a:pt x="333" y="362"/>
                  </a:lnTo>
                  <a:close/>
                  <a:moveTo>
                    <a:pt x="297" y="367"/>
                  </a:moveTo>
                  <a:lnTo>
                    <a:pt x="297" y="367"/>
                  </a:lnTo>
                  <a:lnTo>
                    <a:pt x="293" y="366"/>
                  </a:lnTo>
                  <a:lnTo>
                    <a:pt x="284" y="361"/>
                  </a:lnTo>
                  <a:lnTo>
                    <a:pt x="280" y="357"/>
                  </a:lnTo>
                  <a:lnTo>
                    <a:pt x="275" y="352"/>
                  </a:lnTo>
                  <a:lnTo>
                    <a:pt x="274" y="348"/>
                  </a:lnTo>
                  <a:lnTo>
                    <a:pt x="274" y="345"/>
                  </a:lnTo>
                  <a:lnTo>
                    <a:pt x="274" y="341"/>
                  </a:lnTo>
                  <a:lnTo>
                    <a:pt x="275" y="337"/>
                  </a:lnTo>
                  <a:lnTo>
                    <a:pt x="278" y="320"/>
                  </a:lnTo>
                  <a:lnTo>
                    <a:pt x="283" y="283"/>
                  </a:lnTo>
                  <a:lnTo>
                    <a:pt x="286" y="263"/>
                  </a:lnTo>
                  <a:lnTo>
                    <a:pt x="290" y="245"/>
                  </a:lnTo>
                  <a:lnTo>
                    <a:pt x="293" y="232"/>
                  </a:lnTo>
                  <a:lnTo>
                    <a:pt x="295" y="225"/>
                  </a:lnTo>
                  <a:lnTo>
                    <a:pt x="298" y="221"/>
                  </a:lnTo>
                  <a:lnTo>
                    <a:pt x="303" y="209"/>
                  </a:lnTo>
                  <a:lnTo>
                    <a:pt x="305" y="201"/>
                  </a:lnTo>
                  <a:lnTo>
                    <a:pt x="307" y="194"/>
                  </a:lnTo>
                  <a:lnTo>
                    <a:pt x="307" y="186"/>
                  </a:lnTo>
                  <a:lnTo>
                    <a:pt x="306" y="178"/>
                  </a:lnTo>
                  <a:lnTo>
                    <a:pt x="308" y="173"/>
                  </a:lnTo>
                  <a:lnTo>
                    <a:pt x="313" y="161"/>
                  </a:lnTo>
                  <a:lnTo>
                    <a:pt x="317" y="154"/>
                  </a:lnTo>
                  <a:lnTo>
                    <a:pt x="320" y="148"/>
                  </a:lnTo>
                  <a:lnTo>
                    <a:pt x="323" y="144"/>
                  </a:lnTo>
                  <a:lnTo>
                    <a:pt x="327" y="142"/>
                  </a:lnTo>
                  <a:lnTo>
                    <a:pt x="306" y="144"/>
                  </a:lnTo>
                  <a:lnTo>
                    <a:pt x="302" y="148"/>
                  </a:lnTo>
                  <a:lnTo>
                    <a:pt x="294" y="160"/>
                  </a:lnTo>
                  <a:lnTo>
                    <a:pt x="290" y="168"/>
                  </a:lnTo>
                  <a:lnTo>
                    <a:pt x="287" y="179"/>
                  </a:lnTo>
                  <a:lnTo>
                    <a:pt x="284" y="192"/>
                  </a:lnTo>
                  <a:lnTo>
                    <a:pt x="284" y="208"/>
                  </a:lnTo>
                  <a:lnTo>
                    <a:pt x="280" y="219"/>
                  </a:lnTo>
                  <a:lnTo>
                    <a:pt x="272" y="246"/>
                  </a:lnTo>
                  <a:lnTo>
                    <a:pt x="269" y="262"/>
                  </a:lnTo>
                  <a:lnTo>
                    <a:pt x="266" y="277"/>
                  </a:lnTo>
                  <a:lnTo>
                    <a:pt x="264" y="290"/>
                  </a:lnTo>
                  <a:lnTo>
                    <a:pt x="264" y="300"/>
                  </a:lnTo>
                  <a:lnTo>
                    <a:pt x="264" y="308"/>
                  </a:lnTo>
                  <a:lnTo>
                    <a:pt x="265" y="323"/>
                  </a:lnTo>
                  <a:lnTo>
                    <a:pt x="264" y="340"/>
                  </a:lnTo>
                  <a:lnTo>
                    <a:pt x="263" y="349"/>
                  </a:lnTo>
                  <a:lnTo>
                    <a:pt x="264" y="352"/>
                  </a:lnTo>
                  <a:lnTo>
                    <a:pt x="266" y="357"/>
                  </a:lnTo>
                  <a:lnTo>
                    <a:pt x="270" y="362"/>
                  </a:lnTo>
                  <a:lnTo>
                    <a:pt x="274" y="365"/>
                  </a:lnTo>
                  <a:lnTo>
                    <a:pt x="288" y="367"/>
                  </a:lnTo>
                  <a:lnTo>
                    <a:pt x="297" y="367"/>
                  </a:lnTo>
                  <a:close/>
                  <a:moveTo>
                    <a:pt x="267" y="367"/>
                  </a:moveTo>
                  <a:lnTo>
                    <a:pt x="267" y="367"/>
                  </a:lnTo>
                  <a:lnTo>
                    <a:pt x="251" y="367"/>
                  </a:lnTo>
                  <a:lnTo>
                    <a:pt x="249" y="366"/>
                  </a:lnTo>
                  <a:lnTo>
                    <a:pt x="243" y="363"/>
                  </a:lnTo>
                  <a:lnTo>
                    <a:pt x="240" y="361"/>
                  </a:lnTo>
                  <a:lnTo>
                    <a:pt x="237" y="357"/>
                  </a:lnTo>
                  <a:lnTo>
                    <a:pt x="235" y="353"/>
                  </a:lnTo>
                  <a:lnTo>
                    <a:pt x="234" y="348"/>
                  </a:lnTo>
                  <a:lnTo>
                    <a:pt x="234" y="336"/>
                  </a:lnTo>
                  <a:lnTo>
                    <a:pt x="234" y="309"/>
                  </a:lnTo>
                  <a:lnTo>
                    <a:pt x="235" y="281"/>
                  </a:lnTo>
                  <a:lnTo>
                    <a:pt x="237" y="266"/>
                  </a:lnTo>
                  <a:lnTo>
                    <a:pt x="239" y="263"/>
                  </a:lnTo>
                  <a:lnTo>
                    <a:pt x="242" y="253"/>
                  </a:lnTo>
                  <a:lnTo>
                    <a:pt x="244" y="246"/>
                  </a:lnTo>
                  <a:lnTo>
                    <a:pt x="246" y="237"/>
                  </a:lnTo>
                  <a:lnTo>
                    <a:pt x="246" y="226"/>
                  </a:lnTo>
                  <a:lnTo>
                    <a:pt x="246" y="213"/>
                  </a:lnTo>
                  <a:lnTo>
                    <a:pt x="246" y="212"/>
                  </a:lnTo>
                  <a:lnTo>
                    <a:pt x="247" y="210"/>
                  </a:lnTo>
                  <a:lnTo>
                    <a:pt x="249" y="207"/>
                  </a:lnTo>
                  <a:lnTo>
                    <a:pt x="253" y="203"/>
                  </a:lnTo>
                  <a:lnTo>
                    <a:pt x="256" y="201"/>
                  </a:lnTo>
                  <a:lnTo>
                    <a:pt x="258" y="198"/>
                  </a:lnTo>
                  <a:lnTo>
                    <a:pt x="260" y="194"/>
                  </a:lnTo>
                  <a:lnTo>
                    <a:pt x="261" y="189"/>
                  </a:lnTo>
                  <a:lnTo>
                    <a:pt x="264" y="179"/>
                  </a:lnTo>
                  <a:lnTo>
                    <a:pt x="264" y="172"/>
                  </a:lnTo>
                  <a:lnTo>
                    <a:pt x="264" y="168"/>
                  </a:lnTo>
                  <a:lnTo>
                    <a:pt x="266" y="160"/>
                  </a:lnTo>
                  <a:lnTo>
                    <a:pt x="268" y="154"/>
                  </a:lnTo>
                  <a:lnTo>
                    <a:pt x="271" y="150"/>
                  </a:lnTo>
                  <a:lnTo>
                    <a:pt x="273" y="146"/>
                  </a:lnTo>
                  <a:lnTo>
                    <a:pt x="278" y="143"/>
                  </a:lnTo>
                  <a:lnTo>
                    <a:pt x="297" y="144"/>
                  </a:lnTo>
                  <a:lnTo>
                    <a:pt x="292" y="150"/>
                  </a:lnTo>
                  <a:lnTo>
                    <a:pt x="280" y="169"/>
                  </a:lnTo>
                  <a:lnTo>
                    <a:pt x="272" y="183"/>
                  </a:lnTo>
                  <a:lnTo>
                    <a:pt x="265" y="201"/>
                  </a:lnTo>
                  <a:lnTo>
                    <a:pt x="263" y="212"/>
                  </a:lnTo>
                  <a:lnTo>
                    <a:pt x="260" y="222"/>
                  </a:lnTo>
                  <a:lnTo>
                    <a:pt x="259" y="235"/>
                  </a:lnTo>
                  <a:lnTo>
                    <a:pt x="258" y="248"/>
                  </a:lnTo>
                  <a:lnTo>
                    <a:pt x="257" y="249"/>
                  </a:lnTo>
                  <a:lnTo>
                    <a:pt x="255" y="255"/>
                  </a:lnTo>
                  <a:lnTo>
                    <a:pt x="253" y="261"/>
                  </a:lnTo>
                  <a:lnTo>
                    <a:pt x="251" y="269"/>
                  </a:lnTo>
                  <a:lnTo>
                    <a:pt x="251" y="280"/>
                  </a:lnTo>
                  <a:lnTo>
                    <a:pt x="251" y="304"/>
                  </a:lnTo>
                  <a:lnTo>
                    <a:pt x="250" y="318"/>
                  </a:lnTo>
                  <a:lnTo>
                    <a:pt x="249" y="331"/>
                  </a:lnTo>
                  <a:lnTo>
                    <a:pt x="248" y="342"/>
                  </a:lnTo>
                  <a:lnTo>
                    <a:pt x="246" y="349"/>
                  </a:lnTo>
                  <a:lnTo>
                    <a:pt x="246" y="352"/>
                  </a:lnTo>
                  <a:lnTo>
                    <a:pt x="248" y="357"/>
                  </a:lnTo>
                  <a:lnTo>
                    <a:pt x="250" y="360"/>
                  </a:lnTo>
                  <a:lnTo>
                    <a:pt x="254" y="363"/>
                  </a:lnTo>
                  <a:lnTo>
                    <a:pt x="260" y="366"/>
                  </a:lnTo>
                  <a:lnTo>
                    <a:pt x="267" y="367"/>
                  </a:lnTo>
                  <a:close/>
                  <a:moveTo>
                    <a:pt x="349" y="555"/>
                  </a:moveTo>
                  <a:lnTo>
                    <a:pt x="354" y="556"/>
                  </a:lnTo>
                  <a:lnTo>
                    <a:pt x="358" y="556"/>
                  </a:lnTo>
                  <a:lnTo>
                    <a:pt x="364" y="553"/>
                  </a:lnTo>
                  <a:lnTo>
                    <a:pt x="362" y="547"/>
                  </a:lnTo>
                  <a:lnTo>
                    <a:pt x="359" y="535"/>
                  </a:lnTo>
                  <a:lnTo>
                    <a:pt x="359" y="530"/>
                  </a:lnTo>
                  <a:lnTo>
                    <a:pt x="349" y="555"/>
                  </a:lnTo>
                  <a:close/>
                  <a:moveTo>
                    <a:pt x="357" y="526"/>
                  </a:moveTo>
                  <a:lnTo>
                    <a:pt x="357" y="526"/>
                  </a:lnTo>
                  <a:lnTo>
                    <a:pt x="343" y="538"/>
                  </a:lnTo>
                  <a:lnTo>
                    <a:pt x="342" y="548"/>
                  </a:lnTo>
                  <a:lnTo>
                    <a:pt x="344" y="552"/>
                  </a:lnTo>
                  <a:lnTo>
                    <a:pt x="357" y="526"/>
                  </a:lnTo>
                  <a:close/>
                  <a:moveTo>
                    <a:pt x="365" y="535"/>
                  </a:moveTo>
                  <a:lnTo>
                    <a:pt x="365" y="535"/>
                  </a:lnTo>
                  <a:lnTo>
                    <a:pt x="365" y="530"/>
                  </a:lnTo>
                  <a:lnTo>
                    <a:pt x="360" y="524"/>
                  </a:lnTo>
                  <a:lnTo>
                    <a:pt x="365" y="535"/>
                  </a:lnTo>
                  <a:close/>
                  <a:moveTo>
                    <a:pt x="359" y="522"/>
                  </a:moveTo>
                  <a:lnTo>
                    <a:pt x="359" y="522"/>
                  </a:lnTo>
                  <a:lnTo>
                    <a:pt x="358" y="521"/>
                  </a:lnTo>
                  <a:lnTo>
                    <a:pt x="354" y="519"/>
                  </a:lnTo>
                  <a:lnTo>
                    <a:pt x="352" y="517"/>
                  </a:lnTo>
                  <a:lnTo>
                    <a:pt x="349" y="517"/>
                  </a:lnTo>
                  <a:lnTo>
                    <a:pt x="346" y="517"/>
                  </a:lnTo>
                  <a:lnTo>
                    <a:pt x="344" y="519"/>
                  </a:lnTo>
                  <a:lnTo>
                    <a:pt x="342" y="529"/>
                  </a:lnTo>
                  <a:lnTo>
                    <a:pt x="359" y="522"/>
                  </a:lnTo>
                  <a:close/>
                  <a:moveTo>
                    <a:pt x="364" y="491"/>
                  </a:moveTo>
                  <a:lnTo>
                    <a:pt x="364" y="491"/>
                  </a:lnTo>
                  <a:lnTo>
                    <a:pt x="356" y="491"/>
                  </a:lnTo>
                  <a:lnTo>
                    <a:pt x="355" y="493"/>
                  </a:lnTo>
                  <a:lnTo>
                    <a:pt x="364" y="491"/>
                  </a:lnTo>
                  <a:close/>
                  <a:moveTo>
                    <a:pt x="368" y="519"/>
                  </a:moveTo>
                  <a:lnTo>
                    <a:pt x="368" y="519"/>
                  </a:lnTo>
                  <a:lnTo>
                    <a:pt x="366" y="515"/>
                  </a:lnTo>
                  <a:lnTo>
                    <a:pt x="363" y="513"/>
                  </a:lnTo>
                  <a:lnTo>
                    <a:pt x="359" y="512"/>
                  </a:lnTo>
                  <a:lnTo>
                    <a:pt x="356" y="511"/>
                  </a:lnTo>
                  <a:lnTo>
                    <a:pt x="349" y="512"/>
                  </a:lnTo>
                  <a:lnTo>
                    <a:pt x="346" y="513"/>
                  </a:lnTo>
                  <a:lnTo>
                    <a:pt x="349" y="512"/>
                  </a:lnTo>
                  <a:lnTo>
                    <a:pt x="352" y="512"/>
                  </a:lnTo>
                  <a:lnTo>
                    <a:pt x="355" y="513"/>
                  </a:lnTo>
                  <a:lnTo>
                    <a:pt x="359" y="515"/>
                  </a:lnTo>
                  <a:lnTo>
                    <a:pt x="365" y="521"/>
                  </a:lnTo>
                  <a:lnTo>
                    <a:pt x="368" y="523"/>
                  </a:lnTo>
                  <a:lnTo>
                    <a:pt x="368" y="519"/>
                  </a:lnTo>
                  <a:close/>
                  <a:moveTo>
                    <a:pt x="360" y="503"/>
                  </a:moveTo>
                  <a:lnTo>
                    <a:pt x="360" y="503"/>
                  </a:lnTo>
                  <a:lnTo>
                    <a:pt x="351" y="498"/>
                  </a:lnTo>
                  <a:lnTo>
                    <a:pt x="349" y="505"/>
                  </a:lnTo>
                  <a:lnTo>
                    <a:pt x="371" y="509"/>
                  </a:lnTo>
                  <a:lnTo>
                    <a:pt x="370" y="513"/>
                  </a:lnTo>
                  <a:lnTo>
                    <a:pt x="360" y="503"/>
                  </a:lnTo>
                  <a:close/>
                  <a:moveTo>
                    <a:pt x="376" y="497"/>
                  </a:moveTo>
                  <a:lnTo>
                    <a:pt x="376" y="497"/>
                  </a:lnTo>
                  <a:lnTo>
                    <a:pt x="370" y="496"/>
                  </a:lnTo>
                  <a:lnTo>
                    <a:pt x="364" y="496"/>
                  </a:lnTo>
                  <a:lnTo>
                    <a:pt x="360" y="497"/>
                  </a:lnTo>
                  <a:lnTo>
                    <a:pt x="358" y="498"/>
                  </a:lnTo>
                  <a:lnTo>
                    <a:pt x="363" y="499"/>
                  </a:lnTo>
                  <a:lnTo>
                    <a:pt x="367" y="502"/>
                  </a:lnTo>
                  <a:lnTo>
                    <a:pt x="370" y="505"/>
                  </a:lnTo>
                  <a:lnTo>
                    <a:pt x="373" y="506"/>
                  </a:lnTo>
                  <a:lnTo>
                    <a:pt x="376" y="497"/>
                  </a:lnTo>
                  <a:close/>
                  <a:moveTo>
                    <a:pt x="381" y="489"/>
                  </a:moveTo>
                  <a:lnTo>
                    <a:pt x="381" y="489"/>
                  </a:lnTo>
                  <a:lnTo>
                    <a:pt x="380" y="489"/>
                  </a:lnTo>
                  <a:lnTo>
                    <a:pt x="376" y="489"/>
                  </a:lnTo>
                  <a:lnTo>
                    <a:pt x="370" y="487"/>
                  </a:lnTo>
                  <a:lnTo>
                    <a:pt x="363" y="483"/>
                  </a:lnTo>
                  <a:lnTo>
                    <a:pt x="358" y="477"/>
                  </a:lnTo>
                  <a:lnTo>
                    <a:pt x="356" y="487"/>
                  </a:lnTo>
                  <a:lnTo>
                    <a:pt x="381" y="488"/>
                  </a:lnTo>
                  <a:lnTo>
                    <a:pt x="381" y="489"/>
                  </a:lnTo>
                  <a:close/>
                  <a:moveTo>
                    <a:pt x="369" y="467"/>
                  </a:moveTo>
                  <a:lnTo>
                    <a:pt x="369" y="467"/>
                  </a:lnTo>
                  <a:lnTo>
                    <a:pt x="360" y="464"/>
                  </a:lnTo>
                  <a:lnTo>
                    <a:pt x="360" y="472"/>
                  </a:lnTo>
                  <a:lnTo>
                    <a:pt x="364" y="469"/>
                  </a:lnTo>
                  <a:lnTo>
                    <a:pt x="369" y="467"/>
                  </a:lnTo>
                  <a:close/>
                  <a:moveTo>
                    <a:pt x="388" y="474"/>
                  </a:moveTo>
                  <a:lnTo>
                    <a:pt x="388" y="474"/>
                  </a:lnTo>
                  <a:lnTo>
                    <a:pt x="378" y="474"/>
                  </a:lnTo>
                  <a:lnTo>
                    <a:pt x="370" y="475"/>
                  </a:lnTo>
                  <a:lnTo>
                    <a:pt x="380" y="478"/>
                  </a:lnTo>
                  <a:lnTo>
                    <a:pt x="385" y="482"/>
                  </a:lnTo>
                  <a:lnTo>
                    <a:pt x="388" y="474"/>
                  </a:lnTo>
                  <a:close/>
                  <a:moveTo>
                    <a:pt x="397" y="465"/>
                  </a:moveTo>
                  <a:lnTo>
                    <a:pt x="397" y="465"/>
                  </a:lnTo>
                  <a:lnTo>
                    <a:pt x="392" y="464"/>
                  </a:lnTo>
                  <a:lnTo>
                    <a:pt x="382" y="462"/>
                  </a:lnTo>
                  <a:lnTo>
                    <a:pt x="377" y="460"/>
                  </a:lnTo>
                  <a:lnTo>
                    <a:pt x="371" y="457"/>
                  </a:lnTo>
                  <a:lnTo>
                    <a:pt x="367" y="455"/>
                  </a:lnTo>
                  <a:lnTo>
                    <a:pt x="364" y="452"/>
                  </a:lnTo>
                  <a:lnTo>
                    <a:pt x="363" y="455"/>
                  </a:lnTo>
                  <a:lnTo>
                    <a:pt x="361" y="460"/>
                  </a:lnTo>
                  <a:lnTo>
                    <a:pt x="366" y="462"/>
                  </a:lnTo>
                  <a:lnTo>
                    <a:pt x="378" y="465"/>
                  </a:lnTo>
                  <a:lnTo>
                    <a:pt x="384" y="466"/>
                  </a:lnTo>
                  <a:lnTo>
                    <a:pt x="389" y="467"/>
                  </a:lnTo>
                  <a:lnTo>
                    <a:pt x="394" y="467"/>
                  </a:lnTo>
                  <a:lnTo>
                    <a:pt x="397" y="465"/>
                  </a:lnTo>
                  <a:close/>
                  <a:moveTo>
                    <a:pt x="398" y="458"/>
                  </a:moveTo>
                  <a:lnTo>
                    <a:pt x="398" y="458"/>
                  </a:lnTo>
                  <a:lnTo>
                    <a:pt x="380" y="440"/>
                  </a:lnTo>
                  <a:lnTo>
                    <a:pt x="370" y="442"/>
                  </a:lnTo>
                  <a:lnTo>
                    <a:pt x="398" y="458"/>
                  </a:lnTo>
                  <a:close/>
                  <a:moveTo>
                    <a:pt x="397" y="397"/>
                  </a:moveTo>
                  <a:lnTo>
                    <a:pt x="397" y="397"/>
                  </a:lnTo>
                  <a:lnTo>
                    <a:pt x="416" y="418"/>
                  </a:lnTo>
                  <a:lnTo>
                    <a:pt x="416" y="412"/>
                  </a:lnTo>
                  <a:lnTo>
                    <a:pt x="397" y="397"/>
                  </a:lnTo>
                  <a:close/>
                  <a:moveTo>
                    <a:pt x="384" y="419"/>
                  </a:moveTo>
                  <a:lnTo>
                    <a:pt x="384" y="419"/>
                  </a:lnTo>
                  <a:lnTo>
                    <a:pt x="377" y="412"/>
                  </a:lnTo>
                  <a:lnTo>
                    <a:pt x="375" y="418"/>
                  </a:lnTo>
                  <a:lnTo>
                    <a:pt x="384" y="419"/>
                  </a:lnTo>
                  <a:close/>
                  <a:moveTo>
                    <a:pt x="403" y="450"/>
                  </a:moveTo>
                  <a:lnTo>
                    <a:pt x="403" y="450"/>
                  </a:lnTo>
                  <a:lnTo>
                    <a:pt x="390" y="427"/>
                  </a:lnTo>
                  <a:lnTo>
                    <a:pt x="382" y="427"/>
                  </a:lnTo>
                  <a:lnTo>
                    <a:pt x="377" y="428"/>
                  </a:lnTo>
                  <a:lnTo>
                    <a:pt x="384" y="431"/>
                  </a:lnTo>
                  <a:lnTo>
                    <a:pt x="403" y="450"/>
                  </a:lnTo>
                  <a:close/>
                  <a:moveTo>
                    <a:pt x="378" y="401"/>
                  </a:moveTo>
                  <a:lnTo>
                    <a:pt x="378" y="401"/>
                  </a:lnTo>
                  <a:lnTo>
                    <a:pt x="379" y="405"/>
                  </a:lnTo>
                  <a:lnTo>
                    <a:pt x="407" y="445"/>
                  </a:lnTo>
                  <a:lnTo>
                    <a:pt x="410" y="433"/>
                  </a:lnTo>
                  <a:lnTo>
                    <a:pt x="378" y="401"/>
                  </a:lnTo>
                  <a:close/>
                  <a:moveTo>
                    <a:pt x="382" y="379"/>
                  </a:moveTo>
                  <a:lnTo>
                    <a:pt x="382" y="379"/>
                  </a:lnTo>
                  <a:lnTo>
                    <a:pt x="381" y="390"/>
                  </a:lnTo>
                  <a:lnTo>
                    <a:pt x="412" y="424"/>
                  </a:lnTo>
                  <a:lnTo>
                    <a:pt x="382" y="379"/>
                  </a:lnTo>
                  <a:close/>
                  <a:moveTo>
                    <a:pt x="384" y="362"/>
                  </a:moveTo>
                  <a:lnTo>
                    <a:pt x="384" y="362"/>
                  </a:lnTo>
                  <a:lnTo>
                    <a:pt x="383" y="372"/>
                  </a:lnTo>
                  <a:lnTo>
                    <a:pt x="389" y="379"/>
                  </a:lnTo>
                  <a:lnTo>
                    <a:pt x="402" y="390"/>
                  </a:lnTo>
                  <a:lnTo>
                    <a:pt x="414" y="404"/>
                  </a:lnTo>
                  <a:lnTo>
                    <a:pt x="420" y="411"/>
                  </a:lnTo>
                  <a:lnTo>
                    <a:pt x="415" y="403"/>
                  </a:lnTo>
                  <a:lnTo>
                    <a:pt x="405" y="386"/>
                  </a:lnTo>
                  <a:lnTo>
                    <a:pt x="399" y="378"/>
                  </a:lnTo>
                  <a:lnTo>
                    <a:pt x="393" y="369"/>
                  </a:lnTo>
                  <a:lnTo>
                    <a:pt x="388" y="364"/>
                  </a:lnTo>
                  <a:lnTo>
                    <a:pt x="384" y="362"/>
                  </a:lnTo>
                  <a:close/>
                  <a:moveTo>
                    <a:pt x="103" y="524"/>
                  </a:moveTo>
                  <a:lnTo>
                    <a:pt x="103" y="524"/>
                  </a:lnTo>
                  <a:lnTo>
                    <a:pt x="105" y="535"/>
                  </a:lnTo>
                  <a:lnTo>
                    <a:pt x="134" y="524"/>
                  </a:lnTo>
                  <a:lnTo>
                    <a:pt x="134" y="519"/>
                  </a:lnTo>
                  <a:lnTo>
                    <a:pt x="103" y="524"/>
                  </a:lnTo>
                  <a:close/>
                  <a:moveTo>
                    <a:pt x="112" y="553"/>
                  </a:moveTo>
                  <a:lnTo>
                    <a:pt x="112" y="553"/>
                  </a:lnTo>
                  <a:lnTo>
                    <a:pt x="129" y="546"/>
                  </a:lnTo>
                  <a:lnTo>
                    <a:pt x="110" y="544"/>
                  </a:lnTo>
                  <a:lnTo>
                    <a:pt x="112" y="553"/>
                  </a:lnTo>
                  <a:close/>
                  <a:moveTo>
                    <a:pt x="103" y="515"/>
                  </a:moveTo>
                  <a:lnTo>
                    <a:pt x="103" y="515"/>
                  </a:lnTo>
                  <a:lnTo>
                    <a:pt x="121" y="508"/>
                  </a:lnTo>
                  <a:lnTo>
                    <a:pt x="101" y="506"/>
                  </a:lnTo>
                  <a:lnTo>
                    <a:pt x="103" y="515"/>
                  </a:lnTo>
                  <a:close/>
                  <a:moveTo>
                    <a:pt x="120" y="507"/>
                  </a:moveTo>
                  <a:lnTo>
                    <a:pt x="120" y="507"/>
                  </a:lnTo>
                  <a:lnTo>
                    <a:pt x="127" y="497"/>
                  </a:lnTo>
                  <a:lnTo>
                    <a:pt x="102" y="500"/>
                  </a:lnTo>
                  <a:lnTo>
                    <a:pt x="131" y="504"/>
                  </a:lnTo>
                  <a:lnTo>
                    <a:pt x="128" y="498"/>
                  </a:lnTo>
                  <a:lnTo>
                    <a:pt x="120" y="507"/>
                  </a:lnTo>
                  <a:close/>
                  <a:moveTo>
                    <a:pt x="116" y="495"/>
                  </a:moveTo>
                  <a:lnTo>
                    <a:pt x="116" y="495"/>
                  </a:lnTo>
                  <a:lnTo>
                    <a:pt x="98" y="486"/>
                  </a:lnTo>
                  <a:lnTo>
                    <a:pt x="98" y="493"/>
                  </a:lnTo>
                  <a:lnTo>
                    <a:pt x="116" y="495"/>
                  </a:lnTo>
                  <a:close/>
                  <a:moveTo>
                    <a:pt x="139" y="544"/>
                  </a:moveTo>
                  <a:lnTo>
                    <a:pt x="139" y="544"/>
                  </a:lnTo>
                  <a:lnTo>
                    <a:pt x="137" y="537"/>
                  </a:lnTo>
                  <a:lnTo>
                    <a:pt x="113" y="535"/>
                  </a:lnTo>
                  <a:lnTo>
                    <a:pt x="139" y="544"/>
                  </a:lnTo>
                  <a:close/>
                  <a:moveTo>
                    <a:pt x="125" y="491"/>
                  </a:moveTo>
                  <a:lnTo>
                    <a:pt x="125" y="491"/>
                  </a:lnTo>
                  <a:lnTo>
                    <a:pt x="123" y="485"/>
                  </a:lnTo>
                  <a:lnTo>
                    <a:pt x="99" y="483"/>
                  </a:lnTo>
                  <a:lnTo>
                    <a:pt x="125" y="491"/>
                  </a:lnTo>
                  <a:close/>
                  <a:moveTo>
                    <a:pt x="105" y="465"/>
                  </a:moveTo>
                  <a:lnTo>
                    <a:pt x="105" y="465"/>
                  </a:lnTo>
                  <a:lnTo>
                    <a:pt x="91" y="467"/>
                  </a:lnTo>
                  <a:lnTo>
                    <a:pt x="92" y="471"/>
                  </a:lnTo>
                  <a:lnTo>
                    <a:pt x="105" y="465"/>
                  </a:lnTo>
                  <a:close/>
                  <a:moveTo>
                    <a:pt x="125" y="466"/>
                  </a:moveTo>
                  <a:lnTo>
                    <a:pt x="125" y="466"/>
                  </a:lnTo>
                  <a:lnTo>
                    <a:pt x="124" y="465"/>
                  </a:lnTo>
                  <a:lnTo>
                    <a:pt x="122" y="465"/>
                  </a:lnTo>
                  <a:lnTo>
                    <a:pt x="120" y="465"/>
                  </a:lnTo>
                  <a:lnTo>
                    <a:pt x="117" y="465"/>
                  </a:lnTo>
                  <a:lnTo>
                    <a:pt x="112" y="468"/>
                  </a:lnTo>
                  <a:lnTo>
                    <a:pt x="105" y="472"/>
                  </a:lnTo>
                  <a:lnTo>
                    <a:pt x="96" y="477"/>
                  </a:lnTo>
                  <a:lnTo>
                    <a:pt x="93" y="478"/>
                  </a:lnTo>
                  <a:lnTo>
                    <a:pt x="95" y="476"/>
                  </a:lnTo>
                  <a:lnTo>
                    <a:pt x="98" y="476"/>
                  </a:lnTo>
                  <a:lnTo>
                    <a:pt x="103" y="476"/>
                  </a:lnTo>
                  <a:lnTo>
                    <a:pt x="110" y="477"/>
                  </a:lnTo>
                  <a:lnTo>
                    <a:pt x="120" y="478"/>
                  </a:lnTo>
                  <a:lnTo>
                    <a:pt x="125" y="479"/>
                  </a:lnTo>
                  <a:lnTo>
                    <a:pt x="125" y="466"/>
                  </a:lnTo>
                  <a:close/>
                  <a:moveTo>
                    <a:pt x="122" y="456"/>
                  </a:moveTo>
                  <a:lnTo>
                    <a:pt x="122" y="456"/>
                  </a:lnTo>
                  <a:lnTo>
                    <a:pt x="117" y="455"/>
                  </a:lnTo>
                  <a:lnTo>
                    <a:pt x="105" y="453"/>
                  </a:lnTo>
                  <a:lnTo>
                    <a:pt x="98" y="453"/>
                  </a:lnTo>
                  <a:lnTo>
                    <a:pt x="93" y="452"/>
                  </a:lnTo>
                  <a:lnTo>
                    <a:pt x="88" y="452"/>
                  </a:lnTo>
                  <a:lnTo>
                    <a:pt x="86" y="453"/>
                  </a:lnTo>
                  <a:lnTo>
                    <a:pt x="86" y="460"/>
                  </a:lnTo>
                  <a:lnTo>
                    <a:pt x="88" y="464"/>
                  </a:lnTo>
                  <a:lnTo>
                    <a:pt x="122" y="456"/>
                  </a:lnTo>
                  <a:close/>
                  <a:moveTo>
                    <a:pt x="122" y="449"/>
                  </a:moveTo>
                  <a:lnTo>
                    <a:pt x="122" y="449"/>
                  </a:lnTo>
                  <a:lnTo>
                    <a:pt x="117" y="445"/>
                  </a:lnTo>
                  <a:lnTo>
                    <a:pt x="104" y="439"/>
                  </a:lnTo>
                  <a:lnTo>
                    <a:pt x="97" y="436"/>
                  </a:lnTo>
                  <a:lnTo>
                    <a:pt x="91" y="434"/>
                  </a:lnTo>
                  <a:lnTo>
                    <a:pt x="88" y="434"/>
                  </a:lnTo>
                  <a:lnTo>
                    <a:pt x="86" y="434"/>
                  </a:lnTo>
                  <a:lnTo>
                    <a:pt x="83" y="434"/>
                  </a:lnTo>
                  <a:lnTo>
                    <a:pt x="81" y="436"/>
                  </a:lnTo>
                  <a:lnTo>
                    <a:pt x="83" y="444"/>
                  </a:lnTo>
                  <a:lnTo>
                    <a:pt x="89" y="443"/>
                  </a:lnTo>
                  <a:lnTo>
                    <a:pt x="101" y="444"/>
                  </a:lnTo>
                  <a:lnTo>
                    <a:pt x="108" y="444"/>
                  </a:lnTo>
                  <a:lnTo>
                    <a:pt x="115" y="445"/>
                  </a:lnTo>
                  <a:lnTo>
                    <a:pt x="120" y="447"/>
                  </a:lnTo>
                  <a:lnTo>
                    <a:pt x="122" y="449"/>
                  </a:lnTo>
                  <a:close/>
                  <a:moveTo>
                    <a:pt x="150" y="327"/>
                  </a:moveTo>
                  <a:lnTo>
                    <a:pt x="150" y="327"/>
                  </a:lnTo>
                  <a:lnTo>
                    <a:pt x="149" y="322"/>
                  </a:lnTo>
                  <a:lnTo>
                    <a:pt x="146" y="318"/>
                  </a:lnTo>
                  <a:lnTo>
                    <a:pt x="143" y="315"/>
                  </a:lnTo>
                  <a:lnTo>
                    <a:pt x="139" y="313"/>
                  </a:lnTo>
                  <a:lnTo>
                    <a:pt x="130" y="309"/>
                  </a:lnTo>
                  <a:lnTo>
                    <a:pt x="123" y="308"/>
                  </a:lnTo>
                  <a:lnTo>
                    <a:pt x="120" y="309"/>
                  </a:lnTo>
                  <a:lnTo>
                    <a:pt x="118" y="311"/>
                  </a:lnTo>
                  <a:lnTo>
                    <a:pt x="115" y="313"/>
                  </a:lnTo>
                  <a:lnTo>
                    <a:pt x="113" y="317"/>
                  </a:lnTo>
                  <a:lnTo>
                    <a:pt x="108" y="322"/>
                  </a:lnTo>
                  <a:lnTo>
                    <a:pt x="107" y="325"/>
                  </a:lnTo>
                  <a:lnTo>
                    <a:pt x="113" y="322"/>
                  </a:lnTo>
                  <a:lnTo>
                    <a:pt x="125" y="317"/>
                  </a:lnTo>
                  <a:lnTo>
                    <a:pt x="128" y="316"/>
                  </a:lnTo>
                  <a:lnTo>
                    <a:pt x="132" y="317"/>
                  </a:lnTo>
                  <a:lnTo>
                    <a:pt x="137" y="318"/>
                  </a:lnTo>
                  <a:lnTo>
                    <a:pt x="141" y="320"/>
                  </a:lnTo>
                  <a:lnTo>
                    <a:pt x="147" y="324"/>
                  </a:lnTo>
                  <a:lnTo>
                    <a:pt x="150" y="327"/>
                  </a:lnTo>
                  <a:close/>
                  <a:moveTo>
                    <a:pt x="160" y="344"/>
                  </a:moveTo>
                  <a:lnTo>
                    <a:pt x="160" y="344"/>
                  </a:lnTo>
                  <a:lnTo>
                    <a:pt x="156" y="344"/>
                  </a:lnTo>
                  <a:lnTo>
                    <a:pt x="153" y="342"/>
                  </a:lnTo>
                  <a:lnTo>
                    <a:pt x="149" y="340"/>
                  </a:lnTo>
                  <a:lnTo>
                    <a:pt x="145" y="337"/>
                  </a:lnTo>
                  <a:lnTo>
                    <a:pt x="138" y="330"/>
                  </a:lnTo>
                  <a:lnTo>
                    <a:pt x="135" y="328"/>
                  </a:lnTo>
                  <a:lnTo>
                    <a:pt x="126" y="325"/>
                  </a:lnTo>
                  <a:lnTo>
                    <a:pt x="119" y="327"/>
                  </a:lnTo>
                  <a:lnTo>
                    <a:pt x="115" y="328"/>
                  </a:lnTo>
                  <a:lnTo>
                    <a:pt x="112" y="331"/>
                  </a:lnTo>
                  <a:lnTo>
                    <a:pt x="108" y="335"/>
                  </a:lnTo>
                  <a:lnTo>
                    <a:pt x="108" y="338"/>
                  </a:lnTo>
                  <a:lnTo>
                    <a:pt x="112" y="336"/>
                  </a:lnTo>
                  <a:lnTo>
                    <a:pt x="115" y="334"/>
                  </a:lnTo>
                  <a:lnTo>
                    <a:pt x="119" y="334"/>
                  </a:lnTo>
                  <a:lnTo>
                    <a:pt x="123" y="334"/>
                  </a:lnTo>
                  <a:lnTo>
                    <a:pt x="131" y="335"/>
                  </a:lnTo>
                  <a:lnTo>
                    <a:pt x="134" y="336"/>
                  </a:lnTo>
                  <a:lnTo>
                    <a:pt x="138" y="340"/>
                  </a:lnTo>
                  <a:lnTo>
                    <a:pt x="142" y="342"/>
                  </a:lnTo>
                  <a:lnTo>
                    <a:pt x="146" y="344"/>
                  </a:lnTo>
                  <a:lnTo>
                    <a:pt x="149" y="345"/>
                  </a:lnTo>
                  <a:lnTo>
                    <a:pt x="156" y="345"/>
                  </a:lnTo>
                  <a:lnTo>
                    <a:pt x="160" y="344"/>
                  </a:lnTo>
                  <a:close/>
                  <a:moveTo>
                    <a:pt x="134" y="430"/>
                  </a:moveTo>
                  <a:lnTo>
                    <a:pt x="134" y="430"/>
                  </a:lnTo>
                  <a:lnTo>
                    <a:pt x="75" y="419"/>
                  </a:lnTo>
                  <a:lnTo>
                    <a:pt x="79" y="427"/>
                  </a:lnTo>
                  <a:lnTo>
                    <a:pt x="81" y="426"/>
                  </a:lnTo>
                  <a:lnTo>
                    <a:pt x="83" y="426"/>
                  </a:lnTo>
                  <a:lnTo>
                    <a:pt x="87" y="426"/>
                  </a:lnTo>
                  <a:lnTo>
                    <a:pt x="90" y="427"/>
                  </a:lnTo>
                  <a:lnTo>
                    <a:pt x="95" y="430"/>
                  </a:lnTo>
                  <a:lnTo>
                    <a:pt x="97" y="431"/>
                  </a:lnTo>
                  <a:lnTo>
                    <a:pt x="105" y="433"/>
                  </a:lnTo>
                  <a:lnTo>
                    <a:pt x="117" y="435"/>
                  </a:lnTo>
                  <a:lnTo>
                    <a:pt x="127" y="437"/>
                  </a:lnTo>
                  <a:lnTo>
                    <a:pt x="131" y="437"/>
                  </a:lnTo>
                  <a:lnTo>
                    <a:pt x="134" y="432"/>
                  </a:lnTo>
                  <a:lnTo>
                    <a:pt x="134" y="430"/>
                  </a:lnTo>
                  <a:close/>
                  <a:moveTo>
                    <a:pt x="117" y="413"/>
                  </a:moveTo>
                  <a:lnTo>
                    <a:pt x="117" y="413"/>
                  </a:lnTo>
                  <a:lnTo>
                    <a:pt x="108" y="407"/>
                  </a:lnTo>
                  <a:lnTo>
                    <a:pt x="104" y="403"/>
                  </a:lnTo>
                  <a:lnTo>
                    <a:pt x="95" y="402"/>
                  </a:lnTo>
                  <a:lnTo>
                    <a:pt x="89" y="402"/>
                  </a:lnTo>
                  <a:lnTo>
                    <a:pt x="84" y="403"/>
                  </a:lnTo>
                  <a:lnTo>
                    <a:pt x="81" y="405"/>
                  </a:lnTo>
                  <a:lnTo>
                    <a:pt x="80" y="408"/>
                  </a:lnTo>
                  <a:lnTo>
                    <a:pt x="79" y="411"/>
                  </a:lnTo>
                  <a:lnTo>
                    <a:pt x="82" y="409"/>
                  </a:lnTo>
                  <a:lnTo>
                    <a:pt x="87" y="409"/>
                  </a:lnTo>
                  <a:lnTo>
                    <a:pt x="91" y="411"/>
                  </a:lnTo>
                  <a:lnTo>
                    <a:pt x="95" y="413"/>
                  </a:lnTo>
                  <a:lnTo>
                    <a:pt x="102" y="418"/>
                  </a:lnTo>
                  <a:lnTo>
                    <a:pt x="105" y="420"/>
                  </a:lnTo>
                  <a:lnTo>
                    <a:pt x="138" y="421"/>
                  </a:lnTo>
                  <a:lnTo>
                    <a:pt x="142" y="415"/>
                  </a:lnTo>
                  <a:lnTo>
                    <a:pt x="117" y="413"/>
                  </a:lnTo>
                  <a:close/>
                  <a:moveTo>
                    <a:pt x="147" y="399"/>
                  </a:moveTo>
                  <a:lnTo>
                    <a:pt x="147" y="399"/>
                  </a:lnTo>
                  <a:lnTo>
                    <a:pt x="143" y="397"/>
                  </a:lnTo>
                  <a:lnTo>
                    <a:pt x="132" y="396"/>
                  </a:lnTo>
                  <a:lnTo>
                    <a:pt x="126" y="395"/>
                  </a:lnTo>
                  <a:lnTo>
                    <a:pt x="120" y="394"/>
                  </a:lnTo>
                  <a:lnTo>
                    <a:pt x="116" y="392"/>
                  </a:lnTo>
                  <a:lnTo>
                    <a:pt x="113" y="389"/>
                  </a:lnTo>
                  <a:lnTo>
                    <a:pt x="110" y="387"/>
                  </a:lnTo>
                  <a:lnTo>
                    <a:pt x="106" y="386"/>
                  </a:lnTo>
                  <a:lnTo>
                    <a:pt x="102" y="385"/>
                  </a:lnTo>
                  <a:lnTo>
                    <a:pt x="98" y="385"/>
                  </a:lnTo>
                  <a:lnTo>
                    <a:pt x="95" y="385"/>
                  </a:lnTo>
                  <a:lnTo>
                    <a:pt x="91" y="386"/>
                  </a:lnTo>
                  <a:lnTo>
                    <a:pt x="88" y="388"/>
                  </a:lnTo>
                  <a:lnTo>
                    <a:pt x="84" y="389"/>
                  </a:lnTo>
                  <a:lnTo>
                    <a:pt x="75" y="403"/>
                  </a:lnTo>
                  <a:lnTo>
                    <a:pt x="78" y="401"/>
                  </a:lnTo>
                  <a:lnTo>
                    <a:pt x="88" y="395"/>
                  </a:lnTo>
                  <a:lnTo>
                    <a:pt x="95" y="394"/>
                  </a:lnTo>
                  <a:lnTo>
                    <a:pt x="103" y="394"/>
                  </a:lnTo>
                  <a:lnTo>
                    <a:pt x="107" y="394"/>
                  </a:lnTo>
                  <a:lnTo>
                    <a:pt x="113" y="395"/>
                  </a:lnTo>
                  <a:lnTo>
                    <a:pt x="118" y="397"/>
                  </a:lnTo>
                  <a:lnTo>
                    <a:pt x="124" y="401"/>
                  </a:lnTo>
                  <a:lnTo>
                    <a:pt x="135" y="406"/>
                  </a:lnTo>
                  <a:lnTo>
                    <a:pt x="141" y="408"/>
                  </a:lnTo>
                  <a:lnTo>
                    <a:pt x="145" y="409"/>
                  </a:lnTo>
                  <a:lnTo>
                    <a:pt x="147" y="408"/>
                  </a:lnTo>
                  <a:lnTo>
                    <a:pt x="148" y="405"/>
                  </a:lnTo>
                  <a:lnTo>
                    <a:pt x="147" y="403"/>
                  </a:lnTo>
                  <a:lnTo>
                    <a:pt x="147" y="399"/>
                  </a:lnTo>
                  <a:close/>
                  <a:moveTo>
                    <a:pt x="146" y="356"/>
                  </a:moveTo>
                  <a:lnTo>
                    <a:pt x="146" y="356"/>
                  </a:lnTo>
                  <a:lnTo>
                    <a:pt x="147" y="355"/>
                  </a:lnTo>
                  <a:lnTo>
                    <a:pt x="148" y="353"/>
                  </a:lnTo>
                  <a:lnTo>
                    <a:pt x="149" y="352"/>
                  </a:lnTo>
                  <a:lnTo>
                    <a:pt x="146" y="353"/>
                  </a:lnTo>
                  <a:lnTo>
                    <a:pt x="144" y="354"/>
                  </a:lnTo>
                  <a:lnTo>
                    <a:pt x="141" y="353"/>
                  </a:lnTo>
                  <a:lnTo>
                    <a:pt x="137" y="352"/>
                  </a:lnTo>
                  <a:lnTo>
                    <a:pt x="134" y="349"/>
                  </a:lnTo>
                  <a:lnTo>
                    <a:pt x="127" y="345"/>
                  </a:lnTo>
                  <a:lnTo>
                    <a:pt x="125" y="343"/>
                  </a:lnTo>
                  <a:lnTo>
                    <a:pt x="101" y="349"/>
                  </a:lnTo>
                  <a:lnTo>
                    <a:pt x="102" y="348"/>
                  </a:lnTo>
                  <a:lnTo>
                    <a:pt x="106" y="347"/>
                  </a:lnTo>
                  <a:lnTo>
                    <a:pt x="110" y="347"/>
                  </a:lnTo>
                  <a:lnTo>
                    <a:pt x="114" y="347"/>
                  </a:lnTo>
                  <a:lnTo>
                    <a:pt x="118" y="349"/>
                  </a:lnTo>
                  <a:lnTo>
                    <a:pt x="122" y="353"/>
                  </a:lnTo>
                  <a:lnTo>
                    <a:pt x="127" y="355"/>
                  </a:lnTo>
                  <a:lnTo>
                    <a:pt x="131" y="357"/>
                  </a:lnTo>
                  <a:lnTo>
                    <a:pt x="136" y="357"/>
                  </a:lnTo>
                  <a:lnTo>
                    <a:pt x="139" y="357"/>
                  </a:lnTo>
                  <a:lnTo>
                    <a:pt x="144" y="356"/>
                  </a:lnTo>
                  <a:lnTo>
                    <a:pt x="146" y="356"/>
                  </a:lnTo>
                  <a:close/>
                  <a:moveTo>
                    <a:pt x="145" y="365"/>
                  </a:moveTo>
                  <a:lnTo>
                    <a:pt x="145" y="365"/>
                  </a:lnTo>
                  <a:lnTo>
                    <a:pt x="158" y="365"/>
                  </a:lnTo>
                  <a:lnTo>
                    <a:pt x="159" y="361"/>
                  </a:lnTo>
                  <a:lnTo>
                    <a:pt x="145" y="365"/>
                  </a:lnTo>
                  <a:close/>
                  <a:moveTo>
                    <a:pt x="90" y="354"/>
                  </a:moveTo>
                  <a:lnTo>
                    <a:pt x="90" y="354"/>
                  </a:lnTo>
                  <a:lnTo>
                    <a:pt x="93" y="363"/>
                  </a:lnTo>
                  <a:lnTo>
                    <a:pt x="134" y="364"/>
                  </a:lnTo>
                  <a:lnTo>
                    <a:pt x="90" y="354"/>
                  </a:lnTo>
                  <a:close/>
                  <a:moveTo>
                    <a:pt x="152" y="378"/>
                  </a:moveTo>
                  <a:lnTo>
                    <a:pt x="152" y="378"/>
                  </a:lnTo>
                  <a:lnTo>
                    <a:pt x="151" y="376"/>
                  </a:lnTo>
                  <a:lnTo>
                    <a:pt x="149" y="373"/>
                  </a:lnTo>
                  <a:lnTo>
                    <a:pt x="146" y="372"/>
                  </a:lnTo>
                  <a:lnTo>
                    <a:pt x="142" y="371"/>
                  </a:lnTo>
                  <a:lnTo>
                    <a:pt x="131" y="370"/>
                  </a:lnTo>
                  <a:lnTo>
                    <a:pt x="120" y="370"/>
                  </a:lnTo>
                  <a:lnTo>
                    <a:pt x="98" y="370"/>
                  </a:lnTo>
                  <a:lnTo>
                    <a:pt x="89" y="371"/>
                  </a:lnTo>
                  <a:lnTo>
                    <a:pt x="94" y="371"/>
                  </a:lnTo>
                  <a:lnTo>
                    <a:pt x="102" y="372"/>
                  </a:lnTo>
                  <a:lnTo>
                    <a:pt x="113" y="376"/>
                  </a:lnTo>
                  <a:lnTo>
                    <a:pt x="123" y="379"/>
                  </a:lnTo>
                  <a:lnTo>
                    <a:pt x="142" y="386"/>
                  </a:lnTo>
                  <a:lnTo>
                    <a:pt x="150" y="389"/>
                  </a:lnTo>
                  <a:lnTo>
                    <a:pt x="152" y="378"/>
                  </a:lnTo>
                  <a:close/>
                  <a:moveTo>
                    <a:pt x="33" y="552"/>
                  </a:moveTo>
                  <a:lnTo>
                    <a:pt x="33" y="552"/>
                  </a:lnTo>
                  <a:lnTo>
                    <a:pt x="28" y="550"/>
                  </a:lnTo>
                  <a:lnTo>
                    <a:pt x="20" y="548"/>
                  </a:lnTo>
                  <a:lnTo>
                    <a:pt x="16" y="552"/>
                  </a:lnTo>
                  <a:lnTo>
                    <a:pt x="33" y="552"/>
                  </a:lnTo>
                  <a:close/>
                  <a:moveTo>
                    <a:pt x="31" y="547"/>
                  </a:moveTo>
                  <a:lnTo>
                    <a:pt x="31" y="547"/>
                  </a:lnTo>
                  <a:lnTo>
                    <a:pt x="27" y="545"/>
                  </a:lnTo>
                  <a:lnTo>
                    <a:pt x="20" y="541"/>
                  </a:lnTo>
                  <a:lnTo>
                    <a:pt x="17" y="545"/>
                  </a:lnTo>
                  <a:lnTo>
                    <a:pt x="31" y="547"/>
                  </a:lnTo>
                  <a:close/>
                  <a:moveTo>
                    <a:pt x="29" y="527"/>
                  </a:moveTo>
                  <a:lnTo>
                    <a:pt x="29" y="527"/>
                  </a:lnTo>
                  <a:lnTo>
                    <a:pt x="12" y="528"/>
                  </a:lnTo>
                  <a:lnTo>
                    <a:pt x="13" y="532"/>
                  </a:lnTo>
                  <a:lnTo>
                    <a:pt x="29" y="527"/>
                  </a:lnTo>
                  <a:close/>
                  <a:moveTo>
                    <a:pt x="33" y="529"/>
                  </a:moveTo>
                  <a:lnTo>
                    <a:pt x="33" y="529"/>
                  </a:lnTo>
                  <a:lnTo>
                    <a:pt x="23" y="535"/>
                  </a:lnTo>
                  <a:lnTo>
                    <a:pt x="13" y="540"/>
                  </a:lnTo>
                  <a:lnTo>
                    <a:pt x="18" y="539"/>
                  </a:lnTo>
                  <a:lnTo>
                    <a:pt x="25" y="539"/>
                  </a:lnTo>
                  <a:lnTo>
                    <a:pt x="31" y="540"/>
                  </a:lnTo>
                  <a:lnTo>
                    <a:pt x="33" y="541"/>
                  </a:lnTo>
                  <a:lnTo>
                    <a:pt x="33" y="529"/>
                  </a:lnTo>
                  <a:close/>
                  <a:moveTo>
                    <a:pt x="33" y="522"/>
                  </a:moveTo>
                  <a:lnTo>
                    <a:pt x="33" y="522"/>
                  </a:lnTo>
                  <a:lnTo>
                    <a:pt x="30" y="521"/>
                  </a:lnTo>
                  <a:lnTo>
                    <a:pt x="25" y="520"/>
                  </a:lnTo>
                  <a:lnTo>
                    <a:pt x="21" y="520"/>
                  </a:lnTo>
                  <a:lnTo>
                    <a:pt x="18" y="520"/>
                  </a:lnTo>
                  <a:lnTo>
                    <a:pt x="13" y="520"/>
                  </a:lnTo>
                  <a:lnTo>
                    <a:pt x="10" y="522"/>
                  </a:lnTo>
                  <a:lnTo>
                    <a:pt x="10" y="525"/>
                  </a:lnTo>
                  <a:lnTo>
                    <a:pt x="33" y="522"/>
                  </a:lnTo>
                  <a:close/>
                  <a:moveTo>
                    <a:pt x="34" y="514"/>
                  </a:moveTo>
                  <a:lnTo>
                    <a:pt x="34" y="514"/>
                  </a:lnTo>
                  <a:lnTo>
                    <a:pt x="32" y="513"/>
                  </a:lnTo>
                  <a:lnTo>
                    <a:pt x="25" y="511"/>
                  </a:lnTo>
                  <a:lnTo>
                    <a:pt x="21" y="510"/>
                  </a:lnTo>
                  <a:lnTo>
                    <a:pt x="17" y="510"/>
                  </a:lnTo>
                  <a:lnTo>
                    <a:pt x="13" y="510"/>
                  </a:lnTo>
                  <a:lnTo>
                    <a:pt x="11" y="511"/>
                  </a:lnTo>
                  <a:lnTo>
                    <a:pt x="10" y="516"/>
                  </a:lnTo>
                  <a:lnTo>
                    <a:pt x="22" y="514"/>
                  </a:lnTo>
                  <a:lnTo>
                    <a:pt x="34" y="514"/>
                  </a:lnTo>
                  <a:close/>
                  <a:moveTo>
                    <a:pt x="138" y="547"/>
                  </a:moveTo>
                  <a:lnTo>
                    <a:pt x="138" y="547"/>
                  </a:lnTo>
                  <a:lnTo>
                    <a:pt x="134" y="549"/>
                  </a:lnTo>
                  <a:lnTo>
                    <a:pt x="124" y="552"/>
                  </a:lnTo>
                  <a:lnTo>
                    <a:pt x="119" y="554"/>
                  </a:lnTo>
                  <a:lnTo>
                    <a:pt x="116" y="557"/>
                  </a:lnTo>
                  <a:lnTo>
                    <a:pt x="114" y="558"/>
                  </a:lnTo>
                  <a:lnTo>
                    <a:pt x="114" y="558"/>
                  </a:lnTo>
                  <a:lnTo>
                    <a:pt x="114" y="559"/>
                  </a:lnTo>
                  <a:lnTo>
                    <a:pt x="114" y="560"/>
                  </a:lnTo>
                  <a:lnTo>
                    <a:pt x="116" y="562"/>
                  </a:lnTo>
                  <a:lnTo>
                    <a:pt x="116" y="564"/>
                  </a:lnTo>
                  <a:lnTo>
                    <a:pt x="116" y="568"/>
                  </a:lnTo>
                  <a:lnTo>
                    <a:pt x="116" y="571"/>
                  </a:lnTo>
                  <a:lnTo>
                    <a:pt x="115" y="576"/>
                  </a:lnTo>
                  <a:lnTo>
                    <a:pt x="114" y="579"/>
                  </a:lnTo>
                  <a:lnTo>
                    <a:pt x="149" y="579"/>
                  </a:lnTo>
                  <a:lnTo>
                    <a:pt x="138" y="547"/>
                  </a:lnTo>
                  <a:close/>
                  <a:moveTo>
                    <a:pt x="34" y="547"/>
                  </a:moveTo>
                  <a:lnTo>
                    <a:pt x="34" y="547"/>
                  </a:lnTo>
                  <a:lnTo>
                    <a:pt x="29" y="549"/>
                  </a:lnTo>
                  <a:lnTo>
                    <a:pt x="20" y="552"/>
                  </a:lnTo>
                  <a:lnTo>
                    <a:pt x="16" y="554"/>
                  </a:lnTo>
                  <a:lnTo>
                    <a:pt x="11" y="557"/>
                  </a:lnTo>
                  <a:lnTo>
                    <a:pt x="10" y="558"/>
                  </a:lnTo>
                  <a:lnTo>
                    <a:pt x="9" y="558"/>
                  </a:lnTo>
                  <a:lnTo>
                    <a:pt x="9" y="559"/>
                  </a:lnTo>
                  <a:lnTo>
                    <a:pt x="10" y="560"/>
                  </a:lnTo>
                  <a:lnTo>
                    <a:pt x="11" y="562"/>
                  </a:lnTo>
                  <a:lnTo>
                    <a:pt x="12" y="564"/>
                  </a:lnTo>
                  <a:lnTo>
                    <a:pt x="12" y="568"/>
                  </a:lnTo>
                  <a:lnTo>
                    <a:pt x="12" y="571"/>
                  </a:lnTo>
                  <a:lnTo>
                    <a:pt x="11" y="576"/>
                  </a:lnTo>
                  <a:lnTo>
                    <a:pt x="10" y="579"/>
                  </a:lnTo>
                  <a:lnTo>
                    <a:pt x="46" y="579"/>
                  </a:lnTo>
                  <a:lnTo>
                    <a:pt x="34" y="547"/>
                  </a:lnTo>
                  <a:close/>
                  <a:moveTo>
                    <a:pt x="369" y="547"/>
                  </a:moveTo>
                  <a:lnTo>
                    <a:pt x="369" y="547"/>
                  </a:lnTo>
                  <a:lnTo>
                    <a:pt x="365" y="549"/>
                  </a:lnTo>
                  <a:lnTo>
                    <a:pt x="356" y="552"/>
                  </a:lnTo>
                  <a:lnTo>
                    <a:pt x="352" y="554"/>
                  </a:lnTo>
                  <a:lnTo>
                    <a:pt x="347" y="557"/>
                  </a:lnTo>
                  <a:lnTo>
                    <a:pt x="346" y="558"/>
                  </a:lnTo>
                  <a:lnTo>
                    <a:pt x="345" y="558"/>
                  </a:lnTo>
                  <a:lnTo>
                    <a:pt x="345" y="559"/>
                  </a:lnTo>
                  <a:lnTo>
                    <a:pt x="346" y="560"/>
                  </a:lnTo>
                  <a:lnTo>
                    <a:pt x="347" y="562"/>
                  </a:lnTo>
                  <a:lnTo>
                    <a:pt x="349" y="564"/>
                  </a:lnTo>
                  <a:lnTo>
                    <a:pt x="349" y="568"/>
                  </a:lnTo>
                  <a:lnTo>
                    <a:pt x="349" y="571"/>
                  </a:lnTo>
                  <a:lnTo>
                    <a:pt x="346" y="576"/>
                  </a:lnTo>
                  <a:lnTo>
                    <a:pt x="346" y="579"/>
                  </a:lnTo>
                  <a:lnTo>
                    <a:pt x="381" y="579"/>
                  </a:lnTo>
                  <a:lnTo>
                    <a:pt x="369" y="547"/>
                  </a:lnTo>
                  <a:close/>
                  <a:moveTo>
                    <a:pt x="489" y="547"/>
                  </a:moveTo>
                  <a:lnTo>
                    <a:pt x="489" y="547"/>
                  </a:lnTo>
                  <a:lnTo>
                    <a:pt x="485" y="549"/>
                  </a:lnTo>
                  <a:lnTo>
                    <a:pt x="476" y="552"/>
                  </a:lnTo>
                  <a:lnTo>
                    <a:pt x="472" y="554"/>
                  </a:lnTo>
                  <a:lnTo>
                    <a:pt x="468" y="557"/>
                  </a:lnTo>
                  <a:lnTo>
                    <a:pt x="466" y="558"/>
                  </a:lnTo>
                  <a:lnTo>
                    <a:pt x="465" y="558"/>
                  </a:lnTo>
                  <a:lnTo>
                    <a:pt x="465" y="559"/>
                  </a:lnTo>
                  <a:lnTo>
                    <a:pt x="466" y="560"/>
                  </a:lnTo>
                  <a:lnTo>
                    <a:pt x="468" y="562"/>
                  </a:lnTo>
                  <a:lnTo>
                    <a:pt x="469" y="564"/>
                  </a:lnTo>
                  <a:lnTo>
                    <a:pt x="469" y="568"/>
                  </a:lnTo>
                  <a:lnTo>
                    <a:pt x="468" y="571"/>
                  </a:lnTo>
                  <a:lnTo>
                    <a:pt x="466" y="576"/>
                  </a:lnTo>
                  <a:lnTo>
                    <a:pt x="466" y="579"/>
                  </a:lnTo>
                  <a:lnTo>
                    <a:pt x="501" y="579"/>
                  </a:lnTo>
                  <a:lnTo>
                    <a:pt x="489" y="547"/>
                  </a:lnTo>
                  <a:close/>
                  <a:moveTo>
                    <a:pt x="32" y="503"/>
                  </a:moveTo>
                  <a:lnTo>
                    <a:pt x="32" y="503"/>
                  </a:lnTo>
                  <a:lnTo>
                    <a:pt x="29" y="502"/>
                  </a:lnTo>
                  <a:lnTo>
                    <a:pt x="23" y="500"/>
                  </a:lnTo>
                  <a:lnTo>
                    <a:pt x="19" y="499"/>
                  </a:lnTo>
                  <a:lnTo>
                    <a:pt x="16" y="499"/>
                  </a:lnTo>
                  <a:lnTo>
                    <a:pt x="12" y="499"/>
                  </a:lnTo>
                  <a:lnTo>
                    <a:pt x="10" y="499"/>
                  </a:lnTo>
                  <a:lnTo>
                    <a:pt x="9" y="503"/>
                  </a:lnTo>
                  <a:lnTo>
                    <a:pt x="32" y="503"/>
                  </a:lnTo>
                  <a:close/>
                  <a:moveTo>
                    <a:pt x="31" y="492"/>
                  </a:moveTo>
                  <a:lnTo>
                    <a:pt x="31" y="492"/>
                  </a:lnTo>
                  <a:lnTo>
                    <a:pt x="30" y="490"/>
                  </a:lnTo>
                  <a:lnTo>
                    <a:pt x="27" y="486"/>
                  </a:lnTo>
                  <a:lnTo>
                    <a:pt x="25" y="485"/>
                  </a:lnTo>
                  <a:lnTo>
                    <a:pt x="22" y="484"/>
                  </a:lnTo>
                  <a:lnTo>
                    <a:pt x="19" y="484"/>
                  </a:lnTo>
                  <a:lnTo>
                    <a:pt x="16" y="485"/>
                  </a:lnTo>
                  <a:lnTo>
                    <a:pt x="10" y="490"/>
                  </a:lnTo>
                  <a:lnTo>
                    <a:pt x="10" y="497"/>
                  </a:lnTo>
                  <a:lnTo>
                    <a:pt x="13" y="496"/>
                  </a:lnTo>
                  <a:lnTo>
                    <a:pt x="20" y="492"/>
                  </a:lnTo>
                  <a:lnTo>
                    <a:pt x="24" y="491"/>
                  </a:lnTo>
                  <a:lnTo>
                    <a:pt x="27" y="491"/>
                  </a:lnTo>
                  <a:lnTo>
                    <a:pt x="30" y="491"/>
                  </a:lnTo>
                  <a:lnTo>
                    <a:pt x="31" y="492"/>
                  </a:lnTo>
                  <a:close/>
                  <a:moveTo>
                    <a:pt x="35" y="485"/>
                  </a:moveTo>
                  <a:lnTo>
                    <a:pt x="35" y="485"/>
                  </a:lnTo>
                  <a:lnTo>
                    <a:pt x="30" y="479"/>
                  </a:lnTo>
                  <a:lnTo>
                    <a:pt x="24" y="471"/>
                  </a:lnTo>
                  <a:lnTo>
                    <a:pt x="23" y="469"/>
                  </a:lnTo>
                  <a:lnTo>
                    <a:pt x="21" y="469"/>
                  </a:lnTo>
                  <a:lnTo>
                    <a:pt x="19" y="471"/>
                  </a:lnTo>
                  <a:lnTo>
                    <a:pt x="17" y="473"/>
                  </a:lnTo>
                  <a:lnTo>
                    <a:pt x="12" y="476"/>
                  </a:lnTo>
                  <a:lnTo>
                    <a:pt x="10" y="477"/>
                  </a:lnTo>
                  <a:lnTo>
                    <a:pt x="11" y="484"/>
                  </a:lnTo>
                  <a:lnTo>
                    <a:pt x="16" y="479"/>
                  </a:lnTo>
                  <a:lnTo>
                    <a:pt x="20" y="475"/>
                  </a:lnTo>
                  <a:lnTo>
                    <a:pt x="24" y="477"/>
                  </a:lnTo>
                  <a:lnTo>
                    <a:pt x="29" y="482"/>
                  </a:lnTo>
                  <a:lnTo>
                    <a:pt x="34" y="487"/>
                  </a:lnTo>
                  <a:lnTo>
                    <a:pt x="36" y="490"/>
                  </a:lnTo>
                  <a:lnTo>
                    <a:pt x="35" y="485"/>
                  </a:lnTo>
                  <a:close/>
                  <a:moveTo>
                    <a:pt x="37" y="477"/>
                  </a:moveTo>
                  <a:lnTo>
                    <a:pt x="37" y="477"/>
                  </a:lnTo>
                  <a:lnTo>
                    <a:pt x="36" y="474"/>
                  </a:lnTo>
                  <a:lnTo>
                    <a:pt x="33" y="468"/>
                  </a:lnTo>
                  <a:lnTo>
                    <a:pt x="31" y="465"/>
                  </a:lnTo>
                  <a:lnTo>
                    <a:pt x="28" y="463"/>
                  </a:lnTo>
                  <a:lnTo>
                    <a:pt x="26" y="461"/>
                  </a:lnTo>
                  <a:lnTo>
                    <a:pt x="23" y="460"/>
                  </a:lnTo>
                  <a:lnTo>
                    <a:pt x="18" y="462"/>
                  </a:lnTo>
                  <a:lnTo>
                    <a:pt x="11" y="467"/>
                  </a:lnTo>
                  <a:lnTo>
                    <a:pt x="10" y="472"/>
                  </a:lnTo>
                  <a:lnTo>
                    <a:pt x="11" y="471"/>
                  </a:lnTo>
                  <a:lnTo>
                    <a:pt x="16" y="468"/>
                  </a:lnTo>
                  <a:lnTo>
                    <a:pt x="20" y="466"/>
                  </a:lnTo>
                  <a:lnTo>
                    <a:pt x="23" y="466"/>
                  </a:lnTo>
                  <a:lnTo>
                    <a:pt x="25" y="467"/>
                  </a:lnTo>
                  <a:lnTo>
                    <a:pt x="29" y="472"/>
                  </a:lnTo>
                  <a:lnTo>
                    <a:pt x="33" y="476"/>
                  </a:lnTo>
                  <a:lnTo>
                    <a:pt x="35" y="480"/>
                  </a:lnTo>
                  <a:lnTo>
                    <a:pt x="36" y="480"/>
                  </a:lnTo>
                  <a:lnTo>
                    <a:pt x="37" y="477"/>
                  </a:lnTo>
                  <a:close/>
                  <a:moveTo>
                    <a:pt x="10" y="451"/>
                  </a:moveTo>
                  <a:lnTo>
                    <a:pt x="10" y="451"/>
                  </a:lnTo>
                  <a:lnTo>
                    <a:pt x="9" y="461"/>
                  </a:lnTo>
                  <a:lnTo>
                    <a:pt x="13" y="457"/>
                  </a:lnTo>
                  <a:lnTo>
                    <a:pt x="19" y="455"/>
                  </a:lnTo>
                  <a:lnTo>
                    <a:pt x="10" y="451"/>
                  </a:lnTo>
                  <a:close/>
                  <a:moveTo>
                    <a:pt x="39" y="456"/>
                  </a:moveTo>
                  <a:lnTo>
                    <a:pt x="39" y="456"/>
                  </a:lnTo>
                  <a:lnTo>
                    <a:pt x="37" y="453"/>
                  </a:lnTo>
                  <a:lnTo>
                    <a:pt x="32" y="448"/>
                  </a:lnTo>
                  <a:lnTo>
                    <a:pt x="29" y="444"/>
                  </a:lnTo>
                  <a:lnTo>
                    <a:pt x="26" y="441"/>
                  </a:lnTo>
                  <a:lnTo>
                    <a:pt x="22" y="439"/>
                  </a:lnTo>
                  <a:lnTo>
                    <a:pt x="18" y="437"/>
                  </a:lnTo>
                  <a:lnTo>
                    <a:pt x="10" y="438"/>
                  </a:lnTo>
                  <a:lnTo>
                    <a:pt x="10" y="440"/>
                  </a:lnTo>
                  <a:lnTo>
                    <a:pt x="10" y="444"/>
                  </a:lnTo>
                  <a:lnTo>
                    <a:pt x="12" y="444"/>
                  </a:lnTo>
                  <a:lnTo>
                    <a:pt x="16" y="444"/>
                  </a:lnTo>
                  <a:lnTo>
                    <a:pt x="19" y="444"/>
                  </a:lnTo>
                  <a:lnTo>
                    <a:pt x="21" y="447"/>
                  </a:lnTo>
                  <a:lnTo>
                    <a:pt x="29" y="454"/>
                  </a:lnTo>
                  <a:lnTo>
                    <a:pt x="36" y="460"/>
                  </a:lnTo>
                  <a:lnTo>
                    <a:pt x="37" y="458"/>
                  </a:lnTo>
                  <a:lnTo>
                    <a:pt x="39" y="456"/>
                  </a:lnTo>
                  <a:close/>
                  <a:moveTo>
                    <a:pt x="8" y="421"/>
                  </a:moveTo>
                  <a:lnTo>
                    <a:pt x="8" y="421"/>
                  </a:lnTo>
                  <a:lnTo>
                    <a:pt x="8" y="431"/>
                  </a:lnTo>
                  <a:lnTo>
                    <a:pt x="11" y="432"/>
                  </a:lnTo>
                  <a:lnTo>
                    <a:pt x="19" y="432"/>
                  </a:lnTo>
                  <a:lnTo>
                    <a:pt x="26" y="434"/>
                  </a:lnTo>
                  <a:lnTo>
                    <a:pt x="30" y="436"/>
                  </a:lnTo>
                  <a:lnTo>
                    <a:pt x="36" y="442"/>
                  </a:lnTo>
                  <a:lnTo>
                    <a:pt x="43" y="447"/>
                  </a:lnTo>
                  <a:lnTo>
                    <a:pt x="41" y="443"/>
                  </a:lnTo>
                  <a:lnTo>
                    <a:pt x="35" y="437"/>
                  </a:lnTo>
                  <a:lnTo>
                    <a:pt x="32" y="433"/>
                  </a:lnTo>
                  <a:lnTo>
                    <a:pt x="28" y="429"/>
                  </a:lnTo>
                  <a:lnTo>
                    <a:pt x="24" y="426"/>
                  </a:lnTo>
                  <a:lnTo>
                    <a:pt x="19" y="424"/>
                  </a:lnTo>
                  <a:lnTo>
                    <a:pt x="8" y="421"/>
                  </a:lnTo>
                  <a:close/>
                  <a:moveTo>
                    <a:pt x="13" y="405"/>
                  </a:moveTo>
                  <a:lnTo>
                    <a:pt x="13" y="405"/>
                  </a:lnTo>
                  <a:lnTo>
                    <a:pt x="12" y="407"/>
                  </a:lnTo>
                  <a:lnTo>
                    <a:pt x="10" y="411"/>
                  </a:lnTo>
                  <a:lnTo>
                    <a:pt x="21" y="418"/>
                  </a:lnTo>
                  <a:lnTo>
                    <a:pt x="32" y="427"/>
                  </a:lnTo>
                  <a:lnTo>
                    <a:pt x="34" y="430"/>
                  </a:lnTo>
                  <a:lnTo>
                    <a:pt x="39" y="434"/>
                  </a:lnTo>
                  <a:lnTo>
                    <a:pt x="44" y="436"/>
                  </a:lnTo>
                  <a:lnTo>
                    <a:pt x="48" y="436"/>
                  </a:lnTo>
                  <a:lnTo>
                    <a:pt x="42" y="431"/>
                  </a:lnTo>
                  <a:lnTo>
                    <a:pt x="29" y="420"/>
                  </a:lnTo>
                  <a:lnTo>
                    <a:pt x="23" y="415"/>
                  </a:lnTo>
                  <a:lnTo>
                    <a:pt x="17" y="410"/>
                  </a:lnTo>
                  <a:lnTo>
                    <a:pt x="13" y="406"/>
                  </a:lnTo>
                  <a:lnTo>
                    <a:pt x="13" y="405"/>
                  </a:lnTo>
                  <a:close/>
                  <a:moveTo>
                    <a:pt x="56" y="416"/>
                  </a:moveTo>
                  <a:lnTo>
                    <a:pt x="56" y="416"/>
                  </a:lnTo>
                  <a:lnTo>
                    <a:pt x="46" y="417"/>
                  </a:lnTo>
                  <a:lnTo>
                    <a:pt x="32" y="416"/>
                  </a:lnTo>
                  <a:lnTo>
                    <a:pt x="33" y="417"/>
                  </a:lnTo>
                  <a:lnTo>
                    <a:pt x="37" y="420"/>
                  </a:lnTo>
                  <a:lnTo>
                    <a:pt x="40" y="421"/>
                  </a:lnTo>
                  <a:lnTo>
                    <a:pt x="44" y="423"/>
                  </a:lnTo>
                  <a:lnTo>
                    <a:pt x="49" y="423"/>
                  </a:lnTo>
                  <a:lnTo>
                    <a:pt x="55" y="423"/>
                  </a:lnTo>
                  <a:lnTo>
                    <a:pt x="56" y="416"/>
                  </a:lnTo>
                  <a:close/>
                  <a:moveTo>
                    <a:pt x="470" y="522"/>
                  </a:moveTo>
                  <a:lnTo>
                    <a:pt x="470" y="522"/>
                  </a:lnTo>
                  <a:lnTo>
                    <a:pt x="463" y="515"/>
                  </a:lnTo>
                  <a:lnTo>
                    <a:pt x="462" y="521"/>
                  </a:lnTo>
                  <a:lnTo>
                    <a:pt x="470" y="522"/>
                  </a:lnTo>
                  <a:close/>
                  <a:moveTo>
                    <a:pt x="481" y="516"/>
                  </a:moveTo>
                  <a:lnTo>
                    <a:pt x="481" y="516"/>
                  </a:lnTo>
                  <a:lnTo>
                    <a:pt x="475" y="519"/>
                  </a:lnTo>
                  <a:lnTo>
                    <a:pt x="477" y="520"/>
                  </a:lnTo>
                  <a:lnTo>
                    <a:pt x="481" y="516"/>
                  </a:lnTo>
                  <a:close/>
                  <a:moveTo>
                    <a:pt x="487" y="532"/>
                  </a:moveTo>
                  <a:lnTo>
                    <a:pt x="487" y="532"/>
                  </a:lnTo>
                  <a:lnTo>
                    <a:pt x="486" y="530"/>
                  </a:lnTo>
                  <a:lnTo>
                    <a:pt x="480" y="534"/>
                  </a:lnTo>
                  <a:lnTo>
                    <a:pt x="487" y="532"/>
                  </a:lnTo>
                  <a:close/>
                  <a:moveTo>
                    <a:pt x="466" y="548"/>
                  </a:moveTo>
                  <a:lnTo>
                    <a:pt x="466" y="548"/>
                  </a:lnTo>
                  <a:lnTo>
                    <a:pt x="474" y="549"/>
                  </a:lnTo>
                  <a:lnTo>
                    <a:pt x="479" y="548"/>
                  </a:lnTo>
                  <a:lnTo>
                    <a:pt x="481" y="546"/>
                  </a:lnTo>
                  <a:lnTo>
                    <a:pt x="483" y="544"/>
                  </a:lnTo>
                  <a:lnTo>
                    <a:pt x="485" y="541"/>
                  </a:lnTo>
                  <a:lnTo>
                    <a:pt x="485" y="538"/>
                  </a:lnTo>
                  <a:lnTo>
                    <a:pt x="485" y="536"/>
                  </a:lnTo>
                  <a:lnTo>
                    <a:pt x="484" y="539"/>
                  </a:lnTo>
                  <a:lnTo>
                    <a:pt x="481" y="541"/>
                  </a:lnTo>
                  <a:lnTo>
                    <a:pt x="478" y="543"/>
                  </a:lnTo>
                  <a:lnTo>
                    <a:pt x="475" y="544"/>
                  </a:lnTo>
                  <a:lnTo>
                    <a:pt x="468" y="544"/>
                  </a:lnTo>
                  <a:lnTo>
                    <a:pt x="465" y="544"/>
                  </a:lnTo>
                  <a:lnTo>
                    <a:pt x="466" y="548"/>
                  </a:lnTo>
                  <a:close/>
                  <a:moveTo>
                    <a:pt x="463" y="529"/>
                  </a:moveTo>
                  <a:lnTo>
                    <a:pt x="463" y="529"/>
                  </a:lnTo>
                  <a:lnTo>
                    <a:pt x="462" y="531"/>
                  </a:lnTo>
                  <a:lnTo>
                    <a:pt x="463" y="533"/>
                  </a:lnTo>
                  <a:lnTo>
                    <a:pt x="464" y="536"/>
                  </a:lnTo>
                  <a:lnTo>
                    <a:pt x="466" y="538"/>
                  </a:lnTo>
                  <a:lnTo>
                    <a:pt x="472" y="538"/>
                  </a:lnTo>
                  <a:lnTo>
                    <a:pt x="475" y="536"/>
                  </a:lnTo>
                  <a:lnTo>
                    <a:pt x="469" y="532"/>
                  </a:lnTo>
                  <a:lnTo>
                    <a:pt x="463" y="529"/>
                  </a:lnTo>
                  <a:close/>
                  <a:moveTo>
                    <a:pt x="484" y="522"/>
                  </a:moveTo>
                  <a:lnTo>
                    <a:pt x="484" y="522"/>
                  </a:lnTo>
                  <a:lnTo>
                    <a:pt x="481" y="523"/>
                  </a:lnTo>
                  <a:lnTo>
                    <a:pt x="475" y="526"/>
                  </a:lnTo>
                  <a:lnTo>
                    <a:pt x="472" y="527"/>
                  </a:lnTo>
                  <a:lnTo>
                    <a:pt x="469" y="527"/>
                  </a:lnTo>
                  <a:lnTo>
                    <a:pt x="465" y="526"/>
                  </a:lnTo>
                  <a:lnTo>
                    <a:pt x="462" y="525"/>
                  </a:lnTo>
                  <a:lnTo>
                    <a:pt x="464" y="526"/>
                  </a:lnTo>
                  <a:lnTo>
                    <a:pt x="470" y="529"/>
                  </a:lnTo>
                  <a:lnTo>
                    <a:pt x="473" y="530"/>
                  </a:lnTo>
                  <a:lnTo>
                    <a:pt x="477" y="531"/>
                  </a:lnTo>
                  <a:lnTo>
                    <a:pt x="480" y="530"/>
                  </a:lnTo>
                  <a:lnTo>
                    <a:pt x="483" y="528"/>
                  </a:lnTo>
                  <a:lnTo>
                    <a:pt x="486" y="524"/>
                  </a:lnTo>
                  <a:lnTo>
                    <a:pt x="486" y="522"/>
                  </a:lnTo>
                  <a:lnTo>
                    <a:pt x="484" y="522"/>
                  </a:lnTo>
                  <a:lnTo>
                    <a:pt x="484" y="522"/>
                  </a:lnTo>
                  <a:close/>
                  <a:moveTo>
                    <a:pt x="461" y="510"/>
                  </a:moveTo>
                  <a:lnTo>
                    <a:pt x="461" y="510"/>
                  </a:lnTo>
                  <a:lnTo>
                    <a:pt x="464" y="515"/>
                  </a:lnTo>
                  <a:lnTo>
                    <a:pt x="469" y="517"/>
                  </a:lnTo>
                  <a:lnTo>
                    <a:pt x="473" y="517"/>
                  </a:lnTo>
                  <a:lnTo>
                    <a:pt x="474" y="517"/>
                  </a:lnTo>
                  <a:lnTo>
                    <a:pt x="478" y="516"/>
                  </a:lnTo>
                  <a:lnTo>
                    <a:pt x="480" y="514"/>
                  </a:lnTo>
                  <a:lnTo>
                    <a:pt x="481" y="512"/>
                  </a:lnTo>
                  <a:lnTo>
                    <a:pt x="481" y="510"/>
                  </a:lnTo>
                  <a:lnTo>
                    <a:pt x="480" y="508"/>
                  </a:lnTo>
                  <a:lnTo>
                    <a:pt x="480" y="506"/>
                  </a:lnTo>
                  <a:lnTo>
                    <a:pt x="477" y="509"/>
                  </a:lnTo>
                  <a:lnTo>
                    <a:pt x="475" y="510"/>
                  </a:lnTo>
                  <a:lnTo>
                    <a:pt x="472" y="511"/>
                  </a:lnTo>
                  <a:lnTo>
                    <a:pt x="469" y="512"/>
                  </a:lnTo>
                  <a:lnTo>
                    <a:pt x="463" y="511"/>
                  </a:lnTo>
                  <a:lnTo>
                    <a:pt x="461" y="510"/>
                  </a:lnTo>
                  <a:close/>
                  <a:moveTo>
                    <a:pt x="479" y="488"/>
                  </a:moveTo>
                  <a:lnTo>
                    <a:pt x="479" y="488"/>
                  </a:lnTo>
                  <a:lnTo>
                    <a:pt x="477" y="491"/>
                  </a:lnTo>
                  <a:lnTo>
                    <a:pt x="472" y="498"/>
                  </a:lnTo>
                  <a:lnTo>
                    <a:pt x="466" y="504"/>
                  </a:lnTo>
                  <a:lnTo>
                    <a:pt x="461" y="507"/>
                  </a:lnTo>
                  <a:lnTo>
                    <a:pt x="463" y="507"/>
                  </a:lnTo>
                  <a:lnTo>
                    <a:pt x="470" y="507"/>
                  </a:lnTo>
                  <a:lnTo>
                    <a:pt x="473" y="505"/>
                  </a:lnTo>
                  <a:lnTo>
                    <a:pt x="475" y="502"/>
                  </a:lnTo>
                  <a:lnTo>
                    <a:pt x="477" y="497"/>
                  </a:lnTo>
                  <a:lnTo>
                    <a:pt x="479" y="488"/>
                  </a:lnTo>
                  <a:close/>
                  <a:moveTo>
                    <a:pt x="479" y="480"/>
                  </a:moveTo>
                  <a:lnTo>
                    <a:pt x="479" y="480"/>
                  </a:lnTo>
                  <a:lnTo>
                    <a:pt x="477" y="481"/>
                  </a:lnTo>
                  <a:lnTo>
                    <a:pt x="471" y="483"/>
                  </a:lnTo>
                  <a:lnTo>
                    <a:pt x="468" y="485"/>
                  </a:lnTo>
                  <a:lnTo>
                    <a:pt x="464" y="487"/>
                  </a:lnTo>
                  <a:lnTo>
                    <a:pt x="462" y="490"/>
                  </a:lnTo>
                  <a:lnTo>
                    <a:pt x="461" y="492"/>
                  </a:lnTo>
                  <a:lnTo>
                    <a:pt x="459" y="501"/>
                  </a:lnTo>
                  <a:lnTo>
                    <a:pt x="459" y="503"/>
                  </a:lnTo>
                  <a:lnTo>
                    <a:pt x="461" y="501"/>
                  </a:lnTo>
                  <a:lnTo>
                    <a:pt x="466" y="493"/>
                  </a:lnTo>
                  <a:lnTo>
                    <a:pt x="473" y="486"/>
                  </a:lnTo>
                  <a:lnTo>
                    <a:pt x="480" y="481"/>
                  </a:lnTo>
                  <a:lnTo>
                    <a:pt x="482" y="480"/>
                  </a:lnTo>
                  <a:lnTo>
                    <a:pt x="482" y="479"/>
                  </a:lnTo>
                  <a:lnTo>
                    <a:pt x="480" y="480"/>
                  </a:lnTo>
                  <a:lnTo>
                    <a:pt x="479" y="480"/>
                  </a:lnTo>
                  <a:close/>
                  <a:moveTo>
                    <a:pt x="477" y="477"/>
                  </a:moveTo>
                  <a:lnTo>
                    <a:pt x="477" y="477"/>
                  </a:lnTo>
                  <a:lnTo>
                    <a:pt x="465" y="478"/>
                  </a:lnTo>
                  <a:lnTo>
                    <a:pt x="451" y="477"/>
                  </a:lnTo>
                  <a:lnTo>
                    <a:pt x="454" y="483"/>
                  </a:lnTo>
                  <a:lnTo>
                    <a:pt x="456" y="491"/>
                  </a:lnTo>
                  <a:lnTo>
                    <a:pt x="457" y="490"/>
                  </a:lnTo>
                  <a:lnTo>
                    <a:pt x="461" y="486"/>
                  </a:lnTo>
                  <a:lnTo>
                    <a:pt x="465" y="483"/>
                  </a:lnTo>
                  <a:lnTo>
                    <a:pt x="469" y="480"/>
                  </a:lnTo>
                  <a:lnTo>
                    <a:pt x="473" y="478"/>
                  </a:lnTo>
                  <a:lnTo>
                    <a:pt x="477" y="477"/>
                  </a:lnTo>
                  <a:close/>
                  <a:moveTo>
                    <a:pt x="476" y="464"/>
                  </a:moveTo>
                  <a:lnTo>
                    <a:pt x="476" y="464"/>
                  </a:lnTo>
                  <a:lnTo>
                    <a:pt x="473" y="465"/>
                  </a:lnTo>
                  <a:lnTo>
                    <a:pt x="465" y="467"/>
                  </a:lnTo>
                  <a:lnTo>
                    <a:pt x="461" y="468"/>
                  </a:lnTo>
                  <a:lnTo>
                    <a:pt x="456" y="468"/>
                  </a:lnTo>
                  <a:lnTo>
                    <a:pt x="451" y="467"/>
                  </a:lnTo>
                  <a:lnTo>
                    <a:pt x="447" y="464"/>
                  </a:lnTo>
                  <a:lnTo>
                    <a:pt x="449" y="472"/>
                  </a:lnTo>
                  <a:lnTo>
                    <a:pt x="452" y="473"/>
                  </a:lnTo>
                  <a:lnTo>
                    <a:pt x="459" y="474"/>
                  </a:lnTo>
                  <a:lnTo>
                    <a:pt x="464" y="474"/>
                  </a:lnTo>
                  <a:lnTo>
                    <a:pt x="469" y="473"/>
                  </a:lnTo>
                  <a:lnTo>
                    <a:pt x="473" y="469"/>
                  </a:lnTo>
                  <a:lnTo>
                    <a:pt x="476" y="464"/>
                  </a:lnTo>
                  <a:close/>
                  <a:moveTo>
                    <a:pt x="479" y="453"/>
                  </a:moveTo>
                  <a:lnTo>
                    <a:pt x="479" y="453"/>
                  </a:lnTo>
                  <a:lnTo>
                    <a:pt x="476" y="454"/>
                  </a:lnTo>
                  <a:lnTo>
                    <a:pt x="471" y="457"/>
                  </a:lnTo>
                  <a:lnTo>
                    <a:pt x="468" y="459"/>
                  </a:lnTo>
                  <a:lnTo>
                    <a:pt x="463" y="460"/>
                  </a:lnTo>
                  <a:lnTo>
                    <a:pt x="460" y="460"/>
                  </a:lnTo>
                  <a:lnTo>
                    <a:pt x="457" y="460"/>
                  </a:lnTo>
                  <a:lnTo>
                    <a:pt x="459" y="461"/>
                  </a:lnTo>
                  <a:lnTo>
                    <a:pt x="466" y="462"/>
                  </a:lnTo>
                  <a:lnTo>
                    <a:pt x="470" y="463"/>
                  </a:lnTo>
                  <a:lnTo>
                    <a:pt x="474" y="462"/>
                  </a:lnTo>
                  <a:lnTo>
                    <a:pt x="477" y="462"/>
                  </a:lnTo>
                  <a:lnTo>
                    <a:pt x="479" y="460"/>
                  </a:lnTo>
                  <a:lnTo>
                    <a:pt x="480" y="456"/>
                  </a:lnTo>
                  <a:lnTo>
                    <a:pt x="480" y="454"/>
                  </a:lnTo>
                  <a:lnTo>
                    <a:pt x="479" y="453"/>
                  </a:lnTo>
                  <a:lnTo>
                    <a:pt x="479" y="453"/>
                  </a:lnTo>
                  <a:close/>
                  <a:moveTo>
                    <a:pt x="477" y="442"/>
                  </a:moveTo>
                  <a:lnTo>
                    <a:pt x="477" y="442"/>
                  </a:lnTo>
                  <a:lnTo>
                    <a:pt x="473" y="443"/>
                  </a:lnTo>
                  <a:lnTo>
                    <a:pt x="463" y="447"/>
                  </a:lnTo>
                  <a:lnTo>
                    <a:pt x="457" y="448"/>
                  </a:lnTo>
                  <a:lnTo>
                    <a:pt x="451" y="449"/>
                  </a:lnTo>
                  <a:lnTo>
                    <a:pt x="445" y="449"/>
                  </a:lnTo>
                  <a:lnTo>
                    <a:pt x="439" y="447"/>
                  </a:lnTo>
                  <a:lnTo>
                    <a:pt x="440" y="454"/>
                  </a:lnTo>
                  <a:lnTo>
                    <a:pt x="446" y="455"/>
                  </a:lnTo>
                  <a:lnTo>
                    <a:pt x="457" y="455"/>
                  </a:lnTo>
                  <a:lnTo>
                    <a:pt x="464" y="455"/>
                  </a:lnTo>
                  <a:lnTo>
                    <a:pt x="470" y="452"/>
                  </a:lnTo>
                  <a:lnTo>
                    <a:pt x="473" y="451"/>
                  </a:lnTo>
                  <a:lnTo>
                    <a:pt x="475" y="449"/>
                  </a:lnTo>
                  <a:lnTo>
                    <a:pt x="476" y="445"/>
                  </a:lnTo>
                  <a:lnTo>
                    <a:pt x="477" y="442"/>
                  </a:lnTo>
                  <a:close/>
                  <a:moveTo>
                    <a:pt x="475" y="428"/>
                  </a:moveTo>
                  <a:lnTo>
                    <a:pt x="475" y="428"/>
                  </a:lnTo>
                  <a:lnTo>
                    <a:pt x="472" y="429"/>
                  </a:lnTo>
                  <a:lnTo>
                    <a:pt x="464" y="432"/>
                  </a:lnTo>
                  <a:lnTo>
                    <a:pt x="459" y="433"/>
                  </a:lnTo>
                  <a:lnTo>
                    <a:pt x="454" y="434"/>
                  </a:lnTo>
                  <a:lnTo>
                    <a:pt x="449" y="434"/>
                  </a:lnTo>
                  <a:lnTo>
                    <a:pt x="442" y="433"/>
                  </a:lnTo>
                  <a:lnTo>
                    <a:pt x="437" y="432"/>
                  </a:lnTo>
                  <a:lnTo>
                    <a:pt x="440" y="440"/>
                  </a:lnTo>
                  <a:lnTo>
                    <a:pt x="445" y="440"/>
                  </a:lnTo>
                  <a:lnTo>
                    <a:pt x="455" y="441"/>
                  </a:lnTo>
                  <a:lnTo>
                    <a:pt x="461" y="440"/>
                  </a:lnTo>
                  <a:lnTo>
                    <a:pt x="466" y="440"/>
                  </a:lnTo>
                  <a:lnTo>
                    <a:pt x="471" y="438"/>
                  </a:lnTo>
                  <a:lnTo>
                    <a:pt x="474" y="435"/>
                  </a:lnTo>
                  <a:lnTo>
                    <a:pt x="476" y="432"/>
                  </a:lnTo>
                  <a:lnTo>
                    <a:pt x="475" y="428"/>
                  </a:lnTo>
                  <a:close/>
                  <a:moveTo>
                    <a:pt x="471" y="401"/>
                  </a:moveTo>
                  <a:lnTo>
                    <a:pt x="471" y="401"/>
                  </a:lnTo>
                  <a:lnTo>
                    <a:pt x="469" y="404"/>
                  </a:lnTo>
                  <a:lnTo>
                    <a:pt x="460" y="410"/>
                  </a:lnTo>
                  <a:lnTo>
                    <a:pt x="455" y="414"/>
                  </a:lnTo>
                  <a:lnTo>
                    <a:pt x="449" y="417"/>
                  </a:lnTo>
                  <a:lnTo>
                    <a:pt x="442" y="419"/>
                  </a:lnTo>
                  <a:lnTo>
                    <a:pt x="435" y="420"/>
                  </a:lnTo>
                  <a:lnTo>
                    <a:pt x="435" y="428"/>
                  </a:lnTo>
                  <a:lnTo>
                    <a:pt x="475" y="425"/>
                  </a:lnTo>
                  <a:lnTo>
                    <a:pt x="476" y="420"/>
                  </a:lnTo>
                  <a:lnTo>
                    <a:pt x="445" y="424"/>
                  </a:lnTo>
                  <a:lnTo>
                    <a:pt x="449" y="421"/>
                  </a:lnTo>
                  <a:lnTo>
                    <a:pt x="458" y="416"/>
                  </a:lnTo>
                  <a:lnTo>
                    <a:pt x="463" y="413"/>
                  </a:lnTo>
                  <a:lnTo>
                    <a:pt x="468" y="410"/>
                  </a:lnTo>
                  <a:lnTo>
                    <a:pt x="471" y="408"/>
                  </a:lnTo>
                  <a:lnTo>
                    <a:pt x="472" y="406"/>
                  </a:lnTo>
                  <a:lnTo>
                    <a:pt x="472" y="401"/>
                  </a:lnTo>
                  <a:lnTo>
                    <a:pt x="471" y="401"/>
                  </a:lnTo>
                  <a:close/>
                  <a:moveTo>
                    <a:pt x="472" y="386"/>
                  </a:moveTo>
                  <a:lnTo>
                    <a:pt x="472" y="386"/>
                  </a:lnTo>
                  <a:lnTo>
                    <a:pt x="469" y="389"/>
                  </a:lnTo>
                  <a:lnTo>
                    <a:pt x="461" y="397"/>
                  </a:lnTo>
                  <a:lnTo>
                    <a:pt x="456" y="402"/>
                  </a:lnTo>
                  <a:lnTo>
                    <a:pt x="451" y="405"/>
                  </a:lnTo>
                  <a:lnTo>
                    <a:pt x="445" y="407"/>
                  </a:lnTo>
                  <a:lnTo>
                    <a:pt x="439" y="407"/>
                  </a:lnTo>
                  <a:lnTo>
                    <a:pt x="425" y="402"/>
                  </a:lnTo>
                  <a:lnTo>
                    <a:pt x="428" y="410"/>
                  </a:lnTo>
                  <a:lnTo>
                    <a:pt x="434" y="410"/>
                  </a:lnTo>
                  <a:lnTo>
                    <a:pt x="448" y="408"/>
                  </a:lnTo>
                  <a:lnTo>
                    <a:pt x="456" y="406"/>
                  </a:lnTo>
                  <a:lnTo>
                    <a:pt x="463" y="403"/>
                  </a:lnTo>
                  <a:lnTo>
                    <a:pt x="466" y="401"/>
                  </a:lnTo>
                  <a:lnTo>
                    <a:pt x="469" y="397"/>
                  </a:lnTo>
                  <a:lnTo>
                    <a:pt x="471" y="394"/>
                  </a:lnTo>
                  <a:lnTo>
                    <a:pt x="472" y="390"/>
                  </a:lnTo>
                  <a:lnTo>
                    <a:pt x="472" y="386"/>
                  </a:lnTo>
                  <a:close/>
                  <a:moveTo>
                    <a:pt x="459" y="391"/>
                  </a:moveTo>
                  <a:lnTo>
                    <a:pt x="459" y="391"/>
                  </a:lnTo>
                  <a:lnTo>
                    <a:pt x="454" y="392"/>
                  </a:lnTo>
                  <a:lnTo>
                    <a:pt x="444" y="393"/>
                  </a:lnTo>
                  <a:lnTo>
                    <a:pt x="437" y="393"/>
                  </a:lnTo>
                  <a:lnTo>
                    <a:pt x="431" y="393"/>
                  </a:lnTo>
                  <a:lnTo>
                    <a:pt x="426" y="391"/>
                  </a:lnTo>
                  <a:lnTo>
                    <a:pt x="422" y="388"/>
                  </a:lnTo>
                  <a:lnTo>
                    <a:pt x="426" y="396"/>
                  </a:lnTo>
                  <a:lnTo>
                    <a:pt x="429" y="399"/>
                  </a:lnTo>
                  <a:lnTo>
                    <a:pt x="438" y="401"/>
                  </a:lnTo>
                  <a:lnTo>
                    <a:pt x="444" y="401"/>
                  </a:lnTo>
                  <a:lnTo>
                    <a:pt x="449" y="400"/>
                  </a:lnTo>
                  <a:lnTo>
                    <a:pt x="452" y="399"/>
                  </a:lnTo>
                  <a:lnTo>
                    <a:pt x="454" y="396"/>
                  </a:lnTo>
                  <a:lnTo>
                    <a:pt x="457" y="394"/>
                  </a:lnTo>
                  <a:lnTo>
                    <a:pt x="459" y="391"/>
                  </a:lnTo>
                  <a:close/>
                  <a:moveTo>
                    <a:pt x="470" y="378"/>
                  </a:moveTo>
                  <a:lnTo>
                    <a:pt x="470" y="378"/>
                  </a:lnTo>
                  <a:lnTo>
                    <a:pt x="462" y="379"/>
                  </a:lnTo>
                  <a:lnTo>
                    <a:pt x="447" y="380"/>
                  </a:lnTo>
                  <a:lnTo>
                    <a:pt x="437" y="380"/>
                  </a:lnTo>
                  <a:lnTo>
                    <a:pt x="429" y="379"/>
                  </a:lnTo>
                  <a:lnTo>
                    <a:pt x="422" y="378"/>
                  </a:lnTo>
                  <a:lnTo>
                    <a:pt x="417" y="376"/>
                  </a:lnTo>
                  <a:lnTo>
                    <a:pt x="422" y="382"/>
                  </a:lnTo>
                  <a:lnTo>
                    <a:pt x="428" y="383"/>
                  </a:lnTo>
                  <a:lnTo>
                    <a:pt x="444" y="385"/>
                  </a:lnTo>
                  <a:lnTo>
                    <a:pt x="452" y="385"/>
                  </a:lnTo>
                  <a:lnTo>
                    <a:pt x="460" y="384"/>
                  </a:lnTo>
                  <a:lnTo>
                    <a:pt x="463" y="383"/>
                  </a:lnTo>
                  <a:lnTo>
                    <a:pt x="466" y="382"/>
                  </a:lnTo>
                  <a:lnTo>
                    <a:pt x="469" y="380"/>
                  </a:lnTo>
                  <a:lnTo>
                    <a:pt x="470" y="378"/>
                  </a:lnTo>
                  <a:close/>
                  <a:moveTo>
                    <a:pt x="473" y="365"/>
                  </a:moveTo>
                  <a:lnTo>
                    <a:pt x="473" y="365"/>
                  </a:lnTo>
                  <a:lnTo>
                    <a:pt x="463" y="364"/>
                  </a:lnTo>
                  <a:lnTo>
                    <a:pt x="442" y="363"/>
                  </a:lnTo>
                  <a:lnTo>
                    <a:pt x="432" y="362"/>
                  </a:lnTo>
                  <a:lnTo>
                    <a:pt x="422" y="363"/>
                  </a:lnTo>
                  <a:lnTo>
                    <a:pt x="417" y="363"/>
                  </a:lnTo>
                  <a:lnTo>
                    <a:pt x="414" y="364"/>
                  </a:lnTo>
                  <a:lnTo>
                    <a:pt x="412" y="365"/>
                  </a:lnTo>
                  <a:lnTo>
                    <a:pt x="411" y="366"/>
                  </a:lnTo>
                  <a:lnTo>
                    <a:pt x="420" y="368"/>
                  </a:lnTo>
                  <a:lnTo>
                    <a:pt x="440" y="371"/>
                  </a:lnTo>
                  <a:lnTo>
                    <a:pt x="452" y="372"/>
                  </a:lnTo>
                  <a:lnTo>
                    <a:pt x="461" y="371"/>
                  </a:lnTo>
                  <a:lnTo>
                    <a:pt x="465" y="371"/>
                  </a:lnTo>
                  <a:lnTo>
                    <a:pt x="469" y="369"/>
                  </a:lnTo>
                  <a:lnTo>
                    <a:pt x="472" y="368"/>
                  </a:lnTo>
                  <a:lnTo>
                    <a:pt x="473" y="365"/>
                  </a:lnTo>
                  <a:close/>
                  <a:moveTo>
                    <a:pt x="667" y="16"/>
                  </a:moveTo>
                  <a:lnTo>
                    <a:pt x="667" y="16"/>
                  </a:lnTo>
                  <a:lnTo>
                    <a:pt x="650" y="54"/>
                  </a:lnTo>
                  <a:lnTo>
                    <a:pt x="667" y="57"/>
                  </a:lnTo>
                  <a:lnTo>
                    <a:pt x="694" y="33"/>
                  </a:lnTo>
                  <a:lnTo>
                    <a:pt x="667" y="16"/>
                  </a:lnTo>
                  <a:close/>
                  <a:moveTo>
                    <a:pt x="647" y="78"/>
                  </a:moveTo>
                  <a:lnTo>
                    <a:pt x="647" y="78"/>
                  </a:lnTo>
                  <a:lnTo>
                    <a:pt x="644" y="75"/>
                  </a:lnTo>
                  <a:lnTo>
                    <a:pt x="637" y="69"/>
                  </a:lnTo>
                  <a:lnTo>
                    <a:pt x="633" y="66"/>
                  </a:lnTo>
                  <a:lnTo>
                    <a:pt x="631" y="61"/>
                  </a:lnTo>
                  <a:lnTo>
                    <a:pt x="629" y="57"/>
                  </a:lnTo>
                  <a:lnTo>
                    <a:pt x="630" y="54"/>
                  </a:lnTo>
                  <a:lnTo>
                    <a:pt x="628" y="58"/>
                  </a:lnTo>
                  <a:lnTo>
                    <a:pt x="625" y="66"/>
                  </a:lnTo>
                  <a:lnTo>
                    <a:pt x="625" y="68"/>
                  </a:lnTo>
                  <a:lnTo>
                    <a:pt x="626" y="70"/>
                  </a:lnTo>
                  <a:lnTo>
                    <a:pt x="627" y="72"/>
                  </a:lnTo>
                  <a:lnTo>
                    <a:pt x="629" y="74"/>
                  </a:lnTo>
                  <a:lnTo>
                    <a:pt x="632" y="75"/>
                  </a:lnTo>
                  <a:lnTo>
                    <a:pt x="637" y="76"/>
                  </a:lnTo>
                  <a:lnTo>
                    <a:pt x="641" y="77"/>
                  </a:lnTo>
                  <a:lnTo>
                    <a:pt x="647" y="78"/>
                  </a:lnTo>
                  <a:close/>
                  <a:moveTo>
                    <a:pt x="646" y="55"/>
                  </a:moveTo>
                  <a:lnTo>
                    <a:pt x="646" y="55"/>
                  </a:lnTo>
                  <a:lnTo>
                    <a:pt x="648" y="51"/>
                  </a:lnTo>
                  <a:lnTo>
                    <a:pt x="652" y="39"/>
                  </a:lnTo>
                  <a:lnTo>
                    <a:pt x="653" y="31"/>
                  </a:lnTo>
                  <a:lnTo>
                    <a:pt x="653" y="23"/>
                  </a:lnTo>
                  <a:lnTo>
                    <a:pt x="653" y="19"/>
                  </a:lnTo>
                  <a:lnTo>
                    <a:pt x="652" y="16"/>
                  </a:lnTo>
                  <a:lnTo>
                    <a:pt x="650" y="11"/>
                  </a:lnTo>
                  <a:lnTo>
                    <a:pt x="649" y="8"/>
                  </a:lnTo>
                  <a:lnTo>
                    <a:pt x="644" y="0"/>
                  </a:lnTo>
                  <a:lnTo>
                    <a:pt x="644" y="1"/>
                  </a:lnTo>
                  <a:lnTo>
                    <a:pt x="647" y="4"/>
                  </a:lnTo>
                  <a:lnTo>
                    <a:pt x="649" y="6"/>
                  </a:lnTo>
                  <a:lnTo>
                    <a:pt x="645" y="11"/>
                  </a:lnTo>
                  <a:lnTo>
                    <a:pt x="638" y="24"/>
                  </a:lnTo>
                  <a:lnTo>
                    <a:pt x="637" y="28"/>
                  </a:lnTo>
                  <a:lnTo>
                    <a:pt x="636" y="31"/>
                  </a:lnTo>
                  <a:lnTo>
                    <a:pt x="635" y="35"/>
                  </a:lnTo>
                  <a:lnTo>
                    <a:pt x="636" y="40"/>
                  </a:lnTo>
                  <a:lnTo>
                    <a:pt x="637" y="44"/>
                  </a:lnTo>
                  <a:lnTo>
                    <a:pt x="639" y="48"/>
                  </a:lnTo>
                  <a:lnTo>
                    <a:pt x="642" y="52"/>
                  </a:lnTo>
                  <a:lnTo>
                    <a:pt x="646" y="55"/>
                  </a:lnTo>
                  <a:close/>
                  <a:moveTo>
                    <a:pt x="677" y="93"/>
                  </a:moveTo>
                  <a:lnTo>
                    <a:pt x="677" y="93"/>
                  </a:lnTo>
                  <a:lnTo>
                    <a:pt x="674" y="89"/>
                  </a:lnTo>
                  <a:lnTo>
                    <a:pt x="667" y="78"/>
                  </a:lnTo>
                  <a:lnTo>
                    <a:pt x="664" y="73"/>
                  </a:lnTo>
                  <a:lnTo>
                    <a:pt x="661" y="68"/>
                  </a:lnTo>
                  <a:lnTo>
                    <a:pt x="659" y="64"/>
                  </a:lnTo>
                  <a:lnTo>
                    <a:pt x="657" y="60"/>
                  </a:lnTo>
                  <a:lnTo>
                    <a:pt x="657" y="66"/>
                  </a:lnTo>
                  <a:lnTo>
                    <a:pt x="659" y="76"/>
                  </a:lnTo>
                  <a:lnTo>
                    <a:pt x="662" y="82"/>
                  </a:lnTo>
                  <a:lnTo>
                    <a:pt x="665" y="88"/>
                  </a:lnTo>
                  <a:lnTo>
                    <a:pt x="667" y="90"/>
                  </a:lnTo>
                  <a:lnTo>
                    <a:pt x="670" y="92"/>
                  </a:lnTo>
                  <a:lnTo>
                    <a:pt x="673" y="93"/>
                  </a:lnTo>
                  <a:lnTo>
                    <a:pt x="677" y="93"/>
                  </a:lnTo>
                  <a:close/>
                  <a:moveTo>
                    <a:pt x="612" y="143"/>
                  </a:moveTo>
                  <a:lnTo>
                    <a:pt x="612" y="143"/>
                  </a:lnTo>
                  <a:lnTo>
                    <a:pt x="614" y="136"/>
                  </a:lnTo>
                  <a:lnTo>
                    <a:pt x="618" y="117"/>
                  </a:lnTo>
                  <a:lnTo>
                    <a:pt x="619" y="106"/>
                  </a:lnTo>
                  <a:lnTo>
                    <a:pt x="620" y="97"/>
                  </a:lnTo>
                  <a:lnTo>
                    <a:pt x="620" y="89"/>
                  </a:lnTo>
                  <a:lnTo>
                    <a:pt x="618" y="83"/>
                  </a:lnTo>
                  <a:lnTo>
                    <a:pt x="612" y="99"/>
                  </a:lnTo>
                  <a:lnTo>
                    <a:pt x="612" y="143"/>
                  </a:lnTo>
                  <a:close/>
                  <a:moveTo>
                    <a:pt x="613" y="169"/>
                  </a:moveTo>
                  <a:lnTo>
                    <a:pt x="613" y="169"/>
                  </a:lnTo>
                  <a:lnTo>
                    <a:pt x="616" y="157"/>
                  </a:lnTo>
                  <a:lnTo>
                    <a:pt x="623" y="132"/>
                  </a:lnTo>
                  <a:lnTo>
                    <a:pt x="626" y="118"/>
                  </a:lnTo>
                  <a:lnTo>
                    <a:pt x="628" y="104"/>
                  </a:lnTo>
                  <a:lnTo>
                    <a:pt x="628" y="98"/>
                  </a:lnTo>
                  <a:lnTo>
                    <a:pt x="628" y="93"/>
                  </a:lnTo>
                  <a:lnTo>
                    <a:pt x="628" y="89"/>
                  </a:lnTo>
                  <a:lnTo>
                    <a:pt x="627" y="85"/>
                  </a:lnTo>
                  <a:lnTo>
                    <a:pt x="625" y="80"/>
                  </a:lnTo>
                  <a:lnTo>
                    <a:pt x="622" y="70"/>
                  </a:lnTo>
                  <a:lnTo>
                    <a:pt x="618" y="57"/>
                  </a:lnTo>
                  <a:lnTo>
                    <a:pt x="618" y="50"/>
                  </a:lnTo>
                  <a:lnTo>
                    <a:pt x="620" y="44"/>
                  </a:lnTo>
                  <a:lnTo>
                    <a:pt x="622" y="32"/>
                  </a:lnTo>
                  <a:lnTo>
                    <a:pt x="624" y="21"/>
                  </a:lnTo>
                  <a:lnTo>
                    <a:pt x="627" y="15"/>
                  </a:lnTo>
                  <a:lnTo>
                    <a:pt x="629" y="4"/>
                  </a:lnTo>
                  <a:lnTo>
                    <a:pt x="614" y="4"/>
                  </a:lnTo>
                  <a:lnTo>
                    <a:pt x="616" y="11"/>
                  </a:lnTo>
                  <a:lnTo>
                    <a:pt x="616" y="24"/>
                  </a:lnTo>
                  <a:lnTo>
                    <a:pt x="616" y="31"/>
                  </a:lnTo>
                  <a:lnTo>
                    <a:pt x="616" y="47"/>
                  </a:lnTo>
                  <a:lnTo>
                    <a:pt x="616" y="64"/>
                  </a:lnTo>
                  <a:lnTo>
                    <a:pt x="617" y="74"/>
                  </a:lnTo>
                  <a:lnTo>
                    <a:pt x="620" y="79"/>
                  </a:lnTo>
                  <a:lnTo>
                    <a:pt x="624" y="88"/>
                  </a:lnTo>
                  <a:lnTo>
                    <a:pt x="625" y="91"/>
                  </a:lnTo>
                  <a:lnTo>
                    <a:pt x="626" y="94"/>
                  </a:lnTo>
                  <a:lnTo>
                    <a:pt x="626" y="96"/>
                  </a:lnTo>
                  <a:lnTo>
                    <a:pt x="625" y="98"/>
                  </a:lnTo>
                  <a:lnTo>
                    <a:pt x="613" y="169"/>
                  </a:lnTo>
                  <a:close/>
                  <a:moveTo>
                    <a:pt x="639" y="90"/>
                  </a:moveTo>
                  <a:lnTo>
                    <a:pt x="639" y="90"/>
                  </a:lnTo>
                  <a:lnTo>
                    <a:pt x="615" y="172"/>
                  </a:lnTo>
                  <a:lnTo>
                    <a:pt x="619" y="173"/>
                  </a:lnTo>
                  <a:lnTo>
                    <a:pt x="639" y="90"/>
                  </a:lnTo>
                  <a:close/>
                  <a:moveTo>
                    <a:pt x="647" y="190"/>
                  </a:moveTo>
                  <a:lnTo>
                    <a:pt x="647" y="190"/>
                  </a:lnTo>
                  <a:lnTo>
                    <a:pt x="646" y="187"/>
                  </a:lnTo>
                  <a:lnTo>
                    <a:pt x="647" y="180"/>
                  </a:lnTo>
                  <a:lnTo>
                    <a:pt x="648" y="172"/>
                  </a:lnTo>
                  <a:lnTo>
                    <a:pt x="649" y="162"/>
                  </a:lnTo>
                  <a:lnTo>
                    <a:pt x="651" y="152"/>
                  </a:lnTo>
                  <a:lnTo>
                    <a:pt x="653" y="143"/>
                  </a:lnTo>
                  <a:lnTo>
                    <a:pt x="655" y="136"/>
                  </a:lnTo>
                  <a:lnTo>
                    <a:pt x="657" y="131"/>
                  </a:lnTo>
                  <a:lnTo>
                    <a:pt x="660" y="128"/>
                  </a:lnTo>
                  <a:lnTo>
                    <a:pt x="661" y="124"/>
                  </a:lnTo>
                  <a:lnTo>
                    <a:pt x="662" y="119"/>
                  </a:lnTo>
                  <a:lnTo>
                    <a:pt x="662" y="114"/>
                  </a:lnTo>
                  <a:lnTo>
                    <a:pt x="662" y="103"/>
                  </a:lnTo>
                  <a:lnTo>
                    <a:pt x="662" y="99"/>
                  </a:lnTo>
                  <a:lnTo>
                    <a:pt x="660" y="94"/>
                  </a:lnTo>
                  <a:lnTo>
                    <a:pt x="656" y="91"/>
                  </a:lnTo>
                  <a:lnTo>
                    <a:pt x="653" y="90"/>
                  </a:lnTo>
                  <a:lnTo>
                    <a:pt x="651" y="89"/>
                  </a:lnTo>
                  <a:lnTo>
                    <a:pt x="647" y="91"/>
                  </a:lnTo>
                  <a:lnTo>
                    <a:pt x="646" y="92"/>
                  </a:lnTo>
                  <a:lnTo>
                    <a:pt x="647" y="95"/>
                  </a:lnTo>
                  <a:lnTo>
                    <a:pt x="647" y="99"/>
                  </a:lnTo>
                  <a:lnTo>
                    <a:pt x="646" y="104"/>
                  </a:lnTo>
                  <a:lnTo>
                    <a:pt x="645" y="111"/>
                  </a:lnTo>
                  <a:lnTo>
                    <a:pt x="642" y="124"/>
                  </a:lnTo>
                  <a:lnTo>
                    <a:pt x="637" y="139"/>
                  </a:lnTo>
                  <a:lnTo>
                    <a:pt x="627" y="166"/>
                  </a:lnTo>
                  <a:lnTo>
                    <a:pt x="623" y="178"/>
                  </a:lnTo>
                  <a:lnTo>
                    <a:pt x="631" y="184"/>
                  </a:lnTo>
                  <a:lnTo>
                    <a:pt x="631" y="177"/>
                  </a:lnTo>
                  <a:lnTo>
                    <a:pt x="645" y="131"/>
                  </a:lnTo>
                  <a:lnTo>
                    <a:pt x="646" y="122"/>
                  </a:lnTo>
                  <a:lnTo>
                    <a:pt x="649" y="109"/>
                  </a:lnTo>
                  <a:lnTo>
                    <a:pt x="651" y="99"/>
                  </a:lnTo>
                  <a:lnTo>
                    <a:pt x="652" y="95"/>
                  </a:lnTo>
                  <a:lnTo>
                    <a:pt x="655" y="99"/>
                  </a:lnTo>
                  <a:lnTo>
                    <a:pt x="657" y="106"/>
                  </a:lnTo>
                  <a:lnTo>
                    <a:pt x="659" y="109"/>
                  </a:lnTo>
                  <a:lnTo>
                    <a:pt x="659" y="113"/>
                  </a:lnTo>
                  <a:lnTo>
                    <a:pt x="659" y="116"/>
                  </a:lnTo>
                  <a:lnTo>
                    <a:pt x="657" y="117"/>
                  </a:lnTo>
                  <a:lnTo>
                    <a:pt x="653" y="129"/>
                  </a:lnTo>
                  <a:lnTo>
                    <a:pt x="646" y="154"/>
                  </a:lnTo>
                  <a:lnTo>
                    <a:pt x="640" y="177"/>
                  </a:lnTo>
                  <a:lnTo>
                    <a:pt x="638" y="189"/>
                  </a:lnTo>
                  <a:lnTo>
                    <a:pt x="647" y="190"/>
                  </a:lnTo>
                  <a:close/>
                  <a:moveTo>
                    <a:pt x="702" y="103"/>
                  </a:moveTo>
                  <a:lnTo>
                    <a:pt x="702" y="103"/>
                  </a:lnTo>
                  <a:lnTo>
                    <a:pt x="699" y="98"/>
                  </a:lnTo>
                  <a:lnTo>
                    <a:pt x="691" y="85"/>
                  </a:lnTo>
                  <a:lnTo>
                    <a:pt x="686" y="79"/>
                  </a:lnTo>
                  <a:lnTo>
                    <a:pt x="680" y="73"/>
                  </a:lnTo>
                  <a:lnTo>
                    <a:pt x="675" y="69"/>
                  </a:lnTo>
                  <a:lnTo>
                    <a:pt x="671" y="66"/>
                  </a:lnTo>
                  <a:lnTo>
                    <a:pt x="676" y="74"/>
                  </a:lnTo>
                  <a:lnTo>
                    <a:pt x="681" y="83"/>
                  </a:lnTo>
                  <a:lnTo>
                    <a:pt x="684" y="88"/>
                  </a:lnTo>
                  <a:lnTo>
                    <a:pt x="689" y="94"/>
                  </a:lnTo>
                  <a:lnTo>
                    <a:pt x="693" y="98"/>
                  </a:lnTo>
                  <a:lnTo>
                    <a:pt x="696" y="100"/>
                  </a:lnTo>
                  <a:lnTo>
                    <a:pt x="699" y="102"/>
                  </a:lnTo>
                  <a:lnTo>
                    <a:pt x="702" y="103"/>
                  </a:lnTo>
                  <a:close/>
                  <a:moveTo>
                    <a:pt x="694" y="119"/>
                  </a:moveTo>
                  <a:lnTo>
                    <a:pt x="694" y="119"/>
                  </a:lnTo>
                  <a:lnTo>
                    <a:pt x="686" y="120"/>
                  </a:lnTo>
                  <a:lnTo>
                    <a:pt x="698" y="127"/>
                  </a:lnTo>
                  <a:lnTo>
                    <a:pt x="715" y="136"/>
                  </a:lnTo>
                  <a:lnTo>
                    <a:pt x="704" y="128"/>
                  </a:lnTo>
                  <a:lnTo>
                    <a:pt x="694" y="119"/>
                  </a:lnTo>
                  <a:close/>
                  <a:moveTo>
                    <a:pt x="695" y="112"/>
                  </a:moveTo>
                  <a:lnTo>
                    <a:pt x="695" y="112"/>
                  </a:lnTo>
                  <a:lnTo>
                    <a:pt x="694" y="111"/>
                  </a:lnTo>
                  <a:lnTo>
                    <a:pt x="691" y="106"/>
                  </a:lnTo>
                  <a:lnTo>
                    <a:pt x="687" y="103"/>
                  </a:lnTo>
                  <a:lnTo>
                    <a:pt x="681" y="102"/>
                  </a:lnTo>
                  <a:lnTo>
                    <a:pt x="673" y="103"/>
                  </a:lnTo>
                  <a:lnTo>
                    <a:pt x="668" y="104"/>
                  </a:lnTo>
                  <a:lnTo>
                    <a:pt x="670" y="107"/>
                  </a:lnTo>
                  <a:lnTo>
                    <a:pt x="674" y="114"/>
                  </a:lnTo>
                  <a:lnTo>
                    <a:pt x="678" y="116"/>
                  </a:lnTo>
                  <a:lnTo>
                    <a:pt x="683" y="117"/>
                  </a:lnTo>
                  <a:lnTo>
                    <a:pt x="685" y="117"/>
                  </a:lnTo>
                  <a:lnTo>
                    <a:pt x="688" y="116"/>
                  </a:lnTo>
                  <a:lnTo>
                    <a:pt x="691" y="114"/>
                  </a:lnTo>
                  <a:lnTo>
                    <a:pt x="695" y="112"/>
                  </a:lnTo>
                  <a:close/>
                  <a:moveTo>
                    <a:pt x="705" y="137"/>
                  </a:moveTo>
                  <a:lnTo>
                    <a:pt x="705" y="137"/>
                  </a:lnTo>
                  <a:lnTo>
                    <a:pt x="698" y="131"/>
                  </a:lnTo>
                  <a:lnTo>
                    <a:pt x="685" y="126"/>
                  </a:lnTo>
                  <a:lnTo>
                    <a:pt x="672" y="121"/>
                  </a:lnTo>
                  <a:lnTo>
                    <a:pt x="668" y="121"/>
                  </a:lnTo>
                  <a:lnTo>
                    <a:pt x="666" y="128"/>
                  </a:lnTo>
                  <a:lnTo>
                    <a:pt x="661" y="142"/>
                  </a:lnTo>
                  <a:lnTo>
                    <a:pt x="654" y="155"/>
                  </a:lnTo>
                  <a:lnTo>
                    <a:pt x="652" y="160"/>
                  </a:lnTo>
                  <a:lnTo>
                    <a:pt x="656" y="154"/>
                  </a:lnTo>
                  <a:lnTo>
                    <a:pt x="662" y="145"/>
                  </a:lnTo>
                  <a:lnTo>
                    <a:pt x="663" y="143"/>
                  </a:lnTo>
                  <a:lnTo>
                    <a:pt x="664" y="141"/>
                  </a:lnTo>
                  <a:lnTo>
                    <a:pt x="667" y="140"/>
                  </a:lnTo>
                  <a:lnTo>
                    <a:pt x="669" y="138"/>
                  </a:lnTo>
                  <a:lnTo>
                    <a:pt x="674" y="136"/>
                  </a:lnTo>
                  <a:lnTo>
                    <a:pt x="678" y="133"/>
                  </a:lnTo>
                  <a:lnTo>
                    <a:pt x="684" y="132"/>
                  </a:lnTo>
                  <a:lnTo>
                    <a:pt x="693" y="133"/>
                  </a:lnTo>
                  <a:lnTo>
                    <a:pt x="702" y="136"/>
                  </a:lnTo>
                  <a:lnTo>
                    <a:pt x="705" y="137"/>
                  </a:lnTo>
                  <a:close/>
                  <a:moveTo>
                    <a:pt x="725" y="156"/>
                  </a:moveTo>
                  <a:lnTo>
                    <a:pt x="725" y="156"/>
                  </a:lnTo>
                  <a:lnTo>
                    <a:pt x="722" y="153"/>
                  </a:lnTo>
                  <a:lnTo>
                    <a:pt x="718" y="149"/>
                  </a:lnTo>
                  <a:lnTo>
                    <a:pt x="713" y="146"/>
                  </a:lnTo>
                  <a:lnTo>
                    <a:pt x="708" y="144"/>
                  </a:lnTo>
                  <a:lnTo>
                    <a:pt x="696" y="141"/>
                  </a:lnTo>
                  <a:lnTo>
                    <a:pt x="688" y="140"/>
                  </a:lnTo>
                  <a:lnTo>
                    <a:pt x="685" y="141"/>
                  </a:lnTo>
                  <a:lnTo>
                    <a:pt x="679" y="144"/>
                  </a:lnTo>
                  <a:lnTo>
                    <a:pt x="674" y="148"/>
                  </a:lnTo>
                  <a:lnTo>
                    <a:pt x="669" y="152"/>
                  </a:lnTo>
                  <a:lnTo>
                    <a:pt x="661" y="161"/>
                  </a:lnTo>
                  <a:lnTo>
                    <a:pt x="656" y="164"/>
                  </a:lnTo>
                  <a:lnTo>
                    <a:pt x="652" y="191"/>
                  </a:lnTo>
                  <a:lnTo>
                    <a:pt x="659" y="191"/>
                  </a:lnTo>
                  <a:lnTo>
                    <a:pt x="659" y="184"/>
                  </a:lnTo>
                  <a:lnTo>
                    <a:pt x="660" y="179"/>
                  </a:lnTo>
                  <a:lnTo>
                    <a:pt x="662" y="174"/>
                  </a:lnTo>
                  <a:lnTo>
                    <a:pt x="666" y="170"/>
                  </a:lnTo>
                  <a:lnTo>
                    <a:pt x="671" y="165"/>
                  </a:lnTo>
                  <a:lnTo>
                    <a:pt x="680" y="156"/>
                  </a:lnTo>
                  <a:lnTo>
                    <a:pt x="689" y="149"/>
                  </a:lnTo>
                  <a:lnTo>
                    <a:pt x="691" y="147"/>
                  </a:lnTo>
                  <a:lnTo>
                    <a:pt x="693" y="146"/>
                  </a:lnTo>
                  <a:lnTo>
                    <a:pt x="695" y="146"/>
                  </a:lnTo>
                  <a:lnTo>
                    <a:pt x="698" y="146"/>
                  </a:lnTo>
                  <a:lnTo>
                    <a:pt x="704" y="147"/>
                  </a:lnTo>
                  <a:lnTo>
                    <a:pt x="711" y="149"/>
                  </a:lnTo>
                  <a:lnTo>
                    <a:pt x="721" y="154"/>
                  </a:lnTo>
                  <a:lnTo>
                    <a:pt x="725" y="156"/>
                  </a:lnTo>
                  <a:close/>
                  <a:moveTo>
                    <a:pt x="708" y="160"/>
                  </a:moveTo>
                  <a:lnTo>
                    <a:pt x="708" y="160"/>
                  </a:lnTo>
                  <a:lnTo>
                    <a:pt x="701" y="159"/>
                  </a:lnTo>
                  <a:lnTo>
                    <a:pt x="695" y="157"/>
                  </a:lnTo>
                  <a:lnTo>
                    <a:pt x="690" y="159"/>
                  </a:lnTo>
                  <a:lnTo>
                    <a:pt x="686" y="160"/>
                  </a:lnTo>
                  <a:lnTo>
                    <a:pt x="681" y="163"/>
                  </a:lnTo>
                  <a:lnTo>
                    <a:pt x="677" y="165"/>
                  </a:lnTo>
                  <a:lnTo>
                    <a:pt x="674" y="169"/>
                  </a:lnTo>
                  <a:lnTo>
                    <a:pt x="671" y="172"/>
                  </a:lnTo>
                  <a:lnTo>
                    <a:pt x="664" y="187"/>
                  </a:lnTo>
                  <a:lnTo>
                    <a:pt x="661" y="194"/>
                  </a:lnTo>
                  <a:lnTo>
                    <a:pt x="668" y="195"/>
                  </a:lnTo>
                  <a:lnTo>
                    <a:pt x="668" y="194"/>
                  </a:lnTo>
                  <a:lnTo>
                    <a:pt x="669" y="189"/>
                  </a:lnTo>
                  <a:lnTo>
                    <a:pt x="672" y="181"/>
                  </a:lnTo>
                  <a:lnTo>
                    <a:pt x="677" y="172"/>
                  </a:lnTo>
                  <a:lnTo>
                    <a:pt x="679" y="170"/>
                  </a:lnTo>
                  <a:lnTo>
                    <a:pt x="683" y="168"/>
                  </a:lnTo>
                  <a:lnTo>
                    <a:pt x="686" y="167"/>
                  </a:lnTo>
                  <a:lnTo>
                    <a:pt x="689" y="166"/>
                  </a:lnTo>
                  <a:lnTo>
                    <a:pt x="696" y="166"/>
                  </a:lnTo>
                  <a:lnTo>
                    <a:pt x="703" y="167"/>
                  </a:lnTo>
                  <a:lnTo>
                    <a:pt x="717" y="170"/>
                  </a:lnTo>
                  <a:lnTo>
                    <a:pt x="722" y="172"/>
                  </a:lnTo>
                  <a:lnTo>
                    <a:pt x="708" y="160"/>
                  </a:lnTo>
                  <a:close/>
                  <a:moveTo>
                    <a:pt x="680" y="205"/>
                  </a:moveTo>
                  <a:lnTo>
                    <a:pt x="680" y="205"/>
                  </a:lnTo>
                  <a:lnTo>
                    <a:pt x="680" y="200"/>
                  </a:lnTo>
                  <a:lnTo>
                    <a:pt x="681" y="197"/>
                  </a:lnTo>
                  <a:lnTo>
                    <a:pt x="683" y="194"/>
                  </a:lnTo>
                  <a:lnTo>
                    <a:pt x="684" y="191"/>
                  </a:lnTo>
                  <a:lnTo>
                    <a:pt x="688" y="188"/>
                  </a:lnTo>
                  <a:lnTo>
                    <a:pt x="689" y="187"/>
                  </a:lnTo>
                  <a:lnTo>
                    <a:pt x="722" y="187"/>
                  </a:lnTo>
                  <a:lnTo>
                    <a:pt x="725" y="185"/>
                  </a:lnTo>
                  <a:lnTo>
                    <a:pt x="720" y="178"/>
                  </a:lnTo>
                  <a:lnTo>
                    <a:pt x="717" y="178"/>
                  </a:lnTo>
                  <a:lnTo>
                    <a:pt x="710" y="178"/>
                  </a:lnTo>
                  <a:lnTo>
                    <a:pt x="698" y="179"/>
                  </a:lnTo>
                  <a:lnTo>
                    <a:pt x="686" y="180"/>
                  </a:lnTo>
                  <a:lnTo>
                    <a:pt x="683" y="180"/>
                  </a:lnTo>
                  <a:lnTo>
                    <a:pt x="680" y="181"/>
                  </a:lnTo>
                  <a:lnTo>
                    <a:pt x="678" y="183"/>
                  </a:lnTo>
                  <a:lnTo>
                    <a:pt x="677" y="185"/>
                  </a:lnTo>
                  <a:lnTo>
                    <a:pt x="675" y="188"/>
                  </a:lnTo>
                  <a:lnTo>
                    <a:pt x="674" y="192"/>
                  </a:lnTo>
                  <a:lnTo>
                    <a:pt x="675" y="200"/>
                  </a:lnTo>
                  <a:lnTo>
                    <a:pt x="675" y="203"/>
                  </a:lnTo>
                  <a:lnTo>
                    <a:pt x="680" y="205"/>
                  </a:lnTo>
                  <a:close/>
                  <a:moveTo>
                    <a:pt x="725" y="194"/>
                  </a:moveTo>
                  <a:lnTo>
                    <a:pt x="725" y="194"/>
                  </a:lnTo>
                  <a:lnTo>
                    <a:pt x="720" y="194"/>
                  </a:lnTo>
                  <a:lnTo>
                    <a:pt x="709" y="193"/>
                  </a:lnTo>
                  <a:lnTo>
                    <a:pt x="696" y="193"/>
                  </a:lnTo>
                  <a:lnTo>
                    <a:pt x="690" y="194"/>
                  </a:lnTo>
                  <a:lnTo>
                    <a:pt x="689" y="201"/>
                  </a:lnTo>
                  <a:lnTo>
                    <a:pt x="688" y="207"/>
                  </a:lnTo>
                  <a:lnTo>
                    <a:pt x="692" y="211"/>
                  </a:lnTo>
                  <a:lnTo>
                    <a:pt x="692" y="209"/>
                  </a:lnTo>
                  <a:lnTo>
                    <a:pt x="692" y="204"/>
                  </a:lnTo>
                  <a:lnTo>
                    <a:pt x="692" y="200"/>
                  </a:lnTo>
                  <a:lnTo>
                    <a:pt x="694" y="198"/>
                  </a:lnTo>
                  <a:lnTo>
                    <a:pt x="698" y="198"/>
                  </a:lnTo>
                  <a:lnTo>
                    <a:pt x="708" y="196"/>
                  </a:lnTo>
                  <a:lnTo>
                    <a:pt x="717" y="194"/>
                  </a:lnTo>
                  <a:lnTo>
                    <a:pt x="725" y="194"/>
                  </a:lnTo>
                  <a:close/>
                  <a:moveTo>
                    <a:pt x="732" y="165"/>
                  </a:moveTo>
                  <a:lnTo>
                    <a:pt x="732" y="165"/>
                  </a:lnTo>
                  <a:lnTo>
                    <a:pt x="732" y="173"/>
                  </a:lnTo>
                  <a:lnTo>
                    <a:pt x="732" y="185"/>
                  </a:lnTo>
                  <a:lnTo>
                    <a:pt x="732" y="191"/>
                  </a:lnTo>
                  <a:lnTo>
                    <a:pt x="731" y="196"/>
                  </a:lnTo>
                  <a:lnTo>
                    <a:pt x="730" y="199"/>
                  </a:lnTo>
                  <a:lnTo>
                    <a:pt x="727" y="201"/>
                  </a:lnTo>
                  <a:lnTo>
                    <a:pt x="721" y="201"/>
                  </a:lnTo>
                  <a:lnTo>
                    <a:pt x="711" y="203"/>
                  </a:lnTo>
                  <a:lnTo>
                    <a:pt x="704" y="205"/>
                  </a:lnTo>
                  <a:lnTo>
                    <a:pt x="700" y="208"/>
                  </a:lnTo>
                  <a:lnTo>
                    <a:pt x="699" y="210"/>
                  </a:lnTo>
                  <a:lnTo>
                    <a:pt x="698" y="211"/>
                  </a:lnTo>
                  <a:lnTo>
                    <a:pt x="699" y="213"/>
                  </a:lnTo>
                  <a:lnTo>
                    <a:pt x="700" y="214"/>
                  </a:lnTo>
                  <a:lnTo>
                    <a:pt x="701" y="219"/>
                  </a:lnTo>
                  <a:lnTo>
                    <a:pt x="705" y="227"/>
                  </a:lnTo>
                  <a:lnTo>
                    <a:pt x="710" y="233"/>
                  </a:lnTo>
                  <a:lnTo>
                    <a:pt x="715" y="236"/>
                  </a:lnTo>
                  <a:lnTo>
                    <a:pt x="718" y="238"/>
                  </a:lnTo>
                  <a:lnTo>
                    <a:pt x="721" y="238"/>
                  </a:lnTo>
                  <a:lnTo>
                    <a:pt x="724" y="238"/>
                  </a:lnTo>
                  <a:lnTo>
                    <a:pt x="728" y="238"/>
                  </a:lnTo>
                  <a:lnTo>
                    <a:pt x="733" y="238"/>
                  </a:lnTo>
                  <a:lnTo>
                    <a:pt x="741" y="237"/>
                  </a:lnTo>
                  <a:lnTo>
                    <a:pt x="744" y="235"/>
                  </a:lnTo>
                  <a:lnTo>
                    <a:pt x="747" y="232"/>
                  </a:lnTo>
                  <a:lnTo>
                    <a:pt x="748" y="229"/>
                  </a:lnTo>
                  <a:lnTo>
                    <a:pt x="748" y="227"/>
                  </a:lnTo>
                  <a:lnTo>
                    <a:pt x="748" y="224"/>
                  </a:lnTo>
                  <a:lnTo>
                    <a:pt x="747" y="221"/>
                  </a:lnTo>
                  <a:lnTo>
                    <a:pt x="748" y="216"/>
                  </a:lnTo>
                  <a:lnTo>
                    <a:pt x="749" y="202"/>
                  </a:lnTo>
                  <a:lnTo>
                    <a:pt x="749" y="194"/>
                  </a:lnTo>
                  <a:lnTo>
                    <a:pt x="746" y="185"/>
                  </a:lnTo>
                  <a:lnTo>
                    <a:pt x="745" y="180"/>
                  </a:lnTo>
                  <a:lnTo>
                    <a:pt x="742" y="176"/>
                  </a:lnTo>
                  <a:lnTo>
                    <a:pt x="740" y="172"/>
                  </a:lnTo>
                  <a:lnTo>
                    <a:pt x="736" y="169"/>
                  </a:lnTo>
                  <a:lnTo>
                    <a:pt x="732" y="165"/>
                  </a:lnTo>
                  <a:close/>
                  <a:moveTo>
                    <a:pt x="583" y="25"/>
                  </a:moveTo>
                  <a:lnTo>
                    <a:pt x="583" y="25"/>
                  </a:lnTo>
                  <a:lnTo>
                    <a:pt x="571" y="26"/>
                  </a:lnTo>
                  <a:lnTo>
                    <a:pt x="579" y="39"/>
                  </a:lnTo>
                  <a:lnTo>
                    <a:pt x="588" y="54"/>
                  </a:lnTo>
                  <a:lnTo>
                    <a:pt x="588" y="63"/>
                  </a:lnTo>
                  <a:lnTo>
                    <a:pt x="588" y="75"/>
                  </a:lnTo>
                  <a:lnTo>
                    <a:pt x="589" y="82"/>
                  </a:lnTo>
                  <a:lnTo>
                    <a:pt x="590" y="89"/>
                  </a:lnTo>
                  <a:lnTo>
                    <a:pt x="591" y="93"/>
                  </a:lnTo>
                  <a:lnTo>
                    <a:pt x="592" y="95"/>
                  </a:lnTo>
                  <a:lnTo>
                    <a:pt x="595" y="106"/>
                  </a:lnTo>
                  <a:lnTo>
                    <a:pt x="600" y="131"/>
                  </a:lnTo>
                  <a:lnTo>
                    <a:pt x="602" y="145"/>
                  </a:lnTo>
                  <a:lnTo>
                    <a:pt x="604" y="157"/>
                  </a:lnTo>
                  <a:lnTo>
                    <a:pt x="605" y="168"/>
                  </a:lnTo>
                  <a:lnTo>
                    <a:pt x="604" y="173"/>
                  </a:lnTo>
                  <a:lnTo>
                    <a:pt x="609" y="172"/>
                  </a:lnTo>
                  <a:lnTo>
                    <a:pt x="608" y="163"/>
                  </a:lnTo>
                  <a:lnTo>
                    <a:pt x="606" y="142"/>
                  </a:lnTo>
                  <a:lnTo>
                    <a:pt x="603" y="120"/>
                  </a:lnTo>
                  <a:lnTo>
                    <a:pt x="603" y="108"/>
                  </a:lnTo>
                  <a:lnTo>
                    <a:pt x="604" y="102"/>
                  </a:lnTo>
                  <a:lnTo>
                    <a:pt x="606" y="91"/>
                  </a:lnTo>
                  <a:lnTo>
                    <a:pt x="607" y="79"/>
                  </a:lnTo>
                  <a:lnTo>
                    <a:pt x="608" y="73"/>
                  </a:lnTo>
                  <a:lnTo>
                    <a:pt x="609" y="65"/>
                  </a:lnTo>
                  <a:lnTo>
                    <a:pt x="612" y="47"/>
                  </a:lnTo>
                  <a:lnTo>
                    <a:pt x="613" y="37"/>
                  </a:lnTo>
                  <a:lnTo>
                    <a:pt x="612" y="28"/>
                  </a:lnTo>
                  <a:lnTo>
                    <a:pt x="612" y="24"/>
                  </a:lnTo>
                  <a:lnTo>
                    <a:pt x="611" y="21"/>
                  </a:lnTo>
                  <a:lnTo>
                    <a:pt x="608" y="19"/>
                  </a:lnTo>
                  <a:lnTo>
                    <a:pt x="606" y="17"/>
                  </a:lnTo>
                  <a:lnTo>
                    <a:pt x="596" y="8"/>
                  </a:lnTo>
                  <a:lnTo>
                    <a:pt x="585" y="9"/>
                  </a:lnTo>
                  <a:lnTo>
                    <a:pt x="588" y="11"/>
                  </a:lnTo>
                  <a:lnTo>
                    <a:pt x="593" y="17"/>
                  </a:lnTo>
                  <a:lnTo>
                    <a:pt x="596" y="20"/>
                  </a:lnTo>
                  <a:lnTo>
                    <a:pt x="599" y="23"/>
                  </a:lnTo>
                  <a:lnTo>
                    <a:pt x="600" y="26"/>
                  </a:lnTo>
                  <a:lnTo>
                    <a:pt x="600" y="30"/>
                  </a:lnTo>
                  <a:lnTo>
                    <a:pt x="600" y="95"/>
                  </a:lnTo>
                  <a:lnTo>
                    <a:pt x="599" y="84"/>
                  </a:lnTo>
                  <a:lnTo>
                    <a:pt x="595" y="61"/>
                  </a:lnTo>
                  <a:lnTo>
                    <a:pt x="592" y="49"/>
                  </a:lnTo>
                  <a:lnTo>
                    <a:pt x="590" y="37"/>
                  </a:lnTo>
                  <a:lnTo>
                    <a:pt x="587" y="29"/>
                  </a:lnTo>
                  <a:lnTo>
                    <a:pt x="583" y="25"/>
                  </a:lnTo>
                  <a:close/>
                  <a:moveTo>
                    <a:pt x="406" y="349"/>
                  </a:moveTo>
                  <a:lnTo>
                    <a:pt x="406" y="349"/>
                  </a:lnTo>
                  <a:lnTo>
                    <a:pt x="408" y="357"/>
                  </a:lnTo>
                  <a:lnTo>
                    <a:pt x="417" y="356"/>
                  </a:lnTo>
                  <a:lnTo>
                    <a:pt x="437" y="356"/>
                  </a:lnTo>
                  <a:lnTo>
                    <a:pt x="449" y="357"/>
                  </a:lnTo>
                  <a:lnTo>
                    <a:pt x="458" y="357"/>
                  </a:lnTo>
                  <a:lnTo>
                    <a:pt x="465" y="358"/>
                  </a:lnTo>
                  <a:lnTo>
                    <a:pt x="469" y="360"/>
                  </a:lnTo>
                  <a:lnTo>
                    <a:pt x="460" y="357"/>
                  </a:lnTo>
                  <a:lnTo>
                    <a:pt x="441" y="353"/>
                  </a:lnTo>
                  <a:lnTo>
                    <a:pt x="431" y="351"/>
                  </a:lnTo>
                  <a:lnTo>
                    <a:pt x="421" y="348"/>
                  </a:lnTo>
                  <a:lnTo>
                    <a:pt x="412" y="348"/>
                  </a:lnTo>
                  <a:lnTo>
                    <a:pt x="406" y="349"/>
                  </a:lnTo>
                  <a:close/>
                  <a:moveTo>
                    <a:pt x="471" y="351"/>
                  </a:moveTo>
                  <a:lnTo>
                    <a:pt x="471" y="351"/>
                  </a:lnTo>
                  <a:lnTo>
                    <a:pt x="460" y="345"/>
                  </a:lnTo>
                  <a:lnTo>
                    <a:pt x="436" y="337"/>
                  </a:lnTo>
                  <a:lnTo>
                    <a:pt x="424" y="333"/>
                  </a:lnTo>
                  <a:lnTo>
                    <a:pt x="411" y="330"/>
                  </a:lnTo>
                  <a:lnTo>
                    <a:pt x="406" y="330"/>
                  </a:lnTo>
                  <a:lnTo>
                    <a:pt x="401" y="330"/>
                  </a:lnTo>
                  <a:lnTo>
                    <a:pt x="398" y="331"/>
                  </a:lnTo>
                  <a:lnTo>
                    <a:pt x="394" y="333"/>
                  </a:lnTo>
                  <a:lnTo>
                    <a:pt x="401" y="342"/>
                  </a:lnTo>
                  <a:lnTo>
                    <a:pt x="408" y="342"/>
                  </a:lnTo>
                  <a:lnTo>
                    <a:pt x="427" y="341"/>
                  </a:lnTo>
                  <a:lnTo>
                    <a:pt x="438" y="342"/>
                  </a:lnTo>
                  <a:lnTo>
                    <a:pt x="450" y="343"/>
                  </a:lnTo>
                  <a:lnTo>
                    <a:pt x="461" y="346"/>
                  </a:lnTo>
                  <a:lnTo>
                    <a:pt x="471" y="351"/>
                  </a:lnTo>
                  <a:close/>
                  <a:moveTo>
                    <a:pt x="485" y="333"/>
                  </a:moveTo>
                  <a:lnTo>
                    <a:pt x="485" y="333"/>
                  </a:lnTo>
                  <a:lnTo>
                    <a:pt x="477" y="319"/>
                  </a:lnTo>
                  <a:lnTo>
                    <a:pt x="455" y="289"/>
                  </a:lnTo>
                  <a:lnTo>
                    <a:pt x="444" y="272"/>
                  </a:lnTo>
                  <a:lnTo>
                    <a:pt x="431" y="257"/>
                  </a:lnTo>
                  <a:lnTo>
                    <a:pt x="422" y="245"/>
                  </a:lnTo>
                  <a:lnTo>
                    <a:pt x="414" y="238"/>
                  </a:lnTo>
                  <a:lnTo>
                    <a:pt x="402" y="273"/>
                  </a:lnTo>
                  <a:lnTo>
                    <a:pt x="422" y="289"/>
                  </a:lnTo>
                  <a:lnTo>
                    <a:pt x="412" y="286"/>
                  </a:lnTo>
                  <a:lnTo>
                    <a:pt x="401" y="284"/>
                  </a:lnTo>
                  <a:lnTo>
                    <a:pt x="398" y="287"/>
                  </a:lnTo>
                  <a:lnTo>
                    <a:pt x="396" y="293"/>
                  </a:lnTo>
                  <a:lnTo>
                    <a:pt x="394" y="298"/>
                  </a:lnTo>
                  <a:lnTo>
                    <a:pt x="394" y="301"/>
                  </a:lnTo>
                  <a:lnTo>
                    <a:pt x="399" y="300"/>
                  </a:lnTo>
                  <a:lnTo>
                    <a:pt x="408" y="298"/>
                  </a:lnTo>
                  <a:lnTo>
                    <a:pt x="418" y="296"/>
                  </a:lnTo>
                  <a:lnTo>
                    <a:pt x="426" y="297"/>
                  </a:lnTo>
                  <a:lnTo>
                    <a:pt x="438" y="309"/>
                  </a:lnTo>
                  <a:lnTo>
                    <a:pt x="447" y="317"/>
                  </a:lnTo>
                  <a:lnTo>
                    <a:pt x="441" y="315"/>
                  </a:lnTo>
                  <a:lnTo>
                    <a:pt x="427" y="310"/>
                  </a:lnTo>
                  <a:lnTo>
                    <a:pt x="418" y="309"/>
                  </a:lnTo>
                  <a:lnTo>
                    <a:pt x="410" y="308"/>
                  </a:lnTo>
                  <a:lnTo>
                    <a:pt x="403" y="308"/>
                  </a:lnTo>
                  <a:lnTo>
                    <a:pt x="397" y="309"/>
                  </a:lnTo>
                  <a:lnTo>
                    <a:pt x="396" y="311"/>
                  </a:lnTo>
                  <a:lnTo>
                    <a:pt x="392" y="314"/>
                  </a:lnTo>
                  <a:lnTo>
                    <a:pt x="391" y="315"/>
                  </a:lnTo>
                  <a:lnTo>
                    <a:pt x="390" y="317"/>
                  </a:lnTo>
                  <a:lnTo>
                    <a:pt x="389" y="319"/>
                  </a:lnTo>
                  <a:lnTo>
                    <a:pt x="390" y="320"/>
                  </a:lnTo>
                  <a:lnTo>
                    <a:pt x="392" y="321"/>
                  </a:lnTo>
                  <a:lnTo>
                    <a:pt x="397" y="322"/>
                  </a:lnTo>
                  <a:lnTo>
                    <a:pt x="403" y="322"/>
                  </a:lnTo>
                  <a:lnTo>
                    <a:pt x="411" y="321"/>
                  </a:lnTo>
                  <a:lnTo>
                    <a:pt x="429" y="321"/>
                  </a:lnTo>
                  <a:lnTo>
                    <a:pt x="449" y="322"/>
                  </a:lnTo>
                  <a:lnTo>
                    <a:pt x="457" y="323"/>
                  </a:lnTo>
                  <a:lnTo>
                    <a:pt x="463" y="325"/>
                  </a:lnTo>
                  <a:lnTo>
                    <a:pt x="466" y="329"/>
                  </a:lnTo>
                  <a:lnTo>
                    <a:pt x="470" y="331"/>
                  </a:lnTo>
                  <a:lnTo>
                    <a:pt x="471" y="336"/>
                  </a:lnTo>
                  <a:lnTo>
                    <a:pt x="471" y="338"/>
                  </a:lnTo>
                  <a:lnTo>
                    <a:pt x="472" y="338"/>
                  </a:lnTo>
                  <a:lnTo>
                    <a:pt x="473" y="337"/>
                  </a:lnTo>
                  <a:lnTo>
                    <a:pt x="474" y="335"/>
                  </a:lnTo>
                  <a:lnTo>
                    <a:pt x="474" y="332"/>
                  </a:lnTo>
                  <a:lnTo>
                    <a:pt x="471" y="327"/>
                  </a:lnTo>
                  <a:lnTo>
                    <a:pt x="465" y="320"/>
                  </a:lnTo>
                  <a:lnTo>
                    <a:pt x="455" y="312"/>
                  </a:lnTo>
                  <a:lnTo>
                    <a:pt x="440" y="301"/>
                  </a:lnTo>
                  <a:lnTo>
                    <a:pt x="435" y="295"/>
                  </a:lnTo>
                  <a:lnTo>
                    <a:pt x="425" y="282"/>
                  </a:lnTo>
                  <a:lnTo>
                    <a:pt x="414" y="267"/>
                  </a:lnTo>
                  <a:lnTo>
                    <a:pt x="411" y="261"/>
                  </a:lnTo>
                  <a:lnTo>
                    <a:pt x="411" y="260"/>
                  </a:lnTo>
                  <a:lnTo>
                    <a:pt x="412" y="258"/>
                  </a:lnTo>
                  <a:lnTo>
                    <a:pt x="413" y="256"/>
                  </a:lnTo>
                  <a:lnTo>
                    <a:pt x="416" y="255"/>
                  </a:lnTo>
                  <a:lnTo>
                    <a:pt x="429" y="267"/>
                  </a:lnTo>
                  <a:lnTo>
                    <a:pt x="452" y="293"/>
                  </a:lnTo>
                  <a:lnTo>
                    <a:pt x="475" y="319"/>
                  </a:lnTo>
                  <a:lnTo>
                    <a:pt x="485" y="333"/>
                  </a:lnTo>
                  <a:close/>
                  <a:moveTo>
                    <a:pt x="560" y="85"/>
                  </a:moveTo>
                  <a:lnTo>
                    <a:pt x="560" y="85"/>
                  </a:lnTo>
                  <a:lnTo>
                    <a:pt x="565" y="64"/>
                  </a:lnTo>
                  <a:lnTo>
                    <a:pt x="548" y="35"/>
                  </a:lnTo>
                  <a:lnTo>
                    <a:pt x="540" y="35"/>
                  </a:lnTo>
                  <a:lnTo>
                    <a:pt x="554" y="65"/>
                  </a:lnTo>
                  <a:lnTo>
                    <a:pt x="555" y="68"/>
                  </a:lnTo>
                  <a:lnTo>
                    <a:pt x="557" y="74"/>
                  </a:lnTo>
                  <a:lnTo>
                    <a:pt x="559" y="81"/>
                  </a:lnTo>
                  <a:lnTo>
                    <a:pt x="560" y="85"/>
                  </a:lnTo>
                  <a:close/>
                  <a:moveTo>
                    <a:pt x="596" y="184"/>
                  </a:moveTo>
                  <a:lnTo>
                    <a:pt x="596" y="184"/>
                  </a:lnTo>
                  <a:lnTo>
                    <a:pt x="595" y="172"/>
                  </a:lnTo>
                  <a:lnTo>
                    <a:pt x="594" y="149"/>
                  </a:lnTo>
                  <a:lnTo>
                    <a:pt x="593" y="137"/>
                  </a:lnTo>
                  <a:lnTo>
                    <a:pt x="592" y="125"/>
                  </a:lnTo>
                  <a:lnTo>
                    <a:pt x="590" y="116"/>
                  </a:lnTo>
                  <a:lnTo>
                    <a:pt x="589" y="112"/>
                  </a:lnTo>
                  <a:lnTo>
                    <a:pt x="584" y="106"/>
                  </a:lnTo>
                  <a:lnTo>
                    <a:pt x="582" y="98"/>
                  </a:lnTo>
                  <a:lnTo>
                    <a:pt x="580" y="90"/>
                  </a:lnTo>
                  <a:lnTo>
                    <a:pt x="580" y="84"/>
                  </a:lnTo>
                  <a:lnTo>
                    <a:pt x="580" y="77"/>
                  </a:lnTo>
                  <a:lnTo>
                    <a:pt x="578" y="65"/>
                  </a:lnTo>
                  <a:lnTo>
                    <a:pt x="576" y="51"/>
                  </a:lnTo>
                  <a:lnTo>
                    <a:pt x="574" y="45"/>
                  </a:lnTo>
                  <a:lnTo>
                    <a:pt x="567" y="34"/>
                  </a:lnTo>
                  <a:lnTo>
                    <a:pt x="561" y="26"/>
                  </a:lnTo>
                  <a:lnTo>
                    <a:pt x="555" y="39"/>
                  </a:lnTo>
                  <a:lnTo>
                    <a:pt x="561" y="47"/>
                  </a:lnTo>
                  <a:lnTo>
                    <a:pt x="571" y="59"/>
                  </a:lnTo>
                  <a:lnTo>
                    <a:pt x="572" y="61"/>
                  </a:lnTo>
                  <a:lnTo>
                    <a:pt x="572" y="65"/>
                  </a:lnTo>
                  <a:lnTo>
                    <a:pt x="571" y="70"/>
                  </a:lnTo>
                  <a:lnTo>
                    <a:pt x="570" y="75"/>
                  </a:lnTo>
                  <a:lnTo>
                    <a:pt x="568" y="84"/>
                  </a:lnTo>
                  <a:lnTo>
                    <a:pt x="567" y="91"/>
                  </a:lnTo>
                  <a:lnTo>
                    <a:pt x="566" y="95"/>
                  </a:lnTo>
                  <a:lnTo>
                    <a:pt x="567" y="103"/>
                  </a:lnTo>
                  <a:lnTo>
                    <a:pt x="568" y="108"/>
                  </a:lnTo>
                  <a:lnTo>
                    <a:pt x="569" y="113"/>
                  </a:lnTo>
                  <a:lnTo>
                    <a:pt x="571" y="116"/>
                  </a:lnTo>
                  <a:lnTo>
                    <a:pt x="573" y="118"/>
                  </a:lnTo>
                  <a:lnTo>
                    <a:pt x="575" y="122"/>
                  </a:lnTo>
                  <a:lnTo>
                    <a:pt x="578" y="131"/>
                  </a:lnTo>
                  <a:lnTo>
                    <a:pt x="580" y="144"/>
                  </a:lnTo>
                  <a:lnTo>
                    <a:pt x="583" y="157"/>
                  </a:lnTo>
                  <a:lnTo>
                    <a:pt x="587" y="184"/>
                  </a:lnTo>
                  <a:lnTo>
                    <a:pt x="589" y="195"/>
                  </a:lnTo>
                  <a:lnTo>
                    <a:pt x="596" y="184"/>
                  </a:lnTo>
                  <a:close/>
                  <a:moveTo>
                    <a:pt x="576" y="205"/>
                  </a:moveTo>
                  <a:lnTo>
                    <a:pt x="576" y="205"/>
                  </a:lnTo>
                  <a:lnTo>
                    <a:pt x="575" y="185"/>
                  </a:lnTo>
                  <a:lnTo>
                    <a:pt x="572" y="165"/>
                  </a:lnTo>
                  <a:lnTo>
                    <a:pt x="568" y="146"/>
                  </a:lnTo>
                  <a:lnTo>
                    <a:pt x="564" y="128"/>
                  </a:lnTo>
                  <a:lnTo>
                    <a:pt x="555" y="102"/>
                  </a:lnTo>
                  <a:lnTo>
                    <a:pt x="552" y="89"/>
                  </a:lnTo>
                  <a:lnTo>
                    <a:pt x="550" y="77"/>
                  </a:lnTo>
                  <a:lnTo>
                    <a:pt x="544" y="60"/>
                  </a:lnTo>
                  <a:lnTo>
                    <a:pt x="537" y="46"/>
                  </a:lnTo>
                  <a:lnTo>
                    <a:pt x="535" y="40"/>
                  </a:lnTo>
                  <a:lnTo>
                    <a:pt x="527" y="48"/>
                  </a:lnTo>
                  <a:lnTo>
                    <a:pt x="526" y="48"/>
                  </a:lnTo>
                  <a:lnTo>
                    <a:pt x="524" y="48"/>
                  </a:lnTo>
                  <a:lnTo>
                    <a:pt x="524" y="48"/>
                  </a:lnTo>
                  <a:lnTo>
                    <a:pt x="529" y="50"/>
                  </a:lnTo>
                  <a:lnTo>
                    <a:pt x="532" y="52"/>
                  </a:lnTo>
                  <a:lnTo>
                    <a:pt x="534" y="56"/>
                  </a:lnTo>
                  <a:lnTo>
                    <a:pt x="537" y="63"/>
                  </a:lnTo>
                  <a:lnTo>
                    <a:pt x="538" y="69"/>
                  </a:lnTo>
                  <a:lnTo>
                    <a:pt x="542" y="82"/>
                  </a:lnTo>
                  <a:lnTo>
                    <a:pt x="543" y="91"/>
                  </a:lnTo>
                  <a:lnTo>
                    <a:pt x="545" y="101"/>
                  </a:lnTo>
                  <a:lnTo>
                    <a:pt x="547" y="120"/>
                  </a:lnTo>
                  <a:lnTo>
                    <a:pt x="550" y="139"/>
                  </a:lnTo>
                  <a:lnTo>
                    <a:pt x="553" y="149"/>
                  </a:lnTo>
                  <a:lnTo>
                    <a:pt x="556" y="165"/>
                  </a:lnTo>
                  <a:lnTo>
                    <a:pt x="558" y="192"/>
                  </a:lnTo>
                  <a:lnTo>
                    <a:pt x="560" y="218"/>
                  </a:lnTo>
                  <a:lnTo>
                    <a:pt x="561" y="229"/>
                  </a:lnTo>
                  <a:lnTo>
                    <a:pt x="576" y="205"/>
                  </a:lnTo>
                  <a:close/>
                  <a:moveTo>
                    <a:pt x="544" y="252"/>
                  </a:moveTo>
                  <a:lnTo>
                    <a:pt x="544" y="252"/>
                  </a:lnTo>
                  <a:lnTo>
                    <a:pt x="544" y="243"/>
                  </a:lnTo>
                  <a:lnTo>
                    <a:pt x="545" y="224"/>
                  </a:lnTo>
                  <a:lnTo>
                    <a:pt x="546" y="202"/>
                  </a:lnTo>
                  <a:lnTo>
                    <a:pt x="547" y="189"/>
                  </a:lnTo>
                  <a:lnTo>
                    <a:pt x="546" y="169"/>
                  </a:lnTo>
                  <a:lnTo>
                    <a:pt x="543" y="135"/>
                  </a:lnTo>
                  <a:lnTo>
                    <a:pt x="538" y="101"/>
                  </a:lnTo>
                  <a:lnTo>
                    <a:pt x="536" y="87"/>
                  </a:lnTo>
                  <a:lnTo>
                    <a:pt x="535" y="79"/>
                  </a:lnTo>
                  <a:lnTo>
                    <a:pt x="532" y="72"/>
                  </a:lnTo>
                  <a:lnTo>
                    <a:pt x="529" y="66"/>
                  </a:lnTo>
                  <a:lnTo>
                    <a:pt x="526" y="59"/>
                  </a:lnTo>
                  <a:lnTo>
                    <a:pt x="520" y="51"/>
                  </a:lnTo>
                  <a:lnTo>
                    <a:pt x="517" y="48"/>
                  </a:lnTo>
                  <a:lnTo>
                    <a:pt x="503" y="64"/>
                  </a:lnTo>
                  <a:lnTo>
                    <a:pt x="506" y="65"/>
                  </a:lnTo>
                  <a:lnTo>
                    <a:pt x="509" y="67"/>
                  </a:lnTo>
                  <a:lnTo>
                    <a:pt x="512" y="70"/>
                  </a:lnTo>
                  <a:lnTo>
                    <a:pt x="517" y="74"/>
                  </a:lnTo>
                  <a:lnTo>
                    <a:pt x="522" y="81"/>
                  </a:lnTo>
                  <a:lnTo>
                    <a:pt x="524" y="84"/>
                  </a:lnTo>
                  <a:lnTo>
                    <a:pt x="529" y="137"/>
                  </a:lnTo>
                  <a:lnTo>
                    <a:pt x="532" y="151"/>
                  </a:lnTo>
                  <a:lnTo>
                    <a:pt x="535" y="169"/>
                  </a:lnTo>
                  <a:lnTo>
                    <a:pt x="537" y="185"/>
                  </a:lnTo>
                  <a:lnTo>
                    <a:pt x="538" y="192"/>
                  </a:lnTo>
                  <a:lnTo>
                    <a:pt x="535" y="184"/>
                  </a:lnTo>
                  <a:lnTo>
                    <a:pt x="528" y="172"/>
                  </a:lnTo>
                  <a:lnTo>
                    <a:pt x="524" y="165"/>
                  </a:lnTo>
                  <a:lnTo>
                    <a:pt x="521" y="159"/>
                  </a:lnTo>
                  <a:lnTo>
                    <a:pt x="519" y="152"/>
                  </a:lnTo>
                  <a:lnTo>
                    <a:pt x="520" y="148"/>
                  </a:lnTo>
                  <a:lnTo>
                    <a:pt x="521" y="143"/>
                  </a:lnTo>
                  <a:lnTo>
                    <a:pt x="521" y="136"/>
                  </a:lnTo>
                  <a:lnTo>
                    <a:pt x="521" y="127"/>
                  </a:lnTo>
                  <a:lnTo>
                    <a:pt x="520" y="118"/>
                  </a:lnTo>
                  <a:lnTo>
                    <a:pt x="519" y="102"/>
                  </a:lnTo>
                  <a:lnTo>
                    <a:pt x="518" y="95"/>
                  </a:lnTo>
                  <a:lnTo>
                    <a:pt x="497" y="66"/>
                  </a:lnTo>
                  <a:lnTo>
                    <a:pt x="490" y="75"/>
                  </a:lnTo>
                  <a:lnTo>
                    <a:pt x="493" y="78"/>
                  </a:lnTo>
                  <a:lnTo>
                    <a:pt x="496" y="81"/>
                  </a:lnTo>
                  <a:lnTo>
                    <a:pt x="498" y="85"/>
                  </a:lnTo>
                  <a:lnTo>
                    <a:pt x="500" y="91"/>
                  </a:lnTo>
                  <a:lnTo>
                    <a:pt x="503" y="101"/>
                  </a:lnTo>
                  <a:lnTo>
                    <a:pt x="506" y="113"/>
                  </a:lnTo>
                  <a:lnTo>
                    <a:pt x="508" y="132"/>
                  </a:lnTo>
                  <a:lnTo>
                    <a:pt x="508" y="141"/>
                  </a:lnTo>
                  <a:lnTo>
                    <a:pt x="507" y="150"/>
                  </a:lnTo>
                  <a:lnTo>
                    <a:pt x="508" y="161"/>
                  </a:lnTo>
                  <a:lnTo>
                    <a:pt x="510" y="171"/>
                  </a:lnTo>
                  <a:lnTo>
                    <a:pt x="513" y="180"/>
                  </a:lnTo>
                  <a:lnTo>
                    <a:pt x="520" y="196"/>
                  </a:lnTo>
                  <a:lnTo>
                    <a:pt x="523" y="201"/>
                  </a:lnTo>
                  <a:lnTo>
                    <a:pt x="525" y="203"/>
                  </a:lnTo>
                  <a:lnTo>
                    <a:pt x="527" y="205"/>
                  </a:lnTo>
                  <a:lnTo>
                    <a:pt x="529" y="209"/>
                  </a:lnTo>
                  <a:lnTo>
                    <a:pt x="530" y="213"/>
                  </a:lnTo>
                  <a:lnTo>
                    <a:pt x="532" y="222"/>
                  </a:lnTo>
                  <a:lnTo>
                    <a:pt x="534" y="232"/>
                  </a:lnTo>
                  <a:lnTo>
                    <a:pt x="535" y="249"/>
                  </a:lnTo>
                  <a:lnTo>
                    <a:pt x="536" y="258"/>
                  </a:lnTo>
                  <a:lnTo>
                    <a:pt x="544" y="252"/>
                  </a:lnTo>
                  <a:close/>
                  <a:moveTo>
                    <a:pt x="527" y="263"/>
                  </a:moveTo>
                  <a:lnTo>
                    <a:pt x="527" y="263"/>
                  </a:lnTo>
                  <a:lnTo>
                    <a:pt x="527" y="253"/>
                  </a:lnTo>
                  <a:lnTo>
                    <a:pt x="524" y="234"/>
                  </a:lnTo>
                  <a:lnTo>
                    <a:pt x="521" y="222"/>
                  </a:lnTo>
                  <a:lnTo>
                    <a:pt x="517" y="211"/>
                  </a:lnTo>
                  <a:lnTo>
                    <a:pt x="514" y="205"/>
                  </a:lnTo>
                  <a:lnTo>
                    <a:pt x="511" y="201"/>
                  </a:lnTo>
                  <a:lnTo>
                    <a:pt x="508" y="196"/>
                  </a:lnTo>
                  <a:lnTo>
                    <a:pt x="505" y="193"/>
                  </a:lnTo>
                  <a:lnTo>
                    <a:pt x="503" y="179"/>
                  </a:lnTo>
                  <a:lnTo>
                    <a:pt x="500" y="150"/>
                  </a:lnTo>
                  <a:lnTo>
                    <a:pt x="498" y="135"/>
                  </a:lnTo>
                  <a:lnTo>
                    <a:pt x="497" y="120"/>
                  </a:lnTo>
                  <a:lnTo>
                    <a:pt x="497" y="109"/>
                  </a:lnTo>
                  <a:lnTo>
                    <a:pt x="498" y="105"/>
                  </a:lnTo>
                  <a:lnTo>
                    <a:pt x="480" y="80"/>
                  </a:lnTo>
                  <a:lnTo>
                    <a:pt x="470" y="83"/>
                  </a:lnTo>
                  <a:lnTo>
                    <a:pt x="473" y="88"/>
                  </a:lnTo>
                  <a:lnTo>
                    <a:pt x="479" y="96"/>
                  </a:lnTo>
                  <a:lnTo>
                    <a:pt x="482" y="102"/>
                  </a:lnTo>
                  <a:lnTo>
                    <a:pt x="484" y="108"/>
                  </a:lnTo>
                  <a:lnTo>
                    <a:pt x="485" y="114"/>
                  </a:lnTo>
                  <a:lnTo>
                    <a:pt x="485" y="120"/>
                  </a:lnTo>
                  <a:lnTo>
                    <a:pt x="485" y="130"/>
                  </a:lnTo>
                  <a:lnTo>
                    <a:pt x="487" y="155"/>
                  </a:lnTo>
                  <a:lnTo>
                    <a:pt x="488" y="169"/>
                  </a:lnTo>
                  <a:lnTo>
                    <a:pt x="490" y="183"/>
                  </a:lnTo>
                  <a:lnTo>
                    <a:pt x="493" y="192"/>
                  </a:lnTo>
                  <a:lnTo>
                    <a:pt x="495" y="197"/>
                  </a:lnTo>
                  <a:lnTo>
                    <a:pt x="501" y="211"/>
                  </a:lnTo>
                  <a:lnTo>
                    <a:pt x="510" y="233"/>
                  </a:lnTo>
                  <a:lnTo>
                    <a:pt x="519" y="253"/>
                  </a:lnTo>
                  <a:lnTo>
                    <a:pt x="522" y="264"/>
                  </a:lnTo>
                  <a:lnTo>
                    <a:pt x="521" y="265"/>
                  </a:lnTo>
                  <a:lnTo>
                    <a:pt x="522" y="266"/>
                  </a:lnTo>
                  <a:lnTo>
                    <a:pt x="523" y="265"/>
                  </a:lnTo>
                  <a:lnTo>
                    <a:pt x="524" y="265"/>
                  </a:lnTo>
                  <a:lnTo>
                    <a:pt x="526" y="263"/>
                  </a:lnTo>
                  <a:lnTo>
                    <a:pt x="527" y="263"/>
                  </a:lnTo>
                  <a:close/>
                  <a:moveTo>
                    <a:pt x="508" y="287"/>
                  </a:moveTo>
                  <a:lnTo>
                    <a:pt x="508" y="287"/>
                  </a:lnTo>
                  <a:lnTo>
                    <a:pt x="519" y="276"/>
                  </a:lnTo>
                  <a:lnTo>
                    <a:pt x="517" y="269"/>
                  </a:lnTo>
                  <a:lnTo>
                    <a:pt x="509" y="252"/>
                  </a:lnTo>
                  <a:lnTo>
                    <a:pt x="505" y="242"/>
                  </a:lnTo>
                  <a:lnTo>
                    <a:pt x="499" y="232"/>
                  </a:lnTo>
                  <a:lnTo>
                    <a:pt x="494" y="223"/>
                  </a:lnTo>
                  <a:lnTo>
                    <a:pt x="487" y="216"/>
                  </a:lnTo>
                  <a:lnTo>
                    <a:pt x="484" y="200"/>
                  </a:lnTo>
                  <a:lnTo>
                    <a:pt x="479" y="167"/>
                  </a:lnTo>
                  <a:lnTo>
                    <a:pt x="476" y="148"/>
                  </a:lnTo>
                  <a:lnTo>
                    <a:pt x="475" y="130"/>
                  </a:lnTo>
                  <a:lnTo>
                    <a:pt x="474" y="124"/>
                  </a:lnTo>
                  <a:lnTo>
                    <a:pt x="474" y="118"/>
                  </a:lnTo>
                  <a:lnTo>
                    <a:pt x="475" y="114"/>
                  </a:lnTo>
                  <a:lnTo>
                    <a:pt x="476" y="111"/>
                  </a:lnTo>
                  <a:lnTo>
                    <a:pt x="477" y="108"/>
                  </a:lnTo>
                  <a:lnTo>
                    <a:pt x="477" y="107"/>
                  </a:lnTo>
                  <a:lnTo>
                    <a:pt x="477" y="105"/>
                  </a:lnTo>
                  <a:lnTo>
                    <a:pt x="477" y="104"/>
                  </a:lnTo>
                  <a:lnTo>
                    <a:pt x="475" y="101"/>
                  </a:lnTo>
                  <a:lnTo>
                    <a:pt x="472" y="99"/>
                  </a:lnTo>
                  <a:lnTo>
                    <a:pt x="464" y="96"/>
                  </a:lnTo>
                  <a:lnTo>
                    <a:pt x="461" y="95"/>
                  </a:lnTo>
                  <a:lnTo>
                    <a:pt x="456" y="97"/>
                  </a:lnTo>
                  <a:lnTo>
                    <a:pt x="459" y="99"/>
                  </a:lnTo>
                  <a:lnTo>
                    <a:pt x="464" y="103"/>
                  </a:lnTo>
                  <a:lnTo>
                    <a:pt x="466" y="106"/>
                  </a:lnTo>
                  <a:lnTo>
                    <a:pt x="468" y="111"/>
                  </a:lnTo>
                  <a:lnTo>
                    <a:pt x="469" y="115"/>
                  </a:lnTo>
                  <a:lnTo>
                    <a:pt x="466" y="120"/>
                  </a:lnTo>
                  <a:lnTo>
                    <a:pt x="466" y="132"/>
                  </a:lnTo>
                  <a:lnTo>
                    <a:pt x="468" y="161"/>
                  </a:lnTo>
                  <a:lnTo>
                    <a:pt x="469" y="176"/>
                  </a:lnTo>
                  <a:lnTo>
                    <a:pt x="471" y="191"/>
                  </a:lnTo>
                  <a:lnTo>
                    <a:pt x="472" y="202"/>
                  </a:lnTo>
                  <a:lnTo>
                    <a:pt x="474" y="209"/>
                  </a:lnTo>
                  <a:lnTo>
                    <a:pt x="482" y="223"/>
                  </a:lnTo>
                  <a:lnTo>
                    <a:pt x="495" y="247"/>
                  </a:lnTo>
                  <a:lnTo>
                    <a:pt x="500" y="261"/>
                  </a:lnTo>
                  <a:lnTo>
                    <a:pt x="505" y="272"/>
                  </a:lnTo>
                  <a:lnTo>
                    <a:pt x="507" y="282"/>
                  </a:lnTo>
                  <a:lnTo>
                    <a:pt x="508" y="287"/>
                  </a:lnTo>
                  <a:close/>
                  <a:moveTo>
                    <a:pt x="497" y="301"/>
                  </a:moveTo>
                  <a:lnTo>
                    <a:pt x="497" y="301"/>
                  </a:lnTo>
                  <a:lnTo>
                    <a:pt x="498" y="295"/>
                  </a:lnTo>
                  <a:lnTo>
                    <a:pt x="497" y="288"/>
                  </a:lnTo>
                  <a:lnTo>
                    <a:pt x="496" y="280"/>
                  </a:lnTo>
                  <a:lnTo>
                    <a:pt x="493" y="272"/>
                  </a:lnTo>
                  <a:lnTo>
                    <a:pt x="487" y="259"/>
                  </a:lnTo>
                  <a:lnTo>
                    <a:pt x="484" y="253"/>
                  </a:lnTo>
                  <a:lnTo>
                    <a:pt x="480" y="250"/>
                  </a:lnTo>
                  <a:lnTo>
                    <a:pt x="477" y="245"/>
                  </a:lnTo>
                  <a:lnTo>
                    <a:pt x="474" y="239"/>
                  </a:lnTo>
                  <a:lnTo>
                    <a:pt x="471" y="233"/>
                  </a:lnTo>
                  <a:lnTo>
                    <a:pt x="466" y="218"/>
                  </a:lnTo>
                  <a:lnTo>
                    <a:pt x="463" y="202"/>
                  </a:lnTo>
                  <a:lnTo>
                    <a:pt x="460" y="174"/>
                  </a:lnTo>
                  <a:lnTo>
                    <a:pt x="458" y="161"/>
                  </a:lnTo>
                  <a:lnTo>
                    <a:pt x="456" y="157"/>
                  </a:lnTo>
                  <a:lnTo>
                    <a:pt x="455" y="151"/>
                  </a:lnTo>
                  <a:lnTo>
                    <a:pt x="455" y="143"/>
                  </a:lnTo>
                  <a:lnTo>
                    <a:pt x="454" y="132"/>
                  </a:lnTo>
                  <a:lnTo>
                    <a:pt x="453" y="116"/>
                  </a:lnTo>
                  <a:lnTo>
                    <a:pt x="453" y="107"/>
                  </a:lnTo>
                  <a:lnTo>
                    <a:pt x="447" y="113"/>
                  </a:lnTo>
                  <a:lnTo>
                    <a:pt x="448" y="115"/>
                  </a:lnTo>
                  <a:lnTo>
                    <a:pt x="449" y="118"/>
                  </a:lnTo>
                  <a:lnTo>
                    <a:pt x="450" y="120"/>
                  </a:lnTo>
                  <a:lnTo>
                    <a:pt x="450" y="122"/>
                  </a:lnTo>
                  <a:lnTo>
                    <a:pt x="449" y="125"/>
                  </a:lnTo>
                  <a:lnTo>
                    <a:pt x="447" y="128"/>
                  </a:lnTo>
                  <a:lnTo>
                    <a:pt x="446" y="136"/>
                  </a:lnTo>
                  <a:lnTo>
                    <a:pt x="447" y="150"/>
                  </a:lnTo>
                  <a:lnTo>
                    <a:pt x="449" y="170"/>
                  </a:lnTo>
                  <a:lnTo>
                    <a:pt x="452" y="191"/>
                  </a:lnTo>
                  <a:lnTo>
                    <a:pt x="458" y="231"/>
                  </a:lnTo>
                  <a:lnTo>
                    <a:pt x="461" y="247"/>
                  </a:lnTo>
                  <a:lnTo>
                    <a:pt x="468" y="253"/>
                  </a:lnTo>
                  <a:lnTo>
                    <a:pt x="474" y="261"/>
                  </a:lnTo>
                  <a:lnTo>
                    <a:pt x="479" y="270"/>
                  </a:lnTo>
                  <a:lnTo>
                    <a:pt x="485" y="279"/>
                  </a:lnTo>
                  <a:lnTo>
                    <a:pt x="494" y="294"/>
                  </a:lnTo>
                  <a:lnTo>
                    <a:pt x="497" y="301"/>
                  </a:lnTo>
                  <a:close/>
                  <a:moveTo>
                    <a:pt x="413" y="224"/>
                  </a:moveTo>
                  <a:lnTo>
                    <a:pt x="413" y="224"/>
                  </a:lnTo>
                  <a:lnTo>
                    <a:pt x="417" y="232"/>
                  </a:lnTo>
                  <a:lnTo>
                    <a:pt x="430" y="247"/>
                  </a:lnTo>
                  <a:lnTo>
                    <a:pt x="444" y="262"/>
                  </a:lnTo>
                  <a:lnTo>
                    <a:pt x="457" y="276"/>
                  </a:lnTo>
                  <a:lnTo>
                    <a:pt x="470" y="288"/>
                  </a:lnTo>
                  <a:lnTo>
                    <a:pt x="489" y="306"/>
                  </a:lnTo>
                  <a:lnTo>
                    <a:pt x="498" y="312"/>
                  </a:lnTo>
                  <a:lnTo>
                    <a:pt x="483" y="294"/>
                  </a:lnTo>
                  <a:lnTo>
                    <a:pt x="479" y="288"/>
                  </a:lnTo>
                  <a:lnTo>
                    <a:pt x="470" y="274"/>
                  </a:lnTo>
                  <a:lnTo>
                    <a:pt x="460" y="261"/>
                  </a:lnTo>
                  <a:lnTo>
                    <a:pt x="454" y="253"/>
                  </a:lnTo>
                  <a:lnTo>
                    <a:pt x="452" y="245"/>
                  </a:lnTo>
                  <a:lnTo>
                    <a:pt x="450" y="232"/>
                  </a:lnTo>
                  <a:lnTo>
                    <a:pt x="448" y="217"/>
                  </a:lnTo>
                  <a:lnTo>
                    <a:pt x="446" y="210"/>
                  </a:lnTo>
                  <a:lnTo>
                    <a:pt x="444" y="194"/>
                  </a:lnTo>
                  <a:lnTo>
                    <a:pt x="442" y="163"/>
                  </a:lnTo>
                  <a:lnTo>
                    <a:pt x="441" y="131"/>
                  </a:lnTo>
                  <a:lnTo>
                    <a:pt x="441" y="118"/>
                  </a:lnTo>
                  <a:lnTo>
                    <a:pt x="435" y="123"/>
                  </a:lnTo>
                  <a:lnTo>
                    <a:pt x="433" y="202"/>
                  </a:lnTo>
                  <a:lnTo>
                    <a:pt x="437" y="215"/>
                  </a:lnTo>
                  <a:lnTo>
                    <a:pt x="442" y="231"/>
                  </a:lnTo>
                  <a:lnTo>
                    <a:pt x="446" y="243"/>
                  </a:lnTo>
                  <a:lnTo>
                    <a:pt x="448" y="248"/>
                  </a:lnTo>
                  <a:lnTo>
                    <a:pt x="437" y="235"/>
                  </a:lnTo>
                  <a:lnTo>
                    <a:pt x="428" y="218"/>
                  </a:lnTo>
                  <a:lnTo>
                    <a:pt x="427" y="202"/>
                  </a:lnTo>
                  <a:lnTo>
                    <a:pt x="427" y="170"/>
                  </a:lnTo>
                  <a:lnTo>
                    <a:pt x="429" y="140"/>
                  </a:lnTo>
                  <a:lnTo>
                    <a:pt x="429" y="126"/>
                  </a:lnTo>
                  <a:lnTo>
                    <a:pt x="420" y="129"/>
                  </a:lnTo>
                  <a:lnTo>
                    <a:pt x="413" y="224"/>
                  </a:lnTo>
                  <a:close/>
                  <a:moveTo>
                    <a:pt x="405" y="233"/>
                  </a:moveTo>
                  <a:lnTo>
                    <a:pt x="405" y="233"/>
                  </a:lnTo>
                  <a:lnTo>
                    <a:pt x="407" y="223"/>
                  </a:lnTo>
                  <a:lnTo>
                    <a:pt x="410" y="209"/>
                  </a:lnTo>
                  <a:lnTo>
                    <a:pt x="411" y="192"/>
                  </a:lnTo>
                  <a:lnTo>
                    <a:pt x="413" y="173"/>
                  </a:lnTo>
                  <a:lnTo>
                    <a:pt x="415" y="142"/>
                  </a:lnTo>
                  <a:lnTo>
                    <a:pt x="415" y="128"/>
                  </a:lnTo>
                  <a:lnTo>
                    <a:pt x="405" y="130"/>
                  </a:lnTo>
                  <a:lnTo>
                    <a:pt x="405" y="141"/>
                  </a:lnTo>
                  <a:lnTo>
                    <a:pt x="405" y="161"/>
                  </a:lnTo>
                  <a:lnTo>
                    <a:pt x="404" y="173"/>
                  </a:lnTo>
                  <a:lnTo>
                    <a:pt x="403" y="185"/>
                  </a:lnTo>
                  <a:lnTo>
                    <a:pt x="401" y="194"/>
                  </a:lnTo>
                  <a:lnTo>
                    <a:pt x="399" y="201"/>
                  </a:lnTo>
                  <a:lnTo>
                    <a:pt x="396" y="212"/>
                  </a:lnTo>
                  <a:lnTo>
                    <a:pt x="392" y="227"/>
                  </a:lnTo>
                  <a:lnTo>
                    <a:pt x="390" y="247"/>
                  </a:lnTo>
                  <a:lnTo>
                    <a:pt x="387" y="269"/>
                  </a:lnTo>
                  <a:lnTo>
                    <a:pt x="384" y="308"/>
                  </a:lnTo>
                  <a:lnTo>
                    <a:pt x="383" y="324"/>
                  </a:lnTo>
                  <a:lnTo>
                    <a:pt x="405" y="233"/>
                  </a:lnTo>
                  <a:close/>
                  <a:moveTo>
                    <a:pt x="239" y="209"/>
                  </a:moveTo>
                  <a:lnTo>
                    <a:pt x="239" y="209"/>
                  </a:lnTo>
                  <a:lnTo>
                    <a:pt x="242" y="201"/>
                  </a:lnTo>
                  <a:lnTo>
                    <a:pt x="250" y="184"/>
                  </a:lnTo>
                  <a:lnTo>
                    <a:pt x="254" y="173"/>
                  </a:lnTo>
                  <a:lnTo>
                    <a:pt x="257" y="164"/>
                  </a:lnTo>
                  <a:lnTo>
                    <a:pt x="259" y="155"/>
                  </a:lnTo>
                  <a:lnTo>
                    <a:pt x="260" y="150"/>
                  </a:lnTo>
                  <a:lnTo>
                    <a:pt x="259" y="147"/>
                  </a:lnTo>
                  <a:lnTo>
                    <a:pt x="253" y="142"/>
                  </a:lnTo>
                  <a:lnTo>
                    <a:pt x="247" y="138"/>
                  </a:lnTo>
                  <a:lnTo>
                    <a:pt x="239" y="133"/>
                  </a:lnTo>
                  <a:lnTo>
                    <a:pt x="227" y="129"/>
                  </a:lnTo>
                  <a:lnTo>
                    <a:pt x="213" y="125"/>
                  </a:lnTo>
                  <a:lnTo>
                    <a:pt x="202" y="126"/>
                  </a:lnTo>
                  <a:lnTo>
                    <a:pt x="210" y="130"/>
                  </a:lnTo>
                  <a:lnTo>
                    <a:pt x="226" y="139"/>
                  </a:lnTo>
                  <a:lnTo>
                    <a:pt x="234" y="144"/>
                  </a:lnTo>
                  <a:lnTo>
                    <a:pt x="241" y="150"/>
                  </a:lnTo>
                  <a:lnTo>
                    <a:pt x="243" y="153"/>
                  </a:lnTo>
                  <a:lnTo>
                    <a:pt x="245" y="156"/>
                  </a:lnTo>
                  <a:lnTo>
                    <a:pt x="245" y="160"/>
                  </a:lnTo>
                  <a:lnTo>
                    <a:pt x="245" y="163"/>
                  </a:lnTo>
                  <a:lnTo>
                    <a:pt x="243" y="170"/>
                  </a:lnTo>
                  <a:lnTo>
                    <a:pt x="239" y="179"/>
                  </a:lnTo>
                  <a:lnTo>
                    <a:pt x="236" y="173"/>
                  </a:lnTo>
                  <a:lnTo>
                    <a:pt x="227" y="157"/>
                  </a:lnTo>
                  <a:lnTo>
                    <a:pt x="220" y="148"/>
                  </a:lnTo>
                  <a:lnTo>
                    <a:pt x="211" y="140"/>
                  </a:lnTo>
                  <a:lnTo>
                    <a:pt x="204" y="136"/>
                  </a:lnTo>
                  <a:lnTo>
                    <a:pt x="198" y="132"/>
                  </a:lnTo>
                  <a:lnTo>
                    <a:pt x="191" y="129"/>
                  </a:lnTo>
                  <a:lnTo>
                    <a:pt x="184" y="126"/>
                  </a:lnTo>
                  <a:lnTo>
                    <a:pt x="173" y="123"/>
                  </a:lnTo>
                  <a:lnTo>
                    <a:pt x="160" y="121"/>
                  </a:lnTo>
                  <a:lnTo>
                    <a:pt x="172" y="129"/>
                  </a:lnTo>
                  <a:lnTo>
                    <a:pt x="198" y="150"/>
                  </a:lnTo>
                  <a:lnTo>
                    <a:pt x="213" y="164"/>
                  </a:lnTo>
                  <a:lnTo>
                    <a:pt x="225" y="178"/>
                  </a:lnTo>
                  <a:lnTo>
                    <a:pt x="231" y="186"/>
                  </a:lnTo>
                  <a:lnTo>
                    <a:pt x="235" y="193"/>
                  </a:lnTo>
                  <a:lnTo>
                    <a:pt x="238" y="201"/>
                  </a:lnTo>
                  <a:lnTo>
                    <a:pt x="239" y="209"/>
                  </a:lnTo>
                  <a:close/>
                  <a:moveTo>
                    <a:pt x="21" y="389"/>
                  </a:moveTo>
                  <a:lnTo>
                    <a:pt x="21" y="389"/>
                  </a:lnTo>
                  <a:lnTo>
                    <a:pt x="17" y="396"/>
                  </a:lnTo>
                  <a:lnTo>
                    <a:pt x="21" y="401"/>
                  </a:lnTo>
                  <a:lnTo>
                    <a:pt x="29" y="407"/>
                  </a:lnTo>
                  <a:lnTo>
                    <a:pt x="36" y="410"/>
                  </a:lnTo>
                  <a:lnTo>
                    <a:pt x="44" y="411"/>
                  </a:lnTo>
                  <a:lnTo>
                    <a:pt x="49" y="411"/>
                  </a:lnTo>
                  <a:lnTo>
                    <a:pt x="53" y="410"/>
                  </a:lnTo>
                  <a:lnTo>
                    <a:pt x="58" y="409"/>
                  </a:lnTo>
                  <a:lnTo>
                    <a:pt x="64" y="407"/>
                  </a:lnTo>
                  <a:lnTo>
                    <a:pt x="58" y="406"/>
                  </a:lnTo>
                  <a:lnTo>
                    <a:pt x="45" y="404"/>
                  </a:lnTo>
                  <a:lnTo>
                    <a:pt x="37" y="403"/>
                  </a:lnTo>
                  <a:lnTo>
                    <a:pt x="31" y="400"/>
                  </a:lnTo>
                  <a:lnTo>
                    <a:pt x="28" y="397"/>
                  </a:lnTo>
                  <a:lnTo>
                    <a:pt x="25" y="395"/>
                  </a:lnTo>
                  <a:lnTo>
                    <a:pt x="23" y="392"/>
                  </a:lnTo>
                  <a:lnTo>
                    <a:pt x="21" y="389"/>
                  </a:lnTo>
                  <a:close/>
                  <a:moveTo>
                    <a:pt x="27" y="371"/>
                  </a:moveTo>
                  <a:lnTo>
                    <a:pt x="27" y="371"/>
                  </a:lnTo>
                  <a:lnTo>
                    <a:pt x="25" y="375"/>
                  </a:lnTo>
                  <a:lnTo>
                    <a:pt x="23" y="379"/>
                  </a:lnTo>
                  <a:lnTo>
                    <a:pt x="25" y="382"/>
                  </a:lnTo>
                  <a:lnTo>
                    <a:pt x="33" y="388"/>
                  </a:lnTo>
                  <a:lnTo>
                    <a:pt x="40" y="391"/>
                  </a:lnTo>
                  <a:lnTo>
                    <a:pt x="48" y="392"/>
                  </a:lnTo>
                  <a:lnTo>
                    <a:pt x="53" y="392"/>
                  </a:lnTo>
                  <a:lnTo>
                    <a:pt x="58" y="392"/>
                  </a:lnTo>
                  <a:lnTo>
                    <a:pt x="64" y="391"/>
                  </a:lnTo>
                  <a:lnTo>
                    <a:pt x="70" y="389"/>
                  </a:lnTo>
                  <a:lnTo>
                    <a:pt x="73" y="387"/>
                  </a:lnTo>
                  <a:lnTo>
                    <a:pt x="75" y="384"/>
                  </a:lnTo>
                  <a:lnTo>
                    <a:pt x="69" y="385"/>
                  </a:lnTo>
                  <a:lnTo>
                    <a:pt x="53" y="385"/>
                  </a:lnTo>
                  <a:lnTo>
                    <a:pt x="46" y="384"/>
                  </a:lnTo>
                  <a:lnTo>
                    <a:pt x="37" y="382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9" y="376"/>
                  </a:lnTo>
                  <a:lnTo>
                    <a:pt x="27" y="371"/>
                  </a:lnTo>
                  <a:close/>
                  <a:moveTo>
                    <a:pt x="28" y="352"/>
                  </a:moveTo>
                  <a:lnTo>
                    <a:pt x="28" y="352"/>
                  </a:lnTo>
                  <a:lnTo>
                    <a:pt x="27" y="356"/>
                  </a:lnTo>
                  <a:lnTo>
                    <a:pt x="28" y="361"/>
                  </a:lnTo>
                  <a:lnTo>
                    <a:pt x="35" y="363"/>
                  </a:lnTo>
                  <a:lnTo>
                    <a:pt x="51" y="367"/>
                  </a:lnTo>
                  <a:lnTo>
                    <a:pt x="59" y="369"/>
                  </a:lnTo>
                  <a:lnTo>
                    <a:pt x="67" y="370"/>
                  </a:lnTo>
                  <a:lnTo>
                    <a:pt x="73" y="370"/>
                  </a:lnTo>
                  <a:lnTo>
                    <a:pt x="77" y="369"/>
                  </a:lnTo>
                  <a:lnTo>
                    <a:pt x="69" y="367"/>
                  </a:lnTo>
                  <a:lnTo>
                    <a:pt x="52" y="362"/>
                  </a:lnTo>
                  <a:lnTo>
                    <a:pt x="43" y="359"/>
                  </a:lnTo>
                  <a:lnTo>
                    <a:pt x="35" y="356"/>
                  </a:lnTo>
                  <a:lnTo>
                    <a:pt x="30" y="354"/>
                  </a:lnTo>
                  <a:lnTo>
                    <a:pt x="28" y="352"/>
                  </a:lnTo>
                  <a:close/>
                  <a:moveTo>
                    <a:pt x="26" y="327"/>
                  </a:moveTo>
                  <a:lnTo>
                    <a:pt x="26" y="327"/>
                  </a:lnTo>
                  <a:lnTo>
                    <a:pt x="26" y="332"/>
                  </a:lnTo>
                  <a:lnTo>
                    <a:pt x="27" y="338"/>
                  </a:lnTo>
                  <a:lnTo>
                    <a:pt x="36" y="340"/>
                  </a:lnTo>
                  <a:lnTo>
                    <a:pt x="56" y="345"/>
                  </a:lnTo>
                  <a:lnTo>
                    <a:pt x="66" y="348"/>
                  </a:lnTo>
                  <a:lnTo>
                    <a:pt x="75" y="352"/>
                  </a:lnTo>
                  <a:lnTo>
                    <a:pt x="81" y="354"/>
                  </a:lnTo>
                  <a:lnTo>
                    <a:pt x="83" y="356"/>
                  </a:lnTo>
                  <a:lnTo>
                    <a:pt x="82" y="353"/>
                  </a:lnTo>
                  <a:lnTo>
                    <a:pt x="75" y="344"/>
                  </a:lnTo>
                  <a:lnTo>
                    <a:pt x="68" y="340"/>
                  </a:lnTo>
                  <a:lnTo>
                    <a:pt x="57" y="335"/>
                  </a:lnTo>
                  <a:lnTo>
                    <a:pt x="44" y="331"/>
                  </a:lnTo>
                  <a:lnTo>
                    <a:pt x="26" y="327"/>
                  </a:lnTo>
                  <a:close/>
                  <a:moveTo>
                    <a:pt x="94" y="342"/>
                  </a:moveTo>
                  <a:lnTo>
                    <a:pt x="94" y="342"/>
                  </a:lnTo>
                  <a:lnTo>
                    <a:pt x="92" y="339"/>
                  </a:lnTo>
                  <a:lnTo>
                    <a:pt x="86" y="330"/>
                  </a:lnTo>
                  <a:lnTo>
                    <a:pt x="80" y="324"/>
                  </a:lnTo>
                  <a:lnTo>
                    <a:pt x="73" y="319"/>
                  </a:lnTo>
                  <a:lnTo>
                    <a:pt x="66" y="316"/>
                  </a:lnTo>
                  <a:lnTo>
                    <a:pt x="55" y="313"/>
                  </a:lnTo>
                  <a:lnTo>
                    <a:pt x="51" y="313"/>
                  </a:lnTo>
                  <a:lnTo>
                    <a:pt x="42" y="311"/>
                  </a:lnTo>
                  <a:lnTo>
                    <a:pt x="36" y="310"/>
                  </a:lnTo>
                  <a:lnTo>
                    <a:pt x="31" y="309"/>
                  </a:lnTo>
                  <a:lnTo>
                    <a:pt x="27" y="307"/>
                  </a:lnTo>
                  <a:lnTo>
                    <a:pt x="25" y="305"/>
                  </a:lnTo>
                  <a:lnTo>
                    <a:pt x="24" y="306"/>
                  </a:lnTo>
                  <a:lnTo>
                    <a:pt x="23" y="310"/>
                  </a:lnTo>
                  <a:lnTo>
                    <a:pt x="24" y="313"/>
                  </a:lnTo>
                  <a:lnTo>
                    <a:pt x="27" y="316"/>
                  </a:lnTo>
                  <a:lnTo>
                    <a:pt x="31" y="319"/>
                  </a:lnTo>
                  <a:lnTo>
                    <a:pt x="40" y="322"/>
                  </a:lnTo>
                  <a:lnTo>
                    <a:pt x="44" y="322"/>
                  </a:lnTo>
                  <a:lnTo>
                    <a:pt x="54" y="325"/>
                  </a:lnTo>
                  <a:lnTo>
                    <a:pt x="60" y="328"/>
                  </a:lnTo>
                  <a:lnTo>
                    <a:pt x="67" y="330"/>
                  </a:lnTo>
                  <a:lnTo>
                    <a:pt x="73" y="333"/>
                  </a:lnTo>
                  <a:lnTo>
                    <a:pt x="78" y="337"/>
                  </a:lnTo>
                  <a:lnTo>
                    <a:pt x="83" y="341"/>
                  </a:lnTo>
                  <a:lnTo>
                    <a:pt x="89" y="343"/>
                  </a:lnTo>
                  <a:lnTo>
                    <a:pt x="92" y="343"/>
                  </a:lnTo>
                  <a:lnTo>
                    <a:pt x="94" y="342"/>
                  </a:lnTo>
                  <a:close/>
                  <a:moveTo>
                    <a:pt x="105" y="325"/>
                  </a:moveTo>
                  <a:lnTo>
                    <a:pt x="105" y="325"/>
                  </a:lnTo>
                  <a:lnTo>
                    <a:pt x="105" y="322"/>
                  </a:lnTo>
                  <a:lnTo>
                    <a:pt x="105" y="316"/>
                  </a:lnTo>
                  <a:lnTo>
                    <a:pt x="104" y="312"/>
                  </a:lnTo>
                  <a:lnTo>
                    <a:pt x="100" y="308"/>
                  </a:lnTo>
                  <a:lnTo>
                    <a:pt x="95" y="303"/>
                  </a:lnTo>
                  <a:lnTo>
                    <a:pt x="87" y="298"/>
                  </a:lnTo>
                  <a:lnTo>
                    <a:pt x="66" y="292"/>
                  </a:lnTo>
                  <a:lnTo>
                    <a:pt x="46" y="287"/>
                  </a:lnTo>
                  <a:lnTo>
                    <a:pt x="29" y="284"/>
                  </a:lnTo>
                  <a:lnTo>
                    <a:pt x="21" y="281"/>
                  </a:lnTo>
                  <a:lnTo>
                    <a:pt x="21" y="282"/>
                  </a:lnTo>
                  <a:lnTo>
                    <a:pt x="21" y="285"/>
                  </a:lnTo>
                  <a:lnTo>
                    <a:pt x="21" y="289"/>
                  </a:lnTo>
                  <a:lnTo>
                    <a:pt x="23" y="292"/>
                  </a:lnTo>
                  <a:lnTo>
                    <a:pt x="37" y="295"/>
                  </a:lnTo>
                  <a:lnTo>
                    <a:pt x="64" y="303"/>
                  </a:lnTo>
                  <a:lnTo>
                    <a:pt x="78" y="308"/>
                  </a:lnTo>
                  <a:lnTo>
                    <a:pt x="91" y="313"/>
                  </a:lnTo>
                  <a:lnTo>
                    <a:pt x="96" y="316"/>
                  </a:lnTo>
                  <a:lnTo>
                    <a:pt x="100" y="319"/>
                  </a:lnTo>
                  <a:lnTo>
                    <a:pt x="103" y="322"/>
                  </a:lnTo>
                  <a:lnTo>
                    <a:pt x="105" y="325"/>
                  </a:lnTo>
                  <a:close/>
                  <a:moveTo>
                    <a:pt x="5" y="243"/>
                  </a:moveTo>
                  <a:lnTo>
                    <a:pt x="5" y="243"/>
                  </a:lnTo>
                  <a:lnTo>
                    <a:pt x="5" y="248"/>
                  </a:lnTo>
                  <a:lnTo>
                    <a:pt x="6" y="251"/>
                  </a:lnTo>
                  <a:lnTo>
                    <a:pt x="8" y="255"/>
                  </a:lnTo>
                  <a:lnTo>
                    <a:pt x="11" y="257"/>
                  </a:lnTo>
                  <a:lnTo>
                    <a:pt x="17" y="259"/>
                  </a:lnTo>
                  <a:lnTo>
                    <a:pt x="19" y="260"/>
                  </a:lnTo>
                  <a:lnTo>
                    <a:pt x="40" y="264"/>
                  </a:lnTo>
                  <a:lnTo>
                    <a:pt x="56" y="269"/>
                  </a:lnTo>
                  <a:lnTo>
                    <a:pt x="70" y="273"/>
                  </a:lnTo>
                  <a:lnTo>
                    <a:pt x="81" y="277"/>
                  </a:lnTo>
                  <a:lnTo>
                    <a:pt x="96" y="285"/>
                  </a:lnTo>
                  <a:lnTo>
                    <a:pt x="104" y="290"/>
                  </a:lnTo>
                  <a:lnTo>
                    <a:pt x="107" y="291"/>
                  </a:lnTo>
                  <a:lnTo>
                    <a:pt x="111" y="293"/>
                  </a:lnTo>
                  <a:lnTo>
                    <a:pt x="113" y="295"/>
                  </a:lnTo>
                  <a:lnTo>
                    <a:pt x="114" y="297"/>
                  </a:lnTo>
                  <a:lnTo>
                    <a:pt x="116" y="301"/>
                  </a:lnTo>
                  <a:lnTo>
                    <a:pt x="117" y="304"/>
                  </a:lnTo>
                  <a:lnTo>
                    <a:pt x="119" y="300"/>
                  </a:lnTo>
                  <a:lnTo>
                    <a:pt x="120" y="298"/>
                  </a:lnTo>
                  <a:lnTo>
                    <a:pt x="120" y="295"/>
                  </a:lnTo>
                  <a:lnTo>
                    <a:pt x="120" y="293"/>
                  </a:lnTo>
                  <a:lnTo>
                    <a:pt x="120" y="289"/>
                  </a:lnTo>
                  <a:lnTo>
                    <a:pt x="119" y="287"/>
                  </a:lnTo>
                  <a:lnTo>
                    <a:pt x="117" y="283"/>
                  </a:lnTo>
                  <a:lnTo>
                    <a:pt x="113" y="277"/>
                  </a:lnTo>
                  <a:lnTo>
                    <a:pt x="106" y="273"/>
                  </a:lnTo>
                  <a:lnTo>
                    <a:pt x="98" y="269"/>
                  </a:lnTo>
                  <a:lnTo>
                    <a:pt x="80" y="262"/>
                  </a:lnTo>
                  <a:lnTo>
                    <a:pt x="59" y="256"/>
                  </a:lnTo>
                  <a:lnTo>
                    <a:pt x="22" y="246"/>
                  </a:lnTo>
                  <a:lnTo>
                    <a:pt x="5" y="243"/>
                  </a:lnTo>
                  <a:close/>
                  <a:moveTo>
                    <a:pt x="1" y="196"/>
                  </a:moveTo>
                  <a:lnTo>
                    <a:pt x="1" y="196"/>
                  </a:lnTo>
                  <a:lnTo>
                    <a:pt x="1" y="198"/>
                  </a:lnTo>
                  <a:lnTo>
                    <a:pt x="0" y="202"/>
                  </a:lnTo>
                  <a:lnTo>
                    <a:pt x="0" y="208"/>
                  </a:lnTo>
                  <a:lnTo>
                    <a:pt x="1" y="215"/>
                  </a:lnTo>
                  <a:lnTo>
                    <a:pt x="18" y="220"/>
                  </a:lnTo>
                  <a:lnTo>
                    <a:pt x="53" y="233"/>
                  </a:lnTo>
                  <a:lnTo>
                    <a:pt x="73" y="240"/>
                  </a:lnTo>
                  <a:lnTo>
                    <a:pt x="92" y="248"/>
                  </a:lnTo>
                  <a:lnTo>
                    <a:pt x="99" y="251"/>
                  </a:lnTo>
                  <a:lnTo>
                    <a:pt x="106" y="256"/>
                  </a:lnTo>
                  <a:lnTo>
                    <a:pt x="112" y="259"/>
                  </a:lnTo>
                  <a:lnTo>
                    <a:pt x="116" y="262"/>
                  </a:lnTo>
                  <a:lnTo>
                    <a:pt x="129" y="279"/>
                  </a:lnTo>
                  <a:lnTo>
                    <a:pt x="145" y="299"/>
                  </a:lnTo>
                  <a:lnTo>
                    <a:pt x="158" y="319"/>
                  </a:lnTo>
                  <a:lnTo>
                    <a:pt x="164" y="331"/>
                  </a:lnTo>
                  <a:lnTo>
                    <a:pt x="160" y="318"/>
                  </a:lnTo>
                  <a:lnTo>
                    <a:pt x="147" y="290"/>
                  </a:lnTo>
                  <a:lnTo>
                    <a:pt x="139" y="273"/>
                  </a:lnTo>
                  <a:lnTo>
                    <a:pt x="130" y="260"/>
                  </a:lnTo>
                  <a:lnTo>
                    <a:pt x="126" y="253"/>
                  </a:lnTo>
                  <a:lnTo>
                    <a:pt x="121" y="248"/>
                  </a:lnTo>
                  <a:lnTo>
                    <a:pt x="117" y="244"/>
                  </a:lnTo>
                  <a:lnTo>
                    <a:pt x="113" y="241"/>
                  </a:lnTo>
                  <a:lnTo>
                    <a:pt x="107" y="238"/>
                  </a:lnTo>
                  <a:lnTo>
                    <a:pt x="90" y="226"/>
                  </a:lnTo>
                  <a:lnTo>
                    <a:pt x="74" y="220"/>
                  </a:lnTo>
                  <a:lnTo>
                    <a:pt x="55" y="212"/>
                  </a:lnTo>
                  <a:lnTo>
                    <a:pt x="31" y="204"/>
                  </a:lnTo>
                  <a:lnTo>
                    <a:pt x="1" y="196"/>
                  </a:lnTo>
                  <a:close/>
                  <a:moveTo>
                    <a:pt x="208" y="355"/>
                  </a:moveTo>
                  <a:lnTo>
                    <a:pt x="208" y="355"/>
                  </a:lnTo>
                  <a:lnTo>
                    <a:pt x="203" y="349"/>
                  </a:lnTo>
                  <a:lnTo>
                    <a:pt x="193" y="336"/>
                  </a:lnTo>
                  <a:lnTo>
                    <a:pt x="189" y="328"/>
                  </a:lnTo>
                  <a:lnTo>
                    <a:pt x="186" y="319"/>
                  </a:lnTo>
                  <a:lnTo>
                    <a:pt x="185" y="315"/>
                  </a:lnTo>
                  <a:lnTo>
                    <a:pt x="185" y="311"/>
                  </a:lnTo>
                  <a:lnTo>
                    <a:pt x="186" y="307"/>
                  </a:lnTo>
                  <a:lnTo>
                    <a:pt x="187" y="303"/>
                  </a:lnTo>
                  <a:lnTo>
                    <a:pt x="190" y="296"/>
                  </a:lnTo>
                  <a:lnTo>
                    <a:pt x="196" y="281"/>
                  </a:lnTo>
                  <a:lnTo>
                    <a:pt x="198" y="271"/>
                  </a:lnTo>
                  <a:lnTo>
                    <a:pt x="199" y="260"/>
                  </a:lnTo>
                  <a:lnTo>
                    <a:pt x="199" y="255"/>
                  </a:lnTo>
                  <a:lnTo>
                    <a:pt x="198" y="249"/>
                  </a:lnTo>
                  <a:lnTo>
                    <a:pt x="197" y="244"/>
                  </a:lnTo>
                  <a:lnTo>
                    <a:pt x="195" y="239"/>
                  </a:lnTo>
                  <a:lnTo>
                    <a:pt x="191" y="233"/>
                  </a:lnTo>
                  <a:lnTo>
                    <a:pt x="184" y="219"/>
                  </a:lnTo>
                  <a:lnTo>
                    <a:pt x="176" y="204"/>
                  </a:lnTo>
                  <a:lnTo>
                    <a:pt x="171" y="194"/>
                  </a:lnTo>
                  <a:lnTo>
                    <a:pt x="170" y="191"/>
                  </a:lnTo>
                  <a:lnTo>
                    <a:pt x="166" y="184"/>
                  </a:lnTo>
                  <a:lnTo>
                    <a:pt x="159" y="173"/>
                  </a:lnTo>
                  <a:lnTo>
                    <a:pt x="149" y="162"/>
                  </a:lnTo>
                  <a:lnTo>
                    <a:pt x="143" y="155"/>
                  </a:lnTo>
                  <a:lnTo>
                    <a:pt x="136" y="150"/>
                  </a:lnTo>
                  <a:lnTo>
                    <a:pt x="128" y="145"/>
                  </a:lnTo>
                  <a:lnTo>
                    <a:pt x="120" y="141"/>
                  </a:lnTo>
                  <a:lnTo>
                    <a:pt x="111" y="137"/>
                  </a:lnTo>
                  <a:lnTo>
                    <a:pt x="100" y="135"/>
                  </a:lnTo>
                  <a:lnTo>
                    <a:pt x="90" y="132"/>
                  </a:lnTo>
                  <a:lnTo>
                    <a:pt x="78" y="132"/>
                  </a:lnTo>
                  <a:lnTo>
                    <a:pt x="74" y="132"/>
                  </a:lnTo>
                  <a:lnTo>
                    <a:pt x="66" y="133"/>
                  </a:lnTo>
                  <a:lnTo>
                    <a:pt x="59" y="135"/>
                  </a:lnTo>
                  <a:lnTo>
                    <a:pt x="52" y="137"/>
                  </a:lnTo>
                  <a:lnTo>
                    <a:pt x="45" y="140"/>
                  </a:lnTo>
                  <a:lnTo>
                    <a:pt x="37" y="144"/>
                  </a:lnTo>
                  <a:lnTo>
                    <a:pt x="45" y="144"/>
                  </a:lnTo>
                  <a:lnTo>
                    <a:pt x="66" y="145"/>
                  </a:lnTo>
                  <a:lnTo>
                    <a:pt x="81" y="149"/>
                  </a:lnTo>
                  <a:lnTo>
                    <a:pt x="98" y="155"/>
                  </a:lnTo>
                  <a:lnTo>
                    <a:pt x="107" y="160"/>
                  </a:lnTo>
                  <a:lnTo>
                    <a:pt x="117" y="166"/>
                  </a:lnTo>
                  <a:lnTo>
                    <a:pt x="127" y="172"/>
                  </a:lnTo>
                  <a:lnTo>
                    <a:pt x="138" y="179"/>
                  </a:lnTo>
                  <a:lnTo>
                    <a:pt x="144" y="186"/>
                  </a:lnTo>
                  <a:lnTo>
                    <a:pt x="158" y="202"/>
                  </a:lnTo>
                  <a:lnTo>
                    <a:pt x="165" y="214"/>
                  </a:lnTo>
                  <a:lnTo>
                    <a:pt x="172" y="226"/>
                  </a:lnTo>
                  <a:lnTo>
                    <a:pt x="175" y="233"/>
                  </a:lnTo>
                  <a:lnTo>
                    <a:pt x="177" y="239"/>
                  </a:lnTo>
                  <a:lnTo>
                    <a:pt x="179" y="245"/>
                  </a:lnTo>
                  <a:lnTo>
                    <a:pt x="180" y="251"/>
                  </a:lnTo>
                  <a:lnTo>
                    <a:pt x="182" y="257"/>
                  </a:lnTo>
                  <a:lnTo>
                    <a:pt x="184" y="269"/>
                  </a:lnTo>
                  <a:lnTo>
                    <a:pt x="185" y="276"/>
                  </a:lnTo>
                  <a:lnTo>
                    <a:pt x="185" y="284"/>
                  </a:lnTo>
                  <a:lnTo>
                    <a:pt x="185" y="292"/>
                  </a:lnTo>
                  <a:lnTo>
                    <a:pt x="183" y="298"/>
                  </a:lnTo>
                  <a:lnTo>
                    <a:pt x="182" y="299"/>
                  </a:lnTo>
                  <a:lnTo>
                    <a:pt x="179" y="299"/>
                  </a:lnTo>
                  <a:lnTo>
                    <a:pt x="177" y="298"/>
                  </a:lnTo>
                  <a:lnTo>
                    <a:pt x="176" y="297"/>
                  </a:lnTo>
                  <a:lnTo>
                    <a:pt x="175" y="294"/>
                  </a:lnTo>
                  <a:lnTo>
                    <a:pt x="174" y="290"/>
                  </a:lnTo>
                  <a:lnTo>
                    <a:pt x="174" y="286"/>
                  </a:lnTo>
                  <a:lnTo>
                    <a:pt x="173" y="277"/>
                  </a:lnTo>
                  <a:lnTo>
                    <a:pt x="171" y="269"/>
                  </a:lnTo>
                  <a:lnTo>
                    <a:pt x="169" y="264"/>
                  </a:lnTo>
                  <a:lnTo>
                    <a:pt x="164" y="258"/>
                  </a:lnTo>
                  <a:lnTo>
                    <a:pt x="152" y="243"/>
                  </a:lnTo>
                  <a:lnTo>
                    <a:pt x="146" y="234"/>
                  </a:lnTo>
                  <a:lnTo>
                    <a:pt x="140" y="224"/>
                  </a:lnTo>
                  <a:lnTo>
                    <a:pt x="137" y="216"/>
                  </a:lnTo>
                  <a:lnTo>
                    <a:pt x="135" y="208"/>
                  </a:lnTo>
                  <a:lnTo>
                    <a:pt x="135" y="207"/>
                  </a:lnTo>
                  <a:lnTo>
                    <a:pt x="135" y="204"/>
                  </a:lnTo>
                  <a:lnTo>
                    <a:pt x="131" y="200"/>
                  </a:lnTo>
                  <a:lnTo>
                    <a:pt x="127" y="197"/>
                  </a:lnTo>
                  <a:lnTo>
                    <a:pt x="116" y="190"/>
                  </a:lnTo>
                  <a:lnTo>
                    <a:pt x="89" y="174"/>
                  </a:lnTo>
                  <a:lnTo>
                    <a:pt x="72" y="167"/>
                  </a:lnTo>
                  <a:lnTo>
                    <a:pt x="55" y="161"/>
                  </a:lnTo>
                  <a:lnTo>
                    <a:pt x="46" y="160"/>
                  </a:lnTo>
                  <a:lnTo>
                    <a:pt x="37" y="159"/>
                  </a:lnTo>
                  <a:lnTo>
                    <a:pt x="30" y="159"/>
                  </a:lnTo>
                  <a:lnTo>
                    <a:pt x="22" y="160"/>
                  </a:lnTo>
                  <a:lnTo>
                    <a:pt x="21" y="161"/>
                  </a:lnTo>
                  <a:lnTo>
                    <a:pt x="16" y="164"/>
                  </a:lnTo>
                  <a:lnTo>
                    <a:pt x="13" y="166"/>
                  </a:lnTo>
                  <a:lnTo>
                    <a:pt x="11" y="169"/>
                  </a:lnTo>
                  <a:lnTo>
                    <a:pt x="10" y="172"/>
                  </a:lnTo>
                  <a:lnTo>
                    <a:pt x="10" y="175"/>
                  </a:lnTo>
                  <a:lnTo>
                    <a:pt x="22" y="176"/>
                  </a:lnTo>
                  <a:lnTo>
                    <a:pt x="50" y="181"/>
                  </a:lnTo>
                  <a:lnTo>
                    <a:pt x="58" y="184"/>
                  </a:lnTo>
                  <a:lnTo>
                    <a:pt x="68" y="187"/>
                  </a:lnTo>
                  <a:lnTo>
                    <a:pt x="77" y="190"/>
                  </a:lnTo>
                  <a:lnTo>
                    <a:pt x="86" y="195"/>
                  </a:lnTo>
                  <a:lnTo>
                    <a:pt x="95" y="200"/>
                  </a:lnTo>
                  <a:lnTo>
                    <a:pt x="103" y="207"/>
                  </a:lnTo>
                  <a:lnTo>
                    <a:pt x="112" y="213"/>
                  </a:lnTo>
                  <a:lnTo>
                    <a:pt x="119" y="221"/>
                  </a:lnTo>
                  <a:lnTo>
                    <a:pt x="125" y="229"/>
                  </a:lnTo>
                  <a:lnTo>
                    <a:pt x="140" y="250"/>
                  </a:lnTo>
                  <a:lnTo>
                    <a:pt x="147" y="263"/>
                  </a:lnTo>
                  <a:lnTo>
                    <a:pt x="155" y="276"/>
                  </a:lnTo>
                  <a:lnTo>
                    <a:pt x="162" y="289"/>
                  </a:lnTo>
                  <a:lnTo>
                    <a:pt x="166" y="301"/>
                  </a:lnTo>
                  <a:lnTo>
                    <a:pt x="167" y="307"/>
                  </a:lnTo>
                  <a:lnTo>
                    <a:pt x="173" y="320"/>
                  </a:lnTo>
                  <a:lnTo>
                    <a:pt x="178" y="329"/>
                  </a:lnTo>
                  <a:lnTo>
                    <a:pt x="186" y="337"/>
                  </a:lnTo>
                  <a:lnTo>
                    <a:pt x="195" y="346"/>
                  </a:lnTo>
                  <a:lnTo>
                    <a:pt x="208" y="355"/>
                  </a:lnTo>
                  <a:close/>
                  <a:moveTo>
                    <a:pt x="233" y="225"/>
                  </a:moveTo>
                  <a:lnTo>
                    <a:pt x="233" y="225"/>
                  </a:lnTo>
                  <a:lnTo>
                    <a:pt x="230" y="244"/>
                  </a:lnTo>
                  <a:lnTo>
                    <a:pt x="224" y="258"/>
                  </a:lnTo>
                  <a:lnTo>
                    <a:pt x="221" y="265"/>
                  </a:lnTo>
                  <a:lnTo>
                    <a:pt x="220" y="268"/>
                  </a:lnTo>
                  <a:lnTo>
                    <a:pt x="220" y="280"/>
                  </a:lnTo>
                  <a:lnTo>
                    <a:pt x="219" y="301"/>
                  </a:lnTo>
                  <a:lnTo>
                    <a:pt x="219" y="321"/>
                  </a:lnTo>
                  <a:lnTo>
                    <a:pt x="218" y="331"/>
                  </a:lnTo>
                  <a:lnTo>
                    <a:pt x="217" y="338"/>
                  </a:lnTo>
                  <a:lnTo>
                    <a:pt x="218" y="345"/>
                  </a:lnTo>
                  <a:lnTo>
                    <a:pt x="220" y="351"/>
                  </a:lnTo>
                  <a:lnTo>
                    <a:pt x="224" y="356"/>
                  </a:lnTo>
                  <a:lnTo>
                    <a:pt x="231" y="362"/>
                  </a:lnTo>
                  <a:lnTo>
                    <a:pt x="234" y="365"/>
                  </a:lnTo>
                  <a:lnTo>
                    <a:pt x="230" y="364"/>
                  </a:lnTo>
                  <a:lnTo>
                    <a:pt x="225" y="363"/>
                  </a:lnTo>
                  <a:lnTo>
                    <a:pt x="222" y="361"/>
                  </a:lnTo>
                  <a:lnTo>
                    <a:pt x="219" y="359"/>
                  </a:lnTo>
                  <a:lnTo>
                    <a:pt x="215" y="354"/>
                  </a:lnTo>
                  <a:lnTo>
                    <a:pt x="211" y="348"/>
                  </a:lnTo>
                  <a:lnTo>
                    <a:pt x="207" y="336"/>
                  </a:lnTo>
                  <a:lnTo>
                    <a:pt x="203" y="323"/>
                  </a:lnTo>
                  <a:lnTo>
                    <a:pt x="202" y="316"/>
                  </a:lnTo>
                  <a:lnTo>
                    <a:pt x="202" y="307"/>
                  </a:lnTo>
                  <a:lnTo>
                    <a:pt x="203" y="295"/>
                  </a:lnTo>
                  <a:lnTo>
                    <a:pt x="204" y="284"/>
                  </a:lnTo>
                  <a:lnTo>
                    <a:pt x="209" y="263"/>
                  </a:lnTo>
                  <a:lnTo>
                    <a:pt x="210" y="255"/>
                  </a:lnTo>
                  <a:lnTo>
                    <a:pt x="212" y="247"/>
                  </a:lnTo>
                  <a:lnTo>
                    <a:pt x="212" y="240"/>
                  </a:lnTo>
                  <a:lnTo>
                    <a:pt x="212" y="233"/>
                  </a:lnTo>
                  <a:lnTo>
                    <a:pt x="211" y="226"/>
                  </a:lnTo>
                  <a:lnTo>
                    <a:pt x="208" y="217"/>
                  </a:lnTo>
                  <a:lnTo>
                    <a:pt x="206" y="213"/>
                  </a:lnTo>
                  <a:lnTo>
                    <a:pt x="198" y="197"/>
                  </a:lnTo>
                  <a:lnTo>
                    <a:pt x="190" y="184"/>
                  </a:lnTo>
                  <a:lnTo>
                    <a:pt x="180" y="171"/>
                  </a:lnTo>
                  <a:lnTo>
                    <a:pt x="171" y="162"/>
                  </a:lnTo>
                  <a:lnTo>
                    <a:pt x="161" y="152"/>
                  </a:lnTo>
                  <a:lnTo>
                    <a:pt x="150" y="146"/>
                  </a:lnTo>
                  <a:lnTo>
                    <a:pt x="141" y="140"/>
                  </a:lnTo>
                  <a:lnTo>
                    <a:pt x="131" y="136"/>
                  </a:lnTo>
                  <a:lnTo>
                    <a:pt x="122" y="131"/>
                  </a:lnTo>
                  <a:lnTo>
                    <a:pt x="113" y="129"/>
                  </a:lnTo>
                  <a:lnTo>
                    <a:pt x="105" y="127"/>
                  </a:lnTo>
                  <a:lnTo>
                    <a:pt x="98" y="126"/>
                  </a:lnTo>
                  <a:lnTo>
                    <a:pt x="88" y="125"/>
                  </a:lnTo>
                  <a:lnTo>
                    <a:pt x="84" y="125"/>
                  </a:lnTo>
                  <a:lnTo>
                    <a:pt x="96" y="123"/>
                  </a:lnTo>
                  <a:lnTo>
                    <a:pt x="113" y="122"/>
                  </a:lnTo>
                  <a:lnTo>
                    <a:pt x="127" y="122"/>
                  </a:lnTo>
                  <a:lnTo>
                    <a:pt x="134" y="123"/>
                  </a:lnTo>
                  <a:lnTo>
                    <a:pt x="144" y="124"/>
                  </a:lnTo>
                  <a:lnTo>
                    <a:pt x="153" y="127"/>
                  </a:lnTo>
                  <a:lnTo>
                    <a:pt x="162" y="132"/>
                  </a:lnTo>
                  <a:lnTo>
                    <a:pt x="170" y="138"/>
                  </a:lnTo>
                  <a:lnTo>
                    <a:pt x="178" y="144"/>
                  </a:lnTo>
                  <a:lnTo>
                    <a:pt x="186" y="151"/>
                  </a:lnTo>
                  <a:lnTo>
                    <a:pt x="192" y="159"/>
                  </a:lnTo>
                  <a:lnTo>
                    <a:pt x="198" y="167"/>
                  </a:lnTo>
                  <a:lnTo>
                    <a:pt x="209" y="181"/>
                  </a:lnTo>
                  <a:lnTo>
                    <a:pt x="216" y="194"/>
                  </a:lnTo>
                  <a:lnTo>
                    <a:pt x="220" y="203"/>
                  </a:lnTo>
                  <a:lnTo>
                    <a:pt x="221" y="207"/>
                  </a:lnTo>
                  <a:lnTo>
                    <a:pt x="223" y="209"/>
                  </a:lnTo>
                  <a:lnTo>
                    <a:pt x="227" y="213"/>
                  </a:lnTo>
                  <a:lnTo>
                    <a:pt x="230" y="216"/>
                  </a:lnTo>
                  <a:lnTo>
                    <a:pt x="232" y="219"/>
                  </a:lnTo>
                  <a:lnTo>
                    <a:pt x="233" y="222"/>
                  </a:lnTo>
                  <a:lnTo>
                    <a:pt x="233" y="225"/>
                  </a:lnTo>
                  <a:close/>
                </a:path>
              </a:pathLst>
            </a:custGeom>
            <a:solidFill>
              <a:srgbClr val="004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7" name="Прямоугольник 26"/>
          <p:cNvSpPr/>
          <p:nvPr userDrawn="1"/>
        </p:nvSpPr>
        <p:spPr>
          <a:xfrm>
            <a:off x="488916" y="5484130"/>
            <a:ext cx="1714512" cy="505523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marL="0" algn="r" defTabSz="0" rtl="0">
              <a:lnSpc>
                <a:spcPts val="1600"/>
              </a:lnSpc>
            </a:pPr>
            <a:r>
              <a:rPr lang="ru-RU" sz="2400" b="1" kern="1200" baseline="30000" dirty="0" smtClean="0">
                <a:solidFill>
                  <a:srgbClr val="FF0000"/>
                </a:solidFill>
                <a:latin typeface="+mn-lt"/>
                <a:ea typeface="+mn-ea"/>
                <a:cs typeface="+mn-cs"/>
              </a:rPr>
              <a:t>Дополнительные услуги:</a:t>
            </a: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 userDrawn="1">
            <p:ph type="ctrTitle" hasCustomPrompt="1"/>
          </p:nvPr>
        </p:nvSpPr>
        <p:spPr>
          <a:xfrm>
            <a:off x="1774799" y="0"/>
            <a:ext cx="850112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en-US" dirty="0" smtClean="0"/>
              <a:t>IT-</a:t>
            </a:r>
            <a:r>
              <a:rPr lang="ru-RU" dirty="0" smtClean="0"/>
              <a:t>решения</a:t>
            </a:r>
            <a:endParaRPr lang="ru-RU" dirty="0"/>
          </a:p>
        </p:txBody>
      </p:sp>
      <p:sp>
        <p:nvSpPr>
          <p:cNvPr id="4" name="Номер слайда 5"/>
          <p:cNvSpPr>
            <a:spLocks noGrp="1"/>
          </p:cNvSpPr>
          <p:nvPr userDrawn="1">
            <p:ph type="sldNum" sz="quarter" idx="4"/>
          </p:nvPr>
        </p:nvSpPr>
        <p:spPr>
          <a:xfrm>
            <a:off x="9204352" y="6981693"/>
            <a:ext cx="954378" cy="402567"/>
          </a:xfrm>
          <a:prstGeom prst="rect">
            <a:avLst/>
          </a:prstGeom>
        </p:spPr>
        <p:txBody>
          <a:bodyPr vert="horz" lIns="99569" tIns="49785" rIns="99569" bIns="49785" rtlCol="0" anchor="ctr"/>
          <a:lstStyle>
            <a:lvl1pPr algn="r">
              <a:defRPr sz="1800">
                <a:solidFill>
                  <a:srgbClr val="FF0000"/>
                </a:solidFill>
                <a:latin typeface="Calibri" pitchFamily="34" charset="0"/>
                <a:cs typeface="Calibri" pitchFamily="34" charset="0"/>
              </a:defRPr>
            </a:lvl1pPr>
          </a:lstStyle>
          <a:p>
            <a:fld id="{4F7735C7-5BD9-4968-9052-41100904DB77}" type="slidenum">
              <a:rPr lang="ru-RU" smtClean="0"/>
              <a:pPr/>
              <a:t>‹#›</a:t>
            </a:fld>
            <a:r>
              <a:rPr lang="ru-RU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/00</a:t>
            </a:r>
            <a:endParaRPr lang="ru-RU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628" name="Скругленный прямоугольник 627"/>
          <p:cNvSpPr/>
          <p:nvPr userDrawn="1"/>
        </p:nvSpPr>
        <p:spPr>
          <a:xfrm>
            <a:off x="560353" y="1518042"/>
            <a:ext cx="2916878" cy="4405729"/>
          </a:xfrm>
          <a:prstGeom prst="roundRect">
            <a:avLst>
              <a:gd name="adj" fmla="val 3704"/>
            </a:avLst>
          </a:prstGeom>
          <a:noFill/>
          <a:ln>
            <a:solidFill>
              <a:srgbClr val="EDEDE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29" name="Скругленный прямоугольник 628"/>
          <p:cNvSpPr/>
          <p:nvPr userDrawn="1"/>
        </p:nvSpPr>
        <p:spPr>
          <a:xfrm>
            <a:off x="3944590" y="1518042"/>
            <a:ext cx="2916878" cy="4405729"/>
          </a:xfrm>
          <a:prstGeom prst="roundRect">
            <a:avLst>
              <a:gd name="adj" fmla="val 3704"/>
            </a:avLst>
          </a:prstGeom>
          <a:noFill/>
          <a:ln>
            <a:solidFill>
              <a:srgbClr val="EDEDE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31" name="Скругленный прямоугольник 630"/>
          <p:cNvSpPr/>
          <p:nvPr userDrawn="1"/>
        </p:nvSpPr>
        <p:spPr>
          <a:xfrm>
            <a:off x="7359044" y="1518042"/>
            <a:ext cx="2916878" cy="4405729"/>
          </a:xfrm>
          <a:prstGeom prst="roundRect">
            <a:avLst>
              <a:gd name="adj" fmla="val 3704"/>
            </a:avLst>
          </a:prstGeom>
          <a:noFill/>
          <a:ln>
            <a:solidFill>
              <a:srgbClr val="EDEDE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33" name="Прямоугольник 632"/>
          <p:cNvSpPr/>
          <p:nvPr userDrawn="1"/>
        </p:nvSpPr>
        <p:spPr>
          <a:xfrm>
            <a:off x="560355" y="1313253"/>
            <a:ext cx="2357453" cy="3693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marL="361950" lvl="1" indent="0" algn="l"/>
            <a:r>
              <a:rPr lang="ru-RU" sz="1800" b="1" dirty="0" smtClean="0">
                <a:solidFill>
                  <a:srgbClr val="FF0000"/>
                </a:solidFill>
              </a:rPr>
              <a:t>Личный кабинет</a:t>
            </a:r>
            <a:endParaRPr lang="ru-RU" sz="1800" b="1" dirty="0">
              <a:solidFill>
                <a:srgbClr val="FF0000"/>
              </a:solidFill>
            </a:endParaRPr>
          </a:p>
        </p:txBody>
      </p:sp>
      <p:sp>
        <p:nvSpPr>
          <p:cNvPr id="635" name="Овал 634"/>
          <p:cNvSpPr/>
          <p:nvPr userDrawn="1"/>
        </p:nvSpPr>
        <p:spPr>
          <a:xfrm>
            <a:off x="274602" y="1208863"/>
            <a:ext cx="604456" cy="604456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37" name="Прямоугольник 636"/>
          <p:cNvSpPr/>
          <p:nvPr userDrawn="1"/>
        </p:nvSpPr>
        <p:spPr>
          <a:xfrm>
            <a:off x="3946827" y="1313253"/>
            <a:ext cx="2971509" cy="3693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l"/>
            <a:r>
              <a:rPr lang="ru-RU" sz="1800" b="1" baseline="0" dirty="0" smtClean="0">
                <a:solidFill>
                  <a:srgbClr val="FF0000"/>
                </a:solidFill>
              </a:rPr>
              <a:t>     </a:t>
            </a:r>
            <a:r>
              <a:rPr lang="ru-RU" sz="1800" b="1" dirty="0" smtClean="0">
                <a:solidFill>
                  <a:srgbClr val="FF0000"/>
                </a:solidFill>
              </a:rPr>
              <a:t>Мобильное приложение</a:t>
            </a:r>
            <a:endParaRPr lang="ru-RU" sz="1800" b="1" dirty="0">
              <a:solidFill>
                <a:srgbClr val="FF0000"/>
              </a:solidFill>
            </a:endParaRPr>
          </a:p>
        </p:txBody>
      </p:sp>
      <p:sp>
        <p:nvSpPr>
          <p:cNvPr id="638" name="Прямоугольник 637"/>
          <p:cNvSpPr/>
          <p:nvPr userDrawn="1"/>
        </p:nvSpPr>
        <p:spPr>
          <a:xfrm>
            <a:off x="7342165" y="1313253"/>
            <a:ext cx="2147939" cy="3693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l"/>
            <a:r>
              <a:rPr lang="ru-RU" sz="1800" b="1" dirty="0" smtClean="0">
                <a:solidFill>
                  <a:srgbClr val="FF0000"/>
                </a:solidFill>
              </a:rPr>
              <a:t>      </a:t>
            </a:r>
            <a:r>
              <a:rPr lang="en-US" sz="1800" b="1" dirty="0" err="1" smtClean="0">
                <a:solidFill>
                  <a:srgbClr val="FF0000"/>
                </a:solidFill>
              </a:rPr>
              <a:t>WebAPI</a:t>
            </a:r>
            <a:endParaRPr lang="ru-RU" sz="1800" b="1" dirty="0">
              <a:solidFill>
                <a:srgbClr val="FF0000"/>
              </a:solidFill>
            </a:endParaRPr>
          </a:p>
        </p:txBody>
      </p:sp>
      <p:sp>
        <p:nvSpPr>
          <p:cNvPr id="641" name="Овал 640"/>
          <p:cNvSpPr/>
          <p:nvPr userDrawn="1"/>
        </p:nvSpPr>
        <p:spPr>
          <a:xfrm>
            <a:off x="3640426" y="1208863"/>
            <a:ext cx="604456" cy="604456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50" name="Прямоугольник 649"/>
          <p:cNvSpPr/>
          <p:nvPr userDrawn="1"/>
        </p:nvSpPr>
        <p:spPr>
          <a:xfrm>
            <a:off x="798521" y="2026397"/>
            <a:ext cx="2416711" cy="36830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расчет стоимости доставки по всем тарифам и продуктам компании</a:t>
            </a:r>
            <a:endParaRPr lang="en-US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None/>
            </a:pPr>
            <a:endParaRPr lang="ru-RU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быстрый вызов курьера</a:t>
            </a:r>
            <a:endParaRPr lang="en-US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None/>
            </a:pPr>
            <a:endParaRPr lang="ru-RU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вызов курьера на удаленный сбор</a:t>
            </a:r>
            <a:endParaRPr lang="en-US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None/>
            </a:pPr>
            <a:endParaRPr lang="ru-RU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удобное оформление накладных</a:t>
            </a:r>
            <a:endParaRPr lang="en-US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None/>
            </a:pPr>
            <a:endParaRPr lang="ru-RU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накладные с частичной доставкой</a:t>
            </a:r>
            <a:endParaRPr lang="en-US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None/>
            </a:pPr>
            <a:endParaRPr lang="ru-RU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online-форма для печати накладных</a:t>
            </a:r>
            <a:endParaRPr lang="en-US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None/>
            </a:pPr>
            <a:endParaRPr lang="ru-RU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загрузка из реестра клиента</a:t>
            </a:r>
            <a:endParaRPr lang="en-US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None/>
            </a:pPr>
            <a:endParaRPr lang="ru-RU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печать накладных, реестра</a:t>
            </a:r>
            <a:endParaRPr lang="en-US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None/>
            </a:pPr>
            <a:endParaRPr lang="ru-RU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мониторинг статуса доставки</a:t>
            </a:r>
            <a:endParaRPr lang="en-US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None/>
            </a:pPr>
            <a:endParaRPr lang="ru-RU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управление счетами</a:t>
            </a:r>
            <a:endParaRPr lang="en-US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None/>
            </a:pPr>
            <a:endParaRPr lang="ru-RU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поиск по номеру счета</a:t>
            </a:r>
            <a:endParaRPr lang="en-US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None/>
            </a:pPr>
            <a:endParaRPr lang="ru-RU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поиск счетов за период</a:t>
            </a:r>
            <a:endParaRPr lang="en-US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None/>
            </a:pPr>
            <a:endParaRPr lang="ru-RU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просмотр неоплаченных счетов</a:t>
            </a:r>
            <a:endParaRPr lang="en-US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None/>
            </a:pPr>
            <a:endParaRPr lang="ru-RU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отчёты по статистике отправлений</a:t>
            </a:r>
          </a:p>
        </p:txBody>
      </p:sp>
      <p:sp>
        <p:nvSpPr>
          <p:cNvPr id="652" name="Прямоугольник 651"/>
          <p:cNvSpPr/>
          <p:nvPr userDrawn="1"/>
        </p:nvSpPr>
        <p:spPr>
          <a:xfrm>
            <a:off x="4186271" y="2013698"/>
            <a:ext cx="2416711" cy="17594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мониторинг отправлений</a:t>
            </a:r>
            <a:endParaRPr lang="en-US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None/>
            </a:pPr>
            <a:endParaRPr lang="ru-RU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список и архив отправлений с детализацией</a:t>
            </a:r>
            <a:endParaRPr lang="en-US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None/>
            </a:pPr>
            <a:endParaRPr lang="ru-RU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управление датой и временем доставки</a:t>
            </a:r>
            <a:endParaRPr lang="en-US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None/>
            </a:pPr>
            <a:endParaRPr lang="ru-RU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определение ближайших офисов компании</a:t>
            </a:r>
            <a:endParaRPr lang="en-US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None/>
            </a:pPr>
            <a:endParaRPr lang="ru-RU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dirty="0" smtClean="0"/>
              <a:t>предоставление данных для таможенной очистки</a:t>
            </a:r>
          </a:p>
        </p:txBody>
      </p:sp>
      <p:sp>
        <p:nvSpPr>
          <p:cNvPr id="653" name="Прямоугольник 652"/>
          <p:cNvSpPr/>
          <p:nvPr userDrawn="1"/>
        </p:nvSpPr>
        <p:spPr>
          <a:xfrm>
            <a:off x="7632716" y="2010490"/>
            <a:ext cx="2357454" cy="6052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000"/>
              </a:lnSpc>
            </a:pPr>
            <a:r>
              <a:rPr lang="ru-RU" sz="1100" dirty="0" smtClean="0"/>
              <a:t>Сервис для интеграции информационной системы отправителя и компании</a:t>
            </a:r>
            <a:endParaRPr lang="en-US" sz="1100" dirty="0" smtClean="0"/>
          </a:p>
          <a:p>
            <a:pPr>
              <a:lnSpc>
                <a:spcPts val="1000"/>
              </a:lnSpc>
            </a:pPr>
            <a:r>
              <a:rPr lang="ru-RU" sz="1100" b="1" dirty="0" smtClean="0">
                <a:solidFill>
                  <a:srgbClr val="EDEDED"/>
                </a:solidFill>
              </a:rPr>
              <a:t>___________________________</a:t>
            </a:r>
            <a:r>
              <a:rPr lang="en-US" sz="1100" b="1" dirty="0" smtClean="0">
                <a:solidFill>
                  <a:srgbClr val="EDEDED"/>
                </a:solidFill>
              </a:rPr>
              <a:t>____</a:t>
            </a:r>
            <a:endParaRPr lang="ru-RU" sz="1100" b="1" dirty="0" smtClean="0">
              <a:solidFill>
                <a:srgbClr val="EDEDED"/>
              </a:solidFill>
            </a:endParaRPr>
          </a:p>
        </p:txBody>
      </p:sp>
      <p:sp>
        <p:nvSpPr>
          <p:cNvPr id="654" name="Прямоугольник 653"/>
          <p:cNvSpPr/>
          <p:nvPr userDrawn="1"/>
        </p:nvSpPr>
        <p:spPr>
          <a:xfrm>
            <a:off x="7597312" y="2687511"/>
            <a:ext cx="2416711" cy="27853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b="1" dirty="0" err="1" smtClean="0"/>
              <a:t>WebAPI</a:t>
            </a:r>
            <a:r>
              <a:rPr lang="ru-RU" sz="1000" b="1" dirty="0" smtClean="0"/>
              <a:t> – </a:t>
            </a:r>
            <a:r>
              <a:rPr lang="en-US" sz="1000" b="1" dirty="0" smtClean="0"/>
              <a:t> 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None/>
            </a:pPr>
            <a:r>
              <a:rPr lang="en-US" sz="1000" baseline="0" dirty="0" smtClean="0"/>
              <a:t>   </a:t>
            </a:r>
            <a:r>
              <a:rPr lang="ru-RU" sz="1000" dirty="0" smtClean="0"/>
              <a:t>обмен данными в XML-формате через сеть</a:t>
            </a:r>
            <a:endParaRPr lang="en-US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None/>
            </a:pPr>
            <a:endParaRPr lang="ru-RU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b="1" dirty="0" smtClean="0"/>
              <a:t>операции через API:</a:t>
            </a:r>
            <a:endParaRPr lang="en-US" sz="1000" b="1" dirty="0" smtClean="0"/>
          </a:p>
          <a:p>
            <a:pPr marL="357188" indent="-174625">
              <a:lnSpc>
                <a:spcPts val="1000"/>
              </a:lnSpc>
              <a:buClr>
                <a:srgbClr val="E30613"/>
              </a:buClr>
              <a:buFont typeface="Wingdings" pitchFamily="2" charset="2"/>
              <a:buChar char="ü"/>
            </a:pPr>
            <a:r>
              <a:rPr lang="ru-RU" sz="1000" dirty="0" smtClean="0"/>
              <a:t>вызов курьера</a:t>
            </a:r>
          </a:p>
          <a:p>
            <a:pPr marL="357188" indent="-174625">
              <a:lnSpc>
                <a:spcPts val="1000"/>
              </a:lnSpc>
              <a:buClr>
                <a:srgbClr val="E30613"/>
              </a:buClr>
              <a:buFont typeface="Wingdings" pitchFamily="2" charset="2"/>
              <a:buChar char="ü"/>
            </a:pPr>
            <a:r>
              <a:rPr lang="ru-RU" sz="1000" dirty="0" smtClean="0"/>
              <a:t>создание накладной</a:t>
            </a:r>
          </a:p>
          <a:p>
            <a:pPr marL="357188" indent="-174625">
              <a:lnSpc>
                <a:spcPts val="1000"/>
              </a:lnSpc>
              <a:buClr>
                <a:srgbClr val="E30613"/>
              </a:buClr>
              <a:buFont typeface="Wingdings" pitchFamily="2" charset="2"/>
              <a:buChar char="ü"/>
            </a:pPr>
            <a:r>
              <a:rPr lang="ru-RU" sz="1000" dirty="0" smtClean="0"/>
              <a:t>настройка функций SMS-оповещения получение </a:t>
            </a:r>
          </a:p>
          <a:p>
            <a:pPr marL="357188" indent="-174625">
              <a:lnSpc>
                <a:spcPts val="1000"/>
              </a:lnSpc>
              <a:buClr>
                <a:srgbClr val="E30613"/>
              </a:buClr>
              <a:buFont typeface="Wingdings" pitchFamily="2" charset="2"/>
              <a:buChar char="ü"/>
            </a:pPr>
            <a:r>
              <a:rPr lang="ru-RU" sz="1000" dirty="0" smtClean="0"/>
              <a:t>статуса доставки</a:t>
            </a:r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None/>
            </a:pPr>
            <a:endParaRPr lang="en-US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None/>
            </a:pPr>
            <a:r>
              <a:rPr lang="ru-RU" sz="1000" b="0" dirty="0" smtClean="0"/>
              <a:t>Преимущества:</a:t>
            </a:r>
            <a:endParaRPr lang="en-US" sz="1000" b="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None/>
            </a:pPr>
            <a:endParaRPr lang="ru-RU" sz="1000" b="1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b="1" dirty="0" err="1" smtClean="0"/>
              <a:t>WebAPI</a:t>
            </a:r>
            <a:r>
              <a:rPr lang="ru-RU" sz="1000" b="1" dirty="0" smtClean="0"/>
              <a:t> экономит ваши время и деньги: </a:t>
            </a:r>
            <a:r>
              <a:rPr lang="en-US" sz="1000" b="1" dirty="0" smtClean="0"/>
              <a:t>  </a:t>
            </a:r>
            <a:r>
              <a:rPr lang="ru-RU" sz="1000" dirty="0" smtClean="0"/>
              <a:t>больше не нужно работать с бумажными накладными</a:t>
            </a:r>
            <a:endParaRPr lang="en-US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None/>
            </a:pPr>
            <a:endParaRPr lang="ru-RU" sz="1000" dirty="0" smtClean="0"/>
          </a:p>
          <a:p>
            <a:pPr marL="90488" indent="-90488">
              <a:lnSpc>
                <a:spcPts val="10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000" b="1" dirty="0" err="1" smtClean="0"/>
              <a:t>WebAPI</a:t>
            </a:r>
            <a:r>
              <a:rPr lang="ru-RU" sz="1000" b="1" dirty="0" smtClean="0"/>
              <a:t> легко настроить: </a:t>
            </a:r>
            <a:r>
              <a:rPr lang="en-US" sz="1000" b="1" baseline="0" dirty="0" smtClean="0"/>
              <a:t>                                      </a:t>
            </a:r>
            <a:r>
              <a:rPr lang="ru-RU" sz="1000" dirty="0" smtClean="0"/>
              <a:t>для разработчиков есть полный комплект необходимой для интеграции документации</a:t>
            </a:r>
          </a:p>
        </p:txBody>
      </p:sp>
      <p:sp>
        <p:nvSpPr>
          <p:cNvPr id="644" name="Овал 643"/>
          <p:cNvSpPr/>
          <p:nvPr userDrawn="1"/>
        </p:nvSpPr>
        <p:spPr>
          <a:xfrm>
            <a:off x="7057995" y="1208863"/>
            <a:ext cx="604456" cy="604456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Freeform 7"/>
          <p:cNvSpPr>
            <a:spLocks noEditPoints="1"/>
          </p:cNvSpPr>
          <p:nvPr userDrawn="1"/>
        </p:nvSpPr>
        <p:spPr bwMode="auto">
          <a:xfrm>
            <a:off x="441416" y="1291994"/>
            <a:ext cx="286827" cy="389313"/>
          </a:xfrm>
          <a:custGeom>
            <a:avLst/>
            <a:gdLst/>
            <a:ahLst/>
            <a:cxnLst>
              <a:cxn ang="0">
                <a:pos x="889" y="27"/>
              </a:cxn>
              <a:cxn ang="0">
                <a:pos x="697" y="118"/>
              </a:cxn>
              <a:cxn ang="0">
                <a:pos x="544" y="265"/>
              </a:cxn>
              <a:cxn ang="0">
                <a:pos x="443" y="454"/>
              </a:cxn>
              <a:cxn ang="0">
                <a:pos x="390" y="619"/>
              </a:cxn>
              <a:cxn ang="0">
                <a:pos x="339" y="668"/>
              </a:cxn>
              <a:cxn ang="0">
                <a:pos x="309" y="740"/>
              </a:cxn>
              <a:cxn ang="0">
                <a:pos x="322" y="893"/>
              </a:cxn>
              <a:cxn ang="0">
                <a:pos x="382" y="999"/>
              </a:cxn>
              <a:cxn ang="0">
                <a:pos x="471" y="1083"/>
              </a:cxn>
              <a:cxn ang="0">
                <a:pos x="611" y="1262"/>
              </a:cxn>
              <a:cxn ang="0">
                <a:pos x="722" y="1383"/>
              </a:cxn>
              <a:cxn ang="0">
                <a:pos x="854" y="1476"/>
              </a:cxn>
              <a:cxn ang="0">
                <a:pos x="1007" y="1527"/>
              </a:cxn>
              <a:cxn ang="0">
                <a:pos x="1170" y="1522"/>
              </a:cxn>
              <a:cxn ang="0">
                <a:pos x="1319" y="1465"/>
              </a:cxn>
              <a:cxn ang="0">
                <a:pos x="1448" y="1367"/>
              </a:cxn>
              <a:cxn ang="0">
                <a:pos x="1570" y="1225"/>
              </a:cxn>
              <a:cxn ang="0">
                <a:pos x="1697" y="1073"/>
              </a:cxn>
              <a:cxn ang="0">
                <a:pos x="1782" y="985"/>
              </a:cxn>
              <a:cxn ang="0">
                <a:pos x="1838" y="871"/>
              </a:cxn>
              <a:cxn ang="0">
                <a:pos x="1841" y="729"/>
              </a:cxn>
              <a:cxn ang="0">
                <a:pos x="1808" y="661"/>
              </a:cxn>
              <a:cxn ang="0">
                <a:pos x="1753" y="614"/>
              </a:cxn>
              <a:cxn ang="0">
                <a:pos x="1699" y="425"/>
              </a:cxn>
              <a:cxn ang="0">
                <a:pos x="1590" y="240"/>
              </a:cxn>
              <a:cxn ang="0">
                <a:pos x="1431" y="102"/>
              </a:cxn>
              <a:cxn ang="0">
                <a:pos x="1234" y="18"/>
              </a:cxn>
              <a:cxn ang="0">
                <a:pos x="1076" y="1407"/>
              </a:cxn>
              <a:cxn ang="0">
                <a:pos x="947" y="1382"/>
              </a:cxn>
              <a:cxn ang="0">
                <a:pos x="831" y="1313"/>
              </a:cxn>
              <a:cxn ang="0">
                <a:pos x="719" y="1198"/>
              </a:cxn>
              <a:cxn ang="0">
                <a:pos x="572" y="996"/>
              </a:cxn>
              <a:cxn ang="0">
                <a:pos x="514" y="960"/>
              </a:cxn>
              <a:cxn ang="0">
                <a:pos x="446" y="864"/>
              </a:cxn>
              <a:cxn ang="0">
                <a:pos x="430" y="777"/>
              </a:cxn>
              <a:cxn ang="0">
                <a:pos x="460" y="723"/>
              </a:cxn>
              <a:cxn ang="0">
                <a:pos x="537" y="584"/>
              </a:cxn>
              <a:cxn ang="0">
                <a:pos x="1590" y="489"/>
              </a:cxn>
              <a:cxn ang="0">
                <a:pos x="1623" y="661"/>
              </a:cxn>
              <a:cxn ang="0">
                <a:pos x="1709" y="737"/>
              </a:cxn>
              <a:cxn ang="0">
                <a:pos x="1722" y="813"/>
              </a:cxn>
              <a:cxn ang="0">
                <a:pos x="1689" y="901"/>
              </a:cxn>
              <a:cxn ang="0">
                <a:pos x="1613" y="980"/>
              </a:cxn>
              <a:cxn ang="0">
                <a:pos x="1521" y="1063"/>
              </a:cxn>
              <a:cxn ang="0">
                <a:pos x="1382" y="1259"/>
              </a:cxn>
              <a:cxn ang="0">
                <a:pos x="1274" y="1346"/>
              </a:cxn>
              <a:cxn ang="0">
                <a:pos x="1153" y="1398"/>
              </a:cxn>
              <a:cxn ang="0">
                <a:pos x="1217" y="2496"/>
              </a:cxn>
              <a:cxn ang="0">
                <a:pos x="1144" y="1712"/>
              </a:cxn>
              <a:cxn ang="0">
                <a:pos x="1101" y="1682"/>
              </a:cxn>
              <a:cxn ang="0">
                <a:pos x="1045" y="1684"/>
              </a:cxn>
              <a:cxn ang="0">
                <a:pos x="1005" y="1717"/>
              </a:cxn>
              <a:cxn ang="0">
                <a:pos x="835" y="2496"/>
              </a:cxn>
              <a:cxn ang="0">
                <a:pos x="406" y="1632"/>
              </a:cxn>
              <a:cxn ang="0">
                <a:pos x="229" y="1764"/>
              </a:cxn>
              <a:cxn ang="0">
                <a:pos x="96" y="1939"/>
              </a:cxn>
              <a:cxn ang="0">
                <a:pos x="17" y="2147"/>
              </a:cxn>
              <a:cxn ang="0">
                <a:pos x="2154" y="2924"/>
              </a:cxn>
              <a:cxn ang="0">
                <a:pos x="2129" y="2116"/>
              </a:cxn>
              <a:cxn ang="0">
                <a:pos x="2041" y="1912"/>
              </a:cxn>
              <a:cxn ang="0">
                <a:pos x="1902" y="1742"/>
              </a:cxn>
              <a:cxn ang="0">
                <a:pos x="1719" y="1617"/>
              </a:cxn>
            </a:cxnLst>
            <a:rect l="0" t="0" r="r" b="b"/>
            <a:pathLst>
              <a:path w="2154" h="2924">
                <a:moveTo>
                  <a:pt x="1076" y="0"/>
                </a:moveTo>
                <a:lnTo>
                  <a:pt x="1044" y="0"/>
                </a:lnTo>
                <a:lnTo>
                  <a:pt x="1012" y="2"/>
                </a:lnTo>
                <a:lnTo>
                  <a:pt x="981" y="7"/>
                </a:lnTo>
                <a:lnTo>
                  <a:pt x="950" y="11"/>
                </a:lnTo>
                <a:lnTo>
                  <a:pt x="919" y="18"/>
                </a:lnTo>
                <a:lnTo>
                  <a:pt x="889" y="27"/>
                </a:lnTo>
                <a:lnTo>
                  <a:pt x="859" y="36"/>
                </a:lnTo>
                <a:lnTo>
                  <a:pt x="831" y="47"/>
                </a:lnTo>
                <a:lnTo>
                  <a:pt x="803" y="59"/>
                </a:lnTo>
                <a:lnTo>
                  <a:pt x="775" y="71"/>
                </a:lnTo>
                <a:lnTo>
                  <a:pt x="749" y="86"/>
                </a:lnTo>
                <a:lnTo>
                  <a:pt x="722" y="102"/>
                </a:lnTo>
                <a:lnTo>
                  <a:pt x="697" y="118"/>
                </a:lnTo>
                <a:lnTo>
                  <a:pt x="672" y="136"/>
                </a:lnTo>
                <a:lnTo>
                  <a:pt x="649" y="155"/>
                </a:lnTo>
                <a:lnTo>
                  <a:pt x="626" y="175"/>
                </a:lnTo>
                <a:lnTo>
                  <a:pt x="604" y="196"/>
                </a:lnTo>
                <a:lnTo>
                  <a:pt x="583" y="218"/>
                </a:lnTo>
                <a:lnTo>
                  <a:pt x="563" y="240"/>
                </a:lnTo>
                <a:lnTo>
                  <a:pt x="544" y="265"/>
                </a:lnTo>
                <a:lnTo>
                  <a:pt x="526" y="289"/>
                </a:lnTo>
                <a:lnTo>
                  <a:pt x="510" y="314"/>
                </a:lnTo>
                <a:lnTo>
                  <a:pt x="494" y="341"/>
                </a:lnTo>
                <a:lnTo>
                  <a:pt x="480" y="369"/>
                </a:lnTo>
                <a:lnTo>
                  <a:pt x="465" y="396"/>
                </a:lnTo>
                <a:lnTo>
                  <a:pt x="453" y="425"/>
                </a:lnTo>
                <a:lnTo>
                  <a:pt x="443" y="454"/>
                </a:lnTo>
                <a:lnTo>
                  <a:pt x="433" y="484"/>
                </a:lnTo>
                <a:lnTo>
                  <a:pt x="426" y="515"/>
                </a:lnTo>
                <a:lnTo>
                  <a:pt x="418" y="546"/>
                </a:lnTo>
                <a:lnTo>
                  <a:pt x="412" y="576"/>
                </a:lnTo>
                <a:lnTo>
                  <a:pt x="409" y="610"/>
                </a:lnTo>
                <a:lnTo>
                  <a:pt x="399" y="614"/>
                </a:lnTo>
                <a:lnTo>
                  <a:pt x="390" y="619"/>
                </a:lnTo>
                <a:lnTo>
                  <a:pt x="381" y="624"/>
                </a:lnTo>
                <a:lnTo>
                  <a:pt x="374" y="631"/>
                </a:lnTo>
                <a:lnTo>
                  <a:pt x="366" y="637"/>
                </a:lnTo>
                <a:lnTo>
                  <a:pt x="358" y="644"/>
                </a:lnTo>
                <a:lnTo>
                  <a:pt x="351" y="652"/>
                </a:lnTo>
                <a:lnTo>
                  <a:pt x="345" y="661"/>
                </a:lnTo>
                <a:lnTo>
                  <a:pt x="339" y="668"/>
                </a:lnTo>
                <a:lnTo>
                  <a:pt x="334" y="678"/>
                </a:lnTo>
                <a:lnTo>
                  <a:pt x="328" y="687"/>
                </a:lnTo>
                <a:lnTo>
                  <a:pt x="324" y="697"/>
                </a:lnTo>
                <a:lnTo>
                  <a:pt x="319" y="707"/>
                </a:lnTo>
                <a:lnTo>
                  <a:pt x="315" y="718"/>
                </a:lnTo>
                <a:lnTo>
                  <a:pt x="313" y="729"/>
                </a:lnTo>
                <a:lnTo>
                  <a:pt x="309" y="740"/>
                </a:lnTo>
                <a:lnTo>
                  <a:pt x="306" y="761"/>
                </a:lnTo>
                <a:lnTo>
                  <a:pt x="305" y="782"/>
                </a:lnTo>
                <a:lnTo>
                  <a:pt x="305" y="804"/>
                </a:lnTo>
                <a:lnTo>
                  <a:pt x="306" y="827"/>
                </a:lnTo>
                <a:lnTo>
                  <a:pt x="311" y="849"/>
                </a:lnTo>
                <a:lnTo>
                  <a:pt x="315" y="871"/>
                </a:lnTo>
                <a:lnTo>
                  <a:pt x="322" y="893"/>
                </a:lnTo>
                <a:lnTo>
                  <a:pt x="330" y="915"/>
                </a:lnTo>
                <a:lnTo>
                  <a:pt x="337" y="928"/>
                </a:lnTo>
                <a:lnTo>
                  <a:pt x="345" y="943"/>
                </a:lnTo>
                <a:lnTo>
                  <a:pt x="353" y="957"/>
                </a:lnTo>
                <a:lnTo>
                  <a:pt x="361" y="971"/>
                </a:lnTo>
                <a:lnTo>
                  <a:pt x="371" y="985"/>
                </a:lnTo>
                <a:lnTo>
                  <a:pt x="382" y="999"/>
                </a:lnTo>
                <a:lnTo>
                  <a:pt x="393" y="1012"/>
                </a:lnTo>
                <a:lnTo>
                  <a:pt x="405" y="1027"/>
                </a:lnTo>
                <a:lnTo>
                  <a:pt x="417" y="1039"/>
                </a:lnTo>
                <a:lnTo>
                  <a:pt x="430" y="1051"/>
                </a:lnTo>
                <a:lnTo>
                  <a:pt x="443" y="1063"/>
                </a:lnTo>
                <a:lnTo>
                  <a:pt x="457" y="1073"/>
                </a:lnTo>
                <a:lnTo>
                  <a:pt x="471" y="1083"/>
                </a:lnTo>
                <a:lnTo>
                  <a:pt x="484" y="1093"/>
                </a:lnTo>
                <a:lnTo>
                  <a:pt x="500" y="1101"/>
                </a:lnTo>
                <a:lnTo>
                  <a:pt x="514" y="1107"/>
                </a:lnTo>
                <a:lnTo>
                  <a:pt x="535" y="1146"/>
                </a:lnTo>
                <a:lnTo>
                  <a:pt x="558" y="1186"/>
                </a:lnTo>
                <a:lnTo>
                  <a:pt x="584" y="1225"/>
                </a:lnTo>
                <a:lnTo>
                  <a:pt x="611" y="1262"/>
                </a:lnTo>
                <a:lnTo>
                  <a:pt x="626" y="1281"/>
                </a:lnTo>
                <a:lnTo>
                  <a:pt x="640" y="1299"/>
                </a:lnTo>
                <a:lnTo>
                  <a:pt x="656" y="1317"/>
                </a:lnTo>
                <a:lnTo>
                  <a:pt x="671" y="1334"/>
                </a:lnTo>
                <a:lnTo>
                  <a:pt x="688" y="1351"/>
                </a:lnTo>
                <a:lnTo>
                  <a:pt x="704" y="1367"/>
                </a:lnTo>
                <a:lnTo>
                  <a:pt x="722" y="1383"/>
                </a:lnTo>
                <a:lnTo>
                  <a:pt x="740" y="1398"/>
                </a:lnTo>
                <a:lnTo>
                  <a:pt x="758" y="1413"/>
                </a:lnTo>
                <a:lnTo>
                  <a:pt x="776" y="1427"/>
                </a:lnTo>
                <a:lnTo>
                  <a:pt x="795" y="1440"/>
                </a:lnTo>
                <a:lnTo>
                  <a:pt x="814" y="1453"/>
                </a:lnTo>
                <a:lnTo>
                  <a:pt x="834" y="1465"/>
                </a:lnTo>
                <a:lnTo>
                  <a:pt x="854" y="1476"/>
                </a:lnTo>
                <a:lnTo>
                  <a:pt x="875" y="1486"/>
                </a:lnTo>
                <a:lnTo>
                  <a:pt x="896" y="1496"/>
                </a:lnTo>
                <a:lnTo>
                  <a:pt x="917" y="1504"/>
                </a:lnTo>
                <a:lnTo>
                  <a:pt x="939" y="1511"/>
                </a:lnTo>
                <a:lnTo>
                  <a:pt x="961" y="1517"/>
                </a:lnTo>
                <a:lnTo>
                  <a:pt x="983" y="1522"/>
                </a:lnTo>
                <a:lnTo>
                  <a:pt x="1007" y="1527"/>
                </a:lnTo>
                <a:lnTo>
                  <a:pt x="1030" y="1530"/>
                </a:lnTo>
                <a:lnTo>
                  <a:pt x="1053" y="1531"/>
                </a:lnTo>
                <a:lnTo>
                  <a:pt x="1076" y="1532"/>
                </a:lnTo>
                <a:lnTo>
                  <a:pt x="1101" y="1531"/>
                </a:lnTo>
                <a:lnTo>
                  <a:pt x="1124" y="1530"/>
                </a:lnTo>
                <a:lnTo>
                  <a:pt x="1147" y="1527"/>
                </a:lnTo>
                <a:lnTo>
                  <a:pt x="1170" y="1522"/>
                </a:lnTo>
                <a:lnTo>
                  <a:pt x="1192" y="1517"/>
                </a:lnTo>
                <a:lnTo>
                  <a:pt x="1215" y="1511"/>
                </a:lnTo>
                <a:lnTo>
                  <a:pt x="1236" y="1504"/>
                </a:lnTo>
                <a:lnTo>
                  <a:pt x="1258" y="1496"/>
                </a:lnTo>
                <a:lnTo>
                  <a:pt x="1279" y="1486"/>
                </a:lnTo>
                <a:lnTo>
                  <a:pt x="1299" y="1476"/>
                </a:lnTo>
                <a:lnTo>
                  <a:pt x="1319" y="1465"/>
                </a:lnTo>
                <a:lnTo>
                  <a:pt x="1339" y="1453"/>
                </a:lnTo>
                <a:lnTo>
                  <a:pt x="1358" y="1440"/>
                </a:lnTo>
                <a:lnTo>
                  <a:pt x="1377" y="1427"/>
                </a:lnTo>
                <a:lnTo>
                  <a:pt x="1396" y="1413"/>
                </a:lnTo>
                <a:lnTo>
                  <a:pt x="1414" y="1398"/>
                </a:lnTo>
                <a:lnTo>
                  <a:pt x="1431" y="1383"/>
                </a:lnTo>
                <a:lnTo>
                  <a:pt x="1448" y="1367"/>
                </a:lnTo>
                <a:lnTo>
                  <a:pt x="1466" y="1351"/>
                </a:lnTo>
                <a:lnTo>
                  <a:pt x="1481" y="1334"/>
                </a:lnTo>
                <a:lnTo>
                  <a:pt x="1498" y="1317"/>
                </a:lnTo>
                <a:lnTo>
                  <a:pt x="1513" y="1299"/>
                </a:lnTo>
                <a:lnTo>
                  <a:pt x="1528" y="1281"/>
                </a:lnTo>
                <a:lnTo>
                  <a:pt x="1542" y="1262"/>
                </a:lnTo>
                <a:lnTo>
                  <a:pt x="1570" y="1225"/>
                </a:lnTo>
                <a:lnTo>
                  <a:pt x="1595" y="1186"/>
                </a:lnTo>
                <a:lnTo>
                  <a:pt x="1618" y="1146"/>
                </a:lnTo>
                <a:lnTo>
                  <a:pt x="1639" y="1107"/>
                </a:lnTo>
                <a:lnTo>
                  <a:pt x="1654" y="1101"/>
                </a:lnTo>
                <a:lnTo>
                  <a:pt x="1668" y="1093"/>
                </a:lnTo>
                <a:lnTo>
                  <a:pt x="1683" y="1083"/>
                </a:lnTo>
                <a:lnTo>
                  <a:pt x="1697" y="1073"/>
                </a:lnTo>
                <a:lnTo>
                  <a:pt x="1710" y="1063"/>
                </a:lnTo>
                <a:lnTo>
                  <a:pt x="1724" y="1051"/>
                </a:lnTo>
                <a:lnTo>
                  <a:pt x="1736" y="1039"/>
                </a:lnTo>
                <a:lnTo>
                  <a:pt x="1748" y="1027"/>
                </a:lnTo>
                <a:lnTo>
                  <a:pt x="1760" y="1012"/>
                </a:lnTo>
                <a:lnTo>
                  <a:pt x="1771" y="999"/>
                </a:lnTo>
                <a:lnTo>
                  <a:pt x="1782" y="985"/>
                </a:lnTo>
                <a:lnTo>
                  <a:pt x="1791" y="971"/>
                </a:lnTo>
                <a:lnTo>
                  <a:pt x="1800" y="957"/>
                </a:lnTo>
                <a:lnTo>
                  <a:pt x="1809" y="943"/>
                </a:lnTo>
                <a:lnTo>
                  <a:pt x="1817" y="928"/>
                </a:lnTo>
                <a:lnTo>
                  <a:pt x="1822" y="915"/>
                </a:lnTo>
                <a:lnTo>
                  <a:pt x="1831" y="893"/>
                </a:lnTo>
                <a:lnTo>
                  <a:pt x="1838" y="871"/>
                </a:lnTo>
                <a:lnTo>
                  <a:pt x="1843" y="849"/>
                </a:lnTo>
                <a:lnTo>
                  <a:pt x="1846" y="827"/>
                </a:lnTo>
                <a:lnTo>
                  <a:pt x="1849" y="804"/>
                </a:lnTo>
                <a:lnTo>
                  <a:pt x="1849" y="782"/>
                </a:lnTo>
                <a:lnTo>
                  <a:pt x="1848" y="761"/>
                </a:lnTo>
                <a:lnTo>
                  <a:pt x="1843" y="740"/>
                </a:lnTo>
                <a:lnTo>
                  <a:pt x="1841" y="729"/>
                </a:lnTo>
                <a:lnTo>
                  <a:pt x="1838" y="718"/>
                </a:lnTo>
                <a:lnTo>
                  <a:pt x="1834" y="707"/>
                </a:lnTo>
                <a:lnTo>
                  <a:pt x="1830" y="697"/>
                </a:lnTo>
                <a:lnTo>
                  <a:pt x="1825" y="687"/>
                </a:lnTo>
                <a:lnTo>
                  <a:pt x="1820" y="678"/>
                </a:lnTo>
                <a:lnTo>
                  <a:pt x="1814" y="668"/>
                </a:lnTo>
                <a:lnTo>
                  <a:pt x="1808" y="661"/>
                </a:lnTo>
                <a:lnTo>
                  <a:pt x="1802" y="652"/>
                </a:lnTo>
                <a:lnTo>
                  <a:pt x="1794" y="644"/>
                </a:lnTo>
                <a:lnTo>
                  <a:pt x="1788" y="637"/>
                </a:lnTo>
                <a:lnTo>
                  <a:pt x="1780" y="631"/>
                </a:lnTo>
                <a:lnTo>
                  <a:pt x="1771" y="624"/>
                </a:lnTo>
                <a:lnTo>
                  <a:pt x="1762" y="619"/>
                </a:lnTo>
                <a:lnTo>
                  <a:pt x="1753" y="614"/>
                </a:lnTo>
                <a:lnTo>
                  <a:pt x="1745" y="610"/>
                </a:lnTo>
                <a:lnTo>
                  <a:pt x="1740" y="576"/>
                </a:lnTo>
                <a:lnTo>
                  <a:pt x="1735" y="546"/>
                </a:lnTo>
                <a:lnTo>
                  <a:pt x="1728" y="515"/>
                </a:lnTo>
                <a:lnTo>
                  <a:pt x="1720" y="484"/>
                </a:lnTo>
                <a:lnTo>
                  <a:pt x="1710" y="454"/>
                </a:lnTo>
                <a:lnTo>
                  <a:pt x="1699" y="425"/>
                </a:lnTo>
                <a:lnTo>
                  <a:pt x="1687" y="396"/>
                </a:lnTo>
                <a:lnTo>
                  <a:pt x="1674" y="369"/>
                </a:lnTo>
                <a:lnTo>
                  <a:pt x="1659" y="341"/>
                </a:lnTo>
                <a:lnTo>
                  <a:pt x="1644" y="314"/>
                </a:lnTo>
                <a:lnTo>
                  <a:pt x="1627" y="289"/>
                </a:lnTo>
                <a:lnTo>
                  <a:pt x="1609" y="265"/>
                </a:lnTo>
                <a:lnTo>
                  <a:pt x="1590" y="240"/>
                </a:lnTo>
                <a:lnTo>
                  <a:pt x="1570" y="218"/>
                </a:lnTo>
                <a:lnTo>
                  <a:pt x="1549" y="196"/>
                </a:lnTo>
                <a:lnTo>
                  <a:pt x="1528" y="175"/>
                </a:lnTo>
                <a:lnTo>
                  <a:pt x="1504" y="155"/>
                </a:lnTo>
                <a:lnTo>
                  <a:pt x="1481" y="136"/>
                </a:lnTo>
                <a:lnTo>
                  <a:pt x="1456" y="118"/>
                </a:lnTo>
                <a:lnTo>
                  <a:pt x="1431" y="102"/>
                </a:lnTo>
                <a:lnTo>
                  <a:pt x="1405" y="86"/>
                </a:lnTo>
                <a:lnTo>
                  <a:pt x="1378" y="71"/>
                </a:lnTo>
                <a:lnTo>
                  <a:pt x="1351" y="59"/>
                </a:lnTo>
                <a:lnTo>
                  <a:pt x="1322" y="47"/>
                </a:lnTo>
                <a:lnTo>
                  <a:pt x="1293" y="36"/>
                </a:lnTo>
                <a:lnTo>
                  <a:pt x="1264" y="27"/>
                </a:lnTo>
                <a:lnTo>
                  <a:pt x="1234" y="18"/>
                </a:lnTo>
                <a:lnTo>
                  <a:pt x="1203" y="11"/>
                </a:lnTo>
                <a:lnTo>
                  <a:pt x="1173" y="7"/>
                </a:lnTo>
                <a:lnTo>
                  <a:pt x="1140" y="2"/>
                </a:lnTo>
                <a:lnTo>
                  <a:pt x="1109" y="0"/>
                </a:lnTo>
                <a:lnTo>
                  <a:pt x="1076" y="0"/>
                </a:lnTo>
                <a:close/>
                <a:moveTo>
                  <a:pt x="1076" y="1407"/>
                </a:moveTo>
                <a:lnTo>
                  <a:pt x="1076" y="1407"/>
                </a:lnTo>
                <a:lnTo>
                  <a:pt x="1057" y="1407"/>
                </a:lnTo>
                <a:lnTo>
                  <a:pt x="1039" y="1405"/>
                </a:lnTo>
                <a:lnTo>
                  <a:pt x="1020" y="1403"/>
                </a:lnTo>
                <a:lnTo>
                  <a:pt x="1001" y="1398"/>
                </a:lnTo>
                <a:lnTo>
                  <a:pt x="982" y="1394"/>
                </a:lnTo>
                <a:lnTo>
                  <a:pt x="964" y="1388"/>
                </a:lnTo>
                <a:lnTo>
                  <a:pt x="947" y="1382"/>
                </a:lnTo>
                <a:lnTo>
                  <a:pt x="929" y="1374"/>
                </a:lnTo>
                <a:lnTo>
                  <a:pt x="912" y="1365"/>
                </a:lnTo>
                <a:lnTo>
                  <a:pt x="895" y="1356"/>
                </a:lnTo>
                <a:lnTo>
                  <a:pt x="878" y="1346"/>
                </a:lnTo>
                <a:lnTo>
                  <a:pt x="863" y="1336"/>
                </a:lnTo>
                <a:lnTo>
                  <a:pt x="846" y="1324"/>
                </a:lnTo>
                <a:lnTo>
                  <a:pt x="831" y="1313"/>
                </a:lnTo>
                <a:lnTo>
                  <a:pt x="815" y="1300"/>
                </a:lnTo>
                <a:lnTo>
                  <a:pt x="801" y="1287"/>
                </a:lnTo>
                <a:lnTo>
                  <a:pt x="786" y="1273"/>
                </a:lnTo>
                <a:lnTo>
                  <a:pt x="772" y="1259"/>
                </a:lnTo>
                <a:lnTo>
                  <a:pt x="758" y="1245"/>
                </a:lnTo>
                <a:lnTo>
                  <a:pt x="744" y="1229"/>
                </a:lnTo>
                <a:lnTo>
                  <a:pt x="719" y="1198"/>
                </a:lnTo>
                <a:lnTo>
                  <a:pt x="694" y="1166"/>
                </a:lnTo>
                <a:lnTo>
                  <a:pt x="672" y="1132"/>
                </a:lnTo>
                <a:lnTo>
                  <a:pt x="651" y="1099"/>
                </a:lnTo>
                <a:lnTo>
                  <a:pt x="631" y="1063"/>
                </a:lnTo>
                <a:lnTo>
                  <a:pt x="615" y="1029"/>
                </a:lnTo>
                <a:lnTo>
                  <a:pt x="602" y="1002"/>
                </a:lnTo>
                <a:lnTo>
                  <a:pt x="572" y="996"/>
                </a:lnTo>
                <a:lnTo>
                  <a:pt x="565" y="994"/>
                </a:lnTo>
                <a:lnTo>
                  <a:pt x="557" y="990"/>
                </a:lnTo>
                <a:lnTo>
                  <a:pt x="550" y="986"/>
                </a:lnTo>
                <a:lnTo>
                  <a:pt x="541" y="980"/>
                </a:lnTo>
                <a:lnTo>
                  <a:pt x="532" y="975"/>
                </a:lnTo>
                <a:lnTo>
                  <a:pt x="523" y="968"/>
                </a:lnTo>
                <a:lnTo>
                  <a:pt x="514" y="960"/>
                </a:lnTo>
                <a:lnTo>
                  <a:pt x="505" y="952"/>
                </a:lnTo>
                <a:lnTo>
                  <a:pt x="488" y="933"/>
                </a:lnTo>
                <a:lnTo>
                  <a:pt x="472" y="912"/>
                </a:lnTo>
                <a:lnTo>
                  <a:pt x="464" y="901"/>
                </a:lnTo>
                <a:lnTo>
                  <a:pt x="457" y="888"/>
                </a:lnTo>
                <a:lnTo>
                  <a:pt x="451" y="876"/>
                </a:lnTo>
                <a:lnTo>
                  <a:pt x="446" y="864"/>
                </a:lnTo>
                <a:lnTo>
                  <a:pt x="440" y="852"/>
                </a:lnTo>
                <a:lnTo>
                  <a:pt x="436" y="839"/>
                </a:lnTo>
                <a:lnTo>
                  <a:pt x="433" y="827"/>
                </a:lnTo>
                <a:lnTo>
                  <a:pt x="431" y="813"/>
                </a:lnTo>
                <a:lnTo>
                  <a:pt x="429" y="801"/>
                </a:lnTo>
                <a:lnTo>
                  <a:pt x="429" y="789"/>
                </a:lnTo>
                <a:lnTo>
                  <a:pt x="430" y="777"/>
                </a:lnTo>
                <a:lnTo>
                  <a:pt x="432" y="766"/>
                </a:lnTo>
                <a:lnTo>
                  <a:pt x="434" y="755"/>
                </a:lnTo>
                <a:lnTo>
                  <a:pt x="440" y="742"/>
                </a:lnTo>
                <a:lnTo>
                  <a:pt x="443" y="737"/>
                </a:lnTo>
                <a:lnTo>
                  <a:pt x="448" y="731"/>
                </a:lnTo>
                <a:lnTo>
                  <a:pt x="453" y="727"/>
                </a:lnTo>
                <a:lnTo>
                  <a:pt x="460" y="723"/>
                </a:lnTo>
                <a:lnTo>
                  <a:pt x="463" y="721"/>
                </a:lnTo>
                <a:lnTo>
                  <a:pt x="471" y="720"/>
                </a:lnTo>
                <a:lnTo>
                  <a:pt x="527" y="717"/>
                </a:lnTo>
                <a:lnTo>
                  <a:pt x="530" y="661"/>
                </a:lnTo>
                <a:lnTo>
                  <a:pt x="532" y="635"/>
                </a:lnTo>
                <a:lnTo>
                  <a:pt x="534" y="610"/>
                </a:lnTo>
                <a:lnTo>
                  <a:pt x="537" y="584"/>
                </a:lnTo>
                <a:lnTo>
                  <a:pt x="543" y="560"/>
                </a:lnTo>
                <a:lnTo>
                  <a:pt x="548" y="536"/>
                </a:lnTo>
                <a:lnTo>
                  <a:pt x="555" y="512"/>
                </a:lnTo>
                <a:lnTo>
                  <a:pt x="564" y="489"/>
                </a:lnTo>
                <a:lnTo>
                  <a:pt x="573" y="466"/>
                </a:lnTo>
                <a:lnTo>
                  <a:pt x="1581" y="466"/>
                </a:lnTo>
                <a:lnTo>
                  <a:pt x="1590" y="489"/>
                </a:lnTo>
                <a:lnTo>
                  <a:pt x="1597" y="512"/>
                </a:lnTo>
                <a:lnTo>
                  <a:pt x="1604" y="536"/>
                </a:lnTo>
                <a:lnTo>
                  <a:pt x="1611" y="560"/>
                </a:lnTo>
                <a:lnTo>
                  <a:pt x="1615" y="584"/>
                </a:lnTo>
                <a:lnTo>
                  <a:pt x="1620" y="610"/>
                </a:lnTo>
                <a:lnTo>
                  <a:pt x="1622" y="635"/>
                </a:lnTo>
                <a:lnTo>
                  <a:pt x="1623" y="661"/>
                </a:lnTo>
                <a:lnTo>
                  <a:pt x="1625" y="717"/>
                </a:lnTo>
                <a:lnTo>
                  <a:pt x="1682" y="720"/>
                </a:lnTo>
                <a:lnTo>
                  <a:pt x="1689" y="721"/>
                </a:lnTo>
                <a:lnTo>
                  <a:pt x="1694" y="723"/>
                </a:lnTo>
                <a:lnTo>
                  <a:pt x="1700" y="727"/>
                </a:lnTo>
                <a:lnTo>
                  <a:pt x="1705" y="731"/>
                </a:lnTo>
                <a:lnTo>
                  <a:pt x="1709" y="737"/>
                </a:lnTo>
                <a:lnTo>
                  <a:pt x="1714" y="742"/>
                </a:lnTo>
                <a:lnTo>
                  <a:pt x="1718" y="755"/>
                </a:lnTo>
                <a:lnTo>
                  <a:pt x="1721" y="766"/>
                </a:lnTo>
                <a:lnTo>
                  <a:pt x="1724" y="777"/>
                </a:lnTo>
                <a:lnTo>
                  <a:pt x="1724" y="789"/>
                </a:lnTo>
                <a:lnTo>
                  <a:pt x="1724" y="801"/>
                </a:lnTo>
                <a:lnTo>
                  <a:pt x="1722" y="813"/>
                </a:lnTo>
                <a:lnTo>
                  <a:pt x="1720" y="827"/>
                </a:lnTo>
                <a:lnTo>
                  <a:pt x="1717" y="839"/>
                </a:lnTo>
                <a:lnTo>
                  <a:pt x="1714" y="852"/>
                </a:lnTo>
                <a:lnTo>
                  <a:pt x="1708" y="864"/>
                </a:lnTo>
                <a:lnTo>
                  <a:pt x="1703" y="876"/>
                </a:lnTo>
                <a:lnTo>
                  <a:pt x="1696" y="888"/>
                </a:lnTo>
                <a:lnTo>
                  <a:pt x="1689" y="901"/>
                </a:lnTo>
                <a:lnTo>
                  <a:pt x="1682" y="912"/>
                </a:lnTo>
                <a:lnTo>
                  <a:pt x="1665" y="933"/>
                </a:lnTo>
                <a:lnTo>
                  <a:pt x="1648" y="952"/>
                </a:lnTo>
                <a:lnTo>
                  <a:pt x="1638" y="960"/>
                </a:lnTo>
                <a:lnTo>
                  <a:pt x="1630" y="968"/>
                </a:lnTo>
                <a:lnTo>
                  <a:pt x="1621" y="975"/>
                </a:lnTo>
                <a:lnTo>
                  <a:pt x="1613" y="980"/>
                </a:lnTo>
                <a:lnTo>
                  <a:pt x="1604" y="986"/>
                </a:lnTo>
                <a:lnTo>
                  <a:pt x="1596" y="990"/>
                </a:lnTo>
                <a:lnTo>
                  <a:pt x="1589" y="994"/>
                </a:lnTo>
                <a:lnTo>
                  <a:pt x="1581" y="996"/>
                </a:lnTo>
                <a:lnTo>
                  <a:pt x="1552" y="1002"/>
                </a:lnTo>
                <a:lnTo>
                  <a:pt x="1539" y="1029"/>
                </a:lnTo>
                <a:lnTo>
                  <a:pt x="1521" y="1063"/>
                </a:lnTo>
                <a:lnTo>
                  <a:pt x="1502" y="1099"/>
                </a:lnTo>
                <a:lnTo>
                  <a:pt x="1481" y="1132"/>
                </a:lnTo>
                <a:lnTo>
                  <a:pt x="1459" y="1166"/>
                </a:lnTo>
                <a:lnTo>
                  <a:pt x="1435" y="1198"/>
                </a:lnTo>
                <a:lnTo>
                  <a:pt x="1409" y="1229"/>
                </a:lnTo>
                <a:lnTo>
                  <a:pt x="1395" y="1245"/>
                </a:lnTo>
                <a:lnTo>
                  <a:pt x="1382" y="1259"/>
                </a:lnTo>
                <a:lnTo>
                  <a:pt x="1367" y="1273"/>
                </a:lnTo>
                <a:lnTo>
                  <a:pt x="1353" y="1287"/>
                </a:lnTo>
                <a:lnTo>
                  <a:pt x="1337" y="1300"/>
                </a:lnTo>
                <a:lnTo>
                  <a:pt x="1323" y="1313"/>
                </a:lnTo>
                <a:lnTo>
                  <a:pt x="1306" y="1324"/>
                </a:lnTo>
                <a:lnTo>
                  <a:pt x="1291" y="1336"/>
                </a:lnTo>
                <a:lnTo>
                  <a:pt x="1274" y="1346"/>
                </a:lnTo>
                <a:lnTo>
                  <a:pt x="1258" y="1356"/>
                </a:lnTo>
                <a:lnTo>
                  <a:pt x="1241" y="1365"/>
                </a:lnTo>
                <a:lnTo>
                  <a:pt x="1225" y="1374"/>
                </a:lnTo>
                <a:lnTo>
                  <a:pt x="1207" y="1382"/>
                </a:lnTo>
                <a:lnTo>
                  <a:pt x="1189" y="1388"/>
                </a:lnTo>
                <a:lnTo>
                  <a:pt x="1170" y="1394"/>
                </a:lnTo>
                <a:lnTo>
                  <a:pt x="1153" y="1398"/>
                </a:lnTo>
                <a:lnTo>
                  <a:pt x="1134" y="1403"/>
                </a:lnTo>
                <a:lnTo>
                  <a:pt x="1115" y="1405"/>
                </a:lnTo>
                <a:lnTo>
                  <a:pt x="1096" y="1407"/>
                </a:lnTo>
                <a:lnTo>
                  <a:pt x="1076" y="1407"/>
                </a:lnTo>
                <a:close/>
                <a:moveTo>
                  <a:pt x="1570" y="1562"/>
                </a:moveTo>
                <a:lnTo>
                  <a:pt x="1319" y="2496"/>
                </a:lnTo>
                <a:lnTo>
                  <a:pt x="1217" y="2496"/>
                </a:lnTo>
                <a:lnTo>
                  <a:pt x="1159" y="1755"/>
                </a:lnTo>
                <a:lnTo>
                  <a:pt x="1158" y="1747"/>
                </a:lnTo>
                <a:lnTo>
                  <a:pt x="1157" y="1739"/>
                </a:lnTo>
                <a:lnTo>
                  <a:pt x="1155" y="1731"/>
                </a:lnTo>
                <a:lnTo>
                  <a:pt x="1151" y="1725"/>
                </a:lnTo>
                <a:lnTo>
                  <a:pt x="1148" y="1717"/>
                </a:lnTo>
                <a:lnTo>
                  <a:pt x="1144" y="1712"/>
                </a:lnTo>
                <a:lnTo>
                  <a:pt x="1138" y="1705"/>
                </a:lnTo>
                <a:lnTo>
                  <a:pt x="1133" y="1700"/>
                </a:lnTo>
                <a:lnTo>
                  <a:pt x="1127" y="1695"/>
                </a:lnTo>
                <a:lnTo>
                  <a:pt x="1122" y="1691"/>
                </a:lnTo>
                <a:lnTo>
                  <a:pt x="1115" y="1687"/>
                </a:lnTo>
                <a:lnTo>
                  <a:pt x="1107" y="1684"/>
                </a:lnTo>
                <a:lnTo>
                  <a:pt x="1101" y="1682"/>
                </a:lnTo>
                <a:lnTo>
                  <a:pt x="1093" y="1679"/>
                </a:lnTo>
                <a:lnTo>
                  <a:pt x="1085" y="1678"/>
                </a:lnTo>
                <a:lnTo>
                  <a:pt x="1076" y="1677"/>
                </a:lnTo>
                <a:lnTo>
                  <a:pt x="1068" y="1678"/>
                </a:lnTo>
                <a:lnTo>
                  <a:pt x="1061" y="1679"/>
                </a:lnTo>
                <a:lnTo>
                  <a:pt x="1053" y="1682"/>
                </a:lnTo>
                <a:lnTo>
                  <a:pt x="1045" y="1684"/>
                </a:lnTo>
                <a:lnTo>
                  <a:pt x="1039" y="1687"/>
                </a:lnTo>
                <a:lnTo>
                  <a:pt x="1032" y="1691"/>
                </a:lnTo>
                <a:lnTo>
                  <a:pt x="1025" y="1695"/>
                </a:lnTo>
                <a:lnTo>
                  <a:pt x="1020" y="1700"/>
                </a:lnTo>
                <a:lnTo>
                  <a:pt x="1014" y="1705"/>
                </a:lnTo>
                <a:lnTo>
                  <a:pt x="1010" y="1712"/>
                </a:lnTo>
                <a:lnTo>
                  <a:pt x="1005" y="1717"/>
                </a:lnTo>
                <a:lnTo>
                  <a:pt x="1002" y="1725"/>
                </a:lnTo>
                <a:lnTo>
                  <a:pt x="999" y="1731"/>
                </a:lnTo>
                <a:lnTo>
                  <a:pt x="997" y="1739"/>
                </a:lnTo>
                <a:lnTo>
                  <a:pt x="994" y="1747"/>
                </a:lnTo>
                <a:lnTo>
                  <a:pt x="993" y="1755"/>
                </a:lnTo>
                <a:lnTo>
                  <a:pt x="937" y="2496"/>
                </a:lnTo>
                <a:lnTo>
                  <a:pt x="835" y="2496"/>
                </a:lnTo>
                <a:lnTo>
                  <a:pt x="584" y="1562"/>
                </a:lnTo>
                <a:lnTo>
                  <a:pt x="553" y="1571"/>
                </a:lnTo>
                <a:lnTo>
                  <a:pt x="522" y="1581"/>
                </a:lnTo>
                <a:lnTo>
                  <a:pt x="492" y="1592"/>
                </a:lnTo>
                <a:lnTo>
                  <a:pt x="463" y="1604"/>
                </a:lnTo>
                <a:lnTo>
                  <a:pt x="434" y="1617"/>
                </a:lnTo>
                <a:lnTo>
                  <a:pt x="406" y="1632"/>
                </a:lnTo>
                <a:lnTo>
                  <a:pt x="378" y="1648"/>
                </a:lnTo>
                <a:lnTo>
                  <a:pt x="351" y="1665"/>
                </a:lnTo>
                <a:lnTo>
                  <a:pt x="325" y="1683"/>
                </a:lnTo>
                <a:lnTo>
                  <a:pt x="299" y="1702"/>
                </a:lnTo>
                <a:lnTo>
                  <a:pt x="275" y="1721"/>
                </a:lnTo>
                <a:lnTo>
                  <a:pt x="252" y="1742"/>
                </a:lnTo>
                <a:lnTo>
                  <a:pt x="229" y="1764"/>
                </a:lnTo>
                <a:lnTo>
                  <a:pt x="208" y="1787"/>
                </a:lnTo>
                <a:lnTo>
                  <a:pt x="187" y="1810"/>
                </a:lnTo>
                <a:lnTo>
                  <a:pt x="166" y="1834"/>
                </a:lnTo>
                <a:lnTo>
                  <a:pt x="147" y="1859"/>
                </a:lnTo>
                <a:lnTo>
                  <a:pt x="129" y="1885"/>
                </a:lnTo>
                <a:lnTo>
                  <a:pt x="112" y="1912"/>
                </a:lnTo>
                <a:lnTo>
                  <a:pt x="96" y="1939"/>
                </a:lnTo>
                <a:lnTo>
                  <a:pt x="81" y="1967"/>
                </a:lnTo>
                <a:lnTo>
                  <a:pt x="67" y="1996"/>
                </a:lnTo>
                <a:lnTo>
                  <a:pt x="55" y="2025"/>
                </a:lnTo>
                <a:lnTo>
                  <a:pt x="44" y="2054"/>
                </a:lnTo>
                <a:lnTo>
                  <a:pt x="34" y="2085"/>
                </a:lnTo>
                <a:lnTo>
                  <a:pt x="25" y="2116"/>
                </a:lnTo>
                <a:lnTo>
                  <a:pt x="17" y="2147"/>
                </a:lnTo>
                <a:lnTo>
                  <a:pt x="11" y="2179"/>
                </a:lnTo>
                <a:lnTo>
                  <a:pt x="6" y="2213"/>
                </a:lnTo>
                <a:lnTo>
                  <a:pt x="2" y="2245"/>
                </a:lnTo>
                <a:lnTo>
                  <a:pt x="0" y="2278"/>
                </a:lnTo>
                <a:lnTo>
                  <a:pt x="0" y="2312"/>
                </a:lnTo>
                <a:lnTo>
                  <a:pt x="0" y="2924"/>
                </a:lnTo>
                <a:lnTo>
                  <a:pt x="2154" y="2924"/>
                </a:lnTo>
                <a:lnTo>
                  <a:pt x="2154" y="2312"/>
                </a:lnTo>
                <a:lnTo>
                  <a:pt x="2153" y="2278"/>
                </a:lnTo>
                <a:lnTo>
                  <a:pt x="2151" y="2245"/>
                </a:lnTo>
                <a:lnTo>
                  <a:pt x="2147" y="2213"/>
                </a:lnTo>
                <a:lnTo>
                  <a:pt x="2143" y="2179"/>
                </a:lnTo>
                <a:lnTo>
                  <a:pt x="2136" y="2147"/>
                </a:lnTo>
                <a:lnTo>
                  <a:pt x="2129" y="2116"/>
                </a:lnTo>
                <a:lnTo>
                  <a:pt x="2120" y="2085"/>
                </a:lnTo>
                <a:lnTo>
                  <a:pt x="2110" y="2054"/>
                </a:lnTo>
                <a:lnTo>
                  <a:pt x="2099" y="2025"/>
                </a:lnTo>
                <a:lnTo>
                  <a:pt x="2085" y="1996"/>
                </a:lnTo>
                <a:lnTo>
                  <a:pt x="2072" y="1967"/>
                </a:lnTo>
                <a:lnTo>
                  <a:pt x="2058" y="1939"/>
                </a:lnTo>
                <a:lnTo>
                  <a:pt x="2041" y="1912"/>
                </a:lnTo>
                <a:lnTo>
                  <a:pt x="2025" y="1885"/>
                </a:lnTo>
                <a:lnTo>
                  <a:pt x="2006" y="1859"/>
                </a:lnTo>
                <a:lnTo>
                  <a:pt x="1987" y="1834"/>
                </a:lnTo>
                <a:lnTo>
                  <a:pt x="1967" y="1810"/>
                </a:lnTo>
                <a:lnTo>
                  <a:pt x="1946" y="1787"/>
                </a:lnTo>
                <a:lnTo>
                  <a:pt x="1924" y="1764"/>
                </a:lnTo>
                <a:lnTo>
                  <a:pt x="1902" y="1742"/>
                </a:lnTo>
                <a:lnTo>
                  <a:pt x="1877" y="1721"/>
                </a:lnTo>
                <a:lnTo>
                  <a:pt x="1853" y="1702"/>
                </a:lnTo>
                <a:lnTo>
                  <a:pt x="1828" y="1683"/>
                </a:lnTo>
                <a:lnTo>
                  <a:pt x="1802" y="1665"/>
                </a:lnTo>
                <a:lnTo>
                  <a:pt x="1776" y="1648"/>
                </a:lnTo>
                <a:lnTo>
                  <a:pt x="1748" y="1632"/>
                </a:lnTo>
                <a:lnTo>
                  <a:pt x="1719" y="1617"/>
                </a:lnTo>
                <a:lnTo>
                  <a:pt x="1690" y="1604"/>
                </a:lnTo>
                <a:lnTo>
                  <a:pt x="1661" y="1592"/>
                </a:lnTo>
                <a:lnTo>
                  <a:pt x="1631" y="1581"/>
                </a:lnTo>
                <a:lnTo>
                  <a:pt x="1601" y="1571"/>
                </a:lnTo>
                <a:lnTo>
                  <a:pt x="1570" y="156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0" name="Freeform 8"/>
          <p:cNvSpPr>
            <a:spLocks noEditPoints="1"/>
          </p:cNvSpPr>
          <p:nvPr userDrawn="1"/>
        </p:nvSpPr>
        <p:spPr bwMode="auto">
          <a:xfrm>
            <a:off x="7180338" y="1364548"/>
            <a:ext cx="379692" cy="308755"/>
          </a:xfrm>
          <a:custGeom>
            <a:avLst/>
            <a:gdLst/>
            <a:ahLst/>
            <a:cxnLst>
              <a:cxn ang="0">
                <a:pos x="2792" y="568"/>
              </a:cxn>
              <a:cxn ang="0">
                <a:pos x="2529" y="820"/>
              </a:cxn>
              <a:cxn ang="0">
                <a:pos x="2339" y="1206"/>
              </a:cxn>
              <a:cxn ang="0">
                <a:pos x="2540" y="1358"/>
              </a:cxn>
              <a:cxn ang="0">
                <a:pos x="2815" y="1600"/>
              </a:cxn>
              <a:cxn ang="0">
                <a:pos x="3181" y="1622"/>
              </a:cxn>
              <a:cxn ang="0">
                <a:pos x="3430" y="1658"/>
              </a:cxn>
              <a:cxn ang="0">
                <a:pos x="3568" y="1252"/>
              </a:cxn>
              <a:cxn ang="0">
                <a:pos x="3560" y="884"/>
              </a:cxn>
              <a:cxn ang="0">
                <a:pos x="3329" y="601"/>
              </a:cxn>
              <a:cxn ang="0">
                <a:pos x="3158" y="529"/>
              </a:cxn>
              <a:cxn ang="0">
                <a:pos x="2952" y="1383"/>
              </a:cxn>
              <a:cxn ang="0">
                <a:pos x="2842" y="1330"/>
              </a:cxn>
              <a:cxn ang="0">
                <a:pos x="2762" y="1242"/>
              </a:cxn>
              <a:cxn ang="0">
                <a:pos x="2721" y="1127"/>
              </a:cxn>
              <a:cxn ang="0">
                <a:pos x="2726" y="1001"/>
              </a:cxn>
              <a:cxn ang="0">
                <a:pos x="2779" y="891"/>
              </a:cxn>
              <a:cxn ang="0">
                <a:pos x="2868" y="810"/>
              </a:cxn>
              <a:cxn ang="0">
                <a:pos x="2983" y="768"/>
              </a:cxn>
              <a:cxn ang="0">
                <a:pos x="3109" y="775"/>
              </a:cxn>
              <a:cxn ang="0">
                <a:pos x="3219" y="827"/>
              </a:cxn>
              <a:cxn ang="0">
                <a:pos x="3299" y="916"/>
              </a:cxn>
              <a:cxn ang="0">
                <a:pos x="3341" y="1032"/>
              </a:cxn>
              <a:cxn ang="0">
                <a:pos x="3335" y="1158"/>
              </a:cxn>
              <a:cxn ang="0">
                <a:pos x="3283" y="1267"/>
              </a:cxn>
              <a:cxn ang="0">
                <a:pos x="3193" y="1348"/>
              </a:cxn>
              <a:cxn ang="0">
                <a:pos x="3079" y="1390"/>
              </a:cxn>
              <a:cxn ang="0">
                <a:pos x="146" y="10"/>
              </a:cxn>
              <a:cxn ang="0">
                <a:pos x="25" y="110"/>
              </a:cxn>
              <a:cxn ang="0">
                <a:pos x="4" y="2281"/>
              </a:cxn>
              <a:cxn ang="0">
                <a:pos x="91" y="2412"/>
              </a:cxn>
              <a:cxn ang="0">
                <a:pos x="2995" y="2446"/>
              </a:cxn>
              <a:cxn ang="0">
                <a:pos x="3134" y="2371"/>
              </a:cxn>
              <a:cxn ang="0">
                <a:pos x="3182" y="1877"/>
              </a:cxn>
              <a:cxn ang="0">
                <a:pos x="3046" y="120"/>
              </a:cxn>
              <a:cxn ang="0">
                <a:pos x="3178" y="168"/>
              </a:cxn>
              <a:cxn ang="0">
                <a:pos x="3090" y="36"/>
              </a:cxn>
              <a:cxn ang="0">
                <a:pos x="1591" y="2355"/>
              </a:cxn>
              <a:cxn ang="0">
                <a:pos x="1510" y="2321"/>
              </a:cxn>
              <a:cxn ang="0">
                <a:pos x="1476" y="2240"/>
              </a:cxn>
              <a:cxn ang="0">
                <a:pos x="1510" y="2158"/>
              </a:cxn>
              <a:cxn ang="0">
                <a:pos x="1591" y="2125"/>
              </a:cxn>
              <a:cxn ang="0">
                <a:pos x="1673" y="2158"/>
              </a:cxn>
              <a:cxn ang="0">
                <a:pos x="1707" y="2240"/>
              </a:cxn>
              <a:cxn ang="0">
                <a:pos x="1673" y="2321"/>
              </a:cxn>
              <a:cxn ang="0">
                <a:pos x="1591" y="2355"/>
              </a:cxn>
              <a:cxn ang="0">
                <a:pos x="1040" y="2798"/>
              </a:cxn>
              <a:cxn ang="0">
                <a:pos x="912" y="2860"/>
              </a:cxn>
              <a:cxn ang="0">
                <a:pos x="852" y="2934"/>
              </a:cxn>
              <a:cxn ang="0">
                <a:pos x="2344" y="3024"/>
              </a:cxn>
              <a:cxn ang="0">
                <a:pos x="2324" y="2924"/>
              </a:cxn>
              <a:cxn ang="0">
                <a:pos x="2258" y="2852"/>
              </a:cxn>
              <a:cxn ang="0">
                <a:pos x="2110" y="2791"/>
              </a:cxn>
              <a:cxn ang="0">
                <a:pos x="1979" y="1605"/>
              </a:cxn>
              <a:cxn ang="0">
                <a:pos x="1814" y="609"/>
              </a:cxn>
              <a:cxn ang="0">
                <a:pos x="1814" y="1223"/>
              </a:cxn>
              <a:cxn ang="0">
                <a:pos x="981" y="609"/>
              </a:cxn>
              <a:cxn ang="0">
                <a:pos x="801" y="1222"/>
              </a:cxn>
              <a:cxn ang="0">
                <a:pos x="801" y="1047"/>
              </a:cxn>
            </a:cxnLst>
            <a:rect l="0" t="0" r="r" b="b"/>
            <a:pathLst>
              <a:path w="3722" h="3024">
                <a:moveTo>
                  <a:pt x="3158" y="388"/>
                </a:moveTo>
                <a:lnTo>
                  <a:pt x="2903" y="388"/>
                </a:lnTo>
                <a:lnTo>
                  <a:pt x="2903" y="529"/>
                </a:lnTo>
                <a:lnTo>
                  <a:pt x="2881" y="536"/>
                </a:lnTo>
                <a:lnTo>
                  <a:pt x="2858" y="543"/>
                </a:lnTo>
                <a:lnTo>
                  <a:pt x="2836" y="549"/>
                </a:lnTo>
                <a:lnTo>
                  <a:pt x="2815" y="558"/>
                </a:lnTo>
                <a:lnTo>
                  <a:pt x="2792" y="568"/>
                </a:lnTo>
                <a:lnTo>
                  <a:pt x="2771" y="578"/>
                </a:lnTo>
                <a:lnTo>
                  <a:pt x="2752" y="589"/>
                </a:lnTo>
                <a:lnTo>
                  <a:pt x="2732" y="601"/>
                </a:lnTo>
                <a:lnTo>
                  <a:pt x="2632" y="501"/>
                </a:lnTo>
                <a:lnTo>
                  <a:pt x="2452" y="680"/>
                </a:lnTo>
                <a:lnTo>
                  <a:pt x="2552" y="780"/>
                </a:lnTo>
                <a:lnTo>
                  <a:pt x="2540" y="800"/>
                </a:lnTo>
                <a:lnTo>
                  <a:pt x="2529" y="820"/>
                </a:lnTo>
                <a:lnTo>
                  <a:pt x="2519" y="841"/>
                </a:lnTo>
                <a:lnTo>
                  <a:pt x="2509" y="862"/>
                </a:lnTo>
                <a:lnTo>
                  <a:pt x="2501" y="884"/>
                </a:lnTo>
                <a:lnTo>
                  <a:pt x="2494" y="907"/>
                </a:lnTo>
                <a:lnTo>
                  <a:pt x="2487" y="929"/>
                </a:lnTo>
                <a:lnTo>
                  <a:pt x="2480" y="952"/>
                </a:lnTo>
                <a:lnTo>
                  <a:pt x="2339" y="952"/>
                </a:lnTo>
                <a:lnTo>
                  <a:pt x="2339" y="1206"/>
                </a:lnTo>
                <a:lnTo>
                  <a:pt x="2480" y="1206"/>
                </a:lnTo>
                <a:lnTo>
                  <a:pt x="2487" y="1228"/>
                </a:lnTo>
                <a:lnTo>
                  <a:pt x="2494" y="1252"/>
                </a:lnTo>
                <a:lnTo>
                  <a:pt x="2501" y="1274"/>
                </a:lnTo>
                <a:lnTo>
                  <a:pt x="2509" y="1295"/>
                </a:lnTo>
                <a:lnTo>
                  <a:pt x="2519" y="1317"/>
                </a:lnTo>
                <a:lnTo>
                  <a:pt x="2529" y="1338"/>
                </a:lnTo>
                <a:lnTo>
                  <a:pt x="2540" y="1358"/>
                </a:lnTo>
                <a:lnTo>
                  <a:pt x="2552" y="1378"/>
                </a:lnTo>
                <a:lnTo>
                  <a:pt x="2452" y="1477"/>
                </a:lnTo>
                <a:lnTo>
                  <a:pt x="2632" y="1658"/>
                </a:lnTo>
                <a:lnTo>
                  <a:pt x="2732" y="1557"/>
                </a:lnTo>
                <a:lnTo>
                  <a:pt x="2752" y="1569"/>
                </a:lnTo>
                <a:lnTo>
                  <a:pt x="2771" y="1580"/>
                </a:lnTo>
                <a:lnTo>
                  <a:pt x="2792" y="1590"/>
                </a:lnTo>
                <a:lnTo>
                  <a:pt x="2815" y="1600"/>
                </a:lnTo>
                <a:lnTo>
                  <a:pt x="2836" y="1608"/>
                </a:lnTo>
                <a:lnTo>
                  <a:pt x="2858" y="1616"/>
                </a:lnTo>
                <a:lnTo>
                  <a:pt x="2881" y="1622"/>
                </a:lnTo>
                <a:lnTo>
                  <a:pt x="2903" y="1629"/>
                </a:lnTo>
                <a:lnTo>
                  <a:pt x="2903" y="1769"/>
                </a:lnTo>
                <a:lnTo>
                  <a:pt x="3158" y="1769"/>
                </a:lnTo>
                <a:lnTo>
                  <a:pt x="3158" y="1629"/>
                </a:lnTo>
                <a:lnTo>
                  <a:pt x="3181" y="1622"/>
                </a:lnTo>
                <a:lnTo>
                  <a:pt x="3203" y="1616"/>
                </a:lnTo>
                <a:lnTo>
                  <a:pt x="3225" y="1608"/>
                </a:lnTo>
                <a:lnTo>
                  <a:pt x="3247" y="1600"/>
                </a:lnTo>
                <a:lnTo>
                  <a:pt x="3268" y="1590"/>
                </a:lnTo>
                <a:lnTo>
                  <a:pt x="3289" y="1580"/>
                </a:lnTo>
                <a:lnTo>
                  <a:pt x="3309" y="1569"/>
                </a:lnTo>
                <a:lnTo>
                  <a:pt x="3329" y="1557"/>
                </a:lnTo>
                <a:lnTo>
                  <a:pt x="3430" y="1658"/>
                </a:lnTo>
                <a:lnTo>
                  <a:pt x="3609" y="1477"/>
                </a:lnTo>
                <a:lnTo>
                  <a:pt x="3510" y="1378"/>
                </a:lnTo>
                <a:lnTo>
                  <a:pt x="3521" y="1358"/>
                </a:lnTo>
                <a:lnTo>
                  <a:pt x="3532" y="1338"/>
                </a:lnTo>
                <a:lnTo>
                  <a:pt x="3543" y="1317"/>
                </a:lnTo>
                <a:lnTo>
                  <a:pt x="3552" y="1295"/>
                </a:lnTo>
                <a:lnTo>
                  <a:pt x="3560" y="1274"/>
                </a:lnTo>
                <a:lnTo>
                  <a:pt x="3568" y="1252"/>
                </a:lnTo>
                <a:lnTo>
                  <a:pt x="3575" y="1228"/>
                </a:lnTo>
                <a:lnTo>
                  <a:pt x="3580" y="1206"/>
                </a:lnTo>
                <a:lnTo>
                  <a:pt x="3722" y="1206"/>
                </a:lnTo>
                <a:lnTo>
                  <a:pt x="3722" y="952"/>
                </a:lnTo>
                <a:lnTo>
                  <a:pt x="3580" y="952"/>
                </a:lnTo>
                <a:lnTo>
                  <a:pt x="3575" y="929"/>
                </a:lnTo>
                <a:lnTo>
                  <a:pt x="3568" y="907"/>
                </a:lnTo>
                <a:lnTo>
                  <a:pt x="3560" y="884"/>
                </a:lnTo>
                <a:lnTo>
                  <a:pt x="3552" y="862"/>
                </a:lnTo>
                <a:lnTo>
                  <a:pt x="3543" y="841"/>
                </a:lnTo>
                <a:lnTo>
                  <a:pt x="3532" y="820"/>
                </a:lnTo>
                <a:lnTo>
                  <a:pt x="3521" y="800"/>
                </a:lnTo>
                <a:lnTo>
                  <a:pt x="3510" y="780"/>
                </a:lnTo>
                <a:lnTo>
                  <a:pt x="3609" y="680"/>
                </a:lnTo>
                <a:lnTo>
                  <a:pt x="3430" y="501"/>
                </a:lnTo>
                <a:lnTo>
                  <a:pt x="3329" y="601"/>
                </a:lnTo>
                <a:lnTo>
                  <a:pt x="3309" y="589"/>
                </a:lnTo>
                <a:lnTo>
                  <a:pt x="3289" y="578"/>
                </a:lnTo>
                <a:lnTo>
                  <a:pt x="3268" y="568"/>
                </a:lnTo>
                <a:lnTo>
                  <a:pt x="3247" y="558"/>
                </a:lnTo>
                <a:lnTo>
                  <a:pt x="3225" y="549"/>
                </a:lnTo>
                <a:lnTo>
                  <a:pt x="3203" y="543"/>
                </a:lnTo>
                <a:lnTo>
                  <a:pt x="3181" y="536"/>
                </a:lnTo>
                <a:lnTo>
                  <a:pt x="3158" y="529"/>
                </a:lnTo>
                <a:lnTo>
                  <a:pt x="3158" y="388"/>
                </a:lnTo>
                <a:close/>
                <a:moveTo>
                  <a:pt x="3030" y="1393"/>
                </a:moveTo>
                <a:lnTo>
                  <a:pt x="3030" y="1393"/>
                </a:lnTo>
                <a:lnTo>
                  <a:pt x="3015" y="1393"/>
                </a:lnTo>
                <a:lnTo>
                  <a:pt x="2998" y="1391"/>
                </a:lnTo>
                <a:lnTo>
                  <a:pt x="2983" y="1390"/>
                </a:lnTo>
                <a:lnTo>
                  <a:pt x="2967" y="1387"/>
                </a:lnTo>
                <a:lnTo>
                  <a:pt x="2952" y="1383"/>
                </a:lnTo>
                <a:lnTo>
                  <a:pt x="2937" y="1379"/>
                </a:lnTo>
                <a:lnTo>
                  <a:pt x="2923" y="1374"/>
                </a:lnTo>
                <a:lnTo>
                  <a:pt x="2909" y="1369"/>
                </a:lnTo>
                <a:lnTo>
                  <a:pt x="2894" y="1362"/>
                </a:lnTo>
                <a:lnTo>
                  <a:pt x="2881" y="1356"/>
                </a:lnTo>
                <a:lnTo>
                  <a:pt x="2868" y="1348"/>
                </a:lnTo>
                <a:lnTo>
                  <a:pt x="2854" y="1339"/>
                </a:lnTo>
                <a:lnTo>
                  <a:pt x="2842" y="1330"/>
                </a:lnTo>
                <a:lnTo>
                  <a:pt x="2831" y="1321"/>
                </a:lnTo>
                <a:lnTo>
                  <a:pt x="2819" y="1311"/>
                </a:lnTo>
                <a:lnTo>
                  <a:pt x="2808" y="1301"/>
                </a:lnTo>
                <a:lnTo>
                  <a:pt x="2798" y="1290"/>
                </a:lnTo>
                <a:lnTo>
                  <a:pt x="2788" y="1279"/>
                </a:lnTo>
                <a:lnTo>
                  <a:pt x="2779" y="1267"/>
                </a:lnTo>
                <a:lnTo>
                  <a:pt x="2770" y="1255"/>
                </a:lnTo>
                <a:lnTo>
                  <a:pt x="2762" y="1242"/>
                </a:lnTo>
                <a:lnTo>
                  <a:pt x="2755" y="1228"/>
                </a:lnTo>
                <a:lnTo>
                  <a:pt x="2747" y="1215"/>
                </a:lnTo>
                <a:lnTo>
                  <a:pt x="2742" y="1201"/>
                </a:lnTo>
                <a:lnTo>
                  <a:pt x="2736" y="1186"/>
                </a:lnTo>
                <a:lnTo>
                  <a:pt x="2731" y="1172"/>
                </a:lnTo>
                <a:lnTo>
                  <a:pt x="2726" y="1158"/>
                </a:lnTo>
                <a:lnTo>
                  <a:pt x="2723" y="1142"/>
                </a:lnTo>
                <a:lnTo>
                  <a:pt x="2721" y="1127"/>
                </a:lnTo>
                <a:lnTo>
                  <a:pt x="2718" y="1111"/>
                </a:lnTo>
                <a:lnTo>
                  <a:pt x="2717" y="1095"/>
                </a:lnTo>
                <a:lnTo>
                  <a:pt x="2716" y="1079"/>
                </a:lnTo>
                <a:lnTo>
                  <a:pt x="2717" y="1063"/>
                </a:lnTo>
                <a:lnTo>
                  <a:pt x="2718" y="1047"/>
                </a:lnTo>
                <a:lnTo>
                  <a:pt x="2721" y="1032"/>
                </a:lnTo>
                <a:lnTo>
                  <a:pt x="2723" y="1016"/>
                </a:lnTo>
                <a:lnTo>
                  <a:pt x="2726" y="1001"/>
                </a:lnTo>
                <a:lnTo>
                  <a:pt x="2731" y="985"/>
                </a:lnTo>
                <a:lnTo>
                  <a:pt x="2736" y="971"/>
                </a:lnTo>
                <a:lnTo>
                  <a:pt x="2742" y="956"/>
                </a:lnTo>
                <a:lnTo>
                  <a:pt x="2747" y="943"/>
                </a:lnTo>
                <a:lnTo>
                  <a:pt x="2755" y="930"/>
                </a:lnTo>
                <a:lnTo>
                  <a:pt x="2762" y="916"/>
                </a:lnTo>
                <a:lnTo>
                  <a:pt x="2770" y="903"/>
                </a:lnTo>
                <a:lnTo>
                  <a:pt x="2779" y="891"/>
                </a:lnTo>
                <a:lnTo>
                  <a:pt x="2788" y="879"/>
                </a:lnTo>
                <a:lnTo>
                  <a:pt x="2798" y="868"/>
                </a:lnTo>
                <a:lnTo>
                  <a:pt x="2808" y="857"/>
                </a:lnTo>
                <a:lnTo>
                  <a:pt x="2819" y="847"/>
                </a:lnTo>
                <a:lnTo>
                  <a:pt x="2831" y="837"/>
                </a:lnTo>
                <a:lnTo>
                  <a:pt x="2842" y="827"/>
                </a:lnTo>
                <a:lnTo>
                  <a:pt x="2854" y="818"/>
                </a:lnTo>
                <a:lnTo>
                  <a:pt x="2868" y="810"/>
                </a:lnTo>
                <a:lnTo>
                  <a:pt x="2881" y="803"/>
                </a:lnTo>
                <a:lnTo>
                  <a:pt x="2894" y="796"/>
                </a:lnTo>
                <a:lnTo>
                  <a:pt x="2909" y="789"/>
                </a:lnTo>
                <a:lnTo>
                  <a:pt x="2923" y="784"/>
                </a:lnTo>
                <a:lnTo>
                  <a:pt x="2937" y="779"/>
                </a:lnTo>
                <a:lnTo>
                  <a:pt x="2952" y="775"/>
                </a:lnTo>
                <a:lnTo>
                  <a:pt x="2967" y="772"/>
                </a:lnTo>
                <a:lnTo>
                  <a:pt x="2983" y="768"/>
                </a:lnTo>
                <a:lnTo>
                  <a:pt x="2998" y="766"/>
                </a:lnTo>
                <a:lnTo>
                  <a:pt x="3015" y="765"/>
                </a:lnTo>
                <a:lnTo>
                  <a:pt x="3030" y="765"/>
                </a:lnTo>
                <a:lnTo>
                  <a:pt x="3047" y="765"/>
                </a:lnTo>
                <a:lnTo>
                  <a:pt x="3062" y="766"/>
                </a:lnTo>
                <a:lnTo>
                  <a:pt x="3079" y="768"/>
                </a:lnTo>
                <a:lnTo>
                  <a:pt x="3093" y="772"/>
                </a:lnTo>
                <a:lnTo>
                  <a:pt x="3109" y="775"/>
                </a:lnTo>
                <a:lnTo>
                  <a:pt x="3124" y="779"/>
                </a:lnTo>
                <a:lnTo>
                  <a:pt x="3139" y="784"/>
                </a:lnTo>
                <a:lnTo>
                  <a:pt x="3153" y="789"/>
                </a:lnTo>
                <a:lnTo>
                  <a:pt x="3167" y="796"/>
                </a:lnTo>
                <a:lnTo>
                  <a:pt x="3181" y="803"/>
                </a:lnTo>
                <a:lnTo>
                  <a:pt x="3193" y="810"/>
                </a:lnTo>
                <a:lnTo>
                  <a:pt x="3206" y="818"/>
                </a:lnTo>
                <a:lnTo>
                  <a:pt x="3219" y="827"/>
                </a:lnTo>
                <a:lnTo>
                  <a:pt x="3231" y="837"/>
                </a:lnTo>
                <a:lnTo>
                  <a:pt x="3242" y="847"/>
                </a:lnTo>
                <a:lnTo>
                  <a:pt x="3253" y="857"/>
                </a:lnTo>
                <a:lnTo>
                  <a:pt x="3263" y="868"/>
                </a:lnTo>
                <a:lnTo>
                  <a:pt x="3273" y="879"/>
                </a:lnTo>
                <a:lnTo>
                  <a:pt x="3283" y="891"/>
                </a:lnTo>
                <a:lnTo>
                  <a:pt x="3292" y="903"/>
                </a:lnTo>
                <a:lnTo>
                  <a:pt x="3299" y="916"/>
                </a:lnTo>
                <a:lnTo>
                  <a:pt x="3307" y="930"/>
                </a:lnTo>
                <a:lnTo>
                  <a:pt x="3314" y="943"/>
                </a:lnTo>
                <a:lnTo>
                  <a:pt x="3320" y="956"/>
                </a:lnTo>
                <a:lnTo>
                  <a:pt x="3326" y="971"/>
                </a:lnTo>
                <a:lnTo>
                  <a:pt x="3330" y="985"/>
                </a:lnTo>
                <a:lnTo>
                  <a:pt x="3335" y="1001"/>
                </a:lnTo>
                <a:lnTo>
                  <a:pt x="3338" y="1016"/>
                </a:lnTo>
                <a:lnTo>
                  <a:pt x="3341" y="1032"/>
                </a:lnTo>
                <a:lnTo>
                  <a:pt x="3344" y="1047"/>
                </a:lnTo>
                <a:lnTo>
                  <a:pt x="3345" y="1063"/>
                </a:lnTo>
                <a:lnTo>
                  <a:pt x="3345" y="1079"/>
                </a:lnTo>
                <a:lnTo>
                  <a:pt x="3345" y="1095"/>
                </a:lnTo>
                <a:lnTo>
                  <a:pt x="3344" y="1111"/>
                </a:lnTo>
                <a:lnTo>
                  <a:pt x="3341" y="1127"/>
                </a:lnTo>
                <a:lnTo>
                  <a:pt x="3338" y="1142"/>
                </a:lnTo>
                <a:lnTo>
                  <a:pt x="3335" y="1158"/>
                </a:lnTo>
                <a:lnTo>
                  <a:pt x="3330" y="1172"/>
                </a:lnTo>
                <a:lnTo>
                  <a:pt x="3326" y="1186"/>
                </a:lnTo>
                <a:lnTo>
                  <a:pt x="3320" y="1201"/>
                </a:lnTo>
                <a:lnTo>
                  <a:pt x="3314" y="1215"/>
                </a:lnTo>
                <a:lnTo>
                  <a:pt x="3307" y="1228"/>
                </a:lnTo>
                <a:lnTo>
                  <a:pt x="3299" y="1242"/>
                </a:lnTo>
                <a:lnTo>
                  <a:pt x="3292" y="1255"/>
                </a:lnTo>
                <a:lnTo>
                  <a:pt x="3283" y="1267"/>
                </a:lnTo>
                <a:lnTo>
                  <a:pt x="3273" y="1279"/>
                </a:lnTo>
                <a:lnTo>
                  <a:pt x="3263" y="1290"/>
                </a:lnTo>
                <a:lnTo>
                  <a:pt x="3253" y="1301"/>
                </a:lnTo>
                <a:lnTo>
                  <a:pt x="3242" y="1311"/>
                </a:lnTo>
                <a:lnTo>
                  <a:pt x="3231" y="1321"/>
                </a:lnTo>
                <a:lnTo>
                  <a:pt x="3219" y="1330"/>
                </a:lnTo>
                <a:lnTo>
                  <a:pt x="3206" y="1339"/>
                </a:lnTo>
                <a:lnTo>
                  <a:pt x="3193" y="1348"/>
                </a:lnTo>
                <a:lnTo>
                  <a:pt x="3181" y="1356"/>
                </a:lnTo>
                <a:lnTo>
                  <a:pt x="3167" y="1362"/>
                </a:lnTo>
                <a:lnTo>
                  <a:pt x="3153" y="1369"/>
                </a:lnTo>
                <a:lnTo>
                  <a:pt x="3139" y="1374"/>
                </a:lnTo>
                <a:lnTo>
                  <a:pt x="3124" y="1379"/>
                </a:lnTo>
                <a:lnTo>
                  <a:pt x="3109" y="1383"/>
                </a:lnTo>
                <a:lnTo>
                  <a:pt x="3093" y="1387"/>
                </a:lnTo>
                <a:lnTo>
                  <a:pt x="3079" y="1390"/>
                </a:lnTo>
                <a:lnTo>
                  <a:pt x="3062" y="1391"/>
                </a:lnTo>
                <a:lnTo>
                  <a:pt x="3047" y="1393"/>
                </a:lnTo>
                <a:lnTo>
                  <a:pt x="3030" y="1393"/>
                </a:lnTo>
                <a:close/>
                <a:moveTo>
                  <a:pt x="2974" y="0"/>
                </a:moveTo>
                <a:lnTo>
                  <a:pt x="208" y="0"/>
                </a:lnTo>
                <a:lnTo>
                  <a:pt x="187" y="2"/>
                </a:lnTo>
                <a:lnTo>
                  <a:pt x="166" y="5"/>
                </a:lnTo>
                <a:lnTo>
                  <a:pt x="146" y="10"/>
                </a:lnTo>
                <a:lnTo>
                  <a:pt x="127" y="17"/>
                </a:lnTo>
                <a:lnTo>
                  <a:pt x="109" y="26"/>
                </a:lnTo>
                <a:lnTo>
                  <a:pt x="91" y="36"/>
                </a:lnTo>
                <a:lnTo>
                  <a:pt x="76" y="48"/>
                </a:lnTo>
                <a:lnTo>
                  <a:pt x="60" y="62"/>
                </a:lnTo>
                <a:lnTo>
                  <a:pt x="47" y="77"/>
                </a:lnTo>
                <a:lnTo>
                  <a:pt x="35" y="93"/>
                </a:lnTo>
                <a:lnTo>
                  <a:pt x="25" y="110"/>
                </a:lnTo>
                <a:lnTo>
                  <a:pt x="16" y="129"/>
                </a:lnTo>
                <a:lnTo>
                  <a:pt x="9" y="148"/>
                </a:lnTo>
                <a:lnTo>
                  <a:pt x="4" y="168"/>
                </a:lnTo>
                <a:lnTo>
                  <a:pt x="1" y="189"/>
                </a:lnTo>
                <a:lnTo>
                  <a:pt x="0" y="210"/>
                </a:lnTo>
                <a:lnTo>
                  <a:pt x="0" y="2238"/>
                </a:lnTo>
                <a:lnTo>
                  <a:pt x="1" y="2261"/>
                </a:lnTo>
                <a:lnTo>
                  <a:pt x="4" y="2281"/>
                </a:lnTo>
                <a:lnTo>
                  <a:pt x="9" y="2300"/>
                </a:lnTo>
                <a:lnTo>
                  <a:pt x="16" y="2320"/>
                </a:lnTo>
                <a:lnTo>
                  <a:pt x="25" y="2338"/>
                </a:lnTo>
                <a:lnTo>
                  <a:pt x="35" y="2356"/>
                </a:lnTo>
                <a:lnTo>
                  <a:pt x="47" y="2371"/>
                </a:lnTo>
                <a:lnTo>
                  <a:pt x="60" y="2387"/>
                </a:lnTo>
                <a:lnTo>
                  <a:pt x="76" y="2400"/>
                </a:lnTo>
                <a:lnTo>
                  <a:pt x="91" y="2412"/>
                </a:lnTo>
                <a:lnTo>
                  <a:pt x="109" y="2423"/>
                </a:lnTo>
                <a:lnTo>
                  <a:pt x="127" y="2432"/>
                </a:lnTo>
                <a:lnTo>
                  <a:pt x="146" y="2439"/>
                </a:lnTo>
                <a:lnTo>
                  <a:pt x="166" y="2444"/>
                </a:lnTo>
                <a:lnTo>
                  <a:pt x="187" y="2446"/>
                </a:lnTo>
                <a:lnTo>
                  <a:pt x="208" y="2448"/>
                </a:lnTo>
                <a:lnTo>
                  <a:pt x="2974" y="2448"/>
                </a:lnTo>
                <a:lnTo>
                  <a:pt x="2995" y="2446"/>
                </a:lnTo>
                <a:lnTo>
                  <a:pt x="3015" y="2444"/>
                </a:lnTo>
                <a:lnTo>
                  <a:pt x="3035" y="2439"/>
                </a:lnTo>
                <a:lnTo>
                  <a:pt x="3055" y="2432"/>
                </a:lnTo>
                <a:lnTo>
                  <a:pt x="3072" y="2423"/>
                </a:lnTo>
                <a:lnTo>
                  <a:pt x="3090" y="2412"/>
                </a:lnTo>
                <a:lnTo>
                  <a:pt x="3106" y="2400"/>
                </a:lnTo>
                <a:lnTo>
                  <a:pt x="3120" y="2387"/>
                </a:lnTo>
                <a:lnTo>
                  <a:pt x="3134" y="2371"/>
                </a:lnTo>
                <a:lnTo>
                  <a:pt x="3145" y="2356"/>
                </a:lnTo>
                <a:lnTo>
                  <a:pt x="3157" y="2338"/>
                </a:lnTo>
                <a:lnTo>
                  <a:pt x="3165" y="2320"/>
                </a:lnTo>
                <a:lnTo>
                  <a:pt x="3172" y="2300"/>
                </a:lnTo>
                <a:lnTo>
                  <a:pt x="3178" y="2281"/>
                </a:lnTo>
                <a:lnTo>
                  <a:pt x="3181" y="2261"/>
                </a:lnTo>
                <a:lnTo>
                  <a:pt x="3182" y="2238"/>
                </a:lnTo>
                <a:lnTo>
                  <a:pt x="3182" y="1877"/>
                </a:lnTo>
                <a:lnTo>
                  <a:pt x="3149" y="1881"/>
                </a:lnTo>
                <a:lnTo>
                  <a:pt x="3114" y="1886"/>
                </a:lnTo>
                <a:lnTo>
                  <a:pt x="3080" y="1889"/>
                </a:lnTo>
                <a:lnTo>
                  <a:pt x="3046" y="1890"/>
                </a:lnTo>
                <a:lnTo>
                  <a:pt x="3046" y="2037"/>
                </a:lnTo>
                <a:lnTo>
                  <a:pt x="136" y="2037"/>
                </a:lnTo>
                <a:lnTo>
                  <a:pt x="136" y="120"/>
                </a:lnTo>
                <a:lnTo>
                  <a:pt x="3046" y="120"/>
                </a:lnTo>
                <a:lnTo>
                  <a:pt x="3046" y="268"/>
                </a:lnTo>
                <a:lnTo>
                  <a:pt x="3080" y="269"/>
                </a:lnTo>
                <a:lnTo>
                  <a:pt x="3114" y="273"/>
                </a:lnTo>
                <a:lnTo>
                  <a:pt x="3149" y="276"/>
                </a:lnTo>
                <a:lnTo>
                  <a:pt x="3182" y="281"/>
                </a:lnTo>
                <a:lnTo>
                  <a:pt x="3182" y="210"/>
                </a:lnTo>
                <a:lnTo>
                  <a:pt x="3181" y="189"/>
                </a:lnTo>
                <a:lnTo>
                  <a:pt x="3178" y="168"/>
                </a:lnTo>
                <a:lnTo>
                  <a:pt x="3172" y="148"/>
                </a:lnTo>
                <a:lnTo>
                  <a:pt x="3165" y="129"/>
                </a:lnTo>
                <a:lnTo>
                  <a:pt x="3157" y="110"/>
                </a:lnTo>
                <a:lnTo>
                  <a:pt x="3145" y="93"/>
                </a:lnTo>
                <a:lnTo>
                  <a:pt x="3134" y="77"/>
                </a:lnTo>
                <a:lnTo>
                  <a:pt x="3120" y="62"/>
                </a:lnTo>
                <a:lnTo>
                  <a:pt x="3106" y="48"/>
                </a:lnTo>
                <a:lnTo>
                  <a:pt x="3090" y="36"/>
                </a:lnTo>
                <a:lnTo>
                  <a:pt x="3072" y="26"/>
                </a:lnTo>
                <a:lnTo>
                  <a:pt x="3055" y="17"/>
                </a:lnTo>
                <a:lnTo>
                  <a:pt x="3035" y="10"/>
                </a:lnTo>
                <a:lnTo>
                  <a:pt x="3015" y="5"/>
                </a:lnTo>
                <a:lnTo>
                  <a:pt x="2995" y="2"/>
                </a:lnTo>
                <a:lnTo>
                  <a:pt x="2974" y="0"/>
                </a:lnTo>
                <a:close/>
                <a:moveTo>
                  <a:pt x="1591" y="2355"/>
                </a:moveTo>
                <a:lnTo>
                  <a:pt x="1591" y="2355"/>
                </a:lnTo>
                <a:lnTo>
                  <a:pt x="1580" y="2355"/>
                </a:lnTo>
                <a:lnTo>
                  <a:pt x="1569" y="2352"/>
                </a:lnTo>
                <a:lnTo>
                  <a:pt x="1558" y="2349"/>
                </a:lnTo>
                <a:lnTo>
                  <a:pt x="1546" y="2346"/>
                </a:lnTo>
                <a:lnTo>
                  <a:pt x="1537" y="2340"/>
                </a:lnTo>
                <a:lnTo>
                  <a:pt x="1527" y="2335"/>
                </a:lnTo>
                <a:lnTo>
                  <a:pt x="1518" y="2328"/>
                </a:lnTo>
                <a:lnTo>
                  <a:pt x="1510" y="2321"/>
                </a:lnTo>
                <a:lnTo>
                  <a:pt x="1502" y="2313"/>
                </a:lnTo>
                <a:lnTo>
                  <a:pt x="1496" y="2304"/>
                </a:lnTo>
                <a:lnTo>
                  <a:pt x="1490" y="2295"/>
                </a:lnTo>
                <a:lnTo>
                  <a:pt x="1486" y="2284"/>
                </a:lnTo>
                <a:lnTo>
                  <a:pt x="1481" y="2274"/>
                </a:lnTo>
                <a:lnTo>
                  <a:pt x="1478" y="2263"/>
                </a:lnTo>
                <a:lnTo>
                  <a:pt x="1477" y="2252"/>
                </a:lnTo>
                <a:lnTo>
                  <a:pt x="1476" y="2240"/>
                </a:lnTo>
                <a:lnTo>
                  <a:pt x="1477" y="2227"/>
                </a:lnTo>
                <a:lnTo>
                  <a:pt x="1478" y="2216"/>
                </a:lnTo>
                <a:lnTo>
                  <a:pt x="1481" y="2205"/>
                </a:lnTo>
                <a:lnTo>
                  <a:pt x="1486" y="2194"/>
                </a:lnTo>
                <a:lnTo>
                  <a:pt x="1490" y="2184"/>
                </a:lnTo>
                <a:lnTo>
                  <a:pt x="1496" y="2175"/>
                </a:lnTo>
                <a:lnTo>
                  <a:pt x="1502" y="2165"/>
                </a:lnTo>
                <a:lnTo>
                  <a:pt x="1510" y="2158"/>
                </a:lnTo>
                <a:lnTo>
                  <a:pt x="1518" y="2150"/>
                </a:lnTo>
                <a:lnTo>
                  <a:pt x="1527" y="2143"/>
                </a:lnTo>
                <a:lnTo>
                  <a:pt x="1537" y="2138"/>
                </a:lnTo>
                <a:lnTo>
                  <a:pt x="1546" y="2133"/>
                </a:lnTo>
                <a:lnTo>
                  <a:pt x="1558" y="2129"/>
                </a:lnTo>
                <a:lnTo>
                  <a:pt x="1569" y="2127"/>
                </a:lnTo>
                <a:lnTo>
                  <a:pt x="1580" y="2125"/>
                </a:lnTo>
                <a:lnTo>
                  <a:pt x="1591" y="2125"/>
                </a:lnTo>
                <a:lnTo>
                  <a:pt x="1603" y="2125"/>
                </a:lnTo>
                <a:lnTo>
                  <a:pt x="1614" y="2127"/>
                </a:lnTo>
                <a:lnTo>
                  <a:pt x="1625" y="2129"/>
                </a:lnTo>
                <a:lnTo>
                  <a:pt x="1636" y="2133"/>
                </a:lnTo>
                <a:lnTo>
                  <a:pt x="1646" y="2138"/>
                </a:lnTo>
                <a:lnTo>
                  <a:pt x="1656" y="2143"/>
                </a:lnTo>
                <a:lnTo>
                  <a:pt x="1665" y="2150"/>
                </a:lnTo>
                <a:lnTo>
                  <a:pt x="1673" y="2158"/>
                </a:lnTo>
                <a:lnTo>
                  <a:pt x="1680" y="2165"/>
                </a:lnTo>
                <a:lnTo>
                  <a:pt x="1687" y="2175"/>
                </a:lnTo>
                <a:lnTo>
                  <a:pt x="1693" y="2184"/>
                </a:lnTo>
                <a:lnTo>
                  <a:pt x="1697" y="2194"/>
                </a:lnTo>
                <a:lnTo>
                  <a:pt x="1701" y="2205"/>
                </a:lnTo>
                <a:lnTo>
                  <a:pt x="1705" y="2216"/>
                </a:lnTo>
                <a:lnTo>
                  <a:pt x="1706" y="2227"/>
                </a:lnTo>
                <a:lnTo>
                  <a:pt x="1707" y="2240"/>
                </a:lnTo>
                <a:lnTo>
                  <a:pt x="1706" y="2252"/>
                </a:lnTo>
                <a:lnTo>
                  <a:pt x="1705" y="2263"/>
                </a:lnTo>
                <a:lnTo>
                  <a:pt x="1701" y="2274"/>
                </a:lnTo>
                <a:lnTo>
                  <a:pt x="1697" y="2284"/>
                </a:lnTo>
                <a:lnTo>
                  <a:pt x="1693" y="2295"/>
                </a:lnTo>
                <a:lnTo>
                  <a:pt x="1687" y="2304"/>
                </a:lnTo>
                <a:lnTo>
                  <a:pt x="1680" y="2313"/>
                </a:lnTo>
                <a:lnTo>
                  <a:pt x="1673" y="2321"/>
                </a:lnTo>
                <a:lnTo>
                  <a:pt x="1665" y="2328"/>
                </a:lnTo>
                <a:lnTo>
                  <a:pt x="1656" y="2335"/>
                </a:lnTo>
                <a:lnTo>
                  <a:pt x="1646" y="2340"/>
                </a:lnTo>
                <a:lnTo>
                  <a:pt x="1636" y="2346"/>
                </a:lnTo>
                <a:lnTo>
                  <a:pt x="1625" y="2349"/>
                </a:lnTo>
                <a:lnTo>
                  <a:pt x="1614" y="2352"/>
                </a:lnTo>
                <a:lnTo>
                  <a:pt x="1603" y="2355"/>
                </a:lnTo>
                <a:lnTo>
                  <a:pt x="1591" y="2355"/>
                </a:lnTo>
                <a:close/>
                <a:moveTo>
                  <a:pt x="2011" y="2782"/>
                </a:moveTo>
                <a:lnTo>
                  <a:pt x="1170" y="2782"/>
                </a:lnTo>
                <a:lnTo>
                  <a:pt x="1153" y="2782"/>
                </a:lnTo>
                <a:lnTo>
                  <a:pt x="1136" y="2783"/>
                </a:lnTo>
                <a:lnTo>
                  <a:pt x="1119" y="2784"/>
                </a:lnTo>
                <a:lnTo>
                  <a:pt x="1103" y="2786"/>
                </a:lnTo>
                <a:lnTo>
                  <a:pt x="1071" y="2791"/>
                </a:lnTo>
                <a:lnTo>
                  <a:pt x="1040" y="2798"/>
                </a:lnTo>
                <a:lnTo>
                  <a:pt x="1011" y="2807"/>
                </a:lnTo>
                <a:lnTo>
                  <a:pt x="983" y="2818"/>
                </a:lnTo>
                <a:lnTo>
                  <a:pt x="970" y="2825"/>
                </a:lnTo>
                <a:lnTo>
                  <a:pt x="958" y="2831"/>
                </a:lnTo>
                <a:lnTo>
                  <a:pt x="946" y="2838"/>
                </a:lnTo>
                <a:lnTo>
                  <a:pt x="935" y="2845"/>
                </a:lnTo>
                <a:lnTo>
                  <a:pt x="924" y="2852"/>
                </a:lnTo>
                <a:lnTo>
                  <a:pt x="912" y="2860"/>
                </a:lnTo>
                <a:lnTo>
                  <a:pt x="902" y="2869"/>
                </a:lnTo>
                <a:lnTo>
                  <a:pt x="894" y="2877"/>
                </a:lnTo>
                <a:lnTo>
                  <a:pt x="885" y="2886"/>
                </a:lnTo>
                <a:lnTo>
                  <a:pt x="877" y="2895"/>
                </a:lnTo>
                <a:lnTo>
                  <a:pt x="869" y="2904"/>
                </a:lnTo>
                <a:lnTo>
                  <a:pt x="863" y="2914"/>
                </a:lnTo>
                <a:lnTo>
                  <a:pt x="857" y="2924"/>
                </a:lnTo>
                <a:lnTo>
                  <a:pt x="852" y="2934"/>
                </a:lnTo>
                <a:lnTo>
                  <a:pt x="847" y="2944"/>
                </a:lnTo>
                <a:lnTo>
                  <a:pt x="844" y="2955"/>
                </a:lnTo>
                <a:lnTo>
                  <a:pt x="841" y="2965"/>
                </a:lnTo>
                <a:lnTo>
                  <a:pt x="838" y="2976"/>
                </a:lnTo>
                <a:lnTo>
                  <a:pt x="837" y="2987"/>
                </a:lnTo>
                <a:lnTo>
                  <a:pt x="837" y="2998"/>
                </a:lnTo>
                <a:lnTo>
                  <a:pt x="837" y="3024"/>
                </a:lnTo>
                <a:lnTo>
                  <a:pt x="2344" y="3024"/>
                </a:lnTo>
                <a:lnTo>
                  <a:pt x="2344" y="2998"/>
                </a:lnTo>
                <a:lnTo>
                  <a:pt x="2344" y="2987"/>
                </a:lnTo>
                <a:lnTo>
                  <a:pt x="2342" y="2976"/>
                </a:lnTo>
                <a:lnTo>
                  <a:pt x="2340" y="2965"/>
                </a:lnTo>
                <a:lnTo>
                  <a:pt x="2338" y="2955"/>
                </a:lnTo>
                <a:lnTo>
                  <a:pt x="2333" y="2944"/>
                </a:lnTo>
                <a:lnTo>
                  <a:pt x="2329" y="2934"/>
                </a:lnTo>
                <a:lnTo>
                  <a:pt x="2324" y="2924"/>
                </a:lnTo>
                <a:lnTo>
                  <a:pt x="2318" y="2914"/>
                </a:lnTo>
                <a:lnTo>
                  <a:pt x="2311" y="2904"/>
                </a:lnTo>
                <a:lnTo>
                  <a:pt x="2304" y="2895"/>
                </a:lnTo>
                <a:lnTo>
                  <a:pt x="2296" y="2886"/>
                </a:lnTo>
                <a:lnTo>
                  <a:pt x="2288" y="2877"/>
                </a:lnTo>
                <a:lnTo>
                  <a:pt x="2278" y="2869"/>
                </a:lnTo>
                <a:lnTo>
                  <a:pt x="2268" y="2860"/>
                </a:lnTo>
                <a:lnTo>
                  <a:pt x="2258" y="2852"/>
                </a:lnTo>
                <a:lnTo>
                  <a:pt x="2247" y="2845"/>
                </a:lnTo>
                <a:lnTo>
                  <a:pt x="2235" y="2838"/>
                </a:lnTo>
                <a:lnTo>
                  <a:pt x="2223" y="2831"/>
                </a:lnTo>
                <a:lnTo>
                  <a:pt x="2210" y="2825"/>
                </a:lnTo>
                <a:lnTo>
                  <a:pt x="2197" y="2818"/>
                </a:lnTo>
                <a:lnTo>
                  <a:pt x="2169" y="2807"/>
                </a:lnTo>
                <a:lnTo>
                  <a:pt x="2141" y="2798"/>
                </a:lnTo>
                <a:lnTo>
                  <a:pt x="2110" y="2791"/>
                </a:lnTo>
                <a:lnTo>
                  <a:pt x="2078" y="2786"/>
                </a:lnTo>
                <a:lnTo>
                  <a:pt x="2062" y="2784"/>
                </a:lnTo>
                <a:lnTo>
                  <a:pt x="2046" y="2783"/>
                </a:lnTo>
                <a:lnTo>
                  <a:pt x="2028" y="2782"/>
                </a:lnTo>
                <a:lnTo>
                  <a:pt x="2011" y="2782"/>
                </a:lnTo>
                <a:close/>
                <a:moveTo>
                  <a:pt x="2155" y="609"/>
                </a:moveTo>
                <a:lnTo>
                  <a:pt x="1979" y="609"/>
                </a:lnTo>
                <a:lnTo>
                  <a:pt x="1979" y="1605"/>
                </a:lnTo>
                <a:lnTo>
                  <a:pt x="2155" y="1605"/>
                </a:lnTo>
                <a:lnTo>
                  <a:pt x="2155" y="609"/>
                </a:lnTo>
                <a:close/>
                <a:moveTo>
                  <a:pt x="2022" y="2479"/>
                </a:moveTo>
                <a:lnTo>
                  <a:pt x="1160" y="2479"/>
                </a:lnTo>
                <a:lnTo>
                  <a:pt x="1160" y="2751"/>
                </a:lnTo>
                <a:lnTo>
                  <a:pt x="2022" y="2751"/>
                </a:lnTo>
                <a:lnTo>
                  <a:pt x="2022" y="2479"/>
                </a:lnTo>
                <a:close/>
                <a:moveTo>
                  <a:pt x="1814" y="609"/>
                </a:moveTo>
                <a:lnTo>
                  <a:pt x="1154" y="609"/>
                </a:lnTo>
                <a:lnTo>
                  <a:pt x="1154" y="1605"/>
                </a:lnTo>
                <a:lnTo>
                  <a:pt x="1316" y="1605"/>
                </a:lnTo>
                <a:lnTo>
                  <a:pt x="1316" y="1414"/>
                </a:lnTo>
                <a:lnTo>
                  <a:pt x="1316" y="1223"/>
                </a:lnTo>
                <a:lnTo>
                  <a:pt x="1470" y="1223"/>
                </a:lnTo>
                <a:lnTo>
                  <a:pt x="1634" y="1223"/>
                </a:lnTo>
                <a:lnTo>
                  <a:pt x="1814" y="1223"/>
                </a:lnTo>
                <a:lnTo>
                  <a:pt x="1814" y="609"/>
                </a:lnTo>
                <a:close/>
                <a:moveTo>
                  <a:pt x="1316" y="799"/>
                </a:moveTo>
                <a:lnTo>
                  <a:pt x="1316" y="799"/>
                </a:lnTo>
                <a:lnTo>
                  <a:pt x="1634" y="799"/>
                </a:lnTo>
                <a:lnTo>
                  <a:pt x="1634" y="1076"/>
                </a:lnTo>
                <a:lnTo>
                  <a:pt x="1316" y="1076"/>
                </a:lnTo>
                <a:lnTo>
                  <a:pt x="1316" y="799"/>
                </a:lnTo>
                <a:close/>
                <a:moveTo>
                  <a:pt x="981" y="609"/>
                </a:moveTo>
                <a:lnTo>
                  <a:pt x="320" y="609"/>
                </a:lnTo>
                <a:lnTo>
                  <a:pt x="320" y="1605"/>
                </a:lnTo>
                <a:lnTo>
                  <a:pt x="483" y="1605"/>
                </a:lnTo>
                <a:lnTo>
                  <a:pt x="483" y="1414"/>
                </a:lnTo>
                <a:lnTo>
                  <a:pt x="483" y="1222"/>
                </a:lnTo>
                <a:lnTo>
                  <a:pt x="483" y="1164"/>
                </a:lnTo>
                <a:lnTo>
                  <a:pt x="801" y="1164"/>
                </a:lnTo>
                <a:lnTo>
                  <a:pt x="801" y="1222"/>
                </a:lnTo>
                <a:lnTo>
                  <a:pt x="801" y="1414"/>
                </a:lnTo>
                <a:lnTo>
                  <a:pt x="801" y="1605"/>
                </a:lnTo>
                <a:lnTo>
                  <a:pt x="981" y="1605"/>
                </a:lnTo>
                <a:lnTo>
                  <a:pt x="981" y="609"/>
                </a:lnTo>
                <a:close/>
                <a:moveTo>
                  <a:pt x="483" y="799"/>
                </a:moveTo>
                <a:lnTo>
                  <a:pt x="483" y="799"/>
                </a:lnTo>
                <a:lnTo>
                  <a:pt x="801" y="799"/>
                </a:lnTo>
                <a:lnTo>
                  <a:pt x="801" y="1047"/>
                </a:lnTo>
                <a:lnTo>
                  <a:pt x="483" y="1047"/>
                </a:lnTo>
                <a:lnTo>
                  <a:pt x="483" y="79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1" name="Freeform 9"/>
          <p:cNvSpPr>
            <a:spLocks noEditPoints="1"/>
          </p:cNvSpPr>
          <p:nvPr userDrawn="1"/>
        </p:nvSpPr>
        <p:spPr bwMode="auto">
          <a:xfrm>
            <a:off x="3834627" y="1316114"/>
            <a:ext cx="226190" cy="398556"/>
          </a:xfrm>
          <a:custGeom>
            <a:avLst/>
            <a:gdLst/>
            <a:ahLst/>
            <a:cxnLst>
              <a:cxn ang="0">
                <a:pos x="160" y="360"/>
              </a:cxn>
              <a:cxn ang="0">
                <a:pos x="828" y="2714"/>
              </a:cxn>
              <a:cxn ang="0">
                <a:pos x="801" y="2710"/>
              </a:cxn>
              <a:cxn ang="0">
                <a:pos x="764" y="2697"/>
              </a:cxn>
              <a:cxn ang="0">
                <a:pos x="732" y="2674"/>
              </a:cxn>
              <a:cxn ang="0">
                <a:pos x="709" y="2643"/>
              </a:cxn>
              <a:cxn ang="0">
                <a:pos x="695" y="2605"/>
              </a:cxn>
              <a:cxn ang="0">
                <a:pos x="693" y="2563"/>
              </a:cxn>
              <a:cxn ang="0">
                <a:pos x="703" y="2525"/>
              </a:cxn>
              <a:cxn ang="0">
                <a:pos x="723" y="2491"/>
              </a:cxn>
              <a:cxn ang="0">
                <a:pos x="753" y="2465"/>
              </a:cxn>
              <a:cxn ang="0">
                <a:pos x="788" y="2448"/>
              </a:cxn>
              <a:cxn ang="0">
                <a:pos x="828" y="2442"/>
              </a:cxn>
              <a:cxn ang="0">
                <a:pos x="869" y="2448"/>
              </a:cxn>
              <a:cxn ang="0">
                <a:pos x="904" y="2465"/>
              </a:cxn>
              <a:cxn ang="0">
                <a:pos x="933" y="2491"/>
              </a:cxn>
              <a:cxn ang="0">
                <a:pos x="953" y="2525"/>
              </a:cxn>
              <a:cxn ang="0">
                <a:pos x="963" y="2563"/>
              </a:cxn>
              <a:cxn ang="0">
                <a:pos x="961" y="2605"/>
              </a:cxn>
              <a:cxn ang="0">
                <a:pos x="948" y="2643"/>
              </a:cxn>
              <a:cxn ang="0">
                <a:pos x="924" y="2674"/>
              </a:cxn>
              <a:cxn ang="0">
                <a:pos x="893" y="2697"/>
              </a:cxn>
              <a:cxn ang="0">
                <a:pos x="856" y="2710"/>
              </a:cxn>
              <a:cxn ang="0">
                <a:pos x="525" y="130"/>
              </a:cxn>
              <a:cxn ang="0">
                <a:pos x="1138" y="131"/>
              </a:cxn>
              <a:cxn ang="0">
                <a:pos x="1152" y="144"/>
              </a:cxn>
              <a:cxn ang="0">
                <a:pos x="1159" y="170"/>
              </a:cxn>
              <a:cxn ang="0">
                <a:pos x="1158" y="200"/>
              </a:cxn>
              <a:cxn ang="0">
                <a:pos x="1148" y="222"/>
              </a:cxn>
              <a:cxn ang="0">
                <a:pos x="1132" y="231"/>
              </a:cxn>
              <a:cxn ang="0">
                <a:pos x="514" y="228"/>
              </a:cxn>
              <a:cxn ang="0">
                <a:pos x="502" y="209"/>
              </a:cxn>
              <a:cxn ang="0">
                <a:pos x="497" y="180"/>
              </a:cxn>
              <a:cxn ang="0">
                <a:pos x="502" y="152"/>
              </a:cxn>
              <a:cxn ang="0">
                <a:pos x="514" y="133"/>
              </a:cxn>
              <a:cxn ang="0">
                <a:pos x="1443" y="0"/>
              </a:cxn>
              <a:cxn ang="0">
                <a:pos x="191" y="1"/>
              </a:cxn>
              <a:cxn ang="0">
                <a:pos x="130" y="17"/>
              </a:cxn>
              <a:cxn ang="0">
                <a:pos x="78" y="49"/>
              </a:cxn>
              <a:cxn ang="0">
                <a:pos x="36" y="94"/>
              </a:cxn>
              <a:cxn ang="0">
                <a:pos x="9" y="149"/>
              </a:cxn>
              <a:cxn ang="0">
                <a:pos x="0" y="213"/>
              </a:cxn>
              <a:cxn ang="0">
                <a:pos x="4" y="2754"/>
              </a:cxn>
              <a:cxn ang="0">
                <a:pos x="26" y="2812"/>
              </a:cxn>
              <a:cxn ang="0">
                <a:pos x="62" y="2862"/>
              </a:cxn>
              <a:cxn ang="0">
                <a:pos x="111" y="2899"/>
              </a:cxn>
              <a:cxn ang="0">
                <a:pos x="170" y="2920"/>
              </a:cxn>
              <a:cxn ang="0">
                <a:pos x="1443" y="2924"/>
              </a:cxn>
              <a:cxn ang="0">
                <a:pos x="1507" y="2914"/>
              </a:cxn>
              <a:cxn ang="0">
                <a:pos x="1563" y="2887"/>
              </a:cxn>
              <a:cxn ang="0">
                <a:pos x="1608" y="2847"/>
              </a:cxn>
              <a:cxn ang="0">
                <a:pos x="1639" y="2793"/>
              </a:cxn>
              <a:cxn ang="0">
                <a:pos x="1656" y="2733"/>
              </a:cxn>
              <a:cxn ang="0">
                <a:pos x="1656" y="192"/>
              </a:cxn>
              <a:cxn ang="0">
                <a:pos x="1639" y="130"/>
              </a:cxn>
              <a:cxn ang="0">
                <a:pos x="1608" y="78"/>
              </a:cxn>
              <a:cxn ang="0">
                <a:pos x="1563" y="37"/>
              </a:cxn>
              <a:cxn ang="0">
                <a:pos x="1507" y="9"/>
              </a:cxn>
              <a:cxn ang="0">
                <a:pos x="1443" y="0"/>
              </a:cxn>
            </a:cxnLst>
            <a:rect l="0" t="0" r="r" b="b"/>
            <a:pathLst>
              <a:path w="1657" h="2924">
                <a:moveTo>
                  <a:pt x="1497" y="2248"/>
                </a:moveTo>
                <a:lnTo>
                  <a:pt x="160" y="2248"/>
                </a:lnTo>
                <a:lnTo>
                  <a:pt x="160" y="360"/>
                </a:lnTo>
                <a:lnTo>
                  <a:pt x="1497" y="360"/>
                </a:lnTo>
                <a:lnTo>
                  <a:pt x="1497" y="2248"/>
                </a:lnTo>
                <a:close/>
                <a:moveTo>
                  <a:pt x="828" y="2714"/>
                </a:moveTo>
                <a:lnTo>
                  <a:pt x="828" y="2714"/>
                </a:lnTo>
                <a:lnTo>
                  <a:pt x="815" y="2713"/>
                </a:lnTo>
                <a:lnTo>
                  <a:pt x="801" y="2710"/>
                </a:lnTo>
                <a:lnTo>
                  <a:pt x="788" y="2707"/>
                </a:lnTo>
                <a:lnTo>
                  <a:pt x="775" y="2703"/>
                </a:lnTo>
                <a:lnTo>
                  <a:pt x="764" y="2697"/>
                </a:lnTo>
                <a:lnTo>
                  <a:pt x="753" y="2691"/>
                </a:lnTo>
                <a:lnTo>
                  <a:pt x="742" y="2683"/>
                </a:lnTo>
                <a:lnTo>
                  <a:pt x="732" y="2674"/>
                </a:lnTo>
                <a:lnTo>
                  <a:pt x="723" y="2664"/>
                </a:lnTo>
                <a:lnTo>
                  <a:pt x="715" y="2654"/>
                </a:lnTo>
                <a:lnTo>
                  <a:pt x="709" y="2643"/>
                </a:lnTo>
                <a:lnTo>
                  <a:pt x="703" y="2631"/>
                </a:lnTo>
                <a:lnTo>
                  <a:pt x="699" y="2619"/>
                </a:lnTo>
                <a:lnTo>
                  <a:pt x="695" y="2605"/>
                </a:lnTo>
                <a:lnTo>
                  <a:pt x="693" y="2592"/>
                </a:lnTo>
                <a:lnTo>
                  <a:pt x="692" y="2578"/>
                </a:lnTo>
                <a:lnTo>
                  <a:pt x="693" y="2563"/>
                </a:lnTo>
                <a:lnTo>
                  <a:pt x="695" y="2550"/>
                </a:lnTo>
                <a:lnTo>
                  <a:pt x="699" y="2538"/>
                </a:lnTo>
                <a:lnTo>
                  <a:pt x="703" y="2525"/>
                </a:lnTo>
                <a:lnTo>
                  <a:pt x="709" y="2514"/>
                </a:lnTo>
                <a:lnTo>
                  <a:pt x="715" y="2501"/>
                </a:lnTo>
                <a:lnTo>
                  <a:pt x="723" y="2491"/>
                </a:lnTo>
                <a:lnTo>
                  <a:pt x="732" y="2481"/>
                </a:lnTo>
                <a:lnTo>
                  <a:pt x="742" y="2473"/>
                </a:lnTo>
                <a:lnTo>
                  <a:pt x="753" y="2465"/>
                </a:lnTo>
                <a:lnTo>
                  <a:pt x="764" y="2458"/>
                </a:lnTo>
                <a:lnTo>
                  <a:pt x="775" y="2453"/>
                </a:lnTo>
                <a:lnTo>
                  <a:pt x="788" y="2448"/>
                </a:lnTo>
                <a:lnTo>
                  <a:pt x="801" y="2445"/>
                </a:lnTo>
                <a:lnTo>
                  <a:pt x="815" y="2443"/>
                </a:lnTo>
                <a:lnTo>
                  <a:pt x="828" y="2442"/>
                </a:lnTo>
                <a:lnTo>
                  <a:pt x="842" y="2443"/>
                </a:lnTo>
                <a:lnTo>
                  <a:pt x="856" y="2445"/>
                </a:lnTo>
                <a:lnTo>
                  <a:pt x="869" y="2448"/>
                </a:lnTo>
                <a:lnTo>
                  <a:pt x="881" y="2453"/>
                </a:lnTo>
                <a:lnTo>
                  <a:pt x="893" y="2458"/>
                </a:lnTo>
                <a:lnTo>
                  <a:pt x="904" y="2465"/>
                </a:lnTo>
                <a:lnTo>
                  <a:pt x="914" y="2473"/>
                </a:lnTo>
                <a:lnTo>
                  <a:pt x="924" y="2481"/>
                </a:lnTo>
                <a:lnTo>
                  <a:pt x="933" y="2491"/>
                </a:lnTo>
                <a:lnTo>
                  <a:pt x="941" y="2501"/>
                </a:lnTo>
                <a:lnTo>
                  <a:pt x="948" y="2514"/>
                </a:lnTo>
                <a:lnTo>
                  <a:pt x="953" y="2525"/>
                </a:lnTo>
                <a:lnTo>
                  <a:pt x="957" y="2538"/>
                </a:lnTo>
                <a:lnTo>
                  <a:pt x="961" y="2550"/>
                </a:lnTo>
                <a:lnTo>
                  <a:pt x="963" y="2563"/>
                </a:lnTo>
                <a:lnTo>
                  <a:pt x="964" y="2578"/>
                </a:lnTo>
                <a:lnTo>
                  <a:pt x="963" y="2592"/>
                </a:lnTo>
                <a:lnTo>
                  <a:pt x="961" y="2605"/>
                </a:lnTo>
                <a:lnTo>
                  <a:pt x="957" y="2619"/>
                </a:lnTo>
                <a:lnTo>
                  <a:pt x="953" y="2631"/>
                </a:lnTo>
                <a:lnTo>
                  <a:pt x="948" y="2643"/>
                </a:lnTo>
                <a:lnTo>
                  <a:pt x="941" y="2654"/>
                </a:lnTo>
                <a:lnTo>
                  <a:pt x="933" y="2664"/>
                </a:lnTo>
                <a:lnTo>
                  <a:pt x="924" y="2674"/>
                </a:lnTo>
                <a:lnTo>
                  <a:pt x="914" y="2683"/>
                </a:lnTo>
                <a:lnTo>
                  <a:pt x="904" y="2691"/>
                </a:lnTo>
                <a:lnTo>
                  <a:pt x="893" y="2697"/>
                </a:lnTo>
                <a:lnTo>
                  <a:pt x="881" y="2703"/>
                </a:lnTo>
                <a:lnTo>
                  <a:pt x="869" y="2707"/>
                </a:lnTo>
                <a:lnTo>
                  <a:pt x="856" y="2710"/>
                </a:lnTo>
                <a:lnTo>
                  <a:pt x="842" y="2713"/>
                </a:lnTo>
                <a:lnTo>
                  <a:pt x="828" y="2714"/>
                </a:lnTo>
                <a:close/>
                <a:moveTo>
                  <a:pt x="525" y="130"/>
                </a:moveTo>
                <a:lnTo>
                  <a:pt x="525" y="130"/>
                </a:lnTo>
                <a:lnTo>
                  <a:pt x="1132" y="130"/>
                </a:lnTo>
                <a:lnTo>
                  <a:pt x="1138" y="131"/>
                </a:lnTo>
                <a:lnTo>
                  <a:pt x="1143" y="133"/>
                </a:lnTo>
                <a:lnTo>
                  <a:pt x="1148" y="137"/>
                </a:lnTo>
                <a:lnTo>
                  <a:pt x="1152" y="144"/>
                </a:lnTo>
                <a:lnTo>
                  <a:pt x="1156" y="152"/>
                </a:lnTo>
                <a:lnTo>
                  <a:pt x="1158" y="161"/>
                </a:lnTo>
                <a:lnTo>
                  <a:pt x="1159" y="170"/>
                </a:lnTo>
                <a:lnTo>
                  <a:pt x="1160" y="180"/>
                </a:lnTo>
                <a:lnTo>
                  <a:pt x="1159" y="190"/>
                </a:lnTo>
                <a:lnTo>
                  <a:pt x="1158" y="200"/>
                </a:lnTo>
                <a:lnTo>
                  <a:pt x="1156" y="209"/>
                </a:lnTo>
                <a:lnTo>
                  <a:pt x="1152" y="217"/>
                </a:lnTo>
                <a:lnTo>
                  <a:pt x="1148" y="222"/>
                </a:lnTo>
                <a:lnTo>
                  <a:pt x="1143" y="228"/>
                </a:lnTo>
                <a:lnTo>
                  <a:pt x="1138" y="230"/>
                </a:lnTo>
                <a:lnTo>
                  <a:pt x="1132" y="231"/>
                </a:lnTo>
                <a:lnTo>
                  <a:pt x="525" y="231"/>
                </a:lnTo>
                <a:lnTo>
                  <a:pt x="519" y="230"/>
                </a:lnTo>
                <a:lnTo>
                  <a:pt x="514" y="228"/>
                </a:lnTo>
                <a:lnTo>
                  <a:pt x="509" y="222"/>
                </a:lnTo>
                <a:lnTo>
                  <a:pt x="505" y="217"/>
                </a:lnTo>
                <a:lnTo>
                  <a:pt x="502" y="209"/>
                </a:lnTo>
                <a:lnTo>
                  <a:pt x="499" y="200"/>
                </a:lnTo>
                <a:lnTo>
                  <a:pt x="497" y="190"/>
                </a:lnTo>
                <a:lnTo>
                  <a:pt x="497" y="180"/>
                </a:lnTo>
                <a:lnTo>
                  <a:pt x="497" y="170"/>
                </a:lnTo>
                <a:lnTo>
                  <a:pt x="499" y="161"/>
                </a:lnTo>
                <a:lnTo>
                  <a:pt x="502" y="152"/>
                </a:lnTo>
                <a:lnTo>
                  <a:pt x="505" y="144"/>
                </a:lnTo>
                <a:lnTo>
                  <a:pt x="509" y="137"/>
                </a:lnTo>
                <a:lnTo>
                  <a:pt x="514" y="133"/>
                </a:lnTo>
                <a:lnTo>
                  <a:pt x="519" y="131"/>
                </a:lnTo>
                <a:lnTo>
                  <a:pt x="525" y="130"/>
                </a:lnTo>
                <a:close/>
                <a:moveTo>
                  <a:pt x="1443" y="0"/>
                </a:moveTo>
                <a:lnTo>
                  <a:pt x="1443" y="0"/>
                </a:lnTo>
                <a:lnTo>
                  <a:pt x="213" y="0"/>
                </a:lnTo>
                <a:lnTo>
                  <a:pt x="191" y="1"/>
                </a:lnTo>
                <a:lnTo>
                  <a:pt x="170" y="5"/>
                </a:lnTo>
                <a:lnTo>
                  <a:pt x="150" y="9"/>
                </a:lnTo>
                <a:lnTo>
                  <a:pt x="130" y="17"/>
                </a:lnTo>
                <a:lnTo>
                  <a:pt x="111" y="26"/>
                </a:lnTo>
                <a:lnTo>
                  <a:pt x="93" y="37"/>
                </a:lnTo>
                <a:lnTo>
                  <a:pt x="78" y="49"/>
                </a:lnTo>
                <a:lnTo>
                  <a:pt x="62" y="62"/>
                </a:lnTo>
                <a:lnTo>
                  <a:pt x="48" y="78"/>
                </a:lnTo>
                <a:lnTo>
                  <a:pt x="36" y="94"/>
                </a:lnTo>
                <a:lnTo>
                  <a:pt x="26" y="111"/>
                </a:lnTo>
                <a:lnTo>
                  <a:pt x="17" y="130"/>
                </a:lnTo>
                <a:lnTo>
                  <a:pt x="9" y="149"/>
                </a:lnTo>
                <a:lnTo>
                  <a:pt x="4" y="169"/>
                </a:lnTo>
                <a:lnTo>
                  <a:pt x="1" y="192"/>
                </a:lnTo>
                <a:lnTo>
                  <a:pt x="0" y="213"/>
                </a:lnTo>
                <a:lnTo>
                  <a:pt x="0" y="2712"/>
                </a:lnTo>
                <a:lnTo>
                  <a:pt x="1" y="2733"/>
                </a:lnTo>
                <a:lnTo>
                  <a:pt x="4" y="2754"/>
                </a:lnTo>
                <a:lnTo>
                  <a:pt x="9" y="2775"/>
                </a:lnTo>
                <a:lnTo>
                  <a:pt x="17" y="2793"/>
                </a:lnTo>
                <a:lnTo>
                  <a:pt x="26" y="2812"/>
                </a:lnTo>
                <a:lnTo>
                  <a:pt x="36" y="2830"/>
                </a:lnTo>
                <a:lnTo>
                  <a:pt x="48" y="2847"/>
                </a:lnTo>
                <a:lnTo>
                  <a:pt x="62" y="2862"/>
                </a:lnTo>
                <a:lnTo>
                  <a:pt x="78" y="2875"/>
                </a:lnTo>
                <a:lnTo>
                  <a:pt x="93" y="2887"/>
                </a:lnTo>
                <a:lnTo>
                  <a:pt x="111" y="2899"/>
                </a:lnTo>
                <a:lnTo>
                  <a:pt x="130" y="2907"/>
                </a:lnTo>
                <a:lnTo>
                  <a:pt x="150" y="2914"/>
                </a:lnTo>
                <a:lnTo>
                  <a:pt x="170" y="2920"/>
                </a:lnTo>
                <a:lnTo>
                  <a:pt x="191" y="2923"/>
                </a:lnTo>
                <a:lnTo>
                  <a:pt x="213" y="2924"/>
                </a:lnTo>
                <a:lnTo>
                  <a:pt x="1443" y="2924"/>
                </a:lnTo>
                <a:lnTo>
                  <a:pt x="1465" y="2923"/>
                </a:lnTo>
                <a:lnTo>
                  <a:pt x="1486" y="2920"/>
                </a:lnTo>
                <a:lnTo>
                  <a:pt x="1507" y="2914"/>
                </a:lnTo>
                <a:lnTo>
                  <a:pt x="1526" y="2907"/>
                </a:lnTo>
                <a:lnTo>
                  <a:pt x="1545" y="2899"/>
                </a:lnTo>
                <a:lnTo>
                  <a:pt x="1563" y="2887"/>
                </a:lnTo>
                <a:lnTo>
                  <a:pt x="1579" y="2875"/>
                </a:lnTo>
                <a:lnTo>
                  <a:pt x="1594" y="2862"/>
                </a:lnTo>
                <a:lnTo>
                  <a:pt x="1608" y="2847"/>
                </a:lnTo>
                <a:lnTo>
                  <a:pt x="1620" y="2830"/>
                </a:lnTo>
                <a:lnTo>
                  <a:pt x="1630" y="2812"/>
                </a:lnTo>
                <a:lnTo>
                  <a:pt x="1639" y="2793"/>
                </a:lnTo>
                <a:lnTo>
                  <a:pt x="1647" y="2775"/>
                </a:lnTo>
                <a:lnTo>
                  <a:pt x="1652" y="2754"/>
                </a:lnTo>
                <a:lnTo>
                  <a:pt x="1656" y="2733"/>
                </a:lnTo>
                <a:lnTo>
                  <a:pt x="1657" y="2712"/>
                </a:lnTo>
                <a:lnTo>
                  <a:pt x="1657" y="213"/>
                </a:lnTo>
                <a:lnTo>
                  <a:pt x="1656" y="192"/>
                </a:lnTo>
                <a:lnTo>
                  <a:pt x="1652" y="169"/>
                </a:lnTo>
                <a:lnTo>
                  <a:pt x="1647" y="149"/>
                </a:lnTo>
                <a:lnTo>
                  <a:pt x="1639" y="130"/>
                </a:lnTo>
                <a:lnTo>
                  <a:pt x="1630" y="111"/>
                </a:lnTo>
                <a:lnTo>
                  <a:pt x="1620" y="94"/>
                </a:lnTo>
                <a:lnTo>
                  <a:pt x="1608" y="78"/>
                </a:lnTo>
                <a:lnTo>
                  <a:pt x="1594" y="62"/>
                </a:lnTo>
                <a:lnTo>
                  <a:pt x="1579" y="49"/>
                </a:lnTo>
                <a:lnTo>
                  <a:pt x="1563" y="37"/>
                </a:lnTo>
                <a:lnTo>
                  <a:pt x="1545" y="26"/>
                </a:lnTo>
                <a:lnTo>
                  <a:pt x="1526" y="17"/>
                </a:lnTo>
                <a:lnTo>
                  <a:pt x="1507" y="9"/>
                </a:lnTo>
                <a:lnTo>
                  <a:pt x="1486" y="5"/>
                </a:lnTo>
                <a:lnTo>
                  <a:pt x="1465" y="1"/>
                </a:lnTo>
                <a:lnTo>
                  <a:pt x="1443" y="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Freeform 115"/>
          <p:cNvSpPr>
            <a:spLocks noEditPoints="1"/>
          </p:cNvSpPr>
          <p:nvPr userDrawn="1"/>
        </p:nvSpPr>
        <p:spPr bwMode="auto">
          <a:xfrm>
            <a:off x="5887344" y="6321465"/>
            <a:ext cx="771926" cy="372805"/>
          </a:xfrm>
          <a:custGeom>
            <a:avLst/>
            <a:gdLst/>
            <a:ahLst/>
            <a:cxnLst>
              <a:cxn ang="0">
                <a:pos x="1497" y="667"/>
              </a:cxn>
              <a:cxn ang="0">
                <a:pos x="1368" y="444"/>
              </a:cxn>
              <a:cxn ang="0">
                <a:pos x="1278" y="339"/>
              </a:cxn>
              <a:cxn ang="0">
                <a:pos x="1174" y="257"/>
              </a:cxn>
              <a:cxn ang="0">
                <a:pos x="1058" y="214"/>
              </a:cxn>
              <a:cxn ang="0">
                <a:pos x="936" y="223"/>
              </a:cxn>
              <a:cxn ang="0">
                <a:pos x="824" y="281"/>
              </a:cxn>
              <a:cxn ang="0">
                <a:pos x="725" y="373"/>
              </a:cxn>
              <a:cxn ang="0">
                <a:pos x="615" y="520"/>
              </a:cxn>
              <a:cxn ang="0">
                <a:pos x="510" y="730"/>
              </a:cxn>
              <a:cxn ang="0">
                <a:pos x="447" y="939"/>
              </a:cxn>
              <a:cxn ang="0">
                <a:pos x="422" y="1164"/>
              </a:cxn>
              <a:cxn ang="0">
                <a:pos x="446" y="1385"/>
              </a:cxn>
              <a:cxn ang="0">
                <a:pos x="531" y="1582"/>
              </a:cxn>
              <a:cxn ang="0">
                <a:pos x="689" y="1738"/>
              </a:cxn>
              <a:cxn ang="0">
                <a:pos x="800" y="1794"/>
              </a:cxn>
              <a:cxn ang="0">
                <a:pos x="926" y="1824"/>
              </a:cxn>
              <a:cxn ang="0">
                <a:pos x="1062" y="1829"/>
              </a:cxn>
              <a:cxn ang="0">
                <a:pos x="1194" y="1806"/>
              </a:cxn>
              <a:cxn ang="0">
                <a:pos x="1311" y="1760"/>
              </a:cxn>
              <a:cxn ang="0">
                <a:pos x="1460" y="1640"/>
              </a:cxn>
              <a:cxn ang="0">
                <a:pos x="1567" y="1454"/>
              </a:cxn>
              <a:cxn ang="0">
                <a:pos x="1610" y="1239"/>
              </a:cxn>
              <a:cxn ang="0">
                <a:pos x="1600" y="1014"/>
              </a:cxn>
              <a:cxn ang="0">
                <a:pos x="1548" y="797"/>
              </a:cxn>
              <a:cxn ang="0">
                <a:pos x="2477" y="1269"/>
              </a:cxn>
              <a:cxn ang="0">
                <a:pos x="2575" y="887"/>
              </a:cxn>
              <a:cxn ang="0">
                <a:pos x="2627" y="1029"/>
              </a:cxn>
              <a:cxn ang="0">
                <a:pos x="2682" y="814"/>
              </a:cxn>
              <a:cxn ang="0">
                <a:pos x="2676" y="1269"/>
              </a:cxn>
              <a:cxn ang="0">
                <a:pos x="3276" y="905"/>
              </a:cxn>
              <a:cxn ang="0">
                <a:pos x="3890" y="1190"/>
              </a:cxn>
              <a:cxn ang="0">
                <a:pos x="3838" y="1240"/>
              </a:cxn>
              <a:cxn ang="0">
                <a:pos x="3773" y="1270"/>
              </a:cxn>
              <a:cxn ang="0">
                <a:pos x="3628" y="1273"/>
              </a:cxn>
              <a:cxn ang="0">
                <a:pos x="3562" y="1243"/>
              </a:cxn>
              <a:cxn ang="0">
                <a:pos x="3497" y="1180"/>
              </a:cxn>
              <a:cxn ang="0">
                <a:pos x="3460" y="1089"/>
              </a:cxn>
              <a:cxn ang="0">
                <a:pos x="3456" y="988"/>
              </a:cxn>
              <a:cxn ang="0">
                <a:pos x="3486" y="886"/>
              </a:cxn>
              <a:cxn ang="0">
                <a:pos x="3556" y="808"/>
              </a:cxn>
              <a:cxn ang="0">
                <a:pos x="3650" y="772"/>
              </a:cxn>
              <a:cxn ang="0">
                <a:pos x="3734" y="769"/>
              </a:cxn>
              <a:cxn ang="0">
                <a:pos x="3811" y="788"/>
              </a:cxn>
              <a:cxn ang="0">
                <a:pos x="3866" y="827"/>
              </a:cxn>
              <a:cxn ang="0">
                <a:pos x="3905" y="883"/>
              </a:cxn>
              <a:cxn ang="0">
                <a:pos x="3923" y="962"/>
              </a:cxn>
              <a:cxn ang="0">
                <a:pos x="3752" y="909"/>
              </a:cxn>
              <a:cxn ang="0">
                <a:pos x="3694" y="890"/>
              </a:cxn>
              <a:cxn ang="0">
                <a:pos x="3643" y="909"/>
              </a:cxn>
              <a:cxn ang="0">
                <a:pos x="3612" y="965"/>
              </a:cxn>
              <a:cxn ang="0">
                <a:pos x="3615" y="1091"/>
              </a:cxn>
              <a:cxn ang="0">
                <a:pos x="3669" y="1153"/>
              </a:cxn>
              <a:cxn ang="0">
                <a:pos x="3737" y="1148"/>
              </a:cxn>
              <a:cxn ang="0">
                <a:pos x="3769" y="1106"/>
              </a:cxn>
              <a:cxn ang="0">
                <a:pos x="3924" y="1107"/>
              </a:cxn>
              <a:cxn ang="0">
                <a:pos x="3890" y="1190"/>
              </a:cxn>
              <a:cxn ang="0">
                <a:pos x="0" y="2040"/>
              </a:cxn>
              <a:cxn ang="0">
                <a:pos x="0" y="2040"/>
              </a:cxn>
            </a:cxnLst>
            <a:rect l="0" t="0" r="r" b="b"/>
            <a:pathLst>
              <a:path w="4225" h="2041">
                <a:moveTo>
                  <a:pt x="0" y="2040"/>
                </a:moveTo>
                <a:lnTo>
                  <a:pt x="2039" y="2040"/>
                </a:lnTo>
                <a:lnTo>
                  <a:pt x="2039" y="0"/>
                </a:lnTo>
                <a:lnTo>
                  <a:pt x="0" y="0"/>
                </a:lnTo>
                <a:lnTo>
                  <a:pt x="0" y="2040"/>
                </a:lnTo>
                <a:close/>
                <a:moveTo>
                  <a:pt x="1497" y="667"/>
                </a:moveTo>
                <a:lnTo>
                  <a:pt x="1481" y="632"/>
                </a:lnTo>
                <a:lnTo>
                  <a:pt x="1462" y="596"/>
                </a:lnTo>
                <a:lnTo>
                  <a:pt x="1441" y="559"/>
                </a:lnTo>
                <a:lnTo>
                  <a:pt x="1419" y="520"/>
                </a:lnTo>
                <a:lnTo>
                  <a:pt x="1394" y="482"/>
                </a:lnTo>
                <a:lnTo>
                  <a:pt x="1368" y="444"/>
                </a:lnTo>
                <a:lnTo>
                  <a:pt x="1354" y="426"/>
                </a:lnTo>
                <a:lnTo>
                  <a:pt x="1339" y="408"/>
                </a:lnTo>
                <a:lnTo>
                  <a:pt x="1324" y="390"/>
                </a:lnTo>
                <a:lnTo>
                  <a:pt x="1310" y="373"/>
                </a:lnTo>
                <a:lnTo>
                  <a:pt x="1294" y="356"/>
                </a:lnTo>
                <a:lnTo>
                  <a:pt x="1278" y="339"/>
                </a:lnTo>
                <a:lnTo>
                  <a:pt x="1261" y="324"/>
                </a:lnTo>
                <a:lnTo>
                  <a:pt x="1245" y="308"/>
                </a:lnTo>
                <a:lnTo>
                  <a:pt x="1228" y="294"/>
                </a:lnTo>
                <a:lnTo>
                  <a:pt x="1210" y="281"/>
                </a:lnTo>
                <a:lnTo>
                  <a:pt x="1192" y="268"/>
                </a:lnTo>
                <a:lnTo>
                  <a:pt x="1174" y="257"/>
                </a:lnTo>
                <a:lnTo>
                  <a:pt x="1155" y="247"/>
                </a:lnTo>
                <a:lnTo>
                  <a:pt x="1136" y="237"/>
                </a:lnTo>
                <a:lnTo>
                  <a:pt x="1118" y="230"/>
                </a:lnTo>
                <a:lnTo>
                  <a:pt x="1098" y="223"/>
                </a:lnTo>
                <a:lnTo>
                  <a:pt x="1078" y="217"/>
                </a:lnTo>
                <a:lnTo>
                  <a:pt x="1058" y="214"/>
                </a:lnTo>
                <a:lnTo>
                  <a:pt x="1037" y="210"/>
                </a:lnTo>
                <a:lnTo>
                  <a:pt x="1017" y="209"/>
                </a:lnTo>
                <a:lnTo>
                  <a:pt x="997" y="210"/>
                </a:lnTo>
                <a:lnTo>
                  <a:pt x="976" y="214"/>
                </a:lnTo>
                <a:lnTo>
                  <a:pt x="956" y="217"/>
                </a:lnTo>
                <a:lnTo>
                  <a:pt x="936" y="223"/>
                </a:lnTo>
                <a:lnTo>
                  <a:pt x="917" y="230"/>
                </a:lnTo>
                <a:lnTo>
                  <a:pt x="898" y="237"/>
                </a:lnTo>
                <a:lnTo>
                  <a:pt x="879" y="247"/>
                </a:lnTo>
                <a:lnTo>
                  <a:pt x="860" y="257"/>
                </a:lnTo>
                <a:lnTo>
                  <a:pt x="842" y="268"/>
                </a:lnTo>
                <a:lnTo>
                  <a:pt x="824" y="281"/>
                </a:lnTo>
                <a:lnTo>
                  <a:pt x="807" y="294"/>
                </a:lnTo>
                <a:lnTo>
                  <a:pt x="790" y="308"/>
                </a:lnTo>
                <a:lnTo>
                  <a:pt x="773" y="324"/>
                </a:lnTo>
                <a:lnTo>
                  <a:pt x="757" y="339"/>
                </a:lnTo>
                <a:lnTo>
                  <a:pt x="740" y="356"/>
                </a:lnTo>
                <a:lnTo>
                  <a:pt x="725" y="373"/>
                </a:lnTo>
                <a:lnTo>
                  <a:pt x="709" y="390"/>
                </a:lnTo>
                <a:lnTo>
                  <a:pt x="695" y="408"/>
                </a:lnTo>
                <a:lnTo>
                  <a:pt x="681" y="426"/>
                </a:lnTo>
                <a:lnTo>
                  <a:pt x="666" y="444"/>
                </a:lnTo>
                <a:lnTo>
                  <a:pt x="640" y="482"/>
                </a:lnTo>
                <a:lnTo>
                  <a:pt x="615" y="520"/>
                </a:lnTo>
                <a:lnTo>
                  <a:pt x="593" y="559"/>
                </a:lnTo>
                <a:lnTo>
                  <a:pt x="572" y="596"/>
                </a:lnTo>
                <a:lnTo>
                  <a:pt x="554" y="632"/>
                </a:lnTo>
                <a:lnTo>
                  <a:pt x="537" y="667"/>
                </a:lnTo>
                <a:lnTo>
                  <a:pt x="523" y="697"/>
                </a:lnTo>
                <a:lnTo>
                  <a:pt x="510" y="730"/>
                </a:lnTo>
                <a:lnTo>
                  <a:pt x="497" y="763"/>
                </a:lnTo>
                <a:lnTo>
                  <a:pt x="486" y="797"/>
                </a:lnTo>
                <a:lnTo>
                  <a:pt x="475" y="831"/>
                </a:lnTo>
                <a:lnTo>
                  <a:pt x="465" y="867"/>
                </a:lnTo>
                <a:lnTo>
                  <a:pt x="455" y="903"/>
                </a:lnTo>
                <a:lnTo>
                  <a:pt x="447" y="939"/>
                </a:lnTo>
                <a:lnTo>
                  <a:pt x="440" y="976"/>
                </a:lnTo>
                <a:lnTo>
                  <a:pt x="435" y="1014"/>
                </a:lnTo>
                <a:lnTo>
                  <a:pt x="429" y="1051"/>
                </a:lnTo>
                <a:lnTo>
                  <a:pt x="426" y="1089"/>
                </a:lnTo>
                <a:lnTo>
                  <a:pt x="423" y="1126"/>
                </a:lnTo>
                <a:lnTo>
                  <a:pt x="422" y="1164"/>
                </a:lnTo>
                <a:lnTo>
                  <a:pt x="422" y="1201"/>
                </a:lnTo>
                <a:lnTo>
                  <a:pt x="425" y="1239"/>
                </a:lnTo>
                <a:lnTo>
                  <a:pt x="428" y="1276"/>
                </a:lnTo>
                <a:lnTo>
                  <a:pt x="433" y="1312"/>
                </a:lnTo>
                <a:lnTo>
                  <a:pt x="438" y="1349"/>
                </a:lnTo>
                <a:lnTo>
                  <a:pt x="446" y="1385"/>
                </a:lnTo>
                <a:lnTo>
                  <a:pt x="456" y="1420"/>
                </a:lnTo>
                <a:lnTo>
                  <a:pt x="468" y="1454"/>
                </a:lnTo>
                <a:lnTo>
                  <a:pt x="480" y="1487"/>
                </a:lnTo>
                <a:lnTo>
                  <a:pt x="495" y="1520"/>
                </a:lnTo>
                <a:lnTo>
                  <a:pt x="512" y="1552"/>
                </a:lnTo>
                <a:lnTo>
                  <a:pt x="531" y="1582"/>
                </a:lnTo>
                <a:lnTo>
                  <a:pt x="552" y="1612"/>
                </a:lnTo>
                <a:lnTo>
                  <a:pt x="576" y="1640"/>
                </a:lnTo>
                <a:lnTo>
                  <a:pt x="600" y="1666"/>
                </a:lnTo>
                <a:lnTo>
                  <a:pt x="628" y="1693"/>
                </a:lnTo>
                <a:lnTo>
                  <a:pt x="657" y="1716"/>
                </a:lnTo>
                <a:lnTo>
                  <a:pt x="689" y="1738"/>
                </a:lnTo>
                <a:lnTo>
                  <a:pt x="706" y="1749"/>
                </a:lnTo>
                <a:lnTo>
                  <a:pt x="724" y="1760"/>
                </a:lnTo>
                <a:lnTo>
                  <a:pt x="742" y="1769"/>
                </a:lnTo>
                <a:lnTo>
                  <a:pt x="760" y="1778"/>
                </a:lnTo>
                <a:lnTo>
                  <a:pt x="780" y="1786"/>
                </a:lnTo>
                <a:lnTo>
                  <a:pt x="800" y="1794"/>
                </a:lnTo>
                <a:lnTo>
                  <a:pt x="821" y="1800"/>
                </a:lnTo>
                <a:lnTo>
                  <a:pt x="841" y="1806"/>
                </a:lnTo>
                <a:lnTo>
                  <a:pt x="861" y="1812"/>
                </a:lnTo>
                <a:lnTo>
                  <a:pt x="883" y="1816"/>
                </a:lnTo>
                <a:lnTo>
                  <a:pt x="905" y="1821"/>
                </a:lnTo>
                <a:lnTo>
                  <a:pt x="926" y="1824"/>
                </a:lnTo>
                <a:lnTo>
                  <a:pt x="949" y="1826"/>
                </a:lnTo>
                <a:lnTo>
                  <a:pt x="972" y="1829"/>
                </a:lnTo>
                <a:lnTo>
                  <a:pt x="994" y="1830"/>
                </a:lnTo>
                <a:lnTo>
                  <a:pt x="1017" y="1831"/>
                </a:lnTo>
                <a:lnTo>
                  <a:pt x="1040" y="1830"/>
                </a:lnTo>
                <a:lnTo>
                  <a:pt x="1062" y="1829"/>
                </a:lnTo>
                <a:lnTo>
                  <a:pt x="1085" y="1826"/>
                </a:lnTo>
                <a:lnTo>
                  <a:pt x="1108" y="1824"/>
                </a:lnTo>
                <a:lnTo>
                  <a:pt x="1129" y="1821"/>
                </a:lnTo>
                <a:lnTo>
                  <a:pt x="1151" y="1816"/>
                </a:lnTo>
                <a:lnTo>
                  <a:pt x="1172" y="1812"/>
                </a:lnTo>
                <a:lnTo>
                  <a:pt x="1194" y="1806"/>
                </a:lnTo>
                <a:lnTo>
                  <a:pt x="1214" y="1800"/>
                </a:lnTo>
                <a:lnTo>
                  <a:pt x="1235" y="1794"/>
                </a:lnTo>
                <a:lnTo>
                  <a:pt x="1254" y="1786"/>
                </a:lnTo>
                <a:lnTo>
                  <a:pt x="1273" y="1778"/>
                </a:lnTo>
                <a:lnTo>
                  <a:pt x="1293" y="1769"/>
                </a:lnTo>
                <a:lnTo>
                  <a:pt x="1311" y="1760"/>
                </a:lnTo>
                <a:lnTo>
                  <a:pt x="1328" y="1749"/>
                </a:lnTo>
                <a:lnTo>
                  <a:pt x="1345" y="1738"/>
                </a:lnTo>
                <a:lnTo>
                  <a:pt x="1378" y="1716"/>
                </a:lnTo>
                <a:lnTo>
                  <a:pt x="1407" y="1693"/>
                </a:lnTo>
                <a:lnTo>
                  <a:pt x="1435" y="1666"/>
                </a:lnTo>
                <a:lnTo>
                  <a:pt x="1460" y="1640"/>
                </a:lnTo>
                <a:lnTo>
                  <a:pt x="1482" y="1612"/>
                </a:lnTo>
                <a:lnTo>
                  <a:pt x="1503" y="1582"/>
                </a:lnTo>
                <a:lnTo>
                  <a:pt x="1522" y="1552"/>
                </a:lnTo>
                <a:lnTo>
                  <a:pt x="1539" y="1520"/>
                </a:lnTo>
                <a:lnTo>
                  <a:pt x="1554" y="1487"/>
                </a:lnTo>
                <a:lnTo>
                  <a:pt x="1567" y="1454"/>
                </a:lnTo>
                <a:lnTo>
                  <a:pt x="1579" y="1420"/>
                </a:lnTo>
                <a:lnTo>
                  <a:pt x="1588" y="1385"/>
                </a:lnTo>
                <a:lnTo>
                  <a:pt x="1596" y="1349"/>
                </a:lnTo>
                <a:lnTo>
                  <a:pt x="1603" y="1312"/>
                </a:lnTo>
                <a:lnTo>
                  <a:pt x="1607" y="1276"/>
                </a:lnTo>
                <a:lnTo>
                  <a:pt x="1610" y="1239"/>
                </a:lnTo>
                <a:lnTo>
                  <a:pt x="1612" y="1201"/>
                </a:lnTo>
                <a:lnTo>
                  <a:pt x="1612" y="1164"/>
                </a:lnTo>
                <a:lnTo>
                  <a:pt x="1610" y="1126"/>
                </a:lnTo>
                <a:lnTo>
                  <a:pt x="1608" y="1089"/>
                </a:lnTo>
                <a:lnTo>
                  <a:pt x="1605" y="1051"/>
                </a:lnTo>
                <a:lnTo>
                  <a:pt x="1600" y="1014"/>
                </a:lnTo>
                <a:lnTo>
                  <a:pt x="1593" y="976"/>
                </a:lnTo>
                <a:lnTo>
                  <a:pt x="1587" y="939"/>
                </a:lnTo>
                <a:lnTo>
                  <a:pt x="1579" y="903"/>
                </a:lnTo>
                <a:lnTo>
                  <a:pt x="1570" y="867"/>
                </a:lnTo>
                <a:lnTo>
                  <a:pt x="1559" y="831"/>
                </a:lnTo>
                <a:lnTo>
                  <a:pt x="1548" y="797"/>
                </a:lnTo>
                <a:lnTo>
                  <a:pt x="1537" y="763"/>
                </a:lnTo>
                <a:lnTo>
                  <a:pt x="1524" y="730"/>
                </a:lnTo>
                <a:lnTo>
                  <a:pt x="1512" y="697"/>
                </a:lnTo>
                <a:lnTo>
                  <a:pt x="1497" y="667"/>
                </a:lnTo>
                <a:close/>
                <a:moveTo>
                  <a:pt x="2477" y="956"/>
                </a:moveTo>
                <a:lnTo>
                  <a:pt x="2477" y="1269"/>
                </a:lnTo>
                <a:lnTo>
                  <a:pt x="2334" y="1269"/>
                </a:lnTo>
                <a:lnTo>
                  <a:pt x="2334" y="779"/>
                </a:lnTo>
                <a:lnTo>
                  <a:pt x="2549" y="779"/>
                </a:lnTo>
                <a:lnTo>
                  <a:pt x="2558" y="815"/>
                </a:lnTo>
                <a:lnTo>
                  <a:pt x="2567" y="850"/>
                </a:lnTo>
                <a:lnTo>
                  <a:pt x="2575" y="887"/>
                </a:lnTo>
                <a:lnTo>
                  <a:pt x="2584" y="922"/>
                </a:lnTo>
                <a:lnTo>
                  <a:pt x="2593" y="957"/>
                </a:lnTo>
                <a:lnTo>
                  <a:pt x="2601" y="993"/>
                </a:lnTo>
                <a:lnTo>
                  <a:pt x="2610" y="1029"/>
                </a:lnTo>
                <a:lnTo>
                  <a:pt x="2618" y="1065"/>
                </a:lnTo>
                <a:lnTo>
                  <a:pt x="2627" y="1029"/>
                </a:lnTo>
                <a:lnTo>
                  <a:pt x="2636" y="993"/>
                </a:lnTo>
                <a:lnTo>
                  <a:pt x="2645" y="957"/>
                </a:lnTo>
                <a:lnTo>
                  <a:pt x="2655" y="922"/>
                </a:lnTo>
                <a:lnTo>
                  <a:pt x="2664" y="886"/>
                </a:lnTo>
                <a:lnTo>
                  <a:pt x="2673" y="850"/>
                </a:lnTo>
                <a:lnTo>
                  <a:pt x="2682" y="814"/>
                </a:lnTo>
                <a:lnTo>
                  <a:pt x="2690" y="779"/>
                </a:lnTo>
                <a:lnTo>
                  <a:pt x="2905" y="779"/>
                </a:lnTo>
                <a:lnTo>
                  <a:pt x="2905" y="1269"/>
                </a:lnTo>
                <a:lnTo>
                  <a:pt x="2762" y="1269"/>
                </a:lnTo>
                <a:lnTo>
                  <a:pt x="2761" y="955"/>
                </a:lnTo>
                <a:lnTo>
                  <a:pt x="2676" y="1269"/>
                </a:lnTo>
                <a:lnTo>
                  <a:pt x="2565" y="1269"/>
                </a:lnTo>
                <a:lnTo>
                  <a:pt x="2477" y="956"/>
                </a:lnTo>
                <a:close/>
                <a:moveTo>
                  <a:pt x="2987" y="779"/>
                </a:moveTo>
                <a:lnTo>
                  <a:pt x="3413" y="779"/>
                </a:lnTo>
                <a:lnTo>
                  <a:pt x="3414" y="905"/>
                </a:lnTo>
                <a:lnTo>
                  <a:pt x="3276" y="905"/>
                </a:lnTo>
                <a:lnTo>
                  <a:pt x="3276" y="1269"/>
                </a:lnTo>
                <a:lnTo>
                  <a:pt x="3124" y="1269"/>
                </a:lnTo>
                <a:lnTo>
                  <a:pt x="3124" y="905"/>
                </a:lnTo>
                <a:lnTo>
                  <a:pt x="2987" y="905"/>
                </a:lnTo>
                <a:lnTo>
                  <a:pt x="2987" y="779"/>
                </a:lnTo>
                <a:close/>
                <a:moveTo>
                  <a:pt x="3890" y="1190"/>
                </a:moveTo>
                <a:lnTo>
                  <a:pt x="3882" y="1200"/>
                </a:lnTo>
                <a:lnTo>
                  <a:pt x="3874" y="1209"/>
                </a:lnTo>
                <a:lnTo>
                  <a:pt x="3866" y="1217"/>
                </a:lnTo>
                <a:lnTo>
                  <a:pt x="3857" y="1226"/>
                </a:lnTo>
                <a:lnTo>
                  <a:pt x="3848" y="1233"/>
                </a:lnTo>
                <a:lnTo>
                  <a:pt x="3838" y="1240"/>
                </a:lnTo>
                <a:lnTo>
                  <a:pt x="3828" y="1247"/>
                </a:lnTo>
                <a:lnTo>
                  <a:pt x="3818" y="1252"/>
                </a:lnTo>
                <a:lnTo>
                  <a:pt x="3806" y="1258"/>
                </a:lnTo>
                <a:lnTo>
                  <a:pt x="3796" y="1262"/>
                </a:lnTo>
                <a:lnTo>
                  <a:pt x="3785" y="1267"/>
                </a:lnTo>
                <a:lnTo>
                  <a:pt x="3773" y="1270"/>
                </a:lnTo>
                <a:lnTo>
                  <a:pt x="3750" y="1276"/>
                </a:lnTo>
                <a:lnTo>
                  <a:pt x="3725" y="1279"/>
                </a:lnTo>
                <a:lnTo>
                  <a:pt x="3701" y="1282"/>
                </a:lnTo>
                <a:lnTo>
                  <a:pt x="3676" y="1281"/>
                </a:lnTo>
                <a:lnTo>
                  <a:pt x="3652" y="1277"/>
                </a:lnTo>
                <a:lnTo>
                  <a:pt x="3628" y="1273"/>
                </a:lnTo>
                <a:lnTo>
                  <a:pt x="3617" y="1269"/>
                </a:lnTo>
                <a:lnTo>
                  <a:pt x="3605" y="1265"/>
                </a:lnTo>
                <a:lnTo>
                  <a:pt x="3594" y="1260"/>
                </a:lnTo>
                <a:lnTo>
                  <a:pt x="3583" y="1256"/>
                </a:lnTo>
                <a:lnTo>
                  <a:pt x="3573" y="1250"/>
                </a:lnTo>
                <a:lnTo>
                  <a:pt x="3562" y="1243"/>
                </a:lnTo>
                <a:lnTo>
                  <a:pt x="3552" y="1237"/>
                </a:lnTo>
                <a:lnTo>
                  <a:pt x="3543" y="1229"/>
                </a:lnTo>
                <a:lnTo>
                  <a:pt x="3529" y="1218"/>
                </a:lnTo>
                <a:lnTo>
                  <a:pt x="3518" y="1207"/>
                </a:lnTo>
                <a:lnTo>
                  <a:pt x="3507" y="1193"/>
                </a:lnTo>
                <a:lnTo>
                  <a:pt x="3497" y="1180"/>
                </a:lnTo>
                <a:lnTo>
                  <a:pt x="3489" y="1166"/>
                </a:lnTo>
                <a:lnTo>
                  <a:pt x="3481" y="1151"/>
                </a:lnTo>
                <a:lnTo>
                  <a:pt x="3474" y="1136"/>
                </a:lnTo>
                <a:lnTo>
                  <a:pt x="3468" y="1121"/>
                </a:lnTo>
                <a:lnTo>
                  <a:pt x="3464" y="1105"/>
                </a:lnTo>
                <a:lnTo>
                  <a:pt x="3460" y="1089"/>
                </a:lnTo>
                <a:lnTo>
                  <a:pt x="3457" y="1072"/>
                </a:lnTo>
                <a:lnTo>
                  <a:pt x="3455" y="1055"/>
                </a:lnTo>
                <a:lnTo>
                  <a:pt x="3453" y="1039"/>
                </a:lnTo>
                <a:lnTo>
                  <a:pt x="3453" y="1022"/>
                </a:lnTo>
                <a:lnTo>
                  <a:pt x="3455" y="1005"/>
                </a:lnTo>
                <a:lnTo>
                  <a:pt x="3456" y="988"/>
                </a:lnTo>
                <a:lnTo>
                  <a:pt x="3458" y="970"/>
                </a:lnTo>
                <a:lnTo>
                  <a:pt x="3461" y="951"/>
                </a:lnTo>
                <a:lnTo>
                  <a:pt x="3466" y="934"/>
                </a:lnTo>
                <a:lnTo>
                  <a:pt x="3472" y="917"/>
                </a:lnTo>
                <a:lnTo>
                  <a:pt x="3478" y="901"/>
                </a:lnTo>
                <a:lnTo>
                  <a:pt x="3486" y="886"/>
                </a:lnTo>
                <a:lnTo>
                  <a:pt x="3495" y="871"/>
                </a:lnTo>
                <a:lnTo>
                  <a:pt x="3504" y="856"/>
                </a:lnTo>
                <a:lnTo>
                  <a:pt x="3516" y="842"/>
                </a:lnTo>
                <a:lnTo>
                  <a:pt x="3528" y="830"/>
                </a:lnTo>
                <a:lnTo>
                  <a:pt x="3541" y="819"/>
                </a:lnTo>
                <a:lnTo>
                  <a:pt x="3556" y="808"/>
                </a:lnTo>
                <a:lnTo>
                  <a:pt x="3571" y="799"/>
                </a:lnTo>
                <a:lnTo>
                  <a:pt x="3587" y="790"/>
                </a:lnTo>
                <a:lnTo>
                  <a:pt x="3604" y="783"/>
                </a:lnTo>
                <a:lnTo>
                  <a:pt x="3624" y="778"/>
                </a:lnTo>
                <a:lnTo>
                  <a:pt x="3636" y="774"/>
                </a:lnTo>
                <a:lnTo>
                  <a:pt x="3650" y="772"/>
                </a:lnTo>
                <a:lnTo>
                  <a:pt x="3663" y="770"/>
                </a:lnTo>
                <a:lnTo>
                  <a:pt x="3678" y="768"/>
                </a:lnTo>
                <a:lnTo>
                  <a:pt x="3692" y="768"/>
                </a:lnTo>
                <a:lnTo>
                  <a:pt x="3705" y="768"/>
                </a:lnTo>
                <a:lnTo>
                  <a:pt x="3719" y="768"/>
                </a:lnTo>
                <a:lnTo>
                  <a:pt x="3734" y="769"/>
                </a:lnTo>
                <a:lnTo>
                  <a:pt x="3747" y="770"/>
                </a:lnTo>
                <a:lnTo>
                  <a:pt x="3760" y="772"/>
                </a:lnTo>
                <a:lnTo>
                  <a:pt x="3773" y="775"/>
                </a:lnTo>
                <a:lnTo>
                  <a:pt x="3786" y="779"/>
                </a:lnTo>
                <a:lnTo>
                  <a:pt x="3798" y="783"/>
                </a:lnTo>
                <a:lnTo>
                  <a:pt x="3811" y="788"/>
                </a:lnTo>
                <a:lnTo>
                  <a:pt x="3822" y="794"/>
                </a:lnTo>
                <a:lnTo>
                  <a:pt x="3832" y="799"/>
                </a:lnTo>
                <a:lnTo>
                  <a:pt x="3842" y="805"/>
                </a:lnTo>
                <a:lnTo>
                  <a:pt x="3851" y="812"/>
                </a:lnTo>
                <a:lnTo>
                  <a:pt x="3859" y="819"/>
                </a:lnTo>
                <a:lnTo>
                  <a:pt x="3866" y="827"/>
                </a:lnTo>
                <a:lnTo>
                  <a:pt x="3874" y="835"/>
                </a:lnTo>
                <a:lnTo>
                  <a:pt x="3881" y="842"/>
                </a:lnTo>
                <a:lnTo>
                  <a:pt x="3888" y="853"/>
                </a:lnTo>
                <a:lnTo>
                  <a:pt x="3894" y="862"/>
                </a:lnTo>
                <a:lnTo>
                  <a:pt x="3899" y="872"/>
                </a:lnTo>
                <a:lnTo>
                  <a:pt x="3905" y="883"/>
                </a:lnTo>
                <a:lnTo>
                  <a:pt x="3910" y="895"/>
                </a:lnTo>
                <a:lnTo>
                  <a:pt x="3913" y="907"/>
                </a:lnTo>
                <a:lnTo>
                  <a:pt x="3916" y="920"/>
                </a:lnTo>
                <a:lnTo>
                  <a:pt x="3920" y="933"/>
                </a:lnTo>
                <a:lnTo>
                  <a:pt x="3922" y="947"/>
                </a:lnTo>
                <a:lnTo>
                  <a:pt x="3923" y="962"/>
                </a:lnTo>
                <a:lnTo>
                  <a:pt x="3777" y="962"/>
                </a:lnTo>
                <a:lnTo>
                  <a:pt x="3773" y="950"/>
                </a:lnTo>
                <a:lnTo>
                  <a:pt x="3769" y="936"/>
                </a:lnTo>
                <a:lnTo>
                  <a:pt x="3764" y="926"/>
                </a:lnTo>
                <a:lnTo>
                  <a:pt x="3759" y="918"/>
                </a:lnTo>
                <a:lnTo>
                  <a:pt x="3752" y="909"/>
                </a:lnTo>
                <a:lnTo>
                  <a:pt x="3742" y="901"/>
                </a:lnTo>
                <a:lnTo>
                  <a:pt x="3733" y="897"/>
                </a:lnTo>
                <a:lnTo>
                  <a:pt x="3725" y="894"/>
                </a:lnTo>
                <a:lnTo>
                  <a:pt x="3714" y="891"/>
                </a:lnTo>
                <a:lnTo>
                  <a:pt x="3704" y="890"/>
                </a:lnTo>
                <a:lnTo>
                  <a:pt x="3694" y="890"/>
                </a:lnTo>
                <a:lnTo>
                  <a:pt x="3684" y="890"/>
                </a:lnTo>
                <a:lnTo>
                  <a:pt x="3674" y="892"/>
                </a:lnTo>
                <a:lnTo>
                  <a:pt x="3664" y="896"/>
                </a:lnTo>
                <a:lnTo>
                  <a:pt x="3657" y="900"/>
                </a:lnTo>
                <a:lnTo>
                  <a:pt x="3650" y="905"/>
                </a:lnTo>
                <a:lnTo>
                  <a:pt x="3643" y="909"/>
                </a:lnTo>
                <a:lnTo>
                  <a:pt x="3636" y="916"/>
                </a:lnTo>
                <a:lnTo>
                  <a:pt x="3632" y="923"/>
                </a:lnTo>
                <a:lnTo>
                  <a:pt x="3626" y="930"/>
                </a:lnTo>
                <a:lnTo>
                  <a:pt x="3623" y="938"/>
                </a:lnTo>
                <a:lnTo>
                  <a:pt x="3618" y="947"/>
                </a:lnTo>
                <a:lnTo>
                  <a:pt x="3612" y="965"/>
                </a:lnTo>
                <a:lnTo>
                  <a:pt x="3608" y="985"/>
                </a:lnTo>
                <a:lnTo>
                  <a:pt x="3605" y="1006"/>
                </a:lnTo>
                <a:lnTo>
                  <a:pt x="3605" y="1029"/>
                </a:lnTo>
                <a:lnTo>
                  <a:pt x="3607" y="1051"/>
                </a:lnTo>
                <a:lnTo>
                  <a:pt x="3609" y="1073"/>
                </a:lnTo>
                <a:lnTo>
                  <a:pt x="3615" y="1091"/>
                </a:lnTo>
                <a:lnTo>
                  <a:pt x="3620" y="1107"/>
                </a:lnTo>
                <a:lnTo>
                  <a:pt x="3628" y="1121"/>
                </a:lnTo>
                <a:lnTo>
                  <a:pt x="3637" y="1132"/>
                </a:lnTo>
                <a:lnTo>
                  <a:pt x="3647" y="1141"/>
                </a:lnTo>
                <a:lnTo>
                  <a:pt x="3658" y="1148"/>
                </a:lnTo>
                <a:lnTo>
                  <a:pt x="3669" y="1153"/>
                </a:lnTo>
                <a:lnTo>
                  <a:pt x="3680" y="1157"/>
                </a:lnTo>
                <a:lnTo>
                  <a:pt x="3693" y="1158"/>
                </a:lnTo>
                <a:lnTo>
                  <a:pt x="3704" y="1158"/>
                </a:lnTo>
                <a:lnTo>
                  <a:pt x="3716" y="1157"/>
                </a:lnTo>
                <a:lnTo>
                  <a:pt x="3727" y="1153"/>
                </a:lnTo>
                <a:lnTo>
                  <a:pt x="3737" y="1148"/>
                </a:lnTo>
                <a:lnTo>
                  <a:pt x="3746" y="1142"/>
                </a:lnTo>
                <a:lnTo>
                  <a:pt x="3752" y="1136"/>
                </a:lnTo>
                <a:lnTo>
                  <a:pt x="3756" y="1131"/>
                </a:lnTo>
                <a:lnTo>
                  <a:pt x="3761" y="1123"/>
                </a:lnTo>
                <a:lnTo>
                  <a:pt x="3765" y="1115"/>
                </a:lnTo>
                <a:lnTo>
                  <a:pt x="3769" y="1106"/>
                </a:lnTo>
                <a:lnTo>
                  <a:pt x="3772" y="1096"/>
                </a:lnTo>
                <a:lnTo>
                  <a:pt x="3776" y="1086"/>
                </a:lnTo>
                <a:lnTo>
                  <a:pt x="3777" y="1076"/>
                </a:lnTo>
                <a:lnTo>
                  <a:pt x="3926" y="1076"/>
                </a:lnTo>
                <a:lnTo>
                  <a:pt x="3926" y="1092"/>
                </a:lnTo>
                <a:lnTo>
                  <a:pt x="3924" y="1107"/>
                </a:lnTo>
                <a:lnTo>
                  <a:pt x="3921" y="1122"/>
                </a:lnTo>
                <a:lnTo>
                  <a:pt x="3916" y="1136"/>
                </a:lnTo>
                <a:lnTo>
                  <a:pt x="3912" y="1150"/>
                </a:lnTo>
                <a:lnTo>
                  <a:pt x="3905" y="1164"/>
                </a:lnTo>
                <a:lnTo>
                  <a:pt x="3898" y="1177"/>
                </a:lnTo>
                <a:lnTo>
                  <a:pt x="3890" y="1190"/>
                </a:lnTo>
                <a:close/>
                <a:moveTo>
                  <a:pt x="2185" y="2041"/>
                </a:moveTo>
                <a:lnTo>
                  <a:pt x="4225" y="2041"/>
                </a:lnTo>
                <a:lnTo>
                  <a:pt x="4225" y="0"/>
                </a:lnTo>
                <a:lnTo>
                  <a:pt x="2185" y="0"/>
                </a:lnTo>
                <a:lnTo>
                  <a:pt x="2185" y="2041"/>
                </a:lnTo>
                <a:close/>
                <a:moveTo>
                  <a:pt x="0" y="2040"/>
                </a:moveTo>
                <a:lnTo>
                  <a:pt x="0" y="2041"/>
                </a:lnTo>
                <a:lnTo>
                  <a:pt x="2041" y="2041"/>
                </a:lnTo>
                <a:lnTo>
                  <a:pt x="2041" y="0"/>
                </a:lnTo>
                <a:lnTo>
                  <a:pt x="2039" y="0"/>
                </a:lnTo>
                <a:lnTo>
                  <a:pt x="2039" y="2040"/>
                </a:lnTo>
                <a:lnTo>
                  <a:pt x="0" y="204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148" name="Группа 147"/>
          <p:cNvGrpSpPr/>
          <p:nvPr userDrawn="1"/>
        </p:nvGrpSpPr>
        <p:grpSpPr>
          <a:xfrm>
            <a:off x="2136356" y="6333270"/>
            <a:ext cx="1590592" cy="288765"/>
            <a:chOff x="-3681413" y="2565400"/>
            <a:chExt cx="2116137" cy="384175"/>
          </a:xfrm>
        </p:grpSpPr>
        <p:sp>
          <p:nvSpPr>
            <p:cNvPr id="149" name="Freeform 118"/>
            <p:cNvSpPr>
              <a:spLocks noEditPoints="1"/>
            </p:cNvSpPr>
            <p:nvPr userDrawn="1"/>
          </p:nvSpPr>
          <p:spPr bwMode="auto">
            <a:xfrm>
              <a:off x="-3681413" y="2565400"/>
              <a:ext cx="252413" cy="379413"/>
            </a:xfrm>
            <a:custGeom>
              <a:avLst/>
              <a:gdLst/>
              <a:ahLst/>
              <a:cxnLst>
                <a:cxn ang="0">
                  <a:pos x="584" y="832"/>
                </a:cxn>
                <a:cxn ang="0">
                  <a:pos x="837" y="833"/>
                </a:cxn>
                <a:cxn ang="0">
                  <a:pos x="930" y="841"/>
                </a:cxn>
                <a:cxn ang="0">
                  <a:pos x="982" y="864"/>
                </a:cxn>
                <a:cxn ang="0">
                  <a:pos x="1042" y="925"/>
                </a:cxn>
                <a:cxn ang="0">
                  <a:pos x="1071" y="997"/>
                </a:cxn>
                <a:cxn ang="0">
                  <a:pos x="1074" y="1226"/>
                </a:cxn>
                <a:cxn ang="0">
                  <a:pos x="1074" y="1479"/>
                </a:cxn>
                <a:cxn ang="0">
                  <a:pos x="1066" y="1572"/>
                </a:cxn>
                <a:cxn ang="0">
                  <a:pos x="1043" y="1624"/>
                </a:cxn>
                <a:cxn ang="0">
                  <a:pos x="982" y="1687"/>
                </a:cxn>
                <a:cxn ang="0">
                  <a:pos x="934" y="1709"/>
                </a:cxn>
                <a:cxn ang="0">
                  <a:pos x="823" y="1718"/>
                </a:cxn>
                <a:cxn ang="0">
                  <a:pos x="499" y="1718"/>
                </a:cxn>
                <a:cxn ang="0">
                  <a:pos x="359" y="1715"/>
                </a:cxn>
                <a:cxn ang="0">
                  <a:pos x="309" y="1699"/>
                </a:cxn>
                <a:cxn ang="0">
                  <a:pos x="250" y="1656"/>
                </a:cxn>
                <a:cxn ang="0">
                  <a:pos x="205" y="1575"/>
                </a:cxn>
                <a:cxn ang="0">
                  <a:pos x="194" y="1463"/>
                </a:cxn>
                <a:cxn ang="0">
                  <a:pos x="196" y="1140"/>
                </a:cxn>
                <a:cxn ang="0">
                  <a:pos x="199" y="1002"/>
                </a:cxn>
                <a:cxn ang="0">
                  <a:pos x="214" y="950"/>
                </a:cxn>
                <a:cxn ang="0">
                  <a:pos x="256" y="891"/>
                </a:cxn>
                <a:cxn ang="0">
                  <a:pos x="313" y="850"/>
                </a:cxn>
                <a:cxn ang="0">
                  <a:pos x="367" y="834"/>
                </a:cxn>
                <a:cxn ang="0">
                  <a:pos x="2" y="174"/>
                </a:cxn>
                <a:cxn ang="0">
                  <a:pos x="2" y="1386"/>
                </a:cxn>
                <a:cxn ang="0">
                  <a:pos x="0" y="1577"/>
                </a:cxn>
                <a:cxn ang="0">
                  <a:pos x="13" y="1678"/>
                </a:cxn>
                <a:cxn ang="0">
                  <a:pos x="42" y="1755"/>
                </a:cxn>
                <a:cxn ang="0">
                  <a:pos x="90" y="1818"/>
                </a:cxn>
                <a:cxn ang="0">
                  <a:pos x="151" y="1868"/>
                </a:cxn>
                <a:cxn ang="0">
                  <a:pos x="226" y="1899"/>
                </a:cxn>
                <a:cxn ang="0">
                  <a:pos x="327" y="1911"/>
                </a:cxn>
                <a:cxn ang="0">
                  <a:pos x="518" y="1910"/>
                </a:cxn>
                <a:cxn ang="0">
                  <a:pos x="734" y="1910"/>
                </a:cxn>
                <a:cxn ang="0">
                  <a:pos x="949" y="1910"/>
                </a:cxn>
                <a:cxn ang="0">
                  <a:pos x="1037" y="1901"/>
                </a:cxn>
                <a:cxn ang="0">
                  <a:pos x="1115" y="1869"/>
                </a:cxn>
                <a:cxn ang="0">
                  <a:pos x="1177" y="1819"/>
                </a:cxn>
                <a:cxn ang="0">
                  <a:pos x="1224" y="1757"/>
                </a:cxn>
                <a:cxn ang="0">
                  <a:pos x="1257" y="1676"/>
                </a:cxn>
                <a:cxn ang="0">
                  <a:pos x="1268" y="1550"/>
                </a:cxn>
                <a:cxn ang="0">
                  <a:pos x="1267" y="1309"/>
                </a:cxn>
                <a:cxn ang="0">
                  <a:pos x="1268" y="1095"/>
                </a:cxn>
                <a:cxn ang="0">
                  <a:pos x="1265" y="908"/>
                </a:cxn>
                <a:cxn ang="0">
                  <a:pos x="1240" y="821"/>
                </a:cxn>
                <a:cxn ang="0">
                  <a:pos x="1198" y="750"/>
                </a:cxn>
                <a:cxn ang="0">
                  <a:pos x="1147" y="699"/>
                </a:cxn>
                <a:cxn ang="0">
                  <a:pos x="1068" y="654"/>
                </a:cxn>
                <a:cxn ang="0">
                  <a:pos x="989" y="638"/>
                </a:cxn>
                <a:cxn ang="0">
                  <a:pos x="343" y="636"/>
                </a:cxn>
                <a:cxn ang="0">
                  <a:pos x="251" y="640"/>
                </a:cxn>
                <a:cxn ang="0">
                  <a:pos x="3" y="1"/>
                </a:cxn>
              </a:cxnLst>
              <a:rect l="0" t="0" r="r" b="b"/>
              <a:pathLst>
                <a:path w="1268" h="1912">
                  <a:moveTo>
                    <a:pt x="367" y="834"/>
                  </a:moveTo>
                  <a:lnTo>
                    <a:pt x="393" y="833"/>
                  </a:lnTo>
                  <a:lnTo>
                    <a:pt x="443" y="833"/>
                  </a:lnTo>
                  <a:lnTo>
                    <a:pt x="510" y="832"/>
                  </a:lnTo>
                  <a:lnTo>
                    <a:pt x="584" y="832"/>
                  </a:lnTo>
                  <a:lnTo>
                    <a:pt x="659" y="832"/>
                  </a:lnTo>
                  <a:lnTo>
                    <a:pt x="726" y="833"/>
                  </a:lnTo>
                  <a:lnTo>
                    <a:pt x="778" y="833"/>
                  </a:lnTo>
                  <a:lnTo>
                    <a:pt x="807" y="833"/>
                  </a:lnTo>
                  <a:lnTo>
                    <a:pt x="837" y="833"/>
                  </a:lnTo>
                  <a:lnTo>
                    <a:pt x="863" y="833"/>
                  </a:lnTo>
                  <a:lnTo>
                    <a:pt x="887" y="834"/>
                  </a:lnTo>
                  <a:lnTo>
                    <a:pt x="908" y="836"/>
                  </a:lnTo>
                  <a:lnTo>
                    <a:pt x="920" y="839"/>
                  </a:lnTo>
                  <a:lnTo>
                    <a:pt x="930" y="841"/>
                  </a:lnTo>
                  <a:lnTo>
                    <a:pt x="940" y="843"/>
                  </a:lnTo>
                  <a:lnTo>
                    <a:pt x="951" y="848"/>
                  </a:lnTo>
                  <a:lnTo>
                    <a:pt x="962" y="852"/>
                  </a:lnTo>
                  <a:lnTo>
                    <a:pt x="972" y="857"/>
                  </a:lnTo>
                  <a:lnTo>
                    <a:pt x="982" y="864"/>
                  </a:lnTo>
                  <a:lnTo>
                    <a:pt x="992" y="871"/>
                  </a:lnTo>
                  <a:lnTo>
                    <a:pt x="1006" y="882"/>
                  </a:lnTo>
                  <a:lnTo>
                    <a:pt x="1018" y="894"/>
                  </a:lnTo>
                  <a:lnTo>
                    <a:pt x="1031" y="909"/>
                  </a:lnTo>
                  <a:lnTo>
                    <a:pt x="1042" y="925"/>
                  </a:lnTo>
                  <a:lnTo>
                    <a:pt x="1052" y="944"/>
                  </a:lnTo>
                  <a:lnTo>
                    <a:pt x="1061" y="964"/>
                  </a:lnTo>
                  <a:lnTo>
                    <a:pt x="1065" y="974"/>
                  </a:lnTo>
                  <a:lnTo>
                    <a:pt x="1068" y="985"/>
                  </a:lnTo>
                  <a:lnTo>
                    <a:pt x="1071" y="997"/>
                  </a:lnTo>
                  <a:lnTo>
                    <a:pt x="1072" y="1008"/>
                  </a:lnTo>
                  <a:lnTo>
                    <a:pt x="1073" y="1035"/>
                  </a:lnTo>
                  <a:lnTo>
                    <a:pt x="1074" y="1085"/>
                  </a:lnTo>
                  <a:lnTo>
                    <a:pt x="1074" y="1151"/>
                  </a:lnTo>
                  <a:lnTo>
                    <a:pt x="1074" y="1226"/>
                  </a:lnTo>
                  <a:lnTo>
                    <a:pt x="1074" y="1300"/>
                  </a:lnTo>
                  <a:lnTo>
                    <a:pt x="1074" y="1368"/>
                  </a:lnTo>
                  <a:lnTo>
                    <a:pt x="1074" y="1420"/>
                  </a:lnTo>
                  <a:lnTo>
                    <a:pt x="1074" y="1449"/>
                  </a:lnTo>
                  <a:lnTo>
                    <a:pt x="1074" y="1479"/>
                  </a:lnTo>
                  <a:lnTo>
                    <a:pt x="1074" y="1505"/>
                  </a:lnTo>
                  <a:lnTo>
                    <a:pt x="1073" y="1529"/>
                  </a:lnTo>
                  <a:lnTo>
                    <a:pt x="1069" y="1550"/>
                  </a:lnTo>
                  <a:lnTo>
                    <a:pt x="1068" y="1562"/>
                  </a:lnTo>
                  <a:lnTo>
                    <a:pt x="1066" y="1572"/>
                  </a:lnTo>
                  <a:lnTo>
                    <a:pt x="1063" y="1582"/>
                  </a:lnTo>
                  <a:lnTo>
                    <a:pt x="1059" y="1592"/>
                  </a:lnTo>
                  <a:lnTo>
                    <a:pt x="1055" y="1603"/>
                  </a:lnTo>
                  <a:lnTo>
                    <a:pt x="1049" y="1613"/>
                  </a:lnTo>
                  <a:lnTo>
                    <a:pt x="1043" y="1624"/>
                  </a:lnTo>
                  <a:lnTo>
                    <a:pt x="1037" y="1634"/>
                  </a:lnTo>
                  <a:lnTo>
                    <a:pt x="1026" y="1648"/>
                  </a:lnTo>
                  <a:lnTo>
                    <a:pt x="1014" y="1662"/>
                  </a:lnTo>
                  <a:lnTo>
                    <a:pt x="999" y="1674"/>
                  </a:lnTo>
                  <a:lnTo>
                    <a:pt x="982" y="1687"/>
                  </a:lnTo>
                  <a:lnTo>
                    <a:pt x="973" y="1692"/>
                  </a:lnTo>
                  <a:lnTo>
                    <a:pt x="964" y="1697"/>
                  </a:lnTo>
                  <a:lnTo>
                    <a:pt x="955" y="1701"/>
                  </a:lnTo>
                  <a:lnTo>
                    <a:pt x="945" y="1706"/>
                  </a:lnTo>
                  <a:lnTo>
                    <a:pt x="934" y="1709"/>
                  </a:lnTo>
                  <a:lnTo>
                    <a:pt x="923" y="1713"/>
                  </a:lnTo>
                  <a:lnTo>
                    <a:pt x="913" y="1715"/>
                  </a:lnTo>
                  <a:lnTo>
                    <a:pt x="901" y="1716"/>
                  </a:lnTo>
                  <a:lnTo>
                    <a:pt x="872" y="1718"/>
                  </a:lnTo>
                  <a:lnTo>
                    <a:pt x="823" y="1718"/>
                  </a:lnTo>
                  <a:lnTo>
                    <a:pt x="761" y="1720"/>
                  </a:lnTo>
                  <a:lnTo>
                    <a:pt x="692" y="1720"/>
                  </a:lnTo>
                  <a:lnTo>
                    <a:pt x="620" y="1718"/>
                  </a:lnTo>
                  <a:lnTo>
                    <a:pt x="554" y="1718"/>
                  </a:lnTo>
                  <a:lnTo>
                    <a:pt x="499" y="1718"/>
                  </a:lnTo>
                  <a:lnTo>
                    <a:pt x="460" y="1718"/>
                  </a:lnTo>
                  <a:lnTo>
                    <a:pt x="431" y="1718"/>
                  </a:lnTo>
                  <a:lnTo>
                    <a:pt x="404" y="1718"/>
                  </a:lnTo>
                  <a:lnTo>
                    <a:pt x="381" y="1717"/>
                  </a:lnTo>
                  <a:lnTo>
                    <a:pt x="359" y="1715"/>
                  </a:lnTo>
                  <a:lnTo>
                    <a:pt x="349" y="1713"/>
                  </a:lnTo>
                  <a:lnTo>
                    <a:pt x="339" y="1710"/>
                  </a:lnTo>
                  <a:lnTo>
                    <a:pt x="328" y="1707"/>
                  </a:lnTo>
                  <a:lnTo>
                    <a:pt x="319" y="1704"/>
                  </a:lnTo>
                  <a:lnTo>
                    <a:pt x="309" y="1699"/>
                  </a:lnTo>
                  <a:lnTo>
                    <a:pt x="299" y="1693"/>
                  </a:lnTo>
                  <a:lnTo>
                    <a:pt x="288" y="1687"/>
                  </a:lnTo>
                  <a:lnTo>
                    <a:pt x="277" y="1680"/>
                  </a:lnTo>
                  <a:lnTo>
                    <a:pt x="264" y="1668"/>
                  </a:lnTo>
                  <a:lnTo>
                    <a:pt x="250" y="1656"/>
                  </a:lnTo>
                  <a:lnTo>
                    <a:pt x="238" y="1641"/>
                  </a:lnTo>
                  <a:lnTo>
                    <a:pt x="226" y="1624"/>
                  </a:lnTo>
                  <a:lnTo>
                    <a:pt x="216" y="1606"/>
                  </a:lnTo>
                  <a:lnTo>
                    <a:pt x="208" y="1586"/>
                  </a:lnTo>
                  <a:lnTo>
                    <a:pt x="205" y="1575"/>
                  </a:lnTo>
                  <a:lnTo>
                    <a:pt x="201" y="1564"/>
                  </a:lnTo>
                  <a:lnTo>
                    <a:pt x="199" y="1553"/>
                  </a:lnTo>
                  <a:lnTo>
                    <a:pt x="197" y="1540"/>
                  </a:lnTo>
                  <a:lnTo>
                    <a:pt x="196" y="1512"/>
                  </a:lnTo>
                  <a:lnTo>
                    <a:pt x="194" y="1463"/>
                  </a:lnTo>
                  <a:lnTo>
                    <a:pt x="194" y="1402"/>
                  </a:lnTo>
                  <a:lnTo>
                    <a:pt x="194" y="1331"/>
                  </a:lnTo>
                  <a:lnTo>
                    <a:pt x="194" y="1261"/>
                  </a:lnTo>
                  <a:lnTo>
                    <a:pt x="196" y="1195"/>
                  </a:lnTo>
                  <a:lnTo>
                    <a:pt x="196" y="1140"/>
                  </a:lnTo>
                  <a:lnTo>
                    <a:pt x="196" y="1102"/>
                  </a:lnTo>
                  <a:lnTo>
                    <a:pt x="196" y="1074"/>
                  </a:lnTo>
                  <a:lnTo>
                    <a:pt x="196" y="1048"/>
                  </a:lnTo>
                  <a:lnTo>
                    <a:pt x="197" y="1024"/>
                  </a:lnTo>
                  <a:lnTo>
                    <a:pt x="199" y="1002"/>
                  </a:lnTo>
                  <a:lnTo>
                    <a:pt x="200" y="991"/>
                  </a:lnTo>
                  <a:lnTo>
                    <a:pt x="204" y="981"/>
                  </a:lnTo>
                  <a:lnTo>
                    <a:pt x="206" y="970"/>
                  </a:lnTo>
                  <a:lnTo>
                    <a:pt x="209" y="960"/>
                  </a:lnTo>
                  <a:lnTo>
                    <a:pt x="214" y="950"/>
                  </a:lnTo>
                  <a:lnTo>
                    <a:pt x="219" y="940"/>
                  </a:lnTo>
                  <a:lnTo>
                    <a:pt x="225" y="930"/>
                  </a:lnTo>
                  <a:lnTo>
                    <a:pt x="232" y="918"/>
                  </a:lnTo>
                  <a:lnTo>
                    <a:pt x="243" y="905"/>
                  </a:lnTo>
                  <a:lnTo>
                    <a:pt x="256" y="891"/>
                  </a:lnTo>
                  <a:lnTo>
                    <a:pt x="269" y="877"/>
                  </a:lnTo>
                  <a:lnTo>
                    <a:pt x="285" y="866"/>
                  </a:lnTo>
                  <a:lnTo>
                    <a:pt x="294" y="860"/>
                  </a:lnTo>
                  <a:lnTo>
                    <a:pt x="302" y="855"/>
                  </a:lnTo>
                  <a:lnTo>
                    <a:pt x="313" y="850"/>
                  </a:lnTo>
                  <a:lnTo>
                    <a:pt x="323" y="847"/>
                  </a:lnTo>
                  <a:lnTo>
                    <a:pt x="333" y="842"/>
                  </a:lnTo>
                  <a:lnTo>
                    <a:pt x="344" y="840"/>
                  </a:lnTo>
                  <a:lnTo>
                    <a:pt x="356" y="836"/>
                  </a:lnTo>
                  <a:lnTo>
                    <a:pt x="367" y="834"/>
                  </a:lnTo>
                  <a:close/>
                  <a:moveTo>
                    <a:pt x="3" y="1"/>
                  </a:moveTo>
                  <a:lnTo>
                    <a:pt x="2" y="44"/>
                  </a:lnTo>
                  <a:lnTo>
                    <a:pt x="0" y="87"/>
                  </a:lnTo>
                  <a:lnTo>
                    <a:pt x="0" y="131"/>
                  </a:lnTo>
                  <a:lnTo>
                    <a:pt x="2" y="174"/>
                  </a:lnTo>
                  <a:lnTo>
                    <a:pt x="2" y="218"/>
                  </a:lnTo>
                  <a:lnTo>
                    <a:pt x="2" y="261"/>
                  </a:lnTo>
                  <a:lnTo>
                    <a:pt x="3" y="305"/>
                  </a:lnTo>
                  <a:lnTo>
                    <a:pt x="3" y="347"/>
                  </a:lnTo>
                  <a:lnTo>
                    <a:pt x="2" y="1386"/>
                  </a:lnTo>
                  <a:lnTo>
                    <a:pt x="2" y="1426"/>
                  </a:lnTo>
                  <a:lnTo>
                    <a:pt x="0" y="1468"/>
                  </a:lnTo>
                  <a:lnTo>
                    <a:pt x="0" y="1512"/>
                  </a:lnTo>
                  <a:lnTo>
                    <a:pt x="0" y="1555"/>
                  </a:lnTo>
                  <a:lnTo>
                    <a:pt x="0" y="1577"/>
                  </a:lnTo>
                  <a:lnTo>
                    <a:pt x="2" y="1598"/>
                  </a:lnTo>
                  <a:lnTo>
                    <a:pt x="4" y="1620"/>
                  </a:lnTo>
                  <a:lnTo>
                    <a:pt x="6" y="1639"/>
                  </a:lnTo>
                  <a:lnTo>
                    <a:pt x="8" y="1659"/>
                  </a:lnTo>
                  <a:lnTo>
                    <a:pt x="13" y="1678"/>
                  </a:lnTo>
                  <a:lnTo>
                    <a:pt x="17" y="1696"/>
                  </a:lnTo>
                  <a:lnTo>
                    <a:pt x="23" y="1713"/>
                  </a:lnTo>
                  <a:lnTo>
                    <a:pt x="29" y="1727"/>
                  </a:lnTo>
                  <a:lnTo>
                    <a:pt x="34" y="1741"/>
                  </a:lnTo>
                  <a:lnTo>
                    <a:pt x="42" y="1755"/>
                  </a:lnTo>
                  <a:lnTo>
                    <a:pt x="50" y="1768"/>
                  </a:lnTo>
                  <a:lnTo>
                    <a:pt x="59" y="1782"/>
                  </a:lnTo>
                  <a:lnTo>
                    <a:pt x="70" y="1794"/>
                  </a:lnTo>
                  <a:lnTo>
                    <a:pt x="80" y="1807"/>
                  </a:lnTo>
                  <a:lnTo>
                    <a:pt x="90" y="1818"/>
                  </a:lnTo>
                  <a:lnTo>
                    <a:pt x="101" y="1830"/>
                  </a:lnTo>
                  <a:lnTo>
                    <a:pt x="113" y="1840"/>
                  </a:lnTo>
                  <a:lnTo>
                    <a:pt x="125" y="1850"/>
                  </a:lnTo>
                  <a:lnTo>
                    <a:pt x="138" y="1859"/>
                  </a:lnTo>
                  <a:lnTo>
                    <a:pt x="151" y="1868"/>
                  </a:lnTo>
                  <a:lnTo>
                    <a:pt x="165" y="1876"/>
                  </a:lnTo>
                  <a:lnTo>
                    <a:pt x="179" y="1883"/>
                  </a:lnTo>
                  <a:lnTo>
                    <a:pt x="192" y="1889"/>
                  </a:lnTo>
                  <a:lnTo>
                    <a:pt x="209" y="1894"/>
                  </a:lnTo>
                  <a:lnTo>
                    <a:pt x="226" y="1899"/>
                  </a:lnTo>
                  <a:lnTo>
                    <a:pt x="246" y="1903"/>
                  </a:lnTo>
                  <a:lnTo>
                    <a:pt x="265" y="1907"/>
                  </a:lnTo>
                  <a:lnTo>
                    <a:pt x="285" y="1909"/>
                  </a:lnTo>
                  <a:lnTo>
                    <a:pt x="307" y="1910"/>
                  </a:lnTo>
                  <a:lnTo>
                    <a:pt x="327" y="1911"/>
                  </a:lnTo>
                  <a:lnTo>
                    <a:pt x="349" y="1912"/>
                  </a:lnTo>
                  <a:lnTo>
                    <a:pt x="393" y="1912"/>
                  </a:lnTo>
                  <a:lnTo>
                    <a:pt x="436" y="1912"/>
                  </a:lnTo>
                  <a:lnTo>
                    <a:pt x="478" y="1911"/>
                  </a:lnTo>
                  <a:lnTo>
                    <a:pt x="518" y="1910"/>
                  </a:lnTo>
                  <a:lnTo>
                    <a:pt x="561" y="1910"/>
                  </a:lnTo>
                  <a:lnTo>
                    <a:pt x="604" y="1910"/>
                  </a:lnTo>
                  <a:lnTo>
                    <a:pt x="647" y="1910"/>
                  </a:lnTo>
                  <a:lnTo>
                    <a:pt x="690" y="1910"/>
                  </a:lnTo>
                  <a:lnTo>
                    <a:pt x="734" y="1910"/>
                  </a:lnTo>
                  <a:lnTo>
                    <a:pt x="777" y="1910"/>
                  </a:lnTo>
                  <a:lnTo>
                    <a:pt x="820" y="1910"/>
                  </a:lnTo>
                  <a:lnTo>
                    <a:pt x="863" y="1910"/>
                  </a:lnTo>
                  <a:lnTo>
                    <a:pt x="908" y="1910"/>
                  </a:lnTo>
                  <a:lnTo>
                    <a:pt x="949" y="1910"/>
                  </a:lnTo>
                  <a:lnTo>
                    <a:pt x="968" y="1909"/>
                  </a:lnTo>
                  <a:lnTo>
                    <a:pt x="987" y="1908"/>
                  </a:lnTo>
                  <a:lnTo>
                    <a:pt x="1004" y="1907"/>
                  </a:lnTo>
                  <a:lnTo>
                    <a:pt x="1021" y="1905"/>
                  </a:lnTo>
                  <a:lnTo>
                    <a:pt x="1037" y="1901"/>
                  </a:lnTo>
                  <a:lnTo>
                    <a:pt x="1052" y="1897"/>
                  </a:lnTo>
                  <a:lnTo>
                    <a:pt x="1068" y="1892"/>
                  </a:lnTo>
                  <a:lnTo>
                    <a:pt x="1084" y="1885"/>
                  </a:lnTo>
                  <a:lnTo>
                    <a:pt x="1099" y="1877"/>
                  </a:lnTo>
                  <a:lnTo>
                    <a:pt x="1115" y="1869"/>
                  </a:lnTo>
                  <a:lnTo>
                    <a:pt x="1131" y="1859"/>
                  </a:lnTo>
                  <a:lnTo>
                    <a:pt x="1147" y="1847"/>
                  </a:lnTo>
                  <a:lnTo>
                    <a:pt x="1157" y="1839"/>
                  </a:lnTo>
                  <a:lnTo>
                    <a:pt x="1167" y="1830"/>
                  </a:lnTo>
                  <a:lnTo>
                    <a:pt x="1177" y="1819"/>
                  </a:lnTo>
                  <a:lnTo>
                    <a:pt x="1187" y="1808"/>
                  </a:lnTo>
                  <a:lnTo>
                    <a:pt x="1198" y="1797"/>
                  </a:lnTo>
                  <a:lnTo>
                    <a:pt x="1207" y="1784"/>
                  </a:lnTo>
                  <a:lnTo>
                    <a:pt x="1216" y="1771"/>
                  </a:lnTo>
                  <a:lnTo>
                    <a:pt x="1224" y="1757"/>
                  </a:lnTo>
                  <a:lnTo>
                    <a:pt x="1232" y="1742"/>
                  </a:lnTo>
                  <a:lnTo>
                    <a:pt x="1240" y="1726"/>
                  </a:lnTo>
                  <a:lnTo>
                    <a:pt x="1246" y="1710"/>
                  </a:lnTo>
                  <a:lnTo>
                    <a:pt x="1252" y="1693"/>
                  </a:lnTo>
                  <a:lnTo>
                    <a:pt x="1257" y="1676"/>
                  </a:lnTo>
                  <a:lnTo>
                    <a:pt x="1261" y="1658"/>
                  </a:lnTo>
                  <a:lnTo>
                    <a:pt x="1263" y="1640"/>
                  </a:lnTo>
                  <a:lnTo>
                    <a:pt x="1266" y="1621"/>
                  </a:lnTo>
                  <a:lnTo>
                    <a:pt x="1267" y="1590"/>
                  </a:lnTo>
                  <a:lnTo>
                    <a:pt x="1268" y="1550"/>
                  </a:lnTo>
                  <a:lnTo>
                    <a:pt x="1268" y="1503"/>
                  </a:lnTo>
                  <a:lnTo>
                    <a:pt x="1268" y="1453"/>
                  </a:lnTo>
                  <a:lnTo>
                    <a:pt x="1267" y="1401"/>
                  </a:lnTo>
                  <a:lnTo>
                    <a:pt x="1267" y="1352"/>
                  </a:lnTo>
                  <a:lnTo>
                    <a:pt x="1267" y="1309"/>
                  </a:lnTo>
                  <a:lnTo>
                    <a:pt x="1266" y="1273"/>
                  </a:lnTo>
                  <a:lnTo>
                    <a:pt x="1267" y="1236"/>
                  </a:lnTo>
                  <a:lnTo>
                    <a:pt x="1267" y="1193"/>
                  </a:lnTo>
                  <a:lnTo>
                    <a:pt x="1267" y="1145"/>
                  </a:lnTo>
                  <a:lnTo>
                    <a:pt x="1268" y="1095"/>
                  </a:lnTo>
                  <a:lnTo>
                    <a:pt x="1268" y="1046"/>
                  </a:lnTo>
                  <a:lnTo>
                    <a:pt x="1268" y="1001"/>
                  </a:lnTo>
                  <a:lnTo>
                    <a:pt x="1267" y="960"/>
                  </a:lnTo>
                  <a:lnTo>
                    <a:pt x="1266" y="927"/>
                  </a:lnTo>
                  <a:lnTo>
                    <a:pt x="1265" y="908"/>
                  </a:lnTo>
                  <a:lnTo>
                    <a:pt x="1261" y="890"/>
                  </a:lnTo>
                  <a:lnTo>
                    <a:pt x="1258" y="872"/>
                  </a:lnTo>
                  <a:lnTo>
                    <a:pt x="1252" y="854"/>
                  </a:lnTo>
                  <a:lnTo>
                    <a:pt x="1246" y="836"/>
                  </a:lnTo>
                  <a:lnTo>
                    <a:pt x="1240" y="821"/>
                  </a:lnTo>
                  <a:lnTo>
                    <a:pt x="1233" y="805"/>
                  </a:lnTo>
                  <a:lnTo>
                    <a:pt x="1225" y="790"/>
                  </a:lnTo>
                  <a:lnTo>
                    <a:pt x="1216" y="776"/>
                  </a:lnTo>
                  <a:lnTo>
                    <a:pt x="1207" y="763"/>
                  </a:lnTo>
                  <a:lnTo>
                    <a:pt x="1198" y="750"/>
                  </a:lnTo>
                  <a:lnTo>
                    <a:pt x="1187" y="738"/>
                  </a:lnTo>
                  <a:lnTo>
                    <a:pt x="1178" y="726"/>
                  </a:lnTo>
                  <a:lnTo>
                    <a:pt x="1168" y="717"/>
                  </a:lnTo>
                  <a:lnTo>
                    <a:pt x="1157" y="707"/>
                  </a:lnTo>
                  <a:lnTo>
                    <a:pt x="1147" y="699"/>
                  </a:lnTo>
                  <a:lnTo>
                    <a:pt x="1131" y="687"/>
                  </a:lnTo>
                  <a:lnTo>
                    <a:pt x="1115" y="676"/>
                  </a:lnTo>
                  <a:lnTo>
                    <a:pt x="1099" y="667"/>
                  </a:lnTo>
                  <a:lnTo>
                    <a:pt x="1084" y="661"/>
                  </a:lnTo>
                  <a:lnTo>
                    <a:pt x="1068" y="654"/>
                  </a:lnTo>
                  <a:lnTo>
                    <a:pt x="1054" y="649"/>
                  </a:lnTo>
                  <a:lnTo>
                    <a:pt x="1038" y="645"/>
                  </a:lnTo>
                  <a:lnTo>
                    <a:pt x="1022" y="641"/>
                  </a:lnTo>
                  <a:lnTo>
                    <a:pt x="1006" y="639"/>
                  </a:lnTo>
                  <a:lnTo>
                    <a:pt x="989" y="638"/>
                  </a:lnTo>
                  <a:lnTo>
                    <a:pt x="972" y="637"/>
                  </a:lnTo>
                  <a:lnTo>
                    <a:pt x="953" y="636"/>
                  </a:lnTo>
                  <a:lnTo>
                    <a:pt x="912" y="636"/>
                  </a:lnTo>
                  <a:lnTo>
                    <a:pt x="866" y="636"/>
                  </a:lnTo>
                  <a:lnTo>
                    <a:pt x="343" y="636"/>
                  </a:lnTo>
                  <a:lnTo>
                    <a:pt x="311" y="636"/>
                  </a:lnTo>
                  <a:lnTo>
                    <a:pt x="289" y="636"/>
                  </a:lnTo>
                  <a:lnTo>
                    <a:pt x="273" y="637"/>
                  </a:lnTo>
                  <a:lnTo>
                    <a:pt x="261" y="638"/>
                  </a:lnTo>
                  <a:lnTo>
                    <a:pt x="251" y="640"/>
                  </a:lnTo>
                  <a:lnTo>
                    <a:pt x="240" y="644"/>
                  </a:lnTo>
                  <a:lnTo>
                    <a:pt x="222" y="649"/>
                  </a:lnTo>
                  <a:lnTo>
                    <a:pt x="196" y="655"/>
                  </a:lnTo>
                  <a:lnTo>
                    <a:pt x="196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2624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0" name="Freeform 119"/>
            <p:cNvSpPr>
              <a:spLocks noEditPoints="1"/>
            </p:cNvSpPr>
            <p:nvPr userDrawn="1"/>
          </p:nvSpPr>
          <p:spPr bwMode="auto">
            <a:xfrm>
              <a:off x="-2301876" y="2690813"/>
              <a:ext cx="252413" cy="254000"/>
            </a:xfrm>
            <a:custGeom>
              <a:avLst/>
              <a:gdLst/>
              <a:ahLst/>
              <a:cxnLst>
                <a:cxn ang="0">
                  <a:pos x="583" y="198"/>
                </a:cxn>
                <a:cxn ang="0">
                  <a:pos x="834" y="199"/>
                </a:cxn>
                <a:cxn ang="0">
                  <a:pos x="930" y="207"/>
                </a:cxn>
                <a:cxn ang="0">
                  <a:pos x="981" y="230"/>
                </a:cxn>
                <a:cxn ang="0">
                  <a:pos x="1042" y="291"/>
                </a:cxn>
                <a:cxn ang="0">
                  <a:pos x="1064" y="339"/>
                </a:cxn>
                <a:cxn ang="0">
                  <a:pos x="1075" y="451"/>
                </a:cxn>
                <a:cxn ang="0">
                  <a:pos x="1074" y="775"/>
                </a:cxn>
                <a:cxn ang="0">
                  <a:pos x="1070" y="914"/>
                </a:cxn>
                <a:cxn ang="0">
                  <a:pos x="1056" y="967"/>
                </a:cxn>
                <a:cxn ang="0">
                  <a:pos x="1015" y="1025"/>
                </a:cxn>
                <a:cxn ang="0">
                  <a:pos x="958" y="1066"/>
                </a:cxn>
                <a:cxn ang="0">
                  <a:pos x="905" y="1082"/>
                </a:cxn>
                <a:cxn ang="0">
                  <a:pos x="613" y="1084"/>
                </a:cxn>
                <a:cxn ang="0">
                  <a:pos x="410" y="1084"/>
                </a:cxn>
                <a:cxn ang="0">
                  <a:pos x="331" y="1073"/>
                </a:cxn>
                <a:cxn ang="0">
                  <a:pos x="280" y="1047"/>
                </a:cxn>
                <a:cxn ang="0">
                  <a:pos x="217" y="975"/>
                </a:cxn>
                <a:cxn ang="0">
                  <a:pos x="198" y="912"/>
                </a:cxn>
                <a:cxn ang="0">
                  <a:pos x="196" y="620"/>
                </a:cxn>
                <a:cxn ang="0">
                  <a:pos x="196" y="417"/>
                </a:cxn>
                <a:cxn ang="0">
                  <a:pos x="206" y="338"/>
                </a:cxn>
                <a:cxn ang="0">
                  <a:pos x="231" y="285"/>
                </a:cxn>
                <a:cxn ang="0">
                  <a:pos x="293" y="226"/>
                </a:cxn>
                <a:cxn ang="0">
                  <a:pos x="343" y="206"/>
                </a:cxn>
                <a:cxn ang="0">
                  <a:pos x="1267" y="887"/>
                </a:cxn>
                <a:cxn ang="0">
                  <a:pos x="1267" y="405"/>
                </a:cxn>
                <a:cxn ang="0">
                  <a:pos x="1260" y="255"/>
                </a:cxn>
                <a:cxn ang="0">
                  <a:pos x="1240" y="182"/>
                </a:cxn>
                <a:cxn ang="0">
                  <a:pos x="1198" y="115"/>
                </a:cxn>
                <a:cxn ang="0">
                  <a:pos x="1128" y="52"/>
                </a:cxn>
                <a:cxn ang="0">
                  <a:pos x="1059" y="17"/>
                </a:cxn>
                <a:cxn ang="0">
                  <a:pos x="956" y="2"/>
                </a:cxn>
                <a:cxn ang="0">
                  <a:pos x="476" y="0"/>
                </a:cxn>
                <a:cxn ang="0">
                  <a:pos x="261" y="5"/>
                </a:cxn>
                <a:cxn ang="0">
                  <a:pos x="193" y="22"/>
                </a:cxn>
                <a:cxn ang="0">
                  <a:pos x="127" y="61"/>
                </a:cxn>
                <a:cxn ang="0">
                  <a:pos x="73" y="112"/>
                </a:cxn>
                <a:cxn ang="0">
                  <a:pos x="33" y="174"/>
                </a:cxn>
                <a:cxn ang="0">
                  <a:pos x="8" y="248"/>
                </a:cxn>
                <a:cxn ang="0">
                  <a:pos x="0" y="485"/>
                </a:cxn>
                <a:cxn ang="0">
                  <a:pos x="1" y="915"/>
                </a:cxn>
                <a:cxn ang="0">
                  <a:pos x="12" y="1042"/>
                </a:cxn>
                <a:cxn ang="0">
                  <a:pos x="55" y="1141"/>
                </a:cxn>
                <a:cxn ang="0">
                  <a:pos x="132" y="1221"/>
                </a:cxn>
                <a:cxn ang="0">
                  <a:pos x="233" y="1267"/>
                </a:cxn>
                <a:cxn ang="0">
                  <a:pos x="483" y="1277"/>
                </a:cxn>
                <a:cxn ang="0">
                  <a:pos x="912" y="1276"/>
                </a:cxn>
                <a:cxn ang="0">
                  <a:pos x="1036" y="1267"/>
                </a:cxn>
                <a:cxn ang="0">
                  <a:pos x="1103" y="1241"/>
                </a:cxn>
                <a:cxn ang="0">
                  <a:pos x="1166" y="1197"/>
                </a:cxn>
                <a:cxn ang="0">
                  <a:pos x="1210" y="1146"/>
                </a:cxn>
                <a:cxn ang="0">
                  <a:pos x="1244" y="1079"/>
                </a:cxn>
                <a:cxn ang="0">
                  <a:pos x="1265" y="996"/>
                </a:cxn>
              </a:cxnLst>
              <a:rect l="0" t="0" r="r" b="b"/>
              <a:pathLst>
                <a:path w="1267" h="1277">
                  <a:moveTo>
                    <a:pt x="366" y="201"/>
                  </a:moveTo>
                  <a:lnTo>
                    <a:pt x="393" y="199"/>
                  </a:lnTo>
                  <a:lnTo>
                    <a:pt x="443" y="199"/>
                  </a:lnTo>
                  <a:lnTo>
                    <a:pt x="509" y="198"/>
                  </a:lnTo>
                  <a:lnTo>
                    <a:pt x="583" y="198"/>
                  </a:lnTo>
                  <a:lnTo>
                    <a:pt x="657" y="198"/>
                  </a:lnTo>
                  <a:lnTo>
                    <a:pt x="724" y="199"/>
                  </a:lnTo>
                  <a:lnTo>
                    <a:pt x="777" y="199"/>
                  </a:lnTo>
                  <a:lnTo>
                    <a:pt x="806" y="199"/>
                  </a:lnTo>
                  <a:lnTo>
                    <a:pt x="834" y="199"/>
                  </a:lnTo>
                  <a:lnTo>
                    <a:pt x="861" y="199"/>
                  </a:lnTo>
                  <a:lnTo>
                    <a:pt x="884" y="200"/>
                  </a:lnTo>
                  <a:lnTo>
                    <a:pt x="908" y="202"/>
                  </a:lnTo>
                  <a:lnTo>
                    <a:pt x="918" y="205"/>
                  </a:lnTo>
                  <a:lnTo>
                    <a:pt x="930" y="207"/>
                  </a:lnTo>
                  <a:lnTo>
                    <a:pt x="940" y="210"/>
                  </a:lnTo>
                  <a:lnTo>
                    <a:pt x="951" y="214"/>
                  </a:lnTo>
                  <a:lnTo>
                    <a:pt x="962" y="218"/>
                  </a:lnTo>
                  <a:lnTo>
                    <a:pt x="972" y="223"/>
                  </a:lnTo>
                  <a:lnTo>
                    <a:pt x="981" y="230"/>
                  </a:lnTo>
                  <a:lnTo>
                    <a:pt x="991" y="237"/>
                  </a:lnTo>
                  <a:lnTo>
                    <a:pt x="1005" y="248"/>
                  </a:lnTo>
                  <a:lnTo>
                    <a:pt x="1018" y="260"/>
                  </a:lnTo>
                  <a:lnTo>
                    <a:pt x="1031" y="275"/>
                  </a:lnTo>
                  <a:lnTo>
                    <a:pt x="1042" y="291"/>
                  </a:lnTo>
                  <a:lnTo>
                    <a:pt x="1048" y="299"/>
                  </a:lnTo>
                  <a:lnTo>
                    <a:pt x="1052" y="308"/>
                  </a:lnTo>
                  <a:lnTo>
                    <a:pt x="1057" y="318"/>
                  </a:lnTo>
                  <a:lnTo>
                    <a:pt x="1060" y="328"/>
                  </a:lnTo>
                  <a:lnTo>
                    <a:pt x="1064" y="339"/>
                  </a:lnTo>
                  <a:lnTo>
                    <a:pt x="1067" y="350"/>
                  </a:lnTo>
                  <a:lnTo>
                    <a:pt x="1069" y="361"/>
                  </a:lnTo>
                  <a:lnTo>
                    <a:pt x="1072" y="374"/>
                  </a:lnTo>
                  <a:lnTo>
                    <a:pt x="1074" y="403"/>
                  </a:lnTo>
                  <a:lnTo>
                    <a:pt x="1075" y="451"/>
                  </a:lnTo>
                  <a:lnTo>
                    <a:pt x="1075" y="513"/>
                  </a:lnTo>
                  <a:lnTo>
                    <a:pt x="1075" y="583"/>
                  </a:lnTo>
                  <a:lnTo>
                    <a:pt x="1075" y="654"/>
                  </a:lnTo>
                  <a:lnTo>
                    <a:pt x="1074" y="720"/>
                  </a:lnTo>
                  <a:lnTo>
                    <a:pt x="1074" y="775"/>
                  </a:lnTo>
                  <a:lnTo>
                    <a:pt x="1074" y="813"/>
                  </a:lnTo>
                  <a:lnTo>
                    <a:pt x="1074" y="840"/>
                  </a:lnTo>
                  <a:lnTo>
                    <a:pt x="1074" y="866"/>
                  </a:lnTo>
                  <a:lnTo>
                    <a:pt x="1073" y="890"/>
                  </a:lnTo>
                  <a:lnTo>
                    <a:pt x="1070" y="914"/>
                  </a:lnTo>
                  <a:lnTo>
                    <a:pt x="1068" y="924"/>
                  </a:lnTo>
                  <a:lnTo>
                    <a:pt x="1066" y="936"/>
                  </a:lnTo>
                  <a:lnTo>
                    <a:pt x="1063" y="946"/>
                  </a:lnTo>
                  <a:lnTo>
                    <a:pt x="1059" y="956"/>
                  </a:lnTo>
                  <a:lnTo>
                    <a:pt x="1056" y="967"/>
                  </a:lnTo>
                  <a:lnTo>
                    <a:pt x="1050" y="978"/>
                  </a:lnTo>
                  <a:lnTo>
                    <a:pt x="1044" y="988"/>
                  </a:lnTo>
                  <a:lnTo>
                    <a:pt x="1038" y="998"/>
                  </a:lnTo>
                  <a:lnTo>
                    <a:pt x="1027" y="1012"/>
                  </a:lnTo>
                  <a:lnTo>
                    <a:pt x="1015" y="1025"/>
                  </a:lnTo>
                  <a:lnTo>
                    <a:pt x="1001" y="1039"/>
                  </a:lnTo>
                  <a:lnTo>
                    <a:pt x="985" y="1050"/>
                  </a:lnTo>
                  <a:lnTo>
                    <a:pt x="976" y="1056"/>
                  </a:lnTo>
                  <a:lnTo>
                    <a:pt x="967" y="1062"/>
                  </a:lnTo>
                  <a:lnTo>
                    <a:pt x="958" y="1066"/>
                  </a:lnTo>
                  <a:lnTo>
                    <a:pt x="948" y="1071"/>
                  </a:lnTo>
                  <a:lnTo>
                    <a:pt x="938" y="1074"/>
                  </a:lnTo>
                  <a:lnTo>
                    <a:pt x="927" y="1078"/>
                  </a:lnTo>
                  <a:lnTo>
                    <a:pt x="916" y="1080"/>
                  </a:lnTo>
                  <a:lnTo>
                    <a:pt x="905" y="1082"/>
                  </a:lnTo>
                  <a:lnTo>
                    <a:pt x="878" y="1083"/>
                  </a:lnTo>
                  <a:lnTo>
                    <a:pt x="828" y="1084"/>
                  </a:lnTo>
                  <a:lnTo>
                    <a:pt x="762" y="1084"/>
                  </a:lnTo>
                  <a:lnTo>
                    <a:pt x="688" y="1084"/>
                  </a:lnTo>
                  <a:lnTo>
                    <a:pt x="613" y="1084"/>
                  </a:lnTo>
                  <a:lnTo>
                    <a:pt x="546" y="1084"/>
                  </a:lnTo>
                  <a:lnTo>
                    <a:pt x="494" y="1084"/>
                  </a:lnTo>
                  <a:lnTo>
                    <a:pt x="463" y="1084"/>
                  </a:lnTo>
                  <a:lnTo>
                    <a:pt x="436" y="1084"/>
                  </a:lnTo>
                  <a:lnTo>
                    <a:pt x="410" y="1084"/>
                  </a:lnTo>
                  <a:lnTo>
                    <a:pt x="386" y="1083"/>
                  </a:lnTo>
                  <a:lnTo>
                    <a:pt x="362" y="1081"/>
                  </a:lnTo>
                  <a:lnTo>
                    <a:pt x="351" y="1079"/>
                  </a:lnTo>
                  <a:lnTo>
                    <a:pt x="341" y="1076"/>
                  </a:lnTo>
                  <a:lnTo>
                    <a:pt x="331" y="1073"/>
                  </a:lnTo>
                  <a:lnTo>
                    <a:pt x="319" y="1070"/>
                  </a:lnTo>
                  <a:lnTo>
                    <a:pt x="309" y="1065"/>
                  </a:lnTo>
                  <a:lnTo>
                    <a:pt x="299" y="1061"/>
                  </a:lnTo>
                  <a:lnTo>
                    <a:pt x="289" y="1055"/>
                  </a:lnTo>
                  <a:lnTo>
                    <a:pt x="280" y="1047"/>
                  </a:lnTo>
                  <a:lnTo>
                    <a:pt x="265" y="1036"/>
                  </a:lnTo>
                  <a:lnTo>
                    <a:pt x="251" y="1023"/>
                  </a:lnTo>
                  <a:lnTo>
                    <a:pt x="239" y="1008"/>
                  </a:lnTo>
                  <a:lnTo>
                    <a:pt x="227" y="992"/>
                  </a:lnTo>
                  <a:lnTo>
                    <a:pt x="217" y="975"/>
                  </a:lnTo>
                  <a:lnTo>
                    <a:pt x="209" y="956"/>
                  </a:lnTo>
                  <a:lnTo>
                    <a:pt x="205" y="946"/>
                  </a:lnTo>
                  <a:lnTo>
                    <a:pt x="202" y="935"/>
                  </a:lnTo>
                  <a:lnTo>
                    <a:pt x="200" y="923"/>
                  </a:lnTo>
                  <a:lnTo>
                    <a:pt x="198" y="912"/>
                  </a:lnTo>
                  <a:lnTo>
                    <a:pt x="197" y="885"/>
                  </a:lnTo>
                  <a:lnTo>
                    <a:pt x="196" y="835"/>
                  </a:lnTo>
                  <a:lnTo>
                    <a:pt x="194" y="769"/>
                  </a:lnTo>
                  <a:lnTo>
                    <a:pt x="194" y="695"/>
                  </a:lnTo>
                  <a:lnTo>
                    <a:pt x="196" y="620"/>
                  </a:lnTo>
                  <a:lnTo>
                    <a:pt x="196" y="553"/>
                  </a:lnTo>
                  <a:lnTo>
                    <a:pt x="196" y="501"/>
                  </a:lnTo>
                  <a:lnTo>
                    <a:pt x="196" y="470"/>
                  </a:lnTo>
                  <a:lnTo>
                    <a:pt x="196" y="442"/>
                  </a:lnTo>
                  <a:lnTo>
                    <a:pt x="196" y="417"/>
                  </a:lnTo>
                  <a:lnTo>
                    <a:pt x="197" y="392"/>
                  </a:lnTo>
                  <a:lnTo>
                    <a:pt x="199" y="370"/>
                  </a:lnTo>
                  <a:lnTo>
                    <a:pt x="200" y="359"/>
                  </a:lnTo>
                  <a:lnTo>
                    <a:pt x="202" y="349"/>
                  </a:lnTo>
                  <a:lnTo>
                    <a:pt x="206" y="338"/>
                  </a:lnTo>
                  <a:lnTo>
                    <a:pt x="209" y="327"/>
                  </a:lnTo>
                  <a:lnTo>
                    <a:pt x="214" y="317"/>
                  </a:lnTo>
                  <a:lnTo>
                    <a:pt x="218" y="306"/>
                  </a:lnTo>
                  <a:lnTo>
                    <a:pt x="224" y="296"/>
                  </a:lnTo>
                  <a:lnTo>
                    <a:pt x="231" y="285"/>
                  </a:lnTo>
                  <a:lnTo>
                    <a:pt x="242" y="271"/>
                  </a:lnTo>
                  <a:lnTo>
                    <a:pt x="255" y="257"/>
                  </a:lnTo>
                  <a:lnTo>
                    <a:pt x="268" y="243"/>
                  </a:lnTo>
                  <a:lnTo>
                    <a:pt x="284" y="232"/>
                  </a:lnTo>
                  <a:lnTo>
                    <a:pt x="293" y="226"/>
                  </a:lnTo>
                  <a:lnTo>
                    <a:pt x="302" y="222"/>
                  </a:lnTo>
                  <a:lnTo>
                    <a:pt x="311" y="216"/>
                  </a:lnTo>
                  <a:lnTo>
                    <a:pt x="322" y="213"/>
                  </a:lnTo>
                  <a:lnTo>
                    <a:pt x="332" y="209"/>
                  </a:lnTo>
                  <a:lnTo>
                    <a:pt x="343" y="206"/>
                  </a:lnTo>
                  <a:lnTo>
                    <a:pt x="354" y="202"/>
                  </a:lnTo>
                  <a:lnTo>
                    <a:pt x="366" y="201"/>
                  </a:lnTo>
                  <a:close/>
                  <a:moveTo>
                    <a:pt x="1265" y="996"/>
                  </a:moveTo>
                  <a:lnTo>
                    <a:pt x="1266" y="958"/>
                  </a:lnTo>
                  <a:lnTo>
                    <a:pt x="1267" y="887"/>
                  </a:lnTo>
                  <a:lnTo>
                    <a:pt x="1267" y="792"/>
                  </a:lnTo>
                  <a:lnTo>
                    <a:pt x="1267" y="685"/>
                  </a:lnTo>
                  <a:lnTo>
                    <a:pt x="1267" y="577"/>
                  </a:lnTo>
                  <a:lnTo>
                    <a:pt x="1267" y="479"/>
                  </a:lnTo>
                  <a:lnTo>
                    <a:pt x="1267" y="405"/>
                  </a:lnTo>
                  <a:lnTo>
                    <a:pt x="1267" y="363"/>
                  </a:lnTo>
                  <a:lnTo>
                    <a:pt x="1266" y="323"/>
                  </a:lnTo>
                  <a:lnTo>
                    <a:pt x="1263" y="286"/>
                  </a:lnTo>
                  <a:lnTo>
                    <a:pt x="1262" y="271"/>
                  </a:lnTo>
                  <a:lnTo>
                    <a:pt x="1260" y="255"/>
                  </a:lnTo>
                  <a:lnTo>
                    <a:pt x="1257" y="239"/>
                  </a:lnTo>
                  <a:lnTo>
                    <a:pt x="1253" y="224"/>
                  </a:lnTo>
                  <a:lnTo>
                    <a:pt x="1250" y="210"/>
                  </a:lnTo>
                  <a:lnTo>
                    <a:pt x="1244" y="196"/>
                  </a:lnTo>
                  <a:lnTo>
                    <a:pt x="1240" y="182"/>
                  </a:lnTo>
                  <a:lnTo>
                    <a:pt x="1233" y="168"/>
                  </a:lnTo>
                  <a:lnTo>
                    <a:pt x="1225" y="156"/>
                  </a:lnTo>
                  <a:lnTo>
                    <a:pt x="1217" y="142"/>
                  </a:lnTo>
                  <a:lnTo>
                    <a:pt x="1208" y="129"/>
                  </a:lnTo>
                  <a:lnTo>
                    <a:pt x="1198" y="115"/>
                  </a:lnTo>
                  <a:lnTo>
                    <a:pt x="1181" y="96"/>
                  </a:lnTo>
                  <a:lnTo>
                    <a:pt x="1161" y="78"/>
                  </a:lnTo>
                  <a:lnTo>
                    <a:pt x="1151" y="69"/>
                  </a:lnTo>
                  <a:lnTo>
                    <a:pt x="1140" y="59"/>
                  </a:lnTo>
                  <a:lnTo>
                    <a:pt x="1128" y="52"/>
                  </a:lnTo>
                  <a:lnTo>
                    <a:pt x="1116" y="44"/>
                  </a:lnTo>
                  <a:lnTo>
                    <a:pt x="1102" y="36"/>
                  </a:lnTo>
                  <a:lnTo>
                    <a:pt x="1089" y="29"/>
                  </a:lnTo>
                  <a:lnTo>
                    <a:pt x="1075" y="23"/>
                  </a:lnTo>
                  <a:lnTo>
                    <a:pt x="1059" y="17"/>
                  </a:lnTo>
                  <a:lnTo>
                    <a:pt x="1044" y="12"/>
                  </a:lnTo>
                  <a:lnTo>
                    <a:pt x="1027" y="8"/>
                  </a:lnTo>
                  <a:lnTo>
                    <a:pt x="1010" y="5"/>
                  </a:lnTo>
                  <a:lnTo>
                    <a:pt x="992" y="3"/>
                  </a:lnTo>
                  <a:lnTo>
                    <a:pt x="956" y="2"/>
                  </a:lnTo>
                  <a:lnTo>
                    <a:pt x="884" y="0"/>
                  </a:lnTo>
                  <a:lnTo>
                    <a:pt x="789" y="0"/>
                  </a:lnTo>
                  <a:lnTo>
                    <a:pt x="681" y="0"/>
                  </a:lnTo>
                  <a:lnTo>
                    <a:pt x="573" y="0"/>
                  </a:lnTo>
                  <a:lnTo>
                    <a:pt x="476" y="0"/>
                  </a:lnTo>
                  <a:lnTo>
                    <a:pt x="400" y="2"/>
                  </a:lnTo>
                  <a:lnTo>
                    <a:pt x="359" y="2"/>
                  </a:lnTo>
                  <a:lnTo>
                    <a:pt x="315" y="2"/>
                  </a:lnTo>
                  <a:lnTo>
                    <a:pt x="278" y="4"/>
                  </a:lnTo>
                  <a:lnTo>
                    <a:pt x="261" y="5"/>
                  </a:lnTo>
                  <a:lnTo>
                    <a:pt x="247" y="7"/>
                  </a:lnTo>
                  <a:lnTo>
                    <a:pt x="232" y="11"/>
                  </a:lnTo>
                  <a:lnTo>
                    <a:pt x="218" y="13"/>
                  </a:lnTo>
                  <a:lnTo>
                    <a:pt x="206" y="17"/>
                  </a:lnTo>
                  <a:lnTo>
                    <a:pt x="193" y="22"/>
                  </a:lnTo>
                  <a:lnTo>
                    <a:pt x="180" y="28"/>
                  </a:lnTo>
                  <a:lnTo>
                    <a:pt x="167" y="35"/>
                  </a:lnTo>
                  <a:lnTo>
                    <a:pt x="155" y="42"/>
                  </a:lnTo>
                  <a:lnTo>
                    <a:pt x="141" y="52"/>
                  </a:lnTo>
                  <a:lnTo>
                    <a:pt x="127" y="61"/>
                  </a:lnTo>
                  <a:lnTo>
                    <a:pt x="113" y="72"/>
                  </a:lnTo>
                  <a:lnTo>
                    <a:pt x="102" y="80"/>
                  </a:lnTo>
                  <a:lnTo>
                    <a:pt x="92" y="89"/>
                  </a:lnTo>
                  <a:lnTo>
                    <a:pt x="83" y="100"/>
                  </a:lnTo>
                  <a:lnTo>
                    <a:pt x="73" y="112"/>
                  </a:lnTo>
                  <a:lnTo>
                    <a:pt x="64" y="123"/>
                  </a:lnTo>
                  <a:lnTo>
                    <a:pt x="56" y="136"/>
                  </a:lnTo>
                  <a:lnTo>
                    <a:pt x="48" y="148"/>
                  </a:lnTo>
                  <a:lnTo>
                    <a:pt x="40" y="161"/>
                  </a:lnTo>
                  <a:lnTo>
                    <a:pt x="33" y="174"/>
                  </a:lnTo>
                  <a:lnTo>
                    <a:pt x="28" y="188"/>
                  </a:lnTo>
                  <a:lnTo>
                    <a:pt x="22" y="201"/>
                  </a:lnTo>
                  <a:lnTo>
                    <a:pt x="16" y="216"/>
                  </a:lnTo>
                  <a:lnTo>
                    <a:pt x="12" y="232"/>
                  </a:lnTo>
                  <a:lnTo>
                    <a:pt x="8" y="248"/>
                  </a:lnTo>
                  <a:lnTo>
                    <a:pt x="5" y="264"/>
                  </a:lnTo>
                  <a:lnTo>
                    <a:pt x="3" y="280"/>
                  </a:lnTo>
                  <a:lnTo>
                    <a:pt x="1" y="318"/>
                  </a:lnTo>
                  <a:lnTo>
                    <a:pt x="0" y="390"/>
                  </a:lnTo>
                  <a:lnTo>
                    <a:pt x="0" y="485"/>
                  </a:lnTo>
                  <a:lnTo>
                    <a:pt x="0" y="592"/>
                  </a:lnTo>
                  <a:lnTo>
                    <a:pt x="0" y="700"/>
                  </a:lnTo>
                  <a:lnTo>
                    <a:pt x="1" y="797"/>
                  </a:lnTo>
                  <a:lnTo>
                    <a:pt x="1" y="872"/>
                  </a:lnTo>
                  <a:lnTo>
                    <a:pt x="1" y="915"/>
                  </a:lnTo>
                  <a:lnTo>
                    <a:pt x="1" y="955"/>
                  </a:lnTo>
                  <a:lnTo>
                    <a:pt x="3" y="990"/>
                  </a:lnTo>
                  <a:lnTo>
                    <a:pt x="5" y="1007"/>
                  </a:lnTo>
                  <a:lnTo>
                    <a:pt x="7" y="1024"/>
                  </a:lnTo>
                  <a:lnTo>
                    <a:pt x="12" y="1042"/>
                  </a:lnTo>
                  <a:lnTo>
                    <a:pt x="16" y="1062"/>
                  </a:lnTo>
                  <a:lnTo>
                    <a:pt x="24" y="1082"/>
                  </a:lnTo>
                  <a:lnTo>
                    <a:pt x="32" y="1103"/>
                  </a:lnTo>
                  <a:lnTo>
                    <a:pt x="43" y="1123"/>
                  </a:lnTo>
                  <a:lnTo>
                    <a:pt x="55" y="1141"/>
                  </a:lnTo>
                  <a:lnTo>
                    <a:pt x="67" y="1159"/>
                  </a:lnTo>
                  <a:lnTo>
                    <a:pt x="82" y="1176"/>
                  </a:lnTo>
                  <a:lnTo>
                    <a:pt x="97" y="1192"/>
                  </a:lnTo>
                  <a:lnTo>
                    <a:pt x="114" y="1207"/>
                  </a:lnTo>
                  <a:lnTo>
                    <a:pt x="132" y="1221"/>
                  </a:lnTo>
                  <a:lnTo>
                    <a:pt x="150" y="1233"/>
                  </a:lnTo>
                  <a:lnTo>
                    <a:pt x="169" y="1243"/>
                  </a:lnTo>
                  <a:lnTo>
                    <a:pt x="190" y="1254"/>
                  </a:lnTo>
                  <a:lnTo>
                    <a:pt x="210" y="1261"/>
                  </a:lnTo>
                  <a:lnTo>
                    <a:pt x="233" y="1267"/>
                  </a:lnTo>
                  <a:lnTo>
                    <a:pt x="255" y="1273"/>
                  </a:lnTo>
                  <a:lnTo>
                    <a:pt x="278" y="1275"/>
                  </a:lnTo>
                  <a:lnTo>
                    <a:pt x="316" y="1276"/>
                  </a:lnTo>
                  <a:lnTo>
                    <a:pt x="388" y="1277"/>
                  </a:lnTo>
                  <a:lnTo>
                    <a:pt x="483" y="1277"/>
                  </a:lnTo>
                  <a:lnTo>
                    <a:pt x="589" y="1277"/>
                  </a:lnTo>
                  <a:lnTo>
                    <a:pt x="696" y="1277"/>
                  </a:lnTo>
                  <a:lnTo>
                    <a:pt x="792" y="1277"/>
                  </a:lnTo>
                  <a:lnTo>
                    <a:pt x="868" y="1276"/>
                  </a:lnTo>
                  <a:lnTo>
                    <a:pt x="912" y="1276"/>
                  </a:lnTo>
                  <a:lnTo>
                    <a:pt x="954" y="1276"/>
                  </a:lnTo>
                  <a:lnTo>
                    <a:pt x="990" y="1274"/>
                  </a:lnTo>
                  <a:lnTo>
                    <a:pt x="1007" y="1272"/>
                  </a:lnTo>
                  <a:lnTo>
                    <a:pt x="1022" y="1269"/>
                  </a:lnTo>
                  <a:lnTo>
                    <a:pt x="1036" y="1267"/>
                  </a:lnTo>
                  <a:lnTo>
                    <a:pt x="1051" y="1264"/>
                  </a:lnTo>
                  <a:lnTo>
                    <a:pt x="1065" y="1259"/>
                  </a:lnTo>
                  <a:lnTo>
                    <a:pt x="1077" y="1255"/>
                  </a:lnTo>
                  <a:lnTo>
                    <a:pt x="1091" y="1248"/>
                  </a:lnTo>
                  <a:lnTo>
                    <a:pt x="1103" y="1241"/>
                  </a:lnTo>
                  <a:lnTo>
                    <a:pt x="1116" y="1234"/>
                  </a:lnTo>
                  <a:lnTo>
                    <a:pt x="1129" y="1225"/>
                  </a:lnTo>
                  <a:lnTo>
                    <a:pt x="1143" y="1215"/>
                  </a:lnTo>
                  <a:lnTo>
                    <a:pt x="1157" y="1205"/>
                  </a:lnTo>
                  <a:lnTo>
                    <a:pt x="1166" y="1197"/>
                  </a:lnTo>
                  <a:lnTo>
                    <a:pt x="1175" y="1188"/>
                  </a:lnTo>
                  <a:lnTo>
                    <a:pt x="1184" y="1179"/>
                  </a:lnTo>
                  <a:lnTo>
                    <a:pt x="1193" y="1168"/>
                  </a:lnTo>
                  <a:lnTo>
                    <a:pt x="1202" y="1157"/>
                  </a:lnTo>
                  <a:lnTo>
                    <a:pt x="1210" y="1146"/>
                  </a:lnTo>
                  <a:lnTo>
                    <a:pt x="1218" y="1133"/>
                  </a:lnTo>
                  <a:lnTo>
                    <a:pt x="1225" y="1121"/>
                  </a:lnTo>
                  <a:lnTo>
                    <a:pt x="1233" y="1107"/>
                  </a:lnTo>
                  <a:lnTo>
                    <a:pt x="1238" y="1093"/>
                  </a:lnTo>
                  <a:lnTo>
                    <a:pt x="1244" y="1079"/>
                  </a:lnTo>
                  <a:lnTo>
                    <a:pt x="1250" y="1063"/>
                  </a:lnTo>
                  <a:lnTo>
                    <a:pt x="1254" y="1047"/>
                  </a:lnTo>
                  <a:lnTo>
                    <a:pt x="1259" y="1030"/>
                  </a:lnTo>
                  <a:lnTo>
                    <a:pt x="1262" y="1013"/>
                  </a:lnTo>
                  <a:lnTo>
                    <a:pt x="1265" y="996"/>
                  </a:lnTo>
                  <a:close/>
                </a:path>
              </a:pathLst>
            </a:custGeom>
            <a:solidFill>
              <a:srgbClr val="2624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1" name="Freeform 120"/>
            <p:cNvSpPr>
              <a:spLocks noEditPoints="1"/>
            </p:cNvSpPr>
            <p:nvPr userDrawn="1"/>
          </p:nvSpPr>
          <p:spPr bwMode="auto">
            <a:xfrm>
              <a:off x="-3403601" y="2690813"/>
              <a:ext cx="252413" cy="254000"/>
            </a:xfrm>
            <a:custGeom>
              <a:avLst/>
              <a:gdLst/>
              <a:ahLst/>
              <a:cxnLst>
                <a:cxn ang="0">
                  <a:pos x="583" y="198"/>
                </a:cxn>
                <a:cxn ang="0">
                  <a:pos x="837" y="199"/>
                </a:cxn>
                <a:cxn ang="0">
                  <a:pos x="928" y="206"/>
                </a:cxn>
                <a:cxn ang="0">
                  <a:pos x="979" y="230"/>
                </a:cxn>
                <a:cxn ang="0">
                  <a:pos x="1041" y="291"/>
                </a:cxn>
                <a:cxn ang="0">
                  <a:pos x="1070" y="363"/>
                </a:cxn>
                <a:cxn ang="0">
                  <a:pos x="1074" y="583"/>
                </a:cxn>
                <a:cxn ang="0">
                  <a:pos x="1073" y="840"/>
                </a:cxn>
                <a:cxn ang="0">
                  <a:pos x="1065" y="935"/>
                </a:cxn>
                <a:cxn ang="0">
                  <a:pos x="1045" y="987"/>
                </a:cxn>
                <a:cxn ang="0">
                  <a:pos x="985" y="1050"/>
                </a:cxn>
                <a:cxn ang="0">
                  <a:pos x="938" y="1074"/>
                </a:cxn>
                <a:cxn ang="0">
                  <a:pos x="827" y="1084"/>
                </a:cxn>
                <a:cxn ang="0">
                  <a:pos x="494" y="1084"/>
                </a:cxn>
                <a:cxn ang="0">
                  <a:pos x="363" y="1081"/>
                </a:cxn>
                <a:cxn ang="0">
                  <a:pos x="310" y="1066"/>
                </a:cxn>
                <a:cxn ang="0">
                  <a:pos x="251" y="1024"/>
                </a:cxn>
                <a:cxn ang="0">
                  <a:pos x="205" y="946"/>
                </a:cxn>
                <a:cxn ang="0">
                  <a:pos x="195" y="835"/>
                </a:cxn>
                <a:cxn ang="0">
                  <a:pos x="195" y="501"/>
                </a:cxn>
                <a:cxn ang="0">
                  <a:pos x="198" y="369"/>
                </a:cxn>
                <a:cxn ang="0">
                  <a:pos x="213" y="316"/>
                </a:cxn>
                <a:cxn ang="0">
                  <a:pos x="254" y="256"/>
                </a:cxn>
                <a:cxn ang="0">
                  <a:pos x="312" y="216"/>
                </a:cxn>
                <a:cxn ang="0">
                  <a:pos x="366" y="201"/>
                </a:cxn>
                <a:cxn ang="0">
                  <a:pos x="21" y="1076"/>
                </a:cxn>
                <a:cxn ang="0">
                  <a:pos x="78" y="1172"/>
                </a:cxn>
                <a:cxn ang="0">
                  <a:pos x="164" y="1241"/>
                </a:cxn>
                <a:cxn ang="0">
                  <a:pos x="256" y="1273"/>
                </a:cxn>
                <a:cxn ang="0">
                  <a:pos x="879" y="1277"/>
                </a:cxn>
                <a:cxn ang="0">
                  <a:pos x="1023" y="1271"/>
                </a:cxn>
                <a:cxn ang="0">
                  <a:pos x="1128" y="1226"/>
                </a:cxn>
                <a:cxn ang="0">
                  <a:pos x="1212" y="1143"/>
                </a:cxn>
                <a:cxn ang="0">
                  <a:pos x="1247" y="1072"/>
                </a:cxn>
                <a:cxn ang="0">
                  <a:pos x="1263" y="994"/>
                </a:cxn>
                <a:cxn ang="0">
                  <a:pos x="1266" y="807"/>
                </a:cxn>
                <a:cxn ang="0">
                  <a:pos x="1266" y="609"/>
                </a:cxn>
                <a:cxn ang="0">
                  <a:pos x="1267" y="400"/>
                </a:cxn>
                <a:cxn ang="0">
                  <a:pos x="1260" y="257"/>
                </a:cxn>
                <a:cxn ang="0">
                  <a:pos x="1235" y="179"/>
                </a:cxn>
                <a:cxn ang="0">
                  <a:pos x="1197" y="115"/>
                </a:cxn>
                <a:cxn ang="0">
                  <a:pos x="1148" y="66"/>
                </a:cxn>
                <a:cxn ang="0">
                  <a:pos x="1084" y="27"/>
                </a:cxn>
                <a:cxn ang="0">
                  <a:pos x="1015" y="7"/>
                </a:cxn>
                <a:cxn ang="0">
                  <a:pos x="840" y="2"/>
                </a:cxn>
                <a:cxn ang="0">
                  <a:pos x="642" y="2"/>
                </a:cxn>
                <a:cxn ang="0">
                  <a:pos x="439" y="0"/>
                </a:cxn>
                <a:cxn ang="0">
                  <a:pos x="267" y="3"/>
                </a:cxn>
                <a:cxn ang="0">
                  <a:pos x="187" y="24"/>
                </a:cxn>
                <a:cxn ang="0">
                  <a:pos x="123" y="63"/>
                </a:cxn>
                <a:cxn ang="0">
                  <a:pos x="54" y="137"/>
                </a:cxn>
                <a:cxn ang="0">
                  <a:pos x="19" y="207"/>
                </a:cxn>
                <a:cxn ang="0">
                  <a:pos x="3" y="284"/>
                </a:cxn>
                <a:cxn ang="0">
                  <a:pos x="1" y="470"/>
                </a:cxn>
                <a:cxn ang="0">
                  <a:pos x="1" y="669"/>
                </a:cxn>
                <a:cxn ang="0">
                  <a:pos x="0" y="881"/>
                </a:cxn>
              </a:cxnLst>
              <a:rect l="0" t="0" r="r" b="b"/>
              <a:pathLst>
                <a:path w="1267" h="1277">
                  <a:moveTo>
                    <a:pt x="366" y="201"/>
                  </a:moveTo>
                  <a:lnTo>
                    <a:pt x="392" y="199"/>
                  </a:lnTo>
                  <a:lnTo>
                    <a:pt x="442" y="199"/>
                  </a:lnTo>
                  <a:lnTo>
                    <a:pt x="508" y="198"/>
                  </a:lnTo>
                  <a:lnTo>
                    <a:pt x="583" y="198"/>
                  </a:lnTo>
                  <a:lnTo>
                    <a:pt x="658" y="198"/>
                  </a:lnTo>
                  <a:lnTo>
                    <a:pt x="725" y="199"/>
                  </a:lnTo>
                  <a:lnTo>
                    <a:pt x="777" y="199"/>
                  </a:lnTo>
                  <a:lnTo>
                    <a:pt x="806" y="199"/>
                  </a:lnTo>
                  <a:lnTo>
                    <a:pt x="837" y="199"/>
                  </a:lnTo>
                  <a:lnTo>
                    <a:pt x="863" y="199"/>
                  </a:lnTo>
                  <a:lnTo>
                    <a:pt x="886" y="199"/>
                  </a:lnTo>
                  <a:lnTo>
                    <a:pt x="907" y="201"/>
                  </a:lnTo>
                  <a:lnTo>
                    <a:pt x="918" y="204"/>
                  </a:lnTo>
                  <a:lnTo>
                    <a:pt x="928" y="206"/>
                  </a:lnTo>
                  <a:lnTo>
                    <a:pt x="938" y="209"/>
                  </a:lnTo>
                  <a:lnTo>
                    <a:pt x="948" y="213"/>
                  </a:lnTo>
                  <a:lnTo>
                    <a:pt x="958" y="217"/>
                  </a:lnTo>
                  <a:lnTo>
                    <a:pt x="969" y="223"/>
                  </a:lnTo>
                  <a:lnTo>
                    <a:pt x="979" y="230"/>
                  </a:lnTo>
                  <a:lnTo>
                    <a:pt x="991" y="237"/>
                  </a:lnTo>
                  <a:lnTo>
                    <a:pt x="1004" y="247"/>
                  </a:lnTo>
                  <a:lnTo>
                    <a:pt x="1017" y="260"/>
                  </a:lnTo>
                  <a:lnTo>
                    <a:pt x="1030" y="275"/>
                  </a:lnTo>
                  <a:lnTo>
                    <a:pt x="1041" y="291"/>
                  </a:lnTo>
                  <a:lnTo>
                    <a:pt x="1052" y="309"/>
                  </a:lnTo>
                  <a:lnTo>
                    <a:pt x="1061" y="330"/>
                  </a:lnTo>
                  <a:lnTo>
                    <a:pt x="1064" y="341"/>
                  </a:lnTo>
                  <a:lnTo>
                    <a:pt x="1066" y="351"/>
                  </a:lnTo>
                  <a:lnTo>
                    <a:pt x="1070" y="363"/>
                  </a:lnTo>
                  <a:lnTo>
                    <a:pt x="1071" y="374"/>
                  </a:lnTo>
                  <a:lnTo>
                    <a:pt x="1073" y="403"/>
                  </a:lnTo>
                  <a:lnTo>
                    <a:pt x="1074" y="452"/>
                  </a:lnTo>
                  <a:lnTo>
                    <a:pt x="1074" y="513"/>
                  </a:lnTo>
                  <a:lnTo>
                    <a:pt x="1074" y="583"/>
                  </a:lnTo>
                  <a:lnTo>
                    <a:pt x="1074" y="654"/>
                  </a:lnTo>
                  <a:lnTo>
                    <a:pt x="1074" y="720"/>
                  </a:lnTo>
                  <a:lnTo>
                    <a:pt x="1073" y="775"/>
                  </a:lnTo>
                  <a:lnTo>
                    <a:pt x="1073" y="813"/>
                  </a:lnTo>
                  <a:lnTo>
                    <a:pt x="1073" y="840"/>
                  </a:lnTo>
                  <a:lnTo>
                    <a:pt x="1073" y="866"/>
                  </a:lnTo>
                  <a:lnTo>
                    <a:pt x="1072" y="890"/>
                  </a:lnTo>
                  <a:lnTo>
                    <a:pt x="1070" y="913"/>
                  </a:lnTo>
                  <a:lnTo>
                    <a:pt x="1067" y="924"/>
                  </a:lnTo>
                  <a:lnTo>
                    <a:pt x="1065" y="935"/>
                  </a:lnTo>
                  <a:lnTo>
                    <a:pt x="1063" y="946"/>
                  </a:lnTo>
                  <a:lnTo>
                    <a:pt x="1059" y="956"/>
                  </a:lnTo>
                  <a:lnTo>
                    <a:pt x="1055" y="966"/>
                  </a:lnTo>
                  <a:lnTo>
                    <a:pt x="1050" y="977"/>
                  </a:lnTo>
                  <a:lnTo>
                    <a:pt x="1045" y="987"/>
                  </a:lnTo>
                  <a:lnTo>
                    <a:pt x="1038" y="997"/>
                  </a:lnTo>
                  <a:lnTo>
                    <a:pt x="1028" y="1012"/>
                  </a:lnTo>
                  <a:lnTo>
                    <a:pt x="1015" y="1025"/>
                  </a:lnTo>
                  <a:lnTo>
                    <a:pt x="1000" y="1038"/>
                  </a:lnTo>
                  <a:lnTo>
                    <a:pt x="985" y="1050"/>
                  </a:lnTo>
                  <a:lnTo>
                    <a:pt x="977" y="1056"/>
                  </a:lnTo>
                  <a:lnTo>
                    <a:pt x="968" y="1061"/>
                  </a:lnTo>
                  <a:lnTo>
                    <a:pt x="957" y="1066"/>
                  </a:lnTo>
                  <a:lnTo>
                    <a:pt x="948" y="1070"/>
                  </a:lnTo>
                  <a:lnTo>
                    <a:pt x="938" y="1074"/>
                  </a:lnTo>
                  <a:lnTo>
                    <a:pt x="927" y="1078"/>
                  </a:lnTo>
                  <a:lnTo>
                    <a:pt x="915" y="1080"/>
                  </a:lnTo>
                  <a:lnTo>
                    <a:pt x="904" y="1082"/>
                  </a:lnTo>
                  <a:lnTo>
                    <a:pt x="877" y="1083"/>
                  </a:lnTo>
                  <a:lnTo>
                    <a:pt x="827" y="1084"/>
                  </a:lnTo>
                  <a:lnTo>
                    <a:pt x="761" y="1084"/>
                  </a:lnTo>
                  <a:lnTo>
                    <a:pt x="687" y="1084"/>
                  </a:lnTo>
                  <a:lnTo>
                    <a:pt x="613" y="1084"/>
                  </a:lnTo>
                  <a:lnTo>
                    <a:pt x="547" y="1084"/>
                  </a:lnTo>
                  <a:lnTo>
                    <a:pt x="494" y="1084"/>
                  </a:lnTo>
                  <a:lnTo>
                    <a:pt x="464" y="1084"/>
                  </a:lnTo>
                  <a:lnTo>
                    <a:pt x="435" y="1084"/>
                  </a:lnTo>
                  <a:lnTo>
                    <a:pt x="409" y="1084"/>
                  </a:lnTo>
                  <a:lnTo>
                    <a:pt x="385" y="1083"/>
                  </a:lnTo>
                  <a:lnTo>
                    <a:pt x="363" y="1081"/>
                  </a:lnTo>
                  <a:lnTo>
                    <a:pt x="352" y="1080"/>
                  </a:lnTo>
                  <a:lnTo>
                    <a:pt x="341" y="1078"/>
                  </a:lnTo>
                  <a:lnTo>
                    <a:pt x="331" y="1074"/>
                  </a:lnTo>
                  <a:lnTo>
                    <a:pt x="321" y="1071"/>
                  </a:lnTo>
                  <a:lnTo>
                    <a:pt x="310" y="1066"/>
                  </a:lnTo>
                  <a:lnTo>
                    <a:pt x="300" y="1062"/>
                  </a:lnTo>
                  <a:lnTo>
                    <a:pt x="290" y="1055"/>
                  </a:lnTo>
                  <a:lnTo>
                    <a:pt x="279" y="1048"/>
                  </a:lnTo>
                  <a:lnTo>
                    <a:pt x="265" y="1037"/>
                  </a:lnTo>
                  <a:lnTo>
                    <a:pt x="251" y="1024"/>
                  </a:lnTo>
                  <a:lnTo>
                    <a:pt x="239" y="1009"/>
                  </a:lnTo>
                  <a:lnTo>
                    <a:pt x="228" y="994"/>
                  </a:lnTo>
                  <a:lnTo>
                    <a:pt x="217" y="975"/>
                  </a:lnTo>
                  <a:lnTo>
                    <a:pt x="208" y="956"/>
                  </a:lnTo>
                  <a:lnTo>
                    <a:pt x="205" y="946"/>
                  </a:lnTo>
                  <a:lnTo>
                    <a:pt x="202" y="936"/>
                  </a:lnTo>
                  <a:lnTo>
                    <a:pt x="199" y="924"/>
                  </a:lnTo>
                  <a:lnTo>
                    <a:pt x="197" y="912"/>
                  </a:lnTo>
                  <a:lnTo>
                    <a:pt x="196" y="886"/>
                  </a:lnTo>
                  <a:lnTo>
                    <a:pt x="195" y="835"/>
                  </a:lnTo>
                  <a:lnTo>
                    <a:pt x="195" y="769"/>
                  </a:lnTo>
                  <a:lnTo>
                    <a:pt x="195" y="695"/>
                  </a:lnTo>
                  <a:lnTo>
                    <a:pt x="195" y="620"/>
                  </a:lnTo>
                  <a:lnTo>
                    <a:pt x="195" y="553"/>
                  </a:lnTo>
                  <a:lnTo>
                    <a:pt x="195" y="501"/>
                  </a:lnTo>
                  <a:lnTo>
                    <a:pt x="195" y="470"/>
                  </a:lnTo>
                  <a:lnTo>
                    <a:pt x="195" y="442"/>
                  </a:lnTo>
                  <a:lnTo>
                    <a:pt x="195" y="416"/>
                  </a:lnTo>
                  <a:lnTo>
                    <a:pt x="196" y="392"/>
                  </a:lnTo>
                  <a:lnTo>
                    <a:pt x="198" y="369"/>
                  </a:lnTo>
                  <a:lnTo>
                    <a:pt x="200" y="358"/>
                  </a:lnTo>
                  <a:lnTo>
                    <a:pt x="203" y="348"/>
                  </a:lnTo>
                  <a:lnTo>
                    <a:pt x="205" y="336"/>
                  </a:lnTo>
                  <a:lnTo>
                    <a:pt x="208" y="326"/>
                  </a:lnTo>
                  <a:lnTo>
                    <a:pt x="213" y="316"/>
                  </a:lnTo>
                  <a:lnTo>
                    <a:pt x="219" y="306"/>
                  </a:lnTo>
                  <a:lnTo>
                    <a:pt x="224" y="294"/>
                  </a:lnTo>
                  <a:lnTo>
                    <a:pt x="231" y="284"/>
                  </a:lnTo>
                  <a:lnTo>
                    <a:pt x="241" y="269"/>
                  </a:lnTo>
                  <a:lnTo>
                    <a:pt x="254" y="256"/>
                  </a:lnTo>
                  <a:lnTo>
                    <a:pt x="268" y="243"/>
                  </a:lnTo>
                  <a:lnTo>
                    <a:pt x="284" y="232"/>
                  </a:lnTo>
                  <a:lnTo>
                    <a:pt x="292" y="226"/>
                  </a:lnTo>
                  <a:lnTo>
                    <a:pt x="301" y="221"/>
                  </a:lnTo>
                  <a:lnTo>
                    <a:pt x="312" y="216"/>
                  </a:lnTo>
                  <a:lnTo>
                    <a:pt x="321" y="213"/>
                  </a:lnTo>
                  <a:lnTo>
                    <a:pt x="332" y="209"/>
                  </a:lnTo>
                  <a:lnTo>
                    <a:pt x="342" y="206"/>
                  </a:lnTo>
                  <a:lnTo>
                    <a:pt x="354" y="202"/>
                  </a:lnTo>
                  <a:lnTo>
                    <a:pt x="366" y="201"/>
                  </a:lnTo>
                  <a:close/>
                  <a:moveTo>
                    <a:pt x="2" y="987"/>
                  </a:moveTo>
                  <a:lnTo>
                    <a:pt x="4" y="1011"/>
                  </a:lnTo>
                  <a:lnTo>
                    <a:pt x="9" y="1032"/>
                  </a:lnTo>
                  <a:lnTo>
                    <a:pt x="14" y="1055"/>
                  </a:lnTo>
                  <a:lnTo>
                    <a:pt x="21" y="1076"/>
                  </a:lnTo>
                  <a:lnTo>
                    <a:pt x="30" y="1097"/>
                  </a:lnTo>
                  <a:lnTo>
                    <a:pt x="39" y="1117"/>
                  </a:lnTo>
                  <a:lnTo>
                    <a:pt x="51" y="1137"/>
                  </a:lnTo>
                  <a:lnTo>
                    <a:pt x="64" y="1155"/>
                  </a:lnTo>
                  <a:lnTo>
                    <a:pt x="78" y="1172"/>
                  </a:lnTo>
                  <a:lnTo>
                    <a:pt x="93" y="1188"/>
                  </a:lnTo>
                  <a:lnTo>
                    <a:pt x="108" y="1204"/>
                  </a:lnTo>
                  <a:lnTo>
                    <a:pt x="127" y="1217"/>
                  </a:lnTo>
                  <a:lnTo>
                    <a:pt x="145" y="1230"/>
                  </a:lnTo>
                  <a:lnTo>
                    <a:pt x="164" y="1241"/>
                  </a:lnTo>
                  <a:lnTo>
                    <a:pt x="185" y="1251"/>
                  </a:lnTo>
                  <a:lnTo>
                    <a:pt x="205" y="1259"/>
                  </a:lnTo>
                  <a:lnTo>
                    <a:pt x="222" y="1265"/>
                  </a:lnTo>
                  <a:lnTo>
                    <a:pt x="239" y="1269"/>
                  </a:lnTo>
                  <a:lnTo>
                    <a:pt x="256" y="1273"/>
                  </a:lnTo>
                  <a:lnTo>
                    <a:pt x="273" y="1274"/>
                  </a:lnTo>
                  <a:lnTo>
                    <a:pt x="307" y="1276"/>
                  </a:lnTo>
                  <a:lnTo>
                    <a:pt x="346" y="1276"/>
                  </a:lnTo>
                  <a:lnTo>
                    <a:pt x="823" y="1276"/>
                  </a:lnTo>
                  <a:lnTo>
                    <a:pt x="879" y="1277"/>
                  </a:lnTo>
                  <a:lnTo>
                    <a:pt x="931" y="1277"/>
                  </a:lnTo>
                  <a:lnTo>
                    <a:pt x="955" y="1277"/>
                  </a:lnTo>
                  <a:lnTo>
                    <a:pt x="979" y="1276"/>
                  </a:lnTo>
                  <a:lnTo>
                    <a:pt x="1002" y="1274"/>
                  </a:lnTo>
                  <a:lnTo>
                    <a:pt x="1023" y="1271"/>
                  </a:lnTo>
                  <a:lnTo>
                    <a:pt x="1045" y="1265"/>
                  </a:lnTo>
                  <a:lnTo>
                    <a:pt x="1066" y="1258"/>
                  </a:lnTo>
                  <a:lnTo>
                    <a:pt x="1087" y="1250"/>
                  </a:lnTo>
                  <a:lnTo>
                    <a:pt x="1107" y="1239"/>
                  </a:lnTo>
                  <a:lnTo>
                    <a:pt x="1128" y="1226"/>
                  </a:lnTo>
                  <a:lnTo>
                    <a:pt x="1149" y="1210"/>
                  </a:lnTo>
                  <a:lnTo>
                    <a:pt x="1170" y="1191"/>
                  </a:lnTo>
                  <a:lnTo>
                    <a:pt x="1191" y="1170"/>
                  </a:lnTo>
                  <a:lnTo>
                    <a:pt x="1202" y="1157"/>
                  </a:lnTo>
                  <a:lnTo>
                    <a:pt x="1212" y="1143"/>
                  </a:lnTo>
                  <a:lnTo>
                    <a:pt x="1221" y="1130"/>
                  </a:lnTo>
                  <a:lnTo>
                    <a:pt x="1229" y="1116"/>
                  </a:lnTo>
                  <a:lnTo>
                    <a:pt x="1235" y="1101"/>
                  </a:lnTo>
                  <a:lnTo>
                    <a:pt x="1242" y="1087"/>
                  </a:lnTo>
                  <a:lnTo>
                    <a:pt x="1247" y="1072"/>
                  </a:lnTo>
                  <a:lnTo>
                    <a:pt x="1251" y="1057"/>
                  </a:lnTo>
                  <a:lnTo>
                    <a:pt x="1256" y="1041"/>
                  </a:lnTo>
                  <a:lnTo>
                    <a:pt x="1258" y="1025"/>
                  </a:lnTo>
                  <a:lnTo>
                    <a:pt x="1260" y="1009"/>
                  </a:lnTo>
                  <a:lnTo>
                    <a:pt x="1263" y="994"/>
                  </a:lnTo>
                  <a:lnTo>
                    <a:pt x="1265" y="961"/>
                  </a:lnTo>
                  <a:lnTo>
                    <a:pt x="1266" y="927"/>
                  </a:lnTo>
                  <a:lnTo>
                    <a:pt x="1266" y="887"/>
                  </a:lnTo>
                  <a:lnTo>
                    <a:pt x="1266" y="847"/>
                  </a:lnTo>
                  <a:lnTo>
                    <a:pt x="1266" y="807"/>
                  </a:lnTo>
                  <a:lnTo>
                    <a:pt x="1266" y="768"/>
                  </a:lnTo>
                  <a:lnTo>
                    <a:pt x="1266" y="728"/>
                  </a:lnTo>
                  <a:lnTo>
                    <a:pt x="1266" y="688"/>
                  </a:lnTo>
                  <a:lnTo>
                    <a:pt x="1266" y="649"/>
                  </a:lnTo>
                  <a:lnTo>
                    <a:pt x="1266" y="609"/>
                  </a:lnTo>
                  <a:lnTo>
                    <a:pt x="1266" y="576"/>
                  </a:lnTo>
                  <a:lnTo>
                    <a:pt x="1266" y="536"/>
                  </a:lnTo>
                  <a:lnTo>
                    <a:pt x="1266" y="492"/>
                  </a:lnTo>
                  <a:lnTo>
                    <a:pt x="1267" y="445"/>
                  </a:lnTo>
                  <a:lnTo>
                    <a:pt x="1267" y="400"/>
                  </a:lnTo>
                  <a:lnTo>
                    <a:pt x="1267" y="357"/>
                  </a:lnTo>
                  <a:lnTo>
                    <a:pt x="1266" y="319"/>
                  </a:lnTo>
                  <a:lnTo>
                    <a:pt x="1265" y="291"/>
                  </a:lnTo>
                  <a:lnTo>
                    <a:pt x="1263" y="274"/>
                  </a:lnTo>
                  <a:lnTo>
                    <a:pt x="1260" y="257"/>
                  </a:lnTo>
                  <a:lnTo>
                    <a:pt x="1257" y="240"/>
                  </a:lnTo>
                  <a:lnTo>
                    <a:pt x="1252" y="224"/>
                  </a:lnTo>
                  <a:lnTo>
                    <a:pt x="1248" y="208"/>
                  </a:lnTo>
                  <a:lnTo>
                    <a:pt x="1242" y="192"/>
                  </a:lnTo>
                  <a:lnTo>
                    <a:pt x="1235" y="179"/>
                  </a:lnTo>
                  <a:lnTo>
                    <a:pt x="1229" y="164"/>
                  </a:lnTo>
                  <a:lnTo>
                    <a:pt x="1221" y="150"/>
                  </a:lnTo>
                  <a:lnTo>
                    <a:pt x="1214" y="138"/>
                  </a:lnTo>
                  <a:lnTo>
                    <a:pt x="1205" y="126"/>
                  </a:lnTo>
                  <a:lnTo>
                    <a:pt x="1197" y="115"/>
                  </a:lnTo>
                  <a:lnTo>
                    <a:pt x="1188" y="104"/>
                  </a:lnTo>
                  <a:lnTo>
                    <a:pt x="1179" y="95"/>
                  </a:lnTo>
                  <a:lnTo>
                    <a:pt x="1170" y="86"/>
                  </a:lnTo>
                  <a:lnTo>
                    <a:pt x="1160" y="78"/>
                  </a:lnTo>
                  <a:lnTo>
                    <a:pt x="1148" y="66"/>
                  </a:lnTo>
                  <a:lnTo>
                    <a:pt x="1134" y="57"/>
                  </a:lnTo>
                  <a:lnTo>
                    <a:pt x="1122" y="48"/>
                  </a:lnTo>
                  <a:lnTo>
                    <a:pt x="1109" y="40"/>
                  </a:lnTo>
                  <a:lnTo>
                    <a:pt x="1097" y="33"/>
                  </a:lnTo>
                  <a:lnTo>
                    <a:pt x="1084" y="27"/>
                  </a:lnTo>
                  <a:lnTo>
                    <a:pt x="1072" y="21"/>
                  </a:lnTo>
                  <a:lnTo>
                    <a:pt x="1058" y="16"/>
                  </a:lnTo>
                  <a:lnTo>
                    <a:pt x="1045" y="13"/>
                  </a:lnTo>
                  <a:lnTo>
                    <a:pt x="1030" y="10"/>
                  </a:lnTo>
                  <a:lnTo>
                    <a:pt x="1015" y="7"/>
                  </a:lnTo>
                  <a:lnTo>
                    <a:pt x="998" y="5"/>
                  </a:lnTo>
                  <a:lnTo>
                    <a:pt x="962" y="2"/>
                  </a:lnTo>
                  <a:lnTo>
                    <a:pt x="920" y="2"/>
                  </a:lnTo>
                  <a:lnTo>
                    <a:pt x="880" y="2"/>
                  </a:lnTo>
                  <a:lnTo>
                    <a:pt x="840" y="2"/>
                  </a:lnTo>
                  <a:lnTo>
                    <a:pt x="801" y="2"/>
                  </a:lnTo>
                  <a:lnTo>
                    <a:pt x="761" y="2"/>
                  </a:lnTo>
                  <a:lnTo>
                    <a:pt x="721" y="2"/>
                  </a:lnTo>
                  <a:lnTo>
                    <a:pt x="682" y="2"/>
                  </a:lnTo>
                  <a:lnTo>
                    <a:pt x="642" y="2"/>
                  </a:lnTo>
                  <a:lnTo>
                    <a:pt x="602" y="2"/>
                  </a:lnTo>
                  <a:lnTo>
                    <a:pt x="569" y="2"/>
                  </a:lnTo>
                  <a:lnTo>
                    <a:pt x="529" y="0"/>
                  </a:lnTo>
                  <a:lnTo>
                    <a:pt x="485" y="0"/>
                  </a:lnTo>
                  <a:lnTo>
                    <a:pt x="439" y="0"/>
                  </a:lnTo>
                  <a:lnTo>
                    <a:pt x="393" y="0"/>
                  </a:lnTo>
                  <a:lnTo>
                    <a:pt x="351" y="0"/>
                  </a:lnTo>
                  <a:lnTo>
                    <a:pt x="314" y="0"/>
                  </a:lnTo>
                  <a:lnTo>
                    <a:pt x="284" y="2"/>
                  </a:lnTo>
                  <a:lnTo>
                    <a:pt x="267" y="3"/>
                  </a:lnTo>
                  <a:lnTo>
                    <a:pt x="249" y="6"/>
                  </a:lnTo>
                  <a:lnTo>
                    <a:pt x="233" y="10"/>
                  </a:lnTo>
                  <a:lnTo>
                    <a:pt x="216" y="14"/>
                  </a:lnTo>
                  <a:lnTo>
                    <a:pt x="202" y="19"/>
                  </a:lnTo>
                  <a:lnTo>
                    <a:pt x="187" y="24"/>
                  </a:lnTo>
                  <a:lnTo>
                    <a:pt x="173" y="31"/>
                  </a:lnTo>
                  <a:lnTo>
                    <a:pt x="160" y="39"/>
                  </a:lnTo>
                  <a:lnTo>
                    <a:pt x="147" y="46"/>
                  </a:lnTo>
                  <a:lnTo>
                    <a:pt x="135" y="54"/>
                  </a:lnTo>
                  <a:lnTo>
                    <a:pt x="123" y="63"/>
                  </a:lnTo>
                  <a:lnTo>
                    <a:pt x="113" y="72"/>
                  </a:lnTo>
                  <a:lnTo>
                    <a:pt x="93" y="90"/>
                  </a:lnTo>
                  <a:lnTo>
                    <a:pt x="74" y="109"/>
                  </a:lnTo>
                  <a:lnTo>
                    <a:pt x="63" y="123"/>
                  </a:lnTo>
                  <a:lnTo>
                    <a:pt x="54" y="137"/>
                  </a:lnTo>
                  <a:lnTo>
                    <a:pt x="45" y="150"/>
                  </a:lnTo>
                  <a:lnTo>
                    <a:pt x="37" y="164"/>
                  </a:lnTo>
                  <a:lnTo>
                    <a:pt x="29" y="179"/>
                  </a:lnTo>
                  <a:lnTo>
                    <a:pt x="23" y="193"/>
                  </a:lnTo>
                  <a:lnTo>
                    <a:pt x="19" y="207"/>
                  </a:lnTo>
                  <a:lnTo>
                    <a:pt x="14" y="223"/>
                  </a:lnTo>
                  <a:lnTo>
                    <a:pt x="11" y="238"/>
                  </a:lnTo>
                  <a:lnTo>
                    <a:pt x="7" y="254"/>
                  </a:lnTo>
                  <a:lnTo>
                    <a:pt x="5" y="268"/>
                  </a:lnTo>
                  <a:lnTo>
                    <a:pt x="3" y="284"/>
                  </a:lnTo>
                  <a:lnTo>
                    <a:pt x="2" y="317"/>
                  </a:lnTo>
                  <a:lnTo>
                    <a:pt x="1" y="352"/>
                  </a:lnTo>
                  <a:lnTo>
                    <a:pt x="1" y="391"/>
                  </a:lnTo>
                  <a:lnTo>
                    <a:pt x="1" y="431"/>
                  </a:lnTo>
                  <a:lnTo>
                    <a:pt x="1" y="470"/>
                  </a:lnTo>
                  <a:lnTo>
                    <a:pt x="1" y="510"/>
                  </a:lnTo>
                  <a:lnTo>
                    <a:pt x="1" y="550"/>
                  </a:lnTo>
                  <a:lnTo>
                    <a:pt x="1" y="590"/>
                  </a:lnTo>
                  <a:lnTo>
                    <a:pt x="1" y="629"/>
                  </a:lnTo>
                  <a:lnTo>
                    <a:pt x="1" y="669"/>
                  </a:lnTo>
                  <a:lnTo>
                    <a:pt x="1" y="700"/>
                  </a:lnTo>
                  <a:lnTo>
                    <a:pt x="1" y="740"/>
                  </a:lnTo>
                  <a:lnTo>
                    <a:pt x="0" y="786"/>
                  </a:lnTo>
                  <a:lnTo>
                    <a:pt x="0" y="835"/>
                  </a:lnTo>
                  <a:lnTo>
                    <a:pt x="0" y="881"/>
                  </a:lnTo>
                  <a:lnTo>
                    <a:pt x="0" y="925"/>
                  </a:lnTo>
                  <a:lnTo>
                    <a:pt x="1" y="962"/>
                  </a:lnTo>
                  <a:lnTo>
                    <a:pt x="2" y="987"/>
                  </a:lnTo>
                  <a:close/>
                </a:path>
              </a:pathLst>
            </a:custGeom>
            <a:solidFill>
              <a:srgbClr val="2624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2" name="Freeform 121"/>
            <p:cNvSpPr>
              <a:spLocks noEditPoints="1"/>
            </p:cNvSpPr>
            <p:nvPr userDrawn="1"/>
          </p:nvSpPr>
          <p:spPr bwMode="auto">
            <a:xfrm>
              <a:off x="-2576513" y="2690813"/>
              <a:ext cx="250825" cy="254000"/>
            </a:xfrm>
            <a:custGeom>
              <a:avLst/>
              <a:gdLst/>
              <a:ahLst/>
              <a:cxnLst>
                <a:cxn ang="0">
                  <a:pos x="569" y="198"/>
                </a:cxn>
                <a:cxn ang="0">
                  <a:pos x="827" y="199"/>
                </a:cxn>
                <a:cxn ang="0">
                  <a:pos x="923" y="205"/>
                </a:cxn>
                <a:cxn ang="0">
                  <a:pos x="975" y="226"/>
                </a:cxn>
                <a:cxn ang="0">
                  <a:pos x="1039" y="285"/>
                </a:cxn>
                <a:cxn ang="0">
                  <a:pos x="1068" y="355"/>
                </a:cxn>
                <a:cxn ang="0">
                  <a:pos x="1074" y="582"/>
                </a:cxn>
                <a:cxn ang="0">
                  <a:pos x="1074" y="832"/>
                </a:cxn>
                <a:cxn ang="0">
                  <a:pos x="1067" y="929"/>
                </a:cxn>
                <a:cxn ang="0">
                  <a:pos x="1046" y="983"/>
                </a:cxn>
                <a:cxn ang="0">
                  <a:pos x="989" y="1048"/>
                </a:cxn>
                <a:cxn ang="0">
                  <a:pos x="943" y="1072"/>
                </a:cxn>
                <a:cxn ang="0">
                  <a:pos x="832" y="1084"/>
                </a:cxn>
                <a:cxn ang="0">
                  <a:pos x="507" y="1084"/>
                </a:cxn>
                <a:cxn ang="0">
                  <a:pos x="368" y="1082"/>
                </a:cxn>
                <a:cxn ang="0">
                  <a:pos x="315" y="1067"/>
                </a:cxn>
                <a:cxn ang="0">
                  <a:pos x="253" y="1025"/>
                </a:cxn>
                <a:cxn ang="0">
                  <a:pos x="207" y="949"/>
                </a:cxn>
                <a:cxn ang="0">
                  <a:pos x="194" y="839"/>
                </a:cxn>
                <a:cxn ang="0">
                  <a:pos x="195" y="517"/>
                </a:cxn>
                <a:cxn ang="0">
                  <a:pos x="198" y="377"/>
                </a:cxn>
                <a:cxn ang="0">
                  <a:pos x="210" y="323"/>
                </a:cxn>
                <a:cxn ang="0">
                  <a:pos x="251" y="260"/>
                </a:cxn>
                <a:cxn ang="0">
                  <a:pos x="307" y="220"/>
                </a:cxn>
                <a:cxn ang="0">
                  <a:pos x="360" y="202"/>
                </a:cxn>
                <a:cxn ang="0">
                  <a:pos x="1267" y="683"/>
                </a:cxn>
                <a:cxn ang="0">
                  <a:pos x="1266" y="321"/>
                </a:cxn>
                <a:cxn ang="0">
                  <a:pos x="1252" y="221"/>
                </a:cxn>
                <a:cxn ang="0">
                  <a:pos x="1224" y="153"/>
                </a:cxn>
                <a:cxn ang="0">
                  <a:pos x="1175" y="90"/>
                </a:cxn>
                <a:cxn ang="0">
                  <a:pos x="1123" y="47"/>
                </a:cxn>
                <a:cxn ang="0">
                  <a:pos x="1026" y="8"/>
                </a:cxn>
                <a:cxn ang="0">
                  <a:pos x="882" y="0"/>
                </a:cxn>
                <a:cxn ang="0">
                  <a:pos x="262" y="4"/>
                </a:cxn>
                <a:cxn ang="0">
                  <a:pos x="169" y="33"/>
                </a:cxn>
                <a:cxn ang="0">
                  <a:pos x="84" y="99"/>
                </a:cxn>
                <a:cxn ang="0">
                  <a:pos x="25" y="192"/>
                </a:cxn>
                <a:cxn ang="0">
                  <a:pos x="1" y="321"/>
                </a:cxn>
                <a:cxn ang="0">
                  <a:pos x="1" y="800"/>
                </a:cxn>
                <a:cxn ang="0">
                  <a:pos x="6" y="1013"/>
                </a:cxn>
                <a:cxn ang="0">
                  <a:pos x="24" y="1086"/>
                </a:cxn>
                <a:cxn ang="0">
                  <a:pos x="63" y="1151"/>
                </a:cxn>
                <a:cxn ang="0">
                  <a:pos x="109" y="1204"/>
                </a:cxn>
                <a:cxn ang="0">
                  <a:pos x="169" y="1244"/>
                </a:cxn>
                <a:cxn ang="0">
                  <a:pos x="245" y="1271"/>
                </a:cxn>
                <a:cxn ang="0">
                  <a:pos x="401" y="1277"/>
                </a:cxn>
                <a:cxn ang="0">
                  <a:pos x="1009" y="1272"/>
                </a:cxn>
                <a:cxn ang="0">
                  <a:pos x="1081" y="1252"/>
                </a:cxn>
                <a:cxn ang="0">
                  <a:pos x="1145" y="1214"/>
                </a:cxn>
                <a:cxn ang="0">
                  <a:pos x="1194" y="1166"/>
                </a:cxn>
                <a:cxn ang="0">
                  <a:pos x="1233" y="1105"/>
                </a:cxn>
                <a:cxn ang="0">
                  <a:pos x="1259" y="1028"/>
                </a:cxn>
              </a:cxnLst>
              <a:rect l="0" t="0" r="r" b="b"/>
              <a:pathLst>
                <a:path w="1267" h="1277">
                  <a:moveTo>
                    <a:pt x="360" y="202"/>
                  </a:moveTo>
                  <a:lnTo>
                    <a:pt x="388" y="200"/>
                  </a:lnTo>
                  <a:lnTo>
                    <a:pt x="437" y="198"/>
                  </a:lnTo>
                  <a:lnTo>
                    <a:pt x="500" y="198"/>
                  </a:lnTo>
                  <a:lnTo>
                    <a:pt x="569" y="198"/>
                  </a:lnTo>
                  <a:lnTo>
                    <a:pt x="640" y="198"/>
                  </a:lnTo>
                  <a:lnTo>
                    <a:pt x="706" y="198"/>
                  </a:lnTo>
                  <a:lnTo>
                    <a:pt x="761" y="199"/>
                  </a:lnTo>
                  <a:lnTo>
                    <a:pt x="798" y="199"/>
                  </a:lnTo>
                  <a:lnTo>
                    <a:pt x="827" y="199"/>
                  </a:lnTo>
                  <a:lnTo>
                    <a:pt x="854" y="199"/>
                  </a:lnTo>
                  <a:lnTo>
                    <a:pt x="877" y="199"/>
                  </a:lnTo>
                  <a:lnTo>
                    <a:pt x="900" y="201"/>
                  </a:lnTo>
                  <a:lnTo>
                    <a:pt x="911" y="202"/>
                  </a:lnTo>
                  <a:lnTo>
                    <a:pt x="923" y="205"/>
                  </a:lnTo>
                  <a:lnTo>
                    <a:pt x="933" y="207"/>
                  </a:lnTo>
                  <a:lnTo>
                    <a:pt x="943" y="210"/>
                  </a:lnTo>
                  <a:lnTo>
                    <a:pt x="955" y="215"/>
                  </a:lnTo>
                  <a:lnTo>
                    <a:pt x="965" y="220"/>
                  </a:lnTo>
                  <a:lnTo>
                    <a:pt x="975" y="226"/>
                  </a:lnTo>
                  <a:lnTo>
                    <a:pt x="986" y="233"/>
                  </a:lnTo>
                  <a:lnTo>
                    <a:pt x="1000" y="243"/>
                  </a:lnTo>
                  <a:lnTo>
                    <a:pt x="1014" y="256"/>
                  </a:lnTo>
                  <a:lnTo>
                    <a:pt x="1026" y="269"/>
                  </a:lnTo>
                  <a:lnTo>
                    <a:pt x="1039" y="285"/>
                  </a:lnTo>
                  <a:lnTo>
                    <a:pt x="1049" y="304"/>
                  </a:lnTo>
                  <a:lnTo>
                    <a:pt x="1058" y="323"/>
                  </a:lnTo>
                  <a:lnTo>
                    <a:pt x="1062" y="333"/>
                  </a:lnTo>
                  <a:lnTo>
                    <a:pt x="1066" y="343"/>
                  </a:lnTo>
                  <a:lnTo>
                    <a:pt x="1068" y="355"/>
                  </a:lnTo>
                  <a:lnTo>
                    <a:pt x="1070" y="366"/>
                  </a:lnTo>
                  <a:lnTo>
                    <a:pt x="1073" y="393"/>
                  </a:lnTo>
                  <a:lnTo>
                    <a:pt x="1074" y="443"/>
                  </a:lnTo>
                  <a:lnTo>
                    <a:pt x="1074" y="509"/>
                  </a:lnTo>
                  <a:lnTo>
                    <a:pt x="1074" y="582"/>
                  </a:lnTo>
                  <a:lnTo>
                    <a:pt x="1074" y="655"/>
                  </a:lnTo>
                  <a:lnTo>
                    <a:pt x="1074" y="722"/>
                  </a:lnTo>
                  <a:lnTo>
                    <a:pt x="1074" y="775"/>
                  </a:lnTo>
                  <a:lnTo>
                    <a:pt x="1074" y="805"/>
                  </a:lnTo>
                  <a:lnTo>
                    <a:pt x="1074" y="832"/>
                  </a:lnTo>
                  <a:lnTo>
                    <a:pt x="1074" y="859"/>
                  </a:lnTo>
                  <a:lnTo>
                    <a:pt x="1073" y="883"/>
                  </a:lnTo>
                  <a:lnTo>
                    <a:pt x="1071" y="907"/>
                  </a:lnTo>
                  <a:lnTo>
                    <a:pt x="1069" y="919"/>
                  </a:lnTo>
                  <a:lnTo>
                    <a:pt x="1067" y="929"/>
                  </a:lnTo>
                  <a:lnTo>
                    <a:pt x="1065" y="940"/>
                  </a:lnTo>
                  <a:lnTo>
                    <a:pt x="1061" y="952"/>
                  </a:lnTo>
                  <a:lnTo>
                    <a:pt x="1058" y="962"/>
                  </a:lnTo>
                  <a:lnTo>
                    <a:pt x="1052" y="973"/>
                  </a:lnTo>
                  <a:lnTo>
                    <a:pt x="1046" y="983"/>
                  </a:lnTo>
                  <a:lnTo>
                    <a:pt x="1041" y="994"/>
                  </a:lnTo>
                  <a:lnTo>
                    <a:pt x="1029" y="1008"/>
                  </a:lnTo>
                  <a:lnTo>
                    <a:pt x="1018" y="1023"/>
                  </a:lnTo>
                  <a:lnTo>
                    <a:pt x="1005" y="1036"/>
                  </a:lnTo>
                  <a:lnTo>
                    <a:pt x="989" y="1048"/>
                  </a:lnTo>
                  <a:lnTo>
                    <a:pt x="981" y="1054"/>
                  </a:lnTo>
                  <a:lnTo>
                    <a:pt x="972" y="1059"/>
                  </a:lnTo>
                  <a:lnTo>
                    <a:pt x="963" y="1064"/>
                  </a:lnTo>
                  <a:lnTo>
                    <a:pt x="953" y="1069"/>
                  </a:lnTo>
                  <a:lnTo>
                    <a:pt x="943" y="1072"/>
                  </a:lnTo>
                  <a:lnTo>
                    <a:pt x="932" y="1076"/>
                  </a:lnTo>
                  <a:lnTo>
                    <a:pt x="921" y="1079"/>
                  </a:lnTo>
                  <a:lnTo>
                    <a:pt x="909" y="1081"/>
                  </a:lnTo>
                  <a:lnTo>
                    <a:pt x="881" y="1083"/>
                  </a:lnTo>
                  <a:lnTo>
                    <a:pt x="832" y="1084"/>
                  </a:lnTo>
                  <a:lnTo>
                    <a:pt x="770" y="1086"/>
                  </a:lnTo>
                  <a:lnTo>
                    <a:pt x="700" y="1086"/>
                  </a:lnTo>
                  <a:lnTo>
                    <a:pt x="629" y="1086"/>
                  </a:lnTo>
                  <a:lnTo>
                    <a:pt x="562" y="1084"/>
                  </a:lnTo>
                  <a:lnTo>
                    <a:pt x="507" y="1084"/>
                  </a:lnTo>
                  <a:lnTo>
                    <a:pt x="470" y="1084"/>
                  </a:lnTo>
                  <a:lnTo>
                    <a:pt x="442" y="1084"/>
                  </a:lnTo>
                  <a:lnTo>
                    <a:pt x="416" y="1084"/>
                  </a:lnTo>
                  <a:lnTo>
                    <a:pt x="392" y="1083"/>
                  </a:lnTo>
                  <a:lnTo>
                    <a:pt x="368" y="1082"/>
                  </a:lnTo>
                  <a:lnTo>
                    <a:pt x="357" y="1080"/>
                  </a:lnTo>
                  <a:lnTo>
                    <a:pt x="346" y="1078"/>
                  </a:lnTo>
                  <a:lnTo>
                    <a:pt x="335" y="1075"/>
                  </a:lnTo>
                  <a:lnTo>
                    <a:pt x="325" y="1072"/>
                  </a:lnTo>
                  <a:lnTo>
                    <a:pt x="315" y="1067"/>
                  </a:lnTo>
                  <a:lnTo>
                    <a:pt x="303" y="1063"/>
                  </a:lnTo>
                  <a:lnTo>
                    <a:pt x="293" y="1057"/>
                  </a:lnTo>
                  <a:lnTo>
                    <a:pt x="283" y="1049"/>
                  </a:lnTo>
                  <a:lnTo>
                    <a:pt x="268" y="1038"/>
                  </a:lnTo>
                  <a:lnTo>
                    <a:pt x="253" y="1025"/>
                  </a:lnTo>
                  <a:lnTo>
                    <a:pt x="241" y="1011"/>
                  </a:lnTo>
                  <a:lnTo>
                    <a:pt x="229" y="996"/>
                  </a:lnTo>
                  <a:lnTo>
                    <a:pt x="219" y="978"/>
                  </a:lnTo>
                  <a:lnTo>
                    <a:pt x="210" y="960"/>
                  </a:lnTo>
                  <a:lnTo>
                    <a:pt x="207" y="949"/>
                  </a:lnTo>
                  <a:lnTo>
                    <a:pt x="203" y="939"/>
                  </a:lnTo>
                  <a:lnTo>
                    <a:pt x="200" y="928"/>
                  </a:lnTo>
                  <a:lnTo>
                    <a:pt x="198" y="916"/>
                  </a:lnTo>
                  <a:lnTo>
                    <a:pt x="195" y="887"/>
                  </a:lnTo>
                  <a:lnTo>
                    <a:pt x="194" y="839"/>
                  </a:lnTo>
                  <a:lnTo>
                    <a:pt x="194" y="777"/>
                  </a:lnTo>
                  <a:lnTo>
                    <a:pt x="194" y="708"/>
                  </a:lnTo>
                  <a:lnTo>
                    <a:pt x="194" y="637"/>
                  </a:lnTo>
                  <a:lnTo>
                    <a:pt x="194" y="571"/>
                  </a:lnTo>
                  <a:lnTo>
                    <a:pt x="195" y="517"/>
                  </a:lnTo>
                  <a:lnTo>
                    <a:pt x="195" y="478"/>
                  </a:lnTo>
                  <a:lnTo>
                    <a:pt x="195" y="450"/>
                  </a:lnTo>
                  <a:lnTo>
                    <a:pt x="195" y="424"/>
                  </a:lnTo>
                  <a:lnTo>
                    <a:pt x="195" y="400"/>
                  </a:lnTo>
                  <a:lnTo>
                    <a:pt x="198" y="377"/>
                  </a:lnTo>
                  <a:lnTo>
                    <a:pt x="199" y="366"/>
                  </a:lnTo>
                  <a:lnTo>
                    <a:pt x="201" y="355"/>
                  </a:lnTo>
                  <a:lnTo>
                    <a:pt x="203" y="344"/>
                  </a:lnTo>
                  <a:lnTo>
                    <a:pt x="207" y="333"/>
                  </a:lnTo>
                  <a:lnTo>
                    <a:pt x="210" y="323"/>
                  </a:lnTo>
                  <a:lnTo>
                    <a:pt x="216" y="311"/>
                  </a:lnTo>
                  <a:lnTo>
                    <a:pt x="221" y="301"/>
                  </a:lnTo>
                  <a:lnTo>
                    <a:pt x="228" y="290"/>
                  </a:lnTo>
                  <a:lnTo>
                    <a:pt x="239" y="275"/>
                  </a:lnTo>
                  <a:lnTo>
                    <a:pt x="251" y="260"/>
                  </a:lnTo>
                  <a:lnTo>
                    <a:pt x="265" y="247"/>
                  </a:lnTo>
                  <a:lnTo>
                    <a:pt x="279" y="235"/>
                  </a:lnTo>
                  <a:lnTo>
                    <a:pt x="288" y="230"/>
                  </a:lnTo>
                  <a:lnTo>
                    <a:pt x="298" y="224"/>
                  </a:lnTo>
                  <a:lnTo>
                    <a:pt x="307" y="220"/>
                  </a:lnTo>
                  <a:lnTo>
                    <a:pt x="316" y="215"/>
                  </a:lnTo>
                  <a:lnTo>
                    <a:pt x="326" y="210"/>
                  </a:lnTo>
                  <a:lnTo>
                    <a:pt x="337" y="207"/>
                  </a:lnTo>
                  <a:lnTo>
                    <a:pt x="349" y="205"/>
                  </a:lnTo>
                  <a:lnTo>
                    <a:pt x="360" y="202"/>
                  </a:lnTo>
                  <a:close/>
                  <a:moveTo>
                    <a:pt x="1264" y="992"/>
                  </a:moveTo>
                  <a:lnTo>
                    <a:pt x="1266" y="956"/>
                  </a:lnTo>
                  <a:lnTo>
                    <a:pt x="1267" y="885"/>
                  </a:lnTo>
                  <a:lnTo>
                    <a:pt x="1267" y="789"/>
                  </a:lnTo>
                  <a:lnTo>
                    <a:pt x="1267" y="683"/>
                  </a:lnTo>
                  <a:lnTo>
                    <a:pt x="1267" y="574"/>
                  </a:lnTo>
                  <a:lnTo>
                    <a:pt x="1267" y="476"/>
                  </a:lnTo>
                  <a:lnTo>
                    <a:pt x="1266" y="401"/>
                  </a:lnTo>
                  <a:lnTo>
                    <a:pt x="1266" y="360"/>
                  </a:lnTo>
                  <a:lnTo>
                    <a:pt x="1266" y="321"/>
                  </a:lnTo>
                  <a:lnTo>
                    <a:pt x="1263" y="284"/>
                  </a:lnTo>
                  <a:lnTo>
                    <a:pt x="1261" y="267"/>
                  </a:lnTo>
                  <a:lnTo>
                    <a:pt x="1259" y="251"/>
                  </a:lnTo>
                  <a:lnTo>
                    <a:pt x="1256" y="235"/>
                  </a:lnTo>
                  <a:lnTo>
                    <a:pt x="1252" y="221"/>
                  </a:lnTo>
                  <a:lnTo>
                    <a:pt x="1248" y="206"/>
                  </a:lnTo>
                  <a:lnTo>
                    <a:pt x="1243" y="192"/>
                  </a:lnTo>
                  <a:lnTo>
                    <a:pt x="1237" y="179"/>
                  </a:lnTo>
                  <a:lnTo>
                    <a:pt x="1230" y="165"/>
                  </a:lnTo>
                  <a:lnTo>
                    <a:pt x="1224" y="153"/>
                  </a:lnTo>
                  <a:lnTo>
                    <a:pt x="1214" y="139"/>
                  </a:lnTo>
                  <a:lnTo>
                    <a:pt x="1205" y="126"/>
                  </a:lnTo>
                  <a:lnTo>
                    <a:pt x="1195" y="113"/>
                  </a:lnTo>
                  <a:lnTo>
                    <a:pt x="1185" y="101"/>
                  </a:lnTo>
                  <a:lnTo>
                    <a:pt x="1175" y="90"/>
                  </a:lnTo>
                  <a:lnTo>
                    <a:pt x="1165" y="80"/>
                  </a:lnTo>
                  <a:lnTo>
                    <a:pt x="1154" y="71"/>
                  </a:lnTo>
                  <a:lnTo>
                    <a:pt x="1144" y="62"/>
                  </a:lnTo>
                  <a:lnTo>
                    <a:pt x="1134" y="55"/>
                  </a:lnTo>
                  <a:lnTo>
                    <a:pt x="1123" y="47"/>
                  </a:lnTo>
                  <a:lnTo>
                    <a:pt x="1112" y="41"/>
                  </a:lnTo>
                  <a:lnTo>
                    <a:pt x="1092" y="30"/>
                  </a:lnTo>
                  <a:lnTo>
                    <a:pt x="1070" y="21"/>
                  </a:lnTo>
                  <a:lnTo>
                    <a:pt x="1049" y="14"/>
                  </a:lnTo>
                  <a:lnTo>
                    <a:pt x="1026" y="8"/>
                  </a:lnTo>
                  <a:lnTo>
                    <a:pt x="1003" y="5"/>
                  </a:lnTo>
                  <a:lnTo>
                    <a:pt x="981" y="3"/>
                  </a:lnTo>
                  <a:lnTo>
                    <a:pt x="957" y="2"/>
                  </a:lnTo>
                  <a:lnTo>
                    <a:pt x="933" y="0"/>
                  </a:lnTo>
                  <a:lnTo>
                    <a:pt x="882" y="0"/>
                  </a:lnTo>
                  <a:lnTo>
                    <a:pt x="829" y="2"/>
                  </a:lnTo>
                  <a:lnTo>
                    <a:pt x="354" y="2"/>
                  </a:lnTo>
                  <a:lnTo>
                    <a:pt x="315" y="2"/>
                  </a:lnTo>
                  <a:lnTo>
                    <a:pt x="279" y="3"/>
                  </a:lnTo>
                  <a:lnTo>
                    <a:pt x="262" y="4"/>
                  </a:lnTo>
                  <a:lnTo>
                    <a:pt x="245" y="7"/>
                  </a:lnTo>
                  <a:lnTo>
                    <a:pt x="227" y="11"/>
                  </a:lnTo>
                  <a:lnTo>
                    <a:pt x="209" y="16"/>
                  </a:lnTo>
                  <a:lnTo>
                    <a:pt x="190" y="24"/>
                  </a:lnTo>
                  <a:lnTo>
                    <a:pt x="169" y="33"/>
                  </a:lnTo>
                  <a:lnTo>
                    <a:pt x="151" y="45"/>
                  </a:lnTo>
                  <a:lnTo>
                    <a:pt x="133" y="56"/>
                  </a:lnTo>
                  <a:lnTo>
                    <a:pt x="116" y="70"/>
                  </a:lnTo>
                  <a:lnTo>
                    <a:pt x="99" y="83"/>
                  </a:lnTo>
                  <a:lnTo>
                    <a:pt x="84" y="99"/>
                  </a:lnTo>
                  <a:lnTo>
                    <a:pt x="69" y="115"/>
                  </a:lnTo>
                  <a:lnTo>
                    <a:pt x="57" y="133"/>
                  </a:lnTo>
                  <a:lnTo>
                    <a:pt x="44" y="151"/>
                  </a:lnTo>
                  <a:lnTo>
                    <a:pt x="34" y="172"/>
                  </a:lnTo>
                  <a:lnTo>
                    <a:pt x="25" y="192"/>
                  </a:lnTo>
                  <a:lnTo>
                    <a:pt x="17" y="214"/>
                  </a:lnTo>
                  <a:lnTo>
                    <a:pt x="10" y="235"/>
                  </a:lnTo>
                  <a:lnTo>
                    <a:pt x="6" y="259"/>
                  </a:lnTo>
                  <a:lnTo>
                    <a:pt x="2" y="283"/>
                  </a:lnTo>
                  <a:lnTo>
                    <a:pt x="1" y="321"/>
                  </a:lnTo>
                  <a:lnTo>
                    <a:pt x="0" y="393"/>
                  </a:lnTo>
                  <a:lnTo>
                    <a:pt x="0" y="489"/>
                  </a:lnTo>
                  <a:lnTo>
                    <a:pt x="0" y="595"/>
                  </a:lnTo>
                  <a:lnTo>
                    <a:pt x="0" y="702"/>
                  </a:lnTo>
                  <a:lnTo>
                    <a:pt x="1" y="800"/>
                  </a:lnTo>
                  <a:lnTo>
                    <a:pt x="1" y="874"/>
                  </a:lnTo>
                  <a:lnTo>
                    <a:pt x="1" y="918"/>
                  </a:lnTo>
                  <a:lnTo>
                    <a:pt x="2" y="960"/>
                  </a:lnTo>
                  <a:lnTo>
                    <a:pt x="5" y="996"/>
                  </a:lnTo>
                  <a:lnTo>
                    <a:pt x="6" y="1013"/>
                  </a:lnTo>
                  <a:lnTo>
                    <a:pt x="8" y="1029"/>
                  </a:lnTo>
                  <a:lnTo>
                    <a:pt x="12" y="1044"/>
                  </a:lnTo>
                  <a:lnTo>
                    <a:pt x="15" y="1058"/>
                  </a:lnTo>
                  <a:lnTo>
                    <a:pt x="19" y="1072"/>
                  </a:lnTo>
                  <a:lnTo>
                    <a:pt x="24" y="1086"/>
                  </a:lnTo>
                  <a:lnTo>
                    <a:pt x="30" y="1099"/>
                  </a:lnTo>
                  <a:lnTo>
                    <a:pt x="37" y="1112"/>
                  </a:lnTo>
                  <a:lnTo>
                    <a:pt x="44" y="1125"/>
                  </a:lnTo>
                  <a:lnTo>
                    <a:pt x="52" y="1139"/>
                  </a:lnTo>
                  <a:lnTo>
                    <a:pt x="63" y="1151"/>
                  </a:lnTo>
                  <a:lnTo>
                    <a:pt x="73" y="1166"/>
                  </a:lnTo>
                  <a:lnTo>
                    <a:pt x="81" y="1175"/>
                  </a:lnTo>
                  <a:lnTo>
                    <a:pt x="90" y="1184"/>
                  </a:lnTo>
                  <a:lnTo>
                    <a:pt x="99" y="1193"/>
                  </a:lnTo>
                  <a:lnTo>
                    <a:pt x="109" y="1204"/>
                  </a:lnTo>
                  <a:lnTo>
                    <a:pt x="119" y="1212"/>
                  </a:lnTo>
                  <a:lnTo>
                    <a:pt x="131" y="1221"/>
                  </a:lnTo>
                  <a:lnTo>
                    <a:pt x="143" y="1229"/>
                  </a:lnTo>
                  <a:lnTo>
                    <a:pt x="156" y="1236"/>
                  </a:lnTo>
                  <a:lnTo>
                    <a:pt x="169" y="1244"/>
                  </a:lnTo>
                  <a:lnTo>
                    <a:pt x="184" y="1251"/>
                  </a:lnTo>
                  <a:lnTo>
                    <a:pt x="199" y="1257"/>
                  </a:lnTo>
                  <a:lnTo>
                    <a:pt x="214" y="1263"/>
                  </a:lnTo>
                  <a:lnTo>
                    <a:pt x="229" y="1267"/>
                  </a:lnTo>
                  <a:lnTo>
                    <a:pt x="245" y="1271"/>
                  </a:lnTo>
                  <a:lnTo>
                    <a:pt x="262" y="1274"/>
                  </a:lnTo>
                  <a:lnTo>
                    <a:pt x="280" y="1275"/>
                  </a:lnTo>
                  <a:lnTo>
                    <a:pt x="318" y="1277"/>
                  </a:lnTo>
                  <a:lnTo>
                    <a:pt x="359" y="1277"/>
                  </a:lnTo>
                  <a:lnTo>
                    <a:pt x="401" y="1277"/>
                  </a:lnTo>
                  <a:lnTo>
                    <a:pt x="439" y="1276"/>
                  </a:lnTo>
                  <a:lnTo>
                    <a:pt x="915" y="1276"/>
                  </a:lnTo>
                  <a:lnTo>
                    <a:pt x="956" y="1276"/>
                  </a:lnTo>
                  <a:lnTo>
                    <a:pt x="992" y="1274"/>
                  </a:lnTo>
                  <a:lnTo>
                    <a:pt x="1009" y="1272"/>
                  </a:lnTo>
                  <a:lnTo>
                    <a:pt x="1024" y="1269"/>
                  </a:lnTo>
                  <a:lnTo>
                    <a:pt x="1040" y="1266"/>
                  </a:lnTo>
                  <a:lnTo>
                    <a:pt x="1053" y="1263"/>
                  </a:lnTo>
                  <a:lnTo>
                    <a:pt x="1067" y="1258"/>
                  </a:lnTo>
                  <a:lnTo>
                    <a:pt x="1081" y="1252"/>
                  </a:lnTo>
                  <a:lnTo>
                    <a:pt x="1093" y="1247"/>
                  </a:lnTo>
                  <a:lnTo>
                    <a:pt x="1107" y="1240"/>
                  </a:lnTo>
                  <a:lnTo>
                    <a:pt x="1119" y="1232"/>
                  </a:lnTo>
                  <a:lnTo>
                    <a:pt x="1132" y="1224"/>
                  </a:lnTo>
                  <a:lnTo>
                    <a:pt x="1145" y="1214"/>
                  </a:lnTo>
                  <a:lnTo>
                    <a:pt x="1158" y="1202"/>
                  </a:lnTo>
                  <a:lnTo>
                    <a:pt x="1168" y="1194"/>
                  </a:lnTo>
                  <a:lnTo>
                    <a:pt x="1177" y="1185"/>
                  </a:lnTo>
                  <a:lnTo>
                    <a:pt x="1186" y="1176"/>
                  </a:lnTo>
                  <a:lnTo>
                    <a:pt x="1194" y="1166"/>
                  </a:lnTo>
                  <a:lnTo>
                    <a:pt x="1203" y="1155"/>
                  </a:lnTo>
                  <a:lnTo>
                    <a:pt x="1211" y="1143"/>
                  </a:lnTo>
                  <a:lnTo>
                    <a:pt x="1219" y="1131"/>
                  </a:lnTo>
                  <a:lnTo>
                    <a:pt x="1226" y="1118"/>
                  </a:lnTo>
                  <a:lnTo>
                    <a:pt x="1233" y="1105"/>
                  </a:lnTo>
                  <a:lnTo>
                    <a:pt x="1239" y="1090"/>
                  </a:lnTo>
                  <a:lnTo>
                    <a:pt x="1245" y="1075"/>
                  </a:lnTo>
                  <a:lnTo>
                    <a:pt x="1251" y="1061"/>
                  </a:lnTo>
                  <a:lnTo>
                    <a:pt x="1255" y="1045"/>
                  </a:lnTo>
                  <a:lnTo>
                    <a:pt x="1259" y="1028"/>
                  </a:lnTo>
                  <a:lnTo>
                    <a:pt x="1262" y="1011"/>
                  </a:lnTo>
                  <a:lnTo>
                    <a:pt x="1264" y="992"/>
                  </a:lnTo>
                  <a:close/>
                </a:path>
              </a:pathLst>
            </a:custGeom>
            <a:solidFill>
              <a:srgbClr val="2624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3" name="Freeform 122"/>
            <p:cNvSpPr>
              <a:spLocks noEditPoints="1"/>
            </p:cNvSpPr>
            <p:nvPr userDrawn="1"/>
          </p:nvSpPr>
          <p:spPr bwMode="auto">
            <a:xfrm>
              <a:off x="-3127376" y="2690813"/>
              <a:ext cx="250825" cy="254000"/>
            </a:xfrm>
            <a:custGeom>
              <a:avLst/>
              <a:gdLst/>
              <a:ahLst/>
              <a:cxnLst>
                <a:cxn ang="0">
                  <a:pos x="570" y="196"/>
                </a:cxn>
                <a:cxn ang="0">
                  <a:pos x="830" y="197"/>
                </a:cxn>
                <a:cxn ang="0">
                  <a:pos x="923" y="203"/>
                </a:cxn>
                <a:cxn ang="0">
                  <a:pos x="976" y="225"/>
                </a:cxn>
                <a:cxn ang="0">
                  <a:pos x="1038" y="286"/>
                </a:cxn>
                <a:cxn ang="0">
                  <a:pos x="1068" y="356"/>
                </a:cxn>
                <a:cxn ang="0">
                  <a:pos x="1074" y="583"/>
                </a:cxn>
                <a:cxn ang="0">
                  <a:pos x="1073" y="834"/>
                </a:cxn>
                <a:cxn ang="0">
                  <a:pos x="1066" y="929"/>
                </a:cxn>
                <a:cxn ang="0">
                  <a:pos x="1045" y="983"/>
                </a:cxn>
                <a:cxn ang="0">
                  <a:pos x="986" y="1047"/>
                </a:cxn>
                <a:cxn ang="0">
                  <a:pos x="917" y="1078"/>
                </a:cxn>
                <a:cxn ang="0">
                  <a:pos x="697" y="1084"/>
                </a:cxn>
                <a:cxn ang="0">
                  <a:pos x="438" y="1082"/>
                </a:cxn>
                <a:cxn ang="0">
                  <a:pos x="343" y="1076"/>
                </a:cxn>
                <a:cxn ang="0">
                  <a:pos x="291" y="1054"/>
                </a:cxn>
                <a:cxn ang="0">
                  <a:pos x="227" y="993"/>
                </a:cxn>
                <a:cxn ang="0">
                  <a:pos x="199" y="925"/>
                </a:cxn>
                <a:cxn ang="0">
                  <a:pos x="193" y="703"/>
                </a:cxn>
                <a:cxn ang="0">
                  <a:pos x="194" y="447"/>
                </a:cxn>
                <a:cxn ang="0">
                  <a:pos x="201" y="350"/>
                </a:cxn>
                <a:cxn ang="0">
                  <a:pos x="221" y="296"/>
                </a:cxn>
                <a:cxn ang="0">
                  <a:pos x="280" y="232"/>
                </a:cxn>
                <a:cxn ang="0">
                  <a:pos x="327" y="208"/>
                </a:cxn>
                <a:cxn ang="0">
                  <a:pos x="0" y="976"/>
                </a:cxn>
                <a:cxn ang="0">
                  <a:pos x="14" y="1052"/>
                </a:cxn>
                <a:cxn ang="0">
                  <a:pos x="43" y="1121"/>
                </a:cxn>
                <a:cxn ang="0">
                  <a:pos x="87" y="1181"/>
                </a:cxn>
                <a:cxn ang="0">
                  <a:pos x="144" y="1228"/>
                </a:cxn>
                <a:cxn ang="0">
                  <a:pos x="210" y="1261"/>
                </a:cxn>
                <a:cxn ang="0">
                  <a:pos x="285" y="1274"/>
                </a:cxn>
                <a:cxn ang="0">
                  <a:pos x="1009" y="1271"/>
                </a:cxn>
                <a:cxn ang="0">
                  <a:pos x="1079" y="1250"/>
                </a:cxn>
                <a:cxn ang="0">
                  <a:pos x="1143" y="1213"/>
                </a:cxn>
                <a:cxn ang="0">
                  <a:pos x="1195" y="1162"/>
                </a:cxn>
                <a:cxn ang="0">
                  <a:pos x="1235" y="1099"/>
                </a:cxn>
                <a:cxn ang="0">
                  <a:pos x="1259" y="1029"/>
                </a:cxn>
                <a:cxn ang="0">
                  <a:pos x="1265" y="306"/>
                </a:cxn>
                <a:cxn ang="0">
                  <a:pos x="1255" y="231"/>
                </a:cxn>
                <a:cxn ang="0">
                  <a:pos x="1229" y="163"/>
                </a:cxn>
                <a:cxn ang="0">
                  <a:pos x="1187" y="103"/>
                </a:cxn>
                <a:cxn ang="0">
                  <a:pos x="1133" y="54"/>
                </a:cxn>
                <a:cxn ang="0">
                  <a:pos x="1069" y="19"/>
                </a:cxn>
                <a:cxn ang="0">
                  <a:pos x="999" y="1"/>
                </a:cxn>
                <a:cxn ang="0">
                  <a:pos x="265" y="1"/>
                </a:cxn>
                <a:cxn ang="0">
                  <a:pos x="193" y="19"/>
                </a:cxn>
                <a:cxn ang="0">
                  <a:pos x="129" y="55"/>
                </a:cxn>
                <a:cxn ang="0">
                  <a:pos x="76" y="105"/>
                </a:cxn>
                <a:cxn ang="0">
                  <a:pos x="35" y="168"/>
                </a:cxn>
                <a:cxn ang="0">
                  <a:pos x="9" y="238"/>
                </a:cxn>
                <a:cxn ang="0">
                  <a:pos x="0" y="314"/>
                </a:cxn>
              </a:cxnLst>
              <a:rect l="0" t="0" r="r" b="b"/>
              <a:pathLst>
                <a:path w="1265" h="1274">
                  <a:moveTo>
                    <a:pt x="361" y="199"/>
                  </a:moveTo>
                  <a:lnTo>
                    <a:pt x="389" y="197"/>
                  </a:lnTo>
                  <a:lnTo>
                    <a:pt x="437" y="196"/>
                  </a:lnTo>
                  <a:lnTo>
                    <a:pt x="499" y="196"/>
                  </a:lnTo>
                  <a:lnTo>
                    <a:pt x="570" y="196"/>
                  </a:lnTo>
                  <a:lnTo>
                    <a:pt x="641" y="196"/>
                  </a:lnTo>
                  <a:lnTo>
                    <a:pt x="708" y="196"/>
                  </a:lnTo>
                  <a:lnTo>
                    <a:pt x="763" y="197"/>
                  </a:lnTo>
                  <a:lnTo>
                    <a:pt x="800" y="197"/>
                  </a:lnTo>
                  <a:lnTo>
                    <a:pt x="830" y="197"/>
                  </a:lnTo>
                  <a:lnTo>
                    <a:pt x="857" y="197"/>
                  </a:lnTo>
                  <a:lnTo>
                    <a:pt x="880" y="197"/>
                  </a:lnTo>
                  <a:lnTo>
                    <a:pt x="902" y="199"/>
                  </a:lnTo>
                  <a:lnTo>
                    <a:pt x="912" y="200"/>
                  </a:lnTo>
                  <a:lnTo>
                    <a:pt x="923" y="203"/>
                  </a:lnTo>
                  <a:lnTo>
                    <a:pt x="933" y="206"/>
                  </a:lnTo>
                  <a:lnTo>
                    <a:pt x="943" y="210"/>
                  </a:lnTo>
                  <a:lnTo>
                    <a:pt x="953" y="214"/>
                  </a:lnTo>
                  <a:lnTo>
                    <a:pt x="965" y="219"/>
                  </a:lnTo>
                  <a:lnTo>
                    <a:pt x="976" y="225"/>
                  </a:lnTo>
                  <a:lnTo>
                    <a:pt x="987" y="232"/>
                  </a:lnTo>
                  <a:lnTo>
                    <a:pt x="1001" y="242"/>
                  </a:lnTo>
                  <a:lnTo>
                    <a:pt x="1013" y="255"/>
                  </a:lnTo>
                  <a:lnTo>
                    <a:pt x="1027" y="270"/>
                  </a:lnTo>
                  <a:lnTo>
                    <a:pt x="1038" y="286"/>
                  </a:lnTo>
                  <a:lnTo>
                    <a:pt x="1049" y="304"/>
                  </a:lnTo>
                  <a:lnTo>
                    <a:pt x="1058" y="323"/>
                  </a:lnTo>
                  <a:lnTo>
                    <a:pt x="1062" y="333"/>
                  </a:lnTo>
                  <a:lnTo>
                    <a:pt x="1065" y="345"/>
                  </a:lnTo>
                  <a:lnTo>
                    <a:pt x="1068" y="356"/>
                  </a:lnTo>
                  <a:lnTo>
                    <a:pt x="1070" y="367"/>
                  </a:lnTo>
                  <a:lnTo>
                    <a:pt x="1071" y="395"/>
                  </a:lnTo>
                  <a:lnTo>
                    <a:pt x="1073" y="445"/>
                  </a:lnTo>
                  <a:lnTo>
                    <a:pt x="1074" y="509"/>
                  </a:lnTo>
                  <a:lnTo>
                    <a:pt x="1074" y="583"/>
                  </a:lnTo>
                  <a:lnTo>
                    <a:pt x="1073" y="657"/>
                  </a:lnTo>
                  <a:lnTo>
                    <a:pt x="1073" y="723"/>
                  </a:lnTo>
                  <a:lnTo>
                    <a:pt x="1073" y="775"/>
                  </a:lnTo>
                  <a:lnTo>
                    <a:pt x="1073" y="805"/>
                  </a:lnTo>
                  <a:lnTo>
                    <a:pt x="1073" y="834"/>
                  </a:lnTo>
                  <a:lnTo>
                    <a:pt x="1073" y="860"/>
                  </a:lnTo>
                  <a:lnTo>
                    <a:pt x="1071" y="885"/>
                  </a:lnTo>
                  <a:lnTo>
                    <a:pt x="1070" y="908"/>
                  </a:lnTo>
                  <a:lnTo>
                    <a:pt x="1068" y="919"/>
                  </a:lnTo>
                  <a:lnTo>
                    <a:pt x="1066" y="929"/>
                  </a:lnTo>
                  <a:lnTo>
                    <a:pt x="1063" y="941"/>
                  </a:lnTo>
                  <a:lnTo>
                    <a:pt x="1060" y="951"/>
                  </a:lnTo>
                  <a:lnTo>
                    <a:pt x="1055" y="962"/>
                  </a:lnTo>
                  <a:lnTo>
                    <a:pt x="1051" y="972"/>
                  </a:lnTo>
                  <a:lnTo>
                    <a:pt x="1045" y="983"/>
                  </a:lnTo>
                  <a:lnTo>
                    <a:pt x="1038" y="994"/>
                  </a:lnTo>
                  <a:lnTo>
                    <a:pt x="1028" y="1007"/>
                  </a:lnTo>
                  <a:lnTo>
                    <a:pt x="1016" y="1022"/>
                  </a:lnTo>
                  <a:lnTo>
                    <a:pt x="1002" y="1035"/>
                  </a:lnTo>
                  <a:lnTo>
                    <a:pt x="986" y="1047"/>
                  </a:lnTo>
                  <a:lnTo>
                    <a:pt x="968" y="1059"/>
                  </a:lnTo>
                  <a:lnTo>
                    <a:pt x="949" y="1068"/>
                  </a:lnTo>
                  <a:lnTo>
                    <a:pt x="939" y="1071"/>
                  </a:lnTo>
                  <a:lnTo>
                    <a:pt x="928" y="1074"/>
                  </a:lnTo>
                  <a:lnTo>
                    <a:pt x="917" y="1078"/>
                  </a:lnTo>
                  <a:lnTo>
                    <a:pt x="906" y="1080"/>
                  </a:lnTo>
                  <a:lnTo>
                    <a:pt x="877" y="1081"/>
                  </a:lnTo>
                  <a:lnTo>
                    <a:pt x="830" y="1082"/>
                  </a:lnTo>
                  <a:lnTo>
                    <a:pt x="767" y="1084"/>
                  </a:lnTo>
                  <a:lnTo>
                    <a:pt x="697" y="1084"/>
                  </a:lnTo>
                  <a:lnTo>
                    <a:pt x="625" y="1084"/>
                  </a:lnTo>
                  <a:lnTo>
                    <a:pt x="558" y="1082"/>
                  </a:lnTo>
                  <a:lnTo>
                    <a:pt x="504" y="1082"/>
                  </a:lnTo>
                  <a:lnTo>
                    <a:pt x="467" y="1082"/>
                  </a:lnTo>
                  <a:lnTo>
                    <a:pt x="438" y="1082"/>
                  </a:lnTo>
                  <a:lnTo>
                    <a:pt x="412" y="1082"/>
                  </a:lnTo>
                  <a:lnTo>
                    <a:pt x="387" y="1081"/>
                  </a:lnTo>
                  <a:lnTo>
                    <a:pt x="364" y="1079"/>
                  </a:lnTo>
                  <a:lnTo>
                    <a:pt x="354" y="1078"/>
                  </a:lnTo>
                  <a:lnTo>
                    <a:pt x="343" y="1076"/>
                  </a:lnTo>
                  <a:lnTo>
                    <a:pt x="333" y="1072"/>
                  </a:lnTo>
                  <a:lnTo>
                    <a:pt x="322" y="1069"/>
                  </a:lnTo>
                  <a:lnTo>
                    <a:pt x="311" y="1064"/>
                  </a:lnTo>
                  <a:lnTo>
                    <a:pt x="301" y="1060"/>
                  </a:lnTo>
                  <a:lnTo>
                    <a:pt x="291" y="1054"/>
                  </a:lnTo>
                  <a:lnTo>
                    <a:pt x="280" y="1047"/>
                  </a:lnTo>
                  <a:lnTo>
                    <a:pt x="266" y="1036"/>
                  </a:lnTo>
                  <a:lnTo>
                    <a:pt x="252" y="1023"/>
                  </a:lnTo>
                  <a:lnTo>
                    <a:pt x="240" y="1009"/>
                  </a:lnTo>
                  <a:lnTo>
                    <a:pt x="227" y="993"/>
                  </a:lnTo>
                  <a:lnTo>
                    <a:pt x="217" y="976"/>
                  </a:lnTo>
                  <a:lnTo>
                    <a:pt x="209" y="956"/>
                  </a:lnTo>
                  <a:lnTo>
                    <a:pt x="204" y="946"/>
                  </a:lnTo>
                  <a:lnTo>
                    <a:pt x="202" y="935"/>
                  </a:lnTo>
                  <a:lnTo>
                    <a:pt x="199" y="925"/>
                  </a:lnTo>
                  <a:lnTo>
                    <a:pt x="196" y="912"/>
                  </a:lnTo>
                  <a:lnTo>
                    <a:pt x="195" y="884"/>
                  </a:lnTo>
                  <a:lnTo>
                    <a:pt x="193" y="835"/>
                  </a:lnTo>
                  <a:lnTo>
                    <a:pt x="193" y="774"/>
                  </a:lnTo>
                  <a:lnTo>
                    <a:pt x="193" y="703"/>
                  </a:lnTo>
                  <a:lnTo>
                    <a:pt x="193" y="633"/>
                  </a:lnTo>
                  <a:lnTo>
                    <a:pt x="194" y="567"/>
                  </a:lnTo>
                  <a:lnTo>
                    <a:pt x="194" y="513"/>
                  </a:lnTo>
                  <a:lnTo>
                    <a:pt x="194" y="474"/>
                  </a:lnTo>
                  <a:lnTo>
                    <a:pt x="194" y="447"/>
                  </a:lnTo>
                  <a:lnTo>
                    <a:pt x="194" y="421"/>
                  </a:lnTo>
                  <a:lnTo>
                    <a:pt x="195" y="396"/>
                  </a:lnTo>
                  <a:lnTo>
                    <a:pt x="198" y="372"/>
                  </a:lnTo>
                  <a:lnTo>
                    <a:pt x="199" y="361"/>
                  </a:lnTo>
                  <a:lnTo>
                    <a:pt x="201" y="350"/>
                  </a:lnTo>
                  <a:lnTo>
                    <a:pt x="203" y="339"/>
                  </a:lnTo>
                  <a:lnTo>
                    <a:pt x="207" y="328"/>
                  </a:lnTo>
                  <a:lnTo>
                    <a:pt x="211" y="317"/>
                  </a:lnTo>
                  <a:lnTo>
                    <a:pt x="216" y="307"/>
                  </a:lnTo>
                  <a:lnTo>
                    <a:pt x="221" y="296"/>
                  </a:lnTo>
                  <a:lnTo>
                    <a:pt x="228" y="286"/>
                  </a:lnTo>
                  <a:lnTo>
                    <a:pt x="240" y="271"/>
                  </a:lnTo>
                  <a:lnTo>
                    <a:pt x="251" y="257"/>
                  </a:lnTo>
                  <a:lnTo>
                    <a:pt x="265" y="244"/>
                  </a:lnTo>
                  <a:lnTo>
                    <a:pt x="280" y="232"/>
                  </a:lnTo>
                  <a:lnTo>
                    <a:pt x="288" y="227"/>
                  </a:lnTo>
                  <a:lnTo>
                    <a:pt x="297" y="221"/>
                  </a:lnTo>
                  <a:lnTo>
                    <a:pt x="306" y="216"/>
                  </a:lnTo>
                  <a:lnTo>
                    <a:pt x="317" y="212"/>
                  </a:lnTo>
                  <a:lnTo>
                    <a:pt x="327" y="208"/>
                  </a:lnTo>
                  <a:lnTo>
                    <a:pt x="338" y="205"/>
                  </a:lnTo>
                  <a:lnTo>
                    <a:pt x="350" y="202"/>
                  </a:lnTo>
                  <a:lnTo>
                    <a:pt x="361" y="199"/>
                  </a:lnTo>
                  <a:close/>
                  <a:moveTo>
                    <a:pt x="0" y="960"/>
                  </a:moveTo>
                  <a:lnTo>
                    <a:pt x="0" y="976"/>
                  </a:lnTo>
                  <a:lnTo>
                    <a:pt x="1" y="992"/>
                  </a:lnTo>
                  <a:lnTo>
                    <a:pt x="4" y="1007"/>
                  </a:lnTo>
                  <a:lnTo>
                    <a:pt x="6" y="1022"/>
                  </a:lnTo>
                  <a:lnTo>
                    <a:pt x="9" y="1037"/>
                  </a:lnTo>
                  <a:lnTo>
                    <a:pt x="14" y="1052"/>
                  </a:lnTo>
                  <a:lnTo>
                    <a:pt x="18" y="1067"/>
                  </a:lnTo>
                  <a:lnTo>
                    <a:pt x="23" y="1081"/>
                  </a:lnTo>
                  <a:lnTo>
                    <a:pt x="30" y="1095"/>
                  </a:lnTo>
                  <a:lnTo>
                    <a:pt x="36" y="1108"/>
                  </a:lnTo>
                  <a:lnTo>
                    <a:pt x="43" y="1121"/>
                  </a:lnTo>
                  <a:lnTo>
                    <a:pt x="51" y="1135"/>
                  </a:lnTo>
                  <a:lnTo>
                    <a:pt x="59" y="1147"/>
                  </a:lnTo>
                  <a:lnTo>
                    <a:pt x="68" y="1158"/>
                  </a:lnTo>
                  <a:lnTo>
                    <a:pt x="77" y="1170"/>
                  </a:lnTo>
                  <a:lnTo>
                    <a:pt x="87" y="1181"/>
                  </a:lnTo>
                  <a:lnTo>
                    <a:pt x="98" y="1191"/>
                  </a:lnTo>
                  <a:lnTo>
                    <a:pt x="109" y="1202"/>
                  </a:lnTo>
                  <a:lnTo>
                    <a:pt x="119" y="1211"/>
                  </a:lnTo>
                  <a:lnTo>
                    <a:pt x="132" y="1220"/>
                  </a:lnTo>
                  <a:lnTo>
                    <a:pt x="144" y="1228"/>
                  </a:lnTo>
                  <a:lnTo>
                    <a:pt x="157" y="1236"/>
                  </a:lnTo>
                  <a:lnTo>
                    <a:pt x="169" y="1242"/>
                  </a:lnTo>
                  <a:lnTo>
                    <a:pt x="183" y="1249"/>
                  </a:lnTo>
                  <a:lnTo>
                    <a:pt x="196" y="1255"/>
                  </a:lnTo>
                  <a:lnTo>
                    <a:pt x="210" y="1261"/>
                  </a:lnTo>
                  <a:lnTo>
                    <a:pt x="225" y="1264"/>
                  </a:lnTo>
                  <a:lnTo>
                    <a:pt x="240" y="1269"/>
                  </a:lnTo>
                  <a:lnTo>
                    <a:pt x="254" y="1271"/>
                  </a:lnTo>
                  <a:lnTo>
                    <a:pt x="269" y="1273"/>
                  </a:lnTo>
                  <a:lnTo>
                    <a:pt x="285" y="1274"/>
                  </a:lnTo>
                  <a:lnTo>
                    <a:pt x="301" y="1274"/>
                  </a:lnTo>
                  <a:lnTo>
                    <a:pt x="964" y="1274"/>
                  </a:lnTo>
                  <a:lnTo>
                    <a:pt x="978" y="1274"/>
                  </a:lnTo>
                  <a:lnTo>
                    <a:pt x="994" y="1273"/>
                  </a:lnTo>
                  <a:lnTo>
                    <a:pt x="1009" y="1271"/>
                  </a:lnTo>
                  <a:lnTo>
                    <a:pt x="1024" y="1269"/>
                  </a:lnTo>
                  <a:lnTo>
                    <a:pt x="1037" y="1265"/>
                  </a:lnTo>
                  <a:lnTo>
                    <a:pt x="1052" y="1261"/>
                  </a:lnTo>
                  <a:lnTo>
                    <a:pt x="1066" y="1256"/>
                  </a:lnTo>
                  <a:lnTo>
                    <a:pt x="1079" y="1250"/>
                  </a:lnTo>
                  <a:lnTo>
                    <a:pt x="1093" y="1244"/>
                  </a:lnTo>
                  <a:lnTo>
                    <a:pt x="1105" y="1237"/>
                  </a:lnTo>
                  <a:lnTo>
                    <a:pt x="1118" y="1229"/>
                  </a:lnTo>
                  <a:lnTo>
                    <a:pt x="1130" y="1221"/>
                  </a:lnTo>
                  <a:lnTo>
                    <a:pt x="1143" y="1213"/>
                  </a:lnTo>
                  <a:lnTo>
                    <a:pt x="1154" y="1204"/>
                  </a:lnTo>
                  <a:lnTo>
                    <a:pt x="1164" y="1194"/>
                  </a:lnTo>
                  <a:lnTo>
                    <a:pt x="1176" y="1183"/>
                  </a:lnTo>
                  <a:lnTo>
                    <a:pt x="1186" y="1173"/>
                  </a:lnTo>
                  <a:lnTo>
                    <a:pt x="1195" y="1162"/>
                  </a:lnTo>
                  <a:lnTo>
                    <a:pt x="1204" y="1149"/>
                  </a:lnTo>
                  <a:lnTo>
                    <a:pt x="1213" y="1138"/>
                  </a:lnTo>
                  <a:lnTo>
                    <a:pt x="1221" y="1126"/>
                  </a:lnTo>
                  <a:lnTo>
                    <a:pt x="1228" y="1113"/>
                  </a:lnTo>
                  <a:lnTo>
                    <a:pt x="1235" y="1099"/>
                  </a:lnTo>
                  <a:lnTo>
                    <a:pt x="1240" y="1086"/>
                  </a:lnTo>
                  <a:lnTo>
                    <a:pt x="1246" y="1072"/>
                  </a:lnTo>
                  <a:lnTo>
                    <a:pt x="1251" y="1057"/>
                  </a:lnTo>
                  <a:lnTo>
                    <a:pt x="1255" y="1044"/>
                  </a:lnTo>
                  <a:lnTo>
                    <a:pt x="1259" y="1029"/>
                  </a:lnTo>
                  <a:lnTo>
                    <a:pt x="1261" y="1014"/>
                  </a:lnTo>
                  <a:lnTo>
                    <a:pt x="1263" y="1000"/>
                  </a:lnTo>
                  <a:lnTo>
                    <a:pt x="1264" y="984"/>
                  </a:lnTo>
                  <a:lnTo>
                    <a:pt x="1265" y="969"/>
                  </a:lnTo>
                  <a:lnTo>
                    <a:pt x="1265" y="306"/>
                  </a:lnTo>
                  <a:lnTo>
                    <a:pt x="1264" y="290"/>
                  </a:lnTo>
                  <a:lnTo>
                    <a:pt x="1263" y="275"/>
                  </a:lnTo>
                  <a:lnTo>
                    <a:pt x="1262" y="261"/>
                  </a:lnTo>
                  <a:lnTo>
                    <a:pt x="1259" y="246"/>
                  </a:lnTo>
                  <a:lnTo>
                    <a:pt x="1255" y="231"/>
                  </a:lnTo>
                  <a:lnTo>
                    <a:pt x="1252" y="218"/>
                  </a:lnTo>
                  <a:lnTo>
                    <a:pt x="1246" y="203"/>
                  </a:lnTo>
                  <a:lnTo>
                    <a:pt x="1242" y="189"/>
                  </a:lnTo>
                  <a:lnTo>
                    <a:pt x="1235" y="176"/>
                  </a:lnTo>
                  <a:lnTo>
                    <a:pt x="1229" y="163"/>
                  </a:lnTo>
                  <a:lnTo>
                    <a:pt x="1221" y="151"/>
                  </a:lnTo>
                  <a:lnTo>
                    <a:pt x="1213" y="138"/>
                  </a:lnTo>
                  <a:lnTo>
                    <a:pt x="1205" y="126"/>
                  </a:lnTo>
                  <a:lnTo>
                    <a:pt x="1196" y="114"/>
                  </a:lnTo>
                  <a:lnTo>
                    <a:pt x="1187" y="103"/>
                  </a:lnTo>
                  <a:lnTo>
                    <a:pt x="1177" y="92"/>
                  </a:lnTo>
                  <a:lnTo>
                    <a:pt x="1167" y="81"/>
                  </a:lnTo>
                  <a:lnTo>
                    <a:pt x="1156" y="72"/>
                  </a:lnTo>
                  <a:lnTo>
                    <a:pt x="1145" y="62"/>
                  </a:lnTo>
                  <a:lnTo>
                    <a:pt x="1133" y="54"/>
                  </a:lnTo>
                  <a:lnTo>
                    <a:pt x="1121" y="45"/>
                  </a:lnTo>
                  <a:lnTo>
                    <a:pt x="1109" y="38"/>
                  </a:lnTo>
                  <a:lnTo>
                    <a:pt x="1096" y="30"/>
                  </a:lnTo>
                  <a:lnTo>
                    <a:pt x="1083" y="25"/>
                  </a:lnTo>
                  <a:lnTo>
                    <a:pt x="1069" y="19"/>
                  </a:lnTo>
                  <a:lnTo>
                    <a:pt x="1055" y="13"/>
                  </a:lnTo>
                  <a:lnTo>
                    <a:pt x="1042" y="10"/>
                  </a:lnTo>
                  <a:lnTo>
                    <a:pt x="1028" y="6"/>
                  </a:lnTo>
                  <a:lnTo>
                    <a:pt x="1013" y="3"/>
                  </a:lnTo>
                  <a:lnTo>
                    <a:pt x="999" y="1"/>
                  </a:lnTo>
                  <a:lnTo>
                    <a:pt x="984" y="0"/>
                  </a:lnTo>
                  <a:lnTo>
                    <a:pt x="969" y="0"/>
                  </a:lnTo>
                  <a:lnTo>
                    <a:pt x="295" y="0"/>
                  </a:lnTo>
                  <a:lnTo>
                    <a:pt x="279" y="0"/>
                  </a:lnTo>
                  <a:lnTo>
                    <a:pt x="265" y="1"/>
                  </a:lnTo>
                  <a:lnTo>
                    <a:pt x="250" y="3"/>
                  </a:lnTo>
                  <a:lnTo>
                    <a:pt x="235" y="6"/>
                  </a:lnTo>
                  <a:lnTo>
                    <a:pt x="221" y="10"/>
                  </a:lnTo>
                  <a:lnTo>
                    <a:pt x="207" y="14"/>
                  </a:lnTo>
                  <a:lnTo>
                    <a:pt x="193" y="19"/>
                  </a:lnTo>
                  <a:lnTo>
                    <a:pt x="179" y="25"/>
                  </a:lnTo>
                  <a:lnTo>
                    <a:pt x="167" y="31"/>
                  </a:lnTo>
                  <a:lnTo>
                    <a:pt x="154" y="38"/>
                  </a:lnTo>
                  <a:lnTo>
                    <a:pt x="142" y="46"/>
                  </a:lnTo>
                  <a:lnTo>
                    <a:pt x="129" y="55"/>
                  </a:lnTo>
                  <a:lnTo>
                    <a:pt x="118" y="64"/>
                  </a:lnTo>
                  <a:lnTo>
                    <a:pt x="107" y="73"/>
                  </a:lnTo>
                  <a:lnTo>
                    <a:pt x="97" y="84"/>
                  </a:lnTo>
                  <a:lnTo>
                    <a:pt x="86" y="94"/>
                  </a:lnTo>
                  <a:lnTo>
                    <a:pt x="76" y="105"/>
                  </a:lnTo>
                  <a:lnTo>
                    <a:pt x="67" y="117"/>
                  </a:lnTo>
                  <a:lnTo>
                    <a:pt x="58" y="129"/>
                  </a:lnTo>
                  <a:lnTo>
                    <a:pt x="50" y="141"/>
                  </a:lnTo>
                  <a:lnTo>
                    <a:pt x="42" y="154"/>
                  </a:lnTo>
                  <a:lnTo>
                    <a:pt x="35" y="168"/>
                  </a:lnTo>
                  <a:lnTo>
                    <a:pt x="28" y="180"/>
                  </a:lnTo>
                  <a:lnTo>
                    <a:pt x="23" y="195"/>
                  </a:lnTo>
                  <a:lnTo>
                    <a:pt x="18" y="208"/>
                  </a:lnTo>
                  <a:lnTo>
                    <a:pt x="14" y="223"/>
                  </a:lnTo>
                  <a:lnTo>
                    <a:pt x="9" y="238"/>
                  </a:lnTo>
                  <a:lnTo>
                    <a:pt x="6" y="253"/>
                  </a:lnTo>
                  <a:lnTo>
                    <a:pt x="4" y="267"/>
                  </a:lnTo>
                  <a:lnTo>
                    <a:pt x="1" y="283"/>
                  </a:lnTo>
                  <a:lnTo>
                    <a:pt x="0" y="298"/>
                  </a:lnTo>
                  <a:lnTo>
                    <a:pt x="0" y="314"/>
                  </a:lnTo>
                  <a:lnTo>
                    <a:pt x="0" y="960"/>
                  </a:lnTo>
                  <a:close/>
                </a:path>
              </a:pathLst>
            </a:custGeom>
            <a:solidFill>
              <a:srgbClr val="2624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4" name="Freeform 123"/>
            <p:cNvSpPr>
              <a:spLocks/>
            </p:cNvSpPr>
            <p:nvPr userDrawn="1"/>
          </p:nvSpPr>
          <p:spPr bwMode="auto">
            <a:xfrm>
              <a:off x="-2851151" y="2566988"/>
              <a:ext cx="250825" cy="377825"/>
            </a:xfrm>
            <a:custGeom>
              <a:avLst/>
              <a:gdLst/>
              <a:ahLst/>
              <a:cxnLst>
                <a:cxn ang="0">
                  <a:pos x="197" y="1905"/>
                </a:cxn>
                <a:cxn ang="0">
                  <a:pos x="195" y="1484"/>
                </a:cxn>
                <a:cxn ang="0">
                  <a:pos x="196" y="1389"/>
                </a:cxn>
                <a:cxn ang="0">
                  <a:pos x="196" y="1294"/>
                </a:cxn>
                <a:cxn ang="0">
                  <a:pos x="195" y="1200"/>
                </a:cxn>
                <a:cxn ang="0">
                  <a:pos x="193" y="1109"/>
                </a:cxn>
                <a:cxn ang="0">
                  <a:pos x="193" y="1046"/>
                </a:cxn>
                <a:cxn ang="0">
                  <a:pos x="196" y="1008"/>
                </a:cxn>
                <a:cxn ang="0">
                  <a:pos x="204" y="971"/>
                </a:cxn>
                <a:cxn ang="0">
                  <a:pos x="218" y="938"/>
                </a:cxn>
                <a:cxn ang="0">
                  <a:pos x="238" y="907"/>
                </a:cxn>
                <a:cxn ang="0">
                  <a:pos x="267" y="877"/>
                </a:cxn>
                <a:cxn ang="0">
                  <a:pos x="294" y="858"/>
                </a:cxn>
                <a:cxn ang="0">
                  <a:pos x="311" y="849"/>
                </a:cxn>
                <a:cxn ang="0">
                  <a:pos x="338" y="840"/>
                </a:cxn>
                <a:cxn ang="0">
                  <a:pos x="375" y="834"/>
                </a:cxn>
                <a:cxn ang="0">
                  <a:pos x="417" y="832"/>
                </a:cxn>
                <a:cxn ang="0">
                  <a:pos x="819" y="832"/>
                </a:cxn>
                <a:cxn ang="0">
                  <a:pos x="866" y="833"/>
                </a:cxn>
                <a:cxn ang="0">
                  <a:pos x="907" y="835"/>
                </a:cxn>
                <a:cxn ang="0">
                  <a:pos x="943" y="844"/>
                </a:cxn>
                <a:cxn ang="0">
                  <a:pos x="961" y="852"/>
                </a:cxn>
                <a:cxn ang="0">
                  <a:pos x="979" y="862"/>
                </a:cxn>
                <a:cxn ang="0">
                  <a:pos x="1014" y="891"/>
                </a:cxn>
                <a:cxn ang="0">
                  <a:pos x="1039" y="921"/>
                </a:cxn>
                <a:cxn ang="0">
                  <a:pos x="1056" y="954"/>
                </a:cxn>
                <a:cxn ang="0">
                  <a:pos x="1067" y="990"/>
                </a:cxn>
                <a:cxn ang="0">
                  <a:pos x="1071" y="1027"/>
                </a:cxn>
                <a:cxn ang="0">
                  <a:pos x="1072" y="1066"/>
                </a:cxn>
                <a:cxn ang="0">
                  <a:pos x="1072" y="1147"/>
                </a:cxn>
                <a:cxn ang="0">
                  <a:pos x="1072" y="1337"/>
                </a:cxn>
                <a:cxn ang="0">
                  <a:pos x="1072" y="1526"/>
                </a:cxn>
                <a:cxn ang="0">
                  <a:pos x="1073" y="1716"/>
                </a:cxn>
                <a:cxn ang="0">
                  <a:pos x="1073" y="1905"/>
                </a:cxn>
                <a:cxn ang="0">
                  <a:pos x="1264" y="1020"/>
                </a:cxn>
                <a:cxn ang="0">
                  <a:pos x="1264" y="948"/>
                </a:cxn>
                <a:cxn ang="0">
                  <a:pos x="1258" y="887"/>
                </a:cxn>
                <a:cxn ang="0">
                  <a:pos x="1253" y="859"/>
                </a:cxn>
                <a:cxn ang="0">
                  <a:pos x="1244" y="832"/>
                </a:cxn>
                <a:cxn ang="0">
                  <a:pos x="1231" y="803"/>
                </a:cxn>
                <a:cxn ang="0">
                  <a:pos x="1214" y="775"/>
                </a:cxn>
                <a:cxn ang="0">
                  <a:pos x="1185" y="735"/>
                </a:cxn>
                <a:cxn ang="0">
                  <a:pos x="1147" y="700"/>
                </a:cxn>
                <a:cxn ang="0">
                  <a:pos x="1124" y="684"/>
                </a:cxn>
                <a:cxn ang="0">
                  <a:pos x="1101" y="669"/>
                </a:cxn>
                <a:cxn ang="0">
                  <a:pos x="1076" y="657"/>
                </a:cxn>
                <a:cxn ang="0">
                  <a:pos x="1048" y="648"/>
                </a:cxn>
                <a:cxn ang="0">
                  <a:pos x="1020" y="641"/>
                </a:cxn>
                <a:cxn ang="0">
                  <a:pos x="987" y="637"/>
                </a:cxn>
                <a:cxn ang="0">
                  <a:pos x="912" y="633"/>
                </a:cxn>
                <a:cxn ang="0">
                  <a:pos x="835" y="633"/>
                </a:cxn>
                <a:cxn ang="0">
                  <a:pos x="767" y="634"/>
                </a:cxn>
                <a:cxn ang="0">
                  <a:pos x="671" y="634"/>
                </a:cxn>
                <a:cxn ang="0">
                  <a:pos x="507" y="633"/>
                </a:cxn>
                <a:cxn ang="0">
                  <a:pos x="347" y="634"/>
                </a:cxn>
                <a:cxn ang="0">
                  <a:pos x="255" y="639"/>
                </a:cxn>
                <a:cxn ang="0">
                  <a:pos x="223" y="646"/>
                </a:cxn>
                <a:cxn ang="0">
                  <a:pos x="194" y="655"/>
                </a:cxn>
                <a:cxn ang="0">
                  <a:pos x="1" y="0"/>
                </a:cxn>
              </a:cxnLst>
              <a:rect l="0" t="0" r="r" b="b"/>
              <a:pathLst>
                <a:path w="1264" h="1905">
                  <a:moveTo>
                    <a:pt x="0" y="1905"/>
                  </a:moveTo>
                  <a:lnTo>
                    <a:pt x="197" y="1905"/>
                  </a:lnTo>
                  <a:lnTo>
                    <a:pt x="195" y="1531"/>
                  </a:lnTo>
                  <a:lnTo>
                    <a:pt x="195" y="1484"/>
                  </a:lnTo>
                  <a:lnTo>
                    <a:pt x="195" y="1437"/>
                  </a:lnTo>
                  <a:lnTo>
                    <a:pt x="196" y="1389"/>
                  </a:lnTo>
                  <a:lnTo>
                    <a:pt x="196" y="1341"/>
                  </a:lnTo>
                  <a:lnTo>
                    <a:pt x="196" y="1294"/>
                  </a:lnTo>
                  <a:lnTo>
                    <a:pt x="196" y="1247"/>
                  </a:lnTo>
                  <a:lnTo>
                    <a:pt x="195" y="1200"/>
                  </a:lnTo>
                  <a:lnTo>
                    <a:pt x="194" y="1153"/>
                  </a:lnTo>
                  <a:lnTo>
                    <a:pt x="193" y="1109"/>
                  </a:lnTo>
                  <a:lnTo>
                    <a:pt x="193" y="1067"/>
                  </a:lnTo>
                  <a:lnTo>
                    <a:pt x="193" y="1046"/>
                  </a:lnTo>
                  <a:lnTo>
                    <a:pt x="194" y="1027"/>
                  </a:lnTo>
                  <a:lnTo>
                    <a:pt x="196" y="1008"/>
                  </a:lnTo>
                  <a:lnTo>
                    <a:pt x="200" y="990"/>
                  </a:lnTo>
                  <a:lnTo>
                    <a:pt x="204" y="971"/>
                  </a:lnTo>
                  <a:lnTo>
                    <a:pt x="210" y="954"/>
                  </a:lnTo>
                  <a:lnTo>
                    <a:pt x="218" y="938"/>
                  </a:lnTo>
                  <a:lnTo>
                    <a:pt x="227" y="921"/>
                  </a:lnTo>
                  <a:lnTo>
                    <a:pt x="238" y="907"/>
                  </a:lnTo>
                  <a:lnTo>
                    <a:pt x="252" y="892"/>
                  </a:lnTo>
                  <a:lnTo>
                    <a:pt x="267" y="877"/>
                  </a:lnTo>
                  <a:lnTo>
                    <a:pt x="285" y="864"/>
                  </a:lnTo>
                  <a:lnTo>
                    <a:pt x="294" y="858"/>
                  </a:lnTo>
                  <a:lnTo>
                    <a:pt x="303" y="853"/>
                  </a:lnTo>
                  <a:lnTo>
                    <a:pt x="311" y="849"/>
                  </a:lnTo>
                  <a:lnTo>
                    <a:pt x="320" y="845"/>
                  </a:lnTo>
                  <a:lnTo>
                    <a:pt x="338" y="840"/>
                  </a:lnTo>
                  <a:lnTo>
                    <a:pt x="356" y="836"/>
                  </a:lnTo>
                  <a:lnTo>
                    <a:pt x="375" y="834"/>
                  </a:lnTo>
                  <a:lnTo>
                    <a:pt x="396" y="833"/>
                  </a:lnTo>
                  <a:lnTo>
                    <a:pt x="417" y="832"/>
                  </a:lnTo>
                  <a:lnTo>
                    <a:pt x="441" y="832"/>
                  </a:lnTo>
                  <a:lnTo>
                    <a:pt x="819" y="832"/>
                  </a:lnTo>
                  <a:lnTo>
                    <a:pt x="843" y="832"/>
                  </a:lnTo>
                  <a:lnTo>
                    <a:pt x="866" y="833"/>
                  </a:lnTo>
                  <a:lnTo>
                    <a:pt x="886" y="833"/>
                  </a:lnTo>
                  <a:lnTo>
                    <a:pt x="907" y="835"/>
                  </a:lnTo>
                  <a:lnTo>
                    <a:pt x="925" y="839"/>
                  </a:lnTo>
                  <a:lnTo>
                    <a:pt x="943" y="844"/>
                  </a:lnTo>
                  <a:lnTo>
                    <a:pt x="952" y="848"/>
                  </a:lnTo>
                  <a:lnTo>
                    <a:pt x="961" y="852"/>
                  </a:lnTo>
                  <a:lnTo>
                    <a:pt x="970" y="857"/>
                  </a:lnTo>
                  <a:lnTo>
                    <a:pt x="979" y="862"/>
                  </a:lnTo>
                  <a:lnTo>
                    <a:pt x="998" y="877"/>
                  </a:lnTo>
                  <a:lnTo>
                    <a:pt x="1014" y="891"/>
                  </a:lnTo>
                  <a:lnTo>
                    <a:pt x="1028" y="906"/>
                  </a:lnTo>
                  <a:lnTo>
                    <a:pt x="1039" y="921"/>
                  </a:lnTo>
                  <a:lnTo>
                    <a:pt x="1048" y="938"/>
                  </a:lnTo>
                  <a:lnTo>
                    <a:pt x="1056" y="954"/>
                  </a:lnTo>
                  <a:lnTo>
                    <a:pt x="1062" y="973"/>
                  </a:lnTo>
                  <a:lnTo>
                    <a:pt x="1067" y="990"/>
                  </a:lnTo>
                  <a:lnTo>
                    <a:pt x="1069" y="1008"/>
                  </a:lnTo>
                  <a:lnTo>
                    <a:pt x="1071" y="1027"/>
                  </a:lnTo>
                  <a:lnTo>
                    <a:pt x="1072" y="1046"/>
                  </a:lnTo>
                  <a:lnTo>
                    <a:pt x="1072" y="1066"/>
                  </a:lnTo>
                  <a:lnTo>
                    <a:pt x="1072" y="1105"/>
                  </a:lnTo>
                  <a:lnTo>
                    <a:pt x="1072" y="1147"/>
                  </a:lnTo>
                  <a:lnTo>
                    <a:pt x="1072" y="1242"/>
                  </a:lnTo>
                  <a:lnTo>
                    <a:pt x="1072" y="1337"/>
                  </a:lnTo>
                  <a:lnTo>
                    <a:pt x="1072" y="1431"/>
                  </a:lnTo>
                  <a:lnTo>
                    <a:pt x="1072" y="1526"/>
                  </a:lnTo>
                  <a:lnTo>
                    <a:pt x="1072" y="1621"/>
                  </a:lnTo>
                  <a:lnTo>
                    <a:pt x="1073" y="1716"/>
                  </a:lnTo>
                  <a:lnTo>
                    <a:pt x="1073" y="1810"/>
                  </a:lnTo>
                  <a:lnTo>
                    <a:pt x="1073" y="1905"/>
                  </a:lnTo>
                  <a:lnTo>
                    <a:pt x="1264" y="1905"/>
                  </a:lnTo>
                  <a:lnTo>
                    <a:pt x="1264" y="1020"/>
                  </a:lnTo>
                  <a:lnTo>
                    <a:pt x="1264" y="982"/>
                  </a:lnTo>
                  <a:lnTo>
                    <a:pt x="1264" y="948"/>
                  </a:lnTo>
                  <a:lnTo>
                    <a:pt x="1262" y="916"/>
                  </a:lnTo>
                  <a:lnTo>
                    <a:pt x="1258" y="887"/>
                  </a:lnTo>
                  <a:lnTo>
                    <a:pt x="1256" y="873"/>
                  </a:lnTo>
                  <a:lnTo>
                    <a:pt x="1253" y="859"/>
                  </a:lnTo>
                  <a:lnTo>
                    <a:pt x="1248" y="845"/>
                  </a:lnTo>
                  <a:lnTo>
                    <a:pt x="1244" y="832"/>
                  </a:lnTo>
                  <a:lnTo>
                    <a:pt x="1238" y="818"/>
                  </a:lnTo>
                  <a:lnTo>
                    <a:pt x="1231" y="803"/>
                  </a:lnTo>
                  <a:lnTo>
                    <a:pt x="1223" y="790"/>
                  </a:lnTo>
                  <a:lnTo>
                    <a:pt x="1214" y="775"/>
                  </a:lnTo>
                  <a:lnTo>
                    <a:pt x="1200" y="755"/>
                  </a:lnTo>
                  <a:lnTo>
                    <a:pt x="1185" y="735"/>
                  </a:lnTo>
                  <a:lnTo>
                    <a:pt x="1166" y="717"/>
                  </a:lnTo>
                  <a:lnTo>
                    <a:pt x="1147" y="700"/>
                  </a:lnTo>
                  <a:lnTo>
                    <a:pt x="1136" y="691"/>
                  </a:lnTo>
                  <a:lnTo>
                    <a:pt x="1124" y="684"/>
                  </a:lnTo>
                  <a:lnTo>
                    <a:pt x="1113" y="676"/>
                  </a:lnTo>
                  <a:lnTo>
                    <a:pt x="1101" y="669"/>
                  </a:lnTo>
                  <a:lnTo>
                    <a:pt x="1088" y="663"/>
                  </a:lnTo>
                  <a:lnTo>
                    <a:pt x="1076" y="657"/>
                  </a:lnTo>
                  <a:lnTo>
                    <a:pt x="1062" y="652"/>
                  </a:lnTo>
                  <a:lnTo>
                    <a:pt x="1048" y="648"/>
                  </a:lnTo>
                  <a:lnTo>
                    <a:pt x="1035" y="643"/>
                  </a:lnTo>
                  <a:lnTo>
                    <a:pt x="1020" y="641"/>
                  </a:lnTo>
                  <a:lnTo>
                    <a:pt x="1004" y="639"/>
                  </a:lnTo>
                  <a:lnTo>
                    <a:pt x="987" y="637"/>
                  </a:lnTo>
                  <a:lnTo>
                    <a:pt x="951" y="634"/>
                  </a:lnTo>
                  <a:lnTo>
                    <a:pt x="912" y="633"/>
                  </a:lnTo>
                  <a:lnTo>
                    <a:pt x="874" y="633"/>
                  </a:lnTo>
                  <a:lnTo>
                    <a:pt x="835" y="633"/>
                  </a:lnTo>
                  <a:lnTo>
                    <a:pt x="800" y="634"/>
                  </a:lnTo>
                  <a:lnTo>
                    <a:pt x="767" y="634"/>
                  </a:lnTo>
                  <a:lnTo>
                    <a:pt x="731" y="634"/>
                  </a:lnTo>
                  <a:lnTo>
                    <a:pt x="671" y="634"/>
                  </a:lnTo>
                  <a:lnTo>
                    <a:pt x="592" y="634"/>
                  </a:lnTo>
                  <a:lnTo>
                    <a:pt x="507" y="633"/>
                  </a:lnTo>
                  <a:lnTo>
                    <a:pt x="422" y="634"/>
                  </a:lnTo>
                  <a:lnTo>
                    <a:pt x="347" y="634"/>
                  </a:lnTo>
                  <a:lnTo>
                    <a:pt x="288" y="635"/>
                  </a:lnTo>
                  <a:lnTo>
                    <a:pt x="255" y="639"/>
                  </a:lnTo>
                  <a:lnTo>
                    <a:pt x="238" y="642"/>
                  </a:lnTo>
                  <a:lnTo>
                    <a:pt x="223" y="646"/>
                  </a:lnTo>
                  <a:lnTo>
                    <a:pt x="210" y="650"/>
                  </a:lnTo>
                  <a:lnTo>
                    <a:pt x="194" y="655"/>
                  </a:lnTo>
                  <a:lnTo>
                    <a:pt x="194" y="0"/>
                  </a:lnTo>
                  <a:lnTo>
                    <a:pt x="1" y="0"/>
                  </a:lnTo>
                  <a:lnTo>
                    <a:pt x="0" y="1905"/>
                  </a:lnTo>
                  <a:close/>
                </a:path>
              </a:pathLst>
            </a:custGeom>
            <a:solidFill>
              <a:srgbClr val="2624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5" name="Freeform 124"/>
            <p:cNvSpPr>
              <a:spLocks noEditPoints="1"/>
            </p:cNvSpPr>
            <p:nvPr userDrawn="1"/>
          </p:nvSpPr>
          <p:spPr bwMode="auto">
            <a:xfrm>
              <a:off x="-2035176" y="2816225"/>
              <a:ext cx="469900" cy="133350"/>
            </a:xfrm>
            <a:custGeom>
              <a:avLst/>
              <a:gdLst/>
              <a:ahLst/>
              <a:cxnLst>
                <a:cxn ang="0">
                  <a:pos x="1463" y="502"/>
                </a:cxn>
                <a:cxn ang="0">
                  <a:pos x="1599" y="392"/>
                </a:cxn>
                <a:cxn ang="0">
                  <a:pos x="1625" y="182"/>
                </a:cxn>
                <a:cxn ang="0">
                  <a:pos x="1722" y="118"/>
                </a:cxn>
                <a:cxn ang="0">
                  <a:pos x="1808" y="145"/>
                </a:cxn>
                <a:cxn ang="0">
                  <a:pos x="1848" y="324"/>
                </a:cxn>
                <a:cxn ang="0">
                  <a:pos x="1982" y="632"/>
                </a:cxn>
                <a:cxn ang="0">
                  <a:pos x="1987" y="228"/>
                </a:cxn>
                <a:cxn ang="0">
                  <a:pos x="2058" y="130"/>
                </a:cxn>
                <a:cxn ang="0">
                  <a:pos x="2153" y="123"/>
                </a:cxn>
                <a:cxn ang="0">
                  <a:pos x="2221" y="207"/>
                </a:cxn>
                <a:cxn ang="0">
                  <a:pos x="2230" y="575"/>
                </a:cxn>
                <a:cxn ang="0">
                  <a:pos x="2367" y="421"/>
                </a:cxn>
                <a:cxn ang="0">
                  <a:pos x="2351" y="161"/>
                </a:cxn>
                <a:cxn ang="0">
                  <a:pos x="2284" y="49"/>
                </a:cxn>
                <a:cxn ang="0">
                  <a:pos x="2144" y="0"/>
                </a:cxn>
                <a:cxn ang="0">
                  <a:pos x="1980" y="70"/>
                </a:cxn>
                <a:cxn ang="0">
                  <a:pos x="1879" y="31"/>
                </a:cxn>
                <a:cxn ang="0">
                  <a:pos x="1733" y="3"/>
                </a:cxn>
                <a:cxn ang="0">
                  <a:pos x="1585" y="90"/>
                </a:cxn>
                <a:cxn ang="0">
                  <a:pos x="1185" y="148"/>
                </a:cxn>
                <a:cxn ang="0">
                  <a:pos x="1253" y="329"/>
                </a:cxn>
                <a:cxn ang="0">
                  <a:pos x="1187" y="513"/>
                </a:cxn>
                <a:cxn ang="0">
                  <a:pos x="1008" y="541"/>
                </a:cxn>
                <a:cxn ang="0">
                  <a:pos x="910" y="380"/>
                </a:cxn>
                <a:cxn ang="0">
                  <a:pos x="947" y="182"/>
                </a:cxn>
                <a:cxn ang="0">
                  <a:pos x="1393" y="340"/>
                </a:cxn>
                <a:cxn ang="0">
                  <a:pos x="1363" y="175"/>
                </a:cxn>
                <a:cxn ang="0">
                  <a:pos x="1270" y="57"/>
                </a:cxn>
                <a:cxn ang="0">
                  <a:pos x="1126" y="3"/>
                </a:cxn>
                <a:cxn ang="0">
                  <a:pos x="959" y="23"/>
                </a:cxn>
                <a:cxn ang="0">
                  <a:pos x="840" y="116"/>
                </a:cxn>
                <a:cxn ang="0">
                  <a:pos x="777" y="257"/>
                </a:cxn>
                <a:cxn ang="0">
                  <a:pos x="778" y="430"/>
                </a:cxn>
                <a:cxn ang="0">
                  <a:pos x="849" y="569"/>
                </a:cxn>
                <a:cxn ang="0">
                  <a:pos x="975" y="651"/>
                </a:cxn>
                <a:cxn ang="0">
                  <a:pos x="1137" y="661"/>
                </a:cxn>
                <a:cxn ang="0">
                  <a:pos x="1275" y="599"/>
                </a:cxn>
                <a:cxn ang="0">
                  <a:pos x="1366" y="475"/>
                </a:cxn>
                <a:cxn ang="0">
                  <a:pos x="753" y="590"/>
                </a:cxn>
                <a:cxn ang="0">
                  <a:pos x="596" y="551"/>
                </a:cxn>
                <a:cxn ang="0">
                  <a:pos x="428" y="468"/>
                </a:cxn>
                <a:cxn ang="0">
                  <a:pos x="394" y="297"/>
                </a:cxn>
                <a:cxn ang="0">
                  <a:pos x="476" y="148"/>
                </a:cxn>
                <a:cxn ang="0">
                  <a:pos x="607" y="114"/>
                </a:cxn>
                <a:cxn ang="0">
                  <a:pos x="748" y="30"/>
                </a:cxn>
                <a:cxn ang="0">
                  <a:pos x="517" y="7"/>
                </a:cxn>
                <a:cxn ang="0">
                  <a:pos x="296" y="165"/>
                </a:cxn>
                <a:cxn ang="0">
                  <a:pos x="260" y="419"/>
                </a:cxn>
                <a:cxn ang="0">
                  <a:pos x="402" y="624"/>
                </a:cxn>
                <a:cxn ang="0">
                  <a:pos x="625" y="664"/>
                </a:cxn>
                <a:cxn ang="0">
                  <a:pos x="8" y="616"/>
                </a:cxn>
                <a:cxn ang="0">
                  <a:pos x="71" y="666"/>
                </a:cxn>
                <a:cxn ang="0">
                  <a:pos x="149" y="643"/>
                </a:cxn>
                <a:cxn ang="0">
                  <a:pos x="173" y="552"/>
                </a:cxn>
                <a:cxn ang="0">
                  <a:pos x="119" y="488"/>
                </a:cxn>
                <a:cxn ang="0">
                  <a:pos x="40" y="497"/>
                </a:cxn>
                <a:cxn ang="0">
                  <a:pos x="0" y="575"/>
                </a:cxn>
              </a:cxnLst>
              <a:rect l="0" t="0" r="r" b="b"/>
              <a:pathLst>
                <a:path w="2367" h="667">
                  <a:moveTo>
                    <a:pt x="1459" y="14"/>
                  </a:moveTo>
                  <a:lnTo>
                    <a:pt x="1459" y="54"/>
                  </a:lnTo>
                  <a:lnTo>
                    <a:pt x="1461" y="94"/>
                  </a:lnTo>
                  <a:lnTo>
                    <a:pt x="1464" y="133"/>
                  </a:lnTo>
                  <a:lnTo>
                    <a:pt x="1465" y="173"/>
                  </a:lnTo>
                  <a:lnTo>
                    <a:pt x="1464" y="213"/>
                  </a:lnTo>
                  <a:lnTo>
                    <a:pt x="1464" y="273"/>
                  </a:lnTo>
                  <a:lnTo>
                    <a:pt x="1464" y="346"/>
                  </a:lnTo>
                  <a:lnTo>
                    <a:pt x="1464" y="425"/>
                  </a:lnTo>
                  <a:lnTo>
                    <a:pt x="1463" y="502"/>
                  </a:lnTo>
                  <a:lnTo>
                    <a:pt x="1464" y="570"/>
                  </a:lnTo>
                  <a:lnTo>
                    <a:pt x="1464" y="623"/>
                  </a:lnTo>
                  <a:lnTo>
                    <a:pt x="1465" y="652"/>
                  </a:lnTo>
                  <a:lnTo>
                    <a:pt x="1598" y="652"/>
                  </a:lnTo>
                  <a:lnTo>
                    <a:pt x="1599" y="631"/>
                  </a:lnTo>
                  <a:lnTo>
                    <a:pt x="1599" y="594"/>
                  </a:lnTo>
                  <a:lnTo>
                    <a:pt x="1599" y="548"/>
                  </a:lnTo>
                  <a:lnTo>
                    <a:pt x="1599" y="496"/>
                  </a:lnTo>
                  <a:lnTo>
                    <a:pt x="1599" y="442"/>
                  </a:lnTo>
                  <a:lnTo>
                    <a:pt x="1599" y="392"/>
                  </a:lnTo>
                  <a:lnTo>
                    <a:pt x="1598" y="350"/>
                  </a:lnTo>
                  <a:lnTo>
                    <a:pt x="1598" y="322"/>
                  </a:lnTo>
                  <a:lnTo>
                    <a:pt x="1598" y="300"/>
                  </a:lnTo>
                  <a:lnTo>
                    <a:pt x="1599" y="281"/>
                  </a:lnTo>
                  <a:lnTo>
                    <a:pt x="1599" y="263"/>
                  </a:lnTo>
                  <a:lnTo>
                    <a:pt x="1601" y="246"/>
                  </a:lnTo>
                  <a:lnTo>
                    <a:pt x="1603" y="230"/>
                  </a:lnTo>
                  <a:lnTo>
                    <a:pt x="1609" y="214"/>
                  </a:lnTo>
                  <a:lnTo>
                    <a:pt x="1616" y="198"/>
                  </a:lnTo>
                  <a:lnTo>
                    <a:pt x="1625" y="182"/>
                  </a:lnTo>
                  <a:lnTo>
                    <a:pt x="1632" y="172"/>
                  </a:lnTo>
                  <a:lnTo>
                    <a:pt x="1641" y="161"/>
                  </a:lnTo>
                  <a:lnTo>
                    <a:pt x="1651" y="150"/>
                  </a:lnTo>
                  <a:lnTo>
                    <a:pt x="1663" y="140"/>
                  </a:lnTo>
                  <a:lnTo>
                    <a:pt x="1676" y="132"/>
                  </a:lnTo>
                  <a:lnTo>
                    <a:pt x="1691" y="124"/>
                  </a:lnTo>
                  <a:lnTo>
                    <a:pt x="1699" y="122"/>
                  </a:lnTo>
                  <a:lnTo>
                    <a:pt x="1707" y="120"/>
                  </a:lnTo>
                  <a:lnTo>
                    <a:pt x="1715" y="118"/>
                  </a:lnTo>
                  <a:lnTo>
                    <a:pt x="1722" y="118"/>
                  </a:lnTo>
                  <a:lnTo>
                    <a:pt x="1735" y="116"/>
                  </a:lnTo>
                  <a:lnTo>
                    <a:pt x="1745" y="118"/>
                  </a:lnTo>
                  <a:lnTo>
                    <a:pt x="1755" y="119"/>
                  </a:lnTo>
                  <a:lnTo>
                    <a:pt x="1764" y="120"/>
                  </a:lnTo>
                  <a:lnTo>
                    <a:pt x="1774" y="123"/>
                  </a:lnTo>
                  <a:lnTo>
                    <a:pt x="1782" y="126"/>
                  </a:lnTo>
                  <a:lnTo>
                    <a:pt x="1789" y="130"/>
                  </a:lnTo>
                  <a:lnTo>
                    <a:pt x="1796" y="135"/>
                  </a:lnTo>
                  <a:lnTo>
                    <a:pt x="1802" y="139"/>
                  </a:lnTo>
                  <a:lnTo>
                    <a:pt x="1808" y="145"/>
                  </a:lnTo>
                  <a:lnTo>
                    <a:pt x="1813" y="152"/>
                  </a:lnTo>
                  <a:lnTo>
                    <a:pt x="1818" y="158"/>
                  </a:lnTo>
                  <a:lnTo>
                    <a:pt x="1827" y="172"/>
                  </a:lnTo>
                  <a:lnTo>
                    <a:pt x="1833" y="188"/>
                  </a:lnTo>
                  <a:lnTo>
                    <a:pt x="1838" y="205"/>
                  </a:lnTo>
                  <a:lnTo>
                    <a:pt x="1842" y="222"/>
                  </a:lnTo>
                  <a:lnTo>
                    <a:pt x="1845" y="240"/>
                  </a:lnTo>
                  <a:lnTo>
                    <a:pt x="1846" y="258"/>
                  </a:lnTo>
                  <a:lnTo>
                    <a:pt x="1848" y="292"/>
                  </a:lnTo>
                  <a:lnTo>
                    <a:pt x="1848" y="324"/>
                  </a:lnTo>
                  <a:lnTo>
                    <a:pt x="1848" y="354"/>
                  </a:lnTo>
                  <a:lnTo>
                    <a:pt x="1848" y="396"/>
                  </a:lnTo>
                  <a:lnTo>
                    <a:pt x="1847" y="444"/>
                  </a:lnTo>
                  <a:lnTo>
                    <a:pt x="1847" y="496"/>
                  </a:lnTo>
                  <a:lnTo>
                    <a:pt x="1847" y="547"/>
                  </a:lnTo>
                  <a:lnTo>
                    <a:pt x="1847" y="593"/>
                  </a:lnTo>
                  <a:lnTo>
                    <a:pt x="1847" y="629"/>
                  </a:lnTo>
                  <a:lnTo>
                    <a:pt x="1848" y="652"/>
                  </a:lnTo>
                  <a:lnTo>
                    <a:pt x="1981" y="652"/>
                  </a:lnTo>
                  <a:lnTo>
                    <a:pt x="1982" y="632"/>
                  </a:lnTo>
                  <a:lnTo>
                    <a:pt x="1984" y="595"/>
                  </a:lnTo>
                  <a:lnTo>
                    <a:pt x="1984" y="549"/>
                  </a:lnTo>
                  <a:lnTo>
                    <a:pt x="1984" y="496"/>
                  </a:lnTo>
                  <a:lnTo>
                    <a:pt x="1984" y="442"/>
                  </a:lnTo>
                  <a:lnTo>
                    <a:pt x="1982" y="391"/>
                  </a:lnTo>
                  <a:lnTo>
                    <a:pt x="1982" y="350"/>
                  </a:lnTo>
                  <a:lnTo>
                    <a:pt x="1982" y="322"/>
                  </a:lnTo>
                  <a:lnTo>
                    <a:pt x="1982" y="282"/>
                  </a:lnTo>
                  <a:lnTo>
                    <a:pt x="1984" y="245"/>
                  </a:lnTo>
                  <a:lnTo>
                    <a:pt x="1987" y="228"/>
                  </a:lnTo>
                  <a:lnTo>
                    <a:pt x="1990" y="211"/>
                  </a:lnTo>
                  <a:lnTo>
                    <a:pt x="1994" y="203"/>
                  </a:lnTo>
                  <a:lnTo>
                    <a:pt x="1997" y="195"/>
                  </a:lnTo>
                  <a:lnTo>
                    <a:pt x="2001" y="187"/>
                  </a:lnTo>
                  <a:lnTo>
                    <a:pt x="2005" y="179"/>
                  </a:lnTo>
                  <a:lnTo>
                    <a:pt x="2013" y="169"/>
                  </a:lnTo>
                  <a:lnTo>
                    <a:pt x="2022" y="157"/>
                  </a:lnTo>
                  <a:lnTo>
                    <a:pt x="2033" y="147"/>
                  </a:lnTo>
                  <a:lnTo>
                    <a:pt x="2045" y="138"/>
                  </a:lnTo>
                  <a:lnTo>
                    <a:pt x="2058" y="130"/>
                  </a:lnTo>
                  <a:lnTo>
                    <a:pt x="2073" y="123"/>
                  </a:lnTo>
                  <a:lnTo>
                    <a:pt x="2081" y="121"/>
                  </a:lnTo>
                  <a:lnTo>
                    <a:pt x="2089" y="119"/>
                  </a:lnTo>
                  <a:lnTo>
                    <a:pt x="2098" y="118"/>
                  </a:lnTo>
                  <a:lnTo>
                    <a:pt x="2107" y="116"/>
                  </a:lnTo>
                  <a:lnTo>
                    <a:pt x="2117" y="116"/>
                  </a:lnTo>
                  <a:lnTo>
                    <a:pt x="2126" y="118"/>
                  </a:lnTo>
                  <a:lnTo>
                    <a:pt x="2136" y="119"/>
                  </a:lnTo>
                  <a:lnTo>
                    <a:pt x="2144" y="121"/>
                  </a:lnTo>
                  <a:lnTo>
                    <a:pt x="2153" y="123"/>
                  </a:lnTo>
                  <a:lnTo>
                    <a:pt x="2159" y="126"/>
                  </a:lnTo>
                  <a:lnTo>
                    <a:pt x="2166" y="130"/>
                  </a:lnTo>
                  <a:lnTo>
                    <a:pt x="2173" y="133"/>
                  </a:lnTo>
                  <a:lnTo>
                    <a:pt x="2186" y="143"/>
                  </a:lnTo>
                  <a:lnTo>
                    <a:pt x="2196" y="154"/>
                  </a:lnTo>
                  <a:lnTo>
                    <a:pt x="2205" y="165"/>
                  </a:lnTo>
                  <a:lnTo>
                    <a:pt x="2212" y="179"/>
                  </a:lnTo>
                  <a:lnTo>
                    <a:pt x="2215" y="187"/>
                  </a:lnTo>
                  <a:lnTo>
                    <a:pt x="2218" y="197"/>
                  </a:lnTo>
                  <a:lnTo>
                    <a:pt x="2221" y="207"/>
                  </a:lnTo>
                  <a:lnTo>
                    <a:pt x="2224" y="219"/>
                  </a:lnTo>
                  <a:lnTo>
                    <a:pt x="2227" y="245"/>
                  </a:lnTo>
                  <a:lnTo>
                    <a:pt x="2231" y="273"/>
                  </a:lnTo>
                  <a:lnTo>
                    <a:pt x="2232" y="304"/>
                  </a:lnTo>
                  <a:lnTo>
                    <a:pt x="2233" y="337"/>
                  </a:lnTo>
                  <a:lnTo>
                    <a:pt x="2233" y="371"/>
                  </a:lnTo>
                  <a:lnTo>
                    <a:pt x="2233" y="406"/>
                  </a:lnTo>
                  <a:lnTo>
                    <a:pt x="2232" y="476"/>
                  </a:lnTo>
                  <a:lnTo>
                    <a:pt x="2230" y="543"/>
                  </a:lnTo>
                  <a:lnTo>
                    <a:pt x="2230" y="575"/>
                  </a:lnTo>
                  <a:lnTo>
                    <a:pt x="2230" y="603"/>
                  </a:lnTo>
                  <a:lnTo>
                    <a:pt x="2231" y="629"/>
                  </a:lnTo>
                  <a:lnTo>
                    <a:pt x="2233" y="652"/>
                  </a:lnTo>
                  <a:lnTo>
                    <a:pt x="2366" y="652"/>
                  </a:lnTo>
                  <a:lnTo>
                    <a:pt x="2367" y="634"/>
                  </a:lnTo>
                  <a:lnTo>
                    <a:pt x="2367" y="601"/>
                  </a:lnTo>
                  <a:lnTo>
                    <a:pt x="2367" y="559"/>
                  </a:lnTo>
                  <a:lnTo>
                    <a:pt x="2367" y="513"/>
                  </a:lnTo>
                  <a:lnTo>
                    <a:pt x="2367" y="465"/>
                  </a:lnTo>
                  <a:lnTo>
                    <a:pt x="2367" y="421"/>
                  </a:lnTo>
                  <a:lnTo>
                    <a:pt x="2366" y="383"/>
                  </a:lnTo>
                  <a:lnTo>
                    <a:pt x="2366" y="358"/>
                  </a:lnTo>
                  <a:lnTo>
                    <a:pt x="2366" y="322"/>
                  </a:lnTo>
                  <a:lnTo>
                    <a:pt x="2366" y="288"/>
                  </a:lnTo>
                  <a:lnTo>
                    <a:pt x="2365" y="254"/>
                  </a:lnTo>
                  <a:lnTo>
                    <a:pt x="2363" y="222"/>
                  </a:lnTo>
                  <a:lnTo>
                    <a:pt x="2360" y="206"/>
                  </a:lnTo>
                  <a:lnTo>
                    <a:pt x="2358" y="191"/>
                  </a:lnTo>
                  <a:lnTo>
                    <a:pt x="2355" y="175"/>
                  </a:lnTo>
                  <a:lnTo>
                    <a:pt x="2351" y="161"/>
                  </a:lnTo>
                  <a:lnTo>
                    <a:pt x="2347" y="146"/>
                  </a:lnTo>
                  <a:lnTo>
                    <a:pt x="2341" y="131"/>
                  </a:lnTo>
                  <a:lnTo>
                    <a:pt x="2334" y="116"/>
                  </a:lnTo>
                  <a:lnTo>
                    <a:pt x="2326" y="103"/>
                  </a:lnTo>
                  <a:lnTo>
                    <a:pt x="2321" y="93"/>
                  </a:lnTo>
                  <a:lnTo>
                    <a:pt x="2314" y="82"/>
                  </a:lnTo>
                  <a:lnTo>
                    <a:pt x="2307" y="73"/>
                  </a:lnTo>
                  <a:lnTo>
                    <a:pt x="2300" y="65"/>
                  </a:lnTo>
                  <a:lnTo>
                    <a:pt x="2292" y="57"/>
                  </a:lnTo>
                  <a:lnTo>
                    <a:pt x="2284" y="49"/>
                  </a:lnTo>
                  <a:lnTo>
                    <a:pt x="2275" y="43"/>
                  </a:lnTo>
                  <a:lnTo>
                    <a:pt x="2266" y="36"/>
                  </a:lnTo>
                  <a:lnTo>
                    <a:pt x="2257" y="30"/>
                  </a:lnTo>
                  <a:lnTo>
                    <a:pt x="2248" y="24"/>
                  </a:lnTo>
                  <a:lnTo>
                    <a:pt x="2238" y="20"/>
                  </a:lnTo>
                  <a:lnTo>
                    <a:pt x="2229" y="15"/>
                  </a:lnTo>
                  <a:lnTo>
                    <a:pt x="2208" y="9"/>
                  </a:lnTo>
                  <a:lnTo>
                    <a:pt x="2187" y="4"/>
                  </a:lnTo>
                  <a:lnTo>
                    <a:pt x="2165" y="1"/>
                  </a:lnTo>
                  <a:lnTo>
                    <a:pt x="2144" y="0"/>
                  </a:lnTo>
                  <a:lnTo>
                    <a:pt x="2122" y="1"/>
                  </a:lnTo>
                  <a:lnTo>
                    <a:pt x="2100" y="4"/>
                  </a:lnTo>
                  <a:lnTo>
                    <a:pt x="2080" y="10"/>
                  </a:lnTo>
                  <a:lnTo>
                    <a:pt x="2060" y="17"/>
                  </a:lnTo>
                  <a:lnTo>
                    <a:pt x="2040" y="26"/>
                  </a:lnTo>
                  <a:lnTo>
                    <a:pt x="2021" y="37"/>
                  </a:lnTo>
                  <a:lnTo>
                    <a:pt x="2011" y="45"/>
                  </a:lnTo>
                  <a:lnTo>
                    <a:pt x="1999" y="54"/>
                  </a:lnTo>
                  <a:lnTo>
                    <a:pt x="1989" y="62"/>
                  </a:lnTo>
                  <a:lnTo>
                    <a:pt x="1980" y="70"/>
                  </a:lnTo>
                  <a:lnTo>
                    <a:pt x="1972" y="79"/>
                  </a:lnTo>
                  <a:lnTo>
                    <a:pt x="1963" y="90"/>
                  </a:lnTo>
                  <a:lnTo>
                    <a:pt x="1955" y="101"/>
                  </a:lnTo>
                  <a:lnTo>
                    <a:pt x="1947" y="108"/>
                  </a:lnTo>
                  <a:lnTo>
                    <a:pt x="1931" y="86"/>
                  </a:lnTo>
                  <a:lnTo>
                    <a:pt x="1915" y="65"/>
                  </a:lnTo>
                  <a:lnTo>
                    <a:pt x="1907" y="56"/>
                  </a:lnTo>
                  <a:lnTo>
                    <a:pt x="1898" y="47"/>
                  </a:lnTo>
                  <a:lnTo>
                    <a:pt x="1889" y="39"/>
                  </a:lnTo>
                  <a:lnTo>
                    <a:pt x="1879" y="31"/>
                  </a:lnTo>
                  <a:lnTo>
                    <a:pt x="1869" y="24"/>
                  </a:lnTo>
                  <a:lnTo>
                    <a:pt x="1858" y="19"/>
                  </a:lnTo>
                  <a:lnTo>
                    <a:pt x="1846" y="13"/>
                  </a:lnTo>
                  <a:lnTo>
                    <a:pt x="1834" y="10"/>
                  </a:lnTo>
                  <a:lnTo>
                    <a:pt x="1820" y="5"/>
                  </a:lnTo>
                  <a:lnTo>
                    <a:pt x="1806" y="3"/>
                  </a:lnTo>
                  <a:lnTo>
                    <a:pt x="1792" y="1"/>
                  </a:lnTo>
                  <a:lnTo>
                    <a:pt x="1776" y="1"/>
                  </a:lnTo>
                  <a:lnTo>
                    <a:pt x="1753" y="1"/>
                  </a:lnTo>
                  <a:lnTo>
                    <a:pt x="1733" y="3"/>
                  </a:lnTo>
                  <a:lnTo>
                    <a:pt x="1713" y="6"/>
                  </a:lnTo>
                  <a:lnTo>
                    <a:pt x="1696" y="10"/>
                  </a:lnTo>
                  <a:lnTo>
                    <a:pt x="1682" y="15"/>
                  </a:lnTo>
                  <a:lnTo>
                    <a:pt x="1668" y="22"/>
                  </a:lnTo>
                  <a:lnTo>
                    <a:pt x="1656" y="29"/>
                  </a:lnTo>
                  <a:lnTo>
                    <a:pt x="1644" y="36"/>
                  </a:lnTo>
                  <a:lnTo>
                    <a:pt x="1625" y="52"/>
                  </a:lnTo>
                  <a:lnTo>
                    <a:pt x="1610" y="66"/>
                  </a:lnTo>
                  <a:lnTo>
                    <a:pt x="1597" y="80"/>
                  </a:lnTo>
                  <a:lnTo>
                    <a:pt x="1585" y="90"/>
                  </a:lnTo>
                  <a:lnTo>
                    <a:pt x="1582" y="14"/>
                  </a:lnTo>
                  <a:lnTo>
                    <a:pt x="1459" y="14"/>
                  </a:lnTo>
                  <a:close/>
                  <a:moveTo>
                    <a:pt x="1060" y="111"/>
                  </a:moveTo>
                  <a:lnTo>
                    <a:pt x="1081" y="108"/>
                  </a:lnTo>
                  <a:lnTo>
                    <a:pt x="1102" y="110"/>
                  </a:lnTo>
                  <a:lnTo>
                    <a:pt x="1121" y="113"/>
                  </a:lnTo>
                  <a:lnTo>
                    <a:pt x="1139" y="119"/>
                  </a:lnTo>
                  <a:lnTo>
                    <a:pt x="1156" y="127"/>
                  </a:lnTo>
                  <a:lnTo>
                    <a:pt x="1171" y="137"/>
                  </a:lnTo>
                  <a:lnTo>
                    <a:pt x="1185" y="148"/>
                  </a:lnTo>
                  <a:lnTo>
                    <a:pt x="1198" y="162"/>
                  </a:lnTo>
                  <a:lnTo>
                    <a:pt x="1210" y="177"/>
                  </a:lnTo>
                  <a:lnTo>
                    <a:pt x="1220" y="192"/>
                  </a:lnTo>
                  <a:lnTo>
                    <a:pt x="1228" y="210"/>
                  </a:lnTo>
                  <a:lnTo>
                    <a:pt x="1236" y="228"/>
                  </a:lnTo>
                  <a:lnTo>
                    <a:pt x="1241" y="247"/>
                  </a:lnTo>
                  <a:lnTo>
                    <a:pt x="1246" y="267"/>
                  </a:lnTo>
                  <a:lnTo>
                    <a:pt x="1249" y="288"/>
                  </a:lnTo>
                  <a:lnTo>
                    <a:pt x="1252" y="308"/>
                  </a:lnTo>
                  <a:lnTo>
                    <a:pt x="1253" y="329"/>
                  </a:lnTo>
                  <a:lnTo>
                    <a:pt x="1252" y="350"/>
                  </a:lnTo>
                  <a:lnTo>
                    <a:pt x="1250" y="371"/>
                  </a:lnTo>
                  <a:lnTo>
                    <a:pt x="1247" y="391"/>
                  </a:lnTo>
                  <a:lnTo>
                    <a:pt x="1242" y="412"/>
                  </a:lnTo>
                  <a:lnTo>
                    <a:pt x="1237" y="431"/>
                  </a:lnTo>
                  <a:lnTo>
                    <a:pt x="1229" y="449"/>
                  </a:lnTo>
                  <a:lnTo>
                    <a:pt x="1221" y="467"/>
                  </a:lnTo>
                  <a:lnTo>
                    <a:pt x="1211" y="484"/>
                  </a:lnTo>
                  <a:lnTo>
                    <a:pt x="1199" y="499"/>
                  </a:lnTo>
                  <a:lnTo>
                    <a:pt x="1187" y="513"/>
                  </a:lnTo>
                  <a:lnTo>
                    <a:pt x="1173" y="525"/>
                  </a:lnTo>
                  <a:lnTo>
                    <a:pt x="1158" y="536"/>
                  </a:lnTo>
                  <a:lnTo>
                    <a:pt x="1141" y="544"/>
                  </a:lnTo>
                  <a:lnTo>
                    <a:pt x="1123" y="551"/>
                  </a:lnTo>
                  <a:lnTo>
                    <a:pt x="1104" y="556"/>
                  </a:lnTo>
                  <a:lnTo>
                    <a:pt x="1082" y="558"/>
                  </a:lnTo>
                  <a:lnTo>
                    <a:pt x="1062" y="558"/>
                  </a:lnTo>
                  <a:lnTo>
                    <a:pt x="1043" y="555"/>
                  </a:lnTo>
                  <a:lnTo>
                    <a:pt x="1025" y="549"/>
                  </a:lnTo>
                  <a:lnTo>
                    <a:pt x="1008" y="541"/>
                  </a:lnTo>
                  <a:lnTo>
                    <a:pt x="992" y="532"/>
                  </a:lnTo>
                  <a:lnTo>
                    <a:pt x="978" y="520"/>
                  </a:lnTo>
                  <a:lnTo>
                    <a:pt x="964" y="507"/>
                  </a:lnTo>
                  <a:lnTo>
                    <a:pt x="953" y="492"/>
                  </a:lnTo>
                  <a:lnTo>
                    <a:pt x="943" y="476"/>
                  </a:lnTo>
                  <a:lnTo>
                    <a:pt x="934" y="458"/>
                  </a:lnTo>
                  <a:lnTo>
                    <a:pt x="926" y="440"/>
                  </a:lnTo>
                  <a:lnTo>
                    <a:pt x="919" y="421"/>
                  </a:lnTo>
                  <a:lnTo>
                    <a:pt x="913" y="400"/>
                  </a:lnTo>
                  <a:lnTo>
                    <a:pt x="910" y="380"/>
                  </a:lnTo>
                  <a:lnTo>
                    <a:pt x="908" y="359"/>
                  </a:lnTo>
                  <a:lnTo>
                    <a:pt x="907" y="338"/>
                  </a:lnTo>
                  <a:lnTo>
                    <a:pt x="907" y="317"/>
                  </a:lnTo>
                  <a:lnTo>
                    <a:pt x="909" y="296"/>
                  </a:lnTo>
                  <a:lnTo>
                    <a:pt x="911" y="275"/>
                  </a:lnTo>
                  <a:lnTo>
                    <a:pt x="916" y="255"/>
                  </a:lnTo>
                  <a:lnTo>
                    <a:pt x="921" y="236"/>
                  </a:lnTo>
                  <a:lnTo>
                    <a:pt x="929" y="216"/>
                  </a:lnTo>
                  <a:lnTo>
                    <a:pt x="937" y="198"/>
                  </a:lnTo>
                  <a:lnTo>
                    <a:pt x="947" y="182"/>
                  </a:lnTo>
                  <a:lnTo>
                    <a:pt x="959" y="166"/>
                  </a:lnTo>
                  <a:lnTo>
                    <a:pt x="972" y="153"/>
                  </a:lnTo>
                  <a:lnTo>
                    <a:pt x="987" y="140"/>
                  </a:lnTo>
                  <a:lnTo>
                    <a:pt x="1003" y="130"/>
                  </a:lnTo>
                  <a:lnTo>
                    <a:pt x="1020" y="121"/>
                  </a:lnTo>
                  <a:lnTo>
                    <a:pt x="1039" y="115"/>
                  </a:lnTo>
                  <a:lnTo>
                    <a:pt x="1060" y="111"/>
                  </a:lnTo>
                  <a:close/>
                  <a:moveTo>
                    <a:pt x="1390" y="377"/>
                  </a:moveTo>
                  <a:lnTo>
                    <a:pt x="1392" y="358"/>
                  </a:lnTo>
                  <a:lnTo>
                    <a:pt x="1393" y="340"/>
                  </a:lnTo>
                  <a:lnTo>
                    <a:pt x="1393" y="322"/>
                  </a:lnTo>
                  <a:lnTo>
                    <a:pt x="1393" y="304"/>
                  </a:lnTo>
                  <a:lnTo>
                    <a:pt x="1391" y="287"/>
                  </a:lnTo>
                  <a:lnTo>
                    <a:pt x="1390" y="270"/>
                  </a:lnTo>
                  <a:lnTo>
                    <a:pt x="1387" y="253"/>
                  </a:lnTo>
                  <a:lnTo>
                    <a:pt x="1383" y="237"/>
                  </a:lnTo>
                  <a:lnTo>
                    <a:pt x="1380" y="221"/>
                  </a:lnTo>
                  <a:lnTo>
                    <a:pt x="1374" y="205"/>
                  </a:lnTo>
                  <a:lnTo>
                    <a:pt x="1370" y="190"/>
                  </a:lnTo>
                  <a:lnTo>
                    <a:pt x="1363" y="175"/>
                  </a:lnTo>
                  <a:lnTo>
                    <a:pt x="1356" y="162"/>
                  </a:lnTo>
                  <a:lnTo>
                    <a:pt x="1349" y="147"/>
                  </a:lnTo>
                  <a:lnTo>
                    <a:pt x="1341" y="135"/>
                  </a:lnTo>
                  <a:lnTo>
                    <a:pt x="1332" y="122"/>
                  </a:lnTo>
                  <a:lnTo>
                    <a:pt x="1323" y="110"/>
                  </a:lnTo>
                  <a:lnTo>
                    <a:pt x="1314" y="98"/>
                  </a:lnTo>
                  <a:lnTo>
                    <a:pt x="1304" y="87"/>
                  </a:lnTo>
                  <a:lnTo>
                    <a:pt x="1292" y="77"/>
                  </a:lnTo>
                  <a:lnTo>
                    <a:pt x="1281" y="66"/>
                  </a:lnTo>
                  <a:lnTo>
                    <a:pt x="1270" y="57"/>
                  </a:lnTo>
                  <a:lnTo>
                    <a:pt x="1257" y="49"/>
                  </a:lnTo>
                  <a:lnTo>
                    <a:pt x="1245" y="42"/>
                  </a:lnTo>
                  <a:lnTo>
                    <a:pt x="1231" y="34"/>
                  </a:lnTo>
                  <a:lnTo>
                    <a:pt x="1218" y="27"/>
                  </a:lnTo>
                  <a:lnTo>
                    <a:pt x="1203" y="21"/>
                  </a:lnTo>
                  <a:lnTo>
                    <a:pt x="1188" y="17"/>
                  </a:lnTo>
                  <a:lnTo>
                    <a:pt x="1173" y="12"/>
                  </a:lnTo>
                  <a:lnTo>
                    <a:pt x="1158" y="7"/>
                  </a:lnTo>
                  <a:lnTo>
                    <a:pt x="1143" y="5"/>
                  </a:lnTo>
                  <a:lnTo>
                    <a:pt x="1126" y="3"/>
                  </a:lnTo>
                  <a:lnTo>
                    <a:pt x="1107" y="1"/>
                  </a:lnTo>
                  <a:lnTo>
                    <a:pt x="1089" y="1"/>
                  </a:lnTo>
                  <a:lnTo>
                    <a:pt x="1071" y="1"/>
                  </a:lnTo>
                  <a:lnTo>
                    <a:pt x="1054" y="2"/>
                  </a:lnTo>
                  <a:lnTo>
                    <a:pt x="1037" y="3"/>
                  </a:lnTo>
                  <a:lnTo>
                    <a:pt x="1020" y="5"/>
                  </a:lnTo>
                  <a:lnTo>
                    <a:pt x="1004" y="9"/>
                  </a:lnTo>
                  <a:lnTo>
                    <a:pt x="988" y="13"/>
                  </a:lnTo>
                  <a:lnTo>
                    <a:pt x="974" y="18"/>
                  </a:lnTo>
                  <a:lnTo>
                    <a:pt x="959" y="23"/>
                  </a:lnTo>
                  <a:lnTo>
                    <a:pt x="944" y="30"/>
                  </a:lnTo>
                  <a:lnTo>
                    <a:pt x="930" y="37"/>
                  </a:lnTo>
                  <a:lnTo>
                    <a:pt x="918" y="45"/>
                  </a:lnTo>
                  <a:lnTo>
                    <a:pt x="904" y="53"/>
                  </a:lnTo>
                  <a:lnTo>
                    <a:pt x="893" y="62"/>
                  </a:lnTo>
                  <a:lnTo>
                    <a:pt x="880" y="72"/>
                  </a:lnTo>
                  <a:lnTo>
                    <a:pt x="870" y="82"/>
                  </a:lnTo>
                  <a:lnTo>
                    <a:pt x="859" y="93"/>
                  </a:lnTo>
                  <a:lnTo>
                    <a:pt x="849" y="104"/>
                  </a:lnTo>
                  <a:lnTo>
                    <a:pt x="840" y="116"/>
                  </a:lnTo>
                  <a:lnTo>
                    <a:pt x="831" y="128"/>
                  </a:lnTo>
                  <a:lnTo>
                    <a:pt x="823" y="141"/>
                  </a:lnTo>
                  <a:lnTo>
                    <a:pt x="815" y="154"/>
                  </a:lnTo>
                  <a:lnTo>
                    <a:pt x="807" y="168"/>
                  </a:lnTo>
                  <a:lnTo>
                    <a:pt x="801" y="182"/>
                  </a:lnTo>
                  <a:lnTo>
                    <a:pt x="794" y="196"/>
                  </a:lnTo>
                  <a:lnTo>
                    <a:pt x="790" y="211"/>
                  </a:lnTo>
                  <a:lnTo>
                    <a:pt x="784" y="227"/>
                  </a:lnTo>
                  <a:lnTo>
                    <a:pt x="781" y="241"/>
                  </a:lnTo>
                  <a:lnTo>
                    <a:pt x="777" y="257"/>
                  </a:lnTo>
                  <a:lnTo>
                    <a:pt x="774" y="273"/>
                  </a:lnTo>
                  <a:lnTo>
                    <a:pt x="772" y="289"/>
                  </a:lnTo>
                  <a:lnTo>
                    <a:pt x="769" y="308"/>
                  </a:lnTo>
                  <a:lnTo>
                    <a:pt x="769" y="326"/>
                  </a:lnTo>
                  <a:lnTo>
                    <a:pt x="768" y="345"/>
                  </a:lnTo>
                  <a:lnTo>
                    <a:pt x="769" y="363"/>
                  </a:lnTo>
                  <a:lnTo>
                    <a:pt x="770" y="380"/>
                  </a:lnTo>
                  <a:lnTo>
                    <a:pt x="773" y="397"/>
                  </a:lnTo>
                  <a:lnTo>
                    <a:pt x="775" y="414"/>
                  </a:lnTo>
                  <a:lnTo>
                    <a:pt x="778" y="430"/>
                  </a:lnTo>
                  <a:lnTo>
                    <a:pt x="783" y="446"/>
                  </a:lnTo>
                  <a:lnTo>
                    <a:pt x="787" y="461"/>
                  </a:lnTo>
                  <a:lnTo>
                    <a:pt x="793" y="476"/>
                  </a:lnTo>
                  <a:lnTo>
                    <a:pt x="799" y="491"/>
                  </a:lnTo>
                  <a:lnTo>
                    <a:pt x="806" y="506"/>
                  </a:lnTo>
                  <a:lnTo>
                    <a:pt x="814" y="519"/>
                  </a:lnTo>
                  <a:lnTo>
                    <a:pt x="821" y="532"/>
                  </a:lnTo>
                  <a:lnTo>
                    <a:pt x="829" y="545"/>
                  </a:lnTo>
                  <a:lnTo>
                    <a:pt x="840" y="557"/>
                  </a:lnTo>
                  <a:lnTo>
                    <a:pt x="849" y="569"/>
                  </a:lnTo>
                  <a:lnTo>
                    <a:pt x="859" y="580"/>
                  </a:lnTo>
                  <a:lnTo>
                    <a:pt x="870" y="591"/>
                  </a:lnTo>
                  <a:lnTo>
                    <a:pt x="882" y="600"/>
                  </a:lnTo>
                  <a:lnTo>
                    <a:pt x="893" y="609"/>
                  </a:lnTo>
                  <a:lnTo>
                    <a:pt x="905" y="618"/>
                  </a:lnTo>
                  <a:lnTo>
                    <a:pt x="919" y="626"/>
                  </a:lnTo>
                  <a:lnTo>
                    <a:pt x="932" y="633"/>
                  </a:lnTo>
                  <a:lnTo>
                    <a:pt x="946" y="640"/>
                  </a:lnTo>
                  <a:lnTo>
                    <a:pt x="960" y="646"/>
                  </a:lnTo>
                  <a:lnTo>
                    <a:pt x="975" y="651"/>
                  </a:lnTo>
                  <a:lnTo>
                    <a:pt x="991" y="656"/>
                  </a:lnTo>
                  <a:lnTo>
                    <a:pt x="1005" y="659"/>
                  </a:lnTo>
                  <a:lnTo>
                    <a:pt x="1021" y="662"/>
                  </a:lnTo>
                  <a:lnTo>
                    <a:pt x="1038" y="665"/>
                  </a:lnTo>
                  <a:lnTo>
                    <a:pt x="1055" y="666"/>
                  </a:lnTo>
                  <a:lnTo>
                    <a:pt x="1072" y="667"/>
                  </a:lnTo>
                  <a:lnTo>
                    <a:pt x="1089" y="667"/>
                  </a:lnTo>
                  <a:lnTo>
                    <a:pt x="1105" y="666"/>
                  </a:lnTo>
                  <a:lnTo>
                    <a:pt x="1121" y="664"/>
                  </a:lnTo>
                  <a:lnTo>
                    <a:pt x="1137" y="661"/>
                  </a:lnTo>
                  <a:lnTo>
                    <a:pt x="1153" y="658"/>
                  </a:lnTo>
                  <a:lnTo>
                    <a:pt x="1169" y="654"/>
                  </a:lnTo>
                  <a:lnTo>
                    <a:pt x="1183" y="650"/>
                  </a:lnTo>
                  <a:lnTo>
                    <a:pt x="1197" y="644"/>
                  </a:lnTo>
                  <a:lnTo>
                    <a:pt x="1212" y="639"/>
                  </a:lnTo>
                  <a:lnTo>
                    <a:pt x="1225" y="632"/>
                  </a:lnTo>
                  <a:lnTo>
                    <a:pt x="1238" y="625"/>
                  </a:lnTo>
                  <a:lnTo>
                    <a:pt x="1252" y="617"/>
                  </a:lnTo>
                  <a:lnTo>
                    <a:pt x="1264" y="608"/>
                  </a:lnTo>
                  <a:lnTo>
                    <a:pt x="1275" y="599"/>
                  </a:lnTo>
                  <a:lnTo>
                    <a:pt x="1287" y="589"/>
                  </a:lnTo>
                  <a:lnTo>
                    <a:pt x="1298" y="578"/>
                  </a:lnTo>
                  <a:lnTo>
                    <a:pt x="1308" y="567"/>
                  </a:lnTo>
                  <a:lnTo>
                    <a:pt x="1319" y="556"/>
                  </a:lnTo>
                  <a:lnTo>
                    <a:pt x="1328" y="544"/>
                  </a:lnTo>
                  <a:lnTo>
                    <a:pt x="1337" y="531"/>
                  </a:lnTo>
                  <a:lnTo>
                    <a:pt x="1345" y="518"/>
                  </a:lnTo>
                  <a:lnTo>
                    <a:pt x="1353" y="505"/>
                  </a:lnTo>
                  <a:lnTo>
                    <a:pt x="1359" y="490"/>
                  </a:lnTo>
                  <a:lnTo>
                    <a:pt x="1366" y="475"/>
                  </a:lnTo>
                  <a:lnTo>
                    <a:pt x="1372" y="460"/>
                  </a:lnTo>
                  <a:lnTo>
                    <a:pt x="1376" y="444"/>
                  </a:lnTo>
                  <a:lnTo>
                    <a:pt x="1381" y="429"/>
                  </a:lnTo>
                  <a:lnTo>
                    <a:pt x="1384" y="412"/>
                  </a:lnTo>
                  <a:lnTo>
                    <a:pt x="1388" y="395"/>
                  </a:lnTo>
                  <a:lnTo>
                    <a:pt x="1390" y="377"/>
                  </a:lnTo>
                  <a:close/>
                  <a:moveTo>
                    <a:pt x="759" y="626"/>
                  </a:moveTo>
                  <a:lnTo>
                    <a:pt x="759" y="616"/>
                  </a:lnTo>
                  <a:lnTo>
                    <a:pt x="757" y="603"/>
                  </a:lnTo>
                  <a:lnTo>
                    <a:pt x="753" y="590"/>
                  </a:lnTo>
                  <a:lnTo>
                    <a:pt x="750" y="574"/>
                  </a:lnTo>
                  <a:lnTo>
                    <a:pt x="743" y="544"/>
                  </a:lnTo>
                  <a:lnTo>
                    <a:pt x="737" y="519"/>
                  </a:lnTo>
                  <a:lnTo>
                    <a:pt x="717" y="525"/>
                  </a:lnTo>
                  <a:lnTo>
                    <a:pt x="694" y="534"/>
                  </a:lnTo>
                  <a:lnTo>
                    <a:pt x="681" y="540"/>
                  </a:lnTo>
                  <a:lnTo>
                    <a:pt x="664" y="543"/>
                  </a:lnTo>
                  <a:lnTo>
                    <a:pt x="644" y="548"/>
                  </a:lnTo>
                  <a:lnTo>
                    <a:pt x="619" y="550"/>
                  </a:lnTo>
                  <a:lnTo>
                    <a:pt x="596" y="551"/>
                  </a:lnTo>
                  <a:lnTo>
                    <a:pt x="572" y="550"/>
                  </a:lnTo>
                  <a:lnTo>
                    <a:pt x="550" y="548"/>
                  </a:lnTo>
                  <a:lnTo>
                    <a:pt x="530" y="543"/>
                  </a:lnTo>
                  <a:lnTo>
                    <a:pt x="512" y="536"/>
                  </a:lnTo>
                  <a:lnTo>
                    <a:pt x="493" y="528"/>
                  </a:lnTo>
                  <a:lnTo>
                    <a:pt x="478" y="519"/>
                  </a:lnTo>
                  <a:lnTo>
                    <a:pt x="463" y="508"/>
                  </a:lnTo>
                  <a:lnTo>
                    <a:pt x="450" y="496"/>
                  </a:lnTo>
                  <a:lnTo>
                    <a:pt x="438" y="483"/>
                  </a:lnTo>
                  <a:lnTo>
                    <a:pt x="428" y="468"/>
                  </a:lnTo>
                  <a:lnTo>
                    <a:pt x="419" y="454"/>
                  </a:lnTo>
                  <a:lnTo>
                    <a:pt x="411" y="438"/>
                  </a:lnTo>
                  <a:lnTo>
                    <a:pt x="404" y="422"/>
                  </a:lnTo>
                  <a:lnTo>
                    <a:pt x="398" y="404"/>
                  </a:lnTo>
                  <a:lnTo>
                    <a:pt x="395" y="387"/>
                  </a:lnTo>
                  <a:lnTo>
                    <a:pt x="391" y="368"/>
                  </a:lnTo>
                  <a:lnTo>
                    <a:pt x="390" y="350"/>
                  </a:lnTo>
                  <a:lnTo>
                    <a:pt x="390" y="332"/>
                  </a:lnTo>
                  <a:lnTo>
                    <a:pt x="391" y="314"/>
                  </a:lnTo>
                  <a:lnTo>
                    <a:pt x="394" y="297"/>
                  </a:lnTo>
                  <a:lnTo>
                    <a:pt x="396" y="279"/>
                  </a:lnTo>
                  <a:lnTo>
                    <a:pt x="400" y="262"/>
                  </a:lnTo>
                  <a:lnTo>
                    <a:pt x="406" y="245"/>
                  </a:lnTo>
                  <a:lnTo>
                    <a:pt x="413" y="228"/>
                  </a:lnTo>
                  <a:lnTo>
                    <a:pt x="421" y="212"/>
                  </a:lnTo>
                  <a:lnTo>
                    <a:pt x="430" y="197"/>
                  </a:lnTo>
                  <a:lnTo>
                    <a:pt x="440" y="183"/>
                  </a:lnTo>
                  <a:lnTo>
                    <a:pt x="451" y="171"/>
                  </a:lnTo>
                  <a:lnTo>
                    <a:pt x="463" y="160"/>
                  </a:lnTo>
                  <a:lnTo>
                    <a:pt x="476" y="148"/>
                  </a:lnTo>
                  <a:lnTo>
                    <a:pt x="491" y="139"/>
                  </a:lnTo>
                  <a:lnTo>
                    <a:pt x="501" y="135"/>
                  </a:lnTo>
                  <a:lnTo>
                    <a:pt x="512" y="130"/>
                  </a:lnTo>
                  <a:lnTo>
                    <a:pt x="523" y="126"/>
                  </a:lnTo>
                  <a:lnTo>
                    <a:pt x="534" y="122"/>
                  </a:lnTo>
                  <a:lnTo>
                    <a:pt x="546" y="120"/>
                  </a:lnTo>
                  <a:lnTo>
                    <a:pt x="558" y="118"/>
                  </a:lnTo>
                  <a:lnTo>
                    <a:pt x="570" y="115"/>
                  </a:lnTo>
                  <a:lnTo>
                    <a:pt x="582" y="114"/>
                  </a:lnTo>
                  <a:lnTo>
                    <a:pt x="607" y="114"/>
                  </a:lnTo>
                  <a:lnTo>
                    <a:pt x="632" y="116"/>
                  </a:lnTo>
                  <a:lnTo>
                    <a:pt x="656" y="120"/>
                  </a:lnTo>
                  <a:lnTo>
                    <a:pt x="678" y="126"/>
                  </a:lnTo>
                  <a:lnTo>
                    <a:pt x="693" y="131"/>
                  </a:lnTo>
                  <a:lnTo>
                    <a:pt x="707" y="137"/>
                  </a:lnTo>
                  <a:lnTo>
                    <a:pt x="719" y="143"/>
                  </a:lnTo>
                  <a:lnTo>
                    <a:pt x="732" y="148"/>
                  </a:lnTo>
                  <a:lnTo>
                    <a:pt x="764" y="40"/>
                  </a:lnTo>
                  <a:lnTo>
                    <a:pt x="757" y="36"/>
                  </a:lnTo>
                  <a:lnTo>
                    <a:pt x="748" y="30"/>
                  </a:lnTo>
                  <a:lnTo>
                    <a:pt x="739" y="27"/>
                  </a:lnTo>
                  <a:lnTo>
                    <a:pt x="728" y="22"/>
                  </a:lnTo>
                  <a:lnTo>
                    <a:pt x="706" y="15"/>
                  </a:lnTo>
                  <a:lnTo>
                    <a:pt x="681" y="10"/>
                  </a:lnTo>
                  <a:lnTo>
                    <a:pt x="656" y="5"/>
                  </a:lnTo>
                  <a:lnTo>
                    <a:pt x="631" y="2"/>
                  </a:lnTo>
                  <a:lnTo>
                    <a:pt x="607" y="1"/>
                  </a:lnTo>
                  <a:lnTo>
                    <a:pt x="585" y="1"/>
                  </a:lnTo>
                  <a:lnTo>
                    <a:pt x="550" y="3"/>
                  </a:lnTo>
                  <a:lnTo>
                    <a:pt x="517" y="7"/>
                  </a:lnTo>
                  <a:lnTo>
                    <a:pt x="487" y="15"/>
                  </a:lnTo>
                  <a:lnTo>
                    <a:pt x="457" y="24"/>
                  </a:lnTo>
                  <a:lnTo>
                    <a:pt x="431" y="37"/>
                  </a:lnTo>
                  <a:lnTo>
                    <a:pt x="406" y="51"/>
                  </a:lnTo>
                  <a:lnTo>
                    <a:pt x="382" y="65"/>
                  </a:lnTo>
                  <a:lnTo>
                    <a:pt x="362" y="82"/>
                  </a:lnTo>
                  <a:lnTo>
                    <a:pt x="343" y="102"/>
                  </a:lnTo>
                  <a:lnTo>
                    <a:pt x="324" y="122"/>
                  </a:lnTo>
                  <a:lnTo>
                    <a:pt x="310" y="144"/>
                  </a:lnTo>
                  <a:lnTo>
                    <a:pt x="296" y="165"/>
                  </a:lnTo>
                  <a:lnTo>
                    <a:pt x="284" y="189"/>
                  </a:lnTo>
                  <a:lnTo>
                    <a:pt x="274" y="214"/>
                  </a:lnTo>
                  <a:lnTo>
                    <a:pt x="265" y="239"/>
                  </a:lnTo>
                  <a:lnTo>
                    <a:pt x="260" y="264"/>
                  </a:lnTo>
                  <a:lnTo>
                    <a:pt x="255" y="290"/>
                  </a:lnTo>
                  <a:lnTo>
                    <a:pt x="253" y="316"/>
                  </a:lnTo>
                  <a:lnTo>
                    <a:pt x="252" y="342"/>
                  </a:lnTo>
                  <a:lnTo>
                    <a:pt x="253" y="368"/>
                  </a:lnTo>
                  <a:lnTo>
                    <a:pt x="255" y="395"/>
                  </a:lnTo>
                  <a:lnTo>
                    <a:pt x="260" y="419"/>
                  </a:lnTo>
                  <a:lnTo>
                    <a:pt x="267" y="444"/>
                  </a:lnTo>
                  <a:lnTo>
                    <a:pt x="274" y="469"/>
                  </a:lnTo>
                  <a:lnTo>
                    <a:pt x="285" y="493"/>
                  </a:lnTo>
                  <a:lnTo>
                    <a:pt x="296" y="516"/>
                  </a:lnTo>
                  <a:lnTo>
                    <a:pt x="310" y="538"/>
                  </a:lnTo>
                  <a:lnTo>
                    <a:pt x="324" y="558"/>
                  </a:lnTo>
                  <a:lnTo>
                    <a:pt x="341" y="576"/>
                  </a:lnTo>
                  <a:lnTo>
                    <a:pt x="360" y="594"/>
                  </a:lnTo>
                  <a:lnTo>
                    <a:pt x="380" y="610"/>
                  </a:lnTo>
                  <a:lnTo>
                    <a:pt x="402" y="624"/>
                  </a:lnTo>
                  <a:lnTo>
                    <a:pt x="421" y="634"/>
                  </a:lnTo>
                  <a:lnTo>
                    <a:pt x="441" y="643"/>
                  </a:lnTo>
                  <a:lnTo>
                    <a:pt x="462" y="651"/>
                  </a:lnTo>
                  <a:lnTo>
                    <a:pt x="484" y="657"/>
                  </a:lnTo>
                  <a:lnTo>
                    <a:pt x="507" y="661"/>
                  </a:lnTo>
                  <a:lnTo>
                    <a:pt x="530" y="665"/>
                  </a:lnTo>
                  <a:lnTo>
                    <a:pt x="555" y="666"/>
                  </a:lnTo>
                  <a:lnTo>
                    <a:pt x="580" y="666"/>
                  </a:lnTo>
                  <a:lnTo>
                    <a:pt x="602" y="666"/>
                  </a:lnTo>
                  <a:lnTo>
                    <a:pt x="625" y="664"/>
                  </a:lnTo>
                  <a:lnTo>
                    <a:pt x="650" y="660"/>
                  </a:lnTo>
                  <a:lnTo>
                    <a:pt x="675" y="656"/>
                  </a:lnTo>
                  <a:lnTo>
                    <a:pt x="699" y="650"/>
                  </a:lnTo>
                  <a:lnTo>
                    <a:pt x="720" y="643"/>
                  </a:lnTo>
                  <a:lnTo>
                    <a:pt x="741" y="635"/>
                  </a:lnTo>
                  <a:lnTo>
                    <a:pt x="759" y="626"/>
                  </a:lnTo>
                  <a:close/>
                  <a:moveTo>
                    <a:pt x="0" y="587"/>
                  </a:moveTo>
                  <a:lnTo>
                    <a:pt x="2" y="598"/>
                  </a:lnTo>
                  <a:lnTo>
                    <a:pt x="4" y="607"/>
                  </a:lnTo>
                  <a:lnTo>
                    <a:pt x="8" y="616"/>
                  </a:lnTo>
                  <a:lnTo>
                    <a:pt x="11" y="624"/>
                  </a:lnTo>
                  <a:lnTo>
                    <a:pt x="16" y="632"/>
                  </a:lnTo>
                  <a:lnTo>
                    <a:pt x="21" y="639"/>
                  </a:lnTo>
                  <a:lnTo>
                    <a:pt x="27" y="644"/>
                  </a:lnTo>
                  <a:lnTo>
                    <a:pt x="34" y="650"/>
                  </a:lnTo>
                  <a:lnTo>
                    <a:pt x="41" y="654"/>
                  </a:lnTo>
                  <a:lnTo>
                    <a:pt x="49" y="658"/>
                  </a:lnTo>
                  <a:lnTo>
                    <a:pt x="55" y="661"/>
                  </a:lnTo>
                  <a:lnTo>
                    <a:pt x="63" y="664"/>
                  </a:lnTo>
                  <a:lnTo>
                    <a:pt x="71" y="666"/>
                  </a:lnTo>
                  <a:lnTo>
                    <a:pt x="79" y="666"/>
                  </a:lnTo>
                  <a:lnTo>
                    <a:pt x="88" y="667"/>
                  </a:lnTo>
                  <a:lnTo>
                    <a:pt x="96" y="666"/>
                  </a:lnTo>
                  <a:lnTo>
                    <a:pt x="104" y="665"/>
                  </a:lnTo>
                  <a:lnTo>
                    <a:pt x="112" y="662"/>
                  </a:lnTo>
                  <a:lnTo>
                    <a:pt x="120" y="660"/>
                  </a:lnTo>
                  <a:lnTo>
                    <a:pt x="128" y="657"/>
                  </a:lnTo>
                  <a:lnTo>
                    <a:pt x="135" y="653"/>
                  </a:lnTo>
                  <a:lnTo>
                    <a:pt x="142" y="649"/>
                  </a:lnTo>
                  <a:lnTo>
                    <a:pt x="149" y="643"/>
                  </a:lnTo>
                  <a:lnTo>
                    <a:pt x="154" y="636"/>
                  </a:lnTo>
                  <a:lnTo>
                    <a:pt x="160" y="629"/>
                  </a:lnTo>
                  <a:lnTo>
                    <a:pt x="164" y="623"/>
                  </a:lnTo>
                  <a:lnTo>
                    <a:pt x="168" y="615"/>
                  </a:lnTo>
                  <a:lnTo>
                    <a:pt x="171" y="606"/>
                  </a:lnTo>
                  <a:lnTo>
                    <a:pt x="173" y="595"/>
                  </a:lnTo>
                  <a:lnTo>
                    <a:pt x="175" y="585"/>
                  </a:lnTo>
                  <a:lnTo>
                    <a:pt x="176" y="575"/>
                  </a:lnTo>
                  <a:lnTo>
                    <a:pt x="175" y="562"/>
                  </a:lnTo>
                  <a:lnTo>
                    <a:pt x="173" y="552"/>
                  </a:lnTo>
                  <a:lnTo>
                    <a:pt x="171" y="542"/>
                  </a:lnTo>
                  <a:lnTo>
                    <a:pt x="168" y="533"/>
                  </a:lnTo>
                  <a:lnTo>
                    <a:pt x="163" y="525"/>
                  </a:lnTo>
                  <a:lnTo>
                    <a:pt x="159" y="517"/>
                  </a:lnTo>
                  <a:lnTo>
                    <a:pt x="153" y="510"/>
                  </a:lnTo>
                  <a:lnTo>
                    <a:pt x="147" y="505"/>
                  </a:lnTo>
                  <a:lnTo>
                    <a:pt x="141" y="499"/>
                  </a:lnTo>
                  <a:lnTo>
                    <a:pt x="134" y="494"/>
                  </a:lnTo>
                  <a:lnTo>
                    <a:pt x="127" y="490"/>
                  </a:lnTo>
                  <a:lnTo>
                    <a:pt x="119" y="488"/>
                  </a:lnTo>
                  <a:lnTo>
                    <a:pt x="111" y="485"/>
                  </a:lnTo>
                  <a:lnTo>
                    <a:pt x="103" y="483"/>
                  </a:lnTo>
                  <a:lnTo>
                    <a:pt x="95" y="482"/>
                  </a:lnTo>
                  <a:lnTo>
                    <a:pt x="87" y="482"/>
                  </a:lnTo>
                  <a:lnTo>
                    <a:pt x="78" y="483"/>
                  </a:lnTo>
                  <a:lnTo>
                    <a:pt x="70" y="484"/>
                  </a:lnTo>
                  <a:lnTo>
                    <a:pt x="62" y="486"/>
                  </a:lnTo>
                  <a:lnTo>
                    <a:pt x="54" y="489"/>
                  </a:lnTo>
                  <a:lnTo>
                    <a:pt x="48" y="492"/>
                  </a:lnTo>
                  <a:lnTo>
                    <a:pt x="40" y="497"/>
                  </a:lnTo>
                  <a:lnTo>
                    <a:pt x="33" y="501"/>
                  </a:lnTo>
                  <a:lnTo>
                    <a:pt x="27" y="507"/>
                  </a:lnTo>
                  <a:lnTo>
                    <a:pt x="20" y="513"/>
                  </a:lnTo>
                  <a:lnTo>
                    <a:pt x="16" y="519"/>
                  </a:lnTo>
                  <a:lnTo>
                    <a:pt x="11" y="527"/>
                  </a:lnTo>
                  <a:lnTo>
                    <a:pt x="7" y="535"/>
                  </a:lnTo>
                  <a:lnTo>
                    <a:pt x="3" y="544"/>
                  </a:lnTo>
                  <a:lnTo>
                    <a:pt x="1" y="555"/>
                  </a:lnTo>
                  <a:lnTo>
                    <a:pt x="0" y="565"/>
                  </a:lnTo>
                  <a:lnTo>
                    <a:pt x="0" y="575"/>
                  </a:lnTo>
                  <a:lnTo>
                    <a:pt x="0" y="587"/>
                  </a:lnTo>
                  <a:close/>
                </a:path>
              </a:pathLst>
            </a:custGeom>
            <a:solidFill>
              <a:srgbClr val="C900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56" name="Группа 155"/>
          <p:cNvGrpSpPr/>
          <p:nvPr userDrawn="1"/>
        </p:nvGrpSpPr>
        <p:grpSpPr>
          <a:xfrm>
            <a:off x="2003295" y="5783239"/>
            <a:ext cx="1886930" cy="325780"/>
            <a:chOff x="-3678238" y="3140075"/>
            <a:chExt cx="2078038" cy="358775"/>
          </a:xfrm>
        </p:grpSpPr>
        <p:grpSp>
          <p:nvGrpSpPr>
            <p:cNvPr id="157" name="Группа 242"/>
            <p:cNvGrpSpPr/>
            <p:nvPr userDrawn="1"/>
          </p:nvGrpSpPr>
          <p:grpSpPr>
            <a:xfrm>
              <a:off x="-3678238" y="3228975"/>
              <a:ext cx="1293813" cy="206375"/>
              <a:chOff x="-3678238" y="3228975"/>
              <a:chExt cx="1293813" cy="206375"/>
            </a:xfrm>
          </p:grpSpPr>
          <p:sp>
            <p:nvSpPr>
              <p:cNvPr id="203" name="Freeform 125"/>
              <p:cNvSpPr>
                <a:spLocks noEditPoints="1"/>
              </p:cNvSpPr>
              <p:nvPr userDrawn="1"/>
            </p:nvSpPr>
            <p:spPr bwMode="auto">
              <a:xfrm>
                <a:off x="-3133726" y="3228975"/>
                <a:ext cx="200025" cy="204788"/>
              </a:xfrm>
              <a:custGeom>
                <a:avLst/>
                <a:gdLst/>
                <a:ahLst/>
                <a:cxnLst>
                  <a:cxn ang="0">
                    <a:pos x="567" y="237"/>
                  </a:cxn>
                  <a:cxn ang="0">
                    <a:pos x="661" y="281"/>
                  </a:cxn>
                  <a:cxn ang="0">
                    <a:pos x="726" y="361"/>
                  </a:cxn>
                  <a:cxn ang="0">
                    <a:pos x="759" y="461"/>
                  </a:cxn>
                  <a:cxn ang="0">
                    <a:pos x="761" y="568"/>
                  </a:cxn>
                  <a:cxn ang="0">
                    <a:pos x="731" y="669"/>
                  </a:cxn>
                  <a:cxn ang="0">
                    <a:pos x="667" y="751"/>
                  </a:cxn>
                  <a:cxn ang="0">
                    <a:pos x="569" y="800"/>
                  </a:cxn>
                  <a:cxn ang="0">
                    <a:pos x="450" y="801"/>
                  </a:cxn>
                  <a:cxn ang="0">
                    <a:pos x="355" y="757"/>
                  </a:cxn>
                  <a:cxn ang="0">
                    <a:pos x="288" y="677"/>
                  </a:cxn>
                  <a:cxn ang="0">
                    <a:pos x="252" y="579"/>
                  </a:cxn>
                  <a:cxn ang="0">
                    <a:pos x="248" y="472"/>
                  </a:cxn>
                  <a:cxn ang="0">
                    <a:pos x="278" y="371"/>
                  </a:cxn>
                  <a:cxn ang="0">
                    <a:pos x="342" y="289"/>
                  </a:cxn>
                  <a:cxn ang="0">
                    <a:pos x="446" y="239"/>
                  </a:cxn>
                  <a:cxn ang="0">
                    <a:pos x="5" y="603"/>
                  </a:cxn>
                  <a:cxn ang="0">
                    <a:pos x="29" y="704"/>
                  </a:cxn>
                  <a:cxn ang="0">
                    <a:pos x="72" y="793"/>
                  </a:cxn>
                  <a:cxn ang="0">
                    <a:pos x="130" y="873"/>
                  </a:cxn>
                  <a:cxn ang="0">
                    <a:pos x="202" y="937"/>
                  </a:cxn>
                  <a:cxn ang="0">
                    <a:pos x="287" y="987"/>
                  </a:cxn>
                  <a:cxn ang="0">
                    <a:pos x="381" y="1020"/>
                  </a:cxn>
                  <a:cxn ang="0">
                    <a:pos x="483" y="1033"/>
                  </a:cxn>
                  <a:cxn ang="0">
                    <a:pos x="590" y="1026"/>
                  </a:cxn>
                  <a:cxn ang="0">
                    <a:pos x="689" y="999"/>
                  </a:cxn>
                  <a:cxn ang="0">
                    <a:pos x="777" y="953"/>
                  </a:cxn>
                  <a:cxn ang="0">
                    <a:pos x="854" y="893"/>
                  </a:cxn>
                  <a:cxn ang="0">
                    <a:pos x="918" y="818"/>
                  </a:cxn>
                  <a:cxn ang="0">
                    <a:pos x="966" y="733"/>
                  </a:cxn>
                  <a:cxn ang="0">
                    <a:pos x="997" y="638"/>
                  </a:cxn>
                  <a:cxn ang="0">
                    <a:pos x="1011" y="537"/>
                  </a:cxn>
                  <a:cxn ang="0">
                    <a:pos x="1003" y="431"/>
                  </a:cxn>
                  <a:cxn ang="0">
                    <a:pos x="977" y="331"/>
                  </a:cxn>
                  <a:cxn ang="0">
                    <a:pos x="934" y="242"/>
                  </a:cxn>
                  <a:cxn ang="0">
                    <a:pos x="876" y="163"/>
                  </a:cxn>
                  <a:cxn ang="0">
                    <a:pos x="803" y="99"/>
                  </a:cxn>
                  <a:cxn ang="0">
                    <a:pos x="719" y="49"/>
                  </a:cxn>
                  <a:cxn ang="0">
                    <a:pos x="625" y="15"/>
                  </a:cxn>
                  <a:cxn ang="0">
                    <a:pos x="524" y="1"/>
                  </a:cxn>
                  <a:cxn ang="0">
                    <a:pos x="416" y="7"/>
                  </a:cxn>
                  <a:cxn ang="0">
                    <a:pos x="315" y="33"/>
                  </a:cxn>
                  <a:cxn ang="0">
                    <a:pos x="227" y="77"/>
                  </a:cxn>
                  <a:cxn ang="0">
                    <a:pos x="151" y="137"/>
                  </a:cxn>
                  <a:cxn ang="0">
                    <a:pos x="89" y="211"/>
                  </a:cxn>
                  <a:cxn ang="0">
                    <a:pos x="44" y="297"/>
                  </a:cxn>
                  <a:cxn ang="0">
                    <a:pos x="13" y="393"/>
                  </a:cxn>
                  <a:cxn ang="0">
                    <a:pos x="0" y="496"/>
                  </a:cxn>
                </a:cxnLst>
                <a:rect l="0" t="0" r="r" b="b"/>
                <a:pathLst>
                  <a:path w="1011" h="1034">
                    <a:moveTo>
                      <a:pt x="478" y="234"/>
                    </a:moveTo>
                    <a:lnTo>
                      <a:pt x="509" y="231"/>
                    </a:lnTo>
                    <a:lnTo>
                      <a:pt x="540" y="233"/>
                    </a:lnTo>
                    <a:lnTo>
                      <a:pt x="567" y="237"/>
                    </a:lnTo>
                    <a:lnTo>
                      <a:pt x="593" y="244"/>
                    </a:lnTo>
                    <a:lnTo>
                      <a:pt x="618" y="254"/>
                    </a:lnTo>
                    <a:lnTo>
                      <a:pt x="641" y="267"/>
                    </a:lnTo>
                    <a:lnTo>
                      <a:pt x="661" y="281"/>
                    </a:lnTo>
                    <a:lnTo>
                      <a:pt x="681" y="298"/>
                    </a:lnTo>
                    <a:lnTo>
                      <a:pt x="698" y="318"/>
                    </a:lnTo>
                    <a:lnTo>
                      <a:pt x="712" y="338"/>
                    </a:lnTo>
                    <a:lnTo>
                      <a:pt x="726" y="361"/>
                    </a:lnTo>
                    <a:lnTo>
                      <a:pt x="737" y="385"/>
                    </a:lnTo>
                    <a:lnTo>
                      <a:pt x="746" y="410"/>
                    </a:lnTo>
                    <a:lnTo>
                      <a:pt x="753" y="435"/>
                    </a:lnTo>
                    <a:lnTo>
                      <a:pt x="759" y="461"/>
                    </a:lnTo>
                    <a:lnTo>
                      <a:pt x="762" y="488"/>
                    </a:lnTo>
                    <a:lnTo>
                      <a:pt x="764" y="515"/>
                    </a:lnTo>
                    <a:lnTo>
                      <a:pt x="764" y="541"/>
                    </a:lnTo>
                    <a:lnTo>
                      <a:pt x="761" y="568"/>
                    </a:lnTo>
                    <a:lnTo>
                      <a:pt x="756" y="595"/>
                    </a:lnTo>
                    <a:lnTo>
                      <a:pt x="750" y="621"/>
                    </a:lnTo>
                    <a:lnTo>
                      <a:pt x="741" y="646"/>
                    </a:lnTo>
                    <a:lnTo>
                      <a:pt x="731" y="669"/>
                    </a:lnTo>
                    <a:lnTo>
                      <a:pt x="717" y="692"/>
                    </a:lnTo>
                    <a:lnTo>
                      <a:pt x="702" y="714"/>
                    </a:lnTo>
                    <a:lnTo>
                      <a:pt x="685" y="733"/>
                    </a:lnTo>
                    <a:lnTo>
                      <a:pt x="667" y="751"/>
                    </a:lnTo>
                    <a:lnTo>
                      <a:pt x="645" y="767"/>
                    </a:lnTo>
                    <a:lnTo>
                      <a:pt x="623" y="781"/>
                    </a:lnTo>
                    <a:lnTo>
                      <a:pt x="597" y="791"/>
                    </a:lnTo>
                    <a:lnTo>
                      <a:pt x="569" y="800"/>
                    </a:lnTo>
                    <a:lnTo>
                      <a:pt x="540" y="805"/>
                    </a:lnTo>
                    <a:lnTo>
                      <a:pt x="508" y="807"/>
                    </a:lnTo>
                    <a:lnTo>
                      <a:pt x="479" y="806"/>
                    </a:lnTo>
                    <a:lnTo>
                      <a:pt x="450" y="801"/>
                    </a:lnTo>
                    <a:lnTo>
                      <a:pt x="424" y="794"/>
                    </a:lnTo>
                    <a:lnTo>
                      <a:pt x="399" y="784"/>
                    </a:lnTo>
                    <a:lnTo>
                      <a:pt x="377" y="772"/>
                    </a:lnTo>
                    <a:lnTo>
                      <a:pt x="355" y="757"/>
                    </a:lnTo>
                    <a:lnTo>
                      <a:pt x="336" y="740"/>
                    </a:lnTo>
                    <a:lnTo>
                      <a:pt x="318" y="721"/>
                    </a:lnTo>
                    <a:lnTo>
                      <a:pt x="302" y="700"/>
                    </a:lnTo>
                    <a:lnTo>
                      <a:pt x="288" y="677"/>
                    </a:lnTo>
                    <a:lnTo>
                      <a:pt x="277" y="655"/>
                    </a:lnTo>
                    <a:lnTo>
                      <a:pt x="266" y="630"/>
                    </a:lnTo>
                    <a:lnTo>
                      <a:pt x="259" y="605"/>
                    </a:lnTo>
                    <a:lnTo>
                      <a:pt x="252" y="579"/>
                    </a:lnTo>
                    <a:lnTo>
                      <a:pt x="248" y="553"/>
                    </a:lnTo>
                    <a:lnTo>
                      <a:pt x="246" y="525"/>
                    </a:lnTo>
                    <a:lnTo>
                      <a:pt x="246" y="498"/>
                    </a:lnTo>
                    <a:lnTo>
                      <a:pt x="248" y="472"/>
                    </a:lnTo>
                    <a:lnTo>
                      <a:pt x="252" y="446"/>
                    </a:lnTo>
                    <a:lnTo>
                      <a:pt x="259" y="420"/>
                    </a:lnTo>
                    <a:lnTo>
                      <a:pt x="266" y="395"/>
                    </a:lnTo>
                    <a:lnTo>
                      <a:pt x="278" y="371"/>
                    </a:lnTo>
                    <a:lnTo>
                      <a:pt x="290" y="348"/>
                    </a:lnTo>
                    <a:lnTo>
                      <a:pt x="306" y="327"/>
                    </a:lnTo>
                    <a:lnTo>
                      <a:pt x="323" y="307"/>
                    </a:lnTo>
                    <a:lnTo>
                      <a:pt x="342" y="289"/>
                    </a:lnTo>
                    <a:lnTo>
                      <a:pt x="365" y="273"/>
                    </a:lnTo>
                    <a:lnTo>
                      <a:pt x="390" y="260"/>
                    </a:lnTo>
                    <a:lnTo>
                      <a:pt x="416" y="248"/>
                    </a:lnTo>
                    <a:lnTo>
                      <a:pt x="446" y="239"/>
                    </a:lnTo>
                    <a:lnTo>
                      <a:pt x="478" y="234"/>
                    </a:lnTo>
                    <a:close/>
                    <a:moveTo>
                      <a:pt x="1" y="549"/>
                    </a:moveTo>
                    <a:lnTo>
                      <a:pt x="2" y="576"/>
                    </a:lnTo>
                    <a:lnTo>
                      <a:pt x="5" y="603"/>
                    </a:lnTo>
                    <a:lnTo>
                      <a:pt x="10" y="629"/>
                    </a:lnTo>
                    <a:lnTo>
                      <a:pt x="16" y="655"/>
                    </a:lnTo>
                    <a:lnTo>
                      <a:pt x="22" y="679"/>
                    </a:lnTo>
                    <a:lnTo>
                      <a:pt x="29" y="704"/>
                    </a:lnTo>
                    <a:lnTo>
                      <a:pt x="38" y="727"/>
                    </a:lnTo>
                    <a:lnTo>
                      <a:pt x="49" y="750"/>
                    </a:lnTo>
                    <a:lnTo>
                      <a:pt x="60" y="772"/>
                    </a:lnTo>
                    <a:lnTo>
                      <a:pt x="72" y="793"/>
                    </a:lnTo>
                    <a:lnTo>
                      <a:pt x="85" y="815"/>
                    </a:lnTo>
                    <a:lnTo>
                      <a:pt x="100" y="834"/>
                    </a:lnTo>
                    <a:lnTo>
                      <a:pt x="114" y="853"/>
                    </a:lnTo>
                    <a:lnTo>
                      <a:pt x="130" y="873"/>
                    </a:lnTo>
                    <a:lnTo>
                      <a:pt x="147" y="890"/>
                    </a:lnTo>
                    <a:lnTo>
                      <a:pt x="164" y="907"/>
                    </a:lnTo>
                    <a:lnTo>
                      <a:pt x="182" y="923"/>
                    </a:lnTo>
                    <a:lnTo>
                      <a:pt x="202" y="937"/>
                    </a:lnTo>
                    <a:lnTo>
                      <a:pt x="222" y="951"/>
                    </a:lnTo>
                    <a:lnTo>
                      <a:pt x="243" y="965"/>
                    </a:lnTo>
                    <a:lnTo>
                      <a:pt x="264" y="976"/>
                    </a:lnTo>
                    <a:lnTo>
                      <a:pt x="287" y="987"/>
                    </a:lnTo>
                    <a:lnTo>
                      <a:pt x="310" y="998"/>
                    </a:lnTo>
                    <a:lnTo>
                      <a:pt x="332" y="1005"/>
                    </a:lnTo>
                    <a:lnTo>
                      <a:pt x="356" y="1013"/>
                    </a:lnTo>
                    <a:lnTo>
                      <a:pt x="381" y="1020"/>
                    </a:lnTo>
                    <a:lnTo>
                      <a:pt x="406" y="1025"/>
                    </a:lnTo>
                    <a:lnTo>
                      <a:pt x="431" y="1029"/>
                    </a:lnTo>
                    <a:lnTo>
                      <a:pt x="457" y="1032"/>
                    </a:lnTo>
                    <a:lnTo>
                      <a:pt x="483" y="1033"/>
                    </a:lnTo>
                    <a:lnTo>
                      <a:pt x="510" y="1034"/>
                    </a:lnTo>
                    <a:lnTo>
                      <a:pt x="537" y="1033"/>
                    </a:lnTo>
                    <a:lnTo>
                      <a:pt x="564" y="1029"/>
                    </a:lnTo>
                    <a:lnTo>
                      <a:pt x="590" y="1026"/>
                    </a:lnTo>
                    <a:lnTo>
                      <a:pt x="615" y="1021"/>
                    </a:lnTo>
                    <a:lnTo>
                      <a:pt x="640" y="1015"/>
                    </a:lnTo>
                    <a:lnTo>
                      <a:pt x="665" y="1008"/>
                    </a:lnTo>
                    <a:lnTo>
                      <a:pt x="689" y="999"/>
                    </a:lnTo>
                    <a:lnTo>
                      <a:pt x="711" y="988"/>
                    </a:lnTo>
                    <a:lnTo>
                      <a:pt x="734" y="978"/>
                    </a:lnTo>
                    <a:lnTo>
                      <a:pt x="756" y="967"/>
                    </a:lnTo>
                    <a:lnTo>
                      <a:pt x="777" y="953"/>
                    </a:lnTo>
                    <a:lnTo>
                      <a:pt x="798" y="940"/>
                    </a:lnTo>
                    <a:lnTo>
                      <a:pt x="817" y="925"/>
                    </a:lnTo>
                    <a:lnTo>
                      <a:pt x="836" y="909"/>
                    </a:lnTo>
                    <a:lnTo>
                      <a:pt x="854" y="893"/>
                    </a:lnTo>
                    <a:lnTo>
                      <a:pt x="871" y="875"/>
                    </a:lnTo>
                    <a:lnTo>
                      <a:pt x="887" y="857"/>
                    </a:lnTo>
                    <a:lnTo>
                      <a:pt x="903" y="837"/>
                    </a:lnTo>
                    <a:lnTo>
                      <a:pt x="918" y="818"/>
                    </a:lnTo>
                    <a:lnTo>
                      <a:pt x="931" y="798"/>
                    </a:lnTo>
                    <a:lnTo>
                      <a:pt x="944" y="776"/>
                    </a:lnTo>
                    <a:lnTo>
                      <a:pt x="955" y="755"/>
                    </a:lnTo>
                    <a:lnTo>
                      <a:pt x="966" y="733"/>
                    </a:lnTo>
                    <a:lnTo>
                      <a:pt x="976" y="709"/>
                    </a:lnTo>
                    <a:lnTo>
                      <a:pt x="984" y="687"/>
                    </a:lnTo>
                    <a:lnTo>
                      <a:pt x="992" y="663"/>
                    </a:lnTo>
                    <a:lnTo>
                      <a:pt x="997" y="638"/>
                    </a:lnTo>
                    <a:lnTo>
                      <a:pt x="1003" y="613"/>
                    </a:lnTo>
                    <a:lnTo>
                      <a:pt x="1006" y="588"/>
                    </a:lnTo>
                    <a:lnTo>
                      <a:pt x="1009" y="562"/>
                    </a:lnTo>
                    <a:lnTo>
                      <a:pt x="1011" y="537"/>
                    </a:lnTo>
                    <a:lnTo>
                      <a:pt x="1011" y="509"/>
                    </a:lnTo>
                    <a:lnTo>
                      <a:pt x="1010" y="483"/>
                    </a:lnTo>
                    <a:lnTo>
                      <a:pt x="1008" y="457"/>
                    </a:lnTo>
                    <a:lnTo>
                      <a:pt x="1003" y="431"/>
                    </a:lnTo>
                    <a:lnTo>
                      <a:pt x="998" y="405"/>
                    </a:lnTo>
                    <a:lnTo>
                      <a:pt x="993" y="380"/>
                    </a:lnTo>
                    <a:lnTo>
                      <a:pt x="986" y="355"/>
                    </a:lnTo>
                    <a:lnTo>
                      <a:pt x="977" y="331"/>
                    </a:lnTo>
                    <a:lnTo>
                      <a:pt x="968" y="309"/>
                    </a:lnTo>
                    <a:lnTo>
                      <a:pt x="958" y="286"/>
                    </a:lnTo>
                    <a:lnTo>
                      <a:pt x="946" y="263"/>
                    </a:lnTo>
                    <a:lnTo>
                      <a:pt x="934" y="242"/>
                    </a:lnTo>
                    <a:lnTo>
                      <a:pt x="921" y="221"/>
                    </a:lnTo>
                    <a:lnTo>
                      <a:pt x="907" y="201"/>
                    </a:lnTo>
                    <a:lnTo>
                      <a:pt x="892" y="181"/>
                    </a:lnTo>
                    <a:lnTo>
                      <a:pt x="876" y="163"/>
                    </a:lnTo>
                    <a:lnTo>
                      <a:pt x="859" y="146"/>
                    </a:lnTo>
                    <a:lnTo>
                      <a:pt x="841" y="129"/>
                    </a:lnTo>
                    <a:lnTo>
                      <a:pt x="823" y="113"/>
                    </a:lnTo>
                    <a:lnTo>
                      <a:pt x="803" y="99"/>
                    </a:lnTo>
                    <a:lnTo>
                      <a:pt x="783" y="84"/>
                    </a:lnTo>
                    <a:lnTo>
                      <a:pt x="762" y="71"/>
                    </a:lnTo>
                    <a:lnTo>
                      <a:pt x="741" y="59"/>
                    </a:lnTo>
                    <a:lnTo>
                      <a:pt x="719" y="49"/>
                    </a:lnTo>
                    <a:lnTo>
                      <a:pt x="697" y="38"/>
                    </a:lnTo>
                    <a:lnTo>
                      <a:pt x="674" y="29"/>
                    </a:lnTo>
                    <a:lnTo>
                      <a:pt x="650" y="21"/>
                    </a:lnTo>
                    <a:lnTo>
                      <a:pt x="625" y="15"/>
                    </a:lnTo>
                    <a:lnTo>
                      <a:pt x="601" y="10"/>
                    </a:lnTo>
                    <a:lnTo>
                      <a:pt x="575" y="6"/>
                    </a:lnTo>
                    <a:lnTo>
                      <a:pt x="550" y="2"/>
                    </a:lnTo>
                    <a:lnTo>
                      <a:pt x="524" y="1"/>
                    </a:lnTo>
                    <a:lnTo>
                      <a:pt x="497" y="0"/>
                    </a:lnTo>
                    <a:lnTo>
                      <a:pt x="471" y="1"/>
                    </a:lnTo>
                    <a:lnTo>
                      <a:pt x="442" y="3"/>
                    </a:lnTo>
                    <a:lnTo>
                      <a:pt x="416" y="7"/>
                    </a:lnTo>
                    <a:lnTo>
                      <a:pt x="389" y="11"/>
                    </a:lnTo>
                    <a:lnTo>
                      <a:pt x="364" y="18"/>
                    </a:lnTo>
                    <a:lnTo>
                      <a:pt x="339" y="25"/>
                    </a:lnTo>
                    <a:lnTo>
                      <a:pt x="315" y="33"/>
                    </a:lnTo>
                    <a:lnTo>
                      <a:pt x="291" y="43"/>
                    </a:lnTo>
                    <a:lnTo>
                      <a:pt x="269" y="53"/>
                    </a:lnTo>
                    <a:lnTo>
                      <a:pt x="247" y="65"/>
                    </a:lnTo>
                    <a:lnTo>
                      <a:pt x="227" y="77"/>
                    </a:lnTo>
                    <a:lnTo>
                      <a:pt x="206" y="91"/>
                    </a:lnTo>
                    <a:lnTo>
                      <a:pt x="187" y="105"/>
                    </a:lnTo>
                    <a:lnTo>
                      <a:pt x="169" y="121"/>
                    </a:lnTo>
                    <a:lnTo>
                      <a:pt x="151" y="137"/>
                    </a:lnTo>
                    <a:lnTo>
                      <a:pt x="135" y="154"/>
                    </a:lnTo>
                    <a:lnTo>
                      <a:pt x="119" y="172"/>
                    </a:lnTo>
                    <a:lnTo>
                      <a:pt x="104" y="192"/>
                    </a:lnTo>
                    <a:lnTo>
                      <a:pt x="89" y="211"/>
                    </a:lnTo>
                    <a:lnTo>
                      <a:pt x="77" y="231"/>
                    </a:lnTo>
                    <a:lnTo>
                      <a:pt x="64" y="253"/>
                    </a:lnTo>
                    <a:lnTo>
                      <a:pt x="54" y="275"/>
                    </a:lnTo>
                    <a:lnTo>
                      <a:pt x="44" y="297"/>
                    </a:lnTo>
                    <a:lnTo>
                      <a:pt x="35" y="320"/>
                    </a:lnTo>
                    <a:lnTo>
                      <a:pt x="27" y="344"/>
                    </a:lnTo>
                    <a:lnTo>
                      <a:pt x="19" y="368"/>
                    </a:lnTo>
                    <a:lnTo>
                      <a:pt x="13" y="393"/>
                    </a:lnTo>
                    <a:lnTo>
                      <a:pt x="9" y="418"/>
                    </a:lnTo>
                    <a:lnTo>
                      <a:pt x="4" y="444"/>
                    </a:lnTo>
                    <a:lnTo>
                      <a:pt x="2" y="470"/>
                    </a:lnTo>
                    <a:lnTo>
                      <a:pt x="0" y="496"/>
                    </a:lnTo>
                    <a:lnTo>
                      <a:pt x="0" y="522"/>
                    </a:lnTo>
                    <a:lnTo>
                      <a:pt x="1" y="549"/>
                    </a:lnTo>
                    <a:close/>
                  </a:path>
                </a:pathLst>
              </a:custGeom>
              <a:solidFill>
                <a:srgbClr val="06060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" name="Freeform 126"/>
              <p:cNvSpPr>
                <a:spLocks noEditPoints="1"/>
              </p:cNvSpPr>
              <p:nvPr userDrawn="1"/>
            </p:nvSpPr>
            <p:spPr bwMode="auto">
              <a:xfrm>
                <a:off x="-3529013" y="3230563"/>
                <a:ext cx="203200" cy="201613"/>
              </a:xfrm>
              <a:custGeom>
                <a:avLst/>
                <a:gdLst/>
                <a:ahLst/>
                <a:cxnLst>
                  <a:cxn ang="0">
                    <a:pos x="649" y="578"/>
                  </a:cxn>
                  <a:cxn ang="0">
                    <a:pos x="523" y="242"/>
                  </a:cxn>
                  <a:cxn ang="0">
                    <a:pos x="36" y="1014"/>
                  </a:cxn>
                  <a:cxn ang="0">
                    <a:pos x="109" y="1014"/>
                  </a:cxn>
                  <a:cxn ang="0">
                    <a:pos x="162" y="1016"/>
                  </a:cxn>
                  <a:cxn ang="0">
                    <a:pos x="192" y="1014"/>
                  </a:cxn>
                  <a:cxn ang="0">
                    <a:pos x="211" y="1012"/>
                  </a:cxn>
                  <a:cxn ang="0">
                    <a:pos x="224" y="1008"/>
                  </a:cxn>
                  <a:cxn ang="0">
                    <a:pos x="236" y="1001"/>
                  </a:cxn>
                  <a:cxn ang="0">
                    <a:pos x="247" y="991"/>
                  </a:cxn>
                  <a:cxn ang="0">
                    <a:pos x="260" y="975"/>
                  </a:cxn>
                  <a:cxn ang="0">
                    <a:pos x="272" y="953"/>
                  </a:cxn>
                  <a:cxn ang="0">
                    <a:pos x="289" y="916"/>
                  </a:cxn>
                  <a:cxn ang="0">
                    <a:pos x="308" y="862"/>
                  </a:cxn>
                  <a:cxn ang="0">
                    <a:pos x="326" y="810"/>
                  </a:cxn>
                  <a:cxn ang="0">
                    <a:pos x="709" y="786"/>
                  </a:cxn>
                  <a:cxn ang="0">
                    <a:pos x="1029" y="1014"/>
                  </a:cxn>
                  <a:cxn ang="0">
                    <a:pos x="1020" y="976"/>
                  </a:cxn>
                  <a:cxn ang="0">
                    <a:pos x="1008" y="932"/>
                  </a:cxn>
                  <a:cxn ang="0">
                    <a:pos x="979" y="849"/>
                  </a:cxn>
                  <a:cxn ang="0">
                    <a:pos x="817" y="338"/>
                  </a:cxn>
                  <a:cxn ang="0">
                    <a:pos x="793" y="257"/>
                  </a:cxn>
                  <a:cxn ang="0">
                    <a:pos x="767" y="177"/>
                  </a:cxn>
                  <a:cxn ang="0">
                    <a:pos x="741" y="97"/>
                  </a:cxn>
                  <a:cxn ang="0">
                    <a:pos x="723" y="50"/>
                  </a:cxn>
                  <a:cxn ang="0">
                    <a:pos x="710" y="30"/>
                  </a:cxn>
                  <a:cxn ang="0">
                    <a:pos x="695" y="17"/>
                  </a:cxn>
                  <a:cxn ang="0">
                    <a:pos x="678" y="9"/>
                  </a:cxn>
                  <a:cxn ang="0">
                    <a:pos x="658" y="3"/>
                  </a:cxn>
                  <a:cxn ang="0">
                    <a:pos x="638" y="1"/>
                  </a:cxn>
                  <a:cxn ang="0">
                    <a:pos x="605" y="0"/>
                  </a:cxn>
                  <a:cxn ang="0">
                    <a:pos x="556" y="0"/>
                  </a:cxn>
                  <a:cxn ang="0">
                    <a:pos x="504" y="0"/>
                  </a:cxn>
                  <a:cxn ang="0">
                    <a:pos x="452" y="0"/>
                  </a:cxn>
                  <a:cxn ang="0">
                    <a:pos x="401" y="0"/>
                  </a:cxn>
                  <a:cxn ang="0">
                    <a:pos x="370" y="10"/>
                  </a:cxn>
                  <a:cxn ang="0">
                    <a:pos x="352" y="51"/>
                  </a:cxn>
                  <a:cxn ang="0">
                    <a:pos x="312" y="154"/>
                  </a:cxn>
                  <a:cxn ang="0">
                    <a:pos x="250" y="323"/>
                  </a:cxn>
                  <a:cxn ang="0">
                    <a:pos x="200" y="466"/>
                  </a:cxn>
                  <a:cxn ang="0">
                    <a:pos x="173" y="542"/>
                  </a:cxn>
                  <a:cxn ang="0">
                    <a:pos x="120" y="682"/>
                  </a:cxn>
                  <a:cxn ang="0">
                    <a:pos x="58" y="851"/>
                  </a:cxn>
                  <a:cxn ang="0">
                    <a:pos x="10" y="984"/>
                  </a:cxn>
                </a:cxnLst>
                <a:rect l="0" t="0" r="r" b="b"/>
                <a:pathLst>
                  <a:path w="1029" h="1016">
                    <a:moveTo>
                      <a:pt x="523" y="242"/>
                    </a:moveTo>
                    <a:lnTo>
                      <a:pt x="649" y="578"/>
                    </a:lnTo>
                    <a:lnTo>
                      <a:pt x="399" y="575"/>
                    </a:lnTo>
                    <a:lnTo>
                      <a:pt x="523" y="242"/>
                    </a:lnTo>
                    <a:close/>
                    <a:moveTo>
                      <a:pt x="0" y="1016"/>
                    </a:moveTo>
                    <a:lnTo>
                      <a:pt x="36" y="1014"/>
                    </a:lnTo>
                    <a:lnTo>
                      <a:pt x="73" y="1014"/>
                    </a:lnTo>
                    <a:lnTo>
                      <a:pt x="109" y="1014"/>
                    </a:lnTo>
                    <a:lnTo>
                      <a:pt x="145" y="1014"/>
                    </a:lnTo>
                    <a:lnTo>
                      <a:pt x="162" y="1016"/>
                    </a:lnTo>
                    <a:lnTo>
                      <a:pt x="177" y="1016"/>
                    </a:lnTo>
                    <a:lnTo>
                      <a:pt x="192" y="1014"/>
                    </a:lnTo>
                    <a:lnTo>
                      <a:pt x="205" y="1013"/>
                    </a:lnTo>
                    <a:lnTo>
                      <a:pt x="211" y="1012"/>
                    </a:lnTo>
                    <a:lnTo>
                      <a:pt x="218" y="1010"/>
                    </a:lnTo>
                    <a:lnTo>
                      <a:pt x="224" y="1008"/>
                    </a:lnTo>
                    <a:lnTo>
                      <a:pt x="230" y="1004"/>
                    </a:lnTo>
                    <a:lnTo>
                      <a:pt x="236" y="1001"/>
                    </a:lnTo>
                    <a:lnTo>
                      <a:pt x="242" y="995"/>
                    </a:lnTo>
                    <a:lnTo>
                      <a:pt x="247" y="991"/>
                    </a:lnTo>
                    <a:lnTo>
                      <a:pt x="253" y="984"/>
                    </a:lnTo>
                    <a:lnTo>
                      <a:pt x="260" y="975"/>
                    </a:lnTo>
                    <a:lnTo>
                      <a:pt x="267" y="963"/>
                    </a:lnTo>
                    <a:lnTo>
                      <a:pt x="272" y="953"/>
                    </a:lnTo>
                    <a:lnTo>
                      <a:pt x="278" y="941"/>
                    </a:lnTo>
                    <a:lnTo>
                      <a:pt x="289" y="916"/>
                    </a:lnTo>
                    <a:lnTo>
                      <a:pt x="298" y="890"/>
                    </a:lnTo>
                    <a:lnTo>
                      <a:pt x="308" y="862"/>
                    </a:lnTo>
                    <a:lnTo>
                      <a:pt x="317" y="836"/>
                    </a:lnTo>
                    <a:lnTo>
                      <a:pt x="326" y="810"/>
                    </a:lnTo>
                    <a:lnTo>
                      <a:pt x="335" y="786"/>
                    </a:lnTo>
                    <a:lnTo>
                      <a:pt x="709" y="786"/>
                    </a:lnTo>
                    <a:lnTo>
                      <a:pt x="784" y="1014"/>
                    </a:lnTo>
                    <a:lnTo>
                      <a:pt x="1029" y="1014"/>
                    </a:lnTo>
                    <a:lnTo>
                      <a:pt x="1026" y="996"/>
                    </a:lnTo>
                    <a:lnTo>
                      <a:pt x="1020" y="976"/>
                    </a:lnTo>
                    <a:lnTo>
                      <a:pt x="1015" y="954"/>
                    </a:lnTo>
                    <a:lnTo>
                      <a:pt x="1008" y="932"/>
                    </a:lnTo>
                    <a:lnTo>
                      <a:pt x="993" y="888"/>
                    </a:lnTo>
                    <a:lnTo>
                      <a:pt x="979" y="849"/>
                    </a:lnTo>
                    <a:lnTo>
                      <a:pt x="828" y="375"/>
                    </a:lnTo>
                    <a:lnTo>
                      <a:pt x="817" y="338"/>
                    </a:lnTo>
                    <a:lnTo>
                      <a:pt x="806" y="298"/>
                    </a:lnTo>
                    <a:lnTo>
                      <a:pt x="793" y="257"/>
                    </a:lnTo>
                    <a:lnTo>
                      <a:pt x="781" y="217"/>
                    </a:lnTo>
                    <a:lnTo>
                      <a:pt x="767" y="177"/>
                    </a:lnTo>
                    <a:lnTo>
                      <a:pt x="755" y="136"/>
                    </a:lnTo>
                    <a:lnTo>
                      <a:pt x="741" y="97"/>
                    </a:lnTo>
                    <a:lnTo>
                      <a:pt x="727" y="61"/>
                    </a:lnTo>
                    <a:lnTo>
                      <a:pt x="723" y="50"/>
                    </a:lnTo>
                    <a:lnTo>
                      <a:pt x="716" y="40"/>
                    </a:lnTo>
                    <a:lnTo>
                      <a:pt x="710" y="30"/>
                    </a:lnTo>
                    <a:lnTo>
                      <a:pt x="702" y="24"/>
                    </a:lnTo>
                    <a:lnTo>
                      <a:pt x="695" y="17"/>
                    </a:lnTo>
                    <a:lnTo>
                      <a:pt x="687" y="12"/>
                    </a:lnTo>
                    <a:lnTo>
                      <a:pt x="678" y="9"/>
                    </a:lnTo>
                    <a:lnTo>
                      <a:pt x="668" y="5"/>
                    </a:lnTo>
                    <a:lnTo>
                      <a:pt x="658" y="3"/>
                    </a:lnTo>
                    <a:lnTo>
                      <a:pt x="648" y="2"/>
                    </a:lnTo>
                    <a:lnTo>
                      <a:pt x="638" y="1"/>
                    </a:lnTo>
                    <a:lnTo>
                      <a:pt x="628" y="0"/>
                    </a:lnTo>
                    <a:lnTo>
                      <a:pt x="605" y="0"/>
                    </a:lnTo>
                    <a:lnTo>
                      <a:pt x="582" y="0"/>
                    </a:lnTo>
                    <a:lnTo>
                      <a:pt x="556" y="0"/>
                    </a:lnTo>
                    <a:lnTo>
                      <a:pt x="530" y="0"/>
                    </a:lnTo>
                    <a:lnTo>
                      <a:pt x="504" y="0"/>
                    </a:lnTo>
                    <a:lnTo>
                      <a:pt x="478" y="0"/>
                    </a:lnTo>
                    <a:lnTo>
                      <a:pt x="452" y="0"/>
                    </a:lnTo>
                    <a:lnTo>
                      <a:pt x="426" y="0"/>
                    </a:lnTo>
                    <a:lnTo>
                      <a:pt x="401" y="0"/>
                    </a:lnTo>
                    <a:lnTo>
                      <a:pt x="375" y="1"/>
                    </a:lnTo>
                    <a:lnTo>
                      <a:pt x="370" y="10"/>
                    </a:lnTo>
                    <a:lnTo>
                      <a:pt x="362" y="27"/>
                    </a:lnTo>
                    <a:lnTo>
                      <a:pt x="352" y="51"/>
                    </a:lnTo>
                    <a:lnTo>
                      <a:pt x="340" y="80"/>
                    </a:lnTo>
                    <a:lnTo>
                      <a:pt x="312" y="154"/>
                    </a:lnTo>
                    <a:lnTo>
                      <a:pt x="281" y="238"/>
                    </a:lnTo>
                    <a:lnTo>
                      <a:pt x="250" y="323"/>
                    </a:lnTo>
                    <a:lnTo>
                      <a:pt x="222" y="403"/>
                    </a:lnTo>
                    <a:lnTo>
                      <a:pt x="200" y="466"/>
                    </a:lnTo>
                    <a:lnTo>
                      <a:pt x="186" y="505"/>
                    </a:lnTo>
                    <a:lnTo>
                      <a:pt x="173" y="542"/>
                    </a:lnTo>
                    <a:lnTo>
                      <a:pt x="150" y="604"/>
                    </a:lnTo>
                    <a:lnTo>
                      <a:pt x="120" y="682"/>
                    </a:lnTo>
                    <a:lnTo>
                      <a:pt x="89" y="767"/>
                    </a:lnTo>
                    <a:lnTo>
                      <a:pt x="58" y="851"/>
                    </a:lnTo>
                    <a:lnTo>
                      <a:pt x="31" y="927"/>
                    </a:lnTo>
                    <a:lnTo>
                      <a:pt x="10" y="984"/>
                    </a:lnTo>
                    <a:lnTo>
                      <a:pt x="0" y="1016"/>
                    </a:lnTo>
                    <a:close/>
                  </a:path>
                </a:pathLst>
              </a:custGeom>
              <a:solidFill>
                <a:srgbClr val="06060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" name="Freeform 127"/>
              <p:cNvSpPr>
                <a:spLocks/>
              </p:cNvSpPr>
              <p:nvPr userDrawn="1"/>
            </p:nvSpPr>
            <p:spPr bwMode="auto">
              <a:xfrm>
                <a:off x="-2525713" y="3230563"/>
                <a:ext cx="141288" cy="201613"/>
              </a:xfrm>
              <a:custGeom>
                <a:avLst/>
                <a:gdLst/>
                <a:ahLst/>
                <a:cxnLst>
                  <a:cxn ang="0">
                    <a:pos x="263" y="614"/>
                  </a:cxn>
                  <a:cxn ang="0">
                    <a:pos x="296" y="611"/>
                  </a:cxn>
                  <a:cxn ang="0">
                    <a:pos x="375" y="608"/>
                  </a:cxn>
                  <a:cxn ang="0">
                    <a:pos x="503" y="610"/>
                  </a:cxn>
                  <a:cxn ang="0">
                    <a:pos x="602" y="611"/>
                  </a:cxn>
                  <a:cxn ang="0">
                    <a:pos x="622" y="383"/>
                  </a:cxn>
                  <a:cxn ang="0">
                    <a:pos x="577" y="381"/>
                  </a:cxn>
                  <a:cxn ang="0">
                    <a:pos x="529" y="381"/>
                  </a:cxn>
                  <a:cxn ang="0">
                    <a:pos x="481" y="381"/>
                  </a:cxn>
                  <a:cxn ang="0">
                    <a:pos x="435" y="383"/>
                  </a:cxn>
                  <a:cxn ang="0">
                    <a:pos x="399" y="384"/>
                  </a:cxn>
                  <a:cxn ang="0">
                    <a:pos x="340" y="384"/>
                  </a:cxn>
                  <a:cxn ang="0">
                    <a:pos x="284" y="383"/>
                  </a:cxn>
                  <a:cxn ang="0">
                    <a:pos x="266" y="380"/>
                  </a:cxn>
                  <a:cxn ang="0">
                    <a:pos x="257" y="377"/>
                  </a:cxn>
                  <a:cxn ang="0">
                    <a:pos x="299" y="233"/>
                  </a:cxn>
                  <a:cxn ang="0">
                    <a:pos x="384" y="233"/>
                  </a:cxn>
                  <a:cxn ang="0">
                    <a:pos x="470" y="234"/>
                  </a:cxn>
                  <a:cxn ang="0">
                    <a:pos x="555" y="234"/>
                  </a:cxn>
                  <a:cxn ang="0">
                    <a:pos x="610" y="233"/>
                  </a:cxn>
                  <a:cxn ang="0">
                    <a:pos x="633" y="229"/>
                  </a:cxn>
                  <a:cxn ang="0">
                    <a:pos x="652" y="224"/>
                  </a:cxn>
                  <a:cxn ang="0">
                    <a:pos x="667" y="216"/>
                  </a:cxn>
                  <a:cxn ang="0">
                    <a:pos x="679" y="205"/>
                  </a:cxn>
                  <a:cxn ang="0">
                    <a:pos x="689" y="194"/>
                  </a:cxn>
                  <a:cxn ang="0">
                    <a:pos x="696" y="181"/>
                  </a:cxn>
                  <a:cxn ang="0">
                    <a:pos x="702" y="165"/>
                  </a:cxn>
                  <a:cxn ang="0">
                    <a:pos x="705" y="140"/>
                  </a:cxn>
                  <a:cxn ang="0">
                    <a:pos x="706" y="102"/>
                  </a:cxn>
                  <a:cxn ang="0">
                    <a:pos x="704" y="42"/>
                  </a:cxn>
                  <a:cxn ang="0">
                    <a:pos x="0" y="2"/>
                  </a:cxn>
                  <a:cxn ang="0">
                    <a:pos x="21" y="1014"/>
                  </a:cxn>
                  <a:cxn ang="0">
                    <a:pos x="79" y="1016"/>
                  </a:cxn>
                  <a:cxn ang="0">
                    <a:pos x="147" y="1015"/>
                  </a:cxn>
                  <a:cxn ang="0">
                    <a:pos x="208" y="1014"/>
                  </a:cxn>
                  <a:cxn ang="0">
                    <a:pos x="382" y="1014"/>
                  </a:cxn>
                  <a:cxn ang="0">
                    <a:pos x="544" y="1015"/>
                  </a:cxn>
                  <a:cxn ang="0">
                    <a:pos x="600" y="1011"/>
                  </a:cxn>
                  <a:cxn ang="0">
                    <a:pos x="629" y="1006"/>
                  </a:cxn>
                  <a:cxn ang="0">
                    <a:pos x="653" y="998"/>
                  </a:cxn>
                  <a:cxn ang="0">
                    <a:pos x="671" y="986"/>
                  </a:cxn>
                  <a:cxn ang="0">
                    <a:pos x="685" y="970"/>
                  </a:cxn>
                  <a:cxn ang="0">
                    <a:pos x="695" y="950"/>
                  </a:cxn>
                  <a:cxn ang="0">
                    <a:pos x="701" y="924"/>
                  </a:cxn>
                  <a:cxn ang="0">
                    <a:pos x="704" y="892"/>
                  </a:cxn>
                  <a:cxn ang="0">
                    <a:pos x="704" y="832"/>
                  </a:cxn>
                  <a:cxn ang="0">
                    <a:pos x="256" y="784"/>
                  </a:cxn>
                </a:cxnLst>
                <a:rect l="0" t="0" r="r" b="b"/>
                <a:pathLst>
                  <a:path w="706" h="1016">
                    <a:moveTo>
                      <a:pt x="256" y="616"/>
                    </a:moveTo>
                    <a:lnTo>
                      <a:pt x="263" y="614"/>
                    </a:lnTo>
                    <a:lnTo>
                      <a:pt x="276" y="612"/>
                    </a:lnTo>
                    <a:lnTo>
                      <a:pt x="296" y="611"/>
                    </a:lnTo>
                    <a:lnTo>
                      <a:pt x="318" y="610"/>
                    </a:lnTo>
                    <a:lnTo>
                      <a:pt x="375" y="608"/>
                    </a:lnTo>
                    <a:lnTo>
                      <a:pt x="440" y="608"/>
                    </a:lnTo>
                    <a:lnTo>
                      <a:pt x="503" y="610"/>
                    </a:lnTo>
                    <a:lnTo>
                      <a:pt x="560" y="610"/>
                    </a:lnTo>
                    <a:lnTo>
                      <a:pt x="602" y="611"/>
                    </a:lnTo>
                    <a:lnTo>
                      <a:pt x="622" y="611"/>
                    </a:lnTo>
                    <a:lnTo>
                      <a:pt x="622" y="383"/>
                    </a:lnTo>
                    <a:lnTo>
                      <a:pt x="600" y="381"/>
                    </a:lnTo>
                    <a:lnTo>
                      <a:pt x="577" y="381"/>
                    </a:lnTo>
                    <a:lnTo>
                      <a:pt x="553" y="380"/>
                    </a:lnTo>
                    <a:lnTo>
                      <a:pt x="529" y="381"/>
                    </a:lnTo>
                    <a:lnTo>
                      <a:pt x="504" y="381"/>
                    </a:lnTo>
                    <a:lnTo>
                      <a:pt x="481" y="381"/>
                    </a:lnTo>
                    <a:lnTo>
                      <a:pt x="458" y="383"/>
                    </a:lnTo>
                    <a:lnTo>
                      <a:pt x="435" y="383"/>
                    </a:lnTo>
                    <a:lnTo>
                      <a:pt x="421" y="383"/>
                    </a:lnTo>
                    <a:lnTo>
                      <a:pt x="399" y="384"/>
                    </a:lnTo>
                    <a:lnTo>
                      <a:pt x="370" y="384"/>
                    </a:lnTo>
                    <a:lnTo>
                      <a:pt x="340" y="384"/>
                    </a:lnTo>
                    <a:lnTo>
                      <a:pt x="310" y="384"/>
                    </a:lnTo>
                    <a:lnTo>
                      <a:pt x="284" y="383"/>
                    </a:lnTo>
                    <a:lnTo>
                      <a:pt x="274" y="381"/>
                    </a:lnTo>
                    <a:lnTo>
                      <a:pt x="266" y="380"/>
                    </a:lnTo>
                    <a:lnTo>
                      <a:pt x="259" y="379"/>
                    </a:lnTo>
                    <a:lnTo>
                      <a:pt x="257" y="377"/>
                    </a:lnTo>
                    <a:lnTo>
                      <a:pt x="257" y="234"/>
                    </a:lnTo>
                    <a:lnTo>
                      <a:pt x="299" y="233"/>
                    </a:lnTo>
                    <a:lnTo>
                      <a:pt x="342" y="233"/>
                    </a:lnTo>
                    <a:lnTo>
                      <a:pt x="384" y="233"/>
                    </a:lnTo>
                    <a:lnTo>
                      <a:pt x="427" y="233"/>
                    </a:lnTo>
                    <a:lnTo>
                      <a:pt x="470" y="234"/>
                    </a:lnTo>
                    <a:lnTo>
                      <a:pt x="512" y="234"/>
                    </a:lnTo>
                    <a:lnTo>
                      <a:pt x="555" y="234"/>
                    </a:lnTo>
                    <a:lnTo>
                      <a:pt x="597" y="233"/>
                    </a:lnTo>
                    <a:lnTo>
                      <a:pt x="610" y="233"/>
                    </a:lnTo>
                    <a:lnTo>
                      <a:pt x="622" y="232"/>
                    </a:lnTo>
                    <a:lnTo>
                      <a:pt x="633" y="229"/>
                    </a:lnTo>
                    <a:lnTo>
                      <a:pt x="643" y="227"/>
                    </a:lnTo>
                    <a:lnTo>
                      <a:pt x="652" y="224"/>
                    </a:lnTo>
                    <a:lnTo>
                      <a:pt x="660" y="220"/>
                    </a:lnTo>
                    <a:lnTo>
                      <a:pt x="667" y="216"/>
                    </a:lnTo>
                    <a:lnTo>
                      <a:pt x="673" y="211"/>
                    </a:lnTo>
                    <a:lnTo>
                      <a:pt x="679" y="205"/>
                    </a:lnTo>
                    <a:lnTo>
                      <a:pt x="685" y="200"/>
                    </a:lnTo>
                    <a:lnTo>
                      <a:pt x="689" y="194"/>
                    </a:lnTo>
                    <a:lnTo>
                      <a:pt x="693" y="187"/>
                    </a:lnTo>
                    <a:lnTo>
                      <a:pt x="696" y="181"/>
                    </a:lnTo>
                    <a:lnTo>
                      <a:pt x="700" y="173"/>
                    </a:lnTo>
                    <a:lnTo>
                      <a:pt x="702" y="165"/>
                    </a:lnTo>
                    <a:lnTo>
                      <a:pt x="703" y="157"/>
                    </a:lnTo>
                    <a:lnTo>
                      <a:pt x="705" y="140"/>
                    </a:lnTo>
                    <a:lnTo>
                      <a:pt x="706" y="122"/>
                    </a:lnTo>
                    <a:lnTo>
                      <a:pt x="706" y="102"/>
                    </a:lnTo>
                    <a:lnTo>
                      <a:pt x="706" y="83"/>
                    </a:lnTo>
                    <a:lnTo>
                      <a:pt x="704" y="42"/>
                    </a:lnTo>
                    <a:lnTo>
                      <a:pt x="704" y="0"/>
                    </a:lnTo>
                    <a:lnTo>
                      <a:pt x="0" y="2"/>
                    </a:lnTo>
                    <a:lnTo>
                      <a:pt x="0" y="1011"/>
                    </a:lnTo>
                    <a:lnTo>
                      <a:pt x="21" y="1014"/>
                    </a:lnTo>
                    <a:lnTo>
                      <a:pt x="48" y="1015"/>
                    </a:lnTo>
                    <a:lnTo>
                      <a:pt x="79" y="1016"/>
                    </a:lnTo>
                    <a:lnTo>
                      <a:pt x="113" y="1016"/>
                    </a:lnTo>
                    <a:lnTo>
                      <a:pt x="147" y="1015"/>
                    </a:lnTo>
                    <a:lnTo>
                      <a:pt x="180" y="1014"/>
                    </a:lnTo>
                    <a:lnTo>
                      <a:pt x="208" y="1014"/>
                    </a:lnTo>
                    <a:lnTo>
                      <a:pt x="232" y="1014"/>
                    </a:lnTo>
                    <a:lnTo>
                      <a:pt x="382" y="1014"/>
                    </a:lnTo>
                    <a:lnTo>
                      <a:pt x="498" y="1015"/>
                    </a:lnTo>
                    <a:lnTo>
                      <a:pt x="544" y="1015"/>
                    </a:lnTo>
                    <a:lnTo>
                      <a:pt x="583" y="1012"/>
                    </a:lnTo>
                    <a:lnTo>
                      <a:pt x="600" y="1011"/>
                    </a:lnTo>
                    <a:lnTo>
                      <a:pt x="616" y="1009"/>
                    </a:lnTo>
                    <a:lnTo>
                      <a:pt x="629" y="1006"/>
                    </a:lnTo>
                    <a:lnTo>
                      <a:pt x="642" y="1002"/>
                    </a:lnTo>
                    <a:lnTo>
                      <a:pt x="653" y="998"/>
                    </a:lnTo>
                    <a:lnTo>
                      <a:pt x="662" y="992"/>
                    </a:lnTo>
                    <a:lnTo>
                      <a:pt x="671" y="986"/>
                    </a:lnTo>
                    <a:lnTo>
                      <a:pt x="679" y="978"/>
                    </a:lnTo>
                    <a:lnTo>
                      <a:pt x="685" y="970"/>
                    </a:lnTo>
                    <a:lnTo>
                      <a:pt x="690" y="960"/>
                    </a:lnTo>
                    <a:lnTo>
                      <a:pt x="695" y="950"/>
                    </a:lnTo>
                    <a:lnTo>
                      <a:pt x="698" y="938"/>
                    </a:lnTo>
                    <a:lnTo>
                      <a:pt x="701" y="924"/>
                    </a:lnTo>
                    <a:lnTo>
                      <a:pt x="703" y="909"/>
                    </a:lnTo>
                    <a:lnTo>
                      <a:pt x="704" y="892"/>
                    </a:lnTo>
                    <a:lnTo>
                      <a:pt x="705" y="874"/>
                    </a:lnTo>
                    <a:lnTo>
                      <a:pt x="704" y="832"/>
                    </a:lnTo>
                    <a:lnTo>
                      <a:pt x="703" y="783"/>
                    </a:lnTo>
                    <a:lnTo>
                      <a:pt x="256" y="784"/>
                    </a:lnTo>
                    <a:lnTo>
                      <a:pt x="256" y="616"/>
                    </a:lnTo>
                    <a:close/>
                  </a:path>
                </a:pathLst>
              </a:custGeom>
              <a:solidFill>
                <a:srgbClr val="06060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" name="Freeform 128"/>
              <p:cNvSpPr>
                <a:spLocks/>
              </p:cNvSpPr>
              <p:nvPr userDrawn="1"/>
            </p:nvSpPr>
            <p:spPr bwMode="auto">
              <a:xfrm>
                <a:off x="-2909888" y="3230563"/>
                <a:ext cx="166688" cy="203200"/>
              </a:xfrm>
              <a:custGeom>
                <a:avLst/>
                <a:gdLst/>
                <a:ahLst/>
                <a:cxnLst>
                  <a:cxn ang="0">
                    <a:pos x="33" y="903"/>
                  </a:cxn>
                  <a:cxn ang="0">
                    <a:pos x="96" y="943"/>
                  </a:cxn>
                  <a:cxn ang="0">
                    <a:pos x="218" y="996"/>
                  </a:cxn>
                  <a:cxn ang="0">
                    <a:pos x="358" y="1025"/>
                  </a:cxn>
                  <a:cxn ang="0">
                    <a:pos x="458" y="1026"/>
                  </a:cxn>
                  <a:cxn ang="0">
                    <a:pos x="540" y="1017"/>
                  </a:cxn>
                  <a:cxn ang="0">
                    <a:pos x="617" y="996"/>
                  </a:cxn>
                  <a:cxn ang="0">
                    <a:pos x="688" y="963"/>
                  </a:cxn>
                  <a:cxn ang="0">
                    <a:pos x="750" y="918"/>
                  </a:cxn>
                  <a:cxn ang="0">
                    <a:pos x="799" y="859"/>
                  </a:cxn>
                  <a:cxn ang="0">
                    <a:pos x="830" y="787"/>
                  </a:cxn>
                  <a:cxn ang="0">
                    <a:pos x="841" y="709"/>
                  </a:cxn>
                  <a:cxn ang="0">
                    <a:pos x="827" y="633"/>
                  </a:cxn>
                  <a:cxn ang="0">
                    <a:pos x="789" y="565"/>
                  </a:cxn>
                  <a:cxn ang="0">
                    <a:pos x="736" y="514"/>
                  </a:cxn>
                  <a:cxn ang="0">
                    <a:pos x="677" y="475"/>
                  </a:cxn>
                  <a:cxn ang="0">
                    <a:pos x="565" y="428"/>
                  </a:cxn>
                  <a:cxn ang="0">
                    <a:pos x="443" y="392"/>
                  </a:cxn>
                  <a:cxn ang="0">
                    <a:pos x="359" y="359"/>
                  </a:cxn>
                  <a:cxn ang="0">
                    <a:pos x="317" y="332"/>
                  </a:cxn>
                  <a:cxn ang="0">
                    <a:pos x="296" y="307"/>
                  </a:cxn>
                  <a:cxn ang="0">
                    <a:pos x="291" y="278"/>
                  </a:cxn>
                  <a:cxn ang="0">
                    <a:pos x="305" y="248"/>
                  </a:cxn>
                  <a:cxn ang="0">
                    <a:pos x="333" y="228"/>
                  </a:cxn>
                  <a:cxn ang="0">
                    <a:pos x="404" y="212"/>
                  </a:cxn>
                  <a:cxn ang="0">
                    <a:pos x="498" y="213"/>
                  </a:cxn>
                  <a:cxn ang="0">
                    <a:pos x="576" y="227"/>
                  </a:cxn>
                  <a:cxn ang="0">
                    <a:pos x="645" y="248"/>
                  </a:cxn>
                  <a:cxn ang="0">
                    <a:pos x="693" y="254"/>
                  </a:cxn>
                  <a:cxn ang="0">
                    <a:pos x="727" y="237"/>
                  </a:cxn>
                  <a:cxn ang="0">
                    <a:pos x="760" y="182"/>
                  </a:cxn>
                  <a:cxn ang="0">
                    <a:pos x="787" y="104"/>
                  </a:cxn>
                  <a:cxn ang="0">
                    <a:pos x="685" y="38"/>
                  </a:cxn>
                  <a:cxn ang="0">
                    <a:pos x="602" y="14"/>
                  </a:cxn>
                  <a:cxn ang="0">
                    <a:pos x="458" y="0"/>
                  </a:cxn>
                  <a:cxn ang="0">
                    <a:pos x="303" y="14"/>
                  </a:cxn>
                  <a:cxn ang="0">
                    <a:pos x="181" y="60"/>
                  </a:cxn>
                  <a:cxn ang="0">
                    <a:pos x="93" y="127"/>
                  </a:cxn>
                  <a:cxn ang="0">
                    <a:pos x="38" y="208"/>
                  </a:cxn>
                  <a:cxn ang="0">
                    <a:pos x="20" y="298"/>
                  </a:cxn>
                  <a:cxn ang="0">
                    <a:pos x="36" y="388"/>
                  </a:cxn>
                  <a:cxn ang="0">
                    <a:pos x="88" y="470"/>
                  </a:cxn>
                  <a:cxn ang="0">
                    <a:pos x="169" y="530"/>
                  </a:cxn>
                  <a:cxn ang="0">
                    <a:pos x="252" y="568"/>
                  </a:cxn>
                  <a:cxn ang="0">
                    <a:pos x="391" y="610"/>
                  </a:cxn>
                  <a:cxn ang="0">
                    <a:pos x="476" y="639"/>
                  </a:cxn>
                  <a:cxn ang="0">
                    <a:pos x="538" y="673"/>
                  </a:cxn>
                  <a:cxn ang="0">
                    <a:pos x="572" y="714"/>
                  </a:cxn>
                  <a:cxn ang="0">
                    <a:pos x="575" y="749"/>
                  </a:cxn>
                  <a:cxn ang="0">
                    <a:pos x="553" y="777"/>
                  </a:cxn>
                  <a:cxn ang="0">
                    <a:pos x="513" y="796"/>
                  </a:cxn>
                  <a:cxn ang="0">
                    <a:pos x="455" y="807"/>
                  </a:cxn>
                  <a:cxn ang="0">
                    <a:pos x="384" y="803"/>
                  </a:cxn>
                  <a:cxn ang="0">
                    <a:pos x="306" y="787"/>
                  </a:cxn>
                  <a:cxn ang="0">
                    <a:pos x="223" y="754"/>
                  </a:cxn>
                  <a:cxn ang="0">
                    <a:pos x="159" y="723"/>
                  </a:cxn>
                  <a:cxn ang="0">
                    <a:pos x="126" y="719"/>
                  </a:cxn>
                  <a:cxn ang="0">
                    <a:pos x="94" y="731"/>
                  </a:cxn>
                  <a:cxn ang="0">
                    <a:pos x="61" y="765"/>
                  </a:cxn>
                  <a:cxn ang="0">
                    <a:pos x="21" y="826"/>
                  </a:cxn>
                </a:cxnLst>
                <a:rect l="0" t="0" r="r" b="b"/>
                <a:pathLst>
                  <a:path w="841" h="1027">
                    <a:moveTo>
                      <a:pt x="0" y="872"/>
                    </a:moveTo>
                    <a:lnTo>
                      <a:pt x="9" y="883"/>
                    </a:lnTo>
                    <a:lnTo>
                      <a:pt x="20" y="893"/>
                    </a:lnTo>
                    <a:lnTo>
                      <a:pt x="33" y="903"/>
                    </a:lnTo>
                    <a:lnTo>
                      <a:pt x="46" y="913"/>
                    </a:lnTo>
                    <a:lnTo>
                      <a:pt x="62" y="924"/>
                    </a:lnTo>
                    <a:lnTo>
                      <a:pt x="78" y="934"/>
                    </a:lnTo>
                    <a:lnTo>
                      <a:pt x="96" y="943"/>
                    </a:lnTo>
                    <a:lnTo>
                      <a:pt x="113" y="952"/>
                    </a:lnTo>
                    <a:lnTo>
                      <a:pt x="149" y="970"/>
                    </a:lnTo>
                    <a:lnTo>
                      <a:pt x="185" y="985"/>
                    </a:lnTo>
                    <a:lnTo>
                      <a:pt x="218" y="996"/>
                    </a:lnTo>
                    <a:lnTo>
                      <a:pt x="246" y="1005"/>
                    </a:lnTo>
                    <a:lnTo>
                      <a:pt x="281" y="1013"/>
                    </a:lnTo>
                    <a:lnTo>
                      <a:pt x="319" y="1020"/>
                    </a:lnTo>
                    <a:lnTo>
                      <a:pt x="358" y="1025"/>
                    </a:lnTo>
                    <a:lnTo>
                      <a:pt x="398" y="1027"/>
                    </a:lnTo>
                    <a:lnTo>
                      <a:pt x="418" y="1027"/>
                    </a:lnTo>
                    <a:lnTo>
                      <a:pt x="439" y="1027"/>
                    </a:lnTo>
                    <a:lnTo>
                      <a:pt x="458" y="1026"/>
                    </a:lnTo>
                    <a:lnTo>
                      <a:pt x="479" y="1025"/>
                    </a:lnTo>
                    <a:lnTo>
                      <a:pt x="499" y="1022"/>
                    </a:lnTo>
                    <a:lnTo>
                      <a:pt x="519" y="1020"/>
                    </a:lnTo>
                    <a:lnTo>
                      <a:pt x="540" y="1017"/>
                    </a:lnTo>
                    <a:lnTo>
                      <a:pt x="559" y="1012"/>
                    </a:lnTo>
                    <a:lnTo>
                      <a:pt x="578" y="1008"/>
                    </a:lnTo>
                    <a:lnTo>
                      <a:pt x="598" y="1002"/>
                    </a:lnTo>
                    <a:lnTo>
                      <a:pt x="617" y="996"/>
                    </a:lnTo>
                    <a:lnTo>
                      <a:pt x="635" y="989"/>
                    </a:lnTo>
                    <a:lnTo>
                      <a:pt x="653" y="981"/>
                    </a:lnTo>
                    <a:lnTo>
                      <a:pt x="671" y="972"/>
                    </a:lnTo>
                    <a:lnTo>
                      <a:pt x="688" y="963"/>
                    </a:lnTo>
                    <a:lnTo>
                      <a:pt x="704" y="953"/>
                    </a:lnTo>
                    <a:lnTo>
                      <a:pt x="720" y="943"/>
                    </a:lnTo>
                    <a:lnTo>
                      <a:pt x="735" y="930"/>
                    </a:lnTo>
                    <a:lnTo>
                      <a:pt x="750" y="918"/>
                    </a:lnTo>
                    <a:lnTo>
                      <a:pt x="763" y="904"/>
                    </a:lnTo>
                    <a:lnTo>
                      <a:pt x="776" y="891"/>
                    </a:lnTo>
                    <a:lnTo>
                      <a:pt x="788" y="875"/>
                    </a:lnTo>
                    <a:lnTo>
                      <a:pt x="799" y="859"/>
                    </a:lnTo>
                    <a:lnTo>
                      <a:pt x="809" y="842"/>
                    </a:lnTo>
                    <a:lnTo>
                      <a:pt x="818" y="824"/>
                    </a:lnTo>
                    <a:lnTo>
                      <a:pt x="825" y="806"/>
                    </a:lnTo>
                    <a:lnTo>
                      <a:pt x="830" y="787"/>
                    </a:lnTo>
                    <a:lnTo>
                      <a:pt x="835" y="768"/>
                    </a:lnTo>
                    <a:lnTo>
                      <a:pt x="838" y="749"/>
                    </a:lnTo>
                    <a:lnTo>
                      <a:pt x="841" y="729"/>
                    </a:lnTo>
                    <a:lnTo>
                      <a:pt x="841" y="709"/>
                    </a:lnTo>
                    <a:lnTo>
                      <a:pt x="839" y="690"/>
                    </a:lnTo>
                    <a:lnTo>
                      <a:pt x="837" y="670"/>
                    </a:lnTo>
                    <a:lnTo>
                      <a:pt x="833" y="651"/>
                    </a:lnTo>
                    <a:lnTo>
                      <a:pt x="827" y="633"/>
                    </a:lnTo>
                    <a:lnTo>
                      <a:pt x="820" y="615"/>
                    </a:lnTo>
                    <a:lnTo>
                      <a:pt x="811" y="598"/>
                    </a:lnTo>
                    <a:lnTo>
                      <a:pt x="801" y="581"/>
                    </a:lnTo>
                    <a:lnTo>
                      <a:pt x="789" y="565"/>
                    </a:lnTo>
                    <a:lnTo>
                      <a:pt x="776" y="550"/>
                    </a:lnTo>
                    <a:lnTo>
                      <a:pt x="763" y="538"/>
                    </a:lnTo>
                    <a:lnTo>
                      <a:pt x="750" y="525"/>
                    </a:lnTo>
                    <a:lnTo>
                      <a:pt x="736" y="514"/>
                    </a:lnTo>
                    <a:lnTo>
                      <a:pt x="721" y="502"/>
                    </a:lnTo>
                    <a:lnTo>
                      <a:pt x="708" y="493"/>
                    </a:lnTo>
                    <a:lnTo>
                      <a:pt x="693" y="484"/>
                    </a:lnTo>
                    <a:lnTo>
                      <a:pt x="677" y="475"/>
                    </a:lnTo>
                    <a:lnTo>
                      <a:pt x="662" y="467"/>
                    </a:lnTo>
                    <a:lnTo>
                      <a:pt x="632" y="453"/>
                    </a:lnTo>
                    <a:lnTo>
                      <a:pt x="599" y="439"/>
                    </a:lnTo>
                    <a:lnTo>
                      <a:pt x="565" y="428"/>
                    </a:lnTo>
                    <a:lnTo>
                      <a:pt x="530" y="417"/>
                    </a:lnTo>
                    <a:lnTo>
                      <a:pt x="501" y="409"/>
                    </a:lnTo>
                    <a:lnTo>
                      <a:pt x="465" y="399"/>
                    </a:lnTo>
                    <a:lnTo>
                      <a:pt x="443" y="392"/>
                    </a:lnTo>
                    <a:lnTo>
                      <a:pt x="422" y="386"/>
                    </a:lnTo>
                    <a:lnTo>
                      <a:pt x="400" y="378"/>
                    </a:lnTo>
                    <a:lnTo>
                      <a:pt x="380" y="370"/>
                    </a:lnTo>
                    <a:lnTo>
                      <a:pt x="359" y="359"/>
                    </a:lnTo>
                    <a:lnTo>
                      <a:pt x="341" y="349"/>
                    </a:lnTo>
                    <a:lnTo>
                      <a:pt x="332" y="345"/>
                    </a:lnTo>
                    <a:lnTo>
                      <a:pt x="324" y="339"/>
                    </a:lnTo>
                    <a:lnTo>
                      <a:pt x="317" y="332"/>
                    </a:lnTo>
                    <a:lnTo>
                      <a:pt x="311" y="327"/>
                    </a:lnTo>
                    <a:lnTo>
                      <a:pt x="305" y="320"/>
                    </a:lnTo>
                    <a:lnTo>
                      <a:pt x="300" y="314"/>
                    </a:lnTo>
                    <a:lnTo>
                      <a:pt x="296" y="307"/>
                    </a:lnTo>
                    <a:lnTo>
                      <a:pt x="294" y="300"/>
                    </a:lnTo>
                    <a:lnTo>
                      <a:pt x="291" y="292"/>
                    </a:lnTo>
                    <a:lnTo>
                      <a:pt x="291" y="286"/>
                    </a:lnTo>
                    <a:lnTo>
                      <a:pt x="291" y="278"/>
                    </a:lnTo>
                    <a:lnTo>
                      <a:pt x="294" y="270"/>
                    </a:lnTo>
                    <a:lnTo>
                      <a:pt x="296" y="262"/>
                    </a:lnTo>
                    <a:lnTo>
                      <a:pt x="300" y="255"/>
                    </a:lnTo>
                    <a:lnTo>
                      <a:pt x="305" y="248"/>
                    </a:lnTo>
                    <a:lnTo>
                      <a:pt x="311" y="243"/>
                    </a:lnTo>
                    <a:lnTo>
                      <a:pt x="317" y="237"/>
                    </a:lnTo>
                    <a:lnTo>
                      <a:pt x="325" y="232"/>
                    </a:lnTo>
                    <a:lnTo>
                      <a:pt x="333" y="228"/>
                    </a:lnTo>
                    <a:lnTo>
                      <a:pt x="341" y="224"/>
                    </a:lnTo>
                    <a:lnTo>
                      <a:pt x="361" y="219"/>
                    </a:lnTo>
                    <a:lnTo>
                      <a:pt x="382" y="214"/>
                    </a:lnTo>
                    <a:lnTo>
                      <a:pt x="404" y="212"/>
                    </a:lnTo>
                    <a:lnTo>
                      <a:pt x="427" y="210"/>
                    </a:lnTo>
                    <a:lnTo>
                      <a:pt x="451" y="210"/>
                    </a:lnTo>
                    <a:lnTo>
                      <a:pt x="474" y="211"/>
                    </a:lnTo>
                    <a:lnTo>
                      <a:pt x="498" y="213"/>
                    </a:lnTo>
                    <a:lnTo>
                      <a:pt x="519" y="215"/>
                    </a:lnTo>
                    <a:lnTo>
                      <a:pt x="541" y="219"/>
                    </a:lnTo>
                    <a:lnTo>
                      <a:pt x="559" y="222"/>
                    </a:lnTo>
                    <a:lnTo>
                      <a:pt x="576" y="227"/>
                    </a:lnTo>
                    <a:lnTo>
                      <a:pt x="590" y="230"/>
                    </a:lnTo>
                    <a:lnTo>
                      <a:pt x="608" y="236"/>
                    </a:lnTo>
                    <a:lnTo>
                      <a:pt x="627" y="243"/>
                    </a:lnTo>
                    <a:lnTo>
                      <a:pt x="645" y="248"/>
                    </a:lnTo>
                    <a:lnTo>
                      <a:pt x="665" y="253"/>
                    </a:lnTo>
                    <a:lnTo>
                      <a:pt x="675" y="254"/>
                    </a:lnTo>
                    <a:lnTo>
                      <a:pt x="684" y="254"/>
                    </a:lnTo>
                    <a:lnTo>
                      <a:pt x="693" y="254"/>
                    </a:lnTo>
                    <a:lnTo>
                      <a:pt x="702" y="252"/>
                    </a:lnTo>
                    <a:lnTo>
                      <a:pt x="710" y="248"/>
                    </a:lnTo>
                    <a:lnTo>
                      <a:pt x="719" y="244"/>
                    </a:lnTo>
                    <a:lnTo>
                      <a:pt x="727" y="237"/>
                    </a:lnTo>
                    <a:lnTo>
                      <a:pt x="735" y="229"/>
                    </a:lnTo>
                    <a:lnTo>
                      <a:pt x="743" y="216"/>
                    </a:lnTo>
                    <a:lnTo>
                      <a:pt x="752" y="201"/>
                    </a:lnTo>
                    <a:lnTo>
                      <a:pt x="760" y="182"/>
                    </a:lnTo>
                    <a:lnTo>
                      <a:pt x="769" y="162"/>
                    </a:lnTo>
                    <a:lnTo>
                      <a:pt x="776" y="142"/>
                    </a:lnTo>
                    <a:lnTo>
                      <a:pt x="783" y="122"/>
                    </a:lnTo>
                    <a:lnTo>
                      <a:pt x="787" y="104"/>
                    </a:lnTo>
                    <a:lnTo>
                      <a:pt x="789" y="90"/>
                    </a:lnTo>
                    <a:lnTo>
                      <a:pt x="752" y="70"/>
                    </a:lnTo>
                    <a:lnTo>
                      <a:pt x="718" y="53"/>
                    </a:lnTo>
                    <a:lnTo>
                      <a:pt x="685" y="38"/>
                    </a:lnTo>
                    <a:lnTo>
                      <a:pt x="652" y="27"/>
                    </a:lnTo>
                    <a:lnTo>
                      <a:pt x="636" y="22"/>
                    </a:lnTo>
                    <a:lnTo>
                      <a:pt x="619" y="18"/>
                    </a:lnTo>
                    <a:lnTo>
                      <a:pt x="602" y="14"/>
                    </a:lnTo>
                    <a:lnTo>
                      <a:pt x="584" y="11"/>
                    </a:lnTo>
                    <a:lnTo>
                      <a:pt x="546" y="5"/>
                    </a:lnTo>
                    <a:lnTo>
                      <a:pt x="502" y="2"/>
                    </a:lnTo>
                    <a:lnTo>
                      <a:pt x="458" y="0"/>
                    </a:lnTo>
                    <a:lnTo>
                      <a:pt x="416" y="0"/>
                    </a:lnTo>
                    <a:lnTo>
                      <a:pt x="376" y="3"/>
                    </a:lnTo>
                    <a:lnTo>
                      <a:pt x="339" y="8"/>
                    </a:lnTo>
                    <a:lnTo>
                      <a:pt x="303" y="14"/>
                    </a:lnTo>
                    <a:lnTo>
                      <a:pt x="270" y="23"/>
                    </a:lnTo>
                    <a:lnTo>
                      <a:pt x="238" y="34"/>
                    </a:lnTo>
                    <a:lnTo>
                      <a:pt x="208" y="46"/>
                    </a:lnTo>
                    <a:lnTo>
                      <a:pt x="181" y="60"/>
                    </a:lnTo>
                    <a:lnTo>
                      <a:pt x="156" y="75"/>
                    </a:lnTo>
                    <a:lnTo>
                      <a:pt x="132" y="90"/>
                    </a:lnTo>
                    <a:lnTo>
                      <a:pt x="112" y="109"/>
                    </a:lnTo>
                    <a:lnTo>
                      <a:pt x="93" y="127"/>
                    </a:lnTo>
                    <a:lnTo>
                      <a:pt x="76" y="146"/>
                    </a:lnTo>
                    <a:lnTo>
                      <a:pt x="61" y="167"/>
                    </a:lnTo>
                    <a:lnTo>
                      <a:pt x="48" y="187"/>
                    </a:lnTo>
                    <a:lnTo>
                      <a:pt x="38" y="208"/>
                    </a:lnTo>
                    <a:lnTo>
                      <a:pt x="30" y="231"/>
                    </a:lnTo>
                    <a:lnTo>
                      <a:pt x="25" y="253"/>
                    </a:lnTo>
                    <a:lnTo>
                      <a:pt x="21" y="275"/>
                    </a:lnTo>
                    <a:lnTo>
                      <a:pt x="20" y="298"/>
                    </a:lnTo>
                    <a:lnTo>
                      <a:pt x="20" y="321"/>
                    </a:lnTo>
                    <a:lnTo>
                      <a:pt x="23" y="344"/>
                    </a:lnTo>
                    <a:lnTo>
                      <a:pt x="29" y="366"/>
                    </a:lnTo>
                    <a:lnTo>
                      <a:pt x="36" y="388"/>
                    </a:lnTo>
                    <a:lnTo>
                      <a:pt x="46" y="409"/>
                    </a:lnTo>
                    <a:lnTo>
                      <a:pt x="58" y="430"/>
                    </a:lnTo>
                    <a:lnTo>
                      <a:pt x="72" y="450"/>
                    </a:lnTo>
                    <a:lnTo>
                      <a:pt x="88" y="470"/>
                    </a:lnTo>
                    <a:lnTo>
                      <a:pt x="107" y="488"/>
                    </a:lnTo>
                    <a:lnTo>
                      <a:pt x="129" y="505"/>
                    </a:lnTo>
                    <a:lnTo>
                      <a:pt x="152" y="521"/>
                    </a:lnTo>
                    <a:lnTo>
                      <a:pt x="169" y="530"/>
                    </a:lnTo>
                    <a:lnTo>
                      <a:pt x="185" y="539"/>
                    </a:lnTo>
                    <a:lnTo>
                      <a:pt x="202" y="547"/>
                    </a:lnTo>
                    <a:lnTo>
                      <a:pt x="218" y="555"/>
                    </a:lnTo>
                    <a:lnTo>
                      <a:pt x="252" y="568"/>
                    </a:lnTo>
                    <a:lnTo>
                      <a:pt x="286" y="580"/>
                    </a:lnTo>
                    <a:lnTo>
                      <a:pt x="320" y="591"/>
                    </a:lnTo>
                    <a:lnTo>
                      <a:pt x="355" y="600"/>
                    </a:lnTo>
                    <a:lnTo>
                      <a:pt x="391" y="610"/>
                    </a:lnTo>
                    <a:lnTo>
                      <a:pt x="426" y="622"/>
                    </a:lnTo>
                    <a:lnTo>
                      <a:pt x="443" y="626"/>
                    </a:lnTo>
                    <a:lnTo>
                      <a:pt x="460" y="632"/>
                    </a:lnTo>
                    <a:lnTo>
                      <a:pt x="476" y="639"/>
                    </a:lnTo>
                    <a:lnTo>
                      <a:pt x="493" y="645"/>
                    </a:lnTo>
                    <a:lnTo>
                      <a:pt x="509" y="653"/>
                    </a:lnTo>
                    <a:lnTo>
                      <a:pt x="524" y="662"/>
                    </a:lnTo>
                    <a:lnTo>
                      <a:pt x="538" y="673"/>
                    </a:lnTo>
                    <a:lnTo>
                      <a:pt x="551" y="685"/>
                    </a:lnTo>
                    <a:lnTo>
                      <a:pt x="559" y="694"/>
                    </a:lnTo>
                    <a:lnTo>
                      <a:pt x="567" y="704"/>
                    </a:lnTo>
                    <a:lnTo>
                      <a:pt x="572" y="714"/>
                    </a:lnTo>
                    <a:lnTo>
                      <a:pt x="575" y="723"/>
                    </a:lnTo>
                    <a:lnTo>
                      <a:pt x="576" y="732"/>
                    </a:lnTo>
                    <a:lnTo>
                      <a:pt x="576" y="741"/>
                    </a:lnTo>
                    <a:lnTo>
                      <a:pt x="575" y="749"/>
                    </a:lnTo>
                    <a:lnTo>
                      <a:pt x="572" y="757"/>
                    </a:lnTo>
                    <a:lnTo>
                      <a:pt x="567" y="764"/>
                    </a:lnTo>
                    <a:lnTo>
                      <a:pt x="561" y="770"/>
                    </a:lnTo>
                    <a:lnTo>
                      <a:pt x="553" y="777"/>
                    </a:lnTo>
                    <a:lnTo>
                      <a:pt x="546" y="783"/>
                    </a:lnTo>
                    <a:lnTo>
                      <a:pt x="535" y="787"/>
                    </a:lnTo>
                    <a:lnTo>
                      <a:pt x="525" y="793"/>
                    </a:lnTo>
                    <a:lnTo>
                      <a:pt x="513" y="796"/>
                    </a:lnTo>
                    <a:lnTo>
                      <a:pt x="499" y="800"/>
                    </a:lnTo>
                    <a:lnTo>
                      <a:pt x="485" y="803"/>
                    </a:lnTo>
                    <a:lnTo>
                      <a:pt x="471" y="804"/>
                    </a:lnTo>
                    <a:lnTo>
                      <a:pt x="455" y="807"/>
                    </a:lnTo>
                    <a:lnTo>
                      <a:pt x="438" y="807"/>
                    </a:lnTo>
                    <a:lnTo>
                      <a:pt x="421" y="807"/>
                    </a:lnTo>
                    <a:lnTo>
                      <a:pt x="404" y="806"/>
                    </a:lnTo>
                    <a:lnTo>
                      <a:pt x="384" y="803"/>
                    </a:lnTo>
                    <a:lnTo>
                      <a:pt x="366" y="801"/>
                    </a:lnTo>
                    <a:lnTo>
                      <a:pt x="346" y="798"/>
                    </a:lnTo>
                    <a:lnTo>
                      <a:pt x="326" y="792"/>
                    </a:lnTo>
                    <a:lnTo>
                      <a:pt x="306" y="787"/>
                    </a:lnTo>
                    <a:lnTo>
                      <a:pt x="286" y="781"/>
                    </a:lnTo>
                    <a:lnTo>
                      <a:pt x="265" y="773"/>
                    </a:lnTo>
                    <a:lnTo>
                      <a:pt x="245" y="764"/>
                    </a:lnTo>
                    <a:lnTo>
                      <a:pt x="223" y="754"/>
                    </a:lnTo>
                    <a:lnTo>
                      <a:pt x="203" y="743"/>
                    </a:lnTo>
                    <a:lnTo>
                      <a:pt x="185" y="734"/>
                    </a:lnTo>
                    <a:lnTo>
                      <a:pt x="166" y="726"/>
                    </a:lnTo>
                    <a:lnTo>
                      <a:pt x="159" y="723"/>
                    </a:lnTo>
                    <a:lnTo>
                      <a:pt x="151" y="720"/>
                    </a:lnTo>
                    <a:lnTo>
                      <a:pt x="142" y="719"/>
                    </a:lnTo>
                    <a:lnTo>
                      <a:pt x="134" y="719"/>
                    </a:lnTo>
                    <a:lnTo>
                      <a:pt x="126" y="719"/>
                    </a:lnTo>
                    <a:lnTo>
                      <a:pt x="118" y="720"/>
                    </a:lnTo>
                    <a:lnTo>
                      <a:pt x="110" y="723"/>
                    </a:lnTo>
                    <a:lnTo>
                      <a:pt x="102" y="726"/>
                    </a:lnTo>
                    <a:lnTo>
                      <a:pt x="94" y="731"/>
                    </a:lnTo>
                    <a:lnTo>
                      <a:pt x="87" y="736"/>
                    </a:lnTo>
                    <a:lnTo>
                      <a:pt x="79" y="744"/>
                    </a:lnTo>
                    <a:lnTo>
                      <a:pt x="71" y="752"/>
                    </a:lnTo>
                    <a:lnTo>
                      <a:pt x="61" y="765"/>
                    </a:lnTo>
                    <a:lnTo>
                      <a:pt x="52" y="778"/>
                    </a:lnTo>
                    <a:lnTo>
                      <a:pt x="42" y="794"/>
                    </a:lnTo>
                    <a:lnTo>
                      <a:pt x="31" y="810"/>
                    </a:lnTo>
                    <a:lnTo>
                      <a:pt x="21" y="826"/>
                    </a:lnTo>
                    <a:lnTo>
                      <a:pt x="13" y="843"/>
                    </a:lnTo>
                    <a:lnTo>
                      <a:pt x="5" y="858"/>
                    </a:lnTo>
                    <a:lnTo>
                      <a:pt x="0" y="872"/>
                    </a:lnTo>
                    <a:close/>
                  </a:path>
                </a:pathLst>
              </a:custGeom>
              <a:solidFill>
                <a:srgbClr val="06060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7" name="Freeform 129"/>
              <p:cNvSpPr>
                <a:spLocks/>
              </p:cNvSpPr>
              <p:nvPr userDrawn="1"/>
            </p:nvSpPr>
            <p:spPr bwMode="auto">
              <a:xfrm>
                <a:off x="-3316288" y="3228975"/>
                <a:ext cx="168275" cy="206375"/>
              </a:xfrm>
              <a:custGeom>
                <a:avLst/>
                <a:gdLst/>
                <a:ahLst/>
                <a:cxnLst>
                  <a:cxn ang="0">
                    <a:pos x="841" y="933"/>
                  </a:cxn>
                  <a:cxn ang="0">
                    <a:pos x="820" y="862"/>
                  </a:cxn>
                  <a:cxn ang="0">
                    <a:pos x="801" y="826"/>
                  </a:cxn>
                  <a:cxn ang="0">
                    <a:pos x="779" y="805"/>
                  </a:cxn>
                  <a:cxn ang="0">
                    <a:pos x="765" y="799"/>
                  </a:cxn>
                  <a:cxn ang="0">
                    <a:pos x="734" y="797"/>
                  </a:cxn>
                  <a:cxn ang="0">
                    <a:pos x="674" y="808"/>
                  </a:cxn>
                  <a:cxn ang="0">
                    <a:pos x="626" y="816"/>
                  </a:cxn>
                  <a:cxn ang="0">
                    <a:pos x="567" y="819"/>
                  </a:cxn>
                  <a:cxn ang="0">
                    <a:pos x="487" y="809"/>
                  </a:cxn>
                  <a:cxn ang="0">
                    <a:pos x="404" y="775"/>
                  </a:cxn>
                  <a:cxn ang="0">
                    <a:pos x="340" y="719"/>
                  </a:cxn>
                  <a:cxn ang="0">
                    <a:pos x="297" y="648"/>
                  </a:cxn>
                  <a:cxn ang="0">
                    <a:pos x="274" y="567"/>
                  </a:cxn>
                  <a:cxn ang="0">
                    <a:pos x="273" y="483"/>
                  </a:cxn>
                  <a:cxn ang="0">
                    <a:pos x="292" y="402"/>
                  </a:cxn>
                  <a:cxn ang="0">
                    <a:pos x="334" y="329"/>
                  </a:cxn>
                  <a:cxn ang="0">
                    <a:pos x="399" y="271"/>
                  </a:cxn>
                  <a:cxn ang="0">
                    <a:pos x="487" y="234"/>
                  </a:cxn>
                  <a:cxn ang="0">
                    <a:pos x="598" y="223"/>
                  </a:cxn>
                  <a:cxn ang="0">
                    <a:pos x="702" y="242"/>
                  </a:cxn>
                  <a:cxn ang="0">
                    <a:pos x="741" y="246"/>
                  </a:cxn>
                  <a:cxn ang="0">
                    <a:pos x="763" y="243"/>
                  </a:cxn>
                  <a:cxn ang="0">
                    <a:pos x="785" y="233"/>
                  </a:cxn>
                  <a:cxn ang="0">
                    <a:pos x="804" y="213"/>
                  </a:cxn>
                  <a:cxn ang="0">
                    <a:pos x="820" y="184"/>
                  </a:cxn>
                  <a:cxn ang="0">
                    <a:pos x="834" y="141"/>
                  </a:cxn>
                  <a:cxn ang="0">
                    <a:pos x="844" y="84"/>
                  </a:cxn>
                  <a:cxn ang="0">
                    <a:pos x="777" y="34"/>
                  </a:cxn>
                  <a:cxn ang="0">
                    <a:pos x="668" y="8"/>
                  </a:cxn>
                  <a:cxn ang="0">
                    <a:pos x="559" y="0"/>
                  </a:cxn>
                  <a:cxn ang="0">
                    <a:pos x="453" y="8"/>
                  </a:cxn>
                  <a:cxn ang="0">
                    <a:pos x="349" y="34"/>
                  </a:cxn>
                  <a:cxn ang="0">
                    <a:pos x="255" y="76"/>
                  </a:cxn>
                  <a:cxn ang="0">
                    <a:pos x="171" y="134"/>
                  </a:cxn>
                  <a:cxn ang="0">
                    <a:pos x="101" y="208"/>
                  </a:cxn>
                  <a:cxn ang="0">
                    <a:pos x="46" y="296"/>
                  </a:cxn>
                  <a:cxn ang="0">
                    <a:pos x="12" y="401"/>
                  </a:cxn>
                  <a:cxn ang="0">
                    <a:pos x="0" y="520"/>
                  </a:cxn>
                  <a:cxn ang="0">
                    <a:pos x="10" y="623"/>
                  </a:cxn>
                  <a:cxn ang="0">
                    <a:pos x="38" y="722"/>
                  </a:cxn>
                  <a:cxn ang="0">
                    <a:pos x="77" y="798"/>
                  </a:cxn>
                  <a:cxn ang="0">
                    <a:pos x="105" y="840"/>
                  </a:cxn>
                  <a:cxn ang="0">
                    <a:pos x="138" y="878"/>
                  </a:cxn>
                  <a:cxn ang="0">
                    <a:pos x="176" y="914"/>
                  </a:cxn>
                  <a:cxn ang="0">
                    <a:pos x="216" y="944"/>
                  </a:cxn>
                  <a:cxn ang="0">
                    <a:pos x="262" y="971"/>
                  </a:cxn>
                  <a:cxn ang="0">
                    <a:pos x="316" y="998"/>
                  </a:cxn>
                  <a:cxn ang="0">
                    <a:pos x="371" y="1017"/>
                  </a:cxn>
                  <a:cxn ang="0">
                    <a:pos x="425" y="1032"/>
                  </a:cxn>
                  <a:cxn ang="0">
                    <a:pos x="480" y="1040"/>
                  </a:cxn>
                  <a:cxn ang="0">
                    <a:pos x="589" y="1042"/>
                  </a:cxn>
                  <a:cxn ang="0">
                    <a:pos x="698" y="1026"/>
                  </a:cxn>
                  <a:cxn ang="0">
                    <a:pos x="809" y="995"/>
                  </a:cxn>
                </a:cxnLst>
                <a:rect l="0" t="0" r="r" b="b"/>
                <a:pathLst>
                  <a:path w="846" h="1043">
                    <a:moveTo>
                      <a:pt x="846" y="982"/>
                    </a:moveTo>
                    <a:lnTo>
                      <a:pt x="844" y="959"/>
                    </a:lnTo>
                    <a:lnTo>
                      <a:pt x="841" y="933"/>
                    </a:lnTo>
                    <a:lnTo>
                      <a:pt x="834" y="904"/>
                    </a:lnTo>
                    <a:lnTo>
                      <a:pt x="826" y="876"/>
                    </a:lnTo>
                    <a:lnTo>
                      <a:pt x="820" y="862"/>
                    </a:lnTo>
                    <a:lnTo>
                      <a:pt x="815" y="849"/>
                    </a:lnTo>
                    <a:lnTo>
                      <a:pt x="808" y="836"/>
                    </a:lnTo>
                    <a:lnTo>
                      <a:pt x="801" y="826"/>
                    </a:lnTo>
                    <a:lnTo>
                      <a:pt x="793" y="816"/>
                    </a:lnTo>
                    <a:lnTo>
                      <a:pt x="784" y="808"/>
                    </a:lnTo>
                    <a:lnTo>
                      <a:pt x="779" y="805"/>
                    </a:lnTo>
                    <a:lnTo>
                      <a:pt x="775" y="802"/>
                    </a:lnTo>
                    <a:lnTo>
                      <a:pt x="769" y="800"/>
                    </a:lnTo>
                    <a:lnTo>
                      <a:pt x="765" y="799"/>
                    </a:lnTo>
                    <a:lnTo>
                      <a:pt x="754" y="797"/>
                    </a:lnTo>
                    <a:lnTo>
                      <a:pt x="744" y="797"/>
                    </a:lnTo>
                    <a:lnTo>
                      <a:pt x="734" y="797"/>
                    </a:lnTo>
                    <a:lnTo>
                      <a:pt x="724" y="798"/>
                    </a:lnTo>
                    <a:lnTo>
                      <a:pt x="700" y="802"/>
                    </a:lnTo>
                    <a:lnTo>
                      <a:pt x="674" y="808"/>
                    </a:lnTo>
                    <a:lnTo>
                      <a:pt x="659" y="811"/>
                    </a:lnTo>
                    <a:lnTo>
                      <a:pt x="643" y="814"/>
                    </a:lnTo>
                    <a:lnTo>
                      <a:pt x="626" y="816"/>
                    </a:lnTo>
                    <a:lnTo>
                      <a:pt x="608" y="818"/>
                    </a:lnTo>
                    <a:lnTo>
                      <a:pt x="589" y="819"/>
                    </a:lnTo>
                    <a:lnTo>
                      <a:pt x="567" y="819"/>
                    </a:lnTo>
                    <a:lnTo>
                      <a:pt x="543" y="818"/>
                    </a:lnTo>
                    <a:lnTo>
                      <a:pt x="518" y="815"/>
                    </a:lnTo>
                    <a:lnTo>
                      <a:pt x="487" y="809"/>
                    </a:lnTo>
                    <a:lnTo>
                      <a:pt x="457" y="801"/>
                    </a:lnTo>
                    <a:lnTo>
                      <a:pt x="429" y="790"/>
                    </a:lnTo>
                    <a:lnTo>
                      <a:pt x="404" y="775"/>
                    </a:lnTo>
                    <a:lnTo>
                      <a:pt x="380" y="759"/>
                    </a:lnTo>
                    <a:lnTo>
                      <a:pt x="359" y="740"/>
                    </a:lnTo>
                    <a:lnTo>
                      <a:pt x="340" y="719"/>
                    </a:lnTo>
                    <a:lnTo>
                      <a:pt x="323" y="697"/>
                    </a:lnTo>
                    <a:lnTo>
                      <a:pt x="310" y="673"/>
                    </a:lnTo>
                    <a:lnTo>
                      <a:pt x="297" y="648"/>
                    </a:lnTo>
                    <a:lnTo>
                      <a:pt x="287" y="622"/>
                    </a:lnTo>
                    <a:lnTo>
                      <a:pt x="280" y="595"/>
                    </a:lnTo>
                    <a:lnTo>
                      <a:pt x="274" y="567"/>
                    </a:lnTo>
                    <a:lnTo>
                      <a:pt x="271" y="539"/>
                    </a:lnTo>
                    <a:lnTo>
                      <a:pt x="271" y="511"/>
                    </a:lnTo>
                    <a:lnTo>
                      <a:pt x="273" y="483"/>
                    </a:lnTo>
                    <a:lnTo>
                      <a:pt x="277" y="455"/>
                    </a:lnTo>
                    <a:lnTo>
                      <a:pt x="283" y="428"/>
                    </a:lnTo>
                    <a:lnTo>
                      <a:pt x="292" y="402"/>
                    </a:lnTo>
                    <a:lnTo>
                      <a:pt x="304" y="376"/>
                    </a:lnTo>
                    <a:lnTo>
                      <a:pt x="319" y="352"/>
                    </a:lnTo>
                    <a:lnTo>
                      <a:pt x="334" y="329"/>
                    </a:lnTo>
                    <a:lnTo>
                      <a:pt x="354" y="307"/>
                    </a:lnTo>
                    <a:lnTo>
                      <a:pt x="375" y="288"/>
                    </a:lnTo>
                    <a:lnTo>
                      <a:pt x="399" y="271"/>
                    </a:lnTo>
                    <a:lnTo>
                      <a:pt x="425" y="256"/>
                    </a:lnTo>
                    <a:lnTo>
                      <a:pt x="455" y="244"/>
                    </a:lnTo>
                    <a:lnTo>
                      <a:pt x="487" y="234"/>
                    </a:lnTo>
                    <a:lnTo>
                      <a:pt x="521" y="227"/>
                    </a:lnTo>
                    <a:lnTo>
                      <a:pt x="558" y="223"/>
                    </a:lnTo>
                    <a:lnTo>
                      <a:pt x="598" y="223"/>
                    </a:lnTo>
                    <a:lnTo>
                      <a:pt x="640" y="228"/>
                    </a:lnTo>
                    <a:lnTo>
                      <a:pt x="670" y="234"/>
                    </a:lnTo>
                    <a:lnTo>
                      <a:pt x="702" y="242"/>
                    </a:lnTo>
                    <a:lnTo>
                      <a:pt x="718" y="244"/>
                    </a:lnTo>
                    <a:lnTo>
                      <a:pt x="734" y="246"/>
                    </a:lnTo>
                    <a:lnTo>
                      <a:pt x="741" y="246"/>
                    </a:lnTo>
                    <a:lnTo>
                      <a:pt x="749" y="245"/>
                    </a:lnTo>
                    <a:lnTo>
                      <a:pt x="757" y="244"/>
                    </a:lnTo>
                    <a:lnTo>
                      <a:pt x="763" y="243"/>
                    </a:lnTo>
                    <a:lnTo>
                      <a:pt x="771" y="239"/>
                    </a:lnTo>
                    <a:lnTo>
                      <a:pt x="778" y="236"/>
                    </a:lnTo>
                    <a:lnTo>
                      <a:pt x="785" y="233"/>
                    </a:lnTo>
                    <a:lnTo>
                      <a:pt x="792" y="227"/>
                    </a:lnTo>
                    <a:lnTo>
                      <a:pt x="797" y="221"/>
                    </a:lnTo>
                    <a:lnTo>
                      <a:pt x="804" y="213"/>
                    </a:lnTo>
                    <a:lnTo>
                      <a:pt x="810" y="204"/>
                    </a:lnTo>
                    <a:lnTo>
                      <a:pt x="816" y="195"/>
                    </a:lnTo>
                    <a:lnTo>
                      <a:pt x="820" y="184"/>
                    </a:lnTo>
                    <a:lnTo>
                      <a:pt x="826" y="171"/>
                    </a:lnTo>
                    <a:lnTo>
                      <a:pt x="830" y="156"/>
                    </a:lnTo>
                    <a:lnTo>
                      <a:pt x="834" y="141"/>
                    </a:lnTo>
                    <a:lnTo>
                      <a:pt x="838" y="124"/>
                    </a:lnTo>
                    <a:lnTo>
                      <a:pt x="842" y="104"/>
                    </a:lnTo>
                    <a:lnTo>
                      <a:pt x="844" y="84"/>
                    </a:lnTo>
                    <a:lnTo>
                      <a:pt x="846" y="61"/>
                    </a:lnTo>
                    <a:lnTo>
                      <a:pt x="812" y="46"/>
                    </a:lnTo>
                    <a:lnTo>
                      <a:pt x="777" y="34"/>
                    </a:lnTo>
                    <a:lnTo>
                      <a:pt x="741" y="24"/>
                    </a:lnTo>
                    <a:lnTo>
                      <a:pt x="704" y="15"/>
                    </a:lnTo>
                    <a:lnTo>
                      <a:pt x="668" y="8"/>
                    </a:lnTo>
                    <a:lnTo>
                      <a:pt x="632" y="3"/>
                    </a:lnTo>
                    <a:lnTo>
                      <a:pt x="595" y="1"/>
                    </a:lnTo>
                    <a:lnTo>
                      <a:pt x="559" y="0"/>
                    </a:lnTo>
                    <a:lnTo>
                      <a:pt x="523" y="1"/>
                    </a:lnTo>
                    <a:lnTo>
                      <a:pt x="488" y="3"/>
                    </a:lnTo>
                    <a:lnTo>
                      <a:pt x="453" y="8"/>
                    </a:lnTo>
                    <a:lnTo>
                      <a:pt x="417" y="15"/>
                    </a:lnTo>
                    <a:lnTo>
                      <a:pt x="383" y="24"/>
                    </a:lnTo>
                    <a:lnTo>
                      <a:pt x="349" y="34"/>
                    </a:lnTo>
                    <a:lnTo>
                      <a:pt x="317" y="46"/>
                    </a:lnTo>
                    <a:lnTo>
                      <a:pt x="286" y="60"/>
                    </a:lnTo>
                    <a:lnTo>
                      <a:pt x="255" y="76"/>
                    </a:lnTo>
                    <a:lnTo>
                      <a:pt x="226" y="93"/>
                    </a:lnTo>
                    <a:lnTo>
                      <a:pt x="197" y="112"/>
                    </a:lnTo>
                    <a:lnTo>
                      <a:pt x="171" y="134"/>
                    </a:lnTo>
                    <a:lnTo>
                      <a:pt x="146" y="156"/>
                    </a:lnTo>
                    <a:lnTo>
                      <a:pt x="122" y="181"/>
                    </a:lnTo>
                    <a:lnTo>
                      <a:pt x="101" y="208"/>
                    </a:lnTo>
                    <a:lnTo>
                      <a:pt x="80" y="236"/>
                    </a:lnTo>
                    <a:lnTo>
                      <a:pt x="63" y="265"/>
                    </a:lnTo>
                    <a:lnTo>
                      <a:pt x="46" y="296"/>
                    </a:lnTo>
                    <a:lnTo>
                      <a:pt x="33" y="330"/>
                    </a:lnTo>
                    <a:lnTo>
                      <a:pt x="21" y="364"/>
                    </a:lnTo>
                    <a:lnTo>
                      <a:pt x="12" y="401"/>
                    </a:lnTo>
                    <a:lnTo>
                      <a:pt x="5" y="438"/>
                    </a:lnTo>
                    <a:lnTo>
                      <a:pt x="1" y="478"/>
                    </a:lnTo>
                    <a:lnTo>
                      <a:pt x="0" y="520"/>
                    </a:lnTo>
                    <a:lnTo>
                      <a:pt x="1" y="554"/>
                    </a:lnTo>
                    <a:lnTo>
                      <a:pt x="4" y="589"/>
                    </a:lnTo>
                    <a:lnTo>
                      <a:pt x="10" y="623"/>
                    </a:lnTo>
                    <a:lnTo>
                      <a:pt x="18" y="657"/>
                    </a:lnTo>
                    <a:lnTo>
                      <a:pt x="27" y="690"/>
                    </a:lnTo>
                    <a:lnTo>
                      <a:pt x="38" y="722"/>
                    </a:lnTo>
                    <a:lnTo>
                      <a:pt x="53" y="752"/>
                    </a:lnTo>
                    <a:lnTo>
                      <a:pt x="68" y="783"/>
                    </a:lnTo>
                    <a:lnTo>
                      <a:pt x="77" y="798"/>
                    </a:lnTo>
                    <a:lnTo>
                      <a:pt x="86" y="811"/>
                    </a:lnTo>
                    <a:lnTo>
                      <a:pt x="95" y="826"/>
                    </a:lnTo>
                    <a:lnTo>
                      <a:pt x="105" y="840"/>
                    </a:lnTo>
                    <a:lnTo>
                      <a:pt x="117" y="852"/>
                    </a:lnTo>
                    <a:lnTo>
                      <a:pt x="127" y="866"/>
                    </a:lnTo>
                    <a:lnTo>
                      <a:pt x="138" y="878"/>
                    </a:lnTo>
                    <a:lnTo>
                      <a:pt x="151" y="890"/>
                    </a:lnTo>
                    <a:lnTo>
                      <a:pt x="163" y="902"/>
                    </a:lnTo>
                    <a:lnTo>
                      <a:pt x="176" y="914"/>
                    </a:lnTo>
                    <a:lnTo>
                      <a:pt x="189" y="924"/>
                    </a:lnTo>
                    <a:lnTo>
                      <a:pt x="203" y="935"/>
                    </a:lnTo>
                    <a:lnTo>
                      <a:pt x="216" y="944"/>
                    </a:lnTo>
                    <a:lnTo>
                      <a:pt x="231" y="954"/>
                    </a:lnTo>
                    <a:lnTo>
                      <a:pt x="246" y="963"/>
                    </a:lnTo>
                    <a:lnTo>
                      <a:pt x="262" y="971"/>
                    </a:lnTo>
                    <a:lnTo>
                      <a:pt x="280" y="980"/>
                    </a:lnTo>
                    <a:lnTo>
                      <a:pt x="298" y="990"/>
                    </a:lnTo>
                    <a:lnTo>
                      <a:pt x="316" y="998"/>
                    </a:lnTo>
                    <a:lnTo>
                      <a:pt x="334" y="1004"/>
                    </a:lnTo>
                    <a:lnTo>
                      <a:pt x="353" y="1011"/>
                    </a:lnTo>
                    <a:lnTo>
                      <a:pt x="371" y="1017"/>
                    </a:lnTo>
                    <a:lnTo>
                      <a:pt x="389" y="1022"/>
                    </a:lnTo>
                    <a:lnTo>
                      <a:pt x="407" y="1027"/>
                    </a:lnTo>
                    <a:lnTo>
                      <a:pt x="425" y="1032"/>
                    </a:lnTo>
                    <a:lnTo>
                      <a:pt x="443" y="1035"/>
                    </a:lnTo>
                    <a:lnTo>
                      <a:pt x="462" y="1037"/>
                    </a:lnTo>
                    <a:lnTo>
                      <a:pt x="480" y="1040"/>
                    </a:lnTo>
                    <a:lnTo>
                      <a:pt x="516" y="1043"/>
                    </a:lnTo>
                    <a:lnTo>
                      <a:pt x="552" y="1043"/>
                    </a:lnTo>
                    <a:lnTo>
                      <a:pt x="589" y="1042"/>
                    </a:lnTo>
                    <a:lnTo>
                      <a:pt x="625" y="1038"/>
                    </a:lnTo>
                    <a:lnTo>
                      <a:pt x="661" y="1033"/>
                    </a:lnTo>
                    <a:lnTo>
                      <a:pt x="698" y="1026"/>
                    </a:lnTo>
                    <a:lnTo>
                      <a:pt x="734" y="1017"/>
                    </a:lnTo>
                    <a:lnTo>
                      <a:pt x="771" y="1007"/>
                    </a:lnTo>
                    <a:lnTo>
                      <a:pt x="809" y="995"/>
                    </a:lnTo>
                    <a:lnTo>
                      <a:pt x="846" y="982"/>
                    </a:lnTo>
                    <a:close/>
                  </a:path>
                </a:pathLst>
              </a:custGeom>
              <a:solidFill>
                <a:srgbClr val="06060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8" name="Freeform 130"/>
              <p:cNvSpPr>
                <a:spLocks/>
              </p:cNvSpPr>
              <p:nvPr userDrawn="1"/>
            </p:nvSpPr>
            <p:spPr bwMode="auto">
              <a:xfrm>
                <a:off x="-2727326" y="3230563"/>
                <a:ext cx="171450" cy="201613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308" y="247"/>
                  </a:cxn>
                  <a:cxn ang="0">
                    <a:pos x="310" y="310"/>
                  </a:cxn>
                  <a:cxn ang="0">
                    <a:pos x="311" y="467"/>
                  </a:cxn>
                  <a:cxn ang="0">
                    <a:pos x="310" y="727"/>
                  </a:cxn>
                  <a:cxn ang="0">
                    <a:pos x="309" y="949"/>
                  </a:cxn>
                  <a:cxn ang="0">
                    <a:pos x="556" y="1012"/>
                  </a:cxn>
                  <a:cxn ang="0">
                    <a:pos x="561" y="886"/>
                  </a:cxn>
                  <a:cxn ang="0">
                    <a:pos x="561" y="695"/>
                  </a:cxn>
                  <a:cxn ang="0">
                    <a:pos x="560" y="493"/>
                  </a:cxn>
                  <a:cxn ang="0">
                    <a:pos x="558" y="334"/>
                  </a:cxn>
                  <a:cxn ang="0">
                    <a:pos x="560" y="243"/>
                  </a:cxn>
                  <a:cxn ang="0">
                    <a:pos x="561" y="240"/>
                  </a:cxn>
                  <a:cxn ang="0">
                    <a:pos x="589" y="237"/>
                  </a:cxn>
                  <a:cxn ang="0">
                    <a:pos x="657" y="238"/>
                  </a:cxn>
                  <a:cxn ang="0">
                    <a:pos x="733" y="237"/>
                  </a:cxn>
                  <a:cxn ang="0">
                    <a:pos x="784" y="233"/>
                  </a:cxn>
                  <a:cxn ang="0">
                    <a:pos x="809" y="229"/>
                  </a:cxn>
                  <a:cxn ang="0">
                    <a:pos x="827" y="222"/>
                  </a:cxn>
                  <a:cxn ang="0">
                    <a:pos x="840" y="214"/>
                  </a:cxn>
                  <a:cxn ang="0">
                    <a:pos x="850" y="206"/>
                  </a:cxn>
                  <a:cxn ang="0">
                    <a:pos x="857" y="196"/>
                  </a:cxn>
                  <a:cxn ang="0">
                    <a:pos x="864" y="179"/>
                  </a:cxn>
                  <a:cxn ang="0">
                    <a:pos x="867" y="153"/>
                  </a:cxn>
                  <a:cxn ang="0">
                    <a:pos x="867" y="103"/>
                  </a:cxn>
                  <a:cxn ang="0">
                    <a:pos x="867" y="37"/>
                  </a:cxn>
                  <a:cxn ang="0">
                    <a:pos x="814" y="2"/>
                  </a:cxn>
                  <a:cxn ang="0">
                    <a:pos x="639" y="0"/>
                  </a:cxn>
                  <a:cxn ang="0">
                    <a:pos x="427" y="1"/>
                  </a:cxn>
                  <a:cxn ang="0">
                    <a:pos x="238" y="2"/>
                  </a:cxn>
                  <a:cxn ang="0">
                    <a:pos x="150" y="2"/>
                  </a:cxn>
                  <a:cxn ang="0">
                    <a:pos x="98" y="3"/>
                  </a:cxn>
                  <a:cxn ang="0">
                    <a:pos x="59" y="8"/>
                  </a:cxn>
                  <a:cxn ang="0">
                    <a:pos x="36" y="17"/>
                  </a:cxn>
                  <a:cxn ang="0">
                    <a:pos x="18" y="29"/>
                  </a:cxn>
                  <a:cxn ang="0">
                    <a:pos x="8" y="43"/>
                  </a:cxn>
                  <a:cxn ang="0">
                    <a:pos x="2" y="54"/>
                  </a:cxn>
                </a:cxnLst>
                <a:rect l="0" t="0" r="r" b="b"/>
                <a:pathLst>
                  <a:path w="867" h="1012">
                    <a:moveTo>
                      <a:pt x="1" y="60"/>
                    </a:moveTo>
                    <a:lnTo>
                      <a:pt x="0" y="235"/>
                    </a:lnTo>
                    <a:lnTo>
                      <a:pt x="307" y="235"/>
                    </a:lnTo>
                    <a:lnTo>
                      <a:pt x="308" y="247"/>
                    </a:lnTo>
                    <a:lnTo>
                      <a:pt x="309" y="273"/>
                    </a:lnTo>
                    <a:lnTo>
                      <a:pt x="310" y="310"/>
                    </a:lnTo>
                    <a:lnTo>
                      <a:pt x="311" y="355"/>
                    </a:lnTo>
                    <a:lnTo>
                      <a:pt x="311" y="467"/>
                    </a:lnTo>
                    <a:lnTo>
                      <a:pt x="311" y="596"/>
                    </a:lnTo>
                    <a:lnTo>
                      <a:pt x="310" y="727"/>
                    </a:lnTo>
                    <a:lnTo>
                      <a:pt x="309" y="850"/>
                    </a:lnTo>
                    <a:lnTo>
                      <a:pt x="309" y="949"/>
                    </a:lnTo>
                    <a:lnTo>
                      <a:pt x="310" y="1012"/>
                    </a:lnTo>
                    <a:lnTo>
                      <a:pt x="556" y="1012"/>
                    </a:lnTo>
                    <a:lnTo>
                      <a:pt x="560" y="961"/>
                    </a:lnTo>
                    <a:lnTo>
                      <a:pt x="561" y="886"/>
                    </a:lnTo>
                    <a:lnTo>
                      <a:pt x="561" y="796"/>
                    </a:lnTo>
                    <a:lnTo>
                      <a:pt x="561" y="695"/>
                    </a:lnTo>
                    <a:lnTo>
                      <a:pt x="560" y="593"/>
                    </a:lnTo>
                    <a:lnTo>
                      <a:pt x="560" y="493"/>
                    </a:lnTo>
                    <a:lnTo>
                      <a:pt x="558" y="406"/>
                    </a:lnTo>
                    <a:lnTo>
                      <a:pt x="558" y="334"/>
                    </a:lnTo>
                    <a:lnTo>
                      <a:pt x="558" y="248"/>
                    </a:lnTo>
                    <a:lnTo>
                      <a:pt x="560" y="243"/>
                    </a:lnTo>
                    <a:lnTo>
                      <a:pt x="560" y="241"/>
                    </a:lnTo>
                    <a:lnTo>
                      <a:pt x="561" y="240"/>
                    </a:lnTo>
                    <a:lnTo>
                      <a:pt x="563" y="237"/>
                    </a:lnTo>
                    <a:lnTo>
                      <a:pt x="589" y="237"/>
                    </a:lnTo>
                    <a:lnTo>
                      <a:pt x="621" y="237"/>
                    </a:lnTo>
                    <a:lnTo>
                      <a:pt x="657" y="238"/>
                    </a:lnTo>
                    <a:lnTo>
                      <a:pt x="696" y="238"/>
                    </a:lnTo>
                    <a:lnTo>
                      <a:pt x="733" y="237"/>
                    </a:lnTo>
                    <a:lnTo>
                      <a:pt x="768" y="235"/>
                    </a:lnTo>
                    <a:lnTo>
                      <a:pt x="784" y="233"/>
                    </a:lnTo>
                    <a:lnTo>
                      <a:pt x="798" y="231"/>
                    </a:lnTo>
                    <a:lnTo>
                      <a:pt x="809" y="229"/>
                    </a:lnTo>
                    <a:lnTo>
                      <a:pt x="819" y="226"/>
                    </a:lnTo>
                    <a:lnTo>
                      <a:pt x="827" y="222"/>
                    </a:lnTo>
                    <a:lnTo>
                      <a:pt x="834" y="219"/>
                    </a:lnTo>
                    <a:lnTo>
                      <a:pt x="840" y="214"/>
                    </a:lnTo>
                    <a:lnTo>
                      <a:pt x="846" y="211"/>
                    </a:lnTo>
                    <a:lnTo>
                      <a:pt x="850" y="206"/>
                    </a:lnTo>
                    <a:lnTo>
                      <a:pt x="854" y="202"/>
                    </a:lnTo>
                    <a:lnTo>
                      <a:pt x="857" y="196"/>
                    </a:lnTo>
                    <a:lnTo>
                      <a:pt x="860" y="191"/>
                    </a:lnTo>
                    <a:lnTo>
                      <a:pt x="864" y="179"/>
                    </a:lnTo>
                    <a:lnTo>
                      <a:pt x="866" y="167"/>
                    </a:lnTo>
                    <a:lnTo>
                      <a:pt x="867" y="153"/>
                    </a:lnTo>
                    <a:lnTo>
                      <a:pt x="867" y="137"/>
                    </a:lnTo>
                    <a:lnTo>
                      <a:pt x="867" y="103"/>
                    </a:lnTo>
                    <a:lnTo>
                      <a:pt x="867" y="70"/>
                    </a:lnTo>
                    <a:lnTo>
                      <a:pt x="867" y="37"/>
                    </a:lnTo>
                    <a:lnTo>
                      <a:pt x="867" y="3"/>
                    </a:lnTo>
                    <a:lnTo>
                      <a:pt x="814" y="2"/>
                    </a:lnTo>
                    <a:lnTo>
                      <a:pt x="734" y="1"/>
                    </a:lnTo>
                    <a:lnTo>
                      <a:pt x="639" y="0"/>
                    </a:lnTo>
                    <a:lnTo>
                      <a:pt x="533" y="1"/>
                    </a:lnTo>
                    <a:lnTo>
                      <a:pt x="427" y="1"/>
                    </a:lnTo>
                    <a:lnTo>
                      <a:pt x="326" y="2"/>
                    </a:lnTo>
                    <a:lnTo>
                      <a:pt x="238" y="2"/>
                    </a:lnTo>
                    <a:lnTo>
                      <a:pt x="173" y="3"/>
                    </a:lnTo>
                    <a:lnTo>
                      <a:pt x="150" y="2"/>
                    </a:lnTo>
                    <a:lnTo>
                      <a:pt x="124" y="2"/>
                    </a:lnTo>
                    <a:lnTo>
                      <a:pt x="98" y="3"/>
                    </a:lnTo>
                    <a:lnTo>
                      <a:pt x="72" y="5"/>
                    </a:lnTo>
                    <a:lnTo>
                      <a:pt x="59" y="8"/>
                    </a:lnTo>
                    <a:lnTo>
                      <a:pt x="48" y="11"/>
                    </a:lnTo>
                    <a:lnTo>
                      <a:pt x="36" y="17"/>
                    </a:lnTo>
                    <a:lnTo>
                      <a:pt x="26" y="22"/>
                    </a:lnTo>
                    <a:lnTo>
                      <a:pt x="18" y="29"/>
                    </a:lnTo>
                    <a:lnTo>
                      <a:pt x="10" y="37"/>
                    </a:lnTo>
                    <a:lnTo>
                      <a:pt x="8" y="43"/>
                    </a:lnTo>
                    <a:lnTo>
                      <a:pt x="5" y="47"/>
                    </a:lnTo>
                    <a:lnTo>
                      <a:pt x="2" y="54"/>
                    </a:lnTo>
                    <a:lnTo>
                      <a:pt x="1" y="60"/>
                    </a:lnTo>
                    <a:close/>
                  </a:path>
                </a:pathLst>
              </a:custGeom>
              <a:solidFill>
                <a:srgbClr val="06060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9" name="Freeform 131"/>
              <p:cNvSpPr>
                <a:spLocks/>
              </p:cNvSpPr>
              <p:nvPr userDrawn="1"/>
            </p:nvSpPr>
            <p:spPr bwMode="auto">
              <a:xfrm>
                <a:off x="-3678238" y="3230563"/>
                <a:ext cx="125413" cy="201613"/>
              </a:xfrm>
              <a:custGeom>
                <a:avLst/>
                <a:gdLst/>
                <a:ahLst/>
                <a:cxnLst>
                  <a:cxn ang="0">
                    <a:pos x="40" y="1016"/>
                  </a:cxn>
                  <a:cxn ang="0">
                    <a:pos x="215" y="1017"/>
                  </a:cxn>
                  <a:cxn ang="0">
                    <a:pos x="436" y="1017"/>
                  </a:cxn>
                  <a:cxn ang="0">
                    <a:pos x="604" y="1013"/>
                  </a:cxn>
                  <a:cxn ang="0">
                    <a:pos x="635" y="966"/>
                  </a:cxn>
                  <a:cxn ang="0">
                    <a:pos x="638" y="904"/>
                  </a:cxn>
                  <a:cxn ang="0">
                    <a:pos x="636" y="869"/>
                  </a:cxn>
                  <a:cxn ang="0">
                    <a:pos x="633" y="840"/>
                  </a:cxn>
                  <a:cxn ang="0">
                    <a:pos x="626" y="822"/>
                  </a:cxn>
                  <a:cxn ang="0">
                    <a:pos x="621" y="811"/>
                  </a:cxn>
                  <a:cxn ang="0">
                    <a:pos x="611" y="803"/>
                  </a:cxn>
                  <a:cxn ang="0">
                    <a:pos x="600" y="797"/>
                  </a:cxn>
                  <a:cxn ang="0">
                    <a:pos x="588" y="791"/>
                  </a:cxn>
                  <a:cxn ang="0">
                    <a:pos x="571" y="787"/>
                  </a:cxn>
                  <a:cxn ang="0">
                    <a:pos x="531" y="785"/>
                  </a:cxn>
                  <a:cxn ang="0">
                    <a:pos x="449" y="786"/>
                  </a:cxn>
                  <a:cxn ang="0">
                    <a:pos x="358" y="789"/>
                  </a:cxn>
                  <a:cxn ang="0">
                    <a:pos x="299" y="787"/>
                  </a:cxn>
                  <a:cxn ang="0">
                    <a:pos x="271" y="785"/>
                  </a:cxn>
                  <a:cxn ang="0">
                    <a:pos x="262" y="718"/>
                  </a:cxn>
                  <a:cxn ang="0">
                    <a:pos x="263" y="589"/>
                  </a:cxn>
                  <a:cxn ang="0">
                    <a:pos x="262" y="457"/>
                  </a:cxn>
                  <a:cxn ang="0">
                    <a:pos x="260" y="327"/>
                  </a:cxn>
                  <a:cxn ang="0">
                    <a:pos x="260" y="172"/>
                  </a:cxn>
                  <a:cxn ang="0">
                    <a:pos x="259" y="92"/>
                  </a:cxn>
                  <a:cxn ang="0">
                    <a:pos x="255" y="68"/>
                  </a:cxn>
                  <a:cxn ang="0">
                    <a:pos x="249" y="50"/>
                  </a:cxn>
                  <a:cxn ang="0">
                    <a:pos x="242" y="34"/>
                  </a:cxn>
                  <a:cxn ang="0">
                    <a:pos x="230" y="22"/>
                  </a:cxn>
                  <a:cxn ang="0">
                    <a:pos x="215" y="13"/>
                  </a:cxn>
                  <a:cxn ang="0">
                    <a:pos x="197" y="7"/>
                  </a:cxn>
                  <a:cxn ang="0">
                    <a:pos x="173" y="3"/>
                  </a:cxn>
                  <a:cxn ang="0">
                    <a:pos x="129" y="0"/>
                  </a:cxn>
                  <a:cxn ang="0">
                    <a:pos x="50" y="1"/>
                  </a:cxn>
                  <a:cxn ang="0">
                    <a:pos x="0" y="1013"/>
                  </a:cxn>
                </a:cxnLst>
                <a:rect l="0" t="0" r="r" b="b"/>
                <a:pathLst>
                  <a:path w="638" h="1017">
                    <a:moveTo>
                      <a:pt x="0" y="1013"/>
                    </a:moveTo>
                    <a:lnTo>
                      <a:pt x="40" y="1016"/>
                    </a:lnTo>
                    <a:lnTo>
                      <a:pt x="116" y="1017"/>
                    </a:lnTo>
                    <a:lnTo>
                      <a:pt x="215" y="1017"/>
                    </a:lnTo>
                    <a:lnTo>
                      <a:pt x="327" y="1017"/>
                    </a:lnTo>
                    <a:lnTo>
                      <a:pt x="436" y="1017"/>
                    </a:lnTo>
                    <a:lnTo>
                      <a:pt x="532" y="1016"/>
                    </a:lnTo>
                    <a:lnTo>
                      <a:pt x="604" y="1013"/>
                    </a:lnTo>
                    <a:lnTo>
                      <a:pt x="636" y="1011"/>
                    </a:lnTo>
                    <a:lnTo>
                      <a:pt x="635" y="966"/>
                    </a:lnTo>
                    <a:lnTo>
                      <a:pt x="636" y="924"/>
                    </a:lnTo>
                    <a:lnTo>
                      <a:pt x="638" y="904"/>
                    </a:lnTo>
                    <a:lnTo>
                      <a:pt x="638" y="886"/>
                    </a:lnTo>
                    <a:lnTo>
                      <a:pt x="636" y="869"/>
                    </a:lnTo>
                    <a:lnTo>
                      <a:pt x="635" y="854"/>
                    </a:lnTo>
                    <a:lnTo>
                      <a:pt x="633" y="840"/>
                    </a:lnTo>
                    <a:lnTo>
                      <a:pt x="630" y="827"/>
                    </a:lnTo>
                    <a:lnTo>
                      <a:pt x="626" y="822"/>
                    </a:lnTo>
                    <a:lnTo>
                      <a:pt x="624" y="817"/>
                    </a:lnTo>
                    <a:lnTo>
                      <a:pt x="621" y="811"/>
                    </a:lnTo>
                    <a:lnTo>
                      <a:pt x="616" y="807"/>
                    </a:lnTo>
                    <a:lnTo>
                      <a:pt x="611" y="803"/>
                    </a:lnTo>
                    <a:lnTo>
                      <a:pt x="606" y="799"/>
                    </a:lnTo>
                    <a:lnTo>
                      <a:pt x="600" y="797"/>
                    </a:lnTo>
                    <a:lnTo>
                      <a:pt x="594" y="793"/>
                    </a:lnTo>
                    <a:lnTo>
                      <a:pt x="588" y="791"/>
                    </a:lnTo>
                    <a:lnTo>
                      <a:pt x="580" y="789"/>
                    </a:lnTo>
                    <a:lnTo>
                      <a:pt x="571" y="787"/>
                    </a:lnTo>
                    <a:lnTo>
                      <a:pt x="562" y="786"/>
                    </a:lnTo>
                    <a:lnTo>
                      <a:pt x="531" y="785"/>
                    </a:lnTo>
                    <a:lnTo>
                      <a:pt x="492" y="785"/>
                    </a:lnTo>
                    <a:lnTo>
                      <a:pt x="449" y="786"/>
                    </a:lnTo>
                    <a:lnTo>
                      <a:pt x="404" y="787"/>
                    </a:lnTo>
                    <a:lnTo>
                      <a:pt x="358" y="789"/>
                    </a:lnTo>
                    <a:lnTo>
                      <a:pt x="318" y="789"/>
                    </a:lnTo>
                    <a:lnTo>
                      <a:pt x="299" y="787"/>
                    </a:lnTo>
                    <a:lnTo>
                      <a:pt x="283" y="786"/>
                    </a:lnTo>
                    <a:lnTo>
                      <a:pt x="271" y="785"/>
                    </a:lnTo>
                    <a:lnTo>
                      <a:pt x="260" y="783"/>
                    </a:lnTo>
                    <a:lnTo>
                      <a:pt x="262" y="718"/>
                    </a:lnTo>
                    <a:lnTo>
                      <a:pt x="263" y="654"/>
                    </a:lnTo>
                    <a:lnTo>
                      <a:pt x="263" y="589"/>
                    </a:lnTo>
                    <a:lnTo>
                      <a:pt x="262" y="523"/>
                    </a:lnTo>
                    <a:lnTo>
                      <a:pt x="262" y="457"/>
                    </a:lnTo>
                    <a:lnTo>
                      <a:pt x="261" y="391"/>
                    </a:lnTo>
                    <a:lnTo>
                      <a:pt x="260" y="327"/>
                    </a:lnTo>
                    <a:lnTo>
                      <a:pt x="260" y="263"/>
                    </a:lnTo>
                    <a:lnTo>
                      <a:pt x="260" y="172"/>
                    </a:lnTo>
                    <a:lnTo>
                      <a:pt x="259" y="105"/>
                    </a:lnTo>
                    <a:lnTo>
                      <a:pt x="259" y="92"/>
                    </a:lnTo>
                    <a:lnTo>
                      <a:pt x="256" y="79"/>
                    </a:lnTo>
                    <a:lnTo>
                      <a:pt x="255" y="68"/>
                    </a:lnTo>
                    <a:lnTo>
                      <a:pt x="253" y="59"/>
                    </a:lnTo>
                    <a:lnTo>
                      <a:pt x="249" y="50"/>
                    </a:lnTo>
                    <a:lnTo>
                      <a:pt x="246" y="41"/>
                    </a:lnTo>
                    <a:lnTo>
                      <a:pt x="242" y="34"/>
                    </a:lnTo>
                    <a:lnTo>
                      <a:pt x="236" y="27"/>
                    </a:lnTo>
                    <a:lnTo>
                      <a:pt x="230" y="22"/>
                    </a:lnTo>
                    <a:lnTo>
                      <a:pt x="223" y="17"/>
                    </a:lnTo>
                    <a:lnTo>
                      <a:pt x="215" y="13"/>
                    </a:lnTo>
                    <a:lnTo>
                      <a:pt x="207" y="10"/>
                    </a:lnTo>
                    <a:lnTo>
                      <a:pt x="197" y="7"/>
                    </a:lnTo>
                    <a:lnTo>
                      <a:pt x="186" y="4"/>
                    </a:lnTo>
                    <a:lnTo>
                      <a:pt x="173" y="3"/>
                    </a:lnTo>
                    <a:lnTo>
                      <a:pt x="161" y="2"/>
                    </a:lnTo>
                    <a:lnTo>
                      <a:pt x="129" y="0"/>
                    </a:lnTo>
                    <a:lnTo>
                      <a:pt x="93" y="0"/>
                    </a:lnTo>
                    <a:lnTo>
                      <a:pt x="50" y="1"/>
                    </a:lnTo>
                    <a:lnTo>
                      <a:pt x="0" y="1"/>
                    </a:lnTo>
                    <a:lnTo>
                      <a:pt x="0" y="1013"/>
                    </a:lnTo>
                    <a:close/>
                  </a:path>
                </a:pathLst>
              </a:custGeom>
              <a:solidFill>
                <a:srgbClr val="06060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0" name="Freeform 134"/>
              <p:cNvSpPr>
                <a:spLocks/>
              </p:cNvSpPr>
              <p:nvPr userDrawn="1"/>
            </p:nvSpPr>
            <p:spPr bwMode="auto">
              <a:xfrm>
                <a:off x="-2728913" y="3241675"/>
                <a:ext cx="112713" cy="190500"/>
              </a:xfrm>
              <a:custGeom>
                <a:avLst/>
                <a:gdLst/>
                <a:ahLst/>
                <a:cxnLst>
                  <a:cxn ang="0">
                    <a:pos x="569" y="180"/>
                  </a:cxn>
                  <a:cxn ang="0">
                    <a:pos x="568" y="183"/>
                  </a:cxn>
                  <a:cxn ang="0">
                    <a:pos x="566" y="274"/>
                  </a:cxn>
                  <a:cxn ang="0">
                    <a:pos x="568" y="433"/>
                  </a:cxn>
                  <a:cxn ang="0">
                    <a:pos x="569" y="635"/>
                  </a:cxn>
                  <a:cxn ang="0">
                    <a:pos x="569" y="826"/>
                  </a:cxn>
                  <a:cxn ang="0">
                    <a:pos x="564" y="952"/>
                  </a:cxn>
                  <a:cxn ang="0">
                    <a:pos x="317" y="889"/>
                  </a:cxn>
                  <a:cxn ang="0">
                    <a:pos x="318" y="667"/>
                  </a:cxn>
                  <a:cxn ang="0">
                    <a:pos x="319" y="407"/>
                  </a:cxn>
                  <a:cxn ang="0">
                    <a:pos x="318" y="250"/>
                  </a:cxn>
                  <a:cxn ang="0">
                    <a:pos x="316" y="187"/>
                  </a:cxn>
                  <a:cxn ang="0">
                    <a:pos x="8" y="175"/>
                  </a:cxn>
                  <a:cxn ang="0">
                    <a:pos x="7" y="4"/>
                  </a:cxn>
                  <a:cxn ang="0">
                    <a:pos x="4" y="21"/>
                  </a:cxn>
                  <a:cxn ang="0">
                    <a:pos x="1" y="57"/>
                  </a:cxn>
                  <a:cxn ang="0">
                    <a:pos x="1" y="112"/>
                  </a:cxn>
                  <a:cxn ang="0">
                    <a:pos x="2" y="161"/>
                  </a:cxn>
                  <a:cxn ang="0">
                    <a:pos x="30" y="180"/>
                  </a:cxn>
                  <a:cxn ang="0">
                    <a:pos x="107" y="183"/>
                  </a:cxn>
                  <a:cxn ang="0">
                    <a:pos x="200" y="181"/>
                  </a:cxn>
                  <a:cxn ang="0">
                    <a:pos x="282" y="180"/>
                  </a:cxn>
                  <a:cxn ang="0">
                    <a:pos x="313" y="244"/>
                  </a:cxn>
                  <a:cxn ang="0">
                    <a:pos x="313" y="466"/>
                  </a:cxn>
                  <a:cxn ang="0">
                    <a:pos x="311" y="726"/>
                  </a:cxn>
                  <a:cxn ang="0">
                    <a:pos x="312" y="883"/>
                  </a:cxn>
                  <a:cxn ang="0">
                    <a:pos x="313" y="945"/>
                  </a:cxn>
                  <a:cxn ang="0">
                    <a:pos x="568" y="957"/>
                  </a:cxn>
                  <a:cxn ang="0">
                    <a:pos x="571" y="917"/>
                  </a:cxn>
                  <a:cxn ang="0">
                    <a:pos x="572" y="834"/>
                  </a:cxn>
                  <a:cxn ang="0">
                    <a:pos x="572" y="591"/>
                  </a:cxn>
                  <a:cxn ang="0">
                    <a:pos x="571" y="336"/>
                  </a:cxn>
                  <a:cxn ang="0">
                    <a:pos x="571" y="177"/>
                  </a:cxn>
                </a:cxnLst>
                <a:rect l="0" t="0" r="r" b="b"/>
                <a:pathLst>
                  <a:path w="572" h="958">
                    <a:moveTo>
                      <a:pt x="571" y="177"/>
                    </a:moveTo>
                    <a:lnTo>
                      <a:pt x="569" y="180"/>
                    </a:lnTo>
                    <a:lnTo>
                      <a:pt x="568" y="181"/>
                    </a:lnTo>
                    <a:lnTo>
                      <a:pt x="568" y="183"/>
                    </a:lnTo>
                    <a:lnTo>
                      <a:pt x="566" y="188"/>
                    </a:lnTo>
                    <a:lnTo>
                      <a:pt x="566" y="274"/>
                    </a:lnTo>
                    <a:lnTo>
                      <a:pt x="566" y="346"/>
                    </a:lnTo>
                    <a:lnTo>
                      <a:pt x="568" y="433"/>
                    </a:lnTo>
                    <a:lnTo>
                      <a:pt x="568" y="533"/>
                    </a:lnTo>
                    <a:lnTo>
                      <a:pt x="569" y="635"/>
                    </a:lnTo>
                    <a:lnTo>
                      <a:pt x="569" y="736"/>
                    </a:lnTo>
                    <a:lnTo>
                      <a:pt x="569" y="826"/>
                    </a:lnTo>
                    <a:lnTo>
                      <a:pt x="568" y="901"/>
                    </a:lnTo>
                    <a:lnTo>
                      <a:pt x="564" y="952"/>
                    </a:lnTo>
                    <a:lnTo>
                      <a:pt x="318" y="952"/>
                    </a:lnTo>
                    <a:lnTo>
                      <a:pt x="317" y="889"/>
                    </a:lnTo>
                    <a:lnTo>
                      <a:pt x="317" y="790"/>
                    </a:lnTo>
                    <a:lnTo>
                      <a:pt x="318" y="667"/>
                    </a:lnTo>
                    <a:lnTo>
                      <a:pt x="319" y="536"/>
                    </a:lnTo>
                    <a:lnTo>
                      <a:pt x="319" y="407"/>
                    </a:lnTo>
                    <a:lnTo>
                      <a:pt x="319" y="295"/>
                    </a:lnTo>
                    <a:lnTo>
                      <a:pt x="318" y="250"/>
                    </a:lnTo>
                    <a:lnTo>
                      <a:pt x="317" y="213"/>
                    </a:lnTo>
                    <a:lnTo>
                      <a:pt x="316" y="187"/>
                    </a:lnTo>
                    <a:lnTo>
                      <a:pt x="315" y="175"/>
                    </a:lnTo>
                    <a:lnTo>
                      <a:pt x="8" y="175"/>
                    </a:lnTo>
                    <a:lnTo>
                      <a:pt x="9" y="0"/>
                    </a:lnTo>
                    <a:lnTo>
                      <a:pt x="7" y="4"/>
                    </a:lnTo>
                    <a:lnTo>
                      <a:pt x="5" y="12"/>
                    </a:lnTo>
                    <a:lnTo>
                      <a:pt x="4" y="21"/>
                    </a:lnTo>
                    <a:lnTo>
                      <a:pt x="2" y="32"/>
                    </a:lnTo>
                    <a:lnTo>
                      <a:pt x="1" y="57"/>
                    </a:lnTo>
                    <a:lnTo>
                      <a:pt x="0" y="84"/>
                    </a:lnTo>
                    <a:lnTo>
                      <a:pt x="1" y="112"/>
                    </a:lnTo>
                    <a:lnTo>
                      <a:pt x="1" y="139"/>
                    </a:lnTo>
                    <a:lnTo>
                      <a:pt x="2" y="161"/>
                    </a:lnTo>
                    <a:lnTo>
                      <a:pt x="4" y="177"/>
                    </a:lnTo>
                    <a:lnTo>
                      <a:pt x="30" y="180"/>
                    </a:lnTo>
                    <a:lnTo>
                      <a:pt x="65" y="181"/>
                    </a:lnTo>
                    <a:lnTo>
                      <a:pt x="107" y="183"/>
                    </a:lnTo>
                    <a:lnTo>
                      <a:pt x="153" y="183"/>
                    </a:lnTo>
                    <a:lnTo>
                      <a:pt x="200" y="181"/>
                    </a:lnTo>
                    <a:lnTo>
                      <a:pt x="244" y="180"/>
                    </a:lnTo>
                    <a:lnTo>
                      <a:pt x="282" y="180"/>
                    </a:lnTo>
                    <a:lnTo>
                      <a:pt x="312" y="179"/>
                    </a:lnTo>
                    <a:lnTo>
                      <a:pt x="313" y="244"/>
                    </a:lnTo>
                    <a:lnTo>
                      <a:pt x="313" y="344"/>
                    </a:lnTo>
                    <a:lnTo>
                      <a:pt x="313" y="466"/>
                    </a:lnTo>
                    <a:lnTo>
                      <a:pt x="312" y="598"/>
                    </a:lnTo>
                    <a:lnTo>
                      <a:pt x="311" y="726"/>
                    </a:lnTo>
                    <a:lnTo>
                      <a:pt x="311" y="837"/>
                    </a:lnTo>
                    <a:lnTo>
                      <a:pt x="312" y="883"/>
                    </a:lnTo>
                    <a:lnTo>
                      <a:pt x="312" y="919"/>
                    </a:lnTo>
                    <a:lnTo>
                      <a:pt x="313" y="945"/>
                    </a:lnTo>
                    <a:lnTo>
                      <a:pt x="316" y="958"/>
                    </a:lnTo>
                    <a:lnTo>
                      <a:pt x="568" y="957"/>
                    </a:lnTo>
                    <a:lnTo>
                      <a:pt x="570" y="943"/>
                    </a:lnTo>
                    <a:lnTo>
                      <a:pt x="571" y="917"/>
                    </a:lnTo>
                    <a:lnTo>
                      <a:pt x="572" y="881"/>
                    </a:lnTo>
                    <a:lnTo>
                      <a:pt x="572" y="834"/>
                    </a:lnTo>
                    <a:lnTo>
                      <a:pt x="572" y="722"/>
                    </a:lnTo>
                    <a:lnTo>
                      <a:pt x="572" y="591"/>
                    </a:lnTo>
                    <a:lnTo>
                      <a:pt x="572" y="458"/>
                    </a:lnTo>
                    <a:lnTo>
                      <a:pt x="571" y="336"/>
                    </a:lnTo>
                    <a:lnTo>
                      <a:pt x="571" y="237"/>
                    </a:lnTo>
                    <a:lnTo>
                      <a:pt x="571" y="177"/>
                    </a:lnTo>
                    <a:close/>
                  </a:path>
                </a:pathLst>
              </a:custGeom>
              <a:solidFill>
                <a:srgbClr val="79797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11" name="Freeform 135"/>
              <p:cNvSpPr>
                <a:spLocks/>
              </p:cNvSpPr>
              <p:nvPr userDrawn="1"/>
            </p:nvSpPr>
            <p:spPr bwMode="auto">
              <a:xfrm>
                <a:off x="-2474913" y="3305175"/>
                <a:ext cx="74613" cy="47625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370" y="238"/>
                  </a:cxn>
                  <a:cxn ang="0">
                    <a:pos x="371" y="2"/>
                  </a:cxn>
                  <a:cxn ang="0">
                    <a:pos x="1" y="0"/>
                  </a:cxn>
                  <a:cxn ang="0">
                    <a:pos x="3" y="2"/>
                  </a:cxn>
                  <a:cxn ang="0">
                    <a:pos x="10" y="3"/>
                  </a:cxn>
                  <a:cxn ang="0">
                    <a:pos x="18" y="4"/>
                  </a:cxn>
                  <a:cxn ang="0">
                    <a:pos x="28" y="6"/>
                  </a:cxn>
                  <a:cxn ang="0">
                    <a:pos x="54" y="7"/>
                  </a:cxn>
                  <a:cxn ang="0">
                    <a:pos x="84" y="7"/>
                  </a:cxn>
                  <a:cxn ang="0">
                    <a:pos x="114" y="7"/>
                  </a:cxn>
                  <a:cxn ang="0">
                    <a:pos x="143" y="7"/>
                  </a:cxn>
                  <a:cxn ang="0">
                    <a:pos x="165" y="6"/>
                  </a:cxn>
                  <a:cxn ang="0">
                    <a:pos x="179" y="6"/>
                  </a:cxn>
                  <a:cxn ang="0">
                    <a:pos x="202" y="6"/>
                  </a:cxn>
                  <a:cxn ang="0">
                    <a:pos x="225" y="4"/>
                  </a:cxn>
                  <a:cxn ang="0">
                    <a:pos x="248" y="4"/>
                  </a:cxn>
                  <a:cxn ang="0">
                    <a:pos x="273" y="4"/>
                  </a:cxn>
                  <a:cxn ang="0">
                    <a:pos x="297" y="3"/>
                  </a:cxn>
                  <a:cxn ang="0">
                    <a:pos x="321" y="4"/>
                  </a:cxn>
                  <a:cxn ang="0">
                    <a:pos x="344" y="4"/>
                  </a:cxn>
                  <a:cxn ang="0">
                    <a:pos x="366" y="6"/>
                  </a:cxn>
                  <a:cxn ang="0">
                    <a:pos x="366" y="234"/>
                  </a:cxn>
                  <a:cxn ang="0">
                    <a:pos x="346" y="234"/>
                  </a:cxn>
                  <a:cxn ang="0">
                    <a:pos x="304" y="233"/>
                  </a:cxn>
                  <a:cxn ang="0">
                    <a:pos x="247" y="233"/>
                  </a:cxn>
                  <a:cxn ang="0">
                    <a:pos x="184" y="231"/>
                  </a:cxn>
                  <a:cxn ang="0">
                    <a:pos x="119" y="231"/>
                  </a:cxn>
                  <a:cxn ang="0">
                    <a:pos x="62" y="233"/>
                  </a:cxn>
                  <a:cxn ang="0">
                    <a:pos x="40" y="234"/>
                  </a:cxn>
                  <a:cxn ang="0">
                    <a:pos x="20" y="235"/>
                  </a:cxn>
                  <a:cxn ang="0">
                    <a:pos x="7" y="237"/>
                  </a:cxn>
                  <a:cxn ang="0">
                    <a:pos x="0" y="239"/>
                  </a:cxn>
                </a:cxnLst>
                <a:rect l="0" t="0" r="r" b="b"/>
                <a:pathLst>
                  <a:path w="371" h="239">
                    <a:moveTo>
                      <a:pt x="0" y="239"/>
                    </a:moveTo>
                    <a:lnTo>
                      <a:pt x="370" y="238"/>
                    </a:lnTo>
                    <a:lnTo>
                      <a:pt x="371" y="2"/>
                    </a:lnTo>
                    <a:lnTo>
                      <a:pt x="1" y="0"/>
                    </a:lnTo>
                    <a:lnTo>
                      <a:pt x="3" y="2"/>
                    </a:lnTo>
                    <a:lnTo>
                      <a:pt x="10" y="3"/>
                    </a:lnTo>
                    <a:lnTo>
                      <a:pt x="18" y="4"/>
                    </a:lnTo>
                    <a:lnTo>
                      <a:pt x="28" y="6"/>
                    </a:lnTo>
                    <a:lnTo>
                      <a:pt x="54" y="7"/>
                    </a:lnTo>
                    <a:lnTo>
                      <a:pt x="84" y="7"/>
                    </a:lnTo>
                    <a:lnTo>
                      <a:pt x="114" y="7"/>
                    </a:lnTo>
                    <a:lnTo>
                      <a:pt x="143" y="7"/>
                    </a:lnTo>
                    <a:lnTo>
                      <a:pt x="165" y="6"/>
                    </a:lnTo>
                    <a:lnTo>
                      <a:pt x="179" y="6"/>
                    </a:lnTo>
                    <a:lnTo>
                      <a:pt x="202" y="6"/>
                    </a:lnTo>
                    <a:lnTo>
                      <a:pt x="225" y="4"/>
                    </a:lnTo>
                    <a:lnTo>
                      <a:pt x="248" y="4"/>
                    </a:lnTo>
                    <a:lnTo>
                      <a:pt x="273" y="4"/>
                    </a:lnTo>
                    <a:lnTo>
                      <a:pt x="297" y="3"/>
                    </a:lnTo>
                    <a:lnTo>
                      <a:pt x="321" y="4"/>
                    </a:lnTo>
                    <a:lnTo>
                      <a:pt x="344" y="4"/>
                    </a:lnTo>
                    <a:lnTo>
                      <a:pt x="366" y="6"/>
                    </a:lnTo>
                    <a:lnTo>
                      <a:pt x="366" y="234"/>
                    </a:lnTo>
                    <a:lnTo>
                      <a:pt x="346" y="234"/>
                    </a:lnTo>
                    <a:lnTo>
                      <a:pt x="304" y="233"/>
                    </a:lnTo>
                    <a:lnTo>
                      <a:pt x="247" y="233"/>
                    </a:lnTo>
                    <a:lnTo>
                      <a:pt x="184" y="231"/>
                    </a:lnTo>
                    <a:lnTo>
                      <a:pt x="119" y="231"/>
                    </a:lnTo>
                    <a:lnTo>
                      <a:pt x="62" y="233"/>
                    </a:lnTo>
                    <a:lnTo>
                      <a:pt x="40" y="234"/>
                    </a:lnTo>
                    <a:lnTo>
                      <a:pt x="20" y="235"/>
                    </a:lnTo>
                    <a:lnTo>
                      <a:pt x="7" y="237"/>
                    </a:lnTo>
                    <a:lnTo>
                      <a:pt x="0" y="239"/>
                    </a:lnTo>
                    <a:close/>
                  </a:path>
                </a:pathLst>
              </a:custGeom>
              <a:solidFill>
                <a:srgbClr val="6464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58" name="Группа 249"/>
            <p:cNvGrpSpPr/>
            <p:nvPr userDrawn="1"/>
          </p:nvGrpSpPr>
          <p:grpSpPr>
            <a:xfrm>
              <a:off x="-2220913" y="3140075"/>
              <a:ext cx="620713" cy="358775"/>
              <a:chOff x="-2220913" y="3140075"/>
              <a:chExt cx="620713" cy="358775"/>
            </a:xfrm>
          </p:grpSpPr>
          <p:sp>
            <p:nvSpPr>
              <p:cNvPr id="159" name="Freeform 136"/>
              <p:cNvSpPr>
                <a:spLocks noEditPoints="1"/>
              </p:cNvSpPr>
              <p:nvPr userDrawn="1"/>
            </p:nvSpPr>
            <p:spPr bwMode="auto">
              <a:xfrm>
                <a:off x="-2220913" y="3140075"/>
                <a:ext cx="620713" cy="358775"/>
              </a:xfrm>
              <a:custGeom>
                <a:avLst/>
                <a:gdLst/>
                <a:ahLst/>
                <a:cxnLst>
                  <a:cxn ang="0">
                    <a:pos x="676" y="1129"/>
                  </a:cxn>
                  <a:cxn ang="0">
                    <a:pos x="334" y="1049"/>
                  </a:cxn>
                  <a:cxn ang="0">
                    <a:pos x="994" y="1035"/>
                  </a:cxn>
                  <a:cxn ang="0">
                    <a:pos x="1374" y="992"/>
                  </a:cxn>
                  <a:cxn ang="0">
                    <a:pos x="1288" y="1003"/>
                  </a:cxn>
                  <a:cxn ang="0">
                    <a:pos x="1090" y="1017"/>
                  </a:cxn>
                  <a:cxn ang="0">
                    <a:pos x="712" y="996"/>
                  </a:cxn>
                  <a:cxn ang="0">
                    <a:pos x="846" y="925"/>
                  </a:cxn>
                  <a:cxn ang="0">
                    <a:pos x="1722" y="966"/>
                  </a:cxn>
                  <a:cxn ang="0">
                    <a:pos x="1577" y="882"/>
                  </a:cxn>
                  <a:cxn ang="0">
                    <a:pos x="1013" y="911"/>
                  </a:cxn>
                  <a:cxn ang="0">
                    <a:pos x="1093" y="879"/>
                  </a:cxn>
                  <a:cxn ang="0">
                    <a:pos x="1263" y="901"/>
                  </a:cxn>
                  <a:cxn ang="0">
                    <a:pos x="242" y="868"/>
                  </a:cxn>
                  <a:cxn ang="0">
                    <a:pos x="376" y="803"/>
                  </a:cxn>
                  <a:cxn ang="0">
                    <a:pos x="842" y="844"/>
                  </a:cxn>
                  <a:cxn ang="0">
                    <a:pos x="1584" y="770"/>
                  </a:cxn>
                  <a:cxn ang="0">
                    <a:pos x="504" y="827"/>
                  </a:cxn>
                  <a:cxn ang="0">
                    <a:pos x="1006" y="758"/>
                  </a:cxn>
                  <a:cxn ang="0">
                    <a:pos x="1486" y="766"/>
                  </a:cxn>
                  <a:cxn ang="0">
                    <a:pos x="1303" y="732"/>
                  </a:cxn>
                  <a:cxn ang="0">
                    <a:pos x="196" y="768"/>
                  </a:cxn>
                  <a:cxn ang="0">
                    <a:pos x="522" y="646"/>
                  </a:cxn>
                  <a:cxn ang="0">
                    <a:pos x="368" y="581"/>
                  </a:cxn>
                  <a:cxn ang="0">
                    <a:pos x="560" y="601"/>
                  </a:cxn>
                  <a:cxn ang="0">
                    <a:pos x="591" y="428"/>
                  </a:cxn>
                  <a:cxn ang="0">
                    <a:pos x="706" y="439"/>
                  </a:cxn>
                  <a:cxn ang="0">
                    <a:pos x="2966" y="1307"/>
                  </a:cxn>
                  <a:cxn ang="0">
                    <a:pos x="2750" y="1301"/>
                  </a:cxn>
                  <a:cxn ang="0">
                    <a:pos x="2549" y="1239"/>
                  </a:cxn>
                  <a:cxn ang="0">
                    <a:pos x="2151" y="1028"/>
                  </a:cxn>
                  <a:cxn ang="0">
                    <a:pos x="2065" y="1027"/>
                  </a:cxn>
                  <a:cxn ang="0">
                    <a:pos x="2553" y="1011"/>
                  </a:cxn>
                  <a:cxn ang="0">
                    <a:pos x="2728" y="934"/>
                  </a:cxn>
                  <a:cxn ang="0">
                    <a:pos x="2892" y="890"/>
                  </a:cxn>
                  <a:cxn ang="0">
                    <a:pos x="3065" y="817"/>
                  </a:cxn>
                  <a:cxn ang="0">
                    <a:pos x="2544" y="774"/>
                  </a:cxn>
                  <a:cxn ang="0">
                    <a:pos x="2120" y="774"/>
                  </a:cxn>
                  <a:cxn ang="0">
                    <a:pos x="1229" y="702"/>
                  </a:cxn>
                  <a:cxn ang="0">
                    <a:pos x="565" y="724"/>
                  </a:cxn>
                  <a:cxn ang="0">
                    <a:pos x="1765" y="217"/>
                  </a:cxn>
                  <a:cxn ang="0">
                    <a:pos x="1736" y="85"/>
                  </a:cxn>
                  <a:cxn ang="0">
                    <a:pos x="1465" y="170"/>
                  </a:cxn>
                  <a:cxn ang="0">
                    <a:pos x="1211" y="220"/>
                  </a:cxn>
                  <a:cxn ang="0">
                    <a:pos x="923" y="244"/>
                  </a:cxn>
                  <a:cxn ang="0">
                    <a:pos x="532" y="330"/>
                  </a:cxn>
                  <a:cxn ang="0">
                    <a:pos x="154" y="617"/>
                  </a:cxn>
                  <a:cxn ang="0">
                    <a:pos x="129" y="1372"/>
                  </a:cxn>
                  <a:cxn ang="0">
                    <a:pos x="205" y="1728"/>
                  </a:cxn>
                  <a:cxn ang="0">
                    <a:pos x="384" y="1651"/>
                  </a:cxn>
                  <a:cxn ang="0">
                    <a:pos x="460" y="1471"/>
                  </a:cxn>
                  <a:cxn ang="0">
                    <a:pos x="234" y="1156"/>
                  </a:cxn>
                  <a:cxn ang="0">
                    <a:pos x="423" y="1422"/>
                  </a:cxn>
                  <a:cxn ang="0">
                    <a:pos x="958" y="1450"/>
                  </a:cxn>
                  <a:cxn ang="0">
                    <a:pos x="1035" y="1421"/>
                  </a:cxn>
                  <a:cxn ang="0">
                    <a:pos x="1196" y="1785"/>
                  </a:cxn>
                  <a:cxn ang="0">
                    <a:pos x="1405" y="1744"/>
                  </a:cxn>
                  <a:cxn ang="0">
                    <a:pos x="1497" y="1567"/>
                  </a:cxn>
                  <a:cxn ang="0">
                    <a:pos x="1907" y="1462"/>
                  </a:cxn>
                  <a:cxn ang="0">
                    <a:pos x="3104" y="1352"/>
                  </a:cxn>
                  <a:cxn ang="0">
                    <a:pos x="2892" y="1195"/>
                  </a:cxn>
                  <a:cxn ang="0">
                    <a:pos x="2600" y="1127"/>
                  </a:cxn>
                </a:cxnLst>
                <a:rect l="0" t="0" r="r" b="b"/>
                <a:pathLst>
                  <a:path w="3133" h="1804">
                    <a:moveTo>
                      <a:pt x="443" y="1114"/>
                    </a:moveTo>
                    <a:lnTo>
                      <a:pt x="449" y="1109"/>
                    </a:lnTo>
                    <a:lnTo>
                      <a:pt x="459" y="1104"/>
                    </a:lnTo>
                    <a:lnTo>
                      <a:pt x="469" y="1098"/>
                    </a:lnTo>
                    <a:lnTo>
                      <a:pt x="479" y="1095"/>
                    </a:lnTo>
                    <a:lnTo>
                      <a:pt x="490" y="1092"/>
                    </a:lnTo>
                    <a:lnTo>
                      <a:pt x="502" y="1089"/>
                    </a:lnTo>
                    <a:lnTo>
                      <a:pt x="512" y="1088"/>
                    </a:lnTo>
                    <a:lnTo>
                      <a:pt x="521" y="1089"/>
                    </a:lnTo>
                    <a:lnTo>
                      <a:pt x="523" y="1098"/>
                    </a:lnTo>
                    <a:lnTo>
                      <a:pt x="525" y="1106"/>
                    </a:lnTo>
                    <a:lnTo>
                      <a:pt x="525" y="1114"/>
                    </a:lnTo>
                    <a:lnTo>
                      <a:pt x="525" y="1120"/>
                    </a:lnTo>
                    <a:lnTo>
                      <a:pt x="522" y="1134"/>
                    </a:lnTo>
                    <a:lnTo>
                      <a:pt x="518" y="1151"/>
                    </a:lnTo>
                    <a:lnTo>
                      <a:pt x="508" y="1148"/>
                    </a:lnTo>
                    <a:lnTo>
                      <a:pt x="499" y="1145"/>
                    </a:lnTo>
                    <a:lnTo>
                      <a:pt x="489" y="1140"/>
                    </a:lnTo>
                    <a:lnTo>
                      <a:pt x="479" y="1136"/>
                    </a:lnTo>
                    <a:lnTo>
                      <a:pt x="460" y="1125"/>
                    </a:lnTo>
                    <a:lnTo>
                      <a:pt x="443" y="1114"/>
                    </a:lnTo>
                    <a:close/>
                    <a:moveTo>
                      <a:pt x="600" y="1097"/>
                    </a:moveTo>
                    <a:lnTo>
                      <a:pt x="620" y="1088"/>
                    </a:lnTo>
                    <a:lnTo>
                      <a:pt x="639" y="1080"/>
                    </a:lnTo>
                    <a:lnTo>
                      <a:pt x="648" y="1077"/>
                    </a:lnTo>
                    <a:lnTo>
                      <a:pt x="658" y="1075"/>
                    </a:lnTo>
                    <a:lnTo>
                      <a:pt x="668" y="1074"/>
                    </a:lnTo>
                    <a:lnTo>
                      <a:pt x="679" y="1076"/>
                    </a:lnTo>
                    <a:lnTo>
                      <a:pt x="681" y="1084"/>
                    </a:lnTo>
                    <a:lnTo>
                      <a:pt x="682" y="1092"/>
                    </a:lnTo>
                    <a:lnTo>
                      <a:pt x="683" y="1100"/>
                    </a:lnTo>
                    <a:lnTo>
                      <a:pt x="683" y="1108"/>
                    </a:lnTo>
                    <a:lnTo>
                      <a:pt x="681" y="1114"/>
                    </a:lnTo>
                    <a:lnTo>
                      <a:pt x="679" y="1122"/>
                    </a:lnTo>
                    <a:lnTo>
                      <a:pt x="676" y="1129"/>
                    </a:lnTo>
                    <a:lnTo>
                      <a:pt x="672" y="1136"/>
                    </a:lnTo>
                    <a:lnTo>
                      <a:pt x="664" y="1134"/>
                    </a:lnTo>
                    <a:lnTo>
                      <a:pt x="654" y="1130"/>
                    </a:lnTo>
                    <a:lnTo>
                      <a:pt x="645" y="1126"/>
                    </a:lnTo>
                    <a:lnTo>
                      <a:pt x="634" y="1120"/>
                    </a:lnTo>
                    <a:lnTo>
                      <a:pt x="624" y="1115"/>
                    </a:lnTo>
                    <a:lnTo>
                      <a:pt x="615" y="1109"/>
                    </a:lnTo>
                    <a:lnTo>
                      <a:pt x="607" y="1103"/>
                    </a:lnTo>
                    <a:lnTo>
                      <a:pt x="600" y="1097"/>
                    </a:lnTo>
                    <a:close/>
                    <a:moveTo>
                      <a:pt x="758" y="1078"/>
                    </a:moveTo>
                    <a:lnTo>
                      <a:pt x="765" y="1072"/>
                    </a:lnTo>
                    <a:lnTo>
                      <a:pt x="773" y="1067"/>
                    </a:lnTo>
                    <a:lnTo>
                      <a:pt x="783" y="1062"/>
                    </a:lnTo>
                    <a:lnTo>
                      <a:pt x="792" y="1059"/>
                    </a:lnTo>
                    <a:lnTo>
                      <a:pt x="804" y="1055"/>
                    </a:lnTo>
                    <a:lnTo>
                      <a:pt x="814" y="1053"/>
                    </a:lnTo>
                    <a:lnTo>
                      <a:pt x="824" y="1052"/>
                    </a:lnTo>
                    <a:lnTo>
                      <a:pt x="833" y="1052"/>
                    </a:lnTo>
                    <a:lnTo>
                      <a:pt x="836" y="1060"/>
                    </a:lnTo>
                    <a:lnTo>
                      <a:pt x="838" y="1067"/>
                    </a:lnTo>
                    <a:lnTo>
                      <a:pt x="839" y="1075"/>
                    </a:lnTo>
                    <a:lnTo>
                      <a:pt x="839" y="1081"/>
                    </a:lnTo>
                    <a:lnTo>
                      <a:pt x="838" y="1089"/>
                    </a:lnTo>
                    <a:lnTo>
                      <a:pt x="836" y="1096"/>
                    </a:lnTo>
                    <a:lnTo>
                      <a:pt x="833" y="1104"/>
                    </a:lnTo>
                    <a:lnTo>
                      <a:pt x="830" y="1112"/>
                    </a:lnTo>
                    <a:lnTo>
                      <a:pt x="822" y="1111"/>
                    </a:lnTo>
                    <a:lnTo>
                      <a:pt x="811" y="1109"/>
                    </a:lnTo>
                    <a:lnTo>
                      <a:pt x="802" y="1104"/>
                    </a:lnTo>
                    <a:lnTo>
                      <a:pt x="792" y="1100"/>
                    </a:lnTo>
                    <a:lnTo>
                      <a:pt x="773" y="1089"/>
                    </a:lnTo>
                    <a:lnTo>
                      <a:pt x="758" y="1078"/>
                    </a:lnTo>
                    <a:close/>
                    <a:moveTo>
                      <a:pt x="318" y="1059"/>
                    </a:moveTo>
                    <a:lnTo>
                      <a:pt x="325" y="1053"/>
                    </a:lnTo>
                    <a:lnTo>
                      <a:pt x="334" y="1049"/>
                    </a:lnTo>
                    <a:lnTo>
                      <a:pt x="343" y="1043"/>
                    </a:lnTo>
                    <a:lnTo>
                      <a:pt x="353" y="1038"/>
                    </a:lnTo>
                    <a:lnTo>
                      <a:pt x="363" y="1035"/>
                    </a:lnTo>
                    <a:lnTo>
                      <a:pt x="375" y="1034"/>
                    </a:lnTo>
                    <a:lnTo>
                      <a:pt x="384" y="1033"/>
                    </a:lnTo>
                    <a:lnTo>
                      <a:pt x="393" y="1034"/>
                    </a:lnTo>
                    <a:lnTo>
                      <a:pt x="396" y="1042"/>
                    </a:lnTo>
                    <a:lnTo>
                      <a:pt x="398" y="1050"/>
                    </a:lnTo>
                    <a:lnTo>
                      <a:pt x="400" y="1058"/>
                    </a:lnTo>
                    <a:lnTo>
                      <a:pt x="398" y="1066"/>
                    </a:lnTo>
                    <a:lnTo>
                      <a:pt x="397" y="1074"/>
                    </a:lnTo>
                    <a:lnTo>
                      <a:pt x="395" y="1080"/>
                    </a:lnTo>
                    <a:lnTo>
                      <a:pt x="392" y="1087"/>
                    </a:lnTo>
                    <a:lnTo>
                      <a:pt x="388" y="1094"/>
                    </a:lnTo>
                    <a:lnTo>
                      <a:pt x="380" y="1092"/>
                    </a:lnTo>
                    <a:lnTo>
                      <a:pt x="371" y="1089"/>
                    </a:lnTo>
                    <a:lnTo>
                      <a:pt x="361" y="1085"/>
                    </a:lnTo>
                    <a:lnTo>
                      <a:pt x="352" y="1080"/>
                    </a:lnTo>
                    <a:lnTo>
                      <a:pt x="333" y="1069"/>
                    </a:lnTo>
                    <a:lnTo>
                      <a:pt x="318" y="1059"/>
                    </a:lnTo>
                    <a:close/>
                    <a:moveTo>
                      <a:pt x="914" y="1029"/>
                    </a:moveTo>
                    <a:lnTo>
                      <a:pt x="920" y="1022"/>
                    </a:lnTo>
                    <a:lnTo>
                      <a:pt x="929" y="1017"/>
                    </a:lnTo>
                    <a:lnTo>
                      <a:pt x="940" y="1013"/>
                    </a:lnTo>
                    <a:lnTo>
                      <a:pt x="950" y="1009"/>
                    </a:lnTo>
                    <a:lnTo>
                      <a:pt x="960" y="1004"/>
                    </a:lnTo>
                    <a:lnTo>
                      <a:pt x="969" y="1002"/>
                    </a:lnTo>
                    <a:lnTo>
                      <a:pt x="974" y="1002"/>
                    </a:lnTo>
                    <a:lnTo>
                      <a:pt x="978" y="1002"/>
                    </a:lnTo>
                    <a:lnTo>
                      <a:pt x="984" y="1003"/>
                    </a:lnTo>
                    <a:lnTo>
                      <a:pt x="990" y="1004"/>
                    </a:lnTo>
                    <a:lnTo>
                      <a:pt x="993" y="1012"/>
                    </a:lnTo>
                    <a:lnTo>
                      <a:pt x="994" y="1020"/>
                    </a:lnTo>
                    <a:lnTo>
                      <a:pt x="994" y="1027"/>
                    </a:lnTo>
                    <a:lnTo>
                      <a:pt x="994" y="1035"/>
                    </a:lnTo>
                    <a:lnTo>
                      <a:pt x="993" y="1042"/>
                    </a:lnTo>
                    <a:lnTo>
                      <a:pt x="991" y="1050"/>
                    </a:lnTo>
                    <a:lnTo>
                      <a:pt x="989" y="1056"/>
                    </a:lnTo>
                    <a:lnTo>
                      <a:pt x="985" y="1064"/>
                    </a:lnTo>
                    <a:lnTo>
                      <a:pt x="976" y="1062"/>
                    </a:lnTo>
                    <a:lnTo>
                      <a:pt x="967" y="1059"/>
                    </a:lnTo>
                    <a:lnTo>
                      <a:pt x="958" y="1054"/>
                    </a:lnTo>
                    <a:lnTo>
                      <a:pt x="948" y="1050"/>
                    </a:lnTo>
                    <a:lnTo>
                      <a:pt x="929" y="1039"/>
                    </a:lnTo>
                    <a:lnTo>
                      <a:pt x="914" y="1029"/>
                    </a:lnTo>
                    <a:close/>
                    <a:moveTo>
                      <a:pt x="1495" y="1020"/>
                    </a:moveTo>
                    <a:lnTo>
                      <a:pt x="1503" y="1014"/>
                    </a:lnTo>
                    <a:lnTo>
                      <a:pt x="1512" y="1010"/>
                    </a:lnTo>
                    <a:lnTo>
                      <a:pt x="1521" y="1005"/>
                    </a:lnTo>
                    <a:lnTo>
                      <a:pt x="1531" y="1001"/>
                    </a:lnTo>
                    <a:lnTo>
                      <a:pt x="1541" y="999"/>
                    </a:lnTo>
                    <a:lnTo>
                      <a:pt x="1551" y="996"/>
                    </a:lnTo>
                    <a:lnTo>
                      <a:pt x="1560" y="996"/>
                    </a:lnTo>
                    <a:lnTo>
                      <a:pt x="1571" y="996"/>
                    </a:lnTo>
                    <a:lnTo>
                      <a:pt x="1574" y="1005"/>
                    </a:lnTo>
                    <a:lnTo>
                      <a:pt x="1575" y="1013"/>
                    </a:lnTo>
                    <a:lnTo>
                      <a:pt x="1576" y="1020"/>
                    </a:lnTo>
                    <a:lnTo>
                      <a:pt x="1575" y="1028"/>
                    </a:lnTo>
                    <a:lnTo>
                      <a:pt x="1572" y="1043"/>
                    </a:lnTo>
                    <a:lnTo>
                      <a:pt x="1567" y="1059"/>
                    </a:lnTo>
                    <a:lnTo>
                      <a:pt x="1559" y="1056"/>
                    </a:lnTo>
                    <a:lnTo>
                      <a:pt x="1549" y="1053"/>
                    </a:lnTo>
                    <a:lnTo>
                      <a:pt x="1539" y="1049"/>
                    </a:lnTo>
                    <a:lnTo>
                      <a:pt x="1528" y="1043"/>
                    </a:lnTo>
                    <a:lnTo>
                      <a:pt x="1517" y="1037"/>
                    </a:lnTo>
                    <a:lnTo>
                      <a:pt x="1508" y="1030"/>
                    </a:lnTo>
                    <a:lnTo>
                      <a:pt x="1500" y="1025"/>
                    </a:lnTo>
                    <a:lnTo>
                      <a:pt x="1495" y="1020"/>
                    </a:lnTo>
                    <a:close/>
                    <a:moveTo>
                      <a:pt x="1354" y="1000"/>
                    </a:moveTo>
                    <a:lnTo>
                      <a:pt x="1374" y="992"/>
                    </a:lnTo>
                    <a:lnTo>
                      <a:pt x="1394" y="983"/>
                    </a:lnTo>
                    <a:lnTo>
                      <a:pt x="1404" y="979"/>
                    </a:lnTo>
                    <a:lnTo>
                      <a:pt x="1414" y="978"/>
                    </a:lnTo>
                    <a:lnTo>
                      <a:pt x="1419" y="978"/>
                    </a:lnTo>
                    <a:lnTo>
                      <a:pt x="1423" y="978"/>
                    </a:lnTo>
                    <a:lnTo>
                      <a:pt x="1428" y="979"/>
                    </a:lnTo>
                    <a:lnTo>
                      <a:pt x="1432" y="982"/>
                    </a:lnTo>
                    <a:lnTo>
                      <a:pt x="1434" y="990"/>
                    </a:lnTo>
                    <a:lnTo>
                      <a:pt x="1436" y="996"/>
                    </a:lnTo>
                    <a:lnTo>
                      <a:pt x="1437" y="1004"/>
                    </a:lnTo>
                    <a:lnTo>
                      <a:pt x="1436" y="1011"/>
                    </a:lnTo>
                    <a:lnTo>
                      <a:pt x="1434" y="1019"/>
                    </a:lnTo>
                    <a:lnTo>
                      <a:pt x="1432" y="1026"/>
                    </a:lnTo>
                    <a:lnTo>
                      <a:pt x="1430" y="1033"/>
                    </a:lnTo>
                    <a:lnTo>
                      <a:pt x="1427" y="1039"/>
                    </a:lnTo>
                    <a:lnTo>
                      <a:pt x="1419" y="1037"/>
                    </a:lnTo>
                    <a:lnTo>
                      <a:pt x="1408" y="1034"/>
                    </a:lnTo>
                    <a:lnTo>
                      <a:pt x="1398" y="1030"/>
                    </a:lnTo>
                    <a:lnTo>
                      <a:pt x="1387" y="1025"/>
                    </a:lnTo>
                    <a:lnTo>
                      <a:pt x="1377" y="1019"/>
                    </a:lnTo>
                    <a:lnTo>
                      <a:pt x="1368" y="1012"/>
                    </a:lnTo>
                    <a:lnTo>
                      <a:pt x="1360" y="1007"/>
                    </a:lnTo>
                    <a:lnTo>
                      <a:pt x="1354" y="1000"/>
                    </a:lnTo>
                    <a:close/>
                    <a:moveTo>
                      <a:pt x="1206" y="1001"/>
                    </a:moveTo>
                    <a:lnTo>
                      <a:pt x="1225" y="993"/>
                    </a:lnTo>
                    <a:lnTo>
                      <a:pt x="1244" y="984"/>
                    </a:lnTo>
                    <a:lnTo>
                      <a:pt x="1254" y="980"/>
                    </a:lnTo>
                    <a:lnTo>
                      <a:pt x="1264" y="978"/>
                    </a:lnTo>
                    <a:lnTo>
                      <a:pt x="1269" y="978"/>
                    </a:lnTo>
                    <a:lnTo>
                      <a:pt x="1273" y="978"/>
                    </a:lnTo>
                    <a:lnTo>
                      <a:pt x="1279" y="979"/>
                    </a:lnTo>
                    <a:lnTo>
                      <a:pt x="1284" y="980"/>
                    </a:lnTo>
                    <a:lnTo>
                      <a:pt x="1287" y="988"/>
                    </a:lnTo>
                    <a:lnTo>
                      <a:pt x="1288" y="996"/>
                    </a:lnTo>
                    <a:lnTo>
                      <a:pt x="1288" y="1003"/>
                    </a:lnTo>
                    <a:lnTo>
                      <a:pt x="1288" y="1011"/>
                    </a:lnTo>
                    <a:lnTo>
                      <a:pt x="1287" y="1018"/>
                    </a:lnTo>
                    <a:lnTo>
                      <a:pt x="1285" y="1026"/>
                    </a:lnTo>
                    <a:lnTo>
                      <a:pt x="1282" y="1033"/>
                    </a:lnTo>
                    <a:lnTo>
                      <a:pt x="1279" y="1041"/>
                    </a:lnTo>
                    <a:lnTo>
                      <a:pt x="1271" y="1038"/>
                    </a:lnTo>
                    <a:lnTo>
                      <a:pt x="1261" y="1035"/>
                    </a:lnTo>
                    <a:lnTo>
                      <a:pt x="1251" y="1030"/>
                    </a:lnTo>
                    <a:lnTo>
                      <a:pt x="1240" y="1025"/>
                    </a:lnTo>
                    <a:lnTo>
                      <a:pt x="1230" y="1019"/>
                    </a:lnTo>
                    <a:lnTo>
                      <a:pt x="1220" y="1013"/>
                    </a:lnTo>
                    <a:lnTo>
                      <a:pt x="1212" y="1008"/>
                    </a:lnTo>
                    <a:lnTo>
                      <a:pt x="1206" y="1001"/>
                    </a:lnTo>
                    <a:close/>
                    <a:moveTo>
                      <a:pt x="1067" y="1001"/>
                    </a:moveTo>
                    <a:lnTo>
                      <a:pt x="1075" y="995"/>
                    </a:lnTo>
                    <a:lnTo>
                      <a:pt x="1083" y="990"/>
                    </a:lnTo>
                    <a:lnTo>
                      <a:pt x="1093" y="985"/>
                    </a:lnTo>
                    <a:lnTo>
                      <a:pt x="1103" y="982"/>
                    </a:lnTo>
                    <a:lnTo>
                      <a:pt x="1113" y="978"/>
                    </a:lnTo>
                    <a:lnTo>
                      <a:pt x="1124" y="977"/>
                    </a:lnTo>
                    <a:lnTo>
                      <a:pt x="1134" y="976"/>
                    </a:lnTo>
                    <a:lnTo>
                      <a:pt x="1144" y="976"/>
                    </a:lnTo>
                    <a:lnTo>
                      <a:pt x="1145" y="984"/>
                    </a:lnTo>
                    <a:lnTo>
                      <a:pt x="1146" y="993"/>
                    </a:lnTo>
                    <a:lnTo>
                      <a:pt x="1146" y="1001"/>
                    </a:lnTo>
                    <a:lnTo>
                      <a:pt x="1146" y="1008"/>
                    </a:lnTo>
                    <a:lnTo>
                      <a:pt x="1145" y="1016"/>
                    </a:lnTo>
                    <a:lnTo>
                      <a:pt x="1143" y="1024"/>
                    </a:lnTo>
                    <a:lnTo>
                      <a:pt x="1141" y="1030"/>
                    </a:lnTo>
                    <a:lnTo>
                      <a:pt x="1137" y="1037"/>
                    </a:lnTo>
                    <a:lnTo>
                      <a:pt x="1130" y="1036"/>
                    </a:lnTo>
                    <a:lnTo>
                      <a:pt x="1121" y="1033"/>
                    </a:lnTo>
                    <a:lnTo>
                      <a:pt x="1111" y="1028"/>
                    </a:lnTo>
                    <a:lnTo>
                      <a:pt x="1100" y="1022"/>
                    </a:lnTo>
                    <a:lnTo>
                      <a:pt x="1090" y="1017"/>
                    </a:lnTo>
                    <a:lnTo>
                      <a:pt x="1080" y="1011"/>
                    </a:lnTo>
                    <a:lnTo>
                      <a:pt x="1072" y="1005"/>
                    </a:lnTo>
                    <a:lnTo>
                      <a:pt x="1067" y="1001"/>
                    </a:lnTo>
                    <a:close/>
                    <a:moveTo>
                      <a:pt x="479" y="996"/>
                    </a:moveTo>
                    <a:lnTo>
                      <a:pt x="487" y="990"/>
                    </a:lnTo>
                    <a:lnTo>
                      <a:pt x="495" y="984"/>
                    </a:lnTo>
                    <a:lnTo>
                      <a:pt x="505" y="979"/>
                    </a:lnTo>
                    <a:lnTo>
                      <a:pt x="515" y="975"/>
                    </a:lnTo>
                    <a:lnTo>
                      <a:pt x="525" y="972"/>
                    </a:lnTo>
                    <a:lnTo>
                      <a:pt x="537" y="970"/>
                    </a:lnTo>
                    <a:lnTo>
                      <a:pt x="547" y="970"/>
                    </a:lnTo>
                    <a:lnTo>
                      <a:pt x="556" y="971"/>
                    </a:lnTo>
                    <a:lnTo>
                      <a:pt x="558" y="980"/>
                    </a:lnTo>
                    <a:lnTo>
                      <a:pt x="560" y="988"/>
                    </a:lnTo>
                    <a:lnTo>
                      <a:pt x="560" y="996"/>
                    </a:lnTo>
                    <a:lnTo>
                      <a:pt x="558" y="1003"/>
                    </a:lnTo>
                    <a:lnTo>
                      <a:pt x="557" y="1010"/>
                    </a:lnTo>
                    <a:lnTo>
                      <a:pt x="555" y="1018"/>
                    </a:lnTo>
                    <a:lnTo>
                      <a:pt x="553" y="1026"/>
                    </a:lnTo>
                    <a:lnTo>
                      <a:pt x="548" y="1034"/>
                    </a:lnTo>
                    <a:lnTo>
                      <a:pt x="479" y="996"/>
                    </a:lnTo>
                    <a:close/>
                    <a:moveTo>
                      <a:pt x="633" y="982"/>
                    </a:moveTo>
                    <a:lnTo>
                      <a:pt x="640" y="976"/>
                    </a:lnTo>
                    <a:lnTo>
                      <a:pt x="649" y="970"/>
                    </a:lnTo>
                    <a:lnTo>
                      <a:pt x="658" y="966"/>
                    </a:lnTo>
                    <a:lnTo>
                      <a:pt x="670" y="962"/>
                    </a:lnTo>
                    <a:lnTo>
                      <a:pt x="680" y="959"/>
                    </a:lnTo>
                    <a:lnTo>
                      <a:pt x="691" y="958"/>
                    </a:lnTo>
                    <a:lnTo>
                      <a:pt x="701" y="957"/>
                    </a:lnTo>
                    <a:lnTo>
                      <a:pt x="710" y="957"/>
                    </a:lnTo>
                    <a:lnTo>
                      <a:pt x="712" y="966"/>
                    </a:lnTo>
                    <a:lnTo>
                      <a:pt x="713" y="974"/>
                    </a:lnTo>
                    <a:lnTo>
                      <a:pt x="713" y="982"/>
                    </a:lnTo>
                    <a:lnTo>
                      <a:pt x="713" y="988"/>
                    </a:lnTo>
                    <a:lnTo>
                      <a:pt x="712" y="996"/>
                    </a:lnTo>
                    <a:lnTo>
                      <a:pt x="709" y="1003"/>
                    </a:lnTo>
                    <a:lnTo>
                      <a:pt x="707" y="1011"/>
                    </a:lnTo>
                    <a:lnTo>
                      <a:pt x="703" y="1020"/>
                    </a:lnTo>
                    <a:lnTo>
                      <a:pt x="633" y="982"/>
                    </a:lnTo>
                    <a:close/>
                    <a:moveTo>
                      <a:pt x="216" y="977"/>
                    </a:moveTo>
                    <a:lnTo>
                      <a:pt x="222" y="971"/>
                    </a:lnTo>
                    <a:lnTo>
                      <a:pt x="230" y="966"/>
                    </a:lnTo>
                    <a:lnTo>
                      <a:pt x="241" y="960"/>
                    </a:lnTo>
                    <a:lnTo>
                      <a:pt x="251" y="955"/>
                    </a:lnTo>
                    <a:lnTo>
                      <a:pt x="262" y="953"/>
                    </a:lnTo>
                    <a:lnTo>
                      <a:pt x="274" y="951"/>
                    </a:lnTo>
                    <a:lnTo>
                      <a:pt x="284" y="951"/>
                    </a:lnTo>
                    <a:lnTo>
                      <a:pt x="292" y="952"/>
                    </a:lnTo>
                    <a:lnTo>
                      <a:pt x="295" y="960"/>
                    </a:lnTo>
                    <a:lnTo>
                      <a:pt x="297" y="968"/>
                    </a:lnTo>
                    <a:lnTo>
                      <a:pt x="297" y="975"/>
                    </a:lnTo>
                    <a:lnTo>
                      <a:pt x="297" y="983"/>
                    </a:lnTo>
                    <a:lnTo>
                      <a:pt x="296" y="991"/>
                    </a:lnTo>
                    <a:lnTo>
                      <a:pt x="294" y="997"/>
                    </a:lnTo>
                    <a:lnTo>
                      <a:pt x="292" y="1005"/>
                    </a:lnTo>
                    <a:lnTo>
                      <a:pt x="288" y="1012"/>
                    </a:lnTo>
                    <a:lnTo>
                      <a:pt x="279" y="1010"/>
                    </a:lnTo>
                    <a:lnTo>
                      <a:pt x="270" y="1007"/>
                    </a:lnTo>
                    <a:lnTo>
                      <a:pt x="261" y="1003"/>
                    </a:lnTo>
                    <a:lnTo>
                      <a:pt x="251" y="997"/>
                    </a:lnTo>
                    <a:lnTo>
                      <a:pt x="233" y="987"/>
                    </a:lnTo>
                    <a:lnTo>
                      <a:pt x="216" y="977"/>
                    </a:lnTo>
                    <a:close/>
                    <a:moveTo>
                      <a:pt x="780" y="951"/>
                    </a:moveTo>
                    <a:lnTo>
                      <a:pt x="788" y="946"/>
                    </a:lnTo>
                    <a:lnTo>
                      <a:pt x="797" y="941"/>
                    </a:lnTo>
                    <a:lnTo>
                      <a:pt x="808" y="935"/>
                    </a:lnTo>
                    <a:lnTo>
                      <a:pt x="818" y="930"/>
                    </a:lnTo>
                    <a:lnTo>
                      <a:pt x="830" y="927"/>
                    </a:lnTo>
                    <a:lnTo>
                      <a:pt x="841" y="926"/>
                    </a:lnTo>
                    <a:lnTo>
                      <a:pt x="846" y="925"/>
                    </a:lnTo>
                    <a:lnTo>
                      <a:pt x="851" y="926"/>
                    </a:lnTo>
                    <a:lnTo>
                      <a:pt x="856" y="927"/>
                    </a:lnTo>
                    <a:lnTo>
                      <a:pt x="859" y="928"/>
                    </a:lnTo>
                    <a:lnTo>
                      <a:pt x="861" y="937"/>
                    </a:lnTo>
                    <a:lnTo>
                      <a:pt x="863" y="945"/>
                    </a:lnTo>
                    <a:lnTo>
                      <a:pt x="863" y="952"/>
                    </a:lnTo>
                    <a:lnTo>
                      <a:pt x="863" y="959"/>
                    </a:lnTo>
                    <a:lnTo>
                      <a:pt x="859" y="972"/>
                    </a:lnTo>
                    <a:lnTo>
                      <a:pt x="856" y="988"/>
                    </a:lnTo>
                    <a:lnTo>
                      <a:pt x="847" y="986"/>
                    </a:lnTo>
                    <a:lnTo>
                      <a:pt x="838" y="983"/>
                    </a:lnTo>
                    <a:lnTo>
                      <a:pt x="827" y="978"/>
                    </a:lnTo>
                    <a:lnTo>
                      <a:pt x="816" y="972"/>
                    </a:lnTo>
                    <a:lnTo>
                      <a:pt x="797" y="962"/>
                    </a:lnTo>
                    <a:lnTo>
                      <a:pt x="780" y="951"/>
                    </a:lnTo>
                    <a:close/>
                    <a:moveTo>
                      <a:pt x="1656" y="935"/>
                    </a:moveTo>
                    <a:lnTo>
                      <a:pt x="1661" y="930"/>
                    </a:lnTo>
                    <a:lnTo>
                      <a:pt x="1668" y="925"/>
                    </a:lnTo>
                    <a:lnTo>
                      <a:pt x="1676" y="920"/>
                    </a:lnTo>
                    <a:lnTo>
                      <a:pt x="1685" y="915"/>
                    </a:lnTo>
                    <a:lnTo>
                      <a:pt x="1695" y="911"/>
                    </a:lnTo>
                    <a:lnTo>
                      <a:pt x="1705" y="908"/>
                    </a:lnTo>
                    <a:lnTo>
                      <a:pt x="1714" y="906"/>
                    </a:lnTo>
                    <a:lnTo>
                      <a:pt x="1722" y="906"/>
                    </a:lnTo>
                    <a:lnTo>
                      <a:pt x="1726" y="906"/>
                    </a:lnTo>
                    <a:lnTo>
                      <a:pt x="1731" y="908"/>
                    </a:lnTo>
                    <a:lnTo>
                      <a:pt x="1733" y="910"/>
                    </a:lnTo>
                    <a:lnTo>
                      <a:pt x="1736" y="913"/>
                    </a:lnTo>
                    <a:lnTo>
                      <a:pt x="1737" y="917"/>
                    </a:lnTo>
                    <a:lnTo>
                      <a:pt x="1739" y="920"/>
                    </a:lnTo>
                    <a:lnTo>
                      <a:pt x="1739" y="925"/>
                    </a:lnTo>
                    <a:lnTo>
                      <a:pt x="1739" y="930"/>
                    </a:lnTo>
                    <a:lnTo>
                      <a:pt x="1735" y="951"/>
                    </a:lnTo>
                    <a:lnTo>
                      <a:pt x="1731" y="968"/>
                    </a:lnTo>
                    <a:lnTo>
                      <a:pt x="1722" y="966"/>
                    </a:lnTo>
                    <a:lnTo>
                      <a:pt x="1713" y="962"/>
                    </a:lnTo>
                    <a:lnTo>
                      <a:pt x="1702" y="959"/>
                    </a:lnTo>
                    <a:lnTo>
                      <a:pt x="1693" y="954"/>
                    </a:lnTo>
                    <a:lnTo>
                      <a:pt x="1675" y="944"/>
                    </a:lnTo>
                    <a:lnTo>
                      <a:pt x="1656" y="935"/>
                    </a:lnTo>
                    <a:close/>
                    <a:moveTo>
                      <a:pt x="350" y="928"/>
                    </a:moveTo>
                    <a:lnTo>
                      <a:pt x="368" y="918"/>
                    </a:lnTo>
                    <a:lnTo>
                      <a:pt x="389" y="909"/>
                    </a:lnTo>
                    <a:lnTo>
                      <a:pt x="400" y="906"/>
                    </a:lnTo>
                    <a:lnTo>
                      <a:pt x="410" y="904"/>
                    </a:lnTo>
                    <a:lnTo>
                      <a:pt x="415" y="904"/>
                    </a:lnTo>
                    <a:lnTo>
                      <a:pt x="420" y="906"/>
                    </a:lnTo>
                    <a:lnTo>
                      <a:pt x="424" y="907"/>
                    </a:lnTo>
                    <a:lnTo>
                      <a:pt x="428" y="909"/>
                    </a:lnTo>
                    <a:lnTo>
                      <a:pt x="430" y="917"/>
                    </a:lnTo>
                    <a:lnTo>
                      <a:pt x="431" y="924"/>
                    </a:lnTo>
                    <a:lnTo>
                      <a:pt x="431" y="930"/>
                    </a:lnTo>
                    <a:lnTo>
                      <a:pt x="430" y="938"/>
                    </a:lnTo>
                    <a:lnTo>
                      <a:pt x="429" y="945"/>
                    </a:lnTo>
                    <a:lnTo>
                      <a:pt x="427" y="952"/>
                    </a:lnTo>
                    <a:lnTo>
                      <a:pt x="424" y="959"/>
                    </a:lnTo>
                    <a:lnTo>
                      <a:pt x="421" y="966"/>
                    </a:lnTo>
                    <a:lnTo>
                      <a:pt x="414" y="963"/>
                    </a:lnTo>
                    <a:lnTo>
                      <a:pt x="404" y="961"/>
                    </a:lnTo>
                    <a:lnTo>
                      <a:pt x="394" y="957"/>
                    </a:lnTo>
                    <a:lnTo>
                      <a:pt x="383" y="951"/>
                    </a:lnTo>
                    <a:lnTo>
                      <a:pt x="372" y="944"/>
                    </a:lnTo>
                    <a:lnTo>
                      <a:pt x="363" y="938"/>
                    </a:lnTo>
                    <a:lnTo>
                      <a:pt x="355" y="933"/>
                    </a:lnTo>
                    <a:lnTo>
                      <a:pt x="350" y="928"/>
                    </a:lnTo>
                    <a:close/>
                    <a:moveTo>
                      <a:pt x="1518" y="904"/>
                    </a:moveTo>
                    <a:lnTo>
                      <a:pt x="1537" y="896"/>
                    </a:lnTo>
                    <a:lnTo>
                      <a:pt x="1557" y="887"/>
                    </a:lnTo>
                    <a:lnTo>
                      <a:pt x="1567" y="884"/>
                    </a:lnTo>
                    <a:lnTo>
                      <a:pt x="1577" y="882"/>
                    </a:lnTo>
                    <a:lnTo>
                      <a:pt x="1582" y="882"/>
                    </a:lnTo>
                    <a:lnTo>
                      <a:pt x="1588" y="882"/>
                    </a:lnTo>
                    <a:lnTo>
                      <a:pt x="1592" y="883"/>
                    </a:lnTo>
                    <a:lnTo>
                      <a:pt x="1597" y="885"/>
                    </a:lnTo>
                    <a:lnTo>
                      <a:pt x="1599" y="892"/>
                    </a:lnTo>
                    <a:lnTo>
                      <a:pt x="1600" y="900"/>
                    </a:lnTo>
                    <a:lnTo>
                      <a:pt x="1601" y="908"/>
                    </a:lnTo>
                    <a:lnTo>
                      <a:pt x="1600" y="915"/>
                    </a:lnTo>
                    <a:lnTo>
                      <a:pt x="1599" y="923"/>
                    </a:lnTo>
                    <a:lnTo>
                      <a:pt x="1597" y="929"/>
                    </a:lnTo>
                    <a:lnTo>
                      <a:pt x="1594" y="936"/>
                    </a:lnTo>
                    <a:lnTo>
                      <a:pt x="1591" y="943"/>
                    </a:lnTo>
                    <a:lnTo>
                      <a:pt x="1583" y="942"/>
                    </a:lnTo>
                    <a:lnTo>
                      <a:pt x="1573" y="938"/>
                    </a:lnTo>
                    <a:lnTo>
                      <a:pt x="1563" y="934"/>
                    </a:lnTo>
                    <a:lnTo>
                      <a:pt x="1553" y="928"/>
                    </a:lnTo>
                    <a:lnTo>
                      <a:pt x="1541" y="923"/>
                    </a:lnTo>
                    <a:lnTo>
                      <a:pt x="1532" y="917"/>
                    </a:lnTo>
                    <a:lnTo>
                      <a:pt x="1524" y="910"/>
                    </a:lnTo>
                    <a:lnTo>
                      <a:pt x="1518" y="904"/>
                    </a:lnTo>
                    <a:close/>
                    <a:moveTo>
                      <a:pt x="932" y="906"/>
                    </a:moveTo>
                    <a:lnTo>
                      <a:pt x="937" y="900"/>
                    </a:lnTo>
                    <a:lnTo>
                      <a:pt x="947" y="893"/>
                    </a:lnTo>
                    <a:lnTo>
                      <a:pt x="957" y="888"/>
                    </a:lnTo>
                    <a:lnTo>
                      <a:pt x="967" y="884"/>
                    </a:lnTo>
                    <a:lnTo>
                      <a:pt x="978" y="881"/>
                    </a:lnTo>
                    <a:lnTo>
                      <a:pt x="990" y="878"/>
                    </a:lnTo>
                    <a:lnTo>
                      <a:pt x="995" y="878"/>
                    </a:lnTo>
                    <a:lnTo>
                      <a:pt x="1000" y="878"/>
                    </a:lnTo>
                    <a:lnTo>
                      <a:pt x="1004" y="879"/>
                    </a:lnTo>
                    <a:lnTo>
                      <a:pt x="1009" y="881"/>
                    </a:lnTo>
                    <a:lnTo>
                      <a:pt x="1012" y="888"/>
                    </a:lnTo>
                    <a:lnTo>
                      <a:pt x="1013" y="895"/>
                    </a:lnTo>
                    <a:lnTo>
                      <a:pt x="1013" y="903"/>
                    </a:lnTo>
                    <a:lnTo>
                      <a:pt x="1013" y="911"/>
                    </a:lnTo>
                    <a:lnTo>
                      <a:pt x="1012" y="918"/>
                    </a:lnTo>
                    <a:lnTo>
                      <a:pt x="1010" y="925"/>
                    </a:lnTo>
                    <a:lnTo>
                      <a:pt x="1007" y="932"/>
                    </a:lnTo>
                    <a:lnTo>
                      <a:pt x="1003" y="938"/>
                    </a:lnTo>
                    <a:lnTo>
                      <a:pt x="994" y="937"/>
                    </a:lnTo>
                    <a:lnTo>
                      <a:pt x="985" y="934"/>
                    </a:lnTo>
                    <a:lnTo>
                      <a:pt x="976" y="929"/>
                    </a:lnTo>
                    <a:lnTo>
                      <a:pt x="967" y="925"/>
                    </a:lnTo>
                    <a:lnTo>
                      <a:pt x="949" y="915"/>
                    </a:lnTo>
                    <a:lnTo>
                      <a:pt x="932" y="906"/>
                    </a:lnTo>
                    <a:close/>
                    <a:moveTo>
                      <a:pt x="1379" y="885"/>
                    </a:moveTo>
                    <a:lnTo>
                      <a:pt x="1386" y="879"/>
                    </a:lnTo>
                    <a:lnTo>
                      <a:pt x="1395" y="875"/>
                    </a:lnTo>
                    <a:lnTo>
                      <a:pt x="1404" y="869"/>
                    </a:lnTo>
                    <a:lnTo>
                      <a:pt x="1414" y="866"/>
                    </a:lnTo>
                    <a:lnTo>
                      <a:pt x="1424" y="864"/>
                    </a:lnTo>
                    <a:lnTo>
                      <a:pt x="1436" y="861"/>
                    </a:lnTo>
                    <a:lnTo>
                      <a:pt x="1446" y="860"/>
                    </a:lnTo>
                    <a:lnTo>
                      <a:pt x="1456" y="861"/>
                    </a:lnTo>
                    <a:lnTo>
                      <a:pt x="1457" y="870"/>
                    </a:lnTo>
                    <a:lnTo>
                      <a:pt x="1458" y="878"/>
                    </a:lnTo>
                    <a:lnTo>
                      <a:pt x="1459" y="885"/>
                    </a:lnTo>
                    <a:lnTo>
                      <a:pt x="1458" y="892"/>
                    </a:lnTo>
                    <a:lnTo>
                      <a:pt x="1456" y="906"/>
                    </a:lnTo>
                    <a:lnTo>
                      <a:pt x="1450" y="923"/>
                    </a:lnTo>
                    <a:lnTo>
                      <a:pt x="1442" y="920"/>
                    </a:lnTo>
                    <a:lnTo>
                      <a:pt x="1433" y="917"/>
                    </a:lnTo>
                    <a:lnTo>
                      <a:pt x="1423" y="912"/>
                    </a:lnTo>
                    <a:lnTo>
                      <a:pt x="1412" y="908"/>
                    </a:lnTo>
                    <a:lnTo>
                      <a:pt x="1402" y="901"/>
                    </a:lnTo>
                    <a:lnTo>
                      <a:pt x="1392" y="895"/>
                    </a:lnTo>
                    <a:lnTo>
                      <a:pt x="1385" y="890"/>
                    </a:lnTo>
                    <a:lnTo>
                      <a:pt x="1379" y="885"/>
                    </a:lnTo>
                    <a:close/>
                    <a:moveTo>
                      <a:pt x="1086" y="885"/>
                    </a:moveTo>
                    <a:lnTo>
                      <a:pt x="1093" y="879"/>
                    </a:lnTo>
                    <a:lnTo>
                      <a:pt x="1101" y="875"/>
                    </a:lnTo>
                    <a:lnTo>
                      <a:pt x="1111" y="869"/>
                    </a:lnTo>
                    <a:lnTo>
                      <a:pt x="1121" y="866"/>
                    </a:lnTo>
                    <a:lnTo>
                      <a:pt x="1133" y="862"/>
                    </a:lnTo>
                    <a:lnTo>
                      <a:pt x="1143" y="860"/>
                    </a:lnTo>
                    <a:lnTo>
                      <a:pt x="1153" y="860"/>
                    </a:lnTo>
                    <a:lnTo>
                      <a:pt x="1162" y="861"/>
                    </a:lnTo>
                    <a:lnTo>
                      <a:pt x="1164" y="869"/>
                    </a:lnTo>
                    <a:lnTo>
                      <a:pt x="1166" y="877"/>
                    </a:lnTo>
                    <a:lnTo>
                      <a:pt x="1167" y="884"/>
                    </a:lnTo>
                    <a:lnTo>
                      <a:pt x="1167" y="892"/>
                    </a:lnTo>
                    <a:lnTo>
                      <a:pt x="1164" y="900"/>
                    </a:lnTo>
                    <a:lnTo>
                      <a:pt x="1162" y="908"/>
                    </a:lnTo>
                    <a:lnTo>
                      <a:pt x="1159" y="916"/>
                    </a:lnTo>
                    <a:lnTo>
                      <a:pt x="1155" y="924"/>
                    </a:lnTo>
                    <a:lnTo>
                      <a:pt x="1086" y="885"/>
                    </a:lnTo>
                    <a:close/>
                    <a:moveTo>
                      <a:pt x="1231" y="876"/>
                    </a:moveTo>
                    <a:lnTo>
                      <a:pt x="1250" y="867"/>
                    </a:lnTo>
                    <a:lnTo>
                      <a:pt x="1269" y="858"/>
                    </a:lnTo>
                    <a:lnTo>
                      <a:pt x="1279" y="856"/>
                    </a:lnTo>
                    <a:lnTo>
                      <a:pt x="1289" y="853"/>
                    </a:lnTo>
                    <a:lnTo>
                      <a:pt x="1294" y="853"/>
                    </a:lnTo>
                    <a:lnTo>
                      <a:pt x="1298" y="853"/>
                    </a:lnTo>
                    <a:lnTo>
                      <a:pt x="1303" y="854"/>
                    </a:lnTo>
                    <a:lnTo>
                      <a:pt x="1307" y="857"/>
                    </a:lnTo>
                    <a:lnTo>
                      <a:pt x="1310" y="865"/>
                    </a:lnTo>
                    <a:lnTo>
                      <a:pt x="1312" y="871"/>
                    </a:lnTo>
                    <a:lnTo>
                      <a:pt x="1312" y="879"/>
                    </a:lnTo>
                    <a:lnTo>
                      <a:pt x="1311" y="886"/>
                    </a:lnTo>
                    <a:lnTo>
                      <a:pt x="1309" y="901"/>
                    </a:lnTo>
                    <a:lnTo>
                      <a:pt x="1303" y="916"/>
                    </a:lnTo>
                    <a:lnTo>
                      <a:pt x="1295" y="913"/>
                    </a:lnTo>
                    <a:lnTo>
                      <a:pt x="1285" y="910"/>
                    </a:lnTo>
                    <a:lnTo>
                      <a:pt x="1274" y="906"/>
                    </a:lnTo>
                    <a:lnTo>
                      <a:pt x="1263" y="901"/>
                    </a:lnTo>
                    <a:lnTo>
                      <a:pt x="1252" y="895"/>
                    </a:lnTo>
                    <a:lnTo>
                      <a:pt x="1243" y="888"/>
                    </a:lnTo>
                    <a:lnTo>
                      <a:pt x="1236" y="883"/>
                    </a:lnTo>
                    <a:lnTo>
                      <a:pt x="1231" y="876"/>
                    </a:lnTo>
                    <a:close/>
                    <a:moveTo>
                      <a:pt x="501" y="884"/>
                    </a:moveTo>
                    <a:lnTo>
                      <a:pt x="507" y="878"/>
                    </a:lnTo>
                    <a:lnTo>
                      <a:pt x="516" y="873"/>
                    </a:lnTo>
                    <a:lnTo>
                      <a:pt x="525" y="868"/>
                    </a:lnTo>
                    <a:lnTo>
                      <a:pt x="537" y="864"/>
                    </a:lnTo>
                    <a:lnTo>
                      <a:pt x="548" y="860"/>
                    </a:lnTo>
                    <a:lnTo>
                      <a:pt x="558" y="859"/>
                    </a:lnTo>
                    <a:lnTo>
                      <a:pt x="569" y="858"/>
                    </a:lnTo>
                    <a:lnTo>
                      <a:pt x="577" y="860"/>
                    </a:lnTo>
                    <a:lnTo>
                      <a:pt x="580" y="867"/>
                    </a:lnTo>
                    <a:lnTo>
                      <a:pt x="582" y="874"/>
                    </a:lnTo>
                    <a:lnTo>
                      <a:pt x="583" y="881"/>
                    </a:lnTo>
                    <a:lnTo>
                      <a:pt x="583" y="888"/>
                    </a:lnTo>
                    <a:lnTo>
                      <a:pt x="580" y="903"/>
                    </a:lnTo>
                    <a:lnTo>
                      <a:pt x="574" y="919"/>
                    </a:lnTo>
                    <a:lnTo>
                      <a:pt x="566" y="917"/>
                    </a:lnTo>
                    <a:lnTo>
                      <a:pt x="557" y="915"/>
                    </a:lnTo>
                    <a:lnTo>
                      <a:pt x="547" y="910"/>
                    </a:lnTo>
                    <a:lnTo>
                      <a:pt x="537" y="906"/>
                    </a:lnTo>
                    <a:lnTo>
                      <a:pt x="518" y="894"/>
                    </a:lnTo>
                    <a:lnTo>
                      <a:pt x="501" y="884"/>
                    </a:lnTo>
                    <a:close/>
                    <a:moveTo>
                      <a:pt x="161" y="876"/>
                    </a:moveTo>
                    <a:lnTo>
                      <a:pt x="168" y="869"/>
                    </a:lnTo>
                    <a:lnTo>
                      <a:pt x="177" y="864"/>
                    </a:lnTo>
                    <a:lnTo>
                      <a:pt x="187" y="859"/>
                    </a:lnTo>
                    <a:lnTo>
                      <a:pt x="198" y="856"/>
                    </a:lnTo>
                    <a:lnTo>
                      <a:pt x="208" y="852"/>
                    </a:lnTo>
                    <a:lnTo>
                      <a:pt x="219" y="851"/>
                    </a:lnTo>
                    <a:lnTo>
                      <a:pt x="229" y="850"/>
                    </a:lnTo>
                    <a:lnTo>
                      <a:pt x="240" y="851"/>
                    </a:lnTo>
                    <a:lnTo>
                      <a:pt x="242" y="868"/>
                    </a:lnTo>
                    <a:lnTo>
                      <a:pt x="241" y="882"/>
                    </a:lnTo>
                    <a:lnTo>
                      <a:pt x="240" y="888"/>
                    </a:lnTo>
                    <a:lnTo>
                      <a:pt x="238" y="896"/>
                    </a:lnTo>
                    <a:lnTo>
                      <a:pt x="235" y="904"/>
                    </a:lnTo>
                    <a:lnTo>
                      <a:pt x="230" y="913"/>
                    </a:lnTo>
                    <a:lnTo>
                      <a:pt x="161" y="876"/>
                    </a:lnTo>
                    <a:close/>
                    <a:moveTo>
                      <a:pt x="658" y="857"/>
                    </a:moveTo>
                    <a:lnTo>
                      <a:pt x="665" y="851"/>
                    </a:lnTo>
                    <a:lnTo>
                      <a:pt x="674" y="845"/>
                    </a:lnTo>
                    <a:lnTo>
                      <a:pt x="684" y="840"/>
                    </a:lnTo>
                    <a:lnTo>
                      <a:pt x="696" y="836"/>
                    </a:lnTo>
                    <a:lnTo>
                      <a:pt x="707" y="833"/>
                    </a:lnTo>
                    <a:lnTo>
                      <a:pt x="717" y="832"/>
                    </a:lnTo>
                    <a:lnTo>
                      <a:pt x="723" y="832"/>
                    </a:lnTo>
                    <a:lnTo>
                      <a:pt x="727" y="833"/>
                    </a:lnTo>
                    <a:lnTo>
                      <a:pt x="732" y="834"/>
                    </a:lnTo>
                    <a:lnTo>
                      <a:pt x="735" y="836"/>
                    </a:lnTo>
                    <a:lnTo>
                      <a:pt x="738" y="843"/>
                    </a:lnTo>
                    <a:lnTo>
                      <a:pt x="739" y="851"/>
                    </a:lnTo>
                    <a:lnTo>
                      <a:pt x="739" y="858"/>
                    </a:lnTo>
                    <a:lnTo>
                      <a:pt x="739" y="866"/>
                    </a:lnTo>
                    <a:lnTo>
                      <a:pt x="737" y="874"/>
                    </a:lnTo>
                    <a:lnTo>
                      <a:pt x="734" y="881"/>
                    </a:lnTo>
                    <a:lnTo>
                      <a:pt x="731" y="887"/>
                    </a:lnTo>
                    <a:lnTo>
                      <a:pt x="727" y="895"/>
                    </a:lnTo>
                    <a:lnTo>
                      <a:pt x="658" y="857"/>
                    </a:lnTo>
                    <a:close/>
                    <a:moveTo>
                      <a:pt x="296" y="822"/>
                    </a:moveTo>
                    <a:lnTo>
                      <a:pt x="316" y="812"/>
                    </a:lnTo>
                    <a:lnTo>
                      <a:pt x="336" y="803"/>
                    </a:lnTo>
                    <a:lnTo>
                      <a:pt x="346" y="801"/>
                    </a:lnTo>
                    <a:lnTo>
                      <a:pt x="356" y="799"/>
                    </a:lnTo>
                    <a:lnTo>
                      <a:pt x="362" y="799"/>
                    </a:lnTo>
                    <a:lnTo>
                      <a:pt x="367" y="800"/>
                    </a:lnTo>
                    <a:lnTo>
                      <a:pt x="371" y="801"/>
                    </a:lnTo>
                    <a:lnTo>
                      <a:pt x="376" y="803"/>
                    </a:lnTo>
                    <a:lnTo>
                      <a:pt x="378" y="811"/>
                    </a:lnTo>
                    <a:lnTo>
                      <a:pt x="378" y="818"/>
                    </a:lnTo>
                    <a:lnTo>
                      <a:pt x="379" y="826"/>
                    </a:lnTo>
                    <a:lnTo>
                      <a:pt x="378" y="833"/>
                    </a:lnTo>
                    <a:lnTo>
                      <a:pt x="377" y="840"/>
                    </a:lnTo>
                    <a:lnTo>
                      <a:pt x="375" y="848"/>
                    </a:lnTo>
                    <a:lnTo>
                      <a:pt x="372" y="854"/>
                    </a:lnTo>
                    <a:lnTo>
                      <a:pt x="369" y="861"/>
                    </a:lnTo>
                    <a:lnTo>
                      <a:pt x="361" y="859"/>
                    </a:lnTo>
                    <a:lnTo>
                      <a:pt x="352" y="856"/>
                    </a:lnTo>
                    <a:lnTo>
                      <a:pt x="342" y="851"/>
                    </a:lnTo>
                    <a:lnTo>
                      <a:pt x="330" y="845"/>
                    </a:lnTo>
                    <a:lnTo>
                      <a:pt x="320" y="840"/>
                    </a:lnTo>
                    <a:lnTo>
                      <a:pt x="311" y="834"/>
                    </a:lnTo>
                    <a:lnTo>
                      <a:pt x="302" y="827"/>
                    </a:lnTo>
                    <a:lnTo>
                      <a:pt x="296" y="822"/>
                    </a:lnTo>
                    <a:close/>
                    <a:moveTo>
                      <a:pt x="823" y="810"/>
                    </a:moveTo>
                    <a:lnTo>
                      <a:pt x="835" y="806"/>
                    </a:lnTo>
                    <a:lnTo>
                      <a:pt x="846" y="801"/>
                    </a:lnTo>
                    <a:lnTo>
                      <a:pt x="855" y="798"/>
                    </a:lnTo>
                    <a:lnTo>
                      <a:pt x="863" y="795"/>
                    </a:lnTo>
                    <a:lnTo>
                      <a:pt x="869" y="795"/>
                    </a:lnTo>
                    <a:lnTo>
                      <a:pt x="875" y="795"/>
                    </a:lnTo>
                    <a:lnTo>
                      <a:pt x="880" y="797"/>
                    </a:lnTo>
                    <a:lnTo>
                      <a:pt x="883" y="799"/>
                    </a:lnTo>
                    <a:lnTo>
                      <a:pt x="885" y="802"/>
                    </a:lnTo>
                    <a:lnTo>
                      <a:pt x="886" y="807"/>
                    </a:lnTo>
                    <a:lnTo>
                      <a:pt x="888" y="812"/>
                    </a:lnTo>
                    <a:lnTo>
                      <a:pt x="888" y="820"/>
                    </a:lnTo>
                    <a:lnTo>
                      <a:pt x="885" y="836"/>
                    </a:lnTo>
                    <a:lnTo>
                      <a:pt x="880" y="858"/>
                    </a:lnTo>
                    <a:lnTo>
                      <a:pt x="870" y="856"/>
                    </a:lnTo>
                    <a:lnTo>
                      <a:pt x="861" y="852"/>
                    </a:lnTo>
                    <a:lnTo>
                      <a:pt x="851" y="849"/>
                    </a:lnTo>
                    <a:lnTo>
                      <a:pt x="842" y="844"/>
                    </a:lnTo>
                    <a:lnTo>
                      <a:pt x="824" y="833"/>
                    </a:lnTo>
                    <a:lnTo>
                      <a:pt x="807" y="823"/>
                    </a:lnTo>
                    <a:lnTo>
                      <a:pt x="823" y="810"/>
                    </a:lnTo>
                    <a:close/>
                    <a:moveTo>
                      <a:pt x="2265" y="831"/>
                    </a:moveTo>
                    <a:lnTo>
                      <a:pt x="2264" y="824"/>
                    </a:lnTo>
                    <a:lnTo>
                      <a:pt x="2263" y="817"/>
                    </a:lnTo>
                    <a:lnTo>
                      <a:pt x="2263" y="811"/>
                    </a:lnTo>
                    <a:lnTo>
                      <a:pt x="2263" y="806"/>
                    </a:lnTo>
                    <a:lnTo>
                      <a:pt x="2264" y="800"/>
                    </a:lnTo>
                    <a:lnTo>
                      <a:pt x="2265" y="795"/>
                    </a:lnTo>
                    <a:lnTo>
                      <a:pt x="2267" y="791"/>
                    </a:lnTo>
                    <a:lnTo>
                      <a:pt x="2270" y="787"/>
                    </a:lnTo>
                    <a:lnTo>
                      <a:pt x="2277" y="781"/>
                    </a:lnTo>
                    <a:lnTo>
                      <a:pt x="2284" y="776"/>
                    </a:lnTo>
                    <a:lnTo>
                      <a:pt x="2294" y="773"/>
                    </a:lnTo>
                    <a:lnTo>
                      <a:pt x="2304" y="772"/>
                    </a:lnTo>
                    <a:lnTo>
                      <a:pt x="2314" y="772"/>
                    </a:lnTo>
                    <a:lnTo>
                      <a:pt x="2324" y="773"/>
                    </a:lnTo>
                    <a:lnTo>
                      <a:pt x="2334" y="776"/>
                    </a:lnTo>
                    <a:lnTo>
                      <a:pt x="2345" y="782"/>
                    </a:lnTo>
                    <a:lnTo>
                      <a:pt x="2353" y="787"/>
                    </a:lnTo>
                    <a:lnTo>
                      <a:pt x="2361" y="795"/>
                    </a:lnTo>
                    <a:lnTo>
                      <a:pt x="2367" y="805"/>
                    </a:lnTo>
                    <a:lnTo>
                      <a:pt x="2372" y="815"/>
                    </a:lnTo>
                    <a:lnTo>
                      <a:pt x="2346" y="820"/>
                    </a:lnTo>
                    <a:lnTo>
                      <a:pt x="2319" y="826"/>
                    </a:lnTo>
                    <a:lnTo>
                      <a:pt x="2305" y="828"/>
                    </a:lnTo>
                    <a:lnTo>
                      <a:pt x="2291" y="831"/>
                    </a:lnTo>
                    <a:lnTo>
                      <a:pt x="2278" y="831"/>
                    </a:lnTo>
                    <a:lnTo>
                      <a:pt x="2265" y="831"/>
                    </a:lnTo>
                    <a:close/>
                    <a:moveTo>
                      <a:pt x="1547" y="789"/>
                    </a:moveTo>
                    <a:lnTo>
                      <a:pt x="1556" y="784"/>
                    </a:lnTo>
                    <a:lnTo>
                      <a:pt x="1565" y="780"/>
                    </a:lnTo>
                    <a:lnTo>
                      <a:pt x="1574" y="775"/>
                    </a:lnTo>
                    <a:lnTo>
                      <a:pt x="1584" y="770"/>
                    </a:lnTo>
                    <a:lnTo>
                      <a:pt x="1593" y="767"/>
                    </a:lnTo>
                    <a:lnTo>
                      <a:pt x="1604" y="766"/>
                    </a:lnTo>
                    <a:lnTo>
                      <a:pt x="1614" y="766"/>
                    </a:lnTo>
                    <a:lnTo>
                      <a:pt x="1623" y="767"/>
                    </a:lnTo>
                    <a:lnTo>
                      <a:pt x="1626" y="775"/>
                    </a:lnTo>
                    <a:lnTo>
                      <a:pt x="1627" y="782"/>
                    </a:lnTo>
                    <a:lnTo>
                      <a:pt x="1627" y="790"/>
                    </a:lnTo>
                    <a:lnTo>
                      <a:pt x="1627" y="798"/>
                    </a:lnTo>
                    <a:lnTo>
                      <a:pt x="1624" y="812"/>
                    </a:lnTo>
                    <a:lnTo>
                      <a:pt x="1618" y="827"/>
                    </a:lnTo>
                    <a:lnTo>
                      <a:pt x="1610" y="825"/>
                    </a:lnTo>
                    <a:lnTo>
                      <a:pt x="1601" y="823"/>
                    </a:lnTo>
                    <a:lnTo>
                      <a:pt x="1591" y="818"/>
                    </a:lnTo>
                    <a:lnTo>
                      <a:pt x="1580" y="812"/>
                    </a:lnTo>
                    <a:lnTo>
                      <a:pt x="1570" y="807"/>
                    </a:lnTo>
                    <a:lnTo>
                      <a:pt x="1560" y="800"/>
                    </a:lnTo>
                    <a:lnTo>
                      <a:pt x="1553" y="794"/>
                    </a:lnTo>
                    <a:lnTo>
                      <a:pt x="1547" y="789"/>
                    </a:lnTo>
                    <a:close/>
                    <a:moveTo>
                      <a:pt x="432" y="787"/>
                    </a:moveTo>
                    <a:lnTo>
                      <a:pt x="451" y="778"/>
                    </a:lnTo>
                    <a:lnTo>
                      <a:pt x="472" y="769"/>
                    </a:lnTo>
                    <a:lnTo>
                      <a:pt x="482" y="767"/>
                    </a:lnTo>
                    <a:lnTo>
                      <a:pt x="493" y="765"/>
                    </a:lnTo>
                    <a:lnTo>
                      <a:pt x="497" y="765"/>
                    </a:lnTo>
                    <a:lnTo>
                      <a:pt x="502" y="766"/>
                    </a:lnTo>
                    <a:lnTo>
                      <a:pt x="506" y="767"/>
                    </a:lnTo>
                    <a:lnTo>
                      <a:pt x="510" y="769"/>
                    </a:lnTo>
                    <a:lnTo>
                      <a:pt x="512" y="776"/>
                    </a:lnTo>
                    <a:lnTo>
                      <a:pt x="513" y="784"/>
                    </a:lnTo>
                    <a:lnTo>
                      <a:pt x="514" y="791"/>
                    </a:lnTo>
                    <a:lnTo>
                      <a:pt x="513" y="799"/>
                    </a:lnTo>
                    <a:lnTo>
                      <a:pt x="512" y="806"/>
                    </a:lnTo>
                    <a:lnTo>
                      <a:pt x="510" y="814"/>
                    </a:lnTo>
                    <a:lnTo>
                      <a:pt x="507" y="820"/>
                    </a:lnTo>
                    <a:lnTo>
                      <a:pt x="504" y="827"/>
                    </a:lnTo>
                    <a:lnTo>
                      <a:pt x="496" y="825"/>
                    </a:lnTo>
                    <a:lnTo>
                      <a:pt x="486" y="822"/>
                    </a:lnTo>
                    <a:lnTo>
                      <a:pt x="476" y="817"/>
                    </a:lnTo>
                    <a:lnTo>
                      <a:pt x="465" y="811"/>
                    </a:lnTo>
                    <a:lnTo>
                      <a:pt x="455" y="806"/>
                    </a:lnTo>
                    <a:lnTo>
                      <a:pt x="445" y="800"/>
                    </a:lnTo>
                    <a:lnTo>
                      <a:pt x="438" y="793"/>
                    </a:lnTo>
                    <a:lnTo>
                      <a:pt x="432" y="787"/>
                    </a:lnTo>
                    <a:close/>
                    <a:moveTo>
                      <a:pt x="2456" y="794"/>
                    </a:moveTo>
                    <a:lnTo>
                      <a:pt x="2456" y="786"/>
                    </a:lnTo>
                    <a:lnTo>
                      <a:pt x="2457" y="778"/>
                    </a:lnTo>
                    <a:lnTo>
                      <a:pt x="2458" y="772"/>
                    </a:lnTo>
                    <a:lnTo>
                      <a:pt x="2461" y="766"/>
                    </a:lnTo>
                    <a:lnTo>
                      <a:pt x="2465" y="760"/>
                    </a:lnTo>
                    <a:lnTo>
                      <a:pt x="2469" y="756"/>
                    </a:lnTo>
                    <a:lnTo>
                      <a:pt x="2474" y="752"/>
                    </a:lnTo>
                    <a:lnTo>
                      <a:pt x="2479" y="750"/>
                    </a:lnTo>
                    <a:lnTo>
                      <a:pt x="2484" y="749"/>
                    </a:lnTo>
                    <a:lnTo>
                      <a:pt x="2489" y="749"/>
                    </a:lnTo>
                    <a:lnTo>
                      <a:pt x="2494" y="750"/>
                    </a:lnTo>
                    <a:lnTo>
                      <a:pt x="2499" y="753"/>
                    </a:lnTo>
                    <a:lnTo>
                      <a:pt x="2503" y="757"/>
                    </a:lnTo>
                    <a:lnTo>
                      <a:pt x="2508" y="763"/>
                    </a:lnTo>
                    <a:lnTo>
                      <a:pt x="2511" y="770"/>
                    </a:lnTo>
                    <a:lnTo>
                      <a:pt x="2515" y="780"/>
                    </a:lnTo>
                    <a:lnTo>
                      <a:pt x="2508" y="783"/>
                    </a:lnTo>
                    <a:lnTo>
                      <a:pt x="2501" y="786"/>
                    </a:lnTo>
                    <a:lnTo>
                      <a:pt x="2494" y="789"/>
                    </a:lnTo>
                    <a:lnTo>
                      <a:pt x="2486" y="791"/>
                    </a:lnTo>
                    <a:lnTo>
                      <a:pt x="2471" y="793"/>
                    </a:lnTo>
                    <a:lnTo>
                      <a:pt x="2456" y="794"/>
                    </a:lnTo>
                    <a:close/>
                    <a:moveTo>
                      <a:pt x="956" y="780"/>
                    </a:moveTo>
                    <a:lnTo>
                      <a:pt x="975" y="770"/>
                    </a:lnTo>
                    <a:lnTo>
                      <a:pt x="995" y="761"/>
                    </a:lnTo>
                    <a:lnTo>
                      <a:pt x="1006" y="758"/>
                    </a:lnTo>
                    <a:lnTo>
                      <a:pt x="1016" y="756"/>
                    </a:lnTo>
                    <a:lnTo>
                      <a:pt x="1020" y="756"/>
                    </a:lnTo>
                    <a:lnTo>
                      <a:pt x="1025" y="757"/>
                    </a:lnTo>
                    <a:lnTo>
                      <a:pt x="1029" y="757"/>
                    </a:lnTo>
                    <a:lnTo>
                      <a:pt x="1034" y="759"/>
                    </a:lnTo>
                    <a:lnTo>
                      <a:pt x="1036" y="766"/>
                    </a:lnTo>
                    <a:lnTo>
                      <a:pt x="1038" y="774"/>
                    </a:lnTo>
                    <a:lnTo>
                      <a:pt x="1038" y="782"/>
                    </a:lnTo>
                    <a:lnTo>
                      <a:pt x="1038" y="789"/>
                    </a:lnTo>
                    <a:lnTo>
                      <a:pt x="1036" y="797"/>
                    </a:lnTo>
                    <a:lnTo>
                      <a:pt x="1035" y="803"/>
                    </a:lnTo>
                    <a:lnTo>
                      <a:pt x="1032" y="811"/>
                    </a:lnTo>
                    <a:lnTo>
                      <a:pt x="1028" y="818"/>
                    </a:lnTo>
                    <a:lnTo>
                      <a:pt x="1020" y="816"/>
                    </a:lnTo>
                    <a:lnTo>
                      <a:pt x="1011" y="812"/>
                    </a:lnTo>
                    <a:lnTo>
                      <a:pt x="1001" y="808"/>
                    </a:lnTo>
                    <a:lnTo>
                      <a:pt x="991" y="802"/>
                    </a:lnTo>
                    <a:lnTo>
                      <a:pt x="981" y="797"/>
                    </a:lnTo>
                    <a:lnTo>
                      <a:pt x="970" y="791"/>
                    </a:lnTo>
                    <a:lnTo>
                      <a:pt x="962" y="785"/>
                    </a:lnTo>
                    <a:lnTo>
                      <a:pt x="956" y="780"/>
                    </a:lnTo>
                    <a:close/>
                    <a:moveTo>
                      <a:pt x="1404" y="765"/>
                    </a:moveTo>
                    <a:lnTo>
                      <a:pt x="1412" y="760"/>
                    </a:lnTo>
                    <a:lnTo>
                      <a:pt x="1421" y="755"/>
                    </a:lnTo>
                    <a:lnTo>
                      <a:pt x="1431" y="749"/>
                    </a:lnTo>
                    <a:lnTo>
                      <a:pt x="1441" y="744"/>
                    </a:lnTo>
                    <a:lnTo>
                      <a:pt x="1453" y="741"/>
                    </a:lnTo>
                    <a:lnTo>
                      <a:pt x="1463" y="740"/>
                    </a:lnTo>
                    <a:lnTo>
                      <a:pt x="1469" y="740"/>
                    </a:lnTo>
                    <a:lnTo>
                      <a:pt x="1473" y="740"/>
                    </a:lnTo>
                    <a:lnTo>
                      <a:pt x="1478" y="741"/>
                    </a:lnTo>
                    <a:lnTo>
                      <a:pt x="1482" y="743"/>
                    </a:lnTo>
                    <a:lnTo>
                      <a:pt x="1484" y="750"/>
                    </a:lnTo>
                    <a:lnTo>
                      <a:pt x="1486" y="758"/>
                    </a:lnTo>
                    <a:lnTo>
                      <a:pt x="1486" y="766"/>
                    </a:lnTo>
                    <a:lnTo>
                      <a:pt x="1486" y="774"/>
                    </a:lnTo>
                    <a:lnTo>
                      <a:pt x="1484" y="782"/>
                    </a:lnTo>
                    <a:lnTo>
                      <a:pt x="1482" y="789"/>
                    </a:lnTo>
                    <a:lnTo>
                      <a:pt x="1479" y="797"/>
                    </a:lnTo>
                    <a:lnTo>
                      <a:pt x="1473" y="803"/>
                    </a:lnTo>
                    <a:lnTo>
                      <a:pt x="1404" y="765"/>
                    </a:lnTo>
                    <a:close/>
                    <a:moveTo>
                      <a:pt x="1109" y="760"/>
                    </a:moveTo>
                    <a:lnTo>
                      <a:pt x="1118" y="755"/>
                    </a:lnTo>
                    <a:lnTo>
                      <a:pt x="1127" y="750"/>
                    </a:lnTo>
                    <a:lnTo>
                      <a:pt x="1136" y="745"/>
                    </a:lnTo>
                    <a:lnTo>
                      <a:pt x="1146" y="741"/>
                    </a:lnTo>
                    <a:lnTo>
                      <a:pt x="1156" y="739"/>
                    </a:lnTo>
                    <a:lnTo>
                      <a:pt x="1167" y="736"/>
                    </a:lnTo>
                    <a:lnTo>
                      <a:pt x="1177" y="735"/>
                    </a:lnTo>
                    <a:lnTo>
                      <a:pt x="1187" y="736"/>
                    </a:lnTo>
                    <a:lnTo>
                      <a:pt x="1188" y="745"/>
                    </a:lnTo>
                    <a:lnTo>
                      <a:pt x="1189" y="753"/>
                    </a:lnTo>
                    <a:lnTo>
                      <a:pt x="1189" y="761"/>
                    </a:lnTo>
                    <a:lnTo>
                      <a:pt x="1189" y="768"/>
                    </a:lnTo>
                    <a:lnTo>
                      <a:pt x="1186" y="782"/>
                    </a:lnTo>
                    <a:lnTo>
                      <a:pt x="1181" y="798"/>
                    </a:lnTo>
                    <a:lnTo>
                      <a:pt x="1173" y="797"/>
                    </a:lnTo>
                    <a:lnTo>
                      <a:pt x="1163" y="793"/>
                    </a:lnTo>
                    <a:lnTo>
                      <a:pt x="1153" y="789"/>
                    </a:lnTo>
                    <a:lnTo>
                      <a:pt x="1143" y="783"/>
                    </a:lnTo>
                    <a:lnTo>
                      <a:pt x="1133" y="777"/>
                    </a:lnTo>
                    <a:lnTo>
                      <a:pt x="1124" y="772"/>
                    </a:lnTo>
                    <a:lnTo>
                      <a:pt x="1116" y="766"/>
                    </a:lnTo>
                    <a:lnTo>
                      <a:pt x="1109" y="760"/>
                    </a:lnTo>
                    <a:close/>
                    <a:moveTo>
                      <a:pt x="1257" y="756"/>
                    </a:moveTo>
                    <a:lnTo>
                      <a:pt x="1264" y="750"/>
                    </a:lnTo>
                    <a:lnTo>
                      <a:pt x="1273" y="744"/>
                    </a:lnTo>
                    <a:lnTo>
                      <a:pt x="1282" y="739"/>
                    </a:lnTo>
                    <a:lnTo>
                      <a:pt x="1293" y="735"/>
                    </a:lnTo>
                    <a:lnTo>
                      <a:pt x="1303" y="732"/>
                    </a:lnTo>
                    <a:lnTo>
                      <a:pt x="1313" y="730"/>
                    </a:lnTo>
                    <a:lnTo>
                      <a:pt x="1323" y="728"/>
                    </a:lnTo>
                    <a:lnTo>
                      <a:pt x="1332" y="730"/>
                    </a:lnTo>
                    <a:lnTo>
                      <a:pt x="1336" y="738"/>
                    </a:lnTo>
                    <a:lnTo>
                      <a:pt x="1338" y="745"/>
                    </a:lnTo>
                    <a:lnTo>
                      <a:pt x="1338" y="752"/>
                    </a:lnTo>
                    <a:lnTo>
                      <a:pt x="1338" y="760"/>
                    </a:lnTo>
                    <a:lnTo>
                      <a:pt x="1336" y="774"/>
                    </a:lnTo>
                    <a:lnTo>
                      <a:pt x="1331" y="790"/>
                    </a:lnTo>
                    <a:lnTo>
                      <a:pt x="1322" y="789"/>
                    </a:lnTo>
                    <a:lnTo>
                      <a:pt x="1313" y="786"/>
                    </a:lnTo>
                    <a:lnTo>
                      <a:pt x="1303" y="783"/>
                    </a:lnTo>
                    <a:lnTo>
                      <a:pt x="1293" y="777"/>
                    </a:lnTo>
                    <a:lnTo>
                      <a:pt x="1273" y="767"/>
                    </a:lnTo>
                    <a:lnTo>
                      <a:pt x="1257" y="756"/>
                    </a:lnTo>
                    <a:close/>
                    <a:moveTo>
                      <a:pt x="173" y="751"/>
                    </a:moveTo>
                    <a:lnTo>
                      <a:pt x="191" y="742"/>
                    </a:lnTo>
                    <a:lnTo>
                      <a:pt x="210" y="734"/>
                    </a:lnTo>
                    <a:lnTo>
                      <a:pt x="220" y="731"/>
                    </a:lnTo>
                    <a:lnTo>
                      <a:pt x="230" y="728"/>
                    </a:lnTo>
                    <a:lnTo>
                      <a:pt x="241" y="728"/>
                    </a:lnTo>
                    <a:lnTo>
                      <a:pt x="251" y="730"/>
                    </a:lnTo>
                    <a:lnTo>
                      <a:pt x="253" y="738"/>
                    </a:lnTo>
                    <a:lnTo>
                      <a:pt x="254" y="745"/>
                    </a:lnTo>
                    <a:lnTo>
                      <a:pt x="255" y="753"/>
                    </a:lnTo>
                    <a:lnTo>
                      <a:pt x="254" y="761"/>
                    </a:lnTo>
                    <a:lnTo>
                      <a:pt x="253" y="768"/>
                    </a:lnTo>
                    <a:lnTo>
                      <a:pt x="251" y="776"/>
                    </a:lnTo>
                    <a:lnTo>
                      <a:pt x="247" y="783"/>
                    </a:lnTo>
                    <a:lnTo>
                      <a:pt x="244" y="790"/>
                    </a:lnTo>
                    <a:lnTo>
                      <a:pt x="236" y="787"/>
                    </a:lnTo>
                    <a:lnTo>
                      <a:pt x="227" y="784"/>
                    </a:lnTo>
                    <a:lnTo>
                      <a:pt x="217" y="780"/>
                    </a:lnTo>
                    <a:lnTo>
                      <a:pt x="207" y="774"/>
                    </a:lnTo>
                    <a:lnTo>
                      <a:pt x="196" y="768"/>
                    </a:lnTo>
                    <a:lnTo>
                      <a:pt x="186" y="763"/>
                    </a:lnTo>
                    <a:lnTo>
                      <a:pt x="178" y="757"/>
                    </a:lnTo>
                    <a:lnTo>
                      <a:pt x="173" y="751"/>
                    </a:lnTo>
                    <a:close/>
                    <a:moveTo>
                      <a:pt x="314" y="707"/>
                    </a:moveTo>
                    <a:lnTo>
                      <a:pt x="322" y="702"/>
                    </a:lnTo>
                    <a:lnTo>
                      <a:pt x="331" y="697"/>
                    </a:lnTo>
                    <a:lnTo>
                      <a:pt x="342" y="692"/>
                    </a:lnTo>
                    <a:lnTo>
                      <a:pt x="351" y="689"/>
                    </a:lnTo>
                    <a:lnTo>
                      <a:pt x="361" y="685"/>
                    </a:lnTo>
                    <a:lnTo>
                      <a:pt x="372" y="684"/>
                    </a:lnTo>
                    <a:lnTo>
                      <a:pt x="383" y="683"/>
                    </a:lnTo>
                    <a:lnTo>
                      <a:pt x="392" y="684"/>
                    </a:lnTo>
                    <a:lnTo>
                      <a:pt x="394" y="693"/>
                    </a:lnTo>
                    <a:lnTo>
                      <a:pt x="395" y="701"/>
                    </a:lnTo>
                    <a:lnTo>
                      <a:pt x="395" y="708"/>
                    </a:lnTo>
                    <a:lnTo>
                      <a:pt x="395" y="715"/>
                    </a:lnTo>
                    <a:lnTo>
                      <a:pt x="392" y="728"/>
                    </a:lnTo>
                    <a:lnTo>
                      <a:pt x="386" y="744"/>
                    </a:lnTo>
                    <a:lnTo>
                      <a:pt x="378" y="743"/>
                    </a:lnTo>
                    <a:lnTo>
                      <a:pt x="368" y="740"/>
                    </a:lnTo>
                    <a:lnTo>
                      <a:pt x="358" y="735"/>
                    </a:lnTo>
                    <a:lnTo>
                      <a:pt x="347" y="731"/>
                    </a:lnTo>
                    <a:lnTo>
                      <a:pt x="337" y="725"/>
                    </a:lnTo>
                    <a:lnTo>
                      <a:pt x="328" y="719"/>
                    </a:lnTo>
                    <a:lnTo>
                      <a:pt x="321" y="713"/>
                    </a:lnTo>
                    <a:lnTo>
                      <a:pt x="314" y="707"/>
                    </a:lnTo>
                    <a:close/>
                    <a:moveTo>
                      <a:pt x="446" y="669"/>
                    </a:moveTo>
                    <a:lnTo>
                      <a:pt x="453" y="663"/>
                    </a:lnTo>
                    <a:lnTo>
                      <a:pt x="462" y="658"/>
                    </a:lnTo>
                    <a:lnTo>
                      <a:pt x="471" y="652"/>
                    </a:lnTo>
                    <a:lnTo>
                      <a:pt x="481" y="649"/>
                    </a:lnTo>
                    <a:lnTo>
                      <a:pt x="491" y="646"/>
                    </a:lnTo>
                    <a:lnTo>
                      <a:pt x="503" y="644"/>
                    </a:lnTo>
                    <a:lnTo>
                      <a:pt x="513" y="644"/>
                    </a:lnTo>
                    <a:lnTo>
                      <a:pt x="522" y="646"/>
                    </a:lnTo>
                    <a:lnTo>
                      <a:pt x="525" y="652"/>
                    </a:lnTo>
                    <a:lnTo>
                      <a:pt x="527" y="660"/>
                    </a:lnTo>
                    <a:lnTo>
                      <a:pt x="528" y="668"/>
                    </a:lnTo>
                    <a:lnTo>
                      <a:pt x="527" y="676"/>
                    </a:lnTo>
                    <a:lnTo>
                      <a:pt x="525" y="684"/>
                    </a:lnTo>
                    <a:lnTo>
                      <a:pt x="523" y="691"/>
                    </a:lnTo>
                    <a:lnTo>
                      <a:pt x="520" y="699"/>
                    </a:lnTo>
                    <a:lnTo>
                      <a:pt x="516" y="705"/>
                    </a:lnTo>
                    <a:lnTo>
                      <a:pt x="510" y="703"/>
                    </a:lnTo>
                    <a:lnTo>
                      <a:pt x="501" y="700"/>
                    </a:lnTo>
                    <a:lnTo>
                      <a:pt x="491" y="696"/>
                    </a:lnTo>
                    <a:lnTo>
                      <a:pt x="480" y="690"/>
                    </a:lnTo>
                    <a:lnTo>
                      <a:pt x="461" y="679"/>
                    </a:lnTo>
                    <a:lnTo>
                      <a:pt x="446" y="669"/>
                    </a:lnTo>
                    <a:close/>
                    <a:moveTo>
                      <a:pt x="238" y="631"/>
                    </a:moveTo>
                    <a:lnTo>
                      <a:pt x="245" y="624"/>
                    </a:lnTo>
                    <a:lnTo>
                      <a:pt x="254" y="618"/>
                    </a:lnTo>
                    <a:lnTo>
                      <a:pt x="263" y="613"/>
                    </a:lnTo>
                    <a:lnTo>
                      <a:pt x="274" y="609"/>
                    </a:lnTo>
                    <a:lnTo>
                      <a:pt x="285" y="607"/>
                    </a:lnTo>
                    <a:lnTo>
                      <a:pt x="296" y="605"/>
                    </a:lnTo>
                    <a:lnTo>
                      <a:pt x="306" y="604"/>
                    </a:lnTo>
                    <a:lnTo>
                      <a:pt x="317" y="605"/>
                    </a:lnTo>
                    <a:lnTo>
                      <a:pt x="318" y="621"/>
                    </a:lnTo>
                    <a:lnTo>
                      <a:pt x="317" y="635"/>
                    </a:lnTo>
                    <a:lnTo>
                      <a:pt x="314" y="650"/>
                    </a:lnTo>
                    <a:lnTo>
                      <a:pt x="310" y="664"/>
                    </a:lnTo>
                    <a:lnTo>
                      <a:pt x="302" y="664"/>
                    </a:lnTo>
                    <a:lnTo>
                      <a:pt x="293" y="660"/>
                    </a:lnTo>
                    <a:lnTo>
                      <a:pt x="283" y="657"/>
                    </a:lnTo>
                    <a:lnTo>
                      <a:pt x="274" y="652"/>
                    </a:lnTo>
                    <a:lnTo>
                      <a:pt x="254" y="641"/>
                    </a:lnTo>
                    <a:lnTo>
                      <a:pt x="238" y="631"/>
                    </a:lnTo>
                    <a:close/>
                    <a:moveTo>
                      <a:pt x="361" y="587"/>
                    </a:moveTo>
                    <a:lnTo>
                      <a:pt x="368" y="581"/>
                    </a:lnTo>
                    <a:lnTo>
                      <a:pt x="376" y="576"/>
                    </a:lnTo>
                    <a:lnTo>
                      <a:pt x="386" y="572"/>
                    </a:lnTo>
                    <a:lnTo>
                      <a:pt x="395" y="567"/>
                    </a:lnTo>
                    <a:lnTo>
                      <a:pt x="406" y="565"/>
                    </a:lnTo>
                    <a:lnTo>
                      <a:pt x="417" y="563"/>
                    </a:lnTo>
                    <a:lnTo>
                      <a:pt x="427" y="562"/>
                    </a:lnTo>
                    <a:lnTo>
                      <a:pt x="436" y="563"/>
                    </a:lnTo>
                    <a:lnTo>
                      <a:pt x="439" y="571"/>
                    </a:lnTo>
                    <a:lnTo>
                      <a:pt x="442" y="579"/>
                    </a:lnTo>
                    <a:lnTo>
                      <a:pt x="442" y="587"/>
                    </a:lnTo>
                    <a:lnTo>
                      <a:pt x="442" y="595"/>
                    </a:lnTo>
                    <a:lnTo>
                      <a:pt x="439" y="602"/>
                    </a:lnTo>
                    <a:lnTo>
                      <a:pt x="437" y="610"/>
                    </a:lnTo>
                    <a:lnTo>
                      <a:pt x="434" y="618"/>
                    </a:lnTo>
                    <a:lnTo>
                      <a:pt x="429" y="625"/>
                    </a:lnTo>
                    <a:lnTo>
                      <a:pt x="361" y="587"/>
                    </a:lnTo>
                    <a:close/>
                    <a:moveTo>
                      <a:pt x="503" y="567"/>
                    </a:moveTo>
                    <a:lnTo>
                      <a:pt x="522" y="559"/>
                    </a:lnTo>
                    <a:lnTo>
                      <a:pt x="541" y="550"/>
                    </a:lnTo>
                    <a:lnTo>
                      <a:pt x="552" y="547"/>
                    </a:lnTo>
                    <a:lnTo>
                      <a:pt x="562" y="546"/>
                    </a:lnTo>
                    <a:lnTo>
                      <a:pt x="566" y="545"/>
                    </a:lnTo>
                    <a:lnTo>
                      <a:pt x="572" y="545"/>
                    </a:lnTo>
                    <a:lnTo>
                      <a:pt x="577" y="546"/>
                    </a:lnTo>
                    <a:lnTo>
                      <a:pt x="582" y="547"/>
                    </a:lnTo>
                    <a:lnTo>
                      <a:pt x="585" y="555"/>
                    </a:lnTo>
                    <a:lnTo>
                      <a:pt x="586" y="563"/>
                    </a:lnTo>
                    <a:lnTo>
                      <a:pt x="586" y="571"/>
                    </a:lnTo>
                    <a:lnTo>
                      <a:pt x="586" y="578"/>
                    </a:lnTo>
                    <a:lnTo>
                      <a:pt x="585" y="585"/>
                    </a:lnTo>
                    <a:lnTo>
                      <a:pt x="582" y="592"/>
                    </a:lnTo>
                    <a:lnTo>
                      <a:pt x="580" y="599"/>
                    </a:lnTo>
                    <a:lnTo>
                      <a:pt x="577" y="607"/>
                    </a:lnTo>
                    <a:lnTo>
                      <a:pt x="569" y="605"/>
                    </a:lnTo>
                    <a:lnTo>
                      <a:pt x="560" y="601"/>
                    </a:lnTo>
                    <a:lnTo>
                      <a:pt x="548" y="597"/>
                    </a:lnTo>
                    <a:lnTo>
                      <a:pt x="538" y="592"/>
                    </a:lnTo>
                    <a:lnTo>
                      <a:pt x="527" y="585"/>
                    </a:lnTo>
                    <a:lnTo>
                      <a:pt x="518" y="580"/>
                    </a:lnTo>
                    <a:lnTo>
                      <a:pt x="508" y="573"/>
                    </a:lnTo>
                    <a:lnTo>
                      <a:pt x="503" y="567"/>
                    </a:lnTo>
                    <a:close/>
                    <a:moveTo>
                      <a:pt x="422" y="491"/>
                    </a:moveTo>
                    <a:lnTo>
                      <a:pt x="442" y="482"/>
                    </a:lnTo>
                    <a:lnTo>
                      <a:pt x="461" y="473"/>
                    </a:lnTo>
                    <a:lnTo>
                      <a:pt x="471" y="470"/>
                    </a:lnTo>
                    <a:lnTo>
                      <a:pt x="481" y="467"/>
                    </a:lnTo>
                    <a:lnTo>
                      <a:pt x="486" y="467"/>
                    </a:lnTo>
                    <a:lnTo>
                      <a:pt x="490" y="469"/>
                    </a:lnTo>
                    <a:lnTo>
                      <a:pt x="495" y="470"/>
                    </a:lnTo>
                    <a:lnTo>
                      <a:pt x="501" y="471"/>
                    </a:lnTo>
                    <a:lnTo>
                      <a:pt x="502" y="479"/>
                    </a:lnTo>
                    <a:lnTo>
                      <a:pt x="503" y="487"/>
                    </a:lnTo>
                    <a:lnTo>
                      <a:pt x="504" y="494"/>
                    </a:lnTo>
                    <a:lnTo>
                      <a:pt x="503" y="500"/>
                    </a:lnTo>
                    <a:lnTo>
                      <a:pt x="502" y="507"/>
                    </a:lnTo>
                    <a:lnTo>
                      <a:pt x="499" y="514"/>
                    </a:lnTo>
                    <a:lnTo>
                      <a:pt x="497" y="522"/>
                    </a:lnTo>
                    <a:lnTo>
                      <a:pt x="494" y="529"/>
                    </a:lnTo>
                    <a:lnTo>
                      <a:pt x="486" y="528"/>
                    </a:lnTo>
                    <a:lnTo>
                      <a:pt x="477" y="524"/>
                    </a:lnTo>
                    <a:lnTo>
                      <a:pt x="465" y="521"/>
                    </a:lnTo>
                    <a:lnTo>
                      <a:pt x="455" y="515"/>
                    </a:lnTo>
                    <a:lnTo>
                      <a:pt x="445" y="509"/>
                    </a:lnTo>
                    <a:lnTo>
                      <a:pt x="436" y="504"/>
                    </a:lnTo>
                    <a:lnTo>
                      <a:pt x="428" y="497"/>
                    </a:lnTo>
                    <a:lnTo>
                      <a:pt x="422" y="491"/>
                    </a:lnTo>
                    <a:close/>
                    <a:moveTo>
                      <a:pt x="545" y="446"/>
                    </a:moveTo>
                    <a:lnTo>
                      <a:pt x="563" y="438"/>
                    </a:lnTo>
                    <a:lnTo>
                      <a:pt x="582" y="430"/>
                    </a:lnTo>
                    <a:lnTo>
                      <a:pt x="591" y="428"/>
                    </a:lnTo>
                    <a:lnTo>
                      <a:pt x="602" y="425"/>
                    </a:lnTo>
                    <a:lnTo>
                      <a:pt x="611" y="424"/>
                    </a:lnTo>
                    <a:lnTo>
                      <a:pt x="620" y="427"/>
                    </a:lnTo>
                    <a:lnTo>
                      <a:pt x="623" y="433"/>
                    </a:lnTo>
                    <a:lnTo>
                      <a:pt x="625" y="441"/>
                    </a:lnTo>
                    <a:lnTo>
                      <a:pt x="626" y="448"/>
                    </a:lnTo>
                    <a:lnTo>
                      <a:pt x="625" y="455"/>
                    </a:lnTo>
                    <a:lnTo>
                      <a:pt x="623" y="470"/>
                    </a:lnTo>
                    <a:lnTo>
                      <a:pt x="617" y="486"/>
                    </a:lnTo>
                    <a:lnTo>
                      <a:pt x="608" y="484"/>
                    </a:lnTo>
                    <a:lnTo>
                      <a:pt x="598" y="481"/>
                    </a:lnTo>
                    <a:lnTo>
                      <a:pt x="588" y="478"/>
                    </a:lnTo>
                    <a:lnTo>
                      <a:pt x="577" y="472"/>
                    </a:lnTo>
                    <a:lnTo>
                      <a:pt x="566" y="465"/>
                    </a:lnTo>
                    <a:lnTo>
                      <a:pt x="557" y="458"/>
                    </a:lnTo>
                    <a:lnTo>
                      <a:pt x="550" y="453"/>
                    </a:lnTo>
                    <a:lnTo>
                      <a:pt x="545" y="446"/>
                    </a:lnTo>
                    <a:close/>
                    <a:moveTo>
                      <a:pt x="662" y="415"/>
                    </a:moveTo>
                    <a:lnTo>
                      <a:pt x="667" y="407"/>
                    </a:lnTo>
                    <a:lnTo>
                      <a:pt x="674" y="402"/>
                    </a:lnTo>
                    <a:lnTo>
                      <a:pt x="684" y="396"/>
                    </a:lnTo>
                    <a:lnTo>
                      <a:pt x="695" y="391"/>
                    </a:lnTo>
                    <a:lnTo>
                      <a:pt x="706" y="388"/>
                    </a:lnTo>
                    <a:lnTo>
                      <a:pt x="717" y="387"/>
                    </a:lnTo>
                    <a:lnTo>
                      <a:pt x="727" y="386"/>
                    </a:lnTo>
                    <a:lnTo>
                      <a:pt x="738" y="387"/>
                    </a:lnTo>
                    <a:lnTo>
                      <a:pt x="740" y="396"/>
                    </a:lnTo>
                    <a:lnTo>
                      <a:pt x="741" y="404"/>
                    </a:lnTo>
                    <a:lnTo>
                      <a:pt x="741" y="411"/>
                    </a:lnTo>
                    <a:lnTo>
                      <a:pt x="741" y="417"/>
                    </a:lnTo>
                    <a:lnTo>
                      <a:pt x="739" y="431"/>
                    </a:lnTo>
                    <a:lnTo>
                      <a:pt x="733" y="447"/>
                    </a:lnTo>
                    <a:lnTo>
                      <a:pt x="725" y="446"/>
                    </a:lnTo>
                    <a:lnTo>
                      <a:pt x="716" y="442"/>
                    </a:lnTo>
                    <a:lnTo>
                      <a:pt x="706" y="439"/>
                    </a:lnTo>
                    <a:lnTo>
                      <a:pt x="697" y="434"/>
                    </a:lnTo>
                    <a:lnTo>
                      <a:pt x="678" y="424"/>
                    </a:lnTo>
                    <a:lnTo>
                      <a:pt x="662" y="415"/>
                    </a:lnTo>
                    <a:close/>
                    <a:moveTo>
                      <a:pt x="2447" y="1059"/>
                    </a:moveTo>
                    <a:lnTo>
                      <a:pt x="2447" y="1068"/>
                    </a:lnTo>
                    <a:lnTo>
                      <a:pt x="2448" y="1078"/>
                    </a:lnTo>
                    <a:lnTo>
                      <a:pt x="2449" y="1086"/>
                    </a:lnTo>
                    <a:lnTo>
                      <a:pt x="2452" y="1095"/>
                    </a:lnTo>
                    <a:lnTo>
                      <a:pt x="2456" y="1103"/>
                    </a:lnTo>
                    <a:lnTo>
                      <a:pt x="2459" y="1111"/>
                    </a:lnTo>
                    <a:lnTo>
                      <a:pt x="2465" y="1118"/>
                    </a:lnTo>
                    <a:lnTo>
                      <a:pt x="2471" y="1125"/>
                    </a:lnTo>
                    <a:lnTo>
                      <a:pt x="2476" y="1131"/>
                    </a:lnTo>
                    <a:lnTo>
                      <a:pt x="2483" y="1137"/>
                    </a:lnTo>
                    <a:lnTo>
                      <a:pt x="2490" y="1143"/>
                    </a:lnTo>
                    <a:lnTo>
                      <a:pt x="2498" y="1148"/>
                    </a:lnTo>
                    <a:lnTo>
                      <a:pt x="2514" y="1159"/>
                    </a:lnTo>
                    <a:lnTo>
                      <a:pt x="2532" y="1167"/>
                    </a:lnTo>
                    <a:lnTo>
                      <a:pt x="2551" y="1175"/>
                    </a:lnTo>
                    <a:lnTo>
                      <a:pt x="2570" y="1181"/>
                    </a:lnTo>
                    <a:lnTo>
                      <a:pt x="2591" y="1188"/>
                    </a:lnTo>
                    <a:lnTo>
                      <a:pt x="2610" y="1193"/>
                    </a:lnTo>
                    <a:lnTo>
                      <a:pt x="2649" y="1203"/>
                    </a:lnTo>
                    <a:lnTo>
                      <a:pt x="2683" y="1212"/>
                    </a:lnTo>
                    <a:lnTo>
                      <a:pt x="2720" y="1223"/>
                    </a:lnTo>
                    <a:lnTo>
                      <a:pt x="2759" y="1234"/>
                    </a:lnTo>
                    <a:lnTo>
                      <a:pt x="2797" y="1245"/>
                    </a:lnTo>
                    <a:lnTo>
                      <a:pt x="2836" y="1256"/>
                    </a:lnTo>
                    <a:lnTo>
                      <a:pt x="2869" y="1264"/>
                    </a:lnTo>
                    <a:lnTo>
                      <a:pt x="2911" y="1276"/>
                    </a:lnTo>
                    <a:lnTo>
                      <a:pt x="2931" y="1283"/>
                    </a:lnTo>
                    <a:lnTo>
                      <a:pt x="2949" y="1293"/>
                    </a:lnTo>
                    <a:lnTo>
                      <a:pt x="2956" y="1297"/>
                    </a:lnTo>
                    <a:lnTo>
                      <a:pt x="2962" y="1302"/>
                    </a:lnTo>
                    <a:lnTo>
                      <a:pt x="2966" y="1307"/>
                    </a:lnTo>
                    <a:lnTo>
                      <a:pt x="2969" y="1313"/>
                    </a:lnTo>
                    <a:lnTo>
                      <a:pt x="2963" y="1318"/>
                    </a:lnTo>
                    <a:lnTo>
                      <a:pt x="2956" y="1321"/>
                    </a:lnTo>
                    <a:lnTo>
                      <a:pt x="2951" y="1322"/>
                    </a:lnTo>
                    <a:lnTo>
                      <a:pt x="2946" y="1323"/>
                    </a:lnTo>
                    <a:lnTo>
                      <a:pt x="2940" y="1322"/>
                    </a:lnTo>
                    <a:lnTo>
                      <a:pt x="2936" y="1322"/>
                    </a:lnTo>
                    <a:lnTo>
                      <a:pt x="2930" y="1320"/>
                    </a:lnTo>
                    <a:lnTo>
                      <a:pt x="2926" y="1318"/>
                    </a:lnTo>
                    <a:lnTo>
                      <a:pt x="2907" y="1305"/>
                    </a:lnTo>
                    <a:lnTo>
                      <a:pt x="2889" y="1294"/>
                    </a:lnTo>
                    <a:lnTo>
                      <a:pt x="2879" y="1297"/>
                    </a:lnTo>
                    <a:lnTo>
                      <a:pt x="2873" y="1301"/>
                    </a:lnTo>
                    <a:lnTo>
                      <a:pt x="2868" y="1305"/>
                    </a:lnTo>
                    <a:lnTo>
                      <a:pt x="2864" y="1310"/>
                    </a:lnTo>
                    <a:lnTo>
                      <a:pt x="2860" y="1314"/>
                    </a:lnTo>
                    <a:lnTo>
                      <a:pt x="2855" y="1318"/>
                    </a:lnTo>
                    <a:lnTo>
                      <a:pt x="2847" y="1320"/>
                    </a:lnTo>
                    <a:lnTo>
                      <a:pt x="2836" y="1320"/>
                    </a:lnTo>
                    <a:lnTo>
                      <a:pt x="2831" y="1315"/>
                    </a:lnTo>
                    <a:lnTo>
                      <a:pt x="2827" y="1311"/>
                    </a:lnTo>
                    <a:lnTo>
                      <a:pt x="2824" y="1306"/>
                    </a:lnTo>
                    <a:lnTo>
                      <a:pt x="2821" y="1301"/>
                    </a:lnTo>
                    <a:lnTo>
                      <a:pt x="2816" y="1289"/>
                    </a:lnTo>
                    <a:lnTo>
                      <a:pt x="2806" y="1276"/>
                    </a:lnTo>
                    <a:lnTo>
                      <a:pt x="2800" y="1276"/>
                    </a:lnTo>
                    <a:lnTo>
                      <a:pt x="2795" y="1276"/>
                    </a:lnTo>
                    <a:lnTo>
                      <a:pt x="2789" y="1276"/>
                    </a:lnTo>
                    <a:lnTo>
                      <a:pt x="2786" y="1277"/>
                    </a:lnTo>
                    <a:lnTo>
                      <a:pt x="2780" y="1280"/>
                    </a:lnTo>
                    <a:lnTo>
                      <a:pt x="2776" y="1283"/>
                    </a:lnTo>
                    <a:lnTo>
                      <a:pt x="2772" y="1288"/>
                    </a:lnTo>
                    <a:lnTo>
                      <a:pt x="2767" y="1294"/>
                    </a:lnTo>
                    <a:lnTo>
                      <a:pt x="2760" y="1297"/>
                    </a:lnTo>
                    <a:lnTo>
                      <a:pt x="2750" y="1301"/>
                    </a:lnTo>
                    <a:lnTo>
                      <a:pt x="2742" y="1295"/>
                    </a:lnTo>
                    <a:lnTo>
                      <a:pt x="2736" y="1288"/>
                    </a:lnTo>
                    <a:lnTo>
                      <a:pt x="2733" y="1282"/>
                    </a:lnTo>
                    <a:lnTo>
                      <a:pt x="2729" y="1277"/>
                    </a:lnTo>
                    <a:lnTo>
                      <a:pt x="2727" y="1270"/>
                    </a:lnTo>
                    <a:lnTo>
                      <a:pt x="2723" y="1264"/>
                    </a:lnTo>
                    <a:lnTo>
                      <a:pt x="2716" y="1257"/>
                    </a:lnTo>
                    <a:lnTo>
                      <a:pt x="2707" y="1252"/>
                    </a:lnTo>
                    <a:lnTo>
                      <a:pt x="2699" y="1254"/>
                    </a:lnTo>
                    <a:lnTo>
                      <a:pt x="2692" y="1257"/>
                    </a:lnTo>
                    <a:lnTo>
                      <a:pt x="2687" y="1261"/>
                    </a:lnTo>
                    <a:lnTo>
                      <a:pt x="2683" y="1265"/>
                    </a:lnTo>
                    <a:lnTo>
                      <a:pt x="2678" y="1269"/>
                    </a:lnTo>
                    <a:lnTo>
                      <a:pt x="2673" y="1273"/>
                    </a:lnTo>
                    <a:lnTo>
                      <a:pt x="2667" y="1277"/>
                    </a:lnTo>
                    <a:lnTo>
                      <a:pt x="2658" y="1280"/>
                    </a:lnTo>
                    <a:lnTo>
                      <a:pt x="2651" y="1274"/>
                    </a:lnTo>
                    <a:lnTo>
                      <a:pt x="2645" y="1270"/>
                    </a:lnTo>
                    <a:lnTo>
                      <a:pt x="2642" y="1264"/>
                    </a:lnTo>
                    <a:lnTo>
                      <a:pt x="2639" y="1257"/>
                    </a:lnTo>
                    <a:lnTo>
                      <a:pt x="2636" y="1252"/>
                    </a:lnTo>
                    <a:lnTo>
                      <a:pt x="2633" y="1246"/>
                    </a:lnTo>
                    <a:lnTo>
                      <a:pt x="2628" y="1239"/>
                    </a:lnTo>
                    <a:lnTo>
                      <a:pt x="2624" y="1232"/>
                    </a:lnTo>
                    <a:lnTo>
                      <a:pt x="2612" y="1232"/>
                    </a:lnTo>
                    <a:lnTo>
                      <a:pt x="2604" y="1234"/>
                    </a:lnTo>
                    <a:lnTo>
                      <a:pt x="2599" y="1237"/>
                    </a:lnTo>
                    <a:lnTo>
                      <a:pt x="2594" y="1240"/>
                    </a:lnTo>
                    <a:lnTo>
                      <a:pt x="2590" y="1245"/>
                    </a:lnTo>
                    <a:lnTo>
                      <a:pt x="2584" y="1249"/>
                    </a:lnTo>
                    <a:lnTo>
                      <a:pt x="2577" y="1254"/>
                    </a:lnTo>
                    <a:lnTo>
                      <a:pt x="2567" y="1257"/>
                    </a:lnTo>
                    <a:lnTo>
                      <a:pt x="2559" y="1251"/>
                    </a:lnTo>
                    <a:lnTo>
                      <a:pt x="2553" y="1245"/>
                    </a:lnTo>
                    <a:lnTo>
                      <a:pt x="2549" y="1239"/>
                    </a:lnTo>
                    <a:lnTo>
                      <a:pt x="2547" y="1234"/>
                    </a:lnTo>
                    <a:lnTo>
                      <a:pt x="2543" y="1229"/>
                    </a:lnTo>
                    <a:lnTo>
                      <a:pt x="2541" y="1223"/>
                    </a:lnTo>
                    <a:lnTo>
                      <a:pt x="2536" y="1218"/>
                    </a:lnTo>
                    <a:lnTo>
                      <a:pt x="2531" y="1211"/>
                    </a:lnTo>
                    <a:lnTo>
                      <a:pt x="2524" y="1210"/>
                    </a:lnTo>
                    <a:lnTo>
                      <a:pt x="2518" y="1211"/>
                    </a:lnTo>
                    <a:lnTo>
                      <a:pt x="2514" y="1212"/>
                    </a:lnTo>
                    <a:lnTo>
                      <a:pt x="2509" y="1213"/>
                    </a:lnTo>
                    <a:lnTo>
                      <a:pt x="2500" y="1218"/>
                    </a:lnTo>
                    <a:lnTo>
                      <a:pt x="2491" y="1222"/>
                    </a:lnTo>
                    <a:lnTo>
                      <a:pt x="2481" y="1227"/>
                    </a:lnTo>
                    <a:lnTo>
                      <a:pt x="2469" y="1229"/>
                    </a:lnTo>
                    <a:lnTo>
                      <a:pt x="2463" y="1230"/>
                    </a:lnTo>
                    <a:lnTo>
                      <a:pt x="2455" y="1230"/>
                    </a:lnTo>
                    <a:lnTo>
                      <a:pt x="2447" y="1229"/>
                    </a:lnTo>
                    <a:lnTo>
                      <a:pt x="2437" y="1227"/>
                    </a:lnTo>
                    <a:lnTo>
                      <a:pt x="2421" y="1222"/>
                    </a:lnTo>
                    <a:lnTo>
                      <a:pt x="2406" y="1217"/>
                    </a:lnTo>
                    <a:lnTo>
                      <a:pt x="2391" y="1209"/>
                    </a:lnTo>
                    <a:lnTo>
                      <a:pt x="2376" y="1199"/>
                    </a:lnTo>
                    <a:lnTo>
                      <a:pt x="2362" y="1190"/>
                    </a:lnTo>
                    <a:lnTo>
                      <a:pt x="2348" y="1179"/>
                    </a:lnTo>
                    <a:lnTo>
                      <a:pt x="2334" y="1168"/>
                    </a:lnTo>
                    <a:lnTo>
                      <a:pt x="2321" y="1155"/>
                    </a:lnTo>
                    <a:lnTo>
                      <a:pt x="2296" y="1131"/>
                    </a:lnTo>
                    <a:lnTo>
                      <a:pt x="2271" y="1106"/>
                    </a:lnTo>
                    <a:lnTo>
                      <a:pt x="2247" y="1084"/>
                    </a:lnTo>
                    <a:lnTo>
                      <a:pt x="2224" y="1064"/>
                    </a:lnTo>
                    <a:lnTo>
                      <a:pt x="2208" y="1053"/>
                    </a:lnTo>
                    <a:lnTo>
                      <a:pt x="2194" y="1044"/>
                    </a:lnTo>
                    <a:lnTo>
                      <a:pt x="2181" y="1037"/>
                    </a:lnTo>
                    <a:lnTo>
                      <a:pt x="2170" y="1033"/>
                    </a:lnTo>
                    <a:lnTo>
                      <a:pt x="2160" y="1029"/>
                    </a:lnTo>
                    <a:lnTo>
                      <a:pt x="2151" y="1028"/>
                    </a:lnTo>
                    <a:lnTo>
                      <a:pt x="2143" y="1029"/>
                    </a:lnTo>
                    <a:lnTo>
                      <a:pt x="2134" y="1030"/>
                    </a:lnTo>
                    <a:lnTo>
                      <a:pt x="2101" y="1049"/>
                    </a:lnTo>
                    <a:lnTo>
                      <a:pt x="2055" y="1076"/>
                    </a:lnTo>
                    <a:lnTo>
                      <a:pt x="2039" y="1081"/>
                    </a:lnTo>
                    <a:lnTo>
                      <a:pt x="2025" y="1086"/>
                    </a:lnTo>
                    <a:lnTo>
                      <a:pt x="2010" y="1088"/>
                    </a:lnTo>
                    <a:lnTo>
                      <a:pt x="1995" y="1089"/>
                    </a:lnTo>
                    <a:lnTo>
                      <a:pt x="1981" y="1088"/>
                    </a:lnTo>
                    <a:lnTo>
                      <a:pt x="1968" y="1086"/>
                    </a:lnTo>
                    <a:lnTo>
                      <a:pt x="1957" y="1083"/>
                    </a:lnTo>
                    <a:lnTo>
                      <a:pt x="1945" y="1078"/>
                    </a:lnTo>
                    <a:lnTo>
                      <a:pt x="1935" y="1072"/>
                    </a:lnTo>
                    <a:lnTo>
                      <a:pt x="1927" y="1066"/>
                    </a:lnTo>
                    <a:lnTo>
                      <a:pt x="1920" y="1058"/>
                    </a:lnTo>
                    <a:lnTo>
                      <a:pt x="1916" y="1050"/>
                    </a:lnTo>
                    <a:lnTo>
                      <a:pt x="1912" y="1041"/>
                    </a:lnTo>
                    <a:lnTo>
                      <a:pt x="1912" y="1032"/>
                    </a:lnTo>
                    <a:lnTo>
                      <a:pt x="1913" y="1026"/>
                    </a:lnTo>
                    <a:lnTo>
                      <a:pt x="1915" y="1021"/>
                    </a:lnTo>
                    <a:lnTo>
                      <a:pt x="1916" y="1017"/>
                    </a:lnTo>
                    <a:lnTo>
                      <a:pt x="1918" y="1011"/>
                    </a:lnTo>
                    <a:lnTo>
                      <a:pt x="1932" y="1024"/>
                    </a:lnTo>
                    <a:lnTo>
                      <a:pt x="1944" y="1035"/>
                    </a:lnTo>
                    <a:lnTo>
                      <a:pt x="1957" y="1045"/>
                    </a:lnTo>
                    <a:lnTo>
                      <a:pt x="1969" y="1053"/>
                    </a:lnTo>
                    <a:lnTo>
                      <a:pt x="1975" y="1055"/>
                    </a:lnTo>
                    <a:lnTo>
                      <a:pt x="1981" y="1056"/>
                    </a:lnTo>
                    <a:lnTo>
                      <a:pt x="1989" y="1058"/>
                    </a:lnTo>
                    <a:lnTo>
                      <a:pt x="1997" y="1058"/>
                    </a:lnTo>
                    <a:lnTo>
                      <a:pt x="2006" y="1055"/>
                    </a:lnTo>
                    <a:lnTo>
                      <a:pt x="2016" y="1053"/>
                    </a:lnTo>
                    <a:lnTo>
                      <a:pt x="2026" y="1049"/>
                    </a:lnTo>
                    <a:lnTo>
                      <a:pt x="2037" y="1043"/>
                    </a:lnTo>
                    <a:lnTo>
                      <a:pt x="2065" y="1027"/>
                    </a:lnTo>
                    <a:lnTo>
                      <a:pt x="2090" y="1010"/>
                    </a:lnTo>
                    <a:lnTo>
                      <a:pt x="2104" y="1002"/>
                    </a:lnTo>
                    <a:lnTo>
                      <a:pt x="2118" y="995"/>
                    </a:lnTo>
                    <a:lnTo>
                      <a:pt x="2131" y="987"/>
                    </a:lnTo>
                    <a:lnTo>
                      <a:pt x="2148" y="982"/>
                    </a:lnTo>
                    <a:lnTo>
                      <a:pt x="2166" y="976"/>
                    </a:lnTo>
                    <a:lnTo>
                      <a:pt x="2186" y="972"/>
                    </a:lnTo>
                    <a:lnTo>
                      <a:pt x="2206" y="970"/>
                    </a:lnTo>
                    <a:lnTo>
                      <a:pt x="2227" y="970"/>
                    </a:lnTo>
                    <a:lnTo>
                      <a:pt x="2247" y="971"/>
                    </a:lnTo>
                    <a:lnTo>
                      <a:pt x="2267" y="972"/>
                    </a:lnTo>
                    <a:lnTo>
                      <a:pt x="2287" y="976"/>
                    </a:lnTo>
                    <a:lnTo>
                      <a:pt x="2306" y="979"/>
                    </a:lnTo>
                    <a:lnTo>
                      <a:pt x="2323" y="983"/>
                    </a:lnTo>
                    <a:lnTo>
                      <a:pt x="2339" y="990"/>
                    </a:lnTo>
                    <a:lnTo>
                      <a:pt x="2355" y="995"/>
                    </a:lnTo>
                    <a:lnTo>
                      <a:pt x="2371" y="1003"/>
                    </a:lnTo>
                    <a:lnTo>
                      <a:pt x="2387" y="1009"/>
                    </a:lnTo>
                    <a:lnTo>
                      <a:pt x="2402" y="1014"/>
                    </a:lnTo>
                    <a:lnTo>
                      <a:pt x="2417" y="1018"/>
                    </a:lnTo>
                    <a:lnTo>
                      <a:pt x="2432" y="1019"/>
                    </a:lnTo>
                    <a:lnTo>
                      <a:pt x="2443" y="1018"/>
                    </a:lnTo>
                    <a:lnTo>
                      <a:pt x="2452" y="1016"/>
                    </a:lnTo>
                    <a:lnTo>
                      <a:pt x="2460" y="1013"/>
                    </a:lnTo>
                    <a:lnTo>
                      <a:pt x="2466" y="1011"/>
                    </a:lnTo>
                    <a:lnTo>
                      <a:pt x="2479" y="1007"/>
                    </a:lnTo>
                    <a:lnTo>
                      <a:pt x="2494" y="1002"/>
                    </a:lnTo>
                    <a:lnTo>
                      <a:pt x="2509" y="1011"/>
                    </a:lnTo>
                    <a:lnTo>
                      <a:pt x="2519" y="1019"/>
                    </a:lnTo>
                    <a:lnTo>
                      <a:pt x="2525" y="1022"/>
                    </a:lnTo>
                    <a:lnTo>
                      <a:pt x="2531" y="1024"/>
                    </a:lnTo>
                    <a:lnTo>
                      <a:pt x="2538" y="1024"/>
                    </a:lnTo>
                    <a:lnTo>
                      <a:pt x="2547" y="1024"/>
                    </a:lnTo>
                    <a:lnTo>
                      <a:pt x="2551" y="1017"/>
                    </a:lnTo>
                    <a:lnTo>
                      <a:pt x="2553" y="1011"/>
                    </a:lnTo>
                    <a:lnTo>
                      <a:pt x="2556" y="1005"/>
                    </a:lnTo>
                    <a:lnTo>
                      <a:pt x="2557" y="1000"/>
                    </a:lnTo>
                    <a:lnTo>
                      <a:pt x="2558" y="994"/>
                    </a:lnTo>
                    <a:lnTo>
                      <a:pt x="2560" y="987"/>
                    </a:lnTo>
                    <a:lnTo>
                      <a:pt x="2562" y="980"/>
                    </a:lnTo>
                    <a:lnTo>
                      <a:pt x="2566" y="972"/>
                    </a:lnTo>
                    <a:lnTo>
                      <a:pt x="2574" y="972"/>
                    </a:lnTo>
                    <a:lnTo>
                      <a:pt x="2581" y="972"/>
                    </a:lnTo>
                    <a:lnTo>
                      <a:pt x="2586" y="972"/>
                    </a:lnTo>
                    <a:lnTo>
                      <a:pt x="2591" y="974"/>
                    </a:lnTo>
                    <a:lnTo>
                      <a:pt x="2598" y="978"/>
                    </a:lnTo>
                    <a:lnTo>
                      <a:pt x="2602" y="983"/>
                    </a:lnTo>
                    <a:lnTo>
                      <a:pt x="2607" y="987"/>
                    </a:lnTo>
                    <a:lnTo>
                      <a:pt x="2612" y="991"/>
                    </a:lnTo>
                    <a:lnTo>
                      <a:pt x="2616" y="992"/>
                    </a:lnTo>
                    <a:lnTo>
                      <a:pt x="2620" y="992"/>
                    </a:lnTo>
                    <a:lnTo>
                      <a:pt x="2626" y="992"/>
                    </a:lnTo>
                    <a:lnTo>
                      <a:pt x="2634" y="991"/>
                    </a:lnTo>
                    <a:lnTo>
                      <a:pt x="2652" y="940"/>
                    </a:lnTo>
                    <a:lnTo>
                      <a:pt x="2659" y="940"/>
                    </a:lnTo>
                    <a:lnTo>
                      <a:pt x="2665" y="940"/>
                    </a:lnTo>
                    <a:lnTo>
                      <a:pt x="2669" y="941"/>
                    </a:lnTo>
                    <a:lnTo>
                      <a:pt x="2674" y="942"/>
                    </a:lnTo>
                    <a:lnTo>
                      <a:pt x="2679" y="945"/>
                    </a:lnTo>
                    <a:lnTo>
                      <a:pt x="2684" y="950"/>
                    </a:lnTo>
                    <a:lnTo>
                      <a:pt x="2687" y="953"/>
                    </a:lnTo>
                    <a:lnTo>
                      <a:pt x="2694" y="958"/>
                    </a:lnTo>
                    <a:lnTo>
                      <a:pt x="2698" y="959"/>
                    </a:lnTo>
                    <a:lnTo>
                      <a:pt x="2703" y="960"/>
                    </a:lnTo>
                    <a:lnTo>
                      <a:pt x="2709" y="961"/>
                    </a:lnTo>
                    <a:lnTo>
                      <a:pt x="2716" y="961"/>
                    </a:lnTo>
                    <a:lnTo>
                      <a:pt x="2723" y="953"/>
                    </a:lnTo>
                    <a:lnTo>
                      <a:pt x="2726" y="946"/>
                    </a:lnTo>
                    <a:lnTo>
                      <a:pt x="2727" y="940"/>
                    </a:lnTo>
                    <a:lnTo>
                      <a:pt x="2728" y="934"/>
                    </a:lnTo>
                    <a:lnTo>
                      <a:pt x="2729" y="928"/>
                    </a:lnTo>
                    <a:lnTo>
                      <a:pt x="2730" y="921"/>
                    </a:lnTo>
                    <a:lnTo>
                      <a:pt x="2734" y="916"/>
                    </a:lnTo>
                    <a:lnTo>
                      <a:pt x="2741" y="909"/>
                    </a:lnTo>
                    <a:lnTo>
                      <a:pt x="2745" y="908"/>
                    </a:lnTo>
                    <a:lnTo>
                      <a:pt x="2750" y="908"/>
                    </a:lnTo>
                    <a:lnTo>
                      <a:pt x="2753" y="908"/>
                    </a:lnTo>
                    <a:lnTo>
                      <a:pt x="2757" y="909"/>
                    </a:lnTo>
                    <a:lnTo>
                      <a:pt x="2762" y="912"/>
                    </a:lnTo>
                    <a:lnTo>
                      <a:pt x="2768" y="917"/>
                    </a:lnTo>
                    <a:lnTo>
                      <a:pt x="2774" y="921"/>
                    </a:lnTo>
                    <a:lnTo>
                      <a:pt x="2782" y="925"/>
                    </a:lnTo>
                    <a:lnTo>
                      <a:pt x="2786" y="927"/>
                    </a:lnTo>
                    <a:lnTo>
                      <a:pt x="2791" y="928"/>
                    </a:lnTo>
                    <a:lnTo>
                      <a:pt x="2797" y="929"/>
                    </a:lnTo>
                    <a:lnTo>
                      <a:pt x="2804" y="929"/>
                    </a:lnTo>
                    <a:lnTo>
                      <a:pt x="2809" y="915"/>
                    </a:lnTo>
                    <a:lnTo>
                      <a:pt x="2813" y="900"/>
                    </a:lnTo>
                    <a:lnTo>
                      <a:pt x="2816" y="894"/>
                    </a:lnTo>
                    <a:lnTo>
                      <a:pt x="2818" y="887"/>
                    </a:lnTo>
                    <a:lnTo>
                      <a:pt x="2822" y="882"/>
                    </a:lnTo>
                    <a:lnTo>
                      <a:pt x="2827" y="876"/>
                    </a:lnTo>
                    <a:lnTo>
                      <a:pt x="2833" y="876"/>
                    </a:lnTo>
                    <a:lnTo>
                      <a:pt x="2838" y="877"/>
                    </a:lnTo>
                    <a:lnTo>
                      <a:pt x="2843" y="878"/>
                    </a:lnTo>
                    <a:lnTo>
                      <a:pt x="2846" y="879"/>
                    </a:lnTo>
                    <a:lnTo>
                      <a:pt x="2852" y="884"/>
                    </a:lnTo>
                    <a:lnTo>
                      <a:pt x="2856" y="887"/>
                    </a:lnTo>
                    <a:lnTo>
                      <a:pt x="2861" y="892"/>
                    </a:lnTo>
                    <a:lnTo>
                      <a:pt x="2867" y="895"/>
                    </a:lnTo>
                    <a:lnTo>
                      <a:pt x="2871" y="896"/>
                    </a:lnTo>
                    <a:lnTo>
                      <a:pt x="2875" y="896"/>
                    </a:lnTo>
                    <a:lnTo>
                      <a:pt x="2880" y="898"/>
                    </a:lnTo>
                    <a:lnTo>
                      <a:pt x="2886" y="896"/>
                    </a:lnTo>
                    <a:lnTo>
                      <a:pt x="2892" y="890"/>
                    </a:lnTo>
                    <a:lnTo>
                      <a:pt x="2895" y="883"/>
                    </a:lnTo>
                    <a:lnTo>
                      <a:pt x="2897" y="876"/>
                    </a:lnTo>
                    <a:lnTo>
                      <a:pt x="2898" y="870"/>
                    </a:lnTo>
                    <a:lnTo>
                      <a:pt x="2900" y="864"/>
                    </a:lnTo>
                    <a:lnTo>
                      <a:pt x="2902" y="858"/>
                    </a:lnTo>
                    <a:lnTo>
                      <a:pt x="2906" y="851"/>
                    </a:lnTo>
                    <a:lnTo>
                      <a:pt x="2913" y="843"/>
                    </a:lnTo>
                    <a:lnTo>
                      <a:pt x="2919" y="844"/>
                    </a:lnTo>
                    <a:lnTo>
                      <a:pt x="2923" y="845"/>
                    </a:lnTo>
                    <a:lnTo>
                      <a:pt x="2928" y="847"/>
                    </a:lnTo>
                    <a:lnTo>
                      <a:pt x="2932" y="849"/>
                    </a:lnTo>
                    <a:lnTo>
                      <a:pt x="2938" y="853"/>
                    </a:lnTo>
                    <a:lnTo>
                      <a:pt x="2944" y="858"/>
                    </a:lnTo>
                    <a:lnTo>
                      <a:pt x="2948" y="861"/>
                    </a:lnTo>
                    <a:lnTo>
                      <a:pt x="2954" y="865"/>
                    </a:lnTo>
                    <a:lnTo>
                      <a:pt x="2959" y="865"/>
                    </a:lnTo>
                    <a:lnTo>
                      <a:pt x="2962" y="866"/>
                    </a:lnTo>
                    <a:lnTo>
                      <a:pt x="2968" y="865"/>
                    </a:lnTo>
                    <a:lnTo>
                      <a:pt x="2973" y="864"/>
                    </a:lnTo>
                    <a:lnTo>
                      <a:pt x="2990" y="815"/>
                    </a:lnTo>
                    <a:lnTo>
                      <a:pt x="2997" y="814"/>
                    </a:lnTo>
                    <a:lnTo>
                      <a:pt x="3004" y="812"/>
                    </a:lnTo>
                    <a:lnTo>
                      <a:pt x="3008" y="814"/>
                    </a:lnTo>
                    <a:lnTo>
                      <a:pt x="3013" y="814"/>
                    </a:lnTo>
                    <a:lnTo>
                      <a:pt x="3020" y="817"/>
                    </a:lnTo>
                    <a:lnTo>
                      <a:pt x="3024" y="822"/>
                    </a:lnTo>
                    <a:lnTo>
                      <a:pt x="3030" y="826"/>
                    </a:lnTo>
                    <a:lnTo>
                      <a:pt x="3036" y="831"/>
                    </a:lnTo>
                    <a:lnTo>
                      <a:pt x="3040" y="832"/>
                    </a:lnTo>
                    <a:lnTo>
                      <a:pt x="3045" y="833"/>
                    </a:lnTo>
                    <a:lnTo>
                      <a:pt x="3050" y="833"/>
                    </a:lnTo>
                    <a:lnTo>
                      <a:pt x="3057" y="833"/>
                    </a:lnTo>
                    <a:lnTo>
                      <a:pt x="3062" y="826"/>
                    </a:lnTo>
                    <a:lnTo>
                      <a:pt x="3064" y="822"/>
                    </a:lnTo>
                    <a:lnTo>
                      <a:pt x="3065" y="817"/>
                    </a:lnTo>
                    <a:lnTo>
                      <a:pt x="3066" y="812"/>
                    </a:lnTo>
                    <a:lnTo>
                      <a:pt x="3069" y="805"/>
                    </a:lnTo>
                    <a:lnTo>
                      <a:pt x="3073" y="794"/>
                    </a:lnTo>
                    <a:lnTo>
                      <a:pt x="3089" y="781"/>
                    </a:lnTo>
                    <a:lnTo>
                      <a:pt x="3111" y="764"/>
                    </a:lnTo>
                    <a:lnTo>
                      <a:pt x="3114" y="758"/>
                    </a:lnTo>
                    <a:lnTo>
                      <a:pt x="3117" y="751"/>
                    </a:lnTo>
                    <a:lnTo>
                      <a:pt x="3119" y="744"/>
                    </a:lnTo>
                    <a:lnTo>
                      <a:pt x="3119" y="738"/>
                    </a:lnTo>
                    <a:lnTo>
                      <a:pt x="3116" y="728"/>
                    </a:lnTo>
                    <a:lnTo>
                      <a:pt x="3113" y="719"/>
                    </a:lnTo>
                    <a:lnTo>
                      <a:pt x="3106" y="709"/>
                    </a:lnTo>
                    <a:lnTo>
                      <a:pt x="3097" y="697"/>
                    </a:lnTo>
                    <a:lnTo>
                      <a:pt x="3088" y="690"/>
                    </a:lnTo>
                    <a:lnTo>
                      <a:pt x="3079" y="683"/>
                    </a:lnTo>
                    <a:lnTo>
                      <a:pt x="3069" y="679"/>
                    </a:lnTo>
                    <a:lnTo>
                      <a:pt x="3058" y="675"/>
                    </a:lnTo>
                    <a:lnTo>
                      <a:pt x="3047" y="673"/>
                    </a:lnTo>
                    <a:lnTo>
                      <a:pt x="3035" y="673"/>
                    </a:lnTo>
                    <a:lnTo>
                      <a:pt x="3022" y="672"/>
                    </a:lnTo>
                    <a:lnTo>
                      <a:pt x="3010" y="673"/>
                    </a:lnTo>
                    <a:lnTo>
                      <a:pt x="2984" y="676"/>
                    </a:lnTo>
                    <a:lnTo>
                      <a:pt x="2959" y="682"/>
                    </a:lnTo>
                    <a:lnTo>
                      <a:pt x="2934" y="686"/>
                    </a:lnTo>
                    <a:lnTo>
                      <a:pt x="2912" y="692"/>
                    </a:lnTo>
                    <a:lnTo>
                      <a:pt x="2881" y="699"/>
                    </a:lnTo>
                    <a:lnTo>
                      <a:pt x="2835" y="710"/>
                    </a:lnTo>
                    <a:lnTo>
                      <a:pt x="2779" y="724"/>
                    </a:lnTo>
                    <a:lnTo>
                      <a:pt x="2719" y="739"/>
                    </a:lnTo>
                    <a:lnTo>
                      <a:pt x="2659" y="753"/>
                    </a:lnTo>
                    <a:lnTo>
                      <a:pt x="2607" y="765"/>
                    </a:lnTo>
                    <a:lnTo>
                      <a:pt x="2584" y="769"/>
                    </a:lnTo>
                    <a:lnTo>
                      <a:pt x="2566" y="773"/>
                    </a:lnTo>
                    <a:lnTo>
                      <a:pt x="2552" y="774"/>
                    </a:lnTo>
                    <a:lnTo>
                      <a:pt x="2544" y="774"/>
                    </a:lnTo>
                    <a:lnTo>
                      <a:pt x="2527" y="752"/>
                    </a:lnTo>
                    <a:lnTo>
                      <a:pt x="2511" y="733"/>
                    </a:lnTo>
                    <a:lnTo>
                      <a:pt x="2507" y="730"/>
                    </a:lnTo>
                    <a:lnTo>
                      <a:pt x="2502" y="726"/>
                    </a:lnTo>
                    <a:lnTo>
                      <a:pt x="2497" y="723"/>
                    </a:lnTo>
                    <a:lnTo>
                      <a:pt x="2491" y="721"/>
                    </a:lnTo>
                    <a:lnTo>
                      <a:pt x="2484" y="718"/>
                    </a:lnTo>
                    <a:lnTo>
                      <a:pt x="2477" y="717"/>
                    </a:lnTo>
                    <a:lnTo>
                      <a:pt x="2469" y="716"/>
                    </a:lnTo>
                    <a:lnTo>
                      <a:pt x="2461" y="716"/>
                    </a:lnTo>
                    <a:lnTo>
                      <a:pt x="2446" y="718"/>
                    </a:lnTo>
                    <a:lnTo>
                      <a:pt x="2431" y="722"/>
                    </a:lnTo>
                    <a:lnTo>
                      <a:pt x="2418" y="725"/>
                    </a:lnTo>
                    <a:lnTo>
                      <a:pt x="2406" y="728"/>
                    </a:lnTo>
                    <a:lnTo>
                      <a:pt x="2392" y="731"/>
                    </a:lnTo>
                    <a:lnTo>
                      <a:pt x="2378" y="732"/>
                    </a:lnTo>
                    <a:lnTo>
                      <a:pt x="2370" y="732"/>
                    </a:lnTo>
                    <a:lnTo>
                      <a:pt x="2361" y="731"/>
                    </a:lnTo>
                    <a:lnTo>
                      <a:pt x="2351" y="728"/>
                    </a:lnTo>
                    <a:lnTo>
                      <a:pt x="2341" y="726"/>
                    </a:lnTo>
                    <a:lnTo>
                      <a:pt x="2322" y="721"/>
                    </a:lnTo>
                    <a:lnTo>
                      <a:pt x="2305" y="717"/>
                    </a:lnTo>
                    <a:lnTo>
                      <a:pt x="2290" y="714"/>
                    </a:lnTo>
                    <a:lnTo>
                      <a:pt x="2275" y="713"/>
                    </a:lnTo>
                    <a:lnTo>
                      <a:pt x="2263" y="713"/>
                    </a:lnTo>
                    <a:lnTo>
                      <a:pt x="2252" y="714"/>
                    </a:lnTo>
                    <a:lnTo>
                      <a:pt x="2240" y="715"/>
                    </a:lnTo>
                    <a:lnTo>
                      <a:pt x="2229" y="718"/>
                    </a:lnTo>
                    <a:lnTo>
                      <a:pt x="2219" y="722"/>
                    </a:lnTo>
                    <a:lnTo>
                      <a:pt x="2207" y="726"/>
                    </a:lnTo>
                    <a:lnTo>
                      <a:pt x="2197" y="732"/>
                    </a:lnTo>
                    <a:lnTo>
                      <a:pt x="2185" y="738"/>
                    </a:lnTo>
                    <a:lnTo>
                      <a:pt x="2160" y="752"/>
                    </a:lnTo>
                    <a:lnTo>
                      <a:pt x="2129" y="769"/>
                    </a:lnTo>
                    <a:lnTo>
                      <a:pt x="2120" y="774"/>
                    </a:lnTo>
                    <a:lnTo>
                      <a:pt x="2112" y="777"/>
                    </a:lnTo>
                    <a:lnTo>
                      <a:pt x="2104" y="780"/>
                    </a:lnTo>
                    <a:lnTo>
                      <a:pt x="2096" y="781"/>
                    </a:lnTo>
                    <a:lnTo>
                      <a:pt x="2081" y="782"/>
                    </a:lnTo>
                    <a:lnTo>
                      <a:pt x="2068" y="781"/>
                    </a:lnTo>
                    <a:lnTo>
                      <a:pt x="2054" y="777"/>
                    </a:lnTo>
                    <a:lnTo>
                      <a:pt x="2039" y="775"/>
                    </a:lnTo>
                    <a:lnTo>
                      <a:pt x="2022" y="774"/>
                    </a:lnTo>
                    <a:lnTo>
                      <a:pt x="2004" y="774"/>
                    </a:lnTo>
                    <a:lnTo>
                      <a:pt x="1987" y="775"/>
                    </a:lnTo>
                    <a:lnTo>
                      <a:pt x="1972" y="778"/>
                    </a:lnTo>
                    <a:lnTo>
                      <a:pt x="1959" y="783"/>
                    </a:lnTo>
                    <a:lnTo>
                      <a:pt x="1945" y="787"/>
                    </a:lnTo>
                    <a:lnTo>
                      <a:pt x="1933" y="792"/>
                    </a:lnTo>
                    <a:lnTo>
                      <a:pt x="1920" y="797"/>
                    </a:lnTo>
                    <a:lnTo>
                      <a:pt x="1907" y="800"/>
                    </a:lnTo>
                    <a:lnTo>
                      <a:pt x="1893" y="802"/>
                    </a:lnTo>
                    <a:lnTo>
                      <a:pt x="1885" y="802"/>
                    </a:lnTo>
                    <a:lnTo>
                      <a:pt x="1876" y="801"/>
                    </a:lnTo>
                    <a:lnTo>
                      <a:pt x="1866" y="800"/>
                    </a:lnTo>
                    <a:lnTo>
                      <a:pt x="1856" y="798"/>
                    </a:lnTo>
                    <a:lnTo>
                      <a:pt x="1831" y="792"/>
                    </a:lnTo>
                    <a:lnTo>
                      <a:pt x="1802" y="784"/>
                    </a:lnTo>
                    <a:lnTo>
                      <a:pt x="1734" y="765"/>
                    </a:lnTo>
                    <a:lnTo>
                      <a:pt x="1650" y="743"/>
                    </a:lnTo>
                    <a:lnTo>
                      <a:pt x="1602" y="733"/>
                    </a:lnTo>
                    <a:lnTo>
                      <a:pt x="1550" y="723"/>
                    </a:lnTo>
                    <a:lnTo>
                      <a:pt x="1495" y="714"/>
                    </a:lnTo>
                    <a:lnTo>
                      <a:pt x="1434" y="707"/>
                    </a:lnTo>
                    <a:lnTo>
                      <a:pt x="1403" y="705"/>
                    </a:lnTo>
                    <a:lnTo>
                      <a:pt x="1371" y="702"/>
                    </a:lnTo>
                    <a:lnTo>
                      <a:pt x="1337" y="701"/>
                    </a:lnTo>
                    <a:lnTo>
                      <a:pt x="1302" y="701"/>
                    </a:lnTo>
                    <a:lnTo>
                      <a:pt x="1267" y="701"/>
                    </a:lnTo>
                    <a:lnTo>
                      <a:pt x="1229" y="702"/>
                    </a:lnTo>
                    <a:lnTo>
                      <a:pt x="1192" y="703"/>
                    </a:lnTo>
                    <a:lnTo>
                      <a:pt x="1153" y="707"/>
                    </a:lnTo>
                    <a:lnTo>
                      <a:pt x="1108" y="711"/>
                    </a:lnTo>
                    <a:lnTo>
                      <a:pt x="1066" y="716"/>
                    </a:lnTo>
                    <a:lnTo>
                      <a:pt x="1027" y="723"/>
                    </a:lnTo>
                    <a:lnTo>
                      <a:pt x="991" y="730"/>
                    </a:lnTo>
                    <a:lnTo>
                      <a:pt x="956" y="736"/>
                    </a:lnTo>
                    <a:lnTo>
                      <a:pt x="924" y="744"/>
                    </a:lnTo>
                    <a:lnTo>
                      <a:pt x="894" y="752"/>
                    </a:lnTo>
                    <a:lnTo>
                      <a:pt x="866" y="760"/>
                    </a:lnTo>
                    <a:lnTo>
                      <a:pt x="814" y="775"/>
                    </a:lnTo>
                    <a:lnTo>
                      <a:pt x="767" y="787"/>
                    </a:lnTo>
                    <a:lnTo>
                      <a:pt x="745" y="793"/>
                    </a:lnTo>
                    <a:lnTo>
                      <a:pt x="723" y="798"/>
                    </a:lnTo>
                    <a:lnTo>
                      <a:pt x="703" y="801"/>
                    </a:lnTo>
                    <a:lnTo>
                      <a:pt x="682" y="803"/>
                    </a:lnTo>
                    <a:lnTo>
                      <a:pt x="667" y="805"/>
                    </a:lnTo>
                    <a:lnTo>
                      <a:pt x="654" y="805"/>
                    </a:lnTo>
                    <a:lnTo>
                      <a:pt x="640" y="805"/>
                    </a:lnTo>
                    <a:lnTo>
                      <a:pt x="628" y="803"/>
                    </a:lnTo>
                    <a:lnTo>
                      <a:pt x="616" y="801"/>
                    </a:lnTo>
                    <a:lnTo>
                      <a:pt x="606" y="799"/>
                    </a:lnTo>
                    <a:lnTo>
                      <a:pt x="596" y="795"/>
                    </a:lnTo>
                    <a:lnTo>
                      <a:pt x="587" y="792"/>
                    </a:lnTo>
                    <a:lnTo>
                      <a:pt x="579" y="789"/>
                    </a:lnTo>
                    <a:lnTo>
                      <a:pt x="572" y="784"/>
                    </a:lnTo>
                    <a:lnTo>
                      <a:pt x="566" y="778"/>
                    </a:lnTo>
                    <a:lnTo>
                      <a:pt x="562" y="773"/>
                    </a:lnTo>
                    <a:lnTo>
                      <a:pt x="558" y="767"/>
                    </a:lnTo>
                    <a:lnTo>
                      <a:pt x="556" y="760"/>
                    </a:lnTo>
                    <a:lnTo>
                      <a:pt x="555" y="755"/>
                    </a:lnTo>
                    <a:lnTo>
                      <a:pt x="555" y="747"/>
                    </a:lnTo>
                    <a:lnTo>
                      <a:pt x="557" y="740"/>
                    </a:lnTo>
                    <a:lnTo>
                      <a:pt x="561" y="732"/>
                    </a:lnTo>
                    <a:lnTo>
                      <a:pt x="565" y="724"/>
                    </a:lnTo>
                    <a:lnTo>
                      <a:pt x="572" y="715"/>
                    </a:lnTo>
                    <a:lnTo>
                      <a:pt x="580" y="707"/>
                    </a:lnTo>
                    <a:lnTo>
                      <a:pt x="589" y="698"/>
                    </a:lnTo>
                    <a:lnTo>
                      <a:pt x="602" y="689"/>
                    </a:lnTo>
                    <a:lnTo>
                      <a:pt x="614" y="679"/>
                    </a:lnTo>
                    <a:lnTo>
                      <a:pt x="629" y="669"/>
                    </a:lnTo>
                    <a:lnTo>
                      <a:pt x="646" y="659"/>
                    </a:lnTo>
                    <a:lnTo>
                      <a:pt x="665" y="650"/>
                    </a:lnTo>
                    <a:lnTo>
                      <a:pt x="686" y="640"/>
                    </a:lnTo>
                    <a:lnTo>
                      <a:pt x="708" y="630"/>
                    </a:lnTo>
                    <a:lnTo>
                      <a:pt x="733" y="620"/>
                    </a:lnTo>
                    <a:lnTo>
                      <a:pt x="760" y="609"/>
                    </a:lnTo>
                    <a:lnTo>
                      <a:pt x="790" y="599"/>
                    </a:lnTo>
                    <a:lnTo>
                      <a:pt x="846" y="582"/>
                    </a:lnTo>
                    <a:lnTo>
                      <a:pt x="900" y="566"/>
                    </a:lnTo>
                    <a:lnTo>
                      <a:pt x="956" y="551"/>
                    </a:lnTo>
                    <a:lnTo>
                      <a:pt x="1011" y="538"/>
                    </a:lnTo>
                    <a:lnTo>
                      <a:pt x="1067" y="524"/>
                    </a:lnTo>
                    <a:lnTo>
                      <a:pt x="1122" y="511"/>
                    </a:lnTo>
                    <a:lnTo>
                      <a:pt x="1178" y="496"/>
                    </a:lnTo>
                    <a:lnTo>
                      <a:pt x="1232" y="480"/>
                    </a:lnTo>
                    <a:lnTo>
                      <a:pt x="1302" y="457"/>
                    </a:lnTo>
                    <a:lnTo>
                      <a:pt x="1375" y="431"/>
                    </a:lnTo>
                    <a:lnTo>
                      <a:pt x="1414" y="416"/>
                    </a:lnTo>
                    <a:lnTo>
                      <a:pt x="1453" y="402"/>
                    </a:lnTo>
                    <a:lnTo>
                      <a:pt x="1490" y="385"/>
                    </a:lnTo>
                    <a:lnTo>
                      <a:pt x="1529" y="368"/>
                    </a:lnTo>
                    <a:lnTo>
                      <a:pt x="1566" y="349"/>
                    </a:lnTo>
                    <a:lnTo>
                      <a:pt x="1602" y="330"/>
                    </a:lnTo>
                    <a:lnTo>
                      <a:pt x="1639" y="310"/>
                    </a:lnTo>
                    <a:lnTo>
                      <a:pt x="1673" y="288"/>
                    </a:lnTo>
                    <a:lnTo>
                      <a:pt x="1706" y="265"/>
                    </a:lnTo>
                    <a:lnTo>
                      <a:pt x="1736" y="242"/>
                    </a:lnTo>
                    <a:lnTo>
                      <a:pt x="1750" y="229"/>
                    </a:lnTo>
                    <a:lnTo>
                      <a:pt x="1765" y="217"/>
                    </a:lnTo>
                    <a:lnTo>
                      <a:pt x="1777" y="204"/>
                    </a:lnTo>
                    <a:lnTo>
                      <a:pt x="1790" y="190"/>
                    </a:lnTo>
                    <a:lnTo>
                      <a:pt x="1806" y="172"/>
                    </a:lnTo>
                    <a:lnTo>
                      <a:pt x="1823" y="152"/>
                    </a:lnTo>
                    <a:lnTo>
                      <a:pt x="1840" y="128"/>
                    </a:lnTo>
                    <a:lnTo>
                      <a:pt x="1856" y="102"/>
                    </a:lnTo>
                    <a:lnTo>
                      <a:pt x="1862" y="88"/>
                    </a:lnTo>
                    <a:lnTo>
                      <a:pt x="1869" y="75"/>
                    </a:lnTo>
                    <a:lnTo>
                      <a:pt x="1874" y="62"/>
                    </a:lnTo>
                    <a:lnTo>
                      <a:pt x="1877" y="49"/>
                    </a:lnTo>
                    <a:lnTo>
                      <a:pt x="1879" y="36"/>
                    </a:lnTo>
                    <a:lnTo>
                      <a:pt x="1879" y="24"/>
                    </a:lnTo>
                    <a:lnTo>
                      <a:pt x="1878" y="11"/>
                    </a:lnTo>
                    <a:lnTo>
                      <a:pt x="1875" y="0"/>
                    </a:lnTo>
                    <a:lnTo>
                      <a:pt x="1867" y="3"/>
                    </a:lnTo>
                    <a:lnTo>
                      <a:pt x="1861" y="8"/>
                    </a:lnTo>
                    <a:lnTo>
                      <a:pt x="1856" y="15"/>
                    </a:lnTo>
                    <a:lnTo>
                      <a:pt x="1851" y="21"/>
                    </a:lnTo>
                    <a:lnTo>
                      <a:pt x="1846" y="28"/>
                    </a:lnTo>
                    <a:lnTo>
                      <a:pt x="1843" y="36"/>
                    </a:lnTo>
                    <a:lnTo>
                      <a:pt x="1837" y="43"/>
                    </a:lnTo>
                    <a:lnTo>
                      <a:pt x="1832" y="50"/>
                    </a:lnTo>
                    <a:lnTo>
                      <a:pt x="1827" y="53"/>
                    </a:lnTo>
                    <a:lnTo>
                      <a:pt x="1823" y="57"/>
                    </a:lnTo>
                    <a:lnTo>
                      <a:pt x="1818" y="59"/>
                    </a:lnTo>
                    <a:lnTo>
                      <a:pt x="1814" y="60"/>
                    </a:lnTo>
                    <a:lnTo>
                      <a:pt x="1806" y="61"/>
                    </a:lnTo>
                    <a:lnTo>
                      <a:pt x="1796" y="60"/>
                    </a:lnTo>
                    <a:lnTo>
                      <a:pt x="1789" y="59"/>
                    </a:lnTo>
                    <a:lnTo>
                      <a:pt x="1779" y="58"/>
                    </a:lnTo>
                    <a:lnTo>
                      <a:pt x="1770" y="58"/>
                    </a:lnTo>
                    <a:lnTo>
                      <a:pt x="1759" y="59"/>
                    </a:lnTo>
                    <a:lnTo>
                      <a:pt x="1751" y="67"/>
                    </a:lnTo>
                    <a:lnTo>
                      <a:pt x="1743" y="75"/>
                    </a:lnTo>
                    <a:lnTo>
                      <a:pt x="1736" y="85"/>
                    </a:lnTo>
                    <a:lnTo>
                      <a:pt x="1728" y="94"/>
                    </a:lnTo>
                    <a:lnTo>
                      <a:pt x="1724" y="97"/>
                    </a:lnTo>
                    <a:lnTo>
                      <a:pt x="1719" y="101"/>
                    </a:lnTo>
                    <a:lnTo>
                      <a:pt x="1715" y="103"/>
                    </a:lnTo>
                    <a:lnTo>
                      <a:pt x="1709" y="105"/>
                    </a:lnTo>
                    <a:lnTo>
                      <a:pt x="1703" y="105"/>
                    </a:lnTo>
                    <a:lnTo>
                      <a:pt x="1698" y="105"/>
                    </a:lnTo>
                    <a:lnTo>
                      <a:pt x="1691" y="103"/>
                    </a:lnTo>
                    <a:lnTo>
                      <a:pt x="1683" y="100"/>
                    </a:lnTo>
                    <a:lnTo>
                      <a:pt x="1676" y="96"/>
                    </a:lnTo>
                    <a:lnTo>
                      <a:pt x="1669" y="94"/>
                    </a:lnTo>
                    <a:lnTo>
                      <a:pt x="1664" y="93"/>
                    </a:lnTo>
                    <a:lnTo>
                      <a:pt x="1658" y="93"/>
                    </a:lnTo>
                    <a:lnTo>
                      <a:pt x="1654" y="94"/>
                    </a:lnTo>
                    <a:lnTo>
                      <a:pt x="1648" y="95"/>
                    </a:lnTo>
                    <a:lnTo>
                      <a:pt x="1643" y="97"/>
                    </a:lnTo>
                    <a:lnTo>
                      <a:pt x="1640" y="101"/>
                    </a:lnTo>
                    <a:lnTo>
                      <a:pt x="1624" y="117"/>
                    </a:lnTo>
                    <a:lnTo>
                      <a:pt x="1605" y="134"/>
                    </a:lnTo>
                    <a:lnTo>
                      <a:pt x="1598" y="135"/>
                    </a:lnTo>
                    <a:lnTo>
                      <a:pt x="1591" y="135"/>
                    </a:lnTo>
                    <a:lnTo>
                      <a:pt x="1585" y="134"/>
                    </a:lnTo>
                    <a:lnTo>
                      <a:pt x="1580" y="133"/>
                    </a:lnTo>
                    <a:lnTo>
                      <a:pt x="1570" y="128"/>
                    </a:lnTo>
                    <a:lnTo>
                      <a:pt x="1562" y="124"/>
                    </a:lnTo>
                    <a:lnTo>
                      <a:pt x="1554" y="120"/>
                    </a:lnTo>
                    <a:lnTo>
                      <a:pt x="1545" y="119"/>
                    </a:lnTo>
                    <a:lnTo>
                      <a:pt x="1540" y="119"/>
                    </a:lnTo>
                    <a:lnTo>
                      <a:pt x="1534" y="120"/>
                    </a:lnTo>
                    <a:lnTo>
                      <a:pt x="1529" y="121"/>
                    </a:lnTo>
                    <a:lnTo>
                      <a:pt x="1522" y="125"/>
                    </a:lnTo>
                    <a:lnTo>
                      <a:pt x="1509" y="134"/>
                    </a:lnTo>
                    <a:lnTo>
                      <a:pt x="1496" y="146"/>
                    </a:lnTo>
                    <a:lnTo>
                      <a:pt x="1481" y="159"/>
                    </a:lnTo>
                    <a:lnTo>
                      <a:pt x="1465" y="170"/>
                    </a:lnTo>
                    <a:lnTo>
                      <a:pt x="1455" y="170"/>
                    </a:lnTo>
                    <a:lnTo>
                      <a:pt x="1447" y="169"/>
                    </a:lnTo>
                    <a:lnTo>
                      <a:pt x="1440" y="167"/>
                    </a:lnTo>
                    <a:lnTo>
                      <a:pt x="1434" y="163"/>
                    </a:lnTo>
                    <a:lnTo>
                      <a:pt x="1427" y="159"/>
                    </a:lnTo>
                    <a:lnTo>
                      <a:pt x="1421" y="153"/>
                    </a:lnTo>
                    <a:lnTo>
                      <a:pt x="1417" y="152"/>
                    </a:lnTo>
                    <a:lnTo>
                      <a:pt x="1414" y="151"/>
                    </a:lnTo>
                    <a:lnTo>
                      <a:pt x="1410" y="151"/>
                    </a:lnTo>
                    <a:lnTo>
                      <a:pt x="1404" y="153"/>
                    </a:lnTo>
                    <a:lnTo>
                      <a:pt x="1397" y="155"/>
                    </a:lnTo>
                    <a:lnTo>
                      <a:pt x="1389" y="160"/>
                    </a:lnTo>
                    <a:lnTo>
                      <a:pt x="1378" y="166"/>
                    </a:lnTo>
                    <a:lnTo>
                      <a:pt x="1365" y="175"/>
                    </a:lnTo>
                    <a:lnTo>
                      <a:pt x="1351" y="184"/>
                    </a:lnTo>
                    <a:lnTo>
                      <a:pt x="1338" y="190"/>
                    </a:lnTo>
                    <a:lnTo>
                      <a:pt x="1327" y="196"/>
                    </a:lnTo>
                    <a:lnTo>
                      <a:pt x="1319" y="200"/>
                    </a:lnTo>
                    <a:lnTo>
                      <a:pt x="1311" y="201"/>
                    </a:lnTo>
                    <a:lnTo>
                      <a:pt x="1305" y="201"/>
                    </a:lnTo>
                    <a:lnTo>
                      <a:pt x="1301" y="201"/>
                    </a:lnTo>
                    <a:lnTo>
                      <a:pt x="1297" y="198"/>
                    </a:lnTo>
                    <a:lnTo>
                      <a:pt x="1292" y="194"/>
                    </a:lnTo>
                    <a:lnTo>
                      <a:pt x="1287" y="187"/>
                    </a:lnTo>
                    <a:lnTo>
                      <a:pt x="1285" y="184"/>
                    </a:lnTo>
                    <a:lnTo>
                      <a:pt x="1281" y="181"/>
                    </a:lnTo>
                    <a:lnTo>
                      <a:pt x="1278" y="179"/>
                    </a:lnTo>
                    <a:lnTo>
                      <a:pt x="1273" y="177"/>
                    </a:lnTo>
                    <a:lnTo>
                      <a:pt x="1265" y="179"/>
                    </a:lnTo>
                    <a:lnTo>
                      <a:pt x="1256" y="183"/>
                    </a:lnTo>
                    <a:lnTo>
                      <a:pt x="1250" y="187"/>
                    </a:lnTo>
                    <a:lnTo>
                      <a:pt x="1243" y="192"/>
                    </a:lnTo>
                    <a:lnTo>
                      <a:pt x="1229" y="203"/>
                    </a:lnTo>
                    <a:lnTo>
                      <a:pt x="1218" y="214"/>
                    </a:lnTo>
                    <a:lnTo>
                      <a:pt x="1211" y="220"/>
                    </a:lnTo>
                    <a:lnTo>
                      <a:pt x="1205" y="226"/>
                    </a:lnTo>
                    <a:lnTo>
                      <a:pt x="1198" y="231"/>
                    </a:lnTo>
                    <a:lnTo>
                      <a:pt x="1192" y="235"/>
                    </a:lnTo>
                    <a:lnTo>
                      <a:pt x="1184" y="238"/>
                    </a:lnTo>
                    <a:lnTo>
                      <a:pt x="1176" y="240"/>
                    </a:lnTo>
                    <a:lnTo>
                      <a:pt x="1167" y="242"/>
                    </a:lnTo>
                    <a:lnTo>
                      <a:pt x="1156" y="242"/>
                    </a:lnTo>
                    <a:lnTo>
                      <a:pt x="1126" y="197"/>
                    </a:lnTo>
                    <a:lnTo>
                      <a:pt x="1120" y="198"/>
                    </a:lnTo>
                    <a:lnTo>
                      <a:pt x="1114" y="201"/>
                    </a:lnTo>
                    <a:lnTo>
                      <a:pt x="1109" y="203"/>
                    </a:lnTo>
                    <a:lnTo>
                      <a:pt x="1103" y="205"/>
                    </a:lnTo>
                    <a:lnTo>
                      <a:pt x="1093" y="212"/>
                    </a:lnTo>
                    <a:lnTo>
                      <a:pt x="1083" y="220"/>
                    </a:lnTo>
                    <a:lnTo>
                      <a:pt x="1063" y="237"/>
                    </a:lnTo>
                    <a:lnTo>
                      <a:pt x="1045" y="253"/>
                    </a:lnTo>
                    <a:lnTo>
                      <a:pt x="1036" y="259"/>
                    </a:lnTo>
                    <a:lnTo>
                      <a:pt x="1028" y="263"/>
                    </a:lnTo>
                    <a:lnTo>
                      <a:pt x="1021" y="265"/>
                    </a:lnTo>
                    <a:lnTo>
                      <a:pt x="1015" y="267"/>
                    </a:lnTo>
                    <a:lnTo>
                      <a:pt x="1010" y="265"/>
                    </a:lnTo>
                    <a:lnTo>
                      <a:pt x="1006" y="264"/>
                    </a:lnTo>
                    <a:lnTo>
                      <a:pt x="1001" y="262"/>
                    </a:lnTo>
                    <a:lnTo>
                      <a:pt x="998" y="259"/>
                    </a:lnTo>
                    <a:lnTo>
                      <a:pt x="990" y="249"/>
                    </a:lnTo>
                    <a:lnTo>
                      <a:pt x="983" y="239"/>
                    </a:lnTo>
                    <a:lnTo>
                      <a:pt x="979" y="235"/>
                    </a:lnTo>
                    <a:lnTo>
                      <a:pt x="975" y="230"/>
                    </a:lnTo>
                    <a:lnTo>
                      <a:pt x="970" y="226"/>
                    </a:lnTo>
                    <a:lnTo>
                      <a:pt x="966" y="221"/>
                    </a:lnTo>
                    <a:lnTo>
                      <a:pt x="957" y="223"/>
                    </a:lnTo>
                    <a:lnTo>
                      <a:pt x="949" y="226"/>
                    </a:lnTo>
                    <a:lnTo>
                      <a:pt x="942" y="229"/>
                    </a:lnTo>
                    <a:lnTo>
                      <a:pt x="935" y="234"/>
                    </a:lnTo>
                    <a:lnTo>
                      <a:pt x="923" y="244"/>
                    </a:lnTo>
                    <a:lnTo>
                      <a:pt x="910" y="255"/>
                    </a:lnTo>
                    <a:lnTo>
                      <a:pt x="898" y="265"/>
                    </a:lnTo>
                    <a:lnTo>
                      <a:pt x="884" y="274"/>
                    </a:lnTo>
                    <a:lnTo>
                      <a:pt x="877" y="279"/>
                    </a:lnTo>
                    <a:lnTo>
                      <a:pt x="868" y="281"/>
                    </a:lnTo>
                    <a:lnTo>
                      <a:pt x="860" y="282"/>
                    </a:lnTo>
                    <a:lnTo>
                      <a:pt x="850" y="282"/>
                    </a:lnTo>
                    <a:lnTo>
                      <a:pt x="823" y="247"/>
                    </a:lnTo>
                    <a:lnTo>
                      <a:pt x="811" y="248"/>
                    </a:lnTo>
                    <a:lnTo>
                      <a:pt x="802" y="249"/>
                    </a:lnTo>
                    <a:lnTo>
                      <a:pt x="794" y="253"/>
                    </a:lnTo>
                    <a:lnTo>
                      <a:pt x="787" y="256"/>
                    </a:lnTo>
                    <a:lnTo>
                      <a:pt x="773" y="267"/>
                    </a:lnTo>
                    <a:lnTo>
                      <a:pt x="762" y="277"/>
                    </a:lnTo>
                    <a:lnTo>
                      <a:pt x="749" y="288"/>
                    </a:lnTo>
                    <a:lnTo>
                      <a:pt x="738" y="298"/>
                    </a:lnTo>
                    <a:lnTo>
                      <a:pt x="731" y="302"/>
                    </a:lnTo>
                    <a:lnTo>
                      <a:pt x="723" y="305"/>
                    </a:lnTo>
                    <a:lnTo>
                      <a:pt x="715" y="306"/>
                    </a:lnTo>
                    <a:lnTo>
                      <a:pt x="706" y="307"/>
                    </a:lnTo>
                    <a:lnTo>
                      <a:pt x="682" y="285"/>
                    </a:lnTo>
                    <a:lnTo>
                      <a:pt x="674" y="285"/>
                    </a:lnTo>
                    <a:lnTo>
                      <a:pt x="666" y="286"/>
                    </a:lnTo>
                    <a:lnTo>
                      <a:pt x="659" y="289"/>
                    </a:lnTo>
                    <a:lnTo>
                      <a:pt x="653" y="291"/>
                    </a:lnTo>
                    <a:lnTo>
                      <a:pt x="640" y="299"/>
                    </a:lnTo>
                    <a:lnTo>
                      <a:pt x="629" y="310"/>
                    </a:lnTo>
                    <a:lnTo>
                      <a:pt x="607" y="331"/>
                    </a:lnTo>
                    <a:lnTo>
                      <a:pt x="586" y="352"/>
                    </a:lnTo>
                    <a:lnTo>
                      <a:pt x="575" y="352"/>
                    </a:lnTo>
                    <a:lnTo>
                      <a:pt x="569" y="351"/>
                    </a:lnTo>
                    <a:lnTo>
                      <a:pt x="562" y="348"/>
                    </a:lnTo>
                    <a:lnTo>
                      <a:pt x="557" y="346"/>
                    </a:lnTo>
                    <a:lnTo>
                      <a:pt x="547" y="339"/>
                    </a:lnTo>
                    <a:lnTo>
                      <a:pt x="532" y="330"/>
                    </a:lnTo>
                    <a:lnTo>
                      <a:pt x="525" y="332"/>
                    </a:lnTo>
                    <a:lnTo>
                      <a:pt x="519" y="335"/>
                    </a:lnTo>
                    <a:lnTo>
                      <a:pt x="511" y="339"/>
                    </a:lnTo>
                    <a:lnTo>
                      <a:pt x="504" y="344"/>
                    </a:lnTo>
                    <a:lnTo>
                      <a:pt x="489" y="356"/>
                    </a:lnTo>
                    <a:lnTo>
                      <a:pt x="474" y="371"/>
                    </a:lnTo>
                    <a:lnTo>
                      <a:pt x="461" y="386"/>
                    </a:lnTo>
                    <a:lnTo>
                      <a:pt x="447" y="402"/>
                    </a:lnTo>
                    <a:lnTo>
                      <a:pt x="437" y="416"/>
                    </a:lnTo>
                    <a:lnTo>
                      <a:pt x="428" y="429"/>
                    </a:lnTo>
                    <a:lnTo>
                      <a:pt x="420" y="428"/>
                    </a:lnTo>
                    <a:lnTo>
                      <a:pt x="413" y="425"/>
                    </a:lnTo>
                    <a:lnTo>
                      <a:pt x="409" y="423"/>
                    </a:lnTo>
                    <a:lnTo>
                      <a:pt x="405" y="421"/>
                    </a:lnTo>
                    <a:lnTo>
                      <a:pt x="400" y="416"/>
                    </a:lnTo>
                    <a:lnTo>
                      <a:pt x="388" y="411"/>
                    </a:lnTo>
                    <a:lnTo>
                      <a:pt x="381" y="414"/>
                    </a:lnTo>
                    <a:lnTo>
                      <a:pt x="373" y="419"/>
                    </a:lnTo>
                    <a:lnTo>
                      <a:pt x="367" y="423"/>
                    </a:lnTo>
                    <a:lnTo>
                      <a:pt x="359" y="430"/>
                    </a:lnTo>
                    <a:lnTo>
                      <a:pt x="344" y="445"/>
                    </a:lnTo>
                    <a:lnTo>
                      <a:pt x="330" y="463"/>
                    </a:lnTo>
                    <a:lnTo>
                      <a:pt x="304" y="499"/>
                    </a:lnTo>
                    <a:lnTo>
                      <a:pt x="283" y="529"/>
                    </a:lnTo>
                    <a:lnTo>
                      <a:pt x="262" y="522"/>
                    </a:lnTo>
                    <a:lnTo>
                      <a:pt x="249" y="516"/>
                    </a:lnTo>
                    <a:lnTo>
                      <a:pt x="244" y="517"/>
                    </a:lnTo>
                    <a:lnTo>
                      <a:pt x="240" y="520"/>
                    </a:lnTo>
                    <a:lnTo>
                      <a:pt x="235" y="523"/>
                    </a:lnTo>
                    <a:lnTo>
                      <a:pt x="228" y="528"/>
                    </a:lnTo>
                    <a:lnTo>
                      <a:pt x="212" y="543"/>
                    </a:lnTo>
                    <a:lnTo>
                      <a:pt x="191" y="568"/>
                    </a:lnTo>
                    <a:lnTo>
                      <a:pt x="178" y="583"/>
                    </a:lnTo>
                    <a:lnTo>
                      <a:pt x="167" y="600"/>
                    </a:lnTo>
                    <a:lnTo>
                      <a:pt x="154" y="617"/>
                    </a:lnTo>
                    <a:lnTo>
                      <a:pt x="142" y="637"/>
                    </a:lnTo>
                    <a:lnTo>
                      <a:pt x="119" y="677"/>
                    </a:lnTo>
                    <a:lnTo>
                      <a:pt x="97" y="719"/>
                    </a:lnTo>
                    <a:lnTo>
                      <a:pt x="76" y="763"/>
                    </a:lnTo>
                    <a:lnTo>
                      <a:pt x="58" y="806"/>
                    </a:lnTo>
                    <a:lnTo>
                      <a:pt x="43" y="847"/>
                    </a:lnTo>
                    <a:lnTo>
                      <a:pt x="31" y="884"/>
                    </a:lnTo>
                    <a:lnTo>
                      <a:pt x="23" y="916"/>
                    </a:lnTo>
                    <a:lnTo>
                      <a:pt x="15" y="948"/>
                    </a:lnTo>
                    <a:lnTo>
                      <a:pt x="9" y="982"/>
                    </a:lnTo>
                    <a:lnTo>
                      <a:pt x="5" y="1016"/>
                    </a:lnTo>
                    <a:lnTo>
                      <a:pt x="2" y="1051"/>
                    </a:lnTo>
                    <a:lnTo>
                      <a:pt x="0" y="1087"/>
                    </a:lnTo>
                    <a:lnTo>
                      <a:pt x="0" y="1122"/>
                    </a:lnTo>
                    <a:lnTo>
                      <a:pt x="1" y="1159"/>
                    </a:lnTo>
                    <a:lnTo>
                      <a:pt x="3" y="1194"/>
                    </a:lnTo>
                    <a:lnTo>
                      <a:pt x="7" y="1229"/>
                    </a:lnTo>
                    <a:lnTo>
                      <a:pt x="13" y="1264"/>
                    </a:lnTo>
                    <a:lnTo>
                      <a:pt x="21" y="1298"/>
                    </a:lnTo>
                    <a:lnTo>
                      <a:pt x="28" y="1331"/>
                    </a:lnTo>
                    <a:lnTo>
                      <a:pt x="40" y="1364"/>
                    </a:lnTo>
                    <a:lnTo>
                      <a:pt x="51" y="1395"/>
                    </a:lnTo>
                    <a:lnTo>
                      <a:pt x="66" y="1423"/>
                    </a:lnTo>
                    <a:lnTo>
                      <a:pt x="73" y="1423"/>
                    </a:lnTo>
                    <a:lnTo>
                      <a:pt x="81" y="1423"/>
                    </a:lnTo>
                    <a:lnTo>
                      <a:pt x="86" y="1422"/>
                    </a:lnTo>
                    <a:lnTo>
                      <a:pt x="92" y="1420"/>
                    </a:lnTo>
                    <a:lnTo>
                      <a:pt x="98" y="1417"/>
                    </a:lnTo>
                    <a:lnTo>
                      <a:pt x="102" y="1415"/>
                    </a:lnTo>
                    <a:lnTo>
                      <a:pt x="107" y="1412"/>
                    </a:lnTo>
                    <a:lnTo>
                      <a:pt x="110" y="1408"/>
                    </a:lnTo>
                    <a:lnTo>
                      <a:pt x="117" y="1400"/>
                    </a:lnTo>
                    <a:lnTo>
                      <a:pt x="122" y="1391"/>
                    </a:lnTo>
                    <a:lnTo>
                      <a:pt x="126" y="1382"/>
                    </a:lnTo>
                    <a:lnTo>
                      <a:pt x="129" y="1372"/>
                    </a:lnTo>
                    <a:lnTo>
                      <a:pt x="133" y="1363"/>
                    </a:lnTo>
                    <a:lnTo>
                      <a:pt x="137" y="1353"/>
                    </a:lnTo>
                    <a:lnTo>
                      <a:pt x="142" y="1345"/>
                    </a:lnTo>
                    <a:lnTo>
                      <a:pt x="148" y="1337"/>
                    </a:lnTo>
                    <a:lnTo>
                      <a:pt x="150" y="1333"/>
                    </a:lnTo>
                    <a:lnTo>
                      <a:pt x="154" y="1330"/>
                    </a:lnTo>
                    <a:lnTo>
                      <a:pt x="158" y="1328"/>
                    </a:lnTo>
                    <a:lnTo>
                      <a:pt x="162" y="1325"/>
                    </a:lnTo>
                    <a:lnTo>
                      <a:pt x="167" y="1323"/>
                    </a:lnTo>
                    <a:lnTo>
                      <a:pt x="173" y="1322"/>
                    </a:lnTo>
                    <a:lnTo>
                      <a:pt x="179" y="1322"/>
                    </a:lnTo>
                    <a:lnTo>
                      <a:pt x="186" y="1322"/>
                    </a:lnTo>
                    <a:lnTo>
                      <a:pt x="178" y="1346"/>
                    </a:lnTo>
                    <a:lnTo>
                      <a:pt x="168" y="1375"/>
                    </a:lnTo>
                    <a:lnTo>
                      <a:pt x="157" y="1409"/>
                    </a:lnTo>
                    <a:lnTo>
                      <a:pt x="143" y="1445"/>
                    </a:lnTo>
                    <a:lnTo>
                      <a:pt x="132" y="1480"/>
                    </a:lnTo>
                    <a:lnTo>
                      <a:pt x="122" y="1512"/>
                    </a:lnTo>
                    <a:lnTo>
                      <a:pt x="117" y="1526"/>
                    </a:lnTo>
                    <a:lnTo>
                      <a:pt x="114" y="1539"/>
                    </a:lnTo>
                    <a:lnTo>
                      <a:pt x="111" y="1550"/>
                    </a:lnTo>
                    <a:lnTo>
                      <a:pt x="110" y="1559"/>
                    </a:lnTo>
                    <a:lnTo>
                      <a:pt x="111" y="1569"/>
                    </a:lnTo>
                    <a:lnTo>
                      <a:pt x="114" y="1581"/>
                    </a:lnTo>
                    <a:lnTo>
                      <a:pt x="117" y="1594"/>
                    </a:lnTo>
                    <a:lnTo>
                      <a:pt x="123" y="1608"/>
                    </a:lnTo>
                    <a:lnTo>
                      <a:pt x="128" y="1624"/>
                    </a:lnTo>
                    <a:lnTo>
                      <a:pt x="136" y="1639"/>
                    </a:lnTo>
                    <a:lnTo>
                      <a:pt x="144" y="1655"/>
                    </a:lnTo>
                    <a:lnTo>
                      <a:pt x="153" y="1669"/>
                    </a:lnTo>
                    <a:lnTo>
                      <a:pt x="163" y="1684"/>
                    </a:lnTo>
                    <a:lnTo>
                      <a:pt x="174" y="1698"/>
                    </a:lnTo>
                    <a:lnTo>
                      <a:pt x="184" y="1710"/>
                    </a:lnTo>
                    <a:lnTo>
                      <a:pt x="194" y="1720"/>
                    </a:lnTo>
                    <a:lnTo>
                      <a:pt x="205" y="1728"/>
                    </a:lnTo>
                    <a:lnTo>
                      <a:pt x="216" y="1735"/>
                    </a:lnTo>
                    <a:lnTo>
                      <a:pt x="221" y="1736"/>
                    </a:lnTo>
                    <a:lnTo>
                      <a:pt x="226" y="1739"/>
                    </a:lnTo>
                    <a:lnTo>
                      <a:pt x="232" y="1739"/>
                    </a:lnTo>
                    <a:lnTo>
                      <a:pt x="236" y="1739"/>
                    </a:lnTo>
                    <a:lnTo>
                      <a:pt x="242" y="1732"/>
                    </a:lnTo>
                    <a:lnTo>
                      <a:pt x="245" y="1726"/>
                    </a:lnTo>
                    <a:lnTo>
                      <a:pt x="246" y="1720"/>
                    </a:lnTo>
                    <a:lnTo>
                      <a:pt x="247" y="1715"/>
                    </a:lnTo>
                    <a:lnTo>
                      <a:pt x="247" y="1709"/>
                    </a:lnTo>
                    <a:lnTo>
                      <a:pt x="249" y="1703"/>
                    </a:lnTo>
                    <a:lnTo>
                      <a:pt x="250" y="1697"/>
                    </a:lnTo>
                    <a:lnTo>
                      <a:pt x="253" y="1689"/>
                    </a:lnTo>
                    <a:lnTo>
                      <a:pt x="262" y="1688"/>
                    </a:lnTo>
                    <a:lnTo>
                      <a:pt x="270" y="1686"/>
                    </a:lnTo>
                    <a:lnTo>
                      <a:pt x="277" y="1688"/>
                    </a:lnTo>
                    <a:lnTo>
                      <a:pt x="284" y="1689"/>
                    </a:lnTo>
                    <a:lnTo>
                      <a:pt x="296" y="1694"/>
                    </a:lnTo>
                    <a:lnTo>
                      <a:pt x="308" y="1701"/>
                    </a:lnTo>
                    <a:lnTo>
                      <a:pt x="318" y="1708"/>
                    </a:lnTo>
                    <a:lnTo>
                      <a:pt x="329" y="1714"/>
                    </a:lnTo>
                    <a:lnTo>
                      <a:pt x="335" y="1715"/>
                    </a:lnTo>
                    <a:lnTo>
                      <a:pt x="342" y="1716"/>
                    </a:lnTo>
                    <a:lnTo>
                      <a:pt x="348" y="1716"/>
                    </a:lnTo>
                    <a:lnTo>
                      <a:pt x="355" y="1715"/>
                    </a:lnTo>
                    <a:lnTo>
                      <a:pt x="361" y="1710"/>
                    </a:lnTo>
                    <a:lnTo>
                      <a:pt x="364" y="1706"/>
                    </a:lnTo>
                    <a:lnTo>
                      <a:pt x="368" y="1701"/>
                    </a:lnTo>
                    <a:lnTo>
                      <a:pt x="370" y="1697"/>
                    </a:lnTo>
                    <a:lnTo>
                      <a:pt x="373" y="1688"/>
                    </a:lnTo>
                    <a:lnTo>
                      <a:pt x="376" y="1677"/>
                    </a:lnTo>
                    <a:lnTo>
                      <a:pt x="377" y="1668"/>
                    </a:lnTo>
                    <a:lnTo>
                      <a:pt x="379" y="1659"/>
                    </a:lnTo>
                    <a:lnTo>
                      <a:pt x="381" y="1656"/>
                    </a:lnTo>
                    <a:lnTo>
                      <a:pt x="384" y="1651"/>
                    </a:lnTo>
                    <a:lnTo>
                      <a:pt x="387" y="1648"/>
                    </a:lnTo>
                    <a:lnTo>
                      <a:pt x="392" y="1643"/>
                    </a:lnTo>
                    <a:lnTo>
                      <a:pt x="397" y="1642"/>
                    </a:lnTo>
                    <a:lnTo>
                      <a:pt x="403" y="1641"/>
                    </a:lnTo>
                    <a:lnTo>
                      <a:pt x="409" y="1640"/>
                    </a:lnTo>
                    <a:lnTo>
                      <a:pt x="413" y="1641"/>
                    </a:lnTo>
                    <a:lnTo>
                      <a:pt x="421" y="1643"/>
                    </a:lnTo>
                    <a:lnTo>
                      <a:pt x="429" y="1648"/>
                    </a:lnTo>
                    <a:lnTo>
                      <a:pt x="437" y="1652"/>
                    </a:lnTo>
                    <a:lnTo>
                      <a:pt x="445" y="1656"/>
                    </a:lnTo>
                    <a:lnTo>
                      <a:pt x="449" y="1658"/>
                    </a:lnTo>
                    <a:lnTo>
                      <a:pt x="455" y="1659"/>
                    </a:lnTo>
                    <a:lnTo>
                      <a:pt x="461" y="1660"/>
                    </a:lnTo>
                    <a:lnTo>
                      <a:pt x="466" y="1660"/>
                    </a:lnTo>
                    <a:lnTo>
                      <a:pt x="472" y="1652"/>
                    </a:lnTo>
                    <a:lnTo>
                      <a:pt x="478" y="1644"/>
                    </a:lnTo>
                    <a:lnTo>
                      <a:pt x="482" y="1636"/>
                    </a:lnTo>
                    <a:lnTo>
                      <a:pt x="486" y="1627"/>
                    </a:lnTo>
                    <a:lnTo>
                      <a:pt x="490" y="1617"/>
                    </a:lnTo>
                    <a:lnTo>
                      <a:pt x="493" y="1608"/>
                    </a:lnTo>
                    <a:lnTo>
                      <a:pt x="496" y="1598"/>
                    </a:lnTo>
                    <a:lnTo>
                      <a:pt x="497" y="1588"/>
                    </a:lnTo>
                    <a:lnTo>
                      <a:pt x="499" y="1577"/>
                    </a:lnTo>
                    <a:lnTo>
                      <a:pt x="499" y="1567"/>
                    </a:lnTo>
                    <a:lnTo>
                      <a:pt x="501" y="1557"/>
                    </a:lnTo>
                    <a:lnTo>
                      <a:pt x="499" y="1547"/>
                    </a:lnTo>
                    <a:lnTo>
                      <a:pt x="498" y="1537"/>
                    </a:lnTo>
                    <a:lnTo>
                      <a:pt x="497" y="1526"/>
                    </a:lnTo>
                    <a:lnTo>
                      <a:pt x="495" y="1517"/>
                    </a:lnTo>
                    <a:lnTo>
                      <a:pt x="491" y="1508"/>
                    </a:lnTo>
                    <a:lnTo>
                      <a:pt x="487" y="1498"/>
                    </a:lnTo>
                    <a:lnTo>
                      <a:pt x="481" y="1489"/>
                    </a:lnTo>
                    <a:lnTo>
                      <a:pt x="476" y="1482"/>
                    </a:lnTo>
                    <a:lnTo>
                      <a:pt x="468" y="1476"/>
                    </a:lnTo>
                    <a:lnTo>
                      <a:pt x="460" y="1471"/>
                    </a:lnTo>
                    <a:lnTo>
                      <a:pt x="452" y="1467"/>
                    </a:lnTo>
                    <a:lnTo>
                      <a:pt x="443" y="1464"/>
                    </a:lnTo>
                    <a:lnTo>
                      <a:pt x="432" y="1462"/>
                    </a:lnTo>
                    <a:lnTo>
                      <a:pt x="393" y="1458"/>
                    </a:lnTo>
                    <a:lnTo>
                      <a:pt x="353" y="1456"/>
                    </a:lnTo>
                    <a:lnTo>
                      <a:pt x="350" y="1449"/>
                    </a:lnTo>
                    <a:lnTo>
                      <a:pt x="348" y="1447"/>
                    </a:lnTo>
                    <a:lnTo>
                      <a:pt x="350" y="1442"/>
                    </a:lnTo>
                    <a:lnTo>
                      <a:pt x="352" y="1432"/>
                    </a:lnTo>
                    <a:lnTo>
                      <a:pt x="356" y="1420"/>
                    </a:lnTo>
                    <a:lnTo>
                      <a:pt x="361" y="1406"/>
                    </a:lnTo>
                    <a:lnTo>
                      <a:pt x="369" y="1380"/>
                    </a:lnTo>
                    <a:lnTo>
                      <a:pt x="376" y="1355"/>
                    </a:lnTo>
                    <a:lnTo>
                      <a:pt x="380" y="1333"/>
                    </a:lnTo>
                    <a:lnTo>
                      <a:pt x="383" y="1313"/>
                    </a:lnTo>
                    <a:lnTo>
                      <a:pt x="385" y="1294"/>
                    </a:lnTo>
                    <a:lnTo>
                      <a:pt x="385" y="1278"/>
                    </a:lnTo>
                    <a:lnTo>
                      <a:pt x="384" y="1263"/>
                    </a:lnTo>
                    <a:lnTo>
                      <a:pt x="381" y="1249"/>
                    </a:lnTo>
                    <a:lnTo>
                      <a:pt x="378" y="1237"/>
                    </a:lnTo>
                    <a:lnTo>
                      <a:pt x="373" y="1227"/>
                    </a:lnTo>
                    <a:lnTo>
                      <a:pt x="369" y="1218"/>
                    </a:lnTo>
                    <a:lnTo>
                      <a:pt x="362" y="1210"/>
                    </a:lnTo>
                    <a:lnTo>
                      <a:pt x="355" y="1203"/>
                    </a:lnTo>
                    <a:lnTo>
                      <a:pt x="348" y="1197"/>
                    </a:lnTo>
                    <a:lnTo>
                      <a:pt x="341" y="1192"/>
                    </a:lnTo>
                    <a:lnTo>
                      <a:pt x="333" y="1187"/>
                    </a:lnTo>
                    <a:lnTo>
                      <a:pt x="316" y="1181"/>
                    </a:lnTo>
                    <a:lnTo>
                      <a:pt x="299" y="1177"/>
                    </a:lnTo>
                    <a:lnTo>
                      <a:pt x="282" y="1173"/>
                    </a:lnTo>
                    <a:lnTo>
                      <a:pt x="266" y="1170"/>
                    </a:lnTo>
                    <a:lnTo>
                      <a:pt x="252" y="1167"/>
                    </a:lnTo>
                    <a:lnTo>
                      <a:pt x="241" y="1162"/>
                    </a:lnTo>
                    <a:lnTo>
                      <a:pt x="236" y="1160"/>
                    </a:lnTo>
                    <a:lnTo>
                      <a:pt x="234" y="1156"/>
                    </a:lnTo>
                    <a:lnTo>
                      <a:pt x="232" y="1152"/>
                    </a:lnTo>
                    <a:lnTo>
                      <a:pt x="230" y="1146"/>
                    </a:lnTo>
                    <a:lnTo>
                      <a:pt x="243" y="1145"/>
                    </a:lnTo>
                    <a:lnTo>
                      <a:pt x="255" y="1144"/>
                    </a:lnTo>
                    <a:lnTo>
                      <a:pt x="268" y="1143"/>
                    </a:lnTo>
                    <a:lnTo>
                      <a:pt x="282" y="1143"/>
                    </a:lnTo>
                    <a:lnTo>
                      <a:pt x="294" y="1144"/>
                    </a:lnTo>
                    <a:lnTo>
                      <a:pt x="306" y="1146"/>
                    </a:lnTo>
                    <a:lnTo>
                      <a:pt x="320" y="1148"/>
                    </a:lnTo>
                    <a:lnTo>
                      <a:pt x="331" y="1152"/>
                    </a:lnTo>
                    <a:lnTo>
                      <a:pt x="344" y="1155"/>
                    </a:lnTo>
                    <a:lnTo>
                      <a:pt x="355" y="1161"/>
                    </a:lnTo>
                    <a:lnTo>
                      <a:pt x="367" y="1167"/>
                    </a:lnTo>
                    <a:lnTo>
                      <a:pt x="377" y="1173"/>
                    </a:lnTo>
                    <a:lnTo>
                      <a:pt x="386" y="1181"/>
                    </a:lnTo>
                    <a:lnTo>
                      <a:pt x="395" y="1190"/>
                    </a:lnTo>
                    <a:lnTo>
                      <a:pt x="403" y="1199"/>
                    </a:lnTo>
                    <a:lnTo>
                      <a:pt x="409" y="1211"/>
                    </a:lnTo>
                    <a:lnTo>
                      <a:pt x="415" y="1223"/>
                    </a:lnTo>
                    <a:lnTo>
                      <a:pt x="420" y="1237"/>
                    </a:lnTo>
                    <a:lnTo>
                      <a:pt x="423" y="1249"/>
                    </a:lnTo>
                    <a:lnTo>
                      <a:pt x="426" y="1263"/>
                    </a:lnTo>
                    <a:lnTo>
                      <a:pt x="427" y="1277"/>
                    </a:lnTo>
                    <a:lnTo>
                      <a:pt x="428" y="1290"/>
                    </a:lnTo>
                    <a:lnTo>
                      <a:pt x="428" y="1304"/>
                    </a:lnTo>
                    <a:lnTo>
                      <a:pt x="427" y="1319"/>
                    </a:lnTo>
                    <a:lnTo>
                      <a:pt x="422" y="1347"/>
                    </a:lnTo>
                    <a:lnTo>
                      <a:pt x="417" y="1379"/>
                    </a:lnTo>
                    <a:lnTo>
                      <a:pt x="413" y="1392"/>
                    </a:lnTo>
                    <a:lnTo>
                      <a:pt x="412" y="1405"/>
                    </a:lnTo>
                    <a:lnTo>
                      <a:pt x="412" y="1409"/>
                    </a:lnTo>
                    <a:lnTo>
                      <a:pt x="412" y="1414"/>
                    </a:lnTo>
                    <a:lnTo>
                      <a:pt x="412" y="1417"/>
                    </a:lnTo>
                    <a:lnTo>
                      <a:pt x="413" y="1419"/>
                    </a:lnTo>
                    <a:lnTo>
                      <a:pt x="423" y="1422"/>
                    </a:lnTo>
                    <a:lnTo>
                      <a:pt x="435" y="1424"/>
                    </a:lnTo>
                    <a:lnTo>
                      <a:pt x="446" y="1425"/>
                    </a:lnTo>
                    <a:lnTo>
                      <a:pt x="457" y="1426"/>
                    </a:lnTo>
                    <a:lnTo>
                      <a:pt x="469" y="1428"/>
                    </a:lnTo>
                    <a:lnTo>
                      <a:pt x="480" y="1429"/>
                    </a:lnTo>
                    <a:lnTo>
                      <a:pt x="490" y="1432"/>
                    </a:lnTo>
                    <a:lnTo>
                      <a:pt x="501" y="1437"/>
                    </a:lnTo>
                    <a:lnTo>
                      <a:pt x="510" y="1444"/>
                    </a:lnTo>
                    <a:lnTo>
                      <a:pt x="516" y="1450"/>
                    </a:lnTo>
                    <a:lnTo>
                      <a:pt x="522" y="1458"/>
                    </a:lnTo>
                    <a:lnTo>
                      <a:pt x="527" y="1466"/>
                    </a:lnTo>
                    <a:lnTo>
                      <a:pt x="535" y="1482"/>
                    </a:lnTo>
                    <a:lnTo>
                      <a:pt x="543" y="1500"/>
                    </a:lnTo>
                    <a:lnTo>
                      <a:pt x="557" y="1505"/>
                    </a:lnTo>
                    <a:lnTo>
                      <a:pt x="596" y="1514"/>
                    </a:lnTo>
                    <a:lnTo>
                      <a:pt x="622" y="1520"/>
                    </a:lnTo>
                    <a:lnTo>
                      <a:pt x="651" y="1525"/>
                    </a:lnTo>
                    <a:lnTo>
                      <a:pt x="683" y="1531"/>
                    </a:lnTo>
                    <a:lnTo>
                      <a:pt x="716" y="1535"/>
                    </a:lnTo>
                    <a:lnTo>
                      <a:pt x="750" y="1539"/>
                    </a:lnTo>
                    <a:lnTo>
                      <a:pt x="784" y="1540"/>
                    </a:lnTo>
                    <a:lnTo>
                      <a:pt x="801" y="1540"/>
                    </a:lnTo>
                    <a:lnTo>
                      <a:pt x="817" y="1540"/>
                    </a:lnTo>
                    <a:lnTo>
                      <a:pt x="833" y="1538"/>
                    </a:lnTo>
                    <a:lnTo>
                      <a:pt x="848" y="1537"/>
                    </a:lnTo>
                    <a:lnTo>
                      <a:pt x="863" y="1533"/>
                    </a:lnTo>
                    <a:lnTo>
                      <a:pt x="876" y="1530"/>
                    </a:lnTo>
                    <a:lnTo>
                      <a:pt x="889" y="1525"/>
                    </a:lnTo>
                    <a:lnTo>
                      <a:pt x="900" y="1521"/>
                    </a:lnTo>
                    <a:lnTo>
                      <a:pt x="910" y="1514"/>
                    </a:lnTo>
                    <a:lnTo>
                      <a:pt x="919" y="1507"/>
                    </a:lnTo>
                    <a:lnTo>
                      <a:pt x="927" y="1498"/>
                    </a:lnTo>
                    <a:lnTo>
                      <a:pt x="934" y="1489"/>
                    </a:lnTo>
                    <a:lnTo>
                      <a:pt x="945" y="1468"/>
                    </a:lnTo>
                    <a:lnTo>
                      <a:pt x="958" y="1450"/>
                    </a:lnTo>
                    <a:lnTo>
                      <a:pt x="969" y="1433"/>
                    </a:lnTo>
                    <a:lnTo>
                      <a:pt x="982" y="1417"/>
                    </a:lnTo>
                    <a:lnTo>
                      <a:pt x="995" y="1403"/>
                    </a:lnTo>
                    <a:lnTo>
                      <a:pt x="1010" y="1388"/>
                    </a:lnTo>
                    <a:lnTo>
                      <a:pt x="1027" y="1374"/>
                    </a:lnTo>
                    <a:lnTo>
                      <a:pt x="1046" y="1361"/>
                    </a:lnTo>
                    <a:lnTo>
                      <a:pt x="1063" y="1349"/>
                    </a:lnTo>
                    <a:lnTo>
                      <a:pt x="1085" y="1338"/>
                    </a:lnTo>
                    <a:lnTo>
                      <a:pt x="1110" y="1328"/>
                    </a:lnTo>
                    <a:lnTo>
                      <a:pt x="1136" y="1318"/>
                    </a:lnTo>
                    <a:lnTo>
                      <a:pt x="1150" y="1314"/>
                    </a:lnTo>
                    <a:lnTo>
                      <a:pt x="1162" y="1310"/>
                    </a:lnTo>
                    <a:lnTo>
                      <a:pt x="1176" y="1307"/>
                    </a:lnTo>
                    <a:lnTo>
                      <a:pt x="1188" y="1305"/>
                    </a:lnTo>
                    <a:lnTo>
                      <a:pt x="1201" y="1304"/>
                    </a:lnTo>
                    <a:lnTo>
                      <a:pt x="1212" y="1303"/>
                    </a:lnTo>
                    <a:lnTo>
                      <a:pt x="1223" y="1303"/>
                    </a:lnTo>
                    <a:lnTo>
                      <a:pt x="1232" y="1305"/>
                    </a:lnTo>
                    <a:lnTo>
                      <a:pt x="1231" y="1311"/>
                    </a:lnTo>
                    <a:lnTo>
                      <a:pt x="1229" y="1316"/>
                    </a:lnTo>
                    <a:lnTo>
                      <a:pt x="1226" y="1321"/>
                    </a:lnTo>
                    <a:lnTo>
                      <a:pt x="1221" y="1325"/>
                    </a:lnTo>
                    <a:lnTo>
                      <a:pt x="1215" y="1329"/>
                    </a:lnTo>
                    <a:lnTo>
                      <a:pt x="1210" y="1332"/>
                    </a:lnTo>
                    <a:lnTo>
                      <a:pt x="1203" y="1336"/>
                    </a:lnTo>
                    <a:lnTo>
                      <a:pt x="1196" y="1339"/>
                    </a:lnTo>
                    <a:lnTo>
                      <a:pt x="1162" y="1349"/>
                    </a:lnTo>
                    <a:lnTo>
                      <a:pt x="1122" y="1363"/>
                    </a:lnTo>
                    <a:lnTo>
                      <a:pt x="1102" y="1371"/>
                    </a:lnTo>
                    <a:lnTo>
                      <a:pt x="1082" y="1382"/>
                    </a:lnTo>
                    <a:lnTo>
                      <a:pt x="1071" y="1388"/>
                    </a:lnTo>
                    <a:lnTo>
                      <a:pt x="1062" y="1395"/>
                    </a:lnTo>
                    <a:lnTo>
                      <a:pt x="1053" y="1403"/>
                    </a:lnTo>
                    <a:lnTo>
                      <a:pt x="1044" y="1412"/>
                    </a:lnTo>
                    <a:lnTo>
                      <a:pt x="1035" y="1421"/>
                    </a:lnTo>
                    <a:lnTo>
                      <a:pt x="1027" y="1431"/>
                    </a:lnTo>
                    <a:lnTo>
                      <a:pt x="1019" y="1442"/>
                    </a:lnTo>
                    <a:lnTo>
                      <a:pt x="1012" y="1455"/>
                    </a:lnTo>
                    <a:lnTo>
                      <a:pt x="1007" y="1468"/>
                    </a:lnTo>
                    <a:lnTo>
                      <a:pt x="1001" y="1484"/>
                    </a:lnTo>
                    <a:lnTo>
                      <a:pt x="996" y="1500"/>
                    </a:lnTo>
                    <a:lnTo>
                      <a:pt x="992" y="1518"/>
                    </a:lnTo>
                    <a:lnTo>
                      <a:pt x="990" y="1534"/>
                    </a:lnTo>
                    <a:lnTo>
                      <a:pt x="990" y="1550"/>
                    </a:lnTo>
                    <a:lnTo>
                      <a:pt x="992" y="1564"/>
                    </a:lnTo>
                    <a:lnTo>
                      <a:pt x="995" y="1575"/>
                    </a:lnTo>
                    <a:lnTo>
                      <a:pt x="1000" y="1587"/>
                    </a:lnTo>
                    <a:lnTo>
                      <a:pt x="1007" y="1597"/>
                    </a:lnTo>
                    <a:lnTo>
                      <a:pt x="1013" y="1606"/>
                    </a:lnTo>
                    <a:lnTo>
                      <a:pt x="1021" y="1614"/>
                    </a:lnTo>
                    <a:lnTo>
                      <a:pt x="1053" y="1638"/>
                    </a:lnTo>
                    <a:lnTo>
                      <a:pt x="1077" y="1655"/>
                    </a:lnTo>
                    <a:lnTo>
                      <a:pt x="1084" y="1663"/>
                    </a:lnTo>
                    <a:lnTo>
                      <a:pt x="1090" y="1672"/>
                    </a:lnTo>
                    <a:lnTo>
                      <a:pt x="1095" y="1682"/>
                    </a:lnTo>
                    <a:lnTo>
                      <a:pt x="1100" y="1693"/>
                    </a:lnTo>
                    <a:lnTo>
                      <a:pt x="1109" y="1715"/>
                    </a:lnTo>
                    <a:lnTo>
                      <a:pt x="1117" y="1737"/>
                    </a:lnTo>
                    <a:lnTo>
                      <a:pt x="1124" y="1759"/>
                    </a:lnTo>
                    <a:lnTo>
                      <a:pt x="1133" y="1778"/>
                    </a:lnTo>
                    <a:lnTo>
                      <a:pt x="1138" y="1786"/>
                    </a:lnTo>
                    <a:lnTo>
                      <a:pt x="1144" y="1794"/>
                    </a:lnTo>
                    <a:lnTo>
                      <a:pt x="1150" y="1800"/>
                    </a:lnTo>
                    <a:lnTo>
                      <a:pt x="1158" y="1804"/>
                    </a:lnTo>
                    <a:lnTo>
                      <a:pt x="1167" y="1803"/>
                    </a:lnTo>
                    <a:lnTo>
                      <a:pt x="1175" y="1801"/>
                    </a:lnTo>
                    <a:lnTo>
                      <a:pt x="1181" y="1799"/>
                    </a:lnTo>
                    <a:lnTo>
                      <a:pt x="1187" y="1794"/>
                    </a:lnTo>
                    <a:lnTo>
                      <a:pt x="1192" y="1791"/>
                    </a:lnTo>
                    <a:lnTo>
                      <a:pt x="1196" y="1785"/>
                    </a:lnTo>
                    <a:lnTo>
                      <a:pt x="1200" y="1781"/>
                    </a:lnTo>
                    <a:lnTo>
                      <a:pt x="1203" y="1775"/>
                    </a:lnTo>
                    <a:lnTo>
                      <a:pt x="1209" y="1765"/>
                    </a:lnTo>
                    <a:lnTo>
                      <a:pt x="1217" y="1756"/>
                    </a:lnTo>
                    <a:lnTo>
                      <a:pt x="1220" y="1751"/>
                    </a:lnTo>
                    <a:lnTo>
                      <a:pt x="1226" y="1748"/>
                    </a:lnTo>
                    <a:lnTo>
                      <a:pt x="1232" y="1745"/>
                    </a:lnTo>
                    <a:lnTo>
                      <a:pt x="1239" y="1743"/>
                    </a:lnTo>
                    <a:lnTo>
                      <a:pt x="1248" y="1749"/>
                    </a:lnTo>
                    <a:lnTo>
                      <a:pt x="1254" y="1756"/>
                    </a:lnTo>
                    <a:lnTo>
                      <a:pt x="1260" y="1761"/>
                    </a:lnTo>
                    <a:lnTo>
                      <a:pt x="1264" y="1767"/>
                    </a:lnTo>
                    <a:lnTo>
                      <a:pt x="1269" y="1773"/>
                    </a:lnTo>
                    <a:lnTo>
                      <a:pt x="1276" y="1776"/>
                    </a:lnTo>
                    <a:lnTo>
                      <a:pt x="1285" y="1779"/>
                    </a:lnTo>
                    <a:lnTo>
                      <a:pt x="1297" y="1781"/>
                    </a:lnTo>
                    <a:lnTo>
                      <a:pt x="1305" y="1774"/>
                    </a:lnTo>
                    <a:lnTo>
                      <a:pt x="1312" y="1766"/>
                    </a:lnTo>
                    <a:lnTo>
                      <a:pt x="1315" y="1758"/>
                    </a:lnTo>
                    <a:lnTo>
                      <a:pt x="1319" y="1750"/>
                    </a:lnTo>
                    <a:lnTo>
                      <a:pt x="1322" y="1741"/>
                    </a:lnTo>
                    <a:lnTo>
                      <a:pt x="1326" y="1732"/>
                    </a:lnTo>
                    <a:lnTo>
                      <a:pt x="1330" y="1723"/>
                    </a:lnTo>
                    <a:lnTo>
                      <a:pt x="1336" y="1714"/>
                    </a:lnTo>
                    <a:lnTo>
                      <a:pt x="1344" y="1713"/>
                    </a:lnTo>
                    <a:lnTo>
                      <a:pt x="1351" y="1714"/>
                    </a:lnTo>
                    <a:lnTo>
                      <a:pt x="1356" y="1715"/>
                    </a:lnTo>
                    <a:lnTo>
                      <a:pt x="1362" y="1716"/>
                    </a:lnTo>
                    <a:lnTo>
                      <a:pt x="1370" y="1722"/>
                    </a:lnTo>
                    <a:lnTo>
                      <a:pt x="1377" y="1728"/>
                    </a:lnTo>
                    <a:lnTo>
                      <a:pt x="1383" y="1735"/>
                    </a:lnTo>
                    <a:lnTo>
                      <a:pt x="1390" y="1741"/>
                    </a:lnTo>
                    <a:lnTo>
                      <a:pt x="1395" y="1743"/>
                    </a:lnTo>
                    <a:lnTo>
                      <a:pt x="1399" y="1744"/>
                    </a:lnTo>
                    <a:lnTo>
                      <a:pt x="1405" y="1744"/>
                    </a:lnTo>
                    <a:lnTo>
                      <a:pt x="1411" y="1744"/>
                    </a:lnTo>
                    <a:lnTo>
                      <a:pt x="1416" y="1743"/>
                    </a:lnTo>
                    <a:lnTo>
                      <a:pt x="1422" y="1741"/>
                    </a:lnTo>
                    <a:lnTo>
                      <a:pt x="1427" y="1739"/>
                    </a:lnTo>
                    <a:lnTo>
                      <a:pt x="1430" y="1735"/>
                    </a:lnTo>
                    <a:lnTo>
                      <a:pt x="1436" y="1727"/>
                    </a:lnTo>
                    <a:lnTo>
                      <a:pt x="1439" y="1717"/>
                    </a:lnTo>
                    <a:lnTo>
                      <a:pt x="1446" y="1695"/>
                    </a:lnTo>
                    <a:lnTo>
                      <a:pt x="1454" y="1674"/>
                    </a:lnTo>
                    <a:lnTo>
                      <a:pt x="1465" y="1675"/>
                    </a:lnTo>
                    <a:lnTo>
                      <a:pt x="1473" y="1676"/>
                    </a:lnTo>
                    <a:lnTo>
                      <a:pt x="1480" y="1678"/>
                    </a:lnTo>
                    <a:lnTo>
                      <a:pt x="1484" y="1681"/>
                    </a:lnTo>
                    <a:lnTo>
                      <a:pt x="1495" y="1689"/>
                    </a:lnTo>
                    <a:lnTo>
                      <a:pt x="1508" y="1697"/>
                    </a:lnTo>
                    <a:lnTo>
                      <a:pt x="1513" y="1697"/>
                    </a:lnTo>
                    <a:lnTo>
                      <a:pt x="1516" y="1695"/>
                    </a:lnTo>
                    <a:lnTo>
                      <a:pt x="1520" y="1694"/>
                    </a:lnTo>
                    <a:lnTo>
                      <a:pt x="1523" y="1692"/>
                    </a:lnTo>
                    <a:lnTo>
                      <a:pt x="1530" y="1686"/>
                    </a:lnTo>
                    <a:lnTo>
                      <a:pt x="1537" y="1678"/>
                    </a:lnTo>
                    <a:lnTo>
                      <a:pt x="1541" y="1668"/>
                    </a:lnTo>
                    <a:lnTo>
                      <a:pt x="1543" y="1657"/>
                    </a:lnTo>
                    <a:lnTo>
                      <a:pt x="1545" y="1650"/>
                    </a:lnTo>
                    <a:lnTo>
                      <a:pt x="1543" y="1643"/>
                    </a:lnTo>
                    <a:lnTo>
                      <a:pt x="1543" y="1636"/>
                    </a:lnTo>
                    <a:lnTo>
                      <a:pt x="1542" y="1630"/>
                    </a:lnTo>
                    <a:lnTo>
                      <a:pt x="1540" y="1622"/>
                    </a:lnTo>
                    <a:lnTo>
                      <a:pt x="1537" y="1614"/>
                    </a:lnTo>
                    <a:lnTo>
                      <a:pt x="1532" y="1607"/>
                    </a:lnTo>
                    <a:lnTo>
                      <a:pt x="1528" y="1599"/>
                    </a:lnTo>
                    <a:lnTo>
                      <a:pt x="1522" y="1591"/>
                    </a:lnTo>
                    <a:lnTo>
                      <a:pt x="1515" y="1583"/>
                    </a:lnTo>
                    <a:lnTo>
                      <a:pt x="1507" y="1575"/>
                    </a:lnTo>
                    <a:lnTo>
                      <a:pt x="1497" y="1567"/>
                    </a:lnTo>
                    <a:lnTo>
                      <a:pt x="1487" y="1559"/>
                    </a:lnTo>
                    <a:lnTo>
                      <a:pt x="1475" y="1551"/>
                    </a:lnTo>
                    <a:lnTo>
                      <a:pt x="1462" y="1545"/>
                    </a:lnTo>
                    <a:lnTo>
                      <a:pt x="1447" y="1537"/>
                    </a:lnTo>
                    <a:lnTo>
                      <a:pt x="1431" y="1530"/>
                    </a:lnTo>
                    <a:lnTo>
                      <a:pt x="1414" y="1523"/>
                    </a:lnTo>
                    <a:lnTo>
                      <a:pt x="1395" y="1516"/>
                    </a:lnTo>
                    <a:lnTo>
                      <a:pt x="1374" y="1510"/>
                    </a:lnTo>
                    <a:lnTo>
                      <a:pt x="1348" y="1505"/>
                    </a:lnTo>
                    <a:lnTo>
                      <a:pt x="1321" y="1498"/>
                    </a:lnTo>
                    <a:lnTo>
                      <a:pt x="1315" y="1496"/>
                    </a:lnTo>
                    <a:lnTo>
                      <a:pt x="1310" y="1493"/>
                    </a:lnTo>
                    <a:lnTo>
                      <a:pt x="1305" y="1490"/>
                    </a:lnTo>
                    <a:lnTo>
                      <a:pt x="1301" y="1486"/>
                    </a:lnTo>
                    <a:lnTo>
                      <a:pt x="1297" y="1482"/>
                    </a:lnTo>
                    <a:lnTo>
                      <a:pt x="1295" y="1476"/>
                    </a:lnTo>
                    <a:lnTo>
                      <a:pt x="1294" y="1471"/>
                    </a:lnTo>
                    <a:lnTo>
                      <a:pt x="1293" y="1464"/>
                    </a:lnTo>
                    <a:lnTo>
                      <a:pt x="1313" y="1464"/>
                    </a:lnTo>
                    <a:lnTo>
                      <a:pt x="1337" y="1465"/>
                    </a:lnTo>
                    <a:lnTo>
                      <a:pt x="1362" y="1467"/>
                    </a:lnTo>
                    <a:lnTo>
                      <a:pt x="1391" y="1471"/>
                    </a:lnTo>
                    <a:lnTo>
                      <a:pt x="1423" y="1475"/>
                    </a:lnTo>
                    <a:lnTo>
                      <a:pt x="1458" y="1479"/>
                    </a:lnTo>
                    <a:lnTo>
                      <a:pt x="1497" y="1483"/>
                    </a:lnTo>
                    <a:lnTo>
                      <a:pt x="1540" y="1487"/>
                    </a:lnTo>
                    <a:lnTo>
                      <a:pt x="1585" y="1489"/>
                    </a:lnTo>
                    <a:lnTo>
                      <a:pt x="1634" y="1489"/>
                    </a:lnTo>
                    <a:lnTo>
                      <a:pt x="1688" y="1488"/>
                    </a:lnTo>
                    <a:lnTo>
                      <a:pt x="1745" y="1484"/>
                    </a:lnTo>
                    <a:lnTo>
                      <a:pt x="1775" y="1481"/>
                    </a:lnTo>
                    <a:lnTo>
                      <a:pt x="1807" y="1478"/>
                    </a:lnTo>
                    <a:lnTo>
                      <a:pt x="1838" y="1473"/>
                    </a:lnTo>
                    <a:lnTo>
                      <a:pt x="1871" y="1467"/>
                    </a:lnTo>
                    <a:lnTo>
                      <a:pt x="1907" y="1462"/>
                    </a:lnTo>
                    <a:lnTo>
                      <a:pt x="1942" y="1454"/>
                    </a:lnTo>
                    <a:lnTo>
                      <a:pt x="1978" y="1446"/>
                    </a:lnTo>
                    <a:lnTo>
                      <a:pt x="2016" y="1437"/>
                    </a:lnTo>
                    <a:lnTo>
                      <a:pt x="2042" y="1429"/>
                    </a:lnTo>
                    <a:lnTo>
                      <a:pt x="2068" y="1421"/>
                    </a:lnTo>
                    <a:lnTo>
                      <a:pt x="2094" y="1413"/>
                    </a:lnTo>
                    <a:lnTo>
                      <a:pt x="2119" y="1404"/>
                    </a:lnTo>
                    <a:lnTo>
                      <a:pt x="2143" y="1395"/>
                    </a:lnTo>
                    <a:lnTo>
                      <a:pt x="2168" y="1383"/>
                    </a:lnTo>
                    <a:lnTo>
                      <a:pt x="2180" y="1379"/>
                    </a:lnTo>
                    <a:lnTo>
                      <a:pt x="2194" y="1375"/>
                    </a:lnTo>
                    <a:lnTo>
                      <a:pt x="2205" y="1373"/>
                    </a:lnTo>
                    <a:lnTo>
                      <a:pt x="2218" y="1374"/>
                    </a:lnTo>
                    <a:lnTo>
                      <a:pt x="2281" y="1383"/>
                    </a:lnTo>
                    <a:lnTo>
                      <a:pt x="2342" y="1391"/>
                    </a:lnTo>
                    <a:lnTo>
                      <a:pt x="2405" y="1398"/>
                    </a:lnTo>
                    <a:lnTo>
                      <a:pt x="2466" y="1403"/>
                    </a:lnTo>
                    <a:lnTo>
                      <a:pt x="2527" y="1407"/>
                    </a:lnTo>
                    <a:lnTo>
                      <a:pt x="2590" y="1409"/>
                    </a:lnTo>
                    <a:lnTo>
                      <a:pt x="2652" y="1411"/>
                    </a:lnTo>
                    <a:lnTo>
                      <a:pt x="2716" y="1411"/>
                    </a:lnTo>
                    <a:lnTo>
                      <a:pt x="2758" y="1411"/>
                    </a:lnTo>
                    <a:lnTo>
                      <a:pt x="2817" y="1411"/>
                    </a:lnTo>
                    <a:lnTo>
                      <a:pt x="2851" y="1409"/>
                    </a:lnTo>
                    <a:lnTo>
                      <a:pt x="2886" y="1407"/>
                    </a:lnTo>
                    <a:lnTo>
                      <a:pt x="2922" y="1404"/>
                    </a:lnTo>
                    <a:lnTo>
                      <a:pt x="2959" y="1400"/>
                    </a:lnTo>
                    <a:lnTo>
                      <a:pt x="2993" y="1395"/>
                    </a:lnTo>
                    <a:lnTo>
                      <a:pt x="3026" y="1387"/>
                    </a:lnTo>
                    <a:lnTo>
                      <a:pt x="3041" y="1382"/>
                    </a:lnTo>
                    <a:lnTo>
                      <a:pt x="3056" y="1378"/>
                    </a:lnTo>
                    <a:lnTo>
                      <a:pt x="3070" y="1372"/>
                    </a:lnTo>
                    <a:lnTo>
                      <a:pt x="3082" y="1366"/>
                    </a:lnTo>
                    <a:lnTo>
                      <a:pt x="3094" y="1360"/>
                    </a:lnTo>
                    <a:lnTo>
                      <a:pt x="3104" y="1352"/>
                    </a:lnTo>
                    <a:lnTo>
                      <a:pt x="3113" y="1345"/>
                    </a:lnTo>
                    <a:lnTo>
                      <a:pt x="3121" y="1336"/>
                    </a:lnTo>
                    <a:lnTo>
                      <a:pt x="3127" y="1327"/>
                    </a:lnTo>
                    <a:lnTo>
                      <a:pt x="3131" y="1316"/>
                    </a:lnTo>
                    <a:lnTo>
                      <a:pt x="3133" y="1306"/>
                    </a:lnTo>
                    <a:lnTo>
                      <a:pt x="3133" y="1294"/>
                    </a:lnTo>
                    <a:lnTo>
                      <a:pt x="3125" y="1286"/>
                    </a:lnTo>
                    <a:lnTo>
                      <a:pt x="3117" y="1279"/>
                    </a:lnTo>
                    <a:lnTo>
                      <a:pt x="3109" y="1273"/>
                    </a:lnTo>
                    <a:lnTo>
                      <a:pt x="3098" y="1266"/>
                    </a:lnTo>
                    <a:lnTo>
                      <a:pt x="3083" y="1259"/>
                    </a:lnTo>
                    <a:lnTo>
                      <a:pt x="3078" y="1254"/>
                    </a:lnTo>
                    <a:lnTo>
                      <a:pt x="3073" y="1248"/>
                    </a:lnTo>
                    <a:lnTo>
                      <a:pt x="3063" y="1239"/>
                    </a:lnTo>
                    <a:lnTo>
                      <a:pt x="3053" y="1240"/>
                    </a:lnTo>
                    <a:lnTo>
                      <a:pt x="3046" y="1243"/>
                    </a:lnTo>
                    <a:lnTo>
                      <a:pt x="3040" y="1245"/>
                    </a:lnTo>
                    <a:lnTo>
                      <a:pt x="3037" y="1247"/>
                    </a:lnTo>
                    <a:lnTo>
                      <a:pt x="3032" y="1249"/>
                    </a:lnTo>
                    <a:lnTo>
                      <a:pt x="3027" y="1251"/>
                    </a:lnTo>
                    <a:lnTo>
                      <a:pt x="3020" y="1252"/>
                    </a:lnTo>
                    <a:lnTo>
                      <a:pt x="3010" y="1251"/>
                    </a:lnTo>
                    <a:lnTo>
                      <a:pt x="2989" y="1214"/>
                    </a:lnTo>
                    <a:lnTo>
                      <a:pt x="2980" y="1215"/>
                    </a:lnTo>
                    <a:lnTo>
                      <a:pt x="2972" y="1217"/>
                    </a:lnTo>
                    <a:lnTo>
                      <a:pt x="2966" y="1219"/>
                    </a:lnTo>
                    <a:lnTo>
                      <a:pt x="2962" y="1221"/>
                    </a:lnTo>
                    <a:lnTo>
                      <a:pt x="2957" y="1223"/>
                    </a:lnTo>
                    <a:lnTo>
                      <a:pt x="2952" y="1226"/>
                    </a:lnTo>
                    <a:lnTo>
                      <a:pt x="2944" y="1227"/>
                    </a:lnTo>
                    <a:lnTo>
                      <a:pt x="2934" y="1226"/>
                    </a:lnTo>
                    <a:lnTo>
                      <a:pt x="2913" y="1189"/>
                    </a:lnTo>
                    <a:lnTo>
                      <a:pt x="2905" y="1190"/>
                    </a:lnTo>
                    <a:lnTo>
                      <a:pt x="2897" y="1193"/>
                    </a:lnTo>
                    <a:lnTo>
                      <a:pt x="2892" y="1195"/>
                    </a:lnTo>
                    <a:lnTo>
                      <a:pt x="2886" y="1197"/>
                    </a:lnTo>
                    <a:lnTo>
                      <a:pt x="2881" y="1199"/>
                    </a:lnTo>
                    <a:lnTo>
                      <a:pt x="2875" y="1201"/>
                    </a:lnTo>
                    <a:lnTo>
                      <a:pt x="2868" y="1203"/>
                    </a:lnTo>
                    <a:lnTo>
                      <a:pt x="2859" y="1204"/>
                    </a:lnTo>
                    <a:lnTo>
                      <a:pt x="2841" y="1167"/>
                    </a:lnTo>
                    <a:lnTo>
                      <a:pt x="2830" y="1167"/>
                    </a:lnTo>
                    <a:lnTo>
                      <a:pt x="2822" y="1168"/>
                    </a:lnTo>
                    <a:lnTo>
                      <a:pt x="2816" y="1170"/>
                    </a:lnTo>
                    <a:lnTo>
                      <a:pt x="2811" y="1172"/>
                    </a:lnTo>
                    <a:lnTo>
                      <a:pt x="2806" y="1175"/>
                    </a:lnTo>
                    <a:lnTo>
                      <a:pt x="2801" y="1177"/>
                    </a:lnTo>
                    <a:lnTo>
                      <a:pt x="2794" y="1178"/>
                    </a:lnTo>
                    <a:lnTo>
                      <a:pt x="2785" y="1177"/>
                    </a:lnTo>
                    <a:lnTo>
                      <a:pt x="2763" y="1143"/>
                    </a:lnTo>
                    <a:lnTo>
                      <a:pt x="2755" y="1143"/>
                    </a:lnTo>
                    <a:lnTo>
                      <a:pt x="2749" y="1144"/>
                    </a:lnTo>
                    <a:lnTo>
                      <a:pt x="2743" y="1145"/>
                    </a:lnTo>
                    <a:lnTo>
                      <a:pt x="2737" y="1147"/>
                    </a:lnTo>
                    <a:lnTo>
                      <a:pt x="2733" y="1150"/>
                    </a:lnTo>
                    <a:lnTo>
                      <a:pt x="2726" y="1152"/>
                    </a:lnTo>
                    <a:lnTo>
                      <a:pt x="2719" y="1154"/>
                    </a:lnTo>
                    <a:lnTo>
                      <a:pt x="2711" y="1154"/>
                    </a:lnTo>
                    <a:lnTo>
                      <a:pt x="2687" y="1118"/>
                    </a:lnTo>
                    <a:lnTo>
                      <a:pt x="2681" y="1118"/>
                    </a:lnTo>
                    <a:lnTo>
                      <a:pt x="2675" y="1119"/>
                    </a:lnTo>
                    <a:lnTo>
                      <a:pt x="2669" y="1120"/>
                    </a:lnTo>
                    <a:lnTo>
                      <a:pt x="2665" y="1121"/>
                    </a:lnTo>
                    <a:lnTo>
                      <a:pt x="2654" y="1125"/>
                    </a:lnTo>
                    <a:lnTo>
                      <a:pt x="2644" y="1128"/>
                    </a:lnTo>
                    <a:lnTo>
                      <a:pt x="2637" y="1129"/>
                    </a:lnTo>
                    <a:lnTo>
                      <a:pt x="2631" y="1130"/>
                    </a:lnTo>
                    <a:lnTo>
                      <a:pt x="2622" y="1129"/>
                    </a:lnTo>
                    <a:lnTo>
                      <a:pt x="2611" y="1129"/>
                    </a:lnTo>
                    <a:lnTo>
                      <a:pt x="2600" y="1127"/>
                    </a:lnTo>
                    <a:lnTo>
                      <a:pt x="2587" y="1123"/>
                    </a:lnTo>
                    <a:lnTo>
                      <a:pt x="2573" y="1119"/>
                    </a:lnTo>
                    <a:lnTo>
                      <a:pt x="2556" y="1113"/>
                    </a:lnTo>
                    <a:lnTo>
                      <a:pt x="2542" y="1108"/>
                    </a:lnTo>
                    <a:lnTo>
                      <a:pt x="2527" y="1100"/>
                    </a:lnTo>
                    <a:lnTo>
                      <a:pt x="2513" y="1092"/>
                    </a:lnTo>
                    <a:lnTo>
                      <a:pt x="2497" y="1083"/>
                    </a:lnTo>
                    <a:lnTo>
                      <a:pt x="2482" y="1074"/>
                    </a:lnTo>
                    <a:lnTo>
                      <a:pt x="2468" y="1067"/>
                    </a:lnTo>
                    <a:lnTo>
                      <a:pt x="2457" y="1061"/>
                    </a:lnTo>
                    <a:lnTo>
                      <a:pt x="2447" y="1059"/>
                    </a:lnTo>
                    <a:close/>
                  </a:path>
                </a:pathLst>
              </a:custGeom>
              <a:solidFill>
                <a:srgbClr val="165E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" name="Freeform 137"/>
              <p:cNvSpPr>
                <a:spLocks/>
              </p:cNvSpPr>
              <p:nvPr userDrawn="1"/>
            </p:nvSpPr>
            <p:spPr bwMode="auto">
              <a:xfrm>
                <a:off x="-1841501" y="3333750"/>
                <a:ext cx="209550" cy="69850"/>
              </a:xfrm>
              <a:custGeom>
                <a:avLst/>
                <a:gdLst/>
                <a:ahLst/>
                <a:cxnLst>
                  <a:cxn ang="0">
                    <a:pos x="490" y="44"/>
                  </a:cxn>
                  <a:cxn ang="0">
                    <a:pos x="427" y="20"/>
                  </a:cxn>
                  <a:cxn ang="0">
                    <a:pos x="355" y="2"/>
                  </a:cxn>
                  <a:cxn ang="0">
                    <a:pos x="274" y="2"/>
                  </a:cxn>
                  <a:cxn ang="0">
                    <a:pos x="206" y="25"/>
                  </a:cxn>
                  <a:cxn ang="0">
                    <a:pos x="125" y="73"/>
                  </a:cxn>
                  <a:cxn ang="0">
                    <a:pos x="85" y="88"/>
                  </a:cxn>
                  <a:cxn ang="0">
                    <a:pos x="57" y="83"/>
                  </a:cxn>
                  <a:cxn ang="0">
                    <a:pos x="6" y="41"/>
                  </a:cxn>
                  <a:cxn ang="0">
                    <a:pos x="0" y="62"/>
                  </a:cxn>
                  <a:cxn ang="0">
                    <a:pos x="15" y="96"/>
                  </a:cxn>
                  <a:cxn ang="0">
                    <a:pos x="56" y="116"/>
                  </a:cxn>
                  <a:cxn ang="0">
                    <a:pos x="113" y="116"/>
                  </a:cxn>
                  <a:cxn ang="0">
                    <a:pos x="222" y="60"/>
                  </a:cxn>
                  <a:cxn ang="0">
                    <a:pos x="258" y="63"/>
                  </a:cxn>
                  <a:cxn ang="0">
                    <a:pos x="312" y="94"/>
                  </a:cxn>
                  <a:cxn ang="0">
                    <a:pos x="409" y="185"/>
                  </a:cxn>
                  <a:cxn ang="0">
                    <a:pos x="464" y="229"/>
                  </a:cxn>
                  <a:cxn ang="0">
                    <a:pos x="525" y="257"/>
                  </a:cxn>
                  <a:cxn ang="0">
                    <a:pos x="557" y="259"/>
                  </a:cxn>
                  <a:cxn ang="0">
                    <a:pos x="597" y="243"/>
                  </a:cxn>
                  <a:cxn ang="0">
                    <a:pos x="619" y="241"/>
                  </a:cxn>
                  <a:cxn ang="0">
                    <a:pos x="635" y="264"/>
                  </a:cxn>
                  <a:cxn ang="0">
                    <a:pos x="655" y="287"/>
                  </a:cxn>
                  <a:cxn ang="0">
                    <a:pos x="682" y="270"/>
                  </a:cxn>
                  <a:cxn ang="0">
                    <a:pos x="712" y="262"/>
                  </a:cxn>
                  <a:cxn ang="0">
                    <a:pos x="727" y="287"/>
                  </a:cxn>
                  <a:cxn ang="0">
                    <a:pos x="746" y="310"/>
                  </a:cxn>
                  <a:cxn ang="0">
                    <a:pos x="771" y="295"/>
                  </a:cxn>
                  <a:cxn ang="0">
                    <a:pos x="795" y="282"/>
                  </a:cxn>
                  <a:cxn ang="0">
                    <a:pos x="817" y="307"/>
                  </a:cxn>
                  <a:cxn ang="0">
                    <a:pos x="838" y="331"/>
                  </a:cxn>
                  <a:cxn ang="0">
                    <a:pos x="864" y="313"/>
                  </a:cxn>
                  <a:cxn ang="0">
                    <a:pos x="883" y="306"/>
                  </a:cxn>
                  <a:cxn ang="0">
                    <a:pos x="909" y="331"/>
                  </a:cxn>
                  <a:cxn ang="0">
                    <a:pos x="924" y="350"/>
                  </a:cxn>
                  <a:cxn ang="0">
                    <a:pos x="952" y="340"/>
                  </a:cxn>
                  <a:cxn ang="0">
                    <a:pos x="977" y="324"/>
                  </a:cxn>
                  <a:cxn ang="0">
                    <a:pos x="1024" y="352"/>
                  </a:cxn>
                  <a:cxn ang="0">
                    <a:pos x="1044" y="351"/>
                  </a:cxn>
                  <a:cxn ang="0">
                    <a:pos x="1050" y="332"/>
                  </a:cxn>
                  <a:cxn ang="0">
                    <a:pos x="999" y="306"/>
                  </a:cxn>
                  <a:cxn ang="0">
                    <a:pos x="847" y="264"/>
                  </a:cxn>
                  <a:cxn ang="0">
                    <a:pos x="698" y="223"/>
                  </a:cxn>
                  <a:cxn ang="0">
                    <a:pos x="620" y="197"/>
                  </a:cxn>
                  <a:cxn ang="0">
                    <a:pos x="571" y="167"/>
                  </a:cxn>
                  <a:cxn ang="0">
                    <a:pos x="547" y="141"/>
                  </a:cxn>
                  <a:cxn ang="0">
                    <a:pos x="536" y="108"/>
                  </a:cxn>
                </a:cxnLst>
                <a:rect l="0" t="0" r="r" b="b"/>
                <a:pathLst>
                  <a:path w="1057" h="353">
                    <a:moveTo>
                      <a:pt x="535" y="89"/>
                    </a:moveTo>
                    <a:lnTo>
                      <a:pt x="520" y="49"/>
                    </a:lnTo>
                    <a:lnTo>
                      <a:pt x="505" y="48"/>
                    </a:lnTo>
                    <a:lnTo>
                      <a:pt x="490" y="44"/>
                    </a:lnTo>
                    <a:lnTo>
                      <a:pt x="475" y="39"/>
                    </a:lnTo>
                    <a:lnTo>
                      <a:pt x="459" y="33"/>
                    </a:lnTo>
                    <a:lnTo>
                      <a:pt x="443" y="25"/>
                    </a:lnTo>
                    <a:lnTo>
                      <a:pt x="427" y="20"/>
                    </a:lnTo>
                    <a:lnTo>
                      <a:pt x="411" y="13"/>
                    </a:lnTo>
                    <a:lnTo>
                      <a:pt x="394" y="9"/>
                    </a:lnTo>
                    <a:lnTo>
                      <a:pt x="375" y="6"/>
                    </a:lnTo>
                    <a:lnTo>
                      <a:pt x="355" y="2"/>
                    </a:lnTo>
                    <a:lnTo>
                      <a:pt x="335" y="1"/>
                    </a:lnTo>
                    <a:lnTo>
                      <a:pt x="315" y="0"/>
                    </a:lnTo>
                    <a:lnTo>
                      <a:pt x="294" y="0"/>
                    </a:lnTo>
                    <a:lnTo>
                      <a:pt x="274" y="2"/>
                    </a:lnTo>
                    <a:lnTo>
                      <a:pt x="254" y="6"/>
                    </a:lnTo>
                    <a:lnTo>
                      <a:pt x="236" y="12"/>
                    </a:lnTo>
                    <a:lnTo>
                      <a:pt x="219" y="17"/>
                    </a:lnTo>
                    <a:lnTo>
                      <a:pt x="206" y="25"/>
                    </a:lnTo>
                    <a:lnTo>
                      <a:pt x="192" y="32"/>
                    </a:lnTo>
                    <a:lnTo>
                      <a:pt x="178" y="40"/>
                    </a:lnTo>
                    <a:lnTo>
                      <a:pt x="153" y="57"/>
                    </a:lnTo>
                    <a:lnTo>
                      <a:pt x="125" y="73"/>
                    </a:lnTo>
                    <a:lnTo>
                      <a:pt x="114" y="79"/>
                    </a:lnTo>
                    <a:lnTo>
                      <a:pt x="104" y="83"/>
                    </a:lnTo>
                    <a:lnTo>
                      <a:pt x="94" y="85"/>
                    </a:lnTo>
                    <a:lnTo>
                      <a:pt x="85" y="88"/>
                    </a:lnTo>
                    <a:lnTo>
                      <a:pt x="77" y="88"/>
                    </a:lnTo>
                    <a:lnTo>
                      <a:pt x="69" y="86"/>
                    </a:lnTo>
                    <a:lnTo>
                      <a:pt x="63" y="85"/>
                    </a:lnTo>
                    <a:lnTo>
                      <a:pt x="57" y="83"/>
                    </a:lnTo>
                    <a:lnTo>
                      <a:pt x="45" y="75"/>
                    </a:lnTo>
                    <a:lnTo>
                      <a:pt x="32" y="65"/>
                    </a:lnTo>
                    <a:lnTo>
                      <a:pt x="20" y="54"/>
                    </a:lnTo>
                    <a:lnTo>
                      <a:pt x="6" y="41"/>
                    </a:lnTo>
                    <a:lnTo>
                      <a:pt x="4" y="47"/>
                    </a:lnTo>
                    <a:lnTo>
                      <a:pt x="3" y="51"/>
                    </a:lnTo>
                    <a:lnTo>
                      <a:pt x="1" y="56"/>
                    </a:lnTo>
                    <a:lnTo>
                      <a:pt x="0" y="62"/>
                    </a:lnTo>
                    <a:lnTo>
                      <a:pt x="0" y="71"/>
                    </a:lnTo>
                    <a:lnTo>
                      <a:pt x="4" y="80"/>
                    </a:lnTo>
                    <a:lnTo>
                      <a:pt x="8" y="88"/>
                    </a:lnTo>
                    <a:lnTo>
                      <a:pt x="15" y="96"/>
                    </a:lnTo>
                    <a:lnTo>
                      <a:pt x="23" y="102"/>
                    </a:lnTo>
                    <a:lnTo>
                      <a:pt x="33" y="108"/>
                    </a:lnTo>
                    <a:lnTo>
                      <a:pt x="45" y="113"/>
                    </a:lnTo>
                    <a:lnTo>
                      <a:pt x="56" y="116"/>
                    </a:lnTo>
                    <a:lnTo>
                      <a:pt x="69" y="118"/>
                    </a:lnTo>
                    <a:lnTo>
                      <a:pt x="83" y="119"/>
                    </a:lnTo>
                    <a:lnTo>
                      <a:pt x="98" y="118"/>
                    </a:lnTo>
                    <a:lnTo>
                      <a:pt x="113" y="116"/>
                    </a:lnTo>
                    <a:lnTo>
                      <a:pt x="127" y="111"/>
                    </a:lnTo>
                    <a:lnTo>
                      <a:pt x="143" y="106"/>
                    </a:lnTo>
                    <a:lnTo>
                      <a:pt x="189" y="79"/>
                    </a:lnTo>
                    <a:lnTo>
                      <a:pt x="222" y="60"/>
                    </a:lnTo>
                    <a:lnTo>
                      <a:pt x="231" y="59"/>
                    </a:lnTo>
                    <a:lnTo>
                      <a:pt x="239" y="58"/>
                    </a:lnTo>
                    <a:lnTo>
                      <a:pt x="248" y="59"/>
                    </a:lnTo>
                    <a:lnTo>
                      <a:pt x="258" y="63"/>
                    </a:lnTo>
                    <a:lnTo>
                      <a:pt x="269" y="67"/>
                    </a:lnTo>
                    <a:lnTo>
                      <a:pt x="282" y="74"/>
                    </a:lnTo>
                    <a:lnTo>
                      <a:pt x="296" y="83"/>
                    </a:lnTo>
                    <a:lnTo>
                      <a:pt x="312" y="94"/>
                    </a:lnTo>
                    <a:lnTo>
                      <a:pt x="335" y="114"/>
                    </a:lnTo>
                    <a:lnTo>
                      <a:pt x="359" y="136"/>
                    </a:lnTo>
                    <a:lnTo>
                      <a:pt x="384" y="161"/>
                    </a:lnTo>
                    <a:lnTo>
                      <a:pt x="409" y="185"/>
                    </a:lnTo>
                    <a:lnTo>
                      <a:pt x="422" y="198"/>
                    </a:lnTo>
                    <a:lnTo>
                      <a:pt x="436" y="209"/>
                    </a:lnTo>
                    <a:lnTo>
                      <a:pt x="450" y="220"/>
                    </a:lnTo>
                    <a:lnTo>
                      <a:pt x="464" y="229"/>
                    </a:lnTo>
                    <a:lnTo>
                      <a:pt x="479" y="239"/>
                    </a:lnTo>
                    <a:lnTo>
                      <a:pt x="494" y="247"/>
                    </a:lnTo>
                    <a:lnTo>
                      <a:pt x="509" y="252"/>
                    </a:lnTo>
                    <a:lnTo>
                      <a:pt x="525" y="257"/>
                    </a:lnTo>
                    <a:lnTo>
                      <a:pt x="535" y="259"/>
                    </a:lnTo>
                    <a:lnTo>
                      <a:pt x="543" y="260"/>
                    </a:lnTo>
                    <a:lnTo>
                      <a:pt x="551" y="260"/>
                    </a:lnTo>
                    <a:lnTo>
                      <a:pt x="557" y="259"/>
                    </a:lnTo>
                    <a:lnTo>
                      <a:pt x="569" y="257"/>
                    </a:lnTo>
                    <a:lnTo>
                      <a:pt x="579" y="252"/>
                    </a:lnTo>
                    <a:lnTo>
                      <a:pt x="588" y="248"/>
                    </a:lnTo>
                    <a:lnTo>
                      <a:pt x="597" y="243"/>
                    </a:lnTo>
                    <a:lnTo>
                      <a:pt x="602" y="242"/>
                    </a:lnTo>
                    <a:lnTo>
                      <a:pt x="606" y="241"/>
                    </a:lnTo>
                    <a:lnTo>
                      <a:pt x="612" y="240"/>
                    </a:lnTo>
                    <a:lnTo>
                      <a:pt x="619" y="241"/>
                    </a:lnTo>
                    <a:lnTo>
                      <a:pt x="624" y="248"/>
                    </a:lnTo>
                    <a:lnTo>
                      <a:pt x="629" y="253"/>
                    </a:lnTo>
                    <a:lnTo>
                      <a:pt x="631" y="259"/>
                    </a:lnTo>
                    <a:lnTo>
                      <a:pt x="635" y="264"/>
                    </a:lnTo>
                    <a:lnTo>
                      <a:pt x="637" y="269"/>
                    </a:lnTo>
                    <a:lnTo>
                      <a:pt x="641" y="275"/>
                    </a:lnTo>
                    <a:lnTo>
                      <a:pt x="647" y="281"/>
                    </a:lnTo>
                    <a:lnTo>
                      <a:pt x="655" y="287"/>
                    </a:lnTo>
                    <a:lnTo>
                      <a:pt x="665" y="284"/>
                    </a:lnTo>
                    <a:lnTo>
                      <a:pt x="672" y="279"/>
                    </a:lnTo>
                    <a:lnTo>
                      <a:pt x="678" y="275"/>
                    </a:lnTo>
                    <a:lnTo>
                      <a:pt x="682" y="270"/>
                    </a:lnTo>
                    <a:lnTo>
                      <a:pt x="687" y="267"/>
                    </a:lnTo>
                    <a:lnTo>
                      <a:pt x="692" y="264"/>
                    </a:lnTo>
                    <a:lnTo>
                      <a:pt x="700" y="262"/>
                    </a:lnTo>
                    <a:lnTo>
                      <a:pt x="712" y="262"/>
                    </a:lnTo>
                    <a:lnTo>
                      <a:pt x="716" y="269"/>
                    </a:lnTo>
                    <a:lnTo>
                      <a:pt x="721" y="276"/>
                    </a:lnTo>
                    <a:lnTo>
                      <a:pt x="724" y="282"/>
                    </a:lnTo>
                    <a:lnTo>
                      <a:pt x="727" y="287"/>
                    </a:lnTo>
                    <a:lnTo>
                      <a:pt x="730" y="294"/>
                    </a:lnTo>
                    <a:lnTo>
                      <a:pt x="733" y="300"/>
                    </a:lnTo>
                    <a:lnTo>
                      <a:pt x="739" y="304"/>
                    </a:lnTo>
                    <a:lnTo>
                      <a:pt x="746" y="310"/>
                    </a:lnTo>
                    <a:lnTo>
                      <a:pt x="755" y="307"/>
                    </a:lnTo>
                    <a:lnTo>
                      <a:pt x="761" y="303"/>
                    </a:lnTo>
                    <a:lnTo>
                      <a:pt x="766" y="299"/>
                    </a:lnTo>
                    <a:lnTo>
                      <a:pt x="771" y="295"/>
                    </a:lnTo>
                    <a:lnTo>
                      <a:pt x="775" y="291"/>
                    </a:lnTo>
                    <a:lnTo>
                      <a:pt x="780" y="287"/>
                    </a:lnTo>
                    <a:lnTo>
                      <a:pt x="787" y="284"/>
                    </a:lnTo>
                    <a:lnTo>
                      <a:pt x="795" y="282"/>
                    </a:lnTo>
                    <a:lnTo>
                      <a:pt x="804" y="287"/>
                    </a:lnTo>
                    <a:lnTo>
                      <a:pt x="811" y="294"/>
                    </a:lnTo>
                    <a:lnTo>
                      <a:pt x="815" y="300"/>
                    </a:lnTo>
                    <a:lnTo>
                      <a:pt x="817" y="307"/>
                    </a:lnTo>
                    <a:lnTo>
                      <a:pt x="821" y="312"/>
                    </a:lnTo>
                    <a:lnTo>
                      <a:pt x="824" y="318"/>
                    </a:lnTo>
                    <a:lnTo>
                      <a:pt x="830" y="325"/>
                    </a:lnTo>
                    <a:lnTo>
                      <a:pt x="838" y="331"/>
                    </a:lnTo>
                    <a:lnTo>
                      <a:pt x="848" y="327"/>
                    </a:lnTo>
                    <a:lnTo>
                      <a:pt x="855" y="324"/>
                    </a:lnTo>
                    <a:lnTo>
                      <a:pt x="860" y="318"/>
                    </a:lnTo>
                    <a:lnTo>
                      <a:pt x="864" y="313"/>
                    </a:lnTo>
                    <a:lnTo>
                      <a:pt x="868" y="310"/>
                    </a:lnTo>
                    <a:lnTo>
                      <a:pt x="874" y="307"/>
                    </a:lnTo>
                    <a:lnTo>
                      <a:pt x="877" y="306"/>
                    </a:lnTo>
                    <a:lnTo>
                      <a:pt x="883" y="306"/>
                    </a:lnTo>
                    <a:lnTo>
                      <a:pt x="888" y="306"/>
                    </a:lnTo>
                    <a:lnTo>
                      <a:pt x="894" y="306"/>
                    </a:lnTo>
                    <a:lnTo>
                      <a:pt x="904" y="319"/>
                    </a:lnTo>
                    <a:lnTo>
                      <a:pt x="909" y="331"/>
                    </a:lnTo>
                    <a:lnTo>
                      <a:pt x="912" y="336"/>
                    </a:lnTo>
                    <a:lnTo>
                      <a:pt x="915" y="341"/>
                    </a:lnTo>
                    <a:lnTo>
                      <a:pt x="919" y="345"/>
                    </a:lnTo>
                    <a:lnTo>
                      <a:pt x="924" y="350"/>
                    </a:lnTo>
                    <a:lnTo>
                      <a:pt x="935" y="350"/>
                    </a:lnTo>
                    <a:lnTo>
                      <a:pt x="943" y="348"/>
                    </a:lnTo>
                    <a:lnTo>
                      <a:pt x="948" y="344"/>
                    </a:lnTo>
                    <a:lnTo>
                      <a:pt x="952" y="340"/>
                    </a:lnTo>
                    <a:lnTo>
                      <a:pt x="956" y="335"/>
                    </a:lnTo>
                    <a:lnTo>
                      <a:pt x="961" y="331"/>
                    </a:lnTo>
                    <a:lnTo>
                      <a:pt x="967" y="327"/>
                    </a:lnTo>
                    <a:lnTo>
                      <a:pt x="977" y="324"/>
                    </a:lnTo>
                    <a:lnTo>
                      <a:pt x="995" y="335"/>
                    </a:lnTo>
                    <a:lnTo>
                      <a:pt x="1014" y="348"/>
                    </a:lnTo>
                    <a:lnTo>
                      <a:pt x="1018" y="350"/>
                    </a:lnTo>
                    <a:lnTo>
                      <a:pt x="1024" y="352"/>
                    </a:lnTo>
                    <a:lnTo>
                      <a:pt x="1028" y="352"/>
                    </a:lnTo>
                    <a:lnTo>
                      <a:pt x="1034" y="353"/>
                    </a:lnTo>
                    <a:lnTo>
                      <a:pt x="1039" y="352"/>
                    </a:lnTo>
                    <a:lnTo>
                      <a:pt x="1044" y="351"/>
                    </a:lnTo>
                    <a:lnTo>
                      <a:pt x="1051" y="348"/>
                    </a:lnTo>
                    <a:lnTo>
                      <a:pt x="1057" y="343"/>
                    </a:lnTo>
                    <a:lnTo>
                      <a:pt x="1054" y="337"/>
                    </a:lnTo>
                    <a:lnTo>
                      <a:pt x="1050" y="332"/>
                    </a:lnTo>
                    <a:lnTo>
                      <a:pt x="1044" y="327"/>
                    </a:lnTo>
                    <a:lnTo>
                      <a:pt x="1037" y="323"/>
                    </a:lnTo>
                    <a:lnTo>
                      <a:pt x="1019" y="313"/>
                    </a:lnTo>
                    <a:lnTo>
                      <a:pt x="999" y="306"/>
                    </a:lnTo>
                    <a:lnTo>
                      <a:pt x="957" y="294"/>
                    </a:lnTo>
                    <a:lnTo>
                      <a:pt x="924" y="286"/>
                    </a:lnTo>
                    <a:lnTo>
                      <a:pt x="885" y="275"/>
                    </a:lnTo>
                    <a:lnTo>
                      <a:pt x="847" y="264"/>
                    </a:lnTo>
                    <a:lnTo>
                      <a:pt x="808" y="253"/>
                    </a:lnTo>
                    <a:lnTo>
                      <a:pt x="771" y="242"/>
                    </a:lnTo>
                    <a:lnTo>
                      <a:pt x="737" y="233"/>
                    </a:lnTo>
                    <a:lnTo>
                      <a:pt x="698" y="223"/>
                    </a:lnTo>
                    <a:lnTo>
                      <a:pt x="679" y="218"/>
                    </a:lnTo>
                    <a:lnTo>
                      <a:pt x="658" y="211"/>
                    </a:lnTo>
                    <a:lnTo>
                      <a:pt x="639" y="205"/>
                    </a:lnTo>
                    <a:lnTo>
                      <a:pt x="620" y="197"/>
                    </a:lnTo>
                    <a:lnTo>
                      <a:pt x="602" y="189"/>
                    </a:lnTo>
                    <a:lnTo>
                      <a:pt x="586" y="178"/>
                    </a:lnTo>
                    <a:lnTo>
                      <a:pt x="578" y="173"/>
                    </a:lnTo>
                    <a:lnTo>
                      <a:pt x="571" y="167"/>
                    </a:lnTo>
                    <a:lnTo>
                      <a:pt x="564" y="161"/>
                    </a:lnTo>
                    <a:lnTo>
                      <a:pt x="559" y="155"/>
                    </a:lnTo>
                    <a:lnTo>
                      <a:pt x="553" y="148"/>
                    </a:lnTo>
                    <a:lnTo>
                      <a:pt x="547" y="141"/>
                    </a:lnTo>
                    <a:lnTo>
                      <a:pt x="544" y="133"/>
                    </a:lnTo>
                    <a:lnTo>
                      <a:pt x="540" y="125"/>
                    </a:lnTo>
                    <a:lnTo>
                      <a:pt x="537" y="116"/>
                    </a:lnTo>
                    <a:lnTo>
                      <a:pt x="536" y="108"/>
                    </a:lnTo>
                    <a:lnTo>
                      <a:pt x="535" y="98"/>
                    </a:lnTo>
                    <a:lnTo>
                      <a:pt x="535" y="89"/>
                    </a:lnTo>
                    <a:close/>
                  </a:path>
                </a:pathLst>
              </a:custGeom>
              <a:solidFill>
                <a:srgbClr val="BB052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" name="Freeform 138"/>
              <p:cNvSpPr>
                <a:spLocks/>
              </p:cNvSpPr>
              <p:nvPr userDrawn="1"/>
            </p:nvSpPr>
            <p:spPr bwMode="auto">
              <a:xfrm>
                <a:off x="-1773238" y="3294063"/>
                <a:ext cx="22225" cy="11113"/>
              </a:xfrm>
              <a:custGeom>
                <a:avLst/>
                <a:gdLst/>
                <a:ahLst/>
                <a:cxnLst>
                  <a:cxn ang="0">
                    <a:pos x="2" y="59"/>
                  </a:cxn>
                  <a:cxn ang="0">
                    <a:pos x="15" y="59"/>
                  </a:cxn>
                  <a:cxn ang="0">
                    <a:pos x="28" y="59"/>
                  </a:cxn>
                  <a:cxn ang="0">
                    <a:pos x="42" y="56"/>
                  </a:cxn>
                  <a:cxn ang="0">
                    <a:pos x="56" y="54"/>
                  </a:cxn>
                  <a:cxn ang="0">
                    <a:pos x="83" y="48"/>
                  </a:cxn>
                  <a:cxn ang="0">
                    <a:pos x="109" y="43"/>
                  </a:cxn>
                  <a:cxn ang="0">
                    <a:pos x="104" y="33"/>
                  </a:cxn>
                  <a:cxn ang="0">
                    <a:pos x="98" y="23"/>
                  </a:cxn>
                  <a:cxn ang="0">
                    <a:pos x="90" y="15"/>
                  </a:cxn>
                  <a:cxn ang="0">
                    <a:pos x="82" y="10"/>
                  </a:cxn>
                  <a:cxn ang="0">
                    <a:pos x="71" y="4"/>
                  </a:cxn>
                  <a:cxn ang="0">
                    <a:pos x="61" y="1"/>
                  </a:cxn>
                  <a:cxn ang="0">
                    <a:pos x="51" y="0"/>
                  </a:cxn>
                  <a:cxn ang="0">
                    <a:pos x="41" y="0"/>
                  </a:cxn>
                  <a:cxn ang="0">
                    <a:pos x="31" y="1"/>
                  </a:cxn>
                  <a:cxn ang="0">
                    <a:pos x="21" y="4"/>
                  </a:cxn>
                  <a:cxn ang="0">
                    <a:pos x="14" y="9"/>
                  </a:cxn>
                  <a:cxn ang="0">
                    <a:pos x="7" y="15"/>
                  </a:cxn>
                  <a:cxn ang="0">
                    <a:pos x="4" y="19"/>
                  </a:cxn>
                  <a:cxn ang="0">
                    <a:pos x="2" y="23"/>
                  </a:cxn>
                  <a:cxn ang="0">
                    <a:pos x="1" y="28"/>
                  </a:cxn>
                  <a:cxn ang="0">
                    <a:pos x="0" y="34"/>
                  </a:cxn>
                  <a:cxn ang="0">
                    <a:pos x="0" y="39"/>
                  </a:cxn>
                  <a:cxn ang="0">
                    <a:pos x="0" y="45"/>
                  </a:cxn>
                  <a:cxn ang="0">
                    <a:pos x="1" y="52"/>
                  </a:cxn>
                  <a:cxn ang="0">
                    <a:pos x="2" y="59"/>
                  </a:cxn>
                </a:cxnLst>
                <a:rect l="0" t="0" r="r" b="b"/>
                <a:pathLst>
                  <a:path w="109" h="59">
                    <a:moveTo>
                      <a:pt x="2" y="59"/>
                    </a:moveTo>
                    <a:lnTo>
                      <a:pt x="15" y="59"/>
                    </a:lnTo>
                    <a:lnTo>
                      <a:pt x="28" y="59"/>
                    </a:lnTo>
                    <a:lnTo>
                      <a:pt x="42" y="56"/>
                    </a:lnTo>
                    <a:lnTo>
                      <a:pt x="56" y="54"/>
                    </a:lnTo>
                    <a:lnTo>
                      <a:pt x="83" y="48"/>
                    </a:lnTo>
                    <a:lnTo>
                      <a:pt x="109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0" y="15"/>
                    </a:lnTo>
                    <a:lnTo>
                      <a:pt x="82" y="10"/>
                    </a:lnTo>
                    <a:lnTo>
                      <a:pt x="71" y="4"/>
                    </a:lnTo>
                    <a:lnTo>
                      <a:pt x="61" y="1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1" y="1"/>
                    </a:lnTo>
                    <a:lnTo>
                      <a:pt x="21" y="4"/>
                    </a:lnTo>
                    <a:lnTo>
                      <a:pt x="14" y="9"/>
                    </a:lnTo>
                    <a:lnTo>
                      <a:pt x="7" y="15"/>
                    </a:lnTo>
                    <a:lnTo>
                      <a:pt x="4" y="19"/>
                    </a:lnTo>
                    <a:lnTo>
                      <a:pt x="2" y="23"/>
                    </a:lnTo>
                    <a:lnTo>
                      <a:pt x="1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" y="52"/>
                    </a:lnTo>
                    <a:lnTo>
                      <a:pt x="2" y="59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" name="Freeform 139"/>
              <p:cNvSpPr>
                <a:spLocks/>
              </p:cNvSpPr>
              <p:nvPr userDrawn="1"/>
            </p:nvSpPr>
            <p:spPr bwMode="auto">
              <a:xfrm>
                <a:off x="-2066926" y="3324225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17" y="37"/>
                  </a:cxn>
                  <a:cxn ang="0">
                    <a:pos x="36" y="47"/>
                  </a:cxn>
                  <a:cxn ang="0">
                    <a:pos x="47" y="53"/>
                  </a:cxn>
                  <a:cxn ang="0">
                    <a:pos x="58" y="58"/>
                  </a:cxn>
                  <a:cxn ang="0">
                    <a:pos x="67" y="61"/>
                  </a:cxn>
                  <a:cxn ang="0">
                    <a:pos x="76" y="63"/>
                  </a:cxn>
                  <a:cxn ang="0">
                    <a:pos x="79" y="47"/>
                  </a:cxn>
                  <a:cxn ang="0">
                    <a:pos x="83" y="34"/>
                  </a:cxn>
                  <a:cxn ang="0">
                    <a:pos x="83" y="27"/>
                  </a:cxn>
                  <a:cxn ang="0">
                    <a:pos x="83" y="20"/>
                  </a:cxn>
                  <a:cxn ang="0">
                    <a:pos x="81" y="12"/>
                  </a:cxn>
                  <a:cxn ang="0">
                    <a:pos x="79" y="3"/>
                  </a:cxn>
                  <a:cxn ang="0">
                    <a:pos x="76" y="2"/>
                  </a:cxn>
                  <a:cxn ang="0">
                    <a:pos x="71" y="1"/>
                  </a:cxn>
                  <a:cxn ang="0">
                    <a:pos x="66" y="0"/>
                  </a:cxn>
                  <a:cxn ang="0">
                    <a:pos x="61" y="1"/>
                  </a:cxn>
                  <a:cxn ang="0">
                    <a:pos x="50" y="2"/>
                  </a:cxn>
                  <a:cxn ang="0">
                    <a:pos x="38" y="5"/>
                  </a:cxn>
                  <a:cxn ang="0">
                    <a:pos x="28" y="10"/>
                  </a:cxn>
                  <a:cxn ang="0">
                    <a:pos x="17" y="16"/>
                  </a:cxn>
                  <a:cxn ang="0">
                    <a:pos x="8" y="21"/>
                  </a:cxn>
                  <a:cxn ang="0">
                    <a:pos x="0" y="26"/>
                  </a:cxn>
                </a:cxnLst>
                <a:rect l="0" t="0" r="r" b="b"/>
                <a:pathLst>
                  <a:path w="83" h="63">
                    <a:moveTo>
                      <a:pt x="0" y="26"/>
                    </a:moveTo>
                    <a:lnTo>
                      <a:pt x="17" y="37"/>
                    </a:lnTo>
                    <a:lnTo>
                      <a:pt x="36" y="47"/>
                    </a:lnTo>
                    <a:lnTo>
                      <a:pt x="47" y="53"/>
                    </a:lnTo>
                    <a:lnTo>
                      <a:pt x="58" y="58"/>
                    </a:lnTo>
                    <a:lnTo>
                      <a:pt x="67" y="61"/>
                    </a:lnTo>
                    <a:lnTo>
                      <a:pt x="76" y="63"/>
                    </a:lnTo>
                    <a:lnTo>
                      <a:pt x="79" y="47"/>
                    </a:lnTo>
                    <a:lnTo>
                      <a:pt x="83" y="34"/>
                    </a:lnTo>
                    <a:lnTo>
                      <a:pt x="83" y="27"/>
                    </a:lnTo>
                    <a:lnTo>
                      <a:pt x="83" y="20"/>
                    </a:lnTo>
                    <a:lnTo>
                      <a:pt x="81" y="12"/>
                    </a:lnTo>
                    <a:lnTo>
                      <a:pt x="79" y="3"/>
                    </a:lnTo>
                    <a:lnTo>
                      <a:pt x="76" y="2"/>
                    </a:lnTo>
                    <a:lnTo>
                      <a:pt x="71" y="1"/>
                    </a:lnTo>
                    <a:lnTo>
                      <a:pt x="66" y="0"/>
                    </a:lnTo>
                    <a:lnTo>
                      <a:pt x="61" y="1"/>
                    </a:lnTo>
                    <a:lnTo>
                      <a:pt x="50" y="2"/>
                    </a:lnTo>
                    <a:lnTo>
                      <a:pt x="38" y="5"/>
                    </a:lnTo>
                    <a:lnTo>
                      <a:pt x="28" y="10"/>
                    </a:lnTo>
                    <a:lnTo>
                      <a:pt x="17" y="16"/>
                    </a:lnTo>
                    <a:lnTo>
                      <a:pt x="8" y="21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" name="Freeform 140"/>
              <p:cNvSpPr>
                <a:spLocks/>
              </p:cNvSpPr>
              <p:nvPr userDrawn="1"/>
            </p:nvSpPr>
            <p:spPr bwMode="auto">
              <a:xfrm>
                <a:off x="-1971676" y="3284538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6" y="39"/>
                  </a:cxn>
                  <a:cxn ang="0">
                    <a:pos x="36" y="49"/>
                  </a:cxn>
                  <a:cxn ang="0">
                    <a:pos x="46" y="55"/>
                  </a:cxn>
                  <a:cxn ang="0">
                    <a:pos x="56" y="58"/>
                  </a:cxn>
                  <a:cxn ang="0">
                    <a:pos x="65" y="61"/>
                  </a:cxn>
                  <a:cxn ang="0">
                    <a:pos x="74" y="62"/>
                  </a:cxn>
                  <a:cxn ang="0">
                    <a:pos x="79" y="46"/>
                  </a:cxn>
                  <a:cxn ang="0">
                    <a:pos x="81" y="32"/>
                  </a:cxn>
                  <a:cxn ang="0">
                    <a:pos x="81" y="24"/>
                  </a:cxn>
                  <a:cxn ang="0">
                    <a:pos x="81" y="17"/>
                  </a:cxn>
                  <a:cxn ang="0">
                    <a:pos x="79" y="10"/>
                  </a:cxn>
                  <a:cxn ang="0">
                    <a:pos x="75" y="2"/>
                  </a:cxn>
                  <a:cxn ang="0">
                    <a:pos x="66" y="0"/>
                  </a:cxn>
                  <a:cxn ang="0">
                    <a:pos x="56" y="2"/>
                  </a:cxn>
                  <a:cxn ang="0">
                    <a:pos x="46" y="4"/>
                  </a:cxn>
                  <a:cxn ang="0">
                    <a:pos x="36" y="7"/>
                  </a:cxn>
                  <a:cxn ang="0">
                    <a:pos x="25" y="11"/>
                  </a:cxn>
                  <a:cxn ang="0">
                    <a:pos x="16" y="16"/>
                  </a:cxn>
                  <a:cxn ang="0">
                    <a:pos x="7" y="22"/>
                  </a:cxn>
                  <a:cxn ang="0">
                    <a:pos x="0" y="28"/>
                  </a:cxn>
                </a:cxnLst>
                <a:rect l="0" t="0" r="r" b="b"/>
                <a:pathLst>
                  <a:path w="81" h="62">
                    <a:moveTo>
                      <a:pt x="0" y="28"/>
                    </a:moveTo>
                    <a:lnTo>
                      <a:pt x="16" y="39"/>
                    </a:lnTo>
                    <a:lnTo>
                      <a:pt x="36" y="49"/>
                    </a:lnTo>
                    <a:lnTo>
                      <a:pt x="46" y="55"/>
                    </a:lnTo>
                    <a:lnTo>
                      <a:pt x="56" y="58"/>
                    </a:lnTo>
                    <a:lnTo>
                      <a:pt x="65" y="61"/>
                    </a:lnTo>
                    <a:lnTo>
                      <a:pt x="74" y="62"/>
                    </a:lnTo>
                    <a:lnTo>
                      <a:pt x="79" y="46"/>
                    </a:lnTo>
                    <a:lnTo>
                      <a:pt x="81" y="32"/>
                    </a:lnTo>
                    <a:lnTo>
                      <a:pt x="81" y="24"/>
                    </a:lnTo>
                    <a:lnTo>
                      <a:pt x="81" y="17"/>
                    </a:lnTo>
                    <a:lnTo>
                      <a:pt x="79" y="10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6" y="2"/>
                    </a:lnTo>
                    <a:lnTo>
                      <a:pt x="46" y="4"/>
                    </a:lnTo>
                    <a:lnTo>
                      <a:pt x="36" y="7"/>
                    </a:lnTo>
                    <a:lnTo>
                      <a:pt x="25" y="11"/>
                    </a:lnTo>
                    <a:lnTo>
                      <a:pt x="16" y="16"/>
                    </a:lnTo>
                    <a:lnTo>
                      <a:pt x="7" y="22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" name="Freeform 141"/>
              <p:cNvSpPr>
                <a:spLocks/>
              </p:cNvSpPr>
              <p:nvPr userDrawn="1"/>
            </p:nvSpPr>
            <p:spPr bwMode="auto">
              <a:xfrm>
                <a:off x="-1978026" y="3309938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5" y="30"/>
                  </a:cxn>
                  <a:cxn ang="0">
                    <a:pos x="12" y="35"/>
                  </a:cxn>
                  <a:cxn ang="0">
                    <a:pos x="21" y="42"/>
                  </a:cxn>
                  <a:cxn ang="0">
                    <a:pos x="32" y="48"/>
                  </a:cxn>
                  <a:cxn ang="0">
                    <a:pos x="43" y="53"/>
                  </a:cxn>
                  <a:cxn ang="0">
                    <a:pos x="54" y="57"/>
                  </a:cxn>
                  <a:cxn ang="0">
                    <a:pos x="64" y="60"/>
                  </a:cxn>
                  <a:cxn ang="0">
                    <a:pos x="72" y="63"/>
                  </a:cxn>
                  <a:cxn ang="0">
                    <a:pos x="78" y="48"/>
                  </a:cxn>
                  <a:cxn ang="0">
                    <a:pos x="80" y="33"/>
                  </a:cxn>
                  <a:cxn ang="0">
                    <a:pos x="81" y="26"/>
                  </a:cxn>
                  <a:cxn ang="0">
                    <a:pos x="81" y="18"/>
                  </a:cxn>
                  <a:cxn ang="0">
                    <a:pos x="79" y="12"/>
                  </a:cxn>
                  <a:cxn ang="0">
                    <a:pos x="76" y="4"/>
                  </a:cxn>
                  <a:cxn ang="0">
                    <a:pos x="72" y="1"/>
                  </a:cxn>
                  <a:cxn ang="0">
                    <a:pos x="67" y="0"/>
                  </a:cxn>
                  <a:cxn ang="0">
                    <a:pos x="63" y="0"/>
                  </a:cxn>
                  <a:cxn ang="0">
                    <a:pos x="58" y="0"/>
                  </a:cxn>
                  <a:cxn ang="0">
                    <a:pos x="48" y="3"/>
                  </a:cxn>
                  <a:cxn ang="0">
                    <a:pos x="38" y="5"/>
                  </a:cxn>
                  <a:cxn ang="0">
                    <a:pos x="19" y="14"/>
                  </a:cxn>
                  <a:cxn ang="0">
                    <a:pos x="0" y="23"/>
                  </a:cxn>
                </a:cxnLst>
                <a:rect l="0" t="0" r="r" b="b"/>
                <a:pathLst>
                  <a:path w="81" h="63">
                    <a:moveTo>
                      <a:pt x="0" y="23"/>
                    </a:moveTo>
                    <a:lnTo>
                      <a:pt x="5" y="30"/>
                    </a:lnTo>
                    <a:lnTo>
                      <a:pt x="12" y="35"/>
                    </a:lnTo>
                    <a:lnTo>
                      <a:pt x="21" y="42"/>
                    </a:lnTo>
                    <a:lnTo>
                      <a:pt x="32" y="48"/>
                    </a:lnTo>
                    <a:lnTo>
                      <a:pt x="43" y="53"/>
                    </a:lnTo>
                    <a:lnTo>
                      <a:pt x="54" y="57"/>
                    </a:lnTo>
                    <a:lnTo>
                      <a:pt x="64" y="60"/>
                    </a:lnTo>
                    <a:lnTo>
                      <a:pt x="72" y="63"/>
                    </a:lnTo>
                    <a:lnTo>
                      <a:pt x="78" y="48"/>
                    </a:lnTo>
                    <a:lnTo>
                      <a:pt x="80" y="33"/>
                    </a:lnTo>
                    <a:lnTo>
                      <a:pt x="81" y="26"/>
                    </a:lnTo>
                    <a:lnTo>
                      <a:pt x="81" y="18"/>
                    </a:lnTo>
                    <a:lnTo>
                      <a:pt x="79" y="12"/>
                    </a:lnTo>
                    <a:lnTo>
                      <a:pt x="76" y="4"/>
                    </a:lnTo>
                    <a:lnTo>
                      <a:pt x="72" y="1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8" y="0"/>
                    </a:lnTo>
                    <a:lnTo>
                      <a:pt x="48" y="3"/>
                    </a:lnTo>
                    <a:lnTo>
                      <a:pt x="38" y="5"/>
                    </a:lnTo>
                    <a:lnTo>
                      <a:pt x="19" y="1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" name="Freeform 142"/>
              <p:cNvSpPr>
                <a:spLocks/>
              </p:cNvSpPr>
              <p:nvPr userDrawn="1"/>
            </p:nvSpPr>
            <p:spPr bwMode="auto">
              <a:xfrm>
                <a:off x="-2179638" y="3328988"/>
                <a:ext cx="17463" cy="1270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17" y="36"/>
                  </a:cxn>
                  <a:cxn ang="0">
                    <a:pos x="35" y="46"/>
                  </a:cxn>
                  <a:cxn ang="0">
                    <a:pos x="45" y="52"/>
                  </a:cxn>
                  <a:cxn ang="0">
                    <a:pos x="54" y="56"/>
                  </a:cxn>
                  <a:cxn ang="0">
                    <a:pos x="63" y="59"/>
                  </a:cxn>
                  <a:cxn ang="0">
                    <a:pos x="72" y="61"/>
                  </a:cxn>
                  <a:cxn ang="0">
                    <a:pos x="76" y="54"/>
                  </a:cxn>
                  <a:cxn ang="0">
                    <a:pos x="78" y="46"/>
                  </a:cxn>
                  <a:cxn ang="0">
                    <a:pos x="80" y="40"/>
                  </a:cxn>
                  <a:cxn ang="0">
                    <a:pos x="81" y="32"/>
                  </a:cxn>
                  <a:cxn ang="0">
                    <a:pos x="81" y="24"/>
                  </a:cxn>
                  <a:cxn ang="0">
                    <a:pos x="81" y="17"/>
                  </a:cxn>
                  <a:cxn ang="0">
                    <a:pos x="79" y="9"/>
                  </a:cxn>
                  <a:cxn ang="0">
                    <a:pos x="76" y="1"/>
                  </a:cxn>
                  <a:cxn ang="0">
                    <a:pos x="68" y="0"/>
                  </a:cxn>
                  <a:cxn ang="0">
                    <a:pos x="58" y="0"/>
                  </a:cxn>
                  <a:cxn ang="0">
                    <a:pos x="46" y="2"/>
                  </a:cxn>
                  <a:cxn ang="0">
                    <a:pos x="35" y="4"/>
                  </a:cxn>
                  <a:cxn ang="0">
                    <a:pos x="25" y="9"/>
                  </a:cxn>
                  <a:cxn ang="0">
                    <a:pos x="14" y="15"/>
                  </a:cxn>
                  <a:cxn ang="0">
                    <a:pos x="6" y="20"/>
                  </a:cxn>
                  <a:cxn ang="0">
                    <a:pos x="0" y="26"/>
                  </a:cxn>
                </a:cxnLst>
                <a:rect l="0" t="0" r="r" b="b"/>
                <a:pathLst>
                  <a:path w="81" h="61">
                    <a:moveTo>
                      <a:pt x="0" y="26"/>
                    </a:moveTo>
                    <a:lnTo>
                      <a:pt x="17" y="36"/>
                    </a:lnTo>
                    <a:lnTo>
                      <a:pt x="35" y="46"/>
                    </a:lnTo>
                    <a:lnTo>
                      <a:pt x="45" y="52"/>
                    </a:lnTo>
                    <a:lnTo>
                      <a:pt x="54" y="56"/>
                    </a:lnTo>
                    <a:lnTo>
                      <a:pt x="63" y="59"/>
                    </a:lnTo>
                    <a:lnTo>
                      <a:pt x="72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40"/>
                    </a:lnTo>
                    <a:lnTo>
                      <a:pt x="81" y="32"/>
                    </a:lnTo>
                    <a:lnTo>
                      <a:pt x="81" y="24"/>
                    </a:lnTo>
                    <a:lnTo>
                      <a:pt x="81" y="17"/>
                    </a:lnTo>
                    <a:lnTo>
                      <a:pt x="79" y="9"/>
                    </a:lnTo>
                    <a:lnTo>
                      <a:pt x="76" y="1"/>
                    </a:lnTo>
                    <a:lnTo>
                      <a:pt x="68" y="0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5" y="4"/>
                    </a:lnTo>
                    <a:lnTo>
                      <a:pt x="25" y="9"/>
                    </a:lnTo>
                    <a:lnTo>
                      <a:pt x="14" y="15"/>
                    </a:lnTo>
                    <a:lnTo>
                      <a:pt x="6" y="2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" name="Freeform 143"/>
              <p:cNvSpPr>
                <a:spLocks/>
              </p:cNvSpPr>
              <p:nvPr userDrawn="1"/>
            </p:nvSpPr>
            <p:spPr bwMode="auto">
              <a:xfrm>
                <a:off x="-1952626" y="3335338"/>
                <a:ext cx="15875" cy="11113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6" y="29"/>
                  </a:cxn>
                  <a:cxn ang="0">
                    <a:pos x="14" y="34"/>
                  </a:cxn>
                  <a:cxn ang="0">
                    <a:pos x="23" y="41"/>
                  </a:cxn>
                  <a:cxn ang="0">
                    <a:pos x="33" y="47"/>
                  </a:cxn>
                  <a:cxn ang="0">
                    <a:pos x="44" y="52"/>
                  </a:cxn>
                  <a:cxn ang="0">
                    <a:pos x="54" y="56"/>
                  </a:cxn>
                  <a:cxn ang="0">
                    <a:pos x="65" y="59"/>
                  </a:cxn>
                  <a:cxn ang="0">
                    <a:pos x="73" y="61"/>
                  </a:cxn>
                  <a:cxn ang="0">
                    <a:pos x="76" y="55"/>
                  </a:cxn>
                  <a:cxn ang="0">
                    <a:pos x="78" y="48"/>
                  </a:cxn>
                  <a:cxn ang="0">
                    <a:pos x="80" y="41"/>
                  </a:cxn>
                  <a:cxn ang="0">
                    <a:pos x="82" y="33"/>
                  </a:cxn>
                  <a:cxn ang="0">
                    <a:pos x="83" y="26"/>
                  </a:cxn>
                  <a:cxn ang="0">
                    <a:pos x="82" y="18"/>
                  </a:cxn>
                  <a:cxn ang="0">
                    <a:pos x="80" y="12"/>
                  </a:cxn>
                  <a:cxn ang="0">
                    <a:pos x="78" y="4"/>
                  </a:cxn>
                  <a:cxn ang="0">
                    <a:pos x="74" y="1"/>
                  </a:cxn>
                  <a:cxn ang="0">
                    <a:pos x="69" y="0"/>
                  </a:cxn>
                  <a:cxn ang="0">
                    <a:pos x="65" y="0"/>
                  </a:cxn>
                  <a:cxn ang="0">
                    <a:pos x="60" y="0"/>
                  </a:cxn>
                  <a:cxn ang="0">
                    <a:pos x="50" y="1"/>
                  </a:cxn>
                  <a:cxn ang="0">
                    <a:pos x="40" y="5"/>
                  </a:cxn>
                  <a:cxn ang="0">
                    <a:pos x="20" y="14"/>
                  </a:cxn>
                  <a:cxn ang="0">
                    <a:pos x="0" y="22"/>
                  </a:cxn>
                </a:cxnLst>
                <a:rect l="0" t="0" r="r" b="b"/>
                <a:pathLst>
                  <a:path w="83" h="61">
                    <a:moveTo>
                      <a:pt x="0" y="22"/>
                    </a:moveTo>
                    <a:lnTo>
                      <a:pt x="6" y="29"/>
                    </a:lnTo>
                    <a:lnTo>
                      <a:pt x="14" y="34"/>
                    </a:lnTo>
                    <a:lnTo>
                      <a:pt x="23" y="41"/>
                    </a:lnTo>
                    <a:lnTo>
                      <a:pt x="33" y="47"/>
                    </a:lnTo>
                    <a:lnTo>
                      <a:pt x="44" y="52"/>
                    </a:lnTo>
                    <a:lnTo>
                      <a:pt x="54" y="56"/>
                    </a:lnTo>
                    <a:lnTo>
                      <a:pt x="65" y="59"/>
                    </a:lnTo>
                    <a:lnTo>
                      <a:pt x="73" y="61"/>
                    </a:lnTo>
                    <a:lnTo>
                      <a:pt x="76" y="55"/>
                    </a:lnTo>
                    <a:lnTo>
                      <a:pt x="78" y="48"/>
                    </a:lnTo>
                    <a:lnTo>
                      <a:pt x="80" y="41"/>
                    </a:lnTo>
                    <a:lnTo>
                      <a:pt x="82" y="33"/>
                    </a:lnTo>
                    <a:lnTo>
                      <a:pt x="83" y="26"/>
                    </a:lnTo>
                    <a:lnTo>
                      <a:pt x="82" y="18"/>
                    </a:lnTo>
                    <a:lnTo>
                      <a:pt x="80" y="12"/>
                    </a:lnTo>
                    <a:lnTo>
                      <a:pt x="78" y="4"/>
                    </a:lnTo>
                    <a:lnTo>
                      <a:pt x="74" y="1"/>
                    </a:lnTo>
                    <a:lnTo>
                      <a:pt x="69" y="0"/>
                    </a:lnTo>
                    <a:lnTo>
                      <a:pt x="65" y="0"/>
                    </a:lnTo>
                    <a:lnTo>
                      <a:pt x="60" y="0"/>
                    </a:lnTo>
                    <a:lnTo>
                      <a:pt x="50" y="1"/>
                    </a:lnTo>
                    <a:lnTo>
                      <a:pt x="40" y="5"/>
                    </a:lnTo>
                    <a:lnTo>
                      <a:pt x="20" y="1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" name="Freeform 144"/>
              <p:cNvSpPr>
                <a:spLocks/>
              </p:cNvSpPr>
              <p:nvPr userDrawn="1"/>
            </p:nvSpPr>
            <p:spPr bwMode="auto">
              <a:xfrm>
                <a:off x="-2122488" y="3248025"/>
                <a:ext cx="17463" cy="12700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5" y="28"/>
                  </a:cxn>
                  <a:cxn ang="0">
                    <a:pos x="15" y="35"/>
                  </a:cxn>
                  <a:cxn ang="0">
                    <a:pos x="24" y="40"/>
                  </a:cxn>
                  <a:cxn ang="0">
                    <a:pos x="35" y="47"/>
                  </a:cxn>
                  <a:cxn ang="0">
                    <a:pos x="45" y="52"/>
                  </a:cxn>
                  <a:cxn ang="0">
                    <a:pos x="57" y="56"/>
                  </a:cxn>
                  <a:cxn ang="0">
                    <a:pos x="66" y="60"/>
                  </a:cxn>
                  <a:cxn ang="0">
                    <a:pos x="74" y="62"/>
                  </a:cxn>
                  <a:cxn ang="0">
                    <a:pos x="77" y="54"/>
                  </a:cxn>
                  <a:cxn ang="0">
                    <a:pos x="79" y="47"/>
                  </a:cxn>
                  <a:cxn ang="0">
                    <a:pos x="82" y="40"/>
                  </a:cxn>
                  <a:cxn ang="0">
                    <a:pos x="83" y="33"/>
                  </a:cxn>
                  <a:cxn ang="0">
                    <a:pos x="83" y="26"/>
                  </a:cxn>
                  <a:cxn ang="0">
                    <a:pos x="83" y="18"/>
                  </a:cxn>
                  <a:cxn ang="0">
                    <a:pos x="82" y="10"/>
                  </a:cxn>
                  <a:cxn ang="0">
                    <a:pos x="79" y="2"/>
                  </a:cxn>
                  <a:cxn ang="0">
                    <a:pos x="74" y="1"/>
                  </a:cxn>
                  <a:cxn ang="0">
                    <a:pos x="69" y="0"/>
                  </a:cxn>
                  <a:cxn ang="0">
                    <a:pos x="63" y="0"/>
                  </a:cxn>
                  <a:cxn ang="0">
                    <a:pos x="59" y="1"/>
                  </a:cxn>
                  <a:cxn ang="0">
                    <a:pos x="49" y="2"/>
                  </a:cxn>
                  <a:cxn ang="0">
                    <a:pos x="38" y="5"/>
                  </a:cxn>
                  <a:cxn ang="0">
                    <a:pos x="19" y="14"/>
                  </a:cxn>
                  <a:cxn ang="0">
                    <a:pos x="0" y="22"/>
                  </a:cxn>
                </a:cxnLst>
                <a:rect l="0" t="0" r="r" b="b"/>
                <a:pathLst>
                  <a:path w="83" h="62">
                    <a:moveTo>
                      <a:pt x="0" y="22"/>
                    </a:moveTo>
                    <a:lnTo>
                      <a:pt x="5" y="28"/>
                    </a:lnTo>
                    <a:lnTo>
                      <a:pt x="15" y="35"/>
                    </a:lnTo>
                    <a:lnTo>
                      <a:pt x="24" y="40"/>
                    </a:lnTo>
                    <a:lnTo>
                      <a:pt x="35" y="47"/>
                    </a:lnTo>
                    <a:lnTo>
                      <a:pt x="45" y="52"/>
                    </a:lnTo>
                    <a:lnTo>
                      <a:pt x="57" y="56"/>
                    </a:lnTo>
                    <a:lnTo>
                      <a:pt x="66" y="60"/>
                    </a:lnTo>
                    <a:lnTo>
                      <a:pt x="74" y="62"/>
                    </a:lnTo>
                    <a:lnTo>
                      <a:pt x="77" y="54"/>
                    </a:lnTo>
                    <a:lnTo>
                      <a:pt x="79" y="47"/>
                    </a:lnTo>
                    <a:lnTo>
                      <a:pt x="82" y="40"/>
                    </a:lnTo>
                    <a:lnTo>
                      <a:pt x="83" y="33"/>
                    </a:lnTo>
                    <a:lnTo>
                      <a:pt x="83" y="26"/>
                    </a:lnTo>
                    <a:lnTo>
                      <a:pt x="83" y="18"/>
                    </a:lnTo>
                    <a:lnTo>
                      <a:pt x="82" y="10"/>
                    </a:lnTo>
                    <a:lnTo>
                      <a:pt x="79" y="2"/>
                    </a:lnTo>
                    <a:lnTo>
                      <a:pt x="74" y="1"/>
                    </a:lnTo>
                    <a:lnTo>
                      <a:pt x="69" y="0"/>
                    </a:lnTo>
                    <a:lnTo>
                      <a:pt x="63" y="0"/>
                    </a:lnTo>
                    <a:lnTo>
                      <a:pt x="59" y="1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19" y="1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" name="Freeform 145"/>
              <p:cNvSpPr>
                <a:spLocks/>
              </p:cNvSpPr>
              <p:nvPr userDrawn="1"/>
            </p:nvSpPr>
            <p:spPr bwMode="auto">
              <a:xfrm>
                <a:off x="-2138363" y="3233738"/>
                <a:ext cx="15875" cy="11113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6" y="30"/>
                  </a:cxn>
                  <a:cxn ang="0">
                    <a:pos x="14" y="37"/>
                  </a:cxn>
                  <a:cxn ang="0">
                    <a:pos x="23" y="42"/>
                  </a:cxn>
                  <a:cxn ang="0">
                    <a:pos x="33" y="48"/>
                  </a:cxn>
                  <a:cxn ang="0">
                    <a:pos x="43" y="54"/>
                  </a:cxn>
                  <a:cxn ang="0">
                    <a:pos x="55" y="57"/>
                  </a:cxn>
                  <a:cxn ang="0">
                    <a:pos x="64" y="61"/>
                  </a:cxn>
                  <a:cxn ang="0">
                    <a:pos x="72" y="62"/>
                  </a:cxn>
                  <a:cxn ang="0">
                    <a:pos x="75" y="55"/>
                  </a:cxn>
                  <a:cxn ang="0">
                    <a:pos x="77" y="47"/>
                  </a:cxn>
                  <a:cxn ang="0">
                    <a:pos x="80" y="40"/>
                  </a:cxn>
                  <a:cxn ang="0">
                    <a:pos x="81" y="33"/>
                  </a:cxn>
                  <a:cxn ang="0">
                    <a:pos x="82" y="27"/>
                  </a:cxn>
                  <a:cxn ang="0">
                    <a:pos x="81" y="20"/>
                  </a:cxn>
                  <a:cxn ang="0">
                    <a:pos x="80" y="12"/>
                  </a:cxn>
                  <a:cxn ang="0">
                    <a:pos x="79" y="4"/>
                  </a:cxn>
                  <a:cxn ang="0">
                    <a:pos x="73" y="3"/>
                  </a:cxn>
                  <a:cxn ang="0">
                    <a:pos x="68" y="2"/>
                  </a:cxn>
                  <a:cxn ang="0">
                    <a:pos x="64" y="0"/>
                  </a:cxn>
                  <a:cxn ang="0">
                    <a:pos x="59" y="0"/>
                  </a:cxn>
                  <a:cxn ang="0">
                    <a:pos x="49" y="3"/>
                  </a:cxn>
                  <a:cxn ang="0">
                    <a:pos x="39" y="6"/>
                  </a:cxn>
                  <a:cxn ang="0">
                    <a:pos x="20" y="15"/>
                  </a:cxn>
                  <a:cxn ang="0">
                    <a:pos x="0" y="24"/>
                  </a:cxn>
                </a:cxnLst>
                <a:rect l="0" t="0" r="r" b="b"/>
                <a:pathLst>
                  <a:path w="82" h="62">
                    <a:moveTo>
                      <a:pt x="0" y="24"/>
                    </a:moveTo>
                    <a:lnTo>
                      <a:pt x="6" y="30"/>
                    </a:lnTo>
                    <a:lnTo>
                      <a:pt x="14" y="37"/>
                    </a:lnTo>
                    <a:lnTo>
                      <a:pt x="23" y="42"/>
                    </a:lnTo>
                    <a:lnTo>
                      <a:pt x="33" y="48"/>
                    </a:lnTo>
                    <a:lnTo>
                      <a:pt x="43" y="54"/>
                    </a:lnTo>
                    <a:lnTo>
                      <a:pt x="55" y="57"/>
                    </a:lnTo>
                    <a:lnTo>
                      <a:pt x="64" y="61"/>
                    </a:lnTo>
                    <a:lnTo>
                      <a:pt x="72" y="62"/>
                    </a:lnTo>
                    <a:lnTo>
                      <a:pt x="75" y="55"/>
                    </a:lnTo>
                    <a:lnTo>
                      <a:pt x="77" y="47"/>
                    </a:lnTo>
                    <a:lnTo>
                      <a:pt x="80" y="40"/>
                    </a:lnTo>
                    <a:lnTo>
                      <a:pt x="81" y="33"/>
                    </a:lnTo>
                    <a:lnTo>
                      <a:pt x="82" y="27"/>
                    </a:lnTo>
                    <a:lnTo>
                      <a:pt x="81" y="20"/>
                    </a:lnTo>
                    <a:lnTo>
                      <a:pt x="80" y="12"/>
                    </a:lnTo>
                    <a:lnTo>
                      <a:pt x="79" y="4"/>
                    </a:lnTo>
                    <a:lnTo>
                      <a:pt x="73" y="3"/>
                    </a:lnTo>
                    <a:lnTo>
                      <a:pt x="68" y="2"/>
                    </a:lnTo>
                    <a:lnTo>
                      <a:pt x="64" y="0"/>
                    </a:lnTo>
                    <a:lnTo>
                      <a:pt x="59" y="0"/>
                    </a:lnTo>
                    <a:lnTo>
                      <a:pt x="49" y="3"/>
                    </a:lnTo>
                    <a:lnTo>
                      <a:pt x="39" y="6"/>
                    </a:lnTo>
                    <a:lnTo>
                      <a:pt x="20" y="1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" name="Freeform 146"/>
              <p:cNvSpPr>
                <a:spLocks/>
              </p:cNvSpPr>
              <p:nvPr userDrawn="1"/>
            </p:nvSpPr>
            <p:spPr bwMode="auto">
              <a:xfrm>
                <a:off x="-1893888" y="3321050"/>
                <a:ext cx="17463" cy="11113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9" y="38"/>
                  </a:cxn>
                  <a:cxn ang="0">
                    <a:pos x="37" y="48"/>
                  </a:cxn>
                  <a:cxn ang="0">
                    <a:pos x="46" y="53"/>
                  </a:cxn>
                  <a:cxn ang="0">
                    <a:pos x="57" y="56"/>
                  </a:cxn>
                  <a:cxn ang="0">
                    <a:pos x="66" y="60"/>
                  </a:cxn>
                  <a:cxn ang="0">
                    <a:pos x="75" y="62"/>
                  </a:cxn>
                  <a:cxn ang="0">
                    <a:pos x="79" y="45"/>
                  </a:cxn>
                  <a:cxn ang="0">
                    <a:pos x="83" y="24"/>
                  </a:cxn>
                  <a:cxn ang="0">
                    <a:pos x="83" y="19"/>
                  </a:cxn>
                  <a:cxn ang="0">
                    <a:pos x="83" y="14"/>
                  </a:cxn>
                  <a:cxn ang="0">
                    <a:pos x="81" y="11"/>
                  </a:cxn>
                  <a:cxn ang="0">
                    <a:pos x="80" y="7"/>
                  </a:cxn>
                  <a:cxn ang="0">
                    <a:pos x="77" y="4"/>
                  </a:cxn>
                  <a:cxn ang="0">
                    <a:pos x="75" y="2"/>
                  </a:cxn>
                  <a:cxn ang="0">
                    <a:pos x="70" y="0"/>
                  </a:cxn>
                  <a:cxn ang="0">
                    <a:pos x="66" y="0"/>
                  </a:cxn>
                  <a:cxn ang="0">
                    <a:pos x="58" y="0"/>
                  </a:cxn>
                  <a:cxn ang="0">
                    <a:pos x="49" y="2"/>
                  </a:cxn>
                  <a:cxn ang="0">
                    <a:pos x="39" y="5"/>
                  </a:cxn>
                  <a:cxn ang="0">
                    <a:pos x="29" y="9"/>
                  </a:cxn>
                  <a:cxn ang="0">
                    <a:pos x="20" y="14"/>
                  </a:cxn>
                  <a:cxn ang="0">
                    <a:pos x="12" y="19"/>
                  </a:cxn>
                  <a:cxn ang="0">
                    <a:pos x="5" y="24"/>
                  </a:cxn>
                  <a:cxn ang="0">
                    <a:pos x="0" y="29"/>
                  </a:cxn>
                </a:cxnLst>
                <a:rect l="0" t="0" r="r" b="b"/>
                <a:pathLst>
                  <a:path w="83" h="62">
                    <a:moveTo>
                      <a:pt x="0" y="29"/>
                    </a:moveTo>
                    <a:lnTo>
                      <a:pt x="19" y="38"/>
                    </a:lnTo>
                    <a:lnTo>
                      <a:pt x="37" y="48"/>
                    </a:lnTo>
                    <a:lnTo>
                      <a:pt x="46" y="53"/>
                    </a:lnTo>
                    <a:lnTo>
                      <a:pt x="57" y="56"/>
                    </a:lnTo>
                    <a:lnTo>
                      <a:pt x="66" y="60"/>
                    </a:lnTo>
                    <a:lnTo>
                      <a:pt x="75" y="62"/>
                    </a:lnTo>
                    <a:lnTo>
                      <a:pt x="79" y="45"/>
                    </a:lnTo>
                    <a:lnTo>
                      <a:pt x="83" y="24"/>
                    </a:lnTo>
                    <a:lnTo>
                      <a:pt x="83" y="19"/>
                    </a:lnTo>
                    <a:lnTo>
                      <a:pt x="83" y="14"/>
                    </a:lnTo>
                    <a:lnTo>
                      <a:pt x="81" y="11"/>
                    </a:lnTo>
                    <a:lnTo>
                      <a:pt x="80" y="7"/>
                    </a:lnTo>
                    <a:lnTo>
                      <a:pt x="77" y="4"/>
                    </a:lnTo>
                    <a:lnTo>
                      <a:pt x="75" y="2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58" y="0"/>
                    </a:lnTo>
                    <a:lnTo>
                      <a:pt x="49" y="2"/>
                    </a:lnTo>
                    <a:lnTo>
                      <a:pt x="39" y="5"/>
                    </a:lnTo>
                    <a:lnTo>
                      <a:pt x="29" y="9"/>
                    </a:lnTo>
                    <a:lnTo>
                      <a:pt x="20" y="14"/>
                    </a:lnTo>
                    <a:lnTo>
                      <a:pt x="12" y="19"/>
                    </a:lnTo>
                    <a:lnTo>
                      <a:pt x="5" y="24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" name="Freeform 147"/>
              <p:cNvSpPr>
                <a:spLocks/>
              </p:cNvSpPr>
              <p:nvPr userDrawn="1"/>
            </p:nvSpPr>
            <p:spPr bwMode="auto">
              <a:xfrm>
                <a:off x="-1925638" y="3338513"/>
                <a:ext cx="17463" cy="12700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5" y="29"/>
                  </a:cxn>
                  <a:cxn ang="0">
                    <a:pos x="13" y="34"/>
                  </a:cxn>
                  <a:cxn ang="0">
                    <a:pos x="22" y="41"/>
                  </a:cxn>
                  <a:cxn ang="0">
                    <a:pos x="33" y="47"/>
                  </a:cxn>
                  <a:cxn ang="0">
                    <a:pos x="44" y="53"/>
                  </a:cxn>
                  <a:cxn ang="0">
                    <a:pos x="54" y="57"/>
                  </a:cxn>
                  <a:cxn ang="0">
                    <a:pos x="64" y="60"/>
                  </a:cxn>
                  <a:cxn ang="0">
                    <a:pos x="72" y="63"/>
                  </a:cxn>
                  <a:cxn ang="0">
                    <a:pos x="77" y="47"/>
                  </a:cxn>
                  <a:cxn ang="0">
                    <a:pos x="80" y="32"/>
                  </a:cxn>
                  <a:cxn ang="0">
                    <a:pos x="81" y="24"/>
                  </a:cxn>
                  <a:cxn ang="0">
                    <a:pos x="80" y="17"/>
                  </a:cxn>
                  <a:cxn ang="0">
                    <a:pos x="79" y="9"/>
                  </a:cxn>
                  <a:cxn ang="0">
                    <a:pos x="76" y="0"/>
                  </a:cxn>
                  <a:cxn ang="0">
                    <a:pos x="65" y="0"/>
                  </a:cxn>
                  <a:cxn ang="0">
                    <a:pos x="56" y="0"/>
                  </a:cxn>
                  <a:cxn ang="0">
                    <a:pos x="46" y="3"/>
                  </a:cxn>
                  <a:cxn ang="0">
                    <a:pos x="36" y="5"/>
                  </a:cxn>
                  <a:cxn ang="0">
                    <a:pos x="26" y="9"/>
                  </a:cxn>
                  <a:cxn ang="0">
                    <a:pos x="17" y="14"/>
                  </a:cxn>
                  <a:cxn ang="0">
                    <a:pos x="8" y="18"/>
                  </a:cxn>
                  <a:cxn ang="0">
                    <a:pos x="0" y="24"/>
                  </a:cxn>
                </a:cxnLst>
                <a:rect l="0" t="0" r="r" b="b"/>
                <a:pathLst>
                  <a:path w="81" h="63">
                    <a:moveTo>
                      <a:pt x="0" y="24"/>
                    </a:moveTo>
                    <a:lnTo>
                      <a:pt x="5" y="29"/>
                    </a:lnTo>
                    <a:lnTo>
                      <a:pt x="13" y="34"/>
                    </a:lnTo>
                    <a:lnTo>
                      <a:pt x="22" y="41"/>
                    </a:lnTo>
                    <a:lnTo>
                      <a:pt x="33" y="47"/>
                    </a:lnTo>
                    <a:lnTo>
                      <a:pt x="44" y="53"/>
                    </a:lnTo>
                    <a:lnTo>
                      <a:pt x="54" y="57"/>
                    </a:lnTo>
                    <a:lnTo>
                      <a:pt x="64" y="60"/>
                    </a:lnTo>
                    <a:lnTo>
                      <a:pt x="72" y="63"/>
                    </a:lnTo>
                    <a:lnTo>
                      <a:pt x="77" y="47"/>
                    </a:lnTo>
                    <a:lnTo>
                      <a:pt x="80" y="32"/>
                    </a:lnTo>
                    <a:lnTo>
                      <a:pt x="81" y="24"/>
                    </a:lnTo>
                    <a:lnTo>
                      <a:pt x="80" y="17"/>
                    </a:lnTo>
                    <a:lnTo>
                      <a:pt x="79" y="9"/>
                    </a:lnTo>
                    <a:lnTo>
                      <a:pt x="76" y="0"/>
                    </a:lnTo>
                    <a:lnTo>
                      <a:pt x="65" y="0"/>
                    </a:lnTo>
                    <a:lnTo>
                      <a:pt x="56" y="0"/>
                    </a:lnTo>
                    <a:lnTo>
                      <a:pt x="46" y="3"/>
                    </a:lnTo>
                    <a:lnTo>
                      <a:pt x="36" y="5"/>
                    </a:lnTo>
                    <a:lnTo>
                      <a:pt x="26" y="9"/>
                    </a:lnTo>
                    <a:lnTo>
                      <a:pt x="17" y="14"/>
                    </a:lnTo>
                    <a:lnTo>
                      <a:pt x="8" y="18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" name="Freeform 148"/>
              <p:cNvSpPr>
                <a:spLocks/>
              </p:cNvSpPr>
              <p:nvPr userDrawn="1"/>
            </p:nvSpPr>
            <p:spPr bwMode="auto">
              <a:xfrm>
                <a:off x="-1920876" y="3316288"/>
                <a:ext cx="17463" cy="11113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6" y="28"/>
                  </a:cxn>
                  <a:cxn ang="0">
                    <a:pos x="14" y="35"/>
                  </a:cxn>
                  <a:cxn ang="0">
                    <a:pos x="23" y="41"/>
                  </a:cxn>
                  <a:cxn ang="0">
                    <a:pos x="35" y="46"/>
                  </a:cxn>
                  <a:cxn ang="0">
                    <a:pos x="45" y="52"/>
                  </a:cxn>
                  <a:cxn ang="0">
                    <a:pos x="55" y="56"/>
                  </a:cxn>
                  <a:cxn ang="0">
                    <a:pos x="65" y="60"/>
                  </a:cxn>
                  <a:cxn ang="0">
                    <a:pos x="73" y="61"/>
                  </a:cxn>
                  <a:cxn ang="0">
                    <a:pos x="76" y="54"/>
                  </a:cxn>
                  <a:cxn ang="0">
                    <a:pos x="79" y="47"/>
                  </a:cxn>
                  <a:cxn ang="0">
                    <a:pos x="81" y="41"/>
                  </a:cxn>
                  <a:cxn ang="0">
                    <a:pos x="82" y="33"/>
                  </a:cxn>
                  <a:cxn ang="0">
                    <a:pos x="83" y="26"/>
                  </a:cxn>
                  <a:cxn ang="0">
                    <a:pos x="82" y="18"/>
                  </a:cxn>
                  <a:cxn ang="0">
                    <a:pos x="81" y="10"/>
                  </a:cxn>
                  <a:cxn ang="0">
                    <a:pos x="79" y="3"/>
                  </a:cxn>
                  <a:cxn ang="0">
                    <a:pos x="74" y="1"/>
                  </a:cxn>
                  <a:cxn ang="0">
                    <a:pos x="70" y="0"/>
                  </a:cxn>
                  <a:cxn ang="0">
                    <a:pos x="64" y="0"/>
                  </a:cxn>
                  <a:cxn ang="0">
                    <a:pos x="59" y="0"/>
                  </a:cxn>
                  <a:cxn ang="0">
                    <a:pos x="49" y="2"/>
                  </a:cxn>
                  <a:cxn ang="0">
                    <a:pos x="39" y="5"/>
                  </a:cxn>
                  <a:cxn ang="0">
                    <a:pos x="19" y="14"/>
                  </a:cxn>
                  <a:cxn ang="0">
                    <a:pos x="0" y="22"/>
                  </a:cxn>
                </a:cxnLst>
                <a:rect l="0" t="0" r="r" b="b"/>
                <a:pathLst>
                  <a:path w="83" h="61">
                    <a:moveTo>
                      <a:pt x="0" y="22"/>
                    </a:moveTo>
                    <a:lnTo>
                      <a:pt x="6" y="28"/>
                    </a:lnTo>
                    <a:lnTo>
                      <a:pt x="14" y="35"/>
                    </a:lnTo>
                    <a:lnTo>
                      <a:pt x="23" y="41"/>
                    </a:lnTo>
                    <a:lnTo>
                      <a:pt x="35" y="46"/>
                    </a:lnTo>
                    <a:lnTo>
                      <a:pt x="45" y="52"/>
                    </a:lnTo>
                    <a:lnTo>
                      <a:pt x="55" y="56"/>
                    </a:lnTo>
                    <a:lnTo>
                      <a:pt x="65" y="60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9" y="47"/>
                    </a:lnTo>
                    <a:lnTo>
                      <a:pt x="81" y="41"/>
                    </a:lnTo>
                    <a:lnTo>
                      <a:pt x="82" y="33"/>
                    </a:lnTo>
                    <a:lnTo>
                      <a:pt x="83" y="26"/>
                    </a:lnTo>
                    <a:lnTo>
                      <a:pt x="82" y="18"/>
                    </a:lnTo>
                    <a:lnTo>
                      <a:pt x="81" y="10"/>
                    </a:lnTo>
                    <a:lnTo>
                      <a:pt x="79" y="3"/>
                    </a:lnTo>
                    <a:lnTo>
                      <a:pt x="74" y="1"/>
                    </a:lnTo>
                    <a:lnTo>
                      <a:pt x="70" y="0"/>
                    </a:lnTo>
                    <a:lnTo>
                      <a:pt x="64" y="0"/>
                    </a:lnTo>
                    <a:lnTo>
                      <a:pt x="59" y="0"/>
                    </a:lnTo>
                    <a:lnTo>
                      <a:pt x="49" y="2"/>
                    </a:lnTo>
                    <a:lnTo>
                      <a:pt x="39" y="5"/>
                    </a:lnTo>
                    <a:lnTo>
                      <a:pt x="19" y="1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" name="Freeform 149"/>
              <p:cNvSpPr>
                <a:spLocks/>
              </p:cNvSpPr>
              <p:nvPr userDrawn="1"/>
            </p:nvSpPr>
            <p:spPr bwMode="auto">
              <a:xfrm>
                <a:off x="-2159001" y="3276600"/>
                <a:ext cx="15875" cy="11113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7" y="30"/>
                  </a:cxn>
                  <a:cxn ang="0">
                    <a:pos x="14" y="36"/>
                  </a:cxn>
                  <a:cxn ang="0">
                    <a:pos x="23" y="42"/>
                  </a:cxn>
                  <a:cxn ang="0">
                    <a:pos x="33" y="48"/>
                  </a:cxn>
                  <a:cxn ang="0">
                    <a:pos x="44" y="52"/>
                  </a:cxn>
                  <a:cxn ang="0">
                    <a:pos x="54" y="57"/>
                  </a:cxn>
                  <a:cxn ang="0">
                    <a:pos x="64" y="60"/>
                  </a:cxn>
                  <a:cxn ang="0">
                    <a:pos x="72" y="61"/>
                  </a:cxn>
                  <a:cxn ang="0">
                    <a:pos x="78" y="45"/>
                  </a:cxn>
                  <a:cxn ang="0">
                    <a:pos x="81" y="32"/>
                  </a:cxn>
                  <a:cxn ang="0">
                    <a:pos x="81" y="25"/>
                  </a:cxn>
                  <a:cxn ang="0">
                    <a:pos x="81" y="18"/>
                  </a:cxn>
                  <a:cxn ang="0">
                    <a:pos x="80" y="10"/>
                  </a:cxn>
                  <a:cxn ang="0">
                    <a:pos x="78" y="1"/>
                  </a:cxn>
                  <a:cxn ang="0">
                    <a:pos x="69" y="0"/>
                  </a:cxn>
                  <a:cxn ang="0">
                    <a:pos x="58" y="1"/>
                  </a:cxn>
                  <a:cxn ang="0">
                    <a:pos x="47" y="2"/>
                  </a:cxn>
                  <a:cxn ang="0">
                    <a:pos x="37" y="6"/>
                  </a:cxn>
                  <a:cxn ang="0">
                    <a:pos x="28" y="9"/>
                  </a:cxn>
                  <a:cxn ang="0">
                    <a:pos x="17" y="14"/>
                  </a:cxn>
                  <a:cxn ang="0">
                    <a:pos x="8" y="19"/>
                  </a:cxn>
                  <a:cxn ang="0">
                    <a:pos x="0" y="24"/>
                  </a:cxn>
                </a:cxnLst>
                <a:rect l="0" t="0" r="r" b="b"/>
                <a:pathLst>
                  <a:path w="81" h="61">
                    <a:moveTo>
                      <a:pt x="0" y="24"/>
                    </a:moveTo>
                    <a:lnTo>
                      <a:pt x="7" y="30"/>
                    </a:lnTo>
                    <a:lnTo>
                      <a:pt x="14" y="36"/>
                    </a:lnTo>
                    <a:lnTo>
                      <a:pt x="23" y="42"/>
                    </a:lnTo>
                    <a:lnTo>
                      <a:pt x="33" y="48"/>
                    </a:lnTo>
                    <a:lnTo>
                      <a:pt x="44" y="52"/>
                    </a:lnTo>
                    <a:lnTo>
                      <a:pt x="54" y="57"/>
                    </a:lnTo>
                    <a:lnTo>
                      <a:pt x="64" y="60"/>
                    </a:lnTo>
                    <a:lnTo>
                      <a:pt x="72" y="61"/>
                    </a:lnTo>
                    <a:lnTo>
                      <a:pt x="78" y="45"/>
                    </a:lnTo>
                    <a:lnTo>
                      <a:pt x="81" y="32"/>
                    </a:lnTo>
                    <a:lnTo>
                      <a:pt x="81" y="25"/>
                    </a:lnTo>
                    <a:lnTo>
                      <a:pt x="81" y="18"/>
                    </a:lnTo>
                    <a:lnTo>
                      <a:pt x="80" y="10"/>
                    </a:lnTo>
                    <a:lnTo>
                      <a:pt x="78" y="1"/>
                    </a:lnTo>
                    <a:lnTo>
                      <a:pt x="69" y="0"/>
                    </a:lnTo>
                    <a:lnTo>
                      <a:pt x="58" y="1"/>
                    </a:lnTo>
                    <a:lnTo>
                      <a:pt x="47" y="2"/>
                    </a:lnTo>
                    <a:lnTo>
                      <a:pt x="37" y="6"/>
                    </a:lnTo>
                    <a:lnTo>
                      <a:pt x="28" y="9"/>
                    </a:lnTo>
                    <a:lnTo>
                      <a:pt x="17" y="14"/>
                    </a:lnTo>
                    <a:lnTo>
                      <a:pt x="8" y="19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" name="Freeform 150"/>
              <p:cNvSpPr>
                <a:spLocks/>
              </p:cNvSpPr>
              <p:nvPr userDrawn="1"/>
            </p:nvSpPr>
            <p:spPr bwMode="auto">
              <a:xfrm>
                <a:off x="-1982788" y="3335338"/>
                <a:ext cx="17463" cy="11113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6" y="30"/>
                  </a:cxn>
                  <a:cxn ang="0">
                    <a:pos x="14" y="35"/>
                  </a:cxn>
                  <a:cxn ang="0">
                    <a:pos x="24" y="41"/>
                  </a:cxn>
                  <a:cxn ang="0">
                    <a:pos x="34" y="47"/>
                  </a:cxn>
                  <a:cxn ang="0">
                    <a:pos x="45" y="52"/>
                  </a:cxn>
                  <a:cxn ang="0">
                    <a:pos x="55" y="57"/>
                  </a:cxn>
                  <a:cxn ang="0">
                    <a:pos x="65" y="60"/>
                  </a:cxn>
                  <a:cxn ang="0">
                    <a:pos x="73" y="63"/>
                  </a:cxn>
                  <a:cxn ang="0">
                    <a:pos x="76" y="55"/>
                  </a:cxn>
                  <a:cxn ang="0">
                    <a:pos x="79" y="48"/>
                  </a:cxn>
                  <a:cxn ang="0">
                    <a:pos x="81" y="40"/>
                  </a:cxn>
                  <a:cxn ang="0">
                    <a:pos x="82" y="33"/>
                  </a:cxn>
                  <a:cxn ang="0">
                    <a:pos x="82" y="25"/>
                  </a:cxn>
                  <a:cxn ang="0">
                    <a:pos x="82" y="18"/>
                  </a:cxn>
                  <a:cxn ang="0">
                    <a:pos x="81" y="10"/>
                  </a:cxn>
                  <a:cxn ang="0">
                    <a:pos x="78" y="2"/>
                  </a:cxn>
                  <a:cxn ang="0">
                    <a:pos x="73" y="1"/>
                  </a:cxn>
                  <a:cxn ang="0">
                    <a:pos x="67" y="0"/>
                  </a:cxn>
                  <a:cxn ang="0">
                    <a:pos x="63" y="0"/>
                  </a:cxn>
                  <a:cxn ang="0">
                    <a:pos x="58" y="0"/>
                  </a:cxn>
                  <a:cxn ang="0">
                    <a:pos x="48" y="2"/>
                  </a:cxn>
                  <a:cxn ang="0">
                    <a:pos x="38" y="6"/>
                  </a:cxn>
                  <a:cxn ang="0">
                    <a:pos x="19" y="15"/>
                  </a:cxn>
                  <a:cxn ang="0">
                    <a:pos x="0" y="23"/>
                  </a:cxn>
                </a:cxnLst>
                <a:rect l="0" t="0" r="r" b="b"/>
                <a:pathLst>
                  <a:path w="82" h="63">
                    <a:moveTo>
                      <a:pt x="0" y="23"/>
                    </a:moveTo>
                    <a:lnTo>
                      <a:pt x="6" y="30"/>
                    </a:lnTo>
                    <a:lnTo>
                      <a:pt x="14" y="35"/>
                    </a:lnTo>
                    <a:lnTo>
                      <a:pt x="24" y="41"/>
                    </a:lnTo>
                    <a:lnTo>
                      <a:pt x="34" y="47"/>
                    </a:lnTo>
                    <a:lnTo>
                      <a:pt x="45" y="52"/>
                    </a:lnTo>
                    <a:lnTo>
                      <a:pt x="55" y="57"/>
                    </a:lnTo>
                    <a:lnTo>
                      <a:pt x="65" y="60"/>
                    </a:lnTo>
                    <a:lnTo>
                      <a:pt x="73" y="63"/>
                    </a:lnTo>
                    <a:lnTo>
                      <a:pt x="76" y="55"/>
                    </a:lnTo>
                    <a:lnTo>
                      <a:pt x="79" y="48"/>
                    </a:lnTo>
                    <a:lnTo>
                      <a:pt x="81" y="40"/>
                    </a:lnTo>
                    <a:lnTo>
                      <a:pt x="82" y="33"/>
                    </a:lnTo>
                    <a:lnTo>
                      <a:pt x="82" y="25"/>
                    </a:lnTo>
                    <a:lnTo>
                      <a:pt x="82" y="18"/>
                    </a:lnTo>
                    <a:lnTo>
                      <a:pt x="81" y="10"/>
                    </a:lnTo>
                    <a:lnTo>
                      <a:pt x="78" y="2"/>
                    </a:lnTo>
                    <a:lnTo>
                      <a:pt x="73" y="1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8" y="0"/>
                    </a:lnTo>
                    <a:lnTo>
                      <a:pt x="48" y="2"/>
                    </a:lnTo>
                    <a:lnTo>
                      <a:pt x="38" y="6"/>
                    </a:lnTo>
                    <a:lnTo>
                      <a:pt x="19" y="15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" name="Freeform 151"/>
              <p:cNvSpPr>
                <a:spLocks/>
              </p:cNvSpPr>
              <p:nvPr userDrawn="1"/>
            </p:nvSpPr>
            <p:spPr bwMode="auto">
              <a:xfrm>
                <a:off x="-2133601" y="3355975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17" y="37"/>
                  </a:cxn>
                  <a:cxn ang="0">
                    <a:pos x="36" y="48"/>
                  </a:cxn>
                  <a:cxn ang="0">
                    <a:pos x="46" y="52"/>
                  </a:cxn>
                  <a:cxn ang="0">
                    <a:pos x="56" y="57"/>
                  </a:cxn>
                  <a:cxn ang="0">
                    <a:pos x="65" y="60"/>
                  </a:cxn>
                  <a:cxn ang="0">
                    <a:pos x="75" y="63"/>
                  </a:cxn>
                  <a:cxn ang="0">
                    <a:pos x="79" y="46"/>
                  </a:cxn>
                  <a:cxn ang="0">
                    <a:pos x="82" y="32"/>
                  </a:cxn>
                  <a:cxn ang="0">
                    <a:pos x="82" y="26"/>
                  </a:cxn>
                  <a:cxn ang="0">
                    <a:pos x="82" y="18"/>
                  </a:cxn>
                  <a:cxn ang="0">
                    <a:pos x="80" y="10"/>
                  </a:cxn>
                  <a:cxn ang="0">
                    <a:pos x="78" y="1"/>
                  </a:cxn>
                  <a:cxn ang="0">
                    <a:pos x="69" y="0"/>
                  </a:cxn>
                  <a:cxn ang="0">
                    <a:pos x="59" y="1"/>
                  </a:cxn>
                  <a:cxn ang="0">
                    <a:pos x="47" y="4"/>
                  </a:cxn>
                  <a:cxn ang="0">
                    <a:pos x="36" y="7"/>
                  </a:cxn>
                  <a:cxn ang="0">
                    <a:pos x="26" y="10"/>
                  </a:cxn>
                  <a:cxn ang="0">
                    <a:pos x="16" y="16"/>
                  </a:cxn>
                  <a:cxn ang="0">
                    <a:pos x="6" y="21"/>
                  </a:cxn>
                  <a:cxn ang="0">
                    <a:pos x="0" y="26"/>
                  </a:cxn>
                </a:cxnLst>
                <a:rect l="0" t="0" r="r" b="b"/>
                <a:pathLst>
                  <a:path w="82" h="63">
                    <a:moveTo>
                      <a:pt x="0" y="26"/>
                    </a:moveTo>
                    <a:lnTo>
                      <a:pt x="17" y="37"/>
                    </a:lnTo>
                    <a:lnTo>
                      <a:pt x="36" y="48"/>
                    </a:lnTo>
                    <a:lnTo>
                      <a:pt x="46" y="52"/>
                    </a:lnTo>
                    <a:lnTo>
                      <a:pt x="56" y="57"/>
                    </a:lnTo>
                    <a:lnTo>
                      <a:pt x="65" y="60"/>
                    </a:lnTo>
                    <a:lnTo>
                      <a:pt x="75" y="63"/>
                    </a:lnTo>
                    <a:lnTo>
                      <a:pt x="79" y="46"/>
                    </a:lnTo>
                    <a:lnTo>
                      <a:pt x="82" y="32"/>
                    </a:lnTo>
                    <a:lnTo>
                      <a:pt x="82" y="26"/>
                    </a:lnTo>
                    <a:lnTo>
                      <a:pt x="82" y="18"/>
                    </a:lnTo>
                    <a:lnTo>
                      <a:pt x="80" y="10"/>
                    </a:lnTo>
                    <a:lnTo>
                      <a:pt x="78" y="1"/>
                    </a:lnTo>
                    <a:lnTo>
                      <a:pt x="69" y="0"/>
                    </a:lnTo>
                    <a:lnTo>
                      <a:pt x="59" y="1"/>
                    </a:lnTo>
                    <a:lnTo>
                      <a:pt x="47" y="4"/>
                    </a:lnTo>
                    <a:lnTo>
                      <a:pt x="36" y="7"/>
                    </a:lnTo>
                    <a:lnTo>
                      <a:pt x="26" y="10"/>
                    </a:lnTo>
                    <a:lnTo>
                      <a:pt x="16" y="16"/>
                    </a:lnTo>
                    <a:lnTo>
                      <a:pt x="6" y="21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" name="Freeform 152"/>
              <p:cNvSpPr>
                <a:spLocks/>
              </p:cNvSpPr>
              <p:nvPr userDrawn="1"/>
            </p:nvSpPr>
            <p:spPr bwMode="auto">
              <a:xfrm>
                <a:off x="-2122488" y="3311525"/>
                <a:ext cx="15875" cy="11113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17" y="36"/>
                  </a:cxn>
                  <a:cxn ang="0">
                    <a:pos x="36" y="48"/>
                  </a:cxn>
                  <a:cxn ang="0">
                    <a:pos x="46" y="52"/>
                  </a:cxn>
                  <a:cxn ang="0">
                    <a:pos x="56" y="57"/>
                  </a:cxn>
                  <a:cxn ang="0">
                    <a:pos x="65" y="59"/>
                  </a:cxn>
                  <a:cxn ang="0">
                    <a:pos x="73" y="61"/>
                  </a:cxn>
                  <a:cxn ang="0">
                    <a:pos x="79" y="45"/>
                  </a:cxn>
                  <a:cxn ang="0">
                    <a:pos x="82" y="30"/>
                  </a:cxn>
                  <a:cxn ang="0">
                    <a:pos x="82" y="23"/>
                  </a:cxn>
                  <a:cxn ang="0">
                    <a:pos x="81" y="16"/>
                  </a:cxn>
                  <a:cxn ang="0">
                    <a:pos x="79" y="9"/>
                  </a:cxn>
                  <a:cxn ang="0">
                    <a:pos x="76" y="2"/>
                  </a:cxn>
                  <a:cxn ang="0">
                    <a:pos x="68" y="0"/>
                  </a:cxn>
                  <a:cxn ang="0">
                    <a:pos x="57" y="1"/>
                  </a:cxn>
                  <a:cxn ang="0">
                    <a:pos x="47" y="2"/>
                  </a:cxn>
                  <a:cxn ang="0">
                    <a:pos x="36" y="6"/>
                  </a:cxn>
                  <a:cxn ang="0">
                    <a:pos x="24" y="10"/>
                  </a:cxn>
                  <a:cxn ang="0">
                    <a:pos x="15" y="15"/>
                  </a:cxn>
                  <a:cxn ang="0">
                    <a:pos x="6" y="20"/>
                  </a:cxn>
                  <a:cxn ang="0">
                    <a:pos x="0" y="26"/>
                  </a:cxn>
                </a:cxnLst>
                <a:rect l="0" t="0" r="r" b="b"/>
                <a:pathLst>
                  <a:path w="82" h="61">
                    <a:moveTo>
                      <a:pt x="0" y="26"/>
                    </a:moveTo>
                    <a:lnTo>
                      <a:pt x="17" y="36"/>
                    </a:lnTo>
                    <a:lnTo>
                      <a:pt x="36" y="48"/>
                    </a:lnTo>
                    <a:lnTo>
                      <a:pt x="46" y="52"/>
                    </a:lnTo>
                    <a:lnTo>
                      <a:pt x="56" y="57"/>
                    </a:lnTo>
                    <a:lnTo>
                      <a:pt x="65" y="59"/>
                    </a:lnTo>
                    <a:lnTo>
                      <a:pt x="73" y="61"/>
                    </a:lnTo>
                    <a:lnTo>
                      <a:pt x="79" y="45"/>
                    </a:lnTo>
                    <a:lnTo>
                      <a:pt x="82" y="30"/>
                    </a:lnTo>
                    <a:lnTo>
                      <a:pt x="82" y="23"/>
                    </a:lnTo>
                    <a:lnTo>
                      <a:pt x="81" y="16"/>
                    </a:lnTo>
                    <a:lnTo>
                      <a:pt x="79" y="9"/>
                    </a:lnTo>
                    <a:lnTo>
                      <a:pt x="76" y="2"/>
                    </a:lnTo>
                    <a:lnTo>
                      <a:pt x="68" y="0"/>
                    </a:lnTo>
                    <a:lnTo>
                      <a:pt x="57" y="1"/>
                    </a:lnTo>
                    <a:lnTo>
                      <a:pt x="47" y="2"/>
                    </a:lnTo>
                    <a:lnTo>
                      <a:pt x="36" y="6"/>
                    </a:lnTo>
                    <a:lnTo>
                      <a:pt x="24" y="10"/>
                    </a:lnTo>
                    <a:lnTo>
                      <a:pt x="15" y="15"/>
                    </a:lnTo>
                    <a:lnTo>
                      <a:pt x="6" y="2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" name="Freeform 153"/>
              <p:cNvSpPr>
                <a:spLocks/>
              </p:cNvSpPr>
              <p:nvPr userDrawn="1"/>
            </p:nvSpPr>
            <p:spPr bwMode="auto">
              <a:xfrm>
                <a:off x="-2159001" y="3344863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15" y="36"/>
                  </a:cxn>
                  <a:cxn ang="0">
                    <a:pos x="34" y="47"/>
                  </a:cxn>
                  <a:cxn ang="0">
                    <a:pos x="43" y="52"/>
                  </a:cxn>
                  <a:cxn ang="0">
                    <a:pos x="53" y="56"/>
                  </a:cxn>
                  <a:cxn ang="0">
                    <a:pos x="62" y="59"/>
                  </a:cxn>
                  <a:cxn ang="0">
                    <a:pos x="70" y="61"/>
                  </a:cxn>
                  <a:cxn ang="0">
                    <a:pos x="74" y="54"/>
                  </a:cxn>
                  <a:cxn ang="0">
                    <a:pos x="77" y="47"/>
                  </a:cxn>
                  <a:cxn ang="0">
                    <a:pos x="79" y="41"/>
                  </a:cxn>
                  <a:cxn ang="0">
                    <a:pos x="80" y="33"/>
                  </a:cxn>
                  <a:cxn ang="0">
                    <a:pos x="82" y="25"/>
                  </a:cxn>
                  <a:cxn ang="0">
                    <a:pos x="80" y="17"/>
                  </a:cxn>
                  <a:cxn ang="0">
                    <a:pos x="78" y="9"/>
                  </a:cxn>
                  <a:cxn ang="0">
                    <a:pos x="75" y="1"/>
                  </a:cxn>
                  <a:cxn ang="0">
                    <a:pos x="66" y="0"/>
                  </a:cxn>
                  <a:cxn ang="0">
                    <a:pos x="57" y="1"/>
                  </a:cxn>
                  <a:cxn ang="0">
                    <a:pos x="45" y="2"/>
                  </a:cxn>
                  <a:cxn ang="0">
                    <a:pos x="35" y="5"/>
                  </a:cxn>
                  <a:cxn ang="0">
                    <a:pos x="25" y="10"/>
                  </a:cxn>
                  <a:cxn ang="0">
                    <a:pos x="16" y="16"/>
                  </a:cxn>
                  <a:cxn ang="0">
                    <a:pos x="7" y="20"/>
                  </a:cxn>
                  <a:cxn ang="0">
                    <a:pos x="0" y="26"/>
                  </a:cxn>
                </a:cxnLst>
                <a:rect l="0" t="0" r="r" b="b"/>
                <a:pathLst>
                  <a:path w="82" h="61">
                    <a:moveTo>
                      <a:pt x="0" y="26"/>
                    </a:moveTo>
                    <a:lnTo>
                      <a:pt x="15" y="36"/>
                    </a:lnTo>
                    <a:lnTo>
                      <a:pt x="34" y="47"/>
                    </a:lnTo>
                    <a:lnTo>
                      <a:pt x="43" y="52"/>
                    </a:lnTo>
                    <a:lnTo>
                      <a:pt x="53" y="56"/>
                    </a:lnTo>
                    <a:lnTo>
                      <a:pt x="62" y="59"/>
                    </a:lnTo>
                    <a:lnTo>
                      <a:pt x="70" y="61"/>
                    </a:lnTo>
                    <a:lnTo>
                      <a:pt x="74" y="54"/>
                    </a:lnTo>
                    <a:lnTo>
                      <a:pt x="77" y="47"/>
                    </a:lnTo>
                    <a:lnTo>
                      <a:pt x="79" y="41"/>
                    </a:lnTo>
                    <a:lnTo>
                      <a:pt x="80" y="33"/>
                    </a:lnTo>
                    <a:lnTo>
                      <a:pt x="82" y="25"/>
                    </a:lnTo>
                    <a:lnTo>
                      <a:pt x="80" y="17"/>
                    </a:lnTo>
                    <a:lnTo>
                      <a:pt x="78" y="9"/>
                    </a:lnTo>
                    <a:lnTo>
                      <a:pt x="75" y="1"/>
                    </a:lnTo>
                    <a:lnTo>
                      <a:pt x="66" y="0"/>
                    </a:lnTo>
                    <a:lnTo>
                      <a:pt x="57" y="1"/>
                    </a:lnTo>
                    <a:lnTo>
                      <a:pt x="45" y="2"/>
                    </a:lnTo>
                    <a:lnTo>
                      <a:pt x="35" y="5"/>
                    </a:lnTo>
                    <a:lnTo>
                      <a:pt x="25" y="10"/>
                    </a:lnTo>
                    <a:lnTo>
                      <a:pt x="16" y="16"/>
                    </a:lnTo>
                    <a:lnTo>
                      <a:pt x="7" y="2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" name="Freeform 154"/>
              <p:cNvSpPr>
                <a:spLocks/>
              </p:cNvSpPr>
              <p:nvPr userDrawn="1"/>
            </p:nvSpPr>
            <p:spPr bwMode="auto">
              <a:xfrm>
                <a:off x="-2112963" y="3224213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5" y="29"/>
                  </a:cxn>
                  <a:cxn ang="0">
                    <a:pos x="12" y="34"/>
                  </a:cxn>
                  <a:cxn ang="0">
                    <a:pos x="21" y="41"/>
                  </a:cxn>
                  <a:cxn ang="0">
                    <a:pos x="32" y="48"/>
                  </a:cxn>
                  <a:cxn ang="0">
                    <a:pos x="43" y="54"/>
                  </a:cxn>
                  <a:cxn ang="0">
                    <a:pos x="53" y="57"/>
                  </a:cxn>
                  <a:cxn ang="0">
                    <a:pos x="63" y="60"/>
                  </a:cxn>
                  <a:cxn ang="0">
                    <a:pos x="72" y="62"/>
                  </a:cxn>
                  <a:cxn ang="0">
                    <a:pos x="78" y="46"/>
                  </a:cxn>
                  <a:cxn ang="0">
                    <a:pos x="80" y="31"/>
                  </a:cxn>
                  <a:cxn ang="0">
                    <a:pos x="81" y="24"/>
                  </a:cxn>
                  <a:cxn ang="0">
                    <a:pos x="80" y="17"/>
                  </a:cxn>
                  <a:cxn ang="0">
                    <a:pos x="78" y="9"/>
                  </a:cxn>
                  <a:cxn ang="0">
                    <a:pos x="75" y="3"/>
                  </a:cxn>
                  <a:cxn ang="0">
                    <a:pos x="66" y="0"/>
                  </a:cxn>
                  <a:cxn ang="0">
                    <a:pos x="57" y="1"/>
                  </a:cxn>
                  <a:cxn ang="0">
                    <a:pos x="46" y="4"/>
                  </a:cxn>
                  <a:cxn ang="0">
                    <a:pos x="37" y="6"/>
                  </a:cxn>
                  <a:cxn ang="0">
                    <a:pos x="18" y="14"/>
                  </a:cxn>
                  <a:cxn ang="0">
                    <a:pos x="0" y="22"/>
                  </a:cxn>
                </a:cxnLst>
                <a:rect l="0" t="0" r="r" b="b"/>
                <a:pathLst>
                  <a:path w="81" h="62">
                    <a:moveTo>
                      <a:pt x="0" y="22"/>
                    </a:moveTo>
                    <a:lnTo>
                      <a:pt x="5" y="29"/>
                    </a:lnTo>
                    <a:lnTo>
                      <a:pt x="12" y="34"/>
                    </a:lnTo>
                    <a:lnTo>
                      <a:pt x="21" y="41"/>
                    </a:lnTo>
                    <a:lnTo>
                      <a:pt x="32" y="48"/>
                    </a:lnTo>
                    <a:lnTo>
                      <a:pt x="43" y="54"/>
                    </a:lnTo>
                    <a:lnTo>
                      <a:pt x="53" y="57"/>
                    </a:lnTo>
                    <a:lnTo>
                      <a:pt x="63" y="60"/>
                    </a:lnTo>
                    <a:lnTo>
                      <a:pt x="72" y="62"/>
                    </a:lnTo>
                    <a:lnTo>
                      <a:pt x="78" y="46"/>
                    </a:lnTo>
                    <a:lnTo>
                      <a:pt x="80" y="31"/>
                    </a:lnTo>
                    <a:lnTo>
                      <a:pt x="81" y="24"/>
                    </a:lnTo>
                    <a:lnTo>
                      <a:pt x="80" y="17"/>
                    </a:lnTo>
                    <a:lnTo>
                      <a:pt x="78" y="9"/>
                    </a:lnTo>
                    <a:lnTo>
                      <a:pt x="75" y="3"/>
                    </a:lnTo>
                    <a:lnTo>
                      <a:pt x="66" y="0"/>
                    </a:lnTo>
                    <a:lnTo>
                      <a:pt x="57" y="1"/>
                    </a:lnTo>
                    <a:lnTo>
                      <a:pt x="46" y="4"/>
                    </a:lnTo>
                    <a:lnTo>
                      <a:pt x="37" y="6"/>
                    </a:lnTo>
                    <a:lnTo>
                      <a:pt x="18" y="1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" name="Freeform 155"/>
              <p:cNvSpPr>
                <a:spLocks/>
              </p:cNvSpPr>
              <p:nvPr userDrawn="1"/>
            </p:nvSpPr>
            <p:spPr bwMode="auto">
              <a:xfrm>
                <a:off x="-2090738" y="3217863"/>
                <a:ext cx="15875" cy="11113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6" y="38"/>
                  </a:cxn>
                  <a:cxn ang="0">
                    <a:pos x="35" y="48"/>
                  </a:cxn>
                  <a:cxn ang="0">
                    <a:pos x="44" y="53"/>
                  </a:cxn>
                  <a:cxn ang="0">
                    <a:pos x="54" y="56"/>
                  </a:cxn>
                  <a:cxn ang="0">
                    <a:pos x="63" y="60"/>
                  </a:cxn>
                  <a:cxn ang="0">
                    <a:pos x="71" y="61"/>
                  </a:cxn>
                  <a:cxn ang="0">
                    <a:pos x="77" y="45"/>
                  </a:cxn>
                  <a:cxn ang="0">
                    <a:pos x="79" y="31"/>
                  </a:cxn>
                  <a:cxn ang="0">
                    <a:pos x="79" y="25"/>
                  </a:cxn>
                  <a:cxn ang="0">
                    <a:pos x="79" y="18"/>
                  </a:cxn>
                  <a:cxn ang="0">
                    <a:pos x="78" y="10"/>
                  </a:cxn>
                  <a:cxn ang="0">
                    <a:pos x="76" y="1"/>
                  </a:cxn>
                  <a:cxn ang="0">
                    <a:pos x="65" y="0"/>
                  </a:cxn>
                  <a:cxn ang="0">
                    <a:pos x="55" y="1"/>
                  </a:cxn>
                  <a:cxn ang="0">
                    <a:pos x="44" y="2"/>
                  </a:cxn>
                  <a:cxn ang="0">
                    <a:pos x="33" y="5"/>
                  </a:cxn>
                  <a:cxn ang="0">
                    <a:pos x="22" y="10"/>
                  </a:cxn>
                  <a:cxn ang="0">
                    <a:pos x="12" y="16"/>
                  </a:cxn>
                  <a:cxn ang="0">
                    <a:pos x="5" y="21"/>
                  </a:cxn>
                  <a:cxn ang="0">
                    <a:pos x="0" y="29"/>
                  </a:cxn>
                </a:cxnLst>
                <a:rect l="0" t="0" r="r" b="b"/>
                <a:pathLst>
                  <a:path w="79" h="61">
                    <a:moveTo>
                      <a:pt x="0" y="29"/>
                    </a:moveTo>
                    <a:lnTo>
                      <a:pt x="16" y="38"/>
                    </a:lnTo>
                    <a:lnTo>
                      <a:pt x="35" y="48"/>
                    </a:lnTo>
                    <a:lnTo>
                      <a:pt x="44" y="53"/>
                    </a:lnTo>
                    <a:lnTo>
                      <a:pt x="54" y="56"/>
                    </a:lnTo>
                    <a:lnTo>
                      <a:pt x="63" y="60"/>
                    </a:lnTo>
                    <a:lnTo>
                      <a:pt x="71" y="61"/>
                    </a:lnTo>
                    <a:lnTo>
                      <a:pt x="77" y="45"/>
                    </a:lnTo>
                    <a:lnTo>
                      <a:pt x="79" y="31"/>
                    </a:lnTo>
                    <a:lnTo>
                      <a:pt x="79" y="25"/>
                    </a:lnTo>
                    <a:lnTo>
                      <a:pt x="79" y="18"/>
                    </a:lnTo>
                    <a:lnTo>
                      <a:pt x="78" y="10"/>
                    </a:lnTo>
                    <a:lnTo>
                      <a:pt x="76" y="1"/>
                    </a:lnTo>
                    <a:lnTo>
                      <a:pt x="65" y="0"/>
                    </a:lnTo>
                    <a:lnTo>
                      <a:pt x="55" y="1"/>
                    </a:lnTo>
                    <a:lnTo>
                      <a:pt x="44" y="2"/>
                    </a:lnTo>
                    <a:lnTo>
                      <a:pt x="33" y="5"/>
                    </a:lnTo>
                    <a:lnTo>
                      <a:pt x="22" y="10"/>
                    </a:lnTo>
                    <a:lnTo>
                      <a:pt x="12" y="16"/>
                    </a:lnTo>
                    <a:lnTo>
                      <a:pt x="5" y="21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" name="Freeform 156"/>
              <p:cNvSpPr>
                <a:spLocks/>
              </p:cNvSpPr>
              <p:nvPr userDrawn="1"/>
            </p:nvSpPr>
            <p:spPr bwMode="auto">
              <a:xfrm>
                <a:off x="-2032001" y="3290888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6" y="29"/>
                  </a:cxn>
                  <a:cxn ang="0">
                    <a:pos x="14" y="35"/>
                  </a:cxn>
                  <a:cxn ang="0">
                    <a:pos x="25" y="41"/>
                  </a:cxn>
                  <a:cxn ang="0">
                    <a:pos x="35" y="46"/>
                  </a:cxn>
                  <a:cxn ang="0">
                    <a:pos x="45" y="52"/>
                  </a:cxn>
                  <a:cxn ang="0">
                    <a:pos x="55" y="56"/>
                  </a:cxn>
                  <a:cxn ang="0">
                    <a:pos x="64" y="60"/>
                  </a:cxn>
                  <a:cxn ang="0">
                    <a:pos x="72" y="62"/>
                  </a:cxn>
                  <a:cxn ang="0">
                    <a:pos x="76" y="55"/>
                  </a:cxn>
                  <a:cxn ang="0">
                    <a:pos x="79" y="47"/>
                  </a:cxn>
                  <a:cxn ang="0">
                    <a:pos x="80" y="41"/>
                  </a:cxn>
                  <a:cxn ang="0">
                    <a:pos x="82" y="33"/>
                  </a:cxn>
                  <a:cxn ang="0">
                    <a:pos x="82" y="26"/>
                  </a:cxn>
                  <a:cxn ang="0">
                    <a:pos x="82" y="18"/>
                  </a:cxn>
                  <a:cxn ang="0">
                    <a:pos x="80" y="10"/>
                  </a:cxn>
                  <a:cxn ang="0">
                    <a:pos x="78" y="3"/>
                  </a:cxn>
                  <a:cxn ang="0">
                    <a:pos x="73" y="1"/>
                  </a:cxn>
                  <a:cxn ang="0">
                    <a:pos x="69" y="1"/>
                  </a:cxn>
                  <a:cxn ang="0">
                    <a:pos x="64" y="0"/>
                  </a:cxn>
                  <a:cxn ang="0">
                    <a:pos x="60" y="0"/>
                  </a:cxn>
                  <a:cxn ang="0">
                    <a:pos x="50" y="2"/>
                  </a:cxn>
                  <a:cxn ang="0">
                    <a:pos x="39" y="5"/>
                  </a:cxn>
                  <a:cxn ang="0">
                    <a:pos x="19" y="14"/>
                  </a:cxn>
                  <a:cxn ang="0">
                    <a:pos x="0" y="24"/>
                  </a:cxn>
                </a:cxnLst>
                <a:rect l="0" t="0" r="r" b="b"/>
                <a:pathLst>
                  <a:path w="82" h="62">
                    <a:moveTo>
                      <a:pt x="0" y="24"/>
                    </a:moveTo>
                    <a:lnTo>
                      <a:pt x="6" y="29"/>
                    </a:lnTo>
                    <a:lnTo>
                      <a:pt x="14" y="35"/>
                    </a:lnTo>
                    <a:lnTo>
                      <a:pt x="25" y="41"/>
                    </a:lnTo>
                    <a:lnTo>
                      <a:pt x="35" y="46"/>
                    </a:lnTo>
                    <a:lnTo>
                      <a:pt x="45" y="52"/>
                    </a:lnTo>
                    <a:lnTo>
                      <a:pt x="55" y="56"/>
                    </a:lnTo>
                    <a:lnTo>
                      <a:pt x="64" y="60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41"/>
                    </a:lnTo>
                    <a:lnTo>
                      <a:pt x="82" y="33"/>
                    </a:lnTo>
                    <a:lnTo>
                      <a:pt x="82" y="26"/>
                    </a:lnTo>
                    <a:lnTo>
                      <a:pt x="82" y="18"/>
                    </a:lnTo>
                    <a:lnTo>
                      <a:pt x="80" y="10"/>
                    </a:lnTo>
                    <a:lnTo>
                      <a:pt x="78" y="3"/>
                    </a:lnTo>
                    <a:lnTo>
                      <a:pt x="73" y="1"/>
                    </a:lnTo>
                    <a:lnTo>
                      <a:pt x="69" y="1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0" y="2"/>
                    </a:lnTo>
                    <a:lnTo>
                      <a:pt x="39" y="5"/>
                    </a:lnTo>
                    <a:lnTo>
                      <a:pt x="19" y="1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" name="Freeform 157"/>
              <p:cNvSpPr>
                <a:spLocks/>
              </p:cNvSpPr>
              <p:nvPr userDrawn="1"/>
            </p:nvSpPr>
            <p:spPr bwMode="auto">
              <a:xfrm>
                <a:off x="-2162176" y="3298825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6" y="28"/>
                  </a:cxn>
                  <a:cxn ang="0">
                    <a:pos x="15" y="35"/>
                  </a:cxn>
                  <a:cxn ang="0">
                    <a:pos x="24" y="41"/>
                  </a:cxn>
                  <a:cxn ang="0">
                    <a:pos x="34" y="46"/>
                  </a:cxn>
                  <a:cxn ang="0">
                    <a:pos x="46" y="52"/>
                  </a:cxn>
                  <a:cxn ang="0">
                    <a:pos x="56" y="57"/>
                  </a:cxn>
                  <a:cxn ang="0">
                    <a:pos x="65" y="60"/>
                  </a:cxn>
                  <a:cxn ang="0">
                    <a:pos x="73" y="62"/>
                  </a:cxn>
                  <a:cxn ang="0">
                    <a:pos x="76" y="55"/>
                  </a:cxn>
                  <a:cxn ang="0">
                    <a:pos x="79" y="49"/>
                  </a:cxn>
                  <a:cxn ang="0">
                    <a:pos x="81" y="41"/>
                  </a:cxn>
                  <a:cxn ang="0">
                    <a:pos x="82" y="34"/>
                  </a:cxn>
                  <a:cxn ang="0">
                    <a:pos x="83" y="27"/>
                  </a:cxn>
                  <a:cxn ang="0">
                    <a:pos x="82" y="19"/>
                  </a:cxn>
                  <a:cxn ang="0">
                    <a:pos x="82" y="12"/>
                  </a:cxn>
                  <a:cxn ang="0">
                    <a:pos x="80" y="4"/>
                  </a:cxn>
                  <a:cxn ang="0">
                    <a:pos x="75" y="2"/>
                  </a:cxn>
                  <a:cxn ang="0">
                    <a:pos x="71" y="1"/>
                  </a:cxn>
                  <a:cxn ang="0">
                    <a:pos x="66" y="0"/>
                  </a:cxn>
                  <a:cxn ang="0">
                    <a:pos x="60" y="0"/>
                  </a:cxn>
                  <a:cxn ang="0">
                    <a:pos x="50" y="2"/>
                  </a:cxn>
                  <a:cxn ang="0">
                    <a:pos x="40" y="4"/>
                  </a:cxn>
                  <a:cxn ang="0">
                    <a:pos x="20" y="13"/>
                  </a:cxn>
                  <a:cxn ang="0">
                    <a:pos x="0" y="23"/>
                  </a:cxn>
                </a:cxnLst>
                <a:rect l="0" t="0" r="r" b="b"/>
                <a:pathLst>
                  <a:path w="83" h="62">
                    <a:moveTo>
                      <a:pt x="0" y="23"/>
                    </a:moveTo>
                    <a:lnTo>
                      <a:pt x="6" y="28"/>
                    </a:lnTo>
                    <a:lnTo>
                      <a:pt x="15" y="35"/>
                    </a:lnTo>
                    <a:lnTo>
                      <a:pt x="24" y="41"/>
                    </a:lnTo>
                    <a:lnTo>
                      <a:pt x="34" y="46"/>
                    </a:lnTo>
                    <a:lnTo>
                      <a:pt x="46" y="52"/>
                    </a:lnTo>
                    <a:lnTo>
                      <a:pt x="56" y="57"/>
                    </a:lnTo>
                    <a:lnTo>
                      <a:pt x="65" y="60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9"/>
                    </a:lnTo>
                    <a:lnTo>
                      <a:pt x="81" y="41"/>
                    </a:lnTo>
                    <a:lnTo>
                      <a:pt x="82" y="34"/>
                    </a:lnTo>
                    <a:lnTo>
                      <a:pt x="83" y="27"/>
                    </a:lnTo>
                    <a:lnTo>
                      <a:pt x="82" y="19"/>
                    </a:lnTo>
                    <a:lnTo>
                      <a:pt x="82" y="12"/>
                    </a:lnTo>
                    <a:lnTo>
                      <a:pt x="80" y="4"/>
                    </a:lnTo>
                    <a:lnTo>
                      <a:pt x="75" y="2"/>
                    </a:lnTo>
                    <a:lnTo>
                      <a:pt x="71" y="1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50" y="2"/>
                    </a:lnTo>
                    <a:lnTo>
                      <a:pt x="40" y="4"/>
                    </a:lnTo>
                    <a:lnTo>
                      <a:pt x="20" y="13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" name="Freeform 158"/>
              <p:cNvSpPr>
                <a:spLocks/>
              </p:cNvSpPr>
              <p:nvPr userDrawn="1"/>
            </p:nvSpPr>
            <p:spPr bwMode="auto">
              <a:xfrm>
                <a:off x="-2036763" y="3314700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7" y="37"/>
                  </a:cxn>
                  <a:cxn ang="0">
                    <a:pos x="35" y="47"/>
                  </a:cxn>
                  <a:cxn ang="0">
                    <a:pos x="44" y="51"/>
                  </a:cxn>
                  <a:cxn ang="0">
                    <a:pos x="53" y="56"/>
                  </a:cxn>
                  <a:cxn ang="0">
                    <a:pos x="62" y="59"/>
                  </a:cxn>
                  <a:cxn ang="0">
                    <a:pos x="71" y="60"/>
                  </a:cxn>
                  <a:cxn ang="0">
                    <a:pos x="75" y="54"/>
                  </a:cxn>
                  <a:cxn ang="0">
                    <a:pos x="78" y="47"/>
                  </a:cxn>
                  <a:cxn ang="0">
                    <a:pos x="80" y="40"/>
                  </a:cxn>
                  <a:cxn ang="0">
                    <a:pos x="81" y="33"/>
                  </a:cxn>
                  <a:cxn ang="0">
                    <a:pos x="81" y="25"/>
                  </a:cxn>
                  <a:cxn ang="0">
                    <a:pos x="81" y="17"/>
                  </a:cxn>
                  <a:cxn ang="0">
                    <a:pos x="80" y="10"/>
                  </a:cxn>
                  <a:cxn ang="0">
                    <a:pos x="77" y="3"/>
                  </a:cxn>
                  <a:cxn ang="0">
                    <a:pos x="72" y="1"/>
                  </a:cxn>
                  <a:cxn ang="0">
                    <a:pos x="68" y="0"/>
                  </a:cxn>
                  <a:cxn ang="0">
                    <a:pos x="63" y="0"/>
                  </a:cxn>
                  <a:cxn ang="0">
                    <a:pos x="58" y="0"/>
                  </a:cxn>
                  <a:cxn ang="0">
                    <a:pos x="46" y="3"/>
                  </a:cxn>
                  <a:cxn ang="0">
                    <a:pos x="35" y="6"/>
                  </a:cxn>
                  <a:cxn ang="0">
                    <a:pos x="25" y="10"/>
                  </a:cxn>
                  <a:cxn ang="0">
                    <a:pos x="15" y="15"/>
                  </a:cxn>
                  <a:cxn ang="0">
                    <a:pos x="5" y="22"/>
                  </a:cxn>
                  <a:cxn ang="0">
                    <a:pos x="0" y="28"/>
                  </a:cxn>
                </a:cxnLst>
                <a:rect l="0" t="0" r="r" b="b"/>
                <a:pathLst>
                  <a:path w="81" h="60">
                    <a:moveTo>
                      <a:pt x="0" y="28"/>
                    </a:moveTo>
                    <a:lnTo>
                      <a:pt x="17" y="37"/>
                    </a:lnTo>
                    <a:lnTo>
                      <a:pt x="35" y="47"/>
                    </a:lnTo>
                    <a:lnTo>
                      <a:pt x="44" y="51"/>
                    </a:lnTo>
                    <a:lnTo>
                      <a:pt x="53" y="56"/>
                    </a:lnTo>
                    <a:lnTo>
                      <a:pt x="62" y="59"/>
                    </a:lnTo>
                    <a:lnTo>
                      <a:pt x="71" y="60"/>
                    </a:lnTo>
                    <a:lnTo>
                      <a:pt x="75" y="54"/>
                    </a:lnTo>
                    <a:lnTo>
                      <a:pt x="78" y="47"/>
                    </a:lnTo>
                    <a:lnTo>
                      <a:pt x="80" y="40"/>
                    </a:lnTo>
                    <a:lnTo>
                      <a:pt x="81" y="33"/>
                    </a:lnTo>
                    <a:lnTo>
                      <a:pt x="81" y="25"/>
                    </a:lnTo>
                    <a:lnTo>
                      <a:pt x="81" y="17"/>
                    </a:lnTo>
                    <a:lnTo>
                      <a:pt x="80" y="10"/>
                    </a:lnTo>
                    <a:lnTo>
                      <a:pt x="77" y="3"/>
                    </a:lnTo>
                    <a:lnTo>
                      <a:pt x="72" y="1"/>
                    </a:lnTo>
                    <a:lnTo>
                      <a:pt x="68" y="0"/>
                    </a:lnTo>
                    <a:lnTo>
                      <a:pt x="63" y="0"/>
                    </a:lnTo>
                    <a:lnTo>
                      <a:pt x="58" y="0"/>
                    </a:lnTo>
                    <a:lnTo>
                      <a:pt x="46" y="3"/>
                    </a:lnTo>
                    <a:lnTo>
                      <a:pt x="35" y="6"/>
                    </a:lnTo>
                    <a:lnTo>
                      <a:pt x="25" y="10"/>
                    </a:lnTo>
                    <a:lnTo>
                      <a:pt x="15" y="15"/>
                    </a:lnTo>
                    <a:lnTo>
                      <a:pt x="5" y="22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" name="Freeform 159"/>
              <p:cNvSpPr>
                <a:spLocks/>
              </p:cNvSpPr>
              <p:nvPr userDrawn="1"/>
            </p:nvSpPr>
            <p:spPr bwMode="auto">
              <a:xfrm>
                <a:off x="-2135188" y="3292475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6" y="28"/>
                  </a:cxn>
                  <a:cxn ang="0">
                    <a:pos x="13" y="35"/>
                  </a:cxn>
                  <a:cxn ang="0">
                    <a:pos x="23" y="41"/>
                  </a:cxn>
                  <a:cxn ang="0">
                    <a:pos x="33" y="46"/>
                  </a:cxn>
                  <a:cxn ang="0">
                    <a:pos x="44" y="52"/>
                  </a:cxn>
                  <a:cxn ang="0">
                    <a:pos x="54" y="57"/>
                  </a:cxn>
                  <a:cxn ang="0">
                    <a:pos x="64" y="60"/>
                  </a:cxn>
                  <a:cxn ang="0">
                    <a:pos x="72" y="62"/>
                  </a:cxn>
                  <a:cxn ang="0">
                    <a:pos x="75" y="55"/>
                  </a:cxn>
                  <a:cxn ang="0">
                    <a:pos x="78" y="49"/>
                  </a:cxn>
                  <a:cxn ang="0">
                    <a:pos x="80" y="41"/>
                  </a:cxn>
                  <a:cxn ang="0">
                    <a:pos x="81" y="34"/>
                  </a:cxn>
                  <a:cxn ang="0">
                    <a:pos x="82" y="26"/>
                  </a:cxn>
                  <a:cxn ang="0">
                    <a:pos x="81" y="19"/>
                  </a:cxn>
                  <a:cxn ang="0">
                    <a:pos x="80" y="11"/>
                  </a:cxn>
                  <a:cxn ang="0">
                    <a:pos x="78" y="4"/>
                  </a:cxn>
                  <a:cxn ang="0">
                    <a:pos x="74" y="2"/>
                  </a:cxn>
                  <a:cxn ang="0">
                    <a:pos x="70" y="1"/>
                  </a:cxn>
                  <a:cxn ang="0">
                    <a:pos x="65" y="0"/>
                  </a:cxn>
                  <a:cxn ang="0">
                    <a:pos x="61" y="0"/>
                  </a:cxn>
                  <a:cxn ang="0">
                    <a:pos x="50" y="2"/>
                  </a:cxn>
                  <a:cxn ang="0">
                    <a:pos x="40" y="4"/>
                  </a:cxn>
                  <a:cxn ang="0">
                    <a:pos x="19" y="13"/>
                  </a:cxn>
                  <a:cxn ang="0">
                    <a:pos x="0" y="22"/>
                  </a:cxn>
                </a:cxnLst>
                <a:rect l="0" t="0" r="r" b="b"/>
                <a:pathLst>
                  <a:path w="82" h="62">
                    <a:moveTo>
                      <a:pt x="0" y="22"/>
                    </a:moveTo>
                    <a:lnTo>
                      <a:pt x="6" y="28"/>
                    </a:lnTo>
                    <a:lnTo>
                      <a:pt x="13" y="35"/>
                    </a:lnTo>
                    <a:lnTo>
                      <a:pt x="23" y="41"/>
                    </a:lnTo>
                    <a:lnTo>
                      <a:pt x="33" y="46"/>
                    </a:lnTo>
                    <a:lnTo>
                      <a:pt x="44" y="52"/>
                    </a:lnTo>
                    <a:lnTo>
                      <a:pt x="54" y="57"/>
                    </a:lnTo>
                    <a:lnTo>
                      <a:pt x="64" y="60"/>
                    </a:lnTo>
                    <a:lnTo>
                      <a:pt x="72" y="62"/>
                    </a:lnTo>
                    <a:lnTo>
                      <a:pt x="75" y="55"/>
                    </a:lnTo>
                    <a:lnTo>
                      <a:pt x="78" y="49"/>
                    </a:lnTo>
                    <a:lnTo>
                      <a:pt x="80" y="41"/>
                    </a:lnTo>
                    <a:lnTo>
                      <a:pt x="81" y="34"/>
                    </a:lnTo>
                    <a:lnTo>
                      <a:pt x="82" y="26"/>
                    </a:lnTo>
                    <a:lnTo>
                      <a:pt x="81" y="19"/>
                    </a:lnTo>
                    <a:lnTo>
                      <a:pt x="80" y="11"/>
                    </a:lnTo>
                    <a:lnTo>
                      <a:pt x="78" y="4"/>
                    </a:lnTo>
                    <a:lnTo>
                      <a:pt x="74" y="2"/>
                    </a:lnTo>
                    <a:lnTo>
                      <a:pt x="70" y="1"/>
                    </a:lnTo>
                    <a:lnTo>
                      <a:pt x="65" y="0"/>
                    </a:lnTo>
                    <a:lnTo>
                      <a:pt x="61" y="0"/>
                    </a:lnTo>
                    <a:lnTo>
                      <a:pt x="50" y="2"/>
                    </a:lnTo>
                    <a:lnTo>
                      <a:pt x="40" y="4"/>
                    </a:lnTo>
                    <a:lnTo>
                      <a:pt x="19" y="1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" name="Freeform 160"/>
              <p:cNvSpPr>
                <a:spLocks/>
              </p:cNvSpPr>
              <p:nvPr userDrawn="1"/>
            </p:nvSpPr>
            <p:spPr bwMode="auto">
              <a:xfrm>
                <a:off x="-2071688" y="3349625"/>
                <a:ext cx="15875" cy="11113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15" y="37"/>
                  </a:cxn>
                  <a:cxn ang="0">
                    <a:pos x="34" y="48"/>
                  </a:cxn>
                  <a:cxn ang="0">
                    <a:pos x="44" y="52"/>
                  </a:cxn>
                  <a:cxn ang="0">
                    <a:pos x="53" y="57"/>
                  </a:cxn>
                  <a:cxn ang="0">
                    <a:pos x="64" y="59"/>
                  </a:cxn>
                  <a:cxn ang="0">
                    <a:pos x="72" y="60"/>
                  </a:cxn>
                  <a:cxn ang="0">
                    <a:pos x="75" y="52"/>
                  </a:cxn>
                  <a:cxn ang="0">
                    <a:pos x="78" y="44"/>
                  </a:cxn>
                  <a:cxn ang="0">
                    <a:pos x="80" y="37"/>
                  </a:cxn>
                  <a:cxn ang="0">
                    <a:pos x="81" y="29"/>
                  </a:cxn>
                  <a:cxn ang="0">
                    <a:pos x="81" y="23"/>
                  </a:cxn>
                  <a:cxn ang="0">
                    <a:pos x="80" y="15"/>
                  </a:cxn>
                  <a:cxn ang="0">
                    <a:pos x="78" y="8"/>
                  </a:cxn>
                  <a:cxn ang="0">
                    <a:pos x="75" y="0"/>
                  </a:cxn>
                  <a:cxn ang="0">
                    <a:pos x="66" y="0"/>
                  </a:cxn>
                  <a:cxn ang="0">
                    <a:pos x="56" y="1"/>
                  </a:cxn>
                  <a:cxn ang="0">
                    <a:pos x="46" y="3"/>
                  </a:cxn>
                  <a:cxn ang="0">
                    <a:pos x="34" y="7"/>
                  </a:cxn>
                  <a:cxn ang="0">
                    <a:pos x="25" y="10"/>
                  </a:cxn>
                  <a:cxn ang="0">
                    <a:pos x="15" y="15"/>
                  </a:cxn>
                  <a:cxn ang="0">
                    <a:pos x="7" y="20"/>
                  </a:cxn>
                  <a:cxn ang="0">
                    <a:pos x="0" y="26"/>
                  </a:cxn>
                </a:cxnLst>
                <a:rect l="0" t="0" r="r" b="b"/>
                <a:pathLst>
                  <a:path w="81" h="60">
                    <a:moveTo>
                      <a:pt x="0" y="26"/>
                    </a:moveTo>
                    <a:lnTo>
                      <a:pt x="15" y="37"/>
                    </a:lnTo>
                    <a:lnTo>
                      <a:pt x="34" y="48"/>
                    </a:lnTo>
                    <a:lnTo>
                      <a:pt x="44" y="52"/>
                    </a:lnTo>
                    <a:lnTo>
                      <a:pt x="53" y="57"/>
                    </a:lnTo>
                    <a:lnTo>
                      <a:pt x="64" y="59"/>
                    </a:lnTo>
                    <a:lnTo>
                      <a:pt x="72" y="60"/>
                    </a:lnTo>
                    <a:lnTo>
                      <a:pt x="75" y="52"/>
                    </a:lnTo>
                    <a:lnTo>
                      <a:pt x="78" y="44"/>
                    </a:lnTo>
                    <a:lnTo>
                      <a:pt x="80" y="37"/>
                    </a:lnTo>
                    <a:lnTo>
                      <a:pt x="81" y="29"/>
                    </a:lnTo>
                    <a:lnTo>
                      <a:pt x="81" y="23"/>
                    </a:lnTo>
                    <a:lnTo>
                      <a:pt x="80" y="15"/>
                    </a:lnTo>
                    <a:lnTo>
                      <a:pt x="78" y="8"/>
                    </a:lnTo>
                    <a:lnTo>
                      <a:pt x="75" y="0"/>
                    </a:lnTo>
                    <a:lnTo>
                      <a:pt x="66" y="0"/>
                    </a:lnTo>
                    <a:lnTo>
                      <a:pt x="56" y="1"/>
                    </a:lnTo>
                    <a:lnTo>
                      <a:pt x="46" y="3"/>
                    </a:lnTo>
                    <a:lnTo>
                      <a:pt x="34" y="7"/>
                    </a:lnTo>
                    <a:lnTo>
                      <a:pt x="25" y="10"/>
                    </a:lnTo>
                    <a:lnTo>
                      <a:pt x="15" y="15"/>
                    </a:lnTo>
                    <a:lnTo>
                      <a:pt x="7" y="2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" name="Freeform 161"/>
              <p:cNvSpPr>
                <a:spLocks/>
              </p:cNvSpPr>
              <p:nvPr userDrawn="1"/>
            </p:nvSpPr>
            <p:spPr bwMode="auto">
              <a:xfrm>
                <a:off x="-1914526" y="3292475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6" y="28"/>
                  </a:cxn>
                  <a:cxn ang="0">
                    <a:pos x="13" y="34"/>
                  </a:cxn>
                  <a:cxn ang="0">
                    <a:pos x="23" y="41"/>
                  </a:cxn>
                  <a:cxn ang="0">
                    <a:pos x="33" y="46"/>
                  </a:cxn>
                  <a:cxn ang="0">
                    <a:pos x="44" y="52"/>
                  </a:cxn>
                  <a:cxn ang="0">
                    <a:pos x="54" y="57"/>
                  </a:cxn>
                  <a:cxn ang="0">
                    <a:pos x="63" y="59"/>
                  </a:cxn>
                  <a:cxn ang="0">
                    <a:pos x="71" y="61"/>
                  </a:cxn>
                  <a:cxn ang="0">
                    <a:pos x="77" y="46"/>
                  </a:cxn>
                  <a:cxn ang="0">
                    <a:pos x="80" y="32"/>
                  </a:cxn>
                  <a:cxn ang="0">
                    <a:pos x="80" y="24"/>
                  </a:cxn>
                  <a:cxn ang="0">
                    <a:pos x="80" y="16"/>
                  </a:cxn>
                  <a:cxn ang="0">
                    <a:pos x="79" y="9"/>
                  </a:cxn>
                  <a:cxn ang="0">
                    <a:pos x="76" y="1"/>
                  </a:cxn>
                  <a:cxn ang="0">
                    <a:pos x="67" y="0"/>
                  </a:cxn>
                  <a:cxn ang="0">
                    <a:pos x="57" y="0"/>
                  </a:cxn>
                  <a:cxn ang="0">
                    <a:pos x="46" y="1"/>
                  </a:cxn>
                  <a:cxn ang="0">
                    <a:pos x="37" y="4"/>
                  </a:cxn>
                  <a:cxn ang="0">
                    <a:pos x="27" y="9"/>
                  </a:cxn>
                  <a:cxn ang="0">
                    <a:pos x="18" y="14"/>
                  </a:cxn>
                  <a:cxn ang="0">
                    <a:pos x="9" y="18"/>
                  </a:cxn>
                  <a:cxn ang="0">
                    <a:pos x="0" y="23"/>
                  </a:cxn>
                </a:cxnLst>
                <a:rect l="0" t="0" r="r" b="b"/>
                <a:pathLst>
                  <a:path w="80" h="61">
                    <a:moveTo>
                      <a:pt x="0" y="23"/>
                    </a:moveTo>
                    <a:lnTo>
                      <a:pt x="6" y="28"/>
                    </a:lnTo>
                    <a:lnTo>
                      <a:pt x="13" y="34"/>
                    </a:lnTo>
                    <a:lnTo>
                      <a:pt x="23" y="41"/>
                    </a:lnTo>
                    <a:lnTo>
                      <a:pt x="33" y="46"/>
                    </a:lnTo>
                    <a:lnTo>
                      <a:pt x="44" y="52"/>
                    </a:lnTo>
                    <a:lnTo>
                      <a:pt x="54" y="57"/>
                    </a:lnTo>
                    <a:lnTo>
                      <a:pt x="63" y="59"/>
                    </a:lnTo>
                    <a:lnTo>
                      <a:pt x="71" y="61"/>
                    </a:lnTo>
                    <a:lnTo>
                      <a:pt x="77" y="46"/>
                    </a:lnTo>
                    <a:lnTo>
                      <a:pt x="80" y="32"/>
                    </a:lnTo>
                    <a:lnTo>
                      <a:pt x="80" y="24"/>
                    </a:lnTo>
                    <a:lnTo>
                      <a:pt x="80" y="16"/>
                    </a:lnTo>
                    <a:lnTo>
                      <a:pt x="79" y="9"/>
                    </a:lnTo>
                    <a:lnTo>
                      <a:pt x="76" y="1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6" y="1"/>
                    </a:lnTo>
                    <a:lnTo>
                      <a:pt x="37" y="4"/>
                    </a:lnTo>
                    <a:lnTo>
                      <a:pt x="27" y="9"/>
                    </a:lnTo>
                    <a:lnTo>
                      <a:pt x="18" y="14"/>
                    </a:lnTo>
                    <a:lnTo>
                      <a:pt x="9" y="18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" name="Freeform 162"/>
              <p:cNvSpPr>
                <a:spLocks/>
              </p:cNvSpPr>
              <p:nvPr userDrawn="1"/>
            </p:nvSpPr>
            <p:spPr bwMode="auto">
              <a:xfrm>
                <a:off x="-2001838" y="3286125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7" y="31"/>
                  </a:cxn>
                  <a:cxn ang="0">
                    <a:pos x="15" y="37"/>
                  </a:cxn>
                  <a:cxn ang="0">
                    <a:pos x="24" y="42"/>
                  </a:cxn>
                  <a:cxn ang="0">
                    <a:pos x="34" y="48"/>
                  </a:cxn>
                  <a:cxn ang="0">
                    <a:pos x="44" y="54"/>
                  </a:cxn>
                  <a:cxn ang="0">
                    <a:pos x="54" y="58"/>
                  </a:cxn>
                  <a:cxn ang="0">
                    <a:pos x="64" y="62"/>
                  </a:cxn>
                  <a:cxn ang="0">
                    <a:pos x="72" y="63"/>
                  </a:cxn>
                  <a:cxn ang="0">
                    <a:pos x="77" y="47"/>
                  </a:cxn>
                  <a:cxn ang="0">
                    <a:pos x="80" y="33"/>
                  </a:cxn>
                  <a:cxn ang="0">
                    <a:pos x="80" y="26"/>
                  </a:cxn>
                  <a:cxn ang="0">
                    <a:pos x="80" y="18"/>
                  </a:cxn>
                  <a:cxn ang="0">
                    <a:pos x="79" y="10"/>
                  </a:cxn>
                  <a:cxn ang="0">
                    <a:pos x="78" y="1"/>
                  </a:cxn>
                  <a:cxn ang="0">
                    <a:pos x="68" y="0"/>
                  </a:cxn>
                  <a:cxn ang="0">
                    <a:pos x="58" y="1"/>
                  </a:cxn>
                  <a:cxn ang="0">
                    <a:pos x="47" y="4"/>
                  </a:cxn>
                  <a:cxn ang="0">
                    <a:pos x="37" y="6"/>
                  </a:cxn>
                  <a:cxn ang="0">
                    <a:pos x="27" y="10"/>
                  </a:cxn>
                  <a:cxn ang="0">
                    <a:pos x="18" y="15"/>
                  </a:cxn>
                  <a:cxn ang="0">
                    <a:pos x="9" y="20"/>
                  </a:cxn>
                  <a:cxn ang="0">
                    <a:pos x="0" y="25"/>
                  </a:cxn>
                </a:cxnLst>
                <a:rect l="0" t="0" r="r" b="b"/>
                <a:pathLst>
                  <a:path w="80" h="63">
                    <a:moveTo>
                      <a:pt x="0" y="25"/>
                    </a:moveTo>
                    <a:lnTo>
                      <a:pt x="7" y="31"/>
                    </a:lnTo>
                    <a:lnTo>
                      <a:pt x="15" y="37"/>
                    </a:lnTo>
                    <a:lnTo>
                      <a:pt x="24" y="42"/>
                    </a:lnTo>
                    <a:lnTo>
                      <a:pt x="34" y="48"/>
                    </a:lnTo>
                    <a:lnTo>
                      <a:pt x="44" y="54"/>
                    </a:lnTo>
                    <a:lnTo>
                      <a:pt x="54" y="58"/>
                    </a:lnTo>
                    <a:lnTo>
                      <a:pt x="64" y="62"/>
                    </a:lnTo>
                    <a:lnTo>
                      <a:pt x="72" y="63"/>
                    </a:lnTo>
                    <a:lnTo>
                      <a:pt x="77" y="47"/>
                    </a:lnTo>
                    <a:lnTo>
                      <a:pt x="80" y="33"/>
                    </a:lnTo>
                    <a:lnTo>
                      <a:pt x="80" y="26"/>
                    </a:lnTo>
                    <a:lnTo>
                      <a:pt x="80" y="18"/>
                    </a:lnTo>
                    <a:lnTo>
                      <a:pt x="79" y="10"/>
                    </a:lnTo>
                    <a:lnTo>
                      <a:pt x="78" y="1"/>
                    </a:lnTo>
                    <a:lnTo>
                      <a:pt x="68" y="0"/>
                    </a:lnTo>
                    <a:lnTo>
                      <a:pt x="58" y="1"/>
                    </a:lnTo>
                    <a:lnTo>
                      <a:pt x="47" y="4"/>
                    </a:lnTo>
                    <a:lnTo>
                      <a:pt x="37" y="6"/>
                    </a:lnTo>
                    <a:lnTo>
                      <a:pt x="27" y="10"/>
                    </a:lnTo>
                    <a:lnTo>
                      <a:pt x="18" y="15"/>
                    </a:lnTo>
                    <a:lnTo>
                      <a:pt x="9" y="2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" name="Freeform 163"/>
              <p:cNvSpPr>
                <a:spLocks/>
              </p:cNvSpPr>
              <p:nvPr userDrawn="1"/>
            </p:nvSpPr>
            <p:spPr bwMode="auto">
              <a:xfrm>
                <a:off x="-2039938" y="3340100"/>
                <a:ext cx="15875" cy="11113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5" y="37"/>
                  </a:cxn>
                  <a:cxn ang="0">
                    <a:pos x="34" y="48"/>
                  </a:cxn>
                  <a:cxn ang="0">
                    <a:pos x="44" y="52"/>
                  </a:cxn>
                  <a:cxn ang="0">
                    <a:pos x="53" y="57"/>
                  </a:cxn>
                  <a:cxn ang="0">
                    <a:pos x="62" y="60"/>
                  </a:cxn>
                  <a:cxn ang="0">
                    <a:pos x="71" y="62"/>
                  </a:cxn>
                  <a:cxn ang="0">
                    <a:pos x="75" y="54"/>
                  </a:cxn>
                  <a:cxn ang="0">
                    <a:pos x="77" y="48"/>
                  </a:cxn>
                  <a:cxn ang="0">
                    <a:pos x="79" y="40"/>
                  </a:cxn>
                  <a:cxn ang="0">
                    <a:pos x="80" y="33"/>
                  </a:cxn>
                  <a:cxn ang="0">
                    <a:pos x="80" y="25"/>
                  </a:cxn>
                  <a:cxn ang="0">
                    <a:pos x="80" y="18"/>
                  </a:cxn>
                  <a:cxn ang="0">
                    <a:pos x="79" y="10"/>
                  </a:cxn>
                  <a:cxn ang="0">
                    <a:pos x="76" y="2"/>
                  </a:cxn>
                  <a:cxn ang="0">
                    <a:pos x="70" y="1"/>
                  </a:cxn>
                  <a:cxn ang="0">
                    <a:pos x="64" y="0"/>
                  </a:cxn>
                  <a:cxn ang="0">
                    <a:pos x="60" y="0"/>
                  </a:cxn>
                  <a:cxn ang="0">
                    <a:pos x="55" y="0"/>
                  </a:cxn>
                  <a:cxn ang="0">
                    <a:pos x="46" y="2"/>
                  </a:cxn>
                  <a:cxn ang="0">
                    <a:pos x="36" y="7"/>
                  </a:cxn>
                  <a:cxn ang="0">
                    <a:pos x="26" y="11"/>
                  </a:cxn>
                  <a:cxn ang="0">
                    <a:pos x="15" y="15"/>
                  </a:cxn>
                  <a:cxn ang="0">
                    <a:pos x="6" y="20"/>
                  </a:cxn>
                  <a:cxn ang="0">
                    <a:pos x="0" y="27"/>
                  </a:cxn>
                </a:cxnLst>
                <a:rect l="0" t="0" r="r" b="b"/>
                <a:pathLst>
                  <a:path w="80" h="62">
                    <a:moveTo>
                      <a:pt x="0" y="27"/>
                    </a:moveTo>
                    <a:lnTo>
                      <a:pt x="15" y="37"/>
                    </a:lnTo>
                    <a:lnTo>
                      <a:pt x="34" y="48"/>
                    </a:lnTo>
                    <a:lnTo>
                      <a:pt x="44" y="52"/>
                    </a:lnTo>
                    <a:lnTo>
                      <a:pt x="53" y="57"/>
                    </a:lnTo>
                    <a:lnTo>
                      <a:pt x="62" y="60"/>
                    </a:lnTo>
                    <a:lnTo>
                      <a:pt x="71" y="62"/>
                    </a:lnTo>
                    <a:lnTo>
                      <a:pt x="75" y="54"/>
                    </a:lnTo>
                    <a:lnTo>
                      <a:pt x="77" y="48"/>
                    </a:lnTo>
                    <a:lnTo>
                      <a:pt x="79" y="40"/>
                    </a:lnTo>
                    <a:lnTo>
                      <a:pt x="80" y="33"/>
                    </a:lnTo>
                    <a:lnTo>
                      <a:pt x="80" y="25"/>
                    </a:lnTo>
                    <a:lnTo>
                      <a:pt x="80" y="18"/>
                    </a:lnTo>
                    <a:lnTo>
                      <a:pt x="79" y="10"/>
                    </a:lnTo>
                    <a:lnTo>
                      <a:pt x="76" y="2"/>
                    </a:lnTo>
                    <a:lnTo>
                      <a:pt x="70" y="1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5" y="0"/>
                    </a:lnTo>
                    <a:lnTo>
                      <a:pt x="46" y="2"/>
                    </a:lnTo>
                    <a:lnTo>
                      <a:pt x="36" y="7"/>
                    </a:lnTo>
                    <a:lnTo>
                      <a:pt x="26" y="11"/>
                    </a:lnTo>
                    <a:lnTo>
                      <a:pt x="15" y="15"/>
                    </a:lnTo>
                    <a:lnTo>
                      <a:pt x="6" y="2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" name="Freeform 164"/>
              <p:cNvSpPr>
                <a:spLocks/>
              </p:cNvSpPr>
              <p:nvPr userDrawn="1"/>
            </p:nvSpPr>
            <p:spPr bwMode="auto">
              <a:xfrm>
                <a:off x="-2101851" y="3354388"/>
                <a:ext cx="15875" cy="11113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7" y="29"/>
                  </a:cxn>
                  <a:cxn ang="0">
                    <a:pos x="15" y="35"/>
                  </a:cxn>
                  <a:cxn ang="0">
                    <a:pos x="24" y="41"/>
                  </a:cxn>
                  <a:cxn ang="0">
                    <a:pos x="34" y="46"/>
                  </a:cxn>
                  <a:cxn ang="0">
                    <a:pos x="45" y="52"/>
                  </a:cxn>
                  <a:cxn ang="0">
                    <a:pos x="54" y="56"/>
                  </a:cxn>
                  <a:cxn ang="0">
                    <a:pos x="64" y="60"/>
                  </a:cxn>
                  <a:cxn ang="0">
                    <a:pos x="72" y="62"/>
                  </a:cxn>
                  <a:cxn ang="0">
                    <a:pos x="76" y="55"/>
                  </a:cxn>
                  <a:cxn ang="0">
                    <a:pos x="79" y="48"/>
                  </a:cxn>
                  <a:cxn ang="0">
                    <a:pos x="81" y="40"/>
                  </a:cxn>
                  <a:cxn ang="0">
                    <a:pos x="83" y="34"/>
                  </a:cxn>
                  <a:cxn ang="0">
                    <a:pos x="83" y="26"/>
                  </a:cxn>
                  <a:cxn ang="0">
                    <a:pos x="82" y="18"/>
                  </a:cxn>
                  <a:cxn ang="0">
                    <a:pos x="81" y="10"/>
                  </a:cxn>
                  <a:cxn ang="0">
                    <a:pos x="79" y="2"/>
                  </a:cxn>
                  <a:cxn ang="0">
                    <a:pos x="68" y="0"/>
                  </a:cxn>
                  <a:cxn ang="0">
                    <a:pos x="58" y="1"/>
                  </a:cxn>
                  <a:cxn ang="0">
                    <a:pos x="48" y="3"/>
                  </a:cxn>
                  <a:cxn ang="0">
                    <a:pos x="39" y="6"/>
                  </a:cxn>
                  <a:cxn ang="0">
                    <a:pos x="20" y="14"/>
                  </a:cxn>
                  <a:cxn ang="0">
                    <a:pos x="0" y="23"/>
                  </a:cxn>
                </a:cxnLst>
                <a:rect l="0" t="0" r="r" b="b"/>
                <a:pathLst>
                  <a:path w="83" h="62">
                    <a:moveTo>
                      <a:pt x="0" y="23"/>
                    </a:moveTo>
                    <a:lnTo>
                      <a:pt x="7" y="29"/>
                    </a:lnTo>
                    <a:lnTo>
                      <a:pt x="15" y="35"/>
                    </a:lnTo>
                    <a:lnTo>
                      <a:pt x="24" y="41"/>
                    </a:lnTo>
                    <a:lnTo>
                      <a:pt x="34" y="46"/>
                    </a:lnTo>
                    <a:lnTo>
                      <a:pt x="45" y="52"/>
                    </a:lnTo>
                    <a:lnTo>
                      <a:pt x="54" y="56"/>
                    </a:lnTo>
                    <a:lnTo>
                      <a:pt x="64" y="60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9" y="48"/>
                    </a:lnTo>
                    <a:lnTo>
                      <a:pt x="81" y="40"/>
                    </a:lnTo>
                    <a:lnTo>
                      <a:pt x="83" y="34"/>
                    </a:lnTo>
                    <a:lnTo>
                      <a:pt x="83" y="26"/>
                    </a:lnTo>
                    <a:lnTo>
                      <a:pt x="82" y="18"/>
                    </a:lnTo>
                    <a:lnTo>
                      <a:pt x="81" y="10"/>
                    </a:lnTo>
                    <a:lnTo>
                      <a:pt x="79" y="2"/>
                    </a:lnTo>
                    <a:lnTo>
                      <a:pt x="68" y="0"/>
                    </a:lnTo>
                    <a:lnTo>
                      <a:pt x="58" y="1"/>
                    </a:lnTo>
                    <a:lnTo>
                      <a:pt x="48" y="3"/>
                    </a:lnTo>
                    <a:lnTo>
                      <a:pt x="39" y="6"/>
                    </a:lnTo>
                    <a:lnTo>
                      <a:pt x="20" y="1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" name="Freeform 165"/>
              <p:cNvSpPr>
                <a:spLocks/>
              </p:cNvSpPr>
              <p:nvPr userDrawn="1"/>
            </p:nvSpPr>
            <p:spPr bwMode="auto">
              <a:xfrm>
                <a:off x="-2152651" y="3319463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5" y="29"/>
                  </a:cxn>
                  <a:cxn ang="0">
                    <a:pos x="13" y="34"/>
                  </a:cxn>
                  <a:cxn ang="0">
                    <a:pos x="22" y="40"/>
                  </a:cxn>
                  <a:cxn ang="0">
                    <a:pos x="33" y="47"/>
                  </a:cxn>
                  <a:cxn ang="0">
                    <a:pos x="44" y="53"/>
                  </a:cxn>
                  <a:cxn ang="0">
                    <a:pos x="54" y="57"/>
                  </a:cxn>
                  <a:cxn ang="0">
                    <a:pos x="64" y="59"/>
                  </a:cxn>
                  <a:cxn ang="0">
                    <a:pos x="71" y="62"/>
                  </a:cxn>
                  <a:cxn ang="0">
                    <a:pos x="74" y="55"/>
                  </a:cxn>
                  <a:cxn ang="0">
                    <a:pos x="77" y="48"/>
                  </a:cxn>
                  <a:cxn ang="0">
                    <a:pos x="79" y="41"/>
                  </a:cxn>
                  <a:cxn ang="0">
                    <a:pos x="80" y="34"/>
                  </a:cxn>
                  <a:cxn ang="0">
                    <a:pos x="81" y="26"/>
                  </a:cxn>
                  <a:cxn ang="0">
                    <a:pos x="81" y="20"/>
                  </a:cxn>
                  <a:cxn ang="0">
                    <a:pos x="80" y="13"/>
                  </a:cxn>
                  <a:cxn ang="0">
                    <a:pos x="78" y="5"/>
                  </a:cxn>
                  <a:cxn ang="0">
                    <a:pos x="74" y="3"/>
                  </a:cxn>
                  <a:cxn ang="0">
                    <a:pos x="70" y="2"/>
                  </a:cxn>
                  <a:cxn ang="0">
                    <a:pos x="65" y="0"/>
                  </a:cxn>
                  <a:cxn ang="0">
                    <a:pos x="60" y="0"/>
                  </a:cxn>
                  <a:cxn ang="0">
                    <a:pos x="50" y="2"/>
                  </a:cxn>
                  <a:cxn ang="0">
                    <a:pos x="39" y="5"/>
                  </a:cxn>
                  <a:cxn ang="0">
                    <a:pos x="18" y="14"/>
                  </a:cxn>
                  <a:cxn ang="0">
                    <a:pos x="0" y="24"/>
                  </a:cxn>
                </a:cxnLst>
                <a:rect l="0" t="0" r="r" b="b"/>
                <a:pathLst>
                  <a:path w="81" h="62">
                    <a:moveTo>
                      <a:pt x="0" y="24"/>
                    </a:moveTo>
                    <a:lnTo>
                      <a:pt x="5" y="29"/>
                    </a:lnTo>
                    <a:lnTo>
                      <a:pt x="13" y="34"/>
                    </a:lnTo>
                    <a:lnTo>
                      <a:pt x="22" y="40"/>
                    </a:lnTo>
                    <a:lnTo>
                      <a:pt x="33" y="47"/>
                    </a:lnTo>
                    <a:lnTo>
                      <a:pt x="44" y="53"/>
                    </a:lnTo>
                    <a:lnTo>
                      <a:pt x="54" y="57"/>
                    </a:lnTo>
                    <a:lnTo>
                      <a:pt x="64" y="59"/>
                    </a:lnTo>
                    <a:lnTo>
                      <a:pt x="71" y="62"/>
                    </a:lnTo>
                    <a:lnTo>
                      <a:pt x="74" y="55"/>
                    </a:lnTo>
                    <a:lnTo>
                      <a:pt x="77" y="48"/>
                    </a:lnTo>
                    <a:lnTo>
                      <a:pt x="79" y="41"/>
                    </a:lnTo>
                    <a:lnTo>
                      <a:pt x="80" y="34"/>
                    </a:lnTo>
                    <a:lnTo>
                      <a:pt x="81" y="26"/>
                    </a:lnTo>
                    <a:lnTo>
                      <a:pt x="81" y="20"/>
                    </a:lnTo>
                    <a:lnTo>
                      <a:pt x="80" y="13"/>
                    </a:lnTo>
                    <a:lnTo>
                      <a:pt x="78" y="5"/>
                    </a:lnTo>
                    <a:lnTo>
                      <a:pt x="74" y="3"/>
                    </a:lnTo>
                    <a:lnTo>
                      <a:pt x="70" y="2"/>
                    </a:lnTo>
                    <a:lnTo>
                      <a:pt x="65" y="0"/>
                    </a:lnTo>
                    <a:lnTo>
                      <a:pt x="60" y="0"/>
                    </a:lnTo>
                    <a:lnTo>
                      <a:pt x="50" y="2"/>
                    </a:lnTo>
                    <a:lnTo>
                      <a:pt x="39" y="5"/>
                    </a:lnTo>
                    <a:lnTo>
                      <a:pt x="18" y="1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" name="Freeform 166"/>
              <p:cNvSpPr>
                <a:spLocks/>
              </p:cNvSpPr>
              <p:nvPr userDrawn="1"/>
            </p:nvSpPr>
            <p:spPr bwMode="auto">
              <a:xfrm>
                <a:off x="-2187576" y="3284538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5" y="29"/>
                  </a:cxn>
                  <a:cxn ang="0">
                    <a:pos x="13" y="35"/>
                  </a:cxn>
                  <a:cxn ang="0">
                    <a:pos x="23" y="40"/>
                  </a:cxn>
                  <a:cxn ang="0">
                    <a:pos x="34" y="46"/>
                  </a:cxn>
                  <a:cxn ang="0">
                    <a:pos x="44" y="52"/>
                  </a:cxn>
                  <a:cxn ang="0">
                    <a:pos x="54" y="56"/>
                  </a:cxn>
                  <a:cxn ang="0">
                    <a:pos x="63" y="59"/>
                  </a:cxn>
                  <a:cxn ang="0">
                    <a:pos x="71" y="62"/>
                  </a:cxn>
                  <a:cxn ang="0">
                    <a:pos x="74" y="55"/>
                  </a:cxn>
                  <a:cxn ang="0">
                    <a:pos x="78" y="48"/>
                  </a:cxn>
                  <a:cxn ang="0">
                    <a:pos x="80" y="40"/>
                  </a:cxn>
                  <a:cxn ang="0">
                    <a:pos x="81" y="33"/>
                  </a:cxn>
                  <a:cxn ang="0">
                    <a:pos x="82" y="25"/>
                  </a:cxn>
                  <a:cxn ang="0">
                    <a:pos x="81" y="17"/>
                  </a:cxn>
                  <a:cxn ang="0">
                    <a:pos x="80" y="10"/>
                  </a:cxn>
                  <a:cxn ang="0">
                    <a:pos x="78" y="2"/>
                  </a:cxn>
                  <a:cxn ang="0">
                    <a:pos x="68" y="0"/>
                  </a:cxn>
                  <a:cxn ang="0">
                    <a:pos x="57" y="0"/>
                  </a:cxn>
                  <a:cxn ang="0">
                    <a:pos x="47" y="3"/>
                  </a:cxn>
                  <a:cxn ang="0">
                    <a:pos x="37" y="6"/>
                  </a:cxn>
                  <a:cxn ang="0">
                    <a:pos x="18" y="14"/>
                  </a:cxn>
                  <a:cxn ang="0">
                    <a:pos x="0" y="23"/>
                  </a:cxn>
                </a:cxnLst>
                <a:rect l="0" t="0" r="r" b="b"/>
                <a:pathLst>
                  <a:path w="82" h="62">
                    <a:moveTo>
                      <a:pt x="0" y="23"/>
                    </a:moveTo>
                    <a:lnTo>
                      <a:pt x="5" y="29"/>
                    </a:lnTo>
                    <a:lnTo>
                      <a:pt x="13" y="35"/>
                    </a:lnTo>
                    <a:lnTo>
                      <a:pt x="23" y="40"/>
                    </a:lnTo>
                    <a:lnTo>
                      <a:pt x="34" y="46"/>
                    </a:lnTo>
                    <a:lnTo>
                      <a:pt x="44" y="52"/>
                    </a:lnTo>
                    <a:lnTo>
                      <a:pt x="54" y="56"/>
                    </a:lnTo>
                    <a:lnTo>
                      <a:pt x="63" y="59"/>
                    </a:lnTo>
                    <a:lnTo>
                      <a:pt x="71" y="62"/>
                    </a:lnTo>
                    <a:lnTo>
                      <a:pt x="74" y="55"/>
                    </a:lnTo>
                    <a:lnTo>
                      <a:pt x="78" y="48"/>
                    </a:lnTo>
                    <a:lnTo>
                      <a:pt x="80" y="40"/>
                    </a:lnTo>
                    <a:lnTo>
                      <a:pt x="81" y="33"/>
                    </a:lnTo>
                    <a:lnTo>
                      <a:pt x="82" y="25"/>
                    </a:lnTo>
                    <a:lnTo>
                      <a:pt x="81" y="17"/>
                    </a:lnTo>
                    <a:lnTo>
                      <a:pt x="80" y="10"/>
                    </a:lnTo>
                    <a:lnTo>
                      <a:pt x="78" y="2"/>
                    </a:lnTo>
                    <a:lnTo>
                      <a:pt x="68" y="0"/>
                    </a:lnTo>
                    <a:lnTo>
                      <a:pt x="57" y="0"/>
                    </a:lnTo>
                    <a:lnTo>
                      <a:pt x="47" y="3"/>
                    </a:lnTo>
                    <a:lnTo>
                      <a:pt x="37" y="6"/>
                    </a:lnTo>
                    <a:lnTo>
                      <a:pt x="18" y="1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" name="Freeform 167"/>
              <p:cNvSpPr>
                <a:spLocks/>
              </p:cNvSpPr>
              <p:nvPr userDrawn="1"/>
            </p:nvSpPr>
            <p:spPr bwMode="auto">
              <a:xfrm>
                <a:off x="-2133601" y="3268663"/>
                <a:ext cx="15875" cy="11113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5" y="35"/>
                  </a:cxn>
                  <a:cxn ang="0">
                    <a:pos x="34" y="46"/>
                  </a:cxn>
                  <a:cxn ang="0">
                    <a:pos x="45" y="52"/>
                  </a:cxn>
                  <a:cxn ang="0">
                    <a:pos x="55" y="56"/>
                  </a:cxn>
                  <a:cxn ang="0">
                    <a:pos x="64" y="59"/>
                  </a:cxn>
                  <a:cxn ang="0">
                    <a:pos x="70" y="61"/>
                  </a:cxn>
                  <a:cxn ang="0">
                    <a:pos x="74" y="55"/>
                  </a:cxn>
                  <a:cxn ang="0">
                    <a:pos x="77" y="47"/>
                  </a:cxn>
                  <a:cxn ang="0">
                    <a:pos x="79" y="40"/>
                  </a:cxn>
                  <a:cxn ang="0">
                    <a:pos x="81" y="32"/>
                  </a:cxn>
                  <a:cxn ang="0">
                    <a:pos x="82" y="24"/>
                  </a:cxn>
                  <a:cxn ang="0">
                    <a:pos x="81" y="16"/>
                  </a:cxn>
                  <a:cxn ang="0">
                    <a:pos x="79" y="8"/>
                  </a:cxn>
                  <a:cxn ang="0">
                    <a:pos x="76" y="2"/>
                  </a:cxn>
                  <a:cxn ang="0">
                    <a:pos x="67" y="0"/>
                  </a:cxn>
                  <a:cxn ang="0">
                    <a:pos x="57" y="0"/>
                  </a:cxn>
                  <a:cxn ang="0">
                    <a:pos x="45" y="2"/>
                  </a:cxn>
                  <a:cxn ang="0">
                    <a:pos x="35" y="5"/>
                  </a:cxn>
                  <a:cxn ang="0">
                    <a:pos x="25" y="8"/>
                  </a:cxn>
                  <a:cxn ang="0">
                    <a:pos x="16" y="14"/>
                  </a:cxn>
                  <a:cxn ang="0">
                    <a:pos x="7" y="19"/>
                  </a:cxn>
                  <a:cxn ang="0">
                    <a:pos x="0" y="25"/>
                  </a:cxn>
                </a:cxnLst>
                <a:rect l="0" t="0" r="r" b="b"/>
                <a:pathLst>
                  <a:path w="82" h="61">
                    <a:moveTo>
                      <a:pt x="0" y="25"/>
                    </a:moveTo>
                    <a:lnTo>
                      <a:pt x="15" y="35"/>
                    </a:lnTo>
                    <a:lnTo>
                      <a:pt x="34" y="46"/>
                    </a:lnTo>
                    <a:lnTo>
                      <a:pt x="45" y="52"/>
                    </a:lnTo>
                    <a:lnTo>
                      <a:pt x="55" y="56"/>
                    </a:lnTo>
                    <a:lnTo>
                      <a:pt x="64" y="59"/>
                    </a:lnTo>
                    <a:lnTo>
                      <a:pt x="70" y="61"/>
                    </a:lnTo>
                    <a:lnTo>
                      <a:pt x="74" y="55"/>
                    </a:lnTo>
                    <a:lnTo>
                      <a:pt x="77" y="47"/>
                    </a:lnTo>
                    <a:lnTo>
                      <a:pt x="79" y="40"/>
                    </a:lnTo>
                    <a:lnTo>
                      <a:pt x="81" y="32"/>
                    </a:lnTo>
                    <a:lnTo>
                      <a:pt x="82" y="24"/>
                    </a:lnTo>
                    <a:lnTo>
                      <a:pt x="81" y="16"/>
                    </a:lnTo>
                    <a:lnTo>
                      <a:pt x="79" y="8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5" y="2"/>
                    </a:lnTo>
                    <a:lnTo>
                      <a:pt x="35" y="5"/>
                    </a:lnTo>
                    <a:lnTo>
                      <a:pt x="25" y="8"/>
                    </a:lnTo>
                    <a:lnTo>
                      <a:pt x="16" y="14"/>
                    </a:lnTo>
                    <a:lnTo>
                      <a:pt x="7" y="19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" name="Freeform 168"/>
              <p:cNvSpPr>
                <a:spLocks/>
              </p:cNvSpPr>
              <p:nvPr userDrawn="1"/>
            </p:nvSpPr>
            <p:spPr bwMode="auto">
              <a:xfrm>
                <a:off x="-1947863" y="3311525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6" y="30"/>
                  </a:cxn>
                  <a:cxn ang="0">
                    <a:pos x="13" y="35"/>
                  </a:cxn>
                  <a:cxn ang="0">
                    <a:pos x="23" y="41"/>
                  </a:cxn>
                  <a:cxn ang="0">
                    <a:pos x="33" y="48"/>
                  </a:cxn>
                  <a:cxn ang="0">
                    <a:pos x="44" y="52"/>
                  </a:cxn>
                  <a:cxn ang="0">
                    <a:pos x="54" y="57"/>
                  </a:cxn>
                  <a:cxn ang="0">
                    <a:pos x="63" y="60"/>
                  </a:cxn>
                  <a:cxn ang="0">
                    <a:pos x="71" y="63"/>
                  </a:cxn>
                  <a:cxn ang="0">
                    <a:pos x="77" y="46"/>
                  </a:cxn>
                  <a:cxn ang="0">
                    <a:pos x="79" y="32"/>
                  </a:cxn>
                  <a:cxn ang="0">
                    <a:pos x="80" y="25"/>
                  </a:cxn>
                  <a:cxn ang="0">
                    <a:pos x="79" y="18"/>
                  </a:cxn>
                  <a:cxn ang="0">
                    <a:pos x="78" y="10"/>
                  </a:cxn>
                  <a:cxn ang="0">
                    <a:pos x="77" y="1"/>
                  </a:cxn>
                  <a:cxn ang="0">
                    <a:pos x="67" y="0"/>
                  </a:cxn>
                  <a:cxn ang="0">
                    <a:pos x="57" y="1"/>
                  </a:cxn>
                  <a:cxn ang="0">
                    <a:pos x="45" y="4"/>
                  </a:cxn>
                  <a:cxn ang="0">
                    <a:pos x="35" y="6"/>
                  </a:cxn>
                  <a:cxn ang="0">
                    <a:pos x="25" y="9"/>
                  </a:cxn>
                  <a:cxn ang="0">
                    <a:pos x="16" y="15"/>
                  </a:cxn>
                  <a:cxn ang="0">
                    <a:pos x="7" y="19"/>
                  </a:cxn>
                  <a:cxn ang="0">
                    <a:pos x="0" y="25"/>
                  </a:cxn>
                </a:cxnLst>
                <a:rect l="0" t="0" r="r" b="b"/>
                <a:pathLst>
                  <a:path w="80" h="63">
                    <a:moveTo>
                      <a:pt x="0" y="25"/>
                    </a:moveTo>
                    <a:lnTo>
                      <a:pt x="6" y="30"/>
                    </a:lnTo>
                    <a:lnTo>
                      <a:pt x="13" y="35"/>
                    </a:lnTo>
                    <a:lnTo>
                      <a:pt x="23" y="41"/>
                    </a:lnTo>
                    <a:lnTo>
                      <a:pt x="33" y="48"/>
                    </a:lnTo>
                    <a:lnTo>
                      <a:pt x="44" y="52"/>
                    </a:lnTo>
                    <a:lnTo>
                      <a:pt x="54" y="57"/>
                    </a:lnTo>
                    <a:lnTo>
                      <a:pt x="63" y="60"/>
                    </a:lnTo>
                    <a:lnTo>
                      <a:pt x="71" y="63"/>
                    </a:lnTo>
                    <a:lnTo>
                      <a:pt x="77" y="46"/>
                    </a:lnTo>
                    <a:lnTo>
                      <a:pt x="79" y="32"/>
                    </a:lnTo>
                    <a:lnTo>
                      <a:pt x="80" y="25"/>
                    </a:lnTo>
                    <a:lnTo>
                      <a:pt x="79" y="18"/>
                    </a:lnTo>
                    <a:lnTo>
                      <a:pt x="78" y="10"/>
                    </a:lnTo>
                    <a:lnTo>
                      <a:pt x="77" y="1"/>
                    </a:lnTo>
                    <a:lnTo>
                      <a:pt x="67" y="0"/>
                    </a:lnTo>
                    <a:lnTo>
                      <a:pt x="57" y="1"/>
                    </a:lnTo>
                    <a:lnTo>
                      <a:pt x="45" y="4"/>
                    </a:lnTo>
                    <a:lnTo>
                      <a:pt x="35" y="6"/>
                    </a:lnTo>
                    <a:lnTo>
                      <a:pt x="25" y="9"/>
                    </a:lnTo>
                    <a:lnTo>
                      <a:pt x="16" y="15"/>
                    </a:lnTo>
                    <a:lnTo>
                      <a:pt x="7" y="19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" name="Freeform 169"/>
              <p:cNvSpPr>
                <a:spLocks/>
              </p:cNvSpPr>
              <p:nvPr userDrawn="1"/>
            </p:nvSpPr>
            <p:spPr bwMode="auto">
              <a:xfrm>
                <a:off x="-2062163" y="3298825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7" y="38"/>
                  </a:cxn>
                  <a:cxn ang="0">
                    <a:pos x="35" y="49"/>
                  </a:cxn>
                  <a:cxn ang="0">
                    <a:pos x="44" y="54"/>
                  </a:cxn>
                  <a:cxn ang="0">
                    <a:pos x="54" y="57"/>
                  </a:cxn>
                  <a:cxn ang="0">
                    <a:pos x="63" y="61"/>
                  </a:cxn>
                  <a:cxn ang="0">
                    <a:pos x="73" y="63"/>
                  </a:cxn>
                  <a:cxn ang="0">
                    <a:pos x="78" y="41"/>
                  </a:cxn>
                  <a:cxn ang="0">
                    <a:pos x="81" y="25"/>
                  </a:cxn>
                  <a:cxn ang="0">
                    <a:pos x="81" y="17"/>
                  </a:cxn>
                  <a:cxn ang="0">
                    <a:pos x="79" y="12"/>
                  </a:cxn>
                  <a:cxn ang="0">
                    <a:pos x="78" y="7"/>
                  </a:cxn>
                  <a:cxn ang="0">
                    <a:pos x="76" y="4"/>
                  </a:cxn>
                  <a:cxn ang="0">
                    <a:pos x="73" y="2"/>
                  </a:cxn>
                  <a:cxn ang="0">
                    <a:pos x="68" y="0"/>
                  </a:cxn>
                  <a:cxn ang="0">
                    <a:pos x="62" y="0"/>
                  </a:cxn>
                  <a:cxn ang="0">
                    <a:pos x="56" y="0"/>
                  </a:cxn>
                  <a:cxn ang="0">
                    <a:pos x="48" y="3"/>
                  </a:cxn>
                  <a:cxn ang="0">
                    <a:pos x="39" y="6"/>
                  </a:cxn>
                  <a:cxn ang="0">
                    <a:pos x="28" y="11"/>
                  </a:cxn>
                  <a:cxn ang="0">
                    <a:pos x="16" y="15"/>
                  </a:cxn>
                  <a:cxn ang="0">
                    <a:pos x="0" y="28"/>
                  </a:cxn>
                </a:cxnLst>
                <a:rect l="0" t="0" r="r" b="b"/>
                <a:pathLst>
                  <a:path w="81" h="63">
                    <a:moveTo>
                      <a:pt x="0" y="28"/>
                    </a:moveTo>
                    <a:lnTo>
                      <a:pt x="17" y="38"/>
                    </a:lnTo>
                    <a:lnTo>
                      <a:pt x="35" y="49"/>
                    </a:lnTo>
                    <a:lnTo>
                      <a:pt x="44" y="54"/>
                    </a:lnTo>
                    <a:lnTo>
                      <a:pt x="54" y="57"/>
                    </a:lnTo>
                    <a:lnTo>
                      <a:pt x="63" y="61"/>
                    </a:lnTo>
                    <a:lnTo>
                      <a:pt x="73" y="63"/>
                    </a:lnTo>
                    <a:lnTo>
                      <a:pt x="78" y="41"/>
                    </a:lnTo>
                    <a:lnTo>
                      <a:pt x="81" y="25"/>
                    </a:lnTo>
                    <a:lnTo>
                      <a:pt x="81" y="17"/>
                    </a:lnTo>
                    <a:lnTo>
                      <a:pt x="79" y="12"/>
                    </a:lnTo>
                    <a:lnTo>
                      <a:pt x="78" y="7"/>
                    </a:lnTo>
                    <a:lnTo>
                      <a:pt x="76" y="4"/>
                    </a:lnTo>
                    <a:lnTo>
                      <a:pt x="73" y="2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48" y="3"/>
                    </a:lnTo>
                    <a:lnTo>
                      <a:pt x="39" y="6"/>
                    </a:lnTo>
                    <a:lnTo>
                      <a:pt x="28" y="11"/>
                    </a:lnTo>
                    <a:lnTo>
                      <a:pt x="16" y="15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" name="Freeform 170"/>
              <p:cNvSpPr>
                <a:spLocks/>
              </p:cNvSpPr>
              <p:nvPr userDrawn="1"/>
            </p:nvSpPr>
            <p:spPr bwMode="auto">
              <a:xfrm>
                <a:off x="-2174876" y="3260725"/>
                <a:ext cx="15875" cy="11113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6" y="37"/>
                  </a:cxn>
                  <a:cxn ang="0">
                    <a:pos x="36" y="48"/>
                  </a:cxn>
                  <a:cxn ang="0">
                    <a:pos x="45" y="53"/>
                  </a:cxn>
                  <a:cxn ang="0">
                    <a:pos x="55" y="56"/>
                  </a:cxn>
                  <a:cxn ang="0">
                    <a:pos x="64" y="60"/>
                  </a:cxn>
                  <a:cxn ang="0">
                    <a:pos x="72" y="60"/>
                  </a:cxn>
                  <a:cxn ang="0">
                    <a:pos x="76" y="46"/>
                  </a:cxn>
                  <a:cxn ang="0">
                    <a:pos x="79" y="31"/>
                  </a:cxn>
                  <a:cxn ang="0">
                    <a:pos x="80" y="17"/>
                  </a:cxn>
                  <a:cxn ang="0">
                    <a:pos x="79" y="1"/>
                  </a:cxn>
                  <a:cxn ang="0">
                    <a:pos x="68" y="0"/>
                  </a:cxn>
                  <a:cxn ang="0">
                    <a:pos x="58" y="1"/>
                  </a:cxn>
                  <a:cxn ang="0">
                    <a:pos x="47" y="3"/>
                  </a:cxn>
                  <a:cxn ang="0">
                    <a:pos x="36" y="5"/>
                  </a:cxn>
                  <a:cxn ang="0">
                    <a:pos x="25" y="9"/>
                  </a:cxn>
                  <a:cxn ang="0">
                    <a:pos x="16" y="14"/>
                  </a:cxn>
                  <a:cxn ang="0">
                    <a:pos x="7" y="20"/>
                  </a:cxn>
                  <a:cxn ang="0">
                    <a:pos x="0" y="27"/>
                  </a:cxn>
                </a:cxnLst>
                <a:rect l="0" t="0" r="r" b="b"/>
                <a:pathLst>
                  <a:path w="80" h="60">
                    <a:moveTo>
                      <a:pt x="0" y="27"/>
                    </a:moveTo>
                    <a:lnTo>
                      <a:pt x="16" y="37"/>
                    </a:lnTo>
                    <a:lnTo>
                      <a:pt x="36" y="48"/>
                    </a:lnTo>
                    <a:lnTo>
                      <a:pt x="45" y="53"/>
                    </a:lnTo>
                    <a:lnTo>
                      <a:pt x="55" y="56"/>
                    </a:lnTo>
                    <a:lnTo>
                      <a:pt x="64" y="60"/>
                    </a:lnTo>
                    <a:lnTo>
                      <a:pt x="72" y="60"/>
                    </a:lnTo>
                    <a:lnTo>
                      <a:pt x="76" y="46"/>
                    </a:lnTo>
                    <a:lnTo>
                      <a:pt x="79" y="31"/>
                    </a:lnTo>
                    <a:lnTo>
                      <a:pt x="80" y="17"/>
                    </a:lnTo>
                    <a:lnTo>
                      <a:pt x="79" y="1"/>
                    </a:lnTo>
                    <a:lnTo>
                      <a:pt x="68" y="0"/>
                    </a:lnTo>
                    <a:lnTo>
                      <a:pt x="58" y="1"/>
                    </a:lnTo>
                    <a:lnTo>
                      <a:pt x="47" y="3"/>
                    </a:lnTo>
                    <a:lnTo>
                      <a:pt x="36" y="5"/>
                    </a:lnTo>
                    <a:lnTo>
                      <a:pt x="25" y="9"/>
                    </a:lnTo>
                    <a:lnTo>
                      <a:pt x="16" y="14"/>
                    </a:lnTo>
                    <a:lnTo>
                      <a:pt x="7" y="2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" name="Freeform 171"/>
              <p:cNvSpPr>
                <a:spLocks/>
              </p:cNvSpPr>
              <p:nvPr userDrawn="1"/>
            </p:nvSpPr>
            <p:spPr bwMode="auto">
              <a:xfrm>
                <a:off x="-2009776" y="3333750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5" y="29"/>
                  </a:cxn>
                  <a:cxn ang="0">
                    <a:pos x="13" y="35"/>
                  </a:cxn>
                  <a:cxn ang="0">
                    <a:pos x="23" y="41"/>
                  </a:cxn>
                  <a:cxn ang="0">
                    <a:pos x="33" y="46"/>
                  </a:cxn>
                  <a:cxn ang="0">
                    <a:pos x="44" y="52"/>
                  </a:cxn>
                  <a:cxn ang="0">
                    <a:pos x="54" y="57"/>
                  </a:cxn>
                  <a:cxn ang="0">
                    <a:pos x="63" y="60"/>
                  </a:cxn>
                  <a:cxn ang="0">
                    <a:pos x="70" y="61"/>
                  </a:cxn>
                  <a:cxn ang="0">
                    <a:pos x="74" y="54"/>
                  </a:cxn>
                  <a:cxn ang="0">
                    <a:pos x="76" y="48"/>
                  </a:cxn>
                  <a:cxn ang="0">
                    <a:pos x="78" y="40"/>
                  </a:cxn>
                  <a:cxn ang="0">
                    <a:pos x="79" y="32"/>
                  </a:cxn>
                  <a:cxn ang="0">
                    <a:pos x="79" y="25"/>
                  </a:cxn>
                  <a:cxn ang="0">
                    <a:pos x="79" y="17"/>
                  </a:cxn>
                  <a:cxn ang="0">
                    <a:pos x="78" y="8"/>
                  </a:cxn>
                  <a:cxn ang="0">
                    <a:pos x="77" y="0"/>
                  </a:cxn>
                  <a:cxn ang="0">
                    <a:pos x="67" y="0"/>
                  </a:cxn>
                  <a:cxn ang="0">
                    <a:pos x="57" y="1"/>
                  </a:cxn>
                  <a:cxn ang="0">
                    <a:pos x="46" y="2"/>
                  </a:cxn>
                  <a:cxn ang="0">
                    <a:pos x="36" y="6"/>
                  </a:cxn>
                  <a:cxn ang="0">
                    <a:pos x="26" y="9"/>
                  </a:cxn>
                  <a:cxn ang="0">
                    <a:pos x="16" y="14"/>
                  </a:cxn>
                  <a:cxn ang="0">
                    <a:pos x="8" y="19"/>
                  </a:cxn>
                  <a:cxn ang="0">
                    <a:pos x="0" y="25"/>
                  </a:cxn>
                </a:cxnLst>
                <a:rect l="0" t="0" r="r" b="b"/>
                <a:pathLst>
                  <a:path w="79" h="61">
                    <a:moveTo>
                      <a:pt x="0" y="25"/>
                    </a:moveTo>
                    <a:lnTo>
                      <a:pt x="5" y="29"/>
                    </a:lnTo>
                    <a:lnTo>
                      <a:pt x="13" y="35"/>
                    </a:lnTo>
                    <a:lnTo>
                      <a:pt x="23" y="41"/>
                    </a:lnTo>
                    <a:lnTo>
                      <a:pt x="33" y="46"/>
                    </a:lnTo>
                    <a:lnTo>
                      <a:pt x="44" y="52"/>
                    </a:lnTo>
                    <a:lnTo>
                      <a:pt x="54" y="57"/>
                    </a:lnTo>
                    <a:lnTo>
                      <a:pt x="63" y="60"/>
                    </a:lnTo>
                    <a:lnTo>
                      <a:pt x="70" y="61"/>
                    </a:lnTo>
                    <a:lnTo>
                      <a:pt x="74" y="54"/>
                    </a:lnTo>
                    <a:lnTo>
                      <a:pt x="76" y="48"/>
                    </a:lnTo>
                    <a:lnTo>
                      <a:pt x="78" y="40"/>
                    </a:lnTo>
                    <a:lnTo>
                      <a:pt x="79" y="32"/>
                    </a:lnTo>
                    <a:lnTo>
                      <a:pt x="79" y="25"/>
                    </a:lnTo>
                    <a:lnTo>
                      <a:pt x="79" y="17"/>
                    </a:lnTo>
                    <a:lnTo>
                      <a:pt x="78" y="8"/>
                    </a:lnTo>
                    <a:lnTo>
                      <a:pt x="77" y="0"/>
                    </a:lnTo>
                    <a:lnTo>
                      <a:pt x="67" y="0"/>
                    </a:lnTo>
                    <a:lnTo>
                      <a:pt x="57" y="1"/>
                    </a:lnTo>
                    <a:lnTo>
                      <a:pt x="46" y="2"/>
                    </a:lnTo>
                    <a:lnTo>
                      <a:pt x="36" y="6"/>
                    </a:lnTo>
                    <a:lnTo>
                      <a:pt x="26" y="9"/>
                    </a:lnTo>
                    <a:lnTo>
                      <a:pt x="16" y="14"/>
                    </a:lnTo>
                    <a:lnTo>
                      <a:pt x="8" y="19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" name="Freeform 172"/>
              <p:cNvSpPr>
                <a:spLocks/>
              </p:cNvSpPr>
              <p:nvPr userDrawn="1"/>
            </p:nvSpPr>
            <p:spPr bwMode="auto">
              <a:xfrm>
                <a:off x="-2127251" y="3333750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69" y="64"/>
                  </a:cxn>
                  <a:cxn ang="0">
                    <a:pos x="74" y="56"/>
                  </a:cxn>
                  <a:cxn ang="0">
                    <a:pos x="76" y="48"/>
                  </a:cxn>
                  <a:cxn ang="0">
                    <a:pos x="78" y="40"/>
                  </a:cxn>
                  <a:cxn ang="0">
                    <a:pos x="79" y="33"/>
                  </a:cxn>
                  <a:cxn ang="0">
                    <a:pos x="81" y="26"/>
                  </a:cxn>
                  <a:cxn ang="0">
                    <a:pos x="81" y="18"/>
                  </a:cxn>
                  <a:cxn ang="0">
                    <a:pos x="79" y="10"/>
                  </a:cxn>
                  <a:cxn ang="0">
                    <a:pos x="77" y="1"/>
                  </a:cxn>
                  <a:cxn ang="0">
                    <a:pos x="68" y="0"/>
                  </a:cxn>
                  <a:cxn ang="0">
                    <a:pos x="58" y="0"/>
                  </a:cxn>
                  <a:cxn ang="0">
                    <a:pos x="46" y="2"/>
                  </a:cxn>
                  <a:cxn ang="0">
                    <a:pos x="36" y="5"/>
                  </a:cxn>
                  <a:cxn ang="0">
                    <a:pos x="26" y="9"/>
                  </a:cxn>
                  <a:cxn ang="0">
                    <a:pos x="16" y="14"/>
                  </a:cxn>
                  <a:cxn ang="0">
                    <a:pos x="8" y="20"/>
                  </a:cxn>
                  <a:cxn ang="0">
                    <a:pos x="0" y="26"/>
                  </a:cxn>
                </a:cxnLst>
                <a:rect l="0" t="0" r="r" b="b"/>
                <a:pathLst>
                  <a:path w="81" h="64">
                    <a:moveTo>
                      <a:pt x="0" y="26"/>
                    </a:moveTo>
                    <a:lnTo>
                      <a:pt x="69" y="64"/>
                    </a:lnTo>
                    <a:lnTo>
                      <a:pt x="74" y="56"/>
                    </a:lnTo>
                    <a:lnTo>
                      <a:pt x="76" y="48"/>
                    </a:lnTo>
                    <a:lnTo>
                      <a:pt x="78" y="40"/>
                    </a:lnTo>
                    <a:lnTo>
                      <a:pt x="79" y="33"/>
                    </a:lnTo>
                    <a:lnTo>
                      <a:pt x="81" y="26"/>
                    </a:lnTo>
                    <a:lnTo>
                      <a:pt x="81" y="18"/>
                    </a:lnTo>
                    <a:lnTo>
                      <a:pt x="79" y="10"/>
                    </a:lnTo>
                    <a:lnTo>
                      <a:pt x="77" y="1"/>
                    </a:lnTo>
                    <a:lnTo>
                      <a:pt x="68" y="0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6" y="5"/>
                    </a:lnTo>
                    <a:lnTo>
                      <a:pt x="26" y="9"/>
                    </a:lnTo>
                    <a:lnTo>
                      <a:pt x="16" y="14"/>
                    </a:lnTo>
                    <a:lnTo>
                      <a:pt x="8" y="2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" name="Freeform 173"/>
              <p:cNvSpPr>
                <a:spLocks/>
              </p:cNvSpPr>
              <p:nvPr userDrawn="1"/>
            </p:nvSpPr>
            <p:spPr bwMode="auto">
              <a:xfrm>
                <a:off x="-1943101" y="3287713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69" y="63"/>
                  </a:cxn>
                  <a:cxn ang="0">
                    <a:pos x="75" y="57"/>
                  </a:cxn>
                  <a:cxn ang="0">
                    <a:pos x="78" y="49"/>
                  </a:cxn>
                  <a:cxn ang="0">
                    <a:pos x="80" y="42"/>
                  </a:cxn>
                  <a:cxn ang="0">
                    <a:pos x="82" y="34"/>
                  </a:cxn>
                  <a:cxn ang="0">
                    <a:pos x="82" y="26"/>
                  </a:cxn>
                  <a:cxn ang="0">
                    <a:pos x="82" y="18"/>
                  </a:cxn>
                  <a:cxn ang="0">
                    <a:pos x="80" y="10"/>
                  </a:cxn>
                  <a:cxn ang="0">
                    <a:pos x="78" y="3"/>
                  </a:cxn>
                  <a:cxn ang="0">
                    <a:pos x="74" y="1"/>
                  </a:cxn>
                  <a:cxn ang="0">
                    <a:pos x="69" y="0"/>
                  </a:cxn>
                  <a:cxn ang="0">
                    <a:pos x="65" y="0"/>
                  </a:cxn>
                  <a:cxn ang="0">
                    <a:pos x="59" y="0"/>
                  </a:cxn>
                  <a:cxn ang="0">
                    <a:pos x="49" y="1"/>
                  </a:cxn>
                  <a:cxn ang="0">
                    <a:pos x="37" y="4"/>
                  </a:cxn>
                  <a:cxn ang="0">
                    <a:pos x="27" y="9"/>
                  </a:cxn>
                  <a:cxn ang="0">
                    <a:pos x="17" y="15"/>
                  </a:cxn>
                  <a:cxn ang="0">
                    <a:pos x="8" y="20"/>
                  </a:cxn>
                  <a:cxn ang="0">
                    <a:pos x="0" y="25"/>
                  </a:cxn>
                </a:cxnLst>
                <a:rect l="0" t="0" r="r" b="b"/>
                <a:pathLst>
                  <a:path w="82" h="63">
                    <a:moveTo>
                      <a:pt x="0" y="25"/>
                    </a:moveTo>
                    <a:lnTo>
                      <a:pt x="69" y="63"/>
                    </a:lnTo>
                    <a:lnTo>
                      <a:pt x="75" y="57"/>
                    </a:lnTo>
                    <a:lnTo>
                      <a:pt x="78" y="49"/>
                    </a:lnTo>
                    <a:lnTo>
                      <a:pt x="80" y="42"/>
                    </a:lnTo>
                    <a:lnTo>
                      <a:pt x="82" y="34"/>
                    </a:lnTo>
                    <a:lnTo>
                      <a:pt x="82" y="26"/>
                    </a:lnTo>
                    <a:lnTo>
                      <a:pt x="82" y="18"/>
                    </a:lnTo>
                    <a:lnTo>
                      <a:pt x="80" y="10"/>
                    </a:lnTo>
                    <a:lnTo>
                      <a:pt x="78" y="3"/>
                    </a:lnTo>
                    <a:lnTo>
                      <a:pt x="74" y="1"/>
                    </a:lnTo>
                    <a:lnTo>
                      <a:pt x="69" y="0"/>
                    </a:lnTo>
                    <a:lnTo>
                      <a:pt x="65" y="0"/>
                    </a:lnTo>
                    <a:lnTo>
                      <a:pt x="59" y="0"/>
                    </a:lnTo>
                    <a:lnTo>
                      <a:pt x="49" y="1"/>
                    </a:lnTo>
                    <a:lnTo>
                      <a:pt x="37" y="4"/>
                    </a:lnTo>
                    <a:lnTo>
                      <a:pt x="27" y="9"/>
                    </a:lnTo>
                    <a:lnTo>
                      <a:pt x="17" y="15"/>
                    </a:lnTo>
                    <a:lnTo>
                      <a:pt x="8" y="2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" name="Freeform 174"/>
              <p:cNvSpPr>
                <a:spLocks/>
              </p:cNvSpPr>
              <p:nvPr userDrawn="1"/>
            </p:nvSpPr>
            <p:spPr bwMode="auto">
              <a:xfrm>
                <a:off x="-2149476" y="3252788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68" y="63"/>
                  </a:cxn>
                  <a:cxn ang="0">
                    <a:pos x="73" y="56"/>
                  </a:cxn>
                  <a:cxn ang="0">
                    <a:pos x="76" y="48"/>
                  </a:cxn>
                  <a:cxn ang="0">
                    <a:pos x="78" y="40"/>
                  </a:cxn>
                  <a:cxn ang="0">
                    <a:pos x="81" y="33"/>
                  </a:cxn>
                  <a:cxn ang="0">
                    <a:pos x="81" y="25"/>
                  </a:cxn>
                  <a:cxn ang="0">
                    <a:pos x="81" y="17"/>
                  </a:cxn>
                  <a:cxn ang="0">
                    <a:pos x="78" y="9"/>
                  </a:cxn>
                  <a:cxn ang="0">
                    <a:pos x="75" y="1"/>
                  </a:cxn>
                  <a:cxn ang="0">
                    <a:pos x="66" y="0"/>
                  </a:cxn>
                  <a:cxn ang="0">
                    <a:pos x="56" y="1"/>
                  </a:cxn>
                  <a:cxn ang="0">
                    <a:pos x="45" y="3"/>
                  </a:cxn>
                  <a:cxn ang="0">
                    <a:pos x="34" y="5"/>
                  </a:cxn>
                  <a:cxn ang="0">
                    <a:pos x="25" y="10"/>
                  </a:cxn>
                  <a:cxn ang="0">
                    <a:pos x="15" y="14"/>
                  </a:cxn>
                  <a:cxn ang="0">
                    <a:pos x="7" y="19"/>
                  </a:cxn>
                  <a:cxn ang="0">
                    <a:pos x="0" y="25"/>
                  </a:cxn>
                </a:cxnLst>
                <a:rect l="0" t="0" r="r" b="b"/>
                <a:pathLst>
                  <a:path w="81" h="63">
                    <a:moveTo>
                      <a:pt x="0" y="25"/>
                    </a:moveTo>
                    <a:lnTo>
                      <a:pt x="68" y="63"/>
                    </a:lnTo>
                    <a:lnTo>
                      <a:pt x="73" y="56"/>
                    </a:lnTo>
                    <a:lnTo>
                      <a:pt x="76" y="48"/>
                    </a:lnTo>
                    <a:lnTo>
                      <a:pt x="78" y="40"/>
                    </a:lnTo>
                    <a:lnTo>
                      <a:pt x="81" y="33"/>
                    </a:lnTo>
                    <a:lnTo>
                      <a:pt x="81" y="25"/>
                    </a:lnTo>
                    <a:lnTo>
                      <a:pt x="81" y="17"/>
                    </a:lnTo>
                    <a:lnTo>
                      <a:pt x="78" y="9"/>
                    </a:lnTo>
                    <a:lnTo>
                      <a:pt x="75" y="1"/>
                    </a:lnTo>
                    <a:lnTo>
                      <a:pt x="66" y="0"/>
                    </a:lnTo>
                    <a:lnTo>
                      <a:pt x="56" y="1"/>
                    </a:lnTo>
                    <a:lnTo>
                      <a:pt x="45" y="3"/>
                    </a:lnTo>
                    <a:lnTo>
                      <a:pt x="34" y="5"/>
                    </a:lnTo>
                    <a:lnTo>
                      <a:pt x="25" y="10"/>
                    </a:lnTo>
                    <a:lnTo>
                      <a:pt x="15" y="14"/>
                    </a:lnTo>
                    <a:lnTo>
                      <a:pt x="7" y="19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" name="Freeform 175"/>
              <p:cNvSpPr>
                <a:spLocks/>
              </p:cNvSpPr>
              <p:nvPr userDrawn="1"/>
            </p:nvSpPr>
            <p:spPr bwMode="auto">
              <a:xfrm>
                <a:off x="-2006601" y="3311525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69" y="64"/>
                  </a:cxn>
                  <a:cxn ang="0">
                    <a:pos x="73" y="56"/>
                  </a:cxn>
                  <a:cxn ang="0">
                    <a:pos x="76" y="48"/>
                  </a:cxn>
                  <a:cxn ang="0">
                    <a:pos x="78" y="40"/>
                  </a:cxn>
                  <a:cxn ang="0">
                    <a:pos x="81" y="32"/>
                  </a:cxn>
                  <a:cxn ang="0">
                    <a:pos x="81" y="24"/>
                  </a:cxn>
                  <a:cxn ang="0">
                    <a:pos x="80" y="17"/>
                  </a:cxn>
                  <a:cxn ang="0">
                    <a:pos x="78" y="9"/>
                  </a:cxn>
                  <a:cxn ang="0">
                    <a:pos x="76" y="1"/>
                  </a:cxn>
                  <a:cxn ang="0">
                    <a:pos x="67" y="0"/>
                  </a:cxn>
                  <a:cxn ang="0">
                    <a:pos x="57" y="0"/>
                  </a:cxn>
                  <a:cxn ang="0">
                    <a:pos x="47" y="2"/>
                  </a:cxn>
                  <a:cxn ang="0">
                    <a:pos x="35" y="6"/>
                  </a:cxn>
                  <a:cxn ang="0">
                    <a:pos x="25" y="9"/>
                  </a:cxn>
                  <a:cxn ang="0">
                    <a:pos x="15" y="15"/>
                  </a:cxn>
                  <a:cxn ang="0">
                    <a:pos x="7" y="19"/>
                  </a:cxn>
                  <a:cxn ang="0">
                    <a:pos x="0" y="25"/>
                  </a:cxn>
                </a:cxnLst>
                <a:rect l="0" t="0" r="r" b="b"/>
                <a:pathLst>
                  <a:path w="81" h="64">
                    <a:moveTo>
                      <a:pt x="0" y="25"/>
                    </a:moveTo>
                    <a:lnTo>
                      <a:pt x="69" y="64"/>
                    </a:lnTo>
                    <a:lnTo>
                      <a:pt x="73" y="56"/>
                    </a:lnTo>
                    <a:lnTo>
                      <a:pt x="76" y="48"/>
                    </a:lnTo>
                    <a:lnTo>
                      <a:pt x="78" y="40"/>
                    </a:lnTo>
                    <a:lnTo>
                      <a:pt x="81" y="32"/>
                    </a:lnTo>
                    <a:lnTo>
                      <a:pt x="81" y="24"/>
                    </a:lnTo>
                    <a:lnTo>
                      <a:pt x="80" y="17"/>
                    </a:lnTo>
                    <a:lnTo>
                      <a:pt x="78" y="9"/>
                    </a:lnTo>
                    <a:lnTo>
                      <a:pt x="76" y="1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7" y="2"/>
                    </a:lnTo>
                    <a:lnTo>
                      <a:pt x="35" y="6"/>
                    </a:lnTo>
                    <a:lnTo>
                      <a:pt x="25" y="9"/>
                    </a:lnTo>
                    <a:lnTo>
                      <a:pt x="15" y="15"/>
                    </a:lnTo>
                    <a:lnTo>
                      <a:pt x="7" y="19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" name="Freeform 176"/>
              <p:cNvSpPr>
                <a:spLocks/>
              </p:cNvSpPr>
              <p:nvPr userDrawn="1"/>
            </p:nvSpPr>
            <p:spPr bwMode="auto">
              <a:xfrm>
                <a:off x="-2189163" y="3309938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69" y="63"/>
                  </a:cxn>
                  <a:cxn ang="0">
                    <a:pos x="74" y="54"/>
                  </a:cxn>
                  <a:cxn ang="0">
                    <a:pos x="77" y="46"/>
                  </a:cxn>
                  <a:cxn ang="0">
                    <a:pos x="79" y="38"/>
                  </a:cxn>
                  <a:cxn ang="0">
                    <a:pos x="80" y="32"/>
                  </a:cxn>
                  <a:cxn ang="0">
                    <a:pos x="81" y="18"/>
                  </a:cxn>
                  <a:cxn ang="0">
                    <a:pos x="79" y="1"/>
                  </a:cxn>
                  <a:cxn ang="0">
                    <a:pos x="68" y="0"/>
                  </a:cxn>
                  <a:cxn ang="0">
                    <a:pos x="58" y="1"/>
                  </a:cxn>
                  <a:cxn ang="0">
                    <a:pos x="47" y="2"/>
                  </a:cxn>
                  <a:cxn ang="0">
                    <a:pos x="37" y="6"/>
                  </a:cxn>
                  <a:cxn ang="0">
                    <a:pos x="26" y="9"/>
                  </a:cxn>
                  <a:cxn ang="0">
                    <a:pos x="16" y="14"/>
                  </a:cxn>
                  <a:cxn ang="0">
                    <a:pos x="7" y="19"/>
                  </a:cxn>
                  <a:cxn ang="0">
                    <a:pos x="0" y="26"/>
                  </a:cxn>
                </a:cxnLst>
                <a:rect l="0" t="0" r="r" b="b"/>
                <a:pathLst>
                  <a:path w="81" h="63">
                    <a:moveTo>
                      <a:pt x="0" y="26"/>
                    </a:moveTo>
                    <a:lnTo>
                      <a:pt x="69" y="63"/>
                    </a:lnTo>
                    <a:lnTo>
                      <a:pt x="74" y="54"/>
                    </a:lnTo>
                    <a:lnTo>
                      <a:pt x="77" y="46"/>
                    </a:lnTo>
                    <a:lnTo>
                      <a:pt x="79" y="38"/>
                    </a:lnTo>
                    <a:lnTo>
                      <a:pt x="80" y="32"/>
                    </a:lnTo>
                    <a:lnTo>
                      <a:pt x="81" y="18"/>
                    </a:lnTo>
                    <a:lnTo>
                      <a:pt x="79" y="1"/>
                    </a:lnTo>
                    <a:lnTo>
                      <a:pt x="68" y="0"/>
                    </a:lnTo>
                    <a:lnTo>
                      <a:pt x="58" y="1"/>
                    </a:lnTo>
                    <a:lnTo>
                      <a:pt x="47" y="2"/>
                    </a:lnTo>
                    <a:lnTo>
                      <a:pt x="37" y="6"/>
                    </a:lnTo>
                    <a:lnTo>
                      <a:pt x="26" y="9"/>
                    </a:lnTo>
                    <a:lnTo>
                      <a:pt x="16" y="14"/>
                    </a:lnTo>
                    <a:lnTo>
                      <a:pt x="7" y="19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" name="Freeform 177"/>
              <p:cNvSpPr>
                <a:spLocks/>
              </p:cNvSpPr>
              <p:nvPr userDrawn="1"/>
            </p:nvSpPr>
            <p:spPr bwMode="auto">
              <a:xfrm>
                <a:off x="-2090738" y="3305175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69" y="63"/>
                  </a:cxn>
                  <a:cxn ang="0">
                    <a:pos x="73" y="55"/>
                  </a:cxn>
                  <a:cxn ang="0">
                    <a:pos x="76" y="49"/>
                  </a:cxn>
                  <a:cxn ang="0">
                    <a:pos x="79" y="42"/>
                  </a:cxn>
                  <a:cxn ang="0">
                    <a:pos x="81" y="34"/>
                  </a:cxn>
                  <a:cxn ang="0">
                    <a:pos x="81" y="26"/>
                  </a:cxn>
                  <a:cxn ang="0">
                    <a:pos x="81" y="19"/>
                  </a:cxn>
                  <a:cxn ang="0">
                    <a:pos x="80" y="11"/>
                  </a:cxn>
                  <a:cxn ang="0">
                    <a:pos x="77" y="4"/>
                  </a:cxn>
                  <a:cxn ang="0">
                    <a:pos x="74" y="2"/>
                  </a:cxn>
                  <a:cxn ang="0">
                    <a:pos x="69" y="1"/>
                  </a:cxn>
                  <a:cxn ang="0">
                    <a:pos x="65" y="0"/>
                  </a:cxn>
                  <a:cxn ang="0">
                    <a:pos x="59" y="0"/>
                  </a:cxn>
                  <a:cxn ang="0">
                    <a:pos x="49" y="1"/>
                  </a:cxn>
                  <a:cxn ang="0">
                    <a:pos x="38" y="4"/>
                  </a:cxn>
                  <a:cxn ang="0">
                    <a:pos x="26" y="8"/>
                  </a:cxn>
                  <a:cxn ang="0">
                    <a:pos x="16" y="13"/>
                  </a:cxn>
                  <a:cxn ang="0">
                    <a:pos x="7" y="19"/>
                  </a:cxn>
                  <a:cxn ang="0">
                    <a:pos x="0" y="25"/>
                  </a:cxn>
                </a:cxnLst>
                <a:rect l="0" t="0" r="r" b="b"/>
                <a:pathLst>
                  <a:path w="81" h="63">
                    <a:moveTo>
                      <a:pt x="0" y="25"/>
                    </a:moveTo>
                    <a:lnTo>
                      <a:pt x="69" y="63"/>
                    </a:lnTo>
                    <a:lnTo>
                      <a:pt x="73" y="55"/>
                    </a:lnTo>
                    <a:lnTo>
                      <a:pt x="76" y="49"/>
                    </a:lnTo>
                    <a:lnTo>
                      <a:pt x="79" y="42"/>
                    </a:lnTo>
                    <a:lnTo>
                      <a:pt x="81" y="34"/>
                    </a:lnTo>
                    <a:lnTo>
                      <a:pt x="81" y="26"/>
                    </a:lnTo>
                    <a:lnTo>
                      <a:pt x="81" y="19"/>
                    </a:lnTo>
                    <a:lnTo>
                      <a:pt x="80" y="11"/>
                    </a:lnTo>
                    <a:lnTo>
                      <a:pt x="77" y="4"/>
                    </a:lnTo>
                    <a:lnTo>
                      <a:pt x="74" y="2"/>
                    </a:lnTo>
                    <a:lnTo>
                      <a:pt x="69" y="1"/>
                    </a:lnTo>
                    <a:lnTo>
                      <a:pt x="65" y="0"/>
                    </a:lnTo>
                    <a:lnTo>
                      <a:pt x="59" y="0"/>
                    </a:lnTo>
                    <a:lnTo>
                      <a:pt x="49" y="1"/>
                    </a:lnTo>
                    <a:lnTo>
                      <a:pt x="38" y="4"/>
                    </a:lnTo>
                    <a:lnTo>
                      <a:pt x="26" y="8"/>
                    </a:lnTo>
                    <a:lnTo>
                      <a:pt x="16" y="13"/>
                    </a:lnTo>
                    <a:lnTo>
                      <a:pt x="7" y="19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" name="Freeform 178"/>
              <p:cNvSpPr>
                <a:spLocks/>
              </p:cNvSpPr>
              <p:nvPr userDrawn="1"/>
            </p:nvSpPr>
            <p:spPr bwMode="auto">
              <a:xfrm>
                <a:off x="-2095501" y="3330575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70" y="63"/>
                  </a:cxn>
                  <a:cxn ang="0">
                    <a:pos x="74" y="54"/>
                  </a:cxn>
                  <a:cxn ang="0">
                    <a:pos x="76" y="46"/>
                  </a:cxn>
                  <a:cxn ang="0">
                    <a:pos x="79" y="39"/>
                  </a:cxn>
                  <a:cxn ang="0">
                    <a:pos x="80" y="31"/>
                  </a:cxn>
                  <a:cxn ang="0">
                    <a:pos x="80" y="25"/>
                  </a:cxn>
                  <a:cxn ang="0">
                    <a:pos x="80" y="17"/>
                  </a:cxn>
                  <a:cxn ang="0">
                    <a:pos x="79" y="9"/>
                  </a:cxn>
                  <a:cxn ang="0">
                    <a:pos x="77" y="0"/>
                  </a:cxn>
                  <a:cxn ang="0">
                    <a:pos x="68" y="0"/>
                  </a:cxn>
                  <a:cxn ang="0">
                    <a:pos x="58" y="1"/>
                  </a:cxn>
                  <a:cxn ang="0">
                    <a:pos x="47" y="2"/>
                  </a:cxn>
                  <a:cxn ang="0">
                    <a:pos x="37" y="5"/>
                  </a:cxn>
                  <a:cxn ang="0">
                    <a:pos x="25" y="9"/>
                  </a:cxn>
                  <a:cxn ang="0">
                    <a:pos x="16" y="13"/>
                  </a:cxn>
                  <a:cxn ang="0">
                    <a:pos x="7" y="19"/>
                  </a:cxn>
                  <a:cxn ang="0">
                    <a:pos x="0" y="25"/>
                  </a:cxn>
                </a:cxnLst>
                <a:rect l="0" t="0" r="r" b="b"/>
                <a:pathLst>
                  <a:path w="80" h="63">
                    <a:moveTo>
                      <a:pt x="0" y="25"/>
                    </a:moveTo>
                    <a:lnTo>
                      <a:pt x="70" y="63"/>
                    </a:lnTo>
                    <a:lnTo>
                      <a:pt x="74" y="54"/>
                    </a:lnTo>
                    <a:lnTo>
                      <a:pt x="76" y="46"/>
                    </a:lnTo>
                    <a:lnTo>
                      <a:pt x="79" y="39"/>
                    </a:lnTo>
                    <a:lnTo>
                      <a:pt x="80" y="31"/>
                    </a:lnTo>
                    <a:lnTo>
                      <a:pt x="80" y="25"/>
                    </a:lnTo>
                    <a:lnTo>
                      <a:pt x="80" y="17"/>
                    </a:lnTo>
                    <a:lnTo>
                      <a:pt x="79" y="9"/>
                    </a:lnTo>
                    <a:lnTo>
                      <a:pt x="77" y="0"/>
                    </a:lnTo>
                    <a:lnTo>
                      <a:pt x="68" y="0"/>
                    </a:lnTo>
                    <a:lnTo>
                      <a:pt x="58" y="1"/>
                    </a:lnTo>
                    <a:lnTo>
                      <a:pt x="47" y="2"/>
                    </a:lnTo>
                    <a:lnTo>
                      <a:pt x="37" y="5"/>
                    </a:lnTo>
                    <a:lnTo>
                      <a:pt x="25" y="9"/>
                    </a:lnTo>
                    <a:lnTo>
                      <a:pt x="16" y="13"/>
                    </a:lnTo>
                    <a:lnTo>
                      <a:pt x="7" y="19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" name="Freeform 179"/>
              <p:cNvSpPr>
                <a:spLocks/>
              </p:cNvSpPr>
              <p:nvPr userDrawn="1"/>
            </p:nvSpPr>
            <p:spPr bwMode="auto">
              <a:xfrm>
                <a:off x="-1735138" y="3289300"/>
                <a:ext cx="12700" cy="9525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15" y="44"/>
                  </a:cxn>
                  <a:cxn ang="0">
                    <a:pos x="30" y="42"/>
                  </a:cxn>
                  <a:cxn ang="0">
                    <a:pos x="38" y="40"/>
                  </a:cxn>
                  <a:cxn ang="0">
                    <a:pos x="45" y="37"/>
                  </a:cxn>
                  <a:cxn ang="0">
                    <a:pos x="52" y="34"/>
                  </a:cxn>
                  <a:cxn ang="0">
                    <a:pos x="59" y="31"/>
                  </a:cxn>
                  <a:cxn ang="0">
                    <a:pos x="55" y="21"/>
                  </a:cxn>
                  <a:cxn ang="0">
                    <a:pos x="52" y="14"/>
                  </a:cxn>
                  <a:cxn ang="0">
                    <a:pos x="47" y="8"/>
                  </a:cxn>
                  <a:cxn ang="0">
                    <a:pos x="43" y="4"/>
                  </a:cxn>
                  <a:cxn ang="0">
                    <a:pos x="38" y="1"/>
                  </a:cxn>
                  <a:cxn ang="0">
                    <a:pos x="33" y="0"/>
                  </a:cxn>
                  <a:cxn ang="0">
                    <a:pos x="28" y="0"/>
                  </a:cxn>
                  <a:cxn ang="0">
                    <a:pos x="23" y="1"/>
                  </a:cxn>
                  <a:cxn ang="0">
                    <a:pos x="18" y="3"/>
                  </a:cxn>
                  <a:cxn ang="0">
                    <a:pos x="13" y="7"/>
                  </a:cxn>
                  <a:cxn ang="0">
                    <a:pos x="9" y="11"/>
                  </a:cxn>
                  <a:cxn ang="0">
                    <a:pos x="5" y="17"/>
                  </a:cxn>
                  <a:cxn ang="0">
                    <a:pos x="2" y="23"/>
                  </a:cxn>
                  <a:cxn ang="0">
                    <a:pos x="1" y="29"/>
                  </a:cxn>
                  <a:cxn ang="0">
                    <a:pos x="0" y="37"/>
                  </a:cxn>
                  <a:cxn ang="0">
                    <a:pos x="0" y="45"/>
                  </a:cxn>
                </a:cxnLst>
                <a:rect l="0" t="0" r="r" b="b"/>
                <a:pathLst>
                  <a:path w="59" h="45">
                    <a:moveTo>
                      <a:pt x="0" y="45"/>
                    </a:moveTo>
                    <a:lnTo>
                      <a:pt x="15" y="44"/>
                    </a:lnTo>
                    <a:lnTo>
                      <a:pt x="30" y="42"/>
                    </a:lnTo>
                    <a:lnTo>
                      <a:pt x="38" y="40"/>
                    </a:lnTo>
                    <a:lnTo>
                      <a:pt x="45" y="37"/>
                    </a:lnTo>
                    <a:lnTo>
                      <a:pt x="52" y="34"/>
                    </a:lnTo>
                    <a:lnTo>
                      <a:pt x="59" y="31"/>
                    </a:lnTo>
                    <a:lnTo>
                      <a:pt x="55" y="21"/>
                    </a:lnTo>
                    <a:lnTo>
                      <a:pt x="52" y="14"/>
                    </a:lnTo>
                    <a:lnTo>
                      <a:pt x="47" y="8"/>
                    </a:lnTo>
                    <a:lnTo>
                      <a:pt x="43" y="4"/>
                    </a:lnTo>
                    <a:lnTo>
                      <a:pt x="38" y="1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23" y="1"/>
                    </a:lnTo>
                    <a:lnTo>
                      <a:pt x="18" y="3"/>
                    </a:lnTo>
                    <a:lnTo>
                      <a:pt x="13" y="7"/>
                    </a:lnTo>
                    <a:lnTo>
                      <a:pt x="9" y="11"/>
                    </a:lnTo>
                    <a:lnTo>
                      <a:pt x="5" y="17"/>
                    </a:lnTo>
                    <a:lnTo>
                      <a:pt x="2" y="23"/>
                    </a:lnTo>
                    <a:lnTo>
                      <a:pt x="1" y="29"/>
                    </a:lnTo>
                    <a:lnTo>
                      <a:pt x="0" y="37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12" name="Группа 211"/>
          <p:cNvGrpSpPr/>
          <p:nvPr userDrawn="1"/>
        </p:nvGrpSpPr>
        <p:grpSpPr>
          <a:xfrm>
            <a:off x="4319111" y="5658918"/>
            <a:ext cx="1801160" cy="417693"/>
            <a:chOff x="-3744913" y="3551238"/>
            <a:chExt cx="1293813" cy="300038"/>
          </a:xfrm>
        </p:grpSpPr>
        <p:sp>
          <p:nvSpPr>
            <p:cNvPr id="213" name="Freeform 180"/>
            <p:cNvSpPr>
              <a:spLocks/>
            </p:cNvSpPr>
            <p:nvPr userDrawn="1"/>
          </p:nvSpPr>
          <p:spPr bwMode="auto">
            <a:xfrm>
              <a:off x="-3722688" y="3643313"/>
              <a:ext cx="206375" cy="206375"/>
            </a:xfrm>
            <a:custGeom>
              <a:avLst/>
              <a:gdLst/>
              <a:ahLst/>
              <a:cxnLst>
                <a:cxn ang="0">
                  <a:pos x="575" y="3"/>
                </a:cxn>
                <a:cxn ang="0">
                  <a:pos x="651" y="17"/>
                </a:cxn>
                <a:cxn ang="0">
                  <a:pos x="723" y="41"/>
                </a:cxn>
                <a:cxn ang="0">
                  <a:pos x="791" y="76"/>
                </a:cxn>
                <a:cxn ang="0">
                  <a:pos x="851" y="119"/>
                </a:cxn>
                <a:cxn ang="0">
                  <a:pos x="906" y="171"/>
                </a:cxn>
                <a:cxn ang="0">
                  <a:pos x="952" y="230"/>
                </a:cxn>
                <a:cxn ang="0">
                  <a:pos x="990" y="295"/>
                </a:cxn>
                <a:cxn ang="0">
                  <a:pos x="1018" y="367"/>
                </a:cxn>
                <a:cxn ang="0">
                  <a:pos x="1035" y="441"/>
                </a:cxn>
                <a:cxn ang="0">
                  <a:pos x="1041" y="521"/>
                </a:cxn>
                <a:cxn ang="0">
                  <a:pos x="1035" y="600"/>
                </a:cxn>
                <a:cxn ang="0">
                  <a:pos x="1018" y="675"/>
                </a:cxn>
                <a:cxn ang="0">
                  <a:pos x="990" y="747"/>
                </a:cxn>
                <a:cxn ang="0">
                  <a:pos x="952" y="813"/>
                </a:cxn>
                <a:cxn ang="0">
                  <a:pos x="906" y="871"/>
                </a:cxn>
                <a:cxn ang="0">
                  <a:pos x="851" y="923"/>
                </a:cxn>
                <a:cxn ang="0">
                  <a:pos x="791" y="966"/>
                </a:cxn>
                <a:cxn ang="0">
                  <a:pos x="723" y="1001"/>
                </a:cxn>
                <a:cxn ang="0">
                  <a:pos x="651" y="1025"/>
                </a:cxn>
                <a:cxn ang="0">
                  <a:pos x="575" y="1039"/>
                </a:cxn>
                <a:cxn ang="0">
                  <a:pos x="494" y="1041"/>
                </a:cxn>
                <a:cxn ang="0">
                  <a:pos x="416" y="1031"/>
                </a:cxn>
                <a:cxn ang="0">
                  <a:pos x="342" y="1010"/>
                </a:cxn>
                <a:cxn ang="0">
                  <a:pos x="273" y="978"/>
                </a:cxn>
                <a:cxn ang="0">
                  <a:pos x="209" y="939"/>
                </a:cxn>
                <a:cxn ang="0">
                  <a:pos x="152" y="889"/>
                </a:cxn>
                <a:cxn ang="0">
                  <a:pos x="104" y="833"/>
                </a:cxn>
                <a:cxn ang="0">
                  <a:pos x="63" y="770"/>
                </a:cxn>
                <a:cxn ang="0">
                  <a:pos x="32" y="700"/>
                </a:cxn>
                <a:cxn ang="0">
                  <a:pos x="11" y="626"/>
                </a:cxn>
                <a:cxn ang="0">
                  <a:pos x="1" y="548"/>
                </a:cxn>
                <a:cxn ang="0">
                  <a:pos x="3" y="468"/>
                </a:cxn>
                <a:cxn ang="0">
                  <a:pos x="16" y="390"/>
                </a:cxn>
                <a:cxn ang="0">
                  <a:pos x="41" y="319"/>
                </a:cxn>
                <a:cxn ang="0">
                  <a:pos x="75" y="251"/>
                </a:cxn>
                <a:cxn ang="0">
                  <a:pos x="120" y="190"/>
                </a:cxn>
                <a:cxn ang="0">
                  <a:pos x="171" y="136"/>
                </a:cxn>
                <a:cxn ang="0">
                  <a:pos x="230" y="90"/>
                </a:cxn>
                <a:cxn ang="0">
                  <a:pos x="295" y="52"/>
                </a:cxn>
                <a:cxn ang="0">
                  <a:pos x="366" y="24"/>
                </a:cxn>
                <a:cxn ang="0">
                  <a:pos x="442" y="7"/>
                </a:cxn>
                <a:cxn ang="0">
                  <a:pos x="521" y="0"/>
                </a:cxn>
              </a:cxnLst>
              <a:rect l="0" t="0" r="r" b="b"/>
              <a:pathLst>
                <a:path w="1041" h="1042">
                  <a:moveTo>
                    <a:pt x="521" y="0"/>
                  </a:moveTo>
                  <a:lnTo>
                    <a:pt x="547" y="1"/>
                  </a:lnTo>
                  <a:lnTo>
                    <a:pt x="575" y="3"/>
                  </a:lnTo>
                  <a:lnTo>
                    <a:pt x="601" y="7"/>
                  </a:lnTo>
                  <a:lnTo>
                    <a:pt x="626" y="11"/>
                  </a:lnTo>
                  <a:lnTo>
                    <a:pt x="651" y="17"/>
                  </a:lnTo>
                  <a:lnTo>
                    <a:pt x="676" y="24"/>
                  </a:lnTo>
                  <a:lnTo>
                    <a:pt x="699" y="32"/>
                  </a:lnTo>
                  <a:lnTo>
                    <a:pt x="723" y="41"/>
                  </a:lnTo>
                  <a:lnTo>
                    <a:pt x="747" y="52"/>
                  </a:lnTo>
                  <a:lnTo>
                    <a:pt x="769" y="64"/>
                  </a:lnTo>
                  <a:lnTo>
                    <a:pt x="791" y="76"/>
                  </a:lnTo>
                  <a:lnTo>
                    <a:pt x="812" y="90"/>
                  </a:lnTo>
                  <a:lnTo>
                    <a:pt x="832" y="104"/>
                  </a:lnTo>
                  <a:lnTo>
                    <a:pt x="851" y="119"/>
                  </a:lnTo>
                  <a:lnTo>
                    <a:pt x="871" y="136"/>
                  </a:lnTo>
                  <a:lnTo>
                    <a:pt x="889" y="153"/>
                  </a:lnTo>
                  <a:lnTo>
                    <a:pt x="906" y="171"/>
                  </a:lnTo>
                  <a:lnTo>
                    <a:pt x="923" y="190"/>
                  </a:lnTo>
                  <a:lnTo>
                    <a:pt x="938" y="210"/>
                  </a:lnTo>
                  <a:lnTo>
                    <a:pt x="952" y="230"/>
                  </a:lnTo>
                  <a:lnTo>
                    <a:pt x="966" y="251"/>
                  </a:lnTo>
                  <a:lnTo>
                    <a:pt x="979" y="272"/>
                  </a:lnTo>
                  <a:lnTo>
                    <a:pt x="990" y="295"/>
                  </a:lnTo>
                  <a:lnTo>
                    <a:pt x="1000" y="319"/>
                  </a:lnTo>
                  <a:lnTo>
                    <a:pt x="1010" y="342"/>
                  </a:lnTo>
                  <a:lnTo>
                    <a:pt x="1018" y="367"/>
                  </a:lnTo>
                  <a:lnTo>
                    <a:pt x="1025" y="390"/>
                  </a:lnTo>
                  <a:lnTo>
                    <a:pt x="1031" y="417"/>
                  </a:lnTo>
                  <a:lnTo>
                    <a:pt x="1035" y="441"/>
                  </a:lnTo>
                  <a:lnTo>
                    <a:pt x="1039" y="468"/>
                  </a:lnTo>
                  <a:lnTo>
                    <a:pt x="1041" y="494"/>
                  </a:lnTo>
                  <a:lnTo>
                    <a:pt x="1041" y="521"/>
                  </a:lnTo>
                  <a:lnTo>
                    <a:pt x="1041" y="548"/>
                  </a:lnTo>
                  <a:lnTo>
                    <a:pt x="1039" y="574"/>
                  </a:lnTo>
                  <a:lnTo>
                    <a:pt x="1035" y="600"/>
                  </a:lnTo>
                  <a:lnTo>
                    <a:pt x="1031" y="626"/>
                  </a:lnTo>
                  <a:lnTo>
                    <a:pt x="1025" y="651"/>
                  </a:lnTo>
                  <a:lnTo>
                    <a:pt x="1018" y="675"/>
                  </a:lnTo>
                  <a:lnTo>
                    <a:pt x="1010" y="700"/>
                  </a:lnTo>
                  <a:lnTo>
                    <a:pt x="1000" y="724"/>
                  </a:lnTo>
                  <a:lnTo>
                    <a:pt x="990" y="747"/>
                  </a:lnTo>
                  <a:lnTo>
                    <a:pt x="979" y="770"/>
                  </a:lnTo>
                  <a:lnTo>
                    <a:pt x="966" y="791"/>
                  </a:lnTo>
                  <a:lnTo>
                    <a:pt x="952" y="813"/>
                  </a:lnTo>
                  <a:lnTo>
                    <a:pt x="938" y="833"/>
                  </a:lnTo>
                  <a:lnTo>
                    <a:pt x="923" y="852"/>
                  </a:lnTo>
                  <a:lnTo>
                    <a:pt x="906" y="871"/>
                  </a:lnTo>
                  <a:lnTo>
                    <a:pt x="889" y="889"/>
                  </a:lnTo>
                  <a:lnTo>
                    <a:pt x="871" y="907"/>
                  </a:lnTo>
                  <a:lnTo>
                    <a:pt x="851" y="923"/>
                  </a:lnTo>
                  <a:lnTo>
                    <a:pt x="832" y="939"/>
                  </a:lnTo>
                  <a:lnTo>
                    <a:pt x="812" y="952"/>
                  </a:lnTo>
                  <a:lnTo>
                    <a:pt x="791" y="966"/>
                  </a:lnTo>
                  <a:lnTo>
                    <a:pt x="769" y="978"/>
                  </a:lnTo>
                  <a:lnTo>
                    <a:pt x="747" y="991"/>
                  </a:lnTo>
                  <a:lnTo>
                    <a:pt x="723" y="1001"/>
                  </a:lnTo>
                  <a:lnTo>
                    <a:pt x="699" y="1010"/>
                  </a:lnTo>
                  <a:lnTo>
                    <a:pt x="676" y="1018"/>
                  </a:lnTo>
                  <a:lnTo>
                    <a:pt x="651" y="1025"/>
                  </a:lnTo>
                  <a:lnTo>
                    <a:pt x="626" y="1031"/>
                  </a:lnTo>
                  <a:lnTo>
                    <a:pt x="601" y="1035"/>
                  </a:lnTo>
                  <a:lnTo>
                    <a:pt x="575" y="1039"/>
                  </a:lnTo>
                  <a:lnTo>
                    <a:pt x="547" y="1041"/>
                  </a:lnTo>
                  <a:lnTo>
                    <a:pt x="521" y="1042"/>
                  </a:lnTo>
                  <a:lnTo>
                    <a:pt x="494" y="1041"/>
                  </a:lnTo>
                  <a:lnTo>
                    <a:pt x="468" y="1039"/>
                  </a:lnTo>
                  <a:lnTo>
                    <a:pt x="442" y="1035"/>
                  </a:lnTo>
                  <a:lnTo>
                    <a:pt x="416" y="1031"/>
                  </a:lnTo>
                  <a:lnTo>
                    <a:pt x="391" y="1025"/>
                  </a:lnTo>
                  <a:lnTo>
                    <a:pt x="366" y="1018"/>
                  </a:lnTo>
                  <a:lnTo>
                    <a:pt x="342" y="1010"/>
                  </a:lnTo>
                  <a:lnTo>
                    <a:pt x="318" y="1001"/>
                  </a:lnTo>
                  <a:lnTo>
                    <a:pt x="295" y="991"/>
                  </a:lnTo>
                  <a:lnTo>
                    <a:pt x="273" y="978"/>
                  </a:lnTo>
                  <a:lnTo>
                    <a:pt x="251" y="966"/>
                  </a:lnTo>
                  <a:lnTo>
                    <a:pt x="230" y="952"/>
                  </a:lnTo>
                  <a:lnTo>
                    <a:pt x="209" y="939"/>
                  </a:lnTo>
                  <a:lnTo>
                    <a:pt x="190" y="923"/>
                  </a:lnTo>
                  <a:lnTo>
                    <a:pt x="171" y="907"/>
                  </a:lnTo>
                  <a:lnTo>
                    <a:pt x="152" y="889"/>
                  </a:lnTo>
                  <a:lnTo>
                    <a:pt x="135" y="871"/>
                  </a:lnTo>
                  <a:lnTo>
                    <a:pt x="120" y="852"/>
                  </a:lnTo>
                  <a:lnTo>
                    <a:pt x="104" y="833"/>
                  </a:lnTo>
                  <a:lnTo>
                    <a:pt x="89" y="813"/>
                  </a:lnTo>
                  <a:lnTo>
                    <a:pt x="75" y="791"/>
                  </a:lnTo>
                  <a:lnTo>
                    <a:pt x="63" y="770"/>
                  </a:lnTo>
                  <a:lnTo>
                    <a:pt x="51" y="747"/>
                  </a:lnTo>
                  <a:lnTo>
                    <a:pt x="41" y="724"/>
                  </a:lnTo>
                  <a:lnTo>
                    <a:pt x="32" y="700"/>
                  </a:lnTo>
                  <a:lnTo>
                    <a:pt x="24" y="675"/>
                  </a:lnTo>
                  <a:lnTo>
                    <a:pt x="16" y="651"/>
                  </a:lnTo>
                  <a:lnTo>
                    <a:pt x="11" y="626"/>
                  </a:lnTo>
                  <a:lnTo>
                    <a:pt x="6" y="600"/>
                  </a:lnTo>
                  <a:lnTo>
                    <a:pt x="3" y="574"/>
                  </a:lnTo>
                  <a:lnTo>
                    <a:pt x="1" y="548"/>
                  </a:lnTo>
                  <a:lnTo>
                    <a:pt x="0" y="521"/>
                  </a:lnTo>
                  <a:lnTo>
                    <a:pt x="1" y="494"/>
                  </a:lnTo>
                  <a:lnTo>
                    <a:pt x="3" y="468"/>
                  </a:lnTo>
                  <a:lnTo>
                    <a:pt x="6" y="441"/>
                  </a:lnTo>
                  <a:lnTo>
                    <a:pt x="11" y="417"/>
                  </a:lnTo>
                  <a:lnTo>
                    <a:pt x="16" y="390"/>
                  </a:lnTo>
                  <a:lnTo>
                    <a:pt x="24" y="367"/>
                  </a:lnTo>
                  <a:lnTo>
                    <a:pt x="32" y="342"/>
                  </a:lnTo>
                  <a:lnTo>
                    <a:pt x="41" y="319"/>
                  </a:lnTo>
                  <a:lnTo>
                    <a:pt x="51" y="295"/>
                  </a:lnTo>
                  <a:lnTo>
                    <a:pt x="63" y="272"/>
                  </a:lnTo>
                  <a:lnTo>
                    <a:pt x="75" y="251"/>
                  </a:lnTo>
                  <a:lnTo>
                    <a:pt x="89" y="230"/>
                  </a:lnTo>
                  <a:lnTo>
                    <a:pt x="104" y="210"/>
                  </a:lnTo>
                  <a:lnTo>
                    <a:pt x="120" y="190"/>
                  </a:lnTo>
                  <a:lnTo>
                    <a:pt x="135" y="171"/>
                  </a:lnTo>
                  <a:lnTo>
                    <a:pt x="152" y="153"/>
                  </a:lnTo>
                  <a:lnTo>
                    <a:pt x="171" y="136"/>
                  </a:lnTo>
                  <a:lnTo>
                    <a:pt x="190" y="119"/>
                  </a:lnTo>
                  <a:lnTo>
                    <a:pt x="209" y="104"/>
                  </a:lnTo>
                  <a:lnTo>
                    <a:pt x="230" y="90"/>
                  </a:lnTo>
                  <a:lnTo>
                    <a:pt x="251" y="76"/>
                  </a:lnTo>
                  <a:lnTo>
                    <a:pt x="273" y="64"/>
                  </a:lnTo>
                  <a:lnTo>
                    <a:pt x="295" y="52"/>
                  </a:lnTo>
                  <a:lnTo>
                    <a:pt x="318" y="41"/>
                  </a:lnTo>
                  <a:lnTo>
                    <a:pt x="342" y="32"/>
                  </a:lnTo>
                  <a:lnTo>
                    <a:pt x="366" y="24"/>
                  </a:lnTo>
                  <a:lnTo>
                    <a:pt x="391" y="17"/>
                  </a:lnTo>
                  <a:lnTo>
                    <a:pt x="416" y="11"/>
                  </a:lnTo>
                  <a:lnTo>
                    <a:pt x="442" y="7"/>
                  </a:lnTo>
                  <a:lnTo>
                    <a:pt x="468" y="3"/>
                  </a:lnTo>
                  <a:lnTo>
                    <a:pt x="494" y="1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C414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4" name="Freeform 181"/>
            <p:cNvSpPr>
              <a:spLocks/>
            </p:cNvSpPr>
            <p:nvPr userDrawn="1"/>
          </p:nvSpPr>
          <p:spPr bwMode="auto">
            <a:xfrm>
              <a:off x="-3597276" y="3665538"/>
              <a:ext cx="185738" cy="185738"/>
            </a:xfrm>
            <a:custGeom>
              <a:avLst/>
              <a:gdLst/>
              <a:ahLst/>
              <a:cxnLst>
                <a:cxn ang="0">
                  <a:pos x="515" y="3"/>
                </a:cxn>
                <a:cxn ang="0">
                  <a:pos x="584" y="15"/>
                </a:cxn>
                <a:cxn ang="0">
                  <a:pos x="648" y="37"/>
                </a:cxn>
                <a:cxn ang="0">
                  <a:pos x="709" y="69"/>
                </a:cxn>
                <a:cxn ang="0">
                  <a:pos x="763" y="107"/>
                </a:cxn>
                <a:cxn ang="0">
                  <a:pos x="812" y="154"/>
                </a:cxn>
                <a:cxn ang="0">
                  <a:pos x="854" y="206"/>
                </a:cxn>
                <a:cxn ang="0">
                  <a:pos x="887" y="265"/>
                </a:cxn>
                <a:cxn ang="0">
                  <a:pos x="913" y="328"/>
                </a:cxn>
                <a:cxn ang="0">
                  <a:pos x="928" y="395"/>
                </a:cxn>
                <a:cxn ang="0">
                  <a:pos x="933" y="467"/>
                </a:cxn>
                <a:cxn ang="0">
                  <a:pos x="928" y="538"/>
                </a:cxn>
                <a:cxn ang="0">
                  <a:pos x="913" y="605"/>
                </a:cxn>
                <a:cxn ang="0">
                  <a:pos x="887" y="669"/>
                </a:cxn>
                <a:cxn ang="0">
                  <a:pos x="854" y="728"/>
                </a:cxn>
                <a:cxn ang="0">
                  <a:pos x="812" y="780"/>
                </a:cxn>
                <a:cxn ang="0">
                  <a:pos x="763" y="827"/>
                </a:cxn>
                <a:cxn ang="0">
                  <a:pos x="709" y="866"/>
                </a:cxn>
                <a:cxn ang="0">
                  <a:pos x="648" y="897"/>
                </a:cxn>
                <a:cxn ang="0">
                  <a:pos x="584" y="919"/>
                </a:cxn>
                <a:cxn ang="0">
                  <a:pos x="515" y="931"/>
                </a:cxn>
                <a:cxn ang="0">
                  <a:pos x="443" y="933"/>
                </a:cxn>
                <a:cxn ang="0">
                  <a:pos x="373" y="924"/>
                </a:cxn>
                <a:cxn ang="0">
                  <a:pos x="307" y="905"/>
                </a:cxn>
                <a:cxn ang="0">
                  <a:pos x="244" y="877"/>
                </a:cxn>
                <a:cxn ang="0">
                  <a:pos x="188" y="840"/>
                </a:cxn>
                <a:cxn ang="0">
                  <a:pos x="137" y="797"/>
                </a:cxn>
                <a:cxn ang="0">
                  <a:pos x="94" y="746"/>
                </a:cxn>
                <a:cxn ang="0">
                  <a:pos x="57" y="689"/>
                </a:cxn>
                <a:cxn ang="0">
                  <a:pos x="29" y="627"/>
                </a:cxn>
                <a:cxn ang="0">
                  <a:pos x="10" y="561"/>
                </a:cxn>
                <a:cxn ang="0">
                  <a:pos x="0" y="491"/>
                </a:cxn>
                <a:cxn ang="0">
                  <a:pos x="3" y="419"/>
                </a:cxn>
                <a:cxn ang="0">
                  <a:pos x="15" y="350"/>
                </a:cxn>
                <a:cxn ang="0">
                  <a:pos x="37" y="285"/>
                </a:cxn>
                <a:cxn ang="0">
                  <a:pos x="67" y="225"/>
                </a:cxn>
                <a:cxn ang="0">
                  <a:pos x="107" y="171"/>
                </a:cxn>
                <a:cxn ang="0">
                  <a:pos x="154" y="122"/>
                </a:cxn>
                <a:cxn ang="0">
                  <a:pos x="206" y="80"/>
                </a:cxn>
                <a:cxn ang="0">
                  <a:pos x="265" y="47"/>
                </a:cxn>
                <a:cxn ang="0">
                  <a:pos x="328" y="21"/>
                </a:cxn>
                <a:cxn ang="0">
                  <a:pos x="395" y="6"/>
                </a:cxn>
                <a:cxn ang="0">
                  <a:pos x="467" y="0"/>
                </a:cxn>
              </a:cxnLst>
              <a:rect l="0" t="0" r="r" b="b"/>
              <a:pathLst>
                <a:path w="933" h="933">
                  <a:moveTo>
                    <a:pt x="467" y="0"/>
                  </a:moveTo>
                  <a:lnTo>
                    <a:pt x="491" y="2"/>
                  </a:lnTo>
                  <a:lnTo>
                    <a:pt x="515" y="3"/>
                  </a:lnTo>
                  <a:lnTo>
                    <a:pt x="538" y="6"/>
                  </a:lnTo>
                  <a:lnTo>
                    <a:pt x="561" y="10"/>
                  </a:lnTo>
                  <a:lnTo>
                    <a:pt x="584" y="15"/>
                  </a:lnTo>
                  <a:lnTo>
                    <a:pt x="605" y="21"/>
                  </a:lnTo>
                  <a:lnTo>
                    <a:pt x="627" y="29"/>
                  </a:lnTo>
                  <a:lnTo>
                    <a:pt x="648" y="37"/>
                  </a:lnTo>
                  <a:lnTo>
                    <a:pt x="669" y="47"/>
                  </a:lnTo>
                  <a:lnTo>
                    <a:pt x="689" y="57"/>
                  </a:lnTo>
                  <a:lnTo>
                    <a:pt x="709" y="69"/>
                  </a:lnTo>
                  <a:lnTo>
                    <a:pt x="728" y="80"/>
                  </a:lnTo>
                  <a:lnTo>
                    <a:pt x="746" y="94"/>
                  </a:lnTo>
                  <a:lnTo>
                    <a:pt x="763" y="107"/>
                  </a:lnTo>
                  <a:lnTo>
                    <a:pt x="780" y="122"/>
                  </a:lnTo>
                  <a:lnTo>
                    <a:pt x="797" y="137"/>
                  </a:lnTo>
                  <a:lnTo>
                    <a:pt x="812" y="154"/>
                  </a:lnTo>
                  <a:lnTo>
                    <a:pt x="827" y="171"/>
                  </a:lnTo>
                  <a:lnTo>
                    <a:pt x="840" y="188"/>
                  </a:lnTo>
                  <a:lnTo>
                    <a:pt x="854" y="206"/>
                  </a:lnTo>
                  <a:lnTo>
                    <a:pt x="865" y="225"/>
                  </a:lnTo>
                  <a:lnTo>
                    <a:pt x="877" y="245"/>
                  </a:lnTo>
                  <a:lnTo>
                    <a:pt x="887" y="265"/>
                  </a:lnTo>
                  <a:lnTo>
                    <a:pt x="897" y="285"/>
                  </a:lnTo>
                  <a:lnTo>
                    <a:pt x="905" y="307"/>
                  </a:lnTo>
                  <a:lnTo>
                    <a:pt x="913" y="328"/>
                  </a:lnTo>
                  <a:lnTo>
                    <a:pt x="919" y="350"/>
                  </a:lnTo>
                  <a:lnTo>
                    <a:pt x="924" y="373"/>
                  </a:lnTo>
                  <a:lnTo>
                    <a:pt x="928" y="395"/>
                  </a:lnTo>
                  <a:lnTo>
                    <a:pt x="931" y="419"/>
                  </a:lnTo>
                  <a:lnTo>
                    <a:pt x="932" y="443"/>
                  </a:lnTo>
                  <a:lnTo>
                    <a:pt x="933" y="467"/>
                  </a:lnTo>
                  <a:lnTo>
                    <a:pt x="932" y="491"/>
                  </a:lnTo>
                  <a:lnTo>
                    <a:pt x="931" y="515"/>
                  </a:lnTo>
                  <a:lnTo>
                    <a:pt x="928" y="538"/>
                  </a:lnTo>
                  <a:lnTo>
                    <a:pt x="924" y="561"/>
                  </a:lnTo>
                  <a:lnTo>
                    <a:pt x="919" y="584"/>
                  </a:lnTo>
                  <a:lnTo>
                    <a:pt x="913" y="605"/>
                  </a:lnTo>
                  <a:lnTo>
                    <a:pt x="905" y="627"/>
                  </a:lnTo>
                  <a:lnTo>
                    <a:pt x="897" y="649"/>
                  </a:lnTo>
                  <a:lnTo>
                    <a:pt x="887" y="669"/>
                  </a:lnTo>
                  <a:lnTo>
                    <a:pt x="877" y="689"/>
                  </a:lnTo>
                  <a:lnTo>
                    <a:pt x="865" y="709"/>
                  </a:lnTo>
                  <a:lnTo>
                    <a:pt x="854" y="728"/>
                  </a:lnTo>
                  <a:lnTo>
                    <a:pt x="840" y="746"/>
                  </a:lnTo>
                  <a:lnTo>
                    <a:pt x="827" y="763"/>
                  </a:lnTo>
                  <a:lnTo>
                    <a:pt x="812" y="780"/>
                  </a:lnTo>
                  <a:lnTo>
                    <a:pt x="797" y="797"/>
                  </a:lnTo>
                  <a:lnTo>
                    <a:pt x="780" y="812"/>
                  </a:lnTo>
                  <a:lnTo>
                    <a:pt x="763" y="827"/>
                  </a:lnTo>
                  <a:lnTo>
                    <a:pt x="746" y="840"/>
                  </a:lnTo>
                  <a:lnTo>
                    <a:pt x="728" y="854"/>
                  </a:lnTo>
                  <a:lnTo>
                    <a:pt x="709" y="866"/>
                  </a:lnTo>
                  <a:lnTo>
                    <a:pt x="689" y="877"/>
                  </a:lnTo>
                  <a:lnTo>
                    <a:pt x="669" y="888"/>
                  </a:lnTo>
                  <a:lnTo>
                    <a:pt x="648" y="897"/>
                  </a:lnTo>
                  <a:lnTo>
                    <a:pt x="627" y="905"/>
                  </a:lnTo>
                  <a:lnTo>
                    <a:pt x="605" y="913"/>
                  </a:lnTo>
                  <a:lnTo>
                    <a:pt x="584" y="919"/>
                  </a:lnTo>
                  <a:lnTo>
                    <a:pt x="561" y="924"/>
                  </a:lnTo>
                  <a:lnTo>
                    <a:pt x="538" y="928"/>
                  </a:lnTo>
                  <a:lnTo>
                    <a:pt x="515" y="931"/>
                  </a:lnTo>
                  <a:lnTo>
                    <a:pt x="491" y="933"/>
                  </a:lnTo>
                  <a:lnTo>
                    <a:pt x="467" y="933"/>
                  </a:lnTo>
                  <a:lnTo>
                    <a:pt x="443" y="933"/>
                  </a:lnTo>
                  <a:lnTo>
                    <a:pt x="419" y="931"/>
                  </a:lnTo>
                  <a:lnTo>
                    <a:pt x="395" y="928"/>
                  </a:lnTo>
                  <a:lnTo>
                    <a:pt x="373" y="924"/>
                  </a:lnTo>
                  <a:lnTo>
                    <a:pt x="350" y="919"/>
                  </a:lnTo>
                  <a:lnTo>
                    <a:pt x="328" y="913"/>
                  </a:lnTo>
                  <a:lnTo>
                    <a:pt x="307" y="905"/>
                  </a:lnTo>
                  <a:lnTo>
                    <a:pt x="285" y="897"/>
                  </a:lnTo>
                  <a:lnTo>
                    <a:pt x="265" y="888"/>
                  </a:lnTo>
                  <a:lnTo>
                    <a:pt x="244" y="877"/>
                  </a:lnTo>
                  <a:lnTo>
                    <a:pt x="225" y="866"/>
                  </a:lnTo>
                  <a:lnTo>
                    <a:pt x="206" y="854"/>
                  </a:lnTo>
                  <a:lnTo>
                    <a:pt x="188" y="840"/>
                  </a:lnTo>
                  <a:lnTo>
                    <a:pt x="170" y="827"/>
                  </a:lnTo>
                  <a:lnTo>
                    <a:pt x="154" y="812"/>
                  </a:lnTo>
                  <a:lnTo>
                    <a:pt x="137" y="797"/>
                  </a:lnTo>
                  <a:lnTo>
                    <a:pt x="122" y="780"/>
                  </a:lnTo>
                  <a:lnTo>
                    <a:pt x="107" y="763"/>
                  </a:lnTo>
                  <a:lnTo>
                    <a:pt x="94" y="746"/>
                  </a:lnTo>
                  <a:lnTo>
                    <a:pt x="80" y="728"/>
                  </a:lnTo>
                  <a:lnTo>
                    <a:pt x="67" y="709"/>
                  </a:lnTo>
                  <a:lnTo>
                    <a:pt x="57" y="689"/>
                  </a:lnTo>
                  <a:lnTo>
                    <a:pt x="46" y="669"/>
                  </a:lnTo>
                  <a:lnTo>
                    <a:pt x="37" y="649"/>
                  </a:lnTo>
                  <a:lnTo>
                    <a:pt x="29" y="627"/>
                  </a:lnTo>
                  <a:lnTo>
                    <a:pt x="21" y="605"/>
                  </a:lnTo>
                  <a:lnTo>
                    <a:pt x="15" y="584"/>
                  </a:lnTo>
                  <a:lnTo>
                    <a:pt x="10" y="561"/>
                  </a:lnTo>
                  <a:lnTo>
                    <a:pt x="6" y="538"/>
                  </a:lnTo>
                  <a:lnTo>
                    <a:pt x="3" y="515"/>
                  </a:lnTo>
                  <a:lnTo>
                    <a:pt x="0" y="491"/>
                  </a:lnTo>
                  <a:lnTo>
                    <a:pt x="0" y="467"/>
                  </a:lnTo>
                  <a:lnTo>
                    <a:pt x="0" y="443"/>
                  </a:lnTo>
                  <a:lnTo>
                    <a:pt x="3" y="419"/>
                  </a:lnTo>
                  <a:lnTo>
                    <a:pt x="6" y="395"/>
                  </a:lnTo>
                  <a:lnTo>
                    <a:pt x="10" y="373"/>
                  </a:lnTo>
                  <a:lnTo>
                    <a:pt x="15" y="350"/>
                  </a:lnTo>
                  <a:lnTo>
                    <a:pt x="21" y="328"/>
                  </a:lnTo>
                  <a:lnTo>
                    <a:pt x="29" y="307"/>
                  </a:lnTo>
                  <a:lnTo>
                    <a:pt x="37" y="285"/>
                  </a:lnTo>
                  <a:lnTo>
                    <a:pt x="46" y="265"/>
                  </a:lnTo>
                  <a:lnTo>
                    <a:pt x="57" y="245"/>
                  </a:lnTo>
                  <a:lnTo>
                    <a:pt x="67" y="225"/>
                  </a:lnTo>
                  <a:lnTo>
                    <a:pt x="80" y="206"/>
                  </a:lnTo>
                  <a:lnTo>
                    <a:pt x="94" y="188"/>
                  </a:lnTo>
                  <a:lnTo>
                    <a:pt x="107" y="171"/>
                  </a:lnTo>
                  <a:lnTo>
                    <a:pt x="122" y="154"/>
                  </a:lnTo>
                  <a:lnTo>
                    <a:pt x="137" y="137"/>
                  </a:lnTo>
                  <a:lnTo>
                    <a:pt x="154" y="122"/>
                  </a:lnTo>
                  <a:lnTo>
                    <a:pt x="170" y="107"/>
                  </a:lnTo>
                  <a:lnTo>
                    <a:pt x="188" y="94"/>
                  </a:lnTo>
                  <a:lnTo>
                    <a:pt x="206" y="80"/>
                  </a:lnTo>
                  <a:lnTo>
                    <a:pt x="225" y="69"/>
                  </a:lnTo>
                  <a:lnTo>
                    <a:pt x="244" y="57"/>
                  </a:lnTo>
                  <a:lnTo>
                    <a:pt x="265" y="47"/>
                  </a:lnTo>
                  <a:lnTo>
                    <a:pt x="285" y="37"/>
                  </a:lnTo>
                  <a:lnTo>
                    <a:pt x="307" y="29"/>
                  </a:lnTo>
                  <a:lnTo>
                    <a:pt x="328" y="21"/>
                  </a:lnTo>
                  <a:lnTo>
                    <a:pt x="350" y="15"/>
                  </a:lnTo>
                  <a:lnTo>
                    <a:pt x="373" y="10"/>
                  </a:lnTo>
                  <a:lnTo>
                    <a:pt x="395" y="6"/>
                  </a:lnTo>
                  <a:lnTo>
                    <a:pt x="419" y="3"/>
                  </a:lnTo>
                  <a:lnTo>
                    <a:pt x="443" y="2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561F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" name="Freeform 182"/>
            <p:cNvSpPr>
              <a:spLocks/>
            </p:cNvSpPr>
            <p:nvPr userDrawn="1"/>
          </p:nvSpPr>
          <p:spPr bwMode="auto">
            <a:xfrm>
              <a:off x="-3713163" y="3651250"/>
              <a:ext cx="152400" cy="85725"/>
            </a:xfrm>
            <a:custGeom>
              <a:avLst/>
              <a:gdLst/>
              <a:ahLst/>
              <a:cxnLst>
                <a:cxn ang="0">
                  <a:pos x="655" y="296"/>
                </a:cxn>
                <a:cxn ang="0">
                  <a:pos x="680" y="256"/>
                </a:cxn>
                <a:cxn ang="0">
                  <a:pos x="711" y="219"/>
                </a:cxn>
                <a:cxn ang="0">
                  <a:pos x="743" y="188"/>
                </a:cxn>
                <a:cxn ang="0">
                  <a:pos x="772" y="166"/>
                </a:cxn>
                <a:cxn ang="0">
                  <a:pos x="754" y="141"/>
                </a:cxn>
                <a:cxn ang="0">
                  <a:pos x="733" y="119"/>
                </a:cxn>
                <a:cxn ang="0">
                  <a:pos x="709" y="98"/>
                </a:cxn>
                <a:cxn ang="0">
                  <a:pos x="684" y="79"/>
                </a:cxn>
                <a:cxn ang="0">
                  <a:pos x="657" y="62"/>
                </a:cxn>
                <a:cxn ang="0">
                  <a:pos x="628" y="47"/>
                </a:cxn>
                <a:cxn ang="0">
                  <a:pos x="566" y="23"/>
                </a:cxn>
                <a:cxn ang="0">
                  <a:pos x="502" y="8"/>
                </a:cxn>
                <a:cxn ang="0">
                  <a:pos x="437" y="0"/>
                </a:cxn>
                <a:cxn ang="0">
                  <a:pos x="375" y="1"/>
                </a:cxn>
                <a:cxn ang="0">
                  <a:pos x="345" y="5"/>
                </a:cxn>
                <a:cxn ang="0">
                  <a:pos x="317" y="11"/>
                </a:cxn>
                <a:cxn ang="0">
                  <a:pos x="284" y="21"/>
                </a:cxn>
                <a:cxn ang="0">
                  <a:pos x="252" y="35"/>
                </a:cxn>
                <a:cxn ang="0">
                  <a:pos x="221" y="50"/>
                </a:cxn>
                <a:cxn ang="0">
                  <a:pos x="193" y="68"/>
                </a:cxn>
                <a:cxn ang="0">
                  <a:pos x="166" y="88"/>
                </a:cxn>
                <a:cxn ang="0">
                  <a:pos x="140" y="110"/>
                </a:cxn>
                <a:cxn ang="0">
                  <a:pos x="116" y="135"/>
                </a:cxn>
                <a:cxn ang="0">
                  <a:pos x="94" y="162"/>
                </a:cxn>
                <a:cxn ang="0">
                  <a:pos x="74" y="190"/>
                </a:cxn>
                <a:cxn ang="0">
                  <a:pos x="56" y="220"/>
                </a:cxn>
                <a:cxn ang="0">
                  <a:pos x="41" y="253"/>
                </a:cxn>
                <a:cxn ang="0">
                  <a:pos x="27" y="287"/>
                </a:cxn>
                <a:cxn ang="0">
                  <a:pos x="17" y="322"/>
                </a:cxn>
                <a:cxn ang="0">
                  <a:pos x="9" y="358"/>
                </a:cxn>
                <a:cxn ang="0">
                  <a:pos x="4" y="397"/>
                </a:cxn>
                <a:cxn ang="0">
                  <a:pos x="0" y="437"/>
                </a:cxn>
              </a:cxnLst>
              <a:rect l="0" t="0" r="r" b="b"/>
              <a:pathLst>
                <a:path w="772" h="437">
                  <a:moveTo>
                    <a:pt x="0" y="437"/>
                  </a:moveTo>
                  <a:lnTo>
                    <a:pt x="655" y="296"/>
                  </a:lnTo>
                  <a:lnTo>
                    <a:pt x="666" y="275"/>
                  </a:lnTo>
                  <a:lnTo>
                    <a:pt x="680" y="256"/>
                  </a:lnTo>
                  <a:lnTo>
                    <a:pt x="695" y="237"/>
                  </a:lnTo>
                  <a:lnTo>
                    <a:pt x="711" y="219"/>
                  </a:lnTo>
                  <a:lnTo>
                    <a:pt x="728" y="203"/>
                  </a:lnTo>
                  <a:lnTo>
                    <a:pt x="743" y="188"/>
                  </a:lnTo>
                  <a:lnTo>
                    <a:pt x="758" y="175"/>
                  </a:lnTo>
                  <a:lnTo>
                    <a:pt x="772" y="166"/>
                  </a:lnTo>
                  <a:lnTo>
                    <a:pt x="763" y="154"/>
                  </a:lnTo>
                  <a:lnTo>
                    <a:pt x="754" y="141"/>
                  </a:lnTo>
                  <a:lnTo>
                    <a:pt x="743" y="130"/>
                  </a:lnTo>
                  <a:lnTo>
                    <a:pt x="733" y="119"/>
                  </a:lnTo>
                  <a:lnTo>
                    <a:pt x="722" y="109"/>
                  </a:lnTo>
                  <a:lnTo>
                    <a:pt x="709" y="98"/>
                  </a:lnTo>
                  <a:lnTo>
                    <a:pt x="697" y="88"/>
                  </a:lnTo>
                  <a:lnTo>
                    <a:pt x="684" y="79"/>
                  </a:lnTo>
                  <a:lnTo>
                    <a:pt x="671" y="71"/>
                  </a:lnTo>
                  <a:lnTo>
                    <a:pt x="657" y="62"/>
                  </a:lnTo>
                  <a:lnTo>
                    <a:pt x="642" y="54"/>
                  </a:lnTo>
                  <a:lnTo>
                    <a:pt x="628" y="47"/>
                  </a:lnTo>
                  <a:lnTo>
                    <a:pt x="597" y="35"/>
                  </a:lnTo>
                  <a:lnTo>
                    <a:pt x="566" y="23"/>
                  </a:lnTo>
                  <a:lnTo>
                    <a:pt x="535" y="14"/>
                  </a:lnTo>
                  <a:lnTo>
                    <a:pt x="502" y="8"/>
                  </a:lnTo>
                  <a:lnTo>
                    <a:pt x="470" y="3"/>
                  </a:lnTo>
                  <a:lnTo>
                    <a:pt x="437" y="0"/>
                  </a:lnTo>
                  <a:lnTo>
                    <a:pt x="405" y="0"/>
                  </a:lnTo>
                  <a:lnTo>
                    <a:pt x="375" y="1"/>
                  </a:lnTo>
                  <a:lnTo>
                    <a:pt x="360" y="3"/>
                  </a:lnTo>
                  <a:lnTo>
                    <a:pt x="345" y="5"/>
                  </a:lnTo>
                  <a:lnTo>
                    <a:pt x="332" y="8"/>
                  </a:lnTo>
                  <a:lnTo>
                    <a:pt x="317" y="11"/>
                  </a:lnTo>
                  <a:lnTo>
                    <a:pt x="301" y="15"/>
                  </a:lnTo>
                  <a:lnTo>
                    <a:pt x="284" y="21"/>
                  </a:lnTo>
                  <a:lnTo>
                    <a:pt x="268" y="28"/>
                  </a:lnTo>
                  <a:lnTo>
                    <a:pt x="252" y="35"/>
                  </a:lnTo>
                  <a:lnTo>
                    <a:pt x="237" y="42"/>
                  </a:lnTo>
                  <a:lnTo>
                    <a:pt x="221" y="50"/>
                  </a:lnTo>
                  <a:lnTo>
                    <a:pt x="207" y="59"/>
                  </a:lnTo>
                  <a:lnTo>
                    <a:pt x="193" y="68"/>
                  </a:lnTo>
                  <a:lnTo>
                    <a:pt x="179" y="77"/>
                  </a:lnTo>
                  <a:lnTo>
                    <a:pt x="166" y="88"/>
                  </a:lnTo>
                  <a:lnTo>
                    <a:pt x="152" y="98"/>
                  </a:lnTo>
                  <a:lnTo>
                    <a:pt x="140" y="110"/>
                  </a:lnTo>
                  <a:lnTo>
                    <a:pt x="127" y="122"/>
                  </a:lnTo>
                  <a:lnTo>
                    <a:pt x="116" y="135"/>
                  </a:lnTo>
                  <a:lnTo>
                    <a:pt x="105" y="148"/>
                  </a:lnTo>
                  <a:lnTo>
                    <a:pt x="94" y="162"/>
                  </a:lnTo>
                  <a:lnTo>
                    <a:pt x="84" y="175"/>
                  </a:lnTo>
                  <a:lnTo>
                    <a:pt x="74" y="190"/>
                  </a:lnTo>
                  <a:lnTo>
                    <a:pt x="65" y="205"/>
                  </a:lnTo>
                  <a:lnTo>
                    <a:pt x="56" y="220"/>
                  </a:lnTo>
                  <a:lnTo>
                    <a:pt x="48" y="236"/>
                  </a:lnTo>
                  <a:lnTo>
                    <a:pt x="41" y="253"/>
                  </a:lnTo>
                  <a:lnTo>
                    <a:pt x="34" y="270"/>
                  </a:lnTo>
                  <a:lnTo>
                    <a:pt x="27" y="287"/>
                  </a:lnTo>
                  <a:lnTo>
                    <a:pt x="22" y="304"/>
                  </a:lnTo>
                  <a:lnTo>
                    <a:pt x="17" y="322"/>
                  </a:lnTo>
                  <a:lnTo>
                    <a:pt x="13" y="340"/>
                  </a:lnTo>
                  <a:lnTo>
                    <a:pt x="9" y="358"/>
                  </a:lnTo>
                  <a:lnTo>
                    <a:pt x="6" y="378"/>
                  </a:lnTo>
                  <a:lnTo>
                    <a:pt x="4" y="397"/>
                  </a:lnTo>
                  <a:lnTo>
                    <a:pt x="1" y="416"/>
                  </a:lnTo>
                  <a:lnTo>
                    <a:pt x="0" y="437"/>
                  </a:lnTo>
                  <a:close/>
                </a:path>
              </a:pathLst>
            </a:custGeom>
            <a:solidFill>
              <a:srgbClr val="D81C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" name="Freeform 183"/>
            <p:cNvSpPr>
              <a:spLocks noEditPoints="1"/>
            </p:cNvSpPr>
            <p:nvPr userDrawn="1"/>
          </p:nvSpPr>
          <p:spPr bwMode="auto">
            <a:xfrm>
              <a:off x="-3332163" y="3690938"/>
              <a:ext cx="881063" cy="100013"/>
            </a:xfrm>
            <a:custGeom>
              <a:avLst/>
              <a:gdLst/>
              <a:ahLst/>
              <a:cxnLst>
                <a:cxn ang="0">
                  <a:pos x="403" y="477"/>
                </a:cxn>
                <a:cxn ang="0">
                  <a:pos x="276" y="8"/>
                </a:cxn>
                <a:cxn ang="0">
                  <a:pos x="1817" y="283"/>
                </a:cxn>
                <a:cxn ang="0">
                  <a:pos x="1995" y="312"/>
                </a:cxn>
                <a:cxn ang="0">
                  <a:pos x="1996" y="393"/>
                </a:cxn>
                <a:cxn ang="0">
                  <a:pos x="1816" y="422"/>
                </a:cxn>
                <a:cxn ang="0">
                  <a:pos x="1985" y="109"/>
                </a:cxn>
                <a:cxn ang="0">
                  <a:pos x="1983" y="184"/>
                </a:cxn>
                <a:cxn ang="0">
                  <a:pos x="1816" y="212"/>
                </a:cxn>
                <a:cxn ang="0">
                  <a:pos x="1939" y="496"/>
                </a:cxn>
                <a:cxn ang="0">
                  <a:pos x="2084" y="426"/>
                </a:cxn>
                <a:cxn ang="0">
                  <a:pos x="2068" y="283"/>
                </a:cxn>
                <a:cxn ang="0">
                  <a:pos x="2024" y="233"/>
                </a:cxn>
                <a:cxn ang="0">
                  <a:pos x="2082" y="136"/>
                </a:cxn>
                <a:cxn ang="0">
                  <a:pos x="2015" y="23"/>
                </a:cxn>
                <a:cxn ang="0">
                  <a:pos x="1746" y="7"/>
                </a:cxn>
                <a:cxn ang="0">
                  <a:pos x="2825" y="90"/>
                </a:cxn>
                <a:cxn ang="0">
                  <a:pos x="2860" y="161"/>
                </a:cxn>
                <a:cxn ang="0">
                  <a:pos x="2773" y="226"/>
                </a:cxn>
                <a:cxn ang="0">
                  <a:pos x="2658" y="400"/>
                </a:cxn>
                <a:cxn ang="0">
                  <a:pos x="2795" y="333"/>
                </a:cxn>
                <a:cxn ang="0">
                  <a:pos x="2921" y="243"/>
                </a:cxn>
                <a:cxn ang="0">
                  <a:pos x="2949" y="110"/>
                </a:cxn>
                <a:cxn ang="0">
                  <a:pos x="2845" y="15"/>
                </a:cxn>
                <a:cxn ang="0">
                  <a:pos x="3155" y="77"/>
                </a:cxn>
                <a:cxn ang="0">
                  <a:pos x="3324" y="118"/>
                </a:cxn>
                <a:cxn ang="0">
                  <a:pos x="3315" y="198"/>
                </a:cxn>
                <a:cxn ang="0">
                  <a:pos x="3129" y="80"/>
                </a:cxn>
                <a:cxn ang="0">
                  <a:pos x="3370" y="265"/>
                </a:cxn>
                <a:cxn ang="0">
                  <a:pos x="3422" y="134"/>
                </a:cxn>
                <a:cxn ang="0">
                  <a:pos x="3359" y="31"/>
                </a:cxn>
                <a:cxn ang="0">
                  <a:pos x="3132" y="8"/>
                </a:cxn>
                <a:cxn ang="0">
                  <a:pos x="1471" y="88"/>
                </a:cxn>
                <a:cxn ang="0">
                  <a:pos x="1555" y="252"/>
                </a:cxn>
                <a:cxn ang="0">
                  <a:pos x="1468" y="413"/>
                </a:cxn>
                <a:cxn ang="0">
                  <a:pos x="1478" y="491"/>
                </a:cxn>
                <a:cxn ang="0">
                  <a:pos x="1613" y="396"/>
                </a:cxn>
                <a:cxn ang="0">
                  <a:pos x="1640" y="170"/>
                </a:cxn>
                <a:cxn ang="0">
                  <a:pos x="1554" y="44"/>
                </a:cxn>
                <a:cxn ang="0">
                  <a:pos x="1304" y="6"/>
                </a:cxn>
                <a:cxn ang="0">
                  <a:pos x="4401" y="252"/>
                </a:cxn>
                <a:cxn ang="0">
                  <a:pos x="4208" y="183"/>
                </a:cxn>
                <a:cxn ang="0">
                  <a:pos x="4176" y="98"/>
                </a:cxn>
                <a:cxn ang="0">
                  <a:pos x="4274" y="74"/>
                </a:cxn>
                <a:cxn ang="0">
                  <a:pos x="4357" y="123"/>
                </a:cxn>
                <a:cxn ang="0">
                  <a:pos x="4348" y="22"/>
                </a:cxn>
                <a:cxn ang="0">
                  <a:pos x="4138" y="27"/>
                </a:cxn>
                <a:cxn ang="0">
                  <a:pos x="4074" y="124"/>
                </a:cxn>
                <a:cxn ang="0">
                  <a:pos x="4112" y="243"/>
                </a:cxn>
                <a:cxn ang="0">
                  <a:pos x="4317" y="317"/>
                </a:cxn>
                <a:cxn ang="0">
                  <a:pos x="4336" y="401"/>
                </a:cxn>
                <a:cxn ang="0">
                  <a:pos x="4204" y="428"/>
                </a:cxn>
                <a:cxn ang="0">
                  <a:pos x="4047" y="378"/>
                </a:cxn>
                <a:cxn ang="0">
                  <a:pos x="4164" y="492"/>
                </a:cxn>
                <a:cxn ang="0">
                  <a:pos x="4349" y="485"/>
                </a:cxn>
                <a:cxn ang="0">
                  <a:pos x="4022" y="497"/>
                </a:cxn>
                <a:cxn ang="0">
                  <a:pos x="3902" y="7"/>
                </a:cxn>
                <a:cxn ang="0">
                  <a:pos x="2446" y="284"/>
                </a:cxn>
                <a:cxn ang="0">
                  <a:pos x="1188" y="417"/>
                </a:cxn>
                <a:cxn ang="0">
                  <a:pos x="3510" y="496"/>
                </a:cxn>
              </a:cxnLst>
              <a:rect l="0" t="0" r="r" b="b"/>
              <a:pathLst>
                <a:path w="4441" h="504">
                  <a:moveTo>
                    <a:pt x="134" y="496"/>
                  </a:moveTo>
                  <a:lnTo>
                    <a:pt x="225" y="497"/>
                  </a:lnTo>
                  <a:lnTo>
                    <a:pt x="311" y="144"/>
                  </a:lnTo>
                  <a:lnTo>
                    <a:pt x="317" y="153"/>
                  </a:lnTo>
                  <a:lnTo>
                    <a:pt x="319" y="160"/>
                  </a:lnTo>
                  <a:lnTo>
                    <a:pt x="320" y="166"/>
                  </a:lnTo>
                  <a:lnTo>
                    <a:pt x="323" y="176"/>
                  </a:lnTo>
                  <a:lnTo>
                    <a:pt x="326" y="187"/>
                  </a:lnTo>
                  <a:lnTo>
                    <a:pt x="386" y="409"/>
                  </a:lnTo>
                  <a:lnTo>
                    <a:pt x="392" y="430"/>
                  </a:lnTo>
                  <a:lnTo>
                    <a:pt x="397" y="454"/>
                  </a:lnTo>
                  <a:lnTo>
                    <a:pt x="403" y="477"/>
                  </a:lnTo>
                  <a:lnTo>
                    <a:pt x="410" y="497"/>
                  </a:lnTo>
                  <a:lnTo>
                    <a:pt x="502" y="497"/>
                  </a:lnTo>
                  <a:lnTo>
                    <a:pt x="634" y="8"/>
                  </a:lnTo>
                  <a:lnTo>
                    <a:pt x="554" y="8"/>
                  </a:lnTo>
                  <a:lnTo>
                    <a:pt x="462" y="357"/>
                  </a:lnTo>
                  <a:lnTo>
                    <a:pt x="462" y="355"/>
                  </a:lnTo>
                  <a:lnTo>
                    <a:pt x="461" y="354"/>
                  </a:lnTo>
                  <a:lnTo>
                    <a:pt x="455" y="335"/>
                  </a:lnTo>
                  <a:lnTo>
                    <a:pt x="452" y="324"/>
                  </a:lnTo>
                  <a:lnTo>
                    <a:pt x="450" y="313"/>
                  </a:lnTo>
                  <a:lnTo>
                    <a:pt x="366" y="8"/>
                  </a:lnTo>
                  <a:lnTo>
                    <a:pt x="276" y="8"/>
                  </a:lnTo>
                  <a:lnTo>
                    <a:pt x="189" y="360"/>
                  </a:lnTo>
                  <a:lnTo>
                    <a:pt x="183" y="340"/>
                  </a:lnTo>
                  <a:lnTo>
                    <a:pt x="172" y="300"/>
                  </a:lnTo>
                  <a:lnTo>
                    <a:pt x="157" y="246"/>
                  </a:lnTo>
                  <a:lnTo>
                    <a:pt x="141" y="185"/>
                  </a:lnTo>
                  <a:lnTo>
                    <a:pt x="125" y="125"/>
                  </a:lnTo>
                  <a:lnTo>
                    <a:pt x="110" y="71"/>
                  </a:lnTo>
                  <a:lnTo>
                    <a:pt x="100" y="30"/>
                  </a:lnTo>
                  <a:lnTo>
                    <a:pt x="94" y="8"/>
                  </a:lnTo>
                  <a:lnTo>
                    <a:pt x="0" y="8"/>
                  </a:lnTo>
                  <a:lnTo>
                    <a:pt x="134" y="496"/>
                  </a:lnTo>
                  <a:close/>
                  <a:moveTo>
                    <a:pt x="1817" y="283"/>
                  </a:moveTo>
                  <a:lnTo>
                    <a:pt x="1845" y="283"/>
                  </a:lnTo>
                  <a:lnTo>
                    <a:pt x="1877" y="282"/>
                  </a:lnTo>
                  <a:lnTo>
                    <a:pt x="1893" y="281"/>
                  </a:lnTo>
                  <a:lnTo>
                    <a:pt x="1909" y="282"/>
                  </a:lnTo>
                  <a:lnTo>
                    <a:pt x="1924" y="282"/>
                  </a:lnTo>
                  <a:lnTo>
                    <a:pt x="1939" y="284"/>
                  </a:lnTo>
                  <a:lnTo>
                    <a:pt x="1953" y="286"/>
                  </a:lnTo>
                  <a:lnTo>
                    <a:pt x="1966" y="291"/>
                  </a:lnTo>
                  <a:lnTo>
                    <a:pt x="1977" y="296"/>
                  </a:lnTo>
                  <a:lnTo>
                    <a:pt x="1987" y="303"/>
                  </a:lnTo>
                  <a:lnTo>
                    <a:pt x="1992" y="308"/>
                  </a:lnTo>
                  <a:lnTo>
                    <a:pt x="1995" y="312"/>
                  </a:lnTo>
                  <a:lnTo>
                    <a:pt x="1999" y="318"/>
                  </a:lnTo>
                  <a:lnTo>
                    <a:pt x="2002" y="324"/>
                  </a:lnTo>
                  <a:lnTo>
                    <a:pt x="2004" y="329"/>
                  </a:lnTo>
                  <a:lnTo>
                    <a:pt x="2006" y="337"/>
                  </a:lnTo>
                  <a:lnTo>
                    <a:pt x="2007" y="344"/>
                  </a:lnTo>
                  <a:lnTo>
                    <a:pt x="2007" y="352"/>
                  </a:lnTo>
                  <a:lnTo>
                    <a:pt x="2007" y="361"/>
                  </a:lnTo>
                  <a:lnTo>
                    <a:pt x="2006" y="369"/>
                  </a:lnTo>
                  <a:lnTo>
                    <a:pt x="2004" y="376"/>
                  </a:lnTo>
                  <a:lnTo>
                    <a:pt x="2002" y="382"/>
                  </a:lnTo>
                  <a:lnTo>
                    <a:pt x="2000" y="388"/>
                  </a:lnTo>
                  <a:lnTo>
                    <a:pt x="1996" y="393"/>
                  </a:lnTo>
                  <a:lnTo>
                    <a:pt x="1992" y="399"/>
                  </a:lnTo>
                  <a:lnTo>
                    <a:pt x="1988" y="402"/>
                  </a:lnTo>
                  <a:lnTo>
                    <a:pt x="1978" y="410"/>
                  </a:lnTo>
                  <a:lnTo>
                    <a:pt x="1967" y="416"/>
                  </a:lnTo>
                  <a:lnTo>
                    <a:pt x="1953" y="419"/>
                  </a:lnTo>
                  <a:lnTo>
                    <a:pt x="1940" y="422"/>
                  </a:lnTo>
                  <a:lnTo>
                    <a:pt x="1925" y="424"/>
                  </a:lnTo>
                  <a:lnTo>
                    <a:pt x="1909" y="425"/>
                  </a:lnTo>
                  <a:lnTo>
                    <a:pt x="1893" y="425"/>
                  </a:lnTo>
                  <a:lnTo>
                    <a:pt x="1877" y="425"/>
                  </a:lnTo>
                  <a:lnTo>
                    <a:pt x="1845" y="424"/>
                  </a:lnTo>
                  <a:lnTo>
                    <a:pt x="1816" y="422"/>
                  </a:lnTo>
                  <a:lnTo>
                    <a:pt x="1817" y="283"/>
                  </a:lnTo>
                  <a:close/>
                  <a:moveTo>
                    <a:pt x="1817" y="79"/>
                  </a:moveTo>
                  <a:lnTo>
                    <a:pt x="1844" y="79"/>
                  </a:lnTo>
                  <a:lnTo>
                    <a:pt x="1878" y="77"/>
                  </a:lnTo>
                  <a:lnTo>
                    <a:pt x="1910" y="77"/>
                  </a:lnTo>
                  <a:lnTo>
                    <a:pt x="1936" y="80"/>
                  </a:lnTo>
                  <a:lnTo>
                    <a:pt x="1949" y="82"/>
                  </a:lnTo>
                  <a:lnTo>
                    <a:pt x="1960" y="86"/>
                  </a:lnTo>
                  <a:lnTo>
                    <a:pt x="1970" y="92"/>
                  </a:lnTo>
                  <a:lnTo>
                    <a:pt x="1978" y="100"/>
                  </a:lnTo>
                  <a:lnTo>
                    <a:pt x="1982" y="105"/>
                  </a:lnTo>
                  <a:lnTo>
                    <a:pt x="1985" y="109"/>
                  </a:lnTo>
                  <a:lnTo>
                    <a:pt x="1988" y="114"/>
                  </a:lnTo>
                  <a:lnTo>
                    <a:pt x="1990" y="119"/>
                  </a:lnTo>
                  <a:lnTo>
                    <a:pt x="1992" y="125"/>
                  </a:lnTo>
                  <a:lnTo>
                    <a:pt x="1993" y="132"/>
                  </a:lnTo>
                  <a:lnTo>
                    <a:pt x="1994" y="139"/>
                  </a:lnTo>
                  <a:lnTo>
                    <a:pt x="1994" y="145"/>
                  </a:lnTo>
                  <a:lnTo>
                    <a:pt x="1993" y="153"/>
                  </a:lnTo>
                  <a:lnTo>
                    <a:pt x="1992" y="160"/>
                  </a:lnTo>
                  <a:lnTo>
                    <a:pt x="1991" y="167"/>
                  </a:lnTo>
                  <a:lnTo>
                    <a:pt x="1988" y="174"/>
                  </a:lnTo>
                  <a:lnTo>
                    <a:pt x="1986" y="180"/>
                  </a:lnTo>
                  <a:lnTo>
                    <a:pt x="1983" y="184"/>
                  </a:lnTo>
                  <a:lnTo>
                    <a:pt x="1979" y="189"/>
                  </a:lnTo>
                  <a:lnTo>
                    <a:pt x="1976" y="193"/>
                  </a:lnTo>
                  <a:lnTo>
                    <a:pt x="1967" y="200"/>
                  </a:lnTo>
                  <a:lnTo>
                    <a:pt x="1957" y="206"/>
                  </a:lnTo>
                  <a:lnTo>
                    <a:pt x="1944" y="209"/>
                  </a:lnTo>
                  <a:lnTo>
                    <a:pt x="1932" y="212"/>
                  </a:lnTo>
                  <a:lnTo>
                    <a:pt x="1918" y="214"/>
                  </a:lnTo>
                  <a:lnTo>
                    <a:pt x="1905" y="215"/>
                  </a:lnTo>
                  <a:lnTo>
                    <a:pt x="1890" y="215"/>
                  </a:lnTo>
                  <a:lnTo>
                    <a:pt x="1875" y="215"/>
                  </a:lnTo>
                  <a:lnTo>
                    <a:pt x="1845" y="214"/>
                  </a:lnTo>
                  <a:lnTo>
                    <a:pt x="1816" y="212"/>
                  </a:lnTo>
                  <a:lnTo>
                    <a:pt x="1816" y="210"/>
                  </a:lnTo>
                  <a:lnTo>
                    <a:pt x="1817" y="79"/>
                  </a:lnTo>
                  <a:close/>
                  <a:moveTo>
                    <a:pt x="1732" y="496"/>
                  </a:moveTo>
                  <a:lnTo>
                    <a:pt x="1743" y="496"/>
                  </a:lnTo>
                  <a:lnTo>
                    <a:pt x="1763" y="497"/>
                  </a:lnTo>
                  <a:lnTo>
                    <a:pt x="1788" y="497"/>
                  </a:lnTo>
                  <a:lnTo>
                    <a:pt x="1816" y="497"/>
                  </a:lnTo>
                  <a:lnTo>
                    <a:pt x="1845" y="497"/>
                  </a:lnTo>
                  <a:lnTo>
                    <a:pt x="1872" y="497"/>
                  </a:lnTo>
                  <a:lnTo>
                    <a:pt x="1894" y="497"/>
                  </a:lnTo>
                  <a:lnTo>
                    <a:pt x="1909" y="497"/>
                  </a:lnTo>
                  <a:lnTo>
                    <a:pt x="1939" y="496"/>
                  </a:lnTo>
                  <a:lnTo>
                    <a:pt x="1967" y="495"/>
                  </a:lnTo>
                  <a:lnTo>
                    <a:pt x="1981" y="493"/>
                  </a:lnTo>
                  <a:lnTo>
                    <a:pt x="1994" y="491"/>
                  </a:lnTo>
                  <a:lnTo>
                    <a:pt x="2007" y="488"/>
                  </a:lnTo>
                  <a:lnTo>
                    <a:pt x="2019" y="484"/>
                  </a:lnTo>
                  <a:lnTo>
                    <a:pt x="2030" y="479"/>
                  </a:lnTo>
                  <a:lnTo>
                    <a:pt x="2041" y="473"/>
                  </a:lnTo>
                  <a:lnTo>
                    <a:pt x="2051" y="467"/>
                  </a:lnTo>
                  <a:lnTo>
                    <a:pt x="2060" y="459"/>
                  </a:lnTo>
                  <a:lnTo>
                    <a:pt x="2069" y="449"/>
                  </a:lnTo>
                  <a:lnTo>
                    <a:pt x="2077" y="438"/>
                  </a:lnTo>
                  <a:lnTo>
                    <a:pt x="2084" y="426"/>
                  </a:lnTo>
                  <a:lnTo>
                    <a:pt x="2089" y="411"/>
                  </a:lnTo>
                  <a:lnTo>
                    <a:pt x="2093" y="399"/>
                  </a:lnTo>
                  <a:lnTo>
                    <a:pt x="2096" y="386"/>
                  </a:lnTo>
                  <a:lnTo>
                    <a:pt x="2097" y="374"/>
                  </a:lnTo>
                  <a:lnTo>
                    <a:pt x="2097" y="361"/>
                  </a:lnTo>
                  <a:lnTo>
                    <a:pt x="2096" y="349"/>
                  </a:lnTo>
                  <a:lnTo>
                    <a:pt x="2094" y="336"/>
                  </a:lnTo>
                  <a:lnTo>
                    <a:pt x="2092" y="325"/>
                  </a:lnTo>
                  <a:lnTo>
                    <a:pt x="2087" y="313"/>
                  </a:lnTo>
                  <a:lnTo>
                    <a:pt x="2082" y="302"/>
                  </a:lnTo>
                  <a:lnTo>
                    <a:pt x="2076" y="292"/>
                  </a:lnTo>
                  <a:lnTo>
                    <a:pt x="2068" y="283"/>
                  </a:lnTo>
                  <a:lnTo>
                    <a:pt x="2060" y="274"/>
                  </a:lnTo>
                  <a:lnTo>
                    <a:pt x="2051" y="266"/>
                  </a:lnTo>
                  <a:lnTo>
                    <a:pt x="2041" y="259"/>
                  </a:lnTo>
                  <a:lnTo>
                    <a:pt x="2029" y="253"/>
                  </a:lnTo>
                  <a:lnTo>
                    <a:pt x="2017" y="249"/>
                  </a:lnTo>
                  <a:lnTo>
                    <a:pt x="2012" y="248"/>
                  </a:lnTo>
                  <a:lnTo>
                    <a:pt x="2008" y="246"/>
                  </a:lnTo>
                  <a:lnTo>
                    <a:pt x="2004" y="245"/>
                  </a:lnTo>
                  <a:lnTo>
                    <a:pt x="2000" y="242"/>
                  </a:lnTo>
                  <a:lnTo>
                    <a:pt x="2008" y="240"/>
                  </a:lnTo>
                  <a:lnTo>
                    <a:pt x="2017" y="236"/>
                  </a:lnTo>
                  <a:lnTo>
                    <a:pt x="2024" y="233"/>
                  </a:lnTo>
                  <a:lnTo>
                    <a:pt x="2032" y="229"/>
                  </a:lnTo>
                  <a:lnTo>
                    <a:pt x="2038" y="225"/>
                  </a:lnTo>
                  <a:lnTo>
                    <a:pt x="2044" y="220"/>
                  </a:lnTo>
                  <a:lnTo>
                    <a:pt x="2050" y="215"/>
                  </a:lnTo>
                  <a:lnTo>
                    <a:pt x="2055" y="209"/>
                  </a:lnTo>
                  <a:lnTo>
                    <a:pt x="2060" y="202"/>
                  </a:lnTo>
                  <a:lnTo>
                    <a:pt x="2065" y="197"/>
                  </a:lnTo>
                  <a:lnTo>
                    <a:pt x="2068" y="190"/>
                  </a:lnTo>
                  <a:lnTo>
                    <a:pt x="2071" y="183"/>
                  </a:lnTo>
                  <a:lnTo>
                    <a:pt x="2077" y="168"/>
                  </a:lnTo>
                  <a:lnTo>
                    <a:pt x="2080" y="152"/>
                  </a:lnTo>
                  <a:lnTo>
                    <a:pt x="2082" y="136"/>
                  </a:lnTo>
                  <a:lnTo>
                    <a:pt x="2080" y="121"/>
                  </a:lnTo>
                  <a:lnTo>
                    <a:pt x="2078" y="105"/>
                  </a:lnTo>
                  <a:lnTo>
                    <a:pt x="2074" y="89"/>
                  </a:lnTo>
                  <a:lnTo>
                    <a:pt x="2067" y="74"/>
                  </a:lnTo>
                  <a:lnTo>
                    <a:pt x="2059" y="60"/>
                  </a:lnTo>
                  <a:lnTo>
                    <a:pt x="2053" y="54"/>
                  </a:lnTo>
                  <a:lnTo>
                    <a:pt x="2049" y="47"/>
                  </a:lnTo>
                  <a:lnTo>
                    <a:pt x="2042" y="41"/>
                  </a:lnTo>
                  <a:lnTo>
                    <a:pt x="2036" y="35"/>
                  </a:lnTo>
                  <a:lnTo>
                    <a:pt x="2029" y="31"/>
                  </a:lnTo>
                  <a:lnTo>
                    <a:pt x="2021" y="26"/>
                  </a:lnTo>
                  <a:lnTo>
                    <a:pt x="2015" y="23"/>
                  </a:lnTo>
                  <a:lnTo>
                    <a:pt x="2007" y="19"/>
                  </a:lnTo>
                  <a:lnTo>
                    <a:pt x="1991" y="15"/>
                  </a:lnTo>
                  <a:lnTo>
                    <a:pt x="1974" y="12"/>
                  </a:lnTo>
                  <a:lnTo>
                    <a:pt x="1956" y="9"/>
                  </a:lnTo>
                  <a:lnTo>
                    <a:pt x="1937" y="8"/>
                  </a:lnTo>
                  <a:lnTo>
                    <a:pt x="1918" y="8"/>
                  </a:lnTo>
                  <a:lnTo>
                    <a:pt x="1899" y="8"/>
                  </a:lnTo>
                  <a:lnTo>
                    <a:pt x="1861" y="7"/>
                  </a:lnTo>
                  <a:lnTo>
                    <a:pt x="1813" y="6"/>
                  </a:lnTo>
                  <a:lnTo>
                    <a:pt x="1788" y="6"/>
                  </a:lnTo>
                  <a:lnTo>
                    <a:pt x="1765" y="7"/>
                  </a:lnTo>
                  <a:lnTo>
                    <a:pt x="1746" y="7"/>
                  </a:lnTo>
                  <a:lnTo>
                    <a:pt x="1732" y="9"/>
                  </a:lnTo>
                  <a:lnTo>
                    <a:pt x="1732" y="496"/>
                  </a:lnTo>
                  <a:close/>
                  <a:moveTo>
                    <a:pt x="2658" y="79"/>
                  </a:moveTo>
                  <a:lnTo>
                    <a:pt x="2690" y="77"/>
                  </a:lnTo>
                  <a:lnTo>
                    <a:pt x="2723" y="76"/>
                  </a:lnTo>
                  <a:lnTo>
                    <a:pt x="2740" y="76"/>
                  </a:lnTo>
                  <a:lnTo>
                    <a:pt x="2757" y="76"/>
                  </a:lnTo>
                  <a:lnTo>
                    <a:pt x="2774" y="77"/>
                  </a:lnTo>
                  <a:lnTo>
                    <a:pt x="2790" y="80"/>
                  </a:lnTo>
                  <a:lnTo>
                    <a:pt x="2804" y="83"/>
                  </a:lnTo>
                  <a:lnTo>
                    <a:pt x="2818" y="88"/>
                  </a:lnTo>
                  <a:lnTo>
                    <a:pt x="2825" y="90"/>
                  </a:lnTo>
                  <a:lnTo>
                    <a:pt x="2831" y="93"/>
                  </a:lnTo>
                  <a:lnTo>
                    <a:pt x="2836" y="97"/>
                  </a:lnTo>
                  <a:lnTo>
                    <a:pt x="2841" y="101"/>
                  </a:lnTo>
                  <a:lnTo>
                    <a:pt x="2845" y="106"/>
                  </a:lnTo>
                  <a:lnTo>
                    <a:pt x="2850" y="110"/>
                  </a:lnTo>
                  <a:lnTo>
                    <a:pt x="2853" y="116"/>
                  </a:lnTo>
                  <a:lnTo>
                    <a:pt x="2855" y="122"/>
                  </a:lnTo>
                  <a:lnTo>
                    <a:pt x="2858" y="128"/>
                  </a:lnTo>
                  <a:lnTo>
                    <a:pt x="2860" y="136"/>
                  </a:lnTo>
                  <a:lnTo>
                    <a:pt x="2860" y="144"/>
                  </a:lnTo>
                  <a:lnTo>
                    <a:pt x="2861" y="152"/>
                  </a:lnTo>
                  <a:lnTo>
                    <a:pt x="2860" y="161"/>
                  </a:lnTo>
                  <a:lnTo>
                    <a:pt x="2859" y="169"/>
                  </a:lnTo>
                  <a:lnTo>
                    <a:pt x="2857" y="176"/>
                  </a:lnTo>
                  <a:lnTo>
                    <a:pt x="2854" y="183"/>
                  </a:lnTo>
                  <a:lnTo>
                    <a:pt x="2852" y="189"/>
                  </a:lnTo>
                  <a:lnTo>
                    <a:pt x="2848" y="194"/>
                  </a:lnTo>
                  <a:lnTo>
                    <a:pt x="2844" y="199"/>
                  </a:lnTo>
                  <a:lnTo>
                    <a:pt x="2840" y="203"/>
                  </a:lnTo>
                  <a:lnTo>
                    <a:pt x="2829" y="211"/>
                  </a:lnTo>
                  <a:lnTo>
                    <a:pt x="2817" y="217"/>
                  </a:lnTo>
                  <a:lnTo>
                    <a:pt x="2803" y="220"/>
                  </a:lnTo>
                  <a:lnTo>
                    <a:pt x="2789" y="224"/>
                  </a:lnTo>
                  <a:lnTo>
                    <a:pt x="2773" y="226"/>
                  </a:lnTo>
                  <a:lnTo>
                    <a:pt x="2757" y="227"/>
                  </a:lnTo>
                  <a:lnTo>
                    <a:pt x="2740" y="227"/>
                  </a:lnTo>
                  <a:lnTo>
                    <a:pt x="2723" y="227"/>
                  </a:lnTo>
                  <a:lnTo>
                    <a:pt x="2690" y="226"/>
                  </a:lnTo>
                  <a:lnTo>
                    <a:pt x="2658" y="225"/>
                  </a:lnTo>
                  <a:lnTo>
                    <a:pt x="2658" y="79"/>
                  </a:lnTo>
                  <a:close/>
                  <a:moveTo>
                    <a:pt x="2570" y="497"/>
                  </a:moveTo>
                  <a:lnTo>
                    <a:pt x="2657" y="497"/>
                  </a:lnTo>
                  <a:lnTo>
                    <a:pt x="2658" y="481"/>
                  </a:lnTo>
                  <a:lnTo>
                    <a:pt x="2658" y="458"/>
                  </a:lnTo>
                  <a:lnTo>
                    <a:pt x="2658" y="430"/>
                  </a:lnTo>
                  <a:lnTo>
                    <a:pt x="2658" y="400"/>
                  </a:lnTo>
                  <a:lnTo>
                    <a:pt x="2658" y="369"/>
                  </a:lnTo>
                  <a:lnTo>
                    <a:pt x="2658" y="341"/>
                  </a:lnTo>
                  <a:lnTo>
                    <a:pt x="2658" y="316"/>
                  </a:lnTo>
                  <a:lnTo>
                    <a:pt x="2658" y="296"/>
                  </a:lnTo>
                  <a:lnTo>
                    <a:pt x="2777" y="296"/>
                  </a:lnTo>
                  <a:lnTo>
                    <a:pt x="2779" y="298"/>
                  </a:lnTo>
                  <a:lnTo>
                    <a:pt x="2782" y="300"/>
                  </a:lnTo>
                  <a:lnTo>
                    <a:pt x="2784" y="302"/>
                  </a:lnTo>
                  <a:lnTo>
                    <a:pt x="2785" y="304"/>
                  </a:lnTo>
                  <a:lnTo>
                    <a:pt x="2787" y="312"/>
                  </a:lnTo>
                  <a:lnTo>
                    <a:pt x="2790" y="320"/>
                  </a:lnTo>
                  <a:lnTo>
                    <a:pt x="2795" y="333"/>
                  </a:lnTo>
                  <a:lnTo>
                    <a:pt x="2800" y="345"/>
                  </a:lnTo>
                  <a:lnTo>
                    <a:pt x="2813" y="382"/>
                  </a:lnTo>
                  <a:lnTo>
                    <a:pt x="2829" y="426"/>
                  </a:lnTo>
                  <a:lnTo>
                    <a:pt x="2845" y="467"/>
                  </a:lnTo>
                  <a:lnTo>
                    <a:pt x="2858" y="497"/>
                  </a:lnTo>
                  <a:lnTo>
                    <a:pt x="2950" y="497"/>
                  </a:lnTo>
                  <a:lnTo>
                    <a:pt x="2866" y="281"/>
                  </a:lnTo>
                  <a:lnTo>
                    <a:pt x="2884" y="273"/>
                  </a:lnTo>
                  <a:lnTo>
                    <a:pt x="2900" y="262"/>
                  </a:lnTo>
                  <a:lnTo>
                    <a:pt x="2908" y="257"/>
                  </a:lnTo>
                  <a:lnTo>
                    <a:pt x="2914" y="250"/>
                  </a:lnTo>
                  <a:lnTo>
                    <a:pt x="2921" y="243"/>
                  </a:lnTo>
                  <a:lnTo>
                    <a:pt x="2928" y="235"/>
                  </a:lnTo>
                  <a:lnTo>
                    <a:pt x="2934" y="227"/>
                  </a:lnTo>
                  <a:lnTo>
                    <a:pt x="2938" y="218"/>
                  </a:lnTo>
                  <a:lnTo>
                    <a:pt x="2943" y="209"/>
                  </a:lnTo>
                  <a:lnTo>
                    <a:pt x="2946" y="199"/>
                  </a:lnTo>
                  <a:lnTo>
                    <a:pt x="2950" y="189"/>
                  </a:lnTo>
                  <a:lnTo>
                    <a:pt x="2952" y="177"/>
                  </a:lnTo>
                  <a:lnTo>
                    <a:pt x="2953" y="166"/>
                  </a:lnTo>
                  <a:lnTo>
                    <a:pt x="2953" y="152"/>
                  </a:lnTo>
                  <a:lnTo>
                    <a:pt x="2953" y="138"/>
                  </a:lnTo>
                  <a:lnTo>
                    <a:pt x="2951" y="124"/>
                  </a:lnTo>
                  <a:lnTo>
                    <a:pt x="2949" y="110"/>
                  </a:lnTo>
                  <a:lnTo>
                    <a:pt x="2944" y="98"/>
                  </a:lnTo>
                  <a:lnTo>
                    <a:pt x="2939" y="86"/>
                  </a:lnTo>
                  <a:lnTo>
                    <a:pt x="2934" y="75"/>
                  </a:lnTo>
                  <a:lnTo>
                    <a:pt x="2927" y="65"/>
                  </a:lnTo>
                  <a:lnTo>
                    <a:pt x="2920" y="56"/>
                  </a:lnTo>
                  <a:lnTo>
                    <a:pt x="2911" y="48"/>
                  </a:lnTo>
                  <a:lnTo>
                    <a:pt x="2902" y="40"/>
                  </a:lnTo>
                  <a:lnTo>
                    <a:pt x="2892" y="33"/>
                  </a:lnTo>
                  <a:lnTo>
                    <a:pt x="2882" y="27"/>
                  </a:lnTo>
                  <a:lnTo>
                    <a:pt x="2870" y="23"/>
                  </a:lnTo>
                  <a:lnTo>
                    <a:pt x="2858" y="18"/>
                  </a:lnTo>
                  <a:lnTo>
                    <a:pt x="2845" y="15"/>
                  </a:lnTo>
                  <a:lnTo>
                    <a:pt x="2832" y="12"/>
                  </a:lnTo>
                  <a:lnTo>
                    <a:pt x="2810" y="9"/>
                  </a:lnTo>
                  <a:lnTo>
                    <a:pt x="2781" y="8"/>
                  </a:lnTo>
                  <a:lnTo>
                    <a:pt x="2744" y="7"/>
                  </a:lnTo>
                  <a:lnTo>
                    <a:pt x="2705" y="7"/>
                  </a:lnTo>
                  <a:lnTo>
                    <a:pt x="2665" y="7"/>
                  </a:lnTo>
                  <a:lnTo>
                    <a:pt x="2627" y="7"/>
                  </a:lnTo>
                  <a:lnTo>
                    <a:pt x="2594" y="8"/>
                  </a:lnTo>
                  <a:lnTo>
                    <a:pt x="2570" y="8"/>
                  </a:lnTo>
                  <a:lnTo>
                    <a:pt x="2570" y="497"/>
                  </a:lnTo>
                  <a:close/>
                  <a:moveTo>
                    <a:pt x="3129" y="80"/>
                  </a:moveTo>
                  <a:lnTo>
                    <a:pt x="3155" y="77"/>
                  </a:lnTo>
                  <a:lnTo>
                    <a:pt x="3197" y="77"/>
                  </a:lnTo>
                  <a:lnTo>
                    <a:pt x="3238" y="79"/>
                  </a:lnTo>
                  <a:lnTo>
                    <a:pt x="3265" y="80"/>
                  </a:lnTo>
                  <a:lnTo>
                    <a:pt x="3279" y="83"/>
                  </a:lnTo>
                  <a:lnTo>
                    <a:pt x="3291" y="88"/>
                  </a:lnTo>
                  <a:lnTo>
                    <a:pt x="3297" y="91"/>
                  </a:lnTo>
                  <a:lnTo>
                    <a:pt x="3303" y="94"/>
                  </a:lnTo>
                  <a:lnTo>
                    <a:pt x="3308" y="99"/>
                  </a:lnTo>
                  <a:lnTo>
                    <a:pt x="3313" y="102"/>
                  </a:lnTo>
                  <a:lnTo>
                    <a:pt x="3316" y="108"/>
                  </a:lnTo>
                  <a:lnTo>
                    <a:pt x="3321" y="113"/>
                  </a:lnTo>
                  <a:lnTo>
                    <a:pt x="3324" y="118"/>
                  </a:lnTo>
                  <a:lnTo>
                    <a:pt x="3326" y="124"/>
                  </a:lnTo>
                  <a:lnTo>
                    <a:pt x="3329" y="131"/>
                  </a:lnTo>
                  <a:lnTo>
                    <a:pt x="3330" y="138"/>
                  </a:lnTo>
                  <a:lnTo>
                    <a:pt x="3331" y="145"/>
                  </a:lnTo>
                  <a:lnTo>
                    <a:pt x="3331" y="152"/>
                  </a:lnTo>
                  <a:lnTo>
                    <a:pt x="3330" y="160"/>
                  </a:lnTo>
                  <a:lnTo>
                    <a:pt x="3330" y="168"/>
                  </a:lnTo>
                  <a:lnTo>
                    <a:pt x="3328" y="175"/>
                  </a:lnTo>
                  <a:lnTo>
                    <a:pt x="3325" y="181"/>
                  </a:lnTo>
                  <a:lnTo>
                    <a:pt x="3323" y="186"/>
                  </a:lnTo>
                  <a:lnTo>
                    <a:pt x="3320" y="192"/>
                  </a:lnTo>
                  <a:lnTo>
                    <a:pt x="3315" y="198"/>
                  </a:lnTo>
                  <a:lnTo>
                    <a:pt x="3311" y="202"/>
                  </a:lnTo>
                  <a:lnTo>
                    <a:pt x="3306" y="206"/>
                  </a:lnTo>
                  <a:lnTo>
                    <a:pt x="3301" y="210"/>
                  </a:lnTo>
                  <a:lnTo>
                    <a:pt x="3296" y="212"/>
                  </a:lnTo>
                  <a:lnTo>
                    <a:pt x="3290" y="216"/>
                  </a:lnTo>
                  <a:lnTo>
                    <a:pt x="3277" y="220"/>
                  </a:lnTo>
                  <a:lnTo>
                    <a:pt x="3263" y="224"/>
                  </a:lnTo>
                  <a:lnTo>
                    <a:pt x="3236" y="225"/>
                  </a:lnTo>
                  <a:lnTo>
                    <a:pt x="3195" y="226"/>
                  </a:lnTo>
                  <a:lnTo>
                    <a:pt x="3154" y="226"/>
                  </a:lnTo>
                  <a:lnTo>
                    <a:pt x="3129" y="224"/>
                  </a:lnTo>
                  <a:lnTo>
                    <a:pt x="3129" y="80"/>
                  </a:lnTo>
                  <a:close/>
                  <a:moveTo>
                    <a:pt x="3040" y="18"/>
                  </a:moveTo>
                  <a:lnTo>
                    <a:pt x="3040" y="497"/>
                  </a:lnTo>
                  <a:lnTo>
                    <a:pt x="3128" y="496"/>
                  </a:lnTo>
                  <a:lnTo>
                    <a:pt x="3129" y="296"/>
                  </a:lnTo>
                  <a:lnTo>
                    <a:pt x="3253" y="296"/>
                  </a:lnTo>
                  <a:lnTo>
                    <a:pt x="3328" y="497"/>
                  </a:lnTo>
                  <a:lnTo>
                    <a:pt x="3419" y="497"/>
                  </a:lnTo>
                  <a:lnTo>
                    <a:pt x="3336" y="281"/>
                  </a:lnTo>
                  <a:lnTo>
                    <a:pt x="3345" y="277"/>
                  </a:lnTo>
                  <a:lnTo>
                    <a:pt x="3354" y="274"/>
                  </a:lnTo>
                  <a:lnTo>
                    <a:pt x="3362" y="269"/>
                  </a:lnTo>
                  <a:lnTo>
                    <a:pt x="3370" y="265"/>
                  </a:lnTo>
                  <a:lnTo>
                    <a:pt x="3376" y="259"/>
                  </a:lnTo>
                  <a:lnTo>
                    <a:pt x="3383" y="253"/>
                  </a:lnTo>
                  <a:lnTo>
                    <a:pt x="3389" y="246"/>
                  </a:lnTo>
                  <a:lnTo>
                    <a:pt x="3395" y="240"/>
                  </a:lnTo>
                  <a:lnTo>
                    <a:pt x="3400" y="232"/>
                  </a:lnTo>
                  <a:lnTo>
                    <a:pt x="3405" y="224"/>
                  </a:lnTo>
                  <a:lnTo>
                    <a:pt x="3408" y="216"/>
                  </a:lnTo>
                  <a:lnTo>
                    <a:pt x="3413" y="208"/>
                  </a:lnTo>
                  <a:lnTo>
                    <a:pt x="3417" y="190"/>
                  </a:lnTo>
                  <a:lnTo>
                    <a:pt x="3422" y="172"/>
                  </a:lnTo>
                  <a:lnTo>
                    <a:pt x="3423" y="153"/>
                  </a:lnTo>
                  <a:lnTo>
                    <a:pt x="3422" y="134"/>
                  </a:lnTo>
                  <a:lnTo>
                    <a:pt x="3419" y="116"/>
                  </a:lnTo>
                  <a:lnTo>
                    <a:pt x="3415" y="99"/>
                  </a:lnTo>
                  <a:lnTo>
                    <a:pt x="3412" y="90"/>
                  </a:lnTo>
                  <a:lnTo>
                    <a:pt x="3408" y="82"/>
                  </a:lnTo>
                  <a:lnTo>
                    <a:pt x="3404" y="74"/>
                  </a:lnTo>
                  <a:lnTo>
                    <a:pt x="3399" y="67"/>
                  </a:lnTo>
                  <a:lnTo>
                    <a:pt x="3393" y="60"/>
                  </a:lnTo>
                  <a:lnTo>
                    <a:pt x="3388" y="54"/>
                  </a:lnTo>
                  <a:lnTo>
                    <a:pt x="3382" y="48"/>
                  </a:lnTo>
                  <a:lnTo>
                    <a:pt x="3375" y="42"/>
                  </a:lnTo>
                  <a:lnTo>
                    <a:pt x="3367" y="37"/>
                  </a:lnTo>
                  <a:lnTo>
                    <a:pt x="3359" y="31"/>
                  </a:lnTo>
                  <a:lnTo>
                    <a:pt x="3350" y="27"/>
                  </a:lnTo>
                  <a:lnTo>
                    <a:pt x="3342" y="23"/>
                  </a:lnTo>
                  <a:lnTo>
                    <a:pt x="3325" y="17"/>
                  </a:lnTo>
                  <a:lnTo>
                    <a:pt x="3308" y="13"/>
                  </a:lnTo>
                  <a:lnTo>
                    <a:pt x="3289" y="10"/>
                  </a:lnTo>
                  <a:lnTo>
                    <a:pt x="3270" y="8"/>
                  </a:lnTo>
                  <a:lnTo>
                    <a:pt x="3248" y="8"/>
                  </a:lnTo>
                  <a:lnTo>
                    <a:pt x="3224" y="8"/>
                  </a:lnTo>
                  <a:lnTo>
                    <a:pt x="3202" y="8"/>
                  </a:lnTo>
                  <a:lnTo>
                    <a:pt x="3179" y="8"/>
                  </a:lnTo>
                  <a:lnTo>
                    <a:pt x="3155" y="8"/>
                  </a:lnTo>
                  <a:lnTo>
                    <a:pt x="3132" y="8"/>
                  </a:lnTo>
                  <a:lnTo>
                    <a:pt x="3110" y="8"/>
                  </a:lnTo>
                  <a:lnTo>
                    <a:pt x="3086" y="8"/>
                  </a:lnTo>
                  <a:lnTo>
                    <a:pt x="3063" y="8"/>
                  </a:lnTo>
                  <a:lnTo>
                    <a:pt x="3040" y="8"/>
                  </a:lnTo>
                  <a:lnTo>
                    <a:pt x="3040" y="18"/>
                  </a:lnTo>
                  <a:close/>
                  <a:moveTo>
                    <a:pt x="1342" y="77"/>
                  </a:moveTo>
                  <a:lnTo>
                    <a:pt x="1390" y="77"/>
                  </a:lnTo>
                  <a:lnTo>
                    <a:pt x="1434" y="79"/>
                  </a:lnTo>
                  <a:lnTo>
                    <a:pt x="1443" y="80"/>
                  </a:lnTo>
                  <a:lnTo>
                    <a:pt x="1453" y="82"/>
                  </a:lnTo>
                  <a:lnTo>
                    <a:pt x="1462" y="84"/>
                  </a:lnTo>
                  <a:lnTo>
                    <a:pt x="1471" y="88"/>
                  </a:lnTo>
                  <a:lnTo>
                    <a:pt x="1479" y="91"/>
                  </a:lnTo>
                  <a:lnTo>
                    <a:pt x="1488" y="97"/>
                  </a:lnTo>
                  <a:lnTo>
                    <a:pt x="1496" y="102"/>
                  </a:lnTo>
                  <a:lnTo>
                    <a:pt x="1504" y="110"/>
                  </a:lnTo>
                  <a:lnTo>
                    <a:pt x="1516" y="123"/>
                  </a:lnTo>
                  <a:lnTo>
                    <a:pt x="1527" y="136"/>
                  </a:lnTo>
                  <a:lnTo>
                    <a:pt x="1535" y="152"/>
                  </a:lnTo>
                  <a:lnTo>
                    <a:pt x="1542" y="169"/>
                  </a:lnTo>
                  <a:lnTo>
                    <a:pt x="1548" y="189"/>
                  </a:lnTo>
                  <a:lnTo>
                    <a:pt x="1552" y="208"/>
                  </a:lnTo>
                  <a:lnTo>
                    <a:pt x="1555" y="229"/>
                  </a:lnTo>
                  <a:lnTo>
                    <a:pt x="1555" y="252"/>
                  </a:lnTo>
                  <a:lnTo>
                    <a:pt x="1554" y="275"/>
                  </a:lnTo>
                  <a:lnTo>
                    <a:pt x="1552" y="296"/>
                  </a:lnTo>
                  <a:lnTo>
                    <a:pt x="1547" y="317"/>
                  </a:lnTo>
                  <a:lnTo>
                    <a:pt x="1541" y="337"/>
                  </a:lnTo>
                  <a:lnTo>
                    <a:pt x="1533" y="352"/>
                  </a:lnTo>
                  <a:lnTo>
                    <a:pt x="1524" y="367"/>
                  </a:lnTo>
                  <a:lnTo>
                    <a:pt x="1513" y="382"/>
                  </a:lnTo>
                  <a:lnTo>
                    <a:pt x="1502" y="393"/>
                  </a:lnTo>
                  <a:lnTo>
                    <a:pt x="1494" y="399"/>
                  </a:lnTo>
                  <a:lnTo>
                    <a:pt x="1485" y="404"/>
                  </a:lnTo>
                  <a:lnTo>
                    <a:pt x="1477" y="409"/>
                  </a:lnTo>
                  <a:lnTo>
                    <a:pt x="1468" y="413"/>
                  </a:lnTo>
                  <a:lnTo>
                    <a:pt x="1459" y="416"/>
                  </a:lnTo>
                  <a:lnTo>
                    <a:pt x="1449" y="419"/>
                  </a:lnTo>
                  <a:lnTo>
                    <a:pt x="1440" y="420"/>
                  </a:lnTo>
                  <a:lnTo>
                    <a:pt x="1430" y="422"/>
                  </a:lnTo>
                  <a:lnTo>
                    <a:pt x="1389" y="425"/>
                  </a:lnTo>
                  <a:lnTo>
                    <a:pt x="1342" y="425"/>
                  </a:lnTo>
                  <a:lnTo>
                    <a:pt x="1342" y="77"/>
                  </a:lnTo>
                  <a:close/>
                  <a:moveTo>
                    <a:pt x="1251" y="496"/>
                  </a:moveTo>
                  <a:lnTo>
                    <a:pt x="1409" y="497"/>
                  </a:lnTo>
                  <a:lnTo>
                    <a:pt x="1439" y="495"/>
                  </a:lnTo>
                  <a:lnTo>
                    <a:pt x="1465" y="493"/>
                  </a:lnTo>
                  <a:lnTo>
                    <a:pt x="1478" y="491"/>
                  </a:lnTo>
                  <a:lnTo>
                    <a:pt x="1489" y="488"/>
                  </a:lnTo>
                  <a:lnTo>
                    <a:pt x="1499" y="485"/>
                  </a:lnTo>
                  <a:lnTo>
                    <a:pt x="1510" y="481"/>
                  </a:lnTo>
                  <a:lnTo>
                    <a:pt x="1520" y="477"/>
                  </a:lnTo>
                  <a:lnTo>
                    <a:pt x="1529" y="472"/>
                  </a:lnTo>
                  <a:lnTo>
                    <a:pt x="1538" y="468"/>
                  </a:lnTo>
                  <a:lnTo>
                    <a:pt x="1547" y="461"/>
                  </a:lnTo>
                  <a:lnTo>
                    <a:pt x="1566" y="447"/>
                  </a:lnTo>
                  <a:lnTo>
                    <a:pt x="1586" y="431"/>
                  </a:lnTo>
                  <a:lnTo>
                    <a:pt x="1594" y="422"/>
                  </a:lnTo>
                  <a:lnTo>
                    <a:pt x="1603" y="410"/>
                  </a:lnTo>
                  <a:lnTo>
                    <a:pt x="1613" y="396"/>
                  </a:lnTo>
                  <a:lnTo>
                    <a:pt x="1621" y="384"/>
                  </a:lnTo>
                  <a:lnTo>
                    <a:pt x="1625" y="374"/>
                  </a:lnTo>
                  <a:lnTo>
                    <a:pt x="1631" y="363"/>
                  </a:lnTo>
                  <a:lnTo>
                    <a:pt x="1636" y="352"/>
                  </a:lnTo>
                  <a:lnTo>
                    <a:pt x="1639" y="341"/>
                  </a:lnTo>
                  <a:lnTo>
                    <a:pt x="1645" y="318"/>
                  </a:lnTo>
                  <a:lnTo>
                    <a:pt x="1649" y="293"/>
                  </a:lnTo>
                  <a:lnTo>
                    <a:pt x="1651" y="269"/>
                  </a:lnTo>
                  <a:lnTo>
                    <a:pt x="1651" y="244"/>
                  </a:lnTo>
                  <a:lnTo>
                    <a:pt x="1649" y="219"/>
                  </a:lnTo>
                  <a:lnTo>
                    <a:pt x="1646" y="194"/>
                  </a:lnTo>
                  <a:lnTo>
                    <a:pt x="1640" y="170"/>
                  </a:lnTo>
                  <a:lnTo>
                    <a:pt x="1632" y="148"/>
                  </a:lnTo>
                  <a:lnTo>
                    <a:pt x="1628" y="136"/>
                  </a:lnTo>
                  <a:lnTo>
                    <a:pt x="1622" y="125"/>
                  </a:lnTo>
                  <a:lnTo>
                    <a:pt x="1616" y="115"/>
                  </a:lnTo>
                  <a:lnTo>
                    <a:pt x="1611" y="105"/>
                  </a:lnTo>
                  <a:lnTo>
                    <a:pt x="1604" y="94"/>
                  </a:lnTo>
                  <a:lnTo>
                    <a:pt x="1597" y="84"/>
                  </a:lnTo>
                  <a:lnTo>
                    <a:pt x="1589" y="75"/>
                  </a:lnTo>
                  <a:lnTo>
                    <a:pt x="1581" y="67"/>
                  </a:lnTo>
                  <a:lnTo>
                    <a:pt x="1572" y="59"/>
                  </a:lnTo>
                  <a:lnTo>
                    <a:pt x="1563" y="51"/>
                  </a:lnTo>
                  <a:lnTo>
                    <a:pt x="1554" y="44"/>
                  </a:lnTo>
                  <a:lnTo>
                    <a:pt x="1544" y="38"/>
                  </a:lnTo>
                  <a:lnTo>
                    <a:pt x="1529" y="30"/>
                  </a:lnTo>
                  <a:lnTo>
                    <a:pt x="1514" y="23"/>
                  </a:lnTo>
                  <a:lnTo>
                    <a:pt x="1498" y="17"/>
                  </a:lnTo>
                  <a:lnTo>
                    <a:pt x="1483" y="14"/>
                  </a:lnTo>
                  <a:lnTo>
                    <a:pt x="1468" y="10"/>
                  </a:lnTo>
                  <a:lnTo>
                    <a:pt x="1451" y="9"/>
                  </a:lnTo>
                  <a:lnTo>
                    <a:pt x="1432" y="8"/>
                  </a:lnTo>
                  <a:lnTo>
                    <a:pt x="1412" y="8"/>
                  </a:lnTo>
                  <a:lnTo>
                    <a:pt x="1376" y="7"/>
                  </a:lnTo>
                  <a:lnTo>
                    <a:pt x="1328" y="6"/>
                  </a:lnTo>
                  <a:lnTo>
                    <a:pt x="1304" y="6"/>
                  </a:lnTo>
                  <a:lnTo>
                    <a:pt x="1281" y="7"/>
                  </a:lnTo>
                  <a:lnTo>
                    <a:pt x="1263" y="7"/>
                  </a:lnTo>
                  <a:lnTo>
                    <a:pt x="1251" y="9"/>
                  </a:lnTo>
                  <a:lnTo>
                    <a:pt x="1251" y="496"/>
                  </a:lnTo>
                  <a:close/>
                  <a:moveTo>
                    <a:pt x="4441" y="375"/>
                  </a:moveTo>
                  <a:lnTo>
                    <a:pt x="4441" y="329"/>
                  </a:lnTo>
                  <a:lnTo>
                    <a:pt x="4433" y="306"/>
                  </a:lnTo>
                  <a:lnTo>
                    <a:pt x="4424" y="278"/>
                  </a:lnTo>
                  <a:lnTo>
                    <a:pt x="4419" y="273"/>
                  </a:lnTo>
                  <a:lnTo>
                    <a:pt x="4415" y="266"/>
                  </a:lnTo>
                  <a:lnTo>
                    <a:pt x="4409" y="259"/>
                  </a:lnTo>
                  <a:lnTo>
                    <a:pt x="4401" y="252"/>
                  </a:lnTo>
                  <a:lnTo>
                    <a:pt x="4393" y="245"/>
                  </a:lnTo>
                  <a:lnTo>
                    <a:pt x="4382" y="239"/>
                  </a:lnTo>
                  <a:lnTo>
                    <a:pt x="4370" y="232"/>
                  </a:lnTo>
                  <a:lnTo>
                    <a:pt x="4357" y="225"/>
                  </a:lnTo>
                  <a:lnTo>
                    <a:pt x="4339" y="218"/>
                  </a:lnTo>
                  <a:lnTo>
                    <a:pt x="4322" y="212"/>
                  </a:lnTo>
                  <a:lnTo>
                    <a:pt x="4302" y="208"/>
                  </a:lnTo>
                  <a:lnTo>
                    <a:pt x="4283" y="203"/>
                  </a:lnTo>
                  <a:lnTo>
                    <a:pt x="4264" y="199"/>
                  </a:lnTo>
                  <a:lnTo>
                    <a:pt x="4245" y="194"/>
                  </a:lnTo>
                  <a:lnTo>
                    <a:pt x="4226" y="190"/>
                  </a:lnTo>
                  <a:lnTo>
                    <a:pt x="4208" y="183"/>
                  </a:lnTo>
                  <a:lnTo>
                    <a:pt x="4197" y="178"/>
                  </a:lnTo>
                  <a:lnTo>
                    <a:pt x="4187" y="172"/>
                  </a:lnTo>
                  <a:lnTo>
                    <a:pt x="4179" y="165"/>
                  </a:lnTo>
                  <a:lnTo>
                    <a:pt x="4172" y="158"/>
                  </a:lnTo>
                  <a:lnTo>
                    <a:pt x="4167" y="151"/>
                  </a:lnTo>
                  <a:lnTo>
                    <a:pt x="4165" y="143"/>
                  </a:lnTo>
                  <a:lnTo>
                    <a:pt x="4164" y="135"/>
                  </a:lnTo>
                  <a:lnTo>
                    <a:pt x="4164" y="127"/>
                  </a:lnTo>
                  <a:lnTo>
                    <a:pt x="4165" y="119"/>
                  </a:lnTo>
                  <a:lnTo>
                    <a:pt x="4167" y="113"/>
                  </a:lnTo>
                  <a:lnTo>
                    <a:pt x="4171" y="105"/>
                  </a:lnTo>
                  <a:lnTo>
                    <a:pt x="4176" y="98"/>
                  </a:lnTo>
                  <a:lnTo>
                    <a:pt x="4182" y="92"/>
                  </a:lnTo>
                  <a:lnTo>
                    <a:pt x="4189" y="86"/>
                  </a:lnTo>
                  <a:lnTo>
                    <a:pt x="4196" y="82"/>
                  </a:lnTo>
                  <a:lnTo>
                    <a:pt x="4205" y="79"/>
                  </a:lnTo>
                  <a:lnTo>
                    <a:pt x="4213" y="76"/>
                  </a:lnTo>
                  <a:lnTo>
                    <a:pt x="4221" y="74"/>
                  </a:lnTo>
                  <a:lnTo>
                    <a:pt x="4230" y="73"/>
                  </a:lnTo>
                  <a:lnTo>
                    <a:pt x="4238" y="72"/>
                  </a:lnTo>
                  <a:lnTo>
                    <a:pt x="4247" y="71"/>
                  </a:lnTo>
                  <a:lnTo>
                    <a:pt x="4256" y="72"/>
                  </a:lnTo>
                  <a:lnTo>
                    <a:pt x="4265" y="72"/>
                  </a:lnTo>
                  <a:lnTo>
                    <a:pt x="4274" y="74"/>
                  </a:lnTo>
                  <a:lnTo>
                    <a:pt x="4283" y="76"/>
                  </a:lnTo>
                  <a:lnTo>
                    <a:pt x="4292" y="80"/>
                  </a:lnTo>
                  <a:lnTo>
                    <a:pt x="4300" y="83"/>
                  </a:lnTo>
                  <a:lnTo>
                    <a:pt x="4308" y="89"/>
                  </a:lnTo>
                  <a:lnTo>
                    <a:pt x="4315" y="94"/>
                  </a:lnTo>
                  <a:lnTo>
                    <a:pt x="4322" y="101"/>
                  </a:lnTo>
                  <a:lnTo>
                    <a:pt x="4328" y="109"/>
                  </a:lnTo>
                  <a:lnTo>
                    <a:pt x="4333" y="118"/>
                  </a:lnTo>
                  <a:lnTo>
                    <a:pt x="4334" y="119"/>
                  </a:lnTo>
                  <a:lnTo>
                    <a:pt x="4334" y="119"/>
                  </a:lnTo>
                  <a:lnTo>
                    <a:pt x="4339" y="126"/>
                  </a:lnTo>
                  <a:lnTo>
                    <a:pt x="4357" y="123"/>
                  </a:lnTo>
                  <a:lnTo>
                    <a:pt x="4382" y="117"/>
                  </a:lnTo>
                  <a:lnTo>
                    <a:pt x="4407" y="110"/>
                  </a:lnTo>
                  <a:lnTo>
                    <a:pt x="4420" y="106"/>
                  </a:lnTo>
                  <a:lnTo>
                    <a:pt x="4419" y="96"/>
                  </a:lnTo>
                  <a:lnTo>
                    <a:pt x="4416" y="88"/>
                  </a:lnTo>
                  <a:lnTo>
                    <a:pt x="4412" y="81"/>
                  </a:lnTo>
                  <a:lnTo>
                    <a:pt x="4408" y="74"/>
                  </a:lnTo>
                  <a:lnTo>
                    <a:pt x="4398" y="61"/>
                  </a:lnTo>
                  <a:lnTo>
                    <a:pt x="4387" y="49"/>
                  </a:lnTo>
                  <a:lnTo>
                    <a:pt x="4376" y="39"/>
                  </a:lnTo>
                  <a:lnTo>
                    <a:pt x="4363" y="30"/>
                  </a:lnTo>
                  <a:lnTo>
                    <a:pt x="4348" y="22"/>
                  </a:lnTo>
                  <a:lnTo>
                    <a:pt x="4331" y="15"/>
                  </a:lnTo>
                  <a:lnTo>
                    <a:pt x="4315" y="10"/>
                  </a:lnTo>
                  <a:lnTo>
                    <a:pt x="4298" y="6"/>
                  </a:lnTo>
                  <a:lnTo>
                    <a:pt x="4280" y="2"/>
                  </a:lnTo>
                  <a:lnTo>
                    <a:pt x="4262" y="1"/>
                  </a:lnTo>
                  <a:lnTo>
                    <a:pt x="4242" y="0"/>
                  </a:lnTo>
                  <a:lnTo>
                    <a:pt x="4224" y="1"/>
                  </a:lnTo>
                  <a:lnTo>
                    <a:pt x="4206" y="4"/>
                  </a:lnTo>
                  <a:lnTo>
                    <a:pt x="4188" y="7"/>
                  </a:lnTo>
                  <a:lnTo>
                    <a:pt x="4171" y="13"/>
                  </a:lnTo>
                  <a:lnTo>
                    <a:pt x="4154" y="19"/>
                  </a:lnTo>
                  <a:lnTo>
                    <a:pt x="4138" y="27"/>
                  </a:lnTo>
                  <a:lnTo>
                    <a:pt x="4123" y="38"/>
                  </a:lnTo>
                  <a:lnTo>
                    <a:pt x="4116" y="43"/>
                  </a:lnTo>
                  <a:lnTo>
                    <a:pt x="4111" y="50"/>
                  </a:lnTo>
                  <a:lnTo>
                    <a:pt x="4104" y="56"/>
                  </a:lnTo>
                  <a:lnTo>
                    <a:pt x="4098" y="63"/>
                  </a:lnTo>
                  <a:lnTo>
                    <a:pt x="4094" y="71"/>
                  </a:lnTo>
                  <a:lnTo>
                    <a:pt x="4089" y="79"/>
                  </a:lnTo>
                  <a:lnTo>
                    <a:pt x="4084" y="86"/>
                  </a:lnTo>
                  <a:lnTo>
                    <a:pt x="4081" y="96"/>
                  </a:lnTo>
                  <a:lnTo>
                    <a:pt x="4078" y="105"/>
                  </a:lnTo>
                  <a:lnTo>
                    <a:pt x="4075" y="114"/>
                  </a:lnTo>
                  <a:lnTo>
                    <a:pt x="4074" y="124"/>
                  </a:lnTo>
                  <a:lnTo>
                    <a:pt x="4073" y="134"/>
                  </a:lnTo>
                  <a:lnTo>
                    <a:pt x="4073" y="144"/>
                  </a:lnTo>
                  <a:lnTo>
                    <a:pt x="4073" y="153"/>
                  </a:lnTo>
                  <a:lnTo>
                    <a:pt x="4074" y="164"/>
                  </a:lnTo>
                  <a:lnTo>
                    <a:pt x="4075" y="174"/>
                  </a:lnTo>
                  <a:lnTo>
                    <a:pt x="4081" y="192"/>
                  </a:lnTo>
                  <a:lnTo>
                    <a:pt x="4087" y="209"/>
                  </a:lnTo>
                  <a:lnTo>
                    <a:pt x="4091" y="217"/>
                  </a:lnTo>
                  <a:lnTo>
                    <a:pt x="4096" y="224"/>
                  </a:lnTo>
                  <a:lnTo>
                    <a:pt x="4100" y="231"/>
                  </a:lnTo>
                  <a:lnTo>
                    <a:pt x="4105" y="236"/>
                  </a:lnTo>
                  <a:lnTo>
                    <a:pt x="4112" y="243"/>
                  </a:lnTo>
                  <a:lnTo>
                    <a:pt x="4119" y="249"/>
                  </a:lnTo>
                  <a:lnTo>
                    <a:pt x="4125" y="253"/>
                  </a:lnTo>
                  <a:lnTo>
                    <a:pt x="4133" y="259"/>
                  </a:lnTo>
                  <a:lnTo>
                    <a:pt x="4150" y="267"/>
                  </a:lnTo>
                  <a:lnTo>
                    <a:pt x="4167" y="274"/>
                  </a:lnTo>
                  <a:lnTo>
                    <a:pt x="4206" y="284"/>
                  </a:lnTo>
                  <a:lnTo>
                    <a:pt x="4245" y="293"/>
                  </a:lnTo>
                  <a:lnTo>
                    <a:pt x="4263" y="298"/>
                  </a:lnTo>
                  <a:lnTo>
                    <a:pt x="4280" y="302"/>
                  </a:lnTo>
                  <a:lnTo>
                    <a:pt x="4297" y="308"/>
                  </a:lnTo>
                  <a:lnTo>
                    <a:pt x="4311" y="313"/>
                  </a:lnTo>
                  <a:lnTo>
                    <a:pt x="4317" y="317"/>
                  </a:lnTo>
                  <a:lnTo>
                    <a:pt x="4324" y="321"/>
                  </a:lnTo>
                  <a:lnTo>
                    <a:pt x="4330" y="326"/>
                  </a:lnTo>
                  <a:lnTo>
                    <a:pt x="4334" y="330"/>
                  </a:lnTo>
                  <a:lnTo>
                    <a:pt x="4338" y="336"/>
                  </a:lnTo>
                  <a:lnTo>
                    <a:pt x="4341" y="342"/>
                  </a:lnTo>
                  <a:lnTo>
                    <a:pt x="4344" y="349"/>
                  </a:lnTo>
                  <a:lnTo>
                    <a:pt x="4346" y="355"/>
                  </a:lnTo>
                  <a:lnTo>
                    <a:pt x="4348" y="367"/>
                  </a:lnTo>
                  <a:lnTo>
                    <a:pt x="4347" y="377"/>
                  </a:lnTo>
                  <a:lnTo>
                    <a:pt x="4344" y="386"/>
                  </a:lnTo>
                  <a:lnTo>
                    <a:pt x="4341" y="394"/>
                  </a:lnTo>
                  <a:lnTo>
                    <a:pt x="4336" y="401"/>
                  </a:lnTo>
                  <a:lnTo>
                    <a:pt x="4331" y="407"/>
                  </a:lnTo>
                  <a:lnTo>
                    <a:pt x="4324" y="412"/>
                  </a:lnTo>
                  <a:lnTo>
                    <a:pt x="4318" y="417"/>
                  </a:lnTo>
                  <a:lnTo>
                    <a:pt x="4309" y="421"/>
                  </a:lnTo>
                  <a:lnTo>
                    <a:pt x="4300" y="425"/>
                  </a:lnTo>
                  <a:lnTo>
                    <a:pt x="4288" y="428"/>
                  </a:lnTo>
                  <a:lnTo>
                    <a:pt x="4275" y="430"/>
                  </a:lnTo>
                  <a:lnTo>
                    <a:pt x="4262" y="433"/>
                  </a:lnTo>
                  <a:lnTo>
                    <a:pt x="4248" y="433"/>
                  </a:lnTo>
                  <a:lnTo>
                    <a:pt x="4233" y="433"/>
                  </a:lnTo>
                  <a:lnTo>
                    <a:pt x="4218" y="431"/>
                  </a:lnTo>
                  <a:lnTo>
                    <a:pt x="4204" y="428"/>
                  </a:lnTo>
                  <a:lnTo>
                    <a:pt x="4190" y="424"/>
                  </a:lnTo>
                  <a:lnTo>
                    <a:pt x="4176" y="418"/>
                  </a:lnTo>
                  <a:lnTo>
                    <a:pt x="4165" y="410"/>
                  </a:lnTo>
                  <a:lnTo>
                    <a:pt x="4159" y="405"/>
                  </a:lnTo>
                  <a:lnTo>
                    <a:pt x="4154" y="401"/>
                  </a:lnTo>
                  <a:lnTo>
                    <a:pt x="4149" y="395"/>
                  </a:lnTo>
                  <a:lnTo>
                    <a:pt x="4145" y="389"/>
                  </a:lnTo>
                  <a:lnTo>
                    <a:pt x="4141" y="383"/>
                  </a:lnTo>
                  <a:lnTo>
                    <a:pt x="4138" y="376"/>
                  </a:lnTo>
                  <a:lnTo>
                    <a:pt x="4136" y="369"/>
                  </a:lnTo>
                  <a:lnTo>
                    <a:pt x="4133" y="361"/>
                  </a:lnTo>
                  <a:lnTo>
                    <a:pt x="4047" y="378"/>
                  </a:lnTo>
                  <a:lnTo>
                    <a:pt x="4050" y="392"/>
                  </a:lnTo>
                  <a:lnTo>
                    <a:pt x="4055" y="405"/>
                  </a:lnTo>
                  <a:lnTo>
                    <a:pt x="4061" y="418"/>
                  </a:lnTo>
                  <a:lnTo>
                    <a:pt x="4069" y="429"/>
                  </a:lnTo>
                  <a:lnTo>
                    <a:pt x="4077" y="439"/>
                  </a:lnTo>
                  <a:lnTo>
                    <a:pt x="4087" y="450"/>
                  </a:lnTo>
                  <a:lnTo>
                    <a:pt x="4097" y="459"/>
                  </a:lnTo>
                  <a:lnTo>
                    <a:pt x="4109" y="467"/>
                  </a:lnTo>
                  <a:lnTo>
                    <a:pt x="4122" y="475"/>
                  </a:lnTo>
                  <a:lnTo>
                    <a:pt x="4136" y="481"/>
                  </a:lnTo>
                  <a:lnTo>
                    <a:pt x="4149" y="487"/>
                  </a:lnTo>
                  <a:lnTo>
                    <a:pt x="4164" y="492"/>
                  </a:lnTo>
                  <a:lnTo>
                    <a:pt x="4179" y="496"/>
                  </a:lnTo>
                  <a:lnTo>
                    <a:pt x="4193" y="500"/>
                  </a:lnTo>
                  <a:lnTo>
                    <a:pt x="4209" y="502"/>
                  </a:lnTo>
                  <a:lnTo>
                    <a:pt x="4225" y="504"/>
                  </a:lnTo>
                  <a:lnTo>
                    <a:pt x="4241" y="504"/>
                  </a:lnTo>
                  <a:lnTo>
                    <a:pt x="4258" y="504"/>
                  </a:lnTo>
                  <a:lnTo>
                    <a:pt x="4274" y="503"/>
                  </a:lnTo>
                  <a:lnTo>
                    <a:pt x="4289" y="502"/>
                  </a:lnTo>
                  <a:lnTo>
                    <a:pt x="4305" y="498"/>
                  </a:lnTo>
                  <a:lnTo>
                    <a:pt x="4319" y="495"/>
                  </a:lnTo>
                  <a:lnTo>
                    <a:pt x="4334" y="491"/>
                  </a:lnTo>
                  <a:lnTo>
                    <a:pt x="4349" y="485"/>
                  </a:lnTo>
                  <a:lnTo>
                    <a:pt x="4363" y="478"/>
                  </a:lnTo>
                  <a:lnTo>
                    <a:pt x="4375" y="471"/>
                  </a:lnTo>
                  <a:lnTo>
                    <a:pt x="4386" y="463"/>
                  </a:lnTo>
                  <a:lnTo>
                    <a:pt x="4398" y="454"/>
                  </a:lnTo>
                  <a:lnTo>
                    <a:pt x="4408" y="444"/>
                  </a:lnTo>
                  <a:lnTo>
                    <a:pt x="4417" y="433"/>
                  </a:lnTo>
                  <a:lnTo>
                    <a:pt x="4424" y="420"/>
                  </a:lnTo>
                  <a:lnTo>
                    <a:pt x="4431" y="408"/>
                  </a:lnTo>
                  <a:lnTo>
                    <a:pt x="4436" y="391"/>
                  </a:lnTo>
                  <a:lnTo>
                    <a:pt x="4441" y="375"/>
                  </a:lnTo>
                  <a:close/>
                  <a:moveTo>
                    <a:pt x="3705" y="496"/>
                  </a:moveTo>
                  <a:lnTo>
                    <a:pt x="4022" y="497"/>
                  </a:lnTo>
                  <a:lnTo>
                    <a:pt x="4022" y="420"/>
                  </a:lnTo>
                  <a:lnTo>
                    <a:pt x="3794" y="420"/>
                  </a:lnTo>
                  <a:lnTo>
                    <a:pt x="3794" y="284"/>
                  </a:lnTo>
                  <a:lnTo>
                    <a:pt x="3974" y="284"/>
                  </a:lnTo>
                  <a:lnTo>
                    <a:pt x="3976" y="212"/>
                  </a:lnTo>
                  <a:lnTo>
                    <a:pt x="3794" y="212"/>
                  </a:lnTo>
                  <a:lnTo>
                    <a:pt x="3794" y="81"/>
                  </a:lnTo>
                  <a:lnTo>
                    <a:pt x="4020" y="81"/>
                  </a:lnTo>
                  <a:lnTo>
                    <a:pt x="4020" y="8"/>
                  </a:lnTo>
                  <a:lnTo>
                    <a:pt x="3985" y="8"/>
                  </a:lnTo>
                  <a:lnTo>
                    <a:pt x="3945" y="8"/>
                  </a:lnTo>
                  <a:lnTo>
                    <a:pt x="3902" y="7"/>
                  </a:lnTo>
                  <a:lnTo>
                    <a:pt x="3859" y="7"/>
                  </a:lnTo>
                  <a:lnTo>
                    <a:pt x="3816" y="7"/>
                  </a:lnTo>
                  <a:lnTo>
                    <a:pt x="3775" y="7"/>
                  </a:lnTo>
                  <a:lnTo>
                    <a:pt x="3737" y="7"/>
                  </a:lnTo>
                  <a:lnTo>
                    <a:pt x="3705" y="8"/>
                  </a:lnTo>
                  <a:lnTo>
                    <a:pt x="3705" y="496"/>
                  </a:lnTo>
                  <a:close/>
                  <a:moveTo>
                    <a:pt x="2177" y="496"/>
                  </a:moveTo>
                  <a:lnTo>
                    <a:pt x="2493" y="497"/>
                  </a:lnTo>
                  <a:lnTo>
                    <a:pt x="2495" y="421"/>
                  </a:lnTo>
                  <a:lnTo>
                    <a:pt x="2265" y="420"/>
                  </a:lnTo>
                  <a:lnTo>
                    <a:pt x="2265" y="285"/>
                  </a:lnTo>
                  <a:lnTo>
                    <a:pt x="2446" y="284"/>
                  </a:lnTo>
                  <a:lnTo>
                    <a:pt x="2447" y="212"/>
                  </a:lnTo>
                  <a:lnTo>
                    <a:pt x="2265" y="212"/>
                  </a:lnTo>
                  <a:lnTo>
                    <a:pt x="2265" y="81"/>
                  </a:lnTo>
                  <a:lnTo>
                    <a:pt x="2491" y="81"/>
                  </a:lnTo>
                  <a:lnTo>
                    <a:pt x="2491" y="8"/>
                  </a:lnTo>
                  <a:lnTo>
                    <a:pt x="2177" y="8"/>
                  </a:lnTo>
                  <a:lnTo>
                    <a:pt x="2177" y="496"/>
                  </a:lnTo>
                  <a:close/>
                  <a:moveTo>
                    <a:pt x="889" y="496"/>
                  </a:moveTo>
                  <a:lnTo>
                    <a:pt x="902" y="497"/>
                  </a:lnTo>
                  <a:lnTo>
                    <a:pt x="1179" y="497"/>
                  </a:lnTo>
                  <a:lnTo>
                    <a:pt x="1188" y="496"/>
                  </a:lnTo>
                  <a:lnTo>
                    <a:pt x="1188" y="417"/>
                  </a:lnTo>
                  <a:lnTo>
                    <a:pt x="984" y="417"/>
                  </a:lnTo>
                  <a:lnTo>
                    <a:pt x="982" y="417"/>
                  </a:lnTo>
                  <a:lnTo>
                    <a:pt x="982" y="8"/>
                  </a:lnTo>
                  <a:lnTo>
                    <a:pt x="889" y="8"/>
                  </a:lnTo>
                  <a:lnTo>
                    <a:pt x="889" y="496"/>
                  </a:lnTo>
                  <a:close/>
                  <a:moveTo>
                    <a:pt x="3510" y="496"/>
                  </a:moveTo>
                  <a:lnTo>
                    <a:pt x="3519" y="497"/>
                  </a:lnTo>
                  <a:lnTo>
                    <a:pt x="3590" y="497"/>
                  </a:lnTo>
                  <a:lnTo>
                    <a:pt x="3599" y="496"/>
                  </a:lnTo>
                  <a:lnTo>
                    <a:pt x="3599" y="8"/>
                  </a:lnTo>
                  <a:lnTo>
                    <a:pt x="3510" y="8"/>
                  </a:lnTo>
                  <a:lnTo>
                    <a:pt x="3510" y="496"/>
                  </a:lnTo>
                  <a:close/>
                  <a:moveTo>
                    <a:pt x="693" y="496"/>
                  </a:moveTo>
                  <a:lnTo>
                    <a:pt x="703" y="497"/>
                  </a:lnTo>
                  <a:lnTo>
                    <a:pt x="772" y="497"/>
                  </a:lnTo>
                  <a:lnTo>
                    <a:pt x="781" y="496"/>
                  </a:lnTo>
                  <a:lnTo>
                    <a:pt x="782" y="8"/>
                  </a:lnTo>
                  <a:lnTo>
                    <a:pt x="693" y="8"/>
                  </a:lnTo>
                  <a:lnTo>
                    <a:pt x="693" y="496"/>
                  </a:lnTo>
                  <a:close/>
                </a:path>
              </a:pathLst>
            </a:custGeom>
            <a:solidFill>
              <a:srgbClr val="231F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" name="Freeform 184"/>
            <p:cNvSpPr>
              <a:spLocks/>
            </p:cNvSpPr>
            <p:nvPr userDrawn="1"/>
          </p:nvSpPr>
          <p:spPr bwMode="auto">
            <a:xfrm>
              <a:off x="-3617913" y="3552825"/>
              <a:ext cx="111125" cy="74613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0" y="376"/>
                </a:cxn>
                <a:cxn ang="0">
                  <a:pos x="21" y="377"/>
                </a:cxn>
                <a:cxn ang="0">
                  <a:pos x="42" y="378"/>
                </a:cxn>
                <a:cxn ang="0">
                  <a:pos x="62" y="378"/>
                </a:cxn>
                <a:cxn ang="0">
                  <a:pos x="83" y="377"/>
                </a:cxn>
                <a:cxn ang="0">
                  <a:pos x="103" y="376"/>
                </a:cxn>
                <a:cxn ang="0">
                  <a:pos x="123" y="373"/>
                </a:cxn>
                <a:cxn ang="0">
                  <a:pos x="143" y="370"/>
                </a:cxn>
                <a:cxn ang="0">
                  <a:pos x="162" y="367"/>
                </a:cxn>
                <a:cxn ang="0">
                  <a:pos x="182" y="362"/>
                </a:cxn>
                <a:cxn ang="0">
                  <a:pos x="201" y="358"/>
                </a:cxn>
                <a:cxn ang="0">
                  <a:pos x="220" y="352"/>
                </a:cxn>
                <a:cxn ang="0">
                  <a:pos x="238" y="346"/>
                </a:cxn>
                <a:cxn ang="0">
                  <a:pos x="256" y="339"/>
                </a:cxn>
                <a:cxn ang="0">
                  <a:pos x="274" y="331"/>
                </a:cxn>
                <a:cxn ang="0">
                  <a:pos x="293" y="323"/>
                </a:cxn>
                <a:cxn ang="0">
                  <a:pos x="310" y="316"/>
                </a:cxn>
                <a:cxn ang="0">
                  <a:pos x="327" y="305"/>
                </a:cxn>
                <a:cxn ang="0">
                  <a:pos x="344" y="296"/>
                </a:cxn>
                <a:cxn ang="0">
                  <a:pos x="360" y="285"/>
                </a:cxn>
                <a:cxn ang="0">
                  <a:pos x="375" y="274"/>
                </a:cxn>
                <a:cxn ang="0">
                  <a:pos x="390" y="262"/>
                </a:cxn>
                <a:cxn ang="0">
                  <a:pos x="405" y="250"/>
                </a:cxn>
                <a:cxn ang="0">
                  <a:pos x="420" y="236"/>
                </a:cxn>
                <a:cxn ang="0">
                  <a:pos x="433" y="222"/>
                </a:cxn>
                <a:cxn ang="0">
                  <a:pos x="447" y="209"/>
                </a:cxn>
                <a:cxn ang="0">
                  <a:pos x="461" y="193"/>
                </a:cxn>
                <a:cxn ang="0">
                  <a:pos x="473" y="178"/>
                </a:cxn>
                <a:cxn ang="0">
                  <a:pos x="484" y="162"/>
                </a:cxn>
                <a:cxn ang="0">
                  <a:pos x="496" y="145"/>
                </a:cxn>
                <a:cxn ang="0">
                  <a:pos x="507" y="128"/>
                </a:cxn>
                <a:cxn ang="0">
                  <a:pos x="517" y="110"/>
                </a:cxn>
                <a:cxn ang="0">
                  <a:pos x="526" y="92"/>
                </a:cxn>
                <a:cxn ang="0">
                  <a:pos x="532" y="81"/>
                </a:cxn>
                <a:cxn ang="0">
                  <a:pos x="539" y="66"/>
                </a:cxn>
                <a:cxn ang="0">
                  <a:pos x="547" y="49"/>
                </a:cxn>
                <a:cxn ang="0">
                  <a:pos x="552" y="32"/>
                </a:cxn>
                <a:cxn ang="0">
                  <a:pos x="557" y="15"/>
                </a:cxn>
                <a:cxn ang="0">
                  <a:pos x="562" y="0"/>
                </a:cxn>
                <a:cxn ang="0">
                  <a:pos x="523" y="15"/>
                </a:cxn>
                <a:cxn ang="0">
                  <a:pos x="482" y="31"/>
                </a:cxn>
                <a:cxn ang="0">
                  <a:pos x="441" y="49"/>
                </a:cxn>
                <a:cxn ang="0">
                  <a:pos x="400" y="68"/>
                </a:cxn>
                <a:cxn ang="0">
                  <a:pos x="360" y="89"/>
                </a:cxn>
                <a:cxn ang="0">
                  <a:pos x="321" y="110"/>
                </a:cxn>
                <a:cxn ang="0">
                  <a:pos x="283" y="133"/>
                </a:cxn>
                <a:cxn ang="0">
                  <a:pos x="248" y="155"/>
                </a:cxn>
                <a:cxn ang="0">
                  <a:pos x="210" y="184"/>
                </a:cxn>
                <a:cxn ang="0">
                  <a:pos x="165" y="218"/>
                </a:cxn>
                <a:cxn ang="0">
                  <a:pos x="143" y="236"/>
                </a:cxn>
                <a:cxn ang="0">
                  <a:pos x="121" y="253"/>
                </a:cxn>
                <a:cxn ang="0">
                  <a:pos x="103" y="270"/>
                </a:cxn>
                <a:cxn ang="0">
                  <a:pos x="88" y="285"/>
                </a:cxn>
                <a:cxn ang="0">
                  <a:pos x="74" y="298"/>
                </a:cxn>
                <a:cxn ang="0">
                  <a:pos x="59" y="312"/>
                </a:cxn>
                <a:cxn ang="0">
                  <a:pos x="46" y="326"/>
                </a:cxn>
                <a:cxn ang="0">
                  <a:pos x="28" y="344"/>
                </a:cxn>
                <a:cxn ang="0">
                  <a:pos x="12" y="361"/>
                </a:cxn>
                <a:cxn ang="0">
                  <a:pos x="0" y="371"/>
                </a:cxn>
              </a:cxnLst>
              <a:rect l="0" t="0" r="r" b="b"/>
              <a:pathLst>
                <a:path w="562" h="378">
                  <a:moveTo>
                    <a:pt x="0" y="371"/>
                  </a:moveTo>
                  <a:lnTo>
                    <a:pt x="0" y="376"/>
                  </a:lnTo>
                  <a:lnTo>
                    <a:pt x="21" y="377"/>
                  </a:lnTo>
                  <a:lnTo>
                    <a:pt x="42" y="378"/>
                  </a:lnTo>
                  <a:lnTo>
                    <a:pt x="62" y="378"/>
                  </a:lnTo>
                  <a:lnTo>
                    <a:pt x="83" y="377"/>
                  </a:lnTo>
                  <a:lnTo>
                    <a:pt x="103" y="376"/>
                  </a:lnTo>
                  <a:lnTo>
                    <a:pt x="123" y="373"/>
                  </a:lnTo>
                  <a:lnTo>
                    <a:pt x="143" y="370"/>
                  </a:lnTo>
                  <a:lnTo>
                    <a:pt x="162" y="367"/>
                  </a:lnTo>
                  <a:lnTo>
                    <a:pt x="182" y="362"/>
                  </a:lnTo>
                  <a:lnTo>
                    <a:pt x="201" y="358"/>
                  </a:lnTo>
                  <a:lnTo>
                    <a:pt x="220" y="352"/>
                  </a:lnTo>
                  <a:lnTo>
                    <a:pt x="238" y="346"/>
                  </a:lnTo>
                  <a:lnTo>
                    <a:pt x="256" y="339"/>
                  </a:lnTo>
                  <a:lnTo>
                    <a:pt x="274" y="331"/>
                  </a:lnTo>
                  <a:lnTo>
                    <a:pt x="293" y="323"/>
                  </a:lnTo>
                  <a:lnTo>
                    <a:pt x="310" y="316"/>
                  </a:lnTo>
                  <a:lnTo>
                    <a:pt x="327" y="305"/>
                  </a:lnTo>
                  <a:lnTo>
                    <a:pt x="344" y="296"/>
                  </a:lnTo>
                  <a:lnTo>
                    <a:pt x="360" y="285"/>
                  </a:lnTo>
                  <a:lnTo>
                    <a:pt x="375" y="274"/>
                  </a:lnTo>
                  <a:lnTo>
                    <a:pt x="390" y="262"/>
                  </a:lnTo>
                  <a:lnTo>
                    <a:pt x="405" y="250"/>
                  </a:lnTo>
                  <a:lnTo>
                    <a:pt x="420" y="236"/>
                  </a:lnTo>
                  <a:lnTo>
                    <a:pt x="433" y="222"/>
                  </a:lnTo>
                  <a:lnTo>
                    <a:pt x="447" y="209"/>
                  </a:lnTo>
                  <a:lnTo>
                    <a:pt x="461" y="193"/>
                  </a:lnTo>
                  <a:lnTo>
                    <a:pt x="473" y="178"/>
                  </a:lnTo>
                  <a:lnTo>
                    <a:pt x="484" y="162"/>
                  </a:lnTo>
                  <a:lnTo>
                    <a:pt x="496" y="145"/>
                  </a:lnTo>
                  <a:lnTo>
                    <a:pt x="507" y="128"/>
                  </a:lnTo>
                  <a:lnTo>
                    <a:pt x="517" y="110"/>
                  </a:lnTo>
                  <a:lnTo>
                    <a:pt x="526" y="92"/>
                  </a:lnTo>
                  <a:lnTo>
                    <a:pt x="532" y="81"/>
                  </a:lnTo>
                  <a:lnTo>
                    <a:pt x="539" y="66"/>
                  </a:lnTo>
                  <a:lnTo>
                    <a:pt x="547" y="49"/>
                  </a:lnTo>
                  <a:lnTo>
                    <a:pt x="552" y="32"/>
                  </a:lnTo>
                  <a:lnTo>
                    <a:pt x="557" y="15"/>
                  </a:lnTo>
                  <a:lnTo>
                    <a:pt x="562" y="0"/>
                  </a:lnTo>
                  <a:lnTo>
                    <a:pt x="523" y="15"/>
                  </a:lnTo>
                  <a:lnTo>
                    <a:pt x="482" y="31"/>
                  </a:lnTo>
                  <a:lnTo>
                    <a:pt x="441" y="49"/>
                  </a:lnTo>
                  <a:lnTo>
                    <a:pt x="400" y="68"/>
                  </a:lnTo>
                  <a:lnTo>
                    <a:pt x="360" y="89"/>
                  </a:lnTo>
                  <a:lnTo>
                    <a:pt x="321" y="110"/>
                  </a:lnTo>
                  <a:lnTo>
                    <a:pt x="283" y="133"/>
                  </a:lnTo>
                  <a:lnTo>
                    <a:pt x="248" y="155"/>
                  </a:lnTo>
                  <a:lnTo>
                    <a:pt x="210" y="184"/>
                  </a:lnTo>
                  <a:lnTo>
                    <a:pt x="165" y="218"/>
                  </a:lnTo>
                  <a:lnTo>
                    <a:pt x="143" y="236"/>
                  </a:lnTo>
                  <a:lnTo>
                    <a:pt x="121" y="253"/>
                  </a:lnTo>
                  <a:lnTo>
                    <a:pt x="103" y="270"/>
                  </a:lnTo>
                  <a:lnTo>
                    <a:pt x="88" y="285"/>
                  </a:lnTo>
                  <a:lnTo>
                    <a:pt x="74" y="298"/>
                  </a:lnTo>
                  <a:lnTo>
                    <a:pt x="59" y="312"/>
                  </a:lnTo>
                  <a:lnTo>
                    <a:pt x="46" y="326"/>
                  </a:lnTo>
                  <a:lnTo>
                    <a:pt x="28" y="344"/>
                  </a:lnTo>
                  <a:lnTo>
                    <a:pt x="12" y="361"/>
                  </a:lnTo>
                  <a:lnTo>
                    <a:pt x="0" y="371"/>
                  </a:lnTo>
                  <a:close/>
                </a:path>
              </a:pathLst>
            </a:custGeom>
            <a:solidFill>
              <a:srgbClr val="5F9E4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" name="Freeform 185"/>
            <p:cNvSpPr>
              <a:spLocks/>
            </p:cNvSpPr>
            <p:nvPr userDrawn="1"/>
          </p:nvSpPr>
          <p:spPr bwMode="auto">
            <a:xfrm>
              <a:off x="-3617913" y="3551238"/>
              <a:ext cx="111125" cy="76200"/>
            </a:xfrm>
            <a:custGeom>
              <a:avLst/>
              <a:gdLst/>
              <a:ahLst/>
              <a:cxnLst>
                <a:cxn ang="0">
                  <a:pos x="0" y="381"/>
                </a:cxn>
                <a:cxn ang="0">
                  <a:pos x="12" y="371"/>
                </a:cxn>
                <a:cxn ang="0">
                  <a:pos x="28" y="354"/>
                </a:cxn>
                <a:cxn ang="0">
                  <a:pos x="46" y="336"/>
                </a:cxn>
                <a:cxn ang="0">
                  <a:pos x="59" y="322"/>
                </a:cxn>
                <a:cxn ang="0">
                  <a:pos x="74" y="308"/>
                </a:cxn>
                <a:cxn ang="0">
                  <a:pos x="88" y="295"/>
                </a:cxn>
                <a:cxn ang="0">
                  <a:pos x="103" y="280"/>
                </a:cxn>
                <a:cxn ang="0">
                  <a:pos x="121" y="263"/>
                </a:cxn>
                <a:cxn ang="0">
                  <a:pos x="143" y="246"/>
                </a:cxn>
                <a:cxn ang="0">
                  <a:pos x="165" y="228"/>
                </a:cxn>
                <a:cxn ang="0">
                  <a:pos x="210" y="194"/>
                </a:cxn>
                <a:cxn ang="0">
                  <a:pos x="248" y="165"/>
                </a:cxn>
                <a:cxn ang="0">
                  <a:pos x="283" y="143"/>
                </a:cxn>
                <a:cxn ang="0">
                  <a:pos x="321" y="120"/>
                </a:cxn>
                <a:cxn ang="0">
                  <a:pos x="360" y="99"/>
                </a:cxn>
                <a:cxn ang="0">
                  <a:pos x="400" y="78"/>
                </a:cxn>
                <a:cxn ang="0">
                  <a:pos x="441" y="59"/>
                </a:cxn>
                <a:cxn ang="0">
                  <a:pos x="482" y="41"/>
                </a:cxn>
                <a:cxn ang="0">
                  <a:pos x="523" y="25"/>
                </a:cxn>
                <a:cxn ang="0">
                  <a:pos x="562" y="10"/>
                </a:cxn>
                <a:cxn ang="0">
                  <a:pos x="562" y="10"/>
                </a:cxn>
                <a:cxn ang="0">
                  <a:pos x="533" y="5"/>
                </a:cxn>
                <a:cxn ang="0">
                  <a:pos x="505" y="2"/>
                </a:cxn>
                <a:cxn ang="0">
                  <a:pos x="479" y="0"/>
                </a:cxn>
                <a:cxn ang="0">
                  <a:pos x="451" y="0"/>
                </a:cxn>
                <a:cxn ang="0">
                  <a:pos x="426" y="0"/>
                </a:cxn>
                <a:cxn ang="0">
                  <a:pos x="402" y="2"/>
                </a:cxn>
                <a:cxn ang="0">
                  <a:pos x="378" y="5"/>
                </a:cxn>
                <a:cxn ang="0">
                  <a:pos x="354" y="10"/>
                </a:cxn>
                <a:cxn ang="0">
                  <a:pos x="331" y="16"/>
                </a:cxn>
                <a:cxn ang="0">
                  <a:pos x="308" y="24"/>
                </a:cxn>
                <a:cxn ang="0">
                  <a:pos x="287" y="32"/>
                </a:cxn>
                <a:cxn ang="0">
                  <a:pos x="265" y="41"/>
                </a:cxn>
                <a:cxn ang="0">
                  <a:pos x="245" y="51"/>
                </a:cxn>
                <a:cxn ang="0">
                  <a:pos x="224" y="62"/>
                </a:cxn>
                <a:cxn ang="0">
                  <a:pos x="204" y="74"/>
                </a:cxn>
                <a:cxn ang="0">
                  <a:pos x="185" y="87"/>
                </a:cxn>
                <a:cxn ang="0">
                  <a:pos x="171" y="97"/>
                </a:cxn>
                <a:cxn ang="0">
                  <a:pos x="156" y="110"/>
                </a:cxn>
                <a:cxn ang="0">
                  <a:pos x="142" y="123"/>
                </a:cxn>
                <a:cxn ang="0">
                  <a:pos x="127" y="137"/>
                </a:cxn>
                <a:cxn ang="0">
                  <a:pos x="112" y="153"/>
                </a:cxn>
                <a:cxn ang="0">
                  <a:pos x="97" y="170"/>
                </a:cxn>
                <a:cxn ang="0">
                  <a:pos x="84" y="188"/>
                </a:cxn>
                <a:cxn ang="0">
                  <a:pos x="70" y="206"/>
                </a:cxn>
                <a:cxn ang="0">
                  <a:pos x="58" y="226"/>
                </a:cxn>
                <a:cxn ang="0">
                  <a:pos x="46" y="246"/>
                </a:cxn>
                <a:cxn ang="0">
                  <a:pos x="35" y="268"/>
                </a:cxn>
                <a:cxn ang="0">
                  <a:pos x="26" y="289"/>
                </a:cxn>
                <a:cxn ang="0">
                  <a:pos x="17" y="312"/>
                </a:cxn>
                <a:cxn ang="0">
                  <a:pos x="10" y="335"/>
                </a:cxn>
                <a:cxn ang="0">
                  <a:pos x="4" y="358"/>
                </a:cxn>
                <a:cxn ang="0">
                  <a:pos x="0" y="381"/>
                </a:cxn>
              </a:cxnLst>
              <a:rect l="0" t="0" r="r" b="b"/>
              <a:pathLst>
                <a:path w="562" h="381">
                  <a:moveTo>
                    <a:pt x="0" y="381"/>
                  </a:moveTo>
                  <a:lnTo>
                    <a:pt x="12" y="371"/>
                  </a:lnTo>
                  <a:lnTo>
                    <a:pt x="28" y="354"/>
                  </a:lnTo>
                  <a:lnTo>
                    <a:pt x="46" y="336"/>
                  </a:lnTo>
                  <a:lnTo>
                    <a:pt x="59" y="322"/>
                  </a:lnTo>
                  <a:lnTo>
                    <a:pt x="74" y="308"/>
                  </a:lnTo>
                  <a:lnTo>
                    <a:pt x="88" y="295"/>
                  </a:lnTo>
                  <a:lnTo>
                    <a:pt x="103" y="280"/>
                  </a:lnTo>
                  <a:lnTo>
                    <a:pt x="121" y="263"/>
                  </a:lnTo>
                  <a:lnTo>
                    <a:pt x="143" y="246"/>
                  </a:lnTo>
                  <a:lnTo>
                    <a:pt x="165" y="228"/>
                  </a:lnTo>
                  <a:lnTo>
                    <a:pt x="210" y="194"/>
                  </a:lnTo>
                  <a:lnTo>
                    <a:pt x="248" y="165"/>
                  </a:lnTo>
                  <a:lnTo>
                    <a:pt x="283" y="143"/>
                  </a:lnTo>
                  <a:lnTo>
                    <a:pt x="321" y="120"/>
                  </a:lnTo>
                  <a:lnTo>
                    <a:pt x="360" y="99"/>
                  </a:lnTo>
                  <a:lnTo>
                    <a:pt x="400" y="78"/>
                  </a:lnTo>
                  <a:lnTo>
                    <a:pt x="441" y="59"/>
                  </a:lnTo>
                  <a:lnTo>
                    <a:pt x="482" y="41"/>
                  </a:lnTo>
                  <a:lnTo>
                    <a:pt x="523" y="25"/>
                  </a:lnTo>
                  <a:lnTo>
                    <a:pt x="562" y="10"/>
                  </a:lnTo>
                  <a:lnTo>
                    <a:pt x="562" y="10"/>
                  </a:lnTo>
                  <a:lnTo>
                    <a:pt x="533" y="5"/>
                  </a:lnTo>
                  <a:lnTo>
                    <a:pt x="505" y="2"/>
                  </a:lnTo>
                  <a:lnTo>
                    <a:pt x="479" y="0"/>
                  </a:lnTo>
                  <a:lnTo>
                    <a:pt x="451" y="0"/>
                  </a:lnTo>
                  <a:lnTo>
                    <a:pt x="426" y="0"/>
                  </a:lnTo>
                  <a:lnTo>
                    <a:pt x="402" y="2"/>
                  </a:lnTo>
                  <a:lnTo>
                    <a:pt x="378" y="5"/>
                  </a:lnTo>
                  <a:lnTo>
                    <a:pt x="354" y="10"/>
                  </a:lnTo>
                  <a:lnTo>
                    <a:pt x="331" y="16"/>
                  </a:lnTo>
                  <a:lnTo>
                    <a:pt x="308" y="24"/>
                  </a:lnTo>
                  <a:lnTo>
                    <a:pt x="287" y="32"/>
                  </a:lnTo>
                  <a:lnTo>
                    <a:pt x="265" y="41"/>
                  </a:lnTo>
                  <a:lnTo>
                    <a:pt x="245" y="51"/>
                  </a:lnTo>
                  <a:lnTo>
                    <a:pt x="224" y="62"/>
                  </a:lnTo>
                  <a:lnTo>
                    <a:pt x="204" y="74"/>
                  </a:lnTo>
                  <a:lnTo>
                    <a:pt x="185" y="87"/>
                  </a:lnTo>
                  <a:lnTo>
                    <a:pt x="171" y="97"/>
                  </a:lnTo>
                  <a:lnTo>
                    <a:pt x="156" y="110"/>
                  </a:lnTo>
                  <a:lnTo>
                    <a:pt x="142" y="123"/>
                  </a:lnTo>
                  <a:lnTo>
                    <a:pt x="127" y="137"/>
                  </a:lnTo>
                  <a:lnTo>
                    <a:pt x="112" y="153"/>
                  </a:lnTo>
                  <a:lnTo>
                    <a:pt x="97" y="170"/>
                  </a:lnTo>
                  <a:lnTo>
                    <a:pt x="84" y="188"/>
                  </a:lnTo>
                  <a:lnTo>
                    <a:pt x="70" y="206"/>
                  </a:lnTo>
                  <a:lnTo>
                    <a:pt x="58" y="226"/>
                  </a:lnTo>
                  <a:lnTo>
                    <a:pt x="46" y="246"/>
                  </a:lnTo>
                  <a:lnTo>
                    <a:pt x="35" y="268"/>
                  </a:lnTo>
                  <a:lnTo>
                    <a:pt x="26" y="289"/>
                  </a:lnTo>
                  <a:lnTo>
                    <a:pt x="17" y="312"/>
                  </a:lnTo>
                  <a:lnTo>
                    <a:pt x="10" y="335"/>
                  </a:lnTo>
                  <a:lnTo>
                    <a:pt x="4" y="358"/>
                  </a:lnTo>
                  <a:lnTo>
                    <a:pt x="0" y="381"/>
                  </a:lnTo>
                  <a:close/>
                </a:path>
              </a:pathLst>
            </a:custGeom>
            <a:solidFill>
              <a:srgbClr val="73B6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" name="Freeform 186"/>
            <p:cNvSpPr>
              <a:spLocks/>
            </p:cNvSpPr>
            <p:nvPr userDrawn="1"/>
          </p:nvSpPr>
          <p:spPr bwMode="auto">
            <a:xfrm>
              <a:off x="-3686176" y="3670300"/>
              <a:ext cx="50800" cy="41275"/>
            </a:xfrm>
            <a:custGeom>
              <a:avLst/>
              <a:gdLst/>
              <a:ahLst/>
              <a:cxnLst>
                <a:cxn ang="0">
                  <a:pos x="250" y="62"/>
                </a:cxn>
                <a:cxn ang="0">
                  <a:pos x="253" y="56"/>
                </a:cxn>
                <a:cxn ang="0">
                  <a:pos x="254" y="49"/>
                </a:cxn>
                <a:cxn ang="0">
                  <a:pos x="254" y="43"/>
                </a:cxn>
                <a:cxn ang="0">
                  <a:pos x="253" y="36"/>
                </a:cxn>
                <a:cxn ang="0">
                  <a:pos x="252" y="31"/>
                </a:cxn>
                <a:cxn ang="0">
                  <a:pos x="249" y="25"/>
                </a:cxn>
                <a:cxn ang="0">
                  <a:pos x="246" y="19"/>
                </a:cxn>
                <a:cxn ang="0">
                  <a:pos x="242" y="15"/>
                </a:cxn>
                <a:cxn ang="0">
                  <a:pos x="237" y="10"/>
                </a:cxn>
                <a:cxn ang="0">
                  <a:pos x="230" y="6"/>
                </a:cxn>
                <a:cxn ang="0">
                  <a:pos x="223" y="3"/>
                </a:cxn>
                <a:cxn ang="0">
                  <a:pos x="214" y="1"/>
                </a:cxn>
                <a:cxn ang="0">
                  <a:pos x="205" y="0"/>
                </a:cxn>
                <a:cxn ang="0">
                  <a:pos x="196" y="0"/>
                </a:cxn>
                <a:cxn ang="0">
                  <a:pos x="186" y="1"/>
                </a:cxn>
                <a:cxn ang="0">
                  <a:pos x="176" y="2"/>
                </a:cxn>
                <a:cxn ang="0">
                  <a:pos x="155" y="6"/>
                </a:cxn>
                <a:cxn ang="0">
                  <a:pos x="136" y="11"/>
                </a:cxn>
                <a:cxn ang="0">
                  <a:pos x="120" y="18"/>
                </a:cxn>
                <a:cxn ang="0">
                  <a:pos x="107" y="24"/>
                </a:cxn>
                <a:cxn ang="0">
                  <a:pos x="89" y="34"/>
                </a:cxn>
                <a:cxn ang="0">
                  <a:pos x="73" y="45"/>
                </a:cxn>
                <a:cxn ang="0">
                  <a:pos x="57" y="59"/>
                </a:cxn>
                <a:cxn ang="0">
                  <a:pos x="44" y="74"/>
                </a:cxn>
                <a:cxn ang="0">
                  <a:pos x="30" y="91"/>
                </a:cxn>
                <a:cxn ang="0">
                  <a:pos x="19" y="109"/>
                </a:cxn>
                <a:cxn ang="0">
                  <a:pos x="14" y="119"/>
                </a:cxn>
                <a:cxn ang="0">
                  <a:pos x="10" y="129"/>
                </a:cxn>
                <a:cxn ang="0">
                  <a:pos x="5" y="140"/>
                </a:cxn>
                <a:cxn ang="0">
                  <a:pos x="2" y="151"/>
                </a:cxn>
                <a:cxn ang="0">
                  <a:pos x="0" y="157"/>
                </a:cxn>
                <a:cxn ang="0">
                  <a:pos x="0" y="163"/>
                </a:cxn>
                <a:cxn ang="0">
                  <a:pos x="0" y="169"/>
                </a:cxn>
                <a:cxn ang="0">
                  <a:pos x="0" y="175"/>
                </a:cxn>
                <a:cxn ang="0">
                  <a:pos x="1" y="181"/>
                </a:cxn>
                <a:cxn ang="0">
                  <a:pos x="3" y="186"/>
                </a:cxn>
                <a:cxn ang="0">
                  <a:pos x="6" y="191"/>
                </a:cxn>
                <a:cxn ang="0">
                  <a:pos x="9" y="195"/>
                </a:cxn>
                <a:cxn ang="0">
                  <a:pos x="13" y="199"/>
                </a:cxn>
                <a:cxn ang="0">
                  <a:pos x="17" y="203"/>
                </a:cxn>
                <a:cxn ang="0">
                  <a:pos x="21" y="205"/>
                </a:cxn>
                <a:cxn ang="0">
                  <a:pos x="27" y="208"/>
                </a:cxn>
                <a:cxn ang="0">
                  <a:pos x="33" y="210"/>
                </a:cxn>
                <a:cxn ang="0">
                  <a:pos x="38" y="211"/>
                </a:cxn>
                <a:cxn ang="0">
                  <a:pos x="44" y="211"/>
                </a:cxn>
                <a:cxn ang="0">
                  <a:pos x="51" y="211"/>
                </a:cxn>
                <a:cxn ang="0">
                  <a:pos x="60" y="209"/>
                </a:cxn>
                <a:cxn ang="0">
                  <a:pos x="70" y="207"/>
                </a:cxn>
                <a:cxn ang="0">
                  <a:pos x="81" y="202"/>
                </a:cxn>
                <a:cxn ang="0">
                  <a:pos x="93" y="196"/>
                </a:cxn>
                <a:cxn ang="0">
                  <a:pos x="115" y="185"/>
                </a:cxn>
                <a:cxn ang="0">
                  <a:pos x="132" y="176"/>
                </a:cxn>
                <a:cxn ang="0">
                  <a:pos x="148" y="166"/>
                </a:cxn>
                <a:cxn ang="0">
                  <a:pos x="165" y="154"/>
                </a:cxn>
                <a:cxn ang="0">
                  <a:pos x="182" y="141"/>
                </a:cxn>
                <a:cxn ang="0">
                  <a:pos x="200" y="126"/>
                </a:cxn>
                <a:cxn ang="0">
                  <a:pos x="216" y="110"/>
                </a:cxn>
                <a:cxn ang="0">
                  <a:pos x="231" y="94"/>
                </a:cxn>
                <a:cxn ang="0">
                  <a:pos x="238" y="86"/>
                </a:cxn>
                <a:cxn ang="0">
                  <a:pos x="242" y="78"/>
                </a:cxn>
                <a:cxn ang="0">
                  <a:pos x="247" y="70"/>
                </a:cxn>
                <a:cxn ang="0">
                  <a:pos x="250" y="62"/>
                </a:cxn>
              </a:cxnLst>
              <a:rect l="0" t="0" r="r" b="b"/>
              <a:pathLst>
                <a:path w="254" h="211">
                  <a:moveTo>
                    <a:pt x="250" y="62"/>
                  </a:moveTo>
                  <a:lnTo>
                    <a:pt x="253" y="56"/>
                  </a:lnTo>
                  <a:lnTo>
                    <a:pt x="254" y="49"/>
                  </a:lnTo>
                  <a:lnTo>
                    <a:pt x="254" y="43"/>
                  </a:lnTo>
                  <a:lnTo>
                    <a:pt x="253" y="36"/>
                  </a:lnTo>
                  <a:lnTo>
                    <a:pt x="252" y="31"/>
                  </a:lnTo>
                  <a:lnTo>
                    <a:pt x="249" y="25"/>
                  </a:lnTo>
                  <a:lnTo>
                    <a:pt x="246" y="19"/>
                  </a:lnTo>
                  <a:lnTo>
                    <a:pt x="242" y="15"/>
                  </a:lnTo>
                  <a:lnTo>
                    <a:pt x="237" y="10"/>
                  </a:lnTo>
                  <a:lnTo>
                    <a:pt x="230" y="6"/>
                  </a:lnTo>
                  <a:lnTo>
                    <a:pt x="223" y="3"/>
                  </a:lnTo>
                  <a:lnTo>
                    <a:pt x="214" y="1"/>
                  </a:lnTo>
                  <a:lnTo>
                    <a:pt x="205" y="0"/>
                  </a:lnTo>
                  <a:lnTo>
                    <a:pt x="196" y="0"/>
                  </a:lnTo>
                  <a:lnTo>
                    <a:pt x="186" y="1"/>
                  </a:lnTo>
                  <a:lnTo>
                    <a:pt x="176" y="2"/>
                  </a:lnTo>
                  <a:lnTo>
                    <a:pt x="155" y="6"/>
                  </a:lnTo>
                  <a:lnTo>
                    <a:pt x="136" y="11"/>
                  </a:lnTo>
                  <a:lnTo>
                    <a:pt x="120" y="18"/>
                  </a:lnTo>
                  <a:lnTo>
                    <a:pt x="107" y="24"/>
                  </a:lnTo>
                  <a:lnTo>
                    <a:pt x="89" y="34"/>
                  </a:lnTo>
                  <a:lnTo>
                    <a:pt x="73" y="45"/>
                  </a:lnTo>
                  <a:lnTo>
                    <a:pt x="57" y="59"/>
                  </a:lnTo>
                  <a:lnTo>
                    <a:pt x="44" y="74"/>
                  </a:lnTo>
                  <a:lnTo>
                    <a:pt x="30" y="91"/>
                  </a:lnTo>
                  <a:lnTo>
                    <a:pt x="19" y="109"/>
                  </a:lnTo>
                  <a:lnTo>
                    <a:pt x="14" y="119"/>
                  </a:lnTo>
                  <a:lnTo>
                    <a:pt x="10" y="129"/>
                  </a:lnTo>
                  <a:lnTo>
                    <a:pt x="5" y="140"/>
                  </a:lnTo>
                  <a:lnTo>
                    <a:pt x="2" y="151"/>
                  </a:lnTo>
                  <a:lnTo>
                    <a:pt x="0" y="157"/>
                  </a:lnTo>
                  <a:lnTo>
                    <a:pt x="0" y="163"/>
                  </a:lnTo>
                  <a:lnTo>
                    <a:pt x="0" y="169"/>
                  </a:lnTo>
                  <a:lnTo>
                    <a:pt x="0" y="175"/>
                  </a:lnTo>
                  <a:lnTo>
                    <a:pt x="1" y="181"/>
                  </a:lnTo>
                  <a:lnTo>
                    <a:pt x="3" y="186"/>
                  </a:lnTo>
                  <a:lnTo>
                    <a:pt x="6" y="191"/>
                  </a:lnTo>
                  <a:lnTo>
                    <a:pt x="9" y="195"/>
                  </a:lnTo>
                  <a:lnTo>
                    <a:pt x="13" y="199"/>
                  </a:lnTo>
                  <a:lnTo>
                    <a:pt x="17" y="203"/>
                  </a:lnTo>
                  <a:lnTo>
                    <a:pt x="21" y="205"/>
                  </a:lnTo>
                  <a:lnTo>
                    <a:pt x="27" y="208"/>
                  </a:lnTo>
                  <a:lnTo>
                    <a:pt x="33" y="210"/>
                  </a:lnTo>
                  <a:lnTo>
                    <a:pt x="38" y="211"/>
                  </a:lnTo>
                  <a:lnTo>
                    <a:pt x="44" y="211"/>
                  </a:lnTo>
                  <a:lnTo>
                    <a:pt x="51" y="211"/>
                  </a:lnTo>
                  <a:lnTo>
                    <a:pt x="60" y="209"/>
                  </a:lnTo>
                  <a:lnTo>
                    <a:pt x="70" y="207"/>
                  </a:lnTo>
                  <a:lnTo>
                    <a:pt x="81" y="202"/>
                  </a:lnTo>
                  <a:lnTo>
                    <a:pt x="93" y="196"/>
                  </a:lnTo>
                  <a:lnTo>
                    <a:pt x="115" y="185"/>
                  </a:lnTo>
                  <a:lnTo>
                    <a:pt x="132" y="176"/>
                  </a:lnTo>
                  <a:lnTo>
                    <a:pt x="148" y="166"/>
                  </a:lnTo>
                  <a:lnTo>
                    <a:pt x="165" y="154"/>
                  </a:lnTo>
                  <a:lnTo>
                    <a:pt x="182" y="141"/>
                  </a:lnTo>
                  <a:lnTo>
                    <a:pt x="200" y="126"/>
                  </a:lnTo>
                  <a:lnTo>
                    <a:pt x="216" y="110"/>
                  </a:lnTo>
                  <a:lnTo>
                    <a:pt x="231" y="94"/>
                  </a:lnTo>
                  <a:lnTo>
                    <a:pt x="238" y="86"/>
                  </a:lnTo>
                  <a:lnTo>
                    <a:pt x="242" y="78"/>
                  </a:lnTo>
                  <a:lnTo>
                    <a:pt x="247" y="70"/>
                  </a:lnTo>
                  <a:lnTo>
                    <a:pt x="250" y="62"/>
                  </a:lnTo>
                  <a:close/>
                </a:path>
              </a:pathLst>
            </a:custGeom>
            <a:solidFill>
              <a:srgbClr val="F499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" name="Freeform 187"/>
            <p:cNvSpPr>
              <a:spLocks noEditPoints="1"/>
            </p:cNvSpPr>
            <p:nvPr userDrawn="1"/>
          </p:nvSpPr>
          <p:spPr bwMode="auto">
            <a:xfrm>
              <a:off x="-3576638" y="3671888"/>
              <a:ext cx="107950" cy="152400"/>
            </a:xfrm>
            <a:custGeom>
              <a:avLst/>
              <a:gdLst/>
              <a:ahLst/>
              <a:cxnLst>
                <a:cxn ang="0">
                  <a:pos x="96" y="693"/>
                </a:cxn>
                <a:cxn ang="0">
                  <a:pos x="105" y="704"/>
                </a:cxn>
                <a:cxn ang="0">
                  <a:pos x="125" y="718"/>
                </a:cxn>
                <a:cxn ang="0">
                  <a:pos x="160" y="735"/>
                </a:cxn>
                <a:cxn ang="0">
                  <a:pos x="203" y="749"/>
                </a:cxn>
                <a:cxn ang="0">
                  <a:pos x="248" y="759"/>
                </a:cxn>
                <a:cxn ang="0">
                  <a:pos x="295" y="766"/>
                </a:cxn>
                <a:cxn ang="0">
                  <a:pos x="337" y="768"/>
                </a:cxn>
                <a:cxn ang="0">
                  <a:pos x="372" y="767"/>
                </a:cxn>
                <a:cxn ang="0">
                  <a:pos x="383" y="740"/>
                </a:cxn>
                <a:cxn ang="0">
                  <a:pos x="382" y="705"/>
                </a:cxn>
                <a:cxn ang="0">
                  <a:pos x="387" y="679"/>
                </a:cxn>
                <a:cxn ang="0">
                  <a:pos x="398" y="647"/>
                </a:cxn>
                <a:cxn ang="0">
                  <a:pos x="404" y="623"/>
                </a:cxn>
                <a:cxn ang="0">
                  <a:pos x="379" y="627"/>
                </a:cxn>
                <a:cxn ang="0">
                  <a:pos x="314" y="638"/>
                </a:cxn>
                <a:cxn ang="0">
                  <a:pos x="205" y="662"/>
                </a:cxn>
                <a:cxn ang="0">
                  <a:pos x="116" y="682"/>
                </a:cxn>
                <a:cxn ang="0">
                  <a:pos x="0" y="183"/>
                </a:cxn>
                <a:cxn ang="0">
                  <a:pos x="530" y="57"/>
                </a:cxn>
                <a:cxn ang="0">
                  <a:pos x="500" y="36"/>
                </a:cxn>
                <a:cxn ang="0">
                  <a:pos x="467" y="20"/>
                </a:cxn>
                <a:cxn ang="0">
                  <a:pos x="432" y="9"/>
                </a:cxn>
                <a:cxn ang="0">
                  <a:pos x="395" y="2"/>
                </a:cxn>
                <a:cxn ang="0">
                  <a:pos x="355" y="0"/>
                </a:cxn>
                <a:cxn ang="0">
                  <a:pos x="315" y="1"/>
                </a:cxn>
                <a:cxn ang="0">
                  <a:pos x="274" y="7"/>
                </a:cxn>
                <a:cxn ang="0">
                  <a:pos x="235" y="16"/>
                </a:cxn>
                <a:cxn ang="0">
                  <a:pos x="195" y="28"/>
                </a:cxn>
                <a:cxn ang="0">
                  <a:pos x="156" y="44"/>
                </a:cxn>
                <a:cxn ang="0">
                  <a:pos x="121" y="64"/>
                </a:cxn>
                <a:cxn ang="0">
                  <a:pos x="87" y="85"/>
                </a:cxn>
                <a:cxn ang="0">
                  <a:pos x="58" y="110"/>
                </a:cxn>
                <a:cxn ang="0">
                  <a:pos x="32" y="137"/>
                </a:cxn>
                <a:cxn ang="0">
                  <a:pos x="9" y="167"/>
                </a:cxn>
              </a:cxnLst>
              <a:rect l="0" t="0" r="r" b="b"/>
              <a:pathLst>
                <a:path w="543" h="768">
                  <a:moveTo>
                    <a:pt x="93" y="688"/>
                  </a:moveTo>
                  <a:lnTo>
                    <a:pt x="96" y="693"/>
                  </a:lnTo>
                  <a:lnTo>
                    <a:pt x="100" y="698"/>
                  </a:lnTo>
                  <a:lnTo>
                    <a:pt x="105" y="704"/>
                  </a:lnTo>
                  <a:lnTo>
                    <a:pt x="111" y="708"/>
                  </a:lnTo>
                  <a:lnTo>
                    <a:pt x="125" y="718"/>
                  </a:lnTo>
                  <a:lnTo>
                    <a:pt x="142" y="728"/>
                  </a:lnTo>
                  <a:lnTo>
                    <a:pt x="160" y="735"/>
                  </a:lnTo>
                  <a:lnTo>
                    <a:pt x="181" y="742"/>
                  </a:lnTo>
                  <a:lnTo>
                    <a:pt x="203" y="749"/>
                  </a:lnTo>
                  <a:lnTo>
                    <a:pt x="226" y="755"/>
                  </a:lnTo>
                  <a:lnTo>
                    <a:pt x="248" y="759"/>
                  </a:lnTo>
                  <a:lnTo>
                    <a:pt x="272" y="763"/>
                  </a:lnTo>
                  <a:lnTo>
                    <a:pt x="295" y="766"/>
                  </a:lnTo>
                  <a:lnTo>
                    <a:pt x="316" y="768"/>
                  </a:lnTo>
                  <a:lnTo>
                    <a:pt x="337" y="768"/>
                  </a:lnTo>
                  <a:lnTo>
                    <a:pt x="355" y="768"/>
                  </a:lnTo>
                  <a:lnTo>
                    <a:pt x="372" y="767"/>
                  </a:lnTo>
                  <a:lnTo>
                    <a:pt x="386" y="765"/>
                  </a:lnTo>
                  <a:lnTo>
                    <a:pt x="383" y="740"/>
                  </a:lnTo>
                  <a:lnTo>
                    <a:pt x="382" y="720"/>
                  </a:lnTo>
                  <a:lnTo>
                    <a:pt x="382" y="705"/>
                  </a:lnTo>
                  <a:lnTo>
                    <a:pt x="383" y="691"/>
                  </a:lnTo>
                  <a:lnTo>
                    <a:pt x="387" y="679"/>
                  </a:lnTo>
                  <a:lnTo>
                    <a:pt x="391" y="664"/>
                  </a:lnTo>
                  <a:lnTo>
                    <a:pt x="398" y="647"/>
                  </a:lnTo>
                  <a:lnTo>
                    <a:pt x="407" y="624"/>
                  </a:lnTo>
                  <a:lnTo>
                    <a:pt x="404" y="623"/>
                  </a:lnTo>
                  <a:lnTo>
                    <a:pt x="394" y="624"/>
                  </a:lnTo>
                  <a:lnTo>
                    <a:pt x="379" y="627"/>
                  </a:lnTo>
                  <a:lnTo>
                    <a:pt x="361" y="629"/>
                  </a:lnTo>
                  <a:lnTo>
                    <a:pt x="314" y="638"/>
                  </a:lnTo>
                  <a:lnTo>
                    <a:pt x="261" y="649"/>
                  </a:lnTo>
                  <a:lnTo>
                    <a:pt x="205" y="662"/>
                  </a:lnTo>
                  <a:lnTo>
                    <a:pt x="155" y="673"/>
                  </a:lnTo>
                  <a:lnTo>
                    <a:pt x="116" y="682"/>
                  </a:lnTo>
                  <a:lnTo>
                    <a:pt x="93" y="688"/>
                  </a:lnTo>
                  <a:close/>
                  <a:moveTo>
                    <a:pt x="0" y="183"/>
                  </a:moveTo>
                  <a:lnTo>
                    <a:pt x="543" y="69"/>
                  </a:lnTo>
                  <a:lnTo>
                    <a:pt x="530" y="57"/>
                  </a:lnTo>
                  <a:lnTo>
                    <a:pt x="516" y="47"/>
                  </a:lnTo>
                  <a:lnTo>
                    <a:pt x="500" y="36"/>
                  </a:lnTo>
                  <a:lnTo>
                    <a:pt x="484" y="28"/>
                  </a:lnTo>
                  <a:lnTo>
                    <a:pt x="467" y="20"/>
                  </a:lnTo>
                  <a:lnTo>
                    <a:pt x="450" y="15"/>
                  </a:lnTo>
                  <a:lnTo>
                    <a:pt x="432" y="9"/>
                  </a:lnTo>
                  <a:lnTo>
                    <a:pt x="414" y="6"/>
                  </a:lnTo>
                  <a:lnTo>
                    <a:pt x="395" y="2"/>
                  </a:lnTo>
                  <a:lnTo>
                    <a:pt x="375" y="1"/>
                  </a:lnTo>
                  <a:lnTo>
                    <a:pt x="355" y="0"/>
                  </a:lnTo>
                  <a:lnTo>
                    <a:pt x="336" y="0"/>
                  </a:lnTo>
                  <a:lnTo>
                    <a:pt x="315" y="1"/>
                  </a:lnTo>
                  <a:lnTo>
                    <a:pt x="295" y="3"/>
                  </a:lnTo>
                  <a:lnTo>
                    <a:pt x="274" y="7"/>
                  </a:lnTo>
                  <a:lnTo>
                    <a:pt x="254" y="11"/>
                  </a:lnTo>
                  <a:lnTo>
                    <a:pt x="235" y="16"/>
                  </a:lnTo>
                  <a:lnTo>
                    <a:pt x="214" y="22"/>
                  </a:lnTo>
                  <a:lnTo>
                    <a:pt x="195" y="28"/>
                  </a:lnTo>
                  <a:lnTo>
                    <a:pt x="176" y="36"/>
                  </a:lnTo>
                  <a:lnTo>
                    <a:pt x="156" y="44"/>
                  </a:lnTo>
                  <a:lnTo>
                    <a:pt x="138" y="53"/>
                  </a:lnTo>
                  <a:lnTo>
                    <a:pt x="121" y="64"/>
                  </a:lnTo>
                  <a:lnTo>
                    <a:pt x="104" y="74"/>
                  </a:lnTo>
                  <a:lnTo>
                    <a:pt x="87" y="85"/>
                  </a:lnTo>
                  <a:lnTo>
                    <a:pt x="72" y="98"/>
                  </a:lnTo>
                  <a:lnTo>
                    <a:pt x="58" y="110"/>
                  </a:lnTo>
                  <a:lnTo>
                    <a:pt x="44" y="124"/>
                  </a:lnTo>
                  <a:lnTo>
                    <a:pt x="32" y="137"/>
                  </a:lnTo>
                  <a:lnTo>
                    <a:pt x="20" y="152"/>
                  </a:lnTo>
                  <a:lnTo>
                    <a:pt x="9" y="167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662D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" name="Freeform 188"/>
            <p:cNvSpPr>
              <a:spLocks noEditPoints="1"/>
            </p:cNvSpPr>
            <p:nvPr userDrawn="1"/>
          </p:nvSpPr>
          <p:spPr bwMode="auto">
            <a:xfrm>
              <a:off x="-3308351" y="3814763"/>
              <a:ext cx="850900" cy="36513"/>
            </a:xfrm>
            <a:custGeom>
              <a:avLst/>
              <a:gdLst/>
              <a:ahLst/>
              <a:cxnLst>
                <a:cxn ang="0">
                  <a:pos x="2174" y="166"/>
                </a:cxn>
                <a:cxn ang="0">
                  <a:pos x="3176" y="183"/>
                </a:cxn>
                <a:cxn ang="0">
                  <a:pos x="3238" y="53"/>
                </a:cxn>
                <a:cxn ang="0">
                  <a:pos x="3147" y="99"/>
                </a:cxn>
                <a:cxn ang="0">
                  <a:pos x="3120" y="91"/>
                </a:cxn>
                <a:cxn ang="0">
                  <a:pos x="3148" y="121"/>
                </a:cxn>
                <a:cxn ang="0">
                  <a:pos x="117" y="124"/>
                </a:cxn>
                <a:cxn ang="0">
                  <a:pos x="58" y="166"/>
                </a:cxn>
                <a:cxn ang="0">
                  <a:pos x="32" y="53"/>
                </a:cxn>
                <a:cxn ang="0">
                  <a:pos x="101" y="36"/>
                </a:cxn>
                <a:cxn ang="0">
                  <a:pos x="78" y="3"/>
                </a:cxn>
                <a:cxn ang="0">
                  <a:pos x="9" y="46"/>
                </a:cxn>
                <a:cxn ang="0">
                  <a:pos x="47" y="181"/>
                </a:cxn>
                <a:cxn ang="0">
                  <a:pos x="1577" y="139"/>
                </a:cxn>
                <a:cxn ang="0">
                  <a:pos x="1515" y="69"/>
                </a:cxn>
                <a:cxn ang="0">
                  <a:pos x="1569" y="102"/>
                </a:cxn>
                <a:cxn ang="0">
                  <a:pos x="1571" y="183"/>
                </a:cxn>
                <a:cxn ang="0">
                  <a:pos x="1597" y="129"/>
                </a:cxn>
                <a:cxn ang="0">
                  <a:pos x="1596" y="80"/>
                </a:cxn>
                <a:cxn ang="0">
                  <a:pos x="1493" y="117"/>
                </a:cxn>
                <a:cxn ang="0">
                  <a:pos x="1817" y="168"/>
                </a:cxn>
                <a:cxn ang="0">
                  <a:pos x="1783" y="129"/>
                </a:cxn>
                <a:cxn ang="0">
                  <a:pos x="1841" y="164"/>
                </a:cxn>
                <a:cxn ang="0">
                  <a:pos x="1850" y="60"/>
                </a:cxn>
                <a:cxn ang="0">
                  <a:pos x="1770" y="60"/>
                </a:cxn>
                <a:cxn ang="0">
                  <a:pos x="1821" y="67"/>
                </a:cxn>
                <a:cxn ang="0">
                  <a:pos x="1768" y="114"/>
                </a:cxn>
                <a:cxn ang="0">
                  <a:pos x="1770" y="180"/>
                </a:cxn>
                <a:cxn ang="0">
                  <a:pos x="2416" y="65"/>
                </a:cxn>
                <a:cxn ang="0">
                  <a:pos x="2443" y="180"/>
                </a:cxn>
                <a:cxn ang="0">
                  <a:pos x="2423" y="170"/>
                </a:cxn>
                <a:cxn ang="0">
                  <a:pos x="2474" y="110"/>
                </a:cxn>
                <a:cxn ang="0">
                  <a:pos x="2401" y="51"/>
                </a:cxn>
                <a:cxn ang="0">
                  <a:pos x="2357" y="133"/>
                </a:cxn>
                <a:cxn ang="0">
                  <a:pos x="3402" y="184"/>
                </a:cxn>
                <a:cxn ang="0">
                  <a:pos x="3485" y="53"/>
                </a:cxn>
                <a:cxn ang="0">
                  <a:pos x="604" y="93"/>
                </a:cxn>
                <a:cxn ang="0">
                  <a:pos x="570" y="111"/>
                </a:cxn>
                <a:cxn ang="0">
                  <a:pos x="2657" y="171"/>
                </a:cxn>
                <a:cxn ang="0">
                  <a:pos x="2727" y="53"/>
                </a:cxn>
                <a:cxn ang="0">
                  <a:pos x="4193" y="184"/>
                </a:cxn>
                <a:cxn ang="0">
                  <a:pos x="4294" y="184"/>
                </a:cxn>
                <a:cxn ang="0">
                  <a:pos x="4003" y="124"/>
                </a:cxn>
                <a:cxn ang="0">
                  <a:pos x="3921" y="184"/>
                </a:cxn>
                <a:cxn ang="0">
                  <a:pos x="3760" y="141"/>
                </a:cxn>
                <a:cxn ang="0">
                  <a:pos x="3752" y="67"/>
                </a:cxn>
                <a:cxn ang="0">
                  <a:pos x="3670" y="69"/>
                </a:cxn>
                <a:cxn ang="0">
                  <a:pos x="3717" y="66"/>
                </a:cxn>
                <a:cxn ang="0">
                  <a:pos x="3698" y="125"/>
                </a:cxn>
                <a:cxn ang="0">
                  <a:pos x="3736" y="154"/>
                </a:cxn>
                <a:cxn ang="0">
                  <a:pos x="3690" y="163"/>
                </a:cxn>
                <a:cxn ang="0">
                  <a:pos x="3690" y="183"/>
                </a:cxn>
                <a:cxn ang="0">
                  <a:pos x="1116" y="133"/>
                </a:cxn>
                <a:cxn ang="0">
                  <a:pos x="1062" y="167"/>
                </a:cxn>
                <a:cxn ang="0">
                  <a:pos x="1142" y="143"/>
                </a:cxn>
                <a:cxn ang="0">
                  <a:pos x="1062" y="53"/>
                </a:cxn>
                <a:cxn ang="0">
                  <a:pos x="853" y="144"/>
                </a:cxn>
                <a:cxn ang="0">
                  <a:pos x="336" y="69"/>
                </a:cxn>
                <a:cxn ang="0">
                  <a:pos x="2684" y="17"/>
                </a:cxn>
                <a:cxn ang="0">
                  <a:pos x="2665" y="28"/>
                </a:cxn>
                <a:cxn ang="0">
                  <a:pos x="3179" y="124"/>
                </a:cxn>
              </a:cxnLst>
              <a:rect l="0" t="0" r="r" b="b"/>
              <a:pathLst>
                <a:path w="4294" h="187">
                  <a:moveTo>
                    <a:pt x="2104" y="166"/>
                  </a:moveTo>
                  <a:lnTo>
                    <a:pt x="2055" y="167"/>
                  </a:lnTo>
                  <a:lnTo>
                    <a:pt x="2055" y="53"/>
                  </a:lnTo>
                  <a:lnTo>
                    <a:pt x="2035" y="53"/>
                  </a:lnTo>
                  <a:lnTo>
                    <a:pt x="2035" y="184"/>
                  </a:lnTo>
                  <a:lnTo>
                    <a:pt x="2194" y="184"/>
                  </a:lnTo>
                  <a:lnTo>
                    <a:pt x="2195" y="53"/>
                  </a:lnTo>
                  <a:lnTo>
                    <a:pt x="2175" y="53"/>
                  </a:lnTo>
                  <a:lnTo>
                    <a:pt x="2173" y="74"/>
                  </a:lnTo>
                  <a:lnTo>
                    <a:pt x="2173" y="108"/>
                  </a:lnTo>
                  <a:lnTo>
                    <a:pt x="2173" y="142"/>
                  </a:lnTo>
                  <a:lnTo>
                    <a:pt x="2174" y="166"/>
                  </a:lnTo>
                  <a:lnTo>
                    <a:pt x="2124" y="167"/>
                  </a:lnTo>
                  <a:lnTo>
                    <a:pt x="2124" y="53"/>
                  </a:lnTo>
                  <a:lnTo>
                    <a:pt x="2106" y="53"/>
                  </a:lnTo>
                  <a:lnTo>
                    <a:pt x="2104" y="74"/>
                  </a:lnTo>
                  <a:lnTo>
                    <a:pt x="2103" y="108"/>
                  </a:lnTo>
                  <a:lnTo>
                    <a:pt x="2104" y="142"/>
                  </a:lnTo>
                  <a:lnTo>
                    <a:pt x="2104" y="166"/>
                  </a:lnTo>
                  <a:close/>
                  <a:moveTo>
                    <a:pt x="3156" y="124"/>
                  </a:moveTo>
                  <a:lnTo>
                    <a:pt x="3158" y="126"/>
                  </a:lnTo>
                  <a:lnTo>
                    <a:pt x="3158" y="129"/>
                  </a:lnTo>
                  <a:lnTo>
                    <a:pt x="3159" y="183"/>
                  </a:lnTo>
                  <a:lnTo>
                    <a:pt x="3176" y="183"/>
                  </a:lnTo>
                  <a:lnTo>
                    <a:pt x="3179" y="124"/>
                  </a:lnTo>
                  <a:lnTo>
                    <a:pt x="3187" y="121"/>
                  </a:lnTo>
                  <a:lnTo>
                    <a:pt x="3196" y="137"/>
                  </a:lnTo>
                  <a:lnTo>
                    <a:pt x="3205" y="153"/>
                  </a:lnTo>
                  <a:lnTo>
                    <a:pt x="3215" y="168"/>
                  </a:lnTo>
                  <a:lnTo>
                    <a:pt x="3225" y="183"/>
                  </a:lnTo>
                  <a:lnTo>
                    <a:pt x="3248" y="184"/>
                  </a:lnTo>
                  <a:lnTo>
                    <a:pt x="3201" y="108"/>
                  </a:lnTo>
                  <a:lnTo>
                    <a:pt x="3209" y="95"/>
                  </a:lnTo>
                  <a:lnTo>
                    <a:pt x="3222" y="79"/>
                  </a:lnTo>
                  <a:lnTo>
                    <a:pt x="3232" y="63"/>
                  </a:lnTo>
                  <a:lnTo>
                    <a:pt x="3238" y="53"/>
                  </a:lnTo>
                  <a:lnTo>
                    <a:pt x="3220" y="53"/>
                  </a:lnTo>
                  <a:lnTo>
                    <a:pt x="3209" y="66"/>
                  </a:lnTo>
                  <a:lnTo>
                    <a:pt x="3199" y="83"/>
                  </a:lnTo>
                  <a:lnTo>
                    <a:pt x="3193" y="92"/>
                  </a:lnTo>
                  <a:lnTo>
                    <a:pt x="3188" y="99"/>
                  </a:lnTo>
                  <a:lnTo>
                    <a:pt x="3183" y="105"/>
                  </a:lnTo>
                  <a:lnTo>
                    <a:pt x="3178" y="109"/>
                  </a:lnTo>
                  <a:lnTo>
                    <a:pt x="3178" y="54"/>
                  </a:lnTo>
                  <a:lnTo>
                    <a:pt x="3157" y="53"/>
                  </a:lnTo>
                  <a:lnTo>
                    <a:pt x="3157" y="108"/>
                  </a:lnTo>
                  <a:lnTo>
                    <a:pt x="3153" y="105"/>
                  </a:lnTo>
                  <a:lnTo>
                    <a:pt x="3147" y="99"/>
                  </a:lnTo>
                  <a:lnTo>
                    <a:pt x="3141" y="91"/>
                  </a:lnTo>
                  <a:lnTo>
                    <a:pt x="3136" y="82"/>
                  </a:lnTo>
                  <a:lnTo>
                    <a:pt x="3130" y="71"/>
                  </a:lnTo>
                  <a:lnTo>
                    <a:pt x="3124" y="63"/>
                  </a:lnTo>
                  <a:lnTo>
                    <a:pt x="3120" y="57"/>
                  </a:lnTo>
                  <a:lnTo>
                    <a:pt x="3115" y="53"/>
                  </a:lnTo>
                  <a:lnTo>
                    <a:pt x="3095" y="53"/>
                  </a:lnTo>
                  <a:lnTo>
                    <a:pt x="3097" y="59"/>
                  </a:lnTo>
                  <a:lnTo>
                    <a:pt x="3100" y="66"/>
                  </a:lnTo>
                  <a:lnTo>
                    <a:pt x="3106" y="74"/>
                  </a:lnTo>
                  <a:lnTo>
                    <a:pt x="3113" y="83"/>
                  </a:lnTo>
                  <a:lnTo>
                    <a:pt x="3120" y="91"/>
                  </a:lnTo>
                  <a:lnTo>
                    <a:pt x="3125" y="100"/>
                  </a:lnTo>
                  <a:lnTo>
                    <a:pt x="3130" y="108"/>
                  </a:lnTo>
                  <a:lnTo>
                    <a:pt x="3133" y="114"/>
                  </a:lnTo>
                  <a:lnTo>
                    <a:pt x="3123" y="128"/>
                  </a:lnTo>
                  <a:lnTo>
                    <a:pt x="3108" y="150"/>
                  </a:lnTo>
                  <a:lnTo>
                    <a:pt x="3095" y="171"/>
                  </a:lnTo>
                  <a:lnTo>
                    <a:pt x="3088" y="184"/>
                  </a:lnTo>
                  <a:lnTo>
                    <a:pt x="3108" y="184"/>
                  </a:lnTo>
                  <a:lnTo>
                    <a:pt x="3119" y="169"/>
                  </a:lnTo>
                  <a:lnTo>
                    <a:pt x="3129" y="153"/>
                  </a:lnTo>
                  <a:lnTo>
                    <a:pt x="3140" y="137"/>
                  </a:lnTo>
                  <a:lnTo>
                    <a:pt x="3148" y="121"/>
                  </a:lnTo>
                  <a:lnTo>
                    <a:pt x="3156" y="124"/>
                  </a:lnTo>
                  <a:close/>
                  <a:moveTo>
                    <a:pt x="56" y="187"/>
                  </a:moveTo>
                  <a:lnTo>
                    <a:pt x="89" y="187"/>
                  </a:lnTo>
                  <a:lnTo>
                    <a:pt x="98" y="181"/>
                  </a:lnTo>
                  <a:lnTo>
                    <a:pt x="106" y="178"/>
                  </a:lnTo>
                  <a:lnTo>
                    <a:pt x="112" y="174"/>
                  </a:lnTo>
                  <a:lnTo>
                    <a:pt x="120" y="166"/>
                  </a:lnTo>
                  <a:lnTo>
                    <a:pt x="125" y="159"/>
                  </a:lnTo>
                  <a:lnTo>
                    <a:pt x="129" y="150"/>
                  </a:lnTo>
                  <a:lnTo>
                    <a:pt x="134" y="139"/>
                  </a:lnTo>
                  <a:lnTo>
                    <a:pt x="136" y="129"/>
                  </a:lnTo>
                  <a:lnTo>
                    <a:pt x="117" y="124"/>
                  </a:lnTo>
                  <a:lnTo>
                    <a:pt x="115" y="130"/>
                  </a:lnTo>
                  <a:lnTo>
                    <a:pt x="110" y="138"/>
                  </a:lnTo>
                  <a:lnTo>
                    <a:pt x="106" y="147"/>
                  </a:lnTo>
                  <a:lnTo>
                    <a:pt x="100" y="155"/>
                  </a:lnTo>
                  <a:lnTo>
                    <a:pt x="96" y="159"/>
                  </a:lnTo>
                  <a:lnTo>
                    <a:pt x="93" y="162"/>
                  </a:lnTo>
                  <a:lnTo>
                    <a:pt x="89" y="164"/>
                  </a:lnTo>
                  <a:lnTo>
                    <a:pt x="84" y="167"/>
                  </a:lnTo>
                  <a:lnTo>
                    <a:pt x="78" y="168"/>
                  </a:lnTo>
                  <a:lnTo>
                    <a:pt x="73" y="168"/>
                  </a:lnTo>
                  <a:lnTo>
                    <a:pt x="66" y="168"/>
                  </a:lnTo>
                  <a:lnTo>
                    <a:pt x="58" y="166"/>
                  </a:lnTo>
                  <a:lnTo>
                    <a:pt x="50" y="161"/>
                  </a:lnTo>
                  <a:lnTo>
                    <a:pt x="44" y="155"/>
                  </a:lnTo>
                  <a:lnTo>
                    <a:pt x="37" y="149"/>
                  </a:lnTo>
                  <a:lnTo>
                    <a:pt x="33" y="139"/>
                  </a:lnTo>
                  <a:lnTo>
                    <a:pt x="30" y="130"/>
                  </a:lnTo>
                  <a:lnTo>
                    <a:pt x="27" y="119"/>
                  </a:lnTo>
                  <a:lnTo>
                    <a:pt x="25" y="109"/>
                  </a:lnTo>
                  <a:lnTo>
                    <a:pt x="25" y="97"/>
                  </a:lnTo>
                  <a:lnTo>
                    <a:pt x="25" y="85"/>
                  </a:lnTo>
                  <a:lnTo>
                    <a:pt x="26" y="75"/>
                  </a:lnTo>
                  <a:lnTo>
                    <a:pt x="28" y="63"/>
                  </a:lnTo>
                  <a:lnTo>
                    <a:pt x="32" y="53"/>
                  </a:lnTo>
                  <a:lnTo>
                    <a:pt x="36" y="44"/>
                  </a:lnTo>
                  <a:lnTo>
                    <a:pt x="42" y="37"/>
                  </a:lnTo>
                  <a:lnTo>
                    <a:pt x="49" y="30"/>
                  </a:lnTo>
                  <a:lnTo>
                    <a:pt x="57" y="26"/>
                  </a:lnTo>
                  <a:lnTo>
                    <a:pt x="64" y="24"/>
                  </a:lnTo>
                  <a:lnTo>
                    <a:pt x="70" y="23"/>
                  </a:lnTo>
                  <a:lnTo>
                    <a:pt x="77" y="23"/>
                  </a:lnTo>
                  <a:lnTo>
                    <a:pt x="83" y="24"/>
                  </a:lnTo>
                  <a:lnTo>
                    <a:pt x="89" y="26"/>
                  </a:lnTo>
                  <a:lnTo>
                    <a:pt x="93" y="28"/>
                  </a:lnTo>
                  <a:lnTo>
                    <a:pt x="98" y="32"/>
                  </a:lnTo>
                  <a:lnTo>
                    <a:pt x="101" y="36"/>
                  </a:lnTo>
                  <a:lnTo>
                    <a:pt x="111" y="53"/>
                  </a:lnTo>
                  <a:lnTo>
                    <a:pt x="117" y="65"/>
                  </a:lnTo>
                  <a:lnTo>
                    <a:pt x="136" y="61"/>
                  </a:lnTo>
                  <a:lnTo>
                    <a:pt x="135" y="51"/>
                  </a:lnTo>
                  <a:lnTo>
                    <a:pt x="132" y="42"/>
                  </a:lnTo>
                  <a:lnTo>
                    <a:pt x="127" y="33"/>
                  </a:lnTo>
                  <a:lnTo>
                    <a:pt x="120" y="25"/>
                  </a:lnTo>
                  <a:lnTo>
                    <a:pt x="114" y="17"/>
                  </a:lnTo>
                  <a:lnTo>
                    <a:pt x="104" y="11"/>
                  </a:lnTo>
                  <a:lnTo>
                    <a:pt x="96" y="8"/>
                  </a:lnTo>
                  <a:lnTo>
                    <a:pt x="86" y="4"/>
                  </a:lnTo>
                  <a:lnTo>
                    <a:pt x="78" y="3"/>
                  </a:lnTo>
                  <a:lnTo>
                    <a:pt x="70" y="3"/>
                  </a:lnTo>
                  <a:lnTo>
                    <a:pt x="64" y="4"/>
                  </a:lnTo>
                  <a:lnTo>
                    <a:pt x="56" y="6"/>
                  </a:lnTo>
                  <a:lnTo>
                    <a:pt x="50" y="7"/>
                  </a:lnTo>
                  <a:lnTo>
                    <a:pt x="43" y="9"/>
                  </a:lnTo>
                  <a:lnTo>
                    <a:pt x="37" y="12"/>
                  </a:lnTo>
                  <a:lnTo>
                    <a:pt x="33" y="16"/>
                  </a:lnTo>
                  <a:lnTo>
                    <a:pt x="27" y="20"/>
                  </a:lnTo>
                  <a:lnTo>
                    <a:pt x="23" y="25"/>
                  </a:lnTo>
                  <a:lnTo>
                    <a:pt x="19" y="29"/>
                  </a:lnTo>
                  <a:lnTo>
                    <a:pt x="16" y="35"/>
                  </a:lnTo>
                  <a:lnTo>
                    <a:pt x="9" y="46"/>
                  </a:lnTo>
                  <a:lnTo>
                    <a:pt x="5" y="60"/>
                  </a:lnTo>
                  <a:lnTo>
                    <a:pt x="1" y="74"/>
                  </a:lnTo>
                  <a:lnTo>
                    <a:pt x="0" y="87"/>
                  </a:lnTo>
                  <a:lnTo>
                    <a:pt x="0" y="101"/>
                  </a:lnTo>
                  <a:lnTo>
                    <a:pt x="1" y="116"/>
                  </a:lnTo>
                  <a:lnTo>
                    <a:pt x="5" y="129"/>
                  </a:lnTo>
                  <a:lnTo>
                    <a:pt x="9" y="142"/>
                  </a:lnTo>
                  <a:lnTo>
                    <a:pt x="15" y="154"/>
                  </a:lnTo>
                  <a:lnTo>
                    <a:pt x="22" y="164"/>
                  </a:lnTo>
                  <a:lnTo>
                    <a:pt x="31" y="172"/>
                  </a:lnTo>
                  <a:lnTo>
                    <a:pt x="37" y="177"/>
                  </a:lnTo>
                  <a:lnTo>
                    <a:pt x="47" y="181"/>
                  </a:lnTo>
                  <a:lnTo>
                    <a:pt x="56" y="187"/>
                  </a:lnTo>
                  <a:close/>
                  <a:moveTo>
                    <a:pt x="1515" y="167"/>
                  </a:moveTo>
                  <a:lnTo>
                    <a:pt x="1515" y="124"/>
                  </a:lnTo>
                  <a:lnTo>
                    <a:pt x="1535" y="122"/>
                  </a:lnTo>
                  <a:lnTo>
                    <a:pt x="1556" y="122"/>
                  </a:lnTo>
                  <a:lnTo>
                    <a:pt x="1560" y="124"/>
                  </a:lnTo>
                  <a:lnTo>
                    <a:pt x="1564" y="125"/>
                  </a:lnTo>
                  <a:lnTo>
                    <a:pt x="1568" y="126"/>
                  </a:lnTo>
                  <a:lnTo>
                    <a:pt x="1572" y="128"/>
                  </a:lnTo>
                  <a:lnTo>
                    <a:pt x="1574" y="132"/>
                  </a:lnTo>
                  <a:lnTo>
                    <a:pt x="1576" y="135"/>
                  </a:lnTo>
                  <a:lnTo>
                    <a:pt x="1577" y="139"/>
                  </a:lnTo>
                  <a:lnTo>
                    <a:pt x="1577" y="144"/>
                  </a:lnTo>
                  <a:lnTo>
                    <a:pt x="1577" y="150"/>
                  </a:lnTo>
                  <a:lnTo>
                    <a:pt x="1576" y="154"/>
                  </a:lnTo>
                  <a:lnTo>
                    <a:pt x="1575" y="158"/>
                  </a:lnTo>
                  <a:lnTo>
                    <a:pt x="1572" y="161"/>
                  </a:lnTo>
                  <a:lnTo>
                    <a:pt x="1569" y="163"/>
                  </a:lnTo>
                  <a:lnTo>
                    <a:pt x="1566" y="164"/>
                  </a:lnTo>
                  <a:lnTo>
                    <a:pt x="1562" y="167"/>
                  </a:lnTo>
                  <a:lnTo>
                    <a:pt x="1557" y="167"/>
                  </a:lnTo>
                  <a:lnTo>
                    <a:pt x="1537" y="168"/>
                  </a:lnTo>
                  <a:lnTo>
                    <a:pt x="1515" y="167"/>
                  </a:lnTo>
                  <a:close/>
                  <a:moveTo>
                    <a:pt x="1515" y="69"/>
                  </a:moveTo>
                  <a:lnTo>
                    <a:pt x="1538" y="69"/>
                  </a:lnTo>
                  <a:lnTo>
                    <a:pt x="1557" y="69"/>
                  </a:lnTo>
                  <a:lnTo>
                    <a:pt x="1564" y="71"/>
                  </a:lnTo>
                  <a:lnTo>
                    <a:pt x="1569" y="74"/>
                  </a:lnTo>
                  <a:lnTo>
                    <a:pt x="1571" y="76"/>
                  </a:lnTo>
                  <a:lnTo>
                    <a:pt x="1573" y="79"/>
                  </a:lnTo>
                  <a:lnTo>
                    <a:pt x="1574" y="83"/>
                  </a:lnTo>
                  <a:lnTo>
                    <a:pt x="1574" y="87"/>
                  </a:lnTo>
                  <a:lnTo>
                    <a:pt x="1574" y="92"/>
                  </a:lnTo>
                  <a:lnTo>
                    <a:pt x="1573" y="95"/>
                  </a:lnTo>
                  <a:lnTo>
                    <a:pt x="1572" y="99"/>
                  </a:lnTo>
                  <a:lnTo>
                    <a:pt x="1569" y="102"/>
                  </a:lnTo>
                  <a:lnTo>
                    <a:pt x="1566" y="103"/>
                  </a:lnTo>
                  <a:lnTo>
                    <a:pt x="1563" y="105"/>
                  </a:lnTo>
                  <a:lnTo>
                    <a:pt x="1559" y="107"/>
                  </a:lnTo>
                  <a:lnTo>
                    <a:pt x="1555" y="107"/>
                  </a:lnTo>
                  <a:lnTo>
                    <a:pt x="1535" y="108"/>
                  </a:lnTo>
                  <a:lnTo>
                    <a:pt x="1515" y="107"/>
                  </a:lnTo>
                  <a:lnTo>
                    <a:pt x="1515" y="69"/>
                  </a:lnTo>
                  <a:close/>
                  <a:moveTo>
                    <a:pt x="1496" y="184"/>
                  </a:moveTo>
                  <a:lnTo>
                    <a:pt x="1517" y="184"/>
                  </a:lnTo>
                  <a:lnTo>
                    <a:pt x="1545" y="185"/>
                  </a:lnTo>
                  <a:lnTo>
                    <a:pt x="1558" y="184"/>
                  </a:lnTo>
                  <a:lnTo>
                    <a:pt x="1571" y="183"/>
                  </a:lnTo>
                  <a:lnTo>
                    <a:pt x="1581" y="180"/>
                  </a:lnTo>
                  <a:lnTo>
                    <a:pt x="1588" y="177"/>
                  </a:lnTo>
                  <a:lnTo>
                    <a:pt x="1591" y="174"/>
                  </a:lnTo>
                  <a:lnTo>
                    <a:pt x="1594" y="170"/>
                  </a:lnTo>
                  <a:lnTo>
                    <a:pt x="1597" y="166"/>
                  </a:lnTo>
                  <a:lnTo>
                    <a:pt x="1598" y="161"/>
                  </a:lnTo>
                  <a:lnTo>
                    <a:pt x="1600" y="156"/>
                  </a:lnTo>
                  <a:lnTo>
                    <a:pt x="1600" y="151"/>
                  </a:lnTo>
                  <a:lnTo>
                    <a:pt x="1600" y="145"/>
                  </a:lnTo>
                  <a:lnTo>
                    <a:pt x="1600" y="139"/>
                  </a:lnTo>
                  <a:lnTo>
                    <a:pt x="1599" y="134"/>
                  </a:lnTo>
                  <a:lnTo>
                    <a:pt x="1597" y="129"/>
                  </a:lnTo>
                  <a:lnTo>
                    <a:pt x="1594" y="126"/>
                  </a:lnTo>
                  <a:lnTo>
                    <a:pt x="1592" y="124"/>
                  </a:lnTo>
                  <a:lnTo>
                    <a:pt x="1585" y="118"/>
                  </a:lnTo>
                  <a:lnTo>
                    <a:pt x="1576" y="113"/>
                  </a:lnTo>
                  <a:lnTo>
                    <a:pt x="1582" y="110"/>
                  </a:lnTo>
                  <a:lnTo>
                    <a:pt x="1587" y="105"/>
                  </a:lnTo>
                  <a:lnTo>
                    <a:pt x="1590" y="102"/>
                  </a:lnTo>
                  <a:lnTo>
                    <a:pt x="1592" y="97"/>
                  </a:lnTo>
                  <a:lnTo>
                    <a:pt x="1594" y="93"/>
                  </a:lnTo>
                  <a:lnTo>
                    <a:pt x="1596" y="90"/>
                  </a:lnTo>
                  <a:lnTo>
                    <a:pt x="1596" y="85"/>
                  </a:lnTo>
                  <a:lnTo>
                    <a:pt x="1596" y="80"/>
                  </a:lnTo>
                  <a:lnTo>
                    <a:pt x="1594" y="74"/>
                  </a:lnTo>
                  <a:lnTo>
                    <a:pt x="1591" y="67"/>
                  </a:lnTo>
                  <a:lnTo>
                    <a:pt x="1587" y="61"/>
                  </a:lnTo>
                  <a:lnTo>
                    <a:pt x="1582" y="58"/>
                  </a:lnTo>
                  <a:lnTo>
                    <a:pt x="1574" y="55"/>
                  </a:lnTo>
                  <a:lnTo>
                    <a:pt x="1565" y="53"/>
                  </a:lnTo>
                  <a:lnTo>
                    <a:pt x="1554" y="53"/>
                  </a:lnTo>
                  <a:lnTo>
                    <a:pt x="1541" y="52"/>
                  </a:lnTo>
                  <a:lnTo>
                    <a:pt x="1516" y="53"/>
                  </a:lnTo>
                  <a:lnTo>
                    <a:pt x="1497" y="53"/>
                  </a:lnTo>
                  <a:lnTo>
                    <a:pt x="1495" y="76"/>
                  </a:lnTo>
                  <a:lnTo>
                    <a:pt x="1493" y="117"/>
                  </a:lnTo>
                  <a:lnTo>
                    <a:pt x="1495" y="158"/>
                  </a:lnTo>
                  <a:lnTo>
                    <a:pt x="1496" y="184"/>
                  </a:lnTo>
                  <a:close/>
                  <a:moveTo>
                    <a:pt x="1843" y="119"/>
                  </a:moveTo>
                  <a:lnTo>
                    <a:pt x="1842" y="126"/>
                  </a:lnTo>
                  <a:lnTo>
                    <a:pt x="1842" y="133"/>
                  </a:lnTo>
                  <a:lnTo>
                    <a:pt x="1841" y="139"/>
                  </a:lnTo>
                  <a:lnTo>
                    <a:pt x="1838" y="145"/>
                  </a:lnTo>
                  <a:lnTo>
                    <a:pt x="1836" y="150"/>
                  </a:lnTo>
                  <a:lnTo>
                    <a:pt x="1834" y="154"/>
                  </a:lnTo>
                  <a:lnTo>
                    <a:pt x="1830" y="159"/>
                  </a:lnTo>
                  <a:lnTo>
                    <a:pt x="1826" y="162"/>
                  </a:lnTo>
                  <a:lnTo>
                    <a:pt x="1817" y="168"/>
                  </a:lnTo>
                  <a:lnTo>
                    <a:pt x="1808" y="171"/>
                  </a:lnTo>
                  <a:lnTo>
                    <a:pt x="1800" y="171"/>
                  </a:lnTo>
                  <a:lnTo>
                    <a:pt x="1792" y="170"/>
                  </a:lnTo>
                  <a:lnTo>
                    <a:pt x="1785" y="167"/>
                  </a:lnTo>
                  <a:lnTo>
                    <a:pt x="1781" y="162"/>
                  </a:lnTo>
                  <a:lnTo>
                    <a:pt x="1776" y="156"/>
                  </a:lnTo>
                  <a:lnTo>
                    <a:pt x="1774" y="151"/>
                  </a:lnTo>
                  <a:lnTo>
                    <a:pt x="1774" y="145"/>
                  </a:lnTo>
                  <a:lnTo>
                    <a:pt x="1775" y="138"/>
                  </a:lnTo>
                  <a:lnTo>
                    <a:pt x="1777" y="135"/>
                  </a:lnTo>
                  <a:lnTo>
                    <a:pt x="1779" y="133"/>
                  </a:lnTo>
                  <a:lnTo>
                    <a:pt x="1783" y="129"/>
                  </a:lnTo>
                  <a:lnTo>
                    <a:pt x="1786" y="127"/>
                  </a:lnTo>
                  <a:lnTo>
                    <a:pt x="1795" y="122"/>
                  </a:lnTo>
                  <a:lnTo>
                    <a:pt x="1808" y="119"/>
                  </a:lnTo>
                  <a:lnTo>
                    <a:pt x="1824" y="118"/>
                  </a:lnTo>
                  <a:lnTo>
                    <a:pt x="1843" y="119"/>
                  </a:lnTo>
                  <a:close/>
                  <a:moveTo>
                    <a:pt x="1782" y="187"/>
                  </a:moveTo>
                  <a:lnTo>
                    <a:pt x="1812" y="187"/>
                  </a:lnTo>
                  <a:lnTo>
                    <a:pt x="1820" y="181"/>
                  </a:lnTo>
                  <a:lnTo>
                    <a:pt x="1828" y="178"/>
                  </a:lnTo>
                  <a:lnTo>
                    <a:pt x="1832" y="175"/>
                  </a:lnTo>
                  <a:lnTo>
                    <a:pt x="1835" y="171"/>
                  </a:lnTo>
                  <a:lnTo>
                    <a:pt x="1841" y="164"/>
                  </a:lnTo>
                  <a:lnTo>
                    <a:pt x="1842" y="164"/>
                  </a:lnTo>
                  <a:lnTo>
                    <a:pt x="1842" y="163"/>
                  </a:lnTo>
                  <a:lnTo>
                    <a:pt x="1845" y="184"/>
                  </a:lnTo>
                  <a:lnTo>
                    <a:pt x="1865" y="184"/>
                  </a:lnTo>
                  <a:lnTo>
                    <a:pt x="1865" y="153"/>
                  </a:lnTo>
                  <a:lnTo>
                    <a:pt x="1863" y="116"/>
                  </a:lnTo>
                  <a:lnTo>
                    <a:pt x="1862" y="97"/>
                  </a:lnTo>
                  <a:lnTo>
                    <a:pt x="1859" y="82"/>
                  </a:lnTo>
                  <a:lnTo>
                    <a:pt x="1858" y="74"/>
                  </a:lnTo>
                  <a:lnTo>
                    <a:pt x="1855" y="68"/>
                  </a:lnTo>
                  <a:lnTo>
                    <a:pt x="1853" y="63"/>
                  </a:lnTo>
                  <a:lnTo>
                    <a:pt x="1850" y="60"/>
                  </a:lnTo>
                  <a:lnTo>
                    <a:pt x="1845" y="57"/>
                  </a:lnTo>
                  <a:lnTo>
                    <a:pt x="1841" y="54"/>
                  </a:lnTo>
                  <a:lnTo>
                    <a:pt x="1834" y="52"/>
                  </a:lnTo>
                  <a:lnTo>
                    <a:pt x="1828" y="51"/>
                  </a:lnTo>
                  <a:lnTo>
                    <a:pt x="1820" y="50"/>
                  </a:lnTo>
                  <a:lnTo>
                    <a:pt x="1813" y="49"/>
                  </a:lnTo>
                  <a:lnTo>
                    <a:pt x="1806" y="49"/>
                  </a:lnTo>
                  <a:lnTo>
                    <a:pt x="1798" y="50"/>
                  </a:lnTo>
                  <a:lnTo>
                    <a:pt x="1790" y="51"/>
                  </a:lnTo>
                  <a:lnTo>
                    <a:pt x="1783" y="53"/>
                  </a:lnTo>
                  <a:lnTo>
                    <a:pt x="1776" y="57"/>
                  </a:lnTo>
                  <a:lnTo>
                    <a:pt x="1770" y="60"/>
                  </a:lnTo>
                  <a:lnTo>
                    <a:pt x="1765" y="66"/>
                  </a:lnTo>
                  <a:lnTo>
                    <a:pt x="1760" y="71"/>
                  </a:lnTo>
                  <a:lnTo>
                    <a:pt x="1758" y="78"/>
                  </a:lnTo>
                  <a:lnTo>
                    <a:pt x="1756" y="86"/>
                  </a:lnTo>
                  <a:lnTo>
                    <a:pt x="1773" y="88"/>
                  </a:lnTo>
                  <a:lnTo>
                    <a:pt x="1777" y="82"/>
                  </a:lnTo>
                  <a:lnTo>
                    <a:pt x="1783" y="74"/>
                  </a:lnTo>
                  <a:lnTo>
                    <a:pt x="1787" y="70"/>
                  </a:lnTo>
                  <a:lnTo>
                    <a:pt x="1794" y="68"/>
                  </a:lnTo>
                  <a:lnTo>
                    <a:pt x="1802" y="66"/>
                  </a:lnTo>
                  <a:lnTo>
                    <a:pt x="1812" y="66"/>
                  </a:lnTo>
                  <a:lnTo>
                    <a:pt x="1821" y="67"/>
                  </a:lnTo>
                  <a:lnTo>
                    <a:pt x="1828" y="69"/>
                  </a:lnTo>
                  <a:lnTo>
                    <a:pt x="1833" y="71"/>
                  </a:lnTo>
                  <a:lnTo>
                    <a:pt x="1836" y="76"/>
                  </a:lnTo>
                  <a:lnTo>
                    <a:pt x="1840" y="80"/>
                  </a:lnTo>
                  <a:lnTo>
                    <a:pt x="1841" y="87"/>
                  </a:lnTo>
                  <a:lnTo>
                    <a:pt x="1842" y="94"/>
                  </a:lnTo>
                  <a:lnTo>
                    <a:pt x="1843" y="102"/>
                  </a:lnTo>
                  <a:lnTo>
                    <a:pt x="1819" y="102"/>
                  </a:lnTo>
                  <a:lnTo>
                    <a:pt x="1796" y="104"/>
                  </a:lnTo>
                  <a:lnTo>
                    <a:pt x="1786" y="107"/>
                  </a:lnTo>
                  <a:lnTo>
                    <a:pt x="1776" y="110"/>
                  </a:lnTo>
                  <a:lnTo>
                    <a:pt x="1768" y="114"/>
                  </a:lnTo>
                  <a:lnTo>
                    <a:pt x="1761" y="120"/>
                  </a:lnTo>
                  <a:lnTo>
                    <a:pt x="1758" y="126"/>
                  </a:lnTo>
                  <a:lnTo>
                    <a:pt x="1754" y="130"/>
                  </a:lnTo>
                  <a:lnTo>
                    <a:pt x="1753" y="135"/>
                  </a:lnTo>
                  <a:lnTo>
                    <a:pt x="1751" y="139"/>
                  </a:lnTo>
                  <a:lnTo>
                    <a:pt x="1751" y="144"/>
                  </a:lnTo>
                  <a:lnTo>
                    <a:pt x="1751" y="149"/>
                  </a:lnTo>
                  <a:lnTo>
                    <a:pt x="1752" y="153"/>
                  </a:lnTo>
                  <a:lnTo>
                    <a:pt x="1753" y="158"/>
                  </a:lnTo>
                  <a:lnTo>
                    <a:pt x="1757" y="166"/>
                  </a:lnTo>
                  <a:lnTo>
                    <a:pt x="1764" y="174"/>
                  </a:lnTo>
                  <a:lnTo>
                    <a:pt x="1770" y="180"/>
                  </a:lnTo>
                  <a:lnTo>
                    <a:pt x="1779" y="186"/>
                  </a:lnTo>
                  <a:lnTo>
                    <a:pt x="1781" y="186"/>
                  </a:lnTo>
                  <a:lnTo>
                    <a:pt x="1782" y="187"/>
                  </a:lnTo>
                  <a:close/>
                  <a:moveTo>
                    <a:pt x="2381" y="104"/>
                  </a:moveTo>
                  <a:lnTo>
                    <a:pt x="2382" y="96"/>
                  </a:lnTo>
                  <a:lnTo>
                    <a:pt x="2385" y="88"/>
                  </a:lnTo>
                  <a:lnTo>
                    <a:pt x="2389" y="82"/>
                  </a:lnTo>
                  <a:lnTo>
                    <a:pt x="2393" y="76"/>
                  </a:lnTo>
                  <a:lnTo>
                    <a:pt x="2399" y="71"/>
                  </a:lnTo>
                  <a:lnTo>
                    <a:pt x="2405" y="68"/>
                  </a:lnTo>
                  <a:lnTo>
                    <a:pt x="2410" y="66"/>
                  </a:lnTo>
                  <a:lnTo>
                    <a:pt x="2416" y="65"/>
                  </a:lnTo>
                  <a:lnTo>
                    <a:pt x="2423" y="66"/>
                  </a:lnTo>
                  <a:lnTo>
                    <a:pt x="2429" y="67"/>
                  </a:lnTo>
                  <a:lnTo>
                    <a:pt x="2434" y="70"/>
                  </a:lnTo>
                  <a:lnTo>
                    <a:pt x="2439" y="75"/>
                  </a:lnTo>
                  <a:lnTo>
                    <a:pt x="2443" y="80"/>
                  </a:lnTo>
                  <a:lnTo>
                    <a:pt x="2447" y="87"/>
                  </a:lnTo>
                  <a:lnTo>
                    <a:pt x="2450" y="95"/>
                  </a:lnTo>
                  <a:lnTo>
                    <a:pt x="2451" y="104"/>
                  </a:lnTo>
                  <a:lnTo>
                    <a:pt x="2381" y="104"/>
                  </a:lnTo>
                  <a:close/>
                  <a:moveTo>
                    <a:pt x="2400" y="187"/>
                  </a:moveTo>
                  <a:lnTo>
                    <a:pt x="2430" y="187"/>
                  </a:lnTo>
                  <a:lnTo>
                    <a:pt x="2443" y="180"/>
                  </a:lnTo>
                  <a:lnTo>
                    <a:pt x="2456" y="174"/>
                  </a:lnTo>
                  <a:lnTo>
                    <a:pt x="2461" y="168"/>
                  </a:lnTo>
                  <a:lnTo>
                    <a:pt x="2465" y="162"/>
                  </a:lnTo>
                  <a:lnTo>
                    <a:pt x="2468" y="156"/>
                  </a:lnTo>
                  <a:lnTo>
                    <a:pt x="2471" y="150"/>
                  </a:lnTo>
                  <a:lnTo>
                    <a:pt x="2452" y="144"/>
                  </a:lnTo>
                  <a:lnTo>
                    <a:pt x="2449" y="150"/>
                  </a:lnTo>
                  <a:lnTo>
                    <a:pt x="2446" y="155"/>
                  </a:lnTo>
                  <a:lnTo>
                    <a:pt x="2441" y="161"/>
                  </a:lnTo>
                  <a:lnTo>
                    <a:pt x="2435" y="164"/>
                  </a:lnTo>
                  <a:lnTo>
                    <a:pt x="2430" y="168"/>
                  </a:lnTo>
                  <a:lnTo>
                    <a:pt x="2423" y="170"/>
                  </a:lnTo>
                  <a:lnTo>
                    <a:pt x="2415" y="169"/>
                  </a:lnTo>
                  <a:lnTo>
                    <a:pt x="2406" y="168"/>
                  </a:lnTo>
                  <a:lnTo>
                    <a:pt x="2399" y="164"/>
                  </a:lnTo>
                  <a:lnTo>
                    <a:pt x="2393" y="161"/>
                  </a:lnTo>
                  <a:lnTo>
                    <a:pt x="2389" y="155"/>
                  </a:lnTo>
                  <a:lnTo>
                    <a:pt x="2385" y="151"/>
                  </a:lnTo>
                  <a:lnTo>
                    <a:pt x="2383" y="144"/>
                  </a:lnTo>
                  <a:lnTo>
                    <a:pt x="2381" y="137"/>
                  </a:lnTo>
                  <a:lnTo>
                    <a:pt x="2380" y="129"/>
                  </a:lnTo>
                  <a:lnTo>
                    <a:pt x="2380" y="120"/>
                  </a:lnTo>
                  <a:lnTo>
                    <a:pt x="2473" y="120"/>
                  </a:lnTo>
                  <a:lnTo>
                    <a:pt x="2474" y="110"/>
                  </a:lnTo>
                  <a:lnTo>
                    <a:pt x="2473" y="100"/>
                  </a:lnTo>
                  <a:lnTo>
                    <a:pt x="2472" y="90"/>
                  </a:lnTo>
                  <a:lnTo>
                    <a:pt x="2468" y="82"/>
                  </a:lnTo>
                  <a:lnTo>
                    <a:pt x="2463" y="74"/>
                  </a:lnTo>
                  <a:lnTo>
                    <a:pt x="2457" y="67"/>
                  </a:lnTo>
                  <a:lnTo>
                    <a:pt x="2451" y="61"/>
                  </a:lnTo>
                  <a:lnTo>
                    <a:pt x="2443" y="57"/>
                  </a:lnTo>
                  <a:lnTo>
                    <a:pt x="2435" y="53"/>
                  </a:lnTo>
                  <a:lnTo>
                    <a:pt x="2427" y="51"/>
                  </a:lnTo>
                  <a:lnTo>
                    <a:pt x="2418" y="50"/>
                  </a:lnTo>
                  <a:lnTo>
                    <a:pt x="2410" y="50"/>
                  </a:lnTo>
                  <a:lnTo>
                    <a:pt x="2401" y="51"/>
                  </a:lnTo>
                  <a:lnTo>
                    <a:pt x="2393" y="54"/>
                  </a:lnTo>
                  <a:lnTo>
                    <a:pt x="2385" y="59"/>
                  </a:lnTo>
                  <a:lnTo>
                    <a:pt x="2377" y="65"/>
                  </a:lnTo>
                  <a:lnTo>
                    <a:pt x="2373" y="69"/>
                  </a:lnTo>
                  <a:lnTo>
                    <a:pt x="2368" y="76"/>
                  </a:lnTo>
                  <a:lnTo>
                    <a:pt x="2365" y="83"/>
                  </a:lnTo>
                  <a:lnTo>
                    <a:pt x="2362" y="90"/>
                  </a:lnTo>
                  <a:lnTo>
                    <a:pt x="2359" y="97"/>
                  </a:lnTo>
                  <a:lnTo>
                    <a:pt x="2357" y="107"/>
                  </a:lnTo>
                  <a:lnTo>
                    <a:pt x="2357" y="114"/>
                  </a:lnTo>
                  <a:lnTo>
                    <a:pt x="2357" y="124"/>
                  </a:lnTo>
                  <a:lnTo>
                    <a:pt x="2357" y="133"/>
                  </a:lnTo>
                  <a:lnTo>
                    <a:pt x="2359" y="141"/>
                  </a:lnTo>
                  <a:lnTo>
                    <a:pt x="2362" y="150"/>
                  </a:lnTo>
                  <a:lnTo>
                    <a:pt x="2365" y="156"/>
                  </a:lnTo>
                  <a:lnTo>
                    <a:pt x="2371" y="164"/>
                  </a:lnTo>
                  <a:lnTo>
                    <a:pt x="2376" y="171"/>
                  </a:lnTo>
                  <a:lnTo>
                    <a:pt x="2383" y="177"/>
                  </a:lnTo>
                  <a:lnTo>
                    <a:pt x="2391" y="181"/>
                  </a:lnTo>
                  <a:lnTo>
                    <a:pt x="2400" y="187"/>
                  </a:lnTo>
                  <a:close/>
                  <a:moveTo>
                    <a:pt x="3424" y="146"/>
                  </a:moveTo>
                  <a:lnTo>
                    <a:pt x="3424" y="53"/>
                  </a:lnTo>
                  <a:lnTo>
                    <a:pt x="3402" y="53"/>
                  </a:lnTo>
                  <a:lnTo>
                    <a:pt x="3402" y="184"/>
                  </a:lnTo>
                  <a:lnTo>
                    <a:pt x="3423" y="184"/>
                  </a:lnTo>
                  <a:lnTo>
                    <a:pt x="3424" y="174"/>
                  </a:lnTo>
                  <a:lnTo>
                    <a:pt x="3426" y="168"/>
                  </a:lnTo>
                  <a:lnTo>
                    <a:pt x="3429" y="163"/>
                  </a:lnTo>
                  <a:lnTo>
                    <a:pt x="3434" y="156"/>
                  </a:lnTo>
                  <a:lnTo>
                    <a:pt x="3483" y="95"/>
                  </a:lnTo>
                  <a:lnTo>
                    <a:pt x="3483" y="94"/>
                  </a:lnTo>
                  <a:lnTo>
                    <a:pt x="3484" y="94"/>
                  </a:lnTo>
                  <a:lnTo>
                    <a:pt x="3484" y="183"/>
                  </a:lnTo>
                  <a:lnTo>
                    <a:pt x="3504" y="184"/>
                  </a:lnTo>
                  <a:lnTo>
                    <a:pt x="3504" y="53"/>
                  </a:lnTo>
                  <a:lnTo>
                    <a:pt x="3485" y="53"/>
                  </a:lnTo>
                  <a:lnTo>
                    <a:pt x="3483" y="65"/>
                  </a:lnTo>
                  <a:lnTo>
                    <a:pt x="3482" y="69"/>
                  </a:lnTo>
                  <a:lnTo>
                    <a:pt x="3479" y="72"/>
                  </a:lnTo>
                  <a:lnTo>
                    <a:pt x="3474" y="79"/>
                  </a:lnTo>
                  <a:lnTo>
                    <a:pt x="3424" y="146"/>
                  </a:lnTo>
                  <a:close/>
                  <a:moveTo>
                    <a:pt x="523" y="183"/>
                  </a:moveTo>
                  <a:lnTo>
                    <a:pt x="542" y="184"/>
                  </a:lnTo>
                  <a:lnTo>
                    <a:pt x="544" y="174"/>
                  </a:lnTo>
                  <a:lnTo>
                    <a:pt x="546" y="168"/>
                  </a:lnTo>
                  <a:lnTo>
                    <a:pt x="549" y="163"/>
                  </a:lnTo>
                  <a:lnTo>
                    <a:pt x="554" y="156"/>
                  </a:lnTo>
                  <a:lnTo>
                    <a:pt x="604" y="93"/>
                  </a:lnTo>
                  <a:lnTo>
                    <a:pt x="604" y="184"/>
                  </a:lnTo>
                  <a:lnTo>
                    <a:pt x="624" y="184"/>
                  </a:lnTo>
                  <a:lnTo>
                    <a:pt x="625" y="159"/>
                  </a:lnTo>
                  <a:lnTo>
                    <a:pt x="625" y="117"/>
                  </a:lnTo>
                  <a:lnTo>
                    <a:pt x="624" y="76"/>
                  </a:lnTo>
                  <a:lnTo>
                    <a:pt x="623" y="53"/>
                  </a:lnTo>
                  <a:lnTo>
                    <a:pt x="605" y="53"/>
                  </a:lnTo>
                  <a:lnTo>
                    <a:pt x="601" y="68"/>
                  </a:lnTo>
                  <a:lnTo>
                    <a:pt x="598" y="76"/>
                  </a:lnTo>
                  <a:lnTo>
                    <a:pt x="591" y="84"/>
                  </a:lnTo>
                  <a:lnTo>
                    <a:pt x="578" y="101"/>
                  </a:lnTo>
                  <a:lnTo>
                    <a:pt x="570" y="111"/>
                  </a:lnTo>
                  <a:lnTo>
                    <a:pt x="562" y="122"/>
                  </a:lnTo>
                  <a:lnTo>
                    <a:pt x="542" y="145"/>
                  </a:lnTo>
                  <a:lnTo>
                    <a:pt x="544" y="53"/>
                  </a:lnTo>
                  <a:lnTo>
                    <a:pt x="523" y="53"/>
                  </a:lnTo>
                  <a:lnTo>
                    <a:pt x="523" y="183"/>
                  </a:lnTo>
                  <a:close/>
                  <a:moveTo>
                    <a:pt x="2654" y="147"/>
                  </a:moveTo>
                  <a:lnTo>
                    <a:pt x="2654" y="53"/>
                  </a:lnTo>
                  <a:lnTo>
                    <a:pt x="2634" y="53"/>
                  </a:lnTo>
                  <a:lnTo>
                    <a:pt x="2634" y="184"/>
                  </a:lnTo>
                  <a:lnTo>
                    <a:pt x="2654" y="184"/>
                  </a:lnTo>
                  <a:lnTo>
                    <a:pt x="2656" y="177"/>
                  </a:lnTo>
                  <a:lnTo>
                    <a:pt x="2657" y="171"/>
                  </a:lnTo>
                  <a:lnTo>
                    <a:pt x="2660" y="166"/>
                  </a:lnTo>
                  <a:lnTo>
                    <a:pt x="2662" y="160"/>
                  </a:lnTo>
                  <a:lnTo>
                    <a:pt x="2671" y="150"/>
                  </a:lnTo>
                  <a:lnTo>
                    <a:pt x="2683" y="135"/>
                  </a:lnTo>
                  <a:lnTo>
                    <a:pt x="2691" y="125"/>
                  </a:lnTo>
                  <a:lnTo>
                    <a:pt x="2699" y="114"/>
                  </a:lnTo>
                  <a:lnTo>
                    <a:pt x="2708" y="103"/>
                  </a:lnTo>
                  <a:lnTo>
                    <a:pt x="2716" y="93"/>
                  </a:lnTo>
                  <a:lnTo>
                    <a:pt x="2716" y="184"/>
                  </a:lnTo>
                  <a:lnTo>
                    <a:pt x="2736" y="184"/>
                  </a:lnTo>
                  <a:lnTo>
                    <a:pt x="2736" y="53"/>
                  </a:lnTo>
                  <a:lnTo>
                    <a:pt x="2727" y="53"/>
                  </a:lnTo>
                  <a:lnTo>
                    <a:pt x="2721" y="53"/>
                  </a:lnTo>
                  <a:lnTo>
                    <a:pt x="2718" y="54"/>
                  </a:lnTo>
                  <a:lnTo>
                    <a:pt x="2717" y="55"/>
                  </a:lnTo>
                  <a:lnTo>
                    <a:pt x="2716" y="60"/>
                  </a:lnTo>
                  <a:lnTo>
                    <a:pt x="2713" y="70"/>
                  </a:lnTo>
                  <a:lnTo>
                    <a:pt x="2674" y="121"/>
                  </a:lnTo>
                  <a:lnTo>
                    <a:pt x="2665" y="135"/>
                  </a:lnTo>
                  <a:lnTo>
                    <a:pt x="2654" y="147"/>
                  </a:lnTo>
                  <a:close/>
                  <a:moveTo>
                    <a:pt x="4212" y="147"/>
                  </a:moveTo>
                  <a:lnTo>
                    <a:pt x="4214" y="53"/>
                  </a:lnTo>
                  <a:lnTo>
                    <a:pt x="4192" y="53"/>
                  </a:lnTo>
                  <a:lnTo>
                    <a:pt x="4193" y="184"/>
                  </a:lnTo>
                  <a:lnTo>
                    <a:pt x="4212" y="184"/>
                  </a:lnTo>
                  <a:lnTo>
                    <a:pt x="4214" y="177"/>
                  </a:lnTo>
                  <a:lnTo>
                    <a:pt x="4215" y="171"/>
                  </a:lnTo>
                  <a:lnTo>
                    <a:pt x="4217" y="167"/>
                  </a:lnTo>
                  <a:lnTo>
                    <a:pt x="4220" y="161"/>
                  </a:lnTo>
                  <a:lnTo>
                    <a:pt x="4228" y="151"/>
                  </a:lnTo>
                  <a:lnTo>
                    <a:pt x="4239" y="138"/>
                  </a:lnTo>
                  <a:lnTo>
                    <a:pt x="4267" y="101"/>
                  </a:lnTo>
                  <a:lnTo>
                    <a:pt x="4270" y="97"/>
                  </a:lnTo>
                  <a:lnTo>
                    <a:pt x="4275" y="95"/>
                  </a:lnTo>
                  <a:lnTo>
                    <a:pt x="4274" y="183"/>
                  </a:lnTo>
                  <a:lnTo>
                    <a:pt x="4294" y="184"/>
                  </a:lnTo>
                  <a:lnTo>
                    <a:pt x="4294" y="53"/>
                  </a:lnTo>
                  <a:lnTo>
                    <a:pt x="4285" y="53"/>
                  </a:lnTo>
                  <a:lnTo>
                    <a:pt x="4279" y="53"/>
                  </a:lnTo>
                  <a:lnTo>
                    <a:pt x="4276" y="53"/>
                  </a:lnTo>
                  <a:lnTo>
                    <a:pt x="4275" y="54"/>
                  </a:lnTo>
                  <a:lnTo>
                    <a:pt x="4274" y="60"/>
                  </a:lnTo>
                  <a:lnTo>
                    <a:pt x="4271" y="70"/>
                  </a:lnTo>
                  <a:lnTo>
                    <a:pt x="4212" y="147"/>
                  </a:lnTo>
                  <a:close/>
                  <a:moveTo>
                    <a:pt x="3921" y="184"/>
                  </a:moveTo>
                  <a:lnTo>
                    <a:pt x="3940" y="184"/>
                  </a:lnTo>
                  <a:lnTo>
                    <a:pt x="3941" y="124"/>
                  </a:lnTo>
                  <a:lnTo>
                    <a:pt x="4003" y="124"/>
                  </a:lnTo>
                  <a:lnTo>
                    <a:pt x="4003" y="184"/>
                  </a:lnTo>
                  <a:lnTo>
                    <a:pt x="4023" y="184"/>
                  </a:lnTo>
                  <a:lnTo>
                    <a:pt x="4024" y="158"/>
                  </a:lnTo>
                  <a:lnTo>
                    <a:pt x="4024" y="117"/>
                  </a:lnTo>
                  <a:lnTo>
                    <a:pt x="4024" y="76"/>
                  </a:lnTo>
                  <a:lnTo>
                    <a:pt x="4022" y="53"/>
                  </a:lnTo>
                  <a:lnTo>
                    <a:pt x="4004" y="53"/>
                  </a:lnTo>
                  <a:lnTo>
                    <a:pt x="4003" y="107"/>
                  </a:lnTo>
                  <a:lnTo>
                    <a:pt x="3941" y="107"/>
                  </a:lnTo>
                  <a:lnTo>
                    <a:pt x="3940" y="53"/>
                  </a:lnTo>
                  <a:lnTo>
                    <a:pt x="3922" y="53"/>
                  </a:lnTo>
                  <a:lnTo>
                    <a:pt x="3921" y="184"/>
                  </a:lnTo>
                  <a:close/>
                  <a:moveTo>
                    <a:pt x="3697" y="187"/>
                  </a:moveTo>
                  <a:lnTo>
                    <a:pt x="3729" y="187"/>
                  </a:lnTo>
                  <a:lnTo>
                    <a:pt x="3730" y="186"/>
                  </a:lnTo>
                  <a:lnTo>
                    <a:pt x="3735" y="184"/>
                  </a:lnTo>
                  <a:lnTo>
                    <a:pt x="3744" y="178"/>
                  </a:lnTo>
                  <a:lnTo>
                    <a:pt x="3751" y="171"/>
                  </a:lnTo>
                  <a:lnTo>
                    <a:pt x="3754" y="168"/>
                  </a:lnTo>
                  <a:lnTo>
                    <a:pt x="3756" y="163"/>
                  </a:lnTo>
                  <a:lnTo>
                    <a:pt x="3759" y="159"/>
                  </a:lnTo>
                  <a:lnTo>
                    <a:pt x="3760" y="153"/>
                  </a:lnTo>
                  <a:lnTo>
                    <a:pt x="3760" y="146"/>
                  </a:lnTo>
                  <a:lnTo>
                    <a:pt x="3760" y="141"/>
                  </a:lnTo>
                  <a:lnTo>
                    <a:pt x="3759" y="135"/>
                  </a:lnTo>
                  <a:lnTo>
                    <a:pt x="3755" y="129"/>
                  </a:lnTo>
                  <a:lnTo>
                    <a:pt x="3747" y="121"/>
                  </a:lnTo>
                  <a:lnTo>
                    <a:pt x="3737" y="114"/>
                  </a:lnTo>
                  <a:lnTo>
                    <a:pt x="3745" y="108"/>
                  </a:lnTo>
                  <a:lnTo>
                    <a:pt x="3752" y="100"/>
                  </a:lnTo>
                  <a:lnTo>
                    <a:pt x="3754" y="96"/>
                  </a:lnTo>
                  <a:lnTo>
                    <a:pt x="3756" y="92"/>
                  </a:lnTo>
                  <a:lnTo>
                    <a:pt x="3756" y="86"/>
                  </a:lnTo>
                  <a:lnTo>
                    <a:pt x="3756" y="79"/>
                  </a:lnTo>
                  <a:lnTo>
                    <a:pt x="3754" y="72"/>
                  </a:lnTo>
                  <a:lnTo>
                    <a:pt x="3752" y="67"/>
                  </a:lnTo>
                  <a:lnTo>
                    <a:pt x="3747" y="61"/>
                  </a:lnTo>
                  <a:lnTo>
                    <a:pt x="3742" y="57"/>
                  </a:lnTo>
                  <a:lnTo>
                    <a:pt x="3735" y="53"/>
                  </a:lnTo>
                  <a:lnTo>
                    <a:pt x="3727" y="51"/>
                  </a:lnTo>
                  <a:lnTo>
                    <a:pt x="3720" y="50"/>
                  </a:lnTo>
                  <a:lnTo>
                    <a:pt x="3712" y="49"/>
                  </a:lnTo>
                  <a:lnTo>
                    <a:pt x="3704" y="49"/>
                  </a:lnTo>
                  <a:lnTo>
                    <a:pt x="3696" y="51"/>
                  </a:lnTo>
                  <a:lnTo>
                    <a:pt x="3688" y="53"/>
                  </a:lnTo>
                  <a:lnTo>
                    <a:pt x="3681" y="58"/>
                  </a:lnTo>
                  <a:lnTo>
                    <a:pt x="3676" y="62"/>
                  </a:lnTo>
                  <a:lnTo>
                    <a:pt x="3670" y="69"/>
                  </a:lnTo>
                  <a:lnTo>
                    <a:pt x="3667" y="77"/>
                  </a:lnTo>
                  <a:lnTo>
                    <a:pt x="3663" y="86"/>
                  </a:lnTo>
                  <a:lnTo>
                    <a:pt x="3684" y="91"/>
                  </a:lnTo>
                  <a:lnTo>
                    <a:pt x="3685" y="85"/>
                  </a:lnTo>
                  <a:lnTo>
                    <a:pt x="3687" y="79"/>
                  </a:lnTo>
                  <a:lnTo>
                    <a:pt x="3690" y="76"/>
                  </a:lnTo>
                  <a:lnTo>
                    <a:pt x="3694" y="71"/>
                  </a:lnTo>
                  <a:lnTo>
                    <a:pt x="3698" y="69"/>
                  </a:lnTo>
                  <a:lnTo>
                    <a:pt x="3703" y="67"/>
                  </a:lnTo>
                  <a:lnTo>
                    <a:pt x="3707" y="66"/>
                  </a:lnTo>
                  <a:lnTo>
                    <a:pt x="3712" y="65"/>
                  </a:lnTo>
                  <a:lnTo>
                    <a:pt x="3717" y="66"/>
                  </a:lnTo>
                  <a:lnTo>
                    <a:pt x="3721" y="67"/>
                  </a:lnTo>
                  <a:lnTo>
                    <a:pt x="3725" y="69"/>
                  </a:lnTo>
                  <a:lnTo>
                    <a:pt x="3728" y="72"/>
                  </a:lnTo>
                  <a:lnTo>
                    <a:pt x="3730" y="76"/>
                  </a:lnTo>
                  <a:lnTo>
                    <a:pt x="3732" y="82"/>
                  </a:lnTo>
                  <a:lnTo>
                    <a:pt x="3734" y="88"/>
                  </a:lnTo>
                  <a:lnTo>
                    <a:pt x="3732" y="95"/>
                  </a:lnTo>
                  <a:lnTo>
                    <a:pt x="3726" y="102"/>
                  </a:lnTo>
                  <a:lnTo>
                    <a:pt x="3719" y="105"/>
                  </a:lnTo>
                  <a:lnTo>
                    <a:pt x="3710" y="107"/>
                  </a:lnTo>
                  <a:lnTo>
                    <a:pt x="3698" y="107"/>
                  </a:lnTo>
                  <a:lnTo>
                    <a:pt x="3698" y="125"/>
                  </a:lnTo>
                  <a:lnTo>
                    <a:pt x="3707" y="125"/>
                  </a:lnTo>
                  <a:lnTo>
                    <a:pt x="3718" y="125"/>
                  </a:lnTo>
                  <a:lnTo>
                    <a:pt x="3722" y="126"/>
                  </a:lnTo>
                  <a:lnTo>
                    <a:pt x="3727" y="127"/>
                  </a:lnTo>
                  <a:lnTo>
                    <a:pt x="3730" y="129"/>
                  </a:lnTo>
                  <a:lnTo>
                    <a:pt x="3732" y="132"/>
                  </a:lnTo>
                  <a:lnTo>
                    <a:pt x="3735" y="135"/>
                  </a:lnTo>
                  <a:lnTo>
                    <a:pt x="3737" y="139"/>
                  </a:lnTo>
                  <a:lnTo>
                    <a:pt x="3737" y="143"/>
                  </a:lnTo>
                  <a:lnTo>
                    <a:pt x="3737" y="146"/>
                  </a:lnTo>
                  <a:lnTo>
                    <a:pt x="3737" y="151"/>
                  </a:lnTo>
                  <a:lnTo>
                    <a:pt x="3736" y="154"/>
                  </a:lnTo>
                  <a:lnTo>
                    <a:pt x="3734" y="158"/>
                  </a:lnTo>
                  <a:lnTo>
                    <a:pt x="3731" y="161"/>
                  </a:lnTo>
                  <a:lnTo>
                    <a:pt x="3729" y="164"/>
                  </a:lnTo>
                  <a:lnTo>
                    <a:pt x="3726" y="167"/>
                  </a:lnTo>
                  <a:lnTo>
                    <a:pt x="3722" y="169"/>
                  </a:lnTo>
                  <a:lnTo>
                    <a:pt x="3718" y="170"/>
                  </a:lnTo>
                  <a:lnTo>
                    <a:pt x="3713" y="171"/>
                  </a:lnTo>
                  <a:lnTo>
                    <a:pt x="3707" y="171"/>
                  </a:lnTo>
                  <a:lnTo>
                    <a:pt x="3703" y="170"/>
                  </a:lnTo>
                  <a:lnTo>
                    <a:pt x="3697" y="168"/>
                  </a:lnTo>
                  <a:lnTo>
                    <a:pt x="3693" y="166"/>
                  </a:lnTo>
                  <a:lnTo>
                    <a:pt x="3690" y="163"/>
                  </a:lnTo>
                  <a:lnTo>
                    <a:pt x="3688" y="161"/>
                  </a:lnTo>
                  <a:lnTo>
                    <a:pt x="3686" y="158"/>
                  </a:lnTo>
                  <a:lnTo>
                    <a:pt x="3683" y="150"/>
                  </a:lnTo>
                  <a:lnTo>
                    <a:pt x="3678" y="142"/>
                  </a:lnTo>
                  <a:lnTo>
                    <a:pt x="3660" y="144"/>
                  </a:lnTo>
                  <a:lnTo>
                    <a:pt x="3662" y="153"/>
                  </a:lnTo>
                  <a:lnTo>
                    <a:pt x="3664" y="160"/>
                  </a:lnTo>
                  <a:lnTo>
                    <a:pt x="3668" y="166"/>
                  </a:lnTo>
                  <a:lnTo>
                    <a:pt x="3673" y="171"/>
                  </a:lnTo>
                  <a:lnTo>
                    <a:pt x="3680" y="178"/>
                  </a:lnTo>
                  <a:lnTo>
                    <a:pt x="3685" y="180"/>
                  </a:lnTo>
                  <a:lnTo>
                    <a:pt x="3690" y="183"/>
                  </a:lnTo>
                  <a:lnTo>
                    <a:pt x="3697" y="187"/>
                  </a:lnTo>
                  <a:close/>
                  <a:moveTo>
                    <a:pt x="1062" y="167"/>
                  </a:moveTo>
                  <a:lnTo>
                    <a:pt x="1062" y="121"/>
                  </a:lnTo>
                  <a:lnTo>
                    <a:pt x="1062" y="119"/>
                  </a:lnTo>
                  <a:lnTo>
                    <a:pt x="1082" y="119"/>
                  </a:lnTo>
                  <a:lnTo>
                    <a:pt x="1099" y="119"/>
                  </a:lnTo>
                  <a:lnTo>
                    <a:pt x="1103" y="120"/>
                  </a:lnTo>
                  <a:lnTo>
                    <a:pt x="1106" y="121"/>
                  </a:lnTo>
                  <a:lnTo>
                    <a:pt x="1110" y="124"/>
                  </a:lnTo>
                  <a:lnTo>
                    <a:pt x="1112" y="126"/>
                  </a:lnTo>
                  <a:lnTo>
                    <a:pt x="1114" y="129"/>
                  </a:lnTo>
                  <a:lnTo>
                    <a:pt x="1116" y="133"/>
                  </a:lnTo>
                  <a:lnTo>
                    <a:pt x="1118" y="137"/>
                  </a:lnTo>
                  <a:lnTo>
                    <a:pt x="1118" y="142"/>
                  </a:lnTo>
                  <a:lnTo>
                    <a:pt x="1118" y="147"/>
                  </a:lnTo>
                  <a:lnTo>
                    <a:pt x="1118" y="152"/>
                  </a:lnTo>
                  <a:lnTo>
                    <a:pt x="1116" y="156"/>
                  </a:lnTo>
                  <a:lnTo>
                    <a:pt x="1114" y="159"/>
                  </a:lnTo>
                  <a:lnTo>
                    <a:pt x="1111" y="162"/>
                  </a:lnTo>
                  <a:lnTo>
                    <a:pt x="1109" y="163"/>
                  </a:lnTo>
                  <a:lnTo>
                    <a:pt x="1104" y="166"/>
                  </a:lnTo>
                  <a:lnTo>
                    <a:pt x="1101" y="167"/>
                  </a:lnTo>
                  <a:lnTo>
                    <a:pt x="1083" y="168"/>
                  </a:lnTo>
                  <a:lnTo>
                    <a:pt x="1062" y="167"/>
                  </a:lnTo>
                  <a:close/>
                  <a:moveTo>
                    <a:pt x="1041" y="184"/>
                  </a:moveTo>
                  <a:lnTo>
                    <a:pt x="1072" y="185"/>
                  </a:lnTo>
                  <a:lnTo>
                    <a:pt x="1103" y="184"/>
                  </a:lnTo>
                  <a:lnTo>
                    <a:pt x="1110" y="183"/>
                  </a:lnTo>
                  <a:lnTo>
                    <a:pt x="1117" y="180"/>
                  </a:lnTo>
                  <a:lnTo>
                    <a:pt x="1122" y="178"/>
                  </a:lnTo>
                  <a:lnTo>
                    <a:pt x="1127" y="175"/>
                  </a:lnTo>
                  <a:lnTo>
                    <a:pt x="1131" y="171"/>
                  </a:lnTo>
                  <a:lnTo>
                    <a:pt x="1136" y="167"/>
                  </a:lnTo>
                  <a:lnTo>
                    <a:pt x="1138" y="161"/>
                  </a:lnTo>
                  <a:lnTo>
                    <a:pt x="1141" y="154"/>
                  </a:lnTo>
                  <a:lnTo>
                    <a:pt x="1142" y="143"/>
                  </a:lnTo>
                  <a:lnTo>
                    <a:pt x="1141" y="134"/>
                  </a:lnTo>
                  <a:lnTo>
                    <a:pt x="1138" y="126"/>
                  </a:lnTo>
                  <a:lnTo>
                    <a:pt x="1136" y="120"/>
                  </a:lnTo>
                  <a:lnTo>
                    <a:pt x="1131" y="114"/>
                  </a:lnTo>
                  <a:lnTo>
                    <a:pt x="1126" y="111"/>
                  </a:lnTo>
                  <a:lnTo>
                    <a:pt x="1120" y="108"/>
                  </a:lnTo>
                  <a:lnTo>
                    <a:pt x="1113" y="105"/>
                  </a:lnTo>
                  <a:lnTo>
                    <a:pt x="1100" y="103"/>
                  </a:lnTo>
                  <a:lnTo>
                    <a:pt x="1086" y="102"/>
                  </a:lnTo>
                  <a:lnTo>
                    <a:pt x="1072" y="103"/>
                  </a:lnTo>
                  <a:lnTo>
                    <a:pt x="1062" y="103"/>
                  </a:lnTo>
                  <a:lnTo>
                    <a:pt x="1062" y="53"/>
                  </a:lnTo>
                  <a:lnTo>
                    <a:pt x="1042" y="53"/>
                  </a:lnTo>
                  <a:lnTo>
                    <a:pt x="1041" y="184"/>
                  </a:lnTo>
                  <a:close/>
                  <a:moveTo>
                    <a:pt x="777" y="184"/>
                  </a:moveTo>
                  <a:lnTo>
                    <a:pt x="797" y="184"/>
                  </a:lnTo>
                  <a:lnTo>
                    <a:pt x="831" y="78"/>
                  </a:lnTo>
                  <a:lnTo>
                    <a:pt x="834" y="83"/>
                  </a:lnTo>
                  <a:lnTo>
                    <a:pt x="838" y="88"/>
                  </a:lnTo>
                  <a:lnTo>
                    <a:pt x="840" y="95"/>
                  </a:lnTo>
                  <a:lnTo>
                    <a:pt x="842" y="103"/>
                  </a:lnTo>
                  <a:lnTo>
                    <a:pt x="847" y="118"/>
                  </a:lnTo>
                  <a:lnTo>
                    <a:pt x="850" y="130"/>
                  </a:lnTo>
                  <a:lnTo>
                    <a:pt x="853" y="144"/>
                  </a:lnTo>
                  <a:lnTo>
                    <a:pt x="858" y="156"/>
                  </a:lnTo>
                  <a:lnTo>
                    <a:pt x="862" y="170"/>
                  </a:lnTo>
                  <a:lnTo>
                    <a:pt x="867" y="184"/>
                  </a:lnTo>
                  <a:lnTo>
                    <a:pt x="886" y="184"/>
                  </a:lnTo>
                  <a:lnTo>
                    <a:pt x="845" y="53"/>
                  </a:lnTo>
                  <a:lnTo>
                    <a:pt x="822" y="53"/>
                  </a:lnTo>
                  <a:lnTo>
                    <a:pt x="777" y="184"/>
                  </a:lnTo>
                  <a:close/>
                  <a:moveTo>
                    <a:pt x="279" y="69"/>
                  </a:moveTo>
                  <a:lnTo>
                    <a:pt x="316" y="69"/>
                  </a:lnTo>
                  <a:lnTo>
                    <a:pt x="316" y="183"/>
                  </a:lnTo>
                  <a:lnTo>
                    <a:pt x="336" y="184"/>
                  </a:lnTo>
                  <a:lnTo>
                    <a:pt x="336" y="69"/>
                  </a:lnTo>
                  <a:lnTo>
                    <a:pt x="372" y="69"/>
                  </a:lnTo>
                  <a:lnTo>
                    <a:pt x="371" y="53"/>
                  </a:lnTo>
                  <a:lnTo>
                    <a:pt x="280" y="53"/>
                  </a:lnTo>
                  <a:lnTo>
                    <a:pt x="279" y="69"/>
                  </a:lnTo>
                  <a:close/>
                  <a:moveTo>
                    <a:pt x="2722" y="0"/>
                  </a:moveTo>
                  <a:lnTo>
                    <a:pt x="2709" y="0"/>
                  </a:lnTo>
                  <a:lnTo>
                    <a:pt x="2705" y="8"/>
                  </a:lnTo>
                  <a:lnTo>
                    <a:pt x="2701" y="12"/>
                  </a:lnTo>
                  <a:lnTo>
                    <a:pt x="2699" y="15"/>
                  </a:lnTo>
                  <a:lnTo>
                    <a:pt x="2695" y="16"/>
                  </a:lnTo>
                  <a:lnTo>
                    <a:pt x="2691" y="17"/>
                  </a:lnTo>
                  <a:lnTo>
                    <a:pt x="2684" y="17"/>
                  </a:lnTo>
                  <a:lnTo>
                    <a:pt x="2678" y="17"/>
                  </a:lnTo>
                  <a:lnTo>
                    <a:pt x="2674" y="16"/>
                  </a:lnTo>
                  <a:lnTo>
                    <a:pt x="2670" y="13"/>
                  </a:lnTo>
                  <a:lnTo>
                    <a:pt x="2668" y="12"/>
                  </a:lnTo>
                  <a:lnTo>
                    <a:pt x="2665" y="7"/>
                  </a:lnTo>
                  <a:lnTo>
                    <a:pt x="2659" y="0"/>
                  </a:lnTo>
                  <a:lnTo>
                    <a:pt x="2646" y="0"/>
                  </a:lnTo>
                  <a:lnTo>
                    <a:pt x="2648" y="8"/>
                  </a:lnTo>
                  <a:lnTo>
                    <a:pt x="2650" y="15"/>
                  </a:lnTo>
                  <a:lnTo>
                    <a:pt x="2654" y="20"/>
                  </a:lnTo>
                  <a:lnTo>
                    <a:pt x="2659" y="25"/>
                  </a:lnTo>
                  <a:lnTo>
                    <a:pt x="2665" y="28"/>
                  </a:lnTo>
                  <a:lnTo>
                    <a:pt x="2670" y="32"/>
                  </a:lnTo>
                  <a:lnTo>
                    <a:pt x="2677" y="33"/>
                  </a:lnTo>
                  <a:lnTo>
                    <a:pt x="2684" y="34"/>
                  </a:lnTo>
                  <a:lnTo>
                    <a:pt x="2691" y="33"/>
                  </a:lnTo>
                  <a:lnTo>
                    <a:pt x="2697" y="32"/>
                  </a:lnTo>
                  <a:lnTo>
                    <a:pt x="2704" y="29"/>
                  </a:lnTo>
                  <a:lnTo>
                    <a:pt x="2710" y="26"/>
                  </a:lnTo>
                  <a:lnTo>
                    <a:pt x="2715" y="20"/>
                  </a:lnTo>
                  <a:lnTo>
                    <a:pt x="2719" y="15"/>
                  </a:lnTo>
                  <a:lnTo>
                    <a:pt x="2721" y="8"/>
                  </a:lnTo>
                  <a:lnTo>
                    <a:pt x="2722" y="0"/>
                  </a:lnTo>
                  <a:close/>
                  <a:moveTo>
                    <a:pt x="3179" y="124"/>
                  </a:moveTo>
                  <a:lnTo>
                    <a:pt x="3176" y="183"/>
                  </a:lnTo>
                  <a:lnTo>
                    <a:pt x="3159" y="183"/>
                  </a:lnTo>
                  <a:lnTo>
                    <a:pt x="3158" y="129"/>
                  </a:lnTo>
                  <a:lnTo>
                    <a:pt x="3158" y="126"/>
                  </a:lnTo>
                  <a:lnTo>
                    <a:pt x="3156" y="124"/>
                  </a:lnTo>
                  <a:lnTo>
                    <a:pt x="3156" y="184"/>
                  </a:lnTo>
                  <a:lnTo>
                    <a:pt x="3163" y="185"/>
                  </a:lnTo>
                  <a:lnTo>
                    <a:pt x="3167" y="185"/>
                  </a:lnTo>
                  <a:lnTo>
                    <a:pt x="3172" y="185"/>
                  </a:lnTo>
                  <a:lnTo>
                    <a:pt x="3178" y="184"/>
                  </a:lnTo>
                  <a:lnTo>
                    <a:pt x="3179" y="124"/>
                  </a:lnTo>
                  <a:close/>
                </a:path>
              </a:pathLst>
            </a:custGeom>
            <a:solidFill>
              <a:srgbClr val="231F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" name="Freeform 189"/>
            <p:cNvSpPr>
              <a:spLocks/>
            </p:cNvSpPr>
            <p:nvPr userDrawn="1"/>
          </p:nvSpPr>
          <p:spPr bwMode="auto">
            <a:xfrm>
              <a:off x="-3556001" y="3689350"/>
              <a:ext cx="36513" cy="14288"/>
            </a:xfrm>
            <a:custGeom>
              <a:avLst/>
              <a:gdLst/>
              <a:ahLst/>
              <a:cxnLst>
                <a:cxn ang="0">
                  <a:pos x="3" y="72"/>
                </a:cxn>
                <a:cxn ang="0">
                  <a:pos x="188" y="33"/>
                </a:cxn>
                <a:cxn ang="0">
                  <a:pos x="187" y="27"/>
                </a:cxn>
                <a:cxn ang="0">
                  <a:pos x="186" y="22"/>
                </a:cxn>
                <a:cxn ang="0">
                  <a:pos x="184" y="19"/>
                </a:cxn>
                <a:cxn ang="0">
                  <a:pos x="182" y="14"/>
                </a:cxn>
                <a:cxn ang="0">
                  <a:pos x="178" y="12"/>
                </a:cxn>
                <a:cxn ang="0">
                  <a:pos x="175" y="9"/>
                </a:cxn>
                <a:cxn ang="0">
                  <a:pos x="171" y="6"/>
                </a:cxn>
                <a:cxn ang="0">
                  <a:pos x="167" y="4"/>
                </a:cxn>
                <a:cxn ang="0">
                  <a:pos x="158" y="1"/>
                </a:cxn>
                <a:cxn ang="0">
                  <a:pos x="146" y="0"/>
                </a:cxn>
                <a:cxn ang="0">
                  <a:pos x="135" y="0"/>
                </a:cxn>
                <a:cxn ang="0">
                  <a:pos x="121" y="1"/>
                </a:cxn>
                <a:cxn ang="0">
                  <a:pos x="108" y="3"/>
                </a:cxn>
                <a:cxn ang="0">
                  <a:pos x="94" y="6"/>
                </a:cxn>
                <a:cxn ang="0">
                  <a:pos x="81" y="12"/>
                </a:cxn>
                <a:cxn ang="0">
                  <a:pos x="66" y="18"/>
                </a:cxn>
                <a:cxn ang="0">
                  <a:pos x="52" y="26"/>
                </a:cxn>
                <a:cxn ang="0">
                  <a:pos x="39" y="34"/>
                </a:cxn>
                <a:cxn ang="0">
                  <a:pos x="26" y="44"/>
                </a:cxn>
                <a:cxn ang="0">
                  <a:pos x="14" y="54"/>
                </a:cxn>
                <a:cxn ang="0">
                  <a:pos x="9" y="59"/>
                </a:cxn>
                <a:cxn ang="0">
                  <a:pos x="6" y="63"/>
                </a:cxn>
                <a:cxn ang="0">
                  <a:pos x="1" y="68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3" y="72"/>
                </a:cxn>
              </a:cxnLst>
              <a:rect l="0" t="0" r="r" b="b"/>
              <a:pathLst>
                <a:path w="188" h="72">
                  <a:moveTo>
                    <a:pt x="3" y="72"/>
                  </a:moveTo>
                  <a:lnTo>
                    <a:pt x="188" y="33"/>
                  </a:lnTo>
                  <a:lnTo>
                    <a:pt x="187" y="27"/>
                  </a:lnTo>
                  <a:lnTo>
                    <a:pt x="186" y="22"/>
                  </a:lnTo>
                  <a:lnTo>
                    <a:pt x="184" y="19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5" y="9"/>
                  </a:lnTo>
                  <a:lnTo>
                    <a:pt x="171" y="6"/>
                  </a:lnTo>
                  <a:lnTo>
                    <a:pt x="167" y="4"/>
                  </a:lnTo>
                  <a:lnTo>
                    <a:pt x="158" y="1"/>
                  </a:lnTo>
                  <a:lnTo>
                    <a:pt x="146" y="0"/>
                  </a:lnTo>
                  <a:lnTo>
                    <a:pt x="135" y="0"/>
                  </a:lnTo>
                  <a:lnTo>
                    <a:pt x="121" y="1"/>
                  </a:lnTo>
                  <a:lnTo>
                    <a:pt x="108" y="3"/>
                  </a:lnTo>
                  <a:lnTo>
                    <a:pt x="94" y="6"/>
                  </a:lnTo>
                  <a:lnTo>
                    <a:pt x="81" y="12"/>
                  </a:lnTo>
                  <a:lnTo>
                    <a:pt x="66" y="18"/>
                  </a:lnTo>
                  <a:lnTo>
                    <a:pt x="52" y="26"/>
                  </a:lnTo>
                  <a:lnTo>
                    <a:pt x="39" y="34"/>
                  </a:lnTo>
                  <a:lnTo>
                    <a:pt x="26" y="44"/>
                  </a:lnTo>
                  <a:lnTo>
                    <a:pt x="14" y="54"/>
                  </a:lnTo>
                  <a:lnTo>
                    <a:pt x="9" y="59"/>
                  </a:lnTo>
                  <a:lnTo>
                    <a:pt x="6" y="63"/>
                  </a:lnTo>
                  <a:lnTo>
                    <a:pt x="1" y="68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3" y="72"/>
                  </a:lnTo>
                  <a:close/>
                </a:path>
              </a:pathLst>
            </a:custGeom>
            <a:solidFill>
              <a:srgbClr val="A386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" name="Freeform 190"/>
            <p:cNvSpPr>
              <a:spLocks/>
            </p:cNvSpPr>
            <p:nvPr userDrawn="1"/>
          </p:nvSpPr>
          <p:spPr bwMode="auto">
            <a:xfrm>
              <a:off x="-3744913" y="3670300"/>
              <a:ext cx="368300" cy="173038"/>
            </a:xfrm>
            <a:custGeom>
              <a:avLst/>
              <a:gdLst/>
              <a:ahLst/>
              <a:cxnLst>
                <a:cxn ang="0">
                  <a:pos x="0" y="373"/>
                </a:cxn>
                <a:cxn ang="0">
                  <a:pos x="107" y="873"/>
                </a:cxn>
                <a:cxn ang="0">
                  <a:pos x="1850" y="501"/>
                </a:cxn>
                <a:cxn ang="0">
                  <a:pos x="1745" y="0"/>
                </a:cxn>
                <a:cxn ang="0">
                  <a:pos x="0" y="373"/>
                </a:cxn>
              </a:cxnLst>
              <a:rect l="0" t="0" r="r" b="b"/>
              <a:pathLst>
                <a:path w="1850" h="873">
                  <a:moveTo>
                    <a:pt x="0" y="373"/>
                  </a:moveTo>
                  <a:lnTo>
                    <a:pt x="107" y="873"/>
                  </a:lnTo>
                  <a:lnTo>
                    <a:pt x="1850" y="501"/>
                  </a:lnTo>
                  <a:lnTo>
                    <a:pt x="1745" y="0"/>
                  </a:lnTo>
                  <a:lnTo>
                    <a:pt x="0" y="373"/>
                  </a:lnTo>
                  <a:close/>
                </a:path>
              </a:pathLst>
            </a:custGeom>
            <a:solidFill>
              <a:srgbClr val="231F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" name="Freeform 191"/>
            <p:cNvSpPr>
              <a:spLocks noEditPoints="1"/>
            </p:cNvSpPr>
            <p:nvPr userDrawn="1"/>
          </p:nvSpPr>
          <p:spPr bwMode="auto">
            <a:xfrm>
              <a:off x="-3716338" y="3695700"/>
              <a:ext cx="301625" cy="122238"/>
            </a:xfrm>
            <a:custGeom>
              <a:avLst/>
              <a:gdLst/>
              <a:ahLst/>
              <a:cxnLst>
                <a:cxn ang="0">
                  <a:pos x="1473" y="0"/>
                </a:cxn>
                <a:cxn ang="0">
                  <a:pos x="1501" y="130"/>
                </a:cxn>
                <a:cxn ang="0">
                  <a:pos x="1520" y="236"/>
                </a:cxn>
                <a:cxn ang="0">
                  <a:pos x="1505" y="297"/>
                </a:cxn>
                <a:cxn ang="0">
                  <a:pos x="1462" y="332"/>
                </a:cxn>
                <a:cxn ang="0">
                  <a:pos x="1364" y="353"/>
                </a:cxn>
                <a:cxn ang="0">
                  <a:pos x="1307" y="342"/>
                </a:cxn>
                <a:cxn ang="0">
                  <a:pos x="1268" y="301"/>
                </a:cxn>
                <a:cxn ang="0">
                  <a:pos x="1246" y="213"/>
                </a:cxn>
                <a:cxn ang="0">
                  <a:pos x="1216" y="80"/>
                </a:cxn>
                <a:cxn ang="0">
                  <a:pos x="1361" y="256"/>
                </a:cxn>
                <a:cxn ang="0">
                  <a:pos x="1394" y="273"/>
                </a:cxn>
                <a:cxn ang="0">
                  <a:pos x="1433" y="256"/>
                </a:cxn>
                <a:cxn ang="0">
                  <a:pos x="1438" y="214"/>
                </a:cxn>
                <a:cxn ang="0">
                  <a:pos x="1409" y="83"/>
                </a:cxn>
                <a:cxn ang="0">
                  <a:pos x="1193" y="317"/>
                </a:cxn>
                <a:cxn ang="0">
                  <a:pos x="1028" y="300"/>
                </a:cxn>
                <a:cxn ang="0">
                  <a:pos x="936" y="346"/>
                </a:cxn>
                <a:cxn ang="0">
                  <a:pos x="893" y="151"/>
                </a:cxn>
                <a:cxn ang="0">
                  <a:pos x="888" y="126"/>
                </a:cxn>
                <a:cxn ang="0">
                  <a:pos x="957" y="109"/>
                </a:cxn>
                <a:cxn ang="0">
                  <a:pos x="1070" y="87"/>
                </a:cxn>
                <a:cxn ang="0">
                  <a:pos x="1131" y="90"/>
                </a:cxn>
                <a:cxn ang="0">
                  <a:pos x="1175" y="125"/>
                </a:cxn>
                <a:cxn ang="0">
                  <a:pos x="1191" y="178"/>
                </a:cxn>
                <a:cxn ang="0">
                  <a:pos x="1176" y="231"/>
                </a:cxn>
                <a:cxn ang="0">
                  <a:pos x="1002" y="183"/>
                </a:cxn>
                <a:cxn ang="0">
                  <a:pos x="1037" y="227"/>
                </a:cxn>
                <a:cxn ang="0">
                  <a:pos x="1079" y="210"/>
                </a:cxn>
                <a:cxn ang="0">
                  <a:pos x="1088" y="184"/>
                </a:cxn>
                <a:cxn ang="0">
                  <a:pos x="1071" y="163"/>
                </a:cxn>
                <a:cxn ang="0">
                  <a:pos x="1002" y="171"/>
                </a:cxn>
                <a:cxn ang="0">
                  <a:pos x="902" y="424"/>
                </a:cxn>
                <a:cxn ang="0">
                  <a:pos x="815" y="461"/>
                </a:cxn>
                <a:cxn ang="0">
                  <a:pos x="803" y="405"/>
                </a:cxn>
                <a:cxn ang="0">
                  <a:pos x="464" y="215"/>
                </a:cxn>
                <a:cxn ang="0">
                  <a:pos x="544" y="197"/>
                </a:cxn>
                <a:cxn ang="0">
                  <a:pos x="659" y="181"/>
                </a:cxn>
                <a:cxn ang="0">
                  <a:pos x="709" y="209"/>
                </a:cxn>
                <a:cxn ang="0">
                  <a:pos x="728" y="260"/>
                </a:cxn>
                <a:cxn ang="0">
                  <a:pos x="710" y="310"/>
                </a:cxn>
                <a:cxn ang="0">
                  <a:pos x="692" y="326"/>
                </a:cxn>
                <a:cxn ang="0">
                  <a:pos x="722" y="333"/>
                </a:cxn>
                <a:cxn ang="0">
                  <a:pos x="753" y="358"/>
                </a:cxn>
                <a:cxn ang="0">
                  <a:pos x="768" y="419"/>
                </a:cxn>
                <a:cxn ang="0">
                  <a:pos x="742" y="474"/>
                </a:cxn>
                <a:cxn ang="0">
                  <a:pos x="684" y="500"/>
                </a:cxn>
                <a:cxn ang="0">
                  <a:pos x="540" y="531"/>
                </a:cxn>
                <a:cxn ang="0">
                  <a:pos x="242" y="415"/>
                </a:cxn>
                <a:cxn ang="0">
                  <a:pos x="105" y="324"/>
                </a:cxn>
                <a:cxn ang="0">
                  <a:pos x="255" y="259"/>
                </a:cxn>
                <a:cxn ang="0">
                  <a:pos x="334" y="418"/>
                </a:cxn>
                <a:cxn ang="0">
                  <a:pos x="583" y="387"/>
                </a:cxn>
                <a:cxn ang="0">
                  <a:pos x="641" y="435"/>
                </a:cxn>
                <a:cxn ang="0">
                  <a:pos x="666" y="420"/>
                </a:cxn>
                <a:cxn ang="0">
                  <a:pos x="666" y="388"/>
                </a:cxn>
                <a:cxn ang="0">
                  <a:pos x="641" y="377"/>
                </a:cxn>
                <a:cxn ang="0">
                  <a:pos x="567" y="319"/>
                </a:cxn>
                <a:cxn ang="0">
                  <a:pos x="621" y="307"/>
                </a:cxn>
                <a:cxn ang="0">
                  <a:pos x="636" y="290"/>
                </a:cxn>
                <a:cxn ang="0">
                  <a:pos x="631" y="264"/>
                </a:cxn>
                <a:cxn ang="0">
                  <a:pos x="606" y="257"/>
                </a:cxn>
              </a:cxnLst>
              <a:rect l="0" t="0" r="r" b="b"/>
              <a:pathLst>
                <a:path w="1520" h="614">
                  <a:moveTo>
                    <a:pt x="1395" y="14"/>
                  </a:moveTo>
                  <a:lnTo>
                    <a:pt x="1414" y="11"/>
                  </a:lnTo>
                  <a:lnTo>
                    <a:pt x="1436" y="6"/>
                  </a:lnTo>
                  <a:lnTo>
                    <a:pt x="1458" y="1"/>
                  </a:lnTo>
                  <a:lnTo>
                    <a:pt x="1473" y="0"/>
                  </a:lnTo>
                  <a:lnTo>
                    <a:pt x="1478" y="26"/>
                  </a:lnTo>
                  <a:lnTo>
                    <a:pt x="1484" y="53"/>
                  </a:lnTo>
                  <a:lnTo>
                    <a:pt x="1490" y="79"/>
                  </a:lnTo>
                  <a:lnTo>
                    <a:pt x="1495" y="104"/>
                  </a:lnTo>
                  <a:lnTo>
                    <a:pt x="1501" y="130"/>
                  </a:lnTo>
                  <a:lnTo>
                    <a:pt x="1507" y="156"/>
                  </a:lnTo>
                  <a:lnTo>
                    <a:pt x="1512" y="182"/>
                  </a:lnTo>
                  <a:lnTo>
                    <a:pt x="1518" y="208"/>
                  </a:lnTo>
                  <a:lnTo>
                    <a:pt x="1520" y="222"/>
                  </a:lnTo>
                  <a:lnTo>
                    <a:pt x="1520" y="236"/>
                  </a:lnTo>
                  <a:lnTo>
                    <a:pt x="1520" y="250"/>
                  </a:lnTo>
                  <a:lnTo>
                    <a:pt x="1519" y="262"/>
                  </a:lnTo>
                  <a:lnTo>
                    <a:pt x="1516" y="275"/>
                  </a:lnTo>
                  <a:lnTo>
                    <a:pt x="1511" y="286"/>
                  </a:lnTo>
                  <a:lnTo>
                    <a:pt x="1505" y="297"/>
                  </a:lnTo>
                  <a:lnTo>
                    <a:pt x="1498" y="306"/>
                  </a:lnTo>
                  <a:lnTo>
                    <a:pt x="1490" y="314"/>
                  </a:lnTo>
                  <a:lnTo>
                    <a:pt x="1482" y="319"/>
                  </a:lnTo>
                  <a:lnTo>
                    <a:pt x="1474" y="325"/>
                  </a:lnTo>
                  <a:lnTo>
                    <a:pt x="1462" y="332"/>
                  </a:lnTo>
                  <a:lnTo>
                    <a:pt x="1445" y="340"/>
                  </a:lnTo>
                  <a:lnTo>
                    <a:pt x="1426" y="345"/>
                  </a:lnTo>
                  <a:lnTo>
                    <a:pt x="1406" y="350"/>
                  </a:lnTo>
                  <a:lnTo>
                    <a:pt x="1385" y="352"/>
                  </a:lnTo>
                  <a:lnTo>
                    <a:pt x="1364" y="353"/>
                  </a:lnTo>
                  <a:lnTo>
                    <a:pt x="1343" y="352"/>
                  </a:lnTo>
                  <a:lnTo>
                    <a:pt x="1333" y="350"/>
                  </a:lnTo>
                  <a:lnTo>
                    <a:pt x="1324" y="348"/>
                  </a:lnTo>
                  <a:lnTo>
                    <a:pt x="1315" y="345"/>
                  </a:lnTo>
                  <a:lnTo>
                    <a:pt x="1307" y="342"/>
                  </a:lnTo>
                  <a:lnTo>
                    <a:pt x="1297" y="336"/>
                  </a:lnTo>
                  <a:lnTo>
                    <a:pt x="1288" y="329"/>
                  </a:lnTo>
                  <a:lnTo>
                    <a:pt x="1281" y="322"/>
                  </a:lnTo>
                  <a:lnTo>
                    <a:pt x="1274" y="312"/>
                  </a:lnTo>
                  <a:lnTo>
                    <a:pt x="1268" y="301"/>
                  </a:lnTo>
                  <a:lnTo>
                    <a:pt x="1264" y="290"/>
                  </a:lnTo>
                  <a:lnTo>
                    <a:pt x="1260" y="278"/>
                  </a:lnTo>
                  <a:lnTo>
                    <a:pt x="1257" y="265"/>
                  </a:lnTo>
                  <a:lnTo>
                    <a:pt x="1251" y="239"/>
                  </a:lnTo>
                  <a:lnTo>
                    <a:pt x="1246" y="213"/>
                  </a:lnTo>
                  <a:lnTo>
                    <a:pt x="1239" y="185"/>
                  </a:lnTo>
                  <a:lnTo>
                    <a:pt x="1233" y="159"/>
                  </a:lnTo>
                  <a:lnTo>
                    <a:pt x="1227" y="132"/>
                  </a:lnTo>
                  <a:lnTo>
                    <a:pt x="1222" y="106"/>
                  </a:lnTo>
                  <a:lnTo>
                    <a:pt x="1216" y="80"/>
                  </a:lnTo>
                  <a:lnTo>
                    <a:pt x="1212" y="54"/>
                  </a:lnTo>
                  <a:lnTo>
                    <a:pt x="1311" y="33"/>
                  </a:lnTo>
                  <a:lnTo>
                    <a:pt x="1356" y="240"/>
                  </a:lnTo>
                  <a:lnTo>
                    <a:pt x="1358" y="249"/>
                  </a:lnTo>
                  <a:lnTo>
                    <a:pt x="1361" y="256"/>
                  </a:lnTo>
                  <a:lnTo>
                    <a:pt x="1366" y="262"/>
                  </a:lnTo>
                  <a:lnTo>
                    <a:pt x="1372" y="267"/>
                  </a:lnTo>
                  <a:lnTo>
                    <a:pt x="1378" y="270"/>
                  </a:lnTo>
                  <a:lnTo>
                    <a:pt x="1385" y="273"/>
                  </a:lnTo>
                  <a:lnTo>
                    <a:pt x="1394" y="273"/>
                  </a:lnTo>
                  <a:lnTo>
                    <a:pt x="1404" y="272"/>
                  </a:lnTo>
                  <a:lnTo>
                    <a:pt x="1414" y="269"/>
                  </a:lnTo>
                  <a:lnTo>
                    <a:pt x="1421" y="265"/>
                  </a:lnTo>
                  <a:lnTo>
                    <a:pt x="1428" y="261"/>
                  </a:lnTo>
                  <a:lnTo>
                    <a:pt x="1433" y="256"/>
                  </a:lnTo>
                  <a:lnTo>
                    <a:pt x="1436" y="251"/>
                  </a:lnTo>
                  <a:lnTo>
                    <a:pt x="1438" y="244"/>
                  </a:lnTo>
                  <a:lnTo>
                    <a:pt x="1440" y="238"/>
                  </a:lnTo>
                  <a:lnTo>
                    <a:pt x="1440" y="231"/>
                  </a:lnTo>
                  <a:lnTo>
                    <a:pt x="1438" y="214"/>
                  </a:lnTo>
                  <a:lnTo>
                    <a:pt x="1435" y="196"/>
                  </a:lnTo>
                  <a:lnTo>
                    <a:pt x="1429" y="175"/>
                  </a:lnTo>
                  <a:lnTo>
                    <a:pt x="1425" y="154"/>
                  </a:lnTo>
                  <a:lnTo>
                    <a:pt x="1417" y="119"/>
                  </a:lnTo>
                  <a:lnTo>
                    <a:pt x="1409" y="83"/>
                  </a:lnTo>
                  <a:lnTo>
                    <a:pt x="1401" y="48"/>
                  </a:lnTo>
                  <a:lnTo>
                    <a:pt x="1395" y="14"/>
                  </a:lnTo>
                  <a:close/>
                  <a:moveTo>
                    <a:pt x="1151" y="253"/>
                  </a:moveTo>
                  <a:lnTo>
                    <a:pt x="1167" y="278"/>
                  </a:lnTo>
                  <a:lnTo>
                    <a:pt x="1193" y="317"/>
                  </a:lnTo>
                  <a:lnTo>
                    <a:pt x="1221" y="356"/>
                  </a:lnTo>
                  <a:lnTo>
                    <a:pt x="1238" y="382"/>
                  </a:lnTo>
                  <a:lnTo>
                    <a:pt x="1129" y="404"/>
                  </a:lnTo>
                  <a:lnTo>
                    <a:pt x="1057" y="294"/>
                  </a:lnTo>
                  <a:lnTo>
                    <a:pt x="1028" y="300"/>
                  </a:lnTo>
                  <a:lnTo>
                    <a:pt x="1053" y="421"/>
                  </a:lnTo>
                  <a:lnTo>
                    <a:pt x="955" y="442"/>
                  </a:lnTo>
                  <a:lnTo>
                    <a:pt x="951" y="419"/>
                  </a:lnTo>
                  <a:lnTo>
                    <a:pt x="945" y="386"/>
                  </a:lnTo>
                  <a:lnTo>
                    <a:pt x="936" y="346"/>
                  </a:lnTo>
                  <a:lnTo>
                    <a:pt x="927" y="302"/>
                  </a:lnTo>
                  <a:lnTo>
                    <a:pt x="916" y="258"/>
                  </a:lnTo>
                  <a:lnTo>
                    <a:pt x="907" y="215"/>
                  </a:lnTo>
                  <a:lnTo>
                    <a:pt x="898" y="178"/>
                  </a:lnTo>
                  <a:lnTo>
                    <a:pt x="893" y="151"/>
                  </a:lnTo>
                  <a:lnTo>
                    <a:pt x="890" y="140"/>
                  </a:lnTo>
                  <a:lnTo>
                    <a:pt x="888" y="133"/>
                  </a:lnTo>
                  <a:lnTo>
                    <a:pt x="887" y="130"/>
                  </a:lnTo>
                  <a:lnTo>
                    <a:pt x="887" y="127"/>
                  </a:lnTo>
                  <a:lnTo>
                    <a:pt x="888" y="126"/>
                  </a:lnTo>
                  <a:lnTo>
                    <a:pt x="890" y="124"/>
                  </a:lnTo>
                  <a:lnTo>
                    <a:pt x="897" y="122"/>
                  </a:lnTo>
                  <a:lnTo>
                    <a:pt x="910" y="118"/>
                  </a:lnTo>
                  <a:lnTo>
                    <a:pt x="929" y="115"/>
                  </a:lnTo>
                  <a:lnTo>
                    <a:pt x="957" y="109"/>
                  </a:lnTo>
                  <a:lnTo>
                    <a:pt x="979" y="104"/>
                  </a:lnTo>
                  <a:lnTo>
                    <a:pt x="1004" y="98"/>
                  </a:lnTo>
                  <a:lnTo>
                    <a:pt x="1030" y="92"/>
                  </a:lnTo>
                  <a:lnTo>
                    <a:pt x="1056" y="88"/>
                  </a:lnTo>
                  <a:lnTo>
                    <a:pt x="1070" y="87"/>
                  </a:lnTo>
                  <a:lnTo>
                    <a:pt x="1083" y="85"/>
                  </a:lnTo>
                  <a:lnTo>
                    <a:pt x="1096" y="85"/>
                  </a:lnTo>
                  <a:lnTo>
                    <a:pt x="1108" y="85"/>
                  </a:lnTo>
                  <a:lnTo>
                    <a:pt x="1120" y="88"/>
                  </a:lnTo>
                  <a:lnTo>
                    <a:pt x="1131" y="90"/>
                  </a:lnTo>
                  <a:lnTo>
                    <a:pt x="1141" y="95"/>
                  </a:lnTo>
                  <a:lnTo>
                    <a:pt x="1151" y="100"/>
                  </a:lnTo>
                  <a:lnTo>
                    <a:pt x="1160" y="107"/>
                  </a:lnTo>
                  <a:lnTo>
                    <a:pt x="1168" y="116"/>
                  </a:lnTo>
                  <a:lnTo>
                    <a:pt x="1175" y="125"/>
                  </a:lnTo>
                  <a:lnTo>
                    <a:pt x="1181" y="135"/>
                  </a:lnTo>
                  <a:lnTo>
                    <a:pt x="1185" y="146"/>
                  </a:lnTo>
                  <a:lnTo>
                    <a:pt x="1189" y="157"/>
                  </a:lnTo>
                  <a:lnTo>
                    <a:pt x="1191" y="167"/>
                  </a:lnTo>
                  <a:lnTo>
                    <a:pt x="1191" y="178"/>
                  </a:lnTo>
                  <a:lnTo>
                    <a:pt x="1191" y="190"/>
                  </a:lnTo>
                  <a:lnTo>
                    <a:pt x="1189" y="201"/>
                  </a:lnTo>
                  <a:lnTo>
                    <a:pt x="1187" y="211"/>
                  </a:lnTo>
                  <a:lnTo>
                    <a:pt x="1182" y="222"/>
                  </a:lnTo>
                  <a:lnTo>
                    <a:pt x="1176" y="231"/>
                  </a:lnTo>
                  <a:lnTo>
                    <a:pt x="1170" y="240"/>
                  </a:lnTo>
                  <a:lnTo>
                    <a:pt x="1162" y="247"/>
                  </a:lnTo>
                  <a:lnTo>
                    <a:pt x="1151" y="253"/>
                  </a:lnTo>
                  <a:close/>
                  <a:moveTo>
                    <a:pt x="1002" y="171"/>
                  </a:moveTo>
                  <a:lnTo>
                    <a:pt x="1002" y="183"/>
                  </a:lnTo>
                  <a:lnTo>
                    <a:pt x="1005" y="199"/>
                  </a:lnTo>
                  <a:lnTo>
                    <a:pt x="1010" y="216"/>
                  </a:lnTo>
                  <a:lnTo>
                    <a:pt x="1012" y="231"/>
                  </a:lnTo>
                  <a:lnTo>
                    <a:pt x="1024" y="228"/>
                  </a:lnTo>
                  <a:lnTo>
                    <a:pt x="1037" y="227"/>
                  </a:lnTo>
                  <a:lnTo>
                    <a:pt x="1050" y="224"/>
                  </a:lnTo>
                  <a:lnTo>
                    <a:pt x="1063" y="219"/>
                  </a:lnTo>
                  <a:lnTo>
                    <a:pt x="1069" y="217"/>
                  </a:lnTo>
                  <a:lnTo>
                    <a:pt x="1074" y="214"/>
                  </a:lnTo>
                  <a:lnTo>
                    <a:pt x="1079" y="210"/>
                  </a:lnTo>
                  <a:lnTo>
                    <a:pt x="1082" y="207"/>
                  </a:lnTo>
                  <a:lnTo>
                    <a:pt x="1086" y="202"/>
                  </a:lnTo>
                  <a:lnTo>
                    <a:pt x="1087" y="197"/>
                  </a:lnTo>
                  <a:lnTo>
                    <a:pt x="1088" y="191"/>
                  </a:lnTo>
                  <a:lnTo>
                    <a:pt x="1088" y="184"/>
                  </a:lnTo>
                  <a:lnTo>
                    <a:pt x="1086" y="177"/>
                  </a:lnTo>
                  <a:lnTo>
                    <a:pt x="1083" y="172"/>
                  </a:lnTo>
                  <a:lnTo>
                    <a:pt x="1080" y="168"/>
                  </a:lnTo>
                  <a:lnTo>
                    <a:pt x="1075" y="165"/>
                  </a:lnTo>
                  <a:lnTo>
                    <a:pt x="1071" y="163"/>
                  </a:lnTo>
                  <a:lnTo>
                    <a:pt x="1065" y="161"/>
                  </a:lnTo>
                  <a:lnTo>
                    <a:pt x="1059" y="160"/>
                  </a:lnTo>
                  <a:lnTo>
                    <a:pt x="1053" y="160"/>
                  </a:lnTo>
                  <a:lnTo>
                    <a:pt x="1027" y="165"/>
                  </a:lnTo>
                  <a:lnTo>
                    <a:pt x="1002" y="171"/>
                  </a:lnTo>
                  <a:close/>
                  <a:moveTo>
                    <a:pt x="801" y="385"/>
                  </a:moveTo>
                  <a:lnTo>
                    <a:pt x="888" y="367"/>
                  </a:lnTo>
                  <a:lnTo>
                    <a:pt x="893" y="382"/>
                  </a:lnTo>
                  <a:lnTo>
                    <a:pt x="898" y="409"/>
                  </a:lnTo>
                  <a:lnTo>
                    <a:pt x="902" y="424"/>
                  </a:lnTo>
                  <a:lnTo>
                    <a:pt x="904" y="436"/>
                  </a:lnTo>
                  <a:lnTo>
                    <a:pt x="905" y="446"/>
                  </a:lnTo>
                  <a:lnTo>
                    <a:pt x="904" y="451"/>
                  </a:lnTo>
                  <a:lnTo>
                    <a:pt x="820" y="470"/>
                  </a:lnTo>
                  <a:lnTo>
                    <a:pt x="815" y="461"/>
                  </a:lnTo>
                  <a:lnTo>
                    <a:pt x="813" y="451"/>
                  </a:lnTo>
                  <a:lnTo>
                    <a:pt x="811" y="440"/>
                  </a:lnTo>
                  <a:lnTo>
                    <a:pt x="809" y="428"/>
                  </a:lnTo>
                  <a:lnTo>
                    <a:pt x="806" y="418"/>
                  </a:lnTo>
                  <a:lnTo>
                    <a:pt x="803" y="405"/>
                  </a:lnTo>
                  <a:lnTo>
                    <a:pt x="802" y="394"/>
                  </a:lnTo>
                  <a:lnTo>
                    <a:pt x="801" y="385"/>
                  </a:lnTo>
                  <a:close/>
                  <a:moveTo>
                    <a:pt x="451" y="219"/>
                  </a:moveTo>
                  <a:lnTo>
                    <a:pt x="457" y="216"/>
                  </a:lnTo>
                  <a:lnTo>
                    <a:pt x="464" y="215"/>
                  </a:lnTo>
                  <a:lnTo>
                    <a:pt x="469" y="214"/>
                  </a:lnTo>
                  <a:lnTo>
                    <a:pt x="476" y="213"/>
                  </a:lnTo>
                  <a:lnTo>
                    <a:pt x="495" y="208"/>
                  </a:lnTo>
                  <a:lnTo>
                    <a:pt x="518" y="202"/>
                  </a:lnTo>
                  <a:lnTo>
                    <a:pt x="544" y="197"/>
                  </a:lnTo>
                  <a:lnTo>
                    <a:pt x="571" y="191"/>
                  </a:lnTo>
                  <a:lnTo>
                    <a:pt x="599" y="185"/>
                  </a:lnTo>
                  <a:lnTo>
                    <a:pt x="623" y="182"/>
                  </a:lnTo>
                  <a:lnTo>
                    <a:pt x="644" y="180"/>
                  </a:lnTo>
                  <a:lnTo>
                    <a:pt x="659" y="181"/>
                  </a:lnTo>
                  <a:lnTo>
                    <a:pt x="671" y="183"/>
                  </a:lnTo>
                  <a:lnTo>
                    <a:pt x="683" y="188"/>
                  </a:lnTo>
                  <a:lnTo>
                    <a:pt x="692" y="193"/>
                  </a:lnTo>
                  <a:lnTo>
                    <a:pt x="701" y="200"/>
                  </a:lnTo>
                  <a:lnTo>
                    <a:pt x="709" y="209"/>
                  </a:lnTo>
                  <a:lnTo>
                    <a:pt x="716" y="218"/>
                  </a:lnTo>
                  <a:lnTo>
                    <a:pt x="720" y="228"/>
                  </a:lnTo>
                  <a:lnTo>
                    <a:pt x="725" y="239"/>
                  </a:lnTo>
                  <a:lnTo>
                    <a:pt x="727" y="250"/>
                  </a:lnTo>
                  <a:lnTo>
                    <a:pt x="728" y="260"/>
                  </a:lnTo>
                  <a:lnTo>
                    <a:pt x="728" y="272"/>
                  </a:lnTo>
                  <a:lnTo>
                    <a:pt x="726" y="282"/>
                  </a:lnTo>
                  <a:lnTo>
                    <a:pt x="722" y="292"/>
                  </a:lnTo>
                  <a:lnTo>
                    <a:pt x="717" y="302"/>
                  </a:lnTo>
                  <a:lnTo>
                    <a:pt x="710" y="310"/>
                  </a:lnTo>
                  <a:lnTo>
                    <a:pt x="701" y="318"/>
                  </a:lnTo>
                  <a:lnTo>
                    <a:pt x="694" y="324"/>
                  </a:lnTo>
                  <a:lnTo>
                    <a:pt x="693" y="325"/>
                  </a:lnTo>
                  <a:lnTo>
                    <a:pt x="693" y="325"/>
                  </a:lnTo>
                  <a:lnTo>
                    <a:pt x="692" y="326"/>
                  </a:lnTo>
                  <a:lnTo>
                    <a:pt x="692" y="326"/>
                  </a:lnTo>
                  <a:lnTo>
                    <a:pt x="700" y="327"/>
                  </a:lnTo>
                  <a:lnTo>
                    <a:pt x="708" y="328"/>
                  </a:lnTo>
                  <a:lnTo>
                    <a:pt x="716" y="331"/>
                  </a:lnTo>
                  <a:lnTo>
                    <a:pt x="722" y="333"/>
                  </a:lnTo>
                  <a:lnTo>
                    <a:pt x="728" y="336"/>
                  </a:lnTo>
                  <a:lnTo>
                    <a:pt x="734" y="340"/>
                  </a:lnTo>
                  <a:lnTo>
                    <a:pt x="739" y="343"/>
                  </a:lnTo>
                  <a:lnTo>
                    <a:pt x="745" y="348"/>
                  </a:lnTo>
                  <a:lnTo>
                    <a:pt x="753" y="358"/>
                  </a:lnTo>
                  <a:lnTo>
                    <a:pt x="760" y="369"/>
                  </a:lnTo>
                  <a:lnTo>
                    <a:pt x="764" y="381"/>
                  </a:lnTo>
                  <a:lnTo>
                    <a:pt x="767" y="393"/>
                  </a:lnTo>
                  <a:lnTo>
                    <a:pt x="769" y="405"/>
                  </a:lnTo>
                  <a:lnTo>
                    <a:pt x="768" y="419"/>
                  </a:lnTo>
                  <a:lnTo>
                    <a:pt x="766" y="432"/>
                  </a:lnTo>
                  <a:lnTo>
                    <a:pt x="762" y="444"/>
                  </a:lnTo>
                  <a:lnTo>
                    <a:pt x="756" y="455"/>
                  </a:lnTo>
                  <a:lnTo>
                    <a:pt x="750" y="466"/>
                  </a:lnTo>
                  <a:lnTo>
                    <a:pt x="742" y="474"/>
                  </a:lnTo>
                  <a:lnTo>
                    <a:pt x="732" y="480"/>
                  </a:lnTo>
                  <a:lnTo>
                    <a:pt x="720" y="486"/>
                  </a:lnTo>
                  <a:lnTo>
                    <a:pt x="709" y="492"/>
                  </a:lnTo>
                  <a:lnTo>
                    <a:pt x="696" y="495"/>
                  </a:lnTo>
                  <a:lnTo>
                    <a:pt x="684" y="500"/>
                  </a:lnTo>
                  <a:lnTo>
                    <a:pt x="657" y="505"/>
                  </a:lnTo>
                  <a:lnTo>
                    <a:pt x="629" y="511"/>
                  </a:lnTo>
                  <a:lnTo>
                    <a:pt x="606" y="517"/>
                  </a:lnTo>
                  <a:lnTo>
                    <a:pt x="573" y="525"/>
                  </a:lnTo>
                  <a:lnTo>
                    <a:pt x="540" y="531"/>
                  </a:lnTo>
                  <a:lnTo>
                    <a:pt x="518" y="534"/>
                  </a:lnTo>
                  <a:lnTo>
                    <a:pt x="451" y="219"/>
                  </a:lnTo>
                  <a:close/>
                  <a:moveTo>
                    <a:pt x="405" y="560"/>
                  </a:moveTo>
                  <a:lnTo>
                    <a:pt x="323" y="577"/>
                  </a:lnTo>
                  <a:lnTo>
                    <a:pt x="242" y="415"/>
                  </a:lnTo>
                  <a:lnTo>
                    <a:pt x="237" y="595"/>
                  </a:lnTo>
                  <a:lnTo>
                    <a:pt x="150" y="614"/>
                  </a:lnTo>
                  <a:lnTo>
                    <a:pt x="0" y="315"/>
                  </a:lnTo>
                  <a:lnTo>
                    <a:pt x="90" y="295"/>
                  </a:lnTo>
                  <a:lnTo>
                    <a:pt x="105" y="324"/>
                  </a:lnTo>
                  <a:lnTo>
                    <a:pt x="133" y="382"/>
                  </a:lnTo>
                  <a:lnTo>
                    <a:pt x="161" y="438"/>
                  </a:lnTo>
                  <a:lnTo>
                    <a:pt x="174" y="465"/>
                  </a:lnTo>
                  <a:lnTo>
                    <a:pt x="178" y="276"/>
                  </a:lnTo>
                  <a:lnTo>
                    <a:pt x="255" y="259"/>
                  </a:lnTo>
                  <a:lnTo>
                    <a:pt x="268" y="287"/>
                  </a:lnTo>
                  <a:lnTo>
                    <a:pt x="296" y="343"/>
                  </a:lnTo>
                  <a:lnTo>
                    <a:pt x="310" y="373"/>
                  </a:lnTo>
                  <a:lnTo>
                    <a:pt x="324" y="399"/>
                  </a:lnTo>
                  <a:lnTo>
                    <a:pt x="334" y="418"/>
                  </a:lnTo>
                  <a:lnTo>
                    <a:pt x="341" y="427"/>
                  </a:lnTo>
                  <a:lnTo>
                    <a:pt x="346" y="240"/>
                  </a:lnTo>
                  <a:lnTo>
                    <a:pt x="421" y="224"/>
                  </a:lnTo>
                  <a:lnTo>
                    <a:pt x="405" y="560"/>
                  </a:lnTo>
                  <a:close/>
                  <a:moveTo>
                    <a:pt x="583" y="387"/>
                  </a:moveTo>
                  <a:lnTo>
                    <a:pt x="594" y="443"/>
                  </a:lnTo>
                  <a:lnTo>
                    <a:pt x="604" y="442"/>
                  </a:lnTo>
                  <a:lnTo>
                    <a:pt x="617" y="440"/>
                  </a:lnTo>
                  <a:lnTo>
                    <a:pt x="629" y="437"/>
                  </a:lnTo>
                  <a:lnTo>
                    <a:pt x="641" y="435"/>
                  </a:lnTo>
                  <a:lnTo>
                    <a:pt x="646" y="433"/>
                  </a:lnTo>
                  <a:lnTo>
                    <a:pt x="652" y="430"/>
                  </a:lnTo>
                  <a:lnTo>
                    <a:pt x="658" y="428"/>
                  </a:lnTo>
                  <a:lnTo>
                    <a:pt x="662" y="425"/>
                  </a:lnTo>
                  <a:lnTo>
                    <a:pt x="666" y="420"/>
                  </a:lnTo>
                  <a:lnTo>
                    <a:pt x="668" y="415"/>
                  </a:lnTo>
                  <a:lnTo>
                    <a:pt x="669" y="409"/>
                  </a:lnTo>
                  <a:lnTo>
                    <a:pt x="669" y="401"/>
                  </a:lnTo>
                  <a:lnTo>
                    <a:pt x="668" y="394"/>
                  </a:lnTo>
                  <a:lnTo>
                    <a:pt x="666" y="388"/>
                  </a:lnTo>
                  <a:lnTo>
                    <a:pt x="662" y="385"/>
                  </a:lnTo>
                  <a:lnTo>
                    <a:pt x="658" y="382"/>
                  </a:lnTo>
                  <a:lnTo>
                    <a:pt x="652" y="379"/>
                  </a:lnTo>
                  <a:lnTo>
                    <a:pt x="648" y="378"/>
                  </a:lnTo>
                  <a:lnTo>
                    <a:pt x="641" y="377"/>
                  </a:lnTo>
                  <a:lnTo>
                    <a:pt x="635" y="377"/>
                  </a:lnTo>
                  <a:lnTo>
                    <a:pt x="608" y="382"/>
                  </a:lnTo>
                  <a:lnTo>
                    <a:pt x="583" y="387"/>
                  </a:lnTo>
                  <a:close/>
                  <a:moveTo>
                    <a:pt x="557" y="266"/>
                  </a:moveTo>
                  <a:lnTo>
                    <a:pt x="567" y="319"/>
                  </a:lnTo>
                  <a:lnTo>
                    <a:pt x="581" y="317"/>
                  </a:lnTo>
                  <a:lnTo>
                    <a:pt x="593" y="315"/>
                  </a:lnTo>
                  <a:lnTo>
                    <a:pt x="606" y="312"/>
                  </a:lnTo>
                  <a:lnTo>
                    <a:pt x="617" y="309"/>
                  </a:lnTo>
                  <a:lnTo>
                    <a:pt x="621" y="307"/>
                  </a:lnTo>
                  <a:lnTo>
                    <a:pt x="626" y="304"/>
                  </a:lnTo>
                  <a:lnTo>
                    <a:pt x="629" y="301"/>
                  </a:lnTo>
                  <a:lnTo>
                    <a:pt x="633" y="298"/>
                  </a:lnTo>
                  <a:lnTo>
                    <a:pt x="635" y="294"/>
                  </a:lnTo>
                  <a:lnTo>
                    <a:pt x="636" y="290"/>
                  </a:lnTo>
                  <a:lnTo>
                    <a:pt x="637" y="285"/>
                  </a:lnTo>
                  <a:lnTo>
                    <a:pt x="637" y="280"/>
                  </a:lnTo>
                  <a:lnTo>
                    <a:pt x="636" y="273"/>
                  </a:lnTo>
                  <a:lnTo>
                    <a:pt x="634" y="268"/>
                  </a:lnTo>
                  <a:lnTo>
                    <a:pt x="631" y="264"/>
                  </a:lnTo>
                  <a:lnTo>
                    <a:pt x="627" y="260"/>
                  </a:lnTo>
                  <a:lnTo>
                    <a:pt x="623" y="259"/>
                  </a:lnTo>
                  <a:lnTo>
                    <a:pt x="617" y="258"/>
                  </a:lnTo>
                  <a:lnTo>
                    <a:pt x="611" y="257"/>
                  </a:lnTo>
                  <a:lnTo>
                    <a:pt x="606" y="257"/>
                  </a:lnTo>
                  <a:lnTo>
                    <a:pt x="579" y="261"/>
                  </a:lnTo>
                  <a:lnTo>
                    <a:pt x="557" y="266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25" name="Группа 224"/>
          <p:cNvGrpSpPr/>
          <p:nvPr userDrawn="1"/>
        </p:nvGrpSpPr>
        <p:grpSpPr>
          <a:xfrm>
            <a:off x="508282" y="6442280"/>
            <a:ext cx="1029234" cy="308772"/>
            <a:chOff x="-2160588" y="3648075"/>
            <a:chExt cx="1111250" cy="333376"/>
          </a:xfrm>
        </p:grpSpPr>
        <p:sp>
          <p:nvSpPr>
            <p:cNvPr id="226" name="Freeform 192"/>
            <p:cNvSpPr>
              <a:spLocks noEditPoints="1"/>
            </p:cNvSpPr>
            <p:nvPr userDrawn="1"/>
          </p:nvSpPr>
          <p:spPr bwMode="auto">
            <a:xfrm>
              <a:off x="-2160588" y="3648075"/>
              <a:ext cx="1111250" cy="196850"/>
            </a:xfrm>
            <a:custGeom>
              <a:avLst/>
              <a:gdLst/>
              <a:ahLst/>
              <a:cxnLst>
                <a:cxn ang="0">
                  <a:pos x="957" y="56"/>
                </a:cxn>
                <a:cxn ang="0">
                  <a:pos x="978" y="975"/>
                </a:cxn>
                <a:cxn ang="0">
                  <a:pos x="1193" y="428"/>
                </a:cxn>
                <a:cxn ang="0">
                  <a:pos x="1357" y="240"/>
                </a:cxn>
                <a:cxn ang="0">
                  <a:pos x="1416" y="877"/>
                </a:cxn>
                <a:cxn ang="0">
                  <a:pos x="1651" y="961"/>
                </a:cxn>
                <a:cxn ang="0">
                  <a:pos x="1693" y="272"/>
                </a:cxn>
                <a:cxn ang="0">
                  <a:pos x="1883" y="373"/>
                </a:cxn>
                <a:cxn ang="0">
                  <a:pos x="1982" y="978"/>
                </a:cxn>
                <a:cxn ang="0">
                  <a:pos x="2092" y="132"/>
                </a:cxn>
                <a:cxn ang="0">
                  <a:pos x="1751" y="41"/>
                </a:cxn>
                <a:cxn ang="0">
                  <a:pos x="1529" y="39"/>
                </a:cxn>
                <a:cxn ang="0">
                  <a:pos x="1253" y="68"/>
                </a:cxn>
                <a:cxn ang="0">
                  <a:pos x="484" y="728"/>
                </a:cxn>
                <a:cxn ang="0">
                  <a:pos x="274" y="768"/>
                </a:cxn>
                <a:cxn ang="0">
                  <a:pos x="335" y="550"/>
                </a:cxn>
                <a:cxn ang="0">
                  <a:pos x="341" y="191"/>
                </a:cxn>
                <a:cxn ang="0">
                  <a:pos x="462" y="381"/>
                </a:cxn>
                <a:cxn ang="0">
                  <a:pos x="15" y="630"/>
                </a:cxn>
                <a:cxn ang="0">
                  <a:pos x="198" y="985"/>
                </a:cxn>
                <a:cxn ang="0">
                  <a:pos x="549" y="867"/>
                </a:cxn>
                <a:cxn ang="0">
                  <a:pos x="827" y="829"/>
                </a:cxn>
                <a:cxn ang="0">
                  <a:pos x="753" y="263"/>
                </a:cxn>
                <a:cxn ang="0">
                  <a:pos x="443" y="1"/>
                </a:cxn>
                <a:cxn ang="0">
                  <a:pos x="32" y="246"/>
                </a:cxn>
                <a:cxn ang="0">
                  <a:pos x="2779" y="614"/>
                </a:cxn>
                <a:cxn ang="0">
                  <a:pos x="2606" y="815"/>
                </a:cxn>
                <a:cxn ang="0">
                  <a:pos x="2564" y="581"/>
                </a:cxn>
                <a:cxn ang="0">
                  <a:pos x="2580" y="206"/>
                </a:cxn>
                <a:cxn ang="0">
                  <a:pos x="2781" y="306"/>
                </a:cxn>
                <a:cxn ang="0">
                  <a:pos x="2310" y="569"/>
                </a:cxn>
                <a:cxn ang="0">
                  <a:pos x="2403" y="962"/>
                </a:cxn>
                <a:cxn ang="0">
                  <a:pos x="2770" y="908"/>
                </a:cxn>
                <a:cxn ang="0">
                  <a:pos x="2962" y="972"/>
                </a:cxn>
                <a:cxn ang="0">
                  <a:pos x="3020" y="566"/>
                </a:cxn>
                <a:cxn ang="0">
                  <a:pos x="2686" y="1"/>
                </a:cxn>
                <a:cxn ang="0">
                  <a:pos x="2335" y="169"/>
                </a:cxn>
                <a:cxn ang="0">
                  <a:pos x="2493" y="319"/>
                </a:cxn>
                <a:cxn ang="0">
                  <a:pos x="4889" y="61"/>
                </a:cxn>
                <a:cxn ang="0">
                  <a:pos x="4915" y="977"/>
                </a:cxn>
                <a:cxn ang="0">
                  <a:pos x="5123" y="769"/>
                </a:cxn>
                <a:cxn ang="0">
                  <a:pos x="5181" y="257"/>
                </a:cxn>
                <a:cxn ang="0">
                  <a:pos x="5347" y="305"/>
                </a:cxn>
                <a:cxn ang="0">
                  <a:pos x="5417" y="979"/>
                </a:cxn>
                <a:cxn ang="0">
                  <a:pos x="5568" y="146"/>
                </a:cxn>
                <a:cxn ang="0">
                  <a:pos x="5242" y="31"/>
                </a:cxn>
                <a:cxn ang="0">
                  <a:pos x="4410" y="197"/>
                </a:cxn>
                <a:cxn ang="0">
                  <a:pos x="4490" y="663"/>
                </a:cxn>
                <a:cxn ang="0">
                  <a:pos x="4323" y="809"/>
                </a:cxn>
                <a:cxn ang="0">
                  <a:pos x="4226" y="401"/>
                </a:cxn>
                <a:cxn ang="0">
                  <a:pos x="4208" y="42"/>
                </a:cxn>
                <a:cxn ang="0">
                  <a:pos x="3975" y="403"/>
                </a:cxn>
                <a:cxn ang="0">
                  <a:pos x="4086" y="870"/>
                </a:cxn>
                <a:cxn ang="0">
                  <a:pos x="4557" y="941"/>
                </a:cxn>
                <a:cxn ang="0">
                  <a:pos x="4617" y="111"/>
                </a:cxn>
                <a:cxn ang="0">
                  <a:pos x="3200" y="884"/>
                </a:cxn>
                <a:cxn ang="0">
                  <a:pos x="3528" y="878"/>
                </a:cxn>
                <a:cxn ang="0">
                  <a:pos x="3880" y="939"/>
                </a:cxn>
                <a:cxn ang="0">
                  <a:pos x="3776" y="701"/>
                </a:cxn>
                <a:cxn ang="0">
                  <a:pos x="3869" y="167"/>
                </a:cxn>
                <a:cxn ang="0">
                  <a:pos x="3307" y="22"/>
                </a:cxn>
                <a:cxn ang="0">
                  <a:pos x="3250" y="212"/>
                </a:cxn>
              </a:cxnLst>
              <a:rect l="0" t="0" r="r" b="b"/>
              <a:pathLst>
                <a:path w="5601" h="997">
                  <a:moveTo>
                    <a:pt x="1183" y="168"/>
                  </a:moveTo>
                  <a:lnTo>
                    <a:pt x="1183" y="129"/>
                  </a:lnTo>
                  <a:lnTo>
                    <a:pt x="1184" y="86"/>
                  </a:lnTo>
                  <a:lnTo>
                    <a:pt x="1183" y="76"/>
                  </a:lnTo>
                  <a:lnTo>
                    <a:pt x="1182" y="67"/>
                  </a:lnTo>
                  <a:lnTo>
                    <a:pt x="1179" y="58"/>
                  </a:lnTo>
                  <a:lnTo>
                    <a:pt x="1177" y="50"/>
                  </a:lnTo>
                  <a:lnTo>
                    <a:pt x="1172" y="43"/>
                  </a:lnTo>
                  <a:lnTo>
                    <a:pt x="1168" y="37"/>
                  </a:lnTo>
                  <a:lnTo>
                    <a:pt x="1162" y="33"/>
                  </a:lnTo>
                  <a:lnTo>
                    <a:pt x="1154" y="30"/>
                  </a:lnTo>
                  <a:lnTo>
                    <a:pt x="1126" y="28"/>
                  </a:lnTo>
                  <a:lnTo>
                    <a:pt x="1075" y="27"/>
                  </a:lnTo>
                  <a:lnTo>
                    <a:pt x="1023" y="27"/>
                  </a:lnTo>
                  <a:lnTo>
                    <a:pt x="992" y="28"/>
                  </a:lnTo>
                  <a:lnTo>
                    <a:pt x="983" y="30"/>
                  </a:lnTo>
                  <a:lnTo>
                    <a:pt x="975" y="33"/>
                  </a:lnTo>
                  <a:lnTo>
                    <a:pt x="968" y="37"/>
                  </a:lnTo>
                  <a:lnTo>
                    <a:pt x="964" y="43"/>
                  </a:lnTo>
                  <a:lnTo>
                    <a:pt x="959" y="48"/>
                  </a:lnTo>
                  <a:lnTo>
                    <a:pt x="957" y="56"/>
                  </a:lnTo>
                  <a:lnTo>
                    <a:pt x="955" y="64"/>
                  </a:lnTo>
                  <a:lnTo>
                    <a:pt x="953" y="72"/>
                  </a:lnTo>
                  <a:lnTo>
                    <a:pt x="953" y="111"/>
                  </a:lnTo>
                  <a:lnTo>
                    <a:pt x="955" y="154"/>
                  </a:lnTo>
                  <a:lnTo>
                    <a:pt x="955" y="187"/>
                  </a:lnTo>
                  <a:lnTo>
                    <a:pt x="955" y="230"/>
                  </a:lnTo>
                  <a:lnTo>
                    <a:pt x="953" y="281"/>
                  </a:lnTo>
                  <a:lnTo>
                    <a:pt x="953" y="338"/>
                  </a:lnTo>
                  <a:lnTo>
                    <a:pt x="953" y="400"/>
                  </a:lnTo>
                  <a:lnTo>
                    <a:pt x="952" y="465"/>
                  </a:lnTo>
                  <a:lnTo>
                    <a:pt x="952" y="532"/>
                  </a:lnTo>
                  <a:lnTo>
                    <a:pt x="952" y="600"/>
                  </a:lnTo>
                  <a:lnTo>
                    <a:pt x="952" y="666"/>
                  </a:lnTo>
                  <a:lnTo>
                    <a:pt x="952" y="729"/>
                  </a:lnTo>
                  <a:lnTo>
                    <a:pt x="952" y="789"/>
                  </a:lnTo>
                  <a:lnTo>
                    <a:pt x="953" y="843"/>
                  </a:lnTo>
                  <a:lnTo>
                    <a:pt x="955" y="890"/>
                  </a:lnTo>
                  <a:lnTo>
                    <a:pt x="957" y="927"/>
                  </a:lnTo>
                  <a:lnTo>
                    <a:pt x="959" y="955"/>
                  </a:lnTo>
                  <a:lnTo>
                    <a:pt x="961" y="971"/>
                  </a:lnTo>
                  <a:lnTo>
                    <a:pt x="978" y="975"/>
                  </a:lnTo>
                  <a:lnTo>
                    <a:pt x="1006" y="977"/>
                  </a:lnTo>
                  <a:lnTo>
                    <a:pt x="1040" y="979"/>
                  </a:lnTo>
                  <a:lnTo>
                    <a:pt x="1076" y="980"/>
                  </a:lnTo>
                  <a:lnTo>
                    <a:pt x="1111" y="980"/>
                  </a:lnTo>
                  <a:lnTo>
                    <a:pt x="1144" y="979"/>
                  </a:lnTo>
                  <a:lnTo>
                    <a:pt x="1158" y="977"/>
                  </a:lnTo>
                  <a:lnTo>
                    <a:pt x="1169" y="975"/>
                  </a:lnTo>
                  <a:lnTo>
                    <a:pt x="1177" y="971"/>
                  </a:lnTo>
                  <a:lnTo>
                    <a:pt x="1183" y="968"/>
                  </a:lnTo>
                  <a:lnTo>
                    <a:pt x="1186" y="963"/>
                  </a:lnTo>
                  <a:lnTo>
                    <a:pt x="1188" y="955"/>
                  </a:lnTo>
                  <a:lnTo>
                    <a:pt x="1191" y="946"/>
                  </a:lnTo>
                  <a:lnTo>
                    <a:pt x="1192" y="933"/>
                  </a:lnTo>
                  <a:lnTo>
                    <a:pt x="1194" y="901"/>
                  </a:lnTo>
                  <a:lnTo>
                    <a:pt x="1194" y="861"/>
                  </a:lnTo>
                  <a:lnTo>
                    <a:pt x="1193" y="764"/>
                  </a:lnTo>
                  <a:lnTo>
                    <a:pt x="1191" y="651"/>
                  </a:lnTo>
                  <a:lnTo>
                    <a:pt x="1189" y="593"/>
                  </a:lnTo>
                  <a:lnTo>
                    <a:pt x="1189" y="535"/>
                  </a:lnTo>
                  <a:lnTo>
                    <a:pt x="1191" y="480"/>
                  </a:lnTo>
                  <a:lnTo>
                    <a:pt x="1193" y="428"/>
                  </a:lnTo>
                  <a:lnTo>
                    <a:pt x="1194" y="403"/>
                  </a:lnTo>
                  <a:lnTo>
                    <a:pt x="1196" y="380"/>
                  </a:lnTo>
                  <a:lnTo>
                    <a:pt x="1200" y="357"/>
                  </a:lnTo>
                  <a:lnTo>
                    <a:pt x="1202" y="337"/>
                  </a:lnTo>
                  <a:lnTo>
                    <a:pt x="1207" y="319"/>
                  </a:lnTo>
                  <a:lnTo>
                    <a:pt x="1211" y="303"/>
                  </a:lnTo>
                  <a:lnTo>
                    <a:pt x="1216" y="288"/>
                  </a:lnTo>
                  <a:lnTo>
                    <a:pt x="1222" y="277"/>
                  </a:lnTo>
                  <a:lnTo>
                    <a:pt x="1228" y="268"/>
                  </a:lnTo>
                  <a:lnTo>
                    <a:pt x="1235" y="260"/>
                  </a:lnTo>
                  <a:lnTo>
                    <a:pt x="1244" y="253"/>
                  </a:lnTo>
                  <a:lnTo>
                    <a:pt x="1253" y="247"/>
                  </a:lnTo>
                  <a:lnTo>
                    <a:pt x="1263" y="241"/>
                  </a:lnTo>
                  <a:lnTo>
                    <a:pt x="1275" y="237"/>
                  </a:lnTo>
                  <a:lnTo>
                    <a:pt x="1286" y="233"/>
                  </a:lnTo>
                  <a:lnTo>
                    <a:pt x="1297" y="231"/>
                  </a:lnTo>
                  <a:lnTo>
                    <a:pt x="1310" y="230"/>
                  </a:lnTo>
                  <a:lnTo>
                    <a:pt x="1322" y="230"/>
                  </a:lnTo>
                  <a:lnTo>
                    <a:pt x="1335" y="232"/>
                  </a:lnTo>
                  <a:lnTo>
                    <a:pt x="1346" y="236"/>
                  </a:lnTo>
                  <a:lnTo>
                    <a:pt x="1357" y="240"/>
                  </a:lnTo>
                  <a:lnTo>
                    <a:pt x="1369" y="246"/>
                  </a:lnTo>
                  <a:lnTo>
                    <a:pt x="1379" y="254"/>
                  </a:lnTo>
                  <a:lnTo>
                    <a:pt x="1388" y="263"/>
                  </a:lnTo>
                  <a:lnTo>
                    <a:pt x="1395" y="273"/>
                  </a:lnTo>
                  <a:lnTo>
                    <a:pt x="1401" y="283"/>
                  </a:lnTo>
                  <a:lnTo>
                    <a:pt x="1405" y="294"/>
                  </a:lnTo>
                  <a:lnTo>
                    <a:pt x="1410" y="306"/>
                  </a:lnTo>
                  <a:lnTo>
                    <a:pt x="1413" y="319"/>
                  </a:lnTo>
                  <a:lnTo>
                    <a:pt x="1415" y="332"/>
                  </a:lnTo>
                  <a:lnTo>
                    <a:pt x="1416" y="346"/>
                  </a:lnTo>
                  <a:lnTo>
                    <a:pt x="1418" y="361"/>
                  </a:lnTo>
                  <a:lnTo>
                    <a:pt x="1420" y="389"/>
                  </a:lnTo>
                  <a:lnTo>
                    <a:pt x="1420" y="418"/>
                  </a:lnTo>
                  <a:lnTo>
                    <a:pt x="1419" y="447"/>
                  </a:lnTo>
                  <a:lnTo>
                    <a:pt x="1419" y="474"/>
                  </a:lnTo>
                  <a:lnTo>
                    <a:pt x="1418" y="514"/>
                  </a:lnTo>
                  <a:lnTo>
                    <a:pt x="1418" y="575"/>
                  </a:lnTo>
                  <a:lnTo>
                    <a:pt x="1416" y="649"/>
                  </a:lnTo>
                  <a:lnTo>
                    <a:pt x="1416" y="729"/>
                  </a:lnTo>
                  <a:lnTo>
                    <a:pt x="1416" y="808"/>
                  </a:lnTo>
                  <a:lnTo>
                    <a:pt x="1416" y="877"/>
                  </a:lnTo>
                  <a:lnTo>
                    <a:pt x="1418" y="907"/>
                  </a:lnTo>
                  <a:lnTo>
                    <a:pt x="1419" y="930"/>
                  </a:lnTo>
                  <a:lnTo>
                    <a:pt x="1420" y="947"/>
                  </a:lnTo>
                  <a:lnTo>
                    <a:pt x="1422" y="959"/>
                  </a:lnTo>
                  <a:lnTo>
                    <a:pt x="1427" y="963"/>
                  </a:lnTo>
                  <a:lnTo>
                    <a:pt x="1431" y="968"/>
                  </a:lnTo>
                  <a:lnTo>
                    <a:pt x="1437" y="971"/>
                  </a:lnTo>
                  <a:lnTo>
                    <a:pt x="1443" y="975"/>
                  </a:lnTo>
                  <a:lnTo>
                    <a:pt x="1456" y="978"/>
                  </a:lnTo>
                  <a:lnTo>
                    <a:pt x="1472" y="979"/>
                  </a:lnTo>
                  <a:lnTo>
                    <a:pt x="1505" y="979"/>
                  </a:lnTo>
                  <a:lnTo>
                    <a:pt x="1537" y="978"/>
                  </a:lnTo>
                  <a:lnTo>
                    <a:pt x="1570" y="979"/>
                  </a:lnTo>
                  <a:lnTo>
                    <a:pt x="1606" y="979"/>
                  </a:lnTo>
                  <a:lnTo>
                    <a:pt x="1614" y="979"/>
                  </a:lnTo>
                  <a:lnTo>
                    <a:pt x="1622" y="978"/>
                  </a:lnTo>
                  <a:lnTo>
                    <a:pt x="1630" y="976"/>
                  </a:lnTo>
                  <a:lnTo>
                    <a:pt x="1637" y="974"/>
                  </a:lnTo>
                  <a:lnTo>
                    <a:pt x="1642" y="970"/>
                  </a:lnTo>
                  <a:lnTo>
                    <a:pt x="1647" y="967"/>
                  </a:lnTo>
                  <a:lnTo>
                    <a:pt x="1651" y="961"/>
                  </a:lnTo>
                  <a:lnTo>
                    <a:pt x="1654" y="955"/>
                  </a:lnTo>
                  <a:lnTo>
                    <a:pt x="1656" y="949"/>
                  </a:lnTo>
                  <a:lnTo>
                    <a:pt x="1657" y="939"/>
                  </a:lnTo>
                  <a:lnTo>
                    <a:pt x="1658" y="927"/>
                  </a:lnTo>
                  <a:lnTo>
                    <a:pt x="1659" y="913"/>
                  </a:lnTo>
                  <a:lnTo>
                    <a:pt x="1659" y="879"/>
                  </a:lnTo>
                  <a:lnTo>
                    <a:pt x="1659" y="838"/>
                  </a:lnTo>
                  <a:lnTo>
                    <a:pt x="1658" y="742"/>
                  </a:lnTo>
                  <a:lnTo>
                    <a:pt x="1656" y="633"/>
                  </a:lnTo>
                  <a:lnTo>
                    <a:pt x="1655" y="579"/>
                  </a:lnTo>
                  <a:lnTo>
                    <a:pt x="1655" y="524"/>
                  </a:lnTo>
                  <a:lnTo>
                    <a:pt x="1655" y="472"/>
                  </a:lnTo>
                  <a:lnTo>
                    <a:pt x="1657" y="423"/>
                  </a:lnTo>
                  <a:lnTo>
                    <a:pt x="1660" y="380"/>
                  </a:lnTo>
                  <a:lnTo>
                    <a:pt x="1665" y="342"/>
                  </a:lnTo>
                  <a:lnTo>
                    <a:pt x="1667" y="325"/>
                  </a:lnTo>
                  <a:lnTo>
                    <a:pt x="1671" y="312"/>
                  </a:lnTo>
                  <a:lnTo>
                    <a:pt x="1675" y="299"/>
                  </a:lnTo>
                  <a:lnTo>
                    <a:pt x="1680" y="290"/>
                  </a:lnTo>
                  <a:lnTo>
                    <a:pt x="1685" y="281"/>
                  </a:lnTo>
                  <a:lnTo>
                    <a:pt x="1693" y="272"/>
                  </a:lnTo>
                  <a:lnTo>
                    <a:pt x="1702" y="263"/>
                  </a:lnTo>
                  <a:lnTo>
                    <a:pt x="1713" y="255"/>
                  </a:lnTo>
                  <a:lnTo>
                    <a:pt x="1724" y="247"/>
                  </a:lnTo>
                  <a:lnTo>
                    <a:pt x="1736" y="241"/>
                  </a:lnTo>
                  <a:lnTo>
                    <a:pt x="1749" y="237"/>
                  </a:lnTo>
                  <a:lnTo>
                    <a:pt x="1763" y="233"/>
                  </a:lnTo>
                  <a:lnTo>
                    <a:pt x="1782" y="232"/>
                  </a:lnTo>
                  <a:lnTo>
                    <a:pt x="1799" y="232"/>
                  </a:lnTo>
                  <a:lnTo>
                    <a:pt x="1814" y="235"/>
                  </a:lnTo>
                  <a:lnTo>
                    <a:pt x="1826" y="239"/>
                  </a:lnTo>
                  <a:lnTo>
                    <a:pt x="1837" y="246"/>
                  </a:lnTo>
                  <a:lnTo>
                    <a:pt x="1848" y="253"/>
                  </a:lnTo>
                  <a:lnTo>
                    <a:pt x="1856" y="262"/>
                  </a:lnTo>
                  <a:lnTo>
                    <a:pt x="1862" y="272"/>
                  </a:lnTo>
                  <a:lnTo>
                    <a:pt x="1868" y="283"/>
                  </a:lnTo>
                  <a:lnTo>
                    <a:pt x="1873" y="297"/>
                  </a:lnTo>
                  <a:lnTo>
                    <a:pt x="1876" y="311"/>
                  </a:lnTo>
                  <a:lnTo>
                    <a:pt x="1879" y="324"/>
                  </a:lnTo>
                  <a:lnTo>
                    <a:pt x="1881" y="340"/>
                  </a:lnTo>
                  <a:lnTo>
                    <a:pt x="1882" y="356"/>
                  </a:lnTo>
                  <a:lnTo>
                    <a:pt x="1883" y="373"/>
                  </a:lnTo>
                  <a:lnTo>
                    <a:pt x="1883" y="390"/>
                  </a:lnTo>
                  <a:lnTo>
                    <a:pt x="1883" y="446"/>
                  </a:lnTo>
                  <a:lnTo>
                    <a:pt x="1882" y="515"/>
                  </a:lnTo>
                  <a:lnTo>
                    <a:pt x="1882" y="593"/>
                  </a:lnTo>
                  <a:lnTo>
                    <a:pt x="1881" y="676"/>
                  </a:lnTo>
                  <a:lnTo>
                    <a:pt x="1879" y="757"/>
                  </a:lnTo>
                  <a:lnTo>
                    <a:pt x="1879" y="832"/>
                  </a:lnTo>
                  <a:lnTo>
                    <a:pt x="1881" y="894"/>
                  </a:lnTo>
                  <a:lnTo>
                    <a:pt x="1883" y="941"/>
                  </a:lnTo>
                  <a:lnTo>
                    <a:pt x="1884" y="949"/>
                  </a:lnTo>
                  <a:lnTo>
                    <a:pt x="1885" y="956"/>
                  </a:lnTo>
                  <a:lnTo>
                    <a:pt x="1889" y="962"/>
                  </a:lnTo>
                  <a:lnTo>
                    <a:pt x="1892" y="968"/>
                  </a:lnTo>
                  <a:lnTo>
                    <a:pt x="1896" y="971"/>
                  </a:lnTo>
                  <a:lnTo>
                    <a:pt x="1902" y="975"/>
                  </a:lnTo>
                  <a:lnTo>
                    <a:pt x="1908" y="977"/>
                  </a:lnTo>
                  <a:lnTo>
                    <a:pt x="1914" y="978"/>
                  </a:lnTo>
                  <a:lnTo>
                    <a:pt x="1928" y="979"/>
                  </a:lnTo>
                  <a:lnTo>
                    <a:pt x="1944" y="979"/>
                  </a:lnTo>
                  <a:lnTo>
                    <a:pt x="1962" y="979"/>
                  </a:lnTo>
                  <a:lnTo>
                    <a:pt x="1982" y="978"/>
                  </a:lnTo>
                  <a:lnTo>
                    <a:pt x="2016" y="978"/>
                  </a:lnTo>
                  <a:lnTo>
                    <a:pt x="2050" y="979"/>
                  </a:lnTo>
                  <a:lnTo>
                    <a:pt x="2067" y="978"/>
                  </a:lnTo>
                  <a:lnTo>
                    <a:pt x="2083" y="977"/>
                  </a:lnTo>
                  <a:lnTo>
                    <a:pt x="2098" y="975"/>
                  </a:lnTo>
                  <a:lnTo>
                    <a:pt x="2113" y="971"/>
                  </a:lnTo>
                  <a:lnTo>
                    <a:pt x="2116" y="955"/>
                  </a:lnTo>
                  <a:lnTo>
                    <a:pt x="2118" y="927"/>
                  </a:lnTo>
                  <a:lnTo>
                    <a:pt x="2120" y="887"/>
                  </a:lnTo>
                  <a:lnTo>
                    <a:pt x="2122" y="838"/>
                  </a:lnTo>
                  <a:lnTo>
                    <a:pt x="2123" y="720"/>
                  </a:lnTo>
                  <a:lnTo>
                    <a:pt x="2125" y="588"/>
                  </a:lnTo>
                  <a:lnTo>
                    <a:pt x="2123" y="453"/>
                  </a:lnTo>
                  <a:lnTo>
                    <a:pt x="2120" y="331"/>
                  </a:lnTo>
                  <a:lnTo>
                    <a:pt x="2119" y="280"/>
                  </a:lnTo>
                  <a:lnTo>
                    <a:pt x="2117" y="238"/>
                  </a:lnTo>
                  <a:lnTo>
                    <a:pt x="2114" y="206"/>
                  </a:lnTo>
                  <a:lnTo>
                    <a:pt x="2111" y="186"/>
                  </a:lnTo>
                  <a:lnTo>
                    <a:pt x="2106" y="168"/>
                  </a:lnTo>
                  <a:lnTo>
                    <a:pt x="2100" y="149"/>
                  </a:lnTo>
                  <a:lnTo>
                    <a:pt x="2092" y="132"/>
                  </a:lnTo>
                  <a:lnTo>
                    <a:pt x="2083" y="117"/>
                  </a:lnTo>
                  <a:lnTo>
                    <a:pt x="2071" y="101"/>
                  </a:lnTo>
                  <a:lnTo>
                    <a:pt x="2060" y="87"/>
                  </a:lnTo>
                  <a:lnTo>
                    <a:pt x="2047" y="75"/>
                  </a:lnTo>
                  <a:lnTo>
                    <a:pt x="2033" y="62"/>
                  </a:lnTo>
                  <a:lnTo>
                    <a:pt x="2018" y="52"/>
                  </a:lnTo>
                  <a:lnTo>
                    <a:pt x="2003" y="42"/>
                  </a:lnTo>
                  <a:lnTo>
                    <a:pt x="1987" y="34"/>
                  </a:lnTo>
                  <a:lnTo>
                    <a:pt x="1970" y="26"/>
                  </a:lnTo>
                  <a:lnTo>
                    <a:pt x="1952" y="20"/>
                  </a:lnTo>
                  <a:lnTo>
                    <a:pt x="1935" y="14"/>
                  </a:lnTo>
                  <a:lnTo>
                    <a:pt x="1917" y="11"/>
                  </a:lnTo>
                  <a:lnTo>
                    <a:pt x="1898" y="9"/>
                  </a:lnTo>
                  <a:lnTo>
                    <a:pt x="1879" y="8"/>
                  </a:lnTo>
                  <a:lnTo>
                    <a:pt x="1860" y="9"/>
                  </a:lnTo>
                  <a:lnTo>
                    <a:pt x="1842" y="10"/>
                  </a:lnTo>
                  <a:lnTo>
                    <a:pt x="1824" y="13"/>
                  </a:lnTo>
                  <a:lnTo>
                    <a:pt x="1805" y="18"/>
                  </a:lnTo>
                  <a:lnTo>
                    <a:pt x="1786" y="24"/>
                  </a:lnTo>
                  <a:lnTo>
                    <a:pt x="1769" y="31"/>
                  </a:lnTo>
                  <a:lnTo>
                    <a:pt x="1751" y="41"/>
                  </a:lnTo>
                  <a:lnTo>
                    <a:pt x="1734" y="51"/>
                  </a:lnTo>
                  <a:lnTo>
                    <a:pt x="1718" y="63"/>
                  </a:lnTo>
                  <a:lnTo>
                    <a:pt x="1702" y="77"/>
                  </a:lnTo>
                  <a:lnTo>
                    <a:pt x="1688" y="92"/>
                  </a:lnTo>
                  <a:lnTo>
                    <a:pt x="1674" y="109"/>
                  </a:lnTo>
                  <a:lnTo>
                    <a:pt x="1662" y="127"/>
                  </a:lnTo>
                  <a:lnTo>
                    <a:pt x="1649" y="147"/>
                  </a:lnTo>
                  <a:lnTo>
                    <a:pt x="1639" y="170"/>
                  </a:lnTo>
                  <a:lnTo>
                    <a:pt x="1631" y="160"/>
                  </a:lnTo>
                  <a:lnTo>
                    <a:pt x="1624" y="148"/>
                  </a:lnTo>
                  <a:lnTo>
                    <a:pt x="1617" y="135"/>
                  </a:lnTo>
                  <a:lnTo>
                    <a:pt x="1609" y="120"/>
                  </a:lnTo>
                  <a:lnTo>
                    <a:pt x="1600" y="105"/>
                  </a:lnTo>
                  <a:lnTo>
                    <a:pt x="1589" y="89"/>
                  </a:lnTo>
                  <a:lnTo>
                    <a:pt x="1582" y="81"/>
                  </a:lnTo>
                  <a:lnTo>
                    <a:pt x="1575" y="73"/>
                  </a:lnTo>
                  <a:lnTo>
                    <a:pt x="1567" y="67"/>
                  </a:lnTo>
                  <a:lnTo>
                    <a:pt x="1558" y="59"/>
                  </a:lnTo>
                  <a:lnTo>
                    <a:pt x="1549" y="52"/>
                  </a:lnTo>
                  <a:lnTo>
                    <a:pt x="1539" y="45"/>
                  </a:lnTo>
                  <a:lnTo>
                    <a:pt x="1529" y="39"/>
                  </a:lnTo>
                  <a:lnTo>
                    <a:pt x="1519" y="34"/>
                  </a:lnTo>
                  <a:lnTo>
                    <a:pt x="1508" y="29"/>
                  </a:lnTo>
                  <a:lnTo>
                    <a:pt x="1497" y="25"/>
                  </a:lnTo>
                  <a:lnTo>
                    <a:pt x="1486" y="20"/>
                  </a:lnTo>
                  <a:lnTo>
                    <a:pt x="1474" y="17"/>
                  </a:lnTo>
                  <a:lnTo>
                    <a:pt x="1452" y="12"/>
                  </a:lnTo>
                  <a:lnTo>
                    <a:pt x="1428" y="9"/>
                  </a:lnTo>
                  <a:lnTo>
                    <a:pt x="1404" y="9"/>
                  </a:lnTo>
                  <a:lnTo>
                    <a:pt x="1381" y="11"/>
                  </a:lnTo>
                  <a:lnTo>
                    <a:pt x="1369" y="12"/>
                  </a:lnTo>
                  <a:lnTo>
                    <a:pt x="1357" y="14"/>
                  </a:lnTo>
                  <a:lnTo>
                    <a:pt x="1346" y="18"/>
                  </a:lnTo>
                  <a:lnTo>
                    <a:pt x="1335" y="21"/>
                  </a:lnTo>
                  <a:lnTo>
                    <a:pt x="1323" y="25"/>
                  </a:lnTo>
                  <a:lnTo>
                    <a:pt x="1313" y="29"/>
                  </a:lnTo>
                  <a:lnTo>
                    <a:pt x="1302" y="35"/>
                  </a:lnTo>
                  <a:lnTo>
                    <a:pt x="1292" y="41"/>
                  </a:lnTo>
                  <a:lnTo>
                    <a:pt x="1281" y="46"/>
                  </a:lnTo>
                  <a:lnTo>
                    <a:pt x="1271" y="53"/>
                  </a:lnTo>
                  <a:lnTo>
                    <a:pt x="1262" y="60"/>
                  </a:lnTo>
                  <a:lnTo>
                    <a:pt x="1253" y="68"/>
                  </a:lnTo>
                  <a:lnTo>
                    <a:pt x="1244" y="77"/>
                  </a:lnTo>
                  <a:lnTo>
                    <a:pt x="1235" y="86"/>
                  </a:lnTo>
                  <a:lnTo>
                    <a:pt x="1227" y="95"/>
                  </a:lnTo>
                  <a:lnTo>
                    <a:pt x="1220" y="105"/>
                  </a:lnTo>
                  <a:lnTo>
                    <a:pt x="1208" y="126"/>
                  </a:lnTo>
                  <a:lnTo>
                    <a:pt x="1200" y="142"/>
                  </a:lnTo>
                  <a:lnTo>
                    <a:pt x="1195" y="148"/>
                  </a:lnTo>
                  <a:lnTo>
                    <a:pt x="1192" y="155"/>
                  </a:lnTo>
                  <a:lnTo>
                    <a:pt x="1187" y="161"/>
                  </a:lnTo>
                  <a:lnTo>
                    <a:pt x="1183" y="168"/>
                  </a:lnTo>
                  <a:close/>
                  <a:moveTo>
                    <a:pt x="511" y="517"/>
                  </a:moveTo>
                  <a:lnTo>
                    <a:pt x="511" y="550"/>
                  </a:lnTo>
                  <a:lnTo>
                    <a:pt x="511" y="582"/>
                  </a:lnTo>
                  <a:lnTo>
                    <a:pt x="510" y="614"/>
                  </a:lnTo>
                  <a:lnTo>
                    <a:pt x="506" y="644"/>
                  </a:lnTo>
                  <a:lnTo>
                    <a:pt x="505" y="659"/>
                  </a:lnTo>
                  <a:lnTo>
                    <a:pt x="502" y="674"/>
                  </a:lnTo>
                  <a:lnTo>
                    <a:pt x="498" y="687"/>
                  </a:lnTo>
                  <a:lnTo>
                    <a:pt x="494" y="702"/>
                  </a:lnTo>
                  <a:lnTo>
                    <a:pt x="489" y="715"/>
                  </a:lnTo>
                  <a:lnTo>
                    <a:pt x="484" y="728"/>
                  </a:lnTo>
                  <a:lnTo>
                    <a:pt x="477" y="741"/>
                  </a:lnTo>
                  <a:lnTo>
                    <a:pt x="468" y="753"/>
                  </a:lnTo>
                  <a:lnTo>
                    <a:pt x="461" y="762"/>
                  </a:lnTo>
                  <a:lnTo>
                    <a:pt x="453" y="773"/>
                  </a:lnTo>
                  <a:lnTo>
                    <a:pt x="443" y="781"/>
                  </a:lnTo>
                  <a:lnTo>
                    <a:pt x="433" y="789"/>
                  </a:lnTo>
                  <a:lnTo>
                    <a:pt x="422" y="796"/>
                  </a:lnTo>
                  <a:lnTo>
                    <a:pt x="411" y="802"/>
                  </a:lnTo>
                  <a:lnTo>
                    <a:pt x="399" y="808"/>
                  </a:lnTo>
                  <a:lnTo>
                    <a:pt x="387" y="812"/>
                  </a:lnTo>
                  <a:lnTo>
                    <a:pt x="375" y="815"/>
                  </a:lnTo>
                  <a:lnTo>
                    <a:pt x="361" y="816"/>
                  </a:lnTo>
                  <a:lnTo>
                    <a:pt x="349" y="816"/>
                  </a:lnTo>
                  <a:lnTo>
                    <a:pt x="336" y="813"/>
                  </a:lnTo>
                  <a:lnTo>
                    <a:pt x="324" y="810"/>
                  </a:lnTo>
                  <a:lnTo>
                    <a:pt x="311" y="804"/>
                  </a:lnTo>
                  <a:lnTo>
                    <a:pt x="299" y="796"/>
                  </a:lnTo>
                  <a:lnTo>
                    <a:pt x="287" y="786"/>
                  </a:lnTo>
                  <a:lnTo>
                    <a:pt x="283" y="781"/>
                  </a:lnTo>
                  <a:lnTo>
                    <a:pt x="278" y="775"/>
                  </a:lnTo>
                  <a:lnTo>
                    <a:pt x="274" y="768"/>
                  </a:lnTo>
                  <a:lnTo>
                    <a:pt x="270" y="760"/>
                  </a:lnTo>
                  <a:lnTo>
                    <a:pt x="267" y="752"/>
                  </a:lnTo>
                  <a:lnTo>
                    <a:pt x="263" y="743"/>
                  </a:lnTo>
                  <a:lnTo>
                    <a:pt x="260" y="734"/>
                  </a:lnTo>
                  <a:lnTo>
                    <a:pt x="258" y="724"/>
                  </a:lnTo>
                  <a:lnTo>
                    <a:pt x="256" y="712"/>
                  </a:lnTo>
                  <a:lnTo>
                    <a:pt x="254" y="701"/>
                  </a:lnTo>
                  <a:lnTo>
                    <a:pt x="253" y="691"/>
                  </a:lnTo>
                  <a:lnTo>
                    <a:pt x="253" y="678"/>
                  </a:lnTo>
                  <a:lnTo>
                    <a:pt x="254" y="667"/>
                  </a:lnTo>
                  <a:lnTo>
                    <a:pt x="256" y="656"/>
                  </a:lnTo>
                  <a:lnTo>
                    <a:pt x="258" y="643"/>
                  </a:lnTo>
                  <a:lnTo>
                    <a:pt x="261" y="632"/>
                  </a:lnTo>
                  <a:lnTo>
                    <a:pt x="267" y="621"/>
                  </a:lnTo>
                  <a:lnTo>
                    <a:pt x="273" y="609"/>
                  </a:lnTo>
                  <a:lnTo>
                    <a:pt x="279" y="598"/>
                  </a:lnTo>
                  <a:lnTo>
                    <a:pt x="287" y="588"/>
                  </a:lnTo>
                  <a:lnTo>
                    <a:pt x="298" y="577"/>
                  </a:lnTo>
                  <a:lnTo>
                    <a:pt x="308" y="568"/>
                  </a:lnTo>
                  <a:lnTo>
                    <a:pt x="320" y="559"/>
                  </a:lnTo>
                  <a:lnTo>
                    <a:pt x="335" y="550"/>
                  </a:lnTo>
                  <a:lnTo>
                    <a:pt x="351" y="543"/>
                  </a:lnTo>
                  <a:lnTo>
                    <a:pt x="368" y="537"/>
                  </a:lnTo>
                  <a:lnTo>
                    <a:pt x="387" y="530"/>
                  </a:lnTo>
                  <a:lnTo>
                    <a:pt x="408" y="525"/>
                  </a:lnTo>
                  <a:lnTo>
                    <a:pt x="430" y="522"/>
                  </a:lnTo>
                  <a:lnTo>
                    <a:pt x="455" y="518"/>
                  </a:lnTo>
                  <a:lnTo>
                    <a:pt x="483" y="517"/>
                  </a:lnTo>
                  <a:lnTo>
                    <a:pt x="511" y="517"/>
                  </a:lnTo>
                  <a:close/>
                  <a:moveTo>
                    <a:pt x="240" y="316"/>
                  </a:moveTo>
                  <a:lnTo>
                    <a:pt x="248" y="300"/>
                  </a:lnTo>
                  <a:lnTo>
                    <a:pt x="256" y="280"/>
                  </a:lnTo>
                  <a:lnTo>
                    <a:pt x="261" y="269"/>
                  </a:lnTo>
                  <a:lnTo>
                    <a:pt x="267" y="257"/>
                  </a:lnTo>
                  <a:lnTo>
                    <a:pt x="273" y="246"/>
                  </a:lnTo>
                  <a:lnTo>
                    <a:pt x="281" y="235"/>
                  </a:lnTo>
                  <a:lnTo>
                    <a:pt x="288" y="224"/>
                  </a:lnTo>
                  <a:lnTo>
                    <a:pt x="299" y="214"/>
                  </a:lnTo>
                  <a:lnTo>
                    <a:pt x="311" y="205"/>
                  </a:lnTo>
                  <a:lnTo>
                    <a:pt x="325" y="197"/>
                  </a:lnTo>
                  <a:lnTo>
                    <a:pt x="333" y="194"/>
                  </a:lnTo>
                  <a:lnTo>
                    <a:pt x="341" y="191"/>
                  </a:lnTo>
                  <a:lnTo>
                    <a:pt x="350" y="189"/>
                  </a:lnTo>
                  <a:lnTo>
                    <a:pt x="359" y="187"/>
                  </a:lnTo>
                  <a:lnTo>
                    <a:pt x="369" y="186"/>
                  </a:lnTo>
                  <a:lnTo>
                    <a:pt x="379" y="185"/>
                  </a:lnTo>
                  <a:lnTo>
                    <a:pt x="391" y="185"/>
                  </a:lnTo>
                  <a:lnTo>
                    <a:pt x="403" y="186"/>
                  </a:lnTo>
                  <a:lnTo>
                    <a:pt x="421" y="188"/>
                  </a:lnTo>
                  <a:lnTo>
                    <a:pt x="437" y="191"/>
                  </a:lnTo>
                  <a:lnTo>
                    <a:pt x="452" y="197"/>
                  </a:lnTo>
                  <a:lnTo>
                    <a:pt x="464" y="204"/>
                  </a:lnTo>
                  <a:lnTo>
                    <a:pt x="476" y="213"/>
                  </a:lnTo>
                  <a:lnTo>
                    <a:pt x="484" y="223"/>
                  </a:lnTo>
                  <a:lnTo>
                    <a:pt x="492" y="233"/>
                  </a:lnTo>
                  <a:lnTo>
                    <a:pt x="497" y="246"/>
                  </a:lnTo>
                  <a:lnTo>
                    <a:pt x="503" y="260"/>
                  </a:lnTo>
                  <a:lnTo>
                    <a:pt x="506" y="274"/>
                  </a:lnTo>
                  <a:lnTo>
                    <a:pt x="509" y="290"/>
                  </a:lnTo>
                  <a:lnTo>
                    <a:pt x="511" y="306"/>
                  </a:lnTo>
                  <a:lnTo>
                    <a:pt x="512" y="340"/>
                  </a:lnTo>
                  <a:lnTo>
                    <a:pt x="511" y="378"/>
                  </a:lnTo>
                  <a:lnTo>
                    <a:pt x="462" y="381"/>
                  </a:lnTo>
                  <a:lnTo>
                    <a:pt x="413" y="387"/>
                  </a:lnTo>
                  <a:lnTo>
                    <a:pt x="364" y="392"/>
                  </a:lnTo>
                  <a:lnTo>
                    <a:pt x="317" y="400"/>
                  </a:lnTo>
                  <a:lnTo>
                    <a:pt x="293" y="405"/>
                  </a:lnTo>
                  <a:lnTo>
                    <a:pt x="269" y="411"/>
                  </a:lnTo>
                  <a:lnTo>
                    <a:pt x="246" y="416"/>
                  </a:lnTo>
                  <a:lnTo>
                    <a:pt x="225" y="423"/>
                  </a:lnTo>
                  <a:lnTo>
                    <a:pt x="203" y="430"/>
                  </a:lnTo>
                  <a:lnTo>
                    <a:pt x="183" y="439"/>
                  </a:lnTo>
                  <a:lnTo>
                    <a:pt x="164" y="448"/>
                  </a:lnTo>
                  <a:lnTo>
                    <a:pt x="145" y="458"/>
                  </a:lnTo>
                  <a:lnTo>
                    <a:pt x="126" y="470"/>
                  </a:lnTo>
                  <a:lnTo>
                    <a:pt x="108" y="483"/>
                  </a:lnTo>
                  <a:lnTo>
                    <a:pt x="92" y="499"/>
                  </a:lnTo>
                  <a:lnTo>
                    <a:pt x="77" y="515"/>
                  </a:lnTo>
                  <a:lnTo>
                    <a:pt x="64" y="532"/>
                  </a:lnTo>
                  <a:lnTo>
                    <a:pt x="51" y="550"/>
                  </a:lnTo>
                  <a:lnTo>
                    <a:pt x="40" y="568"/>
                  </a:lnTo>
                  <a:lnTo>
                    <a:pt x="30" y="589"/>
                  </a:lnTo>
                  <a:lnTo>
                    <a:pt x="22" y="609"/>
                  </a:lnTo>
                  <a:lnTo>
                    <a:pt x="15" y="630"/>
                  </a:lnTo>
                  <a:lnTo>
                    <a:pt x="9" y="651"/>
                  </a:lnTo>
                  <a:lnTo>
                    <a:pt x="5" y="672"/>
                  </a:lnTo>
                  <a:lnTo>
                    <a:pt x="1" y="693"/>
                  </a:lnTo>
                  <a:lnTo>
                    <a:pt x="0" y="715"/>
                  </a:lnTo>
                  <a:lnTo>
                    <a:pt x="0" y="737"/>
                  </a:lnTo>
                  <a:lnTo>
                    <a:pt x="1" y="758"/>
                  </a:lnTo>
                  <a:lnTo>
                    <a:pt x="4" y="779"/>
                  </a:lnTo>
                  <a:lnTo>
                    <a:pt x="8" y="800"/>
                  </a:lnTo>
                  <a:lnTo>
                    <a:pt x="14" y="820"/>
                  </a:lnTo>
                  <a:lnTo>
                    <a:pt x="21" y="841"/>
                  </a:lnTo>
                  <a:lnTo>
                    <a:pt x="30" y="859"/>
                  </a:lnTo>
                  <a:lnTo>
                    <a:pt x="40" y="877"/>
                  </a:lnTo>
                  <a:lnTo>
                    <a:pt x="51" y="894"/>
                  </a:lnTo>
                  <a:lnTo>
                    <a:pt x="64" y="911"/>
                  </a:lnTo>
                  <a:lnTo>
                    <a:pt x="79" y="926"/>
                  </a:lnTo>
                  <a:lnTo>
                    <a:pt x="94" y="939"/>
                  </a:lnTo>
                  <a:lnTo>
                    <a:pt x="113" y="952"/>
                  </a:lnTo>
                  <a:lnTo>
                    <a:pt x="131" y="962"/>
                  </a:lnTo>
                  <a:lnTo>
                    <a:pt x="151" y="971"/>
                  </a:lnTo>
                  <a:lnTo>
                    <a:pt x="174" y="979"/>
                  </a:lnTo>
                  <a:lnTo>
                    <a:pt x="198" y="985"/>
                  </a:lnTo>
                  <a:lnTo>
                    <a:pt x="223" y="988"/>
                  </a:lnTo>
                  <a:lnTo>
                    <a:pt x="242" y="989"/>
                  </a:lnTo>
                  <a:lnTo>
                    <a:pt x="260" y="991"/>
                  </a:lnTo>
                  <a:lnTo>
                    <a:pt x="278" y="991"/>
                  </a:lnTo>
                  <a:lnTo>
                    <a:pt x="296" y="991"/>
                  </a:lnTo>
                  <a:lnTo>
                    <a:pt x="315" y="989"/>
                  </a:lnTo>
                  <a:lnTo>
                    <a:pt x="332" y="987"/>
                  </a:lnTo>
                  <a:lnTo>
                    <a:pt x="349" y="984"/>
                  </a:lnTo>
                  <a:lnTo>
                    <a:pt x="366" y="980"/>
                  </a:lnTo>
                  <a:lnTo>
                    <a:pt x="382" y="976"/>
                  </a:lnTo>
                  <a:lnTo>
                    <a:pt x="397" y="970"/>
                  </a:lnTo>
                  <a:lnTo>
                    <a:pt x="413" y="963"/>
                  </a:lnTo>
                  <a:lnTo>
                    <a:pt x="429" y="956"/>
                  </a:lnTo>
                  <a:lnTo>
                    <a:pt x="444" y="949"/>
                  </a:lnTo>
                  <a:lnTo>
                    <a:pt x="459" y="939"/>
                  </a:lnTo>
                  <a:lnTo>
                    <a:pt x="473" y="929"/>
                  </a:lnTo>
                  <a:lnTo>
                    <a:pt x="487" y="918"/>
                  </a:lnTo>
                  <a:lnTo>
                    <a:pt x="502" y="905"/>
                  </a:lnTo>
                  <a:lnTo>
                    <a:pt x="519" y="891"/>
                  </a:lnTo>
                  <a:lnTo>
                    <a:pt x="535" y="877"/>
                  </a:lnTo>
                  <a:lnTo>
                    <a:pt x="549" y="867"/>
                  </a:lnTo>
                  <a:lnTo>
                    <a:pt x="557" y="883"/>
                  </a:lnTo>
                  <a:lnTo>
                    <a:pt x="570" y="902"/>
                  </a:lnTo>
                  <a:lnTo>
                    <a:pt x="585" y="922"/>
                  </a:lnTo>
                  <a:lnTo>
                    <a:pt x="603" y="943"/>
                  </a:lnTo>
                  <a:lnTo>
                    <a:pt x="613" y="953"/>
                  </a:lnTo>
                  <a:lnTo>
                    <a:pt x="622" y="961"/>
                  </a:lnTo>
                  <a:lnTo>
                    <a:pt x="632" y="969"/>
                  </a:lnTo>
                  <a:lnTo>
                    <a:pt x="641" y="975"/>
                  </a:lnTo>
                  <a:lnTo>
                    <a:pt x="652" y="979"/>
                  </a:lnTo>
                  <a:lnTo>
                    <a:pt x="661" y="983"/>
                  </a:lnTo>
                  <a:lnTo>
                    <a:pt x="665" y="983"/>
                  </a:lnTo>
                  <a:lnTo>
                    <a:pt x="670" y="983"/>
                  </a:lnTo>
                  <a:lnTo>
                    <a:pt x="674" y="981"/>
                  </a:lnTo>
                  <a:lnTo>
                    <a:pt x="678" y="980"/>
                  </a:lnTo>
                  <a:lnTo>
                    <a:pt x="816" y="866"/>
                  </a:lnTo>
                  <a:lnTo>
                    <a:pt x="822" y="859"/>
                  </a:lnTo>
                  <a:lnTo>
                    <a:pt x="825" y="853"/>
                  </a:lnTo>
                  <a:lnTo>
                    <a:pt x="827" y="846"/>
                  </a:lnTo>
                  <a:lnTo>
                    <a:pt x="829" y="841"/>
                  </a:lnTo>
                  <a:lnTo>
                    <a:pt x="829" y="835"/>
                  </a:lnTo>
                  <a:lnTo>
                    <a:pt x="827" y="829"/>
                  </a:lnTo>
                  <a:lnTo>
                    <a:pt x="825" y="824"/>
                  </a:lnTo>
                  <a:lnTo>
                    <a:pt x="822" y="818"/>
                  </a:lnTo>
                  <a:lnTo>
                    <a:pt x="804" y="792"/>
                  </a:lnTo>
                  <a:lnTo>
                    <a:pt x="781" y="759"/>
                  </a:lnTo>
                  <a:lnTo>
                    <a:pt x="775" y="747"/>
                  </a:lnTo>
                  <a:lnTo>
                    <a:pt x="770" y="733"/>
                  </a:lnTo>
                  <a:lnTo>
                    <a:pt x="765" y="718"/>
                  </a:lnTo>
                  <a:lnTo>
                    <a:pt x="762" y="702"/>
                  </a:lnTo>
                  <a:lnTo>
                    <a:pt x="758" y="685"/>
                  </a:lnTo>
                  <a:lnTo>
                    <a:pt x="756" y="668"/>
                  </a:lnTo>
                  <a:lnTo>
                    <a:pt x="754" y="650"/>
                  </a:lnTo>
                  <a:lnTo>
                    <a:pt x="753" y="631"/>
                  </a:lnTo>
                  <a:lnTo>
                    <a:pt x="751" y="590"/>
                  </a:lnTo>
                  <a:lnTo>
                    <a:pt x="751" y="548"/>
                  </a:lnTo>
                  <a:lnTo>
                    <a:pt x="753" y="504"/>
                  </a:lnTo>
                  <a:lnTo>
                    <a:pt x="755" y="459"/>
                  </a:lnTo>
                  <a:lnTo>
                    <a:pt x="756" y="414"/>
                  </a:lnTo>
                  <a:lnTo>
                    <a:pt x="756" y="370"/>
                  </a:lnTo>
                  <a:lnTo>
                    <a:pt x="756" y="325"/>
                  </a:lnTo>
                  <a:lnTo>
                    <a:pt x="755" y="283"/>
                  </a:lnTo>
                  <a:lnTo>
                    <a:pt x="753" y="263"/>
                  </a:lnTo>
                  <a:lnTo>
                    <a:pt x="750" y="244"/>
                  </a:lnTo>
                  <a:lnTo>
                    <a:pt x="748" y="224"/>
                  </a:lnTo>
                  <a:lnTo>
                    <a:pt x="744" y="206"/>
                  </a:lnTo>
                  <a:lnTo>
                    <a:pt x="740" y="189"/>
                  </a:lnTo>
                  <a:lnTo>
                    <a:pt x="734" y="173"/>
                  </a:lnTo>
                  <a:lnTo>
                    <a:pt x="729" y="157"/>
                  </a:lnTo>
                  <a:lnTo>
                    <a:pt x="722" y="144"/>
                  </a:lnTo>
                  <a:lnTo>
                    <a:pt x="711" y="126"/>
                  </a:lnTo>
                  <a:lnTo>
                    <a:pt x="698" y="110"/>
                  </a:lnTo>
                  <a:lnTo>
                    <a:pt x="685" y="95"/>
                  </a:lnTo>
                  <a:lnTo>
                    <a:pt x="667" y="80"/>
                  </a:lnTo>
                  <a:lnTo>
                    <a:pt x="650" y="67"/>
                  </a:lnTo>
                  <a:lnTo>
                    <a:pt x="631" y="55"/>
                  </a:lnTo>
                  <a:lnTo>
                    <a:pt x="611" y="44"/>
                  </a:lnTo>
                  <a:lnTo>
                    <a:pt x="589" y="35"/>
                  </a:lnTo>
                  <a:lnTo>
                    <a:pt x="566" y="26"/>
                  </a:lnTo>
                  <a:lnTo>
                    <a:pt x="544" y="18"/>
                  </a:lnTo>
                  <a:lnTo>
                    <a:pt x="519" y="12"/>
                  </a:lnTo>
                  <a:lnTo>
                    <a:pt x="494" y="6"/>
                  </a:lnTo>
                  <a:lnTo>
                    <a:pt x="469" y="3"/>
                  </a:lnTo>
                  <a:lnTo>
                    <a:pt x="443" y="1"/>
                  </a:lnTo>
                  <a:lnTo>
                    <a:pt x="417" y="0"/>
                  </a:lnTo>
                  <a:lnTo>
                    <a:pt x="391" y="0"/>
                  </a:lnTo>
                  <a:lnTo>
                    <a:pt x="364" y="1"/>
                  </a:lnTo>
                  <a:lnTo>
                    <a:pt x="337" y="4"/>
                  </a:lnTo>
                  <a:lnTo>
                    <a:pt x="311" y="8"/>
                  </a:lnTo>
                  <a:lnTo>
                    <a:pt x="286" y="13"/>
                  </a:lnTo>
                  <a:lnTo>
                    <a:pt x="260" y="21"/>
                  </a:lnTo>
                  <a:lnTo>
                    <a:pt x="236" y="29"/>
                  </a:lnTo>
                  <a:lnTo>
                    <a:pt x="212" y="39"/>
                  </a:lnTo>
                  <a:lnTo>
                    <a:pt x="189" y="51"/>
                  </a:lnTo>
                  <a:lnTo>
                    <a:pt x="167" y="63"/>
                  </a:lnTo>
                  <a:lnTo>
                    <a:pt x="145" y="78"/>
                  </a:lnTo>
                  <a:lnTo>
                    <a:pt x="126" y="95"/>
                  </a:lnTo>
                  <a:lnTo>
                    <a:pt x="108" y="112"/>
                  </a:lnTo>
                  <a:lnTo>
                    <a:pt x="91" y="131"/>
                  </a:lnTo>
                  <a:lnTo>
                    <a:pt x="75" y="153"/>
                  </a:lnTo>
                  <a:lnTo>
                    <a:pt x="61" y="176"/>
                  </a:lnTo>
                  <a:lnTo>
                    <a:pt x="50" y="199"/>
                  </a:lnTo>
                  <a:lnTo>
                    <a:pt x="42" y="219"/>
                  </a:lnTo>
                  <a:lnTo>
                    <a:pt x="35" y="237"/>
                  </a:lnTo>
                  <a:lnTo>
                    <a:pt x="32" y="246"/>
                  </a:lnTo>
                  <a:lnTo>
                    <a:pt x="31" y="254"/>
                  </a:lnTo>
                  <a:lnTo>
                    <a:pt x="30" y="262"/>
                  </a:lnTo>
                  <a:lnTo>
                    <a:pt x="29" y="269"/>
                  </a:lnTo>
                  <a:lnTo>
                    <a:pt x="30" y="275"/>
                  </a:lnTo>
                  <a:lnTo>
                    <a:pt x="32" y="282"/>
                  </a:lnTo>
                  <a:lnTo>
                    <a:pt x="35" y="288"/>
                  </a:lnTo>
                  <a:lnTo>
                    <a:pt x="40" y="293"/>
                  </a:lnTo>
                  <a:lnTo>
                    <a:pt x="47" y="297"/>
                  </a:lnTo>
                  <a:lnTo>
                    <a:pt x="55" y="300"/>
                  </a:lnTo>
                  <a:lnTo>
                    <a:pt x="65" y="303"/>
                  </a:lnTo>
                  <a:lnTo>
                    <a:pt x="76" y="305"/>
                  </a:lnTo>
                  <a:lnTo>
                    <a:pt x="114" y="310"/>
                  </a:lnTo>
                  <a:lnTo>
                    <a:pt x="160" y="315"/>
                  </a:lnTo>
                  <a:lnTo>
                    <a:pt x="183" y="317"/>
                  </a:lnTo>
                  <a:lnTo>
                    <a:pt x="206" y="319"/>
                  </a:lnTo>
                  <a:lnTo>
                    <a:pt x="224" y="317"/>
                  </a:lnTo>
                  <a:lnTo>
                    <a:pt x="240" y="316"/>
                  </a:lnTo>
                  <a:close/>
                  <a:moveTo>
                    <a:pt x="2782" y="516"/>
                  </a:moveTo>
                  <a:lnTo>
                    <a:pt x="2782" y="549"/>
                  </a:lnTo>
                  <a:lnTo>
                    <a:pt x="2782" y="582"/>
                  </a:lnTo>
                  <a:lnTo>
                    <a:pt x="2779" y="614"/>
                  </a:lnTo>
                  <a:lnTo>
                    <a:pt x="2777" y="644"/>
                  </a:lnTo>
                  <a:lnTo>
                    <a:pt x="2775" y="660"/>
                  </a:lnTo>
                  <a:lnTo>
                    <a:pt x="2771" y="675"/>
                  </a:lnTo>
                  <a:lnTo>
                    <a:pt x="2768" y="689"/>
                  </a:lnTo>
                  <a:lnTo>
                    <a:pt x="2765" y="703"/>
                  </a:lnTo>
                  <a:lnTo>
                    <a:pt x="2759" y="717"/>
                  </a:lnTo>
                  <a:lnTo>
                    <a:pt x="2753" y="729"/>
                  </a:lnTo>
                  <a:lnTo>
                    <a:pt x="2746" y="742"/>
                  </a:lnTo>
                  <a:lnTo>
                    <a:pt x="2739" y="753"/>
                  </a:lnTo>
                  <a:lnTo>
                    <a:pt x="2731" y="764"/>
                  </a:lnTo>
                  <a:lnTo>
                    <a:pt x="2723" y="773"/>
                  </a:lnTo>
                  <a:lnTo>
                    <a:pt x="2712" y="781"/>
                  </a:lnTo>
                  <a:lnTo>
                    <a:pt x="2702" y="789"/>
                  </a:lnTo>
                  <a:lnTo>
                    <a:pt x="2692" y="796"/>
                  </a:lnTo>
                  <a:lnTo>
                    <a:pt x="2681" y="802"/>
                  </a:lnTo>
                  <a:lnTo>
                    <a:pt x="2668" y="808"/>
                  </a:lnTo>
                  <a:lnTo>
                    <a:pt x="2656" y="812"/>
                  </a:lnTo>
                  <a:lnTo>
                    <a:pt x="2643" y="815"/>
                  </a:lnTo>
                  <a:lnTo>
                    <a:pt x="2631" y="817"/>
                  </a:lnTo>
                  <a:lnTo>
                    <a:pt x="2618" y="817"/>
                  </a:lnTo>
                  <a:lnTo>
                    <a:pt x="2606" y="815"/>
                  </a:lnTo>
                  <a:lnTo>
                    <a:pt x="2593" y="810"/>
                  </a:lnTo>
                  <a:lnTo>
                    <a:pt x="2581" y="804"/>
                  </a:lnTo>
                  <a:lnTo>
                    <a:pt x="2568" y="796"/>
                  </a:lnTo>
                  <a:lnTo>
                    <a:pt x="2557" y="786"/>
                  </a:lnTo>
                  <a:lnTo>
                    <a:pt x="2549" y="776"/>
                  </a:lnTo>
                  <a:lnTo>
                    <a:pt x="2541" y="762"/>
                  </a:lnTo>
                  <a:lnTo>
                    <a:pt x="2534" y="745"/>
                  </a:lnTo>
                  <a:lnTo>
                    <a:pt x="2529" y="726"/>
                  </a:lnTo>
                  <a:lnTo>
                    <a:pt x="2526" y="716"/>
                  </a:lnTo>
                  <a:lnTo>
                    <a:pt x="2524" y="706"/>
                  </a:lnTo>
                  <a:lnTo>
                    <a:pt x="2523" y="694"/>
                  </a:lnTo>
                  <a:lnTo>
                    <a:pt x="2523" y="683"/>
                  </a:lnTo>
                  <a:lnTo>
                    <a:pt x="2523" y="672"/>
                  </a:lnTo>
                  <a:lnTo>
                    <a:pt x="2524" y="659"/>
                  </a:lnTo>
                  <a:lnTo>
                    <a:pt x="2526" y="648"/>
                  </a:lnTo>
                  <a:lnTo>
                    <a:pt x="2530" y="636"/>
                  </a:lnTo>
                  <a:lnTo>
                    <a:pt x="2534" y="625"/>
                  </a:lnTo>
                  <a:lnTo>
                    <a:pt x="2540" y="614"/>
                  </a:lnTo>
                  <a:lnTo>
                    <a:pt x="2547" y="602"/>
                  </a:lnTo>
                  <a:lnTo>
                    <a:pt x="2555" y="591"/>
                  </a:lnTo>
                  <a:lnTo>
                    <a:pt x="2564" y="581"/>
                  </a:lnTo>
                  <a:lnTo>
                    <a:pt x="2575" y="572"/>
                  </a:lnTo>
                  <a:lnTo>
                    <a:pt x="2588" y="563"/>
                  </a:lnTo>
                  <a:lnTo>
                    <a:pt x="2601" y="554"/>
                  </a:lnTo>
                  <a:lnTo>
                    <a:pt x="2617" y="546"/>
                  </a:lnTo>
                  <a:lnTo>
                    <a:pt x="2635" y="539"/>
                  </a:lnTo>
                  <a:lnTo>
                    <a:pt x="2655" y="532"/>
                  </a:lnTo>
                  <a:lnTo>
                    <a:pt x="2675" y="527"/>
                  </a:lnTo>
                  <a:lnTo>
                    <a:pt x="2699" y="523"/>
                  </a:lnTo>
                  <a:lnTo>
                    <a:pt x="2724" y="520"/>
                  </a:lnTo>
                  <a:lnTo>
                    <a:pt x="2752" y="517"/>
                  </a:lnTo>
                  <a:lnTo>
                    <a:pt x="2782" y="516"/>
                  </a:lnTo>
                  <a:close/>
                  <a:moveTo>
                    <a:pt x="2509" y="316"/>
                  </a:moveTo>
                  <a:lnTo>
                    <a:pt x="2517" y="302"/>
                  </a:lnTo>
                  <a:lnTo>
                    <a:pt x="2525" y="282"/>
                  </a:lnTo>
                  <a:lnTo>
                    <a:pt x="2530" y="271"/>
                  </a:lnTo>
                  <a:lnTo>
                    <a:pt x="2535" y="260"/>
                  </a:lnTo>
                  <a:lnTo>
                    <a:pt x="2541" y="248"/>
                  </a:lnTo>
                  <a:lnTo>
                    <a:pt x="2549" y="237"/>
                  </a:lnTo>
                  <a:lnTo>
                    <a:pt x="2557" y="226"/>
                  </a:lnTo>
                  <a:lnTo>
                    <a:pt x="2568" y="215"/>
                  </a:lnTo>
                  <a:lnTo>
                    <a:pt x="2580" y="206"/>
                  </a:lnTo>
                  <a:lnTo>
                    <a:pt x="2593" y="198"/>
                  </a:lnTo>
                  <a:lnTo>
                    <a:pt x="2601" y="195"/>
                  </a:lnTo>
                  <a:lnTo>
                    <a:pt x="2609" y="191"/>
                  </a:lnTo>
                  <a:lnTo>
                    <a:pt x="2618" y="189"/>
                  </a:lnTo>
                  <a:lnTo>
                    <a:pt x="2628" y="187"/>
                  </a:lnTo>
                  <a:lnTo>
                    <a:pt x="2638" y="186"/>
                  </a:lnTo>
                  <a:lnTo>
                    <a:pt x="2649" y="186"/>
                  </a:lnTo>
                  <a:lnTo>
                    <a:pt x="2660" y="185"/>
                  </a:lnTo>
                  <a:lnTo>
                    <a:pt x="2673" y="186"/>
                  </a:lnTo>
                  <a:lnTo>
                    <a:pt x="2691" y="188"/>
                  </a:lnTo>
                  <a:lnTo>
                    <a:pt x="2708" y="191"/>
                  </a:lnTo>
                  <a:lnTo>
                    <a:pt x="2722" y="197"/>
                  </a:lnTo>
                  <a:lnTo>
                    <a:pt x="2734" y="204"/>
                  </a:lnTo>
                  <a:lnTo>
                    <a:pt x="2745" y="213"/>
                  </a:lnTo>
                  <a:lnTo>
                    <a:pt x="2754" y="222"/>
                  </a:lnTo>
                  <a:lnTo>
                    <a:pt x="2762" y="233"/>
                  </a:lnTo>
                  <a:lnTo>
                    <a:pt x="2768" y="246"/>
                  </a:lnTo>
                  <a:lnTo>
                    <a:pt x="2773" y="260"/>
                  </a:lnTo>
                  <a:lnTo>
                    <a:pt x="2776" y="274"/>
                  </a:lnTo>
                  <a:lnTo>
                    <a:pt x="2779" y="289"/>
                  </a:lnTo>
                  <a:lnTo>
                    <a:pt x="2781" y="306"/>
                  </a:lnTo>
                  <a:lnTo>
                    <a:pt x="2782" y="340"/>
                  </a:lnTo>
                  <a:lnTo>
                    <a:pt x="2781" y="378"/>
                  </a:lnTo>
                  <a:lnTo>
                    <a:pt x="2734" y="381"/>
                  </a:lnTo>
                  <a:lnTo>
                    <a:pt x="2685" y="386"/>
                  </a:lnTo>
                  <a:lnTo>
                    <a:pt x="2635" y="392"/>
                  </a:lnTo>
                  <a:lnTo>
                    <a:pt x="2586" y="400"/>
                  </a:lnTo>
                  <a:lnTo>
                    <a:pt x="2563" y="405"/>
                  </a:lnTo>
                  <a:lnTo>
                    <a:pt x="2539" y="411"/>
                  </a:lnTo>
                  <a:lnTo>
                    <a:pt x="2516" y="416"/>
                  </a:lnTo>
                  <a:lnTo>
                    <a:pt x="2493" y="423"/>
                  </a:lnTo>
                  <a:lnTo>
                    <a:pt x="2473" y="431"/>
                  </a:lnTo>
                  <a:lnTo>
                    <a:pt x="2453" y="439"/>
                  </a:lnTo>
                  <a:lnTo>
                    <a:pt x="2433" y="448"/>
                  </a:lnTo>
                  <a:lnTo>
                    <a:pt x="2415" y="458"/>
                  </a:lnTo>
                  <a:lnTo>
                    <a:pt x="2396" y="471"/>
                  </a:lnTo>
                  <a:lnTo>
                    <a:pt x="2378" y="484"/>
                  </a:lnTo>
                  <a:lnTo>
                    <a:pt x="2362" y="499"/>
                  </a:lnTo>
                  <a:lnTo>
                    <a:pt x="2347" y="516"/>
                  </a:lnTo>
                  <a:lnTo>
                    <a:pt x="2333" y="533"/>
                  </a:lnTo>
                  <a:lnTo>
                    <a:pt x="2321" y="551"/>
                  </a:lnTo>
                  <a:lnTo>
                    <a:pt x="2310" y="569"/>
                  </a:lnTo>
                  <a:lnTo>
                    <a:pt x="2299" y="590"/>
                  </a:lnTo>
                  <a:lnTo>
                    <a:pt x="2291" y="610"/>
                  </a:lnTo>
                  <a:lnTo>
                    <a:pt x="2285" y="631"/>
                  </a:lnTo>
                  <a:lnTo>
                    <a:pt x="2279" y="651"/>
                  </a:lnTo>
                  <a:lnTo>
                    <a:pt x="2274" y="673"/>
                  </a:lnTo>
                  <a:lnTo>
                    <a:pt x="2271" y="694"/>
                  </a:lnTo>
                  <a:lnTo>
                    <a:pt x="2270" y="716"/>
                  </a:lnTo>
                  <a:lnTo>
                    <a:pt x="2270" y="737"/>
                  </a:lnTo>
                  <a:lnTo>
                    <a:pt x="2271" y="759"/>
                  </a:lnTo>
                  <a:lnTo>
                    <a:pt x="2274" y="781"/>
                  </a:lnTo>
                  <a:lnTo>
                    <a:pt x="2279" y="801"/>
                  </a:lnTo>
                  <a:lnTo>
                    <a:pt x="2285" y="821"/>
                  </a:lnTo>
                  <a:lnTo>
                    <a:pt x="2291" y="841"/>
                  </a:lnTo>
                  <a:lnTo>
                    <a:pt x="2300" y="859"/>
                  </a:lnTo>
                  <a:lnTo>
                    <a:pt x="2310" y="877"/>
                  </a:lnTo>
                  <a:lnTo>
                    <a:pt x="2322" y="894"/>
                  </a:lnTo>
                  <a:lnTo>
                    <a:pt x="2335" y="911"/>
                  </a:lnTo>
                  <a:lnTo>
                    <a:pt x="2349" y="926"/>
                  </a:lnTo>
                  <a:lnTo>
                    <a:pt x="2365" y="939"/>
                  </a:lnTo>
                  <a:lnTo>
                    <a:pt x="2383" y="952"/>
                  </a:lnTo>
                  <a:lnTo>
                    <a:pt x="2403" y="962"/>
                  </a:lnTo>
                  <a:lnTo>
                    <a:pt x="2423" y="971"/>
                  </a:lnTo>
                  <a:lnTo>
                    <a:pt x="2446" y="979"/>
                  </a:lnTo>
                  <a:lnTo>
                    <a:pt x="2470" y="985"/>
                  </a:lnTo>
                  <a:lnTo>
                    <a:pt x="2496" y="988"/>
                  </a:lnTo>
                  <a:lnTo>
                    <a:pt x="2515" y="991"/>
                  </a:lnTo>
                  <a:lnTo>
                    <a:pt x="2533" y="992"/>
                  </a:lnTo>
                  <a:lnTo>
                    <a:pt x="2551" y="992"/>
                  </a:lnTo>
                  <a:lnTo>
                    <a:pt x="2569" y="991"/>
                  </a:lnTo>
                  <a:lnTo>
                    <a:pt x="2585" y="989"/>
                  </a:lnTo>
                  <a:lnTo>
                    <a:pt x="2601" y="987"/>
                  </a:lnTo>
                  <a:lnTo>
                    <a:pt x="2616" y="985"/>
                  </a:lnTo>
                  <a:lnTo>
                    <a:pt x="2631" y="981"/>
                  </a:lnTo>
                  <a:lnTo>
                    <a:pt x="2644" y="978"/>
                  </a:lnTo>
                  <a:lnTo>
                    <a:pt x="2658" y="974"/>
                  </a:lnTo>
                  <a:lnTo>
                    <a:pt x="2669" y="969"/>
                  </a:lnTo>
                  <a:lnTo>
                    <a:pt x="2682" y="964"/>
                  </a:lnTo>
                  <a:lnTo>
                    <a:pt x="2703" y="954"/>
                  </a:lnTo>
                  <a:lnTo>
                    <a:pt x="2723" y="943"/>
                  </a:lnTo>
                  <a:lnTo>
                    <a:pt x="2741" y="930"/>
                  </a:lnTo>
                  <a:lnTo>
                    <a:pt x="2757" y="919"/>
                  </a:lnTo>
                  <a:lnTo>
                    <a:pt x="2770" y="908"/>
                  </a:lnTo>
                  <a:lnTo>
                    <a:pt x="2783" y="896"/>
                  </a:lnTo>
                  <a:lnTo>
                    <a:pt x="2793" y="886"/>
                  </a:lnTo>
                  <a:lnTo>
                    <a:pt x="2803" y="878"/>
                  </a:lnTo>
                  <a:lnTo>
                    <a:pt x="2811" y="871"/>
                  </a:lnTo>
                  <a:lnTo>
                    <a:pt x="2819" y="867"/>
                  </a:lnTo>
                  <a:lnTo>
                    <a:pt x="2827" y="880"/>
                  </a:lnTo>
                  <a:lnTo>
                    <a:pt x="2835" y="894"/>
                  </a:lnTo>
                  <a:lnTo>
                    <a:pt x="2844" y="907"/>
                  </a:lnTo>
                  <a:lnTo>
                    <a:pt x="2854" y="918"/>
                  </a:lnTo>
                  <a:lnTo>
                    <a:pt x="2874" y="941"/>
                  </a:lnTo>
                  <a:lnTo>
                    <a:pt x="2894" y="960"/>
                  </a:lnTo>
                  <a:lnTo>
                    <a:pt x="2906" y="972"/>
                  </a:lnTo>
                  <a:lnTo>
                    <a:pt x="2918" y="979"/>
                  </a:lnTo>
                  <a:lnTo>
                    <a:pt x="2922" y="983"/>
                  </a:lnTo>
                  <a:lnTo>
                    <a:pt x="2928" y="984"/>
                  </a:lnTo>
                  <a:lnTo>
                    <a:pt x="2933" y="984"/>
                  </a:lnTo>
                  <a:lnTo>
                    <a:pt x="2938" y="984"/>
                  </a:lnTo>
                  <a:lnTo>
                    <a:pt x="2943" y="983"/>
                  </a:lnTo>
                  <a:lnTo>
                    <a:pt x="2948" y="980"/>
                  </a:lnTo>
                  <a:lnTo>
                    <a:pt x="2955" y="977"/>
                  </a:lnTo>
                  <a:lnTo>
                    <a:pt x="2962" y="972"/>
                  </a:lnTo>
                  <a:lnTo>
                    <a:pt x="2977" y="960"/>
                  </a:lnTo>
                  <a:lnTo>
                    <a:pt x="2995" y="943"/>
                  </a:lnTo>
                  <a:lnTo>
                    <a:pt x="3086" y="865"/>
                  </a:lnTo>
                  <a:lnTo>
                    <a:pt x="3091" y="858"/>
                  </a:lnTo>
                  <a:lnTo>
                    <a:pt x="3095" y="851"/>
                  </a:lnTo>
                  <a:lnTo>
                    <a:pt x="3097" y="844"/>
                  </a:lnTo>
                  <a:lnTo>
                    <a:pt x="3097" y="837"/>
                  </a:lnTo>
                  <a:lnTo>
                    <a:pt x="3096" y="830"/>
                  </a:lnTo>
                  <a:lnTo>
                    <a:pt x="3095" y="824"/>
                  </a:lnTo>
                  <a:lnTo>
                    <a:pt x="3091" y="817"/>
                  </a:lnTo>
                  <a:lnTo>
                    <a:pt x="3088" y="810"/>
                  </a:lnTo>
                  <a:lnTo>
                    <a:pt x="3069" y="784"/>
                  </a:lnTo>
                  <a:lnTo>
                    <a:pt x="3051" y="758"/>
                  </a:lnTo>
                  <a:lnTo>
                    <a:pt x="3042" y="739"/>
                  </a:lnTo>
                  <a:lnTo>
                    <a:pt x="3034" y="717"/>
                  </a:lnTo>
                  <a:lnTo>
                    <a:pt x="3028" y="694"/>
                  </a:lnTo>
                  <a:lnTo>
                    <a:pt x="3025" y="670"/>
                  </a:lnTo>
                  <a:lnTo>
                    <a:pt x="3021" y="645"/>
                  </a:lnTo>
                  <a:lnTo>
                    <a:pt x="3020" y="619"/>
                  </a:lnTo>
                  <a:lnTo>
                    <a:pt x="3019" y="593"/>
                  </a:lnTo>
                  <a:lnTo>
                    <a:pt x="3020" y="566"/>
                  </a:lnTo>
                  <a:lnTo>
                    <a:pt x="3026" y="453"/>
                  </a:lnTo>
                  <a:lnTo>
                    <a:pt x="3029" y="337"/>
                  </a:lnTo>
                  <a:lnTo>
                    <a:pt x="3028" y="308"/>
                  </a:lnTo>
                  <a:lnTo>
                    <a:pt x="3027" y="281"/>
                  </a:lnTo>
                  <a:lnTo>
                    <a:pt x="3023" y="254"/>
                  </a:lnTo>
                  <a:lnTo>
                    <a:pt x="3019" y="228"/>
                  </a:lnTo>
                  <a:lnTo>
                    <a:pt x="3013" y="202"/>
                  </a:lnTo>
                  <a:lnTo>
                    <a:pt x="3005" y="178"/>
                  </a:lnTo>
                  <a:lnTo>
                    <a:pt x="2995" y="154"/>
                  </a:lnTo>
                  <a:lnTo>
                    <a:pt x="2984" y="131"/>
                  </a:lnTo>
                  <a:lnTo>
                    <a:pt x="2969" y="111"/>
                  </a:lnTo>
                  <a:lnTo>
                    <a:pt x="2952" y="92"/>
                  </a:lnTo>
                  <a:lnTo>
                    <a:pt x="2933" y="73"/>
                  </a:lnTo>
                  <a:lnTo>
                    <a:pt x="2910" y="58"/>
                  </a:lnTo>
                  <a:lnTo>
                    <a:pt x="2884" y="43"/>
                  </a:lnTo>
                  <a:lnTo>
                    <a:pt x="2855" y="30"/>
                  </a:lnTo>
                  <a:lnTo>
                    <a:pt x="2823" y="20"/>
                  </a:lnTo>
                  <a:lnTo>
                    <a:pt x="2786" y="11"/>
                  </a:lnTo>
                  <a:lnTo>
                    <a:pt x="2754" y="6"/>
                  </a:lnTo>
                  <a:lnTo>
                    <a:pt x="2720" y="3"/>
                  </a:lnTo>
                  <a:lnTo>
                    <a:pt x="2686" y="1"/>
                  </a:lnTo>
                  <a:lnTo>
                    <a:pt x="2651" y="2"/>
                  </a:lnTo>
                  <a:lnTo>
                    <a:pt x="2617" y="5"/>
                  </a:lnTo>
                  <a:lnTo>
                    <a:pt x="2582" y="10"/>
                  </a:lnTo>
                  <a:lnTo>
                    <a:pt x="2565" y="13"/>
                  </a:lnTo>
                  <a:lnTo>
                    <a:pt x="2548" y="18"/>
                  </a:lnTo>
                  <a:lnTo>
                    <a:pt x="2532" y="22"/>
                  </a:lnTo>
                  <a:lnTo>
                    <a:pt x="2515" y="27"/>
                  </a:lnTo>
                  <a:lnTo>
                    <a:pt x="2499" y="33"/>
                  </a:lnTo>
                  <a:lnTo>
                    <a:pt x="2483" y="39"/>
                  </a:lnTo>
                  <a:lnTo>
                    <a:pt x="2467" y="46"/>
                  </a:lnTo>
                  <a:lnTo>
                    <a:pt x="2453" y="54"/>
                  </a:lnTo>
                  <a:lnTo>
                    <a:pt x="2438" y="62"/>
                  </a:lnTo>
                  <a:lnTo>
                    <a:pt x="2424" y="71"/>
                  </a:lnTo>
                  <a:lnTo>
                    <a:pt x="2411" y="81"/>
                  </a:lnTo>
                  <a:lnTo>
                    <a:pt x="2398" y="92"/>
                  </a:lnTo>
                  <a:lnTo>
                    <a:pt x="2386" y="103"/>
                  </a:lnTo>
                  <a:lnTo>
                    <a:pt x="2374" y="114"/>
                  </a:lnTo>
                  <a:lnTo>
                    <a:pt x="2363" y="127"/>
                  </a:lnTo>
                  <a:lnTo>
                    <a:pt x="2353" y="139"/>
                  </a:lnTo>
                  <a:lnTo>
                    <a:pt x="2342" y="154"/>
                  </a:lnTo>
                  <a:lnTo>
                    <a:pt x="2335" y="169"/>
                  </a:lnTo>
                  <a:lnTo>
                    <a:pt x="2327" y="184"/>
                  </a:lnTo>
                  <a:lnTo>
                    <a:pt x="2320" y="199"/>
                  </a:lnTo>
                  <a:lnTo>
                    <a:pt x="2312" y="219"/>
                  </a:lnTo>
                  <a:lnTo>
                    <a:pt x="2305" y="237"/>
                  </a:lnTo>
                  <a:lnTo>
                    <a:pt x="2303" y="246"/>
                  </a:lnTo>
                  <a:lnTo>
                    <a:pt x="2300" y="254"/>
                  </a:lnTo>
                  <a:lnTo>
                    <a:pt x="2299" y="262"/>
                  </a:lnTo>
                  <a:lnTo>
                    <a:pt x="2299" y="269"/>
                  </a:lnTo>
                  <a:lnTo>
                    <a:pt x="2300" y="275"/>
                  </a:lnTo>
                  <a:lnTo>
                    <a:pt x="2303" y="282"/>
                  </a:lnTo>
                  <a:lnTo>
                    <a:pt x="2306" y="288"/>
                  </a:lnTo>
                  <a:lnTo>
                    <a:pt x="2311" y="293"/>
                  </a:lnTo>
                  <a:lnTo>
                    <a:pt x="2316" y="297"/>
                  </a:lnTo>
                  <a:lnTo>
                    <a:pt x="2324" y="300"/>
                  </a:lnTo>
                  <a:lnTo>
                    <a:pt x="2335" y="303"/>
                  </a:lnTo>
                  <a:lnTo>
                    <a:pt x="2346" y="305"/>
                  </a:lnTo>
                  <a:lnTo>
                    <a:pt x="2383" y="310"/>
                  </a:lnTo>
                  <a:lnTo>
                    <a:pt x="2430" y="315"/>
                  </a:lnTo>
                  <a:lnTo>
                    <a:pt x="2453" y="317"/>
                  </a:lnTo>
                  <a:lnTo>
                    <a:pt x="2474" y="319"/>
                  </a:lnTo>
                  <a:lnTo>
                    <a:pt x="2493" y="319"/>
                  </a:lnTo>
                  <a:lnTo>
                    <a:pt x="2509" y="316"/>
                  </a:lnTo>
                  <a:close/>
                  <a:moveTo>
                    <a:pt x="5111" y="187"/>
                  </a:moveTo>
                  <a:lnTo>
                    <a:pt x="5110" y="147"/>
                  </a:lnTo>
                  <a:lnTo>
                    <a:pt x="5111" y="105"/>
                  </a:lnTo>
                  <a:lnTo>
                    <a:pt x="5111" y="86"/>
                  </a:lnTo>
                  <a:lnTo>
                    <a:pt x="5110" y="67"/>
                  </a:lnTo>
                  <a:lnTo>
                    <a:pt x="5108" y="58"/>
                  </a:lnTo>
                  <a:lnTo>
                    <a:pt x="5107" y="50"/>
                  </a:lnTo>
                  <a:lnTo>
                    <a:pt x="5105" y="42"/>
                  </a:lnTo>
                  <a:lnTo>
                    <a:pt x="5101" y="34"/>
                  </a:lnTo>
                  <a:lnTo>
                    <a:pt x="5083" y="30"/>
                  </a:lnTo>
                  <a:lnTo>
                    <a:pt x="5058" y="28"/>
                  </a:lnTo>
                  <a:lnTo>
                    <a:pt x="5029" y="27"/>
                  </a:lnTo>
                  <a:lnTo>
                    <a:pt x="4998" y="26"/>
                  </a:lnTo>
                  <a:lnTo>
                    <a:pt x="4966" y="27"/>
                  </a:lnTo>
                  <a:lnTo>
                    <a:pt x="4937" y="28"/>
                  </a:lnTo>
                  <a:lnTo>
                    <a:pt x="4913" y="30"/>
                  </a:lnTo>
                  <a:lnTo>
                    <a:pt x="4895" y="34"/>
                  </a:lnTo>
                  <a:lnTo>
                    <a:pt x="4892" y="39"/>
                  </a:lnTo>
                  <a:lnTo>
                    <a:pt x="4890" y="48"/>
                  </a:lnTo>
                  <a:lnTo>
                    <a:pt x="4889" y="61"/>
                  </a:lnTo>
                  <a:lnTo>
                    <a:pt x="4888" y="76"/>
                  </a:lnTo>
                  <a:lnTo>
                    <a:pt x="4886" y="113"/>
                  </a:lnTo>
                  <a:lnTo>
                    <a:pt x="4883" y="159"/>
                  </a:lnTo>
                  <a:lnTo>
                    <a:pt x="4881" y="271"/>
                  </a:lnTo>
                  <a:lnTo>
                    <a:pt x="4881" y="398"/>
                  </a:lnTo>
                  <a:lnTo>
                    <a:pt x="4882" y="529"/>
                  </a:lnTo>
                  <a:lnTo>
                    <a:pt x="4883" y="650"/>
                  </a:lnTo>
                  <a:lnTo>
                    <a:pt x="4884" y="748"/>
                  </a:lnTo>
                  <a:lnTo>
                    <a:pt x="4886" y="811"/>
                  </a:lnTo>
                  <a:lnTo>
                    <a:pt x="4883" y="857"/>
                  </a:lnTo>
                  <a:lnTo>
                    <a:pt x="4882" y="909"/>
                  </a:lnTo>
                  <a:lnTo>
                    <a:pt x="4882" y="921"/>
                  </a:lnTo>
                  <a:lnTo>
                    <a:pt x="4884" y="934"/>
                  </a:lnTo>
                  <a:lnTo>
                    <a:pt x="4887" y="944"/>
                  </a:lnTo>
                  <a:lnTo>
                    <a:pt x="4890" y="954"/>
                  </a:lnTo>
                  <a:lnTo>
                    <a:pt x="4895" y="963"/>
                  </a:lnTo>
                  <a:lnTo>
                    <a:pt x="4900" y="970"/>
                  </a:lnTo>
                  <a:lnTo>
                    <a:pt x="4903" y="972"/>
                  </a:lnTo>
                  <a:lnTo>
                    <a:pt x="4907" y="975"/>
                  </a:lnTo>
                  <a:lnTo>
                    <a:pt x="4911" y="976"/>
                  </a:lnTo>
                  <a:lnTo>
                    <a:pt x="4915" y="977"/>
                  </a:lnTo>
                  <a:lnTo>
                    <a:pt x="4929" y="978"/>
                  </a:lnTo>
                  <a:lnTo>
                    <a:pt x="4951" y="979"/>
                  </a:lnTo>
                  <a:lnTo>
                    <a:pt x="4981" y="979"/>
                  </a:lnTo>
                  <a:lnTo>
                    <a:pt x="5013" y="979"/>
                  </a:lnTo>
                  <a:lnTo>
                    <a:pt x="5044" y="978"/>
                  </a:lnTo>
                  <a:lnTo>
                    <a:pt x="5073" y="977"/>
                  </a:lnTo>
                  <a:lnTo>
                    <a:pt x="5093" y="976"/>
                  </a:lnTo>
                  <a:lnTo>
                    <a:pt x="5105" y="974"/>
                  </a:lnTo>
                  <a:lnTo>
                    <a:pt x="5109" y="970"/>
                  </a:lnTo>
                  <a:lnTo>
                    <a:pt x="5114" y="963"/>
                  </a:lnTo>
                  <a:lnTo>
                    <a:pt x="5117" y="955"/>
                  </a:lnTo>
                  <a:lnTo>
                    <a:pt x="5121" y="945"/>
                  </a:lnTo>
                  <a:lnTo>
                    <a:pt x="5122" y="934"/>
                  </a:lnTo>
                  <a:lnTo>
                    <a:pt x="5124" y="921"/>
                  </a:lnTo>
                  <a:lnTo>
                    <a:pt x="5124" y="909"/>
                  </a:lnTo>
                  <a:lnTo>
                    <a:pt x="5125" y="894"/>
                  </a:lnTo>
                  <a:lnTo>
                    <a:pt x="5125" y="866"/>
                  </a:lnTo>
                  <a:lnTo>
                    <a:pt x="5124" y="838"/>
                  </a:lnTo>
                  <a:lnTo>
                    <a:pt x="5123" y="813"/>
                  </a:lnTo>
                  <a:lnTo>
                    <a:pt x="5123" y="794"/>
                  </a:lnTo>
                  <a:lnTo>
                    <a:pt x="5123" y="769"/>
                  </a:lnTo>
                  <a:lnTo>
                    <a:pt x="5123" y="744"/>
                  </a:lnTo>
                  <a:lnTo>
                    <a:pt x="5123" y="718"/>
                  </a:lnTo>
                  <a:lnTo>
                    <a:pt x="5123" y="693"/>
                  </a:lnTo>
                  <a:lnTo>
                    <a:pt x="5123" y="668"/>
                  </a:lnTo>
                  <a:lnTo>
                    <a:pt x="5123" y="642"/>
                  </a:lnTo>
                  <a:lnTo>
                    <a:pt x="5123" y="617"/>
                  </a:lnTo>
                  <a:lnTo>
                    <a:pt x="5123" y="592"/>
                  </a:lnTo>
                  <a:lnTo>
                    <a:pt x="5123" y="548"/>
                  </a:lnTo>
                  <a:lnTo>
                    <a:pt x="5122" y="501"/>
                  </a:lnTo>
                  <a:lnTo>
                    <a:pt x="5123" y="454"/>
                  </a:lnTo>
                  <a:lnTo>
                    <a:pt x="5125" y="407"/>
                  </a:lnTo>
                  <a:lnTo>
                    <a:pt x="5127" y="384"/>
                  </a:lnTo>
                  <a:lnTo>
                    <a:pt x="5131" y="363"/>
                  </a:lnTo>
                  <a:lnTo>
                    <a:pt x="5135" y="342"/>
                  </a:lnTo>
                  <a:lnTo>
                    <a:pt x="5142" y="322"/>
                  </a:lnTo>
                  <a:lnTo>
                    <a:pt x="5149" y="304"/>
                  </a:lnTo>
                  <a:lnTo>
                    <a:pt x="5158" y="287"/>
                  </a:lnTo>
                  <a:lnTo>
                    <a:pt x="5163" y="279"/>
                  </a:lnTo>
                  <a:lnTo>
                    <a:pt x="5168" y="271"/>
                  </a:lnTo>
                  <a:lnTo>
                    <a:pt x="5174" y="264"/>
                  </a:lnTo>
                  <a:lnTo>
                    <a:pt x="5181" y="257"/>
                  </a:lnTo>
                  <a:lnTo>
                    <a:pt x="5189" y="251"/>
                  </a:lnTo>
                  <a:lnTo>
                    <a:pt x="5198" y="245"/>
                  </a:lnTo>
                  <a:lnTo>
                    <a:pt x="5207" y="239"/>
                  </a:lnTo>
                  <a:lnTo>
                    <a:pt x="5216" y="236"/>
                  </a:lnTo>
                  <a:lnTo>
                    <a:pt x="5225" y="232"/>
                  </a:lnTo>
                  <a:lnTo>
                    <a:pt x="5235" y="230"/>
                  </a:lnTo>
                  <a:lnTo>
                    <a:pt x="5244" y="229"/>
                  </a:lnTo>
                  <a:lnTo>
                    <a:pt x="5254" y="228"/>
                  </a:lnTo>
                  <a:lnTo>
                    <a:pt x="5265" y="229"/>
                  </a:lnTo>
                  <a:lnTo>
                    <a:pt x="5274" y="230"/>
                  </a:lnTo>
                  <a:lnTo>
                    <a:pt x="5283" y="233"/>
                  </a:lnTo>
                  <a:lnTo>
                    <a:pt x="5292" y="237"/>
                  </a:lnTo>
                  <a:lnTo>
                    <a:pt x="5301" y="241"/>
                  </a:lnTo>
                  <a:lnTo>
                    <a:pt x="5309" y="246"/>
                  </a:lnTo>
                  <a:lnTo>
                    <a:pt x="5317" y="253"/>
                  </a:lnTo>
                  <a:lnTo>
                    <a:pt x="5324" y="260"/>
                  </a:lnTo>
                  <a:lnTo>
                    <a:pt x="5330" y="268"/>
                  </a:lnTo>
                  <a:lnTo>
                    <a:pt x="5336" y="277"/>
                  </a:lnTo>
                  <a:lnTo>
                    <a:pt x="5341" y="286"/>
                  </a:lnTo>
                  <a:lnTo>
                    <a:pt x="5344" y="295"/>
                  </a:lnTo>
                  <a:lnTo>
                    <a:pt x="5347" y="305"/>
                  </a:lnTo>
                  <a:lnTo>
                    <a:pt x="5351" y="315"/>
                  </a:lnTo>
                  <a:lnTo>
                    <a:pt x="5353" y="327"/>
                  </a:lnTo>
                  <a:lnTo>
                    <a:pt x="5354" y="338"/>
                  </a:lnTo>
                  <a:lnTo>
                    <a:pt x="5358" y="361"/>
                  </a:lnTo>
                  <a:lnTo>
                    <a:pt x="5359" y="383"/>
                  </a:lnTo>
                  <a:lnTo>
                    <a:pt x="5359" y="406"/>
                  </a:lnTo>
                  <a:lnTo>
                    <a:pt x="5359" y="429"/>
                  </a:lnTo>
                  <a:lnTo>
                    <a:pt x="5359" y="918"/>
                  </a:lnTo>
                  <a:lnTo>
                    <a:pt x="5359" y="930"/>
                  </a:lnTo>
                  <a:lnTo>
                    <a:pt x="5359" y="942"/>
                  </a:lnTo>
                  <a:lnTo>
                    <a:pt x="5361" y="952"/>
                  </a:lnTo>
                  <a:lnTo>
                    <a:pt x="5365" y="960"/>
                  </a:lnTo>
                  <a:lnTo>
                    <a:pt x="5366" y="964"/>
                  </a:lnTo>
                  <a:lnTo>
                    <a:pt x="5369" y="967"/>
                  </a:lnTo>
                  <a:lnTo>
                    <a:pt x="5372" y="970"/>
                  </a:lnTo>
                  <a:lnTo>
                    <a:pt x="5376" y="972"/>
                  </a:lnTo>
                  <a:lnTo>
                    <a:pt x="5380" y="975"/>
                  </a:lnTo>
                  <a:lnTo>
                    <a:pt x="5385" y="976"/>
                  </a:lnTo>
                  <a:lnTo>
                    <a:pt x="5391" y="977"/>
                  </a:lnTo>
                  <a:lnTo>
                    <a:pt x="5397" y="978"/>
                  </a:lnTo>
                  <a:lnTo>
                    <a:pt x="5417" y="979"/>
                  </a:lnTo>
                  <a:lnTo>
                    <a:pt x="5442" y="980"/>
                  </a:lnTo>
                  <a:lnTo>
                    <a:pt x="5469" y="980"/>
                  </a:lnTo>
                  <a:lnTo>
                    <a:pt x="5497" y="980"/>
                  </a:lnTo>
                  <a:lnTo>
                    <a:pt x="5526" y="979"/>
                  </a:lnTo>
                  <a:lnTo>
                    <a:pt x="5551" y="978"/>
                  </a:lnTo>
                  <a:lnTo>
                    <a:pt x="5573" y="975"/>
                  </a:lnTo>
                  <a:lnTo>
                    <a:pt x="5589" y="970"/>
                  </a:lnTo>
                  <a:lnTo>
                    <a:pt x="5593" y="952"/>
                  </a:lnTo>
                  <a:lnTo>
                    <a:pt x="5596" y="921"/>
                  </a:lnTo>
                  <a:lnTo>
                    <a:pt x="5598" y="882"/>
                  </a:lnTo>
                  <a:lnTo>
                    <a:pt x="5599" y="833"/>
                  </a:lnTo>
                  <a:lnTo>
                    <a:pt x="5601" y="715"/>
                  </a:lnTo>
                  <a:lnTo>
                    <a:pt x="5601" y="584"/>
                  </a:lnTo>
                  <a:lnTo>
                    <a:pt x="5597" y="453"/>
                  </a:lnTo>
                  <a:lnTo>
                    <a:pt x="5593" y="332"/>
                  </a:lnTo>
                  <a:lnTo>
                    <a:pt x="5590" y="281"/>
                  </a:lnTo>
                  <a:lnTo>
                    <a:pt x="5587" y="238"/>
                  </a:lnTo>
                  <a:lnTo>
                    <a:pt x="5584" y="205"/>
                  </a:lnTo>
                  <a:lnTo>
                    <a:pt x="5580" y="184"/>
                  </a:lnTo>
                  <a:lnTo>
                    <a:pt x="5574" y="164"/>
                  </a:lnTo>
                  <a:lnTo>
                    <a:pt x="5568" y="146"/>
                  </a:lnTo>
                  <a:lnTo>
                    <a:pt x="5560" y="129"/>
                  </a:lnTo>
                  <a:lnTo>
                    <a:pt x="5551" y="113"/>
                  </a:lnTo>
                  <a:lnTo>
                    <a:pt x="5540" y="97"/>
                  </a:lnTo>
                  <a:lnTo>
                    <a:pt x="5528" y="84"/>
                  </a:lnTo>
                  <a:lnTo>
                    <a:pt x="5515" y="70"/>
                  </a:lnTo>
                  <a:lnTo>
                    <a:pt x="5502" y="58"/>
                  </a:lnTo>
                  <a:lnTo>
                    <a:pt x="5486" y="46"/>
                  </a:lnTo>
                  <a:lnTo>
                    <a:pt x="5470" y="37"/>
                  </a:lnTo>
                  <a:lnTo>
                    <a:pt x="5452" y="29"/>
                  </a:lnTo>
                  <a:lnTo>
                    <a:pt x="5434" y="22"/>
                  </a:lnTo>
                  <a:lnTo>
                    <a:pt x="5413" y="17"/>
                  </a:lnTo>
                  <a:lnTo>
                    <a:pt x="5392" y="12"/>
                  </a:lnTo>
                  <a:lnTo>
                    <a:pt x="5370" y="10"/>
                  </a:lnTo>
                  <a:lnTo>
                    <a:pt x="5346" y="10"/>
                  </a:lnTo>
                  <a:lnTo>
                    <a:pt x="5329" y="10"/>
                  </a:lnTo>
                  <a:lnTo>
                    <a:pt x="5313" y="11"/>
                  </a:lnTo>
                  <a:lnTo>
                    <a:pt x="5299" y="13"/>
                  </a:lnTo>
                  <a:lnTo>
                    <a:pt x="5283" y="17"/>
                  </a:lnTo>
                  <a:lnTo>
                    <a:pt x="5269" y="21"/>
                  </a:lnTo>
                  <a:lnTo>
                    <a:pt x="5256" y="26"/>
                  </a:lnTo>
                  <a:lnTo>
                    <a:pt x="5242" y="31"/>
                  </a:lnTo>
                  <a:lnTo>
                    <a:pt x="5229" y="38"/>
                  </a:lnTo>
                  <a:lnTo>
                    <a:pt x="5217" y="45"/>
                  </a:lnTo>
                  <a:lnTo>
                    <a:pt x="5206" y="53"/>
                  </a:lnTo>
                  <a:lnTo>
                    <a:pt x="5194" y="62"/>
                  </a:lnTo>
                  <a:lnTo>
                    <a:pt x="5184" y="72"/>
                  </a:lnTo>
                  <a:lnTo>
                    <a:pt x="5174" y="83"/>
                  </a:lnTo>
                  <a:lnTo>
                    <a:pt x="5165" y="94"/>
                  </a:lnTo>
                  <a:lnTo>
                    <a:pt x="5156" y="105"/>
                  </a:lnTo>
                  <a:lnTo>
                    <a:pt x="5148" y="118"/>
                  </a:lnTo>
                  <a:lnTo>
                    <a:pt x="5138" y="136"/>
                  </a:lnTo>
                  <a:lnTo>
                    <a:pt x="5130" y="154"/>
                  </a:lnTo>
                  <a:lnTo>
                    <a:pt x="5121" y="171"/>
                  </a:lnTo>
                  <a:lnTo>
                    <a:pt x="5111" y="187"/>
                  </a:lnTo>
                  <a:close/>
                  <a:moveTo>
                    <a:pt x="4326" y="198"/>
                  </a:moveTo>
                  <a:lnTo>
                    <a:pt x="4341" y="194"/>
                  </a:lnTo>
                  <a:lnTo>
                    <a:pt x="4355" y="190"/>
                  </a:lnTo>
                  <a:lnTo>
                    <a:pt x="4367" y="189"/>
                  </a:lnTo>
                  <a:lnTo>
                    <a:pt x="4378" y="189"/>
                  </a:lnTo>
                  <a:lnTo>
                    <a:pt x="4390" y="190"/>
                  </a:lnTo>
                  <a:lnTo>
                    <a:pt x="4400" y="193"/>
                  </a:lnTo>
                  <a:lnTo>
                    <a:pt x="4410" y="197"/>
                  </a:lnTo>
                  <a:lnTo>
                    <a:pt x="4419" y="202"/>
                  </a:lnTo>
                  <a:lnTo>
                    <a:pt x="4427" y="207"/>
                  </a:lnTo>
                  <a:lnTo>
                    <a:pt x="4435" y="214"/>
                  </a:lnTo>
                  <a:lnTo>
                    <a:pt x="4443" y="222"/>
                  </a:lnTo>
                  <a:lnTo>
                    <a:pt x="4449" y="230"/>
                  </a:lnTo>
                  <a:lnTo>
                    <a:pt x="4456" y="239"/>
                  </a:lnTo>
                  <a:lnTo>
                    <a:pt x="4461" y="249"/>
                  </a:lnTo>
                  <a:lnTo>
                    <a:pt x="4466" y="260"/>
                  </a:lnTo>
                  <a:lnTo>
                    <a:pt x="4470" y="271"/>
                  </a:lnTo>
                  <a:lnTo>
                    <a:pt x="4478" y="295"/>
                  </a:lnTo>
                  <a:lnTo>
                    <a:pt x="4485" y="319"/>
                  </a:lnTo>
                  <a:lnTo>
                    <a:pt x="4490" y="344"/>
                  </a:lnTo>
                  <a:lnTo>
                    <a:pt x="4493" y="369"/>
                  </a:lnTo>
                  <a:lnTo>
                    <a:pt x="4497" y="416"/>
                  </a:lnTo>
                  <a:lnTo>
                    <a:pt x="4499" y="457"/>
                  </a:lnTo>
                  <a:lnTo>
                    <a:pt x="4500" y="505"/>
                  </a:lnTo>
                  <a:lnTo>
                    <a:pt x="4500" y="557"/>
                  </a:lnTo>
                  <a:lnTo>
                    <a:pt x="4499" y="583"/>
                  </a:lnTo>
                  <a:lnTo>
                    <a:pt x="4496" y="610"/>
                  </a:lnTo>
                  <a:lnTo>
                    <a:pt x="4494" y="636"/>
                  </a:lnTo>
                  <a:lnTo>
                    <a:pt x="4490" y="663"/>
                  </a:lnTo>
                  <a:lnTo>
                    <a:pt x="4485" y="687"/>
                  </a:lnTo>
                  <a:lnTo>
                    <a:pt x="4478" y="710"/>
                  </a:lnTo>
                  <a:lnTo>
                    <a:pt x="4475" y="722"/>
                  </a:lnTo>
                  <a:lnTo>
                    <a:pt x="4470" y="733"/>
                  </a:lnTo>
                  <a:lnTo>
                    <a:pt x="4466" y="743"/>
                  </a:lnTo>
                  <a:lnTo>
                    <a:pt x="4461" y="752"/>
                  </a:lnTo>
                  <a:lnTo>
                    <a:pt x="4456" y="761"/>
                  </a:lnTo>
                  <a:lnTo>
                    <a:pt x="4450" y="770"/>
                  </a:lnTo>
                  <a:lnTo>
                    <a:pt x="4443" y="777"/>
                  </a:lnTo>
                  <a:lnTo>
                    <a:pt x="4436" y="785"/>
                  </a:lnTo>
                  <a:lnTo>
                    <a:pt x="4428" y="791"/>
                  </a:lnTo>
                  <a:lnTo>
                    <a:pt x="4420" y="796"/>
                  </a:lnTo>
                  <a:lnTo>
                    <a:pt x="4412" y="802"/>
                  </a:lnTo>
                  <a:lnTo>
                    <a:pt x="4402" y="806"/>
                  </a:lnTo>
                  <a:lnTo>
                    <a:pt x="4390" y="810"/>
                  </a:lnTo>
                  <a:lnTo>
                    <a:pt x="4376" y="812"/>
                  </a:lnTo>
                  <a:lnTo>
                    <a:pt x="4365" y="815"/>
                  </a:lnTo>
                  <a:lnTo>
                    <a:pt x="4353" y="815"/>
                  </a:lnTo>
                  <a:lnTo>
                    <a:pt x="4342" y="813"/>
                  </a:lnTo>
                  <a:lnTo>
                    <a:pt x="4332" y="811"/>
                  </a:lnTo>
                  <a:lnTo>
                    <a:pt x="4323" y="809"/>
                  </a:lnTo>
                  <a:lnTo>
                    <a:pt x="4314" y="804"/>
                  </a:lnTo>
                  <a:lnTo>
                    <a:pt x="4306" y="799"/>
                  </a:lnTo>
                  <a:lnTo>
                    <a:pt x="4298" y="793"/>
                  </a:lnTo>
                  <a:lnTo>
                    <a:pt x="4290" y="786"/>
                  </a:lnTo>
                  <a:lnTo>
                    <a:pt x="4283" y="778"/>
                  </a:lnTo>
                  <a:lnTo>
                    <a:pt x="4277" y="769"/>
                  </a:lnTo>
                  <a:lnTo>
                    <a:pt x="4272" y="760"/>
                  </a:lnTo>
                  <a:lnTo>
                    <a:pt x="4266" y="750"/>
                  </a:lnTo>
                  <a:lnTo>
                    <a:pt x="4261" y="740"/>
                  </a:lnTo>
                  <a:lnTo>
                    <a:pt x="4252" y="717"/>
                  </a:lnTo>
                  <a:lnTo>
                    <a:pt x="4246" y="693"/>
                  </a:lnTo>
                  <a:lnTo>
                    <a:pt x="4240" y="669"/>
                  </a:lnTo>
                  <a:lnTo>
                    <a:pt x="4235" y="643"/>
                  </a:lnTo>
                  <a:lnTo>
                    <a:pt x="4232" y="618"/>
                  </a:lnTo>
                  <a:lnTo>
                    <a:pt x="4230" y="593"/>
                  </a:lnTo>
                  <a:lnTo>
                    <a:pt x="4227" y="569"/>
                  </a:lnTo>
                  <a:lnTo>
                    <a:pt x="4226" y="547"/>
                  </a:lnTo>
                  <a:lnTo>
                    <a:pt x="4225" y="504"/>
                  </a:lnTo>
                  <a:lnTo>
                    <a:pt x="4224" y="454"/>
                  </a:lnTo>
                  <a:lnTo>
                    <a:pt x="4225" y="428"/>
                  </a:lnTo>
                  <a:lnTo>
                    <a:pt x="4226" y="401"/>
                  </a:lnTo>
                  <a:lnTo>
                    <a:pt x="4229" y="375"/>
                  </a:lnTo>
                  <a:lnTo>
                    <a:pt x="4232" y="349"/>
                  </a:lnTo>
                  <a:lnTo>
                    <a:pt x="4236" y="323"/>
                  </a:lnTo>
                  <a:lnTo>
                    <a:pt x="4242" y="299"/>
                  </a:lnTo>
                  <a:lnTo>
                    <a:pt x="4247" y="288"/>
                  </a:lnTo>
                  <a:lnTo>
                    <a:pt x="4251" y="277"/>
                  </a:lnTo>
                  <a:lnTo>
                    <a:pt x="4256" y="266"/>
                  </a:lnTo>
                  <a:lnTo>
                    <a:pt x="4261" y="256"/>
                  </a:lnTo>
                  <a:lnTo>
                    <a:pt x="4267" y="246"/>
                  </a:lnTo>
                  <a:lnTo>
                    <a:pt x="4274" y="237"/>
                  </a:lnTo>
                  <a:lnTo>
                    <a:pt x="4281" y="229"/>
                  </a:lnTo>
                  <a:lnTo>
                    <a:pt x="4289" y="221"/>
                  </a:lnTo>
                  <a:lnTo>
                    <a:pt x="4297" y="214"/>
                  </a:lnTo>
                  <a:lnTo>
                    <a:pt x="4306" y="209"/>
                  </a:lnTo>
                  <a:lnTo>
                    <a:pt x="4316" y="203"/>
                  </a:lnTo>
                  <a:lnTo>
                    <a:pt x="4326" y="198"/>
                  </a:lnTo>
                  <a:close/>
                  <a:moveTo>
                    <a:pt x="4290" y="17"/>
                  </a:moveTo>
                  <a:lnTo>
                    <a:pt x="4268" y="21"/>
                  </a:lnTo>
                  <a:lnTo>
                    <a:pt x="4248" y="27"/>
                  </a:lnTo>
                  <a:lnTo>
                    <a:pt x="4227" y="34"/>
                  </a:lnTo>
                  <a:lnTo>
                    <a:pt x="4208" y="42"/>
                  </a:lnTo>
                  <a:lnTo>
                    <a:pt x="4190" y="51"/>
                  </a:lnTo>
                  <a:lnTo>
                    <a:pt x="4172" y="60"/>
                  </a:lnTo>
                  <a:lnTo>
                    <a:pt x="4155" y="71"/>
                  </a:lnTo>
                  <a:lnTo>
                    <a:pt x="4138" y="83"/>
                  </a:lnTo>
                  <a:lnTo>
                    <a:pt x="4123" y="96"/>
                  </a:lnTo>
                  <a:lnTo>
                    <a:pt x="4107" y="110"/>
                  </a:lnTo>
                  <a:lnTo>
                    <a:pt x="4094" y="125"/>
                  </a:lnTo>
                  <a:lnTo>
                    <a:pt x="4080" y="139"/>
                  </a:lnTo>
                  <a:lnTo>
                    <a:pt x="4067" y="156"/>
                  </a:lnTo>
                  <a:lnTo>
                    <a:pt x="4055" y="173"/>
                  </a:lnTo>
                  <a:lnTo>
                    <a:pt x="4045" y="190"/>
                  </a:lnTo>
                  <a:lnTo>
                    <a:pt x="4033" y="210"/>
                  </a:lnTo>
                  <a:lnTo>
                    <a:pt x="4024" y="228"/>
                  </a:lnTo>
                  <a:lnTo>
                    <a:pt x="4015" y="248"/>
                  </a:lnTo>
                  <a:lnTo>
                    <a:pt x="4007" y="269"/>
                  </a:lnTo>
                  <a:lnTo>
                    <a:pt x="4000" y="289"/>
                  </a:lnTo>
                  <a:lnTo>
                    <a:pt x="3994" y="312"/>
                  </a:lnTo>
                  <a:lnTo>
                    <a:pt x="3988" y="333"/>
                  </a:lnTo>
                  <a:lnTo>
                    <a:pt x="3982" y="356"/>
                  </a:lnTo>
                  <a:lnTo>
                    <a:pt x="3979" y="379"/>
                  </a:lnTo>
                  <a:lnTo>
                    <a:pt x="3975" y="403"/>
                  </a:lnTo>
                  <a:lnTo>
                    <a:pt x="3972" y="426"/>
                  </a:lnTo>
                  <a:lnTo>
                    <a:pt x="3971" y="451"/>
                  </a:lnTo>
                  <a:lnTo>
                    <a:pt x="3970" y="476"/>
                  </a:lnTo>
                  <a:lnTo>
                    <a:pt x="3970" y="501"/>
                  </a:lnTo>
                  <a:lnTo>
                    <a:pt x="3970" y="526"/>
                  </a:lnTo>
                  <a:lnTo>
                    <a:pt x="3971" y="552"/>
                  </a:lnTo>
                  <a:lnTo>
                    <a:pt x="3973" y="579"/>
                  </a:lnTo>
                  <a:lnTo>
                    <a:pt x="3977" y="602"/>
                  </a:lnTo>
                  <a:lnTo>
                    <a:pt x="3980" y="626"/>
                  </a:lnTo>
                  <a:lnTo>
                    <a:pt x="3985" y="649"/>
                  </a:lnTo>
                  <a:lnTo>
                    <a:pt x="3990" y="673"/>
                  </a:lnTo>
                  <a:lnTo>
                    <a:pt x="3996" y="694"/>
                  </a:lnTo>
                  <a:lnTo>
                    <a:pt x="4003" y="717"/>
                  </a:lnTo>
                  <a:lnTo>
                    <a:pt x="4011" y="739"/>
                  </a:lnTo>
                  <a:lnTo>
                    <a:pt x="4019" y="759"/>
                  </a:lnTo>
                  <a:lnTo>
                    <a:pt x="4029" y="779"/>
                  </a:lnTo>
                  <a:lnTo>
                    <a:pt x="4038" y="799"/>
                  </a:lnTo>
                  <a:lnTo>
                    <a:pt x="4049" y="818"/>
                  </a:lnTo>
                  <a:lnTo>
                    <a:pt x="4061" y="836"/>
                  </a:lnTo>
                  <a:lnTo>
                    <a:pt x="4073" y="853"/>
                  </a:lnTo>
                  <a:lnTo>
                    <a:pt x="4086" y="870"/>
                  </a:lnTo>
                  <a:lnTo>
                    <a:pt x="4100" y="886"/>
                  </a:lnTo>
                  <a:lnTo>
                    <a:pt x="4114" y="901"/>
                  </a:lnTo>
                  <a:lnTo>
                    <a:pt x="4130" y="914"/>
                  </a:lnTo>
                  <a:lnTo>
                    <a:pt x="4146" y="928"/>
                  </a:lnTo>
                  <a:lnTo>
                    <a:pt x="4162" y="941"/>
                  </a:lnTo>
                  <a:lnTo>
                    <a:pt x="4179" y="951"/>
                  </a:lnTo>
                  <a:lnTo>
                    <a:pt x="4197" y="961"/>
                  </a:lnTo>
                  <a:lnTo>
                    <a:pt x="4216" y="970"/>
                  </a:lnTo>
                  <a:lnTo>
                    <a:pt x="4234" y="978"/>
                  </a:lnTo>
                  <a:lnTo>
                    <a:pt x="4255" y="984"/>
                  </a:lnTo>
                  <a:lnTo>
                    <a:pt x="4275" y="989"/>
                  </a:lnTo>
                  <a:lnTo>
                    <a:pt x="4297" y="994"/>
                  </a:lnTo>
                  <a:lnTo>
                    <a:pt x="4318" y="996"/>
                  </a:lnTo>
                  <a:lnTo>
                    <a:pt x="4340" y="997"/>
                  </a:lnTo>
                  <a:lnTo>
                    <a:pt x="4362" y="997"/>
                  </a:lnTo>
                  <a:lnTo>
                    <a:pt x="4386" y="996"/>
                  </a:lnTo>
                  <a:lnTo>
                    <a:pt x="4410" y="994"/>
                  </a:lnTo>
                  <a:lnTo>
                    <a:pt x="4435" y="989"/>
                  </a:lnTo>
                  <a:lnTo>
                    <a:pt x="4478" y="978"/>
                  </a:lnTo>
                  <a:lnTo>
                    <a:pt x="4519" y="961"/>
                  </a:lnTo>
                  <a:lnTo>
                    <a:pt x="4557" y="941"/>
                  </a:lnTo>
                  <a:lnTo>
                    <a:pt x="4589" y="916"/>
                  </a:lnTo>
                  <a:lnTo>
                    <a:pt x="4621" y="886"/>
                  </a:lnTo>
                  <a:lnTo>
                    <a:pt x="4648" y="854"/>
                  </a:lnTo>
                  <a:lnTo>
                    <a:pt x="4672" y="819"/>
                  </a:lnTo>
                  <a:lnTo>
                    <a:pt x="4694" y="782"/>
                  </a:lnTo>
                  <a:lnTo>
                    <a:pt x="4712" y="741"/>
                  </a:lnTo>
                  <a:lnTo>
                    <a:pt x="4728" y="700"/>
                  </a:lnTo>
                  <a:lnTo>
                    <a:pt x="4739" y="656"/>
                  </a:lnTo>
                  <a:lnTo>
                    <a:pt x="4748" y="611"/>
                  </a:lnTo>
                  <a:lnTo>
                    <a:pt x="4754" y="566"/>
                  </a:lnTo>
                  <a:lnTo>
                    <a:pt x="4756" y="520"/>
                  </a:lnTo>
                  <a:lnTo>
                    <a:pt x="4756" y="473"/>
                  </a:lnTo>
                  <a:lnTo>
                    <a:pt x="4753" y="428"/>
                  </a:lnTo>
                  <a:lnTo>
                    <a:pt x="4746" y="382"/>
                  </a:lnTo>
                  <a:lnTo>
                    <a:pt x="4737" y="338"/>
                  </a:lnTo>
                  <a:lnTo>
                    <a:pt x="4724" y="295"/>
                  </a:lnTo>
                  <a:lnTo>
                    <a:pt x="4709" y="253"/>
                  </a:lnTo>
                  <a:lnTo>
                    <a:pt x="4690" y="214"/>
                  </a:lnTo>
                  <a:lnTo>
                    <a:pt x="4669" y="177"/>
                  </a:lnTo>
                  <a:lnTo>
                    <a:pt x="4644" y="143"/>
                  </a:lnTo>
                  <a:lnTo>
                    <a:pt x="4617" y="111"/>
                  </a:lnTo>
                  <a:lnTo>
                    <a:pt x="4586" y="84"/>
                  </a:lnTo>
                  <a:lnTo>
                    <a:pt x="4552" y="60"/>
                  </a:lnTo>
                  <a:lnTo>
                    <a:pt x="4516" y="39"/>
                  </a:lnTo>
                  <a:lnTo>
                    <a:pt x="4477" y="25"/>
                  </a:lnTo>
                  <a:lnTo>
                    <a:pt x="4434" y="14"/>
                  </a:lnTo>
                  <a:lnTo>
                    <a:pt x="4390" y="9"/>
                  </a:lnTo>
                  <a:lnTo>
                    <a:pt x="4341" y="10"/>
                  </a:lnTo>
                  <a:lnTo>
                    <a:pt x="4290" y="17"/>
                  </a:lnTo>
                  <a:close/>
                  <a:moveTo>
                    <a:pt x="3562" y="218"/>
                  </a:moveTo>
                  <a:lnTo>
                    <a:pt x="3227" y="702"/>
                  </a:lnTo>
                  <a:lnTo>
                    <a:pt x="3221" y="712"/>
                  </a:lnTo>
                  <a:lnTo>
                    <a:pt x="3216" y="724"/>
                  </a:lnTo>
                  <a:lnTo>
                    <a:pt x="3212" y="739"/>
                  </a:lnTo>
                  <a:lnTo>
                    <a:pt x="3208" y="754"/>
                  </a:lnTo>
                  <a:lnTo>
                    <a:pt x="3205" y="771"/>
                  </a:lnTo>
                  <a:lnTo>
                    <a:pt x="3203" y="790"/>
                  </a:lnTo>
                  <a:lnTo>
                    <a:pt x="3200" y="809"/>
                  </a:lnTo>
                  <a:lnTo>
                    <a:pt x="3199" y="828"/>
                  </a:lnTo>
                  <a:lnTo>
                    <a:pt x="3199" y="848"/>
                  </a:lnTo>
                  <a:lnTo>
                    <a:pt x="3199" y="866"/>
                  </a:lnTo>
                  <a:lnTo>
                    <a:pt x="3200" y="884"/>
                  </a:lnTo>
                  <a:lnTo>
                    <a:pt x="3202" y="901"/>
                  </a:lnTo>
                  <a:lnTo>
                    <a:pt x="3204" y="917"/>
                  </a:lnTo>
                  <a:lnTo>
                    <a:pt x="3207" y="930"/>
                  </a:lnTo>
                  <a:lnTo>
                    <a:pt x="3212" y="942"/>
                  </a:lnTo>
                  <a:lnTo>
                    <a:pt x="3216" y="951"/>
                  </a:lnTo>
                  <a:lnTo>
                    <a:pt x="3221" y="952"/>
                  </a:lnTo>
                  <a:lnTo>
                    <a:pt x="3228" y="952"/>
                  </a:lnTo>
                  <a:lnTo>
                    <a:pt x="3233" y="951"/>
                  </a:lnTo>
                  <a:lnTo>
                    <a:pt x="3241" y="949"/>
                  </a:lnTo>
                  <a:lnTo>
                    <a:pt x="3257" y="944"/>
                  </a:lnTo>
                  <a:lnTo>
                    <a:pt x="3276" y="936"/>
                  </a:lnTo>
                  <a:lnTo>
                    <a:pt x="3299" y="928"/>
                  </a:lnTo>
                  <a:lnTo>
                    <a:pt x="3323" y="919"/>
                  </a:lnTo>
                  <a:lnTo>
                    <a:pt x="3351" y="910"/>
                  </a:lnTo>
                  <a:lnTo>
                    <a:pt x="3381" y="901"/>
                  </a:lnTo>
                  <a:lnTo>
                    <a:pt x="3414" y="893"/>
                  </a:lnTo>
                  <a:lnTo>
                    <a:pt x="3449" y="886"/>
                  </a:lnTo>
                  <a:lnTo>
                    <a:pt x="3468" y="883"/>
                  </a:lnTo>
                  <a:lnTo>
                    <a:pt x="3488" y="880"/>
                  </a:lnTo>
                  <a:lnTo>
                    <a:pt x="3508" y="879"/>
                  </a:lnTo>
                  <a:lnTo>
                    <a:pt x="3528" y="878"/>
                  </a:lnTo>
                  <a:lnTo>
                    <a:pt x="3550" y="878"/>
                  </a:lnTo>
                  <a:lnTo>
                    <a:pt x="3573" y="879"/>
                  </a:lnTo>
                  <a:lnTo>
                    <a:pt x="3595" y="880"/>
                  </a:lnTo>
                  <a:lnTo>
                    <a:pt x="3619" y="883"/>
                  </a:lnTo>
                  <a:lnTo>
                    <a:pt x="3644" y="886"/>
                  </a:lnTo>
                  <a:lnTo>
                    <a:pt x="3669" y="891"/>
                  </a:lnTo>
                  <a:lnTo>
                    <a:pt x="3694" y="896"/>
                  </a:lnTo>
                  <a:lnTo>
                    <a:pt x="3721" y="903"/>
                  </a:lnTo>
                  <a:lnTo>
                    <a:pt x="3749" y="912"/>
                  </a:lnTo>
                  <a:lnTo>
                    <a:pt x="3773" y="921"/>
                  </a:lnTo>
                  <a:lnTo>
                    <a:pt x="3795" y="929"/>
                  </a:lnTo>
                  <a:lnTo>
                    <a:pt x="3814" y="937"/>
                  </a:lnTo>
                  <a:lnTo>
                    <a:pt x="3830" y="944"/>
                  </a:lnTo>
                  <a:lnTo>
                    <a:pt x="3844" y="950"/>
                  </a:lnTo>
                  <a:lnTo>
                    <a:pt x="3855" y="953"/>
                  </a:lnTo>
                  <a:lnTo>
                    <a:pt x="3864" y="953"/>
                  </a:lnTo>
                  <a:lnTo>
                    <a:pt x="3869" y="952"/>
                  </a:lnTo>
                  <a:lnTo>
                    <a:pt x="3872" y="951"/>
                  </a:lnTo>
                  <a:lnTo>
                    <a:pt x="3876" y="947"/>
                  </a:lnTo>
                  <a:lnTo>
                    <a:pt x="3878" y="944"/>
                  </a:lnTo>
                  <a:lnTo>
                    <a:pt x="3880" y="939"/>
                  </a:lnTo>
                  <a:lnTo>
                    <a:pt x="3882" y="934"/>
                  </a:lnTo>
                  <a:lnTo>
                    <a:pt x="3884" y="927"/>
                  </a:lnTo>
                  <a:lnTo>
                    <a:pt x="3885" y="919"/>
                  </a:lnTo>
                  <a:lnTo>
                    <a:pt x="3887" y="900"/>
                  </a:lnTo>
                  <a:lnTo>
                    <a:pt x="3888" y="874"/>
                  </a:lnTo>
                  <a:lnTo>
                    <a:pt x="3888" y="843"/>
                  </a:lnTo>
                  <a:lnTo>
                    <a:pt x="3887" y="806"/>
                  </a:lnTo>
                  <a:lnTo>
                    <a:pt x="3887" y="794"/>
                  </a:lnTo>
                  <a:lnTo>
                    <a:pt x="3886" y="785"/>
                  </a:lnTo>
                  <a:lnTo>
                    <a:pt x="3884" y="776"/>
                  </a:lnTo>
                  <a:lnTo>
                    <a:pt x="3881" y="768"/>
                  </a:lnTo>
                  <a:lnTo>
                    <a:pt x="3879" y="761"/>
                  </a:lnTo>
                  <a:lnTo>
                    <a:pt x="3876" y="756"/>
                  </a:lnTo>
                  <a:lnTo>
                    <a:pt x="3871" y="750"/>
                  </a:lnTo>
                  <a:lnTo>
                    <a:pt x="3867" y="745"/>
                  </a:lnTo>
                  <a:lnTo>
                    <a:pt x="3856" y="736"/>
                  </a:lnTo>
                  <a:lnTo>
                    <a:pt x="3844" y="728"/>
                  </a:lnTo>
                  <a:lnTo>
                    <a:pt x="3829" y="722"/>
                  </a:lnTo>
                  <a:lnTo>
                    <a:pt x="3813" y="715"/>
                  </a:lnTo>
                  <a:lnTo>
                    <a:pt x="3794" y="708"/>
                  </a:lnTo>
                  <a:lnTo>
                    <a:pt x="3776" y="701"/>
                  </a:lnTo>
                  <a:lnTo>
                    <a:pt x="3759" y="695"/>
                  </a:lnTo>
                  <a:lnTo>
                    <a:pt x="3743" y="691"/>
                  </a:lnTo>
                  <a:lnTo>
                    <a:pt x="3711" y="684"/>
                  </a:lnTo>
                  <a:lnTo>
                    <a:pt x="3679" y="678"/>
                  </a:lnTo>
                  <a:lnTo>
                    <a:pt x="3648" y="675"/>
                  </a:lnTo>
                  <a:lnTo>
                    <a:pt x="3615" y="673"/>
                  </a:lnTo>
                  <a:lnTo>
                    <a:pt x="3577" y="669"/>
                  </a:lnTo>
                  <a:lnTo>
                    <a:pt x="3535" y="667"/>
                  </a:lnTo>
                  <a:lnTo>
                    <a:pt x="3545" y="649"/>
                  </a:lnTo>
                  <a:lnTo>
                    <a:pt x="3557" y="631"/>
                  </a:lnTo>
                  <a:lnTo>
                    <a:pt x="3570" y="613"/>
                  </a:lnTo>
                  <a:lnTo>
                    <a:pt x="3584" y="593"/>
                  </a:lnTo>
                  <a:lnTo>
                    <a:pt x="3804" y="280"/>
                  </a:lnTo>
                  <a:lnTo>
                    <a:pt x="3827" y="248"/>
                  </a:lnTo>
                  <a:lnTo>
                    <a:pt x="3845" y="224"/>
                  </a:lnTo>
                  <a:lnTo>
                    <a:pt x="3852" y="213"/>
                  </a:lnTo>
                  <a:lnTo>
                    <a:pt x="3856" y="204"/>
                  </a:lnTo>
                  <a:lnTo>
                    <a:pt x="3861" y="195"/>
                  </a:lnTo>
                  <a:lnTo>
                    <a:pt x="3864" y="186"/>
                  </a:lnTo>
                  <a:lnTo>
                    <a:pt x="3868" y="177"/>
                  </a:lnTo>
                  <a:lnTo>
                    <a:pt x="3869" y="167"/>
                  </a:lnTo>
                  <a:lnTo>
                    <a:pt x="3870" y="156"/>
                  </a:lnTo>
                  <a:lnTo>
                    <a:pt x="3871" y="144"/>
                  </a:lnTo>
                  <a:lnTo>
                    <a:pt x="3871" y="114"/>
                  </a:lnTo>
                  <a:lnTo>
                    <a:pt x="3870" y="75"/>
                  </a:lnTo>
                  <a:lnTo>
                    <a:pt x="3870" y="64"/>
                  </a:lnTo>
                  <a:lnTo>
                    <a:pt x="3869" y="55"/>
                  </a:lnTo>
                  <a:lnTo>
                    <a:pt x="3867" y="47"/>
                  </a:lnTo>
                  <a:lnTo>
                    <a:pt x="3864" y="42"/>
                  </a:lnTo>
                  <a:lnTo>
                    <a:pt x="3861" y="36"/>
                  </a:lnTo>
                  <a:lnTo>
                    <a:pt x="3856" y="33"/>
                  </a:lnTo>
                  <a:lnTo>
                    <a:pt x="3853" y="29"/>
                  </a:lnTo>
                  <a:lnTo>
                    <a:pt x="3847" y="28"/>
                  </a:lnTo>
                  <a:lnTo>
                    <a:pt x="3836" y="26"/>
                  </a:lnTo>
                  <a:lnTo>
                    <a:pt x="3821" y="25"/>
                  </a:lnTo>
                  <a:lnTo>
                    <a:pt x="3804" y="26"/>
                  </a:lnTo>
                  <a:lnTo>
                    <a:pt x="3785" y="26"/>
                  </a:lnTo>
                  <a:lnTo>
                    <a:pt x="3585" y="25"/>
                  </a:lnTo>
                  <a:lnTo>
                    <a:pt x="3441" y="22"/>
                  </a:lnTo>
                  <a:lnTo>
                    <a:pt x="3387" y="21"/>
                  </a:lnTo>
                  <a:lnTo>
                    <a:pt x="3342" y="21"/>
                  </a:lnTo>
                  <a:lnTo>
                    <a:pt x="3307" y="22"/>
                  </a:lnTo>
                  <a:lnTo>
                    <a:pt x="3281" y="26"/>
                  </a:lnTo>
                  <a:lnTo>
                    <a:pt x="3271" y="27"/>
                  </a:lnTo>
                  <a:lnTo>
                    <a:pt x="3262" y="29"/>
                  </a:lnTo>
                  <a:lnTo>
                    <a:pt x="3255" y="33"/>
                  </a:lnTo>
                  <a:lnTo>
                    <a:pt x="3248" y="36"/>
                  </a:lnTo>
                  <a:lnTo>
                    <a:pt x="3244" y="41"/>
                  </a:lnTo>
                  <a:lnTo>
                    <a:pt x="3240" y="45"/>
                  </a:lnTo>
                  <a:lnTo>
                    <a:pt x="3238" y="51"/>
                  </a:lnTo>
                  <a:lnTo>
                    <a:pt x="3236" y="58"/>
                  </a:lnTo>
                  <a:lnTo>
                    <a:pt x="3234" y="72"/>
                  </a:lnTo>
                  <a:lnTo>
                    <a:pt x="3234" y="92"/>
                  </a:lnTo>
                  <a:lnTo>
                    <a:pt x="3234" y="115"/>
                  </a:lnTo>
                  <a:lnTo>
                    <a:pt x="3236" y="143"/>
                  </a:lnTo>
                  <a:lnTo>
                    <a:pt x="3236" y="164"/>
                  </a:lnTo>
                  <a:lnTo>
                    <a:pt x="3237" y="181"/>
                  </a:lnTo>
                  <a:lnTo>
                    <a:pt x="3238" y="188"/>
                  </a:lnTo>
                  <a:lnTo>
                    <a:pt x="3239" y="195"/>
                  </a:lnTo>
                  <a:lnTo>
                    <a:pt x="3241" y="199"/>
                  </a:lnTo>
                  <a:lnTo>
                    <a:pt x="3244" y="204"/>
                  </a:lnTo>
                  <a:lnTo>
                    <a:pt x="3247" y="209"/>
                  </a:lnTo>
                  <a:lnTo>
                    <a:pt x="3250" y="212"/>
                  </a:lnTo>
                  <a:lnTo>
                    <a:pt x="3254" y="214"/>
                  </a:lnTo>
                  <a:lnTo>
                    <a:pt x="3259" y="216"/>
                  </a:lnTo>
                  <a:lnTo>
                    <a:pt x="3271" y="219"/>
                  </a:lnTo>
                  <a:lnTo>
                    <a:pt x="3286" y="219"/>
                  </a:lnTo>
                  <a:lnTo>
                    <a:pt x="3326" y="218"/>
                  </a:lnTo>
                  <a:lnTo>
                    <a:pt x="3384" y="214"/>
                  </a:lnTo>
                  <a:lnTo>
                    <a:pt x="3421" y="213"/>
                  </a:lnTo>
                  <a:lnTo>
                    <a:pt x="3461" y="213"/>
                  </a:lnTo>
                  <a:lnTo>
                    <a:pt x="3509" y="215"/>
                  </a:lnTo>
                  <a:lnTo>
                    <a:pt x="3562" y="218"/>
                  </a:lnTo>
                  <a:close/>
                </a:path>
              </a:pathLst>
            </a:custGeom>
            <a:solidFill>
              <a:srgbClr val="211E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" name="Freeform 193"/>
            <p:cNvSpPr>
              <a:spLocks noEditPoints="1"/>
            </p:cNvSpPr>
            <p:nvPr userDrawn="1"/>
          </p:nvSpPr>
          <p:spPr bwMode="auto">
            <a:xfrm>
              <a:off x="-2005013" y="3849688"/>
              <a:ext cx="588963" cy="131763"/>
            </a:xfrm>
            <a:custGeom>
              <a:avLst/>
              <a:gdLst/>
              <a:ahLst/>
              <a:cxnLst>
                <a:cxn ang="0">
                  <a:pos x="42" y="64"/>
                </a:cxn>
                <a:cxn ang="0">
                  <a:pos x="11" y="65"/>
                </a:cxn>
                <a:cxn ang="0">
                  <a:pos x="0" y="89"/>
                </a:cxn>
                <a:cxn ang="0">
                  <a:pos x="19" y="118"/>
                </a:cxn>
                <a:cxn ang="0">
                  <a:pos x="82" y="169"/>
                </a:cxn>
                <a:cxn ang="0">
                  <a:pos x="327" y="345"/>
                </a:cxn>
                <a:cxn ang="0">
                  <a:pos x="585" y="482"/>
                </a:cxn>
                <a:cxn ang="0">
                  <a:pos x="874" y="585"/>
                </a:cxn>
                <a:cxn ang="0">
                  <a:pos x="1125" y="642"/>
                </a:cxn>
                <a:cxn ang="0">
                  <a:pos x="1371" y="666"/>
                </a:cxn>
                <a:cxn ang="0">
                  <a:pos x="1623" y="662"/>
                </a:cxn>
                <a:cxn ang="0">
                  <a:pos x="1872" y="632"/>
                </a:cxn>
                <a:cxn ang="0">
                  <a:pos x="2114" y="576"/>
                </a:cxn>
                <a:cxn ang="0">
                  <a:pos x="2341" y="496"/>
                </a:cxn>
                <a:cxn ang="0">
                  <a:pos x="2518" y="407"/>
                </a:cxn>
                <a:cxn ang="0">
                  <a:pos x="2666" y="317"/>
                </a:cxn>
                <a:cxn ang="0">
                  <a:pos x="2703" y="280"/>
                </a:cxn>
                <a:cxn ang="0">
                  <a:pos x="2702" y="244"/>
                </a:cxn>
                <a:cxn ang="0">
                  <a:pos x="2668" y="224"/>
                </a:cxn>
                <a:cxn ang="0">
                  <a:pos x="2536" y="264"/>
                </a:cxn>
                <a:cxn ang="0">
                  <a:pos x="2276" y="349"/>
                </a:cxn>
                <a:cxn ang="0">
                  <a:pos x="2061" y="401"/>
                </a:cxn>
                <a:cxn ang="0">
                  <a:pos x="1843" y="437"/>
                </a:cxn>
                <a:cxn ang="0">
                  <a:pos x="1622" y="454"/>
                </a:cxn>
                <a:cxn ang="0">
                  <a:pos x="1393" y="453"/>
                </a:cxn>
                <a:cxn ang="0">
                  <a:pos x="1132" y="430"/>
                </a:cxn>
                <a:cxn ang="0">
                  <a:pos x="776" y="363"/>
                </a:cxn>
                <a:cxn ang="0">
                  <a:pos x="431" y="253"/>
                </a:cxn>
                <a:cxn ang="0">
                  <a:pos x="102" y="97"/>
                </a:cxn>
                <a:cxn ang="0">
                  <a:pos x="2733" y="119"/>
                </a:cxn>
                <a:cxn ang="0">
                  <a:pos x="2807" y="137"/>
                </a:cxn>
                <a:cxn ang="0">
                  <a:pos x="2826" y="162"/>
                </a:cxn>
                <a:cxn ang="0">
                  <a:pos x="2824" y="245"/>
                </a:cxn>
                <a:cxn ang="0">
                  <a:pos x="2779" y="398"/>
                </a:cxn>
                <a:cxn ang="0">
                  <a:pos x="2733" y="521"/>
                </a:cxn>
                <a:cxn ang="0">
                  <a:pos x="2737" y="544"/>
                </a:cxn>
                <a:cxn ang="0">
                  <a:pos x="2765" y="542"/>
                </a:cxn>
                <a:cxn ang="0">
                  <a:pos x="2836" y="472"/>
                </a:cxn>
                <a:cxn ang="0">
                  <a:pos x="2906" y="354"/>
                </a:cxn>
                <a:cxn ang="0">
                  <a:pos x="2955" y="213"/>
                </a:cxn>
                <a:cxn ang="0">
                  <a:pos x="2970" y="120"/>
                </a:cxn>
                <a:cxn ang="0">
                  <a:pos x="2961" y="54"/>
                </a:cxn>
                <a:cxn ang="0">
                  <a:pos x="2939" y="29"/>
                </a:cxn>
                <a:cxn ang="0">
                  <a:pos x="2880" y="10"/>
                </a:cxn>
                <a:cxn ang="0">
                  <a:pos x="2718" y="2"/>
                </a:cxn>
                <a:cxn ang="0">
                  <a:pos x="2548" y="35"/>
                </a:cxn>
                <a:cxn ang="0">
                  <a:pos x="2447" y="80"/>
                </a:cxn>
                <a:cxn ang="0">
                  <a:pos x="2415" y="107"/>
                </a:cxn>
                <a:cxn ang="0">
                  <a:pos x="2418" y="129"/>
                </a:cxn>
                <a:cxn ang="0">
                  <a:pos x="2455" y="132"/>
                </a:cxn>
                <a:cxn ang="0">
                  <a:pos x="2611" y="119"/>
                </a:cxn>
              </a:cxnLst>
              <a:rect l="0" t="0" r="r" b="b"/>
              <a:pathLst>
                <a:path w="2970" h="667">
                  <a:moveTo>
                    <a:pt x="102" y="97"/>
                  </a:moveTo>
                  <a:lnTo>
                    <a:pt x="80" y="84"/>
                  </a:lnTo>
                  <a:lnTo>
                    <a:pt x="54" y="69"/>
                  </a:lnTo>
                  <a:lnTo>
                    <a:pt x="48" y="67"/>
                  </a:lnTo>
                  <a:lnTo>
                    <a:pt x="42" y="64"/>
                  </a:lnTo>
                  <a:lnTo>
                    <a:pt x="35" y="62"/>
                  </a:lnTo>
                  <a:lnTo>
                    <a:pt x="28" y="62"/>
                  </a:lnTo>
                  <a:lnTo>
                    <a:pt x="23" y="62"/>
                  </a:lnTo>
                  <a:lnTo>
                    <a:pt x="17" y="63"/>
                  </a:lnTo>
                  <a:lnTo>
                    <a:pt x="11" y="65"/>
                  </a:lnTo>
                  <a:lnTo>
                    <a:pt x="7" y="70"/>
                  </a:lnTo>
                  <a:lnTo>
                    <a:pt x="3" y="75"/>
                  </a:lnTo>
                  <a:lnTo>
                    <a:pt x="1" y="80"/>
                  </a:lnTo>
                  <a:lnTo>
                    <a:pt x="1" y="85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2" y="97"/>
                  </a:lnTo>
                  <a:lnTo>
                    <a:pt x="4" y="101"/>
                  </a:lnTo>
                  <a:lnTo>
                    <a:pt x="7" y="104"/>
                  </a:lnTo>
                  <a:lnTo>
                    <a:pt x="19" y="118"/>
                  </a:lnTo>
                  <a:lnTo>
                    <a:pt x="33" y="128"/>
                  </a:lnTo>
                  <a:lnTo>
                    <a:pt x="45" y="138"/>
                  </a:lnTo>
                  <a:lnTo>
                    <a:pt x="58" y="148"/>
                  </a:lnTo>
                  <a:lnTo>
                    <a:pt x="69" y="159"/>
                  </a:lnTo>
                  <a:lnTo>
                    <a:pt x="82" y="169"/>
                  </a:lnTo>
                  <a:lnTo>
                    <a:pt x="130" y="207"/>
                  </a:lnTo>
                  <a:lnTo>
                    <a:pt x="179" y="244"/>
                  </a:lnTo>
                  <a:lnTo>
                    <a:pt x="228" y="279"/>
                  </a:lnTo>
                  <a:lnTo>
                    <a:pt x="277" y="313"/>
                  </a:lnTo>
                  <a:lnTo>
                    <a:pt x="327" y="345"/>
                  </a:lnTo>
                  <a:lnTo>
                    <a:pt x="377" y="375"/>
                  </a:lnTo>
                  <a:lnTo>
                    <a:pt x="428" y="404"/>
                  </a:lnTo>
                  <a:lnTo>
                    <a:pt x="480" y="431"/>
                  </a:lnTo>
                  <a:lnTo>
                    <a:pt x="532" y="457"/>
                  </a:lnTo>
                  <a:lnTo>
                    <a:pt x="585" y="482"/>
                  </a:lnTo>
                  <a:lnTo>
                    <a:pt x="641" y="505"/>
                  </a:lnTo>
                  <a:lnTo>
                    <a:pt x="697" y="526"/>
                  </a:lnTo>
                  <a:lnTo>
                    <a:pt x="753" y="548"/>
                  </a:lnTo>
                  <a:lnTo>
                    <a:pt x="812" y="567"/>
                  </a:lnTo>
                  <a:lnTo>
                    <a:pt x="874" y="585"/>
                  </a:lnTo>
                  <a:lnTo>
                    <a:pt x="935" y="602"/>
                  </a:lnTo>
                  <a:lnTo>
                    <a:pt x="982" y="614"/>
                  </a:lnTo>
                  <a:lnTo>
                    <a:pt x="1029" y="624"/>
                  </a:lnTo>
                  <a:lnTo>
                    <a:pt x="1077" y="633"/>
                  </a:lnTo>
                  <a:lnTo>
                    <a:pt x="1125" y="642"/>
                  </a:lnTo>
                  <a:lnTo>
                    <a:pt x="1173" y="649"/>
                  </a:lnTo>
                  <a:lnTo>
                    <a:pt x="1222" y="655"/>
                  </a:lnTo>
                  <a:lnTo>
                    <a:pt x="1272" y="659"/>
                  </a:lnTo>
                  <a:lnTo>
                    <a:pt x="1321" y="662"/>
                  </a:lnTo>
                  <a:lnTo>
                    <a:pt x="1371" y="666"/>
                  </a:lnTo>
                  <a:lnTo>
                    <a:pt x="1422" y="667"/>
                  </a:lnTo>
                  <a:lnTo>
                    <a:pt x="1472" y="667"/>
                  </a:lnTo>
                  <a:lnTo>
                    <a:pt x="1522" y="667"/>
                  </a:lnTo>
                  <a:lnTo>
                    <a:pt x="1573" y="665"/>
                  </a:lnTo>
                  <a:lnTo>
                    <a:pt x="1623" y="662"/>
                  </a:lnTo>
                  <a:lnTo>
                    <a:pt x="1673" y="658"/>
                  </a:lnTo>
                  <a:lnTo>
                    <a:pt x="1723" y="653"/>
                  </a:lnTo>
                  <a:lnTo>
                    <a:pt x="1774" y="648"/>
                  </a:lnTo>
                  <a:lnTo>
                    <a:pt x="1822" y="641"/>
                  </a:lnTo>
                  <a:lnTo>
                    <a:pt x="1872" y="632"/>
                  </a:lnTo>
                  <a:lnTo>
                    <a:pt x="1921" y="623"/>
                  </a:lnTo>
                  <a:lnTo>
                    <a:pt x="1970" y="613"/>
                  </a:lnTo>
                  <a:lnTo>
                    <a:pt x="2019" y="602"/>
                  </a:lnTo>
                  <a:lnTo>
                    <a:pt x="2066" y="590"/>
                  </a:lnTo>
                  <a:lnTo>
                    <a:pt x="2114" y="576"/>
                  </a:lnTo>
                  <a:lnTo>
                    <a:pt x="2161" y="563"/>
                  </a:lnTo>
                  <a:lnTo>
                    <a:pt x="2207" y="547"/>
                  </a:lnTo>
                  <a:lnTo>
                    <a:pt x="2253" y="531"/>
                  </a:lnTo>
                  <a:lnTo>
                    <a:pt x="2297" y="514"/>
                  </a:lnTo>
                  <a:lnTo>
                    <a:pt x="2341" y="496"/>
                  </a:lnTo>
                  <a:lnTo>
                    <a:pt x="2384" y="476"/>
                  </a:lnTo>
                  <a:lnTo>
                    <a:pt x="2426" y="456"/>
                  </a:lnTo>
                  <a:lnTo>
                    <a:pt x="2467" y="434"/>
                  </a:lnTo>
                  <a:lnTo>
                    <a:pt x="2489" y="423"/>
                  </a:lnTo>
                  <a:lnTo>
                    <a:pt x="2518" y="407"/>
                  </a:lnTo>
                  <a:lnTo>
                    <a:pt x="2551" y="388"/>
                  </a:lnTo>
                  <a:lnTo>
                    <a:pt x="2586" y="367"/>
                  </a:lnTo>
                  <a:lnTo>
                    <a:pt x="2621" y="346"/>
                  </a:lnTo>
                  <a:lnTo>
                    <a:pt x="2652" y="327"/>
                  </a:lnTo>
                  <a:lnTo>
                    <a:pt x="2666" y="317"/>
                  </a:lnTo>
                  <a:lnTo>
                    <a:pt x="2677" y="308"/>
                  </a:lnTo>
                  <a:lnTo>
                    <a:pt x="2686" y="302"/>
                  </a:lnTo>
                  <a:lnTo>
                    <a:pt x="2693" y="295"/>
                  </a:lnTo>
                  <a:lnTo>
                    <a:pt x="2699" y="287"/>
                  </a:lnTo>
                  <a:lnTo>
                    <a:pt x="2703" y="280"/>
                  </a:lnTo>
                  <a:lnTo>
                    <a:pt x="2706" y="272"/>
                  </a:lnTo>
                  <a:lnTo>
                    <a:pt x="2708" y="264"/>
                  </a:lnTo>
                  <a:lnTo>
                    <a:pt x="2708" y="256"/>
                  </a:lnTo>
                  <a:lnTo>
                    <a:pt x="2705" y="249"/>
                  </a:lnTo>
                  <a:lnTo>
                    <a:pt x="2702" y="244"/>
                  </a:lnTo>
                  <a:lnTo>
                    <a:pt x="2697" y="238"/>
                  </a:lnTo>
                  <a:lnTo>
                    <a:pt x="2692" y="232"/>
                  </a:lnTo>
                  <a:lnTo>
                    <a:pt x="2685" y="229"/>
                  </a:lnTo>
                  <a:lnTo>
                    <a:pt x="2677" y="226"/>
                  </a:lnTo>
                  <a:lnTo>
                    <a:pt x="2668" y="224"/>
                  </a:lnTo>
                  <a:lnTo>
                    <a:pt x="2659" y="223"/>
                  </a:lnTo>
                  <a:lnTo>
                    <a:pt x="2647" y="224"/>
                  </a:lnTo>
                  <a:lnTo>
                    <a:pt x="2636" y="227"/>
                  </a:lnTo>
                  <a:lnTo>
                    <a:pt x="2624" y="231"/>
                  </a:lnTo>
                  <a:lnTo>
                    <a:pt x="2536" y="264"/>
                  </a:lnTo>
                  <a:lnTo>
                    <a:pt x="2450" y="296"/>
                  </a:lnTo>
                  <a:lnTo>
                    <a:pt x="2407" y="309"/>
                  </a:lnTo>
                  <a:lnTo>
                    <a:pt x="2363" y="323"/>
                  </a:lnTo>
                  <a:lnTo>
                    <a:pt x="2319" y="337"/>
                  </a:lnTo>
                  <a:lnTo>
                    <a:pt x="2276" y="349"/>
                  </a:lnTo>
                  <a:lnTo>
                    <a:pt x="2233" y="361"/>
                  </a:lnTo>
                  <a:lnTo>
                    <a:pt x="2190" y="372"/>
                  </a:lnTo>
                  <a:lnTo>
                    <a:pt x="2147" y="382"/>
                  </a:lnTo>
                  <a:lnTo>
                    <a:pt x="2104" y="392"/>
                  </a:lnTo>
                  <a:lnTo>
                    <a:pt x="2061" y="401"/>
                  </a:lnTo>
                  <a:lnTo>
                    <a:pt x="2018" y="409"/>
                  </a:lnTo>
                  <a:lnTo>
                    <a:pt x="1974" y="417"/>
                  </a:lnTo>
                  <a:lnTo>
                    <a:pt x="1930" y="424"/>
                  </a:lnTo>
                  <a:lnTo>
                    <a:pt x="1887" y="431"/>
                  </a:lnTo>
                  <a:lnTo>
                    <a:pt x="1843" y="437"/>
                  </a:lnTo>
                  <a:lnTo>
                    <a:pt x="1799" y="441"/>
                  </a:lnTo>
                  <a:lnTo>
                    <a:pt x="1755" y="446"/>
                  </a:lnTo>
                  <a:lnTo>
                    <a:pt x="1710" y="449"/>
                  </a:lnTo>
                  <a:lnTo>
                    <a:pt x="1666" y="451"/>
                  </a:lnTo>
                  <a:lnTo>
                    <a:pt x="1622" y="454"/>
                  </a:lnTo>
                  <a:lnTo>
                    <a:pt x="1576" y="455"/>
                  </a:lnTo>
                  <a:lnTo>
                    <a:pt x="1531" y="456"/>
                  </a:lnTo>
                  <a:lnTo>
                    <a:pt x="1485" y="456"/>
                  </a:lnTo>
                  <a:lnTo>
                    <a:pt x="1439" y="455"/>
                  </a:lnTo>
                  <a:lnTo>
                    <a:pt x="1393" y="453"/>
                  </a:lnTo>
                  <a:lnTo>
                    <a:pt x="1346" y="450"/>
                  </a:lnTo>
                  <a:lnTo>
                    <a:pt x="1299" y="447"/>
                  </a:lnTo>
                  <a:lnTo>
                    <a:pt x="1252" y="443"/>
                  </a:lnTo>
                  <a:lnTo>
                    <a:pt x="1204" y="439"/>
                  </a:lnTo>
                  <a:lnTo>
                    <a:pt x="1132" y="430"/>
                  </a:lnTo>
                  <a:lnTo>
                    <a:pt x="1060" y="421"/>
                  </a:lnTo>
                  <a:lnTo>
                    <a:pt x="988" y="408"/>
                  </a:lnTo>
                  <a:lnTo>
                    <a:pt x="917" y="395"/>
                  </a:lnTo>
                  <a:lnTo>
                    <a:pt x="846" y="380"/>
                  </a:lnTo>
                  <a:lnTo>
                    <a:pt x="776" y="363"/>
                  </a:lnTo>
                  <a:lnTo>
                    <a:pt x="706" y="345"/>
                  </a:lnTo>
                  <a:lnTo>
                    <a:pt x="637" y="324"/>
                  </a:lnTo>
                  <a:lnTo>
                    <a:pt x="567" y="303"/>
                  </a:lnTo>
                  <a:lnTo>
                    <a:pt x="499" y="279"/>
                  </a:lnTo>
                  <a:lnTo>
                    <a:pt x="431" y="253"/>
                  </a:lnTo>
                  <a:lnTo>
                    <a:pt x="364" y="226"/>
                  </a:lnTo>
                  <a:lnTo>
                    <a:pt x="297" y="196"/>
                  </a:lnTo>
                  <a:lnTo>
                    <a:pt x="231" y="165"/>
                  </a:lnTo>
                  <a:lnTo>
                    <a:pt x="167" y="132"/>
                  </a:lnTo>
                  <a:lnTo>
                    <a:pt x="102" y="97"/>
                  </a:lnTo>
                  <a:close/>
                  <a:moveTo>
                    <a:pt x="2626" y="118"/>
                  </a:moveTo>
                  <a:lnTo>
                    <a:pt x="2661" y="117"/>
                  </a:lnTo>
                  <a:lnTo>
                    <a:pt x="2697" y="117"/>
                  </a:lnTo>
                  <a:lnTo>
                    <a:pt x="2716" y="118"/>
                  </a:lnTo>
                  <a:lnTo>
                    <a:pt x="2733" y="119"/>
                  </a:lnTo>
                  <a:lnTo>
                    <a:pt x="2751" y="120"/>
                  </a:lnTo>
                  <a:lnTo>
                    <a:pt x="2767" y="123"/>
                  </a:lnTo>
                  <a:lnTo>
                    <a:pt x="2786" y="128"/>
                  </a:lnTo>
                  <a:lnTo>
                    <a:pt x="2801" y="134"/>
                  </a:lnTo>
                  <a:lnTo>
                    <a:pt x="2807" y="137"/>
                  </a:lnTo>
                  <a:lnTo>
                    <a:pt x="2812" y="142"/>
                  </a:lnTo>
                  <a:lnTo>
                    <a:pt x="2817" y="146"/>
                  </a:lnTo>
                  <a:lnTo>
                    <a:pt x="2821" y="151"/>
                  </a:lnTo>
                  <a:lnTo>
                    <a:pt x="2823" y="156"/>
                  </a:lnTo>
                  <a:lnTo>
                    <a:pt x="2826" y="162"/>
                  </a:lnTo>
                  <a:lnTo>
                    <a:pt x="2828" y="169"/>
                  </a:lnTo>
                  <a:lnTo>
                    <a:pt x="2829" y="177"/>
                  </a:lnTo>
                  <a:lnTo>
                    <a:pt x="2829" y="195"/>
                  </a:lnTo>
                  <a:lnTo>
                    <a:pt x="2828" y="215"/>
                  </a:lnTo>
                  <a:lnTo>
                    <a:pt x="2824" y="245"/>
                  </a:lnTo>
                  <a:lnTo>
                    <a:pt x="2818" y="275"/>
                  </a:lnTo>
                  <a:lnTo>
                    <a:pt x="2810" y="306"/>
                  </a:lnTo>
                  <a:lnTo>
                    <a:pt x="2801" y="338"/>
                  </a:lnTo>
                  <a:lnTo>
                    <a:pt x="2789" y="369"/>
                  </a:lnTo>
                  <a:lnTo>
                    <a:pt x="2779" y="398"/>
                  </a:lnTo>
                  <a:lnTo>
                    <a:pt x="2769" y="425"/>
                  </a:lnTo>
                  <a:lnTo>
                    <a:pt x="2759" y="451"/>
                  </a:lnTo>
                  <a:lnTo>
                    <a:pt x="2747" y="477"/>
                  </a:lnTo>
                  <a:lnTo>
                    <a:pt x="2735" y="513"/>
                  </a:lnTo>
                  <a:lnTo>
                    <a:pt x="2733" y="521"/>
                  </a:lnTo>
                  <a:lnTo>
                    <a:pt x="2731" y="527"/>
                  </a:lnTo>
                  <a:lnTo>
                    <a:pt x="2731" y="534"/>
                  </a:lnTo>
                  <a:lnTo>
                    <a:pt x="2734" y="540"/>
                  </a:lnTo>
                  <a:lnTo>
                    <a:pt x="2735" y="542"/>
                  </a:lnTo>
                  <a:lnTo>
                    <a:pt x="2737" y="544"/>
                  </a:lnTo>
                  <a:lnTo>
                    <a:pt x="2738" y="546"/>
                  </a:lnTo>
                  <a:lnTo>
                    <a:pt x="2742" y="547"/>
                  </a:lnTo>
                  <a:lnTo>
                    <a:pt x="2748" y="548"/>
                  </a:lnTo>
                  <a:lnTo>
                    <a:pt x="2756" y="547"/>
                  </a:lnTo>
                  <a:lnTo>
                    <a:pt x="2765" y="542"/>
                  </a:lnTo>
                  <a:lnTo>
                    <a:pt x="2776" y="535"/>
                  </a:lnTo>
                  <a:lnTo>
                    <a:pt x="2788" y="524"/>
                  </a:lnTo>
                  <a:lnTo>
                    <a:pt x="2800" y="513"/>
                  </a:lnTo>
                  <a:lnTo>
                    <a:pt x="2822" y="489"/>
                  </a:lnTo>
                  <a:lnTo>
                    <a:pt x="2836" y="472"/>
                  </a:lnTo>
                  <a:lnTo>
                    <a:pt x="2852" y="451"/>
                  </a:lnTo>
                  <a:lnTo>
                    <a:pt x="2866" y="429"/>
                  </a:lnTo>
                  <a:lnTo>
                    <a:pt x="2880" y="405"/>
                  </a:lnTo>
                  <a:lnTo>
                    <a:pt x="2894" y="380"/>
                  </a:lnTo>
                  <a:lnTo>
                    <a:pt x="2906" y="354"/>
                  </a:lnTo>
                  <a:lnTo>
                    <a:pt x="2918" y="328"/>
                  </a:lnTo>
                  <a:lnTo>
                    <a:pt x="2929" y="299"/>
                  </a:lnTo>
                  <a:lnTo>
                    <a:pt x="2938" y="271"/>
                  </a:lnTo>
                  <a:lnTo>
                    <a:pt x="2946" y="245"/>
                  </a:lnTo>
                  <a:lnTo>
                    <a:pt x="2955" y="213"/>
                  </a:lnTo>
                  <a:lnTo>
                    <a:pt x="2958" y="195"/>
                  </a:lnTo>
                  <a:lnTo>
                    <a:pt x="2963" y="177"/>
                  </a:lnTo>
                  <a:lnTo>
                    <a:pt x="2966" y="157"/>
                  </a:lnTo>
                  <a:lnTo>
                    <a:pt x="2969" y="138"/>
                  </a:lnTo>
                  <a:lnTo>
                    <a:pt x="2970" y="120"/>
                  </a:lnTo>
                  <a:lnTo>
                    <a:pt x="2970" y="102"/>
                  </a:lnTo>
                  <a:lnTo>
                    <a:pt x="2969" y="85"/>
                  </a:lnTo>
                  <a:lnTo>
                    <a:pt x="2965" y="69"/>
                  </a:lnTo>
                  <a:lnTo>
                    <a:pt x="2963" y="61"/>
                  </a:lnTo>
                  <a:lnTo>
                    <a:pt x="2961" y="54"/>
                  </a:lnTo>
                  <a:lnTo>
                    <a:pt x="2957" y="48"/>
                  </a:lnTo>
                  <a:lnTo>
                    <a:pt x="2954" y="43"/>
                  </a:lnTo>
                  <a:lnTo>
                    <a:pt x="2949" y="37"/>
                  </a:lnTo>
                  <a:lnTo>
                    <a:pt x="2945" y="33"/>
                  </a:lnTo>
                  <a:lnTo>
                    <a:pt x="2939" y="29"/>
                  </a:lnTo>
                  <a:lnTo>
                    <a:pt x="2932" y="26"/>
                  </a:lnTo>
                  <a:lnTo>
                    <a:pt x="2920" y="21"/>
                  </a:lnTo>
                  <a:lnTo>
                    <a:pt x="2907" y="17"/>
                  </a:lnTo>
                  <a:lnTo>
                    <a:pt x="2894" y="13"/>
                  </a:lnTo>
                  <a:lnTo>
                    <a:pt x="2880" y="10"/>
                  </a:lnTo>
                  <a:lnTo>
                    <a:pt x="2851" y="5"/>
                  </a:lnTo>
                  <a:lnTo>
                    <a:pt x="2819" y="2"/>
                  </a:lnTo>
                  <a:lnTo>
                    <a:pt x="2786" y="0"/>
                  </a:lnTo>
                  <a:lnTo>
                    <a:pt x="2752" y="1"/>
                  </a:lnTo>
                  <a:lnTo>
                    <a:pt x="2718" y="2"/>
                  </a:lnTo>
                  <a:lnTo>
                    <a:pt x="2683" y="5"/>
                  </a:lnTo>
                  <a:lnTo>
                    <a:pt x="2647" y="11"/>
                  </a:lnTo>
                  <a:lnTo>
                    <a:pt x="2613" y="17"/>
                  </a:lnTo>
                  <a:lnTo>
                    <a:pt x="2579" y="26"/>
                  </a:lnTo>
                  <a:lnTo>
                    <a:pt x="2548" y="35"/>
                  </a:lnTo>
                  <a:lnTo>
                    <a:pt x="2516" y="46"/>
                  </a:lnTo>
                  <a:lnTo>
                    <a:pt x="2486" y="59"/>
                  </a:lnTo>
                  <a:lnTo>
                    <a:pt x="2473" y="65"/>
                  </a:lnTo>
                  <a:lnTo>
                    <a:pt x="2460" y="72"/>
                  </a:lnTo>
                  <a:lnTo>
                    <a:pt x="2447" y="80"/>
                  </a:lnTo>
                  <a:lnTo>
                    <a:pt x="2435" y="88"/>
                  </a:lnTo>
                  <a:lnTo>
                    <a:pt x="2430" y="92"/>
                  </a:lnTo>
                  <a:lnTo>
                    <a:pt x="2425" y="96"/>
                  </a:lnTo>
                  <a:lnTo>
                    <a:pt x="2419" y="102"/>
                  </a:lnTo>
                  <a:lnTo>
                    <a:pt x="2415" y="107"/>
                  </a:lnTo>
                  <a:lnTo>
                    <a:pt x="2413" y="114"/>
                  </a:lnTo>
                  <a:lnTo>
                    <a:pt x="2413" y="120"/>
                  </a:lnTo>
                  <a:lnTo>
                    <a:pt x="2414" y="123"/>
                  </a:lnTo>
                  <a:lnTo>
                    <a:pt x="2415" y="126"/>
                  </a:lnTo>
                  <a:lnTo>
                    <a:pt x="2418" y="129"/>
                  </a:lnTo>
                  <a:lnTo>
                    <a:pt x="2422" y="131"/>
                  </a:lnTo>
                  <a:lnTo>
                    <a:pt x="2425" y="132"/>
                  </a:lnTo>
                  <a:lnTo>
                    <a:pt x="2433" y="134"/>
                  </a:lnTo>
                  <a:lnTo>
                    <a:pt x="2442" y="134"/>
                  </a:lnTo>
                  <a:lnTo>
                    <a:pt x="2455" y="132"/>
                  </a:lnTo>
                  <a:lnTo>
                    <a:pt x="2485" y="131"/>
                  </a:lnTo>
                  <a:lnTo>
                    <a:pt x="2519" y="128"/>
                  </a:lnTo>
                  <a:lnTo>
                    <a:pt x="2554" y="124"/>
                  </a:lnTo>
                  <a:lnTo>
                    <a:pt x="2586" y="122"/>
                  </a:lnTo>
                  <a:lnTo>
                    <a:pt x="2611" y="119"/>
                  </a:lnTo>
                  <a:lnTo>
                    <a:pt x="2626" y="118"/>
                  </a:lnTo>
                  <a:close/>
                </a:path>
              </a:pathLst>
            </a:custGeom>
            <a:solidFill>
              <a:srgbClr val="FE98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28" name="Группа 227"/>
          <p:cNvGrpSpPr/>
          <p:nvPr userDrawn="1"/>
        </p:nvGrpSpPr>
        <p:grpSpPr>
          <a:xfrm>
            <a:off x="4257723" y="6259305"/>
            <a:ext cx="1200774" cy="408203"/>
            <a:chOff x="-3643313" y="3927475"/>
            <a:chExt cx="1279525" cy="434975"/>
          </a:xfrm>
        </p:grpSpPr>
        <p:sp>
          <p:nvSpPr>
            <p:cNvPr id="229" name="Freeform 194"/>
            <p:cNvSpPr>
              <a:spLocks noEditPoints="1"/>
            </p:cNvSpPr>
            <p:nvPr userDrawn="1"/>
          </p:nvSpPr>
          <p:spPr bwMode="auto">
            <a:xfrm>
              <a:off x="-3643313" y="4143375"/>
              <a:ext cx="1279525" cy="219075"/>
            </a:xfrm>
            <a:custGeom>
              <a:avLst/>
              <a:gdLst/>
              <a:ahLst/>
              <a:cxnLst>
                <a:cxn ang="0">
                  <a:pos x="331" y="255"/>
                </a:cxn>
                <a:cxn ang="0">
                  <a:pos x="913" y="309"/>
                </a:cxn>
                <a:cxn ang="0">
                  <a:pos x="1193" y="616"/>
                </a:cxn>
                <a:cxn ang="0">
                  <a:pos x="869" y="92"/>
                </a:cxn>
                <a:cxn ang="0">
                  <a:pos x="389" y="53"/>
                </a:cxn>
                <a:cxn ang="0">
                  <a:pos x="14" y="615"/>
                </a:cxn>
                <a:cxn ang="0">
                  <a:pos x="4803" y="312"/>
                </a:cxn>
                <a:cxn ang="0">
                  <a:pos x="5265" y="181"/>
                </a:cxn>
                <a:cxn ang="0">
                  <a:pos x="5718" y="661"/>
                </a:cxn>
                <a:cxn ang="0">
                  <a:pos x="5483" y="154"/>
                </a:cxn>
                <a:cxn ang="0">
                  <a:pos x="4943" y="47"/>
                </a:cxn>
                <a:cxn ang="0">
                  <a:pos x="4545" y="648"/>
                </a:cxn>
                <a:cxn ang="0">
                  <a:pos x="1798" y="55"/>
                </a:cxn>
                <a:cxn ang="0">
                  <a:pos x="2144" y="272"/>
                </a:cxn>
                <a:cxn ang="0">
                  <a:pos x="1823" y="320"/>
                </a:cxn>
                <a:cxn ang="0">
                  <a:pos x="1995" y="414"/>
                </a:cxn>
                <a:cxn ang="0">
                  <a:pos x="2027" y="616"/>
                </a:cxn>
                <a:cxn ang="0">
                  <a:pos x="1458" y="594"/>
                </a:cxn>
                <a:cxn ang="0">
                  <a:pos x="2048" y="678"/>
                </a:cxn>
                <a:cxn ang="0">
                  <a:pos x="2326" y="342"/>
                </a:cxn>
                <a:cxn ang="0">
                  <a:pos x="1921" y="25"/>
                </a:cxn>
                <a:cxn ang="0">
                  <a:pos x="4316" y="429"/>
                </a:cxn>
                <a:cxn ang="0">
                  <a:pos x="4026" y="657"/>
                </a:cxn>
                <a:cxn ang="0">
                  <a:pos x="3939" y="470"/>
                </a:cxn>
                <a:cxn ang="0">
                  <a:pos x="4252" y="690"/>
                </a:cxn>
                <a:cxn ang="0">
                  <a:pos x="4244" y="167"/>
                </a:cxn>
                <a:cxn ang="0">
                  <a:pos x="3928" y="297"/>
                </a:cxn>
                <a:cxn ang="0">
                  <a:pos x="4263" y="212"/>
                </a:cxn>
                <a:cxn ang="0">
                  <a:pos x="3915" y="405"/>
                </a:cxn>
                <a:cxn ang="0">
                  <a:pos x="3828" y="641"/>
                </a:cxn>
                <a:cxn ang="0">
                  <a:pos x="6267" y="446"/>
                </a:cxn>
                <a:cxn ang="0">
                  <a:pos x="6205" y="655"/>
                </a:cxn>
                <a:cxn ang="0">
                  <a:pos x="6285" y="396"/>
                </a:cxn>
                <a:cxn ang="0">
                  <a:pos x="6138" y="694"/>
                </a:cxn>
                <a:cxn ang="0">
                  <a:pos x="3072" y="292"/>
                </a:cxn>
                <a:cxn ang="0">
                  <a:pos x="3386" y="734"/>
                </a:cxn>
                <a:cxn ang="0">
                  <a:pos x="3466" y="554"/>
                </a:cxn>
                <a:cxn ang="0">
                  <a:pos x="2565" y="639"/>
                </a:cxn>
                <a:cxn ang="0">
                  <a:pos x="5330" y="961"/>
                </a:cxn>
                <a:cxn ang="0">
                  <a:pos x="5215" y="1074"/>
                </a:cxn>
                <a:cxn ang="0">
                  <a:pos x="5234" y="1101"/>
                </a:cxn>
                <a:cxn ang="0">
                  <a:pos x="5348" y="923"/>
                </a:cxn>
                <a:cxn ang="0">
                  <a:pos x="5144" y="972"/>
                </a:cxn>
                <a:cxn ang="0">
                  <a:pos x="4860" y="818"/>
                </a:cxn>
                <a:cxn ang="0">
                  <a:pos x="4952" y="1090"/>
                </a:cxn>
                <a:cxn ang="0">
                  <a:pos x="5488" y="834"/>
                </a:cxn>
                <a:cxn ang="0">
                  <a:pos x="5533" y="1075"/>
                </a:cxn>
                <a:cxn ang="0">
                  <a:pos x="1343" y="33"/>
                </a:cxn>
                <a:cxn ang="0">
                  <a:pos x="1272" y="148"/>
                </a:cxn>
                <a:cxn ang="0">
                  <a:pos x="5642" y="913"/>
                </a:cxn>
                <a:cxn ang="0">
                  <a:pos x="5599" y="994"/>
                </a:cxn>
                <a:cxn ang="0">
                  <a:pos x="5003" y="892"/>
                </a:cxn>
                <a:cxn ang="0">
                  <a:pos x="5081" y="907"/>
                </a:cxn>
                <a:cxn ang="0">
                  <a:pos x="4848" y="1016"/>
                </a:cxn>
                <a:cxn ang="0">
                  <a:pos x="4806" y="852"/>
                </a:cxn>
                <a:cxn ang="0">
                  <a:pos x="4955" y="950"/>
                </a:cxn>
                <a:cxn ang="0">
                  <a:pos x="4459" y="322"/>
                </a:cxn>
                <a:cxn ang="0">
                  <a:pos x="4731" y="808"/>
                </a:cxn>
                <a:cxn ang="0">
                  <a:pos x="4276" y="663"/>
                </a:cxn>
                <a:cxn ang="0">
                  <a:pos x="4291" y="661"/>
                </a:cxn>
                <a:cxn ang="0">
                  <a:pos x="5404" y="858"/>
                </a:cxn>
                <a:cxn ang="0">
                  <a:pos x="5718" y="982"/>
                </a:cxn>
              </a:cxnLst>
              <a:rect l="0" t="0" r="r" b="b"/>
              <a:pathLst>
                <a:path w="6449" h="1101">
                  <a:moveTo>
                    <a:pt x="0" y="678"/>
                  </a:moveTo>
                  <a:lnTo>
                    <a:pt x="0" y="691"/>
                  </a:lnTo>
                  <a:lnTo>
                    <a:pt x="4" y="690"/>
                  </a:lnTo>
                  <a:lnTo>
                    <a:pt x="7" y="688"/>
                  </a:lnTo>
                  <a:lnTo>
                    <a:pt x="11" y="684"/>
                  </a:lnTo>
                  <a:lnTo>
                    <a:pt x="14" y="679"/>
                  </a:lnTo>
                  <a:lnTo>
                    <a:pt x="20" y="666"/>
                  </a:lnTo>
                  <a:lnTo>
                    <a:pt x="28" y="649"/>
                  </a:lnTo>
                  <a:lnTo>
                    <a:pt x="45" y="615"/>
                  </a:lnTo>
                  <a:lnTo>
                    <a:pt x="64" y="581"/>
                  </a:lnTo>
                  <a:lnTo>
                    <a:pt x="84" y="548"/>
                  </a:lnTo>
                  <a:lnTo>
                    <a:pt x="103" y="517"/>
                  </a:lnTo>
                  <a:lnTo>
                    <a:pt x="116" y="495"/>
                  </a:lnTo>
                  <a:lnTo>
                    <a:pt x="131" y="472"/>
                  </a:lnTo>
                  <a:lnTo>
                    <a:pt x="147" y="451"/>
                  </a:lnTo>
                  <a:lnTo>
                    <a:pt x="163" y="429"/>
                  </a:lnTo>
                  <a:lnTo>
                    <a:pt x="179" y="408"/>
                  </a:lnTo>
                  <a:lnTo>
                    <a:pt x="196" y="387"/>
                  </a:lnTo>
                  <a:lnTo>
                    <a:pt x="214" y="367"/>
                  </a:lnTo>
                  <a:lnTo>
                    <a:pt x="232" y="346"/>
                  </a:lnTo>
                  <a:lnTo>
                    <a:pt x="250" y="327"/>
                  </a:lnTo>
                  <a:lnTo>
                    <a:pt x="270" y="308"/>
                  </a:lnTo>
                  <a:lnTo>
                    <a:pt x="290" y="290"/>
                  </a:lnTo>
                  <a:lnTo>
                    <a:pt x="310" y="272"/>
                  </a:lnTo>
                  <a:lnTo>
                    <a:pt x="331" y="255"/>
                  </a:lnTo>
                  <a:lnTo>
                    <a:pt x="351" y="241"/>
                  </a:lnTo>
                  <a:lnTo>
                    <a:pt x="374" y="226"/>
                  </a:lnTo>
                  <a:lnTo>
                    <a:pt x="396" y="212"/>
                  </a:lnTo>
                  <a:lnTo>
                    <a:pt x="418" y="201"/>
                  </a:lnTo>
                  <a:lnTo>
                    <a:pt x="441" y="190"/>
                  </a:lnTo>
                  <a:lnTo>
                    <a:pt x="464" y="181"/>
                  </a:lnTo>
                  <a:lnTo>
                    <a:pt x="488" y="173"/>
                  </a:lnTo>
                  <a:lnTo>
                    <a:pt x="511" y="166"/>
                  </a:lnTo>
                  <a:lnTo>
                    <a:pt x="536" y="160"/>
                  </a:lnTo>
                  <a:lnTo>
                    <a:pt x="561" y="158"/>
                  </a:lnTo>
                  <a:lnTo>
                    <a:pt x="586" y="156"/>
                  </a:lnTo>
                  <a:lnTo>
                    <a:pt x="611" y="156"/>
                  </a:lnTo>
                  <a:lnTo>
                    <a:pt x="637" y="158"/>
                  </a:lnTo>
                  <a:lnTo>
                    <a:pt x="663" y="162"/>
                  </a:lnTo>
                  <a:lnTo>
                    <a:pt x="690" y="169"/>
                  </a:lnTo>
                  <a:lnTo>
                    <a:pt x="716" y="177"/>
                  </a:lnTo>
                  <a:lnTo>
                    <a:pt x="742" y="187"/>
                  </a:lnTo>
                  <a:lnTo>
                    <a:pt x="769" y="201"/>
                  </a:lnTo>
                  <a:lnTo>
                    <a:pt x="796" y="216"/>
                  </a:lnTo>
                  <a:lnTo>
                    <a:pt x="818" y="229"/>
                  </a:lnTo>
                  <a:lnTo>
                    <a:pt x="838" y="244"/>
                  </a:lnTo>
                  <a:lnTo>
                    <a:pt x="857" y="259"/>
                  </a:lnTo>
                  <a:lnTo>
                    <a:pt x="877" y="275"/>
                  </a:lnTo>
                  <a:lnTo>
                    <a:pt x="895" y="292"/>
                  </a:lnTo>
                  <a:lnTo>
                    <a:pt x="913" y="309"/>
                  </a:lnTo>
                  <a:lnTo>
                    <a:pt x="930" y="326"/>
                  </a:lnTo>
                  <a:lnTo>
                    <a:pt x="946" y="345"/>
                  </a:lnTo>
                  <a:lnTo>
                    <a:pt x="963" y="363"/>
                  </a:lnTo>
                  <a:lnTo>
                    <a:pt x="978" y="383"/>
                  </a:lnTo>
                  <a:lnTo>
                    <a:pt x="994" y="403"/>
                  </a:lnTo>
                  <a:lnTo>
                    <a:pt x="1008" y="422"/>
                  </a:lnTo>
                  <a:lnTo>
                    <a:pt x="1036" y="464"/>
                  </a:lnTo>
                  <a:lnTo>
                    <a:pt x="1063" y="506"/>
                  </a:lnTo>
                  <a:lnTo>
                    <a:pt x="1080" y="535"/>
                  </a:lnTo>
                  <a:lnTo>
                    <a:pt x="1092" y="559"/>
                  </a:lnTo>
                  <a:lnTo>
                    <a:pt x="1104" y="581"/>
                  </a:lnTo>
                  <a:lnTo>
                    <a:pt x="1114" y="602"/>
                  </a:lnTo>
                  <a:lnTo>
                    <a:pt x="1122" y="622"/>
                  </a:lnTo>
                  <a:lnTo>
                    <a:pt x="1131" y="644"/>
                  </a:lnTo>
                  <a:lnTo>
                    <a:pt x="1141" y="666"/>
                  </a:lnTo>
                  <a:lnTo>
                    <a:pt x="1154" y="691"/>
                  </a:lnTo>
                  <a:lnTo>
                    <a:pt x="1158" y="688"/>
                  </a:lnTo>
                  <a:lnTo>
                    <a:pt x="1163" y="683"/>
                  </a:lnTo>
                  <a:lnTo>
                    <a:pt x="1167" y="678"/>
                  </a:lnTo>
                  <a:lnTo>
                    <a:pt x="1172" y="671"/>
                  </a:lnTo>
                  <a:lnTo>
                    <a:pt x="1180" y="657"/>
                  </a:lnTo>
                  <a:lnTo>
                    <a:pt x="1185" y="642"/>
                  </a:lnTo>
                  <a:lnTo>
                    <a:pt x="1189" y="633"/>
                  </a:lnTo>
                  <a:lnTo>
                    <a:pt x="1191" y="624"/>
                  </a:lnTo>
                  <a:lnTo>
                    <a:pt x="1193" y="616"/>
                  </a:lnTo>
                  <a:lnTo>
                    <a:pt x="1193" y="608"/>
                  </a:lnTo>
                  <a:lnTo>
                    <a:pt x="1193" y="602"/>
                  </a:lnTo>
                  <a:lnTo>
                    <a:pt x="1192" y="594"/>
                  </a:lnTo>
                  <a:lnTo>
                    <a:pt x="1190" y="585"/>
                  </a:lnTo>
                  <a:lnTo>
                    <a:pt x="1188" y="576"/>
                  </a:lnTo>
                  <a:lnTo>
                    <a:pt x="1179" y="545"/>
                  </a:lnTo>
                  <a:lnTo>
                    <a:pt x="1168" y="514"/>
                  </a:lnTo>
                  <a:lnTo>
                    <a:pt x="1157" y="485"/>
                  </a:lnTo>
                  <a:lnTo>
                    <a:pt x="1146" y="456"/>
                  </a:lnTo>
                  <a:lnTo>
                    <a:pt x="1133" y="428"/>
                  </a:lnTo>
                  <a:lnTo>
                    <a:pt x="1120" y="400"/>
                  </a:lnTo>
                  <a:lnTo>
                    <a:pt x="1106" y="373"/>
                  </a:lnTo>
                  <a:lnTo>
                    <a:pt x="1092" y="347"/>
                  </a:lnTo>
                  <a:lnTo>
                    <a:pt x="1078" y="322"/>
                  </a:lnTo>
                  <a:lnTo>
                    <a:pt x="1062" y="297"/>
                  </a:lnTo>
                  <a:lnTo>
                    <a:pt x="1046" y="272"/>
                  </a:lnTo>
                  <a:lnTo>
                    <a:pt x="1028" y="248"/>
                  </a:lnTo>
                  <a:lnTo>
                    <a:pt x="1013" y="228"/>
                  </a:lnTo>
                  <a:lnTo>
                    <a:pt x="997" y="209"/>
                  </a:lnTo>
                  <a:lnTo>
                    <a:pt x="979" y="188"/>
                  </a:lnTo>
                  <a:lnTo>
                    <a:pt x="960" y="169"/>
                  </a:lnTo>
                  <a:lnTo>
                    <a:pt x="939" y="149"/>
                  </a:lnTo>
                  <a:lnTo>
                    <a:pt x="918" y="129"/>
                  </a:lnTo>
                  <a:lnTo>
                    <a:pt x="894" y="110"/>
                  </a:lnTo>
                  <a:lnTo>
                    <a:pt x="869" y="92"/>
                  </a:lnTo>
                  <a:lnTo>
                    <a:pt x="843" y="75"/>
                  </a:lnTo>
                  <a:lnTo>
                    <a:pt x="814" y="58"/>
                  </a:lnTo>
                  <a:lnTo>
                    <a:pt x="786" y="44"/>
                  </a:lnTo>
                  <a:lnTo>
                    <a:pt x="756" y="31"/>
                  </a:lnTo>
                  <a:lnTo>
                    <a:pt x="741" y="25"/>
                  </a:lnTo>
                  <a:lnTo>
                    <a:pt x="725" y="21"/>
                  </a:lnTo>
                  <a:lnTo>
                    <a:pt x="709" y="16"/>
                  </a:lnTo>
                  <a:lnTo>
                    <a:pt x="692" y="11"/>
                  </a:lnTo>
                  <a:lnTo>
                    <a:pt x="676" y="8"/>
                  </a:lnTo>
                  <a:lnTo>
                    <a:pt x="659" y="6"/>
                  </a:lnTo>
                  <a:lnTo>
                    <a:pt x="642" y="3"/>
                  </a:lnTo>
                  <a:lnTo>
                    <a:pt x="624" y="2"/>
                  </a:lnTo>
                  <a:lnTo>
                    <a:pt x="606" y="1"/>
                  </a:lnTo>
                  <a:lnTo>
                    <a:pt x="586" y="1"/>
                  </a:lnTo>
                  <a:lnTo>
                    <a:pt x="568" y="1"/>
                  </a:lnTo>
                  <a:lnTo>
                    <a:pt x="550" y="3"/>
                  </a:lnTo>
                  <a:lnTo>
                    <a:pt x="532" y="6"/>
                  </a:lnTo>
                  <a:lnTo>
                    <a:pt x="515" y="9"/>
                  </a:lnTo>
                  <a:lnTo>
                    <a:pt x="498" y="13"/>
                  </a:lnTo>
                  <a:lnTo>
                    <a:pt x="481" y="17"/>
                  </a:lnTo>
                  <a:lnTo>
                    <a:pt x="465" y="22"/>
                  </a:lnTo>
                  <a:lnTo>
                    <a:pt x="449" y="27"/>
                  </a:lnTo>
                  <a:lnTo>
                    <a:pt x="433" y="33"/>
                  </a:lnTo>
                  <a:lnTo>
                    <a:pt x="418" y="40"/>
                  </a:lnTo>
                  <a:lnTo>
                    <a:pt x="389" y="53"/>
                  </a:lnTo>
                  <a:lnTo>
                    <a:pt x="362" y="70"/>
                  </a:lnTo>
                  <a:lnTo>
                    <a:pt x="335" y="87"/>
                  </a:lnTo>
                  <a:lnTo>
                    <a:pt x="310" y="106"/>
                  </a:lnTo>
                  <a:lnTo>
                    <a:pt x="288" y="125"/>
                  </a:lnTo>
                  <a:lnTo>
                    <a:pt x="266" y="145"/>
                  </a:lnTo>
                  <a:lnTo>
                    <a:pt x="246" y="165"/>
                  </a:lnTo>
                  <a:lnTo>
                    <a:pt x="228" y="185"/>
                  </a:lnTo>
                  <a:lnTo>
                    <a:pt x="211" y="206"/>
                  </a:lnTo>
                  <a:lnTo>
                    <a:pt x="195" y="225"/>
                  </a:lnTo>
                  <a:lnTo>
                    <a:pt x="179" y="245"/>
                  </a:lnTo>
                  <a:lnTo>
                    <a:pt x="164" y="268"/>
                  </a:lnTo>
                  <a:lnTo>
                    <a:pt x="149" y="290"/>
                  </a:lnTo>
                  <a:lnTo>
                    <a:pt x="135" y="313"/>
                  </a:lnTo>
                  <a:lnTo>
                    <a:pt x="122" y="336"/>
                  </a:lnTo>
                  <a:lnTo>
                    <a:pt x="108" y="360"/>
                  </a:lnTo>
                  <a:lnTo>
                    <a:pt x="97" y="385"/>
                  </a:lnTo>
                  <a:lnTo>
                    <a:pt x="85" y="409"/>
                  </a:lnTo>
                  <a:lnTo>
                    <a:pt x="74" y="434"/>
                  </a:lnTo>
                  <a:lnTo>
                    <a:pt x="64" y="460"/>
                  </a:lnTo>
                  <a:lnTo>
                    <a:pt x="54" y="485"/>
                  </a:lnTo>
                  <a:lnTo>
                    <a:pt x="45" y="511"/>
                  </a:lnTo>
                  <a:lnTo>
                    <a:pt x="37" y="537"/>
                  </a:lnTo>
                  <a:lnTo>
                    <a:pt x="29" y="563"/>
                  </a:lnTo>
                  <a:lnTo>
                    <a:pt x="21" y="589"/>
                  </a:lnTo>
                  <a:lnTo>
                    <a:pt x="14" y="615"/>
                  </a:lnTo>
                  <a:lnTo>
                    <a:pt x="11" y="629"/>
                  </a:lnTo>
                  <a:lnTo>
                    <a:pt x="7" y="648"/>
                  </a:lnTo>
                  <a:lnTo>
                    <a:pt x="3" y="666"/>
                  </a:lnTo>
                  <a:lnTo>
                    <a:pt x="0" y="678"/>
                  </a:lnTo>
                  <a:close/>
                  <a:moveTo>
                    <a:pt x="4541" y="691"/>
                  </a:moveTo>
                  <a:lnTo>
                    <a:pt x="4546" y="689"/>
                  </a:lnTo>
                  <a:lnTo>
                    <a:pt x="4549" y="684"/>
                  </a:lnTo>
                  <a:lnTo>
                    <a:pt x="4552" y="679"/>
                  </a:lnTo>
                  <a:lnTo>
                    <a:pt x="4556" y="673"/>
                  </a:lnTo>
                  <a:lnTo>
                    <a:pt x="4562" y="660"/>
                  </a:lnTo>
                  <a:lnTo>
                    <a:pt x="4567" y="647"/>
                  </a:lnTo>
                  <a:lnTo>
                    <a:pt x="4574" y="636"/>
                  </a:lnTo>
                  <a:lnTo>
                    <a:pt x="4579" y="625"/>
                  </a:lnTo>
                  <a:lnTo>
                    <a:pt x="4584" y="614"/>
                  </a:lnTo>
                  <a:lnTo>
                    <a:pt x="4591" y="603"/>
                  </a:lnTo>
                  <a:lnTo>
                    <a:pt x="4611" y="568"/>
                  </a:lnTo>
                  <a:lnTo>
                    <a:pt x="4633" y="531"/>
                  </a:lnTo>
                  <a:lnTo>
                    <a:pt x="4657" y="494"/>
                  </a:lnTo>
                  <a:lnTo>
                    <a:pt x="4683" y="456"/>
                  </a:lnTo>
                  <a:lnTo>
                    <a:pt x="4710" y="419"/>
                  </a:lnTo>
                  <a:lnTo>
                    <a:pt x="4740" y="383"/>
                  </a:lnTo>
                  <a:lnTo>
                    <a:pt x="4756" y="364"/>
                  </a:lnTo>
                  <a:lnTo>
                    <a:pt x="4770" y="346"/>
                  </a:lnTo>
                  <a:lnTo>
                    <a:pt x="4787" y="329"/>
                  </a:lnTo>
                  <a:lnTo>
                    <a:pt x="4803" y="312"/>
                  </a:lnTo>
                  <a:lnTo>
                    <a:pt x="4820" y="296"/>
                  </a:lnTo>
                  <a:lnTo>
                    <a:pt x="4837" y="280"/>
                  </a:lnTo>
                  <a:lnTo>
                    <a:pt x="4855" y="266"/>
                  </a:lnTo>
                  <a:lnTo>
                    <a:pt x="4874" y="252"/>
                  </a:lnTo>
                  <a:lnTo>
                    <a:pt x="4892" y="238"/>
                  </a:lnTo>
                  <a:lnTo>
                    <a:pt x="4911" y="226"/>
                  </a:lnTo>
                  <a:lnTo>
                    <a:pt x="4930" y="213"/>
                  </a:lnTo>
                  <a:lnTo>
                    <a:pt x="4950" y="203"/>
                  </a:lnTo>
                  <a:lnTo>
                    <a:pt x="4969" y="193"/>
                  </a:lnTo>
                  <a:lnTo>
                    <a:pt x="4989" y="184"/>
                  </a:lnTo>
                  <a:lnTo>
                    <a:pt x="5010" y="176"/>
                  </a:lnTo>
                  <a:lnTo>
                    <a:pt x="5030" y="169"/>
                  </a:lnTo>
                  <a:lnTo>
                    <a:pt x="5052" y="164"/>
                  </a:lnTo>
                  <a:lnTo>
                    <a:pt x="5073" y="160"/>
                  </a:lnTo>
                  <a:lnTo>
                    <a:pt x="5095" y="157"/>
                  </a:lnTo>
                  <a:lnTo>
                    <a:pt x="5116" y="156"/>
                  </a:lnTo>
                  <a:lnTo>
                    <a:pt x="5132" y="156"/>
                  </a:lnTo>
                  <a:lnTo>
                    <a:pt x="5149" y="156"/>
                  </a:lnTo>
                  <a:lnTo>
                    <a:pt x="5164" y="157"/>
                  </a:lnTo>
                  <a:lnTo>
                    <a:pt x="5180" y="159"/>
                  </a:lnTo>
                  <a:lnTo>
                    <a:pt x="5195" y="161"/>
                  </a:lnTo>
                  <a:lnTo>
                    <a:pt x="5210" y="165"/>
                  </a:lnTo>
                  <a:lnTo>
                    <a:pt x="5223" y="168"/>
                  </a:lnTo>
                  <a:lnTo>
                    <a:pt x="5238" y="171"/>
                  </a:lnTo>
                  <a:lnTo>
                    <a:pt x="5265" y="181"/>
                  </a:lnTo>
                  <a:lnTo>
                    <a:pt x="5291" y="192"/>
                  </a:lnTo>
                  <a:lnTo>
                    <a:pt x="5315" y="204"/>
                  </a:lnTo>
                  <a:lnTo>
                    <a:pt x="5339" y="218"/>
                  </a:lnTo>
                  <a:lnTo>
                    <a:pt x="5362" y="233"/>
                  </a:lnTo>
                  <a:lnTo>
                    <a:pt x="5382" y="248"/>
                  </a:lnTo>
                  <a:lnTo>
                    <a:pt x="5402" y="263"/>
                  </a:lnTo>
                  <a:lnTo>
                    <a:pt x="5421" y="280"/>
                  </a:lnTo>
                  <a:lnTo>
                    <a:pt x="5439" y="296"/>
                  </a:lnTo>
                  <a:lnTo>
                    <a:pt x="5455" y="312"/>
                  </a:lnTo>
                  <a:lnTo>
                    <a:pt x="5471" y="329"/>
                  </a:lnTo>
                  <a:lnTo>
                    <a:pt x="5484" y="344"/>
                  </a:lnTo>
                  <a:lnTo>
                    <a:pt x="5510" y="375"/>
                  </a:lnTo>
                  <a:lnTo>
                    <a:pt x="5534" y="404"/>
                  </a:lnTo>
                  <a:lnTo>
                    <a:pt x="5556" y="434"/>
                  </a:lnTo>
                  <a:lnTo>
                    <a:pt x="5576" y="464"/>
                  </a:lnTo>
                  <a:lnTo>
                    <a:pt x="5595" y="496"/>
                  </a:lnTo>
                  <a:lnTo>
                    <a:pt x="5614" y="528"/>
                  </a:lnTo>
                  <a:lnTo>
                    <a:pt x="5632" y="562"/>
                  </a:lnTo>
                  <a:lnTo>
                    <a:pt x="5650" y="597"/>
                  </a:lnTo>
                  <a:lnTo>
                    <a:pt x="5693" y="691"/>
                  </a:lnTo>
                  <a:lnTo>
                    <a:pt x="5699" y="686"/>
                  </a:lnTo>
                  <a:lnTo>
                    <a:pt x="5704" y="680"/>
                  </a:lnTo>
                  <a:lnTo>
                    <a:pt x="5710" y="673"/>
                  </a:lnTo>
                  <a:lnTo>
                    <a:pt x="5715" y="667"/>
                  </a:lnTo>
                  <a:lnTo>
                    <a:pt x="5718" y="661"/>
                  </a:lnTo>
                  <a:lnTo>
                    <a:pt x="5721" y="654"/>
                  </a:lnTo>
                  <a:lnTo>
                    <a:pt x="5724" y="647"/>
                  </a:lnTo>
                  <a:lnTo>
                    <a:pt x="5726" y="640"/>
                  </a:lnTo>
                  <a:lnTo>
                    <a:pt x="5728" y="625"/>
                  </a:lnTo>
                  <a:lnTo>
                    <a:pt x="5729" y="611"/>
                  </a:lnTo>
                  <a:lnTo>
                    <a:pt x="5729" y="595"/>
                  </a:lnTo>
                  <a:lnTo>
                    <a:pt x="5727" y="580"/>
                  </a:lnTo>
                  <a:lnTo>
                    <a:pt x="5724" y="563"/>
                  </a:lnTo>
                  <a:lnTo>
                    <a:pt x="5719" y="547"/>
                  </a:lnTo>
                  <a:lnTo>
                    <a:pt x="5713" y="531"/>
                  </a:lnTo>
                  <a:lnTo>
                    <a:pt x="5708" y="514"/>
                  </a:lnTo>
                  <a:lnTo>
                    <a:pt x="5695" y="482"/>
                  </a:lnTo>
                  <a:lnTo>
                    <a:pt x="5682" y="451"/>
                  </a:lnTo>
                  <a:lnTo>
                    <a:pt x="5666" y="413"/>
                  </a:lnTo>
                  <a:lnTo>
                    <a:pt x="5646" y="375"/>
                  </a:lnTo>
                  <a:lnTo>
                    <a:pt x="5626" y="336"/>
                  </a:lnTo>
                  <a:lnTo>
                    <a:pt x="5602" y="297"/>
                  </a:lnTo>
                  <a:lnTo>
                    <a:pt x="5589" y="279"/>
                  </a:lnTo>
                  <a:lnTo>
                    <a:pt x="5575" y="260"/>
                  </a:lnTo>
                  <a:lnTo>
                    <a:pt x="5561" y="242"/>
                  </a:lnTo>
                  <a:lnTo>
                    <a:pt x="5547" y="224"/>
                  </a:lnTo>
                  <a:lnTo>
                    <a:pt x="5532" y="206"/>
                  </a:lnTo>
                  <a:lnTo>
                    <a:pt x="5516" y="188"/>
                  </a:lnTo>
                  <a:lnTo>
                    <a:pt x="5500" y="171"/>
                  </a:lnTo>
                  <a:lnTo>
                    <a:pt x="5483" y="154"/>
                  </a:lnTo>
                  <a:lnTo>
                    <a:pt x="5466" y="139"/>
                  </a:lnTo>
                  <a:lnTo>
                    <a:pt x="5449" y="124"/>
                  </a:lnTo>
                  <a:lnTo>
                    <a:pt x="5431" y="109"/>
                  </a:lnTo>
                  <a:lnTo>
                    <a:pt x="5412" y="95"/>
                  </a:lnTo>
                  <a:lnTo>
                    <a:pt x="5392" y="82"/>
                  </a:lnTo>
                  <a:lnTo>
                    <a:pt x="5373" y="69"/>
                  </a:lnTo>
                  <a:lnTo>
                    <a:pt x="5352" y="58"/>
                  </a:lnTo>
                  <a:lnTo>
                    <a:pt x="5332" y="48"/>
                  </a:lnTo>
                  <a:lnTo>
                    <a:pt x="5312" y="38"/>
                  </a:lnTo>
                  <a:lnTo>
                    <a:pt x="5290" y="28"/>
                  </a:lnTo>
                  <a:lnTo>
                    <a:pt x="5267" y="22"/>
                  </a:lnTo>
                  <a:lnTo>
                    <a:pt x="5246" y="15"/>
                  </a:lnTo>
                  <a:lnTo>
                    <a:pt x="5223" y="9"/>
                  </a:lnTo>
                  <a:lnTo>
                    <a:pt x="5199" y="6"/>
                  </a:lnTo>
                  <a:lnTo>
                    <a:pt x="5177" y="2"/>
                  </a:lnTo>
                  <a:lnTo>
                    <a:pt x="5153" y="1"/>
                  </a:lnTo>
                  <a:lnTo>
                    <a:pt x="5127" y="1"/>
                  </a:lnTo>
                  <a:lnTo>
                    <a:pt x="5102" y="2"/>
                  </a:lnTo>
                  <a:lnTo>
                    <a:pt x="5077" y="5"/>
                  </a:lnTo>
                  <a:lnTo>
                    <a:pt x="5053" y="9"/>
                  </a:lnTo>
                  <a:lnTo>
                    <a:pt x="5030" y="14"/>
                  </a:lnTo>
                  <a:lnTo>
                    <a:pt x="5008" y="21"/>
                  </a:lnTo>
                  <a:lnTo>
                    <a:pt x="4985" y="27"/>
                  </a:lnTo>
                  <a:lnTo>
                    <a:pt x="4963" y="36"/>
                  </a:lnTo>
                  <a:lnTo>
                    <a:pt x="4943" y="47"/>
                  </a:lnTo>
                  <a:lnTo>
                    <a:pt x="4922" y="57"/>
                  </a:lnTo>
                  <a:lnTo>
                    <a:pt x="4902" y="68"/>
                  </a:lnTo>
                  <a:lnTo>
                    <a:pt x="4883" y="81"/>
                  </a:lnTo>
                  <a:lnTo>
                    <a:pt x="4863" y="94"/>
                  </a:lnTo>
                  <a:lnTo>
                    <a:pt x="4845" y="108"/>
                  </a:lnTo>
                  <a:lnTo>
                    <a:pt x="4828" y="123"/>
                  </a:lnTo>
                  <a:lnTo>
                    <a:pt x="4810" y="139"/>
                  </a:lnTo>
                  <a:lnTo>
                    <a:pt x="4794" y="154"/>
                  </a:lnTo>
                  <a:lnTo>
                    <a:pt x="4778" y="171"/>
                  </a:lnTo>
                  <a:lnTo>
                    <a:pt x="4762" y="188"/>
                  </a:lnTo>
                  <a:lnTo>
                    <a:pt x="4748" y="207"/>
                  </a:lnTo>
                  <a:lnTo>
                    <a:pt x="4733" y="225"/>
                  </a:lnTo>
                  <a:lnTo>
                    <a:pt x="4719" y="244"/>
                  </a:lnTo>
                  <a:lnTo>
                    <a:pt x="4706" y="262"/>
                  </a:lnTo>
                  <a:lnTo>
                    <a:pt x="4693" y="282"/>
                  </a:lnTo>
                  <a:lnTo>
                    <a:pt x="4669" y="321"/>
                  </a:lnTo>
                  <a:lnTo>
                    <a:pt x="4648" y="361"/>
                  </a:lnTo>
                  <a:lnTo>
                    <a:pt x="4627" y="401"/>
                  </a:lnTo>
                  <a:lnTo>
                    <a:pt x="4610" y="440"/>
                  </a:lnTo>
                  <a:lnTo>
                    <a:pt x="4604" y="459"/>
                  </a:lnTo>
                  <a:lnTo>
                    <a:pt x="4592" y="488"/>
                  </a:lnTo>
                  <a:lnTo>
                    <a:pt x="4580" y="527"/>
                  </a:lnTo>
                  <a:lnTo>
                    <a:pt x="4566" y="569"/>
                  </a:lnTo>
                  <a:lnTo>
                    <a:pt x="4554" y="611"/>
                  </a:lnTo>
                  <a:lnTo>
                    <a:pt x="4545" y="648"/>
                  </a:lnTo>
                  <a:lnTo>
                    <a:pt x="4541" y="663"/>
                  </a:lnTo>
                  <a:lnTo>
                    <a:pt x="4539" y="677"/>
                  </a:lnTo>
                  <a:lnTo>
                    <a:pt x="4539" y="681"/>
                  </a:lnTo>
                  <a:lnTo>
                    <a:pt x="4539" y="686"/>
                  </a:lnTo>
                  <a:lnTo>
                    <a:pt x="4540" y="689"/>
                  </a:lnTo>
                  <a:lnTo>
                    <a:pt x="4541" y="691"/>
                  </a:lnTo>
                  <a:close/>
                  <a:moveTo>
                    <a:pt x="1411" y="117"/>
                  </a:moveTo>
                  <a:lnTo>
                    <a:pt x="1420" y="123"/>
                  </a:lnTo>
                  <a:lnTo>
                    <a:pt x="1435" y="131"/>
                  </a:lnTo>
                  <a:lnTo>
                    <a:pt x="1450" y="137"/>
                  </a:lnTo>
                  <a:lnTo>
                    <a:pt x="1460" y="141"/>
                  </a:lnTo>
                  <a:lnTo>
                    <a:pt x="1469" y="139"/>
                  </a:lnTo>
                  <a:lnTo>
                    <a:pt x="1483" y="131"/>
                  </a:lnTo>
                  <a:lnTo>
                    <a:pt x="1496" y="123"/>
                  </a:lnTo>
                  <a:lnTo>
                    <a:pt x="1507" y="117"/>
                  </a:lnTo>
                  <a:lnTo>
                    <a:pt x="1538" y="102"/>
                  </a:lnTo>
                  <a:lnTo>
                    <a:pt x="1572" y="90"/>
                  </a:lnTo>
                  <a:lnTo>
                    <a:pt x="1608" y="78"/>
                  </a:lnTo>
                  <a:lnTo>
                    <a:pt x="1644" y="69"/>
                  </a:lnTo>
                  <a:lnTo>
                    <a:pt x="1681" y="63"/>
                  </a:lnTo>
                  <a:lnTo>
                    <a:pt x="1720" y="57"/>
                  </a:lnTo>
                  <a:lnTo>
                    <a:pt x="1739" y="56"/>
                  </a:lnTo>
                  <a:lnTo>
                    <a:pt x="1760" y="55"/>
                  </a:lnTo>
                  <a:lnTo>
                    <a:pt x="1779" y="55"/>
                  </a:lnTo>
                  <a:lnTo>
                    <a:pt x="1798" y="55"/>
                  </a:lnTo>
                  <a:lnTo>
                    <a:pt x="1818" y="55"/>
                  </a:lnTo>
                  <a:lnTo>
                    <a:pt x="1837" y="56"/>
                  </a:lnTo>
                  <a:lnTo>
                    <a:pt x="1856" y="58"/>
                  </a:lnTo>
                  <a:lnTo>
                    <a:pt x="1874" y="60"/>
                  </a:lnTo>
                  <a:lnTo>
                    <a:pt x="1894" y="64"/>
                  </a:lnTo>
                  <a:lnTo>
                    <a:pt x="1912" y="68"/>
                  </a:lnTo>
                  <a:lnTo>
                    <a:pt x="1930" y="73"/>
                  </a:lnTo>
                  <a:lnTo>
                    <a:pt x="1947" y="78"/>
                  </a:lnTo>
                  <a:lnTo>
                    <a:pt x="1965" y="84"/>
                  </a:lnTo>
                  <a:lnTo>
                    <a:pt x="1982" y="92"/>
                  </a:lnTo>
                  <a:lnTo>
                    <a:pt x="1998" y="99"/>
                  </a:lnTo>
                  <a:lnTo>
                    <a:pt x="2014" y="108"/>
                  </a:lnTo>
                  <a:lnTo>
                    <a:pt x="2029" y="117"/>
                  </a:lnTo>
                  <a:lnTo>
                    <a:pt x="2043" y="127"/>
                  </a:lnTo>
                  <a:lnTo>
                    <a:pt x="2057" y="139"/>
                  </a:lnTo>
                  <a:lnTo>
                    <a:pt x="2071" y="151"/>
                  </a:lnTo>
                  <a:lnTo>
                    <a:pt x="2088" y="169"/>
                  </a:lnTo>
                  <a:lnTo>
                    <a:pt x="2102" y="188"/>
                  </a:lnTo>
                  <a:lnTo>
                    <a:pt x="2109" y="199"/>
                  </a:lnTo>
                  <a:lnTo>
                    <a:pt x="2116" y="210"/>
                  </a:lnTo>
                  <a:lnTo>
                    <a:pt x="2123" y="221"/>
                  </a:lnTo>
                  <a:lnTo>
                    <a:pt x="2130" y="234"/>
                  </a:lnTo>
                  <a:lnTo>
                    <a:pt x="2134" y="245"/>
                  </a:lnTo>
                  <a:lnTo>
                    <a:pt x="2140" y="259"/>
                  </a:lnTo>
                  <a:lnTo>
                    <a:pt x="2144" y="272"/>
                  </a:lnTo>
                  <a:lnTo>
                    <a:pt x="2149" y="288"/>
                  </a:lnTo>
                  <a:lnTo>
                    <a:pt x="2152" y="304"/>
                  </a:lnTo>
                  <a:lnTo>
                    <a:pt x="2156" y="320"/>
                  </a:lnTo>
                  <a:lnTo>
                    <a:pt x="2157" y="336"/>
                  </a:lnTo>
                  <a:lnTo>
                    <a:pt x="2157" y="350"/>
                  </a:lnTo>
                  <a:lnTo>
                    <a:pt x="2145" y="354"/>
                  </a:lnTo>
                  <a:lnTo>
                    <a:pt x="2131" y="358"/>
                  </a:lnTo>
                  <a:lnTo>
                    <a:pt x="2114" y="361"/>
                  </a:lnTo>
                  <a:lnTo>
                    <a:pt x="2096" y="363"/>
                  </a:lnTo>
                  <a:lnTo>
                    <a:pt x="2076" y="364"/>
                  </a:lnTo>
                  <a:lnTo>
                    <a:pt x="2059" y="366"/>
                  </a:lnTo>
                  <a:lnTo>
                    <a:pt x="2042" y="366"/>
                  </a:lnTo>
                  <a:lnTo>
                    <a:pt x="2029" y="364"/>
                  </a:lnTo>
                  <a:lnTo>
                    <a:pt x="2013" y="362"/>
                  </a:lnTo>
                  <a:lnTo>
                    <a:pt x="1997" y="360"/>
                  </a:lnTo>
                  <a:lnTo>
                    <a:pt x="1983" y="356"/>
                  </a:lnTo>
                  <a:lnTo>
                    <a:pt x="1968" y="352"/>
                  </a:lnTo>
                  <a:lnTo>
                    <a:pt x="1942" y="343"/>
                  </a:lnTo>
                  <a:lnTo>
                    <a:pt x="1915" y="334"/>
                  </a:lnTo>
                  <a:lnTo>
                    <a:pt x="1900" y="330"/>
                  </a:lnTo>
                  <a:lnTo>
                    <a:pt x="1886" y="327"/>
                  </a:lnTo>
                  <a:lnTo>
                    <a:pt x="1870" y="325"/>
                  </a:lnTo>
                  <a:lnTo>
                    <a:pt x="1855" y="322"/>
                  </a:lnTo>
                  <a:lnTo>
                    <a:pt x="1839" y="321"/>
                  </a:lnTo>
                  <a:lnTo>
                    <a:pt x="1823" y="320"/>
                  </a:lnTo>
                  <a:lnTo>
                    <a:pt x="1807" y="320"/>
                  </a:lnTo>
                  <a:lnTo>
                    <a:pt x="1791" y="321"/>
                  </a:lnTo>
                  <a:lnTo>
                    <a:pt x="1776" y="322"/>
                  </a:lnTo>
                  <a:lnTo>
                    <a:pt x="1760" y="325"/>
                  </a:lnTo>
                  <a:lnTo>
                    <a:pt x="1744" y="327"/>
                  </a:lnTo>
                  <a:lnTo>
                    <a:pt x="1729" y="330"/>
                  </a:lnTo>
                  <a:lnTo>
                    <a:pt x="1713" y="334"/>
                  </a:lnTo>
                  <a:lnTo>
                    <a:pt x="1698" y="339"/>
                  </a:lnTo>
                  <a:lnTo>
                    <a:pt x="1684" y="345"/>
                  </a:lnTo>
                  <a:lnTo>
                    <a:pt x="1670" y="351"/>
                  </a:lnTo>
                  <a:lnTo>
                    <a:pt x="1670" y="401"/>
                  </a:lnTo>
                  <a:lnTo>
                    <a:pt x="1685" y="398"/>
                  </a:lnTo>
                  <a:lnTo>
                    <a:pt x="1704" y="393"/>
                  </a:lnTo>
                  <a:lnTo>
                    <a:pt x="1729" y="386"/>
                  </a:lnTo>
                  <a:lnTo>
                    <a:pt x="1759" y="380"/>
                  </a:lnTo>
                  <a:lnTo>
                    <a:pt x="1776" y="378"/>
                  </a:lnTo>
                  <a:lnTo>
                    <a:pt x="1794" y="376"/>
                  </a:lnTo>
                  <a:lnTo>
                    <a:pt x="1812" y="375"/>
                  </a:lnTo>
                  <a:lnTo>
                    <a:pt x="1831" y="376"/>
                  </a:lnTo>
                  <a:lnTo>
                    <a:pt x="1852" y="377"/>
                  </a:lnTo>
                  <a:lnTo>
                    <a:pt x="1873" y="380"/>
                  </a:lnTo>
                  <a:lnTo>
                    <a:pt x="1895" y="385"/>
                  </a:lnTo>
                  <a:lnTo>
                    <a:pt x="1917" y="392"/>
                  </a:lnTo>
                  <a:lnTo>
                    <a:pt x="1961" y="405"/>
                  </a:lnTo>
                  <a:lnTo>
                    <a:pt x="1995" y="414"/>
                  </a:lnTo>
                  <a:lnTo>
                    <a:pt x="2008" y="418"/>
                  </a:lnTo>
                  <a:lnTo>
                    <a:pt x="2021" y="419"/>
                  </a:lnTo>
                  <a:lnTo>
                    <a:pt x="2032" y="420"/>
                  </a:lnTo>
                  <a:lnTo>
                    <a:pt x="2042" y="421"/>
                  </a:lnTo>
                  <a:lnTo>
                    <a:pt x="2064" y="419"/>
                  </a:lnTo>
                  <a:lnTo>
                    <a:pt x="2089" y="415"/>
                  </a:lnTo>
                  <a:lnTo>
                    <a:pt x="2118" y="410"/>
                  </a:lnTo>
                  <a:lnTo>
                    <a:pt x="2157" y="403"/>
                  </a:lnTo>
                  <a:lnTo>
                    <a:pt x="2157" y="420"/>
                  </a:lnTo>
                  <a:lnTo>
                    <a:pt x="2155" y="435"/>
                  </a:lnTo>
                  <a:lnTo>
                    <a:pt x="2152" y="450"/>
                  </a:lnTo>
                  <a:lnTo>
                    <a:pt x="2149" y="464"/>
                  </a:lnTo>
                  <a:lnTo>
                    <a:pt x="2143" y="479"/>
                  </a:lnTo>
                  <a:lnTo>
                    <a:pt x="2139" y="492"/>
                  </a:lnTo>
                  <a:lnTo>
                    <a:pt x="2132" y="505"/>
                  </a:lnTo>
                  <a:lnTo>
                    <a:pt x="2125" y="518"/>
                  </a:lnTo>
                  <a:lnTo>
                    <a:pt x="2118" y="529"/>
                  </a:lnTo>
                  <a:lnTo>
                    <a:pt x="2110" y="540"/>
                  </a:lnTo>
                  <a:lnTo>
                    <a:pt x="2102" y="551"/>
                  </a:lnTo>
                  <a:lnTo>
                    <a:pt x="2094" y="560"/>
                  </a:lnTo>
                  <a:lnTo>
                    <a:pt x="2079" y="578"/>
                  </a:lnTo>
                  <a:lnTo>
                    <a:pt x="2062" y="593"/>
                  </a:lnTo>
                  <a:lnTo>
                    <a:pt x="2051" y="600"/>
                  </a:lnTo>
                  <a:lnTo>
                    <a:pt x="2040" y="608"/>
                  </a:lnTo>
                  <a:lnTo>
                    <a:pt x="2027" y="616"/>
                  </a:lnTo>
                  <a:lnTo>
                    <a:pt x="2016" y="623"/>
                  </a:lnTo>
                  <a:lnTo>
                    <a:pt x="2003" y="629"/>
                  </a:lnTo>
                  <a:lnTo>
                    <a:pt x="1989" y="635"/>
                  </a:lnTo>
                  <a:lnTo>
                    <a:pt x="1975" y="640"/>
                  </a:lnTo>
                  <a:lnTo>
                    <a:pt x="1962" y="645"/>
                  </a:lnTo>
                  <a:lnTo>
                    <a:pt x="1932" y="654"/>
                  </a:lnTo>
                  <a:lnTo>
                    <a:pt x="1902" y="661"/>
                  </a:lnTo>
                  <a:lnTo>
                    <a:pt x="1871" y="665"/>
                  </a:lnTo>
                  <a:lnTo>
                    <a:pt x="1839" y="669"/>
                  </a:lnTo>
                  <a:lnTo>
                    <a:pt x="1806" y="671"/>
                  </a:lnTo>
                  <a:lnTo>
                    <a:pt x="1774" y="672"/>
                  </a:lnTo>
                  <a:lnTo>
                    <a:pt x="1743" y="671"/>
                  </a:lnTo>
                  <a:lnTo>
                    <a:pt x="1711" y="670"/>
                  </a:lnTo>
                  <a:lnTo>
                    <a:pt x="1680" y="666"/>
                  </a:lnTo>
                  <a:lnTo>
                    <a:pt x="1651" y="663"/>
                  </a:lnTo>
                  <a:lnTo>
                    <a:pt x="1623" y="658"/>
                  </a:lnTo>
                  <a:lnTo>
                    <a:pt x="1596" y="653"/>
                  </a:lnTo>
                  <a:lnTo>
                    <a:pt x="1569" y="645"/>
                  </a:lnTo>
                  <a:lnTo>
                    <a:pt x="1543" y="636"/>
                  </a:lnTo>
                  <a:lnTo>
                    <a:pt x="1517" y="625"/>
                  </a:lnTo>
                  <a:lnTo>
                    <a:pt x="1494" y="614"/>
                  </a:lnTo>
                  <a:lnTo>
                    <a:pt x="1479" y="605"/>
                  </a:lnTo>
                  <a:lnTo>
                    <a:pt x="1468" y="597"/>
                  </a:lnTo>
                  <a:lnTo>
                    <a:pt x="1463" y="595"/>
                  </a:lnTo>
                  <a:lnTo>
                    <a:pt x="1458" y="594"/>
                  </a:lnTo>
                  <a:lnTo>
                    <a:pt x="1454" y="593"/>
                  </a:lnTo>
                  <a:lnTo>
                    <a:pt x="1450" y="594"/>
                  </a:lnTo>
                  <a:lnTo>
                    <a:pt x="1408" y="621"/>
                  </a:lnTo>
                  <a:lnTo>
                    <a:pt x="1420" y="630"/>
                  </a:lnTo>
                  <a:lnTo>
                    <a:pt x="1434" y="638"/>
                  </a:lnTo>
                  <a:lnTo>
                    <a:pt x="1448" y="646"/>
                  </a:lnTo>
                  <a:lnTo>
                    <a:pt x="1463" y="653"/>
                  </a:lnTo>
                  <a:lnTo>
                    <a:pt x="1479" y="660"/>
                  </a:lnTo>
                  <a:lnTo>
                    <a:pt x="1496" y="665"/>
                  </a:lnTo>
                  <a:lnTo>
                    <a:pt x="1513" y="672"/>
                  </a:lnTo>
                  <a:lnTo>
                    <a:pt x="1532" y="677"/>
                  </a:lnTo>
                  <a:lnTo>
                    <a:pt x="1567" y="686"/>
                  </a:lnTo>
                  <a:lnTo>
                    <a:pt x="1603" y="694"/>
                  </a:lnTo>
                  <a:lnTo>
                    <a:pt x="1637" y="698"/>
                  </a:lnTo>
                  <a:lnTo>
                    <a:pt x="1669" y="702"/>
                  </a:lnTo>
                  <a:lnTo>
                    <a:pt x="1707" y="705"/>
                  </a:lnTo>
                  <a:lnTo>
                    <a:pt x="1747" y="707"/>
                  </a:lnTo>
                  <a:lnTo>
                    <a:pt x="1787" y="708"/>
                  </a:lnTo>
                  <a:lnTo>
                    <a:pt x="1827" y="708"/>
                  </a:lnTo>
                  <a:lnTo>
                    <a:pt x="1867" y="707"/>
                  </a:lnTo>
                  <a:lnTo>
                    <a:pt x="1907" y="705"/>
                  </a:lnTo>
                  <a:lnTo>
                    <a:pt x="1946" y="699"/>
                  </a:lnTo>
                  <a:lnTo>
                    <a:pt x="1984" y="694"/>
                  </a:lnTo>
                  <a:lnTo>
                    <a:pt x="2016" y="686"/>
                  </a:lnTo>
                  <a:lnTo>
                    <a:pt x="2048" y="678"/>
                  </a:lnTo>
                  <a:lnTo>
                    <a:pt x="2080" y="666"/>
                  </a:lnTo>
                  <a:lnTo>
                    <a:pt x="2111" y="655"/>
                  </a:lnTo>
                  <a:lnTo>
                    <a:pt x="2142" y="640"/>
                  </a:lnTo>
                  <a:lnTo>
                    <a:pt x="2172" y="624"/>
                  </a:lnTo>
                  <a:lnTo>
                    <a:pt x="2185" y="616"/>
                  </a:lnTo>
                  <a:lnTo>
                    <a:pt x="2200" y="607"/>
                  </a:lnTo>
                  <a:lnTo>
                    <a:pt x="2212" y="597"/>
                  </a:lnTo>
                  <a:lnTo>
                    <a:pt x="2226" y="588"/>
                  </a:lnTo>
                  <a:lnTo>
                    <a:pt x="2239" y="577"/>
                  </a:lnTo>
                  <a:lnTo>
                    <a:pt x="2250" y="566"/>
                  </a:lnTo>
                  <a:lnTo>
                    <a:pt x="2261" y="555"/>
                  </a:lnTo>
                  <a:lnTo>
                    <a:pt x="2271" y="543"/>
                  </a:lnTo>
                  <a:lnTo>
                    <a:pt x="2281" y="530"/>
                  </a:lnTo>
                  <a:lnTo>
                    <a:pt x="2290" y="518"/>
                  </a:lnTo>
                  <a:lnTo>
                    <a:pt x="2299" y="504"/>
                  </a:lnTo>
                  <a:lnTo>
                    <a:pt x="2306" y="489"/>
                  </a:lnTo>
                  <a:lnTo>
                    <a:pt x="2312" y="476"/>
                  </a:lnTo>
                  <a:lnTo>
                    <a:pt x="2317" y="460"/>
                  </a:lnTo>
                  <a:lnTo>
                    <a:pt x="2321" y="445"/>
                  </a:lnTo>
                  <a:lnTo>
                    <a:pt x="2325" y="428"/>
                  </a:lnTo>
                  <a:lnTo>
                    <a:pt x="2328" y="412"/>
                  </a:lnTo>
                  <a:lnTo>
                    <a:pt x="2329" y="394"/>
                  </a:lnTo>
                  <a:lnTo>
                    <a:pt x="2329" y="377"/>
                  </a:lnTo>
                  <a:lnTo>
                    <a:pt x="2328" y="359"/>
                  </a:lnTo>
                  <a:lnTo>
                    <a:pt x="2326" y="342"/>
                  </a:lnTo>
                  <a:lnTo>
                    <a:pt x="2324" y="326"/>
                  </a:lnTo>
                  <a:lnTo>
                    <a:pt x="2319" y="310"/>
                  </a:lnTo>
                  <a:lnTo>
                    <a:pt x="2315" y="294"/>
                  </a:lnTo>
                  <a:lnTo>
                    <a:pt x="2310" y="279"/>
                  </a:lnTo>
                  <a:lnTo>
                    <a:pt x="2303" y="265"/>
                  </a:lnTo>
                  <a:lnTo>
                    <a:pt x="2296" y="251"/>
                  </a:lnTo>
                  <a:lnTo>
                    <a:pt x="2290" y="237"/>
                  </a:lnTo>
                  <a:lnTo>
                    <a:pt x="2281" y="224"/>
                  </a:lnTo>
                  <a:lnTo>
                    <a:pt x="2271" y="210"/>
                  </a:lnTo>
                  <a:lnTo>
                    <a:pt x="2262" y="198"/>
                  </a:lnTo>
                  <a:lnTo>
                    <a:pt x="2252" y="186"/>
                  </a:lnTo>
                  <a:lnTo>
                    <a:pt x="2242" y="175"/>
                  </a:lnTo>
                  <a:lnTo>
                    <a:pt x="2231" y="164"/>
                  </a:lnTo>
                  <a:lnTo>
                    <a:pt x="2219" y="152"/>
                  </a:lnTo>
                  <a:lnTo>
                    <a:pt x="2207" y="142"/>
                  </a:lnTo>
                  <a:lnTo>
                    <a:pt x="2181" y="123"/>
                  </a:lnTo>
                  <a:lnTo>
                    <a:pt x="2155" y="105"/>
                  </a:lnTo>
                  <a:lnTo>
                    <a:pt x="2126" y="89"/>
                  </a:lnTo>
                  <a:lnTo>
                    <a:pt x="2097" y="74"/>
                  </a:lnTo>
                  <a:lnTo>
                    <a:pt x="2066" y="61"/>
                  </a:lnTo>
                  <a:lnTo>
                    <a:pt x="2035" y="50"/>
                  </a:lnTo>
                  <a:lnTo>
                    <a:pt x="2005" y="41"/>
                  </a:lnTo>
                  <a:lnTo>
                    <a:pt x="1973" y="34"/>
                  </a:lnTo>
                  <a:lnTo>
                    <a:pt x="1948" y="28"/>
                  </a:lnTo>
                  <a:lnTo>
                    <a:pt x="1921" y="25"/>
                  </a:lnTo>
                  <a:lnTo>
                    <a:pt x="1894" y="22"/>
                  </a:lnTo>
                  <a:lnTo>
                    <a:pt x="1865" y="19"/>
                  </a:lnTo>
                  <a:lnTo>
                    <a:pt x="1836" y="18"/>
                  </a:lnTo>
                  <a:lnTo>
                    <a:pt x="1806" y="17"/>
                  </a:lnTo>
                  <a:lnTo>
                    <a:pt x="1777" y="17"/>
                  </a:lnTo>
                  <a:lnTo>
                    <a:pt x="1747" y="19"/>
                  </a:lnTo>
                  <a:lnTo>
                    <a:pt x="1718" y="21"/>
                  </a:lnTo>
                  <a:lnTo>
                    <a:pt x="1688" y="24"/>
                  </a:lnTo>
                  <a:lnTo>
                    <a:pt x="1659" y="27"/>
                  </a:lnTo>
                  <a:lnTo>
                    <a:pt x="1630" y="33"/>
                  </a:lnTo>
                  <a:lnTo>
                    <a:pt x="1602" y="39"/>
                  </a:lnTo>
                  <a:lnTo>
                    <a:pt x="1575" y="45"/>
                  </a:lnTo>
                  <a:lnTo>
                    <a:pt x="1547" y="52"/>
                  </a:lnTo>
                  <a:lnTo>
                    <a:pt x="1522" y="61"/>
                  </a:lnTo>
                  <a:lnTo>
                    <a:pt x="1495" y="72"/>
                  </a:lnTo>
                  <a:lnTo>
                    <a:pt x="1461" y="86"/>
                  </a:lnTo>
                  <a:lnTo>
                    <a:pt x="1444" y="94"/>
                  </a:lnTo>
                  <a:lnTo>
                    <a:pt x="1429" y="102"/>
                  </a:lnTo>
                  <a:lnTo>
                    <a:pt x="1418" y="110"/>
                  </a:lnTo>
                  <a:lnTo>
                    <a:pt x="1411" y="117"/>
                  </a:lnTo>
                  <a:close/>
                  <a:moveTo>
                    <a:pt x="4311" y="415"/>
                  </a:moveTo>
                  <a:lnTo>
                    <a:pt x="4314" y="417"/>
                  </a:lnTo>
                  <a:lnTo>
                    <a:pt x="4315" y="418"/>
                  </a:lnTo>
                  <a:lnTo>
                    <a:pt x="4316" y="420"/>
                  </a:lnTo>
                  <a:lnTo>
                    <a:pt x="4316" y="429"/>
                  </a:lnTo>
                  <a:lnTo>
                    <a:pt x="4316" y="436"/>
                  </a:lnTo>
                  <a:lnTo>
                    <a:pt x="4316" y="443"/>
                  </a:lnTo>
                  <a:lnTo>
                    <a:pt x="4316" y="467"/>
                  </a:lnTo>
                  <a:lnTo>
                    <a:pt x="4316" y="495"/>
                  </a:lnTo>
                  <a:lnTo>
                    <a:pt x="4316" y="526"/>
                  </a:lnTo>
                  <a:lnTo>
                    <a:pt x="4316" y="559"/>
                  </a:lnTo>
                  <a:lnTo>
                    <a:pt x="4316" y="589"/>
                  </a:lnTo>
                  <a:lnTo>
                    <a:pt x="4316" y="619"/>
                  </a:lnTo>
                  <a:lnTo>
                    <a:pt x="4316" y="642"/>
                  </a:lnTo>
                  <a:lnTo>
                    <a:pt x="4315" y="661"/>
                  </a:lnTo>
                  <a:lnTo>
                    <a:pt x="4302" y="662"/>
                  </a:lnTo>
                  <a:lnTo>
                    <a:pt x="4276" y="663"/>
                  </a:lnTo>
                  <a:lnTo>
                    <a:pt x="4242" y="663"/>
                  </a:lnTo>
                  <a:lnTo>
                    <a:pt x="4202" y="663"/>
                  </a:lnTo>
                  <a:lnTo>
                    <a:pt x="4161" y="663"/>
                  </a:lnTo>
                  <a:lnTo>
                    <a:pt x="4122" y="663"/>
                  </a:lnTo>
                  <a:lnTo>
                    <a:pt x="4089" y="663"/>
                  </a:lnTo>
                  <a:lnTo>
                    <a:pt x="4067" y="662"/>
                  </a:lnTo>
                  <a:lnTo>
                    <a:pt x="4054" y="662"/>
                  </a:lnTo>
                  <a:lnTo>
                    <a:pt x="4045" y="662"/>
                  </a:lnTo>
                  <a:lnTo>
                    <a:pt x="4042" y="662"/>
                  </a:lnTo>
                  <a:lnTo>
                    <a:pt x="4038" y="661"/>
                  </a:lnTo>
                  <a:lnTo>
                    <a:pt x="4036" y="660"/>
                  </a:lnTo>
                  <a:lnTo>
                    <a:pt x="4034" y="657"/>
                  </a:lnTo>
                  <a:lnTo>
                    <a:pt x="4026" y="657"/>
                  </a:lnTo>
                  <a:lnTo>
                    <a:pt x="4017" y="657"/>
                  </a:lnTo>
                  <a:lnTo>
                    <a:pt x="4007" y="655"/>
                  </a:lnTo>
                  <a:lnTo>
                    <a:pt x="3996" y="652"/>
                  </a:lnTo>
                  <a:lnTo>
                    <a:pt x="3976" y="644"/>
                  </a:lnTo>
                  <a:lnTo>
                    <a:pt x="3961" y="636"/>
                  </a:lnTo>
                  <a:lnTo>
                    <a:pt x="3954" y="631"/>
                  </a:lnTo>
                  <a:lnTo>
                    <a:pt x="3948" y="625"/>
                  </a:lnTo>
                  <a:lnTo>
                    <a:pt x="3942" y="620"/>
                  </a:lnTo>
                  <a:lnTo>
                    <a:pt x="3936" y="614"/>
                  </a:lnTo>
                  <a:lnTo>
                    <a:pt x="3931" y="607"/>
                  </a:lnTo>
                  <a:lnTo>
                    <a:pt x="3926" y="599"/>
                  </a:lnTo>
                  <a:lnTo>
                    <a:pt x="3923" y="593"/>
                  </a:lnTo>
                  <a:lnTo>
                    <a:pt x="3918" y="583"/>
                  </a:lnTo>
                  <a:lnTo>
                    <a:pt x="3915" y="572"/>
                  </a:lnTo>
                  <a:lnTo>
                    <a:pt x="3912" y="562"/>
                  </a:lnTo>
                  <a:lnTo>
                    <a:pt x="3911" y="551"/>
                  </a:lnTo>
                  <a:lnTo>
                    <a:pt x="3911" y="540"/>
                  </a:lnTo>
                  <a:lnTo>
                    <a:pt x="3912" y="530"/>
                  </a:lnTo>
                  <a:lnTo>
                    <a:pt x="3914" y="521"/>
                  </a:lnTo>
                  <a:lnTo>
                    <a:pt x="3916" y="511"/>
                  </a:lnTo>
                  <a:lnTo>
                    <a:pt x="3919" y="502"/>
                  </a:lnTo>
                  <a:lnTo>
                    <a:pt x="3924" y="493"/>
                  </a:lnTo>
                  <a:lnTo>
                    <a:pt x="3928" y="485"/>
                  </a:lnTo>
                  <a:lnTo>
                    <a:pt x="3933" y="477"/>
                  </a:lnTo>
                  <a:lnTo>
                    <a:pt x="3939" y="470"/>
                  </a:lnTo>
                  <a:lnTo>
                    <a:pt x="3944" y="463"/>
                  </a:lnTo>
                  <a:lnTo>
                    <a:pt x="3951" y="456"/>
                  </a:lnTo>
                  <a:lnTo>
                    <a:pt x="3957" y="451"/>
                  </a:lnTo>
                  <a:lnTo>
                    <a:pt x="3963" y="446"/>
                  </a:lnTo>
                  <a:lnTo>
                    <a:pt x="3973" y="442"/>
                  </a:lnTo>
                  <a:lnTo>
                    <a:pt x="3980" y="436"/>
                  </a:lnTo>
                  <a:lnTo>
                    <a:pt x="3990" y="433"/>
                  </a:lnTo>
                  <a:lnTo>
                    <a:pt x="3999" y="429"/>
                  </a:lnTo>
                  <a:lnTo>
                    <a:pt x="4018" y="423"/>
                  </a:lnTo>
                  <a:lnTo>
                    <a:pt x="4037" y="420"/>
                  </a:lnTo>
                  <a:lnTo>
                    <a:pt x="4058" y="417"/>
                  </a:lnTo>
                  <a:lnTo>
                    <a:pt x="4078" y="415"/>
                  </a:lnTo>
                  <a:lnTo>
                    <a:pt x="4101" y="415"/>
                  </a:lnTo>
                  <a:lnTo>
                    <a:pt x="4125" y="415"/>
                  </a:lnTo>
                  <a:lnTo>
                    <a:pt x="4147" y="415"/>
                  </a:lnTo>
                  <a:lnTo>
                    <a:pt x="4171" y="414"/>
                  </a:lnTo>
                  <a:lnTo>
                    <a:pt x="4194" y="414"/>
                  </a:lnTo>
                  <a:lnTo>
                    <a:pt x="4219" y="414"/>
                  </a:lnTo>
                  <a:lnTo>
                    <a:pt x="4243" y="414"/>
                  </a:lnTo>
                  <a:lnTo>
                    <a:pt x="4265" y="414"/>
                  </a:lnTo>
                  <a:lnTo>
                    <a:pt x="4289" y="414"/>
                  </a:lnTo>
                  <a:lnTo>
                    <a:pt x="4311" y="415"/>
                  </a:lnTo>
                  <a:close/>
                  <a:moveTo>
                    <a:pt x="3990" y="689"/>
                  </a:moveTo>
                  <a:lnTo>
                    <a:pt x="4223" y="690"/>
                  </a:lnTo>
                  <a:lnTo>
                    <a:pt x="4252" y="690"/>
                  </a:lnTo>
                  <a:lnTo>
                    <a:pt x="4281" y="690"/>
                  </a:lnTo>
                  <a:lnTo>
                    <a:pt x="4310" y="691"/>
                  </a:lnTo>
                  <a:lnTo>
                    <a:pt x="4339" y="691"/>
                  </a:lnTo>
                  <a:lnTo>
                    <a:pt x="4369" y="691"/>
                  </a:lnTo>
                  <a:lnTo>
                    <a:pt x="4398" y="691"/>
                  </a:lnTo>
                  <a:lnTo>
                    <a:pt x="4426" y="691"/>
                  </a:lnTo>
                  <a:lnTo>
                    <a:pt x="4455" y="690"/>
                  </a:lnTo>
                  <a:lnTo>
                    <a:pt x="4456" y="300"/>
                  </a:lnTo>
                  <a:lnTo>
                    <a:pt x="4456" y="286"/>
                  </a:lnTo>
                  <a:lnTo>
                    <a:pt x="4455" y="275"/>
                  </a:lnTo>
                  <a:lnTo>
                    <a:pt x="4453" y="263"/>
                  </a:lnTo>
                  <a:lnTo>
                    <a:pt x="4448" y="252"/>
                  </a:lnTo>
                  <a:lnTo>
                    <a:pt x="4442" y="242"/>
                  </a:lnTo>
                  <a:lnTo>
                    <a:pt x="4437" y="233"/>
                  </a:lnTo>
                  <a:lnTo>
                    <a:pt x="4431" y="225"/>
                  </a:lnTo>
                  <a:lnTo>
                    <a:pt x="4424" y="218"/>
                  </a:lnTo>
                  <a:lnTo>
                    <a:pt x="4412" y="208"/>
                  </a:lnTo>
                  <a:lnTo>
                    <a:pt x="4397" y="200"/>
                  </a:lnTo>
                  <a:lnTo>
                    <a:pt x="4381" y="193"/>
                  </a:lnTo>
                  <a:lnTo>
                    <a:pt x="4364" y="186"/>
                  </a:lnTo>
                  <a:lnTo>
                    <a:pt x="4346" y="181"/>
                  </a:lnTo>
                  <a:lnTo>
                    <a:pt x="4327" y="177"/>
                  </a:lnTo>
                  <a:lnTo>
                    <a:pt x="4306" y="174"/>
                  </a:lnTo>
                  <a:lnTo>
                    <a:pt x="4286" y="170"/>
                  </a:lnTo>
                  <a:lnTo>
                    <a:pt x="4244" y="167"/>
                  </a:lnTo>
                  <a:lnTo>
                    <a:pt x="4203" y="165"/>
                  </a:lnTo>
                  <a:lnTo>
                    <a:pt x="4165" y="165"/>
                  </a:lnTo>
                  <a:lnTo>
                    <a:pt x="4133" y="165"/>
                  </a:lnTo>
                  <a:lnTo>
                    <a:pt x="4087" y="165"/>
                  </a:lnTo>
                  <a:lnTo>
                    <a:pt x="4036" y="168"/>
                  </a:lnTo>
                  <a:lnTo>
                    <a:pt x="4009" y="171"/>
                  </a:lnTo>
                  <a:lnTo>
                    <a:pt x="3983" y="175"/>
                  </a:lnTo>
                  <a:lnTo>
                    <a:pt x="3956" y="179"/>
                  </a:lnTo>
                  <a:lnTo>
                    <a:pt x="3929" y="186"/>
                  </a:lnTo>
                  <a:lnTo>
                    <a:pt x="3906" y="194"/>
                  </a:lnTo>
                  <a:lnTo>
                    <a:pt x="3882" y="203"/>
                  </a:lnTo>
                  <a:lnTo>
                    <a:pt x="3872" y="208"/>
                  </a:lnTo>
                  <a:lnTo>
                    <a:pt x="3861" y="213"/>
                  </a:lnTo>
                  <a:lnTo>
                    <a:pt x="3852" y="219"/>
                  </a:lnTo>
                  <a:lnTo>
                    <a:pt x="3844" y="226"/>
                  </a:lnTo>
                  <a:lnTo>
                    <a:pt x="3836" y="233"/>
                  </a:lnTo>
                  <a:lnTo>
                    <a:pt x="3830" y="241"/>
                  </a:lnTo>
                  <a:lnTo>
                    <a:pt x="3824" y="249"/>
                  </a:lnTo>
                  <a:lnTo>
                    <a:pt x="3818" y="257"/>
                  </a:lnTo>
                  <a:lnTo>
                    <a:pt x="3815" y="266"/>
                  </a:lnTo>
                  <a:lnTo>
                    <a:pt x="3813" y="276"/>
                  </a:lnTo>
                  <a:lnTo>
                    <a:pt x="3810" y="286"/>
                  </a:lnTo>
                  <a:lnTo>
                    <a:pt x="3810" y="296"/>
                  </a:lnTo>
                  <a:lnTo>
                    <a:pt x="3925" y="297"/>
                  </a:lnTo>
                  <a:lnTo>
                    <a:pt x="3928" y="297"/>
                  </a:lnTo>
                  <a:lnTo>
                    <a:pt x="3932" y="297"/>
                  </a:lnTo>
                  <a:lnTo>
                    <a:pt x="3936" y="295"/>
                  </a:lnTo>
                  <a:lnTo>
                    <a:pt x="3939" y="293"/>
                  </a:lnTo>
                  <a:lnTo>
                    <a:pt x="3941" y="288"/>
                  </a:lnTo>
                  <a:lnTo>
                    <a:pt x="3942" y="284"/>
                  </a:lnTo>
                  <a:lnTo>
                    <a:pt x="3943" y="272"/>
                  </a:lnTo>
                  <a:lnTo>
                    <a:pt x="3945" y="259"/>
                  </a:lnTo>
                  <a:lnTo>
                    <a:pt x="3949" y="251"/>
                  </a:lnTo>
                  <a:lnTo>
                    <a:pt x="3952" y="244"/>
                  </a:lnTo>
                  <a:lnTo>
                    <a:pt x="3957" y="237"/>
                  </a:lnTo>
                  <a:lnTo>
                    <a:pt x="3965" y="229"/>
                  </a:lnTo>
                  <a:lnTo>
                    <a:pt x="3974" y="223"/>
                  </a:lnTo>
                  <a:lnTo>
                    <a:pt x="3985" y="217"/>
                  </a:lnTo>
                  <a:lnTo>
                    <a:pt x="3999" y="211"/>
                  </a:lnTo>
                  <a:lnTo>
                    <a:pt x="4017" y="206"/>
                  </a:lnTo>
                  <a:lnTo>
                    <a:pt x="4034" y="202"/>
                  </a:lnTo>
                  <a:lnTo>
                    <a:pt x="4052" y="200"/>
                  </a:lnTo>
                  <a:lnTo>
                    <a:pt x="4072" y="198"/>
                  </a:lnTo>
                  <a:lnTo>
                    <a:pt x="4093" y="196"/>
                  </a:lnTo>
                  <a:lnTo>
                    <a:pt x="4134" y="195"/>
                  </a:lnTo>
                  <a:lnTo>
                    <a:pt x="4171" y="196"/>
                  </a:lnTo>
                  <a:lnTo>
                    <a:pt x="4200" y="199"/>
                  </a:lnTo>
                  <a:lnTo>
                    <a:pt x="4224" y="202"/>
                  </a:lnTo>
                  <a:lnTo>
                    <a:pt x="4245" y="207"/>
                  </a:lnTo>
                  <a:lnTo>
                    <a:pt x="4263" y="212"/>
                  </a:lnTo>
                  <a:lnTo>
                    <a:pt x="4270" y="215"/>
                  </a:lnTo>
                  <a:lnTo>
                    <a:pt x="4277" y="219"/>
                  </a:lnTo>
                  <a:lnTo>
                    <a:pt x="4283" y="223"/>
                  </a:lnTo>
                  <a:lnTo>
                    <a:pt x="4289" y="226"/>
                  </a:lnTo>
                  <a:lnTo>
                    <a:pt x="4294" y="230"/>
                  </a:lnTo>
                  <a:lnTo>
                    <a:pt x="4298" y="235"/>
                  </a:lnTo>
                  <a:lnTo>
                    <a:pt x="4302" y="241"/>
                  </a:lnTo>
                  <a:lnTo>
                    <a:pt x="4305" y="246"/>
                  </a:lnTo>
                  <a:lnTo>
                    <a:pt x="4310" y="258"/>
                  </a:lnTo>
                  <a:lnTo>
                    <a:pt x="4313" y="271"/>
                  </a:lnTo>
                  <a:lnTo>
                    <a:pt x="4315" y="286"/>
                  </a:lnTo>
                  <a:lnTo>
                    <a:pt x="4315" y="302"/>
                  </a:lnTo>
                  <a:lnTo>
                    <a:pt x="4315" y="339"/>
                  </a:lnTo>
                  <a:lnTo>
                    <a:pt x="4314" y="383"/>
                  </a:lnTo>
                  <a:lnTo>
                    <a:pt x="4251" y="384"/>
                  </a:lnTo>
                  <a:lnTo>
                    <a:pt x="4175" y="383"/>
                  </a:lnTo>
                  <a:lnTo>
                    <a:pt x="4135" y="383"/>
                  </a:lnTo>
                  <a:lnTo>
                    <a:pt x="4093" y="383"/>
                  </a:lnTo>
                  <a:lnTo>
                    <a:pt x="4052" y="385"/>
                  </a:lnTo>
                  <a:lnTo>
                    <a:pt x="4011" y="388"/>
                  </a:lnTo>
                  <a:lnTo>
                    <a:pt x="3991" y="391"/>
                  </a:lnTo>
                  <a:lnTo>
                    <a:pt x="3970" y="393"/>
                  </a:lnTo>
                  <a:lnTo>
                    <a:pt x="3951" y="396"/>
                  </a:lnTo>
                  <a:lnTo>
                    <a:pt x="3933" y="401"/>
                  </a:lnTo>
                  <a:lnTo>
                    <a:pt x="3915" y="405"/>
                  </a:lnTo>
                  <a:lnTo>
                    <a:pt x="3897" y="410"/>
                  </a:lnTo>
                  <a:lnTo>
                    <a:pt x="3881" y="417"/>
                  </a:lnTo>
                  <a:lnTo>
                    <a:pt x="3865" y="423"/>
                  </a:lnTo>
                  <a:lnTo>
                    <a:pt x="3850" y="431"/>
                  </a:lnTo>
                  <a:lnTo>
                    <a:pt x="3836" y="439"/>
                  </a:lnTo>
                  <a:lnTo>
                    <a:pt x="3824" y="450"/>
                  </a:lnTo>
                  <a:lnTo>
                    <a:pt x="3813" y="460"/>
                  </a:lnTo>
                  <a:lnTo>
                    <a:pt x="3802" y="471"/>
                  </a:lnTo>
                  <a:lnTo>
                    <a:pt x="3793" y="484"/>
                  </a:lnTo>
                  <a:lnTo>
                    <a:pt x="3786" y="498"/>
                  </a:lnTo>
                  <a:lnTo>
                    <a:pt x="3781" y="513"/>
                  </a:lnTo>
                  <a:lnTo>
                    <a:pt x="3777" y="524"/>
                  </a:lnTo>
                  <a:lnTo>
                    <a:pt x="3775" y="537"/>
                  </a:lnTo>
                  <a:lnTo>
                    <a:pt x="3775" y="548"/>
                  </a:lnTo>
                  <a:lnTo>
                    <a:pt x="3775" y="559"/>
                  </a:lnTo>
                  <a:lnTo>
                    <a:pt x="3776" y="569"/>
                  </a:lnTo>
                  <a:lnTo>
                    <a:pt x="3780" y="579"/>
                  </a:lnTo>
                  <a:lnTo>
                    <a:pt x="3783" y="588"/>
                  </a:lnTo>
                  <a:lnTo>
                    <a:pt x="3788" y="597"/>
                  </a:lnTo>
                  <a:lnTo>
                    <a:pt x="3792" y="606"/>
                  </a:lnTo>
                  <a:lnTo>
                    <a:pt x="3798" y="614"/>
                  </a:lnTo>
                  <a:lnTo>
                    <a:pt x="3805" y="621"/>
                  </a:lnTo>
                  <a:lnTo>
                    <a:pt x="3811" y="629"/>
                  </a:lnTo>
                  <a:lnTo>
                    <a:pt x="3819" y="636"/>
                  </a:lnTo>
                  <a:lnTo>
                    <a:pt x="3828" y="641"/>
                  </a:lnTo>
                  <a:lnTo>
                    <a:pt x="3836" y="647"/>
                  </a:lnTo>
                  <a:lnTo>
                    <a:pt x="3845" y="653"/>
                  </a:lnTo>
                  <a:lnTo>
                    <a:pt x="3865" y="663"/>
                  </a:lnTo>
                  <a:lnTo>
                    <a:pt x="3884" y="671"/>
                  </a:lnTo>
                  <a:lnTo>
                    <a:pt x="3904" y="678"/>
                  </a:lnTo>
                  <a:lnTo>
                    <a:pt x="3924" y="683"/>
                  </a:lnTo>
                  <a:lnTo>
                    <a:pt x="3943" y="687"/>
                  </a:lnTo>
                  <a:lnTo>
                    <a:pt x="3960" y="689"/>
                  </a:lnTo>
                  <a:lnTo>
                    <a:pt x="3976" y="689"/>
                  </a:lnTo>
                  <a:lnTo>
                    <a:pt x="3990" y="689"/>
                  </a:lnTo>
                  <a:close/>
                  <a:moveTo>
                    <a:pt x="5951" y="415"/>
                  </a:moveTo>
                  <a:lnTo>
                    <a:pt x="5968" y="414"/>
                  </a:lnTo>
                  <a:lnTo>
                    <a:pt x="5996" y="413"/>
                  </a:lnTo>
                  <a:lnTo>
                    <a:pt x="6031" y="413"/>
                  </a:lnTo>
                  <a:lnTo>
                    <a:pt x="6071" y="413"/>
                  </a:lnTo>
                  <a:lnTo>
                    <a:pt x="6111" y="413"/>
                  </a:lnTo>
                  <a:lnTo>
                    <a:pt x="6147" y="414"/>
                  </a:lnTo>
                  <a:lnTo>
                    <a:pt x="6175" y="415"/>
                  </a:lnTo>
                  <a:lnTo>
                    <a:pt x="6192" y="417"/>
                  </a:lnTo>
                  <a:lnTo>
                    <a:pt x="6207" y="420"/>
                  </a:lnTo>
                  <a:lnTo>
                    <a:pt x="6221" y="423"/>
                  </a:lnTo>
                  <a:lnTo>
                    <a:pt x="6234" y="428"/>
                  </a:lnTo>
                  <a:lnTo>
                    <a:pt x="6246" y="434"/>
                  </a:lnTo>
                  <a:lnTo>
                    <a:pt x="6257" y="439"/>
                  </a:lnTo>
                  <a:lnTo>
                    <a:pt x="6267" y="446"/>
                  </a:lnTo>
                  <a:lnTo>
                    <a:pt x="6276" y="453"/>
                  </a:lnTo>
                  <a:lnTo>
                    <a:pt x="6284" y="461"/>
                  </a:lnTo>
                  <a:lnTo>
                    <a:pt x="6292" y="469"/>
                  </a:lnTo>
                  <a:lnTo>
                    <a:pt x="6298" y="478"/>
                  </a:lnTo>
                  <a:lnTo>
                    <a:pt x="6303" y="487"/>
                  </a:lnTo>
                  <a:lnTo>
                    <a:pt x="6308" y="496"/>
                  </a:lnTo>
                  <a:lnTo>
                    <a:pt x="6311" y="506"/>
                  </a:lnTo>
                  <a:lnTo>
                    <a:pt x="6314" y="517"/>
                  </a:lnTo>
                  <a:lnTo>
                    <a:pt x="6316" y="526"/>
                  </a:lnTo>
                  <a:lnTo>
                    <a:pt x="6316" y="536"/>
                  </a:lnTo>
                  <a:lnTo>
                    <a:pt x="6316" y="546"/>
                  </a:lnTo>
                  <a:lnTo>
                    <a:pt x="6314" y="556"/>
                  </a:lnTo>
                  <a:lnTo>
                    <a:pt x="6311" y="566"/>
                  </a:lnTo>
                  <a:lnTo>
                    <a:pt x="6308" y="576"/>
                  </a:lnTo>
                  <a:lnTo>
                    <a:pt x="6303" y="586"/>
                  </a:lnTo>
                  <a:lnTo>
                    <a:pt x="6299" y="595"/>
                  </a:lnTo>
                  <a:lnTo>
                    <a:pt x="6292" y="603"/>
                  </a:lnTo>
                  <a:lnTo>
                    <a:pt x="6284" y="612"/>
                  </a:lnTo>
                  <a:lnTo>
                    <a:pt x="6276" y="620"/>
                  </a:lnTo>
                  <a:lnTo>
                    <a:pt x="6267" y="628"/>
                  </a:lnTo>
                  <a:lnTo>
                    <a:pt x="6257" y="635"/>
                  </a:lnTo>
                  <a:lnTo>
                    <a:pt x="6246" y="640"/>
                  </a:lnTo>
                  <a:lnTo>
                    <a:pt x="6233" y="646"/>
                  </a:lnTo>
                  <a:lnTo>
                    <a:pt x="6219" y="650"/>
                  </a:lnTo>
                  <a:lnTo>
                    <a:pt x="6205" y="655"/>
                  </a:lnTo>
                  <a:lnTo>
                    <a:pt x="6190" y="657"/>
                  </a:lnTo>
                  <a:lnTo>
                    <a:pt x="6172" y="660"/>
                  </a:lnTo>
                  <a:lnTo>
                    <a:pt x="6145" y="661"/>
                  </a:lnTo>
                  <a:lnTo>
                    <a:pt x="6111" y="662"/>
                  </a:lnTo>
                  <a:lnTo>
                    <a:pt x="6073" y="662"/>
                  </a:lnTo>
                  <a:lnTo>
                    <a:pt x="6036" y="662"/>
                  </a:lnTo>
                  <a:lnTo>
                    <a:pt x="6000" y="662"/>
                  </a:lnTo>
                  <a:lnTo>
                    <a:pt x="5971" y="661"/>
                  </a:lnTo>
                  <a:lnTo>
                    <a:pt x="5951" y="661"/>
                  </a:lnTo>
                  <a:lnTo>
                    <a:pt x="5951" y="415"/>
                  </a:lnTo>
                  <a:close/>
                  <a:moveTo>
                    <a:pt x="6449" y="553"/>
                  </a:moveTo>
                  <a:lnTo>
                    <a:pt x="6449" y="520"/>
                  </a:lnTo>
                  <a:lnTo>
                    <a:pt x="6443" y="505"/>
                  </a:lnTo>
                  <a:lnTo>
                    <a:pt x="6437" y="489"/>
                  </a:lnTo>
                  <a:lnTo>
                    <a:pt x="6432" y="479"/>
                  </a:lnTo>
                  <a:lnTo>
                    <a:pt x="6424" y="469"/>
                  </a:lnTo>
                  <a:lnTo>
                    <a:pt x="6415" y="459"/>
                  </a:lnTo>
                  <a:lnTo>
                    <a:pt x="6406" y="451"/>
                  </a:lnTo>
                  <a:lnTo>
                    <a:pt x="6395" y="443"/>
                  </a:lnTo>
                  <a:lnTo>
                    <a:pt x="6385" y="435"/>
                  </a:lnTo>
                  <a:lnTo>
                    <a:pt x="6374" y="428"/>
                  </a:lnTo>
                  <a:lnTo>
                    <a:pt x="6361" y="422"/>
                  </a:lnTo>
                  <a:lnTo>
                    <a:pt x="6336" y="411"/>
                  </a:lnTo>
                  <a:lnTo>
                    <a:pt x="6311" y="403"/>
                  </a:lnTo>
                  <a:lnTo>
                    <a:pt x="6285" y="396"/>
                  </a:lnTo>
                  <a:lnTo>
                    <a:pt x="6260" y="392"/>
                  </a:lnTo>
                  <a:lnTo>
                    <a:pt x="6241" y="388"/>
                  </a:lnTo>
                  <a:lnTo>
                    <a:pt x="6222" y="386"/>
                  </a:lnTo>
                  <a:lnTo>
                    <a:pt x="6202" y="385"/>
                  </a:lnTo>
                  <a:lnTo>
                    <a:pt x="6183" y="384"/>
                  </a:lnTo>
                  <a:lnTo>
                    <a:pt x="6145" y="383"/>
                  </a:lnTo>
                  <a:lnTo>
                    <a:pt x="6106" y="383"/>
                  </a:lnTo>
                  <a:lnTo>
                    <a:pt x="6067" y="383"/>
                  </a:lnTo>
                  <a:lnTo>
                    <a:pt x="6028" y="384"/>
                  </a:lnTo>
                  <a:lnTo>
                    <a:pt x="5989" y="383"/>
                  </a:lnTo>
                  <a:lnTo>
                    <a:pt x="5951" y="381"/>
                  </a:lnTo>
                  <a:lnTo>
                    <a:pt x="5949" y="175"/>
                  </a:lnTo>
                  <a:lnTo>
                    <a:pt x="5808" y="174"/>
                  </a:lnTo>
                  <a:lnTo>
                    <a:pt x="5808" y="692"/>
                  </a:lnTo>
                  <a:lnTo>
                    <a:pt x="5833" y="692"/>
                  </a:lnTo>
                  <a:lnTo>
                    <a:pt x="5856" y="692"/>
                  </a:lnTo>
                  <a:lnTo>
                    <a:pt x="5881" y="692"/>
                  </a:lnTo>
                  <a:lnTo>
                    <a:pt x="5906" y="692"/>
                  </a:lnTo>
                  <a:lnTo>
                    <a:pt x="5931" y="692"/>
                  </a:lnTo>
                  <a:lnTo>
                    <a:pt x="5955" y="692"/>
                  </a:lnTo>
                  <a:lnTo>
                    <a:pt x="5980" y="692"/>
                  </a:lnTo>
                  <a:lnTo>
                    <a:pt x="6005" y="692"/>
                  </a:lnTo>
                  <a:lnTo>
                    <a:pt x="6047" y="694"/>
                  </a:lnTo>
                  <a:lnTo>
                    <a:pt x="6092" y="694"/>
                  </a:lnTo>
                  <a:lnTo>
                    <a:pt x="6138" y="694"/>
                  </a:lnTo>
                  <a:lnTo>
                    <a:pt x="6184" y="691"/>
                  </a:lnTo>
                  <a:lnTo>
                    <a:pt x="6207" y="690"/>
                  </a:lnTo>
                  <a:lnTo>
                    <a:pt x="6230" y="688"/>
                  </a:lnTo>
                  <a:lnTo>
                    <a:pt x="6252" y="684"/>
                  </a:lnTo>
                  <a:lnTo>
                    <a:pt x="6274" y="681"/>
                  </a:lnTo>
                  <a:lnTo>
                    <a:pt x="6296" y="677"/>
                  </a:lnTo>
                  <a:lnTo>
                    <a:pt x="6317" y="670"/>
                  </a:lnTo>
                  <a:lnTo>
                    <a:pt x="6338" y="663"/>
                  </a:lnTo>
                  <a:lnTo>
                    <a:pt x="6357" y="655"/>
                  </a:lnTo>
                  <a:lnTo>
                    <a:pt x="6369" y="648"/>
                  </a:lnTo>
                  <a:lnTo>
                    <a:pt x="6381" y="642"/>
                  </a:lnTo>
                  <a:lnTo>
                    <a:pt x="6392" y="635"/>
                  </a:lnTo>
                  <a:lnTo>
                    <a:pt x="6403" y="627"/>
                  </a:lnTo>
                  <a:lnTo>
                    <a:pt x="6412" y="619"/>
                  </a:lnTo>
                  <a:lnTo>
                    <a:pt x="6421" y="608"/>
                  </a:lnTo>
                  <a:lnTo>
                    <a:pt x="6429" y="598"/>
                  </a:lnTo>
                  <a:lnTo>
                    <a:pt x="6436" y="587"/>
                  </a:lnTo>
                  <a:lnTo>
                    <a:pt x="6441" y="578"/>
                  </a:lnTo>
                  <a:lnTo>
                    <a:pt x="6444" y="570"/>
                  </a:lnTo>
                  <a:lnTo>
                    <a:pt x="6446" y="562"/>
                  </a:lnTo>
                  <a:lnTo>
                    <a:pt x="6449" y="553"/>
                  </a:lnTo>
                  <a:close/>
                  <a:moveTo>
                    <a:pt x="2982" y="174"/>
                  </a:moveTo>
                  <a:lnTo>
                    <a:pt x="2995" y="193"/>
                  </a:lnTo>
                  <a:lnTo>
                    <a:pt x="3027" y="235"/>
                  </a:lnTo>
                  <a:lnTo>
                    <a:pt x="3072" y="292"/>
                  </a:lnTo>
                  <a:lnTo>
                    <a:pt x="3123" y="358"/>
                  </a:lnTo>
                  <a:lnTo>
                    <a:pt x="3175" y="423"/>
                  </a:lnTo>
                  <a:lnTo>
                    <a:pt x="3221" y="484"/>
                  </a:lnTo>
                  <a:lnTo>
                    <a:pt x="3256" y="529"/>
                  </a:lnTo>
                  <a:lnTo>
                    <a:pt x="3276" y="554"/>
                  </a:lnTo>
                  <a:lnTo>
                    <a:pt x="3296" y="580"/>
                  </a:lnTo>
                  <a:lnTo>
                    <a:pt x="3328" y="620"/>
                  </a:lnTo>
                  <a:lnTo>
                    <a:pt x="3359" y="660"/>
                  </a:lnTo>
                  <a:lnTo>
                    <a:pt x="3373" y="681"/>
                  </a:lnTo>
                  <a:lnTo>
                    <a:pt x="3363" y="699"/>
                  </a:lnTo>
                  <a:lnTo>
                    <a:pt x="3344" y="725"/>
                  </a:lnTo>
                  <a:lnTo>
                    <a:pt x="3321" y="757"/>
                  </a:lnTo>
                  <a:lnTo>
                    <a:pt x="3295" y="792"/>
                  </a:lnTo>
                  <a:lnTo>
                    <a:pt x="3270" y="826"/>
                  </a:lnTo>
                  <a:lnTo>
                    <a:pt x="3247" y="857"/>
                  </a:lnTo>
                  <a:lnTo>
                    <a:pt x="3232" y="881"/>
                  </a:lnTo>
                  <a:lnTo>
                    <a:pt x="3224" y="894"/>
                  </a:lnTo>
                  <a:lnTo>
                    <a:pt x="3271" y="893"/>
                  </a:lnTo>
                  <a:lnTo>
                    <a:pt x="3285" y="876"/>
                  </a:lnTo>
                  <a:lnTo>
                    <a:pt x="3301" y="855"/>
                  </a:lnTo>
                  <a:lnTo>
                    <a:pt x="3317" y="832"/>
                  </a:lnTo>
                  <a:lnTo>
                    <a:pt x="3335" y="807"/>
                  </a:lnTo>
                  <a:lnTo>
                    <a:pt x="3352" y="782"/>
                  </a:lnTo>
                  <a:lnTo>
                    <a:pt x="3369" y="757"/>
                  </a:lnTo>
                  <a:lnTo>
                    <a:pt x="3386" y="734"/>
                  </a:lnTo>
                  <a:lnTo>
                    <a:pt x="3401" y="714"/>
                  </a:lnTo>
                  <a:lnTo>
                    <a:pt x="3440" y="660"/>
                  </a:lnTo>
                  <a:lnTo>
                    <a:pt x="3481" y="603"/>
                  </a:lnTo>
                  <a:lnTo>
                    <a:pt x="3522" y="546"/>
                  </a:lnTo>
                  <a:lnTo>
                    <a:pt x="3563" y="488"/>
                  </a:lnTo>
                  <a:lnTo>
                    <a:pt x="3603" y="431"/>
                  </a:lnTo>
                  <a:lnTo>
                    <a:pt x="3643" y="375"/>
                  </a:lnTo>
                  <a:lnTo>
                    <a:pt x="3684" y="319"/>
                  </a:lnTo>
                  <a:lnTo>
                    <a:pt x="3724" y="265"/>
                  </a:lnTo>
                  <a:lnTo>
                    <a:pt x="3788" y="174"/>
                  </a:lnTo>
                  <a:lnTo>
                    <a:pt x="3769" y="174"/>
                  </a:lnTo>
                  <a:lnTo>
                    <a:pt x="3756" y="174"/>
                  </a:lnTo>
                  <a:lnTo>
                    <a:pt x="3747" y="174"/>
                  </a:lnTo>
                  <a:lnTo>
                    <a:pt x="3740" y="176"/>
                  </a:lnTo>
                  <a:lnTo>
                    <a:pt x="3734" y="182"/>
                  </a:lnTo>
                  <a:lnTo>
                    <a:pt x="3727" y="190"/>
                  </a:lnTo>
                  <a:lnTo>
                    <a:pt x="3719" y="201"/>
                  </a:lnTo>
                  <a:lnTo>
                    <a:pt x="3708" y="218"/>
                  </a:lnTo>
                  <a:lnTo>
                    <a:pt x="3522" y="477"/>
                  </a:lnTo>
                  <a:lnTo>
                    <a:pt x="3513" y="489"/>
                  </a:lnTo>
                  <a:lnTo>
                    <a:pt x="3504" y="501"/>
                  </a:lnTo>
                  <a:lnTo>
                    <a:pt x="3495" y="513"/>
                  </a:lnTo>
                  <a:lnTo>
                    <a:pt x="3486" y="527"/>
                  </a:lnTo>
                  <a:lnTo>
                    <a:pt x="3477" y="540"/>
                  </a:lnTo>
                  <a:lnTo>
                    <a:pt x="3466" y="554"/>
                  </a:lnTo>
                  <a:lnTo>
                    <a:pt x="3456" y="568"/>
                  </a:lnTo>
                  <a:lnTo>
                    <a:pt x="3447" y="578"/>
                  </a:lnTo>
                  <a:lnTo>
                    <a:pt x="3432" y="562"/>
                  </a:lnTo>
                  <a:lnTo>
                    <a:pt x="3409" y="531"/>
                  </a:lnTo>
                  <a:lnTo>
                    <a:pt x="3384" y="498"/>
                  </a:lnTo>
                  <a:lnTo>
                    <a:pt x="3368" y="477"/>
                  </a:lnTo>
                  <a:lnTo>
                    <a:pt x="3347" y="452"/>
                  </a:lnTo>
                  <a:lnTo>
                    <a:pt x="3328" y="427"/>
                  </a:lnTo>
                  <a:lnTo>
                    <a:pt x="3309" y="402"/>
                  </a:lnTo>
                  <a:lnTo>
                    <a:pt x="3289" y="376"/>
                  </a:lnTo>
                  <a:lnTo>
                    <a:pt x="3270" y="352"/>
                  </a:lnTo>
                  <a:lnTo>
                    <a:pt x="3251" y="327"/>
                  </a:lnTo>
                  <a:lnTo>
                    <a:pt x="3232" y="301"/>
                  </a:lnTo>
                  <a:lnTo>
                    <a:pt x="3211" y="275"/>
                  </a:lnTo>
                  <a:lnTo>
                    <a:pt x="3133" y="174"/>
                  </a:lnTo>
                  <a:lnTo>
                    <a:pt x="2982" y="174"/>
                  </a:lnTo>
                  <a:close/>
                  <a:moveTo>
                    <a:pt x="2369" y="206"/>
                  </a:moveTo>
                  <a:lnTo>
                    <a:pt x="2567" y="206"/>
                  </a:lnTo>
                  <a:lnTo>
                    <a:pt x="2569" y="241"/>
                  </a:lnTo>
                  <a:lnTo>
                    <a:pt x="2569" y="300"/>
                  </a:lnTo>
                  <a:lnTo>
                    <a:pt x="2568" y="375"/>
                  </a:lnTo>
                  <a:lnTo>
                    <a:pt x="2567" y="457"/>
                  </a:lnTo>
                  <a:lnTo>
                    <a:pt x="2565" y="538"/>
                  </a:lnTo>
                  <a:lnTo>
                    <a:pt x="2565" y="610"/>
                  </a:lnTo>
                  <a:lnTo>
                    <a:pt x="2565" y="639"/>
                  </a:lnTo>
                  <a:lnTo>
                    <a:pt x="2567" y="664"/>
                  </a:lnTo>
                  <a:lnTo>
                    <a:pt x="2568" y="681"/>
                  </a:lnTo>
                  <a:lnTo>
                    <a:pt x="2569" y="691"/>
                  </a:lnTo>
                  <a:lnTo>
                    <a:pt x="2710" y="691"/>
                  </a:lnTo>
                  <a:lnTo>
                    <a:pt x="2710" y="206"/>
                  </a:lnTo>
                  <a:lnTo>
                    <a:pt x="2901" y="206"/>
                  </a:lnTo>
                  <a:lnTo>
                    <a:pt x="2901" y="174"/>
                  </a:lnTo>
                  <a:lnTo>
                    <a:pt x="2369" y="174"/>
                  </a:lnTo>
                  <a:lnTo>
                    <a:pt x="2369" y="206"/>
                  </a:lnTo>
                  <a:close/>
                  <a:moveTo>
                    <a:pt x="5236" y="904"/>
                  </a:moveTo>
                  <a:lnTo>
                    <a:pt x="5245" y="900"/>
                  </a:lnTo>
                  <a:lnTo>
                    <a:pt x="5254" y="899"/>
                  </a:lnTo>
                  <a:lnTo>
                    <a:pt x="5263" y="899"/>
                  </a:lnTo>
                  <a:lnTo>
                    <a:pt x="5272" y="900"/>
                  </a:lnTo>
                  <a:lnTo>
                    <a:pt x="5280" y="901"/>
                  </a:lnTo>
                  <a:lnTo>
                    <a:pt x="5287" y="905"/>
                  </a:lnTo>
                  <a:lnTo>
                    <a:pt x="5293" y="908"/>
                  </a:lnTo>
                  <a:lnTo>
                    <a:pt x="5300" y="913"/>
                  </a:lnTo>
                  <a:lnTo>
                    <a:pt x="5306" y="918"/>
                  </a:lnTo>
                  <a:lnTo>
                    <a:pt x="5311" y="924"/>
                  </a:lnTo>
                  <a:lnTo>
                    <a:pt x="5316" y="931"/>
                  </a:lnTo>
                  <a:lnTo>
                    <a:pt x="5320" y="938"/>
                  </a:lnTo>
                  <a:lnTo>
                    <a:pt x="5324" y="946"/>
                  </a:lnTo>
                  <a:lnTo>
                    <a:pt x="5326" y="953"/>
                  </a:lnTo>
                  <a:lnTo>
                    <a:pt x="5330" y="961"/>
                  </a:lnTo>
                  <a:lnTo>
                    <a:pt x="5331" y="969"/>
                  </a:lnTo>
                  <a:lnTo>
                    <a:pt x="5333" y="978"/>
                  </a:lnTo>
                  <a:lnTo>
                    <a:pt x="5333" y="988"/>
                  </a:lnTo>
                  <a:lnTo>
                    <a:pt x="5333" y="997"/>
                  </a:lnTo>
                  <a:lnTo>
                    <a:pt x="5333" y="1006"/>
                  </a:lnTo>
                  <a:lnTo>
                    <a:pt x="5332" y="1014"/>
                  </a:lnTo>
                  <a:lnTo>
                    <a:pt x="5331" y="1023"/>
                  </a:lnTo>
                  <a:lnTo>
                    <a:pt x="5329" y="1031"/>
                  </a:lnTo>
                  <a:lnTo>
                    <a:pt x="5326" y="1039"/>
                  </a:lnTo>
                  <a:lnTo>
                    <a:pt x="5323" y="1047"/>
                  </a:lnTo>
                  <a:lnTo>
                    <a:pt x="5318" y="1053"/>
                  </a:lnTo>
                  <a:lnTo>
                    <a:pt x="5314" y="1060"/>
                  </a:lnTo>
                  <a:lnTo>
                    <a:pt x="5308" y="1067"/>
                  </a:lnTo>
                  <a:lnTo>
                    <a:pt x="5303" y="1073"/>
                  </a:lnTo>
                  <a:lnTo>
                    <a:pt x="5296" y="1077"/>
                  </a:lnTo>
                  <a:lnTo>
                    <a:pt x="5289" y="1081"/>
                  </a:lnTo>
                  <a:lnTo>
                    <a:pt x="5281" y="1084"/>
                  </a:lnTo>
                  <a:lnTo>
                    <a:pt x="5271" y="1087"/>
                  </a:lnTo>
                  <a:lnTo>
                    <a:pt x="5262" y="1089"/>
                  </a:lnTo>
                  <a:lnTo>
                    <a:pt x="5253" y="1089"/>
                  </a:lnTo>
                  <a:lnTo>
                    <a:pt x="5244" y="1087"/>
                  </a:lnTo>
                  <a:lnTo>
                    <a:pt x="5236" y="1085"/>
                  </a:lnTo>
                  <a:lnTo>
                    <a:pt x="5229" y="1082"/>
                  </a:lnTo>
                  <a:lnTo>
                    <a:pt x="5222" y="1078"/>
                  </a:lnTo>
                  <a:lnTo>
                    <a:pt x="5215" y="1074"/>
                  </a:lnTo>
                  <a:lnTo>
                    <a:pt x="5210" y="1068"/>
                  </a:lnTo>
                  <a:lnTo>
                    <a:pt x="5204" y="1062"/>
                  </a:lnTo>
                  <a:lnTo>
                    <a:pt x="5199" y="1056"/>
                  </a:lnTo>
                  <a:lnTo>
                    <a:pt x="5195" y="1049"/>
                  </a:lnTo>
                  <a:lnTo>
                    <a:pt x="5191" y="1041"/>
                  </a:lnTo>
                  <a:lnTo>
                    <a:pt x="5188" y="1033"/>
                  </a:lnTo>
                  <a:lnTo>
                    <a:pt x="5186" y="1025"/>
                  </a:lnTo>
                  <a:lnTo>
                    <a:pt x="5185" y="1017"/>
                  </a:lnTo>
                  <a:lnTo>
                    <a:pt x="5182" y="1008"/>
                  </a:lnTo>
                  <a:lnTo>
                    <a:pt x="5181" y="998"/>
                  </a:lnTo>
                  <a:lnTo>
                    <a:pt x="5181" y="989"/>
                  </a:lnTo>
                  <a:lnTo>
                    <a:pt x="5182" y="980"/>
                  </a:lnTo>
                  <a:lnTo>
                    <a:pt x="5183" y="971"/>
                  </a:lnTo>
                  <a:lnTo>
                    <a:pt x="5185" y="963"/>
                  </a:lnTo>
                  <a:lnTo>
                    <a:pt x="5187" y="953"/>
                  </a:lnTo>
                  <a:lnTo>
                    <a:pt x="5190" y="947"/>
                  </a:lnTo>
                  <a:lnTo>
                    <a:pt x="5194" y="939"/>
                  </a:lnTo>
                  <a:lnTo>
                    <a:pt x="5198" y="932"/>
                  </a:lnTo>
                  <a:lnTo>
                    <a:pt x="5203" y="925"/>
                  </a:lnTo>
                  <a:lnTo>
                    <a:pt x="5208" y="919"/>
                  </a:lnTo>
                  <a:lnTo>
                    <a:pt x="5214" y="915"/>
                  </a:lnTo>
                  <a:lnTo>
                    <a:pt x="5221" y="910"/>
                  </a:lnTo>
                  <a:lnTo>
                    <a:pt x="5228" y="906"/>
                  </a:lnTo>
                  <a:lnTo>
                    <a:pt x="5236" y="904"/>
                  </a:lnTo>
                  <a:close/>
                  <a:moveTo>
                    <a:pt x="5234" y="1101"/>
                  </a:moveTo>
                  <a:lnTo>
                    <a:pt x="5283" y="1101"/>
                  </a:lnTo>
                  <a:lnTo>
                    <a:pt x="5288" y="1099"/>
                  </a:lnTo>
                  <a:lnTo>
                    <a:pt x="5293" y="1096"/>
                  </a:lnTo>
                  <a:lnTo>
                    <a:pt x="5304" y="1093"/>
                  </a:lnTo>
                  <a:lnTo>
                    <a:pt x="5313" y="1090"/>
                  </a:lnTo>
                  <a:lnTo>
                    <a:pt x="5321" y="1085"/>
                  </a:lnTo>
                  <a:lnTo>
                    <a:pt x="5329" y="1081"/>
                  </a:lnTo>
                  <a:lnTo>
                    <a:pt x="5337" y="1075"/>
                  </a:lnTo>
                  <a:lnTo>
                    <a:pt x="5343" y="1069"/>
                  </a:lnTo>
                  <a:lnTo>
                    <a:pt x="5350" y="1062"/>
                  </a:lnTo>
                  <a:lnTo>
                    <a:pt x="5356" y="1056"/>
                  </a:lnTo>
                  <a:lnTo>
                    <a:pt x="5360" y="1048"/>
                  </a:lnTo>
                  <a:lnTo>
                    <a:pt x="5365" y="1040"/>
                  </a:lnTo>
                  <a:lnTo>
                    <a:pt x="5368" y="1032"/>
                  </a:lnTo>
                  <a:lnTo>
                    <a:pt x="5371" y="1023"/>
                  </a:lnTo>
                  <a:lnTo>
                    <a:pt x="5373" y="1013"/>
                  </a:lnTo>
                  <a:lnTo>
                    <a:pt x="5374" y="1002"/>
                  </a:lnTo>
                  <a:lnTo>
                    <a:pt x="5374" y="992"/>
                  </a:lnTo>
                  <a:lnTo>
                    <a:pt x="5373" y="981"/>
                  </a:lnTo>
                  <a:lnTo>
                    <a:pt x="5372" y="969"/>
                  </a:lnTo>
                  <a:lnTo>
                    <a:pt x="5368" y="958"/>
                  </a:lnTo>
                  <a:lnTo>
                    <a:pt x="5365" y="949"/>
                  </a:lnTo>
                  <a:lnTo>
                    <a:pt x="5359" y="939"/>
                  </a:lnTo>
                  <a:lnTo>
                    <a:pt x="5355" y="931"/>
                  </a:lnTo>
                  <a:lnTo>
                    <a:pt x="5348" y="923"/>
                  </a:lnTo>
                  <a:lnTo>
                    <a:pt x="5341" y="916"/>
                  </a:lnTo>
                  <a:lnTo>
                    <a:pt x="5333" y="909"/>
                  </a:lnTo>
                  <a:lnTo>
                    <a:pt x="5324" y="905"/>
                  </a:lnTo>
                  <a:lnTo>
                    <a:pt x="5316" y="899"/>
                  </a:lnTo>
                  <a:lnTo>
                    <a:pt x="5306" y="896"/>
                  </a:lnTo>
                  <a:lnTo>
                    <a:pt x="5297" y="892"/>
                  </a:lnTo>
                  <a:lnTo>
                    <a:pt x="5287" y="890"/>
                  </a:lnTo>
                  <a:lnTo>
                    <a:pt x="5276" y="888"/>
                  </a:lnTo>
                  <a:lnTo>
                    <a:pt x="5266" y="887"/>
                  </a:lnTo>
                  <a:lnTo>
                    <a:pt x="5256" y="887"/>
                  </a:lnTo>
                  <a:lnTo>
                    <a:pt x="5246" y="887"/>
                  </a:lnTo>
                  <a:lnTo>
                    <a:pt x="5236" y="888"/>
                  </a:lnTo>
                  <a:lnTo>
                    <a:pt x="5225" y="890"/>
                  </a:lnTo>
                  <a:lnTo>
                    <a:pt x="5215" y="892"/>
                  </a:lnTo>
                  <a:lnTo>
                    <a:pt x="5206" y="896"/>
                  </a:lnTo>
                  <a:lnTo>
                    <a:pt x="5197" y="900"/>
                  </a:lnTo>
                  <a:lnTo>
                    <a:pt x="5188" y="905"/>
                  </a:lnTo>
                  <a:lnTo>
                    <a:pt x="5180" y="910"/>
                  </a:lnTo>
                  <a:lnTo>
                    <a:pt x="5172" y="917"/>
                  </a:lnTo>
                  <a:lnTo>
                    <a:pt x="5165" y="924"/>
                  </a:lnTo>
                  <a:lnTo>
                    <a:pt x="5160" y="932"/>
                  </a:lnTo>
                  <a:lnTo>
                    <a:pt x="5154" y="941"/>
                  </a:lnTo>
                  <a:lnTo>
                    <a:pt x="5149" y="950"/>
                  </a:lnTo>
                  <a:lnTo>
                    <a:pt x="5146" y="960"/>
                  </a:lnTo>
                  <a:lnTo>
                    <a:pt x="5144" y="972"/>
                  </a:lnTo>
                  <a:lnTo>
                    <a:pt x="5143" y="983"/>
                  </a:lnTo>
                  <a:lnTo>
                    <a:pt x="5143" y="1000"/>
                  </a:lnTo>
                  <a:lnTo>
                    <a:pt x="5144" y="1016"/>
                  </a:lnTo>
                  <a:lnTo>
                    <a:pt x="5147" y="1030"/>
                  </a:lnTo>
                  <a:lnTo>
                    <a:pt x="5152" y="1042"/>
                  </a:lnTo>
                  <a:lnTo>
                    <a:pt x="5157" y="1052"/>
                  </a:lnTo>
                  <a:lnTo>
                    <a:pt x="5164" y="1061"/>
                  </a:lnTo>
                  <a:lnTo>
                    <a:pt x="5172" y="1069"/>
                  </a:lnTo>
                  <a:lnTo>
                    <a:pt x="5180" y="1076"/>
                  </a:lnTo>
                  <a:lnTo>
                    <a:pt x="5188" y="1082"/>
                  </a:lnTo>
                  <a:lnTo>
                    <a:pt x="5197" y="1086"/>
                  </a:lnTo>
                  <a:lnTo>
                    <a:pt x="5205" y="1090"/>
                  </a:lnTo>
                  <a:lnTo>
                    <a:pt x="5213" y="1093"/>
                  </a:lnTo>
                  <a:lnTo>
                    <a:pt x="5225" y="1098"/>
                  </a:lnTo>
                  <a:lnTo>
                    <a:pt x="5234" y="1101"/>
                  </a:lnTo>
                  <a:close/>
                  <a:moveTo>
                    <a:pt x="4952" y="939"/>
                  </a:moveTo>
                  <a:lnTo>
                    <a:pt x="4852" y="938"/>
                  </a:lnTo>
                  <a:lnTo>
                    <a:pt x="4851" y="916"/>
                  </a:lnTo>
                  <a:lnTo>
                    <a:pt x="4851" y="879"/>
                  </a:lnTo>
                  <a:lnTo>
                    <a:pt x="4851" y="842"/>
                  </a:lnTo>
                  <a:lnTo>
                    <a:pt x="4852" y="824"/>
                  </a:lnTo>
                  <a:lnTo>
                    <a:pt x="4853" y="822"/>
                  </a:lnTo>
                  <a:lnTo>
                    <a:pt x="4855" y="821"/>
                  </a:lnTo>
                  <a:lnTo>
                    <a:pt x="4858" y="820"/>
                  </a:lnTo>
                  <a:lnTo>
                    <a:pt x="4860" y="818"/>
                  </a:lnTo>
                  <a:lnTo>
                    <a:pt x="4867" y="818"/>
                  </a:lnTo>
                  <a:lnTo>
                    <a:pt x="4876" y="820"/>
                  </a:lnTo>
                  <a:lnTo>
                    <a:pt x="4930" y="820"/>
                  </a:lnTo>
                  <a:lnTo>
                    <a:pt x="4937" y="820"/>
                  </a:lnTo>
                  <a:lnTo>
                    <a:pt x="4944" y="820"/>
                  </a:lnTo>
                  <a:lnTo>
                    <a:pt x="4949" y="818"/>
                  </a:lnTo>
                  <a:lnTo>
                    <a:pt x="4951" y="818"/>
                  </a:lnTo>
                  <a:lnTo>
                    <a:pt x="4952" y="817"/>
                  </a:lnTo>
                  <a:lnTo>
                    <a:pt x="4954" y="813"/>
                  </a:lnTo>
                  <a:lnTo>
                    <a:pt x="4952" y="808"/>
                  </a:lnTo>
                  <a:lnTo>
                    <a:pt x="4951" y="807"/>
                  </a:lnTo>
                  <a:lnTo>
                    <a:pt x="4947" y="807"/>
                  </a:lnTo>
                  <a:lnTo>
                    <a:pt x="4939" y="807"/>
                  </a:lnTo>
                  <a:lnTo>
                    <a:pt x="4810" y="807"/>
                  </a:lnTo>
                  <a:lnTo>
                    <a:pt x="4810" y="1094"/>
                  </a:lnTo>
                  <a:lnTo>
                    <a:pt x="4827" y="1094"/>
                  </a:lnTo>
                  <a:lnTo>
                    <a:pt x="4845" y="1094"/>
                  </a:lnTo>
                  <a:lnTo>
                    <a:pt x="4863" y="1094"/>
                  </a:lnTo>
                  <a:lnTo>
                    <a:pt x="4882" y="1094"/>
                  </a:lnTo>
                  <a:lnTo>
                    <a:pt x="4896" y="1094"/>
                  </a:lnTo>
                  <a:lnTo>
                    <a:pt x="4918" y="1095"/>
                  </a:lnTo>
                  <a:lnTo>
                    <a:pt x="4929" y="1094"/>
                  </a:lnTo>
                  <a:lnTo>
                    <a:pt x="4939" y="1094"/>
                  </a:lnTo>
                  <a:lnTo>
                    <a:pt x="4947" y="1092"/>
                  </a:lnTo>
                  <a:lnTo>
                    <a:pt x="4952" y="1090"/>
                  </a:lnTo>
                  <a:lnTo>
                    <a:pt x="4952" y="1085"/>
                  </a:lnTo>
                  <a:lnTo>
                    <a:pt x="4952" y="1083"/>
                  </a:lnTo>
                  <a:lnTo>
                    <a:pt x="4946" y="1083"/>
                  </a:lnTo>
                  <a:lnTo>
                    <a:pt x="4930" y="1083"/>
                  </a:lnTo>
                  <a:lnTo>
                    <a:pt x="4851" y="1082"/>
                  </a:lnTo>
                  <a:lnTo>
                    <a:pt x="4849" y="1073"/>
                  </a:lnTo>
                  <a:lnTo>
                    <a:pt x="4848" y="1057"/>
                  </a:lnTo>
                  <a:lnTo>
                    <a:pt x="4848" y="1037"/>
                  </a:lnTo>
                  <a:lnTo>
                    <a:pt x="4848" y="1016"/>
                  </a:lnTo>
                  <a:lnTo>
                    <a:pt x="4848" y="994"/>
                  </a:lnTo>
                  <a:lnTo>
                    <a:pt x="4848" y="975"/>
                  </a:lnTo>
                  <a:lnTo>
                    <a:pt x="4849" y="959"/>
                  </a:lnTo>
                  <a:lnTo>
                    <a:pt x="4851" y="951"/>
                  </a:lnTo>
                  <a:lnTo>
                    <a:pt x="4952" y="950"/>
                  </a:lnTo>
                  <a:lnTo>
                    <a:pt x="4952" y="939"/>
                  </a:lnTo>
                  <a:close/>
                  <a:moveTo>
                    <a:pt x="4539" y="1095"/>
                  </a:moveTo>
                  <a:lnTo>
                    <a:pt x="4691" y="1094"/>
                  </a:lnTo>
                  <a:lnTo>
                    <a:pt x="4691" y="1083"/>
                  </a:lnTo>
                  <a:lnTo>
                    <a:pt x="4582" y="1082"/>
                  </a:lnTo>
                  <a:lnTo>
                    <a:pt x="4582" y="807"/>
                  </a:lnTo>
                  <a:lnTo>
                    <a:pt x="4538" y="807"/>
                  </a:lnTo>
                  <a:lnTo>
                    <a:pt x="4539" y="1095"/>
                  </a:lnTo>
                  <a:close/>
                  <a:moveTo>
                    <a:pt x="5490" y="789"/>
                  </a:moveTo>
                  <a:lnTo>
                    <a:pt x="5488" y="810"/>
                  </a:lnTo>
                  <a:lnTo>
                    <a:pt x="5488" y="834"/>
                  </a:lnTo>
                  <a:lnTo>
                    <a:pt x="5488" y="860"/>
                  </a:lnTo>
                  <a:lnTo>
                    <a:pt x="5488" y="887"/>
                  </a:lnTo>
                  <a:lnTo>
                    <a:pt x="5488" y="913"/>
                  </a:lnTo>
                  <a:lnTo>
                    <a:pt x="5489" y="938"/>
                  </a:lnTo>
                  <a:lnTo>
                    <a:pt x="5489" y="963"/>
                  </a:lnTo>
                  <a:lnTo>
                    <a:pt x="5489" y="985"/>
                  </a:lnTo>
                  <a:lnTo>
                    <a:pt x="5489" y="1016"/>
                  </a:lnTo>
                  <a:lnTo>
                    <a:pt x="5488" y="1041"/>
                  </a:lnTo>
                  <a:lnTo>
                    <a:pt x="5488" y="1052"/>
                  </a:lnTo>
                  <a:lnTo>
                    <a:pt x="5489" y="1061"/>
                  </a:lnTo>
                  <a:lnTo>
                    <a:pt x="5491" y="1070"/>
                  </a:lnTo>
                  <a:lnTo>
                    <a:pt x="5493" y="1077"/>
                  </a:lnTo>
                  <a:lnTo>
                    <a:pt x="5497" y="1084"/>
                  </a:lnTo>
                  <a:lnTo>
                    <a:pt x="5502" y="1089"/>
                  </a:lnTo>
                  <a:lnTo>
                    <a:pt x="5509" y="1093"/>
                  </a:lnTo>
                  <a:lnTo>
                    <a:pt x="5518" y="1095"/>
                  </a:lnTo>
                  <a:lnTo>
                    <a:pt x="5530" y="1096"/>
                  </a:lnTo>
                  <a:lnTo>
                    <a:pt x="5542" y="1098"/>
                  </a:lnTo>
                  <a:lnTo>
                    <a:pt x="5558" y="1096"/>
                  </a:lnTo>
                  <a:lnTo>
                    <a:pt x="5576" y="1094"/>
                  </a:lnTo>
                  <a:lnTo>
                    <a:pt x="5576" y="1083"/>
                  </a:lnTo>
                  <a:lnTo>
                    <a:pt x="5552" y="1082"/>
                  </a:lnTo>
                  <a:lnTo>
                    <a:pt x="5537" y="1078"/>
                  </a:lnTo>
                  <a:lnTo>
                    <a:pt x="5535" y="1077"/>
                  </a:lnTo>
                  <a:lnTo>
                    <a:pt x="5533" y="1075"/>
                  </a:lnTo>
                  <a:lnTo>
                    <a:pt x="5532" y="1073"/>
                  </a:lnTo>
                  <a:lnTo>
                    <a:pt x="5531" y="1068"/>
                  </a:lnTo>
                  <a:lnTo>
                    <a:pt x="5530" y="1058"/>
                  </a:lnTo>
                  <a:lnTo>
                    <a:pt x="5528" y="1043"/>
                  </a:lnTo>
                  <a:lnTo>
                    <a:pt x="5530" y="1018"/>
                  </a:lnTo>
                  <a:lnTo>
                    <a:pt x="5530" y="985"/>
                  </a:lnTo>
                  <a:lnTo>
                    <a:pt x="5530" y="948"/>
                  </a:lnTo>
                  <a:lnTo>
                    <a:pt x="5531" y="908"/>
                  </a:lnTo>
                  <a:lnTo>
                    <a:pt x="5531" y="869"/>
                  </a:lnTo>
                  <a:lnTo>
                    <a:pt x="5530" y="835"/>
                  </a:lnTo>
                  <a:lnTo>
                    <a:pt x="5530" y="807"/>
                  </a:lnTo>
                  <a:lnTo>
                    <a:pt x="5528" y="789"/>
                  </a:lnTo>
                  <a:lnTo>
                    <a:pt x="5490" y="789"/>
                  </a:lnTo>
                  <a:close/>
                  <a:moveTo>
                    <a:pt x="1293" y="202"/>
                  </a:moveTo>
                  <a:lnTo>
                    <a:pt x="1298" y="194"/>
                  </a:lnTo>
                  <a:lnTo>
                    <a:pt x="1302" y="182"/>
                  </a:lnTo>
                  <a:lnTo>
                    <a:pt x="1308" y="167"/>
                  </a:lnTo>
                  <a:lnTo>
                    <a:pt x="1314" y="149"/>
                  </a:lnTo>
                  <a:lnTo>
                    <a:pt x="1324" y="115"/>
                  </a:lnTo>
                  <a:lnTo>
                    <a:pt x="1332" y="89"/>
                  </a:lnTo>
                  <a:lnTo>
                    <a:pt x="1336" y="72"/>
                  </a:lnTo>
                  <a:lnTo>
                    <a:pt x="1341" y="56"/>
                  </a:lnTo>
                  <a:lnTo>
                    <a:pt x="1342" y="48"/>
                  </a:lnTo>
                  <a:lnTo>
                    <a:pt x="1343" y="41"/>
                  </a:lnTo>
                  <a:lnTo>
                    <a:pt x="1343" y="33"/>
                  </a:lnTo>
                  <a:lnTo>
                    <a:pt x="1343" y="27"/>
                  </a:lnTo>
                  <a:lnTo>
                    <a:pt x="1341" y="22"/>
                  </a:lnTo>
                  <a:lnTo>
                    <a:pt x="1339" y="16"/>
                  </a:lnTo>
                  <a:lnTo>
                    <a:pt x="1335" y="11"/>
                  </a:lnTo>
                  <a:lnTo>
                    <a:pt x="1330" y="8"/>
                  </a:lnTo>
                  <a:lnTo>
                    <a:pt x="1323" y="5"/>
                  </a:lnTo>
                  <a:lnTo>
                    <a:pt x="1315" y="2"/>
                  </a:lnTo>
                  <a:lnTo>
                    <a:pt x="1305" y="1"/>
                  </a:lnTo>
                  <a:lnTo>
                    <a:pt x="1293" y="0"/>
                  </a:lnTo>
                  <a:lnTo>
                    <a:pt x="1282" y="1"/>
                  </a:lnTo>
                  <a:lnTo>
                    <a:pt x="1272" y="2"/>
                  </a:lnTo>
                  <a:lnTo>
                    <a:pt x="1264" y="3"/>
                  </a:lnTo>
                  <a:lnTo>
                    <a:pt x="1257" y="7"/>
                  </a:lnTo>
                  <a:lnTo>
                    <a:pt x="1251" y="10"/>
                  </a:lnTo>
                  <a:lnTo>
                    <a:pt x="1247" y="15"/>
                  </a:lnTo>
                  <a:lnTo>
                    <a:pt x="1244" y="19"/>
                  </a:lnTo>
                  <a:lnTo>
                    <a:pt x="1242" y="25"/>
                  </a:lnTo>
                  <a:lnTo>
                    <a:pt x="1242" y="32"/>
                  </a:lnTo>
                  <a:lnTo>
                    <a:pt x="1242" y="39"/>
                  </a:lnTo>
                  <a:lnTo>
                    <a:pt x="1242" y="45"/>
                  </a:lnTo>
                  <a:lnTo>
                    <a:pt x="1244" y="53"/>
                  </a:lnTo>
                  <a:lnTo>
                    <a:pt x="1248" y="69"/>
                  </a:lnTo>
                  <a:lnTo>
                    <a:pt x="1254" y="87"/>
                  </a:lnTo>
                  <a:lnTo>
                    <a:pt x="1261" y="114"/>
                  </a:lnTo>
                  <a:lnTo>
                    <a:pt x="1272" y="148"/>
                  </a:lnTo>
                  <a:lnTo>
                    <a:pt x="1277" y="165"/>
                  </a:lnTo>
                  <a:lnTo>
                    <a:pt x="1283" y="181"/>
                  </a:lnTo>
                  <a:lnTo>
                    <a:pt x="1289" y="193"/>
                  </a:lnTo>
                  <a:lnTo>
                    <a:pt x="1293" y="202"/>
                  </a:lnTo>
                  <a:close/>
                  <a:moveTo>
                    <a:pt x="5642" y="1072"/>
                  </a:moveTo>
                  <a:lnTo>
                    <a:pt x="5638" y="1068"/>
                  </a:lnTo>
                  <a:lnTo>
                    <a:pt x="5637" y="1065"/>
                  </a:lnTo>
                  <a:lnTo>
                    <a:pt x="5637" y="1060"/>
                  </a:lnTo>
                  <a:lnTo>
                    <a:pt x="5637" y="1051"/>
                  </a:lnTo>
                  <a:lnTo>
                    <a:pt x="5637" y="1042"/>
                  </a:lnTo>
                  <a:lnTo>
                    <a:pt x="5637" y="1032"/>
                  </a:lnTo>
                  <a:lnTo>
                    <a:pt x="5637" y="1023"/>
                  </a:lnTo>
                  <a:lnTo>
                    <a:pt x="5637" y="1014"/>
                  </a:lnTo>
                  <a:lnTo>
                    <a:pt x="5637" y="1003"/>
                  </a:lnTo>
                  <a:lnTo>
                    <a:pt x="5638" y="994"/>
                  </a:lnTo>
                  <a:lnTo>
                    <a:pt x="5718" y="994"/>
                  </a:lnTo>
                  <a:lnTo>
                    <a:pt x="5718" y="982"/>
                  </a:lnTo>
                  <a:lnTo>
                    <a:pt x="5640" y="981"/>
                  </a:lnTo>
                  <a:lnTo>
                    <a:pt x="5638" y="971"/>
                  </a:lnTo>
                  <a:lnTo>
                    <a:pt x="5638" y="959"/>
                  </a:lnTo>
                  <a:lnTo>
                    <a:pt x="5638" y="948"/>
                  </a:lnTo>
                  <a:lnTo>
                    <a:pt x="5638" y="936"/>
                  </a:lnTo>
                  <a:lnTo>
                    <a:pt x="5638" y="924"/>
                  </a:lnTo>
                  <a:lnTo>
                    <a:pt x="5641" y="916"/>
                  </a:lnTo>
                  <a:lnTo>
                    <a:pt x="5642" y="913"/>
                  </a:lnTo>
                  <a:lnTo>
                    <a:pt x="5645" y="909"/>
                  </a:lnTo>
                  <a:lnTo>
                    <a:pt x="5649" y="908"/>
                  </a:lnTo>
                  <a:lnTo>
                    <a:pt x="5654" y="906"/>
                  </a:lnTo>
                  <a:lnTo>
                    <a:pt x="5670" y="905"/>
                  </a:lnTo>
                  <a:lnTo>
                    <a:pt x="5685" y="905"/>
                  </a:lnTo>
                  <a:lnTo>
                    <a:pt x="5699" y="906"/>
                  </a:lnTo>
                  <a:lnTo>
                    <a:pt x="5710" y="907"/>
                  </a:lnTo>
                  <a:lnTo>
                    <a:pt x="5720" y="907"/>
                  </a:lnTo>
                  <a:lnTo>
                    <a:pt x="5727" y="906"/>
                  </a:lnTo>
                  <a:lnTo>
                    <a:pt x="5729" y="904"/>
                  </a:lnTo>
                  <a:lnTo>
                    <a:pt x="5732" y="901"/>
                  </a:lnTo>
                  <a:lnTo>
                    <a:pt x="5732" y="898"/>
                  </a:lnTo>
                  <a:lnTo>
                    <a:pt x="5733" y="893"/>
                  </a:lnTo>
                  <a:lnTo>
                    <a:pt x="5710" y="892"/>
                  </a:lnTo>
                  <a:lnTo>
                    <a:pt x="5674" y="891"/>
                  </a:lnTo>
                  <a:lnTo>
                    <a:pt x="5638" y="892"/>
                  </a:lnTo>
                  <a:lnTo>
                    <a:pt x="5618" y="894"/>
                  </a:lnTo>
                  <a:lnTo>
                    <a:pt x="5614" y="897"/>
                  </a:lnTo>
                  <a:lnTo>
                    <a:pt x="5609" y="900"/>
                  </a:lnTo>
                  <a:lnTo>
                    <a:pt x="5606" y="904"/>
                  </a:lnTo>
                  <a:lnTo>
                    <a:pt x="5603" y="908"/>
                  </a:lnTo>
                  <a:lnTo>
                    <a:pt x="5600" y="918"/>
                  </a:lnTo>
                  <a:lnTo>
                    <a:pt x="5598" y="931"/>
                  </a:lnTo>
                  <a:lnTo>
                    <a:pt x="5598" y="961"/>
                  </a:lnTo>
                  <a:lnTo>
                    <a:pt x="5599" y="994"/>
                  </a:lnTo>
                  <a:lnTo>
                    <a:pt x="5596" y="1020"/>
                  </a:lnTo>
                  <a:lnTo>
                    <a:pt x="5596" y="1051"/>
                  </a:lnTo>
                  <a:lnTo>
                    <a:pt x="5598" y="1059"/>
                  </a:lnTo>
                  <a:lnTo>
                    <a:pt x="5599" y="1066"/>
                  </a:lnTo>
                  <a:lnTo>
                    <a:pt x="5600" y="1073"/>
                  </a:lnTo>
                  <a:lnTo>
                    <a:pt x="5602" y="1078"/>
                  </a:lnTo>
                  <a:lnTo>
                    <a:pt x="5604" y="1083"/>
                  </a:lnTo>
                  <a:lnTo>
                    <a:pt x="5608" y="1087"/>
                  </a:lnTo>
                  <a:lnTo>
                    <a:pt x="5612" y="1091"/>
                  </a:lnTo>
                  <a:lnTo>
                    <a:pt x="5617" y="1093"/>
                  </a:lnTo>
                  <a:lnTo>
                    <a:pt x="5638" y="1095"/>
                  </a:lnTo>
                  <a:lnTo>
                    <a:pt x="5674" y="1096"/>
                  </a:lnTo>
                  <a:lnTo>
                    <a:pt x="5710" y="1095"/>
                  </a:lnTo>
                  <a:lnTo>
                    <a:pt x="5733" y="1094"/>
                  </a:lnTo>
                  <a:lnTo>
                    <a:pt x="5733" y="1083"/>
                  </a:lnTo>
                  <a:lnTo>
                    <a:pt x="5709" y="1083"/>
                  </a:lnTo>
                  <a:lnTo>
                    <a:pt x="5680" y="1084"/>
                  </a:lnTo>
                  <a:lnTo>
                    <a:pt x="5667" y="1083"/>
                  </a:lnTo>
                  <a:lnTo>
                    <a:pt x="5655" y="1082"/>
                  </a:lnTo>
                  <a:lnTo>
                    <a:pt x="5650" y="1079"/>
                  </a:lnTo>
                  <a:lnTo>
                    <a:pt x="5646" y="1077"/>
                  </a:lnTo>
                  <a:lnTo>
                    <a:pt x="5643" y="1075"/>
                  </a:lnTo>
                  <a:lnTo>
                    <a:pt x="5642" y="1072"/>
                  </a:lnTo>
                  <a:close/>
                  <a:moveTo>
                    <a:pt x="5021" y="892"/>
                  </a:moveTo>
                  <a:lnTo>
                    <a:pt x="5003" y="892"/>
                  </a:lnTo>
                  <a:lnTo>
                    <a:pt x="4994" y="892"/>
                  </a:lnTo>
                  <a:lnTo>
                    <a:pt x="4992" y="892"/>
                  </a:lnTo>
                  <a:lnTo>
                    <a:pt x="4990" y="893"/>
                  </a:lnTo>
                  <a:lnTo>
                    <a:pt x="4988" y="896"/>
                  </a:lnTo>
                  <a:lnTo>
                    <a:pt x="4987" y="898"/>
                  </a:lnTo>
                  <a:lnTo>
                    <a:pt x="4988" y="901"/>
                  </a:lnTo>
                  <a:lnTo>
                    <a:pt x="4989" y="904"/>
                  </a:lnTo>
                  <a:lnTo>
                    <a:pt x="4988" y="904"/>
                  </a:lnTo>
                  <a:lnTo>
                    <a:pt x="4988" y="905"/>
                  </a:lnTo>
                  <a:lnTo>
                    <a:pt x="4989" y="905"/>
                  </a:lnTo>
                  <a:lnTo>
                    <a:pt x="4998" y="906"/>
                  </a:lnTo>
                  <a:lnTo>
                    <a:pt x="5025" y="905"/>
                  </a:lnTo>
                  <a:lnTo>
                    <a:pt x="5037" y="905"/>
                  </a:lnTo>
                  <a:lnTo>
                    <a:pt x="5039" y="907"/>
                  </a:lnTo>
                  <a:lnTo>
                    <a:pt x="5040" y="910"/>
                  </a:lnTo>
                  <a:lnTo>
                    <a:pt x="5042" y="915"/>
                  </a:lnTo>
                  <a:lnTo>
                    <a:pt x="5042" y="922"/>
                  </a:lnTo>
                  <a:lnTo>
                    <a:pt x="5042" y="940"/>
                  </a:lnTo>
                  <a:lnTo>
                    <a:pt x="5042" y="969"/>
                  </a:lnTo>
                  <a:lnTo>
                    <a:pt x="5042" y="999"/>
                  </a:lnTo>
                  <a:lnTo>
                    <a:pt x="5040" y="1033"/>
                  </a:lnTo>
                  <a:lnTo>
                    <a:pt x="5040" y="1066"/>
                  </a:lnTo>
                  <a:lnTo>
                    <a:pt x="5043" y="1095"/>
                  </a:lnTo>
                  <a:lnTo>
                    <a:pt x="5081" y="1094"/>
                  </a:lnTo>
                  <a:lnTo>
                    <a:pt x="5081" y="907"/>
                  </a:lnTo>
                  <a:lnTo>
                    <a:pt x="5095" y="907"/>
                  </a:lnTo>
                  <a:lnTo>
                    <a:pt x="5110" y="907"/>
                  </a:lnTo>
                  <a:lnTo>
                    <a:pt x="5118" y="907"/>
                  </a:lnTo>
                  <a:lnTo>
                    <a:pt x="5124" y="907"/>
                  </a:lnTo>
                  <a:lnTo>
                    <a:pt x="5130" y="906"/>
                  </a:lnTo>
                  <a:lnTo>
                    <a:pt x="5136" y="904"/>
                  </a:lnTo>
                  <a:lnTo>
                    <a:pt x="5136" y="896"/>
                  </a:lnTo>
                  <a:lnTo>
                    <a:pt x="5129" y="893"/>
                  </a:lnTo>
                  <a:lnTo>
                    <a:pt x="5116" y="892"/>
                  </a:lnTo>
                  <a:lnTo>
                    <a:pt x="5102" y="891"/>
                  </a:lnTo>
                  <a:lnTo>
                    <a:pt x="5084" y="891"/>
                  </a:lnTo>
                  <a:lnTo>
                    <a:pt x="5048" y="892"/>
                  </a:lnTo>
                  <a:lnTo>
                    <a:pt x="5021" y="892"/>
                  </a:lnTo>
                  <a:close/>
                  <a:moveTo>
                    <a:pt x="5405" y="1095"/>
                  </a:moveTo>
                  <a:lnTo>
                    <a:pt x="5443" y="1095"/>
                  </a:lnTo>
                  <a:lnTo>
                    <a:pt x="5444" y="893"/>
                  </a:lnTo>
                  <a:lnTo>
                    <a:pt x="5405" y="894"/>
                  </a:lnTo>
                  <a:lnTo>
                    <a:pt x="5405" y="1095"/>
                  </a:lnTo>
                  <a:close/>
                  <a:moveTo>
                    <a:pt x="4952" y="939"/>
                  </a:moveTo>
                  <a:lnTo>
                    <a:pt x="4952" y="950"/>
                  </a:lnTo>
                  <a:lnTo>
                    <a:pt x="4851" y="951"/>
                  </a:lnTo>
                  <a:lnTo>
                    <a:pt x="4849" y="959"/>
                  </a:lnTo>
                  <a:lnTo>
                    <a:pt x="4848" y="975"/>
                  </a:lnTo>
                  <a:lnTo>
                    <a:pt x="4848" y="994"/>
                  </a:lnTo>
                  <a:lnTo>
                    <a:pt x="4848" y="1016"/>
                  </a:lnTo>
                  <a:lnTo>
                    <a:pt x="4848" y="1037"/>
                  </a:lnTo>
                  <a:lnTo>
                    <a:pt x="4848" y="1057"/>
                  </a:lnTo>
                  <a:lnTo>
                    <a:pt x="4849" y="1073"/>
                  </a:lnTo>
                  <a:lnTo>
                    <a:pt x="4851" y="1082"/>
                  </a:lnTo>
                  <a:lnTo>
                    <a:pt x="4930" y="1083"/>
                  </a:lnTo>
                  <a:lnTo>
                    <a:pt x="4946" y="1083"/>
                  </a:lnTo>
                  <a:lnTo>
                    <a:pt x="4952" y="1083"/>
                  </a:lnTo>
                  <a:lnTo>
                    <a:pt x="4952" y="1085"/>
                  </a:lnTo>
                  <a:lnTo>
                    <a:pt x="4952" y="1090"/>
                  </a:lnTo>
                  <a:lnTo>
                    <a:pt x="4947" y="1092"/>
                  </a:lnTo>
                  <a:lnTo>
                    <a:pt x="4939" y="1094"/>
                  </a:lnTo>
                  <a:lnTo>
                    <a:pt x="4929" y="1094"/>
                  </a:lnTo>
                  <a:lnTo>
                    <a:pt x="4918" y="1095"/>
                  </a:lnTo>
                  <a:lnTo>
                    <a:pt x="4896" y="1094"/>
                  </a:lnTo>
                  <a:lnTo>
                    <a:pt x="4882" y="1094"/>
                  </a:lnTo>
                  <a:lnTo>
                    <a:pt x="4863" y="1094"/>
                  </a:lnTo>
                  <a:lnTo>
                    <a:pt x="4845" y="1094"/>
                  </a:lnTo>
                  <a:lnTo>
                    <a:pt x="4827" y="1094"/>
                  </a:lnTo>
                  <a:lnTo>
                    <a:pt x="4810" y="1094"/>
                  </a:lnTo>
                  <a:lnTo>
                    <a:pt x="4810" y="807"/>
                  </a:lnTo>
                  <a:lnTo>
                    <a:pt x="4808" y="809"/>
                  </a:lnTo>
                  <a:lnTo>
                    <a:pt x="4807" y="812"/>
                  </a:lnTo>
                  <a:lnTo>
                    <a:pt x="4806" y="816"/>
                  </a:lnTo>
                  <a:lnTo>
                    <a:pt x="4806" y="824"/>
                  </a:lnTo>
                  <a:lnTo>
                    <a:pt x="4806" y="852"/>
                  </a:lnTo>
                  <a:lnTo>
                    <a:pt x="4806" y="889"/>
                  </a:lnTo>
                  <a:lnTo>
                    <a:pt x="4806" y="929"/>
                  </a:lnTo>
                  <a:lnTo>
                    <a:pt x="4806" y="969"/>
                  </a:lnTo>
                  <a:lnTo>
                    <a:pt x="4806" y="1009"/>
                  </a:lnTo>
                  <a:lnTo>
                    <a:pt x="4806" y="1045"/>
                  </a:lnTo>
                  <a:lnTo>
                    <a:pt x="4806" y="1075"/>
                  </a:lnTo>
                  <a:lnTo>
                    <a:pt x="4807" y="1095"/>
                  </a:lnTo>
                  <a:lnTo>
                    <a:pt x="4835" y="1098"/>
                  </a:lnTo>
                  <a:lnTo>
                    <a:pt x="4882" y="1098"/>
                  </a:lnTo>
                  <a:lnTo>
                    <a:pt x="4928" y="1098"/>
                  </a:lnTo>
                  <a:lnTo>
                    <a:pt x="4955" y="1095"/>
                  </a:lnTo>
                  <a:lnTo>
                    <a:pt x="4955" y="1084"/>
                  </a:lnTo>
                  <a:lnTo>
                    <a:pt x="4949" y="1082"/>
                  </a:lnTo>
                  <a:lnTo>
                    <a:pt x="4937" y="1081"/>
                  </a:lnTo>
                  <a:lnTo>
                    <a:pt x="4924" y="1079"/>
                  </a:lnTo>
                  <a:lnTo>
                    <a:pt x="4907" y="1079"/>
                  </a:lnTo>
                  <a:lnTo>
                    <a:pt x="4875" y="1081"/>
                  </a:lnTo>
                  <a:lnTo>
                    <a:pt x="4852" y="1081"/>
                  </a:lnTo>
                  <a:lnTo>
                    <a:pt x="4853" y="953"/>
                  </a:lnTo>
                  <a:lnTo>
                    <a:pt x="4876" y="953"/>
                  </a:lnTo>
                  <a:lnTo>
                    <a:pt x="4907" y="955"/>
                  </a:lnTo>
                  <a:lnTo>
                    <a:pt x="4922" y="955"/>
                  </a:lnTo>
                  <a:lnTo>
                    <a:pt x="4937" y="953"/>
                  </a:lnTo>
                  <a:lnTo>
                    <a:pt x="4949" y="952"/>
                  </a:lnTo>
                  <a:lnTo>
                    <a:pt x="4955" y="950"/>
                  </a:lnTo>
                  <a:lnTo>
                    <a:pt x="4955" y="942"/>
                  </a:lnTo>
                  <a:lnTo>
                    <a:pt x="4954" y="940"/>
                  </a:lnTo>
                  <a:lnTo>
                    <a:pt x="4953" y="939"/>
                  </a:lnTo>
                  <a:lnTo>
                    <a:pt x="4952" y="939"/>
                  </a:lnTo>
                  <a:close/>
                  <a:moveTo>
                    <a:pt x="3990" y="689"/>
                  </a:moveTo>
                  <a:lnTo>
                    <a:pt x="3995" y="691"/>
                  </a:lnTo>
                  <a:lnTo>
                    <a:pt x="4003" y="692"/>
                  </a:lnTo>
                  <a:lnTo>
                    <a:pt x="4010" y="694"/>
                  </a:lnTo>
                  <a:lnTo>
                    <a:pt x="4018" y="694"/>
                  </a:lnTo>
                  <a:lnTo>
                    <a:pt x="4058" y="694"/>
                  </a:lnTo>
                  <a:lnTo>
                    <a:pt x="4117" y="694"/>
                  </a:lnTo>
                  <a:lnTo>
                    <a:pt x="4187" y="695"/>
                  </a:lnTo>
                  <a:lnTo>
                    <a:pt x="4261" y="695"/>
                  </a:lnTo>
                  <a:lnTo>
                    <a:pt x="4333" y="694"/>
                  </a:lnTo>
                  <a:lnTo>
                    <a:pt x="4395" y="694"/>
                  </a:lnTo>
                  <a:lnTo>
                    <a:pt x="4439" y="692"/>
                  </a:lnTo>
                  <a:lnTo>
                    <a:pt x="4458" y="691"/>
                  </a:lnTo>
                  <a:lnTo>
                    <a:pt x="4459" y="671"/>
                  </a:lnTo>
                  <a:lnTo>
                    <a:pt x="4459" y="632"/>
                  </a:lnTo>
                  <a:lnTo>
                    <a:pt x="4459" y="581"/>
                  </a:lnTo>
                  <a:lnTo>
                    <a:pt x="4459" y="521"/>
                  </a:lnTo>
                  <a:lnTo>
                    <a:pt x="4459" y="460"/>
                  </a:lnTo>
                  <a:lnTo>
                    <a:pt x="4459" y="403"/>
                  </a:lnTo>
                  <a:lnTo>
                    <a:pt x="4459" y="355"/>
                  </a:lnTo>
                  <a:lnTo>
                    <a:pt x="4459" y="322"/>
                  </a:lnTo>
                  <a:lnTo>
                    <a:pt x="4459" y="314"/>
                  </a:lnTo>
                  <a:lnTo>
                    <a:pt x="4459" y="309"/>
                  </a:lnTo>
                  <a:lnTo>
                    <a:pt x="4458" y="304"/>
                  </a:lnTo>
                  <a:lnTo>
                    <a:pt x="4456" y="300"/>
                  </a:lnTo>
                  <a:lnTo>
                    <a:pt x="4455" y="690"/>
                  </a:lnTo>
                  <a:lnTo>
                    <a:pt x="4426" y="691"/>
                  </a:lnTo>
                  <a:lnTo>
                    <a:pt x="4398" y="691"/>
                  </a:lnTo>
                  <a:lnTo>
                    <a:pt x="4369" y="691"/>
                  </a:lnTo>
                  <a:lnTo>
                    <a:pt x="4339" y="691"/>
                  </a:lnTo>
                  <a:lnTo>
                    <a:pt x="4310" y="691"/>
                  </a:lnTo>
                  <a:lnTo>
                    <a:pt x="4281" y="690"/>
                  </a:lnTo>
                  <a:lnTo>
                    <a:pt x="4252" y="690"/>
                  </a:lnTo>
                  <a:lnTo>
                    <a:pt x="4223" y="690"/>
                  </a:lnTo>
                  <a:lnTo>
                    <a:pt x="3990" y="689"/>
                  </a:lnTo>
                  <a:close/>
                  <a:moveTo>
                    <a:pt x="4758" y="793"/>
                  </a:moveTo>
                  <a:lnTo>
                    <a:pt x="4752" y="790"/>
                  </a:lnTo>
                  <a:lnTo>
                    <a:pt x="4745" y="789"/>
                  </a:lnTo>
                  <a:lnTo>
                    <a:pt x="4742" y="789"/>
                  </a:lnTo>
                  <a:lnTo>
                    <a:pt x="4739" y="789"/>
                  </a:lnTo>
                  <a:lnTo>
                    <a:pt x="4735" y="791"/>
                  </a:lnTo>
                  <a:lnTo>
                    <a:pt x="4733" y="793"/>
                  </a:lnTo>
                  <a:lnTo>
                    <a:pt x="4732" y="796"/>
                  </a:lnTo>
                  <a:lnTo>
                    <a:pt x="4731" y="799"/>
                  </a:lnTo>
                  <a:lnTo>
                    <a:pt x="4729" y="804"/>
                  </a:lnTo>
                  <a:lnTo>
                    <a:pt x="4731" y="808"/>
                  </a:lnTo>
                  <a:lnTo>
                    <a:pt x="4732" y="820"/>
                  </a:lnTo>
                  <a:lnTo>
                    <a:pt x="4734" y="832"/>
                  </a:lnTo>
                  <a:lnTo>
                    <a:pt x="4740" y="858"/>
                  </a:lnTo>
                  <a:lnTo>
                    <a:pt x="4744" y="876"/>
                  </a:lnTo>
                  <a:lnTo>
                    <a:pt x="4747" y="871"/>
                  </a:lnTo>
                  <a:lnTo>
                    <a:pt x="4750" y="862"/>
                  </a:lnTo>
                  <a:lnTo>
                    <a:pt x="4753" y="849"/>
                  </a:lnTo>
                  <a:lnTo>
                    <a:pt x="4756" y="837"/>
                  </a:lnTo>
                  <a:lnTo>
                    <a:pt x="4758" y="824"/>
                  </a:lnTo>
                  <a:lnTo>
                    <a:pt x="4759" y="812"/>
                  </a:lnTo>
                  <a:lnTo>
                    <a:pt x="4759" y="801"/>
                  </a:lnTo>
                  <a:lnTo>
                    <a:pt x="4758" y="793"/>
                  </a:lnTo>
                  <a:close/>
                  <a:moveTo>
                    <a:pt x="4034" y="657"/>
                  </a:moveTo>
                  <a:lnTo>
                    <a:pt x="4036" y="660"/>
                  </a:lnTo>
                  <a:lnTo>
                    <a:pt x="4038" y="661"/>
                  </a:lnTo>
                  <a:lnTo>
                    <a:pt x="4042" y="662"/>
                  </a:lnTo>
                  <a:lnTo>
                    <a:pt x="4045" y="662"/>
                  </a:lnTo>
                  <a:lnTo>
                    <a:pt x="4054" y="662"/>
                  </a:lnTo>
                  <a:lnTo>
                    <a:pt x="4067" y="662"/>
                  </a:lnTo>
                  <a:lnTo>
                    <a:pt x="4089" y="663"/>
                  </a:lnTo>
                  <a:lnTo>
                    <a:pt x="4122" y="663"/>
                  </a:lnTo>
                  <a:lnTo>
                    <a:pt x="4161" y="663"/>
                  </a:lnTo>
                  <a:lnTo>
                    <a:pt x="4202" y="663"/>
                  </a:lnTo>
                  <a:lnTo>
                    <a:pt x="4242" y="663"/>
                  </a:lnTo>
                  <a:lnTo>
                    <a:pt x="4276" y="663"/>
                  </a:lnTo>
                  <a:lnTo>
                    <a:pt x="4302" y="662"/>
                  </a:lnTo>
                  <a:lnTo>
                    <a:pt x="4315" y="661"/>
                  </a:lnTo>
                  <a:lnTo>
                    <a:pt x="4316" y="642"/>
                  </a:lnTo>
                  <a:lnTo>
                    <a:pt x="4316" y="619"/>
                  </a:lnTo>
                  <a:lnTo>
                    <a:pt x="4316" y="589"/>
                  </a:lnTo>
                  <a:lnTo>
                    <a:pt x="4316" y="559"/>
                  </a:lnTo>
                  <a:lnTo>
                    <a:pt x="4316" y="526"/>
                  </a:lnTo>
                  <a:lnTo>
                    <a:pt x="4316" y="495"/>
                  </a:lnTo>
                  <a:lnTo>
                    <a:pt x="4316" y="467"/>
                  </a:lnTo>
                  <a:lnTo>
                    <a:pt x="4316" y="443"/>
                  </a:lnTo>
                  <a:lnTo>
                    <a:pt x="4316" y="436"/>
                  </a:lnTo>
                  <a:lnTo>
                    <a:pt x="4316" y="429"/>
                  </a:lnTo>
                  <a:lnTo>
                    <a:pt x="4316" y="420"/>
                  </a:lnTo>
                  <a:lnTo>
                    <a:pt x="4315" y="418"/>
                  </a:lnTo>
                  <a:lnTo>
                    <a:pt x="4314" y="417"/>
                  </a:lnTo>
                  <a:lnTo>
                    <a:pt x="4311" y="415"/>
                  </a:lnTo>
                  <a:lnTo>
                    <a:pt x="4312" y="430"/>
                  </a:lnTo>
                  <a:lnTo>
                    <a:pt x="4313" y="457"/>
                  </a:lnTo>
                  <a:lnTo>
                    <a:pt x="4313" y="493"/>
                  </a:lnTo>
                  <a:lnTo>
                    <a:pt x="4314" y="532"/>
                  </a:lnTo>
                  <a:lnTo>
                    <a:pt x="4314" y="573"/>
                  </a:lnTo>
                  <a:lnTo>
                    <a:pt x="4313" y="611"/>
                  </a:lnTo>
                  <a:lnTo>
                    <a:pt x="4313" y="640"/>
                  </a:lnTo>
                  <a:lnTo>
                    <a:pt x="4313" y="658"/>
                  </a:lnTo>
                  <a:lnTo>
                    <a:pt x="4291" y="661"/>
                  </a:lnTo>
                  <a:lnTo>
                    <a:pt x="4260" y="661"/>
                  </a:lnTo>
                  <a:lnTo>
                    <a:pt x="4222" y="661"/>
                  </a:lnTo>
                  <a:lnTo>
                    <a:pt x="4180" y="661"/>
                  </a:lnTo>
                  <a:lnTo>
                    <a:pt x="4137" y="660"/>
                  </a:lnTo>
                  <a:lnTo>
                    <a:pt x="4097" y="658"/>
                  </a:lnTo>
                  <a:lnTo>
                    <a:pt x="4061" y="657"/>
                  </a:lnTo>
                  <a:lnTo>
                    <a:pt x="4034" y="657"/>
                  </a:lnTo>
                  <a:close/>
                  <a:moveTo>
                    <a:pt x="5442" y="863"/>
                  </a:moveTo>
                  <a:lnTo>
                    <a:pt x="5443" y="856"/>
                  </a:lnTo>
                  <a:lnTo>
                    <a:pt x="5443" y="850"/>
                  </a:lnTo>
                  <a:lnTo>
                    <a:pt x="5442" y="846"/>
                  </a:lnTo>
                  <a:lnTo>
                    <a:pt x="5440" y="842"/>
                  </a:lnTo>
                  <a:lnTo>
                    <a:pt x="5438" y="839"/>
                  </a:lnTo>
                  <a:lnTo>
                    <a:pt x="5435" y="837"/>
                  </a:lnTo>
                  <a:lnTo>
                    <a:pt x="5432" y="835"/>
                  </a:lnTo>
                  <a:lnTo>
                    <a:pt x="5429" y="834"/>
                  </a:lnTo>
                  <a:lnTo>
                    <a:pt x="5421" y="834"/>
                  </a:lnTo>
                  <a:lnTo>
                    <a:pt x="5414" y="837"/>
                  </a:lnTo>
                  <a:lnTo>
                    <a:pt x="5410" y="839"/>
                  </a:lnTo>
                  <a:lnTo>
                    <a:pt x="5408" y="841"/>
                  </a:lnTo>
                  <a:lnTo>
                    <a:pt x="5406" y="843"/>
                  </a:lnTo>
                  <a:lnTo>
                    <a:pt x="5405" y="847"/>
                  </a:lnTo>
                  <a:lnTo>
                    <a:pt x="5404" y="851"/>
                  </a:lnTo>
                  <a:lnTo>
                    <a:pt x="5404" y="855"/>
                  </a:lnTo>
                  <a:lnTo>
                    <a:pt x="5404" y="858"/>
                  </a:lnTo>
                  <a:lnTo>
                    <a:pt x="5405" y="862"/>
                  </a:lnTo>
                  <a:lnTo>
                    <a:pt x="5407" y="865"/>
                  </a:lnTo>
                  <a:lnTo>
                    <a:pt x="5409" y="867"/>
                  </a:lnTo>
                  <a:lnTo>
                    <a:pt x="5412" y="869"/>
                  </a:lnTo>
                  <a:lnTo>
                    <a:pt x="5414" y="871"/>
                  </a:lnTo>
                  <a:lnTo>
                    <a:pt x="5417" y="872"/>
                  </a:lnTo>
                  <a:lnTo>
                    <a:pt x="5421" y="873"/>
                  </a:lnTo>
                  <a:lnTo>
                    <a:pt x="5424" y="873"/>
                  </a:lnTo>
                  <a:lnTo>
                    <a:pt x="5427" y="872"/>
                  </a:lnTo>
                  <a:lnTo>
                    <a:pt x="5432" y="871"/>
                  </a:lnTo>
                  <a:lnTo>
                    <a:pt x="5435" y="868"/>
                  </a:lnTo>
                  <a:lnTo>
                    <a:pt x="5439" y="866"/>
                  </a:lnTo>
                  <a:lnTo>
                    <a:pt x="5442" y="863"/>
                  </a:lnTo>
                  <a:close/>
                  <a:moveTo>
                    <a:pt x="5642" y="1072"/>
                  </a:moveTo>
                  <a:lnTo>
                    <a:pt x="5641" y="998"/>
                  </a:lnTo>
                  <a:lnTo>
                    <a:pt x="5658" y="998"/>
                  </a:lnTo>
                  <a:lnTo>
                    <a:pt x="5682" y="998"/>
                  </a:lnTo>
                  <a:lnTo>
                    <a:pt x="5694" y="998"/>
                  </a:lnTo>
                  <a:lnTo>
                    <a:pt x="5705" y="998"/>
                  </a:lnTo>
                  <a:lnTo>
                    <a:pt x="5715" y="997"/>
                  </a:lnTo>
                  <a:lnTo>
                    <a:pt x="5720" y="994"/>
                  </a:lnTo>
                  <a:lnTo>
                    <a:pt x="5721" y="990"/>
                  </a:lnTo>
                  <a:lnTo>
                    <a:pt x="5721" y="988"/>
                  </a:lnTo>
                  <a:lnTo>
                    <a:pt x="5720" y="985"/>
                  </a:lnTo>
                  <a:lnTo>
                    <a:pt x="5718" y="982"/>
                  </a:lnTo>
                  <a:lnTo>
                    <a:pt x="5718" y="994"/>
                  </a:lnTo>
                  <a:lnTo>
                    <a:pt x="5638" y="994"/>
                  </a:lnTo>
                  <a:lnTo>
                    <a:pt x="5637" y="1003"/>
                  </a:lnTo>
                  <a:lnTo>
                    <a:pt x="5637" y="1014"/>
                  </a:lnTo>
                  <a:lnTo>
                    <a:pt x="5637" y="1023"/>
                  </a:lnTo>
                  <a:lnTo>
                    <a:pt x="5637" y="1032"/>
                  </a:lnTo>
                  <a:lnTo>
                    <a:pt x="5637" y="1042"/>
                  </a:lnTo>
                  <a:lnTo>
                    <a:pt x="5637" y="1051"/>
                  </a:lnTo>
                  <a:lnTo>
                    <a:pt x="5637" y="1060"/>
                  </a:lnTo>
                  <a:lnTo>
                    <a:pt x="5637" y="1065"/>
                  </a:lnTo>
                  <a:lnTo>
                    <a:pt x="5638" y="1068"/>
                  </a:lnTo>
                  <a:lnTo>
                    <a:pt x="5642" y="1072"/>
                  </a:lnTo>
                  <a:close/>
                </a:path>
              </a:pathLst>
            </a:custGeom>
            <a:solidFill>
              <a:srgbClr val="2838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0" name="Freeform 195"/>
            <p:cNvSpPr>
              <a:spLocks noEditPoints="1"/>
            </p:cNvSpPr>
            <p:nvPr userDrawn="1"/>
          </p:nvSpPr>
          <p:spPr bwMode="auto">
            <a:xfrm>
              <a:off x="-2743201" y="3927475"/>
              <a:ext cx="153988" cy="261938"/>
            </a:xfrm>
            <a:custGeom>
              <a:avLst/>
              <a:gdLst/>
              <a:ahLst/>
              <a:cxnLst>
                <a:cxn ang="0">
                  <a:pos x="43" y="1302"/>
                </a:cxn>
                <a:cxn ang="0">
                  <a:pos x="160" y="1219"/>
                </a:cxn>
                <a:cxn ang="0">
                  <a:pos x="295" y="1097"/>
                </a:cxn>
                <a:cxn ang="0">
                  <a:pos x="419" y="956"/>
                </a:cxn>
                <a:cxn ang="0">
                  <a:pos x="524" y="803"/>
                </a:cxn>
                <a:cxn ang="0">
                  <a:pos x="599" y="657"/>
                </a:cxn>
                <a:cxn ang="0">
                  <a:pos x="636" y="552"/>
                </a:cxn>
                <a:cxn ang="0">
                  <a:pos x="656" y="459"/>
                </a:cxn>
                <a:cxn ang="0">
                  <a:pos x="655" y="407"/>
                </a:cxn>
                <a:cxn ang="0">
                  <a:pos x="642" y="372"/>
                </a:cxn>
                <a:cxn ang="0">
                  <a:pos x="614" y="348"/>
                </a:cxn>
                <a:cxn ang="0">
                  <a:pos x="581" y="348"/>
                </a:cxn>
                <a:cxn ang="0">
                  <a:pos x="560" y="363"/>
                </a:cxn>
                <a:cxn ang="0">
                  <a:pos x="541" y="405"/>
                </a:cxn>
                <a:cxn ang="0">
                  <a:pos x="503" y="547"/>
                </a:cxn>
                <a:cxn ang="0">
                  <a:pos x="448" y="683"/>
                </a:cxn>
                <a:cxn ang="0">
                  <a:pos x="379" y="821"/>
                </a:cxn>
                <a:cxn ang="0">
                  <a:pos x="298" y="956"/>
                </a:cxn>
                <a:cxn ang="0">
                  <a:pos x="212" y="1077"/>
                </a:cxn>
                <a:cxn ang="0">
                  <a:pos x="126" y="1182"/>
                </a:cxn>
                <a:cxn ang="0">
                  <a:pos x="46" y="1268"/>
                </a:cxn>
                <a:cxn ang="0">
                  <a:pos x="4" y="1310"/>
                </a:cxn>
                <a:cxn ang="0">
                  <a:pos x="590" y="144"/>
                </a:cxn>
                <a:cxn ang="0">
                  <a:pos x="602" y="128"/>
                </a:cxn>
                <a:cxn ang="0">
                  <a:pos x="646" y="117"/>
                </a:cxn>
                <a:cxn ang="0">
                  <a:pos x="636" y="133"/>
                </a:cxn>
                <a:cxn ang="0">
                  <a:pos x="600" y="142"/>
                </a:cxn>
                <a:cxn ang="0">
                  <a:pos x="673" y="10"/>
                </a:cxn>
                <a:cxn ang="0">
                  <a:pos x="580" y="49"/>
                </a:cxn>
                <a:cxn ang="0">
                  <a:pos x="525" y="10"/>
                </a:cxn>
                <a:cxn ang="0">
                  <a:pos x="500" y="20"/>
                </a:cxn>
                <a:cxn ang="0">
                  <a:pos x="498" y="85"/>
                </a:cxn>
                <a:cxn ang="0">
                  <a:pos x="509" y="114"/>
                </a:cxn>
                <a:cxn ang="0">
                  <a:pos x="488" y="141"/>
                </a:cxn>
                <a:cxn ang="0">
                  <a:pos x="478" y="164"/>
                </a:cxn>
                <a:cxn ang="0">
                  <a:pos x="476" y="199"/>
                </a:cxn>
                <a:cxn ang="0">
                  <a:pos x="582" y="218"/>
                </a:cxn>
                <a:cxn ang="0">
                  <a:pos x="584" y="262"/>
                </a:cxn>
                <a:cxn ang="0">
                  <a:pos x="596" y="276"/>
                </a:cxn>
                <a:cxn ang="0">
                  <a:pos x="635" y="286"/>
                </a:cxn>
                <a:cxn ang="0">
                  <a:pos x="643" y="254"/>
                </a:cxn>
                <a:cxn ang="0">
                  <a:pos x="658" y="210"/>
                </a:cxn>
                <a:cxn ang="0">
                  <a:pos x="717" y="195"/>
                </a:cxn>
                <a:cxn ang="0">
                  <a:pos x="766" y="181"/>
                </a:cxn>
                <a:cxn ang="0">
                  <a:pos x="776" y="151"/>
                </a:cxn>
                <a:cxn ang="0">
                  <a:pos x="772" y="110"/>
                </a:cxn>
                <a:cxn ang="0">
                  <a:pos x="760" y="98"/>
                </a:cxn>
                <a:cxn ang="0">
                  <a:pos x="699" y="68"/>
                </a:cxn>
                <a:cxn ang="0">
                  <a:pos x="693" y="0"/>
                </a:cxn>
              </a:cxnLst>
              <a:rect l="0" t="0" r="r" b="b"/>
              <a:pathLst>
                <a:path w="776" h="1324">
                  <a:moveTo>
                    <a:pt x="0" y="1324"/>
                  </a:moveTo>
                  <a:lnTo>
                    <a:pt x="10" y="1320"/>
                  </a:lnTo>
                  <a:lnTo>
                    <a:pt x="25" y="1313"/>
                  </a:lnTo>
                  <a:lnTo>
                    <a:pt x="43" y="1302"/>
                  </a:lnTo>
                  <a:lnTo>
                    <a:pt x="62" y="1290"/>
                  </a:lnTo>
                  <a:lnTo>
                    <a:pt x="100" y="1265"/>
                  </a:lnTo>
                  <a:lnTo>
                    <a:pt x="125" y="1246"/>
                  </a:lnTo>
                  <a:lnTo>
                    <a:pt x="160" y="1219"/>
                  </a:lnTo>
                  <a:lnTo>
                    <a:pt x="194" y="1191"/>
                  </a:lnTo>
                  <a:lnTo>
                    <a:pt x="228" y="1161"/>
                  </a:lnTo>
                  <a:lnTo>
                    <a:pt x="261" y="1130"/>
                  </a:lnTo>
                  <a:lnTo>
                    <a:pt x="295" y="1097"/>
                  </a:lnTo>
                  <a:lnTo>
                    <a:pt x="327" y="1063"/>
                  </a:lnTo>
                  <a:lnTo>
                    <a:pt x="358" y="1029"/>
                  </a:lnTo>
                  <a:lnTo>
                    <a:pt x="389" y="992"/>
                  </a:lnTo>
                  <a:lnTo>
                    <a:pt x="419" y="956"/>
                  </a:lnTo>
                  <a:lnTo>
                    <a:pt x="447" y="918"/>
                  </a:lnTo>
                  <a:lnTo>
                    <a:pt x="474" y="880"/>
                  </a:lnTo>
                  <a:lnTo>
                    <a:pt x="500" y="842"/>
                  </a:lnTo>
                  <a:lnTo>
                    <a:pt x="524" y="803"/>
                  </a:lnTo>
                  <a:lnTo>
                    <a:pt x="547" y="764"/>
                  </a:lnTo>
                  <a:lnTo>
                    <a:pt x="567" y="725"/>
                  </a:lnTo>
                  <a:lnTo>
                    <a:pt x="587" y="686"/>
                  </a:lnTo>
                  <a:lnTo>
                    <a:pt x="599" y="657"/>
                  </a:lnTo>
                  <a:lnTo>
                    <a:pt x="614" y="619"/>
                  </a:lnTo>
                  <a:lnTo>
                    <a:pt x="622" y="598"/>
                  </a:lnTo>
                  <a:lnTo>
                    <a:pt x="630" y="576"/>
                  </a:lnTo>
                  <a:lnTo>
                    <a:pt x="636" y="552"/>
                  </a:lnTo>
                  <a:lnTo>
                    <a:pt x="643" y="528"/>
                  </a:lnTo>
                  <a:lnTo>
                    <a:pt x="649" y="505"/>
                  </a:lnTo>
                  <a:lnTo>
                    <a:pt x="653" y="481"/>
                  </a:lnTo>
                  <a:lnTo>
                    <a:pt x="656" y="459"/>
                  </a:lnTo>
                  <a:lnTo>
                    <a:pt x="657" y="436"/>
                  </a:lnTo>
                  <a:lnTo>
                    <a:pt x="657" y="426"/>
                  </a:lnTo>
                  <a:lnTo>
                    <a:pt x="656" y="416"/>
                  </a:lnTo>
                  <a:lnTo>
                    <a:pt x="655" y="407"/>
                  </a:lnTo>
                  <a:lnTo>
                    <a:pt x="652" y="397"/>
                  </a:lnTo>
                  <a:lnTo>
                    <a:pt x="649" y="388"/>
                  </a:lnTo>
                  <a:lnTo>
                    <a:pt x="646" y="380"/>
                  </a:lnTo>
                  <a:lnTo>
                    <a:pt x="642" y="372"/>
                  </a:lnTo>
                  <a:lnTo>
                    <a:pt x="636" y="366"/>
                  </a:lnTo>
                  <a:lnTo>
                    <a:pt x="630" y="359"/>
                  </a:lnTo>
                  <a:lnTo>
                    <a:pt x="623" y="352"/>
                  </a:lnTo>
                  <a:lnTo>
                    <a:pt x="614" y="348"/>
                  </a:lnTo>
                  <a:lnTo>
                    <a:pt x="605" y="345"/>
                  </a:lnTo>
                  <a:lnTo>
                    <a:pt x="596" y="344"/>
                  </a:lnTo>
                  <a:lnTo>
                    <a:pt x="587" y="346"/>
                  </a:lnTo>
                  <a:lnTo>
                    <a:pt x="581" y="348"/>
                  </a:lnTo>
                  <a:lnTo>
                    <a:pt x="576" y="350"/>
                  </a:lnTo>
                  <a:lnTo>
                    <a:pt x="572" y="353"/>
                  </a:lnTo>
                  <a:lnTo>
                    <a:pt x="567" y="357"/>
                  </a:lnTo>
                  <a:lnTo>
                    <a:pt x="560" y="363"/>
                  </a:lnTo>
                  <a:lnTo>
                    <a:pt x="555" y="370"/>
                  </a:lnTo>
                  <a:lnTo>
                    <a:pt x="550" y="378"/>
                  </a:lnTo>
                  <a:lnTo>
                    <a:pt x="547" y="387"/>
                  </a:lnTo>
                  <a:lnTo>
                    <a:pt x="541" y="405"/>
                  </a:lnTo>
                  <a:lnTo>
                    <a:pt x="537" y="428"/>
                  </a:lnTo>
                  <a:lnTo>
                    <a:pt x="526" y="469"/>
                  </a:lnTo>
                  <a:lnTo>
                    <a:pt x="515" y="509"/>
                  </a:lnTo>
                  <a:lnTo>
                    <a:pt x="503" y="547"/>
                  </a:lnTo>
                  <a:lnTo>
                    <a:pt x="489" y="585"/>
                  </a:lnTo>
                  <a:lnTo>
                    <a:pt x="476" y="618"/>
                  </a:lnTo>
                  <a:lnTo>
                    <a:pt x="463" y="651"/>
                  </a:lnTo>
                  <a:lnTo>
                    <a:pt x="448" y="683"/>
                  </a:lnTo>
                  <a:lnTo>
                    <a:pt x="432" y="718"/>
                  </a:lnTo>
                  <a:lnTo>
                    <a:pt x="415" y="753"/>
                  </a:lnTo>
                  <a:lnTo>
                    <a:pt x="397" y="787"/>
                  </a:lnTo>
                  <a:lnTo>
                    <a:pt x="379" y="821"/>
                  </a:lnTo>
                  <a:lnTo>
                    <a:pt x="360" y="855"/>
                  </a:lnTo>
                  <a:lnTo>
                    <a:pt x="339" y="889"/>
                  </a:lnTo>
                  <a:lnTo>
                    <a:pt x="319" y="923"/>
                  </a:lnTo>
                  <a:lnTo>
                    <a:pt x="298" y="956"/>
                  </a:lnTo>
                  <a:lnTo>
                    <a:pt x="277" y="988"/>
                  </a:lnTo>
                  <a:lnTo>
                    <a:pt x="255" y="1018"/>
                  </a:lnTo>
                  <a:lnTo>
                    <a:pt x="234" y="1048"/>
                  </a:lnTo>
                  <a:lnTo>
                    <a:pt x="212" y="1077"/>
                  </a:lnTo>
                  <a:lnTo>
                    <a:pt x="192" y="1105"/>
                  </a:lnTo>
                  <a:lnTo>
                    <a:pt x="167" y="1134"/>
                  </a:lnTo>
                  <a:lnTo>
                    <a:pt x="146" y="1159"/>
                  </a:lnTo>
                  <a:lnTo>
                    <a:pt x="126" y="1182"/>
                  </a:lnTo>
                  <a:lnTo>
                    <a:pt x="108" y="1203"/>
                  </a:lnTo>
                  <a:lnTo>
                    <a:pt x="88" y="1224"/>
                  </a:lnTo>
                  <a:lnTo>
                    <a:pt x="68" y="1245"/>
                  </a:lnTo>
                  <a:lnTo>
                    <a:pt x="46" y="1268"/>
                  </a:lnTo>
                  <a:lnTo>
                    <a:pt x="21" y="1294"/>
                  </a:lnTo>
                  <a:lnTo>
                    <a:pt x="15" y="1300"/>
                  </a:lnTo>
                  <a:lnTo>
                    <a:pt x="8" y="1307"/>
                  </a:lnTo>
                  <a:lnTo>
                    <a:pt x="4" y="1310"/>
                  </a:lnTo>
                  <a:lnTo>
                    <a:pt x="2" y="1313"/>
                  </a:lnTo>
                  <a:lnTo>
                    <a:pt x="0" y="1318"/>
                  </a:lnTo>
                  <a:lnTo>
                    <a:pt x="0" y="1324"/>
                  </a:lnTo>
                  <a:close/>
                  <a:moveTo>
                    <a:pt x="590" y="144"/>
                  </a:moveTo>
                  <a:lnTo>
                    <a:pt x="592" y="138"/>
                  </a:lnTo>
                  <a:lnTo>
                    <a:pt x="593" y="134"/>
                  </a:lnTo>
                  <a:lnTo>
                    <a:pt x="597" y="132"/>
                  </a:lnTo>
                  <a:lnTo>
                    <a:pt x="602" y="128"/>
                  </a:lnTo>
                  <a:lnTo>
                    <a:pt x="647" y="101"/>
                  </a:lnTo>
                  <a:lnTo>
                    <a:pt x="647" y="107"/>
                  </a:lnTo>
                  <a:lnTo>
                    <a:pt x="647" y="113"/>
                  </a:lnTo>
                  <a:lnTo>
                    <a:pt x="646" y="117"/>
                  </a:lnTo>
                  <a:lnTo>
                    <a:pt x="644" y="122"/>
                  </a:lnTo>
                  <a:lnTo>
                    <a:pt x="642" y="126"/>
                  </a:lnTo>
                  <a:lnTo>
                    <a:pt x="640" y="131"/>
                  </a:lnTo>
                  <a:lnTo>
                    <a:pt x="636" y="133"/>
                  </a:lnTo>
                  <a:lnTo>
                    <a:pt x="631" y="135"/>
                  </a:lnTo>
                  <a:lnTo>
                    <a:pt x="622" y="138"/>
                  </a:lnTo>
                  <a:lnTo>
                    <a:pt x="611" y="141"/>
                  </a:lnTo>
                  <a:lnTo>
                    <a:pt x="600" y="142"/>
                  </a:lnTo>
                  <a:lnTo>
                    <a:pt x="590" y="144"/>
                  </a:lnTo>
                  <a:close/>
                  <a:moveTo>
                    <a:pt x="693" y="0"/>
                  </a:moveTo>
                  <a:lnTo>
                    <a:pt x="688" y="0"/>
                  </a:lnTo>
                  <a:lnTo>
                    <a:pt x="673" y="10"/>
                  </a:lnTo>
                  <a:lnTo>
                    <a:pt x="642" y="30"/>
                  </a:lnTo>
                  <a:lnTo>
                    <a:pt x="611" y="49"/>
                  </a:lnTo>
                  <a:lnTo>
                    <a:pt x="594" y="59"/>
                  </a:lnTo>
                  <a:lnTo>
                    <a:pt x="580" y="49"/>
                  </a:lnTo>
                  <a:lnTo>
                    <a:pt x="558" y="31"/>
                  </a:lnTo>
                  <a:lnTo>
                    <a:pt x="546" y="22"/>
                  </a:lnTo>
                  <a:lnTo>
                    <a:pt x="532" y="14"/>
                  </a:lnTo>
                  <a:lnTo>
                    <a:pt x="525" y="10"/>
                  </a:lnTo>
                  <a:lnTo>
                    <a:pt x="517" y="7"/>
                  </a:lnTo>
                  <a:lnTo>
                    <a:pt x="511" y="5"/>
                  </a:lnTo>
                  <a:lnTo>
                    <a:pt x="504" y="4"/>
                  </a:lnTo>
                  <a:lnTo>
                    <a:pt x="500" y="20"/>
                  </a:lnTo>
                  <a:lnTo>
                    <a:pt x="498" y="35"/>
                  </a:lnTo>
                  <a:lnTo>
                    <a:pt x="497" y="50"/>
                  </a:lnTo>
                  <a:lnTo>
                    <a:pt x="497" y="68"/>
                  </a:lnTo>
                  <a:lnTo>
                    <a:pt x="498" y="85"/>
                  </a:lnTo>
                  <a:lnTo>
                    <a:pt x="499" y="98"/>
                  </a:lnTo>
                  <a:lnTo>
                    <a:pt x="501" y="105"/>
                  </a:lnTo>
                  <a:lnTo>
                    <a:pt x="504" y="109"/>
                  </a:lnTo>
                  <a:lnTo>
                    <a:pt x="509" y="114"/>
                  </a:lnTo>
                  <a:lnTo>
                    <a:pt x="514" y="121"/>
                  </a:lnTo>
                  <a:lnTo>
                    <a:pt x="504" y="128"/>
                  </a:lnTo>
                  <a:lnTo>
                    <a:pt x="493" y="136"/>
                  </a:lnTo>
                  <a:lnTo>
                    <a:pt x="488" y="141"/>
                  </a:lnTo>
                  <a:lnTo>
                    <a:pt x="484" y="147"/>
                  </a:lnTo>
                  <a:lnTo>
                    <a:pt x="481" y="151"/>
                  </a:lnTo>
                  <a:lnTo>
                    <a:pt x="479" y="156"/>
                  </a:lnTo>
                  <a:lnTo>
                    <a:pt x="478" y="164"/>
                  </a:lnTo>
                  <a:lnTo>
                    <a:pt x="476" y="173"/>
                  </a:lnTo>
                  <a:lnTo>
                    <a:pt x="475" y="182"/>
                  </a:lnTo>
                  <a:lnTo>
                    <a:pt x="475" y="190"/>
                  </a:lnTo>
                  <a:lnTo>
                    <a:pt x="476" y="199"/>
                  </a:lnTo>
                  <a:lnTo>
                    <a:pt x="478" y="207"/>
                  </a:lnTo>
                  <a:lnTo>
                    <a:pt x="480" y="215"/>
                  </a:lnTo>
                  <a:lnTo>
                    <a:pt x="483" y="220"/>
                  </a:lnTo>
                  <a:lnTo>
                    <a:pt x="582" y="218"/>
                  </a:lnTo>
                  <a:lnTo>
                    <a:pt x="581" y="236"/>
                  </a:lnTo>
                  <a:lnTo>
                    <a:pt x="582" y="251"/>
                  </a:lnTo>
                  <a:lnTo>
                    <a:pt x="583" y="257"/>
                  </a:lnTo>
                  <a:lnTo>
                    <a:pt x="584" y="262"/>
                  </a:lnTo>
                  <a:lnTo>
                    <a:pt x="587" y="266"/>
                  </a:lnTo>
                  <a:lnTo>
                    <a:pt x="589" y="270"/>
                  </a:lnTo>
                  <a:lnTo>
                    <a:pt x="592" y="273"/>
                  </a:lnTo>
                  <a:lnTo>
                    <a:pt x="596" y="276"/>
                  </a:lnTo>
                  <a:lnTo>
                    <a:pt x="600" y="278"/>
                  </a:lnTo>
                  <a:lnTo>
                    <a:pt x="605" y="279"/>
                  </a:lnTo>
                  <a:lnTo>
                    <a:pt x="618" y="283"/>
                  </a:lnTo>
                  <a:lnTo>
                    <a:pt x="635" y="286"/>
                  </a:lnTo>
                  <a:lnTo>
                    <a:pt x="639" y="279"/>
                  </a:lnTo>
                  <a:lnTo>
                    <a:pt x="641" y="273"/>
                  </a:lnTo>
                  <a:lnTo>
                    <a:pt x="643" y="264"/>
                  </a:lnTo>
                  <a:lnTo>
                    <a:pt x="643" y="254"/>
                  </a:lnTo>
                  <a:lnTo>
                    <a:pt x="643" y="236"/>
                  </a:lnTo>
                  <a:lnTo>
                    <a:pt x="643" y="219"/>
                  </a:lnTo>
                  <a:lnTo>
                    <a:pt x="650" y="214"/>
                  </a:lnTo>
                  <a:lnTo>
                    <a:pt x="658" y="210"/>
                  </a:lnTo>
                  <a:lnTo>
                    <a:pt x="667" y="207"/>
                  </a:lnTo>
                  <a:lnTo>
                    <a:pt x="677" y="203"/>
                  </a:lnTo>
                  <a:lnTo>
                    <a:pt x="698" y="200"/>
                  </a:lnTo>
                  <a:lnTo>
                    <a:pt x="717" y="195"/>
                  </a:lnTo>
                  <a:lnTo>
                    <a:pt x="736" y="192"/>
                  </a:lnTo>
                  <a:lnTo>
                    <a:pt x="753" y="187"/>
                  </a:lnTo>
                  <a:lnTo>
                    <a:pt x="760" y="184"/>
                  </a:lnTo>
                  <a:lnTo>
                    <a:pt x="766" y="181"/>
                  </a:lnTo>
                  <a:lnTo>
                    <a:pt x="770" y="175"/>
                  </a:lnTo>
                  <a:lnTo>
                    <a:pt x="773" y="169"/>
                  </a:lnTo>
                  <a:lnTo>
                    <a:pt x="775" y="161"/>
                  </a:lnTo>
                  <a:lnTo>
                    <a:pt x="776" y="151"/>
                  </a:lnTo>
                  <a:lnTo>
                    <a:pt x="776" y="140"/>
                  </a:lnTo>
                  <a:lnTo>
                    <a:pt x="776" y="130"/>
                  </a:lnTo>
                  <a:lnTo>
                    <a:pt x="774" y="119"/>
                  </a:lnTo>
                  <a:lnTo>
                    <a:pt x="772" y="110"/>
                  </a:lnTo>
                  <a:lnTo>
                    <a:pt x="769" y="106"/>
                  </a:lnTo>
                  <a:lnTo>
                    <a:pt x="766" y="102"/>
                  </a:lnTo>
                  <a:lnTo>
                    <a:pt x="764" y="99"/>
                  </a:lnTo>
                  <a:lnTo>
                    <a:pt x="760" y="98"/>
                  </a:lnTo>
                  <a:lnTo>
                    <a:pt x="743" y="90"/>
                  </a:lnTo>
                  <a:lnTo>
                    <a:pt x="728" y="84"/>
                  </a:lnTo>
                  <a:lnTo>
                    <a:pt x="714" y="77"/>
                  </a:lnTo>
                  <a:lnTo>
                    <a:pt x="699" y="68"/>
                  </a:lnTo>
                  <a:lnTo>
                    <a:pt x="698" y="48"/>
                  </a:lnTo>
                  <a:lnTo>
                    <a:pt x="697" y="32"/>
                  </a:lnTo>
                  <a:lnTo>
                    <a:pt x="694" y="17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F0C5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31" name="Freeform 196"/>
          <p:cNvSpPr>
            <a:spLocks noEditPoints="1"/>
          </p:cNvSpPr>
          <p:nvPr userDrawn="1"/>
        </p:nvSpPr>
        <p:spPr bwMode="auto">
          <a:xfrm>
            <a:off x="428596" y="5830457"/>
            <a:ext cx="975860" cy="282084"/>
          </a:xfrm>
          <a:custGeom>
            <a:avLst/>
            <a:gdLst/>
            <a:ahLst/>
            <a:cxnLst>
              <a:cxn ang="0">
                <a:pos x="1431" y="639"/>
              </a:cxn>
              <a:cxn ang="0">
                <a:pos x="1839" y="832"/>
              </a:cxn>
              <a:cxn ang="0">
                <a:pos x="1696" y="993"/>
              </a:cxn>
              <a:cxn ang="0">
                <a:pos x="1456" y="943"/>
              </a:cxn>
              <a:cxn ang="0">
                <a:pos x="1363" y="796"/>
              </a:cxn>
              <a:cxn ang="0">
                <a:pos x="663" y="233"/>
              </a:cxn>
              <a:cxn ang="0">
                <a:pos x="876" y="414"/>
              </a:cxn>
              <a:cxn ang="0">
                <a:pos x="886" y="751"/>
              </a:cxn>
              <a:cxn ang="0">
                <a:pos x="689" y="955"/>
              </a:cxn>
              <a:cxn ang="0">
                <a:pos x="388" y="903"/>
              </a:cxn>
              <a:cxn ang="0">
                <a:pos x="258" y="633"/>
              </a:cxn>
              <a:cxn ang="0">
                <a:pos x="347" y="335"/>
              </a:cxn>
              <a:cxn ang="0">
                <a:pos x="2613" y="226"/>
              </a:cxn>
              <a:cxn ang="0">
                <a:pos x="2862" y="369"/>
              </a:cxn>
              <a:cxn ang="0">
                <a:pos x="2916" y="692"/>
              </a:cxn>
              <a:cxn ang="0">
                <a:pos x="2751" y="934"/>
              </a:cxn>
              <a:cxn ang="0">
                <a:pos x="2443" y="935"/>
              </a:cxn>
              <a:cxn ang="0">
                <a:pos x="2280" y="693"/>
              </a:cxn>
              <a:cxn ang="0">
                <a:pos x="2328" y="375"/>
              </a:cxn>
              <a:cxn ang="0">
                <a:pos x="3588" y="998"/>
              </a:cxn>
              <a:cxn ang="0">
                <a:pos x="3386" y="861"/>
              </a:cxn>
              <a:cxn ang="0">
                <a:pos x="3211" y="538"/>
              </a:cxn>
              <a:cxn ang="0">
                <a:pos x="3712" y="713"/>
              </a:cxn>
              <a:cxn ang="0">
                <a:pos x="3822" y="865"/>
              </a:cxn>
              <a:cxn ang="0">
                <a:pos x="3678" y="994"/>
              </a:cxn>
              <a:cxn ang="0">
                <a:pos x="1758" y="491"/>
              </a:cxn>
              <a:cxn ang="0">
                <a:pos x="1429" y="344"/>
              </a:cxn>
              <a:cxn ang="0">
                <a:pos x="1542" y="185"/>
              </a:cxn>
              <a:cxn ang="0">
                <a:pos x="1783" y="266"/>
              </a:cxn>
              <a:cxn ang="0">
                <a:pos x="2045" y="384"/>
              </a:cxn>
              <a:cxn ang="0">
                <a:pos x="911" y="1140"/>
              </a:cxn>
              <a:cxn ang="0">
                <a:pos x="1140" y="1159"/>
              </a:cxn>
              <a:cxn ang="0">
                <a:pos x="1243" y="1077"/>
              </a:cxn>
              <a:cxn ang="0">
                <a:pos x="1718" y="1185"/>
              </a:cxn>
              <a:cxn ang="0">
                <a:pos x="2059" y="1024"/>
              </a:cxn>
              <a:cxn ang="0">
                <a:pos x="2371" y="1144"/>
              </a:cxn>
              <a:cxn ang="0">
                <a:pos x="2929" y="1090"/>
              </a:cxn>
              <a:cxn ang="0">
                <a:pos x="3181" y="1024"/>
              </a:cxn>
              <a:cxn ang="0">
                <a:pos x="3502" y="1185"/>
              </a:cxn>
              <a:cxn ang="0">
                <a:pos x="3926" y="1121"/>
              </a:cxn>
              <a:cxn ang="0">
                <a:pos x="4095" y="798"/>
              </a:cxn>
              <a:cxn ang="0">
                <a:pos x="3825" y="516"/>
              </a:cxn>
              <a:cxn ang="0">
                <a:pos x="3428" y="372"/>
              </a:cxn>
              <a:cxn ang="0">
                <a:pos x="3453" y="217"/>
              </a:cxn>
              <a:cxn ang="0">
                <a:pos x="3729" y="225"/>
              </a:cxn>
              <a:cxn ang="0">
                <a:pos x="4051" y="353"/>
              </a:cxn>
              <a:cxn ang="0">
                <a:pos x="3924" y="101"/>
              </a:cxn>
              <a:cxn ang="0">
                <a:pos x="3451" y="12"/>
              </a:cxn>
              <a:cxn ang="0">
                <a:pos x="3184" y="153"/>
              </a:cxn>
              <a:cxn ang="0">
                <a:pos x="3059" y="222"/>
              </a:cxn>
              <a:cxn ang="0">
                <a:pos x="2581" y="2"/>
              </a:cxn>
              <a:cxn ang="0">
                <a:pos x="2189" y="167"/>
              </a:cxn>
              <a:cxn ang="0">
                <a:pos x="1992" y="151"/>
              </a:cxn>
              <a:cxn ang="0">
                <a:pos x="1591" y="0"/>
              </a:cxn>
              <a:cxn ang="0">
                <a:pos x="1242" y="106"/>
              </a:cxn>
              <a:cxn ang="0">
                <a:pos x="1155" y="53"/>
              </a:cxn>
              <a:cxn ang="0">
                <a:pos x="849" y="81"/>
              </a:cxn>
              <a:cxn ang="0">
                <a:pos x="422" y="25"/>
              </a:cxn>
              <a:cxn ang="0">
                <a:pos x="31" y="406"/>
              </a:cxn>
              <a:cxn ang="0">
                <a:pos x="194" y="1039"/>
              </a:cxn>
              <a:cxn ang="0">
                <a:pos x="598" y="1189"/>
              </a:cxn>
            </a:cxnLst>
            <a:rect l="0" t="0" r="r" b="b"/>
            <a:pathLst>
              <a:path w="4098" h="1191">
                <a:moveTo>
                  <a:pt x="1157" y="429"/>
                </a:moveTo>
                <a:lnTo>
                  <a:pt x="1160" y="439"/>
                </a:lnTo>
                <a:lnTo>
                  <a:pt x="1165" y="451"/>
                </a:lnTo>
                <a:lnTo>
                  <a:pt x="1170" y="463"/>
                </a:lnTo>
                <a:lnTo>
                  <a:pt x="1177" y="474"/>
                </a:lnTo>
                <a:lnTo>
                  <a:pt x="1191" y="497"/>
                </a:lnTo>
                <a:lnTo>
                  <a:pt x="1203" y="514"/>
                </a:lnTo>
                <a:lnTo>
                  <a:pt x="1217" y="531"/>
                </a:lnTo>
                <a:lnTo>
                  <a:pt x="1234" y="547"/>
                </a:lnTo>
                <a:lnTo>
                  <a:pt x="1251" y="561"/>
                </a:lnTo>
                <a:lnTo>
                  <a:pt x="1270" y="574"/>
                </a:lnTo>
                <a:lnTo>
                  <a:pt x="1290" y="586"/>
                </a:lnTo>
                <a:lnTo>
                  <a:pt x="1312" y="597"/>
                </a:lnTo>
                <a:lnTo>
                  <a:pt x="1335" y="606"/>
                </a:lnTo>
                <a:lnTo>
                  <a:pt x="1357" y="615"/>
                </a:lnTo>
                <a:lnTo>
                  <a:pt x="1381" y="624"/>
                </a:lnTo>
                <a:lnTo>
                  <a:pt x="1406" y="631"/>
                </a:lnTo>
                <a:lnTo>
                  <a:pt x="1431" y="639"/>
                </a:lnTo>
                <a:lnTo>
                  <a:pt x="1457" y="645"/>
                </a:lnTo>
                <a:lnTo>
                  <a:pt x="1508" y="657"/>
                </a:lnTo>
                <a:lnTo>
                  <a:pt x="1561" y="669"/>
                </a:lnTo>
                <a:lnTo>
                  <a:pt x="1610" y="680"/>
                </a:lnTo>
                <a:lnTo>
                  <a:pt x="1658" y="691"/>
                </a:lnTo>
                <a:lnTo>
                  <a:pt x="1681" y="698"/>
                </a:lnTo>
                <a:lnTo>
                  <a:pt x="1702" y="705"/>
                </a:lnTo>
                <a:lnTo>
                  <a:pt x="1723" y="712"/>
                </a:lnTo>
                <a:lnTo>
                  <a:pt x="1742" y="720"/>
                </a:lnTo>
                <a:lnTo>
                  <a:pt x="1760" y="729"/>
                </a:lnTo>
                <a:lnTo>
                  <a:pt x="1777" y="738"/>
                </a:lnTo>
                <a:lnTo>
                  <a:pt x="1792" y="748"/>
                </a:lnTo>
                <a:lnTo>
                  <a:pt x="1805" y="759"/>
                </a:lnTo>
                <a:lnTo>
                  <a:pt x="1816" y="772"/>
                </a:lnTo>
                <a:lnTo>
                  <a:pt x="1825" y="785"/>
                </a:lnTo>
                <a:lnTo>
                  <a:pt x="1832" y="800"/>
                </a:lnTo>
                <a:lnTo>
                  <a:pt x="1836" y="816"/>
                </a:lnTo>
                <a:lnTo>
                  <a:pt x="1839" y="832"/>
                </a:lnTo>
                <a:lnTo>
                  <a:pt x="1840" y="847"/>
                </a:lnTo>
                <a:lnTo>
                  <a:pt x="1839" y="861"/>
                </a:lnTo>
                <a:lnTo>
                  <a:pt x="1837" y="875"/>
                </a:lnTo>
                <a:lnTo>
                  <a:pt x="1834" y="888"/>
                </a:lnTo>
                <a:lnTo>
                  <a:pt x="1830" y="899"/>
                </a:lnTo>
                <a:lnTo>
                  <a:pt x="1825" y="910"/>
                </a:lnTo>
                <a:lnTo>
                  <a:pt x="1818" y="922"/>
                </a:lnTo>
                <a:lnTo>
                  <a:pt x="1811" y="932"/>
                </a:lnTo>
                <a:lnTo>
                  <a:pt x="1802" y="941"/>
                </a:lnTo>
                <a:lnTo>
                  <a:pt x="1793" y="949"/>
                </a:lnTo>
                <a:lnTo>
                  <a:pt x="1783" y="957"/>
                </a:lnTo>
                <a:lnTo>
                  <a:pt x="1773" y="965"/>
                </a:lnTo>
                <a:lnTo>
                  <a:pt x="1761" y="972"/>
                </a:lnTo>
                <a:lnTo>
                  <a:pt x="1749" y="977"/>
                </a:lnTo>
                <a:lnTo>
                  <a:pt x="1736" y="982"/>
                </a:lnTo>
                <a:lnTo>
                  <a:pt x="1723" y="986"/>
                </a:lnTo>
                <a:lnTo>
                  <a:pt x="1709" y="991"/>
                </a:lnTo>
                <a:lnTo>
                  <a:pt x="1696" y="993"/>
                </a:lnTo>
                <a:lnTo>
                  <a:pt x="1681" y="997"/>
                </a:lnTo>
                <a:lnTo>
                  <a:pt x="1666" y="998"/>
                </a:lnTo>
                <a:lnTo>
                  <a:pt x="1651" y="999"/>
                </a:lnTo>
                <a:lnTo>
                  <a:pt x="1637" y="1000"/>
                </a:lnTo>
                <a:lnTo>
                  <a:pt x="1622" y="1000"/>
                </a:lnTo>
                <a:lnTo>
                  <a:pt x="1607" y="999"/>
                </a:lnTo>
                <a:lnTo>
                  <a:pt x="1591" y="998"/>
                </a:lnTo>
                <a:lnTo>
                  <a:pt x="1576" y="995"/>
                </a:lnTo>
                <a:lnTo>
                  <a:pt x="1562" y="992"/>
                </a:lnTo>
                <a:lnTo>
                  <a:pt x="1548" y="989"/>
                </a:lnTo>
                <a:lnTo>
                  <a:pt x="1533" y="984"/>
                </a:lnTo>
                <a:lnTo>
                  <a:pt x="1520" y="980"/>
                </a:lnTo>
                <a:lnTo>
                  <a:pt x="1507" y="974"/>
                </a:lnTo>
                <a:lnTo>
                  <a:pt x="1496" y="969"/>
                </a:lnTo>
                <a:lnTo>
                  <a:pt x="1485" y="964"/>
                </a:lnTo>
                <a:lnTo>
                  <a:pt x="1474" y="957"/>
                </a:lnTo>
                <a:lnTo>
                  <a:pt x="1465" y="950"/>
                </a:lnTo>
                <a:lnTo>
                  <a:pt x="1456" y="943"/>
                </a:lnTo>
                <a:lnTo>
                  <a:pt x="1447" y="935"/>
                </a:lnTo>
                <a:lnTo>
                  <a:pt x="1439" y="927"/>
                </a:lnTo>
                <a:lnTo>
                  <a:pt x="1431" y="918"/>
                </a:lnTo>
                <a:lnTo>
                  <a:pt x="1424" y="908"/>
                </a:lnTo>
                <a:lnTo>
                  <a:pt x="1419" y="899"/>
                </a:lnTo>
                <a:lnTo>
                  <a:pt x="1412" y="888"/>
                </a:lnTo>
                <a:lnTo>
                  <a:pt x="1406" y="876"/>
                </a:lnTo>
                <a:lnTo>
                  <a:pt x="1402" y="865"/>
                </a:lnTo>
                <a:lnTo>
                  <a:pt x="1397" y="852"/>
                </a:lnTo>
                <a:lnTo>
                  <a:pt x="1393" y="839"/>
                </a:lnTo>
                <a:lnTo>
                  <a:pt x="1389" y="824"/>
                </a:lnTo>
                <a:lnTo>
                  <a:pt x="1387" y="816"/>
                </a:lnTo>
                <a:lnTo>
                  <a:pt x="1385" y="809"/>
                </a:lnTo>
                <a:lnTo>
                  <a:pt x="1382" y="805"/>
                </a:lnTo>
                <a:lnTo>
                  <a:pt x="1380" y="800"/>
                </a:lnTo>
                <a:lnTo>
                  <a:pt x="1376" y="798"/>
                </a:lnTo>
                <a:lnTo>
                  <a:pt x="1370" y="797"/>
                </a:lnTo>
                <a:lnTo>
                  <a:pt x="1363" y="796"/>
                </a:lnTo>
                <a:lnTo>
                  <a:pt x="1354" y="795"/>
                </a:lnTo>
                <a:lnTo>
                  <a:pt x="1337" y="795"/>
                </a:lnTo>
                <a:lnTo>
                  <a:pt x="1320" y="795"/>
                </a:lnTo>
                <a:lnTo>
                  <a:pt x="1302" y="795"/>
                </a:lnTo>
                <a:lnTo>
                  <a:pt x="1285" y="795"/>
                </a:lnTo>
                <a:lnTo>
                  <a:pt x="1254" y="795"/>
                </a:lnTo>
                <a:lnTo>
                  <a:pt x="1220" y="795"/>
                </a:lnTo>
                <a:lnTo>
                  <a:pt x="1187" y="793"/>
                </a:lnTo>
                <a:lnTo>
                  <a:pt x="1157" y="791"/>
                </a:lnTo>
                <a:lnTo>
                  <a:pt x="1157" y="429"/>
                </a:lnTo>
                <a:close/>
                <a:moveTo>
                  <a:pt x="527" y="232"/>
                </a:moveTo>
                <a:lnTo>
                  <a:pt x="547" y="228"/>
                </a:lnTo>
                <a:lnTo>
                  <a:pt x="568" y="226"/>
                </a:lnTo>
                <a:lnTo>
                  <a:pt x="587" y="225"/>
                </a:lnTo>
                <a:lnTo>
                  <a:pt x="606" y="226"/>
                </a:lnTo>
                <a:lnTo>
                  <a:pt x="625" y="227"/>
                </a:lnTo>
                <a:lnTo>
                  <a:pt x="645" y="229"/>
                </a:lnTo>
                <a:lnTo>
                  <a:pt x="663" y="233"/>
                </a:lnTo>
                <a:lnTo>
                  <a:pt x="680" y="237"/>
                </a:lnTo>
                <a:lnTo>
                  <a:pt x="697" y="243"/>
                </a:lnTo>
                <a:lnTo>
                  <a:pt x="714" y="249"/>
                </a:lnTo>
                <a:lnTo>
                  <a:pt x="730" y="257"/>
                </a:lnTo>
                <a:lnTo>
                  <a:pt x="745" y="263"/>
                </a:lnTo>
                <a:lnTo>
                  <a:pt x="759" y="271"/>
                </a:lnTo>
                <a:lnTo>
                  <a:pt x="773" y="280"/>
                </a:lnTo>
                <a:lnTo>
                  <a:pt x="787" y="289"/>
                </a:lnTo>
                <a:lnTo>
                  <a:pt x="799" y="300"/>
                </a:lnTo>
                <a:lnTo>
                  <a:pt x="809" y="309"/>
                </a:lnTo>
                <a:lnTo>
                  <a:pt x="820" y="319"/>
                </a:lnTo>
                <a:lnTo>
                  <a:pt x="829" y="330"/>
                </a:lnTo>
                <a:lnTo>
                  <a:pt x="838" y="342"/>
                </a:lnTo>
                <a:lnTo>
                  <a:pt x="847" y="355"/>
                </a:lnTo>
                <a:lnTo>
                  <a:pt x="855" y="369"/>
                </a:lnTo>
                <a:lnTo>
                  <a:pt x="863" y="383"/>
                </a:lnTo>
                <a:lnTo>
                  <a:pt x="869" y="398"/>
                </a:lnTo>
                <a:lnTo>
                  <a:pt x="876" y="414"/>
                </a:lnTo>
                <a:lnTo>
                  <a:pt x="882" y="430"/>
                </a:lnTo>
                <a:lnTo>
                  <a:pt x="888" y="447"/>
                </a:lnTo>
                <a:lnTo>
                  <a:pt x="892" y="465"/>
                </a:lnTo>
                <a:lnTo>
                  <a:pt x="896" y="484"/>
                </a:lnTo>
                <a:lnTo>
                  <a:pt x="899" y="502"/>
                </a:lnTo>
                <a:lnTo>
                  <a:pt x="902" y="521"/>
                </a:lnTo>
                <a:lnTo>
                  <a:pt x="905" y="540"/>
                </a:lnTo>
                <a:lnTo>
                  <a:pt x="906" y="562"/>
                </a:lnTo>
                <a:lnTo>
                  <a:pt x="907" y="582"/>
                </a:lnTo>
                <a:lnTo>
                  <a:pt x="907" y="603"/>
                </a:lnTo>
                <a:lnTo>
                  <a:pt x="907" y="623"/>
                </a:lnTo>
                <a:lnTo>
                  <a:pt x="906" y="642"/>
                </a:lnTo>
                <a:lnTo>
                  <a:pt x="903" y="662"/>
                </a:lnTo>
                <a:lnTo>
                  <a:pt x="901" y="681"/>
                </a:lnTo>
                <a:lnTo>
                  <a:pt x="899" y="699"/>
                </a:lnTo>
                <a:lnTo>
                  <a:pt x="896" y="716"/>
                </a:lnTo>
                <a:lnTo>
                  <a:pt x="891" y="734"/>
                </a:lnTo>
                <a:lnTo>
                  <a:pt x="886" y="751"/>
                </a:lnTo>
                <a:lnTo>
                  <a:pt x="881" y="767"/>
                </a:lnTo>
                <a:lnTo>
                  <a:pt x="874" y="783"/>
                </a:lnTo>
                <a:lnTo>
                  <a:pt x="868" y="798"/>
                </a:lnTo>
                <a:lnTo>
                  <a:pt x="860" y="813"/>
                </a:lnTo>
                <a:lnTo>
                  <a:pt x="852" y="827"/>
                </a:lnTo>
                <a:lnTo>
                  <a:pt x="843" y="841"/>
                </a:lnTo>
                <a:lnTo>
                  <a:pt x="834" y="854"/>
                </a:lnTo>
                <a:lnTo>
                  <a:pt x="824" y="866"/>
                </a:lnTo>
                <a:lnTo>
                  <a:pt x="814" y="878"/>
                </a:lnTo>
                <a:lnTo>
                  <a:pt x="802" y="890"/>
                </a:lnTo>
                <a:lnTo>
                  <a:pt x="791" y="900"/>
                </a:lnTo>
                <a:lnTo>
                  <a:pt x="779" y="910"/>
                </a:lnTo>
                <a:lnTo>
                  <a:pt x="765" y="919"/>
                </a:lnTo>
                <a:lnTo>
                  <a:pt x="751" y="927"/>
                </a:lnTo>
                <a:lnTo>
                  <a:pt x="737" y="935"/>
                </a:lnTo>
                <a:lnTo>
                  <a:pt x="722" y="943"/>
                </a:lnTo>
                <a:lnTo>
                  <a:pt x="706" y="949"/>
                </a:lnTo>
                <a:lnTo>
                  <a:pt x="689" y="955"/>
                </a:lnTo>
                <a:lnTo>
                  <a:pt x="672" y="959"/>
                </a:lnTo>
                <a:lnTo>
                  <a:pt x="655" y="964"/>
                </a:lnTo>
                <a:lnTo>
                  <a:pt x="637" y="967"/>
                </a:lnTo>
                <a:lnTo>
                  <a:pt x="616" y="969"/>
                </a:lnTo>
                <a:lnTo>
                  <a:pt x="597" y="972"/>
                </a:lnTo>
                <a:lnTo>
                  <a:pt x="578" y="972"/>
                </a:lnTo>
                <a:lnTo>
                  <a:pt x="560" y="970"/>
                </a:lnTo>
                <a:lnTo>
                  <a:pt x="541" y="969"/>
                </a:lnTo>
                <a:lnTo>
                  <a:pt x="523" y="967"/>
                </a:lnTo>
                <a:lnTo>
                  <a:pt x="506" y="964"/>
                </a:lnTo>
                <a:lnTo>
                  <a:pt x="490" y="959"/>
                </a:lnTo>
                <a:lnTo>
                  <a:pt x="473" y="953"/>
                </a:lnTo>
                <a:lnTo>
                  <a:pt x="459" y="947"/>
                </a:lnTo>
                <a:lnTo>
                  <a:pt x="443" y="940"/>
                </a:lnTo>
                <a:lnTo>
                  <a:pt x="429" y="932"/>
                </a:lnTo>
                <a:lnTo>
                  <a:pt x="414" y="924"/>
                </a:lnTo>
                <a:lnTo>
                  <a:pt x="401" y="914"/>
                </a:lnTo>
                <a:lnTo>
                  <a:pt x="388" y="903"/>
                </a:lnTo>
                <a:lnTo>
                  <a:pt x="376" y="893"/>
                </a:lnTo>
                <a:lnTo>
                  <a:pt x="364" y="882"/>
                </a:lnTo>
                <a:lnTo>
                  <a:pt x="353" y="869"/>
                </a:lnTo>
                <a:lnTo>
                  <a:pt x="342" y="857"/>
                </a:lnTo>
                <a:lnTo>
                  <a:pt x="332" y="843"/>
                </a:lnTo>
                <a:lnTo>
                  <a:pt x="322" y="830"/>
                </a:lnTo>
                <a:lnTo>
                  <a:pt x="313" y="816"/>
                </a:lnTo>
                <a:lnTo>
                  <a:pt x="305" y="801"/>
                </a:lnTo>
                <a:lnTo>
                  <a:pt x="298" y="785"/>
                </a:lnTo>
                <a:lnTo>
                  <a:pt x="291" y="771"/>
                </a:lnTo>
                <a:lnTo>
                  <a:pt x="284" y="755"/>
                </a:lnTo>
                <a:lnTo>
                  <a:pt x="278" y="738"/>
                </a:lnTo>
                <a:lnTo>
                  <a:pt x="274" y="722"/>
                </a:lnTo>
                <a:lnTo>
                  <a:pt x="269" y="705"/>
                </a:lnTo>
                <a:lnTo>
                  <a:pt x="266" y="688"/>
                </a:lnTo>
                <a:lnTo>
                  <a:pt x="262" y="671"/>
                </a:lnTo>
                <a:lnTo>
                  <a:pt x="260" y="653"/>
                </a:lnTo>
                <a:lnTo>
                  <a:pt x="258" y="633"/>
                </a:lnTo>
                <a:lnTo>
                  <a:pt x="257" y="613"/>
                </a:lnTo>
                <a:lnTo>
                  <a:pt x="257" y="594"/>
                </a:lnTo>
                <a:lnTo>
                  <a:pt x="257" y="574"/>
                </a:lnTo>
                <a:lnTo>
                  <a:pt x="258" y="556"/>
                </a:lnTo>
                <a:lnTo>
                  <a:pt x="260" y="537"/>
                </a:lnTo>
                <a:lnTo>
                  <a:pt x="262" y="519"/>
                </a:lnTo>
                <a:lnTo>
                  <a:pt x="266" y="501"/>
                </a:lnTo>
                <a:lnTo>
                  <a:pt x="270" y="484"/>
                </a:lnTo>
                <a:lnTo>
                  <a:pt x="275" y="466"/>
                </a:lnTo>
                <a:lnTo>
                  <a:pt x="280" y="449"/>
                </a:lnTo>
                <a:lnTo>
                  <a:pt x="287" y="434"/>
                </a:lnTo>
                <a:lnTo>
                  <a:pt x="294" y="418"/>
                </a:lnTo>
                <a:lnTo>
                  <a:pt x="301" y="403"/>
                </a:lnTo>
                <a:lnTo>
                  <a:pt x="309" y="388"/>
                </a:lnTo>
                <a:lnTo>
                  <a:pt x="318" y="373"/>
                </a:lnTo>
                <a:lnTo>
                  <a:pt x="327" y="360"/>
                </a:lnTo>
                <a:lnTo>
                  <a:pt x="337" y="347"/>
                </a:lnTo>
                <a:lnTo>
                  <a:pt x="347" y="335"/>
                </a:lnTo>
                <a:lnTo>
                  <a:pt x="359" y="322"/>
                </a:lnTo>
                <a:lnTo>
                  <a:pt x="370" y="311"/>
                </a:lnTo>
                <a:lnTo>
                  <a:pt x="381" y="301"/>
                </a:lnTo>
                <a:lnTo>
                  <a:pt x="394" y="291"/>
                </a:lnTo>
                <a:lnTo>
                  <a:pt x="408" y="280"/>
                </a:lnTo>
                <a:lnTo>
                  <a:pt x="420" y="272"/>
                </a:lnTo>
                <a:lnTo>
                  <a:pt x="435" y="264"/>
                </a:lnTo>
                <a:lnTo>
                  <a:pt x="448" y="257"/>
                </a:lnTo>
                <a:lnTo>
                  <a:pt x="463" y="250"/>
                </a:lnTo>
                <a:lnTo>
                  <a:pt x="479" y="244"/>
                </a:lnTo>
                <a:lnTo>
                  <a:pt x="494" y="239"/>
                </a:lnTo>
                <a:lnTo>
                  <a:pt x="510" y="235"/>
                </a:lnTo>
                <a:lnTo>
                  <a:pt x="527" y="232"/>
                </a:lnTo>
                <a:close/>
                <a:moveTo>
                  <a:pt x="2538" y="232"/>
                </a:moveTo>
                <a:lnTo>
                  <a:pt x="2557" y="228"/>
                </a:lnTo>
                <a:lnTo>
                  <a:pt x="2576" y="227"/>
                </a:lnTo>
                <a:lnTo>
                  <a:pt x="2594" y="226"/>
                </a:lnTo>
                <a:lnTo>
                  <a:pt x="2613" y="226"/>
                </a:lnTo>
                <a:lnTo>
                  <a:pt x="2631" y="227"/>
                </a:lnTo>
                <a:lnTo>
                  <a:pt x="2648" y="228"/>
                </a:lnTo>
                <a:lnTo>
                  <a:pt x="2665" y="232"/>
                </a:lnTo>
                <a:lnTo>
                  <a:pt x="2682" y="235"/>
                </a:lnTo>
                <a:lnTo>
                  <a:pt x="2698" y="239"/>
                </a:lnTo>
                <a:lnTo>
                  <a:pt x="2714" y="245"/>
                </a:lnTo>
                <a:lnTo>
                  <a:pt x="2728" y="252"/>
                </a:lnTo>
                <a:lnTo>
                  <a:pt x="2743" y="259"/>
                </a:lnTo>
                <a:lnTo>
                  <a:pt x="2758" y="267"/>
                </a:lnTo>
                <a:lnTo>
                  <a:pt x="2771" y="275"/>
                </a:lnTo>
                <a:lnTo>
                  <a:pt x="2785" y="285"/>
                </a:lnTo>
                <a:lnTo>
                  <a:pt x="2798" y="295"/>
                </a:lnTo>
                <a:lnTo>
                  <a:pt x="2810" y="305"/>
                </a:lnTo>
                <a:lnTo>
                  <a:pt x="2821" y="317"/>
                </a:lnTo>
                <a:lnTo>
                  <a:pt x="2833" y="329"/>
                </a:lnTo>
                <a:lnTo>
                  <a:pt x="2843" y="342"/>
                </a:lnTo>
                <a:lnTo>
                  <a:pt x="2853" y="355"/>
                </a:lnTo>
                <a:lnTo>
                  <a:pt x="2862" y="369"/>
                </a:lnTo>
                <a:lnTo>
                  <a:pt x="2871" y="384"/>
                </a:lnTo>
                <a:lnTo>
                  <a:pt x="2879" y="398"/>
                </a:lnTo>
                <a:lnTo>
                  <a:pt x="2887" y="414"/>
                </a:lnTo>
                <a:lnTo>
                  <a:pt x="2894" y="430"/>
                </a:lnTo>
                <a:lnTo>
                  <a:pt x="2900" y="446"/>
                </a:lnTo>
                <a:lnTo>
                  <a:pt x="2905" y="463"/>
                </a:lnTo>
                <a:lnTo>
                  <a:pt x="2910" y="481"/>
                </a:lnTo>
                <a:lnTo>
                  <a:pt x="2914" y="499"/>
                </a:lnTo>
                <a:lnTo>
                  <a:pt x="2918" y="518"/>
                </a:lnTo>
                <a:lnTo>
                  <a:pt x="2920" y="536"/>
                </a:lnTo>
                <a:lnTo>
                  <a:pt x="2922" y="556"/>
                </a:lnTo>
                <a:lnTo>
                  <a:pt x="2923" y="577"/>
                </a:lnTo>
                <a:lnTo>
                  <a:pt x="2923" y="597"/>
                </a:lnTo>
                <a:lnTo>
                  <a:pt x="2923" y="616"/>
                </a:lnTo>
                <a:lnTo>
                  <a:pt x="2922" y="637"/>
                </a:lnTo>
                <a:lnTo>
                  <a:pt x="2921" y="655"/>
                </a:lnTo>
                <a:lnTo>
                  <a:pt x="2919" y="674"/>
                </a:lnTo>
                <a:lnTo>
                  <a:pt x="2916" y="692"/>
                </a:lnTo>
                <a:lnTo>
                  <a:pt x="2912" y="711"/>
                </a:lnTo>
                <a:lnTo>
                  <a:pt x="2908" y="728"/>
                </a:lnTo>
                <a:lnTo>
                  <a:pt x="2902" y="745"/>
                </a:lnTo>
                <a:lnTo>
                  <a:pt x="2896" y="762"/>
                </a:lnTo>
                <a:lnTo>
                  <a:pt x="2891" y="777"/>
                </a:lnTo>
                <a:lnTo>
                  <a:pt x="2883" y="793"/>
                </a:lnTo>
                <a:lnTo>
                  <a:pt x="2876" y="808"/>
                </a:lnTo>
                <a:lnTo>
                  <a:pt x="2867" y="823"/>
                </a:lnTo>
                <a:lnTo>
                  <a:pt x="2858" y="837"/>
                </a:lnTo>
                <a:lnTo>
                  <a:pt x="2849" y="850"/>
                </a:lnTo>
                <a:lnTo>
                  <a:pt x="2838" y="863"/>
                </a:lnTo>
                <a:lnTo>
                  <a:pt x="2827" y="875"/>
                </a:lnTo>
                <a:lnTo>
                  <a:pt x="2816" y="886"/>
                </a:lnTo>
                <a:lnTo>
                  <a:pt x="2804" y="898"/>
                </a:lnTo>
                <a:lnTo>
                  <a:pt x="2792" y="908"/>
                </a:lnTo>
                <a:lnTo>
                  <a:pt x="2778" y="917"/>
                </a:lnTo>
                <a:lnTo>
                  <a:pt x="2765" y="926"/>
                </a:lnTo>
                <a:lnTo>
                  <a:pt x="2751" y="934"/>
                </a:lnTo>
                <a:lnTo>
                  <a:pt x="2736" y="942"/>
                </a:lnTo>
                <a:lnTo>
                  <a:pt x="2721" y="948"/>
                </a:lnTo>
                <a:lnTo>
                  <a:pt x="2706" y="955"/>
                </a:lnTo>
                <a:lnTo>
                  <a:pt x="2690" y="959"/>
                </a:lnTo>
                <a:lnTo>
                  <a:pt x="2673" y="964"/>
                </a:lnTo>
                <a:lnTo>
                  <a:pt x="2656" y="967"/>
                </a:lnTo>
                <a:lnTo>
                  <a:pt x="2635" y="969"/>
                </a:lnTo>
                <a:lnTo>
                  <a:pt x="2615" y="972"/>
                </a:lnTo>
                <a:lnTo>
                  <a:pt x="2596" y="972"/>
                </a:lnTo>
                <a:lnTo>
                  <a:pt x="2576" y="972"/>
                </a:lnTo>
                <a:lnTo>
                  <a:pt x="2558" y="970"/>
                </a:lnTo>
                <a:lnTo>
                  <a:pt x="2540" y="968"/>
                </a:lnTo>
                <a:lnTo>
                  <a:pt x="2523" y="965"/>
                </a:lnTo>
                <a:lnTo>
                  <a:pt x="2506" y="960"/>
                </a:lnTo>
                <a:lnTo>
                  <a:pt x="2490" y="956"/>
                </a:lnTo>
                <a:lnTo>
                  <a:pt x="2474" y="950"/>
                </a:lnTo>
                <a:lnTo>
                  <a:pt x="2458" y="943"/>
                </a:lnTo>
                <a:lnTo>
                  <a:pt x="2443" y="935"/>
                </a:lnTo>
                <a:lnTo>
                  <a:pt x="2430" y="927"/>
                </a:lnTo>
                <a:lnTo>
                  <a:pt x="2416" y="918"/>
                </a:lnTo>
                <a:lnTo>
                  <a:pt x="2403" y="908"/>
                </a:lnTo>
                <a:lnTo>
                  <a:pt x="2390" y="898"/>
                </a:lnTo>
                <a:lnTo>
                  <a:pt x="2379" y="886"/>
                </a:lnTo>
                <a:lnTo>
                  <a:pt x="2367" y="875"/>
                </a:lnTo>
                <a:lnTo>
                  <a:pt x="2357" y="863"/>
                </a:lnTo>
                <a:lnTo>
                  <a:pt x="2347" y="849"/>
                </a:lnTo>
                <a:lnTo>
                  <a:pt x="2337" y="835"/>
                </a:lnTo>
                <a:lnTo>
                  <a:pt x="2328" y="822"/>
                </a:lnTo>
                <a:lnTo>
                  <a:pt x="2320" y="807"/>
                </a:lnTo>
                <a:lnTo>
                  <a:pt x="2312" y="792"/>
                </a:lnTo>
                <a:lnTo>
                  <a:pt x="2305" y="776"/>
                </a:lnTo>
                <a:lnTo>
                  <a:pt x="2299" y="760"/>
                </a:lnTo>
                <a:lnTo>
                  <a:pt x="2294" y="745"/>
                </a:lnTo>
                <a:lnTo>
                  <a:pt x="2288" y="728"/>
                </a:lnTo>
                <a:lnTo>
                  <a:pt x="2283" y="711"/>
                </a:lnTo>
                <a:lnTo>
                  <a:pt x="2280" y="693"/>
                </a:lnTo>
                <a:lnTo>
                  <a:pt x="2277" y="675"/>
                </a:lnTo>
                <a:lnTo>
                  <a:pt x="2274" y="657"/>
                </a:lnTo>
                <a:lnTo>
                  <a:pt x="2273" y="637"/>
                </a:lnTo>
                <a:lnTo>
                  <a:pt x="2271" y="616"/>
                </a:lnTo>
                <a:lnTo>
                  <a:pt x="2271" y="597"/>
                </a:lnTo>
                <a:lnTo>
                  <a:pt x="2271" y="578"/>
                </a:lnTo>
                <a:lnTo>
                  <a:pt x="2272" y="558"/>
                </a:lnTo>
                <a:lnTo>
                  <a:pt x="2274" y="539"/>
                </a:lnTo>
                <a:lnTo>
                  <a:pt x="2277" y="521"/>
                </a:lnTo>
                <a:lnTo>
                  <a:pt x="2280" y="503"/>
                </a:lnTo>
                <a:lnTo>
                  <a:pt x="2283" y="485"/>
                </a:lnTo>
                <a:lnTo>
                  <a:pt x="2288" y="468"/>
                </a:lnTo>
                <a:lnTo>
                  <a:pt x="2293" y="451"/>
                </a:lnTo>
                <a:lnTo>
                  <a:pt x="2298" y="435"/>
                </a:lnTo>
                <a:lnTo>
                  <a:pt x="2305" y="419"/>
                </a:lnTo>
                <a:lnTo>
                  <a:pt x="2312" y="403"/>
                </a:lnTo>
                <a:lnTo>
                  <a:pt x="2320" y="388"/>
                </a:lnTo>
                <a:lnTo>
                  <a:pt x="2328" y="375"/>
                </a:lnTo>
                <a:lnTo>
                  <a:pt x="2337" y="361"/>
                </a:lnTo>
                <a:lnTo>
                  <a:pt x="2347" y="347"/>
                </a:lnTo>
                <a:lnTo>
                  <a:pt x="2357" y="335"/>
                </a:lnTo>
                <a:lnTo>
                  <a:pt x="2367" y="322"/>
                </a:lnTo>
                <a:lnTo>
                  <a:pt x="2379" y="311"/>
                </a:lnTo>
                <a:lnTo>
                  <a:pt x="2390" y="301"/>
                </a:lnTo>
                <a:lnTo>
                  <a:pt x="2403" y="291"/>
                </a:lnTo>
                <a:lnTo>
                  <a:pt x="2416" y="280"/>
                </a:lnTo>
                <a:lnTo>
                  <a:pt x="2429" y="272"/>
                </a:lnTo>
                <a:lnTo>
                  <a:pt x="2443" y="264"/>
                </a:lnTo>
                <a:lnTo>
                  <a:pt x="2458" y="257"/>
                </a:lnTo>
                <a:lnTo>
                  <a:pt x="2473" y="250"/>
                </a:lnTo>
                <a:lnTo>
                  <a:pt x="2489" y="244"/>
                </a:lnTo>
                <a:lnTo>
                  <a:pt x="2505" y="239"/>
                </a:lnTo>
                <a:lnTo>
                  <a:pt x="2521" y="235"/>
                </a:lnTo>
                <a:lnTo>
                  <a:pt x="2538" y="232"/>
                </a:lnTo>
                <a:close/>
                <a:moveTo>
                  <a:pt x="3608" y="999"/>
                </a:moveTo>
                <a:lnTo>
                  <a:pt x="3588" y="998"/>
                </a:lnTo>
                <a:lnTo>
                  <a:pt x="3569" y="995"/>
                </a:lnTo>
                <a:lnTo>
                  <a:pt x="3552" y="993"/>
                </a:lnTo>
                <a:lnTo>
                  <a:pt x="3535" y="990"/>
                </a:lnTo>
                <a:lnTo>
                  <a:pt x="3520" y="985"/>
                </a:lnTo>
                <a:lnTo>
                  <a:pt x="3506" y="981"/>
                </a:lnTo>
                <a:lnTo>
                  <a:pt x="3493" y="976"/>
                </a:lnTo>
                <a:lnTo>
                  <a:pt x="3481" y="970"/>
                </a:lnTo>
                <a:lnTo>
                  <a:pt x="3469" y="964"/>
                </a:lnTo>
                <a:lnTo>
                  <a:pt x="3459" y="958"/>
                </a:lnTo>
                <a:lnTo>
                  <a:pt x="3449" y="951"/>
                </a:lnTo>
                <a:lnTo>
                  <a:pt x="3440" y="943"/>
                </a:lnTo>
                <a:lnTo>
                  <a:pt x="3432" y="935"/>
                </a:lnTo>
                <a:lnTo>
                  <a:pt x="3425" y="927"/>
                </a:lnTo>
                <a:lnTo>
                  <a:pt x="3418" y="919"/>
                </a:lnTo>
                <a:lnTo>
                  <a:pt x="3413" y="911"/>
                </a:lnTo>
                <a:lnTo>
                  <a:pt x="3402" y="894"/>
                </a:lnTo>
                <a:lnTo>
                  <a:pt x="3393" y="878"/>
                </a:lnTo>
                <a:lnTo>
                  <a:pt x="3386" y="861"/>
                </a:lnTo>
                <a:lnTo>
                  <a:pt x="3381" y="846"/>
                </a:lnTo>
                <a:lnTo>
                  <a:pt x="3373" y="817"/>
                </a:lnTo>
                <a:lnTo>
                  <a:pt x="3364" y="797"/>
                </a:lnTo>
                <a:lnTo>
                  <a:pt x="3160" y="793"/>
                </a:lnTo>
                <a:lnTo>
                  <a:pt x="3165" y="762"/>
                </a:lnTo>
                <a:lnTo>
                  <a:pt x="3172" y="730"/>
                </a:lnTo>
                <a:lnTo>
                  <a:pt x="3175" y="713"/>
                </a:lnTo>
                <a:lnTo>
                  <a:pt x="3180" y="696"/>
                </a:lnTo>
                <a:lnTo>
                  <a:pt x="3182" y="678"/>
                </a:lnTo>
                <a:lnTo>
                  <a:pt x="3184" y="659"/>
                </a:lnTo>
                <a:lnTo>
                  <a:pt x="3187" y="640"/>
                </a:lnTo>
                <a:lnTo>
                  <a:pt x="3187" y="622"/>
                </a:lnTo>
                <a:lnTo>
                  <a:pt x="3187" y="604"/>
                </a:lnTo>
                <a:lnTo>
                  <a:pt x="3187" y="586"/>
                </a:lnTo>
                <a:lnTo>
                  <a:pt x="3186" y="550"/>
                </a:lnTo>
                <a:lnTo>
                  <a:pt x="3183" y="513"/>
                </a:lnTo>
                <a:lnTo>
                  <a:pt x="3197" y="524"/>
                </a:lnTo>
                <a:lnTo>
                  <a:pt x="3211" y="538"/>
                </a:lnTo>
                <a:lnTo>
                  <a:pt x="3225" y="552"/>
                </a:lnTo>
                <a:lnTo>
                  <a:pt x="3243" y="565"/>
                </a:lnTo>
                <a:lnTo>
                  <a:pt x="3262" y="577"/>
                </a:lnTo>
                <a:lnTo>
                  <a:pt x="3281" y="588"/>
                </a:lnTo>
                <a:lnTo>
                  <a:pt x="3300" y="597"/>
                </a:lnTo>
                <a:lnTo>
                  <a:pt x="3320" y="606"/>
                </a:lnTo>
                <a:lnTo>
                  <a:pt x="3340" y="614"/>
                </a:lnTo>
                <a:lnTo>
                  <a:pt x="3360" y="622"/>
                </a:lnTo>
                <a:lnTo>
                  <a:pt x="3381" y="629"/>
                </a:lnTo>
                <a:lnTo>
                  <a:pt x="3401" y="636"/>
                </a:lnTo>
                <a:lnTo>
                  <a:pt x="3443" y="647"/>
                </a:lnTo>
                <a:lnTo>
                  <a:pt x="3485" y="657"/>
                </a:lnTo>
                <a:lnTo>
                  <a:pt x="3527" y="665"/>
                </a:lnTo>
                <a:lnTo>
                  <a:pt x="3568" y="674"/>
                </a:lnTo>
                <a:lnTo>
                  <a:pt x="3607" y="682"/>
                </a:lnTo>
                <a:lnTo>
                  <a:pt x="3644" y="691"/>
                </a:lnTo>
                <a:lnTo>
                  <a:pt x="3679" y="701"/>
                </a:lnTo>
                <a:lnTo>
                  <a:pt x="3712" y="713"/>
                </a:lnTo>
                <a:lnTo>
                  <a:pt x="3727" y="718"/>
                </a:lnTo>
                <a:lnTo>
                  <a:pt x="3742" y="725"/>
                </a:lnTo>
                <a:lnTo>
                  <a:pt x="3755" y="733"/>
                </a:lnTo>
                <a:lnTo>
                  <a:pt x="3768" y="741"/>
                </a:lnTo>
                <a:lnTo>
                  <a:pt x="3779" y="749"/>
                </a:lnTo>
                <a:lnTo>
                  <a:pt x="3789" y="759"/>
                </a:lnTo>
                <a:lnTo>
                  <a:pt x="3798" y="770"/>
                </a:lnTo>
                <a:lnTo>
                  <a:pt x="3806" y="781"/>
                </a:lnTo>
                <a:lnTo>
                  <a:pt x="3810" y="788"/>
                </a:lnTo>
                <a:lnTo>
                  <a:pt x="3813" y="796"/>
                </a:lnTo>
                <a:lnTo>
                  <a:pt x="3817" y="804"/>
                </a:lnTo>
                <a:lnTo>
                  <a:pt x="3819" y="812"/>
                </a:lnTo>
                <a:lnTo>
                  <a:pt x="3821" y="819"/>
                </a:lnTo>
                <a:lnTo>
                  <a:pt x="3822" y="829"/>
                </a:lnTo>
                <a:lnTo>
                  <a:pt x="3823" y="838"/>
                </a:lnTo>
                <a:lnTo>
                  <a:pt x="3823" y="847"/>
                </a:lnTo>
                <a:lnTo>
                  <a:pt x="3823" y="856"/>
                </a:lnTo>
                <a:lnTo>
                  <a:pt x="3822" y="865"/>
                </a:lnTo>
                <a:lnTo>
                  <a:pt x="3820" y="874"/>
                </a:lnTo>
                <a:lnTo>
                  <a:pt x="3818" y="883"/>
                </a:lnTo>
                <a:lnTo>
                  <a:pt x="3815" y="892"/>
                </a:lnTo>
                <a:lnTo>
                  <a:pt x="3811" y="901"/>
                </a:lnTo>
                <a:lnTo>
                  <a:pt x="3806" y="910"/>
                </a:lnTo>
                <a:lnTo>
                  <a:pt x="3802" y="919"/>
                </a:lnTo>
                <a:lnTo>
                  <a:pt x="3796" y="927"/>
                </a:lnTo>
                <a:lnTo>
                  <a:pt x="3789" y="936"/>
                </a:lnTo>
                <a:lnTo>
                  <a:pt x="3781" y="944"/>
                </a:lnTo>
                <a:lnTo>
                  <a:pt x="3773" y="951"/>
                </a:lnTo>
                <a:lnTo>
                  <a:pt x="3764" y="959"/>
                </a:lnTo>
                <a:lnTo>
                  <a:pt x="3754" y="965"/>
                </a:lnTo>
                <a:lnTo>
                  <a:pt x="3744" y="972"/>
                </a:lnTo>
                <a:lnTo>
                  <a:pt x="3733" y="977"/>
                </a:lnTo>
                <a:lnTo>
                  <a:pt x="3720" y="982"/>
                </a:lnTo>
                <a:lnTo>
                  <a:pt x="3707" y="986"/>
                </a:lnTo>
                <a:lnTo>
                  <a:pt x="3693" y="991"/>
                </a:lnTo>
                <a:lnTo>
                  <a:pt x="3678" y="994"/>
                </a:lnTo>
                <a:lnTo>
                  <a:pt x="3661" y="997"/>
                </a:lnTo>
                <a:lnTo>
                  <a:pt x="3645" y="998"/>
                </a:lnTo>
                <a:lnTo>
                  <a:pt x="3627" y="999"/>
                </a:lnTo>
                <a:lnTo>
                  <a:pt x="3608" y="999"/>
                </a:lnTo>
                <a:close/>
                <a:moveTo>
                  <a:pt x="2008" y="607"/>
                </a:moveTo>
                <a:lnTo>
                  <a:pt x="1992" y="598"/>
                </a:lnTo>
                <a:lnTo>
                  <a:pt x="1976" y="586"/>
                </a:lnTo>
                <a:lnTo>
                  <a:pt x="1959" y="574"/>
                </a:lnTo>
                <a:lnTo>
                  <a:pt x="1942" y="562"/>
                </a:lnTo>
                <a:lnTo>
                  <a:pt x="1924" y="553"/>
                </a:lnTo>
                <a:lnTo>
                  <a:pt x="1906" y="543"/>
                </a:lnTo>
                <a:lnTo>
                  <a:pt x="1885" y="533"/>
                </a:lnTo>
                <a:lnTo>
                  <a:pt x="1866" y="526"/>
                </a:lnTo>
                <a:lnTo>
                  <a:pt x="1844" y="518"/>
                </a:lnTo>
                <a:lnTo>
                  <a:pt x="1823" y="510"/>
                </a:lnTo>
                <a:lnTo>
                  <a:pt x="1801" y="503"/>
                </a:lnTo>
                <a:lnTo>
                  <a:pt x="1780" y="497"/>
                </a:lnTo>
                <a:lnTo>
                  <a:pt x="1758" y="491"/>
                </a:lnTo>
                <a:lnTo>
                  <a:pt x="1735" y="486"/>
                </a:lnTo>
                <a:lnTo>
                  <a:pt x="1711" y="480"/>
                </a:lnTo>
                <a:lnTo>
                  <a:pt x="1689" y="476"/>
                </a:lnTo>
                <a:lnTo>
                  <a:pt x="1645" y="466"/>
                </a:lnTo>
                <a:lnTo>
                  <a:pt x="1598" y="455"/>
                </a:lnTo>
                <a:lnTo>
                  <a:pt x="1574" y="449"/>
                </a:lnTo>
                <a:lnTo>
                  <a:pt x="1551" y="442"/>
                </a:lnTo>
                <a:lnTo>
                  <a:pt x="1529" y="434"/>
                </a:lnTo>
                <a:lnTo>
                  <a:pt x="1507" y="423"/>
                </a:lnTo>
                <a:lnTo>
                  <a:pt x="1488" y="413"/>
                </a:lnTo>
                <a:lnTo>
                  <a:pt x="1470" y="401"/>
                </a:lnTo>
                <a:lnTo>
                  <a:pt x="1462" y="394"/>
                </a:lnTo>
                <a:lnTo>
                  <a:pt x="1455" y="386"/>
                </a:lnTo>
                <a:lnTo>
                  <a:pt x="1448" y="379"/>
                </a:lnTo>
                <a:lnTo>
                  <a:pt x="1441" y="371"/>
                </a:lnTo>
                <a:lnTo>
                  <a:pt x="1437" y="362"/>
                </a:lnTo>
                <a:lnTo>
                  <a:pt x="1432" y="353"/>
                </a:lnTo>
                <a:lnTo>
                  <a:pt x="1429" y="344"/>
                </a:lnTo>
                <a:lnTo>
                  <a:pt x="1426" y="334"/>
                </a:lnTo>
                <a:lnTo>
                  <a:pt x="1424" y="322"/>
                </a:lnTo>
                <a:lnTo>
                  <a:pt x="1423" y="311"/>
                </a:lnTo>
                <a:lnTo>
                  <a:pt x="1423" y="300"/>
                </a:lnTo>
                <a:lnTo>
                  <a:pt x="1424" y="287"/>
                </a:lnTo>
                <a:lnTo>
                  <a:pt x="1428" y="275"/>
                </a:lnTo>
                <a:lnTo>
                  <a:pt x="1431" y="263"/>
                </a:lnTo>
                <a:lnTo>
                  <a:pt x="1437" y="252"/>
                </a:lnTo>
                <a:lnTo>
                  <a:pt x="1444" y="242"/>
                </a:lnTo>
                <a:lnTo>
                  <a:pt x="1450" y="233"/>
                </a:lnTo>
                <a:lnTo>
                  <a:pt x="1460" y="224"/>
                </a:lnTo>
                <a:lnTo>
                  <a:pt x="1469" y="216"/>
                </a:lnTo>
                <a:lnTo>
                  <a:pt x="1480" y="209"/>
                </a:lnTo>
                <a:lnTo>
                  <a:pt x="1491" y="203"/>
                </a:lnTo>
                <a:lnTo>
                  <a:pt x="1503" y="197"/>
                </a:lnTo>
                <a:lnTo>
                  <a:pt x="1516" y="192"/>
                </a:lnTo>
                <a:lnTo>
                  <a:pt x="1529" y="188"/>
                </a:lnTo>
                <a:lnTo>
                  <a:pt x="1542" y="185"/>
                </a:lnTo>
                <a:lnTo>
                  <a:pt x="1557" y="183"/>
                </a:lnTo>
                <a:lnTo>
                  <a:pt x="1572" y="180"/>
                </a:lnTo>
                <a:lnTo>
                  <a:pt x="1587" y="179"/>
                </a:lnTo>
                <a:lnTo>
                  <a:pt x="1601" y="179"/>
                </a:lnTo>
                <a:lnTo>
                  <a:pt x="1616" y="180"/>
                </a:lnTo>
                <a:lnTo>
                  <a:pt x="1631" y="182"/>
                </a:lnTo>
                <a:lnTo>
                  <a:pt x="1646" y="184"/>
                </a:lnTo>
                <a:lnTo>
                  <a:pt x="1660" y="187"/>
                </a:lnTo>
                <a:lnTo>
                  <a:pt x="1675" y="191"/>
                </a:lnTo>
                <a:lnTo>
                  <a:pt x="1690" y="196"/>
                </a:lnTo>
                <a:lnTo>
                  <a:pt x="1704" y="202"/>
                </a:lnTo>
                <a:lnTo>
                  <a:pt x="1717" y="209"/>
                </a:lnTo>
                <a:lnTo>
                  <a:pt x="1730" y="216"/>
                </a:lnTo>
                <a:lnTo>
                  <a:pt x="1742" y="224"/>
                </a:lnTo>
                <a:lnTo>
                  <a:pt x="1753" y="234"/>
                </a:lnTo>
                <a:lnTo>
                  <a:pt x="1764" y="243"/>
                </a:lnTo>
                <a:lnTo>
                  <a:pt x="1774" y="254"/>
                </a:lnTo>
                <a:lnTo>
                  <a:pt x="1783" y="266"/>
                </a:lnTo>
                <a:lnTo>
                  <a:pt x="1791" y="279"/>
                </a:lnTo>
                <a:lnTo>
                  <a:pt x="1799" y="295"/>
                </a:lnTo>
                <a:lnTo>
                  <a:pt x="1803" y="309"/>
                </a:lnTo>
                <a:lnTo>
                  <a:pt x="1807" y="320"/>
                </a:lnTo>
                <a:lnTo>
                  <a:pt x="1809" y="330"/>
                </a:lnTo>
                <a:lnTo>
                  <a:pt x="1811" y="338"/>
                </a:lnTo>
                <a:lnTo>
                  <a:pt x="1814" y="345"/>
                </a:lnTo>
                <a:lnTo>
                  <a:pt x="1816" y="347"/>
                </a:lnTo>
                <a:lnTo>
                  <a:pt x="1818" y="350"/>
                </a:lnTo>
                <a:lnTo>
                  <a:pt x="1820" y="352"/>
                </a:lnTo>
                <a:lnTo>
                  <a:pt x="1824" y="353"/>
                </a:lnTo>
                <a:lnTo>
                  <a:pt x="1833" y="356"/>
                </a:lnTo>
                <a:lnTo>
                  <a:pt x="1845" y="358"/>
                </a:lnTo>
                <a:lnTo>
                  <a:pt x="1864" y="359"/>
                </a:lnTo>
                <a:lnTo>
                  <a:pt x="1886" y="359"/>
                </a:lnTo>
                <a:lnTo>
                  <a:pt x="1953" y="360"/>
                </a:lnTo>
                <a:lnTo>
                  <a:pt x="2051" y="360"/>
                </a:lnTo>
                <a:lnTo>
                  <a:pt x="2045" y="384"/>
                </a:lnTo>
                <a:lnTo>
                  <a:pt x="2039" y="403"/>
                </a:lnTo>
                <a:lnTo>
                  <a:pt x="2033" y="421"/>
                </a:lnTo>
                <a:lnTo>
                  <a:pt x="2026" y="442"/>
                </a:lnTo>
                <a:lnTo>
                  <a:pt x="2022" y="453"/>
                </a:lnTo>
                <a:lnTo>
                  <a:pt x="2019" y="466"/>
                </a:lnTo>
                <a:lnTo>
                  <a:pt x="2017" y="482"/>
                </a:lnTo>
                <a:lnTo>
                  <a:pt x="2014" y="501"/>
                </a:lnTo>
                <a:lnTo>
                  <a:pt x="2012" y="522"/>
                </a:lnTo>
                <a:lnTo>
                  <a:pt x="2010" y="547"/>
                </a:lnTo>
                <a:lnTo>
                  <a:pt x="2009" y="575"/>
                </a:lnTo>
                <a:lnTo>
                  <a:pt x="2008" y="607"/>
                </a:lnTo>
                <a:close/>
                <a:moveTo>
                  <a:pt x="908" y="1076"/>
                </a:moveTo>
                <a:lnTo>
                  <a:pt x="910" y="1087"/>
                </a:lnTo>
                <a:lnTo>
                  <a:pt x="911" y="1099"/>
                </a:lnTo>
                <a:lnTo>
                  <a:pt x="910" y="1110"/>
                </a:lnTo>
                <a:lnTo>
                  <a:pt x="910" y="1120"/>
                </a:lnTo>
                <a:lnTo>
                  <a:pt x="910" y="1130"/>
                </a:lnTo>
                <a:lnTo>
                  <a:pt x="911" y="1140"/>
                </a:lnTo>
                <a:lnTo>
                  <a:pt x="914" y="1144"/>
                </a:lnTo>
                <a:lnTo>
                  <a:pt x="915" y="1147"/>
                </a:lnTo>
                <a:lnTo>
                  <a:pt x="917" y="1151"/>
                </a:lnTo>
                <a:lnTo>
                  <a:pt x="921" y="1154"/>
                </a:lnTo>
                <a:lnTo>
                  <a:pt x="924" y="1157"/>
                </a:lnTo>
                <a:lnTo>
                  <a:pt x="930" y="1159"/>
                </a:lnTo>
                <a:lnTo>
                  <a:pt x="935" y="1160"/>
                </a:lnTo>
                <a:lnTo>
                  <a:pt x="942" y="1161"/>
                </a:lnTo>
                <a:lnTo>
                  <a:pt x="957" y="1162"/>
                </a:lnTo>
                <a:lnTo>
                  <a:pt x="973" y="1162"/>
                </a:lnTo>
                <a:lnTo>
                  <a:pt x="1006" y="1161"/>
                </a:lnTo>
                <a:lnTo>
                  <a:pt x="1032" y="1160"/>
                </a:lnTo>
                <a:lnTo>
                  <a:pt x="1060" y="1161"/>
                </a:lnTo>
                <a:lnTo>
                  <a:pt x="1094" y="1163"/>
                </a:lnTo>
                <a:lnTo>
                  <a:pt x="1111" y="1163"/>
                </a:lnTo>
                <a:lnTo>
                  <a:pt x="1126" y="1161"/>
                </a:lnTo>
                <a:lnTo>
                  <a:pt x="1133" y="1160"/>
                </a:lnTo>
                <a:lnTo>
                  <a:pt x="1140" y="1159"/>
                </a:lnTo>
                <a:lnTo>
                  <a:pt x="1144" y="1155"/>
                </a:lnTo>
                <a:lnTo>
                  <a:pt x="1147" y="1153"/>
                </a:lnTo>
                <a:lnTo>
                  <a:pt x="1151" y="1149"/>
                </a:lnTo>
                <a:lnTo>
                  <a:pt x="1153" y="1142"/>
                </a:lnTo>
                <a:lnTo>
                  <a:pt x="1155" y="1132"/>
                </a:lnTo>
                <a:lnTo>
                  <a:pt x="1157" y="1120"/>
                </a:lnTo>
                <a:lnTo>
                  <a:pt x="1158" y="1093"/>
                </a:lnTo>
                <a:lnTo>
                  <a:pt x="1159" y="1062"/>
                </a:lnTo>
                <a:lnTo>
                  <a:pt x="1158" y="1031"/>
                </a:lnTo>
                <a:lnTo>
                  <a:pt x="1157" y="1000"/>
                </a:lnTo>
                <a:lnTo>
                  <a:pt x="1157" y="975"/>
                </a:lnTo>
                <a:lnTo>
                  <a:pt x="1157" y="957"/>
                </a:lnTo>
                <a:lnTo>
                  <a:pt x="1175" y="984"/>
                </a:lnTo>
                <a:lnTo>
                  <a:pt x="1191" y="1009"/>
                </a:lnTo>
                <a:lnTo>
                  <a:pt x="1206" y="1033"/>
                </a:lnTo>
                <a:lnTo>
                  <a:pt x="1224" y="1056"/>
                </a:lnTo>
                <a:lnTo>
                  <a:pt x="1233" y="1066"/>
                </a:lnTo>
                <a:lnTo>
                  <a:pt x="1243" y="1077"/>
                </a:lnTo>
                <a:lnTo>
                  <a:pt x="1254" y="1087"/>
                </a:lnTo>
                <a:lnTo>
                  <a:pt x="1267" y="1098"/>
                </a:lnTo>
                <a:lnTo>
                  <a:pt x="1281" y="1108"/>
                </a:lnTo>
                <a:lnTo>
                  <a:pt x="1297" y="1118"/>
                </a:lnTo>
                <a:lnTo>
                  <a:pt x="1315" y="1127"/>
                </a:lnTo>
                <a:lnTo>
                  <a:pt x="1335" y="1137"/>
                </a:lnTo>
                <a:lnTo>
                  <a:pt x="1351" y="1144"/>
                </a:lnTo>
                <a:lnTo>
                  <a:pt x="1367" y="1150"/>
                </a:lnTo>
                <a:lnTo>
                  <a:pt x="1384" y="1157"/>
                </a:lnTo>
                <a:lnTo>
                  <a:pt x="1402" y="1161"/>
                </a:lnTo>
                <a:lnTo>
                  <a:pt x="1438" y="1171"/>
                </a:lnTo>
                <a:lnTo>
                  <a:pt x="1475" y="1178"/>
                </a:lnTo>
                <a:lnTo>
                  <a:pt x="1515" y="1185"/>
                </a:lnTo>
                <a:lnTo>
                  <a:pt x="1555" y="1188"/>
                </a:lnTo>
                <a:lnTo>
                  <a:pt x="1596" y="1191"/>
                </a:lnTo>
                <a:lnTo>
                  <a:pt x="1637" y="1191"/>
                </a:lnTo>
                <a:lnTo>
                  <a:pt x="1677" y="1188"/>
                </a:lnTo>
                <a:lnTo>
                  <a:pt x="1718" y="1185"/>
                </a:lnTo>
                <a:lnTo>
                  <a:pt x="1758" y="1179"/>
                </a:lnTo>
                <a:lnTo>
                  <a:pt x="1798" y="1172"/>
                </a:lnTo>
                <a:lnTo>
                  <a:pt x="1835" y="1163"/>
                </a:lnTo>
                <a:lnTo>
                  <a:pt x="1871" y="1152"/>
                </a:lnTo>
                <a:lnTo>
                  <a:pt x="1889" y="1145"/>
                </a:lnTo>
                <a:lnTo>
                  <a:pt x="1906" y="1140"/>
                </a:lnTo>
                <a:lnTo>
                  <a:pt x="1921" y="1132"/>
                </a:lnTo>
                <a:lnTo>
                  <a:pt x="1937" y="1125"/>
                </a:lnTo>
                <a:lnTo>
                  <a:pt x="1953" y="1116"/>
                </a:lnTo>
                <a:lnTo>
                  <a:pt x="1968" y="1108"/>
                </a:lnTo>
                <a:lnTo>
                  <a:pt x="1982" y="1099"/>
                </a:lnTo>
                <a:lnTo>
                  <a:pt x="1994" y="1090"/>
                </a:lnTo>
                <a:lnTo>
                  <a:pt x="2007" y="1081"/>
                </a:lnTo>
                <a:lnTo>
                  <a:pt x="2018" y="1070"/>
                </a:lnTo>
                <a:lnTo>
                  <a:pt x="2029" y="1060"/>
                </a:lnTo>
                <a:lnTo>
                  <a:pt x="2039" y="1049"/>
                </a:lnTo>
                <a:lnTo>
                  <a:pt x="2050" y="1036"/>
                </a:lnTo>
                <a:lnTo>
                  <a:pt x="2059" y="1024"/>
                </a:lnTo>
                <a:lnTo>
                  <a:pt x="2067" y="1010"/>
                </a:lnTo>
                <a:lnTo>
                  <a:pt x="2075" y="997"/>
                </a:lnTo>
                <a:lnTo>
                  <a:pt x="2083" y="981"/>
                </a:lnTo>
                <a:lnTo>
                  <a:pt x="2091" y="965"/>
                </a:lnTo>
                <a:lnTo>
                  <a:pt x="2097" y="948"/>
                </a:lnTo>
                <a:lnTo>
                  <a:pt x="2104" y="930"/>
                </a:lnTo>
                <a:lnTo>
                  <a:pt x="2115" y="941"/>
                </a:lnTo>
                <a:lnTo>
                  <a:pt x="2126" y="955"/>
                </a:lnTo>
                <a:lnTo>
                  <a:pt x="2135" y="968"/>
                </a:lnTo>
                <a:lnTo>
                  <a:pt x="2146" y="981"/>
                </a:lnTo>
                <a:lnTo>
                  <a:pt x="2171" y="1008"/>
                </a:lnTo>
                <a:lnTo>
                  <a:pt x="2197" y="1033"/>
                </a:lnTo>
                <a:lnTo>
                  <a:pt x="2224" y="1057"/>
                </a:lnTo>
                <a:lnTo>
                  <a:pt x="2253" y="1077"/>
                </a:lnTo>
                <a:lnTo>
                  <a:pt x="2281" y="1096"/>
                </a:lnTo>
                <a:lnTo>
                  <a:pt x="2311" y="1115"/>
                </a:lnTo>
                <a:lnTo>
                  <a:pt x="2340" y="1130"/>
                </a:lnTo>
                <a:lnTo>
                  <a:pt x="2371" y="1144"/>
                </a:lnTo>
                <a:lnTo>
                  <a:pt x="2401" y="1157"/>
                </a:lnTo>
                <a:lnTo>
                  <a:pt x="2433" y="1167"/>
                </a:lnTo>
                <a:lnTo>
                  <a:pt x="2465" y="1175"/>
                </a:lnTo>
                <a:lnTo>
                  <a:pt x="2497" y="1182"/>
                </a:lnTo>
                <a:lnTo>
                  <a:pt x="2529" y="1186"/>
                </a:lnTo>
                <a:lnTo>
                  <a:pt x="2560" y="1189"/>
                </a:lnTo>
                <a:lnTo>
                  <a:pt x="2593" y="1191"/>
                </a:lnTo>
                <a:lnTo>
                  <a:pt x="2625" y="1191"/>
                </a:lnTo>
                <a:lnTo>
                  <a:pt x="2657" y="1188"/>
                </a:lnTo>
                <a:lnTo>
                  <a:pt x="2689" y="1184"/>
                </a:lnTo>
                <a:lnTo>
                  <a:pt x="2720" y="1178"/>
                </a:lnTo>
                <a:lnTo>
                  <a:pt x="2752" y="1170"/>
                </a:lnTo>
                <a:lnTo>
                  <a:pt x="2783" y="1161"/>
                </a:lnTo>
                <a:lnTo>
                  <a:pt x="2813" y="1151"/>
                </a:lnTo>
                <a:lnTo>
                  <a:pt x="2843" y="1137"/>
                </a:lnTo>
                <a:lnTo>
                  <a:pt x="2872" y="1124"/>
                </a:lnTo>
                <a:lnTo>
                  <a:pt x="2901" y="1108"/>
                </a:lnTo>
                <a:lnTo>
                  <a:pt x="2929" y="1090"/>
                </a:lnTo>
                <a:lnTo>
                  <a:pt x="2956" y="1070"/>
                </a:lnTo>
                <a:lnTo>
                  <a:pt x="2982" y="1049"/>
                </a:lnTo>
                <a:lnTo>
                  <a:pt x="3007" y="1026"/>
                </a:lnTo>
                <a:lnTo>
                  <a:pt x="3031" y="1002"/>
                </a:lnTo>
                <a:lnTo>
                  <a:pt x="3054" y="976"/>
                </a:lnTo>
                <a:lnTo>
                  <a:pt x="3076" y="948"/>
                </a:lnTo>
                <a:lnTo>
                  <a:pt x="3087" y="933"/>
                </a:lnTo>
                <a:lnTo>
                  <a:pt x="3096" y="918"/>
                </a:lnTo>
                <a:lnTo>
                  <a:pt x="3105" y="903"/>
                </a:lnTo>
                <a:lnTo>
                  <a:pt x="3115" y="888"/>
                </a:lnTo>
                <a:lnTo>
                  <a:pt x="3124" y="907"/>
                </a:lnTo>
                <a:lnTo>
                  <a:pt x="3131" y="925"/>
                </a:lnTo>
                <a:lnTo>
                  <a:pt x="3139" y="943"/>
                </a:lnTo>
                <a:lnTo>
                  <a:pt x="3146" y="960"/>
                </a:lnTo>
                <a:lnTo>
                  <a:pt x="3154" y="977"/>
                </a:lnTo>
                <a:lnTo>
                  <a:pt x="3163" y="993"/>
                </a:lnTo>
                <a:lnTo>
                  <a:pt x="3172" y="1009"/>
                </a:lnTo>
                <a:lnTo>
                  <a:pt x="3181" y="1024"/>
                </a:lnTo>
                <a:lnTo>
                  <a:pt x="3192" y="1039"/>
                </a:lnTo>
                <a:lnTo>
                  <a:pt x="3204" y="1052"/>
                </a:lnTo>
                <a:lnTo>
                  <a:pt x="3215" y="1065"/>
                </a:lnTo>
                <a:lnTo>
                  <a:pt x="3229" y="1077"/>
                </a:lnTo>
                <a:lnTo>
                  <a:pt x="3243" y="1090"/>
                </a:lnTo>
                <a:lnTo>
                  <a:pt x="3258" y="1101"/>
                </a:lnTo>
                <a:lnTo>
                  <a:pt x="3275" y="1112"/>
                </a:lnTo>
                <a:lnTo>
                  <a:pt x="3293" y="1124"/>
                </a:lnTo>
                <a:lnTo>
                  <a:pt x="3313" y="1134"/>
                </a:lnTo>
                <a:lnTo>
                  <a:pt x="3331" y="1142"/>
                </a:lnTo>
                <a:lnTo>
                  <a:pt x="3350" y="1150"/>
                </a:lnTo>
                <a:lnTo>
                  <a:pt x="3369" y="1157"/>
                </a:lnTo>
                <a:lnTo>
                  <a:pt x="3390" y="1163"/>
                </a:lnTo>
                <a:lnTo>
                  <a:pt x="3411" y="1169"/>
                </a:lnTo>
                <a:lnTo>
                  <a:pt x="3433" y="1174"/>
                </a:lnTo>
                <a:lnTo>
                  <a:pt x="3456" y="1178"/>
                </a:lnTo>
                <a:lnTo>
                  <a:pt x="3478" y="1183"/>
                </a:lnTo>
                <a:lnTo>
                  <a:pt x="3502" y="1185"/>
                </a:lnTo>
                <a:lnTo>
                  <a:pt x="3526" y="1188"/>
                </a:lnTo>
                <a:lnTo>
                  <a:pt x="3551" y="1189"/>
                </a:lnTo>
                <a:lnTo>
                  <a:pt x="3575" y="1191"/>
                </a:lnTo>
                <a:lnTo>
                  <a:pt x="3600" y="1191"/>
                </a:lnTo>
                <a:lnTo>
                  <a:pt x="3625" y="1191"/>
                </a:lnTo>
                <a:lnTo>
                  <a:pt x="3650" y="1189"/>
                </a:lnTo>
                <a:lnTo>
                  <a:pt x="3675" y="1188"/>
                </a:lnTo>
                <a:lnTo>
                  <a:pt x="3699" y="1186"/>
                </a:lnTo>
                <a:lnTo>
                  <a:pt x="3724" y="1183"/>
                </a:lnTo>
                <a:lnTo>
                  <a:pt x="3747" y="1179"/>
                </a:lnTo>
                <a:lnTo>
                  <a:pt x="3772" y="1175"/>
                </a:lnTo>
                <a:lnTo>
                  <a:pt x="3795" y="1169"/>
                </a:lnTo>
                <a:lnTo>
                  <a:pt x="3819" y="1163"/>
                </a:lnTo>
                <a:lnTo>
                  <a:pt x="3842" y="1157"/>
                </a:lnTo>
                <a:lnTo>
                  <a:pt x="3863" y="1149"/>
                </a:lnTo>
                <a:lnTo>
                  <a:pt x="3885" y="1141"/>
                </a:lnTo>
                <a:lnTo>
                  <a:pt x="3906" y="1132"/>
                </a:lnTo>
                <a:lnTo>
                  <a:pt x="3926" y="1121"/>
                </a:lnTo>
                <a:lnTo>
                  <a:pt x="3945" y="1111"/>
                </a:lnTo>
                <a:lnTo>
                  <a:pt x="3963" y="1100"/>
                </a:lnTo>
                <a:lnTo>
                  <a:pt x="3980" y="1087"/>
                </a:lnTo>
                <a:lnTo>
                  <a:pt x="3997" y="1075"/>
                </a:lnTo>
                <a:lnTo>
                  <a:pt x="4012" y="1061"/>
                </a:lnTo>
                <a:lnTo>
                  <a:pt x="4025" y="1048"/>
                </a:lnTo>
                <a:lnTo>
                  <a:pt x="4038" y="1032"/>
                </a:lnTo>
                <a:lnTo>
                  <a:pt x="4049" y="1015"/>
                </a:lnTo>
                <a:lnTo>
                  <a:pt x="4059" y="998"/>
                </a:lnTo>
                <a:lnTo>
                  <a:pt x="4070" y="978"/>
                </a:lnTo>
                <a:lnTo>
                  <a:pt x="4078" y="958"/>
                </a:lnTo>
                <a:lnTo>
                  <a:pt x="4084" y="936"/>
                </a:lnTo>
                <a:lnTo>
                  <a:pt x="4090" y="915"/>
                </a:lnTo>
                <a:lnTo>
                  <a:pt x="4095" y="892"/>
                </a:lnTo>
                <a:lnTo>
                  <a:pt x="4097" y="869"/>
                </a:lnTo>
                <a:lnTo>
                  <a:pt x="4098" y="846"/>
                </a:lnTo>
                <a:lnTo>
                  <a:pt x="4097" y="822"/>
                </a:lnTo>
                <a:lnTo>
                  <a:pt x="4095" y="798"/>
                </a:lnTo>
                <a:lnTo>
                  <a:pt x="4089" y="774"/>
                </a:lnTo>
                <a:lnTo>
                  <a:pt x="4082" y="749"/>
                </a:lnTo>
                <a:lnTo>
                  <a:pt x="4073" y="725"/>
                </a:lnTo>
                <a:lnTo>
                  <a:pt x="4063" y="703"/>
                </a:lnTo>
                <a:lnTo>
                  <a:pt x="4051" y="682"/>
                </a:lnTo>
                <a:lnTo>
                  <a:pt x="4038" y="662"/>
                </a:lnTo>
                <a:lnTo>
                  <a:pt x="4024" y="644"/>
                </a:lnTo>
                <a:lnTo>
                  <a:pt x="4009" y="627"/>
                </a:lnTo>
                <a:lnTo>
                  <a:pt x="3994" y="611"/>
                </a:lnTo>
                <a:lnTo>
                  <a:pt x="3978" y="597"/>
                </a:lnTo>
                <a:lnTo>
                  <a:pt x="3961" y="583"/>
                </a:lnTo>
                <a:lnTo>
                  <a:pt x="3943" y="571"/>
                </a:lnTo>
                <a:lnTo>
                  <a:pt x="3923" y="560"/>
                </a:lnTo>
                <a:lnTo>
                  <a:pt x="3905" y="549"/>
                </a:lnTo>
                <a:lnTo>
                  <a:pt x="3885" y="540"/>
                </a:lnTo>
                <a:lnTo>
                  <a:pt x="3865" y="531"/>
                </a:lnTo>
                <a:lnTo>
                  <a:pt x="3845" y="523"/>
                </a:lnTo>
                <a:lnTo>
                  <a:pt x="3825" y="516"/>
                </a:lnTo>
                <a:lnTo>
                  <a:pt x="3803" y="510"/>
                </a:lnTo>
                <a:lnTo>
                  <a:pt x="3761" y="497"/>
                </a:lnTo>
                <a:lnTo>
                  <a:pt x="3719" y="487"/>
                </a:lnTo>
                <a:lnTo>
                  <a:pt x="3677" y="477"/>
                </a:lnTo>
                <a:lnTo>
                  <a:pt x="3636" y="468"/>
                </a:lnTo>
                <a:lnTo>
                  <a:pt x="3596" y="459"/>
                </a:lnTo>
                <a:lnTo>
                  <a:pt x="3558" y="448"/>
                </a:lnTo>
                <a:lnTo>
                  <a:pt x="3541" y="443"/>
                </a:lnTo>
                <a:lnTo>
                  <a:pt x="3523" y="436"/>
                </a:lnTo>
                <a:lnTo>
                  <a:pt x="3507" y="429"/>
                </a:lnTo>
                <a:lnTo>
                  <a:pt x="3491" y="422"/>
                </a:lnTo>
                <a:lnTo>
                  <a:pt x="3480" y="417"/>
                </a:lnTo>
                <a:lnTo>
                  <a:pt x="3469" y="410"/>
                </a:lnTo>
                <a:lnTo>
                  <a:pt x="3459" y="403"/>
                </a:lnTo>
                <a:lnTo>
                  <a:pt x="3450" y="396"/>
                </a:lnTo>
                <a:lnTo>
                  <a:pt x="3442" y="388"/>
                </a:lnTo>
                <a:lnTo>
                  <a:pt x="3435" y="380"/>
                </a:lnTo>
                <a:lnTo>
                  <a:pt x="3428" y="372"/>
                </a:lnTo>
                <a:lnTo>
                  <a:pt x="3423" y="363"/>
                </a:lnTo>
                <a:lnTo>
                  <a:pt x="3418" y="354"/>
                </a:lnTo>
                <a:lnTo>
                  <a:pt x="3415" y="345"/>
                </a:lnTo>
                <a:lnTo>
                  <a:pt x="3411" y="336"/>
                </a:lnTo>
                <a:lnTo>
                  <a:pt x="3409" y="327"/>
                </a:lnTo>
                <a:lnTo>
                  <a:pt x="3408" y="318"/>
                </a:lnTo>
                <a:lnTo>
                  <a:pt x="3407" y="309"/>
                </a:lnTo>
                <a:lnTo>
                  <a:pt x="3407" y="300"/>
                </a:lnTo>
                <a:lnTo>
                  <a:pt x="3408" y="291"/>
                </a:lnTo>
                <a:lnTo>
                  <a:pt x="3410" y="281"/>
                </a:lnTo>
                <a:lnTo>
                  <a:pt x="3413" y="272"/>
                </a:lnTo>
                <a:lnTo>
                  <a:pt x="3416" y="263"/>
                </a:lnTo>
                <a:lnTo>
                  <a:pt x="3421" y="254"/>
                </a:lnTo>
                <a:lnTo>
                  <a:pt x="3425" y="246"/>
                </a:lnTo>
                <a:lnTo>
                  <a:pt x="3431" y="238"/>
                </a:lnTo>
                <a:lnTo>
                  <a:pt x="3438" y="230"/>
                </a:lnTo>
                <a:lnTo>
                  <a:pt x="3444" y="224"/>
                </a:lnTo>
                <a:lnTo>
                  <a:pt x="3453" y="217"/>
                </a:lnTo>
                <a:lnTo>
                  <a:pt x="3461" y="210"/>
                </a:lnTo>
                <a:lnTo>
                  <a:pt x="3472" y="204"/>
                </a:lnTo>
                <a:lnTo>
                  <a:pt x="3482" y="200"/>
                </a:lnTo>
                <a:lnTo>
                  <a:pt x="3493" y="195"/>
                </a:lnTo>
                <a:lnTo>
                  <a:pt x="3506" y="191"/>
                </a:lnTo>
                <a:lnTo>
                  <a:pt x="3519" y="187"/>
                </a:lnTo>
                <a:lnTo>
                  <a:pt x="3533" y="185"/>
                </a:lnTo>
                <a:lnTo>
                  <a:pt x="3558" y="182"/>
                </a:lnTo>
                <a:lnTo>
                  <a:pt x="3583" y="180"/>
                </a:lnTo>
                <a:lnTo>
                  <a:pt x="3609" y="182"/>
                </a:lnTo>
                <a:lnTo>
                  <a:pt x="3633" y="185"/>
                </a:lnTo>
                <a:lnTo>
                  <a:pt x="3657" y="190"/>
                </a:lnTo>
                <a:lnTo>
                  <a:pt x="3679" y="196"/>
                </a:lnTo>
                <a:lnTo>
                  <a:pt x="3689" y="201"/>
                </a:lnTo>
                <a:lnTo>
                  <a:pt x="3700" y="205"/>
                </a:lnTo>
                <a:lnTo>
                  <a:pt x="3710" y="211"/>
                </a:lnTo>
                <a:lnTo>
                  <a:pt x="3719" y="217"/>
                </a:lnTo>
                <a:lnTo>
                  <a:pt x="3729" y="225"/>
                </a:lnTo>
                <a:lnTo>
                  <a:pt x="3738" y="232"/>
                </a:lnTo>
                <a:lnTo>
                  <a:pt x="3746" y="238"/>
                </a:lnTo>
                <a:lnTo>
                  <a:pt x="3753" y="245"/>
                </a:lnTo>
                <a:lnTo>
                  <a:pt x="3759" y="252"/>
                </a:lnTo>
                <a:lnTo>
                  <a:pt x="3764" y="260"/>
                </a:lnTo>
                <a:lnTo>
                  <a:pt x="3768" y="267"/>
                </a:lnTo>
                <a:lnTo>
                  <a:pt x="3772" y="275"/>
                </a:lnTo>
                <a:lnTo>
                  <a:pt x="3785" y="309"/>
                </a:lnTo>
                <a:lnTo>
                  <a:pt x="3803" y="354"/>
                </a:lnTo>
                <a:lnTo>
                  <a:pt x="3820" y="356"/>
                </a:lnTo>
                <a:lnTo>
                  <a:pt x="3849" y="358"/>
                </a:lnTo>
                <a:lnTo>
                  <a:pt x="3887" y="359"/>
                </a:lnTo>
                <a:lnTo>
                  <a:pt x="3929" y="360"/>
                </a:lnTo>
                <a:lnTo>
                  <a:pt x="3970" y="360"/>
                </a:lnTo>
                <a:lnTo>
                  <a:pt x="4007" y="360"/>
                </a:lnTo>
                <a:lnTo>
                  <a:pt x="4036" y="358"/>
                </a:lnTo>
                <a:lnTo>
                  <a:pt x="4050" y="355"/>
                </a:lnTo>
                <a:lnTo>
                  <a:pt x="4051" y="353"/>
                </a:lnTo>
                <a:lnTo>
                  <a:pt x="4053" y="350"/>
                </a:lnTo>
                <a:lnTo>
                  <a:pt x="4054" y="344"/>
                </a:lnTo>
                <a:lnTo>
                  <a:pt x="4054" y="337"/>
                </a:lnTo>
                <a:lnTo>
                  <a:pt x="4053" y="320"/>
                </a:lnTo>
                <a:lnTo>
                  <a:pt x="4048" y="297"/>
                </a:lnTo>
                <a:lnTo>
                  <a:pt x="4045" y="285"/>
                </a:lnTo>
                <a:lnTo>
                  <a:pt x="4041" y="271"/>
                </a:lnTo>
                <a:lnTo>
                  <a:pt x="4037" y="257"/>
                </a:lnTo>
                <a:lnTo>
                  <a:pt x="4031" y="242"/>
                </a:lnTo>
                <a:lnTo>
                  <a:pt x="4024" y="227"/>
                </a:lnTo>
                <a:lnTo>
                  <a:pt x="4016" y="211"/>
                </a:lnTo>
                <a:lnTo>
                  <a:pt x="4007" y="195"/>
                </a:lnTo>
                <a:lnTo>
                  <a:pt x="3997" y="179"/>
                </a:lnTo>
                <a:lnTo>
                  <a:pt x="3986" y="163"/>
                </a:lnTo>
                <a:lnTo>
                  <a:pt x="3972" y="148"/>
                </a:lnTo>
                <a:lnTo>
                  <a:pt x="3958" y="132"/>
                </a:lnTo>
                <a:lnTo>
                  <a:pt x="3943" y="116"/>
                </a:lnTo>
                <a:lnTo>
                  <a:pt x="3924" y="101"/>
                </a:lnTo>
                <a:lnTo>
                  <a:pt x="3905" y="87"/>
                </a:lnTo>
                <a:lnTo>
                  <a:pt x="3885" y="74"/>
                </a:lnTo>
                <a:lnTo>
                  <a:pt x="3862" y="61"/>
                </a:lnTo>
                <a:lnTo>
                  <a:pt x="3837" y="49"/>
                </a:lnTo>
                <a:lnTo>
                  <a:pt x="3811" y="39"/>
                </a:lnTo>
                <a:lnTo>
                  <a:pt x="3783" y="28"/>
                </a:lnTo>
                <a:lnTo>
                  <a:pt x="3752" y="20"/>
                </a:lnTo>
                <a:lnTo>
                  <a:pt x="3719" y="14"/>
                </a:lnTo>
                <a:lnTo>
                  <a:pt x="3685" y="8"/>
                </a:lnTo>
                <a:lnTo>
                  <a:pt x="3647" y="5"/>
                </a:lnTo>
                <a:lnTo>
                  <a:pt x="3608" y="2"/>
                </a:lnTo>
                <a:lnTo>
                  <a:pt x="3585" y="1"/>
                </a:lnTo>
                <a:lnTo>
                  <a:pt x="3562" y="2"/>
                </a:lnTo>
                <a:lnTo>
                  <a:pt x="3540" y="2"/>
                </a:lnTo>
                <a:lnTo>
                  <a:pt x="3517" y="5"/>
                </a:lnTo>
                <a:lnTo>
                  <a:pt x="3494" y="6"/>
                </a:lnTo>
                <a:lnTo>
                  <a:pt x="3473" y="9"/>
                </a:lnTo>
                <a:lnTo>
                  <a:pt x="3451" y="12"/>
                </a:lnTo>
                <a:lnTo>
                  <a:pt x="3430" y="16"/>
                </a:lnTo>
                <a:lnTo>
                  <a:pt x="3408" y="20"/>
                </a:lnTo>
                <a:lnTo>
                  <a:pt x="3388" y="26"/>
                </a:lnTo>
                <a:lnTo>
                  <a:pt x="3367" y="32"/>
                </a:lnTo>
                <a:lnTo>
                  <a:pt x="3348" y="39"/>
                </a:lnTo>
                <a:lnTo>
                  <a:pt x="3329" y="45"/>
                </a:lnTo>
                <a:lnTo>
                  <a:pt x="3310" y="53"/>
                </a:lnTo>
                <a:lnTo>
                  <a:pt x="3292" y="62"/>
                </a:lnTo>
                <a:lnTo>
                  <a:pt x="3275" y="72"/>
                </a:lnTo>
                <a:lnTo>
                  <a:pt x="3263" y="78"/>
                </a:lnTo>
                <a:lnTo>
                  <a:pt x="3251" y="86"/>
                </a:lnTo>
                <a:lnTo>
                  <a:pt x="3240" y="94"/>
                </a:lnTo>
                <a:lnTo>
                  <a:pt x="3230" y="103"/>
                </a:lnTo>
                <a:lnTo>
                  <a:pt x="3220" y="112"/>
                </a:lnTo>
                <a:lnTo>
                  <a:pt x="3209" y="121"/>
                </a:lnTo>
                <a:lnTo>
                  <a:pt x="3200" y="132"/>
                </a:lnTo>
                <a:lnTo>
                  <a:pt x="3192" y="142"/>
                </a:lnTo>
                <a:lnTo>
                  <a:pt x="3184" y="153"/>
                </a:lnTo>
                <a:lnTo>
                  <a:pt x="3177" y="163"/>
                </a:lnTo>
                <a:lnTo>
                  <a:pt x="3170" y="176"/>
                </a:lnTo>
                <a:lnTo>
                  <a:pt x="3163" y="187"/>
                </a:lnTo>
                <a:lnTo>
                  <a:pt x="3157" y="200"/>
                </a:lnTo>
                <a:lnTo>
                  <a:pt x="3152" y="212"/>
                </a:lnTo>
                <a:lnTo>
                  <a:pt x="3147" y="225"/>
                </a:lnTo>
                <a:lnTo>
                  <a:pt x="3144" y="238"/>
                </a:lnTo>
                <a:lnTo>
                  <a:pt x="3139" y="261"/>
                </a:lnTo>
                <a:lnTo>
                  <a:pt x="3136" y="285"/>
                </a:lnTo>
                <a:lnTo>
                  <a:pt x="3133" y="308"/>
                </a:lnTo>
                <a:lnTo>
                  <a:pt x="3129" y="327"/>
                </a:lnTo>
                <a:lnTo>
                  <a:pt x="3122" y="319"/>
                </a:lnTo>
                <a:lnTo>
                  <a:pt x="3114" y="308"/>
                </a:lnTo>
                <a:lnTo>
                  <a:pt x="3106" y="294"/>
                </a:lnTo>
                <a:lnTo>
                  <a:pt x="3097" y="278"/>
                </a:lnTo>
                <a:lnTo>
                  <a:pt x="3086" y="260"/>
                </a:lnTo>
                <a:lnTo>
                  <a:pt x="3073" y="242"/>
                </a:lnTo>
                <a:lnTo>
                  <a:pt x="3059" y="222"/>
                </a:lnTo>
                <a:lnTo>
                  <a:pt x="3041" y="203"/>
                </a:lnTo>
                <a:lnTo>
                  <a:pt x="3019" y="182"/>
                </a:lnTo>
                <a:lnTo>
                  <a:pt x="2996" y="160"/>
                </a:lnTo>
                <a:lnTo>
                  <a:pt x="2973" y="141"/>
                </a:lnTo>
                <a:lnTo>
                  <a:pt x="2951" y="121"/>
                </a:lnTo>
                <a:lnTo>
                  <a:pt x="2927" y="104"/>
                </a:lnTo>
                <a:lnTo>
                  <a:pt x="2903" y="89"/>
                </a:lnTo>
                <a:lnTo>
                  <a:pt x="2878" y="73"/>
                </a:lnTo>
                <a:lnTo>
                  <a:pt x="2852" y="59"/>
                </a:lnTo>
                <a:lnTo>
                  <a:pt x="2826" y="48"/>
                </a:lnTo>
                <a:lnTo>
                  <a:pt x="2798" y="36"/>
                </a:lnTo>
                <a:lnTo>
                  <a:pt x="2769" y="26"/>
                </a:lnTo>
                <a:lnTo>
                  <a:pt x="2740" y="18"/>
                </a:lnTo>
                <a:lnTo>
                  <a:pt x="2708" y="12"/>
                </a:lnTo>
                <a:lnTo>
                  <a:pt x="2675" y="7"/>
                </a:lnTo>
                <a:lnTo>
                  <a:pt x="2641" y="3"/>
                </a:lnTo>
                <a:lnTo>
                  <a:pt x="2605" y="2"/>
                </a:lnTo>
                <a:lnTo>
                  <a:pt x="2581" y="2"/>
                </a:lnTo>
                <a:lnTo>
                  <a:pt x="2558" y="3"/>
                </a:lnTo>
                <a:lnTo>
                  <a:pt x="2534" y="5"/>
                </a:lnTo>
                <a:lnTo>
                  <a:pt x="2512" y="8"/>
                </a:lnTo>
                <a:lnTo>
                  <a:pt x="2489" y="11"/>
                </a:lnTo>
                <a:lnTo>
                  <a:pt x="2467" y="16"/>
                </a:lnTo>
                <a:lnTo>
                  <a:pt x="2446" y="22"/>
                </a:lnTo>
                <a:lnTo>
                  <a:pt x="2424" y="27"/>
                </a:lnTo>
                <a:lnTo>
                  <a:pt x="2404" y="34"/>
                </a:lnTo>
                <a:lnTo>
                  <a:pt x="2383" y="42"/>
                </a:lnTo>
                <a:lnTo>
                  <a:pt x="2364" y="50"/>
                </a:lnTo>
                <a:lnTo>
                  <a:pt x="2345" y="58"/>
                </a:lnTo>
                <a:lnTo>
                  <a:pt x="2327" y="67"/>
                </a:lnTo>
                <a:lnTo>
                  <a:pt x="2308" y="77"/>
                </a:lnTo>
                <a:lnTo>
                  <a:pt x="2291" y="87"/>
                </a:lnTo>
                <a:lnTo>
                  <a:pt x="2275" y="98"/>
                </a:lnTo>
                <a:lnTo>
                  <a:pt x="2247" y="118"/>
                </a:lnTo>
                <a:lnTo>
                  <a:pt x="2218" y="142"/>
                </a:lnTo>
                <a:lnTo>
                  <a:pt x="2189" y="167"/>
                </a:lnTo>
                <a:lnTo>
                  <a:pt x="2162" y="194"/>
                </a:lnTo>
                <a:lnTo>
                  <a:pt x="2148" y="209"/>
                </a:lnTo>
                <a:lnTo>
                  <a:pt x="2136" y="224"/>
                </a:lnTo>
                <a:lnTo>
                  <a:pt x="2123" y="238"/>
                </a:lnTo>
                <a:lnTo>
                  <a:pt x="2112" y="254"/>
                </a:lnTo>
                <a:lnTo>
                  <a:pt x="2101" y="270"/>
                </a:lnTo>
                <a:lnTo>
                  <a:pt x="2091" y="286"/>
                </a:lnTo>
                <a:lnTo>
                  <a:pt x="2081" y="303"/>
                </a:lnTo>
                <a:lnTo>
                  <a:pt x="2072" y="320"/>
                </a:lnTo>
                <a:lnTo>
                  <a:pt x="2069" y="313"/>
                </a:lnTo>
                <a:lnTo>
                  <a:pt x="2061" y="292"/>
                </a:lnTo>
                <a:lnTo>
                  <a:pt x="2053" y="266"/>
                </a:lnTo>
                <a:lnTo>
                  <a:pt x="2049" y="251"/>
                </a:lnTo>
                <a:lnTo>
                  <a:pt x="2042" y="233"/>
                </a:lnTo>
                <a:lnTo>
                  <a:pt x="2033" y="213"/>
                </a:lnTo>
                <a:lnTo>
                  <a:pt x="2019" y="191"/>
                </a:lnTo>
                <a:lnTo>
                  <a:pt x="2005" y="170"/>
                </a:lnTo>
                <a:lnTo>
                  <a:pt x="1992" y="151"/>
                </a:lnTo>
                <a:lnTo>
                  <a:pt x="1975" y="133"/>
                </a:lnTo>
                <a:lnTo>
                  <a:pt x="1958" y="117"/>
                </a:lnTo>
                <a:lnTo>
                  <a:pt x="1940" y="101"/>
                </a:lnTo>
                <a:lnTo>
                  <a:pt x="1920" y="87"/>
                </a:lnTo>
                <a:lnTo>
                  <a:pt x="1901" y="74"/>
                </a:lnTo>
                <a:lnTo>
                  <a:pt x="1879" y="62"/>
                </a:lnTo>
                <a:lnTo>
                  <a:pt x="1858" y="52"/>
                </a:lnTo>
                <a:lnTo>
                  <a:pt x="1835" y="42"/>
                </a:lnTo>
                <a:lnTo>
                  <a:pt x="1812" y="34"/>
                </a:lnTo>
                <a:lnTo>
                  <a:pt x="1789" y="26"/>
                </a:lnTo>
                <a:lnTo>
                  <a:pt x="1765" y="19"/>
                </a:lnTo>
                <a:lnTo>
                  <a:pt x="1740" y="14"/>
                </a:lnTo>
                <a:lnTo>
                  <a:pt x="1716" y="9"/>
                </a:lnTo>
                <a:lnTo>
                  <a:pt x="1691" y="6"/>
                </a:lnTo>
                <a:lnTo>
                  <a:pt x="1666" y="3"/>
                </a:lnTo>
                <a:lnTo>
                  <a:pt x="1641" y="1"/>
                </a:lnTo>
                <a:lnTo>
                  <a:pt x="1616" y="0"/>
                </a:lnTo>
                <a:lnTo>
                  <a:pt x="1591" y="0"/>
                </a:lnTo>
                <a:lnTo>
                  <a:pt x="1566" y="0"/>
                </a:lnTo>
                <a:lnTo>
                  <a:pt x="1541" y="1"/>
                </a:lnTo>
                <a:lnTo>
                  <a:pt x="1517" y="3"/>
                </a:lnTo>
                <a:lnTo>
                  <a:pt x="1494" y="7"/>
                </a:lnTo>
                <a:lnTo>
                  <a:pt x="1471" y="10"/>
                </a:lnTo>
                <a:lnTo>
                  <a:pt x="1448" y="14"/>
                </a:lnTo>
                <a:lnTo>
                  <a:pt x="1427" y="19"/>
                </a:lnTo>
                <a:lnTo>
                  <a:pt x="1405" y="24"/>
                </a:lnTo>
                <a:lnTo>
                  <a:pt x="1385" y="31"/>
                </a:lnTo>
                <a:lnTo>
                  <a:pt x="1365" y="36"/>
                </a:lnTo>
                <a:lnTo>
                  <a:pt x="1347" y="44"/>
                </a:lnTo>
                <a:lnTo>
                  <a:pt x="1330" y="51"/>
                </a:lnTo>
                <a:lnTo>
                  <a:pt x="1313" y="59"/>
                </a:lnTo>
                <a:lnTo>
                  <a:pt x="1297" y="68"/>
                </a:lnTo>
                <a:lnTo>
                  <a:pt x="1283" y="77"/>
                </a:lnTo>
                <a:lnTo>
                  <a:pt x="1268" y="86"/>
                </a:lnTo>
                <a:lnTo>
                  <a:pt x="1254" y="95"/>
                </a:lnTo>
                <a:lnTo>
                  <a:pt x="1242" y="106"/>
                </a:lnTo>
                <a:lnTo>
                  <a:pt x="1230" y="116"/>
                </a:lnTo>
                <a:lnTo>
                  <a:pt x="1220" y="127"/>
                </a:lnTo>
                <a:lnTo>
                  <a:pt x="1204" y="148"/>
                </a:lnTo>
                <a:lnTo>
                  <a:pt x="1183" y="180"/>
                </a:lnTo>
                <a:lnTo>
                  <a:pt x="1172" y="199"/>
                </a:lnTo>
                <a:lnTo>
                  <a:pt x="1163" y="216"/>
                </a:lnTo>
                <a:lnTo>
                  <a:pt x="1161" y="224"/>
                </a:lnTo>
                <a:lnTo>
                  <a:pt x="1159" y="232"/>
                </a:lnTo>
                <a:lnTo>
                  <a:pt x="1158" y="237"/>
                </a:lnTo>
                <a:lnTo>
                  <a:pt x="1158" y="243"/>
                </a:lnTo>
                <a:lnTo>
                  <a:pt x="1157" y="224"/>
                </a:lnTo>
                <a:lnTo>
                  <a:pt x="1157" y="196"/>
                </a:lnTo>
                <a:lnTo>
                  <a:pt x="1158" y="167"/>
                </a:lnTo>
                <a:lnTo>
                  <a:pt x="1158" y="134"/>
                </a:lnTo>
                <a:lnTo>
                  <a:pt x="1159" y="103"/>
                </a:lnTo>
                <a:lnTo>
                  <a:pt x="1158" y="75"/>
                </a:lnTo>
                <a:lnTo>
                  <a:pt x="1157" y="64"/>
                </a:lnTo>
                <a:lnTo>
                  <a:pt x="1155" y="53"/>
                </a:lnTo>
                <a:lnTo>
                  <a:pt x="1153" y="44"/>
                </a:lnTo>
                <a:lnTo>
                  <a:pt x="1150" y="39"/>
                </a:lnTo>
                <a:lnTo>
                  <a:pt x="1145" y="36"/>
                </a:lnTo>
                <a:lnTo>
                  <a:pt x="1136" y="34"/>
                </a:lnTo>
                <a:lnTo>
                  <a:pt x="1125" y="32"/>
                </a:lnTo>
                <a:lnTo>
                  <a:pt x="1110" y="31"/>
                </a:lnTo>
                <a:lnTo>
                  <a:pt x="1074" y="30"/>
                </a:lnTo>
                <a:lnTo>
                  <a:pt x="1034" y="30"/>
                </a:lnTo>
                <a:lnTo>
                  <a:pt x="993" y="31"/>
                </a:lnTo>
                <a:lnTo>
                  <a:pt x="958" y="32"/>
                </a:lnTo>
                <a:lnTo>
                  <a:pt x="930" y="34"/>
                </a:lnTo>
                <a:lnTo>
                  <a:pt x="915" y="37"/>
                </a:lnTo>
                <a:lnTo>
                  <a:pt x="910" y="114"/>
                </a:lnTo>
                <a:lnTo>
                  <a:pt x="905" y="112"/>
                </a:lnTo>
                <a:lnTo>
                  <a:pt x="897" y="109"/>
                </a:lnTo>
                <a:lnTo>
                  <a:pt x="888" y="103"/>
                </a:lnTo>
                <a:lnTo>
                  <a:pt x="876" y="96"/>
                </a:lnTo>
                <a:lnTo>
                  <a:pt x="849" y="81"/>
                </a:lnTo>
                <a:lnTo>
                  <a:pt x="815" y="61"/>
                </a:lnTo>
                <a:lnTo>
                  <a:pt x="796" y="52"/>
                </a:lnTo>
                <a:lnTo>
                  <a:pt x="774" y="43"/>
                </a:lnTo>
                <a:lnTo>
                  <a:pt x="753" y="33"/>
                </a:lnTo>
                <a:lnTo>
                  <a:pt x="729" y="25"/>
                </a:lnTo>
                <a:lnTo>
                  <a:pt x="704" y="17"/>
                </a:lnTo>
                <a:lnTo>
                  <a:pt x="677" y="11"/>
                </a:lnTo>
                <a:lnTo>
                  <a:pt x="649" y="7"/>
                </a:lnTo>
                <a:lnTo>
                  <a:pt x="621" y="3"/>
                </a:lnTo>
                <a:lnTo>
                  <a:pt x="597" y="2"/>
                </a:lnTo>
                <a:lnTo>
                  <a:pt x="573" y="2"/>
                </a:lnTo>
                <a:lnTo>
                  <a:pt x="551" y="2"/>
                </a:lnTo>
                <a:lnTo>
                  <a:pt x="528" y="5"/>
                </a:lnTo>
                <a:lnTo>
                  <a:pt x="506" y="7"/>
                </a:lnTo>
                <a:lnTo>
                  <a:pt x="485" y="10"/>
                </a:lnTo>
                <a:lnTo>
                  <a:pt x="463" y="15"/>
                </a:lnTo>
                <a:lnTo>
                  <a:pt x="443" y="19"/>
                </a:lnTo>
                <a:lnTo>
                  <a:pt x="422" y="25"/>
                </a:lnTo>
                <a:lnTo>
                  <a:pt x="403" y="32"/>
                </a:lnTo>
                <a:lnTo>
                  <a:pt x="384" y="39"/>
                </a:lnTo>
                <a:lnTo>
                  <a:pt x="364" y="47"/>
                </a:lnTo>
                <a:lnTo>
                  <a:pt x="346" y="54"/>
                </a:lnTo>
                <a:lnTo>
                  <a:pt x="328" y="64"/>
                </a:lnTo>
                <a:lnTo>
                  <a:pt x="311" y="73"/>
                </a:lnTo>
                <a:lnTo>
                  <a:pt x="294" y="82"/>
                </a:lnTo>
                <a:lnTo>
                  <a:pt x="259" y="103"/>
                </a:lnTo>
                <a:lnTo>
                  <a:pt x="226" y="127"/>
                </a:lnTo>
                <a:lnTo>
                  <a:pt x="195" y="152"/>
                </a:lnTo>
                <a:lnTo>
                  <a:pt x="167" y="179"/>
                </a:lnTo>
                <a:lnTo>
                  <a:pt x="141" y="208"/>
                </a:lnTo>
                <a:lnTo>
                  <a:pt x="117" y="238"/>
                </a:lnTo>
                <a:lnTo>
                  <a:pt x="96" y="270"/>
                </a:lnTo>
                <a:lnTo>
                  <a:pt x="75" y="302"/>
                </a:lnTo>
                <a:lnTo>
                  <a:pt x="58" y="336"/>
                </a:lnTo>
                <a:lnTo>
                  <a:pt x="43" y="371"/>
                </a:lnTo>
                <a:lnTo>
                  <a:pt x="31" y="406"/>
                </a:lnTo>
                <a:lnTo>
                  <a:pt x="19" y="443"/>
                </a:lnTo>
                <a:lnTo>
                  <a:pt x="12" y="479"/>
                </a:lnTo>
                <a:lnTo>
                  <a:pt x="6" y="516"/>
                </a:lnTo>
                <a:lnTo>
                  <a:pt x="1" y="554"/>
                </a:lnTo>
                <a:lnTo>
                  <a:pt x="0" y="591"/>
                </a:lnTo>
                <a:lnTo>
                  <a:pt x="1" y="629"/>
                </a:lnTo>
                <a:lnTo>
                  <a:pt x="4" y="666"/>
                </a:lnTo>
                <a:lnTo>
                  <a:pt x="9" y="704"/>
                </a:lnTo>
                <a:lnTo>
                  <a:pt x="17" y="741"/>
                </a:lnTo>
                <a:lnTo>
                  <a:pt x="27" y="777"/>
                </a:lnTo>
                <a:lnTo>
                  <a:pt x="40" y="814"/>
                </a:lnTo>
                <a:lnTo>
                  <a:pt x="55" y="849"/>
                </a:lnTo>
                <a:lnTo>
                  <a:pt x="72" y="883"/>
                </a:lnTo>
                <a:lnTo>
                  <a:pt x="91" y="917"/>
                </a:lnTo>
                <a:lnTo>
                  <a:pt x="114" y="949"/>
                </a:lnTo>
                <a:lnTo>
                  <a:pt x="137" y="981"/>
                </a:lnTo>
                <a:lnTo>
                  <a:pt x="165" y="1010"/>
                </a:lnTo>
                <a:lnTo>
                  <a:pt x="194" y="1039"/>
                </a:lnTo>
                <a:lnTo>
                  <a:pt x="226" y="1066"/>
                </a:lnTo>
                <a:lnTo>
                  <a:pt x="260" y="1091"/>
                </a:lnTo>
                <a:lnTo>
                  <a:pt x="296" y="1113"/>
                </a:lnTo>
                <a:lnTo>
                  <a:pt x="313" y="1124"/>
                </a:lnTo>
                <a:lnTo>
                  <a:pt x="330" y="1132"/>
                </a:lnTo>
                <a:lnTo>
                  <a:pt x="349" y="1141"/>
                </a:lnTo>
                <a:lnTo>
                  <a:pt x="367" y="1149"/>
                </a:lnTo>
                <a:lnTo>
                  <a:pt x="386" y="1155"/>
                </a:lnTo>
                <a:lnTo>
                  <a:pt x="405" y="1162"/>
                </a:lnTo>
                <a:lnTo>
                  <a:pt x="425" y="1168"/>
                </a:lnTo>
                <a:lnTo>
                  <a:pt x="445" y="1174"/>
                </a:lnTo>
                <a:lnTo>
                  <a:pt x="465" y="1178"/>
                </a:lnTo>
                <a:lnTo>
                  <a:pt x="487" y="1182"/>
                </a:lnTo>
                <a:lnTo>
                  <a:pt x="509" y="1185"/>
                </a:lnTo>
                <a:lnTo>
                  <a:pt x="530" y="1187"/>
                </a:lnTo>
                <a:lnTo>
                  <a:pt x="553" y="1189"/>
                </a:lnTo>
                <a:lnTo>
                  <a:pt x="576" y="1189"/>
                </a:lnTo>
                <a:lnTo>
                  <a:pt x="598" y="1189"/>
                </a:lnTo>
                <a:lnTo>
                  <a:pt x="621" y="1188"/>
                </a:lnTo>
                <a:lnTo>
                  <a:pt x="642" y="1187"/>
                </a:lnTo>
                <a:lnTo>
                  <a:pt x="663" y="1184"/>
                </a:lnTo>
                <a:lnTo>
                  <a:pt x="684" y="1180"/>
                </a:lnTo>
                <a:lnTo>
                  <a:pt x="705" y="1175"/>
                </a:lnTo>
                <a:lnTo>
                  <a:pt x="724" y="1169"/>
                </a:lnTo>
                <a:lnTo>
                  <a:pt x="745" y="1163"/>
                </a:lnTo>
                <a:lnTo>
                  <a:pt x="763" y="1155"/>
                </a:lnTo>
                <a:lnTo>
                  <a:pt x="782" y="1149"/>
                </a:lnTo>
                <a:lnTo>
                  <a:pt x="800" y="1140"/>
                </a:lnTo>
                <a:lnTo>
                  <a:pt x="820" y="1128"/>
                </a:lnTo>
                <a:lnTo>
                  <a:pt x="839" y="1117"/>
                </a:lnTo>
                <a:lnTo>
                  <a:pt x="858" y="1104"/>
                </a:lnTo>
                <a:lnTo>
                  <a:pt x="876" y="1094"/>
                </a:lnTo>
                <a:lnTo>
                  <a:pt x="891" y="1085"/>
                </a:lnTo>
                <a:lnTo>
                  <a:pt x="902" y="1078"/>
                </a:lnTo>
                <a:lnTo>
                  <a:pt x="908" y="107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32" name="Freeform 197"/>
          <p:cNvSpPr>
            <a:spLocks noEditPoints="1"/>
          </p:cNvSpPr>
          <p:nvPr userDrawn="1"/>
        </p:nvSpPr>
        <p:spPr bwMode="auto">
          <a:xfrm>
            <a:off x="6610470" y="5830457"/>
            <a:ext cx="741425" cy="209657"/>
          </a:xfrm>
          <a:custGeom>
            <a:avLst/>
            <a:gdLst/>
            <a:ahLst/>
            <a:cxnLst>
              <a:cxn ang="0">
                <a:pos x="947" y="277"/>
              </a:cxn>
              <a:cxn ang="0">
                <a:pos x="1062" y="155"/>
              </a:cxn>
              <a:cxn ang="0">
                <a:pos x="1238" y="109"/>
              </a:cxn>
              <a:cxn ang="0">
                <a:pos x="1413" y="157"/>
              </a:cxn>
              <a:cxn ang="0">
                <a:pos x="1528" y="282"/>
              </a:cxn>
              <a:cxn ang="0">
                <a:pos x="907" y="440"/>
              </a:cxn>
              <a:cxn ang="0">
                <a:pos x="1466" y="751"/>
              </a:cxn>
              <a:cxn ang="0">
                <a:pos x="1314" y="821"/>
              </a:cxn>
              <a:cxn ang="0">
                <a:pos x="1139" y="815"/>
              </a:cxn>
              <a:cxn ang="0">
                <a:pos x="1012" y="745"/>
              </a:cxn>
              <a:cxn ang="0">
                <a:pos x="918" y="580"/>
              </a:cxn>
              <a:cxn ang="0">
                <a:pos x="1609" y="340"/>
              </a:cxn>
              <a:cxn ang="0">
                <a:pos x="1506" y="162"/>
              </a:cxn>
              <a:cxn ang="0">
                <a:pos x="1243" y="58"/>
              </a:cxn>
              <a:cxn ang="0">
                <a:pos x="971" y="157"/>
              </a:cxn>
              <a:cxn ang="0">
                <a:pos x="849" y="421"/>
              </a:cxn>
              <a:cxn ang="0">
                <a:pos x="871" y="625"/>
              </a:cxn>
              <a:cxn ang="0">
                <a:pos x="982" y="789"/>
              </a:cxn>
              <a:cxn ang="0">
                <a:pos x="1177" y="873"/>
              </a:cxn>
              <a:cxn ang="0">
                <a:pos x="1399" y="847"/>
              </a:cxn>
              <a:cxn ang="0">
                <a:pos x="1546" y="740"/>
              </a:cxn>
              <a:cxn ang="0">
                <a:pos x="53" y="223"/>
              </a:cxn>
              <a:cxn ang="0">
                <a:pos x="56" y="502"/>
              </a:cxn>
              <a:cxn ang="0">
                <a:pos x="93" y="251"/>
              </a:cxn>
              <a:cxn ang="0">
                <a:pos x="318" y="113"/>
              </a:cxn>
              <a:cxn ang="0">
                <a:pos x="528" y="142"/>
              </a:cxn>
              <a:cxn ang="0">
                <a:pos x="613" y="241"/>
              </a:cxn>
              <a:cxn ang="0">
                <a:pos x="638" y="468"/>
              </a:cxn>
              <a:cxn ang="0">
                <a:pos x="637" y="827"/>
              </a:cxn>
              <a:cxn ang="0">
                <a:pos x="693" y="413"/>
              </a:cxn>
              <a:cxn ang="0">
                <a:pos x="643" y="173"/>
              </a:cxn>
              <a:cxn ang="0">
                <a:pos x="494" y="73"/>
              </a:cxn>
              <a:cxn ang="0">
                <a:pos x="297" y="66"/>
              </a:cxn>
              <a:cxn ang="0">
                <a:pos x="117" y="148"/>
              </a:cxn>
              <a:cxn ang="0">
                <a:pos x="2005" y="348"/>
              </a:cxn>
              <a:cxn ang="0">
                <a:pos x="1824" y="134"/>
              </a:cxn>
              <a:cxn ang="0">
                <a:pos x="1723" y="79"/>
              </a:cxn>
              <a:cxn ang="0">
                <a:pos x="2020" y="448"/>
              </a:cxn>
              <a:cxn ang="0">
                <a:pos x="1867" y="662"/>
              </a:cxn>
              <a:cxn ang="0">
                <a:pos x="1725" y="860"/>
              </a:cxn>
              <a:cxn ang="0">
                <a:pos x="1965" y="628"/>
              </a:cxn>
              <a:cxn ang="0">
                <a:pos x="2217" y="684"/>
              </a:cxn>
              <a:cxn ang="0">
                <a:pos x="2249" y="639"/>
              </a:cxn>
              <a:cxn ang="0">
                <a:pos x="2123" y="440"/>
              </a:cxn>
              <a:cxn ang="0">
                <a:pos x="2285" y="247"/>
              </a:cxn>
              <a:cxn ang="0">
                <a:pos x="2425" y="78"/>
              </a:cxn>
              <a:cxn ang="0">
                <a:pos x="2132" y="345"/>
              </a:cxn>
              <a:cxn ang="0">
                <a:pos x="2633" y="566"/>
              </a:cxn>
              <a:cxn ang="0">
                <a:pos x="2634" y="0"/>
              </a:cxn>
              <a:cxn ang="0">
                <a:pos x="2576" y="453"/>
              </a:cxn>
              <a:cxn ang="0">
                <a:pos x="2607" y="727"/>
              </a:cxn>
              <a:cxn ang="0">
                <a:pos x="2708" y="837"/>
              </a:cxn>
              <a:cxn ang="0">
                <a:pos x="2953" y="872"/>
              </a:cxn>
              <a:cxn ang="0">
                <a:pos x="3097" y="794"/>
              </a:cxn>
              <a:cxn ang="0">
                <a:pos x="2880" y="828"/>
              </a:cxn>
              <a:cxn ang="0">
                <a:pos x="2711" y="773"/>
              </a:cxn>
              <a:cxn ang="0">
                <a:pos x="2636" y="623"/>
              </a:cxn>
              <a:cxn ang="0">
                <a:pos x="2986" y="129"/>
              </a:cxn>
              <a:cxn ang="0">
                <a:pos x="3048" y="125"/>
              </a:cxn>
              <a:cxn ang="0">
                <a:pos x="2636" y="597"/>
              </a:cxn>
              <a:cxn ang="0">
                <a:pos x="57" y="99"/>
              </a:cxn>
              <a:cxn ang="0">
                <a:pos x="57" y="221"/>
              </a:cxn>
            </a:cxnLst>
            <a:rect l="0" t="0" r="r" b="b"/>
            <a:pathLst>
              <a:path w="3110" h="878">
                <a:moveTo>
                  <a:pt x="907" y="440"/>
                </a:moveTo>
                <a:lnTo>
                  <a:pt x="908" y="421"/>
                </a:lnTo>
                <a:lnTo>
                  <a:pt x="909" y="404"/>
                </a:lnTo>
                <a:lnTo>
                  <a:pt x="912" y="387"/>
                </a:lnTo>
                <a:lnTo>
                  <a:pt x="915" y="370"/>
                </a:lnTo>
                <a:lnTo>
                  <a:pt x="919" y="353"/>
                </a:lnTo>
                <a:lnTo>
                  <a:pt x="924" y="337"/>
                </a:lnTo>
                <a:lnTo>
                  <a:pt x="928" y="322"/>
                </a:lnTo>
                <a:lnTo>
                  <a:pt x="934" y="307"/>
                </a:lnTo>
                <a:lnTo>
                  <a:pt x="941" y="292"/>
                </a:lnTo>
                <a:lnTo>
                  <a:pt x="947" y="277"/>
                </a:lnTo>
                <a:lnTo>
                  <a:pt x="955" y="264"/>
                </a:lnTo>
                <a:lnTo>
                  <a:pt x="963" y="250"/>
                </a:lnTo>
                <a:lnTo>
                  <a:pt x="972" y="238"/>
                </a:lnTo>
                <a:lnTo>
                  <a:pt x="982" y="225"/>
                </a:lnTo>
                <a:lnTo>
                  <a:pt x="992" y="214"/>
                </a:lnTo>
                <a:lnTo>
                  <a:pt x="1002" y="202"/>
                </a:lnTo>
                <a:lnTo>
                  <a:pt x="1013" y="191"/>
                </a:lnTo>
                <a:lnTo>
                  <a:pt x="1025" y="181"/>
                </a:lnTo>
                <a:lnTo>
                  <a:pt x="1037" y="172"/>
                </a:lnTo>
                <a:lnTo>
                  <a:pt x="1050" y="163"/>
                </a:lnTo>
                <a:lnTo>
                  <a:pt x="1062" y="155"/>
                </a:lnTo>
                <a:lnTo>
                  <a:pt x="1076" y="147"/>
                </a:lnTo>
                <a:lnTo>
                  <a:pt x="1090" y="140"/>
                </a:lnTo>
                <a:lnTo>
                  <a:pt x="1104" y="133"/>
                </a:lnTo>
                <a:lnTo>
                  <a:pt x="1120" y="127"/>
                </a:lnTo>
                <a:lnTo>
                  <a:pt x="1135" y="123"/>
                </a:lnTo>
                <a:lnTo>
                  <a:pt x="1151" y="118"/>
                </a:lnTo>
                <a:lnTo>
                  <a:pt x="1168" y="115"/>
                </a:lnTo>
                <a:lnTo>
                  <a:pt x="1185" y="113"/>
                </a:lnTo>
                <a:lnTo>
                  <a:pt x="1202" y="110"/>
                </a:lnTo>
                <a:lnTo>
                  <a:pt x="1220" y="109"/>
                </a:lnTo>
                <a:lnTo>
                  <a:pt x="1238" y="109"/>
                </a:lnTo>
                <a:lnTo>
                  <a:pt x="1255" y="109"/>
                </a:lnTo>
                <a:lnTo>
                  <a:pt x="1273" y="110"/>
                </a:lnTo>
                <a:lnTo>
                  <a:pt x="1290" y="113"/>
                </a:lnTo>
                <a:lnTo>
                  <a:pt x="1307" y="116"/>
                </a:lnTo>
                <a:lnTo>
                  <a:pt x="1324" y="120"/>
                </a:lnTo>
                <a:lnTo>
                  <a:pt x="1340" y="124"/>
                </a:lnTo>
                <a:lnTo>
                  <a:pt x="1355" y="129"/>
                </a:lnTo>
                <a:lnTo>
                  <a:pt x="1371" y="135"/>
                </a:lnTo>
                <a:lnTo>
                  <a:pt x="1386" y="142"/>
                </a:lnTo>
                <a:lnTo>
                  <a:pt x="1399" y="149"/>
                </a:lnTo>
                <a:lnTo>
                  <a:pt x="1413" y="157"/>
                </a:lnTo>
                <a:lnTo>
                  <a:pt x="1426" y="166"/>
                </a:lnTo>
                <a:lnTo>
                  <a:pt x="1439" y="175"/>
                </a:lnTo>
                <a:lnTo>
                  <a:pt x="1451" y="184"/>
                </a:lnTo>
                <a:lnTo>
                  <a:pt x="1463" y="196"/>
                </a:lnTo>
                <a:lnTo>
                  <a:pt x="1474" y="206"/>
                </a:lnTo>
                <a:lnTo>
                  <a:pt x="1484" y="217"/>
                </a:lnTo>
                <a:lnTo>
                  <a:pt x="1494" y="230"/>
                </a:lnTo>
                <a:lnTo>
                  <a:pt x="1504" y="242"/>
                </a:lnTo>
                <a:lnTo>
                  <a:pt x="1513" y="255"/>
                </a:lnTo>
                <a:lnTo>
                  <a:pt x="1521" y="268"/>
                </a:lnTo>
                <a:lnTo>
                  <a:pt x="1528" y="282"/>
                </a:lnTo>
                <a:lnTo>
                  <a:pt x="1535" y="297"/>
                </a:lnTo>
                <a:lnTo>
                  <a:pt x="1542" y="311"/>
                </a:lnTo>
                <a:lnTo>
                  <a:pt x="1548" y="326"/>
                </a:lnTo>
                <a:lnTo>
                  <a:pt x="1552" y="341"/>
                </a:lnTo>
                <a:lnTo>
                  <a:pt x="1557" y="357"/>
                </a:lnTo>
                <a:lnTo>
                  <a:pt x="1560" y="373"/>
                </a:lnTo>
                <a:lnTo>
                  <a:pt x="1563" y="390"/>
                </a:lnTo>
                <a:lnTo>
                  <a:pt x="1565" y="406"/>
                </a:lnTo>
                <a:lnTo>
                  <a:pt x="1566" y="423"/>
                </a:lnTo>
                <a:lnTo>
                  <a:pt x="1567" y="440"/>
                </a:lnTo>
                <a:lnTo>
                  <a:pt x="907" y="440"/>
                </a:lnTo>
                <a:close/>
                <a:moveTo>
                  <a:pt x="1601" y="647"/>
                </a:moveTo>
                <a:lnTo>
                  <a:pt x="1542" y="647"/>
                </a:lnTo>
                <a:lnTo>
                  <a:pt x="1539" y="658"/>
                </a:lnTo>
                <a:lnTo>
                  <a:pt x="1533" y="668"/>
                </a:lnTo>
                <a:lnTo>
                  <a:pt x="1527" y="679"/>
                </a:lnTo>
                <a:lnTo>
                  <a:pt x="1521" y="689"/>
                </a:lnTo>
                <a:lnTo>
                  <a:pt x="1513" y="701"/>
                </a:lnTo>
                <a:lnTo>
                  <a:pt x="1505" y="711"/>
                </a:lnTo>
                <a:lnTo>
                  <a:pt x="1496" y="721"/>
                </a:lnTo>
                <a:lnTo>
                  <a:pt x="1487" y="731"/>
                </a:lnTo>
                <a:lnTo>
                  <a:pt x="1466" y="751"/>
                </a:lnTo>
                <a:lnTo>
                  <a:pt x="1445" y="768"/>
                </a:lnTo>
                <a:lnTo>
                  <a:pt x="1434" y="776"/>
                </a:lnTo>
                <a:lnTo>
                  <a:pt x="1423" y="782"/>
                </a:lnTo>
                <a:lnTo>
                  <a:pt x="1413" y="788"/>
                </a:lnTo>
                <a:lnTo>
                  <a:pt x="1401" y="794"/>
                </a:lnTo>
                <a:lnTo>
                  <a:pt x="1389" y="799"/>
                </a:lnTo>
                <a:lnTo>
                  <a:pt x="1374" y="805"/>
                </a:lnTo>
                <a:lnTo>
                  <a:pt x="1361" y="810"/>
                </a:lnTo>
                <a:lnTo>
                  <a:pt x="1346" y="814"/>
                </a:lnTo>
                <a:lnTo>
                  <a:pt x="1330" y="818"/>
                </a:lnTo>
                <a:lnTo>
                  <a:pt x="1314" y="821"/>
                </a:lnTo>
                <a:lnTo>
                  <a:pt x="1298" y="823"/>
                </a:lnTo>
                <a:lnTo>
                  <a:pt x="1282" y="825"/>
                </a:lnTo>
                <a:lnTo>
                  <a:pt x="1266" y="827"/>
                </a:lnTo>
                <a:lnTo>
                  <a:pt x="1249" y="828"/>
                </a:lnTo>
                <a:lnTo>
                  <a:pt x="1233" y="828"/>
                </a:lnTo>
                <a:lnTo>
                  <a:pt x="1216" y="827"/>
                </a:lnTo>
                <a:lnTo>
                  <a:pt x="1201" y="825"/>
                </a:lnTo>
                <a:lnTo>
                  <a:pt x="1185" y="824"/>
                </a:lnTo>
                <a:lnTo>
                  <a:pt x="1169" y="821"/>
                </a:lnTo>
                <a:lnTo>
                  <a:pt x="1153" y="819"/>
                </a:lnTo>
                <a:lnTo>
                  <a:pt x="1139" y="815"/>
                </a:lnTo>
                <a:lnTo>
                  <a:pt x="1127" y="811"/>
                </a:lnTo>
                <a:lnTo>
                  <a:pt x="1113" y="806"/>
                </a:lnTo>
                <a:lnTo>
                  <a:pt x="1101" y="802"/>
                </a:lnTo>
                <a:lnTo>
                  <a:pt x="1088" y="796"/>
                </a:lnTo>
                <a:lnTo>
                  <a:pt x="1077" y="790"/>
                </a:lnTo>
                <a:lnTo>
                  <a:pt x="1065" y="783"/>
                </a:lnTo>
                <a:lnTo>
                  <a:pt x="1054" y="777"/>
                </a:lnTo>
                <a:lnTo>
                  <a:pt x="1043" y="770"/>
                </a:lnTo>
                <a:lnTo>
                  <a:pt x="1033" y="762"/>
                </a:lnTo>
                <a:lnTo>
                  <a:pt x="1022" y="753"/>
                </a:lnTo>
                <a:lnTo>
                  <a:pt x="1012" y="745"/>
                </a:lnTo>
                <a:lnTo>
                  <a:pt x="1003" y="736"/>
                </a:lnTo>
                <a:lnTo>
                  <a:pt x="994" y="726"/>
                </a:lnTo>
                <a:lnTo>
                  <a:pt x="985" y="717"/>
                </a:lnTo>
                <a:lnTo>
                  <a:pt x="977" y="705"/>
                </a:lnTo>
                <a:lnTo>
                  <a:pt x="969" y="695"/>
                </a:lnTo>
                <a:lnTo>
                  <a:pt x="962" y="684"/>
                </a:lnTo>
                <a:lnTo>
                  <a:pt x="954" y="672"/>
                </a:lnTo>
                <a:lnTo>
                  <a:pt x="949" y="660"/>
                </a:lnTo>
                <a:lnTo>
                  <a:pt x="936" y="635"/>
                </a:lnTo>
                <a:lnTo>
                  <a:pt x="926" y="609"/>
                </a:lnTo>
                <a:lnTo>
                  <a:pt x="918" y="580"/>
                </a:lnTo>
                <a:lnTo>
                  <a:pt x="912" y="551"/>
                </a:lnTo>
                <a:lnTo>
                  <a:pt x="908" y="521"/>
                </a:lnTo>
                <a:lnTo>
                  <a:pt x="905" y="490"/>
                </a:lnTo>
                <a:lnTo>
                  <a:pt x="1625" y="490"/>
                </a:lnTo>
                <a:lnTo>
                  <a:pt x="1627" y="471"/>
                </a:lnTo>
                <a:lnTo>
                  <a:pt x="1627" y="451"/>
                </a:lnTo>
                <a:lnTo>
                  <a:pt x="1625" y="428"/>
                </a:lnTo>
                <a:lnTo>
                  <a:pt x="1623" y="404"/>
                </a:lnTo>
                <a:lnTo>
                  <a:pt x="1618" y="382"/>
                </a:lnTo>
                <a:lnTo>
                  <a:pt x="1614" y="359"/>
                </a:lnTo>
                <a:lnTo>
                  <a:pt x="1609" y="340"/>
                </a:lnTo>
                <a:lnTo>
                  <a:pt x="1605" y="324"/>
                </a:lnTo>
                <a:lnTo>
                  <a:pt x="1599" y="306"/>
                </a:lnTo>
                <a:lnTo>
                  <a:pt x="1592" y="289"/>
                </a:lnTo>
                <a:lnTo>
                  <a:pt x="1584" y="272"/>
                </a:lnTo>
                <a:lnTo>
                  <a:pt x="1576" y="257"/>
                </a:lnTo>
                <a:lnTo>
                  <a:pt x="1568" y="242"/>
                </a:lnTo>
                <a:lnTo>
                  <a:pt x="1559" y="227"/>
                </a:lnTo>
                <a:lnTo>
                  <a:pt x="1550" y="214"/>
                </a:lnTo>
                <a:lnTo>
                  <a:pt x="1541" y="200"/>
                </a:lnTo>
                <a:lnTo>
                  <a:pt x="1524" y="181"/>
                </a:lnTo>
                <a:lnTo>
                  <a:pt x="1506" y="162"/>
                </a:lnTo>
                <a:lnTo>
                  <a:pt x="1485" y="144"/>
                </a:lnTo>
                <a:lnTo>
                  <a:pt x="1465" y="129"/>
                </a:lnTo>
                <a:lnTo>
                  <a:pt x="1443" y="115"/>
                </a:lnTo>
                <a:lnTo>
                  <a:pt x="1421" y="102"/>
                </a:lnTo>
                <a:lnTo>
                  <a:pt x="1397" y="91"/>
                </a:lnTo>
                <a:lnTo>
                  <a:pt x="1372" y="82"/>
                </a:lnTo>
                <a:lnTo>
                  <a:pt x="1347" y="74"/>
                </a:lnTo>
                <a:lnTo>
                  <a:pt x="1322" y="67"/>
                </a:lnTo>
                <a:lnTo>
                  <a:pt x="1296" y="63"/>
                </a:lnTo>
                <a:lnTo>
                  <a:pt x="1269" y="60"/>
                </a:lnTo>
                <a:lnTo>
                  <a:pt x="1243" y="58"/>
                </a:lnTo>
                <a:lnTo>
                  <a:pt x="1216" y="59"/>
                </a:lnTo>
                <a:lnTo>
                  <a:pt x="1189" y="60"/>
                </a:lnTo>
                <a:lnTo>
                  <a:pt x="1163" y="65"/>
                </a:lnTo>
                <a:lnTo>
                  <a:pt x="1137" y="70"/>
                </a:lnTo>
                <a:lnTo>
                  <a:pt x="1111" y="78"/>
                </a:lnTo>
                <a:lnTo>
                  <a:pt x="1086" y="85"/>
                </a:lnTo>
                <a:lnTo>
                  <a:pt x="1061" y="97"/>
                </a:lnTo>
                <a:lnTo>
                  <a:pt x="1037" y="109"/>
                </a:lnTo>
                <a:lnTo>
                  <a:pt x="1014" y="123"/>
                </a:lnTo>
                <a:lnTo>
                  <a:pt x="993" y="139"/>
                </a:lnTo>
                <a:lnTo>
                  <a:pt x="971" y="157"/>
                </a:lnTo>
                <a:lnTo>
                  <a:pt x="952" y="176"/>
                </a:lnTo>
                <a:lnTo>
                  <a:pt x="934" y="198"/>
                </a:lnTo>
                <a:lnTo>
                  <a:pt x="917" y="221"/>
                </a:lnTo>
                <a:lnTo>
                  <a:pt x="901" y="246"/>
                </a:lnTo>
                <a:lnTo>
                  <a:pt x="887" y="273"/>
                </a:lnTo>
                <a:lnTo>
                  <a:pt x="876" y="301"/>
                </a:lnTo>
                <a:lnTo>
                  <a:pt x="866" y="333"/>
                </a:lnTo>
                <a:lnTo>
                  <a:pt x="858" y="365"/>
                </a:lnTo>
                <a:lnTo>
                  <a:pt x="854" y="384"/>
                </a:lnTo>
                <a:lnTo>
                  <a:pt x="851" y="403"/>
                </a:lnTo>
                <a:lnTo>
                  <a:pt x="849" y="421"/>
                </a:lnTo>
                <a:lnTo>
                  <a:pt x="848" y="441"/>
                </a:lnTo>
                <a:lnTo>
                  <a:pt x="846" y="460"/>
                </a:lnTo>
                <a:lnTo>
                  <a:pt x="846" y="479"/>
                </a:lnTo>
                <a:lnTo>
                  <a:pt x="848" y="497"/>
                </a:lnTo>
                <a:lnTo>
                  <a:pt x="849" y="517"/>
                </a:lnTo>
                <a:lnTo>
                  <a:pt x="851" y="535"/>
                </a:lnTo>
                <a:lnTo>
                  <a:pt x="853" y="553"/>
                </a:lnTo>
                <a:lnTo>
                  <a:pt x="857" y="571"/>
                </a:lnTo>
                <a:lnTo>
                  <a:pt x="861" y="589"/>
                </a:lnTo>
                <a:lnTo>
                  <a:pt x="866" y="608"/>
                </a:lnTo>
                <a:lnTo>
                  <a:pt x="871" y="625"/>
                </a:lnTo>
                <a:lnTo>
                  <a:pt x="878" y="642"/>
                </a:lnTo>
                <a:lnTo>
                  <a:pt x="885" y="659"/>
                </a:lnTo>
                <a:lnTo>
                  <a:pt x="893" y="675"/>
                </a:lnTo>
                <a:lnTo>
                  <a:pt x="902" y="692"/>
                </a:lnTo>
                <a:lnTo>
                  <a:pt x="911" y="706"/>
                </a:lnTo>
                <a:lnTo>
                  <a:pt x="921" y="721"/>
                </a:lnTo>
                <a:lnTo>
                  <a:pt x="932" y="736"/>
                </a:lnTo>
                <a:lnTo>
                  <a:pt x="943" y="751"/>
                </a:lnTo>
                <a:lnTo>
                  <a:pt x="955" y="763"/>
                </a:lnTo>
                <a:lnTo>
                  <a:pt x="968" y="777"/>
                </a:lnTo>
                <a:lnTo>
                  <a:pt x="982" y="789"/>
                </a:lnTo>
                <a:lnTo>
                  <a:pt x="996" y="801"/>
                </a:lnTo>
                <a:lnTo>
                  <a:pt x="1011" y="811"/>
                </a:lnTo>
                <a:lnTo>
                  <a:pt x="1027" y="821"/>
                </a:lnTo>
                <a:lnTo>
                  <a:pt x="1044" y="831"/>
                </a:lnTo>
                <a:lnTo>
                  <a:pt x="1061" y="839"/>
                </a:lnTo>
                <a:lnTo>
                  <a:pt x="1079" y="847"/>
                </a:lnTo>
                <a:lnTo>
                  <a:pt x="1098" y="855"/>
                </a:lnTo>
                <a:lnTo>
                  <a:pt x="1118" y="861"/>
                </a:lnTo>
                <a:lnTo>
                  <a:pt x="1137" y="865"/>
                </a:lnTo>
                <a:lnTo>
                  <a:pt x="1156" y="870"/>
                </a:lnTo>
                <a:lnTo>
                  <a:pt x="1177" y="873"/>
                </a:lnTo>
                <a:lnTo>
                  <a:pt x="1198" y="874"/>
                </a:lnTo>
                <a:lnTo>
                  <a:pt x="1219" y="877"/>
                </a:lnTo>
                <a:lnTo>
                  <a:pt x="1240" y="877"/>
                </a:lnTo>
                <a:lnTo>
                  <a:pt x="1261" y="875"/>
                </a:lnTo>
                <a:lnTo>
                  <a:pt x="1281" y="874"/>
                </a:lnTo>
                <a:lnTo>
                  <a:pt x="1303" y="872"/>
                </a:lnTo>
                <a:lnTo>
                  <a:pt x="1323" y="869"/>
                </a:lnTo>
                <a:lnTo>
                  <a:pt x="1342" y="865"/>
                </a:lnTo>
                <a:lnTo>
                  <a:pt x="1362" y="860"/>
                </a:lnTo>
                <a:lnTo>
                  <a:pt x="1381" y="854"/>
                </a:lnTo>
                <a:lnTo>
                  <a:pt x="1399" y="847"/>
                </a:lnTo>
                <a:lnTo>
                  <a:pt x="1416" y="840"/>
                </a:lnTo>
                <a:lnTo>
                  <a:pt x="1433" y="831"/>
                </a:lnTo>
                <a:lnTo>
                  <a:pt x="1449" y="823"/>
                </a:lnTo>
                <a:lnTo>
                  <a:pt x="1464" y="813"/>
                </a:lnTo>
                <a:lnTo>
                  <a:pt x="1479" y="804"/>
                </a:lnTo>
                <a:lnTo>
                  <a:pt x="1491" y="794"/>
                </a:lnTo>
                <a:lnTo>
                  <a:pt x="1504" y="783"/>
                </a:lnTo>
                <a:lnTo>
                  <a:pt x="1516" y="773"/>
                </a:lnTo>
                <a:lnTo>
                  <a:pt x="1526" y="762"/>
                </a:lnTo>
                <a:lnTo>
                  <a:pt x="1535" y="753"/>
                </a:lnTo>
                <a:lnTo>
                  <a:pt x="1546" y="740"/>
                </a:lnTo>
                <a:lnTo>
                  <a:pt x="1557" y="727"/>
                </a:lnTo>
                <a:lnTo>
                  <a:pt x="1567" y="711"/>
                </a:lnTo>
                <a:lnTo>
                  <a:pt x="1578" y="695"/>
                </a:lnTo>
                <a:lnTo>
                  <a:pt x="1588" y="679"/>
                </a:lnTo>
                <a:lnTo>
                  <a:pt x="1595" y="663"/>
                </a:lnTo>
                <a:lnTo>
                  <a:pt x="1601" y="647"/>
                </a:lnTo>
                <a:close/>
                <a:moveTo>
                  <a:pt x="61" y="215"/>
                </a:moveTo>
                <a:lnTo>
                  <a:pt x="60" y="217"/>
                </a:lnTo>
                <a:lnTo>
                  <a:pt x="59" y="218"/>
                </a:lnTo>
                <a:lnTo>
                  <a:pt x="57" y="221"/>
                </a:lnTo>
                <a:lnTo>
                  <a:pt x="53" y="223"/>
                </a:lnTo>
                <a:lnTo>
                  <a:pt x="56" y="99"/>
                </a:lnTo>
                <a:lnTo>
                  <a:pt x="0" y="100"/>
                </a:lnTo>
                <a:lnTo>
                  <a:pt x="0" y="860"/>
                </a:lnTo>
                <a:lnTo>
                  <a:pt x="56" y="860"/>
                </a:lnTo>
                <a:lnTo>
                  <a:pt x="56" y="838"/>
                </a:lnTo>
                <a:lnTo>
                  <a:pt x="57" y="797"/>
                </a:lnTo>
                <a:lnTo>
                  <a:pt x="57" y="740"/>
                </a:lnTo>
                <a:lnTo>
                  <a:pt x="57" y="677"/>
                </a:lnTo>
                <a:lnTo>
                  <a:pt x="57" y="611"/>
                </a:lnTo>
                <a:lnTo>
                  <a:pt x="57" y="551"/>
                </a:lnTo>
                <a:lnTo>
                  <a:pt x="56" y="502"/>
                </a:lnTo>
                <a:lnTo>
                  <a:pt x="56" y="471"/>
                </a:lnTo>
                <a:lnTo>
                  <a:pt x="56" y="441"/>
                </a:lnTo>
                <a:lnTo>
                  <a:pt x="56" y="407"/>
                </a:lnTo>
                <a:lnTo>
                  <a:pt x="56" y="391"/>
                </a:lnTo>
                <a:lnTo>
                  <a:pt x="57" y="375"/>
                </a:lnTo>
                <a:lnTo>
                  <a:pt x="58" y="359"/>
                </a:lnTo>
                <a:lnTo>
                  <a:pt x="60" y="344"/>
                </a:lnTo>
                <a:lnTo>
                  <a:pt x="66" y="319"/>
                </a:lnTo>
                <a:lnTo>
                  <a:pt x="73" y="295"/>
                </a:lnTo>
                <a:lnTo>
                  <a:pt x="83" y="273"/>
                </a:lnTo>
                <a:lnTo>
                  <a:pt x="93" y="251"/>
                </a:lnTo>
                <a:lnTo>
                  <a:pt x="107" y="231"/>
                </a:lnTo>
                <a:lnTo>
                  <a:pt x="120" y="213"/>
                </a:lnTo>
                <a:lnTo>
                  <a:pt x="137" y="196"/>
                </a:lnTo>
                <a:lnTo>
                  <a:pt x="154" y="180"/>
                </a:lnTo>
                <a:lnTo>
                  <a:pt x="174" y="165"/>
                </a:lnTo>
                <a:lnTo>
                  <a:pt x="194" y="152"/>
                </a:lnTo>
                <a:lnTo>
                  <a:pt x="217" y="141"/>
                </a:lnTo>
                <a:lnTo>
                  <a:pt x="239" y="132"/>
                </a:lnTo>
                <a:lnTo>
                  <a:pt x="264" y="124"/>
                </a:lnTo>
                <a:lnTo>
                  <a:pt x="290" y="118"/>
                </a:lnTo>
                <a:lnTo>
                  <a:pt x="318" y="113"/>
                </a:lnTo>
                <a:lnTo>
                  <a:pt x="345" y="110"/>
                </a:lnTo>
                <a:lnTo>
                  <a:pt x="376" y="109"/>
                </a:lnTo>
                <a:lnTo>
                  <a:pt x="405" y="109"/>
                </a:lnTo>
                <a:lnTo>
                  <a:pt x="432" y="112"/>
                </a:lnTo>
                <a:lnTo>
                  <a:pt x="458" y="116"/>
                </a:lnTo>
                <a:lnTo>
                  <a:pt x="472" y="120"/>
                </a:lnTo>
                <a:lnTo>
                  <a:pt x="483" y="123"/>
                </a:lnTo>
                <a:lnTo>
                  <a:pt x="496" y="127"/>
                </a:lnTo>
                <a:lnTo>
                  <a:pt x="507" y="132"/>
                </a:lnTo>
                <a:lnTo>
                  <a:pt x="517" y="137"/>
                </a:lnTo>
                <a:lnTo>
                  <a:pt x="528" y="142"/>
                </a:lnTo>
                <a:lnTo>
                  <a:pt x="538" y="149"/>
                </a:lnTo>
                <a:lnTo>
                  <a:pt x="548" y="155"/>
                </a:lnTo>
                <a:lnTo>
                  <a:pt x="557" y="163"/>
                </a:lnTo>
                <a:lnTo>
                  <a:pt x="565" y="171"/>
                </a:lnTo>
                <a:lnTo>
                  <a:pt x="574" y="179"/>
                </a:lnTo>
                <a:lnTo>
                  <a:pt x="582" y="188"/>
                </a:lnTo>
                <a:lnTo>
                  <a:pt x="589" y="197"/>
                </a:lnTo>
                <a:lnTo>
                  <a:pt x="596" y="207"/>
                </a:lnTo>
                <a:lnTo>
                  <a:pt x="602" y="217"/>
                </a:lnTo>
                <a:lnTo>
                  <a:pt x="608" y="228"/>
                </a:lnTo>
                <a:lnTo>
                  <a:pt x="613" y="241"/>
                </a:lnTo>
                <a:lnTo>
                  <a:pt x="617" y="253"/>
                </a:lnTo>
                <a:lnTo>
                  <a:pt x="622" y="266"/>
                </a:lnTo>
                <a:lnTo>
                  <a:pt x="625" y="280"/>
                </a:lnTo>
                <a:lnTo>
                  <a:pt x="629" y="294"/>
                </a:lnTo>
                <a:lnTo>
                  <a:pt x="632" y="309"/>
                </a:lnTo>
                <a:lnTo>
                  <a:pt x="633" y="324"/>
                </a:lnTo>
                <a:lnTo>
                  <a:pt x="635" y="340"/>
                </a:lnTo>
                <a:lnTo>
                  <a:pt x="637" y="370"/>
                </a:lnTo>
                <a:lnTo>
                  <a:pt x="638" y="403"/>
                </a:lnTo>
                <a:lnTo>
                  <a:pt x="638" y="435"/>
                </a:lnTo>
                <a:lnTo>
                  <a:pt x="638" y="468"/>
                </a:lnTo>
                <a:lnTo>
                  <a:pt x="638" y="502"/>
                </a:lnTo>
                <a:lnTo>
                  <a:pt x="637" y="535"/>
                </a:lnTo>
                <a:lnTo>
                  <a:pt x="637" y="567"/>
                </a:lnTo>
                <a:lnTo>
                  <a:pt x="637" y="598"/>
                </a:lnTo>
                <a:lnTo>
                  <a:pt x="637" y="630"/>
                </a:lnTo>
                <a:lnTo>
                  <a:pt x="637" y="663"/>
                </a:lnTo>
                <a:lnTo>
                  <a:pt x="637" y="696"/>
                </a:lnTo>
                <a:lnTo>
                  <a:pt x="637" y="729"/>
                </a:lnTo>
                <a:lnTo>
                  <a:pt x="637" y="761"/>
                </a:lnTo>
                <a:lnTo>
                  <a:pt x="637" y="794"/>
                </a:lnTo>
                <a:lnTo>
                  <a:pt x="637" y="827"/>
                </a:lnTo>
                <a:lnTo>
                  <a:pt x="637" y="860"/>
                </a:lnTo>
                <a:lnTo>
                  <a:pt x="693" y="858"/>
                </a:lnTo>
                <a:lnTo>
                  <a:pt x="693" y="810"/>
                </a:lnTo>
                <a:lnTo>
                  <a:pt x="693" y="760"/>
                </a:lnTo>
                <a:lnTo>
                  <a:pt x="693" y="710"/>
                </a:lnTo>
                <a:lnTo>
                  <a:pt x="693" y="661"/>
                </a:lnTo>
                <a:lnTo>
                  <a:pt x="693" y="611"/>
                </a:lnTo>
                <a:lnTo>
                  <a:pt x="693" y="561"/>
                </a:lnTo>
                <a:lnTo>
                  <a:pt x="693" y="512"/>
                </a:lnTo>
                <a:lnTo>
                  <a:pt x="693" y="462"/>
                </a:lnTo>
                <a:lnTo>
                  <a:pt x="693" y="413"/>
                </a:lnTo>
                <a:lnTo>
                  <a:pt x="692" y="366"/>
                </a:lnTo>
                <a:lnTo>
                  <a:pt x="691" y="344"/>
                </a:lnTo>
                <a:lnTo>
                  <a:pt x="690" y="323"/>
                </a:lnTo>
                <a:lnTo>
                  <a:pt x="688" y="301"/>
                </a:lnTo>
                <a:lnTo>
                  <a:pt x="684" y="281"/>
                </a:lnTo>
                <a:lnTo>
                  <a:pt x="681" y="261"/>
                </a:lnTo>
                <a:lnTo>
                  <a:pt x="675" y="242"/>
                </a:lnTo>
                <a:lnTo>
                  <a:pt x="669" y="224"/>
                </a:lnTo>
                <a:lnTo>
                  <a:pt x="661" y="206"/>
                </a:lnTo>
                <a:lnTo>
                  <a:pt x="654" y="189"/>
                </a:lnTo>
                <a:lnTo>
                  <a:pt x="643" y="173"/>
                </a:lnTo>
                <a:lnTo>
                  <a:pt x="631" y="157"/>
                </a:lnTo>
                <a:lnTo>
                  <a:pt x="617" y="141"/>
                </a:lnTo>
                <a:lnTo>
                  <a:pt x="607" y="131"/>
                </a:lnTo>
                <a:lnTo>
                  <a:pt x="595" y="122"/>
                </a:lnTo>
                <a:lnTo>
                  <a:pt x="583" y="113"/>
                </a:lnTo>
                <a:lnTo>
                  <a:pt x="570" y="105"/>
                </a:lnTo>
                <a:lnTo>
                  <a:pt x="556" y="97"/>
                </a:lnTo>
                <a:lnTo>
                  <a:pt x="541" y="90"/>
                </a:lnTo>
                <a:lnTo>
                  <a:pt x="526" y="83"/>
                </a:lnTo>
                <a:lnTo>
                  <a:pt x="511" y="79"/>
                </a:lnTo>
                <a:lnTo>
                  <a:pt x="494" y="73"/>
                </a:lnTo>
                <a:lnTo>
                  <a:pt x="478" y="70"/>
                </a:lnTo>
                <a:lnTo>
                  <a:pt x="461" y="66"/>
                </a:lnTo>
                <a:lnTo>
                  <a:pt x="442" y="63"/>
                </a:lnTo>
                <a:lnTo>
                  <a:pt x="425" y="60"/>
                </a:lnTo>
                <a:lnTo>
                  <a:pt x="407" y="59"/>
                </a:lnTo>
                <a:lnTo>
                  <a:pt x="389" y="58"/>
                </a:lnTo>
                <a:lnTo>
                  <a:pt x="370" y="59"/>
                </a:lnTo>
                <a:lnTo>
                  <a:pt x="352" y="59"/>
                </a:lnTo>
                <a:lnTo>
                  <a:pt x="334" y="62"/>
                </a:lnTo>
                <a:lnTo>
                  <a:pt x="315" y="63"/>
                </a:lnTo>
                <a:lnTo>
                  <a:pt x="297" y="66"/>
                </a:lnTo>
                <a:lnTo>
                  <a:pt x="279" y="70"/>
                </a:lnTo>
                <a:lnTo>
                  <a:pt x="261" y="74"/>
                </a:lnTo>
                <a:lnTo>
                  <a:pt x="243" y="80"/>
                </a:lnTo>
                <a:lnTo>
                  <a:pt x="226" y="85"/>
                </a:lnTo>
                <a:lnTo>
                  <a:pt x="209" y="92"/>
                </a:lnTo>
                <a:lnTo>
                  <a:pt x="192" y="99"/>
                </a:lnTo>
                <a:lnTo>
                  <a:pt x="176" y="108"/>
                </a:lnTo>
                <a:lnTo>
                  <a:pt x="160" y="116"/>
                </a:lnTo>
                <a:lnTo>
                  <a:pt x="145" y="126"/>
                </a:lnTo>
                <a:lnTo>
                  <a:pt x="130" y="137"/>
                </a:lnTo>
                <a:lnTo>
                  <a:pt x="117" y="148"/>
                </a:lnTo>
                <a:lnTo>
                  <a:pt x="104" y="160"/>
                </a:lnTo>
                <a:lnTo>
                  <a:pt x="93" y="171"/>
                </a:lnTo>
                <a:lnTo>
                  <a:pt x="79" y="185"/>
                </a:lnTo>
                <a:lnTo>
                  <a:pt x="74" y="193"/>
                </a:lnTo>
                <a:lnTo>
                  <a:pt x="67" y="201"/>
                </a:lnTo>
                <a:lnTo>
                  <a:pt x="63" y="209"/>
                </a:lnTo>
                <a:lnTo>
                  <a:pt x="61" y="215"/>
                </a:lnTo>
                <a:close/>
                <a:moveTo>
                  <a:pt x="2069" y="421"/>
                </a:moveTo>
                <a:lnTo>
                  <a:pt x="2054" y="406"/>
                </a:lnTo>
                <a:lnTo>
                  <a:pt x="2030" y="378"/>
                </a:lnTo>
                <a:lnTo>
                  <a:pt x="2005" y="348"/>
                </a:lnTo>
                <a:lnTo>
                  <a:pt x="1989" y="328"/>
                </a:lnTo>
                <a:lnTo>
                  <a:pt x="1978" y="316"/>
                </a:lnTo>
                <a:lnTo>
                  <a:pt x="1969" y="305"/>
                </a:lnTo>
                <a:lnTo>
                  <a:pt x="1959" y="293"/>
                </a:lnTo>
                <a:lnTo>
                  <a:pt x="1948" y="281"/>
                </a:lnTo>
                <a:lnTo>
                  <a:pt x="1930" y="258"/>
                </a:lnTo>
                <a:lnTo>
                  <a:pt x="1910" y="234"/>
                </a:lnTo>
                <a:lnTo>
                  <a:pt x="1888" y="209"/>
                </a:lnTo>
                <a:lnTo>
                  <a:pt x="1867" y="184"/>
                </a:lnTo>
                <a:lnTo>
                  <a:pt x="1845" y="158"/>
                </a:lnTo>
                <a:lnTo>
                  <a:pt x="1824" y="134"/>
                </a:lnTo>
                <a:lnTo>
                  <a:pt x="1805" y="112"/>
                </a:lnTo>
                <a:lnTo>
                  <a:pt x="1788" y="90"/>
                </a:lnTo>
                <a:lnTo>
                  <a:pt x="1785" y="85"/>
                </a:lnTo>
                <a:lnTo>
                  <a:pt x="1782" y="83"/>
                </a:lnTo>
                <a:lnTo>
                  <a:pt x="1779" y="81"/>
                </a:lnTo>
                <a:lnTo>
                  <a:pt x="1777" y="80"/>
                </a:lnTo>
                <a:lnTo>
                  <a:pt x="1769" y="79"/>
                </a:lnTo>
                <a:lnTo>
                  <a:pt x="1757" y="79"/>
                </a:lnTo>
                <a:lnTo>
                  <a:pt x="1745" y="79"/>
                </a:lnTo>
                <a:lnTo>
                  <a:pt x="1734" y="79"/>
                </a:lnTo>
                <a:lnTo>
                  <a:pt x="1723" y="79"/>
                </a:lnTo>
                <a:lnTo>
                  <a:pt x="1711" y="79"/>
                </a:lnTo>
                <a:lnTo>
                  <a:pt x="1720" y="91"/>
                </a:lnTo>
                <a:lnTo>
                  <a:pt x="1730" y="102"/>
                </a:lnTo>
                <a:lnTo>
                  <a:pt x="1912" y="319"/>
                </a:lnTo>
                <a:lnTo>
                  <a:pt x="1922" y="332"/>
                </a:lnTo>
                <a:lnTo>
                  <a:pt x="1932" y="343"/>
                </a:lnTo>
                <a:lnTo>
                  <a:pt x="1942" y="354"/>
                </a:lnTo>
                <a:lnTo>
                  <a:pt x="1952" y="367"/>
                </a:lnTo>
                <a:lnTo>
                  <a:pt x="1969" y="386"/>
                </a:lnTo>
                <a:lnTo>
                  <a:pt x="1995" y="417"/>
                </a:lnTo>
                <a:lnTo>
                  <a:pt x="2020" y="448"/>
                </a:lnTo>
                <a:lnTo>
                  <a:pt x="2032" y="466"/>
                </a:lnTo>
                <a:lnTo>
                  <a:pt x="2022" y="477"/>
                </a:lnTo>
                <a:lnTo>
                  <a:pt x="2012" y="488"/>
                </a:lnTo>
                <a:lnTo>
                  <a:pt x="2002" y="501"/>
                </a:lnTo>
                <a:lnTo>
                  <a:pt x="1992" y="513"/>
                </a:lnTo>
                <a:lnTo>
                  <a:pt x="1971" y="537"/>
                </a:lnTo>
                <a:lnTo>
                  <a:pt x="1951" y="561"/>
                </a:lnTo>
                <a:lnTo>
                  <a:pt x="1929" y="586"/>
                </a:lnTo>
                <a:lnTo>
                  <a:pt x="1909" y="612"/>
                </a:lnTo>
                <a:lnTo>
                  <a:pt x="1887" y="637"/>
                </a:lnTo>
                <a:lnTo>
                  <a:pt x="1867" y="662"/>
                </a:lnTo>
                <a:lnTo>
                  <a:pt x="1846" y="687"/>
                </a:lnTo>
                <a:lnTo>
                  <a:pt x="1826" y="710"/>
                </a:lnTo>
                <a:lnTo>
                  <a:pt x="1723" y="832"/>
                </a:lnTo>
                <a:lnTo>
                  <a:pt x="1718" y="838"/>
                </a:lnTo>
                <a:lnTo>
                  <a:pt x="1711" y="845"/>
                </a:lnTo>
                <a:lnTo>
                  <a:pt x="1709" y="848"/>
                </a:lnTo>
                <a:lnTo>
                  <a:pt x="1706" y="853"/>
                </a:lnTo>
                <a:lnTo>
                  <a:pt x="1704" y="856"/>
                </a:lnTo>
                <a:lnTo>
                  <a:pt x="1704" y="860"/>
                </a:lnTo>
                <a:lnTo>
                  <a:pt x="1715" y="860"/>
                </a:lnTo>
                <a:lnTo>
                  <a:pt x="1725" y="860"/>
                </a:lnTo>
                <a:lnTo>
                  <a:pt x="1735" y="860"/>
                </a:lnTo>
                <a:lnTo>
                  <a:pt x="1745" y="860"/>
                </a:lnTo>
                <a:lnTo>
                  <a:pt x="1757" y="860"/>
                </a:lnTo>
                <a:lnTo>
                  <a:pt x="1765" y="858"/>
                </a:lnTo>
                <a:lnTo>
                  <a:pt x="1770" y="857"/>
                </a:lnTo>
                <a:lnTo>
                  <a:pt x="1776" y="854"/>
                </a:lnTo>
                <a:lnTo>
                  <a:pt x="1792" y="836"/>
                </a:lnTo>
                <a:lnTo>
                  <a:pt x="1821" y="799"/>
                </a:lnTo>
                <a:lnTo>
                  <a:pt x="1945" y="652"/>
                </a:lnTo>
                <a:lnTo>
                  <a:pt x="1955" y="640"/>
                </a:lnTo>
                <a:lnTo>
                  <a:pt x="1965" y="628"/>
                </a:lnTo>
                <a:lnTo>
                  <a:pt x="1976" y="616"/>
                </a:lnTo>
                <a:lnTo>
                  <a:pt x="1986" y="603"/>
                </a:lnTo>
                <a:lnTo>
                  <a:pt x="2069" y="507"/>
                </a:lnTo>
                <a:lnTo>
                  <a:pt x="2081" y="522"/>
                </a:lnTo>
                <a:lnTo>
                  <a:pt x="2098" y="543"/>
                </a:lnTo>
                <a:lnTo>
                  <a:pt x="2120" y="569"/>
                </a:lnTo>
                <a:lnTo>
                  <a:pt x="2142" y="595"/>
                </a:lnTo>
                <a:lnTo>
                  <a:pt x="2165" y="622"/>
                </a:lnTo>
                <a:lnTo>
                  <a:pt x="2187" y="647"/>
                </a:lnTo>
                <a:lnTo>
                  <a:pt x="2205" y="669"/>
                </a:lnTo>
                <a:lnTo>
                  <a:pt x="2217" y="684"/>
                </a:lnTo>
                <a:lnTo>
                  <a:pt x="2348" y="839"/>
                </a:lnTo>
                <a:lnTo>
                  <a:pt x="2355" y="847"/>
                </a:lnTo>
                <a:lnTo>
                  <a:pt x="2359" y="853"/>
                </a:lnTo>
                <a:lnTo>
                  <a:pt x="2365" y="857"/>
                </a:lnTo>
                <a:lnTo>
                  <a:pt x="2371" y="860"/>
                </a:lnTo>
                <a:lnTo>
                  <a:pt x="2391" y="860"/>
                </a:lnTo>
                <a:lnTo>
                  <a:pt x="2434" y="860"/>
                </a:lnTo>
                <a:lnTo>
                  <a:pt x="2312" y="712"/>
                </a:lnTo>
                <a:lnTo>
                  <a:pt x="2291" y="689"/>
                </a:lnTo>
                <a:lnTo>
                  <a:pt x="2271" y="664"/>
                </a:lnTo>
                <a:lnTo>
                  <a:pt x="2249" y="639"/>
                </a:lnTo>
                <a:lnTo>
                  <a:pt x="2228" y="614"/>
                </a:lnTo>
                <a:lnTo>
                  <a:pt x="2207" y="588"/>
                </a:lnTo>
                <a:lnTo>
                  <a:pt x="2186" y="563"/>
                </a:lnTo>
                <a:lnTo>
                  <a:pt x="2165" y="538"/>
                </a:lnTo>
                <a:lnTo>
                  <a:pt x="2145" y="513"/>
                </a:lnTo>
                <a:lnTo>
                  <a:pt x="2134" y="503"/>
                </a:lnTo>
                <a:lnTo>
                  <a:pt x="2122" y="487"/>
                </a:lnTo>
                <a:lnTo>
                  <a:pt x="2110" y="473"/>
                </a:lnTo>
                <a:lnTo>
                  <a:pt x="2103" y="462"/>
                </a:lnTo>
                <a:lnTo>
                  <a:pt x="2113" y="451"/>
                </a:lnTo>
                <a:lnTo>
                  <a:pt x="2123" y="440"/>
                </a:lnTo>
                <a:lnTo>
                  <a:pt x="2133" y="427"/>
                </a:lnTo>
                <a:lnTo>
                  <a:pt x="2144" y="415"/>
                </a:lnTo>
                <a:lnTo>
                  <a:pt x="2154" y="403"/>
                </a:lnTo>
                <a:lnTo>
                  <a:pt x="2163" y="392"/>
                </a:lnTo>
                <a:lnTo>
                  <a:pt x="2173" y="379"/>
                </a:lnTo>
                <a:lnTo>
                  <a:pt x="2183" y="367"/>
                </a:lnTo>
                <a:lnTo>
                  <a:pt x="2203" y="343"/>
                </a:lnTo>
                <a:lnTo>
                  <a:pt x="2223" y="319"/>
                </a:lnTo>
                <a:lnTo>
                  <a:pt x="2243" y="295"/>
                </a:lnTo>
                <a:lnTo>
                  <a:pt x="2264" y="270"/>
                </a:lnTo>
                <a:lnTo>
                  <a:pt x="2285" y="247"/>
                </a:lnTo>
                <a:lnTo>
                  <a:pt x="2306" y="222"/>
                </a:lnTo>
                <a:lnTo>
                  <a:pt x="2325" y="198"/>
                </a:lnTo>
                <a:lnTo>
                  <a:pt x="2344" y="174"/>
                </a:lnTo>
                <a:lnTo>
                  <a:pt x="2355" y="162"/>
                </a:lnTo>
                <a:lnTo>
                  <a:pt x="2365" y="150"/>
                </a:lnTo>
                <a:lnTo>
                  <a:pt x="2375" y="138"/>
                </a:lnTo>
                <a:lnTo>
                  <a:pt x="2385" y="126"/>
                </a:lnTo>
                <a:lnTo>
                  <a:pt x="2396" y="114"/>
                </a:lnTo>
                <a:lnTo>
                  <a:pt x="2406" y="101"/>
                </a:lnTo>
                <a:lnTo>
                  <a:pt x="2416" y="89"/>
                </a:lnTo>
                <a:lnTo>
                  <a:pt x="2425" y="78"/>
                </a:lnTo>
                <a:lnTo>
                  <a:pt x="2358" y="78"/>
                </a:lnTo>
                <a:lnTo>
                  <a:pt x="2350" y="88"/>
                </a:lnTo>
                <a:lnTo>
                  <a:pt x="2341" y="98"/>
                </a:lnTo>
                <a:lnTo>
                  <a:pt x="2332" y="109"/>
                </a:lnTo>
                <a:lnTo>
                  <a:pt x="2322" y="120"/>
                </a:lnTo>
                <a:lnTo>
                  <a:pt x="2178" y="292"/>
                </a:lnTo>
                <a:lnTo>
                  <a:pt x="2169" y="302"/>
                </a:lnTo>
                <a:lnTo>
                  <a:pt x="2159" y="314"/>
                </a:lnTo>
                <a:lnTo>
                  <a:pt x="2150" y="324"/>
                </a:lnTo>
                <a:lnTo>
                  <a:pt x="2141" y="334"/>
                </a:lnTo>
                <a:lnTo>
                  <a:pt x="2132" y="345"/>
                </a:lnTo>
                <a:lnTo>
                  <a:pt x="2123" y="356"/>
                </a:lnTo>
                <a:lnTo>
                  <a:pt x="2115" y="367"/>
                </a:lnTo>
                <a:lnTo>
                  <a:pt x="2106" y="377"/>
                </a:lnTo>
                <a:lnTo>
                  <a:pt x="2096" y="389"/>
                </a:lnTo>
                <a:lnTo>
                  <a:pt x="2087" y="400"/>
                </a:lnTo>
                <a:lnTo>
                  <a:pt x="2078" y="410"/>
                </a:lnTo>
                <a:lnTo>
                  <a:pt x="2069" y="421"/>
                </a:lnTo>
                <a:close/>
                <a:moveTo>
                  <a:pt x="2636" y="597"/>
                </a:moveTo>
                <a:lnTo>
                  <a:pt x="2635" y="596"/>
                </a:lnTo>
                <a:lnTo>
                  <a:pt x="2634" y="592"/>
                </a:lnTo>
                <a:lnTo>
                  <a:pt x="2633" y="566"/>
                </a:lnTo>
                <a:lnTo>
                  <a:pt x="2633" y="511"/>
                </a:lnTo>
                <a:lnTo>
                  <a:pt x="2633" y="437"/>
                </a:lnTo>
                <a:lnTo>
                  <a:pt x="2632" y="354"/>
                </a:lnTo>
                <a:lnTo>
                  <a:pt x="2633" y="273"/>
                </a:lnTo>
                <a:lnTo>
                  <a:pt x="2633" y="201"/>
                </a:lnTo>
                <a:lnTo>
                  <a:pt x="2633" y="149"/>
                </a:lnTo>
                <a:lnTo>
                  <a:pt x="2634" y="125"/>
                </a:lnTo>
                <a:lnTo>
                  <a:pt x="3048" y="125"/>
                </a:lnTo>
                <a:lnTo>
                  <a:pt x="3047" y="76"/>
                </a:lnTo>
                <a:lnTo>
                  <a:pt x="2634" y="78"/>
                </a:lnTo>
                <a:lnTo>
                  <a:pt x="2634" y="0"/>
                </a:lnTo>
                <a:lnTo>
                  <a:pt x="2578" y="0"/>
                </a:lnTo>
                <a:lnTo>
                  <a:pt x="2577" y="21"/>
                </a:lnTo>
                <a:lnTo>
                  <a:pt x="2577" y="63"/>
                </a:lnTo>
                <a:lnTo>
                  <a:pt x="2577" y="118"/>
                </a:lnTo>
                <a:lnTo>
                  <a:pt x="2577" y="181"/>
                </a:lnTo>
                <a:lnTo>
                  <a:pt x="2577" y="244"/>
                </a:lnTo>
                <a:lnTo>
                  <a:pt x="2577" y="301"/>
                </a:lnTo>
                <a:lnTo>
                  <a:pt x="2577" y="344"/>
                </a:lnTo>
                <a:lnTo>
                  <a:pt x="2577" y="368"/>
                </a:lnTo>
                <a:lnTo>
                  <a:pt x="2577" y="409"/>
                </a:lnTo>
                <a:lnTo>
                  <a:pt x="2576" y="453"/>
                </a:lnTo>
                <a:lnTo>
                  <a:pt x="2576" y="499"/>
                </a:lnTo>
                <a:lnTo>
                  <a:pt x="2576" y="545"/>
                </a:lnTo>
                <a:lnTo>
                  <a:pt x="2577" y="569"/>
                </a:lnTo>
                <a:lnTo>
                  <a:pt x="2578" y="592"/>
                </a:lnTo>
                <a:lnTo>
                  <a:pt x="2580" y="614"/>
                </a:lnTo>
                <a:lnTo>
                  <a:pt x="2583" y="636"/>
                </a:lnTo>
                <a:lnTo>
                  <a:pt x="2586" y="656"/>
                </a:lnTo>
                <a:lnTo>
                  <a:pt x="2590" y="677"/>
                </a:lnTo>
                <a:lnTo>
                  <a:pt x="2594" y="695"/>
                </a:lnTo>
                <a:lnTo>
                  <a:pt x="2600" y="713"/>
                </a:lnTo>
                <a:lnTo>
                  <a:pt x="2607" y="727"/>
                </a:lnTo>
                <a:lnTo>
                  <a:pt x="2612" y="739"/>
                </a:lnTo>
                <a:lnTo>
                  <a:pt x="2619" y="752"/>
                </a:lnTo>
                <a:lnTo>
                  <a:pt x="2627" y="764"/>
                </a:lnTo>
                <a:lnTo>
                  <a:pt x="2635" y="776"/>
                </a:lnTo>
                <a:lnTo>
                  <a:pt x="2644" y="786"/>
                </a:lnTo>
                <a:lnTo>
                  <a:pt x="2653" y="796"/>
                </a:lnTo>
                <a:lnTo>
                  <a:pt x="2663" y="805"/>
                </a:lnTo>
                <a:lnTo>
                  <a:pt x="2674" y="814"/>
                </a:lnTo>
                <a:lnTo>
                  <a:pt x="2685" y="822"/>
                </a:lnTo>
                <a:lnTo>
                  <a:pt x="2696" y="829"/>
                </a:lnTo>
                <a:lnTo>
                  <a:pt x="2708" y="837"/>
                </a:lnTo>
                <a:lnTo>
                  <a:pt x="2719" y="843"/>
                </a:lnTo>
                <a:lnTo>
                  <a:pt x="2731" y="848"/>
                </a:lnTo>
                <a:lnTo>
                  <a:pt x="2745" y="854"/>
                </a:lnTo>
                <a:lnTo>
                  <a:pt x="2758" y="858"/>
                </a:lnTo>
                <a:lnTo>
                  <a:pt x="2784" y="866"/>
                </a:lnTo>
                <a:lnTo>
                  <a:pt x="2812" y="872"/>
                </a:lnTo>
                <a:lnTo>
                  <a:pt x="2839" y="875"/>
                </a:lnTo>
                <a:lnTo>
                  <a:pt x="2868" y="878"/>
                </a:lnTo>
                <a:lnTo>
                  <a:pt x="2896" y="878"/>
                </a:lnTo>
                <a:lnTo>
                  <a:pt x="2924" y="875"/>
                </a:lnTo>
                <a:lnTo>
                  <a:pt x="2953" y="872"/>
                </a:lnTo>
                <a:lnTo>
                  <a:pt x="2980" y="867"/>
                </a:lnTo>
                <a:lnTo>
                  <a:pt x="3008" y="861"/>
                </a:lnTo>
                <a:lnTo>
                  <a:pt x="3045" y="848"/>
                </a:lnTo>
                <a:lnTo>
                  <a:pt x="3064" y="840"/>
                </a:lnTo>
                <a:lnTo>
                  <a:pt x="3082" y="832"/>
                </a:lnTo>
                <a:lnTo>
                  <a:pt x="3097" y="824"/>
                </a:lnTo>
                <a:lnTo>
                  <a:pt x="3107" y="816"/>
                </a:lnTo>
                <a:lnTo>
                  <a:pt x="3109" y="815"/>
                </a:lnTo>
                <a:lnTo>
                  <a:pt x="3110" y="813"/>
                </a:lnTo>
                <a:lnTo>
                  <a:pt x="3105" y="805"/>
                </a:lnTo>
                <a:lnTo>
                  <a:pt x="3097" y="794"/>
                </a:lnTo>
                <a:lnTo>
                  <a:pt x="3088" y="783"/>
                </a:lnTo>
                <a:lnTo>
                  <a:pt x="3081" y="777"/>
                </a:lnTo>
                <a:lnTo>
                  <a:pt x="3066" y="783"/>
                </a:lnTo>
                <a:lnTo>
                  <a:pt x="3051" y="793"/>
                </a:lnTo>
                <a:lnTo>
                  <a:pt x="3030" y="802"/>
                </a:lnTo>
                <a:lnTo>
                  <a:pt x="3007" y="810"/>
                </a:lnTo>
                <a:lnTo>
                  <a:pt x="2983" y="816"/>
                </a:lnTo>
                <a:lnTo>
                  <a:pt x="2958" y="822"/>
                </a:lnTo>
                <a:lnTo>
                  <a:pt x="2932" y="825"/>
                </a:lnTo>
                <a:lnTo>
                  <a:pt x="2906" y="828"/>
                </a:lnTo>
                <a:lnTo>
                  <a:pt x="2880" y="828"/>
                </a:lnTo>
                <a:lnTo>
                  <a:pt x="2853" y="827"/>
                </a:lnTo>
                <a:lnTo>
                  <a:pt x="2827" y="822"/>
                </a:lnTo>
                <a:lnTo>
                  <a:pt x="2802" y="818"/>
                </a:lnTo>
                <a:lnTo>
                  <a:pt x="2789" y="813"/>
                </a:lnTo>
                <a:lnTo>
                  <a:pt x="2777" y="810"/>
                </a:lnTo>
                <a:lnTo>
                  <a:pt x="2765" y="805"/>
                </a:lnTo>
                <a:lnTo>
                  <a:pt x="2753" y="799"/>
                </a:lnTo>
                <a:lnTo>
                  <a:pt x="2743" y="794"/>
                </a:lnTo>
                <a:lnTo>
                  <a:pt x="2731" y="787"/>
                </a:lnTo>
                <a:lnTo>
                  <a:pt x="2721" y="780"/>
                </a:lnTo>
                <a:lnTo>
                  <a:pt x="2711" y="773"/>
                </a:lnTo>
                <a:lnTo>
                  <a:pt x="2702" y="765"/>
                </a:lnTo>
                <a:lnTo>
                  <a:pt x="2693" y="756"/>
                </a:lnTo>
                <a:lnTo>
                  <a:pt x="2685" y="747"/>
                </a:lnTo>
                <a:lnTo>
                  <a:pt x="2678" y="737"/>
                </a:lnTo>
                <a:lnTo>
                  <a:pt x="2670" y="724"/>
                </a:lnTo>
                <a:lnTo>
                  <a:pt x="2662" y="710"/>
                </a:lnTo>
                <a:lnTo>
                  <a:pt x="2654" y="693"/>
                </a:lnTo>
                <a:lnTo>
                  <a:pt x="2647" y="673"/>
                </a:lnTo>
                <a:lnTo>
                  <a:pt x="2642" y="653"/>
                </a:lnTo>
                <a:lnTo>
                  <a:pt x="2637" y="634"/>
                </a:lnTo>
                <a:lnTo>
                  <a:pt x="2636" y="623"/>
                </a:lnTo>
                <a:lnTo>
                  <a:pt x="2636" y="614"/>
                </a:lnTo>
                <a:lnTo>
                  <a:pt x="2636" y="606"/>
                </a:lnTo>
                <a:lnTo>
                  <a:pt x="2636" y="597"/>
                </a:lnTo>
                <a:close/>
                <a:moveTo>
                  <a:pt x="2636" y="597"/>
                </a:moveTo>
                <a:lnTo>
                  <a:pt x="2636" y="129"/>
                </a:lnTo>
                <a:lnTo>
                  <a:pt x="2666" y="129"/>
                </a:lnTo>
                <a:lnTo>
                  <a:pt x="2718" y="129"/>
                </a:lnTo>
                <a:lnTo>
                  <a:pt x="2784" y="129"/>
                </a:lnTo>
                <a:lnTo>
                  <a:pt x="2855" y="129"/>
                </a:lnTo>
                <a:lnTo>
                  <a:pt x="2925" y="129"/>
                </a:lnTo>
                <a:lnTo>
                  <a:pt x="2986" y="129"/>
                </a:lnTo>
                <a:lnTo>
                  <a:pt x="3030" y="127"/>
                </a:lnTo>
                <a:lnTo>
                  <a:pt x="3049" y="126"/>
                </a:lnTo>
                <a:lnTo>
                  <a:pt x="3051" y="114"/>
                </a:lnTo>
                <a:lnTo>
                  <a:pt x="3051" y="101"/>
                </a:lnTo>
                <a:lnTo>
                  <a:pt x="3051" y="91"/>
                </a:lnTo>
                <a:lnTo>
                  <a:pt x="3051" y="84"/>
                </a:lnTo>
                <a:lnTo>
                  <a:pt x="3051" y="82"/>
                </a:lnTo>
                <a:lnTo>
                  <a:pt x="3050" y="80"/>
                </a:lnTo>
                <a:lnTo>
                  <a:pt x="3049" y="78"/>
                </a:lnTo>
                <a:lnTo>
                  <a:pt x="3047" y="76"/>
                </a:lnTo>
                <a:lnTo>
                  <a:pt x="3048" y="125"/>
                </a:lnTo>
                <a:lnTo>
                  <a:pt x="2634" y="125"/>
                </a:lnTo>
                <a:lnTo>
                  <a:pt x="2633" y="149"/>
                </a:lnTo>
                <a:lnTo>
                  <a:pt x="2633" y="201"/>
                </a:lnTo>
                <a:lnTo>
                  <a:pt x="2633" y="273"/>
                </a:lnTo>
                <a:lnTo>
                  <a:pt x="2632" y="354"/>
                </a:lnTo>
                <a:lnTo>
                  <a:pt x="2633" y="437"/>
                </a:lnTo>
                <a:lnTo>
                  <a:pt x="2633" y="511"/>
                </a:lnTo>
                <a:lnTo>
                  <a:pt x="2633" y="566"/>
                </a:lnTo>
                <a:lnTo>
                  <a:pt x="2634" y="592"/>
                </a:lnTo>
                <a:lnTo>
                  <a:pt x="2635" y="596"/>
                </a:lnTo>
                <a:lnTo>
                  <a:pt x="2636" y="597"/>
                </a:lnTo>
                <a:close/>
                <a:moveTo>
                  <a:pt x="61" y="215"/>
                </a:moveTo>
                <a:lnTo>
                  <a:pt x="57" y="215"/>
                </a:lnTo>
                <a:lnTo>
                  <a:pt x="56" y="215"/>
                </a:lnTo>
                <a:lnTo>
                  <a:pt x="56" y="213"/>
                </a:lnTo>
                <a:lnTo>
                  <a:pt x="56" y="204"/>
                </a:lnTo>
                <a:lnTo>
                  <a:pt x="56" y="179"/>
                </a:lnTo>
                <a:lnTo>
                  <a:pt x="58" y="149"/>
                </a:lnTo>
                <a:lnTo>
                  <a:pt x="58" y="134"/>
                </a:lnTo>
                <a:lnTo>
                  <a:pt x="58" y="120"/>
                </a:lnTo>
                <a:lnTo>
                  <a:pt x="58" y="108"/>
                </a:lnTo>
                <a:lnTo>
                  <a:pt x="57" y="99"/>
                </a:lnTo>
                <a:lnTo>
                  <a:pt x="46" y="97"/>
                </a:lnTo>
                <a:lnTo>
                  <a:pt x="33" y="97"/>
                </a:lnTo>
                <a:lnTo>
                  <a:pt x="18" y="97"/>
                </a:lnTo>
                <a:lnTo>
                  <a:pt x="7" y="97"/>
                </a:lnTo>
                <a:lnTo>
                  <a:pt x="1" y="97"/>
                </a:lnTo>
                <a:lnTo>
                  <a:pt x="1" y="98"/>
                </a:lnTo>
                <a:lnTo>
                  <a:pt x="1" y="98"/>
                </a:lnTo>
                <a:lnTo>
                  <a:pt x="0" y="100"/>
                </a:lnTo>
                <a:lnTo>
                  <a:pt x="56" y="99"/>
                </a:lnTo>
                <a:lnTo>
                  <a:pt x="53" y="223"/>
                </a:lnTo>
                <a:lnTo>
                  <a:pt x="57" y="221"/>
                </a:lnTo>
                <a:lnTo>
                  <a:pt x="59" y="218"/>
                </a:lnTo>
                <a:lnTo>
                  <a:pt x="60" y="217"/>
                </a:lnTo>
                <a:lnTo>
                  <a:pt x="61" y="215"/>
                </a:lnTo>
                <a:close/>
              </a:path>
            </a:pathLst>
          </a:custGeom>
          <a:solidFill>
            <a:srgbClr val="22222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233" name="Группа 232"/>
          <p:cNvGrpSpPr/>
          <p:nvPr userDrawn="1"/>
        </p:nvGrpSpPr>
        <p:grpSpPr>
          <a:xfrm>
            <a:off x="7749854" y="5771435"/>
            <a:ext cx="771926" cy="309031"/>
            <a:chOff x="-1446213" y="3130550"/>
            <a:chExt cx="939800" cy="376238"/>
          </a:xfrm>
        </p:grpSpPr>
        <p:sp>
          <p:nvSpPr>
            <p:cNvPr id="234" name="Freeform 198"/>
            <p:cNvSpPr>
              <a:spLocks noEditPoints="1"/>
            </p:cNvSpPr>
            <p:nvPr userDrawn="1"/>
          </p:nvSpPr>
          <p:spPr bwMode="auto">
            <a:xfrm>
              <a:off x="-1211263" y="3130550"/>
              <a:ext cx="246063" cy="304800"/>
            </a:xfrm>
            <a:custGeom>
              <a:avLst/>
              <a:gdLst/>
              <a:ahLst/>
              <a:cxnLst>
                <a:cxn ang="0">
                  <a:pos x="662" y="582"/>
                </a:cxn>
                <a:cxn ang="0">
                  <a:pos x="756" y="604"/>
                </a:cxn>
                <a:cxn ang="0">
                  <a:pos x="837" y="647"/>
                </a:cxn>
                <a:cxn ang="0">
                  <a:pos x="901" y="708"/>
                </a:cxn>
                <a:cxn ang="0">
                  <a:pos x="949" y="786"/>
                </a:cxn>
                <a:cxn ang="0">
                  <a:pos x="979" y="876"/>
                </a:cxn>
                <a:cxn ang="0">
                  <a:pos x="989" y="979"/>
                </a:cxn>
                <a:cxn ang="0">
                  <a:pos x="976" y="1080"/>
                </a:cxn>
                <a:cxn ang="0">
                  <a:pos x="946" y="1170"/>
                </a:cxn>
                <a:cxn ang="0">
                  <a:pos x="896" y="1247"/>
                </a:cxn>
                <a:cxn ang="0">
                  <a:pos x="830" y="1308"/>
                </a:cxn>
                <a:cxn ang="0">
                  <a:pos x="751" y="1352"/>
                </a:cxn>
                <a:cxn ang="0">
                  <a:pos x="660" y="1372"/>
                </a:cxn>
                <a:cxn ang="0">
                  <a:pos x="555" y="1371"/>
                </a:cxn>
                <a:cxn ang="0">
                  <a:pos x="463" y="1345"/>
                </a:cxn>
                <a:cxn ang="0">
                  <a:pos x="386" y="1297"/>
                </a:cxn>
                <a:cxn ang="0">
                  <a:pos x="325" y="1231"/>
                </a:cxn>
                <a:cxn ang="0">
                  <a:pos x="281" y="1151"/>
                </a:cxn>
                <a:cxn ang="0">
                  <a:pos x="255" y="1059"/>
                </a:cxn>
                <a:cxn ang="0">
                  <a:pos x="247" y="961"/>
                </a:cxn>
                <a:cxn ang="0">
                  <a:pos x="259" y="866"/>
                </a:cxn>
                <a:cxn ang="0">
                  <a:pos x="291" y="777"/>
                </a:cxn>
                <a:cxn ang="0">
                  <a:pos x="341" y="701"/>
                </a:cxn>
                <a:cxn ang="0">
                  <a:pos x="409" y="640"/>
                </a:cxn>
                <a:cxn ang="0">
                  <a:pos x="495" y="598"/>
                </a:cxn>
                <a:cxn ang="0">
                  <a:pos x="5" y="879"/>
                </a:cxn>
                <a:cxn ang="0">
                  <a:pos x="5" y="1270"/>
                </a:cxn>
                <a:cxn ang="0">
                  <a:pos x="236" y="1500"/>
                </a:cxn>
                <a:cxn ang="0">
                  <a:pos x="303" y="1417"/>
                </a:cxn>
                <a:cxn ang="0">
                  <a:pos x="370" y="1465"/>
                </a:cxn>
                <a:cxn ang="0">
                  <a:pos x="501" y="1516"/>
                </a:cxn>
                <a:cxn ang="0">
                  <a:pos x="680" y="1538"/>
                </a:cxn>
                <a:cxn ang="0">
                  <a:pos x="848" y="1516"/>
                </a:cxn>
                <a:cxn ang="0">
                  <a:pos x="992" y="1454"/>
                </a:cxn>
                <a:cxn ang="0">
                  <a:pos x="1105" y="1357"/>
                </a:cxn>
                <a:cxn ang="0">
                  <a:pos x="1187" y="1227"/>
                </a:cxn>
                <a:cxn ang="0">
                  <a:pos x="1217" y="1136"/>
                </a:cxn>
                <a:cxn ang="0">
                  <a:pos x="1236" y="978"/>
                </a:cxn>
                <a:cxn ang="0">
                  <a:pos x="1228" y="859"/>
                </a:cxn>
                <a:cxn ang="0">
                  <a:pos x="1195" y="742"/>
                </a:cxn>
                <a:cxn ang="0">
                  <a:pos x="1138" y="638"/>
                </a:cxn>
                <a:cxn ang="0">
                  <a:pos x="1072" y="560"/>
                </a:cxn>
                <a:cxn ang="0">
                  <a:pos x="992" y="500"/>
                </a:cxn>
                <a:cxn ang="0">
                  <a:pos x="894" y="451"/>
                </a:cxn>
                <a:cxn ang="0">
                  <a:pos x="773" y="423"/>
                </a:cxn>
                <a:cxn ang="0">
                  <a:pos x="644" y="417"/>
                </a:cxn>
                <a:cxn ang="0">
                  <a:pos x="518" y="432"/>
                </a:cxn>
                <a:cxn ang="0">
                  <a:pos x="410" y="467"/>
                </a:cxn>
                <a:cxn ang="0">
                  <a:pos x="332" y="510"/>
                </a:cxn>
                <a:cxn ang="0">
                  <a:pos x="274" y="560"/>
                </a:cxn>
                <a:cxn ang="0">
                  <a:pos x="247" y="567"/>
                </a:cxn>
                <a:cxn ang="0">
                  <a:pos x="247" y="240"/>
                </a:cxn>
                <a:cxn ang="0">
                  <a:pos x="246" y="50"/>
                </a:cxn>
                <a:cxn ang="0">
                  <a:pos x="5" y="879"/>
                </a:cxn>
              </a:cxnLst>
              <a:rect l="0" t="0" r="r" b="b"/>
              <a:pathLst>
                <a:path w="1236" h="1538">
                  <a:moveTo>
                    <a:pt x="577" y="582"/>
                  </a:moveTo>
                  <a:lnTo>
                    <a:pt x="598" y="581"/>
                  </a:lnTo>
                  <a:lnTo>
                    <a:pt x="620" y="580"/>
                  </a:lnTo>
                  <a:lnTo>
                    <a:pt x="642" y="581"/>
                  </a:lnTo>
                  <a:lnTo>
                    <a:pt x="662" y="582"/>
                  </a:lnTo>
                  <a:lnTo>
                    <a:pt x="681" y="585"/>
                  </a:lnTo>
                  <a:lnTo>
                    <a:pt x="702" y="589"/>
                  </a:lnTo>
                  <a:lnTo>
                    <a:pt x="720" y="592"/>
                  </a:lnTo>
                  <a:lnTo>
                    <a:pt x="739" y="598"/>
                  </a:lnTo>
                  <a:lnTo>
                    <a:pt x="756" y="604"/>
                  </a:lnTo>
                  <a:lnTo>
                    <a:pt x="773" y="611"/>
                  </a:lnTo>
                  <a:lnTo>
                    <a:pt x="790" y="618"/>
                  </a:lnTo>
                  <a:lnTo>
                    <a:pt x="806" y="627"/>
                  </a:lnTo>
                  <a:lnTo>
                    <a:pt x="822" y="636"/>
                  </a:lnTo>
                  <a:lnTo>
                    <a:pt x="837" y="647"/>
                  </a:lnTo>
                  <a:lnTo>
                    <a:pt x="852" y="658"/>
                  </a:lnTo>
                  <a:lnTo>
                    <a:pt x="865" y="669"/>
                  </a:lnTo>
                  <a:lnTo>
                    <a:pt x="878" y="682"/>
                  </a:lnTo>
                  <a:lnTo>
                    <a:pt x="890" y="694"/>
                  </a:lnTo>
                  <a:lnTo>
                    <a:pt x="901" y="708"/>
                  </a:lnTo>
                  <a:lnTo>
                    <a:pt x="913" y="723"/>
                  </a:lnTo>
                  <a:lnTo>
                    <a:pt x="923" y="737"/>
                  </a:lnTo>
                  <a:lnTo>
                    <a:pt x="932" y="753"/>
                  </a:lnTo>
                  <a:lnTo>
                    <a:pt x="941" y="769"/>
                  </a:lnTo>
                  <a:lnTo>
                    <a:pt x="949" y="786"/>
                  </a:lnTo>
                  <a:lnTo>
                    <a:pt x="957" y="803"/>
                  </a:lnTo>
                  <a:lnTo>
                    <a:pt x="964" y="820"/>
                  </a:lnTo>
                  <a:lnTo>
                    <a:pt x="970" y="838"/>
                  </a:lnTo>
                  <a:lnTo>
                    <a:pt x="974" y="858"/>
                  </a:lnTo>
                  <a:lnTo>
                    <a:pt x="979" y="876"/>
                  </a:lnTo>
                  <a:lnTo>
                    <a:pt x="982" y="896"/>
                  </a:lnTo>
                  <a:lnTo>
                    <a:pt x="985" y="916"/>
                  </a:lnTo>
                  <a:lnTo>
                    <a:pt x="987" y="936"/>
                  </a:lnTo>
                  <a:lnTo>
                    <a:pt x="988" y="958"/>
                  </a:lnTo>
                  <a:lnTo>
                    <a:pt x="989" y="979"/>
                  </a:lnTo>
                  <a:lnTo>
                    <a:pt x="988" y="1000"/>
                  </a:lnTo>
                  <a:lnTo>
                    <a:pt x="987" y="1020"/>
                  </a:lnTo>
                  <a:lnTo>
                    <a:pt x="984" y="1041"/>
                  </a:lnTo>
                  <a:lnTo>
                    <a:pt x="981" y="1061"/>
                  </a:lnTo>
                  <a:lnTo>
                    <a:pt x="976" y="1080"/>
                  </a:lnTo>
                  <a:lnTo>
                    <a:pt x="972" y="1100"/>
                  </a:lnTo>
                  <a:lnTo>
                    <a:pt x="966" y="1118"/>
                  </a:lnTo>
                  <a:lnTo>
                    <a:pt x="960" y="1136"/>
                  </a:lnTo>
                  <a:lnTo>
                    <a:pt x="953" y="1153"/>
                  </a:lnTo>
                  <a:lnTo>
                    <a:pt x="946" y="1170"/>
                  </a:lnTo>
                  <a:lnTo>
                    <a:pt x="937" y="1187"/>
                  </a:lnTo>
                  <a:lnTo>
                    <a:pt x="928" y="1203"/>
                  </a:lnTo>
                  <a:lnTo>
                    <a:pt x="917" y="1219"/>
                  </a:lnTo>
                  <a:lnTo>
                    <a:pt x="907" y="1233"/>
                  </a:lnTo>
                  <a:lnTo>
                    <a:pt x="896" y="1247"/>
                  </a:lnTo>
                  <a:lnTo>
                    <a:pt x="883" y="1261"/>
                  </a:lnTo>
                  <a:lnTo>
                    <a:pt x="871" y="1274"/>
                  </a:lnTo>
                  <a:lnTo>
                    <a:pt x="858" y="1286"/>
                  </a:lnTo>
                  <a:lnTo>
                    <a:pt x="845" y="1298"/>
                  </a:lnTo>
                  <a:lnTo>
                    <a:pt x="830" y="1308"/>
                  </a:lnTo>
                  <a:lnTo>
                    <a:pt x="815" y="1319"/>
                  </a:lnTo>
                  <a:lnTo>
                    <a:pt x="799" y="1328"/>
                  </a:lnTo>
                  <a:lnTo>
                    <a:pt x="783" y="1337"/>
                  </a:lnTo>
                  <a:lnTo>
                    <a:pt x="768" y="1344"/>
                  </a:lnTo>
                  <a:lnTo>
                    <a:pt x="751" y="1352"/>
                  </a:lnTo>
                  <a:lnTo>
                    <a:pt x="734" y="1357"/>
                  </a:lnTo>
                  <a:lnTo>
                    <a:pt x="715" y="1362"/>
                  </a:lnTo>
                  <a:lnTo>
                    <a:pt x="697" y="1366"/>
                  </a:lnTo>
                  <a:lnTo>
                    <a:pt x="679" y="1370"/>
                  </a:lnTo>
                  <a:lnTo>
                    <a:pt x="660" y="1372"/>
                  </a:lnTo>
                  <a:lnTo>
                    <a:pt x="637" y="1374"/>
                  </a:lnTo>
                  <a:lnTo>
                    <a:pt x="617" y="1374"/>
                  </a:lnTo>
                  <a:lnTo>
                    <a:pt x="595" y="1374"/>
                  </a:lnTo>
                  <a:lnTo>
                    <a:pt x="575" y="1373"/>
                  </a:lnTo>
                  <a:lnTo>
                    <a:pt x="555" y="1371"/>
                  </a:lnTo>
                  <a:lnTo>
                    <a:pt x="536" y="1367"/>
                  </a:lnTo>
                  <a:lnTo>
                    <a:pt x="517" y="1363"/>
                  </a:lnTo>
                  <a:lnTo>
                    <a:pt x="499" y="1357"/>
                  </a:lnTo>
                  <a:lnTo>
                    <a:pt x="480" y="1352"/>
                  </a:lnTo>
                  <a:lnTo>
                    <a:pt x="463" y="1345"/>
                  </a:lnTo>
                  <a:lnTo>
                    <a:pt x="446" y="1337"/>
                  </a:lnTo>
                  <a:lnTo>
                    <a:pt x="431" y="1328"/>
                  </a:lnTo>
                  <a:lnTo>
                    <a:pt x="416" y="1319"/>
                  </a:lnTo>
                  <a:lnTo>
                    <a:pt x="401" y="1307"/>
                  </a:lnTo>
                  <a:lnTo>
                    <a:pt x="386" y="1297"/>
                  </a:lnTo>
                  <a:lnTo>
                    <a:pt x="373" y="1285"/>
                  </a:lnTo>
                  <a:lnTo>
                    <a:pt x="360" y="1272"/>
                  </a:lnTo>
                  <a:lnTo>
                    <a:pt x="348" y="1260"/>
                  </a:lnTo>
                  <a:lnTo>
                    <a:pt x="336" y="1246"/>
                  </a:lnTo>
                  <a:lnTo>
                    <a:pt x="325" y="1231"/>
                  </a:lnTo>
                  <a:lnTo>
                    <a:pt x="315" y="1216"/>
                  </a:lnTo>
                  <a:lnTo>
                    <a:pt x="305" y="1201"/>
                  </a:lnTo>
                  <a:lnTo>
                    <a:pt x="297" y="1185"/>
                  </a:lnTo>
                  <a:lnTo>
                    <a:pt x="288" y="1168"/>
                  </a:lnTo>
                  <a:lnTo>
                    <a:pt x="281" y="1151"/>
                  </a:lnTo>
                  <a:lnTo>
                    <a:pt x="274" y="1134"/>
                  </a:lnTo>
                  <a:lnTo>
                    <a:pt x="267" y="1115"/>
                  </a:lnTo>
                  <a:lnTo>
                    <a:pt x="263" y="1097"/>
                  </a:lnTo>
                  <a:lnTo>
                    <a:pt x="258" y="1078"/>
                  </a:lnTo>
                  <a:lnTo>
                    <a:pt x="255" y="1059"/>
                  </a:lnTo>
                  <a:lnTo>
                    <a:pt x="251" y="1039"/>
                  </a:lnTo>
                  <a:lnTo>
                    <a:pt x="249" y="1019"/>
                  </a:lnTo>
                  <a:lnTo>
                    <a:pt x="248" y="1000"/>
                  </a:lnTo>
                  <a:lnTo>
                    <a:pt x="247" y="980"/>
                  </a:lnTo>
                  <a:lnTo>
                    <a:pt x="247" y="961"/>
                  </a:lnTo>
                  <a:lnTo>
                    <a:pt x="248" y="942"/>
                  </a:lnTo>
                  <a:lnTo>
                    <a:pt x="250" y="922"/>
                  </a:lnTo>
                  <a:lnTo>
                    <a:pt x="252" y="903"/>
                  </a:lnTo>
                  <a:lnTo>
                    <a:pt x="256" y="884"/>
                  </a:lnTo>
                  <a:lnTo>
                    <a:pt x="259" y="866"/>
                  </a:lnTo>
                  <a:lnTo>
                    <a:pt x="265" y="848"/>
                  </a:lnTo>
                  <a:lnTo>
                    <a:pt x="269" y="829"/>
                  </a:lnTo>
                  <a:lnTo>
                    <a:pt x="276" y="811"/>
                  </a:lnTo>
                  <a:lnTo>
                    <a:pt x="283" y="794"/>
                  </a:lnTo>
                  <a:lnTo>
                    <a:pt x="291" y="777"/>
                  </a:lnTo>
                  <a:lnTo>
                    <a:pt x="300" y="761"/>
                  </a:lnTo>
                  <a:lnTo>
                    <a:pt x="309" y="745"/>
                  </a:lnTo>
                  <a:lnTo>
                    <a:pt x="319" y="730"/>
                  </a:lnTo>
                  <a:lnTo>
                    <a:pt x="330" y="715"/>
                  </a:lnTo>
                  <a:lnTo>
                    <a:pt x="341" y="701"/>
                  </a:lnTo>
                  <a:lnTo>
                    <a:pt x="353" y="688"/>
                  </a:lnTo>
                  <a:lnTo>
                    <a:pt x="366" y="674"/>
                  </a:lnTo>
                  <a:lnTo>
                    <a:pt x="379" y="661"/>
                  </a:lnTo>
                  <a:lnTo>
                    <a:pt x="394" y="650"/>
                  </a:lnTo>
                  <a:lnTo>
                    <a:pt x="409" y="640"/>
                  </a:lnTo>
                  <a:lnTo>
                    <a:pt x="425" y="630"/>
                  </a:lnTo>
                  <a:lnTo>
                    <a:pt x="442" y="621"/>
                  </a:lnTo>
                  <a:lnTo>
                    <a:pt x="459" y="613"/>
                  </a:lnTo>
                  <a:lnTo>
                    <a:pt x="477" y="605"/>
                  </a:lnTo>
                  <a:lnTo>
                    <a:pt x="495" y="598"/>
                  </a:lnTo>
                  <a:lnTo>
                    <a:pt x="514" y="592"/>
                  </a:lnTo>
                  <a:lnTo>
                    <a:pt x="535" y="588"/>
                  </a:lnTo>
                  <a:lnTo>
                    <a:pt x="555" y="584"/>
                  </a:lnTo>
                  <a:lnTo>
                    <a:pt x="577" y="582"/>
                  </a:lnTo>
                  <a:close/>
                  <a:moveTo>
                    <a:pt x="5" y="879"/>
                  </a:moveTo>
                  <a:lnTo>
                    <a:pt x="5" y="1038"/>
                  </a:lnTo>
                  <a:lnTo>
                    <a:pt x="6" y="1096"/>
                  </a:lnTo>
                  <a:lnTo>
                    <a:pt x="6" y="1154"/>
                  </a:lnTo>
                  <a:lnTo>
                    <a:pt x="6" y="1212"/>
                  </a:lnTo>
                  <a:lnTo>
                    <a:pt x="5" y="1270"/>
                  </a:lnTo>
                  <a:lnTo>
                    <a:pt x="5" y="1327"/>
                  </a:lnTo>
                  <a:lnTo>
                    <a:pt x="4" y="1384"/>
                  </a:lnTo>
                  <a:lnTo>
                    <a:pt x="2" y="1442"/>
                  </a:lnTo>
                  <a:lnTo>
                    <a:pt x="0" y="1500"/>
                  </a:lnTo>
                  <a:lnTo>
                    <a:pt x="236" y="1500"/>
                  </a:lnTo>
                  <a:lnTo>
                    <a:pt x="246" y="1357"/>
                  </a:lnTo>
                  <a:lnTo>
                    <a:pt x="267" y="1383"/>
                  </a:lnTo>
                  <a:lnTo>
                    <a:pt x="280" y="1395"/>
                  </a:lnTo>
                  <a:lnTo>
                    <a:pt x="291" y="1406"/>
                  </a:lnTo>
                  <a:lnTo>
                    <a:pt x="303" y="1417"/>
                  </a:lnTo>
                  <a:lnTo>
                    <a:pt x="316" y="1428"/>
                  </a:lnTo>
                  <a:lnTo>
                    <a:pt x="328" y="1438"/>
                  </a:lnTo>
                  <a:lnTo>
                    <a:pt x="342" y="1447"/>
                  </a:lnTo>
                  <a:lnTo>
                    <a:pt x="356" y="1456"/>
                  </a:lnTo>
                  <a:lnTo>
                    <a:pt x="370" y="1465"/>
                  </a:lnTo>
                  <a:lnTo>
                    <a:pt x="385" y="1473"/>
                  </a:lnTo>
                  <a:lnTo>
                    <a:pt x="401" y="1481"/>
                  </a:lnTo>
                  <a:lnTo>
                    <a:pt x="433" y="1495"/>
                  </a:lnTo>
                  <a:lnTo>
                    <a:pt x="467" y="1506"/>
                  </a:lnTo>
                  <a:lnTo>
                    <a:pt x="501" y="1516"/>
                  </a:lnTo>
                  <a:lnTo>
                    <a:pt x="536" y="1524"/>
                  </a:lnTo>
                  <a:lnTo>
                    <a:pt x="572" y="1530"/>
                  </a:lnTo>
                  <a:lnTo>
                    <a:pt x="609" y="1534"/>
                  </a:lnTo>
                  <a:lnTo>
                    <a:pt x="644" y="1537"/>
                  </a:lnTo>
                  <a:lnTo>
                    <a:pt x="680" y="1538"/>
                  </a:lnTo>
                  <a:lnTo>
                    <a:pt x="715" y="1537"/>
                  </a:lnTo>
                  <a:lnTo>
                    <a:pt x="749" y="1534"/>
                  </a:lnTo>
                  <a:lnTo>
                    <a:pt x="783" y="1530"/>
                  </a:lnTo>
                  <a:lnTo>
                    <a:pt x="815" y="1524"/>
                  </a:lnTo>
                  <a:lnTo>
                    <a:pt x="848" y="1516"/>
                  </a:lnTo>
                  <a:lnTo>
                    <a:pt x="879" y="1507"/>
                  </a:lnTo>
                  <a:lnTo>
                    <a:pt x="909" y="1496"/>
                  </a:lnTo>
                  <a:lnTo>
                    <a:pt x="938" y="1483"/>
                  </a:lnTo>
                  <a:lnTo>
                    <a:pt x="965" y="1470"/>
                  </a:lnTo>
                  <a:lnTo>
                    <a:pt x="992" y="1454"/>
                  </a:lnTo>
                  <a:lnTo>
                    <a:pt x="1017" y="1438"/>
                  </a:lnTo>
                  <a:lnTo>
                    <a:pt x="1041" y="1420"/>
                  </a:lnTo>
                  <a:lnTo>
                    <a:pt x="1064" y="1399"/>
                  </a:lnTo>
                  <a:lnTo>
                    <a:pt x="1085" y="1379"/>
                  </a:lnTo>
                  <a:lnTo>
                    <a:pt x="1105" y="1357"/>
                  </a:lnTo>
                  <a:lnTo>
                    <a:pt x="1124" y="1333"/>
                  </a:lnTo>
                  <a:lnTo>
                    <a:pt x="1142" y="1308"/>
                  </a:lnTo>
                  <a:lnTo>
                    <a:pt x="1158" y="1282"/>
                  </a:lnTo>
                  <a:lnTo>
                    <a:pt x="1174" y="1255"/>
                  </a:lnTo>
                  <a:lnTo>
                    <a:pt x="1187" y="1227"/>
                  </a:lnTo>
                  <a:lnTo>
                    <a:pt x="1193" y="1212"/>
                  </a:lnTo>
                  <a:lnTo>
                    <a:pt x="1201" y="1190"/>
                  </a:lnTo>
                  <a:lnTo>
                    <a:pt x="1209" y="1169"/>
                  </a:lnTo>
                  <a:lnTo>
                    <a:pt x="1214" y="1157"/>
                  </a:lnTo>
                  <a:lnTo>
                    <a:pt x="1217" y="1136"/>
                  </a:lnTo>
                  <a:lnTo>
                    <a:pt x="1220" y="1117"/>
                  </a:lnTo>
                  <a:lnTo>
                    <a:pt x="1226" y="1098"/>
                  </a:lnTo>
                  <a:lnTo>
                    <a:pt x="1231" y="1079"/>
                  </a:lnTo>
                  <a:lnTo>
                    <a:pt x="1234" y="1028"/>
                  </a:lnTo>
                  <a:lnTo>
                    <a:pt x="1236" y="978"/>
                  </a:lnTo>
                  <a:lnTo>
                    <a:pt x="1236" y="954"/>
                  </a:lnTo>
                  <a:lnTo>
                    <a:pt x="1236" y="929"/>
                  </a:lnTo>
                  <a:lnTo>
                    <a:pt x="1234" y="905"/>
                  </a:lnTo>
                  <a:lnTo>
                    <a:pt x="1232" y="883"/>
                  </a:lnTo>
                  <a:lnTo>
                    <a:pt x="1228" y="859"/>
                  </a:lnTo>
                  <a:lnTo>
                    <a:pt x="1225" y="835"/>
                  </a:lnTo>
                  <a:lnTo>
                    <a:pt x="1219" y="812"/>
                  </a:lnTo>
                  <a:lnTo>
                    <a:pt x="1212" y="789"/>
                  </a:lnTo>
                  <a:lnTo>
                    <a:pt x="1204" y="765"/>
                  </a:lnTo>
                  <a:lnTo>
                    <a:pt x="1195" y="742"/>
                  </a:lnTo>
                  <a:lnTo>
                    <a:pt x="1184" y="718"/>
                  </a:lnTo>
                  <a:lnTo>
                    <a:pt x="1172" y="693"/>
                  </a:lnTo>
                  <a:lnTo>
                    <a:pt x="1161" y="674"/>
                  </a:lnTo>
                  <a:lnTo>
                    <a:pt x="1150" y="655"/>
                  </a:lnTo>
                  <a:lnTo>
                    <a:pt x="1138" y="638"/>
                  </a:lnTo>
                  <a:lnTo>
                    <a:pt x="1125" y="621"/>
                  </a:lnTo>
                  <a:lnTo>
                    <a:pt x="1113" y="605"/>
                  </a:lnTo>
                  <a:lnTo>
                    <a:pt x="1100" y="589"/>
                  </a:lnTo>
                  <a:lnTo>
                    <a:pt x="1085" y="574"/>
                  </a:lnTo>
                  <a:lnTo>
                    <a:pt x="1072" y="560"/>
                  </a:lnTo>
                  <a:lnTo>
                    <a:pt x="1057" y="548"/>
                  </a:lnTo>
                  <a:lnTo>
                    <a:pt x="1041" y="535"/>
                  </a:lnTo>
                  <a:lnTo>
                    <a:pt x="1025" y="523"/>
                  </a:lnTo>
                  <a:lnTo>
                    <a:pt x="1009" y="512"/>
                  </a:lnTo>
                  <a:lnTo>
                    <a:pt x="992" y="500"/>
                  </a:lnTo>
                  <a:lnTo>
                    <a:pt x="974" y="490"/>
                  </a:lnTo>
                  <a:lnTo>
                    <a:pt x="956" y="480"/>
                  </a:lnTo>
                  <a:lnTo>
                    <a:pt x="937" y="470"/>
                  </a:lnTo>
                  <a:lnTo>
                    <a:pt x="915" y="461"/>
                  </a:lnTo>
                  <a:lnTo>
                    <a:pt x="894" y="451"/>
                  </a:lnTo>
                  <a:lnTo>
                    <a:pt x="871" y="444"/>
                  </a:lnTo>
                  <a:lnTo>
                    <a:pt x="847" y="438"/>
                  </a:lnTo>
                  <a:lnTo>
                    <a:pt x="823" y="432"/>
                  </a:lnTo>
                  <a:lnTo>
                    <a:pt x="798" y="426"/>
                  </a:lnTo>
                  <a:lnTo>
                    <a:pt x="773" y="423"/>
                  </a:lnTo>
                  <a:lnTo>
                    <a:pt x="747" y="421"/>
                  </a:lnTo>
                  <a:lnTo>
                    <a:pt x="722" y="419"/>
                  </a:lnTo>
                  <a:lnTo>
                    <a:pt x="696" y="417"/>
                  </a:lnTo>
                  <a:lnTo>
                    <a:pt x="670" y="417"/>
                  </a:lnTo>
                  <a:lnTo>
                    <a:pt x="644" y="417"/>
                  </a:lnTo>
                  <a:lnTo>
                    <a:pt x="618" y="419"/>
                  </a:lnTo>
                  <a:lnTo>
                    <a:pt x="593" y="421"/>
                  </a:lnTo>
                  <a:lnTo>
                    <a:pt x="567" y="424"/>
                  </a:lnTo>
                  <a:lnTo>
                    <a:pt x="543" y="428"/>
                  </a:lnTo>
                  <a:lnTo>
                    <a:pt x="518" y="432"/>
                  </a:lnTo>
                  <a:lnTo>
                    <a:pt x="495" y="438"/>
                  </a:lnTo>
                  <a:lnTo>
                    <a:pt x="473" y="445"/>
                  </a:lnTo>
                  <a:lnTo>
                    <a:pt x="451" y="451"/>
                  </a:lnTo>
                  <a:lnTo>
                    <a:pt x="431" y="459"/>
                  </a:lnTo>
                  <a:lnTo>
                    <a:pt x="410" y="467"/>
                  </a:lnTo>
                  <a:lnTo>
                    <a:pt x="391" y="476"/>
                  </a:lnTo>
                  <a:lnTo>
                    <a:pt x="372" y="487"/>
                  </a:lnTo>
                  <a:lnTo>
                    <a:pt x="358" y="493"/>
                  </a:lnTo>
                  <a:lnTo>
                    <a:pt x="344" y="503"/>
                  </a:lnTo>
                  <a:lnTo>
                    <a:pt x="332" y="510"/>
                  </a:lnTo>
                  <a:lnTo>
                    <a:pt x="318" y="520"/>
                  </a:lnTo>
                  <a:lnTo>
                    <a:pt x="307" y="530"/>
                  </a:lnTo>
                  <a:lnTo>
                    <a:pt x="295" y="540"/>
                  </a:lnTo>
                  <a:lnTo>
                    <a:pt x="284" y="550"/>
                  </a:lnTo>
                  <a:lnTo>
                    <a:pt x="274" y="560"/>
                  </a:lnTo>
                  <a:lnTo>
                    <a:pt x="267" y="567"/>
                  </a:lnTo>
                  <a:lnTo>
                    <a:pt x="260" y="575"/>
                  </a:lnTo>
                  <a:lnTo>
                    <a:pt x="255" y="584"/>
                  </a:lnTo>
                  <a:lnTo>
                    <a:pt x="248" y="592"/>
                  </a:lnTo>
                  <a:lnTo>
                    <a:pt x="247" y="567"/>
                  </a:lnTo>
                  <a:lnTo>
                    <a:pt x="247" y="520"/>
                  </a:lnTo>
                  <a:lnTo>
                    <a:pt x="246" y="456"/>
                  </a:lnTo>
                  <a:lnTo>
                    <a:pt x="247" y="383"/>
                  </a:lnTo>
                  <a:lnTo>
                    <a:pt x="247" y="310"/>
                  </a:lnTo>
                  <a:lnTo>
                    <a:pt x="247" y="240"/>
                  </a:lnTo>
                  <a:lnTo>
                    <a:pt x="247" y="185"/>
                  </a:lnTo>
                  <a:lnTo>
                    <a:pt x="247" y="150"/>
                  </a:lnTo>
                  <a:lnTo>
                    <a:pt x="247" y="117"/>
                  </a:lnTo>
                  <a:lnTo>
                    <a:pt x="246" y="72"/>
                  </a:lnTo>
                  <a:lnTo>
                    <a:pt x="246" y="50"/>
                  </a:lnTo>
                  <a:lnTo>
                    <a:pt x="246" y="29"/>
                  </a:lnTo>
                  <a:lnTo>
                    <a:pt x="247" y="12"/>
                  </a:lnTo>
                  <a:lnTo>
                    <a:pt x="248" y="0"/>
                  </a:lnTo>
                  <a:lnTo>
                    <a:pt x="6" y="0"/>
                  </a:lnTo>
                  <a:lnTo>
                    <a:pt x="5" y="879"/>
                  </a:lnTo>
                  <a:close/>
                </a:path>
              </a:pathLst>
            </a:custGeom>
            <a:solidFill>
              <a:srgbClr val="0063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" name="Freeform 199"/>
            <p:cNvSpPr>
              <a:spLocks noEditPoints="1"/>
            </p:cNvSpPr>
            <p:nvPr userDrawn="1"/>
          </p:nvSpPr>
          <p:spPr bwMode="auto">
            <a:xfrm>
              <a:off x="-969963" y="3213100"/>
              <a:ext cx="225425" cy="223838"/>
            </a:xfrm>
            <a:custGeom>
              <a:avLst/>
              <a:gdLst/>
              <a:ahLst/>
              <a:cxnLst>
                <a:cxn ang="0">
                  <a:pos x="253" y="736"/>
                </a:cxn>
                <a:cxn ang="0">
                  <a:pos x="275" y="690"/>
                </a:cxn>
                <a:cxn ang="0">
                  <a:pos x="342" y="637"/>
                </a:cxn>
                <a:cxn ang="0">
                  <a:pos x="434" y="609"/>
                </a:cxn>
                <a:cxn ang="0">
                  <a:pos x="668" y="588"/>
                </a:cxn>
                <a:cxn ang="0">
                  <a:pos x="887" y="649"/>
                </a:cxn>
                <a:cxn ang="0">
                  <a:pos x="870" y="753"/>
                </a:cxn>
                <a:cxn ang="0">
                  <a:pos x="821" y="842"/>
                </a:cxn>
                <a:cxn ang="0">
                  <a:pos x="744" y="911"/>
                </a:cxn>
                <a:cxn ang="0">
                  <a:pos x="663" y="948"/>
                </a:cxn>
                <a:cxn ang="0">
                  <a:pos x="570" y="967"/>
                </a:cxn>
                <a:cxn ang="0">
                  <a:pos x="472" y="969"/>
                </a:cxn>
                <a:cxn ang="0">
                  <a:pos x="379" y="950"/>
                </a:cxn>
                <a:cxn ang="0">
                  <a:pos x="304" y="907"/>
                </a:cxn>
                <a:cxn ang="0">
                  <a:pos x="257" y="834"/>
                </a:cxn>
                <a:cxn ang="0">
                  <a:pos x="12" y="685"/>
                </a:cxn>
                <a:cxn ang="0">
                  <a:pos x="0" y="788"/>
                </a:cxn>
                <a:cxn ang="0">
                  <a:pos x="14" y="882"/>
                </a:cxn>
                <a:cxn ang="0">
                  <a:pos x="52" y="960"/>
                </a:cxn>
                <a:cxn ang="0">
                  <a:pos x="108" y="1024"/>
                </a:cxn>
                <a:cxn ang="0">
                  <a:pos x="180" y="1071"/>
                </a:cxn>
                <a:cxn ang="0">
                  <a:pos x="266" y="1104"/>
                </a:cxn>
                <a:cxn ang="0">
                  <a:pos x="362" y="1124"/>
                </a:cxn>
                <a:cxn ang="0">
                  <a:pos x="511" y="1126"/>
                </a:cxn>
                <a:cxn ang="0">
                  <a:pos x="657" y="1100"/>
                </a:cxn>
                <a:cxn ang="0">
                  <a:pos x="789" y="1043"/>
                </a:cxn>
                <a:cxn ang="0">
                  <a:pos x="865" y="985"/>
                </a:cxn>
                <a:cxn ang="0">
                  <a:pos x="1133" y="1029"/>
                </a:cxn>
                <a:cxn ang="0">
                  <a:pos x="1128" y="772"/>
                </a:cxn>
                <a:cxn ang="0">
                  <a:pos x="1130" y="506"/>
                </a:cxn>
                <a:cxn ang="0">
                  <a:pos x="1121" y="330"/>
                </a:cxn>
                <a:cxn ang="0">
                  <a:pos x="1096" y="238"/>
                </a:cxn>
                <a:cxn ang="0">
                  <a:pos x="1023" y="128"/>
                </a:cxn>
                <a:cxn ang="0">
                  <a:pos x="958" y="78"/>
                </a:cxn>
                <a:cxn ang="0">
                  <a:pos x="860" y="35"/>
                </a:cxn>
                <a:cxn ang="0">
                  <a:pos x="741" y="9"/>
                </a:cxn>
                <a:cxn ang="0">
                  <a:pos x="610" y="0"/>
                </a:cxn>
                <a:cxn ang="0">
                  <a:pos x="478" y="8"/>
                </a:cxn>
                <a:cxn ang="0">
                  <a:pos x="355" y="33"/>
                </a:cxn>
                <a:cxn ang="0">
                  <a:pos x="249" y="74"/>
                </a:cxn>
                <a:cxn ang="0">
                  <a:pos x="175" y="124"/>
                </a:cxn>
                <a:cxn ang="0">
                  <a:pos x="122" y="184"/>
                </a:cxn>
                <a:cxn ang="0">
                  <a:pos x="86" y="262"/>
                </a:cxn>
                <a:cxn ang="0">
                  <a:pos x="325" y="319"/>
                </a:cxn>
                <a:cxn ang="0">
                  <a:pos x="332" y="295"/>
                </a:cxn>
                <a:cxn ang="0">
                  <a:pos x="368" y="235"/>
                </a:cxn>
                <a:cxn ang="0">
                  <a:pos x="417" y="197"/>
                </a:cxn>
                <a:cxn ang="0">
                  <a:pos x="477" y="174"/>
                </a:cxn>
                <a:cxn ang="0">
                  <a:pos x="619" y="159"/>
                </a:cxn>
                <a:cxn ang="0">
                  <a:pos x="702" y="171"/>
                </a:cxn>
                <a:cxn ang="0">
                  <a:pos x="777" y="200"/>
                </a:cxn>
                <a:cxn ang="0">
                  <a:pos x="838" y="247"/>
                </a:cxn>
                <a:cxn ang="0">
                  <a:pos x="877" y="314"/>
                </a:cxn>
                <a:cxn ang="0">
                  <a:pos x="887" y="402"/>
                </a:cxn>
                <a:cxn ang="0">
                  <a:pos x="749" y="431"/>
                </a:cxn>
                <a:cxn ang="0">
                  <a:pos x="578" y="432"/>
                </a:cxn>
                <a:cxn ang="0">
                  <a:pos x="416" y="441"/>
                </a:cxn>
                <a:cxn ang="0">
                  <a:pos x="253" y="474"/>
                </a:cxn>
                <a:cxn ang="0">
                  <a:pos x="161" y="512"/>
                </a:cxn>
                <a:cxn ang="0">
                  <a:pos x="89" y="562"/>
                </a:cxn>
                <a:cxn ang="0">
                  <a:pos x="37" y="629"/>
                </a:cxn>
              </a:cxnLst>
              <a:rect l="0" t="0" r="r" b="b"/>
              <a:pathLst>
                <a:path w="1137" h="1128">
                  <a:moveTo>
                    <a:pt x="249" y="776"/>
                  </a:moveTo>
                  <a:lnTo>
                    <a:pt x="249" y="766"/>
                  </a:lnTo>
                  <a:lnTo>
                    <a:pt x="250" y="756"/>
                  </a:lnTo>
                  <a:lnTo>
                    <a:pt x="251" y="747"/>
                  </a:lnTo>
                  <a:lnTo>
                    <a:pt x="253" y="736"/>
                  </a:lnTo>
                  <a:lnTo>
                    <a:pt x="256" y="729"/>
                  </a:lnTo>
                  <a:lnTo>
                    <a:pt x="258" y="719"/>
                  </a:lnTo>
                  <a:lnTo>
                    <a:pt x="262" y="712"/>
                  </a:lnTo>
                  <a:lnTo>
                    <a:pt x="266" y="704"/>
                  </a:lnTo>
                  <a:lnTo>
                    <a:pt x="275" y="690"/>
                  </a:lnTo>
                  <a:lnTo>
                    <a:pt x="286" y="676"/>
                  </a:lnTo>
                  <a:lnTo>
                    <a:pt x="298" y="665"/>
                  </a:lnTo>
                  <a:lnTo>
                    <a:pt x="312" y="655"/>
                  </a:lnTo>
                  <a:lnTo>
                    <a:pt x="326" y="646"/>
                  </a:lnTo>
                  <a:lnTo>
                    <a:pt x="342" y="637"/>
                  </a:lnTo>
                  <a:lnTo>
                    <a:pt x="359" y="630"/>
                  </a:lnTo>
                  <a:lnTo>
                    <a:pt x="377" y="624"/>
                  </a:lnTo>
                  <a:lnTo>
                    <a:pt x="396" y="618"/>
                  </a:lnTo>
                  <a:lnTo>
                    <a:pt x="415" y="614"/>
                  </a:lnTo>
                  <a:lnTo>
                    <a:pt x="434" y="609"/>
                  </a:lnTo>
                  <a:lnTo>
                    <a:pt x="455" y="606"/>
                  </a:lnTo>
                  <a:lnTo>
                    <a:pt x="505" y="599"/>
                  </a:lnTo>
                  <a:lnTo>
                    <a:pt x="558" y="593"/>
                  </a:lnTo>
                  <a:lnTo>
                    <a:pt x="612" y="590"/>
                  </a:lnTo>
                  <a:lnTo>
                    <a:pt x="668" y="588"/>
                  </a:lnTo>
                  <a:lnTo>
                    <a:pt x="724" y="587"/>
                  </a:lnTo>
                  <a:lnTo>
                    <a:pt x="779" y="587"/>
                  </a:lnTo>
                  <a:lnTo>
                    <a:pt x="834" y="587"/>
                  </a:lnTo>
                  <a:lnTo>
                    <a:pt x="887" y="587"/>
                  </a:lnTo>
                  <a:lnTo>
                    <a:pt x="887" y="649"/>
                  </a:lnTo>
                  <a:lnTo>
                    <a:pt x="886" y="671"/>
                  </a:lnTo>
                  <a:lnTo>
                    <a:pt x="884" y="692"/>
                  </a:lnTo>
                  <a:lnTo>
                    <a:pt x="880" y="714"/>
                  </a:lnTo>
                  <a:lnTo>
                    <a:pt x="876" y="734"/>
                  </a:lnTo>
                  <a:lnTo>
                    <a:pt x="870" y="753"/>
                  </a:lnTo>
                  <a:lnTo>
                    <a:pt x="862" y="773"/>
                  </a:lnTo>
                  <a:lnTo>
                    <a:pt x="854" y="791"/>
                  </a:lnTo>
                  <a:lnTo>
                    <a:pt x="844" y="809"/>
                  </a:lnTo>
                  <a:lnTo>
                    <a:pt x="834" y="826"/>
                  </a:lnTo>
                  <a:lnTo>
                    <a:pt x="821" y="842"/>
                  </a:lnTo>
                  <a:lnTo>
                    <a:pt x="808" y="858"/>
                  </a:lnTo>
                  <a:lnTo>
                    <a:pt x="794" y="872"/>
                  </a:lnTo>
                  <a:lnTo>
                    <a:pt x="778" y="886"/>
                  </a:lnTo>
                  <a:lnTo>
                    <a:pt x="761" y="899"/>
                  </a:lnTo>
                  <a:lnTo>
                    <a:pt x="744" y="911"/>
                  </a:lnTo>
                  <a:lnTo>
                    <a:pt x="725" y="921"/>
                  </a:lnTo>
                  <a:lnTo>
                    <a:pt x="711" y="929"/>
                  </a:lnTo>
                  <a:lnTo>
                    <a:pt x="696" y="935"/>
                  </a:lnTo>
                  <a:lnTo>
                    <a:pt x="680" y="942"/>
                  </a:lnTo>
                  <a:lnTo>
                    <a:pt x="663" y="948"/>
                  </a:lnTo>
                  <a:lnTo>
                    <a:pt x="646" y="952"/>
                  </a:lnTo>
                  <a:lnTo>
                    <a:pt x="628" y="957"/>
                  </a:lnTo>
                  <a:lnTo>
                    <a:pt x="609" y="961"/>
                  </a:lnTo>
                  <a:lnTo>
                    <a:pt x="590" y="965"/>
                  </a:lnTo>
                  <a:lnTo>
                    <a:pt x="570" y="967"/>
                  </a:lnTo>
                  <a:lnTo>
                    <a:pt x="551" y="969"/>
                  </a:lnTo>
                  <a:lnTo>
                    <a:pt x="531" y="970"/>
                  </a:lnTo>
                  <a:lnTo>
                    <a:pt x="511" y="970"/>
                  </a:lnTo>
                  <a:lnTo>
                    <a:pt x="491" y="970"/>
                  </a:lnTo>
                  <a:lnTo>
                    <a:pt x="472" y="969"/>
                  </a:lnTo>
                  <a:lnTo>
                    <a:pt x="452" y="967"/>
                  </a:lnTo>
                  <a:lnTo>
                    <a:pt x="433" y="963"/>
                  </a:lnTo>
                  <a:lnTo>
                    <a:pt x="415" y="960"/>
                  </a:lnTo>
                  <a:lnTo>
                    <a:pt x="397" y="956"/>
                  </a:lnTo>
                  <a:lnTo>
                    <a:pt x="379" y="950"/>
                  </a:lnTo>
                  <a:lnTo>
                    <a:pt x="362" y="943"/>
                  </a:lnTo>
                  <a:lnTo>
                    <a:pt x="346" y="935"/>
                  </a:lnTo>
                  <a:lnTo>
                    <a:pt x="331" y="927"/>
                  </a:lnTo>
                  <a:lnTo>
                    <a:pt x="316" y="917"/>
                  </a:lnTo>
                  <a:lnTo>
                    <a:pt x="304" y="907"/>
                  </a:lnTo>
                  <a:lnTo>
                    <a:pt x="291" y="894"/>
                  </a:lnTo>
                  <a:lnTo>
                    <a:pt x="281" y="881"/>
                  </a:lnTo>
                  <a:lnTo>
                    <a:pt x="271" y="867"/>
                  </a:lnTo>
                  <a:lnTo>
                    <a:pt x="264" y="851"/>
                  </a:lnTo>
                  <a:lnTo>
                    <a:pt x="257" y="834"/>
                  </a:lnTo>
                  <a:lnTo>
                    <a:pt x="253" y="817"/>
                  </a:lnTo>
                  <a:lnTo>
                    <a:pt x="249" y="798"/>
                  </a:lnTo>
                  <a:lnTo>
                    <a:pt x="249" y="776"/>
                  </a:lnTo>
                  <a:close/>
                  <a:moveTo>
                    <a:pt x="17" y="666"/>
                  </a:moveTo>
                  <a:lnTo>
                    <a:pt x="12" y="685"/>
                  </a:lnTo>
                  <a:lnTo>
                    <a:pt x="6" y="704"/>
                  </a:lnTo>
                  <a:lnTo>
                    <a:pt x="3" y="723"/>
                  </a:lnTo>
                  <a:lnTo>
                    <a:pt x="0" y="744"/>
                  </a:lnTo>
                  <a:lnTo>
                    <a:pt x="0" y="766"/>
                  </a:lnTo>
                  <a:lnTo>
                    <a:pt x="0" y="788"/>
                  </a:lnTo>
                  <a:lnTo>
                    <a:pt x="1" y="807"/>
                  </a:lnTo>
                  <a:lnTo>
                    <a:pt x="2" y="827"/>
                  </a:lnTo>
                  <a:lnTo>
                    <a:pt x="5" y="845"/>
                  </a:lnTo>
                  <a:lnTo>
                    <a:pt x="10" y="864"/>
                  </a:lnTo>
                  <a:lnTo>
                    <a:pt x="14" y="882"/>
                  </a:lnTo>
                  <a:lnTo>
                    <a:pt x="20" y="899"/>
                  </a:lnTo>
                  <a:lnTo>
                    <a:pt x="27" y="915"/>
                  </a:lnTo>
                  <a:lnTo>
                    <a:pt x="35" y="931"/>
                  </a:lnTo>
                  <a:lnTo>
                    <a:pt x="43" y="945"/>
                  </a:lnTo>
                  <a:lnTo>
                    <a:pt x="52" y="960"/>
                  </a:lnTo>
                  <a:lnTo>
                    <a:pt x="62" y="974"/>
                  </a:lnTo>
                  <a:lnTo>
                    <a:pt x="72" y="987"/>
                  </a:lnTo>
                  <a:lnTo>
                    <a:pt x="84" y="1000"/>
                  </a:lnTo>
                  <a:lnTo>
                    <a:pt x="95" y="1012"/>
                  </a:lnTo>
                  <a:lnTo>
                    <a:pt x="108" y="1024"/>
                  </a:lnTo>
                  <a:lnTo>
                    <a:pt x="121" y="1034"/>
                  </a:lnTo>
                  <a:lnTo>
                    <a:pt x="136" y="1044"/>
                  </a:lnTo>
                  <a:lnTo>
                    <a:pt x="149" y="1054"/>
                  </a:lnTo>
                  <a:lnTo>
                    <a:pt x="165" y="1063"/>
                  </a:lnTo>
                  <a:lnTo>
                    <a:pt x="180" y="1071"/>
                  </a:lnTo>
                  <a:lnTo>
                    <a:pt x="197" y="1079"/>
                  </a:lnTo>
                  <a:lnTo>
                    <a:pt x="213" y="1086"/>
                  </a:lnTo>
                  <a:lnTo>
                    <a:pt x="231" y="1093"/>
                  </a:lnTo>
                  <a:lnTo>
                    <a:pt x="248" y="1099"/>
                  </a:lnTo>
                  <a:lnTo>
                    <a:pt x="266" y="1104"/>
                  </a:lnTo>
                  <a:lnTo>
                    <a:pt x="284" y="1110"/>
                  </a:lnTo>
                  <a:lnTo>
                    <a:pt x="304" y="1113"/>
                  </a:lnTo>
                  <a:lnTo>
                    <a:pt x="323" y="1118"/>
                  </a:lnTo>
                  <a:lnTo>
                    <a:pt x="342" y="1120"/>
                  </a:lnTo>
                  <a:lnTo>
                    <a:pt x="362" y="1124"/>
                  </a:lnTo>
                  <a:lnTo>
                    <a:pt x="392" y="1126"/>
                  </a:lnTo>
                  <a:lnTo>
                    <a:pt x="422" y="1128"/>
                  </a:lnTo>
                  <a:lnTo>
                    <a:pt x="452" y="1128"/>
                  </a:lnTo>
                  <a:lnTo>
                    <a:pt x="482" y="1128"/>
                  </a:lnTo>
                  <a:lnTo>
                    <a:pt x="511" y="1126"/>
                  </a:lnTo>
                  <a:lnTo>
                    <a:pt x="541" y="1124"/>
                  </a:lnTo>
                  <a:lnTo>
                    <a:pt x="570" y="1119"/>
                  </a:lnTo>
                  <a:lnTo>
                    <a:pt x="600" y="1113"/>
                  </a:lnTo>
                  <a:lnTo>
                    <a:pt x="628" y="1108"/>
                  </a:lnTo>
                  <a:lnTo>
                    <a:pt x="657" y="1100"/>
                  </a:lnTo>
                  <a:lnTo>
                    <a:pt x="684" y="1091"/>
                  </a:lnTo>
                  <a:lnTo>
                    <a:pt x="711" y="1080"/>
                  </a:lnTo>
                  <a:lnTo>
                    <a:pt x="738" y="1069"/>
                  </a:lnTo>
                  <a:lnTo>
                    <a:pt x="764" y="1057"/>
                  </a:lnTo>
                  <a:lnTo>
                    <a:pt x="789" y="1043"/>
                  </a:lnTo>
                  <a:lnTo>
                    <a:pt x="814" y="1027"/>
                  </a:lnTo>
                  <a:lnTo>
                    <a:pt x="828" y="1017"/>
                  </a:lnTo>
                  <a:lnTo>
                    <a:pt x="842" y="1007"/>
                  </a:lnTo>
                  <a:lnTo>
                    <a:pt x="854" y="996"/>
                  </a:lnTo>
                  <a:lnTo>
                    <a:pt x="865" y="985"/>
                  </a:lnTo>
                  <a:lnTo>
                    <a:pt x="887" y="962"/>
                  </a:lnTo>
                  <a:lnTo>
                    <a:pt x="909" y="936"/>
                  </a:lnTo>
                  <a:lnTo>
                    <a:pt x="914" y="1087"/>
                  </a:lnTo>
                  <a:lnTo>
                    <a:pt x="1137" y="1087"/>
                  </a:lnTo>
                  <a:lnTo>
                    <a:pt x="1133" y="1029"/>
                  </a:lnTo>
                  <a:lnTo>
                    <a:pt x="1131" y="975"/>
                  </a:lnTo>
                  <a:lnTo>
                    <a:pt x="1130" y="924"/>
                  </a:lnTo>
                  <a:lnTo>
                    <a:pt x="1129" y="874"/>
                  </a:lnTo>
                  <a:lnTo>
                    <a:pt x="1129" y="824"/>
                  </a:lnTo>
                  <a:lnTo>
                    <a:pt x="1128" y="772"/>
                  </a:lnTo>
                  <a:lnTo>
                    <a:pt x="1128" y="718"/>
                  </a:lnTo>
                  <a:lnTo>
                    <a:pt x="1128" y="660"/>
                  </a:lnTo>
                  <a:lnTo>
                    <a:pt x="1129" y="617"/>
                  </a:lnTo>
                  <a:lnTo>
                    <a:pt x="1130" y="565"/>
                  </a:lnTo>
                  <a:lnTo>
                    <a:pt x="1130" y="506"/>
                  </a:lnTo>
                  <a:lnTo>
                    <a:pt x="1129" y="445"/>
                  </a:lnTo>
                  <a:lnTo>
                    <a:pt x="1128" y="414"/>
                  </a:lnTo>
                  <a:lnTo>
                    <a:pt x="1126" y="385"/>
                  </a:lnTo>
                  <a:lnTo>
                    <a:pt x="1124" y="356"/>
                  </a:lnTo>
                  <a:lnTo>
                    <a:pt x="1121" y="330"/>
                  </a:lnTo>
                  <a:lnTo>
                    <a:pt x="1117" y="305"/>
                  </a:lnTo>
                  <a:lnTo>
                    <a:pt x="1113" y="282"/>
                  </a:lnTo>
                  <a:lnTo>
                    <a:pt x="1107" y="264"/>
                  </a:lnTo>
                  <a:lnTo>
                    <a:pt x="1100" y="248"/>
                  </a:lnTo>
                  <a:lnTo>
                    <a:pt x="1096" y="238"/>
                  </a:lnTo>
                  <a:lnTo>
                    <a:pt x="1091" y="227"/>
                  </a:lnTo>
                  <a:lnTo>
                    <a:pt x="1055" y="163"/>
                  </a:lnTo>
                  <a:lnTo>
                    <a:pt x="1045" y="151"/>
                  </a:lnTo>
                  <a:lnTo>
                    <a:pt x="1033" y="138"/>
                  </a:lnTo>
                  <a:lnTo>
                    <a:pt x="1023" y="128"/>
                  </a:lnTo>
                  <a:lnTo>
                    <a:pt x="1012" y="118"/>
                  </a:lnTo>
                  <a:lnTo>
                    <a:pt x="1000" y="108"/>
                  </a:lnTo>
                  <a:lnTo>
                    <a:pt x="988" y="97"/>
                  </a:lnTo>
                  <a:lnTo>
                    <a:pt x="974" y="88"/>
                  </a:lnTo>
                  <a:lnTo>
                    <a:pt x="958" y="78"/>
                  </a:lnTo>
                  <a:lnTo>
                    <a:pt x="941" y="68"/>
                  </a:lnTo>
                  <a:lnTo>
                    <a:pt x="922" y="59"/>
                  </a:lnTo>
                  <a:lnTo>
                    <a:pt x="903" y="50"/>
                  </a:lnTo>
                  <a:lnTo>
                    <a:pt x="881" y="42"/>
                  </a:lnTo>
                  <a:lnTo>
                    <a:pt x="860" y="35"/>
                  </a:lnTo>
                  <a:lnTo>
                    <a:pt x="837" y="28"/>
                  </a:lnTo>
                  <a:lnTo>
                    <a:pt x="814" y="23"/>
                  </a:lnTo>
                  <a:lnTo>
                    <a:pt x="791" y="17"/>
                  </a:lnTo>
                  <a:lnTo>
                    <a:pt x="766" y="12"/>
                  </a:lnTo>
                  <a:lnTo>
                    <a:pt x="741" y="9"/>
                  </a:lnTo>
                  <a:lnTo>
                    <a:pt x="714" y="6"/>
                  </a:lnTo>
                  <a:lnTo>
                    <a:pt x="690" y="3"/>
                  </a:lnTo>
                  <a:lnTo>
                    <a:pt x="663" y="1"/>
                  </a:lnTo>
                  <a:lnTo>
                    <a:pt x="636" y="0"/>
                  </a:lnTo>
                  <a:lnTo>
                    <a:pt x="610" y="0"/>
                  </a:lnTo>
                  <a:lnTo>
                    <a:pt x="583" y="0"/>
                  </a:lnTo>
                  <a:lnTo>
                    <a:pt x="557" y="1"/>
                  </a:lnTo>
                  <a:lnTo>
                    <a:pt x="531" y="2"/>
                  </a:lnTo>
                  <a:lnTo>
                    <a:pt x="505" y="4"/>
                  </a:lnTo>
                  <a:lnTo>
                    <a:pt x="478" y="8"/>
                  </a:lnTo>
                  <a:lnTo>
                    <a:pt x="452" y="11"/>
                  </a:lnTo>
                  <a:lnTo>
                    <a:pt x="427" y="16"/>
                  </a:lnTo>
                  <a:lnTo>
                    <a:pt x="402" y="20"/>
                  </a:lnTo>
                  <a:lnTo>
                    <a:pt x="379" y="26"/>
                  </a:lnTo>
                  <a:lnTo>
                    <a:pt x="355" y="33"/>
                  </a:lnTo>
                  <a:lnTo>
                    <a:pt x="332" y="40"/>
                  </a:lnTo>
                  <a:lnTo>
                    <a:pt x="309" y="46"/>
                  </a:lnTo>
                  <a:lnTo>
                    <a:pt x="289" y="55"/>
                  </a:lnTo>
                  <a:lnTo>
                    <a:pt x="268" y="63"/>
                  </a:lnTo>
                  <a:lnTo>
                    <a:pt x="249" y="74"/>
                  </a:lnTo>
                  <a:lnTo>
                    <a:pt x="232" y="83"/>
                  </a:lnTo>
                  <a:lnTo>
                    <a:pt x="215" y="94"/>
                  </a:lnTo>
                  <a:lnTo>
                    <a:pt x="202" y="103"/>
                  </a:lnTo>
                  <a:lnTo>
                    <a:pt x="188" y="113"/>
                  </a:lnTo>
                  <a:lnTo>
                    <a:pt x="175" y="124"/>
                  </a:lnTo>
                  <a:lnTo>
                    <a:pt x="164" y="135"/>
                  </a:lnTo>
                  <a:lnTo>
                    <a:pt x="153" y="146"/>
                  </a:lnTo>
                  <a:lnTo>
                    <a:pt x="143" y="158"/>
                  </a:lnTo>
                  <a:lnTo>
                    <a:pt x="132" y="170"/>
                  </a:lnTo>
                  <a:lnTo>
                    <a:pt x="122" y="184"/>
                  </a:lnTo>
                  <a:lnTo>
                    <a:pt x="114" y="198"/>
                  </a:lnTo>
                  <a:lnTo>
                    <a:pt x="105" y="213"/>
                  </a:lnTo>
                  <a:lnTo>
                    <a:pt x="98" y="229"/>
                  </a:lnTo>
                  <a:lnTo>
                    <a:pt x="91" y="245"/>
                  </a:lnTo>
                  <a:lnTo>
                    <a:pt x="86" y="262"/>
                  </a:lnTo>
                  <a:lnTo>
                    <a:pt x="81" y="280"/>
                  </a:lnTo>
                  <a:lnTo>
                    <a:pt x="78" y="299"/>
                  </a:lnTo>
                  <a:lnTo>
                    <a:pt x="77" y="319"/>
                  </a:lnTo>
                  <a:lnTo>
                    <a:pt x="322" y="320"/>
                  </a:lnTo>
                  <a:lnTo>
                    <a:pt x="325" y="319"/>
                  </a:lnTo>
                  <a:lnTo>
                    <a:pt x="326" y="317"/>
                  </a:lnTo>
                  <a:lnTo>
                    <a:pt x="328" y="313"/>
                  </a:lnTo>
                  <a:lnTo>
                    <a:pt x="329" y="309"/>
                  </a:lnTo>
                  <a:lnTo>
                    <a:pt x="330" y="303"/>
                  </a:lnTo>
                  <a:lnTo>
                    <a:pt x="332" y="295"/>
                  </a:lnTo>
                  <a:lnTo>
                    <a:pt x="335" y="286"/>
                  </a:lnTo>
                  <a:lnTo>
                    <a:pt x="340" y="276"/>
                  </a:lnTo>
                  <a:lnTo>
                    <a:pt x="348" y="262"/>
                  </a:lnTo>
                  <a:lnTo>
                    <a:pt x="358" y="247"/>
                  </a:lnTo>
                  <a:lnTo>
                    <a:pt x="368" y="235"/>
                  </a:lnTo>
                  <a:lnTo>
                    <a:pt x="380" y="223"/>
                  </a:lnTo>
                  <a:lnTo>
                    <a:pt x="388" y="217"/>
                  </a:lnTo>
                  <a:lnTo>
                    <a:pt x="397" y="210"/>
                  </a:lnTo>
                  <a:lnTo>
                    <a:pt x="406" y="203"/>
                  </a:lnTo>
                  <a:lnTo>
                    <a:pt x="417" y="197"/>
                  </a:lnTo>
                  <a:lnTo>
                    <a:pt x="427" y="192"/>
                  </a:lnTo>
                  <a:lnTo>
                    <a:pt x="439" y="187"/>
                  </a:lnTo>
                  <a:lnTo>
                    <a:pt x="450" y="181"/>
                  </a:lnTo>
                  <a:lnTo>
                    <a:pt x="464" y="177"/>
                  </a:lnTo>
                  <a:lnTo>
                    <a:pt x="477" y="174"/>
                  </a:lnTo>
                  <a:lnTo>
                    <a:pt x="492" y="170"/>
                  </a:lnTo>
                  <a:lnTo>
                    <a:pt x="522" y="164"/>
                  </a:lnTo>
                  <a:lnTo>
                    <a:pt x="553" y="160"/>
                  </a:lnTo>
                  <a:lnTo>
                    <a:pt x="586" y="159"/>
                  </a:lnTo>
                  <a:lnTo>
                    <a:pt x="619" y="159"/>
                  </a:lnTo>
                  <a:lnTo>
                    <a:pt x="636" y="160"/>
                  </a:lnTo>
                  <a:lnTo>
                    <a:pt x="653" y="162"/>
                  </a:lnTo>
                  <a:lnTo>
                    <a:pt x="669" y="164"/>
                  </a:lnTo>
                  <a:lnTo>
                    <a:pt x="686" y="168"/>
                  </a:lnTo>
                  <a:lnTo>
                    <a:pt x="702" y="171"/>
                  </a:lnTo>
                  <a:lnTo>
                    <a:pt x="718" y="176"/>
                  </a:lnTo>
                  <a:lnTo>
                    <a:pt x="734" y="180"/>
                  </a:lnTo>
                  <a:lnTo>
                    <a:pt x="749" y="186"/>
                  </a:lnTo>
                  <a:lnTo>
                    <a:pt x="763" y="193"/>
                  </a:lnTo>
                  <a:lnTo>
                    <a:pt x="777" y="200"/>
                  </a:lnTo>
                  <a:lnTo>
                    <a:pt x="791" y="208"/>
                  </a:lnTo>
                  <a:lnTo>
                    <a:pt x="804" y="217"/>
                  </a:lnTo>
                  <a:lnTo>
                    <a:pt x="815" y="226"/>
                  </a:lnTo>
                  <a:lnTo>
                    <a:pt x="828" y="236"/>
                  </a:lnTo>
                  <a:lnTo>
                    <a:pt x="838" y="247"/>
                  </a:lnTo>
                  <a:lnTo>
                    <a:pt x="847" y="259"/>
                  </a:lnTo>
                  <a:lnTo>
                    <a:pt x="856" y="271"/>
                  </a:lnTo>
                  <a:lnTo>
                    <a:pt x="864" y="285"/>
                  </a:lnTo>
                  <a:lnTo>
                    <a:pt x="871" y="299"/>
                  </a:lnTo>
                  <a:lnTo>
                    <a:pt x="877" y="314"/>
                  </a:lnTo>
                  <a:lnTo>
                    <a:pt x="880" y="328"/>
                  </a:lnTo>
                  <a:lnTo>
                    <a:pt x="884" y="343"/>
                  </a:lnTo>
                  <a:lnTo>
                    <a:pt x="886" y="357"/>
                  </a:lnTo>
                  <a:lnTo>
                    <a:pt x="886" y="371"/>
                  </a:lnTo>
                  <a:lnTo>
                    <a:pt x="887" y="402"/>
                  </a:lnTo>
                  <a:lnTo>
                    <a:pt x="887" y="431"/>
                  </a:lnTo>
                  <a:lnTo>
                    <a:pt x="852" y="431"/>
                  </a:lnTo>
                  <a:lnTo>
                    <a:pt x="818" y="431"/>
                  </a:lnTo>
                  <a:lnTo>
                    <a:pt x="784" y="431"/>
                  </a:lnTo>
                  <a:lnTo>
                    <a:pt x="749" y="431"/>
                  </a:lnTo>
                  <a:lnTo>
                    <a:pt x="714" y="431"/>
                  </a:lnTo>
                  <a:lnTo>
                    <a:pt x="679" y="431"/>
                  </a:lnTo>
                  <a:lnTo>
                    <a:pt x="645" y="431"/>
                  </a:lnTo>
                  <a:lnTo>
                    <a:pt x="611" y="431"/>
                  </a:lnTo>
                  <a:lnTo>
                    <a:pt x="578" y="432"/>
                  </a:lnTo>
                  <a:lnTo>
                    <a:pt x="545" y="432"/>
                  </a:lnTo>
                  <a:lnTo>
                    <a:pt x="514" y="433"/>
                  </a:lnTo>
                  <a:lnTo>
                    <a:pt x="481" y="436"/>
                  </a:lnTo>
                  <a:lnTo>
                    <a:pt x="449" y="438"/>
                  </a:lnTo>
                  <a:lnTo>
                    <a:pt x="416" y="441"/>
                  </a:lnTo>
                  <a:lnTo>
                    <a:pt x="384" y="445"/>
                  </a:lnTo>
                  <a:lnTo>
                    <a:pt x="354" y="450"/>
                  </a:lnTo>
                  <a:lnTo>
                    <a:pt x="320" y="457"/>
                  </a:lnTo>
                  <a:lnTo>
                    <a:pt x="286" y="464"/>
                  </a:lnTo>
                  <a:lnTo>
                    <a:pt x="253" y="474"/>
                  </a:lnTo>
                  <a:lnTo>
                    <a:pt x="221" y="485"/>
                  </a:lnTo>
                  <a:lnTo>
                    <a:pt x="205" y="491"/>
                  </a:lnTo>
                  <a:lnTo>
                    <a:pt x="190" y="497"/>
                  </a:lnTo>
                  <a:lnTo>
                    <a:pt x="174" y="504"/>
                  </a:lnTo>
                  <a:lnTo>
                    <a:pt x="161" y="512"/>
                  </a:lnTo>
                  <a:lnTo>
                    <a:pt x="146" y="520"/>
                  </a:lnTo>
                  <a:lnTo>
                    <a:pt x="132" y="529"/>
                  </a:lnTo>
                  <a:lnTo>
                    <a:pt x="119" y="538"/>
                  </a:lnTo>
                  <a:lnTo>
                    <a:pt x="106" y="547"/>
                  </a:lnTo>
                  <a:lnTo>
                    <a:pt x="89" y="562"/>
                  </a:lnTo>
                  <a:lnTo>
                    <a:pt x="76" y="574"/>
                  </a:lnTo>
                  <a:lnTo>
                    <a:pt x="64" y="587"/>
                  </a:lnTo>
                  <a:lnTo>
                    <a:pt x="54" y="599"/>
                  </a:lnTo>
                  <a:lnTo>
                    <a:pt x="45" y="614"/>
                  </a:lnTo>
                  <a:lnTo>
                    <a:pt x="37" y="629"/>
                  </a:lnTo>
                  <a:lnTo>
                    <a:pt x="27" y="646"/>
                  </a:lnTo>
                  <a:lnTo>
                    <a:pt x="17" y="666"/>
                  </a:lnTo>
                  <a:close/>
                </a:path>
              </a:pathLst>
            </a:custGeom>
            <a:solidFill>
              <a:srgbClr val="F4AE0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" name="Freeform 200"/>
            <p:cNvSpPr>
              <a:spLocks noEditPoints="1"/>
            </p:cNvSpPr>
            <p:nvPr userDrawn="1"/>
          </p:nvSpPr>
          <p:spPr bwMode="auto">
            <a:xfrm>
              <a:off x="-1446213" y="3213100"/>
              <a:ext cx="236538" cy="222250"/>
            </a:xfrm>
            <a:custGeom>
              <a:avLst/>
              <a:gdLst/>
              <a:ahLst/>
              <a:cxnLst>
                <a:cxn ang="0">
                  <a:pos x="257" y="400"/>
                </a:cxn>
                <a:cxn ang="0">
                  <a:pos x="286" y="327"/>
                </a:cxn>
                <a:cxn ang="0">
                  <a:pos x="331" y="266"/>
                </a:cxn>
                <a:cxn ang="0">
                  <a:pos x="391" y="218"/>
                </a:cxn>
                <a:cxn ang="0">
                  <a:pos x="463" y="183"/>
                </a:cxn>
                <a:cxn ang="0">
                  <a:pos x="544" y="163"/>
                </a:cxn>
                <a:cxn ang="0">
                  <a:pos x="631" y="160"/>
                </a:cxn>
                <a:cxn ang="0">
                  <a:pos x="716" y="174"/>
                </a:cxn>
                <a:cxn ang="0">
                  <a:pos x="789" y="203"/>
                </a:cxn>
                <a:cxn ang="0">
                  <a:pos x="852" y="249"/>
                </a:cxn>
                <a:cxn ang="0">
                  <a:pos x="900" y="309"/>
                </a:cxn>
                <a:cxn ang="0">
                  <a:pos x="930" y="380"/>
                </a:cxn>
                <a:cxn ang="0">
                  <a:pos x="939" y="465"/>
                </a:cxn>
                <a:cxn ang="0">
                  <a:pos x="1182" y="421"/>
                </a:cxn>
                <a:cxn ang="0">
                  <a:pos x="1161" y="330"/>
                </a:cxn>
                <a:cxn ang="0">
                  <a:pos x="1110" y="225"/>
                </a:cxn>
                <a:cxn ang="0">
                  <a:pos x="1038" y="142"/>
                </a:cxn>
                <a:cxn ang="0">
                  <a:pos x="951" y="78"/>
                </a:cxn>
                <a:cxn ang="0">
                  <a:pos x="849" y="34"/>
                </a:cxn>
                <a:cxn ang="0">
                  <a:pos x="735" y="9"/>
                </a:cxn>
                <a:cxn ang="0">
                  <a:pos x="614" y="0"/>
                </a:cxn>
                <a:cxn ang="0">
                  <a:pos x="467" y="9"/>
                </a:cxn>
                <a:cxn ang="0">
                  <a:pos x="333" y="41"/>
                </a:cxn>
                <a:cxn ang="0">
                  <a:pos x="220" y="95"/>
                </a:cxn>
                <a:cxn ang="0">
                  <a:pos x="129" y="174"/>
                </a:cxn>
                <a:cxn ang="0">
                  <a:pos x="61" y="274"/>
                </a:cxn>
                <a:cxn ang="0">
                  <a:pos x="18" y="398"/>
                </a:cxn>
                <a:cxn ang="0">
                  <a:pos x="0" y="549"/>
                </a:cxn>
                <a:cxn ang="0">
                  <a:pos x="9" y="697"/>
                </a:cxn>
                <a:cxn ang="0">
                  <a:pos x="46" y="824"/>
                </a:cxn>
                <a:cxn ang="0">
                  <a:pos x="109" y="928"/>
                </a:cxn>
                <a:cxn ang="0">
                  <a:pos x="196" y="1011"/>
                </a:cxn>
                <a:cxn ang="0">
                  <a:pos x="308" y="1070"/>
                </a:cxn>
                <a:cxn ang="0">
                  <a:pos x="442" y="1107"/>
                </a:cxn>
                <a:cxn ang="0">
                  <a:pos x="660" y="1120"/>
                </a:cxn>
                <a:cxn ang="0">
                  <a:pos x="783" y="1108"/>
                </a:cxn>
                <a:cxn ang="0">
                  <a:pos x="898" y="1076"/>
                </a:cxn>
                <a:cxn ang="0">
                  <a:pos x="1003" y="1024"/>
                </a:cxn>
                <a:cxn ang="0">
                  <a:pos x="1089" y="945"/>
                </a:cxn>
                <a:cxn ang="0">
                  <a:pos x="1150" y="838"/>
                </a:cxn>
                <a:cxn ang="0">
                  <a:pos x="920" y="784"/>
                </a:cxn>
                <a:cxn ang="0">
                  <a:pos x="885" y="843"/>
                </a:cxn>
                <a:cxn ang="0">
                  <a:pos x="825" y="902"/>
                </a:cxn>
                <a:cxn ang="0">
                  <a:pos x="721" y="951"/>
                </a:cxn>
                <a:cxn ang="0">
                  <a:pos x="606" y="966"/>
                </a:cxn>
                <a:cxn ang="0">
                  <a:pos x="497" y="951"/>
                </a:cxn>
                <a:cxn ang="0">
                  <a:pos x="425" y="925"/>
                </a:cxn>
                <a:cxn ang="0">
                  <a:pos x="340" y="864"/>
                </a:cxn>
                <a:cxn ang="0">
                  <a:pos x="294" y="804"/>
                </a:cxn>
                <a:cxn ang="0">
                  <a:pos x="262" y="735"/>
                </a:cxn>
                <a:cxn ang="0">
                  <a:pos x="245" y="657"/>
                </a:cxn>
              </a:cxnLst>
              <a:rect l="0" t="0" r="r" b="b"/>
              <a:pathLst>
                <a:path w="1189" h="1121">
                  <a:moveTo>
                    <a:pt x="250" y="464"/>
                  </a:moveTo>
                  <a:lnTo>
                    <a:pt x="250" y="447"/>
                  </a:lnTo>
                  <a:lnTo>
                    <a:pt x="252" y="431"/>
                  </a:lnTo>
                  <a:lnTo>
                    <a:pt x="255" y="415"/>
                  </a:lnTo>
                  <a:lnTo>
                    <a:pt x="257" y="400"/>
                  </a:lnTo>
                  <a:lnTo>
                    <a:pt x="262" y="384"/>
                  </a:lnTo>
                  <a:lnTo>
                    <a:pt x="266" y="369"/>
                  </a:lnTo>
                  <a:lnTo>
                    <a:pt x="272" y="354"/>
                  </a:lnTo>
                  <a:lnTo>
                    <a:pt x="279" y="340"/>
                  </a:lnTo>
                  <a:lnTo>
                    <a:pt x="286" y="327"/>
                  </a:lnTo>
                  <a:lnTo>
                    <a:pt x="294" y="313"/>
                  </a:lnTo>
                  <a:lnTo>
                    <a:pt x="302" y="301"/>
                  </a:lnTo>
                  <a:lnTo>
                    <a:pt x="311" y="288"/>
                  </a:lnTo>
                  <a:lnTo>
                    <a:pt x="321" y="277"/>
                  </a:lnTo>
                  <a:lnTo>
                    <a:pt x="331" y="266"/>
                  </a:lnTo>
                  <a:lnTo>
                    <a:pt x="342" y="255"/>
                  </a:lnTo>
                  <a:lnTo>
                    <a:pt x="354" y="245"/>
                  </a:lnTo>
                  <a:lnTo>
                    <a:pt x="365" y="235"/>
                  </a:lnTo>
                  <a:lnTo>
                    <a:pt x="379" y="226"/>
                  </a:lnTo>
                  <a:lnTo>
                    <a:pt x="391" y="218"/>
                  </a:lnTo>
                  <a:lnTo>
                    <a:pt x="405" y="209"/>
                  </a:lnTo>
                  <a:lnTo>
                    <a:pt x="418" y="202"/>
                  </a:lnTo>
                  <a:lnTo>
                    <a:pt x="433" y="195"/>
                  </a:lnTo>
                  <a:lnTo>
                    <a:pt x="448" y="188"/>
                  </a:lnTo>
                  <a:lnTo>
                    <a:pt x="463" y="183"/>
                  </a:lnTo>
                  <a:lnTo>
                    <a:pt x="479" y="178"/>
                  </a:lnTo>
                  <a:lnTo>
                    <a:pt x="494" y="174"/>
                  </a:lnTo>
                  <a:lnTo>
                    <a:pt x="510" y="169"/>
                  </a:lnTo>
                  <a:lnTo>
                    <a:pt x="527" y="166"/>
                  </a:lnTo>
                  <a:lnTo>
                    <a:pt x="544" y="163"/>
                  </a:lnTo>
                  <a:lnTo>
                    <a:pt x="560" y="161"/>
                  </a:lnTo>
                  <a:lnTo>
                    <a:pt x="578" y="160"/>
                  </a:lnTo>
                  <a:lnTo>
                    <a:pt x="595" y="159"/>
                  </a:lnTo>
                  <a:lnTo>
                    <a:pt x="614" y="159"/>
                  </a:lnTo>
                  <a:lnTo>
                    <a:pt x="631" y="160"/>
                  </a:lnTo>
                  <a:lnTo>
                    <a:pt x="649" y="161"/>
                  </a:lnTo>
                  <a:lnTo>
                    <a:pt x="666" y="163"/>
                  </a:lnTo>
                  <a:lnTo>
                    <a:pt x="683" y="166"/>
                  </a:lnTo>
                  <a:lnTo>
                    <a:pt x="699" y="169"/>
                  </a:lnTo>
                  <a:lnTo>
                    <a:pt x="716" y="174"/>
                  </a:lnTo>
                  <a:lnTo>
                    <a:pt x="730" y="178"/>
                  </a:lnTo>
                  <a:lnTo>
                    <a:pt x="746" y="184"/>
                  </a:lnTo>
                  <a:lnTo>
                    <a:pt x="761" y="190"/>
                  </a:lnTo>
                  <a:lnTo>
                    <a:pt x="776" y="196"/>
                  </a:lnTo>
                  <a:lnTo>
                    <a:pt x="789" y="203"/>
                  </a:lnTo>
                  <a:lnTo>
                    <a:pt x="803" y="211"/>
                  </a:lnTo>
                  <a:lnTo>
                    <a:pt x="817" y="220"/>
                  </a:lnTo>
                  <a:lnTo>
                    <a:pt x="829" y="229"/>
                  </a:lnTo>
                  <a:lnTo>
                    <a:pt x="841" y="238"/>
                  </a:lnTo>
                  <a:lnTo>
                    <a:pt x="852" y="249"/>
                  </a:lnTo>
                  <a:lnTo>
                    <a:pt x="863" y="260"/>
                  </a:lnTo>
                  <a:lnTo>
                    <a:pt x="873" y="271"/>
                  </a:lnTo>
                  <a:lnTo>
                    <a:pt x="883" y="283"/>
                  </a:lnTo>
                  <a:lnTo>
                    <a:pt x="892" y="295"/>
                  </a:lnTo>
                  <a:lnTo>
                    <a:pt x="900" y="309"/>
                  </a:lnTo>
                  <a:lnTo>
                    <a:pt x="908" y="321"/>
                  </a:lnTo>
                  <a:lnTo>
                    <a:pt x="914" y="336"/>
                  </a:lnTo>
                  <a:lnTo>
                    <a:pt x="920" y="351"/>
                  </a:lnTo>
                  <a:lnTo>
                    <a:pt x="926" y="365"/>
                  </a:lnTo>
                  <a:lnTo>
                    <a:pt x="930" y="380"/>
                  </a:lnTo>
                  <a:lnTo>
                    <a:pt x="934" y="396"/>
                  </a:lnTo>
                  <a:lnTo>
                    <a:pt x="936" y="413"/>
                  </a:lnTo>
                  <a:lnTo>
                    <a:pt x="938" y="430"/>
                  </a:lnTo>
                  <a:lnTo>
                    <a:pt x="939" y="447"/>
                  </a:lnTo>
                  <a:lnTo>
                    <a:pt x="939" y="465"/>
                  </a:lnTo>
                  <a:lnTo>
                    <a:pt x="250" y="464"/>
                  </a:lnTo>
                  <a:close/>
                  <a:moveTo>
                    <a:pt x="1189" y="624"/>
                  </a:moveTo>
                  <a:lnTo>
                    <a:pt x="1189" y="465"/>
                  </a:lnTo>
                  <a:lnTo>
                    <a:pt x="1186" y="444"/>
                  </a:lnTo>
                  <a:lnTo>
                    <a:pt x="1182" y="421"/>
                  </a:lnTo>
                  <a:lnTo>
                    <a:pt x="1180" y="407"/>
                  </a:lnTo>
                  <a:lnTo>
                    <a:pt x="1178" y="393"/>
                  </a:lnTo>
                  <a:lnTo>
                    <a:pt x="1174" y="375"/>
                  </a:lnTo>
                  <a:lnTo>
                    <a:pt x="1169" y="354"/>
                  </a:lnTo>
                  <a:lnTo>
                    <a:pt x="1161" y="330"/>
                  </a:lnTo>
                  <a:lnTo>
                    <a:pt x="1152" y="308"/>
                  </a:lnTo>
                  <a:lnTo>
                    <a:pt x="1142" y="286"/>
                  </a:lnTo>
                  <a:lnTo>
                    <a:pt x="1132" y="264"/>
                  </a:lnTo>
                  <a:lnTo>
                    <a:pt x="1121" y="244"/>
                  </a:lnTo>
                  <a:lnTo>
                    <a:pt x="1110" y="225"/>
                  </a:lnTo>
                  <a:lnTo>
                    <a:pt x="1097" y="207"/>
                  </a:lnTo>
                  <a:lnTo>
                    <a:pt x="1083" y="190"/>
                  </a:lnTo>
                  <a:lnTo>
                    <a:pt x="1069" y="173"/>
                  </a:lnTo>
                  <a:lnTo>
                    <a:pt x="1054" y="157"/>
                  </a:lnTo>
                  <a:lnTo>
                    <a:pt x="1038" y="142"/>
                  </a:lnTo>
                  <a:lnTo>
                    <a:pt x="1022" y="127"/>
                  </a:lnTo>
                  <a:lnTo>
                    <a:pt x="1005" y="113"/>
                  </a:lnTo>
                  <a:lnTo>
                    <a:pt x="988" y="101"/>
                  </a:lnTo>
                  <a:lnTo>
                    <a:pt x="970" y="90"/>
                  </a:lnTo>
                  <a:lnTo>
                    <a:pt x="951" y="78"/>
                  </a:lnTo>
                  <a:lnTo>
                    <a:pt x="931" y="68"/>
                  </a:lnTo>
                  <a:lnTo>
                    <a:pt x="912" y="59"/>
                  </a:lnTo>
                  <a:lnTo>
                    <a:pt x="892" y="50"/>
                  </a:lnTo>
                  <a:lnTo>
                    <a:pt x="870" y="42"/>
                  </a:lnTo>
                  <a:lnTo>
                    <a:pt x="849" y="34"/>
                  </a:lnTo>
                  <a:lnTo>
                    <a:pt x="827" y="28"/>
                  </a:lnTo>
                  <a:lnTo>
                    <a:pt x="804" y="22"/>
                  </a:lnTo>
                  <a:lnTo>
                    <a:pt x="782" y="17"/>
                  </a:lnTo>
                  <a:lnTo>
                    <a:pt x="759" y="12"/>
                  </a:lnTo>
                  <a:lnTo>
                    <a:pt x="735" y="9"/>
                  </a:lnTo>
                  <a:lnTo>
                    <a:pt x="711" y="6"/>
                  </a:lnTo>
                  <a:lnTo>
                    <a:pt x="687" y="3"/>
                  </a:lnTo>
                  <a:lnTo>
                    <a:pt x="664" y="1"/>
                  </a:lnTo>
                  <a:lnTo>
                    <a:pt x="639" y="0"/>
                  </a:lnTo>
                  <a:lnTo>
                    <a:pt x="614" y="0"/>
                  </a:lnTo>
                  <a:lnTo>
                    <a:pt x="589" y="0"/>
                  </a:lnTo>
                  <a:lnTo>
                    <a:pt x="557" y="1"/>
                  </a:lnTo>
                  <a:lnTo>
                    <a:pt x="526" y="2"/>
                  </a:lnTo>
                  <a:lnTo>
                    <a:pt x="496" y="6"/>
                  </a:lnTo>
                  <a:lnTo>
                    <a:pt x="467" y="9"/>
                  </a:lnTo>
                  <a:lnTo>
                    <a:pt x="439" y="14"/>
                  </a:lnTo>
                  <a:lnTo>
                    <a:pt x="410" y="19"/>
                  </a:lnTo>
                  <a:lnTo>
                    <a:pt x="384" y="26"/>
                  </a:lnTo>
                  <a:lnTo>
                    <a:pt x="358" y="33"/>
                  </a:lnTo>
                  <a:lnTo>
                    <a:pt x="333" y="41"/>
                  </a:lnTo>
                  <a:lnTo>
                    <a:pt x="308" y="50"/>
                  </a:lnTo>
                  <a:lnTo>
                    <a:pt x="286" y="60"/>
                  </a:lnTo>
                  <a:lnTo>
                    <a:pt x="263" y="71"/>
                  </a:lnTo>
                  <a:lnTo>
                    <a:pt x="240" y="83"/>
                  </a:lnTo>
                  <a:lnTo>
                    <a:pt x="220" y="95"/>
                  </a:lnTo>
                  <a:lnTo>
                    <a:pt x="199" y="109"/>
                  </a:lnTo>
                  <a:lnTo>
                    <a:pt x="180" y="124"/>
                  </a:lnTo>
                  <a:lnTo>
                    <a:pt x="162" y="140"/>
                  </a:lnTo>
                  <a:lnTo>
                    <a:pt x="145" y="155"/>
                  </a:lnTo>
                  <a:lnTo>
                    <a:pt x="129" y="174"/>
                  </a:lnTo>
                  <a:lnTo>
                    <a:pt x="113" y="192"/>
                  </a:lnTo>
                  <a:lnTo>
                    <a:pt x="98" y="211"/>
                  </a:lnTo>
                  <a:lnTo>
                    <a:pt x="85" y="230"/>
                  </a:lnTo>
                  <a:lnTo>
                    <a:pt x="72" y="252"/>
                  </a:lnTo>
                  <a:lnTo>
                    <a:pt x="61" y="274"/>
                  </a:lnTo>
                  <a:lnTo>
                    <a:pt x="50" y="297"/>
                  </a:lnTo>
                  <a:lnTo>
                    <a:pt x="41" y="321"/>
                  </a:lnTo>
                  <a:lnTo>
                    <a:pt x="31" y="346"/>
                  </a:lnTo>
                  <a:lnTo>
                    <a:pt x="23" y="371"/>
                  </a:lnTo>
                  <a:lnTo>
                    <a:pt x="18" y="398"/>
                  </a:lnTo>
                  <a:lnTo>
                    <a:pt x="12" y="426"/>
                  </a:lnTo>
                  <a:lnTo>
                    <a:pt x="8" y="455"/>
                  </a:lnTo>
                  <a:lnTo>
                    <a:pt x="4" y="485"/>
                  </a:lnTo>
                  <a:lnTo>
                    <a:pt x="1" y="518"/>
                  </a:lnTo>
                  <a:lnTo>
                    <a:pt x="0" y="549"/>
                  </a:lnTo>
                  <a:lnTo>
                    <a:pt x="0" y="580"/>
                  </a:lnTo>
                  <a:lnTo>
                    <a:pt x="0" y="611"/>
                  </a:lnTo>
                  <a:lnTo>
                    <a:pt x="2" y="640"/>
                  </a:lnTo>
                  <a:lnTo>
                    <a:pt x="5" y="670"/>
                  </a:lnTo>
                  <a:lnTo>
                    <a:pt x="9" y="697"/>
                  </a:lnTo>
                  <a:lnTo>
                    <a:pt x="14" y="724"/>
                  </a:lnTo>
                  <a:lnTo>
                    <a:pt x="20" y="750"/>
                  </a:lnTo>
                  <a:lnTo>
                    <a:pt x="28" y="776"/>
                  </a:lnTo>
                  <a:lnTo>
                    <a:pt x="36" y="800"/>
                  </a:lnTo>
                  <a:lnTo>
                    <a:pt x="46" y="824"/>
                  </a:lnTo>
                  <a:lnTo>
                    <a:pt x="56" y="847"/>
                  </a:lnTo>
                  <a:lnTo>
                    <a:pt x="68" y="868"/>
                  </a:lnTo>
                  <a:lnTo>
                    <a:pt x="80" y="890"/>
                  </a:lnTo>
                  <a:lnTo>
                    <a:pt x="94" y="909"/>
                  </a:lnTo>
                  <a:lnTo>
                    <a:pt x="109" y="928"/>
                  </a:lnTo>
                  <a:lnTo>
                    <a:pt x="124" y="948"/>
                  </a:lnTo>
                  <a:lnTo>
                    <a:pt x="140" y="965"/>
                  </a:lnTo>
                  <a:lnTo>
                    <a:pt x="159" y="981"/>
                  </a:lnTo>
                  <a:lnTo>
                    <a:pt x="177" y="997"/>
                  </a:lnTo>
                  <a:lnTo>
                    <a:pt x="196" y="1011"/>
                  </a:lnTo>
                  <a:lnTo>
                    <a:pt x="216" y="1025"/>
                  </a:lnTo>
                  <a:lnTo>
                    <a:pt x="238" y="1037"/>
                  </a:lnTo>
                  <a:lnTo>
                    <a:pt x="261" y="1050"/>
                  </a:lnTo>
                  <a:lnTo>
                    <a:pt x="283" y="1061"/>
                  </a:lnTo>
                  <a:lnTo>
                    <a:pt x="308" y="1070"/>
                  </a:lnTo>
                  <a:lnTo>
                    <a:pt x="333" y="1079"/>
                  </a:lnTo>
                  <a:lnTo>
                    <a:pt x="359" y="1087"/>
                  </a:lnTo>
                  <a:lnTo>
                    <a:pt x="386" y="1095"/>
                  </a:lnTo>
                  <a:lnTo>
                    <a:pt x="414" y="1101"/>
                  </a:lnTo>
                  <a:lnTo>
                    <a:pt x="442" y="1107"/>
                  </a:lnTo>
                  <a:lnTo>
                    <a:pt x="489" y="1113"/>
                  </a:lnTo>
                  <a:lnTo>
                    <a:pt x="538" y="1118"/>
                  </a:lnTo>
                  <a:lnTo>
                    <a:pt x="586" y="1120"/>
                  </a:lnTo>
                  <a:lnTo>
                    <a:pt x="635" y="1121"/>
                  </a:lnTo>
                  <a:lnTo>
                    <a:pt x="660" y="1120"/>
                  </a:lnTo>
                  <a:lnTo>
                    <a:pt x="685" y="1119"/>
                  </a:lnTo>
                  <a:lnTo>
                    <a:pt x="710" y="1118"/>
                  </a:lnTo>
                  <a:lnTo>
                    <a:pt x="734" y="1115"/>
                  </a:lnTo>
                  <a:lnTo>
                    <a:pt x="759" y="1112"/>
                  </a:lnTo>
                  <a:lnTo>
                    <a:pt x="783" y="1108"/>
                  </a:lnTo>
                  <a:lnTo>
                    <a:pt x="807" y="1103"/>
                  </a:lnTo>
                  <a:lnTo>
                    <a:pt x="830" y="1098"/>
                  </a:lnTo>
                  <a:lnTo>
                    <a:pt x="853" y="1092"/>
                  </a:lnTo>
                  <a:lnTo>
                    <a:pt x="877" y="1084"/>
                  </a:lnTo>
                  <a:lnTo>
                    <a:pt x="898" y="1076"/>
                  </a:lnTo>
                  <a:lnTo>
                    <a:pt x="921" y="1068"/>
                  </a:lnTo>
                  <a:lnTo>
                    <a:pt x="943" y="1058"/>
                  </a:lnTo>
                  <a:lnTo>
                    <a:pt x="963" y="1048"/>
                  </a:lnTo>
                  <a:lnTo>
                    <a:pt x="984" y="1036"/>
                  </a:lnTo>
                  <a:lnTo>
                    <a:pt x="1003" y="1024"/>
                  </a:lnTo>
                  <a:lnTo>
                    <a:pt x="1021" y="1010"/>
                  </a:lnTo>
                  <a:lnTo>
                    <a:pt x="1039" y="995"/>
                  </a:lnTo>
                  <a:lnTo>
                    <a:pt x="1057" y="979"/>
                  </a:lnTo>
                  <a:lnTo>
                    <a:pt x="1073" y="964"/>
                  </a:lnTo>
                  <a:lnTo>
                    <a:pt x="1089" y="945"/>
                  </a:lnTo>
                  <a:lnTo>
                    <a:pt x="1103" y="927"/>
                  </a:lnTo>
                  <a:lnTo>
                    <a:pt x="1116" y="907"/>
                  </a:lnTo>
                  <a:lnTo>
                    <a:pt x="1129" y="885"/>
                  </a:lnTo>
                  <a:lnTo>
                    <a:pt x="1140" y="864"/>
                  </a:lnTo>
                  <a:lnTo>
                    <a:pt x="1150" y="838"/>
                  </a:lnTo>
                  <a:lnTo>
                    <a:pt x="1155" y="824"/>
                  </a:lnTo>
                  <a:lnTo>
                    <a:pt x="1158" y="810"/>
                  </a:lnTo>
                  <a:lnTo>
                    <a:pt x="1162" y="797"/>
                  </a:lnTo>
                  <a:lnTo>
                    <a:pt x="1164" y="784"/>
                  </a:lnTo>
                  <a:lnTo>
                    <a:pt x="920" y="784"/>
                  </a:lnTo>
                  <a:lnTo>
                    <a:pt x="915" y="790"/>
                  </a:lnTo>
                  <a:lnTo>
                    <a:pt x="909" y="802"/>
                  </a:lnTo>
                  <a:lnTo>
                    <a:pt x="901" y="818"/>
                  </a:lnTo>
                  <a:lnTo>
                    <a:pt x="893" y="832"/>
                  </a:lnTo>
                  <a:lnTo>
                    <a:pt x="885" y="843"/>
                  </a:lnTo>
                  <a:lnTo>
                    <a:pt x="877" y="855"/>
                  </a:lnTo>
                  <a:lnTo>
                    <a:pt x="868" y="865"/>
                  </a:lnTo>
                  <a:lnTo>
                    <a:pt x="859" y="874"/>
                  </a:lnTo>
                  <a:lnTo>
                    <a:pt x="843" y="889"/>
                  </a:lnTo>
                  <a:lnTo>
                    <a:pt x="825" y="902"/>
                  </a:lnTo>
                  <a:lnTo>
                    <a:pt x="807" y="915"/>
                  </a:lnTo>
                  <a:lnTo>
                    <a:pt x="786" y="926"/>
                  </a:lnTo>
                  <a:lnTo>
                    <a:pt x="766" y="935"/>
                  </a:lnTo>
                  <a:lnTo>
                    <a:pt x="744" y="944"/>
                  </a:lnTo>
                  <a:lnTo>
                    <a:pt x="721" y="951"/>
                  </a:lnTo>
                  <a:lnTo>
                    <a:pt x="699" y="956"/>
                  </a:lnTo>
                  <a:lnTo>
                    <a:pt x="676" y="960"/>
                  </a:lnTo>
                  <a:lnTo>
                    <a:pt x="652" y="964"/>
                  </a:lnTo>
                  <a:lnTo>
                    <a:pt x="628" y="965"/>
                  </a:lnTo>
                  <a:lnTo>
                    <a:pt x="606" y="966"/>
                  </a:lnTo>
                  <a:lnTo>
                    <a:pt x="582" y="965"/>
                  </a:lnTo>
                  <a:lnTo>
                    <a:pt x="558" y="962"/>
                  </a:lnTo>
                  <a:lnTo>
                    <a:pt x="535" y="959"/>
                  </a:lnTo>
                  <a:lnTo>
                    <a:pt x="513" y="956"/>
                  </a:lnTo>
                  <a:lnTo>
                    <a:pt x="497" y="951"/>
                  </a:lnTo>
                  <a:lnTo>
                    <a:pt x="481" y="947"/>
                  </a:lnTo>
                  <a:lnTo>
                    <a:pt x="466" y="942"/>
                  </a:lnTo>
                  <a:lnTo>
                    <a:pt x="451" y="936"/>
                  </a:lnTo>
                  <a:lnTo>
                    <a:pt x="438" y="931"/>
                  </a:lnTo>
                  <a:lnTo>
                    <a:pt x="425" y="925"/>
                  </a:lnTo>
                  <a:lnTo>
                    <a:pt x="413" y="918"/>
                  </a:lnTo>
                  <a:lnTo>
                    <a:pt x="400" y="911"/>
                  </a:lnTo>
                  <a:lnTo>
                    <a:pt x="379" y="897"/>
                  </a:lnTo>
                  <a:lnTo>
                    <a:pt x="358" y="880"/>
                  </a:lnTo>
                  <a:lnTo>
                    <a:pt x="340" y="864"/>
                  </a:lnTo>
                  <a:lnTo>
                    <a:pt x="324" y="846"/>
                  </a:lnTo>
                  <a:lnTo>
                    <a:pt x="316" y="836"/>
                  </a:lnTo>
                  <a:lnTo>
                    <a:pt x="308" y="826"/>
                  </a:lnTo>
                  <a:lnTo>
                    <a:pt x="300" y="816"/>
                  </a:lnTo>
                  <a:lnTo>
                    <a:pt x="294" y="804"/>
                  </a:lnTo>
                  <a:lnTo>
                    <a:pt x="287" y="791"/>
                  </a:lnTo>
                  <a:lnTo>
                    <a:pt x="280" y="779"/>
                  </a:lnTo>
                  <a:lnTo>
                    <a:pt x="273" y="765"/>
                  </a:lnTo>
                  <a:lnTo>
                    <a:pt x="267" y="750"/>
                  </a:lnTo>
                  <a:lnTo>
                    <a:pt x="262" y="735"/>
                  </a:lnTo>
                  <a:lnTo>
                    <a:pt x="256" y="721"/>
                  </a:lnTo>
                  <a:lnTo>
                    <a:pt x="253" y="705"/>
                  </a:lnTo>
                  <a:lnTo>
                    <a:pt x="249" y="689"/>
                  </a:lnTo>
                  <a:lnTo>
                    <a:pt x="247" y="673"/>
                  </a:lnTo>
                  <a:lnTo>
                    <a:pt x="245" y="657"/>
                  </a:lnTo>
                  <a:lnTo>
                    <a:pt x="245" y="641"/>
                  </a:lnTo>
                  <a:lnTo>
                    <a:pt x="245" y="624"/>
                  </a:lnTo>
                  <a:lnTo>
                    <a:pt x="1189" y="624"/>
                  </a:lnTo>
                  <a:close/>
                </a:path>
              </a:pathLst>
            </a:custGeom>
            <a:solidFill>
              <a:srgbClr val="E432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" name="Freeform 201"/>
            <p:cNvSpPr>
              <a:spLocks/>
            </p:cNvSpPr>
            <p:nvPr userDrawn="1"/>
          </p:nvSpPr>
          <p:spPr bwMode="auto">
            <a:xfrm>
              <a:off x="-773113" y="3221038"/>
              <a:ext cx="266700" cy="285750"/>
            </a:xfrm>
            <a:custGeom>
              <a:avLst/>
              <a:gdLst/>
              <a:ahLst/>
              <a:cxnLst>
                <a:cxn ang="0">
                  <a:pos x="60" y="119"/>
                </a:cxn>
                <a:cxn ang="0">
                  <a:pos x="96" y="183"/>
                </a:cxn>
                <a:cxn ang="0">
                  <a:pos x="101" y="194"/>
                </a:cxn>
                <a:cxn ang="0">
                  <a:pos x="105" y="204"/>
                </a:cxn>
                <a:cxn ang="0">
                  <a:pos x="121" y="231"/>
                </a:cxn>
                <a:cxn ang="0">
                  <a:pos x="147" y="277"/>
                </a:cxn>
                <a:cxn ang="0">
                  <a:pos x="173" y="326"/>
                </a:cxn>
                <a:cxn ang="0">
                  <a:pos x="189" y="358"/>
                </a:cxn>
                <a:cxn ang="0">
                  <a:pos x="210" y="396"/>
                </a:cxn>
                <a:cxn ang="0">
                  <a:pos x="230" y="435"/>
                </a:cxn>
                <a:cxn ang="0">
                  <a:pos x="251" y="472"/>
                </a:cxn>
                <a:cxn ang="0">
                  <a:pos x="271" y="511"/>
                </a:cxn>
                <a:cxn ang="0">
                  <a:pos x="281" y="530"/>
                </a:cxn>
                <a:cxn ang="0">
                  <a:pos x="291" y="551"/>
                </a:cxn>
                <a:cxn ang="0">
                  <a:pos x="302" y="570"/>
                </a:cxn>
                <a:cxn ang="0">
                  <a:pos x="312" y="588"/>
                </a:cxn>
                <a:cxn ang="0">
                  <a:pos x="538" y="1011"/>
                </a:cxn>
                <a:cxn ang="0">
                  <a:pos x="544" y="1024"/>
                </a:cxn>
                <a:cxn ang="0">
                  <a:pos x="549" y="1032"/>
                </a:cxn>
                <a:cxn ang="0">
                  <a:pos x="550" y="1035"/>
                </a:cxn>
                <a:cxn ang="0">
                  <a:pos x="550" y="1040"/>
                </a:cxn>
                <a:cxn ang="0">
                  <a:pos x="548" y="1044"/>
                </a:cxn>
                <a:cxn ang="0">
                  <a:pos x="546" y="1051"/>
                </a:cxn>
                <a:cxn ang="0">
                  <a:pos x="535" y="1070"/>
                </a:cxn>
                <a:cxn ang="0">
                  <a:pos x="525" y="1089"/>
                </a:cxn>
                <a:cxn ang="0">
                  <a:pos x="515" y="1108"/>
                </a:cxn>
                <a:cxn ang="0">
                  <a:pos x="505" y="1127"/>
                </a:cxn>
                <a:cxn ang="0">
                  <a:pos x="484" y="1166"/>
                </a:cxn>
                <a:cxn ang="0">
                  <a:pos x="464" y="1204"/>
                </a:cxn>
                <a:cxn ang="0">
                  <a:pos x="443" y="1243"/>
                </a:cxn>
                <a:cxn ang="0">
                  <a:pos x="423" y="1282"/>
                </a:cxn>
                <a:cxn ang="0">
                  <a:pos x="342" y="1436"/>
                </a:cxn>
                <a:cxn ang="0">
                  <a:pos x="610" y="1436"/>
                </a:cxn>
                <a:cxn ang="0">
                  <a:pos x="1340" y="0"/>
                </a:cxn>
                <a:cxn ang="0">
                  <a:pos x="1089" y="0"/>
                </a:cxn>
                <a:cxn ang="0">
                  <a:pos x="1086" y="4"/>
                </a:cxn>
                <a:cxn ang="0">
                  <a:pos x="1082" y="8"/>
                </a:cxn>
                <a:cxn ang="0">
                  <a:pos x="1078" y="15"/>
                </a:cxn>
                <a:cxn ang="0">
                  <a:pos x="1074" y="23"/>
                </a:cxn>
                <a:cxn ang="0">
                  <a:pos x="1068" y="38"/>
                </a:cxn>
                <a:cxn ang="0">
                  <a:pos x="1062" y="49"/>
                </a:cxn>
                <a:cxn ang="0">
                  <a:pos x="685" y="807"/>
                </a:cxn>
                <a:cxn ang="0">
                  <a:pos x="681" y="801"/>
                </a:cxn>
                <a:cxn ang="0">
                  <a:pos x="677" y="795"/>
                </a:cxn>
                <a:cxn ang="0">
                  <a:pos x="674" y="788"/>
                </a:cxn>
                <a:cxn ang="0">
                  <a:pos x="670" y="782"/>
                </a:cxn>
                <a:cxn ang="0">
                  <a:pos x="304" y="49"/>
                </a:cxn>
                <a:cxn ang="0">
                  <a:pos x="299" y="36"/>
                </a:cxn>
                <a:cxn ang="0">
                  <a:pos x="293" y="22"/>
                </a:cxn>
                <a:cxn ang="0">
                  <a:pos x="288" y="15"/>
                </a:cxn>
                <a:cxn ang="0">
                  <a:pos x="285" y="8"/>
                </a:cxn>
                <a:cxn ang="0">
                  <a:pos x="281" y="4"/>
                </a:cxn>
                <a:cxn ang="0">
                  <a:pos x="277" y="0"/>
                </a:cxn>
                <a:cxn ang="0">
                  <a:pos x="0" y="0"/>
                </a:cxn>
                <a:cxn ang="0">
                  <a:pos x="5" y="13"/>
                </a:cxn>
                <a:cxn ang="0">
                  <a:pos x="13" y="30"/>
                </a:cxn>
                <a:cxn ang="0">
                  <a:pos x="24" y="47"/>
                </a:cxn>
                <a:cxn ang="0">
                  <a:pos x="30" y="59"/>
                </a:cxn>
                <a:cxn ang="0">
                  <a:pos x="37" y="73"/>
                </a:cxn>
                <a:cxn ang="0">
                  <a:pos x="47" y="90"/>
                </a:cxn>
                <a:cxn ang="0">
                  <a:pos x="55" y="108"/>
                </a:cxn>
                <a:cxn ang="0">
                  <a:pos x="60" y="119"/>
                </a:cxn>
              </a:cxnLst>
              <a:rect l="0" t="0" r="r" b="b"/>
              <a:pathLst>
                <a:path w="1340" h="1436">
                  <a:moveTo>
                    <a:pt x="60" y="119"/>
                  </a:moveTo>
                  <a:lnTo>
                    <a:pt x="96" y="183"/>
                  </a:lnTo>
                  <a:lnTo>
                    <a:pt x="101" y="194"/>
                  </a:lnTo>
                  <a:lnTo>
                    <a:pt x="105" y="204"/>
                  </a:lnTo>
                  <a:lnTo>
                    <a:pt x="121" y="231"/>
                  </a:lnTo>
                  <a:lnTo>
                    <a:pt x="147" y="277"/>
                  </a:lnTo>
                  <a:lnTo>
                    <a:pt x="173" y="326"/>
                  </a:lnTo>
                  <a:lnTo>
                    <a:pt x="189" y="358"/>
                  </a:lnTo>
                  <a:lnTo>
                    <a:pt x="210" y="396"/>
                  </a:lnTo>
                  <a:lnTo>
                    <a:pt x="230" y="435"/>
                  </a:lnTo>
                  <a:lnTo>
                    <a:pt x="251" y="472"/>
                  </a:lnTo>
                  <a:lnTo>
                    <a:pt x="271" y="511"/>
                  </a:lnTo>
                  <a:lnTo>
                    <a:pt x="281" y="530"/>
                  </a:lnTo>
                  <a:lnTo>
                    <a:pt x="291" y="551"/>
                  </a:lnTo>
                  <a:lnTo>
                    <a:pt x="302" y="570"/>
                  </a:lnTo>
                  <a:lnTo>
                    <a:pt x="312" y="588"/>
                  </a:lnTo>
                  <a:lnTo>
                    <a:pt x="538" y="1011"/>
                  </a:lnTo>
                  <a:lnTo>
                    <a:pt x="544" y="1024"/>
                  </a:lnTo>
                  <a:lnTo>
                    <a:pt x="549" y="1032"/>
                  </a:lnTo>
                  <a:lnTo>
                    <a:pt x="550" y="1035"/>
                  </a:lnTo>
                  <a:lnTo>
                    <a:pt x="550" y="1040"/>
                  </a:lnTo>
                  <a:lnTo>
                    <a:pt x="548" y="1044"/>
                  </a:lnTo>
                  <a:lnTo>
                    <a:pt x="546" y="1051"/>
                  </a:lnTo>
                  <a:lnTo>
                    <a:pt x="535" y="1070"/>
                  </a:lnTo>
                  <a:lnTo>
                    <a:pt x="525" y="1089"/>
                  </a:lnTo>
                  <a:lnTo>
                    <a:pt x="515" y="1108"/>
                  </a:lnTo>
                  <a:lnTo>
                    <a:pt x="505" y="1127"/>
                  </a:lnTo>
                  <a:lnTo>
                    <a:pt x="484" y="1166"/>
                  </a:lnTo>
                  <a:lnTo>
                    <a:pt x="464" y="1204"/>
                  </a:lnTo>
                  <a:lnTo>
                    <a:pt x="443" y="1243"/>
                  </a:lnTo>
                  <a:lnTo>
                    <a:pt x="423" y="1282"/>
                  </a:lnTo>
                  <a:lnTo>
                    <a:pt x="342" y="1436"/>
                  </a:lnTo>
                  <a:lnTo>
                    <a:pt x="610" y="1436"/>
                  </a:lnTo>
                  <a:lnTo>
                    <a:pt x="1340" y="0"/>
                  </a:lnTo>
                  <a:lnTo>
                    <a:pt x="1089" y="0"/>
                  </a:lnTo>
                  <a:lnTo>
                    <a:pt x="1086" y="4"/>
                  </a:lnTo>
                  <a:lnTo>
                    <a:pt x="1082" y="8"/>
                  </a:lnTo>
                  <a:lnTo>
                    <a:pt x="1078" y="15"/>
                  </a:lnTo>
                  <a:lnTo>
                    <a:pt x="1074" y="23"/>
                  </a:lnTo>
                  <a:lnTo>
                    <a:pt x="1068" y="38"/>
                  </a:lnTo>
                  <a:lnTo>
                    <a:pt x="1062" y="49"/>
                  </a:lnTo>
                  <a:lnTo>
                    <a:pt x="685" y="807"/>
                  </a:lnTo>
                  <a:lnTo>
                    <a:pt x="681" y="801"/>
                  </a:lnTo>
                  <a:lnTo>
                    <a:pt x="677" y="795"/>
                  </a:lnTo>
                  <a:lnTo>
                    <a:pt x="674" y="788"/>
                  </a:lnTo>
                  <a:lnTo>
                    <a:pt x="670" y="782"/>
                  </a:lnTo>
                  <a:lnTo>
                    <a:pt x="304" y="49"/>
                  </a:lnTo>
                  <a:lnTo>
                    <a:pt x="299" y="36"/>
                  </a:lnTo>
                  <a:lnTo>
                    <a:pt x="293" y="22"/>
                  </a:lnTo>
                  <a:lnTo>
                    <a:pt x="288" y="15"/>
                  </a:lnTo>
                  <a:lnTo>
                    <a:pt x="285" y="8"/>
                  </a:lnTo>
                  <a:lnTo>
                    <a:pt x="281" y="4"/>
                  </a:lnTo>
                  <a:lnTo>
                    <a:pt x="277" y="0"/>
                  </a:lnTo>
                  <a:lnTo>
                    <a:pt x="0" y="0"/>
                  </a:lnTo>
                  <a:lnTo>
                    <a:pt x="5" y="13"/>
                  </a:lnTo>
                  <a:lnTo>
                    <a:pt x="13" y="30"/>
                  </a:lnTo>
                  <a:lnTo>
                    <a:pt x="24" y="47"/>
                  </a:lnTo>
                  <a:lnTo>
                    <a:pt x="30" y="59"/>
                  </a:lnTo>
                  <a:lnTo>
                    <a:pt x="37" y="73"/>
                  </a:lnTo>
                  <a:lnTo>
                    <a:pt x="47" y="90"/>
                  </a:lnTo>
                  <a:lnTo>
                    <a:pt x="55" y="108"/>
                  </a:lnTo>
                  <a:lnTo>
                    <a:pt x="60" y="119"/>
                  </a:lnTo>
                  <a:close/>
                </a:path>
              </a:pathLst>
            </a:custGeom>
            <a:solidFill>
              <a:srgbClr val="85B7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38" name="Группа 237"/>
          <p:cNvGrpSpPr/>
          <p:nvPr userDrawn="1"/>
        </p:nvGrpSpPr>
        <p:grpSpPr>
          <a:xfrm>
            <a:off x="9158022" y="6345074"/>
            <a:ext cx="1103568" cy="323984"/>
            <a:chOff x="-3714751" y="4554538"/>
            <a:chExt cx="1211263" cy="355600"/>
          </a:xfrm>
        </p:grpSpPr>
        <p:sp>
          <p:nvSpPr>
            <p:cNvPr id="239" name="Freeform 116"/>
            <p:cNvSpPr>
              <a:spLocks/>
            </p:cNvSpPr>
            <p:nvPr userDrawn="1"/>
          </p:nvSpPr>
          <p:spPr bwMode="auto">
            <a:xfrm>
              <a:off x="-3714751" y="4554538"/>
              <a:ext cx="357188" cy="355600"/>
            </a:xfrm>
            <a:custGeom>
              <a:avLst/>
              <a:gdLst/>
              <a:ahLst/>
              <a:cxnLst>
                <a:cxn ang="0">
                  <a:pos x="990" y="5"/>
                </a:cxn>
                <a:cxn ang="0">
                  <a:pos x="1123" y="29"/>
                </a:cxn>
                <a:cxn ang="0">
                  <a:pos x="1248" y="71"/>
                </a:cxn>
                <a:cxn ang="0">
                  <a:pos x="1364" y="130"/>
                </a:cxn>
                <a:cxn ang="0">
                  <a:pos x="1470" y="205"/>
                </a:cxn>
                <a:cxn ang="0">
                  <a:pos x="1563" y="294"/>
                </a:cxn>
                <a:cxn ang="0">
                  <a:pos x="1642" y="396"/>
                </a:cxn>
                <a:cxn ang="0">
                  <a:pos x="1707" y="509"/>
                </a:cxn>
                <a:cxn ang="0">
                  <a:pos x="1756" y="631"/>
                </a:cxn>
                <a:cxn ang="0">
                  <a:pos x="1785" y="761"/>
                </a:cxn>
                <a:cxn ang="0">
                  <a:pos x="1796" y="898"/>
                </a:cxn>
                <a:cxn ang="0">
                  <a:pos x="1785" y="1034"/>
                </a:cxn>
                <a:cxn ang="0">
                  <a:pos x="1756" y="1165"/>
                </a:cxn>
                <a:cxn ang="0">
                  <a:pos x="1707" y="1287"/>
                </a:cxn>
                <a:cxn ang="0">
                  <a:pos x="1642" y="1400"/>
                </a:cxn>
                <a:cxn ang="0">
                  <a:pos x="1563" y="1502"/>
                </a:cxn>
                <a:cxn ang="0">
                  <a:pos x="1470" y="1590"/>
                </a:cxn>
                <a:cxn ang="0">
                  <a:pos x="1364" y="1665"/>
                </a:cxn>
                <a:cxn ang="0">
                  <a:pos x="1248" y="1726"/>
                </a:cxn>
                <a:cxn ang="0">
                  <a:pos x="1123" y="1768"/>
                </a:cxn>
                <a:cxn ang="0">
                  <a:pos x="990" y="1791"/>
                </a:cxn>
                <a:cxn ang="0">
                  <a:pos x="853" y="1795"/>
                </a:cxn>
                <a:cxn ang="0">
                  <a:pos x="718" y="1778"/>
                </a:cxn>
                <a:cxn ang="0">
                  <a:pos x="589" y="1741"/>
                </a:cxn>
                <a:cxn ang="0">
                  <a:pos x="470" y="1687"/>
                </a:cxn>
                <a:cxn ang="0">
                  <a:pos x="361" y="1618"/>
                </a:cxn>
                <a:cxn ang="0">
                  <a:pos x="264" y="1533"/>
                </a:cxn>
                <a:cxn ang="0">
                  <a:pos x="179" y="1435"/>
                </a:cxn>
                <a:cxn ang="0">
                  <a:pos x="109" y="1326"/>
                </a:cxn>
                <a:cxn ang="0">
                  <a:pos x="55" y="1207"/>
                </a:cxn>
                <a:cxn ang="0">
                  <a:pos x="19" y="1079"/>
                </a:cxn>
                <a:cxn ang="0">
                  <a:pos x="1" y="945"/>
                </a:cxn>
                <a:cxn ang="0">
                  <a:pos x="5" y="806"/>
                </a:cxn>
                <a:cxn ang="0">
                  <a:pos x="29" y="673"/>
                </a:cxn>
                <a:cxn ang="0">
                  <a:pos x="71" y="549"/>
                </a:cxn>
                <a:cxn ang="0">
                  <a:pos x="131" y="433"/>
                </a:cxn>
                <a:cxn ang="0">
                  <a:pos x="206" y="327"/>
                </a:cxn>
                <a:cxn ang="0">
                  <a:pos x="294" y="233"/>
                </a:cxn>
                <a:cxn ang="0">
                  <a:pos x="396" y="154"/>
                </a:cxn>
                <a:cxn ang="0">
                  <a:pos x="509" y="89"/>
                </a:cxn>
                <a:cxn ang="0">
                  <a:pos x="631" y="40"/>
                </a:cxn>
                <a:cxn ang="0">
                  <a:pos x="762" y="11"/>
                </a:cxn>
                <a:cxn ang="0">
                  <a:pos x="898" y="0"/>
                </a:cxn>
              </a:cxnLst>
              <a:rect l="0" t="0" r="r" b="b"/>
              <a:pathLst>
                <a:path w="1796" h="1796">
                  <a:moveTo>
                    <a:pt x="898" y="0"/>
                  </a:moveTo>
                  <a:lnTo>
                    <a:pt x="945" y="1"/>
                  </a:lnTo>
                  <a:lnTo>
                    <a:pt x="990" y="5"/>
                  </a:lnTo>
                  <a:lnTo>
                    <a:pt x="1035" y="11"/>
                  </a:lnTo>
                  <a:lnTo>
                    <a:pt x="1080" y="18"/>
                  </a:lnTo>
                  <a:lnTo>
                    <a:pt x="1123" y="29"/>
                  </a:lnTo>
                  <a:lnTo>
                    <a:pt x="1166" y="40"/>
                  </a:lnTo>
                  <a:lnTo>
                    <a:pt x="1207" y="55"/>
                  </a:lnTo>
                  <a:lnTo>
                    <a:pt x="1248" y="71"/>
                  </a:lnTo>
                  <a:lnTo>
                    <a:pt x="1287" y="89"/>
                  </a:lnTo>
                  <a:lnTo>
                    <a:pt x="1326" y="108"/>
                  </a:lnTo>
                  <a:lnTo>
                    <a:pt x="1364" y="130"/>
                  </a:lnTo>
                  <a:lnTo>
                    <a:pt x="1401" y="154"/>
                  </a:lnTo>
                  <a:lnTo>
                    <a:pt x="1436" y="179"/>
                  </a:lnTo>
                  <a:lnTo>
                    <a:pt x="1470" y="205"/>
                  </a:lnTo>
                  <a:lnTo>
                    <a:pt x="1502" y="233"/>
                  </a:lnTo>
                  <a:lnTo>
                    <a:pt x="1533" y="263"/>
                  </a:lnTo>
                  <a:lnTo>
                    <a:pt x="1563" y="294"/>
                  </a:lnTo>
                  <a:lnTo>
                    <a:pt x="1591" y="327"/>
                  </a:lnTo>
                  <a:lnTo>
                    <a:pt x="1617" y="361"/>
                  </a:lnTo>
                  <a:lnTo>
                    <a:pt x="1642" y="396"/>
                  </a:lnTo>
                  <a:lnTo>
                    <a:pt x="1666" y="433"/>
                  </a:lnTo>
                  <a:lnTo>
                    <a:pt x="1688" y="470"/>
                  </a:lnTo>
                  <a:lnTo>
                    <a:pt x="1707" y="509"/>
                  </a:lnTo>
                  <a:lnTo>
                    <a:pt x="1725" y="549"/>
                  </a:lnTo>
                  <a:lnTo>
                    <a:pt x="1741" y="589"/>
                  </a:lnTo>
                  <a:lnTo>
                    <a:pt x="1756" y="631"/>
                  </a:lnTo>
                  <a:lnTo>
                    <a:pt x="1768" y="673"/>
                  </a:lnTo>
                  <a:lnTo>
                    <a:pt x="1777" y="717"/>
                  </a:lnTo>
                  <a:lnTo>
                    <a:pt x="1785" y="761"/>
                  </a:lnTo>
                  <a:lnTo>
                    <a:pt x="1791" y="806"/>
                  </a:lnTo>
                  <a:lnTo>
                    <a:pt x="1795" y="852"/>
                  </a:lnTo>
                  <a:lnTo>
                    <a:pt x="1796" y="898"/>
                  </a:lnTo>
                  <a:lnTo>
                    <a:pt x="1795" y="945"/>
                  </a:lnTo>
                  <a:lnTo>
                    <a:pt x="1791" y="990"/>
                  </a:lnTo>
                  <a:lnTo>
                    <a:pt x="1785" y="1034"/>
                  </a:lnTo>
                  <a:lnTo>
                    <a:pt x="1777" y="1079"/>
                  </a:lnTo>
                  <a:lnTo>
                    <a:pt x="1768" y="1123"/>
                  </a:lnTo>
                  <a:lnTo>
                    <a:pt x="1756" y="1165"/>
                  </a:lnTo>
                  <a:lnTo>
                    <a:pt x="1741" y="1207"/>
                  </a:lnTo>
                  <a:lnTo>
                    <a:pt x="1725" y="1248"/>
                  </a:lnTo>
                  <a:lnTo>
                    <a:pt x="1707" y="1287"/>
                  </a:lnTo>
                  <a:lnTo>
                    <a:pt x="1688" y="1326"/>
                  </a:lnTo>
                  <a:lnTo>
                    <a:pt x="1666" y="1363"/>
                  </a:lnTo>
                  <a:lnTo>
                    <a:pt x="1642" y="1400"/>
                  </a:lnTo>
                  <a:lnTo>
                    <a:pt x="1617" y="1435"/>
                  </a:lnTo>
                  <a:lnTo>
                    <a:pt x="1591" y="1469"/>
                  </a:lnTo>
                  <a:lnTo>
                    <a:pt x="1563" y="1502"/>
                  </a:lnTo>
                  <a:lnTo>
                    <a:pt x="1533" y="1533"/>
                  </a:lnTo>
                  <a:lnTo>
                    <a:pt x="1502" y="1562"/>
                  </a:lnTo>
                  <a:lnTo>
                    <a:pt x="1470" y="1590"/>
                  </a:lnTo>
                  <a:lnTo>
                    <a:pt x="1436" y="1618"/>
                  </a:lnTo>
                  <a:lnTo>
                    <a:pt x="1401" y="1643"/>
                  </a:lnTo>
                  <a:lnTo>
                    <a:pt x="1364" y="1665"/>
                  </a:lnTo>
                  <a:lnTo>
                    <a:pt x="1326" y="1687"/>
                  </a:lnTo>
                  <a:lnTo>
                    <a:pt x="1287" y="1707"/>
                  </a:lnTo>
                  <a:lnTo>
                    <a:pt x="1248" y="1726"/>
                  </a:lnTo>
                  <a:lnTo>
                    <a:pt x="1207" y="1741"/>
                  </a:lnTo>
                  <a:lnTo>
                    <a:pt x="1166" y="1755"/>
                  </a:lnTo>
                  <a:lnTo>
                    <a:pt x="1123" y="1768"/>
                  </a:lnTo>
                  <a:lnTo>
                    <a:pt x="1080" y="1778"/>
                  </a:lnTo>
                  <a:lnTo>
                    <a:pt x="1035" y="1786"/>
                  </a:lnTo>
                  <a:lnTo>
                    <a:pt x="990" y="1791"/>
                  </a:lnTo>
                  <a:lnTo>
                    <a:pt x="945" y="1795"/>
                  </a:lnTo>
                  <a:lnTo>
                    <a:pt x="898" y="1796"/>
                  </a:lnTo>
                  <a:lnTo>
                    <a:pt x="853" y="1795"/>
                  </a:lnTo>
                  <a:lnTo>
                    <a:pt x="806" y="1791"/>
                  </a:lnTo>
                  <a:lnTo>
                    <a:pt x="762" y="1786"/>
                  </a:lnTo>
                  <a:lnTo>
                    <a:pt x="718" y="1778"/>
                  </a:lnTo>
                  <a:lnTo>
                    <a:pt x="674" y="1768"/>
                  </a:lnTo>
                  <a:lnTo>
                    <a:pt x="631" y="1755"/>
                  </a:lnTo>
                  <a:lnTo>
                    <a:pt x="589" y="1741"/>
                  </a:lnTo>
                  <a:lnTo>
                    <a:pt x="548" y="1726"/>
                  </a:lnTo>
                  <a:lnTo>
                    <a:pt x="509" y="1707"/>
                  </a:lnTo>
                  <a:lnTo>
                    <a:pt x="470" y="1687"/>
                  </a:lnTo>
                  <a:lnTo>
                    <a:pt x="433" y="1665"/>
                  </a:lnTo>
                  <a:lnTo>
                    <a:pt x="396" y="1643"/>
                  </a:lnTo>
                  <a:lnTo>
                    <a:pt x="361" y="1618"/>
                  </a:lnTo>
                  <a:lnTo>
                    <a:pt x="327" y="1590"/>
                  </a:lnTo>
                  <a:lnTo>
                    <a:pt x="294" y="1562"/>
                  </a:lnTo>
                  <a:lnTo>
                    <a:pt x="264" y="1533"/>
                  </a:lnTo>
                  <a:lnTo>
                    <a:pt x="234" y="1502"/>
                  </a:lnTo>
                  <a:lnTo>
                    <a:pt x="206" y="1469"/>
                  </a:lnTo>
                  <a:lnTo>
                    <a:pt x="179" y="1435"/>
                  </a:lnTo>
                  <a:lnTo>
                    <a:pt x="154" y="1400"/>
                  </a:lnTo>
                  <a:lnTo>
                    <a:pt x="131" y="1363"/>
                  </a:lnTo>
                  <a:lnTo>
                    <a:pt x="109" y="1326"/>
                  </a:lnTo>
                  <a:lnTo>
                    <a:pt x="89" y="1287"/>
                  </a:lnTo>
                  <a:lnTo>
                    <a:pt x="71" y="1248"/>
                  </a:lnTo>
                  <a:lnTo>
                    <a:pt x="55" y="1207"/>
                  </a:lnTo>
                  <a:lnTo>
                    <a:pt x="41" y="1165"/>
                  </a:lnTo>
                  <a:lnTo>
                    <a:pt x="29" y="1123"/>
                  </a:lnTo>
                  <a:lnTo>
                    <a:pt x="19" y="1079"/>
                  </a:lnTo>
                  <a:lnTo>
                    <a:pt x="11" y="1034"/>
                  </a:lnTo>
                  <a:lnTo>
                    <a:pt x="5" y="990"/>
                  </a:lnTo>
                  <a:lnTo>
                    <a:pt x="1" y="945"/>
                  </a:lnTo>
                  <a:lnTo>
                    <a:pt x="0" y="898"/>
                  </a:lnTo>
                  <a:lnTo>
                    <a:pt x="1" y="852"/>
                  </a:lnTo>
                  <a:lnTo>
                    <a:pt x="5" y="806"/>
                  </a:lnTo>
                  <a:lnTo>
                    <a:pt x="11" y="761"/>
                  </a:lnTo>
                  <a:lnTo>
                    <a:pt x="19" y="717"/>
                  </a:lnTo>
                  <a:lnTo>
                    <a:pt x="29" y="673"/>
                  </a:lnTo>
                  <a:lnTo>
                    <a:pt x="41" y="631"/>
                  </a:lnTo>
                  <a:lnTo>
                    <a:pt x="55" y="589"/>
                  </a:lnTo>
                  <a:lnTo>
                    <a:pt x="71" y="549"/>
                  </a:lnTo>
                  <a:lnTo>
                    <a:pt x="89" y="509"/>
                  </a:lnTo>
                  <a:lnTo>
                    <a:pt x="109" y="470"/>
                  </a:lnTo>
                  <a:lnTo>
                    <a:pt x="131" y="433"/>
                  </a:lnTo>
                  <a:lnTo>
                    <a:pt x="154" y="396"/>
                  </a:lnTo>
                  <a:lnTo>
                    <a:pt x="179" y="361"/>
                  </a:lnTo>
                  <a:lnTo>
                    <a:pt x="206" y="327"/>
                  </a:lnTo>
                  <a:lnTo>
                    <a:pt x="234" y="294"/>
                  </a:lnTo>
                  <a:lnTo>
                    <a:pt x="264" y="263"/>
                  </a:lnTo>
                  <a:lnTo>
                    <a:pt x="294" y="233"/>
                  </a:lnTo>
                  <a:lnTo>
                    <a:pt x="327" y="205"/>
                  </a:lnTo>
                  <a:lnTo>
                    <a:pt x="361" y="179"/>
                  </a:lnTo>
                  <a:lnTo>
                    <a:pt x="396" y="154"/>
                  </a:lnTo>
                  <a:lnTo>
                    <a:pt x="433" y="130"/>
                  </a:lnTo>
                  <a:lnTo>
                    <a:pt x="470" y="108"/>
                  </a:lnTo>
                  <a:lnTo>
                    <a:pt x="509" y="89"/>
                  </a:lnTo>
                  <a:lnTo>
                    <a:pt x="548" y="71"/>
                  </a:lnTo>
                  <a:lnTo>
                    <a:pt x="589" y="55"/>
                  </a:lnTo>
                  <a:lnTo>
                    <a:pt x="631" y="40"/>
                  </a:lnTo>
                  <a:lnTo>
                    <a:pt x="674" y="29"/>
                  </a:lnTo>
                  <a:lnTo>
                    <a:pt x="718" y="18"/>
                  </a:lnTo>
                  <a:lnTo>
                    <a:pt x="762" y="11"/>
                  </a:lnTo>
                  <a:lnTo>
                    <a:pt x="806" y="5"/>
                  </a:lnTo>
                  <a:lnTo>
                    <a:pt x="853" y="1"/>
                  </a:lnTo>
                  <a:lnTo>
                    <a:pt x="898" y="0"/>
                  </a:lnTo>
                  <a:close/>
                </a:path>
              </a:pathLst>
            </a:custGeom>
            <a:solidFill>
              <a:srgbClr val="2B2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" name="Freeform 117"/>
            <p:cNvSpPr>
              <a:spLocks noEditPoints="1"/>
            </p:cNvSpPr>
            <p:nvPr userDrawn="1"/>
          </p:nvSpPr>
          <p:spPr bwMode="auto">
            <a:xfrm>
              <a:off x="-3708401" y="4606925"/>
              <a:ext cx="344488" cy="252413"/>
            </a:xfrm>
            <a:custGeom>
              <a:avLst/>
              <a:gdLst/>
              <a:ahLst/>
              <a:cxnLst>
                <a:cxn ang="0">
                  <a:pos x="1550" y="51"/>
                </a:cxn>
                <a:cxn ang="0">
                  <a:pos x="1602" y="118"/>
                </a:cxn>
                <a:cxn ang="0">
                  <a:pos x="1649" y="190"/>
                </a:cxn>
                <a:cxn ang="0">
                  <a:pos x="1687" y="267"/>
                </a:cxn>
                <a:cxn ang="0">
                  <a:pos x="1719" y="349"/>
                </a:cxn>
                <a:cxn ang="0">
                  <a:pos x="1684" y="405"/>
                </a:cxn>
                <a:cxn ang="0">
                  <a:pos x="1524" y="402"/>
                </a:cxn>
                <a:cxn ang="0">
                  <a:pos x="1363" y="401"/>
                </a:cxn>
                <a:cxn ang="0">
                  <a:pos x="1199" y="401"/>
                </a:cxn>
                <a:cxn ang="0">
                  <a:pos x="1035" y="400"/>
                </a:cxn>
                <a:cxn ang="0">
                  <a:pos x="868" y="400"/>
                </a:cxn>
                <a:cxn ang="0">
                  <a:pos x="702" y="400"/>
                </a:cxn>
                <a:cxn ang="0">
                  <a:pos x="537" y="401"/>
                </a:cxn>
                <a:cxn ang="0">
                  <a:pos x="374" y="401"/>
                </a:cxn>
                <a:cxn ang="0">
                  <a:pos x="212" y="402"/>
                </a:cxn>
                <a:cxn ang="0">
                  <a:pos x="53" y="405"/>
                </a:cxn>
                <a:cxn ang="0">
                  <a:pos x="17" y="349"/>
                </a:cxn>
                <a:cxn ang="0">
                  <a:pos x="49" y="267"/>
                </a:cxn>
                <a:cxn ang="0">
                  <a:pos x="88" y="190"/>
                </a:cxn>
                <a:cxn ang="0">
                  <a:pos x="135" y="118"/>
                </a:cxn>
                <a:cxn ang="0">
                  <a:pos x="187" y="51"/>
                </a:cxn>
                <a:cxn ang="0">
                  <a:pos x="305" y="6"/>
                </a:cxn>
                <a:cxn ang="0">
                  <a:pos x="543" y="2"/>
                </a:cxn>
                <a:cxn ang="0">
                  <a:pos x="786" y="1"/>
                </a:cxn>
                <a:cxn ang="0">
                  <a:pos x="1031" y="1"/>
                </a:cxn>
                <a:cxn ang="0">
                  <a:pos x="1273" y="3"/>
                </a:cxn>
                <a:cxn ang="0">
                  <a:pos x="1511" y="7"/>
                </a:cxn>
                <a:cxn ang="0">
                  <a:pos x="1719" y="921"/>
                </a:cxn>
                <a:cxn ang="0">
                  <a:pos x="1687" y="1003"/>
                </a:cxn>
                <a:cxn ang="0">
                  <a:pos x="1649" y="1080"/>
                </a:cxn>
                <a:cxn ang="0">
                  <a:pos x="1602" y="1153"/>
                </a:cxn>
                <a:cxn ang="0">
                  <a:pos x="1550" y="1220"/>
                </a:cxn>
                <a:cxn ang="0">
                  <a:pos x="1432" y="1264"/>
                </a:cxn>
                <a:cxn ang="0">
                  <a:pos x="1194" y="1268"/>
                </a:cxn>
                <a:cxn ang="0">
                  <a:pos x="950" y="1270"/>
                </a:cxn>
                <a:cxn ang="0">
                  <a:pos x="706" y="1270"/>
                </a:cxn>
                <a:cxn ang="0">
                  <a:pos x="464" y="1267"/>
                </a:cxn>
                <a:cxn ang="0">
                  <a:pos x="226" y="1262"/>
                </a:cxn>
                <a:cxn ang="0">
                  <a:pos x="169" y="1198"/>
                </a:cxn>
                <a:cxn ang="0">
                  <a:pos x="118" y="1129"/>
                </a:cxn>
                <a:cxn ang="0">
                  <a:pos x="75" y="1054"/>
                </a:cxn>
                <a:cxn ang="0">
                  <a:pos x="37" y="976"/>
                </a:cxn>
                <a:cxn ang="0">
                  <a:pos x="9" y="893"/>
                </a:cxn>
                <a:cxn ang="0">
                  <a:pos x="107" y="867"/>
                </a:cxn>
                <a:cxn ang="0">
                  <a:pos x="267" y="868"/>
                </a:cxn>
                <a:cxn ang="0">
                  <a:pos x="428" y="869"/>
                </a:cxn>
                <a:cxn ang="0">
                  <a:pos x="592" y="869"/>
                </a:cxn>
                <a:cxn ang="0">
                  <a:pos x="757" y="870"/>
                </a:cxn>
                <a:cxn ang="0">
                  <a:pos x="924" y="870"/>
                </a:cxn>
                <a:cxn ang="0">
                  <a:pos x="1090" y="869"/>
                </a:cxn>
                <a:cxn ang="0">
                  <a:pos x="1254" y="869"/>
                </a:cxn>
                <a:cxn ang="0">
                  <a:pos x="1417" y="868"/>
                </a:cxn>
                <a:cxn ang="0">
                  <a:pos x="1577" y="867"/>
                </a:cxn>
                <a:cxn ang="0">
                  <a:pos x="1736" y="866"/>
                </a:cxn>
              </a:cxnLst>
              <a:rect l="0" t="0" r="r" b="b"/>
              <a:pathLst>
                <a:path w="1736" h="1270">
                  <a:moveTo>
                    <a:pt x="1511" y="7"/>
                  </a:moveTo>
                  <a:lnTo>
                    <a:pt x="1531" y="29"/>
                  </a:lnTo>
                  <a:lnTo>
                    <a:pt x="1550" y="51"/>
                  </a:lnTo>
                  <a:lnTo>
                    <a:pt x="1568" y="72"/>
                  </a:lnTo>
                  <a:lnTo>
                    <a:pt x="1585" y="95"/>
                  </a:lnTo>
                  <a:lnTo>
                    <a:pt x="1602" y="118"/>
                  </a:lnTo>
                  <a:lnTo>
                    <a:pt x="1618" y="141"/>
                  </a:lnTo>
                  <a:lnTo>
                    <a:pt x="1634" y="165"/>
                  </a:lnTo>
                  <a:lnTo>
                    <a:pt x="1649" y="190"/>
                  </a:lnTo>
                  <a:lnTo>
                    <a:pt x="1662" y="215"/>
                  </a:lnTo>
                  <a:lnTo>
                    <a:pt x="1676" y="241"/>
                  </a:lnTo>
                  <a:lnTo>
                    <a:pt x="1687" y="267"/>
                  </a:lnTo>
                  <a:lnTo>
                    <a:pt x="1699" y="295"/>
                  </a:lnTo>
                  <a:lnTo>
                    <a:pt x="1710" y="321"/>
                  </a:lnTo>
                  <a:lnTo>
                    <a:pt x="1719" y="349"/>
                  </a:lnTo>
                  <a:lnTo>
                    <a:pt x="1728" y="376"/>
                  </a:lnTo>
                  <a:lnTo>
                    <a:pt x="1736" y="405"/>
                  </a:lnTo>
                  <a:lnTo>
                    <a:pt x="1684" y="405"/>
                  </a:lnTo>
                  <a:lnTo>
                    <a:pt x="1631" y="404"/>
                  </a:lnTo>
                  <a:lnTo>
                    <a:pt x="1577" y="404"/>
                  </a:lnTo>
                  <a:lnTo>
                    <a:pt x="1524" y="402"/>
                  </a:lnTo>
                  <a:lnTo>
                    <a:pt x="1471" y="402"/>
                  </a:lnTo>
                  <a:lnTo>
                    <a:pt x="1417" y="402"/>
                  </a:lnTo>
                  <a:lnTo>
                    <a:pt x="1363" y="401"/>
                  </a:lnTo>
                  <a:lnTo>
                    <a:pt x="1308" y="401"/>
                  </a:lnTo>
                  <a:lnTo>
                    <a:pt x="1254" y="401"/>
                  </a:lnTo>
                  <a:lnTo>
                    <a:pt x="1199" y="401"/>
                  </a:lnTo>
                  <a:lnTo>
                    <a:pt x="1145" y="400"/>
                  </a:lnTo>
                  <a:lnTo>
                    <a:pt x="1090" y="400"/>
                  </a:lnTo>
                  <a:lnTo>
                    <a:pt x="1035" y="400"/>
                  </a:lnTo>
                  <a:lnTo>
                    <a:pt x="979" y="400"/>
                  </a:lnTo>
                  <a:lnTo>
                    <a:pt x="924" y="400"/>
                  </a:lnTo>
                  <a:lnTo>
                    <a:pt x="868" y="400"/>
                  </a:lnTo>
                  <a:lnTo>
                    <a:pt x="812" y="400"/>
                  </a:lnTo>
                  <a:lnTo>
                    <a:pt x="757" y="400"/>
                  </a:lnTo>
                  <a:lnTo>
                    <a:pt x="702" y="400"/>
                  </a:lnTo>
                  <a:lnTo>
                    <a:pt x="647" y="400"/>
                  </a:lnTo>
                  <a:lnTo>
                    <a:pt x="592" y="400"/>
                  </a:lnTo>
                  <a:lnTo>
                    <a:pt x="537" y="401"/>
                  </a:lnTo>
                  <a:lnTo>
                    <a:pt x="482" y="401"/>
                  </a:lnTo>
                  <a:lnTo>
                    <a:pt x="428" y="401"/>
                  </a:lnTo>
                  <a:lnTo>
                    <a:pt x="374" y="401"/>
                  </a:lnTo>
                  <a:lnTo>
                    <a:pt x="320" y="402"/>
                  </a:lnTo>
                  <a:lnTo>
                    <a:pt x="267" y="402"/>
                  </a:lnTo>
                  <a:lnTo>
                    <a:pt x="212" y="402"/>
                  </a:lnTo>
                  <a:lnTo>
                    <a:pt x="159" y="404"/>
                  </a:lnTo>
                  <a:lnTo>
                    <a:pt x="107" y="404"/>
                  </a:lnTo>
                  <a:lnTo>
                    <a:pt x="53" y="405"/>
                  </a:lnTo>
                  <a:lnTo>
                    <a:pt x="0" y="405"/>
                  </a:lnTo>
                  <a:lnTo>
                    <a:pt x="9" y="376"/>
                  </a:lnTo>
                  <a:lnTo>
                    <a:pt x="17" y="349"/>
                  </a:lnTo>
                  <a:lnTo>
                    <a:pt x="27" y="321"/>
                  </a:lnTo>
                  <a:lnTo>
                    <a:pt x="37" y="295"/>
                  </a:lnTo>
                  <a:lnTo>
                    <a:pt x="49" y="267"/>
                  </a:lnTo>
                  <a:lnTo>
                    <a:pt x="61" y="241"/>
                  </a:lnTo>
                  <a:lnTo>
                    <a:pt x="75" y="215"/>
                  </a:lnTo>
                  <a:lnTo>
                    <a:pt x="88" y="190"/>
                  </a:lnTo>
                  <a:lnTo>
                    <a:pt x="103" y="165"/>
                  </a:lnTo>
                  <a:lnTo>
                    <a:pt x="118" y="141"/>
                  </a:lnTo>
                  <a:lnTo>
                    <a:pt x="135" y="118"/>
                  </a:lnTo>
                  <a:lnTo>
                    <a:pt x="152" y="95"/>
                  </a:lnTo>
                  <a:lnTo>
                    <a:pt x="169" y="72"/>
                  </a:lnTo>
                  <a:lnTo>
                    <a:pt x="187" y="51"/>
                  </a:lnTo>
                  <a:lnTo>
                    <a:pt x="206" y="29"/>
                  </a:lnTo>
                  <a:lnTo>
                    <a:pt x="226" y="7"/>
                  </a:lnTo>
                  <a:lnTo>
                    <a:pt x="305" y="6"/>
                  </a:lnTo>
                  <a:lnTo>
                    <a:pt x="383" y="4"/>
                  </a:lnTo>
                  <a:lnTo>
                    <a:pt x="464" y="3"/>
                  </a:lnTo>
                  <a:lnTo>
                    <a:pt x="543" y="2"/>
                  </a:lnTo>
                  <a:lnTo>
                    <a:pt x="624" y="1"/>
                  </a:lnTo>
                  <a:lnTo>
                    <a:pt x="706" y="1"/>
                  </a:lnTo>
                  <a:lnTo>
                    <a:pt x="786" y="1"/>
                  </a:lnTo>
                  <a:lnTo>
                    <a:pt x="868" y="0"/>
                  </a:lnTo>
                  <a:lnTo>
                    <a:pt x="950" y="1"/>
                  </a:lnTo>
                  <a:lnTo>
                    <a:pt x="1031" y="1"/>
                  </a:lnTo>
                  <a:lnTo>
                    <a:pt x="1113" y="1"/>
                  </a:lnTo>
                  <a:lnTo>
                    <a:pt x="1194" y="2"/>
                  </a:lnTo>
                  <a:lnTo>
                    <a:pt x="1273" y="3"/>
                  </a:lnTo>
                  <a:lnTo>
                    <a:pt x="1353" y="4"/>
                  </a:lnTo>
                  <a:lnTo>
                    <a:pt x="1432" y="6"/>
                  </a:lnTo>
                  <a:lnTo>
                    <a:pt x="1511" y="7"/>
                  </a:lnTo>
                  <a:close/>
                  <a:moveTo>
                    <a:pt x="1736" y="866"/>
                  </a:moveTo>
                  <a:lnTo>
                    <a:pt x="1728" y="893"/>
                  </a:lnTo>
                  <a:lnTo>
                    <a:pt x="1719" y="921"/>
                  </a:lnTo>
                  <a:lnTo>
                    <a:pt x="1710" y="948"/>
                  </a:lnTo>
                  <a:lnTo>
                    <a:pt x="1699" y="976"/>
                  </a:lnTo>
                  <a:lnTo>
                    <a:pt x="1687" y="1003"/>
                  </a:lnTo>
                  <a:lnTo>
                    <a:pt x="1676" y="1029"/>
                  </a:lnTo>
                  <a:lnTo>
                    <a:pt x="1662" y="1054"/>
                  </a:lnTo>
                  <a:lnTo>
                    <a:pt x="1649" y="1080"/>
                  </a:lnTo>
                  <a:lnTo>
                    <a:pt x="1634" y="1104"/>
                  </a:lnTo>
                  <a:lnTo>
                    <a:pt x="1618" y="1129"/>
                  </a:lnTo>
                  <a:lnTo>
                    <a:pt x="1602" y="1153"/>
                  </a:lnTo>
                  <a:lnTo>
                    <a:pt x="1585" y="1175"/>
                  </a:lnTo>
                  <a:lnTo>
                    <a:pt x="1568" y="1198"/>
                  </a:lnTo>
                  <a:lnTo>
                    <a:pt x="1550" y="1220"/>
                  </a:lnTo>
                  <a:lnTo>
                    <a:pt x="1531" y="1241"/>
                  </a:lnTo>
                  <a:lnTo>
                    <a:pt x="1511" y="1262"/>
                  </a:lnTo>
                  <a:lnTo>
                    <a:pt x="1432" y="1264"/>
                  </a:lnTo>
                  <a:lnTo>
                    <a:pt x="1353" y="1265"/>
                  </a:lnTo>
                  <a:lnTo>
                    <a:pt x="1273" y="1267"/>
                  </a:lnTo>
                  <a:lnTo>
                    <a:pt x="1194" y="1268"/>
                  </a:lnTo>
                  <a:lnTo>
                    <a:pt x="1113" y="1268"/>
                  </a:lnTo>
                  <a:lnTo>
                    <a:pt x="1031" y="1270"/>
                  </a:lnTo>
                  <a:lnTo>
                    <a:pt x="950" y="1270"/>
                  </a:lnTo>
                  <a:lnTo>
                    <a:pt x="868" y="1270"/>
                  </a:lnTo>
                  <a:lnTo>
                    <a:pt x="786" y="1270"/>
                  </a:lnTo>
                  <a:lnTo>
                    <a:pt x="706" y="1270"/>
                  </a:lnTo>
                  <a:lnTo>
                    <a:pt x="624" y="1268"/>
                  </a:lnTo>
                  <a:lnTo>
                    <a:pt x="543" y="1268"/>
                  </a:lnTo>
                  <a:lnTo>
                    <a:pt x="464" y="1267"/>
                  </a:lnTo>
                  <a:lnTo>
                    <a:pt x="383" y="1265"/>
                  </a:lnTo>
                  <a:lnTo>
                    <a:pt x="305" y="1264"/>
                  </a:lnTo>
                  <a:lnTo>
                    <a:pt x="226" y="1262"/>
                  </a:lnTo>
                  <a:lnTo>
                    <a:pt x="206" y="1241"/>
                  </a:lnTo>
                  <a:lnTo>
                    <a:pt x="187" y="1220"/>
                  </a:lnTo>
                  <a:lnTo>
                    <a:pt x="169" y="1198"/>
                  </a:lnTo>
                  <a:lnTo>
                    <a:pt x="152" y="1175"/>
                  </a:lnTo>
                  <a:lnTo>
                    <a:pt x="135" y="1153"/>
                  </a:lnTo>
                  <a:lnTo>
                    <a:pt x="118" y="1129"/>
                  </a:lnTo>
                  <a:lnTo>
                    <a:pt x="103" y="1104"/>
                  </a:lnTo>
                  <a:lnTo>
                    <a:pt x="88" y="1080"/>
                  </a:lnTo>
                  <a:lnTo>
                    <a:pt x="75" y="1054"/>
                  </a:lnTo>
                  <a:lnTo>
                    <a:pt x="61" y="1029"/>
                  </a:lnTo>
                  <a:lnTo>
                    <a:pt x="49" y="1003"/>
                  </a:lnTo>
                  <a:lnTo>
                    <a:pt x="37" y="976"/>
                  </a:lnTo>
                  <a:lnTo>
                    <a:pt x="27" y="948"/>
                  </a:lnTo>
                  <a:lnTo>
                    <a:pt x="17" y="921"/>
                  </a:lnTo>
                  <a:lnTo>
                    <a:pt x="9" y="893"/>
                  </a:lnTo>
                  <a:lnTo>
                    <a:pt x="0" y="866"/>
                  </a:lnTo>
                  <a:lnTo>
                    <a:pt x="53" y="866"/>
                  </a:lnTo>
                  <a:lnTo>
                    <a:pt x="107" y="867"/>
                  </a:lnTo>
                  <a:lnTo>
                    <a:pt x="159" y="867"/>
                  </a:lnTo>
                  <a:lnTo>
                    <a:pt x="212" y="867"/>
                  </a:lnTo>
                  <a:lnTo>
                    <a:pt x="267" y="868"/>
                  </a:lnTo>
                  <a:lnTo>
                    <a:pt x="320" y="868"/>
                  </a:lnTo>
                  <a:lnTo>
                    <a:pt x="374" y="868"/>
                  </a:lnTo>
                  <a:lnTo>
                    <a:pt x="428" y="869"/>
                  </a:lnTo>
                  <a:lnTo>
                    <a:pt x="482" y="869"/>
                  </a:lnTo>
                  <a:lnTo>
                    <a:pt x="537" y="869"/>
                  </a:lnTo>
                  <a:lnTo>
                    <a:pt x="592" y="869"/>
                  </a:lnTo>
                  <a:lnTo>
                    <a:pt x="647" y="869"/>
                  </a:lnTo>
                  <a:lnTo>
                    <a:pt x="702" y="870"/>
                  </a:lnTo>
                  <a:lnTo>
                    <a:pt x="757" y="870"/>
                  </a:lnTo>
                  <a:lnTo>
                    <a:pt x="812" y="870"/>
                  </a:lnTo>
                  <a:lnTo>
                    <a:pt x="868" y="870"/>
                  </a:lnTo>
                  <a:lnTo>
                    <a:pt x="924" y="870"/>
                  </a:lnTo>
                  <a:lnTo>
                    <a:pt x="979" y="870"/>
                  </a:lnTo>
                  <a:lnTo>
                    <a:pt x="1035" y="870"/>
                  </a:lnTo>
                  <a:lnTo>
                    <a:pt x="1090" y="869"/>
                  </a:lnTo>
                  <a:lnTo>
                    <a:pt x="1145" y="869"/>
                  </a:lnTo>
                  <a:lnTo>
                    <a:pt x="1199" y="869"/>
                  </a:lnTo>
                  <a:lnTo>
                    <a:pt x="1254" y="869"/>
                  </a:lnTo>
                  <a:lnTo>
                    <a:pt x="1308" y="869"/>
                  </a:lnTo>
                  <a:lnTo>
                    <a:pt x="1363" y="868"/>
                  </a:lnTo>
                  <a:lnTo>
                    <a:pt x="1417" y="868"/>
                  </a:lnTo>
                  <a:lnTo>
                    <a:pt x="1471" y="868"/>
                  </a:lnTo>
                  <a:lnTo>
                    <a:pt x="1524" y="867"/>
                  </a:lnTo>
                  <a:lnTo>
                    <a:pt x="1577" y="867"/>
                  </a:lnTo>
                  <a:lnTo>
                    <a:pt x="1631" y="867"/>
                  </a:lnTo>
                  <a:lnTo>
                    <a:pt x="1684" y="866"/>
                  </a:lnTo>
                  <a:lnTo>
                    <a:pt x="1736" y="866"/>
                  </a:lnTo>
                  <a:close/>
                </a:path>
              </a:pathLst>
            </a:custGeom>
            <a:solidFill>
              <a:srgbClr val="FECD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1" name="Freeform 202"/>
            <p:cNvSpPr>
              <a:spLocks noEditPoints="1"/>
            </p:cNvSpPr>
            <p:nvPr userDrawn="1"/>
          </p:nvSpPr>
          <p:spPr bwMode="auto">
            <a:xfrm>
              <a:off x="-3290888" y="4648200"/>
              <a:ext cx="787400" cy="168275"/>
            </a:xfrm>
            <a:custGeom>
              <a:avLst/>
              <a:gdLst/>
              <a:ahLst/>
              <a:cxnLst>
                <a:cxn ang="0">
                  <a:pos x="440" y="511"/>
                </a:cxn>
                <a:cxn ang="0">
                  <a:pos x="365" y="710"/>
                </a:cxn>
                <a:cxn ang="0">
                  <a:pos x="125" y="624"/>
                </a:cxn>
                <a:cxn ang="0">
                  <a:pos x="482" y="111"/>
                </a:cxn>
                <a:cxn ang="0">
                  <a:pos x="445" y="2"/>
                </a:cxn>
                <a:cxn ang="0">
                  <a:pos x="2" y="268"/>
                </a:cxn>
                <a:cxn ang="0">
                  <a:pos x="60" y="783"/>
                </a:cxn>
                <a:cxn ang="0">
                  <a:pos x="446" y="801"/>
                </a:cxn>
                <a:cxn ang="0">
                  <a:pos x="540" y="432"/>
                </a:cxn>
                <a:cxn ang="0">
                  <a:pos x="2261" y="698"/>
                </a:cxn>
                <a:cxn ang="0">
                  <a:pos x="2047" y="690"/>
                </a:cxn>
                <a:cxn ang="0">
                  <a:pos x="2143" y="553"/>
                </a:cxn>
                <a:cxn ang="0">
                  <a:pos x="2033" y="475"/>
                </a:cxn>
                <a:cxn ang="0">
                  <a:pos x="1920" y="706"/>
                </a:cxn>
                <a:cxn ang="0">
                  <a:pos x="2123" y="848"/>
                </a:cxn>
                <a:cxn ang="0">
                  <a:pos x="2377" y="833"/>
                </a:cxn>
                <a:cxn ang="0">
                  <a:pos x="2348" y="298"/>
                </a:cxn>
                <a:cxn ang="0">
                  <a:pos x="2000" y="248"/>
                </a:cxn>
                <a:cxn ang="0">
                  <a:pos x="2024" y="354"/>
                </a:cxn>
                <a:cxn ang="0">
                  <a:pos x="3262" y="823"/>
                </a:cxn>
                <a:cxn ang="0">
                  <a:pos x="3546" y="838"/>
                </a:cxn>
                <a:cxn ang="0">
                  <a:pos x="3638" y="251"/>
                </a:cxn>
                <a:cxn ang="0">
                  <a:pos x="3531" y="440"/>
                </a:cxn>
                <a:cxn ang="0">
                  <a:pos x="3150" y="258"/>
                </a:cxn>
                <a:cxn ang="0">
                  <a:pos x="3244" y="839"/>
                </a:cxn>
                <a:cxn ang="0">
                  <a:pos x="2981" y="841"/>
                </a:cxn>
                <a:cxn ang="0">
                  <a:pos x="2989" y="246"/>
                </a:cxn>
                <a:cxn ang="0">
                  <a:pos x="2888" y="659"/>
                </a:cxn>
                <a:cxn ang="0">
                  <a:pos x="2651" y="700"/>
                </a:cxn>
                <a:cxn ang="0">
                  <a:pos x="2623" y="285"/>
                </a:cxn>
                <a:cxn ang="0">
                  <a:pos x="2505" y="279"/>
                </a:cxn>
                <a:cxn ang="0">
                  <a:pos x="2568" y="797"/>
                </a:cxn>
                <a:cxn ang="0">
                  <a:pos x="1058" y="775"/>
                </a:cxn>
                <a:cxn ang="0">
                  <a:pos x="1161" y="827"/>
                </a:cxn>
                <a:cxn ang="0">
                  <a:pos x="1064" y="247"/>
                </a:cxn>
                <a:cxn ang="0">
                  <a:pos x="992" y="698"/>
                </a:cxn>
                <a:cxn ang="0">
                  <a:pos x="790" y="674"/>
                </a:cxn>
                <a:cxn ang="0">
                  <a:pos x="772" y="259"/>
                </a:cxn>
                <a:cxn ang="0">
                  <a:pos x="659" y="491"/>
                </a:cxn>
                <a:cxn ang="0">
                  <a:pos x="765" y="826"/>
                </a:cxn>
                <a:cxn ang="0">
                  <a:pos x="1694" y="490"/>
                </a:cxn>
                <a:cxn ang="0">
                  <a:pos x="1784" y="839"/>
                </a:cxn>
                <a:cxn ang="0">
                  <a:pos x="1807" y="262"/>
                </a:cxn>
                <a:cxn ang="0">
                  <a:pos x="1455" y="280"/>
                </a:cxn>
                <a:cxn ang="0">
                  <a:pos x="1341" y="676"/>
                </a:cxn>
                <a:cxn ang="0">
                  <a:pos x="1237" y="834"/>
                </a:cxn>
                <a:cxn ang="0">
                  <a:pos x="1436" y="744"/>
                </a:cxn>
                <a:cxn ang="0">
                  <a:pos x="1531" y="369"/>
                </a:cxn>
                <a:cxn ang="0">
                  <a:pos x="2510" y="102"/>
                </a:cxn>
                <a:cxn ang="0">
                  <a:pos x="3008" y="97"/>
                </a:cxn>
                <a:cxn ang="0">
                  <a:pos x="2665" y="1"/>
                </a:cxn>
                <a:cxn ang="0">
                  <a:pos x="3867" y="233"/>
                </a:cxn>
                <a:cxn ang="0">
                  <a:pos x="3935" y="372"/>
                </a:cxn>
                <a:cxn ang="0">
                  <a:pos x="3787" y="346"/>
                </a:cxn>
                <a:cxn ang="0">
                  <a:pos x="3774" y="368"/>
                </a:cxn>
                <a:cxn ang="0">
                  <a:pos x="3949" y="384"/>
                </a:cxn>
                <a:cxn ang="0">
                  <a:pos x="3902" y="218"/>
                </a:cxn>
                <a:cxn ang="0">
                  <a:pos x="3844" y="307"/>
                </a:cxn>
                <a:cxn ang="0">
                  <a:pos x="3909" y="295"/>
                </a:cxn>
                <a:cxn ang="0">
                  <a:pos x="3266" y="820"/>
                </a:cxn>
                <a:cxn ang="0">
                  <a:pos x="2264" y="446"/>
                </a:cxn>
              </a:cxnLst>
              <a:rect l="0" t="0" r="r" b="b"/>
              <a:pathLst>
                <a:path w="3969" h="848">
                  <a:moveTo>
                    <a:pt x="125" y="410"/>
                  </a:moveTo>
                  <a:lnTo>
                    <a:pt x="161" y="407"/>
                  </a:lnTo>
                  <a:lnTo>
                    <a:pt x="204" y="407"/>
                  </a:lnTo>
                  <a:lnTo>
                    <a:pt x="247" y="407"/>
                  </a:lnTo>
                  <a:lnTo>
                    <a:pt x="286" y="408"/>
                  </a:lnTo>
                  <a:lnTo>
                    <a:pt x="303" y="410"/>
                  </a:lnTo>
                  <a:lnTo>
                    <a:pt x="319" y="412"/>
                  </a:lnTo>
                  <a:lnTo>
                    <a:pt x="334" y="415"/>
                  </a:lnTo>
                  <a:lnTo>
                    <a:pt x="348" y="419"/>
                  </a:lnTo>
                  <a:lnTo>
                    <a:pt x="362" y="424"/>
                  </a:lnTo>
                  <a:lnTo>
                    <a:pt x="373" y="430"/>
                  </a:lnTo>
                  <a:lnTo>
                    <a:pt x="384" y="437"/>
                  </a:lnTo>
                  <a:lnTo>
                    <a:pt x="395" y="444"/>
                  </a:lnTo>
                  <a:lnTo>
                    <a:pt x="404" y="452"/>
                  </a:lnTo>
                  <a:lnTo>
                    <a:pt x="412" y="461"/>
                  </a:lnTo>
                  <a:lnTo>
                    <a:pt x="420" y="470"/>
                  </a:lnTo>
                  <a:lnTo>
                    <a:pt x="426" y="480"/>
                  </a:lnTo>
                  <a:lnTo>
                    <a:pt x="432" y="489"/>
                  </a:lnTo>
                  <a:lnTo>
                    <a:pt x="437" y="500"/>
                  </a:lnTo>
                  <a:lnTo>
                    <a:pt x="440" y="511"/>
                  </a:lnTo>
                  <a:lnTo>
                    <a:pt x="443" y="522"/>
                  </a:lnTo>
                  <a:lnTo>
                    <a:pt x="447" y="533"/>
                  </a:lnTo>
                  <a:lnTo>
                    <a:pt x="448" y="545"/>
                  </a:lnTo>
                  <a:lnTo>
                    <a:pt x="449" y="556"/>
                  </a:lnTo>
                  <a:lnTo>
                    <a:pt x="449" y="567"/>
                  </a:lnTo>
                  <a:lnTo>
                    <a:pt x="449" y="579"/>
                  </a:lnTo>
                  <a:lnTo>
                    <a:pt x="448" y="590"/>
                  </a:lnTo>
                  <a:lnTo>
                    <a:pt x="447" y="601"/>
                  </a:lnTo>
                  <a:lnTo>
                    <a:pt x="445" y="612"/>
                  </a:lnTo>
                  <a:lnTo>
                    <a:pt x="441" y="623"/>
                  </a:lnTo>
                  <a:lnTo>
                    <a:pt x="438" y="633"/>
                  </a:lnTo>
                  <a:lnTo>
                    <a:pt x="433" y="642"/>
                  </a:lnTo>
                  <a:lnTo>
                    <a:pt x="429" y="653"/>
                  </a:lnTo>
                  <a:lnTo>
                    <a:pt x="424" y="662"/>
                  </a:lnTo>
                  <a:lnTo>
                    <a:pt x="418" y="670"/>
                  </a:lnTo>
                  <a:lnTo>
                    <a:pt x="413" y="677"/>
                  </a:lnTo>
                  <a:lnTo>
                    <a:pt x="406" y="684"/>
                  </a:lnTo>
                  <a:lnTo>
                    <a:pt x="395" y="695"/>
                  </a:lnTo>
                  <a:lnTo>
                    <a:pt x="381" y="704"/>
                  </a:lnTo>
                  <a:lnTo>
                    <a:pt x="365" y="710"/>
                  </a:lnTo>
                  <a:lnTo>
                    <a:pt x="348" y="717"/>
                  </a:lnTo>
                  <a:lnTo>
                    <a:pt x="330" y="722"/>
                  </a:lnTo>
                  <a:lnTo>
                    <a:pt x="312" y="725"/>
                  </a:lnTo>
                  <a:lnTo>
                    <a:pt x="292" y="727"/>
                  </a:lnTo>
                  <a:lnTo>
                    <a:pt x="273" y="730"/>
                  </a:lnTo>
                  <a:lnTo>
                    <a:pt x="254" y="730"/>
                  </a:lnTo>
                  <a:lnTo>
                    <a:pt x="236" y="729"/>
                  </a:lnTo>
                  <a:lnTo>
                    <a:pt x="218" y="726"/>
                  </a:lnTo>
                  <a:lnTo>
                    <a:pt x="202" y="723"/>
                  </a:lnTo>
                  <a:lnTo>
                    <a:pt x="186" y="718"/>
                  </a:lnTo>
                  <a:lnTo>
                    <a:pt x="172" y="714"/>
                  </a:lnTo>
                  <a:lnTo>
                    <a:pt x="162" y="707"/>
                  </a:lnTo>
                  <a:lnTo>
                    <a:pt x="153" y="700"/>
                  </a:lnTo>
                  <a:lnTo>
                    <a:pt x="147" y="693"/>
                  </a:lnTo>
                  <a:lnTo>
                    <a:pt x="143" y="688"/>
                  </a:lnTo>
                  <a:lnTo>
                    <a:pt x="138" y="680"/>
                  </a:lnTo>
                  <a:lnTo>
                    <a:pt x="135" y="673"/>
                  </a:lnTo>
                  <a:lnTo>
                    <a:pt x="130" y="657"/>
                  </a:lnTo>
                  <a:lnTo>
                    <a:pt x="127" y="641"/>
                  </a:lnTo>
                  <a:lnTo>
                    <a:pt x="125" y="624"/>
                  </a:lnTo>
                  <a:lnTo>
                    <a:pt x="125" y="605"/>
                  </a:lnTo>
                  <a:lnTo>
                    <a:pt x="123" y="587"/>
                  </a:lnTo>
                  <a:lnTo>
                    <a:pt x="123" y="567"/>
                  </a:lnTo>
                  <a:lnTo>
                    <a:pt x="123" y="529"/>
                  </a:lnTo>
                  <a:lnTo>
                    <a:pt x="122" y="488"/>
                  </a:lnTo>
                  <a:lnTo>
                    <a:pt x="122" y="447"/>
                  </a:lnTo>
                  <a:lnTo>
                    <a:pt x="125" y="410"/>
                  </a:lnTo>
                  <a:close/>
                  <a:moveTo>
                    <a:pt x="125" y="116"/>
                  </a:moveTo>
                  <a:lnTo>
                    <a:pt x="151" y="115"/>
                  </a:lnTo>
                  <a:lnTo>
                    <a:pt x="186" y="113"/>
                  </a:lnTo>
                  <a:lnTo>
                    <a:pt x="229" y="113"/>
                  </a:lnTo>
                  <a:lnTo>
                    <a:pt x="275" y="113"/>
                  </a:lnTo>
                  <a:lnTo>
                    <a:pt x="324" y="113"/>
                  </a:lnTo>
                  <a:lnTo>
                    <a:pt x="370" y="115"/>
                  </a:lnTo>
                  <a:lnTo>
                    <a:pt x="410" y="115"/>
                  </a:lnTo>
                  <a:lnTo>
                    <a:pt x="445" y="116"/>
                  </a:lnTo>
                  <a:lnTo>
                    <a:pt x="460" y="115"/>
                  </a:lnTo>
                  <a:lnTo>
                    <a:pt x="473" y="113"/>
                  </a:lnTo>
                  <a:lnTo>
                    <a:pt x="477" y="112"/>
                  </a:lnTo>
                  <a:lnTo>
                    <a:pt x="482" y="111"/>
                  </a:lnTo>
                  <a:lnTo>
                    <a:pt x="485" y="109"/>
                  </a:lnTo>
                  <a:lnTo>
                    <a:pt x="488" y="105"/>
                  </a:lnTo>
                  <a:lnTo>
                    <a:pt x="489" y="103"/>
                  </a:lnTo>
                  <a:lnTo>
                    <a:pt x="491" y="99"/>
                  </a:lnTo>
                  <a:lnTo>
                    <a:pt x="491" y="94"/>
                  </a:lnTo>
                  <a:lnTo>
                    <a:pt x="492" y="90"/>
                  </a:lnTo>
                  <a:lnTo>
                    <a:pt x="492" y="76"/>
                  </a:lnTo>
                  <a:lnTo>
                    <a:pt x="492" y="60"/>
                  </a:lnTo>
                  <a:lnTo>
                    <a:pt x="492" y="43"/>
                  </a:lnTo>
                  <a:lnTo>
                    <a:pt x="492" y="29"/>
                  </a:lnTo>
                  <a:lnTo>
                    <a:pt x="492" y="24"/>
                  </a:lnTo>
                  <a:lnTo>
                    <a:pt x="491" y="19"/>
                  </a:lnTo>
                  <a:lnTo>
                    <a:pt x="490" y="15"/>
                  </a:lnTo>
                  <a:lnTo>
                    <a:pt x="489" y="11"/>
                  </a:lnTo>
                  <a:lnTo>
                    <a:pt x="487" y="9"/>
                  </a:lnTo>
                  <a:lnTo>
                    <a:pt x="483" y="7"/>
                  </a:lnTo>
                  <a:lnTo>
                    <a:pt x="480" y="4"/>
                  </a:lnTo>
                  <a:lnTo>
                    <a:pt x="474" y="3"/>
                  </a:lnTo>
                  <a:lnTo>
                    <a:pt x="462" y="2"/>
                  </a:lnTo>
                  <a:lnTo>
                    <a:pt x="445" y="2"/>
                  </a:lnTo>
                  <a:lnTo>
                    <a:pt x="130" y="2"/>
                  </a:lnTo>
                  <a:lnTo>
                    <a:pt x="84" y="2"/>
                  </a:lnTo>
                  <a:lnTo>
                    <a:pt x="51" y="1"/>
                  </a:lnTo>
                  <a:lnTo>
                    <a:pt x="37" y="1"/>
                  </a:lnTo>
                  <a:lnTo>
                    <a:pt x="27" y="2"/>
                  </a:lnTo>
                  <a:lnTo>
                    <a:pt x="19" y="3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5" y="15"/>
                  </a:lnTo>
                  <a:lnTo>
                    <a:pt x="3" y="21"/>
                  </a:lnTo>
                  <a:lnTo>
                    <a:pt x="2" y="29"/>
                  </a:lnTo>
                  <a:lnTo>
                    <a:pt x="2" y="52"/>
                  </a:lnTo>
                  <a:lnTo>
                    <a:pt x="2" y="84"/>
                  </a:lnTo>
                  <a:lnTo>
                    <a:pt x="2" y="110"/>
                  </a:lnTo>
                  <a:lnTo>
                    <a:pt x="2" y="136"/>
                  </a:lnTo>
                  <a:lnTo>
                    <a:pt x="2" y="163"/>
                  </a:lnTo>
                  <a:lnTo>
                    <a:pt x="2" y="189"/>
                  </a:lnTo>
                  <a:lnTo>
                    <a:pt x="2" y="216"/>
                  </a:lnTo>
                  <a:lnTo>
                    <a:pt x="2" y="242"/>
                  </a:lnTo>
                  <a:lnTo>
                    <a:pt x="2" y="268"/>
                  </a:lnTo>
                  <a:lnTo>
                    <a:pt x="2" y="295"/>
                  </a:lnTo>
                  <a:lnTo>
                    <a:pt x="2" y="338"/>
                  </a:lnTo>
                  <a:lnTo>
                    <a:pt x="1" y="390"/>
                  </a:lnTo>
                  <a:lnTo>
                    <a:pt x="0" y="446"/>
                  </a:lnTo>
                  <a:lnTo>
                    <a:pt x="0" y="505"/>
                  </a:lnTo>
                  <a:lnTo>
                    <a:pt x="1" y="562"/>
                  </a:lnTo>
                  <a:lnTo>
                    <a:pt x="3" y="616"/>
                  </a:lnTo>
                  <a:lnTo>
                    <a:pt x="5" y="641"/>
                  </a:lnTo>
                  <a:lnTo>
                    <a:pt x="8" y="664"/>
                  </a:lnTo>
                  <a:lnTo>
                    <a:pt x="11" y="684"/>
                  </a:lnTo>
                  <a:lnTo>
                    <a:pt x="16" y="702"/>
                  </a:lnTo>
                  <a:lnTo>
                    <a:pt x="19" y="714"/>
                  </a:lnTo>
                  <a:lnTo>
                    <a:pt x="22" y="724"/>
                  </a:lnTo>
                  <a:lnTo>
                    <a:pt x="27" y="734"/>
                  </a:lnTo>
                  <a:lnTo>
                    <a:pt x="31" y="743"/>
                  </a:lnTo>
                  <a:lnTo>
                    <a:pt x="36" y="752"/>
                  </a:lnTo>
                  <a:lnTo>
                    <a:pt x="42" y="760"/>
                  </a:lnTo>
                  <a:lnTo>
                    <a:pt x="47" y="768"/>
                  </a:lnTo>
                  <a:lnTo>
                    <a:pt x="53" y="776"/>
                  </a:lnTo>
                  <a:lnTo>
                    <a:pt x="60" y="783"/>
                  </a:lnTo>
                  <a:lnTo>
                    <a:pt x="67" y="790"/>
                  </a:lnTo>
                  <a:lnTo>
                    <a:pt x="73" y="796"/>
                  </a:lnTo>
                  <a:lnTo>
                    <a:pt x="81" y="801"/>
                  </a:lnTo>
                  <a:lnTo>
                    <a:pt x="97" y="811"/>
                  </a:lnTo>
                  <a:lnTo>
                    <a:pt x="115" y="819"/>
                  </a:lnTo>
                  <a:lnTo>
                    <a:pt x="135" y="826"/>
                  </a:lnTo>
                  <a:lnTo>
                    <a:pt x="154" y="832"/>
                  </a:lnTo>
                  <a:lnTo>
                    <a:pt x="176" y="835"/>
                  </a:lnTo>
                  <a:lnTo>
                    <a:pt x="198" y="839"/>
                  </a:lnTo>
                  <a:lnTo>
                    <a:pt x="222" y="840"/>
                  </a:lnTo>
                  <a:lnTo>
                    <a:pt x="247" y="841"/>
                  </a:lnTo>
                  <a:lnTo>
                    <a:pt x="272" y="841"/>
                  </a:lnTo>
                  <a:lnTo>
                    <a:pt x="299" y="840"/>
                  </a:lnTo>
                  <a:lnTo>
                    <a:pt x="323" y="838"/>
                  </a:lnTo>
                  <a:lnTo>
                    <a:pt x="347" y="834"/>
                  </a:lnTo>
                  <a:lnTo>
                    <a:pt x="368" y="830"/>
                  </a:lnTo>
                  <a:lnTo>
                    <a:pt x="390" y="824"/>
                  </a:lnTo>
                  <a:lnTo>
                    <a:pt x="409" y="817"/>
                  </a:lnTo>
                  <a:lnTo>
                    <a:pt x="429" y="810"/>
                  </a:lnTo>
                  <a:lnTo>
                    <a:pt x="446" y="801"/>
                  </a:lnTo>
                  <a:lnTo>
                    <a:pt x="462" y="791"/>
                  </a:lnTo>
                  <a:lnTo>
                    <a:pt x="477" y="781"/>
                  </a:lnTo>
                  <a:lnTo>
                    <a:pt x="491" y="768"/>
                  </a:lnTo>
                  <a:lnTo>
                    <a:pt x="505" y="755"/>
                  </a:lnTo>
                  <a:lnTo>
                    <a:pt x="517" y="741"/>
                  </a:lnTo>
                  <a:lnTo>
                    <a:pt x="527" y="726"/>
                  </a:lnTo>
                  <a:lnTo>
                    <a:pt x="538" y="709"/>
                  </a:lnTo>
                  <a:lnTo>
                    <a:pt x="547" y="692"/>
                  </a:lnTo>
                  <a:lnTo>
                    <a:pt x="555" y="674"/>
                  </a:lnTo>
                  <a:lnTo>
                    <a:pt x="561" y="651"/>
                  </a:lnTo>
                  <a:lnTo>
                    <a:pt x="567" y="628"/>
                  </a:lnTo>
                  <a:lnTo>
                    <a:pt x="570" y="605"/>
                  </a:lnTo>
                  <a:lnTo>
                    <a:pt x="573" y="581"/>
                  </a:lnTo>
                  <a:lnTo>
                    <a:pt x="573" y="558"/>
                  </a:lnTo>
                  <a:lnTo>
                    <a:pt x="570" y="536"/>
                  </a:lnTo>
                  <a:lnTo>
                    <a:pt x="567" y="513"/>
                  </a:lnTo>
                  <a:lnTo>
                    <a:pt x="563" y="492"/>
                  </a:lnTo>
                  <a:lnTo>
                    <a:pt x="557" y="471"/>
                  </a:lnTo>
                  <a:lnTo>
                    <a:pt x="549" y="452"/>
                  </a:lnTo>
                  <a:lnTo>
                    <a:pt x="540" y="432"/>
                  </a:lnTo>
                  <a:lnTo>
                    <a:pt x="531" y="415"/>
                  </a:lnTo>
                  <a:lnTo>
                    <a:pt x="519" y="398"/>
                  </a:lnTo>
                  <a:lnTo>
                    <a:pt x="508" y="384"/>
                  </a:lnTo>
                  <a:lnTo>
                    <a:pt x="496" y="371"/>
                  </a:lnTo>
                  <a:lnTo>
                    <a:pt x="482" y="360"/>
                  </a:lnTo>
                  <a:lnTo>
                    <a:pt x="462" y="345"/>
                  </a:lnTo>
                  <a:lnTo>
                    <a:pt x="441" y="332"/>
                  </a:lnTo>
                  <a:lnTo>
                    <a:pt x="421" y="322"/>
                  </a:lnTo>
                  <a:lnTo>
                    <a:pt x="400" y="314"/>
                  </a:lnTo>
                  <a:lnTo>
                    <a:pt x="380" y="309"/>
                  </a:lnTo>
                  <a:lnTo>
                    <a:pt x="359" y="304"/>
                  </a:lnTo>
                  <a:lnTo>
                    <a:pt x="339" y="302"/>
                  </a:lnTo>
                  <a:lnTo>
                    <a:pt x="317" y="300"/>
                  </a:lnTo>
                  <a:lnTo>
                    <a:pt x="273" y="298"/>
                  </a:lnTo>
                  <a:lnTo>
                    <a:pt x="228" y="298"/>
                  </a:lnTo>
                  <a:lnTo>
                    <a:pt x="178" y="298"/>
                  </a:lnTo>
                  <a:lnTo>
                    <a:pt x="123" y="297"/>
                  </a:lnTo>
                  <a:lnTo>
                    <a:pt x="125" y="116"/>
                  </a:lnTo>
                  <a:close/>
                  <a:moveTo>
                    <a:pt x="2264" y="695"/>
                  </a:moveTo>
                  <a:lnTo>
                    <a:pt x="2261" y="698"/>
                  </a:lnTo>
                  <a:lnTo>
                    <a:pt x="2258" y="701"/>
                  </a:lnTo>
                  <a:lnTo>
                    <a:pt x="2253" y="706"/>
                  </a:lnTo>
                  <a:lnTo>
                    <a:pt x="2249" y="709"/>
                  </a:lnTo>
                  <a:lnTo>
                    <a:pt x="2236" y="716"/>
                  </a:lnTo>
                  <a:lnTo>
                    <a:pt x="2222" y="722"/>
                  </a:lnTo>
                  <a:lnTo>
                    <a:pt x="2205" y="727"/>
                  </a:lnTo>
                  <a:lnTo>
                    <a:pt x="2186" y="732"/>
                  </a:lnTo>
                  <a:lnTo>
                    <a:pt x="2167" y="735"/>
                  </a:lnTo>
                  <a:lnTo>
                    <a:pt x="2148" y="738"/>
                  </a:lnTo>
                  <a:lnTo>
                    <a:pt x="2129" y="738"/>
                  </a:lnTo>
                  <a:lnTo>
                    <a:pt x="2109" y="735"/>
                  </a:lnTo>
                  <a:lnTo>
                    <a:pt x="2100" y="733"/>
                  </a:lnTo>
                  <a:lnTo>
                    <a:pt x="2092" y="731"/>
                  </a:lnTo>
                  <a:lnTo>
                    <a:pt x="2083" y="727"/>
                  </a:lnTo>
                  <a:lnTo>
                    <a:pt x="2076" y="723"/>
                  </a:lnTo>
                  <a:lnTo>
                    <a:pt x="2068" y="718"/>
                  </a:lnTo>
                  <a:lnTo>
                    <a:pt x="2063" y="713"/>
                  </a:lnTo>
                  <a:lnTo>
                    <a:pt x="2056" y="706"/>
                  </a:lnTo>
                  <a:lnTo>
                    <a:pt x="2051" y="699"/>
                  </a:lnTo>
                  <a:lnTo>
                    <a:pt x="2047" y="690"/>
                  </a:lnTo>
                  <a:lnTo>
                    <a:pt x="2043" y="681"/>
                  </a:lnTo>
                  <a:lnTo>
                    <a:pt x="2041" y="672"/>
                  </a:lnTo>
                  <a:lnTo>
                    <a:pt x="2039" y="660"/>
                  </a:lnTo>
                  <a:lnTo>
                    <a:pt x="2039" y="649"/>
                  </a:lnTo>
                  <a:lnTo>
                    <a:pt x="2039" y="639"/>
                  </a:lnTo>
                  <a:lnTo>
                    <a:pt x="2039" y="629"/>
                  </a:lnTo>
                  <a:lnTo>
                    <a:pt x="2040" y="620"/>
                  </a:lnTo>
                  <a:lnTo>
                    <a:pt x="2042" y="612"/>
                  </a:lnTo>
                  <a:lnTo>
                    <a:pt x="2045" y="604"/>
                  </a:lnTo>
                  <a:lnTo>
                    <a:pt x="2048" y="597"/>
                  </a:lnTo>
                  <a:lnTo>
                    <a:pt x="2051" y="590"/>
                  </a:lnTo>
                  <a:lnTo>
                    <a:pt x="2056" y="584"/>
                  </a:lnTo>
                  <a:lnTo>
                    <a:pt x="2062" y="579"/>
                  </a:lnTo>
                  <a:lnTo>
                    <a:pt x="2067" y="574"/>
                  </a:lnTo>
                  <a:lnTo>
                    <a:pt x="2074" y="570"/>
                  </a:lnTo>
                  <a:lnTo>
                    <a:pt x="2081" y="566"/>
                  </a:lnTo>
                  <a:lnTo>
                    <a:pt x="2090" y="563"/>
                  </a:lnTo>
                  <a:lnTo>
                    <a:pt x="2098" y="559"/>
                  </a:lnTo>
                  <a:lnTo>
                    <a:pt x="2108" y="558"/>
                  </a:lnTo>
                  <a:lnTo>
                    <a:pt x="2143" y="553"/>
                  </a:lnTo>
                  <a:lnTo>
                    <a:pt x="2184" y="548"/>
                  </a:lnTo>
                  <a:lnTo>
                    <a:pt x="2226" y="545"/>
                  </a:lnTo>
                  <a:lnTo>
                    <a:pt x="2263" y="542"/>
                  </a:lnTo>
                  <a:lnTo>
                    <a:pt x="2264" y="695"/>
                  </a:lnTo>
                  <a:close/>
                  <a:moveTo>
                    <a:pt x="2260" y="399"/>
                  </a:moveTo>
                  <a:lnTo>
                    <a:pt x="2263" y="401"/>
                  </a:lnTo>
                  <a:lnTo>
                    <a:pt x="2264" y="401"/>
                  </a:lnTo>
                  <a:lnTo>
                    <a:pt x="2264" y="403"/>
                  </a:lnTo>
                  <a:lnTo>
                    <a:pt x="2265" y="408"/>
                  </a:lnTo>
                  <a:lnTo>
                    <a:pt x="2264" y="446"/>
                  </a:lnTo>
                  <a:lnTo>
                    <a:pt x="2235" y="448"/>
                  </a:lnTo>
                  <a:lnTo>
                    <a:pt x="2209" y="447"/>
                  </a:lnTo>
                  <a:lnTo>
                    <a:pt x="2180" y="447"/>
                  </a:lnTo>
                  <a:lnTo>
                    <a:pt x="2147" y="450"/>
                  </a:lnTo>
                  <a:lnTo>
                    <a:pt x="2114" y="455"/>
                  </a:lnTo>
                  <a:lnTo>
                    <a:pt x="2097" y="458"/>
                  </a:lnTo>
                  <a:lnTo>
                    <a:pt x="2080" y="462"/>
                  </a:lnTo>
                  <a:lnTo>
                    <a:pt x="2064" y="465"/>
                  </a:lnTo>
                  <a:lnTo>
                    <a:pt x="2048" y="470"/>
                  </a:lnTo>
                  <a:lnTo>
                    <a:pt x="2033" y="475"/>
                  </a:lnTo>
                  <a:lnTo>
                    <a:pt x="2020" y="480"/>
                  </a:lnTo>
                  <a:lnTo>
                    <a:pt x="2006" y="487"/>
                  </a:lnTo>
                  <a:lnTo>
                    <a:pt x="1995" y="494"/>
                  </a:lnTo>
                  <a:lnTo>
                    <a:pt x="1984" y="500"/>
                  </a:lnTo>
                  <a:lnTo>
                    <a:pt x="1974" y="508"/>
                  </a:lnTo>
                  <a:lnTo>
                    <a:pt x="1965" y="516"/>
                  </a:lnTo>
                  <a:lnTo>
                    <a:pt x="1956" y="525"/>
                  </a:lnTo>
                  <a:lnTo>
                    <a:pt x="1948" y="536"/>
                  </a:lnTo>
                  <a:lnTo>
                    <a:pt x="1941" y="546"/>
                  </a:lnTo>
                  <a:lnTo>
                    <a:pt x="1935" y="557"/>
                  </a:lnTo>
                  <a:lnTo>
                    <a:pt x="1929" y="570"/>
                  </a:lnTo>
                  <a:lnTo>
                    <a:pt x="1924" y="582"/>
                  </a:lnTo>
                  <a:lnTo>
                    <a:pt x="1920" y="596"/>
                  </a:lnTo>
                  <a:lnTo>
                    <a:pt x="1918" y="609"/>
                  </a:lnTo>
                  <a:lnTo>
                    <a:pt x="1915" y="624"/>
                  </a:lnTo>
                  <a:lnTo>
                    <a:pt x="1914" y="640"/>
                  </a:lnTo>
                  <a:lnTo>
                    <a:pt x="1914" y="656"/>
                  </a:lnTo>
                  <a:lnTo>
                    <a:pt x="1915" y="673"/>
                  </a:lnTo>
                  <a:lnTo>
                    <a:pt x="1918" y="691"/>
                  </a:lnTo>
                  <a:lnTo>
                    <a:pt x="1920" y="706"/>
                  </a:lnTo>
                  <a:lnTo>
                    <a:pt x="1923" y="721"/>
                  </a:lnTo>
                  <a:lnTo>
                    <a:pt x="1928" y="734"/>
                  </a:lnTo>
                  <a:lnTo>
                    <a:pt x="1933" y="747"/>
                  </a:lnTo>
                  <a:lnTo>
                    <a:pt x="1940" y="758"/>
                  </a:lnTo>
                  <a:lnTo>
                    <a:pt x="1947" y="769"/>
                  </a:lnTo>
                  <a:lnTo>
                    <a:pt x="1955" y="778"/>
                  </a:lnTo>
                  <a:lnTo>
                    <a:pt x="1963" y="789"/>
                  </a:lnTo>
                  <a:lnTo>
                    <a:pt x="1972" y="797"/>
                  </a:lnTo>
                  <a:lnTo>
                    <a:pt x="1981" y="805"/>
                  </a:lnTo>
                  <a:lnTo>
                    <a:pt x="1991" y="811"/>
                  </a:lnTo>
                  <a:lnTo>
                    <a:pt x="2002" y="818"/>
                  </a:lnTo>
                  <a:lnTo>
                    <a:pt x="2013" y="824"/>
                  </a:lnTo>
                  <a:lnTo>
                    <a:pt x="2024" y="830"/>
                  </a:lnTo>
                  <a:lnTo>
                    <a:pt x="2036" y="834"/>
                  </a:lnTo>
                  <a:lnTo>
                    <a:pt x="2048" y="838"/>
                  </a:lnTo>
                  <a:lnTo>
                    <a:pt x="2061" y="841"/>
                  </a:lnTo>
                  <a:lnTo>
                    <a:pt x="2073" y="843"/>
                  </a:lnTo>
                  <a:lnTo>
                    <a:pt x="2085" y="845"/>
                  </a:lnTo>
                  <a:lnTo>
                    <a:pt x="2098" y="847"/>
                  </a:lnTo>
                  <a:lnTo>
                    <a:pt x="2123" y="848"/>
                  </a:lnTo>
                  <a:lnTo>
                    <a:pt x="2149" y="848"/>
                  </a:lnTo>
                  <a:lnTo>
                    <a:pt x="2174" y="845"/>
                  </a:lnTo>
                  <a:lnTo>
                    <a:pt x="2198" y="841"/>
                  </a:lnTo>
                  <a:lnTo>
                    <a:pt x="2221" y="834"/>
                  </a:lnTo>
                  <a:lnTo>
                    <a:pt x="2242" y="827"/>
                  </a:lnTo>
                  <a:lnTo>
                    <a:pt x="2255" y="822"/>
                  </a:lnTo>
                  <a:lnTo>
                    <a:pt x="2267" y="815"/>
                  </a:lnTo>
                  <a:lnTo>
                    <a:pt x="2278" y="809"/>
                  </a:lnTo>
                  <a:lnTo>
                    <a:pt x="2290" y="806"/>
                  </a:lnTo>
                  <a:lnTo>
                    <a:pt x="2297" y="817"/>
                  </a:lnTo>
                  <a:lnTo>
                    <a:pt x="2302" y="828"/>
                  </a:lnTo>
                  <a:lnTo>
                    <a:pt x="2306" y="832"/>
                  </a:lnTo>
                  <a:lnTo>
                    <a:pt x="2310" y="835"/>
                  </a:lnTo>
                  <a:lnTo>
                    <a:pt x="2316" y="838"/>
                  </a:lnTo>
                  <a:lnTo>
                    <a:pt x="2324" y="839"/>
                  </a:lnTo>
                  <a:lnTo>
                    <a:pt x="2342" y="840"/>
                  </a:lnTo>
                  <a:lnTo>
                    <a:pt x="2358" y="840"/>
                  </a:lnTo>
                  <a:lnTo>
                    <a:pt x="2365" y="839"/>
                  </a:lnTo>
                  <a:lnTo>
                    <a:pt x="2370" y="836"/>
                  </a:lnTo>
                  <a:lnTo>
                    <a:pt x="2377" y="833"/>
                  </a:lnTo>
                  <a:lnTo>
                    <a:pt x="2383" y="830"/>
                  </a:lnTo>
                  <a:lnTo>
                    <a:pt x="2384" y="816"/>
                  </a:lnTo>
                  <a:lnTo>
                    <a:pt x="2385" y="784"/>
                  </a:lnTo>
                  <a:lnTo>
                    <a:pt x="2385" y="741"/>
                  </a:lnTo>
                  <a:lnTo>
                    <a:pt x="2385" y="691"/>
                  </a:lnTo>
                  <a:lnTo>
                    <a:pt x="2385" y="641"/>
                  </a:lnTo>
                  <a:lnTo>
                    <a:pt x="2385" y="595"/>
                  </a:lnTo>
                  <a:lnTo>
                    <a:pt x="2385" y="557"/>
                  </a:lnTo>
                  <a:lnTo>
                    <a:pt x="2384" y="536"/>
                  </a:lnTo>
                  <a:lnTo>
                    <a:pt x="2385" y="502"/>
                  </a:lnTo>
                  <a:lnTo>
                    <a:pt x="2385" y="466"/>
                  </a:lnTo>
                  <a:lnTo>
                    <a:pt x="2384" y="431"/>
                  </a:lnTo>
                  <a:lnTo>
                    <a:pt x="2382" y="398"/>
                  </a:lnTo>
                  <a:lnTo>
                    <a:pt x="2379" y="382"/>
                  </a:lnTo>
                  <a:lnTo>
                    <a:pt x="2377" y="366"/>
                  </a:lnTo>
                  <a:lnTo>
                    <a:pt x="2374" y="352"/>
                  </a:lnTo>
                  <a:lnTo>
                    <a:pt x="2369" y="337"/>
                  </a:lnTo>
                  <a:lnTo>
                    <a:pt x="2362" y="323"/>
                  </a:lnTo>
                  <a:lnTo>
                    <a:pt x="2356" y="310"/>
                  </a:lnTo>
                  <a:lnTo>
                    <a:pt x="2348" y="298"/>
                  </a:lnTo>
                  <a:lnTo>
                    <a:pt x="2339" y="287"/>
                  </a:lnTo>
                  <a:lnTo>
                    <a:pt x="2328" y="278"/>
                  </a:lnTo>
                  <a:lnTo>
                    <a:pt x="2317" y="269"/>
                  </a:lnTo>
                  <a:lnTo>
                    <a:pt x="2306" y="261"/>
                  </a:lnTo>
                  <a:lnTo>
                    <a:pt x="2294" y="254"/>
                  </a:lnTo>
                  <a:lnTo>
                    <a:pt x="2282" y="247"/>
                  </a:lnTo>
                  <a:lnTo>
                    <a:pt x="2268" y="243"/>
                  </a:lnTo>
                  <a:lnTo>
                    <a:pt x="2255" y="238"/>
                  </a:lnTo>
                  <a:lnTo>
                    <a:pt x="2241" y="234"/>
                  </a:lnTo>
                  <a:lnTo>
                    <a:pt x="2226" y="231"/>
                  </a:lnTo>
                  <a:lnTo>
                    <a:pt x="2211" y="228"/>
                  </a:lnTo>
                  <a:lnTo>
                    <a:pt x="2196" y="227"/>
                  </a:lnTo>
                  <a:lnTo>
                    <a:pt x="2180" y="226"/>
                  </a:lnTo>
                  <a:lnTo>
                    <a:pt x="2146" y="226"/>
                  </a:lnTo>
                  <a:lnTo>
                    <a:pt x="2110" y="227"/>
                  </a:lnTo>
                  <a:lnTo>
                    <a:pt x="2078" y="230"/>
                  </a:lnTo>
                  <a:lnTo>
                    <a:pt x="2046" y="236"/>
                  </a:lnTo>
                  <a:lnTo>
                    <a:pt x="2030" y="239"/>
                  </a:lnTo>
                  <a:lnTo>
                    <a:pt x="2015" y="244"/>
                  </a:lnTo>
                  <a:lnTo>
                    <a:pt x="2000" y="248"/>
                  </a:lnTo>
                  <a:lnTo>
                    <a:pt x="1986" y="253"/>
                  </a:lnTo>
                  <a:lnTo>
                    <a:pt x="1978" y="256"/>
                  </a:lnTo>
                  <a:lnTo>
                    <a:pt x="1972" y="261"/>
                  </a:lnTo>
                  <a:lnTo>
                    <a:pt x="1969" y="265"/>
                  </a:lnTo>
                  <a:lnTo>
                    <a:pt x="1965" y="270"/>
                  </a:lnTo>
                  <a:lnTo>
                    <a:pt x="1964" y="277"/>
                  </a:lnTo>
                  <a:lnTo>
                    <a:pt x="1963" y="284"/>
                  </a:lnTo>
                  <a:lnTo>
                    <a:pt x="1963" y="292"/>
                  </a:lnTo>
                  <a:lnTo>
                    <a:pt x="1963" y="302"/>
                  </a:lnTo>
                  <a:lnTo>
                    <a:pt x="1964" y="329"/>
                  </a:lnTo>
                  <a:lnTo>
                    <a:pt x="1965" y="347"/>
                  </a:lnTo>
                  <a:lnTo>
                    <a:pt x="1967" y="354"/>
                  </a:lnTo>
                  <a:lnTo>
                    <a:pt x="1970" y="359"/>
                  </a:lnTo>
                  <a:lnTo>
                    <a:pt x="1972" y="362"/>
                  </a:lnTo>
                  <a:lnTo>
                    <a:pt x="1977" y="363"/>
                  </a:lnTo>
                  <a:lnTo>
                    <a:pt x="1981" y="364"/>
                  </a:lnTo>
                  <a:lnTo>
                    <a:pt x="1987" y="363"/>
                  </a:lnTo>
                  <a:lnTo>
                    <a:pt x="1995" y="362"/>
                  </a:lnTo>
                  <a:lnTo>
                    <a:pt x="2003" y="360"/>
                  </a:lnTo>
                  <a:lnTo>
                    <a:pt x="2024" y="354"/>
                  </a:lnTo>
                  <a:lnTo>
                    <a:pt x="2051" y="346"/>
                  </a:lnTo>
                  <a:lnTo>
                    <a:pt x="2072" y="343"/>
                  </a:lnTo>
                  <a:lnTo>
                    <a:pt x="2092" y="340"/>
                  </a:lnTo>
                  <a:lnTo>
                    <a:pt x="2113" y="338"/>
                  </a:lnTo>
                  <a:lnTo>
                    <a:pt x="2134" y="337"/>
                  </a:lnTo>
                  <a:lnTo>
                    <a:pt x="2156" y="337"/>
                  </a:lnTo>
                  <a:lnTo>
                    <a:pt x="2179" y="338"/>
                  </a:lnTo>
                  <a:lnTo>
                    <a:pt x="2189" y="338"/>
                  </a:lnTo>
                  <a:lnTo>
                    <a:pt x="2200" y="340"/>
                  </a:lnTo>
                  <a:lnTo>
                    <a:pt x="2210" y="343"/>
                  </a:lnTo>
                  <a:lnTo>
                    <a:pt x="2219" y="345"/>
                  </a:lnTo>
                  <a:lnTo>
                    <a:pt x="2228" y="348"/>
                  </a:lnTo>
                  <a:lnTo>
                    <a:pt x="2236" y="353"/>
                  </a:lnTo>
                  <a:lnTo>
                    <a:pt x="2243" y="359"/>
                  </a:lnTo>
                  <a:lnTo>
                    <a:pt x="2250" y="364"/>
                  </a:lnTo>
                  <a:lnTo>
                    <a:pt x="2255" y="371"/>
                  </a:lnTo>
                  <a:lnTo>
                    <a:pt x="2258" y="379"/>
                  </a:lnTo>
                  <a:lnTo>
                    <a:pt x="2260" y="388"/>
                  </a:lnTo>
                  <a:lnTo>
                    <a:pt x="2260" y="399"/>
                  </a:lnTo>
                  <a:close/>
                  <a:moveTo>
                    <a:pt x="3262" y="823"/>
                  </a:moveTo>
                  <a:lnTo>
                    <a:pt x="3263" y="588"/>
                  </a:lnTo>
                  <a:lnTo>
                    <a:pt x="3521" y="587"/>
                  </a:lnTo>
                  <a:lnTo>
                    <a:pt x="3530" y="588"/>
                  </a:lnTo>
                  <a:lnTo>
                    <a:pt x="3531" y="588"/>
                  </a:lnTo>
                  <a:lnTo>
                    <a:pt x="3531" y="589"/>
                  </a:lnTo>
                  <a:lnTo>
                    <a:pt x="3530" y="590"/>
                  </a:lnTo>
                  <a:lnTo>
                    <a:pt x="3530" y="591"/>
                  </a:lnTo>
                  <a:lnTo>
                    <a:pt x="3531" y="593"/>
                  </a:lnTo>
                  <a:lnTo>
                    <a:pt x="3531" y="634"/>
                  </a:lnTo>
                  <a:lnTo>
                    <a:pt x="3531" y="675"/>
                  </a:lnTo>
                  <a:lnTo>
                    <a:pt x="3531" y="716"/>
                  </a:lnTo>
                  <a:lnTo>
                    <a:pt x="3531" y="757"/>
                  </a:lnTo>
                  <a:lnTo>
                    <a:pt x="3531" y="786"/>
                  </a:lnTo>
                  <a:lnTo>
                    <a:pt x="3531" y="808"/>
                  </a:lnTo>
                  <a:lnTo>
                    <a:pt x="3531" y="816"/>
                  </a:lnTo>
                  <a:lnTo>
                    <a:pt x="3532" y="823"/>
                  </a:lnTo>
                  <a:lnTo>
                    <a:pt x="3535" y="828"/>
                  </a:lnTo>
                  <a:lnTo>
                    <a:pt x="3537" y="832"/>
                  </a:lnTo>
                  <a:lnTo>
                    <a:pt x="3541" y="835"/>
                  </a:lnTo>
                  <a:lnTo>
                    <a:pt x="3546" y="838"/>
                  </a:lnTo>
                  <a:lnTo>
                    <a:pt x="3553" y="839"/>
                  </a:lnTo>
                  <a:lnTo>
                    <a:pt x="3561" y="839"/>
                  </a:lnTo>
                  <a:lnTo>
                    <a:pt x="3582" y="839"/>
                  </a:lnTo>
                  <a:lnTo>
                    <a:pt x="3611" y="839"/>
                  </a:lnTo>
                  <a:lnTo>
                    <a:pt x="3623" y="839"/>
                  </a:lnTo>
                  <a:lnTo>
                    <a:pt x="3632" y="838"/>
                  </a:lnTo>
                  <a:lnTo>
                    <a:pt x="3636" y="836"/>
                  </a:lnTo>
                  <a:lnTo>
                    <a:pt x="3639" y="834"/>
                  </a:lnTo>
                  <a:lnTo>
                    <a:pt x="3641" y="833"/>
                  </a:lnTo>
                  <a:lnTo>
                    <a:pt x="3644" y="831"/>
                  </a:lnTo>
                  <a:lnTo>
                    <a:pt x="3647" y="825"/>
                  </a:lnTo>
                  <a:lnTo>
                    <a:pt x="3648" y="817"/>
                  </a:lnTo>
                  <a:lnTo>
                    <a:pt x="3649" y="807"/>
                  </a:lnTo>
                  <a:lnTo>
                    <a:pt x="3649" y="796"/>
                  </a:lnTo>
                  <a:lnTo>
                    <a:pt x="3649" y="302"/>
                  </a:lnTo>
                  <a:lnTo>
                    <a:pt x="3649" y="283"/>
                  </a:lnTo>
                  <a:lnTo>
                    <a:pt x="3648" y="265"/>
                  </a:lnTo>
                  <a:lnTo>
                    <a:pt x="3645" y="259"/>
                  </a:lnTo>
                  <a:lnTo>
                    <a:pt x="3640" y="252"/>
                  </a:lnTo>
                  <a:lnTo>
                    <a:pt x="3638" y="251"/>
                  </a:lnTo>
                  <a:lnTo>
                    <a:pt x="3635" y="248"/>
                  </a:lnTo>
                  <a:lnTo>
                    <a:pt x="3630" y="247"/>
                  </a:lnTo>
                  <a:lnTo>
                    <a:pt x="3624" y="246"/>
                  </a:lnTo>
                  <a:lnTo>
                    <a:pt x="3608" y="245"/>
                  </a:lnTo>
                  <a:lnTo>
                    <a:pt x="3583" y="245"/>
                  </a:lnTo>
                  <a:lnTo>
                    <a:pt x="3571" y="246"/>
                  </a:lnTo>
                  <a:lnTo>
                    <a:pt x="3560" y="246"/>
                  </a:lnTo>
                  <a:lnTo>
                    <a:pt x="3551" y="247"/>
                  </a:lnTo>
                  <a:lnTo>
                    <a:pt x="3545" y="248"/>
                  </a:lnTo>
                  <a:lnTo>
                    <a:pt x="3541" y="251"/>
                  </a:lnTo>
                  <a:lnTo>
                    <a:pt x="3538" y="254"/>
                  </a:lnTo>
                  <a:lnTo>
                    <a:pt x="3536" y="256"/>
                  </a:lnTo>
                  <a:lnTo>
                    <a:pt x="3535" y="261"/>
                  </a:lnTo>
                  <a:lnTo>
                    <a:pt x="3532" y="269"/>
                  </a:lnTo>
                  <a:lnTo>
                    <a:pt x="3531" y="279"/>
                  </a:lnTo>
                  <a:lnTo>
                    <a:pt x="3531" y="300"/>
                  </a:lnTo>
                  <a:lnTo>
                    <a:pt x="3531" y="319"/>
                  </a:lnTo>
                  <a:lnTo>
                    <a:pt x="3531" y="360"/>
                  </a:lnTo>
                  <a:lnTo>
                    <a:pt x="3531" y="399"/>
                  </a:lnTo>
                  <a:lnTo>
                    <a:pt x="3531" y="440"/>
                  </a:lnTo>
                  <a:lnTo>
                    <a:pt x="3531" y="481"/>
                  </a:lnTo>
                  <a:lnTo>
                    <a:pt x="3263" y="480"/>
                  </a:lnTo>
                  <a:lnTo>
                    <a:pt x="3263" y="273"/>
                  </a:lnTo>
                  <a:lnTo>
                    <a:pt x="3262" y="265"/>
                  </a:lnTo>
                  <a:lnTo>
                    <a:pt x="3260" y="259"/>
                  </a:lnTo>
                  <a:lnTo>
                    <a:pt x="3258" y="253"/>
                  </a:lnTo>
                  <a:lnTo>
                    <a:pt x="3253" y="250"/>
                  </a:lnTo>
                  <a:lnTo>
                    <a:pt x="3248" y="248"/>
                  </a:lnTo>
                  <a:lnTo>
                    <a:pt x="3241" y="246"/>
                  </a:lnTo>
                  <a:lnTo>
                    <a:pt x="3234" y="246"/>
                  </a:lnTo>
                  <a:lnTo>
                    <a:pt x="3225" y="246"/>
                  </a:lnTo>
                  <a:lnTo>
                    <a:pt x="3201" y="245"/>
                  </a:lnTo>
                  <a:lnTo>
                    <a:pt x="3183" y="245"/>
                  </a:lnTo>
                  <a:lnTo>
                    <a:pt x="3175" y="245"/>
                  </a:lnTo>
                  <a:lnTo>
                    <a:pt x="3169" y="245"/>
                  </a:lnTo>
                  <a:lnTo>
                    <a:pt x="3164" y="246"/>
                  </a:lnTo>
                  <a:lnTo>
                    <a:pt x="3159" y="247"/>
                  </a:lnTo>
                  <a:lnTo>
                    <a:pt x="3156" y="250"/>
                  </a:lnTo>
                  <a:lnTo>
                    <a:pt x="3152" y="253"/>
                  </a:lnTo>
                  <a:lnTo>
                    <a:pt x="3150" y="258"/>
                  </a:lnTo>
                  <a:lnTo>
                    <a:pt x="3149" y="263"/>
                  </a:lnTo>
                  <a:lnTo>
                    <a:pt x="3147" y="279"/>
                  </a:lnTo>
                  <a:lnTo>
                    <a:pt x="3147" y="302"/>
                  </a:lnTo>
                  <a:lnTo>
                    <a:pt x="3147" y="705"/>
                  </a:lnTo>
                  <a:lnTo>
                    <a:pt x="3145" y="734"/>
                  </a:lnTo>
                  <a:lnTo>
                    <a:pt x="3145" y="774"/>
                  </a:lnTo>
                  <a:lnTo>
                    <a:pt x="3145" y="793"/>
                  </a:lnTo>
                  <a:lnTo>
                    <a:pt x="3147" y="811"/>
                  </a:lnTo>
                  <a:lnTo>
                    <a:pt x="3148" y="818"/>
                  </a:lnTo>
                  <a:lnTo>
                    <a:pt x="3149" y="825"/>
                  </a:lnTo>
                  <a:lnTo>
                    <a:pt x="3151" y="830"/>
                  </a:lnTo>
                  <a:lnTo>
                    <a:pt x="3152" y="832"/>
                  </a:lnTo>
                  <a:lnTo>
                    <a:pt x="3158" y="835"/>
                  </a:lnTo>
                  <a:lnTo>
                    <a:pt x="3165" y="838"/>
                  </a:lnTo>
                  <a:lnTo>
                    <a:pt x="3172" y="840"/>
                  </a:lnTo>
                  <a:lnTo>
                    <a:pt x="3181" y="840"/>
                  </a:lnTo>
                  <a:lnTo>
                    <a:pt x="3198" y="840"/>
                  </a:lnTo>
                  <a:lnTo>
                    <a:pt x="3215" y="839"/>
                  </a:lnTo>
                  <a:lnTo>
                    <a:pt x="3231" y="840"/>
                  </a:lnTo>
                  <a:lnTo>
                    <a:pt x="3244" y="839"/>
                  </a:lnTo>
                  <a:lnTo>
                    <a:pt x="3250" y="836"/>
                  </a:lnTo>
                  <a:lnTo>
                    <a:pt x="3254" y="834"/>
                  </a:lnTo>
                  <a:lnTo>
                    <a:pt x="3259" y="830"/>
                  </a:lnTo>
                  <a:lnTo>
                    <a:pt x="3262" y="823"/>
                  </a:lnTo>
                  <a:close/>
                  <a:moveTo>
                    <a:pt x="2904" y="775"/>
                  </a:moveTo>
                  <a:lnTo>
                    <a:pt x="2908" y="784"/>
                  </a:lnTo>
                  <a:lnTo>
                    <a:pt x="2912" y="794"/>
                  </a:lnTo>
                  <a:lnTo>
                    <a:pt x="2913" y="805"/>
                  </a:lnTo>
                  <a:lnTo>
                    <a:pt x="2915" y="815"/>
                  </a:lnTo>
                  <a:lnTo>
                    <a:pt x="2916" y="819"/>
                  </a:lnTo>
                  <a:lnTo>
                    <a:pt x="2917" y="824"/>
                  </a:lnTo>
                  <a:lnTo>
                    <a:pt x="2920" y="828"/>
                  </a:lnTo>
                  <a:lnTo>
                    <a:pt x="2922" y="832"/>
                  </a:lnTo>
                  <a:lnTo>
                    <a:pt x="2925" y="834"/>
                  </a:lnTo>
                  <a:lnTo>
                    <a:pt x="2930" y="836"/>
                  </a:lnTo>
                  <a:lnTo>
                    <a:pt x="2935" y="839"/>
                  </a:lnTo>
                  <a:lnTo>
                    <a:pt x="2941" y="839"/>
                  </a:lnTo>
                  <a:lnTo>
                    <a:pt x="2956" y="840"/>
                  </a:lnTo>
                  <a:lnTo>
                    <a:pt x="2970" y="841"/>
                  </a:lnTo>
                  <a:lnTo>
                    <a:pt x="2981" y="841"/>
                  </a:lnTo>
                  <a:lnTo>
                    <a:pt x="2991" y="839"/>
                  </a:lnTo>
                  <a:lnTo>
                    <a:pt x="2996" y="838"/>
                  </a:lnTo>
                  <a:lnTo>
                    <a:pt x="2999" y="835"/>
                  </a:lnTo>
                  <a:lnTo>
                    <a:pt x="3002" y="833"/>
                  </a:lnTo>
                  <a:lnTo>
                    <a:pt x="3006" y="830"/>
                  </a:lnTo>
                  <a:lnTo>
                    <a:pt x="3008" y="825"/>
                  </a:lnTo>
                  <a:lnTo>
                    <a:pt x="3009" y="819"/>
                  </a:lnTo>
                  <a:lnTo>
                    <a:pt x="3010" y="813"/>
                  </a:lnTo>
                  <a:lnTo>
                    <a:pt x="3010" y="806"/>
                  </a:lnTo>
                  <a:lnTo>
                    <a:pt x="3010" y="391"/>
                  </a:lnTo>
                  <a:lnTo>
                    <a:pt x="3010" y="338"/>
                  </a:lnTo>
                  <a:lnTo>
                    <a:pt x="3011" y="301"/>
                  </a:lnTo>
                  <a:lnTo>
                    <a:pt x="3010" y="286"/>
                  </a:lnTo>
                  <a:lnTo>
                    <a:pt x="3010" y="275"/>
                  </a:lnTo>
                  <a:lnTo>
                    <a:pt x="3009" y="265"/>
                  </a:lnTo>
                  <a:lnTo>
                    <a:pt x="3007" y="259"/>
                  </a:lnTo>
                  <a:lnTo>
                    <a:pt x="3004" y="253"/>
                  </a:lnTo>
                  <a:lnTo>
                    <a:pt x="3000" y="250"/>
                  </a:lnTo>
                  <a:lnTo>
                    <a:pt x="2996" y="247"/>
                  </a:lnTo>
                  <a:lnTo>
                    <a:pt x="2989" y="246"/>
                  </a:lnTo>
                  <a:lnTo>
                    <a:pt x="2972" y="246"/>
                  </a:lnTo>
                  <a:lnTo>
                    <a:pt x="2949" y="246"/>
                  </a:lnTo>
                  <a:lnTo>
                    <a:pt x="2932" y="246"/>
                  </a:lnTo>
                  <a:lnTo>
                    <a:pt x="2920" y="246"/>
                  </a:lnTo>
                  <a:lnTo>
                    <a:pt x="2914" y="247"/>
                  </a:lnTo>
                  <a:lnTo>
                    <a:pt x="2909" y="248"/>
                  </a:lnTo>
                  <a:lnTo>
                    <a:pt x="2906" y="250"/>
                  </a:lnTo>
                  <a:lnTo>
                    <a:pt x="2903" y="251"/>
                  </a:lnTo>
                  <a:lnTo>
                    <a:pt x="2900" y="254"/>
                  </a:lnTo>
                  <a:lnTo>
                    <a:pt x="2898" y="256"/>
                  </a:lnTo>
                  <a:lnTo>
                    <a:pt x="2896" y="261"/>
                  </a:lnTo>
                  <a:lnTo>
                    <a:pt x="2895" y="265"/>
                  </a:lnTo>
                  <a:lnTo>
                    <a:pt x="2893" y="278"/>
                  </a:lnTo>
                  <a:lnTo>
                    <a:pt x="2893" y="295"/>
                  </a:lnTo>
                  <a:lnTo>
                    <a:pt x="2893" y="605"/>
                  </a:lnTo>
                  <a:lnTo>
                    <a:pt x="2893" y="622"/>
                  </a:lnTo>
                  <a:lnTo>
                    <a:pt x="2893" y="634"/>
                  </a:lnTo>
                  <a:lnTo>
                    <a:pt x="2892" y="645"/>
                  </a:lnTo>
                  <a:lnTo>
                    <a:pt x="2891" y="653"/>
                  </a:lnTo>
                  <a:lnTo>
                    <a:pt x="2888" y="659"/>
                  </a:lnTo>
                  <a:lnTo>
                    <a:pt x="2883" y="665"/>
                  </a:lnTo>
                  <a:lnTo>
                    <a:pt x="2875" y="672"/>
                  </a:lnTo>
                  <a:lnTo>
                    <a:pt x="2865" y="680"/>
                  </a:lnTo>
                  <a:lnTo>
                    <a:pt x="2851" y="689"/>
                  </a:lnTo>
                  <a:lnTo>
                    <a:pt x="2838" y="697"/>
                  </a:lnTo>
                  <a:lnTo>
                    <a:pt x="2824" y="705"/>
                  </a:lnTo>
                  <a:lnTo>
                    <a:pt x="2809" y="712"/>
                  </a:lnTo>
                  <a:lnTo>
                    <a:pt x="2794" y="718"/>
                  </a:lnTo>
                  <a:lnTo>
                    <a:pt x="2779" y="723"/>
                  </a:lnTo>
                  <a:lnTo>
                    <a:pt x="2763" y="727"/>
                  </a:lnTo>
                  <a:lnTo>
                    <a:pt x="2748" y="731"/>
                  </a:lnTo>
                  <a:lnTo>
                    <a:pt x="2732" y="732"/>
                  </a:lnTo>
                  <a:lnTo>
                    <a:pt x="2718" y="732"/>
                  </a:lnTo>
                  <a:lnTo>
                    <a:pt x="2704" y="731"/>
                  </a:lnTo>
                  <a:lnTo>
                    <a:pt x="2690" y="727"/>
                  </a:lnTo>
                  <a:lnTo>
                    <a:pt x="2678" y="722"/>
                  </a:lnTo>
                  <a:lnTo>
                    <a:pt x="2665" y="715"/>
                  </a:lnTo>
                  <a:lnTo>
                    <a:pt x="2661" y="710"/>
                  </a:lnTo>
                  <a:lnTo>
                    <a:pt x="2655" y="705"/>
                  </a:lnTo>
                  <a:lnTo>
                    <a:pt x="2651" y="700"/>
                  </a:lnTo>
                  <a:lnTo>
                    <a:pt x="2646" y="693"/>
                  </a:lnTo>
                  <a:lnTo>
                    <a:pt x="2640" y="684"/>
                  </a:lnTo>
                  <a:lnTo>
                    <a:pt x="2636" y="675"/>
                  </a:lnTo>
                  <a:lnTo>
                    <a:pt x="2632" y="664"/>
                  </a:lnTo>
                  <a:lnTo>
                    <a:pt x="2629" y="654"/>
                  </a:lnTo>
                  <a:lnTo>
                    <a:pt x="2626" y="631"/>
                  </a:lnTo>
                  <a:lnTo>
                    <a:pt x="2623" y="607"/>
                  </a:lnTo>
                  <a:lnTo>
                    <a:pt x="2622" y="582"/>
                  </a:lnTo>
                  <a:lnTo>
                    <a:pt x="2622" y="557"/>
                  </a:lnTo>
                  <a:lnTo>
                    <a:pt x="2622" y="532"/>
                  </a:lnTo>
                  <a:lnTo>
                    <a:pt x="2623" y="508"/>
                  </a:lnTo>
                  <a:lnTo>
                    <a:pt x="2623" y="482"/>
                  </a:lnTo>
                  <a:lnTo>
                    <a:pt x="2623" y="456"/>
                  </a:lnTo>
                  <a:lnTo>
                    <a:pt x="2623" y="431"/>
                  </a:lnTo>
                  <a:lnTo>
                    <a:pt x="2623" y="405"/>
                  </a:lnTo>
                  <a:lnTo>
                    <a:pt x="2623" y="379"/>
                  </a:lnTo>
                  <a:lnTo>
                    <a:pt x="2623" y="353"/>
                  </a:lnTo>
                  <a:lnTo>
                    <a:pt x="2623" y="327"/>
                  </a:lnTo>
                  <a:lnTo>
                    <a:pt x="2623" y="302"/>
                  </a:lnTo>
                  <a:lnTo>
                    <a:pt x="2623" y="285"/>
                  </a:lnTo>
                  <a:lnTo>
                    <a:pt x="2623" y="272"/>
                  </a:lnTo>
                  <a:lnTo>
                    <a:pt x="2622" y="267"/>
                  </a:lnTo>
                  <a:lnTo>
                    <a:pt x="2621" y="262"/>
                  </a:lnTo>
                  <a:lnTo>
                    <a:pt x="2620" y="259"/>
                  </a:lnTo>
                  <a:lnTo>
                    <a:pt x="2619" y="255"/>
                  </a:lnTo>
                  <a:lnTo>
                    <a:pt x="2617" y="253"/>
                  </a:lnTo>
                  <a:lnTo>
                    <a:pt x="2613" y="251"/>
                  </a:lnTo>
                  <a:lnTo>
                    <a:pt x="2610" y="250"/>
                  </a:lnTo>
                  <a:lnTo>
                    <a:pt x="2605" y="247"/>
                  </a:lnTo>
                  <a:lnTo>
                    <a:pt x="2593" y="246"/>
                  </a:lnTo>
                  <a:lnTo>
                    <a:pt x="2576" y="246"/>
                  </a:lnTo>
                  <a:lnTo>
                    <a:pt x="2547" y="246"/>
                  </a:lnTo>
                  <a:lnTo>
                    <a:pt x="2527" y="246"/>
                  </a:lnTo>
                  <a:lnTo>
                    <a:pt x="2520" y="248"/>
                  </a:lnTo>
                  <a:lnTo>
                    <a:pt x="2514" y="253"/>
                  </a:lnTo>
                  <a:lnTo>
                    <a:pt x="2512" y="255"/>
                  </a:lnTo>
                  <a:lnTo>
                    <a:pt x="2510" y="259"/>
                  </a:lnTo>
                  <a:lnTo>
                    <a:pt x="2509" y="262"/>
                  </a:lnTo>
                  <a:lnTo>
                    <a:pt x="2508" y="268"/>
                  </a:lnTo>
                  <a:lnTo>
                    <a:pt x="2505" y="279"/>
                  </a:lnTo>
                  <a:lnTo>
                    <a:pt x="2504" y="294"/>
                  </a:lnTo>
                  <a:lnTo>
                    <a:pt x="2504" y="314"/>
                  </a:lnTo>
                  <a:lnTo>
                    <a:pt x="2504" y="338"/>
                  </a:lnTo>
                  <a:lnTo>
                    <a:pt x="2505" y="401"/>
                  </a:lnTo>
                  <a:lnTo>
                    <a:pt x="2505" y="488"/>
                  </a:lnTo>
                  <a:lnTo>
                    <a:pt x="2505" y="540"/>
                  </a:lnTo>
                  <a:lnTo>
                    <a:pt x="2505" y="590"/>
                  </a:lnTo>
                  <a:lnTo>
                    <a:pt x="2505" y="615"/>
                  </a:lnTo>
                  <a:lnTo>
                    <a:pt x="2506" y="638"/>
                  </a:lnTo>
                  <a:lnTo>
                    <a:pt x="2509" y="660"/>
                  </a:lnTo>
                  <a:lnTo>
                    <a:pt x="2512" y="682"/>
                  </a:lnTo>
                  <a:lnTo>
                    <a:pt x="2516" y="702"/>
                  </a:lnTo>
                  <a:lnTo>
                    <a:pt x="2521" y="722"/>
                  </a:lnTo>
                  <a:lnTo>
                    <a:pt x="2528" y="741"/>
                  </a:lnTo>
                  <a:lnTo>
                    <a:pt x="2537" y="758"/>
                  </a:lnTo>
                  <a:lnTo>
                    <a:pt x="2543" y="767"/>
                  </a:lnTo>
                  <a:lnTo>
                    <a:pt x="2547" y="775"/>
                  </a:lnTo>
                  <a:lnTo>
                    <a:pt x="2554" y="782"/>
                  </a:lnTo>
                  <a:lnTo>
                    <a:pt x="2561" y="790"/>
                  </a:lnTo>
                  <a:lnTo>
                    <a:pt x="2568" y="797"/>
                  </a:lnTo>
                  <a:lnTo>
                    <a:pt x="2576" y="803"/>
                  </a:lnTo>
                  <a:lnTo>
                    <a:pt x="2584" y="810"/>
                  </a:lnTo>
                  <a:lnTo>
                    <a:pt x="2593" y="816"/>
                  </a:lnTo>
                  <a:lnTo>
                    <a:pt x="2611" y="826"/>
                  </a:lnTo>
                  <a:lnTo>
                    <a:pt x="2630" y="834"/>
                  </a:lnTo>
                  <a:lnTo>
                    <a:pt x="2651" y="841"/>
                  </a:lnTo>
                  <a:lnTo>
                    <a:pt x="2672" y="845"/>
                  </a:lnTo>
                  <a:lnTo>
                    <a:pt x="2695" y="848"/>
                  </a:lnTo>
                  <a:lnTo>
                    <a:pt x="2718" y="848"/>
                  </a:lnTo>
                  <a:lnTo>
                    <a:pt x="2741" y="847"/>
                  </a:lnTo>
                  <a:lnTo>
                    <a:pt x="2764" y="842"/>
                  </a:lnTo>
                  <a:lnTo>
                    <a:pt x="2780" y="839"/>
                  </a:lnTo>
                  <a:lnTo>
                    <a:pt x="2794" y="835"/>
                  </a:lnTo>
                  <a:lnTo>
                    <a:pt x="2806" y="831"/>
                  </a:lnTo>
                  <a:lnTo>
                    <a:pt x="2817" y="826"/>
                  </a:lnTo>
                  <a:lnTo>
                    <a:pt x="2838" y="817"/>
                  </a:lnTo>
                  <a:lnTo>
                    <a:pt x="2854" y="808"/>
                  </a:lnTo>
                  <a:lnTo>
                    <a:pt x="2880" y="790"/>
                  </a:lnTo>
                  <a:lnTo>
                    <a:pt x="2904" y="775"/>
                  </a:lnTo>
                  <a:close/>
                  <a:moveTo>
                    <a:pt x="1058" y="775"/>
                  </a:moveTo>
                  <a:lnTo>
                    <a:pt x="1063" y="785"/>
                  </a:lnTo>
                  <a:lnTo>
                    <a:pt x="1065" y="797"/>
                  </a:lnTo>
                  <a:lnTo>
                    <a:pt x="1066" y="808"/>
                  </a:lnTo>
                  <a:lnTo>
                    <a:pt x="1069" y="817"/>
                  </a:lnTo>
                  <a:lnTo>
                    <a:pt x="1070" y="822"/>
                  </a:lnTo>
                  <a:lnTo>
                    <a:pt x="1071" y="826"/>
                  </a:lnTo>
                  <a:lnTo>
                    <a:pt x="1073" y="830"/>
                  </a:lnTo>
                  <a:lnTo>
                    <a:pt x="1077" y="833"/>
                  </a:lnTo>
                  <a:lnTo>
                    <a:pt x="1081" y="835"/>
                  </a:lnTo>
                  <a:lnTo>
                    <a:pt x="1086" y="838"/>
                  </a:lnTo>
                  <a:lnTo>
                    <a:pt x="1091" y="839"/>
                  </a:lnTo>
                  <a:lnTo>
                    <a:pt x="1099" y="839"/>
                  </a:lnTo>
                  <a:lnTo>
                    <a:pt x="1115" y="840"/>
                  </a:lnTo>
                  <a:lnTo>
                    <a:pt x="1129" y="840"/>
                  </a:lnTo>
                  <a:lnTo>
                    <a:pt x="1140" y="840"/>
                  </a:lnTo>
                  <a:lnTo>
                    <a:pt x="1149" y="839"/>
                  </a:lnTo>
                  <a:lnTo>
                    <a:pt x="1153" y="836"/>
                  </a:lnTo>
                  <a:lnTo>
                    <a:pt x="1156" y="834"/>
                  </a:lnTo>
                  <a:lnTo>
                    <a:pt x="1158" y="831"/>
                  </a:lnTo>
                  <a:lnTo>
                    <a:pt x="1161" y="827"/>
                  </a:lnTo>
                  <a:lnTo>
                    <a:pt x="1163" y="823"/>
                  </a:lnTo>
                  <a:lnTo>
                    <a:pt x="1164" y="817"/>
                  </a:lnTo>
                  <a:lnTo>
                    <a:pt x="1164" y="810"/>
                  </a:lnTo>
                  <a:lnTo>
                    <a:pt x="1164" y="802"/>
                  </a:lnTo>
                  <a:lnTo>
                    <a:pt x="1164" y="388"/>
                  </a:lnTo>
                  <a:lnTo>
                    <a:pt x="1165" y="336"/>
                  </a:lnTo>
                  <a:lnTo>
                    <a:pt x="1165" y="298"/>
                  </a:lnTo>
                  <a:lnTo>
                    <a:pt x="1165" y="284"/>
                  </a:lnTo>
                  <a:lnTo>
                    <a:pt x="1164" y="272"/>
                  </a:lnTo>
                  <a:lnTo>
                    <a:pt x="1163" y="264"/>
                  </a:lnTo>
                  <a:lnTo>
                    <a:pt x="1161" y="258"/>
                  </a:lnTo>
                  <a:lnTo>
                    <a:pt x="1157" y="252"/>
                  </a:lnTo>
                  <a:lnTo>
                    <a:pt x="1154" y="248"/>
                  </a:lnTo>
                  <a:lnTo>
                    <a:pt x="1148" y="247"/>
                  </a:lnTo>
                  <a:lnTo>
                    <a:pt x="1141" y="246"/>
                  </a:lnTo>
                  <a:lnTo>
                    <a:pt x="1124" y="246"/>
                  </a:lnTo>
                  <a:lnTo>
                    <a:pt x="1099" y="246"/>
                  </a:lnTo>
                  <a:lnTo>
                    <a:pt x="1082" y="246"/>
                  </a:lnTo>
                  <a:lnTo>
                    <a:pt x="1070" y="247"/>
                  </a:lnTo>
                  <a:lnTo>
                    <a:pt x="1064" y="247"/>
                  </a:lnTo>
                  <a:lnTo>
                    <a:pt x="1060" y="248"/>
                  </a:lnTo>
                  <a:lnTo>
                    <a:pt x="1056" y="251"/>
                  </a:lnTo>
                  <a:lnTo>
                    <a:pt x="1054" y="253"/>
                  </a:lnTo>
                  <a:lnTo>
                    <a:pt x="1052" y="255"/>
                  </a:lnTo>
                  <a:lnTo>
                    <a:pt x="1049" y="259"/>
                  </a:lnTo>
                  <a:lnTo>
                    <a:pt x="1048" y="263"/>
                  </a:lnTo>
                  <a:lnTo>
                    <a:pt x="1048" y="268"/>
                  </a:lnTo>
                  <a:lnTo>
                    <a:pt x="1047" y="280"/>
                  </a:lnTo>
                  <a:lnTo>
                    <a:pt x="1047" y="298"/>
                  </a:lnTo>
                  <a:lnTo>
                    <a:pt x="1047" y="608"/>
                  </a:lnTo>
                  <a:lnTo>
                    <a:pt x="1047" y="626"/>
                  </a:lnTo>
                  <a:lnTo>
                    <a:pt x="1047" y="639"/>
                  </a:lnTo>
                  <a:lnTo>
                    <a:pt x="1046" y="649"/>
                  </a:lnTo>
                  <a:lnTo>
                    <a:pt x="1045" y="656"/>
                  </a:lnTo>
                  <a:lnTo>
                    <a:pt x="1041" y="662"/>
                  </a:lnTo>
                  <a:lnTo>
                    <a:pt x="1036" y="666"/>
                  </a:lnTo>
                  <a:lnTo>
                    <a:pt x="1028" y="673"/>
                  </a:lnTo>
                  <a:lnTo>
                    <a:pt x="1016" y="681"/>
                  </a:lnTo>
                  <a:lnTo>
                    <a:pt x="1005" y="690"/>
                  </a:lnTo>
                  <a:lnTo>
                    <a:pt x="992" y="698"/>
                  </a:lnTo>
                  <a:lnTo>
                    <a:pt x="978" y="705"/>
                  </a:lnTo>
                  <a:lnTo>
                    <a:pt x="964" y="712"/>
                  </a:lnTo>
                  <a:lnTo>
                    <a:pt x="950" y="718"/>
                  </a:lnTo>
                  <a:lnTo>
                    <a:pt x="934" y="723"/>
                  </a:lnTo>
                  <a:lnTo>
                    <a:pt x="919" y="727"/>
                  </a:lnTo>
                  <a:lnTo>
                    <a:pt x="903" y="730"/>
                  </a:lnTo>
                  <a:lnTo>
                    <a:pt x="888" y="732"/>
                  </a:lnTo>
                  <a:lnTo>
                    <a:pt x="873" y="732"/>
                  </a:lnTo>
                  <a:lnTo>
                    <a:pt x="859" y="730"/>
                  </a:lnTo>
                  <a:lnTo>
                    <a:pt x="845" y="726"/>
                  </a:lnTo>
                  <a:lnTo>
                    <a:pt x="838" y="724"/>
                  </a:lnTo>
                  <a:lnTo>
                    <a:pt x="832" y="721"/>
                  </a:lnTo>
                  <a:lnTo>
                    <a:pt x="826" y="717"/>
                  </a:lnTo>
                  <a:lnTo>
                    <a:pt x="820" y="714"/>
                  </a:lnTo>
                  <a:lnTo>
                    <a:pt x="814" y="709"/>
                  </a:lnTo>
                  <a:lnTo>
                    <a:pt x="809" y="704"/>
                  </a:lnTo>
                  <a:lnTo>
                    <a:pt x="803" y="698"/>
                  </a:lnTo>
                  <a:lnTo>
                    <a:pt x="799" y="692"/>
                  </a:lnTo>
                  <a:lnTo>
                    <a:pt x="794" y="683"/>
                  </a:lnTo>
                  <a:lnTo>
                    <a:pt x="790" y="674"/>
                  </a:lnTo>
                  <a:lnTo>
                    <a:pt x="786" y="664"/>
                  </a:lnTo>
                  <a:lnTo>
                    <a:pt x="783" y="653"/>
                  </a:lnTo>
                  <a:lnTo>
                    <a:pt x="779" y="629"/>
                  </a:lnTo>
                  <a:lnTo>
                    <a:pt x="777" y="604"/>
                  </a:lnTo>
                  <a:lnTo>
                    <a:pt x="776" y="579"/>
                  </a:lnTo>
                  <a:lnTo>
                    <a:pt x="776" y="553"/>
                  </a:lnTo>
                  <a:lnTo>
                    <a:pt x="776" y="528"/>
                  </a:lnTo>
                  <a:lnTo>
                    <a:pt x="777" y="505"/>
                  </a:lnTo>
                  <a:lnTo>
                    <a:pt x="777" y="479"/>
                  </a:lnTo>
                  <a:lnTo>
                    <a:pt x="777" y="453"/>
                  </a:lnTo>
                  <a:lnTo>
                    <a:pt x="776" y="428"/>
                  </a:lnTo>
                  <a:lnTo>
                    <a:pt x="776" y="402"/>
                  </a:lnTo>
                  <a:lnTo>
                    <a:pt x="776" y="376"/>
                  </a:lnTo>
                  <a:lnTo>
                    <a:pt x="776" y="349"/>
                  </a:lnTo>
                  <a:lnTo>
                    <a:pt x="776" y="323"/>
                  </a:lnTo>
                  <a:lnTo>
                    <a:pt x="777" y="298"/>
                  </a:lnTo>
                  <a:lnTo>
                    <a:pt x="776" y="281"/>
                  </a:lnTo>
                  <a:lnTo>
                    <a:pt x="776" y="269"/>
                  </a:lnTo>
                  <a:lnTo>
                    <a:pt x="775" y="263"/>
                  </a:lnTo>
                  <a:lnTo>
                    <a:pt x="772" y="259"/>
                  </a:lnTo>
                  <a:lnTo>
                    <a:pt x="771" y="255"/>
                  </a:lnTo>
                  <a:lnTo>
                    <a:pt x="769" y="253"/>
                  </a:lnTo>
                  <a:lnTo>
                    <a:pt x="766" y="251"/>
                  </a:lnTo>
                  <a:lnTo>
                    <a:pt x="762" y="250"/>
                  </a:lnTo>
                  <a:lnTo>
                    <a:pt x="758" y="247"/>
                  </a:lnTo>
                  <a:lnTo>
                    <a:pt x="753" y="247"/>
                  </a:lnTo>
                  <a:lnTo>
                    <a:pt x="740" y="246"/>
                  </a:lnTo>
                  <a:lnTo>
                    <a:pt x="724" y="246"/>
                  </a:lnTo>
                  <a:lnTo>
                    <a:pt x="698" y="246"/>
                  </a:lnTo>
                  <a:lnTo>
                    <a:pt x="678" y="247"/>
                  </a:lnTo>
                  <a:lnTo>
                    <a:pt x="671" y="250"/>
                  </a:lnTo>
                  <a:lnTo>
                    <a:pt x="667" y="254"/>
                  </a:lnTo>
                  <a:lnTo>
                    <a:pt x="664" y="260"/>
                  </a:lnTo>
                  <a:lnTo>
                    <a:pt x="660" y="269"/>
                  </a:lnTo>
                  <a:lnTo>
                    <a:pt x="659" y="281"/>
                  </a:lnTo>
                  <a:lnTo>
                    <a:pt x="658" y="297"/>
                  </a:lnTo>
                  <a:lnTo>
                    <a:pt x="658" y="317"/>
                  </a:lnTo>
                  <a:lnTo>
                    <a:pt x="658" y="340"/>
                  </a:lnTo>
                  <a:lnTo>
                    <a:pt x="659" y="404"/>
                  </a:lnTo>
                  <a:lnTo>
                    <a:pt x="659" y="491"/>
                  </a:lnTo>
                  <a:lnTo>
                    <a:pt x="659" y="544"/>
                  </a:lnTo>
                  <a:lnTo>
                    <a:pt x="659" y="592"/>
                  </a:lnTo>
                  <a:lnTo>
                    <a:pt x="659" y="616"/>
                  </a:lnTo>
                  <a:lnTo>
                    <a:pt x="660" y="639"/>
                  </a:lnTo>
                  <a:lnTo>
                    <a:pt x="662" y="662"/>
                  </a:lnTo>
                  <a:lnTo>
                    <a:pt x="665" y="682"/>
                  </a:lnTo>
                  <a:lnTo>
                    <a:pt x="669" y="702"/>
                  </a:lnTo>
                  <a:lnTo>
                    <a:pt x="675" y="722"/>
                  </a:lnTo>
                  <a:lnTo>
                    <a:pt x="682" y="741"/>
                  </a:lnTo>
                  <a:lnTo>
                    <a:pt x="691" y="758"/>
                  </a:lnTo>
                  <a:lnTo>
                    <a:pt x="695" y="766"/>
                  </a:lnTo>
                  <a:lnTo>
                    <a:pt x="701" y="774"/>
                  </a:lnTo>
                  <a:lnTo>
                    <a:pt x="708" y="782"/>
                  </a:lnTo>
                  <a:lnTo>
                    <a:pt x="715" y="790"/>
                  </a:lnTo>
                  <a:lnTo>
                    <a:pt x="721" y="797"/>
                  </a:lnTo>
                  <a:lnTo>
                    <a:pt x="729" y="803"/>
                  </a:lnTo>
                  <a:lnTo>
                    <a:pt x="737" y="810"/>
                  </a:lnTo>
                  <a:lnTo>
                    <a:pt x="746" y="816"/>
                  </a:lnTo>
                  <a:lnTo>
                    <a:pt x="755" y="822"/>
                  </a:lnTo>
                  <a:lnTo>
                    <a:pt x="765" y="826"/>
                  </a:lnTo>
                  <a:lnTo>
                    <a:pt x="774" y="831"/>
                  </a:lnTo>
                  <a:lnTo>
                    <a:pt x="784" y="834"/>
                  </a:lnTo>
                  <a:lnTo>
                    <a:pt x="804" y="841"/>
                  </a:lnTo>
                  <a:lnTo>
                    <a:pt x="827" y="844"/>
                  </a:lnTo>
                  <a:lnTo>
                    <a:pt x="850" y="847"/>
                  </a:lnTo>
                  <a:lnTo>
                    <a:pt x="872" y="848"/>
                  </a:lnTo>
                  <a:lnTo>
                    <a:pt x="896" y="845"/>
                  </a:lnTo>
                  <a:lnTo>
                    <a:pt x="919" y="842"/>
                  </a:lnTo>
                  <a:lnTo>
                    <a:pt x="939" y="836"/>
                  </a:lnTo>
                  <a:lnTo>
                    <a:pt x="959" y="831"/>
                  </a:lnTo>
                  <a:lnTo>
                    <a:pt x="977" y="823"/>
                  </a:lnTo>
                  <a:lnTo>
                    <a:pt x="995" y="815"/>
                  </a:lnTo>
                  <a:lnTo>
                    <a:pt x="1014" y="803"/>
                  </a:lnTo>
                  <a:lnTo>
                    <a:pt x="1034" y="791"/>
                  </a:lnTo>
                  <a:lnTo>
                    <a:pt x="1049" y="780"/>
                  </a:lnTo>
                  <a:lnTo>
                    <a:pt x="1058" y="775"/>
                  </a:lnTo>
                  <a:close/>
                  <a:moveTo>
                    <a:pt x="1692" y="357"/>
                  </a:moveTo>
                  <a:lnTo>
                    <a:pt x="1693" y="386"/>
                  </a:lnTo>
                  <a:lnTo>
                    <a:pt x="1693" y="432"/>
                  </a:lnTo>
                  <a:lnTo>
                    <a:pt x="1694" y="490"/>
                  </a:lnTo>
                  <a:lnTo>
                    <a:pt x="1694" y="555"/>
                  </a:lnTo>
                  <a:lnTo>
                    <a:pt x="1693" y="621"/>
                  </a:lnTo>
                  <a:lnTo>
                    <a:pt x="1693" y="682"/>
                  </a:lnTo>
                  <a:lnTo>
                    <a:pt x="1693" y="734"/>
                  </a:lnTo>
                  <a:lnTo>
                    <a:pt x="1692" y="771"/>
                  </a:lnTo>
                  <a:lnTo>
                    <a:pt x="1692" y="786"/>
                  </a:lnTo>
                  <a:lnTo>
                    <a:pt x="1692" y="800"/>
                  </a:lnTo>
                  <a:lnTo>
                    <a:pt x="1692" y="811"/>
                  </a:lnTo>
                  <a:lnTo>
                    <a:pt x="1693" y="820"/>
                  </a:lnTo>
                  <a:lnTo>
                    <a:pt x="1694" y="825"/>
                  </a:lnTo>
                  <a:lnTo>
                    <a:pt x="1696" y="828"/>
                  </a:lnTo>
                  <a:lnTo>
                    <a:pt x="1699" y="832"/>
                  </a:lnTo>
                  <a:lnTo>
                    <a:pt x="1702" y="834"/>
                  </a:lnTo>
                  <a:lnTo>
                    <a:pt x="1706" y="836"/>
                  </a:lnTo>
                  <a:lnTo>
                    <a:pt x="1712" y="838"/>
                  </a:lnTo>
                  <a:lnTo>
                    <a:pt x="1719" y="839"/>
                  </a:lnTo>
                  <a:lnTo>
                    <a:pt x="1727" y="839"/>
                  </a:lnTo>
                  <a:lnTo>
                    <a:pt x="1753" y="840"/>
                  </a:lnTo>
                  <a:lnTo>
                    <a:pt x="1778" y="840"/>
                  </a:lnTo>
                  <a:lnTo>
                    <a:pt x="1784" y="839"/>
                  </a:lnTo>
                  <a:lnTo>
                    <a:pt x="1789" y="838"/>
                  </a:lnTo>
                  <a:lnTo>
                    <a:pt x="1794" y="836"/>
                  </a:lnTo>
                  <a:lnTo>
                    <a:pt x="1798" y="834"/>
                  </a:lnTo>
                  <a:lnTo>
                    <a:pt x="1802" y="831"/>
                  </a:lnTo>
                  <a:lnTo>
                    <a:pt x="1805" y="827"/>
                  </a:lnTo>
                  <a:lnTo>
                    <a:pt x="1807" y="824"/>
                  </a:lnTo>
                  <a:lnTo>
                    <a:pt x="1809" y="818"/>
                  </a:lnTo>
                  <a:lnTo>
                    <a:pt x="1810" y="797"/>
                  </a:lnTo>
                  <a:lnTo>
                    <a:pt x="1811" y="751"/>
                  </a:lnTo>
                  <a:lnTo>
                    <a:pt x="1811" y="692"/>
                  </a:lnTo>
                  <a:lnTo>
                    <a:pt x="1811" y="623"/>
                  </a:lnTo>
                  <a:lnTo>
                    <a:pt x="1811" y="554"/>
                  </a:lnTo>
                  <a:lnTo>
                    <a:pt x="1810" y="489"/>
                  </a:lnTo>
                  <a:lnTo>
                    <a:pt x="1810" y="438"/>
                  </a:lnTo>
                  <a:lnTo>
                    <a:pt x="1810" y="405"/>
                  </a:lnTo>
                  <a:lnTo>
                    <a:pt x="1810" y="355"/>
                  </a:lnTo>
                  <a:lnTo>
                    <a:pt x="1811" y="318"/>
                  </a:lnTo>
                  <a:lnTo>
                    <a:pt x="1811" y="289"/>
                  </a:lnTo>
                  <a:lnTo>
                    <a:pt x="1809" y="269"/>
                  </a:lnTo>
                  <a:lnTo>
                    <a:pt x="1807" y="262"/>
                  </a:lnTo>
                  <a:lnTo>
                    <a:pt x="1804" y="256"/>
                  </a:lnTo>
                  <a:lnTo>
                    <a:pt x="1801" y="253"/>
                  </a:lnTo>
                  <a:lnTo>
                    <a:pt x="1796" y="250"/>
                  </a:lnTo>
                  <a:lnTo>
                    <a:pt x="1789" y="247"/>
                  </a:lnTo>
                  <a:lnTo>
                    <a:pt x="1781" y="246"/>
                  </a:lnTo>
                  <a:lnTo>
                    <a:pt x="1772" y="246"/>
                  </a:lnTo>
                  <a:lnTo>
                    <a:pt x="1762" y="246"/>
                  </a:lnTo>
                  <a:lnTo>
                    <a:pt x="1711" y="246"/>
                  </a:lnTo>
                  <a:lnTo>
                    <a:pt x="1660" y="245"/>
                  </a:lnTo>
                  <a:lnTo>
                    <a:pt x="1635" y="244"/>
                  </a:lnTo>
                  <a:lnTo>
                    <a:pt x="1611" y="245"/>
                  </a:lnTo>
                  <a:lnTo>
                    <a:pt x="1587" y="245"/>
                  </a:lnTo>
                  <a:lnTo>
                    <a:pt x="1565" y="247"/>
                  </a:lnTo>
                  <a:lnTo>
                    <a:pt x="1542" y="250"/>
                  </a:lnTo>
                  <a:lnTo>
                    <a:pt x="1520" y="254"/>
                  </a:lnTo>
                  <a:lnTo>
                    <a:pt x="1500" y="260"/>
                  </a:lnTo>
                  <a:lnTo>
                    <a:pt x="1481" y="267"/>
                  </a:lnTo>
                  <a:lnTo>
                    <a:pt x="1472" y="271"/>
                  </a:lnTo>
                  <a:lnTo>
                    <a:pt x="1462" y="276"/>
                  </a:lnTo>
                  <a:lnTo>
                    <a:pt x="1455" y="280"/>
                  </a:lnTo>
                  <a:lnTo>
                    <a:pt x="1445" y="286"/>
                  </a:lnTo>
                  <a:lnTo>
                    <a:pt x="1439" y="293"/>
                  </a:lnTo>
                  <a:lnTo>
                    <a:pt x="1431" y="300"/>
                  </a:lnTo>
                  <a:lnTo>
                    <a:pt x="1424" y="307"/>
                  </a:lnTo>
                  <a:lnTo>
                    <a:pt x="1417" y="315"/>
                  </a:lnTo>
                  <a:lnTo>
                    <a:pt x="1405" y="332"/>
                  </a:lnTo>
                  <a:lnTo>
                    <a:pt x="1396" y="351"/>
                  </a:lnTo>
                  <a:lnTo>
                    <a:pt x="1388" y="369"/>
                  </a:lnTo>
                  <a:lnTo>
                    <a:pt x="1381" y="389"/>
                  </a:lnTo>
                  <a:lnTo>
                    <a:pt x="1375" y="410"/>
                  </a:lnTo>
                  <a:lnTo>
                    <a:pt x="1371" y="431"/>
                  </a:lnTo>
                  <a:lnTo>
                    <a:pt x="1367" y="453"/>
                  </a:lnTo>
                  <a:lnTo>
                    <a:pt x="1364" y="474"/>
                  </a:lnTo>
                  <a:lnTo>
                    <a:pt x="1360" y="521"/>
                  </a:lnTo>
                  <a:lnTo>
                    <a:pt x="1356" y="566"/>
                  </a:lnTo>
                  <a:lnTo>
                    <a:pt x="1355" y="590"/>
                  </a:lnTo>
                  <a:lnTo>
                    <a:pt x="1352" y="613"/>
                  </a:lnTo>
                  <a:lnTo>
                    <a:pt x="1349" y="635"/>
                  </a:lnTo>
                  <a:lnTo>
                    <a:pt x="1346" y="658"/>
                  </a:lnTo>
                  <a:lnTo>
                    <a:pt x="1341" y="676"/>
                  </a:lnTo>
                  <a:lnTo>
                    <a:pt x="1335" y="691"/>
                  </a:lnTo>
                  <a:lnTo>
                    <a:pt x="1329" y="702"/>
                  </a:lnTo>
                  <a:lnTo>
                    <a:pt x="1322" y="712"/>
                  </a:lnTo>
                  <a:lnTo>
                    <a:pt x="1314" y="719"/>
                  </a:lnTo>
                  <a:lnTo>
                    <a:pt x="1305" y="724"/>
                  </a:lnTo>
                  <a:lnTo>
                    <a:pt x="1296" y="727"/>
                  </a:lnTo>
                  <a:lnTo>
                    <a:pt x="1287" y="731"/>
                  </a:lnTo>
                  <a:lnTo>
                    <a:pt x="1270" y="734"/>
                  </a:lnTo>
                  <a:lnTo>
                    <a:pt x="1254" y="737"/>
                  </a:lnTo>
                  <a:lnTo>
                    <a:pt x="1247" y="739"/>
                  </a:lnTo>
                  <a:lnTo>
                    <a:pt x="1241" y="742"/>
                  </a:lnTo>
                  <a:lnTo>
                    <a:pt x="1237" y="748"/>
                  </a:lnTo>
                  <a:lnTo>
                    <a:pt x="1234" y="754"/>
                  </a:lnTo>
                  <a:lnTo>
                    <a:pt x="1233" y="765"/>
                  </a:lnTo>
                  <a:lnTo>
                    <a:pt x="1232" y="778"/>
                  </a:lnTo>
                  <a:lnTo>
                    <a:pt x="1232" y="793"/>
                  </a:lnTo>
                  <a:lnTo>
                    <a:pt x="1232" y="806"/>
                  </a:lnTo>
                  <a:lnTo>
                    <a:pt x="1233" y="818"/>
                  </a:lnTo>
                  <a:lnTo>
                    <a:pt x="1235" y="830"/>
                  </a:lnTo>
                  <a:lnTo>
                    <a:pt x="1237" y="834"/>
                  </a:lnTo>
                  <a:lnTo>
                    <a:pt x="1240" y="838"/>
                  </a:lnTo>
                  <a:lnTo>
                    <a:pt x="1243" y="841"/>
                  </a:lnTo>
                  <a:lnTo>
                    <a:pt x="1249" y="842"/>
                  </a:lnTo>
                  <a:lnTo>
                    <a:pt x="1258" y="843"/>
                  </a:lnTo>
                  <a:lnTo>
                    <a:pt x="1268" y="844"/>
                  </a:lnTo>
                  <a:lnTo>
                    <a:pt x="1282" y="843"/>
                  </a:lnTo>
                  <a:lnTo>
                    <a:pt x="1295" y="841"/>
                  </a:lnTo>
                  <a:lnTo>
                    <a:pt x="1321" y="836"/>
                  </a:lnTo>
                  <a:lnTo>
                    <a:pt x="1340" y="832"/>
                  </a:lnTo>
                  <a:lnTo>
                    <a:pt x="1350" y="827"/>
                  </a:lnTo>
                  <a:lnTo>
                    <a:pt x="1359" y="824"/>
                  </a:lnTo>
                  <a:lnTo>
                    <a:pt x="1368" y="819"/>
                  </a:lnTo>
                  <a:lnTo>
                    <a:pt x="1377" y="815"/>
                  </a:lnTo>
                  <a:lnTo>
                    <a:pt x="1385" y="809"/>
                  </a:lnTo>
                  <a:lnTo>
                    <a:pt x="1392" y="803"/>
                  </a:lnTo>
                  <a:lnTo>
                    <a:pt x="1400" y="797"/>
                  </a:lnTo>
                  <a:lnTo>
                    <a:pt x="1406" y="791"/>
                  </a:lnTo>
                  <a:lnTo>
                    <a:pt x="1418" y="777"/>
                  </a:lnTo>
                  <a:lnTo>
                    <a:pt x="1427" y="761"/>
                  </a:lnTo>
                  <a:lnTo>
                    <a:pt x="1436" y="744"/>
                  </a:lnTo>
                  <a:lnTo>
                    <a:pt x="1443" y="727"/>
                  </a:lnTo>
                  <a:lnTo>
                    <a:pt x="1450" y="708"/>
                  </a:lnTo>
                  <a:lnTo>
                    <a:pt x="1455" y="688"/>
                  </a:lnTo>
                  <a:lnTo>
                    <a:pt x="1459" y="667"/>
                  </a:lnTo>
                  <a:lnTo>
                    <a:pt x="1462" y="646"/>
                  </a:lnTo>
                  <a:lnTo>
                    <a:pt x="1468" y="599"/>
                  </a:lnTo>
                  <a:lnTo>
                    <a:pt x="1473" y="550"/>
                  </a:lnTo>
                  <a:lnTo>
                    <a:pt x="1476" y="516"/>
                  </a:lnTo>
                  <a:lnTo>
                    <a:pt x="1479" y="487"/>
                  </a:lnTo>
                  <a:lnTo>
                    <a:pt x="1482" y="461"/>
                  </a:lnTo>
                  <a:lnTo>
                    <a:pt x="1486" y="438"/>
                  </a:lnTo>
                  <a:lnTo>
                    <a:pt x="1491" y="419"/>
                  </a:lnTo>
                  <a:lnTo>
                    <a:pt x="1497" y="403"/>
                  </a:lnTo>
                  <a:lnTo>
                    <a:pt x="1500" y="396"/>
                  </a:lnTo>
                  <a:lnTo>
                    <a:pt x="1503" y="390"/>
                  </a:lnTo>
                  <a:lnTo>
                    <a:pt x="1508" y="385"/>
                  </a:lnTo>
                  <a:lnTo>
                    <a:pt x="1512" y="380"/>
                  </a:lnTo>
                  <a:lnTo>
                    <a:pt x="1518" y="376"/>
                  </a:lnTo>
                  <a:lnTo>
                    <a:pt x="1524" y="372"/>
                  </a:lnTo>
                  <a:lnTo>
                    <a:pt x="1531" y="369"/>
                  </a:lnTo>
                  <a:lnTo>
                    <a:pt x="1537" y="365"/>
                  </a:lnTo>
                  <a:lnTo>
                    <a:pt x="1554" y="362"/>
                  </a:lnTo>
                  <a:lnTo>
                    <a:pt x="1574" y="359"/>
                  </a:lnTo>
                  <a:lnTo>
                    <a:pt x="1598" y="357"/>
                  </a:lnTo>
                  <a:lnTo>
                    <a:pt x="1625" y="357"/>
                  </a:lnTo>
                  <a:lnTo>
                    <a:pt x="1655" y="357"/>
                  </a:lnTo>
                  <a:lnTo>
                    <a:pt x="1692" y="357"/>
                  </a:lnTo>
                  <a:close/>
                  <a:moveTo>
                    <a:pt x="2521" y="4"/>
                  </a:moveTo>
                  <a:lnTo>
                    <a:pt x="2518" y="6"/>
                  </a:lnTo>
                  <a:lnTo>
                    <a:pt x="2514" y="9"/>
                  </a:lnTo>
                  <a:lnTo>
                    <a:pt x="2511" y="11"/>
                  </a:lnTo>
                  <a:lnTo>
                    <a:pt x="2509" y="15"/>
                  </a:lnTo>
                  <a:lnTo>
                    <a:pt x="2506" y="21"/>
                  </a:lnTo>
                  <a:lnTo>
                    <a:pt x="2505" y="29"/>
                  </a:lnTo>
                  <a:lnTo>
                    <a:pt x="2504" y="46"/>
                  </a:lnTo>
                  <a:lnTo>
                    <a:pt x="2505" y="67"/>
                  </a:lnTo>
                  <a:lnTo>
                    <a:pt x="2505" y="78"/>
                  </a:lnTo>
                  <a:lnTo>
                    <a:pt x="2506" y="87"/>
                  </a:lnTo>
                  <a:lnTo>
                    <a:pt x="2508" y="95"/>
                  </a:lnTo>
                  <a:lnTo>
                    <a:pt x="2510" y="102"/>
                  </a:lnTo>
                  <a:lnTo>
                    <a:pt x="2512" y="108"/>
                  </a:lnTo>
                  <a:lnTo>
                    <a:pt x="2518" y="111"/>
                  </a:lnTo>
                  <a:lnTo>
                    <a:pt x="2524" y="113"/>
                  </a:lnTo>
                  <a:lnTo>
                    <a:pt x="2531" y="116"/>
                  </a:lnTo>
                  <a:lnTo>
                    <a:pt x="2554" y="117"/>
                  </a:lnTo>
                  <a:lnTo>
                    <a:pt x="2587" y="117"/>
                  </a:lnTo>
                  <a:lnTo>
                    <a:pt x="2631" y="116"/>
                  </a:lnTo>
                  <a:lnTo>
                    <a:pt x="2690" y="115"/>
                  </a:lnTo>
                  <a:lnTo>
                    <a:pt x="2803" y="116"/>
                  </a:lnTo>
                  <a:lnTo>
                    <a:pt x="2886" y="117"/>
                  </a:lnTo>
                  <a:lnTo>
                    <a:pt x="2917" y="118"/>
                  </a:lnTo>
                  <a:lnTo>
                    <a:pt x="2943" y="118"/>
                  </a:lnTo>
                  <a:lnTo>
                    <a:pt x="2964" y="117"/>
                  </a:lnTo>
                  <a:lnTo>
                    <a:pt x="2980" y="116"/>
                  </a:lnTo>
                  <a:lnTo>
                    <a:pt x="2991" y="113"/>
                  </a:lnTo>
                  <a:lnTo>
                    <a:pt x="2999" y="109"/>
                  </a:lnTo>
                  <a:lnTo>
                    <a:pt x="3002" y="107"/>
                  </a:lnTo>
                  <a:lnTo>
                    <a:pt x="3005" y="104"/>
                  </a:lnTo>
                  <a:lnTo>
                    <a:pt x="3007" y="101"/>
                  </a:lnTo>
                  <a:lnTo>
                    <a:pt x="3008" y="97"/>
                  </a:lnTo>
                  <a:lnTo>
                    <a:pt x="3009" y="88"/>
                  </a:lnTo>
                  <a:lnTo>
                    <a:pt x="3009" y="78"/>
                  </a:lnTo>
                  <a:lnTo>
                    <a:pt x="3009" y="65"/>
                  </a:lnTo>
                  <a:lnTo>
                    <a:pt x="3009" y="50"/>
                  </a:lnTo>
                  <a:lnTo>
                    <a:pt x="3009" y="37"/>
                  </a:lnTo>
                  <a:lnTo>
                    <a:pt x="3008" y="28"/>
                  </a:lnTo>
                  <a:lnTo>
                    <a:pt x="3007" y="20"/>
                  </a:lnTo>
                  <a:lnTo>
                    <a:pt x="3005" y="14"/>
                  </a:lnTo>
                  <a:lnTo>
                    <a:pt x="3000" y="9"/>
                  </a:lnTo>
                  <a:lnTo>
                    <a:pt x="2996" y="6"/>
                  </a:lnTo>
                  <a:lnTo>
                    <a:pt x="2989" y="2"/>
                  </a:lnTo>
                  <a:lnTo>
                    <a:pt x="2980" y="1"/>
                  </a:lnTo>
                  <a:lnTo>
                    <a:pt x="2957" y="0"/>
                  </a:lnTo>
                  <a:lnTo>
                    <a:pt x="2925" y="0"/>
                  </a:lnTo>
                  <a:lnTo>
                    <a:pt x="2882" y="1"/>
                  </a:lnTo>
                  <a:lnTo>
                    <a:pt x="2828" y="2"/>
                  </a:lnTo>
                  <a:lnTo>
                    <a:pt x="2804" y="2"/>
                  </a:lnTo>
                  <a:lnTo>
                    <a:pt x="2765" y="2"/>
                  </a:lnTo>
                  <a:lnTo>
                    <a:pt x="2718" y="1"/>
                  </a:lnTo>
                  <a:lnTo>
                    <a:pt x="2665" y="1"/>
                  </a:lnTo>
                  <a:lnTo>
                    <a:pt x="2614" y="1"/>
                  </a:lnTo>
                  <a:lnTo>
                    <a:pt x="2570" y="1"/>
                  </a:lnTo>
                  <a:lnTo>
                    <a:pt x="2537" y="2"/>
                  </a:lnTo>
                  <a:lnTo>
                    <a:pt x="2521" y="4"/>
                  </a:lnTo>
                  <a:close/>
                  <a:moveTo>
                    <a:pt x="3785" y="336"/>
                  </a:moveTo>
                  <a:lnTo>
                    <a:pt x="3784" y="315"/>
                  </a:lnTo>
                  <a:lnTo>
                    <a:pt x="3784" y="297"/>
                  </a:lnTo>
                  <a:lnTo>
                    <a:pt x="3785" y="288"/>
                  </a:lnTo>
                  <a:lnTo>
                    <a:pt x="3788" y="280"/>
                  </a:lnTo>
                  <a:lnTo>
                    <a:pt x="3790" y="272"/>
                  </a:lnTo>
                  <a:lnTo>
                    <a:pt x="3793" y="265"/>
                  </a:lnTo>
                  <a:lnTo>
                    <a:pt x="3797" y="260"/>
                  </a:lnTo>
                  <a:lnTo>
                    <a:pt x="3801" y="253"/>
                  </a:lnTo>
                  <a:lnTo>
                    <a:pt x="3807" y="248"/>
                  </a:lnTo>
                  <a:lnTo>
                    <a:pt x="3814" y="244"/>
                  </a:lnTo>
                  <a:lnTo>
                    <a:pt x="3821" y="241"/>
                  </a:lnTo>
                  <a:lnTo>
                    <a:pt x="3827" y="237"/>
                  </a:lnTo>
                  <a:lnTo>
                    <a:pt x="3837" y="235"/>
                  </a:lnTo>
                  <a:lnTo>
                    <a:pt x="3846" y="234"/>
                  </a:lnTo>
                  <a:lnTo>
                    <a:pt x="3867" y="233"/>
                  </a:lnTo>
                  <a:lnTo>
                    <a:pt x="3885" y="234"/>
                  </a:lnTo>
                  <a:lnTo>
                    <a:pt x="3894" y="235"/>
                  </a:lnTo>
                  <a:lnTo>
                    <a:pt x="3902" y="236"/>
                  </a:lnTo>
                  <a:lnTo>
                    <a:pt x="3910" y="238"/>
                  </a:lnTo>
                  <a:lnTo>
                    <a:pt x="3917" y="242"/>
                  </a:lnTo>
                  <a:lnTo>
                    <a:pt x="3923" y="245"/>
                  </a:lnTo>
                  <a:lnTo>
                    <a:pt x="3928" y="250"/>
                  </a:lnTo>
                  <a:lnTo>
                    <a:pt x="3933" y="255"/>
                  </a:lnTo>
                  <a:lnTo>
                    <a:pt x="3938" y="262"/>
                  </a:lnTo>
                  <a:lnTo>
                    <a:pt x="3941" y="269"/>
                  </a:lnTo>
                  <a:lnTo>
                    <a:pt x="3944" y="277"/>
                  </a:lnTo>
                  <a:lnTo>
                    <a:pt x="3947" y="286"/>
                  </a:lnTo>
                  <a:lnTo>
                    <a:pt x="3948" y="296"/>
                  </a:lnTo>
                  <a:lnTo>
                    <a:pt x="3949" y="317"/>
                  </a:lnTo>
                  <a:lnTo>
                    <a:pt x="3949" y="335"/>
                  </a:lnTo>
                  <a:lnTo>
                    <a:pt x="3947" y="344"/>
                  </a:lnTo>
                  <a:lnTo>
                    <a:pt x="3945" y="352"/>
                  </a:lnTo>
                  <a:lnTo>
                    <a:pt x="3943" y="359"/>
                  </a:lnTo>
                  <a:lnTo>
                    <a:pt x="3940" y="366"/>
                  </a:lnTo>
                  <a:lnTo>
                    <a:pt x="3935" y="372"/>
                  </a:lnTo>
                  <a:lnTo>
                    <a:pt x="3931" y="378"/>
                  </a:lnTo>
                  <a:lnTo>
                    <a:pt x="3925" y="382"/>
                  </a:lnTo>
                  <a:lnTo>
                    <a:pt x="3919" y="387"/>
                  </a:lnTo>
                  <a:lnTo>
                    <a:pt x="3913" y="390"/>
                  </a:lnTo>
                  <a:lnTo>
                    <a:pt x="3905" y="394"/>
                  </a:lnTo>
                  <a:lnTo>
                    <a:pt x="3896" y="395"/>
                  </a:lnTo>
                  <a:lnTo>
                    <a:pt x="3886" y="397"/>
                  </a:lnTo>
                  <a:lnTo>
                    <a:pt x="3866" y="398"/>
                  </a:lnTo>
                  <a:lnTo>
                    <a:pt x="3847" y="397"/>
                  </a:lnTo>
                  <a:lnTo>
                    <a:pt x="3839" y="396"/>
                  </a:lnTo>
                  <a:lnTo>
                    <a:pt x="3831" y="394"/>
                  </a:lnTo>
                  <a:lnTo>
                    <a:pt x="3823" y="391"/>
                  </a:lnTo>
                  <a:lnTo>
                    <a:pt x="3816" y="388"/>
                  </a:lnTo>
                  <a:lnTo>
                    <a:pt x="3810" y="385"/>
                  </a:lnTo>
                  <a:lnTo>
                    <a:pt x="3805" y="380"/>
                  </a:lnTo>
                  <a:lnTo>
                    <a:pt x="3800" y="376"/>
                  </a:lnTo>
                  <a:lnTo>
                    <a:pt x="3796" y="369"/>
                  </a:lnTo>
                  <a:lnTo>
                    <a:pt x="3792" y="362"/>
                  </a:lnTo>
                  <a:lnTo>
                    <a:pt x="3789" y="354"/>
                  </a:lnTo>
                  <a:lnTo>
                    <a:pt x="3787" y="346"/>
                  </a:lnTo>
                  <a:lnTo>
                    <a:pt x="3785" y="336"/>
                  </a:lnTo>
                  <a:close/>
                  <a:moveTo>
                    <a:pt x="3837" y="219"/>
                  </a:moveTo>
                  <a:lnTo>
                    <a:pt x="3825" y="221"/>
                  </a:lnTo>
                  <a:lnTo>
                    <a:pt x="3814" y="226"/>
                  </a:lnTo>
                  <a:lnTo>
                    <a:pt x="3805" y="230"/>
                  </a:lnTo>
                  <a:lnTo>
                    <a:pt x="3796" y="236"/>
                  </a:lnTo>
                  <a:lnTo>
                    <a:pt x="3789" y="243"/>
                  </a:lnTo>
                  <a:lnTo>
                    <a:pt x="3782" y="250"/>
                  </a:lnTo>
                  <a:lnTo>
                    <a:pt x="3777" y="258"/>
                  </a:lnTo>
                  <a:lnTo>
                    <a:pt x="3773" y="265"/>
                  </a:lnTo>
                  <a:lnTo>
                    <a:pt x="3770" y="275"/>
                  </a:lnTo>
                  <a:lnTo>
                    <a:pt x="3767" y="285"/>
                  </a:lnTo>
                  <a:lnTo>
                    <a:pt x="3765" y="294"/>
                  </a:lnTo>
                  <a:lnTo>
                    <a:pt x="3765" y="304"/>
                  </a:lnTo>
                  <a:lnTo>
                    <a:pt x="3765" y="315"/>
                  </a:lnTo>
                  <a:lnTo>
                    <a:pt x="3765" y="326"/>
                  </a:lnTo>
                  <a:lnTo>
                    <a:pt x="3766" y="337"/>
                  </a:lnTo>
                  <a:lnTo>
                    <a:pt x="3768" y="348"/>
                  </a:lnTo>
                  <a:lnTo>
                    <a:pt x="3771" y="357"/>
                  </a:lnTo>
                  <a:lnTo>
                    <a:pt x="3774" y="368"/>
                  </a:lnTo>
                  <a:lnTo>
                    <a:pt x="3779" y="376"/>
                  </a:lnTo>
                  <a:lnTo>
                    <a:pt x="3784" y="384"/>
                  </a:lnTo>
                  <a:lnTo>
                    <a:pt x="3790" y="390"/>
                  </a:lnTo>
                  <a:lnTo>
                    <a:pt x="3797" y="396"/>
                  </a:lnTo>
                  <a:lnTo>
                    <a:pt x="3805" y="402"/>
                  </a:lnTo>
                  <a:lnTo>
                    <a:pt x="3813" y="406"/>
                  </a:lnTo>
                  <a:lnTo>
                    <a:pt x="3822" y="410"/>
                  </a:lnTo>
                  <a:lnTo>
                    <a:pt x="3831" y="412"/>
                  </a:lnTo>
                  <a:lnTo>
                    <a:pt x="3841" y="414"/>
                  </a:lnTo>
                  <a:lnTo>
                    <a:pt x="3851" y="415"/>
                  </a:lnTo>
                  <a:lnTo>
                    <a:pt x="3863" y="415"/>
                  </a:lnTo>
                  <a:lnTo>
                    <a:pt x="3874" y="415"/>
                  </a:lnTo>
                  <a:lnTo>
                    <a:pt x="3885" y="414"/>
                  </a:lnTo>
                  <a:lnTo>
                    <a:pt x="3898" y="412"/>
                  </a:lnTo>
                  <a:lnTo>
                    <a:pt x="3908" y="410"/>
                  </a:lnTo>
                  <a:lnTo>
                    <a:pt x="3918" y="406"/>
                  </a:lnTo>
                  <a:lnTo>
                    <a:pt x="3927" y="402"/>
                  </a:lnTo>
                  <a:lnTo>
                    <a:pt x="3935" y="397"/>
                  </a:lnTo>
                  <a:lnTo>
                    <a:pt x="3942" y="390"/>
                  </a:lnTo>
                  <a:lnTo>
                    <a:pt x="3949" y="384"/>
                  </a:lnTo>
                  <a:lnTo>
                    <a:pt x="3953" y="377"/>
                  </a:lnTo>
                  <a:lnTo>
                    <a:pt x="3958" y="369"/>
                  </a:lnTo>
                  <a:lnTo>
                    <a:pt x="3962" y="360"/>
                  </a:lnTo>
                  <a:lnTo>
                    <a:pt x="3965" y="349"/>
                  </a:lnTo>
                  <a:lnTo>
                    <a:pt x="3967" y="339"/>
                  </a:lnTo>
                  <a:lnTo>
                    <a:pt x="3968" y="329"/>
                  </a:lnTo>
                  <a:lnTo>
                    <a:pt x="3969" y="318"/>
                  </a:lnTo>
                  <a:lnTo>
                    <a:pt x="3968" y="306"/>
                  </a:lnTo>
                  <a:lnTo>
                    <a:pt x="3967" y="295"/>
                  </a:lnTo>
                  <a:lnTo>
                    <a:pt x="3965" y="283"/>
                  </a:lnTo>
                  <a:lnTo>
                    <a:pt x="3962" y="272"/>
                  </a:lnTo>
                  <a:lnTo>
                    <a:pt x="3958" y="262"/>
                  </a:lnTo>
                  <a:lnTo>
                    <a:pt x="3953" y="254"/>
                  </a:lnTo>
                  <a:lnTo>
                    <a:pt x="3949" y="246"/>
                  </a:lnTo>
                  <a:lnTo>
                    <a:pt x="3942" y="239"/>
                  </a:lnTo>
                  <a:lnTo>
                    <a:pt x="3935" y="234"/>
                  </a:lnTo>
                  <a:lnTo>
                    <a:pt x="3928" y="229"/>
                  </a:lnTo>
                  <a:lnTo>
                    <a:pt x="3920" y="225"/>
                  </a:lnTo>
                  <a:lnTo>
                    <a:pt x="3911" y="221"/>
                  </a:lnTo>
                  <a:lnTo>
                    <a:pt x="3902" y="218"/>
                  </a:lnTo>
                  <a:lnTo>
                    <a:pt x="3892" y="217"/>
                  </a:lnTo>
                  <a:lnTo>
                    <a:pt x="3882" y="216"/>
                  </a:lnTo>
                  <a:lnTo>
                    <a:pt x="3871" y="216"/>
                  </a:lnTo>
                  <a:lnTo>
                    <a:pt x="3860" y="216"/>
                  </a:lnTo>
                  <a:lnTo>
                    <a:pt x="3849" y="217"/>
                  </a:lnTo>
                  <a:lnTo>
                    <a:pt x="3837" y="219"/>
                  </a:lnTo>
                  <a:close/>
                  <a:moveTo>
                    <a:pt x="3846" y="277"/>
                  </a:moveTo>
                  <a:lnTo>
                    <a:pt x="3888" y="280"/>
                  </a:lnTo>
                  <a:lnTo>
                    <a:pt x="3889" y="286"/>
                  </a:lnTo>
                  <a:lnTo>
                    <a:pt x="3890" y="292"/>
                  </a:lnTo>
                  <a:lnTo>
                    <a:pt x="3890" y="296"/>
                  </a:lnTo>
                  <a:lnTo>
                    <a:pt x="3890" y="300"/>
                  </a:lnTo>
                  <a:lnTo>
                    <a:pt x="3889" y="302"/>
                  </a:lnTo>
                  <a:lnTo>
                    <a:pt x="3886" y="304"/>
                  </a:lnTo>
                  <a:lnTo>
                    <a:pt x="3884" y="306"/>
                  </a:lnTo>
                  <a:lnTo>
                    <a:pt x="3882" y="307"/>
                  </a:lnTo>
                  <a:lnTo>
                    <a:pt x="3874" y="309"/>
                  </a:lnTo>
                  <a:lnTo>
                    <a:pt x="3866" y="309"/>
                  </a:lnTo>
                  <a:lnTo>
                    <a:pt x="3856" y="309"/>
                  </a:lnTo>
                  <a:lnTo>
                    <a:pt x="3844" y="307"/>
                  </a:lnTo>
                  <a:lnTo>
                    <a:pt x="3846" y="277"/>
                  </a:lnTo>
                  <a:close/>
                  <a:moveTo>
                    <a:pt x="3832" y="371"/>
                  </a:moveTo>
                  <a:lnTo>
                    <a:pt x="3839" y="370"/>
                  </a:lnTo>
                  <a:lnTo>
                    <a:pt x="3842" y="369"/>
                  </a:lnTo>
                  <a:lnTo>
                    <a:pt x="3844" y="366"/>
                  </a:lnTo>
                  <a:lnTo>
                    <a:pt x="3846" y="362"/>
                  </a:lnTo>
                  <a:lnTo>
                    <a:pt x="3844" y="349"/>
                  </a:lnTo>
                  <a:lnTo>
                    <a:pt x="3846" y="327"/>
                  </a:lnTo>
                  <a:lnTo>
                    <a:pt x="3873" y="327"/>
                  </a:lnTo>
                  <a:lnTo>
                    <a:pt x="3885" y="351"/>
                  </a:lnTo>
                  <a:lnTo>
                    <a:pt x="3892" y="364"/>
                  </a:lnTo>
                  <a:lnTo>
                    <a:pt x="3897" y="368"/>
                  </a:lnTo>
                  <a:lnTo>
                    <a:pt x="3901" y="370"/>
                  </a:lnTo>
                  <a:lnTo>
                    <a:pt x="3907" y="370"/>
                  </a:lnTo>
                  <a:lnTo>
                    <a:pt x="3914" y="370"/>
                  </a:lnTo>
                  <a:lnTo>
                    <a:pt x="3892" y="326"/>
                  </a:lnTo>
                  <a:lnTo>
                    <a:pt x="3899" y="318"/>
                  </a:lnTo>
                  <a:lnTo>
                    <a:pt x="3903" y="311"/>
                  </a:lnTo>
                  <a:lnTo>
                    <a:pt x="3907" y="303"/>
                  </a:lnTo>
                  <a:lnTo>
                    <a:pt x="3909" y="295"/>
                  </a:lnTo>
                  <a:lnTo>
                    <a:pt x="3909" y="287"/>
                  </a:lnTo>
                  <a:lnTo>
                    <a:pt x="3907" y="280"/>
                  </a:lnTo>
                  <a:lnTo>
                    <a:pt x="3905" y="275"/>
                  </a:lnTo>
                  <a:lnTo>
                    <a:pt x="3899" y="269"/>
                  </a:lnTo>
                  <a:lnTo>
                    <a:pt x="3893" y="264"/>
                  </a:lnTo>
                  <a:lnTo>
                    <a:pt x="3885" y="262"/>
                  </a:lnTo>
                  <a:lnTo>
                    <a:pt x="3876" y="260"/>
                  </a:lnTo>
                  <a:lnTo>
                    <a:pt x="3867" y="260"/>
                  </a:lnTo>
                  <a:lnTo>
                    <a:pt x="3847" y="260"/>
                  </a:lnTo>
                  <a:lnTo>
                    <a:pt x="3829" y="261"/>
                  </a:lnTo>
                  <a:lnTo>
                    <a:pt x="3826" y="285"/>
                  </a:lnTo>
                  <a:lnTo>
                    <a:pt x="3825" y="319"/>
                  </a:lnTo>
                  <a:lnTo>
                    <a:pt x="3825" y="336"/>
                  </a:lnTo>
                  <a:lnTo>
                    <a:pt x="3826" y="351"/>
                  </a:lnTo>
                  <a:lnTo>
                    <a:pt x="3829" y="363"/>
                  </a:lnTo>
                  <a:lnTo>
                    <a:pt x="3832" y="371"/>
                  </a:lnTo>
                  <a:close/>
                  <a:moveTo>
                    <a:pt x="3262" y="823"/>
                  </a:moveTo>
                  <a:lnTo>
                    <a:pt x="3263" y="822"/>
                  </a:lnTo>
                  <a:lnTo>
                    <a:pt x="3265" y="822"/>
                  </a:lnTo>
                  <a:lnTo>
                    <a:pt x="3266" y="820"/>
                  </a:lnTo>
                  <a:lnTo>
                    <a:pt x="3266" y="813"/>
                  </a:lnTo>
                  <a:lnTo>
                    <a:pt x="3266" y="591"/>
                  </a:lnTo>
                  <a:lnTo>
                    <a:pt x="3290" y="591"/>
                  </a:lnTo>
                  <a:lnTo>
                    <a:pt x="3322" y="590"/>
                  </a:lnTo>
                  <a:lnTo>
                    <a:pt x="3362" y="590"/>
                  </a:lnTo>
                  <a:lnTo>
                    <a:pt x="3405" y="589"/>
                  </a:lnTo>
                  <a:lnTo>
                    <a:pt x="3447" y="589"/>
                  </a:lnTo>
                  <a:lnTo>
                    <a:pt x="3485" y="590"/>
                  </a:lnTo>
                  <a:lnTo>
                    <a:pt x="3514" y="591"/>
                  </a:lnTo>
                  <a:lnTo>
                    <a:pt x="3531" y="593"/>
                  </a:lnTo>
                  <a:lnTo>
                    <a:pt x="3530" y="591"/>
                  </a:lnTo>
                  <a:lnTo>
                    <a:pt x="3530" y="590"/>
                  </a:lnTo>
                  <a:lnTo>
                    <a:pt x="3531" y="589"/>
                  </a:lnTo>
                  <a:lnTo>
                    <a:pt x="3531" y="588"/>
                  </a:lnTo>
                  <a:lnTo>
                    <a:pt x="3530" y="588"/>
                  </a:lnTo>
                  <a:lnTo>
                    <a:pt x="3521" y="587"/>
                  </a:lnTo>
                  <a:lnTo>
                    <a:pt x="3263" y="588"/>
                  </a:lnTo>
                  <a:lnTo>
                    <a:pt x="3262" y="823"/>
                  </a:lnTo>
                  <a:close/>
                  <a:moveTo>
                    <a:pt x="2235" y="448"/>
                  </a:moveTo>
                  <a:lnTo>
                    <a:pt x="2264" y="446"/>
                  </a:lnTo>
                  <a:lnTo>
                    <a:pt x="2265" y="408"/>
                  </a:lnTo>
                  <a:lnTo>
                    <a:pt x="2264" y="403"/>
                  </a:lnTo>
                  <a:lnTo>
                    <a:pt x="2264" y="401"/>
                  </a:lnTo>
                  <a:lnTo>
                    <a:pt x="2263" y="401"/>
                  </a:lnTo>
                  <a:lnTo>
                    <a:pt x="2260" y="399"/>
                  </a:lnTo>
                  <a:lnTo>
                    <a:pt x="2263" y="441"/>
                  </a:lnTo>
                  <a:lnTo>
                    <a:pt x="2255" y="443"/>
                  </a:lnTo>
                  <a:lnTo>
                    <a:pt x="2248" y="444"/>
                  </a:lnTo>
                  <a:lnTo>
                    <a:pt x="2235" y="44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42" name="Freeform 203"/>
          <p:cNvSpPr>
            <a:spLocks noEditPoints="1"/>
          </p:cNvSpPr>
          <p:nvPr userDrawn="1"/>
        </p:nvSpPr>
        <p:spPr bwMode="auto">
          <a:xfrm>
            <a:off x="7156733" y="6356879"/>
            <a:ext cx="1561006" cy="316092"/>
          </a:xfrm>
          <a:custGeom>
            <a:avLst/>
            <a:gdLst/>
            <a:ahLst/>
            <a:cxnLst>
              <a:cxn ang="0">
                <a:pos x="903" y="1022"/>
              </a:cxn>
              <a:cxn ang="0">
                <a:pos x="879" y="1191"/>
              </a:cxn>
              <a:cxn ang="0">
                <a:pos x="1151" y="1165"/>
              </a:cxn>
              <a:cxn ang="0">
                <a:pos x="990" y="1105"/>
              </a:cxn>
              <a:cxn ang="0">
                <a:pos x="1147" y="1034"/>
              </a:cxn>
              <a:cxn ang="0">
                <a:pos x="1276" y="1016"/>
              </a:cxn>
              <a:cxn ang="0">
                <a:pos x="1398" y="1139"/>
              </a:cxn>
              <a:cxn ang="0">
                <a:pos x="1226" y="1138"/>
              </a:cxn>
              <a:cxn ang="0">
                <a:pos x="1146" y="1469"/>
              </a:cxn>
              <a:cxn ang="0">
                <a:pos x="1519" y="1029"/>
              </a:cxn>
              <a:cxn ang="0">
                <a:pos x="1444" y="373"/>
              </a:cxn>
              <a:cxn ang="0">
                <a:pos x="874" y="786"/>
              </a:cxn>
              <a:cxn ang="0">
                <a:pos x="702" y="937"/>
              </a:cxn>
              <a:cxn ang="0">
                <a:pos x="683" y="482"/>
              </a:cxn>
              <a:cxn ang="0">
                <a:pos x="641" y="647"/>
              </a:cxn>
              <a:cxn ang="0">
                <a:pos x="552" y="499"/>
              </a:cxn>
              <a:cxn ang="0">
                <a:pos x="409" y="93"/>
              </a:cxn>
              <a:cxn ang="0">
                <a:pos x="0" y="793"/>
              </a:cxn>
              <a:cxn ang="0">
                <a:pos x="537" y="1522"/>
              </a:cxn>
              <a:cxn ang="0">
                <a:pos x="661" y="781"/>
              </a:cxn>
              <a:cxn ang="0">
                <a:pos x="2413" y="1125"/>
              </a:cxn>
              <a:cxn ang="0">
                <a:pos x="2668" y="1114"/>
              </a:cxn>
              <a:cxn ang="0">
                <a:pos x="3031" y="526"/>
              </a:cxn>
              <a:cxn ang="0">
                <a:pos x="2808" y="453"/>
              </a:cxn>
              <a:cxn ang="0">
                <a:pos x="2323" y="527"/>
              </a:cxn>
              <a:cxn ang="0">
                <a:pos x="2055" y="495"/>
              </a:cxn>
              <a:cxn ang="0">
                <a:pos x="5936" y="702"/>
              </a:cxn>
              <a:cxn ang="0">
                <a:pos x="5718" y="979"/>
              </a:cxn>
              <a:cxn ang="0">
                <a:pos x="5476" y="578"/>
              </a:cxn>
              <a:cxn ang="0">
                <a:pos x="5301" y="887"/>
              </a:cxn>
              <a:cxn ang="0">
                <a:pos x="5977" y="1065"/>
              </a:cxn>
              <a:cxn ang="0">
                <a:pos x="6080" y="635"/>
              </a:cxn>
              <a:cxn ang="0">
                <a:pos x="5508" y="441"/>
              </a:cxn>
              <a:cxn ang="0">
                <a:pos x="5144" y="669"/>
              </a:cxn>
              <a:cxn ang="0">
                <a:pos x="5339" y="1102"/>
              </a:cxn>
              <a:cxn ang="0">
                <a:pos x="6736" y="703"/>
              </a:cxn>
              <a:cxn ang="0">
                <a:pos x="6747" y="1030"/>
              </a:cxn>
              <a:cxn ang="0">
                <a:pos x="6423" y="1029"/>
              </a:cxn>
              <a:cxn ang="0">
                <a:pos x="6437" y="701"/>
              </a:cxn>
              <a:cxn ang="0">
                <a:pos x="6360" y="1168"/>
              </a:cxn>
              <a:cxn ang="0">
                <a:pos x="6848" y="1143"/>
              </a:cxn>
              <a:cxn ang="0">
                <a:pos x="6930" y="729"/>
              </a:cxn>
              <a:cxn ang="0">
                <a:pos x="6589" y="533"/>
              </a:cxn>
              <a:cxn ang="0">
                <a:pos x="6240" y="736"/>
              </a:cxn>
              <a:cxn ang="0">
                <a:pos x="3345" y="705"/>
              </a:cxn>
              <a:cxn ang="0">
                <a:pos x="3503" y="543"/>
              </a:cxn>
              <a:cxn ang="0">
                <a:pos x="3195" y="678"/>
              </a:cxn>
              <a:cxn ang="0">
                <a:pos x="3234" y="1184"/>
              </a:cxn>
              <a:cxn ang="0">
                <a:pos x="3376" y="1060"/>
              </a:cxn>
              <a:cxn ang="0">
                <a:pos x="7224" y="793"/>
              </a:cxn>
              <a:cxn ang="0">
                <a:pos x="4734" y="687"/>
              </a:cxn>
              <a:cxn ang="0">
                <a:pos x="4850" y="1060"/>
              </a:cxn>
              <a:cxn ang="0">
                <a:pos x="4775" y="530"/>
              </a:cxn>
              <a:cxn ang="0">
                <a:pos x="4520" y="831"/>
              </a:cxn>
              <a:cxn ang="0">
                <a:pos x="4058" y="1054"/>
              </a:cxn>
              <a:cxn ang="0">
                <a:pos x="4146" y="683"/>
              </a:cxn>
              <a:cxn ang="0">
                <a:pos x="3958" y="552"/>
              </a:cxn>
              <a:cxn ang="0">
                <a:pos x="3696" y="934"/>
              </a:cxn>
              <a:cxn ang="0">
                <a:pos x="3371" y="929"/>
              </a:cxn>
              <a:cxn ang="0">
                <a:pos x="7223" y="628"/>
              </a:cxn>
              <a:cxn ang="0">
                <a:pos x="7550" y="1196"/>
              </a:cxn>
              <a:cxn ang="0">
                <a:pos x="5691" y="1157"/>
              </a:cxn>
            </a:cxnLst>
            <a:rect l="0" t="0" r="r" b="b"/>
            <a:pathLst>
              <a:path w="7705" h="1561">
                <a:moveTo>
                  <a:pt x="763" y="1117"/>
                </a:moveTo>
                <a:lnTo>
                  <a:pt x="762" y="1107"/>
                </a:lnTo>
                <a:lnTo>
                  <a:pt x="762" y="1097"/>
                </a:lnTo>
                <a:lnTo>
                  <a:pt x="763" y="1088"/>
                </a:lnTo>
                <a:lnTo>
                  <a:pt x="764" y="1077"/>
                </a:lnTo>
                <a:lnTo>
                  <a:pt x="768" y="1070"/>
                </a:lnTo>
                <a:lnTo>
                  <a:pt x="771" y="1060"/>
                </a:lnTo>
                <a:lnTo>
                  <a:pt x="776" y="1053"/>
                </a:lnTo>
                <a:lnTo>
                  <a:pt x="780" y="1046"/>
                </a:lnTo>
                <a:lnTo>
                  <a:pt x="786" y="1039"/>
                </a:lnTo>
                <a:lnTo>
                  <a:pt x="793" y="1033"/>
                </a:lnTo>
                <a:lnTo>
                  <a:pt x="800" y="1028"/>
                </a:lnTo>
                <a:lnTo>
                  <a:pt x="806" y="1022"/>
                </a:lnTo>
                <a:lnTo>
                  <a:pt x="814" y="1018"/>
                </a:lnTo>
                <a:lnTo>
                  <a:pt x="822" y="1015"/>
                </a:lnTo>
                <a:lnTo>
                  <a:pt x="830" y="1012"/>
                </a:lnTo>
                <a:lnTo>
                  <a:pt x="838" y="1011"/>
                </a:lnTo>
                <a:lnTo>
                  <a:pt x="848" y="1009"/>
                </a:lnTo>
                <a:lnTo>
                  <a:pt x="859" y="1009"/>
                </a:lnTo>
                <a:lnTo>
                  <a:pt x="869" y="1009"/>
                </a:lnTo>
                <a:lnTo>
                  <a:pt x="878" y="1012"/>
                </a:lnTo>
                <a:lnTo>
                  <a:pt x="887" y="1014"/>
                </a:lnTo>
                <a:lnTo>
                  <a:pt x="895" y="1018"/>
                </a:lnTo>
                <a:lnTo>
                  <a:pt x="903" y="1022"/>
                </a:lnTo>
                <a:lnTo>
                  <a:pt x="911" y="1028"/>
                </a:lnTo>
                <a:lnTo>
                  <a:pt x="918" y="1033"/>
                </a:lnTo>
                <a:lnTo>
                  <a:pt x="923" y="1040"/>
                </a:lnTo>
                <a:lnTo>
                  <a:pt x="929" y="1047"/>
                </a:lnTo>
                <a:lnTo>
                  <a:pt x="935" y="1054"/>
                </a:lnTo>
                <a:lnTo>
                  <a:pt x="938" y="1062"/>
                </a:lnTo>
                <a:lnTo>
                  <a:pt x="941" y="1070"/>
                </a:lnTo>
                <a:lnTo>
                  <a:pt x="945" y="1077"/>
                </a:lnTo>
                <a:lnTo>
                  <a:pt x="946" y="1087"/>
                </a:lnTo>
                <a:lnTo>
                  <a:pt x="947" y="1097"/>
                </a:lnTo>
                <a:lnTo>
                  <a:pt x="947" y="1107"/>
                </a:lnTo>
                <a:lnTo>
                  <a:pt x="946" y="1116"/>
                </a:lnTo>
                <a:lnTo>
                  <a:pt x="945" y="1126"/>
                </a:lnTo>
                <a:lnTo>
                  <a:pt x="941" y="1134"/>
                </a:lnTo>
                <a:lnTo>
                  <a:pt x="938" y="1143"/>
                </a:lnTo>
                <a:lnTo>
                  <a:pt x="934" y="1151"/>
                </a:lnTo>
                <a:lnTo>
                  <a:pt x="929" y="1158"/>
                </a:lnTo>
                <a:lnTo>
                  <a:pt x="922" y="1165"/>
                </a:lnTo>
                <a:lnTo>
                  <a:pt x="916" y="1171"/>
                </a:lnTo>
                <a:lnTo>
                  <a:pt x="910" y="1176"/>
                </a:lnTo>
                <a:lnTo>
                  <a:pt x="903" y="1181"/>
                </a:lnTo>
                <a:lnTo>
                  <a:pt x="895" y="1185"/>
                </a:lnTo>
                <a:lnTo>
                  <a:pt x="887" y="1189"/>
                </a:lnTo>
                <a:lnTo>
                  <a:pt x="879" y="1191"/>
                </a:lnTo>
                <a:lnTo>
                  <a:pt x="870" y="1193"/>
                </a:lnTo>
                <a:lnTo>
                  <a:pt x="860" y="1194"/>
                </a:lnTo>
                <a:lnTo>
                  <a:pt x="850" y="1194"/>
                </a:lnTo>
                <a:lnTo>
                  <a:pt x="840" y="1193"/>
                </a:lnTo>
                <a:lnTo>
                  <a:pt x="831" y="1192"/>
                </a:lnTo>
                <a:lnTo>
                  <a:pt x="822" y="1189"/>
                </a:lnTo>
                <a:lnTo>
                  <a:pt x="814" y="1185"/>
                </a:lnTo>
                <a:lnTo>
                  <a:pt x="806" y="1181"/>
                </a:lnTo>
                <a:lnTo>
                  <a:pt x="798" y="1176"/>
                </a:lnTo>
                <a:lnTo>
                  <a:pt x="792" y="1171"/>
                </a:lnTo>
                <a:lnTo>
                  <a:pt x="786" y="1164"/>
                </a:lnTo>
                <a:lnTo>
                  <a:pt x="780" y="1157"/>
                </a:lnTo>
                <a:lnTo>
                  <a:pt x="775" y="1150"/>
                </a:lnTo>
                <a:lnTo>
                  <a:pt x="771" y="1142"/>
                </a:lnTo>
                <a:lnTo>
                  <a:pt x="768" y="1134"/>
                </a:lnTo>
                <a:lnTo>
                  <a:pt x="764" y="1126"/>
                </a:lnTo>
                <a:lnTo>
                  <a:pt x="763" y="1117"/>
                </a:lnTo>
                <a:close/>
                <a:moveTo>
                  <a:pt x="1175" y="1119"/>
                </a:moveTo>
                <a:lnTo>
                  <a:pt x="1173" y="1127"/>
                </a:lnTo>
                <a:lnTo>
                  <a:pt x="1170" y="1135"/>
                </a:lnTo>
                <a:lnTo>
                  <a:pt x="1166" y="1143"/>
                </a:lnTo>
                <a:lnTo>
                  <a:pt x="1162" y="1151"/>
                </a:lnTo>
                <a:lnTo>
                  <a:pt x="1157" y="1158"/>
                </a:lnTo>
                <a:lnTo>
                  <a:pt x="1151" y="1165"/>
                </a:lnTo>
                <a:lnTo>
                  <a:pt x="1145" y="1172"/>
                </a:lnTo>
                <a:lnTo>
                  <a:pt x="1138" y="1177"/>
                </a:lnTo>
                <a:lnTo>
                  <a:pt x="1131" y="1182"/>
                </a:lnTo>
                <a:lnTo>
                  <a:pt x="1123" y="1186"/>
                </a:lnTo>
                <a:lnTo>
                  <a:pt x="1114" y="1190"/>
                </a:lnTo>
                <a:lnTo>
                  <a:pt x="1105" y="1192"/>
                </a:lnTo>
                <a:lnTo>
                  <a:pt x="1096" y="1194"/>
                </a:lnTo>
                <a:lnTo>
                  <a:pt x="1087" y="1194"/>
                </a:lnTo>
                <a:lnTo>
                  <a:pt x="1076" y="1194"/>
                </a:lnTo>
                <a:lnTo>
                  <a:pt x="1065" y="1193"/>
                </a:lnTo>
                <a:lnTo>
                  <a:pt x="1057" y="1191"/>
                </a:lnTo>
                <a:lnTo>
                  <a:pt x="1049" y="1188"/>
                </a:lnTo>
                <a:lnTo>
                  <a:pt x="1041" y="1184"/>
                </a:lnTo>
                <a:lnTo>
                  <a:pt x="1033" y="1180"/>
                </a:lnTo>
                <a:lnTo>
                  <a:pt x="1027" y="1175"/>
                </a:lnTo>
                <a:lnTo>
                  <a:pt x="1020" y="1169"/>
                </a:lnTo>
                <a:lnTo>
                  <a:pt x="1014" y="1163"/>
                </a:lnTo>
                <a:lnTo>
                  <a:pt x="1008" y="1156"/>
                </a:lnTo>
                <a:lnTo>
                  <a:pt x="1003" y="1149"/>
                </a:lnTo>
                <a:lnTo>
                  <a:pt x="999" y="1141"/>
                </a:lnTo>
                <a:lnTo>
                  <a:pt x="996" y="1132"/>
                </a:lnTo>
                <a:lnTo>
                  <a:pt x="993" y="1123"/>
                </a:lnTo>
                <a:lnTo>
                  <a:pt x="991" y="1114"/>
                </a:lnTo>
                <a:lnTo>
                  <a:pt x="990" y="1105"/>
                </a:lnTo>
                <a:lnTo>
                  <a:pt x="990" y="1095"/>
                </a:lnTo>
                <a:lnTo>
                  <a:pt x="993" y="1084"/>
                </a:lnTo>
                <a:lnTo>
                  <a:pt x="995" y="1076"/>
                </a:lnTo>
                <a:lnTo>
                  <a:pt x="997" y="1068"/>
                </a:lnTo>
                <a:lnTo>
                  <a:pt x="1000" y="1060"/>
                </a:lnTo>
                <a:lnTo>
                  <a:pt x="1005" y="1053"/>
                </a:lnTo>
                <a:lnTo>
                  <a:pt x="1010" y="1046"/>
                </a:lnTo>
                <a:lnTo>
                  <a:pt x="1016" y="1039"/>
                </a:lnTo>
                <a:lnTo>
                  <a:pt x="1022" y="1032"/>
                </a:lnTo>
                <a:lnTo>
                  <a:pt x="1029" y="1026"/>
                </a:lnTo>
                <a:lnTo>
                  <a:pt x="1037" y="1022"/>
                </a:lnTo>
                <a:lnTo>
                  <a:pt x="1045" y="1017"/>
                </a:lnTo>
                <a:lnTo>
                  <a:pt x="1053" y="1014"/>
                </a:lnTo>
                <a:lnTo>
                  <a:pt x="1062" y="1011"/>
                </a:lnTo>
                <a:lnTo>
                  <a:pt x="1072" y="1009"/>
                </a:lnTo>
                <a:lnTo>
                  <a:pt x="1081" y="1008"/>
                </a:lnTo>
                <a:lnTo>
                  <a:pt x="1091" y="1009"/>
                </a:lnTo>
                <a:lnTo>
                  <a:pt x="1101" y="1011"/>
                </a:lnTo>
                <a:lnTo>
                  <a:pt x="1109" y="1013"/>
                </a:lnTo>
                <a:lnTo>
                  <a:pt x="1117" y="1015"/>
                </a:lnTo>
                <a:lnTo>
                  <a:pt x="1125" y="1020"/>
                </a:lnTo>
                <a:lnTo>
                  <a:pt x="1133" y="1023"/>
                </a:lnTo>
                <a:lnTo>
                  <a:pt x="1140" y="1029"/>
                </a:lnTo>
                <a:lnTo>
                  <a:pt x="1147" y="1034"/>
                </a:lnTo>
                <a:lnTo>
                  <a:pt x="1154" y="1040"/>
                </a:lnTo>
                <a:lnTo>
                  <a:pt x="1159" y="1047"/>
                </a:lnTo>
                <a:lnTo>
                  <a:pt x="1164" y="1055"/>
                </a:lnTo>
                <a:lnTo>
                  <a:pt x="1168" y="1063"/>
                </a:lnTo>
                <a:lnTo>
                  <a:pt x="1172" y="1071"/>
                </a:lnTo>
                <a:lnTo>
                  <a:pt x="1174" y="1080"/>
                </a:lnTo>
                <a:lnTo>
                  <a:pt x="1176" y="1090"/>
                </a:lnTo>
                <a:lnTo>
                  <a:pt x="1176" y="1099"/>
                </a:lnTo>
                <a:lnTo>
                  <a:pt x="1176" y="1109"/>
                </a:lnTo>
                <a:lnTo>
                  <a:pt x="1175" y="1119"/>
                </a:lnTo>
                <a:close/>
                <a:moveTo>
                  <a:pt x="1219" y="1112"/>
                </a:moveTo>
                <a:lnTo>
                  <a:pt x="1219" y="1102"/>
                </a:lnTo>
                <a:lnTo>
                  <a:pt x="1219" y="1092"/>
                </a:lnTo>
                <a:lnTo>
                  <a:pt x="1221" y="1083"/>
                </a:lnTo>
                <a:lnTo>
                  <a:pt x="1224" y="1074"/>
                </a:lnTo>
                <a:lnTo>
                  <a:pt x="1226" y="1065"/>
                </a:lnTo>
                <a:lnTo>
                  <a:pt x="1231" y="1057"/>
                </a:lnTo>
                <a:lnTo>
                  <a:pt x="1235" y="1049"/>
                </a:lnTo>
                <a:lnTo>
                  <a:pt x="1241" y="1042"/>
                </a:lnTo>
                <a:lnTo>
                  <a:pt x="1247" y="1035"/>
                </a:lnTo>
                <a:lnTo>
                  <a:pt x="1254" y="1030"/>
                </a:lnTo>
                <a:lnTo>
                  <a:pt x="1261" y="1024"/>
                </a:lnTo>
                <a:lnTo>
                  <a:pt x="1268" y="1020"/>
                </a:lnTo>
                <a:lnTo>
                  <a:pt x="1276" y="1016"/>
                </a:lnTo>
                <a:lnTo>
                  <a:pt x="1285" y="1013"/>
                </a:lnTo>
                <a:lnTo>
                  <a:pt x="1293" y="1011"/>
                </a:lnTo>
                <a:lnTo>
                  <a:pt x="1302" y="1009"/>
                </a:lnTo>
                <a:lnTo>
                  <a:pt x="1313" y="1009"/>
                </a:lnTo>
                <a:lnTo>
                  <a:pt x="1322" y="1009"/>
                </a:lnTo>
                <a:lnTo>
                  <a:pt x="1332" y="1011"/>
                </a:lnTo>
                <a:lnTo>
                  <a:pt x="1341" y="1013"/>
                </a:lnTo>
                <a:lnTo>
                  <a:pt x="1349" y="1016"/>
                </a:lnTo>
                <a:lnTo>
                  <a:pt x="1357" y="1021"/>
                </a:lnTo>
                <a:lnTo>
                  <a:pt x="1365" y="1025"/>
                </a:lnTo>
                <a:lnTo>
                  <a:pt x="1372" y="1031"/>
                </a:lnTo>
                <a:lnTo>
                  <a:pt x="1378" y="1037"/>
                </a:lnTo>
                <a:lnTo>
                  <a:pt x="1384" y="1043"/>
                </a:lnTo>
                <a:lnTo>
                  <a:pt x="1390" y="1050"/>
                </a:lnTo>
                <a:lnTo>
                  <a:pt x="1394" y="1058"/>
                </a:lnTo>
                <a:lnTo>
                  <a:pt x="1398" y="1066"/>
                </a:lnTo>
                <a:lnTo>
                  <a:pt x="1401" y="1074"/>
                </a:lnTo>
                <a:lnTo>
                  <a:pt x="1403" y="1083"/>
                </a:lnTo>
                <a:lnTo>
                  <a:pt x="1404" y="1092"/>
                </a:lnTo>
                <a:lnTo>
                  <a:pt x="1406" y="1101"/>
                </a:lnTo>
                <a:lnTo>
                  <a:pt x="1404" y="1112"/>
                </a:lnTo>
                <a:lnTo>
                  <a:pt x="1403" y="1121"/>
                </a:lnTo>
                <a:lnTo>
                  <a:pt x="1401" y="1130"/>
                </a:lnTo>
                <a:lnTo>
                  <a:pt x="1398" y="1139"/>
                </a:lnTo>
                <a:lnTo>
                  <a:pt x="1394" y="1147"/>
                </a:lnTo>
                <a:lnTo>
                  <a:pt x="1389" y="1155"/>
                </a:lnTo>
                <a:lnTo>
                  <a:pt x="1384" y="1161"/>
                </a:lnTo>
                <a:lnTo>
                  <a:pt x="1377" y="1168"/>
                </a:lnTo>
                <a:lnTo>
                  <a:pt x="1370" y="1174"/>
                </a:lnTo>
                <a:lnTo>
                  <a:pt x="1364" y="1180"/>
                </a:lnTo>
                <a:lnTo>
                  <a:pt x="1356" y="1184"/>
                </a:lnTo>
                <a:lnTo>
                  <a:pt x="1348" y="1188"/>
                </a:lnTo>
                <a:lnTo>
                  <a:pt x="1340" y="1191"/>
                </a:lnTo>
                <a:lnTo>
                  <a:pt x="1331" y="1193"/>
                </a:lnTo>
                <a:lnTo>
                  <a:pt x="1323" y="1194"/>
                </a:lnTo>
                <a:lnTo>
                  <a:pt x="1313" y="1194"/>
                </a:lnTo>
                <a:lnTo>
                  <a:pt x="1302" y="1194"/>
                </a:lnTo>
                <a:lnTo>
                  <a:pt x="1293" y="1193"/>
                </a:lnTo>
                <a:lnTo>
                  <a:pt x="1284" y="1190"/>
                </a:lnTo>
                <a:lnTo>
                  <a:pt x="1275" y="1188"/>
                </a:lnTo>
                <a:lnTo>
                  <a:pt x="1267" y="1183"/>
                </a:lnTo>
                <a:lnTo>
                  <a:pt x="1259" y="1179"/>
                </a:lnTo>
                <a:lnTo>
                  <a:pt x="1252" y="1173"/>
                </a:lnTo>
                <a:lnTo>
                  <a:pt x="1247" y="1167"/>
                </a:lnTo>
                <a:lnTo>
                  <a:pt x="1240" y="1160"/>
                </a:lnTo>
                <a:lnTo>
                  <a:pt x="1235" y="1154"/>
                </a:lnTo>
                <a:lnTo>
                  <a:pt x="1231" y="1146"/>
                </a:lnTo>
                <a:lnTo>
                  <a:pt x="1226" y="1138"/>
                </a:lnTo>
                <a:lnTo>
                  <a:pt x="1224" y="1130"/>
                </a:lnTo>
                <a:lnTo>
                  <a:pt x="1222" y="1121"/>
                </a:lnTo>
                <a:lnTo>
                  <a:pt x="1219" y="1112"/>
                </a:lnTo>
                <a:close/>
                <a:moveTo>
                  <a:pt x="702" y="1558"/>
                </a:moveTo>
                <a:lnTo>
                  <a:pt x="724" y="1559"/>
                </a:lnTo>
                <a:lnTo>
                  <a:pt x="744" y="1560"/>
                </a:lnTo>
                <a:lnTo>
                  <a:pt x="766" y="1561"/>
                </a:lnTo>
                <a:lnTo>
                  <a:pt x="787" y="1561"/>
                </a:lnTo>
                <a:lnTo>
                  <a:pt x="811" y="1560"/>
                </a:lnTo>
                <a:lnTo>
                  <a:pt x="835" y="1559"/>
                </a:lnTo>
                <a:lnTo>
                  <a:pt x="859" y="1556"/>
                </a:lnTo>
                <a:lnTo>
                  <a:pt x="882" y="1553"/>
                </a:lnTo>
                <a:lnTo>
                  <a:pt x="906" y="1550"/>
                </a:lnTo>
                <a:lnTo>
                  <a:pt x="929" y="1545"/>
                </a:lnTo>
                <a:lnTo>
                  <a:pt x="953" y="1541"/>
                </a:lnTo>
                <a:lnTo>
                  <a:pt x="975" y="1535"/>
                </a:lnTo>
                <a:lnTo>
                  <a:pt x="997" y="1529"/>
                </a:lnTo>
                <a:lnTo>
                  <a:pt x="1020" y="1522"/>
                </a:lnTo>
                <a:lnTo>
                  <a:pt x="1041" y="1516"/>
                </a:lnTo>
                <a:lnTo>
                  <a:pt x="1063" y="1508"/>
                </a:lnTo>
                <a:lnTo>
                  <a:pt x="1084" y="1499"/>
                </a:lnTo>
                <a:lnTo>
                  <a:pt x="1105" y="1489"/>
                </a:lnTo>
                <a:lnTo>
                  <a:pt x="1125" y="1479"/>
                </a:lnTo>
                <a:lnTo>
                  <a:pt x="1146" y="1469"/>
                </a:lnTo>
                <a:lnTo>
                  <a:pt x="1166" y="1459"/>
                </a:lnTo>
                <a:lnTo>
                  <a:pt x="1185" y="1447"/>
                </a:lnTo>
                <a:lnTo>
                  <a:pt x="1205" y="1435"/>
                </a:lnTo>
                <a:lnTo>
                  <a:pt x="1223" y="1423"/>
                </a:lnTo>
                <a:lnTo>
                  <a:pt x="1241" y="1409"/>
                </a:lnTo>
                <a:lnTo>
                  <a:pt x="1259" y="1395"/>
                </a:lnTo>
                <a:lnTo>
                  <a:pt x="1277" y="1382"/>
                </a:lnTo>
                <a:lnTo>
                  <a:pt x="1294" y="1367"/>
                </a:lnTo>
                <a:lnTo>
                  <a:pt x="1311" y="1352"/>
                </a:lnTo>
                <a:lnTo>
                  <a:pt x="1327" y="1336"/>
                </a:lnTo>
                <a:lnTo>
                  <a:pt x="1343" y="1319"/>
                </a:lnTo>
                <a:lnTo>
                  <a:pt x="1359" y="1303"/>
                </a:lnTo>
                <a:lnTo>
                  <a:pt x="1374" y="1285"/>
                </a:lnTo>
                <a:lnTo>
                  <a:pt x="1389" y="1268"/>
                </a:lnTo>
                <a:lnTo>
                  <a:pt x="1402" y="1250"/>
                </a:lnTo>
                <a:lnTo>
                  <a:pt x="1416" y="1231"/>
                </a:lnTo>
                <a:lnTo>
                  <a:pt x="1432" y="1208"/>
                </a:lnTo>
                <a:lnTo>
                  <a:pt x="1446" y="1185"/>
                </a:lnTo>
                <a:lnTo>
                  <a:pt x="1460" y="1160"/>
                </a:lnTo>
                <a:lnTo>
                  <a:pt x="1474" y="1135"/>
                </a:lnTo>
                <a:lnTo>
                  <a:pt x="1486" y="1109"/>
                </a:lnTo>
                <a:lnTo>
                  <a:pt x="1498" y="1083"/>
                </a:lnTo>
                <a:lnTo>
                  <a:pt x="1509" y="1056"/>
                </a:lnTo>
                <a:lnTo>
                  <a:pt x="1519" y="1029"/>
                </a:lnTo>
                <a:lnTo>
                  <a:pt x="1528" y="1000"/>
                </a:lnTo>
                <a:lnTo>
                  <a:pt x="1536" y="972"/>
                </a:lnTo>
                <a:lnTo>
                  <a:pt x="1543" y="944"/>
                </a:lnTo>
                <a:lnTo>
                  <a:pt x="1549" y="914"/>
                </a:lnTo>
                <a:lnTo>
                  <a:pt x="1553" y="885"/>
                </a:lnTo>
                <a:lnTo>
                  <a:pt x="1557" y="856"/>
                </a:lnTo>
                <a:lnTo>
                  <a:pt x="1558" y="827"/>
                </a:lnTo>
                <a:lnTo>
                  <a:pt x="1559" y="796"/>
                </a:lnTo>
                <a:lnTo>
                  <a:pt x="1559" y="760"/>
                </a:lnTo>
                <a:lnTo>
                  <a:pt x="1558" y="732"/>
                </a:lnTo>
                <a:lnTo>
                  <a:pt x="1557" y="705"/>
                </a:lnTo>
                <a:lnTo>
                  <a:pt x="1553" y="678"/>
                </a:lnTo>
                <a:lnTo>
                  <a:pt x="1550" y="651"/>
                </a:lnTo>
                <a:lnTo>
                  <a:pt x="1544" y="623"/>
                </a:lnTo>
                <a:lnTo>
                  <a:pt x="1537" y="596"/>
                </a:lnTo>
                <a:lnTo>
                  <a:pt x="1530" y="570"/>
                </a:lnTo>
                <a:lnTo>
                  <a:pt x="1522" y="544"/>
                </a:lnTo>
                <a:lnTo>
                  <a:pt x="1513" y="518"/>
                </a:lnTo>
                <a:lnTo>
                  <a:pt x="1503" y="493"/>
                </a:lnTo>
                <a:lnTo>
                  <a:pt x="1493" y="468"/>
                </a:lnTo>
                <a:lnTo>
                  <a:pt x="1482" y="443"/>
                </a:lnTo>
                <a:lnTo>
                  <a:pt x="1470" y="419"/>
                </a:lnTo>
                <a:lnTo>
                  <a:pt x="1458" y="395"/>
                </a:lnTo>
                <a:lnTo>
                  <a:pt x="1444" y="373"/>
                </a:lnTo>
                <a:lnTo>
                  <a:pt x="1431" y="351"/>
                </a:lnTo>
                <a:lnTo>
                  <a:pt x="1419" y="334"/>
                </a:lnTo>
                <a:lnTo>
                  <a:pt x="1408" y="318"/>
                </a:lnTo>
                <a:lnTo>
                  <a:pt x="1395" y="302"/>
                </a:lnTo>
                <a:lnTo>
                  <a:pt x="1383" y="286"/>
                </a:lnTo>
                <a:lnTo>
                  <a:pt x="1357" y="257"/>
                </a:lnTo>
                <a:lnTo>
                  <a:pt x="1330" y="229"/>
                </a:lnTo>
                <a:lnTo>
                  <a:pt x="1258" y="164"/>
                </a:lnTo>
                <a:lnTo>
                  <a:pt x="1232" y="146"/>
                </a:lnTo>
                <a:lnTo>
                  <a:pt x="1207" y="127"/>
                </a:lnTo>
                <a:lnTo>
                  <a:pt x="1180" y="110"/>
                </a:lnTo>
                <a:lnTo>
                  <a:pt x="1149" y="93"/>
                </a:lnTo>
                <a:lnTo>
                  <a:pt x="1120" y="78"/>
                </a:lnTo>
                <a:lnTo>
                  <a:pt x="1088" y="64"/>
                </a:lnTo>
                <a:lnTo>
                  <a:pt x="1056" y="51"/>
                </a:lnTo>
                <a:lnTo>
                  <a:pt x="1023" y="39"/>
                </a:lnTo>
                <a:lnTo>
                  <a:pt x="991" y="30"/>
                </a:lnTo>
                <a:lnTo>
                  <a:pt x="951" y="19"/>
                </a:lnTo>
                <a:lnTo>
                  <a:pt x="929" y="14"/>
                </a:lnTo>
                <a:lnTo>
                  <a:pt x="909" y="11"/>
                </a:lnTo>
                <a:lnTo>
                  <a:pt x="890" y="7"/>
                </a:lnTo>
                <a:lnTo>
                  <a:pt x="874" y="7"/>
                </a:lnTo>
                <a:lnTo>
                  <a:pt x="874" y="760"/>
                </a:lnTo>
                <a:lnTo>
                  <a:pt x="874" y="786"/>
                </a:lnTo>
                <a:lnTo>
                  <a:pt x="874" y="811"/>
                </a:lnTo>
                <a:lnTo>
                  <a:pt x="873" y="823"/>
                </a:lnTo>
                <a:lnTo>
                  <a:pt x="870" y="833"/>
                </a:lnTo>
                <a:lnTo>
                  <a:pt x="868" y="839"/>
                </a:lnTo>
                <a:lnTo>
                  <a:pt x="865" y="844"/>
                </a:lnTo>
                <a:lnTo>
                  <a:pt x="863" y="848"/>
                </a:lnTo>
                <a:lnTo>
                  <a:pt x="859" y="853"/>
                </a:lnTo>
                <a:lnTo>
                  <a:pt x="851" y="861"/>
                </a:lnTo>
                <a:lnTo>
                  <a:pt x="842" y="868"/>
                </a:lnTo>
                <a:lnTo>
                  <a:pt x="834" y="871"/>
                </a:lnTo>
                <a:lnTo>
                  <a:pt x="825" y="874"/>
                </a:lnTo>
                <a:lnTo>
                  <a:pt x="804" y="875"/>
                </a:lnTo>
                <a:lnTo>
                  <a:pt x="776" y="875"/>
                </a:lnTo>
                <a:lnTo>
                  <a:pt x="747" y="875"/>
                </a:lnTo>
                <a:lnTo>
                  <a:pt x="727" y="875"/>
                </a:lnTo>
                <a:lnTo>
                  <a:pt x="713" y="877"/>
                </a:lnTo>
                <a:lnTo>
                  <a:pt x="705" y="878"/>
                </a:lnTo>
                <a:lnTo>
                  <a:pt x="703" y="880"/>
                </a:lnTo>
                <a:lnTo>
                  <a:pt x="702" y="882"/>
                </a:lnTo>
                <a:lnTo>
                  <a:pt x="701" y="885"/>
                </a:lnTo>
                <a:lnTo>
                  <a:pt x="701" y="888"/>
                </a:lnTo>
                <a:lnTo>
                  <a:pt x="701" y="897"/>
                </a:lnTo>
                <a:lnTo>
                  <a:pt x="702" y="911"/>
                </a:lnTo>
                <a:lnTo>
                  <a:pt x="702" y="937"/>
                </a:lnTo>
                <a:lnTo>
                  <a:pt x="702" y="964"/>
                </a:lnTo>
                <a:lnTo>
                  <a:pt x="702" y="991"/>
                </a:lnTo>
                <a:lnTo>
                  <a:pt x="702" y="1017"/>
                </a:lnTo>
                <a:lnTo>
                  <a:pt x="702" y="1045"/>
                </a:lnTo>
                <a:lnTo>
                  <a:pt x="702" y="1072"/>
                </a:lnTo>
                <a:lnTo>
                  <a:pt x="702" y="1098"/>
                </a:lnTo>
                <a:lnTo>
                  <a:pt x="702" y="1125"/>
                </a:lnTo>
                <a:lnTo>
                  <a:pt x="701" y="1179"/>
                </a:lnTo>
                <a:lnTo>
                  <a:pt x="701" y="1233"/>
                </a:lnTo>
                <a:lnTo>
                  <a:pt x="701" y="1287"/>
                </a:lnTo>
                <a:lnTo>
                  <a:pt x="701" y="1341"/>
                </a:lnTo>
                <a:lnTo>
                  <a:pt x="701" y="1395"/>
                </a:lnTo>
                <a:lnTo>
                  <a:pt x="701" y="1450"/>
                </a:lnTo>
                <a:lnTo>
                  <a:pt x="701" y="1503"/>
                </a:lnTo>
                <a:lnTo>
                  <a:pt x="702" y="1558"/>
                </a:lnTo>
                <a:close/>
                <a:moveTo>
                  <a:pt x="612" y="463"/>
                </a:moveTo>
                <a:lnTo>
                  <a:pt x="623" y="462"/>
                </a:lnTo>
                <a:lnTo>
                  <a:pt x="632" y="462"/>
                </a:lnTo>
                <a:lnTo>
                  <a:pt x="642" y="463"/>
                </a:lnTo>
                <a:lnTo>
                  <a:pt x="651" y="466"/>
                </a:lnTo>
                <a:lnTo>
                  <a:pt x="660" y="469"/>
                </a:lnTo>
                <a:lnTo>
                  <a:pt x="668" y="473"/>
                </a:lnTo>
                <a:lnTo>
                  <a:pt x="676" y="477"/>
                </a:lnTo>
                <a:lnTo>
                  <a:pt x="683" y="482"/>
                </a:lnTo>
                <a:lnTo>
                  <a:pt x="690" y="488"/>
                </a:lnTo>
                <a:lnTo>
                  <a:pt x="696" y="494"/>
                </a:lnTo>
                <a:lnTo>
                  <a:pt x="701" y="501"/>
                </a:lnTo>
                <a:lnTo>
                  <a:pt x="707" y="509"/>
                </a:lnTo>
                <a:lnTo>
                  <a:pt x="710" y="516"/>
                </a:lnTo>
                <a:lnTo>
                  <a:pt x="713" y="524"/>
                </a:lnTo>
                <a:lnTo>
                  <a:pt x="716" y="532"/>
                </a:lnTo>
                <a:lnTo>
                  <a:pt x="718" y="541"/>
                </a:lnTo>
                <a:lnTo>
                  <a:pt x="719" y="551"/>
                </a:lnTo>
                <a:lnTo>
                  <a:pt x="719" y="560"/>
                </a:lnTo>
                <a:lnTo>
                  <a:pt x="718" y="570"/>
                </a:lnTo>
                <a:lnTo>
                  <a:pt x="716" y="579"/>
                </a:lnTo>
                <a:lnTo>
                  <a:pt x="713" y="588"/>
                </a:lnTo>
                <a:lnTo>
                  <a:pt x="709" y="596"/>
                </a:lnTo>
                <a:lnTo>
                  <a:pt x="704" y="604"/>
                </a:lnTo>
                <a:lnTo>
                  <a:pt x="700" y="612"/>
                </a:lnTo>
                <a:lnTo>
                  <a:pt x="694" y="619"/>
                </a:lnTo>
                <a:lnTo>
                  <a:pt x="687" y="625"/>
                </a:lnTo>
                <a:lnTo>
                  <a:pt x="680" y="630"/>
                </a:lnTo>
                <a:lnTo>
                  <a:pt x="674" y="635"/>
                </a:lnTo>
                <a:lnTo>
                  <a:pt x="666" y="639"/>
                </a:lnTo>
                <a:lnTo>
                  <a:pt x="658" y="643"/>
                </a:lnTo>
                <a:lnTo>
                  <a:pt x="650" y="645"/>
                </a:lnTo>
                <a:lnTo>
                  <a:pt x="641" y="647"/>
                </a:lnTo>
                <a:lnTo>
                  <a:pt x="631" y="648"/>
                </a:lnTo>
                <a:lnTo>
                  <a:pt x="620" y="648"/>
                </a:lnTo>
                <a:lnTo>
                  <a:pt x="611" y="647"/>
                </a:lnTo>
                <a:lnTo>
                  <a:pt x="602" y="645"/>
                </a:lnTo>
                <a:lnTo>
                  <a:pt x="593" y="643"/>
                </a:lnTo>
                <a:lnTo>
                  <a:pt x="585" y="639"/>
                </a:lnTo>
                <a:lnTo>
                  <a:pt x="577" y="635"/>
                </a:lnTo>
                <a:lnTo>
                  <a:pt x="569" y="629"/>
                </a:lnTo>
                <a:lnTo>
                  <a:pt x="562" y="623"/>
                </a:lnTo>
                <a:lnTo>
                  <a:pt x="557" y="617"/>
                </a:lnTo>
                <a:lnTo>
                  <a:pt x="551" y="610"/>
                </a:lnTo>
                <a:lnTo>
                  <a:pt x="547" y="603"/>
                </a:lnTo>
                <a:lnTo>
                  <a:pt x="542" y="595"/>
                </a:lnTo>
                <a:lnTo>
                  <a:pt x="539" y="587"/>
                </a:lnTo>
                <a:lnTo>
                  <a:pt x="536" y="579"/>
                </a:lnTo>
                <a:lnTo>
                  <a:pt x="534" y="570"/>
                </a:lnTo>
                <a:lnTo>
                  <a:pt x="533" y="560"/>
                </a:lnTo>
                <a:lnTo>
                  <a:pt x="533" y="550"/>
                </a:lnTo>
                <a:lnTo>
                  <a:pt x="534" y="541"/>
                </a:lnTo>
                <a:lnTo>
                  <a:pt x="535" y="532"/>
                </a:lnTo>
                <a:lnTo>
                  <a:pt x="539" y="522"/>
                </a:lnTo>
                <a:lnTo>
                  <a:pt x="542" y="513"/>
                </a:lnTo>
                <a:lnTo>
                  <a:pt x="547" y="505"/>
                </a:lnTo>
                <a:lnTo>
                  <a:pt x="552" y="499"/>
                </a:lnTo>
                <a:lnTo>
                  <a:pt x="558" y="492"/>
                </a:lnTo>
                <a:lnTo>
                  <a:pt x="565" y="486"/>
                </a:lnTo>
                <a:lnTo>
                  <a:pt x="571" y="480"/>
                </a:lnTo>
                <a:lnTo>
                  <a:pt x="579" y="476"/>
                </a:lnTo>
                <a:lnTo>
                  <a:pt x="586" y="471"/>
                </a:lnTo>
                <a:lnTo>
                  <a:pt x="595" y="468"/>
                </a:lnTo>
                <a:lnTo>
                  <a:pt x="603" y="466"/>
                </a:lnTo>
                <a:lnTo>
                  <a:pt x="612" y="463"/>
                </a:lnTo>
                <a:close/>
                <a:moveTo>
                  <a:pt x="779" y="0"/>
                </a:moveTo>
                <a:lnTo>
                  <a:pt x="734" y="0"/>
                </a:lnTo>
                <a:lnTo>
                  <a:pt x="720" y="3"/>
                </a:lnTo>
                <a:lnTo>
                  <a:pt x="696" y="5"/>
                </a:lnTo>
                <a:lnTo>
                  <a:pt x="671" y="8"/>
                </a:lnTo>
                <a:lnTo>
                  <a:pt x="653" y="11"/>
                </a:lnTo>
                <a:lnTo>
                  <a:pt x="628" y="15"/>
                </a:lnTo>
                <a:lnTo>
                  <a:pt x="603" y="20"/>
                </a:lnTo>
                <a:lnTo>
                  <a:pt x="578" y="26"/>
                </a:lnTo>
                <a:lnTo>
                  <a:pt x="553" y="33"/>
                </a:lnTo>
                <a:lnTo>
                  <a:pt x="528" y="41"/>
                </a:lnTo>
                <a:lnTo>
                  <a:pt x="503" y="50"/>
                </a:lnTo>
                <a:lnTo>
                  <a:pt x="480" y="59"/>
                </a:lnTo>
                <a:lnTo>
                  <a:pt x="456" y="70"/>
                </a:lnTo>
                <a:lnTo>
                  <a:pt x="432" y="81"/>
                </a:lnTo>
                <a:lnTo>
                  <a:pt x="409" y="93"/>
                </a:lnTo>
                <a:lnTo>
                  <a:pt x="387" y="106"/>
                </a:lnTo>
                <a:lnTo>
                  <a:pt x="364" y="118"/>
                </a:lnTo>
                <a:lnTo>
                  <a:pt x="342" y="133"/>
                </a:lnTo>
                <a:lnTo>
                  <a:pt x="322" y="147"/>
                </a:lnTo>
                <a:lnTo>
                  <a:pt x="301" y="163"/>
                </a:lnTo>
                <a:lnTo>
                  <a:pt x="282" y="179"/>
                </a:lnTo>
                <a:lnTo>
                  <a:pt x="253" y="205"/>
                </a:lnTo>
                <a:lnTo>
                  <a:pt x="224" y="232"/>
                </a:lnTo>
                <a:lnTo>
                  <a:pt x="197" y="259"/>
                </a:lnTo>
                <a:lnTo>
                  <a:pt x="172" y="289"/>
                </a:lnTo>
                <a:lnTo>
                  <a:pt x="148" y="319"/>
                </a:lnTo>
                <a:lnTo>
                  <a:pt x="126" y="353"/>
                </a:lnTo>
                <a:lnTo>
                  <a:pt x="104" y="389"/>
                </a:lnTo>
                <a:lnTo>
                  <a:pt x="82" y="428"/>
                </a:lnTo>
                <a:lnTo>
                  <a:pt x="68" y="459"/>
                </a:lnTo>
                <a:lnTo>
                  <a:pt x="54" y="491"/>
                </a:lnTo>
                <a:lnTo>
                  <a:pt x="42" y="525"/>
                </a:lnTo>
                <a:lnTo>
                  <a:pt x="30" y="560"/>
                </a:lnTo>
                <a:lnTo>
                  <a:pt x="21" y="596"/>
                </a:lnTo>
                <a:lnTo>
                  <a:pt x="12" y="633"/>
                </a:lnTo>
                <a:lnTo>
                  <a:pt x="6" y="670"/>
                </a:lnTo>
                <a:lnTo>
                  <a:pt x="2" y="709"/>
                </a:lnTo>
                <a:lnTo>
                  <a:pt x="0" y="751"/>
                </a:lnTo>
                <a:lnTo>
                  <a:pt x="0" y="793"/>
                </a:lnTo>
                <a:lnTo>
                  <a:pt x="1" y="833"/>
                </a:lnTo>
                <a:lnTo>
                  <a:pt x="4" y="873"/>
                </a:lnTo>
                <a:lnTo>
                  <a:pt x="10" y="912"/>
                </a:lnTo>
                <a:lnTo>
                  <a:pt x="18" y="950"/>
                </a:lnTo>
                <a:lnTo>
                  <a:pt x="27" y="989"/>
                </a:lnTo>
                <a:lnTo>
                  <a:pt x="38" y="1028"/>
                </a:lnTo>
                <a:lnTo>
                  <a:pt x="53" y="1066"/>
                </a:lnTo>
                <a:lnTo>
                  <a:pt x="69" y="1105"/>
                </a:lnTo>
                <a:lnTo>
                  <a:pt x="87" y="1141"/>
                </a:lnTo>
                <a:lnTo>
                  <a:pt x="107" y="1177"/>
                </a:lnTo>
                <a:lnTo>
                  <a:pt x="129" y="1213"/>
                </a:lnTo>
                <a:lnTo>
                  <a:pt x="153" y="1245"/>
                </a:lnTo>
                <a:lnTo>
                  <a:pt x="178" y="1278"/>
                </a:lnTo>
                <a:lnTo>
                  <a:pt x="205" y="1309"/>
                </a:lnTo>
                <a:lnTo>
                  <a:pt x="233" y="1339"/>
                </a:lnTo>
                <a:lnTo>
                  <a:pt x="263" y="1366"/>
                </a:lnTo>
                <a:lnTo>
                  <a:pt x="295" y="1392"/>
                </a:lnTo>
                <a:lnTo>
                  <a:pt x="328" y="1417"/>
                </a:lnTo>
                <a:lnTo>
                  <a:pt x="360" y="1440"/>
                </a:lnTo>
                <a:lnTo>
                  <a:pt x="396" y="1461"/>
                </a:lnTo>
                <a:lnTo>
                  <a:pt x="432" y="1480"/>
                </a:lnTo>
                <a:lnTo>
                  <a:pt x="469" y="1497"/>
                </a:lnTo>
                <a:lnTo>
                  <a:pt x="498" y="1509"/>
                </a:lnTo>
                <a:lnTo>
                  <a:pt x="537" y="1522"/>
                </a:lnTo>
                <a:lnTo>
                  <a:pt x="558" y="1529"/>
                </a:lnTo>
                <a:lnTo>
                  <a:pt x="577" y="1535"/>
                </a:lnTo>
                <a:lnTo>
                  <a:pt x="593" y="1539"/>
                </a:lnTo>
                <a:lnTo>
                  <a:pt x="607" y="1541"/>
                </a:lnTo>
                <a:lnTo>
                  <a:pt x="607" y="1469"/>
                </a:lnTo>
                <a:lnTo>
                  <a:pt x="608" y="1396"/>
                </a:lnTo>
                <a:lnTo>
                  <a:pt x="608" y="1324"/>
                </a:lnTo>
                <a:lnTo>
                  <a:pt x="608" y="1251"/>
                </a:lnTo>
                <a:lnTo>
                  <a:pt x="608" y="1177"/>
                </a:lnTo>
                <a:lnTo>
                  <a:pt x="607" y="1105"/>
                </a:lnTo>
                <a:lnTo>
                  <a:pt x="607" y="1032"/>
                </a:lnTo>
                <a:lnTo>
                  <a:pt x="607" y="959"/>
                </a:lnTo>
                <a:lnTo>
                  <a:pt x="607" y="931"/>
                </a:lnTo>
                <a:lnTo>
                  <a:pt x="607" y="900"/>
                </a:lnTo>
                <a:lnTo>
                  <a:pt x="607" y="871"/>
                </a:lnTo>
                <a:lnTo>
                  <a:pt x="607" y="843"/>
                </a:lnTo>
                <a:lnTo>
                  <a:pt x="608" y="831"/>
                </a:lnTo>
                <a:lnTo>
                  <a:pt x="612" y="820"/>
                </a:lnTo>
                <a:lnTo>
                  <a:pt x="617" y="811"/>
                </a:lnTo>
                <a:lnTo>
                  <a:pt x="624" y="802"/>
                </a:lnTo>
                <a:lnTo>
                  <a:pt x="632" y="794"/>
                </a:lnTo>
                <a:lnTo>
                  <a:pt x="641" y="788"/>
                </a:lnTo>
                <a:lnTo>
                  <a:pt x="651" y="784"/>
                </a:lnTo>
                <a:lnTo>
                  <a:pt x="661" y="781"/>
                </a:lnTo>
                <a:lnTo>
                  <a:pt x="686" y="780"/>
                </a:lnTo>
                <a:lnTo>
                  <a:pt x="722" y="781"/>
                </a:lnTo>
                <a:lnTo>
                  <a:pt x="741" y="781"/>
                </a:lnTo>
                <a:lnTo>
                  <a:pt x="756" y="781"/>
                </a:lnTo>
                <a:lnTo>
                  <a:pt x="768" y="780"/>
                </a:lnTo>
                <a:lnTo>
                  <a:pt x="776" y="778"/>
                </a:lnTo>
                <a:lnTo>
                  <a:pt x="778" y="776"/>
                </a:lnTo>
                <a:lnTo>
                  <a:pt x="779" y="772"/>
                </a:lnTo>
                <a:lnTo>
                  <a:pt x="779" y="766"/>
                </a:lnTo>
                <a:lnTo>
                  <a:pt x="779" y="759"/>
                </a:lnTo>
                <a:lnTo>
                  <a:pt x="779" y="0"/>
                </a:lnTo>
                <a:close/>
                <a:moveTo>
                  <a:pt x="2038" y="557"/>
                </a:moveTo>
                <a:lnTo>
                  <a:pt x="2038" y="1200"/>
                </a:lnTo>
                <a:lnTo>
                  <a:pt x="2194" y="1200"/>
                </a:lnTo>
                <a:lnTo>
                  <a:pt x="2194" y="616"/>
                </a:lnTo>
                <a:lnTo>
                  <a:pt x="2199" y="619"/>
                </a:lnTo>
                <a:lnTo>
                  <a:pt x="2201" y="623"/>
                </a:lnTo>
                <a:lnTo>
                  <a:pt x="2203" y="627"/>
                </a:lnTo>
                <a:lnTo>
                  <a:pt x="2206" y="633"/>
                </a:lnTo>
                <a:lnTo>
                  <a:pt x="2210" y="643"/>
                </a:lnTo>
                <a:lnTo>
                  <a:pt x="2215" y="655"/>
                </a:lnTo>
                <a:lnTo>
                  <a:pt x="2400" y="1095"/>
                </a:lnTo>
                <a:lnTo>
                  <a:pt x="2406" y="1110"/>
                </a:lnTo>
                <a:lnTo>
                  <a:pt x="2413" y="1125"/>
                </a:lnTo>
                <a:lnTo>
                  <a:pt x="2420" y="1139"/>
                </a:lnTo>
                <a:lnTo>
                  <a:pt x="2428" y="1152"/>
                </a:lnTo>
                <a:lnTo>
                  <a:pt x="2437" y="1165"/>
                </a:lnTo>
                <a:lnTo>
                  <a:pt x="2446" y="1176"/>
                </a:lnTo>
                <a:lnTo>
                  <a:pt x="2458" y="1186"/>
                </a:lnTo>
                <a:lnTo>
                  <a:pt x="2470" y="1196"/>
                </a:lnTo>
                <a:lnTo>
                  <a:pt x="2483" y="1201"/>
                </a:lnTo>
                <a:lnTo>
                  <a:pt x="2493" y="1205"/>
                </a:lnTo>
                <a:lnTo>
                  <a:pt x="2503" y="1208"/>
                </a:lnTo>
                <a:lnTo>
                  <a:pt x="2513" y="1213"/>
                </a:lnTo>
                <a:lnTo>
                  <a:pt x="2563" y="1213"/>
                </a:lnTo>
                <a:lnTo>
                  <a:pt x="2573" y="1208"/>
                </a:lnTo>
                <a:lnTo>
                  <a:pt x="2584" y="1205"/>
                </a:lnTo>
                <a:lnTo>
                  <a:pt x="2595" y="1200"/>
                </a:lnTo>
                <a:lnTo>
                  <a:pt x="2606" y="1194"/>
                </a:lnTo>
                <a:lnTo>
                  <a:pt x="2615" y="1189"/>
                </a:lnTo>
                <a:lnTo>
                  <a:pt x="2622" y="1182"/>
                </a:lnTo>
                <a:lnTo>
                  <a:pt x="2629" y="1175"/>
                </a:lnTo>
                <a:lnTo>
                  <a:pt x="2636" y="1167"/>
                </a:lnTo>
                <a:lnTo>
                  <a:pt x="2643" y="1159"/>
                </a:lnTo>
                <a:lnTo>
                  <a:pt x="2648" y="1151"/>
                </a:lnTo>
                <a:lnTo>
                  <a:pt x="2653" y="1142"/>
                </a:lnTo>
                <a:lnTo>
                  <a:pt x="2658" y="1133"/>
                </a:lnTo>
                <a:lnTo>
                  <a:pt x="2668" y="1114"/>
                </a:lnTo>
                <a:lnTo>
                  <a:pt x="2675" y="1093"/>
                </a:lnTo>
                <a:lnTo>
                  <a:pt x="2846" y="689"/>
                </a:lnTo>
                <a:lnTo>
                  <a:pt x="2854" y="671"/>
                </a:lnTo>
                <a:lnTo>
                  <a:pt x="2863" y="650"/>
                </a:lnTo>
                <a:lnTo>
                  <a:pt x="2872" y="628"/>
                </a:lnTo>
                <a:lnTo>
                  <a:pt x="2881" y="611"/>
                </a:lnTo>
                <a:lnTo>
                  <a:pt x="2881" y="1200"/>
                </a:lnTo>
                <a:lnTo>
                  <a:pt x="3037" y="1200"/>
                </a:lnTo>
                <a:lnTo>
                  <a:pt x="3037" y="1173"/>
                </a:lnTo>
                <a:lnTo>
                  <a:pt x="3039" y="1119"/>
                </a:lnTo>
                <a:lnTo>
                  <a:pt x="3039" y="1048"/>
                </a:lnTo>
                <a:lnTo>
                  <a:pt x="3039" y="969"/>
                </a:lnTo>
                <a:lnTo>
                  <a:pt x="3039" y="888"/>
                </a:lnTo>
                <a:lnTo>
                  <a:pt x="3039" y="815"/>
                </a:lnTo>
                <a:lnTo>
                  <a:pt x="3037" y="759"/>
                </a:lnTo>
                <a:lnTo>
                  <a:pt x="3037" y="728"/>
                </a:lnTo>
                <a:lnTo>
                  <a:pt x="3039" y="701"/>
                </a:lnTo>
                <a:lnTo>
                  <a:pt x="3039" y="672"/>
                </a:lnTo>
                <a:lnTo>
                  <a:pt x="3039" y="642"/>
                </a:lnTo>
                <a:lnTo>
                  <a:pt x="3039" y="611"/>
                </a:lnTo>
                <a:lnTo>
                  <a:pt x="3037" y="580"/>
                </a:lnTo>
                <a:lnTo>
                  <a:pt x="3035" y="552"/>
                </a:lnTo>
                <a:lnTo>
                  <a:pt x="3033" y="539"/>
                </a:lnTo>
                <a:lnTo>
                  <a:pt x="3031" y="526"/>
                </a:lnTo>
                <a:lnTo>
                  <a:pt x="3028" y="515"/>
                </a:lnTo>
                <a:lnTo>
                  <a:pt x="3024" y="503"/>
                </a:lnTo>
                <a:lnTo>
                  <a:pt x="3020" y="493"/>
                </a:lnTo>
                <a:lnTo>
                  <a:pt x="3015" y="484"/>
                </a:lnTo>
                <a:lnTo>
                  <a:pt x="3009" y="475"/>
                </a:lnTo>
                <a:lnTo>
                  <a:pt x="3002" y="467"/>
                </a:lnTo>
                <a:lnTo>
                  <a:pt x="2994" y="459"/>
                </a:lnTo>
                <a:lnTo>
                  <a:pt x="2986" y="452"/>
                </a:lnTo>
                <a:lnTo>
                  <a:pt x="2977" y="445"/>
                </a:lnTo>
                <a:lnTo>
                  <a:pt x="2968" y="440"/>
                </a:lnTo>
                <a:lnTo>
                  <a:pt x="2958" y="435"/>
                </a:lnTo>
                <a:lnTo>
                  <a:pt x="2947" y="431"/>
                </a:lnTo>
                <a:lnTo>
                  <a:pt x="2935" y="428"/>
                </a:lnTo>
                <a:lnTo>
                  <a:pt x="2924" y="426"/>
                </a:lnTo>
                <a:lnTo>
                  <a:pt x="2910" y="425"/>
                </a:lnTo>
                <a:lnTo>
                  <a:pt x="2898" y="425"/>
                </a:lnTo>
                <a:lnTo>
                  <a:pt x="2884" y="425"/>
                </a:lnTo>
                <a:lnTo>
                  <a:pt x="2870" y="427"/>
                </a:lnTo>
                <a:lnTo>
                  <a:pt x="2858" y="429"/>
                </a:lnTo>
                <a:lnTo>
                  <a:pt x="2847" y="433"/>
                </a:lnTo>
                <a:lnTo>
                  <a:pt x="2837" y="436"/>
                </a:lnTo>
                <a:lnTo>
                  <a:pt x="2826" y="442"/>
                </a:lnTo>
                <a:lnTo>
                  <a:pt x="2817" y="446"/>
                </a:lnTo>
                <a:lnTo>
                  <a:pt x="2808" y="453"/>
                </a:lnTo>
                <a:lnTo>
                  <a:pt x="2800" y="460"/>
                </a:lnTo>
                <a:lnTo>
                  <a:pt x="2792" y="467"/>
                </a:lnTo>
                <a:lnTo>
                  <a:pt x="2779" y="484"/>
                </a:lnTo>
                <a:lnTo>
                  <a:pt x="2766" y="501"/>
                </a:lnTo>
                <a:lnTo>
                  <a:pt x="2755" y="519"/>
                </a:lnTo>
                <a:lnTo>
                  <a:pt x="2746" y="538"/>
                </a:lnTo>
                <a:lnTo>
                  <a:pt x="2540" y="1035"/>
                </a:lnTo>
                <a:lnTo>
                  <a:pt x="2539" y="1038"/>
                </a:lnTo>
                <a:lnTo>
                  <a:pt x="2540" y="1040"/>
                </a:lnTo>
                <a:lnTo>
                  <a:pt x="2540" y="1040"/>
                </a:lnTo>
                <a:lnTo>
                  <a:pt x="2536" y="1040"/>
                </a:lnTo>
                <a:lnTo>
                  <a:pt x="2534" y="1033"/>
                </a:lnTo>
                <a:lnTo>
                  <a:pt x="2529" y="1020"/>
                </a:lnTo>
                <a:lnTo>
                  <a:pt x="2523" y="1006"/>
                </a:lnTo>
                <a:lnTo>
                  <a:pt x="2517" y="991"/>
                </a:lnTo>
                <a:lnTo>
                  <a:pt x="2511" y="978"/>
                </a:lnTo>
                <a:lnTo>
                  <a:pt x="2505" y="964"/>
                </a:lnTo>
                <a:lnTo>
                  <a:pt x="2500" y="950"/>
                </a:lnTo>
                <a:lnTo>
                  <a:pt x="2495" y="937"/>
                </a:lnTo>
                <a:lnTo>
                  <a:pt x="2488" y="923"/>
                </a:lnTo>
                <a:lnTo>
                  <a:pt x="2353" y="595"/>
                </a:lnTo>
                <a:lnTo>
                  <a:pt x="2341" y="567"/>
                </a:lnTo>
                <a:lnTo>
                  <a:pt x="2329" y="539"/>
                </a:lnTo>
                <a:lnTo>
                  <a:pt x="2323" y="527"/>
                </a:lnTo>
                <a:lnTo>
                  <a:pt x="2316" y="515"/>
                </a:lnTo>
                <a:lnTo>
                  <a:pt x="2309" y="502"/>
                </a:lnTo>
                <a:lnTo>
                  <a:pt x="2302" y="491"/>
                </a:lnTo>
                <a:lnTo>
                  <a:pt x="2294" y="479"/>
                </a:lnTo>
                <a:lnTo>
                  <a:pt x="2285" y="469"/>
                </a:lnTo>
                <a:lnTo>
                  <a:pt x="2275" y="460"/>
                </a:lnTo>
                <a:lnTo>
                  <a:pt x="2265" y="451"/>
                </a:lnTo>
                <a:lnTo>
                  <a:pt x="2253" y="444"/>
                </a:lnTo>
                <a:lnTo>
                  <a:pt x="2241" y="437"/>
                </a:lnTo>
                <a:lnTo>
                  <a:pt x="2227" y="432"/>
                </a:lnTo>
                <a:lnTo>
                  <a:pt x="2212" y="428"/>
                </a:lnTo>
                <a:lnTo>
                  <a:pt x="2194" y="425"/>
                </a:lnTo>
                <a:lnTo>
                  <a:pt x="2176" y="424"/>
                </a:lnTo>
                <a:lnTo>
                  <a:pt x="2159" y="425"/>
                </a:lnTo>
                <a:lnTo>
                  <a:pt x="2142" y="428"/>
                </a:lnTo>
                <a:lnTo>
                  <a:pt x="2126" y="432"/>
                </a:lnTo>
                <a:lnTo>
                  <a:pt x="2111" y="437"/>
                </a:lnTo>
                <a:lnTo>
                  <a:pt x="2098" y="445"/>
                </a:lnTo>
                <a:lnTo>
                  <a:pt x="2086" y="453"/>
                </a:lnTo>
                <a:lnTo>
                  <a:pt x="2079" y="460"/>
                </a:lnTo>
                <a:lnTo>
                  <a:pt x="2072" y="467"/>
                </a:lnTo>
                <a:lnTo>
                  <a:pt x="2067" y="474"/>
                </a:lnTo>
                <a:lnTo>
                  <a:pt x="2062" y="480"/>
                </a:lnTo>
                <a:lnTo>
                  <a:pt x="2055" y="495"/>
                </a:lnTo>
                <a:lnTo>
                  <a:pt x="2049" y="510"/>
                </a:lnTo>
                <a:lnTo>
                  <a:pt x="2043" y="536"/>
                </a:lnTo>
                <a:lnTo>
                  <a:pt x="2038" y="557"/>
                </a:lnTo>
                <a:close/>
                <a:moveTo>
                  <a:pt x="5694" y="976"/>
                </a:moveTo>
                <a:lnTo>
                  <a:pt x="5693" y="580"/>
                </a:lnTo>
                <a:lnTo>
                  <a:pt x="5718" y="578"/>
                </a:lnTo>
                <a:lnTo>
                  <a:pt x="5744" y="577"/>
                </a:lnTo>
                <a:lnTo>
                  <a:pt x="5770" y="578"/>
                </a:lnTo>
                <a:lnTo>
                  <a:pt x="5797" y="580"/>
                </a:lnTo>
                <a:lnTo>
                  <a:pt x="5822" y="585"/>
                </a:lnTo>
                <a:lnTo>
                  <a:pt x="5846" y="592"/>
                </a:lnTo>
                <a:lnTo>
                  <a:pt x="5857" y="595"/>
                </a:lnTo>
                <a:lnTo>
                  <a:pt x="5868" y="600"/>
                </a:lnTo>
                <a:lnTo>
                  <a:pt x="5877" y="604"/>
                </a:lnTo>
                <a:lnTo>
                  <a:pt x="5886" y="609"/>
                </a:lnTo>
                <a:lnTo>
                  <a:pt x="5894" y="616"/>
                </a:lnTo>
                <a:lnTo>
                  <a:pt x="5901" y="622"/>
                </a:lnTo>
                <a:lnTo>
                  <a:pt x="5907" y="630"/>
                </a:lnTo>
                <a:lnTo>
                  <a:pt x="5913" y="638"/>
                </a:lnTo>
                <a:lnTo>
                  <a:pt x="5919" y="647"/>
                </a:lnTo>
                <a:lnTo>
                  <a:pt x="5923" y="658"/>
                </a:lnTo>
                <a:lnTo>
                  <a:pt x="5928" y="668"/>
                </a:lnTo>
                <a:lnTo>
                  <a:pt x="5931" y="679"/>
                </a:lnTo>
                <a:lnTo>
                  <a:pt x="5936" y="702"/>
                </a:lnTo>
                <a:lnTo>
                  <a:pt x="5939" y="727"/>
                </a:lnTo>
                <a:lnTo>
                  <a:pt x="5941" y="752"/>
                </a:lnTo>
                <a:lnTo>
                  <a:pt x="5941" y="779"/>
                </a:lnTo>
                <a:lnTo>
                  <a:pt x="5941" y="806"/>
                </a:lnTo>
                <a:lnTo>
                  <a:pt x="5939" y="832"/>
                </a:lnTo>
                <a:lnTo>
                  <a:pt x="5936" y="856"/>
                </a:lnTo>
                <a:lnTo>
                  <a:pt x="5931" y="879"/>
                </a:lnTo>
                <a:lnTo>
                  <a:pt x="5928" y="889"/>
                </a:lnTo>
                <a:lnTo>
                  <a:pt x="5923" y="899"/>
                </a:lnTo>
                <a:lnTo>
                  <a:pt x="5919" y="908"/>
                </a:lnTo>
                <a:lnTo>
                  <a:pt x="5913" y="917"/>
                </a:lnTo>
                <a:lnTo>
                  <a:pt x="5907" y="925"/>
                </a:lnTo>
                <a:lnTo>
                  <a:pt x="5901" y="933"/>
                </a:lnTo>
                <a:lnTo>
                  <a:pt x="5894" y="941"/>
                </a:lnTo>
                <a:lnTo>
                  <a:pt x="5885" y="947"/>
                </a:lnTo>
                <a:lnTo>
                  <a:pt x="5877" y="953"/>
                </a:lnTo>
                <a:lnTo>
                  <a:pt x="5868" y="957"/>
                </a:lnTo>
                <a:lnTo>
                  <a:pt x="5857" y="962"/>
                </a:lnTo>
                <a:lnTo>
                  <a:pt x="5847" y="965"/>
                </a:lnTo>
                <a:lnTo>
                  <a:pt x="5822" y="971"/>
                </a:lnTo>
                <a:lnTo>
                  <a:pt x="5797" y="975"/>
                </a:lnTo>
                <a:lnTo>
                  <a:pt x="5770" y="978"/>
                </a:lnTo>
                <a:lnTo>
                  <a:pt x="5744" y="979"/>
                </a:lnTo>
                <a:lnTo>
                  <a:pt x="5718" y="979"/>
                </a:lnTo>
                <a:lnTo>
                  <a:pt x="5694" y="976"/>
                </a:lnTo>
                <a:close/>
                <a:moveTo>
                  <a:pt x="5288" y="781"/>
                </a:moveTo>
                <a:lnTo>
                  <a:pt x="5289" y="747"/>
                </a:lnTo>
                <a:lnTo>
                  <a:pt x="5291" y="718"/>
                </a:lnTo>
                <a:lnTo>
                  <a:pt x="5293" y="704"/>
                </a:lnTo>
                <a:lnTo>
                  <a:pt x="5296" y="690"/>
                </a:lnTo>
                <a:lnTo>
                  <a:pt x="5299" y="679"/>
                </a:lnTo>
                <a:lnTo>
                  <a:pt x="5303" y="668"/>
                </a:lnTo>
                <a:lnTo>
                  <a:pt x="5307" y="658"/>
                </a:lnTo>
                <a:lnTo>
                  <a:pt x="5312" y="648"/>
                </a:lnTo>
                <a:lnTo>
                  <a:pt x="5316" y="639"/>
                </a:lnTo>
                <a:lnTo>
                  <a:pt x="5322" y="631"/>
                </a:lnTo>
                <a:lnTo>
                  <a:pt x="5328" y="623"/>
                </a:lnTo>
                <a:lnTo>
                  <a:pt x="5334" y="618"/>
                </a:lnTo>
                <a:lnTo>
                  <a:pt x="5341" y="611"/>
                </a:lnTo>
                <a:lnTo>
                  <a:pt x="5349" y="605"/>
                </a:lnTo>
                <a:lnTo>
                  <a:pt x="5357" y="601"/>
                </a:lnTo>
                <a:lnTo>
                  <a:pt x="5365" y="597"/>
                </a:lnTo>
                <a:lnTo>
                  <a:pt x="5374" y="593"/>
                </a:lnTo>
                <a:lnTo>
                  <a:pt x="5383" y="589"/>
                </a:lnTo>
                <a:lnTo>
                  <a:pt x="5404" y="585"/>
                </a:lnTo>
                <a:lnTo>
                  <a:pt x="5426" y="581"/>
                </a:lnTo>
                <a:lnTo>
                  <a:pt x="5450" y="579"/>
                </a:lnTo>
                <a:lnTo>
                  <a:pt x="5476" y="578"/>
                </a:lnTo>
                <a:lnTo>
                  <a:pt x="5505" y="578"/>
                </a:lnTo>
                <a:lnTo>
                  <a:pt x="5535" y="579"/>
                </a:lnTo>
                <a:lnTo>
                  <a:pt x="5536" y="602"/>
                </a:lnTo>
                <a:lnTo>
                  <a:pt x="5536" y="645"/>
                </a:lnTo>
                <a:lnTo>
                  <a:pt x="5537" y="703"/>
                </a:lnTo>
                <a:lnTo>
                  <a:pt x="5537" y="769"/>
                </a:lnTo>
                <a:lnTo>
                  <a:pt x="5537" y="835"/>
                </a:lnTo>
                <a:lnTo>
                  <a:pt x="5536" y="897"/>
                </a:lnTo>
                <a:lnTo>
                  <a:pt x="5536" y="946"/>
                </a:lnTo>
                <a:lnTo>
                  <a:pt x="5536" y="976"/>
                </a:lnTo>
                <a:lnTo>
                  <a:pt x="5468" y="978"/>
                </a:lnTo>
                <a:lnTo>
                  <a:pt x="5443" y="976"/>
                </a:lnTo>
                <a:lnTo>
                  <a:pt x="5421" y="974"/>
                </a:lnTo>
                <a:lnTo>
                  <a:pt x="5400" y="971"/>
                </a:lnTo>
                <a:lnTo>
                  <a:pt x="5382" y="965"/>
                </a:lnTo>
                <a:lnTo>
                  <a:pt x="5365" y="959"/>
                </a:lnTo>
                <a:lnTo>
                  <a:pt x="5350" y="950"/>
                </a:lnTo>
                <a:lnTo>
                  <a:pt x="5343" y="946"/>
                </a:lnTo>
                <a:lnTo>
                  <a:pt x="5338" y="941"/>
                </a:lnTo>
                <a:lnTo>
                  <a:pt x="5331" y="936"/>
                </a:lnTo>
                <a:lnTo>
                  <a:pt x="5326" y="930"/>
                </a:lnTo>
                <a:lnTo>
                  <a:pt x="5316" y="917"/>
                </a:lnTo>
                <a:lnTo>
                  <a:pt x="5308" y="903"/>
                </a:lnTo>
                <a:lnTo>
                  <a:pt x="5301" y="887"/>
                </a:lnTo>
                <a:lnTo>
                  <a:pt x="5297" y="869"/>
                </a:lnTo>
                <a:lnTo>
                  <a:pt x="5292" y="849"/>
                </a:lnTo>
                <a:lnTo>
                  <a:pt x="5290" y="829"/>
                </a:lnTo>
                <a:lnTo>
                  <a:pt x="5288" y="806"/>
                </a:lnTo>
                <a:lnTo>
                  <a:pt x="5288" y="781"/>
                </a:lnTo>
                <a:close/>
                <a:moveTo>
                  <a:pt x="5690" y="1200"/>
                </a:moveTo>
                <a:lnTo>
                  <a:pt x="5691" y="1190"/>
                </a:lnTo>
                <a:lnTo>
                  <a:pt x="5692" y="1179"/>
                </a:lnTo>
                <a:lnTo>
                  <a:pt x="5692" y="1168"/>
                </a:lnTo>
                <a:lnTo>
                  <a:pt x="5691" y="1157"/>
                </a:lnTo>
                <a:lnTo>
                  <a:pt x="5691" y="1146"/>
                </a:lnTo>
                <a:lnTo>
                  <a:pt x="5691" y="1134"/>
                </a:lnTo>
                <a:lnTo>
                  <a:pt x="5692" y="1124"/>
                </a:lnTo>
                <a:lnTo>
                  <a:pt x="5694" y="1115"/>
                </a:lnTo>
                <a:lnTo>
                  <a:pt x="5815" y="1113"/>
                </a:lnTo>
                <a:lnTo>
                  <a:pt x="5833" y="1113"/>
                </a:lnTo>
                <a:lnTo>
                  <a:pt x="5851" y="1110"/>
                </a:lnTo>
                <a:lnTo>
                  <a:pt x="5871" y="1107"/>
                </a:lnTo>
                <a:lnTo>
                  <a:pt x="5893" y="1101"/>
                </a:lnTo>
                <a:lnTo>
                  <a:pt x="5913" y="1095"/>
                </a:lnTo>
                <a:lnTo>
                  <a:pt x="5932" y="1089"/>
                </a:lnTo>
                <a:lnTo>
                  <a:pt x="5948" y="1081"/>
                </a:lnTo>
                <a:lnTo>
                  <a:pt x="5962" y="1075"/>
                </a:lnTo>
                <a:lnTo>
                  <a:pt x="5977" y="1065"/>
                </a:lnTo>
                <a:lnTo>
                  <a:pt x="5991" y="1056"/>
                </a:lnTo>
                <a:lnTo>
                  <a:pt x="6004" y="1046"/>
                </a:lnTo>
                <a:lnTo>
                  <a:pt x="6015" y="1034"/>
                </a:lnTo>
                <a:lnTo>
                  <a:pt x="6027" y="1023"/>
                </a:lnTo>
                <a:lnTo>
                  <a:pt x="6037" y="1011"/>
                </a:lnTo>
                <a:lnTo>
                  <a:pt x="6046" y="996"/>
                </a:lnTo>
                <a:lnTo>
                  <a:pt x="6055" y="980"/>
                </a:lnTo>
                <a:lnTo>
                  <a:pt x="6063" y="964"/>
                </a:lnTo>
                <a:lnTo>
                  <a:pt x="6070" y="947"/>
                </a:lnTo>
                <a:lnTo>
                  <a:pt x="6077" y="928"/>
                </a:lnTo>
                <a:lnTo>
                  <a:pt x="6082" y="910"/>
                </a:lnTo>
                <a:lnTo>
                  <a:pt x="6087" y="889"/>
                </a:lnTo>
                <a:lnTo>
                  <a:pt x="6090" y="869"/>
                </a:lnTo>
                <a:lnTo>
                  <a:pt x="6094" y="848"/>
                </a:lnTo>
                <a:lnTo>
                  <a:pt x="6095" y="827"/>
                </a:lnTo>
                <a:lnTo>
                  <a:pt x="6097" y="805"/>
                </a:lnTo>
                <a:lnTo>
                  <a:pt x="6097" y="784"/>
                </a:lnTo>
                <a:lnTo>
                  <a:pt x="6097" y="762"/>
                </a:lnTo>
                <a:lnTo>
                  <a:pt x="6096" y="740"/>
                </a:lnTo>
                <a:lnTo>
                  <a:pt x="6095" y="719"/>
                </a:lnTo>
                <a:lnTo>
                  <a:pt x="6091" y="697"/>
                </a:lnTo>
                <a:lnTo>
                  <a:pt x="6089" y="677"/>
                </a:lnTo>
                <a:lnTo>
                  <a:pt x="6084" y="658"/>
                </a:lnTo>
                <a:lnTo>
                  <a:pt x="6080" y="635"/>
                </a:lnTo>
                <a:lnTo>
                  <a:pt x="6073" y="614"/>
                </a:lnTo>
                <a:lnTo>
                  <a:pt x="6066" y="595"/>
                </a:lnTo>
                <a:lnTo>
                  <a:pt x="6057" y="577"/>
                </a:lnTo>
                <a:lnTo>
                  <a:pt x="6048" y="561"/>
                </a:lnTo>
                <a:lnTo>
                  <a:pt x="6038" y="545"/>
                </a:lnTo>
                <a:lnTo>
                  <a:pt x="6028" y="532"/>
                </a:lnTo>
                <a:lnTo>
                  <a:pt x="6016" y="519"/>
                </a:lnTo>
                <a:lnTo>
                  <a:pt x="6004" y="508"/>
                </a:lnTo>
                <a:lnTo>
                  <a:pt x="5990" y="498"/>
                </a:lnTo>
                <a:lnTo>
                  <a:pt x="5977" y="488"/>
                </a:lnTo>
                <a:lnTo>
                  <a:pt x="5962" y="480"/>
                </a:lnTo>
                <a:lnTo>
                  <a:pt x="5946" y="473"/>
                </a:lnTo>
                <a:lnTo>
                  <a:pt x="5930" y="467"/>
                </a:lnTo>
                <a:lnTo>
                  <a:pt x="5913" y="461"/>
                </a:lnTo>
                <a:lnTo>
                  <a:pt x="5896" y="457"/>
                </a:lnTo>
                <a:lnTo>
                  <a:pt x="5878" y="452"/>
                </a:lnTo>
                <a:lnTo>
                  <a:pt x="5860" y="449"/>
                </a:lnTo>
                <a:lnTo>
                  <a:pt x="5840" y="446"/>
                </a:lnTo>
                <a:lnTo>
                  <a:pt x="5821" y="444"/>
                </a:lnTo>
                <a:lnTo>
                  <a:pt x="5780" y="441"/>
                </a:lnTo>
                <a:lnTo>
                  <a:pt x="5737" y="440"/>
                </a:lnTo>
                <a:lnTo>
                  <a:pt x="5649" y="440"/>
                </a:lnTo>
                <a:lnTo>
                  <a:pt x="5554" y="441"/>
                </a:lnTo>
                <a:lnTo>
                  <a:pt x="5508" y="441"/>
                </a:lnTo>
                <a:lnTo>
                  <a:pt x="5464" y="441"/>
                </a:lnTo>
                <a:lnTo>
                  <a:pt x="5423" y="442"/>
                </a:lnTo>
                <a:lnTo>
                  <a:pt x="5383" y="445"/>
                </a:lnTo>
                <a:lnTo>
                  <a:pt x="5364" y="449"/>
                </a:lnTo>
                <a:lnTo>
                  <a:pt x="5346" y="452"/>
                </a:lnTo>
                <a:lnTo>
                  <a:pt x="5328" y="457"/>
                </a:lnTo>
                <a:lnTo>
                  <a:pt x="5309" y="462"/>
                </a:lnTo>
                <a:lnTo>
                  <a:pt x="5291" y="469"/>
                </a:lnTo>
                <a:lnTo>
                  <a:pt x="5274" y="478"/>
                </a:lnTo>
                <a:lnTo>
                  <a:pt x="5256" y="487"/>
                </a:lnTo>
                <a:lnTo>
                  <a:pt x="5239" y="499"/>
                </a:lnTo>
                <a:lnTo>
                  <a:pt x="5229" y="507"/>
                </a:lnTo>
                <a:lnTo>
                  <a:pt x="5219" y="516"/>
                </a:lnTo>
                <a:lnTo>
                  <a:pt x="5210" y="525"/>
                </a:lnTo>
                <a:lnTo>
                  <a:pt x="5200" y="535"/>
                </a:lnTo>
                <a:lnTo>
                  <a:pt x="5192" y="546"/>
                </a:lnTo>
                <a:lnTo>
                  <a:pt x="5185" y="558"/>
                </a:lnTo>
                <a:lnTo>
                  <a:pt x="5178" y="570"/>
                </a:lnTo>
                <a:lnTo>
                  <a:pt x="5171" y="583"/>
                </a:lnTo>
                <a:lnTo>
                  <a:pt x="5165" y="596"/>
                </a:lnTo>
                <a:lnTo>
                  <a:pt x="5160" y="610"/>
                </a:lnTo>
                <a:lnTo>
                  <a:pt x="5155" y="623"/>
                </a:lnTo>
                <a:lnTo>
                  <a:pt x="5150" y="638"/>
                </a:lnTo>
                <a:lnTo>
                  <a:pt x="5144" y="669"/>
                </a:lnTo>
                <a:lnTo>
                  <a:pt x="5138" y="700"/>
                </a:lnTo>
                <a:lnTo>
                  <a:pt x="5135" y="731"/>
                </a:lnTo>
                <a:lnTo>
                  <a:pt x="5133" y="763"/>
                </a:lnTo>
                <a:lnTo>
                  <a:pt x="5133" y="794"/>
                </a:lnTo>
                <a:lnTo>
                  <a:pt x="5135" y="824"/>
                </a:lnTo>
                <a:lnTo>
                  <a:pt x="5138" y="855"/>
                </a:lnTo>
                <a:lnTo>
                  <a:pt x="5143" y="883"/>
                </a:lnTo>
                <a:lnTo>
                  <a:pt x="5148" y="911"/>
                </a:lnTo>
                <a:lnTo>
                  <a:pt x="5156" y="936"/>
                </a:lnTo>
                <a:lnTo>
                  <a:pt x="5162" y="953"/>
                </a:lnTo>
                <a:lnTo>
                  <a:pt x="5170" y="970"/>
                </a:lnTo>
                <a:lnTo>
                  <a:pt x="5178" y="986"/>
                </a:lnTo>
                <a:lnTo>
                  <a:pt x="5187" y="1000"/>
                </a:lnTo>
                <a:lnTo>
                  <a:pt x="5197" y="1014"/>
                </a:lnTo>
                <a:lnTo>
                  <a:pt x="5207" y="1026"/>
                </a:lnTo>
                <a:lnTo>
                  <a:pt x="5220" y="1039"/>
                </a:lnTo>
                <a:lnTo>
                  <a:pt x="5231" y="1050"/>
                </a:lnTo>
                <a:lnTo>
                  <a:pt x="5245" y="1060"/>
                </a:lnTo>
                <a:lnTo>
                  <a:pt x="5258" y="1070"/>
                </a:lnTo>
                <a:lnTo>
                  <a:pt x="5273" y="1077"/>
                </a:lnTo>
                <a:lnTo>
                  <a:pt x="5289" y="1085"/>
                </a:lnTo>
                <a:lnTo>
                  <a:pt x="5305" y="1092"/>
                </a:lnTo>
                <a:lnTo>
                  <a:pt x="5322" y="1098"/>
                </a:lnTo>
                <a:lnTo>
                  <a:pt x="5339" y="1102"/>
                </a:lnTo>
                <a:lnTo>
                  <a:pt x="5357" y="1106"/>
                </a:lnTo>
                <a:lnTo>
                  <a:pt x="5389" y="1112"/>
                </a:lnTo>
                <a:lnTo>
                  <a:pt x="5415" y="1114"/>
                </a:lnTo>
                <a:lnTo>
                  <a:pt x="5439" y="1115"/>
                </a:lnTo>
                <a:lnTo>
                  <a:pt x="5459" y="1115"/>
                </a:lnTo>
                <a:lnTo>
                  <a:pt x="5477" y="1115"/>
                </a:lnTo>
                <a:lnTo>
                  <a:pt x="5497" y="1115"/>
                </a:lnTo>
                <a:lnTo>
                  <a:pt x="5515" y="1115"/>
                </a:lnTo>
                <a:lnTo>
                  <a:pt x="5536" y="1116"/>
                </a:lnTo>
                <a:lnTo>
                  <a:pt x="5536" y="1200"/>
                </a:lnTo>
                <a:lnTo>
                  <a:pt x="5690" y="1200"/>
                </a:lnTo>
                <a:close/>
                <a:moveTo>
                  <a:pt x="6513" y="676"/>
                </a:moveTo>
                <a:lnTo>
                  <a:pt x="6534" y="673"/>
                </a:lnTo>
                <a:lnTo>
                  <a:pt x="6558" y="672"/>
                </a:lnTo>
                <a:lnTo>
                  <a:pt x="6584" y="671"/>
                </a:lnTo>
                <a:lnTo>
                  <a:pt x="6611" y="672"/>
                </a:lnTo>
                <a:lnTo>
                  <a:pt x="6637" y="673"/>
                </a:lnTo>
                <a:lnTo>
                  <a:pt x="6662" y="677"/>
                </a:lnTo>
                <a:lnTo>
                  <a:pt x="6685" y="680"/>
                </a:lnTo>
                <a:lnTo>
                  <a:pt x="6703" y="686"/>
                </a:lnTo>
                <a:lnTo>
                  <a:pt x="6712" y="689"/>
                </a:lnTo>
                <a:lnTo>
                  <a:pt x="6721" y="694"/>
                </a:lnTo>
                <a:lnTo>
                  <a:pt x="6729" y="698"/>
                </a:lnTo>
                <a:lnTo>
                  <a:pt x="6736" y="703"/>
                </a:lnTo>
                <a:lnTo>
                  <a:pt x="6744" y="709"/>
                </a:lnTo>
                <a:lnTo>
                  <a:pt x="6749" y="714"/>
                </a:lnTo>
                <a:lnTo>
                  <a:pt x="6755" y="721"/>
                </a:lnTo>
                <a:lnTo>
                  <a:pt x="6761" y="728"/>
                </a:lnTo>
                <a:lnTo>
                  <a:pt x="6765" y="735"/>
                </a:lnTo>
                <a:lnTo>
                  <a:pt x="6770" y="743"/>
                </a:lnTo>
                <a:lnTo>
                  <a:pt x="6773" y="751"/>
                </a:lnTo>
                <a:lnTo>
                  <a:pt x="6778" y="760"/>
                </a:lnTo>
                <a:lnTo>
                  <a:pt x="6784" y="780"/>
                </a:lnTo>
                <a:lnTo>
                  <a:pt x="6787" y="802"/>
                </a:lnTo>
                <a:lnTo>
                  <a:pt x="6790" y="823"/>
                </a:lnTo>
                <a:lnTo>
                  <a:pt x="6791" y="846"/>
                </a:lnTo>
                <a:lnTo>
                  <a:pt x="6793" y="871"/>
                </a:lnTo>
                <a:lnTo>
                  <a:pt x="6791" y="895"/>
                </a:lnTo>
                <a:lnTo>
                  <a:pt x="6790" y="919"/>
                </a:lnTo>
                <a:lnTo>
                  <a:pt x="6787" y="942"/>
                </a:lnTo>
                <a:lnTo>
                  <a:pt x="6782" y="964"/>
                </a:lnTo>
                <a:lnTo>
                  <a:pt x="6777" y="983"/>
                </a:lnTo>
                <a:lnTo>
                  <a:pt x="6773" y="992"/>
                </a:lnTo>
                <a:lnTo>
                  <a:pt x="6769" y="1001"/>
                </a:lnTo>
                <a:lnTo>
                  <a:pt x="6764" y="1009"/>
                </a:lnTo>
                <a:lnTo>
                  <a:pt x="6759" y="1017"/>
                </a:lnTo>
                <a:lnTo>
                  <a:pt x="6754" y="1024"/>
                </a:lnTo>
                <a:lnTo>
                  <a:pt x="6747" y="1030"/>
                </a:lnTo>
                <a:lnTo>
                  <a:pt x="6740" y="1037"/>
                </a:lnTo>
                <a:lnTo>
                  <a:pt x="6734" y="1041"/>
                </a:lnTo>
                <a:lnTo>
                  <a:pt x="6727" y="1047"/>
                </a:lnTo>
                <a:lnTo>
                  <a:pt x="6718" y="1051"/>
                </a:lnTo>
                <a:lnTo>
                  <a:pt x="6710" y="1055"/>
                </a:lnTo>
                <a:lnTo>
                  <a:pt x="6701" y="1058"/>
                </a:lnTo>
                <a:lnTo>
                  <a:pt x="6690" y="1062"/>
                </a:lnTo>
                <a:lnTo>
                  <a:pt x="6680" y="1064"/>
                </a:lnTo>
                <a:lnTo>
                  <a:pt x="6670" y="1066"/>
                </a:lnTo>
                <a:lnTo>
                  <a:pt x="6658" y="1067"/>
                </a:lnTo>
                <a:lnTo>
                  <a:pt x="6637" y="1070"/>
                </a:lnTo>
                <a:lnTo>
                  <a:pt x="6613" y="1071"/>
                </a:lnTo>
                <a:lnTo>
                  <a:pt x="6588" y="1071"/>
                </a:lnTo>
                <a:lnTo>
                  <a:pt x="6561" y="1071"/>
                </a:lnTo>
                <a:lnTo>
                  <a:pt x="6535" y="1070"/>
                </a:lnTo>
                <a:lnTo>
                  <a:pt x="6510" y="1066"/>
                </a:lnTo>
                <a:lnTo>
                  <a:pt x="6487" y="1063"/>
                </a:lnTo>
                <a:lnTo>
                  <a:pt x="6469" y="1058"/>
                </a:lnTo>
                <a:lnTo>
                  <a:pt x="6460" y="1054"/>
                </a:lnTo>
                <a:lnTo>
                  <a:pt x="6451" y="1050"/>
                </a:lnTo>
                <a:lnTo>
                  <a:pt x="6443" y="1046"/>
                </a:lnTo>
                <a:lnTo>
                  <a:pt x="6435" y="1040"/>
                </a:lnTo>
                <a:lnTo>
                  <a:pt x="6428" y="1035"/>
                </a:lnTo>
                <a:lnTo>
                  <a:pt x="6423" y="1029"/>
                </a:lnTo>
                <a:lnTo>
                  <a:pt x="6417" y="1023"/>
                </a:lnTo>
                <a:lnTo>
                  <a:pt x="6411" y="1016"/>
                </a:lnTo>
                <a:lnTo>
                  <a:pt x="6407" y="1008"/>
                </a:lnTo>
                <a:lnTo>
                  <a:pt x="6402" y="1000"/>
                </a:lnTo>
                <a:lnTo>
                  <a:pt x="6398" y="992"/>
                </a:lnTo>
                <a:lnTo>
                  <a:pt x="6394" y="983"/>
                </a:lnTo>
                <a:lnTo>
                  <a:pt x="6389" y="964"/>
                </a:lnTo>
                <a:lnTo>
                  <a:pt x="6384" y="942"/>
                </a:lnTo>
                <a:lnTo>
                  <a:pt x="6381" y="921"/>
                </a:lnTo>
                <a:lnTo>
                  <a:pt x="6378" y="898"/>
                </a:lnTo>
                <a:lnTo>
                  <a:pt x="6378" y="872"/>
                </a:lnTo>
                <a:lnTo>
                  <a:pt x="6380" y="847"/>
                </a:lnTo>
                <a:lnTo>
                  <a:pt x="6381" y="821"/>
                </a:lnTo>
                <a:lnTo>
                  <a:pt x="6384" y="797"/>
                </a:lnTo>
                <a:lnTo>
                  <a:pt x="6389" y="776"/>
                </a:lnTo>
                <a:lnTo>
                  <a:pt x="6394" y="757"/>
                </a:lnTo>
                <a:lnTo>
                  <a:pt x="6399" y="748"/>
                </a:lnTo>
                <a:lnTo>
                  <a:pt x="6402" y="740"/>
                </a:lnTo>
                <a:lnTo>
                  <a:pt x="6407" y="732"/>
                </a:lnTo>
                <a:lnTo>
                  <a:pt x="6412" y="725"/>
                </a:lnTo>
                <a:lnTo>
                  <a:pt x="6418" y="718"/>
                </a:lnTo>
                <a:lnTo>
                  <a:pt x="6424" y="712"/>
                </a:lnTo>
                <a:lnTo>
                  <a:pt x="6431" y="706"/>
                </a:lnTo>
                <a:lnTo>
                  <a:pt x="6437" y="701"/>
                </a:lnTo>
                <a:lnTo>
                  <a:pt x="6445" y="696"/>
                </a:lnTo>
                <a:lnTo>
                  <a:pt x="6453" y="692"/>
                </a:lnTo>
                <a:lnTo>
                  <a:pt x="6461" y="688"/>
                </a:lnTo>
                <a:lnTo>
                  <a:pt x="6470" y="685"/>
                </a:lnTo>
                <a:lnTo>
                  <a:pt x="6491" y="679"/>
                </a:lnTo>
                <a:lnTo>
                  <a:pt x="6513" y="676"/>
                </a:lnTo>
                <a:close/>
                <a:moveTo>
                  <a:pt x="6226" y="911"/>
                </a:moveTo>
                <a:lnTo>
                  <a:pt x="6227" y="934"/>
                </a:lnTo>
                <a:lnTo>
                  <a:pt x="6231" y="957"/>
                </a:lnTo>
                <a:lnTo>
                  <a:pt x="6234" y="979"/>
                </a:lnTo>
                <a:lnTo>
                  <a:pt x="6239" y="999"/>
                </a:lnTo>
                <a:lnTo>
                  <a:pt x="6243" y="1018"/>
                </a:lnTo>
                <a:lnTo>
                  <a:pt x="6249" y="1037"/>
                </a:lnTo>
                <a:lnTo>
                  <a:pt x="6256" y="1054"/>
                </a:lnTo>
                <a:lnTo>
                  <a:pt x="6264" y="1070"/>
                </a:lnTo>
                <a:lnTo>
                  <a:pt x="6272" y="1084"/>
                </a:lnTo>
                <a:lnTo>
                  <a:pt x="6281" y="1098"/>
                </a:lnTo>
                <a:lnTo>
                  <a:pt x="6290" y="1110"/>
                </a:lnTo>
                <a:lnTo>
                  <a:pt x="6300" y="1123"/>
                </a:lnTo>
                <a:lnTo>
                  <a:pt x="6311" y="1133"/>
                </a:lnTo>
                <a:lnTo>
                  <a:pt x="6323" y="1143"/>
                </a:lnTo>
                <a:lnTo>
                  <a:pt x="6334" y="1152"/>
                </a:lnTo>
                <a:lnTo>
                  <a:pt x="6348" y="1160"/>
                </a:lnTo>
                <a:lnTo>
                  <a:pt x="6360" y="1168"/>
                </a:lnTo>
                <a:lnTo>
                  <a:pt x="6375" y="1175"/>
                </a:lnTo>
                <a:lnTo>
                  <a:pt x="6390" y="1181"/>
                </a:lnTo>
                <a:lnTo>
                  <a:pt x="6404" y="1186"/>
                </a:lnTo>
                <a:lnTo>
                  <a:pt x="6420" y="1191"/>
                </a:lnTo>
                <a:lnTo>
                  <a:pt x="6436" y="1196"/>
                </a:lnTo>
                <a:lnTo>
                  <a:pt x="6453" y="1199"/>
                </a:lnTo>
                <a:lnTo>
                  <a:pt x="6470" y="1202"/>
                </a:lnTo>
                <a:lnTo>
                  <a:pt x="6507" y="1206"/>
                </a:lnTo>
                <a:lnTo>
                  <a:pt x="6544" y="1209"/>
                </a:lnTo>
                <a:lnTo>
                  <a:pt x="6584" y="1209"/>
                </a:lnTo>
                <a:lnTo>
                  <a:pt x="6626" y="1209"/>
                </a:lnTo>
                <a:lnTo>
                  <a:pt x="6647" y="1208"/>
                </a:lnTo>
                <a:lnTo>
                  <a:pt x="6669" y="1207"/>
                </a:lnTo>
                <a:lnTo>
                  <a:pt x="6689" y="1205"/>
                </a:lnTo>
                <a:lnTo>
                  <a:pt x="6709" y="1201"/>
                </a:lnTo>
                <a:lnTo>
                  <a:pt x="6728" y="1198"/>
                </a:lnTo>
                <a:lnTo>
                  <a:pt x="6746" y="1193"/>
                </a:lnTo>
                <a:lnTo>
                  <a:pt x="6763" y="1189"/>
                </a:lnTo>
                <a:lnTo>
                  <a:pt x="6779" y="1183"/>
                </a:lnTo>
                <a:lnTo>
                  <a:pt x="6794" y="1176"/>
                </a:lnTo>
                <a:lnTo>
                  <a:pt x="6808" y="1169"/>
                </a:lnTo>
                <a:lnTo>
                  <a:pt x="6823" y="1161"/>
                </a:lnTo>
                <a:lnTo>
                  <a:pt x="6836" y="1152"/>
                </a:lnTo>
                <a:lnTo>
                  <a:pt x="6848" y="1143"/>
                </a:lnTo>
                <a:lnTo>
                  <a:pt x="6860" y="1133"/>
                </a:lnTo>
                <a:lnTo>
                  <a:pt x="6870" y="1123"/>
                </a:lnTo>
                <a:lnTo>
                  <a:pt x="6880" y="1112"/>
                </a:lnTo>
                <a:lnTo>
                  <a:pt x="6889" y="1099"/>
                </a:lnTo>
                <a:lnTo>
                  <a:pt x="6898" y="1087"/>
                </a:lnTo>
                <a:lnTo>
                  <a:pt x="6906" y="1073"/>
                </a:lnTo>
                <a:lnTo>
                  <a:pt x="6913" y="1058"/>
                </a:lnTo>
                <a:lnTo>
                  <a:pt x="6920" y="1043"/>
                </a:lnTo>
                <a:lnTo>
                  <a:pt x="6924" y="1028"/>
                </a:lnTo>
                <a:lnTo>
                  <a:pt x="6930" y="1012"/>
                </a:lnTo>
                <a:lnTo>
                  <a:pt x="6934" y="995"/>
                </a:lnTo>
                <a:lnTo>
                  <a:pt x="6938" y="976"/>
                </a:lnTo>
                <a:lnTo>
                  <a:pt x="6940" y="958"/>
                </a:lnTo>
                <a:lnTo>
                  <a:pt x="6942" y="939"/>
                </a:lnTo>
                <a:lnTo>
                  <a:pt x="6945" y="919"/>
                </a:lnTo>
                <a:lnTo>
                  <a:pt x="6946" y="898"/>
                </a:lnTo>
                <a:lnTo>
                  <a:pt x="6946" y="877"/>
                </a:lnTo>
                <a:lnTo>
                  <a:pt x="6946" y="855"/>
                </a:lnTo>
                <a:lnTo>
                  <a:pt x="6945" y="832"/>
                </a:lnTo>
                <a:lnTo>
                  <a:pt x="6944" y="810"/>
                </a:lnTo>
                <a:lnTo>
                  <a:pt x="6941" y="788"/>
                </a:lnTo>
                <a:lnTo>
                  <a:pt x="6938" y="768"/>
                </a:lnTo>
                <a:lnTo>
                  <a:pt x="6934" y="747"/>
                </a:lnTo>
                <a:lnTo>
                  <a:pt x="6930" y="729"/>
                </a:lnTo>
                <a:lnTo>
                  <a:pt x="6924" y="712"/>
                </a:lnTo>
                <a:lnTo>
                  <a:pt x="6919" y="695"/>
                </a:lnTo>
                <a:lnTo>
                  <a:pt x="6912" y="679"/>
                </a:lnTo>
                <a:lnTo>
                  <a:pt x="6905" y="664"/>
                </a:lnTo>
                <a:lnTo>
                  <a:pt x="6897" y="651"/>
                </a:lnTo>
                <a:lnTo>
                  <a:pt x="6888" y="638"/>
                </a:lnTo>
                <a:lnTo>
                  <a:pt x="6879" y="626"/>
                </a:lnTo>
                <a:lnTo>
                  <a:pt x="6869" y="616"/>
                </a:lnTo>
                <a:lnTo>
                  <a:pt x="6857" y="604"/>
                </a:lnTo>
                <a:lnTo>
                  <a:pt x="6846" y="595"/>
                </a:lnTo>
                <a:lnTo>
                  <a:pt x="6833" y="586"/>
                </a:lnTo>
                <a:lnTo>
                  <a:pt x="6821" y="578"/>
                </a:lnTo>
                <a:lnTo>
                  <a:pt x="6807" y="571"/>
                </a:lnTo>
                <a:lnTo>
                  <a:pt x="6793" y="564"/>
                </a:lnTo>
                <a:lnTo>
                  <a:pt x="6778" y="559"/>
                </a:lnTo>
                <a:lnTo>
                  <a:pt x="6762" y="553"/>
                </a:lnTo>
                <a:lnTo>
                  <a:pt x="6745" y="549"/>
                </a:lnTo>
                <a:lnTo>
                  <a:pt x="6728" y="545"/>
                </a:lnTo>
                <a:lnTo>
                  <a:pt x="6711" y="542"/>
                </a:lnTo>
                <a:lnTo>
                  <a:pt x="6692" y="539"/>
                </a:lnTo>
                <a:lnTo>
                  <a:pt x="6673" y="537"/>
                </a:lnTo>
                <a:lnTo>
                  <a:pt x="6653" y="535"/>
                </a:lnTo>
                <a:lnTo>
                  <a:pt x="6633" y="534"/>
                </a:lnTo>
                <a:lnTo>
                  <a:pt x="6589" y="533"/>
                </a:lnTo>
                <a:lnTo>
                  <a:pt x="6544" y="534"/>
                </a:lnTo>
                <a:lnTo>
                  <a:pt x="6522" y="535"/>
                </a:lnTo>
                <a:lnTo>
                  <a:pt x="6501" y="536"/>
                </a:lnTo>
                <a:lnTo>
                  <a:pt x="6481" y="538"/>
                </a:lnTo>
                <a:lnTo>
                  <a:pt x="6461" y="541"/>
                </a:lnTo>
                <a:lnTo>
                  <a:pt x="6443" y="544"/>
                </a:lnTo>
                <a:lnTo>
                  <a:pt x="6426" y="547"/>
                </a:lnTo>
                <a:lnTo>
                  <a:pt x="6410" y="552"/>
                </a:lnTo>
                <a:lnTo>
                  <a:pt x="6394" y="558"/>
                </a:lnTo>
                <a:lnTo>
                  <a:pt x="6380" y="563"/>
                </a:lnTo>
                <a:lnTo>
                  <a:pt x="6365" y="570"/>
                </a:lnTo>
                <a:lnTo>
                  <a:pt x="6351" y="577"/>
                </a:lnTo>
                <a:lnTo>
                  <a:pt x="6339" y="586"/>
                </a:lnTo>
                <a:lnTo>
                  <a:pt x="6326" y="595"/>
                </a:lnTo>
                <a:lnTo>
                  <a:pt x="6314" y="605"/>
                </a:lnTo>
                <a:lnTo>
                  <a:pt x="6302" y="617"/>
                </a:lnTo>
                <a:lnTo>
                  <a:pt x="6290" y="629"/>
                </a:lnTo>
                <a:lnTo>
                  <a:pt x="6281" y="642"/>
                </a:lnTo>
                <a:lnTo>
                  <a:pt x="6272" y="654"/>
                </a:lnTo>
                <a:lnTo>
                  <a:pt x="6264" y="669"/>
                </a:lnTo>
                <a:lnTo>
                  <a:pt x="6257" y="684"/>
                </a:lnTo>
                <a:lnTo>
                  <a:pt x="6250" y="701"/>
                </a:lnTo>
                <a:lnTo>
                  <a:pt x="6244" y="718"/>
                </a:lnTo>
                <a:lnTo>
                  <a:pt x="6240" y="736"/>
                </a:lnTo>
                <a:lnTo>
                  <a:pt x="6235" y="754"/>
                </a:lnTo>
                <a:lnTo>
                  <a:pt x="6232" y="772"/>
                </a:lnTo>
                <a:lnTo>
                  <a:pt x="6230" y="791"/>
                </a:lnTo>
                <a:lnTo>
                  <a:pt x="6227" y="812"/>
                </a:lnTo>
                <a:lnTo>
                  <a:pt x="6226" y="831"/>
                </a:lnTo>
                <a:lnTo>
                  <a:pt x="6225" y="852"/>
                </a:lnTo>
                <a:lnTo>
                  <a:pt x="6225" y="871"/>
                </a:lnTo>
                <a:lnTo>
                  <a:pt x="6225" y="890"/>
                </a:lnTo>
                <a:lnTo>
                  <a:pt x="6226" y="911"/>
                </a:lnTo>
                <a:close/>
                <a:moveTo>
                  <a:pt x="3348" y="934"/>
                </a:moveTo>
                <a:lnTo>
                  <a:pt x="3350" y="931"/>
                </a:lnTo>
                <a:lnTo>
                  <a:pt x="3350" y="930"/>
                </a:lnTo>
                <a:lnTo>
                  <a:pt x="3351" y="930"/>
                </a:lnTo>
                <a:lnTo>
                  <a:pt x="3360" y="929"/>
                </a:lnTo>
                <a:lnTo>
                  <a:pt x="3365" y="929"/>
                </a:lnTo>
                <a:lnTo>
                  <a:pt x="3371" y="929"/>
                </a:lnTo>
                <a:lnTo>
                  <a:pt x="3743" y="929"/>
                </a:lnTo>
                <a:lnTo>
                  <a:pt x="3742" y="798"/>
                </a:lnTo>
                <a:lnTo>
                  <a:pt x="3347" y="797"/>
                </a:lnTo>
                <a:lnTo>
                  <a:pt x="3345" y="780"/>
                </a:lnTo>
                <a:lnTo>
                  <a:pt x="3345" y="757"/>
                </a:lnTo>
                <a:lnTo>
                  <a:pt x="3345" y="734"/>
                </a:lnTo>
                <a:lnTo>
                  <a:pt x="3345" y="713"/>
                </a:lnTo>
                <a:lnTo>
                  <a:pt x="3345" y="705"/>
                </a:lnTo>
                <a:lnTo>
                  <a:pt x="3345" y="697"/>
                </a:lnTo>
                <a:lnTo>
                  <a:pt x="3347" y="693"/>
                </a:lnTo>
                <a:lnTo>
                  <a:pt x="3347" y="690"/>
                </a:lnTo>
                <a:lnTo>
                  <a:pt x="3348" y="689"/>
                </a:lnTo>
                <a:lnTo>
                  <a:pt x="3351" y="688"/>
                </a:lnTo>
                <a:lnTo>
                  <a:pt x="3353" y="686"/>
                </a:lnTo>
                <a:lnTo>
                  <a:pt x="3357" y="685"/>
                </a:lnTo>
                <a:lnTo>
                  <a:pt x="3362" y="684"/>
                </a:lnTo>
                <a:lnTo>
                  <a:pt x="3368" y="683"/>
                </a:lnTo>
                <a:lnTo>
                  <a:pt x="3381" y="681"/>
                </a:lnTo>
                <a:lnTo>
                  <a:pt x="3396" y="681"/>
                </a:lnTo>
                <a:lnTo>
                  <a:pt x="3427" y="683"/>
                </a:lnTo>
                <a:lnTo>
                  <a:pt x="3449" y="683"/>
                </a:lnTo>
                <a:lnTo>
                  <a:pt x="3754" y="681"/>
                </a:lnTo>
                <a:lnTo>
                  <a:pt x="3754" y="544"/>
                </a:lnTo>
                <a:lnTo>
                  <a:pt x="3727" y="543"/>
                </a:lnTo>
                <a:lnTo>
                  <a:pt x="3700" y="542"/>
                </a:lnTo>
                <a:lnTo>
                  <a:pt x="3672" y="542"/>
                </a:lnTo>
                <a:lnTo>
                  <a:pt x="3642" y="542"/>
                </a:lnTo>
                <a:lnTo>
                  <a:pt x="3613" y="542"/>
                </a:lnTo>
                <a:lnTo>
                  <a:pt x="3584" y="543"/>
                </a:lnTo>
                <a:lnTo>
                  <a:pt x="3556" y="543"/>
                </a:lnTo>
                <a:lnTo>
                  <a:pt x="3530" y="543"/>
                </a:lnTo>
                <a:lnTo>
                  <a:pt x="3503" y="543"/>
                </a:lnTo>
                <a:lnTo>
                  <a:pt x="3474" y="543"/>
                </a:lnTo>
                <a:lnTo>
                  <a:pt x="3447" y="543"/>
                </a:lnTo>
                <a:lnTo>
                  <a:pt x="3419" y="543"/>
                </a:lnTo>
                <a:lnTo>
                  <a:pt x="3392" y="543"/>
                </a:lnTo>
                <a:lnTo>
                  <a:pt x="3364" y="543"/>
                </a:lnTo>
                <a:lnTo>
                  <a:pt x="3336" y="543"/>
                </a:lnTo>
                <a:lnTo>
                  <a:pt x="3309" y="543"/>
                </a:lnTo>
                <a:lnTo>
                  <a:pt x="3295" y="544"/>
                </a:lnTo>
                <a:lnTo>
                  <a:pt x="3281" y="545"/>
                </a:lnTo>
                <a:lnTo>
                  <a:pt x="3270" y="546"/>
                </a:lnTo>
                <a:lnTo>
                  <a:pt x="3259" y="549"/>
                </a:lnTo>
                <a:lnTo>
                  <a:pt x="3249" y="552"/>
                </a:lnTo>
                <a:lnTo>
                  <a:pt x="3239" y="557"/>
                </a:lnTo>
                <a:lnTo>
                  <a:pt x="3232" y="561"/>
                </a:lnTo>
                <a:lnTo>
                  <a:pt x="3224" y="568"/>
                </a:lnTo>
                <a:lnTo>
                  <a:pt x="3217" y="575"/>
                </a:lnTo>
                <a:lnTo>
                  <a:pt x="3211" y="581"/>
                </a:lnTo>
                <a:lnTo>
                  <a:pt x="3207" y="591"/>
                </a:lnTo>
                <a:lnTo>
                  <a:pt x="3203" y="601"/>
                </a:lnTo>
                <a:lnTo>
                  <a:pt x="3200" y="611"/>
                </a:lnTo>
                <a:lnTo>
                  <a:pt x="3197" y="623"/>
                </a:lnTo>
                <a:lnTo>
                  <a:pt x="3195" y="636"/>
                </a:lnTo>
                <a:lnTo>
                  <a:pt x="3195" y="650"/>
                </a:lnTo>
                <a:lnTo>
                  <a:pt x="3195" y="678"/>
                </a:lnTo>
                <a:lnTo>
                  <a:pt x="3194" y="705"/>
                </a:lnTo>
                <a:lnTo>
                  <a:pt x="3194" y="732"/>
                </a:lnTo>
                <a:lnTo>
                  <a:pt x="3195" y="761"/>
                </a:lnTo>
                <a:lnTo>
                  <a:pt x="3195" y="788"/>
                </a:lnTo>
                <a:lnTo>
                  <a:pt x="3195" y="816"/>
                </a:lnTo>
                <a:lnTo>
                  <a:pt x="3195" y="844"/>
                </a:lnTo>
                <a:lnTo>
                  <a:pt x="3195" y="871"/>
                </a:lnTo>
                <a:lnTo>
                  <a:pt x="3195" y="899"/>
                </a:lnTo>
                <a:lnTo>
                  <a:pt x="3195" y="928"/>
                </a:lnTo>
                <a:lnTo>
                  <a:pt x="3194" y="955"/>
                </a:lnTo>
                <a:lnTo>
                  <a:pt x="3194" y="983"/>
                </a:lnTo>
                <a:lnTo>
                  <a:pt x="3194" y="1012"/>
                </a:lnTo>
                <a:lnTo>
                  <a:pt x="3194" y="1040"/>
                </a:lnTo>
                <a:lnTo>
                  <a:pt x="3194" y="1067"/>
                </a:lnTo>
                <a:lnTo>
                  <a:pt x="3195" y="1096"/>
                </a:lnTo>
                <a:lnTo>
                  <a:pt x="3196" y="1108"/>
                </a:lnTo>
                <a:lnTo>
                  <a:pt x="3197" y="1121"/>
                </a:lnTo>
                <a:lnTo>
                  <a:pt x="3200" y="1132"/>
                </a:lnTo>
                <a:lnTo>
                  <a:pt x="3203" y="1142"/>
                </a:lnTo>
                <a:lnTo>
                  <a:pt x="3208" y="1152"/>
                </a:lnTo>
                <a:lnTo>
                  <a:pt x="3212" y="1161"/>
                </a:lnTo>
                <a:lnTo>
                  <a:pt x="3218" y="1169"/>
                </a:lnTo>
                <a:lnTo>
                  <a:pt x="3225" y="1176"/>
                </a:lnTo>
                <a:lnTo>
                  <a:pt x="3234" y="1184"/>
                </a:lnTo>
                <a:lnTo>
                  <a:pt x="3243" y="1190"/>
                </a:lnTo>
                <a:lnTo>
                  <a:pt x="3252" y="1194"/>
                </a:lnTo>
                <a:lnTo>
                  <a:pt x="3262" y="1197"/>
                </a:lnTo>
                <a:lnTo>
                  <a:pt x="3272" y="1199"/>
                </a:lnTo>
                <a:lnTo>
                  <a:pt x="3284" y="1200"/>
                </a:lnTo>
                <a:lnTo>
                  <a:pt x="3297" y="1200"/>
                </a:lnTo>
                <a:lnTo>
                  <a:pt x="3312" y="1200"/>
                </a:lnTo>
                <a:lnTo>
                  <a:pt x="3340" y="1200"/>
                </a:lnTo>
                <a:lnTo>
                  <a:pt x="3393" y="1200"/>
                </a:lnTo>
                <a:lnTo>
                  <a:pt x="3461" y="1200"/>
                </a:lnTo>
                <a:lnTo>
                  <a:pt x="3537" y="1201"/>
                </a:lnTo>
                <a:lnTo>
                  <a:pt x="3612" y="1201"/>
                </a:lnTo>
                <a:lnTo>
                  <a:pt x="3679" y="1200"/>
                </a:lnTo>
                <a:lnTo>
                  <a:pt x="3729" y="1200"/>
                </a:lnTo>
                <a:lnTo>
                  <a:pt x="3754" y="1199"/>
                </a:lnTo>
                <a:lnTo>
                  <a:pt x="3754" y="1062"/>
                </a:lnTo>
                <a:lnTo>
                  <a:pt x="3716" y="1059"/>
                </a:lnTo>
                <a:lnTo>
                  <a:pt x="3664" y="1059"/>
                </a:lnTo>
                <a:lnTo>
                  <a:pt x="3603" y="1060"/>
                </a:lnTo>
                <a:lnTo>
                  <a:pt x="3537" y="1060"/>
                </a:lnTo>
                <a:lnTo>
                  <a:pt x="3473" y="1062"/>
                </a:lnTo>
                <a:lnTo>
                  <a:pt x="3418" y="1062"/>
                </a:lnTo>
                <a:lnTo>
                  <a:pt x="3394" y="1062"/>
                </a:lnTo>
                <a:lnTo>
                  <a:pt x="3376" y="1060"/>
                </a:lnTo>
                <a:lnTo>
                  <a:pt x="3361" y="1060"/>
                </a:lnTo>
                <a:lnTo>
                  <a:pt x="3352" y="1058"/>
                </a:lnTo>
                <a:lnTo>
                  <a:pt x="3350" y="1049"/>
                </a:lnTo>
                <a:lnTo>
                  <a:pt x="3348" y="1035"/>
                </a:lnTo>
                <a:lnTo>
                  <a:pt x="3347" y="1017"/>
                </a:lnTo>
                <a:lnTo>
                  <a:pt x="3346" y="998"/>
                </a:lnTo>
                <a:lnTo>
                  <a:pt x="3347" y="959"/>
                </a:lnTo>
                <a:lnTo>
                  <a:pt x="3348" y="934"/>
                </a:lnTo>
                <a:close/>
                <a:moveTo>
                  <a:pt x="7222" y="1200"/>
                </a:moveTo>
                <a:lnTo>
                  <a:pt x="7224" y="934"/>
                </a:lnTo>
                <a:lnTo>
                  <a:pt x="7553" y="934"/>
                </a:lnTo>
                <a:lnTo>
                  <a:pt x="7554" y="1200"/>
                </a:lnTo>
                <a:lnTo>
                  <a:pt x="7705" y="1200"/>
                </a:lnTo>
                <a:lnTo>
                  <a:pt x="7705" y="544"/>
                </a:lnTo>
                <a:lnTo>
                  <a:pt x="7554" y="545"/>
                </a:lnTo>
                <a:lnTo>
                  <a:pt x="7554" y="566"/>
                </a:lnTo>
                <a:lnTo>
                  <a:pt x="7554" y="597"/>
                </a:lnTo>
                <a:lnTo>
                  <a:pt x="7555" y="635"/>
                </a:lnTo>
                <a:lnTo>
                  <a:pt x="7555" y="676"/>
                </a:lnTo>
                <a:lnTo>
                  <a:pt x="7555" y="715"/>
                </a:lnTo>
                <a:lnTo>
                  <a:pt x="7555" y="751"/>
                </a:lnTo>
                <a:lnTo>
                  <a:pt x="7554" y="778"/>
                </a:lnTo>
                <a:lnTo>
                  <a:pt x="7552" y="794"/>
                </a:lnTo>
                <a:lnTo>
                  <a:pt x="7224" y="793"/>
                </a:lnTo>
                <a:lnTo>
                  <a:pt x="7222" y="774"/>
                </a:lnTo>
                <a:lnTo>
                  <a:pt x="7222" y="746"/>
                </a:lnTo>
                <a:lnTo>
                  <a:pt x="7222" y="710"/>
                </a:lnTo>
                <a:lnTo>
                  <a:pt x="7223" y="669"/>
                </a:lnTo>
                <a:lnTo>
                  <a:pt x="7223" y="628"/>
                </a:lnTo>
                <a:lnTo>
                  <a:pt x="7223" y="592"/>
                </a:lnTo>
                <a:lnTo>
                  <a:pt x="7223" y="562"/>
                </a:lnTo>
                <a:lnTo>
                  <a:pt x="7220" y="544"/>
                </a:lnTo>
                <a:lnTo>
                  <a:pt x="7071" y="544"/>
                </a:lnTo>
                <a:lnTo>
                  <a:pt x="7072" y="1200"/>
                </a:lnTo>
                <a:lnTo>
                  <a:pt x="7222" y="1200"/>
                </a:lnTo>
                <a:close/>
                <a:moveTo>
                  <a:pt x="4638" y="930"/>
                </a:moveTo>
                <a:lnTo>
                  <a:pt x="4640" y="920"/>
                </a:lnTo>
                <a:lnTo>
                  <a:pt x="4648" y="899"/>
                </a:lnTo>
                <a:lnTo>
                  <a:pt x="4658" y="872"/>
                </a:lnTo>
                <a:lnTo>
                  <a:pt x="4670" y="841"/>
                </a:lnTo>
                <a:lnTo>
                  <a:pt x="4683" y="808"/>
                </a:lnTo>
                <a:lnTo>
                  <a:pt x="4695" y="779"/>
                </a:lnTo>
                <a:lnTo>
                  <a:pt x="4706" y="754"/>
                </a:lnTo>
                <a:lnTo>
                  <a:pt x="4712" y="738"/>
                </a:lnTo>
                <a:lnTo>
                  <a:pt x="4719" y="719"/>
                </a:lnTo>
                <a:lnTo>
                  <a:pt x="4726" y="702"/>
                </a:lnTo>
                <a:lnTo>
                  <a:pt x="4731" y="694"/>
                </a:lnTo>
                <a:lnTo>
                  <a:pt x="4734" y="687"/>
                </a:lnTo>
                <a:lnTo>
                  <a:pt x="4739" y="683"/>
                </a:lnTo>
                <a:lnTo>
                  <a:pt x="4744" y="679"/>
                </a:lnTo>
                <a:lnTo>
                  <a:pt x="4750" y="684"/>
                </a:lnTo>
                <a:lnTo>
                  <a:pt x="4756" y="689"/>
                </a:lnTo>
                <a:lnTo>
                  <a:pt x="4759" y="697"/>
                </a:lnTo>
                <a:lnTo>
                  <a:pt x="4764" y="705"/>
                </a:lnTo>
                <a:lnTo>
                  <a:pt x="4769" y="722"/>
                </a:lnTo>
                <a:lnTo>
                  <a:pt x="4775" y="739"/>
                </a:lnTo>
                <a:lnTo>
                  <a:pt x="4782" y="755"/>
                </a:lnTo>
                <a:lnTo>
                  <a:pt x="4792" y="779"/>
                </a:lnTo>
                <a:lnTo>
                  <a:pt x="4804" y="810"/>
                </a:lnTo>
                <a:lnTo>
                  <a:pt x="4817" y="841"/>
                </a:lnTo>
                <a:lnTo>
                  <a:pt x="4829" y="872"/>
                </a:lnTo>
                <a:lnTo>
                  <a:pt x="4841" y="899"/>
                </a:lnTo>
                <a:lnTo>
                  <a:pt x="4847" y="920"/>
                </a:lnTo>
                <a:lnTo>
                  <a:pt x="4851" y="930"/>
                </a:lnTo>
                <a:lnTo>
                  <a:pt x="4638" y="930"/>
                </a:lnTo>
                <a:close/>
                <a:moveTo>
                  <a:pt x="4581" y="1062"/>
                </a:moveTo>
                <a:lnTo>
                  <a:pt x="4609" y="1062"/>
                </a:lnTo>
                <a:lnTo>
                  <a:pt x="4650" y="1062"/>
                </a:lnTo>
                <a:lnTo>
                  <a:pt x="4700" y="1060"/>
                </a:lnTo>
                <a:lnTo>
                  <a:pt x="4752" y="1060"/>
                </a:lnTo>
                <a:lnTo>
                  <a:pt x="4804" y="1060"/>
                </a:lnTo>
                <a:lnTo>
                  <a:pt x="4850" y="1060"/>
                </a:lnTo>
                <a:lnTo>
                  <a:pt x="4885" y="1062"/>
                </a:lnTo>
                <a:lnTo>
                  <a:pt x="4907" y="1063"/>
                </a:lnTo>
                <a:lnTo>
                  <a:pt x="4962" y="1200"/>
                </a:lnTo>
                <a:lnTo>
                  <a:pt x="5129" y="1200"/>
                </a:lnTo>
                <a:lnTo>
                  <a:pt x="5118" y="1172"/>
                </a:lnTo>
                <a:lnTo>
                  <a:pt x="5091" y="1110"/>
                </a:lnTo>
                <a:lnTo>
                  <a:pt x="5055" y="1026"/>
                </a:lnTo>
                <a:lnTo>
                  <a:pt x="5013" y="931"/>
                </a:lnTo>
                <a:lnTo>
                  <a:pt x="4970" y="836"/>
                </a:lnTo>
                <a:lnTo>
                  <a:pt x="4931" y="748"/>
                </a:lnTo>
                <a:lnTo>
                  <a:pt x="4902" y="683"/>
                </a:lnTo>
                <a:lnTo>
                  <a:pt x="4887" y="648"/>
                </a:lnTo>
                <a:lnTo>
                  <a:pt x="4876" y="625"/>
                </a:lnTo>
                <a:lnTo>
                  <a:pt x="4866" y="603"/>
                </a:lnTo>
                <a:lnTo>
                  <a:pt x="4859" y="593"/>
                </a:lnTo>
                <a:lnTo>
                  <a:pt x="4853" y="583"/>
                </a:lnTo>
                <a:lnTo>
                  <a:pt x="4846" y="574"/>
                </a:lnTo>
                <a:lnTo>
                  <a:pt x="4838" y="564"/>
                </a:lnTo>
                <a:lnTo>
                  <a:pt x="4830" y="557"/>
                </a:lnTo>
                <a:lnTo>
                  <a:pt x="4821" y="550"/>
                </a:lnTo>
                <a:lnTo>
                  <a:pt x="4811" y="543"/>
                </a:lnTo>
                <a:lnTo>
                  <a:pt x="4800" y="538"/>
                </a:lnTo>
                <a:lnTo>
                  <a:pt x="4787" y="534"/>
                </a:lnTo>
                <a:lnTo>
                  <a:pt x="4775" y="530"/>
                </a:lnTo>
                <a:lnTo>
                  <a:pt x="4760" y="528"/>
                </a:lnTo>
                <a:lnTo>
                  <a:pt x="4744" y="528"/>
                </a:lnTo>
                <a:lnTo>
                  <a:pt x="4728" y="528"/>
                </a:lnTo>
                <a:lnTo>
                  <a:pt x="4715" y="530"/>
                </a:lnTo>
                <a:lnTo>
                  <a:pt x="4701" y="534"/>
                </a:lnTo>
                <a:lnTo>
                  <a:pt x="4689" y="537"/>
                </a:lnTo>
                <a:lnTo>
                  <a:pt x="4677" y="543"/>
                </a:lnTo>
                <a:lnTo>
                  <a:pt x="4668" y="549"/>
                </a:lnTo>
                <a:lnTo>
                  <a:pt x="4658" y="555"/>
                </a:lnTo>
                <a:lnTo>
                  <a:pt x="4650" y="563"/>
                </a:lnTo>
                <a:lnTo>
                  <a:pt x="4642" y="572"/>
                </a:lnTo>
                <a:lnTo>
                  <a:pt x="4635" y="581"/>
                </a:lnTo>
                <a:lnTo>
                  <a:pt x="4628" y="592"/>
                </a:lnTo>
                <a:lnTo>
                  <a:pt x="4622" y="602"/>
                </a:lnTo>
                <a:lnTo>
                  <a:pt x="4610" y="625"/>
                </a:lnTo>
                <a:lnTo>
                  <a:pt x="4600" y="648"/>
                </a:lnTo>
                <a:lnTo>
                  <a:pt x="4590" y="672"/>
                </a:lnTo>
                <a:lnTo>
                  <a:pt x="4581" y="695"/>
                </a:lnTo>
                <a:lnTo>
                  <a:pt x="4571" y="718"/>
                </a:lnTo>
                <a:lnTo>
                  <a:pt x="4560" y="742"/>
                </a:lnTo>
                <a:lnTo>
                  <a:pt x="4550" y="764"/>
                </a:lnTo>
                <a:lnTo>
                  <a:pt x="4540" y="787"/>
                </a:lnTo>
                <a:lnTo>
                  <a:pt x="4530" y="810"/>
                </a:lnTo>
                <a:lnTo>
                  <a:pt x="4520" y="831"/>
                </a:lnTo>
                <a:lnTo>
                  <a:pt x="4509" y="855"/>
                </a:lnTo>
                <a:lnTo>
                  <a:pt x="4498" y="878"/>
                </a:lnTo>
                <a:lnTo>
                  <a:pt x="4488" y="902"/>
                </a:lnTo>
                <a:lnTo>
                  <a:pt x="4478" y="924"/>
                </a:lnTo>
                <a:lnTo>
                  <a:pt x="4467" y="948"/>
                </a:lnTo>
                <a:lnTo>
                  <a:pt x="4458" y="971"/>
                </a:lnTo>
                <a:lnTo>
                  <a:pt x="4448" y="993"/>
                </a:lnTo>
                <a:lnTo>
                  <a:pt x="4438" y="1017"/>
                </a:lnTo>
                <a:lnTo>
                  <a:pt x="4432" y="1030"/>
                </a:lnTo>
                <a:lnTo>
                  <a:pt x="4423" y="1051"/>
                </a:lnTo>
                <a:lnTo>
                  <a:pt x="4411" y="1080"/>
                </a:lnTo>
                <a:lnTo>
                  <a:pt x="4396" y="1110"/>
                </a:lnTo>
                <a:lnTo>
                  <a:pt x="4383" y="1141"/>
                </a:lnTo>
                <a:lnTo>
                  <a:pt x="4371" y="1168"/>
                </a:lnTo>
                <a:lnTo>
                  <a:pt x="4363" y="1189"/>
                </a:lnTo>
                <a:lnTo>
                  <a:pt x="4358" y="1200"/>
                </a:lnTo>
                <a:lnTo>
                  <a:pt x="4525" y="1200"/>
                </a:lnTo>
                <a:lnTo>
                  <a:pt x="4581" y="1062"/>
                </a:lnTo>
                <a:close/>
                <a:moveTo>
                  <a:pt x="4055" y="1199"/>
                </a:moveTo>
                <a:lnTo>
                  <a:pt x="4057" y="1172"/>
                </a:lnTo>
                <a:lnTo>
                  <a:pt x="4058" y="1143"/>
                </a:lnTo>
                <a:lnTo>
                  <a:pt x="4058" y="1114"/>
                </a:lnTo>
                <a:lnTo>
                  <a:pt x="4058" y="1084"/>
                </a:lnTo>
                <a:lnTo>
                  <a:pt x="4058" y="1054"/>
                </a:lnTo>
                <a:lnTo>
                  <a:pt x="4057" y="1024"/>
                </a:lnTo>
                <a:lnTo>
                  <a:pt x="4057" y="995"/>
                </a:lnTo>
                <a:lnTo>
                  <a:pt x="4057" y="967"/>
                </a:lnTo>
                <a:lnTo>
                  <a:pt x="4057" y="938"/>
                </a:lnTo>
                <a:lnTo>
                  <a:pt x="4057" y="910"/>
                </a:lnTo>
                <a:lnTo>
                  <a:pt x="4057" y="881"/>
                </a:lnTo>
                <a:lnTo>
                  <a:pt x="4057" y="852"/>
                </a:lnTo>
                <a:lnTo>
                  <a:pt x="4057" y="823"/>
                </a:lnTo>
                <a:lnTo>
                  <a:pt x="4057" y="794"/>
                </a:lnTo>
                <a:lnTo>
                  <a:pt x="4057" y="765"/>
                </a:lnTo>
                <a:lnTo>
                  <a:pt x="4057" y="737"/>
                </a:lnTo>
                <a:lnTo>
                  <a:pt x="4057" y="715"/>
                </a:lnTo>
                <a:lnTo>
                  <a:pt x="4057" y="700"/>
                </a:lnTo>
                <a:lnTo>
                  <a:pt x="4057" y="695"/>
                </a:lnTo>
                <a:lnTo>
                  <a:pt x="4058" y="690"/>
                </a:lnTo>
                <a:lnTo>
                  <a:pt x="4060" y="687"/>
                </a:lnTo>
                <a:lnTo>
                  <a:pt x="4062" y="685"/>
                </a:lnTo>
                <a:lnTo>
                  <a:pt x="4066" y="683"/>
                </a:lnTo>
                <a:lnTo>
                  <a:pt x="4069" y="683"/>
                </a:lnTo>
                <a:lnTo>
                  <a:pt x="4075" y="681"/>
                </a:lnTo>
                <a:lnTo>
                  <a:pt x="4080" y="681"/>
                </a:lnTo>
                <a:lnTo>
                  <a:pt x="4096" y="683"/>
                </a:lnTo>
                <a:lnTo>
                  <a:pt x="4119" y="683"/>
                </a:lnTo>
                <a:lnTo>
                  <a:pt x="4146" y="683"/>
                </a:lnTo>
                <a:lnTo>
                  <a:pt x="4189" y="683"/>
                </a:lnTo>
                <a:lnTo>
                  <a:pt x="4243" y="684"/>
                </a:lnTo>
                <a:lnTo>
                  <a:pt x="4301" y="684"/>
                </a:lnTo>
                <a:lnTo>
                  <a:pt x="4356" y="684"/>
                </a:lnTo>
                <a:lnTo>
                  <a:pt x="4406" y="684"/>
                </a:lnTo>
                <a:lnTo>
                  <a:pt x="4444" y="683"/>
                </a:lnTo>
                <a:lnTo>
                  <a:pt x="4462" y="681"/>
                </a:lnTo>
                <a:lnTo>
                  <a:pt x="4462" y="544"/>
                </a:lnTo>
                <a:lnTo>
                  <a:pt x="4441" y="543"/>
                </a:lnTo>
                <a:lnTo>
                  <a:pt x="4405" y="543"/>
                </a:lnTo>
                <a:lnTo>
                  <a:pt x="4357" y="542"/>
                </a:lnTo>
                <a:lnTo>
                  <a:pt x="4304" y="543"/>
                </a:lnTo>
                <a:lnTo>
                  <a:pt x="4248" y="543"/>
                </a:lnTo>
                <a:lnTo>
                  <a:pt x="4198" y="543"/>
                </a:lnTo>
                <a:lnTo>
                  <a:pt x="4156" y="543"/>
                </a:lnTo>
                <a:lnTo>
                  <a:pt x="4128" y="543"/>
                </a:lnTo>
                <a:lnTo>
                  <a:pt x="4086" y="543"/>
                </a:lnTo>
                <a:lnTo>
                  <a:pt x="4045" y="542"/>
                </a:lnTo>
                <a:lnTo>
                  <a:pt x="4026" y="542"/>
                </a:lnTo>
                <a:lnTo>
                  <a:pt x="4008" y="542"/>
                </a:lnTo>
                <a:lnTo>
                  <a:pt x="3990" y="544"/>
                </a:lnTo>
                <a:lnTo>
                  <a:pt x="3974" y="546"/>
                </a:lnTo>
                <a:lnTo>
                  <a:pt x="3966" y="549"/>
                </a:lnTo>
                <a:lnTo>
                  <a:pt x="3958" y="552"/>
                </a:lnTo>
                <a:lnTo>
                  <a:pt x="3951" y="554"/>
                </a:lnTo>
                <a:lnTo>
                  <a:pt x="3944" y="558"/>
                </a:lnTo>
                <a:lnTo>
                  <a:pt x="3939" y="562"/>
                </a:lnTo>
                <a:lnTo>
                  <a:pt x="3933" y="567"/>
                </a:lnTo>
                <a:lnTo>
                  <a:pt x="3927" y="572"/>
                </a:lnTo>
                <a:lnTo>
                  <a:pt x="3923" y="578"/>
                </a:lnTo>
                <a:lnTo>
                  <a:pt x="3918" y="585"/>
                </a:lnTo>
                <a:lnTo>
                  <a:pt x="3915" y="592"/>
                </a:lnTo>
                <a:lnTo>
                  <a:pt x="3911" y="600"/>
                </a:lnTo>
                <a:lnTo>
                  <a:pt x="3908" y="609"/>
                </a:lnTo>
                <a:lnTo>
                  <a:pt x="3906" y="619"/>
                </a:lnTo>
                <a:lnTo>
                  <a:pt x="3904" y="629"/>
                </a:lnTo>
                <a:lnTo>
                  <a:pt x="3903" y="641"/>
                </a:lnTo>
                <a:lnTo>
                  <a:pt x="3903" y="653"/>
                </a:lnTo>
                <a:lnTo>
                  <a:pt x="3903" y="1200"/>
                </a:lnTo>
                <a:lnTo>
                  <a:pt x="4055" y="1199"/>
                </a:lnTo>
                <a:close/>
                <a:moveTo>
                  <a:pt x="3348" y="934"/>
                </a:moveTo>
                <a:lnTo>
                  <a:pt x="3377" y="932"/>
                </a:lnTo>
                <a:lnTo>
                  <a:pt x="3423" y="932"/>
                </a:lnTo>
                <a:lnTo>
                  <a:pt x="3481" y="932"/>
                </a:lnTo>
                <a:lnTo>
                  <a:pt x="3547" y="933"/>
                </a:lnTo>
                <a:lnTo>
                  <a:pt x="3612" y="934"/>
                </a:lnTo>
                <a:lnTo>
                  <a:pt x="3671" y="934"/>
                </a:lnTo>
                <a:lnTo>
                  <a:pt x="3696" y="934"/>
                </a:lnTo>
                <a:lnTo>
                  <a:pt x="3717" y="933"/>
                </a:lnTo>
                <a:lnTo>
                  <a:pt x="3734" y="932"/>
                </a:lnTo>
                <a:lnTo>
                  <a:pt x="3746" y="931"/>
                </a:lnTo>
                <a:lnTo>
                  <a:pt x="3747" y="904"/>
                </a:lnTo>
                <a:lnTo>
                  <a:pt x="3748" y="862"/>
                </a:lnTo>
                <a:lnTo>
                  <a:pt x="3747" y="839"/>
                </a:lnTo>
                <a:lnTo>
                  <a:pt x="3747" y="820"/>
                </a:lnTo>
                <a:lnTo>
                  <a:pt x="3746" y="804"/>
                </a:lnTo>
                <a:lnTo>
                  <a:pt x="3744" y="795"/>
                </a:lnTo>
                <a:lnTo>
                  <a:pt x="3350" y="794"/>
                </a:lnTo>
                <a:lnTo>
                  <a:pt x="3351" y="688"/>
                </a:lnTo>
                <a:lnTo>
                  <a:pt x="3348" y="689"/>
                </a:lnTo>
                <a:lnTo>
                  <a:pt x="3347" y="690"/>
                </a:lnTo>
                <a:lnTo>
                  <a:pt x="3347" y="693"/>
                </a:lnTo>
                <a:lnTo>
                  <a:pt x="3345" y="697"/>
                </a:lnTo>
                <a:lnTo>
                  <a:pt x="3345" y="705"/>
                </a:lnTo>
                <a:lnTo>
                  <a:pt x="3345" y="713"/>
                </a:lnTo>
                <a:lnTo>
                  <a:pt x="3345" y="734"/>
                </a:lnTo>
                <a:lnTo>
                  <a:pt x="3345" y="757"/>
                </a:lnTo>
                <a:lnTo>
                  <a:pt x="3345" y="780"/>
                </a:lnTo>
                <a:lnTo>
                  <a:pt x="3347" y="797"/>
                </a:lnTo>
                <a:lnTo>
                  <a:pt x="3742" y="798"/>
                </a:lnTo>
                <a:lnTo>
                  <a:pt x="3743" y="929"/>
                </a:lnTo>
                <a:lnTo>
                  <a:pt x="3371" y="929"/>
                </a:lnTo>
                <a:lnTo>
                  <a:pt x="3365" y="929"/>
                </a:lnTo>
                <a:lnTo>
                  <a:pt x="3360" y="929"/>
                </a:lnTo>
                <a:lnTo>
                  <a:pt x="3351" y="930"/>
                </a:lnTo>
                <a:lnTo>
                  <a:pt x="3350" y="930"/>
                </a:lnTo>
                <a:lnTo>
                  <a:pt x="3350" y="931"/>
                </a:lnTo>
                <a:lnTo>
                  <a:pt x="3348" y="934"/>
                </a:lnTo>
                <a:close/>
                <a:moveTo>
                  <a:pt x="7705" y="544"/>
                </a:moveTo>
                <a:lnTo>
                  <a:pt x="7705" y="541"/>
                </a:lnTo>
                <a:lnTo>
                  <a:pt x="7672" y="541"/>
                </a:lnTo>
                <a:lnTo>
                  <a:pt x="7624" y="539"/>
                </a:lnTo>
                <a:lnTo>
                  <a:pt x="7599" y="539"/>
                </a:lnTo>
                <a:lnTo>
                  <a:pt x="7578" y="541"/>
                </a:lnTo>
                <a:lnTo>
                  <a:pt x="7561" y="542"/>
                </a:lnTo>
                <a:lnTo>
                  <a:pt x="7551" y="544"/>
                </a:lnTo>
                <a:lnTo>
                  <a:pt x="7551" y="790"/>
                </a:lnTo>
                <a:lnTo>
                  <a:pt x="7226" y="790"/>
                </a:lnTo>
                <a:lnTo>
                  <a:pt x="7226" y="557"/>
                </a:lnTo>
                <a:lnTo>
                  <a:pt x="7226" y="547"/>
                </a:lnTo>
                <a:lnTo>
                  <a:pt x="7225" y="545"/>
                </a:lnTo>
                <a:lnTo>
                  <a:pt x="7224" y="545"/>
                </a:lnTo>
                <a:lnTo>
                  <a:pt x="7220" y="544"/>
                </a:lnTo>
                <a:lnTo>
                  <a:pt x="7223" y="562"/>
                </a:lnTo>
                <a:lnTo>
                  <a:pt x="7223" y="592"/>
                </a:lnTo>
                <a:lnTo>
                  <a:pt x="7223" y="628"/>
                </a:lnTo>
                <a:lnTo>
                  <a:pt x="7223" y="669"/>
                </a:lnTo>
                <a:lnTo>
                  <a:pt x="7222" y="710"/>
                </a:lnTo>
                <a:lnTo>
                  <a:pt x="7222" y="746"/>
                </a:lnTo>
                <a:lnTo>
                  <a:pt x="7222" y="774"/>
                </a:lnTo>
                <a:lnTo>
                  <a:pt x="7224" y="793"/>
                </a:lnTo>
                <a:lnTo>
                  <a:pt x="7552" y="794"/>
                </a:lnTo>
                <a:lnTo>
                  <a:pt x="7554" y="778"/>
                </a:lnTo>
                <a:lnTo>
                  <a:pt x="7555" y="751"/>
                </a:lnTo>
                <a:lnTo>
                  <a:pt x="7555" y="715"/>
                </a:lnTo>
                <a:lnTo>
                  <a:pt x="7555" y="676"/>
                </a:lnTo>
                <a:lnTo>
                  <a:pt x="7555" y="635"/>
                </a:lnTo>
                <a:lnTo>
                  <a:pt x="7554" y="597"/>
                </a:lnTo>
                <a:lnTo>
                  <a:pt x="7554" y="566"/>
                </a:lnTo>
                <a:lnTo>
                  <a:pt x="7554" y="545"/>
                </a:lnTo>
                <a:lnTo>
                  <a:pt x="7705" y="544"/>
                </a:lnTo>
                <a:close/>
                <a:moveTo>
                  <a:pt x="7222" y="1200"/>
                </a:moveTo>
                <a:lnTo>
                  <a:pt x="7225" y="1198"/>
                </a:lnTo>
                <a:lnTo>
                  <a:pt x="7225" y="1198"/>
                </a:lnTo>
                <a:lnTo>
                  <a:pt x="7225" y="1198"/>
                </a:lnTo>
                <a:lnTo>
                  <a:pt x="7226" y="1194"/>
                </a:lnTo>
                <a:lnTo>
                  <a:pt x="7227" y="937"/>
                </a:lnTo>
                <a:lnTo>
                  <a:pt x="7550" y="937"/>
                </a:lnTo>
                <a:lnTo>
                  <a:pt x="7550" y="1189"/>
                </a:lnTo>
                <a:lnTo>
                  <a:pt x="7550" y="1196"/>
                </a:lnTo>
                <a:lnTo>
                  <a:pt x="7550" y="1198"/>
                </a:lnTo>
                <a:lnTo>
                  <a:pt x="7551" y="1199"/>
                </a:lnTo>
                <a:lnTo>
                  <a:pt x="7554" y="1200"/>
                </a:lnTo>
                <a:lnTo>
                  <a:pt x="7553" y="934"/>
                </a:lnTo>
                <a:lnTo>
                  <a:pt x="7224" y="934"/>
                </a:lnTo>
                <a:lnTo>
                  <a:pt x="7222" y="1200"/>
                </a:lnTo>
                <a:close/>
                <a:moveTo>
                  <a:pt x="5690" y="1200"/>
                </a:moveTo>
                <a:lnTo>
                  <a:pt x="5693" y="1198"/>
                </a:lnTo>
                <a:lnTo>
                  <a:pt x="5694" y="1197"/>
                </a:lnTo>
                <a:lnTo>
                  <a:pt x="5694" y="1196"/>
                </a:lnTo>
                <a:lnTo>
                  <a:pt x="5695" y="1191"/>
                </a:lnTo>
                <a:lnTo>
                  <a:pt x="5696" y="1118"/>
                </a:lnTo>
                <a:lnTo>
                  <a:pt x="5721" y="1117"/>
                </a:lnTo>
                <a:lnTo>
                  <a:pt x="5751" y="1118"/>
                </a:lnTo>
                <a:lnTo>
                  <a:pt x="5780" y="1117"/>
                </a:lnTo>
                <a:lnTo>
                  <a:pt x="5803" y="1116"/>
                </a:lnTo>
                <a:lnTo>
                  <a:pt x="5808" y="1116"/>
                </a:lnTo>
                <a:lnTo>
                  <a:pt x="5811" y="1115"/>
                </a:lnTo>
                <a:lnTo>
                  <a:pt x="5815" y="1113"/>
                </a:lnTo>
                <a:lnTo>
                  <a:pt x="5694" y="1115"/>
                </a:lnTo>
                <a:lnTo>
                  <a:pt x="5692" y="1124"/>
                </a:lnTo>
                <a:lnTo>
                  <a:pt x="5691" y="1134"/>
                </a:lnTo>
                <a:lnTo>
                  <a:pt x="5691" y="1146"/>
                </a:lnTo>
                <a:lnTo>
                  <a:pt x="5691" y="1157"/>
                </a:lnTo>
                <a:lnTo>
                  <a:pt x="5692" y="1168"/>
                </a:lnTo>
                <a:lnTo>
                  <a:pt x="5692" y="1179"/>
                </a:lnTo>
                <a:lnTo>
                  <a:pt x="5691" y="1190"/>
                </a:lnTo>
                <a:lnTo>
                  <a:pt x="5690" y="1200"/>
                </a:lnTo>
                <a:close/>
                <a:moveTo>
                  <a:pt x="2540" y="1035"/>
                </a:moveTo>
                <a:lnTo>
                  <a:pt x="2534" y="1033"/>
                </a:lnTo>
                <a:lnTo>
                  <a:pt x="2536" y="1040"/>
                </a:lnTo>
                <a:lnTo>
                  <a:pt x="2540" y="1040"/>
                </a:lnTo>
                <a:lnTo>
                  <a:pt x="2540" y="1040"/>
                </a:lnTo>
                <a:lnTo>
                  <a:pt x="2539" y="1038"/>
                </a:lnTo>
                <a:lnTo>
                  <a:pt x="2540" y="1035"/>
                </a:lnTo>
                <a:close/>
              </a:path>
            </a:pathLst>
          </a:custGeom>
          <a:solidFill>
            <a:srgbClr val="00B52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43" name="Freeform 204"/>
          <p:cNvSpPr>
            <a:spLocks noEditPoints="1"/>
          </p:cNvSpPr>
          <p:nvPr userDrawn="1"/>
        </p:nvSpPr>
        <p:spPr bwMode="auto">
          <a:xfrm>
            <a:off x="8864858" y="5744688"/>
            <a:ext cx="1482502" cy="438375"/>
          </a:xfrm>
          <a:custGeom>
            <a:avLst/>
            <a:gdLst/>
            <a:ahLst/>
            <a:cxnLst>
              <a:cxn ang="0">
                <a:pos x="557" y="56"/>
              </a:cxn>
              <a:cxn ang="0">
                <a:pos x="54" y="1373"/>
              </a:cxn>
              <a:cxn ang="0">
                <a:pos x="357" y="1368"/>
              </a:cxn>
              <a:cxn ang="0">
                <a:pos x="1107" y="1476"/>
              </a:cxn>
              <a:cxn ang="0">
                <a:pos x="1335" y="1285"/>
              </a:cxn>
              <a:cxn ang="0">
                <a:pos x="917" y="148"/>
              </a:cxn>
              <a:cxn ang="0">
                <a:pos x="643" y="8"/>
              </a:cxn>
              <a:cxn ang="0">
                <a:pos x="1412" y="1927"/>
              </a:cxn>
              <a:cxn ang="0">
                <a:pos x="4059" y="1306"/>
              </a:cxn>
              <a:cxn ang="0">
                <a:pos x="3914" y="1202"/>
              </a:cxn>
              <a:cxn ang="0">
                <a:pos x="4025" y="1014"/>
              </a:cxn>
              <a:cxn ang="0">
                <a:pos x="4356" y="1073"/>
              </a:cxn>
              <a:cxn ang="0">
                <a:pos x="4281" y="1312"/>
              </a:cxn>
              <a:cxn ang="0">
                <a:pos x="3912" y="916"/>
              </a:cxn>
              <a:cxn ang="0">
                <a:pos x="3781" y="1217"/>
              </a:cxn>
              <a:cxn ang="0">
                <a:pos x="3933" y="1420"/>
              </a:cxn>
              <a:cxn ang="0">
                <a:pos x="4348" y="1419"/>
              </a:cxn>
              <a:cxn ang="0">
                <a:pos x="4500" y="1211"/>
              </a:cxn>
              <a:cxn ang="0">
                <a:pos x="4385" y="921"/>
              </a:cxn>
              <a:cxn ang="0">
                <a:pos x="5702" y="1103"/>
              </a:cxn>
              <a:cxn ang="0">
                <a:pos x="5793" y="1262"/>
              </a:cxn>
              <a:cxn ang="0">
                <a:pos x="5544" y="1406"/>
              </a:cxn>
              <a:cxn ang="0">
                <a:pos x="5911" y="1328"/>
              </a:cxn>
              <a:cxn ang="0">
                <a:pos x="5892" y="1052"/>
              </a:cxn>
              <a:cxn ang="0">
                <a:pos x="5713" y="822"/>
              </a:cxn>
              <a:cxn ang="0">
                <a:pos x="5803" y="713"/>
              </a:cxn>
              <a:cxn ang="0">
                <a:pos x="2404" y="905"/>
              </a:cxn>
              <a:cxn ang="0">
                <a:pos x="2653" y="1176"/>
              </a:cxn>
              <a:cxn ang="0">
                <a:pos x="2376" y="711"/>
              </a:cxn>
              <a:cxn ang="0">
                <a:pos x="6774" y="1211"/>
              </a:cxn>
              <a:cxn ang="0">
                <a:pos x="6139" y="1304"/>
              </a:cxn>
              <a:cxn ang="0">
                <a:pos x="6183" y="1191"/>
              </a:cxn>
              <a:cxn ang="0">
                <a:pos x="6185" y="1012"/>
              </a:cxn>
              <a:cxn ang="0">
                <a:pos x="6136" y="1108"/>
              </a:cxn>
              <a:cxn ang="0">
                <a:pos x="6005" y="1341"/>
              </a:cxn>
              <a:cxn ang="0">
                <a:pos x="6270" y="1398"/>
              </a:cxn>
              <a:cxn ang="0">
                <a:pos x="6392" y="1281"/>
              </a:cxn>
              <a:cxn ang="0">
                <a:pos x="6287" y="911"/>
              </a:cxn>
              <a:cxn ang="0">
                <a:pos x="4724" y="1318"/>
              </a:cxn>
              <a:cxn ang="0">
                <a:pos x="4778" y="1188"/>
              </a:cxn>
              <a:cxn ang="0">
                <a:pos x="4794" y="1020"/>
              </a:cxn>
              <a:cxn ang="0">
                <a:pos x="4617" y="1137"/>
              </a:cxn>
              <a:cxn ang="0">
                <a:pos x="4593" y="1380"/>
              </a:cxn>
              <a:cxn ang="0">
                <a:pos x="4892" y="1417"/>
              </a:cxn>
              <a:cxn ang="0">
                <a:pos x="4948" y="1086"/>
              </a:cxn>
              <a:cxn ang="0">
                <a:pos x="4750" y="905"/>
              </a:cxn>
              <a:cxn ang="0">
                <a:pos x="2797" y="1320"/>
              </a:cxn>
              <a:cxn ang="0">
                <a:pos x="2936" y="1320"/>
              </a:cxn>
              <a:cxn ang="0">
                <a:pos x="3087" y="1024"/>
              </a:cxn>
              <a:cxn ang="0">
                <a:pos x="2953" y="908"/>
              </a:cxn>
              <a:cxn ang="0">
                <a:pos x="7313" y="1170"/>
              </a:cxn>
              <a:cxn ang="0">
                <a:pos x="7395" y="1006"/>
              </a:cxn>
              <a:cxn ang="0">
                <a:pos x="7247" y="1018"/>
              </a:cxn>
              <a:cxn ang="0">
                <a:pos x="7151" y="1412"/>
              </a:cxn>
              <a:cxn ang="0">
                <a:pos x="7302" y="1413"/>
              </a:cxn>
              <a:cxn ang="0">
                <a:pos x="3583" y="1283"/>
              </a:cxn>
              <a:cxn ang="0">
                <a:pos x="3522" y="1427"/>
              </a:cxn>
              <a:cxn ang="0">
                <a:pos x="3724" y="1267"/>
              </a:cxn>
              <a:cxn ang="0">
                <a:pos x="3589" y="1067"/>
              </a:cxn>
              <a:cxn ang="0">
                <a:pos x="5134" y="1134"/>
              </a:cxn>
              <a:cxn ang="0">
                <a:pos x="5206" y="1250"/>
              </a:cxn>
              <a:cxn ang="0">
                <a:pos x="5290" y="1136"/>
              </a:cxn>
            </a:cxnLst>
            <a:rect l="0" t="0" r="r" b="b"/>
            <a:pathLst>
              <a:path w="7439" h="2202">
                <a:moveTo>
                  <a:pt x="513" y="934"/>
                </a:moveTo>
                <a:lnTo>
                  <a:pt x="517" y="917"/>
                </a:lnTo>
                <a:lnTo>
                  <a:pt x="521" y="899"/>
                </a:lnTo>
                <a:lnTo>
                  <a:pt x="528" y="880"/>
                </a:lnTo>
                <a:lnTo>
                  <a:pt x="535" y="859"/>
                </a:lnTo>
                <a:lnTo>
                  <a:pt x="549" y="820"/>
                </a:lnTo>
                <a:lnTo>
                  <a:pt x="561" y="784"/>
                </a:lnTo>
                <a:lnTo>
                  <a:pt x="574" y="746"/>
                </a:lnTo>
                <a:lnTo>
                  <a:pt x="593" y="689"/>
                </a:lnTo>
                <a:lnTo>
                  <a:pt x="614" y="621"/>
                </a:lnTo>
                <a:lnTo>
                  <a:pt x="638" y="547"/>
                </a:lnTo>
                <a:lnTo>
                  <a:pt x="662" y="477"/>
                </a:lnTo>
                <a:lnTo>
                  <a:pt x="684" y="415"/>
                </a:lnTo>
                <a:lnTo>
                  <a:pt x="700" y="371"/>
                </a:lnTo>
                <a:lnTo>
                  <a:pt x="709" y="350"/>
                </a:lnTo>
                <a:lnTo>
                  <a:pt x="904" y="934"/>
                </a:lnTo>
                <a:lnTo>
                  <a:pt x="513" y="934"/>
                </a:lnTo>
                <a:close/>
                <a:moveTo>
                  <a:pt x="584" y="34"/>
                </a:moveTo>
                <a:lnTo>
                  <a:pt x="569" y="44"/>
                </a:lnTo>
                <a:lnTo>
                  <a:pt x="557" y="56"/>
                </a:lnTo>
                <a:lnTo>
                  <a:pt x="545" y="68"/>
                </a:lnTo>
                <a:lnTo>
                  <a:pt x="535" y="81"/>
                </a:lnTo>
                <a:lnTo>
                  <a:pt x="525" y="95"/>
                </a:lnTo>
                <a:lnTo>
                  <a:pt x="516" y="109"/>
                </a:lnTo>
                <a:lnTo>
                  <a:pt x="508" y="125"/>
                </a:lnTo>
                <a:lnTo>
                  <a:pt x="500" y="140"/>
                </a:lnTo>
                <a:lnTo>
                  <a:pt x="485" y="173"/>
                </a:lnTo>
                <a:lnTo>
                  <a:pt x="473" y="207"/>
                </a:lnTo>
                <a:lnTo>
                  <a:pt x="460" y="240"/>
                </a:lnTo>
                <a:lnTo>
                  <a:pt x="449" y="274"/>
                </a:lnTo>
                <a:lnTo>
                  <a:pt x="113" y="1192"/>
                </a:lnTo>
                <a:lnTo>
                  <a:pt x="107" y="1208"/>
                </a:lnTo>
                <a:lnTo>
                  <a:pt x="98" y="1232"/>
                </a:lnTo>
                <a:lnTo>
                  <a:pt x="87" y="1259"/>
                </a:lnTo>
                <a:lnTo>
                  <a:pt x="75" y="1288"/>
                </a:lnTo>
                <a:lnTo>
                  <a:pt x="66" y="1318"/>
                </a:lnTo>
                <a:lnTo>
                  <a:pt x="58" y="1345"/>
                </a:lnTo>
                <a:lnTo>
                  <a:pt x="55" y="1355"/>
                </a:lnTo>
                <a:lnTo>
                  <a:pt x="54" y="1365"/>
                </a:lnTo>
                <a:lnTo>
                  <a:pt x="54" y="1373"/>
                </a:lnTo>
                <a:lnTo>
                  <a:pt x="55" y="1378"/>
                </a:lnTo>
                <a:lnTo>
                  <a:pt x="58" y="1381"/>
                </a:lnTo>
                <a:lnTo>
                  <a:pt x="66" y="1387"/>
                </a:lnTo>
                <a:lnTo>
                  <a:pt x="79" y="1393"/>
                </a:lnTo>
                <a:lnTo>
                  <a:pt x="95" y="1400"/>
                </a:lnTo>
                <a:lnTo>
                  <a:pt x="134" y="1417"/>
                </a:lnTo>
                <a:lnTo>
                  <a:pt x="179" y="1435"/>
                </a:lnTo>
                <a:lnTo>
                  <a:pt x="224" y="1452"/>
                </a:lnTo>
                <a:lnTo>
                  <a:pt x="265" y="1465"/>
                </a:lnTo>
                <a:lnTo>
                  <a:pt x="282" y="1470"/>
                </a:lnTo>
                <a:lnTo>
                  <a:pt x="296" y="1473"/>
                </a:lnTo>
                <a:lnTo>
                  <a:pt x="306" y="1474"/>
                </a:lnTo>
                <a:lnTo>
                  <a:pt x="311" y="1474"/>
                </a:lnTo>
                <a:lnTo>
                  <a:pt x="314" y="1472"/>
                </a:lnTo>
                <a:lnTo>
                  <a:pt x="317" y="1468"/>
                </a:lnTo>
                <a:lnTo>
                  <a:pt x="320" y="1461"/>
                </a:lnTo>
                <a:lnTo>
                  <a:pt x="325" y="1453"/>
                </a:lnTo>
                <a:lnTo>
                  <a:pt x="333" y="1434"/>
                </a:lnTo>
                <a:lnTo>
                  <a:pt x="341" y="1412"/>
                </a:lnTo>
                <a:lnTo>
                  <a:pt x="357" y="1368"/>
                </a:lnTo>
                <a:lnTo>
                  <a:pt x="367" y="1338"/>
                </a:lnTo>
                <a:lnTo>
                  <a:pt x="379" y="1303"/>
                </a:lnTo>
                <a:lnTo>
                  <a:pt x="394" y="1267"/>
                </a:lnTo>
                <a:lnTo>
                  <a:pt x="407" y="1230"/>
                </a:lnTo>
                <a:lnTo>
                  <a:pt x="418" y="1195"/>
                </a:lnTo>
                <a:lnTo>
                  <a:pt x="997" y="1194"/>
                </a:lnTo>
                <a:lnTo>
                  <a:pt x="1004" y="1219"/>
                </a:lnTo>
                <a:lnTo>
                  <a:pt x="1014" y="1249"/>
                </a:lnTo>
                <a:lnTo>
                  <a:pt x="1025" y="1280"/>
                </a:lnTo>
                <a:lnTo>
                  <a:pt x="1038" y="1313"/>
                </a:lnTo>
                <a:lnTo>
                  <a:pt x="1050" y="1347"/>
                </a:lnTo>
                <a:lnTo>
                  <a:pt x="1063" y="1380"/>
                </a:lnTo>
                <a:lnTo>
                  <a:pt x="1074" y="1412"/>
                </a:lnTo>
                <a:lnTo>
                  <a:pt x="1084" y="1439"/>
                </a:lnTo>
                <a:lnTo>
                  <a:pt x="1088" y="1449"/>
                </a:lnTo>
                <a:lnTo>
                  <a:pt x="1091" y="1459"/>
                </a:lnTo>
                <a:lnTo>
                  <a:pt x="1094" y="1464"/>
                </a:lnTo>
                <a:lnTo>
                  <a:pt x="1098" y="1470"/>
                </a:lnTo>
                <a:lnTo>
                  <a:pt x="1102" y="1473"/>
                </a:lnTo>
                <a:lnTo>
                  <a:pt x="1107" y="1476"/>
                </a:lnTo>
                <a:lnTo>
                  <a:pt x="1111" y="1477"/>
                </a:lnTo>
                <a:lnTo>
                  <a:pt x="1118" y="1476"/>
                </a:lnTo>
                <a:lnTo>
                  <a:pt x="1135" y="1471"/>
                </a:lnTo>
                <a:lnTo>
                  <a:pt x="1159" y="1462"/>
                </a:lnTo>
                <a:lnTo>
                  <a:pt x="1191" y="1449"/>
                </a:lnTo>
                <a:lnTo>
                  <a:pt x="1234" y="1434"/>
                </a:lnTo>
                <a:lnTo>
                  <a:pt x="1284" y="1414"/>
                </a:lnTo>
                <a:lnTo>
                  <a:pt x="1321" y="1402"/>
                </a:lnTo>
                <a:lnTo>
                  <a:pt x="1334" y="1396"/>
                </a:lnTo>
                <a:lnTo>
                  <a:pt x="1345" y="1390"/>
                </a:lnTo>
                <a:lnTo>
                  <a:pt x="1352" y="1386"/>
                </a:lnTo>
                <a:lnTo>
                  <a:pt x="1358" y="1380"/>
                </a:lnTo>
                <a:lnTo>
                  <a:pt x="1360" y="1377"/>
                </a:lnTo>
                <a:lnTo>
                  <a:pt x="1361" y="1375"/>
                </a:lnTo>
                <a:lnTo>
                  <a:pt x="1361" y="1371"/>
                </a:lnTo>
                <a:lnTo>
                  <a:pt x="1361" y="1367"/>
                </a:lnTo>
                <a:lnTo>
                  <a:pt x="1360" y="1359"/>
                </a:lnTo>
                <a:lnTo>
                  <a:pt x="1358" y="1348"/>
                </a:lnTo>
                <a:lnTo>
                  <a:pt x="1349" y="1322"/>
                </a:lnTo>
                <a:lnTo>
                  <a:pt x="1335" y="1285"/>
                </a:lnTo>
                <a:lnTo>
                  <a:pt x="1312" y="1222"/>
                </a:lnTo>
                <a:lnTo>
                  <a:pt x="1290" y="1160"/>
                </a:lnTo>
                <a:lnTo>
                  <a:pt x="1267" y="1098"/>
                </a:lnTo>
                <a:lnTo>
                  <a:pt x="1244" y="1035"/>
                </a:lnTo>
                <a:lnTo>
                  <a:pt x="1222" y="972"/>
                </a:lnTo>
                <a:lnTo>
                  <a:pt x="1199" y="909"/>
                </a:lnTo>
                <a:lnTo>
                  <a:pt x="1176" y="847"/>
                </a:lnTo>
                <a:lnTo>
                  <a:pt x="1152" y="783"/>
                </a:lnTo>
                <a:lnTo>
                  <a:pt x="1130" y="721"/>
                </a:lnTo>
                <a:lnTo>
                  <a:pt x="1106" y="657"/>
                </a:lnTo>
                <a:lnTo>
                  <a:pt x="1083" y="595"/>
                </a:lnTo>
                <a:lnTo>
                  <a:pt x="1059" y="532"/>
                </a:lnTo>
                <a:lnTo>
                  <a:pt x="1037" y="469"/>
                </a:lnTo>
                <a:lnTo>
                  <a:pt x="1014" y="406"/>
                </a:lnTo>
                <a:lnTo>
                  <a:pt x="991" y="344"/>
                </a:lnTo>
                <a:lnTo>
                  <a:pt x="968" y="282"/>
                </a:lnTo>
                <a:lnTo>
                  <a:pt x="956" y="247"/>
                </a:lnTo>
                <a:lnTo>
                  <a:pt x="945" y="213"/>
                </a:lnTo>
                <a:lnTo>
                  <a:pt x="931" y="181"/>
                </a:lnTo>
                <a:lnTo>
                  <a:pt x="917" y="148"/>
                </a:lnTo>
                <a:lnTo>
                  <a:pt x="909" y="132"/>
                </a:lnTo>
                <a:lnTo>
                  <a:pt x="902" y="117"/>
                </a:lnTo>
                <a:lnTo>
                  <a:pt x="892" y="102"/>
                </a:lnTo>
                <a:lnTo>
                  <a:pt x="883" y="87"/>
                </a:lnTo>
                <a:lnTo>
                  <a:pt x="873" y="74"/>
                </a:lnTo>
                <a:lnTo>
                  <a:pt x="862" y="61"/>
                </a:lnTo>
                <a:lnTo>
                  <a:pt x="849" y="50"/>
                </a:lnTo>
                <a:lnTo>
                  <a:pt x="837" y="39"/>
                </a:lnTo>
                <a:lnTo>
                  <a:pt x="824" y="30"/>
                </a:lnTo>
                <a:lnTo>
                  <a:pt x="810" y="22"/>
                </a:lnTo>
                <a:lnTo>
                  <a:pt x="795" y="16"/>
                </a:lnTo>
                <a:lnTo>
                  <a:pt x="779" y="10"/>
                </a:lnTo>
                <a:lnTo>
                  <a:pt x="763" y="6"/>
                </a:lnTo>
                <a:lnTo>
                  <a:pt x="746" y="2"/>
                </a:lnTo>
                <a:lnTo>
                  <a:pt x="729" y="1"/>
                </a:lnTo>
                <a:lnTo>
                  <a:pt x="711" y="0"/>
                </a:lnTo>
                <a:lnTo>
                  <a:pt x="694" y="0"/>
                </a:lnTo>
                <a:lnTo>
                  <a:pt x="676" y="2"/>
                </a:lnTo>
                <a:lnTo>
                  <a:pt x="659" y="5"/>
                </a:lnTo>
                <a:lnTo>
                  <a:pt x="643" y="8"/>
                </a:lnTo>
                <a:lnTo>
                  <a:pt x="626" y="13"/>
                </a:lnTo>
                <a:lnTo>
                  <a:pt x="611" y="19"/>
                </a:lnTo>
                <a:lnTo>
                  <a:pt x="596" y="26"/>
                </a:lnTo>
                <a:lnTo>
                  <a:pt x="584" y="34"/>
                </a:lnTo>
                <a:close/>
                <a:moveTo>
                  <a:pt x="0" y="1920"/>
                </a:moveTo>
                <a:lnTo>
                  <a:pt x="0" y="2202"/>
                </a:lnTo>
                <a:lnTo>
                  <a:pt x="1404" y="2202"/>
                </a:lnTo>
                <a:lnTo>
                  <a:pt x="1407" y="2195"/>
                </a:lnTo>
                <a:lnTo>
                  <a:pt x="1410" y="2188"/>
                </a:lnTo>
                <a:lnTo>
                  <a:pt x="1412" y="2182"/>
                </a:lnTo>
                <a:lnTo>
                  <a:pt x="1413" y="2174"/>
                </a:lnTo>
                <a:lnTo>
                  <a:pt x="1416" y="2155"/>
                </a:lnTo>
                <a:lnTo>
                  <a:pt x="1416" y="2137"/>
                </a:lnTo>
                <a:lnTo>
                  <a:pt x="1416" y="2098"/>
                </a:lnTo>
                <a:lnTo>
                  <a:pt x="1414" y="2062"/>
                </a:lnTo>
                <a:lnTo>
                  <a:pt x="1414" y="2028"/>
                </a:lnTo>
                <a:lnTo>
                  <a:pt x="1416" y="1985"/>
                </a:lnTo>
                <a:lnTo>
                  <a:pt x="1416" y="1964"/>
                </a:lnTo>
                <a:lnTo>
                  <a:pt x="1414" y="1944"/>
                </a:lnTo>
                <a:lnTo>
                  <a:pt x="1412" y="1927"/>
                </a:lnTo>
                <a:lnTo>
                  <a:pt x="1410" y="1915"/>
                </a:lnTo>
                <a:lnTo>
                  <a:pt x="1401" y="1913"/>
                </a:lnTo>
                <a:lnTo>
                  <a:pt x="1378" y="1910"/>
                </a:lnTo>
                <a:lnTo>
                  <a:pt x="1345" y="1909"/>
                </a:lnTo>
                <a:lnTo>
                  <a:pt x="1303" y="1908"/>
                </a:lnTo>
                <a:lnTo>
                  <a:pt x="1199" y="1907"/>
                </a:lnTo>
                <a:lnTo>
                  <a:pt x="1077" y="1906"/>
                </a:lnTo>
                <a:lnTo>
                  <a:pt x="954" y="1907"/>
                </a:lnTo>
                <a:lnTo>
                  <a:pt x="841" y="1907"/>
                </a:lnTo>
                <a:lnTo>
                  <a:pt x="754" y="1908"/>
                </a:lnTo>
                <a:lnTo>
                  <a:pt x="704" y="1908"/>
                </a:lnTo>
                <a:lnTo>
                  <a:pt x="80" y="1908"/>
                </a:lnTo>
                <a:lnTo>
                  <a:pt x="55" y="1907"/>
                </a:lnTo>
                <a:lnTo>
                  <a:pt x="35" y="1907"/>
                </a:lnTo>
                <a:lnTo>
                  <a:pt x="25" y="1908"/>
                </a:lnTo>
                <a:lnTo>
                  <a:pt x="16" y="1910"/>
                </a:lnTo>
                <a:lnTo>
                  <a:pt x="8" y="1915"/>
                </a:lnTo>
                <a:lnTo>
                  <a:pt x="0" y="1920"/>
                </a:lnTo>
                <a:close/>
                <a:moveTo>
                  <a:pt x="4074" y="1301"/>
                </a:moveTo>
                <a:lnTo>
                  <a:pt x="4059" y="1306"/>
                </a:lnTo>
                <a:lnTo>
                  <a:pt x="4042" y="1310"/>
                </a:lnTo>
                <a:lnTo>
                  <a:pt x="4023" y="1312"/>
                </a:lnTo>
                <a:lnTo>
                  <a:pt x="4006" y="1312"/>
                </a:lnTo>
                <a:lnTo>
                  <a:pt x="3997" y="1311"/>
                </a:lnTo>
                <a:lnTo>
                  <a:pt x="3989" y="1310"/>
                </a:lnTo>
                <a:lnTo>
                  <a:pt x="3980" y="1308"/>
                </a:lnTo>
                <a:lnTo>
                  <a:pt x="3973" y="1305"/>
                </a:lnTo>
                <a:lnTo>
                  <a:pt x="3966" y="1303"/>
                </a:lnTo>
                <a:lnTo>
                  <a:pt x="3960" y="1300"/>
                </a:lnTo>
                <a:lnTo>
                  <a:pt x="3953" y="1295"/>
                </a:lnTo>
                <a:lnTo>
                  <a:pt x="3948" y="1291"/>
                </a:lnTo>
                <a:lnTo>
                  <a:pt x="3943" y="1285"/>
                </a:lnTo>
                <a:lnTo>
                  <a:pt x="3938" y="1278"/>
                </a:lnTo>
                <a:lnTo>
                  <a:pt x="3934" y="1270"/>
                </a:lnTo>
                <a:lnTo>
                  <a:pt x="3929" y="1260"/>
                </a:lnTo>
                <a:lnTo>
                  <a:pt x="3926" y="1250"/>
                </a:lnTo>
                <a:lnTo>
                  <a:pt x="3922" y="1238"/>
                </a:lnTo>
                <a:lnTo>
                  <a:pt x="3920" y="1227"/>
                </a:lnTo>
                <a:lnTo>
                  <a:pt x="3917" y="1215"/>
                </a:lnTo>
                <a:lnTo>
                  <a:pt x="3914" y="1202"/>
                </a:lnTo>
                <a:lnTo>
                  <a:pt x="3913" y="1188"/>
                </a:lnTo>
                <a:lnTo>
                  <a:pt x="3912" y="1175"/>
                </a:lnTo>
                <a:lnTo>
                  <a:pt x="3912" y="1161"/>
                </a:lnTo>
                <a:lnTo>
                  <a:pt x="3912" y="1146"/>
                </a:lnTo>
                <a:lnTo>
                  <a:pt x="3913" y="1133"/>
                </a:lnTo>
                <a:lnTo>
                  <a:pt x="3914" y="1119"/>
                </a:lnTo>
                <a:lnTo>
                  <a:pt x="3917" y="1107"/>
                </a:lnTo>
                <a:lnTo>
                  <a:pt x="3920" y="1093"/>
                </a:lnTo>
                <a:lnTo>
                  <a:pt x="3924" y="1081"/>
                </a:lnTo>
                <a:lnTo>
                  <a:pt x="3928" y="1069"/>
                </a:lnTo>
                <a:lnTo>
                  <a:pt x="3933" y="1059"/>
                </a:lnTo>
                <a:lnTo>
                  <a:pt x="3939" y="1049"/>
                </a:lnTo>
                <a:lnTo>
                  <a:pt x="3946" y="1040"/>
                </a:lnTo>
                <a:lnTo>
                  <a:pt x="3954" y="1032"/>
                </a:lnTo>
                <a:lnTo>
                  <a:pt x="3963" y="1025"/>
                </a:lnTo>
                <a:lnTo>
                  <a:pt x="3973" y="1019"/>
                </a:lnTo>
                <a:lnTo>
                  <a:pt x="3985" y="1016"/>
                </a:lnTo>
                <a:lnTo>
                  <a:pt x="3997" y="1014"/>
                </a:lnTo>
                <a:lnTo>
                  <a:pt x="4010" y="1012"/>
                </a:lnTo>
                <a:lnTo>
                  <a:pt x="4025" y="1014"/>
                </a:lnTo>
                <a:lnTo>
                  <a:pt x="4040" y="1017"/>
                </a:lnTo>
                <a:lnTo>
                  <a:pt x="4057" y="1022"/>
                </a:lnTo>
                <a:lnTo>
                  <a:pt x="4074" y="1028"/>
                </a:lnTo>
                <a:lnTo>
                  <a:pt x="4074" y="1301"/>
                </a:lnTo>
                <a:close/>
                <a:moveTo>
                  <a:pt x="4207" y="1027"/>
                </a:moveTo>
                <a:lnTo>
                  <a:pt x="4229" y="1020"/>
                </a:lnTo>
                <a:lnTo>
                  <a:pt x="4249" y="1017"/>
                </a:lnTo>
                <a:lnTo>
                  <a:pt x="4267" y="1015"/>
                </a:lnTo>
                <a:lnTo>
                  <a:pt x="4284" y="1015"/>
                </a:lnTo>
                <a:lnTo>
                  <a:pt x="4291" y="1016"/>
                </a:lnTo>
                <a:lnTo>
                  <a:pt x="4299" y="1017"/>
                </a:lnTo>
                <a:lnTo>
                  <a:pt x="4306" y="1019"/>
                </a:lnTo>
                <a:lnTo>
                  <a:pt x="4312" y="1022"/>
                </a:lnTo>
                <a:lnTo>
                  <a:pt x="4318" y="1025"/>
                </a:lnTo>
                <a:lnTo>
                  <a:pt x="4324" y="1028"/>
                </a:lnTo>
                <a:lnTo>
                  <a:pt x="4329" y="1032"/>
                </a:lnTo>
                <a:lnTo>
                  <a:pt x="4334" y="1036"/>
                </a:lnTo>
                <a:lnTo>
                  <a:pt x="4342" y="1047"/>
                </a:lnTo>
                <a:lnTo>
                  <a:pt x="4350" y="1059"/>
                </a:lnTo>
                <a:lnTo>
                  <a:pt x="4356" y="1073"/>
                </a:lnTo>
                <a:lnTo>
                  <a:pt x="4360" y="1089"/>
                </a:lnTo>
                <a:lnTo>
                  <a:pt x="4364" y="1106"/>
                </a:lnTo>
                <a:lnTo>
                  <a:pt x="4366" y="1124"/>
                </a:lnTo>
                <a:lnTo>
                  <a:pt x="4367" y="1144"/>
                </a:lnTo>
                <a:lnTo>
                  <a:pt x="4367" y="1167"/>
                </a:lnTo>
                <a:lnTo>
                  <a:pt x="4367" y="1185"/>
                </a:lnTo>
                <a:lnTo>
                  <a:pt x="4365" y="1203"/>
                </a:lnTo>
                <a:lnTo>
                  <a:pt x="4363" y="1220"/>
                </a:lnTo>
                <a:lnTo>
                  <a:pt x="4358" y="1236"/>
                </a:lnTo>
                <a:lnTo>
                  <a:pt x="4352" y="1251"/>
                </a:lnTo>
                <a:lnTo>
                  <a:pt x="4347" y="1264"/>
                </a:lnTo>
                <a:lnTo>
                  <a:pt x="4338" y="1277"/>
                </a:lnTo>
                <a:lnTo>
                  <a:pt x="4329" y="1288"/>
                </a:lnTo>
                <a:lnTo>
                  <a:pt x="4322" y="1294"/>
                </a:lnTo>
                <a:lnTo>
                  <a:pt x="4316" y="1299"/>
                </a:lnTo>
                <a:lnTo>
                  <a:pt x="4309" y="1303"/>
                </a:lnTo>
                <a:lnTo>
                  <a:pt x="4303" y="1306"/>
                </a:lnTo>
                <a:lnTo>
                  <a:pt x="4295" y="1309"/>
                </a:lnTo>
                <a:lnTo>
                  <a:pt x="4288" y="1311"/>
                </a:lnTo>
                <a:lnTo>
                  <a:pt x="4281" y="1312"/>
                </a:lnTo>
                <a:lnTo>
                  <a:pt x="4273" y="1313"/>
                </a:lnTo>
                <a:lnTo>
                  <a:pt x="4258" y="1312"/>
                </a:lnTo>
                <a:lnTo>
                  <a:pt x="4241" y="1310"/>
                </a:lnTo>
                <a:lnTo>
                  <a:pt x="4224" y="1308"/>
                </a:lnTo>
                <a:lnTo>
                  <a:pt x="4206" y="1303"/>
                </a:lnTo>
                <a:lnTo>
                  <a:pt x="4207" y="1027"/>
                </a:lnTo>
                <a:close/>
                <a:moveTo>
                  <a:pt x="4074" y="904"/>
                </a:moveTo>
                <a:lnTo>
                  <a:pt x="4074" y="918"/>
                </a:lnTo>
                <a:lnTo>
                  <a:pt x="4048" y="911"/>
                </a:lnTo>
                <a:lnTo>
                  <a:pt x="4034" y="908"/>
                </a:lnTo>
                <a:lnTo>
                  <a:pt x="4027" y="906"/>
                </a:lnTo>
                <a:lnTo>
                  <a:pt x="4017" y="906"/>
                </a:lnTo>
                <a:lnTo>
                  <a:pt x="4002" y="905"/>
                </a:lnTo>
                <a:lnTo>
                  <a:pt x="3980" y="905"/>
                </a:lnTo>
                <a:lnTo>
                  <a:pt x="3968" y="905"/>
                </a:lnTo>
                <a:lnTo>
                  <a:pt x="3956" y="906"/>
                </a:lnTo>
                <a:lnTo>
                  <a:pt x="3944" y="908"/>
                </a:lnTo>
                <a:lnTo>
                  <a:pt x="3933" y="909"/>
                </a:lnTo>
                <a:lnTo>
                  <a:pt x="3922" y="913"/>
                </a:lnTo>
                <a:lnTo>
                  <a:pt x="3912" y="916"/>
                </a:lnTo>
                <a:lnTo>
                  <a:pt x="3902" y="919"/>
                </a:lnTo>
                <a:lnTo>
                  <a:pt x="3892" y="924"/>
                </a:lnTo>
                <a:lnTo>
                  <a:pt x="3883" y="928"/>
                </a:lnTo>
                <a:lnTo>
                  <a:pt x="3874" y="934"/>
                </a:lnTo>
                <a:lnTo>
                  <a:pt x="3866" y="940"/>
                </a:lnTo>
                <a:lnTo>
                  <a:pt x="3858" y="946"/>
                </a:lnTo>
                <a:lnTo>
                  <a:pt x="3850" y="952"/>
                </a:lnTo>
                <a:lnTo>
                  <a:pt x="3842" y="959"/>
                </a:lnTo>
                <a:lnTo>
                  <a:pt x="3835" y="967"/>
                </a:lnTo>
                <a:lnTo>
                  <a:pt x="3829" y="975"/>
                </a:lnTo>
                <a:lnTo>
                  <a:pt x="3817" y="992"/>
                </a:lnTo>
                <a:lnTo>
                  <a:pt x="3807" y="1011"/>
                </a:lnTo>
                <a:lnTo>
                  <a:pt x="3798" y="1031"/>
                </a:lnTo>
                <a:lnTo>
                  <a:pt x="3791" y="1052"/>
                </a:lnTo>
                <a:lnTo>
                  <a:pt x="3785" y="1074"/>
                </a:lnTo>
                <a:lnTo>
                  <a:pt x="3782" y="1098"/>
                </a:lnTo>
                <a:lnTo>
                  <a:pt x="3779" y="1121"/>
                </a:lnTo>
                <a:lnTo>
                  <a:pt x="3778" y="1146"/>
                </a:lnTo>
                <a:lnTo>
                  <a:pt x="3779" y="1183"/>
                </a:lnTo>
                <a:lnTo>
                  <a:pt x="3781" y="1217"/>
                </a:lnTo>
                <a:lnTo>
                  <a:pt x="3783" y="1234"/>
                </a:lnTo>
                <a:lnTo>
                  <a:pt x="3785" y="1250"/>
                </a:lnTo>
                <a:lnTo>
                  <a:pt x="3788" y="1266"/>
                </a:lnTo>
                <a:lnTo>
                  <a:pt x="3792" y="1280"/>
                </a:lnTo>
                <a:lnTo>
                  <a:pt x="3796" y="1295"/>
                </a:lnTo>
                <a:lnTo>
                  <a:pt x="3802" y="1309"/>
                </a:lnTo>
                <a:lnTo>
                  <a:pt x="3808" y="1323"/>
                </a:lnTo>
                <a:lnTo>
                  <a:pt x="3816" y="1336"/>
                </a:lnTo>
                <a:lnTo>
                  <a:pt x="3824" y="1348"/>
                </a:lnTo>
                <a:lnTo>
                  <a:pt x="3833" y="1361"/>
                </a:lnTo>
                <a:lnTo>
                  <a:pt x="3843" y="1372"/>
                </a:lnTo>
                <a:lnTo>
                  <a:pt x="3855" y="1384"/>
                </a:lnTo>
                <a:lnTo>
                  <a:pt x="3863" y="1390"/>
                </a:lnTo>
                <a:lnTo>
                  <a:pt x="3872" y="1396"/>
                </a:lnTo>
                <a:lnTo>
                  <a:pt x="3882" y="1402"/>
                </a:lnTo>
                <a:lnTo>
                  <a:pt x="3891" y="1406"/>
                </a:lnTo>
                <a:lnTo>
                  <a:pt x="3901" y="1411"/>
                </a:lnTo>
                <a:lnTo>
                  <a:pt x="3911" y="1414"/>
                </a:lnTo>
                <a:lnTo>
                  <a:pt x="3921" y="1418"/>
                </a:lnTo>
                <a:lnTo>
                  <a:pt x="3933" y="1420"/>
                </a:lnTo>
                <a:lnTo>
                  <a:pt x="3954" y="1422"/>
                </a:lnTo>
                <a:lnTo>
                  <a:pt x="3976" y="1423"/>
                </a:lnTo>
                <a:lnTo>
                  <a:pt x="3998" y="1422"/>
                </a:lnTo>
                <a:lnTo>
                  <a:pt x="4021" y="1419"/>
                </a:lnTo>
                <a:lnTo>
                  <a:pt x="4036" y="1414"/>
                </a:lnTo>
                <a:lnTo>
                  <a:pt x="4049" y="1410"/>
                </a:lnTo>
                <a:lnTo>
                  <a:pt x="4062" y="1405"/>
                </a:lnTo>
                <a:lnTo>
                  <a:pt x="4074" y="1402"/>
                </a:lnTo>
                <a:lnTo>
                  <a:pt x="4074" y="1577"/>
                </a:lnTo>
                <a:lnTo>
                  <a:pt x="4206" y="1575"/>
                </a:lnTo>
                <a:lnTo>
                  <a:pt x="4206" y="1402"/>
                </a:lnTo>
                <a:lnTo>
                  <a:pt x="4224" y="1407"/>
                </a:lnTo>
                <a:lnTo>
                  <a:pt x="4241" y="1412"/>
                </a:lnTo>
                <a:lnTo>
                  <a:pt x="4258" y="1417"/>
                </a:lnTo>
                <a:lnTo>
                  <a:pt x="4274" y="1419"/>
                </a:lnTo>
                <a:lnTo>
                  <a:pt x="4290" y="1421"/>
                </a:lnTo>
                <a:lnTo>
                  <a:pt x="4305" y="1422"/>
                </a:lnTo>
                <a:lnTo>
                  <a:pt x="4320" y="1421"/>
                </a:lnTo>
                <a:lnTo>
                  <a:pt x="4334" y="1420"/>
                </a:lnTo>
                <a:lnTo>
                  <a:pt x="4348" y="1419"/>
                </a:lnTo>
                <a:lnTo>
                  <a:pt x="4360" y="1415"/>
                </a:lnTo>
                <a:lnTo>
                  <a:pt x="4373" y="1412"/>
                </a:lnTo>
                <a:lnTo>
                  <a:pt x="4385" y="1406"/>
                </a:lnTo>
                <a:lnTo>
                  <a:pt x="4397" y="1401"/>
                </a:lnTo>
                <a:lnTo>
                  <a:pt x="4407" y="1395"/>
                </a:lnTo>
                <a:lnTo>
                  <a:pt x="4417" y="1387"/>
                </a:lnTo>
                <a:lnTo>
                  <a:pt x="4427" y="1379"/>
                </a:lnTo>
                <a:lnTo>
                  <a:pt x="4436" y="1370"/>
                </a:lnTo>
                <a:lnTo>
                  <a:pt x="4444" y="1361"/>
                </a:lnTo>
                <a:lnTo>
                  <a:pt x="4452" y="1351"/>
                </a:lnTo>
                <a:lnTo>
                  <a:pt x="4460" y="1339"/>
                </a:lnTo>
                <a:lnTo>
                  <a:pt x="4467" y="1327"/>
                </a:lnTo>
                <a:lnTo>
                  <a:pt x="4473" y="1316"/>
                </a:lnTo>
                <a:lnTo>
                  <a:pt x="4478" y="1302"/>
                </a:lnTo>
                <a:lnTo>
                  <a:pt x="4484" y="1288"/>
                </a:lnTo>
                <a:lnTo>
                  <a:pt x="4489" y="1274"/>
                </a:lnTo>
                <a:lnTo>
                  <a:pt x="4492" y="1259"/>
                </a:lnTo>
                <a:lnTo>
                  <a:pt x="4495" y="1244"/>
                </a:lnTo>
                <a:lnTo>
                  <a:pt x="4498" y="1227"/>
                </a:lnTo>
                <a:lnTo>
                  <a:pt x="4500" y="1211"/>
                </a:lnTo>
                <a:lnTo>
                  <a:pt x="4501" y="1194"/>
                </a:lnTo>
                <a:lnTo>
                  <a:pt x="4502" y="1177"/>
                </a:lnTo>
                <a:lnTo>
                  <a:pt x="4502" y="1159"/>
                </a:lnTo>
                <a:lnTo>
                  <a:pt x="4502" y="1133"/>
                </a:lnTo>
                <a:lnTo>
                  <a:pt x="4500" y="1108"/>
                </a:lnTo>
                <a:lnTo>
                  <a:pt x="4497" y="1084"/>
                </a:lnTo>
                <a:lnTo>
                  <a:pt x="4491" y="1061"/>
                </a:lnTo>
                <a:lnTo>
                  <a:pt x="4485" y="1039"/>
                </a:lnTo>
                <a:lnTo>
                  <a:pt x="4477" y="1018"/>
                </a:lnTo>
                <a:lnTo>
                  <a:pt x="4467" y="999"/>
                </a:lnTo>
                <a:lnTo>
                  <a:pt x="4457" y="981"/>
                </a:lnTo>
                <a:lnTo>
                  <a:pt x="4450" y="972"/>
                </a:lnTo>
                <a:lnTo>
                  <a:pt x="4443" y="964"/>
                </a:lnTo>
                <a:lnTo>
                  <a:pt x="4436" y="956"/>
                </a:lnTo>
                <a:lnTo>
                  <a:pt x="4430" y="949"/>
                </a:lnTo>
                <a:lnTo>
                  <a:pt x="4422" y="942"/>
                </a:lnTo>
                <a:lnTo>
                  <a:pt x="4413" y="936"/>
                </a:lnTo>
                <a:lnTo>
                  <a:pt x="4405" y="931"/>
                </a:lnTo>
                <a:lnTo>
                  <a:pt x="4396" y="925"/>
                </a:lnTo>
                <a:lnTo>
                  <a:pt x="4385" y="921"/>
                </a:lnTo>
                <a:lnTo>
                  <a:pt x="4376" y="916"/>
                </a:lnTo>
                <a:lnTo>
                  <a:pt x="4365" y="913"/>
                </a:lnTo>
                <a:lnTo>
                  <a:pt x="4355" y="910"/>
                </a:lnTo>
                <a:lnTo>
                  <a:pt x="4343" y="908"/>
                </a:lnTo>
                <a:lnTo>
                  <a:pt x="4332" y="906"/>
                </a:lnTo>
                <a:lnTo>
                  <a:pt x="4320" y="905"/>
                </a:lnTo>
                <a:lnTo>
                  <a:pt x="4307" y="905"/>
                </a:lnTo>
                <a:lnTo>
                  <a:pt x="4276" y="905"/>
                </a:lnTo>
                <a:lnTo>
                  <a:pt x="4256" y="906"/>
                </a:lnTo>
                <a:lnTo>
                  <a:pt x="4237" y="910"/>
                </a:lnTo>
                <a:lnTo>
                  <a:pt x="4207" y="918"/>
                </a:lnTo>
                <a:lnTo>
                  <a:pt x="4206" y="709"/>
                </a:lnTo>
                <a:lnTo>
                  <a:pt x="4074" y="708"/>
                </a:lnTo>
                <a:lnTo>
                  <a:pt x="4074" y="904"/>
                </a:lnTo>
                <a:close/>
                <a:moveTo>
                  <a:pt x="5618" y="1108"/>
                </a:moveTo>
                <a:lnTo>
                  <a:pt x="5635" y="1106"/>
                </a:lnTo>
                <a:lnTo>
                  <a:pt x="5652" y="1104"/>
                </a:lnTo>
                <a:lnTo>
                  <a:pt x="5669" y="1103"/>
                </a:lnTo>
                <a:lnTo>
                  <a:pt x="5686" y="1103"/>
                </a:lnTo>
                <a:lnTo>
                  <a:pt x="5702" y="1103"/>
                </a:lnTo>
                <a:lnTo>
                  <a:pt x="5717" y="1106"/>
                </a:lnTo>
                <a:lnTo>
                  <a:pt x="5731" y="1108"/>
                </a:lnTo>
                <a:lnTo>
                  <a:pt x="5745" y="1112"/>
                </a:lnTo>
                <a:lnTo>
                  <a:pt x="5757" y="1118"/>
                </a:lnTo>
                <a:lnTo>
                  <a:pt x="5769" y="1125"/>
                </a:lnTo>
                <a:lnTo>
                  <a:pt x="5778" y="1133"/>
                </a:lnTo>
                <a:lnTo>
                  <a:pt x="5787" y="1143"/>
                </a:lnTo>
                <a:lnTo>
                  <a:pt x="5790" y="1149"/>
                </a:lnTo>
                <a:lnTo>
                  <a:pt x="5794" y="1155"/>
                </a:lnTo>
                <a:lnTo>
                  <a:pt x="5796" y="1161"/>
                </a:lnTo>
                <a:lnTo>
                  <a:pt x="5798" y="1169"/>
                </a:lnTo>
                <a:lnTo>
                  <a:pt x="5801" y="1176"/>
                </a:lnTo>
                <a:lnTo>
                  <a:pt x="5802" y="1185"/>
                </a:lnTo>
                <a:lnTo>
                  <a:pt x="5802" y="1193"/>
                </a:lnTo>
                <a:lnTo>
                  <a:pt x="5803" y="1202"/>
                </a:lnTo>
                <a:lnTo>
                  <a:pt x="5802" y="1216"/>
                </a:lnTo>
                <a:lnTo>
                  <a:pt x="5801" y="1229"/>
                </a:lnTo>
                <a:lnTo>
                  <a:pt x="5799" y="1241"/>
                </a:lnTo>
                <a:lnTo>
                  <a:pt x="5796" y="1252"/>
                </a:lnTo>
                <a:lnTo>
                  <a:pt x="5793" y="1262"/>
                </a:lnTo>
                <a:lnTo>
                  <a:pt x="5789" y="1271"/>
                </a:lnTo>
                <a:lnTo>
                  <a:pt x="5784" y="1279"/>
                </a:lnTo>
                <a:lnTo>
                  <a:pt x="5778" y="1287"/>
                </a:lnTo>
                <a:lnTo>
                  <a:pt x="5771" y="1294"/>
                </a:lnTo>
                <a:lnTo>
                  <a:pt x="5763" y="1300"/>
                </a:lnTo>
                <a:lnTo>
                  <a:pt x="5754" y="1304"/>
                </a:lnTo>
                <a:lnTo>
                  <a:pt x="5745" y="1309"/>
                </a:lnTo>
                <a:lnTo>
                  <a:pt x="5734" y="1312"/>
                </a:lnTo>
                <a:lnTo>
                  <a:pt x="5722" y="1314"/>
                </a:lnTo>
                <a:lnTo>
                  <a:pt x="5710" y="1317"/>
                </a:lnTo>
                <a:lnTo>
                  <a:pt x="5696" y="1318"/>
                </a:lnTo>
                <a:lnTo>
                  <a:pt x="5677" y="1318"/>
                </a:lnTo>
                <a:lnTo>
                  <a:pt x="5658" y="1316"/>
                </a:lnTo>
                <a:lnTo>
                  <a:pt x="5638" y="1312"/>
                </a:lnTo>
                <a:lnTo>
                  <a:pt x="5617" y="1309"/>
                </a:lnTo>
                <a:lnTo>
                  <a:pt x="5618" y="1108"/>
                </a:lnTo>
                <a:close/>
                <a:moveTo>
                  <a:pt x="5477" y="733"/>
                </a:moveTo>
                <a:lnTo>
                  <a:pt x="5477" y="1389"/>
                </a:lnTo>
                <a:lnTo>
                  <a:pt x="5511" y="1398"/>
                </a:lnTo>
                <a:lnTo>
                  <a:pt x="5544" y="1406"/>
                </a:lnTo>
                <a:lnTo>
                  <a:pt x="5577" y="1415"/>
                </a:lnTo>
                <a:lnTo>
                  <a:pt x="5610" y="1421"/>
                </a:lnTo>
                <a:lnTo>
                  <a:pt x="5627" y="1424"/>
                </a:lnTo>
                <a:lnTo>
                  <a:pt x="5644" y="1426"/>
                </a:lnTo>
                <a:lnTo>
                  <a:pt x="5661" y="1428"/>
                </a:lnTo>
                <a:lnTo>
                  <a:pt x="5679" y="1428"/>
                </a:lnTo>
                <a:lnTo>
                  <a:pt x="5697" y="1428"/>
                </a:lnTo>
                <a:lnTo>
                  <a:pt x="5717" y="1427"/>
                </a:lnTo>
                <a:lnTo>
                  <a:pt x="5736" y="1424"/>
                </a:lnTo>
                <a:lnTo>
                  <a:pt x="5756" y="1422"/>
                </a:lnTo>
                <a:lnTo>
                  <a:pt x="5778" y="1418"/>
                </a:lnTo>
                <a:lnTo>
                  <a:pt x="5798" y="1411"/>
                </a:lnTo>
                <a:lnTo>
                  <a:pt x="5818" y="1404"/>
                </a:lnTo>
                <a:lnTo>
                  <a:pt x="5835" y="1396"/>
                </a:lnTo>
                <a:lnTo>
                  <a:pt x="5850" y="1387"/>
                </a:lnTo>
                <a:lnTo>
                  <a:pt x="5865" y="1377"/>
                </a:lnTo>
                <a:lnTo>
                  <a:pt x="5879" y="1365"/>
                </a:lnTo>
                <a:lnTo>
                  <a:pt x="5890" y="1353"/>
                </a:lnTo>
                <a:lnTo>
                  <a:pt x="5900" y="1341"/>
                </a:lnTo>
                <a:lnTo>
                  <a:pt x="5911" y="1328"/>
                </a:lnTo>
                <a:lnTo>
                  <a:pt x="5919" y="1313"/>
                </a:lnTo>
                <a:lnTo>
                  <a:pt x="5925" y="1300"/>
                </a:lnTo>
                <a:lnTo>
                  <a:pt x="5931" y="1285"/>
                </a:lnTo>
                <a:lnTo>
                  <a:pt x="5936" y="1270"/>
                </a:lnTo>
                <a:lnTo>
                  <a:pt x="5939" y="1254"/>
                </a:lnTo>
                <a:lnTo>
                  <a:pt x="5941" y="1239"/>
                </a:lnTo>
                <a:lnTo>
                  <a:pt x="5942" y="1224"/>
                </a:lnTo>
                <a:lnTo>
                  <a:pt x="5944" y="1209"/>
                </a:lnTo>
                <a:lnTo>
                  <a:pt x="5942" y="1193"/>
                </a:lnTo>
                <a:lnTo>
                  <a:pt x="5941" y="1178"/>
                </a:lnTo>
                <a:lnTo>
                  <a:pt x="5940" y="1162"/>
                </a:lnTo>
                <a:lnTo>
                  <a:pt x="5937" y="1149"/>
                </a:lnTo>
                <a:lnTo>
                  <a:pt x="5933" y="1134"/>
                </a:lnTo>
                <a:lnTo>
                  <a:pt x="5930" y="1120"/>
                </a:lnTo>
                <a:lnTo>
                  <a:pt x="5924" y="1107"/>
                </a:lnTo>
                <a:lnTo>
                  <a:pt x="5920" y="1094"/>
                </a:lnTo>
                <a:lnTo>
                  <a:pt x="5913" y="1083"/>
                </a:lnTo>
                <a:lnTo>
                  <a:pt x="5907" y="1072"/>
                </a:lnTo>
                <a:lnTo>
                  <a:pt x="5900" y="1061"/>
                </a:lnTo>
                <a:lnTo>
                  <a:pt x="5892" y="1052"/>
                </a:lnTo>
                <a:lnTo>
                  <a:pt x="5885" y="1044"/>
                </a:lnTo>
                <a:lnTo>
                  <a:pt x="5877" y="1037"/>
                </a:lnTo>
                <a:lnTo>
                  <a:pt x="5863" y="1027"/>
                </a:lnTo>
                <a:lnTo>
                  <a:pt x="5848" y="1019"/>
                </a:lnTo>
                <a:lnTo>
                  <a:pt x="5835" y="1011"/>
                </a:lnTo>
                <a:lnTo>
                  <a:pt x="5819" y="1006"/>
                </a:lnTo>
                <a:lnTo>
                  <a:pt x="5804" y="1001"/>
                </a:lnTo>
                <a:lnTo>
                  <a:pt x="5789" y="997"/>
                </a:lnTo>
                <a:lnTo>
                  <a:pt x="5773" y="994"/>
                </a:lnTo>
                <a:lnTo>
                  <a:pt x="5757" y="992"/>
                </a:lnTo>
                <a:lnTo>
                  <a:pt x="5742" y="991"/>
                </a:lnTo>
                <a:lnTo>
                  <a:pt x="5724" y="991"/>
                </a:lnTo>
                <a:lnTo>
                  <a:pt x="5707" y="991"/>
                </a:lnTo>
                <a:lnTo>
                  <a:pt x="5690" y="992"/>
                </a:lnTo>
                <a:lnTo>
                  <a:pt x="5654" y="997"/>
                </a:lnTo>
                <a:lnTo>
                  <a:pt x="5617" y="1002"/>
                </a:lnTo>
                <a:lnTo>
                  <a:pt x="5616" y="827"/>
                </a:lnTo>
                <a:lnTo>
                  <a:pt x="5648" y="824"/>
                </a:lnTo>
                <a:lnTo>
                  <a:pt x="5681" y="823"/>
                </a:lnTo>
                <a:lnTo>
                  <a:pt x="5713" y="822"/>
                </a:lnTo>
                <a:lnTo>
                  <a:pt x="5748" y="821"/>
                </a:lnTo>
                <a:lnTo>
                  <a:pt x="5779" y="823"/>
                </a:lnTo>
                <a:lnTo>
                  <a:pt x="5819" y="825"/>
                </a:lnTo>
                <a:lnTo>
                  <a:pt x="5838" y="826"/>
                </a:lnTo>
                <a:lnTo>
                  <a:pt x="5856" y="827"/>
                </a:lnTo>
                <a:lnTo>
                  <a:pt x="5871" y="827"/>
                </a:lnTo>
                <a:lnTo>
                  <a:pt x="5881" y="826"/>
                </a:lnTo>
                <a:lnTo>
                  <a:pt x="5882" y="788"/>
                </a:lnTo>
                <a:lnTo>
                  <a:pt x="5885" y="761"/>
                </a:lnTo>
                <a:lnTo>
                  <a:pt x="5885" y="742"/>
                </a:lnTo>
                <a:lnTo>
                  <a:pt x="5883" y="731"/>
                </a:lnTo>
                <a:lnTo>
                  <a:pt x="5881" y="728"/>
                </a:lnTo>
                <a:lnTo>
                  <a:pt x="5879" y="724"/>
                </a:lnTo>
                <a:lnTo>
                  <a:pt x="5875" y="723"/>
                </a:lnTo>
                <a:lnTo>
                  <a:pt x="5872" y="722"/>
                </a:lnTo>
                <a:lnTo>
                  <a:pt x="5860" y="720"/>
                </a:lnTo>
                <a:lnTo>
                  <a:pt x="5843" y="717"/>
                </a:lnTo>
                <a:lnTo>
                  <a:pt x="5829" y="716"/>
                </a:lnTo>
                <a:lnTo>
                  <a:pt x="5816" y="714"/>
                </a:lnTo>
                <a:lnTo>
                  <a:pt x="5803" y="713"/>
                </a:lnTo>
                <a:lnTo>
                  <a:pt x="5789" y="712"/>
                </a:lnTo>
                <a:lnTo>
                  <a:pt x="5762" y="708"/>
                </a:lnTo>
                <a:lnTo>
                  <a:pt x="5735" y="707"/>
                </a:lnTo>
                <a:lnTo>
                  <a:pt x="5707" y="706"/>
                </a:lnTo>
                <a:lnTo>
                  <a:pt x="5680" y="706"/>
                </a:lnTo>
                <a:lnTo>
                  <a:pt x="5653" y="706"/>
                </a:lnTo>
                <a:lnTo>
                  <a:pt x="5626" y="708"/>
                </a:lnTo>
                <a:lnTo>
                  <a:pt x="5601" y="712"/>
                </a:lnTo>
                <a:lnTo>
                  <a:pt x="5577" y="715"/>
                </a:lnTo>
                <a:lnTo>
                  <a:pt x="5552" y="719"/>
                </a:lnTo>
                <a:lnTo>
                  <a:pt x="5528" y="723"/>
                </a:lnTo>
                <a:lnTo>
                  <a:pt x="5503" y="729"/>
                </a:lnTo>
                <a:lnTo>
                  <a:pt x="5477" y="733"/>
                </a:lnTo>
                <a:close/>
                <a:moveTo>
                  <a:pt x="2330" y="1160"/>
                </a:moveTo>
                <a:lnTo>
                  <a:pt x="2335" y="1142"/>
                </a:lnTo>
                <a:lnTo>
                  <a:pt x="2344" y="1107"/>
                </a:lnTo>
                <a:lnTo>
                  <a:pt x="2357" y="1058"/>
                </a:lnTo>
                <a:lnTo>
                  <a:pt x="2373" y="1005"/>
                </a:lnTo>
                <a:lnTo>
                  <a:pt x="2389" y="951"/>
                </a:lnTo>
                <a:lnTo>
                  <a:pt x="2404" y="905"/>
                </a:lnTo>
                <a:lnTo>
                  <a:pt x="2415" y="872"/>
                </a:lnTo>
                <a:lnTo>
                  <a:pt x="2420" y="857"/>
                </a:lnTo>
                <a:lnTo>
                  <a:pt x="2502" y="1161"/>
                </a:lnTo>
                <a:lnTo>
                  <a:pt x="2330" y="1160"/>
                </a:lnTo>
                <a:close/>
                <a:moveTo>
                  <a:pt x="2104" y="1414"/>
                </a:moveTo>
                <a:lnTo>
                  <a:pt x="2250" y="1414"/>
                </a:lnTo>
                <a:lnTo>
                  <a:pt x="2292" y="1279"/>
                </a:lnTo>
                <a:lnTo>
                  <a:pt x="2540" y="1278"/>
                </a:lnTo>
                <a:lnTo>
                  <a:pt x="2580" y="1414"/>
                </a:lnTo>
                <a:lnTo>
                  <a:pt x="2731" y="1414"/>
                </a:lnTo>
                <a:lnTo>
                  <a:pt x="2725" y="1393"/>
                </a:lnTo>
                <a:lnTo>
                  <a:pt x="2718" y="1369"/>
                </a:lnTo>
                <a:lnTo>
                  <a:pt x="2710" y="1344"/>
                </a:lnTo>
                <a:lnTo>
                  <a:pt x="2702" y="1319"/>
                </a:lnTo>
                <a:lnTo>
                  <a:pt x="2693" y="1294"/>
                </a:lnTo>
                <a:lnTo>
                  <a:pt x="2685" y="1270"/>
                </a:lnTo>
                <a:lnTo>
                  <a:pt x="2676" y="1246"/>
                </a:lnTo>
                <a:lnTo>
                  <a:pt x="2670" y="1224"/>
                </a:lnTo>
                <a:lnTo>
                  <a:pt x="2660" y="1200"/>
                </a:lnTo>
                <a:lnTo>
                  <a:pt x="2653" y="1176"/>
                </a:lnTo>
                <a:lnTo>
                  <a:pt x="2645" y="1151"/>
                </a:lnTo>
                <a:lnTo>
                  <a:pt x="2637" y="1127"/>
                </a:lnTo>
                <a:lnTo>
                  <a:pt x="2629" y="1103"/>
                </a:lnTo>
                <a:lnTo>
                  <a:pt x="2622" y="1079"/>
                </a:lnTo>
                <a:lnTo>
                  <a:pt x="2614" y="1056"/>
                </a:lnTo>
                <a:lnTo>
                  <a:pt x="2606" y="1032"/>
                </a:lnTo>
                <a:lnTo>
                  <a:pt x="2512" y="745"/>
                </a:lnTo>
                <a:lnTo>
                  <a:pt x="2507" y="729"/>
                </a:lnTo>
                <a:lnTo>
                  <a:pt x="2503" y="721"/>
                </a:lnTo>
                <a:lnTo>
                  <a:pt x="2499" y="719"/>
                </a:lnTo>
                <a:lnTo>
                  <a:pt x="2495" y="716"/>
                </a:lnTo>
                <a:lnTo>
                  <a:pt x="2488" y="715"/>
                </a:lnTo>
                <a:lnTo>
                  <a:pt x="2479" y="713"/>
                </a:lnTo>
                <a:lnTo>
                  <a:pt x="2465" y="711"/>
                </a:lnTo>
                <a:lnTo>
                  <a:pt x="2451" y="708"/>
                </a:lnTo>
                <a:lnTo>
                  <a:pt x="2436" y="707"/>
                </a:lnTo>
                <a:lnTo>
                  <a:pt x="2420" y="707"/>
                </a:lnTo>
                <a:lnTo>
                  <a:pt x="2405" y="707"/>
                </a:lnTo>
                <a:lnTo>
                  <a:pt x="2390" y="708"/>
                </a:lnTo>
                <a:lnTo>
                  <a:pt x="2376" y="711"/>
                </a:lnTo>
                <a:lnTo>
                  <a:pt x="2362" y="714"/>
                </a:lnTo>
                <a:lnTo>
                  <a:pt x="2354" y="716"/>
                </a:lnTo>
                <a:lnTo>
                  <a:pt x="2348" y="720"/>
                </a:lnTo>
                <a:lnTo>
                  <a:pt x="2344" y="723"/>
                </a:lnTo>
                <a:lnTo>
                  <a:pt x="2342" y="726"/>
                </a:lnTo>
                <a:lnTo>
                  <a:pt x="2338" y="737"/>
                </a:lnTo>
                <a:lnTo>
                  <a:pt x="2334" y="750"/>
                </a:lnTo>
                <a:lnTo>
                  <a:pt x="2170" y="1222"/>
                </a:lnTo>
                <a:lnTo>
                  <a:pt x="2162" y="1246"/>
                </a:lnTo>
                <a:lnTo>
                  <a:pt x="2153" y="1270"/>
                </a:lnTo>
                <a:lnTo>
                  <a:pt x="2144" y="1294"/>
                </a:lnTo>
                <a:lnTo>
                  <a:pt x="2135" y="1319"/>
                </a:lnTo>
                <a:lnTo>
                  <a:pt x="2127" y="1343"/>
                </a:lnTo>
                <a:lnTo>
                  <a:pt x="2118" y="1367"/>
                </a:lnTo>
                <a:lnTo>
                  <a:pt x="2111" y="1390"/>
                </a:lnTo>
                <a:lnTo>
                  <a:pt x="2104" y="1414"/>
                </a:lnTo>
                <a:close/>
                <a:moveTo>
                  <a:pt x="6497" y="1413"/>
                </a:moveTo>
                <a:lnTo>
                  <a:pt x="6629" y="1414"/>
                </a:lnTo>
                <a:lnTo>
                  <a:pt x="6629" y="1212"/>
                </a:lnTo>
                <a:lnTo>
                  <a:pt x="6774" y="1211"/>
                </a:lnTo>
                <a:lnTo>
                  <a:pt x="6774" y="1414"/>
                </a:lnTo>
                <a:lnTo>
                  <a:pt x="6906" y="1414"/>
                </a:lnTo>
                <a:lnTo>
                  <a:pt x="6906" y="917"/>
                </a:lnTo>
                <a:lnTo>
                  <a:pt x="6775" y="917"/>
                </a:lnTo>
                <a:lnTo>
                  <a:pt x="6774" y="1104"/>
                </a:lnTo>
                <a:lnTo>
                  <a:pt x="6629" y="1104"/>
                </a:lnTo>
                <a:lnTo>
                  <a:pt x="6628" y="917"/>
                </a:lnTo>
                <a:lnTo>
                  <a:pt x="6497" y="917"/>
                </a:lnTo>
                <a:lnTo>
                  <a:pt x="6497" y="1413"/>
                </a:lnTo>
                <a:close/>
                <a:moveTo>
                  <a:pt x="6262" y="1310"/>
                </a:moveTo>
                <a:lnTo>
                  <a:pt x="6234" y="1317"/>
                </a:lnTo>
                <a:lnTo>
                  <a:pt x="6205" y="1321"/>
                </a:lnTo>
                <a:lnTo>
                  <a:pt x="6190" y="1321"/>
                </a:lnTo>
                <a:lnTo>
                  <a:pt x="6175" y="1320"/>
                </a:lnTo>
                <a:lnTo>
                  <a:pt x="6168" y="1319"/>
                </a:lnTo>
                <a:lnTo>
                  <a:pt x="6161" y="1317"/>
                </a:lnTo>
                <a:lnTo>
                  <a:pt x="6155" y="1314"/>
                </a:lnTo>
                <a:lnTo>
                  <a:pt x="6148" y="1311"/>
                </a:lnTo>
                <a:lnTo>
                  <a:pt x="6143" y="1308"/>
                </a:lnTo>
                <a:lnTo>
                  <a:pt x="6139" y="1304"/>
                </a:lnTo>
                <a:lnTo>
                  <a:pt x="6134" y="1300"/>
                </a:lnTo>
                <a:lnTo>
                  <a:pt x="6131" y="1294"/>
                </a:lnTo>
                <a:lnTo>
                  <a:pt x="6127" y="1288"/>
                </a:lnTo>
                <a:lnTo>
                  <a:pt x="6125" y="1281"/>
                </a:lnTo>
                <a:lnTo>
                  <a:pt x="6123" y="1276"/>
                </a:lnTo>
                <a:lnTo>
                  <a:pt x="6122" y="1269"/>
                </a:lnTo>
                <a:lnTo>
                  <a:pt x="6121" y="1262"/>
                </a:lnTo>
                <a:lnTo>
                  <a:pt x="6121" y="1254"/>
                </a:lnTo>
                <a:lnTo>
                  <a:pt x="6121" y="1247"/>
                </a:lnTo>
                <a:lnTo>
                  <a:pt x="6122" y="1241"/>
                </a:lnTo>
                <a:lnTo>
                  <a:pt x="6124" y="1234"/>
                </a:lnTo>
                <a:lnTo>
                  <a:pt x="6126" y="1227"/>
                </a:lnTo>
                <a:lnTo>
                  <a:pt x="6130" y="1220"/>
                </a:lnTo>
                <a:lnTo>
                  <a:pt x="6134" y="1215"/>
                </a:lnTo>
                <a:lnTo>
                  <a:pt x="6138" y="1211"/>
                </a:lnTo>
                <a:lnTo>
                  <a:pt x="6143" y="1207"/>
                </a:lnTo>
                <a:lnTo>
                  <a:pt x="6148" y="1203"/>
                </a:lnTo>
                <a:lnTo>
                  <a:pt x="6155" y="1200"/>
                </a:lnTo>
                <a:lnTo>
                  <a:pt x="6167" y="1194"/>
                </a:lnTo>
                <a:lnTo>
                  <a:pt x="6183" y="1191"/>
                </a:lnTo>
                <a:lnTo>
                  <a:pt x="6199" y="1187"/>
                </a:lnTo>
                <a:lnTo>
                  <a:pt x="6215" y="1187"/>
                </a:lnTo>
                <a:lnTo>
                  <a:pt x="6231" y="1188"/>
                </a:lnTo>
                <a:lnTo>
                  <a:pt x="6245" y="1191"/>
                </a:lnTo>
                <a:lnTo>
                  <a:pt x="6251" y="1193"/>
                </a:lnTo>
                <a:lnTo>
                  <a:pt x="6254" y="1195"/>
                </a:lnTo>
                <a:lnTo>
                  <a:pt x="6257" y="1200"/>
                </a:lnTo>
                <a:lnTo>
                  <a:pt x="6258" y="1204"/>
                </a:lnTo>
                <a:lnTo>
                  <a:pt x="6257" y="1220"/>
                </a:lnTo>
                <a:lnTo>
                  <a:pt x="6257" y="1246"/>
                </a:lnTo>
                <a:lnTo>
                  <a:pt x="6257" y="1263"/>
                </a:lnTo>
                <a:lnTo>
                  <a:pt x="6258" y="1279"/>
                </a:lnTo>
                <a:lnTo>
                  <a:pt x="6260" y="1294"/>
                </a:lnTo>
                <a:lnTo>
                  <a:pt x="6262" y="1310"/>
                </a:lnTo>
                <a:close/>
                <a:moveTo>
                  <a:pt x="6039" y="924"/>
                </a:moveTo>
                <a:lnTo>
                  <a:pt x="6057" y="1019"/>
                </a:lnTo>
                <a:lnTo>
                  <a:pt x="6093" y="1016"/>
                </a:lnTo>
                <a:lnTo>
                  <a:pt x="6122" y="1014"/>
                </a:lnTo>
                <a:lnTo>
                  <a:pt x="6150" y="1012"/>
                </a:lnTo>
                <a:lnTo>
                  <a:pt x="6185" y="1012"/>
                </a:lnTo>
                <a:lnTo>
                  <a:pt x="6199" y="1012"/>
                </a:lnTo>
                <a:lnTo>
                  <a:pt x="6209" y="1014"/>
                </a:lnTo>
                <a:lnTo>
                  <a:pt x="6219" y="1016"/>
                </a:lnTo>
                <a:lnTo>
                  <a:pt x="6227" y="1018"/>
                </a:lnTo>
                <a:lnTo>
                  <a:pt x="6234" y="1023"/>
                </a:lnTo>
                <a:lnTo>
                  <a:pt x="6240" y="1026"/>
                </a:lnTo>
                <a:lnTo>
                  <a:pt x="6244" y="1032"/>
                </a:lnTo>
                <a:lnTo>
                  <a:pt x="6248" y="1037"/>
                </a:lnTo>
                <a:lnTo>
                  <a:pt x="6251" y="1044"/>
                </a:lnTo>
                <a:lnTo>
                  <a:pt x="6253" y="1051"/>
                </a:lnTo>
                <a:lnTo>
                  <a:pt x="6254" y="1059"/>
                </a:lnTo>
                <a:lnTo>
                  <a:pt x="6256" y="1068"/>
                </a:lnTo>
                <a:lnTo>
                  <a:pt x="6257" y="1089"/>
                </a:lnTo>
                <a:lnTo>
                  <a:pt x="6257" y="1110"/>
                </a:lnTo>
                <a:lnTo>
                  <a:pt x="6233" y="1107"/>
                </a:lnTo>
                <a:lnTo>
                  <a:pt x="6216" y="1104"/>
                </a:lnTo>
                <a:lnTo>
                  <a:pt x="6200" y="1103"/>
                </a:lnTo>
                <a:lnTo>
                  <a:pt x="6177" y="1103"/>
                </a:lnTo>
                <a:lnTo>
                  <a:pt x="6157" y="1106"/>
                </a:lnTo>
                <a:lnTo>
                  <a:pt x="6136" y="1108"/>
                </a:lnTo>
                <a:lnTo>
                  <a:pt x="6118" y="1111"/>
                </a:lnTo>
                <a:lnTo>
                  <a:pt x="6100" y="1116"/>
                </a:lnTo>
                <a:lnTo>
                  <a:pt x="6084" y="1123"/>
                </a:lnTo>
                <a:lnTo>
                  <a:pt x="6068" y="1129"/>
                </a:lnTo>
                <a:lnTo>
                  <a:pt x="6055" y="1138"/>
                </a:lnTo>
                <a:lnTo>
                  <a:pt x="6042" y="1149"/>
                </a:lnTo>
                <a:lnTo>
                  <a:pt x="6030" y="1159"/>
                </a:lnTo>
                <a:lnTo>
                  <a:pt x="6021" y="1171"/>
                </a:lnTo>
                <a:lnTo>
                  <a:pt x="6012" y="1186"/>
                </a:lnTo>
                <a:lnTo>
                  <a:pt x="6005" y="1201"/>
                </a:lnTo>
                <a:lnTo>
                  <a:pt x="5999" y="1217"/>
                </a:lnTo>
                <a:lnTo>
                  <a:pt x="5995" y="1235"/>
                </a:lnTo>
                <a:lnTo>
                  <a:pt x="5992" y="1254"/>
                </a:lnTo>
                <a:lnTo>
                  <a:pt x="5991" y="1274"/>
                </a:lnTo>
                <a:lnTo>
                  <a:pt x="5992" y="1287"/>
                </a:lnTo>
                <a:lnTo>
                  <a:pt x="5993" y="1299"/>
                </a:lnTo>
                <a:lnTo>
                  <a:pt x="5995" y="1310"/>
                </a:lnTo>
                <a:lnTo>
                  <a:pt x="5998" y="1321"/>
                </a:lnTo>
                <a:lnTo>
                  <a:pt x="6001" y="1331"/>
                </a:lnTo>
                <a:lnTo>
                  <a:pt x="6005" y="1341"/>
                </a:lnTo>
                <a:lnTo>
                  <a:pt x="6009" y="1350"/>
                </a:lnTo>
                <a:lnTo>
                  <a:pt x="6015" y="1359"/>
                </a:lnTo>
                <a:lnTo>
                  <a:pt x="6021" y="1367"/>
                </a:lnTo>
                <a:lnTo>
                  <a:pt x="6026" y="1375"/>
                </a:lnTo>
                <a:lnTo>
                  <a:pt x="6033" y="1381"/>
                </a:lnTo>
                <a:lnTo>
                  <a:pt x="6040" y="1388"/>
                </a:lnTo>
                <a:lnTo>
                  <a:pt x="6048" y="1394"/>
                </a:lnTo>
                <a:lnTo>
                  <a:pt x="6056" y="1400"/>
                </a:lnTo>
                <a:lnTo>
                  <a:pt x="6065" y="1404"/>
                </a:lnTo>
                <a:lnTo>
                  <a:pt x="6074" y="1409"/>
                </a:lnTo>
                <a:lnTo>
                  <a:pt x="6092" y="1415"/>
                </a:lnTo>
                <a:lnTo>
                  <a:pt x="6111" y="1421"/>
                </a:lnTo>
                <a:lnTo>
                  <a:pt x="6132" y="1424"/>
                </a:lnTo>
                <a:lnTo>
                  <a:pt x="6152" y="1426"/>
                </a:lnTo>
                <a:lnTo>
                  <a:pt x="6174" y="1424"/>
                </a:lnTo>
                <a:lnTo>
                  <a:pt x="6195" y="1423"/>
                </a:lnTo>
                <a:lnTo>
                  <a:pt x="6217" y="1419"/>
                </a:lnTo>
                <a:lnTo>
                  <a:pt x="6237" y="1413"/>
                </a:lnTo>
                <a:lnTo>
                  <a:pt x="6254" y="1406"/>
                </a:lnTo>
                <a:lnTo>
                  <a:pt x="6270" y="1398"/>
                </a:lnTo>
                <a:lnTo>
                  <a:pt x="6284" y="1390"/>
                </a:lnTo>
                <a:lnTo>
                  <a:pt x="6298" y="1386"/>
                </a:lnTo>
                <a:lnTo>
                  <a:pt x="6311" y="1401"/>
                </a:lnTo>
                <a:lnTo>
                  <a:pt x="6325" y="1413"/>
                </a:lnTo>
                <a:lnTo>
                  <a:pt x="6330" y="1417"/>
                </a:lnTo>
                <a:lnTo>
                  <a:pt x="6335" y="1420"/>
                </a:lnTo>
                <a:lnTo>
                  <a:pt x="6340" y="1422"/>
                </a:lnTo>
                <a:lnTo>
                  <a:pt x="6343" y="1422"/>
                </a:lnTo>
                <a:lnTo>
                  <a:pt x="6346" y="1422"/>
                </a:lnTo>
                <a:lnTo>
                  <a:pt x="6351" y="1421"/>
                </a:lnTo>
                <a:lnTo>
                  <a:pt x="6355" y="1418"/>
                </a:lnTo>
                <a:lnTo>
                  <a:pt x="6361" y="1414"/>
                </a:lnTo>
                <a:lnTo>
                  <a:pt x="6378" y="1403"/>
                </a:lnTo>
                <a:lnTo>
                  <a:pt x="6396" y="1390"/>
                </a:lnTo>
                <a:lnTo>
                  <a:pt x="6413" y="1379"/>
                </a:lnTo>
                <a:lnTo>
                  <a:pt x="6428" y="1365"/>
                </a:lnTo>
                <a:lnTo>
                  <a:pt x="6413" y="1335"/>
                </a:lnTo>
                <a:lnTo>
                  <a:pt x="6401" y="1310"/>
                </a:lnTo>
                <a:lnTo>
                  <a:pt x="6395" y="1297"/>
                </a:lnTo>
                <a:lnTo>
                  <a:pt x="6392" y="1281"/>
                </a:lnTo>
                <a:lnTo>
                  <a:pt x="6388" y="1262"/>
                </a:lnTo>
                <a:lnTo>
                  <a:pt x="6387" y="1238"/>
                </a:lnTo>
                <a:lnTo>
                  <a:pt x="6386" y="1174"/>
                </a:lnTo>
                <a:lnTo>
                  <a:pt x="6387" y="1112"/>
                </a:lnTo>
                <a:lnTo>
                  <a:pt x="6387" y="1083"/>
                </a:lnTo>
                <a:lnTo>
                  <a:pt x="6386" y="1056"/>
                </a:lnTo>
                <a:lnTo>
                  <a:pt x="6384" y="1030"/>
                </a:lnTo>
                <a:lnTo>
                  <a:pt x="6379" y="1006"/>
                </a:lnTo>
                <a:lnTo>
                  <a:pt x="6376" y="994"/>
                </a:lnTo>
                <a:lnTo>
                  <a:pt x="6372" y="984"/>
                </a:lnTo>
                <a:lnTo>
                  <a:pt x="6368" y="974"/>
                </a:lnTo>
                <a:lnTo>
                  <a:pt x="6362" y="964"/>
                </a:lnTo>
                <a:lnTo>
                  <a:pt x="6357" y="956"/>
                </a:lnTo>
                <a:lnTo>
                  <a:pt x="6350" y="947"/>
                </a:lnTo>
                <a:lnTo>
                  <a:pt x="6342" y="939"/>
                </a:lnTo>
                <a:lnTo>
                  <a:pt x="6333" y="932"/>
                </a:lnTo>
                <a:lnTo>
                  <a:pt x="6324" y="926"/>
                </a:lnTo>
                <a:lnTo>
                  <a:pt x="6312" y="921"/>
                </a:lnTo>
                <a:lnTo>
                  <a:pt x="6301" y="916"/>
                </a:lnTo>
                <a:lnTo>
                  <a:pt x="6287" y="911"/>
                </a:lnTo>
                <a:lnTo>
                  <a:pt x="6273" y="909"/>
                </a:lnTo>
                <a:lnTo>
                  <a:pt x="6257" y="907"/>
                </a:lnTo>
                <a:lnTo>
                  <a:pt x="6240" y="906"/>
                </a:lnTo>
                <a:lnTo>
                  <a:pt x="6222" y="905"/>
                </a:lnTo>
                <a:lnTo>
                  <a:pt x="6192" y="905"/>
                </a:lnTo>
                <a:lnTo>
                  <a:pt x="6168" y="906"/>
                </a:lnTo>
                <a:lnTo>
                  <a:pt x="6148" y="907"/>
                </a:lnTo>
                <a:lnTo>
                  <a:pt x="6130" y="908"/>
                </a:lnTo>
                <a:lnTo>
                  <a:pt x="6110" y="911"/>
                </a:lnTo>
                <a:lnTo>
                  <a:pt x="6090" y="915"/>
                </a:lnTo>
                <a:lnTo>
                  <a:pt x="6067" y="918"/>
                </a:lnTo>
                <a:lnTo>
                  <a:pt x="6039" y="924"/>
                </a:lnTo>
                <a:close/>
                <a:moveTo>
                  <a:pt x="4823" y="1309"/>
                </a:moveTo>
                <a:lnTo>
                  <a:pt x="4801" y="1314"/>
                </a:lnTo>
                <a:lnTo>
                  <a:pt x="4778" y="1319"/>
                </a:lnTo>
                <a:lnTo>
                  <a:pt x="4766" y="1320"/>
                </a:lnTo>
                <a:lnTo>
                  <a:pt x="4755" y="1321"/>
                </a:lnTo>
                <a:lnTo>
                  <a:pt x="4744" y="1321"/>
                </a:lnTo>
                <a:lnTo>
                  <a:pt x="4734" y="1320"/>
                </a:lnTo>
                <a:lnTo>
                  <a:pt x="4724" y="1318"/>
                </a:lnTo>
                <a:lnTo>
                  <a:pt x="4715" y="1314"/>
                </a:lnTo>
                <a:lnTo>
                  <a:pt x="4707" y="1310"/>
                </a:lnTo>
                <a:lnTo>
                  <a:pt x="4699" y="1304"/>
                </a:lnTo>
                <a:lnTo>
                  <a:pt x="4693" y="1296"/>
                </a:lnTo>
                <a:lnTo>
                  <a:pt x="4688" y="1287"/>
                </a:lnTo>
                <a:lnTo>
                  <a:pt x="4684" y="1277"/>
                </a:lnTo>
                <a:lnTo>
                  <a:pt x="4683" y="1264"/>
                </a:lnTo>
                <a:lnTo>
                  <a:pt x="4682" y="1252"/>
                </a:lnTo>
                <a:lnTo>
                  <a:pt x="4683" y="1239"/>
                </a:lnTo>
                <a:lnTo>
                  <a:pt x="4686" y="1229"/>
                </a:lnTo>
                <a:lnTo>
                  <a:pt x="4691" y="1220"/>
                </a:lnTo>
                <a:lnTo>
                  <a:pt x="4696" y="1213"/>
                </a:lnTo>
                <a:lnTo>
                  <a:pt x="4703" y="1207"/>
                </a:lnTo>
                <a:lnTo>
                  <a:pt x="4712" y="1201"/>
                </a:lnTo>
                <a:lnTo>
                  <a:pt x="4721" y="1196"/>
                </a:lnTo>
                <a:lnTo>
                  <a:pt x="4732" y="1193"/>
                </a:lnTo>
                <a:lnTo>
                  <a:pt x="4742" y="1191"/>
                </a:lnTo>
                <a:lnTo>
                  <a:pt x="4753" y="1190"/>
                </a:lnTo>
                <a:lnTo>
                  <a:pt x="4766" y="1188"/>
                </a:lnTo>
                <a:lnTo>
                  <a:pt x="4778" y="1188"/>
                </a:lnTo>
                <a:lnTo>
                  <a:pt x="4791" y="1190"/>
                </a:lnTo>
                <a:lnTo>
                  <a:pt x="4803" y="1191"/>
                </a:lnTo>
                <a:lnTo>
                  <a:pt x="4816" y="1193"/>
                </a:lnTo>
                <a:lnTo>
                  <a:pt x="4823" y="1309"/>
                </a:lnTo>
                <a:close/>
                <a:moveTo>
                  <a:pt x="4600" y="924"/>
                </a:moveTo>
                <a:lnTo>
                  <a:pt x="4603" y="948"/>
                </a:lnTo>
                <a:lnTo>
                  <a:pt x="4608" y="975"/>
                </a:lnTo>
                <a:lnTo>
                  <a:pt x="4610" y="988"/>
                </a:lnTo>
                <a:lnTo>
                  <a:pt x="4614" y="1000"/>
                </a:lnTo>
                <a:lnTo>
                  <a:pt x="4617" y="1011"/>
                </a:lnTo>
                <a:lnTo>
                  <a:pt x="4621" y="1020"/>
                </a:lnTo>
                <a:lnTo>
                  <a:pt x="4655" y="1017"/>
                </a:lnTo>
                <a:lnTo>
                  <a:pt x="4682" y="1014"/>
                </a:lnTo>
                <a:lnTo>
                  <a:pt x="4708" y="1012"/>
                </a:lnTo>
                <a:lnTo>
                  <a:pt x="4741" y="1012"/>
                </a:lnTo>
                <a:lnTo>
                  <a:pt x="4754" y="1012"/>
                </a:lnTo>
                <a:lnTo>
                  <a:pt x="4767" y="1014"/>
                </a:lnTo>
                <a:lnTo>
                  <a:pt x="4777" y="1015"/>
                </a:lnTo>
                <a:lnTo>
                  <a:pt x="4786" y="1017"/>
                </a:lnTo>
                <a:lnTo>
                  <a:pt x="4794" y="1020"/>
                </a:lnTo>
                <a:lnTo>
                  <a:pt x="4800" y="1025"/>
                </a:lnTo>
                <a:lnTo>
                  <a:pt x="4804" y="1030"/>
                </a:lnTo>
                <a:lnTo>
                  <a:pt x="4809" y="1034"/>
                </a:lnTo>
                <a:lnTo>
                  <a:pt x="4812" y="1041"/>
                </a:lnTo>
                <a:lnTo>
                  <a:pt x="4814" y="1048"/>
                </a:lnTo>
                <a:lnTo>
                  <a:pt x="4816" y="1056"/>
                </a:lnTo>
                <a:lnTo>
                  <a:pt x="4817" y="1065"/>
                </a:lnTo>
                <a:lnTo>
                  <a:pt x="4818" y="1086"/>
                </a:lnTo>
                <a:lnTo>
                  <a:pt x="4818" y="1111"/>
                </a:lnTo>
                <a:lnTo>
                  <a:pt x="4794" y="1108"/>
                </a:lnTo>
                <a:lnTo>
                  <a:pt x="4778" y="1104"/>
                </a:lnTo>
                <a:lnTo>
                  <a:pt x="4763" y="1103"/>
                </a:lnTo>
                <a:lnTo>
                  <a:pt x="4741" y="1103"/>
                </a:lnTo>
                <a:lnTo>
                  <a:pt x="4720" y="1106"/>
                </a:lnTo>
                <a:lnTo>
                  <a:pt x="4700" y="1108"/>
                </a:lnTo>
                <a:lnTo>
                  <a:pt x="4682" y="1111"/>
                </a:lnTo>
                <a:lnTo>
                  <a:pt x="4663" y="1116"/>
                </a:lnTo>
                <a:lnTo>
                  <a:pt x="4648" y="1121"/>
                </a:lnTo>
                <a:lnTo>
                  <a:pt x="4632" y="1129"/>
                </a:lnTo>
                <a:lnTo>
                  <a:pt x="4617" y="1137"/>
                </a:lnTo>
                <a:lnTo>
                  <a:pt x="4604" y="1148"/>
                </a:lnTo>
                <a:lnTo>
                  <a:pt x="4593" y="1159"/>
                </a:lnTo>
                <a:lnTo>
                  <a:pt x="4583" y="1171"/>
                </a:lnTo>
                <a:lnTo>
                  <a:pt x="4574" y="1185"/>
                </a:lnTo>
                <a:lnTo>
                  <a:pt x="4566" y="1200"/>
                </a:lnTo>
                <a:lnTo>
                  <a:pt x="4560" y="1216"/>
                </a:lnTo>
                <a:lnTo>
                  <a:pt x="4556" y="1234"/>
                </a:lnTo>
                <a:lnTo>
                  <a:pt x="4553" y="1253"/>
                </a:lnTo>
                <a:lnTo>
                  <a:pt x="4552" y="1274"/>
                </a:lnTo>
                <a:lnTo>
                  <a:pt x="4553" y="1286"/>
                </a:lnTo>
                <a:lnTo>
                  <a:pt x="4554" y="1299"/>
                </a:lnTo>
                <a:lnTo>
                  <a:pt x="4556" y="1310"/>
                </a:lnTo>
                <a:lnTo>
                  <a:pt x="4559" y="1320"/>
                </a:lnTo>
                <a:lnTo>
                  <a:pt x="4561" y="1330"/>
                </a:lnTo>
                <a:lnTo>
                  <a:pt x="4566" y="1341"/>
                </a:lnTo>
                <a:lnTo>
                  <a:pt x="4570" y="1350"/>
                </a:lnTo>
                <a:lnTo>
                  <a:pt x="4575" y="1358"/>
                </a:lnTo>
                <a:lnTo>
                  <a:pt x="4581" y="1365"/>
                </a:lnTo>
                <a:lnTo>
                  <a:pt x="4586" y="1373"/>
                </a:lnTo>
                <a:lnTo>
                  <a:pt x="4593" y="1380"/>
                </a:lnTo>
                <a:lnTo>
                  <a:pt x="4601" y="1387"/>
                </a:lnTo>
                <a:lnTo>
                  <a:pt x="4608" y="1393"/>
                </a:lnTo>
                <a:lnTo>
                  <a:pt x="4616" y="1398"/>
                </a:lnTo>
                <a:lnTo>
                  <a:pt x="4624" y="1403"/>
                </a:lnTo>
                <a:lnTo>
                  <a:pt x="4633" y="1407"/>
                </a:lnTo>
                <a:lnTo>
                  <a:pt x="4651" y="1415"/>
                </a:lnTo>
                <a:lnTo>
                  <a:pt x="4670" y="1420"/>
                </a:lnTo>
                <a:lnTo>
                  <a:pt x="4691" y="1423"/>
                </a:lnTo>
                <a:lnTo>
                  <a:pt x="4711" y="1426"/>
                </a:lnTo>
                <a:lnTo>
                  <a:pt x="4733" y="1426"/>
                </a:lnTo>
                <a:lnTo>
                  <a:pt x="4754" y="1423"/>
                </a:lnTo>
                <a:lnTo>
                  <a:pt x="4776" y="1419"/>
                </a:lnTo>
                <a:lnTo>
                  <a:pt x="4797" y="1414"/>
                </a:lnTo>
                <a:lnTo>
                  <a:pt x="4814" y="1407"/>
                </a:lnTo>
                <a:lnTo>
                  <a:pt x="4829" y="1400"/>
                </a:lnTo>
                <a:lnTo>
                  <a:pt x="4842" y="1393"/>
                </a:lnTo>
                <a:lnTo>
                  <a:pt x="4856" y="1385"/>
                </a:lnTo>
                <a:lnTo>
                  <a:pt x="4871" y="1398"/>
                </a:lnTo>
                <a:lnTo>
                  <a:pt x="4886" y="1412"/>
                </a:lnTo>
                <a:lnTo>
                  <a:pt x="4892" y="1417"/>
                </a:lnTo>
                <a:lnTo>
                  <a:pt x="4896" y="1420"/>
                </a:lnTo>
                <a:lnTo>
                  <a:pt x="4901" y="1421"/>
                </a:lnTo>
                <a:lnTo>
                  <a:pt x="4904" y="1422"/>
                </a:lnTo>
                <a:lnTo>
                  <a:pt x="4907" y="1422"/>
                </a:lnTo>
                <a:lnTo>
                  <a:pt x="4911" y="1421"/>
                </a:lnTo>
                <a:lnTo>
                  <a:pt x="4915" y="1419"/>
                </a:lnTo>
                <a:lnTo>
                  <a:pt x="4921" y="1415"/>
                </a:lnTo>
                <a:lnTo>
                  <a:pt x="4937" y="1404"/>
                </a:lnTo>
                <a:lnTo>
                  <a:pt x="4957" y="1390"/>
                </a:lnTo>
                <a:lnTo>
                  <a:pt x="4977" y="1377"/>
                </a:lnTo>
                <a:lnTo>
                  <a:pt x="4989" y="1365"/>
                </a:lnTo>
                <a:lnTo>
                  <a:pt x="4974" y="1337"/>
                </a:lnTo>
                <a:lnTo>
                  <a:pt x="4962" y="1312"/>
                </a:lnTo>
                <a:lnTo>
                  <a:pt x="4957" y="1299"/>
                </a:lnTo>
                <a:lnTo>
                  <a:pt x="4953" y="1283"/>
                </a:lnTo>
                <a:lnTo>
                  <a:pt x="4951" y="1264"/>
                </a:lnTo>
                <a:lnTo>
                  <a:pt x="4948" y="1243"/>
                </a:lnTo>
                <a:lnTo>
                  <a:pt x="4947" y="1178"/>
                </a:lnTo>
                <a:lnTo>
                  <a:pt x="4948" y="1116"/>
                </a:lnTo>
                <a:lnTo>
                  <a:pt x="4948" y="1086"/>
                </a:lnTo>
                <a:lnTo>
                  <a:pt x="4947" y="1059"/>
                </a:lnTo>
                <a:lnTo>
                  <a:pt x="4945" y="1033"/>
                </a:lnTo>
                <a:lnTo>
                  <a:pt x="4940" y="1008"/>
                </a:lnTo>
                <a:lnTo>
                  <a:pt x="4938" y="997"/>
                </a:lnTo>
                <a:lnTo>
                  <a:pt x="4935" y="985"/>
                </a:lnTo>
                <a:lnTo>
                  <a:pt x="4930" y="975"/>
                </a:lnTo>
                <a:lnTo>
                  <a:pt x="4924" y="966"/>
                </a:lnTo>
                <a:lnTo>
                  <a:pt x="4919" y="957"/>
                </a:lnTo>
                <a:lnTo>
                  <a:pt x="4912" y="948"/>
                </a:lnTo>
                <a:lnTo>
                  <a:pt x="4904" y="940"/>
                </a:lnTo>
                <a:lnTo>
                  <a:pt x="4895" y="933"/>
                </a:lnTo>
                <a:lnTo>
                  <a:pt x="4886" y="926"/>
                </a:lnTo>
                <a:lnTo>
                  <a:pt x="4875" y="921"/>
                </a:lnTo>
                <a:lnTo>
                  <a:pt x="4862" y="916"/>
                </a:lnTo>
                <a:lnTo>
                  <a:pt x="4848" y="913"/>
                </a:lnTo>
                <a:lnTo>
                  <a:pt x="4834" y="909"/>
                </a:lnTo>
                <a:lnTo>
                  <a:pt x="4818" y="907"/>
                </a:lnTo>
                <a:lnTo>
                  <a:pt x="4800" y="906"/>
                </a:lnTo>
                <a:lnTo>
                  <a:pt x="4780" y="905"/>
                </a:lnTo>
                <a:lnTo>
                  <a:pt x="4750" y="905"/>
                </a:lnTo>
                <a:lnTo>
                  <a:pt x="4725" y="906"/>
                </a:lnTo>
                <a:lnTo>
                  <a:pt x="4704" y="907"/>
                </a:lnTo>
                <a:lnTo>
                  <a:pt x="4687" y="909"/>
                </a:lnTo>
                <a:lnTo>
                  <a:pt x="4670" y="913"/>
                </a:lnTo>
                <a:lnTo>
                  <a:pt x="4651" y="915"/>
                </a:lnTo>
                <a:lnTo>
                  <a:pt x="4628" y="919"/>
                </a:lnTo>
                <a:lnTo>
                  <a:pt x="4600" y="924"/>
                </a:lnTo>
                <a:close/>
                <a:moveTo>
                  <a:pt x="2822" y="935"/>
                </a:moveTo>
                <a:lnTo>
                  <a:pt x="2823" y="963"/>
                </a:lnTo>
                <a:lnTo>
                  <a:pt x="2823" y="1005"/>
                </a:lnTo>
                <a:lnTo>
                  <a:pt x="2823" y="1056"/>
                </a:lnTo>
                <a:lnTo>
                  <a:pt x="2823" y="1110"/>
                </a:lnTo>
                <a:lnTo>
                  <a:pt x="2823" y="1165"/>
                </a:lnTo>
                <a:lnTo>
                  <a:pt x="2822" y="1215"/>
                </a:lnTo>
                <a:lnTo>
                  <a:pt x="2820" y="1253"/>
                </a:lnTo>
                <a:lnTo>
                  <a:pt x="2817" y="1277"/>
                </a:lnTo>
                <a:lnTo>
                  <a:pt x="2813" y="1292"/>
                </a:lnTo>
                <a:lnTo>
                  <a:pt x="2808" y="1303"/>
                </a:lnTo>
                <a:lnTo>
                  <a:pt x="2802" y="1312"/>
                </a:lnTo>
                <a:lnTo>
                  <a:pt x="2797" y="1320"/>
                </a:lnTo>
                <a:lnTo>
                  <a:pt x="2784" y="1335"/>
                </a:lnTo>
                <a:lnTo>
                  <a:pt x="2771" y="1351"/>
                </a:lnTo>
                <a:lnTo>
                  <a:pt x="2781" y="1369"/>
                </a:lnTo>
                <a:lnTo>
                  <a:pt x="2790" y="1387"/>
                </a:lnTo>
                <a:lnTo>
                  <a:pt x="2798" y="1406"/>
                </a:lnTo>
                <a:lnTo>
                  <a:pt x="2807" y="1424"/>
                </a:lnTo>
                <a:lnTo>
                  <a:pt x="2820" y="1421"/>
                </a:lnTo>
                <a:lnTo>
                  <a:pt x="2834" y="1417"/>
                </a:lnTo>
                <a:lnTo>
                  <a:pt x="2847" y="1412"/>
                </a:lnTo>
                <a:lnTo>
                  <a:pt x="2858" y="1407"/>
                </a:lnTo>
                <a:lnTo>
                  <a:pt x="2869" y="1402"/>
                </a:lnTo>
                <a:lnTo>
                  <a:pt x="2879" y="1395"/>
                </a:lnTo>
                <a:lnTo>
                  <a:pt x="2890" y="1388"/>
                </a:lnTo>
                <a:lnTo>
                  <a:pt x="2899" y="1381"/>
                </a:lnTo>
                <a:lnTo>
                  <a:pt x="2907" y="1373"/>
                </a:lnTo>
                <a:lnTo>
                  <a:pt x="2914" y="1364"/>
                </a:lnTo>
                <a:lnTo>
                  <a:pt x="2920" y="1354"/>
                </a:lnTo>
                <a:lnTo>
                  <a:pt x="2926" y="1344"/>
                </a:lnTo>
                <a:lnTo>
                  <a:pt x="2932" y="1333"/>
                </a:lnTo>
                <a:lnTo>
                  <a:pt x="2936" y="1320"/>
                </a:lnTo>
                <a:lnTo>
                  <a:pt x="2941" y="1308"/>
                </a:lnTo>
                <a:lnTo>
                  <a:pt x="2944" y="1293"/>
                </a:lnTo>
                <a:lnTo>
                  <a:pt x="2946" y="1278"/>
                </a:lnTo>
                <a:lnTo>
                  <a:pt x="2949" y="1262"/>
                </a:lnTo>
                <a:lnTo>
                  <a:pt x="2951" y="1246"/>
                </a:lnTo>
                <a:lnTo>
                  <a:pt x="2952" y="1229"/>
                </a:lnTo>
                <a:lnTo>
                  <a:pt x="2952" y="1196"/>
                </a:lnTo>
                <a:lnTo>
                  <a:pt x="2952" y="1161"/>
                </a:lnTo>
                <a:lnTo>
                  <a:pt x="2952" y="1126"/>
                </a:lnTo>
                <a:lnTo>
                  <a:pt x="2951" y="1092"/>
                </a:lnTo>
                <a:lnTo>
                  <a:pt x="2951" y="1058"/>
                </a:lnTo>
                <a:lnTo>
                  <a:pt x="2952" y="1026"/>
                </a:lnTo>
                <a:lnTo>
                  <a:pt x="2977" y="1022"/>
                </a:lnTo>
                <a:lnTo>
                  <a:pt x="2994" y="1019"/>
                </a:lnTo>
                <a:lnTo>
                  <a:pt x="3008" y="1018"/>
                </a:lnTo>
                <a:lnTo>
                  <a:pt x="3019" y="1018"/>
                </a:lnTo>
                <a:lnTo>
                  <a:pt x="3029" y="1018"/>
                </a:lnTo>
                <a:lnTo>
                  <a:pt x="3043" y="1019"/>
                </a:lnTo>
                <a:lnTo>
                  <a:pt x="3062" y="1022"/>
                </a:lnTo>
                <a:lnTo>
                  <a:pt x="3087" y="1024"/>
                </a:lnTo>
                <a:lnTo>
                  <a:pt x="3088" y="1061"/>
                </a:lnTo>
                <a:lnTo>
                  <a:pt x="3089" y="1107"/>
                </a:lnTo>
                <a:lnTo>
                  <a:pt x="3089" y="1159"/>
                </a:lnTo>
                <a:lnTo>
                  <a:pt x="3089" y="1215"/>
                </a:lnTo>
                <a:lnTo>
                  <a:pt x="3088" y="1270"/>
                </a:lnTo>
                <a:lnTo>
                  <a:pt x="3088" y="1325"/>
                </a:lnTo>
                <a:lnTo>
                  <a:pt x="3088" y="1373"/>
                </a:lnTo>
                <a:lnTo>
                  <a:pt x="3088" y="1414"/>
                </a:lnTo>
                <a:lnTo>
                  <a:pt x="3219" y="1413"/>
                </a:lnTo>
                <a:lnTo>
                  <a:pt x="3219" y="936"/>
                </a:lnTo>
                <a:lnTo>
                  <a:pt x="3194" y="927"/>
                </a:lnTo>
                <a:lnTo>
                  <a:pt x="3168" y="921"/>
                </a:lnTo>
                <a:lnTo>
                  <a:pt x="3141" y="915"/>
                </a:lnTo>
                <a:lnTo>
                  <a:pt x="3112" y="910"/>
                </a:lnTo>
                <a:lnTo>
                  <a:pt x="3085" y="908"/>
                </a:lnTo>
                <a:lnTo>
                  <a:pt x="3057" y="906"/>
                </a:lnTo>
                <a:lnTo>
                  <a:pt x="3028" y="905"/>
                </a:lnTo>
                <a:lnTo>
                  <a:pt x="3001" y="905"/>
                </a:lnTo>
                <a:lnTo>
                  <a:pt x="2976" y="906"/>
                </a:lnTo>
                <a:lnTo>
                  <a:pt x="2953" y="908"/>
                </a:lnTo>
                <a:lnTo>
                  <a:pt x="2931" y="910"/>
                </a:lnTo>
                <a:lnTo>
                  <a:pt x="2909" y="915"/>
                </a:lnTo>
                <a:lnTo>
                  <a:pt x="2887" y="919"/>
                </a:lnTo>
                <a:lnTo>
                  <a:pt x="2866" y="924"/>
                </a:lnTo>
                <a:lnTo>
                  <a:pt x="2844" y="930"/>
                </a:lnTo>
                <a:lnTo>
                  <a:pt x="2822" y="935"/>
                </a:lnTo>
                <a:close/>
                <a:moveTo>
                  <a:pt x="7439" y="1414"/>
                </a:moveTo>
                <a:lnTo>
                  <a:pt x="7439" y="1404"/>
                </a:lnTo>
                <a:lnTo>
                  <a:pt x="7429" y="1389"/>
                </a:lnTo>
                <a:lnTo>
                  <a:pt x="7418" y="1367"/>
                </a:lnTo>
                <a:lnTo>
                  <a:pt x="7405" y="1338"/>
                </a:lnTo>
                <a:lnTo>
                  <a:pt x="7392" y="1308"/>
                </a:lnTo>
                <a:lnTo>
                  <a:pt x="7377" y="1276"/>
                </a:lnTo>
                <a:lnTo>
                  <a:pt x="7363" y="1246"/>
                </a:lnTo>
                <a:lnTo>
                  <a:pt x="7350" y="1219"/>
                </a:lnTo>
                <a:lnTo>
                  <a:pt x="7337" y="1197"/>
                </a:lnTo>
                <a:lnTo>
                  <a:pt x="7330" y="1188"/>
                </a:lnTo>
                <a:lnTo>
                  <a:pt x="7325" y="1182"/>
                </a:lnTo>
                <a:lnTo>
                  <a:pt x="7319" y="1175"/>
                </a:lnTo>
                <a:lnTo>
                  <a:pt x="7313" y="1170"/>
                </a:lnTo>
                <a:lnTo>
                  <a:pt x="7306" y="1166"/>
                </a:lnTo>
                <a:lnTo>
                  <a:pt x="7298" y="1161"/>
                </a:lnTo>
                <a:lnTo>
                  <a:pt x="7289" y="1157"/>
                </a:lnTo>
                <a:lnTo>
                  <a:pt x="7278" y="1152"/>
                </a:lnTo>
                <a:lnTo>
                  <a:pt x="7287" y="1146"/>
                </a:lnTo>
                <a:lnTo>
                  <a:pt x="7295" y="1142"/>
                </a:lnTo>
                <a:lnTo>
                  <a:pt x="7303" y="1136"/>
                </a:lnTo>
                <a:lnTo>
                  <a:pt x="7310" y="1131"/>
                </a:lnTo>
                <a:lnTo>
                  <a:pt x="7322" y="1119"/>
                </a:lnTo>
                <a:lnTo>
                  <a:pt x="7331" y="1107"/>
                </a:lnTo>
                <a:lnTo>
                  <a:pt x="7340" y="1094"/>
                </a:lnTo>
                <a:lnTo>
                  <a:pt x="7347" y="1082"/>
                </a:lnTo>
                <a:lnTo>
                  <a:pt x="7353" y="1070"/>
                </a:lnTo>
                <a:lnTo>
                  <a:pt x="7357" y="1058"/>
                </a:lnTo>
                <a:lnTo>
                  <a:pt x="7362" y="1047"/>
                </a:lnTo>
                <a:lnTo>
                  <a:pt x="7368" y="1036"/>
                </a:lnTo>
                <a:lnTo>
                  <a:pt x="7372" y="1026"/>
                </a:lnTo>
                <a:lnTo>
                  <a:pt x="7379" y="1018"/>
                </a:lnTo>
                <a:lnTo>
                  <a:pt x="7386" y="1011"/>
                </a:lnTo>
                <a:lnTo>
                  <a:pt x="7395" y="1006"/>
                </a:lnTo>
                <a:lnTo>
                  <a:pt x="7399" y="1005"/>
                </a:lnTo>
                <a:lnTo>
                  <a:pt x="7405" y="1002"/>
                </a:lnTo>
                <a:lnTo>
                  <a:pt x="7411" y="1002"/>
                </a:lnTo>
                <a:lnTo>
                  <a:pt x="7418" y="1001"/>
                </a:lnTo>
                <a:lnTo>
                  <a:pt x="7426" y="911"/>
                </a:lnTo>
                <a:lnTo>
                  <a:pt x="7414" y="909"/>
                </a:lnTo>
                <a:lnTo>
                  <a:pt x="7401" y="908"/>
                </a:lnTo>
                <a:lnTo>
                  <a:pt x="7387" y="908"/>
                </a:lnTo>
                <a:lnTo>
                  <a:pt x="7372" y="908"/>
                </a:lnTo>
                <a:lnTo>
                  <a:pt x="7357" y="909"/>
                </a:lnTo>
                <a:lnTo>
                  <a:pt x="7344" y="911"/>
                </a:lnTo>
                <a:lnTo>
                  <a:pt x="7333" y="915"/>
                </a:lnTo>
                <a:lnTo>
                  <a:pt x="7322" y="918"/>
                </a:lnTo>
                <a:lnTo>
                  <a:pt x="7314" y="922"/>
                </a:lnTo>
                <a:lnTo>
                  <a:pt x="7306" y="927"/>
                </a:lnTo>
                <a:lnTo>
                  <a:pt x="7300" y="933"/>
                </a:lnTo>
                <a:lnTo>
                  <a:pt x="7293" y="941"/>
                </a:lnTo>
                <a:lnTo>
                  <a:pt x="7280" y="957"/>
                </a:lnTo>
                <a:lnTo>
                  <a:pt x="7268" y="976"/>
                </a:lnTo>
                <a:lnTo>
                  <a:pt x="7247" y="1018"/>
                </a:lnTo>
                <a:lnTo>
                  <a:pt x="7228" y="1059"/>
                </a:lnTo>
                <a:lnTo>
                  <a:pt x="7221" y="1073"/>
                </a:lnTo>
                <a:lnTo>
                  <a:pt x="7216" y="1084"/>
                </a:lnTo>
                <a:lnTo>
                  <a:pt x="7210" y="1092"/>
                </a:lnTo>
                <a:lnTo>
                  <a:pt x="7203" y="1098"/>
                </a:lnTo>
                <a:lnTo>
                  <a:pt x="7194" y="1101"/>
                </a:lnTo>
                <a:lnTo>
                  <a:pt x="7184" y="1103"/>
                </a:lnTo>
                <a:lnTo>
                  <a:pt x="7169" y="1104"/>
                </a:lnTo>
                <a:lnTo>
                  <a:pt x="7151" y="1104"/>
                </a:lnTo>
                <a:lnTo>
                  <a:pt x="7151" y="918"/>
                </a:lnTo>
                <a:lnTo>
                  <a:pt x="7020" y="917"/>
                </a:lnTo>
                <a:lnTo>
                  <a:pt x="7019" y="1412"/>
                </a:lnTo>
                <a:lnTo>
                  <a:pt x="7030" y="1413"/>
                </a:lnTo>
                <a:lnTo>
                  <a:pt x="7045" y="1414"/>
                </a:lnTo>
                <a:lnTo>
                  <a:pt x="7064" y="1415"/>
                </a:lnTo>
                <a:lnTo>
                  <a:pt x="7085" y="1415"/>
                </a:lnTo>
                <a:lnTo>
                  <a:pt x="7107" y="1415"/>
                </a:lnTo>
                <a:lnTo>
                  <a:pt x="7125" y="1414"/>
                </a:lnTo>
                <a:lnTo>
                  <a:pt x="7141" y="1413"/>
                </a:lnTo>
                <a:lnTo>
                  <a:pt x="7151" y="1412"/>
                </a:lnTo>
                <a:lnTo>
                  <a:pt x="7151" y="1211"/>
                </a:lnTo>
                <a:lnTo>
                  <a:pt x="7173" y="1212"/>
                </a:lnTo>
                <a:lnTo>
                  <a:pt x="7187" y="1213"/>
                </a:lnTo>
                <a:lnTo>
                  <a:pt x="7194" y="1215"/>
                </a:lnTo>
                <a:lnTo>
                  <a:pt x="7200" y="1217"/>
                </a:lnTo>
                <a:lnTo>
                  <a:pt x="7204" y="1220"/>
                </a:lnTo>
                <a:lnTo>
                  <a:pt x="7209" y="1224"/>
                </a:lnTo>
                <a:lnTo>
                  <a:pt x="7213" y="1228"/>
                </a:lnTo>
                <a:lnTo>
                  <a:pt x="7217" y="1234"/>
                </a:lnTo>
                <a:lnTo>
                  <a:pt x="7221" y="1239"/>
                </a:lnTo>
                <a:lnTo>
                  <a:pt x="7226" y="1247"/>
                </a:lnTo>
                <a:lnTo>
                  <a:pt x="7235" y="1267"/>
                </a:lnTo>
                <a:lnTo>
                  <a:pt x="7246" y="1292"/>
                </a:lnTo>
                <a:lnTo>
                  <a:pt x="7259" y="1321"/>
                </a:lnTo>
                <a:lnTo>
                  <a:pt x="7276" y="1361"/>
                </a:lnTo>
                <a:lnTo>
                  <a:pt x="7284" y="1380"/>
                </a:lnTo>
                <a:lnTo>
                  <a:pt x="7292" y="1397"/>
                </a:lnTo>
                <a:lnTo>
                  <a:pt x="7296" y="1404"/>
                </a:lnTo>
                <a:lnTo>
                  <a:pt x="7298" y="1410"/>
                </a:lnTo>
                <a:lnTo>
                  <a:pt x="7302" y="1413"/>
                </a:lnTo>
                <a:lnTo>
                  <a:pt x="7304" y="1414"/>
                </a:lnTo>
                <a:lnTo>
                  <a:pt x="7439" y="1414"/>
                </a:lnTo>
                <a:close/>
                <a:moveTo>
                  <a:pt x="3453" y="1174"/>
                </a:moveTo>
                <a:lnTo>
                  <a:pt x="3479" y="1170"/>
                </a:lnTo>
                <a:lnTo>
                  <a:pt x="3504" y="1169"/>
                </a:lnTo>
                <a:lnTo>
                  <a:pt x="3515" y="1168"/>
                </a:lnTo>
                <a:lnTo>
                  <a:pt x="3526" y="1169"/>
                </a:lnTo>
                <a:lnTo>
                  <a:pt x="3537" y="1170"/>
                </a:lnTo>
                <a:lnTo>
                  <a:pt x="3547" y="1173"/>
                </a:lnTo>
                <a:lnTo>
                  <a:pt x="3556" y="1176"/>
                </a:lnTo>
                <a:lnTo>
                  <a:pt x="3564" y="1180"/>
                </a:lnTo>
                <a:lnTo>
                  <a:pt x="3571" y="1186"/>
                </a:lnTo>
                <a:lnTo>
                  <a:pt x="3576" y="1194"/>
                </a:lnTo>
                <a:lnTo>
                  <a:pt x="3582" y="1203"/>
                </a:lnTo>
                <a:lnTo>
                  <a:pt x="3585" y="1215"/>
                </a:lnTo>
                <a:lnTo>
                  <a:pt x="3588" y="1227"/>
                </a:lnTo>
                <a:lnTo>
                  <a:pt x="3589" y="1242"/>
                </a:lnTo>
                <a:lnTo>
                  <a:pt x="3588" y="1258"/>
                </a:lnTo>
                <a:lnTo>
                  <a:pt x="3585" y="1270"/>
                </a:lnTo>
                <a:lnTo>
                  <a:pt x="3583" y="1283"/>
                </a:lnTo>
                <a:lnTo>
                  <a:pt x="3579" y="1292"/>
                </a:lnTo>
                <a:lnTo>
                  <a:pt x="3573" y="1300"/>
                </a:lnTo>
                <a:lnTo>
                  <a:pt x="3566" y="1306"/>
                </a:lnTo>
                <a:lnTo>
                  <a:pt x="3558" y="1312"/>
                </a:lnTo>
                <a:lnTo>
                  <a:pt x="3549" y="1317"/>
                </a:lnTo>
                <a:lnTo>
                  <a:pt x="3540" y="1320"/>
                </a:lnTo>
                <a:lnTo>
                  <a:pt x="3529" y="1321"/>
                </a:lnTo>
                <a:lnTo>
                  <a:pt x="3518" y="1322"/>
                </a:lnTo>
                <a:lnTo>
                  <a:pt x="3506" y="1322"/>
                </a:lnTo>
                <a:lnTo>
                  <a:pt x="3481" y="1321"/>
                </a:lnTo>
                <a:lnTo>
                  <a:pt x="3453" y="1318"/>
                </a:lnTo>
                <a:lnTo>
                  <a:pt x="3453" y="1174"/>
                </a:lnTo>
                <a:close/>
                <a:moveTo>
                  <a:pt x="3321" y="1388"/>
                </a:moveTo>
                <a:lnTo>
                  <a:pt x="3347" y="1398"/>
                </a:lnTo>
                <a:lnTo>
                  <a:pt x="3375" y="1407"/>
                </a:lnTo>
                <a:lnTo>
                  <a:pt x="3404" y="1414"/>
                </a:lnTo>
                <a:lnTo>
                  <a:pt x="3433" y="1421"/>
                </a:lnTo>
                <a:lnTo>
                  <a:pt x="3463" y="1424"/>
                </a:lnTo>
                <a:lnTo>
                  <a:pt x="3493" y="1427"/>
                </a:lnTo>
                <a:lnTo>
                  <a:pt x="3522" y="1427"/>
                </a:lnTo>
                <a:lnTo>
                  <a:pt x="3550" y="1424"/>
                </a:lnTo>
                <a:lnTo>
                  <a:pt x="3565" y="1422"/>
                </a:lnTo>
                <a:lnTo>
                  <a:pt x="3577" y="1420"/>
                </a:lnTo>
                <a:lnTo>
                  <a:pt x="3591" y="1417"/>
                </a:lnTo>
                <a:lnTo>
                  <a:pt x="3604" y="1412"/>
                </a:lnTo>
                <a:lnTo>
                  <a:pt x="3616" y="1407"/>
                </a:lnTo>
                <a:lnTo>
                  <a:pt x="3628" y="1403"/>
                </a:lnTo>
                <a:lnTo>
                  <a:pt x="3640" y="1397"/>
                </a:lnTo>
                <a:lnTo>
                  <a:pt x="3650" y="1390"/>
                </a:lnTo>
                <a:lnTo>
                  <a:pt x="3660" y="1384"/>
                </a:lnTo>
                <a:lnTo>
                  <a:pt x="3670" y="1376"/>
                </a:lnTo>
                <a:lnTo>
                  <a:pt x="3680" y="1367"/>
                </a:lnTo>
                <a:lnTo>
                  <a:pt x="3687" y="1358"/>
                </a:lnTo>
                <a:lnTo>
                  <a:pt x="3694" y="1347"/>
                </a:lnTo>
                <a:lnTo>
                  <a:pt x="3701" y="1337"/>
                </a:lnTo>
                <a:lnTo>
                  <a:pt x="3707" y="1325"/>
                </a:lnTo>
                <a:lnTo>
                  <a:pt x="3712" y="1312"/>
                </a:lnTo>
                <a:lnTo>
                  <a:pt x="3717" y="1297"/>
                </a:lnTo>
                <a:lnTo>
                  <a:pt x="3720" y="1281"/>
                </a:lnTo>
                <a:lnTo>
                  <a:pt x="3724" y="1267"/>
                </a:lnTo>
                <a:lnTo>
                  <a:pt x="3725" y="1252"/>
                </a:lnTo>
                <a:lnTo>
                  <a:pt x="3726" y="1238"/>
                </a:lnTo>
                <a:lnTo>
                  <a:pt x="3725" y="1224"/>
                </a:lnTo>
                <a:lnTo>
                  <a:pt x="3724" y="1210"/>
                </a:lnTo>
                <a:lnTo>
                  <a:pt x="3722" y="1196"/>
                </a:lnTo>
                <a:lnTo>
                  <a:pt x="3718" y="1184"/>
                </a:lnTo>
                <a:lnTo>
                  <a:pt x="3715" y="1171"/>
                </a:lnTo>
                <a:lnTo>
                  <a:pt x="3710" y="1159"/>
                </a:lnTo>
                <a:lnTo>
                  <a:pt x="3705" y="1148"/>
                </a:lnTo>
                <a:lnTo>
                  <a:pt x="3698" y="1136"/>
                </a:lnTo>
                <a:lnTo>
                  <a:pt x="3691" y="1126"/>
                </a:lnTo>
                <a:lnTo>
                  <a:pt x="3683" y="1116"/>
                </a:lnTo>
                <a:lnTo>
                  <a:pt x="3674" y="1107"/>
                </a:lnTo>
                <a:lnTo>
                  <a:pt x="3664" y="1098"/>
                </a:lnTo>
                <a:lnTo>
                  <a:pt x="3652" y="1090"/>
                </a:lnTo>
                <a:lnTo>
                  <a:pt x="3640" y="1083"/>
                </a:lnTo>
                <a:lnTo>
                  <a:pt x="3628" y="1077"/>
                </a:lnTo>
                <a:lnTo>
                  <a:pt x="3615" y="1073"/>
                </a:lnTo>
                <a:lnTo>
                  <a:pt x="3602" y="1069"/>
                </a:lnTo>
                <a:lnTo>
                  <a:pt x="3589" y="1067"/>
                </a:lnTo>
                <a:lnTo>
                  <a:pt x="3574" y="1066"/>
                </a:lnTo>
                <a:lnTo>
                  <a:pt x="3560" y="1065"/>
                </a:lnTo>
                <a:lnTo>
                  <a:pt x="3546" y="1065"/>
                </a:lnTo>
                <a:lnTo>
                  <a:pt x="3531" y="1065"/>
                </a:lnTo>
                <a:lnTo>
                  <a:pt x="3515" y="1066"/>
                </a:lnTo>
                <a:lnTo>
                  <a:pt x="3484" y="1069"/>
                </a:lnTo>
                <a:lnTo>
                  <a:pt x="3453" y="1074"/>
                </a:lnTo>
                <a:lnTo>
                  <a:pt x="3453" y="914"/>
                </a:lnTo>
                <a:lnTo>
                  <a:pt x="3322" y="913"/>
                </a:lnTo>
                <a:lnTo>
                  <a:pt x="3321" y="1388"/>
                </a:lnTo>
                <a:close/>
                <a:moveTo>
                  <a:pt x="5190" y="1085"/>
                </a:moveTo>
                <a:lnTo>
                  <a:pt x="5180" y="1089"/>
                </a:lnTo>
                <a:lnTo>
                  <a:pt x="5172" y="1092"/>
                </a:lnTo>
                <a:lnTo>
                  <a:pt x="5164" y="1096"/>
                </a:lnTo>
                <a:lnTo>
                  <a:pt x="5157" y="1102"/>
                </a:lnTo>
                <a:lnTo>
                  <a:pt x="5150" y="1108"/>
                </a:lnTo>
                <a:lnTo>
                  <a:pt x="5146" y="1114"/>
                </a:lnTo>
                <a:lnTo>
                  <a:pt x="5141" y="1120"/>
                </a:lnTo>
                <a:lnTo>
                  <a:pt x="5137" y="1127"/>
                </a:lnTo>
                <a:lnTo>
                  <a:pt x="5134" y="1134"/>
                </a:lnTo>
                <a:lnTo>
                  <a:pt x="5131" y="1142"/>
                </a:lnTo>
                <a:lnTo>
                  <a:pt x="5130" y="1149"/>
                </a:lnTo>
                <a:lnTo>
                  <a:pt x="5129" y="1157"/>
                </a:lnTo>
                <a:lnTo>
                  <a:pt x="5129" y="1165"/>
                </a:lnTo>
                <a:lnTo>
                  <a:pt x="5129" y="1173"/>
                </a:lnTo>
                <a:lnTo>
                  <a:pt x="5130" y="1180"/>
                </a:lnTo>
                <a:lnTo>
                  <a:pt x="5132" y="1187"/>
                </a:lnTo>
                <a:lnTo>
                  <a:pt x="5134" y="1195"/>
                </a:lnTo>
                <a:lnTo>
                  <a:pt x="5138" y="1202"/>
                </a:lnTo>
                <a:lnTo>
                  <a:pt x="5141" y="1209"/>
                </a:lnTo>
                <a:lnTo>
                  <a:pt x="5146" y="1216"/>
                </a:lnTo>
                <a:lnTo>
                  <a:pt x="5150" y="1222"/>
                </a:lnTo>
                <a:lnTo>
                  <a:pt x="5155" y="1228"/>
                </a:lnTo>
                <a:lnTo>
                  <a:pt x="5160" y="1233"/>
                </a:lnTo>
                <a:lnTo>
                  <a:pt x="5167" y="1237"/>
                </a:lnTo>
                <a:lnTo>
                  <a:pt x="5174" y="1242"/>
                </a:lnTo>
                <a:lnTo>
                  <a:pt x="5181" y="1245"/>
                </a:lnTo>
                <a:lnTo>
                  <a:pt x="5189" y="1247"/>
                </a:lnTo>
                <a:lnTo>
                  <a:pt x="5198" y="1249"/>
                </a:lnTo>
                <a:lnTo>
                  <a:pt x="5206" y="1250"/>
                </a:lnTo>
                <a:lnTo>
                  <a:pt x="5215" y="1250"/>
                </a:lnTo>
                <a:lnTo>
                  <a:pt x="5224" y="1249"/>
                </a:lnTo>
                <a:lnTo>
                  <a:pt x="5234" y="1246"/>
                </a:lnTo>
                <a:lnTo>
                  <a:pt x="5243" y="1244"/>
                </a:lnTo>
                <a:lnTo>
                  <a:pt x="5252" y="1239"/>
                </a:lnTo>
                <a:lnTo>
                  <a:pt x="5259" y="1235"/>
                </a:lnTo>
                <a:lnTo>
                  <a:pt x="5267" y="1230"/>
                </a:lnTo>
                <a:lnTo>
                  <a:pt x="5273" y="1225"/>
                </a:lnTo>
                <a:lnTo>
                  <a:pt x="5279" y="1219"/>
                </a:lnTo>
                <a:lnTo>
                  <a:pt x="5283" y="1212"/>
                </a:lnTo>
                <a:lnTo>
                  <a:pt x="5286" y="1205"/>
                </a:lnTo>
                <a:lnTo>
                  <a:pt x="5290" y="1199"/>
                </a:lnTo>
                <a:lnTo>
                  <a:pt x="5292" y="1191"/>
                </a:lnTo>
                <a:lnTo>
                  <a:pt x="5293" y="1183"/>
                </a:lnTo>
                <a:lnTo>
                  <a:pt x="5294" y="1175"/>
                </a:lnTo>
                <a:lnTo>
                  <a:pt x="5294" y="1168"/>
                </a:lnTo>
                <a:lnTo>
                  <a:pt x="5294" y="1160"/>
                </a:lnTo>
                <a:lnTo>
                  <a:pt x="5293" y="1152"/>
                </a:lnTo>
                <a:lnTo>
                  <a:pt x="5292" y="1144"/>
                </a:lnTo>
                <a:lnTo>
                  <a:pt x="5290" y="1136"/>
                </a:lnTo>
                <a:lnTo>
                  <a:pt x="5286" y="1129"/>
                </a:lnTo>
                <a:lnTo>
                  <a:pt x="5283" y="1123"/>
                </a:lnTo>
                <a:lnTo>
                  <a:pt x="5279" y="1116"/>
                </a:lnTo>
                <a:lnTo>
                  <a:pt x="5274" y="1109"/>
                </a:lnTo>
                <a:lnTo>
                  <a:pt x="5269" y="1103"/>
                </a:lnTo>
                <a:lnTo>
                  <a:pt x="5264" y="1098"/>
                </a:lnTo>
                <a:lnTo>
                  <a:pt x="5257" y="1093"/>
                </a:lnTo>
                <a:lnTo>
                  <a:pt x="5250" y="1090"/>
                </a:lnTo>
                <a:lnTo>
                  <a:pt x="5243" y="1086"/>
                </a:lnTo>
                <a:lnTo>
                  <a:pt x="5235" y="1084"/>
                </a:lnTo>
                <a:lnTo>
                  <a:pt x="5227" y="1082"/>
                </a:lnTo>
                <a:lnTo>
                  <a:pt x="5218" y="1082"/>
                </a:lnTo>
                <a:lnTo>
                  <a:pt x="5209" y="1082"/>
                </a:lnTo>
                <a:lnTo>
                  <a:pt x="5200" y="1083"/>
                </a:lnTo>
                <a:lnTo>
                  <a:pt x="5190" y="1085"/>
                </a:lnTo>
                <a:close/>
              </a:path>
            </a:pathLst>
          </a:custGeom>
          <a:solidFill>
            <a:srgbClr val="EE312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244" name="Группа 243"/>
          <p:cNvGrpSpPr/>
          <p:nvPr userDrawn="1"/>
        </p:nvGrpSpPr>
        <p:grpSpPr>
          <a:xfrm>
            <a:off x="5652907" y="6945461"/>
            <a:ext cx="2550215" cy="258328"/>
            <a:chOff x="-3868738" y="5602288"/>
            <a:chExt cx="1958975" cy="198437"/>
          </a:xfrm>
        </p:grpSpPr>
        <p:sp>
          <p:nvSpPr>
            <p:cNvPr id="245" name="Freeform 205"/>
            <p:cNvSpPr>
              <a:spLocks noEditPoints="1"/>
            </p:cNvSpPr>
            <p:nvPr userDrawn="1"/>
          </p:nvSpPr>
          <p:spPr bwMode="auto">
            <a:xfrm>
              <a:off x="-3608388" y="5632450"/>
              <a:ext cx="1698625" cy="168275"/>
            </a:xfrm>
            <a:custGeom>
              <a:avLst/>
              <a:gdLst/>
              <a:ahLst/>
              <a:cxnLst>
                <a:cxn ang="0">
                  <a:pos x="8312" y="298"/>
                </a:cxn>
                <a:cxn ang="0">
                  <a:pos x="8160" y="467"/>
                </a:cxn>
                <a:cxn ang="0">
                  <a:pos x="8101" y="302"/>
                </a:cxn>
                <a:cxn ang="0">
                  <a:pos x="8053" y="615"/>
                </a:cxn>
                <a:cxn ang="0">
                  <a:pos x="8317" y="615"/>
                </a:cxn>
                <a:cxn ang="0">
                  <a:pos x="8540" y="343"/>
                </a:cxn>
                <a:cxn ang="0">
                  <a:pos x="8404" y="5"/>
                </a:cxn>
                <a:cxn ang="0">
                  <a:pos x="5010" y="491"/>
                </a:cxn>
                <a:cxn ang="0">
                  <a:pos x="5223" y="374"/>
                </a:cxn>
                <a:cxn ang="0">
                  <a:pos x="5099" y="215"/>
                </a:cxn>
                <a:cxn ang="0">
                  <a:pos x="5261" y="220"/>
                </a:cxn>
                <a:cxn ang="0">
                  <a:pos x="4877" y="326"/>
                </a:cxn>
                <a:cxn ang="0">
                  <a:pos x="4790" y="613"/>
                </a:cxn>
                <a:cxn ang="0">
                  <a:pos x="5114" y="608"/>
                </a:cxn>
                <a:cxn ang="0">
                  <a:pos x="5503" y="235"/>
                </a:cxn>
                <a:cxn ang="0">
                  <a:pos x="5447" y="33"/>
                </a:cxn>
                <a:cxn ang="0">
                  <a:pos x="5084" y="26"/>
                </a:cxn>
                <a:cxn ang="0">
                  <a:pos x="7328" y="231"/>
                </a:cxn>
                <a:cxn ang="0">
                  <a:pos x="7489" y="157"/>
                </a:cxn>
                <a:cxn ang="0">
                  <a:pos x="7753" y="293"/>
                </a:cxn>
                <a:cxn ang="0">
                  <a:pos x="7609" y="18"/>
                </a:cxn>
                <a:cxn ang="0">
                  <a:pos x="7200" y="108"/>
                </a:cxn>
                <a:cxn ang="0">
                  <a:pos x="7118" y="596"/>
                </a:cxn>
                <a:cxn ang="0">
                  <a:pos x="7638" y="527"/>
                </a:cxn>
                <a:cxn ang="0">
                  <a:pos x="7421" y="487"/>
                </a:cxn>
                <a:cxn ang="0">
                  <a:pos x="7278" y="429"/>
                </a:cxn>
                <a:cxn ang="0">
                  <a:pos x="5863" y="487"/>
                </a:cxn>
                <a:cxn ang="0">
                  <a:pos x="5886" y="227"/>
                </a:cxn>
                <a:cxn ang="0">
                  <a:pos x="6024" y="176"/>
                </a:cxn>
                <a:cxn ang="0">
                  <a:pos x="6288" y="144"/>
                </a:cxn>
                <a:cxn ang="0">
                  <a:pos x="6021" y="3"/>
                </a:cxn>
                <a:cxn ang="0">
                  <a:pos x="5668" y="192"/>
                </a:cxn>
                <a:cxn ang="0">
                  <a:pos x="5721" y="638"/>
                </a:cxn>
                <a:cxn ang="0">
                  <a:pos x="6224" y="461"/>
                </a:cxn>
                <a:cxn ang="0">
                  <a:pos x="6820" y="197"/>
                </a:cxn>
                <a:cxn ang="0">
                  <a:pos x="968" y="638"/>
                </a:cxn>
                <a:cxn ang="0">
                  <a:pos x="1945" y="492"/>
                </a:cxn>
                <a:cxn ang="0">
                  <a:pos x="1824" y="443"/>
                </a:cxn>
                <a:cxn ang="0">
                  <a:pos x="1939" y="178"/>
                </a:cxn>
                <a:cxn ang="0">
                  <a:pos x="2073" y="278"/>
                </a:cxn>
                <a:cxn ang="0">
                  <a:pos x="1694" y="154"/>
                </a:cxn>
                <a:cxn ang="0">
                  <a:pos x="1585" y="442"/>
                </a:cxn>
                <a:cxn ang="0">
                  <a:pos x="1763" y="654"/>
                </a:cxn>
                <a:cxn ang="0">
                  <a:pos x="2207" y="496"/>
                </a:cxn>
                <a:cxn ang="0">
                  <a:pos x="2177" y="24"/>
                </a:cxn>
                <a:cxn ang="0">
                  <a:pos x="338" y="492"/>
                </a:cxn>
                <a:cxn ang="0">
                  <a:pos x="257" y="317"/>
                </a:cxn>
                <a:cxn ang="0">
                  <a:pos x="427" y="168"/>
                </a:cxn>
                <a:cxn ang="0">
                  <a:pos x="637" y="57"/>
                </a:cxn>
                <a:cxn ang="0">
                  <a:pos x="135" y="134"/>
                </a:cxn>
                <a:cxn ang="0">
                  <a:pos x="133" y="637"/>
                </a:cxn>
                <a:cxn ang="0">
                  <a:pos x="642" y="461"/>
                </a:cxn>
                <a:cxn ang="0">
                  <a:pos x="2756" y="186"/>
                </a:cxn>
                <a:cxn ang="0">
                  <a:pos x="2845" y="325"/>
                </a:cxn>
                <a:cxn ang="0">
                  <a:pos x="2674" y="465"/>
                </a:cxn>
                <a:cxn ang="0">
                  <a:pos x="2651" y="277"/>
                </a:cxn>
                <a:cxn ang="0">
                  <a:pos x="2607" y="627"/>
                </a:cxn>
                <a:cxn ang="0">
                  <a:pos x="2889" y="596"/>
                </a:cxn>
                <a:cxn ang="0">
                  <a:pos x="3094" y="276"/>
                </a:cxn>
                <a:cxn ang="0">
                  <a:pos x="2902" y="0"/>
                </a:cxn>
              </a:cxnLst>
              <a:rect l="0" t="0" r="r" b="b"/>
              <a:pathLst>
                <a:path w="8564" h="846">
                  <a:moveTo>
                    <a:pt x="8203" y="192"/>
                  </a:moveTo>
                  <a:lnTo>
                    <a:pt x="8219" y="186"/>
                  </a:lnTo>
                  <a:lnTo>
                    <a:pt x="8233" y="183"/>
                  </a:lnTo>
                  <a:lnTo>
                    <a:pt x="8246" y="182"/>
                  </a:lnTo>
                  <a:lnTo>
                    <a:pt x="8258" y="182"/>
                  </a:lnTo>
                  <a:lnTo>
                    <a:pt x="8268" y="184"/>
                  </a:lnTo>
                  <a:lnTo>
                    <a:pt x="8277" y="188"/>
                  </a:lnTo>
                  <a:lnTo>
                    <a:pt x="8286" y="193"/>
                  </a:lnTo>
                  <a:lnTo>
                    <a:pt x="8293" y="199"/>
                  </a:lnTo>
                  <a:lnTo>
                    <a:pt x="8299" y="207"/>
                  </a:lnTo>
                  <a:lnTo>
                    <a:pt x="8304" y="216"/>
                  </a:lnTo>
                  <a:lnTo>
                    <a:pt x="8309" y="225"/>
                  </a:lnTo>
                  <a:lnTo>
                    <a:pt x="8311" y="235"/>
                  </a:lnTo>
                  <a:lnTo>
                    <a:pt x="8313" y="247"/>
                  </a:lnTo>
                  <a:lnTo>
                    <a:pt x="8314" y="259"/>
                  </a:lnTo>
                  <a:lnTo>
                    <a:pt x="8314" y="272"/>
                  </a:lnTo>
                  <a:lnTo>
                    <a:pt x="8314" y="284"/>
                  </a:lnTo>
                  <a:lnTo>
                    <a:pt x="8312" y="298"/>
                  </a:lnTo>
                  <a:lnTo>
                    <a:pt x="8310" y="311"/>
                  </a:lnTo>
                  <a:lnTo>
                    <a:pt x="8308" y="325"/>
                  </a:lnTo>
                  <a:lnTo>
                    <a:pt x="8303" y="337"/>
                  </a:lnTo>
                  <a:lnTo>
                    <a:pt x="8299" y="351"/>
                  </a:lnTo>
                  <a:lnTo>
                    <a:pt x="8293" y="365"/>
                  </a:lnTo>
                  <a:lnTo>
                    <a:pt x="8287" y="377"/>
                  </a:lnTo>
                  <a:lnTo>
                    <a:pt x="8280" y="390"/>
                  </a:lnTo>
                  <a:lnTo>
                    <a:pt x="8272" y="401"/>
                  </a:lnTo>
                  <a:lnTo>
                    <a:pt x="8264" y="412"/>
                  </a:lnTo>
                  <a:lnTo>
                    <a:pt x="8255" y="423"/>
                  </a:lnTo>
                  <a:lnTo>
                    <a:pt x="8246" y="432"/>
                  </a:lnTo>
                  <a:lnTo>
                    <a:pt x="8236" y="441"/>
                  </a:lnTo>
                  <a:lnTo>
                    <a:pt x="8226" y="447"/>
                  </a:lnTo>
                  <a:lnTo>
                    <a:pt x="8215" y="454"/>
                  </a:lnTo>
                  <a:lnTo>
                    <a:pt x="8203" y="459"/>
                  </a:lnTo>
                  <a:lnTo>
                    <a:pt x="8188" y="463"/>
                  </a:lnTo>
                  <a:lnTo>
                    <a:pt x="8174" y="466"/>
                  </a:lnTo>
                  <a:lnTo>
                    <a:pt x="8160" y="467"/>
                  </a:lnTo>
                  <a:lnTo>
                    <a:pt x="8149" y="467"/>
                  </a:lnTo>
                  <a:lnTo>
                    <a:pt x="8137" y="465"/>
                  </a:lnTo>
                  <a:lnTo>
                    <a:pt x="8127" y="461"/>
                  </a:lnTo>
                  <a:lnTo>
                    <a:pt x="8119" y="455"/>
                  </a:lnTo>
                  <a:lnTo>
                    <a:pt x="8111" y="450"/>
                  </a:lnTo>
                  <a:lnTo>
                    <a:pt x="8104" y="443"/>
                  </a:lnTo>
                  <a:lnTo>
                    <a:pt x="8099" y="434"/>
                  </a:lnTo>
                  <a:lnTo>
                    <a:pt x="8094" y="425"/>
                  </a:lnTo>
                  <a:lnTo>
                    <a:pt x="8091" y="415"/>
                  </a:lnTo>
                  <a:lnTo>
                    <a:pt x="8089" y="403"/>
                  </a:lnTo>
                  <a:lnTo>
                    <a:pt x="8086" y="392"/>
                  </a:lnTo>
                  <a:lnTo>
                    <a:pt x="8086" y="381"/>
                  </a:lnTo>
                  <a:lnTo>
                    <a:pt x="8086" y="368"/>
                  </a:lnTo>
                  <a:lnTo>
                    <a:pt x="8087" y="356"/>
                  </a:lnTo>
                  <a:lnTo>
                    <a:pt x="8090" y="342"/>
                  </a:lnTo>
                  <a:lnTo>
                    <a:pt x="8092" y="328"/>
                  </a:lnTo>
                  <a:lnTo>
                    <a:pt x="8097" y="316"/>
                  </a:lnTo>
                  <a:lnTo>
                    <a:pt x="8101" y="302"/>
                  </a:lnTo>
                  <a:lnTo>
                    <a:pt x="8107" y="290"/>
                  </a:lnTo>
                  <a:lnTo>
                    <a:pt x="8112" y="277"/>
                  </a:lnTo>
                  <a:lnTo>
                    <a:pt x="8120" y="265"/>
                  </a:lnTo>
                  <a:lnTo>
                    <a:pt x="8128" y="252"/>
                  </a:lnTo>
                  <a:lnTo>
                    <a:pt x="8136" y="241"/>
                  </a:lnTo>
                  <a:lnTo>
                    <a:pt x="8146" y="231"/>
                  </a:lnTo>
                  <a:lnTo>
                    <a:pt x="8157" y="220"/>
                  </a:lnTo>
                  <a:lnTo>
                    <a:pt x="8167" y="213"/>
                  </a:lnTo>
                  <a:lnTo>
                    <a:pt x="8178" y="205"/>
                  </a:lnTo>
                  <a:lnTo>
                    <a:pt x="8191" y="198"/>
                  </a:lnTo>
                  <a:lnTo>
                    <a:pt x="8203" y="192"/>
                  </a:lnTo>
                  <a:close/>
                  <a:moveTo>
                    <a:pt x="8158" y="17"/>
                  </a:moveTo>
                  <a:lnTo>
                    <a:pt x="7949" y="17"/>
                  </a:lnTo>
                  <a:lnTo>
                    <a:pt x="7717" y="846"/>
                  </a:lnTo>
                  <a:lnTo>
                    <a:pt x="7949" y="844"/>
                  </a:lnTo>
                  <a:lnTo>
                    <a:pt x="8022" y="584"/>
                  </a:lnTo>
                  <a:lnTo>
                    <a:pt x="8039" y="601"/>
                  </a:lnTo>
                  <a:lnTo>
                    <a:pt x="8053" y="615"/>
                  </a:lnTo>
                  <a:lnTo>
                    <a:pt x="8061" y="621"/>
                  </a:lnTo>
                  <a:lnTo>
                    <a:pt x="8069" y="627"/>
                  </a:lnTo>
                  <a:lnTo>
                    <a:pt x="8077" y="632"/>
                  </a:lnTo>
                  <a:lnTo>
                    <a:pt x="8086" y="637"/>
                  </a:lnTo>
                  <a:lnTo>
                    <a:pt x="8095" y="642"/>
                  </a:lnTo>
                  <a:lnTo>
                    <a:pt x="8106" y="645"/>
                  </a:lnTo>
                  <a:lnTo>
                    <a:pt x="8116" y="647"/>
                  </a:lnTo>
                  <a:lnTo>
                    <a:pt x="8128" y="650"/>
                  </a:lnTo>
                  <a:lnTo>
                    <a:pt x="8141" y="651"/>
                  </a:lnTo>
                  <a:lnTo>
                    <a:pt x="8156" y="652"/>
                  </a:lnTo>
                  <a:lnTo>
                    <a:pt x="8171" y="652"/>
                  </a:lnTo>
                  <a:lnTo>
                    <a:pt x="8188" y="651"/>
                  </a:lnTo>
                  <a:lnTo>
                    <a:pt x="8212" y="648"/>
                  </a:lnTo>
                  <a:lnTo>
                    <a:pt x="8235" y="644"/>
                  </a:lnTo>
                  <a:lnTo>
                    <a:pt x="8257" y="638"/>
                  </a:lnTo>
                  <a:lnTo>
                    <a:pt x="8277" y="631"/>
                  </a:lnTo>
                  <a:lnTo>
                    <a:pt x="8297" y="623"/>
                  </a:lnTo>
                  <a:lnTo>
                    <a:pt x="8317" y="615"/>
                  </a:lnTo>
                  <a:lnTo>
                    <a:pt x="8335" y="605"/>
                  </a:lnTo>
                  <a:lnTo>
                    <a:pt x="8352" y="596"/>
                  </a:lnTo>
                  <a:lnTo>
                    <a:pt x="8367" y="586"/>
                  </a:lnTo>
                  <a:lnTo>
                    <a:pt x="8380" y="576"/>
                  </a:lnTo>
                  <a:lnTo>
                    <a:pt x="8395" y="563"/>
                  </a:lnTo>
                  <a:lnTo>
                    <a:pt x="8409" y="551"/>
                  </a:lnTo>
                  <a:lnTo>
                    <a:pt x="8423" y="537"/>
                  </a:lnTo>
                  <a:lnTo>
                    <a:pt x="8436" y="524"/>
                  </a:lnTo>
                  <a:lnTo>
                    <a:pt x="8449" y="508"/>
                  </a:lnTo>
                  <a:lnTo>
                    <a:pt x="8462" y="492"/>
                  </a:lnTo>
                  <a:lnTo>
                    <a:pt x="8474" y="476"/>
                  </a:lnTo>
                  <a:lnTo>
                    <a:pt x="8486" y="458"/>
                  </a:lnTo>
                  <a:lnTo>
                    <a:pt x="8496" y="441"/>
                  </a:lnTo>
                  <a:lnTo>
                    <a:pt x="8506" y="421"/>
                  </a:lnTo>
                  <a:lnTo>
                    <a:pt x="8516" y="403"/>
                  </a:lnTo>
                  <a:lnTo>
                    <a:pt x="8524" y="384"/>
                  </a:lnTo>
                  <a:lnTo>
                    <a:pt x="8532" y="363"/>
                  </a:lnTo>
                  <a:lnTo>
                    <a:pt x="8540" y="343"/>
                  </a:lnTo>
                  <a:lnTo>
                    <a:pt x="8549" y="309"/>
                  </a:lnTo>
                  <a:lnTo>
                    <a:pt x="8557" y="276"/>
                  </a:lnTo>
                  <a:lnTo>
                    <a:pt x="8562" y="245"/>
                  </a:lnTo>
                  <a:lnTo>
                    <a:pt x="8564" y="217"/>
                  </a:lnTo>
                  <a:lnTo>
                    <a:pt x="8564" y="191"/>
                  </a:lnTo>
                  <a:lnTo>
                    <a:pt x="8562" y="166"/>
                  </a:lnTo>
                  <a:lnTo>
                    <a:pt x="8556" y="142"/>
                  </a:lnTo>
                  <a:lnTo>
                    <a:pt x="8550" y="121"/>
                  </a:lnTo>
                  <a:lnTo>
                    <a:pt x="8541" y="101"/>
                  </a:lnTo>
                  <a:lnTo>
                    <a:pt x="8531" y="84"/>
                  </a:lnTo>
                  <a:lnTo>
                    <a:pt x="8520" y="68"/>
                  </a:lnTo>
                  <a:lnTo>
                    <a:pt x="8507" y="54"/>
                  </a:lnTo>
                  <a:lnTo>
                    <a:pt x="8493" y="41"/>
                  </a:lnTo>
                  <a:lnTo>
                    <a:pt x="8477" y="31"/>
                  </a:lnTo>
                  <a:lnTo>
                    <a:pt x="8460" y="22"/>
                  </a:lnTo>
                  <a:lnTo>
                    <a:pt x="8443" y="14"/>
                  </a:lnTo>
                  <a:lnTo>
                    <a:pt x="8423" y="8"/>
                  </a:lnTo>
                  <a:lnTo>
                    <a:pt x="8404" y="5"/>
                  </a:lnTo>
                  <a:lnTo>
                    <a:pt x="8385" y="1"/>
                  </a:lnTo>
                  <a:lnTo>
                    <a:pt x="8364" y="0"/>
                  </a:lnTo>
                  <a:lnTo>
                    <a:pt x="8344" y="1"/>
                  </a:lnTo>
                  <a:lnTo>
                    <a:pt x="8323" y="4"/>
                  </a:lnTo>
                  <a:lnTo>
                    <a:pt x="8303" y="7"/>
                  </a:lnTo>
                  <a:lnTo>
                    <a:pt x="8283" y="13"/>
                  </a:lnTo>
                  <a:lnTo>
                    <a:pt x="8263" y="18"/>
                  </a:lnTo>
                  <a:lnTo>
                    <a:pt x="8243" y="28"/>
                  </a:lnTo>
                  <a:lnTo>
                    <a:pt x="8224" y="37"/>
                  </a:lnTo>
                  <a:lnTo>
                    <a:pt x="8205" y="48"/>
                  </a:lnTo>
                  <a:lnTo>
                    <a:pt x="8187" y="59"/>
                  </a:lnTo>
                  <a:lnTo>
                    <a:pt x="8170" y="73"/>
                  </a:lnTo>
                  <a:lnTo>
                    <a:pt x="8154" y="89"/>
                  </a:lnTo>
                  <a:lnTo>
                    <a:pt x="8140" y="105"/>
                  </a:lnTo>
                  <a:lnTo>
                    <a:pt x="8158" y="17"/>
                  </a:lnTo>
                  <a:close/>
                  <a:moveTo>
                    <a:pt x="5013" y="510"/>
                  </a:moveTo>
                  <a:lnTo>
                    <a:pt x="5011" y="501"/>
                  </a:lnTo>
                  <a:lnTo>
                    <a:pt x="5010" y="491"/>
                  </a:lnTo>
                  <a:lnTo>
                    <a:pt x="5010" y="483"/>
                  </a:lnTo>
                  <a:lnTo>
                    <a:pt x="5011" y="475"/>
                  </a:lnTo>
                  <a:lnTo>
                    <a:pt x="5013" y="467"/>
                  </a:lnTo>
                  <a:lnTo>
                    <a:pt x="5015" y="460"/>
                  </a:lnTo>
                  <a:lnTo>
                    <a:pt x="5018" y="453"/>
                  </a:lnTo>
                  <a:lnTo>
                    <a:pt x="5022" y="446"/>
                  </a:lnTo>
                  <a:lnTo>
                    <a:pt x="5027" y="441"/>
                  </a:lnTo>
                  <a:lnTo>
                    <a:pt x="5031" y="435"/>
                  </a:lnTo>
                  <a:lnTo>
                    <a:pt x="5037" y="430"/>
                  </a:lnTo>
                  <a:lnTo>
                    <a:pt x="5044" y="426"/>
                  </a:lnTo>
                  <a:lnTo>
                    <a:pt x="5057" y="417"/>
                  </a:lnTo>
                  <a:lnTo>
                    <a:pt x="5073" y="410"/>
                  </a:lnTo>
                  <a:lnTo>
                    <a:pt x="5090" y="403"/>
                  </a:lnTo>
                  <a:lnTo>
                    <a:pt x="5109" y="399"/>
                  </a:lnTo>
                  <a:lnTo>
                    <a:pt x="5127" y="394"/>
                  </a:lnTo>
                  <a:lnTo>
                    <a:pt x="5146" y="390"/>
                  </a:lnTo>
                  <a:lnTo>
                    <a:pt x="5186" y="382"/>
                  </a:lnTo>
                  <a:lnTo>
                    <a:pt x="5223" y="374"/>
                  </a:lnTo>
                  <a:lnTo>
                    <a:pt x="5221" y="394"/>
                  </a:lnTo>
                  <a:lnTo>
                    <a:pt x="5217" y="412"/>
                  </a:lnTo>
                  <a:lnTo>
                    <a:pt x="5211" y="429"/>
                  </a:lnTo>
                  <a:lnTo>
                    <a:pt x="5204" y="446"/>
                  </a:lnTo>
                  <a:lnTo>
                    <a:pt x="5195" y="460"/>
                  </a:lnTo>
                  <a:lnTo>
                    <a:pt x="5185" y="474"/>
                  </a:lnTo>
                  <a:lnTo>
                    <a:pt x="5173" y="485"/>
                  </a:lnTo>
                  <a:lnTo>
                    <a:pt x="5160" y="495"/>
                  </a:lnTo>
                  <a:lnTo>
                    <a:pt x="5146" y="503"/>
                  </a:lnTo>
                  <a:lnTo>
                    <a:pt x="5130" y="510"/>
                  </a:lnTo>
                  <a:lnTo>
                    <a:pt x="5113" y="514"/>
                  </a:lnTo>
                  <a:lnTo>
                    <a:pt x="5095" y="518"/>
                  </a:lnTo>
                  <a:lnTo>
                    <a:pt x="5076" y="519"/>
                  </a:lnTo>
                  <a:lnTo>
                    <a:pt x="5056" y="518"/>
                  </a:lnTo>
                  <a:lnTo>
                    <a:pt x="5035" y="514"/>
                  </a:lnTo>
                  <a:lnTo>
                    <a:pt x="5013" y="510"/>
                  </a:lnTo>
                  <a:close/>
                  <a:moveTo>
                    <a:pt x="4875" y="215"/>
                  </a:moveTo>
                  <a:lnTo>
                    <a:pt x="5099" y="215"/>
                  </a:lnTo>
                  <a:lnTo>
                    <a:pt x="5120" y="197"/>
                  </a:lnTo>
                  <a:lnTo>
                    <a:pt x="5139" y="181"/>
                  </a:lnTo>
                  <a:lnTo>
                    <a:pt x="5148" y="173"/>
                  </a:lnTo>
                  <a:lnTo>
                    <a:pt x="5157" y="166"/>
                  </a:lnTo>
                  <a:lnTo>
                    <a:pt x="5166" y="160"/>
                  </a:lnTo>
                  <a:lnTo>
                    <a:pt x="5177" y="156"/>
                  </a:lnTo>
                  <a:lnTo>
                    <a:pt x="5187" y="152"/>
                  </a:lnTo>
                  <a:lnTo>
                    <a:pt x="5197" y="150"/>
                  </a:lnTo>
                  <a:lnTo>
                    <a:pt x="5207" y="149"/>
                  </a:lnTo>
                  <a:lnTo>
                    <a:pt x="5219" y="150"/>
                  </a:lnTo>
                  <a:lnTo>
                    <a:pt x="5231" y="154"/>
                  </a:lnTo>
                  <a:lnTo>
                    <a:pt x="5245" y="158"/>
                  </a:lnTo>
                  <a:lnTo>
                    <a:pt x="5258" y="165"/>
                  </a:lnTo>
                  <a:lnTo>
                    <a:pt x="5273" y="174"/>
                  </a:lnTo>
                  <a:lnTo>
                    <a:pt x="5273" y="188"/>
                  </a:lnTo>
                  <a:lnTo>
                    <a:pt x="5271" y="200"/>
                  </a:lnTo>
                  <a:lnTo>
                    <a:pt x="5266" y="210"/>
                  </a:lnTo>
                  <a:lnTo>
                    <a:pt x="5261" y="220"/>
                  </a:lnTo>
                  <a:lnTo>
                    <a:pt x="5253" y="228"/>
                  </a:lnTo>
                  <a:lnTo>
                    <a:pt x="5242" y="235"/>
                  </a:lnTo>
                  <a:lnTo>
                    <a:pt x="5232" y="242"/>
                  </a:lnTo>
                  <a:lnTo>
                    <a:pt x="5219" y="247"/>
                  </a:lnTo>
                  <a:lnTo>
                    <a:pt x="5205" y="251"/>
                  </a:lnTo>
                  <a:lnTo>
                    <a:pt x="5190" y="256"/>
                  </a:lnTo>
                  <a:lnTo>
                    <a:pt x="5173" y="259"/>
                  </a:lnTo>
                  <a:lnTo>
                    <a:pt x="5156" y="261"/>
                  </a:lnTo>
                  <a:lnTo>
                    <a:pt x="5119" y="267"/>
                  </a:lnTo>
                  <a:lnTo>
                    <a:pt x="5079" y="273"/>
                  </a:lnTo>
                  <a:lnTo>
                    <a:pt x="5038" y="278"/>
                  </a:lnTo>
                  <a:lnTo>
                    <a:pt x="4996" y="285"/>
                  </a:lnTo>
                  <a:lnTo>
                    <a:pt x="4976" y="290"/>
                  </a:lnTo>
                  <a:lnTo>
                    <a:pt x="4955" y="295"/>
                  </a:lnTo>
                  <a:lnTo>
                    <a:pt x="4935" y="302"/>
                  </a:lnTo>
                  <a:lnTo>
                    <a:pt x="4914" y="309"/>
                  </a:lnTo>
                  <a:lnTo>
                    <a:pt x="4895" y="317"/>
                  </a:lnTo>
                  <a:lnTo>
                    <a:pt x="4877" y="326"/>
                  </a:lnTo>
                  <a:lnTo>
                    <a:pt x="4859" y="337"/>
                  </a:lnTo>
                  <a:lnTo>
                    <a:pt x="4843" y="350"/>
                  </a:lnTo>
                  <a:lnTo>
                    <a:pt x="4827" y="363"/>
                  </a:lnTo>
                  <a:lnTo>
                    <a:pt x="4812" y="378"/>
                  </a:lnTo>
                  <a:lnTo>
                    <a:pt x="4799" y="395"/>
                  </a:lnTo>
                  <a:lnTo>
                    <a:pt x="4786" y="415"/>
                  </a:lnTo>
                  <a:lnTo>
                    <a:pt x="4775" y="438"/>
                  </a:lnTo>
                  <a:lnTo>
                    <a:pt x="4765" y="460"/>
                  </a:lnTo>
                  <a:lnTo>
                    <a:pt x="4758" y="480"/>
                  </a:lnTo>
                  <a:lnTo>
                    <a:pt x="4753" y="500"/>
                  </a:lnTo>
                  <a:lnTo>
                    <a:pt x="4751" y="518"/>
                  </a:lnTo>
                  <a:lnTo>
                    <a:pt x="4751" y="535"/>
                  </a:lnTo>
                  <a:lnTo>
                    <a:pt x="4753" y="551"/>
                  </a:lnTo>
                  <a:lnTo>
                    <a:pt x="4757" y="566"/>
                  </a:lnTo>
                  <a:lnTo>
                    <a:pt x="4762" y="579"/>
                  </a:lnTo>
                  <a:lnTo>
                    <a:pt x="4769" y="592"/>
                  </a:lnTo>
                  <a:lnTo>
                    <a:pt x="4778" y="603"/>
                  </a:lnTo>
                  <a:lnTo>
                    <a:pt x="4790" y="613"/>
                  </a:lnTo>
                  <a:lnTo>
                    <a:pt x="4801" y="622"/>
                  </a:lnTo>
                  <a:lnTo>
                    <a:pt x="4815" y="629"/>
                  </a:lnTo>
                  <a:lnTo>
                    <a:pt x="4828" y="636"/>
                  </a:lnTo>
                  <a:lnTo>
                    <a:pt x="4844" y="642"/>
                  </a:lnTo>
                  <a:lnTo>
                    <a:pt x="4861" y="646"/>
                  </a:lnTo>
                  <a:lnTo>
                    <a:pt x="4878" y="650"/>
                  </a:lnTo>
                  <a:lnTo>
                    <a:pt x="4896" y="652"/>
                  </a:lnTo>
                  <a:lnTo>
                    <a:pt x="4914" y="653"/>
                  </a:lnTo>
                  <a:lnTo>
                    <a:pt x="4934" y="653"/>
                  </a:lnTo>
                  <a:lnTo>
                    <a:pt x="4954" y="652"/>
                  </a:lnTo>
                  <a:lnTo>
                    <a:pt x="4973" y="651"/>
                  </a:lnTo>
                  <a:lnTo>
                    <a:pt x="4994" y="647"/>
                  </a:lnTo>
                  <a:lnTo>
                    <a:pt x="5014" y="643"/>
                  </a:lnTo>
                  <a:lnTo>
                    <a:pt x="5035" y="638"/>
                  </a:lnTo>
                  <a:lnTo>
                    <a:pt x="5055" y="631"/>
                  </a:lnTo>
                  <a:lnTo>
                    <a:pt x="5076" y="625"/>
                  </a:lnTo>
                  <a:lnTo>
                    <a:pt x="5095" y="617"/>
                  </a:lnTo>
                  <a:lnTo>
                    <a:pt x="5114" y="608"/>
                  </a:lnTo>
                  <a:lnTo>
                    <a:pt x="5134" y="597"/>
                  </a:lnTo>
                  <a:lnTo>
                    <a:pt x="5152" y="586"/>
                  </a:lnTo>
                  <a:lnTo>
                    <a:pt x="5172" y="639"/>
                  </a:lnTo>
                  <a:lnTo>
                    <a:pt x="5419" y="639"/>
                  </a:lnTo>
                  <a:lnTo>
                    <a:pt x="5417" y="618"/>
                  </a:lnTo>
                  <a:lnTo>
                    <a:pt x="5416" y="596"/>
                  </a:lnTo>
                  <a:lnTo>
                    <a:pt x="5416" y="577"/>
                  </a:lnTo>
                  <a:lnTo>
                    <a:pt x="5416" y="559"/>
                  </a:lnTo>
                  <a:lnTo>
                    <a:pt x="5418" y="541"/>
                  </a:lnTo>
                  <a:lnTo>
                    <a:pt x="5421" y="524"/>
                  </a:lnTo>
                  <a:lnTo>
                    <a:pt x="5424" y="507"/>
                  </a:lnTo>
                  <a:lnTo>
                    <a:pt x="5429" y="489"/>
                  </a:lnTo>
                  <a:lnTo>
                    <a:pt x="5439" y="454"/>
                  </a:lnTo>
                  <a:lnTo>
                    <a:pt x="5450" y="416"/>
                  </a:lnTo>
                  <a:lnTo>
                    <a:pt x="5464" y="373"/>
                  </a:lnTo>
                  <a:lnTo>
                    <a:pt x="5478" y="322"/>
                  </a:lnTo>
                  <a:lnTo>
                    <a:pt x="5491" y="278"/>
                  </a:lnTo>
                  <a:lnTo>
                    <a:pt x="5503" y="235"/>
                  </a:lnTo>
                  <a:lnTo>
                    <a:pt x="5509" y="214"/>
                  </a:lnTo>
                  <a:lnTo>
                    <a:pt x="5514" y="193"/>
                  </a:lnTo>
                  <a:lnTo>
                    <a:pt x="5517" y="173"/>
                  </a:lnTo>
                  <a:lnTo>
                    <a:pt x="5518" y="154"/>
                  </a:lnTo>
                  <a:lnTo>
                    <a:pt x="5518" y="134"/>
                  </a:lnTo>
                  <a:lnTo>
                    <a:pt x="5517" y="116"/>
                  </a:lnTo>
                  <a:lnTo>
                    <a:pt x="5515" y="108"/>
                  </a:lnTo>
                  <a:lnTo>
                    <a:pt x="5513" y="99"/>
                  </a:lnTo>
                  <a:lnTo>
                    <a:pt x="5509" y="91"/>
                  </a:lnTo>
                  <a:lnTo>
                    <a:pt x="5506" y="83"/>
                  </a:lnTo>
                  <a:lnTo>
                    <a:pt x="5501" y="76"/>
                  </a:lnTo>
                  <a:lnTo>
                    <a:pt x="5497" y="68"/>
                  </a:lnTo>
                  <a:lnTo>
                    <a:pt x="5490" y="62"/>
                  </a:lnTo>
                  <a:lnTo>
                    <a:pt x="5483" y="56"/>
                  </a:lnTo>
                  <a:lnTo>
                    <a:pt x="5476" y="49"/>
                  </a:lnTo>
                  <a:lnTo>
                    <a:pt x="5467" y="43"/>
                  </a:lnTo>
                  <a:lnTo>
                    <a:pt x="5458" y="39"/>
                  </a:lnTo>
                  <a:lnTo>
                    <a:pt x="5447" y="33"/>
                  </a:lnTo>
                  <a:lnTo>
                    <a:pt x="5434" y="29"/>
                  </a:lnTo>
                  <a:lnTo>
                    <a:pt x="5419" y="24"/>
                  </a:lnTo>
                  <a:lnTo>
                    <a:pt x="5404" y="20"/>
                  </a:lnTo>
                  <a:lnTo>
                    <a:pt x="5387" y="16"/>
                  </a:lnTo>
                  <a:lnTo>
                    <a:pt x="5368" y="13"/>
                  </a:lnTo>
                  <a:lnTo>
                    <a:pt x="5349" y="9"/>
                  </a:lnTo>
                  <a:lnTo>
                    <a:pt x="5329" y="7"/>
                  </a:lnTo>
                  <a:lnTo>
                    <a:pt x="5308" y="6"/>
                  </a:lnTo>
                  <a:lnTo>
                    <a:pt x="5287" y="5"/>
                  </a:lnTo>
                  <a:lnTo>
                    <a:pt x="5265" y="4"/>
                  </a:lnTo>
                  <a:lnTo>
                    <a:pt x="5242" y="4"/>
                  </a:lnTo>
                  <a:lnTo>
                    <a:pt x="5220" y="5"/>
                  </a:lnTo>
                  <a:lnTo>
                    <a:pt x="5197" y="6"/>
                  </a:lnTo>
                  <a:lnTo>
                    <a:pt x="5174" y="8"/>
                  </a:lnTo>
                  <a:lnTo>
                    <a:pt x="5151" y="12"/>
                  </a:lnTo>
                  <a:lnTo>
                    <a:pt x="5128" y="16"/>
                  </a:lnTo>
                  <a:lnTo>
                    <a:pt x="5105" y="21"/>
                  </a:lnTo>
                  <a:lnTo>
                    <a:pt x="5084" y="26"/>
                  </a:lnTo>
                  <a:lnTo>
                    <a:pt x="5062" y="32"/>
                  </a:lnTo>
                  <a:lnTo>
                    <a:pt x="5040" y="40"/>
                  </a:lnTo>
                  <a:lnTo>
                    <a:pt x="5020" y="48"/>
                  </a:lnTo>
                  <a:lnTo>
                    <a:pt x="5001" y="58"/>
                  </a:lnTo>
                  <a:lnTo>
                    <a:pt x="4983" y="68"/>
                  </a:lnTo>
                  <a:lnTo>
                    <a:pt x="4964" y="80"/>
                  </a:lnTo>
                  <a:lnTo>
                    <a:pt x="4949" y="92"/>
                  </a:lnTo>
                  <a:lnTo>
                    <a:pt x="4933" y="107"/>
                  </a:lnTo>
                  <a:lnTo>
                    <a:pt x="4919" y="122"/>
                  </a:lnTo>
                  <a:lnTo>
                    <a:pt x="4907" y="138"/>
                  </a:lnTo>
                  <a:lnTo>
                    <a:pt x="4896" y="155"/>
                  </a:lnTo>
                  <a:lnTo>
                    <a:pt x="4887" y="174"/>
                  </a:lnTo>
                  <a:lnTo>
                    <a:pt x="4880" y="193"/>
                  </a:lnTo>
                  <a:lnTo>
                    <a:pt x="4875" y="215"/>
                  </a:lnTo>
                  <a:close/>
                  <a:moveTo>
                    <a:pt x="7319" y="261"/>
                  </a:moveTo>
                  <a:lnTo>
                    <a:pt x="7321" y="250"/>
                  </a:lnTo>
                  <a:lnTo>
                    <a:pt x="7325" y="240"/>
                  </a:lnTo>
                  <a:lnTo>
                    <a:pt x="7328" y="231"/>
                  </a:lnTo>
                  <a:lnTo>
                    <a:pt x="7333" y="222"/>
                  </a:lnTo>
                  <a:lnTo>
                    <a:pt x="7337" y="213"/>
                  </a:lnTo>
                  <a:lnTo>
                    <a:pt x="7343" y="205"/>
                  </a:lnTo>
                  <a:lnTo>
                    <a:pt x="7349" y="197"/>
                  </a:lnTo>
                  <a:lnTo>
                    <a:pt x="7355" y="190"/>
                  </a:lnTo>
                  <a:lnTo>
                    <a:pt x="7362" y="183"/>
                  </a:lnTo>
                  <a:lnTo>
                    <a:pt x="7370" y="176"/>
                  </a:lnTo>
                  <a:lnTo>
                    <a:pt x="7378" y="172"/>
                  </a:lnTo>
                  <a:lnTo>
                    <a:pt x="7387" y="167"/>
                  </a:lnTo>
                  <a:lnTo>
                    <a:pt x="7396" y="163"/>
                  </a:lnTo>
                  <a:lnTo>
                    <a:pt x="7407" y="159"/>
                  </a:lnTo>
                  <a:lnTo>
                    <a:pt x="7417" y="156"/>
                  </a:lnTo>
                  <a:lnTo>
                    <a:pt x="7427" y="154"/>
                  </a:lnTo>
                  <a:lnTo>
                    <a:pt x="7442" y="152"/>
                  </a:lnTo>
                  <a:lnTo>
                    <a:pt x="7455" y="151"/>
                  </a:lnTo>
                  <a:lnTo>
                    <a:pt x="7468" y="152"/>
                  </a:lnTo>
                  <a:lnTo>
                    <a:pt x="7479" y="155"/>
                  </a:lnTo>
                  <a:lnTo>
                    <a:pt x="7489" y="157"/>
                  </a:lnTo>
                  <a:lnTo>
                    <a:pt x="7497" y="161"/>
                  </a:lnTo>
                  <a:lnTo>
                    <a:pt x="7505" y="167"/>
                  </a:lnTo>
                  <a:lnTo>
                    <a:pt x="7512" y="173"/>
                  </a:lnTo>
                  <a:lnTo>
                    <a:pt x="7518" y="181"/>
                  </a:lnTo>
                  <a:lnTo>
                    <a:pt x="7522" y="189"/>
                  </a:lnTo>
                  <a:lnTo>
                    <a:pt x="7526" y="199"/>
                  </a:lnTo>
                  <a:lnTo>
                    <a:pt x="7529" y="209"/>
                  </a:lnTo>
                  <a:lnTo>
                    <a:pt x="7531" y="220"/>
                  </a:lnTo>
                  <a:lnTo>
                    <a:pt x="7533" y="233"/>
                  </a:lnTo>
                  <a:lnTo>
                    <a:pt x="7533" y="247"/>
                  </a:lnTo>
                  <a:lnTo>
                    <a:pt x="7533" y="260"/>
                  </a:lnTo>
                  <a:lnTo>
                    <a:pt x="7319" y="261"/>
                  </a:lnTo>
                  <a:close/>
                  <a:moveTo>
                    <a:pt x="7729" y="381"/>
                  </a:moveTo>
                  <a:lnTo>
                    <a:pt x="7736" y="365"/>
                  </a:lnTo>
                  <a:lnTo>
                    <a:pt x="7741" y="348"/>
                  </a:lnTo>
                  <a:lnTo>
                    <a:pt x="7746" y="331"/>
                  </a:lnTo>
                  <a:lnTo>
                    <a:pt x="7749" y="312"/>
                  </a:lnTo>
                  <a:lnTo>
                    <a:pt x="7753" y="293"/>
                  </a:lnTo>
                  <a:lnTo>
                    <a:pt x="7754" y="274"/>
                  </a:lnTo>
                  <a:lnTo>
                    <a:pt x="7754" y="255"/>
                  </a:lnTo>
                  <a:lnTo>
                    <a:pt x="7754" y="235"/>
                  </a:lnTo>
                  <a:lnTo>
                    <a:pt x="7753" y="216"/>
                  </a:lnTo>
                  <a:lnTo>
                    <a:pt x="7750" y="197"/>
                  </a:lnTo>
                  <a:lnTo>
                    <a:pt x="7747" y="178"/>
                  </a:lnTo>
                  <a:lnTo>
                    <a:pt x="7742" y="161"/>
                  </a:lnTo>
                  <a:lnTo>
                    <a:pt x="7737" y="144"/>
                  </a:lnTo>
                  <a:lnTo>
                    <a:pt x="7731" y="129"/>
                  </a:lnTo>
                  <a:lnTo>
                    <a:pt x="7724" y="114"/>
                  </a:lnTo>
                  <a:lnTo>
                    <a:pt x="7716" y="100"/>
                  </a:lnTo>
                  <a:lnTo>
                    <a:pt x="7705" y="85"/>
                  </a:lnTo>
                  <a:lnTo>
                    <a:pt x="7693" y="71"/>
                  </a:lnTo>
                  <a:lnTo>
                    <a:pt x="7678" y="58"/>
                  </a:lnTo>
                  <a:lnTo>
                    <a:pt x="7662" y="46"/>
                  </a:lnTo>
                  <a:lnTo>
                    <a:pt x="7645" y="35"/>
                  </a:lnTo>
                  <a:lnTo>
                    <a:pt x="7627" y="26"/>
                  </a:lnTo>
                  <a:lnTo>
                    <a:pt x="7609" y="18"/>
                  </a:lnTo>
                  <a:lnTo>
                    <a:pt x="7588" y="13"/>
                  </a:lnTo>
                  <a:lnTo>
                    <a:pt x="7567" y="7"/>
                  </a:lnTo>
                  <a:lnTo>
                    <a:pt x="7545" y="4"/>
                  </a:lnTo>
                  <a:lnTo>
                    <a:pt x="7523" y="1"/>
                  </a:lnTo>
                  <a:lnTo>
                    <a:pt x="7501" y="0"/>
                  </a:lnTo>
                  <a:lnTo>
                    <a:pt x="7477" y="0"/>
                  </a:lnTo>
                  <a:lnTo>
                    <a:pt x="7453" y="3"/>
                  </a:lnTo>
                  <a:lnTo>
                    <a:pt x="7429" y="5"/>
                  </a:lnTo>
                  <a:lnTo>
                    <a:pt x="7405" y="9"/>
                  </a:lnTo>
                  <a:lnTo>
                    <a:pt x="7382" y="15"/>
                  </a:lnTo>
                  <a:lnTo>
                    <a:pt x="7358" y="22"/>
                  </a:lnTo>
                  <a:lnTo>
                    <a:pt x="7334" y="30"/>
                  </a:lnTo>
                  <a:lnTo>
                    <a:pt x="7310" y="40"/>
                  </a:lnTo>
                  <a:lnTo>
                    <a:pt x="7287" y="50"/>
                  </a:lnTo>
                  <a:lnTo>
                    <a:pt x="7265" y="63"/>
                  </a:lnTo>
                  <a:lnTo>
                    <a:pt x="7242" y="76"/>
                  </a:lnTo>
                  <a:lnTo>
                    <a:pt x="7220" y="91"/>
                  </a:lnTo>
                  <a:lnTo>
                    <a:pt x="7200" y="108"/>
                  </a:lnTo>
                  <a:lnTo>
                    <a:pt x="7180" y="125"/>
                  </a:lnTo>
                  <a:lnTo>
                    <a:pt x="7160" y="144"/>
                  </a:lnTo>
                  <a:lnTo>
                    <a:pt x="7143" y="165"/>
                  </a:lnTo>
                  <a:lnTo>
                    <a:pt x="7126" y="186"/>
                  </a:lnTo>
                  <a:lnTo>
                    <a:pt x="7110" y="209"/>
                  </a:lnTo>
                  <a:lnTo>
                    <a:pt x="7097" y="234"/>
                  </a:lnTo>
                  <a:lnTo>
                    <a:pt x="7083" y="260"/>
                  </a:lnTo>
                  <a:lnTo>
                    <a:pt x="7065" y="303"/>
                  </a:lnTo>
                  <a:lnTo>
                    <a:pt x="7052" y="345"/>
                  </a:lnTo>
                  <a:lnTo>
                    <a:pt x="7045" y="384"/>
                  </a:lnTo>
                  <a:lnTo>
                    <a:pt x="7040" y="419"/>
                  </a:lnTo>
                  <a:lnTo>
                    <a:pt x="7041" y="453"/>
                  </a:lnTo>
                  <a:lnTo>
                    <a:pt x="7046" y="483"/>
                  </a:lnTo>
                  <a:lnTo>
                    <a:pt x="7054" y="511"/>
                  </a:lnTo>
                  <a:lnTo>
                    <a:pt x="7065" y="536"/>
                  </a:lnTo>
                  <a:lnTo>
                    <a:pt x="7080" y="559"/>
                  </a:lnTo>
                  <a:lnTo>
                    <a:pt x="7098" y="579"/>
                  </a:lnTo>
                  <a:lnTo>
                    <a:pt x="7118" y="596"/>
                  </a:lnTo>
                  <a:lnTo>
                    <a:pt x="7141" y="612"/>
                  </a:lnTo>
                  <a:lnTo>
                    <a:pt x="7166" y="625"/>
                  </a:lnTo>
                  <a:lnTo>
                    <a:pt x="7193" y="635"/>
                  </a:lnTo>
                  <a:lnTo>
                    <a:pt x="7222" y="643"/>
                  </a:lnTo>
                  <a:lnTo>
                    <a:pt x="7251" y="648"/>
                  </a:lnTo>
                  <a:lnTo>
                    <a:pt x="7282" y="652"/>
                  </a:lnTo>
                  <a:lnTo>
                    <a:pt x="7313" y="653"/>
                  </a:lnTo>
                  <a:lnTo>
                    <a:pt x="7345" y="652"/>
                  </a:lnTo>
                  <a:lnTo>
                    <a:pt x="7378" y="648"/>
                  </a:lnTo>
                  <a:lnTo>
                    <a:pt x="7410" y="643"/>
                  </a:lnTo>
                  <a:lnTo>
                    <a:pt x="7443" y="636"/>
                  </a:lnTo>
                  <a:lnTo>
                    <a:pt x="7475" y="626"/>
                  </a:lnTo>
                  <a:lnTo>
                    <a:pt x="7505" y="614"/>
                  </a:lnTo>
                  <a:lnTo>
                    <a:pt x="7535" y="601"/>
                  </a:lnTo>
                  <a:lnTo>
                    <a:pt x="7563" y="585"/>
                  </a:lnTo>
                  <a:lnTo>
                    <a:pt x="7590" y="568"/>
                  </a:lnTo>
                  <a:lnTo>
                    <a:pt x="7615" y="547"/>
                  </a:lnTo>
                  <a:lnTo>
                    <a:pt x="7638" y="527"/>
                  </a:lnTo>
                  <a:lnTo>
                    <a:pt x="7658" y="503"/>
                  </a:lnTo>
                  <a:lnTo>
                    <a:pt x="7677" y="478"/>
                  </a:lnTo>
                  <a:lnTo>
                    <a:pt x="7691" y="452"/>
                  </a:lnTo>
                  <a:lnTo>
                    <a:pt x="7673" y="450"/>
                  </a:lnTo>
                  <a:lnTo>
                    <a:pt x="7656" y="449"/>
                  </a:lnTo>
                  <a:lnTo>
                    <a:pt x="7639" y="447"/>
                  </a:lnTo>
                  <a:lnTo>
                    <a:pt x="7621" y="447"/>
                  </a:lnTo>
                  <a:lnTo>
                    <a:pt x="7586" y="449"/>
                  </a:lnTo>
                  <a:lnTo>
                    <a:pt x="7551" y="449"/>
                  </a:lnTo>
                  <a:lnTo>
                    <a:pt x="7522" y="447"/>
                  </a:lnTo>
                  <a:lnTo>
                    <a:pt x="7503" y="447"/>
                  </a:lnTo>
                  <a:lnTo>
                    <a:pt x="7489" y="447"/>
                  </a:lnTo>
                  <a:lnTo>
                    <a:pt x="7480" y="449"/>
                  </a:lnTo>
                  <a:lnTo>
                    <a:pt x="7472" y="452"/>
                  </a:lnTo>
                  <a:lnTo>
                    <a:pt x="7464" y="458"/>
                  </a:lnTo>
                  <a:lnTo>
                    <a:pt x="7454" y="466"/>
                  </a:lnTo>
                  <a:lnTo>
                    <a:pt x="7437" y="477"/>
                  </a:lnTo>
                  <a:lnTo>
                    <a:pt x="7421" y="487"/>
                  </a:lnTo>
                  <a:lnTo>
                    <a:pt x="7405" y="494"/>
                  </a:lnTo>
                  <a:lnTo>
                    <a:pt x="7390" y="500"/>
                  </a:lnTo>
                  <a:lnTo>
                    <a:pt x="7374" y="502"/>
                  </a:lnTo>
                  <a:lnTo>
                    <a:pt x="7359" y="503"/>
                  </a:lnTo>
                  <a:lnTo>
                    <a:pt x="7344" y="502"/>
                  </a:lnTo>
                  <a:lnTo>
                    <a:pt x="7332" y="497"/>
                  </a:lnTo>
                  <a:lnTo>
                    <a:pt x="7319" y="493"/>
                  </a:lnTo>
                  <a:lnTo>
                    <a:pt x="7313" y="489"/>
                  </a:lnTo>
                  <a:lnTo>
                    <a:pt x="7308" y="485"/>
                  </a:lnTo>
                  <a:lnTo>
                    <a:pt x="7302" y="480"/>
                  </a:lnTo>
                  <a:lnTo>
                    <a:pt x="7298" y="476"/>
                  </a:lnTo>
                  <a:lnTo>
                    <a:pt x="7294" y="470"/>
                  </a:lnTo>
                  <a:lnTo>
                    <a:pt x="7290" y="465"/>
                  </a:lnTo>
                  <a:lnTo>
                    <a:pt x="7286" y="459"/>
                  </a:lnTo>
                  <a:lnTo>
                    <a:pt x="7284" y="452"/>
                  </a:lnTo>
                  <a:lnTo>
                    <a:pt x="7282" y="445"/>
                  </a:lnTo>
                  <a:lnTo>
                    <a:pt x="7279" y="437"/>
                  </a:lnTo>
                  <a:lnTo>
                    <a:pt x="7278" y="429"/>
                  </a:lnTo>
                  <a:lnTo>
                    <a:pt x="7277" y="421"/>
                  </a:lnTo>
                  <a:lnTo>
                    <a:pt x="7277" y="412"/>
                  </a:lnTo>
                  <a:lnTo>
                    <a:pt x="7278" y="403"/>
                  </a:lnTo>
                  <a:lnTo>
                    <a:pt x="7279" y="394"/>
                  </a:lnTo>
                  <a:lnTo>
                    <a:pt x="7281" y="384"/>
                  </a:lnTo>
                  <a:lnTo>
                    <a:pt x="7729" y="381"/>
                  </a:lnTo>
                  <a:close/>
                  <a:moveTo>
                    <a:pt x="6021" y="402"/>
                  </a:moveTo>
                  <a:lnTo>
                    <a:pt x="5996" y="435"/>
                  </a:lnTo>
                  <a:lnTo>
                    <a:pt x="5969" y="468"/>
                  </a:lnTo>
                  <a:lnTo>
                    <a:pt x="5961" y="475"/>
                  </a:lnTo>
                  <a:lnTo>
                    <a:pt x="5952" y="480"/>
                  </a:lnTo>
                  <a:lnTo>
                    <a:pt x="5942" y="486"/>
                  </a:lnTo>
                  <a:lnTo>
                    <a:pt x="5931" y="489"/>
                  </a:lnTo>
                  <a:lnTo>
                    <a:pt x="5919" y="493"/>
                  </a:lnTo>
                  <a:lnTo>
                    <a:pt x="5906" y="494"/>
                  </a:lnTo>
                  <a:lnTo>
                    <a:pt x="5890" y="493"/>
                  </a:lnTo>
                  <a:lnTo>
                    <a:pt x="5875" y="491"/>
                  </a:lnTo>
                  <a:lnTo>
                    <a:pt x="5863" y="487"/>
                  </a:lnTo>
                  <a:lnTo>
                    <a:pt x="5853" y="483"/>
                  </a:lnTo>
                  <a:lnTo>
                    <a:pt x="5845" y="476"/>
                  </a:lnTo>
                  <a:lnTo>
                    <a:pt x="5838" y="468"/>
                  </a:lnTo>
                  <a:lnTo>
                    <a:pt x="5833" y="459"/>
                  </a:lnTo>
                  <a:lnTo>
                    <a:pt x="5828" y="450"/>
                  </a:lnTo>
                  <a:lnTo>
                    <a:pt x="5826" y="438"/>
                  </a:lnTo>
                  <a:lnTo>
                    <a:pt x="5823" y="427"/>
                  </a:lnTo>
                  <a:lnTo>
                    <a:pt x="5823" y="415"/>
                  </a:lnTo>
                  <a:lnTo>
                    <a:pt x="5823" y="402"/>
                  </a:lnTo>
                  <a:lnTo>
                    <a:pt x="5825" y="388"/>
                  </a:lnTo>
                  <a:lnTo>
                    <a:pt x="5827" y="376"/>
                  </a:lnTo>
                  <a:lnTo>
                    <a:pt x="5833" y="350"/>
                  </a:lnTo>
                  <a:lnTo>
                    <a:pt x="5839" y="325"/>
                  </a:lnTo>
                  <a:lnTo>
                    <a:pt x="5846" y="304"/>
                  </a:lnTo>
                  <a:lnTo>
                    <a:pt x="5854" y="284"/>
                  </a:lnTo>
                  <a:lnTo>
                    <a:pt x="5863" y="264"/>
                  </a:lnTo>
                  <a:lnTo>
                    <a:pt x="5873" y="245"/>
                  </a:lnTo>
                  <a:lnTo>
                    <a:pt x="5886" y="227"/>
                  </a:lnTo>
                  <a:lnTo>
                    <a:pt x="5898" y="211"/>
                  </a:lnTo>
                  <a:lnTo>
                    <a:pt x="5905" y="203"/>
                  </a:lnTo>
                  <a:lnTo>
                    <a:pt x="5913" y="197"/>
                  </a:lnTo>
                  <a:lnTo>
                    <a:pt x="5921" y="191"/>
                  </a:lnTo>
                  <a:lnTo>
                    <a:pt x="5930" y="185"/>
                  </a:lnTo>
                  <a:lnTo>
                    <a:pt x="5939" y="180"/>
                  </a:lnTo>
                  <a:lnTo>
                    <a:pt x="5948" y="175"/>
                  </a:lnTo>
                  <a:lnTo>
                    <a:pt x="5957" y="171"/>
                  </a:lnTo>
                  <a:lnTo>
                    <a:pt x="5965" y="168"/>
                  </a:lnTo>
                  <a:lnTo>
                    <a:pt x="5973" y="166"/>
                  </a:lnTo>
                  <a:lnTo>
                    <a:pt x="5981" y="165"/>
                  </a:lnTo>
                  <a:lnTo>
                    <a:pt x="5988" y="165"/>
                  </a:lnTo>
                  <a:lnTo>
                    <a:pt x="5994" y="165"/>
                  </a:lnTo>
                  <a:lnTo>
                    <a:pt x="6001" y="165"/>
                  </a:lnTo>
                  <a:lnTo>
                    <a:pt x="6005" y="166"/>
                  </a:lnTo>
                  <a:lnTo>
                    <a:pt x="6011" y="168"/>
                  </a:lnTo>
                  <a:lnTo>
                    <a:pt x="6015" y="171"/>
                  </a:lnTo>
                  <a:lnTo>
                    <a:pt x="6024" y="176"/>
                  </a:lnTo>
                  <a:lnTo>
                    <a:pt x="6031" y="184"/>
                  </a:lnTo>
                  <a:lnTo>
                    <a:pt x="6038" y="192"/>
                  </a:lnTo>
                  <a:lnTo>
                    <a:pt x="6042" y="200"/>
                  </a:lnTo>
                  <a:lnTo>
                    <a:pt x="6046" y="209"/>
                  </a:lnTo>
                  <a:lnTo>
                    <a:pt x="6049" y="218"/>
                  </a:lnTo>
                  <a:lnTo>
                    <a:pt x="6054" y="233"/>
                  </a:lnTo>
                  <a:lnTo>
                    <a:pt x="6056" y="242"/>
                  </a:lnTo>
                  <a:lnTo>
                    <a:pt x="6058" y="247"/>
                  </a:lnTo>
                  <a:lnTo>
                    <a:pt x="6060" y="250"/>
                  </a:lnTo>
                  <a:lnTo>
                    <a:pt x="6061" y="252"/>
                  </a:lnTo>
                  <a:lnTo>
                    <a:pt x="6063" y="258"/>
                  </a:lnTo>
                  <a:lnTo>
                    <a:pt x="6291" y="255"/>
                  </a:lnTo>
                  <a:lnTo>
                    <a:pt x="6293" y="233"/>
                  </a:lnTo>
                  <a:lnTo>
                    <a:pt x="6293" y="213"/>
                  </a:lnTo>
                  <a:lnTo>
                    <a:pt x="6293" y="194"/>
                  </a:lnTo>
                  <a:lnTo>
                    <a:pt x="6292" y="176"/>
                  </a:lnTo>
                  <a:lnTo>
                    <a:pt x="6290" y="159"/>
                  </a:lnTo>
                  <a:lnTo>
                    <a:pt x="6288" y="144"/>
                  </a:lnTo>
                  <a:lnTo>
                    <a:pt x="6283" y="130"/>
                  </a:lnTo>
                  <a:lnTo>
                    <a:pt x="6279" y="117"/>
                  </a:lnTo>
                  <a:lnTo>
                    <a:pt x="6272" y="105"/>
                  </a:lnTo>
                  <a:lnTo>
                    <a:pt x="6264" y="92"/>
                  </a:lnTo>
                  <a:lnTo>
                    <a:pt x="6256" y="82"/>
                  </a:lnTo>
                  <a:lnTo>
                    <a:pt x="6244" y="72"/>
                  </a:lnTo>
                  <a:lnTo>
                    <a:pt x="6233" y="62"/>
                  </a:lnTo>
                  <a:lnTo>
                    <a:pt x="6220" y="53"/>
                  </a:lnTo>
                  <a:lnTo>
                    <a:pt x="6205" y="45"/>
                  </a:lnTo>
                  <a:lnTo>
                    <a:pt x="6188" y="37"/>
                  </a:lnTo>
                  <a:lnTo>
                    <a:pt x="6168" y="29"/>
                  </a:lnTo>
                  <a:lnTo>
                    <a:pt x="6148" y="21"/>
                  </a:lnTo>
                  <a:lnTo>
                    <a:pt x="6128" y="15"/>
                  </a:lnTo>
                  <a:lnTo>
                    <a:pt x="6107" y="11"/>
                  </a:lnTo>
                  <a:lnTo>
                    <a:pt x="6086" y="7"/>
                  </a:lnTo>
                  <a:lnTo>
                    <a:pt x="6065" y="5"/>
                  </a:lnTo>
                  <a:lnTo>
                    <a:pt x="6044" y="3"/>
                  </a:lnTo>
                  <a:lnTo>
                    <a:pt x="6021" y="3"/>
                  </a:lnTo>
                  <a:lnTo>
                    <a:pt x="5999" y="4"/>
                  </a:lnTo>
                  <a:lnTo>
                    <a:pt x="5978" y="6"/>
                  </a:lnTo>
                  <a:lnTo>
                    <a:pt x="5956" y="9"/>
                  </a:lnTo>
                  <a:lnTo>
                    <a:pt x="5935" y="13"/>
                  </a:lnTo>
                  <a:lnTo>
                    <a:pt x="5912" y="18"/>
                  </a:lnTo>
                  <a:lnTo>
                    <a:pt x="5892" y="25"/>
                  </a:lnTo>
                  <a:lnTo>
                    <a:pt x="5870" y="33"/>
                  </a:lnTo>
                  <a:lnTo>
                    <a:pt x="5848" y="42"/>
                  </a:lnTo>
                  <a:lnTo>
                    <a:pt x="5828" y="51"/>
                  </a:lnTo>
                  <a:lnTo>
                    <a:pt x="5809" y="63"/>
                  </a:lnTo>
                  <a:lnTo>
                    <a:pt x="5788" y="75"/>
                  </a:lnTo>
                  <a:lnTo>
                    <a:pt x="5769" y="89"/>
                  </a:lnTo>
                  <a:lnTo>
                    <a:pt x="5751" y="102"/>
                  </a:lnTo>
                  <a:lnTo>
                    <a:pt x="5733" y="118"/>
                  </a:lnTo>
                  <a:lnTo>
                    <a:pt x="5716" y="135"/>
                  </a:lnTo>
                  <a:lnTo>
                    <a:pt x="5699" y="154"/>
                  </a:lnTo>
                  <a:lnTo>
                    <a:pt x="5683" y="172"/>
                  </a:lnTo>
                  <a:lnTo>
                    <a:pt x="5668" y="192"/>
                  </a:lnTo>
                  <a:lnTo>
                    <a:pt x="5654" y="214"/>
                  </a:lnTo>
                  <a:lnTo>
                    <a:pt x="5641" y="235"/>
                  </a:lnTo>
                  <a:lnTo>
                    <a:pt x="5628" y="259"/>
                  </a:lnTo>
                  <a:lnTo>
                    <a:pt x="5618" y="284"/>
                  </a:lnTo>
                  <a:lnTo>
                    <a:pt x="5608" y="309"/>
                  </a:lnTo>
                  <a:lnTo>
                    <a:pt x="5599" y="336"/>
                  </a:lnTo>
                  <a:lnTo>
                    <a:pt x="5589" y="375"/>
                  </a:lnTo>
                  <a:lnTo>
                    <a:pt x="5584" y="412"/>
                  </a:lnTo>
                  <a:lnTo>
                    <a:pt x="5583" y="445"/>
                  </a:lnTo>
                  <a:lnTo>
                    <a:pt x="5585" y="477"/>
                  </a:lnTo>
                  <a:lnTo>
                    <a:pt x="5592" y="505"/>
                  </a:lnTo>
                  <a:lnTo>
                    <a:pt x="5602" y="533"/>
                  </a:lnTo>
                  <a:lnTo>
                    <a:pt x="5615" y="556"/>
                  </a:lnTo>
                  <a:lnTo>
                    <a:pt x="5632" y="577"/>
                  </a:lnTo>
                  <a:lnTo>
                    <a:pt x="5650" y="596"/>
                  </a:lnTo>
                  <a:lnTo>
                    <a:pt x="5671" y="612"/>
                  </a:lnTo>
                  <a:lnTo>
                    <a:pt x="5695" y="626"/>
                  </a:lnTo>
                  <a:lnTo>
                    <a:pt x="5721" y="638"/>
                  </a:lnTo>
                  <a:lnTo>
                    <a:pt x="5749" y="647"/>
                  </a:lnTo>
                  <a:lnTo>
                    <a:pt x="5777" y="654"/>
                  </a:lnTo>
                  <a:lnTo>
                    <a:pt x="5806" y="659"/>
                  </a:lnTo>
                  <a:lnTo>
                    <a:pt x="5837" y="660"/>
                  </a:lnTo>
                  <a:lnTo>
                    <a:pt x="5869" y="660"/>
                  </a:lnTo>
                  <a:lnTo>
                    <a:pt x="5901" y="657"/>
                  </a:lnTo>
                  <a:lnTo>
                    <a:pt x="5932" y="653"/>
                  </a:lnTo>
                  <a:lnTo>
                    <a:pt x="5964" y="646"/>
                  </a:lnTo>
                  <a:lnTo>
                    <a:pt x="5996" y="637"/>
                  </a:lnTo>
                  <a:lnTo>
                    <a:pt x="6028" y="626"/>
                  </a:lnTo>
                  <a:lnTo>
                    <a:pt x="6057" y="613"/>
                  </a:lnTo>
                  <a:lnTo>
                    <a:pt x="6087" y="597"/>
                  </a:lnTo>
                  <a:lnTo>
                    <a:pt x="6115" y="580"/>
                  </a:lnTo>
                  <a:lnTo>
                    <a:pt x="6141" y="560"/>
                  </a:lnTo>
                  <a:lnTo>
                    <a:pt x="6165" y="538"/>
                  </a:lnTo>
                  <a:lnTo>
                    <a:pt x="6188" y="514"/>
                  </a:lnTo>
                  <a:lnTo>
                    <a:pt x="6207" y="489"/>
                  </a:lnTo>
                  <a:lnTo>
                    <a:pt x="6224" y="461"/>
                  </a:lnTo>
                  <a:lnTo>
                    <a:pt x="6239" y="432"/>
                  </a:lnTo>
                  <a:lnTo>
                    <a:pt x="6250" y="401"/>
                  </a:lnTo>
                  <a:lnTo>
                    <a:pt x="6021" y="402"/>
                  </a:lnTo>
                  <a:close/>
                  <a:moveTo>
                    <a:pt x="7016" y="194"/>
                  </a:moveTo>
                  <a:lnTo>
                    <a:pt x="7025" y="178"/>
                  </a:lnTo>
                  <a:lnTo>
                    <a:pt x="7034" y="158"/>
                  </a:lnTo>
                  <a:lnTo>
                    <a:pt x="7042" y="135"/>
                  </a:lnTo>
                  <a:lnTo>
                    <a:pt x="7050" y="110"/>
                  </a:lnTo>
                  <a:lnTo>
                    <a:pt x="7056" y="85"/>
                  </a:lnTo>
                  <a:lnTo>
                    <a:pt x="7062" y="60"/>
                  </a:lnTo>
                  <a:lnTo>
                    <a:pt x="7065" y="38"/>
                  </a:lnTo>
                  <a:lnTo>
                    <a:pt x="7067" y="17"/>
                  </a:lnTo>
                  <a:lnTo>
                    <a:pt x="6423" y="20"/>
                  </a:lnTo>
                  <a:lnTo>
                    <a:pt x="6375" y="196"/>
                  </a:lnTo>
                  <a:lnTo>
                    <a:pt x="6577" y="197"/>
                  </a:lnTo>
                  <a:lnTo>
                    <a:pt x="6457" y="638"/>
                  </a:lnTo>
                  <a:lnTo>
                    <a:pt x="6693" y="636"/>
                  </a:lnTo>
                  <a:lnTo>
                    <a:pt x="6820" y="197"/>
                  </a:lnTo>
                  <a:lnTo>
                    <a:pt x="7016" y="194"/>
                  </a:lnTo>
                  <a:close/>
                  <a:moveTo>
                    <a:pt x="4765" y="45"/>
                  </a:moveTo>
                  <a:lnTo>
                    <a:pt x="4757" y="49"/>
                  </a:lnTo>
                  <a:lnTo>
                    <a:pt x="4750" y="56"/>
                  </a:lnTo>
                  <a:lnTo>
                    <a:pt x="4742" y="64"/>
                  </a:lnTo>
                  <a:lnTo>
                    <a:pt x="4734" y="72"/>
                  </a:lnTo>
                  <a:lnTo>
                    <a:pt x="4717" y="91"/>
                  </a:lnTo>
                  <a:lnTo>
                    <a:pt x="4701" y="113"/>
                  </a:lnTo>
                  <a:lnTo>
                    <a:pt x="4669" y="157"/>
                  </a:lnTo>
                  <a:lnTo>
                    <a:pt x="4641" y="196"/>
                  </a:lnTo>
                  <a:lnTo>
                    <a:pt x="4304" y="645"/>
                  </a:lnTo>
                  <a:lnTo>
                    <a:pt x="4594" y="643"/>
                  </a:lnTo>
                  <a:lnTo>
                    <a:pt x="4765" y="45"/>
                  </a:lnTo>
                  <a:close/>
                  <a:moveTo>
                    <a:pt x="1395" y="638"/>
                  </a:moveTo>
                  <a:lnTo>
                    <a:pt x="1568" y="18"/>
                  </a:lnTo>
                  <a:lnTo>
                    <a:pt x="913" y="21"/>
                  </a:lnTo>
                  <a:lnTo>
                    <a:pt x="743" y="639"/>
                  </a:lnTo>
                  <a:lnTo>
                    <a:pt x="968" y="638"/>
                  </a:lnTo>
                  <a:lnTo>
                    <a:pt x="1100" y="198"/>
                  </a:lnTo>
                  <a:lnTo>
                    <a:pt x="1283" y="200"/>
                  </a:lnTo>
                  <a:lnTo>
                    <a:pt x="1164" y="639"/>
                  </a:lnTo>
                  <a:lnTo>
                    <a:pt x="1395" y="638"/>
                  </a:lnTo>
                  <a:close/>
                  <a:moveTo>
                    <a:pt x="2060" y="340"/>
                  </a:moveTo>
                  <a:lnTo>
                    <a:pt x="2050" y="367"/>
                  </a:lnTo>
                  <a:lnTo>
                    <a:pt x="2040" y="393"/>
                  </a:lnTo>
                  <a:lnTo>
                    <a:pt x="2034" y="405"/>
                  </a:lnTo>
                  <a:lnTo>
                    <a:pt x="2028" y="417"/>
                  </a:lnTo>
                  <a:lnTo>
                    <a:pt x="2021" y="428"/>
                  </a:lnTo>
                  <a:lnTo>
                    <a:pt x="2013" y="440"/>
                  </a:lnTo>
                  <a:lnTo>
                    <a:pt x="2005" y="449"/>
                  </a:lnTo>
                  <a:lnTo>
                    <a:pt x="1997" y="458"/>
                  </a:lnTo>
                  <a:lnTo>
                    <a:pt x="1988" y="467"/>
                  </a:lnTo>
                  <a:lnTo>
                    <a:pt x="1978" y="475"/>
                  </a:lnTo>
                  <a:lnTo>
                    <a:pt x="1967" y="482"/>
                  </a:lnTo>
                  <a:lnTo>
                    <a:pt x="1956" y="487"/>
                  </a:lnTo>
                  <a:lnTo>
                    <a:pt x="1945" y="492"/>
                  </a:lnTo>
                  <a:lnTo>
                    <a:pt x="1932" y="495"/>
                  </a:lnTo>
                  <a:lnTo>
                    <a:pt x="1922" y="497"/>
                  </a:lnTo>
                  <a:lnTo>
                    <a:pt x="1912" y="499"/>
                  </a:lnTo>
                  <a:lnTo>
                    <a:pt x="1903" y="500"/>
                  </a:lnTo>
                  <a:lnTo>
                    <a:pt x="1894" y="500"/>
                  </a:lnTo>
                  <a:lnTo>
                    <a:pt x="1886" y="499"/>
                  </a:lnTo>
                  <a:lnTo>
                    <a:pt x="1879" y="497"/>
                  </a:lnTo>
                  <a:lnTo>
                    <a:pt x="1871" y="496"/>
                  </a:lnTo>
                  <a:lnTo>
                    <a:pt x="1864" y="494"/>
                  </a:lnTo>
                  <a:lnTo>
                    <a:pt x="1858" y="491"/>
                  </a:lnTo>
                  <a:lnTo>
                    <a:pt x="1853" y="487"/>
                  </a:lnTo>
                  <a:lnTo>
                    <a:pt x="1848" y="483"/>
                  </a:lnTo>
                  <a:lnTo>
                    <a:pt x="1844" y="478"/>
                  </a:lnTo>
                  <a:lnTo>
                    <a:pt x="1839" y="474"/>
                  </a:lnTo>
                  <a:lnTo>
                    <a:pt x="1835" y="468"/>
                  </a:lnTo>
                  <a:lnTo>
                    <a:pt x="1832" y="462"/>
                  </a:lnTo>
                  <a:lnTo>
                    <a:pt x="1829" y="457"/>
                  </a:lnTo>
                  <a:lnTo>
                    <a:pt x="1824" y="443"/>
                  </a:lnTo>
                  <a:lnTo>
                    <a:pt x="1821" y="428"/>
                  </a:lnTo>
                  <a:lnTo>
                    <a:pt x="1820" y="413"/>
                  </a:lnTo>
                  <a:lnTo>
                    <a:pt x="1820" y="398"/>
                  </a:lnTo>
                  <a:lnTo>
                    <a:pt x="1821" y="381"/>
                  </a:lnTo>
                  <a:lnTo>
                    <a:pt x="1822" y="363"/>
                  </a:lnTo>
                  <a:lnTo>
                    <a:pt x="1826" y="346"/>
                  </a:lnTo>
                  <a:lnTo>
                    <a:pt x="1830" y="329"/>
                  </a:lnTo>
                  <a:lnTo>
                    <a:pt x="1837" y="310"/>
                  </a:lnTo>
                  <a:lnTo>
                    <a:pt x="1844" y="291"/>
                  </a:lnTo>
                  <a:lnTo>
                    <a:pt x="1853" y="274"/>
                  </a:lnTo>
                  <a:lnTo>
                    <a:pt x="1862" y="258"/>
                  </a:lnTo>
                  <a:lnTo>
                    <a:pt x="1871" y="242"/>
                  </a:lnTo>
                  <a:lnTo>
                    <a:pt x="1881" y="228"/>
                  </a:lnTo>
                  <a:lnTo>
                    <a:pt x="1892" y="216"/>
                  </a:lnTo>
                  <a:lnTo>
                    <a:pt x="1904" y="205"/>
                  </a:lnTo>
                  <a:lnTo>
                    <a:pt x="1915" y="194"/>
                  </a:lnTo>
                  <a:lnTo>
                    <a:pt x="1927" y="186"/>
                  </a:lnTo>
                  <a:lnTo>
                    <a:pt x="1939" y="178"/>
                  </a:lnTo>
                  <a:lnTo>
                    <a:pt x="1950" y="173"/>
                  </a:lnTo>
                  <a:lnTo>
                    <a:pt x="1962" y="168"/>
                  </a:lnTo>
                  <a:lnTo>
                    <a:pt x="1974" y="165"/>
                  </a:lnTo>
                  <a:lnTo>
                    <a:pt x="1986" y="163"/>
                  </a:lnTo>
                  <a:lnTo>
                    <a:pt x="1997" y="161"/>
                  </a:lnTo>
                  <a:lnTo>
                    <a:pt x="2007" y="163"/>
                  </a:lnTo>
                  <a:lnTo>
                    <a:pt x="2017" y="165"/>
                  </a:lnTo>
                  <a:lnTo>
                    <a:pt x="2028" y="168"/>
                  </a:lnTo>
                  <a:lnTo>
                    <a:pt x="2037" y="173"/>
                  </a:lnTo>
                  <a:lnTo>
                    <a:pt x="2045" y="178"/>
                  </a:lnTo>
                  <a:lnTo>
                    <a:pt x="2052" y="186"/>
                  </a:lnTo>
                  <a:lnTo>
                    <a:pt x="2058" y="196"/>
                  </a:lnTo>
                  <a:lnTo>
                    <a:pt x="2064" y="206"/>
                  </a:lnTo>
                  <a:lnTo>
                    <a:pt x="2068" y="217"/>
                  </a:lnTo>
                  <a:lnTo>
                    <a:pt x="2072" y="231"/>
                  </a:lnTo>
                  <a:lnTo>
                    <a:pt x="2073" y="245"/>
                  </a:lnTo>
                  <a:lnTo>
                    <a:pt x="2074" y="261"/>
                  </a:lnTo>
                  <a:lnTo>
                    <a:pt x="2073" y="278"/>
                  </a:lnTo>
                  <a:lnTo>
                    <a:pt x="2071" y="298"/>
                  </a:lnTo>
                  <a:lnTo>
                    <a:pt x="2066" y="318"/>
                  </a:lnTo>
                  <a:lnTo>
                    <a:pt x="2060" y="340"/>
                  </a:lnTo>
                  <a:close/>
                  <a:moveTo>
                    <a:pt x="1944" y="16"/>
                  </a:moveTo>
                  <a:lnTo>
                    <a:pt x="1909" y="24"/>
                  </a:lnTo>
                  <a:lnTo>
                    <a:pt x="1878" y="34"/>
                  </a:lnTo>
                  <a:lnTo>
                    <a:pt x="1846" y="47"/>
                  </a:lnTo>
                  <a:lnTo>
                    <a:pt x="1818" y="59"/>
                  </a:lnTo>
                  <a:lnTo>
                    <a:pt x="1803" y="67"/>
                  </a:lnTo>
                  <a:lnTo>
                    <a:pt x="1789" y="75"/>
                  </a:lnTo>
                  <a:lnTo>
                    <a:pt x="1776" y="83"/>
                  </a:lnTo>
                  <a:lnTo>
                    <a:pt x="1763" y="92"/>
                  </a:lnTo>
                  <a:lnTo>
                    <a:pt x="1751" y="101"/>
                  </a:lnTo>
                  <a:lnTo>
                    <a:pt x="1738" y="110"/>
                  </a:lnTo>
                  <a:lnTo>
                    <a:pt x="1727" y="121"/>
                  </a:lnTo>
                  <a:lnTo>
                    <a:pt x="1715" y="131"/>
                  </a:lnTo>
                  <a:lnTo>
                    <a:pt x="1705" y="142"/>
                  </a:lnTo>
                  <a:lnTo>
                    <a:pt x="1694" y="154"/>
                  </a:lnTo>
                  <a:lnTo>
                    <a:pt x="1685" y="165"/>
                  </a:lnTo>
                  <a:lnTo>
                    <a:pt x="1675" y="177"/>
                  </a:lnTo>
                  <a:lnTo>
                    <a:pt x="1665" y="190"/>
                  </a:lnTo>
                  <a:lnTo>
                    <a:pt x="1658" y="202"/>
                  </a:lnTo>
                  <a:lnTo>
                    <a:pt x="1648" y="216"/>
                  </a:lnTo>
                  <a:lnTo>
                    <a:pt x="1641" y="230"/>
                  </a:lnTo>
                  <a:lnTo>
                    <a:pt x="1634" y="244"/>
                  </a:lnTo>
                  <a:lnTo>
                    <a:pt x="1627" y="259"/>
                  </a:lnTo>
                  <a:lnTo>
                    <a:pt x="1620" y="274"/>
                  </a:lnTo>
                  <a:lnTo>
                    <a:pt x="1614" y="290"/>
                  </a:lnTo>
                  <a:lnTo>
                    <a:pt x="1609" y="306"/>
                  </a:lnTo>
                  <a:lnTo>
                    <a:pt x="1604" y="322"/>
                  </a:lnTo>
                  <a:lnTo>
                    <a:pt x="1599" y="339"/>
                  </a:lnTo>
                  <a:lnTo>
                    <a:pt x="1595" y="356"/>
                  </a:lnTo>
                  <a:lnTo>
                    <a:pt x="1591" y="378"/>
                  </a:lnTo>
                  <a:lnTo>
                    <a:pt x="1587" y="400"/>
                  </a:lnTo>
                  <a:lnTo>
                    <a:pt x="1586" y="421"/>
                  </a:lnTo>
                  <a:lnTo>
                    <a:pt x="1585" y="442"/>
                  </a:lnTo>
                  <a:lnTo>
                    <a:pt x="1586" y="461"/>
                  </a:lnTo>
                  <a:lnTo>
                    <a:pt x="1588" y="479"/>
                  </a:lnTo>
                  <a:lnTo>
                    <a:pt x="1592" y="496"/>
                  </a:lnTo>
                  <a:lnTo>
                    <a:pt x="1596" y="513"/>
                  </a:lnTo>
                  <a:lnTo>
                    <a:pt x="1602" y="529"/>
                  </a:lnTo>
                  <a:lnTo>
                    <a:pt x="1609" y="544"/>
                  </a:lnTo>
                  <a:lnTo>
                    <a:pt x="1617" y="558"/>
                  </a:lnTo>
                  <a:lnTo>
                    <a:pt x="1626" y="571"/>
                  </a:lnTo>
                  <a:lnTo>
                    <a:pt x="1636" y="584"/>
                  </a:lnTo>
                  <a:lnTo>
                    <a:pt x="1646" y="595"/>
                  </a:lnTo>
                  <a:lnTo>
                    <a:pt x="1658" y="605"/>
                  </a:lnTo>
                  <a:lnTo>
                    <a:pt x="1671" y="615"/>
                  </a:lnTo>
                  <a:lnTo>
                    <a:pt x="1684" y="623"/>
                  </a:lnTo>
                  <a:lnTo>
                    <a:pt x="1698" y="631"/>
                  </a:lnTo>
                  <a:lnTo>
                    <a:pt x="1713" y="638"/>
                  </a:lnTo>
                  <a:lnTo>
                    <a:pt x="1729" y="645"/>
                  </a:lnTo>
                  <a:lnTo>
                    <a:pt x="1746" y="651"/>
                  </a:lnTo>
                  <a:lnTo>
                    <a:pt x="1763" y="654"/>
                  </a:lnTo>
                  <a:lnTo>
                    <a:pt x="1781" y="659"/>
                  </a:lnTo>
                  <a:lnTo>
                    <a:pt x="1799" y="661"/>
                  </a:lnTo>
                  <a:lnTo>
                    <a:pt x="1818" y="662"/>
                  </a:lnTo>
                  <a:lnTo>
                    <a:pt x="1838" y="663"/>
                  </a:lnTo>
                  <a:lnTo>
                    <a:pt x="1857" y="663"/>
                  </a:lnTo>
                  <a:lnTo>
                    <a:pt x="1878" y="662"/>
                  </a:lnTo>
                  <a:lnTo>
                    <a:pt x="1898" y="661"/>
                  </a:lnTo>
                  <a:lnTo>
                    <a:pt x="1920" y="659"/>
                  </a:lnTo>
                  <a:lnTo>
                    <a:pt x="1941" y="654"/>
                  </a:lnTo>
                  <a:lnTo>
                    <a:pt x="1963" y="650"/>
                  </a:lnTo>
                  <a:lnTo>
                    <a:pt x="2000" y="640"/>
                  </a:lnTo>
                  <a:lnTo>
                    <a:pt x="2035" y="627"/>
                  </a:lnTo>
                  <a:lnTo>
                    <a:pt x="2069" y="611"/>
                  </a:lnTo>
                  <a:lnTo>
                    <a:pt x="2101" y="592"/>
                  </a:lnTo>
                  <a:lnTo>
                    <a:pt x="2131" y="571"/>
                  </a:lnTo>
                  <a:lnTo>
                    <a:pt x="2158" y="549"/>
                  </a:lnTo>
                  <a:lnTo>
                    <a:pt x="2184" y="524"/>
                  </a:lnTo>
                  <a:lnTo>
                    <a:pt x="2207" y="496"/>
                  </a:lnTo>
                  <a:lnTo>
                    <a:pt x="2227" y="469"/>
                  </a:lnTo>
                  <a:lnTo>
                    <a:pt x="2247" y="440"/>
                  </a:lnTo>
                  <a:lnTo>
                    <a:pt x="2262" y="410"/>
                  </a:lnTo>
                  <a:lnTo>
                    <a:pt x="2276" y="379"/>
                  </a:lnTo>
                  <a:lnTo>
                    <a:pt x="2287" y="349"/>
                  </a:lnTo>
                  <a:lnTo>
                    <a:pt x="2295" y="317"/>
                  </a:lnTo>
                  <a:lnTo>
                    <a:pt x="2302" y="286"/>
                  </a:lnTo>
                  <a:lnTo>
                    <a:pt x="2306" y="256"/>
                  </a:lnTo>
                  <a:lnTo>
                    <a:pt x="2306" y="226"/>
                  </a:lnTo>
                  <a:lnTo>
                    <a:pt x="2303" y="197"/>
                  </a:lnTo>
                  <a:lnTo>
                    <a:pt x="2299" y="168"/>
                  </a:lnTo>
                  <a:lnTo>
                    <a:pt x="2291" y="142"/>
                  </a:lnTo>
                  <a:lnTo>
                    <a:pt x="2279" y="117"/>
                  </a:lnTo>
                  <a:lnTo>
                    <a:pt x="2265" y="93"/>
                  </a:lnTo>
                  <a:lnTo>
                    <a:pt x="2248" y="72"/>
                  </a:lnTo>
                  <a:lnTo>
                    <a:pt x="2227" y="54"/>
                  </a:lnTo>
                  <a:lnTo>
                    <a:pt x="2205" y="38"/>
                  </a:lnTo>
                  <a:lnTo>
                    <a:pt x="2177" y="24"/>
                  </a:lnTo>
                  <a:lnTo>
                    <a:pt x="2147" y="14"/>
                  </a:lnTo>
                  <a:lnTo>
                    <a:pt x="2114" y="6"/>
                  </a:lnTo>
                  <a:lnTo>
                    <a:pt x="2076" y="3"/>
                  </a:lnTo>
                  <a:lnTo>
                    <a:pt x="2035" y="3"/>
                  </a:lnTo>
                  <a:lnTo>
                    <a:pt x="1991" y="7"/>
                  </a:lnTo>
                  <a:lnTo>
                    <a:pt x="1944" y="16"/>
                  </a:lnTo>
                  <a:close/>
                  <a:moveTo>
                    <a:pt x="447" y="400"/>
                  </a:moveTo>
                  <a:lnTo>
                    <a:pt x="438" y="405"/>
                  </a:lnTo>
                  <a:lnTo>
                    <a:pt x="430" y="413"/>
                  </a:lnTo>
                  <a:lnTo>
                    <a:pt x="423" y="421"/>
                  </a:lnTo>
                  <a:lnTo>
                    <a:pt x="415" y="429"/>
                  </a:lnTo>
                  <a:lnTo>
                    <a:pt x="401" y="446"/>
                  </a:lnTo>
                  <a:lnTo>
                    <a:pt x="388" y="463"/>
                  </a:lnTo>
                  <a:lnTo>
                    <a:pt x="380" y="471"/>
                  </a:lnTo>
                  <a:lnTo>
                    <a:pt x="371" y="478"/>
                  </a:lnTo>
                  <a:lnTo>
                    <a:pt x="362" y="485"/>
                  </a:lnTo>
                  <a:lnTo>
                    <a:pt x="350" y="489"/>
                  </a:lnTo>
                  <a:lnTo>
                    <a:pt x="338" y="492"/>
                  </a:lnTo>
                  <a:lnTo>
                    <a:pt x="324" y="493"/>
                  </a:lnTo>
                  <a:lnTo>
                    <a:pt x="308" y="493"/>
                  </a:lnTo>
                  <a:lnTo>
                    <a:pt x="290" y="489"/>
                  </a:lnTo>
                  <a:lnTo>
                    <a:pt x="281" y="487"/>
                  </a:lnTo>
                  <a:lnTo>
                    <a:pt x="272" y="483"/>
                  </a:lnTo>
                  <a:lnTo>
                    <a:pt x="265" y="478"/>
                  </a:lnTo>
                  <a:lnTo>
                    <a:pt x="258" y="471"/>
                  </a:lnTo>
                  <a:lnTo>
                    <a:pt x="254" y="465"/>
                  </a:lnTo>
                  <a:lnTo>
                    <a:pt x="249" y="457"/>
                  </a:lnTo>
                  <a:lnTo>
                    <a:pt x="246" y="447"/>
                  </a:lnTo>
                  <a:lnTo>
                    <a:pt x="242" y="437"/>
                  </a:lnTo>
                  <a:lnTo>
                    <a:pt x="241" y="427"/>
                  </a:lnTo>
                  <a:lnTo>
                    <a:pt x="240" y="416"/>
                  </a:lnTo>
                  <a:lnTo>
                    <a:pt x="240" y="404"/>
                  </a:lnTo>
                  <a:lnTo>
                    <a:pt x="241" y="393"/>
                  </a:lnTo>
                  <a:lnTo>
                    <a:pt x="244" y="368"/>
                  </a:lnTo>
                  <a:lnTo>
                    <a:pt x="249" y="343"/>
                  </a:lnTo>
                  <a:lnTo>
                    <a:pt x="257" y="317"/>
                  </a:lnTo>
                  <a:lnTo>
                    <a:pt x="267" y="292"/>
                  </a:lnTo>
                  <a:lnTo>
                    <a:pt x="278" y="268"/>
                  </a:lnTo>
                  <a:lnTo>
                    <a:pt x="290" y="245"/>
                  </a:lnTo>
                  <a:lnTo>
                    <a:pt x="304" y="225"/>
                  </a:lnTo>
                  <a:lnTo>
                    <a:pt x="317" y="208"/>
                  </a:lnTo>
                  <a:lnTo>
                    <a:pt x="324" y="200"/>
                  </a:lnTo>
                  <a:lnTo>
                    <a:pt x="331" y="194"/>
                  </a:lnTo>
                  <a:lnTo>
                    <a:pt x="338" y="189"/>
                  </a:lnTo>
                  <a:lnTo>
                    <a:pt x="345" y="184"/>
                  </a:lnTo>
                  <a:lnTo>
                    <a:pt x="364" y="175"/>
                  </a:lnTo>
                  <a:lnTo>
                    <a:pt x="382" y="168"/>
                  </a:lnTo>
                  <a:lnTo>
                    <a:pt x="390" y="167"/>
                  </a:lnTo>
                  <a:lnTo>
                    <a:pt x="398" y="166"/>
                  </a:lnTo>
                  <a:lnTo>
                    <a:pt x="405" y="165"/>
                  </a:lnTo>
                  <a:lnTo>
                    <a:pt x="412" y="165"/>
                  </a:lnTo>
                  <a:lnTo>
                    <a:pt x="417" y="166"/>
                  </a:lnTo>
                  <a:lnTo>
                    <a:pt x="423" y="167"/>
                  </a:lnTo>
                  <a:lnTo>
                    <a:pt x="427" y="168"/>
                  </a:lnTo>
                  <a:lnTo>
                    <a:pt x="433" y="171"/>
                  </a:lnTo>
                  <a:lnTo>
                    <a:pt x="441" y="176"/>
                  </a:lnTo>
                  <a:lnTo>
                    <a:pt x="448" y="183"/>
                  </a:lnTo>
                  <a:lnTo>
                    <a:pt x="455" y="191"/>
                  </a:lnTo>
                  <a:lnTo>
                    <a:pt x="459" y="199"/>
                  </a:lnTo>
                  <a:lnTo>
                    <a:pt x="463" y="208"/>
                  </a:lnTo>
                  <a:lnTo>
                    <a:pt x="466" y="216"/>
                  </a:lnTo>
                  <a:lnTo>
                    <a:pt x="469" y="231"/>
                  </a:lnTo>
                  <a:lnTo>
                    <a:pt x="473" y="241"/>
                  </a:lnTo>
                  <a:lnTo>
                    <a:pt x="708" y="256"/>
                  </a:lnTo>
                  <a:lnTo>
                    <a:pt x="710" y="223"/>
                  </a:lnTo>
                  <a:lnTo>
                    <a:pt x="709" y="192"/>
                  </a:lnTo>
                  <a:lnTo>
                    <a:pt x="704" y="164"/>
                  </a:lnTo>
                  <a:lnTo>
                    <a:pt x="696" y="138"/>
                  </a:lnTo>
                  <a:lnTo>
                    <a:pt x="686" y="115"/>
                  </a:lnTo>
                  <a:lnTo>
                    <a:pt x="673" y="93"/>
                  </a:lnTo>
                  <a:lnTo>
                    <a:pt x="656" y="74"/>
                  </a:lnTo>
                  <a:lnTo>
                    <a:pt x="637" y="57"/>
                  </a:lnTo>
                  <a:lnTo>
                    <a:pt x="617" y="42"/>
                  </a:lnTo>
                  <a:lnTo>
                    <a:pt x="594" y="30"/>
                  </a:lnTo>
                  <a:lnTo>
                    <a:pt x="570" y="20"/>
                  </a:lnTo>
                  <a:lnTo>
                    <a:pt x="544" y="11"/>
                  </a:lnTo>
                  <a:lnTo>
                    <a:pt x="517" y="5"/>
                  </a:lnTo>
                  <a:lnTo>
                    <a:pt x="489" y="1"/>
                  </a:lnTo>
                  <a:lnTo>
                    <a:pt x="459" y="0"/>
                  </a:lnTo>
                  <a:lnTo>
                    <a:pt x="430" y="1"/>
                  </a:lnTo>
                  <a:lnTo>
                    <a:pt x="399" y="5"/>
                  </a:lnTo>
                  <a:lnTo>
                    <a:pt x="368" y="11"/>
                  </a:lnTo>
                  <a:lnTo>
                    <a:pt x="337" y="17"/>
                  </a:lnTo>
                  <a:lnTo>
                    <a:pt x="306" y="28"/>
                  </a:lnTo>
                  <a:lnTo>
                    <a:pt x="275" y="40"/>
                  </a:lnTo>
                  <a:lnTo>
                    <a:pt x="246" y="54"/>
                  </a:lnTo>
                  <a:lnTo>
                    <a:pt x="216" y="71"/>
                  </a:lnTo>
                  <a:lnTo>
                    <a:pt x="188" y="90"/>
                  </a:lnTo>
                  <a:lnTo>
                    <a:pt x="161" y="110"/>
                  </a:lnTo>
                  <a:lnTo>
                    <a:pt x="135" y="134"/>
                  </a:lnTo>
                  <a:lnTo>
                    <a:pt x="111" y="160"/>
                  </a:lnTo>
                  <a:lnTo>
                    <a:pt x="88" y="188"/>
                  </a:lnTo>
                  <a:lnTo>
                    <a:pt x="68" y="218"/>
                  </a:lnTo>
                  <a:lnTo>
                    <a:pt x="50" y="250"/>
                  </a:lnTo>
                  <a:lnTo>
                    <a:pt x="34" y="285"/>
                  </a:lnTo>
                  <a:lnTo>
                    <a:pt x="20" y="322"/>
                  </a:lnTo>
                  <a:lnTo>
                    <a:pt x="9" y="362"/>
                  </a:lnTo>
                  <a:lnTo>
                    <a:pt x="2" y="401"/>
                  </a:lnTo>
                  <a:lnTo>
                    <a:pt x="0" y="436"/>
                  </a:lnTo>
                  <a:lnTo>
                    <a:pt x="2" y="469"/>
                  </a:lnTo>
                  <a:lnTo>
                    <a:pt x="8" y="500"/>
                  </a:lnTo>
                  <a:lnTo>
                    <a:pt x="17" y="527"/>
                  </a:lnTo>
                  <a:lnTo>
                    <a:pt x="29" y="552"/>
                  </a:lnTo>
                  <a:lnTo>
                    <a:pt x="45" y="573"/>
                  </a:lnTo>
                  <a:lnTo>
                    <a:pt x="64" y="594"/>
                  </a:lnTo>
                  <a:lnTo>
                    <a:pt x="85" y="611"/>
                  </a:lnTo>
                  <a:lnTo>
                    <a:pt x="109" y="625"/>
                  </a:lnTo>
                  <a:lnTo>
                    <a:pt x="133" y="637"/>
                  </a:lnTo>
                  <a:lnTo>
                    <a:pt x="161" y="646"/>
                  </a:lnTo>
                  <a:lnTo>
                    <a:pt x="190" y="654"/>
                  </a:lnTo>
                  <a:lnTo>
                    <a:pt x="220" y="659"/>
                  </a:lnTo>
                  <a:lnTo>
                    <a:pt x="250" y="661"/>
                  </a:lnTo>
                  <a:lnTo>
                    <a:pt x="282" y="661"/>
                  </a:lnTo>
                  <a:lnTo>
                    <a:pt x="315" y="659"/>
                  </a:lnTo>
                  <a:lnTo>
                    <a:pt x="347" y="654"/>
                  </a:lnTo>
                  <a:lnTo>
                    <a:pt x="380" y="647"/>
                  </a:lnTo>
                  <a:lnTo>
                    <a:pt x="412" y="638"/>
                  </a:lnTo>
                  <a:lnTo>
                    <a:pt x="442" y="627"/>
                  </a:lnTo>
                  <a:lnTo>
                    <a:pt x="473" y="613"/>
                  </a:lnTo>
                  <a:lnTo>
                    <a:pt x="502" y="598"/>
                  </a:lnTo>
                  <a:lnTo>
                    <a:pt x="531" y="580"/>
                  </a:lnTo>
                  <a:lnTo>
                    <a:pt x="557" y="561"/>
                  </a:lnTo>
                  <a:lnTo>
                    <a:pt x="582" y="538"/>
                  </a:lnTo>
                  <a:lnTo>
                    <a:pt x="604" y="514"/>
                  </a:lnTo>
                  <a:lnTo>
                    <a:pt x="625" y="489"/>
                  </a:lnTo>
                  <a:lnTo>
                    <a:pt x="642" y="461"/>
                  </a:lnTo>
                  <a:lnTo>
                    <a:pt x="657" y="432"/>
                  </a:lnTo>
                  <a:lnTo>
                    <a:pt x="668" y="400"/>
                  </a:lnTo>
                  <a:lnTo>
                    <a:pt x="447" y="400"/>
                  </a:lnTo>
                  <a:close/>
                  <a:moveTo>
                    <a:pt x="3885" y="28"/>
                  </a:moveTo>
                  <a:lnTo>
                    <a:pt x="3241" y="28"/>
                  </a:lnTo>
                  <a:lnTo>
                    <a:pt x="3191" y="207"/>
                  </a:lnTo>
                  <a:lnTo>
                    <a:pt x="3396" y="208"/>
                  </a:lnTo>
                  <a:lnTo>
                    <a:pt x="3275" y="648"/>
                  </a:lnTo>
                  <a:lnTo>
                    <a:pt x="3508" y="647"/>
                  </a:lnTo>
                  <a:lnTo>
                    <a:pt x="3636" y="207"/>
                  </a:lnTo>
                  <a:lnTo>
                    <a:pt x="3843" y="206"/>
                  </a:lnTo>
                  <a:lnTo>
                    <a:pt x="3885" y="28"/>
                  </a:lnTo>
                  <a:close/>
                  <a:moveTo>
                    <a:pt x="3844" y="644"/>
                  </a:moveTo>
                  <a:lnTo>
                    <a:pt x="4147" y="645"/>
                  </a:lnTo>
                  <a:lnTo>
                    <a:pt x="4025" y="45"/>
                  </a:lnTo>
                  <a:lnTo>
                    <a:pt x="3844" y="644"/>
                  </a:lnTo>
                  <a:close/>
                  <a:moveTo>
                    <a:pt x="2741" y="192"/>
                  </a:moveTo>
                  <a:lnTo>
                    <a:pt x="2756" y="186"/>
                  </a:lnTo>
                  <a:lnTo>
                    <a:pt x="2771" y="183"/>
                  </a:lnTo>
                  <a:lnTo>
                    <a:pt x="2783" y="182"/>
                  </a:lnTo>
                  <a:lnTo>
                    <a:pt x="2795" y="182"/>
                  </a:lnTo>
                  <a:lnTo>
                    <a:pt x="2806" y="184"/>
                  </a:lnTo>
                  <a:lnTo>
                    <a:pt x="2815" y="188"/>
                  </a:lnTo>
                  <a:lnTo>
                    <a:pt x="2823" y="193"/>
                  </a:lnTo>
                  <a:lnTo>
                    <a:pt x="2831" y="199"/>
                  </a:lnTo>
                  <a:lnTo>
                    <a:pt x="2837" y="207"/>
                  </a:lnTo>
                  <a:lnTo>
                    <a:pt x="2841" y="216"/>
                  </a:lnTo>
                  <a:lnTo>
                    <a:pt x="2846" y="225"/>
                  </a:lnTo>
                  <a:lnTo>
                    <a:pt x="2849" y="235"/>
                  </a:lnTo>
                  <a:lnTo>
                    <a:pt x="2851" y="247"/>
                  </a:lnTo>
                  <a:lnTo>
                    <a:pt x="2853" y="259"/>
                  </a:lnTo>
                  <a:lnTo>
                    <a:pt x="2853" y="272"/>
                  </a:lnTo>
                  <a:lnTo>
                    <a:pt x="2851" y="284"/>
                  </a:lnTo>
                  <a:lnTo>
                    <a:pt x="2850" y="298"/>
                  </a:lnTo>
                  <a:lnTo>
                    <a:pt x="2848" y="311"/>
                  </a:lnTo>
                  <a:lnTo>
                    <a:pt x="2845" y="325"/>
                  </a:lnTo>
                  <a:lnTo>
                    <a:pt x="2841" y="337"/>
                  </a:lnTo>
                  <a:lnTo>
                    <a:pt x="2837" y="351"/>
                  </a:lnTo>
                  <a:lnTo>
                    <a:pt x="2831" y="365"/>
                  </a:lnTo>
                  <a:lnTo>
                    <a:pt x="2824" y="377"/>
                  </a:lnTo>
                  <a:lnTo>
                    <a:pt x="2817" y="390"/>
                  </a:lnTo>
                  <a:lnTo>
                    <a:pt x="2811" y="401"/>
                  </a:lnTo>
                  <a:lnTo>
                    <a:pt x="2803" y="412"/>
                  </a:lnTo>
                  <a:lnTo>
                    <a:pt x="2794" y="423"/>
                  </a:lnTo>
                  <a:lnTo>
                    <a:pt x="2784" y="432"/>
                  </a:lnTo>
                  <a:lnTo>
                    <a:pt x="2774" y="441"/>
                  </a:lnTo>
                  <a:lnTo>
                    <a:pt x="2764" y="447"/>
                  </a:lnTo>
                  <a:lnTo>
                    <a:pt x="2753" y="454"/>
                  </a:lnTo>
                  <a:lnTo>
                    <a:pt x="2741" y="459"/>
                  </a:lnTo>
                  <a:lnTo>
                    <a:pt x="2725" y="463"/>
                  </a:lnTo>
                  <a:lnTo>
                    <a:pt x="2711" y="466"/>
                  </a:lnTo>
                  <a:lnTo>
                    <a:pt x="2698" y="467"/>
                  </a:lnTo>
                  <a:lnTo>
                    <a:pt x="2686" y="467"/>
                  </a:lnTo>
                  <a:lnTo>
                    <a:pt x="2674" y="465"/>
                  </a:lnTo>
                  <a:lnTo>
                    <a:pt x="2665" y="461"/>
                  </a:lnTo>
                  <a:lnTo>
                    <a:pt x="2656" y="455"/>
                  </a:lnTo>
                  <a:lnTo>
                    <a:pt x="2648" y="450"/>
                  </a:lnTo>
                  <a:lnTo>
                    <a:pt x="2641" y="443"/>
                  </a:lnTo>
                  <a:lnTo>
                    <a:pt x="2637" y="434"/>
                  </a:lnTo>
                  <a:lnTo>
                    <a:pt x="2632" y="425"/>
                  </a:lnTo>
                  <a:lnTo>
                    <a:pt x="2628" y="415"/>
                  </a:lnTo>
                  <a:lnTo>
                    <a:pt x="2626" y="403"/>
                  </a:lnTo>
                  <a:lnTo>
                    <a:pt x="2624" y="392"/>
                  </a:lnTo>
                  <a:lnTo>
                    <a:pt x="2623" y="381"/>
                  </a:lnTo>
                  <a:lnTo>
                    <a:pt x="2623" y="368"/>
                  </a:lnTo>
                  <a:lnTo>
                    <a:pt x="2626" y="356"/>
                  </a:lnTo>
                  <a:lnTo>
                    <a:pt x="2627" y="342"/>
                  </a:lnTo>
                  <a:lnTo>
                    <a:pt x="2630" y="328"/>
                  </a:lnTo>
                  <a:lnTo>
                    <a:pt x="2634" y="316"/>
                  </a:lnTo>
                  <a:lnTo>
                    <a:pt x="2639" y="302"/>
                  </a:lnTo>
                  <a:lnTo>
                    <a:pt x="2644" y="290"/>
                  </a:lnTo>
                  <a:lnTo>
                    <a:pt x="2651" y="277"/>
                  </a:lnTo>
                  <a:lnTo>
                    <a:pt x="2657" y="265"/>
                  </a:lnTo>
                  <a:lnTo>
                    <a:pt x="2665" y="252"/>
                  </a:lnTo>
                  <a:lnTo>
                    <a:pt x="2674" y="241"/>
                  </a:lnTo>
                  <a:lnTo>
                    <a:pt x="2683" y="231"/>
                  </a:lnTo>
                  <a:lnTo>
                    <a:pt x="2694" y="220"/>
                  </a:lnTo>
                  <a:lnTo>
                    <a:pt x="2705" y="213"/>
                  </a:lnTo>
                  <a:lnTo>
                    <a:pt x="2716" y="205"/>
                  </a:lnTo>
                  <a:lnTo>
                    <a:pt x="2728" y="198"/>
                  </a:lnTo>
                  <a:lnTo>
                    <a:pt x="2741" y="192"/>
                  </a:lnTo>
                  <a:close/>
                  <a:moveTo>
                    <a:pt x="2695" y="17"/>
                  </a:moveTo>
                  <a:lnTo>
                    <a:pt x="2486" y="17"/>
                  </a:lnTo>
                  <a:lnTo>
                    <a:pt x="2254" y="846"/>
                  </a:lnTo>
                  <a:lnTo>
                    <a:pt x="2487" y="844"/>
                  </a:lnTo>
                  <a:lnTo>
                    <a:pt x="2560" y="584"/>
                  </a:lnTo>
                  <a:lnTo>
                    <a:pt x="2576" y="601"/>
                  </a:lnTo>
                  <a:lnTo>
                    <a:pt x="2592" y="615"/>
                  </a:lnTo>
                  <a:lnTo>
                    <a:pt x="2599" y="621"/>
                  </a:lnTo>
                  <a:lnTo>
                    <a:pt x="2607" y="627"/>
                  </a:lnTo>
                  <a:lnTo>
                    <a:pt x="2615" y="632"/>
                  </a:lnTo>
                  <a:lnTo>
                    <a:pt x="2623" y="637"/>
                  </a:lnTo>
                  <a:lnTo>
                    <a:pt x="2634" y="642"/>
                  </a:lnTo>
                  <a:lnTo>
                    <a:pt x="2643" y="645"/>
                  </a:lnTo>
                  <a:lnTo>
                    <a:pt x="2654" y="647"/>
                  </a:lnTo>
                  <a:lnTo>
                    <a:pt x="2665" y="650"/>
                  </a:lnTo>
                  <a:lnTo>
                    <a:pt x="2679" y="651"/>
                  </a:lnTo>
                  <a:lnTo>
                    <a:pt x="2693" y="652"/>
                  </a:lnTo>
                  <a:lnTo>
                    <a:pt x="2708" y="652"/>
                  </a:lnTo>
                  <a:lnTo>
                    <a:pt x="2727" y="651"/>
                  </a:lnTo>
                  <a:lnTo>
                    <a:pt x="2749" y="648"/>
                  </a:lnTo>
                  <a:lnTo>
                    <a:pt x="2772" y="644"/>
                  </a:lnTo>
                  <a:lnTo>
                    <a:pt x="2794" y="638"/>
                  </a:lnTo>
                  <a:lnTo>
                    <a:pt x="2815" y="631"/>
                  </a:lnTo>
                  <a:lnTo>
                    <a:pt x="2835" y="623"/>
                  </a:lnTo>
                  <a:lnTo>
                    <a:pt x="2855" y="615"/>
                  </a:lnTo>
                  <a:lnTo>
                    <a:pt x="2873" y="605"/>
                  </a:lnTo>
                  <a:lnTo>
                    <a:pt x="2889" y="596"/>
                  </a:lnTo>
                  <a:lnTo>
                    <a:pt x="2904" y="586"/>
                  </a:lnTo>
                  <a:lnTo>
                    <a:pt x="2918" y="576"/>
                  </a:lnTo>
                  <a:lnTo>
                    <a:pt x="2933" y="563"/>
                  </a:lnTo>
                  <a:lnTo>
                    <a:pt x="2947" y="551"/>
                  </a:lnTo>
                  <a:lnTo>
                    <a:pt x="2960" y="537"/>
                  </a:lnTo>
                  <a:lnTo>
                    <a:pt x="2974" y="524"/>
                  </a:lnTo>
                  <a:lnTo>
                    <a:pt x="2986" y="508"/>
                  </a:lnTo>
                  <a:lnTo>
                    <a:pt x="2999" y="492"/>
                  </a:lnTo>
                  <a:lnTo>
                    <a:pt x="3011" y="476"/>
                  </a:lnTo>
                  <a:lnTo>
                    <a:pt x="3023" y="458"/>
                  </a:lnTo>
                  <a:lnTo>
                    <a:pt x="3034" y="441"/>
                  </a:lnTo>
                  <a:lnTo>
                    <a:pt x="3044" y="421"/>
                  </a:lnTo>
                  <a:lnTo>
                    <a:pt x="3053" y="403"/>
                  </a:lnTo>
                  <a:lnTo>
                    <a:pt x="3062" y="384"/>
                  </a:lnTo>
                  <a:lnTo>
                    <a:pt x="3070" y="363"/>
                  </a:lnTo>
                  <a:lnTo>
                    <a:pt x="3077" y="343"/>
                  </a:lnTo>
                  <a:lnTo>
                    <a:pt x="3087" y="309"/>
                  </a:lnTo>
                  <a:lnTo>
                    <a:pt x="3094" y="276"/>
                  </a:lnTo>
                  <a:lnTo>
                    <a:pt x="3099" y="245"/>
                  </a:lnTo>
                  <a:lnTo>
                    <a:pt x="3101" y="217"/>
                  </a:lnTo>
                  <a:lnTo>
                    <a:pt x="3101" y="191"/>
                  </a:lnTo>
                  <a:lnTo>
                    <a:pt x="3099" y="166"/>
                  </a:lnTo>
                  <a:lnTo>
                    <a:pt x="3094" y="142"/>
                  </a:lnTo>
                  <a:lnTo>
                    <a:pt x="3087" y="121"/>
                  </a:lnTo>
                  <a:lnTo>
                    <a:pt x="3079" y="101"/>
                  </a:lnTo>
                  <a:lnTo>
                    <a:pt x="3069" y="84"/>
                  </a:lnTo>
                  <a:lnTo>
                    <a:pt x="3058" y="68"/>
                  </a:lnTo>
                  <a:lnTo>
                    <a:pt x="3044" y="54"/>
                  </a:lnTo>
                  <a:lnTo>
                    <a:pt x="3030" y="41"/>
                  </a:lnTo>
                  <a:lnTo>
                    <a:pt x="3014" y="31"/>
                  </a:lnTo>
                  <a:lnTo>
                    <a:pt x="2998" y="22"/>
                  </a:lnTo>
                  <a:lnTo>
                    <a:pt x="2980" y="14"/>
                  </a:lnTo>
                  <a:lnTo>
                    <a:pt x="2961" y="8"/>
                  </a:lnTo>
                  <a:lnTo>
                    <a:pt x="2942" y="5"/>
                  </a:lnTo>
                  <a:lnTo>
                    <a:pt x="2923" y="1"/>
                  </a:lnTo>
                  <a:lnTo>
                    <a:pt x="2902" y="0"/>
                  </a:lnTo>
                  <a:lnTo>
                    <a:pt x="2882" y="1"/>
                  </a:lnTo>
                  <a:lnTo>
                    <a:pt x="2862" y="4"/>
                  </a:lnTo>
                  <a:lnTo>
                    <a:pt x="2841" y="7"/>
                  </a:lnTo>
                  <a:lnTo>
                    <a:pt x="2821" y="13"/>
                  </a:lnTo>
                  <a:lnTo>
                    <a:pt x="2800" y="18"/>
                  </a:lnTo>
                  <a:lnTo>
                    <a:pt x="2781" y="28"/>
                  </a:lnTo>
                  <a:lnTo>
                    <a:pt x="2762" y="37"/>
                  </a:lnTo>
                  <a:lnTo>
                    <a:pt x="2742" y="48"/>
                  </a:lnTo>
                  <a:lnTo>
                    <a:pt x="2724" y="59"/>
                  </a:lnTo>
                  <a:lnTo>
                    <a:pt x="2707" y="73"/>
                  </a:lnTo>
                  <a:lnTo>
                    <a:pt x="2691" y="89"/>
                  </a:lnTo>
                  <a:lnTo>
                    <a:pt x="2677" y="105"/>
                  </a:lnTo>
                  <a:lnTo>
                    <a:pt x="2695" y="17"/>
                  </a:lnTo>
                  <a:close/>
                </a:path>
              </a:pathLst>
            </a:custGeom>
            <a:solidFill>
              <a:srgbClr val="162A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" name="Freeform 206"/>
            <p:cNvSpPr>
              <a:spLocks/>
            </p:cNvSpPr>
            <p:nvPr userDrawn="1"/>
          </p:nvSpPr>
          <p:spPr bwMode="auto">
            <a:xfrm>
              <a:off x="-3856038" y="5700713"/>
              <a:ext cx="263525" cy="93663"/>
            </a:xfrm>
            <a:custGeom>
              <a:avLst/>
              <a:gdLst/>
              <a:ahLst/>
              <a:cxnLst>
                <a:cxn ang="0">
                  <a:pos x="0" y="468"/>
                </a:cxn>
                <a:cxn ang="0">
                  <a:pos x="464" y="286"/>
                </a:cxn>
                <a:cxn ang="0">
                  <a:pos x="1327" y="464"/>
                </a:cxn>
                <a:cxn ang="0">
                  <a:pos x="414" y="0"/>
                </a:cxn>
                <a:cxn ang="0">
                  <a:pos x="0" y="468"/>
                </a:cxn>
              </a:cxnLst>
              <a:rect l="0" t="0" r="r" b="b"/>
              <a:pathLst>
                <a:path w="1327" h="468">
                  <a:moveTo>
                    <a:pt x="0" y="468"/>
                  </a:moveTo>
                  <a:lnTo>
                    <a:pt x="464" y="286"/>
                  </a:lnTo>
                  <a:lnTo>
                    <a:pt x="1327" y="464"/>
                  </a:lnTo>
                  <a:lnTo>
                    <a:pt x="414" y="0"/>
                  </a:lnTo>
                  <a:lnTo>
                    <a:pt x="0" y="468"/>
                  </a:lnTo>
                  <a:close/>
                </a:path>
              </a:pathLst>
            </a:custGeom>
            <a:solidFill>
              <a:srgbClr val="162A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7" name="Freeform 207"/>
            <p:cNvSpPr>
              <a:spLocks/>
            </p:cNvSpPr>
            <p:nvPr userDrawn="1"/>
          </p:nvSpPr>
          <p:spPr bwMode="auto">
            <a:xfrm>
              <a:off x="-2800351" y="5602288"/>
              <a:ext cx="146050" cy="147638"/>
            </a:xfrm>
            <a:custGeom>
              <a:avLst/>
              <a:gdLst/>
              <a:ahLst/>
              <a:cxnLst>
                <a:cxn ang="0">
                  <a:pos x="737" y="1"/>
                </a:cxn>
                <a:cxn ang="0">
                  <a:pos x="284" y="311"/>
                </a:cxn>
                <a:cxn ang="0">
                  <a:pos x="0" y="0"/>
                </a:cxn>
                <a:cxn ang="0">
                  <a:pos x="161" y="742"/>
                </a:cxn>
                <a:cxn ang="0">
                  <a:pos x="737" y="1"/>
                </a:cxn>
              </a:cxnLst>
              <a:rect l="0" t="0" r="r" b="b"/>
              <a:pathLst>
                <a:path w="737" h="742">
                  <a:moveTo>
                    <a:pt x="737" y="1"/>
                  </a:moveTo>
                  <a:lnTo>
                    <a:pt x="284" y="311"/>
                  </a:lnTo>
                  <a:lnTo>
                    <a:pt x="0" y="0"/>
                  </a:lnTo>
                  <a:lnTo>
                    <a:pt x="161" y="742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D800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8" name="Freeform 208"/>
            <p:cNvSpPr>
              <a:spLocks/>
            </p:cNvSpPr>
            <p:nvPr userDrawn="1"/>
          </p:nvSpPr>
          <p:spPr bwMode="auto">
            <a:xfrm>
              <a:off x="-3868738" y="5637213"/>
              <a:ext cx="225425" cy="79375"/>
            </a:xfrm>
            <a:custGeom>
              <a:avLst/>
              <a:gdLst/>
              <a:ahLst/>
              <a:cxnLst>
                <a:cxn ang="0">
                  <a:pos x="796" y="400"/>
                </a:cxn>
                <a:cxn ang="0">
                  <a:pos x="1137" y="0"/>
                </a:cxn>
                <a:cxn ang="0">
                  <a:pos x="758" y="152"/>
                </a:cxn>
                <a:cxn ang="0">
                  <a:pos x="0" y="1"/>
                </a:cxn>
                <a:cxn ang="0">
                  <a:pos x="796" y="400"/>
                </a:cxn>
              </a:cxnLst>
              <a:rect l="0" t="0" r="r" b="b"/>
              <a:pathLst>
                <a:path w="1137" h="400">
                  <a:moveTo>
                    <a:pt x="796" y="400"/>
                  </a:moveTo>
                  <a:lnTo>
                    <a:pt x="1137" y="0"/>
                  </a:lnTo>
                  <a:lnTo>
                    <a:pt x="758" y="152"/>
                  </a:lnTo>
                  <a:lnTo>
                    <a:pt x="0" y="1"/>
                  </a:lnTo>
                  <a:lnTo>
                    <a:pt x="796" y="400"/>
                  </a:lnTo>
                  <a:close/>
                </a:path>
              </a:pathLst>
            </a:custGeom>
            <a:solidFill>
              <a:srgbClr val="D800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9" name="Freeform 209"/>
            <p:cNvSpPr>
              <a:spLocks/>
            </p:cNvSpPr>
            <p:nvPr userDrawn="1"/>
          </p:nvSpPr>
          <p:spPr bwMode="auto">
            <a:xfrm>
              <a:off x="-3749676" y="5605463"/>
              <a:ext cx="50800" cy="50800"/>
            </a:xfrm>
            <a:custGeom>
              <a:avLst/>
              <a:gdLst/>
              <a:ahLst/>
              <a:cxnLst>
                <a:cxn ang="0">
                  <a:pos x="72" y="16"/>
                </a:cxn>
                <a:cxn ang="0">
                  <a:pos x="47" y="32"/>
                </a:cxn>
                <a:cxn ang="0">
                  <a:pos x="28" y="50"/>
                </a:cxn>
                <a:cxn ang="0">
                  <a:pos x="14" y="71"/>
                </a:cxn>
                <a:cxn ang="0">
                  <a:pos x="5" y="93"/>
                </a:cxn>
                <a:cxn ang="0">
                  <a:pos x="0" y="116"/>
                </a:cxn>
                <a:cxn ang="0">
                  <a:pos x="1" y="139"/>
                </a:cxn>
                <a:cxn ang="0">
                  <a:pos x="6" y="161"/>
                </a:cxn>
                <a:cxn ang="0">
                  <a:pos x="15" y="183"/>
                </a:cxn>
                <a:cxn ang="0">
                  <a:pos x="28" y="203"/>
                </a:cxn>
                <a:cxn ang="0">
                  <a:pos x="43" y="220"/>
                </a:cxn>
                <a:cxn ang="0">
                  <a:pos x="62" y="235"/>
                </a:cxn>
                <a:cxn ang="0">
                  <a:pos x="83" y="247"/>
                </a:cxn>
                <a:cxn ang="0">
                  <a:pos x="107" y="252"/>
                </a:cxn>
                <a:cxn ang="0">
                  <a:pos x="132" y="254"/>
                </a:cxn>
                <a:cxn ang="0">
                  <a:pos x="159" y="250"/>
                </a:cxn>
                <a:cxn ang="0">
                  <a:pos x="188" y="240"/>
                </a:cxn>
                <a:cxn ang="0">
                  <a:pos x="210" y="226"/>
                </a:cxn>
                <a:cxn ang="0">
                  <a:pos x="228" y="208"/>
                </a:cxn>
                <a:cxn ang="0">
                  <a:pos x="241" y="188"/>
                </a:cxn>
                <a:cxn ang="0">
                  <a:pos x="250" y="166"/>
                </a:cxn>
                <a:cxn ang="0">
                  <a:pos x="253" y="142"/>
                </a:cxn>
                <a:cxn ang="0">
                  <a:pos x="253" y="119"/>
                </a:cxn>
                <a:cxn ang="0">
                  <a:pos x="250" y="96"/>
                </a:cxn>
                <a:cxn ang="0">
                  <a:pos x="242" y="73"/>
                </a:cxn>
                <a:cxn ang="0">
                  <a:pos x="231" y="52"/>
                </a:cxn>
                <a:cxn ang="0">
                  <a:pos x="216" y="34"/>
                </a:cxn>
                <a:cxn ang="0">
                  <a:pos x="199" y="20"/>
                </a:cxn>
                <a:cxn ang="0">
                  <a:pos x="178" y="8"/>
                </a:cxn>
                <a:cxn ang="0">
                  <a:pos x="155" y="1"/>
                </a:cxn>
                <a:cxn ang="0">
                  <a:pos x="130" y="0"/>
                </a:cxn>
                <a:cxn ang="0">
                  <a:pos x="101" y="5"/>
                </a:cxn>
              </a:cxnLst>
              <a:rect l="0" t="0" r="r" b="b"/>
              <a:pathLst>
                <a:path w="255" h="254">
                  <a:moveTo>
                    <a:pt x="88" y="9"/>
                  </a:moveTo>
                  <a:lnTo>
                    <a:pt x="72" y="16"/>
                  </a:lnTo>
                  <a:lnTo>
                    <a:pt x="59" y="24"/>
                  </a:lnTo>
                  <a:lnTo>
                    <a:pt x="47" y="32"/>
                  </a:lnTo>
                  <a:lnTo>
                    <a:pt x="37" y="41"/>
                  </a:lnTo>
                  <a:lnTo>
                    <a:pt x="28" y="50"/>
                  </a:lnTo>
                  <a:lnTo>
                    <a:pt x="20" y="60"/>
                  </a:lnTo>
                  <a:lnTo>
                    <a:pt x="14" y="71"/>
                  </a:lnTo>
                  <a:lnTo>
                    <a:pt x="8" y="82"/>
                  </a:lnTo>
                  <a:lnTo>
                    <a:pt x="5" y="93"/>
                  </a:lnTo>
                  <a:lnTo>
                    <a:pt x="3" y="105"/>
                  </a:lnTo>
                  <a:lnTo>
                    <a:pt x="0" y="116"/>
                  </a:lnTo>
                  <a:lnTo>
                    <a:pt x="0" y="127"/>
                  </a:lnTo>
                  <a:lnTo>
                    <a:pt x="1" y="139"/>
                  </a:lnTo>
                  <a:lnTo>
                    <a:pt x="4" y="150"/>
                  </a:lnTo>
                  <a:lnTo>
                    <a:pt x="6" y="161"/>
                  </a:lnTo>
                  <a:lnTo>
                    <a:pt x="11" y="173"/>
                  </a:lnTo>
                  <a:lnTo>
                    <a:pt x="15" y="183"/>
                  </a:lnTo>
                  <a:lnTo>
                    <a:pt x="21" y="193"/>
                  </a:lnTo>
                  <a:lnTo>
                    <a:pt x="28" y="203"/>
                  </a:lnTo>
                  <a:lnTo>
                    <a:pt x="35" y="212"/>
                  </a:lnTo>
                  <a:lnTo>
                    <a:pt x="43" y="220"/>
                  </a:lnTo>
                  <a:lnTo>
                    <a:pt x="53" y="228"/>
                  </a:lnTo>
                  <a:lnTo>
                    <a:pt x="62" y="235"/>
                  </a:lnTo>
                  <a:lnTo>
                    <a:pt x="72" y="241"/>
                  </a:lnTo>
                  <a:lnTo>
                    <a:pt x="83" y="247"/>
                  </a:lnTo>
                  <a:lnTo>
                    <a:pt x="95" y="250"/>
                  </a:lnTo>
                  <a:lnTo>
                    <a:pt x="107" y="252"/>
                  </a:lnTo>
                  <a:lnTo>
                    <a:pt x="119" y="254"/>
                  </a:lnTo>
                  <a:lnTo>
                    <a:pt x="132" y="254"/>
                  </a:lnTo>
                  <a:lnTo>
                    <a:pt x="146" y="253"/>
                  </a:lnTo>
                  <a:lnTo>
                    <a:pt x="159" y="250"/>
                  </a:lnTo>
                  <a:lnTo>
                    <a:pt x="174" y="245"/>
                  </a:lnTo>
                  <a:lnTo>
                    <a:pt x="188" y="240"/>
                  </a:lnTo>
                  <a:lnTo>
                    <a:pt x="199" y="233"/>
                  </a:lnTo>
                  <a:lnTo>
                    <a:pt x="210" y="226"/>
                  </a:lnTo>
                  <a:lnTo>
                    <a:pt x="219" y="217"/>
                  </a:lnTo>
                  <a:lnTo>
                    <a:pt x="228" y="208"/>
                  </a:lnTo>
                  <a:lnTo>
                    <a:pt x="235" y="199"/>
                  </a:lnTo>
                  <a:lnTo>
                    <a:pt x="241" y="188"/>
                  </a:lnTo>
                  <a:lnTo>
                    <a:pt x="245" y="177"/>
                  </a:lnTo>
                  <a:lnTo>
                    <a:pt x="250" y="166"/>
                  </a:lnTo>
                  <a:lnTo>
                    <a:pt x="252" y="155"/>
                  </a:lnTo>
                  <a:lnTo>
                    <a:pt x="253" y="142"/>
                  </a:lnTo>
                  <a:lnTo>
                    <a:pt x="255" y="131"/>
                  </a:lnTo>
                  <a:lnTo>
                    <a:pt x="253" y="119"/>
                  </a:lnTo>
                  <a:lnTo>
                    <a:pt x="252" y="107"/>
                  </a:lnTo>
                  <a:lnTo>
                    <a:pt x="250" y="96"/>
                  </a:lnTo>
                  <a:lnTo>
                    <a:pt x="247" y="84"/>
                  </a:lnTo>
                  <a:lnTo>
                    <a:pt x="242" y="73"/>
                  </a:lnTo>
                  <a:lnTo>
                    <a:pt x="236" y="63"/>
                  </a:lnTo>
                  <a:lnTo>
                    <a:pt x="231" y="52"/>
                  </a:lnTo>
                  <a:lnTo>
                    <a:pt x="224" y="43"/>
                  </a:lnTo>
                  <a:lnTo>
                    <a:pt x="216" y="34"/>
                  </a:lnTo>
                  <a:lnTo>
                    <a:pt x="208" y="26"/>
                  </a:lnTo>
                  <a:lnTo>
                    <a:pt x="199" y="20"/>
                  </a:lnTo>
                  <a:lnTo>
                    <a:pt x="189" y="13"/>
                  </a:lnTo>
                  <a:lnTo>
                    <a:pt x="178" y="8"/>
                  </a:lnTo>
                  <a:lnTo>
                    <a:pt x="167" y="4"/>
                  </a:lnTo>
                  <a:lnTo>
                    <a:pt x="155" y="1"/>
                  </a:lnTo>
                  <a:lnTo>
                    <a:pt x="142" y="0"/>
                  </a:lnTo>
                  <a:lnTo>
                    <a:pt x="130" y="0"/>
                  </a:lnTo>
                  <a:lnTo>
                    <a:pt x="116" y="1"/>
                  </a:lnTo>
                  <a:lnTo>
                    <a:pt x="101" y="5"/>
                  </a:lnTo>
                  <a:lnTo>
                    <a:pt x="88" y="9"/>
                  </a:lnTo>
                  <a:close/>
                </a:path>
              </a:pathLst>
            </a:custGeom>
            <a:solidFill>
              <a:srgbClr val="162A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50" name="Группа 249"/>
          <p:cNvGrpSpPr/>
          <p:nvPr userDrawn="1"/>
        </p:nvGrpSpPr>
        <p:grpSpPr>
          <a:xfrm>
            <a:off x="2307895" y="6921852"/>
            <a:ext cx="737613" cy="287803"/>
            <a:chOff x="-1549401" y="5483225"/>
            <a:chExt cx="614363" cy="239713"/>
          </a:xfrm>
        </p:grpSpPr>
        <p:sp>
          <p:nvSpPr>
            <p:cNvPr id="251" name="Freeform 210"/>
            <p:cNvSpPr>
              <a:spLocks/>
            </p:cNvSpPr>
            <p:nvPr userDrawn="1"/>
          </p:nvSpPr>
          <p:spPr bwMode="auto">
            <a:xfrm>
              <a:off x="-1119188" y="5483225"/>
              <a:ext cx="184150" cy="239713"/>
            </a:xfrm>
            <a:custGeom>
              <a:avLst/>
              <a:gdLst/>
              <a:ahLst/>
              <a:cxnLst>
                <a:cxn ang="0">
                  <a:pos x="643" y="472"/>
                </a:cxn>
                <a:cxn ang="0">
                  <a:pos x="930" y="431"/>
                </a:cxn>
                <a:cxn ang="0">
                  <a:pos x="930" y="306"/>
                </a:cxn>
                <a:cxn ang="0">
                  <a:pos x="930" y="223"/>
                </a:cxn>
                <a:cxn ang="0">
                  <a:pos x="925" y="151"/>
                </a:cxn>
                <a:cxn ang="0">
                  <a:pos x="915" y="111"/>
                </a:cxn>
                <a:cxn ang="0">
                  <a:pos x="898" y="80"/>
                </a:cxn>
                <a:cxn ang="0">
                  <a:pos x="876" y="52"/>
                </a:cxn>
                <a:cxn ang="0">
                  <a:pos x="849" y="31"/>
                </a:cxn>
                <a:cxn ang="0">
                  <a:pos x="818" y="15"/>
                </a:cxn>
                <a:cxn ang="0">
                  <a:pos x="783" y="6"/>
                </a:cxn>
                <a:cxn ang="0">
                  <a:pos x="711" y="1"/>
                </a:cxn>
                <a:cxn ang="0">
                  <a:pos x="619" y="0"/>
                </a:cxn>
                <a:cxn ang="0">
                  <a:pos x="525" y="0"/>
                </a:cxn>
                <a:cxn ang="0">
                  <a:pos x="430" y="0"/>
                </a:cxn>
                <a:cxn ang="0">
                  <a:pos x="343" y="0"/>
                </a:cxn>
                <a:cxn ang="0">
                  <a:pos x="237" y="0"/>
                </a:cxn>
                <a:cxn ang="0">
                  <a:pos x="152" y="5"/>
                </a:cxn>
                <a:cxn ang="0">
                  <a:pos x="118" y="13"/>
                </a:cxn>
                <a:cxn ang="0">
                  <a:pos x="87" y="27"/>
                </a:cxn>
                <a:cxn ang="0">
                  <a:pos x="58" y="48"/>
                </a:cxn>
                <a:cxn ang="0">
                  <a:pos x="35" y="74"/>
                </a:cxn>
                <a:cxn ang="0">
                  <a:pos x="17" y="105"/>
                </a:cxn>
                <a:cxn ang="0">
                  <a:pos x="6" y="142"/>
                </a:cxn>
                <a:cxn ang="0">
                  <a:pos x="0" y="200"/>
                </a:cxn>
                <a:cxn ang="0">
                  <a:pos x="0" y="1007"/>
                </a:cxn>
                <a:cxn ang="0">
                  <a:pos x="5" y="1065"/>
                </a:cxn>
                <a:cxn ang="0">
                  <a:pos x="17" y="1103"/>
                </a:cxn>
                <a:cxn ang="0">
                  <a:pos x="33" y="1133"/>
                </a:cxn>
                <a:cxn ang="0">
                  <a:pos x="74" y="1174"/>
                </a:cxn>
                <a:cxn ang="0">
                  <a:pos x="109" y="1193"/>
                </a:cxn>
                <a:cxn ang="0">
                  <a:pos x="149" y="1203"/>
                </a:cxn>
                <a:cxn ang="0">
                  <a:pos x="218" y="1208"/>
                </a:cxn>
                <a:cxn ang="0">
                  <a:pos x="648" y="1208"/>
                </a:cxn>
                <a:cxn ang="0">
                  <a:pos x="732" y="1208"/>
                </a:cxn>
                <a:cxn ang="0">
                  <a:pos x="787" y="1202"/>
                </a:cxn>
                <a:cxn ang="0">
                  <a:pos x="825" y="1191"/>
                </a:cxn>
                <a:cxn ang="0">
                  <a:pos x="860" y="1169"/>
                </a:cxn>
                <a:cxn ang="0">
                  <a:pos x="890" y="1142"/>
                </a:cxn>
                <a:cxn ang="0">
                  <a:pos x="909" y="1110"/>
                </a:cxn>
                <a:cxn ang="0">
                  <a:pos x="921" y="1077"/>
                </a:cxn>
                <a:cxn ang="0">
                  <a:pos x="927" y="1040"/>
                </a:cxn>
                <a:cxn ang="0">
                  <a:pos x="930" y="968"/>
                </a:cxn>
                <a:cxn ang="0">
                  <a:pos x="930" y="855"/>
                </a:cxn>
                <a:cxn ang="0">
                  <a:pos x="929" y="750"/>
                </a:cxn>
                <a:cxn ang="0">
                  <a:pos x="884" y="738"/>
                </a:cxn>
                <a:cxn ang="0">
                  <a:pos x="740" y="737"/>
                </a:cxn>
                <a:cxn ang="0">
                  <a:pos x="641" y="738"/>
                </a:cxn>
                <a:cxn ang="0">
                  <a:pos x="584" y="938"/>
                </a:cxn>
                <a:cxn ang="0">
                  <a:pos x="401" y="938"/>
                </a:cxn>
                <a:cxn ang="0">
                  <a:pos x="287" y="939"/>
                </a:cxn>
              </a:cxnLst>
              <a:rect l="0" t="0" r="r" b="b"/>
              <a:pathLst>
                <a:path w="930" h="1208">
                  <a:moveTo>
                    <a:pt x="287" y="271"/>
                  </a:moveTo>
                  <a:lnTo>
                    <a:pt x="641" y="271"/>
                  </a:lnTo>
                  <a:lnTo>
                    <a:pt x="643" y="472"/>
                  </a:lnTo>
                  <a:lnTo>
                    <a:pt x="929" y="472"/>
                  </a:lnTo>
                  <a:lnTo>
                    <a:pt x="929" y="460"/>
                  </a:lnTo>
                  <a:lnTo>
                    <a:pt x="930" y="431"/>
                  </a:lnTo>
                  <a:lnTo>
                    <a:pt x="930" y="393"/>
                  </a:lnTo>
                  <a:lnTo>
                    <a:pt x="930" y="350"/>
                  </a:lnTo>
                  <a:lnTo>
                    <a:pt x="930" y="306"/>
                  </a:lnTo>
                  <a:lnTo>
                    <a:pt x="930" y="266"/>
                  </a:lnTo>
                  <a:lnTo>
                    <a:pt x="930" y="237"/>
                  </a:lnTo>
                  <a:lnTo>
                    <a:pt x="930" y="223"/>
                  </a:lnTo>
                  <a:lnTo>
                    <a:pt x="929" y="194"/>
                  </a:lnTo>
                  <a:lnTo>
                    <a:pt x="926" y="166"/>
                  </a:lnTo>
                  <a:lnTo>
                    <a:pt x="925" y="151"/>
                  </a:lnTo>
                  <a:lnTo>
                    <a:pt x="922" y="138"/>
                  </a:lnTo>
                  <a:lnTo>
                    <a:pt x="918" y="124"/>
                  </a:lnTo>
                  <a:lnTo>
                    <a:pt x="915" y="111"/>
                  </a:lnTo>
                  <a:lnTo>
                    <a:pt x="909" y="100"/>
                  </a:lnTo>
                  <a:lnTo>
                    <a:pt x="904" y="90"/>
                  </a:lnTo>
                  <a:lnTo>
                    <a:pt x="898" y="80"/>
                  </a:lnTo>
                  <a:lnTo>
                    <a:pt x="891" y="71"/>
                  </a:lnTo>
                  <a:lnTo>
                    <a:pt x="884" y="61"/>
                  </a:lnTo>
                  <a:lnTo>
                    <a:pt x="876" y="52"/>
                  </a:lnTo>
                  <a:lnTo>
                    <a:pt x="867" y="44"/>
                  </a:lnTo>
                  <a:lnTo>
                    <a:pt x="858" y="38"/>
                  </a:lnTo>
                  <a:lnTo>
                    <a:pt x="849" y="31"/>
                  </a:lnTo>
                  <a:lnTo>
                    <a:pt x="839" y="25"/>
                  </a:lnTo>
                  <a:lnTo>
                    <a:pt x="829" y="19"/>
                  </a:lnTo>
                  <a:lnTo>
                    <a:pt x="818" y="15"/>
                  </a:lnTo>
                  <a:lnTo>
                    <a:pt x="807" y="12"/>
                  </a:lnTo>
                  <a:lnTo>
                    <a:pt x="796" y="8"/>
                  </a:lnTo>
                  <a:lnTo>
                    <a:pt x="783" y="6"/>
                  </a:lnTo>
                  <a:lnTo>
                    <a:pt x="771" y="5"/>
                  </a:lnTo>
                  <a:lnTo>
                    <a:pt x="740" y="2"/>
                  </a:lnTo>
                  <a:lnTo>
                    <a:pt x="711" y="1"/>
                  </a:lnTo>
                  <a:lnTo>
                    <a:pt x="680" y="0"/>
                  </a:lnTo>
                  <a:lnTo>
                    <a:pt x="649" y="0"/>
                  </a:lnTo>
                  <a:lnTo>
                    <a:pt x="619" y="0"/>
                  </a:lnTo>
                  <a:lnTo>
                    <a:pt x="587" y="0"/>
                  </a:lnTo>
                  <a:lnTo>
                    <a:pt x="556" y="0"/>
                  </a:lnTo>
                  <a:lnTo>
                    <a:pt x="525" y="0"/>
                  </a:lnTo>
                  <a:lnTo>
                    <a:pt x="493" y="0"/>
                  </a:lnTo>
                  <a:lnTo>
                    <a:pt x="462" y="0"/>
                  </a:lnTo>
                  <a:lnTo>
                    <a:pt x="430" y="0"/>
                  </a:lnTo>
                  <a:lnTo>
                    <a:pt x="400" y="0"/>
                  </a:lnTo>
                  <a:lnTo>
                    <a:pt x="374" y="0"/>
                  </a:lnTo>
                  <a:lnTo>
                    <a:pt x="343" y="0"/>
                  </a:lnTo>
                  <a:lnTo>
                    <a:pt x="309" y="0"/>
                  </a:lnTo>
                  <a:lnTo>
                    <a:pt x="273" y="0"/>
                  </a:lnTo>
                  <a:lnTo>
                    <a:pt x="237" y="0"/>
                  </a:lnTo>
                  <a:lnTo>
                    <a:pt x="205" y="1"/>
                  </a:lnTo>
                  <a:lnTo>
                    <a:pt x="175" y="2"/>
                  </a:lnTo>
                  <a:lnTo>
                    <a:pt x="152" y="5"/>
                  </a:lnTo>
                  <a:lnTo>
                    <a:pt x="141" y="7"/>
                  </a:lnTo>
                  <a:lnTo>
                    <a:pt x="130" y="9"/>
                  </a:lnTo>
                  <a:lnTo>
                    <a:pt x="118" y="13"/>
                  </a:lnTo>
                  <a:lnTo>
                    <a:pt x="107" y="17"/>
                  </a:lnTo>
                  <a:lnTo>
                    <a:pt x="97" y="22"/>
                  </a:lnTo>
                  <a:lnTo>
                    <a:pt x="87" y="27"/>
                  </a:lnTo>
                  <a:lnTo>
                    <a:pt x="76" y="33"/>
                  </a:lnTo>
                  <a:lnTo>
                    <a:pt x="67" y="40"/>
                  </a:lnTo>
                  <a:lnTo>
                    <a:pt x="58" y="48"/>
                  </a:lnTo>
                  <a:lnTo>
                    <a:pt x="50" y="56"/>
                  </a:lnTo>
                  <a:lnTo>
                    <a:pt x="42" y="65"/>
                  </a:lnTo>
                  <a:lnTo>
                    <a:pt x="35" y="74"/>
                  </a:lnTo>
                  <a:lnTo>
                    <a:pt x="29" y="83"/>
                  </a:lnTo>
                  <a:lnTo>
                    <a:pt x="23" y="93"/>
                  </a:lnTo>
                  <a:lnTo>
                    <a:pt x="17" y="105"/>
                  </a:lnTo>
                  <a:lnTo>
                    <a:pt x="13" y="115"/>
                  </a:lnTo>
                  <a:lnTo>
                    <a:pt x="9" y="128"/>
                  </a:lnTo>
                  <a:lnTo>
                    <a:pt x="6" y="142"/>
                  </a:lnTo>
                  <a:lnTo>
                    <a:pt x="4" y="156"/>
                  </a:lnTo>
                  <a:lnTo>
                    <a:pt x="1" y="170"/>
                  </a:lnTo>
                  <a:lnTo>
                    <a:pt x="0" y="200"/>
                  </a:lnTo>
                  <a:lnTo>
                    <a:pt x="0" y="227"/>
                  </a:lnTo>
                  <a:lnTo>
                    <a:pt x="0" y="979"/>
                  </a:lnTo>
                  <a:lnTo>
                    <a:pt x="0" y="1007"/>
                  </a:lnTo>
                  <a:lnTo>
                    <a:pt x="1" y="1036"/>
                  </a:lnTo>
                  <a:lnTo>
                    <a:pt x="3" y="1050"/>
                  </a:lnTo>
                  <a:lnTo>
                    <a:pt x="5" y="1065"/>
                  </a:lnTo>
                  <a:lnTo>
                    <a:pt x="8" y="1078"/>
                  </a:lnTo>
                  <a:lnTo>
                    <a:pt x="13" y="1092"/>
                  </a:lnTo>
                  <a:lnTo>
                    <a:pt x="17" y="1103"/>
                  </a:lnTo>
                  <a:lnTo>
                    <a:pt x="22" y="1114"/>
                  </a:lnTo>
                  <a:lnTo>
                    <a:pt x="28" y="1124"/>
                  </a:lnTo>
                  <a:lnTo>
                    <a:pt x="33" y="1133"/>
                  </a:lnTo>
                  <a:lnTo>
                    <a:pt x="48" y="1150"/>
                  </a:lnTo>
                  <a:lnTo>
                    <a:pt x="64" y="1166"/>
                  </a:lnTo>
                  <a:lnTo>
                    <a:pt x="74" y="1174"/>
                  </a:lnTo>
                  <a:lnTo>
                    <a:pt x="85" y="1182"/>
                  </a:lnTo>
                  <a:lnTo>
                    <a:pt x="97" y="1187"/>
                  </a:lnTo>
                  <a:lnTo>
                    <a:pt x="109" y="1193"/>
                  </a:lnTo>
                  <a:lnTo>
                    <a:pt x="122" y="1198"/>
                  </a:lnTo>
                  <a:lnTo>
                    <a:pt x="135" y="1200"/>
                  </a:lnTo>
                  <a:lnTo>
                    <a:pt x="149" y="1203"/>
                  </a:lnTo>
                  <a:lnTo>
                    <a:pt x="163" y="1204"/>
                  </a:lnTo>
                  <a:lnTo>
                    <a:pt x="190" y="1207"/>
                  </a:lnTo>
                  <a:lnTo>
                    <a:pt x="218" y="1208"/>
                  </a:lnTo>
                  <a:lnTo>
                    <a:pt x="245" y="1208"/>
                  </a:lnTo>
                  <a:lnTo>
                    <a:pt x="273" y="1208"/>
                  </a:lnTo>
                  <a:lnTo>
                    <a:pt x="648" y="1208"/>
                  </a:lnTo>
                  <a:lnTo>
                    <a:pt x="677" y="1208"/>
                  </a:lnTo>
                  <a:lnTo>
                    <a:pt x="705" y="1208"/>
                  </a:lnTo>
                  <a:lnTo>
                    <a:pt x="732" y="1208"/>
                  </a:lnTo>
                  <a:lnTo>
                    <a:pt x="759" y="1206"/>
                  </a:lnTo>
                  <a:lnTo>
                    <a:pt x="773" y="1204"/>
                  </a:lnTo>
                  <a:lnTo>
                    <a:pt x="787" y="1202"/>
                  </a:lnTo>
                  <a:lnTo>
                    <a:pt x="799" y="1199"/>
                  </a:lnTo>
                  <a:lnTo>
                    <a:pt x="813" y="1195"/>
                  </a:lnTo>
                  <a:lnTo>
                    <a:pt x="825" y="1191"/>
                  </a:lnTo>
                  <a:lnTo>
                    <a:pt x="838" y="1184"/>
                  </a:lnTo>
                  <a:lnTo>
                    <a:pt x="849" y="1177"/>
                  </a:lnTo>
                  <a:lnTo>
                    <a:pt x="860" y="1169"/>
                  </a:lnTo>
                  <a:lnTo>
                    <a:pt x="872" y="1160"/>
                  </a:lnTo>
                  <a:lnTo>
                    <a:pt x="881" y="1151"/>
                  </a:lnTo>
                  <a:lnTo>
                    <a:pt x="890" y="1142"/>
                  </a:lnTo>
                  <a:lnTo>
                    <a:pt x="897" y="1132"/>
                  </a:lnTo>
                  <a:lnTo>
                    <a:pt x="904" y="1122"/>
                  </a:lnTo>
                  <a:lnTo>
                    <a:pt x="909" y="1110"/>
                  </a:lnTo>
                  <a:lnTo>
                    <a:pt x="914" y="1100"/>
                  </a:lnTo>
                  <a:lnTo>
                    <a:pt x="917" y="1089"/>
                  </a:lnTo>
                  <a:lnTo>
                    <a:pt x="921" y="1077"/>
                  </a:lnTo>
                  <a:lnTo>
                    <a:pt x="923" y="1065"/>
                  </a:lnTo>
                  <a:lnTo>
                    <a:pt x="925" y="1052"/>
                  </a:lnTo>
                  <a:lnTo>
                    <a:pt x="927" y="1040"/>
                  </a:lnTo>
                  <a:lnTo>
                    <a:pt x="929" y="1014"/>
                  </a:lnTo>
                  <a:lnTo>
                    <a:pt x="930" y="987"/>
                  </a:lnTo>
                  <a:lnTo>
                    <a:pt x="930" y="968"/>
                  </a:lnTo>
                  <a:lnTo>
                    <a:pt x="930" y="938"/>
                  </a:lnTo>
                  <a:lnTo>
                    <a:pt x="930" y="898"/>
                  </a:lnTo>
                  <a:lnTo>
                    <a:pt x="930" y="855"/>
                  </a:lnTo>
                  <a:lnTo>
                    <a:pt x="930" y="813"/>
                  </a:lnTo>
                  <a:lnTo>
                    <a:pt x="930" y="777"/>
                  </a:lnTo>
                  <a:lnTo>
                    <a:pt x="929" y="750"/>
                  </a:lnTo>
                  <a:lnTo>
                    <a:pt x="929" y="739"/>
                  </a:lnTo>
                  <a:lnTo>
                    <a:pt x="916" y="738"/>
                  </a:lnTo>
                  <a:lnTo>
                    <a:pt x="884" y="738"/>
                  </a:lnTo>
                  <a:lnTo>
                    <a:pt x="841" y="738"/>
                  </a:lnTo>
                  <a:lnTo>
                    <a:pt x="791" y="737"/>
                  </a:lnTo>
                  <a:lnTo>
                    <a:pt x="740" y="737"/>
                  </a:lnTo>
                  <a:lnTo>
                    <a:pt x="695" y="737"/>
                  </a:lnTo>
                  <a:lnTo>
                    <a:pt x="660" y="738"/>
                  </a:lnTo>
                  <a:lnTo>
                    <a:pt x="641" y="738"/>
                  </a:lnTo>
                  <a:lnTo>
                    <a:pt x="641" y="939"/>
                  </a:lnTo>
                  <a:lnTo>
                    <a:pt x="623" y="939"/>
                  </a:lnTo>
                  <a:lnTo>
                    <a:pt x="584" y="938"/>
                  </a:lnTo>
                  <a:lnTo>
                    <a:pt x="528" y="938"/>
                  </a:lnTo>
                  <a:lnTo>
                    <a:pt x="464" y="938"/>
                  </a:lnTo>
                  <a:lnTo>
                    <a:pt x="401" y="938"/>
                  </a:lnTo>
                  <a:lnTo>
                    <a:pt x="345" y="938"/>
                  </a:lnTo>
                  <a:lnTo>
                    <a:pt x="306" y="939"/>
                  </a:lnTo>
                  <a:lnTo>
                    <a:pt x="287" y="939"/>
                  </a:lnTo>
                  <a:lnTo>
                    <a:pt x="287" y="271"/>
                  </a:lnTo>
                  <a:close/>
                </a:path>
              </a:pathLst>
            </a:custGeom>
            <a:solidFill>
              <a:srgbClr val="EC35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2" name="Freeform 211"/>
            <p:cNvSpPr>
              <a:spLocks/>
            </p:cNvSpPr>
            <p:nvPr userDrawn="1"/>
          </p:nvSpPr>
          <p:spPr bwMode="auto">
            <a:xfrm>
              <a:off x="-1349376" y="5484813"/>
              <a:ext cx="219075" cy="236538"/>
            </a:xfrm>
            <a:custGeom>
              <a:avLst/>
              <a:gdLst/>
              <a:ahLst/>
              <a:cxnLst>
                <a:cxn ang="0">
                  <a:pos x="734" y="1153"/>
                </a:cxn>
                <a:cxn ang="0">
                  <a:pos x="758" y="1079"/>
                </a:cxn>
                <a:cxn ang="0">
                  <a:pos x="989" y="373"/>
                </a:cxn>
                <a:cxn ang="0">
                  <a:pos x="1012" y="297"/>
                </a:cxn>
                <a:cxn ang="0">
                  <a:pos x="1036" y="224"/>
                </a:cxn>
                <a:cxn ang="0">
                  <a:pos x="1061" y="148"/>
                </a:cxn>
                <a:cxn ang="0">
                  <a:pos x="1085" y="75"/>
                </a:cxn>
                <a:cxn ang="0">
                  <a:pos x="1097" y="37"/>
                </a:cxn>
                <a:cxn ang="0">
                  <a:pos x="1108" y="0"/>
                </a:cxn>
                <a:cxn ang="0">
                  <a:pos x="1058" y="0"/>
                </a:cxn>
                <a:cxn ang="0">
                  <a:pos x="954" y="0"/>
                </a:cxn>
                <a:cxn ang="0">
                  <a:pos x="852" y="0"/>
                </a:cxn>
                <a:cxn ang="0">
                  <a:pos x="806" y="1"/>
                </a:cxn>
                <a:cxn ang="0">
                  <a:pos x="794" y="31"/>
                </a:cxn>
                <a:cxn ang="0">
                  <a:pos x="774" y="96"/>
                </a:cxn>
                <a:cxn ang="0">
                  <a:pos x="752" y="161"/>
                </a:cxn>
                <a:cxn ang="0">
                  <a:pos x="742" y="194"/>
                </a:cxn>
                <a:cxn ang="0">
                  <a:pos x="710" y="291"/>
                </a:cxn>
                <a:cxn ang="0">
                  <a:pos x="680" y="387"/>
                </a:cxn>
                <a:cxn ang="0">
                  <a:pos x="648" y="485"/>
                </a:cxn>
                <a:cxn ang="0">
                  <a:pos x="616" y="581"/>
                </a:cxn>
                <a:cxn ang="0">
                  <a:pos x="606" y="615"/>
                </a:cxn>
                <a:cxn ang="0">
                  <a:pos x="586" y="679"/>
                </a:cxn>
                <a:cxn ang="0">
                  <a:pos x="565" y="743"/>
                </a:cxn>
                <a:cxn ang="0">
                  <a:pos x="554" y="772"/>
                </a:cxn>
                <a:cxn ang="0">
                  <a:pos x="539" y="726"/>
                </a:cxn>
                <a:cxn ang="0">
                  <a:pos x="522" y="676"/>
                </a:cxn>
                <a:cxn ang="0">
                  <a:pos x="507" y="627"/>
                </a:cxn>
                <a:cxn ang="0">
                  <a:pos x="491" y="578"/>
                </a:cxn>
                <a:cxn ang="0">
                  <a:pos x="452" y="459"/>
                </a:cxn>
                <a:cxn ang="0">
                  <a:pos x="389" y="266"/>
                </a:cxn>
                <a:cxn ang="0">
                  <a:pos x="331" y="84"/>
                </a:cxn>
                <a:cxn ang="0">
                  <a:pos x="303" y="0"/>
                </a:cxn>
                <a:cxn ang="0">
                  <a:pos x="8" y="26"/>
                </a:cxn>
                <a:cxn ang="0">
                  <a:pos x="39" y="123"/>
                </a:cxn>
                <a:cxn ang="0">
                  <a:pos x="60" y="188"/>
                </a:cxn>
                <a:cxn ang="0">
                  <a:pos x="84" y="262"/>
                </a:cxn>
                <a:cxn ang="0">
                  <a:pos x="108" y="337"/>
                </a:cxn>
                <a:cxn ang="0">
                  <a:pos x="133" y="412"/>
                </a:cxn>
                <a:cxn ang="0">
                  <a:pos x="154" y="476"/>
                </a:cxn>
                <a:cxn ang="0">
                  <a:pos x="173" y="531"/>
                </a:cxn>
                <a:cxn ang="0">
                  <a:pos x="191" y="587"/>
                </a:cxn>
                <a:cxn ang="0">
                  <a:pos x="209" y="644"/>
                </a:cxn>
                <a:cxn ang="0">
                  <a:pos x="338" y="1042"/>
                </a:cxn>
                <a:cxn ang="0">
                  <a:pos x="362" y="1116"/>
                </a:cxn>
                <a:cxn ang="0">
                  <a:pos x="386" y="1190"/>
                </a:cxn>
              </a:cxnLst>
              <a:rect l="0" t="0" r="r" b="b"/>
              <a:pathLst>
                <a:path w="1108" h="1190">
                  <a:moveTo>
                    <a:pt x="722" y="1190"/>
                  </a:moveTo>
                  <a:lnTo>
                    <a:pt x="734" y="1153"/>
                  </a:lnTo>
                  <a:lnTo>
                    <a:pt x="747" y="1116"/>
                  </a:lnTo>
                  <a:lnTo>
                    <a:pt x="758" y="1079"/>
                  </a:lnTo>
                  <a:lnTo>
                    <a:pt x="771" y="1041"/>
                  </a:lnTo>
                  <a:lnTo>
                    <a:pt x="989" y="373"/>
                  </a:lnTo>
                  <a:lnTo>
                    <a:pt x="1001" y="335"/>
                  </a:lnTo>
                  <a:lnTo>
                    <a:pt x="1012" y="297"/>
                  </a:lnTo>
                  <a:lnTo>
                    <a:pt x="1025" y="259"/>
                  </a:lnTo>
                  <a:lnTo>
                    <a:pt x="1036" y="224"/>
                  </a:lnTo>
                  <a:lnTo>
                    <a:pt x="1049" y="186"/>
                  </a:lnTo>
                  <a:lnTo>
                    <a:pt x="1061" y="148"/>
                  </a:lnTo>
                  <a:lnTo>
                    <a:pt x="1073" y="110"/>
                  </a:lnTo>
                  <a:lnTo>
                    <a:pt x="1085" y="75"/>
                  </a:lnTo>
                  <a:lnTo>
                    <a:pt x="1090" y="60"/>
                  </a:lnTo>
                  <a:lnTo>
                    <a:pt x="1097" y="37"/>
                  </a:lnTo>
                  <a:lnTo>
                    <a:pt x="1104" y="14"/>
                  </a:lnTo>
                  <a:lnTo>
                    <a:pt x="1108" y="0"/>
                  </a:lnTo>
                  <a:lnTo>
                    <a:pt x="1093" y="0"/>
                  </a:lnTo>
                  <a:lnTo>
                    <a:pt x="1058" y="0"/>
                  </a:lnTo>
                  <a:lnTo>
                    <a:pt x="1009" y="0"/>
                  </a:lnTo>
                  <a:lnTo>
                    <a:pt x="954" y="0"/>
                  </a:lnTo>
                  <a:lnTo>
                    <a:pt x="900" y="0"/>
                  </a:lnTo>
                  <a:lnTo>
                    <a:pt x="852" y="0"/>
                  </a:lnTo>
                  <a:lnTo>
                    <a:pt x="818" y="0"/>
                  </a:lnTo>
                  <a:lnTo>
                    <a:pt x="806" y="1"/>
                  </a:lnTo>
                  <a:lnTo>
                    <a:pt x="802" y="9"/>
                  </a:lnTo>
                  <a:lnTo>
                    <a:pt x="794" y="31"/>
                  </a:lnTo>
                  <a:lnTo>
                    <a:pt x="785" y="60"/>
                  </a:lnTo>
                  <a:lnTo>
                    <a:pt x="774" y="96"/>
                  </a:lnTo>
                  <a:lnTo>
                    <a:pt x="763" y="131"/>
                  </a:lnTo>
                  <a:lnTo>
                    <a:pt x="752" y="161"/>
                  </a:lnTo>
                  <a:lnTo>
                    <a:pt x="746" y="184"/>
                  </a:lnTo>
                  <a:lnTo>
                    <a:pt x="742" y="194"/>
                  </a:lnTo>
                  <a:lnTo>
                    <a:pt x="726" y="242"/>
                  </a:lnTo>
                  <a:lnTo>
                    <a:pt x="710" y="291"/>
                  </a:lnTo>
                  <a:lnTo>
                    <a:pt x="695" y="339"/>
                  </a:lnTo>
                  <a:lnTo>
                    <a:pt x="680" y="387"/>
                  </a:lnTo>
                  <a:lnTo>
                    <a:pt x="664" y="436"/>
                  </a:lnTo>
                  <a:lnTo>
                    <a:pt x="648" y="485"/>
                  </a:lnTo>
                  <a:lnTo>
                    <a:pt x="632" y="534"/>
                  </a:lnTo>
                  <a:lnTo>
                    <a:pt x="616" y="581"/>
                  </a:lnTo>
                  <a:lnTo>
                    <a:pt x="613" y="593"/>
                  </a:lnTo>
                  <a:lnTo>
                    <a:pt x="606" y="615"/>
                  </a:lnTo>
                  <a:lnTo>
                    <a:pt x="596" y="646"/>
                  </a:lnTo>
                  <a:lnTo>
                    <a:pt x="586" y="679"/>
                  </a:lnTo>
                  <a:lnTo>
                    <a:pt x="574" y="713"/>
                  </a:lnTo>
                  <a:lnTo>
                    <a:pt x="565" y="743"/>
                  </a:lnTo>
                  <a:lnTo>
                    <a:pt x="557" y="763"/>
                  </a:lnTo>
                  <a:lnTo>
                    <a:pt x="554" y="772"/>
                  </a:lnTo>
                  <a:lnTo>
                    <a:pt x="548" y="755"/>
                  </a:lnTo>
                  <a:lnTo>
                    <a:pt x="539" y="726"/>
                  </a:lnTo>
                  <a:lnTo>
                    <a:pt x="529" y="696"/>
                  </a:lnTo>
                  <a:lnTo>
                    <a:pt x="522" y="676"/>
                  </a:lnTo>
                  <a:lnTo>
                    <a:pt x="514" y="651"/>
                  </a:lnTo>
                  <a:lnTo>
                    <a:pt x="507" y="627"/>
                  </a:lnTo>
                  <a:lnTo>
                    <a:pt x="499" y="602"/>
                  </a:lnTo>
                  <a:lnTo>
                    <a:pt x="491" y="578"/>
                  </a:lnTo>
                  <a:lnTo>
                    <a:pt x="476" y="533"/>
                  </a:lnTo>
                  <a:lnTo>
                    <a:pt x="452" y="459"/>
                  </a:lnTo>
                  <a:lnTo>
                    <a:pt x="422" y="366"/>
                  </a:lnTo>
                  <a:lnTo>
                    <a:pt x="389" y="266"/>
                  </a:lnTo>
                  <a:lnTo>
                    <a:pt x="359" y="168"/>
                  </a:lnTo>
                  <a:lnTo>
                    <a:pt x="331" y="84"/>
                  </a:lnTo>
                  <a:lnTo>
                    <a:pt x="312" y="25"/>
                  </a:lnTo>
                  <a:lnTo>
                    <a:pt x="303" y="0"/>
                  </a:lnTo>
                  <a:lnTo>
                    <a:pt x="0" y="0"/>
                  </a:lnTo>
                  <a:lnTo>
                    <a:pt x="8" y="26"/>
                  </a:lnTo>
                  <a:lnTo>
                    <a:pt x="23" y="74"/>
                  </a:lnTo>
                  <a:lnTo>
                    <a:pt x="39" y="123"/>
                  </a:lnTo>
                  <a:lnTo>
                    <a:pt x="48" y="150"/>
                  </a:lnTo>
                  <a:lnTo>
                    <a:pt x="60" y="188"/>
                  </a:lnTo>
                  <a:lnTo>
                    <a:pt x="73" y="225"/>
                  </a:lnTo>
                  <a:lnTo>
                    <a:pt x="84" y="262"/>
                  </a:lnTo>
                  <a:lnTo>
                    <a:pt x="97" y="300"/>
                  </a:lnTo>
                  <a:lnTo>
                    <a:pt x="108" y="337"/>
                  </a:lnTo>
                  <a:lnTo>
                    <a:pt x="120" y="375"/>
                  </a:lnTo>
                  <a:lnTo>
                    <a:pt x="133" y="412"/>
                  </a:lnTo>
                  <a:lnTo>
                    <a:pt x="144" y="449"/>
                  </a:lnTo>
                  <a:lnTo>
                    <a:pt x="154" y="476"/>
                  </a:lnTo>
                  <a:lnTo>
                    <a:pt x="164" y="504"/>
                  </a:lnTo>
                  <a:lnTo>
                    <a:pt x="173" y="531"/>
                  </a:lnTo>
                  <a:lnTo>
                    <a:pt x="182" y="560"/>
                  </a:lnTo>
                  <a:lnTo>
                    <a:pt x="191" y="587"/>
                  </a:lnTo>
                  <a:lnTo>
                    <a:pt x="200" y="615"/>
                  </a:lnTo>
                  <a:lnTo>
                    <a:pt x="209" y="644"/>
                  </a:lnTo>
                  <a:lnTo>
                    <a:pt x="218" y="671"/>
                  </a:lnTo>
                  <a:lnTo>
                    <a:pt x="338" y="1042"/>
                  </a:lnTo>
                  <a:lnTo>
                    <a:pt x="351" y="1080"/>
                  </a:lnTo>
                  <a:lnTo>
                    <a:pt x="362" y="1116"/>
                  </a:lnTo>
                  <a:lnTo>
                    <a:pt x="375" y="1153"/>
                  </a:lnTo>
                  <a:lnTo>
                    <a:pt x="386" y="1190"/>
                  </a:lnTo>
                  <a:lnTo>
                    <a:pt x="722" y="1190"/>
                  </a:lnTo>
                  <a:close/>
                </a:path>
              </a:pathLst>
            </a:custGeom>
            <a:solidFill>
              <a:srgbClr val="EC35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3" name="Freeform 212"/>
            <p:cNvSpPr>
              <a:spLocks/>
            </p:cNvSpPr>
            <p:nvPr userDrawn="1"/>
          </p:nvSpPr>
          <p:spPr bwMode="auto">
            <a:xfrm>
              <a:off x="-1549401" y="5484813"/>
              <a:ext cx="184150" cy="238125"/>
            </a:xfrm>
            <a:custGeom>
              <a:avLst/>
              <a:gdLst/>
              <a:ahLst/>
              <a:cxnLst>
                <a:cxn ang="0">
                  <a:pos x="0" y="745"/>
                </a:cxn>
                <a:cxn ang="0">
                  <a:pos x="1" y="827"/>
                </a:cxn>
                <a:cxn ang="0">
                  <a:pos x="1" y="903"/>
                </a:cxn>
                <a:cxn ang="0">
                  <a:pos x="1" y="1000"/>
                </a:cxn>
                <a:cxn ang="0">
                  <a:pos x="5" y="1039"/>
                </a:cxn>
                <a:cxn ang="0">
                  <a:pos x="7" y="1057"/>
                </a:cxn>
                <a:cxn ang="0">
                  <a:pos x="13" y="1080"/>
                </a:cxn>
                <a:cxn ang="0">
                  <a:pos x="23" y="1105"/>
                </a:cxn>
                <a:cxn ang="0">
                  <a:pos x="36" y="1127"/>
                </a:cxn>
                <a:cxn ang="0">
                  <a:pos x="55" y="1148"/>
                </a:cxn>
                <a:cxn ang="0">
                  <a:pos x="75" y="1165"/>
                </a:cxn>
                <a:cxn ang="0">
                  <a:pos x="98" y="1178"/>
                </a:cxn>
                <a:cxn ang="0">
                  <a:pos x="124" y="1189"/>
                </a:cxn>
                <a:cxn ang="0">
                  <a:pos x="151" y="1194"/>
                </a:cxn>
                <a:cxn ang="0">
                  <a:pos x="206" y="1198"/>
                </a:cxn>
                <a:cxn ang="0">
                  <a:pos x="286" y="1199"/>
                </a:cxn>
                <a:cxn ang="0">
                  <a:pos x="654" y="1199"/>
                </a:cxn>
                <a:cxn ang="0">
                  <a:pos x="732" y="1199"/>
                </a:cxn>
                <a:cxn ang="0">
                  <a:pos x="772" y="1195"/>
                </a:cxn>
                <a:cxn ang="0">
                  <a:pos x="807" y="1189"/>
                </a:cxn>
                <a:cxn ang="0">
                  <a:pos x="835" y="1177"/>
                </a:cxn>
                <a:cxn ang="0">
                  <a:pos x="860" y="1161"/>
                </a:cxn>
                <a:cxn ang="0">
                  <a:pos x="883" y="1141"/>
                </a:cxn>
                <a:cxn ang="0">
                  <a:pos x="900" y="1118"/>
                </a:cxn>
                <a:cxn ang="0">
                  <a:pos x="916" y="1086"/>
                </a:cxn>
                <a:cxn ang="0">
                  <a:pos x="925" y="1054"/>
                </a:cxn>
                <a:cxn ang="0">
                  <a:pos x="928" y="1020"/>
                </a:cxn>
                <a:cxn ang="0">
                  <a:pos x="930" y="983"/>
                </a:cxn>
                <a:cxn ang="0">
                  <a:pos x="930" y="125"/>
                </a:cxn>
                <a:cxn ang="0">
                  <a:pos x="931" y="35"/>
                </a:cxn>
                <a:cxn ang="0">
                  <a:pos x="911" y="0"/>
                </a:cxn>
                <a:cxn ang="0">
                  <a:pos x="832" y="0"/>
                </a:cxn>
                <a:cxn ang="0">
                  <a:pos x="731" y="0"/>
                </a:cxn>
                <a:cxn ang="0">
                  <a:pos x="656" y="1"/>
                </a:cxn>
                <a:cxn ang="0">
                  <a:pos x="644" y="12"/>
                </a:cxn>
                <a:cxn ang="0">
                  <a:pos x="642" y="72"/>
                </a:cxn>
                <a:cxn ang="0">
                  <a:pos x="642" y="175"/>
                </a:cxn>
                <a:cxn ang="0">
                  <a:pos x="642" y="307"/>
                </a:cxn>
                <a:cxn ang="0">
                  <a:pos x="642" y="449"/>
                </a:cxn>
                <a:cxn ang="0">
                  <a:pos x="642" y="588"/>
                </a:cxn>
                <a:cxn ang="0">
                  <a:pos x="642" y="706"/>
                </a:cxn>
                <a:cxn ang="0">
                  <a:pos x="642" y="790"/>
                </a:cxn>
                <a:cxn ang="0">
                  <a:pos x="642" y="842"/>
                </a:cxn>
                <a:cxn ang="0">
                  <a:pos x="644" y="900"/>
                </a:cxn>
                <a:cxn ang="0">
                  <a:pos x="288" y="929"/>
                </a:cxn>
                <a:cxn ang="0">
                  <a:pos x="1" y="704"/>
                </a:cxn>
              </a:cxnLst>
              <a:rect l="0" t="0" r="r" b="b"/>
              <a:pathLst>
                <a:path w="931" h="1199">
                  <a:moveTo>
                    <a:pt x="1" y="704"/>
                  </a:moveTo>
                  <a:lnTo>
                    <a:pt x="0" y="745"/>
                  </a:lnTo>
                  <a:lnTo>
                    <a:pt x="0" y="786"/>
                  </a:lnTo>
                  <a:lnTo>
                    <a:pt x="1" y="827"/>
                  </a:lnTo>
                  <a:lnTo>
                    <a:pt x="1" y="867"/>
                  </a:lnTo>
                  <a:lnTo>
                    <a:pt x="1" y="903"/>
                  </a:lnTo>
                  <a:lnTo>
                    <a:pt x="1" y="953"/>
                  </a:lnTo>
                  <a:lnTo>
                    <a:pt x="1" y="1000"/>
                  </a:lnTo>
                  <a:lnTo>
                    <a:pt x="4" y="1030"/>
                  </a:lnTo>
                  <a:lnTo>
                    <a:pt x="5" y="1039"/>
                  </a:lnTo>
                  <a:lnTo>
                    <a:pt x="6" y="1048"/>
                  </a:lnTo>
                  <a:lnTo>
                    <a:pt x="7" y="1057"/>
                  </a:lnTo>
                  <a:lnTo>
                    <a:pt x="8" y="1066"/>
                  </a:lnTo>
                  <a:lnTo>
                    <a:pt x="13" y="1080"/>
                  </a:lnTo>
                  <a:lnTo>
                    <a:pt x="17" y="1092"/>
                  </a:lnTo>
                  <a:lnTo>
                    <a:pt x="23" y="1105"/>
                  </a:lnTo>
                  <a:lnTo>
                    <a:pt x="30" y="1117"/>
                  </a:lnTo>
                  <a:lnTo>
                    <a:pt x="36" y="1127"/>
                  </a:lnTo>
                  <a:lnTo>
                    <a:pt x="46" y="1138"/>
                  </a:lnTo>
                  <a:lnTo>
                    <a:pt x="55" y="1148"/>
                  </a:lnTo>
                  <a:lnTo>
                    <a:pt x="64" y="1157"/>
                  </a:lnTo>
                  <a:lnTo>
                    <a:pt x="75" y="1165"/>
                  </a:lnTo>
                  <a:lnTo>
                    <a:pt x="86" y="1172"/>
                  </a:lnTo>
                  <a:lnTo>
                    <a:pt x="98" y="1178"/>
                  </a:lnTo>
                  <a:lnTo>
                    <a:pt x="110" y="1184"/>
                  </a:lnTo>
                  <a:lnTo>
                    <a:pt x="124" y="1189"/>
                  </a:lnTo>
                  <a:lnTo>
                    <a:pt x="137" y="1192"/>
                  </a:lnTo>
                  <a:lnTo>
                    <a:pt x="151" y="1194"/>
                  </a:lnTo>
                  <a:lnTo>
                    <a:pt x="166" y="1197"/>
                  </a:lnTo>
                  <a:lnTo>
                    <a:pt x="206" y="1198"/>
                  </a:lnTo>
                  <a:lnTo>
                    <a:pt x="246" y="1199"/>
                  </a:lnTo>
                  <a:lnTo>
                    <a:pt x="286" y="1199"/>
                  </a:lnTo>
                  <a:lnTo>
                    <a:pt x="327" y="1199"/>
                  </a:lnTo>
                  <a:lnTo>
                    <a:pt x="654" y="1199"/>
                  </a:lnTo>
                  <a:lnTo>
                    <a:pt x="692" y="1199"/>
                  </a:lnTo>
                  <a:lnTo>
                    <a:pt x="732" y="1199"/>
                  </a:lnTo>
                  <a:lnTo>
                    <a:pt x="752" y="1198"/>
                  </a:lnTo>
                  <a:lnTo>
                    <a:pt x="772" y="1195"/>
                  </a:lnTo>
                  <a:lnTo>
                    <a:pt x="791" y="1193"/>
                  </a:lnTo>
                  <a:lnTo>
                    <a:pt x="807" y="1189"/>
                  </a:lnTo>
                  <a:lnTo>
                    <a:pt x="822" y="1184"/>
                  </a:lnTo>
                  <a:lnTo>
                    <a:pt x="835" y="1177"/>
                  </a:lnTo>
                  <a:lnTo>
                    <a:pt x="848" y="1170"/>
                  </a:lnTo>
                  <a:lnTo>
                    <a:pt x="860" y="1161"/>
                  </a:lnTo>
                  <a:lnTo>
                    <a:pt x="872" y="1152"/>
                  </a:lnTo>
                  <a:lnTo>
                    <a:pt x="883" y="1141"/>
                  </a:lnTo>
                  <a:lnTo>
                    <a:pt x="892" y="1130"/>
                  </a:lnTo>
                  <a:lnTo>
                    <a:pt x="900" y="1118"/>
                  </a:lnTo>
                  <a:lnTo>
                    <a:pt x="909" y="1102"/>
                  </a:lnTo>
                  <a:lnTo>
                    <a:pt x="916" y="1086"/>
                  </a:lnTo>
                  <a:lnTo>
                    <a:pt x="922" y="1071"/>
                  </a:lnTo>
                  <a:lnTo>
                    <a:pt x="925" y="1054"/>
                  </a:lnTo>
                  <a:lnTo>
                    <a:pt x="927" y="1037"/>
                  </a:lnTo>
                  <a:lnTo>
                    <a:pt x="928" y="1020"/>
                  </a:lnTo>
                  <a:lnTo>
                    <a:pt x="930" y="1001"/>
                  </a:lnTo>
                  <a:lnTo>
                    <a:pt x="930" y="983"/>
                  </a:lnTo>
                  <a:lnTo>
                    <a:pt x="930" y="164"/>
                  </a:lnTo>
                  <a:lnTo>
                    <a:pt x="930" y="125"/>
                  </a:lnTo>
                  <a:lnTo>
                    <a:pt x="931" y="81"/>
                  </a:lnTo>
                  <a:lnTo>
                    <a:pt x="931" y="35"/>
                  </a:lnTo>
                  <a:lnTo>
                    <a:pt x="930" y="1"/>
                  </a:lnTo>
                  <a:lnTo>
                    <a:pt x="911" y="0"/>
                  </a:lnTo>
                  <a:lnTo>
                    <a:pt x="877" y="0"/>
                  </a:lnTo>
                  <a:lnTo>
                    <a:pt x="832" y="0"/>
                  </a:lnTo>
                  <a:lnTo>
                    <a:pt x="781" y="0"/>
                  </a:lnTo>
                  <a:lnTo>
                    <a:pt x="731" y="0"/>
                  </a:lnTo>
                  <a:lnTo>
                    <a:pt x="688" y="0"/>
                  </a:lnTo>
                  <a:lnTo>
                    <a:pt x="656" y="1"/>
                  </a:lnTo>
                  <a:lnTo>
                    <a:pt x="644" y="1"/>
                  </a:lnTo>
                  <a:lnTo>
                    <a:pt x="644" y="12"/>
                  </a:lnTo>
                  <a:lnTo>
                    <a:pt x="644" y="35"/>
                  </a:lnTo>
                  <a:lnTo>
                    <a:pt x="642" y="72"/>
                  </a:lnTo>
                  <a:lnTo>
                    <a:pt x="642" y="119"/>
                  </a:lnTo>
                  <a:lnTo>
                    <a:pt x="642" y="175"/>
                  </a:lnTo>
                  <a:lnTo>
                    <a:pt x="642" y="239"/>
                  </a:lnTo>
                  <a:lnTo>
                    <a:pt x="642" y="307"/>
                  </a:lnTo>
                  <a:lnTo>
                    <a:pt x="642" y="377"/>
                  </a:lnTo>
                  <a:lnTo>
                    <a:pt x="642" y="449"/>
                  </a:lnTo>
                  <a:lnTo>
                    <a:pt x="642" y="520"/>
                  </a:lnTo>
                  <a:lnTo>
                    <a:pt x="642" y="588"/>
                  </a:lnTo>
                  <a:lnTo>
                    <a:pt x="642" y="651"/>
                  </a:lnTo>
                  <a:lnTo>
                    <a:pt x="642" y="706"/>
                  </a:lnTo>
                  <a:lnTo>
                    <a:pt x="642" y="754"/>
                  </a:lnTo>
                  <a:lnTo>
                    <a:pt x="642" y="790"/>
                  </a:lnTo>
                  <a:lnTo>
                    <a:pt x="642" y="814"/>
                  </a:lnTo>
                  <a:lnTo>
                    <a:pt x="642" y="842"/>
                  </a:lnTo>
                  <a:lnTo>
                    <a:pt x="644" y="872"/>
                  </a:lnTo>
                  <a:lnTo>
                    <a:pt x="644" y="900"/>
                  </a:lnTo>
                  <a:lnTo>
                    <a:pt x="642" y="930"/>
                  </a:lnTo>
                  <a:lnTo>
                    <a:pt x="288" y="929"/>
                  </a:lnTo>
                  <a:lnTo>
                    <a:pt x="288" y="703"/>
                  </a:lnTo>
                  <a:lnTo>
                    <a:pt x="1" y="704"/>
                  </a:lnTo>
                  <a:close/>
                </a:path>
              </a:pathLst>
            </a:custGeom>
            <a:solidFill>
              <a:srgbClr val="EC35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54" name="Freeform 213"/>
          <p:cNvSpPr>
            <a:spLocks noEditPoints="1"/>
          </p:cNvSpPr>
          <p:nvPr userDrawn="1"/>
        </p:nvSpPr>
        <p:spPr bwMode="auto">
          <a:xfrm>
            <a:off x="3508668" y="6945461"/>
            <a:ext cx="1726827" cy="252564"/>
          </a:xfrm>
          <a:custGeom>
            <a:avLst/>
            <a:gdLst/>
            <a:ahLst/>
            <a:cxnLst>
              <a:cxn ang="0">
                <a:pos x="6535" y="795"/>
              </a:cxn>
              <a:cxn ang="0">
                <a:pos x="6602" y="463"/>
              </a:cxn>
              <a:cxn ang="0">
                <a:pos x="6949" y="403"/>
              </a:cxn>
              <a:cxn ang="0">
                <a:pos x="6389" y="328"/>
              </a:cxn>
              <a:cxn ang="0">
                <a:pos x="6369" y="961"/>
              </a:cxn>
              <a:cxn ang="0">
                <a:pos x="6942" y="908"/>
              </a:cxn>
              <a:cxn ang="0">
                <a:pos x="7050" y="324"/>
              </a:cxn>
              <a:cxn ang="0">
                <a:pos x="6970" y="271"/>
              </a:cxn>
              <a:cxn ang="0">
                <a:pos x="7013" y="374"/>
              </a:cxn>
              <a:cxn ang="0">
                <a:pos x="6979" y="255"/>
              </a:cxn>
              <a:cxn ang="0">
                <a:pos x="7013" y="330"/>
              </a:cxn>
              <a:cxn ang="0">
                <a:pos x="6973" y="332"/>
              </a:cxn>
              <a:cxn ang="0">
                <a:pos x="584" y="344"/>
              </a:cxn>
              <a:cxn ang="0">
                <a:pos x="362" y="473"/>
              </a:cxn>
              <a:cxn ang="0">
                <a:pos x="803" y="599"/>
              </a:cxn>
              <a:cxn ang="0">
                <a:pos x="719" y="73"/>
              </a:cxn>
              <a:cxn ang="0">
                <a:pos x="3027" y="827"/>
              </a:cxn>
              <a:cxn ang="0">
                <a:pos x="2845" y="799"/>
              </a:cxn>
              <a:cxn ang="0">
                <a:pos x="2999" y="445"/>
              </a:cxn>
              <a:cxn ang="0">
                <a:pos x="2948" y="565"/>
              </a:cxn>
              <a:cxn ang="0">
                <a:pos x="2551" y="785"/>
              </a:cxn>
              <a:cxn ang="0">
                <a:pos x="2907" y="1018"/>
              </a:cxn>
              <a:cxn ang="0">
                <a:pos x="3365" y="974"/>
              </a:cxn>
              <a:cxn ang="0">
                <a:pos x="3231" y="312"/>
              </a:cxn>
              <a:cxn ang="0">
                <a:pos x="2671" y="344"/>
              </a:cxn>
              <a:cxn ang="0">
                <a:pos x="1305" y="853"/>
              </a:cxn>
              <a:cxn ang="0">
                <a:pos x="1205" y="741"/>
              </a:cxn>
              <a:cxn ang="0">
                <a:pos x="1296" y="443"/>
              </a:cxn>
              <a:cxn ang="0">
                <a:pos x="1129" y="584"/>
              </a:cxn>
              <a:cxn ang="0">
                <a:pos x="890" y="916"/>
              </a:cxn>
              <a:cxn ang="0">
                <a:pos x="1301" y="992"/>
              </a:cxn>
              <a:cxn ang="0">
                <a:pos x="1657" y="505"/>
              </a:cxn>
              <a:cxn ang="0">
                <a:pos x="1349" y="271"/>
              </a:cxn>
              <a:cxn ang="0">
                <a:pos x="909" y="512"/>
              </a:cxn>
              <a:cxn ang="0">
                <a:pos x="5319" y="582"/>
              </a:cxn>
              <a:cxn ang="0">
                <a:pos x="5495" y="524"/>
              </a:cxn>
              <a:cxn ang="0">
                <a:pos x="5809" y="843"/>
              </a:cxn>
              <a:cxn ang="0">
                <a:pos x="5665" y="298"/>
              </a:cxn>
              <a:cxn ang="0">
                <a:pos x="1990" y="293"/>
              </a:cxn>
              <a:cxn ang="0">
                <a:pos x="2068" y="507"/>
              </a:cxn>
              <a:cxn ang="0">
                <a:pos x="2224" y="668"/>
              </a:cxn>
              <a:cxn ang="0">
                <a:pos x="2493" y="455"/>
              </a:cxn>
              <a:cxn ang="0">
                <a:pos x="2195" y="273"/>
              </a:cxn>
              <a:cxn ang="0">
                <a:pos x="4627" y="819"/>
              </a:cxn>
              <a:cxn ang="0">
                <a:pos x="4455" y="569"/>
              </a:cxn>
              <a:cxn ang="0">
                <a:pos x="4685" y="575"/>
              </a:cxn>
              <a:cxn ang="0">
                <a:pos x="4211" y="454"/>
              </a:cxn>
              <a:cxn ang="0">
                <a:pos x="4442" y="1013"/>
              </a:cxn>
              <a:cxn ang="0">
                <a:pos x="4942" y="817"/>
              </a:cxn>
              <a:cxn ang="0">
                <a:pos x="4854" y="363"/>
              </a:cxn>
              <a:cxn ang="0">
                <a:pos x="3402" y="831"/>
              </a:cxn>
              <a:cxn ang="0">
                <a:pos x="3745" y="1028"/>
              </a:cxn>
              <a:cxn ang="0">
                <a:pos x="4115" y="882"/>
              </a:cxn>
              <a:cxn ang="0">
                <a:pos x="4042" y="613"/>
              </a:cxn>
              <a:cxn ang="0">
                <a:pos x="3709" y="442"/>
              </a:cxn>
              <a:cxn ang="0">
                <a:pos x="4104" y="446"/>
              </a:cxn>
              <a:cxn ang="0">
                <a:pos x="3747" y="271"/>
              </a:cxn>
              <a:cxn ang="0">
                <a:pos x="3423" y="562"/>
              </a:cxn>
              <a:cxn ang="0">
                <a:pos x="3804" y="757"/>
              </a:cxn>
              <a:cxn ang="0">
                <a:pos x="3765" y="871"/>
              </a:cxn>
              <a:cxn ang="0">
                <a:pos x="5877" y="296"/>
              </a:cxn>
            </a:cxnLst>
            <a:rect l="0" t="0" r="r" b="b"/>
            <a:pathLst>
              <a:path w="7060" h="1028">
                <a:moveTo>
                  <a:pt x="7014" y="729"/>
                </a:moveTo>
                <a:lnTo>
                  <a:pt x="6730" y="729"/>
                </a:lnTo>
                <a:lnTo>
                  <a:pt x="6725" y="743"/>
                </a:lnTo>
                <a:lnTo>
                  <a:pt x="6722" y="757"/>
                </a:lnTo>
                <a:lnTo>
                  <a:pt x="6716" y="769"/>
                </a:lnTo>
                <a:lnTo>
                  <a:pt x="6710" y="781"/>
                </a:lnTo>
                <a:lnTo>
                  <a:pt x="6703" y="791"/>
                </a:lnTo>
                <a:lnTo>
                  <a:pt x="6695" y="800"/>
                </a:lnTo>
                <a:lnTo>
                  <a:pt x="6688" y="809"/>
                </a:lnTo>
                <a:lnTo>
                  <a:pt x="6680" y="816"/>
                </a:lnTo>
                <a:lnTo>
                  <a:pt x="6670" y="823"/>
                </a:lnTo>
                <a:lnTo>
                  <a:pt x="6660" y="827"/>
                </a:lnTo>
                <a:lnTo>
                  <a:pt x="6651" y="832"/>
                </a:lnTo>
                <a:lnTo>
                  <a:pt x="6641" y="835"/>
                </a:lnTo>
                <a:lnTo>
                  <a:pt x="6631" y="837"/>
                </a:lnTo>
                <a:lnTo>
                  <a:pt x="6621" y="838"/>
                </a:lnTo>
                <a:lnTo>
                  <a:pt x="6610" y="838"/>
                </a:lnTo>
                <a:lnTo>
                  <a:pt x="6600" y="837"/>
                </a:lnTo>
                <a:lnTo>
                  <a:pt x="6590" y="835"/>
                </a:lnTo>
                <a:lnTo>
                  <a:pt x="6580" y="831"/>
                </a:lnTo>
                <a:lnTo>
                  <a:pt x="6571" y="826"/>
                </a:lnTo>
                <a:lnTo>
                  <a:pt x="6562" y="820"/>
                </a:lnTo>
                <a:lnTo>
                  <a:pt x="6552" y="813"/>
                </a:lnTo>
                <a:lnTo>
                  <a:pt x="6543" y="806"/>
                </a:lnTo>
                <a:lnTo>
                  <a:pt x="6535" y="795"/>
                </a:lnTo>
                <a:lnTo>
                  <a:pt x="6528" y="785"/>
                </a:lnTo>
                <a:lnTo>
                  <a:pt x="6521" y="773"/>
                </a:lnTo>
                <a:lnTo>
                  <a:pt x="6515" y="760"/>
                </a:lnTo>
                <a:lnTo>
                  <a:pt x="6509" y="745"/>
                </a:lnTo>
                <a:lnTo>
                  <a:pt x="6505" y="729"/>
                </a:lnTo>
                <a:lnTo>
                  <a:pt x="6501" y="712"/>
                </a:lnTo>
                <a:lnTo>
                  <a:pt x="6498" y="694"/>
                </a:lnTo>
                <a:lnTo>
                  <a:pt x="6497" y="674"/>
                </a:lnTo>
                <a:lnTo>
                  <a:pt x="6496" y="653"/>
                </a:lnTo>
                <a:lnTo>
                  <a:pt x="6497" y="627"/>
                </a:lnTo>
                <a:lnTo>
                  <a:pt x="6499" y="601"/>
                </a:lnTo>
                <a:lnTo>
                  <a:pt x="6500" y="588"/>
                </a:lnTo>
                <a:lnTo>
                  <a:pt x="6503" y="575"/>
                </a:lnTo>
                <a:lnTo>
                  <a:pt x="6506" y="562"/>
                </a:lnTo>
                <a:lnTo>
                  <a:pt x="6509" y="549"/>
                </a:lnTo>
                <a:lnTo>
                  <a:pt x="6514" y="537"/>
                </a:lnTo>
                <a:lnTo>
                  <a:pt x="6520" y="525"/>
                </a:lnTo>
                <a:lnTo>
                  <a:pt x="6526" y="514"/>
                </a:lnTo>
                <a:lnTo>
                  <a:pt x="6533" y="504"/>
                </a:lnTo>
                <a:lnTo>
                  <a:pt x="6541" y="493"/>
                </a:lnTo>
                <a:lnTo>
                  <a:pt x="6550" y="485"/>
                </a:lnTo>
                <a:lnTo>
                  <a:pt x="6562" y="478"/>
                </a:lnTo>
                <a:lnTo>
                  <a:pt x="6573" y="472"/>
                </a:lnTo>
                <a:lnTo>
                  <a:pt x="6588" y="466"/>
                </a:lnTo>
                <a:lnTo>
                  <a:pt x="6602" y="463"/>
                </a:lnTo>
                <a:lnTo>
                  <a:pt x="6616" y="462"/>
                </a:lnTo>
                <a:lnTo>
                  <a:pt x="6629" y="461"/>
                </a:lnTo>
                <a:lnTo>
                  <a:pt x="6641" y="463"/>
                </a:lnTo>
                <a:lnTo>
                  <a:pt x="6652" y="466"/>
                </a:lnTo>
                <a:lnTo>
                  <a:pt x="6664" y="471"/>
                </a:lnTo>
                <a:lnTo>
                  <a:pt x="6673" y="476"/>
                </a:lnTo>
                <a:lnTo>
                  <a:pt x="6683" y="484"/>
                </a:lnTo>
                <a:lnTo>
                  <a:pt x="6691" y="492"/>
                </a:lnTo>
                <a:lnTo>
                  <a:pt x="6699" y="502"/>
                </a:lnTo>
                <a:lnTo>
                  <a:pt x="6706" y="513"/>
                </a:lnTo>
                <a:lnTo>
                  <a:pt x="6711" y="525"/>
                </a:lnTo>
                <a:lnTo>
                  <a:pt x="6717" y="538"/>
                </a:lnTo>
                <a:lnTo>
                  <a:pt x="6720" y="551"/>
                </a:lnTo>
                <a:lnTo>
                  <a:pt x="6724" y="565"/>
                </a:lnTo>
                <a:lnTo>
                  <a:pt x="7009" y="565"/>
                </a:lnTo>
                <a:lnTo>
                  <a:pt x="7009" y="547"/>
                </a:lnTo>
                <a:lnTo>
                  <a:pt x="7006" y="530"/>
                </a:lnTo>
                <a:lnTo>
                  <a:pt x="7003" y="513"/>
                </a:lnTo>
                <a:lnTo>
                  <a:pt x="6998" y="496"/>
                </a:lnTo>
                <a:lnTo>
                  <a:pt x="6993" y="479"/>
                </a:lnTo>
                <a:lnTo>
                  <a:pt x="6986" y="463"/>
                </a:lnTo>
                <a:lnTo>
                  <a:pt x="6978" y="447"/>
                </a:lnTo>
                <a:lnTo>
                  <a:pt x="6969" y="432"/>
                </a:lnTo>
                <a:lnTo>
                  <a:pt x="6960" y="417"/>
                </a:lnTo>
                <a:lnTo>
                  <a:pt x="6949" y="403"/>
                </a:lnTo>
                <a:lnTo>
                  <a:pt x="6937" y="390"/>
                </a:lnTo>
                <a:lnTo>
                  <a:pt x="6926" y="378"/>
                </a:lnTo>
                <a:lnTo>
                  <a:pt x="6913" y="365"/>
                </a:lnTo>
                <a:lnTo>
                  <a:pt x="6901" y="354"/>
                </a:lnTo>
                <a:lnTo>
                  <a:pt x="6887" y="344"/>
                </a:lnTo>
                <a:lnTo>
                  <a:pt x="6874" y="335"/>
                </a:lnTo>
                <a:lnTo>
                  <a:pt x="6853" y="323"/>
                </a:lnTo>
                <a:lnTo>
                  <a:pt x="6832" y="313"/>
                </a:lnTo>
                <a:lnTo>
                  <a:pt x="6809" y="303"/>
                </a:lnTo>
                <a:lnTo>
                  <a:pt x="6785" y="295"/>
                </a:lnTo>
                <a:lnTo>
                  <a:pt x="6760" y="288"/>
                </a:lnTo>
                <a:lnTo>
                  <a:pt x="6735" y="282"/>
                </a:lnTo>
                <a:lnTo>
                  <a:pt x="6709" y="277"/>
                </a:lnTo>
                <a:lnTo>
                  <a:pt x="6682" y="273"/>
                </a:lnTo>
                <a:lnTo>
                  <a:pt x="6656" y="272"/>
                </a:lnTo>
                <a:lnTo>
                  <a:pt x="6627" y="271"/>
                </a:lnTo>
                <a:lnTo>
                  <a:pt x="6600" y="271"/>
                </a:lnTo>
                <a:lnTo>
                  <a:pt x="6573" y="273"/>
                </a:lnTo>
                <a:lnTo>
                  <a:pt x="6546" y="277"/>
                </a:lnTo>
                <a:lnTo>
                  <a:pt x="6518" y="281"/>
                </a:lnTo>
                <a:lnTo>
                  <a:pt x="6491" y="288"/>
                </a:lnTo>
                <a:lnTo>
                  <a:pt x="6464" y="296"/>
                </a:lnTo>
                <a:lnTo>
                  <a:pt x="6439" y="305"/>
                </a:lnTo>
                <a:lnTo>
                  <a:pt x="6413" y="315"/>
                </a:lnTo>
                <a:lnTo>
                  <a:pt x="6389" y="328"/>
                </a:lnTo>
                <a:lnTo>
                  <a:pt x="6366" y="342"/>
                </a:lnTo>
                <a:lnTo>
                  <a:pt x="6344" y="358"/>
                </a:lnTo>
                <a:lnTo>
                  <a:pt x="6323" y="375"/>
                </a:lnTo>
                <a:lnTo>
                  <a:pt x="6303" y="396"/>
                </a:lnTo>
                <a:lnTo>
                  <a:pt x="6286" y="416"/>
                </a:lnTo>
                <a:lnTo>
                  <a:pt x="6269" y="439"/>
                </a:lnTo>
                <a:lnTo>
                  <a:pt x="6254" y="464"/>
                </a:lnTo>
                <a:lnTo>
                  <a:pt x="6242" y="491"/>
                </a:lnTo>
                <a:lnTo>
                  <a:pt x="6231" y="520"/>
                </a:lnTo>
                <a:lnTo>
                  <a:pt x="6222" y="550"/>
                </a:lnTo>
                <a:lnTo>
                  <a:pt x="6217" y="582"/>
                </a:lnTo>
                <a:lnTo>
                  <a:pt x="6212" y="617"/>
                </a:lnTo>
                <a:lnTo>
                  <a:pt x="6211" y="653"/>
                </a:lnTo>
                <a:lnTo>
                  <a:pt x="6212" y="690"/>
                </a:lnTo>
                <a:lnTo>
                  <a:pt x="6217" y="724"/>
                </a:lnTo>
                <a:lnTo>
                  <a:pt x="6222" y="757"/>
                </a:lnTo>
                <a:lnTo>
                  <a:pt x="6231" y="787"/>
                </a:lnTo>
                <a:lnTo>
                  <a:pt x="6243" y="816"/>
                </a:lnTo>
                <a:lnTo>
                  <a:pt x="6255" y="842"/>
                </a:lnTo>
                <a:lnTo>
                  <a:pt x="6270" y="866"/>
                </a:lnTo>
                <a:lnTo>
                  <a:pt x="6287" y="888"/>
                </a:lnTo>
                <a:lnTo>
                  <a:pt x="6305" y="910"/>
                </a:lnTo>
                <a:lnTo>
                  <a:pt x="6326" y="928"/>
                </a:lnTo>
                <a:lnTo>
                  <a:pt x="6346" y="945"/>
                </a:lnTo>
                <a:lnTo>
                  <a:pt x="6369" y="961"/>
                </a:lnTo>
                <a:lnTo>
                  <a:pt x="6392" y="975"/>
                </a:lnTo>
                <a:lnTo>
                  <a:pt x="6417" y="986"/>
                </a:lnTo>
                <a:lnTo>
                  <a:pt x="6442" y="997"/>
                </a:lnTo>
                <a:lnTo>
                  <a:pt x="6468" y="1005"/>
                </a:lnTo>
                <a:lnTo>
                  <a:pt x="6496" y="1013"/>
                </a:lnTo>
                <a:lnTo>
                  <a:pt x="6523" y="1019"/>
                </a:lnTo>
                <a:lnTo>
                  <a:pt x="6550" y="1023"/>
                </a:lnTo>
                <a:lnTo>
                  <a:pt x="6579" y="1026"/>
                </a:lnTo>
                <a:lnTo>
                  <a:pt x="6606" y="1027"/>
                </a:lnTo>
                <a:lnTo>
                  <a:pt x="6634" y="1028"/>
                </a:lnTo>
                <a:lnTo>
                  <a:pt x="6661" y="1027"/>
                </a:lnTo>
                <a:lnTo>
                  <a:pt x="6689" y="1023"/>
                </a:lnTo>
                <a:lnTo>
                  <a:pt x="6716" y="1020"/>
                </a:lnTo>
                <a:lnTo>
                  <a:pt x="6742" y="1016"/>
                </a:lnTo>
                <a:lnTo>
                  <a:pt x="6767" y="1010"/>
                </a:lnTo>
                <a:lnTo>
                  <a:pt x="6791" y="1002"/>
                </a:lnTo>
                <a:lnTo>
                  <a:pt x="6815" y="994"/>
                </a:lnTo>
                <a:lnTo>
                  <a:pt x="6837" y="985"/>
                </a:lnTo>
                <a:lnTo>
                  <a:pt x="6858" y="975"/>
                </a:lnTo>
                <a:lnTo>
                  <a:pt x="6878" y="963"/>
                </a:lnTo>
                <a:lnTo>
                  <a:pt x="6891" y="954"/>
                </a:lnTo>
                <a:lnTo>
                  <a:pt x="6904" y="944"/>
                </a:lnTo>
                <a:lnTo>
                  <a:pt x="6917" y="933"/>
                </a:lnTo>
                <a:lnTo>
                  <a:pt x="6929" y="920"/>
                </a:lnTo>
                <a:lnTo>
                  <a:pt x="6942" y="908"/>
                </a:lnTo>
                <a:lnTo>
                  <a:pt x="6953" y="894"/>
                </a:lnTo>
                <a:lnTo>
                  <a:pt x="6964" y="879"/>
                </a:lnTo>
                <a:lnTo>
                  <a:pt x="6973" y="863"/>
                </a:lnTo>
                <a:lnTo>
                  <a:pt x="6983" y="848"/>
                </a:lnTo>
                <a:lnTo>
                  <a:pt x="6992" y="832"/>
                </a:lnTo>
                <a:lnTo>
                  <a:pt x="6998" y="815"/>
                </a:lnTo>
                <a:lnTo>
                  <a:pt x="7004" y="798"/>
                </a:lnTo>
                <a:lnTo>
                  <a:pt x="7009" y="781"/>
                </a:lnTo>
                <a:lnTo>
                  <a:pt x="7012" y="764"/>
                </a:lnTo>
                <a:lnTo>
                  <a:pt x="7013" y="747"/>
                </a:lnTo>
                <a:lnTo>
                  <a:pt x="7014" y="729"/>
                </a:lnTo>
                <a:close/>
                <a:moveTo>
                  <a:pt x="6980" y="265"/>
                </a:moveTo>
                <a:lnTo>
                  <a:pt x="6987" y="263"/>
                </a:lnTo>
                <a:lnTo>
                  <a:pt x="6993" y="262"/>
                </a:lnTo>
                <a:lnTo>
                  <a:pt x="6998" y="262"/>
                </a:lnTo>
                <a:lnTo>
                  <a:pt x="7004" y="262"/>
                </a:lnTo>
                <a:lnTo>
                  <a:pt x="7014" y="263"/>
                </a:lnTo>
                <a:lnTo>
                  <a:pt x="7023" y="266"/>
                </a:lnTo>
                <a:lnTo>
                  <a:pt x="7031" y="272"/>
                </a:lnTo>
                <a:lnTo>
                  <a:pt x="7037" y="279"/>
                </a:lnTo>
                <a:lnTo>
                  <a:pt x="7043" y="287"/>
                </a:lnTo>
                <a:lnTo>
                  <a:pt x="7047" y="296"/>
                </a:lnTo>
                <a:lnTo>
                  <a:pt x="7050" y="305"/>
                </a:lnTo>
                <a:lnTo>
                  <a:pt x="7051" y="315"/>
                </a:lnTo>
                <a:lnTo>
                  <a:pt x="7050" y="324"/>
                </a:lnTo>
                <a:lnTo>
                  <a:pt x="7047" y="333"/>
                </a:lnTo>
                <a:lnTo>
                  <a:pt x="7043" y="342"/>
                </a:lnTo>
                <a:lnTo>
                  <a:pt x="7037" y="350"/>
                </a:lnTo>
                <a:lnTo>
                  <a:pt x="7032" y="354"/>
                </a:lnTo>
                <a:lnTo>
                  <a:pt x="7028" y="357"/>
                </a:lnTo>
                <a:lnTo>
                  <a:pt x="7023" y="359"/>
                </a:lnTo>
                <a:lnTo>
                  <a:pt x="7018" y="362"/>
                </a:lnTo>
                <a:lnTo>
                  <a:pt x="7012" y="364"/>
                </a:lnTo>
                <a:lnTo>
                  <a:pt x="7006" y="365"/>
                </a:lnTo>
                <a:lnTo>
                  <a:pt x="7001" y="366"/>
                </a:lnTo>
                <a:lnTo>
                  <a:pt x="6995" y="366"/>
                </a:lnTo>
                <a:lnTo>
                  <a:pt x="6985" y="364"/>
                </a:lnTo>
                <a:lnTo>
                  <a:pt x="6976" y="361"/>
                </a:lnTo>
                <a:lnTo>
                  <a:pt x="6968" y="355"/>
                </a:lnTo>
                <a:lnTo>
                  <a:pt x="6961" y="348"/>
                </a:lnTo>
                <a:lnTo>
                  <a:pt x="6955" y="340"/>
                </a:lnTo>
                <a:lnTo>
                  <a:pt x="6951" y="332"/>
                </a:lnTo>
                <a:lnTo>
                  <a:pt x="6949" y="323"/>
                </a:lnTo>
                <a:lnTo>
                  <a:pt x="6947" y="313"/>
                </a:lnTo>
                <a:lnTo>
                  <a:pt x="6947" y="304"/>
                </a:lnTo>
                <a:lnTo>
                  <a:pt x="6950" y="294"/>
                </a:lnTo>
                <a:lnTo>
                  <a:pt x="6954" y="286"/>
                </a:lnTo>
                <a:lnTo>
                  <a:pt x="6961" y="278"/>
                </a:lnTo>
                <a:lnTo>
                  <a:pt x="6966" y="273"/>
                </a:lnTo>
                <a:lnTo>
                  <a:pt x="6970" y="271"/>
                </a:lnTo>
                <a:lnTo>
                  <a:pt x="6975" y="268"/>
                </a:lnTo>
                <a:lnTo>
                  <a:pt x="6980" y="265"/>
                </a:lnTo>
                <a:close/>
                <a:moveTo>
                  <a:pt x="6972" y="258"/>
                </a:moveTo>
                <a:lnTo>
                  <a:pt x="6966" y="262"/>
                </a:lnTo>
                <a:lnTo>
                  <a:pt x="6960" y="266"/>
                </a:lnTo>
                <a:lnTo>
                  <a:pt x="6954" y="271"/>
                </a:lnTo>
                <a:lnTo>
                  <a:pt x="6950" y="275"/>
                </a:lnTo>
                <a:lnTo>
                  <a:pt x="6946" y="281"/>
                </a:lnTo>
                <a:lnTo>
                  <a:pt x="6943" y="286"/>
                </a:lnTo>
                <a:lnTo>
                  <a:pt x="6941" y="291"/>
                </a:lnTo>
                <a:lnTo>
                  <a:pt x="6938" y="297"/>
                </a:lnTo>
                <a:lnTo>
                  <a:pt x="6937" y="308"/>
                </a:lnTo>
                <a:lnTo>
                  <a:pt x="6937" y="320"/>
                </a:lnTo>
                <a:lnTo>
                  <a:pt x="6939" y="330"/>
                </a:lnTo>
                <a:lnTo>
                  <a:pt x="6944" y="341"/>
                </a:lnTo>
                <a:lnTo>
                  <a:pt x="6950" y="350"/>
                </a:lnTo>
                <a:lnTo>
                  <a:pt x="6958" y="359"/>
                </a:lnTo>
                <a:lnTo>
                  <a:pt x="6967" y="366"/>
                </a:lnTo>
                <a:lnTo>
                  <a:pt x="6977" y="372"/>
                </a:lnTo>
                <a:lnTo>
                  <a:pt x="6983" y="373"/>
                </a:lnTo>
                <a:lnTo>
                  <a:pt x="6988" y="375"/>
                </a:lnTo>
                <a:lnTo>
                  <a:pt x="6994" y="375"/>
                </a:lnTo>
                <a:lnTo>
                  <a:pt x="7000" y="375"/>
                </a:lnTo>
                <a:lnTo>
                  <a:pt x="7006" y="375"/>
                </a:lnTo>
                <a:lnTo>
                  <a:pt x="7013" y="374"/>
                </a:lnTo>
                <a:lnTo>
                  <a:pt x="7019" y="372"/>
                </a:lnTo>
                <a:lnTo>
                  <a:pt x="7026" y="370"/>
                </a:lnTo>
                <a:lnTo>
                  <a:pt x="7032" y="366"/>
                </a:lnTo>
                <a:lnTo>
                  <a:pt x="7038" y="362"/>
                </a:lnTo>
                <a:lnTo>
                  <a:pt x="7043" y="358"/>
                </a:lnTo>
                <a:lnTo>
                  <a:pt x="7047" y="354"/>
                </a:lnTo>
                <a:lnTo>
                  <a:pt x="7051" y="348"/>
                </a:lnTo>
                <a:lnTo>
                  <a:pt x="7054" y="344"/>
                </a:lnTo>
                <a:lnTo>
                  <a:pt x="7056" y="338"/>
                </a:lnTo>
                <a:lnTo>
                  <a:pt x="7059" y="332"/>
                </a:lnTo>
                <a:lnTo>
                  <a:pt x="7060" y="321"/>
                </a:lnTo>
                <a:lnTo>
                  <a:pt x="7060" y="310"/>
                </a:lnTo>
                <a:lnTo>
                  <a:pt x="7057" y="298"/>
                </a:lnTo>
                <a:lnTo>
                  <a:pt x="7054" y="287"/>
                </a:lnTo>
                <a:lnTo>
                  <a:pt x="7048" y="278"/>
                </a:lnTo>
                <a:lnTo>
                  <a:pt x="7040" y="269"/>
                </a:lnTo>
                <a:lnTo>
                  <a:pt x="7032" y="261"/>
                </a:lnTo>
                <a:lnTo>
                  <a:pt x="7022" y="255"/>
                </a:lnTo>
                <a:lnTo>
                  <a:pt x="7017" y="254"/>
                </a:lnTo>
                <a:lnTo>
                  <a:pt x="7011" y="252"/>
                </a:lnTo>
                <a:lnTo>
                  <a:pt x="7005" y="252"/>
                </a:lnTo>
                <a:lnTo>
                  <a:pt x="6998" y="252"/>
                </a:lnTo>
                <a:lnTo>
                  <a:pt x="6993" y="252"/>
                </a:lnTo>
                <a:lnTo>
                  <a:pt x="6986" y="254"/>
                </a:lnTo>
                <a:lnTo>
                  <a:pt x="6979" y="255"/>
                </a:lnTo>
                <a:lnTo>
                  <a:pt x="6972" y="258"/>
                </a:lnTo>
                <a:close/>
                <a:moveTo>
                  <a:pt x="6987" y="288"/>
                </a:moveTo>
                <a:lnTo>
                  <a:pt x="7000" y="288"/>
                </a:lnTo>
                <a:lnTo>
                  <a:pt x="7008" y="289"/>
                </a:lnTo>
                <a:lnTo>
                  <a:pt x="7011" y="290"/>
                </a:lnTo>
                <a:lnTo>
                  <a:pt x="7013" y="291"/>
                </a:lnTo>
                <a:lnTo>
                  <a:pt x="7014" y="295"/>
                </a:lnTo>
                <a:lnTo>
                  <a:pt x="7015" y="298"/>
                </a:lnTo>
                <a:lnTo>
                  <a:pt x="7014" y="302"/>
                </a:lnTo>
                <a:lnTo>
                  <a:pt x="7013" y="304"/>
                </a:lnTo>
                <a:lnTo>
                  <a:pt x="7012" y="306"/>
                </a:lnTo>
                <a:lnTo>
                  <a:pt x="7009" y="308"/>
                </a:lnTo>
                <a:lnTo>
                  <a:pt x="7000" y="310"/>
                </a:lnTo>
                <a:lnTo>
                  <a:pt x="6987" y="311"/>
                </a:lnTo>
                <a:lnTo>
                  <a:pt x="6987" y="288"/>
                </a:lnTo>
                <a:close/>
                <a:moveTo>
                  <a:pt x="6977" y="347"/>
                </a:moveTo>
                <a:lnTo>
                  <a:pt x="6984" y="346"/>
                </a:lnTo>
                <a:lnTo>
                  <a:pt x="6986" y="346"/>
                </a:lnTo>
                <a:lnTo>
                  <a:pt x="6987" y="339"/>
                </a:lnTo>
                <a:lnTo>
                  <a:pt x="6988" y="322"/>
                </a:lnTo>
                <a:lnTo>
                  <a:pt x="6995" y="321"/>
                </a:lnTo>
                <a:lnTo>
                  <a:pt x="7001" y="322"/>
                </a:lnTo>
                <a:lnTo>
                  <a:pt x="7006" y="324"/>
                </a:lnTo>
                <a:lnTo>
                  <a:pt x="7010" y="327"/>
                </a:lnTo>
                <a:lnTo>
                  <a:pt x="7013" y="330"/>
                </a:lnTo>
                <a:lnTo>
                  <a:pt x="7017" y="335"/>
                </a:lnTo>
                <a:lnTo>
                  <a:pt x="7019" y="339"/>
                </a:lnTo>
                <a:lnTo>
                  <a:pt x="7020" y="346"/>
                </a:lnTo>
                <a:lnTo>
                  <a:pt x="7023" y="346"/>
                </a:lnTo>
                <a:lnTo>
                  <a:pt x="7026" y="345"/>
                </a:lnTo>
                <a:lnTo>
                  <a:pt x="7028" y="344"/>
                </a:lnTo>
                <a:lnTo>
                  <a:pt x="7028" y="341"/>
                </a:lnTo>
                <a:lnTo>
                  <a:pt x="7028" y="337"/>
                </a:lnTo>
                <a:lnTo>
                  <a:pt x="7027" y="332"/>
                </a:lnTo>
                <a:lnTo>
                  <a:pt x="7023" y="325"/>
                </a:lnTo>
                <a:lnTo>
                  <a:pt x="7018" y="315"/>
                </a:lnTo>
                <a:lnTo>
                  <a:pt x="7022" y="314"/>
                </a:lnTo>
                <a:lnTo>
                  <a:pt x="7025" y="311"/>
                </a:lnTo>
                <a:lnTo>
                  <a:pt x="7027" y="305"/>
                </a:lnTo>
                <a:lnTo>
                  <a:pt x="7027" y="297"/>
                </a:lnTo>
                <a:lnTo>
                  <a:pt x="7026" y="291"/>
                </a:lnTo>
                <a:lnTo>
                  <a:pt x="7023" y="287"/>
                </a:lnTo>
                <a:lnTo>
                  <a:pt x="7019" y="285"/>
                </a:lnTo>
                <a:lnTo>
                  <a:pt x="7013" y="282"/>
                </a:lnTo>
                <a:lnTo>
                  <a:pt x="6997" y="281"/>
                </a:lnTo>
                <a:lnTo>
                  <a:pt x="6973" y="281"/>
                </a:lnTo>
                <a:lnTo>
                  <a:pt x="6973" y="298"/>
                </a:lnTo>
                <a:lnTo>
                  <a:pt x="6972" y="315"/>
                </a:lnTo>
                <a:lnTo>
                  <a:pt x="6972" y="324"/>
                </a:lnTo>
                <a:lnTo>
                  <a:pt x="6973" y="332"/>
                </a:lnTo>
                <a:lnTo>
                  <a:pt x="6975" y="340"/>
                </a:lnTo>
                <a:lnTo>
                  <a:pt x="6977" y="347"/>
                </a:lnTo>
                <a:close/>
                <a:moveTo>
                  <a:pt x="323" y="471"/>
                </a:moveTo>
                <a:lnTo>
                  <a:pt x="322" y="257"/>
                </a:lnTo>
                <a:lnTo>
                  <a:pt x="340" y="255"/>
                </a:lnTo>
                <a:lnTo>
                  <a:pt x="362" y="254"/>
                </a:lnTo>
                <a:lnTo>
                  <a:pt x="386" y="254"/>
                </a:lnTo>
                <a:lnTo>
                  <a:pt x="412" y="255"/>
                </a:lnTo>
                <a:lnTo>
                  <a:pt x="437" y="256"/>
                </a:lnTo>
                <a:lnTo>
                  <a:pt x="461" y="257"/>
                </a:lnTo>
                <a:lnTo>
                  <a:pt x="481" y="261"/>
                </a:lnTo>
                <a:lnTo>
                  <a:pt x="499" y="264"/>
                </a:lnTo>
                <a:lnTo>
                  <a:pt x="511" y="268"/>
                </a:lnTo>
                <a:lnTo>
                  <a:pt x="521" y="272"/>
                </a:lnTo>
                <a:lnTo>
                  <a:pt x="531" y="277"/>
                </a:lnTo>
                <a:lnTo>
                  <a:pt x="539" y="281"/>
                </a:lnTo>
                <a:lnTo>
                  <a:pt x="548" y="287"/>
                </a:lnTo>
                <a:lnTo>
                  <a:pt x="555" y="293"/>
                </a:lnTo>
                <a:lnTo>
                  <a:pt x="562" y="299"/>
                </a:lnTo>
                <a:lnTo>
                  <a:pt x="567" y="306"/>
                </a:lnTo>
                <a:lnTo>
                  <a:pt x="572" y="313"/>
                </a:lnTo>
                <a:lnTo>
                  <a:pt x="577" y="321"/>
                </a:lnTo>
                <a:lnTo>
                  <a:pt x="580" y="328"/>
                </a:lnTo>
                <a:lnTo>
                  <a:pt x="582" y="336"/>
                </a:lnTo>
                <a:lnTo>
                  <a:pt x="584" y="344"/>
                </a:lnTo>
                <a:lnTo>
                  <a:pt x="586" y="352"/>
                </a:lnTo>
                <a:lnTo>
                  <a:pt x="587" y="359"/>
                </a:lnTo>
                <a:lnTo>
                  <a:pt x="587" y="369"/>
                </a:lnTo>
                <a:lnTo>
                  <a:pt x="586" y="377"/>
                </a:lnTo>
                <a:lnTo>
                  <a:pt x="584" y="384"/>
                </a:lnTo>
                <a:lnTo>
                  <a:pt x="582" y="392"/>
                </a:lnTo>
                <a:lnTo>
                  <a:pt x="580" y="400"/>
                </a:lnTo>
                <a:lnTo>
                  <a:pt x="577" y="407"/>
                </a:lnTo>
                <a:lnTo>
                  <a:pt x="573" y="415"/>
                </a:lnTo>
                <a:lnTo>
                  <a:pt x="569" y="422"/>
                </a:lnTo>
                <a:lnTo>
                  <a:pt x="563" y="429"/>
                </a:lnTo>
                <a:lnTo>
                  <a:pt x="558" y="434"/>
                </a:lnTo>
                <a:lnTo>
                  <a:pt x="552" y="441"/>
                </a:lnTo>
                <a:lnTo>
                  <a:pt x="545" y="447"/>
                </a:lnTo>
                <a:lnTo>
                  <a:pt x="538" y="451"/>
                </a:lnTo>
                <a:lnTo>
                  <a:pt x="530" y="456"/>
                </a:lnTo>
                <a:lnTo>
                  <a:pt x="522" y="461"/>
                </a:lnTo>
                <a:lnTo>
                  <a:pt x="514" y="464"/>
                </a:lnTo>
                <a:lnTo>
                  <a:pt x="504" y="466"/>
                </a:lnTo>
                <a:lnTo>
                  <a:pt x="489" y="470"/>
                </a:lnTo>
                <a:lnTo>
                  <a:pt x="468" y="471"/>
                </a:lnTo>
                <a:lnTo>
                  <a:pt x="443" y="473"/>
                </a:lnTo>
                <a:lnTo>
                  <a:pt x="415" y="473"/>
                </a:lnTo>
                <a:lnTo>
                  <a:pt x="388" y="473"/>
                </a:lnTo>
                <a:lnTo>
                  <a:pt x="362" y="473"/>
                </a:lnTo>
                <a:lnTo>
                  <a:pt x="339" y="472"/>
                </a:lnTo>
                <a:lnTo>
                  <a:pt x="323" y="471"/>
                </a:lnTo>
                <a:close/>
                <a:moveTo>
                  <a:pt x="0" y="1006"/>
                </a:moveTo>
                <a:lnTo>
                  <a:pt x="325" y="1006"/>
                </a:lnTo>
                <a:lnTo>
                  <a:pt x="322" y="702"/>
                </a:lnTo>
                <a:lnTo>
                  <a:pt x="384" y="700"/>
                </a:lnTo>
                <a:lnTo>
                  <a:pt x="444" y="700"/>
                </a:lnTo>
                <a:lnTo>
                  <a:pt x="473" y="700"/>
                </a:lnTo>
                <a:lnTo>
                  <a:pt x="502" y="700"/>
                </a:lnTo>
                <a:lnTo>
                  <a:pt x="530" y="699"/>
                </a:lnTo>
                <a:lnTo>
                  <a:pt x="558" y="698"/>
                </a:lnTo>
                <a:lnTo>
                  <a:pt x="587" y="694"/>
                </a:lnTo>
                <a:lnTo>
                  <a:pt x="614" y="691"/>
                </a:lnTo>
                <a:lnTo>
                  <a:pt x="641" y="685"/>
                </a:lnTo>
                <a:lnTo>
                  <a:pt x="668" y="677"/>
                </a:lnTo>
                <a:lnTo>
                  <a:pt x="682" y="673"/>
                </a:lnTo>
                <a:lnTo>
                  <a:pt x="696" y="668"/>
                </a:lnTo>
                <a:lnTo>
                  <a:pt x="709" y="661"/>
                </a:lnTo>
                <a:lnTo>
                  <a:pt x="723" y="656"/>
                </a:lnTo>
                <a:lnTo>
                  <a:pt x="737" y="649"/>
                </a:lnTo>
                <a:lnTo>
                  <a:pt x="750" y="641"/>
                </a:lnTo>
                <a:lnTo>
                  <a:pt x="763" y="632"/>
                </a:lnTo>
                <a:lnTo>
                  <a:pt x="776" y="623"/>
                </a:lnTo>
                <a:lnTo>
                  <a:pt x="790" y="611"/>
                </a:lnTo>
                <a:lnTo>
                  <a:pt x="803" y="599"/>
                </a:lnTo>
                <a:lnTo>
                  <a:pt x="817" y="584"/>
                </a:lnTo>
                <a:lnTo>
                  <a:pt x="830" y="567"/>
                </a:lnTo>
                <a:lnTo>
                  <a:pt x="841" y="550"/>
                </a:lnTo>
                <a:lnTo>
                  <a:pt x="851" y="531"/>
                </a:lnTo>
                <a:lnTo>
                  <a:pt x="861" y="510"/>
                </a:lnTo>
                <a:lnTo>
                  <a:pt x="869" y="489"/>
                </a:lnTo>
                <a:lnTo>
                  <a:pt x="877" y="467"/>
                </a:lnTo>
                <a:lnTo>
                  <a:pt x="884" y="445"/>
                </a:lnTo>
                <a:lnTo>
                  <a:pt x="889" y="421"/>
                </a:lnTo>
                <a:lnTo>
                  <a:pt x="892" y="397"/>
                </a:lnTo>
                <a:lnTo>
                  <a:pt x="894" y="373"/>
                </a:lnTo>
                <a:lnTo>
                  <a:pt x="895" y="348"/>
                </a:lnTo>
                <a:lnTo>
                  <a:pt x="894" y="324"/>
                </a:lnTo>
                <a:lnTo>
                  <a:pt x="891" y="299"/>
                </a:lnTo>
                <a:lnTo>
                  <a:pt x="886" y="275"/>
                </a:lnTo>
                <a:lnTo>
                  <a:pt x="880" y="252"/>
                </a:lnTo>
                <a:lnTo>
                  <a:pt x="872" y="228"/>
                </a:lnTo>
                <a:lnTo>
                  <a:pt x="860" y="205"/>
                </a:lnTo>
                <a:lnTo>
                  <a:pt x="848" y="184"/>
                </a:lnTo>
                <a:lnTo>
                  <a:pt x="832" y="162"/>
                </a:lnTo>
                <a:lnTo>
                  <a:pt x="815" y="142"/>
                </a:lnTo>
                <a:lnTo>
                  <a:pt x="794" y="122"/>
                </a:lnTo>
                <a:lnTo>
                  <a:pt x="772" y="105"/>
                </a:lnTo>
                <a:lnTo>
                  <a:pt x="747" y="88"/>
                </a:lnTo>
                <a:lnTo>
                  <a:pt x="719" y="73"/>
                </a:lnTo>
                <a:lnTo>
                  <a:pt x="689" y="61"/>
                </a:lnTo>
                <a:lnTo>
                  <a:pt x="655" y="48"/>
                </a:lnTo>
                <a:lnTo>
                  <a:pt x="618" y="39"/>
                </a:lnTo>
                <a:lnTo>
                  <a:pt x="579" y="33"/>
                </a:lnTo>
                <a:lnTo>
                  <a:pt x="536" y="27"/>
                </a:lnTo>
                <a:lnTo>
                  <a:pt x="498" y="26"/>
                </a:lnTo>
                <a:lnTo>
                  <a:pt x="438" y="25"/>
                </a:lnTo>
                <a:lnTo>
                  <a:pt x="362" y="25"/>
                </a:lnTo>
                <a:lnTo>
                  <a:pt x="277" y="24"/>
                </a:lnTo>
                <a:lnTo>
                  <a:pt x="192" y="25"/>
                </a:lnTo>
                <a:lnTo>
                  <a:pt x="112" y="25"/>
                </a:lnTo>
                <a:lnTo>
                  <a:pt x="47" y="26"/>
                </a:lnTo>
                <a:lnTo>
                  <a:pt x="1" y="26"/>
                </a:lnTo>
                <a:lnTo>
                  <a:pt x="0" y="1006"/>
                </a:lnTo>
                <a:close/>
                <a:moveTo>
                  <a:pt x="3061" y="695"/>
                </a:moveTo>
                <a:lnTo>
                  <a:pt x="3059" y="716"/>
                </a:lnTo>
                <a:lnTo>
                  <a:pt x="3058" y="736"/>
                </a:lnTo>
                <a:lnTo>
                  <a:pt x="3056" y="756"/>
                </a:lnTo>
                <a:lnTo>
                  <a:pt x="3053" y="776"/>
                </a:lnTo>
                <a:lnTo>
                  <a:pt x="3050" y="785"/>
                </a:lnTo>
                <a:lnTo>
                  <a:pt x="3047" y="794"/>
                </a:lnTo>
                <a:lnTo>
                  <a:pt x="3042" y="803"/>
                </a:lnTo>
                <a:lnTo>
                  <a:pt x="3038" y="811"/>
                </a:lnTo>
                <a:lnTo>
                  <a:pt x="3032" y="820"/>
                </a:lnTo>
                <a:lnTo>
                  <a:pt x="3027" y="827"/>
                </a:lnTo>
                <a:lnTo>
                  <a:pt x="3020" y="835"/>
                </a:lnTo>
                <a:lnTo>
                  <a:pt x="3012" y="842"/>
                </a:lnTo>
                <a:lnTo>
                  <a:pt x="3005" y="846"/>
                </a:lnTo>
                <a:lnTo>
                  <a:pt x="2997" y="851"/>
                </a:lnTo>
                <a:lnTo>
                  <a:pt x="2988" y="855"/>
                </a:lnTo>
                <a:lnTo>
                  <a:pt x="2979" y="859"/>
                </a:lnTo>
                <a:lnTo>
                  <a:pt x="2969" y="861"/>
                </a:lnTo>
                <a:lnTo>
                  <a:pt x="2960" y="863"/>
                </a:lnTo>
                <a:lnTo>
                  <a:pt x="2948" y="865"/>
                </a:lnTo>
                <a:lnTo>
                  <a:pt x="2938" y="865"/>
                </a:lnTo>
                <a:lnTo>
                  <a:pt x="2928" y="865"/>
                </a:lnTo>
                <a:lnTo>
                  <a:pt x="2918" y="865"/>
                </a:lnTo>
                <a:lnTo>
                  <a:pt x="2907" y="863"/>
                </a:lnTo>
                <a:lnTo>
                  <a:pt x="2897" y="861"/>
                </a:lnTo>
                <a:lnTo>
                  <a:pt x="2888" y="858"/>
                </a:lnTo>
                <a:lnTo>
                  <a:pt x="2879" y="854"/>
                </a:lnTo>
                <a:lnTo>
                  <a:pt x="2871" y="850"/>
                </a:lnTo>
                <a:lnTo>
                  <a:pt x="2863" y="844"/>
                </a:lnTo>
                <a:lnTo>
                  <a:pt x="2859" y="841"/>
                </a:lnTo>
                <a:lnTo>
                  <a:pt x="2854" y="835"/>
                </a:lnTo>
                <a:lnTo>
                  <a:pt x="2851" y="829"/>
                </a:lnTo>
                <a:lnTo>
                  <a:pt x="2848" y="823"/>
                </a:lnTo>
                <a:lnTo>
                  <a:pt x="2846" y="815"/>
                </a:lnTo>
                <a:lnTo>
                  <a:pt x="2845" y="807"/>
                </a:lnTo>
                <a:lnTo>
                  <a:pt x="2845" y="799"/>
                </a:lnTo>
                <a:lnTo>
                  <a:pt x="2846" y="791"/>
                </a:lnTo>
                <a:lnTo>
                  <a:pt x="2848" y="783"/>
                </a:lnTo>
                <a:lnTo>
                  <a:pt x="2852" y="775"/>
                </a:lnTo>
                <a:lnTo>
                  <a:pt x="2856" y="767"/>
                </a:lnTo>
                <a:lnTo>
                  <a:pt x="2863" y="759"/>
                </a:lnTo>
                <a:lnTo>
                  <a:pt x="2871" y="752"/>
                </a:lnTo>
                <a:lnTo>
                  <a:pt x="2881" y="745"/>
                </a:lnTo>
                <a:lnTo>
                  <a:pt x="2894" y="739"/>
                </a:lnTo>
                <a:lnTo>
                  <a:pt x="2907" y="734"/>
                </a:lnTo>
                <a:lnTo>
                  <a:pt x="3061" y="695"/>
                </a:lnTo>
                <a:close/>
                <a:moveTo>
                  <a:pt x="2595" y="512"/>
                </a:moveTo>
                <a:lnTo>
                  <a:pt x="2869" y="513"/>
                </a:lnTo>
                <a:lnTo>
                  <a:pt x="2872" y="499"/>
                </a:lnTo>
                <a:lnTo>
                  <a:pt x="2877" y="487"/>
                </a:lnTo>
                <a:lnTo>
                  <a:pt x="2884" y="476"/>
                </a:lnTo>
                <a:lnTo>
                  <a:pt x="2893" y="467"/>
                </a:lnTo>
                <a:lnTo>
                  <a:pt x="2902" y="459"/>
                </a:lnTo>
                <a:lnTo>
                  <a:pt x="2912" y="453"/>
                </a:lnTo>
                <a:lnTo>
                  <a:pt x="2923" y="448"/>
                </a:lnTo>
                <a:lnTo>
                  <a:pt x="2936" y="445"/>
                </a:lnTo>
                <a:lnTo>
                  <a:pt x="2948" y="442"/>
                </a:lnTo>
                <a:lnTo>
                  <a:pt x="2962" y="441"/>
                </a:lnTo>
                <a:lnTo>
                  <a:pt x="2974" y="441"/>
                </a:lnTo>
                <a:lnTo>
                  <a:pt x="2987" y="442"/>
                </a:lnTo>
                <a:lnTo>
                  <a:pt x="2999" y="445"/>
                </a:lnTo>
                <a:lnTo>
                  <a:pt x="3012" y="448"/>
                </a:lnTo>
                <a:lnTo>
                  <a:pt x="3023" y="451"/>
                </a:lnTo>
                <a:lnTo>
                  <a:pt x="3033" y="457"/>
                </a:lnTo>
                <a:lnTo>
                  <a:pt x="3038" y="461"/>
                </a:lnTo>
                <a:lnTo>
                  <a:pt x="3042" y="465"/>
                </a:lnTo>
                <a:lnTo>
                  <a:pt x="3047" y="468"/>
                </a:lnTo>
                <a:lnTo>
                  <a:pt x="3050" y="473"/>
                </a:lnTo>
                <a:lnTo>
                  <a:pt x="3054" y="479"/>
                </a:lnTo>
                <a:lnTo>
                  <a:pt x="3056" y="483"/>
                </a:lnTo>
                <a:lnTo>
                  <a:pt x="3058" y="488"/>
                </a:lnTo>
                <a:lnTo>
                  <a:pt x="3059" y="493"/>
                </a:lnTo>
                <a:lnTo>
                  <a:pt x="3059" y="499"/>
                </a:lnTo>
                <a:lnTo>
                  <a:pt x="3059" y="505"/>
                </a:lnTo>
                <a:lnTo>
                  <a:pt x="3058" y="509"/>
                </a:lnTo>
                <a:lnTo>
                  <a:pt x="3057" y="515"/>
                </a:lnTo>
                <a:lnTo>
                  <a:pt x="3054" y="520"/>
                </a:lnTo>
                <a:lnTo>
                  <a:pt x="3052" y="525"/>
                </a:lnTo>
                <a:lnTo>
                  <a:pt x="3047" y="530"/>
                </a:lnTo>
                <a:lnTo>
                  <a:pt x="3042" y="534"/>
                </a:lnTo>
                <a:lnTo>
                  <a:pt x="3032" y="541"/>
                </a:lnTo>
                <a:lnTo>
                  <a:pt x="3022" y="547"/>
                </a:lnTo>
                <a:lnTo>
                  <a:pt x="3011" y="551"/>
                </a:lnTo>
                <a:lnTo>
                  <a:pt x="2998" y="555"/>
                </a:lnTo>
                <a:lnTo>
                  <a:pt x="2973" y="562"/>
                </a:lnTo>
                <a:lnTo>
                  <a:pt x="2948" y="565"/>
                </a:lnTo>
                <a:lnTo>
                  <a:pt x="2903" y="572"/>
                </a:lnTo>
                <a:lnTo>
                  <a:pt x="2854" y="577"/>
                </a:lnTo>
                <a:lnTo>
                  <a:pt x="2828" y="581"/>
                </a:lnTo>
                <a:lnTo>
                  <a:pt x="2802" y="584"/>
                </a:lnTo>
                <a:lnTo>
                  <a:pt x="2777" y="589"/>
                </a:lnTo>
                <a:lnTo>
                  <a:pt x="2751" y="594"/>
                </a:lnTo>
                <a:lnTo>
                  <a:pt x="2726" y="601"/>
                </a:lnTo>
                <a:lnTo>
                  <a:pt x="2702" y="608"/>
                </a:lnTo>
                <a:lnTo>
                  <a:pt x="2678" y="617"/>
                </a:lnTo>
                <a:lnTo>
                  <a:pt x="2657" y="628"/>
                </a:lnTo>
                <a:lnTo>
                  <a:pt x="2646" y="634"/>
                </a:lnTo>
                <a:lnTo>
                  <a:pt x="2636" y="640"/>
                </a:lnTo>
                <a:lnTo>
                  <a:pt x="2626" y="647"/>
                </a:lnTo>
                <a:lnTo>
                  <a:pt x="2617" y="655"/>
                </a:lnTo>
                <a:lnTo>
                  <a:pt x="2608" y="663"/>
                </a:lnTo>
                <a:lnTo>
                  <a:pt x="2600" y="672"/>
                </a:lnTo>
                <a:lnTo>
                  <a:pt x="2592" y="681"/>
                </a:lnTo>
                <a:lnTo>
                  <a:pt x="2585" y="690"/>
                </a:lnTo>
                <a:lnTo>
                  <a:pt x="2577" y="701"/>
                </a:lnTo>
                <a:lnTo>
                  <a:pt x="2570" y="715"/>
                </a:lnTo>
                <a:lnTo>
                  <a:pt x="2565" y="727"/>
                </a:lnTo>
                <a:lnTo>
                  <a:pt x="2560" y="741"/>
                </a:lnTo>
                <a:lnTo>
                  <a:pt x="2556" y="756"/>
                </a:lnTo>
                <a:lnTo>
                  <a:pt x="2553" y="770"/>
                </a:lnTo>
                <a:lnTo>
                  <a:pt x="2551" y="785"/>
                </a:lnTo>
                <a:lnTo>
                  <a:pt x="2550" y="801"/>
                </a:lnTo>
                <a:lnTo>
                  <a:pt x="2550" y="817"/>
                </a:lnTo>
                <a:lnTo>
                  <a:pt x="2551" y="833"/>
                </a:lnTo>
                <a:lnTo>
                  <a:pt x="2552" y="848"/>
                </a:lnTo>
                <a:lnTo>
                  <a:pt x="2556" y="863"/>
                </a:lnTo>
                <a:lnTo>
                  <a:pt x="2560" y="878"/>
                </a:lnTo>
                <a:lnTo>
                  <a:pt x="2566" y="894"/>
                </a:lnTo>
                <a:lnTo>
                  <a:pt x="2573" y="909"/>
                </a:lnTo>
                <a:lnTo>
                  <a:pt x="2581" y="922"/>
                </a:lnTo>
                <a:lnTo>
                  <a:pt x="2591" y="936"/>
                </a:lnTo>
                <a:lnTo>
                  <a:pt x="2601" y="950"/>
                </a:lnTo>
                <a:lnTo>
                  <a:pt x="2614" y="962"/>
                </a:lnTo>
                <a:lnTo>
                  <a:pt x="2627" y="974"/>
                </a:lnTo>
                <a:lnTo>
                  <a:pt x="2642" y="984"/>
                </a:lnTo>
                <a:lnTo>
                  <a:pt x="2658" y="994"/>
                </a:lnTo>
                <a:lnTo>
                  <a:pt x="2676" y="1002"/>
                </a:lnTo>
                <a:lnTo>
                  <a:pt x="2695" y="1010"/>
                </a:lnTo>
                <a:lnTo>
                  <a:pt x="2716" y="1016"/>
                </a:lnTo>
                <a:lnTo>
                  <a:pt x="2738" y="1021"/>
                </a:lnTo>
                <a:lnTo>
                  <a:pt x="2762" y="1025"/>
                </a:lnTo>
                <a:lnTo>
                  <a:pt x="2788" y="1027"/>
                </a:lnTo>
                <a:lnTo>
                  <a:pt x="2816" y="1027"/>
                </a:lnTo>
                <a:lnTo>
                  <a:pt x="2844" y="1026"/>
                </a:lnTo>
                <a:lnTo>
                  <a:pt x="2876" y="1022"/>
                </a:lnTo>
                <a:lnTo>
                  <a:pt x="2907" y="1018"/>
                </a:lnTo>
                <a:lnTo>
                  <a:pt x="2924" y="1014"/>
                </a:lnTo>
                <a:lnTo>
                  <a:pt x="2940" y="1011"/>
                </a:lnTo>
                <a:lnTo>
                  <a:pt x="2954" y="1006"/>
                </a:lnTo>
                <a:lnTo>
                  <a:pt x="2968" y="1001"/>
                </a:lnTo>
                <a:lnTo>
                  <a:pt x="2979" y="996"/>
                </a:lnTo>
                <a:lnTo>
                  <a:pt x="2990" y="991"/>
                </a:lnTo>
                <a:lnTo>
                  <a:pt x="3000" y="985"/>
                </a:lnTo>
                <a:lnTo>
                  <a:pt x="3010" y="978"/>
                </a:lnTo>
                <a:lnTo>
                  <a:pt x="3042" y="955"/>
                </a:lnTo>
                <a:lnTo>
                  <a:pt x="3072" y="936"/>
                </a:lnTo>
                <a:lnTo>
                  <a:pt x="3077" y="944"/>
                </a:lnTo>
                <a:lnTo>
                  <a:pt x="3079" y="951"/>
                </a:lnTo>
                <a:lnTo>
                  <a:pt x="3080" y="959"/>
                </a:lnTo>
                <a:lnTo>
                  <a:pt x="3081" y="969"/>
                </a:lnTo>
                <a:lnTo>
                  <a:pt x="3083" y="978"/>
                </a:lnTo>
                <a:lnTo>
                  <a:pt x="3084" y="987"/>
                </a:lnTo>
                <a:lnTo>
                  <a:pt x="3087" y="996"/>
                </a:lnTo>
                <a:lnTo>
                  <a:pt x="3088" y="1006"/>
                </a:lnTo>
                <a:lnTo>
                  <a:pt x="3382" y="1006"/>
                </a:lnTo>
                <a:lnTo>
                  <a:pt x="3381" y="1001"/>
                </a:lnTo>
                <a:lnTo>
                  <a:pt x="3380" y="995"/>
                </a:lnTo>
                <a:lnTo>
                  <a:pt x="3377" y="991"/>
                </a:lnTo>
                <a:lnTo>
                  <a:pt x="3376" y="987"/>
                </a:lnTo>
                <a:lnTo>
                  <a:pt x="3370" y="980"/>
                </a:lnTo>
                <a:lnTo>
                  <a:pt x="3365" y="974"/>
                </a:lnTo>
                <a:lnTo>
                  <a:pt x="3359" y="967"/>
                </a:lnTo>
                <a:lnTo>
                  <a:pt x="3353" y="959"/>
                </a:lnTo>
                <a:lnTo>
                  <a:pt x="3351" y="953"/>
                </a:lnTo>
                <a:lnTo>
                  <a:pt x="3349" y="947"/>
                </a:lnTo>
                <a:lnTo>
                  <a:pt x="3347" y="941"/>
                </a:lnTo>
                <a:lnTo>
                  <a:pt x="3345" y="933"/>
                </a:lnTo>
                <a:lnTo>
                  <a:pt x="3344" y="605"/>
                </a:lnTo>
                <a:lnTo>
                  <a:pt x="3344" y="556"/>
                </a:lnTo>
                <a:lnTo>
                  <a:pt x="3342" y="508"/>
                </a:lnTo>
                <a:lnTo>
                  <a:pt x="3341" y="485"/>
                </a:lnTo>
                <a:lnTo>
                  <a:pt x="3338" y="464"/>
                </a:lnTo>
                <a:lnTo>
                  <a:pt x="3334" y="442"/>
                </a:lnTo>
                <a:lnTo>
                  <a:pt x="3328" y="422"/>
                </a:lnTo>
                <a:lnTo>
                  <a:pt x="3322" y="403"/>
                </a:lnTo>
                <a:lnTo>
                  <a:pt x="3313" y="384"/>
                </a:lnTo>
                <a:lnTo>
                  <a:pt x="3307" y="377"/>
                </a:lnTo>
                <a:lnTo>
                  <a:pt x="3301" y="367"/>
                </a:lnTo>
                <a:lnTo>
                  <a:pt x="3296" y="359"/>
                </a:lnTo>
                <a:lnTo>
                  <a:pt x="3288" y="352"/>
                </a:lnTo>
                <a:lnTo>
                  <a:pt x="3281" y="344"/>
                </a:lnTo>
                <a:lnTo>
                  <a:pt x="3272" y="337"/>
                </a:lnTo>
                <a:lnTo>
                  <a:pt x="3263" y="330"/>
                </a:lnTo>
                <a:lnTo>
                  <a:pt x="3254" y="323"/>
                </a:lnTo>
                <a:lnTo>
                  <a:pt x="3242" y="317"/>
                </a:lnTo>
                <a:lnTo>
                  <a:pt x="3231" y="312"/>
                </a:lnTo>
                <a:lnTo>
                  <a:pt x="3220" y="306"/>
                </a:lnTo>
                <a:lnTo>
                  <a:pt x="3206" y="302"/>
                </a:lnTo>
                <a:lnTo>
                  <a:pt x="3185" y="295"/>
                </a:lnTo>
                <a:lnTo>
                  <a:pt x="3164" y="289"/>
                </a:lnTo>
                <a:lnTo>
                  <a:pt x="3140" y="283"/>
                </a:lnTo>
                <a:lnTo>
                  <a:pt x="3115" y="280"/>
                </a:lnTo>
                <a:lnTo>
                  <a:pt x="3090" y="277"/>
                </a:lnTo>
                <a:lnTo>
                  <a:pt x="3064" y="274"/>
                </a:lnTo>
                <a:lnTo>
                  <a:pt x="3038" y="272"/>
                </a:lnTo>
                <a:lnTo>
                  <a:pt x="3011" y="271"/>
                </a:lnTo>
                <a:lnTo>
                  <a:pt x="2985" y="271"/>
                </a:lnTo>
                <a:lnTo>
                  <a:pt x="2957" y="271"/>
                </a:lnTo>
                <a:lnTo>
                  <a:pt x="2931" y="272"/>
                </a:lnTo>
                <a:lnTo>
                  <a:pt x="2905" y="274"/>
                </a:lnTo>
                <a:lnTo>
                  <a:pt x="2880" y="277"/>
                </a:lnTo>
                <a:lnTo>
                  <a:pt x="2856" y="279"/>
                </a:lnTo>
                <a:lnTo>
                  <a:pt x="2833" y="282"/>
                </a:lnTo>
                <a:lnTo>
                  <a:pt x="2811" y="287"/>
                </a:lnTo>
                <a:lnTo>
                  <a:pt x="2788" y="291"/>
                </a:lnTo>
                <a:lnTo>
                  <a:pt x="2766" y="297"/>
                </a:lnTo>
                <a:lnTo>
                  <a:pt x="2744" y="305"/>
                </a:lnTo>
                <a:lnTo>
                  <a:pt x="2725" y="313"/>
                </a:lnTo>
                <a:lnTo>
                  <a:pt x="2705" y="322"/>
                </a:lnTo>
                <a:lnTo>
                  <a:pt x="2687" y="332"/>
                </a:lnTo>
                <a:lnTo>
                  <a:pt x="2671" y="344"/>
                </a:lnTo>
                <a:lnTo>
                  <a:pt x="2657" y="356"/>
                </a:lnTo>
                <a:lnTo>
                  <a:pt x="2643" y="371"/>
                </a:lnTo>
                <a:lnTo>
                  <a:pt x="2631" y="386"/>
                </a:lnTo>
                <a:lnTo>
                  <a:pt x="2620" y="403"/>
                </a:lnTo>
                <a:lnTo>
                  <a:pt x="2611" y="422"/>
                </a:lnTo>
                <a:lnTo>
                  <a:pt x="2604" y="441"/>
                </a:lnTo>
                <a:lnTo>
                  <a:pt x="2600" y="464"/>
                </a:lnTo>
                <a:lnTo>
                  <a:pt x="2596" y="487"/>
                </a:lnTo>
                <a:lnTo>
                  <a:pt x="2595" y="512"/>
                </a:lnTo>
                <a:close/>
                <a:moveTo>
                  <a:pt x="1373" y="694"/>
                </a:moveTo>
                <a:lnTo>
                  <a:pt x="1374" y="712"/>
                </a:lnTo>
                <a:lnTo>
                  <a:pt x="1374" y="729"/>
                </a:lnTo>
                <a:lnTo>
                  <a:pt x="1373" y="745"/>
                </a:lnTo>
                <a:lnTo>
                  <a:pt x="1371" y="760"/>
                </a:lnTo>
                <a:lnTo>
                  <a:pt x="1367" y="774"/>
                </a:lnTo>
                <a:lnTo>
                  <a:pt x="1364" y="786"/>
                </a:lnTo>
                <a:lnTo>
                  <a:pt x="1360" y="798"/>
                </a:lnTo>
                <a:lnTo>
                  <a:pt x="1355" y="808"/>
                </a:lnTo>
                <a:lnTo>
                  <a:pt x="1349" y="817"/>
                </a:lnTo>
                <a:lnTo>
                  <a:pt x="1343" y="825"/>
                </a:lnTo>
                <a:lnTo>
                  <a:pt x="1336" y="833"/>
                </a:lnTo>
                <a:lnTo>
                  <a:pt x="1329" y="838"/>
                </a:lnTo>
                <a:lnTo>
                  <a:pt x="1321" y="844"/>
                </a:lnTo>
                <a:lnTo>
                  <a:pt x="1313" y="850"/>
                </a:lnTo>
                <a:lnTo>
                  <a:pt x="1305" y="853"/>
                </a:lnTo>
                <a:lnTo>
                  <a:pt x="1296" y="858"/>
                </a:lnTo>
                <a:lnTo>
                  <a:pt x="1288" y="860"/>
                </a:lnTo>
                <a:lnTo>
                  <a:pt x="1279" y="862"/>
                </a:lnTo>
                <a:lnTo>
                  <a:pt x="1270" y="863"/>
                </a:lnTo>
                <a:lnTo>
                  <a:pt x="1262" y="865"/>
                </a:lnTo>
                <a:lnTo>
                  <a:pt x="1244" y="865"/>
                </a:lnTo>
                <a:lnTo>
                  <a:pt x="1228" y="863"/>
                </a:lnTo>
                <a:lnTo>
                  <a:pt x="1213" y="860"/>
                </a:lnTo>
                <a:lnTo>
                  <a:pt x="1200" y="857"/>
                </a:lnTo>
                <a:lnTo>
                  <a:pt x="1188" y="851"/>
                </a:lnTo>
                <a:lnTo>
                  <a:pt x="1179" y="845"/>
                </a:lnTo>
                <a:lnTo>
                  <a:pt x="1171" y="837"/>
                </a:lnTo>
                <a:lnTo>
                  <a:pt x="1164" y="829"/>
                </a:lnTo>
                <a:lnTo>
                  <a:pt x="1160" y="820"/>
                </a:lnTo>
                <a:lnTo>
                  <a:pt x="1158" y="812"/>
                </a:lnTo>
                <a:lnTo>
                  <a:pt x="1158" y="804"/>
                </a:lnTo>
                <a:lnTo>
                  <a:pt x="1158" y="795"/>
                </a:lnTo>
                <a:lnTo>
                  <a:pt x="1160" y="787"/>
                </a:lnTo>
                <a:lnTo>
                  <a:pt x="1163" y="779"/>
                </a:lnTo>
                <a:lnTo>
                  <a:pt x="1169" y="771"/>
                </a:lnTo>
                <a:lnTo>
                  <a:pt x="1175" y="765"/>
                </a:lnTo>
                <a:lnTo>
                  <a:pt x="1181" y="758"/>
                </a:lnTo>
                <a:lnTo>
                  <a:pt x="1188" y="751"/>
                </a:lnTo>
                <a:lnTo>
                  <a:pt x="1196" y="745"/>
                </a:lnTo>
                <a:lnTo>
                  <a:pt x="1205" y="741"/>
                </a:lnTo>
                <a:lnTo>
                  <a:pt x="1214" y="736"/>
                </a:lnTo>
                <a:lnTo>
                  <a:pt x="1223" y="733"/>
                </a:lnTo>
                <a:lnTo>
                  <a:pt x="1244" y="727"/>
                </a:lnTo>
                <a:lnTo>
                  <a:pt x="1263" y="723"/>
                </a:lnTo>
                <a:lnTo>
                  <a:pt x="1283" y="718"/>
                </a:lnTo>
                <a:lnTo>
                  <a:pt x="1302" y="715"/>
                </a:lnTo>
                <a:lnTo>
                  <a:pt x="1319" y="709"/>
                </a:lnTo>
                <a:lnTo>
                  <a:pt x="1339" y="703"/>
                </a:lnTo>
                <a:lnTo>
                  <a:pt x="1358" y="698"/>
                </a:lnTo>
                <a:lnTo>
                  <a:pt x="1373" y="694"/>
                </a:lnTo>
                <a:close/>
                <a:moveTo>
                  <a:pt x="909" y="512"/>
                </a:moveTo>
                <a:lnTo>
                  <a:pt x="1180" y="513"/>
                </a:lnTo>
                <a:lnTo>
                  <a:pt x="1185" y="500"/>
                </a:lnTo>
                <a:lnTo>
                  <a:pt x="1190" y="489"/>
                </a:lnTo>
                <a:lnTo>
                  <a:pt x="1196" y="476"/>
                </a:lnTo>
                <a:lnTo>
                  <a:pt x="1204" y="466"/>
                </a:lnTo>
                <a:lnTo>
                  <a:pt x="1209" y="462"/>
                </a:lnTo>
                <a:lnTo>
                  <a:pt x="1214" y="457"/>
                </a:lnTo>
                <a:lnTo>
                  <a:pt x="1222" y="454"/>
                </a:lnTo>
                <a:lnTo>
                  <a:pt x="1230" y="450"/>
                </a:lnTo>
                <a:lnTo>
                  <a:pt x="1239" y="447"/>
                </a:lnTo>
                <a:lnTo>
                  <a:pt x="1251" y="445"/>
                </a:lnTo>
                <a:lnTo>
                  <a:pt x="1263" y="443"/>
                </a:lnTo>
                <a:lnTo>
                  <a:pt x="1278" y="442"/>
                </a:lnTo>
                <a:lnTo>
                  <a:pt x="1296" y="443"/>
                </a:lnTo>
                <a:lnTo>
                  <a:pt x="1314" y="446"/>
                </a:lnTo>
                <a:lnTo>
                  <a:pt x="1323" y="448"/>
                </a:lnTo>
                <a:lnTo>
                  <a:pt x="1332" y="450"/>
                </a:lnTo>
                <a:lnTo>
                  <a:pt x="1340" y="454"/>
                </a:lnTo>
                <a:lnTo>
                  <a:pt x="1348" y="458"/>
                </a:lnTo>
                <a:lnTo>
                  <a:pt x="1357" y="464"/>
                </a:lnTo>
                <a:lnTo>
                  <a:pt x="1364" y="471"/>
                </a:lnTo>
                <a:lnTo>
                  <a:pt x="1369" y="478"/>
                </a:lnTo>
                <a:lnTo>
                  <a:pt x="1371" y="484"/>
                </a:lnTo>
                <a:lnTo>
                  <a:pt x="1372" y="492"/>
                </a:lnTo>
                <a:lnTo>
                  <a:pt x="1373" y="500"/>
                </a:lnTo>
                <a:lnTo>
                  <a:pt x="1372" y="510"/>
                </a:lnTo>
                <a:lnTo>
                  <a:pt x="1370" y="521"/>
                </a:lnTo>
                <a:lnTo>
                  <a:pt x="1367" y="525"/>
                </a:lnTo>
                <a:lnTo>
                  <a:pt x="1363" y="530"/>
                </a:lnTo>
                <a:lnTo>
                  <a:pt x="1358" y="534"/>
                </a:lnTo>
                <a:lnTo>
                  <a:pt x="1353" y="538"/>
                </a:lnTo>
                <a:lnTo>
                  <a:pt x="1338" y="546"/>
                </a:lnTo>
                <a:lnTo>
                  <a:pt x="1321" y="551"/>
                </a:lnTo>
                <a:lnTo>
                  <a:pt x="1301" y="557"/>
                </a:lnTo>
                <a:lnTo>
                  <a:pt x="1279" y="562"/>
                </a:lnTo>
                <a:lnTo>
                  <a:pt x="1256" y="566"/>
                </a:lnTo>
                <a:lnTo>
                  <a:pt x="1231" y="571"/>
                </a:lnTo>
                <a:lnTo>
                  <a:pt x="1180" y="577"/>
                </a:lnTo>
                <a:lnTo>
                  <a:pt x="1129" y="584"/>
                </a:lnTo>
                <a:lnTo>
                  <a:pt x="1105" y="588"/>
                </a:lnTo>
                <a:lnTo>
                  <a:pt x="1083" y="591"/>
                </a:lnTo>
                <a:lnTo>
                  <a:pt x="1061" y="596"/>
                </a:lnTo>
                <a:lnTo>
                  <a:pt x="1042" y="600"/>
                </a:lnTo>
                <a:lnTo>
                  <a:pt x="1020" y="607"/>
                </a:lnTo>
                <a:lnTo>
                  <a:pt x="1000" y="615"/>
                </a:lnTo>
                <a:lnTo>
                  <a:pt x="981" y="623"/>
                </a:lnTo>
                <a:lnTo>
                  <a:pt x="962" y="632"/>
                </a:lnTo>
                <a:lnTo>
                  <a:pt x="946" y="642"/>
                </a:lnTo>
                <a:lnTo>
                  <a:pt x="932" y="653"/>
                </a:lnTo>
                <a:lnTo>
                  <a:pt x="918" y="666"/>
                </a:lnTo>
                <a:lnTo>
                  <a:pt x="907" y="680"/>
                </a:lnTo>
                <a:lnTo>
                  <a:pt x="897" y="694"/>
                </a:lnTo>
                <a:lnTo>
                  <a:pt x="887" y="709"/>
                </a:lnTo>
                <a:lnTo>
                  <a:pt x="880" y="726"/>
                </a:lnTo>
                <a:lnTo>
                  <a:pt x="874" y="744"/>
                </a:lnTo>
                <a:lnTo>
                  <a:pt x="870" y="764"/>
                </a:lnTo>
                <a:lnTo>
                  <a:pt x="867" y="785"/>
                </a:lnTo>
                <a:lnTo>
                  <a:pt x="866" y="808"/>
                </a:lnTo>
                <a:lnTo>
                  <a:pt x="866" y="832"/>
                </a:lnTo>
                <a:lnTo>
                  <a:pt x="868" y="850"/>
                </a:lnTo>
                <a:lnTo>
                  <a:pt x="870" y="868"/>
                </a:lnTo>
                <a:lnTo>
                  <a:pt x="876" y="885"/>
                </a:lnTo>
                <a:lnTo>
                  <a:pt x="882" y="901"/>
                </a:lnTo>
                <a:lnTo>
                  <a:pt x="890" y="916"/>
                </a:lnTo>
                <a:lnTo>
                  <a:pt x="899" y="930"/>
                </a:lnTo>
                <a:lnTo>
                  <a:pt x="909" y="943"/>
                </a:lnTo>
                <a:lnTo>
                  <a:pt x="920" y="955"/>
                </a:lnTo>
                <a:lnTo>
                  <a:pt x="933" y="967"/>
                </a:lnTo>
                <a:lnTo>
                  <a:pt x="945" y="977"/>
                </a:lnTo>
                <a:lnTo>
                  <a:pt x="960" y="986"/>
                </a:lnTo>
                <a:lnTo>
                  <a:pt x="975" y="994"/>
                </a:lnTo>
                <a:lnTo>
                  <a:pt x="991" y="1001"/>
                </a:lnTo>
                <a:lnTo>
                  <a:pt x="1008" y="1008"/>
                </a:lnTo>
                <a:lnTo>
                  <a:pt x="1025" y="1013"/>
                </a:lnTo>
                <a:lnTo>
                  <a:pt x="1042" y="1018"/>
                </a:lnTo>
                <a:lnTo>
                  <a:pt x="1060" y="1021"/>
                </a:lnTo>
                <a:lnTo>
                  <a:pt x="1079" y="1025"/>
                </a:lnTo>
                <a:lnTo>
                  <a:pt x="1097" y="1026"/>
                </a:lnTo>
                <a:lnTo>
                  <a:pt x="1117" y="1027"/>
                </a:lnTo>
                <a:lnTo>
                  <a:pt x="1136" y="1027"/>
                </a:lnTo>
                <a:lnTo>
                  <a:pt x="1155" y="1027"/>
                </a:lnTo>
                <a:lnTo>
                  <a:pt x="1175" y="1025"/>
                </a:lnTo>
                <a:lnTo>
                  <a:pt x="1193" y="1022"/>
                </a:lnTo>
                <a:lnTo>
                  <a:pt x="1212" y="1020"/>
                </a:lnTo>
                <a:lnTo>
                  <a:pt x="1230" y="1016"/>
                </a:lnTo>
                <a:lnTo>
                  <a:pt x="1248" y="1011"/>
                </a:lnTo>
                <a:lnTo>
                  <a:pt x="1266" y="1005"/>
                </a:lnTo>
                <a:lnTo>
                  <a:pt x="1283" y="998"/>
                </a:lnTo>
                <a:lnTo>
                  <a:pt x="1301" y="992"/>
                </a:lnTo>
                <a:lnTo>
                  <a:pt x="1316" y="983"/>
                </a:lnTo>
                <a:lnTo>
                  <a:pt x="1332" y="975"/>
                </a:lnTo>
                <a:lnTo>
                  <a:pt x="1346" y="964"/>
                </a:lnTo>
                <a:lnTo>
                  <a:pt x="1362" y="952"/>
                </a:lnTo>
                <a:lnTo>
                  <a:pt x="1370" y="945"/>
                </a:lnTo>
                <a:lnTo>
                  <a:pt x="1378" y="941"/>
                </a:lnTo>
                <a:lnTo>
                  <a:pt x="1384" y="937"/>
                </a:lnTo>
                <a:lnTo>
                  <a:pt x="1390" y="935"/>
                </a:lnTo>
                <a:lnTo>
                  <a:pt x="1403" y="1006"/>
                </a:lnTo>
                <a:lnTo>
                  <a:pt x="1695" y="1006"/>
                </a:lnTo>
                <a:lnTo>
                  <a:pt x="1695" y="1001"/>
                </a:lnTo>
                <a:lnTo>
                  <a:pt x="1694" y="995"/>
                </a:lnTo>
                <a:lnTo>
                  <a:pt x="1692" y="991"/>
                </a:lnTo>
                <a:lnTo>
                  <a:pt x="1690" y="987"/>
                </a:lnTo>
                <a:lnTo>
                  <a:pt x="1685" y="980"/>
                </a:lnTo>
                <a:lnTo>
                  <a:pt x="1680" y="975"/>
                </a:lnTo>
                <a:lnTo>
                  <a:pt x="1673" y="968"/>
                </a:lnTo>
                <a:lnTo>
                  <a:pt x="1667" y="960"/>
                </a:lnTo>
                <a:lnTo>
                  <a:pt x="1665" y="954"/>
                </a:lnTo>
                <a:lnTo>
                  <a:pt x="1663" y="949"/>
                </a:lnTo>
                <a:lnTo>
                  <a:pt x="1661" y="942"/>
                </a:lnTo>
                <a:lnTo>
                  <a:pt x="1659" y="934"/>
                </a:lnTo>
                <a:lnTo>
                  <a:pt x="1658" y="600"/>
                </a:lnTo>
                <a:lnTo>
                  <a:pt x="1658" y="551"/>
                </a:lnTo>
                <a:lnTo>
                  <a:pt x="1657" y="505"/>
                </a:lnTo>
                <a:lnTo>
                  <a:pt x="1655" y="482"/>
                </a:lnTo>
                <a:lnTo>
                  <a:pt x="1651" y="461"/>
                </a:lnTo>
                <a:lnTo>
                  <a:pt x="1648" y="440"/>
                </a:lnTo>
                <a:lnTo>
                  <a:pt x="1642" y="420"/>
                </a:lnTo>
                <a:lnTo>
                  <a:pt x="1634" y="400"/>
                </a:lnTo>
                <a:lnTo>
                  <a:pt x="1625" y="382"/>
                </a:lnTo>
                <a:lnTo>
                  <a:pt x="1621" y="374"/>
                </a:lnTo>
                <a:lnTo>
                  <a:pt x="1614" y="365"/>
                </a:lnTo>
                <a:lnTo>
                  <a:pt x="1608" y="357"/>
                </a:lnTo>
                <a:lnTo>
                  <a:pt x="1601" y="350"/>
                </a:lnTo>
                <a:lnTo>
                  <a:pt x="1593" y="342"/>
                </a:lnTo>
                <a:lnTo>
                  <a:pt x="1584" y="336"/>
                </a:lnTo>
                <a:lnTo>
                  <a:pt x="1575" y="329"/>
                </a:lnTo>
                <a:lnTo>
                  <a:pt x="1566" y="322"/>
                </a:lnTo>
                <a:lnTo>
                  <a:pt x="1556" y="316"/>
                </a:lnTo>
                <a:lnTo>
                  <a:pt x="1545" y="311"/>
                </a:lnTo>
                <a:lnTo>
                  <a:pt x="1532" y="305"/>
                </a:lnTo>
                <a:lnTo>
                  <a:pt x="1520" y="300"/>
                </a:lnTo>
                <a:lnTo>
                  <a:pt x="1498" y="294"/>
                </a:lnTo>
                <a:lnTo>
                  <a:pt x="1475" y="288"/>
                </a:lnTo>
                <a:lnTo>
                  <a:pt x="1451" y="282"/>
                </a:lnTo>
                <a:lnTo>
                  <a:pt x="1428" y="279"/>
                </a:lnTo>
                <a:lnTo>
                  <a:pt x="1402" y="275"/>
                </a:lnTo>
                <a:lnTo>
                  <a:pt x="1377" y="273"/>
                </a:lnTo>
                <a:lnTo>
                  <a:pt x="1349" y="271"/>
                </a:lnTo>
                <a:lnTo>
                  <a:pt x="1323" y="270"/>
                </a:lnTo>
                <a:lnTo>
                  <a:pt x="1297" y="270"/>
                </a:lnTo>
                <a:lnTo>
                  <a:pt x="1271" y="271"/>
                </a:lnTo>
                <a:lnTo>
                  <a:pt x="1245" y="272"/>
                </a:lnTo>
                <a:lnTo>
                  <a:pt x="1219" y="273"/>
                </a:lnTo>
                <a:lnTo>
                  <a:pt x="1194" y="277"/>
                </a:lnTo>
                <a:lnTo>
                  <a:pt x="1170" y="279"/>
                </a:lnTo>
                <a:lnTo>
                  <a:pt x="1147" y="282"/>
                </a:lnTo>
                <a:lnTo>
                  <a:pt x="1126" y="287"/>
                </a:lnTo>
                <a:lnTo>
                  <a:pt x="1102" y="293"/>
                </a:lnTo>
                <a:lnTo>
                  <a:pt x="1078" y="298"/>
                </a:lnTo>
                <a:lnTo>
                  <a:pt x="1057" y="305"/>
                </a:lnTo>
                <a:lnTo>
                  <a:pt x="1037" y="314"/>
                </a:lnTo>
                <a:lnTo>
                  <a:pt x="1018" y="322"/>
                </a:lnTo>
                <a:lnTo>
                  <a:pt x="1001" y="332"/>
                </a:lnTo>
                <a:lnTo>
                  <a:pt x="985" y="344"/>
                </a:lnTo>
                <a:lnTo>
                  <a:pt x="970" y="356"/>
                </a:lnTo>
                <a:lnTo>
                  <a:pt x="957" y="370"/>
                </a:lnTo>
                <a:lnTo>
                  <a:pt x="945" y="386"/>
                </a:lnTo>
                <a:lnTo>
                  <a:pt x="935" y="403"/>
                </a:lnTo>
                <a:lnTo>
                  <a:pt x="927" y="421"/>
                </a:lnTo>
                <a:lnTo>
                  <a:pt x="919" y="440"/>
                </a:lnTo>
                <a:lnTo>
                  <a:pt x="915" y="463"/>
                </a:lnTo>
                <a:lnTo>
                  <a:pt x="911" y="485"/>
                </a:lnTo>
                <a:lnTo>
                  <a:pt x="909" y="512"/>
                </a:lnTo>
                <a:close/>
                <a:moveTo>
                  <a:pt x="5292" y="398"/>
                </a:moveTo>
                <a:lnTo>
                  <a:pt x="5289" y="293"/>
                </a:lnTo>
                <a:lnTo>
                  <a:pt x="5267" y="293"/>
                </a:lnTo>
                <a:lnTo>
                  <a:pt x="5235" y="291"/>
                </a:lnTo>
                <a:lnTo>
                  <a:pt x="5196" y="290"/>
                </a:lnTo>
                <a:lnTo>
                  <a:pt x="5156" y="290"/>
                </a:lnTo>
                <a:lnTo>
                  <a:pt x="5115" y="290"/>
                </a:lnTo>
                <a:lnTo>
                  <a:pt x="5078" y="291"/>
                </a:lnTo>
                <a:lnTo>
                  <a:pt x="5049" y="293"/>
                </a:lnTo>
                <a:lnTo>
                  <a:pt x="5031" y="296"/>
                </a:lnTo>
                <a:lnTo>
                  <a:pt x="5030" y="1005"/>
                </a:lnTo>
                <a:lnTo>
                  <a:pt x="5313" y="1006"/>
                </a:lnTo>
                <a:lnTo>
                  <a:pt x="5314" y="968"/>
                </a:lnTo>
                <a:lnTo>
                  <a:pt x="5314" y="929"/>
                </a:lnTo>
                <a:lnTo>
                  <a:pt x="5314" y="891"/>
                </a:lnTo>
                <a:lnTo>
                  <a:pt x="5314" y="852"/>
                </a:lnTo>
                <a:lnTo>
                  <a:pt x="5314" y="813"/>
                </a:lnTo>
                <a:lnTo>
                  <a:pt x="5314" y="775"/>
                </a:lnTo>
                <a:lnTo>
                  <a:pt x="5314" y="736"/>
                </a:lnTo>
                <a:lnTo>
                  <a:pt x="5314" y="698"/>
                </a:lnTo>
                <a:lnTo>
                  <a:pt x="5313" y="666"/>
                </a:lnTo>
                <a:lnTo>
                  <a:pt x="5314" y="632"/>
                </a:lnTo>
                <a:lnTo>
                  <a:pt x="5316" y="615"/>
                </a:lnTo>
                <a:lnTo>
                  <a:pt x="5317" y="598"/>
                </a:lnTo>
                <a:lnTo>
                  <a:pt x="5319" y="582"/>
                </a:lnTo>
                <a:lnTo>
                  <a:pt x="5323" y="567"/>
                </a:lnTo>
                <a:lnTo>
                  <a:pt x="5328" y="552"/>
                </a:lnTo>
                <a:lnTo>
                  <a:pt x="5335" y="539"/>
                </a:lnTo>
                <a:lnTo>
                  <a:pt x="5338" y="533"/>
                </a:lnTo>
                <a:lnTo>
                  <a:pt x="5343" y="527"/>
                </a:lnTo>
                <a:lnTo>
                  <a:pt x="5348" y="522"/>
                </a:lnTo>
                <a:lnTo>
                  <a:pt x="5353" y="517"/>
                </a:lnTo>
                <a:lnTo>
                  <a:pt x="5360" y="513"/>
                </a:lnTo>
                <a:lnTo>
                  <a:pt x="5365" y="508"/>
                </a:lnTo>
                <a:lnTo>
                  <a:pt x="5372" y="505"/>
                </a:lnTo>
                <a:lnTo>
                  <a:pt x="5380" y="502"/>
                </a:lnTo>
                <a:lnTo>
                  <a:pt x="5388" y="500"/>
                </a:lnTo>
                <a:lnTo>
                  <a:pt x="5397" y="498"/>
                </a:lnTo>
                <a:lnTo>
                  <a:pt x="5407" y="497"/>
                </a:lnTo>
                <a:lnTo>
                  <a:pt x="5418" y="496"/>
                </a:lnTo>
                <a:lnTo>
                  <a:pt x="5428" y="497"/>
                </a:lnTo>
                <a:lnTo>
                  <a:pt x="5438" y="497"/>
                </a:lnTo>
                <a:lnTo>
                  <a:pt x="5447" y="498"/>
                </a:lnTo>
                <a:lnTo>
                  <a:pt x="5456" y="500"/>
                </a:lnTo>
                <a:lnTo>
                  <a:pt x="5464" y="502"/>
                </a:lnTo>
                <a:lnTo>
                  <a:pt x="5472" y="506"/>
                </a:lnTo>
                <a:lnTo>
                  <a:pt x="5478" y="510"/>
                </a:lnTo>
                <a:lnTo>
                  <a:pt x="5485" y="514"/>
                </a:lnTo>
                <a:lnTo>
                  <a:pt x="5490" y="518"/>
                </a:lnTo>
                <a:lnTo>
                  <a:pt x="5495" y="524"/>
                </a:lnTo>
                <a:lnTo>
                  <a:pt x="5499" y="530"/>
                </a:lnTo>
                <a:lnTo>
                  <a:pt x="5504" y="535"/>
                </a:lnTo>
                <a:lnTo>
                  <a:pt x="5511" y="549"/>
                </a:lnTo>
                <a:lnTo>
                  <a:pt x="5515" y="563"/>
                </a:lnTo>
                <a:lnTo>
                  <a:pt x="5519" y="579"/>
                </a:lnTo>
                <a:lnTo>
                  <a:pt x="5521" y="594"/>
                </a:lnTo>
                <a:lnTo>
                  <a:pt x="5523" y="611"/>
                </a:lnTo>
                <a:lnTo>
                  <a:pt x="5523" y="628"/>
                </a:lnTo>
                <a:lnTo>
                  <a:pt x="5524" y="664"/>
                </a:lnTo>
                <a:lnTo>
                  <a:pt x="5523" y="698"/>
                </a:lnTo>
                <a:lnTo>
                  <a:pt x="5523" y="727"/>
                </a:lnTo>
                <a:lnTo>
                  <a:pt x="5522" y="766"/>
                </a:lnTo>
                <a:lnTo>
                  <a:pt x="5521" y="811"/>
                </a:lnTo>
                <a:lnTo>
                  <a:pt x="5521" y="858"/>
                </a:lnTo>
                <a:lnTo>
                  <a:pt x="5521" y="904"/>
                </a:lnTo>
                <a:lnTo>
                  <a:pt x="5521" y="947"/>
                </a:lnTo>
                <a:lnTo>
                  <a:pt x="5522" y="966"/>
                </a:lnTo>
                <a:lnTo>
                  <a:pt x="5522" y="983"/>
                </a:lnTo>
                <a:lnTo>
                  <a:pt x="5524" y="996"/>
                </a:lnTo>
                <a:lnTo>
                  <a:pt x="5525" y="1006"/>
                </a:lnTo>
                <a:lnTo>
                  <a:pt x="5807" y="1006"/>
                </a:lnTo>
                <a:lnTo>
                  <a:pt x="5808" y="984"/>
                </a:lnTo>
                <a:lnTo>
                  <a:pt x="5808" y="945"/>
                </a:lnTo>
                <a:lnTo>
                  <a:pt x="5809" y="896"/>
                </a:lnTo>
                <a:lnTo>
                  <a:pt x="5809" y="843"/>
                </a:lnTo>
                <a:lnTo>
                  <a:pt x="5808" y="787"/>
                </a:lnTo>
                <a:lnTo>
                  <a:pt x="5808" y="736"/>
                </a:lnTo>
                <a:lnTo>
                  <a:pt x="5808" y="693"/>
                </a:lnTo>
                <a:lnTo>
                  <a:pt x="5808" y="663"/>
                </a:lnTo>
                <a:lnTo>
                  <a:pt x="5808" y="623"/>
                </a:lnTo>
                <a:lnTo>
                  <a:pt x="5808" y="585"/>
                </a:lnTo>
                <a:lnTo>
                  <a:pt x="5807" y="547"/>
                </a:lnTo>
                <a:lnTo>
                  <a:pt x="5803" y="510"/>
                </a:lnTo>
                <a:lnTo>
                  <a:pt x="5801" y="492"/>
                </a:lnTo>
                <a:lnTo>
                  <a:pt x="5798" y="474"/>
                </a:lnTo>
                <a:lnTo>
                  <a:pt x="5793" y="456"/>
                </a:lnTo>
                <a:lnTo>
                  <a:pt x="5788" y="439"/>
                </a:lnTo>
                <a:lnTo>
                  <a:pt x="5782" y="421"/>
                </a:lnTo>
                <a:lnTo>
                  <a:pt x="5774" y="404"/>
                </a:lnTo>
                <a:lnTo>
                  <a:pt x="5765" y="387"/>
                </a:lnTo>
                <a:lnTo>
                  <a:pt x="5755" y="370"/>
                </a:lnTo>
                <a:lnTo>
                  <a:pt x="5747" y="359"/>
                </a:lnTo>
                <a:lnTo>
                  <a:pt x="5739" y="350"/>
                </a:lnTo>
                <a:lnTo>
                  <a:pt x="5730" y="341"/>
                </a:lnTo>
                <a:lnTo>
                  <a:pt x="5720" y="332"/>
                </a:lnTo>
                <a:lnTo>
                  <a:pt x="5709" y="324"/>
                </a:lnTo>
                <a:lnTo>
                  <a:pt x="5699" y="316"/>
                </a:lnTo>
                <a:lnTo>
                  <a:pt x="5689" y="310"/>
                </a:lnTo>
                <a:lnTo>
                  <a:pt x="5676" y="304"/>
                </a:lnTo>
                <a:lnTo>
                  <a:pt x="5665" y="298"/>
                </a:lnTo>
                <a:lnTo>
                  <a:pt x="5653" y="293"/>
                </a:lnTo>
                <a:lnTo>
                  <a:pt x="5640" y="288"/>
                </a:lnTo>
                <a:lnTo>
                  <a:pt x="5628" y="283"/>
                </a:lnTo>
                <a:lnTo>
                  <a:pt x="5601" y="278"/>
                </a:lnTo>
                <a:lnTo>
                  <a:pt x="5575" y="273"/>
                </a:lnTo>
                <a:lnTo>
                  <a:pt x="5548" y="271"/>
                </a:lnTo>
                <a:lnTo>
                  <a:pt x="5521" y="271"/>
                </a:lnTo>
                <a:lnTo>
                  <a:pt x="5495" y="273"/>
                </a:lnTo>
                <a:lnTo>
                  <a:pt x="5469" y="278"/>
                </a:lnTo>
                <a:lnTo>
                  <a:pt x="5456" y="280"/>
                </a:lnTo>
                <a:lnTo>
                  <a:pt x="5444" y="283"/>
                </a:lnTo>
                <a:lnTo>
                  <a:pt x="5431" y="288"/>
                </a:lnTo>
                <a:lnTo>
                  <a:pt x="5420" y="293"/>
                </a:lnTo>
                <a:lnTo>
                  <a:pt x="5409" y="297"/>
                </a:lnTo>
                <a:lnTo>
                  <a:pt x="5397" y="303"/>
                </a:lnTo>
                <a:lnTo>
                  <a:pt x="5387" y="308"/>
                </a:lnTo>
                <a:lnTo>
                  <a:pt x="5377" y="315"/>
                </a:lnTo>
                <a:lnTo>
                  <a:pt x="5365" y="323"/>
                </a:lnTo>
                <a:lnTo>
                  <a:pt x="5353" y="336"/>
                </a:lnTo>
                <a:lnTo>
                  <a:pt x="5339" y="348"/>
                </a:lnTo>
                <a:lnTo>
                  <a:pt x="5327" y="362"/>
                </a:lnTo>
                <a:lnTo>
                  <a:pt x="5304" y="386"/>
                </a:lnTo>
                <a:lnTo>
                  <a:pt x="5292" y="398"/>
                </a:lnTo>
                <a:close/>
                <a:moveTo>
                  <a:pt x="1990" y="398"/>
                </a:moveTo>
                <a:lnTo>
                  <a:pt x="1990" y="293"/>
                </a:lnTo>
                <a:lnTo>
                  <a:pt x="1731" y="293"/>
                </a:lnTo>
                <a:lnTo>
                  <a:pt x="1731" y="1005"/>
                </a:lnTo>
                <a:lnTo>
                  <a:pt x="2015" y="1006"/>
                </a:lnTo>
                <a:lnTo>
                  <a:pt x="2015" y="968"/>
                </a:lnTo>
                <a:lnTo>
                  <a:pt x="2015" y="929"/>
                </a:lnTo>
                <a:lnTo>
                  <a:pt x="2015" y="891"/>
                </a:lnTo>
                <a:lnTo>
                  <a:pt x="2015" y="852"/>
                </a:lnTo>
                <a:lnTo>
                  <a:pt x="2015" y="813"/>
                </a:lnTo>
                <a:lnTo>
                  <a:pt x="2015" y="775"/>
                </a:lnTo>
                <a:lnTo>
                  <a:pt x="2015" y="736"/>
                </a:lnTo>
                <a:lnTo>
                  <a:pt x="2015" y="698"/>
                </a:lnTo>
                <a:lnTo>
                  <a:pt x="2015" y="664"/>
                </a:lnTo>
                <a:lnTo>
                  <a:pt x="2015" y="628"/>
                </a:lnTo>
                <a:lnTo>
                  <a:pt x="2017" y="611"/>
                </a:lnTo>
                <a:lnTo>
                  <a:pt x="2018" y="594"/>
                </a:lnTo>
                <a:lnTo>
                  <a:pt x="2021" y="579"/>
                </a:lnTo>
                <a:lnTo>
                  <a:pt x="2025" y="564"/>
                </a:lnTo>
                <a:lnTo>
                  <a:pt x="2029" y="550"/>
                </a:lnTo>
                <a:lnTo>
                  <a:pt x="2036" y="537"/>
                </a:lnTo>
                <a:lnTo>
                  <a:pt x="2040" y="531"/>
                </a:lnTo>
                <a:lnTo>
                  <a:pt x="2045" y="525"/>
                </a:lnTo>
                <a:lnTo>
                  <a:pt x="2050" y="521"/>
                </a:lnTo>
                <a:lnTo>
                  <a:pt x="2055" y="516"/>
                </a:lnTo>
                <a:lnTo>
                  <a:pt x="2062" y="512"/>
                </a:lnTo>
                <a:lnTo>
                  <a:pt x="2068" y="507"/>
                </a:lnTo>
                <a:lnTo>
                  <a:pt x="2076" y="505"/>
                </a:lnTo>
                <a:lnTo>
                  <a:pt x="2084" y="501"/>
                </a:lnTo>
                <a:lnTo>
                  <a:pt x="2091" y="499"/>
                </a:lnTo>
                <a:lnTo>
                  <a:pt x="2101" y="498"/>
                </a:lnTo>
                <a:lnTo>
                  <a:pt x="2111" y="497"/>
                </a:lnTo>
                <a:lnTo>
                  <a:pt x="2121" y="496"/>
                </a:lnTo>
                <a:lnTo>
                  <a:pt x="2132" y="497"/>
                </a:lnTo>
                <a:lnTo>
                  <a:pt x="2143" y="497"/>
                </a:lnTo>
                <a:lnTo>
                  <a:pt x="2152" y="499"/>
                </a:lnTo>
                <a:lnTo>
                  <a:pt x="2160" y="501"/>
                </a:lnTo>
                <a:lnTo>
                  <a:pt x="2168" y="504"/>
                </a:lnTo>
                <a:lnTo>
                  <a:pt x="2174" y="507"/>
                </a:lnTo>
                <a:lnTo>
                  <a:pt x="2181" y="512"/>
                </a:lnTo>
                <a:lnTo>
                  <a:pt x="2187" y="515"/>
                </a:lnTo>
                <a:lnTo>
                  <a:pt x="2192" y="521"/>
                </a:lnTo>
                <a:lnTo>
                  <a:pt x="2197" y="526"/>
                </a:lnTo>
                <a:lnTo>
                  <a:pt x="2202" y="532"/>
                </a:lnTo>
                <a:lnTo>
                  <a:pt x="2205" y="538"/>
                </a:lnTo>
                <a:lnTo>
                  <a:pt x="2212" y="551"/>
                </a:lnTo>
                <a:lnTo>
                  <a:pt x="2216" y="566"/>
                </a:lnTo>
                <a:lnTo>
                  <a:pt x="2220" y="582"/>
                </a:lnTo>
                <a:lnTo>
                  <a:pt x="2222" y="598"/>
                </a:lnTo>
                <a:lnTo>
                  <a:pt x="2224" y="616"/>
                </a:lnTo>
                <a:lnTo>
                  <a:pt x="2224" y="633"/>
                </a:lnTo>
                <a:lnTo>
                  <a:pt x="2224" y="668"/>
                </a:lnTo>
                <a:lnTo>
                  <a:pt x="2224" y="702"/>
                </a:lnTo>
                <a:lnTo>
                  <a:pt x="2224" y="728"/>
                </a:lnTo>
                <a:lnTo>
                  <a:pt x="2223" y="767"/>
                </a:lnTo>
                <a:lnTo>
                  <a:pt x="2223" y="812"/>
                </a:lnTo>
                <a:lnTo>
                  <a:pt x="2223" y="862"/>
                </a:lnTo>
                <a:lnTo>
                  <a:pt x="2223" y="910"/>
                </a:lnTo>
                <a:lnTo>
                  <a:pt x="2223" y="953"/>
                </a:lnTo>
                <a:lnTo>
                  <a:pt x="2224" y="986"/>
                </a:lnTo>
                <a:lnTo>
                  <a:pt x="2225" y="1006"/>
                </a:lnTo>
                <a:lnTo>
                  <a:pt x="2506" y="1006"/>
                </a:lnTo>
                <a:lnTo>
                  <a:pt x="2508" y="986"/>
                </a:lnTo>
                <a:lnTo>
                  <a:pt x="2509" y="949"/>
                </a:lnTo>
                <a:lnTo>
                  <a:pt x="2509" y="899"/>
                </a:lnTo>
                <a:lnTo>
                  <a:pt x="2509" y="843"/>
                </a:lnTo>
                <a:lnTo>
                  <a:pt x="2509" y="786"/>
                </a:lnTo>
                <a:lnTo>
                  <a:pt x="2509" y="734"/>
                </a:lnTo>
                <a:lnTo>
                  <a:pt x="2508" y="691"/>
                </a:lnTo>
                <a:lnTo>
                  <a:pt x="2508" y="663"/>
                </a:lnTo>
                <a:lnTo>
                  <a:pt x="2508" y="624"/>
                </a:lnTo>
                <a:lnTo>
                  <a:pt x="2508" y="586"/>
                </a:lnTo>
                <a:lnTo>
                  <a:pt x="2507" y="548"/>
                </a:lnTo>
                <a:lnTo>
                  <a:pt x="2505" y="510"/>
                </a:lnTo>
                <a:lnTo>
                  <a:pt x="2501" y="491"/>
                </a:lnTo>
                <a:lnTo>
                  <a:pt x="2498" y="473"/>
                </a:lnTo>
                <a:lnTo>
                  <a:pt x="2493" y="455"/>
                </a:lnTo>
                <a:lnTo>
                  <a:pt x="2489" y="437"/>
                </a:lnTo>
                <a:lnTo>
                  <a:pt x="2482" y="420"/>
                </a:lnTo>
                <a:lnTo>
                  <a:pt x="2474" y="401"/>
                </a:lnTo>
                <a:lnTo>
                  <a:pt x="2465" y="386"/>
                </a:lnTo>
                <a:lnTo>
                  <a:pt x="2455" y="370"/>
                </a:lnTo>
                <a:lnTo>
                  <a:pt x="2447" y="358"/>
                </a:lnTo>
                <a:lnTo>
                  <a:pt x="2438" y="348"/>
                </a:lnTo>
                <a:lnTo>
                  <a:pt x="2427" y="338"/>
                </a:lnTo>
                <a:lnTo>
                  <a:pt x="2417" y="329"/>
                </a:lnTo>
                <a:lnTo>
                  <a:pt x="2406" y="321"/>
                </a:lnTo>
                <a:lnTo>
                  <a:pt x="2394" y="313"/>
                </a:lnTo>
                <a:lnTo>
                  <a:pt x="2382" y="306"/>
                </a:lnTo>
                <a:lnTo>
                  <a:pt x="2370" y="299"/>
                </a:lnTo>
                <a:lnTo>
                  <a:pt x="2356" y="294"/>
                </a:lnTo>
                <a:lnTo>
                  <a:pt x="2342" y="288"/>
                </a:lnTo>
                <a:lnTo>
                  <a:pt x="2329" y="283"/>
                </a:lnTo>
                <a:lnTo>
                  <a:pt x="2315" y="279"/>
                </a:lnTo>
                <a:lnTo>
                  <a:pt x="2300" y="275"/>
                </a:lnTo>
                <a:lnTo>
                  <a:pt x="2286" y="273"/>
                </a:lnTo>
                <a:lnTo>
                  <a:pt x="2271" y="271"/>
                </a:lnTo>
                <a:lnTo>
                  <a:pt x="2256" y="270"/>
                </a:lnTo>
                <a:lnTo>
                  <a:pt x="2240" y="270"/>
                </a:lnTo>
                <a:lnTo>
                  <a:pt x="2225" y="270"/>
                </a:lnTo>
                <a:lnTo>
                  <a:pt x="2211" y="271"/>
                </a:lnTo>
                <a:lnTo>
                  <a:pt x="2195" y="273"/>
                </a:lnTo>
                <a:lnTo>
                  <a:pt x="2180" y="275"/>
                </a:lnTo>
                <a:lnTo>
                  <a:pt x="2165" y="279"/>
                </a:lnTo>
                <a:lnTo>
                  <a:pt x="2151" y="282"/>
                </a:lnTo>
                <a:lnTo>
                  <a:pt x="2136" y="287"/>
                </a:lnTo>
                <a:lnTo>
                  <a:pt x="2121" y="293"/>
                </a:lnTo>
                <a:lnTo>
                  <a:pt x="2107" y="299"/>
                </a:lnTo>
                <a:lnTo>
                  <a:pt x="2094" y="306"/>
                </a:lnTo>
                <a:lnTo>
                  <a:pt x="2080" y="314"/>
                </a:lnTo>
                <a:lnTo>
                  <a:pt x="2068" y="323"/>
                </a:lnTo>
                <a:lnTo>
                  <a:pt x="2055" y="333"/>
                </a:lnTo>
                <a:lnTo>
                  <a:pt x="2043" y="344"/>
                </a:lnTo>
                <a:lnTo>
                  <a:pt x="2031" y="355"/>
                </a:lnTo>
                <a:lnTo>
                  <a:pt x="2023" y="365"/>
                </a:lnTo>
                <a:lnTo>
                  <a:pt x="2012" y="378"/>
                </a:lnTo>
                <a:lnTo>
                  <a:pt x="2000" y="390"/>
                </a:lnTo>
                <a:lnTo>
                  <a:pt x="1990" y="398"/>
                </a:lnTo>
                <a:close/>
                <a:moveTo>
                  <a:pt x="4686" y="708"/>
                </a:moveTo>
                <a:lnTo>
                  <a:pt x="4682" y="727"/>
                </a:lnTo>
                <a:lnTo>
                  <a:pt x="4677" y="745"/>
                </a:lnTo>
                <a:lnTo>
                  <a:pt x="4671" y="761"/>
                </a:lnTo>
                <a:lnTo>
                  <a:pt x="4663" y="776"/>
                </a:lnTo>
                <a:lnTo>
                  <a:pt x="4655" y="790"/>
                </a:lnTo>
                <a:lnTo>
                  <a:pt x="4647" y="801"/>
                </a:lnTo>
                <a:lnTo>
                  <a:pt x="4637" y="811"/>
                </a:lnTo>
                <a:lnTo>
                  <a:pt x="4627" y="819"/>
                </a:lnTo>
                <a:lnTo>
                  <a:pt x="4616" y="826"/>
                </a:lnTo>
                <a:lnTo>
                  <a:pt x="4606" y="831"/>
                </a:lnTo>
                <a:lnTo>
                  <a:pt x="4595" y="835"/>
                </a:lnTo>
                <a:lnTo>
                  <a:pt x="4582" y="836"/>
                </a:lnTo>
                <a:lnTo>
                  <a:pt x="4571" y="837"/>
                </a:lnTo>
                <a:lnTo>
                  <a:pt x="4560" y="836"/>
                </a:lnTo>
                <a:lnTo>
                  <a:pt x="4548" y="834"/>
                </a:lnTo>
                <a:lnTo>
                  <a:pt x="4537" y="831"/>
                </a:lnTo>
                <a:lnTo>
                  <a:pt x="4526" y="826"/>
                </a:lnTo>
                <a:lnTo>
                  <a:pt x="4514" y="819"/>
                </a:lnTo>
                <a:lnTo>
                  <a:pt x="4504" y="811"/>
                </a:lnTo>
                <a:lnTo>
                  <a:pt x="4494" y="802"/>
                </a:lnTo>
                <a:lnTo>
                  <a:pt x="4485" y="791"/>
                </a:lnTo>
                <a:lnTo>
                  <a:pt x="4476" y="779"/>
                </a:lnTo>
                <a:lnTo>
                  <a:pt x="4469" y="766"/>
                </a:lnTo>
                <a:lnTo>
                  <a:pt x="4462" y="751"/>
                </a:lnTo>
                <a:lnTo>
                  <a:pt x="4455" y="735"/>
                </a:lnTo>
                <a:lnTo>
                  <a:pt x="4451" y="718"/>
                </a:lnTo>
                <a:lnTo>
                  <a:pt x="4447" y="699"/>
                </a:lnTo>
                <a:lnTo>
                  <a:pt x="4445" y="680"/>
                </a:lnTo>
                <a:lnTo>
                  <a:pt x="4444" y="658"/>
                </a:lnTo>
                <a:lnTo>
                  <a:pt x="4445" y="636"/>
                </a:lnTo>
                <a:lnTo>
                  <a:pt x="4447" y="613"/>
                </a:lnTo>
                <a:lnTo>
                  <a:pt x="4451" y="588"/>
                </a:lnTo>
                <a:lnTo>
                  <a:pt x="4455" y="569"/>
                </a:lnTo>
                <a:lnTo>
                  <a:pt x="4460" y="552"/>
                </a:lnTo>
                <a:lnTo>
                  <a:pt x="4467" y="537"/>
                </a:lnTo>
                <a:lnTo>
                  <a:pt x="4473" y="523"/>
                </a:lnTo>
                <a:lnTo>
                  <a:pt x="4481" y="510"/>
                </a:lnTo>
                <a:lnTo>
                  <a:pt x="4491" y="499"/>
                </a:lnTo>
                <a:lnTo>
                  <a:pt x="4500" y="489"/>
                </a:lnTo>
                <a:lnTo>
                  <a:pt x="4510" y="481"/>
                </a:lnTo>
                <a:lnTo>
                  <a:pt x="4520" y="474"/>
                </a:lnTo>
                <a:lnTo>
                  <a:pt x="4531" y="468"/>
                </a:lnTo>
                <a:lnTo>
                  <a:pt x="4543" y="465"/>
                </a:lnTo>
                <a:lnTo>
                  <a:pt x="4554" y="463"/>
                </a:lnTo>
                <a:lnTo>
                  <a:pt x="4565" y="462"/>
                </a:lnTo>
                <a:lnTo>
                  <a:pt x="4577" y="462"/>
                </a:lnTo>
                <a:lnTo>
                  <a:pt x="4588" y="463"/>
                </a:lnTo>
                <a:lnTo>
                  <a:pt x="4599" y="466"/>
                </a:lnTo>
                <a:lnTo>
                  <a:pt x="4611" y="471"/>
                </a:lnTo>
                <a:lnTo>
                  <a:pt x="4621" y="478"/>
                </a:lnTo>
                <a:lnTo>
                  <a:pt x="4631" y="484"/>
                </a:lnTo>
                <a:lnTo>
                  <a:pt x="4641" y="493"/>
                </a:lnTo>
                <a:lnTo>
                  <a:pt x="4651" y="504"/>
                </a:lnTo>
                <a:lnTo>
                  <a:pt x="4658" y="515"/>
                </a:lnTo>
                <a:lnTo>
                  <a:pt x="4666" y="529"/>
                </a:lnTo>
                <a:lnTo>
                  <a:pt x="4673" y="542"/>
                </a:lnTo>
                <a:lnTo>
                  <a:pt x="4679" y="558"/>
                </a:lnTo>
                <a:lnTo>
                  <a:pt x="4685" y="575"/>
                </a:lnTo>
                <a:lnTo>
                  <a:pt x="4688" y="594"/>
                </a:lnTo>
                <a:lnTo>
                  <a:pt x="4690" y="614"/>
                </a:lnTo>
                <a:lnTo>
                  <a:pt x="4691" y="635"/>
                </a:lnTo>
                <a:lnTo>
                  <a:pt x="4691" y="658"/>
                </a:lnTo>
                <a:lnTo>
                  <a:pt x="4689" y="682"/>
                </a:lnTo>
                <a:lnTo>
                  <a:pt x="4686" y="708"/>
                </a:lnTo>
                <a:close/>
                <a:moveTo>
                  <a:pt x="4504" y="275"/>
                </a:moveTo>
                <a:lnTo>
                  <a:pt x="4486" y="278"/>
                </a:lnTo>
                <a:lnTo>
                  <a:pt x="4468" y="281"/>
                </a:lnTo>
                <a:lnTo>
                  <a:pt x="4449" y="286"/>
                </a:lnTo>
                <a:lnTo>
                  <a:pt x="4430" y="290"/>
                </a:lnTo>
                <a:lnTo>
                  <a:pt x="4412" y="295"/>
                </a:lnTo>
                <a:lnTo>
                  <a:pt x="4394" y="300"/>
                </a:lnTo>
                <a:lnTo>
                  <a:pt x="4376" y="307"/>
                </a:lnTo>
                <a:lnTo>
                  <a:pt x="4359" y="315"/>
                </a:lnTo>
                <a:lnTo>
                  <a:pt x="4341" y="323"/>
                </a:lnTo>
                <a:lnTo>
                  <a:pt x="4325" y="332"/>
                </a:lnTo>
                <a:lnTo>
                  <a:pt x="4309" y="341"/>
                </a:lnTo>
                <a:lnTo>
                  <a:pt x="4293" y="353"/>
                </a:lnTo>
                <a:lnTo>
                  <a:pt x="4279" y="364"/>
                </a:lnTo>
                <a:lnTo>
                  <a:pt x="4266" y="377"/>
                </a:lnTo>
                <a:lnTo>
                  <a:pt x="4253" y="391"/>
                </a:lnTo>
                <a:lnTo>
                  <a:pt x="4241" y="405"/>
                </a:lnTo>
                <a:lnTo>
                  <a:pt x="4226" y="429"/>
                </a:lnTo>
                <a:lnTo>
                  <a:pt x="4211" y="454"/>
                </a:lnTo>
                <a:lnTo>
                  <a:pt x="4199" y="479"/>
                </a:lnTo>
                <a:lnTo>
                  <a:pt x="4189" y="505"/>
                </a:lnTo>
                <a:lnTo>
                  <a:pt x="4180" y="531"/>
                </a:lnTo>
                <a:lnTo>
                  <a:pt x="4172" y="558"/>
                </a:lnTo>
                <a:lnTo>
                  <a:pt x="4166" y="585"/>
                </a:lnTo>
                <a:lnTo>
                  <a:pt x="4163" y="613"/>
                </a:lnTo>
                <a:lnTo>
                  <a:pt x="4160" y="640"/>
                </a:lnTo>
                <a:lnTo>
                  <a:pt x="4159" y="667"/>
                </a:lnTo>
                <a:lnTo>
                  <a:pt x="4161" y="694"/>
                </a:lnTo>
                <a:lnTo>
                  <a:pt x="4165" y="722"/>
                </a:lnTo>
                <a:lnTo>
                  <a:pt x="4169" y="748"/>
                </a:lnTo>
                <a:lnTo>
                  <a:pt x="4176" y="774"/>
                </a:lnTo>
                <a:lnTo>
                  <a:pt x="4185" y="799"/>
                </a:lnTo>
                <a:lnTo>
                  <a:pt x="4195" y="824"/>
                </a:lnTo>
                <a:lnTo>
                  <a:pt x="4208" y="848"/>
                </a:lnTo>
                <a:lnTo>
                  <a:pt x="4223" y="870"/>
                </a:lnTo>
                <a:lnTo>
                  <a:pt x="4240" y="892"/>
                </a:lnTo>
                <a:lnTo>
                  <a:pt x="4258" y="912"/>
                </a:lnTo>
                <a:lnTo>
                  <a:pt x="4278" y="932"/>
                </a:lnTo>
                <a:lnTo>
                  <a:pt x="4300" y="950"/>
                </a:lnTo>
                <a:lnTo>
                  <a:pt x="4325" y="966"/>
                </a:lnTo>
                <a:lnTo>
                  <a:pt x="4351" y="980"/>
                </a:lnTo>
                <a:lnTo>
                  <a:pt x="4379" y="993"/>
                </a:lnTo>
                <a:lnTo>
                  <a:pt x="4410" y="1004"/>
                </a:lnTo>
                <a:lnTo>
                  <a:pt x="4442" y="1013"/>
                </a:lnTo>
                <a:lnTo>
                  <a:pt x="4477" y="1020"/>
                </a:lnTo>
                <a:lnTo>
                  <a:pt x="4513" y="1025"/>
                </a:lnTo>
                <a:lnTo>
                  <a:pt x="4552" y="1026"/>
                </a:lnTo>
                <a:lnTo>
                  <a:pt x="4593" y="1026"/>
                </a:lnTo>
                <a:lnTo>
                  <a:pt x="4636" y="1022"/>
                </a:lnTo>
                <a:lnTo>
                  <a:pt x="4658" y="1020"/>
                </a:lnTo>
                <a:lnTo>
                  <a:pt x="4679" y="1017"/>
                </a:lnTo>
                <a:lnTo>
                  <a:pt x="4700" y="1012"/>
                </a:lnTo>
                <a:lnTo>
                  <a:pt x="4720" y="1006"/>
                </a:lnTo>
                <a:lnTo>
                  <a:pt x="4739" y="1001"/>
                </a:lnTo>
                <a:lnTo>
                  <a:pt x="4758" y="993"/>
                </a:lnTo>
                <a:lnTo>
                  <a:pt x="4776" y="985"/>
                </a:lnTo>
                <a:lnTo>
                  <a:pt x="4793" y="977"/>
                </a:lnTo>
                <a:lnTo>
                  <a:pt x="4811" y="967"/>
                </a:lnTo>
                <a:lnTo>
                  <a:pt x="4825" y="956"/>
                </a:lnTo>
                <a:lnTo>
                  <a:pt x="4841" y="946"/>
                </a:lnTo>
                <a:lnTo>
                  <a:pt x="4855" y="934"/>
                </a:lnTo>
                <a:lnTo>
                  <a:pt x="4868" y="922"/>
                </a:lnTo>
                <a:lnTo>
                  <a:pt x="4882" y="909"/>
                </a:lnTo>
                <a:lnTo>
                  <a:pt x="4893" y="895"/>
                </a:lnTo>
                <a:lnTo>
                  <a:pt x="4905" y="880"/>
                </a:lnTo>
                <a:lnTo>
                  <a:pt x="4915" y="866"/>
                </a:lnTo>
                <a:lnTo>
                  <a:pt x="4925" y="850"/>
                </a:lnTo>
                <a:lnTo>
                  <a:pt x="4934" y="834"/>
                </a:lnTo>
                <a:lnTo>
                  <a:pt x="4942" y="817"/>
                </a:lnTo>
                <a:lnTo>
                  <a:pt x="4949" y="800"/>
                </a:lnTo>
                <a:lnTo>
                  <a:pt x="4956" y="782"/>
                </a:lnTo>
                <a:lnTo>
                  <a:pt x="4961" y="764"/>
                </a:lnTo>
                <a:lnTo>
                  <a:pt x="4966" y="745"/>
                </a:lnTo>
                <a:lnTo>
                  <a:pt x="4969" y="726"/>
                </a:lnTo>
                <a:lnTo>
                  <a:pt x="4973" y="706"/>
                </a:lnTo>
                <a:lnTo>
                  <a:pt x="4974" y="686"/>
                </a:lnTo>
                <a:lnTo>
                  <a:pt x="4975" y="666"/>
                </a:lnTo>
                <a:lnTo>
                  <a:pt x="4976" y="644"/>
                </a:lnTo>
                <a:lnTo>
                  <a:pt x="4975" y="624"/>
                </a:lnTo>
                <a:lnTo>
                  <a:pt x="4974" y="602"/>
                </a:lnTo>
                <a:lnTo>
                  <a:pt x="4971" y="580"/>
                </a:lnTo>
                <a:lnTo>
                  <a:pt x="4967" y="559"/>
                </a:lnTo>
                <a:lnTo>
                  <a:pt x="4963" y="539"/>
                </a:lnTo>
                <a:lnTo>
                  <a:pt x="4957" y="518"/>
                </a:lnTo>
                <a:lnTo>
                  <a:pt x="4951" y="500"/>
                </a:lnTo>
                <a:lnTo>
                  <a:pt x="4943" y="482"/>
                </a:lnTo>
                <a:lnTo>
                  <a:pt x="4935" y="464"/>
                </a:lnTo>
                <a:lnTo>
                  <a:pt x="4925" y="448"/>
                </a:lnTo>
                <a:lnTo>
                  <a:pt x="4916" y="432"/>
                </a:lnTo>
                <a:lnTo>
                  <a:pt x="4905" y="416"/>
                </a:lnTo>
                <a:lnTo>
                  <a:pt x="4893" y="401"/>
                </a:lnTo>
                <a:lnTo>
                  <a:pt x="4881" y="388"/>
                </a:lnTo>
                <a:lnTo>
                  <a:pt x="4867" y="375"/>
                </a:lnTo>
                <a:lnTo>
                  <a:pt x="4854" y="363"/>
                </a:lnTo>
                <a:lnTo>
                  <a:pt x="4839" y="352"/>
                </a:lnTo>
                <a:lnTo>
                  <a:pt x="4824" y="341"/>
                </a:lnTo>
                <a:lnTo>
                  <a:pt x="4808" y="331"/>
                </a:lnTo>
                <a:lnTo>
                  <a:pt x="4791" y="322"/>
                </a:lnTo>
                <a:lnTo>
                  <a:pt x="4775" y="313"/>
                </a:lnTo>
                <a:lnTo>
                  <a:pt x="4757" y="306"/>
                </a:lnTo>
                <a:lnTo>
                  <a:pt x="4740" y="299"/>
                </a:lnTo>
                <a:lnTo>
                  <a:pt x="4722" y="293"/>
                </a:lnTo>
                <a:lnTo>
                  <a:pt x="4703" y="287"/>
                </a:lnTo>
                <a:lnTo>
                  <a:pt x="4685" y="282"/>
                </a:lnTo>
                <a:lnTo>
                  <a:pt x="4665" y="279"/>
                </a:lnTo>
                <a:lnTo>
                  <a:pt x="4646" y="275"/>
                </a:lnTo>
                <a:lnTo>
                  <a:pt x="4626" y="273"/>
                </a:lnTo>
                <a:lnTo>
                  <a:pt x="4606" y="272"/>
                </a:lnTo>
                <a:lnTo>
                  <a:pt x="4586" y="271"/>
                </a:lnTo>
                <a:lnTo>
                  <a:pt x="4565" y="271"/>
                </a:lnTo>
                <a:lnTo>
                  <a:pt x="4545" y="272"/>
                </a:lnTo>
                <a:lnTo>
                  <a:pt x="4525" y="273"/>
                </a:lnTo>
                <a:lnTo>
                  <a:pt x="4504" y="275"/>
                </a:lnTo>
                <a:close/>
                <a:moveTo>
                  <a:pt x="3665" y="784"/>
                </a:moveTo>
                <a:lnTo>
                  <a:pt x="3398" y="783"/>
                </a:lnTo>
                <a:lnTo>
                  <a:pt x="3398" y="795"/>
                </a:lnTo>
                <a:lnTo>
                  <a:pt x="3399" y="807"/>
                </a:lnTo>
                <a:lnTo>
                  <a:pt x="3400" y="818"/>
                </a:lnTo>
                <a:lnTo>
                  <a:pt x="3402" y="831"/>
                </a:lnTo>
                <a:lnTo>
                  <a:pt x="3406" y="842"/>
                </a:lnTo>
                <a:lnTo>
                  <a:pt x="3409" y="853"/>
                </a:lnTo>
                <a:lnTo>
                  <a:pt x="3414" y="865"/>
                </a:lnTo>
                <a:lnTo>
                  <a:pt x="3419" y="875"/>
                </a:lnTo>
                <a:lnTo>
                  <a:pt x="3425" y="885"/>
                </a:lnTo>
                <a:lnTo>
                  <a:pt x="3431" y="895"/>
                </a:lnTo>
                <a:lnTo>
                  <a:pt x="3437" y="905"/>
                </a:lnTo>
                <a:lnTo>
                  <a:pt x="3445" y="915"/>
                </a:lnTo>
                <a:lnTo>
                  <a:pt x="3460" y="933"/>
                </a:lnTo>
                <a:lnTo>
                  <a:pt x="3476" y="947"/>
                </a:lnTo>
                <a:lnTo>
                  <a:pt x="3488" y="958"/>
                </a:lnTo>
                <a:lnTo>
                  <a:pt x="3502" y="967"/>
                </a:lnTo>
                <a:lnTo>
                  <a:pt x="3517" y="976"/>
                </a:lnTo>
                <a:lnTo>
                  <a:pt x="3533" y="984"/>
                </a:lnTo>
                <a:lnTo>
                  <a:pt x="3550" y="992"/>
                </a:lnTo>
                <a:lnTo>
                  <a:pt x="3567" y="998"/>
                </a:lnTo>
                <a:lnTo>
                  <a:pt x="3585" y="1004"/>
                </a:lnTo>
                <a:lnTo>
                  <a:pt x="3603" y="1010"/>
                </a:lnTo>
                <a:lnTo>
                  <a:pt x="3622" y="1014"/>
                </a:lnTo>
                <a:lnTo>
                  <a:pt x="3642" y="1018"/>
                </a:lnTo>
                <a:lnTo>
                  <a:pt x="3662" y="1021"/>
                </a:lnTo>
                <a:lnTo>
                  <a:pt x="3683" y="1023"/>
                </a:lnTo>
                <a:lnTo>
                  <a:pt x="3703" y="1026"/>
                </a:lnTo>
                <a:lnTo>
                  <a:pt x="3723" y="1027"/>
                </a:lnTo>
                <a:lnTo>
                  <a:pt x="3745" y="1028"/>
                </a:lnTo>
                <a:lnTo>
                  <a:pt x="3765" y="1028"/>
                </a:lnTo>
                <a:lnTo>
                  <a:pt x="3787" y="1027"/>
                </a:lnTo>
                <a:lnTo>
                  <a:pt x="3807" y="1026"/>
                </a:lnTo>
                <a:lnTo>
                  <a:pt x="3829" y="1025"/>
                </a:lnTo>
                <a:lnTo>
                  <a:pt x="3849" y="1022"/>
                </a:lnTo>
                <a:lnTo>
                  <a:pt x="3870" y="1019"/>
                </a:lnTo>
                <a:lnTo>
                  <a:pt x="3890" y="1016"/>
                </a:lnTo>
                <a:lnTo>
                  <a:pt x="3909" y="1011"/>
                </a:lnTo>
                <a:lnTo>
                  <a:pt x="3929" y="1006"/>
                </a:lnTo>
                <a:lnTo>
                  <a:pt x="3948" y="1001"/>
                </a:lnTo>
                <a:lnTo>
                  <a:pt x="3966" y="995"/>
                </a:lnTo>
                <a:lnTo>
                  <a:pt x="3983" y="988"/>
                </a:lnTo>
                <a:lnTo>
                  <a:pt x="4000" y="981"/>
                </a:lnTo>
                <a:lnTo>
                  <a:pt x="4016" y="974"/>
                </a:lnTo>
                <a:lnTo>
                  <a:pt x="4032" y="966"/>
                </a:lnTo>
                <a:lnTo>
                  <a:pt x="4046" y="956"/>
                </a:lnTo>
                <a:lnTo>
                  <a:pt x="4059" y="947"/>
                </a:lnTo>
                <a:lnTo>
                  <a:pt x="4067" y="941"/>
                </a:lnTo>
                <a:lnTo>
                  <a:pt x="4075" y="934"/>
                </a:lnTo>
                <a:lnTo>
                  <a:pt x="4083" y="927"/>
                </a:lnTo>
                <a:lnTo>
                  <a:pt x="4090" y="918"/>
                </a:lnTo>
                <a:lnTo>
                  <a:pt x="4097" y="910"/>
                </a:lnTo>
                <a:lnTo>
                  <a:pt x="4104" y="901"/>
                </a:lnTo>
                <a:lnTo>
                  <a:pt x="4109" y="892"/>
                </a:lnTo>
                <a:lnTo>
                  <a:pt x="4115" y="882"/>
                </a:lnTo>
                <a:lnTo>
                  <a:pt x="4119" y="871"/>
                </a:lnTo>
                <a:lnTo>
                  <a:pt x="4124" y="861"/>
                </a:lnTo>
                <a:lnTo>
                  <a:pt x="4128" y="850"/>
                </a:lnTo>
                <a:lnTo>
                  <a:pt x="4132" y="840"/>
                </a:lnTo>
                <a:lnTo>
                  <a:pt x="4135" y="828"/>
                </a:lnTo>
                <a:lnTo>
                  <a:pt x="4138" y="817"/>
                </a:lnTo>
                <a:lnTo>
                  <a:pt x="4139" y="806"/>
                </a:lnTo>
                <a:lnTo>
                  <a:pt x="4140" y="793"/>
                </a:lnTo>
                <a:lnTo>
                  <a:pt x="4141" y="782"/>
                </a:lnTo>
                <a:lnTo>
                  <a:pt x="4140" y="770"/>
                </a:lnTo>
                <a:lnTo>
                  <a:pt x="4140" y="758"/>
                </a:lnTo>
                <a:lnTo>
                  <a:pt x="4138" y="747"/>
                </a:lnTo>
                <a:lnTo>
                  <a:pt x="4135" y="735"/>
                </a:lnTo>
                <a:lnTo>
                  <a:pt x="4132" y="723"/>
                </a:lnTo>
                <a:lnTo>
                  <a:pt x="4128" y="711"/>
                </a:lnTo>
                <a:lnTo>
                  <a:pt x="4123" y="700"/>
                </a:lnTo>
                <a:lnTo>
                  <a:pt x="4117" y="690"/>
                </a:lnTo>
                <a:lnTo>
                  <a:pt x="4111" y="678"/>
                </a:lnTo>
                <a:lnTo>
                  <a:pt x="4104" y="668"/>
                </a:lnTo>
                <a:lnTo>
                  <a:pt x="4096" y="657"/>
                </a:lnTo>
                <a:lnTo>
                  <a:pt x="4087" y="647"/>
                </a:lnTo>
                <a:lnTo>
                  <a:pt x="4076" y="638"/>
                </a:lnTo>
                <a:lnTo>
                  <a:pt x="4065" y="628"/>
                </a:lnTo>
                <a:lnTo>
                  <a:pt x="4052" y="619"/>
                </a:lnTo>
                <a:lnTo>
                  <a:pt x="4042" y="613"/>
                </a:lnTo>
                <a:lnTo>
                  <a:pt x="4031" y="607"/>
                </a:lnTo>
                <a:lnTo>
                  <a:pt x="4020" y="601"/>
                </a:lnTo>
                <a:lnTo>
                  <a:pt x="4007" y="596"/>
                </a:lnTo>
                <a:lnTo>
                  <a:pt x="3982" y="585"/>
                </a:lnTo>
                <a:lnTo>
                  <a:pt x="3955" y="576"/>
                </a:lnTo>
                <a:lnTo>
                  <a:pt x="3898" y="562"/>
                </a:lnTo>
                <a:lnTo>
                  <a:pt x="3840" y="548"/>
                </a:lnTo>
                <a:lnTo>
                  <a:pt x="3813" y="541"/>
                </a:lnTo>
                <a:lnTo>
                  <a:pt x="3787" y="535"/>
                </a:lnTo>
                <a:lnTo>
                  <a:pt x="3763" y="529"/>
                </a:lnTo>
                <a:lnTo>
                  <a:pt x="3742" y="523"/>
                </a:lnTo>
                <a:lnTo>
                  <a:pt x="3723" y="515"/>
                </a:lnTo>
                <a:lnTo>
                  <a:pt x="3709" y="507"/>
                </a:lnTo>
                <a:lnTo>
                  <a:pt x="3702" y="504"/>
                </a:lnTo>
                <a:lnTo>
                  <a:pt x="3697" y="499"/>
                </a:lnTo>
                <a:lnTo>
                  <a:pt x="3694" y="495"/>
                </a:lnTo>
                <a:lnTo>
                  <a:pt x="3690" y="489"/>
                </a:lnTo>
                <a:lnTo>
                  <a:pt x="3690" y="482"/>
                </a:lnTo>
                <a:lnTo>
                  <a:pt x="3690" y="474"/>
                </a:lnTo>
                <a:lnTo>
                  <a:pt x="3692" y="468"/>
                </a:lnTo>
                <a:lnTo>
                  <a:pt x="3694" y="462"/>
                </a:lnTo>
                <a:lnTo>
                  <a:pt x="3696" y="456"/>
                </a:lnTo>
                <a:lnTo>
                  <a:pt x="3700" y="451"/>
                </a:lnTo>
                <a:lnTo>
                  <a:pt x="3704" y="447"/>
                </a:lnTo>
                <a:lnTo>
                  <a:pt x="3709" y="442"/>
                </a:lnTo>
                <a:lnTo>
                  <a:pt x="3713" y="439"/>
                </a:lnTo>
                <a:lnTo>
                  <a:pt x="3719" y="436"/>
                </a:lnTo>
                <a:lnTo>
                  <a:pt x="3726" y="432"/>
                </a:lnTo>
                <a:lnTo>
                  <a:pt x="3731" y="430"/>
                </a:lnTo>
                <a:lnTo>
                  <a:pt x="3745" y="428"/>
                </a:lnTo>
                <a:lnTo>
                  <a:pt x="3760" y="426"/>
                </a:lnTo>
                <a:lnTo>
                  <a:pt x="3774" y="426"/>
                </a:lnTo>
                <a:lnTo>
                  <a:pt x="3789" y="430"/>
                </a:lnTo>
                <a:lnTo>
                  <a:pt x="3797" y="432"/>
                </a:lnTo>
                <a:lnTo>
                  <a:pt x="3804" y="436"/>
                </a:lnTo>
                <a:lnTo>
                  <a:pt x="3811" y="439"/>
                </a:lnTo>
                <a:lnTo>
                  <a:pt x="3818" y="442"/>
                </a:lnTo>
                <a:lnTo>
                  <a:pt x="3823" y="447"/>
                </a:lnTo>
                <a:lnTo>
                  <a:pt x="3829" y="453"/>
                </a:lnTo>
                <a:lnTo>
                  <a:pt x="3835" y="458"/>
                </a:lnTo>
                <a:lnTo>
                  <a:pt x="3839" y="464"/>
                </a:lnTo>
                <a:lnTo>
                  <a:pt x="3844" y="471"/>
                </a:lnTo>
                <a:lnTo>
                  <a:pt x="3847" y="479"/>
                </a:lnTo>
                <a:lnTo>
                  <a:pt x="3850" y="487"/>
                </a:lnTo>
                <a:lnTo>
                  <a:pt x="3852" y="496"/>
                </a:lnTo>
                <a:lnTo>
                  <a:pt x="4109" y="497"/>
                </a:lnTo>
                <a:lnTo>
                  <a:pt x="4109" y="484"/>
                </a:lnTo>
                <a:lnTo>
                  <a:pt x="4108" y="471"/>
                </a:lnTo>
                <a:lnTo>
                  <a:pt x="4106" y="458"/>
                </a:lnTo>
                <a:lnTo>
                  <a:pt x="4104" y="446"/>
                </a:lnTo>
                <a:lnTo>
                  <a:pt x="4099" y="433"/>
                </a:lnTo>
                <a:lnTo>
                  <a:pt x="4093" y="421"/>
                </a:lnTo>
                <a:lnTo>
                  <a:pt x="4088" y="409"/>
                </a:lnTo>
                <a:lnTo>
                  <a:pt x="4081" y="398"/>
                </a:lnTo>
                <a:lnTo>
                  <a:pt x="4074" y="387"/>
                </a:lnTo>
                <a:lnTo>
                  <a:pt x="4066" y="377"/>
                </a:lnTo>
                <a:lnTo>
                  <a:pt x="4057" y="366"/>
                </a:lnTo>
                <a:lnTo>
                  <a:pt x="4049" y="357"/>
                </a:lnTo>
                <a:lnTo>
                  <a:pt x="4039" y="348"/>
                </a:lnTo>
                <a:lnTo>
                  <a:pt x="4030" y="339"/>
                </a:lnTo>
                <a:lnTo>
                  <a:pt x="4020" y="332"/>
                </a:lnTo>
                <a:lnTo>
                  <a:pt x="4009" y="325"/>
                </a:lnTo>
                <a:lnTo>
                  <a:pt x="3995" y="317"/>
                </a:lnTo>
                <a:lnTo>
                  <a:pt x="3980" y="311"/>
                </a:lnTo>
                <a:lnTo>
                  <a:pt x="3963" y="304"/>
                </a:lnTo>
                <a:lnTo>
                  <a:pt x="3945" y="297"/>
                </a:lnTo>
                <a:lnTo>
                  <a:pt x="3925" y="291"/>
                </a:lnTo>
                <a:lnTo>
                  <a:pt x="3905" y="287"/>
                </a:lnTo>
                <a:lnTo>
                  <a:pt x="3885" y="282"/>
                </a:lnTo>
                <a:lnTo>
                  <a:pt x="3863" y="278"/>
                </a:lnTo>
                <a:lnTo>
                  <a:pt x="3840" y="275"/>
                </a:lnTo>
                <a:lnTo>
                  <a:pt x="3818" y="273"/>
                </a:lnTo>
                <a:lnTo>
                  <a:pt x="3795" y="271"/>
                </a:lnTo>
                <a:lnTo>
                  <a:pt x="3771" y="271"/>
                </a:lnTo>
                <a:lnTo>
                  <a:pt x="3747" y="271"/>
                </a:lnTo>
                <a:lnTo>
                  <a:pt x="3724" y="272"/>
                </a:lnTo>
                <a:lnTo>
                  <a:pt x="3701" y="273"/>
                </a:lnTo>
                <a:lnTo>
                  <a:pt x="3677" y="277"/>
                </a:lnTo>
                <a:lnTo>
                  <a:pt x="3654" y="280"/>
                </a:lnTo>
                <a:lnTo>
                  <a:pt x="3631" y="285"/>
                </a:lnTo>
                <a:lnTo>
                  <a:pt x="3609" y="290"/>
                </a:lnTo>
                <a:lnTo>
                  <a:pt x="3587" y="297"/>
                </a:lnTo>
                <a:lnTo>
                  <a:pt x="3567" y="305"/>
                </a:lnTo>
                <a:lnTo>
                  <a:pt x="3546" y="313"/>
                </a:lnTo>
                <a:lnTo>
                  <a:pt x="3528" y="323"/>
                </a:lnTo>
                <a:lnTo>
                  <a:pt x="3510" y="335"/>
                </a:lnTo>
                <a:lnTo>
                  <a:pt x="3493" y="347"/>
                </a:lnTo>
                <a:lnTo>
                  <a:pt x="3478" y="361"/>
                </a:lnTo>
                <a:lnTo>
                  <a:pt x="3465" y="375"/>
                </a:lnTo>
                <a:lnTo>
                  <a:pt x="3452" y="391"/>
                </a:lnTo>
                <a:lnTo>
                  <a:pt x="3442" y="408"/>
                </a:lnTo>
                <a:lnTo>
                  <a:pt x="3433" y="426"/>
                </a:lnTo>
                <a:lnTo>
                  <a:pt x="3426" y="447"/>
                </a:lnTo>
                <a:lnTo>
                  <a:pt x="3422" y="468"/>
                </a:lnTo>
                <a:lnTo>
                  <a:pt x="3418" y="485"/>
                </a:lnTo>
                <a:lnTo>
                  <a:pt x="3417" y="502"/>
                </a:lnTo>
                <a:lnTo>
                  <a:pt x="3417" y="518"/>
                </a:lnTo>
                <a:lnTo>
                  <a:pt x="3418" y="533"/>
                </a:lnTo>
                <a:lnTo>
                  <a:pt x="3419" y="548"/>
                </a:lnTo>
                <a:lnTo>
                  <a:pt x="3423" y="562"/>
                </a:lnTo>
                <a:lnTo>
                  <a:pt x="3426" y="574"/>
                </a:lnTo>
                <a:lnTo>
                  <a:pt x="3432" y="586"/>
                </a:lnTo>
                <a:lnTo>
                  <a:pt x="3437" y="598"/>
                </a:lnTo>
                <a:lnTo>
                  <a:pt x="3443" y="609"/>
                </a:lnTo>
                <a:lnTo>
                  <a:pt x="3451" y="619"/>
                </a:lnTo>
                <a:lnTo>
                  <a:pt x="3459" y="628"/>
                </a:lnTo>
                <a:lnTo>
                  <a:pt x="3467" y="638"/>
                </a:lnTo>
                <a:lnTo>
                  <a:pt x="3476" y="647"/>
                </a:lnTo>
                <a:lnTo>
                  <a:pt x="3486" y="655"/>
                </a:lnTo>
                <a:lnTo>
                  <a:pt x="3496" y="661"/>
                </a:lnTo>
                <a:lnTo>
                  <a:pt x="3508" y="669"/>
                </a:lnTo>
                <a:lnTo>
                  <a:pt x="3519" y="675"/>
                </a:lnTo>
                <a:lnTo>
                  <a:pt x="3532" y="682"/>
                </a:lnTo>
                <a:lnTo>
                  <a:pt x="3544" y="688"/>
                </a:lnTo>
                <a:lnTo>
                  <a:pt x="3569" y="698"/>
                </a:lnTo>
                <a:lnTo>
                  <a:pt x="3596" y="707"/>
                </a:lnTo>
                <a:lnTo>
                  <a:pt x="3623" y="715"/>
                </a:lnTo>
                <a:lnTo>
                  <a:pt x="3652" y="722"/>
                </a:lnTo>
                <a:lnTo>
                  <a:pt x="3680" y="727"/>
                </a:lnTo>
                <a:lnTo>
                  <a:pt x="3707" y="733"/>
                </a:lnTo>
                <a:lnTo>
                  <a:pt x="3735" y="739"/>
                </a:lnTo>
                <a:lnTo>
                  <a:pt x="3763" y="745"/>
                </a:lnTo>
                <a:lnTo>
                  <a:pt x="3777" y="749"/>
                </a:lnTo>
                <a:lnTo>
                  <a:pt x="3791" y="752"/>
                </a:lnTo>
                <a:lnTo>
                  <a:pt x="3804" y="757"/>
                </a:lnTo>
                <a:lnTo>
                  <a:pt x="3816" y="761"/>
                </a:lnTo>
                <a:lnTo>
                  <a:pt x="3824" y="766"/>
                </a:lnTo>
                <a:lnTo>
                  <a:pt x="3831" y="769"/>
                </a:lnTo>
                <a:lnTo>
                  <a:pt x="3837" y="774"/>
                </a:lnTo>
                <a:lnTo>
                  <a:pt x="3843" y="778"/>
                </a:lnTo>
                <a:lnTo>
                  <a:pt x="3847" y="784"/>
                </a:lnTo>
                <a:lnTo>
                  <a:pt x="3850" y="789"/>
                </a:lnTo>
                <a:lnTo>
                  <a:pt x="3853" y="794"/>
                </a:lnTo>
                <a:lnTo>
                  <a:pt x="3855" y="799"/>
                </a:lnTo>
                <a:lnTo>
                  <a:pt x="3856" y="804"/>
                </a:lnTo>
                <a:lnTo>
                  <a:pt x="3857" y="810"/>
                </a:lnTo>
                <a:lnTo>
                  <a:pt x="3856" y="815"/>
                </a:lnTo>
                <a:lnTo>
                  <a:pt x="3856" y="820"/>
                </a:lnTo>
                <a:lnTo>
                  <a:pt x="3854" y="826"/>
                </a:lnTo>
                <a:lnTo>
                  <a:pt x="3852" y="831"/>
                </a:lnTo>
                <a:lnTo>
                  <a:pt x="3849" y="835"/>
                </a:lnTo>
                <a:lnTo>
                  <a:pt x="3846" y="841"/>
                </a:lnTo>
                <a:lnTo>
                  <a:pt x="3837" y="849"/>
                </a:lnTo>
                <a:lnTo>
                  <a:pt x="3827" y="857"/>
                </a:lnTo>
                <a:lnTo>
                  <a:pt x="3814" y="863"/>
                </a:lnTo>
                <a:lnTo>
                  <a:pt x="3799" y="868"/>
                </a:lnTo>
                <a:lnTo>
                  <a:pt x="3791" y="869"/>
                </a:lnTo>
                <a:lnTo>
                  <a:pt x="3784" y="870"/>
                </a:lnTo>
                <a:lnTo>
                  <a:pt x="3774" y="871"/>
                </a:lnTo>
                <a:lnTo>
                  <a:pt x="3765" y="871"/>
                </a:lnTo>
                <a:lnTo>
                  <a:pt x="3756" y="870"/>
                </a:lnTo>
                <a:lnTo>
                  <a:pt x="3747" y="869"/>
                </a:lnTo>
                <a:lnTo>
                  <a:pt x="3737" y="867"/>
                </a:lnTo>
                <a:lnTo>
                  <a:pt x="3728" y="865"/>
                </a:lnTo>
                <a:lnTo>
                  <a:pt x="3712" y="859"/>
                </a:lnTo>
                <a:lnTo>
                  <a:pt x="3700" y="852"/>
                </a:lnTo>
                <a:lnTo>
                  <a:pt x="3695" y="848"/>
                </a:lnTo>
                <a:lnTo>
                  <a:pt x="3690" y="844"/>
                </a:lnTo>
                <a:lnTo>
                  <a:pt x="3686" y="840"/>
                </a:lnTo>
                <a:lnTo>
                  <a:pt x="3683" y="835"/>
                </a:lnTo>
                <a:lnTo>
                  <a:pt x="3677" y="825"/>
                </a:lnTo>
                <a:lnTo>
                  <a:pt x="3672" y="812"/>
                </a:lnTo>
                <a:lnTo>
                  <a:pt x="3669" y="799"/>
                </a:lnTo>
                <a:lnTo>
                  <a:pt x="3665" y="784"/>
                </a:lnTo>
                <a:close/>
                <a:moveTo>
                  <a:pt x="5874" y="1005"/>
                </a:moveTo>
                <a:lnTo>
                  <a:pt x="6156" y="1006"/>
                </a:lnTo>
                <a:lnTo>
                  <a:pt x="6158" y="293"/>
                </a:lnTo>
                <a:lnTo>
                  <a:pt x="6134" y="293"/>
                </a:lnTo>
                <a:lnTo>
                  <a:pt x="6099" y="291"/>
                </a:lnTo>
                <a:lnTo>
                  <a:pt x="6055" y="291"/>
                </a:lnTo>
                <a:lnTo>
                  <a:pt x="6010" y="290"/>
                </a:lnTo>
                <a:lnTo>
                  <a:pt x="5966" y="290"/>
                </a:lnTo>
                <a:lnTo>
                  <a:pt x="5925" y="291"/>
                </a:lnTo>
                <a:lnTo>
                  <a:pt x="5894" y="293"/>
                </a:lnTo>
                <a:lnTo>
                  <a:pt x="5877" y="296"/>
                </a:lnTo>
                <a:lnTo>
                  <a:pt x="5875" y="307"/>
                </a:lnTo>
                <a:lnTo>
                  <a:pt x="5874" y="331"/>
                </a:lnTo>
                <a:lnTo>
                  <a:pt x="5873" y="365"/>
                </a:lnTo>
                <a:lnTo>
                  <a:pt x="5872" y="408"/>
                </a:lnTo>
                <a:lnTo>
                  <a:pt x="5872" y="513"/>
                </a:lnTo>
                <a:lnTo>
                  <a:pt x="5872" y="632"/>
                </a:lnTo>
                <a:lnTo>
                  <a:pt x="5872" y="753"/>
                </a:lnTo>
                <a:lnTo>
                  <a:pt x="5873" y="865"/>
                </a:lnTo>
                <a:lnTo>
                  <a:pt x="5874" y="953"/>
                </a:lnTo>
                <a:lnTo>
                  <a:pt x="5874" y="1005"/>
                </a:lnTo>
                <a:close/>
                <a:moveTo>
                  <a:pt x="5874" y="201"/>
                </a:moveTo>
                <a:lnTo>
                  <a:pt x="6156" y="201"/>
                </a:lnTo>
                <a:lnTo>
                  <a:pt x="6158" y="0"/>
                </a:lnTo>
                <a:lnTo>
                  <a:pt x="5875" y="0"/>
                </a:lnTo>
                <a:lnTo>
                  <a:pt x="5874" y="201"/>
                </a:lnTo>
                <a:close/>
              </a:path>
            </a:pathLst>
          </a:custGeom>
          <a:solidFill>
            <a:srgbClr val="014A9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55" name="Freeform 315"/>
          <p:cNvSpPr>
            <a:spLocks noEditPoints="1"/>
          </p:cNvSpPr>
          <p:nvPr userDrawn="1"/>
        </p:nvSpPr>
        <p:spPr bwMode="auto">
          <a:xfrm>
            <a:off x="445384" y="6945461"/>
            <a:ext cx="1446646" cy="220583"/>
          </a:xfrm>
          <a:custGeom>
            <a:avLst/>
            <a:gdLst/>
            <a:ahLst/>
            <a:cxnLst>
              <a:cxn ang="0">
                <a:pos x="1641" y="256"/>
              </a:cxn>
              <a:cxn ang="0">
                <a:pos x="1779" y="325"/>
              </a:cxn>
              <a:cxn ang="0">
                <a:pos x="1806" y="669"/>
              </a:cxn>
              <a:cxn ang="0">
                <a:pos x="1723" y="859"/>
              </a:cxn>
              <a:cxn ang="0">
                <a:pos x="1485" y="863"/>
              </a:cxn>
              <a:cxn ang="0">
                <a:pos x="1400" y="723"/>
              </a:cxn>
              <a:cxn ang="0">
                <a:pos x="1418" y="335"/>
              </a:cxn>
              <a:cxn ang="0">
                <a:pos x="1499" y="3"/>
              </a:cxn>
              <a:cxn ang="0">
                <a:pos x="1174" y="113"/>
              </a:cxn>
              <a:cxn ang="0">
                <a:pos x="1085" y="413"/>
              </a:cxn>
              <a:cxn ang="0">
                <a:pos x="1131" y="955"/>
              </a:cxn>
              <a:cxn ang="0">
                <a:pos x="1274" y="1088"/>
              </a:cxn>
              <a:cxn ang="0">
                <a:pos x="1765" y="1125"/>
              </a:cxn>
              <a:cxn ang="0">
                <a:pos x="2044" y="1001"/>
              </a:cxn>
              <a:cxn ang="0">
                <a:pos x="2119" y="587"/>
              </a:cxn>
              <a:cxn ang="0">
                <a:pos x="2051" y="145"/>
              </a:cxn>
              <a:cxn ang="0">
                <a:pos x="1874" y="28"/>
              </a:cxn>
              <a:cxn ang="0">
                <a:pos x="2306" y="438"/>
              </a:cxn>
              <a:cxn ang="0">
                <a:pos x="2391" y="602"/>
              </a:cxn>
              <a:cxn ang="0">
                <a:pos x="2684" y="678"/>
              </a:cxn>
              <a:cxn ang="0">
                <a:pos x="2933" y="746"/>
              </a:cxn>
              <a:cxn ang="0">
                <a:pos x="2906" y="866"/>
              </a:cxn>
              <a:cxn ang="0">
                <a:pos x="2660" y="881"/>
              </a:cxn>
              <a:cxn ang="0">
                <a:pos x="2300" y="856"/>
              </a:cxn>
              <a:cxn ang="0">
                <a:pos x="2427" y="1082"/>
              </a:cxn>
              <a:cxn ang="0">
                <a:pos x="2831" y="1132"/>
              </a:cxn>
              <a:cxn ang="0">
                <a:pos x="3157" y="1048"/>
              </a:cxn>
              <a:cxn ang="0">
                <a:pos x="3250" y="771"/>
              </a:cxn>
              <a:cxn ang="0">
                <a:pos x="3176" y="541"/>
              </a:cxn>
              <a:cxn ang="0">
                <a:pos x="2890" y="446"/>
              </a:cxn>
              <a:cxn ang="0">
                <a:pos x="2607" y="365"/>
              </a:cxn>
              <a:cxn ang="0">
                <a:pos x="2665" y="247"/>
              </a:cxn>
              <a:cxn ang="0">
                <a:pos x="2893" y="263"/>
              </a:cxn>
              <a:cxn ang="0">
                <a:pos x="3220" y="272"/>
              </a:cxn>
              <a:cxn ang="0">
                <a:pos x="3084" y="40"/>
              </a:cxn>
              <a:cxn ang="0">
                <a:pos x="2609" y="7"/>
              </a:cxn>
              <a:cxn ang="0">
                <a:pos x="2363" y="116"/>
              </a:cxn>
              <a:cxn ang="0">
                <a:pos x="3763" y="693"/>
              </a:cxn>
              <a:cxn ang="0">
                <a:pos x="5010" y="21"/>
              </a:cxn>
              <a:cxn ang="0">
                <a:pos x="6864" y="294"/>
              </a:cxn>
              <a:cxn ang="0">
                <a:pos x="7258" y="565"/>
              </a:cxn>
              <a:cxn ang="0">
                <a:pos x="6628" y="51"/>
              </a:cxn>
              <a:cxn ang="0">
                <a:pos x="6309" y="1101"/>
              </a:cxn>
              <a:cxn ang="0">
                <a:pos x="5850" y="669"/>
              </a:cxn>
              <a:cxn ang="0">
                <a:pos x="5907" y="787"/>
              </a:cxn>
              <a:cxn ang="0">
                <a:pos x="5802" y="863"/>
              </a:cxn>
              <a:cxn ang="0">
                <a:pos x="5693" y="270"/>
              </a:cxn>
              <a:cxn ang="0">
                <a:pos x="5886" y="312"/>
              </a:cxn>
              <a:cxn ang="0">
                <a:pos x="5866" y="430"/>
              </a:cxn>
              <a:cxn ang="0">
                <a:pos x="5638" y="451"/>
              </a:cxn>
              <a:cxn ang="0">
                <a:pos x="5550" y="1113"/>
              </a:cxn>
              <a:cxn ang="0">
                <a:pos x="5988" y="1102"/>
              </a:cxn>
              <a:cxn ang="0">
                <a:pos x="6208" y="943"/>
              </a:cxn>
              <a:cxn ang="0">
                <a:pos x="6170" y="620"/>
              </a:cxn>
              <a:cxn ang="0">
                <a:pos x="6131" y="496"/>
              </a:cxn>
              <a:cxn ang="0">
                <a:pos x="6204" y="348"/>
              </a:cxn>
              <a:cxn ang="0">
                <a:pos x="6127" y="90"/>
              </a:cxn>
              <a:cxn ang="0">
                <a:pos x="5784" y="20"/>
              </a:cxn>
              <a:cxn ang="0">
                <a:pos x="5386" y="20"/>
              </a:cxn>
              <a:cxn ang="0">
                <a:pos x="5283" y="639"/>
              </a:cxn>
            </a:cxnLst>
            <a:rect l="0" t="0" r="r" b="b"/>
            <a:pathLst>
              <a:path w="7422" h="1133">
                <a:moveTo>
                  <a:pt x="0" y="282"/>
                </a:moveTo>
                <a:lnTo>
                  <a:pt x="0" y="294"/>
                </a:lnTo>
                <a:lnTo>
                  <a:pt x="326" y="294"/>
                </a:lnTo>
                <a:lnTo>
                  <a:pt x="326" y="1112"/>
                </a:lnTo>
                <a:lnTo>
                  <a:pt x="652" y="1113"/>
                </a:lnTo>
                <a:lnTo>
                  <a:pt x="653" y="294"/>
                </a:lnTo>
                <a:lnTo>
                  <a:pt x="979" y="294"/>
                </a:lnTo>
                <a:lnTo>
                  <a:pt x="979" y="21"/>
                </a:lnTo>
                <a:lnTo>
                  <a:pt x="1" y="20"/>
                </a:lnTo>
                <a:lnTo>
                  <a:pt x="0" y="282"/>
                </a:lnTo>
                <a:close/>
                <a:moveTo>
                  <a:pt x="1548" y="259"/>
                </a:moveTo>
                <a:lnTo>
                  <a:pt x="1588" y="256"/>
                </a:lnTo>
                <a:lnTo>
                  <a:pt x="1624" y="256"/>
                </a:lnTo>
                <a:lnTo>
                  <a:pt x="1641" y="256"/>
                </a:lnTo>
                <a:lnTo>
                  <a:pt x="1655" y="257"/>
                </a:lnTo>
                <a:lnTo>
                  <a:pt x="1670" y="259"/>
                </a:lnTo>
                <a:lnTo>
                  <a:pt x="1683" y="262"/>
                </a:lnTo>
                <a:lnTo>
                  <a:pt x="1695" y="264"/>
                </a:lnTo>
                <a:lnTo>
                  <a:pt x="1707" y="267"/>
                </a:lnTo>
                <a:lnTo>
                  <a:pt x="1717" y="270"/>
                </a:lnTo>
                <a:lnTo>
                  <a:pt x="1727" y="275"/>
                </a:lnTo>
                <a:lnTo>
                  <a:pt x="1737" y="280"/>
                </a:lnTo>
                <a:lnTo>
                  <a:pt x="1745" y="286"/>
                </a:lnTo>
                <a:lnTo>
                  <a:pt x="1753" y="293"/>
                </a:lnTo>
                <a:lnTo>
                  <a:pt x="1761" y="299"/>
                </a:lnTo>
                <a:lnTo>
                  <a:pt x="1768" y="307"/>
                </a:lnTo>
                <a:lnTo>
                  <a:pt x="1773" y="316"/>
                </a:lnTo>
                <a:lnTo>
                  <a:pt x="1779" y="325"/>
                </a:lnTo>
                <a:lnTo>
                  <a:pt x="1783" y="335"/>
                </a:lnTo>
                <a:lnTo>
                  <a:pt x="1788" y="345"/>
                </a:lnTo>
                <a:lnTo>
                  <a:pt x="1791" y="356"/>
                </a:lnTo>
                <a:lnTo>
                  <a:pt x="1794" y="368"/>
                </a:lnTo>
                <a:lnTo>
                  <a:pt x="1796" y="382"/>
                </a:lnTo>
                <a:lnTo>
                  <a:pt x="1801" y="408"/>
                </a:lnTo>
                <a:lnTo>
                  <a:pt x="1804" y="440"/>
                </a:lnTo>
                <a:lnTo>
                  <a:pt x="1806" y="474"/>
                </a:lnTo>
                <a:lnTo>
                  <a:pt x="1806" y="511"/>
                </a:lnTo>
                <a:lnTo>
                  <a:pt x="1808" y="540"/>
                </a:lnTo>
                <a:lnTo>
                  <a:pt x="1808" y="571"/>
                </a:lnTo>
                <a:lnTo>
                  <a:pt x="1808" y="603"/>
                </a:lnTo>
                <a:lnTo>
                  <a:pt x="1808" y="637"/>
                </a:lnTo>
                <a:lnTo>
                  <a:pt x="1806" y="669"/>
                </a:lnTo>
                <a:lnTo>
                  <a:pt x="1804" y="700"/>
                </a:lnTo>
                <a:lnTo>
                  <a:pt x="1801" y="730"/>
                </a:lnTo>
                <a:lnTo>
                  <a:pt x="1796" y="757"/>
                </a:lnTo>
                <a:lnTo>
                  <a:pt x="1793" y="771"/>
                </a:lnTo>
                <a:lnTo>
                  <a:pt x="1789" y="785"/>
                </a:lnTo>
                <a:lnTo>
                  <a:pt x="1784" y="796"/>
                </a:lnTo>
                <a:lnTo>
                  <a:pt x="1780" y="807"/>
                </a:lnTo>
                <a:lnTo>
                  <a:pt x="1773" y="817"/>
                </a:lnTo>
                <a:lnTo>
                  <a:pt x="1768" y="827"/>
                </a:lnTo>
                <a:lnTo>
                  <a:pt x="1760" y="835"/>
                </a:lnTo>
                <a:lnTo>
                  <a:pt x="1752" y="843"/>
                </a:lnTo>
                <a:lnTo>
                  <a:pt x="1743" y="849"/>
                </a:lnTo>
                <a:lnTo>
                  <a:pt x="1733" y="855"/>
                </a:lnTo>
                <a:lnTo>
                  <a:pt x="1723" y="859"/>
                </a:lnTo>
                <a:lnTo>
                  <a:pt x="1711" y="864"/>
                </a:lnTo>
                <a:lnTo>
                  <a:pt x="1699" y="867"/>
                </a:lnTo>
                <a:lnTo>
                  <a:pt x="1685" y="870"/>
                </a:lnTo>
                <a:lnTo>
                  <a:pt x="1672" y="873"/>
                </a:lnTo>
                <a:lnTo>
                  <a:pt x="1656" y="875"/>
                </a:lnTo>
                <a:lnTo>
                  <a:pt x="1616" y="877"/>
                </a:lnTo>
                <a:lnTo>
                  <a:pt x="1581" y="878"/>
                </a:lnTo>
                <a:lnTo>
                  <a:pt x="1564" y="877"/>
                </a:lnTo>
                <a:lnTo>
                  <a:pt x="1548" y="876"/>
                </a:lnTo>
                <a:lnTo>
                  <a:pt x="1534" y="875"/>
                </a:lnTo>
                <a:lnTo>
                  <a:pt x="1520" y="873"/>
                </a:lnTo>
                <a:lnTo>
                  <a:pt x="1508" y="870"/>
                </a:lnTo>
                <a:lnTo>
                  <a:pt x="1496" y="867"/>
                </a:lnTo>
                <a:lnTo>
                  <a:pt x="1485" y="863"/>
                </a:lnTo>
                <a:lnTo>
                  <a:pt x="1475" y="858"/>
                </a:lnTo>
                <a:lnTo>
                  <a:pt x="1466" y="853"/>
                </a:lnTo>
                <a:lnTo>
                  <a:pt x="1457" y="847"/>
                </a:lnTo>
                <a:lnTo>
                  <a:pt x="1449" y="841"/>
                </a:lnTo>
                <a:lnTo>
                  <a:pt x="1441" y="834"/>
                </a:lnTo>
                <a:lnTo>
                  <a:pt x="1435" y="826"/>
                </a:lnTo>
                <a:lnTo>
                  <a:pt x="1429" y="818"/>
                </a:lnTo>
                <a:lnTo>
                  <a:pt x="1424" y="808"/>
                </a:lnTo>
                <a:lnTo>
                  <a:pt x="1419" y="799"/>
                </a:lnTo>
                <a:lnTo>
                  <a:pt x="1415" y="788"/>
                </a:lnTo>
                <a:lnTo>
                  <a:pt x="1411" y="777"/>
                </a:lnTo>
                <a:lnTo>
                  <a:pt x="1408" y="765"/>
                </a:lnTo>
                <a:lnTo>
                  <a:pt x="1405" y="752"/>
                </a:lnTo>
                <a:lnTo>
                  <a:pt x="1400" y="723"/>
                </a:lnTo>
                <a:lnTo>
                  <a:pt x="1397" y="692"/>
                </a:lnTo>
                <a:lnTo>
                  <a:pt x="1396" y="658"/>
                </a:lnTo>
                <a:lnTo>
                  <a:pt x="1395" y="620"/>
                </a:lnTo>
                <a:lnTo>
                  <a:pt x="1395" y="591"/>
                </a:lnTo>
                <a:lnTo>
                  <a:pt x="1394" y="560"/>
                </a:lnTo>
                <a:lnTo>
                  <a:pt x="1394" y="528"/>
                </a:lnTo>
                <a:lnTo>
                  <a:pt x="1394" y="495"/>
                </a:lnTo>
                <a:lnTo>
                  <a:pt x="1395" y="463"/>
                </a:lnTo>
                <a:lnTo>
                  <a:pt x="1397" y="432"/>
                </a:lnTo>
                <a:lnTo>
                  <a:pt x="1400" y="402"/>
                </a:lnTo>
                <a:lnTo>
                  <a:pt x="1406" y="375"/>
                </a:lnTo>
                <a:lnTo>
                  <a:pt x="1409" y="361"/>
                </a:lnTo>
                <a:lnTo>
                  <a:pt x="1414" y="347"/>
                </a:lnTo>
                <a:lnTo>
                  <a:pt x="1418" y="335"/>
                </a:lnTo>
                <a:lnTo>
                  <a:pt x="1424" y="324"/>
                </a:lnTo>
                <a:lnTo>
                  <a:pt x="1429" y="314"/>
                </a:lnTo>
                <a:lnTo>
                  <a:pt x="1436" y="305"/>
                </a:lnTo>
                <a:lnTo>
                  <a:pt x="1442" y="297"/>
                </a:lnTo>
                <a:lnTo>
                  <a:pt x="1451" y="289"/>
                </a:lnTo>
                <a:lnTo>
                  <a:pt x="1460" y="284"/>
                </a:lnTo>
                <a:lnTo>
                  <a:pt x="1470" y="278"/>
                </a:lnTo>
                <a:lnTo>
                  <a:pt x="1480" y="273"/>
                </a:lnTo>
                <a:lnTo>
                  <a:pt x="1493" y="269"/>
                </a:lnTo>
                <a:lnTo>
                  <a:pt x="1505" y="266"/>
                </a:lnTo>
                <a:lnTo>
                  <a:pt x="1518" y="263"/>
                </a:lnTo>
                <a:lnTo>
                  <a:pt x="1533" y="260"/>
                </a:lnTo>
                <a:lnTo>
                  <a:pt x="1548" y="259"/>
                </a:lnTo>
                <a:close/>
                <a:moveTo>
                  <a:pt x="1499" y="3"/>
                </a:moveTo>
                <a:lnTo>
                  <a:pt x="1466" y="6"/>
                </a:lnTo>
                <a:lnTo>
                  <a:pt x="1435" y="9"/>
                </a:lnTo>
                <a:lnTo>
                  <a:pt x="1405" y="12"/>
                </a:lnTo>
                <a:lnTo>
                  <a:pt x="1376" y="17"/>
                </a:lnTo>
                <a:lnTo>
                  <a:pt x="1348" y="22"/>
                </a:lnTo>
                <a:lnTo>
                  <a:pt x="1321" y="29"/>
                </a:lnTo>
                <a:lnTo>
                  <a:pt x="1296" y="37"/>
                </a:lnTo>
                <a:lnTo>
                  <a:pt x="1272" y="46"/>
                </a:lnTo>
                <a:lnTo>
                  <a:pt x="1250" y="56"/>
                </a:lnTo>
                <a:lnTo>
                  <a:pt x="1229" y="68"/>
                </a:lnTo>
                <a:lnTo>
                  <a:pt x="1210" y="81"/>
                </a:lnTo>
                <a:lnTo>
                  <a:pt x="1191" y="97"/>
                </a:lnTo>
                <a:lnTo>
                  <a:pt x="1182" y="105"/>
                </a:lnTo>
                <a:lnTo>
                  <a:pt x="1174" y="113"/>
                </a:lnTo>
                <a:lnTo>
                  <a:pt x="1166" y="122"/>
                </a:lnTo>
                <a:lnTo>
                  <a:pt x="1159" y="132"/>
                </a:lnTo>
                <a:lnTo>
                  <a:pt x="1152" y="142"/>
                </a:lnTo>
                <a:lnTo>
                  <a:pt x="1145" y="154"/>
                </a:lnTo>
                <a:lnTo>
                  <a:pt x="1139" y="165"/>
                </a:lnTo>
                <a:lnTo>
                  <a:pt x="1132" y="177"/>
                </a:lnTo>
                <a:lnTo>
                  <a:pt x="1122" y="199"/>
                </a:lnTo>
                <a:lnTo>
                  <a:pt x="1114" y="225"/>
                </a:lnTo>
                <a:lnTo>
                  <a:pt x="1106" y="253"/>
                </a:lnTo>
                <a:lnTo>
                  <a:pt x="1100" y="283"/>
                </a:lnTo>
                <a:lnTo>
                  <a:pt x="1095" y="313"/>
                </a:lnTo>
                <a:lnTo>
                  <a:pt x="1091" y="346"/>
                </a:lnTo>
                <a:lnTo>
                  <a:pt x="1087" y="378"/>
                </a:lnTo>
                <a:lnTo>
                  <a:pt x="1085" y="413"/>
                </a:lnTo>
                <a:lnTo>
                  <a:pt x="1083" y="481"/>
                </a:lnTo>
                <a:lnTo>
                  <a:pt x="1082" y="549"/>
                </a:lnTo>
                <a:lnTo>
                  <a:pt x="1083" y="612"/>
                </a:lnTo>
                <a:lnTo>
                  <a:pt x="1084" y="670"/>
                </a:lnTo>
                <a:lnTo>
                  <a:pt x="1085" y="704"/>
                </a:lnTo>
                <a:lnTo>
                  <a:pt x="1087" y="737"/>
                </a:lnTo>
                <a:lnTo>
                  <a:pt x="1090" y="769"/>
                </a:lnTo>
                <a:lnTo>
                  <a:pt x="1092" y="799"/>
                </a:lnTo>
                <a:lnTo>
                  <a:pt x="1095" y="828"/>
                </a:lnTo>
                <a:lnTo>
                  <a:pt x="1100" y="856"/>
                </a:lnTo>
                <a:lnTo>
                  <a:pt x="1106" y="883"/>
                </a:lnTo>
                <a:lnTo>
                  <a:pt x="1113" y="908"/>
                </a:lnTo>
                <a:lnTo>
                  <a:pt x="1121" y="932"/>
                </a:lnTo>
                <a:lnTo>
                  <a:pt x="1131" y="955"/>
                </a:lnTo>
                <a:lnTo>
                  <a:pt x="1142" y="976"/>
                </a:lnTo>
                <a:lnTo>
                  <a:pt x="1155" y="996"/>
                </a:lnTo>
                <a:lnTo>
                  <a:pt x="1162" y="1006"/>
                </a:lnTo>
                <a:lnTo>
                  <a:pt x="1171" y="1015"/>
                </a:lnTo>
                <a:lnTo>
                  <a:pt x="1179" y="1024"/>
                </a:lnTo>
                <a:lnTo>
                  <a:pt x="1188" y="1033"/>
                </a:lnTo>
                <a:lnTo>
                  <a:pt x="1196" y="1042"/>
                </a:lnTo>
                <a:lnTo>
                  <a:pt x="1206" y="1050"/>
                </a:lnTo>
                <a:lnTo>
                  <a:pt x="1218" y="1057"/>
                </a:lnTo>
                <a:lnTo>
                  <a:pt x="1229" y="1065"/>
                </a:lnTo>
                <a:lnTo>
                  <a:pt x="1239" y="1072"/>
                </a:lnTo>
                <a:lnTo>
                  <a:pt x="1250" y="1077"/>
                </a:lnTo>
                <a:lnTo>
                  <a:pt x="1262" y="1083"/>
                </a:lnTo>
                <a:lnTo>
                  <a:pt x="1274" y="1088"/>
                </a:lnTo>
                <a:lnTo>
                  <a:pt x="1300" y="1098"/>
                </a:lnTo>
                <a:lnTo>
                  <a:pt x="1328" y="1106"/>
                </a:lnTo>
                <a:lnTo>
                  <a:pt x="1357" y="1113"/>
                </a:lnTo>
                <a:lnTo>
                  <a:pt x="1387" y="1119"/>
                </a:lnTo>
                <a:lnTo>
                  <a:pt x="1418" y="1123"/>
                </a:lnTo>
                <a:lnTo>
                  <a:pt x="1450" y="1126"/>
                </a:lnTo>
                <a:lnTo>
                  <a:pt x="1483" y="1130"/>
                </a:lnTo>
                <a:lnTo>
                  <a:pt x="1515" y="1131"/>
                </a:lnTo>
                <a:lnTo>
                  <a:pt x="1548" y="1132"/>
                </a:lnTo>
                <a:lnTo>
                  <a:pt x="1581" y="1133"/>
                </a:lnTo>
                <a:lnTo>
                  <a:pt x="1643" y="1132"/>
                </a:lnTo>
                <a:lnTo>
                  <a:pt x="1702" y="1130"/>
                </a:lnTo>
                <a:lnTo>
                  <a:pt x="1734" y="1129"/>
                </a:lnTo>
                <a:lnTo>
                  <a:pt x="1765" y="1125"/>
                </a:lnTo>
                <a:lnTo>
                  <a:pt x="1795" y="1122"/>
                </a:lnTo>
                <a:lnTo>
                  <a:pt x="1824" y="1117"/>
                </a:lnTo>
                <a:lnTo>
                  <a:pt x="1852" y="1112"/>
                </a:lnTo>
                <a:lnTo>
                  <a:pt x="1879" y="1105"/>
                </a:lnTo>
                <a:lnTo>
                  <a:pt x="1904" y="1097"/>
                </a:lnTo>
                <a:lnTo>
                  <a:pt x="1929" y="1087"/>
                </a:lnTo>
                <a:lnTo>
                  <a:pt x="1951" y="1077"/>
                </a:lnTo>
                <a:lnTo>
                  <a:pt x="1972" y="1065"/>
                </a:lnTo>
                <a:lnTo>
                  <a:pt x="1992" y="1052"/>
                </a:lnTo>
                <a:lnTo>
                  <a:pt x="2011" y="1036"/>
                </a:lnTo>
                <a:lnTo>
                  <a:pt x="2020" y="1028"/>
                </a:lnTo>
                <a:lnTo>
                  <a:pt x="2028" y="1019"/>
                </a:lnTo>
                <a:lnTo>
                  <a:pt x="2036" y="1011"/>
                </a:lnTo>
                <a:lnTo>
                  <a:pt x="2044" y="1001"/>
                </a:lnTo>
                <a:lnTo>
                  <a:pt x="2050" y="991"/>
                </a:lnTo>
                <a:lnTo>
                  <a:pt x="2057" y="979"/>
                </a:lnTo>
                <a:lnTo>
                  <a:pt x="2064" y="969"/>
                </a:lnTo>
                <a:lnTo>
                  <a:pt x="2069" y="957"/>
                </a:lnTo>
                <a:lnTo>
                  <a:pt x="2079" y="934"/>
                </a:lnTo>
                <a:lnTo>
                  <a:pt x="2088" y="908"/>
                </a:lnTo>
                <a:lnTo>
                  <a:pt x="2095" y="880"/>
                </a:lnTo>
                <a:lnTo>
                  <a:pt x="2101" y="851"/>
                </a:lnTo>
                <a:lnTo>
                  <a:pt x="2106" y="820"/>
                </a:lnTo>
                <a:lnTo>
                  <a:pt x="2110" y="788"/>
                </a:lnTo>
                <a:lnTo>
                  <a:pt x="2114" y="755"/>
                </a:lnTo>
                <a:lnTo>
                  <a:pt x="2116" y="721"/>
                </a:lnTo>
                <a:lnTo>
                  <a:pt x="2119" y="653"/>
                </a:lnTo>
                <a:lnTo>
                  <a:pt x="2119" y="587"/>
                </a:lnTo>
                <a:lnTo>
                  <a:pt x="2118" y="522"/>
                </a:lnTo>
                <a:lnTo>
                  <a:pt x="2117" y="464"/>
                </a:lnTo>
                <a:lnTo>
                  <a:pt x="2115" y="406"/>
                </a:lnTo>
                <a:lnTo>
                  <a:pt x="2112" y="349"/>
                </a:lnTo>
                <a:lnTo>
                  <a:pt x="2109" y="322"/>
                </a:lnTo>
                <a:lnTo>
                  <a:pt x="2105" y="294"/>
                </a:lnTo>
                <a:lnTo>
                  <a:pt x="2100" y="267"/>
                </a:lnTo>
                <a:lnTo>
                  <a:pt x="2094" y="240"/>
                </a:lnTo>
                <a:lnTo>
                  <a:pt x="2086" y="215"/>
                </a:lnTo>
                <a:lnTo>
                  <a:pt x="2076" y="190"/>
                </a:lnTo>
                <a:lnTo>
                  <a:pt x="2070" y="179"/>
                </a:lnTo>
                <a:lnTo>
                  <a:pt x="2065" y="167"/>
                </a:lnTo>
                <a:lnTo>
                  <a:pt x="2058" y="156"/>
                </a:lnTo>
                <a:lnTo>
                  <a:pt x="2051" y="145"/>
                </a:lnTo>
                <a:lnTo>
                  <a:pt x="2044" y="135"/>
                </a:lnTo>
                <a:lnTo>
                  <a:pt x="2036" y="124"/>
                </a:lnTo>
                <a:lnTo>
                  <a:pt x="2027" y="113"/>
                </a:lnTo>
                <a:lnTo>
                  <a:pt x="2018" y="103"/>
                </a:lnTo>
                <a:lnTo>
                  <a:pt x="2008" y="95"/>
                </a:lnTo>
                <a:lnTo>
                  <a:pt x="1997" y="86"/>
                </a:lnTo>
                <a:lnTo>
                  <a:pt x="1986" y="77"/>
                </a:lnTo>
                <a:lnTo>
                  <a:pt x="1973" y="69"/>
                </a:lnTo>
                <a:lnTo>
                  <a:pt x="1963" y="62"/>
                </a:lnTo>
                <a:lnTo>
                  <a:pt x="1952" y="56"/>
                </a:lnTo>
                <a:lnTo>
                  <a:pt x="1940" y="50"/>
                </a:lnTo>
                <a:lnTo>
                  <a:pt x="1928" y="46"/>
                </a:lnTo>
                <a:lnTo>
                  <a:pt x="1902" y="36"/>
                </a:lnTo>
                <a:lnTo>
                  <a:pt x="1874" y="28"/>
                </a:lnTo>
                <a:lnTo>
                  <a:pt x="1845" y="21"/>
                </a:lnTo>
                <a:lnTo>
                  <a:pt x="1814" y="14"/>
                </a:lnTo>
                <a:lnTo>
                  <a:pt x="1783" y="10"/>
                </a:lnTo>
                <a:lnTo>
                  <a:pt x="1751" y="7"/>
                </a:lnTo>
                <a:lnTo>
                  <a:pt x="1719" y="3"/>
                </a:lnTo>
                <a:lnTo>
                  <a:pt x="1685" y="2"/>
                </a:lnTo>
                <a:lnTo>
                  <a:pt x="1653" y="1"/>
                </a:lnTo>
                <a:lnTo>
                  <a:pt x="1619" y="0"/>
                </a:lnTo>
                <a:lnTo>
                  <a:pt x="1557" y="1"/>
                </a:lnTo>
                <a:lnTo>
                  <a:pt x="1499" y="3"/>
                </a:lnTo>
                <a:close/>
                <a:moveTo>
                  <a:pt x="2300" y="344"/>
                </a:moveTo>
                <a:lnTo>
                  <a:pt x="2300" y="377"/>
                </a:lnTo>
                <a:lnTo>
                  <a:pt x="2302" y="408"/>
                </a:lnTo>
                <a:lnTo>
                  <a:pt x="2306" y="438"/>
                </a:lnTo>
                <a:lnTo>
                  <a:pt x="2311" y="466"/>
                </a:lnTo>
                <a:lnTo>
                  <a:pt x="2314" y="480"/>
                </a:lnTo>
                <a:lnTo>
                  <a:pt x="2319" y="492"/>
                </a:lnTo>
                <a:lnTo>
                  <a:pt x="2322" y="504"/>
                </a:lnTo>
                <a:lnTo>
                  <a:pt x="2326" y="516"/>
                </a:lnTo>
                <a:lnTo>
                  <a:pt x="2332" y="528"/>
                </a:lnTo>
                <a:lnTo>
                  <a:pt x="2337" y="539"/>
                </a:lnTo>
                <a:lnTo>
                  <a:pt x="2343" y="549"/>
                </a:lnTo>
                <a:lnTo>
                  <a:pt x="2350" y="559"/>
                </a:lnTo>
                <a:lnTo>
                  <a:pt x="2358" y="568"/>
                </a:lnTo>
                <a:lnTo>
                  <a:pt x="2364" y="578"/>
                </a:lnTo>
                <a:lnTo>
                  <a:pt x="2373" y="585"/>
                </a:lnTo>
                <a:lnTo>
                  <a:pt x="2381" y="594"/>
                </a:lnTo>
                <a:lnTo>
                  <a:pt x="2391" y="602"/>
                </a:lnTo>
                <a:lnTo>
                  <a:pt x="2400" y="609"/>
                </a:lnTo>
                <a:lnTo>
                  <a:pt x="2411" y="617"/>
                </a:lnTo>
                <a:lnTo>
                  <a:pt x="2422" y="623"/>
                </a:lnTo>
                <a:lnTo>
                  <a:pt x="2433" y="629"/>
                </a:lnTo>
                <a:lnTo>
                  <a:pt x="2445" y="634"/>
                </a:lnTo>
                <a:lnTo>
                  <a:pt x="2458" y="640"/>
                </a:lnTo>
                <a:lnTo>
                  <a:pt x="2471" y="644"/>
                </a:lnTo>
                <a:lnTo>
                  <a:pt x="2500" y="653"/>
                </a:lnTo>
                <a:lnTo>
                  <a:pt x="2531" y="661"/>
                </a:lnTo>
                <a:lnTo>
                  <a:pt x="2560" y="666"/>
                </a:lnTo>
                <a:lnTo>
                  <a:pt x="2590" y="670"/>
                </a:lnTo>
                <a:lnTo>
                  <a:pt x="2621" y="673"/>
                </a:lnTo>
                <a:lnTo>
                  <a:pt x="2653" y="676"/>
                </a:lnTo>
                <a:lnTo>
                  <a:pt x="2684" y="678"/>
                </a:lnTo>
                <a:lnTo>
                  <a:pt x="2715" y="680"/>
                </a:lnTo>
                <a:lnTo>
                  <a:pt x="2745" y="681"/>
                </a:lnTo>
                <a:lnTo>
                  <a:pt x="2776" y="683"/>
                </a:lnTo>
                <a:lnTo>
                  <a:pt x="2809" y="686"/>
                </a:lnTo>
                <a:lnTo>
                  <a:pt x="2841" y="689"/>
                </a:lnTo>
                <a:lnTo>
                  <a:pt x="2855" y="691"/>
                </a:lnTo>
                <a:lnTo>
                  <a:pt x="2868" y="693"/>
                </a:lnTo>
                <a:lnTo>
                  <a:pt x="2882" y="698"/>
                </a:lnTo>
                <a:lnTo>
                  <a:pt x="2893" y="702"/>
                </a:lnTo>
                <a:lnTo>
                  <a:pt x="2904" y="708"/>
                </a:lnTo>
                <a:lnTo>
                  <a:pt x="2913" y="716"/>
                </a:lnTo>
                <a:lnTo>
                  <a:pt x="2921" y="723"/>
                </a:lnTo>
                <a:lnTo>
                  <a:pt x="2927" y="733"/>
                </a:lnTo>
                <a:lnTo>
                  <a:pt x="2933" y="746"/>
                </a:lnTo>
                <a:lnTo>
                  <a:pt x="2937" y="759"/>
                </a:lnTo>
                <a:lnTo>
                  <a:pt x="2940" y="774"/>
                </a:lnTo>
                <a:lnTo>
                  <a:pt x="2941" y="791"/>
                </a:lnTo>
                <a:lnTo>
                  <a:pt x="2940" y="800"/>
                </a:lnTo>
                <a:lnTo>
                  <a:pt x="2940" y="810"/>
                </a:lnTo>
                <a:lnTo>
                  <a:pt x="2937" y="818"/>
                </a:lnTo>
                <a:lnTo>
                  <a:pt x="2935" y="826"/>
                </a:lnTo>
                <a:lnTo>
                  <a:pt x="2933" y="834"/>
                </a:lnTo>
                <a:lnTo>
                  <a:pt x="2930" y="840"/>
                </a:lnTo>
                <a:lnTo>
                  <a:pt x="2926" y="847"/>
                </a:lnTo>
                <a:lnTo>
                  <a:pt x="2922" y="853"/>
                </a:lnTo>
                <a:lnTo>
                  <a:pt x="2917" y="857"/>
                </a:lnTo>
                <a:lnTo>
                  <a:pt x="2912" y="863"/>
                </a:lnTo>
                <a:lnTo>
                  <a:pt x="2906" y="866"/>
                </a:lnTo>
                <a:lnTo>
                  <a:pt x="2901" y="870"/>
                </a:lnTo>
                <a:lnTo>
                  <a:pt x="2887" y="877"/>
                </a:lnTo>
                <a:lnTo>
                  <a:pt x="2874" y="881"/>
                </a:lnTo>
                <a:lnTo>
                  <a:pt x="2860" y="885"/>
                </a:lnTo>
                <a:lnTo>
                  <a:pt x="2843" y="888"/>
                </a:lnTo>
                <a:lnTo>
                  <a:pt x="2827" y="889"/>
                </a:lnTo>
                <a:lnTo>
                  <a:pt x="2811" y="890"/>
                </a:lnTo>
                <a:lnTo>
                  <a:pt x="2777" y="891"/>
                </a:lnTo>
                <a:lnTo>
                  <a:pt x="2745" y="890"/>
                </a:lnTo>
                <a:lnTo>
                  <a:pt x="2725" y="890"/>
                </a:lnTo>
                <a:lnTo>
                  <a:pt x="2706" y="889"/>
                </a:lnTo>
                <a:lnTo>
                  <a:pt x="2689" y="888"/>
                </a:lnTo>
                <a:lnTo>
                  <a:pt x="2674" y="885"/>
                </a:lnTo>
                <a:lnTo>
                  <a:pt x="2660" y="881"/>
                </a:lnTo>
                <a:lnTo>
                  <a:pt x="2648" y="877"/>
                </a:lnTo>
                <a:lnTo>
                  <a:pt x="2637" y="871"/>
                </a:lnTo>
                <a:lnTo>
                  <a:pt x="2627" y="865"/>
                </a:lnTo>
                <a:lnTo>
                  <a:pt x="2618" y="856"/>
                </a:lnTo>
                <a:lnTo>
                  <a:pt x="2611" y="847"/>
                </a:lnTo>
                <a:lnTo>
                  <a:pt x="2605" y="836"/>
                </a:lnTo>
                <a:lnTo>
                  <a:pt x="2600" y="822"/>
                </a:lnTo>
                <a:lnTo>
                  <a:pt x="2596" y="808"/>
                </a:lnTo>
                <a:lnTo>
                  <a:pt x="2594" y="792"/>
                </a:lnTo>
                <a:lnTo>
                  <a:pt x="2592" y="774"/>
                </a:lnTo>
                <a:lnTo>
                  <a:pt x="2591" y="755"/>
                </a:lnTo>
                <a:lnTo>
                  <a:pt x="2297" y="755"/>
                </a:lnTo>
                <a:lnTo>
                  <a:pt x="2297" y="807"/>
                </a:lnTo>
                <a:lnTo>
                  <a:pt x="2300" y="856"/>
                </a:lnTo>
                <a:lnTo>
                  <a:pt x="2302" y="879"/>
                </a:lnTo>
                <a:lnTo>
                  <a:pt x="2304" y="901"/>
                </a:lnTo>
                <a:lnTo>
                  <a:pt x="2309" y="923"/>
                </a:lnTo>
                <a:lnTo>
                  <a:pt x="2313" y="943"/>
                </a:lnTo>
                <a:lnTo>
                  <a:pt x="2319" y="962"/>
                </a:lnTo>
                <a:lnTo>
                  <a:pt x="2325" y="981"/>
                </a:lnTo>
                <a:lnTo>
                  <a:pt x="2334" y="997"/>
                </a:lnTo>
                <a:lnTo>
                  <a:pt x="2344" y="1014"/>
                </a:lnTo>
                <a:lnTo>
                  <a:pt x="2356" y="1028"/>
                </a:lnTo>
                <a:lnTo>
                  <a:pt x="2370" y="1043"/>
                </a:lnTo>
                <a:lnTo>
                  <a:pt x="2385" y="1056"/>
                </a:lnTo>
                <a:lnTo>
                  <a:pt x="2402" y="1068"/>
                </a:lnTo>
                <a:lnTo>
                  <a:pt x="2414" y="1075"/>
                </a:lnTo>
                <a:lnTo>
                  <a:pt x="2427" y="1082"/>
                </a:lnTo>
                <a:lnTo>
                  <a:pt x="2440" y="1087"/>
                </a:lnTo>
                <a:lnTo>
                  <a:pt x="2453" y="1093"/>
                </a:lnTo>
                <a:lnTo>
                  <a:pt x="2469" y="1098"/>
                </a:lnTo>
                <a:lnTo>
                  <a:pt x="2484" y="1103"/>
                </a:lnTo>
                <a:lnTo>
                  <a:pt x="2501" y="1107"/>
                </a:lnTo>
                <a:lnTo>
                  <a:pt x="2518" y="1112"/>
                </a:lnTo>
                <a:lnTo>
                  <a:pt x="2553" y="1119"/>
                </a:lnTo>
                <a:lnTo>
                  <a:pt x="2591" y="1123"/>
                </a:lnTo>
                <a:lnTo>
                  <a:pt x="2630" y="1127"/>
                </a:lnTo>
                <a:lnTo>
                  <a:pt x="2670" y="1131"/>
                </a:lnTo>
                <a:lnTo>
                  <a:pt x="2712" y="1132"/>
                </a:lnTo>
                <a:lnTo>
                  <a:pt x="2752" y="1133"/>
                </a:lnTo>
                <a:lnTo>
                  <a:pt x="2792" y="1133"/>
                </a:lnTo>
                <a:lnTo>
                  <a:pt x="2831" y="1132"/>
                </a:lnTo>
                <a:lnTo>
                  <a:pt x="2868" y="1130"/>
                </a:lnTo>
                <a:lnTo>
                  <a:pt x="2904" y="1127"/>
                </a:lnTo>
                <a:lnTo>
                  <a:pt x="2937" y="1124"/>
                </a:lnTo>
                <a:lnTo>
                  <a:pt x="2968" y="1120"/>
                </a:lnTo>
                <a:lnTo>
                  <a:pt x="2991" y="1116"/>
                </a:lnTo>
                <a:lnTo>
                  <a:pt x="3012" y="1113"/>
                </a:lnTo>
                <a:lnTo>
                  <a:pt x="3031" y="1109"/>
                </a:lnTo>
                <a:lnTo>
                  <a:pt x="3050" y="1103"/>
                </a:lnTo>
                <a:lnTo>
                  <a:pt x="3068" y="1097"/>
                </a:lnTo>
                <a:lnTo>
                  <a:pt x="3086" y="1090"/>
                </a:lnTo>
                <a:lnTo>
                  <a:pt x="3102" y="1082"/>
                </a:lnTo>
                <a:lnTo>
                  <a:pt x="3121" y="1072"/>
                </a:lnTo>
                <a:lnTo>
                  <a:pt x="3140" y="1061"/>
                </a:lnTo>
                <a:lnTo>
                  <a:pt x="3157" y="1048"/>
                </a:lnTo>
                <a:lnTo>
                  <a:pt x="3172" y="1034"/>
                </a:lnTo>
                <a:lnTo>
                  <a:pt x="3186" y="1021"/>
                </a:lnTo>
                <a:lnTo>
                  <a:pt x="3198" y="1005"/>
                </a:lnTo>
                <a:lnTo>
                  <a:pt x="3209" y="988"/>
                </a:lnTo>
                <a:lnTo>
                  <a:pt x="3218" y="972"/>
                </a:lnTo>
                <a:lnTo>
                  <a:pt x="3226" y="953"/>
                </a:lnTo>
                <a:lnTo>
                  <a:pt x="3232" y="934"/>
                </a:lnTo>
                <a:lnTo>
                  <a:pt x="3237" y="914"/>
                </a:lnTo>
                <a:lnTo>
                  <a:pt x="3241" y="893"/>
                </a:lnTo>
                <a:lnTo>
                  <a:pt x="3245" y="870"/>
                </a:lnTo>
                <a:lnTo>
                  <a:pt x="3247" y="847"/>
                </a:lnTo>
                <a:lnTo>
                  <a:pt x="3249" y="822"/>
                </a:lnTo>
                <a:lnTo>
                  <a:pt x="3250" y="798"/>
                </a:lnTo>
                <a:lnTo>
                  <a:pt x="3250" y="771"/>
                </a:lnTo>
                <a:lnTo>
                  <a:pt x="3249" y="740"/>
                </a:lnTo>
                <a:lnTo>
                  <a:pt x="3247" y="710"/>
                </a:lnTo>
                <a:lnTo>
                  <a:pt x="3244" y="682"/>
                </a:lnTo>
                <a:lnTo>
                  <a:pt x="3237" y="654"/>
                </a:lnTo>
                <a:lnTo>
                  <a:pt x="3234" y="642"/>
                </a:lnTo>
                <a:lnTo>
                  <a:pt x="3229" y="629"/>
                </a:lnTo>
                <a:lnTo>
                  <a:pt x="3225" y="617"/>
                </a:lnTo>
                <a:lnTo>
                  <a:pt x="3219" y="604"/>
                </a:lnTo>
                <a:lnTo>
                  <a:pt x="3214" y="593"/>
                </a:lnTo>
                <a:lnTo>
                  <a:pt x="3207" y="582"/>
                </a:lnTo>
                <a:lnTo>
                  <a:pt x="3200" y="571"/>
                </a:lnTo>
                <a:lnTo>
                  <a:pt x="3192" y="561"/>
                </a:lnTo>
                <a:lnTo>
                  <a:pt x="3185" y="551"/>
                </a:lnTo>
                <a:lnTo>
                  <a:pt x="3176" y="541"/>
                </a:lnTo>
                <a:lnTo>
                  <a:pt x="3166" y="532"/>
                </a:lnTo>
                <a:lnTo>
                  <a:pt x="3156" y="524"/>
                </a:lnTo>
                <a:lnTo>
                  <a:pt x="3146" y="516"/>
                </a:lnTo>
                <a:lnTo>
                  <a:pt x="3135" y="509"/>
                </a:lnTo>
                <a:lnTo>
                  <a:pt x="3123" y="502"/>
                </a:lnTo>
                <a:lnTo>
                  <a:pt x="3112" y="496"/>
                </a:lnTo>
                <a:lnTo>
                  <a:pt x="3088" y="485"/>
                </a:lnTo>
                <a:lnTo>
                  <a:pt x="3061" y="475"/>
                </a:lnTo>
                <a:lnTo>
                  <a:pt x="3034" y="467"/>
                </a:lnTo>
                <a:lnTo>
                  <a:pt x="3006" y="462"/>
                </a:lnTo>
                <a:lnTo>
                  <a:pt x="2978" y="456"/>
                </a:lnTo>
                <a:lnTo>
                  <a:pt x="2949" y="452"/>
                </a:lnTo>
                <a:lnTo>
                  <a:pt x="2920" y="450"/>
                </a:lnTo>
                <a:lnTo>
                  <a:pt x="2890" y="446"/>
                </a:lnTo>
                <a:lnTo>
                  <a:pt x="2831" y="443"/>
                </a:lnTo>
                <a:lnTo>
                  <a:pt x="2775" y="440"/>
                </a:lnTo>
                <a:lnTo>
                  <a:pt x="2737" y="437"/>
                </a:lnTo>
                <a:lnTo>
                  <a:pt x="2704" y="435"/>
                </a:lnTo>
                <a:lnTo>
                  <a:pt x="2689" y="433"/>
                </a:lnTo>
                <a:lnTo>
                  <a:pt x="2675" y="431"/>
                </a:lnTo>
                <a:lnTo>
                  <a:pt x="2663" y="427"/>
                </a:lnTo>
                <a:lnTo>
                  <a:pt x="2650" y="423"/>
                </a:lnTo>
                <a:lnTo>
                  <a:pt x="2639" y="417"/>
                </a:lnTo>
                <a:lnTo>
                  <a:pt x="2630" y="411"/>
                </a:lnTo>
                <a:lnTo>
                  <a:pt x="2622" y="402"/>
                </a:lnTo>
                <a:lnTo>
                  <a:pt x="2616" y="392"/>
                </a:lnTo>
                <a:lnTo>
                  <a:pt x="2610" y="379"/>
                </a:lnTo>
                <a:lnTo>
                  <a:pt x="2607" y="365"/>
                </a:lnTo>
                <a:lnTo>
                  <a:pt x="2605" y="348"/>
                </a:lnTo>
                <a:lnTo>
                  <a:pt x="2604" y="329"/>
                </a:lnTo>
                <a:lnTo>
                  <a:pt x="2604" y="321"/>
                </a:lnTo>
                <a:lnTo>
                  <a:pt x="2605" y="313"/>
                </a:lnTo>
                <a:lnTo>
                  <a:pt x="2606" y="305"/>
                </a:lnTo>
                <a:lnTo>
                  <a:pt x="2608" y="298"/>
                </a:lnTo>
                <a:lnTo>
                  <a:pt x="2610" y="292"/>
                </a:lnTo>
                <a:lnTo>
                  <a:pt x="2614" y="285"/>
                </a:lnTo>
                <a:lnTo>
                  <a:pt x="2617" y="279"/>
                </a:lnTo>
                <a:lnTo>
                  <a:pt x="2620" y="274"/>
                </a:lnTo>
                <a:lnTo>
                  <a:pt x="2630" y="265"/>
                </a:lnTo>
                <a:lnTo>
                  <a:pt x="2640" y="258"/>
                </a:lnTo>
                <a:lnTo>
                  <a:pt x="2651" y="252"/>
                </a:lnTo>
                <a:lnTo>
                  <a:pt x="2665" y="247"/>
                </a:lnTo>
                <a:lnTo>
                  <a:pt x="2678" y="244"/>
                </a:lnTo>
                <a:lnTo>
                  <a:pt x="2693" y="240"/>
                </a:lnTo>
                <a:lnTo>
                  <a:pt x="2707" y="239"/>
                </a:lnTo>
                <a:lnTo>
                  <a:pt x="2722" y="238"/>
                </a:lnTo>
                <a:lnTo>
                  <a:pt x="2753" y="237"/>
                </a:lnTo>
                <a:lnTo>
                  <a:pt x="2781" y="237"/>
                </a:lnTo>
                <a:lnTo>
                  <a:pt x="2796" y="237"/>
                </a:lnTo>
                <a:lnTo>
                  <a:pt x="2812" y="238"/>
                </a:lnTo>
                <a:lnTo>
                  <a:pt x="2827" y="239"/>
                </a:lnTo>
                <a:lnTo>
                  <a:pt x="2842" y="243"/>
                </a:lnTo>
                <a:lnTo>
                  <a:pt x="2856" y="246"/>
                </a:lnTo>
                <a:lnTo>
                  <a:pt x="2870" y="250"/>
                </a:lnTo>
                <a:lnTo>
                  <a:pt x="2882" y="256"/>
                </a:lnTo>
                <a:lnTo>
                  <a:pt x="2893" y="263"/>
                </a:lnTo>
                <a:lnTo>
                  <a:pt x="2899" y="266"/>
                </a:lnTo>
                <a:lnTo>
                  <a:pt x="2903" y="270"/>
                </a:lnTo>
                <a:lnTo>
                  <a:pt x="2907" y="275"/>
                </a:lnTo>
                <a:lnTo>
                  <a:pt x="2912" y="280"/>
                </a:lnTo>
                <a:lnTo>
                  <a:pt x="2917" y="290"/>
                </a:lnTo>
                <a:lnTo>
                  <a:pt x="2922" y="303"/>
                </a:lnTo>
                <a:lnTo>
                  <a:pt x="2925" y="316"/>
                </a:lnTo>
                <a:lnTo>
                  <a:pt x="2926" y="331"/>
                </a:lnTo>
                <a:lnTo>
                  <a:pt x="2929" y="346"/>
                </a:lnTo>
                <a:lnTo>
                  <a:pt x="2930" y="363"/>
                </a:lnTo>
                <a:lnTo>
                  <a:pt x="3222" y="363"/>
                </a:lnTo>
                <a:lnTo>
                  <a:pt x="3222" y="331"/>
                </a:lnTo>
                <a:lnTo>
                  <a:pt x="3221" y="300"/>
                </a:lnTo>
                <a:lnTo>
                  <a:pt x="3220" y="272"/>
                </a:lnTo>
                <a:lnTo>
                  <a:pt x="3217" y="245"/>
                </a:lnTo>
                <a:lnTo>
                  <a:pt x="3212" y="220"/>
                </a:lnTo>
                <a:lnTo>
                  <a:pt x="3208" y="197"/>
                </a:lnTo>
                <a:lnTo>
                  <a:pt x="3201" y="176"/>
                </a:lnTo>
                <a:lnTo>
                  <a:pt x="3195" y="156"/>
                </a:lnTo>
                <a:lnTo>
                  <a:pt x="3187" y="138"/>
                </a:lnTo>
                <a:lnTo>
                  <a:pt x="3177" y="121"/>
                </a:lnTo>
                <a:lnTo>
                  <a:pt x="3167" y="106"/>
                </a:lnTo>
                <a:lnTo>
                  <a:pt x="3156" y="92"/>
                </a:lnTo>
                <a:lnTo>
                  <a:pt x="3143" y="79"/>
                </a:lnTo>
                <a:lnTo>
                  <a:pt x="3130" y="68"/>
                </a:lnTo>
                <a:lnTo>
                  <a:pt x="3116" y="58"/>
                </a:lnTo>
                <a:lnTo>
                  <a:pt x="3101" y="49"/>
                </a:lnTo>
                <a:lnTo>
                  <a:pt x="3084" y="40"/>
                </a:lnTo>
                <a:lnTo>
                  <a:pt x="3068" y="33"/>
                </a:lnTo>
                <a:lnTo>
                  <a:pt x="3050" y="27"/>
                </a:lnTo>
                <a:lnTo>
                  <a:pt x="3031" y="22"/>
                </a:lnTo>
                <a:lnTo>
                  <a:pt x="3012" y="17"/>
                </a:lnTo>
                <a:lnTo>
                  <a:pt x="2991" y="13"/>
                </a:lnTo>
                <a:lnTo>
                  <a:pt x="2970" y="10"/>
                </a:lnTo>
                <a:lnTo>
                  <a:pt x="2947" y="8"/>
                </a:lnTo>
                <a:lnTo>
                  <a:pt x="2900" y="4"/>
                </a:lnTo>
                <a:lnTo>
                  <a:pt x="2850" y="2"/>
                </a:lnTo>
                <a:lnTo>
                  <a:pt x="2796" y="1"/>
                </a:lnTo>
                <a:lnTo>
                  <a:pt x="2739" y="1"/>
                </a:lnTo>
                <a:lnTo>
                  <a:pt x="2695" y="2"/>
                </a:lnTo>
                <a:lnTo>
                  <a:pt x="2651" y="3"/>
                </a:lnTo>
                <a:lnTo>
                  <a:pt x="2609" y="7"/>
                </a:lnTo>
                <a:lnTo>
                  <a:pt x="2569" y="12"/>
                </a:lnTo>
                <a:lnTo>
                  <a:pt x="2549" y="16"/>
                </a:lnTo>
                <a:lnTo>
                  <a:pt x="2530" y="20"/>
                </a:lnTo>
                <a:lnTo>
                  <a:pt x="2512" y="24"/>
                </a:lnTo>
                <a:lnTo>
                  <a:pt x="2494" y="30"/>
                </a:lnTo>
                <a:lnTo>
                  <a:pt x="2477" y="37"/>
                </a:lnTo>
                <a:lnTo>
                  <a:pt x="2460" y="43"/>
                </a:lnTo>
                <a:lnTo>
                  <a:pt x="2444" y="51"/>
                </a:lnTo>
                <a:lnTo>
                  <a:pt x="2429" y="59"/>
                </a:lnTo>
                <a:lnTo>
                  <a:pt x="2414" y="69"/>
                </a:lnTo>
                <a:lnTo>
                  <a:pt x="2401" y="79"/>
                </a:lnTo>
                <a:lnTo>
                  <a:pt x="2388" y="90"/>
                </a:lnTo>
                <a:lnTo>
                  <a:pt x="2375" y="102"/>
                </a:lnTo>
                <a:lnTo>
                  <a:pt x="2363" y="116"/>
                </a:lnTo>
                <a:lnTo>
                  <a:pt x="2353" y="130"/>
                </a:lnTo>
                <a:lnTo>
                  <a:pt x="2343" y="146"/>
                </a:lnTo>
                <a:lnTo>
                  <a:pt x="2334" y="162"/>
                </a:lnTo>
                <a:lnTo>
                  <a:pt x="2326" y="181"/>
                </a:lnTo>
                <a:lnTo>
                  <a:pt x="2320" y="200"/>
                </a:lnTo>
                <a:lnTo>
                  <a:pt x="2313" y="220"/>
                </a:lnTo>
                <a:lnTo>
                  <a:pt x="2309" y="243"/>
                </a:lnTo>
                <a:lnTo>
                  <a:pt x="2304" y="266"/>
                </a:lnTo>
                <a:lnTo>
                  <a:pt x="2302" y="290"/>
                </a:lnTo>
                <a:lnTo>
                  <a:pt x="2300" y="316"/>
                </a:lnTo>
                <a:lnTo>
                  <a:pt x="2300" y="344"/>
                </a:lnTo>
                <a:close/>
                <a:moveTo>
                  <a:pt x="3454" y="1112"/>
                </a:moveTo>
                <a:lnTo>
                  <a:pt x="3762" y="1112"/>
                </a:lnTo>
                <a:lnTo>
                  <a:pt x="3763" y="693"/>
                </a:lnTo>
                <a:lnTo>
                  <a:pt x="4121" y="692"/>
                </a:lnTo>
                <a:lnTo>
                  <a:pt x="4121" y="1113"/>
                </a:lnTo>
                <a:lnTo>
                  <a:pt x="4428" y="1113"/>
                </a:lnTo>
                <a:lnTo>
                  <a:pt x="4429" y="20"/>
                </a:lnTo>
                <a:lnTo>
                  <a:pt x="4121" y="21"/>
                </a:lnTo>
                <a:lnTo>
                  <a:pt x="4121" y="418"/>
                </a:lnTo>
                <a:lnTo>
                  <a:pt x="3763" y="418"/>
                </a:lnTo>
                <a:lnTo>
                  <a:pt x="3763" y="21"/>
                </a:lnTo>
                <a:lnTo>
                  <a:pt x="3454" y="20"/>
                </a:lnTo>
                <a:lnTo>
                  <a:pt x="3454" y="1112"/>
                </a:lnTo>
                <a:close/>
                <a:moveTo>
                  <a:pt x="4700" y="1102"/>
                </a:moveTo>
                <a:lnTo>
                  <a:pt x="4700" y="1113"/>
                </a:lnTo>
                <a:lnTo>
                  <a:pt x="5009" y="1113"/>
                </a:lnTo>
                <a:lnTo>
                  <a:pt x="5010" y="21"/>
                </a:lnTo>
                <a:lnTo>
                  <a:pt x="4999" y="20"/>
                </a:lnTo>
                <a:lnTo>
                  <a:pt x="4700" y="20"/>
                </a:lnTo>
                <a:lnTo>
                  <a:pt x="4700" y="1102"/>
                </a:lnTo>
                <a:close/>
                <a:moveTo>
                  <a:pt x="6864" y="294"/>
                </a:moveTo>
                <a:lnTo>
                  <a:pt x="6869" y="310"/>
                </a:lnTo>
                <a:lnTo>
                  <a:pt x="6883" y="351"/>
                </a:lnTo>
                <a:lnTo>
                  <a:pt x="6899" y="407"/>
                </a:lnTo>
                <a:lnTo>
                  <a:pt x="6919" y="473"/>
                </a:lnTo>
                <a:lnTo>
                  <a:pt x="6938" y="540"/>
                </a:lnTo>
                <a:lnTo>
                  <a:pt x="6955" y="600"/>
                </a:lnTo>
                <a:lnTo>
                  <a:pt x="6968" y="644"/>
                </a:lnTo>
                <a:lnTo>
                  <a:pt x="6973" y="668"/>
                </a:lnTo>
                <a:lnTo>
                  <a:pt x="6756" y="667"/>
                </a:lnTo>
                <a:lnTo>
                  <a:pt x="6864" y="294"/>
                </a:lnTo>
                <a:close/>
                <a:moveTo>
                  <a:pt x="6307" y="1113"/>
                </a:moveTo>
                <a:lnTo>
                  <a:pt x="6627" y="1113"/>
                </a:lnTo>
                <a:lnTo>
                  <a:pt x="6686" y="910"/>
                </a:lnTo>
                <a:lnTo>
                  <a:pt x="7043" y="910"/>
                </a:lnTo>
                <a:lnTo>
                  <a:pt x="7102" y="1112"/>
                </a:lnTo>
                <a:lnTo>
                  <a:pt x="7422" y="1113"/>
                </a:lnTo>
                <a:lnTo>
                  <a:pt x="7415" y="1083"/>
                </a:lnTo>
                <a:lnTo>
                  <a:pt x="7397" y="1022"/>
                </a:lnTo>
                <a:lnTo>
                  <a:pt x="7371" y="938"/>
                </a:lnTo>
                <a:lnTo>
                  <a:pt x="7343" y="843"/>
                </a:lnTo>
                <a:lnTo>
                  <a:pt x="7313" y="747"/>
                </a:lnTo>
                <a:lnTo>
                  <a:pt x="7288" y="662"/>
                </a:lnTo>
                <a:lnTo>
                  <a:pt x="7268" y="598"/>
                </a:lnTo>
                <a:lnTo>
                  <a:pt x="7258" y="565"/>
                </a:lnTo>
                <a:lnTo>
                  <a:pt x="7112" y="87"/>
                </a:lnTo>
                <a:lnTo>
                  <a:pt x="7109" y="71"/>
                </a:lnTo>
                <a:lnTo>
                  <a:pt x="7102" y="49"/>
                </a:lnTo>
                <a:lnTo>
                  <a:pt x="7099" y="39"/>
                </a:lnTo>
                <a:lnTo>
                  <a:pt x="7095" y="30"/>
                </a:lnTo>
                <a:lnTo>
                  <a:pt x="7092" y="23"/>
                </a:lnTo>
                <a:lnTo>
                  <a:pt x="7087" y="20"/>
                </a:lnTo>
                <a:lnTo>
                  <a:pt x="6640" y="20"/>
                </a:lnTo>
                <a:lnTo>
                  <a:pt x="6638" y="23"/>
                </a:lnTo>
                <a:lnTo>
                  <a:pt x="6635" y="27"/>
                </a:lnTo>
                <a:lnTo>
                  <a:pt x="6633" y="30"/>
                </a:lnTo>
                <a:lnTo>
                  <a:pt x="6632" y="34"/>
                </a:lnTo>
                <a:lnTo>
                  <a:pt x="6630" y="43"/>
                </a:lnTo>
                <a:lnTo>
                  <a:pt x="6628" y="51"/>
                </a:lnTo>
                <a:lnTo>
                  <a:pt x="6624" y="60"/>
                </a:lnTo>
                <a:lnTo>
                  <a:pt x="6622" y="68"/>
                </a:lnTo>
                <a:lnTo>
                  <a:pt x="6620" y="77"/>
                </a:lnTo>
                <a:lnTo>
                  <a:pt x="6617" y="86"/>
                </a:lnTo>
                <a:lnTo>
                  <a:pt x="6389" y="836"/>
                </a:lnTo>
                <a:lnTo>
                  <a:pt x="6379" y="870"/>
                </a:lnTo>
                <a:lnTo>
                  <a:pt x="6368" y="905"/>
                </a:lnTo>
                <a:lnTo>
                  <a:pt x="6358" y="939"/>
                </a:lnTo>
                <a:lnTo>
                  <a:pt x="6347" y="974"/>
                </a:lnTo>
                <a:lnTo>
                  <a:pt x="6338" y="1004"/>
                </a:lnTo>
                <a:lnTo>
                  <a:pt x="6325" y="1045"/>
                </a:lnTo>
                <a:lnTo>
                  <a:pt x="6318" y="1065"/>
                </a:lnTo>
                <a:lnTo>
                  <a:pt x="6313" y="1084"/>
                </a:lnTo>
                <a:lnTo>
                  <a:pt x="6309" y="1101"/>
                </a:lnTo>
                <a:lnTo>
                  <a:pt x="6307" y="1113"/>
                </a:lnTo>
                <a:close/>
                <a:moveTo>
                  <a:pt x="5594" y="664"/>
                </a:moveTo>
                <a:lnTo>
                  <a:pt x="5619" y="664"/>
                </a:lnTo>
                <a:lnTo>
                  <a:pt x="5645" y="664"/>
                </a:lnTo>
                <a:lnTo>
                  <a:pt x="5671" y="664"/>
                </a:lnTo>
                <a:lnTo>
                  <a:pt x="5697" y="664"/>
                </a:lnTo>
                <a:lnTo>
                  <a:pt x="5724" y="664"/>
                </a:lnTo>
                <a:lnTo>
                  <a:pt x="5749" y="664"/>
                </a:lnTo>
                <a:lnTo>
                  <a:pt x="5775" y="664"/>
                </a:lnTo>
                <a:lnTo>
                  <a:pt x="5802" y="664"/>
                </a:lnTo>
                <a:lnTo>
                  <a:pt x="5815" y="664"/>
                </a:lnTo>
                <a:lnTo>
                  <a:pt x="5827" y="666"/>
                </a:lnTo>
                <a:lnTo>
                  <a:pt x="5840" y="667"/>
                </a:lnTo>
                <a:lnTo>
                  <a:pt x="5850" y="669"/>
                </a:lnTo>
                <a:lnTo>
                  <a:pt x="5860" y="672"/>
                </a:lnTo>
                <a:lnTo>
                  <a:pt x="5868" y="676"/>
                </a:lnTo>
                <a:lnTo>
                  <a:pt x="5876" y="680"/>
                </a:lnTo>
                <a:lnTo>
                  <a:pt x="5884" y="686"/>
                </a:lnTo>
                <a:lnTo>
                  <a:pt x="5890" y="691"/>
                </a:lnTo>
                <a:lnTo>
                  <a:pt x="5895" y="698"/>
                </a:lnTo>
                <a:lnTo>
                  <a:pt x="5900" y="707"/>
                </a:lnTo>
                <a:lnTo>
                  <a:pt x="5903" y="716"/>
                </a:lnTo>
                <a:lnTo>
                  <a:pt x="5906" y="726"/>
                </a:lnTo>
                <a:lnTo>
                  <a:pt x="5909" y="737"/>
                </a:lnTo>
                <a:lnTo>
                  <a:pt x="5910" y="749"/>
                </a:lnTo>
                <a:lnTo>
                  <a:pt x="5910" y="763"/>
                </a:lnTo>
                <a:lnTo>
                  <a:pt x="5910" y="776"/>
                </a:lnTo>
                <a:lnTo>
                  <a:pt x="5907" y="787"/>
                </a:lnTo>
                <a:lnTo>
                  <a:pt x="5905" y="798"/>
                </a:lnTo>
                <a:lnTo>
                  <a:pt x="5902" y="807"/>
                </a:lnTo>
                <a:lnTo>
                  <a:pt x="5899" y="816"/>
                </a:lnTo>
                <a:lnTo>
                  <a:pt x="5893" y="825"/>
                </a:lnTo>
                <a:lnTo>
                  <a:pt x="5887" y="831"/>
                </a:lnTo>
                <a:lnTo>
                  <a:pt x="5881" y="838"/>
                </a:lnTo>
                <a:lnTo>
                  <a:pt x="5874" y="844"/>
                </a:lnTo>
                <a:lnTo>
                  <a:pt x="5866" y="849"/>
                </a:lnTo>
                <a:lnTo>
                  <a:pt x="5857" y="853"/>
                </a:lnTo>
                <a:lnTo>
                  <a:pt x="5847" y="856"/>
                </a:lnTo>
                <a:lnTo>
                  <a:pt x="5837" y="859"/>
                </a:lnTo>
                <a:lnTo>
                  <a:pt x="5826" y="860"/>
                </a:lnTo>
                <a:lnTo>
                  <a:pt x="5814" y="861"/>
                </a:lnTo>
                <a:lnTo>
                  <a:pt x="5802" y="863"/>
                </a:lnTo>
                <a:lnTo>
                  <a:pt x="5775" y="863"/>
                </a:lnTo>
                <a:lnTo>
                  <a:pt x="5749" y="863"/>
                </a:lnTo>
                <a:lnTo>
                  <a:pt x="5723" y="863"/>
                </a:lnTo>
                <a:lnTo>
                  <a:pt x="5697" y="863"/>
                </a:lnTo>
                <a:lnTo>
                  <a:pt x="5671" y="863"/>
                </a:lnTo>
                <a:lnTo>
                  <a:pt x="5645" y="863"/>
                </a:lnTo>
                <a:lnTo>
                  <a:pt x="5619" y="863"/>
                </a:lnTo>
                <a:lnTo>
                  <a:pt x="5592" y="863"/>
                </a:lnTo>
                <a:lnTo>
                  <a:pt x="5594" y="664"/>
                </a:lnTo>
                <a:close/>
                <a:moveTo>
                  <a:pt x="5592" y="272"/>
                </a:moveTo>
                <a:lnTo>
                  <a:pt x="5615" y="270"/>
                </a:lnTo>
                <a:lnTo>
                  <a:pt x="5641" y="269"/>
                </a:lnTo>
                <a:lnTo>
                  <a:pt x="5669" y="270"/>
                </a:lnTo>
                <a:lnTo>
                  <a:pt x="5693" y="270"/>
                </a:lnTo>
                <a:lnTo>
                  <a:pt x="5732" y="270"/>
                </a:lnTo>
                <a:lnTo>
                  <a:pt x="5769" y="269"/>
                </a:lnTo>
                <a:lnTo>
                  <a:pt x="5787" y="269"/>
                </a:lnTo>
                <a:lnTo>
                  <a:pt x="5804" y="270"/>
                </a:lnTo>
                <a:lnTo>
                  <a:pt x="5819" y="273"/>
                </a:lnTo>
                <a:lnTo>
                  <a:pt x="5834" y="275"/>
                </a:lnTo>
                <a:lnTo>
                  <a:pt x="5847" y="279"/>
                </a:lnTo>
                <a:lnTo>
                  <a:pt x="5860" y="285"/>
                </a:lnTo>
                <a:lnTo>
                  <a:pt x="5865" y="288"/>
                </a:lnTo>
                <a:lnTo>
                  <a:pt x="5870" y="292"/>
                </a:lnTo>
                <a:lnTo>
                  <a:pt x="5875" y="296"/>
                </a:lnTo>
                <a:lnTo>
                  <a:pt x="5878" y="300"/>
                </a:lnTo>
                <a:lnTo>
                  <a:pt x="5883" y="306"/>
                </a:lnTo>
                <a:lnTo>
                  <a:pt x="5886" y="312"/>
                </a:lnTo>
                <a:lnTo>
                  <a:pt x="5889" y="318"/>
                </a:lnTo>
                <a:lnTo>
                  <a:pt x="5891" y="325"/>
                </a:lnTo>
                <a:lnTo>
                  <a:pt x="5893" y="333"/>
                </a:lnTo>
                <a:lnTo>
                  <a:pt x="5894" y="342"/>
                </a:lnTo>
                <a:lnTo>
                  <a:pt x="5895" y="351"/>
                </a:lnTo>
                <a:lnTo>
                  <a:pt x="5895" y="361"/>
                </a:lnTo>
                <a:lnTo>
                  <a:pt x="5895" y="373"/>
                </a:lnTo>
                <a:lnTo>
                  <a:pt x="5893" y="384"/>
                </a:lnTo>
                <a:lnTo>
                  <a:pt x="5891" y="394"/>
                </a:lnTo>
                <a:lnTo>
                  <a:pt x="5887" y="403"/>
                </a:lnTo>
                <a:lnTo>
                  <a:pt x="5883" y="411"/>
                </a:lnTo>
                <a:lnTo>
                  <a:pt x="5878" y="417"/>
                </a:lnTo>
                <a:lnTo>
                  <a:pt x="5873" y="424"/>
                </a:lnTo>
                <a:lnTo>
                  <a:pt x="5866" y="430"/>
                </a:lnTo>
                <a:lnTo>
                  <a:pt x="5858" y="434"/>
                </a:lnTo>
                <a:lnTo>
                  <a:pt x="5850" y="438"/>
                </a:lnTo>
                <a:lnTo>
                  <a:pt x="5842" y="442"/>
                </a:lnTo>
                <a:lnTo>
                  <a:pt x="5832" y="444"/>
                </a:lnTo>
                <a:lnTo>
                  <a:pt x="5822" y="446"/>
                </a:lnTo>
                <a:lnTo>
                  <a:pt x="5811" y="447"/>
                </a:lnTo>
                <a:lnTo>
                  <a:pt x="5799" y="449"/>
                </a:lnTo>
                <a:lnTo>
                  <a:pt x="5787" y="449"/>
                </a:lnTo>
                <a:lnTo>
                  <a:pt x="5765" y="449"/>
                </a:lnTo>
                <a:lnTo>
                  <a:pt x="5740" y="450"/>
                </a:lnTo>
                <a:lnTo>
                  <a:pt x="5715" y="450"/>
                </a:lnTo>
                <a:lnTo>
                  <a:pt x="5689" y="451"/>
                </a:lnTo>
                <a:lnTo>
                  <a:pt x="5663" y="451"/>
                </a:lnTo>
                <a:lnTo>
                  <a:pt x="5638" y="451"/>
                </a:lnTo>
                <a:lnTo>
                  <a:pt x="5614" y="450"/>
                </a:lnTo>
                <a:lnTo>
                  <a:pt x="5592" y="449"/>
                </a:lnTo>
                <a:lnTo>
                  <a:pt x="5592" y="272"/>
                </a:lnTo>
                <a:close/>
                <a:moveTo>
                  <a:pt x="5284" y="1112"/>
                </a:moveTo>
                <a:lnTo>
                  <a:pt x="5310" y="1113"/>
                </a:lnTo>
                <a:lnTo>
                  <a:pt x="5335" y="1114"/>
                </a:lnTo>
                <a:lnTo>
                  <a:pt x="5363" y="1114"/>
                </a:lnTo>
                <a:lnTo>
                  <a:pt x="5390" y="1114"/>
                </a:lnTo>
                <a:lnTo>
                  <a:pt x="5418" y="1114"/>
                </a:lnTo>
                <a:lnTo>
                  <a:pt x="5444" y="1113"/>
                </a:lnTo>
                <a:lnTo>
                  <a:pt x="5471" y="1113"/>
                </a:lnTo>
                <a:lnTo>
                  <a:pt x="5497" y="1113"/>
                </a:lnTo>
                <a:lnTo>
                  <a:pt x="5523" y="1113"/>
                </a:lnTo>
                <a:lnTo>
                  <a:pt x="5550" y="1113"/>
                </a:lnTo>
                <a:lnTo>
                  <a:pt x="5577" y="1113"/>
                </a:lnTo>
                <a:lnTo>
                  <a:pt x="5602" y="1113"/>
                </a:lnTo>
                <a:lnTo>
                  <a:pt x="5629" y="1113"/>
                </a:lnTo>
                <a:lnTo>
                  <a:pt x="5656" y="1113"/>
                </a:lnTo>
                <a:lnTo>
                  <a:pt x="5683" y="1113"/>
                </a:lnTo>
                <a:lnTo>
                  <a:pt x="5709" y="1113"/>
                </a:lnTo>
                <a:lnTo>
                  <a:pt x="5756" y="1113"/>
                </a:lnTo>
                <a:lnTo>
                  <a:pt x="5804" y="1113"/>
                </a:lnTo>
                <a:lnTo>
                  <a:pt x="5851" y="1113"/>
                </a:lnTo>
                <a:lnTo>
                  <a:pt x="5897" y="1111"/>
                </a:lnTo>
                <a:lnTo>
                  <a:pt x="5921" y="1110"/>
                </a:lnTo>
                <a:lnTo>
                  <a:pt x="5943" y="1107"/>
                </a:lnTo>
                <a:lnTo>
                  <a:pt x="5965" y="1105"/>
                </a:lnTo>
                <a:lnTo>
                  <a:pt x="5988" y="1102"/>
                </a:lnTo>
                <a:lnTo>
                  <a:pt x="6009" y="1098"/>
                </a:lnTo>
                <a:lnTo>
                  <a:pt x="6030" y="1093"/>
                </a:lnTo>
                <a:lnTo>
                  <a:pt x="6050" y="1087"/>
                </a:lnTo>
                <a:lnTo>
                  <a:pt x="6069" y="1081"/>
                </a:lnTo>
                <a:lnTo>
                  <a:pt x="6088" y="1073"/>
                </a:lnTo>
                <a:lnTo>
                  <a:pt x="6106" y="1064"/>
                </a:lnTo>
                <a:lnTo>
                  <a:pt x="6122" y="1054"/>
                </a:lnTo>
                <a:lnTo>
                  <a:pt x="6138" y="1043"/>
                </a:lnTo>
                <a:lnTo>
                  <a:pt x="6152" y="1029"/>
                </a:lnTo>
                <a:lnTo>
                  <a:pt x="6166" y="1015"/>
                </a:lnTo>
                <a:lnTo>
                  <a:pt x="6179" y="999"/>
                </a:lnTo>
                <a:lnTo>
                  <a:pt x="6190" y="983"/>
                </a:lnTo>
                <a:lnTo>
                  <a:pt x="6199" y="964"/>
                </a:lnTo>
                <a:lnTo>
                  <a:pt x="6208" y="943"/>
                </a:lnTo>
                <a:lnTo>
                  <a:pt x="6215" y="920"/>
                </a:lnTo>
                <a:lnTo>
                  <a:pt x="6220" y="896"/>
                </a:lnTo>
                <a:lnTo>
                  <a:pt x="6225" y="869"/>
                </a:lnTo>
                <a:lnTo>
                  <a:pt x="6227" y="840"/>
                </a:lnTo>
                <a:lnTo>
                  <a:pt x="6227" y="810"/>
                </a:lnTo>
                <a:lnTo>
                  <a:pt x="6226" y="777"/>
                </a:lnTo>
                <a:lnTo>
                  <a:pt x="6224" y="753"/>
                </a:lnTo>
                <a:lnTo>
                  <a:pt x="6220" y="731"/>
                </a:lnTo>
                <a:lnTo>
                  <a:pt x="6216" y="709"/>
                </a:lnTo>
                <a:lnTo>
                  <a:pt x="6209" y="689"/>
                </a:lnTo>
                <a:lnTo>
                  <a:pt x="6202" y="669"/>
                </a:lnTo>
                <a:lnTo>
                  <a:pt x="6194" y="651"/>
                </a:lnTo>
                <a:lnTo>
                  <a:pt x="6182" y="635"/>
                </a:lnTo>
                <a:lnTo>
                  <a:pt x="6170" y="620"/>
                </a:lnTo>
                <a:lnTo>
                  <a:pt x="6159" y="609"/>
                </a:lnTo>
                <a:lnTo>
                  <a:pt x="6149" y="599"/>
                </a:lnTo>
                <a:lnTo>
                  <a:pt x="6138" y="591"/>
                </a:lnTo>
                <a:lnTo>
                  <a:pt x="6128" y="583"/>
                </a:lnTo>
                <a:lnTo>
                  <a:pt x="6109" y="571"/>
                </a:lnTo>
                <a:lnTo>
                  <a:pt x="6091" y="563"/>
                </a:lnTo>
                <a:lnTo>
                  <a:pt x="6060" y="552"/>
                </a:lnTo>
                <a:lnTo>
                  <a:pt x="6034" y="542"/>
                </a:lnTo>
                <a:lnTo>
                  <a:pt x="6051" y="534"/>
                </a:lnTo>
                <a:lnTo>
                  <a:pt x="6074" y="526"/>
                </a:lnTo>
                <a:lnTo>
                  <a:pt x="6088" y="521"/>
                </a:lnTo>
                <a:lnTo>
                  <a:pt x="6102" y="514"/>
                </a:lnTo>
                <a:lnTo>
                  <a:pt x="6117" y="506"/>
                </a:lnTo>
                <a:lnTo>
                  <a:pt x="6131" y="496"/>
                </a:lnTo>
                <a:lnTo>
                  <a:pt x="6138" y="491"/>
                </a:lnTo>
                <a:lnTo>
                  <a:pt x="6146" y="484"/>
                </a:lnTo>
                <a:lnTo>
                  <a:pt x="6152" y="477"/>
                </a:lnTo>
                <a:lnTo>
                  <a:pt x="6159" y="470"/>
                </a:lnTo>
                <a:lnTo>
                  <a:pt x="6165" y="461"/>
                </a:lnTo>
                <a:lnTo>
                  <a:pt x="6171" y="452"/>
                </a:lnTo>
                <a:lnTo>
                  <a:pt x="6177" y="443"/>
                </a:lnTo>
                <a:lnTo>
                  <a:pt x="6182" y="432"/>
                </a:lnTo>
                <a:lnTo>
                  <a:pt x="6187" y="421"/>
                </a:lnTo>
                <a:lnTo>
                  <a:pt x="6191" y="408"/>
                </a:lnTo>
                <a:lnTo>
                  <a:pt x="6196" y="395"/>
                </a:lnTo>
                <a:lnTo>
                  <a:pt x="6199" y="381"/>
                </a:lnTo>
                <a:lnTo>
                  <a:pt x="6201" y="365"/>
                </a:lnTo>
                <a:lnTo>
                  <a:pt x="6204" y="348"/>
                </a:lnTo>
                <a:lnTo>
                  <a:pt x="6206" y="332"/>
                </a:lnTo>
                <a:lnTo>
                  <a:pt x="6206" y="313"/>
                </a:lnTo>
                <a:lnTo>
                  <a:pt x="6206" y="288"/>
                </a:lnTo>
                <a:lnTo>
                  <a:pt x="6205" y="265"/>
                </a:lnTo>
                <a:lnTo>
                  <a:pt x="6202" y="243"/>
                </a:lnTo>
                <a:lnTo>
                  <a:pt x="6199" y="220"/>
                </a:lnTo>
                <a:lnTo>
                  <a:pt x="6194" y="200"/>
                </a:lnTo>
                <a:lnTo>
                  <a:pt x="6188" y="181"/>
                </a:lnTo>
                <a:lnTo>
                  <a:pt x="6180" y="164"/>
                </a:lnTo>
                <a:lnTo>
                  <a:pt x="6172" y="147"/>
                </a:lnTo>
                <a:lnTo>
                  <a:pt x="6162" y="131"/>
                </a:lnTo>
                <a:lnTo>
                  <a:pt x="6151" y="117"/>
                </a:lnTo>
                <a:lnTo>
                  <a:pt x="6140" y="102"/>
                </a:lnTo>
                <a:lnTo>
                  <a:pt x="6127" y="90"/>
                </a:lnTo>
                <a:lnTo>
                  <a:pt x="6112" y="79"/>
                </a:lnTo>
                <a:lnTo>
                  <a:pt x="6097" y="69"/>
                </a:lnTo>
                <a:lnTo>
                  <a:pt x="6080" y="60"/>
                </a:lnTo>
                <a:lnTo>
                  <a:pt x="6062" y="52"/>
                </a:lnTo>
                <a:lnTo>
                  <a:pt x="6042" y="44"/>
                </a:lnTo>
                <a:lnTo>
                  <a:pt x="6022" y="39"/>
                </a:lnTo>
                <a:lnTo>
                  <a:pt x="6000" y="34"/>
                </a:lnTo>
                <a:lnTo>
                  <a:pt x="5978" y="30"/>
                </a:lnTo>
                <a:lnTo>
                  <a:pt x="5954" y="27"/>
                </a:lnTo>
                <a:lnTo>
                  <a:pt x="5931" y="24"/>
                </a:lnTo>
                <a:lnTo>
                  <a:pt x="5906" y="22"/>
                </a:lnTo>
                <a:lnTo>
                  <a:pt x="5882" y="21"/>
                </a:lnTo>
                <a:lnTo>
                  <a:pt x="5833" y="20"/>
                </a:lnTo>
                <a:lnTo>
                  <a:pt x="5784" y="20"/>
                </a:lnTo>
                <a:lnTo>
                  <a:pt x="5735" y="20"/>
                </a:lnTo>
                <a:lnTo>
                  <a:pt x="5689" y="20"/>
                </a:lnTo>
                <a:lnTo>
                  <a:pt x="5665" y="20"/>
                </a:lnTo>
                <a:lnTo>
                  <a:pt x="5639" y="20"/>
                </a:lnTo>
                <a:lnTo>
                  <a:pt x="5614" y="20"/>
                </a:lnTo>
                <a:lnTo>
                  <a:pt x="5589" y="20"/>
                </a:lnTo>
                <a:lnTo>
                  <a:pt x="5563" y="20"/>
                </a:lnTo>
                <a:lnTo>
                  <a:pt x="5539" y="20"/>
                </a:lnTo>
                <a:lnTo>
                  <a:pt x="5513" y="20"/>
                </a:lnTo>
                <a:lnTo>
                  <a:pt x="5488" y="20"/>
                </a:lnTo>
                <a:lnTo>
                  <a:pt x="5463" y="20"/>
                </a:lnTo>
                <a:lnTo>
                  <a:pt x="5438" y="20"/>
                </a:lnTo>
                <a:lnTo>
                  <a:pt x="5412" y="20"/>
                </a:lnTo>
                <a:lnTo>
                  <a:pt x="5386" y="20"/>
                </a:lnTo>
                <a:lnTo>
                  <a:pt x="5361" y="20"/>
                </a:lnTo>
                <a:lnTo>
                  <a:pt x="5335" y="20"/>
                </a:lnTo>
                <a:lnTo>
                  <a:pt x="5311" y="20"/>
                </a:lnTo>
                <a:lnTo>
                  <a:pt x="5285" y="21"/>
                </a:lnTo>
                <a:lnTo>
                  <a:pt x="5284" y="33"/>
                </a:lnTo>
                <a:lnTo>
                  <a:pt x="5284" y="63"/>
                </a:lnTo>
                <a:lnTo>
                  <a:pt x="5283" y="109"/>
                </a:lnTo>
                <a:lnTo>
                  <a:pt x="5283" y="166"/>
                </a:lnTo>
                <a:lnTo>
                  <a:pt x="5283" y="233"/>
                </a:lnTo>
                <a:lnTo>
                  <a:pt x="5283" y="308"/>
                </a:lnTo>
                <a:lnTo>
                  <a:pt x="5283" y="388"/>
                </a:lnTo>
                <a:lnTo>
                  <a:pt x="5283" y="472"/>
                </a:lnTo>
                <a:lnTo>
                  <a:pt x="5283" y="556"/>
                </a:lnTo>
                <a:lnTo>
                  <a:pt x="5283" y="639"/>
                </a:lnTo>
                <a:lnTo>
                  <a:pt x="5283" y="718"/>
                </a:lnTo>
                <a:lnTo>
                  <a:pt x="5283" y="791"/>
                </a:lnTo>
                <a:lnTo>
                  <a:pt x="5284" y="856"/>
                </a:lnTo>
                <a:lnTo>
                  <a:pt x="5284" y="909"/>
                </a:lnTo>
                <a:lnTo>
                  <a:pt x="5284" y="950"/>
                </a:lnTo>
                <a:lnTo>
                  <a:pt x="5284" y="976"/>
                </a:lnTo>
                <a:lnTo>
                  <a:pt x="5284" y="1008"/>
                </a:lnTo>
                <a:lnTo>
                  <a:pt x="5283" y="1044"/>
                </a:lnTo>
                <a:lnTo>
                  <a:pt x="5283" y="1080"/>
                </a:lnTo>
                <a:lnTo>
                  <a:pt x="5284" y="1112"/>
                </a:lnTo>
                <a:close/>
              </a:path>
            </a:pathLst>
          </a:custGeom>
          <a:solidFill>
            <a:srgbClr val="CB203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" name="Freeform 6"/>
          <p:cNvSpPr>
            <a:spLocks noEditPoints="1"/>
          </p:cNvSpPr>
          <p:nvPr userDrawn="1"/>
        </p:nvSpPr>
        <p:spPr bwMode="auto">
          <a:xfrm>
            <a:off x="285719" y="357899"/>
            <a:ext cx="493422" cy="584257"/>
          </a:xfrm>
          <a:custGeom>
            <a:avLst/>
            <a:gdLst/>
            <a:ahLst/>
            <a:cxnLst>
              <a:cxn ang="0">
                <a:pos x="10001" y="10868"/>
              </a:cxn>
              <a:cxn ang="0">
                <a:pos x="9672" y="10964"/>
              </a:cxn>
              <a:cxn ang="0">
                <a:pos x="9125" y="10515"/>
              </a:cxn>
              <a:cxn ang="0">
                <a:pos x="8561" y="10678"/>
              </a:cxn>
              <a:cxn ang="0">
                <a:pos x="8250" y="11122"/>
              </a:cxn>
              <a:cxn ang="0">
                <a:pos x="8037" y="10858"/>
              </a:cxn>
              <a:cxn ang="0">
                <a:pos x="8749" y="10210"/>
              </a:cxn>
              <a:cxn ang="0">
                <a:pos x="8931" y="10439"/>
              </a:cxn>
              <a:cxn ang="0">
                <a:pos x="6497" y="5051"/>
              </a:cxn>
              <a:cxn ang="0">
                <a:pos x="7189" y="4176"/>
              </a:cxn>
              <a:cxn ang="0">
                <a:pos x="8017" y="4559"/>
              </a:cxn>
              <a:cxn ang="0">
                <a:pos x="8478" y="5093"/>
              </a:cxn>
              <a:cxn ang="0">
                <a:pos x="9331" y="6154"/>
              </a:cxn>
              <a:cxn ang="0">
                <a:pos x="9194" y="6980"/>
              </a:cxn>
              <a:cxn ang="0">
                <a:pos x="9168" y="7527"/>
              </a:cxn>
              <a:cxn ang="0">
                <a:pos x="8883" y="8091"/>
              </a:cxn>
              <a:cxn ang="0">
                <a:pos x="8661" y="8243"/>
              </a:cxn>
              <a:cxn ang="0">
                <a:pos x="8048" y="7407"/>
              </a:cxn>
              <a:cxn ang="0">
                <a:pos x="7073" y="6473"/>
              </a:cxn>
              <a:cxn ang="0">
                <a:pos x="6494" y="5785"/>
              </a:cxn>
              <a:cxn ang="0">
                <a:pos x="16" y="3406"/>
              </a:cxn>
              <a:cxn ang="0">
                <a:pos x="1347" y="4198"/>
              </a:cxn>
              <a:cxn ang="0">
                <a:pos x="2432" y="5236"/>
              </a:cxn>
              <a:cxn ang="0">
                <a:pos x="4390" y="6682"/>
              </a:cxn>
              <a:cxn ang="0">
                <a:pos x="5787" y="7861"/>
              </a:cxn>
              <a:cxn ang="0">
                <a:pos x="7675" y="9423"/>
              </a:cxn>
              <a:cxn ang="0">
                <a:pos x="8769" y="9344"/>
              </a:cxn>
              <a:cxn ang="0">
                <a:pos x="8468" y="9883"/>
              </a:cxn>
              <a:cxn ang="0">
                <a:pos x="7960" y="10285"/>
              </a:cxn>
              <a:cxn ang="0">
                <a:pos x="7666" y="10964"/>
              </a:cxn>
              <a:cxn ang="0">
                <a:pos x="7654" y="12433"/>
              </a:cxn>
              <a:cxn ang="0">
                <a:pos x="8063" y="13042"/>
              </a:cxn>
              <a:cxn ang="0">
                <a:pos x="8675" y="13633"/>
              </a:cxn>
              <a:cxn ang="0">
                <a:pos x="8666" y="15895"/>
              </a:cxn>
              <a:cxn ang="0">
                <a:pos x="9368" y="15929"/>
              </a:cxn>
              <a:cxn ang="0">
                <a:pos x="9366" y="13842"/>
              </a:cxn>
              <a:cxn ang="0">
                <a:pos x="9970" y="13045"/>
              </a:cxn>
              <a:cxn ang="0">
                <a:pos x="10376" y="12494"/>
              </a:cxn>
              <a:cxn ang="0">
                <a:pos x="10378" y="11032"/>
              </a:cxn>
              <a:cxn ang="0">
                <a:pos x="9931" y="10102"/>
              </a:cxn>
              <a:cxn ang="0">
                <a:pos x="9206" y="9776"/>
              </a:cxn>
              <a:cxn ang="0">
                <a:pos x="9034" y="9086"/>
              </a:cxn>
              <a:cxn ang="0">
                <a:pos x="9357" y="9414"/>
              </a:cxn>
              <a:cxn ang="0">
                <a:pos x="9784" y="9267"/>
              </a:cxn>
              <a:cxn ang="0">
                <a:pos x="10375" y="7898"/>
              </a:cxn>
              <a:cxn ang="0">
                <a:pos x="10803" y="5809"/>
              </a:cxn>
              <a:cxn ang="0">
                <a:pos x="10469" y="4748"/>
              </a:cxn>
              <a:cxn ang="0">
                <a:pos x="10727" y="4520"/>
              </a:cxn>
              <a:cxn ang="0">
                <a:pos x="11166" y="4944"/>
              </a:cxn>
              <a:cxn ang="0">
                <a:pos x="11901" y="6059"/>
              </a:cxn>
              <a:cxn ang="0">
                <a:pos x="12166" y="6775"/>
              </a:cxn>
              <a:cxn ang="0">
                <a:pos x="12624" y="7419"/>
              </a:cxn>
              <a:cxn ang="0">
                <a:pos x="13383" y="7570"/>
              </a:cxn>
              <a:cxn ang="0">
                <a:pos x="13579" y="6835"/>
              </a:cxn>
              <a:cxn ang="0">
                <a:pos x="13089" y="5424"/>
              </a:cxn>
              <a:cxn ang="0">
                <a:pos x="12046" y="3482"/>
              </a:cxn>
              <a:cxn ang="0">
                <a:pos x="11147" y="2708"/>
              </a:cxn>
              <a:cxn ang="0">
                <a:pos x="9712" y="2025"/>
              </a:cxn>
              <a:cxn ang="0">
                <a:pos x="8330" y="1302"/>
              </a:cxn>
              <a:cxn ang="0">
                <a:pos x="7063" y="956"/>
              </a:cxn>
              <a:cxn ang="0">
                <a:pos x="4163" y="535"/>
              </a:cxn>
              <a:cxn ang="0">
                <a:pos x="2169" y="9"/>
              </a:cxn>
            </a:cxnLst>
            <a:rect l="0" t="0" r="r" b="b"/>
            <a:pathLst>
              <a:path w="13640" h="16151">
                <a:moveTo>
                  <a:pt x="9147" y="10191"/>
                </a:moveTo>
                <a:lnTo>
                  <a:pt x="9205" y="10193"/>
                </a:lnTo>
                <a:lnTo>
                  <a:pt x="9264" y="10200"/>
                </a:lnTo>
                <a:lnTo>
                  <a:pt x="9321" y="10213"/>
                </a:lnTo>
                <a:lnTo>
                  <a:pt x="9378" y="10232"/>
                </a:lnTo>
                <a:lnTo>
                  <a:pt x="9434" y="10255"/>
                </a:lnTo>
                <a:lnTo>
                  <a:pt x="9488" y="10281"/>
                </a:lnTo>
                <a:lnTo>
                  <a:pt x="9540" y="10311"/>
                </a:lnTo>
                <a:lnTo>
                  <a:pt x="9592" y="10346"/>
                </a:lnTo>
                <a:lnTo>
                  <a:pt x="9641" y="10382"/>
                </a:lnTo>
                <a:lnTo>
                  <a:pt x="9687" y="10422"/>
                </a:lnTo>
                <a:lnTo>
                  <a:pt x="9733" y="10464"/>
                </a:lnTo>
                <a:lnTo>
                  <a:pt x="9775" y="10507"/>
                </a:lnTo>
                <a:lnTo>
                  <a:pt x="9814" y="10552"/>
                </a:lnTo>
                <a:lnTo>
                  <a:pt x="9852" y="10597"/>
                </a:lnTo>
                <a:lnTo>
                  <a:pt x="9885" y="10644"/>
                </a:lnTo>
                <a:lnTo>
                  <a:pt x="9915" y="10690"/>
                </a:lnTo>
                <a:lnTo>
                  <a:pt x="9942" y="10735"/>
                </a:lnTo>
                <a:lnTo>
                  <a:pt x="9965" y="10781"/>
                </a:lnTo>
                <a:lnTo>
                  <a:pt x="9985" y="10825"/>
                </a:lnTo>
                <a:lnTo>
                  <a:pt x="10001" y="10868"/>
                </a:lnTo>
                <a:lnTo>
                  <a:pt x="10012" y="10909"/>
                </a:lnTo>
                <a:lnTo>
                  <a:pt x="10018" y="10947"/>
                </a:lnTo>
                <a:lnTo>
                  <a:pt x="10020" y="10984"/>
                </a:lnTo>
                <a:lnTo>
                  <a:pt x="10017" y="11017"/>
                </a:lnTo>
                <a:lnTo>
                  <a:pt x="10009" y="11046"/>
                </a:lnTo>
                <a:lnTo>
                  <a:pt x="9995" y="11072"/>
                </a:lnTo>
                <a:lnTo>
                  <a:pt x="9976" y="11094"/>
                </a:lnTo>
                <a:lnTo>
                  <a:pt x="9951" y="11110"/>
                </a:lnTo>
                <a:lnTo>
                  <a:pt x="9921" y="11122"/>
                </a:lnTo>
                <a:lnTo>
                  <a:pt x="9885" y="11128"/>
                </a:lnTo>
                <a:lnTo>
                  <a:pt x="9843" y="11128"/>
                </a:lnTo>
                <a:lnTo>
                  <a:pt x="9793" y="11122"/>
                </a:lnTo>
                <a:lnTo>
                  <a:pt x="9777" y="11112"/>
                </a:lnTo>
                <a:lnTo>
                  <a:pt x="9763" y="11100"/>
                </a:lnTo>
                <a:lnTo>
                  <a:pt x="9749" y="11087"/>
                </a:lnTo>
                <a:lnTo>
                  <a:pt x="9737" y="11072"/>
                </a:lnTo>
                <a:lnTo>
                  <a:pt x="9725" y="11056"/>
                </a:lnTo>
                <a:lnTo>
                  <a:pt x="9714" y="11039"/>
                </a:lnTo>
                <a:lnTo>
                  <a:pt x="9703" y="11022"/>
                </a:lnTo>
                <a:lnTo>
                  <a:pt x="9693" y="11003"/>
                </a:lnTo>
                <a:lnTo>
                  <a:pt x="9672" y="10964"/>
                </a:lnTo>
                <a:lnTo>
                  <a:pt x="9651" y="10921"/>
                </a:lnTo>
                <a:lnTo>
                  <a:pt x="9630" y="10878"/>
                </a:lnTo>
                <a:lnTo>
                  <a:pt x="9606" y="10832"/>
                </a:lnTo>
                <a:lnTo>
                  <a:pt x="9592" y="10810"/>
                </a:lnTo>
                <a:lnTo>
                  <a:pt x="9578" y="10788"/>
                </a:lnTo>
                <a:lnTo>
                  <a:pt x="9562" y="10765"/>
                </a:lnTo>
                <a:lnTo>
                  <a:pt x="9544" y="10742"/>
                </a:lnTo>
                <a:lnTo>
                  <a:pt x="9526" y="10721"/>
                </a:lnTo>
                <a:lnTo>
                  <a:pt x="9506" y="10700"/>
                </a:lnTo>
                <a:lnTo>
                  <a:pt x="9484" y="10679"/>
                </a:lnTo>
                <a:lnTo>
                  <a:pt x="9460" y="10659"/>
                </a:lnTo>
                <a:lnTo>
                  <a:pt x="9434" y="10638"/>
                </a:lnTo>
                <a:lnTo>
                  <a:pt x="9406" y="10619"/>
                </a:lnTo>
                <a:lnTo>
                  <a:pt x="9375" y="10602"/>
                </a:lnTo>
                <a:lnTo>
                  <a:pt x="9343" y="10585"/>
                </a:lnTo>
                <a:lnTo>
                  <a:pt x="9307" y="10569"/>
                </a:lnTo>
                <a:lnTo>
                  <a:pt x="9269" y="10554"/>
                </a:lnTo>
                <a:lnTo>
                  <a:pt x="9227" y="10541"/>
                </a:lnTo>
                <a:lnTo>
                  <a:pt x="9183" y="10528"/>
                </a:lnTo>
                <a:lnTo>
                  <a:pt x="9154" y="10521"/>
                </a:lnTo>
                <a:lnTo>
                  <a:pt x="9125" y="10515"/>
                </a:lnTo>
                <a:lnTo>
                  <a:pt x="9094" y="10511"/>
                </a:lnTo>
                <a:lnTo>
                  <a:pt x="9065" y="10509"/>
                </a:lnTo>
                <a:lnTo>
                  <a:pt x="9036" y="10507"/>
                </a:lnTo>
                <a:lnTo>
                  <a:pt x="9007" y="10507"/>
                </a:lnTo>
                <a:lnTo>
                  <a:pt x="8978" y="10508"/>
                </a:lnTo>
                <a:lnTo>
                  <a:pt x="8949" y="10510"/>
                </a:lnTo>
                <a:lnTo>
                  <a:pt x="8920" y="10514"/>
                </a:lnTo>
                <a:lnTo>
                  <a:pt x="8892" y="10518"/>
                </a:lnTo>
                <a:lnTo>
                  <a:pt x="8864" y="10524"/>
                </a:lnTo>
                <a:lnTo>
                  <a:pt x="8836" y="10531"/>
                </a:lnTo>
                <a:lnTo>
                  <a:pt x="8808" y="10540"/>
                </a:lnTo>
                <a:lnTo>
                  <a:pt x="8781" y="10549"/>
                </a:lnTo>
                <a:lnTo>
                  <a:pt x="8755" y="10559"/>
                </a:lnTo>
                <a:lnTo>
                  <a:pt x="8729" y="10571"/>
                </a:lnTo>
                <a:lnTo>
                  <a:pt x="8703" y="10583"/>
                </a:lnTo>
                <a:lnTo>
                  <a:pt x="8677" y="10596"/>
                </a:lnTo>
                <a:lnTo>
                  <a:pt x="8653" y="10610"/>
                </a:lnTo>
                <a:lnTo>
                  <a:pt x="8629" y="10626"/>
                </a:lnTo>
                <a:lnTo>
                  <a:pt x="8606" y="10642"/>
                </a:lnTo>
                <a:lnTo>
                  <a:pt x="8583" y="10660"/>
                </a:lnTo>
                <a:lnTo>
                  <a:pt x="8561" y="10678"/>
                </a:lnTo>
                <a:lnTo>
                  <a:pt x="8539" y="10697"/>
                </a:lnTo>
                <a:lnTo>
                  <a:pt x="8518" y="10717"/>
                </a:lnTo>
                <a:lnTo>
                  <a:pt x="8498" y="10737"/>
                </a:lnTo>
                <a:lnTo>
                  <a:pt x="8479" y="10759"/>
                </a:lnTo>
                <a:lnTo>
                  <a:pt x="8460" y="10782"/>
                </a:lnTo>
                <a:lnTo>
                  <a:pt x="8443" y="10805"/>
                </a:lnTo>
                <a:lnTo>
                  <a:pt x="8426" y="10828"/>
                </a:lnTo>
                <a:lnTo>
                  <a:pt x="8411" y="10853"/>
                </a:lnTo>
                <a:lnTo>
                  <a:pt x="8395" y="10879"/>
                </a:lnTo>
                <a:lnTo>
                  <a:pt x="8373" y="10923"/>
                </a:lnTo>
                <a:lnTo>
                  <a:pt x="8350" y="10976"/>
                </a:lnTo>
                <a:lnTo>
                  <a:pt x="8337" y="11004"/>
                </a:lnTo>
                <a:lnTo>
                  <a:pt x="8322" y="11032"/>
                </a:lnTo>
                <a:lnTo>
                  <a:pt x="8315" y="11045"/>
                </a:lnTo>
                <a:lnTo>
                  <a:pt x="8307" y="11058"/>
                </a:lnTo>
                <a:lnTo>
                  <a:pt x="8298" y="11072"/>
                </a:lnTo>
                <a:lnTo>
                  <a:pt x="8290" y="11083"/>
                </a:lnTo>
                <a:lnTo>
                  <a:pt x="8281" y="11095"/>
                </a:lnTo>
                <a:lnTo>
                  <a:pt x="8271" y="11105"/>
                </a:lnTo>
                <a:lnTo>
                  <a:pt x="8261" y="11114"/>
                </a:lnTo>
                <a:lnTo>
                  <a:pt x="8250" y="11122"/>
                </a:lnTo>
                <a:lnTo>
                  <a:pt x="8239" y="11129"/>
                </a:lnTo>
                <a:lnTo>
                  <a:pt x="8227" y="11135"/>
                </a:lnTo>
                <a:lnTo>
                  <a:pt x="8215" y="11140"/>
                </a:lnTo>
                <a:lnTo>
                  <a:pt x="8203" y="11143"/>
                </a:lnTo>
                <a:lnTo>
                  <a:pt x="8189" y="11144"/>
                </a:lnTo>
                <a:lnTo>
                  <a:pt x="8176" y="11144"/>
                </a:lnTo>
                <a:lnTo>
                  <a:pt x="8161" y="11141"/>
                </a:lnTo>
                <a:lnTo>
                  <a:pt x="8146" y="11137"/>
                </a:lnTo>
                <a:lnTo>
                  <a:pt x="8131" y="11131"/>
                </a:lnTo>
                <a:lnTo>
                  <a:pt x="8114" y="11123"/>
                </a:lnTo>
                <a:lnTo>
                  <a:pt x="8096" y="11112"/>
                </a:lnTo>
                <a:lnTo>
                  <a:pt x="8078" y="11099"/>
                </a:lnTo>
                <a:lnTo>
                  <a:pt x="8059" y="11082"/>
                </a:lnTo>
                <a:lnTo>
                  <a:pt x="8044" y="11060"/>
                </a:lnTo>
                <a:lnTo>
                  <a:pt x="8033" y="11037"/>
                </a:lnTo>
                <a:lnTo>
                  <a:pt x="8025" y="11012"/>
                </a:lnTo>
                <a:lnTo>
                  <a:pt x="8021" y="10985"/>
                </a:lnTo>
                <a:lnTo>
                  <a:pt x="8020" y="10955"/>
                </a:lnTo>
                <a:lnTo>
                  <a:pt x="8023" y="10924"/>
                </a:lnTo>
                <a:lnTo>
                  <a:pt x="8029" y="10892"/>
                </a:lnTo>
                <a:lnTo>
                  <a:pt x="8037" y="10858"/>
                </a:lnTo>
                <a:lnTo>
                  <a:pt x="8049" y="10822"/>
                </a:lnTo>
                <a:lnTo>
                  <a:pt x="8063" y="10787"/>
                </a:lnTo>
                <a:lnTo>
                  <a:pt x="8081" y="10749"/>
                </a:lnTo>
                <a:lnTo>
                  <a:pt x="8101" y="10713"/>
                </a:lnTo>
                <a:lnTo>
                  <a:pt x="8124" y="10676"/>
                </a:lnTo>
                <a:lnTo>
                  <a:pt x="8149" y="10637"/>
                </a:lnTo>
                <a:lnTo>
                  <a:pt x="8176" y="10601"/>
                </a:lnTo>
                <a:lnTo>
                  <a:pt x="8206" y="10564"/>
                </a:lnTo>
                <a:lnTo>
                  <a:pt x="8238" y="10527"/>
                </a:lnTo>
                <a:lnTo>
                  <a:pt x="8272" y="10492"/>
                </a:lnTo>
                <a:lnTo>
                  <a:pt x="8308" y="10457"/>
                </a:lnTo>
                <a:lnTo>
                  <a:pt x="8345" y="10423"/>
                </a:lnTo>
                <a:lnTo>
                  <a:pt x="8384" y="10392"/>
                </a:lnTo>
                <a:lnTo>
                  <a:pt x="8426" y="10362"/>
                </a:lnTo>
                <a:lnTo>
                  <a:pt x="8468" y="10333"/>
                </a:lnTo>
                <a:lnTo>
                  <a:pt x="8512" y="10306"/>
                </a:lnTo>
                <a:lnTo>
                  <a:pt x="8558" y="10282"/>
                </a:lnTo>
                <a:lnTo>
                  <a:pt x="8604" y="10260"/>
                </a:lnTo>
                <a:lnTo>
                  <a:pt x="8651" y="10241"/>
                </a:lnTo>
                <a:lnTo>
                  <a:pt x="8700" y="10224"/>
                </a:lnTo>
                <a:lnTo>
                  <a:pt x="8749" y="10210"/>
                </a:lnTo>
                <a:lnTo>
                  <a:pt x="8799" y="10200"/>
                </a:lnTo>
                <a:lnTo>
                  <a:pt x="8850" y="10193"/>
                </a:lnTo>
                <a:lnTo>
                  <a:pt x="8860" y="10212"/>
                </a:lnTo>
                <a:lnTo>
                  <a:pt x="8868" y="10232"/>
                </a:lnTo>
                <a:lnTo>
                  <a:pt x="8874" y="10251"/>
                </a:lnTo>
                <a:lnTo>
                  <a:pt x="8878" y="10269"/>
                </a:lnTo>
                <a:lnTo>
                  <a:pt x="8881" y="10286"/>
                </a:lnTo>
                <a:lnTo>
                  <a:pt x="8884" y="10304"/>
                </a:lnTo>
                <a:lnTo>
                  <a:pt x="8885" y="10320"/>
                </a:lnTo>
                <a:lnTo>
                  <a:pt x="8886" y="10338"/>
                </a:lnTo>
                <a:lnTo>
                  <a:pt x="8887" y="10353"/>
                </a:lnTo>
                <a:lnTo>
                  <a:pt x="8888" y="10367"/>
                </a:lnTo>
                <a:lnTo>
                  <a:pt x="8890" y="10381"/>
                </a:lnTo>
                <a:lnTo>
                  <a:pt x="8892" y="10394"/>
                </a:lnTo>
                <a:lnTo>
                  <a:pt x="8896" y="10406"/>
                </a:lnTo>
                <a:lnTo>
                  <a:pt x="8901" y="10416"/>
                </a:lnTo>
                <a:lnTo>
                  <a:pt x="8904" y="10421"/>
                </a:lnTo>
                <a:lnTo>
                  <a:pt x="8908" y="10426"/>
                </a:lnTo>
                <a:lnTo>
                  <a:pt x="8912" y="10431"/>
                </a:lnTo>
                <a:lnTo>
                  <a:pt x="8916" y="10435"/>
                </a:lnTo>
                <a:lnTo>
                  <a:pt x="8931" y="10439"/>
                </a:lnTo>
                <a:lnTo>
                  <a:pt x="8946" y="10442"/>
                </a:lnTo>
                <a:lnTo>
                  <a:pt x="8960" y="10445"/>
                </a:lnTo>
                <a:lnTo>
                  <a:pt x="8977" y="10447"/>
                </a:lnTo>
                <a:lnTo>
                  <a:pt x="8992" y="10448"/>
                </a:lnTo>
                <a:lnTo>
                  <a:pt x="9007" y="10448"/>
                </a:lnTo>
                <a:lnTo>
                  <a:pt x="9022" y="10447"/>
                </a:lnTo>
                <a:lnTo>
                  <a:pt x="9038" y="10446"/>
                </a:lnTo>
                <a:lnTo>
                  <a:pt x="9053" y="10444"/>
                </a:lnTo>
                <a:lnTo>
                  <a:pt x="9068" y="10441"/>
                </a:lnTo>
                <a:lnTo>
                  <a:pt x="9083" y="10438"/>
                </a:lnTo>
                <a:lnTo>
                  <a:pt x="9098" y="10434"/>
                </a:lnTo>
                <a:lnTo>
                  <a:pt x="9112" y="10428"/>
                </a:lnTo>
                <a:lnTo>
                  <a:pt x="9128" y="10423"/>
                </a:lnTo>
                <a:lnTo>
                  <a:pt x="9142" y="10416"/>
                </a:lnTo>
                <a:lnTo>
                  <a:pt x="9155" y="10410"/>
                </a:lnTo>
                <a:lnTo>
                  <a:pt x="9147" y="10191"/>
                </a:lnTo>
                <a:close/>
                <a:moveTo>
                  <a:pt x="6365" y="5155"/>
                </a:moveTo>
                <a:lnTo>
                  <a:pt x="6400" y="5126"/>
                </a:lnTo>
                <a:lnTo>
                  <a:pt x="6433" y="5100"/>
                </a:lnTo>
                <a:lnTo>
                  <a:pt x="6466" y="5075"/>
                </a:lnTo>
                <a:lnTo>
                  <a:pt x="6497" y="5051"/>
                </a:lnTo>
                <a:lnTo>
                  <a:pt x="6529" y="5027"/>
                </a:lnTo>
                <a:lnTo>
                  <a:pt x="6561" y="5000"/>
                </a:lnTo>
                <a:lnTo>
                  <a:pt x="6576" y="4986"/>
                </a:lnTo>
                <a:lnTo>
                  <a:pt x="6591" y="4970"/>
                </a:lnTo>
                <a:lnTo>
                  <a:pt x="6607" y="4954"/>
                </a:lnTo>
                <a:lnTo>
                  <a:pt x="6622" y="4936"/>
                </a:lnTo>
                <a:lnTo>
                  <a:pt x="6651" y="4901"/>
                </a:lnTo>
                <a:lnTo>
                  <a:pt x="6686" y="4857"/>
                </a:lnTo>
                <a:lnTo>
                  <a:pt x="6724" y="4806"/>
                </a:lnTo>
                <a:lnTo>
                  <a:pt x="6766" y="4749"/>
                </a:lnTo>
                <a:lnTo>
                  <a:pt x="6810" y="4690"/>
                </a:lnTo>
                <a:lnTo>
                  <a:pt x="6856" y="4626"/>
                </a:lnTo>
                <a:lnTo>
                  <a:pt x="6902" y="4562"/>
                </a:lnTo>
                <a:lnTo>
                  <a:pt x="6949" y="4497"/>
                </a:lnTo>
                <a:lnTo>
                  <a:pt x="6995" y="4434"/>
                </a:lnTo>
                <a:lnTo>
                  <a:pt x="7038" y="4374"/>
                </a:lnTo>
                <a:lnTo>
                  <a:pt x="7079" y="4318"/>
                </a:lnTo>
                <a:lnTo>
                  <a:pt x="7117" y="4268"/>
                </a:lnTo>
                <a:lnTo>
                  <a:pt x="7150" y="4224"/>
                </a:lnTo>
                <a:lnTo>
                  <a:pt x="7178" y="4190"/>
                </a:lnTo>
                <a:lnTo>
                  <a:pt x="7189" y="4176"/>
                </a:lnTo>
                <a:lnTo>
                  <a:pt x="7199" y="4165"/>
                </a:lnTo>
                <a:lnTo>
                  <a:pt x="7208" y="4157"/>
                </a:lnTo>
                <a:lnTo>
                  <a:pt x="7214" y="4152"/>
                </a:lnTo>
                <a:lnTo>
                  <a:pt x="7256" y="4184"/>
                </a:lnTo>
                <a:lnTo>
                  <a:pt x="7297" y="4214"/>
                </a:lnTo>
                <a:lnTo>
                  <a:pt x="7338" y="4244"/>
                </a:lnTo>
                <a:lnTo>
                  <a:pt x="7380" y="4271"/>
                </a:lnTo>
                <a:lnTo>
                  <a:pt x="7423" y="4297"/>
                </a:lnTo>
                <a:lnTo>
                  <a:pt x="7466" y="4322"/>
                </a:lnTo>
                <a:lnTo>
                  <a:pt x="7508" y="4346"/>
                </a:lnTo>
                <a:lnTo>
                  <a:pt x="7551" y="4369"/>
                </a:lnTo>
                <a:lnTo>
                  <a:pt x="7593" y="4390"/>
                </a:lnTo>
                <a:lnTo>
                  <a:pt x="7635" y="4410"/>
                </a:lnTo>
                <a:lnTo>
                  <a:pt x="7676" y="4428"/>
                </a:lnTo>
                <a:lnTo>
                  <a:pt x="7718" y="4447"/>
                </a:lnTo>
                <a:lnTo>
                  <a:pt x="7758" y="4464"/>
                </a:lnTo>
                <a:lnTo>
                  <a:pt x="7798" y="4480"/>
                </a:lnTo>
                <a:lnTo>
                  <a:pt x="7838" y="4495"/>
                </a:lnTo>
                <a:lnTo>
                  <a:pt x="7876" y="4509"/>
                </a:lnTo>
                <a:lnTo>
                  <a:pt x="7948" y="4535"/>
                </a:lnTo>
                <a:lnTo>
                  <a:pt x="8017" y="4559"/>
                </a:lnTo>
                <a:lnTo>
                  <a:pt x="8079" y="4579"/>
                </a:lnTo>
                <a:lnTo>
                  <a:pt x="8135" y="4598"/>
                </a:lnTo>
                <a:lnTo>
                  <a:pt x="8183" y="4615"/>
                </a:lnTo>
                <a:lnTo>
                  <a:pt x="8223" y="4630"/>
                </a:lnTo>
                <a:lnTo>
                  <a:pt x="8240" y="4637"/>
                </a:lnTo>
                <a:lnTo>
                  <a:pt x="8254" y="4645"/>
                </a:lnTo>
                <a:lnTo>
                  <a:pt x="8267" y="4652"/>
                </a:lnTo>
                <a:lnTo>
                  <a:pt x="8276" y="4660"/>
                </a:lnTo>
                <a:lnTo>
                  <a:pt x="8283" y="4667"/>
                </a:lnTo>
                <a:lnTo>
                  <a:pt x="8289" y="4677"/>
                </a:lnTo>
                <a:lnTo>
                  <a:pt x="8296" y="4689"/>
                </a:lnTo>
                <a:lnTo>
                  <a:pt x="8304" y="4704"/>
                </a:lnTo>
                <a:lnTo>
                  <a:pt x="8321" y="4741"/>
                </a:lnTo>
                <a:lnTo>
                  <a:pt x="8340" y="4789"/>
                </a:lnTo>
                <a:lnTo>
                  <a:pt x="8363" y="4843"/>
                </a:lnTo>
                <a:lnTo>
                  <a:pt x="8389" y="4907"/>
                </a:lnTo>
                <a:lnTo>
                  <a:pt x="8405" y="4940"/>
                </a:lnTo>
                <a:lnTo>
                  <a:pt x="8422" y="4977"/>
                </a:lnTo>
                <a:lnTo>
                  <a:pt x="8439" y="5014"/>
                </a:lnTo>
                <a:lnTo>
                  <a:pt x="8458" y="5052"/>
                </a:lnTo>
                <a:lnTo>
                  <a:pt x="8478" y="5093"/>
                </a:lnTo>
                <a:lnTo>
                  <a:pt x="8500" y="5134"/>
                </a:lnTo>
                <a:lnTo>
                  <a:pt x="8524" y="5176"/>
                </a:lnTo>
                <a:lnTo>
                  <a:pt x="8550" y="5220"/>
                </a:lnTo>
                <a:lnTo>
                  <a:pt x="8577" y="5265"/>
                </a:lnTo>
                <a:lnTo>
                  <a:pt x="8606" y="5311"/>
                </a:lnTo>
                <a:lnTo>
                  <a:pt x="8637" y="5357"/>
                </a:lnTo>
                <a:lnTo>
                  <a:pt x="8669" y="5404"/>
                </a:lnTo>
                <a:lnTo>
                  <a:pt x="8705" y="5452"/>
                </a:lnTo>
                <a:lnTo>
                  <a:pt x="8742" y="5500"/>
                </a:lnTo>
                <a:lnTo>
                  <a:pt x="8782" y="5549"/>
                </a:lnTo>
                <a:lnTo>
                  <a:pt x="8823" y="5597"/>
                </a:lnTo>
                <a:lnTo>
                  <a:pt x="8869" y="5647"/>
                </a:lnTo>
                <a:lnTo>
                  <a:pt x="8915" y="5696"/>
                </a:lnTo>
                <a:lnTo>
                  <a:pt x="8964" y="5746"/>
                </a:lnTo>
                <a:lnTo>
                  <a:pt x="9017" y="5795"/>
                </a:lnTo>
                <a:lnTo>
                  <a:pt x="9319" y="6046"/>
                </a:lnTo>
                <a:lnTo>
                  <a:pt x="9332" y="6057"/>
                </a:lnTo>
                <a:lnTo>
                  <a:pt x="9337" y="6063"/>
                </a:lnTo>
                <a:lnTo>
                  <a:pt x="9341" y="6069"/>
                </a:lnTo>
                <a:lnTo>
                  <a:pt x="9350" y="6082"/>
                </a:lnTo>
                <a:lnTo>
                  <a:pt x="9331" y="6154"/>
                </a:lnTo>
                <a:lnTo>
                  <a:pt x="9312" y="6219"/>
                </a:lnTo>
                <a:lnTo>
                  <a:pt x="9294" y="6279"/>
                </a:lnTo>
                <a:lnTo>
                  <a:pt x="9275" y="6336"/>
                </a:lnTo>
                <a:lnTo>
                  <a:pt x="9257" y="6391"/>
                </a:lnTo>
                <a:lnTo>
                  <a:pt x="9240" y="6443"/>
                </a:lnTo>
                <a:lnTo>
                  <a:pt x="9233" y="6469"/>
                </a:lnTo>
                <a:lnTo>
                  <a:pt x="9226" y="6497"/>
                </a:lnTo>
                <a:lnTo>
                  <a:pt x="9219" y="6524"/>
                </a:lnTo>
                <a:lnTo>
                  <a:pt x="9213" y="6551"/>
                </a:lnTo>
                <a:lnTo>
                  <a:pt x="9207" y="6580"/>
                </a:lnTo>
                <a:lnTo>
                  <a:pt x="9202" y="6609"/>
                </a:lnTo>
                <a:lnTo>
                  <a:pt x="9197" y="6639"/>
                </a:lnTo>
                <a:lnTo>
                  <a:pt x="9194" y="6670"/>
                </a:lnTo>
                <a:lnTo>
                  <a:pt x="9191" y="6703"/>
                </a:lnTo>
                <a:lnTo>
                  <a:pt x="9189" y="6737"/>
                </a:lnTo>
                <a:lnTo>
                  <a:pt x="9187" y="6772"/>
                </a:lnTo>
                <a:lnTo>
                  <a:pt x="9187" y="6810"/>
                </a:lnTo>
                <a:lnTo>
                  <a:pt x="9187" y="6849"/>
                </a:lnTo>
                <a:lnTo>
                  <a:pt x="9188" y="6890"/>
                </a:lnTo>
                <a:lnTo>
                  <a:pt x="9190" y="6934"/>
                </a:lnTo>
                <a:lnTo>
                  <a:pt x="9194" y="6980"/>
                </a:lnTo>
                <a:lnTo>
                  <a:pt x="9198" y="7029"/>
                </a:lnTo>
                <a:lnTo>
                  <a:pt x="9204" y="7080"/>
                </a:lnTo>
                <a:lnTo>
                  <a:pt x="9210" y="7135"/>
                </a:lnTo>
                <a:lnTo>
                  <a:pt x="9218" y="7192"/>
                </a:lnTo>
                <a:lnTo>
                  <a:pt x="9222" y="7222"/>
                </a:lnTo>
                <a:lnTo>
                  <a:pt x="9225" y="7248"/>
                </a:lnTo>
                <a:lnTo>
                  <a:pt x="9227" y="7272"/>
                </a:lnTo>
                <a:lnTo>
                  <a:pt x="9228" y="7295"/>
                </a:lnTo>
                <a:lnTo>
                  <a:pt x="9228" y="7317"/>
                </a:lnTo>
                <a:lnTo>
                  <a:pt x="9228" y="7338"/>
                </a:lnTo>
                <a:lnTo>
                  <a:pt x="9226" y="7356"/>
                </a:lnTo>
                <a:lnTo>
                  <a:pt x="9224" y="7374"/>
                </a:lnTo>
                <a:lnTo>
                  <a:pt x="9221" y="7391"/>
                </a:lnTo>
                <a:lnTo>
                  <a:pt x="9218" y="7406"/>
                </a:lnTo>
                <a:lnTo>
                  <a:pt x="9214" y="7422"/>
                </a:lnTo>
                <a:lnTo>
                  <a:pt x="9209" y="7438"/>
                </a:lnTo>
                <a:lnTo>
                  <a:pt x="9203" y="7452"/>
                </a:lnTo>
                <a:lnTo>
                  <a:pt x="9197" y="7467"/>
                </a:lnTo>
                <a:lnTo>
                  <a:pt x="9191" y="7481"/>
                </a:lnTo>
                <a:lnTo>
                  <a:pt x="9184" y="7496"/>
                </a:lnTo>
                <a:lnTo>
                  <a:pt x="9168" y="7527"/>
                </a:lnTo>
                <a:lnTo>
                  <a:pt x="9150" y="7561"/>
                </a:lnTo>
                <a:lnTo>
                  <a:pt x="9131" y="7598"/>
                </a:lnTo>
                <a:lnTo>
                  <a:pt x="9109" y="7640"/>
                </a:lnTo>
                <a:lnTo>
                  <a:pt x="9098" y="7664"/>
                </a:lnTo>
                <a:lnTo>
                  <a:pt x="9087" y="7689"/>
                </a:lnTo>
                <a:lnTo>
                  <a:pt x="9076" y="7716"/>
                </a:lnTo>
                <a:lnTo>
                  <a:pt x="9065" y="7745"/>
                </a:lnTo>
                <a:lnTo>
                  <a:pt x="9053" y="7777"/>
                </a:lnTo>
                <a:lnTo>
                  <a:pt x="9041" y="7811"/>
                </a:lnTo>
                <a:lnTo>
                  <a:pt x="9029" y="7847"/>
                </a:lnTo>
                <a:lnTo>
                  <a:pt x="9017" y="7887"/>
                </a:lnTo>
                <a:lnTo>
                  <a:pt x="8971" y="8079"/>
                </a:lnTo>
                <a:lnTo>
                  <a:pt x="8965" y="8097"/>
                </a:lnTo>
                <a:lnTo>
                  <a:pt x="8961" y="8105"/>
                </a:lnTo>
                <a:lnTo>
                  <a:pt x="8956" y="8111"/>
                </a:lnTo>
                <a:lnTo>
                  <a:pt x="8947" y="8124"/>
                </a:lnTo>
                <a:lnTo>
                  <a:pt x="8934" y="8116"/>
                </a:lnTo>
                <a:lnTo>
                  <a:pt x="8921" y="8108"/>
                </a:lnTo>
                <a:lnTo>
                  <a:pt x="8908" y="8101"/>
                </a:lnTo>
                <a:lnTo>
                  <a:pt x="8896" y="8096"/>
                </a:lnTo>
                <a:lnTo>
                  <a:pt x="8883" y="8091"/>
                </a:lnTo>
                <a:lnTo>
                  <a:pt x="8871" y="8087"/>
                </a:lnTo>
                <a:lnTo>
                  <a:pt x="8859" y="8084"/>
                </a:lnTo>
                <a:lnTo>
                  <a:pt x="8846" y="8081"/>
                </a:lnTo>
                <a:lnTo>
                  <a:pt x="8834" y="8080"/>
                </a:lnTo>
                <a:lnTo>
                  <a:pt x="8820" y="8080"/>
                </a:lnTo>
                <a:lnTo>
                  <a:pt x="8806" y="8080"/>
                </a:lnTo>
                <a:lnTo>
                  <a:pt x="8793" y="8081"/>
                </a:lnTo>
                <a:lnTo>
                  <a:pt x="8778" y="8083"/>
                </a:lnTo>
                <a:lnTo>
                  <a:pt x="8763" y="8086"/>
                </a:lnTo>
                <a:lnTo>
                  <a:pt x="8747" y="8089"/>
                </a:lnTo>
                <a:lnTo>
                  <a:pt x="8731" y="8094"/>
                </a:lnTo>
                <a:lnTo>
                  <a:pt x="8716" y="8098"/>
                </a:lnTo>
                <a:lnTo>
                  <a:pt x="8704" y="8103"/>
                </a:lnTo>
                <a:lnTo>
                  <a:pt x="8695" y="8109"/>
                </a:lnTo>
                <a:lnTo>
                  <a:pt x="8686" y="8115"/>
                </a:lnTo>
                <a:lnTo>
                  <a:pt x="8679" y="8121"/>
                </a:lnTo>
                <a:lnTo>
                  <a:pt x="8675" y="8129"/>
                </a:lnTo>
                <a:lnTo>
                  <a:pt x="8671" y="8136"/>
                </a:lnTo>
                <a:lnTo>
                  <a:pt x="8669" y="8145"/>
                </a:lnTo>
                <a:lnTo>
                  <a:pt x="8665" y="8187"/>
                </a:lnTo>
                <a:lnTo>
                  <a:pt x="8661" y="8243"/>
                </a:lnTo>
                <a:lnTo>
                  <a:pt x="8654" y="8224"/>
                </a:lnTo>
                <a:lnTo>
                  <a:pt x="8645" y="8204"/>
                </a:lnTo>
                <a:lnTo>
                  <a:pt x="8635" y="8183"/>
                </a:lnTo>
                <a:lnTo>
                  <a:pt x="8623" y="8160"/>
                </a:lnTo>
                <a:lnTo>
                  <a:pt x="8610" y="8137"/>
                </a:lnTo>
                <a:lnTo>
                  <a:pt x="8596" y="8113"/>
                </a:lnTo>
                <a:lnTo>
                  <a:pt x="8581" y="8088"/>
                </a:lnTo>
                <a:lnTo>
                  <a:pt x="8565" y="8062"/>
                </a:lnTo>
                <a:lnTo>
                  <a:pt x="8529" y="8009"/>
                </a:lnTo>
                <a:lnTo>
                  <a:pt x="8490" y="7954"/>
                </a:lnTo>
                <a:lnTo>
                  <a:pt x="8450" y="7898"/>
                </a:lnTo>
                <a:lnTo>
                  <a:pt x="8408" y="7841"/>
                </a:lnTo>
                <a:lnTo>
                  <a:pt x="8364" y="7786"/>
                </a:lnTo>
                <a:lnTo>
                  <a:pt x="8321" y="7730"/>
                </a:lnTo>
                <a:lnTo>
                  <a:pt x="8279" y="7678"/>
                </a:lnTo>
                <a:lnTo>
                  <a:pt x="8237" y="7627"/>
                </a:lnTo>
                <a:lnTo>
                  <a:pt x="8198" y="7580"/>
                </a:lnTo>
                <a:lnTo>
                  <a:pt x="8161" y="7536"/>
                </a:lnTo>
                <a:lnTo>
                  <a:pt x="8129" y="7498"/>
                </a:lnTo>
                <a:lnTo>
                  <a:pt x="8099" y="7466"/>
                </a:lnTo>
                <a:lnTo>
                  <a:pt x="8048" y="7407"/>
                </a:lnTo>
                <a:lnTo>
                  <a:pt x="8000" y="7355"/>
                </a:lnTo>
                <a:lnTo>
                  <a:pt x="7954" y="7306"/>
                </a:lnTo>
                <a:lnTo>
                  <a:pt x="7911" y="7261"/>
                </a:lnTo>
                <a:lnTo>
                  <a:pt x="7870" y="7219"/>
                </a:lnTo>
                <a:lnTo>
                  <a:pt x="7830" y="7180"/>
                </a:lnTo>
                <a:lnTo>
                  <a:pt x="7791" y="7143"/>
                </a:lnTo>
                <a:lnTo>
                  <a:pt x="7753" y="7106"/>
                </a:lnTo>
                <a:lnTo>
                  <a:pt x="7678" y="7036"/>
                </a:lnTo>
                <a:lnTo>
                  <a:pt x="7601" y="6963"/>
                </a:lnTo>
                <a:lnTo>
                  <a:pt x="7561" y="6925"/>
                </a:lnTo>
                <a:lnTo>
                  <a:pt x="7519" y="6884"/>
                </a:lnTo>
                <a:lnTo>
                  <a:pt x="7476" y="6841"/>
                </a:lnTo>
                <a:lnTo>
                  <a:pt x="7430" y="6795"/>
                </a:lnTo>
                <a:lnTo>
                  <a:pt x="7388" y="6753"/>
                </a:lnTo>
                <a:lnTo>
                  <a:pt x="7346" y="6712"/>
                </a:lnTo>
                <a:lnTo>
                  <a:pt x="7302" y="6671"/>
                </a:lnTo>
                <a:lnTo>
                  <a:pt x="7258" y="6631"/>
                </a:lnTo>
                <a:lnTo>
                  <a:pt x="7212" y="6592"/>
                </a:lnTo>
                <a:lnTo>
                  <a:pt x="7166" y="6551"/>
                </a:lnTo>
                <a:lnTo>
                  <a:pt x="7120" y="6512"/>
                </a:lnTo>
                <a:lnTo>
                  <a:pt x="7073" y="6473"/>
                </a:lnTo>
                <a:lnTo>
                  <a:pt x="7027" y="6433"/>
                </a:lnTo>
                <a:lnTo>
                  <a:pt x="6981" y="6393"/>
                </a:lnTo>
                <a:lnTo>
                  <a:pt x="6934" y="6352"/>
                </a:lnTo>
                <a:lnTo>
                  <a:pt x="6889" y="6313"/>
                </a:lnTo>
                <a:lnTo>
                  <a:pt x="6844" y="6272"/>
                </a:lnTo>
                <a:lnTo>
                  <a:pt x="6800" y="6231"/>
                </a:lnTo>
                <a:lnTo>
                  <a:pt x="6757" y="6190"/>
                </a:lnTo>
                <a:lnTo>
                  <a:pt x="6716" y="6147"/>
                </a:lnTo>
                <a:lnTo>
                  <a:pt x="6698" y="6127"/>
                </a:lnTo>
                <a:lnTo>
                  <a:pt x="6679" y="6106"/>
                </a:lnTo>
                <a:lnTo>
                  <a:pt x="6660" y="6083"/>
                </a:lnTo>
                <a:lnTo>
                  <a:pt x="6642" y="6058"/>
                </a:lnTo>
                <a:lnTo>
                  <a:pt x="6625" y="6031"/>
                </a:lnTo>
                <a:lnTo>
                  <a:pt x="6607" y="6004"/>
                </a:lnTo>
                <a:lnTo>
                  <a:pt x="6590" y="5976"/>
                </a:lnTo>
                <a:lnTo>
                  <a:pt x="6573" y="5947"/>
                </a:lnTo>
                <a:lnTo>
                  <a:pt x="6557" y="5915"/>
                </a:lnTo>
                <a:lnTo>
                  <a:pt x="6541" y="5884"/>
                </a:lnTo>
                <a:lnTo>
                  <a:pt x="6524" y="5852"/>
                </a:lnTo>
                <a:lnTo>
                  <a:pt x="6509" y="5818"/>
                </a:lnTo>
                <a:lnTo>
                  <a:pt x="6494" y="5785"/>
                </a:lnTo>
                <a:lnTo>
                  <a:pt x="6480" y="5751"/>
                </a:lnTo>
                <a:lnTo>
                  <a:pt x="6467" y="5715"/>
                </a:lnTo>
                <a:lnTo>
                  <a:pt x="6454" y="5681"/>
                </a:lnTo>
                <a:lnTo>
                  <a:pt x="6442" y="5646"/>
                </a:lnTo>
                <a:lnTo>
                  <a:pt x="6430" y="5610"/>
                </a:lnTo>
                <a:lnTo>
                  <a:pt x="6419" y="5575"/>
                </a:lnTo>
                <a:lnTo>
                  <a:pt x="6410" y="5540"/>
                </a:lnTo>
                <a:lnTo>
                  <a:pt x="6400" y="5504"/>
                </a:lnTo>
                <a:lnTo>
                  <a:pt x="6392" y="5469"/>
                </a:lnTo>
                <a:lnTo>
                  <a:pt x="6384" y="5435"/>
                </a:lnTo>
                <a:lnTo>
                  <a:pt x="6378" y="5400"/>
                </a:lnTo>
                <a:lnTo>
                  <a:pt x="6372" y="5367"/>
                </a:lnTo>
                <a:lnTo>
                  <a:pt x="6368" y="5334"/>
                </a:lnTo>
                <a:lnTo>
                  <a:pt x="6365" y="5302"/>
                </a:lnTo>
                <a:lnTo>
                  <a:pt x="6362" y="5270"/>
                </a:lnTo>
                <a:lnTo>
                  <a:pt x="6361" y="5240"/>
                </a:lnTo>
                <a:lnTo>
                  <a:pt x="6362" y="5211"/>
                </a:lnTo>
                <a:lnTo>
                  <a:pt x="6363" y="5182"/>
                </a:lnTo>
                <a:lnTo>
                  <a:pt x="6365" y="5155"/>
                </a:lnTo>
                <a:close/>
                <a:moveTo>
                  <a:pt x="0" y="3393"/>
                </a:moveTo>
                <a:lnTo>
                  <a:pt x="16" y="3406"/>
                </a:lnTo>
                <a:lnTo>
                  <a:pt x="35" y="3422"/>
                </a:lnTo>
                <a:lnTo>
                  <a:pt x="59" y="3439"/>
                </a:lnTo>
                <a:lnTo>
                  <a:pt x="86" y="3458"/>
                </a:lnTo>
                <a:lnTo>
                  <a:pt x="148" y="3501"/>
                </a:lnTo>
                <a:lnTo>
                  <a:pt x="222" y="3547"/>
                </a:lnTo>
                <a:lnTo>
                  <a:pt x="303" y="3599"/>
                </a:lnTo>
                <a:lnTo>
                  <a:pt x="392" y="3653"/>
                </a:lnTo>
                <a:lnTo>
                  <a:pt x="484" y="3709"/>
                </a:lnTo>
                <a:lnTo>
                  <a:pt x="580" y="3766"/>
                </a:lnTo>
                <a:lnTo>
                  <a:pt x="677" y="3822"/>
                </a:lnTo>
                <a:lnTo>
                  <a:pt x="771" y="3877"/>
                </a:lnTo>
                <a:lnTo>
                  <a:pt x="863" y="3929"/>
                </a:lnTo>
                <a:lnTo>
                  <a:pt x="950" y="3978"/>
                </a:lnTo>
                <a:lnTo>
                  <a:pt x="1029" y="4022"/>
                </a:lnTo>
                <a:lnTo>
                  <a:pt x="1099" y="4060"/>
                </a:lnTo>
                <a:lnTo>
                  <a:pt x="1158" y="4091"/>
                </a:lnTo>
                <a:lnTo>
                  <a:pt x="1203" y="4114"/>
                </a:lnTo>
                <a:lnTo>
                  <a:pt x="1240" y="4134"/>
                </a:lnTo>
                <a:lnTo>
                  <a:pt x="1276" y="4154"/>
                </a:lnTo>
                <a:lnTo>
                  <a:pt x="1312" y="4176"/>
                </a:lnTo>
                <a:lnTo>
                  <a:pt x="1347" y="4198"/>
                </a:lnTo>
                <a:lnTo>
                  <a:pt x="1382" y="4222"/>
                </a:lnTo>
                <a:lnTo>
                  <a:pt x="1416" y="4247"/>
                </a:lnTo>
                <a:lnTo>
                  <a:pt x="1449" y="4273"/>
                </a:lnTo>
                <a:lnTo>
                  <a:pt x="1482" y="4299"/>
                </a:lnTo>
                <a:lnTo>
                  <a:pt x="1516" y="4326"/>
                </a:lnTo>
                <a:lnTo>
                  <a:pt x="1548" y="4355"/>
                </a:lnTo>
                <a:lnTo>
                  <a:pt x="1580" y="4383"/>
                </a:lnTo>
                <a:lnTo>
                  <a:pt x="1611" y="4413"/>
                </a:lnTo>
                <a:lnTo>
                  <a:pt x="1674" y="4473"/>
                </a:lnTo>
                <a:lnTo>
                  <a:pt x="1735" y="4535"/>
                </a:lnTo>
                <a:lnTo>
                  <a:pt x="1796" y="4598"/>
                </a:lnTo>
                <a:lnTo>
                  <a:pt x="1855" y="4662"/>
                </a:lnTo>
                <a:lnTo>
                  <a:pt x="1913" y="4725"/>
                </a:lnTo>
                <a:lnTo>
                  <a:pt x="1972" y="4789"/>
                </a:lnTo>
                <a:lnTo>
                  <a:pt x="2029" y="4851"/>
                </a:lnTo>
                <a:lnTo>
                  <a:pt x="2087" y="4912"/>
                </a:lnTo>
                <a:lnTo>
                  <a:pt x="2144" y="4970"/>
                </a:lnTo>
                <a:lnTo>
                  <a:pt x="2202" y="5027"/>
                </a:lnTo>
                <a:lnTo>
                  <a:pt x="2281" y="5100"/>
                </a:lnTo>
                <a:lnTo>
                  <a:pt x="2357" y="5169"/>
                </a:lnTo>
                <a:lnTo>
                  <a:pt x="2432" y="5236"/>
                </a:lnTo>
                <a:lnTo>
                  <a:pt x="2504" y="5300"/>
                </a:lnTo>
                <a:lnTo>
                  <a:pt x="2576" y="5361"/>
                </a:lnTo>
                <a:lnTo>
                  <a:pt x="2645" y="5420"/>
                </a:lnTo>
                <a:lnTo>
                  <a:pt x="2714" y="5475"/>
                </a:lnTo>
                <a:lnTo>
                  <a:pt x="2780" y="5529"/>
                </a:lnTo>
                <a:lnTo>
                  <a:pt x="2847" y="5580"/>
                </a:lnTo>
                <a:lnTo>
                  <a:pt x="2912" y="5631"/>
                </a:lnTo>
                <a:lnTo>
                  <a:pt x="2977" y="5679"/>
                </a:lnTo>
                <a:lnTo>
                  <a:pt x="3040" y="5726"/>
                </a:lnTo>
                <a:lnTo>
                  <a:pt x="3166" y="5816"/>
                </a:lnTo>
                <a:lnTo>
                  <a:pt x="3291" y="5904"/>
                </a:lnTo>
                <a:lnTo>
                  <a:pt x="3416" y="5990"/>
                </a:lnTo>
                <a:lnTo>
                  <a:pt x="3543" y="6076"/>
                </a:lnTo>
                <a:lnTo>
                  <a:pt x="3672" y="6164"/>
                </a:lnTo>
                <a:lnTo>
                  <a:pt x="3803" y="6254"/>
                </a:lnTo>
                <a:lnTo>
                  <a:pt x="3940" y="6350"/>
                </a:lnTo>
                <a:lnTo>
                  <a:pt x="4083" y="6452"/>
                </a:lnTo>
                <a:lnTo>
                  <a:pt x="4157" y="6507"/>
                </a:lnTo>
                <a:lnTo>
                  <a:pt x="4232" y="6562"/>
                </a:lnTo>
                <a:lnTo>
                  <a:pt x="4310" y="6622"/>
                </a:lnTo>
                <a:lnTo>
                  <a:pt x="4390" y="6682"/>
                </a:lnTo>
                <a:lnTo>
                  <a:pt x="4459" y="6737"/>
                </a:lnTo>
                <a:lnTo>
                  <a:pt x="4528" y="6790"/>
                </a:lnTo>
                <a:lnTo>
                  <a:pt x="4595" y="6844"/>
                </a:lnTo>
                <a:lnTo>
                  <a:pt x="4661" y="6897"/>
                </a:lnTo>
                <a:lnTo>
                  <a:pt x="4728" y="6951"/>
                </a:lnTo>
                <a:lnTo>
                  <a:pt x="4793" y="7004"/>
                </a:lnTo>
                <a:lnTo>
                  <a:pt x="4858" y="7058"/>
                </a:lnTo>
                <a:lnTo>
                  <a:pt x="4923" y="7111"/>
                </a:lnTo>
                <a:lnTo>
                  <a:pt x="4988" y="7165"/>
                </a:lnTo>
                <a:lnTo>
                  <a:pt x="5051" y="7218"/>
                </a:lnTo>
                <a:lnTo>
                  <a:pt x="5116" y="7273"/>
                </a:lnTo>
                <a:lnTo>
                  <a:pt x="5180" y="7326"/>
                </a:lnTo>
                <a:lnTo>
                  <a:pt x="5245" y="7381"/>
                </a:lnTo>
                <a:lnTo>
                  <a:pt x="5309" y="7436"/>
                </a:lnTo>
                <a:lnTo>
                  <a:pt x="5373" y="7491"/>
                </a:lnTo>
                <a:lnTo>
                  <a:pt x="5439" y="7547"/>
                </a:lnTo>
                <a:lnTo>
                  <a:pt x="5532" y="7626"/>
                </a:lnTo>
                <a:lnTo>
                  <a:pt x="5611" y="7697"/>
                </a:lnTo>
                <a:lnTo>
                  <a:pt x="5679" y="7759"/>
                </a:lnTo>
                <a:lnTo>
                  <a:pt x="5736" y="7813"/>
                </a:lnTo>
                <a:lnTo>
                  <a:pt x="5787" y="7861"/>
                </a:lnTo>
                <a:lnTo>
                  <a:pt x="5832" y="7907"/>
                </a:lnTo>
                <a:lnTo>
                  <a:pt x="5874" y="7948"/>
                </a:lnTo>
                <a:lnTo>
                  <a:pt x="5915" y="7989"/>
                </a:lnTo>
                <a:lnTo>
                  <a:pt x="5957" y="8029"/>
                </a:lnTo>
                <a:lnTo>
                  <a:pt x="6003" y="8071"/>
                </a:lnTo>
                <a:lnTo>
                  <a:pt x="6053" y="8116"/>
                </a:lnTo>
                <a:lnTo>
                  <a:pt x="6112" y="8165"/>
                </a:lnTo>
                <a:lnTo>
                  <a:pt x="6180" y="8220"/>
                </a:lnTo>
                <a:lnTo>
                  <a:pt x="6260" y="8281"/>
                </a:lnTo>
                <a:lnTo>
                  <a:pt x="6353" y="8352"/>
                </a:lnTo>
                <a:lnTo>
                  <a:pt x="6463" y="8433"/>
                </a:lnTo>
                <a:lnTo>
                  <a:pt x="7258" y="9059"/>
                </a:lnTo>
                <a:lnTo>
                  <a:pt x="7287" y="9084"/>
                </a:lnTo>
                <a:lnTo>
                  <a:pt x="7319" y="9112"/>
                </a:lnTo>
                <a:lnTo>
                  <a:pt x="7352" y="9141"/>
                </a:lnTo>
                <a:lnTo>
                  <a:pt x="7386" y="9174"/>
                </a:lnTo>
                <a:lnTo>
                  <a:pt x="7462" y="9242"/>
                </a:lnTo>
                <a:lnTo>
                  <a:pt x="7544" y="9315"/>
                </a:lnTo>
                <a:lnTo>
                  <a:pt x="7586" y="9351"/>
                </a:lnTo>
                <a:lnTo>
                  <a:pt x="7630" y="9387"/>
                </a:lnTo>
                <a:lnTo>
                  <a:pt x="7675" y="9423"/>
                </a:lnTo>
                <a:lnTo>
                  <a:pt x="7722" y="9457"/>
                </a:lnTo>
                <a:lnTo>
                  <a:pt x="7769" y="9490"/>
                </a:lnTo>
                <a:lnTo>
                  <a:pt x="7817" y="9521"/>
                </a:lnTo>
                <a:lnTo>
                  <a:pt x="7867" y="9550"/>
                </a:lnTo>
                <a:lnTo>
                  <a:pt x="7917" y="9577"/>
                </a:lnTo>
                <a:lnTo>
                  <a:pt x="7968" y="9601"/>
                </a:lnTo>
                <a:lnTo>
                  <a:pt x="8020" y="9621"/>
                </a:lnTo>
                <a:lnTo>
                  <a:pt x="8072" y="9637"/>
                </a:lnTo>
                <a:lnTo>
                  <a:pt x="8125" y="9649"/>
                </a:lnTo>
                <a:lnTo>
                  <a:pt x="8178" y="9657"/>
                </a:lnTo>
                <a:lnTo>
                  <a:pt x="8231" y="9661"/>
                </a:lnTo>
                <a:lnTo>
                  <a:pt x="8286" y="9659"/>
                </a:lnTo>
                <a:lnTo>
                  <a:pt x="8339" y="9651"/>
                </a:lnTo>
                <a:lnTo>
                  <a:pt x="8393" y="9638"/>
                </a:lnTo>
                <a:lnTo>
                  <a:pt x="8448" y="9618"/>
                </a:lnTo>
                <a:lnTo>
                  <a:pt x="8502" y="9592"/>
                </a:lnTo>
                <a:lnTo>
                  <a:pt x="8556" y="9557"/>
                </a:lnTo>
                <a:lnTo>
                  <a:pt x="8610" y="9517"/>
                </a:lnTo>
                <a:lnTo>
                  <a:pt x="8663" y="9468"/>
                </a:lnTo>
                <a:lnTo>
                  <a:pt x="8717" y="9410"/>
                </a:lnTo>
                <a:lnTo>
                  <a:pt x="8769" y="9344"/>
                </a:lnTo>
                <a:lnTo>
                  <a:pt x="8777" y="9362"/>
                </a:lnTo>
                <a:lnTo>
                  <a:pt x="8784" y="9382"/>
                </a:lnTo>
                <a:lnTo>
                  <a:pt x="8790" y="9405"/>
                </a:lnTo>
                <a:lnTo>
                  <a:pt x="8796" y="9430"/>
                </a:lnTo>
                <a:lnTo>
                  <a:pt x="8801" y="9456"/>
                </a:lnTo>
                <a:lnTo>
                  <a:pt x="8805" y="9486"/>
                </a:lnTo>
                <a:lnTo>
                  <a:pt x="8809" y="9516"/>
                </a:lnTo>
                <a:lnTo>
                  <a:pt x="8812" y="9546"/>
                </a:lnTo>
                <a:lnTo>
                  <a:pt x="8817" y="9608"/>
                </a:lnTo>
                <a:lnTo>
                  <a:pt x="8820" y="9667"/>
                </a:lnTo>
                <a:lnTo>
                  <a:pt x="8822" y="9722"/>
                </a:lnTo>
                <a:lnTo>
                  <a:pt x="8822" y="9768"/>
                </a:lnTo>
                <a:lnTo>
                  <a:pt x="8750" y="9788"/>
                </a:lnTo>
                <a:lnTo>
                  <a:pt x="8681" y="9807"/>
                </a:lnTo>
                <a:lnTo>
                  <a:pt x="8648" y="9817"/>
                </a:lnTo>
                <a:lnTo>
                  <a:pt x="8616" y="9827"/>
                </a:lnTo>
                <a:lnTo>
                  <a:pt x="8585" y="9838"/>
                </a:lnTo>
                <a:lnTo>
                  <a:pt x="8555" y="9848"/>
                </a:lnTo>
                <a:lnTo>
                  <a:pt x="8525" y="9859"/>
                </a:lnTo>
                <a:lnTo>
                  <a:pt x="8496" y="9871"/>
                </a:lnTo>
                <a:lnTo>
                  <a:pt x="8468" y="9883"/>
                </a:lnTo>
                <a:lnTo>
                  <a:pt x="8440" y="9896"/>
                </a:lnTo>
                <a:lnTo>
                  <a:pt x="8414" y="9909"/>
                </a:lnTo>
                <a:lnTo>
                  <a:pt x="8386" y="9923"/>
                </a:lnTo>
                <a:lnTo>
                  <a:pt x="8360" y="9936"/>
                </a:lnTo>
                <a:lnTo>
                  <a:pt x="8335" y="9951"/>
                </a:lnTo>
                <a:lnTo>
                  <a:pt x="8310" y="9966"/>
                </a:lnTo>
                <a:lnTo>
                  <a:pt x="8286" y="9982"/>
                </a:lnTo>
                <a:lnTo>
                  <a:pt x="8261" y="9998"/>
                </a:lnTo>
                <a:lnTo>
                  <a:pt x="8237" y="10016"/>
                </a:lnTo>
                <a:lnTo>
                  <a:pt x="8213" y="10034"/>
                </a:lnTo>
                <a:lnTo>
                  <a:pt x="8190" y="10052"/>
                </a:lnTo>
                <a:lnTo>
                  <a:pt x="8167" y="10071"/>
                </a:lnTo>
                <a:lnTo>
                  <a:pt x="8144" y="10091"/>
                </a:lnTo>
                <a:lnTo>
                  <a:pt x="8121" y="10113"/>
                </a:lnTo>
                <a:lnTo>
                  <a:pt x="8097" y="10135"/>
                </a:lnTo>
                <a:lnTo>
                  <a:pt x="8075" y="10157"/>
                </a:lnTo>
                <a:lnTo>
                  <a:pt x="8052" y="10181"/>
                </a:lnTo>
                <a:lnTo>
                  <a:pt x="8030" y="10205"/>
                </a:lnTo>
                <a:lnTo>
                  <a:pt x="8007" y="10232"/>
                </a:lnTo>
                <a:lnTo>
                  <a:pt x="7984" y="10258"/>
                </a:lnTo>
                <a:lnTo>
                  <a:pt x="7960" y="10285"/>
                </a:lnTo>
                <a:lnTo>
                  <a:pt x="7935" y="10317"/>
                </a:lnTo>
                <a:lnTo>
                  <a:pt x="7911" y="10350"/>
                </a:lnTo>
                <a:lnTo>
                  <a:pt x="7888" y="10382"/>
                </a:lnTo>
                <a:lnTo>
                  <a:pt x="7867" y="10413"/>
                </a:lnTo>
                <a:lnTo>
                  <a:pt x="7847" y="10446"/>
                </a:lnTo>
                <a:lnTo>
                  <a:pt x="7828" y="10477"/>
                </a:lnTo>
                <a:lnTo>
                  <a:pt x="7809" y="10508"/>
                </a:lnTo>
                <a:lnTo>
                  <a:pt x="7792" y="10540"/>
                </a:lnTo>
                <a:lnTo>
                  <a:pt x="7777" y="10572"/>
                </a:lnTo>
                <a:lnTo>
                  <a:pt x="7763" y="10603"/>
                </a:lnTo>
                <a:lnTo>
                  <a:pt x="7750" y="10634"/>
                </a:lnTo>
                <a:lnTo>
                  <a:pt x="7737" y="10667"/>
                </a:lnTo>
                <a:lnTo>
                  <a:pt x="7726" y="10699"/>
                </a:lnTo>
                <a:lnTo>
                  <a:pt x="7716" y="10731"/>
                </a:lnTo>
                <a:lnTo>
                  <a:pt x="7706" y="10764"/>
                </a:lnTo>
                <a:lnTo>
                  <a:pt x="7698" y="10796"/>
                </a:lnTo>
                <a:lnTo>
                  <a:pt x="7690" y="10828"/>
                </a:lnTo>
                <a:lnTo>
                  <a:pt x="7683" y="10862"/>
                </a:lnTo>
                <a:lnTo>
                  <a:pt x="7676" y="10895"/>
                </a:lnTo>
                <a:lnTo>
                  <a:pt x="7670" y="10929"/>
                </a:lnTo>
                <a:lnTo>
                  <a:pt x="7666" y="10964"/>
                </a:lnTo>
                <a:lnTo>
                  <a:pt x="7661" y="10998"/>
                </a:lnTo>
                <a:lnTo>
                  <a:pt x="7658" y="11033"/>
                </a:lnTo>
                <a:lnTo>
                  <a:pt x="7655" y="11068"/>
                </a:lnTo>
                <a:lnTo>
                  <a:pt x="7650" y="11141"/>
                </a:lnTo>
                <a:lnTo>
                  <a:pt x="7647" y="11216"/>
                </a:lnTo>
                <a:lnTo>
                  <a:pt x="7645" y="11294"/>
                </a:lnTo>
                <a:lnTo>
                  <a:pt x="7645" y="11373"/>
                </a:lnTo>
                <a:lnTo>
                  <a:pt x="7644" y="11439"/>
                </a:lnTo>
                <a:lnTo>
                  <a:pt x="7643" y="11514"/>
                </a:lnTo>
                <a:lnTo>
                  <a:pt x="7642" y="11595"/>
                </a:lnTo>
                <a:lnTo>
                  <a:pt x="7640" y="11682"/>
                </a:lnTo>
                <a:lnTo>
                  <a:pt x="7638" y="11774"/>
                </a:lnTo>
                <a:lnTo>
                  <a:pt x="7637" y="11869"/>
                </a:lnTo>
                <a:lnTo>
                  <a:pt x="7637" y="11966"/>
                </a:lnTo>
                <a:lnTo>
                  <a:pt x="7637" y="12063"/>
                </a:lnTo>
                <a:lnTo>
                  <a:pt x="7639" y="12160"/>
                </a:lnTo>
                <a:lnTo>
                  <a:pt x="7642" y="12255"/>
                </a:lnTo>
                <a:lnTo>
                  <a:pt x="7644" y="12301"/>
                </a:lnTo>
                <a:lnTo>
                  <a:pt x="7647" y="12345"/>
                </a:lnTo>
                <a:lnTo>
                  <a:pt x="7650" y="12390"/>
                </a:lnTo>
                <a:lnTo>
                  <a:pt x="7654" y="12433"/>
                </a:lnTo>
                <a:lnTo>
                  <a:pt x="7659" y="12475"/>
                </a:lnTo>
                <a:lnTo>
                  <a:pt x="7664" y="12514"/>
                </a:lnTo>
                <a:lnTo>
                  <a:pt x="7670" y="12552"/>
                </a:lnTo>
                <a:lnTo>
                  <a:pt x="7676" y="12589"/>
                </a:lnTo>
                <a:lnTo>
                  <a:pt x="7685" y="12623"/>
                </a:lnTo>
                <a:lnTo>
                  <a:pt x="7693" y="12654"/>
                </a:lnTo>
                <a:lnTo>
                  <a:pt x="7701" y="12684"/>
                </a:lnTo>
                <a:lnTo>
                  <a:pt x="7711" y="12711"/>
                </a:lnTo>
                <a:lnTo>
                  <a:pt x="7728" y="12750"/>
                </a:lnTo>
                <a:lnTo>
                  <a:pt x="7748" y="12787"/>
                </a:lnTo>
                <a:lnTo>
                  <a:pt x="7769" y="12821"/>
                </a:lnTo>
                <a:lnTo>
                  <a:pt x="7792" y="12852"/>
                </a:lnTo>
                <a:lnTo>
                  <a:pt x="7817" y="12881"/>
                </a:lnTo>
                <a:lnTo>
                  <a:pt x="7844" y="12909"/>
                </a:lnTo>
                <a:lnTo>
                  <a:pt x="7872" y="12933"/>
                </a:lnTo>
                <a:lnTo>
                  <a:pt x="7901" y="12956"/>
                </a:lnTo>
                <a:lnTo>
                  <a:pt x="7932" y="12976"/>
                </a:lnTo>
                <a:lnTo>
                  <a:pt x="7963" y="12995"/>
                </a:lnTo>
                <a:lnTo>
                  <a:pt x="7996" y="13013"/>
                </a:lnTo>
                <a:lnTo>
                  <a:pt x="8029" y="13028"/>
                </a:lnTo>
                <a:lnTo>
                  <a:pt x="8063" y="13042"/>
                </a:lnTo>
                <a:lnTo>
                  <a:pt x="8097" y="13054"/>
                </a:lnTo>
                <a:lnTo>
                  <a:pt x="8133" y="13065"/>
                </a:lnTo>
                <a:lnTo>
                  <a:pt x="8168" y="13075"/>
                </a:lnTo>
                <a:lnTo>
                  <a:pt x="8203" y="13084"/>
                </a:lnTo>
                <a:lnTo>
                  <a:pt x="8238" y="13092"/>
                </a:lnTo>
                <a:lnTo>
                  <a:pt x="8274" y="13099"/>
                </a:lnTo>
                <a:lnTo>
                  <a:pt x="8309" y="13106"/>
                </a:lnTo>
                <a:lnTo>
                  <a:pt x="8377" y="13117"/>
                </a:lnTo>
                <a:lnTo>
                  <a:pt x="8443" y="13126"/>
                </a:lnTo>
                <a:lnTo>
                  <a:pt x="8505" y="13134"/>
                </a:lnTo>
                <a:lnTo>
                  <a:pt x="8563" y="13142"/>
                </a:lnTo>
                <a:lnTo>
                  <a:pt x="8590" y="13146"/>
                </a:lnTo>
                <a:lnTo>
                  <a:pt x="8615" y="13150"/>
                </a:lnTo>
                <a:lnTo>
                  <a:pt x="8638" y="13155"/>
                </a:lnTo>
                <a:lnTo>
                  <a:pt x="8659" y="13161"/>
                </a:lnTo>
                <a:lnTo>
                  <a:pt x="8662" y="13206"/>
                </a:lnTo>
                <a:lnTo>
                  <a:pt x="8665" y="13256"/>
                </a:lnTo>
                <a:lnTo>
                  <a:pt x="8668" y="13310"/>
                </a:lnTo>
                <a:lnTo>
                  <a:pt x="8670" y="13368"/>
                </a:lnTo>
                <a:lnTo>
                  <a:pt x="8673" y="13495"/>
                </a:lnTo>
                <a:lnTo>
                  <a:pt x="8675" y="13633"/>
                </a:lnTo>
                <a:lnTo>
                  <a:pt x="8676" y="13782"/>
                </a:lnTo>
                <a:lnTo>
                  <a:pt x="8676" y="13938"/>
                </a:lnTo>
                <a:lnTo>
                  <a:pt x="8675" y="14101"/>
                </a:lnTo>
                <a:lnTo>
                  <a:pt x="8674" y="14267"/>
                </a:lnTo>
                <a:lnTo>
                  <a:pt x="8673" y="14435"/>
                </a:lnTo>
                <a:lnTo>
                  <a:pt x="8671" y="14603"/>
                </a:lnTo>
                <a:lnTo>
                  <a:pt x="8669" y="14767"/>
                </a:lnTo>
                <a:lnTo>
                  <a:pt x="8667" y="14928"/>
                </a:lnTo>
                <a:lnTo>
                  <a:pt x="8665" y="15080"/>
                </a:lnTo>
                <a:lnTo>
                  <a:pt x="8664" y="15225"/>
                </a:lnTo>
                <a:lnTo>
                  <a:pt x="8663" y="15359"/>
                </a:lnTo>
                <a:lnTo>
                  <a:pt x="8663" y="15479"/>
                </a:lnTo>
                <a:lnTo>
                  <a:pt x="8661" y="15576"/>
                </a:lnTo>
                <a:lnTo>
                  <a:pt x="8657" y="15667"/>
                </a:lnTo>
                <a:lnTo>
                  <a:pt x="8656" y="15711"/>
                </a:lnTo>
                <a:lnTo>
                  <a:pt x="8655" y="15753"/>
                </a:lnTo>
                <a:lnTo>
                  <a:pt x="8656" y="15795"/>
                </a:lnTo>
                <a:lnTo>
                  <a:pt x="8658" y="15835"/>
                </a:lnTo>
                <a:lnTo>
                  <a:pt x="8660" y="15855"/>
                </a:lnTo>
                <a:lnTo>
                  <a:pt x="8663" y="15875"/>
                </a:lnTo>
                <a:lnTo>
                  <a:pt x="8666" y="15895"/>
                </a:lnTo>
                <a:lnTo>
                  <a:pt x="8670" y="15915"/>
                </a:lnTo>
                <a:lnTo>
                  <a:pt x="8674" y="15934"/>
                </a:lnTo>
                <a:lnTo>
                  <a:pt x="8679" y="15953"/>
                </a:lnTo>
                <a:lnTo>
                  <a:pt x="8686" y="15973"/>
                </a:lnTo>
                <a:lnTo>
                  <a:pt x="8694" y="15993"/>
                </a:lnTo>
                <a:lnTo>
                  <a:pt x="8702" y="16012"/>
                </a:lnTo>
                <a:lnTo>
                  <a:pt x="8711" y="16031"/>
                </a:lnTo>
                <a:lnTo>
                  <a:pt x="8721" y="16050"/>
                </a:lnTo>
                <a:lnTo>
                  <a:pt x="8732" y="16069"/>
                </a:lnTo>
                <a:lnTo>
                  <a:pt x="8745" y="16088"/>
                </a:lnTo>
                <a:lnTo>
                  <a:pt x="8758" y="16108"/>
                </a:lnTo>
                <a:lnTo>
                  <a:pt x="8773" y="16127"/>
                </a:lnTo>
                <a:lnTo>
                  <a:pt x="8789" y="16147"/>
                </a:lnTo>
                <a:lnTo>
                  <a:pt x="9259" y="16151"/>
                </a:lnTo>
                <a:lnTo>
                  <a:pt x="9287" y="16097"/>
                </a:lnTo>
                <a:lnTo>
                  <a:pt x="9310" y="16054"/>
                </a:lnTo>
                <a:lnTo>
                  <a:pt x="9329" y="16018"/>
                </a:lnTo>
                <a:lnTo>
                  <a:pt x="9344" y="15987"/>
                </a:lnTo>
                <a:lnTo>
                  <a:pt x="9356" y="15962"/>
                </a:lnTo>
                <a:lnTo>
                  <a:pt x="9365" y="15939"/>
                </a:lnTo>
                <a:lnTo>
                  <a:pt x="9368" y="15929"/>
                </a:lnTo>
                <a:lnTo>
                  <a:pt x="9371" y="15918"/>
                </a:lnTo>
                <a:lnTo>
                  <a:pt x="9373" y="15907"/>
                </a:lnTo>
                <a:lnTo>
                  <a:pt x="9375" y="15896"/>
                </a:lnTo>
                <a:lnTo>
                  <a:pt x="9377" y="15871"/>
                </a:lnTo>
                <a:lnTo>
                  <a:pt x="9378" y="15843"/>
                </a:lnTo>
                <a:lnTo>
                  <a:pt x="9378" y="15810"/>
                </a:lnTo>
                <a:lnTo>
                  <a:pt x="9377" y="15768"/>
                </a:lnTo>
                <a:lnTo>
                  <a:pt x="9375" y="15719"/>
                </a:lnTo>
                <a:lnTo>
                  <a:pt x="9374" y="15658"/>
                </a:lnTo>
                <a:lnTo>
                  <a:pt x="9373" y="15586"/>
                </a:lnTo>
                <a:lnTo>
                  <a:pt x="9372" y="15499"/>
                </a:lnTo>
                <a:lnTo>
                  <a:pt x="9372" y="15413"/>
                </a:lnTo>
                <a:lnTo>
                  <a:pt x="9371" y="15296"/>
                </a:lnTo>
                <a:lnTo>
                  <a:pt x="9370" y="15154"/>
                </a:lnTo>
                <a:lnTo>
                  <a:pt x="9369" y="14991"/>
                </a:lnTo>
                <a:lnTo>
                  <a:pt x="9368" y="14811"/>
                </a:lnTo>
                <a:lnTo>
                  <a:pt x="9367" y="14621"/>
                </a:lnTo>
                <a:lnTo>
                  <a:pt x="9366" y="14424"/>
                </a:lnTo>
                <a:lnTo>
                  <a:pt x="9365" y="14225"/>
                </a:lnTo>
                <a:lnTo>
                  <a:pt x="9365" y="14030"/>
                </a:lnTo>
                <a:lnTo>
                  <a:pt x="9366" y="13842"/>
                </a:lnTo>
                <a:lnTo>
                  <a:pt x="9367" y="13668"/>
                </a:lnTo>
                <a:lnTo>
                  <a:pt x="9369" y="13511"/>
                </a:lnTo>
                <a:lnTo>
                  <a:pt x="9373" y="13376"/>
                </a:lnTo>
                <a:lnTo>
                  <a:pt x="9377" y="13269"/>
                </a:lnTo>
                <a:lnTo>
                  <a:pt x="9379" y="13228"/>
                </a:lnTo>
                <a:lnTo>
                  <a:pt x="9382" y="13194"/>
                </a:lnTo>
                <a:lnTo>
                  <a:pt x="9385" y="13170"/>
                </a:lnTo>
                <a:lnTo>
                  <a:pt x="9389" y="13156"/>
                </a:lnTo>
                <a:lnTo>
                  <a:pt x="9424" y="13149"/>
                </a:lnTo>
                <a:lnTo>
                  <a:pt x="9458" y="13143"/>
                </a:lnTo>
                <a:lnTo>
                  <a:pt x="9493" y="13137"/>
                </a:lnTo>
                <a:lnTo>
                  <a:pt x="9527" y="13132"/>
                </a:lnTo>
                <a:lnTo>
                  <a:pt x="9598" y="13122"/>
                </a:lnTo>
                <a:lnTo>
                  <a:pt x="9668" y="13112"/>
                </a:lnTo>
                <a:lnTo>
                  <a:pt x="9738" y="13100"/>
                </a:lnTo>
                <a:lnTo>
                  <a:pt x="9806" y="13088"/>
                </a:lnTo>
                <a:lnTo>
                  <a:pt x="9841" y="13081"/>
                </a:lnTo>
                <a:lnTo>
                  <a:pt x="9874" y="13073"/>
                </a:lnTo>
                <a:lnTo>
                  <a:pt x="9906" y="13065"/>
                </a:lnTo>
                <a:lnTo>
                  <a:pt x="9938" y="13055"/>
                </a:lnTo>
                <a:lnTo>
                  <a:pt x="9970" y="13045"/>
                </a:lnTo>
                <a:lnTo>
                  <a:pt x="10002" y="13033"/>
                </a:lnTo>
                <a:lnTo>
                  <a:pt x="10032" y="13020"/>
                </a:lnTo>
                <a:lnTo>
                  <a:pt x="10062" y="13006"/>
                </a:lnTo>
                <a:lnTo>
                  <a:pt x="10090" y="12989"/>
                </a:lnTo>
                <a:lnTo>
                  <a:pt x="10118" y="12972"/>
                </a:lnTo>
                <a:lnTo>
                  <a:pt x="10146" y="12953"/>
                </a:lnTo>
                <a:lnTo>
                  <a:pt x="10172" y="12932"/>
                </a:lnTo>
                <a:lnTo>
                  <a:pt x="10196" y="12910"/>
                </a:lnTo>
                <a:lnTo>
                  <a:pt x="10220" y="12884"/>
                </a:lnTo>
                <a:lnTo>
                  <a:pt x="10243" y="12857"/>
                </a:lnTo>
                <a:lnTo>
                  <a:pt x="10264" y="12828"/>
                </a:lnTo>
                <a:lnTo>
                  <a:pt x="10285" y="12797"/>
                </a:lnTo>
                <a:lnTo>
                  <a:pt x="10304" y="12762"/>
                </a:lnTo>
                <a:lnTo>
                  <a:pt x="10321" y="12725"/>
                </a:lnTo>
                <a:lnTo>
                  <a:pt x="10337" y="12686"/>
                </a:lnTo>
                <a:lnTo>
                  <a:pt x="10345" y="12661"/>
                </a:lnTo>
                <a:lnTo>
                  <a:pt x="10353" y="12633"/>
                </a:lnTo>
                <a:lnTo>
                  <a:pt x="10359" y="12602"/>
                </a:lnTo>
                <a:lnTo>
                  <a:pt x="10366" y="12569"/>
                </a:lnTo>
                <a:lnTo>
                  <a:pt x="10371" y="12532"/>
                </a:lnTo>
                <a:lnTo>
                  <a:pt x="10376" y="12494"/>
                </a:lnTo>
                <a:lnTo>
                  <a:pt x="10380" y="12452"/>
                </a:lnTo>
                <a:lnTo>
                  <a:pt x="10384" y="12410"/>
                </a:lnTo>
                <a:lnTo>
                  <a:pt x="10388" y="12366"/>
                </a:lnTo>
                <a:lnTo>
                  <a:pt x="10390" y="12320"/>
                </a:lnTo>
                <a:lnTo>
                  <a:pt x="10393" y="12273"/>
                </a:lnTo>
                <a:lnTo>
                  <a:pt x="10395" y="12224"/>
                </a:lnTo>
                <a:lnTo>
                  <a:pt x="10397" y="12125"/>
                </a:lnTo>
                <a:lnTo>
                  <a:pt x="10399" y="12023"/>
                </a:lnTo>
                <a:lnTo>
                  <a:pt x="10399" y="11920"/>
                </a:lnTo>
                <a:lnTo>
                  <a:pt x="10399" y="11818"/>
                </a:lnTo>
                <a:lnTo>
                  <a:pt x="10397" y="11720"/>
                </a:lnTo>
                <a:lnTo>
                  <a:pt x="10396" y="11625"/>
                </a:lnTo>
                <a:lnTo>
                  <a:pt x="10394" y="11535"/>
                </a:lnTo>
                <a:lnTo>
                  <a:pt x="10393" y="11452"/>
                </a:lnTo>
                <a:lnTo>
                  <a:pt x="10392" y="11377"/>
                </a:lnTo>
                <a:lnTo>
                  <a:pt x="10392" y="11314"/>
                </a:lnTo>
                <a:lnTo>
                  <a:pt x="10391" y="11255"/>
                </a:lnTo>
                <a:lnTo>
                  <a:pt x="10390" y="11199"/>
                </a:lnTo>
                <a:lnTo>
                  <a:pt x="10387" y="11142"/>
                </a:lnTo>
                <a:lnTo>
                  <a:pt x="10383" y="11087"/>
                </a:lnTo>
                <a:lnTo>
                  <a:pt x="10378" y="11032"/>
                </a:lnTo>
                <a:lnTo>
                  <a:pt x="10372" y="10979"/>
                </a:lnTo>
                <a:lnTo>
                  <a:pt x="10364" y="10926"/>
                </a:lnTo>
                <a:lnTo>
                  <a:pt x="10356" y="10875"/>
                </a:lnTo>
                <a:lnTo>
                  <a:pt x="10346" y="10823"/>
                </a:lnTo>
                <a:lnTo>
                  <a:pt x="10334" y="10774"/>
                </a:lnTo>
                <a:lnTo>
                  <a:pt x="10321" y="10724"/>
                </a:lnTo>
                <a:lnTo>
                  <a:pt x="10307" y="10677"/>
                </a:lnTo>
                <a:lnTo>
                  <a:pt x="10291" y="10629"/>
                </a:lnTo>
                <a:lnTo>
                  <a:pt x="10274" y="10583"/>
                </a:lnTo>
                <a:lnTo>
                  <a:pt x="10254" y="10538"/>
                </a:lnTo>
                <a:lnTo>
                  <a:pt x="10234" y="10494"/>
                </a:lnTo>
                <a:lnTo>
                  <a:pt x="10212" y="10451"/>
                </a:lnTo>
                <a:lnTo>
                  <a:pt x="10188" y="10407"/>
                </a:lnTo>
                <a:lnTo>
                  <a:pt x="10163" y="10366"/>
                </a:lnTo>
                <a:lnTo>
                  <a:pt x="10135" y="10326"/>
                </a:lnTo>
                <a:lnTo>
                  <a:pt x="10105" y="10286"/>
                </a:lnTo>
                <a:lnTo>
                  <a:pt x="10075" y="10248"/>
                </a:lnTo>
                <a:lnTo>
                  <a:pt x="10042" y="10209"/>
                </a:lnTo>
                <a:lnTo>
                  <a:pt x="10007" y="10173"/>
                </a:lnTo>
                <a:lnTo>
                  <a:pt x="9970" y="10137"/>
                </a:lnTo>
                <a:lnTo>
                  <a:pt x="9931" y="10102"/>
                </a:lnTo>
                <a:lnTo>
                  <a:pt x="9891" y="10068"/>
                </a:lnTo>
                <a:lnTo>
                  <a:pt x="9848" y="10036"/>
                </a:lnTo>
                <a:lnTo>
                  <a:pt x="9802" y="10004"/>
                </a:lnTo>
                <a:lnTo>
                  <a:pt x="9755" y="9972"/>
                </a:lnTo>
                <a:lnTo>
                  <a:pt x="9706" y="9943"/>
                </a:lnTo>
                <a:lnTo>
                  <a:pt x="9654" y="9914"/>
                </a:lnTo>
                <a:lnTo>
                  <a:pt x="9624" y="9898"/>
                </a:lnTo>
                <a:lnTo>
                  <a:pt x="9593" y="9883"/>
                </a:lnTo>
                <a:lnTo>
                  <a:pt x="9562" y="9869"/>
                </a:lnTo>
                <a:lnTo>
                  <a:pt x="9529" y="9857"/>
                </a:lnTo>
                <a:lnTo>
                  <a:pt x="9497" y="9845"/>
                </a:lnTo>
                <a:lnTo>
                  <a:pt x="9465" y="9833"/>
                </a:lnTo>
                <a:lnTo>
                  <a:pt x="9432" y="9823"/>
                </a:lnTo>
                <a:lnTo>
                  <a:pt x="9399" y="9813"/>
                </a:lnTo>
                <a:lnTo>
                  <a:pt x="9382" y="9808"/>
                </a:lnTo>
                <a:lnTo>
                  <a:pt x="9365" y="9804"/>
                </a:lnTo>
                <a:lnTo>
                  <a:pt x="9347" y="9800"/>
                </a:lnTo>
                <a:lnTo>
                  <a:pt x="9327" y="9797"/>
                </a:lnTo>
                <a:lnTo>
                  <a:pt x="9287" y="9790"/>
                </a:lnTo>
                <a:lnTo>
                  <a:pt x="9246" y="9782"/>
                </a:lnTo>
                <a:lnTo>
                  <a:pt x="9206" y="9776"/>
                </a:lnTo>
                <a:lnTo>
                  <a:pt x="9169" y="9768"/>
                </a:lnTo>
                <a:lnTo>
                  <a:pt x="9152" y="9764"/>
                </a:lnTo>
                <a:lnTo>
                  <a:pt x="9136" y="9760"/>
                </a:lnTo>
                <a:lnTo>
                  <a:pt x="9121" y="9755"/>
                </a:lnTo>
                <a:lnTo>
                  <a:pt x="9108" y="9750"/>
                </a:lnTo>
                <a:lnTo>
                  <a:pt x="9105" y="9742"/>
                </a:lnTo>
                <a:lnTo>
                  <a:pt x="9102" y="9731"/>
                </a:lnTo>
                <a:lnTo>
                  <a:pt x="9098" y="9718"/>
                </a:lnTo>
                <a:lnTo>
                  <a:pt x="9095" y="9703"/>
                </a:lnTo>
                <a:lnTo>
                  <a:pt x="9088" y="9665"/>
                </a:lnTo>
                <a:lnTo>
                  <a:pt x="9082" y="9621"/>
                </a:lnTo>
                <a:lnTo>
                  <a:pt x="9075" y="9570"/>
                </a:lnTo>
                <a:lnTo>
                  <a:pt x="9068" y="9516"/>
                </a:lnTo>
                <a:lnTo>
                  <a:pt x="9062" y="9458"/>
                </a:lnTo>
                <a:lnTo>
                  <a:pt x="9056" y="9399"/>
                </a:lnTo>
                <a:lnTo>
                  <a:pt x="9051" y="9339"/>
                </a:lnTo>
                <a:lnTo>
                  <a:pt x="9046" y="9281"/>
                </a:lnTo>
                <a:lnTo>
                  <a:pt x="9042" y="9224"/>
                </a:lnTo>
                <a:lnTo>
                  <a:pt x="9038" y="9173"/>
                </a:lnTo>
                <a:lnTo>
                  <a:pt x="9035" y="9125"/>
                </a:lnTo>
                <a:lnTo>
                  <a:pt x="9034" y="9086"/>
                </a:lnTo>
                <a:lnTo>
                  <a:pt x="9033" y="9054"/>
                </a:lnTo>
                <a:lnTo>
                  <a:pt x="9033" y="9030"/>
                </a:lnTo>
                <a:lnTo>
                  <a:pt x="9055" y="9071"/>
                </a:lnTo>
                <a:lnTo>
                  <a:pt x="9077" y="9111"/>
                </a:lnTo>
                <a:lnTo>
                  <a:pt x="9099" y="9152"/>
                </a:lnTo>
                <a:lnTo>
                  <a:pt x="9124" y="9192"/>
                </a:lnTo>
                <a:lnTo>
                  <a:pt x="9136" y="9211"/>
                </a:lnTo>
                <a:lnTo>
                  <a:pt x="9149" y="9230"/>
                </a:lnTo>
                <a:lnTo>
                  <a:pt x="9162" y="9249"/>
                </a:lnTo>
                <a:lnTo>
                  <a:pt x="9175" y="9268"/>
                </a:lnTo>
                <a:lnTo>
                  <a:pt x="9189" y="9285"/>
                </a:lnTo>
                <a:lnTo>
                  <a:pt x="9203" y="9302"/>
                </a:lnTo>
                <a:lnTo>
                  <a:pt x="9218" y="9318"/>
                </a:lnTo>
                <a:lnTo>
                  <a:pt x="9233" y="9334"/>
                </a:lnTo>
                <a:lnTo>
                  <a:pt x="9249" y="9348"/>
                </a:lnTo>
                <a:lnTo>
                  <a:pt x="9266" y="9363"/>
                </a:lnTo>
                <a:lnTo>
                  <a:pt x="9283" y="9375"/>
                </a:lnTo>
                <a:lnTo>
                  <a:pt x="9301" y="9387"/>
                </a:lnTo>
                <a:lnTo>
                  <a:pt x="9319" y="9397"/>
                </a:lnTo>
                <a:lnTo>
                  <a:pt x="9338" y="9406"/>
                </a:lnTo>
                <a:lnTo>
                  <a:pt x="9357" y="9414"/>
                </a:lnTo>
                <a:lnTo>
                  <a:pt x="9378" y="9420"/>
                </a:lnTo>
                <a:lnTo>
                  <a:pt x="9399" y="9425"/>
                </a:lnTo>
                <a:lnTo>
                  <a:pt x="9421" y="9429"/>
                </a:lnTo>
                <a:lnTo>
                  <a:pt x="9444" y="9431"/>
                </a:lnTo>
                <a:lnTo>
                  <a:pt x="9468" y="9431"/>
                </a:lnTo>
                <a:lnTo>
                  <a:pt x="9492" y="9430"/>
                </a:lnTo>
                <a:lnTo>
                  <a:pt x="9517" y="9427"/>
                </a:lnTo>
                <a:lnTo>
                  <a:pt x="9543" y="9422"/>
                </a:lnTo>
                <a:lnTo>
                  <a:pt x="9571" y="9415"/>
                </a:lnTo>
                <a:lnTo>
                  <a:pt x="9593" y="9408"/>
                </a:lnTo>
                <a:lnTo>
                  <a:pt x="9614" y="9400"/>
                </a:lnTo>
                <a:lnTo>
                  <a:pt x="9635" y="9391"/>
                </a:lnTo>
                <a:lnTo>
                  <a:pt x="9654" y="9381"/>
                </a:lnTo>
                <a:lnTo>
                  <a:pt x="9672" y="9370"/>
                </a:lnTo>
                <a:lnTo>
                  <a:pt x="9690" y="9356"/>
                </a:lnTo>
                <a:lnTo>
                  <a:pt x="9708" y="9343"/>
                </a:lnTo>
                <a:lnTo>
                  <a:pt x="9725" y="9330"/>
                </a:lnTo>
                <a:lnTo>
                  <a:pt x="9740" y="9315"/>
                </a:lnTo>
                <a:lnTo>
                  <a:pt x="9755" y="9300"/>
                </a:lnTo>
                <a:lnTo>
                  <a:pt x="9770" y="9284"/>
                </a:lnTo>
                <a:lnTo>
                  <a:pt x="9784" y="9267"/>
                </a:lnTo>
                <a:lnTo>
                  <a:pt x="9797" y="9249"/>
                </a:lnTo>
                <a:lnTo>
                  <a:pt x="9810" y="9231"/>
                </a:lnTo>
                <a:lnTo>
                  <a:pt x="9822" y="9212"/>
                </a:lnTo>
                <a:lnTo>
                  <a:pt x="9834" y="9194"/>
                </a:lnTo>
                <a:lnTo>
                  <a:pt x="9858" y="9155"/>
                </a:lnTo>
                <a:lnTo>
                  <a:pt x="9879" y="9114"/>
                </a:lnTo>
                <a:lnTo>
                  <a:pt x="9899" y="9072"/>
                </a:lnTo>
                <a:lnTo>
                  <a:pt x="9918" y="9030"/>
                </a:lnTo>
                <a:lnTo>
                  <a:pt x="9954" y="8946"/>
                </a:lnTo>
                <a:lnTo>
                  <a:pt x="9991" y="8864"/>
                </a:lnTo>
                <a:lnTo>
                  <a:pt x="10027" y="8782"/>
                </a:lnTo>
                <a:lnTo>
                  <a:pt x="10064" y="8697"/>
                </a:lnTo>
                <a:lnTo>
                  <a:pt x="10100" y="8613"/>
                </a:lnTo>
                <a:lnTo>
                  <a:pt x="10137" y="8526"/>
                </a:lnTo>
                <a:lnTo>
                  <a:pt x="10173" y="8438"/>
                </a:lnTo>
                <a:lnTo>
                  <a:pt x="10208" y="8349"/>
                </a:lnTo>
                <a:lnTo>
                  <a:pt x="10243" y="8259"/>
                </a:lnTo>
                <a:lnTo>
                  <a:pt x="10278" y="8169"/>
                </a:lnTo>
                <a:lnTo>
                  <a:pt x="10311" y="8079"/>
                </a:lnTo>
                <a:lnTo>
                  <a:pt x="10343" y="7988"/>
                </a:lnTo>
                <a:lnTo>
                  <a:pt x="10375" y="7898"/>
                </a:lnTo>
                <a:lnTo>
                  <a:pt x="10405" y="7808"/>
                </a:lnTo>
                <a:lnTo>
                  <a:pt x="10435" y="7718"/>
                </a:lnTo>
                <a:lnTo>
                  <a:pt x="10462" y="7629"/>
                </a:lnTo>
                <a:lnTo>
                  <a:pt x="10488" y="7542"/>
                </a:lnTo>
                <a:lnTo>
                  <a:pt x="10513" y="7454"/>
                </a:lnTo>
                <a:lnTo>
                  <a:pt x="10538" y="7359"/>
                </a:lnTo>
                <a:lnTo>
                  <a:pt x="10563" y="7261"/>
                </a:lnTo>
                <a:lnTo>
                  <a:pt x="10586" y="7161"/>
                </a:lnTo>
                <a:lnTo>
                  <a:pt x="10608" y="7058"/>
                </a:lnTo>
                <a:lnTo>
                  <a:pt x="10629" y="6955"/>
                </a:lnTo>
                <a:lnTo>
                  <a:pt x="10649" y="6850"/>
                </a:lnTo>
                <a:lnTo>
                  <a:pt x="10667" y="6744"/>
                </a:lnTo>
                <a:lnTo>
                  <a:pt x="10685" y="6638"/>
                </a:lnTo>
                <a:lnTo>
                  <a:pt x="10703" y="6531"/>
                </a:lnTo>
                <a:lnTo>
                  <a:pt x="10720" y="6425"/>
                </a:lnTo>
                <a:lnTo>
                  <a:pt x="10735" y="6319"/>
                </a:lnTo>
                <a:lnTo>
                  <a:pt x="10750" y="6214"/>
                </a:lnTo>
                <a:lnTo>
                  <a:pt x="10764" y="6110"/>
                </a:lnTo>
                <a:lnTo>
                  <a:pt x="10778" y="6008"/>
                </a:lnTo>
                <a:lnTo>
                  <a:pt x="10791" y="5907"/>
                </a:lnTo>
                <a:lnTo>
                  <a:pt x="10803" y="5809"/>
                </a:lnTo>
                <a:lnTo>
                  <a:pt x="10808" y="5760"/>
                </a:lnTo>
                <a:lnTo>
                  <a:pt x="10811" y="5711"/>
                </a:lnTo>
                <a:lnTo>
                  <a:pt x="10812" y="5664"/>
                </a:lnTo>
                <a:lnTo>
                  <a:pt x="10810" y="5619"/>
                </a:lnTo>
                <a:lnTo>
                  <a:pt x="10807" y="5574"/>
                </a:lnTo>
                <a:lnTo>
                  <a:pt x="10801" y="5530"/>
                </a:lnTo>
                <a:lnTo>
                  <a:pt x="10794" y="5487"/>
                </a:lnTo>
                <a:lnTo>
                  <a:pt x="10785" y="5446"/>
                </a:lnTo>
                <a:lnTo>
                  <a:pt x="10774" y="5405"/>
                </a:lnTo>
                <a:lnTo>
                  <a:pt x="10762" y="5364"/>
                </a:lnTo>
                <a:lnTo>
                  <a:pt x="10749" y="5324"/>
                </a:lnTo>
                <a:lnTo>
                  <a:pt x="10734" y="5284"/>
                </a:lnTo>
                <a:lnTo>
                  <a:pt x="10718" y="5245"/>
                </a:lnTo>
                <a:lnTo>
                  <a:pt x="10701" y="5206"/>
                </a:lnTo>
                <a:lnTo>
                  <a:pt x="10682" y="5166"/>
                </a:lnTo>
                <a:lnTo>
                  <a:pt x="10663" y="5127"/>
                </a:lnTo>
                <a:lnTo>
                  <a:pt x="10623" y="5048"/>
                </a:lnTo>
                <a:lnTo>
                  <a:pt x="10581" y="4966"/>
                </a:lnTo>
                <a:lnTo>
                  <a:pt x="10536" y="4883"/>
                </a:lnTo>
                <a:lnTo>
                  <a:pt x="10491" y="4795"/>
                </a:lnTo>
                <a:lnTo>
                  <a:pt x="10469" y="4748"/>
                </a:lnTo>
                <a:lnTo>
                  <a:pt x="10447" y="4702"/>
                </a:lnTo>
                <a:lnTo>
                  <a:pt x="10426" y="4654"/>
                </a:lnTo>
                <a:lnTo>
                  <a:pt x="10403" y="4604"/>
                </a:lnTo>
                <a:lnTo>
                  <a:pt x="10382" y="4553"/>
                </a:lnTo>
                <a:lnTo>
                  <a:pt x="10362" y="4499"/>
                </a:lnTo>
                <a:lnTo>
                  <a:pt x="10342" y="4444"/>
                </a:lnTo>
                <a:lnTo>
                  <a:pt x="10323" y="4387"/>
                </a:lnTo>
                <a:lnTo>
                  <a:pt x="10358" y="4393"/>
                </a:lnTo>
                <a:lnTo>
                  <a:pt x="10396" y="4401"/>
                </a:lnTo>
                <a:lnTo>
                  <a:pt x="10438" y="4411"/>
                </a:lnTo>
                <a:lnTo>
                  <a:pt x="10480" y="4421"/>
                </a:lnTo>
                <a:lnTo>
                  <a:pt x="10522" y="4433"/>
                </a:lnTo>
                <a:lnTo>
                  <a:pt x="10564" y="4445"/>
                </a:lnTo>
                <a:lnTo>
                  <a:pt x="10602" y="4456"/>
                </a:lnTo>
                <a:lnTo>
                  <a:pt x="10636" y="4467"/>
                </a:lnTo>
                <a:lnTo>
                  <a:pt x="10653" y="4473"/>
                </a:lnTo>
                <a:lnTo>
                  <a:pt x="10669" y="4480"/>
                </a:lnTo>
                <a:lnTo>
                  <a:pt x="10684" y="4489"/>
                </a:lnTo>
                <a:lnTo>
                  <a:pt x="10699" y="4498"/>
                </a:lnTo>
                <a:lnTo>
                  <a:pt x="10713" y="4509"/>
                </a:lnTo>
                <a:lnTo>
                  <a:pt x="10727" y="4520"/>
                </a:lnTo>
                <a:lnTo>
                  <a:pt x="10740" y="4531"/>
                </a:lnTo>
                <a:lnTo>
                  <a:pt x="10753" y="4543"/>
                </a:lnTo>
                <a:lnTo>
                  <a:pt x="10778" y="4570"/>
                </a:lnTo>
                <a:lnTo>
                  <a:pt x="10803" y="4595"/>
                </a:lnTo>
                <a:lnTo>
                  <a:pt x="10828" y="4620"/>
                </a:lnTo>
                <a:lnTo>
                  <a:pt x="10855" y="4644"/>
                </a:lnTo>
                <a:lnTo>
                  <a:pt x="10918" y="4696"/>
                </a:lnTo>
                <a:lnTo>
                  <a:pt x="10969" y="4737"/>
                </a:lnTo>
                <a:lnTo>
                  <a:pt x="11013" y="4770"/>
                </a:lnTo>
                <a:lnTo>
                  <a:pt x="11047" y="4795"/>
                </a:lnTo>
                <a:lnTo>
                  <a:pt x="11073" y="4814"/>
                </a:lnTo>
                <a:lnTo>
                  <a:pt x="11094" y="4829"/>
                </a:lnTo>
                <a:lnTo>
                  <a:pt x="11110" y="4841"/>
                </a:lnTo>
                <a:lnTo>
                  <a:pt x="11122" y="4852"/>
                </a:lnTo>
                <a:lnTo>
                  <a:pt x="11128" y="4857"/>
                </a:lnTo>
                <a:lnTo>
                  <a:pt x="11132" y="4863"/>
                </a:lnTo>
                <a:lnTo>
                  <a:pt x="11136" y="4870"/>
                </a:lnTo>
                <a:lnTo>
                  <a:pt x="11140" y="4877"/>
                </a:lnTo>
                <a:lnTo>
                  <a:pt x="11148" y="4894"/>
                </a:lnTo>
                <a:lnTo>
                  <a:pt x="11156" y="4916"/>
                </a:lnTo>
                <a:lnTo>
                  <a:pt x="11166" y="4944"/>
                </a:lnTo>
                <a:lnTo>
                  <a:pt x="11180" y="4981"/>
                </a:lnTo>
                <a:lnTo>
                  <a:pt x="11198" y="5027"/>
                </a:lnTo>
                <a:lnTo>
                  <a:pt x="11221" y="5084"/>
                </a:lnTo>
                <a:lnTo>
                  <a:pt x="11251" y="5155"/>
                </a:lnTo>
                <a:lnTo>
                  <a:pt x="11284" y="5225"/>
                </a:lnTo>
                <a:lnTo>
                  <a:pt x="11317" y="5291"/>
                </a:lnTo>
                <a:lnTo>
                  <a:pt x="11350" y="5357"/>
                </a:lnTo>
                <a:lnTo>
                  <a:pt x="11385" y="5420"/>
                </a:lnTo>
                <a:lnTo>
                  <a:pt x="11422" y="5481"/>
                </a:lnTo>
                <a:lnTo>
                  <a:pt x="11460" y="5542"/>
                </a:lnTo>
                <a:lnTo>
                  <a:pt x="11499" y="5600"/>
                </a:lnTo>
                <a:lnTo>
                  <a:pt x="11539" y="5657"/>
                </a:lnTo>
                <a:lnTo>
                  <a:pt x="11582" y="5712"/>
                </a:lnTo>
                <a:lnTo>
                  <a:pt x="11626" y="5768"/>
                </a:lnTo>
                <a:lnTo>
                  <a:pt x="11671" y="5821"/>
                </a:lnTo>
                <a:lnTo>
                  <a:pt x="11719" y="5875"/>
                </a:lnTo>
                <a:lnTo>
                  <a:pt x="11769" y="5927"/>
                </a:lnTo>
                <a:lnTo>
                  <a:pt x="11820" y="5979"/>
                </a:lnTo>
                <a:lnTo>
                  <a:pt x="11874" y="6031"/>
                </a:lnTo>
                <a:lnTo>
                  <a:pt x="11888" y="6045"/>
                </a:lnTo>
                <a:lnTo>
                  <a:pt x="11901" y="6059"/>
                </a:lnTo>
                <a:lnTo>
                  <a:pt x="11913" y="6072"/>
                </a:lnTo>
                <a:lnTo>
                  <a:pt x="11924" y="6085"/>
                </a:lnTo>
                <a:lnTo>
                  <a:pt x="11934" y="6097"/>
                </a:lnTo>
                <a:lnTo>
                  <a:pt x="11943" y="6110"/>
                </a:lnTo>
                <a:lnTo>
                  <a:pt x="11951" y="6122"/>
                </a:lnTo>
                <a:lnTo>
                  <a:pt x="11958" y="6135"/>
                </a:lnTo>
                <a:lnTo>
                  <a:pt x="11965" y="6147"/>
                </a:lnTo>
                <a:lnTo>
                  <a:pt x="11971" y="6161"/>
                </a:lnTo>
                <a:lnTo>
                  <a:pt x="11976" y="6174"/>
                </a:lnTo>
                <a:lnTo>
                  <a:pt x="11981" y="6187"/>
                </a:lnTo>
                <a:lnTo>
                  <a:pt x="11991" y="6214"/>
                </a:lnTo>
                <a:lnTo>
                  <a:pt x="11999" y="6243"/>
                </a:lnTo>
                <a:lnTo>
                  <a:pt x="12014" y="6309"/>
                </a:lnTo>
                <a:lnTo>
                  <a:pt x="12031" y="6388"/>
                </a:lnTo>
                <a:lnTo>
                  <a:pt x="12043" y="6433"/>
                </a:lnTo>
                <a:lnTo>
                  <a:pt x="12057" y="6484"/>
                </a:lnTo>
                <a:lnTo>
                  <a:pt x="12074" y="6539"/>
                </a:lnTo>
                <a:lnTo>
                  <a:pt x="12095" y="6601"/>
                </a:lnTo>
                <a:lnTo>
                  <a:pt x="12122" y="6671"/>
                </a:lnTo>
                <a:lnTo>
                  <a:pt x="12151" y="6741"/>
                </a:lnTo>
                <a:lnTo>
                  <a:pt x="12166" y="6775"/>
                </a:lnTo>
                <a:lnTo>
                  <a:pt x="12181" y="6810"/>
                </a:lnTo>
                <a:lnTo>
                  <a:pt x="12197" y="6843"/>
                </a:lnTo>
                <a:lnTo>
                  <a:pt x="12213" y="6876"/>
                </a:lnTo>
                <a:lnTo>
                  <a:pt x="12230" y="6910"/>
                </a:lnTo>
                <a:lnTo>
                  <a:pt x="12247" y="6943"/>
                </a:lnTo>
                <a:lnTo>
                  <a:pt x="12265" y="6975"/>
                </a:lnTo>
                <a:lnTo>
                  <a:pt x="12285" y="7008"/>
                </a:lnTo>
                <a:lnTo>
                  <a:pt x="12304" y="7040"/>
                </a:lnTo>
                <a:lnTo>
                  <a:pt x="12324" y="7072"/>
                </a:lnTo>
                <a:lnTo>
                  <a:pt x="12345" y="7104"/>
                </a:lnTo>
                <a:lnTo>
                  <a:pt x="12366" y="7137"/>
                </a:lnTo>
                <a:lnTo>
                  <a:pt x="12387" y="7165"/>
                </a:lnTo>
                <a:lnTo>
                  <a:pt x="12408" y="7194"/>
                </a:lnTo>
                <a:lnTo>
                  <a:pt x="12432" y="7224"/>
                </a:lnTo>
                <a:lnTo>
                  <a:pt x="12456" y="7253"/>
                </a:lnTo>
                <a:lnTo>
                  <a:pt x="12482" y="7281"/>
                </a:lnTo>
                <a:lnTo>
                  <a:pt x="12508" y="7310"/>
                </a:lnTo>
                <a:lnTo>
                  <a:pt x="12535" y="7339"/>
                </a:lnTo>
                <a:lnTo>
                  <a:pt x="12565" y="7366"/>
                </a:lnTo>
                <a:lnTo>
                  <a:pt x="12594" y="7393"/>
                </a:lnTo>
                <a:lnTo>
                  <a:pt x="12624" y="7419"/>
                </a:lnTo>
                <a:lnTo>
                  <a:pt x="12656" y="7446"/>
                </a:lnTo>
                <a:lnTo>
                  <a:pt x="12687" y="7470"/>
                </a:lnTo>
                <a:lnTo>
                  <a:pt x="12721" y="7493"/>
                </a:lnTo>
                <a:lnTo>
                  <a:pt x="12754" y="7515"/>
                </a:lnTo>
                <a:lnTo>
                  <a:pt x="12788" y="7535"/>
                </a:lnTo>
                <a:lnTo>
                  <a:pt x="12823" y="7555"/>
                </a:lnTo>
                <a:lnTo>
                  <a:pt x="12859" y="7572"/>
                </a:lnTo>
                <a:lnTo>
                  <a:pt x="12895" y="7587"/>
                </a:lnTo>
                <a:lnTo>
                  <a:pt x="12931" y="7601"/>
                </a:lnTo>
                <a:lnTo>
                  <a:pt x="12967" y="7612"/>
                </a:lnTo>
                <a:lnTo>
                  <a:pt x="13005" y="7622"/>
                </a:lnTo>
                <a:lnTo>
                  <a:pt x="13042" y="7629"/>
                </a:lnTo>
                <a:lnTo>
                  <a:pt x="13079" y="7634"/>
                </a:lnTo>
                <a:lnTo>
                  <a:pt x="13117" y="7636"/>
                </a:lnTo>
                <a:lnTo>
                  <a:pt x="13156" y="7635"/>
                </a:lnTo>
                <a:lnTo>
                  <a:pt x="13193" y="7632"/>
                </a:lnTo>
                <a:lnTo>
                  <a:pt x="13231" y="7626"/>
                </a:lnTo>
                <a:lnTo>
                  <a:pt x="13269" y="7617"/>
                </a:lnTo>
                <a:lnTo>
                  <a:pt x="13308" y="7604"/>
                </a:lnTo>
                <a:lnTo>
                  <a:pt x="13346" y="7589"/>
                </a:lnTo>
                <a:lnTo>
                  <a:pt x="13383" y="7570"/>
                </a:lnTo>
                <a:lnTo>
                  <a:pt x="13421" y="7547"/>
                </a:lnTo>
                <a:lnTo>
                  <a:pt x="13460" y="7519"/>
                </a:lnTo>
                <a:lnTo>
                  <a:pt x="13495" y="7490"/>
                </a:lnTo>
                <a:lnTo>
                  <a:pt x="13525" y="7461"/>
                </a:lnTo>
                <a:lnTo>
                  <a:pt x="13551" y="7429"/>
                </a:lnTo>
                <a:lnTo>
                  <a:pt x="13575" y="7397"/>
                </a:lnTo>
                <a:lnTo>
                  <a:pt x="13593" y="7364"/>
                </a:lnTo>
                <a:lnTo>
                  <a:pt x="13609" y="7330"/>
                </a:lnTo>
                <a:lnTo>
                  <a:pt x="13621" y="7295"/>
                </a:lnTo>
                <a:lnTo>
                  <a:pt x="13630" y="7259"/>
                </a:lnTo>
                <a:lnTo>
                  <a:pt x="13636" y="7223"/>
                </a:lnTo>
                <a:lnTo>
                  <a:pt x="13639" y="7186"/>
                </a:lnTo>
                <a:lnTo>
                  <a:pt x="13640" y="7149"/>
                </a:lnTo>
                <a:lnTo>
                  <a:pt x="13639" y="7110"/>
                </a:lnTo>
                <a:lnTo>
                  <a:pt x="13635" y="7072"/>
                </a:lnTo>
                <a:lnTo>
                  <a:pt x="13629" y="7033"/>
                </a:lnTo>
                <a:lnTo>
                  <a:pt x="13622" y="6993"/>
                </a:lnTo>
                <a:lnTo>
                  <a:pt x="13613" y="6954"/>
                </a:lnTo>
                <a:lnTo>
                  <a:pt x="13603" y="6915"/>
                </a:lnTo>
                <a:lnTo>
                  <a:pt x="13591" y="6875"/>
                </a:lnTo>
                <a:lnTo>
                  <a:pt x="13579" y="6835"/>
                </a:lnTo>
                <a:lnTo>
                  <a:pt x="13550" y="6756"/>
                </a:lnTo>
                <a:lnTo>
                  <a:pt x="13521" y="6677"/>
                </a:lnTo>
                <a:lnTo>
                  <a:pt x="13491" y="6600"/>
                </a:lnTo>
                <a:lnTo>
                  <a:pt x="13463" y="6525"/>
                </a:lnTo>
                <a:lnTo>
                  <a:pt x="13450" y="6488"/>
                </a:lnTo>
                <a:lnTo>
                  <a:pt x="13437" y="6451"/>
                </a:lnTo>
                <a:lnTo>
                  <a:pt x="13424" y="6416"/>
                </a:lnTo>
                <a:lnTo>
                  <a:pt x="13414" y="6381"/>
                </a:lnTo>
                <a:lnTo>
                  <a:pt x="13391" y="6300"/>
                </a:lnTo>
                <a:lnTo>
                  <a:pt x="13369" y="6221"/>
                </a:lnTo>
                <a:lnTo>
                  <a:pt x="13347" y="6144"/>
                </a:lnTo>
                <a:lnTo>
                  <a:pt x="13325" y="6070"/>
                </a:lnTo>
                <a:lnTo>
                  <a:pt x="13303" y="5996"/>
                </a:lnTo>
                <a:lnTo>
                  <a:pt x="13279" y="5923"/>
                </a:lnTo>
                <a:lnTo>
                  <a:pt x="13256" y="5852"/>
                </a:lnTo>
                <a:lnTo>
                  <a:pt x="13232" y="5780"/>
                </a:lnTo>
                <a:lnTo>
                  <a:pt x="13207" y="5709"/>
                </a:lnTo>
                <a:lnTo>
                  <a:pt x="13180" y="5639"/>
                </a:lnTo>
                <a:lnTo>
                  <a:pt x="13152" y="5567"/>
                </a:lnTo>
                <a:lnTo>
                  <a:pt x="13121" y="5495"/>
                </a:lnTo>
                <a:lnTo>
                  <a:pt x="13089" y="5424"/>
                </a:lnTo>
                <a:lnTo>
                  <a:pt x="13056" y="5350"/>
                </a:lnTo>
                <a:lnTo>
                  <a:pt x="13019" y="5275"/>
                </a:lnTo>
                <a:lnTo>
                  <a:pt x="12979" y="5200"/>
                </a:lnTo>
                <a:lnTo>
                  <a:pt x="12918" y="5080"/>
                </a:lnTo>
                <a:lnTo>
                  <a:pt x="12855" y="4955"/>
                </a:lnTo>
                <a:lnTo>
                  <a:pt x="12789" y="4825"/>
                </a:lnTo>
                <a:lnTo>
                  <a:pt x="12723" y="4690"/>
                </a:lnTo>
                <a:lnTo>
                  <a:pt x="12654" y="4553"/>
                </a:lnTo>
                <a:lnTo>
                  <a:pt x="12584" y="4412"/>
                </a:lnTo>
                <a:lnTo>
                  <a:pt x="12512" y="4272"/>
                </a:lnTo>
                <a:lnTo>
                  <a:pt x="12439" y="4133"/>
                </a:lnTo>
                <a:lnTo>
                  <a:pt x="12401" y="4063"/>
                </a:lnTo>
                <a:lnTo>
                  <a:pt x="12363" y="3994"/>
                </a:lnTo>
                <a:lnTo>
                  <a:pt x="12325" y="3926"/>
                </a:lnTo>
                <a:lnTo>
                  <a:pt x="12287" y="3859"/>
                </a:lnTo>
                <a:lnTo>
                  <a:pt x="12247" y="3792"/>
                </a:lnTo>
                <a:lnTo>
                  <a:pt x="12208" y="3727"/>
                </a:lnTo>
                <a:lnTo>
                  <a:pt x="12169" y="3663"/>
                </a:lnTo>
                <a:lnTo>
                  <a:pt x="12128" y="3601"/>
                </a:lnTo>
                <a:lnTo>
                  <a:pt x="12087" y="3540"/>
                </a:lnTo>
                <a:lnTo>
                  <a:pt x="12046" y="3482"/>
                </a:lnTo>
                <a:lnTo>
                  <a:pt x="12005" y="3424"/>
                </a:lnTo>
                <a:lnTo>
                  <a:pt x="11963" y="3368"/>
                </a:lnTo>
                <a:lnTo>
                  <a:pt x="11921" y="3316"/>
                </a:lnTo>
                <a:lnTo>
                  <a:pt x="11878" y="3266"/>
                </a:lnTo>
                <a:lnTo>
                  <a:pt x="11835" y="3217"/>
                </a:lnTo>
                <a:lnTo>
                  <a:pt x="11791" y="3172"/>
                </a:lnTo>
                <a:lnTo>
                  <a:pt x="11769" y="3149"/>
                </a:lnTo>
                <a:lnTo>
                  <a:pt x="11746" y="3128"/>
                </a:lnTo>
                <a:lnTo>
                  <a:pt x="11722" y="3106"/>
                </a:lnTo>
                <a:lnTo>
                  <a:pt x="11696" y="3084"/>
                </a:lnTo>
                <a:lnTo>
                  <a:pt x="11670" y="3063"/>
                </a:lnTo>
                <a:lnTo>
                  <a:pt x="11643" y="3040"/>
                </a:lnTo>
                <a:lnTo>
                  <a:pt x="11615" y="3019"/>
                </a:lnTo>
                <a:lnTo>
                  <a:pt x="11587" y="2997"/>
                </a:lnTo>
                <a:lnTo>
                  <a:pt x="11528" y="2955"/>
                </a:lnTo>
                <a:lnTo>
                  <a:pt x="11467" y="2912"/>
                </a:lnTo>
                <a:lnTo>
                  <a:pt x="11404" y="2870"/>
                </a:lnTo>
                <a:lnTo>
                  <a:pt x="11341" y="2828"/>
                </a:lnTo>
                <a:lnTo>
                  <a:pt x="11276" y="2788"/>
                </a:lnTo>
                <a:lnTo>
                  <a:pt x="11211" y="2748"/>
                </a:lnTo>
                <a:lnTo>
                  <a:pt x="11147" y="2708"/>
                </a:lnTo>
                <a:lnTo>
                  <a:pt x="11082" y="2670"/>
                </a:lnTo>
                <a:lnTo>
                  <a:pt x="11020" y="2633"/>
                </a:lnTo>
                <a:lnTo>
                  <a:pt x="10958" y="2595"/>
                </a:lnTo>
                <a:lnTo>
                  <a:pt x="10898" y="2560"/>
                </a:lnTo>
                <a:lnTo>
                  <a:pt x="10842" y="2525"/>
                </a:lnTo>
                <a:lnTo>
                  <a:pt x="10782" y="2489"/>
                </a:lnTo>
                <a:lnTo>
                  <a:pt x="10723" y="2455"/>
                </a:lnTo>
                <a:lnTo>
                  <a:pt x="10663" y="2422"/>
                </a:lnTo>
                <a:lnTo>
                  <a:pt x="10605" y="2390"/>
                </a:lnTo>
                <a:lnTo>
                  <a:pt x="10545" y="2361"/>
                </a:lnTo>
                <a:lnTo>
                  <a:pt x="10487" y="2332"/>
                </a:lnTo>
                <a:lnTo>
                  <a:pt x="10430" y="2305"/>
                </a:lnTo>
                <a:lnTo>
                  <a:pt x="10371" y="2278"/>
                </a:lnTo>
                <a:lnTo>
                  <a:pt x="10314" y="2253"/>
                </a:lnTo>
                <a:lnTo>
                  <a:pt x="10256" y="2229"/>
                </a:lnTo>
                <a:lnTo>
                  <a:pt x="10200" y="2206"/>
                </a:lnTo>
                <a:lnTo>
                  <a:pt x="10144" y="2182"/>
                </a:lnTo>
                <a:lnTo>
                  <a:pt x="10032" y="2140"/>
                </a:lnTo>
                <a:lnTo>
                  <a:pt x="9922" y="2100"/>
                </a:lnTo>
                <a:lnTo>
                  <a:pt x="9815" y="2061"/>
                </a:lnTo>
                <a:lnTo>
                  <a:pt x="9712" y="2025"/>
                </a:lnTo>
                <a:lnTo>
                  <a:pt x="9611" y="1989"/>
                </a:lnTo>
                <a:lnTo>
                  <a:pt x="9512" y="1953"/>
                </a:lnTo>
                <a:lnTo>
                  <a:pt x="9465" y="1935"/>
                </a:lnTo>
                <a:lnTo>
                  <a:pt x="9419" y="1917"/>
                </a:lnTo>
                <a:lnTo>
                  <a:pt x="9372" y="1899"/>
                </a:lnTo>
                <a:lnTo>
                  <a:pt x="9328" y="1881"/>
                </a:lnTo>
                <a:lnTo>
                  <a:pt x="9285" y="1861"/>
                </a:lnTo>
                <a:lnTo>
                  <a:pt x="9241" y="1842"/>
                </a:lnTo>
                <a:lnTo>
                  <a:pt x="9200" y="1823"/>
                </a:lnTo>
                <a:lnTo>
                  <a:pt x="9160" y="1803"/>
                </a:lnTo>
                <a:lnTo>
                  <a:pt x="9107" y="1775"/>
                </a:lnTo>
                <a:lnTo>
                  <a:pt x="9056" y="1746"/>
                </a:lnTo>
                <a:lnTo>
                  <a:pt x="9005" y="1718"/>
                </a:lnTo>
                <a:lnTo>
                  <a:pt x="8955" y="1689"/>
                </a:lnTo>
                <a:lnTo>
                  <a:pt x="8857" y="1629"/>
                </a:lnTo>
                <a:lnTo>
                  <a:pt x="8759" y="1569"/>
                </a:lnTo>
                <a:lnTo>
                  <a:pt x="8663" y="1508"/>
                </a:lnTo>
                <a:lnTo>
                  <a:pt x="8569" y="1448"/>
                </a:lnTo>
                <a:lnTo>
                  <a:pt x="8474" y="1388"/>
                </a:lnTo>
                <a:lnTo>
                  <a:pt x="8378" y="1330"/>
                </a:lnTo>
                <a:lnTo>
                  <a:pt x="8330" y="1302"/>
                </a:lnTo>
                <a:lnTo>
                  <a:pt x="8282" y="1275"/>
                </a:lnTo>
                <a:lnTo>
                  <a:pt x="8233" y="1249"/>
                </a:lnTo>
                <a:lnTo>
                  <a:pt x="8184" y="1222"/>
                </a:lnTo>
                <a:lnTo>
                  <a:pt x="8135" y="1197"/>
                </a:lnTo>
                <a:lnTo>
                  <a:pt x="8084" y="1173"/>
                </a:lnTo>
                <a:lnTo>
                  <a:pt x="8033" y="1150"/>
                </a:lnTo>
                <a:lnTo>
                  <a:pt x="7982" y="1128"/>
                </a:lnTo>
                <a:lnTo>
                  <a:pt x="7929" y="1107"/>
                </a:lnTo>
                <a:lnTo>
                  <a:pt x="7876" y="1087"/>
                </a:lnTo>
                <a:lnTo>
                  <a:pt x="7821" y="1069"/>
                </a:lnTo>
                <a:lnTo>
                  <a:pt x="7766" y="1052"/>
                </a:lnTo>
                <a:lnTo>
                  <a:pt x="7710" y="1037"/>
                </a:lnTo>
                <a:lnTo>
                  <a:pt x="7652" y="1023"/>
                </a:lnTo>
                <a:lnTo>
                  <a:pt x="7593" y="1010"/>
                </a:lnTo>
                <a:lnTo>
                  <a:pt x="7533" y="999"/>
                </a:lnTo>
                <a:lnTo>
                  <a:pt x="7477" y="992"/>
                </a:lnTo>
                <a:lnTo>
                  <a:pt x="7411" y="984"/>
                </a:lnTo>
                <a:lnTo>
                  <a:pt x="7334" y="977"/>
                </a:lnTo>
                <a:lnTo>
                  <a:pt x="7250" y="970"/>
                </a:lnTo>
                <a:lnTo>
                  <a:pt x="7159" y="963"/>
                </a:lnTo>
                <a:lnTo>
                  <a:pt x="7063" y="956"/>
                </a:lnTo>
                <a:lnTo>
                  <a:pt x="6962" y="949"/>
                </a:lnTo>
                <a:lnTo>
                  <a:pt x="6859" y="942"/>
                </a:lnTo>
                <a:lnTo>
                  <a:pt x="6753" y="935"/>
                </a:lnTo>
                <a:lnTo>
                  <a:pt x="6646" y="928"/>
                </a:lnTo>
                <a:lnTo>
                  <a:pt x="6542" y="920"/>
                </a:lnTo>
                <a:lnTo>
                  <a:pt x="6438" y="912"/>
                </a:lnTo>
                <a:lnTo>
                  <a:pt x="6338" y="903"/>
                </a:lnTo>
                <a:lnTo>
                  <a:pt x="6242" y="895"/>
                </a:lnTo>
                <a:lnTo>
                  <a:pt x="6153" y="886"/>
                </a:lnTo>
                <a:lnTo>
                  <a:pt x="6070" y="876"/>
                </a:lnTo>
                <a:lnTo>
                  <a:pt x="5988" y="865"/>
                </a:lnTo>
                <a:lnTo>
                  <a:pt x="5900" y="854"/>
                </a:lnTo>
                <a:lnTo>
                  <a:pt x="5809" y="840"/>
                </a:lnTo>
                <a:lnTo>
                  <a:pt x="5715" y="826"/>
                </a:lnTo>
                <a:lnTo>
                  <a:pt x="5515" y="793"/>
                </a:lnTo>
                <a:lnTo>
                  <a:pt x="5305" y="758"/>
                </a:lnTo>
                <a:lnTo>
                  <a:pt x="5085" y="719"/>
                </a:lnTo>
                <a:lnTo>
                  <a:pt x="4859" y="676"/>
                </a:lnTo>
                <a:lnTo>
                  <a:pt x="4628" y="631"/>
                </a:lnTo>
                <a:lnTo>
                  <a:pt x="4396" y="584"/>
                </a:lnTo>
                <a:lnTo>
                  <a:pt x="4163" y="535"/>
                </a:lnTo>
                <a:lnTo>
                  <a:pt x="3933" y="486"/>
                </a:lnTo>
                <a:lnTo>
                  <a:pt x="3709" y="434"/>
                </a:lnTo>
                <a:lnTo>
                  <a:pt x="3491" y="384"/>
                </a:lnTo>
                <a:lnTo>
                  <a:pt x="3387" y="357"/>
                </a:lnTo>
                <a:lnTo>
                  <a:pt x="3284" y="332"/>
                </a:lnTo>
                <a:lnTo>
                  <a:pt x="3184" y="307"/>
                </a:lnTo>
                <a:lnTo>
                  <a:pt x="3089" y="282"/>
                </a:lnTo>
                <a:lnTo>
                  <a:pt x="2996" y="256"/>
                </a:lnTo>
                <a:lnTo>
                  <a:pt x="2907" y="232"/>
                </a:lnTo>
                <a:lnTo>
                  <a:pt x="2823" y="208"/>
                </a:lnTo>
                <a:lnTo>
                  <a:pt x="2743" y="184"/>
                </a:lnTo>
                <a:lnTo>
                  <a:pt x="2679" y="164"/>
                </a:lnTo>
                <a:lnTo>
                  <a:pt x="2600" y="137"/>
                </a:lnTo>
                <a:lnTo>
                  <a:pt x="2511" y="108"/>
                </a:lnTo>
                <a:lnTo>
                  <a:pt x="2420" y="79"/>
                </a:lnTo>
                <a:lnTo>
                  <a:pt x="2374" y="64"/>
                </a:lnTo>
                <a:lnTo>
                  <a:pt x="2329" y="50"/>
                </a:lnTo>
                <a:lnTo>
                  <a:pt x="2285" y="37"/>
                </a:lnTo>
                <a:lnTo>
                  <a:pt x="2244" y="26"/>
                </a:lnTo>
                <a:lnTo>
                  <a:pt x="2204" y="16"/>
                </a:lnTo>
                <a:lnTo>
                  <a:pt x="2169" y="9"/>
                </a:lnTo>
                <a:lnTo>
                  <a:pt x="2138" y="3"/>
                </a:lnTo>
                <a:lnTo>
                  <a:pt x="2111" y="0"/>
                </a:lnTo>
                <a:lnTo>
                  <a:pt x="0" y="339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" name="Freeform 11"/>
          <p:cNvSpPr>
            <a:spLocks noEditPoints="1"/>
          </p:cNvSpPr>
          <p:nvPr userDrawn="1"/>
        </p:nvSpPr>
        <p:spPr bwMode="auto">
          <a:xfrm>
            <a:off x="1060420" y="357900"/>
            <a:ext cx="417327" cy="439673"/>
          </a:xfrm>
          <a:custGeom>
            <a:avLst/>
            <a:gdLst/>
            <a:ahLst/>
            <a:cxnLst>
              <a:cxn ang="0">
                <a:pos x="10348" y="2137"/>
              </a:cxn>
              <a:cxn ang="0">
                <a:pos x="11572" y="2605"/>
              </a:cxn>
              <a:cxn ang="0">
                <a:pos x="12679" y="3274"/>
              </a:cxn>
              <a:cxn ang="0">
                <a:pos x="13648" y="4122"/>
              </a:cxn>
              <a:cxn ang="0">
                <a:pos x="14455" y="5126"/>
              </a:cxn>
              <a:cxn ang="0">
                <a:pos x="15077" y="6264"/>
              </a:cxn>
              <a:cxn ang="0">
                <a:pos x="15493" y="7512"/>
              </a:cxn>
              <a:cxn ang="0">
                <a:pos x="15679" y="8848"/>
              </a:cxn>
              <a:cxn ang="0">
                <a:pos x="15602" y="10311"/>
              </a:cxn>
              <a:cxn ang="0">
                <a:pos x="15241" y="11716"/>
              </a:cxn>
              <a:cxn ang="0">
                <a:pos x="14624" y="12996"/>
              </a:cxn>
              <a:cxn ang="0">
                <a:pos x="13781" y="14124"/>
              </a:cxn>
              <a:cxn ang="0">
                <a:pos x="12738" y="15071"/>
              </a:cxn>
              <a:cxn ang="0">
                <a:pos x="11530" y="15804"/>
              </a:cxn>
              <a:cxn ang="0">
                <a:pos x="10182" y="16296"/>
              </a:cxn>
              <a:cxn ang="0">
                <a:pos x="8725" y="16518"/>
              </a:cxn>
              <a:cxn ang="0">
                <a:pos x="7825" y="16508"/>
              </a:cxn>
              <a:cxn ang="0">
                <a:pos x="7141" y="16427"/>
              </a:cxn>
              <a:cxn ang="0">
                <a:pos x="6470" y="16283"/>
              </a:cxn>
              <a:cxn ang="0">
                <a:pos x="5819" y="16079"/>
              </a:cxn>
              <a:cxn ang="0">
                <a:pos x="5191" y="15814"/>
              </a:cxn>
              <a:cxn ang="0">
                <a:pos x="4589" y="15493"/>
              </a:cxn>
              <a:cxn ang="0">
                <a:pos x="4020" y="15117"/>
              </a:cxn>
              <a:cxn ang="0">
                <a:pos x="3485" y="14687"/>
              </a:cxn>
              <a:cxn ang="0">
                <a:pos x="1285" y="13640"/>
              </a:cxn>
              <a:cxn ang="0">
                <a:pos x="989" y="13133"/>
              </a:cxn>
              <a:cxn ang="0">
                <a:pos x="731" y="12607"/>
              </a:cxn>
              <a:cxn ang="0">
                <a:pos x="511" y="12066"/>
              </a:cxn>
              <a:cxn ang="0">
                <a:pos x="329" y="11511"/>
              </a:cxn>
              <a:cxn ang="0">
                <a:pos x="186" y="10944"/>
              </a:cxn>
              <a:cxn ang="0">
                <a:pos x="83" y="10368"/>
              </a:cxn>
              <a:cxn ang="0">
                <a:pos x="21" y="9784"/>
              </a:cxn>
              <a:cxn ang="0">
                <a:pos x="0" y="9194"/>
              </a:cxn>
              <a:cxn ang="0">
                <a:pos x="21" y="8603"/>
              </a:cxn>
              <a:cxn ang="0">
                <a:pos x="84" y="8019"/>
              </a:cxn>
              <a:cxn ang="0">
                <a:pos x="186" y="7442"/>
              </a:cxn>
              <a:cxn ang="0">
                <a:pos x="329" y="6875"/>
              </a:cxn>
              <a:cxn ang="0">
                <a:pos x="511" y="6321"/>
              </a:cxn>
              <a:cxn ang="0">
                <a:pos x="732" y="5779"/>
              </a:cxn>
              <a:cxn ang="0">
                <a:pos x="990" y="5255"/>
              </a:cxn>
              <a:cxn ang="0">
                <a:pos x="1285" y="4748"/>
              </a:cxn>
              <a:cxn ang="0">
                <a:pos x="2000" y="2459"/>
              </a:cxn>
              <a:cxn ang="0">
                <a:pos x="2585" y="1953"/>
              </a:cxn>
              <a:cxn ang="0">
                <a:pos x="3207" y="1500"/>
              </a:cxn>
              <a:cxn ang="0">
                <a:pos x="3864" y="1101"/>
              </a:cxn>
              <a:cxn ang="0">
                <a:pos x="4549" y="758"/>
              </a:cxn>
              <a:cxn ang="0">
                <a:pos x="5262" y="472"/>
              </a:cxn>
              <a:cxn ang="0">
                <a:pos x="5998" y="247"/>
              </a:cxn>
              <a:cxn ang="0">
                <a:pos x="6751" y="83"/>
              </a:cxn>
              <a:cxn ang="0">
                <a:pos x="7327" y="7052"/>
              </a:cxn>
            </a:cxnLst>
            <a:rect l="0" t="0" r="r" b="b"/>
            <a:pathLst>
              <a:path w="15687" h="16527">
                <a:moveTo>
                  <a:pt x="9367" y="1932"/>
                </a:moveTo>
                <a:lnTo>
                  <a:pt x="9700" y="1985"/>
                </a:lnTo>
                <a:lnTo>
                  <a:pt x="10027" y="2055"/>
                </a:lnTo>
                <a:lnTo>
                  <a:pt x="10348" y="2137"/>
                </a:lnTo>
                <a:lnTo>
                  <a:pt x="10663" y="2234"/>
                </a:lnTo>
                <a:lnTo>
                  <a:pt x="10974" y="2345"/>
                </a:lnTo>
                <a:lnTo>
                  <a:pt x="11276" y="2469"/>
                </a:lnTo>
                <a:lnTo>
                  <a:pt x="11572" y="2605"/>
                </a:lnTo>
                <a:lnTo>
                  <a:pt x="11861" y="2755"/>
                </a:lnTo>
                <a:lnTo>
                  <a:pt x="12142" y="2916"/>
                </a:lnTo>
                <a:lnTo>
                  <a:pt x="12415" y="3090"/>
                </a:lnTo>
                <a:lnTo>
                  <a:pt x="12679" y="3274"/>
                </a:lnTo>
                <a:lnTo>
                  <a:pt x="12936" y="3471"/>
                </a:lnTo>
                <a:lnTo>
                  <a:pt x="13183" y="3677"/>
                </a:lnTo>
                <a:lnTo>
                  <a:pt x="13421" y="3895"/>
                </a:lnTo>
                <a:lnTo>
                  <a:pt x="13648" y="4122"/>
                </a:lnTo>
                <a:lnTo>
                  <a:pt x="13866" y="4360"/>
                </a:lnTo>
                <a:lnTo>
                  <a:pt x="14073" y="4606"/>
                </a:lnTo>
                <a:lnTo>
                  <a:pt x="14270" y="4862"/>
                </a:lnTo>
                <a:lnTo>
                  <a:pt x="14455" y="5126"/>
                </a:lnTo>
                <a:lnTo>
                  <a:pt x="14629" y="5399"/>
                </a:lnTo>
                <a:lnTo>
                  <a:pt x="14791" y="5680"/>
                </a:lnTo>
                <a:lnTo>
                  <a:pt x="14941" y="5968"/>
                </a:lnTo>
                <a:lnTo>
                  <a:pt x="15077" y="6264"/>
                </a:lnTo>
                <a:lnTo>
                  <a:pt x="15202" y="6566"/>
                </a:lnTo>
                <a:lnTo>
                  <a:pt x="15313" y="6875"/>
                </a:lnTo>
                <a:lnTo>
                  <a:pt x="15410" y="7190"/>
                </a:lnTo>
                <a:lnTo>
                  <a:pt x="15493" y="7512"/>
                </a:lnTo>
                <a:lnTo>
                  <a:pt x="15562" y="7839"/>
                </a:lnTo>
                <a:lnTo>
                  <a:pt x="15616" y="8171"/>
                </a:lnTo>
                <a:lnTo>
                  <a:pt x="15655" y="8507"/>
                </a:lnTo>
                <a:lnTo>
                  <a:pt x="15679" y="8848"/>
                </a:lnTo>
                <a:lnTo>
                  <a:pt x="15687" y="9194"/>
                </a:lnTo>
                <a:lnTo>
                  <a:pt x="15678" y="9571"/>
                </a:lnTo>
                <a:lnTo>
                  <a:pt x="15649" y="9944"/>
                </a:lnTo>
                <a:lnTo>
                  <a:pt x="15602" y="10311"/>
                </a:lnTo>
                <a:lnTo>
                  <a:pt x="15538" y="10672"/>
                </a:lnTo>
                <a:lnTo>
                  <a:pt x="15455" y="11027"/>
                </a:lnTo>
                <a:lnTo>
                  <a:pt x="15357" y="11375"/>
                </a:lnTo>
                <a:lnTo>
                  <a:pt x="15241" y="11716"/>
                </a:lnTo>
                <a:lnTo>
                  <a:pt x="15110" y="12048"/>
                </a:lnTo>
                <a:lnTo>
                  <a:pt x="14963" y="12374"/>
                </a:lnTo>
                <a:lnTo>
                  <a:pt x="14801" y="12690"/>
                </a:lnTo>
                <a:lnTo>
                  <a:pt x="14624" y="12996"/>
                </a:lnTo>
                <a:lnTo>
                  <a:pt x="14434" y="13294"/>
                </a:lnTo>
                <a:lnTo>
                  <a:pt x="14229" y="13581"/>
                </a:lnTo>
                <a:lnTo>
                  <a:pt x="14011" y="13859"/>
                </a:lnTo>
                <a:lnTo>
                  <a:pt x="13781" y="14124"/>
                </a:lnTo>
                <a:lnTo>
                  <a:pt x="13538" y="14380"/>
                </a:lnTo>
                <a:lnTo>
                  <a:pt x="13282" y="14622"/>
                </a:lnTo>
                <a:lnTo>
                  <a:pt x="13016" y="14853"/>
                </a:lnTo>
                <a:lnTo>
                  <a:pt x="12738" y="15071"/>
                </a:lnTo>
                <a:lnTo>
                  <a:pt x="12451" y="15275"/>
                </a:lnTo>
                <a:lnTo>
                  <a:pt x="12153" y="15465"/>
                </a:lnTo>
                <a:lnTo>
                  <a:pt x="11846" y="15642"/>
                </a:lnTo>
                <a:lnTo>
                  <a:pt x="11530" y="15804"/>
                </a:lnTo>
                <a:lnTo>
                  <a:pt x="11204" y="15951"/>
                </a:lnTo>
                <a:lnTo>
                  <a:pt x="10871" y="16082"/>
                </a:lnTo>
                <a:lnTo>
                  <a:pt x="10530" y="16197"/>
                </a:lnTo>
                <a:lnTo>
                  <a:pt x="10182" y="16296"/>
                </a:lnTo>
                <a:lnTo>
                  <a:pt x="9826" y="16378"/>
                </a:lnTo>
                <a:lnTo>
                  <a:pt x="9465" y="16442"/>
                </a:lnTo>
                <a:lnTo>
                  <a:pt x="9098" y="16489"/>
                </a:lnTo>
                <a:lnTo>
                  <a:pt x="8725" y="16518"/>
                </a:lnTo>
                <a:lnTo>
                  <a:pt x="8348" y="16527"/>
                </a:lnTo>
                <a:lnTo>
                  <a:pt x="8173" y="16525"/>
                </a:lnTo>
                <a:lnTo>
                  <a:pt x="7999" y="16519"/>
                </a:lnTo>
                <a:lnTo>
                  <a:pt x="7825" y="16508"/>
                </a:lnTo>
                <a:lnTo>
                  <a:pt x="7654" y="16494"/>
                </a:lnTo>
                <a:lnTo>
                  <a:pt x="7481" y="16476"/>
                </a:lnTo>
                <a:lnTo>
                  <a:pt x="7311" y="16454"/>
                </a:lnTo>
                <a:lnTo>
                  <a:pt x="7141" y="16427"/>
                </a:lnTo>
                <a:lnTo>
                  <a:pt x="6971" y="16397"/>
                </a:lnTo>
                <a:lnTo>
                  <a:pt x="6803" y="16363"/>
                </a:lnTo>
                <a:lnTo>
                  <a:pt x="6636" y="16325"/>
                </a:lnTo>
                <a:lnTo>
                  <a:pt x="6470" y="16283"/>
                </a:lnTo>
                <a:lnTo>
                  <a:pt x="6306" y="16238"/>
                </a:lnTo>
                <a:lnTo>
                  <a:pt x="6142" y="16188"/>
                </a:lnTo>
                <a:lnTo>
                  <a:pt x="5980" y="16136"/>
                </a:lnTo>
                <a:lnTo>
                  <a:pt x="5819" y="16079"/>
                </a:lnTo>
                <a:lnTo>
                  <a:pt x="5659" y="16018"/>
                </a:lnTo>
                <a:lnTo>
                  <a:pt x="5501" y="15954"/>
                </a:lnTo>
                <a:lnTo>
                  <a:pt x="5345" y="15886"/>
                </a:lnTo>
                <a:lnTo>
                  <a:pt x="5191" y="15814"/>
                </a:lnTo>
                <a:lnTo>
                  <a:pt x="5038" y="15739"/>
                </a:lnTo>
                <a:lnTo>
                  <a:pt x="4886" y="15660"/>
                </a:lnTo>
                <a:lnTo>
                  <a:pt x="4737" y="15579"/>
                </a:lnTo>
                <a:lnTo>
                  <a:pt x="4589" y="15493"/>
                </a:lnTo>
                <a:lnTo>
                  <a:pt x="4445" y="15404"/>
                </a:lnTo>
                <a:lnTo>
                  <a:pt x="4301" y="15312"/>
                </a:lnTo>
                <a:lnTo>
                  <a:pt x="4159" y="15216"/>
                </a:lnTo>
                <a:lnTo>
                  <a:pt x="4020" y="15117"/>
                </a:lnTo>
                <a:lnTo>
                  <a:pt x="3883" y="15015"/>
                </a:lnTo>
                <a:lnTo>
                  <a:pt x="3748" y="14908"/>
                </a:lnTo>
                <a:lnTo>
                  <a:pt x="3615" y="14800"/>
                </a:lnTo>
                <a:lnTo>
                  <a:pt x="3485" y="14687"/>
                </a:lnTo>
                <a:lnTo>
                  <a:pt x="3358" y="14573"/>
                </a:lnTo>
                <a:lnTo>
                  <a:pt x="9367" y="9673"/>
                </a:lnTo>
                <a:lnTo>
                  <a:pt x="9367" y="1932"/>
                </a:lnTo>
                <a:close/>
                <a:moveTo>
                  <a:pt x="1285" y="13640"/>
                </a:moveTo>
                <a:lnTo>
                  <a:pt x="1208" y="13515"/>
                </a:lnTo>
                <a:lnTo>
                  <a:pt x="1133" y="13389"/>
                </a:lnTo>
                <a:lnTo>
                  <a:pt x="1060" y="13261"/>
                </a:lnTo>
                <a:lnTo>
                  <a:pt x="989" y="13133"/>
                </a:lnTo>
                <a:lnTo>
                  <a:pt x="921" y="13003"/>
                </a:lnTo>
                <a:lnTo>
                  <a:pt x="856" y="12872"/>
                </a:lnTo>
                <a:lnTo>
                  <a:pt x="792" y="12740"/>
                </a:lnTo>
                <a:lnTo>
                  <a:pt x="731" y="12607"/>
                </a:lnTo>
                <a:lnTo>
                  <a:pt x="673" y="12474"/>
                </a:lnTo>
                <a:lnTo>
                  <a:pt x="616" y="12338"/>
                </a:lnTo>
                <a:lnTo>
                  <a:pt x="562" y="12203"/>
                </a:lnTo>
                <a:lnTo>
                  <a:pt x="511" y="12066"/>
                </a:lnTo>
                <a:lnTo>
                  <a:pt x="462" y="11928"/>
                </a:lnTo>
                <a:lnTo>
                  <a:pt x="415" y="11790"/>
                </a:lnTo>
                <a:lnTo>
                  <a:pt x="370" y="11652"/>
                </a:lnTo>
                <a:lnTo>
                  <a:pt x="329" y="11511"/>
                </a:lnTo>
                <a:lnTo>
                  <a:pt x="289" y="11371"/>
                </a:lnTo>
                <a:lnTo>
                  <a:pt x="252" y="11229"/>
                </a:lnTo>
                <a:lnTo>
                  <a:pt x="218" y="11088"/>
                </a:lnTo>
                <a:lnTo>
                  <a:pt x="186" y="10944"/>
                </a:lnTo>
                <a:lnTo>
                  <a:pt x="156" y="10801"/>
                </a:lnTo>
                <a:lnTo>
                  <a:pt x="129" y="10657"/>
                </a:lnTo>
                <a:lnTo>
                  <a:pt x="105" y="10513"/>
                </a:lnTo>
                <a:lnTo>
                  <a:pt x="83" y="10368"/>
                </a:lnTo>
                <a:lnTo>
                  <a:pt x="64" y="10223"/>
                </a:lnTo>
                <a:lnTo>
                  <a:pt x="47" y="10076"/>
                </a:lnTo>
                <a:lnTo>
                  <a:pt x="33" y="9931"/>
                </a:lnTo>
                <a:lnTo>
                  <a:pt x="21" y="9784"/>
                </a:lnTo>
                <a:lnTo>
                  <a:pt x="11" y="9636"/>
                </a:lnTo>
                <a:lnTo>
                  <a:pt x="5" y="9490"/>
                </a:lnTo>
                <a:lnTo>
                  <a:pt x="1" y="9342"/>
                </a:lnTo>
                <a:lnTo>
                  <a:pt x="0" y="9194"/>
                </a:lnTo>
                <a:lnTo>
                  <a:pt x="1" y="9045"/>
                </a:lnTo>
                <a:lnTo>
                  <a:pt x="5" y="8898"/>
                </a:lnTo>
                <a:lnTo>
                  <a:pt x="11" y="8751"/>
                </a:lnTo>
                <a:lnTo>
                  <a:pt x="21" y="8603"/>
                </a:lnTo>
                <a:lnTo>
                  <a:pt x="33" y="8457"/>
                </a:lnTo>
                <a:lnTo>
                  <a:pt x="47" y="8310"/>
                </a:lnTo>
                <a:lnTo>
                  <a:pt x="64" y="8164"/>
                </a:lnTo>
                <a:lnTo>
                  <a:pt x="84" y="8019"/>
                </a:lnTo>
                <a:lnTo>
                  <a:pt x="105" y="7874"/>
                </a:lnTo>
                <a:lnTo>
                  <a:pt x="129" y="7729"/>
                </a:lnTo>
                <a:lnTo>
                  <a:pt x="157" y="7586"/>
                </a:lnTo>
                <a:lnTo>
                  <a:pt x="186" y="7442"/>
                </a:lnTo>
                <a:lnTo>
                  <a:pt x="218" y="7300"/>
                </a:lnTo>
                <a:lnTo>
                  <a:pt x="252" y="7157"/>
                </a:lnTo>
                <a:lnTo>
                  <a:pt x="289" y="7016"/>
                </a:lnTo>
                <a:lnTo>
                  <a:pt x="329" y="6875"/>
                </a:lnTo>
                <a:lnTo>
                  <a:pt x="371" y="6736"/>
                </a:lnTo>
                <a:lnTo>
                  <a:pt x="416" y="6596"/>
                </a:lnTo>
                <a:lnTo>
                  <a:pt x="462" y="6458"/>
                </a:lnTo>
                <a:lnTo>
                  <a:pt x="511" y="6321"/>
                </a:lnTo>
                <a:lnTo>
                  <a:pt x="562" y="6184"/>
                </a:lnTo>
                <a:lnTo>
                  <a:pt x="617" y="6048"/>
                </a:lnTo>
                <a:lnTo>
                  <a:pt x="673" y="5914"/>
                </a:lnTo>
                <a:lnTo>
                  <a:pt x="732" y="5779"/>
                </a:lnTo>
                <a:lnTo>
                  <a:pt x="793" y="5647"/>
                </a:lnTo>
                <a:lnTo>
                  <a:pt x="856" y="5515"/>
                </a:lnTo>
                <a:lnTo>
                  <a:pt x="922" y="5385"/>
                </a:lnTo>
                <a:lnTo>
                  <a:pt x="990" y="5255"/>
                </a:lnTo>
                <a:lnTo>
                  <a:pt x="1061" y="5126"/>
                </a:lnTo>
                <a:lnTo>
                  <a:pt x="1133" y="4999"/>
                </a:lnTo>
                <a:lnTo>
                  <a:pt x="1208" y="4872"/>
                </a:lnTo>
                <a:lnTo>
                  <a:pt x="1285" y="4748"/>
                </a:lnTo>
                <a:lnTo>
                  <a:pt x="6739" y="9194"/>
                </a:lnTo>
                <a:lnTo>
                  <a:pt x="1285" y="13640"/>
                </a:lnTo>
                <a:close/>
                <a:moveTo>
                  <a:pt x="1860" y="2595"/>
                </a:moveTo>
                <a:lnTo>
                  <a:pt x="2000" y="2459"/>
                </a:lnTo>
                <a:lnTo>
                  <a:pt x="2142" y="2328"/>
                </a:lnTo>
                <a:lnTo>
                  <a:pt x="2287" y="2200"/>
                </a:lnTo>
                <a:lnTo>
                  <a:pt x="2435" y="2075"/>
                </a:lnTo>
                <a:lnTo>
                  <a:pt x="2585" y="1953"/>
                </a:lnTo>
                <a:lnTo>
                  <a:pt x="2737" y="1836"/>
                </a:lnTo>
                <a:lnTo>
                  <a:pt x="2892" y="1720"/>
                </a:lnTo>
                <a:lnTo>
                  <a:pt x="3049" y="1608"/>
                </a:lnTo>
                <a:lnTo>
                  <a:pt x="3207" y="1500"/>
                </a:lnTo>
                <a:lnTo>
                  <a:pt x="3368" y="1395"/>
                </a:lnTo>
                <a:lnTo>
                  <a:pt x="3532" y="1293"/>
                </a:lnTo>
                <a:lnTo>
                  <a:pt x="3696" y="1195"/>
                </a:lnTo>
                <a:lnTo>
                  <a:pt x="3864" y="1101"/>
                </a:lnTo>
                <a:lnTo>
                  <a:pt x="4032" y="1010"/>
                </a:lnTo>
                <a:lnTo>
                  <a:pt x="4203" y="922"/>
                </a:lnTo>
                <a:lnTo>
                  <a:pt x="4375" y="838"/>
                </a:lnTo>
                <a:lnTo>
                  <a:pt x="4549" y="758"/>
                </a:lnTo>
                <a:lnTo>
                  <a:pt x="4725" y="681"/>
                </a:lnTo>
                <a:lnTo>
                  <a:pt x="4903" y="607"/>
                </a:lnTo>
                <a:lnTo>
                  <a:pt x="5082" y="538"/>
                </a:lnTo>
                <a:lnTo>
                  <a:pt x="5262" y="472"/>
                </a:lnTo>
                <a:lnTo>
                  <a:pt x="5443" y="410"/>
                </a:lnTo>
                <a:lnTo>
                  <a:pt x="5627" y="352"/>
                </a:lnTo>
                <a:lnTo>
                  <a:pt x="5811" y="297"/>
                </a:lnTo>
                <a:lnTo>
                  <a:pt x="5998" y="247"/>
                </a:lnTo>
                <a:lnTo>
                  <a:pt x="6184" y="199"/>
                </a:lnTo>
                <a:lnTo>
                  <a:pt x="6372" y="157"/>
                </a:lnTo>
                <a:lnTo>
                  <a:pt x="6561" y="118"/>
                </a:lnTo>
                <a:lnTo>
                  <a:pt x="6751" y="83"/>
                </a:lnTo>
                <a:lnTo>
                  <a:pt x="6942" y="51"/>
                </a:lnTo>
                <a:lnTo>
                  <a:pt x="7135" y="24"/>
                </a:lnTo>
                <a:lnTo>
                  <a:pt x="7327" y="0"/>
                </a:lnTo>
                <a:lnTo>
                  <a:pt x="7327" y="7052"/>
                </a:lnTo>
                <a:lnTo>
                  <a:pt x="1860" y="259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" name="Freeform 16"/>
          <p:cNvSpPr>
            <a:spLocks noEditPoints="1"/>
          </p:cNvSpPr>
          <p:nvPr userDrawn="1"/>
        </p:nvSpPr>
        <p:spPr bwMode="auto">
          <a:xfrm rot="1800000">
            <a:off x="1854610" y="354593"/>
            <a:ext cx="437594" cy="436490"/>
          </a:xfrm>
          <a:custGeom>
            <a:avLst/>
            <a:gdLst/>
            <a:ahLst/>
            <a:cxnLst>
              <a:cxn ang="0">
                <a:pos x="9228" y="4199"/>
              </a:cxn>
              <a:cxn ang="0">
                <a:pos x="9382" y="4297"/>
              </a:cxn>
              <a:cxn ang="0">
                <a:pos x="9482" y="4454"/>
              </a:cxn>
              <a:cxn ang="0">
                <a:pos x="9508" y="9077"/>
              </a:cxn>
              <a:cxn ang="0">
                <a:pos x="9457" y="9259"/>
              </a:cxn>
              <a:cxn ang="0">
                <a:pos x="9336" y="9398"/>
              </a:cxn>
              <a:cxn ang="0">
                <a:pos x="9166" y="9474"/>
              </a:cxn>
              <a:cxn ang="0">
                <a:pos x="3450" y="9474"/>
              </a:cxn>
              <a:cxn ang="0">
                <a:pos x="3281" y="9398"/>
              </a:cxn>
              <a:cxn ang="0">
                <a:pos x="3161" y="9259"/>
              </a:cxn>
              <a:cxn ang="0">
                <a:pos x="3110" y="9077"/>
              </a:cxn>
              <a:cxn ang="0">
                <a:pos x="3135" y="4454"/>
              </a:cxn>
              <a:cxn ang="0">
                <a:pos x="3235" y="4297"/>
              </a:cxn>
              <a:cxn ang="0">
                <a:pos x="3390" y="4199"/>
              </a:cxn>
              <a:cxn ang="0">
                <a:pos x="0" y="2389"/>
              </a:cxn>
              <a:cxn ang="0">
                <a:pos x="140" y="1521"/>
              </a:cxn>
              <a:cxn ang="0">
                <a:pos x="519" y="848"/>
              </a:cxn>
              <a:cxn ang="0">
                <a:pos x="1075" y="368"/>
              </a:cxn>
              <a:cxn ang="0">
                <a:pos x="1671" y="105"/>
              </a:cxn>
              <a:cxn ang="0">
                <a:pos x="2219" y="8"/>
              </a:cxn>
              <a:cxn ang="0">
                <a:pos x="2713" y="18"/>
              </a:cxn>
              <a:cxn ang="0">
                <a:pos x="3256" y="142"/>
              </a:cxn>
              <a:cxn ang="0">
                <a:pos x="3872" y="457"/>
              </a:cxn>
              <a:cxn ang="0">
                <a:pos x="4394" y="981"/>
              </a:cxn>
              <a:cxn ang="0">
                <a:pos x="4725" y="1698"/>
              </a:cxn>
              <a:cxn ang="0">
                <a:pos x="3904" y="3854"/>
              </a:cxn>
              <a:cxn ang="0">
                <a:pos x="3836" y="1903"/>
              </a:cxn>
              <a:cxn ang="0">
                <a:pos x="3622" y="1471"/>
              </a:cxn>
              <a:cxn ang="0">
                <a:pos x="3297" y="1163"/>
              </a:cxn>
              <a:cxn ang="0">
                <a:pos x="2923" y="985"/>
              </a:cxn>
              <a:cxn ang="0">
                <a:pos x="2568" y="914"/>
              </a:cxn>
              <a:cxn ang="0">
                <a:pos x="2244" y="913"/>
              </a:cxn>
              <a:cxn ang="0">
                <a:pos x="1889" y="985"/>
              </a:cxn>
              <a:cxn ang="0">
                <a:pos x="1514" y="1163"/>
              </a:cxn>
              <a:cxn ang="0">
                <a:pos x="1189" y="1471"/>
              </a:cxn>
              <a:cxn ang="0">
                <a:pos x="975" y="1903"/>
              </a:cxn>
              <a:cxn ang="0">
                <a:pos x="907" y="4913"/>
              </a:cxn>
              <a:cxn ang="0">
                <a:pos x="6676" y="7793"/>
              </a:cxn>
              <a:cxn ang="0">
                <a:pos x="6593" y="7938"/>
              </a:cxn>
              <a:cxn ang="0">
                <a:pos x="6457" y="8034"/>
              </a:cxn>
              <a:cxn ang="0">
                <a:pos x="6309" y="8065"/>
              </a:cxn>
              <a:cxn ang="0">
                <a:pos x="6142" y="8026"/>
              </a:cxn>
              <a:cxn ang="0">
                <a:pos x="6012" y="7924"/>
              </a:cxn>
              <a:cxn ang="0">
                <a:pos x="5936" y="7775"/>
              </a:cxn>
              <a:cxn ang="0">
                <a:pos x="5868" y="6825"/>
              </a:cxn>
              <a:cxn ang="0">
                <a:pos x="5729" y="6683"/>
              </a:cxn>
              <a:cxn ang="0">
                <a:pos x="5633" y="6505"/>
              </a:cxn>
              <a:cxn ang="0">
                <a:pos x="5589" y="6301"/>
              </a:cxn>
              <a:cxn ang="0">
                <a:pos x="5631" y="6006"/>
              </a:cxn>
              <a:cxn ang="0">
                <a:pos x="5798" y="5743"/>
              </a:cxn>
              <a:cxn ang="0">
                <a:pos x="6060" y="5577"/>
              </a:cxn>
              <a:cxn ang="0">
                <a:pos x="6382" y="5536"/>
              </a:cxn>
              <a:cxn ang="0">
                <a:pos x="6683" y="5637"/>
              </a:cxn>
              <a:cxn ang="0">
                <a:pos x="6907" y="5851"/>
              </a:cxn>
              <a:cxn ang="0">
                <a:pos x="7022" y="6144"/>
              </a:cxn>
              <a:cxn ang="0">
                <a:pos x="7016" y="6395"/>
              </a:cxn>
              <a:cxn ang="0">
                <a:pos x="6948" y="6588"/>
              </a:cxn>
              <a:cxn ang="0">
                <a:pos x="6831" y="6751"/>
              </a:cxn>
            </a:cxnLst>
            <a:rect l="0" t="0" r="r" b="b"/>
            <a:pathLst>
              <a:path w="9508" h="9483">
                <a:moveTo>
                  <a:pt x="3536" y="4172"/>
                </a:moveTo>
                <a:lnTo>
                  <a:pt x="9080" y="4172"/>
                </a:lnTo>
                <a:lnTo>
                  <a:pt x="9102" y="4173"/>
                </a:lnTo>
                <a:lnTo>
                  <a:pt x="9124" y="4174"/>
                </a:lnTo>
                <a:lnTo>
                  <a:pt x="9146" y="4177"/>
                </a:lnTo>
                <a:lnTo>
                  <a:pt x="9166" y="4181"/>
                </a:lnTo>
                <a:lnTo>
                  <a:pt x="9188" y="4186"/>
                </a:lnTo>
                <a:lnTo>
                  <a:pt x="9207" y="4192"/>
                </a:lnTo>
                <a:lnTo>
                  <a:pt x="9228" y="4199"/>
                </a:lnTo>
                <a:lnTo>
                  <a:pt x="9247" y="4206"/>
                </a:lnTo>
                <a:lnTo>
                  <a:pt x="9266" y="4214"/>
                </a:lnTo>
                <a:lnTo>
                  <a:pt x="9284" y="4224"/>
                </a:lnTo>
                <a:lnTo>
                  <a:pt x="9302" y="4235"/>
                </a:lnTo>
                <a:lnTo>
                  <a:pt x="9320" y="4246"/>
                </a:lnTo>
                <a:lnTo>
                  <a:pt x="9336" y="4258"/>
                </a:lnTo>
                <a:lnTo>
                  <a:pt x="9352" y="4270"/>
                </a:lnTo>
                <a:lnTo>
                  <a:pt x="9367" y="4283"/>
                </a:lnTo>
                <a:lnTo>
                  <a:pt x="9382" y="4297"/>
                </a:lnTo>
                <a:lnTo>
                  <a:pt x="9397" y="4313"/>
                </a:lnTo>
                <a:lnTo>
                  <a:pt x="9411" y="4328"/>
                </a:lnTo>
                <a:lnTo>
                  <a:pt x="9422" y="4345"/>
                </a:lnTo>
                <a:lnTo>
                  <a:pt x="9435" y="4361"/>
                </a:lnTo>
                <a:lnTo>
                  <a:pt x="9447" y="4378"/>
                </a:lnTo>
                <a:lnTo>
                  <a:pt x="9457" y="4396"/>
                </a:lnTo>
                <a:lnTo>
                  <a:pt x="9466" y="4415"/>
                </a:lnTo>
                <a:lnTo>
                  <a:pt x="9475" y="4434"/>
                </a:lnTo>
                <a:lnTo>
                  <a:pt x="9482" y="4454"/>
                </a:lnTo>
                <a:lnTo>
                  <a:pt x="9489" y="4473"/>
                </a:lnTo>
                <a:lnTo>
                  <a:pt x="9494" y="4493"/>
                </a:lnTo>
                <a:lnTo>
                  <a:pt x="9499" y="4514"/>
                </a:lnTo>
                <a:lnTo>
                  <a:pt x="9503" y="4534"/>
                </a:lnTo>
                <a:lnTo>
                  <a:pt x="9505" y="4556"/>
                </a:lnTo>
                <a:lnTo>
                  <a:pt x="9508" y="4578"/>
                </a:lnTo>
                <a:lnTo>
                  <a:pt x="9508" y="4600"/>
                </a:lnTo>
                <a:lnTo>
                  <a:pt x="9508" y="9056"/>
                </a:lnTo>
                <a:lnTo>
                  <a:pt x="9508" y="9077"/>
                </a:lnTo>
                <a:lnTo>
                  <a:pt x="9505" y="9099"/>
                </a:lnTo>
                <a:lnTo>
                  <a:pt x="9503" y="9121"/>
                </a:lnTo>
                <a:lnTo>
                  <a:pt x="9499" y="9141"/>
                </a:lnTo>
                <a:lnTo>
                  <a:pt x="9494" y="9162"/>
                </a:lnTo>
                <a:lnTo>
                  <a:pt x="9489" y="9182"/>
                </a:lnTo>
                <a:lnTo>
                  <a:pt x="9482" y="9202"/>
                </a:lnTo>
                <a:lnTo>
                  <a:pt x="9475" y="9222"/>
                </a:lnTo>
                <a:lnTo>
                  <a:pt x="9466" y="9240"/>
                </a:lnTo>
                <a:lnTo>
                  <a:pt x="9457" y="9259"/>
                </a:lnTo>
                <a:lnTo>
                  <a:pt x="9447" y="9277"/>
                </a:lnTo>
                <a:lnTo>
                  <a:pt x="9435" y="9294"/>
                </a:lnTo>
                <a:lnTo>
                  <a:pt x="9422" y="9311"/>
                </a:lnTo>
                <a:lnTo>
                  <a:pt x="9411" y="9327"/>
                </a:lnTo>
                <a:lnTo>
                  <a:pt x="9397" y="9343"/>
                </a:lnTo>
                <a:lnTo>
                  <a:pt x="9382" y="9358"/>
                </a:lnTo>
                <a:lnTo>
                  <a:pt x="9367" y="9372"/>
                </a:lnTo>
                <a:lnTo>
                  <a:pt x="9352" y="9385"/>
                </a:lnTo>
                <a:lnTo>
                  <a:pt x="9336" y="9398"/>
                </a:lnTo>
                <a:lnTo>
                  <a:pt x="9320" y="9410"/>
                </a:lnTo>
                <a:lnTo>
                  <a:pt x="9302" y="9421"/>
                </a:lnTo>
                <a:lnTo>
                  <a:pt x="9284" y="9431"/>
                </a:lnTo>
                <a:lnTo>
                  <a:pt x="9266" y="9441"/>
                </a:lnTo>
                <a:lnTo>
                  <a:pt x="9247" y="9449"/>
                </a:lnTo>
                <a:lnTo>
                  <a:pt x="9228" y="9456"/>
                </a:lnTo>
                <a:lnTo>
                  <a:pt x="9207" y="9464"/>
                </a:lnTo>
                <a:lnTo>
                  <a:pt x="9188" y="9469"/>
                </a:lnTo>
                <a:lnTo>
                  <a:pt x="9166" y="9474"/>
                </a:lnTo>
                <a:lnTo>
                  <a:pt x="9146" y="9478"/>
                </a:lnTo>
                <a:lnTo>
                  <a:pt x="9124" y="9481"/>
                </a:lnTo>
                <a:lnTo>
                  <a:pt x="9102" y="9482"/>
                </a:lnTo>
                <a:lnTo>
                  <a:pt x="9080" y="9483"/>
                </a:lnTo>
                <a:lnTo>
                  <a:pt x="3536" y="9483"/>
                </a:lnTo>
                <a:lnTo>
                  <a:pt x="3514" y="9482"/>
                </a:lnTo>
                <a:lnTo>
                  <a:pt x="3492" y="9481"/>
                </a:lnTo>
                <a:lnTo>
                  <a:pt x="3472" y="9478"/>
                </a:lnTo>
                <a:lnTo>
                  <a:pt x="3450" y="9474"/>
                </a:lnTo>
                <a:lnTo>
                  <a:pt x="3430" y="9469"/>
                </a:lnTo>
                <a:lnTo>
                  <a:pt x="3409" y="9464"/>
                </a:lnTo>
                <a:lnTo>
                  <a:pt x="3390" y="9456"/>
                </a:lnTo>
                <a:lnTo>
                  <a:pt x="3371" y="9449"/>
                </a:lnTo>
                <a:lnTo>
                  <a:pt x="3352" y="9441"/>
                </a:lnTo>
                <a:lnTo>
                  <a:pt x="3332" y="9431"/>
                </a:lnTo>
                <a:lnTo>
                  <a:pt x="3316" y="9421"/>
                </a:lnTo>
                <a:lnTo>
                  <a:pt x="3298" y="9410"/>
                </a:lnTo>
                <a:lnTo>
                  <a:pt x="3281" y="9398"/>
                </a:lnTo>
                <a:lnTo>
                  <a:pt x="3265" y="9385"/>
                </a:lnTo>
                <a:lnTo>
                  <a:pt x="3249" y="9372"/>
                </a:lnTo>
                <a:lnTo>
                  <a:pt x="3235" y="9358"/>
                </a:lnTo>
                <a:lnTo>
                  <a:pt x="3221" y="9343"/>
                </a:lnTo>
                <a:lnTo>
                  <a:pt x="3207" y="9327"/>
                </a:lnTo>
                <a:lnTo>
                  <a:pt x="3194" y="9311"/>
                </a:lnTo>
                <a:lnTo>
                  <a:pt x="3183" y="9294"/>
                </a:lnTo>
                <a:lnTo>
                  <a:pt x="3171" y="9277"/>
                </a:lnTo>
                <a:lnTo>
                  <a:pt x="3161" y="9259"/>
                </a:lnTo>
                <a:lnTo>
                  <a:pt x="3152" y="9240"/>
                </a:lnTo>
                <a:lnTo>
                  <a:pt x="3143" y="9222"/>
                </a:lnTo>
                <a:lnTo>
                  <a:pt x="3135" y="9202"/>
                </a:lnTo>
                <a:lnTo>
                  <a:pt x="3129" y="9182"/>
                </a:lnTo>
                <a:lnTo>
                  <a:pt x="3122" y="9162"/>
                </a:lnTo>
                <a:lnTo>
                  <a:pt x="3117" y="9141"/>
                </a:lnTo>
                <a:lnTo>
                  <a:pt x="3113" y="9121"/>
                </a:lnTo>
                <a:lnTo>
                  <a:pt x="3111" y="9099"/>
                </a:lnTo>
                <a:lnTo>
                  <a:pt x="3110" y="9077"/>
                </a:lnTo>
                <a:lnTo>
                  <a:pt x="3110" y="9056"/>
                </a:lnTo>
                <a:lnTo>
                  <a:pt x="3110" y="4600"/>
                </a:lnTo>
                <a:lnTo>
                  <a:pt x="3110" y="4578"/>
                </a:lnTo>
                <a:lnTo>
                  <a:pt x="3111" y="4556"/>
                </a:lnTo>
                <a:lnTo>
                  <a:pt x="3113" y="4534"/>
                </a:lnTo>
                <a:lnTo>
                  <a:pt x="3117" y="4514"/>
                </a:lnTo>
                <a:lnTo>
                  <a:pt x="3122" y="4493"/>
                </a:lnTo>
                <a:lnTo>
                  <a:pt x="3129" y="4473"/>
                </a:lnTo>
                <a:lnTo>
                  <a:pt x="3135" y="4454"/>
                </a:lnTo>
                <a:lnTo>
                  <a:pt x="3143" y="4434"/>
                </a:lnTo>
                <a:lnTo>
                  <a:pt x="3152" y="4415"/>
                </a:lnTo>
                <a:lnTo>
                  <a:pt x="3161" y="4396"/>
                </a:lnTo>
                <a:lnTo>
                  <a:pt x="3171" y="4378"/>
                </a:lnTo>
                <a:lnTo>
                  <a:pt x="3183" y="4361"/>
                </a:lnTo>
                <a:lnTo>
                  <a:pt x="3194" y="4345"/>
                </a:lnTo>
                <a:lnTo>
                  <a:pt x="3207" y="4328"/>
                </a:lnTo>
                <a:lnTo>
                  <a:pt x="3221" y="4313"/>
                </a:lnTo>
                <a:lnTo>
                  <a:pt x="3235" y="4297"/>
                </a:lnTo>
                <a:lnTo>
                  <a:pt x="3249" y="4283"/>
                </a:lnTo>
                <a:lnTo>
                  <a:pt x="3265" y="4270"/>
                </a:lnTo>
                <a:lnTo>
                  <a:pt x="3281" y="4258"/>
                </a:lnTo>
                <a:lnTo>
                  <a:pt x="3298" y="4246"/>
                </a:lnTo>
                <a:lnTo>
                  <a:pt x="3316" y="4235"/>
                </a:lnTo>
                <a:lnTo>
                  <a:pt x="3332" y="4224"/>
                </a:lnTo>
                <a:lnTo>
                  <a:pt x="3352" y="4214"/>
                </a:lnTo>
                <a:lnTo>
                  <a:pt x="3371" y="4206"/>
                </a:lnTo>
                <a:lnTo>
                  <a:pt x="3390" y="4199"/>
                </a:lnTo>
                <a:lnTo>
                  <a:pt x="3409" y="4192"/>
                </a:lnTo>
                <a:lnTo>
                  <a:pt x="3430" y="4186"/>
                </a:lnTo>
                <a:lnTo>
                  <a:pt x="3450" y="4181"/>
                </a:lnTo>
                <a:lnTo>
                  <a:pt x="3472" y="4177"/>
                </a:lnTo>
                <a:lnTo>
                  <a:pt x="3492" y="4174"/>
                </a:lnTo>
                <a:lnTo>
                  <a:pt x="3514" y="4173"/>
                </a:lnTo>
                <a:lnTo>
                  <a:pt x="3536" y="4172"/>
                </a:lnTo>
                <a:close/>
                <a:moveTo>
                  <a:pt x="0" y="4913"/>
                </a:moveTo>
                <a:lnTo>
                  <a:pt x="0" y="2389"/>
                </a:lnTo>
                <a:lnTo>
                  <a:pt x="1" y="2283"/>
                </a:lnTo>
                <a:lnTo>
                  <a:pt x="8" y="2179"/>
                </a:lnTo>
                <a:lnTo>
                  <a:pt x="17" y="2078"/>
                </a:lnTo>
                <a:lnTo>
                  <a:pt x="28" y="1980"/>
                </a:lnTo>
                <a:lnTo>
                  <a:pt x="45" y="1884"/>
                </a:lnTo>
                <a:lnTo>
                  <a:pt x="64" y="1789"/>
                </a:lnTo>
                <a:lnTo>
                  <a:pt x="86" y="1698"/>
                </a:lnTo>
                <a:lnTo>
                  <a:pt x="111" y="1608"/>
                </a:lnTo>
                <a:lnTo>
                  <a:pt x="140" y="1521"/>
                </a:lnTo>
                <a:lnTo>
                  <a:pt x="172" y="1437"/>
                </a:lnTo>
                <a:lnTo>
                  <a:pt x="205" y="1355"/>
                </a:lnTo>
                <a:lnTo>
                  <a:pt x="242" y="1275"/>
                </a:lnTo>
                <a:lnTo>
                  <a:pt x="282" y="1197"/>
                </a:lnTo>
                <a:lnTo>
                  <a:pt x="324" y="1123"/>
                </a:lnTo>
                <a:lnTo>
                  <a:pt x="369" y="1050"/>
                </a:lnTo>
                <a:lnTo>
                  <a:pt x="416" y="981"/>
                </a:lnTo>
                <a:lnTo>
                  <a:pt x="466" y="913"/>
                </a:lnTo>
                <a:lnTo>
                  <a:pt x="519" y="848"/>
                </a:lnTo>
                <a:lnTo>
                  <a:pt x="572" y="785"/>
                </a:lnTo>
                <a:lnTo>
                  <a:pt x="629" y="723"/>
                </a:lnTo>
                <a:lnTo>
                  <a:pt x="686" y="666"/>
                </a:lnTo>
                <a:lnTo>
                  <a:pt x="747" y="610"/>
                </a:lnTo>
                <a:lnTo>
                  <a:pt x="809" y="557"/>
                </a:lnTo>
                <a:lnTo>
                  <a:pt x="873" y="506"/>
                </a:lnTo>
                <a:lnTo>
                  <a:pt x="939" y="457"/>
                </a:lnTo>
                <a:lnTo>
                  <a:pt x="1005" y="411"/>
                </a:lnTo>
                <a:lnTo>
                  <a:pt x="1075" y="368"/>
                </a:lnTo>
                <a:lnTo>
                  <a:pt x="1145" y="327"/>
                </a:lnTo>
                <a:lnTo>
                  <a:pt x="1217" y="288"/>
                </a:lnTo>
                <a:lnTo>
                  <a:pt x="1290" y="251"/>
                </a:lnTo>
                <a:lnTo>
                  <a:pt x="1364" y="218"/>
                </a:lnTo>
                <a:lnTo>
                  <a:pt x="1438" y="186"/>
                </a:lnTo>
                <a:lnTo>
                  <a:pt x="1496" y="163"/>
                </a:lnTo>
                <a:lnTo>
                  <a:pt x="1554" y="142"/>
                </a:lnTo>
                <a:lnTo>
                  <a:pt x="1612" y="123"/>
                </a:lnTo>
                <a:lnTo>
                  <a:pt x="1671" y="105"/>
                </a:lnTo>
                <a:lnTo>
                  <a:pt x="1732" y="88"/>
                </a:lnTo>
                <a:lnTo>
                  <a:pt x="1790" y="73"/>
                </a:lnTo>
                <a:lnTo>
                  <a:pt x="1852" y="60"/>
                </a:lnTo>
                <a:lnTo>
                  <a:pt x="1912" y="47"/>
                </a:lnTo>
                <a:lnTo>
                  <a:pt x="1974" y="37"/>
                </a:lnTo>
                <a:lnTo>
                  <a:pt x="2034" y="28"/>
                </a:lnTo>
                <a:lnTo>
                  <a:pt x="2095" y="19"/>
                </a:lnTo>
                <a:lnTo>
                  <a:pt x="2157" y="13"/>
                </a:lnTo>
                <a:lnTo>
                  <a:pt x="2219" y="8"/>
                </a:lnTo>
                <a:lnTo>
                  <a:pt x="2281" y="5"/>
                </a:lnTo>
                <a:lnTo>
                  <a:pt x="2344" y="3"/>
                </a:lnTo>
                <a:lnTo>
                  <a:pt x="2405" y="1"/>
                </a:lnTo>
                <a:lnTo>
                  <a:pt x="2405" y="0"/>
                </a:lnTo>
                <a:lnTo>
                  <a:pt x="2467" y="1"/>
                </a:lnTo>
                <a:lnTo>
                  <a:pt x="2528" y="3"/>
                </a:lnTo>
                <a:lnTo>
                  <a:pt x="2590" y="6"/>
                </a:lnTo>
                <a:lnTo>
                  <a:pt x="2651" y="12"/>
                </a:lnTo>
                <a:lnTo>
                  <a:pt x="2713" y="18"/>
                </a:lnTo>
                <a:lnTo>
                  <a:pt x="2774" y="26"/>
                </a:lnTo>
                <a:lnTo>
                  <a:pt x="2835" y="36"/>
                </a:lnTo>
                <a:lnTo>
                  <a:pt x="2896" y="46"/>
                </a:lnTo>
                <a:lnTo>
                  <a:pt x="2957" y="59"/>
                </a:lnTo>
                <a:lnTo>
                  <a:pt x="3017" y="73"/>
                </a:lnTo>
                <a:lnTo>
                  <a:pt x="3078" y="87"/>
                </a:lnTo>
                <a:lnTo>
                  <a:pt x="3136" y="104"/>
                </a:lnTo>
                <a:lnTo>
                  <a:pt x="3197" y="123"/>
                </a:lnTo>
                <a:lnTo>
                  <a:pt x="3256" y="142"/>
                </a:lnTo>
                <a:lnTo>
                  <a:pt x="3313" y="163"/>
                </a:lnTo>
                <a:lnTo>
                  <a:pt x="3372" y="186"/>
                </a:lnTo>
                <a:lnTo>
                  <a:pt x="3446" y="218"/>
                </a:lnTo>
                <a:lnTo>
                  <a:pt x="3521" y="251"/>
                </a:lnTo>
                <a:lnTo>
                  <a:pt x="3594" y="288"/>
                </a:lnTo>
                <a:lnTo>
                  <a:pt x="3665" y="327"/>
                </a:lnTo>
                <a:lnTo>
                  <a:pt x="3736" y="368"/>
                </a:lnTo>
                <a:lnTo>
                  <a:pt x="3805" y="411"/>
                </a:lnTo>
                <a:lnTo>
                  <a:pt x="3872" y="457"/>
                </a:lnTo>
                <a:lnTo>
                  <a:pt x="3937" y="506"/>
                </a:lnTo>
                <a:lnTo>
                  <a:pt x="4001" y="557"/>
                </a:lnTo>
                <a:lnTo>
                  <a:pt x="4064" y="610"/>
                </a:lnTo>
                <a:lnTo>
                  <a:pt x="4124" y="666"/>
                </a:lnTo>
                <a:lnTo>
                  <a:pt x="4182" y="723"/>
                </a:lnTo>
                <a:lnTo>
                  <a:pt x="4238" y="785"/>
                </a:lnTo>
                <a:lnTo>
                  <a:pt x="4292" y="848"/>
                </a:lnTo>
                <a:lnTo>
                  <a:pt x="4344" y="913"/>
                </a:lnTo>
                <a:lnTo>
                  <a:pt x="4394" y="981"/>
                </a:lnTo>
                <a:lnTo>
                  <a:pt x="4442" y="1050"/>
                </a:lnTo>
                <a:lnTo>
                  <a:pt x="4486" y="1123"/>
                </a:lnTo>
                <a:lnTo>
                  <a:pt x="4529" y="1197"/>
                </a:lnTo>
                <a:lnTo>
                  <a:pt x="4568" y="1275"/>
                </a:lnTo>
                <a:lnTo>
                  <a:pt x="4605" y="1355"/>
                </a:lnTo>
                <a:lnTo>
                  <a:pt x="4639" y="1437"/>
                </a:lnTo>
                <a:lnTo>
                  <a:pt x="4671" y="1521"/>
                </a:lnTo>
                <a:lnTo>
                  <a:pt x="4699" y="1608"/>
                </a:lnTo>
                <a:lnTo>
                  <a:pt x="4725" y="1698"/>
                </a:lnTo>
                <a:lnTo>
                  <a:pt x="4746" y="1789"/>
                </a:lnTo>
                <a:lnTo>
                  <a:pt x="4766" y="1884"/>
                </a:lnTo>
                <a:lnTo>
                  <a:pt x="4782" y="1980"/>
                </a:lnTo>
                <a:lnTo>
                  <a:pt x="4794" y="2078"/>
                </a:lnTo>
                <a:lnTo>
                  <a:pt x="4803" y="2179"/>
                </a:lnTo>
                <a:lnTo>
                  <a:pt x="4809" y="2283"/>
                </a:lnTo>
                <a:lnTo>
                  <a:pt x="4810" y="2389"/>
                </a:lnTo>
                <a:lnTo>
                  <a:pt x="4810" y="3854"/>
                </a:lnTo>
                <a:lnTo>
                  <a:pt x="3904" y="3854"/>
                </a:lnTo>
                <a:lnTo>
                  <a:pt x="3904" y="2389"/>
                </a:lnTo>
                <a:lnTo>
                  <a:pt x="3902" y="2323"/>
                </a:lnTo>
                <a:lnTo>
                  <a:pt x="3898" y="2259"/>
                </a:lnTo>
                <a:lnTo>
                  <a:pt x="3893" y="2196"/>
                </a:lnTo>
                <a:lnTo>
                  <a:pt x="3886" y="2133"/>
                </a:lnTo>
                <a:lnTo>
                  <a:pt x="3877" y="2073"/>
                </a:lnTo>
                <a:lnTo>
                  <a:pt x="3865" y="2016"/>
                </a:lnTo>
                <a:lnTo>
                  <a:pt x="3851" y="1958"/>
                </a:lnTo>
                <a:lnTo>
                  <a:pt x="3836" y="1903"/>
                </a:lnTo>
                <a:lnTo>
                  <a:pt x="3819" y="1849"/>
                </a:lnTo>
                <a:lnTo>
                  <a:pt x="3800" y="1797"/>
                </a:lnTo>
                <a:lnTo>
                  <a:pt x="3779" y="1745"/>
                </a:lnTo>
                <a:lnTo>
                  <a:pt x="3758" y="1695"/>
                </a:lnTo>
                <a:lnTo>
                  <a:pt x="3733" y="1648"/>
                </a:lnTo>
                <a:lnTo>
                  <a:pt x="3708" y="1601"/>
                </a:lnTo>
                <a:lnTo>
                  <a:pt x="3681" y="1556"/>
                </a:lnTo>
                <a:lnTo>
                  <a:pt x="3653" y="1512"/>
                </a:lnTo>
                <a:lnTo>
                  <a:pt x="3622" y="1471"/>
                </a:lnTo>
                <a:lnTo>
                  <a:pt x="3591" y="1430"/>
                </a:lnTo>
                <a:lnTo>
                  <a:pt x="3558" y="1392"/>
                </a:lnTo>
                <a:lnTo>
                  <a:pt x="3525" y="1355"/>
                </a:lnTo>
                <a:lnTo>
                  <a:pt x="3489" y="1319"/>
                </a:lnTo>
                <a:lnTo>
                  <a:pt x="3453" y="1284"/>
                </a:lnTo>
                <a:lnTo>
                  <a:pt x="3414" y="1251"/>
                </a:lnTo>
                <a:lnTo>
                  <a:pt x="3376" y="1220"/>
                </a:lnTo>
                <a:lnTo>
                  <a:pt x="3336" y="1191"/>
                </a:lnTo>
                <a:lnTo>
                  <a:pt x="3297" y="1163"/>
                </a:lnTo>
                <a:lnTo>
                  <a:pt x="3254" y="1136"/>
                </a:lnTo>
                <a:lnTo>
                  <a:pt x="3212" y="1110"/>
                </a:lnTo>
                <a:lnTo>
                  <a:pt x="3170" y="1087"/>
                </a:lnTo>
                <a:lnTo>
                  <a:pt x="3125" y="1065"/>
                </a:lnTo>
                <a:lnTo>
                  <a:pt x="3080" y="1044"/>
                </a:lnTo>
                <a:lnTo>
                  <a:pt x="3035" y="1024"/>
                </a:lnTo>
                <a:lnTo>
                  <a:pt x="2998" y="1010"/>
                </a:lnTo>
                <a:lnTo>
                  <a:pt x="2961" y="998"/>
                </a:lnTo>
                <a:lnTo>
                  <a:pt x="2923" y="985"/>
                </a:lnTo>
                <a:lnTo>
                  <a:pt x="2884" y="973"/>
                </a:lnTo>
                <a:lnTo>
                  <a:pt x="2846" y="963"/>
                </a:lnTo>
                <a:lnTo>
                  <a:pt x="2807" y="953"/>
                </a:lnTo>
                <a:lnTo>
                  <a:pt x="2768" y="944"/>
                </a:lnTo>
                <a:lnTo>
                  <a:pt x="2728" y="936"/>
                </a:lnTo>
                <a:lnTo>
                  <a:pt x="2688" y="930"/>
                </a:lnTo>
                <a:lnTo>
                  <a:pt x="2649" y="923"/>
                </a:lnTo>
                <a:lnTo>
                  <a:pt x="2609" y="918"/>
                </a:lnTo>
                <a:lnTo>
                  <a:pt x="2568" y="914"/>
                </a:lnTo>
                <a:lnTo>
                  <a:pt x="2528" y="910"/>
                </a:lnTo>
                <a:lnTo>
                  <a:pt x="2487" y="909"/>
                </a:lnTo>
                <a:lnTo>
                  <a:pt x="2446" y="908"/>
                </a:lnTo>
                <a:lnTo>
                  <a:pt x="2405" y="907"/>
                </a:lnTo>
                <a:lnTo>
                  <a:pt x="2405" y="905"/>
                </a:lnTo>
                <a:lnTo>
                  <a:pt x="2364" y="905"/>
                </a:lnTo>
                <a:lnTo>
                  <a:pt x="2324" y="907"/>
                </a:lnTo>
                <a:lnTo>
                  <a:pt x="2284" y="909"/>
                </a:lnTo>
                <a:lnTo>
                  <a:pt x="2244" y="913"/>
                </a:lnTo>
                <a:lnTo>
                  <a:pt x="2204" y="917"/>
                </a:lnTo>
                <a:lnTo>
                  <a:pt x="2163" y="922"/>
                </a:lnTo>
                <a:lnTo>
                  <a:pt x="2123" y="928"/>
                </a:lnTo>
                <a:lnTo>
                  <a:pt x="2084" y="935"/>
                </a:lnTo>
                <a:lnTo>
                  <a:pt x="2044" y="942"/>
                </a:lnTo>
                <a:lnTo>
                  <a:pt x="2006" y="951"/>
                </a:lnTo>
                <a:lnTo>
                  <a:pt x="1966" y="962"/>
                </a:lnTo>
                <a:lnTo>
                  <a:pt x="1927" y="972"/>
                </a:lnTo>
                <a:lnTo>
                  <a:pt x="1889" y="985"/>
                </a:lnTo>
                <a:lnTo>
                  <a:pt x="1851" y="998"/>
                </a:lnTo>
                <a:lnTo>
                  <a:pt x="1812" y="1010"/>
                </a:lnTo>
                <a:lnTo>
                  <a:pt x="1775" y="1024"/>
                </a:lnTo>
                <a:lnTo>
                  <a:pt x="1730" y="1044"/>
                </a:lnTo>
                <a:lnTo>
                  <a:pt x="1685" y="1065"/>
                </a:lnTo>
                <a:lnTo>
                  <a:pt x="1641" y="1087"/>
                </a:lnTo>
                <a:lnTo>
                  <a:pt x="1598" y="1110"/>
                </a:lnTo>
                <a:lnTo>
                  <a:pt x="1556" y="1136"/>
                </a:lnTo>
                <a:lnTo>
                  <a:pt x="1514" y="1163"/>
                </a:lnTo>
                <a:lnTo>
                  <a:pt x="1473" y="1191"/>
                </a:lnTo>
                <a:lnTo>
                  <a:pt x="1434" y="1220"/>
                </a:lnTo>
                <a:lnTo>
                  <a:pt x="1395" y="1251"/>
                </a:lnTo>
                <a:lnTo>
                  <a:pt x="1358" y="1284"/>
                </a:lnTo>
                <a:lnTo>
                  <a:pt x="1322" y="1319"/>
                </a:lnTo>
                <a:lnTo>
                  <a:pt x="1286" y="1355"/>
                </a:lnTo>
                <a:lnTo>
                  <a:pt x="1253" y="1392"/>
                </a:lnTo>
                <a:lnTo>
                  <a:pt x="1219" y="1430"/>
                </a:lnTo>
                <a:lnTo>
                  <a:pt x="1189" y="1471"/>
                </a:lnTo>
                <a:lnTo>
                  <a:pt x="1158" y="1512"/>
                </a:lnTo>
                <a:lnTo>
                  <a:pt x="1130" y="1556"/>
                </a:lnTo>
                <a:lnTo>
                  <a:pt x="1103" y="1601"/>
                </a:lnTo>
                <a:lnTo>
                  <a:pt x="1077" y="1648"/>
                </a:lnTo>
                <a:lnTo>
                  <a:pt x="1053" y="1695"/>
                </a:lnTo>
                <a:lnTo>
                  <a:pt x="1031" y="1745"/>
                </a:lnTo>
                <a:lnTo>
                  <a:pt x="1010" y="1797"/>
                </a:lnTo>
                <a:lnTo>
                  <a:pt x="991" y="1849"/>
                </a:lnTo>
                <a:lnTo>
                  <a:pt x="975" y="1903"/>
                </a:lnTo>
                <a:lnTo>
                  <a:pt x="959" y="1958"/>
                </a:lnTo>
                <a:lnTo>
                  <a:pt x="945" y="2016"/>
                </a:lnTo>
                <a:lnTo>
                  <a:pt x="934" y="2073"/>
                </a:lnTo>
                <a:lnTo>
                  <a:pt x="925" y="2133"/>
                </a:lnTo>
                <a:lnTo>
                  <a:pt x="917" y="2196"/>
                </a:lnTo>
                <a:lnTo>
                  <a:pt x="912" y="2259"/>
                </a:lnTo>
                <a:lnTo>
                  <a:pt x="908" y="2323"/>
                </a:lnTo>
                <a:lnTo>
                  <a:pt x="907" y="2389"/>
                </a:lnTo>
                <a:lnTo>
                  <a:pt x="907" y="4913"/>
                </a:lnTo>
                <a:lnTo>
                  <a:pt x="0" y="4913"/>
                </a:lnTo>
                <a:close/>
                <a:moveTo>
                  <a:pt x="6693" y="6863"/>
                </a:moveTo>
                <a:lnTo>
                  <a:pt x="6693" y="7679"/>
                </a:lnTo>
                <a:lnTo>
                  <a:pt x="6693" y="7700"/>
                </a:lnTo>
                <a:lnTo>
                  <a:pt x="6692" y="7719"/>
                </a:lnTo>
                <a:lnTo>
                  <a:pt x="6689" y="7738"/>
                </a:lnTo>
                <a:lnTo>
                  <a:pt x="6685" y="7757"/>
                </a:lnTo>
                <a:lnTo>
                  <a:pt x="6681" y="7775"/>
                </a:lnTo>
                <a:lnTo>
                  <a:pt x="6676" y="7793"/>
                </a:lnTo>
                <a:lnTo>
                  <a:pt x="6670" y="7811"/>
                </a:lnTo>
                <a:lnTo>
                  <a:pt x="6662" y="7829"/>
                </a:lnTo>
                <a:lnTo>
                  <a:pt x="6655" y="7846"/>
                </a:lnTo>
                <a:lnTo>
                  <a:pt x="6647" y="7862"/>
                </a:lnTo>
                <a:lnTo>
                  <a:pt x="6637" y="7879"/>
                </a:lnTo>
                <a:lnTo>
                  <a:pt x="6628" y="7894"/>
                </a:lnTo>
                <a:lnTo>
                  <a:pt x="6616" y="7910"/>
                </a:lnTo>
                <a:lnTo>
                  <a:pt x="6605" y="7924"/>
                </a:lnTo>
                <a:lnTo>
                  <a:pt x="6593" y="7938"/>
                </a:lnTo>
                <a:lnTo>
                  <a:pt x="6580" y="7951"/>
                </a:lnTo>
                <a:lnTo>
                  <a:pt x="6566" y="7963"/>
                </a:lnTo>
                <a:lnTo>
                  <a:pt x="6553" y="7976"/>
                </a:lnTo>
                <a:lnTo>
                  <a:pt x="6538" y="7988"/>
                </a:lnTo>
                <a:lnTo>
                  <a:pt x="6523" y="7998"/>
                </a:lnTo>
                <a:lnTo>
                  <a:pt x="6507" y="8008"/>
                </a:lnTo>
                <a:lnTo>
                  <a:pt x="6492" y="8017"/>
                </a:lnTo>
                <a:lnTo>
                  <a:pt x="6475" y="8026"/>
                </a:lnTo>
                <a:lnTo>
                  <a:pt x="6457" y="8034"/>
                </a:lnTo>
                <a:lnTo>
                  <a:pt x="6441" y="8040"/>
                </a:lnTo>
                <a:lnTo>
                  <a:pt x="6423" y="8047"/>
                </a:lnTo>
                <a:lnTo>
                  <a:pt x="6405" y="8052"/>
                </a:lnTo>
                <a:lnTo>
                  <a:pt x="6386" y="8056"/>
                </a:lnTo>
                <a:lnTo>
                  <a:pt x="6366" y="8059"/>
                </a:lnTo>
                <a:lnTo>
                  <a:pt x="6347" y="8062"/>
                </a:lnTo>
                <a:lnTo>
                  <a:pt x="6328" y="8063"/>
                </a:lnTo>
                <a:lnTo>
                  <a:pt x="6309" y="8065"/>
                </a:lnTo>
                <a:lnTo>
                  <a:pt x="6309" y="8065"/>
                </a:lnTo>
                <a:lnTo>
                  <a:pt x="6288" y="8063"/>
                </a:lnTo>
                <a:lnTo>
                  <a:pt x="6269" y="8062"/>
                </a:lnTo>
                <a:lnTo>
                  <a:pt x="6250" y="8059"/>
                </a:lnTo>
                <a:lnTo>
                  <a:pt x="6231" y="8056"/>
                </a:lnTo>
                <a:lnTo>
                  <a:pt x="6213" y="8052"/>
                </a:lnTo>
                <a:lnTo>
                  <a:pt x="6195" y="8047"/>
                </a:lnTo>
                <a:lnTo>
                  <a:pt x="6177" y="8040"/>
                </a:lnTo>
                <a:lnTo>
                  <a:pt x="6159" y="8034"/>
                </a:lnTo>
                <a:lnTo>
                  <a:pt x="6142" y="8026"/>
                </a:lnTo>
                <a:lnTo>
                  <a:pt x="6126" y="8017"/>
                </a:lnTo>
                <a:lnTo>
                  <a:pt x="6109" y="8008"/>
                </a:lnTo>
                <a:lnTo>
                  <a:pt x="6094" y="7998"/>
                </a:lnTo>
                <a:lnTo>
                  <a:pt x="6078" y="7988"/>
                </a:lnTo>
                <a:lnTo>
                  <a:pt x="6064" y="7976"/>
                </a:lnTo>
                <a:lnTo>
                  <a:pt x="6050" y="7963"/>
                </a:lnTo>
                <a:lnTo>
                  <a:pt x="6037" y="7951"/>
                </a:lnTo>
                <a:lnTo>
                  <a:pt x="6024" y="7938"/>
                </a:lnTo>
                <a:lnTo>
                  <a:pt x="6012" y="7924"/>
                </a:lnTo>
                <a:lnTo>
                  <a:pt x="6000" y="7910"/>
                </a:lnTo>
                <a:lnTo>
                  <a:pt x="5990" y="7894"/>
                </a:lnTo>
                <a:lnTo>
                  <a:pt x="5980" y="7879"/>
                </a:lnTo>
                <a:lnTo>
                  <a:pt x="5971" y="7862"/>
                </a:lnTo>
                <a:lnTo>
                  <a:pt x="5962" y="7846"/>
                </a:lnTo>
                <a:lnTo>
                  <a:pt x="5954" y="7829"/>
                </a:lnTo>
                <a:lnTo>
                  <a:pt x="5948" y="7811"/>
                </a:lnTo>
                <a:lnTo>
                  <a:pt x="5941" y="7793"/>
                </a:lnTo>
                <a:lnTo>
                  <a:pt x="5936" y="7775"/>
                </a:lnTo>
                <a:lnTo>
                  <a:pt x="5932" y="7757"/>
                </a:lnTo>
                <a:lnTo>
                  <a:pt x="5928" y="7738"/>
                </a:lnTo>
                <a:lnTo>
                  <a:pt x="5926" y="7719"/>
                </a:lnTo>
                <a:lnTo>
                  <a:pt x="5925" y="7700"/>
                </a:lnTo>
                <a:lnTo>
                  <a:pt x="5923" y="7679"/>
                </a:lnTo>
                <a:lnTo>
                  <a:pt x="5923" y="6863"/>
                </a:lnTo>
                <a:lnTo>
                  <a:pt x="5905" y="6852"/>
                </a:lnTo>
                <a:lnTo>
                  <a:pt x="5886" y="6839"/>
                </a:lnTo>
                <a:lnTo>
                  <a:pt x="5868" y="6825"/>
                </a:lnTo>
                <a:lnTo>
                  <a:pt x="5852" y="6812"/>
                </a:lnTo>
                <a:lnTo>
                  <a:pt x="5834" y="6797"/>
                </a:lnTo>
                <a:lnTo>
                  <a:pt x="5818" y="6783"/>
                </a:lnTo>
                <a:lnTo>
                  <a:pt x="5802" y="6767"/>
                </a:lnTo>
                <a:lnTo>
                  <a:pt x="5786" y="6751"/>
                </a:lnTo>
                <a:lnTo>
                  <a:pt x="5771" y="6734"/>
                </a:lnTo>
                <a:lnTo>
                  <a:pt x="5756" y="6718"/>
                </a:lnTo>
                <a:lnTo>
                  <a:pt x="5741" y="6701"/>
                </a:lnTo>
                <a:lnTo>
                  <a:pt x="5729" y="6683"/>
                </a:lnTo>
                <a:lnTo>
                  <a:pt x="5716" y="6665"/>
                </a:lnTo>
                <a:lnTo>
                  <a:pt x="5703" y="6646"/>
                </a:lnTo>
                <a:lnTo>
                  <a:pt x="5691" y="6627"/>
                </a:lnTo>
                <a:lnTo>
                  <a:pt x="5680" y="6607"/>
                </a:lnTo>
                <a:lnTo>
                  <a:pt x="5668" y="6588"/>
                </a:lnTo>
                <a:lnTo>
                  <a:pt x="5658" y="6568"/>
                </a:lnTo>
                <a:lnTo>
                  <a:pt x="5649" y="6547"/>
                </a:lnTo>
                <a:lnTo>
                  <a:pt x="5640" y="6527"/>
                </a:lnTo>
                <a:lnTo>
                  <a:pt x="5633" y="6505"/>
                </a:lnTo>
                <a:lnTo>
                  <a:pt x="5625" y="6483"/>
                </a:lnTo>
                <a:lnTo>
                  <a:pt x="5617" y="6461"/>
                </a:lnTo>
                <a:lnTo>
                  <a:pt x="5611" y="6440"/>
                </a:lnTo>
                <a:lnTo>
                  <a:pt x="5606" y="6417"/>
                </a:lnTo>
                <a:lnTo>
                  <a:pt x="5601" y="6395"/>
                </a:lnTo>
                <a:lnTo>
                  <a:pt x="5597" y="6372"/>
                </a:lnTo>
                <a:lnTo>
                  <a:pt x="5593" y="6349"/>
                </a:lnTo>
                <a:lnTo>
                  <a:pt x="5590" y="6326"/>
                </a:lnTo>
                <a:lnTo>
                  <a:pt x="5589" y="6301"/>
                </a:lnTo>
                <a:lnTo>
                  <a:pt x="5588" y="6278"/>
                </a:lnTo>
                <a:lnTo>
                  <a:pt x="5586" y="6254"/>
                </a:lnTo>
                <a:lnTo>
                  <a:pt x="5588" y="6217"/>
                </a:lnTo>
                <a:lnTo>
                  <a:pt x="5590" y="6180"/>
                </a:lnTo>
                <a:lnTo>
                  <a:pt x="5595" y="6144"/>
                </a:lnTo>
                <a:lnTo>
                  <a:pt x="5602" y="6108"/>
                </a:lnTo>
                <a:lnTo>
                  <a:pt x="5610" y="6073"/>
                </a:lnTo>
                <a:lnTo>
                  <a:pt x="5620" y="6039"/>
                </a:lnTo>
                <a:lnTo>
                  <a:pt x="5631" y="6006"/>
                </a:lnTo>
                <a:lnTo>
                  <a:pt x="5644" y="5972"/>
                </a:lnTo>
                <a:lnTo>
                  <a:pt x="5658" y="5942"/>
                </a:lnTo>
                <a:lnTo>
                  <a:pt x="5674" y="5910"/>
                </a:lnTo>
                <a:lnTo>
                  <a:pt x="5691" y="5880"/>
                </a:lnTo>
                <a:lnTo>
                  <a:pt x="5711" y="5851"/>
                </a:lnTo>
                <a:lnTo>
                  <a:pt x="5730" y="5822"/>
                </a:lnTo>
                <a:lnTo>
                  <a:pt x="5752" y="5794"/>
                </a:lnTo>
                <a:lnTo>
                  <a:pt x="5775" y="5769"/>
                </a:lnTo>
                <a:lnTo>
                  <a:pt x="5798" y="5743"/>
                </a:lnTo>
                <a:lnTo>
                  <a:pt x="5823" y="5720"/>
                </a:lnTo>
                <a:lnTo>
                  <a:pt x="5849" y="5697"/>
                </a:lnTo>
                <a:lnTo>
                  <a:pt x="5877" y="5675"/>
                </a:lnTo>
                <a:lnTo>
                  <a:pt x="5905" y="5656"/>
                </a:lnTo>
                <a:lnTo>
                  <a:pt x="5935" y="5637"/>
                </a:lnTo>
                <a:lnTo>
                  <a:pt x="5964" y="5619"/>
                </a:lnTo>
                <a:lnTo>
                  <a:pt x="5996" y="5603"/>
                </a:lnTo>
                <a:lnTo>
                  <a:pt x="6027" y="5589"/>
                </a:lnTo>
                <a:lnTo>
                  <a:pt x="6060" y="5577"/>
                </a:lnTo>
                <a:lnTo>
                  <a:pt x="6094" y="5565"/>
                </a:lnTo>
                <a:lnTo>
                  <a:pt x="6128" y="5555"/>
                </a:lnTo>
                <a:lnTo>
                  <a:pt x="6163" y="5547"/>
                </a:lnTo>
                <a:lnTo>
                  <a:pt x="6199" y="5541"/>
                </a:lnTo>
                <a:lnTo>
                  <a:pt x="6235" y="5536"/>
                </a:lnTo>
                <a:lnTo>
                  <a:pt x="6272" y="5533"/>
                </a:lnTo>
                <a:lnTo>
                  <a:pt x="6309" y="5532"/>
                </a:lnTo>
                <a:lnTo>
                  <a:pt x="6346" y="5533"/>
                </a:lnTo>
                <a:lnTo>
                  <a:pt x="6382" y="5536"/>
                </a:lnTo>
                <a:lnTo>
                  <a:pt x="6419" y="5541"/>
                </a:lnTo>
                <a:lnTo>
                  <a:pt x="6454" y="5547"/>
                </a:lnTo>
                <a:lnTo>
                  <a:pt x="6489" y="5555"/>
                </a:lnTo>
                <a:lnTo>
                  <a:pt x="6523" y="5565"/>
                </a:lnTo>
                <a:lnTo>
                  <a:pt x="6556" y="5577"/>
                </a:lnTo>
                <a:lnTo>
                  <a:pt x="6589" y="5589"/>
                </a:lnTo>
                <a:lnTo>
                  <a:pt x="6621" y="5603"/>
                </a:lnTo>
                <a:lnTo>
                  <a:pt x="6652" y="5619"/>
                </a:lnTo>
                <a:lnTo>
                  <a:pt x="6683" y="5637"/>
                </a:lnTo>
                <a:lnTo>
                  <a:pt x="6712" y="5656"/>
                </a:lnTo>
                <a:lnTo>
                  <a:pt x="6740" y="5675"/>
                </a:lnTo>
                <a:lnTo>
                  <a:pt x="6767" y="5697"/>
                </a:lnTo>
                <a:lnTo>
                  <a:pt x="6794" y="5720"/>
                </a:lnTo>
                <a:lnTo>
                  <a:pt x="6819" y="5743"/>
                </a:lnTo>
                <a:lnTo>
                  <a:pt x="6843" y="5769"/>
                </a:lnTo>
                <a:lnTo>
                  <a:pt x="6866" y="5794"/>
                </a:lnTo>
                <a:lnTo>
                  <a:pt x="6886" y="5822"/>
                </a:lnTo>
                <a:lnTo>
                  <a:pt x="6907" y="5851"/>
                </a:lnTo>
                <a:lnTo>
                  <a:pt x="6926" y="5880"/>
                </a:lnTo>
                <a:lnTo>
                  <a:pt x="6943" y="5910"/>
                </a:lnTo>
                <a:lnTo>
                  <a:pt x="6959" y="5942"/>
                </a:lnTo>
                <a:lnTo>
                  <a:pt x="6973" y="5972"/>
                </a:lnTo>
                <a:lnTo>
                  <a:pt x="6986" y="6006"/>
                </a:lnTo>
                <a:lnTo>
                  <a:pt x="6998" y="6039"/>
                </a:lnTo>
                <a:lnTo>
                  <a:pt x="7007" y="6073"/>
                </a:lnTo>
                <a:lnTo>
                  <a:pt x="7016" y="6108"/>
                </a:lnTo>
                <a:lnTo>
                  <a:pt x="7022" y="6144"/>
                </a:lnTo>
                <a:lnTo>
                  <a:pt x="7026" y="6180"/>
                </a:lnTo>
                <a:lnTo>
                  <a:pt x="7029" y="6217"/>
                </a:lnTo>
                <a:lnTo>
                  <a:pt x="7030" y="6254"/>
                </a:lnTo>
                <a:lnTo>
                  <a:pt x="7030" y="6278"/>
                </a:lnTo>
                <a:lnTo>
                  <a:pt x="7029" y="6301"/>
                </a:lnTo>
                <a:lnTo>
                  <a:pt x="7026" y="6326"/>
                </a:lnTo>
                <a:lnTo>
                  <a:pt x="7023" y="6349"/>
                </a:lnTo>
                <a:lnTo>
                  <a:pt x="7021" y="6372"/>
                </a:lnTo>
                <a:lnTo>
                  <a:pt x="7016" y="6395"/>
                </a:lnTo>
                <a:lnTo>
                  <a:pt x="7012" y="6417"/>
                </a:lnTo>
                <a:lnTo>
                  <a:pt x="7005" y="6440"/>
                </a:lnTo>
                <a:lnTo>
                  <a:pt x="6999" y="6461"/>
                </a:lnTo>
                <a:lnTo>
                  <a:pt x="6993" y="6483"/>
                </a:lnTo>
                <a:lnTo>
                  <a:pt x="6985" y="6505"/>
                </a:lnTo>
                <a:lnTo>
                  <a:pt x="6977" y="6527"/>
                </a:lnTo>
                <a:lnTo>
                  <a:pt x="6968" y="6547"/>
                </a:lnTo>
                <a:lnTo>
                  <a:pt x="6958" y="6568"/>
                </a:lnTo>
                <a:lnTo>
                  <a:pt x="6948" y="6588"/>
                </a:lnTo>
                <a:lnTo>
                  <a:pt x="6938" y="6607"/>
                </a:lnTo>
                <a:lnTo>
                  <a:pt x="6926" y="6627"/>
                </a:lnTo>
                <a:lnTo>
                  <a:pt x="6915" y="6646"/>
                </a:lnTo>
                <a:lnTo>
                  <a:pt x="6902" y="6665"/>
                </a:lnTo>
                <a:lnTo>
                  <a:pt x="6889" y="6683"/>
                </a:lnTo>
                <a:lnTo>
                  <a:pt x="6875" y="6701"/>
                </a:lnTo>
                <a:lnTo>
                  <a:pt x="6861" y="6718"/>
                </a:lnTo>
                <a:lnTo>
                  <a:pt x="6847" y="6734"/>
                </a:lnTo>
                <a:lnTo>
                  <a:pt x="6831" y="6751"/>
                </a:lnTo>
                <a:lnTo>
                  <a:pt x="6816" y="6767"/>
                </a:lnTo>
                <a:lnTo>
                  <a:pt x="6799" y="6783"/>
                </a:lnTo>
                <a:lnTo>
                  <a:pt x="6783" y="6797"/>
                </a:lnTo>
                <a:lnTo>
                  <a:pt x="6766" y="6812"/>
                </a:lnTo>
                <a:lnTo>
                  <a:pt x="6748" y="6825"/>
                </a:lnTo>
                <a:lnTo>
                  <a:pt x="6730" y="6839"/>
                </a:lnTo>
                <a:lnTo>
                  <a:pt x="6712" y="6852"/>
                </a:lnTo>
                <a:lnTo>
                  <a:pt x="6693" y="686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" name="Freeform 11"/>
          <p:cNvSpPr>
            <a:spLocks noEditPoints="1"/>
          </p:cNvSpPr>
          <p:nvPr userDrawn="1"/>
        </p:nvSpPr>
        <p:spPr bwMode="auto">
          <a:xfrm>
            <a:off x="2719193" y="357899"/>
            <a:ext cx="627243" cy="445513"/>
          </a:xfrm>
          <a:custGeom>
            <a:avLst/>
            <a:gdLst/>
            <a:ahLst/>
            <a:cxnLst>
              <a:cxn ang="0">
                <a:pos x="2564" y="0"/>
              </a:cxn>
              <a:cxn ang="0">
                <a:pos x="3089" y="74"/>
              </a:cxn>
              <a:cxn ang="0">
                <a:pos x="3446" y="221"/>
              </a:cxn>
              <a:cxn ang="0">
                <a:pos x="3766" y="443"/>
              </a:cxn>
              <a:cxn ang="0">
                <a:pos x="4036" y="737"/>
              </a:cxn>
              <a:cxn ang="0">
                <a:pos x="4203" y="1014"/>
              </a:cxn>
              <a:cxn ang="0">
                <a:pos x="4329" y="1349"/>
              </a:cxn>
              <a:cxn ang="0">
                <a:pos x="4384" y="1695"/>
              </a:cxn>
              <a:cxn ang="0">
                <a:pos x="4373" y="2040"/>
              </a:cxn>
              <a:cxn ang="0">
                <a:pos x="3814" y="2334"/>
              </a:cxn>
              <a:cxn ang="0">
                <a:pos x="2694" y="1794"/>
              </a:cxn>
              <a:cxn ang="0">
                <a:pos x="2591" y="231"/>
              </a:cxn>
              <a:cxn ang="0">
                <a:pos x="2065" y="3550"/>
              </a:cxn>
              <a:cxn ang="0">
                <a:pos x="1778" y="3428"/>
              </a:cxn>
              <a:cxn ang="0">
                <a:pos x="1449" y="3219"/>
              </a:cxn>
              <a:cxn ang="0">
                <a:pos x="1168" y="2938"/>
              </a:cxn>
              <a:cxn ang="0">
                <a:pos x="980" y="2648"/>
              </a:cxn>
              <a:cxn ang="0">
                <a:pos x="846" y="2322"/>
              </a:cxn>
              <a:cxn ang="0">
                <a:pos x="780" y="1986"/>
              </a:cxn>
              <a:cxn ang="0">
                <a:pos x="779" y="1648"/>
              </a:cxn>
              <a:cxn ang="0">
                <a:pos x="1211" y="1328"/>
              </a:cxn>
              <a:cxn ang="0">
                <a:pos x="1621" y="2207"/>
              </a:cxn>
              <a:cxn ang="0">
                <a:pos x="3036" y="3558"/>
              </a:cxn>
              <a:cxn ang="0">
                <a:pos x="3301" y="3600"/>
              </a:cxn>
              <a:cxn ang="0">
                <a:pos x="3208" y="3630"/>
              </a:cxn>
              <a:cxn ang="0">
                <a:pos x="2362" y="3663"/>
              </a:cxn>
              <a:cxn ang="0">
                <a:pos x="1202" y="3655"/>
              </a:cxn>
              <a:cxn ang="0">
                <a:pos x="620" y="3617"/>
              </a:cxn>
              <a:cxn ang="0">
                <a:pos x="712" y="3585"/>
              </a:cxn>
              <a:cxn ang="0">
                <a:pos x="1556" y="3553"/>
              </a:cxn>
              <a:cxn ang="0">
                <a:pos x="458" y="1927"/>
              </a:cxn>
              <a:cxn ang="0">
                <a:pos x="339" y="1881"/>
              </a:cxn>
              <a:cxn ang="0">
                <a:pos x="361" y="1804"/>
              </a:cxn>
              <a:cxn ang="0">
                <a:pos x="541" y="1741"/>
              </a:cxn>
              <a:cxn ang="0">
                <a:pos x="4512" y="1690"/>
              </a:cxn>
              <a:cxn ang="0">
                <a:pos x="4773" y="1703"/>
              </a:cxn>
              <a:cxn ang="0">
                <a:pos x="4824" y="1766"/>
              </a:cxn>
              <a:cxn ang="0">
                <a:pos x="4742" y="1866"/>
              </a:cxn>
              <a:cxn ang="0">
                <a:pos x="4516" y="1868"/>
              </a:cxn>
              <a:cxn ang="0">
                <a:pos x="0" y="1605"/>
              </a:cxn>
              <a:cxn ang="0">
                <a:pos x="250" y="1109"/>
              </a:cxn>
              <a:cxn ang="0">
                <a:pos x="875" y="702"/>
              </a:cxn>
              <a:cxn ang="0">
                <a:pos x="1568" y="434"/>
              </a:cxn>
              <a:cxn ang="0">
                <a:pos x="1360" y="1072"/>
              </a:cxn>
              <a:cxn ang="0">
                <a:pos x="648" y="1357"/>
              </a:cxn>
              <a:cxn ang="0">
                <a:pos x="225" y="1631"/>
              </a:cxn>
              <a:cxn ang="0">
                <a:pos x="86" y="1828"/>
              </a:cxn>
              <a:cxn ang="0">
                <a:pos x="5137" y="2183"/>
              </a:cxn>
              <a:cxn ang="0">
                <a:pos x="4727" y="2655"/>
              </a:cxn>
              <a:cxn ang="0">
                <a:pos x="4047" y="3022"/>
              </a:cxn>
              <a:cxn ang="0">
                <a:pos x="2591" y="3119"/>
              </a:cxn>
              <a:cxn ang="0">
                <a:pos x="4070" y="2454"/>
              </a:cxn>
              <a:cxn ang="0">
                <a:pos x="4685" y="2164"/>
              </a:cxn>
              <a:cxn ang="0">
                <a:pos x="5012" y="1907"/>
              </a:cxn>
              <a:cxn ang="0">
                <a:pos x="1975" y="2916"/>
              </a:cxn>
              <a:cxn ang="0">
                <a:pos x="1753" y="3151"/>
              </a:cxn>
              <a:cxn ang="0">
                <a:pos x="2201" y="3339"/>
              </a:cxn>
              <a:cxn ang="0">
                <a:pos x="4146" y="1622"/>
              </a:cxn>
              <a:cxn ang="0">
                <a:pos x="3246" y="1203"/>
              </a:cxn>
            </a:cxnLst>
            <a:rect l="0" t="0" r="r" b="b"/>
            <a:pathLst>
              <a:path w="5160" h="3665">
                <a:moveTo>
                  <a:pt x="2074" y="72"/>
                </a:moveTo>
                <a:lnTo>
                  <a:pt x="2135" y="56"/>
                </a:lnTo>
                <a:lnTo>
                  <a:pt x="2195" y="41"/>
                </a:lnTo>
                <a:lnTo>
                  <a:pt x="2257" y="29"/>
                </a:lnTo>
                <a:lnTo>
                  <a:pt x="2318" y="19"/>
                </a:lnTo>
                <a:lnTo>
                  <a:pt x="2380" y="11"/>
                </a:lnTo>
                <a:lnTo>
                  <a:pt x="2442" y="5"/>
                </a:lnTo>
                <a:lnTo>
                  <a:pt x="2503" y="1"/>
                </a:lnTo>
                <a:lnTo>
                  <a:pt x="2564" y="0"/>
                </a:lnTo>
                <a:lnTo>
                  <a:pt x="2625" y="1"/>
                </a:lnTo>
                <a:lnTo>
                  <a:pt x="2687" y="4"/>
                </a:lnTo>
                <a:lnTo>
                  <a:pt x="2747" y="8"/>
                </a:lnTo>
                <a:lnTo>
                  <a:pt x="2809" y="14"/>
                </a:lnTo>
                <a:lnTo>
                  <a:pt x="2869" y="23"/>
                </a:lnTo>
                <a:lnTo>
                  <a:pt x="2928" y="34"/>
                </a:lnTo>
                <a:lnTo>
                  <a:pt x="2989" y="47"/>
                </a:lnTo>
                <a:lnTo>
                  <a:pt x="3048" y="62"/>
                </a:lnTo>
                <a:lnTo>
                  <a:pt x="3089" y="74"/>
                </a:lnTo>
                <a:lnTo>
                  <a:pt x="3130" y="86"/>
                </a:lnTo>
                <a:lnTo>
                  <a:pt x="3170" y="99"/>
                </a:lnTo>
                <a:lnTo>
                  <a:pt x="3211" y="114"/>
                </a:lnTo>
                <a:lnTo>
                  <a:pt x="3251" y="129"/>
                </a:lnTo>
                <a:lnTo>
                  <a:pt x="3291" y="146"/>
                </a:lnTo>
                <a:lnTo>
                  <a:pt x="3330" y="163"/>
                </a:lnTo>
                <a:lnTo>
                  <a:pt x="3368" y="181"/>
                </a:lnTo>
                <a:lnTo>
                  <a:pt x="3407" y="201"/>
                </a:lnTo>
                <a:lnTo>
                  <a:pt x="3446" y="221"/>
                </a:lnTo>
                <a:lnTo>
                  <a:pt x="3483" y="242"/>
                </a:lnTo>
                <a:lnTo>
                  <a:pt x="3520" y="263"/>
                </a:lnTo>
                <a:lnTo>
                  <a:pt x="3557" y="286"/>
                </a:lnTo>
                <a:lnTo>
                  <a:pt x="3593" y="310"/>
                </a:lnTo>
                <a:lnTo>
                  <a:pt x="3629" y="335"/>
                </a:lnTo>
                <a:lnTo>
                  <a:pt x="3664" y="361"/>
                </a:lnTo>
                <a:lnTo>
                  <a:pt x="3698" y="388"/>
                </a:lnTo>
                <a:lnTo>
                  <a:pt x="3732" y="414"/>
                </a:lnTo>
                <a:lnTo>
                  <a:pt x="3766" y="443"/>
                </a:lnTo>
                <a:lnTo>
                  <a:pt x="3798" y="472"/>
                </a:lnTo>
                <a:lnTo>
                  <a:pt x="3831" y="503"/>
                </a:lnTo>
                <a:lnTo>
                  <a:pt x="3862" y="533"/>
                </a:lnTo>
                <a:lnTo>
                  <a:pt x="3893" y="565"/>
                </a:lnTo>
                <a:lnTo>
                  <a:pt x="3923" y="598"/>
                </a:lnTo>
                <a:lnTo>
                  <a:pt x="3952" y="631"/>
                </a:lnTo>
                <a:lnTo>
                  <a:pt x="3981" y="666"/>
                </a:lnTo>
                <a:lnTo>
                  <a:pt x="4009" y="701"/>
                </a:lnTo>
                <a:lnTo>
                  <a:pt x="4036" y="737"/>
                </a:lnTo>
                <a:lnTo>
                  <a:pt x="4063" y="773"/>
                </a:lnTo>
                <a:lnTo>
                  <a:pt x="4088" y="812"/>
                </a:lnTo>
                <a:lnTo>
                  <a:pt x="4112" y="850"/>
                </a:lnTo>
                <a:lnTo>
                  <a:pt x="4137" y="889"/>
                </a:lnTo>
                <a:lnTo>
                  <a:pt x="4137" y="889"/>
                </a:lnTo>
                <a:lnTo>
                  <a:pt x="4145" y="905"/>
                </a:lnTo>
                <a:lnTo>
                  <a:pt x="4166" y="941"/>
                </a:lnTo>
                <a:lnTo>
                  <a:pt x="4185" y="976"/>
                </a:lnTo>
                <a:lnTo>
                  <a:pt x="4203" y="1014"/>
                </a:lnTo>
                <a:lnTo>
                  <a:pt x="4221" y="1050"/>
                </a:lnTo>
                <a:lnTo>
                  <a:pt x="4237" y="1086"/>
                </a:lnTo>
                <a:lnTo>
                  <a:pt x="4253" y="1123"/>
                </a:lnTo>
                <a:lnTo>
                  <a:pt x="4268" y="1161"/>
                </a:lnTo>
                <a:lnTo>
                  <a:pt x="4282" y="1198"/>
                </a:lnTo>
                <a:lnTo>
                  <a:pt x="4295" y="1236"/>
                </a:lnTo>
                <a:lnTo>
                  <a:pt x="4307" y="1273"/>
                </a:lnTo>
                <a:lnTo>
                  <a:pt x="4319" y="1312"/>
                </a:lnTo>
                <a:lnTo>
                  <a:pt x="4329" y="1349"/>
                </a:lnTo>
                <a:lnTo>
                  <a:pt x="4338" y="1388"/>
                </a:lnTo>
                <a:lnTo>
                  <a:pt x="4347" y="1425"/>
                </a:lnTo>
                <a:lnTo>
                  <a:pt x="4355" y="1464"/>
                </a:lnTo>
                <a:lnTo>
                  <a:pt x="4363" y="1503"/>
                </a:lnTo>
                <a:lnTo>
                  <a:pt x="4369" y="1541"/>
                </a:lnTo>
                <a:lnTo>
                  <a:pt x="4373" y="1580"/>
                </a:lnTo>
                <a:lnTo>
                  <a:pt x="4378" y="1619"/>
                </a:lnTo>
                <a:lnTo>
                  <a:pt x="4382" y="1656"/>
                </a:lnTo>
                <a:lnTo>
                  <a:pt x="4384" y="1695"/>
                </a:lnTo>
                <a:lnTo>
                  <a:pt x="4387" y="1734"/>
                </a:lnTo>
                <a:lnTo>
                  <a:pt x="4388" y="1772"/>
                </a:lnTo>
                <a:lnTo>
                  <a:pt x="4388" y="1811"/>
                </a:lnTo>
                <a:lnTo>
                  <a:pt x="4388" y="1849"/>
                </a:lnTo>
                <a:lnTo>
                  <a:pt x="4387" y="1888"/>
                </a:lnTo>
                <a:lnTo>
                  <a:pt x="4384" y="1927"/>
                </a:lnTo>
                <a:lnTo>
                  <a:pt x="4381" y="1964"/>
                </a:lnTo>
                <a:lnTo>
                  <a:pt x="4377" y="2003"/>
                </a:lnTo>
                <a:lnTo>
                  <a:pt x="4373" y="2040"/>
                </a:lnTo>
                <a:lnTo>
                  <a:pt x="4367" y="2079"/>
                </a:lnTo>
                <a:lnTo>
                  <a:pt x="4361" y="2116"/>
                </a:lnTo>
                <a:lnTo>
                  <a:pt x="4295" y="2148"/>
                </a:lnTo>
                <a:lnTo>
                  <a:pt x="4224" y="2179"/>
                </a:lnTo>
                <a:lnTo>
                  <a:pt x="4150" y="2211"/>
                </a:lnTo>
                <a:lnTo>
                  <a:pt x="4071" y="2242"/>
                </a:lnTo>
                <a:lnTo>
                  <a:pt x="3989" y="2274"/>
                </a:lnTo>
                <a:lnTo>
                  <a:pt x="3903" y="2304"/>
                </a:lnTo>
                <a:lnTo>
                  <a:pt x="3814" y="2334"/>
                </a:lnTo>
                <a:lnTo>
                  <a:pt x="3721" y="2364"/>
                </a:lnTo>
                <a:lnTo>
                  <a:pt x="3539" y="2072"/>
                </a:lnTo>
                <a:lnTo>
                  <a:pt x="3390" y="2149"/>
                </a:lnTo>
                <a:lnTo>
                  <a:pt x="3214" y="2206"/>
                </a:lnTo>
                <a:lnTo>
                  <a:pt x="3154" y="2191"/>
                </a:lnTo>
                <a:lnTo>
                  <a:pt x="3112" y="2238"/>
                </a:lnTo>
                <a:lnTo>
                  <a:pt x="3029" y="2265"/>
                </a:lnTo>
                <a:lnTo>
                  <a:pt x="2746" y="2089"/>
                </a:lnTo>
                <a:lnTo>
                  <a:pt x="2694" y="1794"/>
                </a:lnTo>
                <a:lnTo>
                  <a:pt x="2863" y="1526"/>
                </a:lnTo>
                <a:lnTo>
                  <a:pt x="2748" y="1323"/>
                </a:lnTo>
                <a:lnTo>
                  <a:pt x="2843" y="954"/>
                </a:lnTo>
                <a:lnTo>
                  <a:pt x="2734" y="771"/>
                </a:lnTo>
                <a:lnTo>
                  <a:pt x="2726" y="238"/>
                </a:lnTo>
                <a:lnTo>
                  <a:pt x="2693" y="236"/>
                </a:lnTo>
                <a:lnTo>
                  <a:pt x="2659" y="233"/>
                </a:lnTo>
                <a:lnTo>
                  <a:pt x="2625" y="232"/>
                </a:lnTo>
                <a:lnTo>
                  <a:pt x="2591" y="231"/>
                </a:lnTo>
                <a:lnTo>
                  <a:pt x="2558" y="231"/>
                </a:lnTo>
                <a:lnTo>
                  <a:pt x="2524" y="232"/>
                </a:lnTo>
                <a:lnTo>
                  <a:pt x="2490" y="233"/>
                </a:lnTo>
                <a:lnTo>
                  <a:pt x="2456" y="236"/>
                </a:lnTo>
                <a:lnTo>
                  <a:pt x="2074" y="72"/>
                </a:lnTo>
                <a:close/>
                <a:moveTo>
                  <a:pt x="1960" y="3550"/>
                </a:moveTo>
                <a:lnTo>
                  <a:pt x="1995" y="3550"/>
                </a:lnTo>
                <a:lnTo>
                  <a:pt x="2030" y="3550"/>
                </a:lnTo>
                <a:lnTo>
                  <a:pt x="2065" y="3550"/>
                </a:lnTo>
                <a:lnTo>
                  <a:pt x="2098" y="3550"/>
                </a:lnTo>
                <a:lnTo>
                  <a:pt x="2057" y="3540"/>
                </a:lnTo>
                <a:lnTo>
                  <a:pt x="2016" y="3526"/>
                </a:lnTo>
                <a:lnTo>
                  <a:pt x="1975" y="3512"/>
                </a:lnTo>
                <a:lnTo>
                  <a:pt x="1935" y="3497"/>
                </a:lnTo>
                <a:lnTo>
                  <a:pt x="1896" y="3482"/>
                </a:lnTo>
                <a:lnTo>
                  <a:pt x="1856" y="3465"/>
                </a:lnTo>
                <a:lnTo>
                  <a:pt x="1817" y="3448"/>
                </a:lnTo>
                <a:lnTo>
                  <a:pt x="1778" y="3428"/>
                </a:lnTo>
                <a:lnTo>
                  <a:pt x="1740" y="3409"/>
                </a:lnTo>
                <a:lnTo>
                  <a:pt x="1701" y="3389"/>
                </a:lnTo>
                <a:lnTo>
                  <a:pt x="1664" y="3367"/>
                </a:lnTo>
                <a:lnTo>
                  <a:pt x="1626" y="3345"/>
                </a:lnTo>
                <a:lnTo>
                  <a:pt x="1590" y="3322"/>
                </a:lnTo>
                <a:lnTo>
                  <a:pt x="1554" y="3298"/>
                </a:lnTo>
                <a:lnTo>
                  <a:pt x="1519" y="3273"/>
                </a:lnTo>
                <a:lnTo>
                  <a:pt x="1484" y="3246"/>
                </a:lnTo>
                <a:lnTo>
                  <a:pt x="1449" y="3219"/>
                </a:lnTo>
                <a:lnTo>
                  <a:pt x="1415" y="3192"/>
                </a:lnTo>
                <a:lnTo>
                  <a:pt x="1382" y="3163"/>
                </a:lnTo>
                <a:lnTo>
                  <a:pt x="1349" y="3134"/>
                </a:lnTo>
                <a:lnTo>
                  <a:pt x="1318" y="3103"/>
                </a:lnTo>
                <a:lnTo>
                  <a:pt x="1287" y="3072"/>
                </a:lnTo>
                <a:lnTo>
                  <a:pt x="1255" y="3039"/>
                </a:lnTo>
                <a:lnTo>
                  <a:pt x="1226" y="3007"/>
                </a:lnTo>
                <a:lnTo>
                  <a:pt x="1196" y="2973"/>
                </a:lnTo>
                <a:lnTo>
                  <a:pt x="1168" y="2938"/>
                </a:lnTo>
                <a:lnTo>
                  <a:pt x="1140" y="2903"/>
                </a:lnTo>
                <a:lnTo>
                  <a:pt x="1114" y="2867"/>
                </a:lnTo>
                <a:lnTo>
                  <a:pt x="1087" y="2829"/>
                </a:lnTo>
                <a:lnTo>
                  <a:pt x="1062" y="2791"/>
                </a:lnTo>
                <a:lnTo>
                  <a:pt x="1038" y="2752"/>
                </a:lnTo>
                <a:lnTo>
                  <a:pt x="1014" y="2712"/>
                </a:lnTo>
                <a:lnTo>
                  <a:pt x="998" y="2684"/>
                </a:lnTo>
                <a:lnTo>
                  <a:pt x="998" y="2684"/>
                </a:lnTo>
                <a:lnTo>
                  <a:pt x="980" y="2648"/>
                </a:lnTo>
                <a:lnTo>
                  <a:pt x="962" y="2613"/>
                </a:lnTo>
                <a:lnTo>
                  <a:pt x="944" y="2578"/>
                </a:lnTo>
                <a:lnTo>
                  <a:pt x="928" y="2542"/>
                </a:lnTo>
                <a:lnTo>
                  <a:pt x="912" y="2505"/>
                </a:lnTo>
                <a:lnTo>
                  <a:pt x="896" y="2469"/>
                </a:lnTo>
                <a:lnTo>
                  <a:pt x="883" y="2433"/>
                </a:lnTo>
                <a:lnTo>
                  <a:pt x="870" y="2396"/>
                </a:lnTo>
                <a:lnTo>
                  <a:pt x="858" y="2359"/>
                </a:lnTo>
                <a:lnTo>
                  <a:pt x="846" y="2322"/>
                </a:lnTo>
                <a:lnTo>
                  <a:pt x="836" y="2286"/>
                </a:lnTo>
                <a:lnTo>
                  <a:pt x="826" y="2248"/>
                </a:lnTo>
                <a:lnTo>
                  <a:pt x="817" y="2211"/>
                </a:lnTo>
                <a:lnTo>
                  <a:pt x="808" y="2173"/>
                </a:lnTo>
                <a:lnTo>
                  <a:pt x="801" y="2136"/>
                </a:lnTo>
                <a:lnTo>
                  <a:pt x="795" y="2098"/>
                </a:lnTo>
                <a:lnTo>
                  <a:pt x="789" y="2061"/>
                </a:lnTo>
                <a:lnTo>
                  <a:pt x="784" y="2023"/>
                </a:lnTo>
                <a:lnTo>
                  <a:pt x="780" y="1986"/>
                </a:lnTo>
                <a:lnTo>
                  <a:pt x="777" y="1949"/>
                </a:lnTo>
                <a:lnTo>
                  <a:pt x="774" y="1911"/>
                </a:lnTo>
                <a:lnTo>
                  <a:pt x="773" y="1872"/>
                </a:lnTo>
                <a:lnTo>
                  <a:pt x="772" y="1835"/>
                </a:lnTo>
                <a:lnTo>
                  <a:pt x="772" y="1798"/>
                </a:lnTo>
                <a:lnTo>
                  <a:pt x="772" y="1760"/>
                </a:lnTo>
                <a:lnTo>
                  <a:pt x="773" y="1723"/>
                </a:lnTo>
                <a:lnTo>
                  <a:pt x="776" y="1685"/>
                </a:lnTo>
                <a:lnTo>
                  <a:pt x="779" y="1648"/>
                </a:lnTo>
                <a:lnTo>
                  <a:pt x="783" y="1612"/>
                </a:lnTo>
                <a:lnTo>
                  <a:pt x="786" y="1574"/>
                </a:lnTo>
                <a:lnTo>
                  <a:pt x="793" y="1537"/>
                </a:lnTo>
                <a:lnTo>
                  <a:pt x="799" y="1500"/>
                </a:lnTo>
                <a:lnTo>
                  <a:pt x="871" y="1465"/>
                </a:lnTo>
                <a:lnTo>
                  <a:pt x="950" y="1430"/>
                </a:lnTo>
                <a:lnTo>
                  <a:pt x="1032" y="1396"/>
                </a:lnTo>
                <a:lnTo>
                  <a:pt x="1119" y="1361"/>
                </a:lnTo>
                <a:lnTo>
                  <a:pt x="1211" y="1328"/>
                </a:lnTo>
                <a:lnTo>
                  <a:pt x="1307" y="1295"/>
                </a:lnTo>
                <a:lnTo>
                  <a:pt x="1407" y="1262"/>
                </a:lnTo>
                <a:lnTo>
                  <a:pt x="1513" y="1231"/>
                </a:lnTo>
                <a:lnTo>
                  <a:pt x="1666" y="1332"/>
                </a:lnTo>
                <a:lnTo>
                  <a:pt x="1668" y="1342"/>
                </a:lnTo>
                <a:lnTo>
                  <a:pt x="1687" y="1347"/>
                </a:lnTo>
                <a:lnTo>
                  <a:pt x="1765" y="1400"/>
                </a:lnTo>
                <a:lnTo>
                  <a:pt x="1934" y="1799"/>
                </a:lnTo>
                <a:lnTo>
                  <a:pt x="1621" y="2207"/>
                </a:lnTo>
                <a:lnTo>
                  <a:pt x="1974" y="2532"/>
                </a:lnTo>
                <a:lnTo>
                  <a:pt x="2295" y="2363"/>
                </a:lnTo>
                <a:lnTo>
                  <a:pt x="2443" y="2547"/>
                </a:lnTo>
                <a:lnTo>
                  <a:pt x="2722" y="2676"/>
                </a:lnTo>
                <a:lnTo>
                  <a:pt x="2445" y="2989"/>
                </a:lnTo>
                <a:lnTo>
                  <a:pt x="2515" y="3300"/>
                </a:lnTo>
                <a:lnTo>
                  <a:pt x="3086" y="3544"/>
                </a:lnTo>
                <a:lnTo>
                  <a:pt x="3060" y="3552"/>
                </a:lnTo>
                <a:lnTo>
                  <a:pt x="3036" y="3558"/>
                </a:lnTo>
                <a:lnTo>
                  <a:pt x="3011" y="3565"/>
                </a:lnTo>
                <a:lnTo>
                  <a:pt x="2985" y="3571"/>
                </a:lnTo>
                <a:lnTo>
                  <a:pt x="3058" y="3575"/>
                </a:lnTo>
                <a:lnTo>
                  <a:pt x="3123" y="3578"/>
                </a:lnTo>
                <a:lnTo>
                  <a:pt x="3179" y="3583"/>
                </a:lnTo>
                <a:lnTo>
                  <a:pt x="3227" y="3588"/>
                </a:lnTo>
                <a:lnTo>
                  <a:pt x="3264" y="3593"/>
                </a:lnTo>
                <a:lnTo>
                  <a:pt x="3291" y="3598"/>
                </a:lnTo>
                <a:lnTo>
                  <a:pt x="3301" y="3600"/>
                </a:lnTo>
                <a:lnTo>
                  <a:pt x="3308" y="3602"/>
                </a:lnTo>
                <a:lnTo>
                  <a:pt x="3313" y="3605"/>
                </a:lnTo>
                <a:lnTo>
                  <a:pt x="3314" y="3608"/>
                </a:lnTo>
                <a:lnTo>
                  <a:pt x="3313" y="3611"/>
                </a:lnTo>
                <a:lnTo>
                  <a:pt x="3307" y="3614"/>
                </a:lnTo>
                <a:lnTo>
                  <a:pt x="3298" y="3617"/>
                </a:lnTo>
                <a:lnTo>
                  <a:pt x="3286" y="3619"/>
                </a:lnTo>
                <a:lnTo>
                  <a:pt x="3253" y="3625"/>
                </a:lnTo>
                <a:lnTo>
                  <a:pt x="3208" y="3630"/>
                </a:lnTo>
                <a:lnTo>
                  <a:pt x="3151" y="3635"/>
                </a:lnTo>
                <a:lnTo>
                  <a:pt x="3083" y="3640"/>
                </a:lnTo>
                <a:lnTo>
                  <a:pt x="3005" y="3645"/>
                </a:lnTo>
                <a:lnTo>
                  <a:pt x="2918" y="3648"/>
                </a:lnTo>
                <a:lnTo>
                  <a:pt x="2821" y="3652"/>
                </a:lnTo>
                <a:lnTo>
                  <a:pt x="2717" y="3655"/>
                </a:lnTo>
                <a:lnTo>
                  <a:pt x="2605" y="3658"/>
                </a:lnTo>
                <a:lnTo>
                  <a:pt x="2486" y="3660"/>
                </a:lnTo>
                <a:lnTo>
                  <a:pt x="2362" y="3663"/>
                </a:lnTo>
                <a:lnTo>
                  <a:pt x="2233" y="3664"/>
                </a:lnTo>
                <a:lnTo>
                  <a:pt x="2097" y="3665"/>
                </a:lnTo>
                <a:lnTo>
                  <a:pt x="1960" y="3665"/>
                </a:lnTo>
                <a:lnTo>
                  <a:pt x="1821" y="3665"/>
                </a:lnTo>
                <a:lnTo>
                  <a:pt x="1687" y="3664"/>
                </a:lnTo>
                <a:lnTo>
                  <a:pt x="1556" y="3663"/>
                </a:lnTo>
                <a:lnTo>
                  <a:pt x="1432" y="3660"/>
                </a:lnTo>
                <a:lnTo>
                  <a:pt x="1313" y="3658"/>
                </a:lnTo>
                <a:lnTo>
                  <a:pt x="1202" y="3655"/>
                </a:lnTo>
                <a:lnTo>
                  <a:pt x="1098" y="3652"/>
                </a:lnTo>
                <a:lnTo>
                  <a:pt x="1002" y="3648"/>
                </a:lnTo>
                <a:lnTo>
                  <a:pt x="913" y="3645"/>
                </a:lnTo>
                <a:lnTo>
                  <a:pt x="836" y="3640"/>
                </a:lnTo>
                <a:lnTo>
                  <a:pt x="768" y="3635"/>
                </a:lnTo>
                <a:lnTo>
                  <a:pt x="712" y="3630"/>
                </a:lnTo>
                <a:lnTo>
                  <a:pt x="666" y="3625"/>
                </a:lnTo>
                <a:lnTo>
                  <a:pt x="632" y="3619"/>
                </a:lnTo>
                <a:lnTo>
                  <a:pt x="620" y="3617"/>
                </a:lnTo>
                <a:lnTo>
                  <a:pt x="611" y="3614"/>
                </a:lnTo>
                <a:lnTo>
                  <a:pt x="606" y="3611"/>
                </a:lnTo>
                <a:lnTo>
                  <a:pt x="604" y="3608"/>
                </a:lnTo>
                <a:lnTo>
                  <a:pt x="606" y="3605"/>
                </a:lnTo>
                <a:lnTo>
                  <a:pt x="611" y="3602"/>
                </a:lnTo>
                <a:lnTo>
                  <a:pt x="620" y="3599"/>
                </a:lnTo>
                <a:lnTo>
                  <a:pt x="632" y="3596"/>
                </a:lnTo>
                <a:lnTo>
                  <a:pt x="666" y="3591"/>
                </a:lnTo>
                <a:lnTo>
                  <a:pt x="712" y="3585"/>
                </a:lnTo>
                <a:lnTo>
                  <a:pt x="768" y="3581"/>
                </a:lnTo>
                <a:lnTo>
                  <a:pt x="836" y="3576"/>
                </a:lnTo>
                <a:lnTo>
                  <a:pt x="913" y="3571"/>
                </a:lnTo>
                <a:lnTo>
                  <a:pt x="1002" y="3567"/>
                </a:lnTo>
                <a:lnTo>
                  <a:pt x="1098" y="3564"/>
                </a:lnTo>
                <a:lnTo>
                  <a:pt x="1202" y="3560"/>
                </a:lnTo>
                <a:lnTo>
                  <a:pt x="1313" y="3558"/>
                </a:lnTo>
                <a:lnTo>
                  <a:pt x="1432" y="3555"/>
                </a:lnTo>
                <a:lnTo>
                  <a:pt x="1556" y="3553"/>
                </a:lnTo>
                <a:lnTo>
                  <a:pt x="1687" y="3552"/>
                </a:lnTo>
                <a:lnTo>
                  <a:pt x="1821" y="3550"/>
                </a:lnTo>
                <a:lnTo>
                  <a:pt x="1960" y="3550"/>
                </a:lnTo>
                <a:close/>
                <a:moveTo>
                  <a:pt x="646" y="1927"/>
                </a:moveTo>
                <a:lnTo>
                  <a:pt x="585" y="1929"/>
                </a:lnTo>
                <a:lnTo>
                  <a:pt x="529" y="1930"/>
                </a:lnTo>
                <a:lnTo>
                  <a:pt x="504" y="1930"/>
                </a:lnTo>
                <a:lnTo>
                  <a:pt x="480" y="1929"/>
                </a:lnTo>
                <a:lnTo>
                  <a:pt x="458" y="1927"/>
                </a:lnTo>
                <a:lnTo>
                  <a:pt x="437" y="1924"/>
                </a:lnTo>
                <a:lnTo>
                  <a:pt x="419" y="1921"/>
                </a:lnTo>
                <a:lnTo>
                  <a:pt x="402" y="1917"/>
                </a:lnTo>
                <a:lnTo>
                  <a:pt x="387" y="1914"/>
                </a:lnTo>
                <a:lnTo>
                  <a:pt x="373" y="1907"/>
                </a:lnTo>
                <a:lnTo>
                  <a:pt x="362" y="1901"/>
                </a:lnTo>
                <a:lnTo>
                  <a:pt x="353" y="1895"/>
                </a:lnTo>
                <a:lnTo>
                  <a:pt x="346" y="1888"/>
                </a:lnTo>
                <a:lnTo>
                  <a:pt x="339" y="1881"/>
                </a:lnTo>
                <a:lnTo>
                  <a:pt x="337" y="1874"/>
                </a:lnTo>
                <a:lnTo>
                  <a:pt x="335" y="1866"/>
                </a:lnTo>
                <a:lnTo>
                  <a:pt x="335" y="1858"/>
                </a:lnTo>
                <a:lnTo>
                  <a:pt x="336" y="1851"/>
                </a:lnTo>
                <a:lnTo>
                  <a:pt x="338" y="1842"/>
                </a:lnTo>
                <a:lnTo>
                  <a:pt x="342" y="1833"/>
                </a:lnTo>
                <a:lnTo>
                  <a:pt x="347" y="1824"/>
                </a:lnTo>
                <a:lnTo>
                  <a:pt x="354" y="1814"/>
                </a:lnTo>
                <a:lnTo>
                  <a:pt x="361" y="1804"/>
                </a:lnTo>
                <a:lnTo>
                  <a:pt x="370" y="1794"/>
                </a:lnTo>
                <a:lnTo>
                  <a:pt x="381" y="1783"/>
                </a:lnTo>
                <a:lnTo>
                  <a:pt x="391" y="1772"/>
                </a:lnTo>
                <a:lnTo>
                  <a:pt x="418" y="1749"/>
                </a:lnTo>
                <a:lnTo>
                  <a:pt x="448" y="1726"/>
                </a:lnTo>
                <a:lnTo>
                  <a:pt x="471" y="1730"/>
                </a:lnTo>
                <a:lnTo>
                  <a:pt x="493" y="1734"/>
                </a:lnTo>
                <a:lnTo>
                  <a:pt x="517" y="1737"/>
                </a:lnTo>
                <a:lnTo>
                  <a:pt x="541" y="1741"/>
                </a:lnTo>
                <a:lnTo>
                  <a:pt x="565" y="1743"/>
                </a:lnTo>
                <a:lnTo>
                  <a:pt x="591" y="1746"/>
                </a:lnTo>
                <a:lnTo>
                  <a:pt x="617" y="1748"/>
                </a:lnTo>
                <a:lnTo>
                  <a:pt x="644" y="1749"/>
                </a:lnTo>
                <a:lnTo>
                  <a:pt x="643" y="1794"/>
                </a:lnTo>
                <a:lnTo>
                  <a:pt x="644" y="1837"/>
                </a:lnTo>
                <a:lnTo>
                  <a:pt x="645" y="1882"/>
                </a:lnTo>
                <a:lnTo>
                  <a:pt x="646" y="1927"/>
                </a:lnTo>
                <a:close/>
                <a:moveTo>
                  <a:pt x="4512" y="1690"/>
                </a:moveTo>
                <a:lnTo>
                  <a:pt x="4575" y="1686"/>
                </a:lnTo>
                <a:lnTo>
                  <a:pt x="4631" y="1686"/>
                </a:lnTo>
                <a:lnTo>
                  <a:pt x="4656" y="1686"/>
                </a:lnTo>
                <a:lnTo>
                  <a:pt x="4680" y="1688"/>
                </a:lnTo>
                <a:lnTo>
                  <a:pt x="4702" y="1690"/>
                </a:lnTo>
                <a:lnTo>
                  <a:pt x="4723" y="1692"/>
                </a:lnTo>
                <a:lnTo>
                  <a:pt x="4741" y="1695"/>
                </a:lnTo>
                <a:lnTo>
                  <a:pt x="4758" y="1698"/>
                </a:lnTo>
                <a:lnTo>
                  <a:pt x="4773" y="1703"/>
                </a:lnTo>
                <a:lnTo>
                  <a:pt x="4787" y="1708"/>
                </a:lnTo>
                <a:lnTo>
                  <a:pt x="4797" y="1714"/>
                </a:lnTo>
                <a:lnTo>
                  <a:pt x="4807" y="1721"/>
                </a:lnTo>
                <a:lnTo>
                  <a:pt x="4814" y="1727"/>
                </a:lnTo>
                <a:lnTo>
                  <a:pt x="4819" y="1736"/>
                </a:lnTo>
                <a:lnTo>
                  <a:pt x="4823" y="1743"/>
                </a:lnTo>
                <a:lnTo>
                  <a:pt x="4824" y="1750"/>
                </a:lnTo>
                <a:lnTo>
                  <a:pt x="4825" y="1758"/>
                </a:lnTo>
                <a:lnTo>
                  <a:pt x="4824" y="1766"/>
                </a:lnTo>
                <a:lnTo>
                  <a:pt x="4822" y="1775"/>
                </a:lnTo>
                <a:lnTo>
                  <a:pt x="4818" y="1783"/>
                </a:lnTo>
                <a:lnTo>
                  <a:pt x="4812" y="1793"/>
                </a:lnTo>
                <a:lnTo>
                  <a:pt x="4806" y="1802"/>
                </a:lnTo>
                <a:lnTo>
                  <a:pt x="4799" y="1812"/>
                </a:lnTo>
                <a:lnTo>
                  <a:pt x="4790" y="1823"/>
                </a:lnTo>
                <a:lnTo>
                  <a:pt x="4779" y="1833"/>
                </a:lnTo>
                <a:lnTo>
                  <a:pt x="4768" y="1843"/>
                </a:lnTo>
                <a:lnTo>
                  <a:pt x="4742" y="1866"/>
                </a:lnTo>
                <a:lnTo>
                  <a:pt x="4710" y="1891"/>
                </a:lnTo>
                <a:lnTo>
                  <a:pt x="4689" y="1886"/>
                </a:lnTo>
                <a:lnTo>
                  <a:pt x="4666" y="1882"/>
                </a:lnTo>
                <a:lnTo>
                  <a:pt x="4643" y="1880"/>
                </a:lnTo>
                <a:lnTo>
                  <a:pt x="4619" y="1876"/>
                </a:lnTo>
                <a:lnTo>
                  <a:pt x="4593" y="1874"/>
                </a:lnTo>
                <a:lnTo>
                  <a:pt x="4568" y="1871"/>
                </a:lnTo>
                <a:lnTo>
                  <a:pt x="4543" y="1869"/>
                </a:lnTo>
                <a:lnTo>
                  <a:pt x="4516" y="1868"/>
                </a:lnTo>
                <a:lnTo>
                  <a:pt x="4516" y="1823"/>
                </a:lnTo>
                <a:lnTo>
                  <a:pt x="4516" y="1778"/>
                </a:lnTo>
                <a:lnTo>
                  <a:pt x="4515" y="1735"/>
                </a:lnTo>
                <a:lnTo>
                  <a:pt x="4512" y="1690"/>
                </a:lnTo>
                <a:close/>
                <a:moveTo>
                  <a:pt x="87" y="1841"/>
                </a:moveTo>
                <a:lnTo>
                  <a:pt x="51" y="1782"/>
                </a:lnTo>
                <a:lnTo>
                  <a:pt x="25" y="1723"/>
                </a:lnTo>
                <a:lnTo>
                  <a:pt x="8" y="1663"/>
                </a:lnTo>
                <a:lnTo>
                  <a:pt x="0" y="1605"/>
                </a:lnTo>
                <a:lnTo>
                  <a:pt x="0" y="1547"/>
                </a:lnTo>
                <a:lnTo>
                  <a:pt x="7" y="1489"/>
                </a:lnTo>
                <a:lnTo>
                  <a:pt x="23" y="1433"/>
                </a:lnTo>
                <a:lnTo>
                  <a:pt x="46" y="1377"/>
                </a:lnTo>
                <a:lnTo>
                  <a:pt x="75" y="1322"/>
                </a:lnTo>
                <a:lnTo>
                  <a:pt x="110" y="1267"/>
                </a:lnTo>
                <a:lnTo>
                  <a:pt x="152" y="1214"/>
                </a:lnTo>
                <a:lnTo>
                  <a:pt x="198" y="1161"/>
                </a:lnTo>
                <a:lnTo>
                  <a:pt x="250" y="1109"/>
                </a:lnTo>
                <a:lnTo>
                  <a:pt x="307" y="1058"/>
                </a:lnTo>
                <a:lnTo>
                  <a:pt x="367" y="1009"/>
                </a:lnTo>
                <a:lnTo>
                  <a:pt x="432" y="960"/>
                </a:lnTo>
                <a:lnTo>
                  <a:pt x="500" y="914"/>
                </a:lnTo>
                <a:lnTo>
                  <a:pt x="570" y="869"/>
                </a:lnTo>
                <a:lnTo>
                  <a:pt x="644" y="825"/>
                </a:lnTo>
                <a:lnTo>
                  <a:pt x="719" y="782"/>
                </a:lnTo>
                <a:lnTo>
                  <a:pt x="796" y="741"/>
                </a:lnTo>
                <a:lnTo>
                  <a:pt x="875" y="702"/>
                </a:lnTo>
                <a:lnTo>
                  <a:pt x="953" y="664"/>
                </a:lnTo>
                <a:lnTo>
                  <a:pt x="1033" y="628"/>
                </a:lnTo>
                <a:lnTo>
                  <a:pt x="1113" y="594"/>
                </a:lnTo>
                <a:lnTo>
                  <a:pt x="1192" y="562"/>
                </a:lnTo>
                <a:lnTo>
                  <a:pt x="1271" y="533"/>
                </a:lnTo>
                <a:lnTo>
                  <a:pt x="1348" y="504"/>
                </a:lnTo>
                <a:lnTo>
                  <a:pt x="1423" y="478"/>
                </a:lnTo>
                <a:lnTo>
                  <a:pt x="1497" y="454"/>
                </a:lnTo>
                <a:lnTo>
                  <a:pt x="1568" y="434"/>
                </a:lnTo>
                <a:lnTo>
                  <a:pt x="1637" y="414"/>
                </a:lnTo>
                <a:lnTo>
                  <a:pt x="1548" y="60"/>
                </a:lnTo>
                <a:lnTo>
                  <a:pt x="2568" y="496"/>
                </a:lnTo>
                <a:lnTo>
                  <a:pt x="1859" y="1295"/>
                </a:lnTo>
                <a:lnTo>
                  <a:pt x="1774" y="959"/>
                </a:lnTo>
                <a:lnTo>
                  <a:pt x="1665" y="986"/>
                </a:lnTo>
                <a:lnTo>
                  <a:pt x="1560" y="1014"/>
                </a:lnTo>
                <a:lnTo>
                  <a:pt x="1458" y="1041"/>
                </a:lnTo>
                <a:lnTo>
                  <a:pt x="1360" y="1072"/>
                </a:lnTo>
                <a:lnTo>
                  <a:pt x="1267" y="1101"/>
                </a:lnTo>
                <a:lnTo>
                  <a:pt x="1177" y="1132"/>
                </a:lnTo>
                <a:lnTo>
                  <a:pt x="1090" y="1163"/>
                </a:lnTo>
                <a:lnTo>
                  <a:pt x="1008" y="1195"/>
                </a:lnTo>
                <a:lnTo>
                  <a:pt x="928" y="1226"/>
                </a:lnTo>
                <a:lnTo>
                  <a:pt x="852" y="1259"/>
                </a:lnTo>
                <a:lnTo>
                  <a:pt x="780" y="1291"/>
                </a:lnTo>
                <a:lnTo>
                  <a:pt x="712" y="1324"/>
                </a:lnTo>
                <a:lnTo>
                  <a:pt x="648" y="1357"/>
                </a:lnTo>
                <a:lnTo>
                  <a:pt x="586" y="1389"/>
                </a:lnTo>
                <a:lnTo>
                  <a:pt x="528" y="1421"/>
                </a:lnTo>
                <a:lnTo>
                  <a:pt x="475" y="1452"/>
                </a:lnTo>
                <a:lnTo>
                  <a:pt x="424" y="1483"/>
                </a:lnTo>
                <a:lnTo>
                  <a:pt x="377" y="1515"/>
                </a:lnTo>
                <a:lnTo>
                  <a:pt x="333" y="1545"/>
                </a:lnTo>
                <a:lnTo>
                  <a:pt x="294" y="1574"/>
                </a:lnTo>
                <a:lnTo>
                  <a:pt x="257" y="1603"/>
                </a:lnTo>
                <a:lnTo>
                  <a:pt x="225" y="1631"/>
                </a:lnTo>
                <a:lnTo>
                  <a:pt x="196" y="1659"/>
                </a:lnTo>
                <a:lnTo>
                  <a:pt x="170" y="1684"/>
                </a:lnTo>
                <a:lnTo>
                  <a:pt x="147" y="1709"/>
                </a:lnTo>
                <a:lnTo>
                  <a:pt x="128" y="1732"/>
                </a:lnTo>
                <a:lnTo>
                  <a:pt x="114" y="1754"/>
                </a:lnTo>
                <a:lnTo>
                  <a:pt x="101" y="1775"/>
                </a:lnTo>
                <a:lnTo>
                  <a:pt x="93" y="1794"/>
                </a:lnTo>
                <a:lnTo>
                  <a:pt x="87" y="1812"/>
                </a:lnTo>
                <a:lnTo>
                  <a:pt x="86" y="1828"/>
                </a:lnTo>
                <a:lnTo>
                  <a:pt x="87" y="1841"/>
                </a:lnTo>
                <a:close/>
                <a:moveTo>
                  <a:pt x="5073" y="1775"/>
                </a:moveTo>
                <a:lnTo>
                  <a:pt x="5108" y="1835"/>
                </a:lnTo>
                <a:lnTo>
                  <a:pt x="5135" y="1894"/>
                </a:lnTo>
                <a:lnTo>
                  <a:pt x="5151" y="1952"/>
                </a:lnTo>
                <a:lnTo>
                  <a:pt x="5160" y="2011"/>
                </a:lnTo>
                <a:lnTo>
                  <a:pt x="5160" y="2069"/>
                </a:lnTo>
                <a:lnTo>
                  <a:pt x="5151" y="2126"/>
                </a:lnTo>
                <a:lnTo>
                  <a:pt x="5137" y="2183"/>
                </a:lnTo>
                <a:lnTo>
                  <a:pt x="5114" y="2240"/>
                </a:lnTo>
                <a:lnTo>
                  <a:pt x="5085" y="2295"/>
                </a:lnTo>
                <a:lnTo>
                  <a:pt x="5049" y="2350"/>
                </a:lnTo>
                <a:lnTo>
                  <a:pt x="5008" y="2403"/>
                </a:lnTo>
                <a:lnTo>
                  <a:pt x="4961" y="2456"/>
                </a:lnTo>
                <a:lnTo>
                  <a:pt x="4909" y="2508"/>
                </a:lnTo>
                <a:lnTo>
                  <a:pt x="4853" y="2557"/>
                </a:lnTo>
                <a:lnTo>
                  <a:pt x="4793" y="2607"/>
                </a:lnTo>
                <a:lnTo>
                  <a:pt x="4727" y="2655"/>
                </a:lnTo>
                <a:lnTo>
                  <a:pt x="4660" y="2702"/>
                </a:lnTo>
                <a:lnTo>
                  <a:pt x="4590" y="2748"/>
                </a:lnTo>
                <a:lnTo>
                  <a:pt x="4516" y="2792"/>
                </a:lnTo>
                <a:lnTo>
                  <a:pt x="4441" y="2834"/>
                </a:lnTo>
                <a:lnTo>
                  <a:pt x="4364" y="2875"/>
                </a:lnTo>
                <a:lnTo>
                  <a:pt x="4285" y="2915"/>
                </a:lnTo>
                <a:lnTo>
                  <a:pt x="4205" y="2952"/>
                </a:lnTo>
                <a:lnTo>
                  <a:pt x="4127" y="2989"/>
                </a:lnTo>
                <a:lnTo>
                  <a:pt x="4047" y="3022"/>
                </a:lnTo>
                <a:lnTo>
                  <a:pt x="3967" y="3054"/>
                </a:lnTo>
                <a:lnTo>
                  <a:pt x="3889" y="3084"/>
                </a:lnTo>
                <a:lnTo>
                  <a:pt x="3812" y="3112"/>
                </a:lnTo>
                <a:lnTo>
                  <a:pt x="3736" y="3138"/>
                </a:lnTo>
                <a:lnTo>
                  <a:pt x="3663" y="3161"/>
                </a:lnTo>
                <a:lnTo>
                  <a:pt x="3592" y="3183"/>
                </a:lnTo>
                <a:lnTo>
                  <a:pt x="3523" y="3202"/>
                </a:lnTo>
                <a:lnTo>
                  <a:pt x="3612" y="3555"/>
                </a:lnTo>
                <a:lnTo>
                  <a:pt x="2591" y="3119"/>
                </a:lnTo>
                <a:lnTo>
                  <a:pt x="3301" y="2322"/>
                </a:lnTo>
                <a:lnTo>
                  <a:pt x="3385" y="2658"/>
                </a:lnTo>
                <a:lnTo>
                  <a:pt x="3494" y="2631"/>
                </a:lnTo>
                <a:lnTo>
                  <a:pt x="3600" y="2603"/>
                </a:lnTo>
                <a:lnTo>
                  <a:pt x="3700" y="2574"/>
                </a:lnTo>
                <a:lnTo>
                  <a:pt x="3798" y="2545"/>
                </a:lnTo>
                <a:lnTo>
                  <a:pt x="3893" y="2515"/>
                </a:lnTo>
                <a:lnTo>
                  <a:pt x="3983" y="2485"/>
                </a:lnTo>
                <a:lnTo>
                  <a:pt x="4070" y="2454"/>
                </a:lnTo>
                <a:lnTo>
                  <a:pt x="4152" y="2422"/>
                </a:lnTo>
                <a:lnTo>
                  <a:pt x="4232" y="2389"/>
                </a:lnTo>
                <a:lnTo>
                  <a:pt x="4308" y="2357"/>
                </a:lnTo>
                <a:lnTo>
                  <a:pt x="4379" y="2325"/>
                </a:lnTo>
                <a:lnTo>
                  <a:pt x="4448" y="2293"/>
                </a:lnTo>
                <a:lnTo>
                  <a:pt x="4512" y="2260"/>
                </a:lnTo>
                <a:lnTo>
                  <a:pt x="4574" y="2228"/>
                </a:lnTo>
                <a:lnTo>
                  <a:pt x="4632" y="2196"/>
                </a:lnTo>
                <a:lnTo>
                  <a:pt x="4685" y="2164"/>
                </a:lnTo>
                <a:lnTo>
                  <a:pt x="4736" y="2132"/>
                </a:lnTo>
                <a:lnTo>
                  <a:pt x="4783" y="2102"/>
                </a:lnTo>
                <a:lnTo>
                  <a:pt x="4826" y="2072"/>
                </a:lnTo>
                <a:lnTo>
                  <a:pt x="4866" y="2042"/>
                </a:lnTo>
                <a:lnTo>
                  <a:pt x="4903" y="2013"/>
                </a:lnTo>
                <a:lnTo>
                  <a:pt x="4935" y="1985"/>
                </a:lnTo>
                <a:lnTo>
                  <a:pt x="4964" y="1958"/>
                </a:lnTo>
                <a:lnTo>
                  <a:pt x="4990" y="1932"/>
                </a:lnTo>
                <a:lnTo>
                  <a:pt x="5012" y="1907"/>
                </a:lnTo>
                <a:lnTo>
                  <a:pt x="5031" y="1885"/>
                </a:lnTo>
                <a:lnTo>
                  <a:pt x="5046" y="1862"/>
                </a:lnTo>
                <a:lnTo>
                  <a:pt x="5058" y="1841"/>
                </a:lnTo>
                <a:lnTo>
                  <a:pt x="5067" y="1822"/>
                </a:lnTo>
                <a:lnTo>
                  <a:pt x="5072" y="1805"/>
                </a:lnTo>
                <a:lnTo>
                  <a:pt x="5074" y="1789"/>
                </a:lnTo>
                <a:lnTo>
                  <a:pt x="5073" y="1775"/>
                </a:lnTo>
                <a:close/>
                <a:moveTo>
                  <a:pt x="2413" y="3376"/>
                </a:moveTo>
                <a:lnTo>
                  <a:pt x="1975" y="2916"/>
                </a:lnTo>
                <a:lnTo>
                  <a:pt x="1398" y="2852"/>
                </a:lnTo>
                <a:lnTo>
                  <a:pt x="1438" y="2896"/>
                </a:lnTo>
                <a:lnTo>
                  <a:pt x="1479" y="2938"/>
                </a:lnTo>
                <a:lnTo>
                  <a:pt x="1521" y="2978"/>
                </a:lnTo>
                <a:lnTo>
                  <a:pt x="1566" y="3016"/>
                </a:lnTo>
                <a:lnTo>
                  <a:pt x="1610" y="3053"/>
                </a:lnTo>
                <a:lnTo>
                  <a:pt x="1656" y="3088"/>
                </a:lnTo>
                <a:lnTo>
                  <a:pt x="1705" y="3120"/>
                </a:lnTo>
                <a:lnTo>
                  <a:pt x="1753" y="3151"/>
                </a:lnTo>
                <a:lnTo>
                  <a:pt x="1803" y="3181"/>
                </a:lnTo>
                <a:lnTo>
                  <a:pt x="1852" y="3207"/>
                </a:lnTo>
                <a:lnTo>
                  <a:pt x="1904" y="3233"/>
                </a:lnTo>
                <a:lnTo>
                  <a:pt x="1956" y="3257"/>
                </a:lnTo>
                <a:lnTo>
                  <a:pt x="2009" y="3279"/>
                </a:lnTo>
                <a:lnTo>
                  <a:pt x="2062" y="3298"/>
                </a:lnTo>
                <a:lnTo>
                  <a:pt x="2117" y="3316"/>
                </a:lnTo>
                <a:lnTo>
                  <a:pt x="2171" y="3332"/>
                </a:lnTo>
                <a:lnTo>
                  <a:pt x="2201" y="3339"/>
                </a:lnTo>
                <a:lnTo>
                  <a:pt x="2231" y="3346"/>
                </a:lnTo>
                <a:lnTo>
                  <a:pt x="2262" y="3352"/>
                </a:lnTo>
                <a:lnTo>
                  <a:pt x="2292" y="3358"/>
                </a:lnTo>
                <a:lnTo>
                  <a:pt x="2322" y="3364"/>
                </a:lnTo>
                <a:lnTo>
                  <a:pt x="2352" y="3368"/>
                </a:lnTo>
                <a:lnTo>
                  <a:pt x="2382" y="3373"/>
                </a:lnTo>
                <a:lnTo>
                  <a:pt x="2413" y="3376"/>
                </a:lnTo>
                <a:close/>
                <a:moveTo>
                  <a:pt x="4149" y="1643"/>
                </a:moveTo>
                <a:lnTo>
                  <a:pt x="4146" y="1622"/>
                </a:lnTo>
                <a:lnTo>
                  <a:pt x="4144" y="1601"/>
                </a:lnTo>
                <a:lnTo>
                  <a:pt x="4140" y="1580"/>
                </a:lnTo>
                <a:lnTo>
                  <a:pt x="4138" y="1558"/>
                </a:lnTo>
                <a:lnTo>
                  <a:pt x="3906" y="1387"/>
                </a:lnTo>
                <a:lnTo>
                  <a:pt x="3612" y="1016"/>
                </a:lnTo>
                <a:lnTo>
                  <a:pt x="3639" y="783"/>
                </a:lnTo>
                <a:lnTo>
                  <a:pt x="3408" y="921"/>
                </a:lnTo>
                <a:lnTo>
                  <a:pt x="3397" y="1126"/>
                </a:lnTo>
                <a:lnTo>
                  <a:pt x="3246" y="1203"/>
                </a:lnTo>
                <a:lnTo>
                  <a:pt x="3101" y="1195"/>
                </a:lnTo>
                <a:lnTo>
                  <a:pt x="2982" y="1256"/>
                </a:lnTo>
                <a:lnTo>
                  <a:pt x="3023" y="1383"/>
                </a:lnTo>
                <a:lnTo>
                  <a:pt x="3421" y="1458"/>
                </a:lnTo>
                <a:lnTo>
                  <a:pt x="3641" y="1400"/>
                </a:lnTo>
                <a:lnTo>
                  <a:pt x="3798" y="1531"/>
                </a:lnTo>
                <a:lnTo>
                  <a:pt x="4149" y="164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" name="Freeform 12"/>
          <p:cNvSpPr>
            <a:spLocks noEditPoints="1"/>
          </p:cNvSpPr>
          <p:nvPr userDrawn="1"/>
        </p:nvSpPr>
        <p:spPr bwMode="auto">
          <a:xfrm>
            <a:off x="4625915" y="274434"/>
            <a:ext cx="475048" cy="522298"/>
          </a:xfrm>
          <a:custGeom>
            <a:avLst/>
            <a:gdLst/>
            <a:ahLst/>
            <a:cxnLst>
              <a:cxn ang="0">
                <a:pos x="1998" y="3454"/>
              </a:cxn>
              <a:cxn ang="0">
                <a:pos x="3141" y="2064"/>
              </a:cxn>
              <a:cxn ang="0">
                <a:pos x="2626" y="711"/>
              </a:cxn>
              <a:cxn ang="0">
                <a:pos x="2847" y="485"/>
              </a:cxn>
              <a:cxn ang="0">
                <a:pos x="2864" y="765"/>
              </a:cxn>
              <a:cxn ang="0">
                <a:pos x="2700" y="829"/>
              </a:cxn>
              <a:cxn ang="0">
                <a:pos x="1303" y="212"/>
              </a:cxn>
              <a:cxn ang="0">
                <a:pos x="1567" y="0"/>
              </a:cxn>
              <a:cxn ang="0">
                <a:pos x="1515" y="334"/>
              </a:cxn>
              <a:cxn ang="0">
                <a:pos x="1958" y="353"/>
              </a:cxn>
              <a:cxn ang="0">
                <a:pos x="1932" y="179"/>
              </a:cxn>
              <a:cxn ang="0">
                <a:pos x="2180" y="54"/>
              </a:cxn>
              <a:cxn ang="0">
                <a:pos x="2096" y="357"/>
              </a:cxn>
              <a:cxn ang="0">
                <a:pos x="2542" y="327"/>
              </a:cxn>
              <a:cxn ang="0">
                <a:pos x="2577" y="139"/>
              </a:cxn>
              <a:cxn ang="0">
                <a:pos x="2784" y="165"/>
              </a:cxn>
              <a:cxn ang="0">
                <a:pos x="2673" y="372"/>
              </a:cxn>
              <a:cxn ang="0">
                <a:pos x="806" y="758"/>
              </a:cxn>
              <a:cxn ang="0">
                <a:pos x="906" y="560"/>
              </a:cxn>
              <a:cxn ang="0">
                <a:pos x="1056" y="694"/>
              </a:cxn>
              <a:cxn ang="0">
                <a:pos x="919" y="839"/>
              </a:cxn>
              <a:cxn ang="0">
                <a:pos x="1407" y="723"/>
              </a:cxn>
              <a:cxn ang="0">
                <a:pos x="1609" y="496"/>
              </a:cxn>
              <a:cxn ang="0">
                <a:pos x="1651" y="750"/>
              </a:cxn>
              <a:cxn ang="0">
                <a:pos x="1492" y="832"/>
              </a:cxn>
              <a:cxn ang="0">
                <a:pos x="2020" y="687"/>
              </a:cxn>
              <a:cxn ang="0">
                <a:pos x="2271" y="469"/>
              </a:cxn>
              <a:cxn ang="0">
                <a:pos x="2242" y="787"/>
              </a:cxn>
              <a:cxn ang="0">
                <a:pos x="42" y="1411"/>
              </a:cxn>
              <a:cxn ang="0">
                <a:pos x="1903" y="988"/>
              </a:cxn>
              <a:cxn ang="0">
                <a:pos x="2087" y="1231"/>
              </a:cxn>
              <a:cxn ang="0">
                <a:pos x="1672" y="1216"/>
              </a:cxn>
              <a:cxn ang="0">
                <a:pos x="3686" y="4032"/>
              </a:cxn>
              <a:cxn ang="0">
                <a:pos x="3043" y="4079"/>
              </a:cxn>
              <a:cxn ang="0">
                <a:pos x="447" y="4073"/>
              </a:cxn>
              <a:cxn ang="0">
                <a:pos x="2150" y="3995"/>
              </a:cxn>
              <a:cxn ang="0">
                <a:pos x="3117" y="4007"/>
              </a:cxn>
              <a:cxn ang="0">
                <a:pos x="1803" y="3646"/>
              </a:cxn>
              <a:cxn ang="0">
                <a:pos x="227" y="3637"/>
              </a:cxn>
              <a:cxn ang="0">
                <a:pos x="423" y="3606"/>
              </a:cxn>
              <a:cxn ang="0">
                <a:pos x="409" y="1944"/>
              </a:cxn>
              <a:cxn ang="0">
                <a:pos x="907" y="2062"/>
              </a:cxn>
              <a:cxn ang="0">
                <a:pos x="3138" y="1881"/>
              </a:cxn>
              <a:cxn ang="0">
                <a:pos x="3315" y="2053"/>
              </a:cxn>
              <a:cxn ang="0">
                <a:pos x="3161" y="3629"/>
              </a:cxn>
              <a:cxn ang="0">
                <a:pos x="1073" y="3600"/>
              </a:cxn>
              <a:cxn ang="0">
                <a:pos x="2618" y="3330"/>
              </a:cxn>
              <a:cxn ang="0">
                <a:pos x="2888" y="3017"/>
              </a:cxn>
              <a:cxn ang="0">
                <a:pos x="2848" y="3118"/>
              </a:cxn>
              <a:cxn ang="0">
                <a:pos x="2859" y="3318"/>
              </a:cxn>
              <a:cxn ang="0">
                <a:pos x="2900" y="3300"/>
              </a:cxn>
              <a:cxn ang="0">
                <a:pos x="2853" y="3334"/>
              </a:cxn>
              <a:cxn ang="0">
                <a:pos x="2833" y="3118"/>
              </a:cxn>
              <a:cxn ang="0">
                <a:pos x="2792" y="3013"/>
              </a:cxn>
              <a:cxn ang="0">
                <a:pos x="2406" y="3146"/>
              </a:cxn>
              <a:cxn ang="0">
                <a:pos x="2377" y="3100"/>
              </a:cxn>
              <a:cxn ang="0">
                <a:pos x="2426" y="3025"/>
              </a:cxn>
              <a:cxn ang="0">
                <a:pos x="2565" y="3260"/>
              </a:cxn>
              <a:cxn ang="0">
                <a:pos x="2494" y="3085"/>
              </a:cxn>
              <a:cxn ang="0">
                <a:pos x="2601" y="3108"/>
              </a:cxn>
            </a:cxnLst>
            <a:rect l="0" t="0" r="r" b="b"/>
            <a:pathLst>
              <a:path w="3720" h="4090">
                <a:moveTo>
                  <a:pt x="3106" y="2049"/>
                </a:moveTo>
                <a:lnTo>
                  <a:pt x="2000" y="1831"/>
                </a:lnTo>
                <a:lnTo>
                  <a:pt x="2000" y="1831"/>
                </a:lnTo>
                <a:lnTo>
                  <a:pt x="2002" y="1831"/>
                </a:lnTo>
                <a:lnTo>
                  <a:pt x="2002" y="1831"/>
                </a:lnTo>
                <a:lnTo>
                  <a:pt x="1998" y="1835"/>
                </a:lnTo>
                <a:lnTo>
                  <a:pt x="1996" y="1838"/>
                </a:lnTo>
                <a:lnTo>
                  <a:pt x="1993" y="1843"/>
                </a:lnTo>
                <a:lnTo>
                  <a:pt x="1992" y="1848"/>
                </a:lnTo>
                <a:lnTo>
                  <a:pt x="1992" y="1851"/>
                </a:lnTo>
                <a:lnTo>
                  <a:pt x="1992" y="1854"/>
                </a:lnTo>
                <a:lnTo>
                  <a:pt x="1992" y="3439"/>
                </a:lnTo>
                <a:lnTo>
                  <a:pt x="1992" y="3443"/>
                </a:lnTo>
                <a:lnTo>
                  <a:pt x="1993" y="3448"/>
                </a:lnTo>
                <a:lnTo>
                  <a:pt x="1996" y="3451"/>
                </a:lnTo>
                <a:lnTo>
                  <a:pt x="1998" y="3454"/>
                </a:lnTo>
                <a:lnTo>
                  <a:pt x="2002" y="3456"/>
                </a:lnTo>
                <a:lnTo>
                  <a:pt x="2005" y="3458"/>
                </a:lnTo>
                <a:lnTo>
                  <a:pt x="2009" y="3460"/>
                </a:lnTo>
                <a:lnTo>
                  <a:pt x="2014" y="3460"/>
                </a:lnTo>
                <a:lnTo>
                  <a:pt x="3123" y="3460"/>
                </a:lnTo>
                <a:lnTo>
                  <a:pt x="3126" y="3460"/>
                </a:lnTo>
                <a:lnTo>
                  <a:pt x="3130" y="3458"/>
                </a:lnTo>
                <a:lnTo>
                  <a:pt x="3135" y="3456"/>
                </a:lnTo>
                <a:lnTo>
                  <a:pt x="3137" y="3454"/>
                </a:lnTo>
                <a:lnTo>
                  <a:pt x="3140" y="3450"/>
                </a:lnTo>
                <a:lnTo>
                  <a:pt x="3142" y="3446"/>
                </a:lnTo>
                <a:lnTo>
                  <a:pt x="3143" y="3443"/>
                </a:lnTo>
                <a:lnTo>
                  <a:pt x="3144" y="3439"/>
                </a:lnTo>
                <a:lnTo>
                  <a:pt x="3144" y="2073"/>
                </a:lnTo>
                <a:lnTo>
                  <a:pt x="3143" y="2068"/>
                </a:lnTo>
                <a:lnTo>
                  <a:pt x="3141" y="2064"/>
                </a:lnTo>
                <a:lnTo>
                  <a:pt x="3134" y="2060"/>
                </a:lnTo>
                <a:lnTo>
                  <a:pt x="3126" y="2056"/>
                </a:lnTo>
                <a:lnTo>
                  <a:pt x="3117" y="2052"/>
                </a:lnTo>
                <a:lnTo>
                  <a:pt x="3106" y="2049"/>
                </a:lnTo>
                <a:close/>
                <a:moveTo>
                  <a:pt x="2689" y="822"/>
                </a:moveTo>
                <a:lnTo>
                  <a:pt x="2678" y="815"/>
                </a:lnTo>
                <a:lnTo>
                  <a:pt x="2668" y="808"/>
                </a:lnTo>
                <a:lnTo>
                  <a:pt x="2659" y="798"/>
                </a:lnTo>
                <a:lnTo>
                  <a:pt x="2652" y="790"/>
                </a:lnTo>
                <a:lnTo>
                  <a:pt x="2644" y="779"/>
                </a:lnTo>
                <a:lnTo>
                  <a:pt x="2639" y="769"/>
                </a:lnTo>
                <a:lnTo>
                  <a:pt x="2635" y="758"/>
                </a:lnTo>
                <a:lnTo>
                  <a:pt x="2631" y="746"/>
                </a:lnTo>
                <a:lnTo>
                  <a:pt x="2629" y="736"/>
                </a:lnTo>
                <a:lnTo>
                  <a:pt x="2626" y="723"/>
                </a:lnTo>
                <a:lnTo>
                  <a:pt x="2626" y="711"/>
                </a:lnTo>
                <a:lnTo>
                  <a:pt x="2627" y="699"/>
                </a:lnTo>
                <a:lnTo>
                  <a:pt x="2630" y="687"/>
                </a:lnTo>
                <a:lnTo>
                  <a:pt x="2632" y="675"/>
                </a:lnTo>
                <a:lnTo>
                  <a:pt x="2637" y="664"/>
                </a:lnTo>
                <a:lnTo>
                  <a:pt x="2643" y="652"/>
                </a:lnTo>
                <a:lnTo>
                  <a:pt x="2650" y="641"/>
                </a:lnTo>
                <a:lnTo>
                  <a:pt x="2660" y="628"/>
                </a:lnTo>
                <a:lnTo>
                  <a:pt x="2672" y="616"/>
                </a:lnTo>
                <a:lnTo>
                  <a:pt x="2685" y="601"/>
                </a:lnTo>
                <a:lnTo>
                  <a:pt x="2701" y="588"/>
                </a:lnTo>
                <a:lnTo>
                  <a:pt x="2718" y="574"/>
                </a:lnTo>
                <a:lnTo>
                  <a:pt x="2735" y="560"/>
                </a:lnTo>
                <a:lnTo>
                  <a:pt x="2753" y="546"/>
                </a:lnTo>
                <a:lnTo>
                  <a:pt x="2790" y="519"/>
                </a:lnTo>
                <a:lnTo>
                  <a:pt x="2828" y="496"/>
                </a:lnTo>
                <a:lnTo>
                  <a:pt x="2847" y="485"/>
                </a:lnTo>
                <a:lnTo>
                  <a:pt x="2864" y="477"/>
                </a:lnTo>
                <a:lnTo>
                  <a:pt x="2881" y="469"/>
                </a:lnTo>
                <a:lnTo>
                  <a:pt x="2897" y="463"/>
                </a:lnTo>
                <a:lnTo>
                  <a:pt x="2898" y="478"/>
                </a:lnTo>
                <a:lnTo>
                  <a:pt x="2899" y="496"/>
                </a:lnTo>
                <a:lnTo>
                  <a:pt x="2900" y="517"/>
                </a:lnTo>
                <a:lnTo>
                  <a:pt x="2900" y="537"/>
                </a:lnTo>
                <a:lnTo>
                  <a:pt x="2898" y="582"/>
                </a:lnTo>
                <a:lnTo>
                  <a:pt x="2894" y="628"/>
                </a:lnTo>
                <a:lnTo>
                  <a:pt x="2892" y="651"/>
                </a:lnTo>
                <a:lnTo>
                  <a:pt x="2888" y="673"/>
                </a:lnTo>
                <a:lnTo>
                  <a:pt x="2885" y="694"/>
                </a:lnTo>
                <a:lnTo>
                  <a:pt x="2880" y="714"/>
                </a:lnTo>
                <a:lnTo>
                  <a:pt x="2875" y="733"/>
                </a:lnTo>
                <a:lnTo>
                  <a:pt x="2870" y="750"/>
                </a:lnTo>
                <a:lnTo>
                  <a:pt x="2864" y="765"/>
                </a:lnTo>
                <a:lnTo>
                  <a:pt x="2858" y="777"/>
                </a:lnTo>
                <a:lnTo>
                  <a:pt x="2851" y="787"/>
                </a:lnTo>
                <a:lnTo>
                  <a:pt x="2844" y="797"/>
                </a:lnTo>
                <a:lnTo>
                  <a:pt x="2835" y="806"/>
                </a:lnTo>
                <a:lnTo>
                  <a:pt x="2826" y="814"/>
                </a:lnTo>
                <a:lnTo>
                  <a:pt x="2816" y="820"/>
                </a:lnTo>
                <a:lnTo>
                  <a:pt x="2805" y="826"/>
                </a:lnTo>
                <a:lnTo>
                  <a:pt x="2794" y="831"/>
                </a:lnTo>
                <a:lnTo>
                  <a:pt x="2783" y="835"/>
                </a:lnTo>
                <a:lnTo>
                  <a:pt x="2771" y="837"/>
                </a:lnTo>
                <a:lnTo>
                  <a:pt x="2759" y="838"/>
                </a:lnTo>
                <a:lnTo>
                  <a:pt x="2747" y="839"/>
                </a:lnTo>
                <a:lnTo>
                  <a:pt x="2735" y="838"/>
                </a:lnTo>
                <a:lnTo>
                  <a:pt x="2723" y="836"/>
                </a:lnTo>
                <a:lnTo>
                  <a:pt x="2712" y="832"/>
                </a:lnTo>
                <a:lnTo>
                  <a:pt x="2700" y="829"/>
                </a:lnTo>
                <a:lnTo>
                  <a:pt x="2689" y="822"/>
                </a:lnTo>
                <a:close/>
                <a:moveTo>
                  <a:pt x="1359" y="360"/>
                </a:moveTo>
                <a:lnTo>
                  <a:pt x="1349" y="353"/>
                </a:lnTo>
                <a:lnTo>
                  <a:pt x="1340" y="345"/>
                </a:lnTo>
                <a:lnTo>
                  <a:pt x="1330" y="336"/>
                </a:lnTo>
                <a:lnTo>
                  <a:pt x="1323" y="327"/>
                </a:lnTo>
                <a:lnTo>
                  <a:pt x="1315" y="316"/>
                </a:lnTo>
                <a:lnTo>
                  <a:pt x="1309" y="307"/>
                </a:lnTo>
                <a:lnTo>
                  <a:pt x="1306" y="296"/>
                </a:lnTo>
                <a:lnTo>
                  <a:pt x="1302" y="284"/>
                </a:lnTo>
                <a:lnTo>
                  <a:pt x="1298" y="273"/>
                </a:lnTo>
                <a:lnTo>
                  <a:pt x="1297" y="261"/>
                </a:lnTo>
                <a:lnTo>
                  <a:pt x="1297" y="249"/>
                </a:lnTo>
                <a:lnTo>
                  <a:pt x="1298" y="237"/>
                </a:lnTo>
                <a:lnTo>
                  <a:pt x="1301" y="225"/>
                </a:lnTo>
                <a:lnTo>
                  <a:pt x="1303" y="212"/>
                </a:lnTo>
                <a:lnTo>
                  <a:pt x="1308" y="202"/>
                </a:lnTo>
                <a:lnTo>
                  <a:pt x="1314" y="189"/>
                </a:lnTo>
                <a:lnTo>
                  <a:pt x="1321" y="179"/>
                </a:lnTo>
                <a:lnTo>
                  <a:pt x="1331" y="165"/>
                </a:lnTo>
                <a:lnTo>
                  <a:pt x="1343" y="153"/>
                </a:lnTo>
                <a:lnTo>
                  <a:pt x="1356" y="139"/>
                </a:lnTo>
                <a:lnTo>
                  <a:pt x="1372" y="125"/>
                </a:lnTo>
                <a:lnTo>
                  <a:pt x="1388" y="111"/>
                </a:lnTo>
                <a:lnTo>
                  <a:pt x="1406" y="98"/>
                </a:lnTo>
                <a:lnTo>
                  <a:pt x="1424" y="83"/>
                </a:lnTo>
                <a:lnTo>
                  <a:pt x="1462" y="57"/>
                </a:lnTo>
                <a:lnTo>
                  <a:pt x="1499" y="34"/>
                </a:lnTo>
                <a:lnTo>
                  <a:pt x="1517" y="23"/>
                </a:lnTo>
                <a:lnTo>
                  <a:pt x="1535" y="13"/>
                </a:lnTo>
                <a:lnTo>
                  <a:pt x="1552" y="6"/>
                </a:lnTo>
                <a:lnTo>
                  <a:pt x="1567" y="0"/>
                </a:lnTo>
                <a:lnTo>
                  <a:pt x="1569" y="16"/>
                </a:lnTo>
                <a:lnTo>
                  <a:pt x="1570" y="34"/>
                </a:lnTo>
                <a:lnTo>
                  <a:pt x="1571" y="54"/>
                </a:lnTo>
                <a:lnTo>
                  <a:pt x="1571" y="75"/>
                </a:lnTo>
                <a:lnTo>
                  <a:pt x="1569" y="119"/>
                </a:lnTo>
                <a:lnTo>
                  <a:pt x="1565" y="165"/>
                </a:lnTo>
                <a:lnTo>
                  <a:pt x="1563" y="188"/>
                </a:lnTo>
                <a:lnTo>
                  <a:pt x="1559" y="210"/>
                </a:lnTo>
                <a:lnTo>
                  <a:pt x="1556" y="232"/>
                </a:lnTo>
                <a:lnTo>
                  <a:pt x="1551" y="251"/>
                </a:lnTo>
                <a:lnTo>
                  <a:pt x="1546" y="270"/>
                </a:lnTo>
                <a:lnTo>
                  <a:pt x="1541" y="287"/>
                </a:lnTo>
                <a:lnTo>
                  <a:pt x="1535" y="302"/>
                </a:lnTo>
                <a:lnTo>
                  <a:pt x="1529" y="314"/>
                </a:lnTo>
                <a:lnTo>
                  <a:pt x="1522" y="325"/>
                </a:lnTo>
                <a:lnTo>
                  <a:pt x="1515" y="334"/>
                </a:lnTo>
                <a:lnTo>
                  <a:pt x="1506" y="343"/>
                </a:lnTo>
                <a:lnTo>
                  <a:pt x="1497" y="351"/>
                </a:lnTo>
                <a:lnTo>
                  <a:pt x="1487" y="357"/>
                </a:lnTo>
                <a:lnTo>
                  <a:pt x="1476" y="363"/>
                </a:lnTo>
                <a:lnTo>
                  <a:pt x="1465" y="368"/>
                </a:lnTo>
                <a:lnTo>
                  <a:pt x="1454" y="372"/>
                </a:lnTo>
                <a:lnTo>
                  <a:pt x="1442" y="374"/>
                </a:lnTo>
                <a:lnTo>
                  <a:pt x="1430" y="376"/>
                </a:lnTo>
                <a:lnTo>
                  <a:pt x="1418" y="376"/>
                </a:lnTo>
                <a:lnTo>
                  <a:pt x="1406" y="376"/>
                </a:lnTo>
                <a:lnTo>
                  <a:pt x="1394" y="373"/>
                </a:lnTo>
                <a:lnTo>
                  <a:pt x="1382" y="369"/>
                </a:lnTo>
                <a:lnTo>
                  <a:pt x="1371" y="366"/>
                </a:lnTo>
                <a:lnTo>
                  <a:pt x="1359" y="360"/>
                </a:lnTo>
                <a:close/>
                <a:moveTo>
                  <a:pt x="1969" y="360"/>
                </a:moveTo>
                <a:lnTo>
                  <a:pt x="1958" y="353"/>
                </a:lnTo>
                <a:lnTo>
                  <a:pt x="1948" y="345"/>
                </a:lnTo>
                <a:lnTo>
                  <a:pt x="1940" y="336"/>
                </a:lnTo>
                <a:lnTo>
                  <a:pt x="1932" y="327"/>
                </a:lnTo>
                <a:lnTo>
                  <a:pt x="1925" y="316"/>
                </a:lnTo>
                <a:lnTo>
                  <a:pt x="1919" y="307"/>
                </a:lnTo>
                <a:lnTo>
                  <a:pt x="1915" y="296"/>
                </a:lnTo>
                <a:lnTo>
                  <a:pt x="1911" y="284"/>
                </a:lnTo>
                <a:lnTo>
                  <a:pt x="1909" y="273"/>
                </a:lnTo>
                <a:lnTo>
                  <a:pt x="1907" y="261"/>
                </a:lnTo>
                <a:lnTo>
                  <a:pt x="1907" y="249"/>
                </a:lnTo>
                <a:lnTo>
                  <a:pt x="1907" y="237"/>
                </a:lnTo>
                <a:lnTo>
                  <a:pt x="1910" y="225"/>
                </a:lnTo>
                <a:lnTo>
                  <a:pt x="1913" y="212"/>
                </a:lnTo>
                <a:lnTo>
                  <a:pt x="1918" y="202"/>
                </a:lnTo>
                <a:lnTo>
                  <a:pt x="1923" y="189"/>
                </a:lnTo>
                <a:lnTo>
                  <a:pt x="1932" y="179"/>
                </a:lnTo>
                <a:lnTo>
                  <a:pt x="1941" y="165"/>
                </a:lnTo>
                <a:lnTo>
                  <a:pt x="1953" y="153"/>
                </a:lnTo>
                <a:lnTo>
                  <a:pt x="1967" y="139"/>
                </a:lnTo>
                <a:lnTo>
                  <a:pt x="1981" y="125"/>
                </a:lnTo>
                <a:lnTo>
                  <a:pt x="1998" y="111"/>
                </a:lnTo>
                <a:lnTo>
                  <a:pt x="2015" y="98"/>
                </a:lnTo>
                <a:lnTo>
                  <a:pt x="2033" y="83"/>
                </a:lnTo>
                <a:lnTo>
                  <a:pt x="2072" y="57"/>
                </a:lnTo>
                <a:lnTo>
                  <a:pt x="2109" y="34"/>
                </a:lnTo>
                <a:lnTo>
                  <a:pt x="2127" y="23"/>
                </a:lnTo>
                <a:lnTo>
                  <a:pt x="2145" y="13"/>
                </a:lnTo>
                <a:lnTo>
                  <a:pt x="2161" y="6"/>
                </a:lnTo>
                <a:lnTo>
                  <a:pt x="2177" y="0"/>
                </a:lnTo>
                <a:lnTo>
                  <a:pt x="2179" y="16"/>
                </a:lnTo>
                <a:lnTo>
                  <a:pt x="2180" y="34"/>
                </a:lnTo>
                <a:lnTo>
                  <a:pt x="2180" y="54"/>
                </a:lnTo>
                <a:lnTo>
                  <a:pt x="2180" y="75"/>
                </a:lnTo>
                <a:lnTo>
                  <a:pt x="2179" y="119"/>
                </a:lnTo>
                <a:lnTo>
                  <a:pt x="2176" y="165"/>
                </a:lnTo>
                <a:lnTo>
                  <a:pt x="2172" y="188"/>
                </a:lnTo>
                <a:lnTo>
                  <a:pt x="2170" y="210"/>
                </a:lnTo>
                <a:lnTo>
                  <a:pt x="2165" y="232"/>
                </a:lnTo>
                <a:lnTo>
                  <a:pt x="2161" y="251"/>
                </a:lnTo>
                <a:lnTo>
                  <a:pt x="2156" y="270"/>
                </a:lnTo>
                <a:lnTo>
                  <a:pt x="2150" y="287"/>
                </a:lnTo>
                <a:lnTo>
                  <a:pt x="2145" y="302"/>
                </a:lnTo>
                <a:lnTo>
                  <a:pt x="2139" y="314"/>
                </a:lnTo>
                <a:lnTo>
                  <a:pt x="2132" y="325"/>
                </a:lnTo>
                <a:lnTo>
                  <a:pt x="2124" y="334"/>
                </a:lnTo>
                <a:lnTo>
                  <a:pt x="2115" y="343"/>
                </a:lnTo>
                <a:lnTo>
                  <a:pt x="2107" y="351"/>
                </a:lnTo>
                <a:lnTo>
                  <a:pt x="2096" y="357"/>
                </a:lnTo>
                <a:lnTo>
                  <a:pt x="2086" y="363"/>
                </a:lnTo>
                <a:lnTo>
                  <a:pt x="2075" y="368"/>
                </a:lnTo>
                <a:lnTo>
                  <a:pt x="2063" y="372"/>
                </a:lnTo>
                <a:lnTo>
                  <a:pt x="2051" y="374"/>
                </a:lnTo>
                <a:lnTo>
                  <a:pt x="2040" y="376"/>
                </a:lnTo>
                <a:lnTo>
                  <a:pt x="2028" y="376"/>
                </a:lnTo>
                <a:lnTo>
                  <a:pt x="2016" y="376"/>
                </a:lnTo>
                <a:lnTo>
                  <a:pt x="2004" y="373"/>
                </a:lnTo>
                <a:lnTo>
                  <a:pt x="1992" y="369"/>
                </a:lnTo>
                <a:lnTo>
                  <a:pt x="1980" y="366"/>
                </a:lnTo>
                <a:lnTo>
                  <a:pt x="1969" y="360"/>
                </a:lnTo>
                <a:close/>
                <a:moveTo>
                  <a:pt x="2579" y="360"/>
                </a:moveTo>
                <a:lnTo>
                  <a:pt x="2568" y="353"/>
                </a:lnTo>
                <a:lnTo>
                  <a:pt x="2559" y="345"/>
                </a:lnTo>
                <a:lnTo>
                  <a:pt x="2549" y="336"/>
                </a:lnTo>
                <a:lnTo>
                  <a:pt x="2542" y="327"/>
                </a:lnTo>
                <a:lnTo>
                  <a:pt x="2534" y="316"/>
                </a:lnTo>
                <a:lnTo>
                  <a:pt x="2530" y="307"/>
                </a:lnTo>
                <a:lnTo>
                  <a:pt x="2525" y="296"/>
                </a:lnTo>
                <a:lnTo>
                  <a:pt x="2521" y="284"/>
                </a:lnTo>
                <a:lnTo>
                  <a:pt x="2519" y="273"/>
                </a:lnTo>
                <a:lnTo>
                  <a:pt x="2516" y="261"/>
                </a:lnTo>
                <a:lnTo>
                  <a:pt x="2516" y="249"/>
                </a:lnTo>
                <a:lnTo>
                  <a:pt x="2517" y="237"/>
                </a:lnTo>
                <a:lnTo>
                  <a:pt x="2520" y="225"/>
                </a:lnTo>
                <a:lnTo>
                  <a:pt x="2522" y="212"/>
                </a:lnTo>
                <a:lnTo>
                  <a:pt x="2527" y="202"/>
                </a:lnTo>
                <a:lnTo>
                  <a:pt x="2533" y="189"/>
                </a:lnTo>
                <a:lnTo>
                  <a:pt x="2540" y="179"/>
                </a:lnTo>
                <a:lnTo>
                  <a:pt x="2550" y="165"/>
                </a:lnTo>
                <a:lnTo>
                  <a:pt x="2562" y="153"/>
                </a:lnTo>
                <a:lnTo>
                  <a:pt x="2577" y="139"/>
                </a:lnTo>
                <a:lnTo>
                  <a:pt x="2591" y="125"/>
                </a:lnTo>
                <a:lnTo>
                  <a:pt x="2608" y="111"/>
                </a:lnTo>
                <a:lnTo>
                  <a:pt x="2625" y="98"/>
                </a:lnTo>
                <a:lnTo>
                  <a:pt x="2643" y="83"/>
                </a:lnTo>
                <a:lnTo>
                  <a:pt x="2681" y="57"/>
                </a:lnTo>
                <a:lnTo>
                  <a:pt x="2718" y="34"/>
                </a:lnTo>
                <a:lnTo>
                  <a:pt x="2737" y="23"/>
                </a:lnTo>
                <a:lnTo>
                  <a:pt x="2754" y="13"/>
                </a:lnTo>
                <a:lnTo>
                  <a:pt x="2771" y="6"/>
                </a:lnTo>
                <a:lnTo>
                  <a:pt x="2787" y="0"/>
                </a:lnTo>
                <a:lnTo>
                  <a:pt x="2788" y="16"/>
                </a:lnTo>
                <a:lnTo>
                  <a:pt x="2789" y="34"/>
                </a:lnTo>
                <a:lnTo>
                  <a:pt x="2790" y="54"/>
                </a:lnTo>
                <a:lnTo>
                  <a:pt x="2790" y="75"/>
                </a:lnTo>
                <a:lnTo>
                  <a:pt x="2788" y="119"/>
                </a:lnTo>
                <a:lnTo>
                  <a:pt x="2784" y="165"/>
                </a:lnTo>
                <a:lnTo>
                  <a:pt x="2782" y="188"/>
                </a:lnTo>
                <a:lnTo>
                  <a:pt x="2778" y="210"/>
                </a:lnTo>
                <a:lnTo>
                  <a:pt x="2775" y="232"/>
                </a:lnTo>
                <a:lnTo>
                  <a:pt x="2770" y="251"/>
                </a:lnTo>
                <a:lnTo>
                  <a:pt x="2765" y="270"/>
                </a:lnTo>
                <a:lnTo>
                  <a:pt x="2760" y="287"/>
                </a:lnTo>
                <a:lnTo>
                  <a:pt x="2754" y="302"/>
                </a:lnTo>
                <a:lnTo>
                  <a:pt x="2748" y="314"/>
                </a:lnTo>
                <a:lnTo>
                  <a:pt x="2741" y="325"/>
                </a:lnTo>
                <a:lnTo>
                  <a:pt x="2734" y="334"/>
                </a:lnTo>
                <a:lnTo>
                  <a:pt x="2725" y="343"/>
                </a:lnTo>
                <a:lnTo>
                  <a:pt x="2716" y="351"/>
                </a:lnTo>
                <a:lnTo>
                  <a:pt x="2706" y="357"/>
                </a:lnTo>
                <a:lnTo>
                  <a:pt x="2695" y="363"/>
                </a:lnTo>
                <a:lnTo>
                  <a:pt x="2684" y="368"/>
                </a:lnTo>
                <a:lnTo>
                  <a:pt x="2673" y="372"/>
                </a:lnTo>
                <a:lnTo>
                  <a:pt x="2661" y="374"/>
                </a:lnTo>
                <a:lnTo>
                  <a:pt x="2649" y="376"/>
                </a:lnTo>
                <a:lnTo>
                  <a:pt x="2637" y="376"/>
                </a:lnTo>
                <a:lnTo>
                  <a:pt x="2625" y="376"/>
                </a:lnTo>
                <a:lnTo>
                  <a:pt x="2613" y="373"/>
                </a:lnTo>
                <a:lnTo>
                  <a:pt x="2602" y="369"/>
                </a:lnTo>
                <a:lnTo>
                  <a:pt x="2590" y="366"/>
                </a:lnTo>
                <a:lnTo>
                  <a:pt x="2579" y="360"/>
                </a:lnTo>
                <a:close/>
                <a:moveTo>
                  <a:pt x="860" y="822"/>
                </a:moveTo>
                <a:lnTo>
                  <a:pt x="849" y="815"/>
                </a:lnTo>
                <a:lnTo>
                  <a:pt x="839" y="808"/>
                </a:lnTo>
                <a:lnTo>
                  <a:pt x="831" y="798"/>
                </a:lnTo>
                <a:lnTo>
                  <a:pt x="822" y="790"/>
                </a:lnTo>
                <a:lnTo>
                  <a:pt x="816" y="779"/>
                </a:lnTo>
                <a:lnTo>
                  <a:pt x="810" y="769"/>
                </a:lnTo>
                <a:lnTo>
                  <a:pt x="806" y="758"/>
                </a:lnTo>
                <a:lnTo>
                  <a:pt x="802" y="746"/>
                </a:lnTo>
                <a:lnTo>
                  <a:pt x="799" y="736"/>
                </a:lnTo>
                <a:lnTo>
                  <a:pt x="798" y="723"/>
                </a:lnTo>
                <a:lnTo>
                  <a:pt x="797" y="711"/>
                </a:lnTo>
                <a:lnTo>
                  <a:pt x="798" y="699"/>
                </a:lnTo>
                <a:lnTo>
                  <a:pt x="801" y="687"/>
                </a:lnTo>
                <a:lnTo>
                  <a:pt x="804" y="675"/>
                </a:lnTo>
                <a:lnTo>
                  <a:pt x="808" y="664"/>
                </a:lnTo>
                <a:lnTo>
                  <a:pt x="814" y="652"/>
                </a:lnTo>
                <a:lnTo>
                  <a:pt x="822" y="641"/>
                </a:lnTo>
                <a:lnTo>
                  <a:pt x="832" y="628"/>
                </a:lnTo>
                <a:lnTo>
                  <a:pt x="843" y="616"/>
                </a:lnTo>
                <a:lnTo>
                  <a:pt x="857" y="601"/>
                </a:lnTo>
                <a:lnTo>
                  <a:pt x="872" y="588"/>
                </a:lnTo>
                <a:lnTo>
                  <a:pt x="889" y="574"/>
                </a:lnTo>
                <a:lnTo>
                  <a:pt x="906" y="560"/>
                </a:lnTo>
                <a:lnTo>
                  <a:pt x="924" y="546"/>
                </a:lnTo>
                <a:lnTo>
                  <a:pt x="961" y="519"/>
                </a:lnTo>
                <a:lnTo>
                  <a:pt x="1000" y="496"/>
                </a:lnTo>
                <a:lnTo>
                  <a:pt x="1018" y="485"/>
                </a:lnTo>
                <a:lnTo>
                  <a:pt x="1035" y="477"/>
                </a:lnTo>
                <a:lnTo>
                  <a:pt x="1052" y="469"/>
                </a:lnTo>
                <a:lnTo>
                  <a:pt x="1068" y="463"/>
                </a:lnTo>
                <a:lnTo>
                  <a:pt x="1069" y="478"/>
                </a:lnTo>
                <a:lnTo>
                  <a:pt x="1070" y="496"/>
                </a:lnTo>
                <a:lnTo>
                  <a:pt x="1071" y="517"/>
                </a:lnTo>
                <a:lnTo>
                  <a:pt x="1071" y="537"/>
                </a:lnTo>
                <a:lnTo>
                  <a:pt x="1070" y="582"/>
                </a:lnTo>
                <a:lnTo>
                  <a:pt x="1065" y="628"/>
                </a:lnTo>
                <a:lnTo>
                  <a:pt x="1063" y="651"/>
                </a:lnTo>
                <a:lnTo>
                  <a:pt x="1059" y="673"/>
                </a:lnTo>
                <a:lnTo>
                  <a:pt x="1056" y="694"/>
                </a:lnTo>
                <a:lnTo>
                  <a:pt x="1052" y="714"/>
                </a:lnTo>
                <a:lnTo>
                  <a:pt x="1047" y="733"/>
                </a:lnTo>
                <a:lnTo>
                  <a:pt x="1041" y="750"/>
                </a:lnTo>
                <a:lnTo>
                  <a:pt x="1036" y="765"/>
                </a:lnTo>
                <a:lnTo>
                  <a:pt x="1029" y="777"/>
                </a:lnTo>
                <a:lnTo>
                  <a:pt x="1023" y="787"/>
                </a:lnTo>
                <a:lnTo>
                  <a:pt x="1015" y="797"/>
                </a:lnTo>
                <a:lnTo>
                  <a:pt x="1006" y="806"/>
                </a:lnTo>
                <a:lnTo>
                  <a:pt x="996" y="814"/>
                </a:lnTo>
                <a:lnTo>
                  <a:pt x="987" y="820"/>
                </a:lnTo>
                <a:lnTo>
                  <a:pt x="976" y="826"/>
                </a:lnTo>
                <a:lnTo>
                  <a:pt x="965" y="831"/>
                </a:lnTo>
                <a:lnTo>
                  <a:pt x="954" y="835"/>
                </a:lnTo>
                <a:lnTo>
                  <a:pt x="942" y="837"/>
                </a:lnTo>
                <a:lnTo>
                  <a:pt x="930" y="838"/>
                </a:lnTo>
                <a:lnTo>
                  <a:pt x="919" y="839"/>
                </a:lnTo>
                <a:lnTo>
                  <a:pt x="907" y="838"/>
                </a:lnTo>
                <a:lnTo>
                  <a:pt x="895" y="836"/>
                </a:lnTo>
                <a:lnTo>
                  <a:pt x="883" y="832"/>
                </a:lnTo>
                <a:lnTo>
                  <a:pt x="871" y="829"/>
                </a:lnTo>
                <a:lnTo>
                  <a:pt x="860" y="822"/>
                </a:lnTo>
                <a:close/>
                <a:moveTo>
                  <a:pt x="1469" y="822"/>
                </a:moveTo>
                <a:lnTo>
                  <a:pt x="1459" y="815"/>
                </a:lnTo>
                <a:lnTo>
                  <a:pt x="1449" y="808"/>
                </a:lnTo>
                <a:lnTo>
                  <a:pt x="1440" y="798"/>
                </a:lnTo>
                <a:lnTo>
                  <a:pt x="1433" y="790"/>
                </a:lnTo>
                <a:lnTo>
                  <a:pt x="1425" y="779"/>
                </a:lnTo>
                <a:lnTo>
                  <a:pt x="1419" y="769"/>
                </a:lnTo>
                <a:lnTo>
                  <a:pt x="1416" y="758"/>
                </a:lnTo>
                <a:lnTo>
                  <a:pt x="1412" y="746"/>
                </a:lnTo>
                <a:lnTo>
                  <a:pt x="1408" y="736"/>
                </a:lnTo>
                <a:lnTo>
                  <a:pt x="1407" y="723"/>
                </a:lnTo>
                <a:lnTo>
                  <a:pt x="1407" y="711"/>
                </a:lnTo>
                <a:lnTo>
                  <a:pt x="1408" y="699"/>
                </a:lnTo>
                <a:lnTo>
                  <a:pt x="1411" y="687"/>
                </a:lnTo>
                <a:lnTo>
                  <a:pt x="1413" y="675"/>
                </a:lnTo>
                <a:lnTo>
                  <a:pt x="1418" y="664"/>
                </a:lnTo>
                <a:lnTo>
                  <a:pt x="1424" y="652"/>
                </a:lnTo>
                <a:lnTo>
                  <a:pt x="1431" y="641"/>
                </a:lnTo>
                <a:lnTo>
                  <a:pt x="1441" y="628"/>
                </a:lnTo>
                <a:lnTo>
                  <a:pt x="1453" y="616"/>
                </a:lnTo>
                <a:lnTo>
                  <a:pt x="1466" y="601"/>
                </a:lnTo>
                <a:lnTo>
                  <a:pt x="1482" y="588"/>
                </a:lnTo>
                <a:lnTo>
                  <a:pt x="1498" y="574"/>
                </a:lnTo>
                <a:lnTo>
                  <a:pt x="1516" y="560"/>
                </a:lnTo>
                <a:lnTo>
                  <a:pt x="1534" y="546"/>
                </a:lnTo>
                <a:lnTo>
                  <a:pt x="1571" y="519"/>
                </a:lnTo>
                <a:lnTo>
                  <a:pt x="1609" y="496"/>
                </a:lnTo>
                <a:lnTo>
                  <a:pt x="1627" y="485"/>
                </a:lnTo>
                <a:lnTo>
                  <a:pt x="1645" y="477"/>
                </a:lnTo>
                <a:lnTo>
                  <a:pt x="1662" y="469"/>
                </a:lnTo>
                <a:lnTo>
                  <a:pt x="1677" y="463"/>
                </a:lnTo>
                <a:lnTo>
                  <a:pt x="1679" y="478"/>
                </a:lnTo>
                <a:lnTo>
                  <a:pt x="1680" y="496"/>
                </a:lnTo>
                <a:lnTo>
                  <a:pt x="1681" y="517"/>
                </a:lnTo>
                <a:lnTo>
                  <a:pt x="1681" y="537"/>
                </a:lnTo>
                <a:lnTo>
                  <a:pt x="1679" y="582"/>
                </a:lnTo>
                <a:lnTo>
                  <a:pt x="1675" y="628"/>
                </a:lnTo>
                <a:lnTo>
                  <a:pt x="1673" y="651"/>
                </a:lnTo>
                <a:lnTo>
                  <a:pt x="1669" y="673"/>
                </a:lnTo>
                <a:lnTo>
                  <a:pt x="1666" y="694"/>
                </a:lnTo>
                <a:lnTo>
                  <a:pt x="1661" y="714"/>
                </a:lnTo>
                <a:lnTo>
                  <a:pt x="1656" y="733"/>
                </a:lnTo>
                <a:lnTo>
                  <a:pt x="1651" y="750"/>
                </a:lnTo>
                <a:lnTo>
                  <a:pt x="1645" y="765"/>
                </a:lnTo>
                <a:lnTo>
                  <a:pt x="1639" y="777"/>
                </a:lnTo>
                <a:lnTo>
                  <a:pt x="1632" y="787"/>
                </a:lnTo>
                <a:lnTo>
                  <a:pt x="1625" y="797"/>
                </a:lnTo>
                <a:lnTo>
                  <a:pt x="1616" y="806"/>
                </a:lnTo>
                <a:lnTo>
                  <a:pt x="1607" y="814"/>
                </a:lnTo>
                <a:lnTo>
                  <a:pt x="1597" y="820"/>
                </a:lnTo>
                <a:lnTo>
                  <a:pt x="1586" y="826"/>
                </a:lnTo>
                <a:lnTo>
                  <a:pt x="1575" y="831"/>
                </a:lnTo>
                <a:lnTo>
                  <a:pt x="1564" y="835"/>
                </a:lnTo>
                <a:lnTo>
                  <a:pt x="1552" y="837"/>
                </a:lnTo>
                <a:lnTo>
                  <a:pt x="1540" y="838"/>
                </a:lnTo>
                <a:lnTo>
                  <a:pt x="1528" y="839"/>
                </a:lnTo>
                <a:lnTo>
                  <a:pt x="1516" y="838"/>
                </a:lnTo>
                <a:lnTo>
                  <a:pt x="1504" y="836"/>
                </a:lnTo>
                <a:lnTo>
                  <a:pt x="1492" y="832"/>
                </a:lnTo>
                <a:lnTo>
                  <a:pt x="1481" y="829"/>
                </a:lnTo>
                <a:lnTo>
                  <a:pt x="1469" y="822"/>
                </a:lnTo>
                <a:close/>
                <a:moveTo>
                  <a:pt x="2079" y="822"/>
                </a:moveTo>
                <a:lnTo>
                  <a:pt x="2068" y="815"/>
                </a:lnTo>
                <a:lnTo>
                  <a:pt x="2058" y="808"/>
                </a:lnTo>
                <a:lnTo>
                  <a:pt x="2050" y="798"/>
                </a:lnTo>
                <a:lnTo>
                  <a:pt x="2041" y="790"/>
                </a:lnTo>
                <a:lnTo>
                  <a:pt x="2035" y="779"/>
                </a:lnTo>
                <a:lnTo>
                  <a:pt x="2029" y="769"/>
                </a:lnTo>
                <a:lnTo>
                  <a:pt x="2025" y="758"/>
                </a:lnTo>
                <a:lnTo>
                  <a:pt x="2021" y="746"/>
                </a:lnTo>
                <a:lnTo>
                  <a:pt x="2018" y="736"/>
                </a:lnTo>
                <a:lnTo>
                  <a:pt x="2017" y="723"/>
                </a:lnTo>
                <a:lnTo>
                  <a:pt x="2017" y="711"/>
                </a:lnTo>
                <a:lnTo>
                  <a:pt x="2017" y="699"/>
                </a:lnTo>
                <a:lnTo>
                  <a:pt x="2020" y="687"/>
                </a:lnTo>
                <a:lnTo>
                  <a:pt x="2023" y="675"/>
                </a:lnTo>
                <a:lnTo>
                  <a:pt x="2028" y="664"/>
                </a:lnTo>
                <a:lnTo>
                  <a:pt x="2033" y="652"/>
                </a:lnTo>
                <a:lnTo>
                  <a:pt x="2041" y="641"/>
                </a:lnTo>
                <a:lnTo>
                  <a:pt x="2051" y="628"/>
                </a:lnTo>
                <a:lnTo>
                  <a:pt x="2063" y="616"/>
                </a:lnTo>
                <a:lnTo>
                  <a:pt x="2076" y="601"/>
                </a:lnTo>
                <a:lnTo>
                  <a:pt x="2091" y="588"/>
                </a:lnTo>
                <a:lnTo>
                  <a:pt x="2108" y="574"/>
                </a:lnTo>
                <a:lnTo>
                  <a:pt x="2125" y="560"/>
                </a:lnTo>
                <a:lnTo>
                  <a:pt x="2143" y="546"/>
                </a:lnTo>
                <a:lnTo>
                  <a:pt x="2182" y="519"/>
                </a:lnTo>
                <a:lnTo>
                  <a:pt x="2219" y="496"/>
                </a:lnTo>
                <a:lnTo>
                  <a:pt x="2237" y="485"/>
                </a:lnTo>
                <a:lnTo>
                  <a:pt x="2255" y="477"/>
                </a:lnTo>
                <a:lnTo>
                  <a:pt x="2271" y="469"/>
                </a:lnTo>
                <a:lnTo>
                  <a:pt x="2287" y="463"/>
                </a:lnTo>
                <a:lnTo>
                  <a:pt x="2289" y="478"/>
                </a:lnTo>
                <a:lnTo>
                  <a:pt x="2290" y="496"/>
                </a:lnTo>
                <a:lnTo>
                  <a:pt x="2290" y="517"/>
                </a:lnTo>
                <a:lnTo>
                  <a:pt x="2290" y="537"/>
                </a:lnTo>
                <a:lnTo>
                  <a:pt x="2289" y="582"/>
                </a:lnTo>
                <a:lnTo>
                  <a:pt x="2285" y="628"/>
                </a:lnTo>
                <a:lnTo>
                  <a:pt x="2282" y="651"/>
                </a:lnTo>
                <a:lnTo>
                  <a:pt x="2278" y="673"/>
                </a:lnTo>
                <a:lnTo>
                  <a:pt x="2275" y="694"/>
                </a:lnTo>
                <a:lnTo>
                  <a:pt x="2271" y="714"/>
                </a:lnTo>
                <a:lnTo>
                  <a:pt x="2266" y="733"/>
                </a:lnTo>
                <a:lnTo>
                  <a:pt x="2260" y="750"/>
                </a:lnTo>
                <a:lnTo>
                  <a:pt x="2255" y="765"/>
                </a:lnTo>
                <a:lnTo>
                  <a:pt x="2249" y="777"/>
                </a:lnTo>
                <a:lnTo>
                  <a:pt x="2242" y="787"/>
                </a:lnTo>
                <a:lnTo>
                  <a:pt x="2234" y="797"/>
                </a:lnTo>
                <a:lnTo>
                  <a:pt x="2225" y="806"/>
                </a:lnTo>
                <a:lnTo>
                  <a:pt x="2217" y="814"/>
                </a:lnTo>
                <a:lnTo>
                  <a:pt x="2206" y="820"/>
                </a:lnTo>
                <a:lnTo>
                  <a:pt x="2196" y="826"/>
                </a:lnTo>
                <a:lnTo>
                  <a:pt x="2185" y="831"/>
                </a:lnTo>
                <a:lnTo>
                  <a:pt x="2173" y="835"/>
                </a:lnTo>
                <a:lnTo>
                  <a:pt x="2161" y="837"/>
                </a:lnTo>
                <a:lnTo>
                  <a:pt x="2150" y="838"/>
                </a:lnTo>
                <a:lnTo>
                  <a:pt x="2138" y="839"/>
                </a:lnTo>
                <a:lnTo>
                  <a:pt x="2126" y="838"/>
                </a:lnTo>
                <a:lnTo>
                  <a:pt x="2114" y="836"/>
                </a:lnTo>
                <a:lnTo>
                  <a:pt x="2102" y="832"/>
                </a:lnTo>
                <a:lnTo>
                  <a:pt x="2090" y="829"/>
                </a:lnTo>
                <a:lnTo>
                  <a:pt x="2079" y="822"/>
                </a:lnTo>
                <a:close/>
                <a:moveTo>
                  <a:pt x="42" y="1411"/>
                </a:moveTo>
                <a:lnTo>
                  <a:pt x="1505" y="1052"/>
                </a:lnTo>
                <a:lnTo>
                  <a:pt x="1506" y="1052"/>
                </a:lnTo>
                <a:lnTo>
                  <a:pt x="1516" y="1050"/>
                </a:lnTo>
                <a:lnTo>
                  <a:pt x="1534" y="1045"/>
                </a:lnTo>
                <a:lnTo>
                  <a:pt x="1558" y="1039"/>
                </a:lnTo>
                <a:lnTo>
                  <a:pt x="1585" y="1033"/>
                </a:lnTo>
                <a:lnTo>
                  <a:pt x="1628" y="1021"/>
                </a:lnTo>
                <a:lnTo>
                  <a:pt x="1668" y="1011"/>
                </a:lnTo>
                <a:lnTo>
                  <a:pt x="1703" y="1004"/>
                </a:lnTo>
                <a:lnTo>
                  <a:pt x="1736" y="996"/>
                </a:lnTo>
                <a:lnTo>
                  <a:pt x="1765" y="992"/>
                </a:lnTo>
                <a:lnTo>
                  <a:pt x="1794" y="988"/>
                </a:lnTo>
                <a:lnTo>
                  <a:pt x="1820" y="986"/>
                </a:lnTo>
                <a:lnTo>
                  <a:pt x="1847" y="984"/>
                </a:lnTo>
                <a:lnTo>
                  <a:pt x="1875" y="986"/>
                </a:lnTo>
                <a:lnTo>
                  <a:pt x="1903" y="988"/>
                </a:lnTo>
                <a:lnTo>
                  <a:pt x="1932" y="992"/>
                </a:lnTo>
                <a:lnTo>
                  <a:pt x="1962" y="996"/>
                </a:lnTo>
                <a:lnTo>
                  <a:pt x="1994" y="1004"/>
                </a:lnTo>
                <a:lnTo>
                  <a:pt x="2031" y="1012"/>
                </a:lnTo>
                <a:lnTo>
                  <a:pt x="2072" y="1022"/>
                </a:lnTo>
                <a:lnTo>
                  <a:pt x="2119" y="1034"/>
                </a:lnTo>
                <a:lnTo>
                  <a:pt x="2134" y="1038"/>
                </a:lnTo>
                <a:lnTo>
                  <a:pt x="2151" y="1042"/>
                </a:lnTo>
                <a:lnTo>
                  <a:pt x="2170" y="1046"/>
                </a:lnTo>
                <a:lnTo>
                  <a:pt x="2189" y="1051"/>
                </a:lnTo>
                <a:lnTo>
                  <a:pt x="3655" y="1411"/>
                </a:lnTo>
                <a:lnTo>
                  <a:pt x="3608" y="1604"/>
                </a:lnTo>
                <a:lnTo>
                  <a:pt x="2141" y="1244"/>
                </a:lnTo>
                <a:lnTo>
                  <a:pt x="2122" y="1240"/>
                </a:lnTo>
                <a:lnTo>
                  <a:pt x="2104" y="1236"/>
                </a:lnTo>
                <a:lnTo>
                  <a:pt x="2087" y="1231"/>
                </a:lnTo>
                <a:lnTo>
                  <a:pt x="2070" y="1227"/>
                </a:lnTo>
                <a:lnTo>
                  <a:pt x="2029" y="1218"/>
                </a:lnTo>
                <a:lnTo>
                  <a:pt x="1993" y="1208"/>
                </a:lnTo>
                <a:lnTo>
                  <a:pt x="1962" y="1201"/>
                </a:lnTo>
                <a:lnTo>
                  <a:pt x="1934" y="1195"/>
                </a:lnTo>
                <a:lnTo>
                  <a:pt x="1909" y="1190"/>
                </a:lnTo>
                <a:lnTo>
                  <a:pt x="1887" y="1186"/>
                </a:lnTo>
                <a:lnTo>
                  <a:pt x="1866" y="1185"/>
                </a:lnTo>
                <a:lnTo>
                  <a:pt x="1847" y="1184"/>
                </a:lnTo>
                <a:lnTo>
                  <a:pt x="1829" y="1185"/>
                </a:lnTo>
                <a:lnTo>
                  <a:pt x="1809" y="1186"/>
                </a:lnTo>
                <a:lnTo>
                  <a:pt x="1788" y="1190"/>
                </a:lnTo>
                <a:lnTo>
                  <a:pt x="1764" y="1195"/>
                </a:lnTo>
                <a:lnTo>
                  <a:pt x="1737" y="1201"/>
                </a:lnTo>
                <a:lnTo>
                  <a:pt x="1706" y="1208"/>
                </a:lnTo>
                <a:lnTo>
                  <a:pt x="1672" y="1216"/>
                </a:lnTo>
                <a:lnTo>
                  <a:pt x="1632" y="1226"/>
                </a:lnTo>
                <a:lnTo>
                  <a:pt x="1621" y="1228"/>
                </a:lnTo>
                <a:lnTo>
                  <a:pt x="1607" y="1232"/>
                </a:lnTo>
                <a:lnTo>
                  <a:pt x="1585" y="1237"/>
                </a:lnTo>
                <a:lnTo>
                  <a:pt x="1553" y="1245"/>
                </a:lnTo>
                <a:lnTo>
                  <a:pt x="1553" y="1245"/>
                </a:lnTo>
                <a:lnTo>
                  <a:pt x="90" y="1604"/>
                </a:lnTo>
                <a:lnTo>
                  <a:pt x="42" y="1411"/>
                </a:lnTo>
                <a:close/>
                <a:moveTo>
                  <a:pt x="3264" y="3855"/>
                </a:moveTo>
                <a:lnTo>
                  <a:pt x="3490" y="3855"/>
                </a:lnTo>
                <a:lnTo>
                  <a:pt x="3490" y="4019"/>
                </a:lnTo>
                <a:lnTo>
                  <a:pt x="3542" y="4021"/>
                </a:lnTo>
                <a:lnTo>
                  <a:pt x="3588" y="4024"/>
                </a:lnTo>
                <a:lnTo>
                  <a:pt x="3627" y="4027"/>
                </a:lnTo>
                <a:lnTo>
                  <a:pt x="3660" y="4030"/>
                </a:lnTo>
                <a:lnTo>
                  <a:pt x="3686" y="4032"/>
                </a:lnTo>
                <a:lnTo>
                  <a:pt x="3705" y="4036"/>
                </a:lnTo>
                <a:lnTo>
                  <a:pt x="3711" y="4037"/>
                </a:lnTo>
                <a:lnTo>
                  <a:pt x="3716" y="4038"/>
                </a:lnTo>
                <a:lnTo>
                  <a:pt x="3720" y="4041"/>
                </a:lnTo>
                <a:lnTo>
                  <a:pt x="3720" y="4042"/>
                </a:lnTo>
                <a:lnTo>
                  <a:pt x="3717" y="4044"/>
                </a:lnTo>
                <a:lnTo>
                  <a:pt x="3710" y="4047"/>
                </a:lnTo>
                <a:lnTo>
                  <a:pt x="3699" y="4049"/>
                </a:lnTo>
                <a:lnTo>
                  <a:pt x="3682" y="4052"/>
                </a:lnTo>
                <a:lnTo>
                  <a:pt x="3636" y="4056"/>
                </a:lnTo>
                <a:lnTo>
                  <a:pt x="3573" y="4060"/>
                </a:lnTo>
                <a:lnTo>
                  <a:pt x="3495" y="4065"/>
                </a:lnTo>
                <a:lnTo>
                  <a:pt x="3402" y="4068"/>
                </a:lnTo>
                <a:lnTo>
                  <a:pt x="3295" y="4072"/>
                </a:lnTo>
                <a:lnTo>
                  <a:pt x="3175" y="4076"/>
                </a:lnTo>
                <a:lnTo>
                  <a:pt x="3043" y="4079"/>
                </a:lnTo>
                <a:lnTo>
                  <a:pt x="2900" y="4082"/>
                </a:lnTo>
                <a:lnTo>
                  <a:pt x="2747" y="4084"/>
                </a:lnTo>
                <a:lnTo>
                  <a:pt x="2584" y="4087"/>
                </a:lnTo>
                <a:lnTo>
                  <a:pt x="2414" y="4088"/>
                </a:lnTo>
                <a:lnTo>
                  <a:pt x="2235" y="4089"/>
                </a:lnTo>
                <a:lnTo>
                  <a:pt x="2050" y="4089"/>
                </a:lnTo>
                <a:lnTo>
                  <a:pt x="1860" y="4090"/>
                </a:lnTo>
                <a:lnTo>
                  <a:pt x="1674" y="4089"/>
                </a:lnTo>
                <a:lnTo>
                  <a:pt x="1493" y="4089"/>
                </a:lnTo>
                <a:lnTo>
                  <a:pt x="1318" y="4088"/>
                </a:lnTo>
                <a:lnTo>
                  <a:pt x="1150" y="4087"/>
                </a:lnTo>
                <a:lnTo>
                  <a:pt x="990" y="4084"/>
                </a:lnTo>
                <a:lnTo>
                  <a:pt x="838" y="4082"/>
                </a:lnTo>
                <a:lnTo>
                  <a:pt x="697" y="4079"/>
                </a:lnTo>
                <a:lnTo>
                  <a:pt x="566" y="4077"/>
                </a:lnTo>
                <a:lnTo>
                  <a:pt x="447" y="4073"/>
                </a:lnTo>
                <a:lnTo>
                  <a:pt x="339" y="4070"/>
                </a:lnTo>
                <a:lnTo>
                  <a:pt x="245" y="4066"/>
                </a:lnTo>
                <a:lnTo>
                  <a:pt x="164" y="4061"/>
                </a:lnTo>
                <a:lnTo>
                  <a:pt x="99" y="4058"/>
                </a:lnTo>
                <a:lnTo>
                  <a:pt x="49" y="4053"/>
                </a:lnTo>
                <a:lnTo>
                  <a:pt x="31" y="4050"/>
                </a:lnTo>
                <a:lnTo>
                  <a:pt x="17" y="4048"/>
                </a:lnTo>
                <a:lnTo>
                  <a:pt x="7" y="4046"/>
                </a:lnTo>
                <a:lnTo>
                  <a:pt x="1" y="4043"/>
                </a:lnTo>
                <a:lnTo>
                  <a:pt x="0" y="4043"/>
                </a:lnTo>
                <a:lnTo>
                  <a:pt x="0" y="4042"/>
                </a:lnTo>
                <a:lnTo>
                  <a:pt x="0" y="3747"/>
                </a:lnTo>
                <a:lnTo>
                  <a:pt x="2080" y="3747"/>
                </a:lnTo>
                <a:lnTo>
                  <a:pt x="2080" y="3995"/>
                </a:lnTo>
                <a:lnTo>
                  <a:pt x="2115" y="3995"/>
                </a:lnTo>
                <a:lnTo>
                  <a:pt x="2150" y="3995"/>
                </a:lnTo>
                <a:lnTo>
                  <a:pt x="2184" y="3995"/>
                </a:lnTo>
                <a:lnTo>
                  <a:pt x="2219" y="3995"/>
                </a:lnTo>
                <a:lnTo>
                  <a:pt x="2254" y="3995"/>
                </a:lnTo>
                <a:lnTo>
                  <a:pt x="2288" y="3995"/>
                </a:lnTo>
                <a:lnTo>
                  <a:pt x="2322" y="3996"/>
                </a:lnTo>
                <a:lnTo>
                  <a:pt x="2356" y="3996"/>
                </a:lnTo>
                <a:lnTo>
                  <a:pt x="2356" y="3856"/>
                </a:lnTo>
                <a:lnTo>
                  <a:pt x="2682" y="3856"/>
                </a:lnTo>
                <a:lnTo>
                  <a:pt x="2682" y="4000"/>
                </a:lnTo>
                <a:lnTo>
                  <a:pt x="2728" y="4000"/>
                </a:lnTo>
                <a:lnTo>
                  <a:pt x="2774" y="4001"/>
                </a:lnTo>
                <a:lnTo>
                  <a:pt x="2817" y="4001"/>
                </a:lnTo>
                <a:lnTo>
                  <a:pt x="2862" y="4002"/>
                </a:lnTo>
                <a:lnTo>
                  <a:pt x="2862" y="3853"/>
                </a:lnTo>
                <a:lnTo>
                  <a:pt x="3117" y="3853"/>
                </a:lnTo>
                <a:lnTo>
                  <a:pt x="3117" y="4007"/>
                </a:lnTo>
                <a:lnTo>
                  <a:pt x="3155" y="4008"/>
                </a:lnTo>
                <a:lnTo>
                  <a:pt x="3193" y="4008"/>
                </a:lnTo>
                <a:lnTo>
                  <a:pt x="3229" y="4009"/>
                </a:lnTo>
                <a:lnTo>
                  <a:pt x="3264" y="4010"/>
                </a:lnTo>
                <a:lnTo>
                  <a:pt x="3264" y="3855"/>
                </a:lnTo>
                <a:close/>
                <a:moveTo>
                  <a:pt x="2412" y="3632"/>
                </a:moveTo>
                <a:lnTo>
                  <a:pt x="2374" y="3635"/>
                </a:lnTo>
                <a:lnTo>
                  <a:pt x="2329" y="3636"/>
                </a:lnTo>
                <a:lnTo>
                  <a:pt x="2279" y="3637"/>
                </a:lnTo>
                <a:lnTo>
                  <a:pt x="2225" y="3638"/>
                </a:lnTo>
                <a:lnTo>
                  <a:pt x="2166" y="3640"/>
                </a:lnTo>
                <a:lnTo>
                  <a:pt x="2102" y="3641"/>
                </a:lnTo>
                <a:lnTo>
                  <a:pt x="2033" y="3642"/>
                </a:lnTo>
                <a:lnTo>
                  <a:pt x="1960" y="3643"/>
                </a:lnTo>
                <a:lnTo>
                  <a:pt x="1883" y="3644"/>
                </a:lnTo>
                <a:lnTo>
                  <a:pt x="1803" y="3646"/>
                </a:lnTo>
                <a:lnTo>
                  <a:pt x="1720" y="3646"/>
                </a:lnTo>
                <a:lnTo>
                  <a:pt x="1633" y="3647"/>
                </a:lnTo>
                <a:lnTo>
                  <a:pt x="1544" y="3647"/>
                </a:lnTo>
                <a:lnTo>
                  <a:pt x="1452" y="3647"/>
                </a:lnTo>
                <a:lnTo>
                  <a:pt x="1358" y="3647"/>
                </a:lnTo>
                <a:lnTo>
                  <a:pt x="1261" y="3647"/>
                </a:lnTo>
                <a:lnTo>
                  <a:pt x="1134" y="3647"/>
                </a:lnTo>
                <a:lnTo>
                  <a:pt x="1010" y="3647"/>
                </a:lnTo>
                <a:lnTo>
                  <a:pt x="890" y="3647"/>
                </a:lnTo>
                <a:lnTo>
                  <a:pt x="777" y="3646"/>
                </a:lnTo>
                <a:lnTo>
                  <a:pt x="667" y="3644"/>
                </a:lnTo>
                <a:lnTo>
                  <a:pt x="564" y="3643"/>
                </a:lnTo>
                <a:lnTo>
                  <a:pt x="468" y="3642"/>
                </a:lnTo>
                <a:lnTo>
                  <a:pt x="379" y="3641"/>
                </a:lnTo>
                <a:lnTo>
                  <a:pt x="299" y="3638"/>
                </a:lnTo>
                <a:lnTo>
                  <a:pt x="227" y="3637"/>
                </a:lnTo>
                <a:lnTo>
                  <a:pt x="165" y="3635"/>
                </a:lnTo>
                <a:lnTo>
                  <a:pt x="112" y="3632"/>
                </a:lnTo>
                <a:lnTo>
                  <a:pt x="70" y="3630"/>
                </a:lnTo>
                <a:lnTo>
                  <a:pt x="40" y="3629"/>
                </a:lnTo>
                <a:lnTo>
                  <a:pt x="20" y="3626"/>
                </a:lnTo>
                <a:lnTo>
                  <a:pt x="14" y="3624"/>
                </a:lnTo>
                <a:lnTo>
                  <a:pt x="17" y="3621"/>
                </a:lnTo>
                <a:lnTo>
                  <a:pt x="21" y="3620"/>
                </a:lnTo>
                <a:lnTo>
                  <a:pt x="30" y="3619"/>
                </a:lnTo>
                <a:lnTo>
                  <a:pt x="43" y="3618"/>
                </a:lnTo>
                <a:lnTo>
                  <a:pt x="77" y="3615"/>
                </a:lnTo>
                <a:lnTo>
                  <a:pt x="124" y="3613"/>
                </a:lnTo>
                <a:lnTo>
                  <a:pt x="183" y="3611"/>
                </a:lnTo>
                <a:lnTo>
                  <a:pt x="253" y="3609"/>
                </a:lnTo>
                <a:lnTo>
                  <a:pt x="333" y="3607"/>
                </a:lnTo>
                <a:lnTo>
                  <a:pt x="423" y="3606"/>
                </a:lnTo>
                <a:lnTo>
                  <a:pt x="414" y="3597"/>
                </a:lnTo>
                <a:lnTo>
                  <a:pt x="406" y="3588"/>
                </a:lnTo>
                <a:lnTo>
                  <a:pt x="398" y="3577"/>
                </a:lnTo>
                <a:lnTo>
                  <a:pt x="392" y="3566"/>
                </a:lnTo>
                <a:lnTo>
                  <a:pt x="389" y="3554"/>
                </a:lnTo>
                <a:lnTo>
                  <a:pt x="385" y="3542"/>
                </a:lnTo>
                <a:lnTo>
                  <a:pt x="383" y="3528"/>
                </a:lnTo>
                <a:lnTo>
                  <a:pt x="381" y="3515"/>
                </a:lnTo>
                <a:lnTo>
                  <a:pt x="381" y="2015"/>
                </a:lnTo>
                <a:lnTo>
                  <a:pt x="383" y="2003"/>
                </a:lnTo>
                <a:lnTo>
                  <a:pt x="384" y="1992"/>
                </a:lnTo>
                <a:lnTo>
                  <a:pt x="388" y="1981"/>
                </a:lnTo>
                <a:lnTo>
                  <a:pt x="391" y="1970"/>
                </a:lnTo>
                <a:lnTo>
                  <a:pt x="396" y="1960"/>
                </a:lnTo>
                <a:lnTo>
                  <a:pt x="402" y="1952"/>
                </a:lnTo>
                <a:lnTo>
                  <a:pt x="409" y="1944"/>
                </a:lnTo>
                <a:lnTo>
                  <a:pt x="417" y="1936"/>
                </a:lnTo>
                <a:lnTo>
                  <a:pt x="425" y="1929"/>
                </a:lnTo>
                <a:lnTo>
                  <a:pt x="435" y="1922"/>
                </a:lnTo>
                <a:lnTo>
                  <a:pt x="444" y="1916"/>
                </a:lnTo>
                <a:lnTo>
                  <a:pt x="455" y="1911"/>
                </a:lnTo>
                <a:lnTo>
                  <a:pt x="466" y="1906"/>
                </a:lnTo>
                <a:lnTo>
                  <a:pt x="477" y="1902"/>
                </a:lnTo>
                <a:lnTo>
                  <a:pt x="489" y="1899"/>
                </a:lnTo>
                <a:lnTo>
                  <a:pt x="500" y="1896"/>
                </a:lnTo>
                <a:lnTo>
                  <a:pt x="907" y="1815"/>
                </a:lnTo>
                <a:lnTo>
                  <a:pt x="907" y="1854"/>
                </a:lnTo>
                <a:lnTo>
                  <a:pt x="907" y="1895"/>
                </a:lnTo>
                <a:lnTo>
                  <a:pt x="907" y="1936"/>
                </a:lnTo>
                <a:lnTo>
                  <a:pt x="907" y="1979"/>
                </a:lnTo>
                <a:lnTo>
                  <a:pt x="907" y="2021"/>
                </a:lnTo>
                <a:lnTo>
                  <a:pt x="907" y="2062"/>
                </a:lnTo>
                <a:lnTo>
                  <a:pt x="907" y="2101"/>
                </a:lnTo>
                <a:lnTo>
                  <a:pt x="907" y="2138"/>
                </a:lnTo>
                <a:lnTo>
                  <a:pt x="1176" y="2096"/>
                </a:lnTo>
                <a:lnTo>
                  <a:pt x="1176" y="1762"/>
                </a:lnTo>
                <a:lnTo>
                  <a:pt x="1720" y="1655"/>
                </a:lnTo>
                <a:lnTo>
                  <a:pt x="1724" y="1655"/>
                </a:lnTo>
                <a:lnTo>
                  <a:pt x="1727" y="1655"/>
                </a:lnTo>
                <a:lnTo>
                  <a:pt x="1761" y="1650"/>
                </a:lnTo>
                <a:lnTo>
                  <a:pt x="1799" y="1648"/>
                </a:lnTo>
                <a:lnTo>
                  <a:pt x="1837" y="1646"/>
                </a:lnTo>
                <a:lnTo>
                  <a:pt x="1878" y="1646"/>
                </a:lnTo>
                <a:lnTo>
                  <a:pt x="1918" y="1648"/>
                </a:lnTo>
                <a:lnTo>
                  <a:pt x="1958" y="1651"/>
                </a:lnTo>
                <a:lnTo>
                  <a:pt x="1996" y="1656"/>
                </a:lnTo>
                <a:lnTo>
                  <a:pt x="2031" y="1662"/>
                </a:lnTo>
                <a:lnTo>
                  <a:pt x="3138" y="1881"/>
                </a:lnTo>
                <a:lnTo>
                  <a:pt x="3157" y="1884"/>
                </a:lnTo>
                <a:lnTo>
                  <a:pt x="3173" y="1889"/>
                </a:lnTo>
                <a:lnTo>
                  <a:pt x="3189" y="1895"/>
                </a:lnTo>
                <a:lnTo>
                  <a:pt x="3206" y="1904"/>
                </a:lnTo>
                <a:lnTo>
                  <a:pt x="3221" y="1911"/>
                </a:lnTo>
                <a:lnTo>
                  <a:pt x="3235" y="1921"/>
                </a:lnTo>
                <a:lnTo>
                  <a:pt x="3250" y="1931"/>
                </a:lnTo>
                <a:lnTo>
                  <a:pt x="3262" y="1944"/>
                </a:lnTo>
                <a:lnTo>
                  <a:pt x="3262" y="1944"/>
                </a:lnTo>
                <a:lnTo>
                  <a:pt x="3274" y="1957"/>
                </a:lnTo>
                <a:lnTo>
                  <a:pt x="3285" y="1970"/>
                </a:lnTo>
                <a:lnTo>
                  <a:pt x="3294" y="1985"/>
                </a:lnTo>
                <a:lnTo>
                  <a:pt x="3302" y="2000"/>
                </a:lnTo>
                <a:lnTo>
                  <a:pt x="3308" y="2017"/>
                </a:lnTo>
                <a:lnTo>
                  <a:pt x="3312" y="2035"/>
                </a:lnTo>
                <a:lnTo>
                  <a:pt x="3315" y="2053"/>
                </a:lnTo>
                <a:lnTo>
                  <a:pt x="3316" y="2073"/>
                </a:lnTo>
                <a:lnTo>
                  <a:pt x="3316" y="3439"/>
                </a:lnTo>
                <a:lnTo>
                  <a:pt x="3315" y="3458"/>
                </a:lnTo>
                <a:lnTo>
                  <a:pt x="3312" y="3478"/>
                </a:lnTo>
                <a:lnTo>
                  <a:pt x="3308" y="3496"/>
                </a:lnTo>
                <a:lnTo>
                  <a:pt x="3300" y="3514"/>
                </a:lnTo>
                <a:lnTo>
                  <a:pt x="3293" y="3531"/>
                </a:lnTo>
                <a:lnTo>
                  <a:pt x="3283" y="3547"/>
                </a:lnTo>
                <a:lnTo>
                  <a:pt x="3271" y="3561"/>
                </a:lnTo>
                <a:lnTo>
                  <a:pt x="3259" y="3576"/>
                </a:lnTo>
                <a:lnTo>
                  <a:pt x="3246" y="3588"/>
                </a:lnTo>
                <a:lnTo>
                  <a:pt x="3230" y="3599"/>
                </a:lnTo>
                <a:lnTo>
                  <a:pt x="3215" y="3609"/>
                </a:lnTo>
                <a:lnTo>
                  <a:pt x="3198" y="3617"/>
                </a:lnTo>
                <a:lnTo>
                  <a:pt x="3179" y="3624"/>
                </a:lnTo>
                <a:lnTo>
                  <a:pt x="3161" y="3629"/>
                </a:lnTo>
                <a:lnTo>
                  <a:pt x="3142" y="3631"/>
                </a:lnTo>
                <a:lnTo>
                  <a:pt x="3123" y="3632"/>
                </a:lnTo>
                <a:lnTo>
                  <a:pt x="3033" y="3632"/>
                </a:lnTo>
                <a:lnTo>
                  <a:pt x="2945" y="3632"/>
                </a:lnTo>
                <a:lnTo>
                  <a:pt x="2856" y="3632"/>
                </a:lnTo>
                <a:lnTo>
                  <a:pt x="2768" y="3632"/>
                </a:lnTo>
                <a:lnTo>
                  <a:pt x="2678" y="3632"/>
                </a:lnTo>
                <a:lnTo>
                  <a:pt x="2590" y="3632"/>
                </a:lnTo>
                <a:lnTo>
                  <a:pt x="2501" y="3632"/>
                </a:lnTo>
                <a:lnTo>
                  <a:pt x="2412" y="3632"/>
                </a:lnTo>
                <a:close/>
                <a:moveTo>
                  <a:pt x="907" y="3600"/>
                </a:moveTo>
                <a:lnTo>
                  <a:pt x="938" y="3600"/>
                </a:lnTo>
                <a:lnTo>
                  <a:pt x="972" y="3600"/>
                </a:lnTo>
                <a:lnTo>
                  <a:pt x="1005" y="3600"/>
                </a:lnTo>
                <a:lnTo>
                  <a:pt x="1039" y="3600"/>
                </a:lnTo>
                <a:lnTo>
                  <a:pt x="1073" y="3600"/>
                </a:lnTo>
                <a:lnTo>
                  <a:pt x="1106" y="3600"/>
                </a:lnTo>
                <a:lnTo>
                  <a:pt x="1141" y="3600"/>
                </a:lnTo>
                <a:lnTo>
                  <a:pt x="1175" y="3600"/>
                </a:lnTo>
                <a:lnTo>
                  <a:pt x="1176" y="3324"/>
                </a:lnTo>
                <a:lnTo>
                  <a:pt x="907" y="3351"/>
                </a:lnTo>
                <a:lnTo>
                  <a:pt x="907" y="3600"/>
                </a:lnTo>
                <a:close/>
                <a:moveTo>
                  <a:pt x="2324" y="3315"/>
                </a:moveTo>
                <a:lnTo>
                  <a:pt x="2362" y="3315"/>
                </a:lnTo>
                <a:lnTo>
                  <a:pt x="2400" y="3315"/>
                </a:lnTo>
                <a:lnTo>
                  <a:pt x="2436" y="3315"/>
                </a:lnTo>
                <a:lnTo>
                  <a:pt x="2474" y="3315"/>
                </a:lnTo>
                <a:lnTo>
                  <a:pt x="2510" y="3315"/>
                </a:lnTo>
                <a:lnTo>
                  <a:pt x="2546" y="3316"/>
                </a:lnTo>
                <a:lnTo>
                  <a:pt x="2581" y="3316"/>
                </a:lnTo>
                <a:lnTo>
                  <a:pt x="2618" y="3316"/>
                </a:lnTo>
                <a:lnTo>
                  <a:pt x="2618" y="3330"/>
                </a:lnTo>
                <a:lnTo>
                  <a:pt x="2618" y="3344"/>
                </a:lnTo>
                <a:lnTo>
                  <a:pt x="2581" y="3344"/>
                </a:lnTo>
                <a:lnTo>
                  <a:pt x="2546" y="3344"/>
                </a:lnTo>
                <a:lnTo>
                  <a:pt x="2510" y="3344"/>
                </a:lnTo>
                <a:lnTo>
                  <a:pt x="2474" y="3344"/>
                </a:lnTo>
                <a:lnTo>
                  <a:pt x="2436" y="3344"/>
                </a:lnTo>
                <a:lnTo>
                  <a:pt x="2400" y="3344"/>
                </a:lnTo>
                <a:lnTo>
                  <a:pt x="2362" y="3344"/>
                </a:lnTo>
                <a:lnTo>
                  <a:pt x="2324" y="3344"/>
                </a:lnTo>
                <a:lnTo>
                  <a:pt x="2324" y="3329"/>
                </a:lnTo>
                <a:lnTo>
                  <a:pt x="2324" y="3315"/>
                </a:lnTo>
                <a:close/>
                <a:moveTo>
                  <a:pt x="2840" y="3007"/>
                </a:moveTo>
                <a:lnTo>
                  <a:pt x="2852" y="3008"/>
                </a:lnTo>
                <a:lnTo>
                  <a:pt x="2864" y="3010"/>
                </a:lnTo>
                <a:lnTo>
                  <a:pt x="2876" y="3014"/>
                </a:lnTo>
                <a:lnTo>
                  <a:pt x="2888" y="3017"/>
                </a:lnTo>
                <a:lnTo>
                  <a:pt x="2899" y="3024"/>
                </a:lnTo>
                <a:lnTo>
                  <a:pt x="2909" y="3028"/>
                </a:lnTo>
                <a:lnTo>
                  <a:pt x="2920" y="3036"/>
                </a:lnTo>
                <a:lnTo>
                  <a:pt x="2929" y="3043"/>
                </a:lnTo>
                <a:lnTo>
                  <a:pt x="2938" y="3051"/>
                </a:lnTo>
                <a:lnTo>
                  <a:pt x="2946" y="3060"/>
                </a:lnTo>
                <a:lnTo>
                  <a:pt x="2955" y="3069"/>
                </a:lnTo>
                <a:lnTo>
                  <a:pt x="2962" y="3079"/>
                </a:lnTo>
                <a:lnTo>
                  <a:pt x="2969" y="3089"/>
                </a:lnTo>
                <a:lnTo>
                  <a:pt x="2975" y="3100"/>
                </a:lnTo>
                <a:lnTo>
                  <a:pt x="2980" y="3112"/>
                </a:lnTo>
                <a:lnTo>
                  <a:pt x="2985" y="3124"/>
                </a:lnTo>
                <a:lnTo>
                  <a:pt x="2951" y="3123"/>
                </a:lnTo>
                <a:lnTo>
                  <a:pt x="2917" y="3120"/>
                </a:lnTo>
                <a:lnTo>
                  <a:pt x="2882" y="3119"/>
                </a:lnTo>
                <a:lnTo>
                  <a:pt x="2848" y="3118"/>
                </a:lnTo>
                <a:lnTo>
                  <a:pt x="2848" y="3141"/>
                </a:lnTo>
                <a:lnTo>
                  <a:pt x="2848" y="3164"/>
                </a:lnTo>
                <a:lnTo>
                  <a:pt x="2848" y="3187"/>
                </a:lnTo>
                <a:lnTo>
                  <a:pt x="2848" y="3210"/>
                </a:lnTo>
                <a:lnTo>
                  <a:pt x="2848" y="3231"/>
                </a:lnTo>
                <a:lnTo>
                  <a:pt x="2848" y="3254"/>
                </a:lnTo>
                <a:lnTo>
                  <a:pt x="2848" y="3277"/>
                </a:lnTo>
                <a:lnTo>
                  <a:pt x="2848" y="3300"/>
                </a:lnTo>
                <a:lnTo>
                  <a:pt x="2848" y="3304"/>
                </a:lnTo>
                <a:lnTo>
                  <a:pt x="2850" y="3307"/>
                </a:lnTo>
                <a:lnTo>
                  <a:pt x="2851" y="3311"/>
                </a:lnTo>
                <a:lnTo>
                  <a:pt x="2853" y="3315"/>
                </a:lnTo>
                <a:lnTo>
                  <a:pt x="2853" y="3315"/>
                </a:lnTo>
                <a:lnTo>
                  <a:pt x="2853" y="3315"/>
                </a:lnTo>
                <a:lnTo>
                  <a:pt x="2856" y="3317"/>
                </a:lnTo>
                <a:lnTo>
                  <a:pt x="2859" y="3318"/>
                </a:lnTo>
                <a:lnTo>
                  <a:pt x="2863" y="3319"/>
                </a:lnTo>
                <a:lnTo>
                  <a:pt x="2867" y="3319"/>
                </a:lnTo>
                <a:lnTo>
                  <a:pt x="2867" y="3319"/>
                </a:lnTo>
                <a:lnTo>
                  <a:pt x="2867" y="3319"/>
                </a:lnTo>
                <a:lnTo>
                  <a:pt x="2870" y="3319"/>
                </a:lnTo>
                <a:lnTo>
                  <a:pt x="2874" y="3318"/>
                </a:lnTo>
                <a:lnTo>
                  <a:pt x="2876" y="3317"/>
                </a:lnTo>
                <a:lnTo>
                  <a:pt x="2879" y="3315"/>
                </a:lnTo>
                <a:lnTo>
                  <a:pt x="2879" y="3315"/>
                </a:lnTo>
                <a:lnTo>
                  <a:pt x="2879" y="3315"/>
                </a:lnTo>
                <a:lnTo>
                  <a:pt x="2881" y="3311"/>
                </a:lnTo>
                <a:lnTo>
                  <a:pt x="2884" y="3307"/>
                </a:lnTo>
                <a:lnTo>
                  <a:pt x="2885" y="3304"/>
                </a:lnTo>
                <a:lnTo>
                  <a:pt x="2885" y="3300"/>
                </a:lnTo>
                <a:lnTo>
                  <a:pt x="2892" y="3300"/>
                </a:lnTo>
                <a:lnTo>
                  <a:pt x="2900" y="3300"/>
                </a:lnTo>
                <a:lnTo>
                  <a:pt x="2899" y="3307"/>
                </a:lnTo>
                <a:lnTo>
                  <a:pt x="2898" y="3315"/>
                </a:lnTo>
                <a:lnTo>
                  <a:pt x="2894" y="3321"/>
                </a:lnTo>
                <a:lnTo>
                  <a:pt x="2891" y="3327"/>
                </a:lnTo>
                <a:lnTo>
                  <a:pt x="2891" y="3327"/>
                </a:lnTo>
                <a:lnTo>
                  <a:pt x="2891" y="3327"/>
                </a:lnTo>
                <a:lnTo>
                  <a:pt x="2891" y="3327"/>
                </a:lnTo>
                <a:lnTo>
                  <a:pt x="2891" y="3327"/>
                </a:lnTo>
                <a:lnTo>
                  <a:pt x="2885" y="3330"/>
                </a:lnTo>
                <a:lnTo>
                  <a:pt x="2880" y="3334"/>
                </a:lnTo>
                <a:lnTo>
                  <a:pt x="2873" y="3336"/>
                </a:lnTo>
                <a:lnTo>
                  <a:pt x="2867" y="3338"/>
                </a:lnTo>
                <a:lnTo>
                  <a:pt x="2867" y="3338"/>
                </a:lnTo>
                <a:lnTo>
                  <a:pt x="2867" y="3338"/>
                </a:lnTo>
                <a:lnTo>
                  <a:pt x="2859" y="3336"/>
                </a:lnTo>
                <a:lnTo>
                  <a:pt x="2853" y="3334"/>
                </a:lnTo>
                <a:lnTo>
                  <a:pt x="2847" y="3330"/>
                </a:lnTo>
                <a:lnTo>
                  <a:pt x="2842" y="3327"/>
                </a:lnTo>
                <a:lnTo>
                  <a:pt x="2842" y="3327"/>
                </a:lnTo>
                <a:lnTo>
                  <a:pt x="2842" y="3327"/>
                </a:lnTo>
                <a:lnTo>
                  <a:pt x="2838" y="3321"/>
                </a:lnTo>
                <a:lnTo>
                  <a:pt x="2835" y="3315"/>
                </a:lnTo>
                <a:lnTo>
                  <a:pt x="2833" y="3307"/>
                </a:lnTo>
                <a:lnTo>
                  <a:pt x="2833" y="3300"/>
                </a:lnTo>
                <a:lnTo>
                  <a:pt x="2833" y="3277"/>
                </a:lnTo>
                <a:lnTo>
                  <a:pt x="2833" y="3254"/>
                </a:lnTo>
                <a:lnTo>
                  <a:pt x="2833" y="3231"/>
                </a:lnTo>
                <a:lnTo>
                  <a:pt x="2833" y="3208"/>
                </a:lnTo>
                <a:lnTo>
                  <a:pt x="2833" y="3185"/>
                </a:lnTo>
                <a:lnTo>
                  <a:pt x="2833" y="3164"/>
                </a:lnTo>
                <a:lnTo>
                  <a:pt x="2833" y="3141"/>
                </a:lnTo>
                <a:lnTo>
                  <a:pt x="2833" y="3118"/>
                </a:lnTo>
                <a:lnTo>
                  <a:pt x="2797" y="3117"/>
                </a:lnTo>
                <a:lnTo>
                  <a:pt x="2760" y="3114"/>
                </a:lnTo>
                <a:lnTo>
                  <a:pt x="2724" y="3113"/>
                </a:lnTo>
                <a:lnTo>
                  <a:pt x="2688" y="3112"/>
                </a:lnTo>
                <a:lnTo>
                  <a:pt x="2693" y="3100"/>
                </a:lnTo>
                <a:lnTo>
                  <a:pt x="2699" y="3089"/>
                </a:lnTo>
                <a:lnTo>
                  <a:pt x="2706" y="3078"/>
                </a:lnTo>
                <a:lnTo>
                  <a:pt x="2713" y="3067"/>
                </a:lnTo>
                <a:lnTo>
                  <a:pt x="2720" y="3057"/>
                </a:lnTo>
                <a:lnTo>
                  <a:pt x="2729" y="3049"/>
                </a:lnTo>
                <a:lnTo>
                  <a:pt x="2739" y="3040"/>
                </a:lnTo>
                <a:lnTo>
                  <a:pt x="2748" y="3033"/>
                </a:lnTo>
                <a:lnTo>
                  <a:pt x="2759" y="3027"/>
                </a:lnTo>
                <a:lnTo>
                  <a:pt x="2769" y="3021"/>
                </a:lnTo>
                <a:lnTo>
                  <a:pt x="2780" y="3016"/>
                </a:lnTo>
                <a:lnTo>
                  <a:pt x="2792" y="3013"/>
                </a:lnTo>
                <a:lnTo>
                  <a:pt x="2804" y="3010"/>
                </a:lnTo>
                <a:lnTo>
                  <a:pt x="2816" y="3008"/>
                </a:lnTo>
                <a:lnTo>
                  <a:pt x="2828" y="3007"/>
                </a:lnTo>
                <a:lnTo>
                  <a:pt x="2840" y="3007"/>
                </a:lnTo>
                <a:close/>
                <a:moveTo>
                  <a:pt x="2848" y="2978"/>
                </a:moveTo>
                <a:lnTo>
                  <a:pt x="2848" y="2987"/>
                </a:lnTo>
                <a:lnTo>
                  <a:pt x="2848" y="2997"/>
                </a:lnTo>
                <a:lnTo>
                  <a:pt x="2840" y="2997"/>
                </a:lnTo>
                <a:lnTo>
                  <a:pt x="2833" y="2996"/>
                </a:lnTo>
                <a:lnTo>
                  <a:pt x="2833" y="2986"/>
                </a:lnTo>
                <a:lnTo>
                  <a:pt x="2833" y="2976"/>
                </a:lnTo>
                <a:lnTo>
                  <a:pt x="2840" y="2976"/>
                </a:lnTo>
                <a:lnTo>
                  <a:pt x="2848" y="2978"/>
                </a:lnTo>
                <a:close/>
                <a:moveTo>
                  <a:pt x="2406" y="3101"/>
                </a:moveTo>
                <a:lnTo>
                  <a:pt x="2406" y="3124"/>
                </a:lnTo>
                <a:lnTo>
                  <a:pt x="2406" y="3146"/>
                </a:lnTo>
                <a:lnTo>
                  <a:pt x="2406" y="3168"/>
                </a:lnTo>
                <a:lnTo>
                  <a:pt x="2406" y="3191"/>
                </a:lnTo>
                <a:lnTo>
                  <a:pt x="2406" y="3213"/>
                </a:lnTo>
                <a:lnTo>
                  <a:pt x="2406" y="3236"/>
                </a:lnTo>
                <a:lnTo>
                  <a:pt x="2406" y="3259"/>
                </a:lnTo>
                <a:lnTo>
                  <a:pt x="2406" y="3281"/>
                </a:lnTo>
                <a:lnTo>
                  <a:pt x="2392" y="3281"/>
                </a:lnTo>
                <a:lnTo>
                  <a:pt x="2377" y="3281"/>
                </a:lnTo>
                <a:lnTo>
                  <a:pt x="2377" y="3258"/>
                </a:lnTo>
                <a:lnTo>
                  <a:pt x="2377" y="3235"/>
                </a:lnTo>
                <a:lnTo>
                  <a:pt x="2377" y="3213"/>
                </a:lnTo>
                <a:lnTo>
                  <a:pt x="2377" y="3190"/>
                </a:lnTo>
                <a:lnTo>
                  <a:pt x="2377" y="3167"/>
                </a:lnTo>
                <a:lnTo>
                  <a:pt x="2377" y="3146"/>
                </a:lnTo>
                <a:lnTo>
                  <a:pt x="2377" y="3123"/>
                </a:lnTo>
                <a:lnTo>
                  <a:pt x="2377" y="3100"/>
                </a:lnTo>
                <a:lnTo>
                  <a:pt x="2364" y="3100"/>
                </a:lnTo>
                <a:lnTo>
                  <a:pt x="2351" y="3098"/>
                </a:lnTo>
                <a:lnTo>
                  <a:pt x="2337" y="3098"/>
                </a:lnTo>
                <a:lnTo>
                  <a:pt x="2324" y="3097"/>
                </a:lnTo>
                <a:lnTo>
                  <a:pt x="2333" y="3078"/>
                </a:lnTo>
                <a:lnTo>
                  <a:pt x="2341" y="3060"/>
                </a:lnTo>
                <a:lnTo>
                  <a:pt x="2350" y="3040"/>
                </a:lnTo>
                <a:lnTo>
                  <a:pt x="2358" y="3021"/>
                </a:lnTo>
                <a:lnTo>
                  <a:pt x="2366" y="3003"/>
                </a:lnTo>
                <a:lnTo>
                  <a:pt x="2375" y="2984"/>
                </a:lnTo>
                <a:lnTo>
                  <a:pt x="2383" y="2966"/>
                </a:lnTo>
                <a:lnTo>
                  <a:pt x="2392" y="2946"/>
                </a:lnTo>
                <a:lnTo>
                  <a:pt x="2400" y="2966"/>
                </a:lnTo>
                <a:lnTo>
                  <a:pt x="2409" y="2986"/>
                </a:lnTo>
                <a:lnTo>
                  <a:pt x="2417" y="3005"/>
                </a:lnTo>
                <a:lnTo>
                  <a:pt x="2426" y="3025"/>
                </a:lnTo>
                <a:lnTo>
                  <a:pt x="2433" y="3044"/>
                </a:lnTo>
                <a:lnTo>
                  <a:pt x="2441" y="3063"/>
                </a:lnTo>
                <a:lnTo>
                  <a:pt x="2450" y="3084"/>
                </a:lnTo>
                <a:lnTo>
                  <a:pt x="2458" y="3103"/>
                </a:lnTo>
                <a:lnTo>
                  <a:pt x="2445" y="3102"/>
                </a:lnTo>
                <a:lnTo>
                  <a:pt x="2432" y="3102"/>
                </a:lnTo>
                <a:lnTo>
                  <a:pt x="2420" y="3101"/>
                </a:lnTo>
                <a:lnTo>
                  <a:pt x="2406" y="3101"/>
                </a:lnTo>
                <a:close/>
                <a:moveTo>
                  <a:pt x="2565" y="3107"/>
                </a:moveTo>
                <a:lnTo>
                  <a:pt x="2565" y="3129"/>
                </a:lnTo>
                <a:lnTo>
                  <a:pt x="2565" y="3150"/>
                </a:lnTo>
                <a:lnTo>
                  <a:pt x="2565" y="3173"/>
                </a:lnTo>
                <a:lnTo>
                  <a:pt x="2565" y="3195"/>
                </a:lnTo>
                <a:lnTo>
                  <a:pt x="2565" y="3217"/>
                </a:lnTo>
                <a:lnTo>
                  <a:pt x="2565" y="3239"/>
                </a:lnTo>
                <a:lnTo>
                  <a:pt x="2565" y="3260"/>
                </a:lnTo>
                <a:lnTo>
                  <a:pt x="2565" y="3283"/>
                </a:lnTo>
                <a:lnTo>
                  <a:pt x="2551" y="3282"/>
                </a:lnTo>
                <a:lnTo>
                  <a:pt x="2537" y="3282"/>
                </a:lnTo>
                <a:lnTo>
                  <a:pt x="2537" y="3260"/>
                </a:lnTo>
                <a:lnTo>
                  <a:pt x="2537" y="3239"/>
                </a:lnTo>
                <a:lnTo>
                  <a:pt x="2537" y="3217"/>
                </a:lnTo>
                <a:lnTo>
                  <a:pt x="2537" y="3194"/>
                </a:lnTo>
                <a:lnTo>
                  <a:pt x="2537" y="3172"/>
                </a:lnTo>
                <a:lnTo>
                  <a:pt x="2537" y="3150"/>
                </a:lnTo>
                <a:lnTo>
                  <a:pt x="2537" y="3127"/>
                </a:lnTo>
                <a:lnTo>
                  <a:pt x="2537" y="3106"/>
                </a:lnTo>
                <a:lnTo>
                  <a:pt x="2525" y="3106"/>
                </a:lnTo>
                <a:lnTo>
                  <a:pt x="2511" y="3104"/>
                </a:lnTo>
                <a:lnTo>
                  <a:pt x="2499" y="3104"/>
                </a:lnTo>
                <a:lnTo>
                  <a:pt x="2486" y="3104"/>
                </a:lnTo>
                <a:lnTo>
                  <a:pt x="2494" y="3085"/>
                </a:lnTo>
                <a:lnTo>
                  <a:pt x="2503" y="3067"/>
                </a:lnTo>
                <a:lnTo>
                  <a:pt x="2510" y="3048"/>
                </a:lnTo>
                <a:lnTo>
                  <a:pt x="2519" y="3030"/>
                </a:lnTo>
                <a:lnTo>
                  <a:pt x="2527" y="3011"/>
                </a:lnTo>
                <a:lnTo>
                  <a:pt x="2534" y="2993"/>
                </a:lnTo>
                <a:lnTo>
                  <a:pt x="2543" y="2975"/>
                </a:lnTo>
                <a:lnTo>
                  <a:pt x="2551" y="2956"/>
                </a:lnTo>
                <a:lnTo>
                  <a:pt x="2559" y="2975"/>
                </a:lnTo>
                <a:lnTo>
                  <a:pt x="2567" y="2995"/>
                </a:lnTo>
                <a:lnTo>
                  <a:pt x="2574" y="3014"/>
                </a:lnTo>
                <a:lnTo>
                  <a:pt x="2583" y="3033"/>
                </a:lnTo>
                <a:lnTo>
                  <a:pt x="2590" y="3053"/>
                </a:lnTo>
                <a:lnTo>
                  <a:pt x="2598" y="3071"/>
                </a:lnTo>
                <a:lnTo>
                  <a:pt x="2606" y="3090"/>
                </a:lnTo>
                <a:lnTo>
                  <a:pt x="2614" y="3109"/>
                </a:lnTo>
                <a:lnTo>
                  <a:pt x="2601" y="3108"/>
                </a:lnTo>
                <a:lnTo>
                  <a:pt x="2589" y="3108"/>
                </a:lnTo>
                <a:lnTo>
                  <a:pt x="2577" y="3107"/>
                </a:lnTo>
                <a:lnTo>
                  <a:pt x="2565" y="3107"/>
                </a:lnTo>
                <a:close/>
                <a:moveTo>
                  <a:pt x="2000" y="1831"/>
                </a:moveTo>
                <a:lnTo>
                  <a:pt x="1999" y="1830"/>
                </a:lnTo>
                <a:lnTo>
                  <a:pt x="1999" y="1831"/>
                </a:lnTo>
                <a:lnTo>
                  <a:pt x="2000" y="1831"/>
                </a:lnTo>
                <a:lnTo>
                  <a:pt x="2000" y="183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" name="Freeform 17"/>
          <p:cNvSpPr>
            <a:spLocks noEditPoints="1"/>
          </p:cNvSpPr>
          <p:nvPr userDrawn="1"/>
        </p:nvSpPr>
        <p:spPr bwMode="auto">
          <a:xfrm>
            <a:off x="6128290" y="441365"/>
            <a:ext cx="603362" cy="398484"/>
          </a:xfrm>
          <a:custGeom>
            <a:avLst/>
            <a:gdLst/>
            <a:ahLst/>
            <a:cxnLst>
              <a:cxn ang="0">
                <a:pos x="2740" y="3002"/>
              </a:cxn>
              <a:cxn ang="0">
                <a:pos x="261" y="2969"/>
              </a:cxn>
              <a:cxn ang="0">
                <a:pos x="88" y="2919"/>
              </a:cxn>
              <a:cxn ang="0">
                <a:pos x="537" y="547"/>
              </a:cxn>
              <a:cxn ang="0">
                <a:pos x="667" y="380"/>
              </a:cxn>
              <a:cxn ang="0">
                <a:pos x="2369" y="13"/>
              </a:cxn>
              <a:cxn ang="0">
                <a:pos x="2793" y="23"/>
              </a:cxn>
              <a:cxn ang="0">
                <a:pos x="4533" y="526"/>
              </a:cxn>
              <a:cxn ang="0">
                <a:pos x="4545" y="2732"/>
              </a:cxn>
              <a:cxn ang="0">
                <a:pos x="4447" y="2892"/>
              </a:cxn>
              <a:cxn ang="0">
                <a:pos x="1254" y="2878"/>
              </a:cxn>
              <a:cxn ang="0">
                <a:pos x="2751" y="274"/>
              </a:cxn>
              <a:cxn ang="0">
                <a:pos x="3390" y="1852"/>
              </a:cxn>
              <a:cxn ang="0">
                <a:pos x="3536" y="1893"/>
              </a:cxn>
              <a:cxn ang="0">
                <a:pos x="3430" y="1630"/>
              </a:cxn>
              <a:cxn ang="0">
                <a:pos x="3252" y="1536"/>
              </a:cxn>
              <a:cxn ang="0">
                <a:pos x="3263" y="1289"/>
              </a:cxn>
              <a:cxn ang="0">
                <a:pos x="3063" y="1245"/>
              </a:cxn>
              <a:cxn ang="0">
                <a:pos x="3071" y="1448"/>
              </a:cxn>
              <a:cxn ang="0">
                <a:pos x="2950" y="1577"/>
              </a:cxn>
              <a:cxn ang="0">
                <a:pos x="2750" y="2684"/>
              </a:cxn>
              <a:cxn ang="0">
                <a:pos x="3524" y="2428"/>
              </a:cxn>
              <a:cxn ang="0">
                <a:pos x="3356" y="2450"/>
              </a:cxn>
              <a:cxn ang="0">
                <a:pos x="3295" y="2155"/>
              </a:cxn>
              <a:cxn ang="0">
                <a:pos x="3639" y="715"/>
              </a:cxn>
              <a:cxn ang="0">
                <a:pos x="3778" y="712"/>
              </a:cxn>
              <a:cxn ang="0">
                <a:pos x="3862" y="930"/>
              </a:cxn>
              <a:cxn ang="0">
                <a:pos x="3825" y="1275"/>
              </a:cxn>
              <a:cxn ang="0">
                <a:pos x="3693" y="1266"/>
              </a:cxn>
              <a:cxn ang="0">
                <a:pos x="3635" y="1370"/>
              </a:cxn>
              <a:cxn ang="0">
                <a:pos x="3837" y="1536"/>
              </a:cxn>
              <a:cxn ang="0">
                <a:pos x="3912" y="1714"/>
              </a:cxn>
              <a:cxn ang="0">
                <a:pos x="3919" y="1862"/>
              </a:cxn>
              <a:cxn ang="0">
                <a:pos x="4080" y="1838"/>
              </a:cxn>
              <a:cxn ang="0">
                <a:pos x="4080" y="1603"/>
              </a:cxn>
              <a:cxn ang="0">
                <a:pos x="4318" y="633"/>
              </a:cxn>
              <a:cxn ang="0">
                <a:pos x="2743" y="292"/>
              </a:cxn>
              <a:cxn ang="0">
                <a:pos x="2952" y="1413"/>
              </a:cxn>
              <a:cxn ang="0">
                <a:pos x="2926" y="1170"/>
              </a:cxn>
              <a:cxn ang="0">
                <a:pos x="3058" y="1094"/>
              </a:cxn>
              <a:cxn ang="0">
                <a:pos x="3332" y="1169"/>
              </a:cxn>
              <a:cxn ang="0">
                <a:pos x="3367" y="1355"/>
              </a:cxn>
              <a:cxn ang="0">
                <a:pos x="3538" y="1498"/>
              </a:cxn>
              <a:cxn ang="0">
                <a:pos x="3553" y="1156"/>
              </a:cxn>
              <a:cxn ang="0">
                <a:pos x="3715" y="1134"/>
              </a:cxn>
              <a:cxn ang="0">
                <a:pos x="3769" y="1100"/>
              </a:cxn>
              <a:cxn ang="0">
                <a:pos x="3742" y="862"/>
              </a:cxn>
              <a:cxn ang="0">
                <a:pos x="3598" y="861"/>
              </a:cxn>
              <a:cxn ang="0">
                <a:pos x="3639" y="2694"/>
              </a:cxn>
              <a:cxn ang="0">
                <a:pos x="4181" y="1701"/>
              </a:cxn>
              <a:cxn ang="0">
                <a:pos x="4179" y="1882"/>
              </a:cxn>
              <a:cxn ang="0">
                <a:pos x="4068" y="2006"/>
              </a:cxn>
              <a:cxn ang="0">
                <a:pos x="3832" y="1957"/>
              </a:cxn>
              <a:cxn ang="0">
                <a:pos x="3815" y="1710"/>
              </a:cxn>
              <a:cxn ang="0">
                <a:pos x="3639" y="1703"/>
              </a:cxn>
              <a:cxn ang="0">
                <a:pos x="3611" y="2011"/>
              </a:cxn>
              <a:cxn ang="0">
                <a:pos x="3458" y="2022"/>
              </a:cxn>
              <a:cxn ang="0">
                <a:pos x="3401" y="2063"/>
              </a:cxn>
              <a:cxn ang="0">
                <a:pos x="3414" y="2299"/>
              </a:cxn>
              <a:cxn ang="0">
                <a:pos x="3528" y="2274"/>
              </a:cxn>
              <a:cxn ang="0">
                <a:pos x="3635" y="2414"/>
              </a:cxn>
            </a:cxnLst>
            <a:rect l="0" t="0" r="r" b="b"/>
            <a:pathLst>
              <a:path w="4554" h="3004">
                <a:moveTo>
                  <a:pt x="4290" y="2948"/>
                </a:moveTo>
                <a:lnTo>
                  <a:pt x="4252" y="2954"/>
                </a:lnTo>
                <a:lnTo>
                  <a:pt x="4196" y="2961"/>
                </a:lnTo>
                <a:lnTo>
                  <a:pt x="4125" y="2965"/>
                </a:lnTo>
                <a:lnTo>
                  <a:pt x="4039" y="2970"/>
                </a:lnTo>
                <a:lnTo>
                  <a:pt x="3940" y="2975"/>
                </a:lnTo>
                <a:lnTo>
                  <a:pt x="3827" y="2980"/>
                </a:lnTo>
                <a:lnTo>
                  <a:pt x="3702" y="2983"/>
                </a:lnTo>
                <a:lnTo>
                  <a:pt x="3565" y="2988"/>
                </a:lnTo>
                <a:lnTo>
                  <a:pt x="3419" y="2992"/>
                </a:lnTo>
                <a:lnTo>
                  <a:pt x="3262" y="2994"/>
                </a:lnTo>
                <a:lnTo>
                  <a:pt x="3097" y="2997"/>
                </a:lnTo>
                <a:lnTo>
                  <a:pt x="2923" y="2999"/>
                </a:lnTo>
                <a:lnTo>
                  <a:pt x="2740" y="3002"/>
                </a:lnTo>
                <a:lnTo>
                  <a:pt x="2553" y="3003"/>
                </a:lnTo>
                <a:lnTo>
                  <a:pt x="2358" y="3004"/>
                </a:lnTo>
                <a:lnTo>
                  <a:pt x="2159" y="3004"/>
                </a:lnTo>
                <a:lnTo>
                  <a:pt x="1938" y="3003"/>
                </a:lnTo>
                <a:lnTo>
                  <a:pt x="1724" y="3003"/>
                </a:lnTo>
                <a:lnTo>
                  <a:pt x="1518" y="3000"/>
                </a:lnTo>
                <a:lnTo>
                  <a:pt x="1318" y="2999"/>
                </a:lnTo>
                <a:lnTo>
                  <a:pt x="1130" y="2996"/>
                </a:lnTo>
                <a:lnTo>
                  <a:pt x="952" y="2993"/>
                </a:lnTo>
                <a:lnTo>
                  <a:pt x="785" y="2988"/>
                </a:lnTo>
                <a:lnTo>
                  <a:pt x="633" y="2985"/>
                </a:lnTo>
                <a:lnTo>
                  <a:pt x="493" y="2980"/>
                </a:lnTo>
                <a:lnTo>
                  <a:pt x="369" y="2975"/>
                </a:lnTo>
                <a:lnTo>
                  <a:pt x="261" y="2969"/>
                </a:lnTo>
                <a:lnTo>
                  <a:pt x="170" y="2964"/>
                </a:lnTo>
                <a:lnTo>
                  <a:pt x="98" y="2958"/>
                </a:lnTo>
                <a:lnTo>
                  <a:pt x="44" y="2951"/>
                </a:lnTo>
                <a:lnTo>
                  <a:pt x="25" y="2948"/>
                </a:lnTo>
                <a:lnTo>
                  <a:pt x="11" y="2945"/>
                </a:lnTo>
                <a:lnTo>
                  <a:pt x="4" y="2941"/>
                </a:lnTo>
                <a:lnTo>
                  <a:pt x="0" y="2939"/>
                </a:lnTo>
                <a:lnTo>
                  <a:pt x="1" y="2936"/>
                </a:lnTo>
                <a:lnTo>
                  <a:pt x="3" y="2935"/>
                </a:lnTo>
                <a:lnTo>
                  <a:pt x="6" y="2934"/>
                </a:lnTo>
                <a:lnTo>
                  <a:pt x="11" y="2932"/>
                </a:lnTo>
                <a:lnTo>
                  <a:pt x="23" y="2929"/>
                </a:lnTo>
                <a:lnTo>
                  <a:pt x="40" y="2925"/>
                </a:lnTo>
                <a:lnTo>
                  <a:pt x="88" y="2919"/>
                </a:lnTo>
                <a:lnTo>
                  <a:pt x="155" y="2913"/>
                </a:lnTo>
                <a:lnTo>
                  <a:pt x="238" y="2909"/>
                </a:lnTo>
                <a:lnTo>
                  <a:pt x="337" y="2903"/>
                </a:lnTo>
                <a:lnTo>
                  <a:pt x="451" y="2898"/>
                </a:lnTo>
                <a:lnTo>
                  <a:pt x="579" y="2894"/>
                </a:lnTo>
                <a:lnTo>
                  <a:pt x="569" y="2881"/>
                </a:lnTo>
                <a:lnTo>
                  <a:pt x="561" y="2869"/>
                </a:lnTo>
                <a:lnTo>
                  <a:pt x="553" y="2854"/>
                </a:lnTo>
                <a:lnTo>
                  <a:pt x="547" y="2840"/>
                </a:lnTo>
                <a:lnTo>
                  <a:pt x="543" y="2824"/>
                </a:lnTo>
                <a:lnTo>
                  <a:pt x="539" y="2808"/>
                </a:lnTo>
                <a:lnTo>
                  <a:pt x="537" y="2793"/>
                </a:lnTo>
                <a:lnTo>
                  <a:pt x="537" y="2776"/>
                </a:lnTo>
                <a:lnTo>
                  <a:pt x="537" y="547"/>
                </a:lnTo>
                <a:lnTo>
                  <a:pt x="537" y="529"/>
                </a:lnTo>
                <a:lnTo>
                  <a:pt x="540" y="512"/>
                </a:lnTo>
                <a:lnTo>
                  <a:pt x="544" y="496"/>
                </a:lnTo>
                <a:lnTo>
                  <a:pt x="550" y="482"/>
                </a:lnTo>
                <a:lnTo>
                  <a:pt x="556" y="467"/>
                </a:lnTo>
                <a:lnTo>
                  <a:pt x="564" y="454"/>
                </a:lnTo>
                <a:lnTo>
                  <a:pt x="574" y="441"/>
                </a:lnTo>
                <a:lnTo>
                  <a:pt x="585" y="430"/>
                </a:lnTo>
                <a:lnTo>
                  <a:pt x="596" y="419"/>
                </a:lnTo>
                <a:lnTo>
                  <a:pt x="609" y="409"/>
                </a:lnTo>
                <a:lnTo>
                  <a:pt x="622" y="401"/>
                </a:lnTo>
                <a:lnTo>
                  <a:pt x="637" y="392"/>
                </a:lnTo>
                <a:lnTo>
                  <a:pt x="651" y="386"/>
                </a:lnTo>
                <a:lnTo>
                  <a:pt x="667" y="380"/>
                </a:lnTo>
                <a:lnTo>
                  <a:pt x="683" y="374"/>
                </a:lnTo>
                <a:lnTo>
                  <a:pt x="698" y="371"/>
                </a:lnTo>
                <a:lnTo>
                  <a:pt x="1255" y="251"/>
                </a:lnTo>
                <a:lnTo>
                  <a:pt x="1255" y="309"/>
                </a:lnTo>
                <a:lnTo>
                  <a:pt x="1255" y="368"/>
                </a:lnTo>
                <a:lnTo>
                  <a:pt x="1255" y="430"/>
                </a:lnTo>
                <a:lnTo>
                  <a:pt x="1255" y="493"/>
                </a:lnTo>
                <a:lnTo>
                  <a:pt x="1255" y="555"/>
                </a:lnTo>
                <a:lnTo>
                  <a:pt x="1255" y="616"/>
                </a:lnTo>
                <a:lnTo>
                  <a:pt x="1254" y="675"/>
                </a:lnTo>
                <a:lnTo>
                  <a:pt x="1254" y="729"/>
                </a:lnTo>
                <a:lnTo>
                  <a:pt x="1624" y="666"/>
                </a:lnTo>
                <a:lnTo>
                  <a:pt x="1624" y="172"/>
                </a:lnTo>
                <a:lnTo>
                  <a:pt x="2369" y="13"/>
                </a:lnTo>
                <a:lnTo>
                  <a:pt x="2374" y="12"/>
                </a:lnTo>
                <a:lnTo>
                  <a:pt x="2379" y="12"/>
                </a:lnTo>
                <a:lnTo>
                  <a:pt x="2402" y="8"/>
                </a:lnTo>
                <a:lnTo>
                  <a:pt x="2426" y="6"/>
                </a:lnTo>
                <a:lnTo>
                  <a:pt x="2450" y="3"/>
                </a:lnTo>
                <a:lnTo>
                  <a:pt x="2477" y="1"/>
                </a:lnTo>
                <a:lnTo>
                  <a:pt x="2530" y="0"/>
                </a:lnTo>
                <a:lnTo>
                  <a:pt x="2584" y="0"/>
                </a:lnTo>
                <a:lnTo>
                  <a:pt x="2640" y="2"/>
                </a:lnTo>
                <a:lnTo>
                  <a:pt x="2694" y="7"/>
                </a:lnTo>
                <a:lnTo>
                  <a:pt x="2720" y="9"/>
                </a:lnTo>
                <a:lnTo>
                  <a:pt x="2745" y="13"/>
                </a:lnTo>
                <a:lnTo>
                  <a:pt x="2769" y="18"/>
                </a:lnTo>
                <a:lnTo>
                  <a:pt x="2793" y="23"/>
                </a:lnTo>
                <a:lnTo>
                  <a:pt x="4311" y="348"/>
                </a:lnTo>
                <a:lnTo>
                  <a:pt x="4335" y="354"/>
                </a:lnTo>
                <a:lnTo>
                  <a:pt x="4358" y="361"/>
                </a:lnTo>
                <a:lnTo>
                  <a:pt x="4381" y="371"/>
                </a:lnTo>
                <a:lnTo>
                  <a:pt x="4403" y="381"/>
                </a:lnTo>
                <a:lnTo>
                  <a:pt x="4423" y="393"/>
                </a:lnTo>
                <a:lnTo>
                  <a:pt x="4444" y="408"/>
                </a:lnTo>
                <a:lnTo>
                  <a:pt x="4462" y="424"/>
                </a:lnTo>
                <a:lnTo>
                  <a:pt x="4479" y="441"/>
                </a:lnTo>
                <a:lnTo>
                  <a:pt x="4480" y="441"/>
                </a:lnTo>
                <a:lnTo>
                  <a:pt x="4496" y="460"/>
                </a:lnTo>
                <a:lnTo>
                  <a:pt x="4510" y="480"/>
                </a:lnTo>
                <a:lnTo>
                  <a:pt x="4523" y="502"/>
                </a:lnTo>
                <a:lnTo>
                  <a:pt x="4533" y="526"/>
                </a:lnTo>
                <a:lnTo>
                  <a:pt x="4538" y="538"/>
                </a:lnTo>
                <a:lnTo>
                  <a:pt x="4541" y="551"/>
                </a:lnTo>
                <a:lnTo>
                  <a:pt x="4545" y="564"/>
                </a:lnTo>
                <a:lnTo>
                  <a:pt x="4549" y="577"/>
                </a:lnTo>
                <a:lnTo>
                  <a:pt x="4550" y="590"/>
                </a:lnTo>
                <a:lnTo>
                  <a:pt x="4552" y="604"/>
                </a:lnTo>
                <a:lnTo>
                  <a:pt x="4554" y="618"/>
                </a:lnTo>
                <a:lnTo>
                  <a:pt x="4554" y="633"/>
                </a:lnTo>
                <a:lnTo>
                  <a:pt x="4554" y="2661"/>
                </a:lnTo>
                <a:lnTo>
                  <a:pt x="4554" y="2675"/>
                </a:lnTo>
                <a:lnTo>
                  <a:pt x="4552" y="2690"/>
                </a:lnTo>
                <a:lnTo>
                  <a:pt x="4550" y="2704"/>
                </a:lnTo>
                <a:lnTo>
                  <a:pt x="4548" y="2719"/>
                </a:lnTo>
                <a:lnTo>
                  <a:pt x="4545" y="2732"/>
                </a:lnTo>
                <a:lnTo>
                  <a:pt x="4541" y="2747"/>
                </a:lnTo>
                <a:lnTo>
                  <a:pt x="4538" y="2760"/>
                </a:lnTo>
                <a:lnTo>
                  <a:pt x="4533" y="2773"/>
                </a:lnTo>
                <a:lnTo>
                  <a:pt x="4527" y="2785"/>
                </a:lnTo>
                <a:lnTo>
                  <a:pt x="4521" y="2797"/>
                </a:lnTo>
                <a:lnTo>
                  <a:pt x="4515" y="2810"/>
                </a:lnTo>
                <a:lnTo>
                  <a:pt x="4508" y="2822"/>
                </a:lnTo>
                <a:lnTo>
                  <a:pt x="4500" y="2832"/>
                </a:lnTo>
                <a:lnTo>
                  <a:pt x="4493" y="2843"/>
                </a:lnTo>
                <a:lnTo>
                  <a:pt x="4485" y="2854"/>
                </a:lnTo>
                <a:lnTo>
                  <a:pt x="4475" y="2864"/>
                </a:lnTo>
                <a:lnTo>
                  <a:pt x="4467" y="2874"/>
                </a:lnTo>
                <a:lnTo>
                  <a:pt x="4457" y="2883"/>
                </a:lnTo>
                <a:lnTo>
                  <a:pt x="4447" y="2892"/>
                </a:lnTo>
                <a:lnTo>
                  <a:pt x="4436" y="2899"/>
                </a:lnTo>
                <a:lnTo>
                  <a:pt x="4425" y="2906"/>
                </a:lnTo>
                <a:lnTo>
                  <a:pt x="4415" y="2913"/>
                </a:lnTo>
                <a:lnTo>
                  <a:pt x="4404" y="2919"/>
                </a:lnTo>
                <a:lnTo>
                  <a:pt x="4392" y="2925"/>
                </a:lnTo>
                <a:lnTo>
                  <a:pt x="4381" y="2930"/>
                </a:lnTo>
                <a:lnTo>
                  <a:pt x="4367" y="2935"/>
                </a:lnTo>
                <a:lnTo>
                  <a:pt x="4355" y="2939"/>
                </a:lnTo>
                <a:lnTo>
                  <a:pt x="4343" y="2942"/>
                </a:lnTo>
                <a:lnTo>
                  <a:pt x="4330" y="2945"/>
                </a:lnTo>
                <a:lnTo>
                  <a:pt x="4317" y="2947"/>
                </a:lnTo>
                <a:lnTo>
                  <a:pt x="4303" y="2948"/>
                </a:lnTo>
                <a:lnTo>
                  <a:pt x="4290" y="2948"/>
                </a:lnTo>
                <a:close/>
                <a:moveTo>
                  <a:pt x="1254" y="2878"/>
                </a:moveTo>
                <a:lnTo>
                  <a:pt x="1299" y="2878"/>
                </a:lnTo>
                <a:lnTo>
                  <a:pt x="1344" y="2877"/>
                </a:lnTo>
                <a:lnTo>
                  <a:pt x="1389" y="2877"/>
                </a:lnTo>
                <a:lnTo>
                  <a:pt x="1435" y="2876"/>
                </a:lnTo>
                <a:lnTo>
                  <a:pt x="1481" y="2876"/>
                </a:lnTo>
                <a:lnTo>
                  <a:pt x="1528" y="2876"/>
                </a:lnTo>
                <a:lnTo>
                  <a:pt x="1576" y="2875"/>
                </a:lnTo>
                <a:lnTo>
                  <a:pt x="1623" y="2875"/>
                </a:lnTo>
                <a:lnTo>
                  <a:pt x="1624" y="2492"/>
                </a:lnTo>
                <a:lnTo>
                  <a:pt x="1254" y="2530"/>
                </a:lnTo>
                <a:lnTo>
                  <a:pt x="1254" y="2878"/>
                </a:lnTo>
                <a:close/>
                <a:moveTo>
                  <a:pt x="2752" y="274"/>
                </a:moveTo>
                <a:lnTo>
                  <a:pt x="2750" y="273"/>
                </a:lnTo>
                <a:lnTo>
                  <a:pt x="2751" y="274"/>
                </a:lnTo>
                <a:lnTo>
                  <a:pt x="2752" y="274"/>
                </a:lnTo>
                <a:lnTo>
                  <a:pt x="2752" y="274"/>
                </a:lnTo>
                <a:close/>
                <a:moveTo>
                  <a:pt x="3316" y="1934"/>
                </a:moveTo>
                <a:lnTo>
                  <a:pt x="3325" y="1911"/>
                </a:lnTo>
                <a:lnTo>
                  <a:pt x="3335" y="1891"/>
                </a:lnTo>
                <a:lnTo>
                  <a:pt x="3339" y="1884"/>
                </a:lnTo>
                <a:lnTo>
                  <a:pt x="3345" y="1877"/>
                </a:lnTo>
                <a:lnTo>
                  <a:pt x="3350" y="1871"/>
                </a:lnTo>
                <a:lnTo>
                  <a:pt x="3355" y="1866"/>
                </a:lnTo>
                <a:lnTo>
                  <a:pt x="3361" y="1861"/>
                </a:lnTo>
                <a:lnTo>
                  <a:pt x="3366" y="1859"/>
                </a:lnTo>
                <a:lnTo>
                  <a:pt x="3372" y="1855"/>
                </a:lnTo>
                <a:lnTo>
                  <a:pt x="3378" y="1854"/>
                </a:lnTo>
                <a:lnTo>
                  <a:pt x="3390" y="1852"/>
                </a:lnTo>
                <a:lnTo>
                  <a:pt x="3402" y="1853"/>
                </a:lnTo>
                <a:lnTo>
                  <a:pt x="3414" y="1855"/>
                </a:lnTo>
                <a:lnTo>
                  <a:pt x="3428" y="1859"/>
                </a:lnTo>
                <a:lnTo>
                  <a:pt x="3441" y="1865"/>
                </a:lnTo>
                <a:lnTo>
                  <a:pt x="3454" y="1871"/>
                </a:lnTo>
                <a:lnTo>
                  <a:pt x="3481" y="1885"/>
                </a:lnTo>
                <a:lnTo>
                  <a:pt x="3507" y="1900"/>
                </a:lnTo>
                <a:lnTo>
                  <a:pt x="3516" y="1903"/>
                </a:lnTo>
                <a:lnTo>
                  <a:pt x="3523" y="1905"/>
                </a:lnTo>
                <a:lnTo>
                  <a:pt x="3527" y="1903"/>
                </a:lnTo>
                <a:lnTo>
                  <a:pt x="3529" y="1902"/>
                </a:lnTo>
                <a:lnTo>
                  <a:pt x="3531" y="1901"/>
                </a:lnTo>
                <a:lnTo>
                  <a:pt x="3533" y="1899"/>
                </a:lnTo>
                <a:lnTo>
                  <a:pt x="3536" y="1893"/>
                </a:lnTo>
                <a:lnTo>
                  <a:pt x="3538" y="1884"/>
                </a:lnTo>
                <a:lnTo>
                  <a:pt x="3540" y="1873"/>
                </a:lnTo>
                <a:lnTo>
                  <a:pt x="3540" y="1860"/>
                </a:lnTo>
                <a:lnTo>
                  <a:pt x="3540" y="1832"/>
                </a:lnTo>
                <a:lnTo>
                  <a:pt x="3540" y="1804"/>
                </a:lnTo>
                <a:lnTo>
                  <a:pt x="3540" y="1777"/>
                </a:lnTo>
                <a:lnTo>
                  <a:pt x="3540" y="1749"/>
                </a:lnTo>
                <a:lnTo>
                  <a:pt x="3540" y="1721"/>
                </a:lnTo>
                <a:lnTo>
                  <a:pt x="3540" y="1695"/>
                </a:lnTo>
                <a:lnTo>
                  <a:pt x="3540" y="1667"/>
                </a:lnTo>
                <a:lnTo>
                  <a:pt x="3540" y="1639"/>
                </a:lnTo>
                <a:lnTo>
                  <a:pt x="3499" y="1635"/>
                </a:lnTo>
                <a:lnTo>
                  <a:pt x="3454" y="1632"/>
                </a:lnTo>
                <a:lnTo>
                  <a:pt x="3430" y="1630"/>
                </a:lnTo>
                <a:lnTo>
                  <a:pt x="3408" y="1628"/>
                </a:lnTo>
                <a:lnTo>
                  <a:pt x="3386" y="1624"/>
                </a:lnTo>
                <a:lnTo>
                  <a:pt x="3366" y="1621"/>
                </a:lnTo>
                <a:lnTo>
                  <a:pt x="3353" y="1618"/>
                </a:lnTo>
                <a:lnTo>
                  <a:pt x="3339" y="1615"/>
                </a:lnTo>
                <a:lnTo>
                  <a:pt x="3326" y="1610"/>
                </a:lnTo>
                <a:lnTo>
                  <a:pt x="3314" y="1605"/>
                </a:lnTo>
                <a:lnTo>
                  <a:pt x="3303" y="1598"/>
                </a:lnTo>
                <a:lnTo>
                  <a:pt x="3292" y="1591"/>
                </a:lnTo>
                <a:lnTo>
                  <a:pt x="3283" y="1582"/>
                </a:lnTo>
                <a:lnTo>
                  <a:pt x="3273" y="1572"/>
                </a:lnTo>
                <a:lnTo>
                  <a:pt x="3266" y="1562"/>
                </a:lnTo>
                <a:lnTo>
                  <a:pt x="3258" y="1550"/>
                </a:lnTo>
                <a:lnTo>
                  <a:pt x="3252" y="1536"/>
                </a:lnTo>
                <a:lnTo>
                  <a:pt x="3248" y="1521"/>
                </a:lnTo>
                <a:lnTo>
                  <a:pt x="3243" y="1505"/>
                </a:lnTo>
                <a:lnTo>
                  <a:pt x="3240" y="1488"/>
                </a:lnTo>
                <a:lnTo>
                  <a:pt x="3239" y="1469"/>
                </a:lnTo>
                <a:lnTo>
                  <a:pt x="3240" y="1448"/>
                </a:lnTo>
                <a:lnTo>
                  <a:pt x="3242" y="1421"/>
                </a:lnTo>
                <a:lnTo>
                  <a:pt x="3246" y="1396"/>
                </a:lnTo>
                <a:lnTo>
                  <a:pt x="3251" y="1371"/>
                </a:lnTo>
                <a:lnTo>
                  <a:pt x="3258" y="1347"/>
                </a:lnTo>
                <a:lnTo>
                  <a:pt x="3261" y="1333"/>
                </a:lnTo>
                <a:lnTo>
                  <a:pt x="3263" y="1320"/>
                </a:lnTo>
                <a:lnTo>
                  <a:pt x="3264" y="1307"/>
                </a:lnTo>
                <a:lnTo>
                  <a:pt x="3264" y="1295"/>
                </a:lnTo>
                <a:lnTo>
                  <a:pt x="3263" y="1289"/>
                </a:lnTo>
                <a:lnTo>
                  <a:pt x="3261" y="1284"/>
                </a:lnTo>
                <a:lnTo>
                  <a:pt x="3257" y="1278"/>
                </a:lnTo>
                <a:lnTo>
                  <a:pt x="3254" y="1273"/>
                </a:lnTo>
                <a:lnTo>
                  <a:pt x="3249" y="1269"/>
                </a:lnTo>
                <a:lnTo>
                  <a:pt x="3242" y="1266"/>
                </a:lnTo>
                <a:lnTo>
                  <a:pt x="3234" y="1262"/>
                </a:lnTo>
                <a:lnTo>
                  <a:pt x="3226" y="1260"/>
                </a:lnTo>
                <a:lnTo>
                  <a:pt x="3192" y="1252"/>
                </a:lnTo>
                <a:lnTo>
                  <a:pt x="3156" y="1246"/>
                </a:lnTo>
                <a:lnTo>
                  <a:pt x="3120" y="1243"/>
                </a:lnTo>
                <a:lnTo>
                  <a:pt x="3086" y="1242"/>
                </a:lnTo>
                <a:lnTo>
                  <a:pt x="3076" y="1242"/>
                </a:lnTo>
                <a:lnTo>
                  <a:pt x="3069" y="1243"/>
                </a:lnTo>
                <a:lnTo>
                  <a:pt x="3063" y="1245"/>
                </a:lnTo>
                <a:lnTo>
                  <a:pt x="3057" y="1248"/>
                </a:lnTo>
                <a:lnTo>
                  <a:pt x="3053" y="1251"/>
                </a:lnTo>
                <a:lnTo>
                  <a:pt x="3049" y="1255"/>
                </a:lnTo>
                <a:lnTo>
                  <a:pt x="3047" y="1261"/>
                </a:lnTo>
                <a:lnTo>
                  <a:pt x="3046" y="1266"/>
                </a:lnTo>
                <a:lnTo>
                  <a:pt x="3045" y="1278"/>
                </a:lnTo>
                <a:lnTo>
                  <a:pt x="3046" y="1291"/>
                </a:lnTo>
                <a:lnTo>
                  <a:pt x="3048" y="1306"/>
                </a:lnTo>
                <a:lnTo>
                  <a:pt x="3052" y="1320"/>
                </a:lnTo>
                <a:lnTo>
                  <a:pt x="3058" y="1347"/>
                </a:lnTo>
                <a:lnTo>
                  <a:pt x="3064" y="1373"/>
                </a:lnTo>
                <a:lnTo>
                  <a:pt x="3069" y="1400"/>
                </a:lnTo>
                <a:lnTo>
                  <a:pt x="3071" y="1426"/>
                </a:lnTo>
                <a:lnTo>
                  <a:pt x="3071" y="1448"/>
                </a:lnTo>
                <a:lnTo>
                  <a:pt x="3070" y="1467"/>
                </a:lnTo>
                <a:lnTo>
                  <a:pt x="3068" y="1486"/>
                </a:lnTo>
                <a:lnTo>
                  <a:pt x="3064" y="1501"/>
                </a:lnTo>
                <a:lnTo>
                  <a:pt x="3058" y="1515"/>
                </a:lnTo>
                <a:lnTo>
                  <a:pt x="3052" y="1528"/>
                </a:lnTo>
                <a:lnTo>
                  <a:pt x="3045" y="1539"/>
                </a:lnTo>
                <a:lnTo>
                  <a:pt x="3035" y="1547"/>
                </a:lnTo>
                <a:lnTo>
                  <a:pt x="3025" y="1556"/>
                </a:lnTo>
                <a:lnTo>
                  <a:pt x="3014" y="1563"/>
                </a:lnTo>
                <a:lnTo>
                  <a:pt x="3004" y="1568"/>
                </a:lnTo>
                <a:lnTo>
                  <a:pt x="2991" y="1571"/>
                </a:lnTo>
                <a:lnTo>
                  <a:pt x="2978" y="1575"/>
                </a:lnTo>
                <a:lnTo>
                  <a:pt x="2965" y="1577"/>
                </a:lnTo>
                <a:lnTo>
                  <a:pt x="2950" y="1577"/>
                </a:lnTo>
                <a:lnTo>
                  <a:pt x="2936" y="1577"/>
                </a:lnTo>
                <a:lnTo>
                  <a:pt x="2913" y="1576"/>
                </a:lnTo>
                <a:lnTo>
                  <a:pt x="2889" y="1574"/>
                </a:lnTo>
                <a:lnTo>
                  <a:pt x="2863" y="1571"/>
                </a:lnTo>
                <a:lnTo>
                  <a:pt x="2839" y="1569"/>
                </a:lnTo>
                <a:lnTo>
                  <a:pt x="2814" y="1566"/>
                </a:lnTo>
                <a:lnTo>
                  <a:pt x="2790" y="1564"/>
                </a:lnTo>
                <a:lnTo>
                  <a:pt x="2764" y="1562"/>
                </a:lnTo>
                <a:lnTo>
                  <a:pt x="2740" y="1559"/>
                </a:lnTo>
                <a:lnTo>
                  <a:pt x="2740" y="2661"/>
                </a:lnTo>
                <a:lnTo>
                  <a:pt x="2741" y="2667"/>
                </a:lnTo>
                <a:lnTo>
                  <a:pt x="2743" y="2673"/>
                </a:lnTo>
                <a:lnTo>
                  <a:pt x="2746" y="2679"/>
                </a:lnTo>
                <a:lnTo>
                  <a:pt x="2750" y="2684"/>
                </a:lnTo>
                <a:lnTo>
                  <a:pt x="2753" y="2688"/>
                </a:lnTo>
                <a:lnTo>
                  <a:pt x="2758" y="2691"/>
                </a:lnTo>
                <a:lnTo>
                  <a:pt x="2764" y="2692"/>
                </a:lnTo>
                <a:lnTo>
                  <a:pt x="2770" y="2694"/>
                </a:lnTo>
                <a:lnTo>
                  <a:pt x="3541" y="2694"/>
                </a:lnTo>
                <a:lnTo>
                  <a:pt x="3541" y="2474"/>
                </a:lnTo>
                <a:lnTo>
                  <a:pt x="3540" y="2460"/>
                </a:lnTo>
                <a:lnTo>
                  <a:pt x="3539" y="2448"/>
                </a:lnTo>
                <a:lnTo>
                  <a:pt x="3536" y="2440"/>
                </a:lnTo>
                <a:lnTo>
                  <a:pt x="3534" y="2434"/>
                </a:lnTo>
                <a:lnTo>
                  <a:pt x="3531" y="2431"/>
                </a:lnTo>
                <a:lnTo>
                  <a:pt x="3529" y="2429"/>
                </a:lnTo>
                <a:lnTo>
                  <a:pt x="3527" y="2428"/>
                </a:lnTo>
                <a:lnTo>
                  <a:pt x="3524" y="2428"/>
                </a:lnTo>
                <a:lnTo>
                  <a:pt x="3517" y="2428"/>
                </a:lnTo>
                <a:lnTo>
                  <a:pt x="3507" y="2430"/>
                </a:lnTo>
                <a:lnTo>
                  <a:pt x="3481" y="2442"/>
                </a:lnTo>
                <a:lnTo>
                  <a:pt x="3454" y="2453"/>
                </a:lnTo>
                <a:lnTo>
                  <a:pt x="3441" y="2459"/>
                </a:lnTo>
                <a:lnTo>
                  <a:pt x="3428" y="2463"/>
                </a:lnTo>
                <a:lnTo>
                  <a:pt x="3415" y="2466"/>
                </a:lnTo>
                <a:lnTo>
                  <a:pt x="3402" y="2468"/>
                </a:lnTo>
                <a:lnTo>
                  <a:pt x="3390" y="2466"/>
                </a:lnTo>
                <a:lnTo>
                  <a:pt x="3378" y="2464"/>
                </a:lnTo>
                <a:lnTo>
                  <a:pt x="3372" y="2462"/>
                </a:lnTo>
                <a:lnTo>
                  <a:pt x="3367" y="2458"/>
                </a:lnTo>
                <a:lnTo>
                  <a:pt x="3361" y="2454"/>
                </a:lnTo>
                <a:lnTo>
                  <a:pt x="3356" y="2450"/>
                </a:lnTo>
                <a:lnTo>
                  <a:pt x="3350" y="2443"/>
                </a:lnTo>
                <a:lnTo>
                  <a:pt x="3345" y="2437"/>
                </a:lnTo>
                <a:lnTo>
                  <a:pt x="3341" y="2430"/>
                </a:lnTo>
                <a:lnTo>
                  <a:pt x="3336" y="2422"/>
                </a:lnTo>
                <a:lnTo>
                  <a:pt x="3326" y="2401"/>
                </a:lnTo>
                <a:lnTo>
                  <a:pt x="3318" y="2377"/>
                </a:lnTo>
                <a:lnTo>
                  <a:pt x="3312" y="2358"/>
                </a:lnTo>
                <a:lnTo>
                  <a:pt x="3308" y="2335"/>
                </a:lnTo>
                <a:lnTo>
                  <a:pt x="3304" y="2309"/>
                </a:lnTo>
                <a:lnTo>
                  <a:pt x="3301" y="2282"/>
                </a:lnTo>
                <a:lnTo>
                  <a:pt x="3298" y="2251"/>
                </a:lnTo>
                <a:lnTo>
                  <a:pt x="3297" y="2220"/>
                </a:lnTo>
                <a:lnTo>
                  <a:pt x="3296" y="2187"/>
                </a:lnTo>
                <a:lnTo>
                  <a:pt x="3295" y="2155"/>
                </a:lnTo>
                <a:lnTo>
                  <a:pt x="3296" y="2122"/>
                </a:lnTo>
                <a:lnTo>
                  <a:pt x="3297" y="2090"/>
                </a:lnTo>
                <a:lnTo>
                  <a:pt x="3298" y="2058"/>
                </a:lnTo>
                <a:lnTo>
                  <a:pt x="3301" y="2028"/>
                </a:lnTo>
                <a:lnTo>
                  <a:pt x="3303" y="2000"/>
                </a:lnTo>
                <a:lnTo>
                  <a:pt x="3307" y="1975"/>
                </a:lnTo>
                <a:lnTo>
                  <a:pt x="3312" y="1953"/>
                </a:lnTo>
                <a:lnTo>
                  <a:pt x="3316" y="1934"/>
                </a:lnTo>
                <a:close/>
                <a:moveTo>
                  <a:pt x="4266" y="598"/>
                </a:moveTo>
                <a:lnTo>
                  <a:pt x="3635" y="462"/>
                </a:lnTo>
                <a:lnTo>
                  <a:pt x="3635" y="681"/>
                </a:lnTo>
                <a:lnTo>
                  <a:pt x="3637" y="694"/>
                </a:lnTo>
                <a:lnTo>
                  <a:pt x="3638" y="705"/>
                </a:lnTo>
                <a:lnTo>
                  <a:pt x="3639" y="715"/>
                </a:lnTo>
                <a:lnTo>
                  <a:pt x="3643" y="721"/>
                </a:lnTo>
                <a:lnTo>
                  <a:pt x="3644" y="723"/>
                </a:lnTo>
                <a:lnTo>
                  <a:pt x="3646" y="726"/>
                </a:lnTo>
                <a:lnTo>
                  <a:pt x="3649" y="728"/>
                </a:lnTo>
                <a:lnTo>
                  <a:pt x="3652" y="729"/>
                </a:lnTo>
                <a:lnTo>
                  <a:pt x="3658" y="729"/>
                </a:lnTo>
                <a:lnTo>
                  <a:pt x="3668" y="728"/>
                </a:lnTo>
                <a:lnTo>
                  <a:pt x="3693" y="722"/>
                </a:lnTo>
                <a:lnTo>
                  <a:pt x="3718" y="715"/>
                </a:lnTo>
                <a:lnTo>
                  <a:pt x="3731" y="712"/>
                </a:lnTo>
                <a:lnTo>
                  <a:pt x="3743" y="710"/>
                </a:lnTo>
                <a:lnTo>
                  <a:pt x="3755" y="709"/>
                </a:lnTo>
                <a:lnTo>
                  <a:pt x="3766" y="710"/>
                </a:lnTo>
                <a:lnTo>
                  <a:pt x="3778" y="712"/>
                </a:lnTo>
                <a:lnTo>
                  <a:pt x="3789" y="717"/>
                </a:lnTo>
                <a:lnTo>
                  <a:pt x="3794" y="721"/>
                </a:lnTo>
                <a:lnTo>
                  <a:pt x="3800" y="724"/>
                </a:lnTo>
                <a:lnTo>
                  <a:pt x="3805" y="729"/>
                </a:lnTo>
                <a:lnTo>
                  <a:pt x="3809" y="734"/>
                </a:lnTo>
                <a:lnTo>
                  <a:pt x="3819" y="747"/>
                </a:lnTo>
                <a:lnTo>
                  <a:pt x="3829" y="764"/>
                </a:lnTo>
                <a:lnTo>
                  <a:pt x="3837" y="785"/>
                </a:lnTo>
                <a:lnTo>
                  <a:pt x="3846" y="809"/>
                </a:lnTo>
                <a:lnTo>
                  <a:pt x="3849" y="828"/>
                </a:lnTo>
                <a:lnTo>
                  <a:pt x="3854" y="850"/>
                </a:lnTo>
                <a:lnTo>
                  <a:pt x="3858" y="874"/>
                </a:lnTo>
                <a:lnTo>
                  <a:pt x="3860" y="902"/>
                </a:lnTo>
                <a:lnTo>
                  <a:pt x="3862" y="930"/>
                </a:lnTo>
                <a:lnTo>
                  <a:pt x="3864" y="960"/>
                </a:lnTo>
                <a:lnTo>
                  <a:pt x="3865" y="991"/>
                </a:lnTo>
                <a:lnTo>
                  <a:pt x="3865" y="1022"/>
                </a:lnTo>
                <a:lnTo>
                  <a:pt x="3865" y="1053"/>
                </a:lnTo>
                <a:lnTo>
                  <a:pt x="3864" y="1083"/>
                </a:lnTo>
                <a:lnTo>
                  <a:pt x="3862" y="1113"/>
                </a:lnTo>
                <a:lnTo>
                  <a:pt x="3860" y="1141"/>
                </a:lnTo>
                <a:lnTo>
                  <a:pt x="3858" y="1168"/>
                </a:lnTo>
                <a:lnTo>
                  <a:pt x="3854" y="1191"/>
                </a:lnTo>
                <a:lnTo>
                  <a:pt x="3850" y="1211"/>
                </a:lnTo>
                <a:lnTo>
                  <a:pt x="3846" y="1228"/>
                </a:lnTo>
                <a:lnTo>
                  <a:pt x="3837" y="1251"/>
                </a:lnTo>
                <a:lnTo>
                  <a:pt x="3829" y="1268"/>
                </a:lnTo>
                <a:lnTo>
                  <a:pt x="3825" y="1275"/>
                </a:lnTo>
                <a:lnTo>
                  <a:pt x="3820" y="1281"/>
                </a:lnTo>
                <a:lnTo>
                  <a:pt x="3815" y="1287"/>
                </a:lnTo>
                <a:lnTo>
                  <a:pt x="3811" y="1292"/>
                </a:lnTo>
                <a:lnTo>
                  <a:pt x="3806" y="1296"/>
                </a:lnTo>
                <a:lnTo>
                  <a:pt x="3800" y="1298"/>
                </a:lnTo>
                <a:lnTo>
                  <a:pt x="3795" y="1301"/>
                </a:lnTo>
                <a:lnTo>
                  <a:pt x="3789" y="1302"/>
                </a:lnTo>
                <a:lnTo>
                  <a:pt x="3778" y="1303"/>
                </a:lnTo>
                <a:lnTo>
                  <a:pt x="3767" y="1302"/>
                </a:lnTo>
                <a:lnTo>
                  <a:pt x="3755" y="1298"/>
                </a:lnTo>
                <a:lnTo>
                  <a:pt x="3743" y="1293"/>
                </a:lnTo>
                <a:lnTo>
                  <a:pt x="3731" y="1287"/>
                </a:lnTo>
                <a:lnTo>
                  <a:pt x="3719" y="1281"/>
                </a:lnTo>
                <a:lnTo>
                  <a:pt x="3693" y="1266"/>
                </a:lnTo>
                <a:lnTo>
                  <a:pt x="3668" y="1250"/>
                </a:lnTo>
                <a:lnTo>
                  <a:pt x="3660" y="1246"/>
                </a:lnTo>
                <a:lnTo>
                  <a:pt x="3652" y="1245"/>
                </a:lnTo>
                <a:lnTo>
                  <a:pt x="3650" y="1245"/>
                </a:lnTo>
                <a:lnTo>
                  <a:pt x="3646" y="1245"/>
                </a:lnTo>
                <a:lnTo>
                  <a:pt x="3645" y="1248"/>
                </a:lnTo>
                <a:lnTo>
                  <a:pt x="3643" y="1249"/>
                </a:lnTo>
                <a:lnTo>
                  <a:pt x="3640" y="1255"/>
                </a:lnTo>
                <a:lnTo>
                  <a:pt x="3638" y="1263"/>
                </a:lnTo>
                <a:lnTo>
                  <a:pt x="3637" y="1274"/>
                </a:lnTo>
                <a:lnTo>
                  <a:pt x="3635" y="1287"/>
                </a:lnTo>
                <a:lnTo>
                  <a:pt x="3635" y="1315"/>
                </a:lnTo>
                <a:lnTo>
                  <a:pt x="3635" y="1342"/>
                </a:lnTo>
                <a:lnTo>
                  <a:pt x="3635" y="1370"/>
                </a:lnTo>
                <a:lnTo>
                  <a:pt x="3635" y="1397"/>
                </a:lnTo>
                <a:lnTo>
                  <a:pt x="3635" y="1424"/>
                </a:lnTo>
                <a:lnTo>
                  <a:pt x="3635" y="1452"/>
                </a:lnTo>
                <a:lnTo>
                  <a:pt x="3635" y="1478"/>
                </a:lnTo>
                <a:lnTo>
                  <a:pt x="3635" y="1506"/>
                </a:lnTo>
                <a:lnTo>
                  <a:pt x="3675" y="1510"/>
                </a:lnTo>
                <a:lnTo>
                  <a:pt x="3719" y="1513"/>
                </a:lnTo>
                <a:lnTo>
                  <a:pt x="3740" y="1516"/>
                </a:lnTo>
                <a:lnTo>
                  <a:pt x="3762" y="1518"/>
                </a:lnTo>
                <a:lnTo>
                  <a:pt x="3783" y="1522"/>
                </a:lnTo>
                <a:lnTo>
                  <a:pt x="3801" y="1525"/>
                </a:lnTo>
                <a:lnTo>
                  <a:pt x="3813" y="1528"/>
                </a:lnTo>
                <a:lnTo>
                  <a:pt x="3825" y="1531"/>
                </a:lnTo>
                <a:lnTo>
                  <a:pt x="3837" y="1536"/>
                </a:lnTo>
                <a:lnTo>
                  <a:pt x="3848" y="1541"/>
                </a:lnTo>
                <a:lnTo>
                  <a:pt x="3858" y="1547"/>
                </a:lnTo>
                <a:lnTo>
                  <a:pt x="3867" y="1554"/>
                </a:lnTo>
                <a:lnTo>
                  <a:pt x="3876" y="1563"/>
                </a:lnTo>
                <a:lnTo>
                  <a:pt x="3884" y="1571"/>
                </a:lnTo>
                <a:lnTo>
                  <a:pt x="3891" y="1582"/>
                </a:lnTo>
                <a:lnTo>
                  <a:pt x="3898" y="1593"/>
                </a:lnTo>
                <a:lnTo>
                  <a:pt x="3904" y="1606"/>
                </a:lnTo>
                <a:lnTo>
                  <a:pt x="3908" y="1620"/>
                </a:lnTo>
                <a:lnTo>
                  <a:pt x="3911" y="1635"/>
                </a:lnTo>
                <a:lnTo>
                  <a:pt x="3913" y="1651"/>
                </a:lnTo>
                <a:lnTo>
                  <a:pt x="3914" y="1669"/>
                </a:lnTo>
                <a:lnTo>
                  <a:pt x="3914" y="1688"/>
                </a:lnTo>
                <a:lnTo>
                  <a:pt x="3912" y="1714"/>
                </a:lnTo>
                <a:lnTo>
                  <a:pt x="3908" y="1737"/>
                </a:lnTo>
                <a:lnTo>
                  <a:pt x="3904" y="1761"/>
                </a:lnTo>
                <a:lnTo>
                  <a:pt x="3899" y="1784"/>
                </a:lnTo>
                <a:lnTo>
                  <a:pt x="3895" y="1797"/>
                </a:lnTo>
                <a:lnTo>
                  <a:pt x="3893" y="1810"/>
                </a:lnTo>
                <a:lnTo>
                  <a:pt x="3893" y="1823"/>
                </a:lnTo>
                <a:lnTo>
                  <a:pt x="3893" y="1833"/>
                </a:lnTo>
                <a:lnTo>
                  <a:pt x="3894" y="1839"/>
                </a:lnTo>
                <a:lnTo>
                  <a:pt x="3896" y="1844"/>
                </a:lnTo>
                <a:lnTo>
                  <a:pt x="3899" y="1848"/>
                </a:lnTo>
                <a:lnTo>
                  <a:pt x="3902" y="1853"/>
                </a:lnTo>
                <a:lnTo>
                  <a:pt x="3907" y="1856"/>
                </a:lnTo>
                <a:lnTo>
                  <a:pt x="3912" y="1860"/>
                </a:lnTo>
                <a:lnTo>
                  <a:pt x="3919" y="1862"/>
                </a:lnTo>
                <a:lnTo>
                  <a:pt x="3927" y="1865"/>
                </a:lnTo>
                <a:lnTo>
                  <a:pt x="3956" y="1870"/>
                </a:lnTo>
                <a:lnTo>
                  <a:pt x="3987" y="1872"/>
                </a:lnTo>
                <a:lnTo>
                  <a:pt x="4017" y="1875"/>
                </a:lnTo>
                <a:lnTo>
                  <a:pt x="4046" y="1875"/>
                </a:lnTo>
                <a:lnTo>
                  <a:pt x="4053" y="1873"/>
                </a:lnTo>
                <a:lnTo>
                  <a:pt x="4059" y="1872"/>
                </a:lnTo>
                <a:lnTo>
                  <a:pt x="4065" y="1870"/>
                </a:lnTo>
                <a:lnTo>
                  <a:pt x="4069" y="1866"/>
                </a:lnTo>
                <a:lnTo>
                  <a:pt x="4073" y="1862"/>
                </a:lnTo>
                <a:lnTo>
                  <a:pt x="4075" y="1859"/>
                </a:lnTo>
                <a:lnTo>
                  <a:pt x="4078" y="1854"/>
                </a:lnTo>
                <a:lnTo>
                  <a:pt x="4079" y="1849"/>
                </a:lnTo>
                <a:lnTo>
                  <a:pt x="4080" y="1838"/>
                </a:lnTo>
                <a:lnTo>
                  <a:pt x="4079" y="1826"/>
                </a:lnTo>
                <a:lnTo>
                  <a:pt x="4076" y="1813"/>
                </a:lnTo>
                <a:lnTo>
                  <a:pt x="4073" y="1800"/>
                </a:lnTo>
                <a:lnTo>
                  <a:pt x="4068" y="1777"/>
                </a:lnTo>
                <a:lnTo>
                  <a:pt x="4063" y="1752"/>
                </a:lnTo>
                <a:lnTo>
                  <a:pt x="4059" y="1728"/>
                </a:lnTo>
                <a:lnTo>
                  <a:pt x="4058" y="1704"/>
                </a:lnTo>
                <a:lnTo>
                  <a:pt x="4057" y="1685"/>
                </a:lnTo>
                <a:lnTo>
                  <a:pt x="4058" y="1668"/>
                </a:lnTo>
                <a:lnTo>
                  <a:pt x="4061" y="1651"/>
                </a:lnTo>
                <a:lnTo>
                  <a:pt x="4064" y="1637"/>
                </a:lnTo>
                <a:lnTo>
                  <a:pt x="4068" y="1624"/>
                </a:lnTo>
                <a:lnTo>
                  <a:pt x="4074" y="1612"/>
                </a:lnTo>
                <a:lnTo>
                  <a:pt x="4080" y="1603"/>
                </a:lnTo>
                <a:lnTo>
                  <a:pt x="4087" y="1594"/>
                </a:lnTo>
                <a:lnTo>
                  <a:pt x="4094" y="1587"/>
                </a:lnTo>
                <a:lnTo>
                  <a:pt x="4103" y="1581"/>
                </a:lnTo>
                <a:lnTo>
                  <a:pt x="4113" y="1576"/>
                </a:lnTo>
                <a:lnTo>
                  <a:pt x="4122" y="1572"/>
                </a:lnTo>
                <a:lnTo>
                  <a:pt x="4133" y="1570"/>
                </a:lnTo>
                <a:lnTo>
                  <a:pt x="4144" y="1568"/>
                </a:lnTo>
                <a:lnTo>
                  <a:pt x="4155" y="1566"/>
                </a:lnTo>
                <a:lnTo>
                  <a:pt x="4166" y="1566"/>
                </a:lnTo>
                <a:lnTo>
                  <a:pt x="4203" y="1571"/>
                </a:lnTo>
                <a:lnTo>
                  <a:pt x="4242" y="1575"/>
                </a:lnTo>
                <a:lnTo>
                  <a:pt x="4281" y="1580"/>
                </a:lnTo>
                <a:lnTo>
                  <a:pt x="4318" y="1583"/>
                </a:lnTo>
                <a:lnTo>
                  <a:pt x="4318" y="633"/>
                </a:lnTo>
                <a:lnTo>
                  <a:pt x="4317" y="627"/>
                </a:lnTo>
                <a:lnTo>
                  <a:pt x="4313" y="621"/>
                </a:lnTo>
                <a:lnTo>
                  <a:pt x="4305" y="613"/>
                </a:lnTo>
                <a:lnTo>
                  <a:pt x="4293" y="607"/>
                </a:lnTo>
                <a:lnTo>
                  <a:pt x="4281" y="601"/>
                </a:lnTo>
                <a:lnTo>
                  <a:pt x="4266" y="598"/>
                </a:lnTo>
                <a:close/>
                <a:moveTo>
                  <a:pt x="3538" y="442"/>
                </a:moveTo>
                <a:lnTo>
                  <a:pt x="2752" y="274"/>
                </a:lnTo>
                <a:lnTo>
                  <a:pt x="2752" y="274"/>
                </a:lnTo>
                <a:lnTo>
                  <a:pt x="2753" y="274"/>
                </a:lnTo>
                <a:lnTo>
                  <a:pt x="2753" y="274"/>
                </a:lnTo>
                <a:lnTo>
                  <a:pt x="2749" y="280"/>
                </a:lnTo>
                <a:lnTo>
                  <a:pt x="2746" y="286"/>
                </a:lnTo>
                <a:lnTo>
                  <a:pt x="2743" y="292"/>
                </a:lnTo>
                <a:lnTo>
                  <a:pt x="2741" y="299"/>
                </a:lnTo>
                <a:lnTo>
                  <a:pt x="2741" y="303"/>
                </a:lnTo>
                <a:lnTo>
                  <a:pt x="2740" y="308"/>
                </a:lnTo>
                <a:lnTo>
                  <a:pt x="2740" y="1408"/>
                </a:lnTo>
                <a:lnTo>
                  <a:pt x="2785" y="1413"/>
                </a:lnTo>
                <a:lnTo>
                  <a:pt x="2830" y="1418"/>
                </a:lnTo>
                <a:lnTo>
                  <a:pt x="2874" y="1423"/>
                </a:lnTo>
                <a:lnTo>
                  <a:pt x="2917" y="1428"/>
                </a:lnTo>
                <a:lnTo>
                  <a:pt x="2927" y="1426"/>
                </a:lnTo>
                <a:lnTo>
                  <a:pt x="2936" y="1425"/>
                </a:lnTo>
                <a:lnTo>
                  <a:pt x="2943" y="1423"/>
                </a:lnTo>
                <a:lnTo>
                  <a:pt x="2948" y="1419"/>
                </a:lnTo>
                <a:lnTo>
                  <a:pt x="2949" y="1417"/>
                </a:lnTo>
                <a:lnTo>
                  <a:pt x="2952" y="1413"/>
                </a:lnTo>
                <a:lnTo>
                  <a:pt x="2952" y="1409"/>
                </a:lnTo>
                <a:lnTo>
                  <a:pt x="2953" y="1406"/>
                </a:lnTo>
                <a:lnTo>
                  <a:pt x="2952" y="1395"/>
                </a:lnTo>
                <a:lnTo>
                  <a:pt x="2949" y="1380"/>
                </a:lnTo>
                <a:lnTo>
                  <a:pt x="2941" y="1341"/>
                </a:lnTo>
                <a:lnTo>
                  <a:pt x="2931" y="1299"/>
                </a:lnTo>
                <a:lnTo>
                  <a:pt x="2926" y="1279"/>
                </a:lnTo>
                <a:lnTo>
                  <a:pt x="2923" y="1260"/>
                </a:lnTo>
                <a:lnTo>
                  <a:pt x="2920" y="1240"/>
                </a:lnTo>
                <a:lnTo>
                  <a:pt x="2919" y="1222"/>
                </a:lnTo>
                <a:lnTo>
                  <a:pt x="2919" y="1204"/>
                </a:lnTo>
                <a:lnTo>
                  <a:pt x="2921" y="1187"/>
                </a:lnTo>
                <a:lnTo>
                  <a:pt x="2924" y="1179"/>
                </a:lnTo>
                <a:lnTo>
                  <a:pt x="2926" y="1170"/>
                </a:lnTo>
                <a:lnTo>
                  <a:pt x="2929" y="1163"/>
                </a:lnTo>
                <a:lnTo>
                  <a:pt x="2932" y="1156"/>
                </a:lnTo>
                <a:lnTo>
                  <a:pt x="2936" y="1148"/>
                </a:lnTo>
                <a:lnTo>
                  <a:pt x="2941" y="1141"/>
                </a:lnTo>
                <a:lnTo>
                  <a:pt x="2947" y="1135"/>
                </a:lnTo>
                <a:lnTo>
                  <a:pt x="2953" y="1128"/>
                </a:lnTo>
                <a:lnTo>
                  <a:pt x="2960" y="1122"/>
                </a:lnTo>
                <a:lnTo>
                  <a:pt x="2968" y="1117"/>
                </a:lnTo>
                <a:lnTo>
                  <a:pt x="2977" y="1112"/>
                </a:lnTo>
                <a:lnTo>
                  <a:pt x="2987" y="1107"/>
                </a:lnTo>
                <a:lnTo>
                  <a:pt x="3001" y="1101"/>
                </a:lnTo>
                <a:lnTo>
                  <a:pt x="3018" y="1098"/>
                </a:lnTo>
                <a:lnTo>
                  <a:pt x="3037" y="1095"/>
                </a:lnTo>
                <a:lnTo>
                  <a:pt x="3058" y="1094"/>
                </a:lnTo>
                <a:lnTo>
                  <a:pt x="3081" y="1094"/>
                </a:lnTo>
                <a:lnTo>
                  <a:pt x="3104" y="1095"/>
                </a:lnTo>
                <a:lnTo>
                  <a:pt x="3128" y="1097"/>
                </a:lnTo>
                <a:lnTo>
                  <a:pt x="3152" y="1100"/>
                </a:lnTo>
                <a:lnTo>
                  <a:pt x="3176" y="1104"/>
                </a:lnTo>
                <a:lnTo>
                  <a:pt x="3200" y="1109"/>
                </a:lnTo>
                <a:lnTo>
                  <a:pt x="3223" y="1115"/>
                </a:lnTo>
                <a:lnTo>
                  <a:pt x="3245" y="1122"/>
                </a:lnTo>
                <a:lnTo>
                  <a:pt x="3266" y="1129"/>
                </a:lnTo>
                <a:lnTo>
                  <a:pt x="3285" y="1136"/>
                </a:lnTo>
                <a:lnTo>
                  <a:pt x="3301" y="1145"/>
                </a:lnTo>
                <a:lnTo>
                  <a:pt x="3315" y="1155"/>
                </a:lnTo>
                <a:lnTo>
                  <a:pt x="3324" y="1162"/>
                </a:lnTo>
                <a:lnTo>
                  <a:pt x="3332" y="1169"/>
                </a:lnTo>
                <a:lnTo>
                  <a:pt x="3339" y="1176"/>
                </a:lnTo>
                <a:lnTo>
                  <a:pt x="3345" y="1184"/>
                </a:lnTo>
                <a:lnTo>
                  <a:pt x="3351" y="1192"/>
                </a:lnTo>
                <a:lnTo>
                  <a:pt x="3358" y="1199"/>
                </a:lnTo>
                <a:lnTo>
                  <a:pt x="3361" y="1208"/>
                </a:lnTo>
                <a:lnTo>
                  <a:pt x="3366" y="1215"/>
                </a:lnTo>
                <a:lnTo>
                  <a:pt x="3372" y="1232"/>
                </a:lnTo>
                <a:lnTo>
                  <a:pt x="3376" y="1249"/>
                </a:lnTo>
                <a:lnTo>
                  <a:pt x="3377" y="1266"/>
                </a:lnTo>
                <a:lnTo>
                  <a:pt x="3378" y="1283"/>
                </a:lnTo>
                <a:lnTo>
                  <a:pt x="3377" y="1301"/>
                </a:lnTo>
                <a:lnTo>
                  <a:pt x="3374" y="1319"/>
                </a:lnTo>
                <a:lnTo>
                  <a:pt x="3371" y="1337"/>
                </a:lnTo>
                <a:lnTo>
                  <a:pt x="3367" y="1355"/>
                </a:lnTo>
                <a:lnTo>
                  <a:pt x="3359" y="1391"/>
                </a:lnTo>
                <a:lnTo>
                  <a:pt x="3350" y="1429"/>
                </a:lnTo>
                <a:lnTo>
                  <a:pt x="3348" y="1441"/>
                </a:lnTo>
                <a:lnTo>
                  <a:pt x="3348" y="1452"/>
                </a:lnTo>
                <a:lnTo>
                  <a:pt x="3349" y="1460"/>
                </a:lnTo>
                <a:lnTo>
                  <a:pt x="3351" y="1466"/>
                </a:lnTo>
                <a:lnTo>
                  <a:pt x="3356" y="1471"/>
                </a:lnTo>
                <a:lnTo>
                  <a:pt x="3362" y="1475"/>
                </a:lnTo>
                <a:lnTo>
                  <a:pt x="3371" y="1477"/>
                </a:lnTo>
                <a:lnTo>
                  <a:pt x="3380" y="1479"/>
                </a:lnTo>
                <a:lnTo>
                  <a:pt x="3420" y="1484"/>
                </a:lnTo>
                <a:lnTo>
                  <a:pt x="3459" y="1489"/>
                </a:lnTo>
                <a:lnTo>
                  <a:pt x="3499" y="1494"/>
                </a:lnTo>
                <a:lnTo>
                  <a:pt x="3538" y="1498"/>
                </a:lnTo>
                <a:lnTo>
                  <a:pt x="3538" y="1470"/>
                </a:lnTo>
                <a:lnTo>
                  <a:pt x="3538" y="1440"/>
                </a:lnTo>
                <a:lnTo>
                  <a:pt x="3536" y="1408"/>
                </a:lnTo>
                <a:lnTo>
                  <a:pt x="3536" y="1376"/>
                </a:lnTo>
                <a:lnTo>
                  <a:pt x="3536" y="1344"/>
                </a:lnTo>
                <a:lnTo>
                  <a:pt x="3536" y="1312"/>
                </a:lnTo>
                <a:lnTo>
                  <a:pt x="3536" y="1283"/>
                </a:lnTo>
                <a:lnTo>
                  <a:pt x="3538" y="1254"/>
                </a:lnTo>
                <a:lnTo>
                  <a:pt x="3539" y="1235"/>
                </a:lnTo>
                <a:lnTo>
                  <a:pt x="3540" y="1217"/>
                </a:lnTo>
                <a:lnTo>
                  <a:pt x="3542" y="1200"/>
                </a:lnTo>
                <a:lnTo>
                  <a:pt x="3545" y="1185"/>
                </a:lnTo>
                <a:lnTo>
                  <a:pt x="3548" y="1170"/>
                </a:lnTo>
                <a:lnTo>
                  <a:pt x="3553" y="1156"/>
                </a:lnTo>
                <a:lnTo>
                  <a:pt x="3558" y="1144"/>
                </a:lnTo>
                <a:lnTo>
                  <a:pt x="3564" y="1132"/>
                </a:lnTo>
                <a:lnTo>
                  <a:pt x="3571" y="1122"/>
                </a:lnTo>
                <a:lnTo>
                  <a:pt x="3579" y="1113"/>
                </a:lnTo>
                <a:lnTo>
                  <a:pt x="3587" y="1106"/>
                </a:lnTo>
                <a:lnTo>
                  <a:pt x="3597" y="1101"/>
                </a:lnTo>
                <a:lnTo>
                  <a:pt x="3608" y="1098"/>
                </a:lnTo>
                <a:lnTo>
                  <a:pt x="3620" y="1097"/>
                </a:lnTo>
                <a:lnTo>
                  <a:pt x="3632" y="1097"/>
                </a:lnTo>
                <a:lnTo>
                  <a:pt x="3646" y="1099"/>
                </a:lnTo>
                <a:lnTo>
                  <a:pt x="3664" y="1105"/>
                </a:lnTo>
                <a:lnTo>
                  <a:pt x="3681" y="1113"/>
                </a:lnTo>
                <a:lnTo>
                  <a:pt x="3698" y="1123"/>
                </a:lnTo>
                <a:lnTo>
                  <a:pt x="3715" y="1134"/>
                </a:lnTo>
                <a:lnTo>
                  <a:pt x="3725" y="1140"/>
                </a:lnTo>
                <a:lnTo>
                  <a:pt x="3733" y="1145"/>
                </a:lnTo>
                <a:lnTo>
                  <a:pt x="3738" y="1146"/>
                </a:lnTo>
                <a:lnTo>
                  <a:pt x="3742" y="1147"/>
                </a:lnTo>
                <a:lnTo>
                  <a:pt x="3747" y="1148"/>
                </a:lnTo>
                <a:lnTo>
                  <a:pt x="3750" y="1147"/>
                </a:lnTo>
                <a:lnTo>
                  <a:pt x="3754" y="1146"/>
                </a:lnTo>
                <a:lnTo>
                  <a:pt x="3756" y="1144"/>
                </a:lnTo>
                <a:lnTo>
                  <a:pt x="3760" y="1140"/>
                </a:lnTo>
                <a:lnTo>
                  <a:pt x="3762" y="1135"/>
                </a:lnTo>
                <a:lnTo>
                  <a:pt x="3765" y="1129"/>
                </a:lnTo>
                <a:lnTo>
                  <a:pt x="3767" y="1121"/>
                </a:lnTo>
                <a:lnTo>
                  <a:pt x="3768" y="1111"/>
                </a:lnTo>
                <a:lnTo>
                  <a:pt x="3769" y="1100"/>
                </a:lnTo>
                <a:lnTo>
                  <a:pt x="3771" y="1057"/>
                </a:lnTo>
                <a:lnTo>
                  <a:pt x="3772" y="1010"/>
                </a:lnTo>
                <a:lnTo>
                  <a:pt x="3771" y="964"/>
                </a:lnTo>
                <a:lnTo>
                  <a:pt x="3769" y="919"/>
                </a:lnTo>
                <a:lnTo>
                  <a:pt x="3768" y="907"/>
                </a:lnTo>
                <a:lnTo>
                  <a:pt x="3767" y="897"/>
                </a:lnTo>
                <a:lnTo>
                  <a:pt x="3765" y="889"/>
                </a:lnTo>
                <a:lnTo>
                  <a:pt x="3762" y="882"/>
                </a:lnTo>
                <a:lnTo>
                  <a:pt x="3760" y="875"/>
                </a:lnTo>
                <a:lnTo>
                  <a:pt x="3756" y="871"/>
                </a:lnTo>
                <a:lnTo>
                  <a:pt x="3754" y="867"/>
                </a:lnTo>
                <a:lnTo>
                  <a:pt x="3750" y="865"/>
                </a:lnTo>
                <a:lnTo>
                  <a:pt x="3745" y="863"/>
                </a:lnTo>
                <a:lnTo>
                  <a:pt x="3742" y="862"/>
                </a:lnTo>
                <a:lnTo>
                  <a:pt x="3737" y="862"/>
                </a:lnTo>
                <a:lnTo>
                  <a:pt x="3733" y="862"/>
                </a:lnTo>
                <a:lnTo>
                  <a:pt x="3724" y="865"/>
                </a:lnTo>
                <a:lnTo>
                  <a:pt x="3715" y="867"/>
                </a:lnTo>
                <a:lnTo>
                  <a:pt x="3698" y="872"/>
                </a:lnTo>
                <a:lnTo>
                  <a:pt x="3681" y="877"/>
                </a:lnTo>
                <a:lnTo>
                  <a:pt x="3673" y="878"/>
                </a:lnTo>
                <a:lnTo>
                  <a:pt x="3664" y="879"/>
                </a:lnTo>
                <a:lnTo>
                  <a:pt x="3656" y="879"/>
                </a:lnTo>
                <a:lnTo>
                  <a:pt x="3647" y="879"/>
                </a:lnTo>
                <a:lnTo>
                  <a:pt x="3633" y="877"/>
                </a:lnTo>
                <a:lnTo>
                  <a:pt x="3620" y="873"/>
                </a:lnTo>
                <a:lnTo>
                  <a:pt x="3609" y="867"/>
                </a:lnTo>
                <a:lnTo>
                  <a:pt x="3598" y="861"/>
                </a:lnTo>
                <a:lnTo>
                  <a:pt x="3588" y="851"/>
                </a:lnTo>
                <a:lnTo>
                  <a:pt x="3579" y="842"/>
                </a:lnTo>
                <a:lnTo>
                  <a:pt x="3571" y="831"/>
                </a:lnTo>
                <a:lnTo>
                  <a:pt x="3564" y="817"/>
                </a:lnTo>
                <a:lnTo>
                  <a:pt x="3558" y="804"/>
                </a:lnTo>
                <a:lnTo>
                  <a:pt x="3553" y="790"/>
                </a:lnTo>
                <a:lnTo>
                  <a:pt x="3548" y="774"/>
                </a:lnTo>
                <a:lnTo>
                  <a:pt x="3545" y="758"/>
                </a:lnTo>
                <a:lnTo>
                  <a:pt x="3542" y="741"/>
                </a:lnTo>
                <a:lnTo>
                  <a:pt x="3540" y="723"/>
                </a:lnTo>
                <a:lnTo>
                  <a:pt x="3539" y="705"/>
                </a:lnTo>
                <a:lnTo>
                  <a:pt x="3538" y="686"/>
                </a:lnTo>
                <a:lnTo>
                  <a:pt x="3538" y="442"/>
                </a:lnTo>
                <a:close/>
                <a:moveTo>
                  <a:pt x="3639" y="2694"/>
                </a:moveTo>
                <a:lnTo>
                  <a:pt x="4288" y="2694"/>
                </a:lnTo>
                <a:lnTo>
                  <a:pt x="4294" y="2692"/>
                </a:lnTo>
                <a:lnTo>
                  <a:pt x="4300" y="2690"/>
                </a:lnTo>
                <a:lnTo>
                  <a:pt x="4305" y="2688"/>
                </a:lnTo>
                <a:lnTo>
                  <a:pt x="4310" y="2684"/>
                </a:lnTo>
                <a:lnTo>
                  <a:pt x="4313" y="2679"/>
                </a:lnTo>
                <a:lnTo>
                  <a:pt x="4316" y="2673"/>
                </a:lnTo>
                <a:lnTo>
                  <a:pt x="4317" y="2667"/>
                </a:lnTo>
                <a:lnTo>
                  <a:pt x="4318" y="2661"/>
                </a:lnTo>
                <a:lnTo>
                  <a:pt x="4318" y="1714"/>
                </a:lnTo>
                <a:lnTo>
                  <a:pt x="4284" y="1710"/>
                </a:lnTo>
                <a:lnTo>
                  <a:pt x="4249" y="1707"/>
                </a:lnTo>
                <a:lnTo>
                  <a:pt x="4215" y="1703"/>
                </a:lnTo>
                <a:lnTo>
                  <a:pt x="4181" y="1701"/>
                </a:lnTo>
                <a:lnTo>
                  <a:pt x="4173" y="1701"/>
                </a:lnTo>
                <a:lnTo>
                  <a:pt x="4167" y="1702"/>
                </a:lnTo>
                <a:lnTo>
                  <a:pt x="4161" y="1704"/>
                </a:lnTo>
                <a:lnTo>
                  <a:pt x="4157" y="1708"/>
                </a:lnTo>
                <a:lnTo>
                  <a:pt x="4155" y="1714"/>
                </a:lnTo>
                <a:lnTo>
                  <a:pt x="4154" y="1721"/>
                </a:lnTo>
                <a:lnTo>
                  <a:pt x="4154" y="1730"/>
                </a:lnTo>
                <a:lnTo>
                  <a:pt x="4156" y="1743"/>
                </a:lnTo>
                <a:lnTo>
                  <a:pt x="4163" y="1778"/>
                </a:lnTo>
                <a:lnTo>
                  <a:pt x="4171" y="1814"/>
                </a:lnTo>
                <a:lnTo>
                  <a:pt x="4174" y="1831"/>
                </a:lnTo>
                <a:lnTo>
                  <a:pt x="4177" y="1848"/>
                </a:lnTo>
                <a:lnTo>
                  <a:pt x="4179" y="1865"/>
                </a:lnTo>
                <a:lnTo>
                  <a:pt x="4179" y="1882"/>
                </a:lnTo>
                <a:lnTo>
                  <a:pt x="4179" y="1897"/>
                </a:lnTo>
                <a:lnTo>
                  <a:pt x="4178" y="1913"/>
                </a:lnTo>
                <a:lnTo>
                  <a:pt x="4174" y="1928"/>
                </a:lnTo>
                <a:lnTo>
                  <a:pt x="4169" y="1942"/>
                </a:lnTo>
                <a:lnTo>
                  <a:pt x="4162" y="1955"/>
                </a:lnTo>
                <a:lnTo>
                  <a:pt x="4152" y="1968"/>
                </a:lnTo>
                <a:lnTo>
                  <a:pt x="4148" y="1974"/>
                </a:lnTo>
                <a:lnTo>
                  <a:pt x="4140" y="1978"/>
                </a:lnTo>
                <a:lnTo>
                  <a:pt x="4134" y="1983"/>
                </a:lnTo>
                <a:lnTo>
                  <a:pt x="4126" y="1989"/>
                </a:lnTo>
                <a:lnTo>
                  <a:pt x="4114" y="1994"/>
                </a:lnTo>
                <a:lnTo>
                  <a:pt x="4100" y="1999"/>
                </a:lnTo>
                <a:lnTo>
                  <a:pt x="4085" y="2003"/>
                </a:lnTo>
                <a:lnTo>
                  <a:pt x="4068" y="2006"/>
                </a:lnTo>
                <a:lnTo>
                  <a:pt x="4049" y="2007"/>
                </a:lnTo>
                <a:lnTo>
                  <a:pt x="4029" y="2009"/>
                </a:lnTo>
                <a:lnTo>
                  <a:pt x="4009" y="2009"/>
                </a:lnTo>
                <a:lnTo>
                  <a:pt x="3988" y="2007"/>
                </a:lnTo>
                <a:lnTo>
                  <a:pt x="3968" y="2005"/>
                </a:lnTo>
                <a:lnTo>
                  <a:pt x="3947" y="2003"/>
                </a:lnTo>
                <a:lnTo>
                  <a:pt x="3928" y="1999"/>
                </a:lnTo>
                <a:lnTo>
                  <a:pt x="3908" y="1994"/>
                </a:lnTo>
                <a:lnTo>
                  <a:pt x="3890" y="1989"/>
                </a:lnTo>
                <a:lnTo>
                  <a:pt x="3875" y="1983"/>
                </a:lnTo>
                <a:lnTo>
                  <a:pt x="3860" y="1977"/>
                </a:lnTo>
                <a:lnTo>
                  <a:pt x="3848" y="1969"/>
                </a:lnTo>
                <a:lnTo>
                  <a:pt x="3840" y="1963"/>
                </a:lnTo>
                <a:lnTo>
                  <a:pt x="3832" y="1957"/>
                </a:lnTo>
                <a:lnTo>
                  <a:pt x="3825" y="1949"/>
                </a:lnTo>
                <a:lnTo>
                  <a:pt x="3819" y="1943"/>
                </a:lnTo>
                <a:lnTo>
                  <a:pt x="3809" y="1929"/>
                </a:lnTo>
                <a:lnTo>
                  <a:pt x="3801" y="1914"/>
                </a:lnTo>
                <a:lnTo>
                  <a:pt x="3796" y="1899"/>
                </a:lnTo>
                <a:lnTo>
                  <a:pt x="3792" y="1883"/>
                </a:lnTo>
                <a:lnTo>
                  <a:pt x="3790" y="1866"/>
                </a:lnTo>
                <a:lnTo>
                  <a:pt x="3790" y="1850"/>
                </a:lnTo>
                <a:lnTo>
                  <a:pt x="3791" y="1833"/>
                </a:lnTo>
                <a:lnTo>
                  <a:pt x="3794" y="1815"/>
                </a:lnTo>
                <a:lnTo>
                  <a:pt x="3796" y="1798"/>
                </a:lnTo>
                <a:lnTo>
                  <a:pt x="3800" y="1780"/>
                </a:lnTo>
                <a:lnTo>
                  <a:pt x="3808" y="1745"/>
                </a:lnTo>
                <a:lnTo>
                  <a:pt x="3815" y="1710"/>
                </a:lnTo>
                <a:lnTo>
                  <a:pt x="3818" y="1697"/>
                </a:lnTo>
                <a:lnTo>
                  <a:pt x="3818" y="1687"/>
                </a:lnTo>
                <a:lnTo>
                  <a:pt x="3817" y="1680"/>
                </a:lnTo>
                <a:lnTo>
                  <a:pt x="3814" y="1674"/>
                </a:lnTo>
                <a:lnTo>
                  <a:pt x="3811" y="1669"/>
                </a:lnTo>
                <a:lnTo>
                  <a:pt x="3805" y="1666"/>
                </a:lnTo>
                <a:lnTo>
                  <a:pt x="3797" y="1663"/>
                </a:lnTo>
                <a:lnTo>
                  <a:pt x="3788" y="1661"/>
                </a:lnTo>
                <a:lnTo>
                  <a:pt x="3750" y="1657"/>
                </a:lnTo>
                <a:lnTo>
                  <a:pt x="3714" y="1653"/>
                </a:lnTo>
                <a:lnTo>
                  <a:pt x="3675" y="1650"/>
                </a:lnTo>
                <a:lnTo>
                  <a:pt x="3638" y="1645"/>
                </a:lnTo>
                <a:lnTo>
                  <a:pt x="3638" y="1673"/>
                </a:lnTo>
                <a:lnTo>
                  <a:pt x="3639" y="1703"/>
                </a:lnTo>
                <a:lnTo>
                  <a:pt x="3639" y="1734"/>
                </a:lnTo>
                <a:lnTo>
                  <a:pt x="3639" y="1767"/>
                </a:lnTo>
                <a:lnTo>
                  <a:pt x="3640" y="1798"/>
                </a:lnTo>
                <a:lnTo>
                  <a:pt x="3640" y="1830"/>
                </a:lnTo>
                <a:lnTo>
                  <a:pt x="3639" y="1860"/>
                </a:lnTo>
                <a:lnTo>
                  <a:pt x="3638" y="1888"/>
                </a:lnTo>
                <a:lnTo>
                  <a:pt x="3638" y="1906"/>
                </a:lnTo>
                <a:lnTo>
                  <a:pt x="3635" y="1924"/>
                </a:lnTo>
                <a:lnTo>
                  <a:pt x="3633" y="1941"/>
                </a:lnTo>
                <a:lnTo>
                  <a:pt x="3631" y="1957"/>
                </a:lnTo>
                <a:lnTo>
                  <a:pt x="3627" y="1972"/>
                </a:lnTo>
                <a:lnTo>
                  <a:pt x="3623" y="1986"/>
                </a:lnTo>
                <a:lnTo>
                  <a:pt x="3617" y="1999"/>
                </a:lnTo>
                <a:lnTo>
                  <a:pt x="3611" y="2011"/>
                </a:lnTo>
                <a:lnTo>
                  <a:pt x="3605" y="2022"/>
                </a:lnTo>
                <a:lnTo>
                  <a:pt x="3597" y="2030"/>
                </a:lnTo>
                <a:lnTo>
                  <a:pt x="3588" y="2038"/>
                </a:lnTo>
                <a:lnTo>
                  <a:pt x="3579" y="2044"/>
                </a:lnTo>
                <a:lnTo>
                  <a:pt x="3568" y="2048"/>
                </a:lnTo>
                <a:lnTo>
                  <a:pt x="3557" y="2051"/>
                </a:lnTo>
                <a:lnTo>
                  <a:pt x="3544" y="2052"/>
                </a:lnTo>
                <a:lnTo>
                  <a:pt x="3530" y="2051"/>
                </a:lnTo>
                <a:lnTo>
                  <a:pt x="3521" y="2048"/>
                </a:lnTo>
                <a:lnTo>
                  <a:pt x="3511" y="2046"/>
                </a:lnTo>
                <a:lnTo>
                  <a:pt x="3502" y="2044"/>
                </a:lnTo>
                <a:lnTo>
                  <a:pt x="3493" y="2040"/>
                </a:lnTo>
                <a:lnTo>
                  <a:pt x="3476" y="2032"/>
                </a:lnTo>
                <a:lnTo>
                  <a:pt x="3458" y="2022"/>
                </a:lnTo>
                <a:lnTo>
                  <a:pt x="3448" y="2017"/>
                </a:lnTo>
                <a:lnTo>
                  <a:pt x="3438" y="2012"/>
                </a:lnTo>
                <a:lnTo>
                  <a:pt x="3434" y="2011"/>
                </a:lnTo>
                <a:lnTo>
                  <a:pt x="3430" y="2010"/>
                </a:lnTo>
                <a:lnTo>
                  <a:pt x="3425" y="2010"/>
                </a:lnTo>
                <a:lnTo>
                  <a:pt x="3422" y="2011"/>
                </a:lnTo>
                <a:lnTo>
                  <a:pt x="3417" y="2012"/>
                </a:lnTo>
                <a:lnTo>
                  <a:pt x="3413" y="2016"/>
                </a:lnTo>
                <a:lnTo>
                  <a:pt x="3411" y="2019"/>
                </a:lnTo>
                <a:lnTo>
                  <a:pt x="3407" y="2024"/>
                </a:lnTo>
                <a:lnTo>
                  <a:pt x="3405" y="2032"/>
                </a:lnTo>
                <a:lnTo>
                  <a:pt x="3403" y="2040"/>
                </a:lnTo>
                <a:lnTo>
                  <a:pt x="3401" y="2051"/>
                </a:lnTo>
                <a:lnTo>
                  <a:pt x="3401" y="2063"/>
                </a:lnTo>
                <a:lnTo>
                  <a:pt x="3400" y="2085"/>
                </a:lnTo>
                <a:lnTo>
                  <a:pt x="3399" y="2108"/>
                </a:lnTo>
                <a:lnTo>
                  <a:pt x="3399" y="2132"/>
                </a:lnTo>
                <a:lnTo>
                  <a:pt x="3397" y="2156"/>
                </a:lnTo>
                <a:lnTo>
                  <a:pt x="3399" y="2180"/>
                </a:lnTo>
                <a:lnTo>
                  <a:pt x="3399" y="2204"/>
                </a:lnTo>
                <a:lnTo>
                  <a:pt x="3400" y="2228"/>
                </a:lnTo>
                <a:lnTo>
                  <a:pt x="3401" y="2250"/>
                </a:lnTo>
                <a:lnTo>
                  <a:pt x="3401" y="2262"/>
                </a:lnTo>
                <a:lnTo>
                  <a:pt x="3403" y="2273"/>
                </a:lnTo>
                <a:lnTo>
                  <a:pt x="3405" y="2282"/>
                </a:lnTo>
                <a:lnTo>
                  <a:pt x="3408" y="2289"/>
                </a:lnTo>
                <a:lnTo>
                  <a:pt x="3411" y="2294"/>
                </a:lnTo>
                <a:lnTo>
                  <a:pt x="3414" y="2299"/>
                </a:lnTo>
                <a:lnTo>
                  <a:pt x="3418" y="2302"/>
                </a:lnTo>
                <a:lnTo>
                  <a:pt x="3422" y="2303"/>
                </a:lnTo>
                <a:lnTo>
                  <a:pt x="3425" y="2305"/>
                </a:lnTo>
                <a:lnTo>
                  <a:pt x="3430" y="2306"/>
                </a:lnTo>
                <a:lnTo>
                  <a:pt x="3435" y="2305"/>
                </a:lnTo>
                <a:lnTo>
                  <a:pt x="3438" y="2303"/>
                </a:lnTo>
                <a:lnTo>
                  <a:pt x="3448" y="2301"/>
                </a:lnTo>
                <a:lnTo>
                  <a:pt x="3458" y="2296"/>
                </a:lnTo>
                <a:lnTo>
                  <a:pt x="3476" y="2289"/>
                </a:lnTo>
                <a:lnTo>
                  <a:pt x="3493" y="2282"/>
                </a:lnTo>
                <a:lnTo>
                  <a:pt x="3501" y="2279"/>
                </a:lnTo>
                <a:lnTo>
                  <a:pt x="3511" y="2277"/>
                </a:lnTo>
                <a:lnTo>
                  <a:pt x="3519" y="2276"/>
                </a:lnTo>
                <a:lnTo>
                  <a:pt x="3528" y="2274"/>
                </a:lnTo>
                <a:lnTo>
                  <a:pt x="3542" y="2274"/>
                </a:lnTo>
                <a:lnTo>
                  <a:pt x="3556" y="2277"/>
                </a:lnTo>
                <a:lnTo>
                  <a:pt x="3568" y="2280"/>
                </a:lnTo>
                <a:lnTo>
                  <a:pt x="3579" y="2286"/>
                </a:lnTo>
                <a:lnTo>
                  <a:pt x="3588" y="2294"/>
                </a:lnTo>
                <a:lnTo>
                  <a:pt x="3597" y="2302"/>
                </a:lnTo>
                <a:lnTo>
                  <a:pt x="3605" y="2312"/>
                </a:lnTo>
                <a:lnTo>
                  <a:pt x="3611" y="2324"/>
                </a:lnTo>
                <a:lnTo>
                  <a:pt x="3617" y="2336"/>
                </a:lnTo>
                <a:lnTo>
                  <a:pt x="3623" y="2350"/>
                </a:lnTo>
                <a:lnTo>
                  <a:pt x="3627" y="2365"/>
                </a:lnTo>
                <a:lnTo>
                  <a:pt x="3631" y="2381"/>
                </a:lnTo>
                <a:lnTo>
                  <a:pt x="3634" y="2398"/>
                </a:lnTo>
                <a:lnTo>
                  <a:pt x="3635" y="2414"/>
                </a:lnTo>
                <a:lnTo>
                  <a:pt x="3638" y="2433"/>
                </a:lnTo>
                <a:lnTo>
                  <a:pt x="3639" y="2451"/>
                </a:lnTo>
                <a:lnTo>
                  <a:pt x="3639" y="269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" name="Freeform 18"/>
          <p:cNvSpPr>
            <a:spLocks noEditPoints="1"/>
          </p:cNvSpPr>
          <p:nvPr userDrawn="1"/>
        </p:nvSpPr>
        <p:spPr bwMode="auto">
          <a:xfrm>
            <a:off x="5460568" y="422420"/>
            <a:ext cx="417327" cy="436271"/>
          </a:xfrm>
          <a:custGeom>
            <a:avLst/>
            <a:gdLst/>
            <a:ahLst/>
            <a:cxnLst>
              <a:cxn ang="0">
                <a:pos x="3940" y="3170"/>
              </a:cxn>
              <a:cxn ang="0">
                <a:pos x="3828" y="2855"/>
              </a:cxn>
              <a:cxn ang="0">
                <a:pos x="3635" y="2589"/>
              </a:cxn>
              <a:cxn ang="0">
                <a:pos x="3377" y="2391"/>
              </a:cxn>
              <a:cxn ang="0">
                <a:pos x="3070" y="2275"/>
              </a:cxn>
              <a:cxn ang="0">
                <a:pos x="2824" y="2270"/>
              </a:cxn>
              <a:cxn ang="0">
                <a:pos x="2690" y="2372"/>
              </a:cxn>
              <a:cxn ang="0">
                <a:pos x="2540" y="2455"/>
              </a:cxn>
              <a:cxn ang="0">
                <a:pos x="2376" y="2518"/>
              </a:cxn>
              <a:cxn ang="0">
                <a:pos x="2199" y="2559"/>
              </a:cxn>
              <a:cxn ang="0">
                <a:pos x="2013" y="2576"/>
              </a:cxn>
              <a:cxn ang="0">
                <a:pos x="1826" y="2567"/>
              </a:cxn>
              <a:cxn ang="0">
                <a:pos x="1646" y="2533"/>
              </a:cxn>
              <a:cxn ang="0">
                <a:pos x="1478" y="2478"/>
              </a:cxn>
              <a:cxn ang="0">
                <a:pos x="1322" y="2402"/>
              </a:cxn>
              <a:cxn ang="0">
                <a:pos x="1182" y="2306"/>
              </a:cxn>
              <a:cxn ang="0">
                <a:pos x="1004" y="2258"/>
              </a:cxn>
              <a:cxn ang="0">
                <a:pos x="684" y="2343"/>
              </a:cxn>
              <a:cxn ang="0">
                <a:pos x="409" y="2515"/>
              </a:cxn>
              <a:cxn ang="0">
                <a:pos x="193" y="2759"/>
              </a:cxn>
              <a:cxn ang="0">
                <a:pos x="51" y="3060"/>
              </a:cxn>
              <a:cxn ang="0">
                <a:pos x="0" y="3402"/>
              </a:cxn>
              <a:cxn ang="0">
                <a:pos x="649" y="4059"/>
              </a:cxn>
              <a:cxn ang="0">
                <a:pos x="1414" y="4127"/>
              </a:cxn>
              <a:cxn ang="0">
                <a:pos x="2162" y="4144"/>
              </a:cxn>
              <a:cxn ang="0">
                <a:pos x="2894" y="4110"/>
              </a:cxn>
              <a:cxn ang="0">
                <a:pos x="3610" y="4025"/>
              </a:cxn>
              <a:cxn ang="0">
                <a:pos x="2081" y="5"/>
              </a:cxn>
              <a:cxn ang="0">
                <a:pos x="2358" y="84"/>
              </a:cxn>
              <a:cxn ang="0">
                <a:pos x="2596" y="242"/>
              </a:cxn>
              <a:cxn ang="0">
                <a:pos x="2782" y="467"/>
              </a:cxn>
              <a:cxn ang="0">
                <a:pos x="2902" y="743"/>
              </a:cxn>
              <a:cxn ang="0">
                <a:pos x="2946" y="1057"/>
              </a:cxn>
              <a:cxn ang="0">
                <a:pos x="2902" y="1373"/>
              </a:cxn>
              <a:cxn ang="0">
                <a:pos x="2782" y="1649"/>
              </a:cxn>
              <a:cxn ang="0">
                <a:pos x="2596" y="1874"/>
              </a:cxn>
              <a:cxn ang="0">
                <a:pos x="2358" y="2032"/>
              </a:cxn>
              <a:cxn ang="0">
                <a:pos x="2081" y="2109"/>
              </a:cxn>
              <a:cxn ang="0">
                <a:pos x="1825" y="2101"/>
              </a:cxn>
              <a:cxn ang="0">
                <a:pos x="1605" y="2031"/>
              </a:cxn>
              <a:cxn ang="0">
                <a:pos x="1410" y="1909"/>
              </a:cxn>
              <a:cxn ang="0">
                <a:pos x="1247" y="1743"/>
              </a:cxn>
              <a:cxn ang="0">
                <a:pos x="1124" y="1539"/>
              </a:cxn>
              <a:cxn ang="0">
                <a:pos x="1088" y="1406"/>
              </a:cxn>
              <a:cxn ang="0">
                <a:pos x="1313" y="1561"/>
              </a:cxn>
              <a:cxn ang="0">
                <a:pos x="1569" y="1649"/>
              </a:cxn>
              <a:cxn ang="0">
                <a:pos x="1769" y="1665"/>
              </a:cxn>
              <a:cxn ang="0">
                <a:pos x="1809" y="1643"/>
              </a:cxn>
              <a:cxn ang="0">
                <a:pos x="1832" y="1603"/>
              </a:cxn>
              <a:cxn ang="0">
                <a:pos x="1827" y="1555"/>
              </a:cxn>
              <a:cxn ang="0">
                <a:pos x="1798" y="1520"/>
              </a:cxn>
              <a:cxn ang="0">
                <a:pos x="1752" y="1505"/>
              </a:cxn>
              <a:cxn ang="0">
                <a:pos x="1525" y="1473"/>
              </a:cxn>
              <a:cxn ang="0">
                <a:pos x="1317" y="1380"/>
              </a:cxn>
              <a:cxn ang="0">
                <a:pos x="1146" y="1240"/>
              </a:cxn>
              <a:cxn ang="0">
                <a:pos x="1018" y="1073"/>
              </a:cxn>
              <a:cxn ang="0">
                <a:pos x="1048" y="794"/>
              </a:cxn>
              <a:cxn ang="0">
                <a:pos x="1158" y="509"/>
              </a:cxn>
              <a:cxn ang="0">
                <a:pos x="1334" y="274"/>
              </a:cxn>
              <a:cxn ang="0">
                <a:pos x="1564" y="104"/>
              </a:cxn>
              <a:cxn ang="0">
                <a:pos x="1836" y="12"/>
              </a:cxn>
            </a:cxnLst>
            <a:rect l="0" t="0" r="r" b="b"/>
            <a:pathLst>
              <a:path w="3963" h="4145">
                <a:moveTo>
                  <a:pt x="3963" y="3963"/>
                </a:moveTo>
                <a:lnTo>
                  <a:pt x="3963" y="3402"/>
                </a:lnTo>
                <a:lnTo>
                  <a:pt x="3962" y="3343"/>
                </a:lnTo>
                <a:lnTo>
                  <a:pt x="3957" y="3285"/>
                </a:lnTo>
                <a:lnTo>
                  <a:pt x="3950" y="3227"/>
                </a:lnTo>
                <a:lnTo>
                  <a:pt x="3940" y="3170"/>
                </a:lnTo>
                <a:lnTo>
                  <a:pt x="3928" y="3115"/>
                </a:lnTo>
                <a:lnTo>
                  <a:pt x="3912" y="3060"/>
                </a:lnTo>
                <a:lnTo>
                  <a:pt x="3894" y="3007"/>
                </a:lnTo>
                <a:lnTo>
                  <a:pt x="3875" y="2955"/>
                </a:lnTo>
                <a:lnTo>
                  <a:pt x="3852" y="2904"/>
                </a:lnTo>
                <a:lnTo>
                  <a:pt x="3828" y="2855"/>
                </a:lnTo>
                <a:lnTo>
                  <a:pt x="3800" y="2807"/>
                </a:lnTo>
                <a:lnTo>
                  <a:pt x="3771" y="2759"/>
                </a:lnTo>
                <a:lnTo>
                  <a:pt x="3741" y="2715"/>
                </a:lnTo>
                <a:lnTo>
                  <a:pt x="3707" y="2671"/>
                </a:lnTo>
                <a:lnTo>
                  <a:pt x="3672" y="2629"/>
                </a:lnTo>
                <a:lnTo>
                  <a:pt x="3635" y="2589"/>
                </a:lnTo>
                <a:lnTo>
                  <a:pt x="3596" y="2552"/>
                </a:lnTo>
                <a:lnTo>
                  <a:pt x="3556" y="2515"/>
                </a:lnTo>
                <a:lnTo>
                  <a:pt x="3514" y="2480"/>
                </a:lnTo>
                <a:lnTo>
                  <a:pt x="3469" y="2449"/>
                </a:lnTo>
                <a:lnTo>
                  <a:pt x="3424" y="2419"/>
                </a:lnTo>
                <a:lnTo>
                  <a:pt x="3377" y="2391"/>
                </a:lnTo>
                <a:lnTo>
                  <a:pt x="3329" y="2366"/>
                </a:lnTo>
                <a:lnTo>
                  <a:pt x="3279" y="2343"/>
                </a:lnTo>
                <a:lnTo>
                  <a:pt x="3229" y="2322"/>
                </a:lnTo>
                <a:lnTo>
                  <a:pt x="3177" y="2304"/>
                </a:lnTo>
                <a:lnTo>
                  <a:pt x="3125" y="2288"/>
                </a:lnTo>
                <a:lnTo>
                  <a:pt x="3070" y="2275"/>
                </a:lnTo>
                <a:lnTo>
                  <a:pt x="3016" y="2265"/>
                </a:lnTo>
                <a:lnTo>
                  <a:pt x="2959" y="2258"/>
                </a:lnTo>
                <a:lnTo>
                  <a:pt x="2904" y="2253"/>
                </a:lnTo>
                <a:lnTo>
                  <a:pt x="2846" y="2252"/>
                </a:lnTo>
                <a:lnTo>
                  <a:pt x="2846" y="2252"/>
                </a:lnTo>
                <a:lnTo>
                  <a:pt x="2824" y="2270"/>
                </a:lnTo>
                <a:lnTo>
                  <a:pt x="2803" y="2288"/>
                </a:lnTo>
                <a:lnTo>
                  <a:pt x="2782" y="2306"/>
                </a:lnTo>
                <a:lnTo>
                  <a:pt x="2760" y="2323"/>
                </a:lnTo>
                <a:lnTo>
                  <a:pt x="2737" y="2339"/>
                </a:lnTo>
                <a:lnTo>
                  <a:pt x="2714" y="2356"/>
                </a:lnTo>
                <a:lnTo>
                  <a:pt x="2690" y="2372"/>
                </a:lnTo>
                <a:lnTo>
                  <a:pt x="2666" y="2386"/>
                </a:lnTo>
                <a:lnTo>
                  <a:pt x="2641" y="2402"/>
                </a:lnTo>
                <a:lnTo>
                  <a:pt x="2616" y="2415"/>
                </a:lnTo>
                <a:lnTo>
                  <a:pt x="2592" y="2428"/>
                </a:lnTo>
                <a:lnTo>
                  <a:pt x="2565" y="2442"/>
                </a:lnTo>
                <a:lnTo>
                  <a:pt x="2540" y="2455"/>
                </a:lnTo>
                <a:lnTo>
                  <a:pt x="2513" y="2467"/>
                </a:lnTo>
                <a:lnTo>
                  <a:pt x="2486" y="2478"/>
                </a:lnTo>
                <a:lnTo>
                  <a:pt x="2459" y="2489"/>
                </a:lnTo>
                <a:lnTo>
                  <a:pt x="2431" y="2498"/>
                </a:lnTo>
                <a:lnTo>
                  <a:pt x="2403" y="2508"/>
                </a:lnTo>
                <a:lnTo>
                  <a:pt x="2376" y="2518"/>
                </a:lnTo>
                <a:lnTo>
                  <a:pt x="2347" y="2526"/>
                </a:lnTo>
                <a:lnTo>
                  <a:pt x="2318" y="2533"/>
                </a:lnTo>
                <a:lnTo>
                  <a:pt x="2289" y="2541"/>
                </a:lnTo>
                <a:lnTo>
                  <a:pt x="2258" y="2548"/>
                </a:lnTo>
                <a:lnTo>
                  <a:pt x="2229" y="2553"/>
                </a:lnTo>
                <a:lnTo>
                  <a:pt x="2199" y="2559"/>
                </a:lnTo>
                <a:lnTo>
                  <a:pt x="2169" y="2564"/>
                </a:lnTo>
                <a:lnTo>
                  <a:pt x="2139" y="2567"/>
                </a:lnTo>
                <a:lnTo>
                  <a:pt x="2107" y="2570"/>
                </a:lnTo>
                <a:lnTo>
                  <a:pt x="2076" y="2572"/>
                </a:lnTo>
                <a:lnTo>
                  <a:pt x="2045" y="2575"/>
                </a:lnTo>
                <a:lnTo>
                  <a:pt x="2013" y="2576"/>
                </a:lnTo>
                <a:lnTo>
                  <a:pt x="1982" y="2576"/>
                </a:lnTo>
                <a:lnTo>
                  <a:pt x="1950" y="2576"/>
                </a:lnTo>
                <a:lnTo>
                  <a:pt x="1919" y="2575"/>
                </a:lnTo>
                <a:lnTo>
                  <a:pt x="1888" y="2572"/>
                </a:lnTo>
                <a:lnTo>
                  <a:pt x="1856" y="2570"/>
                </a:lnTo>
                <a:lnTo>
                  <a:pt x="1826" y="2567"/>
                </a:lnTo>
                <a:lnTo>
                  <a:pt x="1795" y="2564"/>
                </a:lnTo>
                <a:lnTo>
                  <a:pt x="1764" y="2559"/>
                </a:lnTo>
                <a:lnTo>
                  <a:pt x="1734" y="2553"/>
                </a:lnTo>
                <a:lnTo>
                  <a:pt x="1705" y="2548"/>
                </a:lnTo>
                <a:lnTo>
                  <a:pt x="1675" y="2541"/>
                </a:lnTo>
                <a:lnTo>
                  <a:pt x="1646" y="2533"/>
                </a:lnTo>
                <a:lnTo>
                  <a:pt x="1617" y="2526"/>
                </a:lnTo>
                <a:lnTo>
                  <a:pt x="1589" y="2518"/>
                </a:lnTo>
                <a:lnTo>
                  <a:pt x="1560" y="2508"/>
                </a:lnTo>
                <a:lnTo>
                  <a:pt x="1532" y="2498"/>
                </a:lnTo>
                <a:lnTo>
                  <a:pt x="1505" y="2489"/>
                </a:lnTo>
                <a:lnTo>
                  <a:pt x="1478" y="2478"/>
                </a:lnTo>
                <a:lnTo>
                  <a:pt x="1451" y="2467"/>
                </a:lnTo>
                <a:lnTo>
                  <a:pt x="1425" y="2455"/>
                </a:lnTo>
                <a:lnTo>
                  <a:pt x="1398" y="2442"/>
                </a:lnTo>
                <a:lnTo>
                  <a:pt x="1373" y="2428"/>
                </a:lnTo>
                <a:lnTo>
                  <a:pt x="1348" y="2415"/>
                </a:lnTo>
                <a:lnTo>
                  <a:pt x="1322" y="2402"/>
                </a:lnTo>
                <a:lnTo>
                  <a:pt x="1298" y="2386"/>
                </a:lnTo>
                <a:lnTo>
                  <a:pt x="1274" y="2372"/>
                </a:lnTo>
                <a:lnTo>
                  <a:pt x="1251" y="2356"/>
                </a:lnTo>
                <a:lnTo>
                  <a:pt x="1227" y="2339"/>
                </a:lnTo>
                <a:lnTo>
                  <a:pt x="1205" y="2323"/>
                </a:lnTo>
                <a:lnTo>
                  <a:pt x="1182" y="2306"/>
                </a:lnTo>
                <a:lnTo>
                  <a:pt x="1160" y="2288"/>
                </a:lnTo>
                <a:lnTo>
                  <a:pt x="1140" y="2270"/>
                </a:lnTo>
                <a:lnTo>
                  <a:pt x="1119" y="2252"/>
                </a:lnTo>
                <a:lnTo>
                  <a:pt x="1118" y="2252"/>
                </a:lnTo>
                <a:lnTo>
                  <a:pt x="1061" y="2253"/>
                </a:lnTo>
                <a:lnTo>
                  <a:pt x="1004" y="2258"/>
                </a:lnTo>
                <a:lnTo>
                  <a:pt x="949" y="2265"/>
                </a:lnTo>
                <a:lnTo>
                  <a:pt x="893" y="2275"/>
                </a:lnTo>
                <a:lnTo>
                  <a:pt x="840" y="2288"/>
                </a:lnTo>
                <a:lnTo>
                  <a:pt x="787" y="2304"/>
                </a:lnTo>
                <a:lnTo>
                  <a:pt x="735" y="2322"/>
                </a:lnTo>
                <a:lnTo>
                  <a:pt x="684" y="2343"/>
                </a:lnTo>
                <a:lnTo>
                  <a:pt x="635" y="2366"/>
                </a:lnTo>
                <a:lnTo>
                  <a:pt x="586" y="2391"/>
                </a:lnTo>
                <a:lnTo>
                  <a:pt x="541" y="2419"/>
                </a:lnTo>
                <a:lnTo>
                  <a:pt x="495" y="2449"/>
                </a:lnTo>
                <a:lnTo>
                  <a:pt x="451" y="2480"/>
                </a:lnTo>
                <a:lnTo>
                  <a:pt x="409" y="2515"/>
                </a:lnTo>
                <a:lnTo>
                  <a:pt x="368" y="2552"/>
                </a:lnTo>
                <a:lnTo>
                  <a:pt x="329" y="2589"/>
                </a:lnTo>
                <a:lnTo>
                  <a:pt x="292" y="2629"/>
                </a:lnTo>
                <a:lnTo>
                  <a:pt x="257" y="2671"/>
                </a:lnTo>
                <a:lnTo>
                  <a:pt x="224" y="2715"/>
                </a:lnTo>
                <a:lnTo>
                  <a:pt x="193" y="2759"/>
                </a:lnTo>
                <a:lnTo>
                  <a:pt x="164" y="2807"/>
                </a:lnTo>
                <a:lnTo>
                  <a:pt x="136" y="2855"/>
                </a:lnTo>
                <a:lnTo>
                  <a:pt x="112" y="2904"/>
                </a:lnTo>
                <a:lnTo>
                  <a:pt x="89" y="2955"/>
                </a:lnTo>
                <a:lnTo>
                  <a:pt x="69" y="3007"/>
                </a:lnTo>
                <a:lnTo>
                  <a:pt x="51" y="3060"/>
                </a:lnTo>
                <a:lnTo>
                  <a:pt x="37" y="3115"/>
                </a:lnTo>
                <a:lnTo>
                  <a:pt x="23" y="3170"/>
                </a:lnTo>
                <a:lnTo>
                  <a:pt x="14" y="3227"/>
                </a:lnTo>
                <a:lnTo>
                  <a:pt x="7" y="3285"/>
                </a:lnTo>
                <a:lnTo>
                  <a:pt x="3" y="3343"/>
                </a:lnTo>
                <a:lnTo>
                  <a:pt x="0" y="3402"/>
                </a:lnTo>
                <a:lnTo>
                  <a:pt x="0" y="3963"/>
                </a:lnTo>
                <a:lnTo>
                  <a:pt x="132" y="3986"/>
                </a:lnTo>
                <a:lnTo>
                  <a:pt x="261" y="4006"/>
                </a:lnTo>
                <a:lnTo>
                  <a:pt x="392" y="4024"/>
                </a:lnTo>
                <a:lnTo>
                  <a:pt x="521" y="4042"/>
                </a:lnTo>
                <a:lnTo>
                  <a:pt x="649" y="4059"/>
                </a:lnTo>
                <a:lnTo>
                  <a:pt x="779" y="4074"/>
                </a:lnTo>
                <a:lnTo>
                  <a:pt x="907" y="4087"/>
                </a:lnTo>
                <a:lnTo>
                  <a:pt x="1033" y="4099"/>
                </a:lnTo>
                <a:lnTo>
                  <a:pt x="1160" y="4110"/>
                </a:lnTo>
                <a:lnTo>
                  <a:pt x="1287" y="4120"/>
                </a:lnTo>
                <a:lnTo>
                  <a:pt x="1414" y="4127"/>
                </a:lnTo>
                <a:lnTo>
                  <a:pt x="1540" y="4133"/>
                </a:lnTo>
                <a:lnTo>
                  <a:pt x="1665" y="4139"/>
                </a:lnTo>
                <a:lnTo>
                  <a:pt x="1790" y="4143"/>
                </a:lnTo>
                <a:lnTo>
                  <a:pt x="1914" y="4144"/>
                </a:lnTo>
                <a:lnTo>
                  <a:pt x="2039" y="4145"/>
                </a:lnTo>
                <a:lnTo>
                  <a:pt x="2162" y="4144"/>
                </a:lnTo>
                <a:lnTo>
                  <a:pt x="2285" y="4143"/>
                </a:lnTo>
                <a:lnTo>
                  <a:pt x="2408" y="4139"/>
                </a:lnTo>
                <a:lnTo>
                  <a:pt x="2530" y="4134"/>
                </a:lnTo>
                <a:lnTo>
                  <a:pt x="2652" y="4128"/>
                </a:lnTo>
                <a:lnTo>
                  <a:pt x="2773" y="4120"/>
                </a:lnTo>
                <a:lnTo>
                  <a:pt x="2894" y="4110"/>
                </a:lnTo>
                <a:lnTo>
                  <a:pt x="3015" y="4100"/>
                </a:lnTo>
                <a:lnTo>
                  <a:pt x="3134" y="4088"/>
                </a:lnTo>
                <a:lnTo>
                  <a:pt x="3254" y="4075"/>
                </a:lnTo>
                <a:lnTo>
                  <a:pt x="3374" y="4059"/>
                </a:lnTo>
                <a:lnTo>
                  <a:pt x="3492" y="4044"/>
                </a:lnTo>
                <a:lnTo>
                  <a:pt x="3610" y="4025"/>
                </a:lnTo>
                <a:lnTo>
                  <a:pt x="3729" y="4006"/>
                </a:lnTo>
                <a:lnTo>
                  <a:pt x="3846" y="3986"/>
                </a:lnTo>
                <a:lnTo>
                  <a:pt x="3963" y="3963"/>
                </a:lnTo>
                <a:close/>
                <a:moveTo>
                  <a:pt x="1982" y="0"/>
                </a:moveTo>
                <a:lnTo>
                  <a:pt x="2031" y="1"/>
                </a:lnTo>
                <a:lnTo>
                  <a:pt x="2081" y="5"/>
                </a:lnTo>
                <a:lnTo>
                  <a:pt x="2129" y="12"/>
                </a:lnTo>
                <a:lnTo>
                  <a:pt x="2176" y="22"/>
                </a:lnTo>
                <a:lnTo>
                  <a:pt x="2223" y="34"/>
                </a:lnTo>
                <a:lnTo>
                  <a:pt x="2268" y="47"/>
                </a:lnTo>
                <a:lnTo>
                  <a:pt x="2313" y="64"/>
                </a:lnTo>
                <a:lnTo>
                  <a:pt x="2358" y="84"/>
                </a:lnTo>
                <a:lnTo>
                  <a:pt x="2400" y="104"/>
                </a:lnTo>
                <a:lnTo>
                  <a:pt x="2441" y="128"/>
                </a:lnTo>
                <a:lnTo>
                  <a:pt x="2482" y="154"/>
                </a:lnTo>
                <a:lnTo>
                  <a:pt x="2521" y="180"/>
                </a:lnTo>
                <a:lnTo>
                  <a:pt x="2558" y="210"/>
                </a:lnTo>
                <a:lnTo>
                  <a:pt x="2596" y="242"/>
                </a:lnTo>
                <a:lnTo>
                  <a:pt x="2631" y="274"/>
                </a:lnTo>
                <a:lnTo>
                  <a:pt x="2663" y="310"/>
                </a:lnTo>
                <a:lnTo>
                  <a:pt x="2696" y="347"/>
                </a:lnTo>
                <a:lnTo>
                  <a:pt x="2726" y="386"/>
                </a:lnTo>
                <a:lnTo>
                  <a:pt x="2754" y="425"/>
                </a:lnTo>
                <a:lnTo>
                  <a:pt x="2782" y="467"/>
                </a:lnTo>
                <a:lnTo>
                  <a:pt x="2806" y="509"/>
                </a:lnTo>
                <a:lnTo>
                  <a:pt x="2830" y="554"/>
                </a:lnTo>
                <a:lnTo>
                  <a:pt x="2850" y="599"/>
                </a:lnTo>
                <a:lnTo>
                  <a:pt x="2870" y="647"/>
                </a:lnTo>
                <a:lnTo>
                  <a:pt x="2888" y="694"/>
                </a:lnTo>
                <a:lnTo>
                  <a:pt x="2902" y="743"/>
                </a:lnTo>
                <a:lnTo>
                  <a:pt x="2916" y="794"/>
                </a:lnTo>
                <a:lnTo>
                  <a:pt x="2927" y="845"/>
                </a:lnTo>
                <a:lnTo>
                  <a:pt x="2935" y="897"/>
                </a:lnTo>
                <a:lnTo>
                  <a:pt x="2941" y="950"/>
                </a:lnTo>
                <a:lnTo>
                  <a:pt x="2945" y="1003"/>
                </a:lnTo>
                <a:lnTo>
                  <a:pt x="2946" y="1057"/>
                </a:lnTo>
                <a:lnTo>
                  <a:pt x="2945" y="1112"/>
                </a:lnTo>
                <a:lnTo>
                  <a:pt x="2941" y="1166"/>
                </a:lnTo>
                <a:lnTo>
                  <a:pt x="2935" y="1219"/>
                </a:lnTo>
                <a:lnTo>
                  <a:pt x="2927" y="1271"/>
                </a:lnTo>
                <a:lnTo>
                  <a:pt x="2916" y="1322"/>
                </a:lnTo>
                <a:lnTo>
                  <a:pt x="2902" y="1373"/>
                </a:lnTo>
                <a:lnTo>
                  <a:pt x="2888" y="1421"/>
                </a:lnTo>
                <a:lnTo>
                  <a:pt x="2870" y="1469"/>
                </a:lnTo>
                <a:lnTo>
                  <a:pt x="2850" y="1516"/>
                </a:lnTo>
                <a:lnTo>
                  <a:pt x="2830" y="1562"/>
                </a:lnTo>
                <a:lnTo>
                  <a:pt x="2806" y="1606"/>
                </a:lnTo>
                <a:lnTo>
                  <a:pt x="2782" y="1649"/>
                </a:lnTo>
                <a:lnTo>
                  <a:pt x="2754" y="1690"/>
                </a:lnTo>
                <a:lnTo>
                  <a:pt x="2726" y="1730"/>
                </a:lnTo>
                <a:lnTo>
                  <a:pt x="2696" y="1769"/>
                </a:lnTo>
                <a:lnTo>
                  <a:pt x="2663" y="1805"/>
                </a:lnTo>
                <a:lnTo>
                  <a:pt x="2631" y="1840"/>
                </a:lnTo>
                <a:lnTo>
                  <a:pt x="2596" y="1874"/>
                </a:lnTo>
                <a:lnTo>
                  <a:pt x="2558" y="1905"/>
                </a:lnTo>
                <a:lnTo>
                  <a:pt x="2521" y="1934"/>
                </a:lnTo>
                <a:lnTo>
                  <a:pt x="2482" y="1962"/>
                </a:lnTo>
                <a:lnTo>
                  <a:pt x="2441" y="1987"/>
                </a:lnTo>
                <a:lnTo>
                  <a:pt x="2400" y="2012"/>
                </a:lnTo>
                <a:lnTo>
                  <a:pt x="2358" y="2032"/>
                </a:lnTo>
                <a:lnTo>
                  <a:pt x="2313" y="2051"/>
                </a:lnTo>
                <a:lnTo>
                  <a:pt x="2268" y="2067"/>
                </a:lnTo>
                <a:lnTo>
                  <a:pt x="2223" y="2082"/>
                </a:lnTo>
                <a:lnTo>
                  <a:pt x="2176" y="2094"/>
                </a:lnTo>
                <a:lnTo>
                  <a:pt x="2129" y="2103"/>
                </a:lnTo>
                <a:lnTo>
                  <a:pt x="2081" y="2109"/>
                </a:lnTo>
                <a:lnTo>
                  <a:pt x="2031" y="2114"/>
                </a:lnTo>
                <a:lnTo>
                  <a:pt x="1982" y="2116"/>
                </a:lnTo>
                <a:lnTo>
                  <a:pt x="1942" y="2114"/>
                </a:lnTo>
                <a:lnTo>
                  <a:pt x="1902" y="2112"/>
                </a:lnTo>
                <a:lnTo>
                  <a:pt x="1863" y="2107"/>
                </a:lnTo>
                <a:lnTo>
                  <a:pt x="1825" y="2101"/>
                </a:lnTo>
                <a:lnTo>
                  <a:pt x="1787" y="2094"/>
                </a:lnTo>
                <a:lnTo>
                  <a:pt x="1750" y="2084"/>
                </a:lnTo>
                <a:lnTo>
                  <a:pt x="1712" y="2073"/>
                </a:lnTo>
                <a:lnTo>
                  <a:pt x="1676" y="2061"/>
                </a:lnTo>
                <a:lnTo>
                  <a:pt x="1640" y="2047"/>
                </a:lnTo>
                <a:lnTo>
                  <a:pt x="1605" y="2031"/>
                </a:lnTo>
                <a:lnTo>
                  <a:pt x="1571" y="2014"/>
                </a:lnTo>
                <a:lnTo>
                  <a:pt x="1537" y="1996"/>
                </a:lnTo>
                <a:lnTo>
                  <a:pt x="1505" y="1977"/>
                </a:lnTo>
                <a:lnTo>
                  <a:pt x="1472" y="1956"/>
                </a:lnTo>
                <a:lnTo>
                  <a:pt x="1441" y="1933"/>
                </a:lnTo>
                <a:lnTo>
                  <a:pt x="1410" y="1909"/>
                </a:lnTo>
                <a:lnTo>
                  <a:pt x="1381" y="1885"/>
                </a:lnTo>
                <a:lnTo>
                  <a:pt x="1352" y="1858"/>
                </a:lnTo>
                <a:lnTo>
                  <a:pt x="1325" y="1832"/>
                </a:lnTo>
                <a:lnTo>
                  <a:pt x="1298" y="1803"/>
                </a:lnTo>
                <a:lnTo>
                  <a:pt x="1273" y="1774"/>
                </a:lnTo>
                <a:lnTo>
                  <a:pt x="1247" y="1743"/>
                </a:lnTo>
                <a:lnTo>
                  <a:pt x="1224" y="1711"/>
                </a:lnTo>
                <a:lnTo>
                  <a:pt x="1201" y="1678"/>
                </a:lnTo>
                <a:lnTo>
                  <a:pt x="1181" y="1646"/>
                </a:lnTo>
                <a:lnTo>
                  <a:pt x="1160" y="1611"/>
                </a:lnTo>
                <a:lnTo>
                  <a:pt x="1141" y="1576"/>
                </a:lnTo>
                <a:lnTo>
                  <a:pt x="1124" y="1539"/>
                </a:lnTo>
                <a:lnTo>
                  <a:pt x="1107" y="1502"/>
                </a:lnTo>
                <a:lnTo>
                  <a:pt x="1091" y="1464"/>
                </a:lnTo>
                <a:lnTo>
                  <a:pt x="1078" y="1426"/>
                </a:lnTo>
                <a:lnTo>
                  <a:pt x="1066" y="1386"/>
                </a:lnTo>
                <a:lnTo>
                  <a:pt x="1077" y="1397"/>
                </a:lnTo>
                <a:lnTo>
                  <a:pt x="1088" y="1406"/>
                </a:lnTo>
                <a:lnTo>
                  <a:pt x="1123" y="1437"/>
                </a:lnTo>
                <a:lnTo>
                  <a:pt x="1158" y="1466"/>
                </a:lnTo>
                <a:lnTo>
                  <a:pt x="1195" y="1492"/>
                </a:lnTo>
                <a:lnTo>
                  <a:pt x="1234" y="1516"/>
                </a:lnTo>
                <a:lnTo>
                  <a:pt x="1273" y="1539"/>
                </a:lnTo>
                <a:lnTo>
                  <a:pt x="1313" y="1561"/>
                </a:lnTo>
                <a:lnTo>
                  <a:pt x="1354" y="1580"/>
                </a:lnTo>
                <a:lnTo>
                  <a:pt x="1395" y="1598"/>
                </a:lnTo>
                <a:lnTo>
                  <a:pt x="1437" y="1614"/>
                </a:lnTo>
                <a:lnTo>
                  <a:pt x="1480" y="1627"/>
                </a:lnTo>
                <a:lnTo>
                  <a:pt x="1524" y="1640"/>
                </a:lnTo>
                <a:lnTo>
                  <a:pt x="1569" y="1649"/>
                </a:lnTo>
                <a:lnTo>
                  <a:pt x="1615" y="1658"/>
                </a:lnTo>
                <a:lnTo>
                  <a:pt x="1659" y="1663"/>
                </a:lnTo>
                <a:lnTo>
                  <a:pt x="1706" y="1666"/>
                </a:lnTo>
                <a:lnTo>
                  <a:pt x="1752" y="1667"/>
                </a:lnTo>
                <a:lnTo>
                  <a:pt x="1761" y="1666"/>
                </a:lnTo>
                <a:lnTo>
                  <a:pt x="1769" y="1665"/>
                </a:lnTo>
                <a:lnTo>
                  <a:pt x="1776" y="1664"/>
                </a:lnTo>
                <a:lnTo>
                  <a:pt x="1784" y="1661"/>
                </a:lnTo>
                <a:lnTo>
                  <a:pt x="1791" y="1658"/>
                </a:lnTo>
                <a:lnTo>
                  <a:pt x="1798" y="1653"/>
                </a:lnTo>
                <a:lnTo>
                  <a:pt x="1804" y="1649"/>
                </a:lnTo>
                <a:lnTo>
                  <a:pt x="1809" y="1643"/>
                </a:lnTo>
                <a:lnTo>
                  <a:pt x="1815" y="1638"/>
                </a:lnTo>
                <a:lnTo>
                  <a:pt x="1820" y="1631"/>
                </a:lnTo>
                <a:lnTo>
                  <a:pt x="1824" y="1625"/>
                </a:lnTo>
                <a:lnTo>
                  <a:pt x="1827" y="1618"/>
                </a:lnTo>
                <a:lnTo>
                  <a:pt x="1830" y="1611"/>
                </a:lnTo>
                <a:lnTo>
                  <a:pt x="1832" y="1603"/>
                </a:lnTo>
                <a:lnTo>
                  <a:pt x="1833" y="1595"/>
                </a:lnTo>
                <a:lnTo>
                  <a:pt x="1833" y="1586"/>
                </a:lnTo>
                <a:lnTo>
                  <a:pt x="1833" y="1578"/>
                </a:lnTo>
                <a:lnTo>
                  <a:pt x="1832" y="1571"/>
                </a:lnTo>
                <a:lnTo>
                  <a:pt x="1830" y="1562"/>
                </a:lnTo>
                <a:lnTo>
                  <a:pt x="1827" y="1555"/>
                </a:lnTo>
                <a:lnTo>
                  <a:pt x="1824" y="1548"/>
                </a:lnTo>
                <a:lnTo>
                  <a:pt x="1820" y="1542"/>
                </a:lnTo>
                <a:lnTo>
                  <a:pt x="1815" y="1536"/>
                </a:lnTo>
                <a:lnTo>
                  <a:pt x="1809" y="1530"/>
                </a:lnTo>
                <a:lnTo>
                  <a:pt x="1804" y="1525"/>
                </a:lnTo>
                <a:lnTo>
                  <a:pt x="1798" y="1520"/>
                </a:lnTo>
                <a:lnTo>
                  <a:pt x="1791" y="1515"/>
                </a:lnTo>
                <a:lnTo>
                  <a:pt x="1784" y="1513"/>
                </a:lnTo>
                <a:lnTo>
                  <a:pt x="1776" y="1509"/>
                </a:lnTo>
                <a:lnTo>
                  <a:pt x="1769" y="1508"/>
                </a:lnTo>
                <a:lnTo>
                  <a:pt x="1761" y="1507"/>
                </a:lnTo>
                <a:lnTo>
                  <a:pt x="1752" y="1505"/>
                </a:lnTo>
                <a:lnTo>
                  <a:pt x="1714" y="1505"/>
                </a:lnTo>
                <a:lnTo>
                  <a:pt x="1675" y="1502"/>
                </a:lnTo>
                <a:lnTo>
                  <a:pt x="1636" y="1497"/>
                </a:lnTo>
                <a:lnTo>
                  <a:pt x="1599" y="1491"/>
                </a:lnTo>
                <a:lnTo>
                  <a:pt x="1561" y="1483"/>
                </a:lnTo>
                <a:lnTo>
                  <a:pt x="1525" y="1473"/>
                </a:lnTo>
                <a:lnTo>
                  <a:pt x="1489" y="1462"/>
                </a:lnTo>
                <a:lnTo>
                  <a:pt x="1453" y="1449"/>
                </a:lnTo>
                <a:lnTo>
                  <a:pt x="1418" y="1433"/>
                </a:lnTo>
                <a:lnTo>
                  <a:pt x="1384" y="1417"/>
                </a:lnTo>
                <a:lnTo>
                  <a:pt x="1350" y="1399"/>
                </a:lnTo>
                <a:lnTo>
                  <a:pt x="1317" y="1380"/>
                </a:lnTo>
                <a:lnTo>
                  <a:pt x="1286" y="1358"/>
                </a:lnTo>
                <a:lnTo>
                  <a:pt x="1255" y="1336"/>
                </a:lnTo>
                <a:lnTo>
                  <a:pt x="1224" y="1312"/>
                </a:lnTo>
                <a:lnTo>
                  <a:pt x="1195" y="1287"/>
                </a:lnTo>
                <a:lnTo>
                  <a:pt x="1170" y="1264"/>
                </a:lnTo>
                <a:lnTo>
                  <a:pt x="1146" y="1240"/>
                </a:lnTo>
                <a:lnTo>
                  <a:pt x="1123" y="1214"/>
                </a:lnTo>
                <a:lnTo>
                  <a:pt x="1100" y="1188"/>
                </a:lnTo>
                <a:lnTo>
                  <a:pt x="1078" y="1160"/>
                </a:lnTo>
                <a:lnTo>
                  <a:pt x="1058" y="1132"/>
                </a:lnTo>
                <a:lnTo>
                  <a:pt x="1037" y="1102"/>
                </a:lnTo>
                <a:lnTo>
                  <a:pt x="1018" y="1073"/>
                </a:lnTo>
                <a:lnTo>
                  <a:pt x="1018" y="1057"/>
                </a:lnTo>
                <a:lnTo>
                  <a:pt x="1019" y="1003"/>
                </a:lnTo>
                <a:lnTo>
                  <a:pt x="1023" y="950"/>
                </a:lnTo>
                <a:lnTo>
                  <a:pt x="1030" y="897"/>
                </a:lnTo>
                <a:lnTo>
                  <a:pt x="1038" y="845"/>
                </a:lnTo>
                <a:lnTo>
                  <a:pt x="1048" y="794"/>
                </a:lnTo>
                <a:lnTo>
                  <a:pt x="1061" y="743"/>
                </a:lnTo>
                <a:lnTo>
                  <a:pt x="1077" y="694"/>
                </a:lnTo>
                <a:lnTo>
                  <a:pt x="1094" y="647"/>
                </a:lnTo>
                <a:lnTo>
                  <a:pt x="1113" y="599"/>
                </a:lnTo>
                <a:lnTo>
                  <a:pt x="1135" y="554"/>
                </a:lnTo>
                <a:lnTo>
                  <a:pt x="1158" y="509"/>
                </a:lnTo>
                <a:lnTo>
                  <a:pt x="1183" y="467"/>
                </a:lnTo>
                <a:lnTo>
                  <a:pt x="1210" y="425"/>
                </a:lnTo>
                <a:lnTo>
                  <a:pt x="1239" y="386"/>
                </a:lnTo>
                <a:lnTo>
                  <a:pt x="1269" y="347"/>
                </a:lnTo>
                <a:lnTo>
                  <a:pt x="1300" y="310"/>
                </a:lnTo>
                <a:lnTo>
                  <a:pt x="1334" y="274"/>
                </a:lnTo>
                <a:lnTo>
                  <a:pt x="1369" y="242"/>
                </a:lnTo>
                <a:lnTo>
                  <a:pt x="1406" y="210"/>
                </a:lnTo>
                <a:lnTo>
                  <a:pt x="1443" y="180"/>
                </a:lnTo>
                <a:lnTo>
                  <a:pt x="1482" y="154"/>
                </a:lnTo>
                <a:lnTo>
                  <a:pt x="1523" y="128"/>
                </a:lnTo>
                <a:lnTo>
                  <a:pt x="1564" y="104"/>
                </a:lnTo>
                <a:lnTo>
                  <a:pt x="1607" y="84"/>
                </a:lnTo>
                <a:lnTo>
                  <a:pt x="1651" y="64"/>
                </a:lnTo>
                <a:lnTo>
                  <a:pt x="1695" y="47"/>
                </a:lnTo>
                <a:lnTo>
                  <a:pt x="1741" y="34"/>
                </a:lnTo>
                <a:lnTo>
                  <a:pt x="1787" y="22"/>
                </a:lnTo>
                <a:lnTo>
                  <a:pt x="1836" y="12"/>
                </a:lnTo>
                <a:lnTo>
                  <a:pt x="1884" y="5"/>
                </a:lnTo>
                <a:lnTo>
                  <a:pt x="1932" y="1"/>
                </a:lnTo>
                <a:lnTo>
                  <a:pt x="1982" y="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" name="Freeform 19"/>
          <p:cNvSpPr>
            <a:spLocks noEditPoints="1"/>
          </p:cNvSpPr>
          <p:nvPr userDrawn="1"/>
        </p:nvSpPr>
        <p:spPr bwMode="auto">
          <a:xfrm>
            <a:off x="7630666" y="524830"/>
            <a:ext cx="751188" cy="331850"/>
          </a:xfrm>
          <a:custGeom>
            <a:avLst/>
            <a:gdLst/>
            <a:ahLst/>
            <a:cxnLst>
              <a:cxn ang="0">
                <a:pos x="2319" y="2156"/>
              </a:cxn>
              <a:cxn ang="0">
                <a:pos x="2488" y="1651"/>
              </a:cxn>
              <a:cxn ang="0">
                <a:pos x="2838" y="1637"/>
              </a:cxn>
              <a:cxn ang="0">
                <a:pos x="3021" y="2126"/>
              </a:cxn>
              <a:cxn ang="0">
                <a:pos x="2962" y="2664"/>
              </a:cxn>
              <a:cxn ang="0">
                <a:pos x="3102" y="2122"/>
              </a:cxn>
              <a:cxn ang="0">
                <a:pos x="2885" y="1561"/>
              </a:cxn>
              <a:cxn ang="0">
                <a:pos x="2438" y="1578"/>
              </a:cxn>
              <a:cxn ang="0">
                <a:pos x="2238" y="2156"/>
              </a:cxn>
              <a:cxn ang="0">
                <a:pos x="1028" y="2629"/>
              </a:cxn>
              <a:cxn ang="0">
                <a:pos x="3192" y="2666"/>
              </a:cxn>
              <a:cxn ang="0">
                <a:pos x="4189" y="2631"/>
              </a:cxn>
              <a:cxn ang="0">
                <a:pos x="3202" y="2656"/>
              </a:cxn>
              <a:cxn ang="0">
                <a:pos x="3066" y="2817"/>
              </a:cxn>
              <a:cxn ang="0">
                <a:pos x="12" y="2749"/>
              </a:cxn>
              <a:cxn ang="0">
                <a:pos x="276" y="2484"/>
              </a:cxn>
              <a:cxn ang="0">
                <a:pos x="308" y="1924"/>
              </a:cxn>
              <a:cxn ang="0">
                <a:pos x="584" y="1747"/>
              </a:cxn>
              <a:cxn ang="0">
                <a:pos x="814" y="2049"/>
              </a:cxn>
              <a:cxn ang="0">
                <a:pos x="732" y="2629"/>
              </a:cxn>
              <a:cxn ang="0">
                <a:pos x="912" y="2359"/>
              </a:cxn>
              <a:cxn ang="0">
                <a:pos x="803" y="1816"/>
              </a:cxn>
              <a:cxn ang="0">
                <a:pos x="420" y="1677"/>
              </a:cxn>
              <a:cxn ang="0">
                <a:pos x="169" y="2102"/>
              </a:cxn>
              <a:cxn ang="0">
                <a:pos x="29" y="2056"/>
              </a:cxn>
              <a:cxn ang="0">
                <a:pos x="282" y="1445"/>
              </a:cxn>
              <a:cxn ang="0">
                <a:pos x="767" y="835"/>
              </a:cxn>
              <a:cxn ang="0">
                <a:pos x="268" y="991"/>
              </a:cxn>
              <a:cxn ang="0">
                <a:pos x="261" y="576"/>
              </a:cxn>
              <a:cxn ang="0">
                <a:pos x="943" y="176"/>
              </a:cxn>
              <a:cxn ang="0">
                <a:pos x="2409" y="23"/>
              </a:cxn>
              <a:cxn ang="0">
                <a:pos x="3633" y="435"/>
              </a:cxn>
              <a:cxn ang="0">
                <a:pos x="4152" y="714"/>
              </a:cxn>
              <a:cxn ang="0">
                <a:pos x="5005" y="1016"/>
              </a:cxn>
              <a:cxn ang="0">
                <a:pos x="5111" y="1293"/>
              </a:cxn>
              <a:cxn ang="0">
                <a:pos x="5306" y="1511"/>
              </a:cxn>
              <a:cxn ang="0">
                <a:pos x="5256" y="1870"/>
              </a:cxn>
              <a:cxn ang="0">
                <a:pos x="5301" y="2142"/>
              </a:cxn>
              <a:cxn ang="0">
                <a:pos x="4897" y="2654"/>
              </a:cxn>
              <a:cxn ang="0">
                <a:pos x="1789" y="246"/>
              </a:cxn>
              <a:cxn ang="0">
                <a:pos x="2182" y="725"/>
              </a:cxn>
              <a:cxn ang="0">
                <a:pos x="1950" y="801"/>
              </a:cxn>
              <a:cxn ang="0">
                <a:pos x="1495" y="745"/>
              </a:cxn>
              <a:cxn ang="0">
                <a:pos x="1596" y="279"/>
              </a:cxn>
              <a:cxn ang="0">
                <a:pos x="3088" y="301"/>
              </a:cxn>
              <a:cxn ang="0">
                <a:pos x="3735" y="824"/>
              </a:cxn>
              <a:cxn ang="0">
                <a:pos x="2597" y="786"/>
              </a:cxn>
              <a:cxn ang="0">
                <a:pos x="2160" y="287"/>
              </a:cxn>
              <a:cxn ang="0">
                <a:pos x="3361" y="1163"/>
              </a:cxn>
              <a:cxn ang="0">
                <a:pos x="3909" y="1348"/>
              </a:cxn>
              <a:cxn ang="0">
                <a:pos x="3475" y="1446"/>
              </a:cxn>
              <a:cxn ang="0">
                <a:pos x="4937" y="1451"/>
              </a:cxn>
              <a:cxn ang="0">
                <a:pos x="4194" y="1483"/>
              </a:cxn>
              <a:cxn ang="0">
                <a:pos x="4106" y="1958"/>
              </a:cxn>
              <a:cxn ang="0">
                <a:pos x="3739" y="1870"/>
              </a:cxn>
              <a:cxn ang="0">
                <a:pos x="2536" y="2403"/>
              </a:cxn>
              <a:cxn ang="0">
                <a:pos x="2548" y="1894"/>
              </a:cxn>
              <a:cxn ang="0">
                <a:pos x="2613" y="2346"/>
              </a:cxn>
              <a:cxn ang="0">
                <a:pos x="449" y="2484"/>
              </a:cxn>
              <a:cxn ang="0">
                <a:pos x="415" y="2049"/>
              </a:cxn>
              <a:cxn ang="0">
                <a:pos x="471" y="2365"/>
              </a:cxn>
            </a:cxnLst>
            <a:rect l="0" t="0" r="r" b="b"/>
            <a:pathLst>
              <a:path w="5400" h="2821">
                <a:moveTo>
                  <a:pt x="2363" y="2661"/>
                </a:moveTo>
                <a:lnTo>
                  <a:pt x="2394" y="2661"/>
                </a:lnTo>
                <a:lnTo>
                  <a:pt x="2426" y="2661"/>
                </a:lnTo>
                <a:lnTo>
                  <a:pt x="2457" y="2661"/>
                </a:lnTo>
                <a:lnTo>
                  <a:pt x="2488" y="2661"/>
                </a:lnTo>
                <a:lnTo>
                  <a:pt x="2469" y="2641"/>
                </a:lnTo>
                <a:lnTo>
                  <a:pt x="2452" y="2619"/>
                </a:lnTo>
                <a:lnTo>
                  <a:pt x="2435" y="2595"/>
                </a:lnTo>
                <a:lnTo>
                  <a:pt x="2418" y="2569"/>
                </a:lnTo>
                <a:lnTo>
                  <a:pt x="2404" y="2542"/>
                </a:lnTo>
                <a:lnTo>
                  <a:pt x="2391" y="2513"/>
                </a:lnTo>
                <a:lnTo>
                  <a:pt x="2377" y="2482"/>
                </a:lnTo>
                <a:lnTo>
                  <a:pt x="2365" y="2450"/>
                </a:lnTo>
                <a:lnTo>
                  <a:pt x="2356" y="2417"/>
                </a:lnTo>
                <a:lnTo>
                  <a:pt x="2346" y="2383"/>
                </a:lnTo>
                <a:lnTo>
                  <a:pt x="2339" y="2347"/>
                </a:lnTo>
                <a:lnTo>
                  <a:pt x="2331" y="2311"/>
                </a:lnTo>
                <a:lnTo>
                  <a:pt x="2327" y="2273"/>
                </a:lnTo>
                <a:lnTo>
                  <a:pt x="2323" y="2235"/>
                </a:lnTo>
                <a:lnTo>
                  <a:pt x="2320" y="2196"/>
                </a:lnTo>
                <a:lnTo>
                  <a:pt x="2319" y="2156"/>
                </a:lnTo>
                <a:lnTo>
                  <a:pt x="2319" y="2126"/>
                </a:lnTo>
                <a:lnTo>
                  <a:pt x="2322" y="2096"/>
                </a:lnTo>
                <a:lnTo>
                  <a:pt x="2323" y="2067"/>
                </a:lnTo>
                <a:lnTo>
                  <a:pt x="2327" y="2038"/>
                </a:lnTo>
                <a:lnTo>
                  <a:pt x="2330" y="2009"/>
                </a:lnTo>
                <a:lnTo>
                  <a:pt x="2335" y="1981"/>
                </a:lnTo>
                <a:lnTo>
                  <a:pt x="2341" y="1953"/>
                </a:lnTo>
                <a:lnTo>
                  <a:pt x="2347" y="1927"/>
                </a:lnTo>
                <a:lnTo>
                  <a:pt x="2354" y="1900"/>
                </a:lnTo>
                <a:lnTo>
                  <a:pt x="2362" y="1875"/>
                </a:lnTo>
                <a:lnTo>
                  <a:pt x="2370" y="1849"/>
                </a:lnTo>
                <a:lnTo>
                  <a:pt x="2380" y="1827"/>
                </a:lnTo>
                <a:lnTo>
                  <a:pt x="2389" y="1802"/>
                </a:lnTo>
                <a:lnTo>
                  <a:pt x="2399" y="1781"/>
                </a:lnTo>
                <a:lnTo>
                  <a:pt x="2411" y="1759"/>
                </a:lnTo>
                <a:lnTo>
                  <a:pt x="2422" y="1738"/>
                </a:lnTo>
                <a:lnTo>
                  <a:pt x="2434" y="1719"/>
                </a:lnTo>
                <a:lnTo>
                  <a:pt x="2447" y="1701"/>
                </a:lnTo>
                <a:lnTo>
                  <a:pt x="2461" y="1683"/>
                </a:lnTo>
                <a:lnTo>
                  <a:pt x="2474" y="1666"/>
                </a:lnTo>
                <a:lnTo>
                  <a:pt x="2488" y="1651"/>
                </a:lnTo>
                <a:lnTo>
                  <a:pt x="2503" y="1637"/>
                </a:lnTo>
                <a:lnTo>
                  <a:pt x="2519" y="1624"/>
                </a:lnTo>
                <a:lnTo>
                  <a:pt x="2533" y="1611"/>
                </a:lnTo>
                <a:lnTo>
                  <a:pt x="2550" y="1601"/>
                </a:lnTo>
                <a:lnTo>
                  <a:pt x="2566" y="1592"/>
                </a:lnTo>
                <a:lnTo>
                  <a:pt x="2583" y="1584"/>
                </a:lnTo>
                <a:lnTo>
                  <a:pt x="2600" y="1578"/>
                </a:lnTo>
                <a:lnTo>
                  <a:pt x="2616" y="1572"/>
                </a:lnTo>
                <a:lnTo>
                  <a:pt x="2635" y="1568"/>
                </a:lnTo>
                <a:lnTo>
                  <a:pt x="2653" y="1566"/>
                </a:lnTo>
                <a:lnTo>
                  <a:pt x="2671" y="1566"/>
                </a:lnTo>
                <a:lnTo>
                  <a:pt x="2689" y="1566"/>
                </a:lnTo>
                <a:lnTo>
                  <a:pt x="2706" y="1568"/>
                </a:lnTo>
                <a:lnTo>
                  <a:pt x="2724" y="1572"/>
                </a:lnTo>
                <a:lnTo>
                  <a:pt x="2741" y="1578"/>
                </a:lnTo>
                <a:lnTo>
                  <a:pt x="2758" y="1584"/>
                </a:lnTo>
                <a:lnTo>
                  <a:pt x="2775" y="1592"/>
                </a:lnTo>
                <a:lnTo>
                  <a:pt x="2790" y="1601"/>
                </a:lnTo>
                <a:lnTo>
                  <a:pt x="2807" y="1611"/>
                </a:lnTo>
                <a:lnTo>
                  <a:pt x="2823" y="1624"/>
                </a:lnTo>
                <a:lnTo>
                  <a:pt x="2838" y="1637"/>
                </a:lnTo>
                <a:lnTo>
                  <a:pt x="2852" y="1651"/>
                </a:lnTo>
                <a:lnTo>
                  <a:pt x="2867" y="1666"/>
                </a:lnTo>
                <a:lnTo>
                  <a:pt x="2880" y="1683"/>
                </a:lnTo>
                <a:lnTo>
                  <a:pt x="2893" y="1701"/>
                </a:lnTo>
                <a:lnTo>
                  <a:pt x="2906" y="1719"/>
                </a:lnTo>
                <a:lnTo>
                  <a:pt x="2919" y="1738"/>
                </a:lnTo>
                <a:lnTo>
                  <a:pt x="2931" y="1759"/>
                </a:lnTo>
                <a:lnTo>
                  <a:pt x="2941" y="1781"/>
                </a:lnTo>
                <a:lnTo>
                  <a:pt x="2951" y="1802"/>
                </a:lnTo>
                <a:lnTo>
                  <a:pt x="2961" y="1827"/>
                </a:lnTo>
                <a:lnTo>
                  <a:pt x="2970" y="1849"/>
                </a:lnTo>
                <a:lnTo>
                  <a:pt x="2979" y="1875"/>
                </a:lnTo>
                <a:lnTo>
                  <a:pt x="2986" y="1900"/>
                </a:lnTo>
                <a:lnTo>
                  <a:pt x="2993" y="1927"/>
                </a:lnTo>
                <a:lnTo>
                  <a:pt x="2999" y="1953"/>
                </a:lnTo>
                <a:lnTo>
                  <a:pt x="3005" y="1981"/>
                </a:lnTo>
                <a:lnTo>
                  <a:pt x="3010" y="2009"/>
                </a:lnTo>
                <a:lnTo>
                  <a:pt x="3014" y="2038"/>
                </a:lnTo>
                <a:lnTo>
                  <a:pt x="3018" y="2067"/>
                </a:lnTo>
                <a:lnTo>
                  <a:pt x="3020" y="2096"/>
                </a:lnTo>
                <a:lnTo>
                  <a:pt x="3021" y="2126"/>
                </a:lnTo>
                <a:lnTo>
                  <a:pt x="3021" y="2156"/>
                </a:lnTo>
                <a:lnTo>
                  <a:pt x="3020" y="2196"/>
                </a:lnTo>
                <a:lnTo>
                  <a:pt x="3018" y="2236"/>
                </a:lnTo>
                <a:lnTo>
                  <a:pt x="3014" y="2275"/>
                </a:lnTo>
                <a:lnTo>
                  <a:pt x="3009" y="2312"/>
                </a:lnTo>
                <a:lnTo>
                  <a:pt x="3002" y="2348"/>
                </a:lnTo>
                <a:lnTo>
                  <a:pt x="2995" y="2385"/>
                </a:lnTo>
                <a:lnTo>
                  <a:pt x="2985" y="2418"/>
                </a:lnTo>
                <a:lnTo>
                  <a:pt x="2974" y="2452"/>
                </a:lnTo>
                <a:lnTo>
                  <a:pt x="2963" y="2484"/>
                </a:lnTo>
                <a:lnTo>
                  <a:pt x="2950" y="2514"/>
                </a:lnTo>
                <a:lnTo>
                  <a:pt x="2935" y="2543"/>
                </a:lnTo>
                <a:lnTo>
                  <a:pt x="2921" y="2571"/>
                </a:lnTo>
                <a:lnTo>
                  <a:pt x="2905" y="2596"/>
                </a:lnTo>
                <a:lnTo>
                  <a:pt x="2888" y="2620"/>
                </a:lnTo>
                <a:lnTo>
                  <a:pt x="2870" y="2643"/>
                </a:lnTo>
                <a:lnTo>
                  <a:pt x="2851" y="2664"/>
                </a:lnTo>
                <a:lnTo>
                  <a:pt x="2879" y="2664"/>
                </a:lnTo>
                <a:lnTo>
                  <a:pt x="2906" y="2664"/>
                </a:lnTo>
                <a:lnTo>
                  <a:pt x="2934" y="2664"/>
                </a:lnTo>
                <a:lnTo>
                  <a:pt x="2962" y="2664"/>
                </a:lnTo>
                <a:lnTo>
                  <a:pt x="2968" y="2655"/>
                </a:lnTo>
                <a:lnTo>
                  <a:pt x="2974" y="2646"/>
                </a:lnTo>
                <a:lnTo>
                  <a:pt x="2980" y="2636"/>
                </a:lnTo>
                <a:lnTo>
                  <a:pt x="2986" y="2626"/>
                </a:lnTo>
                <a:lnTo>
                  <a:pt x="2999" y="2603"/>
                </a:lnTo>
                <a:lnTo>
                  <a:pt x="3012" y="2579"/>
                </a:lnTo>
                <a:lnTo>
                  <a:pt x="3024" y="2554"/>
                </a:lnTo>
                <a:lnTo>
                  <a:pt x="3034" y="2527"/>
                </a:lnTo>
                <a:lnTo>
                  <a:pt x="3045" y="2501"/>
                </a:lnTo>
                <a:lnTo>
                  <a:pt x="3055" y="2473"/>
                </a:lnTo>
                <a:lnTo>
                  <a:pt x="3063" y="2444"/>
                </a:lnTo>
                <a:lnTo>
                  <a:pt x="3071" y="2414"/>
                </a:lnTo>
                <a:lnTo>
                  <a:pt x="3078" y="2383"/>
                </a:lnTo>
                <a:lnTo>
                  <a:pt x="3085" y="2353"/>
                </a:lnTo>
                <a:lnTo>
                  <a:pt x="3090" y="2322"/>
                </a:lnTo>
                <a:lnTo>
                  <a:pt x="3095" y="2289"/>
                </a:lnTo>
                <a:lnTo>
                  <a:pt x="3099" y="2257"/>
                </a:lnTo>
                <a:lnTo>
                  <a:pt x="3101" y="2224"/>
                </a:lnTo>
                <a:lnTo>
                  <a:pt x="3102" y="2190"/>
                </a:lnTo>
                <a:lnTo>
                  <a:pt x="3103" y="2156"/>
                </a:lnTo>
                <a:lnTo>
                  <a:pt x="3102" y="2122"/>
                </a:lnTo>
                <a:lnTo>
                  <a:pt x="3101" y="2089"/>
                </a:lnTo>
                <a:lnTo>
                  <a:pt x="3099" y="2056"/>
                </a:lnTo>
                <a:lnTo>
                  <a:pt x="3095" y="2023"/>
                </a:lnTo>
                <a:lnTo>
                  <a:pt x="3090" y="1991"/>
                </a:lnTo>
                <a:lnTo>
                  <a:pt x="3085" y="1959"/>
                </a:lnTo>
                <a:lnTo>
                  <a:pt x="3078" y="1929"/>
                </a:lnTo>
                <a:lnTo>
                  <a:pt x="3071" y="1899"/>
                </a:lnTo>
                <a:lnTo>
                  <a:pt x="3063" y="1870"/>
                </a:lnTo>
                <a:lnTo>
                  <a:pt x="3055" y="1841"/>
                </a:lnTo>
                <a:lnTo>
                  <a:pt x="3045" y="1813"/>
                </a:lnTo>
                <a:lnTo>
                  <a:pt x="3034" y="1785"/>
                </a:lnTo>
                <a:lnTo>
                  <a:pt x="3024" y="1759"/>
                </a:lnTo>
                <a:lnTo>
                  <a:pt x="3012" y="1734"/>
                </a:lnTo>
                <a:lnTo>
                  <a:pt x="2999" y="1709"/>
                </a:lnTo>
                <a:lnTo>
                  <a:pt x="2986" y="1686"/>
                </a:lnTo>
                <a:lnTo>
                  <a:pt x="2970" y="1662"/>
                </a:lnTo>
                <a:lnTo>
                  <a:pt x="2955" y="1639"/>
                </a:lnTo>
                <a:lnTo>
                  <a:pt x="2938" y="1618"/>
                </a:lnTo>
                <a:lnTo>
                  <a:pt x="2921" y="1597"/>
                </a:lnTo>
                <a:lnTo>
                  <a:pt x="2903" y="1578"/>
                </a:lnTo>
                <a:lnTo>
                  <a:pt x="2885" y="1561"/>
                </a:lnTo>
                <a:lnTo>
                  <a:pt x="2865" y="1544"/>
                </a:lnTo>
                <a:lnTo>
                  <a:pt x="2846" y="1529"/>
                </a:lnTo>
                <a:lnTo>
                  <a:pt x="2825" y="1516"/>
                </a:lnTo>
                <a:lnTo>
                  <a:pt x="2805" y="1505"/>
                </a:lnTo>
                <a:lnTo>
                  <a:pt x="2783" y="1496"/>
                </a:lnTo>
                <a:lnTo>
                  <a:pt x="2761" y="1487"/>
                </a:lnTo>
                <a:lnTo>
                  <a:pt x="2740" y="1481"/>
                </a:lnTo>
                <a:lnTo>
                  <a:pt x="2717" y="1476"/>
                </a:lnTo>
                <a:lnTo>
                  <a:pt x="2694" y="1473"/>
                </a:lnTo>
                <a:lnTo>
                  <a:pt x="2671" y="1473"/>
                </a:lnTo>
                <a:lnTo>
                  <a:pt x="2647" y="1473"/>
                </a:lnTo>
                <a:lnTo>
                  <a:pt x="2624" y="1476"/>
                </a:lnTo>
                <a:lnTo>
                  <a:pt x="2602" y="1481"/>
                </a:lnTo>
                <a:lnTo>
                  <a:pt x="2579" y="1487"/>
                </a:lnTo>
                <a:lnTo>
                  <a:pt x="2557" y="1496"/>
                </a:lnTo>
                <a:lnTo>
                  <a:pt x="2537" y="1505"/>
                </a:lnTo>
                <a:lnTo>
                  <a:pt x="2515" y="1516"/>
                </a:lnTo>
                <a:lnTo>
                  <a:pt x="2496" y="1529"/>
                </a:lnTo>
                <a:lnTo>
                  <a:pt x="2475" y="1544"/>
                </a:lnTo>
                <a:lnTo>
                  <a:pt x="2456" y="1561"/>
                </a:lnTo>
                <a:lnTo>
                  <a:pt x="2438" y="1578"/>
                </a:lnTo>
                <a:lnTo>
                  <a:pt x="2420" y="1597"/>
                </a:lnTo>
                <a:lnTo>
                  <a:pt x="2403" y="1618"/>
                </a:lnTo>
                <a:lnTo>
                  <a:pt x="2386" y="1639"/>
                </a:lnTo>
                <a:lnTo>
                  <a:pt x="2370" y="1662"/>
                </a:lnTo>
                <a:lnTo>
                  <a:pt x="2356" y="1686"/>
                </a:lnTo>
                <a:lnTo>
                  <a:pt x="2342" y="1709"/>
                </a:lnTo>
                <a:lnTo>
                  <a:pt x="2329" y="1734"/>
                </a:lnTo>
                <a:lnTo>
                  <a:pt x="2317" y="1759"/>
                </a:lnTo>
                <a:lnTo>
                  <a:pt x="2306" y="1785"/>
                </a:lnTo>
                <a:lnTo>
                  <a:pt x="2296" y="1813"/>
                </a:lnTo>
                <a:lnTo>
                  <a:pt x="2287" y="1841"/>
                </a:lnTo>
                <a:lnTo>
                  <a:pt x="2277" y="1870"/>
                </a:lnTo>
                <a:lnTo>
                  <a:pt x="2270" y="1899"/>
                </a:lnTo>
                <a:lnTo>
                  <a:pt x="2262" y="1929"/>
                </a:lnTo>
                <a:lnTo>
                  <a:pt x="2256" y="1959"/>
                </a:lnTo>
                <a:lnTo>
                  <a:pt x="2250" y="1991"/>
                </a:lnTo>
                <a:lnTo>
                  <a:pt x="2246" y="2023"/>
                </a:lnTo>
                <a:lnTo>
                  <a:pt x="2242" y="2056"/>
                </a:lnTo>
                <a:lnTo>
                  <a:pt x="2240" y="2089"/>
                </a:lnTo>
                <a:lnTo>
                  <a:pt x="2238" y="2122"/>
                </a:lnTo>
                <a:lnTo>
                  <a:pt x="2238" y="2156"/>
                </a:lnTo>
                <a:lnTo>
                  <a:pt x="2238" y="2193"/>
                </a:lnTo>
                <a:lnTo>
                  <a:pt x="2241" y="2228"/>
                </a:lnTo>
                <a:lnTo>
                  <a:pt x="2243" y="2261"/>
                </a:lnTo>
                <a:lnTo>
                  <a:pt x="2247" y="2295"/>
                </a:lnTo>
                <a:lnTo>
                  <a:pt x="2252" y="2329"/>
                </a:lnTo>
                <a:lnTo>
                  <a:pt x="2258" y="2362"/>
                </a:lnTo>
                <a:lnTo>
                  <a:pt x="2265" y="2393"/>
                </a:lnTo>
                <a:lnTo>
                  <a:pt x="2272" y="2424"/>
                </a:lnTo>
                <a:lnTo>
                  <a:pt x="1121" y="2420"/>
                </a:lnTo>
                <a:lnTo>
                  <a:pt x="1116" y="2440"/>
                </a:lnTo>
                <a:lnTo>
                  <a:pt x="1110" y="2461"/>
                </a:lnTo>
                <a:lnTo>
                  <a:pt x="1104" y="2480"/>
                </a:lnTo>
                <a:lnTo>
                  <a:pt x="1097" y="2498"/>
                </a:lnTo>
                <a:lnTo>
                  <a:pt x="1091" y="2518"/>
                </a:lnTo>
                <a:lnTo>
                  <a:pt x="1082" y="2534"/>
                </a:lnTo>
                <a:lnTo>
                  <a:pt x="1075" y="2553"/>
                </a:lnTo>
                <a:lnTo>
                  <a:pt x="1066" y="2568"/>
                </a:lnTo>
                <a:lnTo>
                  <a:pt x="1057" y="2584"/>
                </a:lnTo>
                <a:lnTo>
                  <a:pt x="1048" y="2600"/>
                </a:lnTo>
                <a:lnTo>
                  <a:pt x="1039" y="2614"/>
                </a:lnTo>
                <a:lnTo>
                  <a:pt x="1028" y="2629"/>
                </a:lnTo>
                <a:lnTo>
                  <a:pt x="1018" y="2642"/>
                </a:lnTo>
                <a:lnTo>
                  <a:pt x="1007" y="2654"/>
                </a:lnTo>
                <a:lnTo>
                  <a:pt x="996" y="2666"/>
                </a:lnTo>
                <a:lnTo>
                  <a:pt x="984" y="2677"/>
                </a:lnTo>
                <a:lnTo>
                  <a:pt x="1059" y="2675"/>
                </a:lnTo>
                <a:lnTo>
                  <a:pt x="1134" y="2673"/>
                </a:lnTo>
                <a:lnTo>
                  <a:pt x="1211" y="2672"/>
                </a:lnTo>
                <a:lnTo>
                  <a:pt x="1291" y="2670"/>
                </a:lnTo>
                <a:lnTo>
                  <a:pt x="1373" y="2669"/>
                </a:lnTo>
                <a:lnTo>
                  <a:pt x="1455" y="2667"/>
                </a:lnTo>
                <a:lnTo>
                  <a:pt x="1540" y="2666"/>
                </a:lnTo>
                <a:lnTo>
                  <a:pt x="1627" y="2665"/>
                </a:lnTo>
                <a:lnTo>
                  <a:pt x="1714" y="2665"/>
                </a:lnTo>
                <a:lnTo>
                  <a:pt x="1803" y="2664"/>
                </a:lnTo>
                <a:lnTo>
                  <a:pt x="1894" y="2664"/>
                </a:lnTo>
                <a:lnTo>
                  <a:pt x="1985" y="2662"/>
                </a:lnTo>
                <a:lnTo>
                  <a:pt x="2078" y="2662"/>
                </a:lnTo>
                <a:lnTo>
                  <a:pt x="2172" y="2661"/>
                </a:lnTo>
                <a:lnTo>
                  <a:pt x="2267" y="2661"/>
                </a:lnTo>
                <a:lnTo>
                  <a:pt x="2363" y="2661"/>
                </a:lnTo>
                <a:close/>
                <a:moveTo>
                  <a:pt x="3192" y="2666"/>
                </a:moveTo>
                <a:lnTo>
                  <a:pt x="3270" y="2667"/>
                </a:lnTo>
                <a:lnTo>
                  <a:pt x="3347" y="2669"/>
                </a:lnTo>
                <a:lnTo>
                  <a:pt x="3424" y="2670"/>
                </a:lnTo>
                <a:lnTo>
                  <a:pt x="3497" y="2671"/>
                </a:lnTo>
                <a:lnTo>
                  <a:pt x="3570" y="2672"/>
                </a:lnTo>
                <a:lnTo>
                  <a:pt x="3641" y="2675"/>
                </a:lnTo>
                <a:lnTo>
                  <a:pt x="3711" y="2676"/>
                </a:lnTo>
                <a:lnTo>
                  <a:pt x="3779" y="2677"/>
                </a:lnTo>
                <a:lnTo>
                  <a:pt x="3844" y="2679"/>
                </a:lnTo>
                <a:lnTo>
                  <a:pt x="3908" y="2681"/>
                </a:lnTo>
                <a:lnTo>
                  <a:pt x="3970" y="2683"/>
                </a:lnTo>
                <a:lnTo>
                  <a:pt x="4030" y="2684"/>
                </a:lnTo>
                <a:lnTo>
                  <a:pt x="4088" y="2687"/>
                </a:lnTo>
                <a:lnTo>
                  <a:pt x="4144" y="2689"/>
                </a:lnTo>
                <a:lnTo>
                  <a:pt x="4197" y="2691"/>
                </a:lnTo>
                <a:lnTo>
                  <a:pt x="4249" y="2693"/>
                </a:lnTo>
                <a:lnTo>
                  <a:pt x="4235" y="2682"/>
                </a:lnTo>
                <a:lnTo>
                  <a:pt x="4223" y="2671"/>
                </a:lnTo>
                <a:lnTo>
                  <a:pt x="4212" y="2659"/>
                </a:lnTo>
                <a:lnTo>
                  <a:pt x="4200" y="2646"/>
                </a:lnTo>
                <a:lnTo>
                  <a:pt x="4189" y="2631"/>
                </a:lnTo>
                <a:lnTo>
                  <a:pt x="4179" y="2617"/>
                </a:lnTo>
                <a:lnTo>
                  <a:pt x="4168" y="2601"/>
                </a:lnTo>
                <a:lnTo>
                  <a:pt x="4158" y="2585"/>
                </a:lnTo>
                <a:lnTo>
                  <a:pt x="4148" y="2568"/>
                </a:lnTo>
                <a:lnTo>
                  <a:pt x="4140" y="2550"/>
                </a:lnTo>
                <a:lnTo>
                  <a:pt x="4130" y="2532"/>
                </a:lnTo>
                <a:lnTo>
                  <a:pt x="4123" y="2514"/>
                </a:lnTo>
                <a:lnTo>
                  <a:pt x="4115" y="2495"/>
                </a:lnTo>
                <a:lnTo>
                  <a:pt x="4107" y="2474"/>
                </a:lnTo>
                <a:lnTo>
                  <a:pt x="4100" y="2453"/>
                </a:lnTo>
                <a:lnTo>
                  <a:pt x="4094" y="2433"/>
                </a:lnTo>
                <a:lnTo>
                  <a:pt x="3335" y="2429"/>
                </a:lnTo>
                <a:lnTo>
                  <a:pt x="3322" y="2467"/>
                </a:lnTo>
                <a:lnTo>
                  <a:pt x="3308" y="2502"/>
                </a:lnTo>
                <a:lnTo>
                  <a:pt x="3292" y="2534"/>
                </a:lnTo>
                <a:lnTo>
                  <a:pt x="3274" y="2566"/>
                </a:lnTo>
                <a:lnTo>
                  <a:pt x="3256" y="2595"/>
                </a:lnTo>
                <a:lnTo>
                  <a:pt x="3235" y="2621"/>
                </a:lnTo>
                <a:lnTo>
                  <a:pt x="3224" y="2633"/>
                </a:lnTo>
                <a:lnTo>
                  <a:pt x="3213" y="2646"/>
                </a:lnTo>
                <a:lnTo>
                  <a:pt x="3202" y="2656"/>
                </a:lnTo>
                <a:lnTo>
                  <a:pt x="3192" y="2666"/>
                </a:lnTo>
                <a:close/>
                <a:moveTo>
                  <a:pt x="4720" y="2735"/>
                </a:moveTo>
                <a:lnTo>
                  <a:pt x="4725" y="2739"/>
                </a:lnTo>
                <a:lnTo>
                  <a:pt x="4726" y="2741"/>
                </a:lnTo>
                <a:lnTo>
                  <a:pt x="4723" y="2745"/>
                </a:lnTo>
                <a:lnTo>
                  <a:pt x="4714" y="2749"/>
                </a:lnTo>
                <a:lnTo>
                  <a:pt x="4699" y="2753"/>
                </a:lnTo>
                <a:lnTo>
                  <a:pt x="4679" y="2757"/>
                </a:lnTo>
                <a:lnTo>
                  <a:pt x="4652" y="2760"/>
                </a:lnTo>
                <a:lnTo>
                  <a:pt x="4620" y="2764"/>
                </a:lnTo>
                <a:lnTo>
                  <a:pt x="4583" y="2769"/>
                </a:lnTo>
                <a:lnTo>
                  <a:pt x="4541" y="2772"/>
                </a:lnTo>
                <a:lnTo>
                  <a:pt x="4441" y="2778"/>
                </a:lnTo>
                <a:lnTo>
                  <a:pt x="4322" y="2786"/>
                </a:lnTo>
                <a:lnTo>
                  <a:pt x="4187" y="2792"/>
                </a:lnTo>
                <a:lnTo>
                  <a:pt x="4034" y="2797"/>
                </a:lnTo>
                <a:lnTo>
                  <a:pt x="3866" y="2803"/>
                </a:lnTo>
                <a:lnTo>
                  <a:pt x="3684" y="2806"/>
                </a:lnTo>
                <a:lnTo>
                  <a:pt x="3490" y="2811"/>
                </a:lnTo>
                <a:lnTo>
                  <a:pt x="3283" y="2813"/>
                </a:lnTo>
                <a:lnTo>
                  <a:pt x="3066" y="2817"/>
                </a:lnTo>
                <a:lnTo>
                  <a:pt x="2839" y="2818"/>
                </a:lnTo>
                <a:lnTo>
                  <a:pt x="2604" y="2820"/>
                </a:lnTo>
                <a:lnTo>
                  <a:pt x="2363" y="2821"/>
                </a:lnTo>
                <a:lnTo>
                  <a:pt x="2121" y="2820"/>
                </a:lnTo>
                <a:lnTo>
                  <a:pt x="1887" y="2818"/>
                </a:lnTo>
                <a:lnTo>
                  <a:pt x="1661" y="2817"/>
                </a:lnTo>
                <a:lnTo>
                  <a:pt x="1443" y="2813"/>
                </a:lnTo>
                <a:lnTo>
                  <a:pt x="1237" y="2811"/>
                </a:lnTo>
                <a:lnTo>
                  <a:pt x="1042" y="2806"/>
                </a:lnTo>
                <a:lnTo>
                  <a:pt x="860" y="2803"/>
                </a:lnTo>
                <a:lnTo>
                  <a:pt x="692" y="2797"/>
                </a:lnTo>
                <a:lnTo>
                  <a:pt x="540" y="2792"/>
                </a:lnTo>
                <a:lnTo>
                  <a:pt x="403" y="2786"/>
                </a:lnTo>
                <a:lnTo>
                  <a:pt x="285" y="2778"/>
                </a:lnTo>
                <a:lnTo>
                  <a:pt x="186" y="2772"/>
                </a:lnTo>
                <a:lnTo>
                  <a:pt x="143" y="2769"/>
                </a:lnTo>
                <a:lnTo>
                  <a:pt x="106" y="2764"/>
                </a:lnTo>
                <a:lnTo>
                  <a:pt x="75" y="2760"/>
                </a:lnTo>
                <a:lnTo>
                  <a:pt x="48" y="2757"/>
                </a:lnTo>
                <a:lnTo>
                  <a:pt x="27" y="2753"/>
                </a:lnTo>
                <a:lnTo>
                  <a:pt x="12" y="2749"/>
                </a:lnTo>
                <a:lnTo>
                  <a:pt x="3" y="2745"/>
                </a:lnTo>
                <a:lnTo>
                  <a:pt x="0" y="2741"/>
                </a:lnTo>
                <a:lnTo>
                  <a:pt x="2" y="2737"/>
                </a:lnTo>
                <a:lnTo>
                  <a:pt x="7" y="2735"/>
                </a:lnTo>
                <a:lnTo>
                  <a:pt x="15" y="2731"/>
                </a:lnTo>
                <a:lnTo>
                  <a:pt x="27" y="2729"/>
                </a:lnTo>
                <a:lnTo>
                  <a:pt x="61" y="2723"/>
                </a:lnTo>
                <a:lnTo>
                  <a:pt x="107" y="2717"/>
                </a:lnTo>
                <a:lnTo>
                  <a:pt x="165" y="2712"/>
                </a:lnTo>
                <a:lnTo>
                  <a:pt x="235" y="2706"/>
                </a:lnTo>
                <a:lnTo>
                  <a:pt x="316" y="2701"/>
                </a:lnTo>
                <a:lnTo>
                  <a:pt x="407" y="2696"/>
                </a:lnTo>
                <a:lnTo>
                  <a:pt x="389" y="2679"/>
                </a:lnTo>
                <a:lnTo>
                  <a:pt x="372" y="2661"/>
                </a:lnTo>
                <a:lnTo>
                  <a:pt x="355" y="2641"/>
                </a:lnTo>
                <a:lnTo>
                  <a:pt x="339" y="2619"/>
                </a:lnTo>
                <a:lnTo>
                  <a:pt x="325" y="2595"/>
                </a:lnTo>
                <a:lnTo>
                  <a:pt x="310" y="2569"/>
                </a:lnTo>
                <a:lnTo>
                  <a:pt x="298" y="2543"/>
                </a:lnTo>
                <a:lnTo>
                  <a:pt x="286" y="2514"/>
                </a:lnTo>
                <a:lnTo>
                  <a:pt x="276" y="2484"/>
                </a:lnTo>
                <a:lnTo>
                  <a:pt x="267" y="2453"/>
                </a:lnTo>
                <a:lnTo>
                  <a:pt x="258" y="2421"/>
                </a:lnTo>
                <a:lnTo>
                  <a:pt x="252" y="2387"/>
                </a:lnTo>
                <a:lnTo>
                  <a:pt x="247" y="2353"/>
                </a:lnTo>
                <a:lnTo>
                  <a:pt x="243" y="2317"/>
                </a:lnTo>
                <a:lnTo>
                  <a:pt x="240" y="2282"/>
                </a:lnTo>
                <a:lnTo>
                  <a:pt x="240" y="2244"/>
                </a:lnTo>
                <a:lnTo>
                  <a:pt x="240" y="2219"/>
                </a:lnTo>
                <a:lnTo>
                  <a:pt x="241" y="2193"/>
                </a:lnTo>
                <a:lnTo>
                  <a:pt x="244" y="2168"/>
                </a:lnTo>
                <a:lnTo>
                  <a:pt x="246" y="2143"/>
                </a:lnTo>
                <a:lnTo>
                  <a:pt x="250" y="2119"/>
                </a:lnTo>
                <a:lnTo>
                  <a:pt x="253" y="2095"/>
                </a:lnTo>
                <a:lnTo>
                  <a:pt x="258" y="2072"/>
                </a:lnTo>
                <a:lnTo>
                  <a:pt x="263" y="2049"/>
                </a:lnTo>
                <a:lnTo>
                  <a:pt x="269" y="2026"/>
                </a:lnTo>
                <a:lnTo>
                  <a:pt x="276" y="2004"/>
                </a:lnTo>
                <a:lnTo>
                  <a:pt x="284" y="1984"/>
                </a:lnTo>
                <a:lnTo>
                  <a:pt x="291" y="1963"/>
                </a:lnTo>
                <a:lnTo>
                  <a:pt x="299" y="1944"/>
                </a:lnTo>
                <a:lnTo>
                  <a:pt x="308" y="1924"/>
                </a:lnTo>
                <a:lnTo>
                  <a:pt x="317" y="1906"/>
                </a:lnTo>
                <a:lnTo>
                  <a:pt x="327" y="1888"/>
                </a:lnTo>
                <a:lnTo>
                  <a:pt x="338" y="1872"/>
                </a:lnTo>
                <a:lnTo>
                  <a:pt x="349" y="1857"/>
                </a:lnTo>
                <a:lnTo>
                  <a:pt x="360" y="1841"/>
                </a:lnTo>
                <a:lnTo>
                  <a:pt x="372" y="1828"/>
                </a:lnTo>
                <a:lnTo>
                  <a:pt x="384" y="1814"/>
                </a:lnTo>
                <a:lnTo>
                  <a:pt x="396" y="1802"/>
                </a:lnTo>
                <a:lnTo>
                  <a:pt x="409" y="1790"/>
                </a:lnTo>
                <a:lnTo>
                  <a:pt x="423" y="1781"/>
                </a:lnTo>
                <a:lnTo>
                  <a:pt x="436" y="1772"/>
                </a:lnTo>
                <a:lnTo>
                  <a:pt x="450" y="1764"/>
                </a:lnTo>
                <a:lnTo>
                  <a:pt x="464" y="1758"/>
                </a:lnTo>
                <a:lnTo>
                  <a:pt x="478" y="1752"/>
                </a:lnTo>
                <a:lnTo>
                  <a:pt x="493" y="1747"/>
                </a:lnTo>
                <a:lnTo>
                  <a:pt x="508" y="1744"/>
                </a:lnTo>
                <a:lnTo>
                  <a:pt x="523" y="1742"/>
                </a:lnTo>
                <a:lnTo>
                  <a:pt x="539" y="1741"/>
                </a:lnTo>
                <a:lnTo>
                  <a:pt x="554" y="1742"/>
                </a:lnTo>
                <a:lnTo>
                  <a:pt x="569" y="1744"/>
                </a:lnTo>
                <a:lnTo>
                  <a:pt x="584" y="1747"/>
                </a:lnTo>
                <a:lnTo>
                  <a:pt x="599" y="1752"/>
                </a:lnTo>
                <a:lnTo>
                  <a:pt x="613" y="1758"/>
                </a:lnTo>
                <a:lnTo>
                  <a:pt x="628" y="1764"/>
                </a:lnTo>
                <a:lnTo>
                  <a:pt x="641" y="1772"/>
                </a:lnTo>
                <a:lnTo>
                  <a:pt x="654" y="1781"/>
                </a:lnTo>
                <a:lnTo>
                  <a:pt x="668" y="1790"/>
                </a:lnTo>
                <a:lnTo>
                  <a:pt x="681" y="1802"/>
                </a:lnTo>
                <a:lnTo>
                  <a:pt x="693" y="1814"/>
                </a:lnTo>
                <a:lnTo>
                  <a:pt x="705" y="1828"/>
                </a:lnTo>
                <a:lnTo>
                  <a:pt x="717" y="1841"/>
                </a:lnTo>
                <a:lnTo>
                  <a:pt x="728" y="1857"/>
                </a:lnTo>
                <a:lnTo>
                  <a:pt x="739" y="1872"/>
                </a:lnTo>
                <a:lnTo>
                  <a:pt x="750" y="1888"/>
                </a:lnTo>
                <a:lnTo>
                  <a:pt x="760" y="1906"/>
                </a:lnTo>
                <a:lnTo>
                  <a:pt x="769" y="1924"/>
                </a:lnTo>
                <a:lnTo>
                  <a:pt x="778" y="1944"/>
                </a:lnTo>
                <a:lnTo>
                  <a:pt x="786" y="1963"/>
                </a:lnTo>
                <a:lnTo>
                  <a:pt x="795" y="1984"/>
                </a:lnTo>
                <a:lnTo>
                  <a:pt x="801" y="2004"/>
                </a:lnTo>
                <a:lnTo>
                  <a:pt x="808" y="2026"/>
                </a:lnTo>
                <a:lnTo>
                  <a:pt x="814" y="2049"/>
                </a:lnTo>
                <a:lnTo>
                  <a:pt x="819" y="2072"/>
                </a:lnTo>
                <a:lnTo>
                  <a:pt x="824" y="2095"/>
                </a:lnTo>
                <a:lnTo>
                  <a:pt x="828" y="2119"/>
                </a:lnTo>
                <a:lnTo>
                  <a:pt x="831" y="2143"/>
                </a:lnTo>
                <a:lnTo>
                  <a:pt x="833" y="2168"/>
                </a:lnTo>
                <a:lnTo>
                  <a:pt x="836" y="2193"/>
                </a:lnTo>
                <a:lnTo>
                  <a:pt x="837" y="2219"/>
                </a:lnTo>
                <a:lnTo>
                  <a:pt x="837" y="2244"/>
                </a:lnTo>
                <a:lnTo>
                  <a:pt x="837" y="2280"/>
                </a:lnTo>
                <a:lnTo>
                  <a:pt x="834" y="2315"/>
                </a:lnTo>
                <a:lnTo>
                  <a:pt x="831" y="2348"/>
                </a:lnTo>
                <a:lnTo>
                  <a:pt x="826" y="2381"/>
                </a:lnTo>
                <a:lnTo>
                  <a:pt x="820" y="2414"/>
                </a:lnTo>
                <a:lnTo>
                  <a:pt x="813" y="2445"/>
                </a:lnTo>
                <a:lnTo>
                  <a:pt x="804" y="2475"/>
                </a:lnTo>
                <a:lnTo>
                  <a:pt x="795" y="2504"/>
                </a:lnTo>
                <a:lnTo>
                  <a:pt x="784" y="2532"/>
                </a:lnTo>
                <a:lnTo>
                  <a:pt x="772" y="2559"/>
                </a:lnTo>
                <a:lnTo>
                  <a:pt x="760" y="2583"/>
                </a:lnTo>
                <a:lnTo>
                  <a:pt x="746" y="2607"/>
                </a:lnTo>
                <a:lnTo>
                  <a:pt x="732" y="2629"/>
                </a:lnTo>
                <a:lnTo>
                  <a:pt x="716" y="2649"/>
                </a:lnTo>
                <a:lnTo>
                  <a:pt x="700" y="2669"/>
                </a:lnTo>
                <a:lnTo>
                  <a:pt x="683" y="2685"/>
                </a:lnTo>
                <a:lnTo>
                  <a:pt x="711" y="2684"/>
                </a:lnTo>
                <a:lnTo>
                  <a:pt x="740" y="2683"/>
                </a:lnTo>
                <a:lnTo>
                  <a:pt x="769" y="2682"/>
                </a:lnTo>
                <a:lnTo>
                  <a:pt x="798" y="2682"/>
                </a:lnTo>
                <a:lnTo>
                  <a:pt x="808" y="2667"/>
                </a:lnTo>
                <a:lnTo>
                  <a:pt x="816" y="2653"/>
                </a:lnTo>
                <a:lnTo>
                  <a:pt x="828" y="2632"/>
                </a:lnTo>
                <a:lnTo>
                  <a:pt x="839" y="2611"/>
                </a:lnTo>
                <a:lnTo>
                  <a:pt x="850" y="2589"/>
                </a:lnTo>
                <a:lnTo>
                  <a:pt x="860" y="2566"/>
                </a:lnTo>
                <a:lnTo>
                  <a:pt x="868" y="2543"/>
                </a:lnTo>
                <a:lnTo>
                  <a:pt x="877" y="2519"/>
                </a:lnTo>
                <a:lnTo>
                  <a:pt x="884" y="2493"/>
                </a:lnTo>
                <a:lnTo>
                  <a:pt x="891" y="2468"/>
                </a:lnTo>
                <a:lnTo>
                  <a:pt x="897" y="2441"/>
                </a:lnTo>
                <a:lnTo>
                  <a:pt x="903" y="2415"/>
                </a:lnTo>
                <a:lnTo>
                  <a:pt x="908" y="2387"/>
                </a:lnTo>
                <a:lnTo>
                  <a:pt x="912" y="2359"/>
                </a:lnTo>
                <a:lnTo>
                  <a:pt x="914" y="2331"/>
                </a:lnTo>
                <a:lnTo>
                  <a:pt x="917" y="2302"/>
                </a:lnTo>
                <a:lnTo>
                  <a:pt x="918" y="2273"/>
                </a:lnTo>
                <a:lnTo>
                  <a:pt x="919" y="2244"/>
                </a:lnTo>
                <a:lnTo>
                  <a:pt x="918" y="2216"/>
                </a:lnTo>
                <a:lnTo>
                  <a:pt x="917" y="2187"/>
                </a:lnTo>
                <a:lnTo>
                  <a:pt x="914" y="2158"/>
                </a:lnTo>
                <a:lnTo>
                  <a:pt x="912" y="2130"/>
                </a:lnTo>
                <a:lnTo>
                  <a:pt x="908" y="2102"/>
                </a:lnTo>
                <a:lnTo>
                  <a:pt x="903" y="2074"/>
                </a:lnTo>
                <a:lnTo>
                  <a:pt x="897" y="2048"/>
                </a:lnTo>
                <a:lnTo>
                  <a:pt x="891" y="2021"/>
                </a:lnTo>
                <a:lnTo>
                  <a:pt x="884" y="1996"/>
                </a:lnTo>
                <a:lnTo>
                  <a:pt x="877" y="1970"/>
                </a:lnTo>
                <a:lnTo>
                  <a:pt x="868" y="1946"/>
                </a:lnTo>
                <a:lnTo>
                  <a:pt x="860" y="1923"/>
                </a:lnTo>
                <a:lnTo>
                  <a:pt x="850" y="1900"/>
                </a:lnTo>
                <a:lnTo>
                  <a:pt x="839" y="1878"/>
                </a:lnTo>
                <a:lnTo>
                  <a:pt x="828" y="1857"/>
                </a:lnTo>
                <a:lnTo>
                  <a:pt x="816" y="1836"/>
                </a:lnTo>
                <a:lnTo>
                  <a:pt x="803" y="1816"/>
                </a:lnTo>
                <a:lnTo>
                  <a:pt x="790" y="1795"/>
                </a:lnTo>
                <a:lnTo>
                  <a:pt x="775" y="1776"/>
                </a:lnTo>
                <a:lnTo>
                  <a:pt x="760" y="1758"/>
                </a:lnTo>
                <a:lnTo>
                  <a:pt x="744" y="1741"/>
                </a:lnTo>
                <a:lnTo>
                  <a:pt x="728" y="1726"/>
                </a:lnTo>
                <a:lnTo>
                  <a:pt x="711" y="1712"/>
                </a:lnTo>
                <a:lnTo>
                  <a:pt x="693" y="1698"/>
                </a:lnTo>
                <a:lnTo>
                  <a:pt x="675" y="1688"/>
                </a:lnTo>
                <a:lnTo>
                  <a:pt x="657" y="1677"/>
                </a:lnTo>
                <a:lnTo>
                  <a:pt x="639" y="1668"/>
                </a:lnTo>
                <a:lnTo>
                  <a:pt x="619" y="1661"/>
                </a:lnTo>
                <a:lnTo>
                  <a:pt x="600" y="1655"/>
                </a:lnTo>
                <a:lnTo>
                  <a:pt x="580" y="1651"/>
                </a:lnTo>
                <a:lnTo>
                  <a:pt x="559" y="1649"/>
                </a:lnTo>
                <a:lnTo>
                  <a:pt x="539" y="1648"/>
                </a:lnTo>
                <a:lnTo>
                  <a:pt x="518" y="1649"/>
                </a:lnTo>
                <a:lnTo>
                  <a:pt x="497" y="1651"/>
                </a:lnTo>
                <a:lnTo>
                  <a:pt x="478" y="1655"/>
                </a:lnTo>
                <a:lnTo>
                  <a:pt x="458" y="1661"/>
                </a:lnTo>
                <a:lnTo>
                  <a:pt x="438" y="1668"/>
                </a:lnTo>
                <a:lnTo>
                  <a:pt x="420" y="1677"/>
                </a:lnTo>
                <a:lnTo>
                  <a:pt x="402" y="1688"/>
                </a:lnTo>
                <a:lnTo>
                  <a:pt x="384" y="1698"/>
                </a:lnTo>
                <a:lnTo>
                  <a:pt x="366" y="1712"/>
                </a:lnTo>
                <a:lnTo>
                  <a:pt x="349" y="1726"/>
                </a:lnTo>
                <a:lnTo>
                  <a:pt x="333" y="1741"/>
                </a:lnTo>
                <a:lnTo>
                  <a:pt x="317" y="1758"/>
                </a:lnTo>
                <a:lnTo>
                  <a:pt x="302" y="1776"/>
                </a:lnTo>
                <a:lnTo>
                  <a:pt x="287" y="1795"/>
                </a:lnTo>
                <a:lnTo>
                  <a:pt x="274" y="1816"/>
                </a:lnTo>
                <a:lnTo>
                  <a:pt x="261" y="1836"/>
                </a:lnTo>
                <a:lnTo>
                  <a:pt x="249" y="1857"/>
                </a:lnTo>
                <a:lnTo>
                  <a:pt x="238" y="1878"/>
                </a:lnTo>
                <a:lnTo>
                  <a:pt x="228" y="1900"/>
                </a:lnTo>
                <a:lnTo>
                  <a:pt x="217" y="1923"/>
                </a:lnTo>
                <a:lnTo>
                  <a:pt x="209" y="1946"/>
                </a:lnTo>
                <a:lnTo>
                  <a:pt x="200" y="1970"/>
                </a:lnTo>
                <a:lnTo>
                  <a:pt x="193" y="1996"/>
                </a:lnTo>
                <a:lnTo>
                  <a:pt x="186" y="2021"/>
                </a:lnTo>
                <a:lnTo>
                  <a:pt x="180" y="2048"/>
                </a:lnTo>
                <a:lnTo>
                  <a:pt x="174" y="2074"/>
                </a:lnTo>
                <a:lnTo>
                  <a:pt x="169" y="2102"/>
                </a:lnTo>
                <a:lnTo>
                  <a:pt x="165" y="2130"/>
                </a:lnTo>
                <a:lnTo>
                  <a:pt x="163" y="2158"/>
                </a:lnTo>
                <a:lnTo>
                  <a:pt x="160" y="2187"/>
                </a:lnTo>
                <a:lnTo>
                  <a:pt x="159" y="2216"/>
                </a:lnTo>
                <a:lnTo>
                  <a:pt x="158" y="2244"/>
                </a:lnTo>
                <a:lnTo>
                  <a:pt x="159" y="2267"/>
                </a:lnTo>
                <a:lnTo>
                  <a:pt x="159" y="2290"/>
                </a:lnTo>
                <a:lnTo>
                  <a:pt x="160" y="2313"/>
                </a:lnTo>
                <a:lnTo>
                  <a:pt x="163" y="2336"/>
                </a:lnTo>
                <a:lnTo>
                  <a:pt x="145" y="2319"/>
                </a:lnTo>
                <a:lnTo>
                  <a:pt x="128" y="2302"/>
                </a:lnTo>
                <a:lnTo>
                  <a:pt x="112" y="2283"/>
                </a:lnTo>
                <a:lnTo>
                  <a:pt x="98" y="2263"/>
                </a:lnTo>
                <a:lnTo>
                  <a:pt x="85" y="2241"/>
                </a:lnTo>
                <a:lnTo>
                  <a:pt x="73" y="2218"/>
                </a:lnTo>
                <a:lnTo>
                  <a:pt x="64" y="2194"/>
                </a:lnTo>
                <a:lnTo>
                  <a:pt x="54" y="2168"/>
                </a:lnTo>
                <a:lnTo>
                  <a:pt x="47" y="2142"/>
                </a:lnTo>
                <a:lnTo>
                  <a:pt x="40" y="2114"/>
                </a:lnTo>
                <a:lnTo>
                  <a:pt x="34" y="2085"/>
                </a:lnTo>
                <a:lnTo>
                  <a:pt x="29" y="2056"/>
                </a:lnTo>
                <a:lnTo>
                  <a:pt x="25" y="2025"/>
                </a:lnTo>
                <a:lnTo>
                  <a:pt x="21" y="1992"/>
                </a:lnTo>
                <a:lnTo>
                  <a:pt x="19" y="1959"/>
                </a:lnTo>
                <a:lnTo>
                  <a:pt x="17" y="1926"/>
                </a:lnTo>
                <a:lnTo>
                  <a:pt x="23" y="1887"/>
                </a:lnTo>
                <a:lnTo>
                  <a:pt x="30" y="1849"/>
                </a:lnTo>
                <a:lnTo>
                  <a:pt x="38" y="1813"/>
                </a:lnTo>
                <a:lnTo>
                  <a:pt x="48" y="1778"/>
                </a:lnTo>
                <a:lnTo>
                  <a:pt x="59" y="1746"/>
                </a:lnTo>
                <a:lnTo>
                  <a:pt x="71" y="1713"/>
                </a:lnTo>
                <a:lnTo>
                  <a:pt x="83" y="1683"/>
                </a:lnTo>
                <a:lnTo>
                  <a:pt x="98" y="1653"/>
                </a:lnTo>
                <a:lnTo>
                  <a:pt x="113" y="1625"/>
                </a:lnTo>
                <a:lnTo>
                  <a:pt x="130" y="1598"/>
                </a:lnTo>
                <a:lnTo>
                  <a:pt x="147" y="1572"/>
                </a:lnTo>
                <a:lnTo>
                  <a:pt x="166" y="1547"/>
                </a:lnTo>
                <a:lnTo>
                  <a:pt x="187" y="1525"/>
                </a:lnTo>
                <a:lnTo>
                  <a:pt x="209" y="1503"/>
                </a:lnTo>
                <a:lnTo>
                  <a:pt x="232" y="1482"/>
                </a:lnTo>
                <a:lnTo>
                  <a:pt x="257" y="1463"/>
                </a:lnTo>
                <a:lnTo>
                  <a:pt x="282" y="1445"/>
                </a:lnTo>
                <a:lnTo>
                  <a:pt x="310" y="1428"/>
                </a:lnTo>
                <a:lnTo>
                  <a:pt x="339" y="1411"/>
                </a:lnTo>
                <a:lnTo>
                  <a:pt x="369" y="1396"/>
                </a:lnTo>
                <a:lnTo>
                  <a:pt x="401" y="1383"/>
                </a:lnTo>
                <a:lnTo>
                  <a:pt x="435" y="1371"/>
                </a:lnTo>
                <a:lnTo>
                  <a:pt x="470" y="1359"/>
                </a:lnTo>
                <a:lnTo>
                  <a:pt x="507" y="1349"/>
                </a:lnTo>
                <a:lnTo>
                  <a:pt x="545" y="1340"/>
                </a:lnTo>
                <a:lnTo>
                  <a:pt x="584" y="1332"/>
                </a:lnTo>
                <a:lnTo>
                  <a:pt x="627" y="1325"/>
                </a:lnTo>
                <a:lnTo>
                  <a:pt x="670" y="1319"/>
                </a:lnTo>
                <a:lnTo>
                  <a:pt x="715" y="1314"/>
                </a:lnTo>
                <a:lnTo>
                  <a:pt x="762" y="1311"/>
                </a:lnTo>
                <a:lnTo>
                  <a:pt x="812" y="1308"/>
                </a:lnTo>
                <a:lnTo>
                  <a:pt x="861" y="1307"/>
                </a:lnTo>
                <a:lnTo>
                  <a:pt x="860" y="1609"/>
                </a:lnTo>
                <a:lnTo>
                  <a:pt x="1371" y="1108"/>
                </a:lnTo>
                <a:lnTo>
                  <a:pt x="826" y="534"/>
                </a:lnTo>
                <a:lnTo>
                  <a:pt x="827" y="835"/>
                </a:lnTo>
                <a:lnTo>
                  <a:pt x="797" y="835"/>
                </a:lnTo>
                <a:lnTo>
                  <a:pt x="767" y="835"/>
                </a:lnTo>
                <a:lnTo>
                  <a:pt x="737" y="837"/>
                </a:lnTo>
                <a:lnTo>
                  <a:pt x="708" y="838"/>
                </a:lnTo>
                <a:lnTo>
                  <a:pt x="679" y="841"/>
                </a:lnTo>
                <a:lnTo>
                  <a:pt x="651" y="844"/>
                </a:lnTo>
                <a:lnTo>
                  <a:pt x="624" y="848"/>
                </a:lnTo>
                <a:lnTo>
                  <a:pt x="598" y="853"/>
                </a:lnTo>
                <a:lnTo>
                  <a:pt x="571" y="858"/>
                </a:lnTo>
                <a:lnTo>
                  <a:pt x="546" y="864"/>
                </a:lnTo>
                <a:lnTo>
                  <a:pt x="520" y="870"/>
                </a:lnTo>
                <a:lnTo>
                  <a:pt x="496" y="877"/>
                </a:lnTo>
                <a:lnTo>
                  <a:pt x="473" y="884"/>
                </a:lnTo>
                <a:lnTo>
                  <a:pt x="450" y="893"/>
                </a:lnTo>
                <a:lnTo>
                  <a:pt x="427" y="901"/>
                </a:lnTo>
                <a:lnTo>
                  <a:pt x="406" y="910"/>
                </a:lnTo>
                <a:lnTo>
                  <a:pt x="384" y="920"/>
                </a:lnTo>
                <a:lnTo>
                  <a:pt x="363" y="930"/>
                </a:lnTo>
                <a:lnTo>
                  <a:pt x="343" y="941"/>
                </a:lnTo>
                <a:lnTo>
                  <a:pt x="323" y="953"/>
                </a:lnTo>
                <a:lnTo>
                  <a:pt x="304" y="965"/>
                </a:lnTo>
                <a:lnTo>
                  <a:pt x="286" y="977"/>
                </a:lnTo>
                <a:lnTo>
                  <a:pt x="268" y="991"/>
                </a:lnTo>
                <a:lnTo>
                  <a:pt x="251" y="1004"/>
                </a:lnTo>
                <a:lnTo>
                  <a:pt x="234" y="1018"/>
                </a:lnTo>
                <a:lnTo>
                  <a:pt x="217" y="1033"/>
                </a:lnTo>
                <a:lnTo>
                  <a:pt x="203" y="1047"/>
                </a:lnTo>
                <a:lnTo>
                  <a:pt x="187" y="1063"/>
                </a:lnTo>
                <a:lnTo>
                  <a:pt x="172" y="1080"/>
                </a:lnTo>
                <a:lnTo>
                  <a:pt x="159" y="1097"/>
                </a:lnTo>
                <a:lnTo>
                  <a:pt x="145" y="1114"/>
                </a:lnTo>
                <a:lnTo>
                  <a:pt x="133" y="1131"/>
                </a:lnTo>
                <a:lnTo>
                  <a:pt x="140" y="1069"/>
                </a:lnTo>
                <a:lnTo>
                  <a:pt x="148" y="1011"/>
                </a:lnTo>
                <a:lnTo>
                  <a:pt x="157" y="957"/>
                </a:lnTo>
                <a:lnTo>
                  <a:pt x="166" y="905"/>
                </a:lnTo>
                <a:lnTo>
                  <a:pt x="176" y="855"/>
                </a:lnTo>
                <a:lnTo>
                  <a:pt x="187" y="808"/>
                </a:lnTo>
                <a:lnTo>
                  <a:pt x="198" y="765"/>
                </a:lnTo>
                <a:lnTo>
                  <a:pt x="210" y="722"/>
                </a:lnTo>
                <a:lnTo>
                  <a:pt x="222" y="684"/>
                </a:lnTo>
                <a:lnTo>
                  <a:pt x="234" y="645"/>
                </a:lnTo>
                <a:lnTo>
                  <a:pt x="247" y="610"/>
                </a:lnTo>
                <a:lnTo>
                  <a:pt x="261" y="576"/>
                </a:lnTo>
                <a:lnTo>
                  <a:pt x="275" y="544"/>
                </a:lnTo>
                <a:lnTo>
                  <a:pt x="291" y="512"/>
                </a:lnTo>
                <a:lnTo>
                  <a:pt x="305" y="483"/>
                </a:lnTo>
                <a:lnTo>
                  <a:pt x="322" y="454"/>
                </a:lnTo>
                <a:lnTo>
                  <a:pt x="331" y="442"/>
                </a:lnTo>
                <a:lnTo>
                  <a:pt x="344" y="428"/>
                </a:lnTo>
                <a:lnTo>
                  <a:pt x="362" y="414"/>
                </a:lnTo>
                <a:lnTo>
                  <a:pt x="383" y="399"/>
                </a:lnTo>
                <a:lnTo>
                  <a:pt x="408" y="383"/>
                </a:lnTo>
                <a:lnTo>
                  <a:pt x="436" y="367"/>
                </a:lnTo>
                <a:lnTo>
                  <a:pt x="468" y="350"/>
                </a:lnTo>
                <a:lnTo>
                  <a:pt x="503" y="333"/>
                </a:lnTo>
                <a:lnTo>
                  <a:pt x="541" y="316"/>
                </a:lnTo>
                <a:lnTo>
                  <a:pt x="582" y="298"/>
                </a:lnTo>
                <a:lnTo>
                  <a:pt x="627" y="281"/>
                </a:lnTo>
                <a:lnTo>
                  <a:pt x="674" y="263"/>
                </a:lnTo>
                <a:lnTo>
                  <a:pt x="723" y="245"/>
                </a:lnTo>
                <a:lnTo>
                  <a:pt x="774" y="228"/>
                </a:lnTo>
                <a:lnTo>
                  <a:pt x="828" y="210"/>
                </a:lnTo>
                <a:lnTo>
                  <a:pt x="885" y="193"/>
                </a:lnTo>
                <a:lnTo>
                  <a:pt x="943" y="176"/>
                </a:lnTo>
                <a:lnTo>
                  <a:pt x="1004" y="159"/>
                </a:lnTo>
                <a:lnTo>
                  <a:pt x="1065" y="143"/>
                </a:lnTo>
                <a:lnTo>
                  <a:pt x="1129" y="127"/>
                </a:lnTo>
                <a:lnTo>
                  <a:pt x="1195" y="112"/>
                </a:lnTo>
                <a:lnTo>
                  <a:pt x="1261" y="97"/>
                </a:lnTo>
                <a:lnTo>
                  <a:pt x="1329" y="83"/>
                </a:lnTo>
                <a:lnTo>
                  <a:pt x="1397" y="70"/>
                </a:lnTo>
                <a:lnTo>
                  <a:pt x="1466" y="58"/>
                </a:lnTo>
                <a:lnTo>
                  <a:pt x="1536" y="47"/>
                </a:lnTo>
                <a:lnTo>
                  <a:pt x="1608" y="36"/>
                </a:lnTo>
                <a:lnTo>
                  <a:pt x="1679" y="27"/>
                </a:lnTo>
                <a:lnTo>
                  <a:pt x="1751" y="19"/>
                </a:lnTo>
                <a:lnTo>
                  <a:pt x="1824" y="12"/>
                </a:lnTo>
                <a:lnTo>
                  <a:pt x="1895" y="6"/>
                </a:lnTo>
                <a:lnTo>
                  <a:pt x="1968" y="2"/>
                </a:lnTo>
                <a:lnTo>
                  <a:pt x="2026" y="0"/>
                </a:lnTo>
                <a:lnTo>
                  <a:pt x="2092" y="1"/>
                </a:lnTo>
                <a:lnTo>
                  <a:pt x="2165" y="4"/>
                </a:lnTo>
                <a:lnTo>
                  <a:pt x="2242" y="8"/>
                </a:lnTo>
                <a:lnTo>
                  <a:pt x="2324" y="16"/>
                </a:lnTo>
                <a:lnTo>
                  <a:pt x="2409" y="23"/>
                </a:lnTo>
                <a:lnTo>
                  <a:pt x="2496" y="33"/>
                </a:lnTo>
                <a:lnTo>
                  <a:pt x="2584" y="45"/>
                </a:lnTo>
                <a:lnTo>
                  <a:pt x="2671" y="57"/>
                </a:lnTo>
                <a:lnTo>
                  <a:pt x="2757" y="71"/>
                </a:lnTo>
                <a:lnTo>
                  <a:pt x="2840" y="86"/>
                </a:lnTo>
                <a:lnTo>
                  <a:pt x="2920" y="101"/>
                </a:lnTo>
                <a:lnTo>
                  <a:pt x="2993" y="118"/>
                </a:lnTo>
                <a:lnTo>
                  <a:pt x="3062" y="135"/>
                </a:lnTo>
                <a:lnTo>
                  <a:pt x="3094" y="145"/>
                </a:lnTo>
                <a:lnTo>
                  <a:pt x="3123" y="153"/>
                </a:lnTo>
                <a:lnTo>
                  <a:pt x="3150" y="163"/>
                </a:lnTo>
                <a:lnTo>
                  <a:pt x="3175" y="173"/>
                </a:lnTo>
                <a:lnTo>
                  <a:pt x="3224" y="193"/>
                </a:lnTo>
                <a:lnTo>
                  <a:pt x="3274" y="215"/>
                </a:lnTo>
                <a:lnTo>
                  <a:pt x="3323" y="240"/>
                </a:lnTo>
                <a:lnTo>
                  <a:pt x="3374" y="267"/>
                </a:lnTo>
                <a:lnTo>
                  <a:pt x="3425" y="296"/>
                </a:lnTo>
                <a:lnTo>
                  <a:pt x="3475" y="327"/>
                </a:lnTo>
                <a:lnTo>
                  <a:pt x="3527" y="361"/>
                </a:lnTo>
                <a:lnTo>
                  <a:pt x="3579" y="397"/>
                </a:lnTo>
                <a:lnTo>
                  <a:pt x="3633" y="435"/>
                </a:lnTo>
                <a:lnTo>
                  <a:pt x="3686" y="475"/>
                </a:lnTo>
                <a:lnTo>
                  <a:pt x="3740" y="516"/>
                </a:lnTo>
                <a:lnTo>
                  <a:pt x="3796" y="561"/>
                </a:lnTo>
                <a:lnTo>
                  <a:pt x="3851" y="605"/>
                </a:lnTo>
                <a:lnTo>
                  <a:pt x="3908" y="654"/>
                </a:lnTo>
                <a:lnTo>
                  <a:pt x="3965" y="703"/>
                </a:lnTo>
                <a:lnTo>
                  <a:pt x="4023" y="754"/>
                </a:lnTo>
                <a:lnTo>
                  <a:pt x="4032" y="739"/>
                </a:lnTo>
                <a:lnTo>
                  <a:pt x="4043" y="727"/>
                </a:lnTo>
                <a:lnTo>
                  <a:pt x="4049" y="722"/>
                </a:lnTo>
                <a:lnTo>
                  <a:pt x="4054" y="719"/>
                </a:lnTo>
                <a:lnTo>
                  <a:pt x="4060" y="715"/>
                </a:lnTo>
                <a:lnTo>
                  <a:pt x="4066" y="713"/>
                </a:lnTo>
                <a:lnTo>
                  <a:pt x="4077" y="712"/>
                </a:lnTo>
                <a:lnTo>
                  <a:pt x="4094" y="709"/>
                </a:lnTo>
                <a:lnTo>
                  <a:pt x="4110" y="709"/>
                </a:lnTo>
                <a:lnTo>
                  <a:pt x="4122" y="708"/>
                </a:lnTo>
                <a:lnTo>
                  <a:pt x="4130" y="709"/>
                </a:lnTo>
                <a:lnTo>
                  <a:pt x="4139" y="710"/>
                </a:lnTo>
                <a:lnTo>
                  <a:pt x="4146" y="712"/>
                </a:lnTo>
                <a:lnTo>
                  <a:pt x="4152" y="714"/>
                </a:lnTo>
                <a:lnTo>
                  <a:pt x="4158" y="718"/>
                </a:lnTo>
                <a:lnTo>
                  <a:pt x="4163" y="721"/>
                </a:lnTo>
                <a:lnTo>
                  <a:pt x="4167" y="726"/>
                </a:lnTo>
                <a:lnTo>
                  <a:pt x="4170" y="731"/>
                </a:lnTo>
                <a:lnTo>
                  <a:pt x="4174" y="737"/>
                </a:lnTo>
                <a:lnTo>
                  <a:pt x="4176" y="743"/>
                </a:lnTo>
                <a:lnTo>
                  <a:pt x="4179" y="750"/>
                </a:lnTo>
                <a:lnTo>
                  <a:pt x="4180" y="756"/>
                </a:lnTo>
                <a:lnTo>
                  <a:pt x="4182" y="772"/>
                </a:lnTo>
                <a:lnTo>
                  <a:pt x="4183" y="789"/>
                </a:lnTo>
                <a:lnTo>
                  <a:pt x="4279" y="811"/>
                </a:lnTo>
                <a:lnTo>
                  <a:pt x="4372" y="831"/>
                </a:lnTo>
                <a:lnTo>
                  <a:pt x="4460" y="852"/>
                </a:lnTo>
                <a:lnTo>
                  <a:pt x="4547" y="873"/>
                </a:lnTo>
                <a:lnTo>
                  <a:pt x="4628" y="894"/>
                </a:lnTo>
                <a:lnTo>
                  <a:pt x="4707" y="916"/>
                </a:lnTo>
                <a:lnTo>
                  <a:pt x="4781" y="936"/>
                </a:lnTo>
                <a:lnTo>
                  <a:pt x="4850" y="958"/>
                </a:lnTo>
                <a:lnTo>
                  <a:pt x="4916" y="981"/>
                </a:lnTo>
                <a:lnTo>
                  <a:pt x="4976" y="1004"/>
                </a:lnTo>
                <a:lnTo>
                  <a:pt x="5005" y="1016"/>
                </a:lnTo>
                <a:lnTo>
                  <a:pt x="5032" y="1028"/>
                </a:lnTo>
                <a:lnTo>
                  <a:pt x="5057" y="1039"/>
                </a:lnTo>
                <a:lnTo>
                  <a:pt x="5081" y="1052"/>
                </a:lnTo>
                <a:lnTo>
                  <a:pt x="5105" y="1064"/>
                </a:lnTo>
                <a:lnTo>
                  <a:pt x="5126" y="1076"/>
                </a:lnTo>
                <a:lnTo>
                  <a:pt x="5146" y="1090"/>
                </a:lnTo>
                <a:lnTo>
                  <a:pt x="5166" y="1103"/>
                </a:lnTo>
                <a:lnTo>
                  <a:pt x="5183" y="1116"/>
                </a:lnTo>
                <a:lnTo>
                  <a:pt x="5198" y="1129"/>
                </a:lnTo>
                <a:lnTo>
                  <a:pt x="5213" y="1144"/>
                </a:lnTo>
                <a:lnTo>
                  <a:pt x="5225" y="1157"/>
                </a:lnTo>
                <a:lnTo>
                  <a:pt x="5233" y="1169"/>
                </a:lnTo>
                <a:lnTo>
                  <a:pt x="5241" y="1184"/>
                </a:lnTo>
                <a:lnTo>
                  <a:pt x="5220" y="1192"/>
                </a:lnTo>
                <a:lnTo>
                  <a:pt x="5201" y="1202"/>
                </a:lnTo>
                <a:lnTo>
                  <a:pt x="5183" y="1213"/>
                </a:lnTo>
                <a:lnTo>
                  <a:pt x="5166" y="1226"/>
                </a:lnTo>
                <a:lnTo>
                  <a:pt x="5150" y="1239"/>
                </a:lnTo>
                <a:lnTo>
                  <a:pt x="5137" y="1255"/>
                </a:lnTo>
                <a:lnTo>
                  <a:pt x="5123" y="1273"/>
                </a:lnTo>
                <a:lnTo>
                  <a:pt x="5111" y="1293"/>
                </a:lnTo>
                <a:lnTo>
                  <a:pt x="5100" y="1313"/>
                </a:lnTo>
                <a:lnTo>
                  <a:pt x="5091" y="1336"/>
                </a:lnTo>
                <a:lnTo>
                  <a:pt x="5082" y="1360"/>
                </a:lnTo>
                <a:lnTo>
                  <a:pt x="5074" y="1387"/>
                </a:lnTo>
                <a:lnTo>
                  <a:pt x="5065" y="1415"/>
                </a:lnTo>
                <a:lnTo>
                  <a:pt x="5059" y="1445"/>
                </a:lnTo>
                <a:lnTo>
                  <a:pt x="5053" y="1477"/>
                </a:lnTo>
                <a:lnTo>
                  <a:pt x="5047" y="1511"/>
                </a:lnTo>
                <a:lnTo>
                  <a:pt x="5088" y="1511"/>
                </a:lnTo>
                <a:lnTo>
                  <a:pt x="5128" y="1511"/>
                </a:lnTo>
                <a:lnTo>
                  <a:pt x="5163" y="1510"/>
                </a:lnTo>
                <a:lnTo>
                  <a:pt x="5197" y="1509"/>
                </a:lnTo>
                <a:lnTo>
                  <a:pt x="5213" y="1506"/>
                </a:lnTo>
                <a:lnTo>
                  <a:pt x="5227" y="1504"/>
                </a:lnTo>
                <a:lnTo>
                  <a:pt x="5241" y="1502"/>
                </a:lnTo>
                <a:lnTo>
                  <a:pt x="5255" y="1499"/>
                </a:lnTo>
                <a:lnTo>
                  <a:pt x="5267" y="1494"/>
                </a:lnTo>
                <a:lnTo>
                  <a:pt x="5279" y="1489"/>
                </a:lnTo>
                <a:lnTo>
                  <a:pt x="5291" y="1485"/>
                </a:lnTo>
                <a:lnTo>
                  <a:pt x="5302" y="1479"/>
                </a:lnTo>
                <a:lnTo>
                  <a:pt x="5306" y="1511"/>
                </a:lnTo>
                <a:lnTo>
                  <a:pt x="5308" y="1538"/>
                </a:lnTo>
                <a:lnTo>
                  <a:pt x="5309" y="1556"/>
                </a:lnTo>
                <a:lnTo>
                  <a:pt x="5309" y="1563"/>
                </a:lnTo>
                <a:lnTo>
                  <a:pt x="5311" y="1573"/>
                </a:lnTo>
                <a:lnTo>
                  <a:pt x="5313" y="1581"/>
                </a:lnTo>
                <a:lnTo>
                  <a:pt x="5318" y="1590"/>
                </a:lnTo>
                <a:lnTo>
                  <a:pt x="5324" y="1599"/>
                </a:lnTo>
                <a:lnTo>
                  <a:pt x="5338" y="1618"/>
                </a:lnTo>
                <a:lnTo>
                  <a:pt x="5355" y="1636"/>
                </a:lnTo>
                <a:lnTo>
                  <a:pt x="5372" y="1655"/>
                </a:lnTo>
                <a:lnTo>
                  <a:pt x="5387" y="1674"/>
                </a:lnTo>
                <a:lnTo>
                  <a:pt x="5393" y="1684"/>
                </a:lnTo>
                <a:lnTo>
                  <a:pt x="5398" y="1694"/>
                </a:lnTo>
                <a:lnTo>
                  <a:pt x="5400" y="1703"/>
                </a:lnTo>
                <a:lnTo>
                  <a:pt x="5400" y="1713"/>
                </a:lnTo>
                <a:lnTo>
                  <a:pt x="5398" y="1750"/>
                </a:lnTo>
                <a:lnTo>
                  <a:pt x="5394" y="1787"/>
                </a:lnTo>
                <a:lnTo>
                  <a:pt x="5390" y="1822"/>
                </a:lnTo>
                <a:lnTo>
                  <a:pt x="5386" y="1854"/>
                </a:lnTo>
                <a:lnTo>
                  <a:pt x="5261" y="1854"/>
                </a:lnTo>
                <a:lnTo>
                  <a:pt x="5256" y="1870"/>
                </a:lnTo>
                <a:lnTo>
                  <a:pt x="5254" y="1885"/>
                </a:lnTo>
                <a:lnTo>
                  <a:pt x="5253" y="1897"/>
                </a:lnTo>
                <a:lnTo>
                  <a:pt x="5253" y="1909"/>
                </a:lnTo>
                <a:lnTo>
                  <a:pt x="5255" y="1918"/>
                </a:lnTo>
                <a:lnTo>
                  <a:pt x="5259" y="1928"/>
                </a:lnTo>
                <a:lnTo>
                  <a:pt x="5263" y="1936"/>
                </a:lnTo>
                <a:lnTo>
                  <a:pt x="5270" y="1944"/>
                </a:lnTo>
                <a:lnTo>
                  <a:pt x="5276" y="1950"/>
                </a:lnTo>
                <a:lnTo>
                  <a:pt x="5283" y="1955"/>
                </a:lnTo>
                <a:lnTo>
                  <a:pt x="5291" y="1958"/>
                </a:lnTo>
                <a:lnTo>
                  <a:pt x="5300" y="1962"/>
                </a:lnTo>
                <a:lnTo>
                  <a:pt x="5308" y="1964"/>
                </a:lnTo>
                <a:lnTo>
                  <a:pt x="5317" y="1965"/>
                </a:lnTo>
                <a:lnTo>
                  <a:pt x="5325" y="1967"/>
                </a:lnTo>
                <a:lnTo>
                  <a:pt x="5335" y="1968"/>
                </a:lnTo>
                <a:lnTo>
                  <a:pt x="5364" y="1968"/>
                </a:lnTo>
                <a:lnTo>
                  <a:pt x="5354" y="2007"/>
                </a:lnTo>
                <a:lnTo>
                  <a:pt x="5343" y="2043"/>
                </a:lnTo>
                <a:lnTo>
                  <a:pt x="5330" y="2078"/>
                </a:lnTo>
                <a:lnTo>
                  <a:pt x="5317" y="2110"/>
                </a:lnTo>
                <a:lnTo>
                  <a:pt x="5301" y="2142"/>
                </a:lnTo>
                <a:lnTo>
                  <a:pt x="5284" y="2170"/>
                </a:lnTo>
                <a:lnTo>
                  <a:pt x="5266" y="2197"/>
                </a:lnTo>
                <a:lnTo>
                  <a:pt x="5247" y="2222"/>
                </a:lnTo>
                <a:lnTo>
                  <a:pt x="5226" y="2246"/>
                </a:lnTo>
                <a:lnTo>
                  <a:pt x="5204" y="2267"/>
                </a:lnTo>
                <a:lnTo>
                  <a:pt x="5180" y="2287"/>
                </a:lnTo>
                <a:lnTo>
                  <a:pt x="5155" y="2306"/>
                </a:lnTo>
                <a:lnTo>
                  <a:pt x="5127" y="2323"/>
                </a:lnTo>
                <a:lnTo>
                  <a:pt x="5099" y="2339"/>
                </a:lnTo>
                <a:lnTo>
                  <a:pt x="5068" y="2352"/>
                </a:lnTo>
                <a:lnTo>
                  <a:pt x="5036" y="2365"/>
                </a:lnTo>
                <a:lnTo>
                  <a:pt x="5027" y="2405"/>
                </a:lnTo>
                <a:lnTo>
                  <a:pt x="5016" y="2443"/>
                </a:lnTo>
                <a:lnTo>
                  <a:pt x="5004" y="2479"/>
                </a:lnTo>
                <a:lnTo>
                  <a:pt x="4989" y="2514"/>
                </a:lnTo>
                <a:lnTo>
                  <a:pt x="4974" y="2547"/>
                </a:lnTo>
                <a:lnTo>
                  <a:pt x="4957" y="2577"/>
                </a:lnTo>
                <a:lnTo>
                  <a:pt x="4937" y="2606"/>
                </a:lnTo>
                <a:lnTo>
                  <a:pt x="4918" y="2631"/>
                </a:lnTo>
                <a:lnTo>
                  <a:pt x="4908" y="2643"/>
                </a:lnTo>
                <a:lnTo>
                  <a:pt x="4897" y="2654"/>
                </a:lnTo>
                <a:lnTo>
                  <a:pt x="4887" y="2665"/>
                </a:lnTo>
                <a:lnTo>
                  <a:pt x="4876" y="2675"/>
                </a:lnTo>
                <a:lnTo>
                  <a:pt x="4864" y="2684"/>
                </a:lnTo>
                <a:lnTo>
                  <a:pt x="4853" y="2693"/>
                </a:lnTo>
                <a:lnTo>
                  <a:pt x="4841" y="2701"/>
                </a:lnTo>
                <a:lnTo>
                  <a:pt x="4829" y="2707"/>
                </a:lnTo>
                <a:lnTo>
                  <a:pt x="4816" y="2714"/>
                </a:lnTo>
                <a:lnTo>
                  <a:pt x="4804" y="2719"/>
                </a:lnTo>
                <a:lnTo>
                  <a:pt x="4791" y="2724"/>
                </a:lnTo>
                <a:lnTo>
                  <a:pt x="4779" y="2728"/>
                </a:lnTo>
                <a:lnTo>
                  <a:pt x="4766" y="2731"/>
                </a:lnTo>
                <a:lnTo>
                  <a:pt x="4752" y="2734"/>
                </a:lnTo>
                <a:lnTo>
                  <a:pt x="4739" y="2735"/>
                </a:lnTo>
                <a:lnTo>
                  <a:pt x="4726" y="2735"/>
                </a:lnTo>
                <a:lnTo>
                  <a:pt x="4720" y="2735"/>
                </a:lnTo>
                <a:close/>
                <a:moveTo>
                  <a:pt x="1671" y="259"/>
                </a:moveTo>
                <a:lnTo>
                  <a:pt x="1697" y="254"/>
                </a:lnTo>
                <a:lnTo>
                  <a:pt x="1722" y="250"/>
                </a:lnTo>
                <a:lnTo>
                  <a:pt x="1745" y="248"/>
                </a:lnTo>
                <a:lnTo>
                  <a:pt x="1767" y="246"/>
                </a:lnTo>
                <a:lnTo>
                  <a:pt x="1789" y="246"/>
                </a:lnTo>
                <a:lnTo>
                  <a:pt x="1808" y="248"/>
                </a:lnTo>
                <a:lnTo>
                  <a:pt x="1828" y="249"/>
                </a:lnTo>
                <a:lnTo>
                  <a:pt x="1846" y="252"/>
                </a:lnTo>
                <a:lnTo>
                  <a:pt x="1863" y="257"/>
                </a:lnTo>
                <a:lnTo>
                  <a:pt x="1878" y="262"/>
                </a:lnTo>
                <a:lnTo>
                  <a:pt x="1894" y="269"/>
                </a:lnTo>
                <a:lnTo>
                  <a:pt x="1909" y="277"/>
                </a:lnTo>
                <a:lnTo>
                  <a:pt x="1923" y="286"/>
                </a:lnTo>
                <a:lnTo>
                  <a:pt x="1936" y="297"/>
                </a:lnTo>
                <a:lnTo>
                  <a:pt x="1951" y="309"/>
                </a:lnTo>
                <a:lnTo>
                  <a:pt x="1964" y="323"/>
                </a:lnTo>
                <a:lnTo>
                  <a:pt x="1976" y="337"/>
                </a:lnTo>
                <a:lnTo>
                  <a:pt x="1989" y="354"/>
                </a:lnTo>
                <a:lnTo>
                  <a:pt x="2003" y="371"/>
                </a:lnTo>
                <a:lnTo>
                  <a:pt x="2016" y="390"/>
                </a:lnTo>
                <a:lnTo>
                  <a:pt x="2043" y="434"/>
                </a:lnTo>
                <a:lnTo>
                  <a:pt x="2070" y="482"/>
                </a:lnTo>
                <a:lnTo>
                  <a:pt x="2134" y="600"/>
                </a:lnTo>
                <a:lnTo>
                  <a:pt x="2212" y="747"/>
                </a:lnTo>
                <a:lnTo>
                  <a:pt x="2197" y="734"/>
                </a:lnTo>
                <a:lnTo>
                  <a:pt x="2182" y="725"/>
                </a:lnTo>
                <a:lnTo>
                  <a:pt x="2173" y="721"/>
                </a:lnTo>
                <a:lnTo>
                  <a:pt x="2165" y="718"/>
                </a:lnTo>
                <a:lnTo>
                  <a:pt x="2156" y="715"/>
                </a:lnTo>
                <a:lnTo>
                  <a:pt x="2148" y="713"/>
                </a:lnTo>
                <a:lnTo>
                  <a:pt x="2128" y="712"/>
                </a:lnTo>
                <a:lnTo>
                  <a:pt x="2102" y="709"/>
                </a:lnTo>
                <a:lnTo>
                  <a:pt x="2074" y="709"/>
                </a:lnTo>
                <a:lnTo>
                  <a:pt x="2053" y="708"/>
                </a:lnTo>
                <a:lnTo>
                  <a:pt x="2035" y="709"/>
                </a:lnTo>
                <a:lnTo>
                  <a:pt x="2020" y="710"/>
                </a:lnTo>
                <a:lnTo>
                  <a:pt x="2005" y="714"/>
                </a:lnTo>
                <a:lnTo>
                  <a:pt x="1993" y="718"/>
                </a:lnTo>
                <a:lnTo>
                  <a:pt x="1983" y="722"/>
                </a:lnTo>
                <a:lnTo>
                  <a:pt x="1975" y="728"/>
                </a:lnTo>
                <a:lnTo>
                  <a:pt x="1968" y="734"/>
                </a:lnTo>
                <a:lnTo>
                  <a:pt x="1963" y="742"/>
                </a:lnTo>
                <a:lnTo>
                  <a:pt x="1958" y="750"/>
                </a:lnTo>
                <a:lnTo>
                  <a:pt x="1954" y="760"/>
                </a:lnTo>
                <a:lnTo>
                  <a:pt x="1952" y="769"/>
                </a:lnTo>
                <a:lnTo>
                  <a:pt x="1951" y="779"/>
                </a:lnTo>
                <a:lnTo>
                  <a:pt x="1950" y="801"/>
                </a:lnTo>
                <a:lnTo>
                  <a:pt x="1950" y="824"/>
                </a:lnTo>
                <a:lnTo>
                  <a:pt x="1950" y="849"/>
                </a:lnTo>
                <a:lnTo>
                  <a:pt x="1951" y="872"/>
                </a:lnTo>
                <a:lnTo>
                  <a:pt x="1953" y="883"/>
                </a:lnTo>
                <a:lnTo>
                  <a:pt x="1957" y="893"/>
                </a:lnTo>
                <a:lnTo>
                  <a:pt x="1960" y="902"/>
                </a:lnTo>
                <a:lnTo>
                  <a:pt x="1965" y="911"/>
                </a:lnTo>
                <a:lnTo>
                  <a:pt x="1596" y="911"/>
                </a:lnTo>
                <a:lnTo>
                  <a:pt x="1581" y="910"/>
                </a:lnTo>
                <a:lnTo>
                  <a:pt x="1568" y="906"/>
                </a:lnTo>
                <a:lnTo>
                  <a:pt x="1556" y="900"/>
                </a:lnTo>
                <a:lnTo>
                  <a:pt x="1545" y="892"/>
                </a:lnTo>
                <a:lnTo>
                  <a:pt x="1535" y="882"/>
                </a:lnTo>
                <a:lnTo>
                  <a:pt x="1527" y="870"/>
                </a:lnTo>
                <a:lnTo>
                  <a:pt x="1520" y="856"/>
                </a:lnTo>
                <a:lnTo>
                  <a:pt x="1513" y="841"/>
                </a:lnTo>
                <a:lnTo>
                  <a:pt x="1509" y="824"/>
                </a:lnTo>
                <a:lnTo>
                  <a:pt x="1504" y="806"/>
                </a:lnTo>
                <a:lnTo>
                  <a:pt x="1500" y="786"/>
                </a:lnTo>
                <a:lnTo>
                  <a:pt x="1498" y="766"/>
                </a:lnTo>
                <a:lnTo>
                  <a:pt x="1495" y="745"/>
                </a:lnTo>
                <a:lnTo>
                  <a:pt x="1494" y="724"/>
                </a:lnTo>
                <a:lnTo>
                  <a:pt x="1493" y="701"/>
                </a:lnTo>
                <a:lnTo>
                  <a:pt x="1493" y="678"/>
                </a:lnTo>
                <a:lnTo>
                  <a:pt x="1495" y="631"/>
                </a:lnTo>
                <a:lnTo>
                  <a:pt x="1498" y="582"/>
                </a:lnTo>
                <a:lnTo>
                  <a:pt x="1504" y="536"/>
                </a:lnTo>
                <a:lnTo>
                  <a:pt x="1510" y="490"/>
                </a:lnTo>
                <a:lnTo>
                  <a:pt x="1516" y="449"/>
                </a:lnTo>
                <a:lnTo>
                  <a:pt x="1523" y="411"/>
                </a:lnTo>
                <a:lnTo>
                  <a:pt x="1530" y="378"/>
                </a:lnTo>
                <a:lnTo>
                  <a:pt x="1536" y="353"/>
                </a:lnTo>
                <a:lnTo>
                  <a:pt x="1540" y="342"/>
                </a:lnTo>
                <a:lnTo>
                  <a:pt x="1544" y="332"/>
                </a:lnTo>
                <a:lnTo>
                  <a:pt x="1548" y="323"/>
                </a:lnTo>
                <a:lnTo>
                  <a:pt x="1553" y="315"/>
                </a:lnTo>
                <a:lnTo>
                  <a:pt x="1558" y="307"/>
                </a:lnTo>
                <a:lnTo>
                  <a:pt x="1564" y="301"/>
                </a:lnTo>
                <a:lnTo>
                  <a:pt x="1571" y="295"/>
                </a:lnTo>
                <a:lnTo>
                  <a:pt x="1579" y="289"/>
                </a:lnTo>
                <a:lnTo>
                  <a:pt x="1587" y="284"/>
                </a:lnTo>
                <a:lnTo>
                  <a:pt x="1596" y="279"/>
                </a:lnTo>
                <a:lnTo>
                  <a:pt x="1606" y="274"/>
                </a:lnTo>
                <a:lnTo>
                  <a:pt x="1617" y="271"/>
                </a:lnTo>
                <a:lnTo>
                  <a:pt x="1642" y="263"/>
                </a:lnTo>
                <a:lnTo>
                  <a:pt x="1671" y="259"/>
                </a:lnTo>
                <a:close/>
                <a:moveTo>
                  <a:pt x="2255" y="181"/>
                </a:moveTo>
                <a:lnTo>
                  <a:pt x="2291" y="181"/>
                </a:lnTo>
                <a:lnTo>
                  <a:pt x="2333" y="182"/>
                </a:lnTo>
                <a:lnTo>
                  <a:pt x="2380" y="186"/>
                </a:lnTo>
                <a:lnTo>
                  <a:pt x="2429" y="190"/>
                </a:lnTo>
                <a:lnTo>
                  <a:pt x="2482" y="194"/>
                </a:lnTo>
                <a:lnTo>
                  <a:pt x="2538" y="201"/>
                </a:lnTo>
                <a:lnTo>
                  <a:pt x="2594" y="208"/>
                </a:lnTo>
                <a:lnTo>
                  <a:pt x="2652" y="215"/>
                </a:lnTo>
                <a:lnTo>
                  <a:pt x="2764" y="232"/>
                </a:lnTo>
                <a:lnTo>
                  <a:pt x="2869" y="250"/>
                </a:lnTo>
                <a:lnTo>
                  <a:pt x="2916" y="259"/>
                </a:lnTo>
                <a:lnTo>
                  <a:pt x="2960" y="268"/>
                </a:lnTo>
                <a:lnTo>
                  <a:pt x="2998" y="277"/>
                </a:lnTo>
                <a:lnTo>
                  <a:pt x="3031" y="285"/>
                </a:lnTo>
                <a:lnTo>
                  <a:pt x="3060" y="292"/>
                </a:lnTo>
                <a:lnTo>
                  <a:pt x="3088" y="301"/>
                </a:lnTo>
                <a:lnTo>
                  <a:pt x="3114" y="310"/>
                </a:lnTo>
                <a:lnTo>
                  <a:pt x="3142" y="320"/>
                </a:lnTo>
                <a:lnTo>
                  <a:pt x="3169" y="331"/>
                </a:lnTo>
                <a:lnTo>
                  <a:pt x="3195" y="342"/>
                </a:lnTo>
                <a:lnTo>
                  <a:pt x="3221" y="354"/>
                </a:lnTo>
                <a:lnTo>
                  <a:pt x="3246" y="366"/>
                </a:lnTo>
                <a:lnTo>
                  <a:pt x="3271" y="378"/>
                </a:lnTo>
                <a:lnTo>
                  <a:pt x="3297" y="391"/>
                </a:lnTo>
                <a:lnTo>
                  <a:pt x="3321" y="406"/>
                </a:lnTo>
                <a:lnTo>
                  <a:pt x="3345" y="420"/>
                </a:lnTo>
                <a:lnTo>
                  <a:pt x="3393" y="451"/>
                </a:lnTo>
                <a:lnTo>
                  <a:pt x="3440" y="483"/>
                </a:lnTo>
                <a:lnTo>
                  <a:pt x="3486" y="518"/>
                </a:lnTo>
                <a:lnTo>
                  <a:pt x="3532" y="554"/>
                </a:lnTo>
                <a:lnTo>
                  <a:pt x="3578" y="593"/>
                </a:lnTo>
                <a:lnTo>
                  <a:pt x="3623" y="634"/>
                </a:lnTo>
                <a:lnTo>
                  <a:pt x="3668" y="676"/>
                </a:lnTo>
                <a:lnTo>
                  <a:pt x="3713" y="720"/>
                </a:lnTo>
                <a:lnTo>
                  <a:pt x="3758" y="766"/>
                </a:lnTo>
                <a:lnTo>
                  <a:pt x="3804" y="813"/>
                </a:lnTo>
                <a:lnTo>
                  <a:pt x="3735" y="824"/>
                </a:lnTo>
                <a:lnTo>
                  <a:pt x="3665" y="831"/>
                </a:lnTo>
                <a:lnTo>
                  <a:pt x="3596" y="837"/>
                </a:lnTo>
                <a:lnTo>
                  <a:pt x="3527" y="842"/>
                </a:lnTo>
                <a:lnTo>
                  <a:pt x="3459" y="844"/>
                </a:lnTo>
                <a:lnTo>
                  <a:pt x="3388" y="846"/>
                </a:lnTo>
                <a:lnTo>
                  <a:pt x="3320" y="846"/>
                </a:lnTo>
                <a:lnTo>
                  <a:pt x="3251" y="844"/>
                </a:lnTo>
                <a:lnTo>
                  <a:pt x="3182" y="842"/>
                </a:lnTo>
                <a:lnTo>
                  <a:pt x="3114" y="838"/>
                </a:lnTo>
                <a:lnTo>
                  <a:pt x="3047" y="836"/>
                </a:lnTo>
                <a:lnTo>
                  <a:pt x="2979" y="831"/>
                </a:lnTo>
                <a:lnTo>
                  <a:pt x="2912" y="827"/>
                </a:lnTo>
                <a:lnTo>
                  <a:pt x="2846" y="824"/>
                </a:lnTo>
                <a:lnTo>
                  <a:pt x="2781" y="820"/>
                </a:lnTo>
                <a:lnTo>
                  <a:pt x="2716" y="817"/>
                </a:lnTo>
                <a:lnTo>
                  <a:pt x="2694" y="815"/>
                </a:lnTo>
                <a:lnTo>
                  <a:pt x="2673" y="812"/>
                </a:lnTo>
                <a:lnTo>
                  <a:pt x="2654" y="807"/>
                </a:lnTo>
                <a:lnTo>
                  <a:pt x="2633" y="801"/>
                </a:lnTo>
                <a:lnTo>
                  <a:pt x="2615" y="794"/>
                </a:lnTo>
                <a:lnTo>
                  <a:pt x="2597" y="786"/>
                </a:lnTo>
                <a:lnTo>
                  <a:pt x="2579" y="777"/>
                </a:lnTo>
                <a:lnTo>
                  <a:pt x="2561" y="766"/>
                </a:lnTo>
                <a:lnTo>
                  <a:pt x="2544" y="754"/>
                </a:lnTo>
                <a:lnTo>
                  <a:pt x="2527" y="742"/>
                </a:lnTo>
                <a:lnTo>
                  <a:pt x="2511" y="728"/>
                </a:lnTo>
                <a:lnTo>
                  <a:pt x="2496" y="714"/>
                </a:lnTo>
                <a:lnTo>
                  <a:pt x="2480" y="699"/>
                </a:lnTo>
                <a:lnTo>
                  <a:pt x="2464" y="684"/>
                </a:lnTo>
                <a:lnTo>
                  <a:pt x="2450" y="667"/>
                </a:lnTo>
                <a:lnTo>
                  <a:pt x="2435" y="650"/>
                </a:lnTo>
                <a:lnTo>
                  <a:pt x="2406" y="615"/>
                </a:lnTo>
                <a:lnTo>
                  <a:pt x="2377" y="579"/>
                </a:lnTo>
                <a:lnTo>
                  <a:pt x="2349" y="540"/>
                </a:lnTo>
                <a:lnTo>
                  <a:pt x="2323" y="503"/>
                </a:lnTo>
                <a:lnTo>
                  <a:pt x="2295" y="464"/>
                </a:lnTo>
                <a:lnTo>
                  <a:pt x="2267" y="426"/>
                </a:lnTo>
                <a:lnTo>
                  <a:pt x="2240" y="389"/>
                </a:lnTo>
                <a:lnTo>
                  <a:pt x="2211" y="354"/>
                </a:lnTo>
                <a:lnTo>
                  <a:pt x="2191" y="329"/>
                </a:lnTo>
                <a:lnTo>
                  <a:pt x="2174" y="307"/>
                </a:lnTo>
                <a:lnTo>
                  <a:pt x="2160" y="287"/>
                </a:lnTo>
                <a:lnTo>
                  <a:pt x="2148" y="269"/>
                </a:lnTo>
                <a:lnTo>
                  <a:pt x="2139" y="255"/>
                </a:lnTo>
                <a:lnTo>
                  <a:pt x="2133" y="240"/>
                </a:lnTo>
                <a:lnTo>
                  <a:pt x="2131" y="234"/>
                </a:lnTo>
                <a:lnTo>
                  <a:pt x="2130" y="228"/>
                </a:lnTo>
                <a:lnTo>
                  <a:pt x="2130" y="223"/>
                </a:lnTo>
                <a:lnTo>
                  <a:pt x="2131" y="219"/>
                </a:lnTo>
                <a:lnTo>
                  <a:pt x="2132" y="214"/>
                </a:lnTo>
                <a:lnTo>
                  <a:pt x="2134" y="210"/>
                </a:lnTo>
                <a:lnTo>
                  <a:pt x="2137" y="205"/>
                </a:lnTo>
                <a:lnTo>
                  <a:pt x="2140" y="202"/>
                </a:lnTo>
                <a:lnTo>
                  <a:pt x="2145" y="199"/>
                </a:lnTo>
                <a:lnTo>
                  <a:pt x="2151" y="196"/>
                </a:lnTo>
                <a:lnTo>
                  <a:pt x="2157" y="193"/>
                </a:lnTo>
                <a:lnTo>
                  <a:pt x="2165" y="191"/>
                </a:lnTo>
                <a:lnTo>
                  <a:pt x="2182" y="187"/>
                </a:lnTo>
                <a:lnTo>
                  <a:pt x="2202" y="185"/>
                </a:lnTo>
                <a:lnTo>
                  <a:pt x="2227" y="182"/>
                </a:lnTo>
                <a:lnTo>
                  <a:pt x="2255" y="181"/>
                </a:lnTo>
                <a:close/>
                <a:moveTo>
                  <a:pt x="3272" y="1163"/>
                </a:moveTo>
                <a:lnTo>
                  <a:pt x="3361" y="1163"/>
                </a:lnTo>
                <a:lnTo>
                  <a:pt x="3440" y="1167"/>
                </a:lnTo>
                <a:lnTo>
                  <a:pt x="3477" y="1169"/>
                </a:lnTo>
                <a:lnTo>
                  <a:pt x="3513" y="1173"/>
                </a:lnTo>
                <a:lnTo>
                  <a:pt x="3547" y="1177"/>
                </a:lnTo>
                <a:lnTo>
                  <a:pt x="3578" y="1181"/>
                </a:lnTo>
                <a:lnTo>
                  <a:pt x="3608" y="1186"/>
                </a:lnTo>
                <a:lnTo>
                  <a:pt x="3637" y="1191"/>
                </a:lnTo>
                <a:lnTo>
                  <a:pt x="3665" y="1198"/>
                </a:lnTo>
                <a:lnTo>
                  <a:pt x="3692" y="1204"/>
                </a:lnTo>
                <a:lnTo>
                  <a:pt x="3716" y="1213"/>
                </a:lnTo>
                <a:lnTo>
                  <a:pt x="3739" y="1221"/>
                </a:lnTo>
                <a:lnTo>
                  <a:pt x="3762" y="1230"/>
                </a:lnTo>
                <a:lnTo>
                  <a:pt x="3782" y="1241"/>
                </a:lnTo>
                <a:lnTo>
                  <a:pt x="3802" y="1250"/>
                </a:lnTo>
                <a:lnTo>
                  <a:pt x="3820" y="1262"/>
                </a:lnTo>
                <a:lnTo>
                  <a:pt x="3838" y="1274"/>
                </a:lnTo>
                <a:lnTo>
                  <a:pt x="3854" y="1288"/>
                </a:lnTo>
                <a:lnTo>
                  <a:pt x="3869" y="1301"/>
                </a:lnTo>
                <a:lnTo>
                  <a:pt x="3884" y="1316"/>
                </a:lnTo>
                <a:lnTo>
                  <a:pt x="3897" y="1331"/>
                </a:lnTo>
                <a:lnTo>
                  <a:pt x="3909" y="1348"/>
                </a:lnTo>
                <a:lnTo>
                  <a:pt x="3921" y="1365"/>
                </a:lnTo>
                <a:lnTo>
                  <a:pt x="3933" y="1383"/>
                </a:lnTo>
                <a:lnTo>
                  <a:pt x="3943" y="1403"/>
                </a:lnTo>
                <a:lnTo>
                  <a:pt x="3954" y="1422"/>
                </a:lnTo>
                <a:lnTo>
                  <a:pt x="3962" y="1442"/>
                </a:lnTo>
                <a:lnTo>
                  <a:pt x="3972" y="1465"/>
                </a:lnTo>
                <a:lnTo>
                  <a:pt x="3980" y="1487"/>
                </a:lnTo>
                <a:lnTo>
                  <a:pt x="3988" y="1511"/>
                </a:lnTo>
                <a:lnTo>
                  <a:pt x="3916" y="1511"/>
                </a:lnTo>
                <a:lnTo>
                  <a:pt x="3848" y="1509"/>
                </a:lnTo>
                <a:lnTo>
                  <a:pt x="3781" y="1506"/>
                </a:lnTo>
                <a:lnTo>
                  <a:pt x="3718" y="1502"/>
                </a:lnTo>
                <a:lnTo>
                  <a:pt x="3687" y="1498"/>
                </a:lnTo>
                <a:lnTo>
                  <a:pt x="3658" y="1494"/>
                </a:lnTo>
                <a:lnTo>
                  <a:pt x="3629" y="1489"/>
                </a:lnTo>
                <a:lnTo>
                  <a:pt x="3601" y="1485"/>
                </a:lnTo>
                <a:lnTo>
                  <a:pt x="3575" y="1479"/>
                </a:lnTo>
                <a:lnTo>
                  <a:pt x="3548" y="1471"/>
                </a:lnTo>
                <a:lnTo>
                  <a:pt x="3523" y="1464"/>
                </a:lnTo>
                <a:lnTo>
                  <a:pt x="3500" y="1456"/>
                </a:lnTo>
                <a:lnTo>
                  <a:pt x="3475" y="1446"/>
                </a:lnTo>
                <a:lnTo>
                  <a:pt x="3454" y="1436"/>
                </a:lnTo>
                <a:lnTo>
                  <a:pt x="3433" y="1424"/>
                </a:lnTo>
                <a:lnTo>
                  <a:pt x="3414" y="1412"/>
                </a:lnTo>
                <a:lnTo>
                  <a:pt x="3395" y="1399"/>
                </a:lnTo>
                <a:lnTo>
                  <a:pt x="3378" y="1384"/>
                </a:lnTo>
                <a:lnTo>
                  <a:pt x="3361" y="1369"/>
                </a:lnTo>
                <a:lnTo>
                  <a:pt x="3346" y="1351"/>
                </a:lnTo>
                <a:lnTo>
                  <a:pt x="3332" y="1332"/>
                </a:lnTo>
                <a:lnTo>
                  <a:pt x="3320" y="1313"/>
                </a:lnTo>
                <a:lnTo>
                  <a:pt x="3309" y="1291"/>
                </a:lnTo>
                <a:lnTo>
                  <a:pt x="3299" y="1268"/>
                </a:lnTo>
                <a:lnTo>
                  <a:pt x="3289" y="1244"/>
                </a:lnTo>
                <a:lnTo>
                  <a:pt x="3283" y="1219"/>
                </a:lnTo>
                <a:lnTo>
                  <a:pt x="3277" y="1191"/>
                </a:lnTo>
                <a:lnTo>
                  <a:pt x="3272" y="1163"/>
                </a:lnTo>
                <a:close/>
                <a:moveTo>
                  <a:pt x="4117" y="1396"/>
                </a:moveTo>
                <a:lnTo>
                  <a:pt x="4945" y="1396"/>
                </a:lnTo>
                <a:lnTo>
                  <a:pt x="4945" y="1412"/>
                </a:lnTo>
                <a:lnTo>
                  <a:pt x="4943" y="1427"/>
                </a:lnTo>
                <a:lnTo>
                  <a:pt x="4941" y="1439"/>
                </a:lnTo>
                <a:lnTo>
                  <a:pt x="4937" y="1451"/>
                </a:lnTo>
                <a:lnTo>
                  <a:pt x="4932" y="1460"/>
                </a:lnTo>
                <a:lnTo>
                  <a:pt x="4925" y="1470"/>
                </a:lnTo>
                <a:lnTo>
                  <a:pt x="4919" y="1479"/>
                </a:lnTo>
                <a:lnTo>
                  <a:pt x="4911" y="1486"/>
                </a:lnTo>
                <a:lnTo>
                  <a:pt x="4903" y="1492"/>
                </a:lnTo>
                <a:lnTo>
                  <a:pt x="4894" y="1497"/>
                </a:lnTo>
                <a:lnTo>
                  <a:pt x="4885" y="1500"/>
                </a:lnTo>
                <a:lnTo>
                  <a:pt x="4876" y="1504"/>
                </a:lnTo>
                <a:lnTo>
                  <a:pt x="4866" y="1506"/>
                </a:lnTo>
                <a:lnTo>
                  <a:pt x="4856" y="1508"/>
                </a:lnTo>
                <a:lnTo>
                  <a:pt x="4848" y="1509"/>
                </a:lnTo>
                <a:lnTo>
                  <a:pt x="4838" y="1509"/>
                </a:lnTo>
                <a:lnTo>
                  <a:pt x="4299" y="1509"/>
                </a:lnTo>
                <a:lnTo>
                  <a:pt x="4287" y="1509"/>
                </a:lnTo>
                <a:lnTo>
                  <a:pt x="4275" y="1508"/>
                </a:lnTo>
                <a:lnTo>
                  <a:pt x="4262" y="1506"/>
                </a:lnTo>
                <a:lnTo>
                  <a:pt x="4249" y="1503"/>
                </a:lnTo>
                <a:lnTo>
                  <a:pt x="4235" y="1500"/>
                </a:lnTo>
                <a:lnTo>
                  <a:pt x="4221" y="1496"/>
                </a:lnTo>
                <a:lnTo>
                  <a:pt x="4208" y="1491"/>
                </a:lnTo>
                <a:lnTo>
                  <a:pt x="4194" y="1483"/>
                </a:lnTo>
                <a:lnTo>
                  <a:pt x="4181" y="1476"/>
                </a:lnTo>
                <a:lnTo>
                  <a:pt x="4169" y="1469"/>
                </a:lnTo>
                <a:lnTo>
                  <a:pt x="4158" y="1459"/>
                </a:lnTo>
                <a:lnTo>
                  <a:pt x="4147" y="1450"/>
                </a:lnTo>
                <a:lnTo>
                  <a:pt x="4138" y="1438"/>
                </a:lnTo>
                <a:lnTo>
                  <a:pt x="4129" y="1425"/>
                </a:lnTo>
                <a:lnTo>
                  <a:pt x="4122" y="1412"/>
                </a:lnTo>
                <a:lnTo>
                  <a:pt x="4117" y="1396"/>
                </a:lnTo>
                <a:close/>
                <a:moveTo>
                  <a:pt x="3734" y="1854"/>
                </a:moveTo>
                <a:lnTo>
                  <a:pt x="4165" y="1854"/>
                </a:lnTo>
                <a:lnTo>
                  <a:pt x="4165" y="1870"/>
                </a:lnTo>
                <a:lnTo>
                  <a:pt x="4164" y="1885"/>
                </a:lnTo>
                <a:lnTo>
                  <a:pt x="4162" y="1897"/>
                </a:lnTo>
                <a:lnTo>
                  <a:pt x="4158" y="1909"/>
                </a:lnTo>
                <a:lnTo>
                  <a:pt x="4153" y="1918"/>
                </a:lnTo>
                <a:lnTo>
                  <a:pt x="4146" y="1928"/>
                </a:lnTo>
                <a:lnTo>
                  <a:pt x="4140" y="1936"/>
                </a:lnTo>
                <a:lnTo>
                  <a:pt x="4131" y="1944"/>
                </a:lnTo>
                <a:lnTo>
                  <a:pt x="4124" y="1950"/>
                </a:lnTo>
                <a:lnTo>
                  <a:pt x="4115" y="1955"/>
                </a:lnTo>
                <a:lnTo>
                  <a:pt x="4106" y="1958"/>
                </a:lnTo>
                <a:lnTo>
                  <a:pt x="4096" y="1962"/>
                </a:lnTo>
                <a:lnTo>
                  <a:pt x="4087" y="1964"/>
                </a:lnTo>
                <a:lnTo>
                  <a:pt x="4077" y="1965"/>
                </a:lnTo>
                <a:lnTo>
                  <a:pt x="4069" y="1967"/>
                </a:lnTo>
                <a:lnTo>
                  <a:pt x="4059" y="1968"/>
                </a:lnTo>
                <a:lnTo>
                  <a:pt x="3915" y="1968"/>
                </a:lnTo>
                <a:lnTo>
                  <a:pt x="3904" y="1967"/>
                </a:lnTo>
                <a:lnTo>
                  <a:pt x="3891" y="1965"/>
                </a:lnTo>
                <a:lnTo>
                  <a:pt x="3879" y="1964"/>
                </a:lnTo>
                <a:lnTo>
                  <a:pt x="3866" y="1962"/>
                </a:lnTo>
                <a:lnTo>
                  <a:pt x="3851" y="1958"/>
                </a:lnTo>
                <a:lnTo>
                  <a:pt x="3838" y="1953"/>
                </a:lnTo>
                <a:lnTo>
                  <a:pt x="3825" y="1949"/>
                </a:lnTo>
                <a:lnTo>
                  <a:pt x="3811" y="1941"/>
                </a:lnTo>
                <a:lnTo>
                  <a:pt x="3798" y="1935"/>
                </a:lnTo>
                <a:lnTo>
                  <a:pt x="3786" y="1927"/>
                </a:lnTo>
                <a:lnTo>
                  <a:pt x="3774" y="1917"/>
                </a:lnTo>
                <a:lnTo>
                  <a:pt x="3764" y="1907"/>
                </a:lnTo>
                <a:lnTo>
                  <a:pt x="3755" y="1895"/>
                </a:lnTo>
                <a:lnTo>
                  <a:pt x="3746" y="1883"/>
                </a:lnTo>
                <a:lnTo>
                  <a:pt x="3739" y="1870"/>
                </a:lnTo>
                <a:lnTo>
                  <a:pt x="3734" y="1854"/>
                </a:lnTo>
                <a:close/>
                <a:moveTo>
                  <a:pt x="2722" y="2456"/>
                </a:moveTo>
                <a:lnTo>
                  <a:pt x="2706" y="2464"/>
                </a:lnTo>
                <a:lnTo>
                  <a:pt x="2690" y="2470"/>
                </a:lnTo>
                <a:lnTo>
                  <a:pt x="2682" y="2473"/>
                </a:lnTo>
                <a:lnTo>
                  <a:pt x="2673" y="2475"/>
                </a:lnTo>
                <a:lnTo>
                  <a:pt x="2665" y="2475"/>
                </a:lnTo>
                <a:lnTo>
                  <a:pt x="2656" y="2476"/>
                </a:lnTo>
                <a:lnTo>
                  <a:pt x="2647" y="2475"/>
                </a:lnTo>
                <a:lnTo>
                  <a:pt x="2637" y="2474"/>
                </a:lnTo>
                <a:lnTo>
                  <a:pt x="2627" y="2473"/>
                </a:lnTo>
                <a:lnTo>
                  <a:pt x="2618" y="2469"/>
                </a:lnTo>
                <a:lnTo>
                  <a:pt x="2608" y="2466"/>
                </a:lnTo>
                <a:lnTo>
                  <a:pt x="2600" y="2462"/>
                </a:lnTo>
                <a:lnTo>
                  <a:pt x="2591" y="2457"/>
                </a:lnTo>
                <a:lnTo>
                  <a:pt x="2583" y="2451"/>
                </a:lnTo>
                <a:lnTo>
                  <a:pt x="2574" y="2445"/>
                </a:lnTo>
                <a:lnTo>
                  <a:pt x="2566" y="2438"/>
                </a:lnTo>
                <a:lnTo>
                  <a:pt x="2557" y="2429"/>
                </a:lnTo>
                <a:lnTo>
                  <a:pt x="2550" y="2422"/>
                </a:lnTo>
                <a:lnTo>
                  <a:pt x="2536" y="2403"/>
                </a:lnTo>
                <a:lnTo>
                  <a:pt x="2522" y="2382"/>
                </a:lnTo>
                <a:lnTo>
                  <a:pt x="2510" y="2360"/>
                </a:lnTo>
                <a:lnTo>
                  <a:pt x="2499" y="2335"/>
                </a:lnTo>
                <a:lnTo>
                  <a:pt x="2490" y="2309"/>
                </a:lnTo>
                <a:lnTo>
                  <a:pt x="2481" y="2281"/>
                </a:lnTo>
                <a:lnTo>
                  <a:pt x="2475" y="2252"/>
                </a:lnTo>
                <a:lnTo>
                  <a:pt x="2470" y="2222"/>
                </a:lnTo>
                <a:lnTo>
                  <a:pt x="2468" y="2190"/>
                </a:lnTo>
                <a:lnTo>
                  <a:pt x="2467" y="2158"/>
                </a:lnTo>
                <a:lnTo>
                  <a:pt x="2467" y="2130"/>
                </a:lnTo>
                <a:lnTo>
                  <a:pt x="2469" y="2103"/>
                </a:lnTo>
                <a:lnTo>
                  <a:pt x="2473" y="2078"/>
                </a:lnTo>
                <a:lnTo>
                  <a:pt x="2476" y="2054"/>
                </a:lnTo>
                <a:lnTo>
                  <a:pt x="2482" y="2029"/>
                </a:lnTo>
                <a:lnTo>
                  <a:pt x="2488" y="2007"/>
                </a:lnTo>
                <a:lnTo>
                  <a:pt x="2497" y="1985"/>
                </a:lnTo>
                <a:lnTo>
                  <a:pt x="2505" y="1964"/>
                </a:lnTo>
                <a:lnTo>
                  <a:pt x="2515" y="1945"/>
                </a:lnTo>
                <a:lnTo>
                  <a:pt x="2525" y="1927"/>
                </a:lnTo>
                <a:lnTo>
                  <a:pt x="2537" y="1910"/>
                </a:lnTo>
                <a:lnTo>
                  <a:pt x="2548" y="1894"/>
                </a:lnTo>
                <a:lnTo>
                  <a:pt x="2561" y="1881"/>
                </a:lnTo>
                <a:lnTo>
                  <a:pt x="2574" y="1869"/>
                </a:lnTo>
                <a:lnTo>
                  <a:pt x="2589" y="1859"/>
                </a:lnTo>
                <a:lnTo>
                  <a:pt x="2603" y="1851"/>
                </a:lnTo>
                <a:lnTo>
                  <a:pt x="2591" y="1876"/>
                </a:lnTo>
                <a:lnTo>
                  <a:pt x="2581" y="1903"/>
                </a:lnTo>
                <a:lnTo>
                  <a:pt x="2573" y="1930"/>
                </a:lnTo>
                <a:lnTo>
                  <a:pt x="2566" y="1961"/>
                </a:lnTo>
                <a:lnTo>
                  <a:pt x="2560" y="1991"/>
                </a:lnTo>
                <a:lnTo>
                  <a:pt x="2556" y="2022"/>
                </a:lnTo>
                <a:lnTo>
                  <a:pt x="2554" y="2055"/>
                </a:lnTo>
                <a:lnTo>
                  <a:pt x="2552" y="2089"/>
                </a:lnTo>
                <a:lnTo>
                  <a:pt x="2554" y="2121"/>
                </a:lnTo>
                <a:lnTo>
                  <a:pt x="2556" y="2154"/>
                </a:lnTo>
                <a:lnTo>
                  <a:pt x="2560" y="2185"/>
                </a:lnTo>
                <a:lnTo>
                  <a:pt x="2566" y="2216"/>
                </a:lnTo>
                <a:lnTo>
                  <a:pt x="2572" y="2244"/>
                </a:lnTo>
                <a:lnTo>
                  <a:pt x="2580" y="2272"/>
                </a:lnTo>
                <a:lnTo>
                  <a:pt x="2590" y="2298"/>
                </a:lnTo>
                <a:lnTo>
                  <a:pt x="2601" y="2323"/>
                </a:lnTo>
                <a:lnTo>
                  <a:pt x="2613" y="2346"/>
                </a:lnTo>
                <a:lnTo>
                  <a:pt x="2625" y="2368"/>
                </a:lnTo>
                <a:lnTo>
                  <a:pt x="2639" y="2388"/>
                </a:lnTo>
                <a:lnTo>
                  <a:pt x="2654" y="2406"/>
                </a:lnTo>
                <a:lnTo>
                  <a:pt x="2670" y="2422"/>
                </a:lnTo>
                <a:lnTo>
                  <a:pt x="2687" y="2435"/>
                </a:lnTo>
                <a:lnTo>
                  <a:pt x="2703" y="2447"/>
                </a:lnTo>
                <a:lnTo>
                  <a:pt x="2722" y="2456"/>
                </a:lnTo>
                <a:close/>
                <a:moveTo>
                  <a:pt x="582" y="2499"/>
                </a:moveTo>
                <a:lnTo>
                  <a:pt x="569" y="2507"/>
                </a:lnTo>
                <a:lnTo>
                  <a:pt x="555" y="2513"/>
                </a:lnTo>
                <a:lnTo>
                  <a:pt x="541" y="2515"/>
                </a:lnTo>
                <a:lnTo>
                  <a:pt x="526" y="2516"/>
                </a:lnTo>
                <a:lnTo>
                  <a:pt x="518" y="2516"/>
                </a:lnTo>
                <a:lnTo>
                  <a:pt x="510" y="2515"/>
                </a:lnTo>
                <a:lnTo>
                  <a:pt x="502" y="2514"/>
                </a:lnTo>
                <a:lnTo>
                  <a:pt x="494" y="2511"/>
                </a:lnTo>
                <a:lnTo>
                  <a:pt x="487" y="2508"/>
                </a:lnTo>
                <a:lnTo>
                  <a:pt x="478" y="2504"/>
                </a:lnTo>
                <a:lnTo>
                  <a:pt x="471" y="2499"/>
                </a:lnTo>
                <a:lnTo>
                  <a:pt x="464" y="2495"/>
                </a:lnTo>
                <a:lnTo>
                  <a:pt x="449" y="2484"/>
                </a:lnTo>
                <a:lnTo>
                  <a:pt x="436" y="2470"/>
                </a:lnTo>
                <a:lnTo>
                  <a:pt x="424" y="2455"/>
                </a:lnTo>
                <a:lnTo>
                  <a:pt x="413" y="2437"/>
                </a:lnTo>
                <a:lnTo>
                  <a:pt x="402" y="2417"/>
                </a:lnTo>
                <a:lnTo>
                  <a:pt x="392" y="2397"/>
                </a:lnTo>
                <a:lnTo>
                  <a:pt x="385" y="2374"/>
                </a:lnTo>
                <a:lnTo>
                  <a:pt x="378" y="2351"/>
                </a:lnTo>
                <a:lnTo>
                  <a:pt x="372" y="2325"/>
                </a:lnTo>
                <a:lnTo>
                  <a:pt x="368" y="2300"/>
                </a:lnTo>
                <a:lnTo>
                  <a:pt x="366" y="2272"/>
                </a:lnTo>
                <a:lnTo>
                  <a:pt x="365" y="2244"/>
                </a:lnTo>
                <a:lnTo>
                  <a:pt x="366" y="2222"/>
                </a:lnTo>
                <a:lnTo>
                  <a:pt x="367" y="2200"/>
                </a:lnTo>
                <a:lnTo>
                  <a:pt x="371" y="2178"/>
                </a:lnTo>
                <a:lnTo>
                  <a:pt x="374" y="2156"/>
                </a:lnTo>
                <a:lnTo>
                  <a:pt x="379" y="2136"/>
                </a:lnTo>
                <a:lnTo>
                  <a:pt x="384" y="2116"/>
                </a:lnTo>
                <a:lnTo>
                  <a:pt x="391" y="2098"/>
                </a:lnTo>
                <a:lnTo>
                  <a:pt x="398" y="2080"/>
                </a:lnTo>
                <a:lnTo>
                  <a:pt x="406" y="2065"/>
                </a:lnTo>
                <a:lnTo>
                  <a:pt x="415" y="2049"/>
                </a:lnTo>
                <a:lnTo>
                  <a:pt x="425" y="2034"/>
                </a:lnTo>
                <a:lnTo>
                  <a:pt x="435" y="2021"/>
                </a:lnTo>
                <a:lnTo>
                  <a:pt x="445" y="2010"/>
                </a:lnTo>
                <a:lnTo>
                  <a:pt x="456" y="1999"/>
                </a:lnTo>
                <a:lnTo>
                  <a:pt x="468" y="1991"/>
                </a:lnTo>
                <a:lnTo>
                  <a:pt x="481" y="1985"/>
                </a:lnTo>
                <a:lnTo>
                  <a:pt x="472" y="2005"/>
                </a:lnTo>
                <a:lnTo>
                  <a:pt x="464" y="2028"/>
                </a:lnTo>
                <a:lnTo>
                  <a:pt x="456" y="2052"/>
                </a:lnTo>
                <a:lnTo>
                  <a:pt x="450" y="2078"/>
                </a:lnTo>
                <a:lnTo>
                  <a:pt x="445" y="2103"/>
                </a:lnTo>
                <a:lnTo>
                  <a:pt x="442" y="2131"/>
                </a:lnTo>
                <a:lnTo>
                  <a:pt x="439" y="2159"/>
                </a:lnTo>
                <a:lnTo>
                  <a:pt x="438" y="2187"/>
                </a:lnTo>
                <a:lnTo>
                  <a:pt x="439" y="2214"/>
                </a:lnTo>
                <a:lnTo>
                  <a:pt x="442" y="2242"/>
                </a:lnTo>
                <a:lnTo>
                  <a:pt x="444" y="2269"/>
                </a:lnTo>
                <a:lnTo>
                  <a:pt x="449" y="2294"/>
                </a:lnTo>
                <a:lnTo>
                  <a:pt x="455" y="2319"/>
                </a:lnTo>
                <a:lnTo>
                  <a:pt x="462" y="2342"/>
                </a:lnTo>
                <a:lnTo>
                  <a:pt x="471" y="2365"/>
                </a:lnTo>
                <a:lnTo>
                  <a:pt x="479" y="2386"/>
                </a:lnTo>
                <a:lnTo>
                  <a:pt x="489" y="2406"/>
                </a:lnTo>
                <a:lnTo>
                  <a:pt x="501" y="2424"/>
                </a:lnTo>
                <a:lnTo>
                  <a:pt x="512" y="2441"/>
                </a:lnTo>
                <a:lnTo>
                  <a:pt x="525" y="2457"/>
                </a:lnTo>
                <a:lnTo>
                  <a:pt x="539" y="2470"/>
                </a:lnTo>
                <a:lnTo>
                  <a:pt x="553" y="2482"/>
                </a:lnTo>
                <a:lnTo>
                  <a:pt x="568" y="2492"/>
                </a:lnTo>
                <a:lnTo>
                  <a:pt x="582" y="249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" name="Freeform 14"/>
          <p:cNvSpPr>
            <a:spLocks noEditPoints="1"/>
          </p:cNvSpPr>
          <p:nvPr userDrawn="1"/>
        </p:nvSpPr>
        <p:spPr bwMode="auto">
          <a:xfrm>
            <a:off x="3560750" y="441365"/>
            <a:ext cx="546679" cy="377900"/>
          </a:xfrm>
          <a:custGeom>
            <a:avLst/>
            <a:gdLst/>
            <a:ahLst/>
            <a:cxnLst>
              <a:cxn ang="0">
                <a:pos x="3672" y="2167"/>
              </a:cxn>
              <a:cxn ang="0">
                <a:pos x="3653" y="2357"/>
              </a:cxn>
              <a:cxn ang="0">
                <a:pos x="3634" y="2166"/>
              </a:cxn>
              <a:cxn ang="0">
                <a:pos x="3584" y="2045"/>
              </a:cxn>
              <a:cxn ang="0">
                <a:pos x="3676" y="1942"/>
              </a:cxn>
              <a:cxn ang="0">
                <a:pos x="3709" y="2104"/>
              </a:cxn>
              <a:cxn ang="0">
                <a:pos x="3445" y="2256"/>
              </a:cxn>
              <a:cxn ang="0">
                <a:pos x="3403" y="2322"/>
              </a:cxn>
              <a:cxn ang="0">
                <a:pos x="3385" y="2092"/>
              </a:cxn>
              <a:cxn ang="0">
                <a:pos x="3388" y="1953"/>
              </a:cxn>
              <a:cxn ang="0">
                <a:pos x="3484" y="2014"/>
              </a:cxn>
              <a:cxn ang="0">
                <a:pos x="4082" y="1917"/>
              </a:cxn>
              <a:cxn ang="0">
                <a:pos x="4082" y="1917"/>
              </a:cxn>
              <a:cxn ang="0">
                <a:pos x="4185" y="2000"/>
              </a:cxn>
              <a:cxn ang="0">
                <a:pos x="4271" y="2110"/>
              </a:cxn>
              <a:cxn ang="0">
                <a:pos x="4106" y="2120"/>
              </a:cxn>
              <a:cxn ang="0">
                <a:pos x="4082" y="2348"/>
              </a:cxn>
              <a:cxn ang="0">
                <a:pos x="4093" y="2405"/>
              </a:cxn>
              <a:cxn ang="0">
                <a:pos x="4122" y="2405"/>
              </a:cxn>
              <a:cxn ang="0">
                <a:pos x="4145" y="2382"/>
              </a:cxn>
              <a:cxn ang="0">
                <a:pos x="4142" y="2419"/>
              </a:cxn>
              <a:cxn ang="0">
                <a:pos x="4098" y="2434"/>
              </a:cxn>
              <a:cxn ang="0">
                <a:pos x="4060" y="2392"/>
              </a:cxn>
              <a:cxn ang="0">
                <a:pos x="4059" y="2151"/>
              </a:cxn>
              <a:cxn ang="0">
                <a:pos x="3876" y="2111"/>
              </a:cxn>
              <a:cxn ang="0">
                <a:pos x="3924" y="2008"/>
              </a:cxn>
              <a:cxn ang="0">
                <a:pos x="4052" y="1959"/>
              </a:cxn>
              <a:cxn ang="0">
                <a:pos x="3490" y="2403"/>
              </a:cxn>
              <a:cxn ang="0">
                <a:pos x="3698" y="2404"/>
              </a:cxn>
              <a:cxn ang="0">
                <a:pos x="3698" y="2445"/>
              </a:cxn>
              <a:cxn ang="0">
                <a:pos x="3490" y="2445"/>
              </a:cxn>
              <a:cxn ang="0">
                <a:pos x="3327" y="2423"/>
              </a:cxn>
              <a:cxn ang="0">
                <a:pos x="1524" y="2812"/>
              </a:cxn>
              <a:cxn ang="0">
                <a:pos x="3398" y="2863"/>
              </a:cxn>
              <a:cxn ang="0">
                <a:pos x="2692" y="2877"/>
              </a:cxn>
              <a:cxn ang="0">
                <a:pos x="1612" y="2882"/>
              </a:cxn>
              <a:cxn ang="0">
                <a:pos x="410" y="2869"/>
              </a:cxn>
              <a:cxn ang="0">
                <a:pos x="2" y="2848"/>
              </a:cxn>
              <a:cxn ang="0">
                <a:pos x="244" y="2829"/>
              </a:cxn>
              <a:cxn ang="0">
                <a:pos x="538" y="2747"/>
              </a:cxn>
              <a:cxn ang="0">
                <a:pos x="543" y="466"/>
              </a:cxn>
              <a:cxn ang="0">
                <a:pos x="634" y="380"/>
              </a:cxn>
              <a:cxn ang="0">
                <a:pos x="1285" y="418"/>
              </a:cxn>
              <a:cxn ang="0">
                <a:pos x="2457" y="12"/>
              </a:cxn>
              <a:cxn ang="0">
                <a:pos x="2684" y="0"/>
              </a:cxn>
              <a:cxn ang="0">
                <a:pos x="4525" y="343"/>
              </a:cxn>
              <a:cxn ang="0">
                <a:pos x="4677" y="427"/>
              </a:cxn>
              <a:cxn ang="0">
                <a:pos x="4744" y="534"/>
              </a:cxn>
              <a:cxn ang="0">
                <a:pos x="4755" y="2595"/>
              </a:cxn>
              <a:cxn ang="0">
                <a:pos x="4728" y="2702"/>
              </a:cxn>
              <a:cxn ang="0">
                <a:pos x="4664" y="2788"/>
              </a:cxn>
              <a:cxn ang="0">
                <a:pos x="4572" y="2843"/>
              </a:cxn>
              <a:cxn ang="0">
                <a:pos x="4412" y="2860"/>
              </a:cxn>
              <a:cxn ang="0">
                <a:pos x="3901" y="2860"/>
              </a:cxn>
              <a:cxn ang="0">
                <a:pos x="4453" y="580"/>
              </a:cxn>
              <a:cxn ang="0">
                <a:pos x="2848" y="291"/>
              </a:cxn>
              <a:cxn ang="0">
                <a:pos x="2862" y="2607"/>
              </a:cxn>
              <a:cxn ang="0">
                <a:pos x="4499" y="2603"/>
              </a:cxn>
              <a:cxn ang="0">
                <a:pos x="4505" y="605"/>
              </a:cxn>
            </a:cxnLst>
            <a:rect l="0" t="0" r="r" b="b"/>
            <a:pathLst>
              <a:path w="4755" h="2882">
                <a:moveTo>
                  <a:pt x="2860" y="266"/>
                </a:moveTo>
                <a:lnTo>
                  <a:pt x="2858" y="264"/>
                </a:lnTo>
                <a:lnTo>
                  <a:pt x="2859" y="266"/>
                </a:lnTo>
                <a:lnTo>
                  <a:pt x="2860" y="266"/>
                </a:lnTo>
                <a:lnTo>
                  <a:pt x="2860" y="266"/>
                </a:lnTo>
                <a:close/>
                <a:moveTo>
                  <a:pt x="3672" y="2103"/>
                </a:moveTo>
                <a:lnTo>
                  <a:pt x="3672" y="2136"/>
                </a:lnTo>
                <a:lnTo>
                  <a:pt x="3672" y="2167"/>
                </a:lnTo>
                <a:lnTo>
                  <a:pt x="3672" y="2198"/>
                </a:lnTo>
                <a:lnTo>
                  <a:pt x="3672" y="2230"/>
                </a:lnTo>
                <a:lnTo>
                  <a:pt x="3672" y="2261"/>
                </a:lnTo>
                <a:lnTo>
                  <a:pt x="3672" y="2293"/>
                </a:lnTo>
                <a:lnTo>
                  <a:pt x="3672" y="2325"/>
                </a:lnTo>
                <a:lnTo>
                  <a:pt x="3672" y="2357"/>
                </a:lnTo>
                <a:lnTo>
                  <a:pt x="3663" y="2357"/>
                </a:lnTo>
                <a:lnTo>
                  <a:pt x="3653" y="2357"/>
                </a:lnTo>
                <a:lnTo>
                  <a:pt x="3643" y="2357"/>
                </a:lnTo>
                <a:lnTo>
                  <a:pt x="3634" y="2355"/>
                </a:lnTo>
                <a:lnTo>
                  <a:pt x="3634" y="2324"/>
                </a:lnTo>
                <a:lnTo>
                  <a:pt x="3634" y="2293"/>
                </a:lnTo>
                <a:lnTo>
                  <a:pt x="3634" y="2261"/>
                </a:lnTo>
                <a:lnTo>
                  <a:pt x="3634" y="2229"/>
                </a:lnTo>
                <a:lnTo>
                  <a:pt x="3634" y="2197"/>
                </a:lnTo>
                <a:lnTo>
                  <a:pt x="3634" y="2166"/>
                </a:lnTo>
                <a:lnTo>
                  <a:pt x="3634" y="2133"/>
                </a:lnTo>
                <a:lnTo>
                  <a:pt x="3634" y="2102"/>
                </a:lnTo>
                <a:lnTo>
                  <a:pt x="3615" y="2101"/>
                </a:lnTo>
                <a:lnTo>
                  <a:pt x="3597" y="2101"/>
                </a:lnTo>
                <a:lnTo>
                  <a:pt x="3579" y="2099"/>
                </a:lnTo>
                <a:lnTo>
                  <a:pt x="3560" y="2099"/>
                </a:lnTo>
                <a:lnTo>
                  <a:pt x="3572" y="2072"/>
                </a:lnTo>
                <a:lnTo>
                  <a:pt x="3584" y="2045"/>
                </a:lnTo>
                <a:lnTo>
                  <a:pt x="3595" y="2018"/>
                </a:lnTo>
                <a:lnTo>
                  <a:pt x="3607" y="1992"/>
                </a:lnTo>
                <a:lnTo>
                  <a:pt x="3618" y="1965"/>
                </a:lnTo>
                <a:lnTo>
                  <a:pt x="3630" y="1939"/>
                </a:lnTo>
                <a:lnTo>
                  <a:pt x="3641" y="1913"/>
                </a:lnTo>
                <a:lnTo>
                  <a:pt x="3653" y="1887"/>
                </a:lnTo>
                <a:lnTo>
                  <a:pt x="3664" y="1915"/>
                </a:lnTo>
                <a:lnTo>
                  <a:pt x="3676" y="1942"/>
                </a:lnTo>
                <a:lnTo>
                  <a:pt x="3687" y="1969"/>
                </a:lnTo>
                <a:lnTo>
                  <a:pt x="3699" y="1997"/>
                </a:lnTo>
                <a:lnTo>
                  <a:pt x="3710" y="2024"/>
                </a:lnTo>
                <a:lnTo>
                  <a:pt x="3721" y="2051"/>
                </a:lnTo>
                <a:lnTo>
                  <a:pt x="3733" y="2079"/>
                </a:lnTo>
                <a:lnTo>
                  <a:pt x="3744" y="2107"/>
                </a:lnTo>
                <a:lnTo>
                  <a:pt x="3725" y="2105"/>
                </a:lnTo>
                <a:lnTo>
                  <a:pt x="3709" y="2104"/>
                </a:lnTo>
                <a:lnTo>
                  <a:pt x="3690" y="2104"/>
                </a:lnTo>
                <a:lnTo>
                  <a:pt x="3672" y="2103"/>
                </a:lnTo>
                <a:close/>
                <a:moveTo>
                  <a:pt x="3445" y="2095"/>
                </a:moveTo>
                <a:lnTo>
                  <a:pt x="3445" y="2127"/>
                </a:lnTo>
                <a:lnTo>
                  <a:pt x="3445" y="2160"/>
                </a:lnTo>
                <a:lnTo>
                  <a:pt x="3445" y="2192"/>
                </a:lnTo>
                <a:lnTo>
                  <a:pt x="3445" y="2224"/>
                </a:lnTo>
                <a:lnTo>
                  <a:pt x="3445" y="2256"/>
                </a:lnTo>
                <a:lnTo>
                  <a:pt x="3445" y="2289"/>
                </a:lnTo>
                <a:lnTo>
                  <a:pt x="3445" y="2322"/>
                </a:lnTo>
                <a:lnTo>
                  <a:pt x="3445" y="2354"/>
                </a:lnTo>
                <a:lnTo>
                  <a:pt x="3434" y="2354"/>
                </a:lnTo>
                <a:lnTo>
                  <a:pt x="3425" y="2354"/>
                </a:lnTo>
                <a:lnTo>
                  <a:pt x="3414" y="2354"/>
                </a:lnTo>
                <a:lnTo>
                  <a:pt x="3403" y="2354"/>
                </a:lnTo>
                <a:lnTo>
                  <a:pt x="3403" y="2322"/>
                </a:lnTo>
                <a:lnTo>
                  <a:pt x="3403" y="2289"/>
                </a:lnTo>
                <a:lnTo>
                  <a:pt x="3403" y="2256"/>
                </a:lnTo>
                <a:lnTo>
                  <a:pt x="3403" y="2224"/>
                </a:lnTo>
                <a:lnTo>
                  <a:pt x="3403" y="2191"/>
                </a:lnTo>
                <a:lnTo>
                  <a:pt x="3403" y="2159"/>
                </a:lnTo>
                <a:lnTo>
                  <a:pt x="3403" y="2126"/>
                </a:lnTo>
                <a:lnTo>
                  <a:pt x="3403" y="2093"/>
                </a:lnTo>
                <a:lnTo>
                  <a:pt x="3385" y="2092"/>
                </a:lnTo>
                <a:lnTo>
                  <a:pt x="3365" y="2091"/>
                </a:lnTo>
                <a:lnTo>
                  <a:pt x="3346" y="2091"/>
                </a:lnTo>
                <a:lnTo>
                  <a:pt x="3327" y="2090"/>
                </a:lnTo>
                <a:lnTo>
                  <a:pt x="3339" y="2062"/>
                </a:lnTo>
                <a:lnTo>
                  <a:pt x="3351" y="2035"/>
                </a:lnTo>
                <a:lnTo>
                  <a:pt x="3363" y="2008"/>
                </a:lnTo>
                <a:lnTo>
                  <a:pt x="3375" y="1980"/>
                </a:lnTo>
                <a:lnTo>
                  <a:pt x="3388" y="1953"/>
                </a:lnTo>
                <a:lnTo>
                  <a:pt x="3400" y="1925"/>
                </a:lnTo>
                <a:lnTo>
                  <a:pt x="3413" y="1899"/>
                </a:lnTo>
                <a:lnTo>
                  <a:pt x="3425" y="1872"/>
                </a:lnTo>
                <a:lnTo>
                  <a:pt x="3437" y="1900"/>
                </a:lnTo>
                <a:lnTo>
                  <a:pt x="3448" y="1929"/>
                </a:lnTo>
                <a:lnTo>
                  <a:pt x="3460" y="1957"/>
                </a:lnTo>
                <a:lnTo>
                  <a:pt x="3472" y="1986"/>
                </a:lnTo>
                <a:lnTo>
                  <a:pt x="3484" y="2014"/>
                </a:lnTo>
                <a:lnTo>
                  <a:pt x="3496" y="2041"/>
                </a:lnTo>
                <a:lnTo>
                  <a:pt x="3508" y="2069"/>
                </a:lnTo>
                <a:lnTo>
                  <a:pt x="3520" y="2097"/>
                </a:lnTo>
                <a:lnTo>
                  <a:pt x="3501" y="2097"/>
                </a:lnTo>
                <a:lnTo>
                  <a:pt x="3483" y="2096"/>
                </a:lnTo>
                <a:lnTo>
                  <a:pt x="3463" y="2096"/>
                </a:lnTo>
                <a:lnTo>
                  <a:pt x="3445" y="2095"/>
                </a:lnTo>
                <a:close/>
                <a:moveTo>
                  <a:pt x="4082" y="1917"/>
                </a:moveTo>
                <a:lnTo>
                  <a:pt x="4082" y="1931"/>
                </a:lnTo>
                <a:lnTo>
                  <a:pt x="4082" y="1945"/>
                </a:lnTo>
                <a:lnTo>
                  <a:pt x="4070" y="1945"/>
                </a:lnTo>
                <a:lnTo>
                  <a:pt x="4059" y="1944"/>
                </a:lnTo>
                <a:lnTo>
                  <a:pt x="4059" y="1929"/>
                </a:lnTo>
                <a:lnTo>
                  <a:pt x="4059" y="1916"/>
                </a:lnTo>
                <a:lnTo>
                  <a:pt x="4070" y="1916"/>
                </a:lnTo>
                <a:lnTo>
                  <a:pt x="4082" y="1917"/>
                </a:lnTo>
                <a:close/>
                <a:moveTo>
                  <a:pt x="4070" y="1959"/>
                </a:moveTo>
                <a:lnTo>
                  <a:pt x="4088" y="1962"/>
                </a:lnTo>
                <a:lnTo>
                  <a:pt x="4105" y="1964"/>
                </a:lnTo>
                <a:lnTo>
                  <a:pt x="4122" y="1969"/>
                </a:lnTo>
                <a:lnTo>
                  <a:pt x="4139" y="1975"/>
                </a:lnTo>
                <a:lnTo>
                  <a:pt x="4154" y="1982"/>
                </a:lnTo>
                <a:lnTo>
                  <a:pt x="4170" y="1991"/>
                </a:lnTo>
                <a:lnTo>
                  <a:pt x="4185" y="2000"/>
                </a:lnTo>
                <a:lnTo>
                  <a:pt x="4198" y="2011"/>
                </a:lnTo>
                <a:lnTo>
                  <a:pt x="4211" y="2022"/>
                </a:lnTo>
                <a:lnTo>
                  <a:pt x="4223" y="2035"/>
                </a:lnTo>
                <a:lnTo>
                  <a:pt x="4235" y="2049"/>
                </a:lnTo>
                <a:lnTo>
                  <a:pt x="4245" y="2063"/>
                </a:lnTo>
                <a:lnTo>
                  <a:pt x="4255" y="2078"/>
                </a:lnTo>
                <a:lnTo>
                  <a:pt x="4264" y="2093"/>
                </a:lnTo>
                <a:lnTo>
                  <a:pt x="4271" y="2110"/>
                </a:lnTo>
                <a:lnTo>
                  <a:pt x="4279" y="2127"/>
                </a:lnTo>
                <a:lnTo>
                  <a:pt x="4255" y="2126"/>
                </a:lnTo>
                <a:lnTo>
                  <a:pt x="4229" y="2125"/>
                </a:lnTo>
                <a:lnTo>
                  <a:pt x="4205" y="2125"/>
                </a:lnTo>
                <a:lnTo>
                  <a:pt x="4181" y="2124"/>
                </a:lnTo>
                <a:lnTo>
                  <a:pt x="4156" y="2122"/>
                </a:lnTo>
                <a:lnTo>
                  <a:pt x="4131" y="2121"/>
                </a:lnTo>
                <a:lnTo>
                  <a:pt x="4106" y="2120"/>
                </a:lnTo>
                <a:lnTo>
                  <a:pt x="4082" y="2120"/>
                </a:lnTo>
                <a:lnTo>
                  <a:pt x="4082" y="2153"/>
                </a:lnTo>
                <a:lnTo>
                  <a:pt x="4082" y="2185"/>
                </a:lnTo>
                <a:lnTo>
                  <a:pt x="4082" y="2218"/>
                </a:lnTo>
                <a:lnTo>
                  <a:pt x="4082" y="2250"/>
                </a:lnTo>
                <a:lnTo>
                  <a:pt x="4082" y="2283"/>
                </a:lnTo>
                <a:lnTo>
                  <a:pt x="4082" y="2316"/>
                </a:lnTo>
                <a:lnTo>
                  <a:pt x="4082" y="2348"/>
                </a:lnTo>
                <a:lnTo>
                  <a:pt x="4082" y="2381"/>
                </a:lnTo>
                <a:lnTo>
                  <a:pt x="4082" y="2387"/>
                </a:lnTo>
                <a:lnTo>
                  <a:pt x="4083" y="2393"/>
                </a:lnTo>
                <a:lnTo>
                  <a:pt x="4085" y="2398"/>
                </a:lnTo>
                <a:lnTo>
                  <a:pt x="4089" y="2401"/>
                </a:lnTo>
                <a:lnTo>
                  <a:pt x="4089" y="2401"/>
                </a:lnTo>
                <a:lnTo>
                  <a:pt x="4089" y="2401"/>
                </a:lnTo>
                <a:lnTo>
                  <a:pt x="4093" y="2405"/>
                </a:lnTo>
                <a:lnTo>
                  <a:pt x="4098" y="2407"/>
                </a:lnTo>
                <a:lnTo>
                  <a:pt x="4102" y="2410"/>
                </a:lnTo>
                <a:lnTo>
                  <a:pt x="4107" y="2410"/>
                </a:lnTo>
                <a:lnTo>
                  <a:pt x="4107" y="2410"/>
                </a:lnTo>
                <a:lnTo>
                  <a:pt x="4107" y="2410"/>
                </a:lnTo>
                <a:lnTo>
                  <a:pt x="4113" y="2410"/>
                </a:lnTo>
                <a:lnTo>
                  <a:pt x="4118" y="2409"/>
                </a:lnTo>
                <a:lnTo>
                  <a:pt x="4122" y="2405"/>
                </a:lnTo>
                <a:lnTo>
                  <a:pt x="4127" y="2403"/>
                </a:lnTo>
                <a:lnTo>
                  <a:pt x="4127" y="2403"/>
                </a:lnTo>
                <a:lnTo>
                  <a:pt x="4127" y="2401"/>
                </a:lnTo>
                <a:lnTo>
                  <a:pt x="4129" y="2398"/>
                </a:lnTo>
                <a:lnTo>
                  <a:pt x="4131" y="2393"/>
                </a:lnTo>
                <a:lnTo>
                  <a:pt x="4134" y="2388"/>
                </a:lnTo>
                <a:lnTo>
                  <a:pt x="4134" y="2382"/>
                </a:lnTo>
                <a:lnTo>
                  <a:pt x="4145" y="2382"/>
                </a:lnTo>
                <a:lnTo>
                  <a:pt x="4157" y="2382"/>
                </a:lnTo>
                <a:lnTo>
                  <a:pt x="4156" y="2393"/>
                </a:lnTo>
                <a:lnTo>
                  <a:pt x="4152" y="2403"/>
                </a:lnTo>
                <a:lnTo>
                  <a:pt x="4148" y="2411"/>
                </a:lnTo>
                <a:lnTo>
                  <a:pt x="4142" y="2419"/>
                </a:lnTo>
                <a:lnTo>
                  <a:pt x="4142" y="2419"/>
                </a:lnTo>
                <a:lnTo>
                  <a:pt x="4142" y="2419"/>
                </a:lnTo>
                <a:lnTo>
                  <a:pt x="4142" y="2419"/>
                </a:lnTo>
                <a:lnTo>
                  <a:pt x="4142" y="2419"/>
                </a:lnTo>
                <a:lnTo>
                  <a:pt x="4135" y="2426"/>
                </a:lnTo>
                <a:lnTo>
                  <a:pt x="4127" y="2430"/>
                </a:lnTo>
                <a:lnTo>
                  <a:pt x="4117" y="2434"/>
                </a:lnTo>
                <a:lnTo>
                  <a:pt x="4107" y="2435"/>
                </a:lnTo>
                <a:lnTo>
                  <a:pt x="4107" y="2435"/>
                </a:lnTo>
                <a:lnTo>
                  <a:pt x="4107" y="2435"/>
                </a:lnTo>
                <a:lnTo>
                  <a:pt x="4098" y="2434"/>
                </a:lnTo>
                <a:lnTo>
                  <a:pt x="4089" y="2430"/>
                </a:lnTo>
                <a:lnTo>
                  <a:pt x="4081" y="2426"/>
                </a:lnTo>
                <a:lnTo>
                  <a:pt x="4073" y="2419"/>
                </a:lnTo>
                <a:lnTo>
                  <a:pt x="4073" y="2419"/>
                </a:lnTo>
                <a:lnTo>
                  <a:pt x="4073" y="2419"/>
                </a:lnTo>
                <a:lnTo>
                  <a:pt x="4067" y="2411"/>
                </a:lnTo>
                <a:lnTo>
                  <a:pt x="4062" y="2403"/>
                </a:lnTo>
                <a:lnTo>
                  <a:pt x="4060" y="2392"/>
                </a:lnTo>
                <a:lnTo>
                  <a:pt x="4059" y="2381"/>
                </a:lnTo>
                <a:lnTo>
                  <a:pt x="4059" y="2348"/>
                </a:lnTo>
                <a:lnTo>
                  <a:pt x="4059" y="2316"/>
                </a:lnTo>
                <a:lnTo>
                  <a:pt x="4059" y="2283"/>
                </a:lnTo>
                <a:lnTo>
                  <a:pt x="4059" y="2250"/>
                </a:lnTo>
                <a:lnTo>
                  <a:pt x="4059" y="2217"/>
                </a:lnTo>
                <a:lnTo>
                  <a:pt x="4059" y="2184"/>
                </a:lnTo>
                <a:lnTo>
                  <a:pt x="4059" y="2151"/>
                </a:lnTo>
                <a:lnTo>
                  <a:pt x="4059" y="2119"/>
                </a:lnTo>
                <a:lnTo>
                  <a:pt x="4033" y="2117"/>
                </a:lnTo>
                <a:lnTo>
                  <a:pt x="4007" y="2116"/>
                </a:lnTo>
                <a:lnTo>
                  <a:pt x="3982" y="2115"/>
                </a:lnTo>
                <a:lnTo>
                  <a:pt x="3955" y="2114"/>
                </a:lnTo>
                <a:lnTo>
                  <a:pt x="3930" y="2114"/>
                </a:lnTo>
                <a:lnTo>
                  <a:pt x="3903" y="2113"/>
                </a:lnTo>
                <a:lnTo>
                  <a:pt x="3876" y="2111"/>
                </a:lnTo>
                <a:lnTo>
                  <a:pt x="3851" y="2110"/>
                </a:lnTo>
                <a:lnTo>
                  <a:pt x="3858" y="2093"/>
                </a:lnTo>
                <a:lnTo>
                  <a:pt x="3867" y="2076"/>
                </a:lnTo>
                <a:lnTo>
                  <a:pt x="3876" y="2061"/>
                </a:lnTo>
                <a:lnTo>
                  <a:pt x="3886" y="2046"/>
                </a:lnTo>
                <a:lnTo>
                  <a:pt x="3898" y="2033"/>
                </a:lnTo>
                <a:lnTo>
                  <a:pt x="3910" y="2020"/>
                </a:lnTo>
                <a:lnTo>
                  <a:pt x="3924" y="2008"/>
                </a:lnTo>
                <a:lnTo>
                  <a:pt x="3938" y="1997"/>
                </a:lnTo>
                <a:lnTo>
                  <a:pt x="3953" y="1988"/>
                </a:lnTo>
                <a:lnTo>
                  <a:pt x="3967" y="1980"/>
                </a:lnTo>
                <a:lnTo>
                  <a:pt x="3984" y="1973"/>
                </a:lnTo>
                <a:lnTo>
                  <a:pt x="4000" y="1968"/>
                </a:lnTo>
                <a:lnTo>
                  <a:pt x="4017" y="1963"/>
                </a:lnTo>
                <a:lnTo>
                  <a:pt x="4035" y="1960"/>
                </a:lnTo>
                <a:lnTo>
                  <a:pt x="4052" y="1959"/>
                </a:lnTo>
                <a:lnTo>
                  <a:pt x="4070" y="1959"/>
                </a:lnTo>
                <a:close/>
                <a:moveTo>
                  <a:pt x="3327" y="2403"/>
                </a:moveTo>
                <a:lnTo>
                  <a:pt x="3353" y="2403"/>
                </a:lnTo>
                <a:lnTo>
                  <a:pt x="3381" y="2403"/>
                </a:lnTo>
                <a:lnTo>
                  <a:pt x="3409" y="2403"/>
                </a:lnTo>
                <a:lnTo>
                  <a:pt x="3435" y="2403"/>
                </a:lnTo>
                <a:lnTo>
                  <a:pt x="3462" y="2403"/>
                </a:lnTo>
                <a:lnTo>
                  <a:pt x="3490" y="2403"/>
                </a:lnTo>
                <a:lnTo>
                  <a:pt x="3516" y="2403"/>
                </a:lnTo>
                <a:lnTo>
                  <a:pt x="3543" y="2403"/>
                </a:lnTo>
                <a:lnTo>
                  <a:pt x="3568" y="2404"/>
                </a:lnTo>
                <a:lnTo>
                  <a:pt x="3595" y="2404"/>
                </a:lnTo>
                <a:lnTo>
                  <a:pt x="3620" y="2404"/>
                </a:lnTo>
                <a:lnTo>
                  <a:pt x="3647" y="2404"/>
                </a:lnTo>
                <a:lnTo>
                  <a:pt x="3672" y="2404"/>
                </a:lnTo>
                <a:lnTo>
                  <a:pt x="3698" y="2404"/>
                </a:lnTo>
                <a:lnTo>
                  <a:pt x="3724" y="2404"/>
                </a:lnTo>
                <a:lnTo>
                  <a:pt x="3750" y="2404"/>
                </a:lnTo>
                <a:lnTo>
                  <a:pt x="3750" y="2415"/>
                </a:lnTo>
                <a:lnTo>
                  <a:pt x="3750" y="2424"/>
                </a:lnTo>
                <a:lnTo>
                  <a:pt x="3750" y="2435"/>
                </a:lnTo>
                <a:lnTo>
                  <a:pt x="3750" y="2445"/>
                </a:lnTo>
                <a:lnTo>
                  <a:pt x="3724" y="2445"/>
                </a:lnTo>
                <a:lnTo>
                  <a:pt x="3698" y="2445"/>
                </a:lnTo>
                <a:lnTo>
                  <a:pt x="3672" y="2445"/>
                </a:lnTo>
                <a:lnTo>
                  <a:pt x="3647" y="2445"/>
                </a:lnTo>
                <a:lnTo>
                  <a:pt x="3620" y="2445"/>
                </a:lnTo>
                <a:lnTo>
                  <a:pt x="3595" y="2445"/>
                </a:lnTo>
                <a:lnTo>
                  <a:pt x="3568" y="2445"/>
                </a:lnTo>
                <a:lnTo>
                  <a:pt x="3543" y="2445"/>
                </a:lnTo>
                <a:lnTo>
                  <a:pt x="3516" y="2445"/>
                </a:lnTo>
                <a:lnTo>
                  <a:pt x="3490" y="2445"/>
                </a:lnTo>
                <a:lnTo>
                  <a:pt x="3462" y="2445"/>
                </a:lnTo>
                <a:lnTo>
                  <a:pt x="3435" y="2445"/>
                </a:lnTo>
                <a:lnTo>
                  <a:pt x="3409" y="2445"/>
                </a:lnTo>
                <a:lnTo>
                  <a:pt x="3381" y="2445"/>
                </a:lnTo>
                <a:lnTo>
                  <a:pt x="3353" y="2445"/>
                </a:lnTo>
                <a:lnTo>
                  <a:pt x="3327" y="2445"/>
                </a:lnTo>
                <a:lnTo>
                  <a:pt x="3327" y="2434"/>
                </a:lnTo>
                <a:lnTo>
                  <a:pt x="3327" y="2423"/>
                </a:lnTo>
                <a:lnTo>
                  <a:pt x="3327" y="2412"/>
                </a:lnTo>
                <a:lnTo>
                  <a:pt x="3327" y="2403"/>
                </a:lnTo>
                <a:close/>
                <a:moveTo>
                  <a:pt x="1285" y="2813"/>
                </a:moveTo>
                <a:lnTo>
                  <a:pt x="1332" y="2813"/>
                </a:lnTo>
                <a:lnTo>
                  <a:pt x="1379" y="2813"/>
                </a:lnTo>
                <a:lnTo>
                  <a:pt x="1426" y="2813"/>
                </a:lnTo>
                <a:lnTo>
                  <a:pt x="1475" y="2813"/>
                </a:lnTo>
                <a:lnTo>
                  <a:pt x="1524" y="2812"/>
                </a:lnTo>
                <a:lnTo>
                  <a:pt x="1573" y="2812"/>
                </a:lnTo>
                <a:lnTo>
                  <a:pt x="1622" y="2812"/>
                </a:lnTo>
                <a:lnTo>
                  <a:pt x="1673" y="2812"/>
                </a:lnTo>
                <a:lnTo>
                  <a:pt x="1673" y="2416"/>
                </a:lnTo>
                <a:lnTo>
                  <a:pt x="1285" y="2455"/>
                </a:lnTo>
                <a:lnTo>
                  <a:pt x="1285" y="2813"/>
                </a:lnTo>
                <a:close/>
                <a:moveTo>
                  <a:pt x="3452" y="2860"/>
                </a:moveTo>
                <a:lnTo>
                  <a:pt x="3398" y="2863"/>
                </a:lnTo>
                <a:lnTo>
                  <a:pt x="3334" y="2865"/>
                </a:lnTo>
                <a:lnTo>
                  <a:pt x="3263" y="2868"/>
                </a:lnTo>
                <a:lnTo>
                  <a:pt x="3184" y="2869"/>
                </a:lnTo>
                <a:lnTo>
                  <a:pt x="3098" y="2871"/>
                </a:lnTo>
                <a:lnTo>
                  <a:pt x="3005" y="2872"/>
                </a:lnTo>
                <a:lnTo>
                  <a:pt x="2908" y="2875"/>
                </a:lnTo>
                <a:lnTo>
                  <a:pt x="2802" y="2876"/>
                </a:lnTo>
                <a:lnTo>
                  <a:pt x="2692" y="2877"/>
                </a:lnTo>
                <a:lnTo>
                  <a:pt x="2576" y="2879"/>
                </a:lnTo>
                <a:lnTo>
                  <a:pt x="2456" y="2880"/>
                </a:lnTo>
                <a:lnTo>
                  <a:pt x="2331" y="2880"/>
                </a:lnTo>
                <a:lnTo>
                  <a:pt x="2202" y="2881"/>
                </a:lnTo>
                <a:lnTo>
                  <a:pt x="2070" y="2881"/>
                </a:lnTo>
                <a:lnTo>
                  <a:pt x="1935" y="2882"/>
                </a:lnTo>
                <a:lnTo>
                  <a:pt x="1796" y="2882"/>
                </a:lnTo>
                <a:lnTo>
                  <a:pt x="1612" y="2882"/>
                </a:lnTo>
                <a:lnTo>
                  <a:pt x="1434" y="2881"/>
                </a:lnTo>
                <a:lnTo>
                  <a:pt x="1262" y="2880"/>
                </a:lnTo>
                <a:lnTo>
                  <a:pt x="1097" y="2879"/>
                </a:lnTo>
                <a:lnTo>
                  <a:pt x="939" y="2877"/>
                </a:lnTo>
                <a:lnTo>
                  <a:pt x="792" y="2876"/>
                </a:lnTo>
                <a:lnTo>
                  <a:pt x="653" y="2874"/>
                </a:lnTo>
                <a:lnTo>
                  <a:pt x="526" y="2871"/>
                </a:lnTo>
                <a:lnTo>
                  <a:pt x="410" y="2869"/>
                </a:lnTo>
                <a:lnTo>
                  <a:pt x="306" y="2866"/>
                </a:lnTo>
                <a:lnTo>
                  <a:pt x="217" y="2864"/>
                </a:lnTo>
                <a:lnTo>
                  <a:pt x="141" y="2860"/>
                </a:lnTo>
                <a:lnTo>
                  <a:pt x="81" y="2858"/>
                </a:lnTo>
                <a:lnTo>
                  <a:pt x="36" y="2854"/>
                </a:lnTo>
                <a:lnTo>
                  <a:pt x="20" y="2852"/>
                </a:lnTo>
                <a:lnTo>
                  <a:pt x="9" y="2851"/>
                </a:lnTo>
                <a:lnTo>
                  <a:pt x="2" y="2848"/>
                </a:lnTo>
                <a:lnTo>
                  <a:pt x="0" y="2847"/>
                </a:lnTo>
                <a:lnTo>
                  <a:pt x="2" y="2845"/>
                </a:lnTo>
                <a:lnTo>
                  <a:pt x="10" y="2843"/>
                </a:lnTo>
                <a:lnTo>
                  <a:pt x="23" y="2841"/>
                </a:lnTo>
                <a:lnTo>
                  <a:pt x="41" y="2840"/>
                </a:lnTo>
                <a:lnTo>
                  <a:pt x="90" y="2836"/>
                </a:lnTo>
                <a:lnTo>
                  <a:pt x="159" y="2833"/>
                </a:lnTo>
                <a:lnTo>
                  <a:pt x="244" y="2829"/>
                </a:lnTo>
                <a:lnTo>
                  <a:pt x="344" y="2827"/>
                </a:lnTo>
                <a:lnTo>
                  <a:pt x="460" y="2824"/>
                </a:lnTo>
                <a:lnTo>
                  <a:pt x="589" y="2822"/>
                </a:lnTo>
                <a:lnTo>
                  <a:pt x="576" y="2808"/>
                </a:lnTo>
                <a:lnTo>
                  <a:pt x="564" y="2795"/>
                </a:lnTo>
                <a:lnTo>
                  <a:pt x="554" y="2781"/>
                </a:lnTo>
                <a:lnTo>
                  <a:pt x="546" y="2764"/>
                </a:lnTo>
                <a:lnTo>
                  <a:pt x="538" y="2747"/>
                </a:lnTo>
                <a:lnTo>
                  <a:pt x="534" y="2730"/>
                </a:lnTo>
                <a:lnTo>
                  <a:pt x="530" y="2711"/>
                </a:lnTo>
                <a:lnTo>
                  <a:pt x="529" y="2691"/>
                </a:lnTo>
                <a:lnTo>
                  <a:pt x="529" y="530"/>
                </a:lnTo>
                <a:lnTo>
                  <a:pt x="530" y="513"/>
                </a:lnTo>
                <a:lnTo>
                  <a:pt x="532" y="496"/>
                </a:lnTo>
                <a:lnTo>
                  <a:pt x="537" y="482"/>
                </a:lnTo>
                <a:lnTo>
                  <a:pt x="543" y="466"/>
                </a:lnTo>
                <a:lnTo>
                  <a:pt x="550" y="453"/>
                </a:lnTo>
                <a:lnTo>
                  <a:pt x="559" y="440"/>
                </a:lnTo>
                <a:lnTo>
                  <a:pt x="569" y="427"/>
                </a:lnTo>
                <a:lnTo>
                  <a:pt x="579" y="417"/>
                </a:lnTo>
                <a:lnTo>
                  <a:pt x="592" y="406"/>
                </a:lnTo>
                <a:lnTo>
                  <a:pt x="605" y="397"/>
                </a:lnTo>
                <a:lnTo>
                  <a:pt x="619" y="389"/>
                </a:lnTo>
                <a:lnTo>
                  <a:pt x="634" y="380"/>
                </a:lnTo>
                <a:lnTo>
                  <a:pt x="650" y="374"/>
                </a:lnTo>
                <a:lnTo>
                  <a:pt x="666" y="368"/>
                </a:lnTo>
                <a:lnTo>
                  <a:pt x="682" y="363"/>
                </a:lnTo>
                <a:lnTo>
                  <a:pt x="700" y="360"/>
                </a:lnTo>
                <a:lnTo>
                  <a:pt x="1285" y="244"/>
                </a:lnTo>
                <a:lnTo>
                  <a:pt x="1285" y="299"/>
                </a:lnTo>
                <a:lnTo>
                  <a:pt x="1285" y="357"/>
                </a:lnTo>
                <a:lnTo>
                  <a:pt x="1285" y="418"/>
                </a:lnTo>
                <a:lnTo>
                  <a:pt x="1285" y="478"/>
                </a:lnTo>
                <a:lnTo>
                  <a:pt x="1285" y="539"/>
                </a:lnTo>
                <a:lnTo>
                  <a:pt x="1285" y="598"/>
                </a:lnTo>
                <a:lnTo>
                  <a:pt x="1285" y="655"/>
                </a:lnTo>
                <a:lnTo>
                  <a:pt x="1285" y="708"/>
                </a:lnTo>
                <a:lnTo>
                  <a:pt x="1673" y="646"/>
                </a:lnTo>
                <a:lnTo>
                  <a:pt x="1673" y="168"/>
                </a:lnTo>
                <a:lnTo>
                  <a:pt x="2457" y="12"/>
                </a:lnTo>
                <a:lnTo>
                  <a:pt x="2463" y="12"/>
                </a:lnTo>
                <a:lnTo>
                  <a:pt x="2468" y="11"/>
                </a:lnTo>
                <a:lnTo>
                  <a:pt x="2492" y="8"/>
                </a:lnTo>
                <a:lnTo>
                  <a:pt x="2516" y="5"/>
                </a:lnTo>
                <a:lnTo>
                  <a:pt x="2543" y="3"/>
                </a:lnTo>
                <a:lnTo>
                  <a:pt x="2570" y="1"/>
                </a:lnTo>
                <a:lnTo>
                  <a:pt x="2626" y="0"/>
                </a:lnTo>
                <a:lnTo>
                  <a:pt x="2684" y="0"/>
                </a:lnTo>
                <a:lnTo>
                  <a:pt x="2742" y="2"/>
                </a:lnTo>
                <a:lnTo>
                  <a:pt x="2799" y="7"/>
                </a:lnTo>
                <a:lnTo>
                  <a:pt x="2827" y="9"/>
                </a:lnTo>
                <a:lnTo>
                  <a:pt x="2853" y="13"/>
                </a:lnTo>
                <a:lnTo>
                  <a:pt x="2879" y="17"/>
                </a:lnTo>
                <a:lnTo>
                  <a:pt x="2903" y="22"/>
                </a:lnTo>
                <a:lnTo>
                  <a:pt x="4500" y="337"/>
                </a:lnTo>
                <a:lnTo>
                  <a:pt x="4525" y="343"/>
                </a:lnTo>
                <a:lnTo>
                  <a:pt x="4549" y="350"/>
                </a:lnTo>
                <a:lnTo>
                  <a:pt x="4574" y="359"/>
                </a:lnTo>
                <a:lnTo>
                  <a:pt x="4596" y="369"/>
                </a:lnTo>
                <a:lnTo>
                  <a:pt x="4618" y="382"/>
                </a:lnTo>
                <a:lnTo>
                  <a:pt x="4639" y="395"/>
                </a:lnTo>
                <a:lnTo>
                  <a:pt x="4659" y="411"/>
                </a:lnTo>
                <a:lnTo>
                  <a:pt x="4677" y="427"/>
                </a:lnTo>
                <a:lnTo>
                  <a:pt x="4677" y="427"/>
                </a:lnTo>
                <a:lnTo>
                  <a:pt x="4694" y="447"/>
                </a:lnTo>
                <a:lnTo>
                  <a:pt x="4710" y="466"/>
                </a:lnTo>
                <a:lnTo>
                  <a:pt x="4717" y="477"/>
                </a:lnTo>
                <a:lnTo>
                  <a:pt x="4723" y="488"/>
                </a:lnTo>
                <a:lnTo>
                  <a:pt x="4729" y="499"/>
                </a:lnTo>
                <a:lnTo>
                  <a:pt x="4734" y="510"/>
                </a:lnTo>
                <a:lnTo>
                  <a:pt x="4739" y="522"/>
                </a:lnTo>
                <a:lnTo>
                  <a:pt x="4744" y="534"/>
                </a:lnTo>
                <a:lnTo>
                  <a:pt x="4747" y="547"/>
                </a:lnTo>
                <a:lnTo>
                  <a:pt x="4750" y="559"/>
                </a:lnTo>
                <a:lnTo>
                  <a:pt x="4752" y="572"/>
                </a:lnTo>
                <a:lnTo>
                  <a:pt x="4754" y="586"/>
                </a:lnTo>
                <a:lnTo>
                  <a:pt x="4755" y="599"/>
                </a:lnTo>
                <a:lnTo>
                  <a:pt x="4755" y="613"/>
                </a:lnTo>
                <a:lnTo>
                  <a:pt x="4755" y="2581"/>
                </a:lnTo>
                <a:lnTo>
                  <a:pt x="4755" y="2595"/>
                </a:lnTo>
                <a:lnTo>
                  <a:pt x="4754" y="2609"/>
                </a:lnTo>
                <a:lnTo>
                  <a:pt x="4752" y="2624"/>
                </a:lnTo>
                <a:lnTo>
                  <a:pt x="4750" y="2637"/>
                </a:lnTo>
                <a:lnTo>
                  <a:pt x="4746" y="2650"/>
                </a:lnTo>
                <a:lnTo>
                  <a:pt x="4743" y="2664"/>
                </a:lnTo>
                <a:lnTo>
                  <a:pt x="4738" y="2677"/>
                </a:lnTo>
                <a:lnTo>
                  <a:pt x="4733" y="2689"/>
                </a:lnTo>
                <a:lnTo>
                  <a:pt x="4728" y="2702"/>
                </a:lnTo>
                <a:lnTo>
                  <a:pt x="4721" y="2714"/>
                </a:lnTo>
                <a:lnTo>
                  <a:pt x="4715" y="2725"/>
                </a:lnTo>
                <a:lnTo>
                  <a:pt x="4708" y="2737"/>
                </a:lnTo>
                <a:lnTo>
                  <a:pt x="4699" y="2748"/>
                </a:lnTo>
                <a:lnTo>
                  <a:pt x="4692" y="2758"/>
                </a:lnTo>
                <a:lnTo>
                  <a:pt x="4682" y="2769"/>
                </a:lnTo>
                <a:lnTo>
                  <a:pt x="4674" y="2778"/>
                </a:lnTo>
                <a:lnTo>
                  <a:pt x="4664" y="2788"/>
                </a:lnTo>
                <a:lnTo>
                  <a:pt x="4653" y="2796"/>
                </a:lnTo>
                <a:lnTo>
                  <a:pt x="4642" y="2805"/>
                </a:lnTo>
                <a:lnTo>
                  <a:pt x="4632" y="2812"/>
                </a:lnTo>
                <a:lnTo>
                  <a:pt x="4621" y="2819"/>
                </a:lnTo>
                <a:lnTo>
                  <a:pt x="4609" y="2827"/>
                </a:lnTo>
                <a:lnTo>
                  <a:pt x="4596" y="2833"/>
                </a:lnTo>
                <a:lnTo>
                  <a:pt x="4584" y="2837"/>
                </a:lnTo>
                <a:lnTo>
                  <a:pt x="4572" y="2843"/>
                </a:lnTo>
                <a:lnTo>
                  <a:pt x="4559" y="2847"/>
                </a:lnTo>
                <a:lnTo>
                  <a:pt x="4546" y="2851"/>
                </a:lnTo>
                <a:lnTo>
                  <a:pt x="4532" y="2854"/>
                </a:lnTo>
                <a:lnTo>
                  <a:pt x="4518" y="2857"/>
                </a:lnTo>
                <a:lnTo>
                  <a:pt x="4505" y="2859"/>
                </a:lnTo>
                <a:lnTo>
                  <a:pt x="4490" y="2859"/>
                </a:lnTo>
                <a:lnTo>
                  <a:pt x="4476" y="2860"/>
                </a:lnTo>
                <a:lnTo>
                  <a:pt x="4412" y="2860"/>
                </a:lnTo>
                <a:lnTo>
                  <a:pt x="4348" y="2860"/>
                </a:lnTo>
                <a:lnTo>
                  <a:pt x="4285" y="2860"/>
                </a:lnTo>
                <a:lnTo>
                  <a:pt x="4221" y="2860"/>
                </a:lnTo>
                <a:lnTo>
                  <a:pt x="4157" y="2860"/>
                </a:lnTo>
                <a:lnTo>
                  <a:pt x="4093" y="2860"/>
                </a:lnTo>
                <a:lnTo>
                  <a:pt x="4029" y="2860"/>
                </a:lnTo>
                <a:lnTo>
                  <a:pt x="3965" y="2860"/>
                </a:lnTo>
                <a:lnTo>
                  <a:pt x="3901" y="2860"/>
                </a:lnTo>
                <a:lnTo>
                  <a:pt x="3837" y="2860"/>
                </a:lnTo>
                <a:lnTo>
                  <a:pt x="3773" y="2860"/>
                </a:lnTo>
                <a:lnTo>
                  <a:pt x="3709" y="2860"/>
                </a:lnTo>
                <a:lnTo>
                  <a:pt x="3644" y="2860"/>
                </a:lnTo>
                <a:lnTo>
                  <a:pt x="3580" y="2860"/>
                </a:lnTo>
                <a:lnTo>
                  <a:pt x="3516" y="2860"/>
                </a:lnTo>
                <a:lnTo>
                  <a:pt x="3452" y="2860"/>
                </a:lnTo>
                <a:close/>
                <a:moveTo>
                  <a:pt x="4453" y="580"/>
                </a:moveTo>
                <a:lnTo>
                  <a:pt x="2860" y="266"/>
                </a:lnTo>
                <a:lnTo>
                  <a:pt x="2860" y="266"/>
                </a:lnTo>
                <a:lnTo>
                  <a:pt x="2862" y="266"/>
                </a:lnTo>
                <a:lnTo>
                  <a:pt x="2862" y="266"/>
                </a:lnTo>
                <a:lnTo>
                  <a:pt x="2857" y="272"/>
                </a:lnTo>
                <a:lnTo>
                  <a:pt x="2853" y="278"/>
                </a:lnTo>
                <a:lnTo>
                  <a:pt x="2851" y="284"/>
                </a:lnTo>
                <a:lnTo>
                  <a:pt x="2848" y="291"/>
                </a:lnTo>
                <a:lnTo>
                  <a:pt x="2848" y="295"/>
                </a:lnTo>
                <a:lnTo>
                  <a:pt x="2848" y="298"/>
                </a:lnTo>
                <a:lnTo>
                  <a:pt x="2848" y="2581"/>
                </a:lnTo>
                <a:lnTo>
                  <a:pt x="2848" y="2587"/>
                </a:lnTo>
                <a:lnTo>
                  <a:pt x="2851" y="2593"/>
                </a:lnTo>
                <a:lnTo>
                  <a:pt x="2853" y="2598"/>
                </a:lnTo>
                <a:lnTo>
                  <a:pt x="2857" y="2603"/>
                </a:lnTo>
                <a:lnTo>
                  <a:pt x="2862" y="2607"/>
                </a:lnTo>
                <a:lnTo>
                  <a:pt x="2868" y="2609"/>
                </a:lnTo>
                <a:lnTo>
                  <a:pt x="2872" y="2612"/>
                </a:lnTo>
                <a:lnTo>
                  <a:pt x="2880" y="2612"/>
                </a:lnTo>
                <a:lnTo>
                  <a:pt x="4476" y="2612"/>
                </a:lnTo>
                <a:lnTo>
                  <a:pt x="4482" y="2612"/>
                </a:lnTo>
                <a:lnTo>
                  <a:pt x="4488" y="2609"/>
                </a:lnTo>
                <a:lnTo>
                  <a:pt x="4494" y="2607"/>
                </a:lnTo>
                <a:lnTo>
                  <a:pt x="4499" y="2603"/>
                </a:lnTo>
                <a:lnTo>
                  <a:pt x="4502" y="2598"/>
                </a:lnTo>
                <a:lnTo>
                  <a:pt x="4505" y="2593"/>
                </a:lnTo>
                <a:lnTo>
                  <a:pt x="4507" y="2587"/>
                </a:lnTo>
                <a:lnTo>
                  <a:pt x="4507" y="2581"/>
                </a:lnTo>
                <a:lnTo>
                  <a:pt x="4507" y="613"/>
                </a:lnTo>
                <a:lnTo>
                  <a:pt x="4507" y="610"/>
                </a:lnTo>
                <a:lnTo>
                  <a:pt x="4506" y="607"/>
                </a:lnTo>
                <a:lnTo>
                  <a:pt x="4505" y="605"/>
                </a:lnTo>
                <a:lnTo>
                  <a:pt x="4502" y="603"/>
                </a:lnTo>
                <a:lnTo>
                  <a:pt x="4494" y="595"/>
                </a:lnTo>
                <a:lnTo>
                  <a:pt x="4482" y="588"/>
                </a:lnTo>
                <a:lnTo>
                  <a:pt x="4467" y="583"/>
                </a:lnTo>
                <a:lnTo>
                  <a:pt x="4453" y="58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" name="Freeform 5"/>
          <p:cNvSpPr>
            <a:spLocks noEditPoints="1"/>
          </p:cNvSpPr>
          <p:nvPr userDrawn="1"/>
        </p:nvSpPr>
        <p:spPr bwMode="auto">
          <a:xfrm>
            <a:off x="8517256" y="488168"/>
            <a:ext cx="532320" cy="370523"/>
          </a:xfrm>
          <a:custGeom>
            <a:avLst/>
            <a:gdLst/>
            <a:ahLst/>
            <a:cxnLst>
              <a:cxn ang="0">
                <a:pos x="9589" y="930"/>
              </a:cxn>
              <a:cxn ang="0">
                <a:pos x="9559" y="1010"/>
              </a:cxn>
              <a:cxn ang="0">
                <a:pos x="9572" y="8888"/>
              </a:cxn>
              <a:cxn ang="0">
                <a:pos x="9624" y="8935"/>
              </a:cxn>
              <a:cxn ang="0">
                <a:pos x="15140" y="8942"/>
              </a:cxn>
              <a:cxn ang="0">
                <a:pos x="15200" y="8904"/>
              </a:cxn>
              <a:cxn ang="0">
                <a:pos x="15225" y="8837"/>
              </a:cxn>
              <a:cxn ang="0">
                <a:pos x="14977" y="7506"/>
              </a:cxn>
              <a:cxn ang="0">
                <a:pos x="14497" y="6834"/>
              </a:cxn>
              <a:cxn ang="0">
                <a:pos x="13798" y="6342"/>
              </a:cxn>
              <a:cxn ang="0">
                <a:pos x="12865" y="6016"/>
              </a:cxn>
              <a:cxn ang="0">
                <a:pos x="10175" y="4628"/>
              </a:cxn>
              <a:cxn ang="0">
                <a:pos x="12837" y="4184"/>
              </a:cxn>
              <a:cxn ang="0">
                <a:pos x="13726" y="4530"/>
              </a:cxn>
              <a:cxn ang="0">
                <a:pos x="14429" y="5065"/>
              </a:cxn>
              <a:cxn ang="0">
                <a:pos x="14941" y="5765"/>
              </a:cxn>
              <a:cxn ang="0">
                <a:pos x="15225" y="2102"/>
              </a:cxn>
              <a:cxn ang="0">
                <a:pos x="15202" y="2057"/>
              </a:cxn>
              <a:cxn ang="0">
                <a:pos x="15090" y="2000"/>
              </a:cxn>
              <a:cxn ang="0">
                <a:pos x="4539" y="9460"/>
              </a:cxn>
              <a:cxn ang="0">
                <a:pos x="5117" y="9453"/>
              </a:cxn>
              <a:cxn ang="0">
                <a:pos x="4219" y="8404"/>
              </a:cxn>
              <a:cxn ang="0">
                <a:pos x="12605" y="9852"/>
              </a:cxn>
              <a:cxn ang="0">
                <a:pos x="9595" y="9903"/>
              </a:cxn>
              <a:cxn ang="0">
                <a:pos x="6408" y="9909"/>
              </a:cxn>
              <a:cxn ang="0">
                <a:pos x="3956" y="9884"/>
              </a:cxn>
              <a:cxn ang="0">
                <a:pos x="1964" y="9834"/>
              </a:cxn>
              <a:cxn ang="0">
                <a:pos x="594" y="9768"/>
              </a:cxn>
              <a:cxn ang="0">
                <a:pos x="10" y="9689"/>
              </a:cxn>
              <a:cxn ang="0">
                <a:pos x="67" y="9644"/>
              </a:cxn>
              <a:cxn ang="0">
                <a:pos x="354" y="9604"/>
              </a:cxn>
              <a:cxn ang="0">
                <a:pos x="1343" y="9542"/>
              </a:cxn>
              <a:cxn ang="0">
                <a:pos x="1682" y="9437"/>
              </a:cxn>
              <a:cxn ang="0">
                <a:pos x="1644" y="9300"/>
              </a:cxn>
              <a:cxn ang="0">
                <a:pos x="1641" y="1759"/>
              </a:cxn>
              <a:cxn ang="0">
                <a:pos x="1697" y="1575"/>
              </a:cxn>
              <a:cxn ang="0">
                <a:pos x="1812" y="1429"/>
              </a:cxn>
              <a:cxn ang="0">
                <a:pos x="1972" y="1318"/>
              </a:cxn>
              <a:cxn ang="0">
                <a:pos x="2163" y="1246"/>
              </a:cxn>
              <a:cxn ang="0">
                <a:pos x="4221" y="1225"/>
              </a:cxn>
              <a:cxn ang="0">
                <a:pos x="4220" y="1947"/>
              </a:cxn>
              <a:cxn ang="0">
                <a:pos x="5545" y="575"/>
              </a:cxn>
              <a:cxn ang="0">
                <a:pos x="8340" y="28"/>
              </a:cxn>
              <a:cxn ang="0">
                <a:pos x="8899" y="0"/>
              </a:cxn>
              <a:cxn ang="0">
                <a:pos x="9483" y="35"/>
              </a:cxn>
              <a:cxn ang="0">
                <a:pos x="15199" y="1155"/>
              </a:cxn>
              <a:cxn ang="0">
                <a:pos x="15489" y="1248"/>
              </a:cxn>
              <a:cxn ang="0">
                <a:pos x="15743" y="1407"/>
              </a:cxn>
              <a:cxn ang="0">
                <a:pos x="15917" y="1598"/>
              </a:cxn>
              <a:cxn ang="0">
                <a:pos x="15992" y="1729"/>
              </a:cxn>
              <a:cxn ang="0">
                <a:pos x="16044" y="1872"/>
              </a:cxn>
              <a:cxn ang="0">
                <a:pos x="16069" y="2031"/>
              </a:cxn>
              <a:cxn ang="0">
                <a:pos x="16069" y="8910"/>
              </a:cxn>
              <a:cxn ang="0">
                <a:pos x="16042" y="9074"/>
              </a:cxn>
              <a:cxn ang="0">
                <a:pos x="15988" y="9229"/>
              </a:cxn>
              <a:cxn ang="0">
                <a:pos x="15908" y="9370"/>
              </a:cxn>
              <a:cxn ang="0">
                <a:pos x="15808" y="9495"/>
              </a:cxn>
              <a:cxn ang="0">
                <a:pos x="15688" y="9602"/>
              </a:cxn>
              <a:cxn ang="0">
                <a:pos x="15552" y="9688"/>
              </a:cxn>
              <a:cxn ang="0">
                <a:pos x="15402" y="9749"/>
              </a:cxn>
              <a:cxn ang="0">
                <a:pos x="15239" y="9784"/>
              </a:cxn>
            </a:cxnLst>
            <a:rect l="0" t="0" r="r" b="b"/>
            <a:pathLst>
              <a:path w="16072" h="9912">
                <a:moveTo>
                  <a:pt x="15037" y="1987"/>
                </a:moveTo>
                <a:lnTo>
                  <a:pt x="9602" y="911"/>
                </a:lnTo>
                <a:lnTo>
                  <a:pt x="9602" y="911"/>
                </a:lnTo>
                <a:lnTo>
                  <a:pt x="9604" y="912"/>
                </a:lnTo>
                <a:lnTo>
                  <a:pt x="9604" y="913"/>
                </a:lnTo>
                <a:lnTo>
                  <a:pt x="9596" y="921"/>
                </a:lnTo>
                <a:lnTo>
                  <a:pt x="9589" y="930"/>
                </a:lnTo>
                <a:lnTo>
                  <a:pt x="9583" y="940"/>
                </a:lnTo>
                <a:lnTo>
                  <a:pt x="9577" y="950"/>
                </a:lnTo>
                <a:lnTo>
                  <a:pt x="9572" y="961"/>
                </a:lnTo>
                <a:lnTo>
                  <a:pt x="9568" y="973"/>
                </a:lnTo>
                <a:lnTo>
                  <a:pt x="9564" y="985"/>
                </a:lnTo>
                <a:lnTo>
                  <a:pt x="9561" y="998"/>
                </a:lnTo>
                <a:lnTo>
                  <a:pt x="9559" y="1010"/>
                </a:lnTo>
                <a:lnTo>
                  <a:pt x="9559" y="1023"/>
                </a:lnTo>
                <a:lnTo>
                  <a:pt x="9559" y="8837"/>
                </a:lnTo>
                <a:lnTo>
                  <a:pt x="9559" y="8848"/>
                </a:lnTo>
                <a:lnTo>
                  <a:pt x="9561" y="8858"/>
                </a:lnTo>
                <a:lnTo>
                  <a:pt x="9564" y="8868"/>
                </a:lnTo>
                <a:lnTo>
                  <a:pt x="9567" y="8878"/>
                </a:lnTo>
                <a:lnTo>
                  <a:pt x="9572" y="8888"/>
                </a:lnTo>
                <a:lnTo>
                  <a:pt x="9577" y="8896"/>
                </a:lnTo>
                <a:lnTo>
                  <a:pt x="9583" y="8905"/>
                </a:lnTo>
                <a:lnTo>
                  <a:pt x="9590" y="8912"/>
                </a:lnTo>
                <a:lnTo>
                  <a:pt x="9597" y="8919"/>
                </a:lnTo>
                <a:lnTo>
                  <a:pt x="9605" y="8925"/>
                </a:lnTo>
                <a:lnTo>
                  <a:pt x="9614" y="8930"/>
                </a:lnTo>
                <a:lnTo>
                  <a:pt x="9624" y="8935"/>
                </a:lnTo>
                <a:lnTo>
                  <a:pt x="9633" y="8939"/>
                </a:lnTo>
                <a:lnTo>
                  <a:pt x="9644" y="8942"/>
                </a:lnTo>
                <a:lnTo>
                  <a:pt x="9654" y="8943"/>
                </a:lnTo>
                <a:lnTo>
                  <a:pt x="9665" y="8944"/>
                </a:lnTo>
                <a:lnTo>
                  <a:pt x="15119" y="8944"/>
                </a:lnTo>
                <a:lnTo>
                  <a:pt x="15129" y="8943"/>
                </a:lnTo>
                <a:lnTo>
                  <a:pt x="15140" y="8942"/>
                </a:lnTo>
                <a:lnTo>
                  <a:pt x="15150" y="8939"/>
                </a:lnTo>
                <a:lnTo>
                  <a:pt x="15160" y="8934"/>
                </a:lnTo>
                <a:lnTo>
                  <a:pt x="15169" y="8930"/>
                </a:lnTo>
                <a:lnTo>
                  <a:pt x="15178" y="8925"/>
                </a:lnTo>
                <a:lnTo>
                  <a:pt x="15186" y="8918"/>
                </a:lnTo>
                <a:lnTo>
                  <a:pt x="15193" y="8911"/>
                </a:lnTo>
                <a:lnTo>
                  <a:pt x="15200" y="8904"/>
                </a:lnTo>
                <a:lnTo>
                  <a:pt x="15207" y="8896"/>
                </a:lnTo>
                <a:lnTo>
                  <a:pt x="15212" y="8887"/>
                </a:lnTo>
                <a:lnTo>
                  <a:pt x="15217" y="8878"/>
                </a:lnTo>
                <a:lnTo>
                  <a:pt x="15220" y="8868"/>
                </a:lnTo>
                <a:lnTo>
                  <a:pt x="15223" y="8858"/>
                </a:lnTo>
                <a:lnTo>
                  <a:pt x="15224" y="8847"/>
                </a:lnTo>
                <a:lnTo>
                  <a:pt x="15225" y="8837"/>
                </a:lnTo>
                <a:lnTo>
                  <a:pt x="15225" y="8236"/>
                </a:lnTo>
                <a:lnTo>
                  <a:pt x="15194" y="8104"/>
                </a:lnTo>
                <a:lnTo>
                  <a:pt x="15159" y="7976"/>
                </a:lnTo>
                <a:lnTo>
                  <a:pt x="15119" y="7852"/>
                </a:lnTo>
                <a:lnTo>
                  <a:pt x="15076" y="7732"/>
                </a:lnTo>
                <a:lnTo>
                  <a:pt x="15028" y="7618"/>
                </a:lnTo>
                <a:lnTo>
                  <a:pt x="14977" y="7506"/>
                </a:lnTo>
                <a:lnTo>
                  <a:pt x="14921" y="7398"/>
                </a:lnTo>
                <a:lnTo>
                  <a:pt x="14862" y="7295"/>
                </a:lnTo>
                <a:lnTo>
                  <a:pt x="14797" y="7195"/>
                </a:lnTo>
                <a:lnTo>
                  <a:pt x="14728" y="7099"/>
                </a:lnTo>
                <a:lnTo>
                  <a:pt x="14656" y="7007"/>
                </a:lnTo>
                <a:lnTo>
                  <a:pt x="14578" y="6919"/>
                </a:lnTo>
                <a:lnTo>
                  <a:pt x="14497" y="6834"/>
                </a:lnTo>
                <a:lnTo>
                  <a:pt x="14411" y="6753"/>
                </a:lnTo>
                <a:lnTo>
                  <a:pt x="14320" y="6675"/>
                </a:lnTo>
                <a:lnTo>
                  <a:pt x="14225" y="6602"/>
                </a:lnTo>
                <a:lnTo>
                  <a:pt x="14125" y="6531"/>
                </a:lnTo>
                <a:lnTo>
                  <a:pt x="14021" y="6465"/>
                </a:lnTo>
                <a:lnTo>
                  <a:pt x="13911" y="6402"/>
                </a:lnTo>
                <a:lnTo>
                  <a:pt x="13798" y="6342"/>
                </a:lnTo>
                <a:lnTo>
                  <a:pt x="13679" y="6286"/>
                </a:lnTo>
                <a:lnTo>
                  <a:pt x="13556" y="6232"/>
                </a:lnTo>
                <a:lnTo>
                  <a:pt x="13428" y="6182"/>
                </a:lnTo>
                <a:lnTo>
                  <a:pt x="13295" y="6136"/>
                </a:lnTo>
                <a:lnTo>
                  <a:pt x="13156" y="6093"/>
                </a:lnTo>
                <a:lnTo>
                  <a:pt x="13013" y="6052"/>
                </a:lnTo>
                <a:lnTo>
                  <a:pt x="12865" y="6016"/>
                </a:lnTo>
                <a:lnTo>
                  <a:pt x="12712" y="5982"/>
                </a:lnTo>
                <a:lnTo>
                  <a:pt x="12553" y="5951"/>
                </a:lnTo>
                <a:lnTo>
                  <a:pt x="12390" y="5923"/>
                </a:lnTo>
                <a:lnTo>
                  <a:pt x="12221" y="5898"/>
                </a:lnTo>
                <a:lnTo>
                  <a:pt x="12047" y="5876"/>
                </a:lnTo>
                <a:lnTo>
                  <a:pt x="12053" y="7042"/>
                </a:lnTo>
                <a:lnTo>
                  <a:pt x="10175" y="4628"/>
                </a:lnTo>
                <a:lnTo>
                  <a:pt x="12092" y="2904"/>
                </a:lnTo>
                <a:lnTo>
                  <a:pt x="12086" y="4063"/>
                </a:lnTo>
                <a:lnTo>
                  <a:pt x="12244" y="4078"/>
                </a:lnTo>
                <a:lnTo>
                  <a:pt x="12398" y="4097"/>
                </a:lnTo>
                <a:lnTo>
                  <a:pt x="12547" y="4121"/>
                </a:lnTo>
                <a:lnTo>
                  <a:pt x="12694" y="4151"/>
                </a:lnTo>
                <a:lnTo>
                  <a:pt x="12837" y="4184"/>
                </a:lnTo>
                <a:lnTo>
                  <a:pt x="12975" y="4220"/>
                </a:lnTo>
                <a:lnTo>
                  <a:pt x="13110" y="4262"/>
                </a:lnTo>
                <a:lnTo>
                  <a:pt x="13241" y="4308"/>
                </a:lnTo>
                <a:lnTo>
                  <a:pt x="13368" y="4357"/>
                </a:lnTo>
                <a:lnTo>
                  <a:pt x="13491" y="4410"/>
                </a:lnTo>
                <a:lnTo>
                  <a:pt x="13611" y="4469"/>
                </a:lnTo>
                <a:lnTo>
                  <a:pt x="13726" y="4530"/>
                </a:lnTo>
                <a:lnTo>
                  <a:pt x="13839" y="4596"/>
                </a:lnTo>
                <a:lnTo>
                  <a:pt x="13946" y="4664"/>
                </a:lnTo>
                <a:lnTo>
                  <a:pt x="14051" y="4738"/>
                </a:lnTo>
                <a:lnTo>
                  <a:pt x="14151" y="4814"/>
                </a:lnTo>
                <a:lnTo>
                  <a:pt x="14248" y="4894"/>
                </a:lnTo>
                <a:lnTo>
                  <a:pt x="14340" y="4977"/>
                </a:lnTo>
                <a:lnTo>
                  <a:pt x="14429" y="5065"/>
                </a:lnTo>
                <a:lnTo>
                  <a:pt x="14514" y="5155"/>
                </a:lnTo>
                <a:lnTo>
                  <a:pt x="14594" y="5249"/>
                </a:lnTo>
                <a:lnTo>
                  <a:pt x="14672" y="5346"/>
                </a:lnTo>
                <a:lnTo>
                  <a:pt x="14745" y="5446"/>
                </a:lnTo>
                <a:lnTo>
                  <a:pt x="14814" y="5550"/>
                </a:lnTo>
                <a:lnTo>
                  <a:pt x="14880" y="5656"/>
                </a:lnTo>
                <a:lnTo>
                  <a:pt x="14941" y="5765"/>
                </a:lnTo>
                <a:lnTo>
                  <a:pt x="14998" y="5878"/>
                </a:lnTo>
                <a:lnTo>
                  <a:pt x="15051" y="5994"/>
                </a:lnTo>
                <a:lnTo>
                  <a:pt x="15101" y="6112"/>
                </a:lnTo>
                <a:lnTo>
                  <a:pt x="15146" y="6232"/>
                </a:lnTo>
                <a:lnTo>
                  <a:pt x="15188" y="6356"/>
                </a:lnTo>
                <a:lnTo>
                  <a:pt x="15225" y="6483"/>
                </a:lnTo>
                <a:lnTo>
                  <a:pt x="15225" y="2102"/>
                </a:lnTo>
                <a:lnTo>
                  <a:pt x="15225" y="2097"/>
                </a:lnTo>
                <a:lnTo>
                  <a:pt x="15224" y="2091"/>
                </a:lnTo>
                <a:lnTo>
                  <a:pt x="15223" y="2086"/>
                </a:lnTo>
                <a:lnTo>
                  <a:pt x="15221" y="2081"/>
                </a:lnTo>
                <a:lnTo>
                  <a:pt x="15216" y="2072"/>
                </a:lnTo>
                <a:lnTo>
                  <a:pt x="15209" y="2064"/>
                </a:lnTo>
                <a:lnTo>
                  <a:pt x="15202" y="2057"/>
                </a:lnTo>
                <a:lnTo>
                  <a:pt x="15194" y="2051"/>
                </a:lnTo>
                <a:lnTo>
                  <a:pt x="15186" y="2045"/>
                </a:lnTo>
                <a:lnTo>
                  <a:pt x="15177" y="2039"/>
                </a:lnTo>
                <a:lnTo>
                  <a:pt x="15158" y="2028"/>
                </a:lnTo>
                <a:lnTo>
                  <a:pt x="15137" y="2017"/>
                </a:lnTo>
                <a:lnTo>
                  <a:pt x="15114" y="2008"/>
                </a:lnTo>
                <a:lnTo>
                  <a:pt x="15090" y="2000"/>
                </a:lnTo>
                <a:lnTo>
                  <a:pt x="15064" y="1993"/>
                </a:lnTo>
                <a:lnTo>
                  <a:pt x="15037" y="1987"/>
                </a:lnTo>
                <a:close/>
                <a:moveTo>
                  <a:pt x="4219" y="9464"/>
                </a:moveTo>
                <a:lnTo>
                  <a:pt x="4298" y="9463"/>
                </a:lnTo>
                <a:lnTo>
                  <a:pt x="4379" y="9462"/>
                </a:lnTo>
                <a:lnTo>
                  <a:pt x="4458" y="9461"/>
                </a:lnTo>
                <a:lnTo>
                  <a:pt x="4539" y="9460"/>
                </a:lnTo>
                <a:lnTo>
                  <a:pt x="4620" y="9459"/>
                </a:lnTo>
                <a:lnTo>
                  <a:pt x="4702" y="9458"/>
                </a:lnTo>
                <a:lnTo>
                  <a:pt x="4784" y="9457"/>
                </a:lnTo>
                <a:lnTo>
                  <a:pt x="4867" y="9456"/>
                </a:lnTo>
                <a:lnTo>
                  <a:pt x="4949" y="9455"/>
                </a:lnTo>
                <a:lnTo>
                  <a:pt x="5034" y="9454"/>
                </a:lnTo>
                <a:lnTo>
                  <a:pt x="5117" y="9453"/>
                </a:lnTo>
                <a:lnTo>
                  <a:pt x="5201" y="9452"/>
                </a:lnTo>
                <a:lnTo>
                  <a:pt x="5287" y="9451"/>
                </a:lnTo>
                <a:lnTo>
                  <a:pt x="5372" y="9450"/>
                </a:lnTo>
                <a:lnTo>
                  <a:pt x="5457" y="9449"/>
                </a:lnTo>
                <a:lnTo>
                  <a:pt x="5544" y="9449"/>
                </a:lnTo>
                <a:lnTo>
                  <a:pt x="5545" y="8274"/>
                </a:lnTo>
                <a:lnTo>
                  <a:pt x="4219" y="8404"/>
                </a:lnTo>
                <a:lnTo>
                  <a:pt x="4219" y="9464"/>
                </a:lnTo>
                <a:close/>
                <a:moveTo>
                  <a:pt x="14138" y="9792"/>
                </a:moveTo>
                <a:lnTo>
                  <a:pt x="13882" y="9805"/>
                </a:lnTo>
                <a:lnTo>
                  <a:pt x="13599" y="9818"/>
                </a:lnTo>
                <a:lnTo>
                  <a:pt x="13291" y="9829"/>
                </a:lnTo>
                <a:lnTo>
                  <a:pt x="12959" y="9842"/>
                </a:lnTo>
                <a:lnTo>
                  <a:pt x="12605" y="9852"/>
                </a:lnTo>
                <a:lnTo>
                  <a:pt x="12230" y="9862"/>
                </a:lnTo>
                <a:lnTo>
                  <a:pt x="11834" y="9871"/>
                </a:lnTo>
                <a:lnTo>
                  <a:pt x="11420" y="9879"/>
                </a:lnTo>
                <a:lnTo>
                  <a:pt x="10987" y="9887"/>
                </a:lnTo>
                <a:lnTo>
                  <a:pt x="10538" y="9893"/>
                </a:lnTo>
                <a:lnTo>
                  <a:pt x="10073" y="9899"/>
                </a:lnTo>
                <a:lnTo>
                  <a:pt x="9595" y="9903"/>
                </a:lnTo>
                <a:lnTo>
                  <a:pt x="9103" y="9907"/>
                </a:lnTo>
                <a:lnTo>
                  <a:pt x="8599" y="9910"/>
                </a:lnTo>
                <a:lnTo>
                  <a:pt x="8083" y="9911"/>
                </a:lnTo>
                <a:lnTo>
                  <a:pt x="7559" y="9912"/>
                </a:lnTo>
                <a:lnTo>
                  <a:pt x="7170" y="9912"/>
                </a:lnTo>
                <a:lnTo>
                  <a:pt x="6786" y="9911"/>
                </a:lnTo>
                <a:lnTo>
                  <a:pt x="6408" y="9909"/>
                </a:lnTo>
                <a:lnTo>
                  <a:pt x="6036" y="9907"/>
                </a:lnTo>
                <a:lnTo>
                  <a:pt x="5670" y="9905"/>
                </a:lnTo>
                <a:lnTo>
                  <a:pt x="5312" y="9901"/>
                </a:lnTo>
                <a:lnTo>
                  <a:pt x="4960" y="9898"/>
                </a:lnTo>
                <a:lnTo>
                  <a:pt x="4617" y="9894"/>
                </a:lnTo>
                <a:lnTo>
                  <a:pt x="4282" y="9889"/>
                </a:lnTo>
                <a:lnTo>
                  <a:pt x="3956" y="9884"/>
                </a:lnTo>
                <a:lnTo>
                  <a:pt x="3639" y="9878"/>
                </a:lnTo>
                <a:lnTo>
                  <a:pt x="3333" y="9872"/>
                </a:lnTo>
                <a:lnTo>
                  <a:pt x="3037" y="9865"/>
                </a:lnTo>
                <a:lnTo>
                  <a:pt x="2751" y="9858"/>
                </a:lnTo>
                <a:lnTo>
                  <a:pt x="2476" y="9851"/>
                </a:lnTo>
                <a:lnTo>
                  <a:pt x="2214" y="9843"/>
                </a:lnTo>
                <a:lnTo>
                  <a:pt x="1964" y="9834"/>
                </a:lnTo>
                <a:lnTo>
                  <a:pt x="1726" y="9826"/>
                </a:lnTo>
                <a:lnTo>
                  <a:pt x="1502" y="9817"/>
                </a:lnTo>
                <a:lnTo>
                  <a:pt x="1291" y="9808"/>
                </a:lnTo>
                <a:lnTo>
                  <a:pt x="1094" y="9798"/>
                </a:lnTo>
                <a:lnTo>
                  <a:pt x="912" y="9788"/>
                </a:lnTo>
                <a:lnTo>
                  <a:pt x="745" y="9778"/>
                </a:lnTo>
                <a:lnTo>
                  <a:pt x="594" y="9768"/>
                </a:lnTo>
                <a:lnTo>
                  <a:pt x="459" y="9757"/>
                </a:lnTo>
                <a:lnTo>
                  <a:pt x="340" y="9746"/>
                </a:lnTo>
                <a:lnTo>
                  <a:pt x="238" y="9735"/>
                </a:lnTo>
                <a:lnTo>
                  <a:pt x="154" y="9724"/>
                </a:lnTo>
                <a:lnTo>
                  <a:pt x="87" y="9712"/>
                </a:lnTo>
                <a:lnTo>
                  <a:pt x="39" y="9701"/>
                </a:lnTo>
                <a:lnTo>
                  <a:pt x="10" y="9689"/>
                </a:lnTo>
                <a:lnTo>
                  <a:pt x="0" y="9676"/>
                </a:lnTo>
                <a:lnTo>
                  <a:pt x="2" y="9670"/>
                </a:lnTo>
                <a:lnTo>
                  <a:pt x="8" y="9665"/>
                </a:lnTo>
                <a:lnTo>
                  <a:pt x="17" y="9660"/>
                </a:lnTo>
                <a:lnTo>
                  <a:pt x="30" y="9655"/>
                </a:lnTo>
                <a:lnTo>
                  <a:pt x="46" y="9649"/>
                </a:lnTo>
                <a:lnTo>
                  <a:pt x="67" y="9644"/>
                </a:lnTo>
                <a:lnTo>
                  <a:pt x="90" y="9639"/>
                </a:lnTo>
                <a:lnTo>
                  <a:pt x="119" y="9634"/>
                </a:lnTo>
                <a:lnTo>
                  <a:pt x="149" y="9629"/>
                </a:lnTo>
                <a:lnTo>
                  <a:pt x="183" y="9624"/>
                </a:lnTo>
                <a:lnTo>
                  <a:pt x="221" y="9619"/>
                </a:lnTo>
                <a:lnTo>
                  <a:pt x="262" y="9614"/>
                </a:lnTo>
                <a:lnTo>
                  <a:pt x="354" y="9604"/>
                </a:lnTo>
                <a:lnTo>
                  <a:pt x="459" y="9595"/>
                </a:lnTo>
                <a:lnTo>
                  <a:pt x="577" y="9586"/>
                </a:lnTo>
                <a:lnTo>
                  <a:pt x="706" y="9577"/>
                </a:lnTo>
                <a:lnTo>
                  <a:pt x="849" y="9568"/>
                </a:lnTo>
                <a:lnTo>
                  <a:pt x="1002" y="9559"/>
                </a:lnTo>
                <a:lnTo>
                  <a:pt x="1167" y="9550"/>
                </a:lnTo>
                <a:lnTo>
                  <a:pt x="1343" y="9542"/>
                </a:lnTo>
                <a:lnTo>
                  <a:pt x="1530" y="9533"/>
                </a:lnTo>
                <a:lnTo>
                  <a:pt x="1727" y="9525"/>
                </a:lnTo>
                <a:lnTo>
                  <a:pt x="1717" y="9509"/>
                </a:lnTo>
                <a:lnTo>
                  <a:pt x="1707" y="9491"/>
                </a:lnTo>
                <a:lnTo>
                  <a:pt x="1698" y="9474"/>
                </a:lnTo>
                <a:lnTo>
                  <a:pt x="1690" y="9456"/>
                </a:lnTo>
                <a:lnTo>
                  <a:pt x="1682" y="9437"/>
                </a:lnTo>
                <a:lnTo>
                  <a:pt x="1675" y="9419"/>
                </a:lnTo>
                <a:lnTo>
                  <a:pt x="1667" y="9400"/>
                </a:lnTo>
                <a:lnTo>
                  <a:pt x="1661" y="9379"/>
                </a:lnTo>
                <a:lnTo>
                  <a:pt x="1656" y="9360"/>
                </a:lnTo>
                <a:lnTo>
                  <a:pt x="1651" y="9340"/>
                </a:lnTo>
                <a:lnTo>
                  <a:pt x="1647" y="9320"/>
                </a:lnTo>
                <a:lnTo>
                  <a:pt x="1644" y="9300"/>
                </a:lnTo>
                <a:lnTo>
                  <a:pt x="1641" y="9279"/>
                </a:lnTo>
                <a:lnTo>
                  <a:pt x="1639" y="9259"/>
                </a:lnTo>
                <a:lnTo>
                  <a:pt x="1638" y="9238"/>
                </a:lnTo>
                <a:lnTo>
                  <a:pt x="1638" y="9216"/>
                </a:lnTo>
                <a:lnTo>
                  <a:pt x="1638" y="1818"/>
                </a:lnTo>
                <a:lnTo>
                  <a:pt x="1638" y="1788"/>
                </a:lnTo>
                <a:lnTo>
                  <a:pt x="1641" y="1759"/>
                </a:lnTo>
                <a:lnTo>
                  <a:pt x="1645" y="1731"/>
                </a:lnTo>
                <a:lnTo>
                  <a:pt x="1650" y="1703"/>
                </a:lnTo>
                <a:lnTo>
                  <a:pt x="1656" y="1676"/>
                </a:lnTo>
                <a:lnTo>
                  <a:pt x="1664" y="1650"/>
                </a:lnTo>
                <a:lnTo>
                  <a:pt x="1675" y="1624"/>
                </a:lnTo>
                <a:lnTo>
                  <a:pt x="1685" y="1600"/>
                </a:lnTo>
                <a:lnTo>
                  <a:pt x="1697" y="1575"/>
                </a:lnTo>
                <a:lnTo>
                  <a:pt x="1710" y="1552"/>
                </a:lnTo>
                <a:lnTo>
                  <a:pt x="1724" y="1529"/>
                </a:lnTo>
                <a:lnTo>
                  <a:pt x="1740" y="1508"/>
                </a:lnTo>
                <a:lnTo>
                  <a:pt x="1756" y="1487"/>
                </a:lnTo>
                <a:lnTo>
                  <a:pt x="1774" y="1467"/>
                </a:lnTo>
                <a:lnTo>
                  <a:pt x="1792" y="1447"/>
                </a:lnTo>
                <a:lnTo>
                  <a:pt x="1812" y="1429"/>
                </a:lnTo>
                <a:lnTo>
                  <a:pt x="1832" y="1410"/>
                </a:lnTo>
                <a:lnTo>
                  <a:pt x="1853" y="1393"/>
                </a:lnTo>
                <a:lnTo>
                  <a:pt x="1875" y="1376"/>
                </a:lnTo>
                <a:lnTo>
                  <a:pt x="1899" y="1360"/>
                </a:lnTo>
                <a:lnTo>
                  <a:pt x="1923" y="1346"/>
                </a:lnTo>
                <a:lnTo>
                  <a:pt x="1947" y="1332"/>
                </a:lnTo>
                <a:lnTo>
                  <a:pt x="1972" y="1318"/>
                </a:lnTo>
                <a:lnTo>
                  <a:pt x="1998" y="1306"/>
                </a:lnTo>
                <a:lnTo>
                  <a:pt x="2024" y="1294"/>
                </a:lnTo>
                <a:lnTo>
                  <a:pt x="2051" y="1283"/>
                </a:lnTo>
                <a:lnTo>
                  <a:pt x="2078" y="1272"/>
                </a:lnTo>
                <a:lnTo>
                  <a:pt x="2106" y="1262"/>
                </a:lnTo>
                <a:lnTo>
                  <a:pt x="2135" y="1254"/>
                </a:lnTo>
                <a:lnTo>
                  <a:pt x="2163" y="1246"/>
                </a:lnTo>
                <a:lnTo>
                  <a:pt x="2192" y="1239"/>
                </a:lnTo>
                <a:lnTo>
                  <a:pt x="2222" y="1233"/>
                </a:lnTo>
                <a:lnTo>
                  <a:pt x="4222" y="837"/>
                </a:lnTo>
                <a:lnTo>
                  <a:pt x="4222" y="930"/>
                </a:lnTo>
                <a:lnTo>
                  <a:pt x="4221" y="1026"/>
                </a:lnTo>
                <a:lnTo>
                  <a:pt x="4221" y="1124"/>
                </a:lnTo>
                <a:lnTo>
                  <a:pt x="4221" y="1225"/>
                </a:lnTo>
                <a:lnTo>
                  <a:pt x="4221" y="1327"/>
                </a:lnTo>
                <a:lnTo>
                  <a:pt x="4221" y="1431"/>
                </a:lnTo>
                <a:lnTo>
                  <a:pt x="4221" y="1534"/>
                </a:lnTo>
                <a:lnTo>
                  <a:pt x="4221" y="1639"/>
                </a:lnTo>
                <a:lnTo>
                  <a:pt x="4220" y="1743"/>
                </a:lnTo>
                <a:lnTo>
                  <a:pt x="4220" y="1845"/>
                </a:lnTo>
                <a:lnTo>
                  <a:pt x="4220" y="1947"/>
                </a:lnTo>
                <a:lnTo>
                  <a:pt x="4220" y="2048"/>
                </a:lnTo>
                <a:lnTo>
                  <a:pt x="4220" y="2145"/>
                </a:lnTo>
                <a:lnTo>
                  <a:pt x="4220" y="2241"/>
                </a:lnTo>
                <a:lnTo>
                  <a:pt x="4220" y="2334"/>
                </a:lnTo>
                <a:lnTo>
                  <a:pt x="4219" y="2423"/>
                </a:lnTo>
                <a:lnTo>
                  <a:pt x="5545" y="2214"/>
                </a:lnTo>
                <a:lnTo>
                  <a:pt x="5545" y="575"/>
                </a:lnTo>
                <a:lnTo>
                  <a:pt x="8224" y="45"/>
                </a:lnTo>
                <a:lnTo>
                  <a:pt x="8233" y="43"/>
                </a:lnTo>
                <a:lnTo>
                  <a:pt x="8241" y="42"/>
                </a:lnTo>
                <a:lnTo>
                  <a:pt x="8250" y="40"/>
                </a:lnTo>
                <a:lnTo>
                  <a:pt x="8259" y="39"/>
                </a:lnTo>
                <a:lnTo>
                  <a:pt x="8299" y="34"/>
                </a:lnTo>
                <a:lnTo>
                  <a:pt x="8340" y="28"/>
                </a:lnTo>
                <a:lnTo>
                  <a:pt x="8383" y="24"/>
                </a:lnTo>
                <a:lnTo>
                  <a:pt x="8427" y="19"/>
                </a:lnTo>
                <a:lnTo>
                  <a:pt x="8516" y="12"/>
                </a:lnTo>
                <a:lnTo>
                  <a:pt x="8609" y="6"/>
                </a:lnTo>
                <a:lnTo>
                  <a:pt x="8704" y="3"/>
                </a:lnTo>
                <a:lnTo>
                  <a:pt x="8800" y="0"/>
                </a:lnTo>
                <a:lnTo>
                  <a:pt x="8899" y="0"/>
                </a:lnTo>
                <a:lnTo>
                  <a:pt x="8998" y="2"/>
                </a:lnTo>
                <a:lnTo>
                  <a:pt x="9097" y="5"/>
                </a:lnTo>
                <a:lnTo>
                  <a:pt x="9196" y="10"/>
                </a:lnTo>
                <a:lnTo>
                  <a:pt x="9294" y="16"/>
                </a:lnTo>
                <a:lnTo>
                  <a:pt x="9390" y="24"/>
                </a:lnTo>
                <a:lnTo>
                  <a:pt x="9437" y="29"/>
                </a:lnTo>
                <a:lnTo>
                  <a:pt x="9483" y="35"/>
                </a:lnTo>
                <a:lnTo>
                  <a:pt x="9530" y="40"/>
                </a:lnTo>
                <a:lnTo>
                  <a:pt x="9575" y="46"/>
                </a:lnTo>
                <a:lnTo>
                  <a:pt x="9619" y="53"/>
                </a:lnTo>
                <a:lnTo>
                  <a:pt x="9662" y="60"/>
                </a:lnTo>
                <a:lnTo>
                  <a:pt x="9705" y="67"/>
                </a:lnTo>
                <a:lnTo>
                  <a:pt x="9747" y="76"/>
                </a:lnTo>
                <a:lnTo>
                  <a:pt x="15199" y="1155"/>
                </a:lnTo>
                <a:lnTo>
                  <a:pt x="15242" y="1164"/>
                </a:lnTo>
                <a:lnTo>
                  <a:pt x="15284" y="1175"/>
                </a:lnTo>
                <a:lnTo>
                  <a:pt x="15327" y="1187"/>
                </a:lnTo>
                <a:lnTo>
                  <a:pt x="15369" y="1200"/>
                </a:lnTo>
                <a:lnTo>
                  <a:pt x="15409" y="1214"/>
                </a:lnTo>
                <a:lnTo>
                  <a:pt x="15450" y="1230"/>
                </a:lnTo>
                <a:lnTo>
                  <a:pt x="15489" y="1248"/>
                </a:lnTo>
                <a:lnTo>
                  <a:pt x="15529" y="1266"/>
                </a:lnTo>
                <a:lnTo>
                  <a:pt x="15567" y="1287"/>
                </a:lnTo>
                <a:lnTo>
                  <a:pt x="15604" y="1308"/>
                </a:lnTo>
                <a:lnTo>
                  <a:pt x="15640" y="1331"/>
                </a:lnTo>
                <a:lnTo>
                  <a:pt x="15675" y="1355"/>
                </a:lnTo>
                <a:lnTo>
                  <a:pt x="15709" y="1380"/>
                </a:lnTo>
                <a:lnTo>
                  <a:pt x="15743" y="1407"/>
                </a:lnTo>
                <a:lnTo>
                  <a:pt x="15775" y="1435"/>
                </a:lnTo>
                <a:lnTo>
                  <a:pt x="15805" y="1465"/>
                </a:lnTo>
                <a:lnTo>
                  <a:pt x="15807" y="1466"/>
                </a:lnTo>
                <a:lnTo>
                  <a:pt x="15837" y="1497"/>
                </a:lnTo>
                <a:lnTo>
                  <a:pt x="15865" y="1529"/>
                </a:lnTo>
                <a:lnTo>
                  <a:pt x="15892" y="1563"/>
                </a:lnTo>
                <a:lnTo>
                  <a:pt x="15917" y="1598"/>
                </a:lnTo>
                <a:lnTo>
                  <a:pt x="15929" y="1616"/>
                </a:lnTo>
                <a:lnTo>
                  <a:pt x="15940" y="1634"/>
                </a:lnTo>
                <a:lnTo>
                  <a:pt x="15951" y="1652"/>
                </a:lnTo>
                <a:lnTo>
                  <a:pt x="15963" y="1671"/>
                </a:lnTo>
                <a:lnTo>
                  <a:pt x="15973" y="1690"/>
                </a:lnTo>
                <a:lnTo>
                  <a:pt x="15983" y="1709"/>
                </a:lnTo>
                <a:lnTo>
                  <a:pt x="15992" y="1729"/>
                </a:lnTo>
                <a:lnTo>
                  <a:pt x="16001" y="1749"/>
                </a:lnTo>
                <a:lnTo>
                  <a:pt x="16009" y="1769"/>
                </a:lnTo>
                <a:lnTo>
                  <a:pt x="16017" y="1789"/>
                </a:lnTo>
                <a:lnTo>
                  <a:pt x="16025" y="1809"/>
                </a:lnTo>
                <a:lnTo>
                  <a:pt x="16031" y="1830"/>
                </a:lnTo>
                <a:lnTo>
                  <a:pt x="16038" y="1851"/>
                </a:lnTo>
                <a:lnTo>
                  <a:pt x="16044" y="1872"/>
                </a:lnTo>
                <a:lnTo>
                  <a:pt x="16049" y="1895"/>
                </a:lnTo>
                <a:lnTo>
                  <a:pt x="16054" y="1917"/>
                </a:lnTo>
                <a:lnTo>
                  <a:pt x="16058" y="1939"/>
                </a:lnTo>
                <a:lnTo>
                  <a:pt x="16062" y="1961"/>
                </a:lnTo>
                <a:lnTo>
                  <a:pt x="16065" y="1984"/>
                </a:lnTo>
                <a:lnTo>
                  <a:pt x="16067" y="2007"/>
                </a:lnTo>
                <a:lnTo>
                  <a:pt x="16069" y="2031"/>
                </a:lnTo>
                <a:lnTo>
                  <a:pt x="16071" y="2054"/>
                </a:lnTo>
                <a:lnTo>
                  <a:pt x="16072" y="2078"/>
                </a:lnTo>
                <a:lnTo>
                  <a:pt x="16072" y="2102"/>
                </a:lnTo>
                <a:lnTo>
                  <a:pt x="16072" y="8837"/>
                </a:lnTo>
                <a:lnTo>
                  <a:pt x="16072" y="8861"/>
                </a:lnTo>
                <a:lnTo>
                  <a:pt x="16071" y="8885"/>
                </a:lnTo>
                <a:lnTo>
                  <a:pt x="16069" y="8910"/>
                </a:lnTo>
                <a:lnTo>
                  <a:pt x="16067" y="8934"/>
                </a:lnTo>
                <a:lnTo>
                  <a:pt x="16064" y="8958"/>
                </a:lnTo>
                <a:lnTo>
                  <a:pt x="16061" y="8982"/>
                </a:lnTo>
                <a:lnTo>
                  <a:pt x="16057" y="9005"/>
                </a:lnTo>
                <a:lnTo>
                  <a:pt x="16053" y="9029"/>
                </a:lnTo>
                <a:lnTo>
                  <a:pt x="16048" y="9052"/>
                </a:lnTo>
                <a:lnTo>
                  <a:pt x="16042" y="9074"/>
                </a:lnTo>
                <a:lnTo>
                  <a:pt x="16036" y="9098"/>
                </a:lnTo>
                <a:lnTo>
                  <a:pt x="16029" y="9120"/>
                </a:lnTo>
                <a:lnTo>
                  <a:pt x="16022" y="9143"/>
                </a:lnTo>
                <a:lnTo>
                  <a:pt x="16014" y="9165"/>
                </a:lnTo>
                <a:lnTo>
                  <a:pt x="16006" y="9186"/>
                </a:lnTo>
                <a:lnTo>
                  <a:pt x="15997" y="9208"/>
                </a:lnTo>
                <a:lnTo>
                  <a:pt x="15988" y="9229"/>
                </a:lnTo>
                <a:lnTo>
                  <a:pt x="15978" y="9251"/>
                </a:lnTo>
                <a:lnTo>
                  <a:pt x="15968" y="9271"/>
                </a:lnTo>
                <a:lnTo>
                  <a:pt x="15956" y="9292"/>
                </a:lnTo>
                <a:lnTo>
                  <a:pt x="15945" y="9312"/>
                </a:lnTo>
                <a:lnTo>
                  <a:pt x="15933" y="9331"/>
                </a:lnTo>
                <a:lnTo>
                  <a:pt x="15921" y="9351"/>
                </a:lnTo>
                <a:lnTo>
                  <a:pt x="15908" y="9370"/>
                </a:lnTo>
                <a:lnTo>
                  <a:pt x="15895" y="9390"/>
                </a:lnTo>
                <a:lnTo>
                  <a:pt x="15882" y="9408"/>
                </a:lnTo>
                <a:lnTo>
                  <a:pt x="15868" y="9426"/>
                </a:lnTo>
                <a:lnTo>
                  <a:pt x="15854" y="9444"/>
                </a:lnTo>
                <a:lnTo>
                  <a:pt x="15839" y="9461"/>
                </a:lnTo>
                <a:lnTo>
                  <a:pt x="15824" y="9478"/>
                </a:lnTo>
                <a:lnTo>
                  <a:pt x="15808" y="9495"/>
                </a:lnTo>
                <a:lnTo>
                  <a:pt x="15792" y="9511"/>
                </a:lnTo>
                <a:lnTo>
                  <a:pt x="15776" y="9527"/>
                </a:lnTo>
                <a:lnTo>
                  <a:pt x="15760" y="9544"/>
                </a:lnTo>
                <a:lnTo>
                  <a:pt x="15742" y="9559"/>
                </a:lnTo>
                <a:lnTo>
                  <a:pt x="15724" y="9574"/>
                </a:lnTo>
                <a:lnTo>
                  <a:pt x="15706" y="9588"/>
                </a:lnTo>
                <a:lnTo>
                  <a:pt x="15688" y="9602"/>
                </a:lnTo>
                <a:lnTo>
                  <a:pt x="15670" y="9615"/>
                </a:lnTo>
                <a:lnTo>
                  <a:pt x="15651" y="9628"/>
                </a:lnTo>
                <a:lnTo>
                  <a:pt x="15632" y="9641"/>
                </a:lnTo>
                <a:lnTo>
                  <a:pt x="15612" y="9653"/>
                </a:lnTo>
                <a:lnTo>
                  <a:pt x="15593" y="9665"/>
                </a:lnTo>
                <a:lnTo>
                  <a:pt x="15573" y="9676"/>
                </a:lnTo>
                <a:lnTo>
                  <a:pt x="15552" y="9688"/>
                </a:lnTo>
                <a:lnTo>
                  <a:pt x="15532" y="9698"/>
                </a:lnTo>
                <a:lnTo>
                  <a:pt x="15510" y="9708"/>
                </a:lnTo>
                <a:lnTo>
                  <a:pt x="15489" y="9717"/>
                </a:lnTo>
                <a:lnTo>
                  <a:pt x="15467" y="9726"/>
                </a:lnTo>
                <a:lnTo>
                  <a:pt x="15446" y="9734"/>
                </a:lnTo>
                <a:lnTo>
                  <a:pt x="15424" y="9742"/>
                </a:lnTo>
                <a:lnTo>
                  <a:pt x="15402" y="9749"/>
                </a:lnTo>
                <a:lnTo>
                  <a:pt x="15379" y="9756"/>
                </a:lnTo>
                <a:lnTo>
                  <a:pt x="15357" y="9762"/>
                </a:lnTo>
                <a:lnTo>
                  <a:pt x="15334" y="9768"/>
                </a:lnTo>
                <a:lnTo>
                  <a:pt x="15311" y="9773"/>
                </a:lnTo>
                <a:lnTo>
                  <a:pt x="15286" y="9777"/>
                </a:lnTo>
                <a:lnTo>
                  <a:pt x="15263" y="9781"/>
                </a:lnTo>
                <a:lnTo>
                  <a:pt x="15239" y="9784"/>
                </a:lnTo>
                <a:lnTo>
                  <a:pt x="15216" y="9787"/>
                </a:lnTo>
                <a:lnTo>
                  <a:pt x="15192" y="9789"/>
                </a:lnTo>
                <a:lnTo>
                  <a:pt x="15167" y="9791"/>
                </a:lnTo>
                <a:lnTo>
                  <a:pt x="15143" y="9792"/>
                </a:lnTo>
                <a:lnTo>
                  <a:pt x="15119" y="9792"/>
                </a:lnTo>
                <a:lnTo>
                  <a:pt x="14138" y="979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12" name="Группа 11"/>
          <p:cNvGrpSpPr/>
          <p:nvPr userDrawn="1"/>
        </p:nvGrpSpPr>
        <p:grpSpPr>
          <a:xfrm>
            <a:off x="6962943" y="357899"/>
            <a:ext cx="571538" cy="499274"/>
            <a:chOff x="5257242" y="2415669"/>
            <a:chExt cx="489180" cy="427329"/>
          </a:xfrm>
        </p:grpSpPr>
        <p:sp>
          <p:nvSpPr>
            <p:cNvPr id="13" name="Freeform 15"/>
            <p:cNvSpPr>
              <a:spLocks noEditPoints="1"/>
            </p:cNvSpPr>
            <p:nvPr/>
          </p:nvSpPr>
          <p:spPr bwMode="auto">
            <a:xfrm>
              <a:off x="5257242" y="2515210"/>
              <a:ext cx="489180" cy="327788"/>
            </a:xfrm>
            <a:custGeom>
              <a:avLst/>
              <a:gdLst/>
              <a:ahLst/>
              <a:cxnLst>
                <a:cxn ang="0">
                  <a:pos x="3311" y="21"/>
                </a:cxn>
                <a:cxn ang="0">
                  <a:pos x="5376" y="531"/>
                </a:cxn>
                <a:cxn ang="0">
                  <a:pos x="5452" y="590"/>
                </a:cxn>
                <a:cxn ang="0">
                  <a:pos x="5465" y="686"/>
                </a:cxn>
                <a:cxn ang="0">
                  <a:pos x="5389" y="770"/>
                </a:cxn>
                <a:cxn ang="0">
                  <a:pos x="4563" y="3086"/>
                </a:cxn>
                <a:cxn ang="0">
                  <a:pos x="4524" y="3179"/>
                </a:cxn>
                <a:cxn ang="0">
                  <a:pos x="4409" y="3275"/>
                </a:cxn>
                <a:cxn ang="0">
                  <a:pos x="4308" y="3295"/>
                </a:cxn>
                <a:cxn ang="0">
                  <a:pos x="3831" y="3295"/>
                </a:cxn>
                <a:cxn ang="0">
                  <a:pos x="3353" y="3295"/>
                </a:cxn>
                <a:cxn ang="0">
                  <a:pos x="2747" y="3310"/>
                </a:cxn>
                <a:cxn ang="0">
                  <a:pos x="1809" y="3314"/>
                </a:cxn>
                <a:cxn ang="0">
                  <a:pos x="625" y="3306"/>
                </a:cxn>
                <a:cxn ang="0">
                  <a:pos x="143" y="3285"/>
                </a:cxn>
                <a:cxn ang="0">
                  <a:pos x="282" y="3269"/>
                </a:cxn>
                <a:cxn ang="0">
                  <a:pos x="644" y="3206"/>
                </a:cxn>
                <a:cxn ang="0">
                  <a:pos x="26" y="624"/>
                </a:cxn>
                <a:cxn ang="0">
                  <a:pos x="1" y="532"/>
                </a:cxn>
                <a:cxn ang="0">
                  <a:pos x="58" y="442"/>
                </a:cxn>
                <a:cxn ang="0">
                  <a:pos x="522" y="726"/>
                </a:cxn>
                <a:cxn ang="0">
                  <a:pos x="1458" y="831"/>
                </a:cxn>
                <a:cxn ang="0">
                  <a:pos x="2247" y="675"/>
                </a:cxn>
                <a:cxn ang="0">
                  <a:pos x="4402" y="965"/>
                </a:cxn>
                <a:cxn ang="0">
                  <a:pos x="4385" y="958"/>
                </a:cxn>
                <a:cxn ang="0">
                  <a:pos x="3559" y="2766"/>
                </a:cxn>
                <a:cxn ang="0">
                  <a:pos x="3521" y="2766"/>
                </a:cxn>
                <a:cxn ang="0">
                  <a:pos x="3489" y="2586"/>
                </a:cxn>
                <a:cxn ang="0">
                  <a:pos x="3519" y="2436"/>
                </a:cxn>
                <a:cxn ang="0">
                  <a:pos x="3603" y="2541"/>
                </a:cxn>
                <a:cxn ang="0">
                  <a:pos x="3346" y="2611"/>
                </a:cxn>
                <a:cxn ang="0">
                  <a:pos x="3336" y="2823"/>
                </a:cxn>
                <a:cxn ang="0">
                  <a:pos x="3307" y="2671"/>
                </a:cxn>
                <a:cxn ang="0">
                  <a:pos x="3248" y="2551"/>
                </a:cxn>
                <a:cxn ang="0">
                  <a:pos x="3338" y="2400"/>
                </a:cxn>
                <a:cxn ang="0">
                  <a:pos x="3399" y="2582"/>
                </a:cxn>
                <a:cxn ang="0">
                  <a:pos x="3919" y="2441"/>
                </a:cxn>
                <a:cxn ang="0">
                  <a:pos x="3978" y="2464"/>
                </a:cxn>
                <a:cxn ang="0">
                  <a:pos x="4083" y="2538"/>
                </a:cxn>
                <a:cxn ang="0">
                  <a:pos x="4055" y="2609"/>
                </a:cxn>
                <a:cxn ang="0">
                  <a:pos x="3939" y="2696"/>
                </a:cxn>
                <a:cxn ang="0">
                  <a:pos x="3944" y="2864"/>
                </a:cxn>
                <a:cxn ang="0">
                  <a:pos x="3965" y="2875"/>
                </a:cxn>
                <a:cxn ang="0">
                  <a:pos x="3984" y="2864"/>
                </a:cxn>
                <a:cxn ang="0">
                  <a:pos x="4002" y="2876"/>
                </a:cxn>
                <a:cxn ang="0">
                  <a:pos x="3973" y="2898"/>
                </a:cxn>
                <a:cxn ang="0">
                  <a:pos x="3932" y="2883"/>
                </a:cxn>
                <a:cxn ang="0">
                  <a:pos x="3919" y="2756"/>
                </a:cxn>
                <a:cxn ang="0">
                  <a:pos x="3846" y="2600"/>
                </a:cxn>
                <a:cxn ang="0">
                  <a:pos x="3748" y="2550"/>
                </a:cxn>
                <a:cxn ang="0">
                  <a:pos x="3849" y="2468"/>
                </a:cxn>
                <a:cxn ang="0">
                  <a:pos x="3287" y="2867"/>
                </a:cxn>
                <a:cxn ang="0">
                  <a:pos x="3486" y="2869"/>
                </a:cxn>
                <a:cxn ang="0">
                  <a:pos x="3630" y="2888"/>
                </a:cxn>
                <a:cxn ang="0">
                  <a:pos x="3486" y="2907"/>
                </a:cxn>
                <a:cxn ang="0">
                  <a:pos x="3287" y="2907"/>
                </a:cxn>
                <a:cxn ang="0">
                  <a:pos x="2801" y="875"/>
                </a:cxn>
                <a:cxn ang="0">
                  <a:pos x="2790" y="902"/>
                </a:cxn>
                <a:cxn ang="0">
                  <a:pos x="2807" y="3061"/>
                </a:cxn>
                <a:cxn ang="0">
                  <a:pos x="4332" y="3050"/>
                </a:cxn>
                <a:cxn ang="0">
                  <a:pos x="4313" y="1177"/>
                </a:cxn>
              </a:cxnLst>
              <a:rect l="0" t="0" r="r" b="b"/>
              <a:pathLst>
                <a:path w="5469" h="3314">
                  <a:moveTo>
                    <a:pt x="2801" y="875"/>
                  </a:moveTo>
                  <a:lnTo>
                    <a:pt x="2799" y="875"/>
                  </a:lnTo>
                  <a:lnTo>
                    <a:pt x="2800" y="875"/>
                  </a:lnTo>
                  <a:lnTo>
                    <a:pt x="2802" y="875"/>
                  </a:lnTo>
                  <a:lnTo>
                    <a:pt x="2801" y="875"/>
                  </a:lnTo>
                  <a:close/>
                  <a:moveTo>
                    <a:pt x="2508" y="630"/>
                  </a:moveTo>
                  <a:lnTo>
                    <a:pt x="3298" y="32"/>
                  </a:lnTo>
                  <a:lnTo>
                    <a:pt x="3311" y="21"/>
                  </a:lnTo>
                  <a:lnTo>
                    <a:pt x="3326" y="14"/>
                  </a:lnTo>
                  <a:lnTo>
                    <a:pt x="3340" y="7"/>
                  </a:lnTo>
                  <a:lnTo>
                    <a:pt x="3355" y="3"/>
                  </a:lnTo>
                  <a:lnTo>
                    <a:pt x="3370" y="1"/>
                  </a:lnTo>
                  <a:lnTo>
                    <a:pt x="3386" y="0"/>
                  </a:lnTo>
                  <a:lnTo>
                    <a:pt x="3400" y="2"/>
                  </a:lnTo>
                  <a:lnTo>
                    <a:pt x="3416" y="4"/>
                  </a:lnTo>
                  <a:lnTo>
                    <a:pt x="5376" y="531"/>
                  </a:lnTo>
                  <a:lnTo>
                    <a:pt x="5388" y="536"/>
                  </a:lnTo>
                  <a:lnTo>
                    <a:pt x="5400" y="541"/>
                  </a:lnTo>
                  <a:lnTo>
                    <a:pt x="5411" y="547"/>
                  </a:lnTo>
                  <a:lnTo>
                    <a:pt x="5420" y="554"/>
                  </a:lnTo>
                  <a:lnTo>
                    <a:pt x="5430" y="561"/>
                  </a:lnTo>
                  <a:lnTo>
                    <a:pt x="5437" y="571"/>
                  </a:lnTo>
                  <a:lnTo>
                    <a:pt x="5446" y="579"/>
                  </a:lnTo>
                  <a:lnTo>
                    <a:pt x="5452" y="590"/>
                  </a:lnTo>
                  <a:lnTo>
                    <a:pt x="5458" y="601"/>
                  </a:lnTo>
                  <a:lnTo>
                    <a:pt x="5462" y="612"/>
                  </a:lnTo>
                  <a:lnTo>
                    <a:pt x="5465" y="624"/>
                  </a:lnTo>
                  <a:lnTo>
                    <a:pt x="5468" y="636"/>
                  </a:lnTo>
                  <a:lnTo>
                    <a:pt x="5469" y="648"/>
                  </a:lnTo>
                  <a:lnTo>
                    <a:pt x="5469" y="660"/>
                  </a:lnTo>
                  <a:lnTo>
                    <a:pt x="5468" y="672"/>
                  </a:lnTo>
                  <a:lnTo>
                    <a:pt x="5465" y="686"/>
                  </a:lnTo>
                  <a:lnTo>
                    <a:pt x="5460" y="700"/>
                  </a:lnTo>
                  <a:lnTo>
                    <a:pt x="5453" y="714"/>
                  </a:lnTo>
                  <a:lnTo>
                    <a:pt x="5446" y="726"/>
                  </a:lnTo>
                  <a:lnTo>
                    <a:pt x="5436" y="738"/>
                  </a:lnTo>
                  <a:lnTo>
                    <a:pt x="5425" y="747"/>
                  </a:lnTo>
                  <a:lnTo>
                    <a:pt x="5414" y="757"/>
                  </a:lnTo>
                  <a:lnTo>
                    <a:pt x="5402" y="764"/>
                  </a:lnTo>
                  <a:lnTo>
                    <a:pt x="5389" y="770"/>
                  </a:lnTo>
                  <a:lnTo>
                    <a:pt x="4565" y="1164"/>
                  </a:lnTo>
                  <a:lnTo>
                    <a:pt x="4568" y="1182"/>
                  </a:lnTo>
                  <a:lnTo>
                    <a:pt x="4568" y="1200"/>
                  </a:lnTo>
                  <a:lnTo>
                    <a:pt x="4568" y="3034"/>
                  </a:lnTo>
                  <a:lnTo>
                    <a:pt x="4568" y="3047"/>
                  </a:lnTo>
                  <a:lnTo>
                    <a:pt x="4566" y="3061"/>
                  </a:lnTo>
                  <a:lnTo>
                    <a:pt x="4565" y="3074"/>
                  </a:lnTo>
                  <a:lnTo>
                    <a:pt x="4563" y="3086"/>
                  </a:lnTo>
                  <a:lnTo>
                    <a:pt x="4560" y="3099"/>
                  </a:lnTo>
                  <a:lnTo>
                    <a:pt x="4557" y="3111"/>
                  </a:lnTo>
                  <a:lnTo>
                    <a:pt x="4552" y="3124"/>
                  </a:lnTo>
                  <a:lnTo>
                    <a:pt x="4547" y="3136"/>
                  </a:lnTo>
                  <a:lnTo>
                    <a:pt x="4542" y="3147"/>
                  </a:lnTo>
                  <a:lnTo>
                    <a:pt x="4536" y="3159"/>
                  </a:lnTo>
                  <a:lnTo>
                    <a:pt x="4530" y="3169"/>
                  </a:lnTo>
                  <a:lnTo>
                    <a:pt x="4524" y="3179"/>
                  </a:lnTo>
                  <a:lnTo>
                    <a:pt x="4508" y="3200"/>
                  </a:lnTo>
                  <a:lnTo>
                    <a:pt x="4491" y="3218"/>
                  </a:lnTo>
                  <a:lnTo>
                    <a:pt x="4473" y="3235"/>
                  </a:lnTo>
                  <a:lnTo>
                    <a:pt x="4453" y="3250"/>
                  </a:lnTo>
                  <a:lnTo>
                    <a:pt x="4443" y="3256"/>
                  </a:lnTo>
                  <a:lnTo>
                    <a:pt x="4432" y="3262"/>
                  </a:lnTo>
                  <a:lnTo>
                    <a:pt x="4420" y="3269"/>
                  </a:lnTo>
                  <a:lnTo>
                    <a:pt x="4409" y="3275"/>
                  </a:lnTo>
                  <a:lnTo>
                    <a:pt x="4397" y="3278"/>
                  </a:lnTo>
                  <a:lnTo>
                    <a:pt x="4385" y="3283"/>
                  </a:lnTo>
                  <a:lnTo>
                    <a:pt x="4373" y="3287"/>
                  </a:lnTo>
                  <a:lnTo>
                    <a:pt x="4360" y="3289"/>
                  </a:lnTo>
                  <a:lnTo>
                    <a:pt x="4348" y="3291"/>
                  </a:lnTo>
                  <a:lnTo>
                    <a:pt x="4334" y="3293"/>
                  </a:lnTo>
                  <a:lnTo>
                    <a:pt x="4321" y="3294"/>
                  </a:lnTo>
                  <a:lnTo>
                    <a:pt x="4308" y="3295"/>
                  </a:lnTo>
                  <a:lnTo>
                    <a:pt x="4249" y="3295"/>
                  </a:lnTo>
                  <a:lnTo>
                    <a:pt x="4188" y="3295"/>
                  </a:lnTo>
                  <a:lnTo>
                    <a:pt x="4129" y="3295"/>
                  </a:lnTo>
                  <a:lnTo>
                    <a:pt x="4070" y="3295"/>
                  </a:lnTo>
                  <a:lnTo>
                    <a:pt x="4009" y="3295"/>
                  </a:lnTo>
                  <a:lnTo>
                    <a:pt x="3950" y="3295"/>
                  </a:lnTo>
                  <a:lnTo>
                    <a:pt x="3891" y="3295"/>
                  </a:lnTo>
                  <a:lnTo>
                    <a:pt x="3831" y="3295"/>
                  </a:lnTo>
                  <a:lnTo>
                    <a:pt x="3771" y="3295"/>
                  </a:lnTo>
                  <a:lnTo>
                    <a:pt x="3711" y="3295"/>
                  </a:lnTo>
                  <a:lnTo>
                    <a:pt x="3652" y="3295"/>
                  </a:lnTo>
                  <a:lnTo>
                    <a:pt x="3593" y="3295"/>
                  </a:lnTo>
                  <a:lnTo>
                    <a:pt x="3532" y="3295"/>
                  </a:lnTo>
                  <a:lnTo>
                    <a:pt x="3473" y="3295"/>
                  </a:lnTo>
                  <a:lnTo>
                    <a:pt x="3414" y="3295"/>
                  </a:lnTo>
                  <a:lnTo>
                    <a:pt x="3353" y="3295"/>
                  </a:lnTo>
                  <a:lnTo>
                    <a:pt x="3303" y="3298"/>
                  </a:lnTo>
                  <a:lnTo>
                    <a:pt x="3243" y="3299"/>
                  </a:lnTo>
                  <a:lnTo>
                    <a:pt x="3177" y="3301"/>
                  </a:lnTo>
                  <a:lnTo>
                    <a:pt x="3103" y="3304"/>
                  </a:lnTo>
                  <a:lnTo>
                    <a:pt x="3024" y="3305"/>
                  </a:lnTo>
                  <a:lnTo>
                    <a:pt x="2938" y="3306"/>
                  </a:lnTo>
                  <a:lnTo>
                    <a:pt x="2845" y="3308"/>
                  </a:lnTo>
                  <a:lnTo>
                    <a:pt x="2747" y="3310"/>
                  </a:lnTo>
                  <a:lnTo>
                    <a:pt x="2644" y="3311"/>
                  </a:lnTo>
                  <a:lnTo>
                    <a:pt x="2537" y="3312"/>
                  </a:lnTo>
                  <a:lnTo>
                    <a:pt x="2424" y="3313"/>
                  </a:lnTo>
                  <a:lnTo>
                    <a:pt x="2308" y="3313"/>
                  </a:lnTo>
                  <a:lnTo>
                    <a:pt x="2189" y="3314"/>
                  </a:lnTo>
                  <a:lnTo>
                    <a:pt x="2064" y="3314"/>
                  </a:lnTo>
                  <a:lnTo>
                    <a:pt x="1939" y="3314"/>
                  </a:lnTo>
                  <a:lnTo>
                    <a:pt x="1809" y="3314"/>
                  </a:lnTo>
                  <a:lnTo>
                    <a:pt x="1638" y="3314"/>
                  </a:lnTo>
                  <a:lnTo>
                    <a:pt x="1471" y="3314"/>
                  </a:lnTo>
                  <a:lnTo>
                    <a:pt x="1312" y="3313"/>
                  </a:lnTo>
                  <a:lnTo>
                    <a:pt x="1157" y="3312"/>
                  </a:lnTo>
                  <a:lnTo>
                    <a:pt x="1011" y="3311"/>
                  </a:lnTo>
                  <a:lnTo>
                    <a:pt x="873" y="3310"/>
                  </a:lnTo>
                  <a:lnTo>
                    <a:pt x="744" y="3307"/>
                  </a:lnTo>
                  <a:lnTo>
                    <a:pt x="625" y="3306"/>
                  </a:lnTo>
                  <a:lnTo>
                    <a:pt x="517" y="3304"/>
                  </a:lnTo>
                  <a:lnTo>
                    <a:pt x="420" y="3301"/>
                  </a:lnTo>
                  <a:lnTo>
                    <a:pt x="337" y="3298"/>
                  </a:lnTo>
                  <a:lnTo>
                    <a:pt x="267" y="3295"/>
                  </a:lnTo>
                  <a:lnTo>
                    <a:pt x="210" y="3293"/>
                  </a:lnTo>
                  <a:lnTo>
                    <a:pt x="169" y="3289"/>
                  </a:lnTo>
                  <a:lnTo>
                    <a:pt x="154" y="3288"/>
                  </a:lnTo>
                  <a:lnTo>
                    <a:pt x="143" y="3285"/>
                  </a:lnTo>
                  <a:lnTo>
                    <a:pt x="137" y="3284"/>
                  </a:lnTo>
                  <a:lnTo>
                    <a:pt x="135" y="3283"/>
                  </a:lnTo>
                  <a:lnTo>
                    <a:pt x="137" y="3281"/>
                  </a:lnTo>
                  <a:lnTo>
                    <a:pt x="145" y="3279"/>
                  </a:lnTo>
                  <a:lnTo>
                    <a:pt x="157" y="3277"/>
                  </a:lnTo>
                  <a:lnTo>
                    <a:pt x="172" y="3276"/>
                  </a:lnTo>
                  <a:lnTo>
                    <a:pt x="219" y="3272"/>
                  </a:lnTo>
                  <a:lnTo>
                    <a:pt x="282" y="3269"/>
                  </a:lnTo>
                  <a:lnTo>
                    <a:pt x="362" y="3266"/>
                  </a:lnTo>
                  <a:lnTo>
                    <a:pt x="455" y="3264"/>
                  </a:lnTo>
                  <a:lnTo>
                    <a:pt x="563" y="3261"/>
                  </a:lnTo>
                  <a:lnTo>
                    <a:pt x="683" y="3259"/>
                  </a:lnTo>
                  <a:lnTo>
                    <a:pt x="671" y="3247"/>
                  </a:lnTo>
                  <a:lnTo>
                    <a:pt x="660" y="3233"/>
                  </a:lnTo>
                  <a:lnTo>
                    <a:pt x="651" y="3220"/>
                  </a:lnTo>
                  <a:lnTo>
                    <a:pt x="644" y="3206"/>
                  </a:lnTo>
                  <a:lnTo>
                    <a:pt x="636" y="3189"/>
                  </a:lnTo>
                  <a:lnTo>
                    <a:pt x="631" y="3173"/>
                  </a:lnTo>
                  <a:lnTo>
                    <a:pt x="629" y="3155"/>
                  </a:lnTo>
                  <a:lnTo>
                    <a:pt x="628" y="3138"/>
                  </a:lnTo>
                  <a:lnTo>
                    <a:pt x="628" y="1151"/>
                  </a:lnTo>
                  <a:lnTo>
                    <a:pt x="43" y="642"/>
                  </a:lnTo>
                  <a:lnTo>
                    <a:pt x="33" y="634"/>
                  </a:lnTo>
                  <a:lnTo>
                    <a:pt x="26" y="624"/>
                  </a:lnTo>
                  <a:lnTo>
                    <a:pt x="19" y="613"/>
                  </a:lnTo>
                  <a:lnTo>
                    <a:pt x="13" y="602"/>
                  </a:lnTo>
                  <a:lnTo>
                    <a:pt x="8" y="592"/>
                  </a:lnTo>
                  <a:lnTo>
                    <a:pt x="4" y="579"/>
                  </a:lnTo>
                  <a:lnTo>
                    <a:pt x="2" y="569"/>
                  </a:lnTo>
                  <a:lnTo>
                    <a:pt x="1" y="556"/>
                  </a:lnTo>
                  <a:lnTo>
                    <a:pt x="0" y="544"/>
                  </a:lnTo>
                  <a:lnTo>
                    <a:pt x="1" y="532"/>
                  </a:lnTo>
                  <a:lnTo>
                    <a:pt x="3" y="520"/>
                  </a:lnTo>
                  <a:lnTo>
                    <a:pt x="7" y="508"/>
                  </a:lnTo>
                  <a:lnTo>
                    <a:pt x="10" y="497"/>
                  </a:lnTo>
                  <a:lnTo>
                    <a:pt x="17" y="485"/>
                  </a:lnTo>
                  <a:lnTo>
                    <a:pt x="23" y="476"/>
                  </a:lnTo>
                  <a:lnTo>
                    <a:pt x="31" y="465"/>
                  </a:lnTo>
                  <a:lnTo>
                    <a:pt x="43" y="453"/>
                  </a:lnTo>
                  <a:lnTo>
                    <a:pt x="58" y="442"/>
                  </a:lnTo>
                  <a:lnTo>
                    <a:pt x="72" y="434"/>
                  </a:lnTo>
                  <a:lnTo>
                    <a:pt x="87" y="427"/>
                  </a:lnTo>
                  <a:lnTo>
                    <a:pt x="103" y="424"/>
                  </a:lnTo>
                  <a:lnTo>
                    <a:pt x="119" y="422"/>
                  </a:lnTo>
                  <a:lnTo>
                    <a:pt x="136" y="422"/>
                  </a:lnTo>
                  <a:lnTo>
                    <a:pt x="153" y="425"/>
                  </a:lnTo>
                  <a:lnTo>
                    <a:pt x="1887" y="650"/>
                  </a:lnTo>
                  <a:lnTo>
                    <a:pt x="522" y="726"/>
                  </a:lnTo>
                  <a:lnTo>
                    <a:pt x="795" y="962"/>
                  </a:lnTo>
                  <a:lnTo>
                    <a:pt x="932" y="935"/>
                  </a:lnTo>
                  <a:lnTo>
                    <a:pt x="1051" y="912"/>
                  </a:lnTo>
                  <a:lnTo>
                    <a:pt x="1153" y="891"/>
                  </a:lnTo>
                  <a:lnTo>
                    <a:pt x="1242" y="874"/>
                  </a:lnTo>
                  <a:lnTo>
                    <a:pt x="1319" y="858"/>
                  </a:lnTo>
                  <a:lnTo>
                    <a:pt x="1390" y="844"/>
                  </a:lnTo>
                  <a:lnTo>
                    <a:pt x="1458" y="831"/>
                  </a:lnTo>
                  <a:lnTo>
                    <a:pt x="1524" y="817"/>
                  </a:lnTo>
                  <a:lnTo>
                    <a:pt x="1593" y="804"/>
                  </a:lnTo>
                  <a:lnTo>
                    <a:pt x="1668" y="790"/>
                  </a:lnTo>
                  <a:lnTo>
                    <a:pt x="1753" y="773"/>
                  </a:lnTo>
                  <a:lnTo>
                    <a:pt x="1849" y="753"/>
                  </a:lnTo>
                  <a:lnTo>
                    <a:pt x="1962" y="732"/>
                  </a:lnTo>
                  <a:lnTo>
                    <a:pt x="2093" y="705"/>
                  </a:lnTo>
                  <a:lnTo>
                    <a:pt x="2247" y="675"/>
                  </a:lnTo>
                  <a:lnTo>
                    <a:pt x="2426" y="640"/>
                  </a:lnTo>
                  <a:lnTo>
                    <a:pt x="2430" y="639"/>
                  </a:lnTo>
                  <a:lnTo>
                    <a:pt x="2435" y="639"/>
                  </a:lnTo>
                  <a:lnTo>
                    <a:pt x="2452" y="636"/>
                  </a:lnTo>
                  <a:lnTo>
                    <a:pt x="2470" y="634"/>
                  </a:lnTo>
                  <a:lnTo>
                    <a:pt x="2488" y="633"/>
                  </a:lnTo>
                  <a:lnTo>
                    <a:pt x="2508" y="630"/>
                  </a:lnTo>
                  <a:close/>
                  <a:moveTo>
                    <a:pt x="4402" y="965"/>
                  </a:moveTo>
                  <a:lnTo>
                    <a:pt x="4408" y="961"/>
                  </a:lnTo>
                  <a:lnTo>
                    <a:pt x="4983" y="686"/>
                  </a:lnTo>
                  <a:lnTo>
                    <a:pt x="3415" y="264"/>
                  </a:lnTo>
                  <a:lnTo>
                    <a:pt x="2889" y="658"/>
                  </a:lnTo>
                  <a:lnTo>
                    <a:pt x="4330" y="942"/>
                  </a:lnTo>
                  <a:lnTo>
                    <a:pt x="4349" y="947"/>
                  </a:lnTo>
                  <a:lnTo>
                    <a:pt x="4367" y="952"/>
                  </a:lnTo>
                  <a:lnTo>
                    <a:pt x="4385" y="958"/>
                  </a:lnTo>
                  <a:lnTo>
                    <a:pt x="4402" y="965"/>
                  </a:lnTo>
                  <a:close/>
                  <a:moveTo>
                    <a:pt x="3559" y="2590"/>
                  </a:moveTo>
                  <a:lnTo>
                    <a:pt x="3559" y="2619"/>
                  </a:lnTo>
                  <a:lnTo>
                    <a:pt x="3559" y="2648"/>
                  </a:lnTo>
                  <a:lnTo>
                    <a:pt x="3559" y="2678"/>
                  </a:lnTo>
                  <a:lnTo>
                    <a:pt x="3559" y="2707"/>
                  </a:lnTo>
                  <a:lnTo>
                    <a:pt x="3559" y="2737"/>
                  </a:lnTo>
                  <a:lnTo>
                    <a:pt x="3559" y="2766"/>
                  </a:lnTo>
                  <a:lnTo>
                    <a:pt x="3559" y="2796"/>
                  </a:lnTo>
                  <a:lnTo>
                    <a:pt x="3559" y="2825"/>
                  </a:lnTo>
                  <a:lnTo>
                    <a:pt x="3549" y="2825"/>
                  </a:lnTo>
                  <a:lnTo>
                    <a:pt x="3541" y="2825"/>
                  </a:lnTo>
                  <a:lnTo>
                    <a:pt x="3531" y="2825"/>
                  </a:lnTo>
                  <a:lnTo>
                    <a:pt x="3521" y="2825"/>
                  </a:lnTo>
                  <a:lnTo>
                    <a:pt x="3521" y="2795"/>
                  </a:lnTo>
                  <a:lnTo>
                    <a:pt x="3521" y="2766"/>
                  </a:lnTo>
                  <a:lnTo>
                    <a:pt x="3521" y="2736"/>
                  </a:lnTo>
                  <a:lnTo>
                    <a:pt x="3521" y="2707"/>
                  </a:lnTo>
                  <a:lnTo>
                    <a:pt x="3521" y="2677"/>
                  </a:lnTo>
                  <a:lnTo>
                    <a:pt x="3521" y="2646"/>
                  </a:lnTo>
                  <a:lnTo>
                    <a:pt x="3521" y="2617"/>
                  </a:lnTo>
                  <a:lnTo>
                    <a:pt x="3521" y="2587"/>
                  </a:lnTo>
                  <a:lnTo>
                    <a:pt x="3504" y="2587"/>
                  </a:lnTo>
                  <a:lnTo>
                    <a:pt x="3489" y="2586"/>
                  </a:lnTo>
                  <a:lnTo>
                    <a:pt x="3471" y="2586"/>
                  </a:lnTo>
                  <a:lnTo>
                    <a:pt x="3454" y="2585"/>
                  </a:lnTo>
                  <a:lnTo>
                    <a:pt x="3464" y="2561"/>
                  </a:lnTo>
                  <a:lnTo>
                    <a:pt x="3475" y="2535"/>
                  </a:lnTo>
                  <a:lnTo>
                    <a:pt x="3486" y="2510"/>
                  </a:lnTo>
                  <a:lnTo>
                    <a:pt x="3497" y="2486"/>
                  </a:lnTo>
                  <a:lnTo>
                    <a:pt x="3508" y="2460"/>
                  </a:lnTo>
                  <a:lnTo>
                    <a:pt x="3519" y="2436"/>
                  </a:lnTo>
                  <a:lnTo>
                    <a:pt x="3530" y="2412"/>
                  </a:lnTo>
                  <a:lnTo>
                    <a:pt x="3541" y="2387"/>
                  </a:lnTo>
                  <a:lnTo>
                    <a:pt x="3551" y="2413"/>
                  </a:lnTo>
                  <a:lnTo>
                    <a:pt x="3561" y="2439"/>
                  </a:lnTo>
                  <a:lnTo>
                    <a:pt x="3572" y="2464"/>
                  </a:lnTo>
                  <a:lnTo>
                    <a:pt x="3583" y="2489"/>
                  </a:lnTo>
                  <a:lnTo>
                    <a:pt x="3594" y="2516"/>
                  </a:lnTo>
                  <a:lnTo>
                    <a:pt x="3603" y="2541"/>
                  </a:lnTo>
                  <a:lnTo>
                    <a:pt x="3614" y="2567"/>
                  </a:lnTo>
                  <a:lnTo>
                    <a:pt x="3625" y="2592"/>
                  </a:lnTo>
                  <a:lnTo>
                    <a:pt x="3608" y="2591"/>
                  </a:lnTo>
                  <a:lnTo>
                    <a:pt x="3591" y="2591"/>
                  </a:lnTo>
                  <a:lnTo>
                    <a:pt x="3576" y="2590"/>
                  </a:lnTo>
                  <a:lnTo>
                    <a:pt x="3559" y="2590"/>
                  </a:lnTo>
                  <a:close/>
                  <a:moveTo>
                    <a:pt x="3346" y="2581"/>
                  </a:moveTo>
                  <a:lnTo>
                    <a:pt x="3346" y="2611"/>
                  </a:lnTo>
                  <a:lnTo>
                    <a:pt x="3346" y="2642"/>
                  </a:lnTo>
                  <a:lnTo>
                    <a:pt x="3346" y="2672"/>
                  </a:lnTo>
                  <a:lnTo>
                    <a:pt x="3346" y="2702"/>
                  </a:lnTo>
                  <a:lnTo>
                    <a:pt x="3346" y="2732"/>
                  </a:lnTo>
                  <a:lnTo>
                    <a:pt x="3346" y="2762"/>
                  </a:lnTo>
                  <a:lnTo>
                    <a:pt x="3346" y="2793"/>
                  </a:lnTo>
                  <a:lnTo>
                    <a:pt x="3346" y="2823"/>
                  </a:lnTo>
                  <a:lnTo>
                    <a:pt x="3336" y="2823"/>
                  </a:lnTo>
                  <a:lnTo>
                    <a:pt x="3327" y="2823"/>
                  </a:lnTo>
                  <a:lnTo>
                    <a:pt x="3317" y="2823"/>
                  </a:lnTo>
                  <a:lnTo>
                    <a:pt x="3307" y="2823"/>
                  </a:lnTo>
                  <a:lnTo>
                    <a:pt x="3307" y="2793"/>
                  </a:lnTo>
                  <a:lnTo>
                    <a:pt x="3307" y="2761"/>
                  </a:lnTo>
                  <a:lnTo>
                    <a:pt x="3307" y="2731"/>
                  </a:lnTo>
                  <a:lnTo>
                    <a:pt x="3307" y="2701"/>
                  </a:lnTo>
                  <a:lnTo>
                    <a:pt x="3307" y="2671"/>
                  </a:lnTo>
                  <a:lnTo>
                    <a:pt x="3307" y="2640"/>
                  </a:lnTo>
                  <a:lnTo>
                    <a:pt x="3307" y="2610"/>
                  </a:lnTo>
                  <a:lnTo>
                    <a:pt x="3307" y="2579"/>
                  </a:lnTo>
                  <a:lnTo>
                    <a:pt x="3289" y="2579"/>
                  </a:lnTo>
                  <a:lnTo>
                    <a:pt x="3272" y="2578"/>
                  </a:lnTo>
                  <a:lnTo>
                    <a:pt x="3254" y="2578"/>
                  </a:lnTo>
                  <a:lnTo>
                    <a:pt x="3236" y="2576"/>
                  </a:lnTo>
                  <a:lnTo>
                    <a:pt x="3248" y="2551"/>
                  </a:lnTo>
                  <a:lnTo>
                    <a:pt x="3259" y="2526"/>
                  </a:lnTo>
                  <a:lnTo>
                    <a:pt x="3270" y="2500"/>
                  </a:lnTo>
                  <a:lnTo>
                    <a:pt x="3282" y="2475"/>
                  </a:lnTo>
                  <a:lnTo>
                    <a:pt x="3293" y="2449"/>
                  </a:lnTo>
                  <a:lnTo>
                    <a:pt x="3305" y="2424"/>
                  </a:lnTo>
                  <a:lnTo>
                    <a:pt x="3316" y="2399"/>
                  </a:lnTo>
                  <a:lnTo>
                    <a:pt x="3327" y="2373"/>
                  </a:lnTo>
                  <a:lnTo>
                    <a:pt x="3338" y="2400"/>
                  </a:lnTo>
                  <a:lnTo>
                    <a:pt x="3350" y="2427"/>
                  </a:lnTo>
                  <a:lnTo>
                    <a:pt x="3361" y="2453"/>
                  </a:lnTo>
                  <a:lnTo>
                    <a:pt x="3371" y="2478"/>
                  </a:lnTo>
                  <a:lnTo>
                    <a:pt x="3382" y="2505"/>
                  </a:lnTo>
                  <a:lnTo>
                    <a:pt x="3394" y="2532"/>
                  </a:lnTo>
                  <a:lnTo>
                    <a:pt x="3405" y="2557"/>
                  </a:lnTo>
                  <a:lnTo>
                    <a:pt x="3416" y="2584"/>
                  </a:lnTo>
                  <a:lnTo>
                    <a:pt x="3399" y="2582"/>
                  </a:lnTo>
                  <a:lnTo>
                    <a:pt x="3381" y="2582"/>
                  </a:lnTo>
                  <a:lnTo>
                    <a:pt x="3364" y="2581"/>
                  </a:lnTo>
                  <a:lnTo>
                    <a:pt x="3346" y="2581"/>
                  </a:lnTo>
                  <a:close/>
                  <a:moveTo>
                    <a:pt x="3939" y="2416"/>
                  </a:moveTo>
                  <a:lnTo>
                    <a:pt x="3939" y="2429"/>
                  </a:lnTo>
                  <a:lnTo>
                    <a:pt x="3939" y="2442"/>
                  </a:lnTo>
                  <a:lnTo>
                    <a:pt x="3930" y="2441"/>
                  </a:lnTo>
                  <a:lnTo>
                    <a:pt x="3919" y="2441"/>
                  </a:lnTo>
                  <a:lnTo>
                    <a:pt x="3919" y="2427"/>
                  </a:lnTo>
                  <a:lnTo>
                    <a:pt x="3919" y="2413"/>
                  </a:lnTo>
                  <a:lnTo>
                    <a:pt x="3930" y="2414"/>
                  </a:lnTo>
                  <a:lnTo>
                    <a:pt x="3939" y="2416"/>
                  </a:lnTo>
                  <a:close/>
                  <a:moveTo>
                    <a:pt x="3930" y="2456"/>
                  </a:moveTo>
                  <a:lnTo>
                    <a:pt x="3945" y="2457"/>
                  </a:lnTo>
                  <a:lnTo>
                    <a:pt x="3962" y="2460"/>
                  </a:lnTo>
                  <a:lnTo>
                    <a:pt x="3978" y="2464"/>
                  </a:lnTo>
                  <a:lnTo>
                    <a:pt x="3994" y="2470"/>
                  </a:lnTo>
                  <a:lnTo>
                    <a:pt x="4008" y="2476"/>
                  </a:lnTo>
                  <a:lnTo>
                    <a:pt x="4023" y="2485"/>
                  </a:lnTo>
                  <a:lnTo>
                    <a:pt x="4036" y="2493"/>
                  </a:lnTo>
                  <a:lnTo>
                    <a:pt x="4048" y="2503"/>
                  </a:lnTo>
                  <a:lnTo>
                    <a:pt x="4060" y="2513"/>
                  </a:lnTo>
                  <a:lnTo>
                    <a:pt x="4072" y="2526"/>
                  </a:lnTo>
                  <a:lnTo>
                    <a:pt x="4083" y="2538"/>
                  </a:lnTo>
                  <a:lnTo>
                    <a:pt x="4093" y="2551"/>
                  </a:lnTo>
                  <a:lnTo>
                    <a:pt x="4101" y="2565"/>
                  </a:lnTo>
                  <a:lnTo>
                    <a:pt x="4110" y="2580"/>
                  </a:lnTo>
                  <a:lnTo>
                    <a:pt x="4117" y="2596"/>
                  </a:lnTo>
                  <a:lnTo>
                    <a:pt x="4123" y="2611"/>
                  </a:lnTo>
                  <a:lnTo>
                    <a:pt x="4101" y="2610"/>
                  </a:lnTo>
                  <a:lnTo>
                    <a:pt x="4078" y="2609"/>
                  </a:lnTo>
                  <a:lnTo>
                    <a:pt x="4055" y="2609"/>
                  </a:lnTo>
                  <a:lnTo>
                    <a:pt x="4032" y="2608"/>
                  </a:lnTo>
                  <a:lnTo>
                    <a:pt x="4009" y="2607"/>
                  </a:lnTo>
                  <a:lnTo>
                    <a:pt x="3986" y="2605"/>
                  </a:lnTo>
                  <a:lnTo>
                    <a:pt x="3963" y="2605"/>
                  </a:lnTo>
                  <a:lnTo>
                    <a:pt x="3939" y="2604"/>
                  </a:lnTo>
                  <a:lnTo>
                    <a:pt x="3939" y="2634"/>
                  </a:lnTo>
                  <a:lnTo>
                    <a:pt x="3939" y="2665"/>
                  </a:lnTo>
                  <a:lnTo>
                    <a:pt x="3939" y="2696"/>
                  </a:lnTo>
                  <a:lnTo>
                    <a:pt x="3939" y="2726"/>
                  </a:lnTo>
                  <a:lnTo>
                    <a:pt x="3939" y="2756"/>
                  </a:lnTo>
                  <a:lnTo>
                    <a:pt x="3939" y="2788"/>
                  </a:lnTo>
                  <a:lnTo>
                    <a:pt x="3939" y="2818"/>
                  </a:lnTo>
                  <a:lnTo>
                    <a:pt x="3939" y="2848"/>
                  </a:lnTo>
                  <a:lnTo>
                    <a:pt x="3940" y="2854"/>
                  </a:lnTo>
                  <a:lnTo>
                    <a:pt x="3942" y="2859"/>
                  </a:lnTo>
                  <a:lnTo>
                    <a:pt x="3944" y="2864"/>
                  </a:lnTo>
                  <a:lnTo>
                    <a:pt x="3947" y="2867"/>
                  </a:lnTo>
                  <a:lnTo>
                    <a:pt x="3947" y="2867"/>
                  </a:lnTo>
                  <a:lnTo>
                    <a:pt x="3947" y="2867"/>
                  </a:lnTo>
                  <a:lnTo>
                    <a:pt x="3950" y="2871"/>
                  </a:lnTo>
                  <a:lnTo>
                    <a:pt x="3955" y="2873"/>
                  </a:lnTo>
                  <a:lnTo>
                    <a:pt x="3960" y="2875"/>
                  </a:lnTo>
                  <a:lnTo>
                    <a:pt x="3965" y="2875"/>
                  </a:lnTo>
                  <a:lnTo>
                    <a:pt x="3965" y="2875"/>
                  </a:lnTo>
                  <a:lnTo>
                    <a:pt x="3965" y="2875"/>
                  </a:lnTo>
                  <a:lnTo>
                    <a:pt x="3969" y="2875"/>
                  </a:lnTo>
                  <a:lnTo>
                    <a:pt x="3974" y="2873"/>
                  </a:lnTo>
                  <a:lnTo>
                    <a:pt x="3978" y="2871"/>
                  </a:lnTo>
                  <a:lnTo>
                    <a:pt x="3982" y="2867"/>
                  </a:lnTo>
                  <a:lnTo>
                    <a:pt x="3982" y="2867"/>
                  </a:lnTo>
                  <a:lnTo>
                    <a:pt x="3982" y="2867"/>
                  </a:lnTo>
                  <a:lnTo>
                    <a:pt x="3984" y="2864"/>
                  </a:lnTo>
                  <a:lnTo>
                    <a:pt x="3986" y="2859"/>
                  </a:lnTo>
                  <a:lnTo>
                    <a:pt x="3988" y="2854"/>
                  </a:lnTo>
                  <a:lnTo>
                    <a:pt x="3989" y="2848"/>
                  </a:lnTo>
                  <a:lnTo>
                    <a:pt x="3998" y="2849"/>
                  </a:lnTo>
                  <a:lnTo>
                    <a:pt x="4009" y="2849"/>
                  </a:lnTo>
                  <a:lnTo>
                    <a:pt x="4008" y="2859"/>
                  </a:lnTo>
                  <a:lnTo>
                    <a:pt x="4006" y="2867"/>
                  </a:lnTo>
                  <a:lnTo>
                    <a:pt x="4002" y="2876"/>
                  </a:lnTo>
                  <a:lnTo>
                    <a:pt x="3996" y="2884"/>
                  </a:lnTo>
                  <a:lnTo>
                    <a:pt x="3996" y="2884"/>
                  </a:lnTo>
                  <a:lnTo>
                    <a:pt x="3996" y="2884"/>
                  </a:lnTo>
                  <a:lnTo>
                    <a:pt x="3996" y="2884"/>
                  </a:lnTo>
                  <a:lnTo>
                    <a:pt x="3996" y="2884"/>
                  </a:lnTo>
                  <a:lnTo>
                    <a:pt x="3990" y="2890"/>
                  </a:lnTo>
                  <a:lnTo>
                    <a:pt x="3982" y="2894"/>
                  </a:lnTo>
                  <a:lnTo>
                    <a:pt x="3973" y="2898"/>
                  </a:lnTo>
                  <a:lnTo>
                    <a:pt x="3965" y="2899"/>
                  </a:lnTo>
                  <a:lnTo>
                    <a:pt x="3965" y="2899"/>
                  </a:lnTo>
                  <a:lnTo>
                    <a:pt x="3965" y="2899"/>
                  </a:lnTo>
                  <a:lnTo>
                    <a:pt x="3955" y="2898"/>
                  </a:lnTo>
                  <a:lnTo>
                    <a:pt x="3947" y="2894"/>
                  </a:lnTo>
                  <a:lnTo>
                    <a:pt x="3939" y="2889"/>
                  </a:lnTo>
                  <a:lnTo>
                    <a:pt x="3932" y="2883"/>
                  </a:lnTo>
                  <a:lnTo>
                    <a:pt x="3932" y="2883"/>
                  </a:lnTo>
                  <a:lnTo>
                    <a:pt x="3932" y="2883"/>
                  </a:lnTo>
                  <a:lnTo>
                    <a:pt x="3926" y="2876"/>
                  </a:lnTo>
                  <a:lnTo>
                    <a:pt x="3922" y="2867"/>
                  </a:lnTo>
                  <a:lnTo>
                    <a:pt x="3920" y="2858"/>
                  </a:lnTo>
                  <a:lnTo>
                    <a:pt x="3919" y="2848"/>
                  </a:lnTo>
                  <a:lnTo>
                    <a:pt x="3919" y="2818"/>
                  </a:lnTo>
                  <a:lnTo>
                    <a:pt x="3919" y="2787"/>
                  </a:lnTo>
                  <a:lnTo>
                    <a:pt x="3919" y="2756"/>
                  </a:lnTo>
                  <a:lnTo>
                    <a:pt x="3919" y="2726"/>
                  </a:lnTo>
                  <a:lnTo>
                    <a:pt x="3919" y="2695"/>
                  </a:lnTo>
                  <a:lnTo>
                    <a:pt x="3919" y="2665"/>
                  </a:lnTo>
                  <a:lnTo>
                    <a:pt x="3919" y="2634"/>
                  </a:lnTo>
                  <a:lnTo>
                    <a:pt x="3919" y="2603"/>
                  </a:lnTo>
                  <a:lnTo>
                    <a:pt x="3895" y="2602"/>
                  </a:lnTo>
                  <a:lnTo>
                    <a:pt x="3870" y="2602"/>
                  </a:lnTo>
                  <a:lnTo>
                    <a:pt x="3846" y="2600"/>
                  </a:lnTo>
                  <a:lnTo>
                    <a:pt x="3822" y="2599"/>
                  </a:lnTo>
                  <a:lnTo>
                    <a:pt x="3798" y="2598"/>
                  </a:lnTo>
                  <a:lnTo>
                    <a:pt x="3774" y="2598"/>
                  </a:lnTo>
                  <a:lnTo>
                    <a:pt x="3750" y="2597"/>
                  </a:lnTo>
                  <a:lnTo>
                    <a:pt x="3724" y="2596"/>
                  </a:lnTo>
                  <a:lnTo>
                    <a:pt x="3731" y="2580"/>
                  </a:lnTo>
                  <a:lnTo>
                    <a:pt x="3740" y="2564"/>
                  </a:lnTo>
                  <a:lnTo>
                    <a:pt x="3748" y="2550"/>
                  </a:lnTo>
                  <a:lnTo>
                    <a:pt x="3758" y="2535"/>
                  </a:lnTo>
                  <a:lnTo>
                    <a:pt x="3769" y="2523"/>
                  </a:lnTo>
                  <a:lnTo>
                    <a:pt x="3780" y="2511"/>
                  </a:lnTo>
                  <a:lnTo>
                    <a:pt x="3793" y="2500"/>
                  </a:lnTo>
                  <a:lnTo>
                    <a:pt x="3805" y="2491"/>
                  </a:lnTo>
                  <a:lnTo>
                    <a:pt x="3820" y="2482"/>
                  </a:lnTo>
                  <a:lnTo>
                    <a:pt x="3834" y="2474"/>
                  </a:lnTo>
                  <a:lnTo>
                    <a:pt x="3849" y="2468"/>
                  </a:lnTo>
                  <a:lnTo>
                    <a:pt x="3864" y="2463"/>
                  </a:lnTo>
                  <a:lnTo>
                    <a:pt x="3880" y="2459"/>
                  </a:lnTo>
                  <a:lnTo>
                    <a:pt x="3896" y="2456"/>
                  </a:lnTo>
                  <a:lnTo>
                    <a:pt x="3913" y="2454"/>
                  </a:lnTo>
                  <a:lnTo>
                    <a:pt x="3930" y="2456"/>
                  </a:lnTo>
                  <a:close/>
                  <a:moveTo>
                    <a:pt x="3236" y="2867"/>
                  </a:moveTo>
                  <a:lnTo>
                    <a:pt x="3262" y="2867"/>
                  </a:lnTo>
                  <a:lnTo>
                    <a:pt x="3287" y="2867"/>
                  </a:lnTo>
                  <a:lnTo>
                    <a:pt x="3312" y="2867"/>
                  </a:lnTo>
                  <a:lnTo>
                    <a:pt x="3338" y="2869"/>
                  </a:lnTo>
                  <a:lnTo>
                    <a:pt x="3363" y="2869"/>
                  </a:lnTo>
                  <a:lnTo>
                    <a:pt x="3387" y="2869"/>
                  </a:lnTo>
                  <a:lnTo>
                    <a:pt x="3413" y="2869"/>
                  </a:lnTo>
                  <a:lnTo>
                    <a:pt x="3438" y="2869"/>
                  </a:lnTo>
                  <a:lnTo>
                    <a:pt x="3462" y="2869"/>
                  </a:lnTo>
                  <a:lnTo>
                    <a:pt x="3486" y="2869"/>
                  </a:lnTo>
                  <a:lnTo>
                    <a:pt x="3510" y="2869"/>
                  </a:lnTo>
                  <a:lnTo>
                    <a:pt x="3535" y="2869"/>
                  </a:lnTo>
                  <a:lnTo>
                    <a:pt x="3559" y="2869"/>
                  </a:lnTo>
                  <a:lnTo>
                    <a:pt x="3583" y="2869"/>
                  </a:lnTo>
                  <a:lnTo>
                    <a:pt x="3606" y="2870"/>
                  </a:lnTo>
                  <a:lnTo>
                    <a:pt x="3630" y="2870"/>
                  </a:lnTo>
                  <a:lnTo>
                    <a:pt x="3630" y="2880"/>
                  </a:lnTo>
                  <a:lnTo>
                    <a:pt x="3630" y="2888"/>
                  </a:lnTo>
                  <a:lnTo>
                    <a:pt x="3630" y="2898"/>
                  </a:lnTo>
                  <a:lnTo>
                    <a:pt x="3630" y="2907"/>
                  </a:lnTo>
                  <a:lnTo>
                    <a:pt x="3606" y="2907"/>
                  </a:lnTo>
                  <a:lnTo>
                    <a:pt x="3583" y="2907"/>
                  </a:lnTo>
                  <a:lnTo>
                    <a:pt x="3559" y="2907"/>
                  </a:lnTo>
                  <a:lnTo>
                    <a:pt x="3535" y="2907"/>
                  </a:lnTo>
                  <a:lnTo>
                    <a:pt x="3510" y="2907"/>
                  </a:lnTo>
                  <a:lnTo>
                    <a:pt x="3486" y="2907"/>
                  </a:lnTo>
                  <a:lnTo>
                    <a:pt x="3462" y="2907"/>
                  </a:lnTo>
                  <a:lnTo>
                    <a:pt x="3438" y="2907"/>
                  </a:lnTo>
                  <a:lnTo>
                    <a:pt x="3413" y="2907"/>
                  </a:lnTo>
                  <a:lnTo>
                    <a:pt x="3387" y="2907"/>
                  </a:lnTo>
                  <a:lnTo>
                    <a:pt x="3363" y="2907"/>
                  </a:lnTo>
                  <a:lnTo>
                    <a:pt x="3338" y="2907"/>
                  </a:lnTo>
                  <a:lnTo>
                    <a:pt x="3312" y="2907"/>
                  </a:lnTo>
                  <a:lnTo>
                    <a:pt x="3287" y="2907"/>
                  </a:lnTo>
                  <a:lnTo>
                    <a:pt x="3262" y="2907"/>
                  </a:lnTo>
                  <a:lnTo>
                    <a:pt x="3236" y="2907"/>
                  </a:lnTo>
                  <a:lnTo>
                    <a:pt x="3236" y="2898"/>
                  </a:lnTo>
                  <a:lnTo>
                    <a:pt x="3236" y="2888"/>
                  </a:lnTo>
                  <a:lnTo>
                    <a:pt x="3236" y="2877"/>
                  </a:lnTo>
                  <a:lnTo>
                    <a:pt x="3236" y="2867"/>
                  </a:lnTo>
                  <a:close/>
                  <a:moveTo>
                    <a:pt x="4286" y="1169"/>
                  </a:moveTo>
                  <a:lnTo>
                    <a:pt x="2801" y="875"/>
                  </a:lnTo>
                  <a:lnTo>
                    <a:pt x="2802" y="875"/>
                  </a:lnTo>
                  <a:lnTo>
                    <a:pt x="2802" y="877"/>
                  </a:lnTo>
                  <a:lnTo>
                    <a:pt x="2802" y="877"/>
                  </a:lnTo>
                  <a:lnTo>
                    <a:pt x="2799" y="881"/>
                  </a:lnTo>
                  <a:lnTo>
                    <a:pt x="2795" y="886"/>
                  </a:lnTo>
                  <a:lnTo>
                    <a:pt x="2793" y="892"/>
                  </a:lnTo>
                  <a:lnTo>
                    <a:pt x="2790" y="900"/>
                  </a:lnTo>
                  <a:lnTo>
                    <a:pt x="2790" y="902"/>
                  </a:lnTo>
                  <a:lnTo>
                    <a:pt x="2790" y="906"/>
                  </a:lnTo>
                  <a:lnTo>
                    <a:pt x="2790" y="3034"/>
                  </a:lnTo>
                  <a:lnTo>
                    <a:pt x="2790" y="3040"/>
                  </a:lnTo>
                  <a:lnTo>
                    <a:pt x="2793" y="3046"/>
                  </a:lnTo>
                  <a:lnTo>
                    <a:pt x="2795" y="3051"/>
                  </a:lnTo>
                  <a:lnTo>
                    <a:pt x="2799" y="3055"/>
                  </a:lnTo>
                  <a:lnTo>
                    <a:pt x="2802" y="3058"/>
                  </a:lnTo>
                  <a:lnTo>
                    <a:pt x="2807" y="3061"/>
                  </a:lnTo>
                  <a:lnTo>
                    <a:pt x="2813" y="3063"/>
                  </a:lnTo>
                  <a:lnTo>
                    <a:pt x="2819" y="3063"/>
                  </a:lnTo>
                  <a:lnTo>
                    <a:pt x="4308" y="3063"/>
                  </a:lnTo>
                  <a:lnTo>
                    <a:pt x="4314" y="3063"/>
                  </a:lnTo>
                  <a:lnTo>
                    <a:pt x="4319" y="3061"/>
                  </a:lnTo>
                  <a:lnTo>
                    <a:pt x="4323" y="3058"/>
                  </a:lnTo>
                  <a:lnTo>
                    <a:pt x="4328" y="3055"/>
                  </a:lnTo>
                  <a:lnTo>
                    <a:pt x="4332" y="3050"/>
                  </a:lnTo>
                  <a:lnTo>
                    <a:pt x="4334" y="3045"/>
                  </a:lnTo>
                  <a:lnTo>
                    <a:pt x="4337" y="3040"/>
                  </a:lnTo>
                  <a:lnTo>
                    <a:pt x="4337" y="3034"/>
                  </a:lnTo>
                  <a:lnTo>
                    <a:pt x="4337" y="1200"/>
                  </a:lnTo>
                  <a:lnTo>
                    <a:pt x="4336" y="1194"/>
                  </a:lnTo>
                  <a:lnTo>
                    <a:pt x="4332" y="1189"/>
                  </a:lnTo>
                  <a:lnTo>
                    <a:pt x="4323" y="1182"/>
                  </a:lnTo>
                  <a:lnTo>
                    <a:pt x="4313" y="1177"/>
                  </a:lnTo>
                  <a:lnTo>
                    <a:pt x="4299" y="1173"/>
                  </a:lnTo>
                  <a:lnTo>
                    <a:pt x="4286" y="1169"/>
                  </a:lnTo>
                  <a:close/>
                  <a:moveTo>
                    <a:pt x="3414" y="4"/>
                  </a:moveTo>
                  <a:lnTo>
                    <a:pt x="3416" y="4"/>
                  </a:lnTo>
                  <a:lnTo>
                    <a:pt x="3414" y="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Стрелка вниз 13"/>
            <p:cNvSpPr/>
            <p:nvPr/>
          </p:nvSpPr>
          <p:spPr>
            <a:xfrm>
              <a:off x="5357333" y="2415669"/>
              <a:ext cx="203681" cy="100344"/>
            </a:xfrm>
            <a:prstGeom prst="downArrow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5" name="Freeform 12"/>
          <p:cNvSpPr>
            <a:spLocks noEditPoints="1"/>
          </p:cNvSpPr>
          <p:nvPr userDrawn="1"/>
        </p:nvSpPr>
        <p:spPr bwMode="auto">
          <a:xfrm>
            <a:off x="9245263" y="280169"/>
            <a:ext cx="1055936" cy="594020"/>
          </a:xfrm>
          <a:custGeom>
            <a:avLst/>
            <a:gdLst/>
            <a:ahLst/>
            <a:cxnLst>
              <a:cxn ang="0">
                <a:pos x="7453" y="3621"/>
              </a:cxn>
              <a:cxn ang="0">
                <a:pos x="4794" y="4416"/>
              </a:cxn>
              <a:cxn ang="0">
                <a:pos x="5188" y="4885"/>
              </a:cxn>
              <a:cxn ang="0">
                <a:pos x="4277" y="4977"/>
              </a:cxn>
              <a:cxn ang="0">
                <a:pos x="4108" y="3904"/>
              </a:cxn>
              <a:cxn ang="0">
                <a:pos x="4566" y="3934"/>
              </a:cxn>
              <a:cxn ang="0">
                <a:pos x="4448" y="3318"/>
              </a:cxn>
              <a:cxn ang="0">
                <a:pos x="2325" y="4851"/>
              </a:cxn>
              <a:cxn ang="0">
                <a:pos x="4395" y="4897"/>
              </a:cxn>
              <a:cxn ang="0">
                <a:pos x="3985" y="4877"/>
              </a:cxn>
              <a:cxn ang="0">
                <a:pos x="4025" y="4612"/>
              </a:cxn>
              <a:cxn ang="0">
                <a:pos x="4427" y="4997"/>
              </a:cxn>
              <a:cxn ang="0">
                <a:pos x="4449" y="5205"/>
              </a:cxn>
              <a:cxn ang="0">
                <a:pos x="5063" y="4668"/>
              </a:cxn>
              <a:cxn ang="0">
                <a:pos x="4884" y="4803"/>
              </a:cxn>
              <a:cxn ang="0">
                <a:pos x="5333" y="4967"/>
              </a:cxn>
              <a:cxn ang="0">
                <a:pos x="4785" y="4110"/>
              </a:cxn>
              <a:cxn ang="0">
                <a:pos x="4415" y="3339"/>
              </a:cxn>
              <a:cxn ang="0">
                <a:pos x="4106" y="3521"/>
              </a:cxn>
              <a:cxn ang="0">
                <a:pos x="3576" y="2944"/>
              </a:cxn>
              <a:cxn ang="0">
                <a:pos x="2027" y="3801"/>
              </a:cxn>
              <a:cxn ang="0">
                <a:pos x="3441" y="4915"/>
              </a:cxn>
              <a:cxn ang="0">
                <a:pos x="3024" y="4969"/>
              </a:cxn>
              <a:cxn ang="0">
                <a:pos x="2632" y="3875"/>
              </a:cxn>
              <a:cxn ang="0">
                <a:pos x="299" y="4878"/>
              </a:cxn>
              <a:cxn ang="0">
                <a:pos x="9253" y="457"/>
              </a:cxn>
              <a:cxn ang="0">
                <a:pos x="9195" y="1968"/>
              </a:cxn>
              <a:cxn ang="0">
                <a:pos x="4080" y="3157"/>
              </a:cxn>
              <a:cxn ang="0">
                <a:pos x="3499" y="2820"/>
              </a:cxn>
              <a:cxn ang="0">
                <a:pos x="2045" y="3642"/>
              </a:cxn>
              <a:cxn ang="0">
                <a:pos x="1900" y="4905"/>
              </a:cxn>
              <a:cxn ang="0">
                <a:pos x="5004" y="2628"/>
              </a:cxn>
              <a:cxn ang="0">
                <a:pos x="6193" y="2454"/>
              </a:cxn>
              <a:cxn ang="0">
                <a:pos x="5889" y="2231"/>
              </a:cxn>
              <a:cxn ang="0">
                <a:pos x="4995" y="2059"/>
              </a:cxn>
              <a:cxn ang="0">
                <a:pos x="7076" y="4460"/>
              </a:cxn>
              <a:cxn ang="0">
                <a:pos x="7500" y="4672"/>
              </a:cxn>
              <a:cxn ang="0">
                <a:pos x="7541" y="4767"/>
              </a:cxn>
              <a:cxn ang="0">
                <a:pos x="7553" y="4670"/>
              </a:cxn>
              <a:cxn ang="0">
                <a:pos x="7552" y="4611"/>
              </a:cxn>
              <a:cxn ang="0">
                <a:pos x="7270" y="4256"/>
              </a:cxn>
              <a:cxn ang="0">
                <a:pos x="7181" y="4275"/>
              </a:cxn>
              <a:cxn ang="0">
                <a:pos x="7109" y="4322"/>
              </a:cxn>
              <a:cxn ang="0">
                <a:pos x="6077" y="4941"/>
              </a:cxn>
              <a:cxn ang="0">
                <a:pos x="7635" y="4924"/>
              </a:cxn>
              <a:cxn ang="0">
                <a:pos x="5564" y="4880"/>
              </a:cxn>
              <a:cxn ang="0">
                <a:pos x="5883" y="4538"/>
              </a:cxn>
              <a:cxn ang="0">
                <a:pos x="5959" y="4799"/>
              </a:cxn>
              <a:cxn ang="0">
                <a:pos x="5969" y="4726"/>
              </a:cxn>
              <a:cxn ang="0">
                <a:pos x="5893" y="4452"/>
              </a:cxn>
              <a:cxn ang="0">
                <a:pos x="5865" y="4420"/>
              </a:cxn>
              <a:cxn ang="0">
                <a:pos x="5504" y="4022"/>
              </a:cxn>
              <a:cxn ang="0">
                <a:pos x="5443" y="3647"/>
              </a:cxn>
              <a:cxn ang="0">
                <a:pos x="8845" y="2861"/>
              </a:cxn>
              <a:cxn ang="0">
                <a:pos x="9101" y="4050"/>
              </a:cxn>
              <a:cxn ang="0">
                <a:pos x="8515" y="2747"/>
              </a:cxn>
              <a:cxn ang="0">
                <a:pos x="5739" y="4852"/>
              </a:cxn>
              <a:cxn ang="0">
                <a:pos x="5693" y="4805"/>
              </a:cxn>
              <a:cxn ang="0">
                <a:pos x="7193" y="4648"/>
              </a:cxn>
              <a:cxn ang="0">
                <a:pos x="7831" y="3567"/>
              </a:cxn>
              <a:cxn ang="0">
                <a:pos x="8693" y="3633"/>
              </a:cxn>
              <a:cxn ang="0">
                <a:pos x="8079" y="4264"/>
              </a:cxn>
              <a:cxn ang="0">
                <a:pos x="8509" y="4063"/>
              </a:cxn>
            </a:cxnLst>
            <a:rect l="0" t="0" r="r" b="b"/>
            <a:pathLst>
              <a:path w="9271" h="5212">
                <a:moveTo>
                  <a:pt x="7701" y="3315"/>
                </a:moveTo>
                <a:lnTo>
                  <a:pt x="7701" y="3173"/>
                </a:lnTo>
                <a:lnTo>
                  <a:pt x="7700" y="3163"/>
                </a:lnTo>
                <a:lnTo>
                  <a:pt x="7699" y="3154"/>
                </a:lnTo>
                <a:lnTo>
                  <a:pt x="7695" y="3143"/>
                </a:lnTo>
                <a:lnTo>
                  <a:pt x="7692" y="3134"/>
                </a:lnTo>
                <a:lnTo>
                  <a:pt x="7688" y="3124"/>
                </a:lnTo>
                <a:lnTo>
                  <a:pt x="7683" y="3115"/>
                </a:lnTo>
                <a:lnTo>
                  <a:pt x="7677" y="3107"/>
                </a:lnTo>
                <a:lnTo>
                  <a:pt x="7670" y="3099"/>
                </a:lnTo>
                <a:lnTo>
                  <a:pt x="7663" y="3092"/>
                </a:lnTo>
                <a:lnTo>
                  <a:pt x="7656" y="3086"/>
                </a:lnTo>
                <a:lnTo>
                  <a:pt x="7647" y="3080"/>
                </a:lnTo>
                <a:lnTo>
                  <a:pt x="7639" y="3077"/>
                </a:lnTo>
                <a:lnTo>
                  <a:pt x="7630" y="3074"/>
                </a:lnTo>
                <a:lnTo>
                  <a:pt x="7620" y="3073"/>
                </a:lnTo>
                <a:lnTo>
                  <a:pt x="7610" y="3072"/>
                </a:lnTo>
                <a:lnTo>
                  <a:pt x="7600" y="3074"/>
                </a:lnTo>
                <a:lnTo>
                  <a:pt x="7440" y="3108"/>
                </a:lnTo>
                <a:lnTo>
                  <a:pt x="7430" y="3111"/>
                </a:lnTo>
                <a:lnTo>
                  <a:pt x="7420" y="3113"/>
                </a:lnTo>
                <a:lnTo>
                  <a:pt x="7411" y="3117"/>
                </a:lnTo>
                <a:lnTo>
                  <a:pt x="7402" y="3120"/>
                </a:lnTo>
                <a:lnTo>
                  <a:pt x="7393" y="3125"/>
                </a:lnTo>
                <a:lnTo>
                  <a:pt x="7385" y="3130"/>
                </a:lnTo>
                <a:lnTo>
                  <a:pt x="7378" y="3136"/>
                </a:lnTo>
                <a:lnTo>
                  <a:pt x="7370" y="3141"/>
                </a:lnTo>
                <a:lnTo>
                  <a:pt x="7364" y="3148"/>
                </a:lnTo>
                <a:lnTo>
                  <a:pt x="7358" y="3155"/>
                </a:lnTo>
                <a:lnTo>
                  <a:pt x="7353" y="3163"/>
                </a:lnTo>
                <a:lnTo>
                  <a:pt x="7348" y="3170"/>
                </a:lnTo>
                <a:lnTo>
                  <a:pt x="7345" y="3179"/>
                </a:lnTo>
                <a:lnTo>
                  <a:pt x="7342" y="3188"/>
                </a:lnTo>
                <a:lnTo>
                  <a:pt x="7341" y="3198"/>
                </a:lnTo>
                <a:lnTo>
                  <a:pt x="7340" y="3208"/>
                </a:lnTo>
                <a:lnTo>
                  <a:pt x="7341" y="3234"/>
                </a:lnTo>
                <a:lnTo>
                  <a:pt x="7342" y="3263"/>
                </a:lnTo>
                <a:lnTo>
                  <a:pt x="7344" y="3296"/>
                </a:lnTo>
                <a:lnTo>
                  <a:pt x="7347" y="3329"/>
                </a:lnTo>
                <a:lnTo>
                  <a:pt x="7353" y="3365"/>
                </a:lnTo>
                <a:lnTo>
                  <a:pt x="7358" y="3401"/>
                </a:lnTo>
                <a:lnTo>
                  <a:pt x="7366" y="3438"/>
                </a:lnTo>
                <a:lnTo>
                  <a:pt x="7376" y="3474"/>
                </a:lnTo>
                <a:lnTo>
                  <a:pt x="7381" y="3491"/>
                </a:lnTo>
                <a:lnTo>
                  <a:pt x="7387" y="3508"/>
                </a:lnTo>
                <a:lnTo>
                  <a:pt x="7393" y="3525"/>
                </a:lnTo>
                <a:lnTo>
                  <a:pt x="7400" y="3542"/>
                </a:lnTo>
                <a:lnTo>
                  <a:pt x="7407" y="3556"/>
                </a:lnTo>
                <a:lnTo>
                  <a:pt x="7415" y="3571"/>
                </a:lnTo>
                <a:lnTo>
                  <a:pt x="7424" y="3585"/>
                </a:lnTo>
                <a:lnTo>
                  <a:pt x="7433" y="3598"/>
                </a:lnTo>
                <a:lnTo>
                  <a:pt x="7442" y="3611"/>
                </a:lnTo>
                <a:lnTo>
                  <a:pt x="7453" y="3621"/>
                </a:lnTo>
                <a:lnTo>
                  <a:pt x="7463" y="3632"/>
                </a:lnTo>
                <a:lnTo>
                  <a:pt x="7476" y="3640"/>
                </a:lnTo>
                <a:lnTo>
                  <a:pt x="7487" y="3647"/>
                </a:lnTo>
                <a:lnTo>
                  <a:pt x="7501" y="3653"/>
                </a:lnTo>
                <a:lnTo>
                  <a:pt x="7515" y="3659"/>
                </a:lnTo>
                <a:lnTo>
                  <a:pt x="7529" y="3662"/>
                </a:lnTo>
                <a:lnTo>
                  <a:pt x="7529" y="3660"/>
                </a:lnTo>
                <a:lnTo>
                  <a:pt x="7529" y="3387"/>
                </a:lnTo>
                <a:lnTo>
                  <a:pt x="7529" y="3379"/>
                </a:lnTo>
                <a:lnTo>
                  <a:pt x="7530" y="3372"/>
                </a:lnTo>
                <a:lnTo>
                  <a:pt x="7532" y="3365"/>
                </a:lnTo>
                <a:lnTo>
                  <a:pt x="7535" y="3358"/>
                </a:lnTo>
                <a:lnTo>
                  <a:pt x="7539" y="3351"/>
                </a:lnTo>
                <a:lnTo>
                  <a:pt x="7542" y="3345"/>
                </a:lnTo>
                <a:lnTo>
                  <a:pt x="7546" y="3339"/>
                </a:lnTo>
                <a:lnTo>
                  <a:pt x="7551" y="3333"/>
                </a:lnTo>
                <a:lnTo>
                  <a:pt x="7556" y="3328"/>
                </a:lnTo>
                <a:lnTo>
                  <a:pt x="7563" y="3324"/>
                </a:lnTo>
                <a:lnTo>
                  <a:pt x="7569" y="3321"/>
                </a:lnTo>
                <a:lnTo>
                  <a:pt x="7575" y="3318"/>
                </a:lnTo>
                <a:lnTo>
                  <a:pt x="7583" y="3315"/>
                </a:lnTo>
                <a:lnTo>
                  <a:pt x="7589" y="3314"/>
                </a:lnTo>
                <a:lnTo>
                  <a:pt x="7597" y="3313"/>
                </a:lnTo>
                <a:lnTo>
                  <a:pt x="7604" y="3312"/>
                </a:lnTo>
                <a:lnTo>
                  <a:pt x="7701" y="3315"/>
                </a:lnTo>
                <a:close/>
                <a:moveTo>
                  <a:pt x="4799" y="4230"/>
                </a:moveTo>
                <a:lnTo>
                  <a:pt x="4794" y="4231"/>
                </a:lnTo>
                <a:lnTo>
                  <a:pt x="4789" y="4232"/>
                </a:lnTo>
                <a:lnTo>
                  <a:pt x="4784" y="4234"/>
                </a:lnTo>
                <a:lnTo>
                  <a:pt x="4780" y="4237"/>
                </a:lnTo>
                <a:lnTo>
                  <a:pt x="4774" y="4241"/>
                </a:lnTo>
                <a:lnTo>
                  <a:pt x="4770" y="4246"/>
                </a:lnTo>
                <a:lnTo>
                  <a:pt x="4766" y="4252"/>
                </a:lnTo>
                <a:lnTo>
                  <a:pt x="4763" y="4257"/>
                </a:lnTo>
                <a:lnTo>
                  <a:pt x="4760" y="4264"/>
                </a:lnTo>
                <a:lnTo>
                  <a:pt x="4757" y="4272"/>
                </a:lnTo>
                <a:lnTo>
                  <a:pt x="4753" y="4279"/>
                </a:lnTo>
                <a:lnTo>
                  <a:pt x="4751" y="4287"/>
                </a:lnTo>
                <a:lnTo>
                  <a:pt x="4748" y="4304"/>
                </a:lnTo>
                <a:lnTo>
                  <a:pt x="4747" y="4323"/>
                </a:lnTo>
                <a:lnTo>
                  <a:pt x="4748" y="4342"/>
                </a:lnTo>
                <a:lnTo>
                  <a:pt x="4751" y="4359"/>
                </a:lnTo>
                <a:lnTo>
                  <a:pt x="4753" y="4368"/>
                </a:lnTo>
                <a:lnTo>
                  <a:pt x="4757" y="4375"/>
                </a:lnTo>
                <a:lnTo>
                  <a:pt x="4760" y="4382"/>
                </a:lnTo>
                <a:lnTo>
                  <a:pt x="4763" y="4389"/>
                </a:lnTo>
                <a:lnTo>
                  <a:pt x="4766" y="4395"/>
                </a:lnTo>
                <a:lnTo>
                  <a:pt x="4770" y="4400"/>
                </a:lnTo>
                <a:lnTo>
                  <a:pt x="4774" y="4405"/>
                </a:lnTo>
                <a:lnTo>
                  <a:pt x="4780" y="4408"/>
                </a:lnTo>
                <a:lnTo>
                  <a:pt x="4784" y="4412"/>
                </a:lnTo>
                <a:lnTo>
                  <a:pt x="4789" y="4415"/>
                </a:lnTo>
                <a:lnTo>
                  <a:pt x="4794" y="4416"/>
                </a:lnTo>
                <a:lnTo>
                  <a:pt x="4799" y="4416"/>
                </a:lnTo>
                <a:lnTo>
                  <a:pt x="4805" y="4416"/>
                </a:lnTo>
                <a:lnTo>
                  <a:pt x="4810" y="4415"/>
                </a:lnTo>
                <a:lnTo>
                  <a:pt x="4815" y="4412"/>
                </a:lnTo>
                <a:lnTo>
                  <a:pt x="4819" y="4408"/>
                </a:lnTo>
                <a:lnTo>
                  <a:pt x="4823" y="4405"/>
                </a:lnTo>
                <a:lnTo>
                  <a:pt x="4829" y="4400"/>
                </a:lnTo>
                <a:lnTo>
                  <a:pt x="4832" y="4395"/>
                </a:lnTo>
                <a:lnTo>
                  <a:pt x="4836" y="4389"/>
                </a:lnTo>
                <a:lnTo>
                  <a:pt x="4839" y="4382"/>
                </a:lnTo>
                <a:lnTo>
                  <a:pt x="4842" y="4375"/>
                </a:lnTo>
                <a:lnTo>
                  <a:pt x="4844" y="4368"/>
                </a:lnTo>
                <a:lnTo>
                  <a:pt x="4846" y="4359"/>
                </a:lnTo>
                <a:lnTo>
                  <a:pt x="4850" y="4342"/>
                </a:lnTo>
                <a:lnTo>
                  <a:pt x="4851" y="4323"/>
                </a:lnTo>
                <a:lnTo>
                  <a:pt x="4850" y="4304"/>
                </a:lnTo>
                <a:lnTo>
                  <a:pt x="4846" y="4287"/>
                </a:lnTo>
                <a:lnTo>
                  <a:pt x="4844" y="4279"/>
                </a:lnTo>
                <a:lnTo>
                  <a:pt x="4842" y="4272"/>
                </a:lnTo>
                <a:lnTo>
                  <a:pt x="4839" y="4264"/>
                </a:lnTo>
                <a:lnTo>
                  <a:pt x="4836" y="4257"/>
                </a:lnTo>
                <a:lnTo>
                  <a:pt x="4832" y="4252"/>
                </a:lnTo>
                <a:lnTo>
                  <a:pt x="4829" y="4246"/>
                </a:lnTo>
                <a:lnTo>
                  <a:pt x="4823" y="4241"/>
                </a:lnTo>
                <a:lnTo>
                  <a:pt x="4819" y="4237"/>
                </a:lnTo>
                <a:lnTo>
                  <a:pt x="4815" y="4234"/>
                </a:lnTo>
                <a:lnTo>
                  <a:pt x="4810" y="4232"/>
                </a:lnTo>
                <a:lnTo>
                  <a:pt x="4805" y="4231"/>
                </a:lnTo>
                <a:lnTo>
                  <a:pt x="4799" y="4230"/>
                </a:lnTo>
                <a:close/>
                <a:moveTo>
                  <a:pt x="5064" y="5052"/>
                </a:moveTo>
                <a:lnTo>
                  <a:pt x="5069" y="5055"/>
                </a:lnTo>
                <a:lnTo>
                  <a:pt x="5072" y="5058"/>
                </a:lnTo>
                <a:lnTo>
                  <a:pt x="5080" y="5060"/>
                </a:lnTo>
                <a:lnTo>
                  <a:pt x="5097" y="5060"/>
                </a:lnTo>
                <a:lnTo>
                  <a:pt x="5104" y="5059"/>
                </a:lnTo>
                <a:lnTo>
                  <a:pt x="5110" y="5057"/>
                </a:lnTo>
                <a:lnTo>
                  <a:pt x="5117" y="5054"/>
                </a:lnTo>
                <a:lnTo>
                  <a:pt x="5125" y="5048"/>
                </a:lnTo>
                <a:lnTo>
                  <a:pt x="5133" y="5042"/>
                </a:lnTo>
                <a:lnTo>
                  <a:pt x="5140" y="5035"/>
                </a:lnTo>
                <a:lnTo>
                  <a:pt x="5149" y="5027"/>
                </a:lnTo>
                <a:lnTo>
                  <a:pt x="5156" y="5017"/>
                </a:lnTo>
                <a:lnTo>
                  <a:pt x="5163" y="5007"/>
                </a:lnTo>
                <a:lnTo>
                  <a:pt x="5170" y="4996"/>
                </a:lnTo>
                <a:lnTo>
                  <a:pt x="5176" y="4985"/>
                </a:lnTo>
                <a:lnTo>
                  <a:pt x="5181" y="4972"/>
                </a:lnTo>
                <a:lnTo>
                  <a:pt x="5185" y="4961"/>
                </a:lnTo>
                <a:lnTo>
                  <a:pt x="5188" y="4948"/>
                </a:lnTo>
                <a:lnTo>
                  <a:pt x="5190" y="4934"/>
                </a:lnTo>
                <a:lnTo>
                  <a:pt x="5191" y="4922"/>
                </a:lnTo>
                <a:lnTo>
                  <a:pt x="5190" y="4908"/>
                </a:lnTo>
                <a:lnTo>
                  <a:pt x="5189" y="4897"/>
                </a:lnTo>
                <a:lnTo>
                  <a:pt x="5188" y="4885"/>
                </a:lnTo>
                <a:lnTo>
                  <a:pt x="5186" y="4874"/>
                </a:lnTo>
                <a:lnTo>
                  <a:pt x="5183" y="4863"/>
                </a:lnTo>
                <a:lnTo>
                  <a:pt x="5180" y="4853"/>
                </a:lnTo>
                <a:lnTo>
                  <a:pt x="5176" y="4844"/>
                </a:lnTo>
                <a:lnTo>
                  <a:pt x="5172" y="4835"/>
                </a:lnTo>
                <a:lnTo>
                  <a:pt x="5167" y="4827"/>
                </a:lnTo>
                <a:lnTo>
                  <a:pt x="5162" y="4819"/>
                </a:lnTo>
                <a:lnTo>
                  <a:pt x="5156" y="4813"/>
                </a:lnTo>
                <a:lnTo>
                  <a:pt x="5151" y="4807"/>
                </a:lnTo>
                <a:lnTo>
                  <a:pt x="5144" y="4802"/>
                </a:lnTo>
                <a:lnTo>
                  <a:pt x="5137" y="4796"/>
                </a:lnTo>
                <a:lnTo>
                  <a:pt x="5131" y="4792"/>
                </a:lnTo>
                <a:lnTo>
                  <a:pt x="5124" y="4789"/>
                </a:lnTo>
                <a:lnTo>
                  <a:pt x="5129" y="4799"/>
                </a:lnTo>
                <a:lnTo>
                  <a:pt x="5134" y="4809"/>
                </a:lnTo>
                <a:lnTo>
                  <a:pt x="5138" y="4818"/>
                </a:lnTo>
                <a:lnTo>
                  <a:pt x="5141" y="4829"/>
                </a:lnTo>
                <a:lnTo>
                  <a:pt x="5144" y="4841"/>
                </a:lnTo>
                <a:lnTo>
                  <a:pt x="5147" y="4855"/>
                </a:lnTo>
                <a:lnTo>
                  <a:pt x="5148" y="4872"/>
                </a:lnTo>
                <a:lnTo>
                  <a:pt x="5149" y="4892"/>
                </a:lnTo>
                <a:lnTo>
                  <a:pt x="5148" y="4903"/>
                </a:lnTo>
                <a:lnTo>
                  <a:pt x="5147" y="4915"/>
                </a:lnTo>
                <a:lnTo>
                  <a:pt x="5144" y="4927"/>
                </a:lnTo>
                <a:lnTo>
                  <a:pt x="5142" y="4939"/>
                </a:lnTo>
                <a:lnTo>
                  <a:pt x="5138" y="4951"/>
                </a:lnTo>
                <a:lnTo>
                  <a:pt x="5134" y="4963"/>
                </a:lnTo>
                <a:lnTo>
                  <a:pt x="5130" y="4975"/>
                </a:lnTo>
                <a:lnTo>
                  <a:pt x="5125" y="4987"/>
                </a:lnTo>
                <a:lnTo>
                  <a:pt x="5118" y="4998"/>
                </a:lnTo>
                <a:lnTo>
                  <a:pt x="5112" y="5009"/>
                </a:lnTo>
                <a:lnTo>
                  <a:pt x="5105" y="5018"/>
                </a:lnTo>
                <a:lnTo>
                  <a:pt x="5097" y="5027"/>
                </a:lnTo>
                <a:lnTo>
                  <a:pt x="5090" y="5035"/>
                </a:lnTo>
                <a:lnTo>
                  <a:pt x="5082" y="5042"/>
                </a:lnTo>
                <a:lnTo>
                  <a:pt x="5073" y="5047"/>
                </a:lnTo>
                <a:lnTo>
                  <a:pt x="5064" y="5052"/>
                </a:lnTo>
                <a:close/>
                <a:moveTo>
                  <a:pt x="4160" y="5030"/>
                </a:moveTo>
                <a:lnTo>
                  <a:pt x="4166" y="5034"/>
                </a:lnTo>
                <a:lnTo>
                  <a:pt x="4170" y="5037"/>
                </a:lnTo>
                <a:lnTo>
                  <a:pt x="4173" y="5038"/>
                </a:lnTo>
                <a:lnTo>
                  <a:pt x="4178" y="5039"/>
                </a:lnTo>
                <a:lnTo>
                  <a:pt x="4187" y="5039"/>
                </a:lnTo>
                <a:lnTo>
                  <a:pt x="4198" y="5039"/>
                </a:lnTo>
                <a:lnTo>
                  <a:pt x="4206" y="5039"/>
                </a:lnTo>
                <a:lnTo>
                  <a:pt x="4214" y="5036"/>
                </a:lnTo>
                <a:lnTo>
                  <a:pt x="4222" y="5032"/>
                </a:lnTo>
                <a:lnTo>
                  <a:pt x="4232" y="5025"/>
                </a:lnTo>
                <a:lnTo>
                  <a:pt x="4241" y="5018"/>
                </a:lnTo>
                <a:lnTo>
                  <a:pt x="4249" y="5010"/>
                </a:lnTo>
                <a:lnTo>
                  <a:pt x="4259" y="4999"/>
                </a:lnTo>
                <a:lnTo>
                  <a:pt x="4268" y="4989"/>
                </a:lnTo>
                <a:lnTo>
                  <a:pt x="4277" y="4977"/>
                </a:lnTo>
                <a:lnTo>
                  <a:pt x="4284" y="4964"/>
                </a:lnTo>
                <a:lnTo>
                  <a:pt x="4291" y="4951"/>
                </a:lnTo>
                <a:lnTo>
                  <a:pt x="4298" y="4937"/>
                </a:lnTo>
                <a:lnTo>
                  <a:pt x="4302" y="4922"/>
                </a:lnTo>
                <a:lnTo>
                  <a:pt x="4306" y="4907"/>
                </a:lnTo>
                <a:lnTo>
                  <a:pt x="4308" y="4892"/>
                </a:lnTo>
                <a:lnTo>
                  <a:pt x="4309" y="4877"/>
                </a:lnTo>
                <a:lnTo>
                  <a:pt x="4309" y="4861"/>
                </a:lnTo>
                <a:lnTo>
                  <a:pt x="4308" y="4848"/>
                </a:lnTo>
                <a:lnTo>
                  <a:pt x="4306" y="4834"/>
                </a:lnTo>
                <a:lnTo>
                  <a:pt x="4303" y="4821"/>
                </a:lnTo>
                <a:lnTo>
                  <a:pt x="4300" y="4808"/>
                </a:lnTo>
                <a:lnTo>
                  <a:pt x="4297" y="4796"/>
                </a:lnTo>
                <a:lnTo>
                  <a:pt x="4291" y="4786"/>
                </a:lnTo>
                <a:lnTo>
                  <a:pt x="4286" y="4776"/>
                </a:lnTo>
                <a:lnTo>
                  <a:pt x="4281" y="4766"/>
                </a:lnTo>
                <a:lnTo>
                  <a:pt x="4275" y="4757"/>
                </a:lnTo>
                <a:lnTo>
                  <a:pt x="4268" y="4749"/>
                </a:lnTo>
                <a:lnTo>
                  <a:pt x="4261" y="4742"/>
                </a:lnTo>
                <a:lnTo>
                  <a:pt x="4254" y="4736"/>
                </a:lnTo>
                <a:lnTo>
                  <a:pt x="4246" y="4730"/>
                </a:lnTo>
                <a:lnTo>
                  <a:pt x="4238" y="4724"/>
                </a:lnTo>
                <a:lnTo>
                  <a:pt x="4230" y="4720"/>
                </a:lnTo>
                <a:lnTo>
                  <a:pt x="4236" y="4733"/>
                </a:lnTo>
                <a:lnTo>
                  <a:pt x="4242" y="4744"/>
                </a:lnTo>
                <a:lnTo>
                  <a:pt x="4246" y="4756"/>
                </a:lnTo>
                <a:lnTo>
                  <a:pt x="4251" y="4768"/>
                </a:lnTo>
                <a:lnTo>
                  <a:pt x="4255" y="4783"/>
                </a:lnTo>
                <a:lnTo>
                  <a:pt x="4257" y="4799"/>
                </a:lnTo>
                <a:lnTo>
                  <a:pt x="4258" y="4818"/>
                </a:lnTo>
                <a:lnTo>
                  <a:pt x="4259" y="4842"/>
                </a:lnTo>
                <a:lnTo>
                  <a:pt x="4258" y="4855"/>
                </a:lnTo>
                <a:lnTo>
                  <a:pt x="4257" y="4869"/>
                </a:lnTo>
                <a:lnTo>
                  <a:pt x="4255" y="4883"/>
                </a:lnTo>
                <a:lnTo>
                  <a:pt x="4252" y="4897"/>
                </a:lnTo>
                <a:lnTo>
                  <a:pt x="4247" y="4911"/>
                </a:lnTo>
                <a:lnTo>
                  <a:pt x="4242" y="4925"/>
                </a:lnTo>
                <a:lnTo>
                  <a:pt x="4237" y="4940"/>
                </a:lnTo>
                <a:lnTo>
                  <a:pt x="4231" y="4953"/>
                </a:lnTo>
                <a:lnTo>
                  <a:pt x="4223" y="4966"/>
                </a:lnTo>
                <a:lnTo>
                  <a:pt x="4216" y="4978"/>
                </a:lnTo>
                <a:lnTo>
                  <a:pt x="4208" y="4990"/>
                </a:lnTo>
                <a:lnTo>
                  <a:pt x="4199" y="5000"/>
                </a:lnTo>
                <a:lnTo>
                  <a:pt x="4190" y="5010"/>
                </a:lnTo>
                <a:lnTo>
                  <a:pt x="4180" y="5018"/>
                </a:lnTo>
                <a:lnTo>
                  <a:pt x="4170" y="5024"/>
                </a:lnTo>
                <a:lnTo>
                  <a:pt x="4160" y="5030"/>
                </a:lnTo>
                <a:close/>
                <a:moveTo>
                  <a:pt x="4081" y="4163"/>
                </a:moveTo>
                <a:lnTo>
                  <a:pt x="4086" y="4088"/>
                </a:lnTo>
                <a:lnTo>
                  <a:pt x="4094" y="4014"/>
                </a:lnTo>
                <a:lnTo>
                  <a:pt x="4098" y="3978"/>
                </a:lnTo>
                <a:lnTo>
                  <a:pt x="4103" y="3941"/>
                </a:lnTo>
                <a:lnTo>
                  <a:pt x="4108" y="3904"/>
                </a:lnTo>
                <a:lnTo>
                  <a:pt x="4114" y="3868"/>
                </a:lnTo>
                <a:lnTo>
                  <a:pt x="4121" y="3831"/>
                </a:lnTo>
                <a:lnTo>
                  <a:pt x="4128" y="3796"/>
                </a:lnTo>
                <a:lnTo>
                  <a:pt x="4136" y="3759"/>
                </a:lnTo>
                <a:lnTo>
                  <a:pt x="4144" y="3724"/>
                </a:lnTo>
                <a:lnTo>
                  <a:pt x="4153" y="3689"/>
                </a:lnTo>
                <a:lnTo>
                  <a:pt x="4164" y="3653"/>
                </a:lnTo>
                <a:lnTo>
                  <a:pt x="4174" y="3619"/>
                </a:lnTo>
                <a:lnTo>
                  <a:pt x="4187" y="3584"/>
                </a:lnTo>
                <a:lnTo>
                  <a:pt x="4191" y="3572"/>
                </a:lnTo>
                <a:lnTo>
                  <a:pt x="4196" y="3561"/>
                </a:lnTo>
                <a:lnTo>
                  <a:pt x="4201" y="3552"/>
                </a:lnTo>
                <a:lnTo>
                  <a:pt x="4207" y="3543"/>
                </a:lnTo>
                <a:lnTo>
                  <a:pt x="4213" y="3535"/>
                </a:lnTo>
                <a:lnTo>
                  <a:pt x="4218" y="3528"/>
                </a:lnTo>
                <a:lnTo>
                  <a:pt x="4225" y="3523"/>
                </a:lnTo>
                <a:lnTo>
                  <a:pt x="4233" y="3518"/>
                </a:lnTo>
                <a:lnTo>
                  <a:pt x="4240" y="3513"/>
                </a:lnTo>
                <a:lnTo>
                  <a:pt x="4248" y="3509"/>
                </a:lnTo>
                <a:lnTo>
                  <a:pt x="4257" y="3506"/>
                </a:lnTo>
                <a:lnTo>
                  <a:pt x="4266" y="3504"/>
                </a:lnTo>
                <a:lnTo>
                  <a:pt x="4287" y="3501"/>
                </a:lnTo>
                <a:lnTo>
                  <a:pt x="4311" y="3499"/>
                </a:lnTo>
                <a:lnTo>
                  <a:pt x="4364" y="3499"/>
                </a:lnTo>
                <a:lnTo>
                  <a:pt x="4398" y="3498"/>
                </a:lnTo>
                <a:lnTo>
                  <a:pt x="4410" y="3498"/>
                </a:lnTo>
                <a:lnTo>
                  <a:pt x="4423" y="3498"/>
                </a:lnTo>
                <a:lnTo>
                  <a:pt x="4437" y="3498"/>
                </a:lnTo>
                <a:lnTo>
                  <a:pt x="4452" y="3500"/>
                </a:lnTo>
                <a:lnTo>
                  <a:pt x="4473" y="3503"/>
                </a:lnTo>
                <a:lnTo>
                  <a:pt x="4492" y="3507"/>
                </a:lnTo>
                <a:lnTo>
                  <a:pt x="4508" y="3511"/>
                </a:lnTo>
                <a:lnTo>
                  <a:pt x="4522" y="3518"/>
                </a:lnTo>
                <a:lnTo>
                  <a:pt x="4535" y="3524"/>
                </a:lnTo>
                <a:lnTo>
                  <a:pt x="4546" y="3532"/>
                </a:lnTo>
                <a:lnTo>
                  <a:pt x="4556" y="3541"/>
                </a:lnTo>
                <a:lnTo>
                  <a:pt x="4563" y="3551"/>
                </a:lnTo>
                <a:lnTo>
                  <a:pt x="4569" y="3561"/>
                </a:lnTo>
                <a:lnTo>
                  <a:pt x="4575" y="3574"/>
                </a:lnTo>
                <a:lnTo>
                  <a:pt x="4579" y="3588"/>
                </a:lnTo>
                <a:lnTo>
                  <a:pt x="4582" y="3602"/>
                </a:lnTo>
                <a:lnTo>
                  <a:pt x="4585" y="3619"/>
                </a:lnTo>
                <a:lnTo>
                  <a:pt x="4586" y="3636"/>
                </a:lnTo>
                <a:lnTo>
                  <a:pt x="4587" y="3655"/>
                </a:lnTo>
                <a:lnTo>
                  <a:pt x="4587" y="3674"/>
                </a:lnTo>
                <a:lnTo>
                  <a:pt x="4587" y="3713"/>
                </a:lnTo>
                <a:lnTo>
                  <a:pt x="4586" y="3750"/>
                </a:lnTo>
                <a:lnTo>
                  <a:pt x="4585" y="3784"/>
                </a:lnTo>
                <a:lnTo>
                  <a:pt x="4583" y="3818"/>
                </a:lnTo>
                <a:lnTo>
                  <a:pt x="4580" y="3849"/>
                </a:lnTo>
                <a:lnTo>
                  <a:pt x="4576" y="3878"/>
                </a:lnTo>
                <a:lnTo>
                  <a:pt x="4571" y="3907"/>
                </a:lnTo>
                <a:lnTo>
                  <a:pt x="4566" y="3934"/>
                </a:lnTo>
                <a:lnTo>
                  <a:pt x="4561" y="3959"/>
                </a:lnTo>
                <a:lnTo>
                  <a:pt x="4555" y="3983"/>
                </a:lnTo>
                <a:lnTo>
                  <a:pt x="4547" y="4005"/>
                </a:lnTo>
                <a:lnTo>
                  <a:pt x="4539" y="4026"/>
                </a:lnTo>
                <a:lnTo>
                  <a:pt x="4531" y="4047"/>
                </a:lnTo>
                <a:lnTo>
                  <a:pt x="4522" y="4065"/>
                </a:lnTo>
                <a:lnTo>
                  <a:pt x="4513" y="4082"/>
                </a:lnTo>
                <a:lnTo>
                  <a:pt x="4502" y="4099"/>
                </a:lnTo>
                <a:lnTo>
                  <a:pt x="4492" y="4115"/>
                </a:lnTo>
                <a:lnTo>
                  <a:pt x="4481" y="4129"/>
                </a:lnTo>
                <a:lnTo>
                  <a:pt x="4469" y="4143"/>
                </a:lnTo>
                <a:lnTo>
                  <a:pt x="4456" y="4156"/>
                </a:lnTo>
                <a:lnTo>
                  <a:pt x="4444" y="4169"/>
                </a:lnTo>
                <a:lnTo>
                  <a:pt x="4430" y="4181"/>
                </a:lnTo>
                <a:lnTo>
                  <a:pt x="4417" y="4191"/>
                </a:lnTo>
                <a:lnTo>
                  <a:pt x="4402" y="4201"/>
                </a:lnTo>
                <a:lnTo>
                  <a:pt x="4387" y="4211"/>
                </a:lnTo>
                <a:lnTo>
                  <a:pt x="4373" y="4220"/>
                </a:lnTo>
                <a:lnTo>
                  <a:pt x="4357" y="4229"/>
                </a:lnTo>
                <a:lnTo>
                  <a:pt x="4341" y="4237"/>
                </a:lnTo>
                <a:lnTo>
                  <a:pt x="4308" y="4253"/>
                </a:lnTo>
                <a:lnTo>
                  <a:pt x="4274" y="4268"/>
                </a:lnTo>
                <a:lnTo>
                  <a:pt x="4235" y="4284"/>
                </a:lnTo>
                <a:lnTo>
                  <a:pt x="4201" y="4295"/>
                </a:lnTo>
                <a:lnTo>
                  <a:pt x="4187" y="4299"/>
                </a:lnTo>
                <a:lnTo>
                  <a:pt x="4173" y="4303"/>
                </a:lnTo>
                <a:lnTo>
                  <a:pt x="4161" y="4305"/>
                </a:lnTo>
                <a:lnTo>
                  <a:pt x="4150" y="4306"/>
                </a:lnTo>
                <a:lnTo>
                  <a:pt x="4140" y="4307"/>
                </a:lnTo>
                <a:lnTo>
                  <a:pt x="4130" y="4307"/>
                </a:lnTo>
                <a:lnTo>
                  <a:pt x="4122" y="4306"/>
                </a:lnTo>
                <a:lnTo>
                  <a:pt x="4115" y="4305"/>
                </a:lnTo>
                <a:lnTo>
                  <a:pt x="4107" y="4303"/>
                </a:lnTo>
                <a:lnTo>
                  <a:pt x="4102" y="4300"/>
                </a:lnTo>
                <a:lnTo>
                  <a:pt x="4097" y="4296"/>
                </a:lnTo>
                <a:lnTo>
                  <a:pt x="4093" y="4291"/>
                </a:lnTo>
                <a:lnTo>
                  <a:pt x="4088" y="4287"/>
                </a:lnTo>
                <a:lnTo>
                  <a:pt x="4085" y="4281"/>
                </a:lnTo>
                <a:lnTo>
                  <a:pt x="4083" y="4276"/>
                </a:lnTo>
                <a:lnTo>
                  <a:pt x="4081" y="4269"/>
                </a:lnTo>
                <a:lnTo>
                  <a:pt x="4079" y="4255"/>
                </a:lnTo>
                <a:lnTo>
                  <a:pt x="4078" y="4239"/>
                </a:lnTo>
                <a:lnTo>
                  <a:pt x="4079" y="4202"/>
                </a:lnTo>
                <a:lnTo>
                  <a:pt x="4081" y="4163"/>
                </a:lnTo>
                <a:close/>
                <a:moveTo>
                  <a:pt x="4352" y="3260"/>
                </a:moveTo>
                <a:lnTo>
                  <a:pt x="4340" y="3317"/>
                </a:lnTo>
                <a:lnTo>
                  <a:pt x="4353" y="3314"/>
                </a:lnTo>
                <a:lnTo>
                  <a:pt x="4368" y="3313"/>
                </a:lnTo>
                <a:lnTo>
                  <a:pt x="4384" y="3313"/>
                </a:lnTo>
                <a:lnTo>
                  <a:pt x="4401" y="3313"/>
                </a:lnTo>
                <a:lnTo>
                  <a:pt x="4418" y="3314"/>
                </a:lnTo>
                <a:lnTo>
                  <a:pt x="4433" y="3316"/>
                </a:lnTo>
                <a:lnTo>
                  <a:pt x="4448" y="3318"/>
                </a:lnTo>
                <a:lnTo>
                  <a:pt x="4461" y="3322"/>
                </a:lnTo>
                <a:lnTo>
                  <a:pt x="4454" y="3266"/>
                </a:lnTo>
                <a:lnTo>
                  <a:pt x="4452" y="3260"/>
                </a:lnTo>
                <a:lnTo>
                  <a:pt x="4449" y="3256"/>
                </a:lnTo>
                <a:lnTo>
                  <a:pt x="4444" y="3253"/>
                </a:lnTo>
                <a:lnTo>
                  <a:pt x="4438" y="3250"/>
                </a:lnTo>
                <a:lnTo>
                  <a:pt x="4430" y="3248"/>
                </a:lnTo>
                <a:lnTo>
                  <a:pt x="4422" y="3246"/>
                </a:lnTo>
                <a:lnTo>
                  <a:pt x="4413" y="3245"/>
                </a:lnTo>
                <a:lnTo>
                  <a:pt x="4404" y="3244"/>
                </a:lnTo>
                <a:lnTo>
                  <a:pt x="4395" y="3244"/>
                </a:lnTo>
                <a:lnTo>
                  <a:pt x="4385" y="3244"/>
                </a:lnTo>
                <a:lnTo>
                  <a:pt x="4377" y="3245"/>
                </a:lnTo>
                <a:lnTo>
                  <a:pt x="4370" y="3247"/>
                </a:lnTo>
                <a:lnTo>
                  <a:pt x="4362" y="3249"/>
                </a:lnTo>
                <a:lnTo>
                  <a:pt x="4357" y="3252"/>
                </a:lnTo>
                <a:lnTo>
                  <a:pt x="4354" y="3256"/>
                </a:lnTo>
                <a:lnTo>
                  <a:pt x="4352" y="3260"/>
                </a:lnTo>
                <a:close/>
                <a:moveTo>
                  <a:pt x="3921" y="3293"/>
                </a:moveTo>
                <a:lnTo>
                  <a:pt x="3912" y="3340"/>
                </a:lnTo>
                <a:lnTo>
                  <a:pt x="3922" y="3338"/>
                </a:lnTo>
                <a:lnTo>
                  <a:pt x="3935" y="3337"/>
                </a:lnTo>
                <a:lnTo>
                  <a:pt x="3947" y="3336"/>
                </a:lnTo>
                <a:lnTo>
                  <a:pt x="3962" y="3337"/>
                </a:lnTo>
                <a:lnTo>
                  <a:pt x="3976" y="3338"/>
                </a:lnTo>
                <a:lnTo>
                  <a:pt x="3989" y="3339"/>
                </a:lnTo>
                <a:lnTo>
                  <a:pt x="4001" y="3341"/>
                </a:lnTo>
                <a:lnTo>
                  <a:pt x="4011" y="3344"/>
                </a:lnTo>
                <a:lnTo>
                  <a:pt x="4006" y="3297"/>
                </a:lnTo>
                <a:lnTo>
                  <a:pt x="4005" y="3293"/>
                </a:lnTo>
                <a:lnTo>
                  <a:pt x="4002" y="3290"/>
                </a:lnTo>
                <a:lnTo>
                  <a:pt x="3997" y="3286"/>
                </a:lnTo>
                <a:lnTo>
                  <a:pt x="3992" y="3284"/>
                </a:lnTo>
                <a:lnTo>
                  <a:pt x="3986" y="3282"/>
                </a:lnTo>
                <a:lnTo>
                  <a:pt x="3979" y="3281"/>
                </a:lnTo>
                <a:lnTo>
                  <a:pt x="3971" y="3280"/>
                </a:lnTo>
                <a:lnTo>
                  <a:pt x="3964" y="3279"/>
                </a:lnTo>
                <a:lnTo>
                  <a:pt x="3957" y="3279"/>
                </a:lnTo>
                <a:lnTo>
                  <a:pt x="3949" y="3279"/>
                </a:lnTo>
                <a:lnTo>
                  <a:pt x="3942" y="3280"/>
                </a:lnTo>
                <a:lnTo>
                  <a:pt x="3936" y="3282"/>
                </a:lnTo>
                <a:lnTo>
                  <a:pt x="3931" y="3284"/>
                </a:lnTo>
                <a:lnTo>
                  <a:pt x="3925" y="3286"/>
                </a:lnTo>
                <a:lnTo>
                  <a:pt x="3922" y="3290"/>
                </a:lnTo>
                <a:lnTo>
                  <a:pt x="3921" y="3293"/>
                </a:lnTo>
                <a:close/>
                <a:moveTo>
                  <a:pt x="2257" y="4809"/>
                </a:moveTo>
                <a:lnTo>
                  <a:pt x="2265" y="4817"/>
                </a:lnTo>
                <a:lnTo>
                  <a:pt x="2273" y="4826"/>
                </a:lnTo>
                <a:lnTo>
                  <a:pt x="2282" y="4832"/>
                </a:lnTo>
                <a:lnTo>
                  <a:pt x="2291" y="4838"/>
                </a:lnTo>
                <a:lnTo>
                  <a:pt x="2302" y="4844"/>
                </a:lnTo>
                <a:lnTo>
                  <a:pt x="2313" y="4848"/>
                </a:lnTo>
                <a:lnTo>
                  <a:pt x="2325" y="4851"/>
                </a:lnTo>
                <a:lnTo>
                  <a:pt x="2336" y="4853"/>
                </a:lnTo>
                <a:lnTo>
                  <a:pt x="2417" y="4862"/>
                </a:lnTo>
                <a:lnTo>
                  <a:pt x="2476" y="4869"/>
                </a:lnTo>
                <a:lnTo>
                  <a:pt x="2523" y="4874"/>
                </a:lnTo>
                <a:lnTo>
                  <a:pt x="2564" y="4879"/>
                </a:lnTo>
                <a:lnTo>
                  <a:pt x="2604" y="4883"/>
                </a:lnTo>
                <a:lnTo>
                  <a:pt x="2651" y="4888"/>
                </a:lnTo>
                <a:lnTo>
                  <a:pt x="2710" y="4896"/>
                </a:lnTo>
                <a:lnTo>
                  <a:pt x="2791" y="4905"/>
                </a:lnTo>
                <a:lnTo>
                  <a:pt x="2778" y="4903"/>
                </a:lnTo>
                <a:lnTo>
                  <a:pt x="2767" y="4900"/>
                </a:lnTo>
                <a:lnTo>
                  <a:pt x="2756" y="4896"/>
                </a:lnTo>
                <a:lnTo>
                  <a:pt x="2746" y="4891"/>
                </a:lnTo>
                <a:lnTo>
                  <a:pt x="2737" y="4884"/>
                </a:lnTo>
                <a:lnTo>
                  <a:pt x="2727" y="4877"/>
                </a:lnTo>
                <a:lnTo>
                  <a:pt x="2719" y="4870"/>
                </a:lnTo>
                <a:lnTo>
                  <a:pt x="2712" y="4861"/>
                </a:lnTo>
                <a:lnTo>
                  <a:pt x="2257" y="4809"/>
                </a:lnTo>
                <a:close/>
                <a:moveTo>
                  <a:pt x="3428" y="3943"/>
                </a:moveTo>
                <a:lnTo>
                  <a:pt x="3433" y="3922"/>
                </a:lnTo>
                <a:lnTo>
                  <a:pt x="3439" y="3901"/>
                </a:lnTo>
                <a:lnTo>
                  <a:pt x="3445" y="3881"/>
                </a:lnTo>
                <a:lnTo>
                  <a:pt x="3452" y="3861"/>
                </a:lnTo>
                <a:lnTo>
                  <a:pt x="3458" y="3841"/>
                </a:lnTo>
                <a:lnTo>
                  <a:pt x="3465" y="3821"/>
                </a:lnTo>
                <a:lnTo>
                  <a:pt x="3472" y="3801"/>
                </a:lnTo>
                <a:lnTo>
                  <a:pt x="3478" y="3782"/>
                </a:lnTo>
                <a:lnTo>
                  <a:pt x="3459" y="3954"/>
                </a:lnTo>
                <a:lnTo>
                  <a:pt x="3428" y="3943"/>
                </a:lnTo>
                <a:close/>
                <a:moveTo>
                  <a:pt x="4837" y="5148"/>
                </a:moveTo>
                <a:lnTo>
                  <a:pt x="4783" y="5146"/>
                </a:lnTo>
                <a:lnTo>
                  <a:pt x="4723" y="5144"/>
                </a:lnTo>
                <a:lnTo>
                  <a:pt x="4660" y="5142"/>
                </a:lnTo>
                <a:lnTo>
                  <a:pt x="4594" y="5141"/>
                </a:lnTo>
                <a:lnTo>
                  <a:pt x="4524" y="5139"/>
                </a:lnTo>
                <a:lnTo>
                  <a:pt x="4451" y="5137"/>
                </a:lnTo>
                <a:lnTo>
                  <a:pt x="4375" y="5136"/>
                </a:lnTo>
                <a:lnTo>
                  <a:pt x="4295" y="5135"/>
                </a:lnTo>
                <a:lnTo>
                  <a:pt x="4306" y="5125"/>
                </a:lnTo>
                <a:lnTo>
                  <a:pt x="4316" y="5113"/>
                </a:lnTo>
                <a:lnTo>
                  <a:pt x="4327" y="5101"/>
                </a:lnTo>
                <a:lnTo>
                  <a:pt x="4336" y="5088"/>
                </a:lnTo>
                <a:lnTo>
                  <a:pt x="4345" y="5074"/>
                </a:lnTo>
                <a:lnTo>
                  <a:pt x="4353" y="5059"/>
                </a:lnTo>
                <a:lnTo>
                  <a:pt x="4360" y="5043"/>
                </a:lnTo>
                <a:lnTo>
                  <a:pt x="4368" y="5028"/>
                </a:lnTo>
                <a:lnTo>
                  <a:pt x="4374" y="5010"/>
                </a:lnTo>
                <a:lnTo>
                  <a:pt x="4379" y="4993"/>
                </a:lnTo>
                <a:lnTo>
                  <a:pt x="4384" y="4974"/>
                </a:lnTo>
                <a:lnTo>
                  <a:pt x="4387" y="4955"/>
                </a:lnTo>
                <a:lnTo>
                  <a:pt x="4391" y="4937"/>
                </a:lnTo>
                <a:lnTo>
                  <a:pt x="4393" y="4917"/>
                </a:lnTo>
                <a:lnTo>
                  <a:pt x="4395" y="4897"/>
                </a:lnTo>
                <a:lnTo>
                  <a:pt x="4395" y="4877"/>
                </a:lnTo>
                <a:lnTo>
                  <a:pt x="4394" y="4846"/>
                </a:lnTo>
                <a:lnTo>
                  <a:pt x="4391" y="4815"/>
                </a:lnTo>
                <a:lnTo>
                  <a:pt x="4385" y="4787"/>
                </a:lnTo>
                <a:lnTo>
                  <a:pt x="4379" y="4759"/>
                </a:lnTo>
                <a:lnTo>
                  <a:pt x="4370" y="4733"/>
                </a:lnTo>
                <a:lnTo>
                  <a:pt x="4360" y="4708"/>
                </a:lnTo>
                <a:lnTo>
                  <a:pt x="4354" y="4696"/>
                </a:lnTo>
                <a:lnTo>
                  <a:pt x="4348" y="4685"/>
                </a:lnTo>
                <a:lnTo>
                  <a:pt x="4341" y="4674"/>
                </a:lnTo>
                <a:lnTo>
                  <a:pt x="4335" y="4664"/>
                </a:lnTo>
                <a:lnTo>
                  <a:pt x="4328" y="4653"/>
                </a:lnTo>
                <a:lnTo>
                  <a:pt x="4321" y="4644"/>
                </a:lnTo>
                <a:lnTo>
                  <a:pt x="4312" y="4635"/>
                </a:lnTo>
                <a:lnTo>
                  <a:pt x="4305" y="4626"/>
                </a:lnTo>
                <a:lnTo>
                  <a:pt x="4297" y="4619"/>
                </a:lnTo>
                <a:lnTo>
                  <a:pt x="4288" y="4611"/>
                </a:lnTo>
                <a:lnTo>
                  <a:pt x="4279" y="4605"/>
                </a:lnTo>
                <a:lnTo>
                  <a:pt x="4269" y="4599"/>
                </a:lnTo>
                <a:lnTo>
                  <a:pt x="4261" y="4594"/>
                </a:lnTo>
                <a:lnTo>
                  <a:pt x="4251" y="4588"/>
                </a:lnTo>
                <a:lnTo>
                  <a:pt x="4241" y="4584"/>
                </a:lnTo>
                <a:lnTo>
                  <a:pt x="4232" y="4581"/>
                </a:lnTo>
                <a:lnTo>
                  <a:pt x="4221" y="4579"/>
                </a:lnTo>
                <a:lnTo>
                  <a:pt x="4211" y="4577"/>
                </a:lnTo>
                <a:lnTo>
                  <a:pt x="4200" y="4576"/>
                </a:lnTo>
                <a:lnTo>
                  <a:pt x="4190" y="4575"/>
                </a:lnTo>
                <a:lnTo>
                  <a:pt x="4179" y="4576"/>
                </a:lnTo>
                <a:lnTo>
                  <a:pt x="4169" y="4577"/>
                </a:lnTo>
                <a:lnTo>
                  <a:pt x="4159" y="4579"/>
                </a:lnTo>
                <a:lnTo>
                  <a:pt x="4149" y="4581"/>
                </a:lnTo>
                <a:lnTo>
                  <a:pt x="4139" y="4584"/>
                </a:lnTo>
                <a:lnTo>
                  <a:pt x="4129" y="4588"/>
                </a:lnTo>
                <a:lnTo>
                  <a:pt x="4120" y="4594"/>
                </a:lnTo>
                <a:lnTo>
                  <a:pt x="4110" y="4599"/>
                </a:lnTo>
                <a:lnTo>
                  <a:pt x="4101" y="4605"/>
                </a:lnTo>
                <a:lnTo>
                  <a:pt x="4093" y="4611"/>
                </a:lnTo>
                <a:lnTo>
                  <a:pt x="4084" y="4619"/>
                </a:lnTo>
                <a:lnTo>
                  <a:pt x="4076" y="4626"/>
                </a:lnTo>
                <a:lnTo>
                  <a:pt x="4068" y="4635"/>
                </a:lnTo>
                <a:lnTo>
                  <a:pt x="4060" y="4644"/>
                </a:lnTo>
                <a:lnTo>
                  <a:pt x="4052" y="4653"/>
                </a:lnTo>
                <a:lnTo>
                  <a:pt x="4046" y="4664"/>
                </a:lnTo>
                <a:lnTo>
                  <a:pt x="4038" y="4674"/>
                </a:lnTo>
                <a:lnTo>
                  <a:pt x="4032" y="4685"/>
                </a:lnTo>
                <a:lnTo>
                  <a:pt x="4026" y="4696"/>
                </a:lnTo>
                <a:lnTo>
                  <a:pt x="4020" y="4708"/>
                </a:lnTo>
                <a:lnTo>
                  <a:pt x="4010" y="4733"/>
                </a:lnTo>
                <a:lnTo>
                  <a:pt x="4002" y="4759"/>
                </a:lnTo>
                <a:lnTo>
                  <a:pt x="3994" y="4787"/>
                </a:lnTo>
                <a:lnTo>
                  <a:pt x="3989" y="4815"/>
                </a:lnTo>
                <a:lnTo>
                  <a:pt x="3986" y="4846"/>
                </a:lnTo>
                <a:lnTo>
                  <a:pt x="3985" y="4877"/>
                </a:lnTo>
                <a:lnTo>
                  <a:pt x="3986" y="4897"/>
                </a:lnTo>
                <a:lnTo>
                  <a:pt x="3987" y="4917"/>
                </a:lnTo>
                <a:lnTo>
                  <a:pt x="3989" y="4936"/>
                </a:lnTo>
                <a:lnTo>
                  <a:pt x="3992" y="4954"/>
                </a:lnTo>
                <a:lnTo>
                  <a:pt x="3996" y="4973"/>
                </a:lnTo>
                <a:lnTo>
                  <a:pt x="4001" y="4991"/>
                </a:lnTo>
                <a:lnTo>
                  <a:pt x="4006" y="5009"/>
                </a:lnTo>
                <a:lnTo>
                  <a:pt x="4012" y="5025"/>
                </a:lnTo>
                <a:lnTo>
                  <a:pt x="4018" y="5041"/>
                </a:lnTo>
                <a:lnTo>
                  <a:pt x="4026" y="5057"/>
                </a:lnTo>
                <a:lnTo>
                  <a:pt x="4034" y="5071"/>
                </a:lnTo>
                <a:lnTo>
                  <a:pt x="4042" y="5085"/>
                </a:lnTo>
                <a:lnTo>
                  <a:pt x="4052" y="5099"/>
                </a:lnTo>
                <a:lnTo>
                  <a:pt x="4061" y="5111"/>
                </a:lnTo>
                <a:lnTo>
                  <a:pt x="4072" y="5123"/>
                </a:lnTo>
                <a:lnTo>
                  <a:pt x="4082" y="5133"/>
                </a:lnTo>
                <a:lnTo>
                  <a:pt x="4017" y="5132"/>
                </a:lnTo>
                <a:lnTo>
                  <a:pt x="4012" y="5125"/>
                </a:lnTo>
                <a:lnTo>
                  <a:pt x="4006" y="5116"/>
                </a:lnTo>
                <a:lnTo>
                  <a:pt x="3999" y="5105"/>
                </a:lnTo>
                <a:lnTo>
                  <a:pt x="3991" y="5092"/>
                </a:lnTo>
                <a:lnTo>
                  <a:pt x="3984" y="5079"/>
                </a:lnTo>
                <a:lnTo>
                  <a:pt x="3978" y="5065"/>
                </a:lnTo>
                <a:lnTo>
                  <a:pt x="3971" y="5052"/>
                </a:lnTo>
                <a:lnTo>
                  <a:pt x="3966" y="5038"/>
                </a:lnTo>
                <a:lnTo>
                  <a:pt x="3961" y="5023"/>
                </a:lnTo>
                <a:lnTo>
                  <a:pt x="3956" y="5008"/>
                </a:lnTo>
                <a:lnTo>
                  <a:pt x="3951" y="4992"/>
                </a:lnTo>
                <a:lnTo>
                  <a:pt x="3948" y="4976"/>
                </a:lnTo>
                <a:lnTo>
                  <a:pt x="3945" y="4961"/>
                </a:lnTo>
                <a:lnTo>
                  <a:pt x="3942" y="4944"/>
                </a:lnTo>
                <a:lnTo>
                  <a:pt x="3940" y="4928"/>
                </a:lnTo>
                <a:lnTo>
                  <a:pt x="3939" y="4910"/>
                </a:lnTo>
                <a:lnTo>
                  <a:pt x="3938" y="4894"/>
                </a:lnTo>
                <a:lnTo>
                  <a:pt x="3938" y="4877"/>
                </a:lnTo>
                <a:lnTo>
                  <a:pt x="3938" y="4859"/>
                </a:lnTo>
                <a:lnTo>
                  <a:pt x="3939" y="4842"/>
                </a:lnTo>
                <a:lnTo>
                  <a:pt x="3940" y="4826"/>
                </a:lnTo>
                <a:lnTo>
                  <a:pt x="3942" y="4809"/>
                </a:lnTo>
                <a:lnTo>
                  <a:pt x="3945" y="4792"/>
                </a:lnTo>
                <a:lnTo>
                  <a:pt x="3948" y="4777"/>
                </a:lnTo>
                <a:lnTo>
                  <a:pt x="3951" y="4761"/>
                </a:lnTo>
                <a:lnTo>
                  <a:pt x="3956" y="4745"/>
                </a:lnTo>
                <a:lnTo>
                  <a:pt x="3961" y="4731"/>
                </a:lnTo>
                <a:lnTo>
                  <a:pt x="3966" y="4716"/>
                </a:lnTo>
                <a:lnTo>
                  <a:pt x="3971" y="4701"/>
                </a:lnTo>
                <a:lnTo>
                  <a:pt x="3978" y="4688"/>
                </a:lnTo>
                <a:lnTo>
                  <a:pt x="3984" y="4674"/>
                </a:lnTo>
                <a:lnTo>
                  <a:pt x="3991" y="4662"/>
                </a:lnTo>
                <a:lnTo>
                  <a:pt x="3999" y="4649"/>
                </a:lnTo>
                <a:lnTo>
                  <a:pt x="4006" y="4636"/>
                </a:lnTo>
                <a:lnTo>
                  <a:pt x="4015" y="4624"/>
                </a:lnTo>
                <a:lnTo>
                  <a:pt x="4025" y="4612"/>
                </a:lnTo>
                <a:lnTo>
                  <a:pt x="4034" y="4602"/>
                </a:lnTo>
                <a:lnTo>
                  <a:pt x="4044" y="4591"/>
                </a:lnTo>
                <a:lnTo>
                  <a:pt x="4054" y="4581"/>
                </a:lnTo>
                <a:lnTo>
                  <a:pt x="4065" y="4573"/>
                </a:lnTo>
                <a:lnTo>
                  <a:pt x="4076" y="4564"/>
                </a:lnTo>
                <a:lnTo>
                  <a:pt x="4087" y="4557"/>
                </a:lnTo>
                <a:lnTo>
                  <a:pt x="4100" y="4550"/>
                </a:lnTo>
                <a:lnTo>
                  <a:pt x="4111" y="4544"/>
                </a:lnTo>
                <a:lnTo>
                  <a:pt x="4124" y="4539"/>
                </a:lnTo>
                <a:lnTo>
                  <a:pt x="4137" y="4535"/>
                </a:lnTo>
                <a:lnTo>
                  <a:pt x="4150" y="4532"/>
                </a:lnTo>
                <a:lnTo>
                  <a:pt x="4163" y="4530"/>
                </a:lnTo>
                <a:lnTo>
                  <a:pt x="4176" y="4528"/>
                </a:lnTo>
                <a:lnTo>
                  <a:pt x="4190" y="4528"/>
                </a:lnTo>
                <a:lnTo>
                  <a:pt x="4203" y="4528"/>
                </a:lnTo>
                <a:lnTo>
                  <a:pt x="4217" y="4530"/>
                </a:lnTo>
                <a:lnTo>
                  <a:pt x="4231" y="4532"/>
                </a:lnTo>
                <a:lnTo>
                  <a:pt x="4243" y="4535"/>
                </a:lnTo>
                <a:lnTo>
                  <a:pt x="4256" y="4539"/>
                </a:lnTo>
                <a:lnTo>
                  <a:pt x="4268" y="4544"/>
                </a:lnTo>
                <a:lnTo>
                  <a:pt x="4281" y="4550"/>
                </a:lnTo>
                <a:lnTo>
                  <a:pt x="4292" y="4557"/>
                </a:lnTo>
                <a:lnTo>
                  <a:pt x="4304" y="4564"/>
                </a:lnTo>
                <a:lnTo>
                  <a:pt x="4315" y="4573"/>
                </a:lnTo>
                <a:lnTo>
                  <a:pt x="4326" y="4581"/>
                </a:lnTo>
                <a:lnTo>
                  <a:pt x="4336" y="4591"/>
                </a:lnTo>
                <a:lnTo>
                  <a:pt x="4347" y="4602"/>
                </a:lnTo>
                <a:lnTo>
                  <a:pt x="4356" y="4612"/>
                </a:lnTo>
                <a:lnTo>
                  <a:pt x="4366" y="4624"/>
                </a:lnTo>
                <a:lnTo>
                  <a:pt x="4374" y="4636"/>
                </a:lnTo>
                <a:lnTo>
                  <a:pt x="4382" y="4649"/>
                </a:lnTo>
                <a:lnTo>
                  <a:pt x="4390" y="4662"/>
                </a:lnTo>
                <a:lnTo>
                  <a:pt x="4396" y="4674"/>
                </a:lnTo>
                <a:lnTo>
                  <a:pt x="4402" y="4688"/>
                </a:lnTo>
                <a:lnTo>
                  <a:pt x="4408" y="4701"/>
                </a:lnTo>
                <a:lnTo>
                  <a:pt x="4415" y="4716"/>
                </a:lnTo>
                <a:lnTo>
                  <a:pt x="4420" y="4731"/>
                </a:lnTo>
                <a:lnTo>
                  <a:pt x="4424" y="4745"/>
                </a:lnTo>
                <a:lnTo>
                  <a:pt x="4428" y="4761"/>
                </a:lnTo>
                <a:lnTo>
                  <a:pt x="4432" y="4777"/>
                </a:lnTo>
                <a:lnTo>
                  <a:pt x="4436" y="4792"/>
                </a:lnTo>
                <a:lnTo>
                  <a:pt x="4438" y="4809"/>
                </a:lnTo>
                <a:lnTo>
                  <a:pt x="4440" y="4826"/>
                </a:lnTo>
                <a:lnTo>
                  <a:pt x="4441" y="4842"/>
                </a:lnTo>
                <a:lnTo>
                  <a:pt x="4442" y="4859"/>
                </a:lnTo>
                <a:lnTo>
                  <a:pt x="4443" y="4877"/>
                </a:lnTo>
                <a:lnTo>
                  <a:pt x="4442" y="4895"/>
                </a:lnTo>
                <a:lnTo>
                  <a:pt x="4441" y="4913"/>
                </a:lnTo>
                <a:lnTo>
                  <a:pt x="4440" y="4930"/>
                </a:lnTo>
                <a:lnTo>
                  <a:pt x="4438" y="4947"/>
                </a:lnTo>
                <a:lnTo>
                  <a:pt x="4435" y="4965"/>
                </a:lnTo>
                <a:lnTo>
                  <a:pt x="4431" y="4982"/>
                </a:lnTo>
                <a:lnTo>
                  <a:pt x="4427" y="4997"/>
                </a:lnTo>
                <a:lnTo>
                  <a:pt x="4422" y="5013"/>
                </a:lnTo>
                <a:lnTo>
                  <a:pt x="4750" y="5011"/>
                </a:lnTo>
                <a:lnTo>
                  <a:pt x="4757" y="5033"/>
                </a:lnTo>
                <a:lnTo>
                  <a:pt x="4765" y="5054"/>
                </a:lnTo>
                <a:lnTo>
                  <a:pt x="4774" y="5074"/>
                </a:lnTo>
                <a:lnTo>
                  <a:pt x="4785" y="5091"/>
                </a:lnTo>
                <a:lnTo>
                  <a:pt x="4796" y="5108"/>
                </a:lnTo>
                <a:lnTo>
                  <a:pt x="4809" y="5123"/>
                </a:lnTo>
                <a:lnTo>
                  <a:pt x="4822" y="5136"/>
                </a:lnTo>
                <a:lnTo>
                  <a:pt x="4837" y="5148"/>
                </a:lnTo>
                <a:close/>
                <a:moveTo>
                  <a:pt x="3160" y="5133"/>
                </a:moveTo>
                <a:lnTo>
                  <a:pt x="3050" y="5134"/>
                </a:lnTo>
                <a:lnTo>
                  <a:pt x="2946" y="5135"/>
                </a:lnTo>
                <a:lnTo>
                  <a:pt x="2845" y="5137"/>
                </a:lnTo>
                <a:lnTo>
                  <a:pt x="2750" y="5138"/>
                </a:lnTo>
                <a:lnTo>
                  <a:pt x="2660" y="5141"/>
                </a:lnTo>
                <a:lnTo>
                  <a:pt x="2576" y="5143"/>
                </a:lnTo>
                <a:lnTo>
                  <a:pt x="2498" y="5145"/>
                </a:lnTo>
                <a:lnTo>
                  <a:pt x="2427" y="5148"/>
                </a:lnTo>
                <a:lnTo>
                  <a:pt x="2362" y="5150"/>
                </a:lnTo>
                <a:lnTo>
                  <a:pt x="2305" y="5153"/>
                </a:lnTo>
                <a:lnTo>
                  <a:pt x="2256" y="5156"/>
                </a:lnTo>
                <a:lnTo>
                  <a:pt x="2215" y="5158"/>
                </a:lnTo>
                <a:lnTo>
                  <a:pt x="2181" y="5161"/>
                </a:lnTo>
                <a:lnTo>
                  <a:pt x="2158" y="5165"/>
                </a:lnTo>
                <a:lnTo>
                  <a:pt x="2149" y="5167"/>
                </a:lnTo>
                <a:lnTo>
                  <a:pt x="2144" y="5168"/>
                </a:lnTo>
                <a:lnTo>
                  <a:pt x="2140" y="5170"/>
                </a:lnTo>
                <a:lnTo>
                  <a:pt x="2139" y="5172"/>
                </a:lnTo>
                <a:lnTo>
                  <a:pt x="2141" y="5174"/>
                </a:lnTo>
                <a:lnTo>
                  <a:pt x="2146" y="5176"/>
                </a:lnTo>
                <a:lnTo>
                  <a:pt x="2155" y="5177"/>
                </a:lnTo>
                <a:lnTo>
                  <a:pt x="2169" y="5179"/>
                </a:lnTo>
                <a:lnTo>
                  <a:pt x="2206" y="5183"/>
                </a:lnTo>
                <a:lnTo>
                  <a:pt x="2256" y="5188"/>
                </a:lnTo>
                <a:lnTo>
                  <a:pt x="2318" y="5191"/>
                </a:lnTo>
                <a:lnTo>
                  <a:pt x="2394" y="5194"/>
                </a:lnTo>
                <a:lnTo>
                  <a:pt x="2479" y="5197"/>
                </a:lnTo>
                <a:lnTo>
                  <a:pt x="2576" y="5200"/>
                </a:lnTo>
                <a:lnTo>
                  <a:pt x="2682" y="5202"/>
                </a:lnTo>
                <a:lnTo>
                  <a:pt x="2797" y="5205"/>
                </a:lnTo>
                <a:lnTo>
                  <a:pt x="2920" y="5207"/>
                </a:lnTo>
                <a:lnTo>
                  <a:pt x="3050" y="5208"/>
                </a:lnTo>
                <a:lnTo>
                  <a:pt x="3188" y="5211"/>
                </a:lnTo>
                <a:lnTo>
                  <a:pt x="3330" y="5211"/>
                </a:lnTo>
                <a:lnTo>
                  <a:pt x="3479" y="5212"/>
                </a:lnTo>
                <a:lnTo>
                  <a:pt x="3632" y="5212"/>
                </a:lnTo>
                <a:lnTo>
                  <a:pt x="3781" y="5212"/>
                </a:lnTo>
                <a:lnTo>
                  <a:pt x="3925" y="5212"/>
                </a:lnTo>
                <a:lnTo>
                  <a:pt x="4065" y="5211"/>
                </a:lnTo>
                <a:lnTo>
                  <a:pt x="4199" y="5208"/>
                </a:lnTo>
                <a:lnTo>
                  <a:pt x="4328" y="5207"/>
                </a:lnTo>
                <a:lnTo>
                  <a:pt x="4449" y="5205"/>
                </a:lnTo>
                <a:lnTo>
                  <a:pt x="4562" y="5203"/>
                </a:lnTo>
                <a:lnTo>
                  <a:pt x="4668" y="5200"/>
                </a:lnTo>
                <a:lnTo>
                  <a:pt x="4764" y="5198"/>
                </a:lnTo>
                <a:lnTo>
                  <a:pt x="4850" y="5195"/>
                </a:lnTo>
                <a:lnTo>
                  <a:pt x="4926" y="5192"/>
                </a:lnTo>
                <a:lnTo>
                  <a:pt x="4991" y="5189"/>
                </a:lnTo>
                <a:lnTo>
                  <a:pt x="5043" y="5184"/>
                </a:lnTo>
                <a:lnTo>
                  <a:pt x="5084" y="5181"/>
                </a:lnTo>
                <a:lnTo>
                  <a:pt x="5099" y="5179"/>
                </a:lnTo>
                <a:lnTo>
                  <a:pt x="5111" y="5177"/>
                </a:lnTo>
                <a:lnTo>
                  <a:pt x="5119" y="5175"/>
                </a:lnTo>
                <a:lnTo>
                  <a:pt x="5125" y="5173"/>
                </a:lnTo>
                <a:lnTo>
                  <a:pt x="5139" y="5168"/>
                </a:lnTo>
                <a:lnTo>
                  <a:pt x="5153" y="5160"/>
                </a:lnTo>
                <a:lnTo>
                  <a:pt x="5166" y="5152"/>
                </a:lnTo>
                <a:lnTo>
                  <a:pt x="5180" y="5142"/>
                </a:lnTo>
                <a:lnTo>
                  <a:pt x="5191" y="5129"/>
                </a:lnTo>
                <a:lnTo>
                  <a:pt x="5203" y="5116"/>
                </a:lnTo>
                <a:lnTo>
                  <a:pt x="5214" y="5101"/>
                </a:lnTo>
                <a:lnTo>
                  <a:pt x="5224" y="5085"/>
                </a:lnTo>
                <a:lnTo>
                  <a:pt x="5233" y="5068"/>
                </a:lnTo>
                <a:lnTo>
                  <a:pt x="5241" y="5050"/>
                </a:lnTo>
                <a:lnTo>
                  <a:pt x="5248" y="5031"/>
                </a:lnTo>
                <a:lnTo>
                  <a:pt x="5253" y="5010"/>
                </a:lnTo>
                <a:lnTo>
                  <a:pt x="5258" y="4989"/>
                </a:lnTo>
                <a:lnTo>
                  <a:pt x="5262" y="4967"/>
                </a:lnTo>
                <a:lnTo>
                  <a:pt x="5264" y="4945"/>
                </a:lnTo>
                <a:lnTo>
                  <a:pt x="5264" y="4922"/>
                </a:lnTo>
                <a:lnTo>
                  <a:pt x="5264" y="4895"/>
                </a:lnTo>
                <a:lnTo>
                  <a:pt x="5260" y="4870"/>
                </a:lnTo>
                <a:lnTo>
                  <a:pt x="5256" y="4846"/>
                </a:lnTo>
                <a:lnTo>
                  <a:pt x="5250" y="4822"/>
                </a:lnTo>
                <a:lnTo>
                  <a:pt x="5243" y="4799"/>
                </a:lnTo>
                <a:lnTo>
                  <a:pt x="5234" y="4778"/>
                </a:lnTo>
                <a:lnTo>
                  <a:pt x="5224" y="4758"/>
                </a:lnTo>
                <a:lnTo>
                  <a:pt x="5213" y="4740"/>
                </a:lnTo>
                <a:lnTo>
                  <a:pt x="5201" y="4723"/>
                </a:lnTo>
                <a:lnTo>
                  <a:pt x="5187" y="4709"/>
                </a:lnTo>
                <a:lnTo>
                  <a:pt x="5180" y="4702"/>
                </a:lnTo>
                <a:lnTo>
                  <a:pt x="5173" y="4696"/>
                </a:lnTo>
                <a:lnTo>
                  <a:pt x="5165" y="4690"/>
                </a:lnTo>
                <a:lnTo>
                  <a:pt x="5158" y="4685"/>
                </a:lnTo>
                <a:lnTo>
                  <a:pt x="5150" y="4680"/>
                </a:lnTo>
                <a:lnTo>
                  <a:pt x="5141" y="4676"/>
                </a:lnTo>
                <a:lnTo>
                  <a:pt x="5133" y="4673"/>
                </a:lnTo>
                <a:lnTo>
                  <a:pt x="5125" y="4670"/>
                </a:lnTo>
                <a:lnTo>
                  <a:pt x="5116" y="4668"/>
                </a:lnTo>
                <a:lnTo>
                  <a:pt x="5108" y="4666"/>
                </a:lnTo>
                <a:lnTo>
                  <a:pt x="5098" y="4665"/>
                </a:lnTo>
                <a:lnTo>
                  <a:pt x="5090" y="4665"/>
                </a:lnTo>
                <a:lnTo>
                  <a:pt x="5081" y="4665"/>
                </a:lnTo>
                <a:lnTo>
                  <a:pt x="5072" y="4666"/>
                </a:lnTo>
                <a:lnTo>
                  <a:pt x="5063" y="4668"/>
                </a:lnTo>
                <a:lnTo>
                  <a:pt x="5054" y="4670"/>
                </a:lnTo>
                <a:lnTo>
                  <a:pt x="5046" y="4673"/>
                </a:lnTo>
                <a:lnTo>
                  <a:pt x="5038" y="4676"/>
                </a:lnTo>
                <a:lnTo>
                  <a:pt x="5029" y="4680"/>
                </a:lnTo>
                <a:lnTo>
                  <a:pt x="5022" y="4685"/>
                </a:lnTo>
                <a:lnTo>
                  <a:pt x="5014" y="4690"/>
                </a:lnTo>
                <a:lnTo>
                  <a:pt x="5006" y="4696"/>
                </a:lnTo>
                <a:lnTo>
                  <a:pt x="4999" y="4702"/>
                </a:lnTo>
                <a:lnTo>
                  <a:pt x="4992" y="4709"/>
                </a:lnTo>
                <a:lnTo>
                  <a:pt x="4979" y="4723"/>
                </a:lnTo>
                <a:lnTo>
                  <a:pt x="4967" y="4740"/>
                </a:lnTo>
                <a:lnTo>
                  <a:pt x="4955" y="4758"/>
                </a:lnTo>
                <a:lnTo>
                  <a:pt x="4945" y="4778"/>
                </a:lnTo>
                <a:lnTo>
                  <a:pt x="4936" y="4799"/>
                </a:lnTo>
                <a:lnTo>
                  <a:pt x="4929" y="4822"/>
                </a:lnTo>
                <a:lnTo>
                  <a:pt x="4923" y="4846"/>
                </a:lnTo>
                <a:lnTo>
                  <a:pt x="4919" y="4870"/>
                </a:lnTo>
                <a:lnTo>
                  <a:pt x="4916" y="4895"/>
                </a:lnTo>
                <a:lnTo>
                  <a:pt x="4915" y="4922"/>
                </a:lnTo>
                <a:lnTo>
                  <a:pt x="4915" y="4941"/>
                </a:lnTo>
                <a:lnTo>
                  <a:pt x="4918" y="4960"/>
                </a:lnTo>
                <a:lnTo>
                  <a:pt x="4920" y="4978"/>
                </a:lnTo>
                <a:lnTo>
                  <a:pt x="4923" y="4997"/>
                </a:lnTo>
                <a:lnTo>
                  <a:pt x="4927" y="5014"/>
                </a:lnTo>
                <a:lnTo>
                  <a:pt x="4932" y="5032"/>
                </a:lnTo>
                <a:lnTo>
                  <a:pt x="4938" y="5047"/>
                </a:lnTo>
                <a:lnTo>
                  <a:pt x="4945" y="5063"/>
                </a:lnTo>
                <a:lnTo>
                  <a:pt x="4952" y="5078"/>
                </a:lnTo>
                <a:lnTo>
                  <a:pt x="4959" y="5092"/>
                </a:lnTo>
                <a:lnTo>
                  <a:pt x="4968" y="5105"/>
                </a:lnTo>
                <a:lnTo>
                  <a:pt x="4977" y="5118"/>
                </a:lnTo>
                <a:lnTo>
                  <a:pt x="4988" y="5129"/>
                </a:lnTo>
                <a:lnTo>
                  <a:pt x="4997" y="5139"/>
                </a:lnTo>
                <a:lnTo>
                  <a:pt x="5008" y="5149"/>
                </a:lnTo>
                <a:lnTo>
                  <a:pt x="5020" y="5156"/>
                </a:lnTo>
                <a:lnTo>
                  <a:pt x="5002" y="5155"/>
                </a:lnTo>
                <a:lnTo>
                  <a:pt x="4984" y="5154"/>
                </a:lnTo>
                <a:lnTo>
                  <a:pt x="4965" y="5153"/>
                </a:lnTo>
                <a:lnTo>
                  <a:pt x="4945" y="5152"/>
                </a:lnTo>
                <a:lnTo>
                  <a:pt x="4935" y="5142"/>
                </a:lnTo>
                <a:lnTo>
                  <a:pt x="4927" y="5129"/>
                </a:lnTo>
                <a:lnTo>
                  <a:pt x="4914" y="5108"/>
                </a:lnTo>
                <a:lnTo>
                  <a:pt x="4903" y="5085"/>
                </a:lnTo>
                <a:lnTo>
                  <a:pt x="4892" y="5061"/>
                </a:lnTo>
                <a:lnTo>
                  <a:pt x="4884" y="5035"/>
                </a:lnTo>
                <a:lnTo>
                  <a:pt x="4877" y="5009"/>
                </a:lnTo>
                <a:lnTo>
                  <a:pt x="4872" y="4981"/>
                </a:lnTo>
                <a:lnTo>
                  <a:pt x="4868" y="4951"/>
                </a:lnTo>
                <a:lnTo>
                  <a:pt x="4867" y="4922"/>
                </a:lnTo>
                <a:lnTo>
                  <a:pt x="4868" y="4892"/>
                </a:lnTo>
                <a:lnTo>
                  <a:pt x="4872" y="4861"/>
                </a:lnTo>
                <a:lnTo>
                  <a:pt x="4877" y="4831"/>
                </a:lnTo>
                <a:lnTo>
                  <a:pt x="4884" y="4803"/>
                </a:lnTo>
                <a:lnTo>
                  <a:pt x="4892" y="4776"/>
                </a:lnTo>
                <a:lnTo>
                  <a:pt x="4903" y="4749"/>
                </a:lnTo>
                <a:lnTo>
                  <a:pt x="4908" y="4737"/>
                </a:lnTo>
                <a:lnTo>
                  <a:pt x="4914" y="4725"/>
                </a:lnTo>
                <a:lnTo>
                  <a:pt x="4921" y="4714"/>
                </a:lnTo>
                <a:lnTo>
                  <a:pt x="4927" y="4703"/>
                </a:lnTo>
                <a:lnTo>
                  <a:pt x="4935" y="4693"/>
                </a:lnTo>
                <a:lnTo>
                  <a:pt x="4944" y="4682"/>
                </a:lnTo>
                <a:lnTo>
                  <a:pt x="4952" y="4673"/>
                </a:lnTo>
                <a:lnTo>
                  <a:pt x="4960" y="4665"/>
                </a:lnTo>
                <a:lnTo>
                  <a:pt x="4970" y="4657"/>
                </a:lnTo>
                <a:lnTo>
                  <a:pt x="4979" y="4650"/>
                </a:lnTo>
                <a:lnTo>
                  <a:pt x="4990" y="4644"/>
                </a:lnTo>
                <a:lnTo>
                  <a:pt x="4999" y="4639"/>
                </a:lnTo>
                <a:lnTo>
                  <a:pt x="5010" y="4633"/>
                </a:lnTo>
                <a:lnTo>
                  <a:pt x="5021" y="4629"/>
                </a:lnTo>
                <a:lnTo>
                  <a:pt x="5031" y="4625"/>
                </a:lnTo>
                <a:lnTo>
                  <a:pt x="5043" y="4622"/>
                </a:lnTo>
                <a:lnTo>
                  <a:pt x="5054" y="4620"/>
                </a:lnTo>
                <a:lnTo>
                  <a:pt x="5066" y="4619"/>
                </a:lnTo>
                <a:lnTo>
                  <a:pt x="5077" y="4618"/>
                </a:lnTo>
                <a:lnTo>
                  <a:pt x="5090" y="4618"/>
                </a:lnTo>
                <a:lnTo>
                  <a:pt x="5102" y="4618"/>
                </a:lnTo>
                <a:lnTo>
                  <a:pt x="5114" y="4619"/>
                </a:lnTo>
                <a:lnTo>
                  <a:pt x="5126" y="4621"/>
                </a:lnTo>
                <a:lnTo>
                  <a:pt x="5137" y="4624"/>
                </a:lnTo>
                <a:lnTo>
                  <a:pt x="5148" y="4627"/>
                </a:lnTo>
                <a:lnTo>
                  <a:pt x="5159" y="4632"/>
                </a:lnTo>
                <a:lnTo>
                  <a:pt x="5170" y="4638"/>
                </a:lnTo>
                <a:lnTo>
                  <a:pt x="5180" y="4643"/>
                </a:lnTo>
                <a:lnTo>
                  <a:pt x="5190" y="4649"/>
                </a:lnTo>
                <a:lnTo>
                  <a:pt x="5200" y="4656"/>
                </a:lnTo>
                <a:lnTo>
                  <a:pt x="5209" y="4665"/>
                </a:lnTo>
                <a:lnTo>
                  <a:pt x="5219" y="4673"/>
                </a:lnTo>
                <a:lnTo>
                  <a:pt x="5228" y="4682"/>
                </a:lnTo>
                <a:lnTo>
                  <a:pt x="5236" y="4692"/>
                </a:lnTo>
                <a:lnTo>
                  <a:pt x="5245" y="4702"/>
                </a:lnTo>
                <a:lnTo>
                  <a:pt x="5252" y="4713"/>
                </a:lnTo>
                <a:lnTo>
                  <a:pt x="5266" y="4735"/>
                </a:lnTo>
                <a:lnTo>
                  <a:pt x="5277" y="4758"/>
                </a:lnTo>
                <a:lnTo>
                  <a:pt x="5288" y="4782"/>
                </a:lnTo>
                <a:lnTo>
                  <a:pt x="5296" y="4808"/>
                </a:lnTo>
                <a:lnTo>
                  <a:pt x="5302" y="4834"/>
                </a:lnTo>
                <a:lnTo>
                  <a:pt x="5308" y="4862"/>
                </a:lnTo>
                <a:lnTo>
                  <a:pt x="5311" y="4892"/>
                </a:lnTo>
                <a:lnTo>
                  <a:pt x="5312" y="4922"/>
                </a:lnTo>
                <a:lnTo>
                  <a:pt x="5312" y="4933"/>
                </a:lnTo>
                <a:lnTo>
                  <a:pt x="5311" y="4945"/>
                </a:lnTo>
                <a:lnTo>
                  <a:pt x="5311" y="4956"/>
                </a:lnTo>
                <a:lnTo>
                  <a:pt x="5310" y="4968"/>
                </a:lnTo>
                <a:lnTo>
                  <a:pt x="5318" y="4968"/>
                </a:lnTo>
                <a:lnTo>
                  <a:pt x="5325" y="4968"/>
                </a:lnTo>
                <a:lnTo>
                  <a:pt x="5333" y="4967"/>
                </a:lnTo>
                <a:lnTo>
                  <a:pt x="5340" y="4965"/>
                </a:lnTo>
                <a:lnTo>
                  <a:pt x="5346" y="4963"/>
                </a:lnTo>
                <a:lnTo>
                  <a:pt x="5352" y="4961"/>
                </a:lnTo>
                <a:lnTo>
                  <a:pt x="5358" y="4958"/>
                </a:lnTo>
                <a:lnTo>
                  <a:pt x="5363" y="4953"/>
                </a:lnTo>
                <a:lnTo>
                  <a:pt x="5368" y="4949"/>
                </a:lnTo>
                <a:lnTo>
                  <a:pt x="5372" y="4945"/>
                </a:lnTo>
                <a:lnTo>
                  <a:pt x="5377" y="4940"/>
                </a:lnTo>
                <a:lnTo>
                  <a:pt x="5381" y="4934"/>
                </a:lnTo>
                <a:lnTo>
                  <a:pt x="5387" y="4922"/>
                </a:lnTo>
                <a:lnTo>
                  <a:pt x="5392" y="4907"/>
                </a:lnTo>
                <a:lnTo>
                  <a:pt x="5396" y="4892"/>
                </a:lnTo>
                <a:lnTo>
                  <a:pt x="5401" y="4875"/>
                </a:lnTo>
                <a:lnTo>
                  <a:pt x="5404" y="4856"/>
                </a:lnTo>
                <a:lnTo>
                  <a:pt x="5406" y="4836"/>
                </a:lnTo>
                <a:lnTo>
                  <a:pt x="5409" y="4794"/>
                </a:lnTo>
                <a:lnTo>
                  <a:pt x="5412" y="4748"/>
                </a:lnTo>
                <a:lnTo>
                  <a:pt x="5414" y="4701"/>
                </a:lnTo>
                <a:lnTo>
                  <a:pt x="5414" y="4656"/>
                </a:lnTo>
                <a:lnTo>
                  <a:pt x="5414" y="4613"/>
                </a:lnTo>
                <a:lnTo>
                  <a:pt x="5413" y="4572"/>
                </a:lnTo>
                <a:lnTo>
                  <a:pt x="5410" y="4531"/>
                </a:lnTo>
                <a:lnTo>
                  <a:pt x="5407" y="4491"/>
                </a:lnTo>
                <a:lnTo>
                  <a:pt x="5402" y="4452"/>
                </a:lnTo>
                <a:lnTo>
                  <a:pt x="5395" y="4413"/>
                </a:lnTo>
                <a:lnTo>
                  <a:pt x="5388" y="4372"/>
                </a:lnTo>
                <a:lnTo>
                  <a:pt x="5380" y="4337"/>
                </a:lnTo>
                <a:lnTo>
                  <a:pt x="5374" y="4323"/>
                </a:lnTo>
                <a:lnTo>
                  <a:pt x="5369" y="4308"/>
                </a:lnTo>
                <a:lnTo>
                  <a:pt x="5363" y="4296"/>
                </a:lnTo>
                <a:lnTo>
                  <a:pt x="5356" y="4284"/>
                </a:lnTo>
                <a:lnTo>
                  <a:pt x="5347" y="4274"/>
                </a:lnTo>
                <a:lnTo>
                  <a:pt x="5337" y="4263"/>
                </a:lnTo>
                <a:lnTo>
                  <a:pt x="5325" y="4254"/>
                </a:lnTo>
                <a:lnTo>
                  <a:pt x="5313" y="4246"/>
                </a:lnTo>
                <a:lnTo>
                  <a:pt x="5297" y="4238"/>
                </a:lnTo>
                <a:lnTo>
                  <a:pt x="5280" y="4232"/>
                </a:lnTo>
                <a:lnTo>
                  <a:pt x="5262" y="4224"/>
                </a:lnTo>
                <a:lnTo>
                  <a:pt x="5241" y="4219"/>
                </a:lnTo>
                <a:lnTo>
                  <a:pt x="5200" y="4209"/>
                </a:lnTo>
                <a:lnTo>
                  <a:pt x="5156" y="4198"/>
                </a:lnTo>
                <a:lnTo>
                  <a:pt x="5109" y="4188"/>
                </a:lnTo>
                <a:lnTo>
                  <a:pt x="5059" y="4177"/>
                </a:lnTo>
                <a:lnTo>
                  <a:pt x="5006" y="4168"/>
                </a:lnTo>
                <a:lnTo>
                  <a:pt x="4953" y="4159"/>
                </a:lnTo>
                <a:lnTo>
                  <a:pt x="4899" y="4149"/>
                </a:lnTo>
                <a:lnTo>
                  <a:pt x="4844" y="4140"/>
                </a:lnTo>
                <a:lnTo>
                  <a:pt x="4832" y="4138"/>
                </a:lnTo>
                <a:lnTo>
                  <a:pt x="4820" y="4135"/>
                </a:lnTo>
                <a:lnTo>
                  <a:pt x="4810" y="4129"/>
                </a:lnTo>
                <a:lnTo>
                  <a:pt x="4800" y="4124"/>
                </a:lnTo>
                <a:lnTo>
                  <a:pt x="4792" y="4118"/>
                </a:lnTo>
                <a:lnTo>
                  <a:pt x="4785" y="4110"/>
                </a:lnTo>
                <a:lnTo>
                  <a:pt x="4778" y="4102"/>
                </a:lnTo>
                <a:lnTo>
                  <a:pt x="4772" y="4094"/>
                </a:lnTo>
                <a:lnTo>
                  <a:pt x="4767" y="4084"/>
                </a:lnTo>
                <a:lnTo>
                  <a:pt x="4763" y="4075"/>
                </a:lnTo>
                <a:lnTo>
                  <a:pt x="4760" y="4064"/>
                </a:lnTo>
                <a:lnTo>
                  <a:pt x="4757" y="4053"/>
                </a:lnTo>
                <a:lnTo>
                  <a:pt x="4754" y="4042"/>
                </a:lnTo>
                <a:lnTo>
                  <a:pt x="4753" y="4031"/>
                </a:lnTo>
                <a:lnTo>
                  <a:pt x="4752" y="4018"/>
                </a:lnTo>
                <a:lnTo>
                  <a:pt x="4752" y="4007"/>
                </a:lnTo>
                <a:lnTo>
                  <a:pt x="4752" y="3670"/>
                </a:lnTo>
                <a:lnTo>
                  <a:pt x="4751" y="3641"/>
                </a:lnTo>
                <a:lnTo>
                  <a:pt x="4749" y="3613"/>
                </a:lnTo>
                <a:lnTo>
                  <a:pt x="4746" y="3587"/>
                </a:lnTo>
                <a:lnTo>
                  <a:pt x="4741" y="3561"/>
                </a:lnTo>
                <a:lnTo>
                  <a:pt x="4738" y="3550"/>
                </a:lnTo>
                <a:lnTo>
                  <a:pt x="4735" y="3538"/>
                </a:lnTo>
                <a:lnTo>
                  <a:pt x="4730" y="3528"/>
                </a:lnTo>
                <a:lnTo>
                  <a:pt x="4726" y="3516"/>
                </a:lnTo>
                <a:lnTo>
                  <a:pt x="4721" y="3507"/>
                </a:lnTo>
                <a:lnTo>
                  <a:pt x="4716" y="3497"/>
                </a:lnTo>
                <a:lnTo>
                  <a:pt x="4711" y="3488"/>
                </a:lnTo>
                <a:lnTo>
                  <a:pt x="4704" y="3479"/>
                </a:lnTo>
                <a:lnTo>
                  <a:pt x="4698" y="3470"/>
                </a:lnTo>
                <a:lnTo>
                  <a:pt x="4691" y="3462"/>
                </a:lnTo>
                <a:lnTo>
                  <a:pt x="4682" y="3455"/>
                </a:lnTo>
                <a:lnTo>
                  <a:pt x="4675" y="3447"/>
                </a:lnTo>
                <a:lnTo>
                  <a:pt x="4666" y="3440"/>
                </a:lnTo>
                <a:lnTo>
                  <a:pt x="4656" y="3434"/>
                </a:lnTo>
                <a:lnTo>
                  <a:pt x="4647" y="3429"/>
                </a:lnTo>
                <a:lnTo>
                  <a:pt x="4636" y="3422"/>
                </a:lnTo>
                <a:lnTo>
                  <a:pt x="4626" y="3417"/>
                </a:lnTo>
                <a:lnTo>
                  <a:pt x="4614" y="3413"/>
                </a:lnTo>
                <a:lnTo>
                  <a:pt x="4602" y="3409"/>
                </a:lnTo>
                <a:lnTo>
                  <a:pt x="4589" y="3405"/>
                </a:lnTo>
                <a:lnTo>
                  <a:pt x="4576" y="3401"/>
                </a:lnTo>
                <a:lnTo>
                  <a:pt x="4562" y="3398"/>
                </a:lnTo>
                <a:lnTo>
                  <a:pt x="4547" y="3396"/>
                </a:lnTo>
                <a:lnTo>
                  <a:pt x="4532" y="3394"/>
                </a:lnTo>
                <a:lnTo>
                  <a:pt x="4521" y="3392"/>
                </a:lnTo>
                <a:lnTo>
                  <a:pt x="4511" y="3392"/>
                </a:lnTo>
                <a:lnTo>
                  <a:pt x="4498" y="3391"/>
                </a:lnTo>
                <a:lnTo>
                  <a:pt x="4486" y="3390"/>
                </a:lnTo>
                <a:lnTo>
                  <a:pt x="4479" y="3361"/>
                </a:lnTo>
                <a:lnTo>
                  <a:pt x="4478" y="3358"/>
                </a:lnTo>
                <a:lnTo>
                  <a:pt x="4476" y="3355"/>
                </a:lnTo>
                <a:lnTo>
                  <a:pt x="4474" y="3353"/>
                </a:lnTo>
                <a:lnTo>
                  <a:pt x="4471" y="3351"/>
                </a:lnTo>
                <a:lnTo>
                  <a:pt x="4463" y="3348"/>
                </a:lnTo>
                <a:lnTo>
                  <a:pt x="4453" y="3345"/>
                </a:lnTo>
                <a:lnTo>
                  <a:pt x="4441" y="3342"/>
                </a:lnTo>
                <a:lnTo>
                  <a:pt x="4428" y="3340"/>
                </a:lnTo>
                <a:lnTo>
                  <a:pt x="4415" y="3339"/>
                </a:lnTo>
                <a:lnTo>
                  <a:pt x="4400" y="3338"/>
                </a:lnTo>
                <a:lnTo>
                  <a:pt x="4385" y="3337"/>
                </a:lnTo>
                <a:lnTo>
                  <a:pt x="4372" y="3338"/>
                </a:lnTo>
                <a:lnTo>
                  <a:pt x="4358" y="3339"/>
                </a:lnTo>
                <a:lnTo>
                  <a:pt x="4347" y="3340"/>
                </a:lnTo>
                <a:lnTo>
                  <a:pt x="4336" y="3342"/>
                </a:lnTo>
                <a:lnTo>
                  <a:pt x="4328" y="3345"/>
                </a:lnTo>
                <a:lnTo>
                  <a:pt x="4325" y="3347"/>
                </a:lnTo>
                <a:lnTo>
                  <a:pt x="4322" y="3349"/>
                </a:lnTo>
                <a:lnTo>
                  <a:pt x="4320" y="3351"/>
                </a:lnTo>
                <a:lnTo>
                  <a:pt x="4318" y="3353"/>
                </a:lnTo>
                <a:lnTo>
                  <a:pt x="4308" y="3389"/>
                </a:lnTo>
                <a:lnTo>
                  <a:pt x="4277" y="3389"/>
                </a:lnTo>
                <a:lnTo>
                  <a:pt x="4243" y="3391"/>
                </a:lnTo>
                <a:lnTo>
                  <a:pt x="4210" y="3392"/>
                </a:lnTo>
                <a:lnTo>
                  <a:pt x="4175" y="3394"/>
                </a:lnTo>
                <a:lnTo>
                  <a:pt x="4141" y="3396"/>
                </a:lnTo>
                <a:lnTo>
                  <a:pt x="4105" y="3398"/>
                </a:lnTo>
                <a:lnTo>
                  <a:pt x="4069" y="3401"/>
                </a:lnTo>
                <a:lnTo>
                  <a:pt x="4033" y="3405"/>
                </a:lnTo>
                <a:lnTo>
                  <a:pt x="4027" y="3376"/>
                </a:lnTo>
                <a:lnTo>
                  <a:pt x="4025" y="3372"/>
                </a:lnTo>
                <a:lnTo>
                  <a:pt x="4019" y="3369"/>
                </a:lnTo>
                <a:lnTo>
                  <a:pt x="4013" y="3366"/>
                </a:lnTo>
                <a:lnTo>
                  <a:pt x="4005" y="3363"/>
                </a:lnTo>
                <a:lnTo>
                  <a:pt x="3995" y="3361"/>
                </a:lnTo>
                <a:lnTo>
                  <a:pt x="3984" y="3359"/>
                </a:lnTo>
                <a:lnTo>
                  <a:pt x="3972" y="3358"/>
                </a:lnTo>
                <a:lnTo>
                  <a:pt x="3961" y="3356"/>
                </a:lnTo>
                <a:lnTo>
                  <a:pt x="3948" y="3356"/>
                </a:lnTo>
                <a:lnTo>
                  <a:pt x="3937" y="3356"/>
                </a:lnTo>
                <a:lnTo>
                  <a:pt x="3926" y="3358"/>
                </a:lnTo>
                <a:lnTo>
                  <a:pt x="3916" y="3359"/>
                </a:lnTo>
                <a:lnTo>
                  <a:pt x="3908" y="3361"/>
                </a:lnTo>
                <a:lnTo>
                  <a:pt x="3901" y="3364"/>
                </a:lnTo>
                <a:lnTo>
                  <a:pt x="3896" y="3366"/>
                </a:lnTo>
                <a:lnTo>
                  <a:pt x="3894" y="3370"/>
                </a:lnTo>
                <a:lnTo>
                  <a:pt x="3877" y="3424"/>
                </a:lnTo>
                <a:lnTo>
                  <a:pt x="3859" y="3427"/>
                </a:lnTo>
                <a:lnTo>
                  <a:pt x="3842" y="3430"/>
                </a:lnTo>
                <a:lnTo>
                  <a:pt x="3824" y="3433"/>
                </a:lnTo>
                <a:lnTo>
                  <a:pt x="3806" y="3436"/>
                </a:lnTo>
                <a:lnTo>
                  <a:pt x="3796" y="3529"/>
                </a:lnTo>
                <a:lnTo>
                  <a:pt x="3838" y="3522"/>
                </a:lnTo>
                <a:lnTo>
                  <a:pt x="3879" y="3515"/>
                </a:lnTo>
                <a:lnTo>
                  <a:pt x="3922" y="3509"/>
                </a:lnTo>
                <a:lnTo>
                  <a:pt x="3964" y="3504"/>
                </a:lnTo>
                <a:lnTo>
                  <a:pt x="4006" y="3501"/>
                </a:lnTo>
                <a:lnTo>
                  <a:pt x="4046" y="3498"/>
                </a:lnTo>
                <a:lnTo>
                  <a:pt x="4084" y="3496"/>
                </a:lnTo>
                <a:lnTo>
                  <a:pt x="4120" y="3495"/>
                </a:lnTo>
                <a:lnTo>
                  <a:pt x="4113" y="3507"/>
                </a:lnTo>
                <a:lnTo>
                  <a:pt x="4106" y="3521"/>
                </a:lnTo>
                <a:lnTo>
                  <a:pt x="4101" y="3534"/>
                </a:lnTo>
                <a:lnTo>
                  <a:pt x="4095" y="3550"/>
                </a:lnTo>
                <a:lnTo>
                  <a:pt x="4081" y="3591"/>
                </a:lnTo>
                <a:lnTo>
                  <a:pt x="4069" y="3630"/>
                </a:lnTo>
                <a:lnTo>
                  <a:pt x="4057" y="3670"/>
                </a:lnTo>
                <a:lnTo>
                  <a:pt x="4047" y="3709"/>
                </a:lnTo>
                <a:lnTo>
                  <a:pt x="4038" y="3748"/>
                </a:lnTo>
                <a:lnTo>
                  <a:pt x="4030" y="3785"/>
                </a:lnTo>
                <a:lnTo>
                  <a:pt x="4023" y="3824"/>
                </a:lnTo>
                <a:lnTo>
                  <a:pt x="4015" y="3862"/>
                </a:lnTo>
                <a:lnTo>
                  <a:pt x="4002" y="3937"/>
                </a:lnTo>
                <a:lnTo>
                  <a:pt x="3989" y="4013"/>
                </a:lnTo>
                <a:lnTo>
                  <a:pt x="3976" y="4092"/>
                </a:lnTo>
                <a:lnTo>
                  <a:pt x="3960" y="4171"/>
                </a:lnTo>
                <a:lnTo>
                  <a:pt x="3955" y="4193"/>
                </a:lnTo>
                <a:lnTo>
                  <a:pt x="3948" y="4213"/>
                </a:lnTo>
                <a:lnTo>
                  <a:pt x="3941" y="4231"/>
                </a:lnTo>
                <a:lnTo>
                  <a:pt x="3933" y="4246"/>
                </a:lnTo>
                <a:lnTo>
                  <a:pt x="3924" y="4261"/>
                </a:lnTo>
                <a:lnTo>
                  <a:pt x="3913" y="4274"/>
                </a:lnTo>
                <a:lnTo>
                  <a:pt x="3901" y="4285"/>
                </a:lnTo>
                <a:lnTo>
                  <a:pt x="3887" y="4296"/>
                </a:lnTo>
                <a:lnTo>
                  <a:pt x="3872" y="4304"/>
                </a:lnTo>
                <a:lnTo>
                  <a:pt x="3854" y="4312"/>
                </a:lnTo>
                <a:lnTo>
                  <a:pt x="3834" y="4319"/>
                </a:lnTo>
                <a:lnTo>
                  <a:pt x="3813" y="4324"/>
                </a:lnTo>
                <a:lnTo>
                  <a:pt x="3789" y="4328"/>
                </a:lnTo>
                <a:lnTo>
                  <a:pt x="3763" y="4332"/>
                </a:lnTo>
                <a:lnTo>
                  <a:pt x="3735" y="4334"/>
                </a:lnTo>
                <a:lnTo>
                  <a:pt x="3704" y="4337"/>
                </a:lnTo>
                <a:lnTo>
                  <a:pt x="3635" y="4943"/>
                </a:lnTo>
                <a:lnTo>
                  <a:pt x="3571" y="4943"/>
                </a:lnTo>
                <a:lnTo>
                  <a:pt x="3799" y="2933"/>
                </a:lnTo>
                <a:lnTo>
                  <a:pt x="3799" y="2929"/>
                </a:lnTo>
                <a:lnTo>
                  <a:pt x="3798" y="2926"/>
                </a:lnTo>
                <a:lnTo>
                  <a:pt x="3795" y="2923"/>
                </a:lnTo>
                <a:lnTo>
                  <a:pt x="3792" y="2919"/>
                </a:lnTo>
                <a:lnTo>
                  <a:pt x="3786" y="2917"/>
                </a:lnTo>
                <a:lnTo>
                  <a:pt x="3780" y="2915"/>
                </a:lnTo>
                <a:lnTo>
                  <a:pt x="3774" y="2913"/>
                </a:lnTo>
                <a:lnTo>
                  <a:pt x="3766" y="2912"/>
                </a:lnTo>
                <a:lnTo>
                  <a:pt x="3750" y="2910"/>
                </a:lnTo>
                <a:lnTo>
                  <a:pt x="3731" y="2910"/>
                </a:lnTo>
                <a:lnTo>
                  <a:pt x="3711" y="2910"/>
                </a:lnTo>
                <a:lnTo>
                  <a:pt x="3689" y="2911"/>
                </a:lnTo>
                <a:lnTo>
                  <a:pt x="3668" y="2914"/>
                </a:lnTo>
                <a:lnTo>
                  <a:pt x="3647" y="2917"/>
                </a:lnTo>
                <a:lnTo>
                  <a:pt x="3628" y="2921"/>
                </a:lnTo>
                <a:lnTo>
                  <a:pt x="3611" y="2927"/>
                </a:lnTo>
                <a:lnTo>
                  <a:pt x="3595" y="2932"/>
                </a:lnTo>
                <a:lnTo>
                  <a:pt x="3583" y="2938"/>
                </a:lnTo>
                <a:lnTo>
                  <a:pt x="3579" y="2941"/>
                </a:lnTo>
                <a:lnTo>
                  <a:pt x="3576" y="2944"/>
                </a:lnTo>
                <a:lnTo>
                  <a:pt x="3573" y="2949"/>
                </a:lnTo>
                <a:lnTo>
                  <a:pt x="3572" y="2952"/>
                </a:lnTo>
                <a:lnTo>
                  <a:pt x="3506" y="3541"/>
                </a:lnTo>
                <a:lnTo>
                  <a:pt x="3495" y="3551"/>
                </a:lnTo>
                <a:lnTo>
                  <a:pt x="3486" y="3561"/>
                </a:lnTo>
                <a:lnTo>
                  <a:pt x="3478" y="3573"/>
                </a:lnTo>
                <a:lnTo>
                  <a:pt x="3473" y="3584"/>
                </a:lnTo>
                <a:lnTo>
                  <a:pt x="3453" y="3624"/>
                </a:lnTo>
                <a:lnTo>
                  <a:pt x="3434" y="3664"/>
                </a:lnTo>
                <a:lnTo>
                  <a:pt x="3416" y="3705"/>
                </a:lnTo>
                <a:lnTo>
                  <a:pt x="3398" y="3745"/>
                </a:lnTo>
                <a:lnTo>
                  <a:pt x="3382" y="3787"/>
                </a:lnTo>
                <a:lnTo>
                  <a:pt x="3366" y="3829"/>
                </a:lnTo>
                <a:lnTo>
                  <a:pt x="3350" y="3872"/>
                </a:lnTo>
                <a:lnTo>
                  <a:pt x="3336" y="3914"/>
                </a:lnTo>
                <a:lnTo>
                  <a:pt x="3290" y="3899"/>
                </a:lnTo>
                <a:lnTo>
                  <a:pt x="3392" y="2990"/>
                </a:lnTo>
                <a:lnTo>
                  <a:pt x="3392" y="2986"/>
                </a:lnTo>
                <a:lnTo>
                  <a:pt x="3390" y="2983"/>
                </a:lnTo>
                <a:lnTo>
                  <a:pt x="3388" y="2981"/>
                </a:lnTo>
                <a:lnTo>
                  <a:pt x="3385" y="2979"/>
                </a:lnTo>
                <a:lnTo>
                  <a:pt x="3375" y="2975"/>
                </a:lnTo>
                <a:lnTo>
                  <a:pt x="3364" y="2972"/>
                </a:lnTo>
                <a:lnTo>
                  <a:pt x="3349" y="2971"/>
                </a:lnTo>
                <a:lnTo>
                  <a:pt x="3334" y="2970"/>
                </a:lnTo>
                <a:lnTo>
                  <a:pt x="3317" y="2970"/>
                </a:lnTo>
                <a:lnTo>
                  <a:pt x="3298" y="2972"/>
                </a:lnTo>
                <a:lnTo>
                  <a:pt x="3280" y="2974"/>
                </a:lnTo>
                <a:lnTo>
                  <a:pt x="3263" y="2976"/>
                </a:lnTo>
                <a:lnTo>
                  <a:pt x="3246" y="2980"/>
                </a:lnTo>
                <a:lnTo>
                  <a:pt x="3231" y="2984"/>
                </a:lnTo>
                <a:lnTo>
                  <a:pt x="3219" y="2988"/>
                </a:lnTo>
                <a:lnTo>
                  <a:pt x="3208" y="2994"/>
                </a:lnTo>
                <a:lnTo>
                  <a:pt x="3205" y="2997"/>
                </a:lnTo>
                <a:lnTo>
                  <a:pt x="3202" y="3000"/>
                </a:lnTo>
                <a:lnTo>
                  <a:pt x="3200" y="3003"/>
                </a:lnTo>
                <a:lnTo>
                  <a:pt x="3199" y="3006"/>
                </a:lnTo>
                <a:lnTo>
                  <a:pt x="3105" y="3841"/>
                </a:lnTo>
                <a:lnTo>
                  <a:pt x="2851" y="3760"/>
                </a:lnTo>
                <a:lnTo>
                  <a:pt x="2848" y="3759"/>
                </a:lnTo>
                <a:lnTo>
                  <a:pt x="2847" y="3759"/>
                </a:lnTo>
                <a:lnTo>
                  <a:pt x="2829" y="3754"/>
                </a:lnTo>
                <a:lnTo>
                  <a:pt x="2809" y="3751"/>
                </a:lnTo>
                <a:lnTo>
                  <a:pt x="2787" y="3748"/>
                </a:lnTo>
                <a:lnTo>
                  <a:pt x="2765" y="3745"/>
                </a:lnTo>
                <a:lnTo>
                  <a:pt x="2743" y="3743"/>
                </a:lnTo>
                <a:lnTo>
                  <a:pt x="2721" y="3742"/>
                </a:lnTo>
                <a:lnTo>
                  <a:pt x="2700" y="3742"/>
                </a:lnTo>
                <a:lnTo>
                  <a:pt x="2680" y="3743"/>
                </a:lnTo>
                <a:lnTo>
                  <a:pt x="2057" y="3795"/>
                </a:lnTo>
                <a:lnTo>
                  <a:pt x="2047" y="3797"/>
                </a:lnTo>
                <a:lnTo>
                  <a:pt x="2037" y="3798"/>
                </a:lnTo>
                <a:lnTo>
                  <a:pt x="2027" y="3801"/>
                </a:lnTo>
                <a:lnTo>
                  <a:pt x="2018" y="3804"/>
                </a:lnTo>
                <a:lnTo>
                  <a:pt x="2009" y="3807"/>
                </a:lnTo>
                <a:lnTo>
                  <a:pt x="2001" y="3812"/>
                </a:lnTo>
                <a:lnTo>
                  <a:pt x="1992" y="3817"/>
                </a:lnTo>
                <a:lnTo>
                  <a:pt x="1984" y="3823"/>
                </a:lnTo>
                <a:lnTo>
                  <a:pt x="1978" y="3829"/>
                </a:lnTo>
                <a:lnTo>
                  <a:pt x="1970" y="3835"/>
                </a:lnTo>
                <a:lnTo>
                  <a:pt x="1965" y="3844"/>
                </a:lnTo>
                <a:lnTo>
                  <a:pt x="1960" y="3851"/>
                </a:lnTo>
                <a:lnTo>
                  <a:pt x="1956" y="3861"/>
                </a:lnTo>
                <a:lnTo>
                  <a:pt x="1951" y="3870"/>
                </a:lnTo>
                <a:lnTo>
                  <a:pt x="1949" y="3879"/>
                </a:lnTo>
                <a:lnTo>
                  <a:pt x="1947" y="3890"/>
                </a:lnTo>
                <a:lnTo>
                  <a:pt x="1862" y="4642"/>
                </a:lnTo>
                <a:lnTo>
                  <a:pt x="1862" y="4652"/>
                </a:lnTo>
                <a:lnTo>
                  <a:pt x="1862" y="4663"/>
                </a:lnTo>
                <a:lnTo>
                  <a:pt x="1864" y="4673"/>
                </a:lnTo>
                <a:lnTo>
                  <a:pt x="1866" y="4684"/>
                </a:lnTo>
                <a:lnTo>
                  <a:pt x="1869" y="4694"/>
                </a:lnTo>
                <a:lnTo>
                  <a:pt x="1873" y="4703"/>
                </a:lnTo>
                <a:lnTo>
                  <a:pt x="1878" y="4712"/>
                </a:lnTo>
                <a:lnTo>
                  <a:pt x="1885" y="4720"/>
                </a:lnTo>
                <a:lnTo>
                  <a:pt x="1892" y="4728"/>
                </a:lnTo>
                <a:lnTo>
                  <a:pt x="1899" y="4735"/>
                </a:lnTo>
                <a:lnTo>
                  <a:pt x="1908" y="4741"/>
                </a:lnTo>
                <a:lnTo>
                  <a:pt x="1916" y="4747"/>
                </a:lnTo>
                <a:lnTo>
                  <a:pt x="1925" y="4751"/>
                </a:lnTo>
                <a:lnTo>
                  <a:pt x="1936" y="4756"/>
                </a:lnTo>
                <a:lnTo>
                  <a:pt x="1946" y="4759"/>
                </a:lnTo>
                <a:lnTo>
                  <a:pt x="1957" y="4760"/>
                </a:lnTo>
                <a:lnTo>
                  <a:pt x="2047" y="4770"/>
                </a:lnTo>
                <a:lnTo>
                  <a:pt x="2137" y="4781"/>
                </a:lnTo>
                <a:lnTo>
                  <a:pt x="2227" y="4791"/>
                </a:lnTo>
                <a:lnTo>
                  <a:pt x="2317" y="4802"/>
                </a:lnTo>
                <a:lnTo>
                  <a:pt x="2407" y="4811"/>
                </a:lnTo>
                <a:lnTo>
                  <a:pt x="2497" y="4822"/>
                </a:lnTo>
                <a:lnTo>
                  <a:pt x="2587" y="4832"/>
                </a:lnTo>
                <a:lnTo>
                  <a:pt x="2678" y="4842"/>
                </a:lnTo>
                <a:lnTo>
                  <a:pt x="2768" y="4853"/>
                </a:lnTo>
                <a:lnTo>
                  <a:pt x="2858" y="4863"/>
                </a:lnTo>
                <a:lnTo>
                  <a:pt x="2948" y="4874"/>
                </a:lnTo>
                <a:lnTo>
                  <a:pt x="3038" y="4883"/>
                </a:lnTo>
                <a:lnTo>
                  <a:pt x="3129" y="4894"/>
                </a:lnTo>
                <a:lnTo>
                  <a:pt x="3219" y="4904"/>
                </a:lnTo>
                <a:lnTo>
                  <a:pt x="3309" y="4915"/>
                </a:lnTo>
                <a:lnTo>
                  <a:pt x="3398" y="4925"/>
                </a:lnTo>
                <a:lnTo>
                  <a:pt x="3406" y="4925"/>
                </a:lnTo>
                <a:lnTo>
                  <a:pt x="3412" y="4925"/>
                </a:lnTo>
                <a:lnTo>
                  <a:pt x="3418" y="4924"/>
                </a:lnTo>
                <a:lnTo>
                  <a:pt x="3425" y="4923"/>
                </a:lnTo>
                <a:lnTo>
                  <a:pt x="3431" y="4920"/>
                </a:lnTo>
                <a:lnTo>
                  <a:pt x="3436" y="4918"/>
                </a:lnTo>
                <a:lnTo>
                  <a:pt x="3441" y="4915"/>
                </a:lnTo>
                <a:lnTo>
                  <a:pt x="3447" y="4910"/>
                </a:lnTo>
                <a:lnTo>
                  <a:pt x="3452" y="4906"/>
                </a:lnTo>
                <a:lnTo>
                  <a:pt x="3456" y="4902"/>
                </a:lnTo>
                <a:lnTo>
                  <a:pt x="3460" y="4897"/>
                </a:lnTo>
                <a:lnTo>
                  <a:pt x="3463" y="4892"/>
                </a:lnTo>
                <a:lnTo>
                  <a:pt x="3466" y="4886"/>
                </a:lnTo>
                <a:lnTo>
                  <a:pt x="3468" y="4880"/>
                </a:lnTo>
                <a:lnTo>
                  <a:pt x="3471" y="4874"/>
                </a:lnTo>
                <a:lnTo>
                  <a:pt x="3472" y="4867"/>
                </a:lnTo>
                <a:lnTo>
                  <a:pt x="3565" y="4041"/>
                </a:lnTo>
                <a:lnTo>
                  <a:pt x="3566" y="4033"/>
                </a:lnTo>
                <a:lnTo>
                  <a:pt x="3565" y="4025"/>
                </a:lnTo>
                <a:lnTo>
                  <a:pt x="3563" y="4017"/>
                </a:lnTo>
                <a:lnTo>
                  <a:pt x="3560" y="4010"/>
                </a:lnTo>
                <a:lnTo>
                  <a:pt x="3569" y="4016"/>
                </a:lnTo>
                <a:lnTo>
                  <a:pt x="3577" y="4023"/>
                </a:lnTo>
                <a:lnTo>
                  <a:pt x="3585" y="4031"/>
                </a:lnTo>
                <a:lnTo>
                  <a:pt x="3590" y="4039"/>
                </a:lnTo>
                <a:lnTo>
                  <a:pt x="3595" y="4048"/>
                </a:lnTo>
                <a:lnTo>
                  <a:pt x="3598" y="4058"/>
                </a:lnTo>
                <a:lnTo>
                  <a:pt x="3599" y="4069"/>
                </a:lnTo>
                <a:lnTo>
                  <a:pt x="3599" y="4079"/>
                </a:lnTo>
                <a:lnTo>
                  <a:pt x="3504" y="4913"/>
                </a:lnTo>
                <a:lnTo>
                  <a:pt x="3503" y="4920"/>
                </a:lnTo>
                <a:lnTo>
                  <a:pt x="3501" y="4927"/>
                </a:lnTo>
                <a:lnTo>
                  <a:pt x="3499" y="4934"/>
                </a:lnTo>
                <a:lnTo>
                  <a:pt x="3496" y="4941"/>
                </a:lnTo>
                <a:lnTo>
                  <a:pt x="3491" y="4946"/>
                </a:lnTo>
                <a:lnTo>
                  <a:pt x="3487" y="4952"/>
                </a:lnTo>
                <a:lnTo>
                  <a:pt x="3483" y="4958"/>
                </a:lnTo>
                <a:lnTo>
                  <a:pt x="3477" y="4962"/>
                </a:lnTo>
                <a:lnTo>
                  <a:pt x="3472" y="4966"/>
                </a:lnTo>
                <a:lnTo>
                  <a:pt x="3465" y="4969"/>
                </a:lnTo>
                <a:lnTo>
                  <a:pt x="3459" y="4972"/>
                </a:lnTo>
                <a:lnTo>
                  <a:pt x="3453" y="4974"/>
                </a:lnTo>
                <a:lnTo>
                  <a:pt x="3445" y="4976"/>
                </a:lnTo>
                <a:lnTo>
                  <a:pt x="3438" y="4977"/>
                </a:lnTo>
                <a:lnTo>
                  <a:pt x="3431" y="4977"/>
                </a:lnTo>
                <a:lnTo>
                  <a:pt x="3424" y="4977"/>
                </a:lnTo>
                <a:lnTo>
                  <a:pt x="3393" y="4973"/>
                </a:lnTo>
                <a:lnTo>
                  <a:pt x="3362" y="4970"/>
                </a:lnTo>
                <a:lnTo>
                  <a:pt x="3332" y="4967"/>
                </a:lnTo>
                <a:lnTo>
                  <a:pt x="3300" y="4963"/>
                </a:lnTo>
                <a:lnTo>
                  <a:pt x="3270" y="4960"/>
                </a:lnTo>
                <a:lnTo>
                  <a:pt x="3238" y="4956"/>
                </a:lnTo>
                <a:lnTo>
                  <a:pt x="3207" y="4952"/>
                </a:lnTo>
                <a:lnTo>
                  <a:pt x="3177" y="4949"/>
                </a:lnTo>
                <a:lnTo>
                  <a:pt x="3013" y="4930"/>
                </a:lnTo>
                <a:lnTo>
                  <a:pt x="2988" y="4927"/>
                </a:lnTo>
                <a:lnTo>
                  <a:pt x="2996" y="4940"/>
                </a:lnTo>
                <a:lnTo>
                  <a:pt x="3004" y="4951"/>
                </a:lnTo>
                <a:lnTo>
                  <a:pt x="3014" y="4961"/>
                </a:lnTo>
                <a:lnTo>
                  <a:pt x="3024" y="4969"/>
                </a:lnTo>
                <a:lnTo>
                  <a:pt x="3036" y="4975"/>
                </a:lnTo>
                <a:lnTo>
                  <a:pt x="3048" y="4979"/>
                </a:lnTo>
                <a:lnTo>
                  <a:pt x="3062" y="4983"/>
                </a:lnTo>
                <a:lnTo>
                  <a:pt x="3076" y="4983"/>
                </a:lnTo>
                <a:lnTo>
                  <a:pt x="3083" y="5007"/>
                </a:lnTo>
                <a:lnTo>
                  <a:pt x="3090" y="5029"/>
                </a:lnTo>
                <a:lnTo>
                  <a:pt x="3099" y="5050"/>
                </a:lnTo>
                <a:lnTo>
                  <a:pt x="3109" y="5069"/>
                </a:lnTo>
                <a:lnTo>
                  <a:pt x="3120" y="5087"/>
                </a:lnTo>
                <a:lnTo>
                  <a:pt x="3133" y="5104"/>
                </a:lnTo>
                <a:lnTo>
                  <a:pt x="3145" y="5120"/>
                </a:lnTo>
                <a:lnTo>
                  <a:pt x="3160" y="5133"/>
                </a:lnTo>
                <a:close/>
                <a:moveTo>
                  <a:pt x="3632" y="5131"/>
                </a:moveTo>
                <a:lnTo>
                  <a:pt x="3603" y="5131"/>
                </a:lnTo>
                <a:lnTo>
                  <a:pt x="3576" y="5131"/>
                </a:lnTo>
                <a:lnTo>
                  <a:pt x="3548" y="5131"/>
                </a:lnTo>
                <a:lnTo>
                  <a:pt x="3520" y="5131"/>
                </a:lnTo>
                <a:lnTo>
                  <a:pt x="3530" y="5120"/>
                </a:lnTo>
                <a:lnTo>
                  <a:pt x="3541" y="5108"/>
                </a:lnTo>
                <a:lnTo>
                  <a:pt x="3550" y="5094"/>
                </a:lnTo>
                <a:lnTo>
                  <a:pt x="3558" y="5081"/>
                </a:lnTo>
                <a:lnTo>
                  <a:pt x="3567" y="5066"/>
                </a:lnTo>
                <a:lnTo>
                  <a:pt x="3574" y="5051"/>
                </a:lnTo>
                <a:lnTo>
                  <a:pt x="3581" y="5035"/>
                </a:lnTo>
                <a:lnTo>
                  <a:pt x="3587" y="5017"/>
                </a:lnTo>
                <a:lnTo>
                  <a:pt x="3802" y="5016"/>
                </a:lnTo>
                <a:lnTo>
                  <a:pt x="3809" y="5034"/>
                </a:lnTo>
                <a:lnTo>
                  <a:pt x="3818" y="5051"/>
                </a:lnTo>
                <a:lnTo>
                  <a:pt x="3826" y="5066"/>
                </a:lnTo>
                <a:lnTo>
                  <a:pt x="3835" y="5082"/>
                </a:lnTo>
                <a:lnTo>
                  <a:pt x="3846" y="5096"/>
                </a:lnTo>
                <a:lnTo>
                  <a:pt x="3856" y="5109"/>
                </a:lnTo>
                <a:lnTo>
                  <a:pt x="3868" y="5121"/>
                </a:lnTo>
                <a:lnTo>
                  <a:pt x="3879" y="5131"/>
                </a:lnTo>
                <a:lnTo>
                  <a:pt x="3849" y="5131"/>
                </a:lnTo>
                <a:lnTo>
                  <a:pt x="3819" y="5131"/>
                </a:lnTo>
                <a:lnTo>
                  <a:pt x="3788" y="5131"/>
                </a:lnTo>
                <a:lnTo>
                  <a:pt x="3757" y="5131"/>
                </a:lnTo>
                <a:lnTo>
                  <a:pt x="3726" y="5131"/>
                </a:lnTo>
                <a:lnTo>
                  <a:pt x="3695" y="5131"/>
                </a:lnTo>
                <a:lnTo>
                  <a:pt x="3664" y="5131"/>
                </a:lnTo>
                <a:lnTo>
                  <a:pt x="3632" y="5131"/>
                </a:lnTo>
                <a:close/>
                <a:moveTo>
                  <a:pt x="3398" y="3051"/>
                </a:moveTo>
                <a:lnTo>
                  <a:pt x="3530" y="3041"/>
                </a:lnTo>
                <a:lnTo>
                  <a:pt x="3525" y="3090"/>
                </a:lnTo>
                <a:lnTo>
                  <a:pt x="3393" y="3098"/>
                </a:lnTo>
                <a:lnTo>
                  <a:pt x="3398" y="3051"/>
                </a:lnTo>
                <a:close/>
                <a:moveTo>
                  <a:pt x="2053" y="3909"/>
                </a:moveTo>
                <a:lnTo>
                  <a:pt x="2632" y="3875"/>
                </a:lnTo>
                <a:lnTo>
                  <a:pt x="2633" y="3875"/>
                </a:lnTo>
                <a:lnTo>
                  <a:pt x="2633" y="3875"/>
                </a:lnTo>
                <a:lnTo>
                  <a:pt x="2632" y="3875"/>
                </a:lnTo>
                <a:lnTo>
                  <a:pt x="2632" y="3875"/>
                </a:lnTo>
                <a:lnTo>
                  <a:pt x="2632" y="3875"/>
                </a:lnTo>
                <a:lnTo>
                  <a:pt x="2634" y="3879"/>
                </a:lnTo>
                <a:lnTo>
                  <a:pt x="2635" y="3885"/>
                </a:lnTo>
                <a:lnTo>
                  <a:pt x="2635" y="3886"/>
                </a:lnTo>
                <a:lnTo>
                  <a:pt x="2635" y="3888"/>
                </a:lnTo>
                <a:lnTo>
                  <a:pt x="2544" y="4689"/>
                </a:lnTo>
                <a:lnTo>
                  <a:pt x="2543" y="4693"/>
                </a:lnTo>
                <a:lnTo>
                  <a:pt x="2540" y="4696"/>
                </a:lnTo>
                <a:lnTo>
                  <a:pt x="2537" y="4698"/>
                </a:lnTo>
                <a:lnTo>
                  <a:pt x="2533" y="4698"/>
                </a:lnTo>
                <a:lnTo>
                  <a:pt x="1959" y="4644"/>
                </a:lnTo>
                <a:lnTo>
                  <a:pt x="1955" y="4642"/>
                </a:lnTo>
                <a:lnTo>
                  <a:pt x="1951" y="4640"/>
                </a:lnTo>
                <a:lnTo>
                  <a:pt x="1949" y="4635"/>
                </a:lnTo>
                <a:lnTo>
                  <a:pt x="1949" y="4631"/>
                </a:lnTo>
                <a:lnTo>
                  <a:pt x="2032" y="3919"/>
                </a:lnTo>
                <a:lnTo>
                  <a:pt x="2033" y="3917"/>
                </a:lnTo>
                <a:lnTo>
                  <a:pt x="2034" y="3915"/>
                </a:lnTo>
                <a:lnTo>
                  <a:pt x="2037" y="3913"/>
                </a:lnTo>
                <a:lnTo>
                  <a:pt x="2041" y="3911"/>
                </a:lnTo>
                <a:lnTo>
                  <a:pt x="2047" y="3910"/>
                </a:lnTo>
                <a:lnTo>
                  <a:pt x="2053" y="3909"/>
                </a:lnTo>
                <a:close/>
                <a:moveTo>
                  <a:pt x="1576" y="4992"/>
                </a:moveTo>
                <a:lnTo>
                  <a:pt x="1415" y="4992"/>
                </a:lnTo>
                <a:lnTo>
                  <a:pt x="1258" y="4990"/>
                </a:lnTo>
                <a:lnTo>
                  <a:pt x="1107" y="4989"/>
                </a:lnTo>
                <a:lnTo>
                  <a:pt x="962" y="4986"/>
                </a:lnTo>
                <a:lnTo>
                  <a:pt x="824" y="4984"/>
                </a:lnTo>
                <a:lnTo>
                  <a:pt x="695" y="4979"/>
                </a:lnTo>
                <a:lnTo>
                  <a:pt x="573" y="4975"/>
                </a:lnTo>
                <a:lnTo>
                  <a:pt x="461" y="4971"/>
                </a:lnTo>
                <a:lnTo>
                  <a:pt x="359" y="4966"/>
                </a:lnTo>
                <a:lnTo>
                  <a:pt x="268" y="4961"/>
                </a:lnTo>
                <a:lnTo>
                  <a:pt x="190" y="4954"/>
                </a:lnTo>
                <a:lnTo>
                  <a:pt x="123" y="4948"/>
                </a:lnTo>
                <a:lnTo>
                  <a:pt x="95" y="4945"/>
                </a:lnTo>
                <a:lnTo>
                  <a:pt x="70" y="4942"/>
                </a:lnTo>
                <a:lnTo>
                  <a:pt x="49" y="4938"/>
                </a:lnTo>
                <a:lnTo>
                  <a:pt x="31" y="4934"/>
                </a:lnTo>
                <a:lnTo>
                  <a:pt x="17" y="4931"/>
                </a:lnTo>
                <a:lnTo>
                  <a:pt x="7" y="4927"/>
                </a:lnTo>
                <a:lnTo>
                  <a:pt x="2" y="4924"/>
                </a:lnTo>
                <a:lnTo>
                  <a:pt x="0" y="4920"/>
                </a:lnTo>
                <a:lnTo>
                  <a:pt x="1" y="4917"/>
                </a:lnTo>
                <a:lnTo>
                  <a:pt x="5" y="4914"/>
                </a:lnTo>
                <a:lnTo>
                  <a:pt x="11" y="4911"/>
                </a:lnTo>
                <a:lnTo>
                  <a:pt x="19" y="4908"/>
                </a:lnTo>
                <a:lnTo>
                  <a:pt x="44" y="4903"/>
                </a:lnTo>
                <a:lnTo>
                  <a:pt x="78" y="4898"/>
                </a:lnTo>
                <a:lnTo>
                  <a:pt x="121" y="4892"/>
                </a:lnTo>
                <a:lnTo>
                  <a:pt x="172" y="4887"/>
                </a:lnTo>
                <a:lnTo>
                  <a:pt x="232" y="4882"/>
                </a:lnTo>
                <a:lnTo>
                  <a:pt x="299" y="4878"/>
                </a:lnTo>
                <a:lnTo>
                  <a:pt x="373" y="4874"/>
                </a:lnTo>
                <a:lnTo>
                  <a:pt x="454" y="4870"/>
                </a:lnTo>
                <a:lnTo>
                  <a:pt x="542" y="4865"/>
                </a:lnTo>
                <a:lnTo>
                  <a:pt x="635" y="4862"/>
                </a:lnTo>
                <a:lnTo>
                  <a:pt x="734" y="4859"/>
                </a:lnTo>
                <a:lnTo>
                  <a:pt x="839" y="4856"/>
                </a:lnTo>
                <a:lnTo>
                  <a:pt x="949" y="4854"/>
                </a:lnTo>
                <a:lnTo>
                  <a:pt x="1063" y="4852"/>
                </a:lnTo>
                <a:lnTo>
                  <a:pt x="1063" y="2380"/>
                </a:lnTo>
                <a:lnTo>
                  <a:pt x="1063" y="2370"/>
                </a:lnTo>
                <a:lnTo>
                  <a:pt x="1065" y="2361"/>
                </a:lnTo>
                <a:lnTo>
                  <a:pt x="1067" y="2352"/>
                </a:lnTo>
                <a:lnTo>
                  <a:pt x="1070" y="2342"/>
                </a:lnTo>
                <a:lnTo>
                  <a:pt x="1074" y="2334"/>
                </a:lnTo>
                <a:lnTo>
                  <a:pt x="1080" y="2326"/>
                </a:lnTo>
                <a:lnTo>
                  <a:pt x="1086" y="2319"/>
                </a:lnTo>
                <a:lnTo>
                  <a:pt x="1092" y="2312"/>
                </a:lnTo>
                <a:lnTo>
                  <a:pt x="3807" y="597"/>
                </a:lnTo>
                <a:lnTo>
                  <a:pt x="3807" y="597"/>
                </a:lnTo>
                <a:lnTo>
                  <a:pt x="3813" y="588"/>
                </a:lnTo>
                <a:lnTo>
                  <a:pt x="3822" y="581"/>
                </a:lnTo>
                <a:lnTo>
                  <a:pt x="3830" y="575"/>
                </a:lnTo>
                <a:lnTo>
                  <a:pt x="3839" y="569"/>
                </a:lnTo>
                <a:lnTo>
                  <a:pt x="3849" y="564"/>
                </a:lnTo>
                <a:lnTo>
                  <a:pt x="3859" y="561"/>
                </a:lnTo>
                <a:lnTo>
                  <a:pt x="3870" y="559"/>
                </a:lnTo>
                <a:lnTo>
                  <a:pt x="3881" y="559"/>
                </a:lnTo>
                <a:lnTo>
                  <a:pt x="3893" y="559"/>
                </a:lnTo>
                <a:lnTo>
                  <a:pt x="3903" y="561"/>
                </a:lnTo>
                <a:lnTo>
                  <a:pt x="5455" y="870"/>
                </a:lnTo>
                <a:lnTo>
                  <a:pt x="5498" y="844"/>
                </a:lnTo>
                <a:lnTo>
                  <a:pt x="6837" y="18"/>
                </a:lnTo>
                <a:lnTo>
                  <a:pt x="6842" y="14"/>
                </a:lnTo>
                <a:lnTo>
                  <a:pt x="6849" y="10"/>
                </a:lnTo>
                <a:lnTo>
                  <a:pt x="6856" y="7"/>
                </a:lnTo>
                <a:lnTo>
                  <a:pt x="6862" y="5"/>
                </a:lnTo>
                <a:lnTo>
                  <a:pt x="6869" y="3"/>
                </a:lnTo>
                <a:lnTo>
                  <a:pt x="6877" y="1"/>
                </a:lnTo>
                <a:lnTo>
                  <a:pt x="6884" y="0"/>
                </a:lnTo>
                <a:lnTo>
                  <a:pt x="6891" y="0"/>
                </a:lnTo>
                <a:lnTo>
                  <a:pt x="6902" y="1"/>
                </a:lnTo>
                <a:lnTo>
                  <a:pt x="6911" y="2"/>
                </a:lnTo>
                <a:lnTo>
                  <a:pt x="9184" y="402"/>
                </a:lnTo>
                <a:lnTo>
                  <a:pt x="9194" y="404"/>
                </a:lnTo>
                <a:lnTo>
                  <a:pt x="9203" y="408"/>
                </a:lnTo>
                <a:lnTo>
                  <a:pt x="9211" y="412"/>
                </a:lnTo>
                <a:lnTo>
                  <a:pt x="9219" y="416"/>
                </a:lnTo>
                <a:lnTo>
                  <a:pt x="9226" y="421"/>
                </a:lnTo>
                <a:lnTo>
                  <a:pt x="9233" y="427"/>
                </a:lnTo>
                <a:lnTo>
                  <a:pt x="9239" y="434"/>
                </a:lnTo>
                <a:lnTo>
                  <a:pt x="9245" y="441"/>
                </a:lnTo>
                <a:lnTo>
                  <a:pt x="9249" y="448"/>
                </a:lnTo>
                <a:lnTo>
                  <a:pt x="9253" y="457"/>
                </a:lnTo>
                <a:lnTo>
                  <a:pt x="9256" y="465"/>
                </a:lnTo>
                <a:lnTo>
                  <a:pt x="9259" y="473"/>
                </a:lnTo>
                <a:lnTo>
                  <a:pt x="9261" y="482"/>
                </a:lnTo>
                <a:lnTo>
                  <a:pt x="9262" y="491"/>
                </a:lnTo>
                <a:lnTo>
                  <a:pt x="9262" y="501"/>
                </a:lnTo>
                <a:lnTo>
                  <a:pt x="9261" y="510"/>
                </a:lnTo>
                <a:lnTo>
                  <a:pt x="9258" y="519"/>
                </a:lnTo>
                <a:lnTo>
                  <a:pt x="9255" y="529"/>
                </a:lnTo>
                <a:lnTo>
                  <a:pt x="9251" y="537"/>
                </a:lnTo>
                <a:lnTo>
                  <a:pt x="9247" y="544"/>
                </a:lnTo>
                <a:lnTo>
                  <a:pt x="9242" y="552"/>
                </a:lnTo>
                <a:lnTo>
                  <a:pt x="9235" y="559"/>
                </a:lnTo>
                <a:lnTo>
                  <a:pt x="9229" y="564"/>
                </a:lnTo>
                <a:lnTo>
                  <a:pt x="9222" y="571"/>
                </a:lnTo>
                <a:lnTo>
                  <a:pt x="9215" y="575"/>
                </a:lnTo>
                <a:lnTo>
                  <a:pt x="9206" y="579"/>
                </a:lnTo>
                <a:lnTo>
                  <a:pt x="9198" y="582"/>
                </a:lnTo>
                <a:lnTo>
                  <a:pt x="9189" y="585"/>
                </a:lnTo>
                <a:lnTo>
                  <a:pt x="9180" y="586"/>
                </a:lnTo>
                <a:lnTo>
                  <a:pt x="9172" y="587"/>
                </a:lnTo>
                <a:lnTo>
                  <a:pt x="9162" y="587"/>
                </a:lnTo>
                <a:lnTo>
                  <a:pt x="9153" y="586"/>
                </a:lnTo>
                <a:lnTo>
                  <a:pt x="6984" y="204"/>
                </a:lnTo>
                <a:lnTo>
                  <a:pt x="6984" y="1525"/>
                </a:lnTo>
                <a:lnTo>
                  <a:pt x="9179" y="1786"/>
                </a:lnTo>
                <a:lnTo>
                  <a:pt x="9188" y="1788"/>
                </a:lnTo>
                <a:lnTo>
                  <a:pt x="9198" y="1790"/>
                </a:lnTo>
                <a:lnTo>
                  <a:pt x="9206" y="1793"/>
                </a:lnTo>
                <a:lnTo>
                  <a:pt x="9215" y="1797"/>
                </a:lnTo>
                <a:lnTo>
                  <a:pt x="9222" y="1803"/>
                </a:lnTo>
                <a:lnTo>
                  <a:pt x="9229" y="1808"/>
                </a:lnTo>
                <a:lnTo>
                  <a:pt x="9235" y="1814"/>
                </a:lnTo>
                <a:lnTo>
                  <a:pt x="9242" y="1821"/>
                </a:lnTo>
                <a:lnTo>
                  <a:pt x="9247" y="1829"/>
                </a:lnTo>
                <a:lnTo>
                  <a:pt x="9251" y="1836"/>
                </a:lnTo>
                <a:lnTo>
                  <a:pt x="9255" y="1844"/>
                </a:lnTo>
                <a:lnTo>
                  <a:pt x="9257" y="1853"/>
                </a:lnTo>
                <a:lnTo>
                  <a:pt x="9259" y="1861"/>
                </a:lnTo>
                <a:lnTo>
                  <a:pt x="9262" y="1870"/>
                </a:lnTo>
                <a:lnTo>
                  <a:pt x="9262" y="1880"/>
                </a:lnTo>
                <a:lnTo>
                  <a:pt x="9261" y="1889"/>
                </a:lnTo>
                <a:lnTo>
                  <a:pt x="9259" y="1899"/>
                </a:lnTo>
                <a:lnTo>
                  <a:pt x="9256" y="1908"/>
                </a:lnTo>
                <a:lnTo>
                  <a:pt x="9253" y="1917"/>
                </a:lnTo>
                <a:lnTo>
                  <a:pt x="9249" y="1925"/>
                </a:lnTo>
                <a:lnTo>
                  <a:pt x="9245" y="1932"/>
                </a:lnTo>
                <a:lnTo>
                  <a:pt x="9239" y="1940"/>
                </a:lnTo>
                <a:lnTo>
                  <a:pt x="9232" y="1946"/>
                </a:lnTo>
                <a:lnTo>
                  <a:pt x="9226" y="1952"/>
                </a:lnTo>
                <a:lnTo>
                  <a:pt x="9219" y="1957"/>
                </a:lnTo>
                <a:lnTo>
                  <a:pt x="9211" y="1961"/>
                </a:lnTo>
                <a:lnTo>
                  <a:pt x="9203" y="1965"/>
                </a:lnTo>
                <a:lnTo>
                  <a:pt x="9195" y="1968"/>
                </a:lnTo>
                <a:lnTo>
                  <a:pt x="9185" y="1970"/>
                </a:lnTo>
                <a:lnTo>
                  <a:pt x="9177" y="1971"/>
                </a:lnTo>
                <a:lnTo>
                  <a:pt x="9167" y="1972"/>
                </a:lnTo>
                <a:lnTo>
                  <a:pt x="9158" y="1971"/>
                </a:lnTo>
                <a:lnTo>
                  <a:pt x="5522" y="1539"/>
                </a:lnTo>
                <a:lnTo>
                  <a:pt x="5465" y="1533"/>
                </a:lnTo>
                <a:lnTo>
                  <a:pt x="5461" y="1532"/>
                </a:lnTo>
                <a:lnTo>
                  <a:pt x="5457" y="1532"/>
                </a:lnTo>
                <a:lnTo>
                  <a:pt x="4510" y="1419"/>
                </a:lnTo>
                <a:lnTo>
                  <a:pt x="4510" y="3114"/>
                </a:lnTo>
                <a:lnTo>
                  <a:pt x="4500" y="3110"/>
                </a:lnTo>
                <a:lnTo>
                  <a:pt x="4490" y="3106"/>
                </a:lnTo>
                <a:lnTo>
                  <a:pt x="4479" y="3101"/>
                </a:lnTo>
                <a:lnTo>
                  <a:pt x="4468" y="3099"/>
                </a:lnTo>
                <a:lnTo>
                  <a:pt x="4453" y="3096"/>
                </a:lnTo>
                <a:lnTo>
                  <a:pt x="4439" y="3093"/>
                </a:lnTo>
                <a:lnTo>
                  <a:pt x="4425" y="3092"/>
                </a:lnTo>
                <a:lnTo>
                  <a:pt x="4410" y="3091"/>
                </a:lnTo>
                <a:lnTo>
                  <a:pt x="4391" y="3090"/>
                </a:lnTo>
                <a:lnTo>
                  <a:pt x="4370" y="3092"/>
                </a:lnTo>
                <a:lnTo>
                  <a:pt x="4350" y="3094"/>
                </a:lnTo>
                <a:lnTo>
                  <a:pt x="4330" y="3099"/>
                </a:lnTo>
                <a:lnTo>
                  <a:pt x="4330" y="3099"/>
                </a:lnTo>
                <a:lnTo>
                  <a:pt x="4330" y="3099"/>
                </a:lnTo>
                <a:lnTo>
                  <a:pt x="4317" y="3102"/>
                </a:lnTo>
                <a:lnTo>
                  <a:pt x="4306" y="3107"/>
                </a:lnTo>
                <a:lnTo>
                  <a:pt x="4295" y="3112"/>
                </a:lnTo>
                <a:lnTo>
                  <a:pt x="4284" y="3117"/>
                </a:lnTo>
                <a:lnTo>
                  <a:pt x="4275" y="3123"/>
                </a:lnTo>
                <a:lnTo>
                  <a:pt x="4265" y="3130"/>
                </a:lnTo>
                <a:lnTo>
                  <a:pt x="4256" y="3137"/>
                </a:lnTo>
                <a:lnTo>
                  <a:pt x="4247" y="3144"/>
                </a:lnTo>
                <a:lnTo>
                  <a:pt x="4239" y="3153"/>
                </a:lnTo>
                <a:lnTo>
                  <a:pt x="4232" y="3162"/>
                </a:lnTo>
                <a:lnTo>
                  <a:pt x="4224" y="3171"/>
                </a:lnTo>
                <a:lnTo>
                  <a:pt x="4219" y="3182"/>
                </a:lnTo>
                <a:lnTo>
                  <a:pt x="4213" y="3193"/>
                </a:lnTo>
                <a:lnTo>
                  <a:pt x="4209" y="3205"/>
                </a:lnTo>
                <a:lnTo>
                  <a:pt x="4205" y="3216"/>
                </a:lnTo>
                <a:lnTo>
                  <a:pt x="4201" y="3230"/>
                </a:lnTo>
                <a:lnTo>
                  <a:pt x="4199" y="3239"/>
                </a:lnTo>
                <a:lnTo>
                  <a:pt x="4162" y="3241"/>
                </a:lnTo>
                <a:lnTo>
                  <a:pt x="4150" y="3241"/>
                </a:lnTo>
                <a:lnTo>
                  <a:pt x="4146" y="3233"/>
                </a:lnTo>
                <a:lnTo>
                  <a:pt x="4143" y="3224"/>
                </a:lnTo>
                <a:lnTo>
                  <a:pt x="4138" y="3215"/>
                </a:lnTo>
                <a:lnTo>
                  <a:pt x="4133" y="3208"/>
                </a:lnTo>
                <a:lnTo>
                  <a:pt x="4128" y="3200"/>
                </a:lnTo>
                <a:lnTo>
                  <a:pt x="4122" y="3192"/>
                </a:lnTo>
                <a:lnTo>
                  <a:pt x="4116" y="3186"/>
                </a:lnTo>
                <a:lnTo>
                  <a:pt x="4109" y="3180"/>
                </a:lnTo>
                <a:lnTo>
                  <a:pt x="4096" y="3167"/>
                </a:lnTo>
                <a:lnTo>
                  <a:pt x="4080" y="3157"/>
                </a:lnTo>
                <a:lnTo>
                  <a:pt x="4063" y="3148"/>
                </a:lnTo>
                <a:lnTo>
                  <a:pt x="4045" y="3140"/>
                </a:lnTo>
                <a:lnTo>
                  <a:pt x="4045" y="3140"/>
                </a:lnTo>
                <a:lnTo>
                  <a:pt x="4045" y="3140"/>
                </a:lnTo>
                <a:lnTo>
                  <a:pt x="4028" y="3135"/>
                </a:lnTo>
                <a:lnTo>
                  <a:pt x="4009" y="3131"/>
                </a:lnTo>
                <a:lnTo>
                  <a:pt x="3990" y="3127"/>
                </a:lnTo>
                <a:lnTo>
                  <a:pt x="3970" y="3126"/>
                </a:lnTo>
                <a:lnTo>
                  <a:pt x="3961" y="3125"/>
                </a:lnTo>
                <a:lnTo>
                  <a:pt x="3951" y="3125"/>
                </a:lnTo>
                <a:lnTo>
                  <a:pt x="3941" y="3126"/>
                </a:lnTo>
                <a:lnTo>
                  <a:pt x="3932" y="3127"/>
                </a:lnTo>
                <a:lnTo>
                  <a:pt x="3951" y="2951"/>
                </a:lnTo>
                <a:lnTo>
                  <a:pt x="3951" y="2951"/>
                </a:lnTo>
                <a:lnTo>
                  <a:pt x="3954" y="2932"/>
                </a:lnTo>
                <a:lnTo>
                  <a:pt x="3954" y="2914"/>
                </a:lnTo>
                <a:lnTo>
                  <a:pt x="3951" y="2898"/>
                </a:lnTo>
                <a:lnTo>
                  <a:pt x="3948" y="2883"/>
                </a:lnTo>
                <a:lnTo>
                  <a:pt x="3944" y="2868"/>
                </a:lnTo>
                <a:lnTo>
                  <a:pt x="3939" y="2855"/>
                </a:lnTo>
                <a:lnTo>
                  <a:pt x="3932" y="2842"/>
                </a:lnTo>
                <a:lnTo>
                  <a:pt x="3923" y="2829"/>
                </a:lnTo>
                <a:lnTo>
                  <a:pt x="3914" y="2819"/>
                </a:lnTo>
                <a:lnTo>
                  <a:pt x="3903" y="2809"/>
                </a:lnTo>
                <a:lnTo>
                  <a:pt x="3892" y="2799"/>
                </a:lnTo>
                <a:lnTo>
                  <a:pt x="3879" y="2791"/>
                </a:lnTo>
                <a:lnTo>
                  <a:pt x="3865" y="2783"/>
                </a:lnTo>
                <a:lnTo>
                  <a:pt x="3850" y="2777"/>
                </a:lnTo>
                <a:lnTo>
                  <a:pt x="3834" y="2771"/>
                </a:lnTo>
                <a:lnTo>
                  <a:pt x="3818" y="2767"/>
                </a:lnTo>
                <a:lnTo>
                  <a:pt x="3818" y="2766"/>
                </a:lnTo>
                <a:lnTo>
                  <a:pt x="3801" y="2763"/>
                </a:lnTo>
                <a:lnTo>
                  <a:pt x="3784" y="2759"/>
                </a:lnTo>
                <a:lnTo>
                  <a:pt x="3766" y="2757"/>
                </a:lnTo>
                <a:lnTo>
                  <a:pt x="3747" y="2756"/>
                </a:lnTo>
                <a:lnTo>
                  <a:pt x="3744" y="2756"/>
                </a:lnTo>
                <a:lnTo>
                  <a:pt x="3729" y="2756"/>
                </a:lnTo>
                <a:lnTo>
                  <a:pt x="3713" y="2756"/>
                </a:lnTo>
                <a:lnTo>
                  <a:pt x="3697" y="2757"/>
                </a:lnTo>
                <a:lnTo>
                  <a:pt x="3684" y="2757"/>
                </a:lnTo>
                <a:lnTo>
                  <a:pt x="3668" y="2759"/>
                </a:lnTo>
                <a:lnTo>
                  <a:pt x="3654" y="2761"/>
                </a:lnTo>
                <a:lnTo>
                  <a:pt x="3638" y="2764"/>
                </a:lnTo>
                <a:lnTo>
                  <a:pt x="3623" y="2767"/>
                </a:lnTo>
                <a:lnTo>
                  <a:pt x="3608" y="2771"/>
                </a:lnTo>
                <a:lnTo>
                  <a:pt x="3593" y="2775"/>
                </a:lnTo>
                <a:lnTo>
                  <a:pt x="3578" y="2780"/>
                </a:lnTo>
                <a:lnTo>
                  <a:pt x="3564" y="2786"/>
                </a:lnTo>
                <a:lnTo>
                  <a:pt x="3550" y="2792"/>
                </a:lnTo>
                <a:lnTo>
                  <a:pt x="3536" y="2798"/>
                </a:lnTo>
                <a:lnTo>
                  <a:pt x="3523" y="2804"/>
                </a:lnTo>
                <a:lnTo>
                  <a:pt x="3510" y="2812"/>
                </a:lnTo>
                <a:lnTo>
                  <a:pt x="3499" y="2820"/>
                </a:lnTo>
                <a:lnTo>
                  <a:pt x="3487" y="2828"/>
                </a:lnTo>
                <a:lnTo>
                  <a:pt x="3476" y="2837"/>
                </a:lnTo>
                <a:lnTo>
                  <a:pt x="3466" y="2846"/>
                </a:lnTo>
                <a:lnTo>
                  <a:pt x="3454" y="2840"/>
                </a:lnTo>
                <a:lnTo>
                  <a:pt x="3441" y="2835"/>
                </a:lnTo>
                <a:lnTo>
                  <a:pt x="3428" y="2830"/>
                </a:lnTo>
                <a:lnTo>
                  <a:pt x="3413" y="2826"/>
                </a:lnTo>
                <a:lnTo>
                  <a:pt x="3413" y="2825"/>
                </a:lnTo>
                <a:lnTo>
                  <a:pt x="3398" y="2822"/>
                </a:lnTo>
                <a:lnTo>
                  <a:pt x="3382" y="2820"/>
                </a:lnTo>
                <a:lnTo>
                  <a:pt x="3365" y="2818"/>
                </a:lnTo>
                <a:lnTo>
                  <a:pt x="3347" y="2817"/>
                </a:lnTo>
                <a:lnTo>
                  <a:pt x="3333" y="2817"/>
                </a:lnTo>
                <a:lnTo>
                  <a:pt x="3319" y="2817"/>
                </a:lnTo>
                <a:lnTo>
                  <a:pt x="3304" y="2817"/>
                </a:lnTo>
                <a:lnTo>
                  <a:pt x="3292" y="2818"/>
                </a:lnTo>
                <a:lnTo>
                  <a:pt x="3270" y="2820"/>
                </a:lnTo>
                <a:lnTo>
                  <a:pt x="3249" y="2823"/>
                </a:lnTo>
                <a:lnTo>
                  <a:pt x="3228" y="2828"/>
                </a:lnTo>
                <a:lnTo>
                  <a:pt x="3207" y="2835"/>
                </a:lnTo>
                <a:lnTo>
                  <a:pt x="3187" y="2841"/>
                </a:lnTo>
                <a:lnTo>
                  <a:pt x="3167" y="2849"/>
                </a:lnTo>
                <a:lnTo>
                  <a:pt x="3149" y="2859"/>
                </a:lnTo>
                <a:lnTo>
                  <a:pt x="3131" y="2869"/>
                </a:lnTo>
                <a:lnTo>
                  <a:pt x="3115" y="2881"/>
                </a:lnTo>
                <a:lnTo>
                  <a:pt x="3099" y="2893"/>
                </a:lnTo>
                <a:lnTo>
                  <a:pt x="3086" y="2907"/>
                </a:lnTo>
                <a:lnTo>
                  <a:pt x="3073" y="2921"/>
                </a:lnTo>
                <a:lnTo>
                  <a:pt x="3068" y="2929"/>
                </a:lnTo>
                <a:lnTo>
                  <a:pt x="3064" y="2937"/>
                </a:lnTo>
                <a:lnTo>
                  <a:pt x="3060" y="2946"/>
                </a:lnTo>
                <a:lnTo>
                  <a:pt x="3056" y="2954"/>
                </a:lnTo>
                <a:lnTo>
                  <a:pt x="3052" y="2962"/>
                </a:lnTo>
                <a:lnTo>
                  <a:pt x="3050" y="2971"/>
                </a:lnTo>
                <a:lnTo>
                  <a:pt x="3048" y="2980"/>
                </a:lnTo>
                <a:lnTo>
                  <a:pt x="3046" y="2988"/>
                </a:lnTo>
                <a:lnTo>
                  <a:pt x="2974" y="3638"/>
                </a:lnTo>
                <a:lnTo>
                  <a:pt x="2898" y="3614"/>
                </a:lnTo>
                <a:lnTo>
                  <a:pt x="2892" y="3613"/>
                </a:lnTo>
                <a:lnTo>
                  <a:pt x="2888" y="3612"/>
                </a:lnTo>
                <a:lnTo>
                  <a:pt x="2889" y="3611"/>
                </a:lnTo>
                <a:lnTo>
                  <a:pt x="2885" y="3610"/>
                </a:lnTo>
                <a:lnTo>
                  <a:pt x="2879" y="3609"/>
                </a:lnTo>
                <a:lnTo>
                  <a:pt x="2856" y="3603"/>
                </a:lnTo>
                <a:lnTo>
                  <a:pt x="2831" y="3599"/>
                </a:lnTo>
                <a:lnTo>
                  <a:pt x="2805" y="3595"/>
                </a:lnTo>
                <a:lnTo>
                  <a:pt x="2777" y="3593"/>
                </a:lnTo>
                <a:lnTo>
                  <a:pt x="2748" y="3591"/>
                </a:lnTo>
                <a:lnTo>
                  <a:pt x="2720" y="3590"/>
                </a:lnTo>
                <a:lnTo>
                  <a:pt x="2693" y="3590"/>
                </a:lnTo>
                <a:lnTo>
                  <a:pt x="2669" y="3591"/>
                </a:lnTo>
                <a:lnTo>
                  <a:pt x="2045" y="3642"/>
                </a:lnTo>
                <a:lnTo>
                  <a:pt x="2045" y="3642"/>
                </a:lnTo>
                <a:lnTo>
                  <a:pt x="2045" y="3642"/>
                </a:lnTo>
                <a:lnTo>
                  <a:pt x="2023" y="3645"/>
                </a:lnTo>
                <a:lnTo>
                  <a:pt x="2001" y="3649"/>
                </a:lnTo>
                <a:lnTo>
                  <a:pt x="1979" y="3655"/>
                </a:lnTo>
                <a:lnTo>
                  <a:pt x="1958" y="3663"/>
                </a:lnTo>
                <a:lnTo>
                  <a:pt x="1937" y="3672"/>
                </a:lnTo>
                <a:lnTo>
                  <a:pt x="1917" y="3683"/>
                </a:lnTo>
                <a:lnTo>
                  <a:pt x="1899" y="3695"/>
                </a:lnTo>
                <a:lnTo>
                  <a:pt x="1881" y="3709"/>
                </a:lnTo>
                <a:lnTo>
                  <a:pt x="1865" y="3725"/>
                </a:lnTo>
                <a:lnTo>
                  <a:pt x="1849" y="3742"/>
                </a:lnTo>
                <a:lnTo>
                  <a:pt x="1842" y="3751"/>
                </a:lnTo>
                <a:lnTo>
                  <a:pt x="1835" y="3760"/>
                </a:lnTo>
                <a:lnTo>
                  <a:pt x="1829" y="3771"/>
                </a:lnTo>
                <a:lnTo>
                  <a:pt x="1824" y="3780"/>
                </a:lnTo>
                <a:lnTo>
                  <a:pt x="1819" y="3790"/>
                </a:lnTo>
                <a:lnTo>
                  <a:pt x="1813" y="3802"/>
                </a:lnTo>
                <a:lnTo>
                  <a:pt x="1809" y="3812"/>
                </a:lnTo>
                <a:lnTo>
                  <a:pt x="1805" y="3824"/>
                </a:lnTo>
                <a:lnTo>
                  <a:pt x="1802" y="3835"/>
                </a:lnTo>
                <a:lnTo>
                  <a:pt x="1799" y="3848"/>
                </a:lnTo>
                <a:lnTo>
                  <a:pt x="1797" y="3861"/>
                </a:lnTo>
                <a:lnTo>
                  <a:pt x="1795" y="3873"/>
                </a:lnTo>
                <a:lnTo>
                  <a:pt x="1710" y="4625"/>
                </a:lnTo>
                <a:lnTo>
                  <a:pt x="1709" y="4638"/>
                </a:lnTo>
                <a:lnTo>
                  <a:pt x="1708" y="4651"/>
                </a:lnTo>
                <a:lnTo>
                  <a:pt x="1708" y="4664"/>
                </a:lnTo>
                <a:lnTo>
                  <a:pt x="1709" y="4677"/>
                </a:lnTo>
                <a:lnTo>
                  <a:pt x="1710" y="4690"/>
                </a:lnTo>
                <a:lnTo>
                  <a:pt x="1712" y="4702"/>
                </a:lnTo>
                <a:lnTo>
                  <a:pt x="1715" y="4715"/>
                </a:lnTo>
                <a:lnTo>
                  <a:pt x="1718" y="4727"/>
                </a:lnTo>
                <a:lnTo>
                  <a:pt x="1722" y="4739"/>
                </a:lnTo>
                <a:lnTo>
                  <a:pt x="1727" y="4751"/>
                </a:lnTo>
                <a:lnTo>
                  <a:pt x="1732" y="4763"/>
                </a:lnTo>
                <a:lnTo>
                  <a:pt x="1737" y="4773"/>
                </a:lnTo>
                <a:lnTo>
                  <a:pt x="1743" y="4785"/>
                </a:lnTo>
                <a:lnTo>
                  <a:pt x="1750" y="4795"/>
                </a:lnTo>
                <a:lnTo>
                  <a:pt x="1757" y="4806"/>
                </a:lnTo>
                <a:lnTo>
                  <a:pt x="1764" y="4815"/>
                </a:lnTo>
                <a:lnTo>
                  <a:pt x="1773" y="4826"/>
                </a:lnTo>
                <a:lnTo>
                  <a:pt x="1781" y="4834"/>
                </a:lnTo>
                <a:lnTo>
                  <a:pt x="1790" y="4844"/>
                </a:lnTo>
                <a:lnTo>
                  <a:pt x="1800" y="4852"/>
                </a:lnTo>
                <a:lnTo>
                  <a:pt x="1809" y="4860"/>
                </a:lnTo>
                <a:lnTo>
                  <a:pt x="1820" y="4868"/>
                </a:lnTo>
                <a:lnTo>
                  <a:pt x="1830" y="4874"/>
                </a:lnTo>
                <a:lnTo>
                  <a:pt x="1841" y="4881"/>
                </a:lnTo>
                <a:lnTo>
                  <a:pt x="1852" y="4886"/>
                </a:lnTo>
                <a:lnTo>
                  <a:pt x="1864" y="4893"/>
                </a:lnTo>
                <a:lnTo>
                  <a:pt x="1875" y="4897"/>
                </a:lnTo>
                <a:lnTo>
                  <a:pt x="1888" y="4901"/>
                </a:lnTo>
                <a:lnTo>
                  <a:pt x="1900" y="4905"/>
                </a:lnTo>
                <a:lnTo>
                  <a:pt x="1913" y="4908"/>
                </a:lnTo>
                <a:lnTo>
                  <a:pt x="1926" y="4910"/>
                </a:lnTo>
                <a:lnTo>
                  <a:pt x="1939" y="4913"/>
                </a:lnTo>
                <a:lnTo>
                  <a:pt x="1944" y="4914"/>
                </a:lnTo>
                <a:lnTo>
                  <a:pt x="1974" y="4917"/>
                </a:lnTo>
                <a:lnTo>
                  <a:pt x="2015" y="4921"/>
                </a:lnTo>
                <a:lnTo>
                  <a:pt x="2063" y="4925"/>
                </a:lnTo>
                <a:lnTo>
                  <a:pt x="2118" y="4930"/>
                </a:lnTo>
                <a:lnTo>
                  <a:pt x="2176" y="4936"/>
                </a:lnTo>
                <a:lnTo>
                  <a:pt x="2239" y="4941"/>
                </a:lnTo>
                <a:lnTo>
                  <a:pt x="2303" y="4947"/>
                </a:lnTo>
                <a:lnTo>
                  <a:pt x="2367" y="4952"/>
                </a:lnTo>
                <a:lnTo>
                  <a:pt x="2429" y="4959"/>
                </a:lnTo>
                <a:lnTo>
                  <a:pt x="2489" y="4964"/>
                </a:lnTo>
                <a:lnTo>
                  <a:pt x="2544" y="4969"/>
                </a:lnTo>
                <a:lnTo>
                  <a:pt x="2594" y="4974"/>
                </a:lnTo>
                <a:lnTo>
                  <a:pt x="2636" y="4978"/>
                </a:lnTo>
                <a:lnTo>
                  <a:pt x="2670" y="4983"/>
                </a:lnTo>
                <a:lnTo>
                  <a:pt x="2693" y="4986"/>
                </a:lnTo>
                <a:lnTo>
                  <a:pt x="2704" y="4988"/>
                </a:lnTo>
                <a:lnTo>
                  <a:pt x="2633" y="4988"/>
                </a:lnTo>
                <a:lnTo>
                  <a:pt x="2563" y="4988"/>
                </a:lnTo>
                <a:lnTo>
                  <a:pt x="2492" y="4988"/>
                </a:lnTo>
                <a:lnTo>
                  <a:pt x="2422" y="4988"/>
                </a:lnTo>
                <a:lnTo>
                  <a:pt x="2351" y="4989"/>
                </a:lnTo>
                <a:lnTo>
                  <a:pt x="2281" y="4989"/>
                </a:lnTo>
                <a:lnTo>
                  <a:pt x="2211" y="4989"/>
                </a:lnTo>
                <a:lnTo>
                  <a:pt x="2140" y="4990"/>
                </a:lnTo>
                <a:lnTo>
                  <a:pt x="2070" y="4990"/>
                </a:lnTo>
                <a:lnTo>
                  <a:pt x="1999" y="4990"/>
                </a:lnTo>
                <a:lnTo>
                  <a:pt x="1928" y="4991"/>
                </a:lnTo>
                <a:lnTo>
                  <a:pt x="1858" y="4991"/>
                </a:lnTo>
                <a:lnTo>
                  <a:pt x="1787" y="4991"/>
                </a:lnTo>
                <a:lnTo>
                  <a:pt x="1717" y="4992"/>
                </a:lnTo>
                <a:lnTo>
                  <a:pt x="1646" y="4992"/>
                </a:lnTo>
                <a:lnTo>
                  <a:pt x="1576" y="4992"/>
                </a:lnTo>
                <a:close/>
                <a:moveTo>
                  <a:pt x="4921" y="3996"/>
                </a:moveTo>
                <a:lnTo>
                  <a:pt x="4921" y="2720"/>
                </a:lnTo>
                <a:lnTo>
                  <a:pt x="4922" y="2710"/>
                </a:lnTo>
                <a:lnTo>
                  <a:pt x="4923" y="2701"/>
                </a:lnTo>
                <a:lnTo>
                  <a:pt x="4925" y="2692"/>
                </a:lnTo>
                <a:lnTo>
                  <a:pt x="4928" y="2683"/>
                </a:lnTo>
                <a:lnTo>
                  <a:pt x="4932" y="2676"/>
                </a:lnTo>
                <a:lnTo>
                  <a:pt x="4936" y="2667"/>
                </a:lnTo>
                <a:lnTo>
                  <a:pt x="4942" y="2660"/>
                </a:lnTo>
                <a:lnTo>
                  <a:pt x="4948" y="2654"/>
                </a:lnTo>
                <a:lnTo>
                  <a:pt x="4954" y="2647"/>
                </a:lnTo>
                <a:lnTo>
                  <a:pt x="4961" y="2642"/>
                </a:lnTo>
                <a:lnTo>
                  <a:pt x="4970" y="2638"/>
                </a:lnTo>
                <a:lnTo>
                  <a:pt x="4977" y="2634"/>
                </a:lnTo>
                <a:lnTo>
                  <a:pt x="4987" y="2631"/>
                </a:lnTo>
                <a:lnTo>
                  <a:pt x="4995" y="2629"/>
                </a:lnTo>
                <a:lnTo>
                  <a:pt x="5004" y="2628"/>
                </a:lnTo>
                <a:lnTo>
                  <a:pt x="5014" y="2627"/>
                </a:lnTo>
                <a:lnTo>
                  <a:pt x="5020" y="2627"/>
                </a:lnTo>
                <a:lnTo>
                  <a:pt x="5026" y="2628"/>
                </a:lnTo>
                <a:lnTo>
                  <a:pt x="5903" y="2685"/>
                </a:lnTo>
                <a:lnTo>
                  <a:pt x="5329" y="2878"/>
                </a:lnTo>
                <a:lnTo>
                  <a:pt x="5317" y="2883"/>
                </a:lnTo>
                <a:lnTo>
                  <a:pt x="5303" y="2887"/>
                </a:lnTo>
                <a:lnTo>
                  <a:pt x="5291" y="2893"/>
                </a:lnTo>
                <a:lnTo>
                  <a:pt x="5278" y="2899"/>
                </a:lnTo>
                <a:lnTo>
                  <a:pt x="5266" y="2906"/>
                </a:lnTo>
                <a:lnTo>
                  <a:pt x="5253" y="2914"/>
                </a:lnTo>
                <a:lnTo>
                  <a:pt x="5242" y="2923"/>
                </a:lnTo>
                <a:lnTo>
                  <a:pt x="5230" y="2931"/>
                </a:lnTo>
                <a:lnTo>
                  <a:pt x="5216" y="2946"/>
                </a:lnTo>
                <a:lnTo>
                  <a:pt x="5202" y="2960"/>
                </a:lnTo>
                <a:lnTo>
                  <a:pt x="5197" y="2969"/>
                </a:lnTo>
                <a:lnTo>
                  <a:pt x="5190" y="2977"/>
                </a:lnTo>
                <a:lnTo>
                  <a:pt x="5185" y="2985"/>
                </a:lnTo>
                <a:lnTo>
                  <a:pt x="5181" y="2994"/>
                </a:lnTo>
                <a:lnTo>
                  <a:pt x="5177" y="3003"/>
                </a:lnTo>
                <a:lnTo>
                  <a:pt x="5173" y="3012"/>
                </a:lnTo>
                <a:lnTo>
                  <a:pt x="5170" y="3023"/>
                </a:lnTo>
                <a:lnTo>
                  <a:pt x="5167" y="3033"/>
                </a:lnTo>
                <a:lnTo>
                  <a:pt x="5165" y="3044"/>
                </a:lnTo>
                <a:lnTo>
                  <a:pt x="5163" y="3054"/>
                </a:lnTo>
                <a:lnTo>
                  <a:pt x="5162" y="3066"/>
                </a:lnTo>
                <a:lnTo>
                  <a:pt x="5162" y="3078"/>
                </a:lnTo>
                <a:lnTo>
                  <a:pt x="5162" y="4042"/>
                </a:lnTo>
                <a:lnTo>
                  <a:pt x="5144" y="4038"/>
                </a:lnTo>
                <a:lnTo>
                  <a:pt x="5127" y="4035"/>
                </a:lnTo>
                <a:lnTo>
                  <a:pt x="5108" y="4031"/>
                </a:lnTo>
                <a:lnTo>
                  <a:pt x="5089" y="4028"/>
                </a:lnTo>
                <a:lnTo>
                  <a:pt x="5069" y="4024"/>
                </a:lnTo>
                <a:lnTo>
                  <a:pt x="5048" y="4019"/>
                </a:lnTo>
                <a:lnTo>
                  <a:pt x="5027" y="4015"/>
                </a:lnTo>
                <a:lnTo>
                  <a:pt x="5006" y="4011"/>
                </a:lnTo>
                <a:lnTo>
                  <a:pt x="4985" y="4008"/>
                </a:lnTo>
                <a:lnTo>
                  <a:pt x="4964" y="4004"/>
                </a:lnTo>
                <a:lnTo>
                  <a:pt x="4943" y="4001"/>
                </a:lnTo>
                <a:lnTo>
                  <a:pt x="4921" y="3996"/>
                </a:lnTo>
                <a:close/>
                <a:moveTo>
                  <a:pt x="6225" y="2182"/>
                </a:moveTo>
                <a:lnTo>
                  <a:pt x="7012" y="2263"/>
                </a:lnTo>
                <a:lnTo>
                  <a:pt x="7021" y="2264"/>
                </a:lnTo>
                <a:lnTo>
                  <a:pt x="7029" y="2266"/>
                </a:lnTo>
                <a:lnTo>
                  <a:pt x="7038" y="2269"/>
                </a:lnTo>
                <a:lnTo>
                  <a:pt x="7045" y="2272"/>
                </a:lnTo>
                <a:lnTo>
                  <a:pt x="7052" y="2276"/>
                </a:lnTo>
                <a:lnTo>
                  <a:pt x="7059" y="2281"/>
                </a:lnTo>
                <a:lnTo>
                  <a:pt x="7065" y="2287"/>
                </a:lnTo>
                <a:lnTo>
                  <a:pt x="7071" y="2293"/>
                </a:lnTo>
                <a:lnTo>
                  <a:pt x="6510" y="2481"/>
                </a:lnTo>
                <a:lnTo>
                  <a:pt x="6201" y="2455"/>
                </a:lnTo>
                <a:lnTo>
                  <a:pt x="6193" y="2454"/>
                </a:lnTo>
                <a:lnTo>
                  <a:pt x="6184" y="2452"/>
                </a:lnTo>
                <a:lnTo>
                  <a:pt x="6175" y="2450"/>
                </a:lnTo>
                <a:lnTo>
                  <a:pt x="6168" y="2446"/>
                </a:lnTo>
                <a:lnTo>
                  <a:pt x="6161" y="2441"/>
                </a:lnTo>
                <a:lnTo>
                  <a:pt x="6153" y="2437"/>
                </a:lnTo>
                <a:lnTo>
                  <a:pt x="6147" y="2432"/>
                </a:lnTo>
                <a:lnTo>
                  <a:pt x="6141" y="2426"/>
                </a:lnTo>
                <a:lnTo>
                  <a:pt x="6136" y="2420"/>
                </a:lnTo>
                <a:lnTo>
                  <a:pt x="6130" y="2412"/>
                </a:lnTo>
                <a:lnTo>
                  <a:pt x="6126" y="2405"/>
                </a:lnTo>
                <a:lnTo>
                  <a:pt x="6123" y="2396"/>
                </a:lnTo>
                <a:lnTo>
                  <a:pt x="6120" y="2389"/>
                </a:lnTo>
                <a:lnTo>
                  <a:pt x="6118" y="2381"/>
                </a:lnTo>
                <a:lnTo>
                  <a:pt x="6117" y="2371"/>
                </a:lnTo>
                <a:lnTo>
                  <a:pt x="6117" y="2363"/>
                </a:lnTo>
                <a:lnTo>
                  <a:pt x="6117" y="2363"/>
                </a:lnTo>
                <a:lnTo>
                  <a:pt x="6117" y="2273"/>
                </a:lnTo>
                <a:lnTo>
                  <a:pt x="6117" y="2264"/>
                </a:lnTo>
                <a:lnTo>
                  <a:pt x="6118" y="2254"/>
                </a:lnTo>
                <a:lnTo>
                  <a:pt x="6121" y="2246"/>
                </a:lnTo>
                <a:lnTo>
                  <a:pt x="6124" y="2238"/>
                </a:lnTo>
                <a:lnTo>
                  <a:pt x="6127" y="2229"/>
                </a:lnTo>
                <a:lnTo>
                  <a:pt x="6132" y="2222"/>
                </a:lnTo>
                <a:lnTo>
                  <a:pt x="6138" y="2215"/>
                </a:lnTo>
                <a:lnTo>
                  <a:pt x="6144" y="2207"/>
                </a:lnTo>
                <a:lnTo>
                  <a:pt x="6150" y="2202"/>
                </a:lnTo>
                <a:lnTo>
                  <a:pt x="6158" y="2196"/>
                </a:lnTo>
                <a:lnTo>
                  <a:pt x="6165" y="2192"/>
                </a:lnTo>
                <a:lnTo>
                  <a:pt x="6173" y="2187"/>
                </a:lnTo>
                <a:lnTo>
                  <a:pt x="6182" y="2184"/>
                </a:lnTo>
                <a:lnTo>
                  <a:pt x="6191" y="2182"/>
                </a:lnTo>
                <a:lnTo>
                  <a:pt x="6200" y="2181"/>
                </a:lnTo>
                <a:lnTo>
                  <a:pt x="6210" y="2180"/>
                </a:lnTo>
                <a:lnTo>
                  <a:pt x="6217" y="2181"/>
                </a:lnTo>
                <a:lnTo>
                  <a:pt x="6225" y="2182"/>
                </a:lnTo>
                <a:close/>
                <a:moveTo>
                  <a:pt x="5030" y="2059"/>
                </a:moveTo>
                <a:lnTo>
                  <a:pt x="5805" y="2138"/>
                </a:lnTo>
                <a:lnTo>
                  <a:pt x="5815" y="2140"/>
                </a:lnTo>
                <a:lnTo>
                  <a:pt x="5823" y="2142"/>
                </a:lnTo>
                <a:lnTo>
                  <a:pt x="5831" y="2144"/>
                </a:lnTo>
                <a:lnTo>
                  <a:pt x="5839" y="2149"/>
                </a:lnTo>
                <a:lnTo>
                  <a:pt x="5846" y="2153"/>
                </a:lnTo>
                <a:lnTo>
                  <a:pt x="5853" y="2157"/>
                </a:lnTo>
                <a:lnTo>
                  <a:pt x="5860" y="2163"/>
                </a:lnTo>
                <a:lnTo>
                  <a:pt x="5865" y="2169"/>
                </a:lnTo>
                <a:lnTo>
                  <a:pt x="5870" y="2176"/>
                </a:lnTo>
                <a:lnTo>
                  <a:pt x="5875" y="2182"/>
                </a:lnTo>
                <a:lnTo>
                  <a:pt x="5879" y="2189"/>
                </a:lnTo>
                <a:lnTo>
                  <a:pt x="5883" y="2197"/>
                </a:lnTo>
                <a:lnTo>
                  <a:pt x="5886" y="2205"/>
                </a:lnTo>
                <a:lnTo>
                  <a:pt x="5888" y="2213"/>
                </a:lnTo>
                <a:lnTo>
                  <a:pt x="5889" y="2222"/>
                </a:lnTo>
                <a:lnTo>
                  <a:pt x="5889" y="2231"/>
                </a:lnTo>
                <a:lnTo>
                  <a:pt x="5889" y="2231"/>
                </a:lnTo>
                <a:lnTo>
                  <a:pt x="5889" y="2329"/>
                </a:lnTo>
                <a:lnTo>
                  <a:pt x="5889" y="2338"/>
                </a:lnTo>
                <a:lnTo>
                  <a:pt x="5888" y="2347"/>
                </a:lnTo>
                <a:lnTo>
                  <a:pt x="5885" y="2356"/>
                </a:lnTo>
                <a:lnTo>
                  <a:pt x="5881" y="2364"/>
                </a:lnTo>
                <a:lnTo>
                  <a:pt x="5878" y="2372"/>
                </a:lnTo>
                <a:lnTo>
                  <a:pt x="5873" y="2380"/>
                </a:lnTo>
                <a:lnTo>
                  <a:pt x="5868" y="2387"/>
                </a:lnTo>
                <a:lnTo>
                  <a:pt x="5862" y="2394"/>
                </a:lnTo>
                <a:lnTo>
                  <a:pt x="5855" y="2400"/>
                </a:lnTo>
                <a:lnTo>
                  <a:pt x="5848" y="2405"/>
                </a:lnTo>
                <a:lnTo>
                  <a:pt x="5841" y="2410"/>
                </a:lnTo>
                <a:lnTo>
                  <a:pt x="5832" y="2414"/>
                </a:lnTo>
                <a:lnTo>
                  <a:pt x="5824" y="2417"/>
                </a:lnTo>
                <a:lnTo>
                  <a:pt x="5815" y="2420"/>
                </a:lnTo>
                <a:lnTo>
                  <a:pt x="5805" y="2421"/>
                </a:lnTo>
                <a:lnTo>
                  <a:pt x="5796" y="2422"/>
                </a:lnTo>
                <a:lnTo>
                  <a:pt x="5791" y="2422"/>
                </a:lnTo>
                <a:lnTo>
                  <a:pt x="5785" y="2421"/>
                </a:lnTo>
                <a:lnTo>
                  <a:pt x="5006" y="2356"/>
                </a:lnTo>
                <a:lnTo>
                  <a:pt x="4997" y="2355"/>
                </a:lnTo>
                <a:lnTo>
                  <a:pt x="4989" y="2353"/>
                </a:lnTo>
                <a:lnTo>
                  <a:pt x="4980" y="2349"/>
                </a:lnTo>
                <a:lnTo>
                  <a:pt x="4972" y="2346"/>
                </a:lnTo>
                <a:lnTo>
                  <a:pt x="4965" y="2342"/>
                </a:lnTo>
                <a:lnTo>
                  <a:pt x="4957" y="2337"/>
                </a:lnTo>
                <a:lnTo>
                  <a:pt x="4951" y="2332"/>
                </a:lnTo>
                <a:lnTo>
                  <a:pt x="4945" y="2325"/>
                </a:lnTo>
                <a:lnTo>
                  <a:pt x="4939" y="2319"/>
                </a:lnTo>
                <a:lnTo>
                  <a:pt x="4935" y="2312"/>
                </a:lnTo>
                <a:lnTo>
                  <a:pt x="4931" y="2304"/>
                </a:lnTo>
                <a:lnTo>
                  <a:pt x="4927" y="2297"/>
                </a:lnTo>
                <a:lnTo>
                  <a:pt x="4925" y="2289"/>
                </a:lnTo>
                <a:lnTo>
                  <a:pt x="4923" y="2280"/>
                </a:lnTo>
                <a:lnTo>
                  <a:pt x="4922" y="2271"/>
                </a:lnTo>
                <a:lnTo>
                  <a:pt x="4921" y="2263"/>
                </a:lnTo>
                <a:lnTo>
                  <a:pt x="4921" y="2263"/>
                </a:lnTo>
                <a:lnTo>
                  <a:pt x="4921" y="2151"/>
                </a:lnTo>
                <a:lnTo>
                  <a:pt x="4922" y="2140"/>
                </a:lnTo>
                <a:lnTo>
                  <a:pt x="4923" y="2132"/>
                </a:lnTo>
                <a:lnTo>
                  <a:pt x="4925" y="2123"/>
                </a:lnTo>
                <a:lnTo>
                  <a:pt x="4928" y="2114"/>
                </a:lnTo>
                <a:lnTo>
                  <a:pt x="4932" y="2106"/>
                </a:lnTo>
                <a:lnTo>
                  <a:pt x="4936" y="2098"/>
                </a:lnTo>
                <a:lnTo>
                  <a:pt x="4942" y="2091"/>
                </a:lnTo>
                <a:lnTo>
                  <a:pt x="4948" y="2085"/>
                </a:lnTo>
                <a:lnTo>
                  <a:pt x="4954" y="2079"/>
                </a:lnTo>
                <a:lnTo>
                  <a:pt x="4961" y="2073"/>
                </a:lnTo>
                <a:lnTo>
                  <a:pt x="4970" y="2068"/>
                </a:lnTo>
                <a:lnTo>
                  <a:pt x="4977" y="2065"/>
                </a:lnTo>
                <a:lnTo>
                  <a:pt x="4987" y="2062"/>
                </a:lnTo>
                <a:lnTo>
                  <a:pt x="4995" y="2059"/>
                </a:lnTo>
                <a:lnTo>
                  <a:pt x="5004" y="2058"/>
                </a:lnTo>
                <a:lnTo>
                  <a:pt x="5014" y="2058"/>
                </a:lnTo>
                <a:lnTo>
                  <a:pt x="5022" y="2058"/>
                </a:lnTo>
                <a:lnTo>
                  <a:pt x="5030" y="2059"/>
                </a:lnTo>
                <a:close/>
                <a:moveTo>
                  <a:pt x="5380" y="1335"/>
                </a:moveTo>
                <a:lnTo>
                  <a:pt x="5380" y="1044"/>
                </a:lnTo>
                <a:lnTo>
                  <a:pt x="3974" y="765"/>
                </a:lnTo>
                <a:lnTo>
                  <a:pt x="3974" y="1519"/>
                </a:lnTo>
                <a:lnTo>
                  <a:pt x="4356" y="1243"/>
                </a:lnTo>
                <a:lnTo>
                  <a:pt x="4362" y="1239"/>
                </a:lnTo>
                <a:lnTo>
                  <a:pt x="4369" y="1234"/>
                </a:lnTo>
                <a:lnTo>
                  <a:pt x="4376" y="1231"/>
                </a:lnTo>
                <a:lnTo>
                  <a:pt x="4384" y="1227"/>
                </a:lnTo>
                <a:lnTo>
                  <a:pt x="4392" y="1224"/>
                </a:lnTo>
                <a:lnTo>
                  <a:pt x="4400" y="1222"/>
                </a:lnTo>
                <a:lnTo>
                  <a:pt x="4408" y="1221"/>
                </a:lnTo>
                <a:lnTo>
                  <a:pt x="4417" y="1221"/>
                </a:lnTo>
                <a:lnTo>
                  <a:pt x="4425" y="1221"/>
                </a:lnTo>
                <a:lnTo>
                  <a:pt x="4432" y="1222"/>
                </a:lnTo>
                <a:lnTo>
                  <a:pt x="5380" y="1335"/>
                </a:lnTo>
                <a:close/>
                <a:moveTo>
                  <a:pt x="7060" y="4932"/>
                </a:moveTo>
                <a:lnTo>
                  <a:pt x="7080" y="4932"/>
                </a:lnTo>
                <a:lnTo>
                  <a:pt x="7099" y="4932"/>
                </a:lnTo>
                <a:lnTo>
                  <a:pt x="7119" y="4932"/>
                </a:lnTo>
                <a:lnTo>
                  <a:pt x="7139" y="4932"/>
                </a:lnTo>
                <a:lnTo>
                  <a:pt x="7128" y="4921"/>
                </a:lnTo>
                <a:lnTo>
                  <a:pt x="7117" y="4907"/>
                </a:lnTo>
                <a:lnTo>
                  <a:pt x="7107" y="4894"/>
                </a:lnTo>
                <a:lnTo>
                  <a:pt x="7097" y="4879"/>
                </a:lnTo>
                <a:lnTo>
                  <a:pt x="7088" y="4863"/>
                </a:lnTo>
                <a:lnTo>
                  <a:pt x="7080" y="4848"/>
                </a:lnTo>
                <a:lnTo>
                  <a:pt x="7072" y="4830"/>
                </a:lnTo>
                <a:lnTo>
                  <a:pt x="7065" y="4812"/>
                </a:lnTo>
                <a:lnTo>
                  <a:pt x="7059" y="4794"/>
                </a:lnTo>
                <a:lnTo>
                  <a:pt x="7053" y="4775"/>
                </a:lnTo>
                <a:lnTo>
                  <a:pt x="7048" y="4756"/>
                </a:lnTo>
                <a:lnTo>
                  <a:pt x="7044" y="4735"/>
                </a:lnTo>
                <a:lnTo>
                  <a:pt x="7041" y="4715"/>
                </a:lnTo>
                <a:lnTo>
                  <a:pt x="7039" y="4693"/>
                </a:lnTo>
                <a:lnTo>
                  <a:pt x="7038" y="4672"/>
                </a:lnTo>
                <a:lnTo>
                  <a:pt x="7037" y="4650"/>
                </a:lnTo>
                <a:lnTo>
                  <a:pt x="7038" y="4632"/>
                </a:lnTo>
                <a:lnTo>
                  <a:pt x="7038" y="4616"/>
                </a:lnTo>
                <a:lnTo>
                  <a:pt x="7040" y="4598"/>
                </a:lnTo>
                <a:lnTo>
                  <a:pt x="7042" y="4581"/>
                </a:lnTo>
                <a:lnTo>
                  <a:pt x="7044" y="4564"/>
                </a:lnTo>
                <a:lnTo>
                  <a:pt x="7047" y="4549"/>
                </a:lnTo>
                <a:lnTo>
                  <a:pt x="7051" y="4533"/>
                </a:lnTo>
                <a:lnTo>
                  <a:pt x="7056" y="4517"/>
                </a:lnTo>
                <a:lnTo>
                  <a:pt x="7060" y="4503"/>
                </a:lnTo>
                <a:lnTo>
                  <a:pt x="7065" y="4488"/>
                </a:lnTo>
                <a:lnTo>
                  <a:pt x="7070" y="4473"/>
                </a:lnTo>
                <a:lnTo>
                  <a:pt x="7076" y="4460"/>
                </a:lnTo>
                <a:lnTo>
                  <a:pt x="7083" y="4446"/>
                </a:lnTo>
                <a:lnTo>
                  <a:pt x="7090" y="4434"/>
                </a:lnTo>
                <a:lnTo>
                  <a:pt x="7097" y="4421"/>
                </a:lnTo>
                <a:lnTo>
                  <a:pt x="7105" y="4408"/>
                </a:lnTo>
                <a:lnTo>
                  <a:pt x="7113" y="4398"/>
                </a:lnTo>
                <a:lnTo>
                  <a:pt x="7121" y="4387"/>
                </a:lnTo>
                <a:lnTo>
                  <a:pt x="7130" y="4377"/>
                </a:lnTo>
                <a:lnTo>
                  <a:pt x="7139" y="4368"/>
                </a:lnTo>
                <a:lnTo>
                  <a:pt x="7149" y="4358"/>
                </a:lnTo>
                <a:lnTo>
                  <a:pt x="7158" y="4350"/>
                </a:lnTo>
                <a:lnTo>
                  <a:pt x="7168" y="4343"/>
                </a:lnTo>
                <a:lnTo>
                  <a:pt x="7178" y="4336"/>
                </a:lnTo>
                <a:lnTo>
                  <a:pt x="7189" y="4330"/>
                </a:lnTo>
                <a:lnTo>
                  <a:pt x="7200" y="4325"/>
                </a:lnTo>
                <a:lnTo>
                  <a:pt x="7210" y="4320"/>
                </a:lnTo>
                <a:lnTo>
                  <a:pt x="7222" y="4316"/>
                </a:lnTo>
                <a:lnTo>
                  <a:pt x="7233" y="4313"/>
                </a:lnTo>
                <a:lnTo>
                  <a:pt x="7245" y="4311"/>
                </a:lnTo>
                <a:lnTo>
                  <a:pt x="7256" y="4310"/>
                </a:lnTo>
                <a:lnTo>
                  <a:pt x="7269" y="4309"/>
                </a:lnTo>
                <a:lnTo>
                  <a:pt x="7280" y="4310"/>
                </a:lnTo>
                <a:lnTo>
                  <a:pt x="7292" y="4311"/>
                </a:lnTo>
                <a:lnTo>
                  <a:pt x="7303" y="4313"/>
                </a:lnTo>
                <a:lnTo>
                  <a:pt x="7315" y="4316"/>
                </a:lnTo>
                <a:lnTo>
                  <a:pt x="7326" y="4320"/>
                </a:lnTo>
                <a:lnTo>
                  <a:pt x="7337" y="4325"/>
                </a:lnTo>
                <a:lnTo>
                  <a:pt x="7348" y="4330"/>
                </a:lnTo>
                <a:lnTo>
                  <a:pt x="7359" y="4336"/>
                </a:lnTo>
                <a:lnTo>
                  <a:pt x="7369" y="4343"/>
                </a:lnTo>
                <a:lnTo>
                  <a:pt x="7379" y="4350"/>
                </a:lnTo>
                <a:lnTo>
                  <a:pt x="7388" y="4358"/>
                </a:lnTo>
                <a:lnTo>
                  <a:pt x="7397" y="4368"/>
                </a:lnTo>
                <a:lnTo>
                  <a:pt x="7407" y="4377"/>
                </a:lnTo>
                <a:lnTo>
                  <a:pt x="7415" y="4387"/>
                </a:lnTo>
                <a:lnTo>
                  <a:pt x="7424" y="4398"/>
                </a:lnTo>
                <a:lnTo>
                  <a:pt x="7432" y="4408"/>
                </a:lnTo>
                <a:lnTo>
                  <a:pt x="7439" y="4421"/>
                </a:lnTo>
                <a:lnTo>
                  <a:pt x="7447" y="4434"/>
                </a:lnTo>
                <a:lnTo>
                  <a:pt x="7454" y="4446"/>
                </a:lnTo>
                <a:lnTo>
                  <a:pt x="7460" y="4460"/>
                </a:lnTo>
                <a:lnTo>
                  <a:pt x="7466" y="4473"/>
                </a:lnTo>
                <a:lnTo>
                  <a:pt x="7472" y="4488"/>
                </a:lnTo>
                <a:lnTo>
                  <a:pt x="7477" y="4503"/>
                </a:lnTo>
                <a:lnTo>
                  <a:pt x="7482" y="4517"/>
                </a:lnTo>
                <a:lnTo>
                  <a:pt x="7486" y="4533"/>
                </a:lnTo>
                <a:lnTo>
                  <a:pt x="7489" y="4549"/>
                </a:lnTo>
                <a:lnTo>
                  <a:pt x="7493" y="4564"/>
                </a:lnTo>
                <a:lnTo>
                  <a:pt x="7495" y="4581"/>
                </a:lnTo>
                <a:lnTo>
                  <a:pt x="7497" y="4598"/>
                </a:lnTo>
                <a:lnTo>
                  <a:pt x="7499" y="4616"/>
                </a:lnTo>
                <a:lnTo>
                  <a:pt x="7500" y="4632"/>
                </a:lnTo>
                <a:lnTo>
                  <a:pt x="7500" y="4650"/>
                </a:lnTo>
                <a:lnTo>
                  <a:pt x="7500" y="4672"/>
                </a:lnTo>
                <a:lnTo>
                  <a:pt x="7498" y="4694"/>
                </a:lnTo>
                <a:lnTo>
                  <a:pt x="7496" y="4715"/>
                </a:lnTo>
                <a:lnTo>
                  <a:pt x="7493" y="4736"/>
                </a:lnTo>
                <a:lnTo>
                  <a:pt x="7488" y="4756"/>
                </a:lnTo>
                <a:lnTo>
                  <a:pt x="7483" y="4776"/>
                </a:lnTo>
                <a:lnTo>
                  <a:pt x="7478" y="4794"/>
                </a:lnTo>
                <a:lnTo>
                  <a:pt x="7472" y="4813"/>
                </a:lnTo>
                <a:lnTo>
                  <a:pt x="7464" y="4831"/>
                </a:lnTo>
                <a:lnTo>
                  <a:pt x="7457" y="4848"/>
                </a:lnTo>
                <a:lnTo>
                  <a:pt x="7449" y="4864"/>
                </a:lnTo>
                <a:lnTo>
                  <a:pt x="7439" y="4880"/>
                </a:lnTo>
                <a:lnTo>
                  <a:pt x="7430" y="4895"/>
                </a:lnTo>
                <a:lnTo>
                  <a:pt x="7419" y="4908"/>
                </a:lnTo>
                <a:lnTo>
                  <a:pt x="7408" y="4922"/>
                </a:lnTo>
                <a:lnTo>
                  <a:pt x="7397" y="4933"/>
                </a:lnTo>
                <a:lnTo>
                  <a:pt x="7468" y="4933"/>
                </a:lnTo>
                <a:lnTo>
                  <a:pt x="7472" y="4927"/>
                </a:lnTo>
                <a:lnTo>
                  <a:pt x="7477" y="4921"/>
                </a:lnTo>
                <a:lnTo>
                  <a:pt x="7491" y="4898"/>
                </a:lnTo>
                <a:lnTo>
                  <a:pt x="7504" y="4874"/>
                </a:lnTo>
                <a:lnTo>
                  <a:pt x="7516" y="4848"/>
                </a:lnTo>
                <a:lnTo>
                  <a:pt x="7526" y="4819"/>
                </a:lnTo>
                <a:lnTo>
                  <a:pt x="7526" y="4819"/>
                </a:lnTo>
                <a:lnTo>
                  <a:pt x="7527" y="4817"/>
                </a:lnTo>
                <a:lnTo>
                  <a:pt x="7528" y="4815"/>
                </a:lnTo>
                <a:lnTo>
                  <a:pt x="7528" y="4815"/>
                </a:lnTo>
                <a:lnTo>
                  <a:pt x="7528" y="4812"/>
                </a:lnTo>
                <a:lnTo>
                  <a:pt x="7529" y="4811"/>
                </a:lnTo>
                <a:lnTo>
                  <a:pt x="7529" y="4810"/>
                </a:lnTo>
                <a:lnTo>
                  <a:pt x="7530" y="4808"/>
                </a:lnTo>
                <a:lnTo>
                  <a:pt x="7530" y="4807"/>
                </a:lnTo>
                <a:lnTo>
                  <a:pt x="7531" y="4803"/>
                </a:lnTo>
                <a:lnTo>
                  <a:pt x="7531" y="4803"/>
                </a:lnTo>
                <a:lnTo>
                  <a:pt x="7533" y="4799"/>
                </a:lnTo>
                <a:lnTo>
                  <a:pt x="7533" y="4798"/>
                </a:lnTo>
                <a:lnTo>
                  <a:pt x="7534" y="4794"/>
                </a:lnTo>
                <a:lnTo>
                  <a:pt x="7534" y="4794"/>
                </a:lnTo>
                <a:lnTo>
                  <a:pt x="7534" y="4792"/>
                </a:lnTo>
                <a:lnTo>
                  <a:pt x="7535" y="4790"/>
                </a:lnTo>
                <a:lnTo>
                  <a:pt x="7535" y="4790"/>
                </a:lnTo>
                <a:lnTo>
                  <a:pt x="7535" y="4789"/>
                </a:lnTo>
                <a:lnTo>
                  <a:pt x="7537" y="4785"/>
                </a:lnTo>
                <a:lnTo>
                  <a:pt x="7537" y="4785"/>
                </a:lnTo>
                <a:lnTo>
                  <a:pt x="7538" y="4783"/>
                </a:lnTo>
                <a:lnTo>
                  <a:pt x="7538" y="4781"/>
                </a:lnTo>
                <a:lnTo>
                  <a:pt x="7538" y="4780"/>
                </a:lnTo>
                <a:lnTo>
                  <a:pt x="7539" y="4778"/>
                </a:lnTo>
                <a:lnTo>
                  <a:pt x="7539" y="4777"/>
                </a:lnTo>
                <a:lnTo>
                  <a:pt x="7539" y="4777"/>
                </a:lnTo>
                <a:lnTo>
                  <a:pt x="7540" y="4772"/>
                </a:lnTo>
                <a:lnTo>
                  <a:pt x="7540" y="4772"/>
                </a:lnTo>
                <a:lnTo>
                  <a:pt x="7541" y="4768"/>
                </a:lnTo>
                <a:lnTo>
                  <a:pt x="7541" y="4767"/>
                </a:lnTo>
                <a:lnTo>
                  <a:pt x="7542" y="4765"/>
                </a:lnTo>
                <a:lnTo>
                  <a:pt x="7542" y="4763"/>
                </a:lnTo>
                <a:lnTo>
                  <a:pt x="7542" y="4762"/>
                </a:lnTo>
                <a:lnTo>
                  <a:pt x="7543" y="4760"/>
                </a:lnTo>
                <a:lnTo>
                  <a:pt x="7543" y="4759"/>
                </a:lnTo>
                <a:lnTo>
                  <a:pt x="7543" y="4757"/>
                </a:lnTo>
                <a:lnTo>
                  <a:pt x="7544" y="4755"/>
                </a:lnTo>
                <a:lnTo>
                  <a:pt x="7544" y="4755"/>
                </a:lnTo>
                <a:lnTo>
                  <a:pt x="7544" y="4751"/>
                </a:lnTo>
                <a:lnTo>
                  <a:pt x="7545" y="4749"/>
                </a:lnTo>
                <a:lnTo>
                  <a:pt x="7545" y="4749"/>
                </a:lnTo>
                <a:lnTo>
                  <a:pt x="7545" y="4746"/>
                </a:lnTo>
                <a:lnTo>
                  <a:pt x="7545" y="4745"/>
                </a:lnTo>
                <a:lnTo>
                  <a:pt x="7546" y="4744"/>
                </a:lnTo>
                <a:lnTo>
                  <a:pt x="7546" y="4741"/>
                </a:lnTo>
                <a:lnTo>
                  <a:pt x="7546" y="4741"/>
                </a:lnTo>
                <a:lnTo>
                  <a:pt x="7547" y="4738"/>
                </a:lnTo>
                <a:lnTo>
                  <a:pt x="7547" y="4736"/>
                </a:lnTo>
                <a:lnTo>
                  <a:pt x="7547" y="4736"/>
                </a:lnTo>
                <a:lnTo>
                  <a:pt x="7547" y="4733"/>
                </a:lnTo>
                <a:lnTo>
                  <a:pt x="7548" y="4732"/>
                </a:lnTo>
                <a:lnTo>
                  <a:pt x="7548" y="4726"/>
                </a:lnTo>
                <a:lnTo>
                  <a:pt x="7549" y="4722"/>
                </a:lnTo>
                <a:lnTo>
                  <a:pt x="7549" y="4722"/>
                </a:lnTo>
                <a:lnTo>
                  <a:pt x="7549" y="4719"/>
                </a:lnTo>
                <a:lnTo>
                  <a:pt x="7550" y="4717"/>
                </a:lnTo>
                <a:lnTo>
                  <a:pt x="7550" y="4717"/>
                </a:lnTo>
                <a:lnTo>
                  <a:pt x="7550" y="4714"/>
                </a:lnTo>
                <a:lnTo>
                  <a:pt x="7550" y="4713"/>
                </a:lnTo>
                <a:lnTo>
                  <a:pt x="7550" y="4712"/>
                </a:lnTo>
                <a:lnTo>
                  <a:pt x="7550" y="4709"/>
                </a:lnTo>
                <a:lnTo>
                  <a:pt x="7550" y="4708"/>
                </a:lnTo>
                <a:lnTo>
                  <a:pt x="7551" y="4705"/>
                </a:lnTo>
                <a:lnTo>
                  <a:pt x="7551" y="4703"/>
                </a:lnTo>
                <a:lnTo>
                  <a:pt x="7551" y="4703"/>
                </a:lnTo>
                <a:lnTo>
                  <a:pt x="7551" y="4698"/>
                </a:lnTo>
                <a:lnTo>
                  <a:pt x="7551" y="4698"/>
                </a:lnTo>
                <a:lnTo>
                  <a:pt x="7551" y="4697"/>
                </a:lnTo>
                <a:lnTo>
                  <a:pt x="7552" y="4695"/>
                </a:lnTo>
                <a:lnTo>
                  <a:pt x="7552" y="4694"/>
                </a:lnTo>
                <a:lnTo>
                  <a:pt x="7552" y="4692"/>
                </a:lnTo>
                <a:lnTo>
                  <a:pt x="7552" y="4690"/>
                </a:lnTo>
                <a:lnTo>
                  <a:pt x="7552" y="4689"/>
                </a:lnTo>
                <a:lnTo>
                  <a:pt x="7552" y="4687"/>
                </a:lnTo>
                <a:lnTo>
                  <a:pt x="7552" y="4685"/>
                </a:lnTo>
                <a:lnTo>
                  <a:pt x="7552" y="4684"/>
                </a:lnTo>
                <a:lnTo>
                  <a:pt x="7553" y="4681"/>
                </a:lnTo>
                <a:lnTo>
                  <a:pt x="7553" y="4679"/>
                </a:lnTo>
                <a:lnTo>
                  <a:pt x="7553" y="4678"/>
                </a:lnTo>
                <a:lnTo>
                  <a:pt x="7553" y="4675"/>
                </a:lnTo>
                <a:lnTo>
                  <a:pt x="7553" y="4674"/>
                </a:lnTo>
                <a:lnTo>
                  <a:pt x="7553" y="4674"/>
                </a:lnTo>
                <a:lnTo>
                  <a:pt x="7553" y="4670"/>
                </a:lnTo>
                <a:lnTo>
                  <a:pt x="7553" y="4670"/>
                </a:lnTo>
                <a:lnTo>
                  <a:pt x="7553" y="4667"/>
                </a:lnTo>
                <a:lnTo>
                  <a:pt x="7553" y="4665"/>
                </a:lnTo>
                <a:lnTo>
                  <a:pt x="7553" y="4664"/>
                </a:lnTo>
                <a:lnTo>
                  <a:pt x="7553" y="4662"/>
                </a:lnTo>
                <a:lnTo>
                  <a:pt x="7553" y="4659"/>
                </a:lnTo>
                <a:lnTo>
                  <a:pt x="7553" y="4658"/>
                </a:lnTo>
                <a:lnTo>
                  <a:pt x="7553" y="4655"/>
                </a:lnTo>
                <a:lnTo>
                  <a:pt x="7553" y="4655"/>
                </a:lnTo>
                <a:lnTo>
                  <a:pt x="7553" y="4653"/>
                </a:lnTo>
                <a:lnTo>
                  <a:pt x="7553" y="4650"/>
                </a:lnTo>
                <a:lnTo>
                  <a:pt x="7553" y="4649"/>
                </a:lnTo>
                <a:lnTo>
                  <a:pt x="7553" y="4648"/>
                </a:lnTo>
                <a:lnTo>
                  <a:pt x="7553" y="4647"/>
                </a:lnTo>
                <a:lnTo>
                  <a:pt x="7553" y="4646"/>
                </a:lnTo>
                <a:lnTo>
                  <a:pt x="7553" y="4645"/>
                </a:lnTo>
                <a:lnTo>
                  <a:pt x="7553" y="4645"/>
                </a:lnTo>
                <a:lnTo>
                  <a:pt x="7553" y="4644"/>
                </a:lnTo>
                <a:lnTo>
                  <a:pt x="7553" y="4643"/>
                </a:lnTo>
                <a:lnTo>
                  <a:pt x="7553" y="4642"/>
                </a:lnTo>
                <a:lnTo>
                  <a:pt x="7553" y="4641"/>
                </a:lnTo>
                <a:lnTo>
                  <a:pt x="7553" y="4641"/>
                </a:lnTo>
                <a:lnTo>
                  <a:pt x="7553" y="4640"/>
                </a:lnTo>
                <a:lnTo>
                  <a:pt x="7553" y="4638"/>
                </a:lnTo>
                <a:lnTo>
                  <a:pt x="7553" y="4636"/>
                </a:lnTo>
                <a:lnTo>
                  <a:pt x="7553" y="4635"/>
                </a:lnTo>
                <a:lnTo>
                  <a:pt x="7553" y="4634"/>
                </a:lnTo>
                <a:lnTo>
                  <a:pt x="7553" y="4633"/>
                </a:lnTo>
                <a:lnTo>
                  <a:pt x="7553" y="4632"/>
                </a:lnTo>
                <a:lnTo>
                  <a:pt x="7553" y="4631"/>
                </a:lnTo>
                <a:lnTo>
                  <a:pt x="7553" y="4630"/>
                </a:lnTo>
                <a:lnTo>
                  <a:pt x="7553" y="4630"/>
                </a:lnTo>
                <a:lnTo>
                  <a:pt x="7553" y="4629"/>
                </a:lnTo>
                <a:lnTo>
                  <a:pt x="7553" y="4628"/>
                </a:lnTo>
                <a:lnTo>
                  <a:pt x="7553" y="4627"/>
                </a:lnTo>
                <a:lnTo>
                  <a:pt x="7553" y="4626"/>
                </a:lnTo>
                <a:lnTo>
                  <a:pt x="7553" y="4626"/>
                </a:lnTo>
                <a:lnTo>
                  <a:pt x="7553" y="4625"/>
                </a:lnTo>
                <a:lnTo>
                  <a:pt x="7553" y="4624"/>
                </a:lnTo>
                <a:lnTo>
                  <a:pt x="7553" y="4623"/>
                </a:lnTo>
                <a:lnTo>
                  <a:pt x="7553" y="4622"/>
                </a:lnTo>
                <a:lnTo>
                  <a:pt x="7553" y="4621"/>
                </a:lnTo>
                <a:lnTo>
                  <a:pt x="7553" y="4621"/>
                </a:lnTo>
                <a:lnTo>
                  <a:pt x="7553" y="4620"/>
                </a:lnTo>
                <a:lnTo>
                  <a:pt x="7553" y="4619"/>
                </a:lnTo>
                <a:lnTo>
                  <a:pt x="7553" y="4618"/>
                </a:lnTo>
                <a:lnTo>
                  <a:pt x="7553" y="4617"/>
                </a:lnTo>
                <a:lnTo>
                  <a:pt x="7552" y="4616"/>
                </a:lnTo>
                <a:lnTo>
                  <a:pt x="7552" y="4616"/>
                </a:lnTo>
                <a:lnTo>
                  <a:pt x="7552" y="4615"/>
                </a:lnTo>
                <a:lnTo>
                  <a:pt x="7552" y="4613"/>
                </a:lnTo>
                <a:lnTo>
                  <a:pt x="7552" y="4612"/>
                </a:lnTo>
                <a:lnTo>
                  <a:pt x="7552" y="4611"/>
                </a:lnTo>
                <a:lnTo>
                  <a:pt x="7552" y="4611"/>
                </a:lnTo>
                <a:lnTo>
                  <a:pt x="7552" y="4610"/>
                </a:lnTo>
                <a:lnTo>
                  <a:pt x="7552" y="4609"/>
                </a:lnTo>
                <a:lnTo>
                  <a:pt x="7552" y="4608"/>
                </a:lnTo>
                <a:lnTo>
                  <a:pt x="7552" y="4607"/>
                </a:lnTo>
                <a:lnTo>
                  <a:pt x="7552" y="4605"/>
                </a:lnTo>
                <a:lnTo>
                  <a:pt x="7552" y="4604"/>
                </a:lnTo>
                <a:lnTo>
                  <a:pt x="7551" y="4603"/>
                </a:lnTo>
                <a:lnTo>
                  <a:pt x="7551" y="4602"/>
                </a:lnTo>
                <a:lnTo>
                  <a:pt x="7551" y="4602"/>
                </a:lnTo>
                <a:lnTo>
                  <a:pt x="7551" y="4601"/>
                </a:lnTo>
                <a:lnTo>
                  <a:pt x="7551" y="4600"/>
                </a:lnTo>
                <a:lnTo>
                  <a:pt x="7551" y="4599"/>
                </a:lnTo>
                <a:lnTo>
                  <a:pt x="7551" y="4598"/>
                </a:lnTo>
                <a:lnTo>
                  <a:pt x="7551" y="4597"/>
                </a:lnTo>
                <a:lnTo>
                  <a:pt x="7551" y="4597"/>
                </a:lnTo>
                <a:lnTo>
                  <a:pt x="7551" y="4596"/>
                </a:lnTo>
                <a:lnTo>
                  <a:pt x="7551" y="4595"/>
                </a:lnTo>
                <a:lnTo>
                  <a:pt x="7551" y="4594"/>
                </a:lnTo>
                <a:lnTo>
                  <a:pt x="7550" y="4591"/>
                </a:lnTo>
                <a:lnTo>
                  <a:pt x="7550" y="4590"/>
                </a:lnTo>
                <a:lnTo>
                  <a:pt x="7550" y="4589"/>
                </a:lnTo>
                <a:lnTo>
                  <a:pt x="7550" y="4588"/>
                </a:lnTo>
                <a:lnTo>
                  <a:pt x="7550" y="4586"/>
                </a:lnTo>
                <a:lnTo>
                  <a:pt x="7550" y="4585"/>
                </a:lnTo>
                <a:lnTo>
                  <a:pt x="7550" y="4584"/>
                </a:lnTo>
                <a:lnTo>
                  <a:pt x="7550" y="4583"/>
                </a:lnTo>
                <a:lnTo>
                  <a:pt x="7550" y="4583"/>
                </a:lnTo>
                <a:lnTo>
                  <a:pt x="7549" y="4582"/>
                </a:lnTo>
                <a:lnTo>
                  <a:pt x="7545" y="4554"/>
                </a:lnTo>
                <a:lnTo>
                  <a:pt x="7540" y="4526"/>
                </a:lnTo>
                <a:lnTo>
                  <a:pt x="7532" y="4498"/>
                </a:lnTo>
                <a:lnTo>
                  <a:pt x="7523" y="4472"/>
                </a:lnTo>
                <a:lnTo>
                  <a:pt x="7514" y="4447"/>
                </a:lnTo>
                <a:lnTo>
                  <a:pt x="7502" y="4423"/>
                </a:lnTo>
                <a:lnTo>
                  <a:pt x="7489" y="4400"/>
                </a:lnTo>
                <a:lnTo>
                  <a:pt x="7477" y="4379"/>
                </a:lnTo>
                <a:lnTo>
                  <a:pt x="7466" y="4365"/>
                </a:lnTo>
                <a:lnTo>
                  <a:pt x="7456" y="4352"/>
                </a:lnTo>
                <a:lnTo>
                  <a:pt x="7446" y="4339"/>
                </a:lnTo>
                <a:lnTo>
                  <a:pt x="7434" y="4328"/>
                </a:lnTo>
                <a:lnTo>
                  <a:pt x="7423" y="4316"/>
                </a:lnTo>
                <a:lnTo>
                  <a:pt x="7410" y="4307"/>
                </a:lnTo>
                <a:lnTo>
                  <a:pt x="7397" y="4298"/>
                </a:lnTo>
                <a:lnTo>
                  <a:pt x="7385" y="4289"/>
                </a:lnTo>
                <a:lnTo>
                  <a:pt x="7371" y="4281"/>
                </a:lnTo>
                <a:lnTo>
                  <a:pt x="7358" y="4275"/>
                </a:lnTo>
                <a:lnTo>
                  <a:pt x="7344" y="4269"/>
                </a:lnTo>
                <a:lnTo>
                  <a:pt x="7330" y="4264"/>
                </a:lnTo>
                <a:lnTo>
                  <a:pt x="7315" y="4261"/>
                </a:lnTo>
                <a:lnTo>
                  <a:pt x="7300" y="4258"/>
                </a:lnTo>
                <a:lnTo>
                  <a:pt x="7286" y="4256"/>
                </a:lnTo>
                <a:lnTo>
                  <a:pt x="7270" y="4256"/>
                </a:lnTo>
                <a:lnTo>
                  <a:pt x="7269" y="4256"/>
                </a:lnTo>
                <a:lnTo>
                  <a:pt x="7266" y="4256"/>
                </a:lnTo>
                <a:lnTo>
                  <a:pt x="7264" y="4256"/>
                </a:lnTo>
                <a:lnTo>
                  <a:pt x="7262" y="4256"/>
                </a:lnTo>
                <a:lnTo>
                  <a:pt x="7261" y="4256"/>
                </a:lnTo>
                <a:lnTo>
                  <a:pt x="7257" y="4256"/>
                </a:lnTo>
                <a:lnTo>
                  <a:pt x="7256" y="4256"/>
                </a:lnTo>
                <a:lnTo>
                  <a:pt x="7256" y="4256"/>
                </a:lnTo>
                <a:lnTo>
                  <a:pt x="7253" y="4256"/>
                </a:lnTo>
                <a:lnTo>
                  <a:pt x="7253" y="4256"/>
                </a:lnTo>
                <a:lnTo>
                  <a:pt x="7250" y="4256"/>
                </a:lnTo>
                <a:lnTo>
                  <a:pt x="7249" y="4256"/>
                </a:lnTo>
                <a:lnTo>
                  <a:pt x="7247" y="4257"/>
                </a:lnTo>
                <a:lnTo>
                  <a:pt x="7246" y="4257"/>
                </a:lnTo>
                <a:lnTo>
                  <a:pt x="7245" y="4257"/>
                </a:lnTo>
                <a:lnTo>
                  <a:pt x="7244" y="4257"/>
                </a:lnTo>
                <a:lnTo>
                  <a:pt x="7242" y="4257"/>
                </a:lnTo>
                <a:lnTo>
                  <a:pt x="7242" y="4257"/>
                </a:lnTo>
                <a:lnTo>
                  <a:pt x="7238" y="4258"/>
                </a:lnTo>
                <a:lnTo>
                  <a:pt x="7234" y="4258"/>
                </a:lnTo>
                <a:lnTo>
                  <a:pt x="7234" y="4258"/>
                </a:lnTo>
                <a:lnTo>
                  <a:pt x="7231" y="4259"/>
                </a:lnTo>
                <a:lnTo>
                  <a:pt x="7230" y="4259"/>
                </a:lnTo>
                <a:lnTo>
                  <a:pt x="7229" y="4259"/>
                </a:lnTo>
                <a:lnTo>
                  <a:pt x="7227" y="4259"/>
                </a:lnTo>
                <a:lnTo>
                  <a:pt x="7226" y="4260"/>
                </a:lnTo>
                <a:lnTo>
                  <a:pt x="7224" y="4260"/>
                </a:lnTo>
                <a:lnTo>
                  <a:pt x="7223" y="4260"/>
                </a:lnTo>
                <a:lnTo>
                  <a:pt x="7222" y="4260"/>
                </a:lnTo>
                <a:lnTo>
                  <a:pt x="7220" y="4261"/>
                </a:lnTo>
                <a:lnTo>
                  <a:pt x="7220" y="4261"/>
                </a:lnTo>
                <a:lnTo>
                  <a:pt x="7216" y="4262"/>
                </a:lnTo>
                <a:lnTo>
                  <a:pt x="7216" y="4262"/>
                </a:lnTo>
                <a:lnTo>
                  <a:pt x="7212" y="4263"/>
                </a:lnTo>
                <a:lnTo>
                  <a:pt x="7211" y="4263"/>
                </a:lnTo>
                <a:lnTo>
                  <a:pt x="7209" y="4263"/>
                </a:lnTo>
                <a:lnTo>
                  <a:pt x="7207" y="4264"/>
                </a:lnTo>
                <a:lnTo>
                  <a:pt x="7207" y="4264"/>
                </a:lnTo>
                <a:lnTo>
                  <a:pt x="7205" y="4265"/>
                </a:lnTo>
                <a:lnTo>
                  <a:pt x="7202" y="4266"/>
                </a:lnTo>
                <a:lnTo>
                  <a:pt x="7201" y="4266"/>
                </a:lnTo>
                <a:lnTo>
                  <a:pt x="7199" y="4267"/>
                </a:lnTo>
                <a:lnTo>
                  <a:pt x="7198" y="4267"/>
                </a:lnTo>
                <a:lnTo>
                  <a:pt x="7197" y="4267"/>
                </a:lnTo>
                <a:lnTo>
                  <a:pt x="7195" y="4268"/>
                </a:lnTo>
                <a:lnTo>
                  <a:pt x="7194" y="4268"/>
                </a:lnTo>
                <a:lnTo>
                  <a:pt x="7190" y="4270"/>
                </a:lnTo>
                <a:lnTo>
                  <a:pt x="7187" y="4272"/>
                </a:lnTo>
                <a:lnTo>
                  <a:pt x="7187" y="4272"/>
                </a:lnTo>
                <a:lnTo>
                  <a:pt x="7184" y="4273"/>
                </a:lnTo>
                <a:lnTo>
                  <a:pt x="7183" y="4273"/>
                </a:lnTo>
                <a:lnTo>
                  <a:pt x="7183" y="4274"/>
                </a:lnTo>
                <a:lnTo>
                  <a:pt x="7181" y="4275"/>
                </a:lnTo>
                <a:lnTo>
                  <a:pt x="7179" y="4275"/>
                </a:lnTo>
                <a:lnTo>
                  <a:pt x="7177" y="4276"/>
                </a:lnTo>
                <a:lnTo>
                  <a:pt x="7174" y="4278"/>
                </a:lnTo>
                <a:lnTo>
                  <a:pt x="7173" y="4278"/>
                </a:lnTo>
                <a:lnTo>
                  <a:pt x="7173" y="4278"/>
                </a:lnTo>
                <a:lnTo>
                  <a:pt x="7171" y="4279"/>
                </a:lnTo>
                <a:lnTo>
                  <a:pt x="7170" y="4279"/>
                </a:lnTo>
                <a:lnTo>
                  <a:pt x="7170" y="4280"/>
                </a:lnTo>
                <a:lnTo>
                  <a:pt x="7166" y="4281"/>
                </a:lnTo>
                <a:lnTo>
                  <a:pt x="7165" y="4281"/>
                </a:lnTo>
                <a:lnTo>
                  <a:pt x="7163" y="4283"/>
                </a:lnTo>
                <a:lnTo>
                  <a:pt x="7162" y="4283"/>
                </a:lnTo>
                <a:lnTo>
                  <a:pt x="7160" y="4284"/>
                </a:lnTo>
                <a:lnTo>
                  <a:pt x="7159" y="4285"/>
                </a:lnTo>
                <a:lnTo>
                  <a:pt x="7159" y="4285"/>
                </a:lnTo>
                <a:lnTo>
                  <a:pt x="7156" y="4286"/>
                </a:lnTo>
                <a:lnTo>
                  <a:pt x="7156" y="4286"/>
                </a:lnTo>
                <a:lnTo>
                  <a:pt x="7154" y="4288"/>
                </a:lnTo>
                <a:lnTo>
                  <a:pt x="7154" y="4288"/>
                </a:lnTo>
                <a:lnTo>
                  <a:pt x="7152" y="4289"/>
                </a:lnTo>
                <a:lnTo>
                  <a:pt x="7151" y="4290"/>
                </a:lnTo>
                <a:lnTo>
                  <a:pt x="7150" y="4290"/>
                </a:lnTo>
                <a:lnTo>
                  <a:pt x="7149" y="4291"/>
                </a:lnTo>
                <a:lnTo>
                  <a:pt x="7147" y="4292"/>
                </a:lnTo>
                <a:lnTo>
                  <a:pt x="7145" y="4293"/>
                </a:lnTo>
                <a:lnTo>
                  <a:pt x="7143" y="4295"/>
                </a:lnTo>
                <a:lnTo>
                  <a:pt x="7143" y="4295"/>
                </a:lnTo>
                <a:lnTo>
                  <a:pt x="7140" y="4297"/>
                </a:lnTo>
                <a:lnTo>
                  <a:pt x="7140" y="4297"/>
                </a:lnTo>
                <a:lnTo>
                  <a:pt x="7139" y="4298"/>
                </a:lnTo>
                <a:lnTo>
                  <a:pt x="7137" y="4299"/>
                </a:lnTo>
                <a:lnTo>
                  <a:pt x="7136" y="4300"/>
                </a:lnTo>
                <a:lnTo>
                  <a:pt x="7134" y="4302"/>
                </a:lnTo>
                <a:lnTo>
                  <a:pt x="7133" y="4302"/>
                </a:lnTo>
                <a:lnTo>
                  <a:pt x="7132" y="4303"/>
                </a:lnTo>
                <a:lnTo>
                  <a:pt x="7130" y="4304"/>
                </a:lnTo>
                <a:lnTo>
                  <a:pt x="7128" y="4306"/>
                </a:lnTo>
                <a:lnTo>
                  <a:pt x="7128" y="4306"/>
                </a:lnTo>
                <a:lnTo>
                  <a:pt x="7125" y="4308"/>
                </a:lnTo>
                <a:lnTo>
                  <a:pt x="7125" y="4309"/>
                </a:lnTo>
                <a:lnTo>
                  <a:pt x="7124" y="4309"/>
                </a:lnTo>
                <a:lnTo>
                  <a:pt x="7121" y="4311"/>
                </a:lnTo>
                <a:lnTo>
                  <a:pt x="7121" y="4311"/>
                </a:lnTo>
                <a:lnTo>
                  <a:pt x="7118" y="4313"/>
                </a:lnTo>
                <a:lnTo>
                  <a:pt x="7118" y="4314"/>
                </a:lnTo>
                <a:lnTo>
                  <a:pt x="7117" y="4314"/>
                </a:lnTo>
                <a:lnTo>
                  <a:pt x="7115" y="4316"/>
                </a:lnTo>
                <a:lnTo>
                  <a:pt x="7115" y="4316"/>
                </a:lnTo>
                <a:lnTo>
                  <a:pt x="7113" y="4319"/>
                </a:lnTo>
                <a:lnTo>
                  <a:pt x="7112" y="4320"/>
                </a:lnTo>
                <a:lnTo>
                  <a:pt x="7111" y="4320"/>
                </a:lnTo>
                <a:lnTo>
                  <a:pt x="7110" y="4322"/>
                </a:lnTo>
                <a:lnTo>
                  <a:pt x="7109" y="4322"/>
                </a:lnTo>
                <a:lnTo>
                  <a:pt x="7108" y="4323"/>
                </a:lnTo>
                <a:lnTo>
                  <a:pt x="7106" y="4325"/>
                </a:lnTo>
                <a:lnTo>
                  <a:pt x="7106" y="4325"/>
                </a:lnTo>
                <a:lnTo>
                  <a:pt x="7104" y="4328"/>
                </a:lnTo>
                <a:lnTo>
                  <a:pt x="7104" y="4328"/>
                </a:lnTo>
                <a:lnTo>
                  <a:pt x="7103" y="4328"/>
                </a:lnTo>
                <a:lnTo>
                  <a:pt x="7101" y="4330"/>
                </a:lnTo>
                <a:lnTo>
                  <a:pt x="7098" y="4332"/>
                </a:lnTo>
                <a:lnTo>
                  <a:pt x="7097" y="4333"/>
                </a:lnTo>
                <a:lnTo>
                  <a:pt x="7096" y="4334"/>
                </a:lnTo>
                <a:lnTo>
                  <a:pt x="7095" y="4335"/>
                </a:lnTo>
                <a:lnTo>
                  <a:pt x="7094" y="4337"/>
                </a:lnTo>
                <a:lnTo>
                  <a:pt x="7094" y="4337"/>
                </a:lnTo>
                <a:lnTo>
                  <a:pt x="7092" y="4339"/>
                </a:lnTo>
                <a:lnTo>
                  <a:pt x="7091" y="4339"/>
                </a:lnTo>
                <a:lnTo>
                  <a:pt x="7084" y="4349"/>
                </a:lnTo>
                <a:lnTo>
                  <a:pt x="7075" y="4358"/>
                </a:lnTo>
                <a:lnTo>
                  <a:pt x="7068" y="4369"/>
                </a:lnTo>
                <a:lnTo>
                  <a:pt x="7061" y="4379"/>
                </a:lnTo>
                <a:lnTo>
                  <a:pt x="7051" y="4393"/>
                </a:lnTo>
                <a:lnTo>
                  <a:pt x="7043" y="4406"/>
                </a:lnTo>
                <a:lnTo>
                  <a:pt x="7036" y="4421"/>
                </a:lnTo>
                <a:lnTo>
                  <a:pt x="7028" y="4437"/>
                </a:lnTo>
                <a:lnTo>
                  <a:pt x="7021" y="4451"/>
                </a:lnTo>
                <a:lnTo>
                  <a:pt x="7015" y="4468"/>
                </a:lnTo>
                <a:lnTo>
                  <a:pt x="7010" y="4485"/>
                </a:lnTo>
                <a:lnTo>
                  <a:pt x="7004" y="4502"/>
                </a:lnTo>
                <a:lnTo>
                  <a:pt x="6999" y="4519"/>
                </a:lnTo>
                <a:lnTo>
                  <a:pt x="6995" y="4537"/>
                </a:lnTo>
                <a:lnTo>
                  <a:pt x="6992" y="4555"/>
                </a:lnTo>
                <a:lnTo>
                  <a:pt x="6989" y="4574"/>
                </a:lnTo>
                <a:lnTo>
                  <a:pt x="6987" y="4593"/>
                </a:lnTo>
                <a:lnTo>
                  <a:pt x="6984" y="4611"/>
                </a:lnTo>
                <a:lnTo>
                  <a:pt x="6983" y="4630"/>
                </a:lnTo>
                <a:lnTo>
                  <a:pt x="6983" y="4650"/>
                </a:lnTo>
                <a:lnTo>
                  <a:pt x="6983" y="4673"/>
                </a:lnTo>
                <a:lnTo>
                  <a:pt x="6986" y="4695"/>
                </a:lnTo>
                <a:lnTo>
                  <a:pt x="6988" y="4717"/>
                </a:lnTo>
                <a:lnTo>
                  <a:pt x="6991" y="4738"/>
                </a:lnTo>
                <a:lnTo>
                  <a:pt x="6994" y="4760"/>
                </a:lnTo>
                <a:lnTo>
                  <a:pt x="6999" y="4780"/>
                </a:lnTo>
                <a:lnTo>
                  <a:pt x="7004" y="4801"/>
                </a:lnTo>
                <a:lnTo>
                  <a:pt x="7011" y="4819"/>
                </a:lnTo>
                <a:lnTo>
                  <a:pt x="6098" y="4819"/>
                </a:lnTo>
                <a:lnTo>
                  <a:pt x="6091" y="4838"/>
                </a:lnTo>
                <a:lnTo>
                  <a:pt x="6083" y="4856"/>
                </a:lnTo>
                <a:lnTo>
                  <a:pt x="6075" y="4873"/>
                </a:lnTo>
                <a:lnTo>
                  <a:pt x="6065" y="4890"/>
                </a:lnTo>
                <a:lnTo>
                  <a:pt x="6056" y="4904"/>
                </a:lnTo>
                <a:lnTo>
                  <a:pt x="6046" y="4918"/>
                </a:lnTo>
                <a:lnTo>
                  <a:pt x="6034" y="4930"/>
                </a:lnTo>
                <a:lnTo>
                  <a:pt x="6022" y="4942"/>
                </a:lnTo>
                <a:lnTo>
                  <a:pt x="6077" y="4941"/>
                </a:lnTo>
                <a:lnTo>
                  <a:pt x="6135" y="4940"/>
                </a:lnTo>
                <a:lnTo>
                  <a:pt x="6192" y="4939"/>
                </a:lnTo>
                <a:lnTo>
                  <a:pt x="6252" y="4938"/>
                </a:lnTo>
                <a:lnTo>
                  <a:pt x="6313" y="4938"/>
                </a:lnTo>
                <a:lnTo>
                  <a:pt x="6376" y="4937"/>
                </a:lnTo>
                <a:lnTo>
                  <a:pt x="6440" y="4936"/>
                </a:lnTo>
                <a:lnTo>
                  <a:pt x="6505" y="4936"/>
                </a:lnTo>
                <a:lnTo>
                  <a:pt x="6570" y="4934"/>
                </a:lnTo>
                <a:lnTo>
                  <a:pt x="6637" y="4934"/>
                </a:lnTo>
                <a:lnTo>
                  <a:pt x="6705" y="4933"/>
                </a:lnTo>
                <a:lnTo>
                  <a:pt x="6775" y="4933"/>
                </a:lnTo>
                <a:lnTo>
                  <a:pt x="6845" y="4932"/>
                </a:lnTo>
                <a:lnTo>
                  <a:pt x="6915" y="4932"/>
                </a:lnTo>
                <a:lnTo>
                  <a:pt x="6988" y="4932"/>
                </a:lnTo>
                <a:lnTo>
                  <a:pt x="7060" y="4932"/>
                </a:lnTo>
                <a:close/>
                <a:moveTo>
                  <a:pt x="7623" y="4936"/>
                </a:moveTo>
                <a:lnTo>
                  <a:pt x="7684" y="4936"/>
                </a:lnTo>
                <a:lnTo>
                  <a:pt x="7744" y="4937"/>
                </a:lnTo>
                <a:lnTo>
                  <a:pt x="7803" y="4938"/>
                </a:lnTo>
                <a:lnTo>
                  <a:pt x="7861" y="4938"/>
                </a:lnTo>
                <a:lnTo>
                  <a:pt x="7917" y="4939"/>
                </a:lnTo>
                <a:lnTo>
                  <a:pt x="7971" y="4940"/>
                </a:lnTo>
                <a:lnTo>
                  <a:pt x="8026" y="4941"/>
                </a:lnTo>
                <a:lnTo>
                  <a:pt x="8078" y="4942"/>
                </a:lnTo>
                <a:lnTo>
                  <a:pt x="8129" y="4943"/>
                </a:lnTo>
                <a:lnTo>
                  <a:pt x="8178" y="4944"/>
                </a:lnTo>
                <a:lnTo>
                  <a:pt x="8227" y="4945"/>
                </a:lnTo>
                <a:lnTo>
                  <a:pt x="8274" y="4946"/>
                </a:lnTo>
                <a:lnTo>
                  <a:pt x="8319" y="4948"/>
                </a:lnTo>
                <a:lnTo>
                  <a:pt x="8361" y="4949"/>
                </a:lnTo>
                <a:lnTo>
                  <a:pt x="8403" y="4950"/>
                </a:lnTo>
                <a:lnTo>
                  <a:pt x="8443" y="4952"/>
                </a:lnTo>
                <a:lnTo>
                  <a:pt x="8429" y="4940"/>
                </a:lnTo>
                <a:lnTo>
                  <a:pt x="8417" y="4927"/>
                </a:lnTo>
                <a:lnTo>
                  <a:pt x="8405" y="4913"/>
                </a:lnTo>
                <a:lnTo>
                  <a:pt x="8394" y="4897"/>
                </a:lnTo>
                <a:lnTo>
                  <a:pt x="8383" y="4880"/>
                </a:lnTo>
                <a:lnTo>
                  <a:pt x="8373" y="4863"/>
                </a:lnTo>
                <a:lnTo>
                  <a:pt x="8365" y="4845"/>
                </a:lnTo>
                <a:lnTo>
                  <a:pt x="8356" y="4825"/>
                </a:lnTo>
                <a:lnTo>
                  <a:pt x="7784" y="4825"/>
                </a:lnTo>
                <a:lnTo>
                  <a:pt x="7771" y="4825"/>
                </a:lnTo>
                <a:lnTo>
                  <a:pt x="7755" y="4824"/>
                </a:lnTo>
                <a:lnTo>
                  <a:pt x="7737" y="4822"/>
                </a:lnTo>
                <a:lnTo>
                  <a:pt x="7718" y="4819"/>
                </a:lnTo>
                <a:lnTo>
                  <a:pt x="7702" y="4819"/>
                </a:lnTo>
                <a:lnTo>
                  <a:pt x="7694" y="4837"/>
                </a:lnTo>
                <a:lnTo>
                  <a:pt x="7686" y="4854"/>
                </a:lnTo>
                <a:lnTo>
                  <a:pt x="7677" y="4870"/>
                </a:lnTo>
                <a:lnTo>
                  <a:pt x="7667" y="4884"/>
                </a:lnTo>
                <a:lnTo>
                  <a:pt x="7657" y="4899"/>
                </a:lnTo>
                <a:lnTo>
                  <a:pt x="7646" y="4911"/>
                </a:lnTo>
                <a:lnTo>
                  <a:pt x="7635" y="4924"/>
                </a:lnTo>
                <a:lnTo>
                  <a:pt x="7623" y="4936"/>
                </a:lnTo>
                <a:close/>
                <a:moveTo>
                  <a:pt x="8805" y="4978"/>
                </a:moveTo>
                <a:lnTo>
                  <a:pt x="8808" y="4981"/>
                </a:lnTo>
                <a:lnTo>
                  <a:pt x="8809" y="4983"/>
                </a:lnTo>
                <a:lnTo>
                  <a:pt x="8807" y="4985"/>
                </a:lnTo>
                <a:lnTo>
                  <a:pt x="8799" y="4987"/>
                </a:lnTo>
                <a:lnTo>
                  <a:pt x="8789" y="4990"/>
                </a:lnTo>
                <a:lnTo>
                  <a:pt x="8773" y="4992"/>
                </a:lnTo>
                <a:lnTo>
                  <a:pt x="8730" y="4997"/>
                </a:lnTo>
                <a:lnTo>
                  <a:pt x="8672" y="5001"/>
                </a:lnTo>
                <a:lnTo>
                  <a:pt x="8598" y="5006"/>
                </a:lnTo>
                <a:lnTo>
                  <a:pt x="8510" y="5010"/>
                </a:lnTo>
                <a:lnTo>
                  <a:pt x="8410" y="5014"/>
                </a:lnTo>
                <a:lnTo>
                  <a:pt x="8297" y="5017"/>
                </a:lnTo>
                <a:lnTo>
                  <a:pt x="8172" y="5020"/>
                </a:lnTo>
                <a:lnTo>
                  <a:pt x="8038" y="5023"/>
                </a:lnTo>
                <a:lnTo>
                  <a:pt x="7894" y="5025"/>
                </a:lnTo>
                <a:lnTo>
                  <a:pt x="7741" y="5028"/>
                </a:lnTo>
                <a:lnTo>
                  <a:pt x="7580" y="5030"/>
                </a:lnTo>
                <a:lnTo>
                  <a:pt x="7413" y="5031"/>
                </a:lnTo>
                <a:lnTo>
                  <a:pt x="7240" y="5032"/>
                </a:lnTo>
                <a:lnTo>
                  <a:pt x="7060" y="5032"/>
                </a:lnTo>
                <a:lnTo>
                  <a:pt x="6937" y="5032"/>
                </a:lnTo>
                <a:lnTo>
                  <a:pt x="6817" y="5032"/>
                </a:lnTo>
                <a:lnTo>
                  <a:pt x="6699" y="5031"/>
                </a:lnTo>
                <a:lnTo>
                  <a:pt x="6585" y="5030"/>
                </a:lnTo>
                <a:lnTo>
                  <a:pt x="6473" y="5029"/>
                </a:lnTo>
                <a:lnTo>
                  <a:pt x="6365" y="5028"/>
                </a:lnTo>
                <a:lnTo>
                  <a:pt x="6260" y="5027"/>
                </a:lnTo>
                <a:lnTo>
                  <a:pt x="6159" y="5024"/>
                </a:lnTo>
                <a:lnTo>
                  <a:pt x="6062" y="5023"/>
                </a:lnTo>
                <a:lnTo>
                  <a:pt x="5970" y="5021"/>
                </a:lnTo>
                <a:lnTo>
                  <a:pt x="5884" y="5019"/>
                </a:lnTo>
                <a:lnTo>
                  <a:pt x="5801" y="5017"/>
                </a:lnTo>
                <a:lnTo>
                  <a:pt x="5725" y="5014"/>
                </a:lnTo>
                <a:lnTo>
                  <a:pt x="5653" y="5012"/>
                </a:lnTo>
                <a:lnTo>
                  <a:pt x="5588" y="5009"/>
                </a:lnTo>
                <a:lnTo>
                  <a:pt x="5529" y="5006"/>
                </a:lnTo>
                <a:lnTo>
                  <a:pt x="5533" y="4994"/>
                </a:lnTo>
                <a:lnTo>
                  <a:pt x="5538" y="4983"/>
                </a:lnTo>
                <a:lnTo>
                  <a:pt x="5541" y="4970"/>
                </a:lnTo>
                <a:lnTo>
                  <a:pt x="5544" y="4958"/>
                </a:lnTo>
                <a:lnTo>
                  <a:pt x="5563" y="4956"/>
                </a:lnTo>
                <a:lnTo>
                  <a:pt x="5582" y="4955"/>
                </a:lnTo>
                <a:lnTo>
                  <a:pt x="5602" y="4954"/>
                </a:lnTo>
                <a:lnTo>
                  <a:pt x="5622" y="4953"/>
                </a:lnTo>
                <a:lnTo>
                  <a:pt x="5613" y="4945"/>
                </a:lnTo>
                <a:lnTo>
                  <a:pt x="5604" y="4937"/>
                </a:lnTo>
                <a:lnTo>
                  <a:pt x="5595" y="4926"/>
                </a:lnTo>
                <a:lnTo>
                  <a:pt x="5587" y="4916"/>
                </a:lnTo>
                <a:lnTo>
                  <a:pt x="5578" y="4904"/>
                </a:lnTo>
                <a:lnTo>
                  <a:pt x="5571" y="4893"/>
                </a:lnTo>
                <a:lnTo>
                  <a:pt x="5564" y="4880"/>
                </a:lnTo>
                <a:lnTo>
                  <a:pt x="5557" y="4867"/>
                </a:lnTo>
                <a:lnTo>
                  <a:pt x="5559" y="4842"/>
                </a:lnTo>
                <a:lnTo>
                  <a:pt x="5562" y="4817"/>
                </a:lnTo>
                <a:lnTo>
                  <a:pt x="5563" y="4792"/>
                </a:lnTo>
                <a:lnTo>
                  <a:pt x="5564" y="4766"/>
                </a:lnTo>
                <a:lnTo>
                  <a:pt x="5564" y="4766"/>
                </a:lnTo>
                <a:lnTo>
                  <a:pt x="5565" y="4757"/>
                </a:lnTo>
                <a:lnTo>
                  <a:pt x="5566" y="4731"/>
                </a:lnTo>
                <a:lnTo>
                  <a:pt x="5567" y="4707"/>
                </a:lnTo>
                <a:lnTo>
                  <a:pt x="5568" y="4681"/>
                </a:lnTo>
                <a:lnTo>
                  <a:pt x="5568" y="4657"/>
                </a:lnTo>
                <a:lnTo>
                  <a:pt x="5568" y="4633"/>
                </a:lnTo>
                <a:lnTo>
                  <a:pt x="5568" y="4610"/>
                </a:lnTo>
                <a:lnTo>
                  <a:pt x="5567" y="4587"/>
                </a:lnTo>
                <a:lnTo>
                  <a:pt x="5566" y="4564"/>
                </a:lnTo>
                <a:lnTo>
                  <a:pt x="5566" y="4554"/>
                </a:lnTo>
                <a:lnTo>
                  <a:pt x="5565" y="4543"/>
                </a:lnTo>
                <a:lnTo>
                  <a:pt x="5564" y="4533"/>
                </a:lnTo>
                <a:lnTo>
                  <a:pt x="5564" y="4522"/>
                </a:lnTo>
                <a:lnTo>
                  <a:pt x="5570" y="4510"/>
                </a:lnTo>
                <a:lnTo>
                  <a:pt x="5578" y="4498"/>
                </a:lnTo>
                <a:lnTo>
                  <a:pt x="5586" y="4487"/>
                </a:lnTo>
                <a:lnTo>
                  <a:pt x="5594" y="4476"/>
                </a:lnTo>
                <a:lnTo>
                  <a:pt x="5602" y="4466"/>
                </a:lnTo>
                <a:lnTo>
                  <a:pt x="5612" y="4458"/>
                </a:lnTo>
                <a:lnTo>
                  <a:pt x="5621" y="4448"/>
                </a:lnTo>
                <a:lnTo>
                  <a:pt x="5631" y="4441"/>
                </a:lnTo>
                <a:lnTo>
                  <a:pt x="5641" y="4435"/>
                </a:lnTo>
                <a:lnTo>
                  <a:pt x="5651" y="4428"/>
                </a:lnTo>
                <a:lnTo>
                  <a:pt x="5662" y="4423"/>
                </a:lnTo>
                <a:lnTo>
                  <a:pt x="5673" y="4419"/>
                </a:lnTo>
                <a:lnTo>
                  <a:pt x="5684" y="4415"/>
                </a:lnTo>
                <a:lnTo>
                  <a:pt x="5695" y="4413"/>
                </a:lnTo>
                <a:lnTo>
                  <a:pt x="5707" y="4412"/>
                </a:lnTo>
                <a:lnTo>
                  <a:pt x="5718" y="4411"/>
                </a:lnTo>
                <a:lnTo>
                  <a:pt x="5729" y="4411"/>
                </a:lnTo>
                <a:lnTo>
                  <a:pt x="5739" y="4413"/>
                </a:lnTo>
                <a:lnTo>
                  <a:pt x="5749" y="4414"/>
                </a:lnTo>
                <a:lnTo>
                  <a:pt x="5758" y="4417"/>
                </a:lnTo>
                <a:lnTo>
                  <a:pt x="5769" y="4420"/>
                </a:lnTo>
                <a:lnTo>
                  <a:pt x="5777" y="4424"/>
                </a:lnTo>
                <a:lnTo>
                  <a:pt x="5786" y="4428"/>
                </a:lnTo>
                <a:lnTo>
                  <a:pt x="5796" y="4434"/>
                </a:lnTo>
                <a:lnTo>
                  <a:pt x="5804" y="4439"/>
                </a:lnTo>
                <a:lnTo>
                  <a:pt x="5812" y="4446"/>
                </a:lnTo>
                <a:lnTo>
                  <a:pt x="5821" y="4452"/>
                </a:lnTo>
                <a:lnTo>
                  <a:pt x="5829" y="4460"/>
                </a:lnTo>
                <a:lnTo>
                  <a:pt x="5837" y="4468"/>
                </a:lnTo>
                <a:lnTo>
                  <a:pt x="5844" y="4476"/>
                </a:lnTo>
                <a:lnTo>
                  <a:pt x="5851" y="4486"/>
                </a:lnTo>
                <a:lnTo>
                  <a:pt x="5858" y="4495"/>
                </a:lnTo>
                <a:lnTo>
                  <a:pt x="5871" y="4516"/>
                </a:lnTo>
                <a:lnTo>
                  <a:pt x="5883" y="4538"/>
                </a:lnTo>
                <a:lnTo>
                  <a:pt x="5892" y="4562"/>
                </a:lnTo>
                <a:lnTo>
                  <a:pt x="5900" y="4587"/>
                </a:lnTo>
                <a:lnTo>
                  <a:pt x="5907" y="4615"/>
                </a:lnTo>
                <a:lnTo>
                  <a:pt x="5912" y="4642"/>
                </a:lnTo>
                <a:lnTo>
                  <a:pt x="5915" y="4671"/>
                </a:lnTo>
                <a:lnTo>
                  <a:pt x="5916" y="4700"/>
                </a:lnTo>
                <a:lnTo>
                  <a:pt x="5915" y="4720"/>
                </a:lnTo>
                <a:lnTo>
                  <a:pt x="5914" y="4739"/>
                </a:lnTo>
                <a:lnTo>
                  <a:pt x="5912" y="4758"/>
                </a:lnTo>
                <a:lnTo>
                  <a:pt x="5910" y="4776"/>
                </a:lnTo>
                <a:lnTo>
                  <a:pt x="5906" y="4793"/>
                </a:lnTo>
                <a:lnTo>
                  <a:pt x="5901" y="4811"/>
                </a:lnTo>
                <a:lnTo>
                  <a:pt x="5896" y="4828"/>
                </a:lnTo>
                <a:lnTo>
                  <a:pt x="5890" y="4844"/>
                </a:lnTo>
                <a:lnTo>
                  <a:pt x="5884" y="4859"/>
                </a:lnTo>
                <a:lnTo>
                  <a:pt x="5877" y="4874"/>
                </a:lnTo>
                <a:lnTo>
                  <a:pt x="5869" y="4888"/>
                </a:lnTo>
                <a:lnTo>
                  <a:pt x="5861" y="4902"/>
                </a:lnTo>
                <a:lnTo>
                  <a:pt x="5852" y="4915"/>
                </a:lnTo>
                <a:lnTo>
                  <a:pt x="5843" y="4926"/>
                </a:lnTo>
                <a:lnTo>
                  <a:pt x="5833" y="4937"/>
                </a:lnTo>
                <a:lnTo>
                  <a:pt x="5823" y="4947"/>
                </a:lnTo>
                <a:lnTo>
                  <a:pt x="5841" y="4947"/>
                </a:lnTo>
                <a:lnTo>
                  <a:pt x="5858" y="4946"/>
                </a:lnTo>
                <a:lnTo>
                  <a:pt x="5877" y="4946"/>
                </a:lnTo>
                <a:lnTo>
                  <a:pt x="5896" y="4945"/>
                </a:lnTo>
                <a:lnTo>
                  <a:pt x="5899" y="4941"/>
                </a:lnTo>
                <a:lnTo>
                  <a:pt x="5902" y="4936"/>
                </a:lnTo>
                <a:lnTo>
                  <a:pt x="5911" y="4923"/>
                </a:lnTo>
                <a:lnTo>
                  <a:pt x="5918" y="4910"/>
                </a:lnTo>
                <a:lnTo>
                  <a:pt x="5925" y="4896"/>
                </a:lnTo>
                <a:lnTo>
                  <a:pt x="5933" y="4882"/>
                </a:lnTo>
                <a:lnTo>
                  <a:pt x="5939" y="4867"/>
                </a:lnTo>
                <a:lnTo>
                  <a:pt x="5944" y="4852"/>
                </a:lnTo>
                <a:lnTo>
                  <a:pt x="5949" y="4836"/>
                </a:lnTo>
                <a:lnTo>
                  <a:pt x="5955" y="4819"/>
                </a:lnTo>
                <a:lnTo>
                  <a:pt x="5955" y="4818"/>
                </a:lnTo>
                <a:lnTo>
                  <a:pt x="5955" y="4818"/>
                </a:lnTo>
                <a:lnTo>
                  <a:pt x="5956" y="4816"/>
                </a:lnTo>
                <a:lnTo>
                  <a:pt x="5956" y="4814"/>
                </a:lnTo>
                <a:lnTo>
                  <a:pt x="5956" y="4814"/>
                </a:lnTo>
                <a:lnTo>
                  <a:pt x="5956" y="4813"/>
                </a:lnTo>
                <a:lnTo>
                  <a:pt x="5957" y="4811"/>
                </a:lnTo>
                <a:lnTo>
                  <a:pt x="5957" y="4810"/>
                </a:lnTo>
                <a:lnTo>
                  <a:pt x="5957" y="4809"/>
                </a:lnTo>
                <a:lnTo>
                  <a:pt x="5958" y="4808"/>
                </a:lnTo>
                <a:lnTo>
                  <a:pt x="5958" y="4807"/>
                </a:lnTo>
                <a:lnTo>
                  <a:pt x="5958" y="4806"/>
                </a:lnTo>
                <a:lnTo>
                  <a:pt x="5958" y="4804"/>
                </a:lnTo>
                <a:lnTo>
                  <a:pt x="5959" y="4803"/>
                </a:lnTo>
                <a:lnTo>
                  <a:pt x="5959" y="4802"/>
                </a:lnTo>
                <a:lnTo>
                  <a:pt x="5959" y="4801"/>
                </a:lnTo>
                <a:lnTo>
                  <a:pt x="5959" y="4799"/>
                </a:lnTo>
                <a:lnTo>
                  <a:pt x="5959" y="4799"/>
                </a:lnTo>
                <a:lnTo>
                  <a:pt x="5960" y="4796"/>
                </a:lnTo>
                <a:lnTo>
                  <a:pt x="5960" y="4795"/>
                </a:lnTo>
                <a:lnTo>
                  <a:pt x="5960" y="4795"/>
                </a:lnTo>
                <a:lnTo>
                  <a:pt x="5961" y="4793"/>
                </a:lnTo>
                <a:lnTo>
                  <a:pt x="5961" y="4791"/>
                </a:lnTo>
                <a:lnTo>
                  <a:pt x="5961" y="4791"/>
                </a:lnTo>
                <a:lnTo>
                  <a:pt x="5961" y="4790"/>
                </a:lnTo>
                <a:lnTo>
                  <a:pt x="5962" y="4788"/>
                </a:lnTo>
                <a:lnTo>
                  <a:pt x="5962" y="4787"/>
                </a:lnTo>
                <a:lnTo>
                  <a:pt x="5962" y="4786"/>
                </a:lnTo>
                <a:lnTo>
                  <a:pt x="5962" y="4784"/>
                </a:lnTo>
                <a:lnTo>
                  <a:pt x="5962" y="4783"/>
                </a:lnTo>
                <a:lnTo>
                  <a:pt x="5963" y="4782"/>
                </a:lnTo>
                <a:lnTo>
                  <a:pt x="5963" y="4781"/>
                </a:lnTo>
                <a:lnTo>
                  <a:pt x="5963" y="4779"/>
                </a:lnTo>
                <a:lnTo>
                  <a:pt x="5963" y="4779"/>
                </a:lnTo>
                <a:lnTo>
                  <a:pt x="5964" y="4776"/>
                </a:lnTo>
                <a:lnTo>
                  <a:pt x="5964" y="4775"/>
                </a:lnTo>
                <a:lnTo>
                  <a:pt x="5964" y="4771"/>
                </a:lnTo>
                <a:lnTo>
                  <a:pt x="5964" y="4771"/>
                </a:lnTo>
                <a:lnTo>
                  <a:pt x="5964" y="4771"/>
                </a:lnTo>
                <a:lnTo>
                  <a:pt x="5965" y="4769"/>
                </a:lnTo>
                <a:lnTo>
                  <a:pt x="5965" y="4767"/>
                </a:lnTo>
                <a:lnTo>
                  <a:pt x="5965" y="4767"/>
                </a:lnTo>
                <a:lnTo>
                  <a:pt x="5965" y="4764"/>
                </a:lnTo>
                <a:lnTo>
                  <a:pt x="5966" y="4760"/>
                </a:lnTo>
                <a:lnTo>
                  <a:pt x="5966" y="4759"/>
                </a:lnTo>
                <a:lnTo>
                  <a:pt x="5966" y="4758"/>
                </a:lnTo>
                <a:lnTo>
                  <a:pt x="5966" y="4755"/>
                </a:lnTo>
                <a:lnTo>
                  <a:pt x="5966" y="4755"/>
                </a:lnTo>
                <a:lnTo>
                  <a:pt x="5966" y="4755"/>
                </a:lnTo>
                <a:lnTo>
                  <a:pt x="5967" y="4753"/>
                </a:lnTo>
                <a:lnTo>
                  <a:pt x="5967" y="4750"/>
                </a:lnTo>
                <a:lnTo>
                  <a:pt x="5967" y="4750"/>
                </a:lnTo>
                <a:lnTo>
                  <a:pt x="5967" y="4748"/>
                </a:lnTo>
                <a:lnTo>
                  <a:pt x="5967" y="4747"/>
                </a:lnTo>
                <a:lnTo>
                  <a:pt x="5967" y="4746"/>
                </a:lnTo>
                <a:lnTo>
                  <a:pt x="5967" y="4745"/>
                </a:lnTo>
                <a:lnTo>
                  <a:pt x="5967" y="4743"/>
                </a:lnTo>
                <a:lnTo>
                  <a:pt x="5968" y="4742"/>
                </a:lnTo>
                <a:lnTo>
                  <a:pt x="5968" y="4741"/>
                </a:lnTo>
                <a:lnTo>
                  <a:pt x="5968" y="4739"/>
                </a:lnTo>
                <a:lnTo>
                  <a:pt x="5968" y="4739"/>
                </a:lnTo>
                <a:lnTo>
                  <a:pt x="5968" y="4738"/>
                </a:lnTo>
                <a:lnTo>
                  <a:pt x="5968" y="4736"/>
                </a:lnTo>
                <a:lnTo>
                  <a:pt x="5968" y="4735"/>
                </a:lnTo>
                <a:lnTo>
                  <a:pt x="5968" y="4734"/>
                </a:lnTo>
                <a:lnTo>
                  <a:pt x="5968" y="4732"/>
                </a:lnTo>
                <a:lnTo>
                  <a:pt x="5968" y="4731"/>
                </a:lnTo>
                <a:lnTo>
                  <a:pt x="5968" y="4730"/>
                </a:lnTo>
                <a:lnTo>
                  <a:pt x="5969" y="4727"/>
                </a:lnTo>
                <a:lnTo>
                  <a:pt x="5969" y="4726"/>
                </a:lnTo>
                <a:lnTo>
                  <a:pt x="5969" y="4726"/>
                </a:lnTo>
                <a:lnTo>
                  <a:pt x="5969" y="4724"/>
                </a:lnTo>
                <a:lnTo>
                  <a:pt x="5969" y="4722"/>
                </a:lnTo>
                <a:lnTo>
                  <a:pt x="5969" y="4722"/>
                </a:lnTo>
                <a:lnTo>
                  <a:pt x="5969" y="4721"/>
                </a:lnTo>
                <a:lnTo>
                  <a:pt x="5969" y="4718"/>
                </a:lnTo>
                <a:lnTo>
                  <a:pt x="5969" y="4718"/>
                </a:lnTo>
                <a:lnTo>
                  <a:pt x="5969" y="4716"/>
                </a:lnTo>
                <a:lnTo>
                  <a:pt x="5969" y="4714"/>
                </a:lnTo>
                <a:lnTo>
                  <a:pt x="5969" y="4714"/>
                </a:lnTo>
                <a:lnTo>
                  <a:pt x="5969" y="4713"/>
                </a:lnTo>
                <a:lnTo>
                  <a:pt x="5969" y="4711"/>
                </a:lnTo>
                <a:lnTo>
                  <a:pt x="5969" y="4710"/>
                </a:lnTo>
                <a:lnTo>
                  <a:pt x="5969" y="4709"/>
                </a:lnTo>
                <a:lnTo>
                  <a:pt x="5969" y="4708"/>
                </a:lnTo>
                <a:lnTo>
                  <a:pt x="5969" y="4704"/>
                </a:lnTo>
                <a:lnTo>
                  <a:pt x="5969" y="4704"/>
                </a:lnTo>
                <a:lnTo>
                  <a:pt x="5969" y="4702"/>
                </a:lnTo>
                <a:lnTo>
                  <a:pt x="5969" y="4700"/>
                </a:lnTo>
                <a:lnTo>
                  <a:pt x="5969" y="4684"/>
                </a:lnTo>
                <a:lnTo>
                  <a:pt x="5968" y="4667"/>
                </a:lnTo>
                <a:lnTo>
                  <a:pt x="5967" y="4650"/>
                </a:lnTo>
                <a:lnTo>
                  <a:pt x="5965" y="4634"/>
                </a:lnTo>
                <a:lnTo>
                  <a:pt x="5962" y="4619"/>
                </a:lnTo>
                <a:lnTo>
                  <a:pt x="5959" y="4602"/>
                </a:lnTo>
                <a:lnTo>
                  <a:pt x="5956" y="4587"/>
                </a:lnTo>
                <a:lnTo>
                  <a:pt x="5952" y="4572"/>
                </a:lnTo>
                <a:lnTo>
                  <a:pt x="5947" y="4557"/>
                </a:lnTo>
                <a:lnTo>
                  <a:pt x="5942" y="4542"/>
                </a:lnTo>
                <a:lnTo>
                  <a:pt x="5937" y="4529"/>
                </a:lnTo>
                <a:lnTo>
                  <a:pt x="5931" y="4515"/>
                </a:lnTo>
                <a:lnTo>
                  <a:pt x="5924" y="4503"/>
                </a:lnTo>
                <a:lnTo>
                  <a:pt x="5917" y="4489"/>
                </a:lnTo>
                <a:lnTo>
                  <a:pt x="5910" y="4478"/>
                </a:lnTo>
                <a:lnTo>
                  <a:pt x="5902" y="4466"/>
                </a:lnTo>
                <a:lnTo>
                  <a:pt x="5901" y="4465"/>
                </a:lnTo>
                <a:lnTo>
                  <a:pt x="5901" y="4464"/>
                </a:lnTo>
                <a:lnTo>
                  <a:pt x="5900" y="4463"/>
                </a:lnTo>
                <a:lnTo>
                  <a:pt x="5900" y="4463"/>
                </a:lnTo>
                <a:lnTo>
                  <a:pt x="5900" y="4462"/>
                </a:lnTo>
                <a:lnTo>
                  <a:pt x="5898" y="4460"/>
                </a:lnTo>
                <a:lnTo>
                  <a:pt x="5898" y="4460"/>
                </a:lnTo>
                <a:lnTo>
                  <a:pt x="5898" y="4460"/>
                </a:lnTo>
                <a:lnTo>
                  <a:pt x="5898" y="4459"/>
                </a:lnTo>
                <a:lnTo>
                  <a:pt x="5897" y="4458"/>
                </a:lnTo>
                <a:lnTo>
                  <a:pt x="5896" y="4458"/>
                </a:lnTo>
                <a:lnTo>
                  <a:pt x="5896" y="4457"/>
                </a:lnTo>
                <a:lnTo>
                  <a:pt x="5896" y="4457"/>
                </a:lnTo>
                <a:lnTo>
                  <a:pt x="5895" y="4455"/>
                </a:lnTo>
                <a:lnTo>
                  <a:pt x="5894" y="4453"/>
                </a:lnTo>
                <a:lnTo>
                  <a:pt x="5894" y="4453"/>
                </a:lnTo>
                <a:lnTo>
                  <a:pt x="5893" y="4453"/>
                </a:lnTo>
                <a:lnTo>
                  <a:pt x="5893" y="4452"/>
                </a:lnTo>
                <a:lnTo>
                  <a:pt x="5892" y="4451"/>
                </a:lnTo>
                <a:lnTo>
                  <a:pt x="5892" y="4450"/>
                </a:lnTo>
                <a:lnTo>
                  <a:pt x="5892" y="4450"/>
                </a:lnTo>
                <a:lnTo>
                  <a:pt x="5891" y="4450"/>
                </a:lnTo>
                <a:lnTo>
                  <a:pt x="5891" y="4449"/>
                </a:lnTo>
                <a:lnTo>
                  <a:pt x="5890" y="4448"/>
                </a:lnTo>
                <a:lnTo>
                  <a:pt x="5889" y="4447"/>
                </a:lnTo>
                <a:lnTo>
                  <a:pt x="5889" y="4447"/>
                </a:lnTo>
                <a:lnTo>
                  <a:pt x="5889" y="4447"/>
                </a:lnTo>
                <a:lnTo>
                  <a:pt x="5888" y="4446"/>
                </a:lnTo>
                <a:lnTo>
                  <a:pt x="5888" y="4445"/>
                </a:lnTo>
                <a:lnTo>
                  <a:pt x="5887" y="4444"/>
                </a:lnTo>
                <a:lnTo>
                  <a:pt x="5887" y="4444"/>
                </a:lnTo>
                <a:lnTo>
                  <a:pt x="5886" y="4444"/>
                </a:lnTo>
                <a:lnTo>
                  <a:pt x="5886" y="4443"/>
                </a:lnTo>
                <a:lnTo>
                  <a:pt x="5885" y="4442"/>
                </a:lnTo>
                <a:lnTo>
                  <a:pt x="5885" y="4442"/>
                </a:lnTo>
                <a:lnTo>
                  <a:pt x="5885" y="4441"/>
                </a:lnTo>
                <a:lnTo>
                  <a:pt x="5884" y="4441"/>
                </a:lnTo>
                <a:lnTo>
                  <a:pt x="5883" y="4440"/>
                </a:lnTo>
                <a:lnTo>
                  <a:pt x="5883" y="4439"/>
                </a:lnTo>
                <a:lnTo>
                  <a:pt x="5883" y="4439"/>
                </a:lnTo>
                <a:lnTo>
                  <a:pt x="5881" y="4438"/>
                </a:lnTo>
                <a:lnTo>
                  <a:pt x="5881" y="4438"/>
                </a:lnTo>
                <a:lnTo>
                  <a:pt x="5880" y="4437"/>
                </a:lnTo>
                <a:lnTo>
                  <a:pt x="5879" y="4436"/>
                </a:lnTo>
                <a:lnTo>
                  <a:pt x="5879" y="4436"/>
                </a:lnTo>
                <a:lnTo>
                  <a:pt x="5879" y="4436"/>
                </a:lnTo>
                <a:lnTo>
                  <a:pt x="5878" y="4435"/>
                </a:lnTo>
                <a:lnTo>
                  <a:pt x="5877" y="4434"/>
                </a:lnTo>
                <a:lnTo>
                  <a:pt x="5877" y="4434"/>
                </a:lnTo>
                <a:lnTo>
                  <a:pt x="5877" y="4433"/>
                </a:lnTo>
                <a:lnTo>
                  <a:pt x="5876" y="4433"/>
                </a:lnTo>
                <a:lnTo>
                  <a:pt x="5876" y="4431"/>
                </a:lnTo>
                <a:lnTo>
                  <a:pt x="5875" y="4430"/>
                </a:lnTo>
                <a:lnTo>
                  <a:pt x="5874" y="4430"/>
                </a:lnTo>
                <a:lnTo>
                  <a:pt x="5874" y="4429"/>
                </a:lnTo>
                <a:lnTo>
                  <a:pt x="5873" y="4428"/>
                </a:lnTo>
                <a:lnTo>
                  <a:pt x="5872" y="4428"/>
                </a:lnTo>
                <a:lnTo>
                  <a:pt x="5872" y="4428"/>
                </a:lnTo>
                <a:lnTo>
                  <a:pt x="5872" y="4427"/>
                </a:lnTo>
                <a:lnTo>
                  <a:pt x="5871" y="4426"/>
                </a:lnTo>
                <a:lnTo>
                  <a:pt x="5870" y="4426"/>
                </a:lnTo>
                <a:lnTo>
                  <a:pt x="5870" y="4425"/>
                </a:lnTo>
                <a:lnTo>
                  <a:pt x="5870" y="4425"/>
                </a:lnTo>
                <a:lnTo>
                  <a:pt x="5869" y="4424"/>
                </a:lnTo>
                <a:lnTo>
                  <a:pt x="5868" y="4424"/>
                </a:lnTo>
                <a:lnTo>
                  <a:pt x="5868" y="4423"/>
                </a:lnTo>
                <a:lnTo>
                  <a:pt x="5867" y="4422"/>
                </a:lnTo>
                <a:lnTo>
                  <a:pt x="5866" y="4422"/>
                </a:lnTo>
                <a:lnTo>
                  <a:pt x="5866" y="4421"/>
                </a:lnTo>
                <a:lnTo>
                  <a:pt x="5865" y="4420"/>
                </a:lnTo>
                <a:lnTo>
                  <a:pt x="5865" y="4420"/>
                </a:lnTo>
                <a:lnTo>
                  <a:pt x="5864" y="4419"/>
                </a:lnTo>
                <a:lnTo>
                  <a:pt x="5863" y="4418"/>
                </a:lnTo>
                <a:lnTo>
                  <a:pt x="5863" y="4418"/>
                </a:lnTo>
                <a:lnTo>
                  <a:pt x="5862" y="4418"/>
                </a:lnTo>
                <a:lnTo>
                  <a:pt x="5862" y="4417"/>
                </a:lnTo>
                <a:lnTo>
                  <a:pt x="5846" y="4403"/>
                </a:lnTo>
                <a:lnTo>
                  <a:pt x="5829" y="4392"/>
                </a:lnTo>
                <a:lnTo>
                  <a:pt x="5812" y="4381"/>
                </a:lnTo>
                <a:lnTo>
                  <a:pt x="5795" y="4373"/>
                </a:lnTo>
                <a:lnTo>
                  <a:pt x="5777" y="4366"/>
                </a:lnTo>
                <a:lnTo>
                  <a:pt x="5758" y="4360"/>
                </a:lnTo>
                <a:lnTo>
                  <a:pt x="5738" y="4358"/>
                </a:lnTo>
                <a:lnTo>
                  <a:pt x="5718" y="4357"/>
                </a:lnTo>
                <a:lnTo>
                  <a:pt x="5707" y="4357"/>
                </a:lnTo>
                <a:lnTo>
                  <a:pt x="5695" y="4358"/>
                </a:lnTo>
                <a:lnTo>
                  <a:pt x="5684" y="4360"/>
                </a:lnTo>
                <a:lnTo>
                  <a:pt x="5672" y="4362"/>
                </a:lnTo>
                <a:lnTo>
                  <a:pt x="5662" y="4366"/>
                </a:lnTo>
                <a:lnTo>
                  <a:pt x="5650" y="4370"/>
                </a:lnTo>
                <a:lnTo>
                  <a:pt x="5640" y="4374"/>
                </a:lnTo>
                <a:lnTo>
                  <a:pt x="5630" y="4379"/>
                </a:lnTo>
                <a:lnTo>
                  <a:pt x="5619" y="4384"/>
                </a:lnTo>
                <a:lnTo>
                  <a:pt x="5610" y="4391"/>
                </a:lnTo>
                <a:lnTo>
                  <a:pt x="5599" y="4398"/>
                </a:lnTo>
                <a:lnTo>
                  <a:pt x="5590" y="4405"/>
                </a:lnTo>
                <a:lnTo>
                  <a:pt x="5580" y="4413"/>
                </a:lnTo>
                <a:lnTo>
                  <a:pt x="5572" y="4421"/>
                </a:lnTo>
                <a:lnTo>
                  <a:pt x="5563" y="4430"/>
                </a:lnTo>
                <a:lnTo>
                  <a:pt x="5554" y="4440"/>
                </a:lnTo>
                <a:lnTo>
                  <a:pt x="5553" y="4426"/>
                </a:lnTo>
                <a:lnTo>
                  <a:pt x="5551" y="4414"/>
                </a:lnTo>
                <a:lnTo>
                  <a:pt x="5549" y="4401"/>
                </a:lnTo>
                <a:lnTo>
                  <a:pt x="5547" y="4388"/>
                </a:lnTo>
                <a:lnTo>
                  <a:pt x="5547" y="4388"/>
                </a:lnTo>
                <a:lnTo>
                  <a:pt x="5547" y="4388"/>
                </a:lnTo>
                <a:lnTo>
                  <a:pt x="5542" y="4358"/>
                </a:lnTo>
                <a:lnTo>
                  <a:pt x="5536" y="4331"/>
                </a:lnTo>
                <a:lnTo>
                  <a:pt x="5530" y="4306"/>
                </a:lnTo>
                <a:lnTo>
                  <a:pt x="5523" y="4282"/>
                </a:lnTo>
                <a:lnTo>
                  <a:pt x="5516" y="4259"/>
                </a:lnTo>
                <a:lnTo>
                  <a:pt x="5505" y="4237"/>
                </a:lnTo>
                <a:lnTo>
                  <a:pt x="5494" y="4216"/>
                </a:lnTo>
                <a:lnTo>
                  <a:pt x="5480" y="4195"/>
                </a:lnTo>
                <a:lnTo>
                  <a:pt x="5466" y="4177"/>
                </a:lnTo>
                <a:lnTo>
                  <a:pt x="5452" y="4162"/>
                </a:lnTo>
                <a:lnTo>
                  <a:pt x="5437" y="4146"/>
                </a:lnTo>
                <a:lnTo>
                  <a:pt x="5419" y="4132"/>
                </a:lnTo>
                <a:lnTo>
                  <a:pt x="5432" y="4113"/>
                </a:lnTo>
                <a:lnTo>
                  <a:pt x="5444" y="4093"/>
                </a:lnTo>
                <a:lnTo>
                  <a:pt x="5459" y="4074"/>
                </a:lnTo>
                <a:lnTo>
                  <a:pt x="5473" y="4056"/>
                </a:lnTo>
                <a:lnTo>
                  <a:pt x="5488" y="4038"/>
                </a:lnTo>
                <a:lnTo>
                  <a:pt x="5504" y="4022"/>
                </a:lnTo>
                <a:lnTo>
                  <a:pt x="5521" y="4005"/>
                </a:lnTo>
                <a:lnTo>
                  <a:pt x="5539" y="3989"/>
                </a:lnTo>
                <a:lnTo>
                  <a:pt x="5557" y="3975"/>
                </a:lnTo>
                <a:lnTo>
                  <a:pt x="5576" y="3961"/>
                </a:lnTo>
                <a:lnTo>
                  <a:pt x="5597" y="3947"/>
                </a:lnTo>
                <a:lnTo>
                  <a:pt x="5618" y="3934"/>
                </a:lnTo>
                <a:lnTo>
                  <a:pt x="5640" y="3921"/>
                </a:lnTo>
                <a:lnTo>
                  <a:pt x="5663" y="3910"/>
                </a:lnTo>
                <a:lnTo>
                  <a:pt x="5686" y="3899"/>
                </a:lnTo>
                <a:lnTo>
                  <a:pt x="5711" y="3889"/>
                </a:lnTo>
                <a:lnTo>
                  <a:pt x="5736" y="3878"/>
                </a:lnTo>
                <a:lnTo>
                  <a:pt x="5762" y="3870"/>
                </a:lnTo>
                <a:lnTo>
                  <a:pt x="5789" y="3861"/>
                </a:lnTo>
                <a:lnTo>
                  <a:pt x="5818" y="3853"/>
                </a:lnTo>
                <a:lnTo>
                  <a:pt x="5847" y="3846"/>
                </a:lnTo>
                <a:lnTo>
                  <a:pt x="5877" y="3839"/>
                </a:lnTo>
                <a:lnTo>
                  <a:pt x="5909" y="3832"/>
                </a:lnTo>
                <a:lnTo>
                  <a:pt x="5941" y="3827"/>
                </a:lnTo>
                <a:lnTo>
                  <a:pt x="5975" y="3822"/>
                </a:lnTo>
                <a:lnTo>
                  <a:pt x="6008" y="3818"/>
                </a:lnTo>
                <a:lnTo>
                  <a:pt x="6044" y="3813"/>
                </a:lnTo>
                <a:lnTo>
                  <a:pt x="6080" y="3810"/>
                </a:lnTo>
                <a:lnTo>
                  <a:pt x="6118" y="3807"/>
                </a:lnTo>
                <a:lnTo>
                  <a:pt x="6155" y="3805"/>
                </a:lnTo>
                <a:lnTo>
                  <a:pt x="6195" y="3803"/>
                </a:lnTo>
                <a:lnTo>
                  <a:pt x="6236" y="3802"/>
                </a:lnTo>
                <a:lnTo>
                  <a:pt x="6234" y="4094"/>
                </a:lnTo>
                <a:lnTo>
                  <a:pt x="6782" y="3611"/>
                </a:lnTo>
                <a:lnTo>
                  <a:pt x="6197" y="3057"/>
                </a:lnTo>
                <a:lnTo>
                  <a:pt x="6199" y="3347"/>
                </a:lnTo>
                <a:lnTo>
                  <a:pt x="6152" y="3348"/>
                </a:lnTo>
                <a:lnTo>
                  <a:pt x="6106" y="3349"/>
                </a:lnTo>
                <a:lnTo>
                  <a:pt x="6062" y="3352"/>
                </a:lnTo>
                <a:lnTo>
                  <a:pt x="6019" y="3355"/>
                </a:lnTo>
                <a:lnTo>
                  <a:pt x="5978" y="3361"/>
                </a:lnTo>
                <a:lnTo>
                  <a:pt x="5937" y="3368"/>
                </a:lnTo>
                <a:lnTo>
                  <a:pt x="5898" y="3375"/>
                </a:lnTo>
                <a:lnTo>
                  <a:pt x="5860" y="3384"/>
                </a:lnTo>
                <a:lnTo>
                  <a:pt x="5823" y="3394"/>
                </a:lnTo>
                <a:lnTo>
                  <a:pt x="5788" y="3406"/>
                </a:lnTo>
                <a:lnTo>
                  <a:pt x="5754" y="3417"/>
                </a:lnTo>
                <a:lnTo>
                  <a:pt x="5722" y="3431"/>
                </a:lnTo>
                <a:lnTo>
                  <a:pt x="5690" y="3445"/>
                </a:lnTo>
                <a:lnTo>
                  <a:pt x="5660" y="3461"/>
                </a:lnTo>
                <a:lnTo>
                  <a:pt x="5631" y="3478"/>
                </a:lnTo>
                <a:lnTo>
                  <a:pt x="5603" y="3496"/>
                </a:lnTo>
                <a:lnTo>
                  <a:pt x="5576" y="3514"/>
                </a:lnTo>
                <a:lnTo>
                  <a:pt x="5551" y="3534"/>
                </a:lnTo>
                <a:lnTo>
                  <a:pt x="5527" y="3555"/>
                </a:lnTo>
                <a:lnTo>
                  <a:pt x="5505" y="3577"/>
                </a:lnTo>
                <a:lnTo>
                  <a:pt x="5483" y="3599"/>
                </a:lnTo>
                <a:lnTo>
                  <a:pt x="5463" y="3623"/>
                </a:lnTo>
                <a:lnTo>
                  <a:pt x="5443" y="3647"/>
                </a:lnTo>
                <a:lnTo>
                  <a:pt x="5426" y="3673"/>
                </a:lnTo>
                <a:lnTo>
                  <a:pt x="5409" y="3699"/>
                </a:lnTo>
                <a:lnTo>
                  <a:pt x="5393" y="3727"/>
                </a:lnTo>
                <a:lnTo>
                  <a:pt x="5380" y="3755"/>
                </a:lnTo>
                <a:lnTo>
                  <a:pt x="5366" y="3784"/>
                </a:lnTo>
                <a:lnTo>
                  <a:pt x="5355" y="3813"/>
                </a:lnTo>
                <a:lnTo>
                  <a:pt x="5343" y="3845"/>
                </a:lnTo>
                <a:lnTo>
                  <a:pt x="5334" y="3876"/>
                </a:lnTo>
                <a:lnTo>
                  <a:pt x="5325" y="3909"/>
                </a:lnTo>
                <a:lnTo>
                  <a:pt x="5325" y="3108"/>
                </a:lnTo>
                <a:lnTo>
                  <a:pt x="5326" y="3099"/>
                </a:lnTo>
                <a:lnTo>
                  <a:pt x="5327" y="3091"/>
                </a:lnTo>
                <a:lnTo>
                  <a:pt x="5329" y="3085"/>
                </a:lnTo>
                <a:lnTo>
                  <a:pt x="5333" y="3077"/>
                </a:lnTo>
                <a:lnTo>
                  <a:pt x="5336" y="3071"/>
                </a:lnTo>
                <a:lnTo>
                  <a:pt x="5340" y="3066"/>
                </a:lnTo>
                <a:lnTo>
                  <a:pt x="5345" y="3059"/>
                </a:lnTo>
                <a:lnTo>
                  <a:pt x="5350" y="3055"/>
                </a:lnTo>
                <a:lnTo>
                  <a:pt x="5363" y="3046"/>
                </a:lnTo>
                <a:lnTo>
                  <a:pt x="5377" y="3038"/>
                </a:lnTo>
                <a:lnTo>
                  <a:pt x="5391" y="3031"/>
                </a:lnTo>
                <a:lnTo>
                  <a:pt x="5407" y="3026"/>
                </a:lnTo>
                <a:lnTo>
                  <a:pt x="7132" y="2446"/>
                </a:lnTo>
                <a:lnTo>
                  <a:pt x="7147" y="2441"/>
                </a:lnTo>
                <a:lnTo>
                  <a:pt x="7160" y="2437"/>
                </a:lnTo>
                <a:lnTo>
                  <a:pt x="7174" y="2434"/>
                </a:lnTo>
                <a:lnTo>
                  <a:pt x="7186" y="2432"/>
                </a:lnTo>
                <a:lnTo>
                  <a:pt x="7200" y="2431"/>
                </a:lnTo>
                <a:lnTo>
                  <a:pt x="7212" y="2430"/>
                </a:lnTo>
                <a:lnTo>
                  <a:pt x="7227" y="2431"/>
                </a:lnTo>
                <a:lnTo>
                  <a:pt x="7242" y="2431"/>
                </a:lnTo>
                <a:lnTo>
                  <a:pt x="8554" y="2531"/>
                </a:lnTo>
                <a:lnTo>
                  <a:pt x="8564" y="2532"/>
                </a:lnTo>
                <a:lnTo>
                  <a:pt x="8575" y="2535"/>
                </a:lnTo>
                <a:lnTo>
                  <a:pt x="8585" y="2538"/>
                </a:lnTo>
                <a:lnTo>
                  <a:pt x="8596" y="2542"/>
                </a:lnTo>
                <a:lnTo>
                  <a:pt x="8605" y="2546"/>
                </a:lnTo>
                <a:lnTo>
                  <a:pt x="8613" y="2552"/>
                </a:lnTo>
                <a:lnTo>
                  <a:pt x="8622" y="2559"/>
                </a:lnTo>
                <a:lnTo>
                  <a:pt x="8630" y="2565"/>
                </a:lnTo>
                <a:lnTo>
                  <a:pt x="8637" y="2572"/>
                </a:lnTo>
                <a:lnTo>
                  <a:pt x="8644" y="2581"/>
                </a:lnTo>
                <a:lnTo>
                  <a:pt x="8649" y="2589"/>
                </a:lnTo>
                <a:lnTo>
                  <a:pt x="8653" y="2598"/>
                </a:lnTo>
                <a:lnTo>
                  <a:pt x="8657" y="2608"/>
                </a:lnTo>
                <a:lnTo>
                  <a:pt x="8659" y="2618"/>
                </a:lnTo>
                <a:lnTo>
                  <a:pt x="8661" y="2629"/>
                </a:lnTo>
                <a:lnTo>
                  <a:pt x="8661" y="2640"/>
                </a:lnTo>
                <a:lnTo>
                  <a:pt x="8661" y="2848"/>
                </a:lnTo>
                <a:lnTo>
                  <a:pt x="8810" y="2857"/>
                </a:lnTo>
                <a:lnTo>
                  <a:pt x="8822" y="2858"/>
                </a:lnTo>
                <a:lnTo>
                  <a:pt x="8834" y="2859"/>
                </a:lnTo>
                <a:lnTo>
                  <a:pt x="8845" y="2861"/>
                </a:lnTo>
                <a:lnTo>
                  <a:pt x="8856" y="2864"/>
                </a:lnTo>
                <a:lnTo>
                  <a:pt x="8866" y="2867"/>
                </a:lnTo>
                <a:lnTo>
                  <a:pt x="8877" y="2870"/>
                </a:lnTo>
                <a:lnTo>
                  <a:pt x="8887" y="2874"/>
                </a:lnTo>
                <a:lnTo>
                  <a:pt x="8897" y="2879"/>
                </a:lnTo>
                <a:lnTo>
                  <a:pt x="8914" y="2889"/>
                </a:lnTo>
                <a:lnTo>
                  <a:pt x="8932" y="2902"/>
                </a:lnTo>
                <a:lnTo>
                  <a:pt x="8948" y="2915"/>
                </a:lnTo>
                <a:lnTo>
                  <a:pt x="8963" y="2931"/>
                </a:lnTo>
                <a:lnTo>
                  <a:pt x="8976" y="2948"/>
                </a:lnTo>
                <a:lnTo>
                  <a:pt x="8990" y="2965"/>
                </a:lnTo>
                <a:lnTo>
                  <a:pt x="9001" y="2984"/>
                </a:lnTo>
                <a:lnTo>
                  <a:pt x="9012" y="3004"/>
                </a:lnTo>
                <a:lnTo>
                  <a:pt x="9022" y="3025"/>
                </a:lnTo>
                <a:lnTo>
                  <a:pt x="9031" y="3047"/>
                </a:lnTo>
                <a:lnTo>
                  <a:pt x="9039" y="3070"/>
                </a:lnTo>
                <a:lnTo>
                  <a:pt x="9046" y="3093"/>
                </a:lnTo>
                <a:lnTo>
                  <a:pt x="9111" y="3314"/>
                </a:lnTo>
                <a:lnTo>
                  <a:pt x="9196" y="3312"/>
                </a:lnTo>
                <a:lnTo>
                  <a:pt x="9203" y="3313"/>
                </a:lnTo>
                <a:lnTo>
                  <a:pt x="9210" y="3314"/>
                </a:lnTo>
                <a:lnTo>
                  <a:pt x="9218" y="3315"/>
                </a:lnTo>
                <a:lnTo>
                  <a:pt x="9225" y="3318"/>
                </a:lnTo>
                <a:lnTo>
                  <a:pt x="9231" y="3321"/>
                </a:lnTo>
                <a:lnTo>
                  <a:pt x="9238" y="3324"/>
                </a:lnTo>
                <a:lnTo>
                  <a:pt x="9244" y="3328"/>
                </a:lnTo>
                <a:lnTo>
                  <a:pt x="9249" y="3333"/>
                </a:lnTo>
                <a:lnTo>
                  <a:pt x="9253" y="3339"/>
                </a:lnTo>
                <a:lnTo>
                  <a:pt x="9258" y="3345"/>
                </a:lnTo>
                <a:lnTo>
                  <a:pt x="9262" y="3351"/>
                </a:lnTo>
                <a:lnTo>
                  <a:pt x="9265" y="3358"/>
                </a:lnTo>
                <a:lnTo>
                  <a:pt x="9268" y="3365"/>
                </a:lnTo>
                <a:lnTo>
                  <a:pt x="9270" y="3372"/>
                </a:lnTo>
                <a:lnTo>
                  <a:pt x="9271" y="3379"/>
                </a:lnTo>
                <a:lnTo>
                  <a:pt x="9271" y="3387"/>
                </a:lnTo>
                <a:lnTo>
                  <a:pt x="9271" y="3663"/>
                </a:lnTo>
                <a:lnTo>
                  <a:pt x="9270" y="3682"/>
                </a:lnTo>
                <a:lnTo>
                  <a:pt x="9267" y="3697"/>
                </a:lnTo>
                <a:lnTo>
                  <a:pt x="9263" y="3710"/>
                </a:lnTo>
                <a:lnTo>
                  <a:pt x="9257" y="3721"/>
                </a:lnTo>
                <a:lnTo>
                  <a:pt x="9250" y="3731"/>
                </a:lnTo>
                <a:lnTo>
                  <a:pt x="9243" y="3738"/>
                </a:lnTo>
                <a:lnTo>
                  <a:pt x="9234" y="3744"/>
                </a:lnTo>
                <a:lnTo>
                  <a:pt x="9225" y="3749"/>
                </a:lnTo>
                <a:lnTo>
                  <a:pt x="9217" y="3752"/>
                </a:lnTo>
                <a:lnTo>
                  <a:pt x="9207" y="3754"/>
                </a:lnTo>
                <a:lnTo>
                  <a:pt x="9198" y="3755"/>
                </a:lnTo>
                <a:lnTo>
                  <a:pt x="9188" y="3756"/>
                </a:lnTo>
                <a:lnTo>
                  <a:pt x="9172" y="3756"/>
                </a:lnTo>
                <a:lnTo>
                  <a:pt x="9158" y="3756"/>
                </a:lnTo>
                <a:lnTo>
                  <a:pt x="9146" y="3756"/>
                </a:lnTo>
                <a:lnTo>
                  <a:pt x="9146" y="4007"/>
                </a:lnTo>
                <a:lnTo>
                  <a:pt x="9101" y="4050"/>
                </a:lnTo>
                <a:lnTo>
                  <a:pt x="9066" y="4085"/>
                </a:lnTo>
                <a:lnTo>
                  <a:pt x="9051" y="4101"/>
                </a:lnTo>
                <a:lnTo>
                  <a:pt x="9039" y="4117"/>
                </a:lnTo>
                <a:lnTo>
                  <a:pt x="9028" y="4131"/>
                </a:lnTo>
                <a:lnTo>
                  <a:pt x="9020" y="4145"/>
                </a:lnTo>
                <a:lnTo>
                  <a:pt x="9013" y="4160"/>
                </a:lnTo>
                <a:lnTo>
                  <a:pt x="9006" y="4174"/>
                </a:lnTo>
                <a:lnTo>
                  <a:pt x="9002" y="4191"/>
                </a:lnTo>
                <a:lnTo>
                  <a:pt x="8999" y="4208"/>
                </a:lnTo>
                <a:lnTo>
                  <a:pt x="8996" y="4225"/>
                </a:lnTo>
                <a:lnTo>
                  <a:pt x="8995" y="4246"/>
                </a:lnTo>
                <a:lnTo>
                  <a:pt x="8994" y="4268"/>
                </a:lnTo>
                <a:lnTo>
                  <a:pt x="8994" y="4292"/>
                </a:lnTo>
                <a:lnTo>
                  <a:pt x="9146" y="4292"/>
                </a:lnTo>
                <a:lnTo>
                  <a:pt x="9146" y="4421"/>
                </a:lnTo>
                <a:lnTo>
                  <a:pt x="8994" y="4421"/>
                </a:lnTo>
                <a:lnTo>
                  <a:pt x="8994" y="4519"/>
                </a:lnTo>
                <a:lnTo>
                  <a:pt x="9146" y="4519"/>
                </a:lnTo>
                <a:lnTo>
                  <a:pt x="9146" y="4588"/>
                </a:lnTo>
                <a:lnTo>
                  <a:pt x="9144" y="4609"/>
                </a:lnTo>
                <a:lnTo>
                  <a:pt x="9142" y="4630"/>
                </a:lnTo>
                <a:lnTo>
                  <a:pt x="9138" y="4650"/>
                </a:lnTo>
                <a:lnTo>
                  <a:pt x="9132" y="4670"/>
                </a:lnTo>
                <a:lnTo>
                  <a:pt x="9124" y="4688"/>
                </a:lnTo>
                <a:lnTo>
                  <a:pt x="9114" y="4705"/>
                </a:lnTo>
                <a:lnTo>
                  <a:pt x="9104" y="4722"/>
                </a:lnTo>
                <a:lnTo>
                  <a:pt x="9092" y="4739"/>
                </a:lnTo>
                <a:lnTo>
                  <a:pt x="9079" y="4754"/>
                </a:lnTo>
                <a:lnTo>
                  <a:pt x="9064" y="4767"/>
                </a:lnTo>
                <a:lnTo>
                  <a:pt x="9048" y="4779"/>
                </a:lnTo>
                <a:lnTo>
                  <a:pt x="9032" y="4790"/>
                </a:lnTo>
                <a:lnTo>
                  <a:pt x="9015" y="4800"/>
                </a:lnTo>
                <a:lnTo>
                  <a:pt x="8996" y="4808"/>
                </a:lnTo>
                <a:lnTo>
                  <a:pt x="8977" y="4815"/>
                </a:lnTo>
                <a:lnTo>
                  <a:pt x="8957" y="4819"/>
                </a:lnTo>
                <a:lnTo>
                  <a:pt x="8951" y="4835"/>
                </a:lnTo>
                <a:lnTo>
                  <a:pt x="8945" y="4850"/>
                </a:lnTo>
                <a:lnTo>
                  <a:pt x="8937" y="4863"/>
                </a:lnTo>
                <a:lnTo>
                  <a:pt x="8929" y="4877"/>
                </a:lnTo>
                <a:lnTo>
                  <a:pt x="8922" y="4890"/>
                </a:lnTo>
                <a:lnTo>
                  <a:pt x="8912" y="4902"/>
                </a:lnTo>
                <a:lnTo>
                  <a:pt x="8904" y="4914"/>
                </a:lnTo>
                <a:lnTo>
                  <a:pt x="8894" y="4924"/>
                </a:lnTo>
                <a:lnTo>
                  <a:pt x="8884" y="4933"/>
                </a:lnTo>
                <a:lnTo>
                  <a:pt x="8874" y="4943"/>
                </a:lnTo>
                <a:lnTo>
                  <a:pt x="8863" y="4951"/>
                </a:lnTo>
                <a:lnTo>
                  <a:pt x="8852" y="4959"/>
                </a:lnTo>
                <a:lnTo>
                  <a:pt x="8840" y="4965"/>
                </a:lnTo>
                <a:lnTo>
                  <a:pt x="8829" y="4971"/>
                </a:lnTo>
                <a:lnTo>
                  <a:pt x="8817" y="4975"/>
                </a:lnTo>
                <a:lnTo>
                  <a:pt x="8805" y="4978"/>
                </a:lnTo>
                <a:close/>
                <a:moveTo>
                  <a:pt x="8515" y="2840"/>
                </a:moveTo>
                <a:lnTo>
                  <a:pt x="8515" y="2747"/>
                </a:lnTo>
                <a:lnTo>
                  <a:pt x="8515" y="2741"/>
                </a:lnTo>
                <a:lnTo>
                  <a:pt x="8514" y="2734"/>
                </a:lnTo>
                <a:lnTo>
                  <a:pt x="8513" y="2729"/>
                </a:lnTo>
                <a:lnTo>
                  <a:pt x="8511" y="2723"/>
                </a:lnTo>
                <a:lnTo>
                  <a:pt x="8508" y="2718"/>
                </a:lnTo>
                <a:lnTo>
                  <a:pt x="8505" y="2713"/>
                </a:lnTo>
                <a:lnTo>
                  <a:pt x="8502" y="2708"/>
                </a:lnTo>
                <a:lnTo>
                  <a:pt x="8497" y="2704"/>
                </a:lnTo>
                <a:lnTo>
                  <a:pt x="8493" y="2700"/>
                </a:lnTo>
                <a:lnTo>
                  <a:pt x="8489" y="2697"/>
                </a:lnTo>
                <a:lnTo>
                  <a:pt x="8484" y="2693"/>
                </a:lnTo>
                <a:lnTo>
                  <a:pt x="8479" y="2691"/>
                </a:lnTo>
                <a:lnTo>
                  <a:pt x="8472" y="2689"/>
                </a:lnTo>
                <a:lnTo>
                  <a:pt x="8467" y="2687"/>
                </a:lnTo>
                <a:lnTo>
                  <a:pt x="8461" y="2686"/>
                </a:lnTo>
                <a:lnTo>
                  <a:pt x="8454" y="2685"/>
                </a:lnTo>
                <a:lnTo>
                  <a:pt x="7332" y="2614"/>
                </a:lnTo>
                <a:lnTo>
                  <a:pt x="7325" y="2614"/>
                </a:lnTo>
                <a:lnTo>
                  <a:pt x="7319" y="2615"/>
                </a:lnTo>
                <a:lnTo>
                  <a:pt x="7313" y="2616"/>
                </a:lnTo>
                <a:lnTo>
                  <a:pt x="7308" y="2618"/>
                </a:lnTo>
                <a:lnTo>
                  <a:pt x="7302" y="2620"/>
                </a:lnTo>
                <a:lnTo>
                  <a:pt x="7297" y="2623"/>
                </a:lnTo>
                <a:lnTo>
                  <a:pt x="7292" y="2628"/>
                </a:lnTo>
                <a:lnTo>
                  <a:pt x="7288" y="2631"/>
                </a:lnTo>
                <a:lnTo>
                  <a:pt x="7284" y="2636"/>
                </a:lnTo>
                <a:lnTo>
                  <a:pt x="7280" y="2640"/>
                </a:lnTo>
                <a:lnTo>
                  <a:pt x="7277" y="2645"/>
                </a:lnTo>
                <a:lnTo>
                  <a:pt x="7275" y="2652"/>
                </a:lnTo>
                <a:lnTo>
                  <a:pt x="7273" y="2657"/>
                </a:lnTo>
                <a:lnTo>
                  <a:pt x="7271" y="2663"/>
                </a:lnTo>
                <a:lnTo>
                  <a:pt x="7270" y="2669"/>
                </a:lnTo>
                <a:lnTo>
                  <a:pt x="7270" y="2676"/>
                </a:lnTo>
                <a:lnTo>
                  <a:pt x="7270" y="2905"/>
                </a:lnTo>
                <a:lnTo>
                  <a:pt x="7303" y="2892"/>
                </a:lnTo>
                <a:lnTo>
                  <a:pt x="7339" y="2881"/>
                </a:lnTo>
                <a:lnTo>
                  <a:pt x="7376" y="2870"/>
                </a:lnTo>
                <a:lnTo>
                  <a:pt x="7413" y="2860"/>
                </a:lnTo>
                <a:lnTo>
                  <a:pt x="7451" y="2850"/>
                </a:lnTo>
                <a:lnTo>
                  <a:pt x="7488" y="2841"/>
                </a:lnTo>
                <a:lnTo>
                  <a:pt x="7526" y="2833"/>
                </a:lnTo>
                <a:lnTo>
                  <a:pt x="7563" y="2825"/>
                </a:lnTo>
                <a:lnTo>
                  <a:pt x="7598" y="2819"/>
                </a:lnTo>
                <a:lnTo>
                  <a:pt x="7632" y="2814"/>
                </a:lnTo>
                <a:lnTo>
                  <a:pt x="7664" y="2809"/>
                </a:lnTo>
                <a:lnTo>
                  <a:pt x="7694" y="2804"/>
                </a:lnTo>
                <a:lnTo>
                  <a:pt x="7722" y="2802"/>
                </a:lnTo>
                <a:lnTo>
                  <a:pt x="7746" y="2800"/>
                </a:lnTo>
                <a:lnTo>
                  <a:pt x="7767" y="2799"/>
                </a:lnTo>
                <a:lnTo>
                  <a:pt x="7784" y="2799"/>
                </a:lnTo>
                <a:lnTo>
                  <a:pt x="8515" y="2840"/>
                </a:lnTo>
                <a:close/>
                <a:moveTo>
                  <a:pt x="5748" y="4848"/>
                </a:moveTo>
                <a:lnTo>
                  <a:pt x="5739" y="4852"/>
                </a:lnTo>
                <a:lnTo>
                  <a:pt x="5730" y="4855"/>
                </a:lnTo>
                <a:lnTo>
                  <a:pt x="5720" y="4857"/>
                </a:lnTo>
                <a:lnTo>
                  <a:pt x="5711" y="4857"/>
                </a:lnTo>
                <a:lnTo>
                  <a:pt x="5700" y="4857"/>
                </a:lnTo>
                <a:lnTo>
                  <a:pt x="5689" y="4854"/>
                </a:lnTo>
                <a:lnTo>
                  <a:pt x="5679" y="4851"/>
                </a:lnTo>
                <a:lnTo>
                  <a:pt x="5669" y="4846"/>
                </a:lnTo>
                <a:lnTo>
                  <a:pt x="5660" y="4838"/>
                </a:lnTo>
                <a:lnTo>
                  <a:pt x="5651" y="4831"/>
                </a:lnTo>
                <a:lnTo>
                  <a:pt x="5643" y="4822"/>
                </a:lnTo>
                <a:lnTo>
                  <a:pt x="5636" y="4811"/>
                </a:lnTo>
                <a:lnTo>
                  <a:pt x="5628" y="4801"/>
                </a:lnTo>
                <a:lnTo>
                  <a:pt x="5622" y="4788"/>
                </a:lnTo>
                <a:lnTo>
                  <a:pt x="5617" y="4776"/>
                </a:lnTo>
                <a:lnTo>
                  <a:pt x="5613" y="4762"/>
                </a:lnTo>
                <a:lnTo>
                  <a:pt x="5610" y="4747"/>
                </a:lnTo>
                <a:lnTo>
                  <a:pt x="5607" y="4733"/>
                </a:lnTo>
                <a:lnTo>
                  <a:pt x="5605" y="4717"/>
                </a:lnTo>
                <a:lnTo>
                  <a:pt x="5604" y="4701"/>
                </a:lnTo>
                <a:lnTo>
                  <a:pt x="5604" y="4688"/>
                </a:lnTo>
                <a:lnTo>
                  <a:pt x="5605" y="4675"/>
                </a:lnTo>
                <a:lnTo>
                  <a:pt x="5608" y="4663"/>
                </a:lnTo>
                <a:lnTo>
                  <a:pt x="5610" y="4650"/>
                </a:lnTo>
                <a:lnTo>
                  <a:pt x="5613" y="4639"/>
                </a:lnTo>
                <a:lnTo>
                  <a:pt x="5617" y="4627"/>
                </a:lnTo>
                <a:lnTo>
                  <a:pt x="5621" y="4617"/>
                </a:lnTo>
                <a:lnTo>
                  <a:pt x="5626" y="4606"/>
                </a:lnTo>
                <a:lnTo>
                  <a:pt x="5632" y="4597"/>
                </a:lnTo>
                <a:lnTo>
                  <a:pt x="5637" y="4587"/>
                </a:lnTo>
                <a:lnTo>
                  <a:pt x="5643" y="4580"/>
                </a:lnTo>
                <a:lnTo>
                  <a:pt x="5650" y="4572"/>
                </a:lnTo>
                <a:lnTo>
                  <a:pt x="5658" y="4565"/>
                </a:lnTo>
                <a:lnTo>
                  <a:pt x="5665" y="4559"/>
                </a:lnTo>
                <a:lnTo>
                  <a:pt x="5672" y="4555"/>
                </a:lnTo>
                <a:lnTo>
                  <a:pt x="5681" y="4551"/>
                </a:lnTo>
                <a:lnTo>
                  <a:pt x="5674" y="4563"/>
                </a:lnTo>
                <a:lnTo>
                  <a:pt x="5669" y="4576"/>
                </a:lnTo>
                <a:lnTo>
                  <a:pt x="5664" y="4590"/>
                </a:lnTo>
                <a:lnTo>
                  <a:pt x="5660" y="4604"/>
                </a:lnTo>
                <a:lnTo>
                  <a:pt x="5657" y="4620"/>
                </a:lnTo>
                <a:lnTo>
                  <a:pt x="5655" y="4635"/>
                </a:lnTo>
                <a:lnTo>
                  <a:pt x="5654" y="4651"/>
                </a:lnTo>
                <a:lnTo>
                  <a:pt x="5653" y="4668"/>
                </a:lnTo>
                <a:lnTo>
                  <a:pt x="5654" y="4684"/>
                </a:lnTo>
                <a:lnTo>
                  <a:pt x="5655" y="4699"/>
                </a:lnTo>
                <a:lnTo>
                  <a:pt x="5657" y="4715"/>
                </a:lnTo>
                <a:lnTo>
                  <a:pt x="5660" y="4730"/>
                </a:lnTo>
                <a:lnTo>
                  <a:pt x="5664" y="4743"/>
                </a:lnTo>
                <a:lnTo>
                  <a:pt x="5668" y="4757"/>
                </a:lnTo>
                <a:lnTo>
                  <a:pt x="5673" y="4770"/>
                </a:lnTo>
                <a:lnTo>
                  <a:pt x="5680" y="4783"/>
                </a:lnTo>
                <a:lnTo>
                  <a:pt x="5686" y="4794"/>
                </a:lnTo>
                <a:lnTo>
                  <a:pt x="5693" y="4805"/>
                </a:lnTo>
                <a:lnTo>
                  <a:pt x="5702" y="4814"/>
                </a:lnTo>
                <a:lnTo>
                  <a:pt x="5710" y="4823"/>
                </a:lnTo>
                <a:lnTo>
                  <a:pt x="5718" y="4831"/>
                </a:lnTo>
                <a:lnTo>
                  <a:pt x="5728" y="4837"/>
                </a:lnTo>
                <a:lnTo>
                  <a:pt x="5737" y="4844"/>
                </a:lnTo>
                <a:lnTo>
                  <a:pt x="5748" y="4848"/>
                </a:lnTo>
                <a:close/>
                <a:moveTo>
                  <a:pt x="7302" y="4823"/>
                </a:moveTo>
                <a:lnTo>
                  <a:pt x="7292" y="4828"/>
                </a:lnTo>
                <a:lnTo>
                  <a:pt x="7281" y="4831"/>
                </a:lnTo>
                <a:lnTo>
                  <a:pt x="7270" y="4833"/>
                </a:lnTo>
                <a:lnTo>
                  <a:pt x="7258" y="4834"/>
                </a:lnTo>
                <a:lnTo>
                  <a:pt x="7246" y="4833"/>
                </a:lnTo>
                <a:lnTo>
                  <a:pt x="7233" y="4830"/>
                </a:lnTo>
                <a:lnTo>
                  <a:pt x="7222" y="4826"/>
                </a:lnTo>
                <a:lnTo>
                  <a:pt x="7210" y="4819"/>
                </a:lnTo>
                <a:lnTo>
                  <a:pt x="7200" y="4812"/>
                </a:lnTo>
                <a:lnTo>
                  <a:pt x="7189" y="4803"/>
                </a:lnTo>
                <a:lnTo>
                  <a:pt x="7179" y="4792"/>
                </a:lnTo>
                <a:lnTo>
                  <a:pt x="7171" y="4780"/>
                </a:lnTo>
                <a:lnTo>
                  <a:pt x="7162" y="4767"/>
                </a:lnTo>
                <a:lnTo>
                  <a:pt x="7155" y="4753"/>
                </a:lnTo>
                <a:lnTo>
                  <a:pt x="7149" y="4738"/>
                </a:lnTo>
                <a:lnTo>
                  <a:pt x="7143" y="4722"/>
                </a:lnTo>
                <a:lnTo>
                  <a:pt x="7139" y="4704"/>
                </a:lnTo>
                <a:lnTo>
                  <a:pt x="7136" y="4688"/>
                </a:lnTo>
                <a:lnTo>
                  <a:pt x="7135" y="4669"/>
                </a:lnTo>
                <a:lnTo>
                  <a:pt x="7134" y="4650"/>
                </a:lnTo>
                <a:lnTo>
                  <a:pt x="7134" y="4634"/>
                </a:lnTo>
                <a:lnTo>
                  <a:pt x="7136" y="4620"/>
                </a:lnTo>
                <a:lnTo>
                  <a:pt x="7138" y="4605"/>
                </a:lnTo>
                <a:lnTo>
                  <a:pt x="7141" y="4590"/>
                </a:lnTo>
                <a:lnTo>
                  <a:pt x="7144" y="4577"/>
                </a:lnTo>
                <a:lnTo>
                  <a:pt x="7149" y="4563"/>
                </a:lnTo>
                <a:lnTo>
                  <a:pt x="7154" y="4551"/>
                </a:lnTo>
                <a:lnTo>
                  <a:pt x="7159" y="4539"/>
                </a:lnTo>
                <a:lnTo>
                  <a:pt x="7165" y="4528"/>
                </a:lnTo>
                <a:lnTo>
                  <a:pt x="7173" y="4517"/>
                </a:lnTo>
                <a:lnTo>
                  <a:pt x="7180" y="4508"/>
                </a:lnTo>
                <a:lnTo>
                  <a:pt x="7188" y="4499"/>
                </a:lnTo>
                <a:lnTo>
                  <a:pt x="7197" y="4491"/>
                </a:lnTo>
                <a:lnTo>
                  <a:pt x="7205" y="4484"/>
                </a:lnTo>
                <a:lnTo>
                  <a:pt x="7215" y="4479"/>
                </a:lnTo>
                <a:lnTo>
                  <a:pt x="7224" y="4473"/>
                </a:lnTo>
                <a:lnTo>
                  <a:pt x="7217" y="4488"/>
                </a:lnTo>
                <a:lnTo>
                  <a:pt x="7210" y="4504"/>
                </a:lnTo>
                <a:lnTo>
                  <a:pt x="7204" y="4520"/>
                </a:lnTo>
                <a:lnTo>
                  <a:pt x="7200" y="4537"/>
                </a:lnTo>
                <a:lnTo>
                  <a:pt x="7196" y="4555"/>
                </a:lnTo>
                <a:lnTo>
                  <a:pt x="7194" y="4573"/>
                </a:lnTo>
                <a:lnTo>
                  <a:pt x="7192" y="4591"/>
                </a:lnTo>
                <a:lnTo>
                  <a:pt x="7190" y="4611"/>
                </a:lnTo>
                <a:lnTo>
                  <a:pt x="7192" y="4630"/>
                </a:lnTo>
                <a:lnTo>
                  <a:pt x="7193" y="4648"/>
                </a:lnTo>
                <a:lnTo>
                  <a:pt x="7196" y="4666"/>
                </a:lnTo>
                <a:lnTo>
                  <a:pt x="7199" y="4684"/>
                </a:lnTo>
                <a:lnTo>
                  <a:pt x="7204" y="4700"/>
                </a:lnTo>
                <a:lnTo>
                  <a:pt x="7209" y="4716"/>
                </a:lnTo>
                <a:lnTo>
                  <a:pt x="7216" y="4732"/>
                </a:lnTo>
                <a:lnTo>
                  <a:pt x="7223" y="4746"/>
                </a:lnTo>
                <a:lnTo>
                  <a:pt x="7230" y="4760"/>
                </a:lnTo>
                <a:lnTo>
                  <a:pt x="7239" y="4772"/>
                </a:lnTo>
                <a:lnTo>
                  <a:pt x="7248" y="4784"/>
                </a:lnTo>
                <a:lnTo>
                  <a:pt x="7258" y="4793"/>
                </a:lnTo>
                <a:lnTo>
                  <a:pt x="7268" y="4803"/>
                </a:lnTo>
                <a:lnTo>
                  <a:pt x="7279" y="4811"/>
                </a:lnTo>
                <a:lnTo>
                  <a:pt x="7291" y="4817"/>
                </a:lnTo>
                <a:lnTo>
                  <a:pt x="7302" y="4823"/>
                </a:lnTo>
                <a:close/>
                <a:moveTo>
                  <a:pt x="9050" y="3564"/>
                </a:moveTo>
                <a:lnTo>
                  <a:pt x="8950" y="3179"/>
                </a:lnTo>
                <a:lnTo>
                  <a:pt x="8947" y="3168"/>
                </a:lnTo>
                <a:lnTo>
                  <a:pt x="8944" y="3158"/>
                </a:lnTo>
                <a:lnTo>
                  <a:pt x="8940" y="3148"/>
                </a:lnTo>
                <a:lnTo>
                  <a:pt x="8935" y="3139"/>
                </a:lnTo>
                <a:lnTo>
                  <a:pt x="8930" y="3130"/>
                </a:lnTo>
                <a:lnTo>
                  <a:pt x="8925" y="3121"/>
                </a:lnTo>
                <a:lnTo>
                  <a:pt x="8920" y="3113"/>
                </a:lnTo>
                <a:lnTo>
                  <a:pt x="8913" y="3106"/>
                </a:lnTo>
                <a:lnTo>
                  <a:pt x="8907" y="3099"/>
                </a:lnTo>
                <a:lnTo>
                  <a:pt x="8900" y="3093"/>
                </a:lnTo>
                <a:lnTo>
                  <a:pt x="8891" y="3088"/>
                </a:lnTo>
                <a:lnTo>
                  <a:pt x="8883" y="3082"/>
                </a:lnTo>
                <a:lnTo>
                  <a:pt x="8875" y="3079"/>
                </a:lnTo>
                <a:lnTo>
                  <a:pt x="8865" y="3076"/>
                </a:lnTo>
                <a:lnTo>
                  <a:pt x="8856" y="3074"/>
                </a:lnTo>
                <a:lnTo>
                  <a:pt x="8845" y="3073"/>
                </a:lnTo>
                <a:lnTo>
                  <a:pt x="7934" y="3045"/>
                </a:lnTo>
                <a:lnTo>
                  <a:pt x="7923" y="3045"/>
                </a:lnTo>
                <a:lnTo>
                  <a:pt x="7913" y="3047"/>
                </a:lnTo>
                <a:lnTo>
                  <a:pt x="7902" y="3049"/>
                </a:lnTo>
                <a:lnTo>
                  <a:pt x="7893" y="3052"/>
                </a:lnTo>
                <a:lnTo>
                  <a:pt x="7884" y="3057"/>
                </a:lnTo>
                <a:lnTo>
                  <a:pt x="7875" y="3063"/>
                </a:lnTo>
                <a:lnTo>
                  <a:pt x="7867" y="3068"/>
                </a:lnTo>
                <a:lnTo>
                  <a:pt x="7860" y="3075"/>
                </a:lnTo>
                <a:lnTo>
                  <a:pt x="7852" y="3082"/>
                </a:lnTo>
                <a:lnTo>
                  <a:pt x="7847" y="3091"/>
                </a:lnTo>
                <a:lnTo>
                  <a:pt x="7842" y="3099"/>
                </a:lnTo>
                <a:lnTo>
                  <a:pt x="7837" y="3109"/>
                </a:lnTo>
                <a:lnTo>
                  <a:pt x="7833" y="3119"/>
                </a:lnTo>
                <a:lnTo>
                  <a:pt x="7830" y="3129"/>
                </a:lnTo>
                <a:lnTo>
                  <a:pt x="7829" y="3139"/>
                </a:lnTo>
                <a:lnTo>
                  <a:pt x="7828" y="3150"/>
                </a:lnTo>
                <a:lnTo>
                  <a:pt x="7828" y="3529"/>
                </a:lnTo>
                <a:lnTo>
                  <a:pt x="7829" y="3543"/>
                </a:lnTo>
                <a:lnTo>
                  <a:pt x="7830" y="3555"/>
                </a:lnTo>
                <a:lnTo>
                  <a:pt x="7831" y="3567"/>
                </a:lnTo>
                <a:lnTo>
                  <a:pt x="7833" y="3578"/>
                </a:lnTo>
                <a:lnTo>
                  <a:pt x="7837" y="3588"/>
                </a:lnTo>
                <a:lnTo>
                  <a:pt x="7840" y="3597"/>
                </a:lnTo>
                <a:lnTo>
                  <a:pt x="7843" y="3605"/>
                </a:lnTo>
                <a:lnTo>
                  <a:pt x="7847" y="3614"/>
                </a:lnTo>
                <a:lnTo>
                  <a:pt x="7851" y="3620"/>
                </a:lnTo>
                <a:lnTo>
                  <a:pt x="7856" y="3627"/>
                </a:lnTo>
                <a:lnTo>
                  <a:pt x="7862" y="3633"/>
                </a:lnTo>
                <a:lnTo>
                  <a:pt x="7867" y="3638"/>
                </a:lnTo>
                <a:lnTo>
                  <a:pt x="7872" y="3642"/>
                </a:lnTo>
                <a:lnTo>
                  <a:pt x="7878" y="3646"/>
                </a:lnTo>
                <a:lnTo>
                  <a:pt x="7885" y="3649"/>
                </a:lnTo>
                <a:lnTo>
                  <a:pt x="7891" y="3652"/>
                </a:lnTo>
                <a:lnTo>
                  <a:pt x="7903" y="3658"/>
                </a:lnTo>
                <a:lnTo>
                  <a:pt x="7917" y="3661"/>
                </a:lnTo>
                <a:lnTo>
                  <a:pt x="7930" y="3662"/>
                </a:lnTo>
                <a:lnTo>
                  <a:pt x="7943" y="3663"/>
                </a:lnTo>
                <a:lnTo>
                  <a:pt x="7966" y="3664"/>
                </a:lnTo>
                <a:lnTo>
                  <a:pt x="7986" y="3663"/>
                </a:lnTo>
                <a:lnTo>
                  <a:pt x="8085" y="3663"/>
                </a:lnTo>
                <a:lnTo>
                  <a:pt x="8086" y="3658"/>
                </a:lnTo>
                <a:lnTo>
                  <a:pt x="8090" y="3653"/>
                </a:lnTo>
                <a:lnTo>
                  <a:pt x="8095" y="3649"/>
                </a:lnTo>
                <a:lnTo>
                  <a:pt x="8101" y="3645"/>
                </a:lnTo>
                <a:lnTo>
                  <a:pt x="8110" y="3642"/>
                </a:lnTo>
                <a:lnTo>
                  <a:pt x="8121" y="3639"/>
                </a:lnTo>
                <a:lnTo>
                  <a:pt x="8132" y="3636"/>
                </a:lnTo>
                <a:lnTo>
                  <a:pt x="8145" y="3633"/>
                </a:lnTo>
                <a:lnTo>
                  <a:pt x="8174" y="3628"/>
                </a:lnTo>
                <a:lnTo>
                  <a:pt x="8207" y="3625"/>
                </a:lnTo>
                <a:lnTo>
                  <a:pt x="8241" y="3623"/>
                </a:lnTo>
                <a:lnTo>
                  <a:pt x="8278" y="3622"/>
                </a:lnTo>
                <a:lnTo>
                  <a:pt x="8313" y="3623"/>
                </a:lnTo>
                <a:lnTo>
                  <a:pt x="8348" y="3624"/>
                </a:lnTo>
                <a:lnTo>
                  <a:pt x="8380" y="3627"/>
                </a:lnTo>
                <a:lnTo>
                  <a:pt x="8410" y="3633"/>
                </a:lnTo>
                <a:lnTo>
                  <a:pt x="8423" y="3635"/>
                </a:lnTo>
                <a:lnTo>
                  <a:pt x="8435" y="3638"/>
                </a:lnTo>
                <a:lnTo>
                  <a:pt x="8445" y="3641"/>
                </a:lnTo>
                <a:lnTo>
                  <a:pt x="8453" y="3645"/>
                </a:lnTo>
                <a:lnTo>
                  <a:pt x="8461" y="3649"/>
                </a:lnTo>
                <a:lnTo>
                  <a:pt x="8466" y="3653"/>
                </a:lnTo>
                <a:lnTo>
                  <a:pt x="8469" y="3658"/>
                </a:lnTo>
                <a:lnTo>
                  <a:pt x="8470" y="3663"/>
                </a:lnTo>
                <a:lnTo>
                  <a:pt x="8646" y="3663"/>
                </a:lnTo>
                <a:lnTo>
                  <a:pt x="8647" y="3659"/>
                </a:lnTo>
                <a:lnTo>
                  <a:pt x="8649" y="3653"/>
                </a:lnTo>
                <a:lnTo>
                  <a:pt x="8653" y="3649"/>
                </a:lnTo>
                <a:lnTo>
                  <a:pt x="8658" y="3645"/>
                </a:lnTo>
                <a:lnTo>
                  <a:pt x="8666" y="3642"/>
                </a:lnTo>
                <a:lnTo>
                  <a:pt x="8673" y="3639"/>
                </a:lnTo>
                <a:lnTo>
                  <a:pt x="8682" y="3636"/>
                </a:lnTo>
                <a:lnTo>
                  <a:pt x="8693" y="3633"/>
                </a:lnTo>
                <a:lnTo>
                  <a:pt x="8715" y="3628"/>
                </a:lnTo>
                <a:lnTo>
                  <a:pt x="8741" y="3624"/>
                </a:lnTo>
                <a:lnTo>
                  <a:pt x="8767" y="3622"/>
                </a:lnTo>
                <a:lnTo>
                  <a:pt x="8795" y="3621"/>
                </a:lnTo>
                <a:lnTo>
                  <a:pt x="8824" y="3621"/>
                </a:lnTo>
                <a:lnTo>
                  <a:pt x="8851" y="3623"/>
                </a:lnTo>
                <a:lnTo>
                  <a:pt x="8876" y="3626"/>
                </a:lnTo>
                <a:lnTo>
                  <a:pt x="8898" y="3630"/>
                </a:lnTo>
                <a:lnTo>
                  <a:pt x="8908" y="3634"/>
                </a:lnTo>
                <a:lnTo>
                  <a:pt x="8918" y="3637"/>
                </a:lnTo>
                <a:lnTo>
                  <a:pt x="8925" y="3640"/>
                </a:lnTo>
                <a:lnTo>
                  <a:pt x="8932" y="3644"/>
                </a:lnTo>
                <a:lnTo>
                  <a:pt x="8937" y="3648"/>
                </a:lnTo>
                <a:lnTo>
                  <a:pt x="8942" y="3652"/>
                </a:lnTo>
                <a:lnTo>
                  <a:pt x="8944" y="3658"/>
                </a:lnTo>
                <a:lnTo>
                  <a:pt x="8945" y="3663"/>
                </a:lnTo>
                <a:lnTo>
                  <a:pt x="9005" y="3663"/>
                </a:lnTo>
                <a:lnTo>
                  <a:pt x="9017" y="3663"/>
                </a:lnTo>
                <a:lnTo>
                  <a:pt x="9026" y="3661"/>
                </a:lnTo>
                <a:lnTo>
                  <a:pt x="9034" y="3658"/>
                </a:lnTo>
                <a:lnTo>
                  <a:pt x="9041" y="3655"/>
                </a:lnTo>
                <a:lnTo>
                  <a:pt x="9046" y="3650"/>
                </a:lnTo>
                <a:lnTo>
                  <a:pt x="9051" y="3644"/>
                </a:lnTo>
                <a:lnTo>
                  <a:pt x="9055" y="3639"/>
                </a:lnTo>
                <a:lnTo>
                  <a:pt x="9057" y="3632"/>
                </a:lnTo>
                <a:lnTo>
                  <a:pt x="9059" y="3624"/>
                </a:lnTo>
                <a:lnTo>
                  <a:pt x="9060" y="3617"/>
                </a:lnTo>
                <a:lnTo>
                  <a:pt x="9060" y="3609"/>
                </a:lnTo>
                <a:lnTo>
                  <a:pt x="9059" y="3600"/>
                </a:lnTo>
                <a:lnTo>
                  <a:pt x="9056" y="3582"/>
                </a:lnTo>
                <a:lnTo>
                  <a:pt x="9050" y="3564"/>
                </a:lnTo>
                <a:close/>
                <a:moveTo>
                  <a:pt x="7828" y="3996"/>
                </a:moveTo>
                <a:lnTo>
                  <a:pt x="7871" y="4015"/>
                </a:lnTo>
                <a:lnTo>
                  <a:pt x="7910" y="4033"/>
                </a:lnTo>
                <a:lnTo>
                  <a:pt x="7942" y="4050"/>
                </a:lnTo>
                <a:lnTo>
                  <a:pt x="7970" y="4065"/>
                </a:lnTo>
                <a:lnTo>
                  <a:pt x="7994" y="4080"/>
                </a:lnTo>
                <a:lnTo>
                  <a:pt x="8015" y="4095"/>
                </a:lnTo>
                <a:lnTo>
                  <a:pt x="8024" y="4102"/>
                </a:lnTo>
                <a:lnTo>
                  <a:pt x="8032" y="4109"/>
                </a:lnTo>
                <a:lnTo>
                  <a:pt x="8039" y="4118"/>
                </a:lnTo>
                <a:lnTo>
                  <a:pt x="8046" y="4125"/>
                </a:lnTo>
                <a:lnTo>
                  <a:pt x="8051" y="4132"/>
                </a:lnTo>
                <a:lnTo>
                  <a:pt x="8056" y="4141"/>
                </a:lnTo>
                <a:lnTo>
                  <a:pt x="8060" y="4149"/>
                </a:lnTo>
                <a:lnTo>
                  <a:pt x="8064" y="4158"/>
                </a:lnTo>
                <a:lnTo>
                  <a:pt x="8068" y="4166"/>
                </a:lnTo>
                <a:lnTo>
                  <a:pt x="8071" y="4175"/>
                </a:lnTo>
                <a:lnTo>
                  <a:pt x="8073" y="4185"/>
                </a:lnTo>
                <a:lnTo>
                  <a:pt x="8075" y="4194"/>
                </a:lnTo>
                <a:lnTo>
                  <a:pt x="8077" y="4216"/>
                </a:lnTo>
                <a:lnTo>
                  <a:pt x="8079" y="4239"/>
                </a:lnTo>
                <a:lnTo>
                  <a:pt x="8079" y="4264"/>
                </a:lnTo>
                <a:lnTo>
                  <a:pt x="8080" y="4292"/>
                </a:lnTo>
                <a:lnTo>
                  <a:pt x="7828" y="4292"/>
                </a:lnTo>
                <a:lnTo>
                  <a:pt x="7828" y="3996"/>
                </a:lnTo>
                <a:close/>
                <a:moveTo>
                  <a:pt x="7828" y="4421"/>
                </a:moveTo>
                <a:lnTo>
                  <a:pt x="8078" y="4421"/>
                </a:lnTo>
                <a:lnTo>
                  <a:pt x="8078" y="4519"/>
                </a:lnTo>
                <a:lnTo>
                  <a:pt x="7828" y="4519"/>
                </a:lnTo>
                <a:lnTo>
                  <a:pt x="7828" y="4421"/>
                </a:lnTo>
                <a:close/>
                <a:moveTo>
                  <a:pt x="8241" y="4192"/>
                </a:moveTo>
                <a:lnTo>
                  <a:pt x="8241" y="4297"/>
                </a:lnTo>
                <a:lnTo>
                  <a:pt x="8876" y="4297"/>
                </a:lnTo>
                <a:lnTo>
                  <a:pt x="8876" y="4192"/>
                </a:lnTo>
                <a:lnTo>
                  <a:pt x="8864" y="4199"/>
                </a:lnTo>
                <a:lnTo>
                  <a:pt x="8852" y="4206"/>
                </a:lnTo>
                <a:lnTo>
                  <a:pt x="8838" y="4211"/>
                </a:lnTo>
                <a:lnTo>
                  <a:pt x="8821" y="4217"/>
                </a:lnTo>
                <a:lnTo>
                  <a:pt x="8805" y="4222"/>
                </a:lnTo>
                <a:lnTo>
                  <a:pt x="8786" y="4227"/>
                </a:lnTo>
                <a:lnTo>
                  <a:pt x="8767" y="4231"/>
                </a:lnTo>
                <a:lnTo>
                  <a:pt x="8746" y="4235"/>
                </a:lnTo>
                <a:lnTo>
                  <a:pt x="8702" y="4241"/>
                </a:lnTo>
                <a:lnTo>
                  <a:pt x="8656" y="4245"/>
                </a:lnTo>
                <a:lnTo>
                  <a:pt x="8607" y="4247"/>
                </a:lnTo>
                <a:lnTo>
                  <a:pt x="8558" y="4248"/>
                </a:lnTo>
                <a:lnTo>
                  <a:pt x="8509" y="4247"/>
                </a:lnTo>
                <a:lnTo>
                  <a:pt x="8461" y="4245"/>
                </a:lnTo>
                <a:lnTo>
                  <a:pt x="8414" y="4241"/>
                </a:lnTo>
                <a:lnTo>
                  <a:pt x="8370" y="4235"/>
                </a:lnTo>
                <a:lnTo>
                  <a:pt x="8349" y="4231"/>
                </a:lnTo>
                <a:lnTo>
                  <a:pt x="8330" y="4227"/>
                </a:lnTo>
                <a:lnTo>
                  <a:pt x="8311" y="4222"/>
                </a:lnTo>
                <a:lnTo>
                  <a:pt x="8295" y="4217"/>
                </a:lnTo>
                <a:lnTo>
                  <a:pt x="8279" y="4211"/>
                </a:lnTo>
                <a:lnTo>
                  <a:pt x="8264" y="4206"/>
                </a:lnTo>
                <a:lnTo>
                  <a:pt x="8252" y="4199"/>
                </a:lnTo>
                <a:lnTo>
                  <a:pt x="8241" y="4192"/>
                </a:lnTo>
                <a:close/>
                <a:moveTo>
                  <a:pt x="8241" y="4007"/>
                </a:moveTo>
                <a:lnTo>
                  <a:pt x="8241" y="4112"/>
                </a:lnTo>
                <a:lnTo>
                  <a:pt x="8876" y="4112"/>
                </a:lnTo>
                <a:lnTo>
                  <a:pt x="8876" y="4007"/>
                </a:lnTo>
                <a:lnTo>
                  <a:pt x="8864" y="4014"/>
                </a:lnTo>
                <a:lnTo>
                  <a:pt x="8852" y="4021"/>
                </a:lnTo>
                <a:lnTo>
                  <a:pt x="8838" y="4027"/>
                </a:lnTo>
                <a:lnTo>
                  <a:pt x="8821" y="4032"/>
                </a:lnTo>
                <a:lnTo>
                  <a:pt x="8805" y="4037"/>
                </a:lnTo>
                <a:lnTo>
                  <a:pt x="8786" y="4041"/>
                </a:lnTo>
                <a:lnTo>
                  <a:pt x="8767" y="4046"/>
                </a:lnTo>
                <a:lnTo>
                  <a:pt x="8746" y="4050"/>
                </a:lnTo>
                <a:lnTo>
                  <a:pt x="8702" y="4056"/>
                </a:lnTo>
                <a:lnTo>
                  <a:pt x="8656" y="4060"/>
                </a:lnTo>
                <a:lnTo>
                  <a:pt x="8607" y="4063"/>
                </a:lnTo>
                <a:lnTo>
                  <a:pt x="8558" y="4063"/>
                </a:lnTo>
                <a:lnTo>
                  <a:pt x="8509" y="4063"/>
                </a:lnTo>
                <a:lnTo>
                  <a:pt x="8461" y="4060"/>
                </a:lnTo>
                <a:lnTo>
                  <a:pt x="8414" y="4056"/>
                </a:lnTo>
                <a:lnTo>
                  <a:pt x="8370" y="4050"/>
                </a:lnTo>
                <a:lnTo>
                  <a:pt x="8349" y="4046"/>
                </a:lnTo>
                <a:lnTo>
                  <a:pt x="8330" y="4041"/>
                </a:lnTo>
                <a:lnTo>
                  <a:pt x="8311" y="4037"/>
                </a:lnTo>
                <a:lnTo>
                  <a:pt x="8295" y="4032"/>
                </a:lnTo>
                <a:lnTo>
                  <a:pt x="8279" y="4027"/>
                </a:lnTo>
                <a:lnTo>
                  <a:pt x="8264" y="4021"/>
                </a:lnTo>
                <a:lnTo>
                  <a:pt x="8252" y="4014"/>
                </a:lnTo>
                <a:lnTo>
                  <a:pt x="8241" y="400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" name="Freeform 11"/>
          <p:cNvSpPr>
            <a:spLocks noEditPoints="1"/>
          </p:cNvSpPr>
          <p:nvPr userDrawn="1"/>
        </p:nvSpPr>
        <p:spPr bwMode="auto">
          <a:xfrm>
            <a:off x="285719" y="1192552"/>
            <a:ext cx="500792" cy="567394"/>
          </a:xfrm>
          <a:custGeom>
            <a:avLst/>
            <a:gdLst/>
            <a:ahLst/>
            <a:cxnLst>
              <a:cxn ang="0">
                <a:pos x="3009" y="544"/>
              </a:cxn>
              <a:cxn ang="0">
                <a:pos x="4161" y="658"/>
              </a:cxn>
              <a:cxn ang="0">
                <a:pos x="4479" y="1330"/>
              </a:cxn>
              <a:cxn ang="0">
                <a:pos x="4677" y="2913"/>
              </a:cxn>
              <a:cxn ang="0">
                <a:pos x="5829" y="1953"/>
              </a:cxn>
              <a:cxn ang="0">
                <a:pos x="6214" y="2978"/>
              </a:cxn>
              <a:cxn ang="0">
                <a:pos x="6157" y="4251"/>
              </a:cxn>
              <a:cxn ang="0">
                <a:pos x="5570" y="5381"/>
              </a:cxn>
              <a:cxn ang="0">
                <a:pos x="4602" y="6140"/>
              </a:cxn>
              <a:cxn ang="0">
                <a:pos x="3363" y="6442"/>
              </a:cxn>
              <a:cxn ang="0">
                <a:pos x="1724" y="5985"/>
              </a:cxn>
              <a:cxn ang="0">
                <a:pos x="375" y="3892"/>
              </a:cxn>
              <a:cxn ang="0">
                <a:pos x="708" y="2071"/>
              </a:cxn>
              <a:cxn ang="0">
                <a:pos x="1552" y="1105"/>
              </a:cxn>
              <a:cxn ang="0">
                <a:pos x="4180" y="6949"/>
              </a:cxn>
              <a:cxn ang="0">
                <a:pos x="4180" y="7039"/>
              </a:cxn>
              <a:cxn ang="0">
                <a:pos x="809" y="7066"/>
              </a:cxn>
              <a:cxn ang="0">
                <a:pos x="70" y="6970"/>
              </a:cxn>
              <a:cxn ang="0">
                <a:pos x="2147" y="2201"/>
              </a:cxn>
              <a:cxn ang="0">
                <a:pos x="2337" y="2315"/>
              </a:cxn>
              <a:cxn ang="0">
                <a:pos x="2370" y="2538"/>
              </a:cxn>
              <a:cxn ang="0">
                <a:pos x="2223" y="2701"/>
              </a:cxn>
              <a:cxn ang="0">
                <a:pos x="1997" y="2690"/>
              </a:cxn>
              <a:cxn ang="0">
                <a:pos x="1865" y="2514"/>
              </a:cxn>
              <a:cxn ang="0">
                <a:pos x="1920" y="2295"/>
              </a:cxn>
              <a:cxn ang="0">
                <a:pos x="2120" y="2200"/>
              </a:cxn>
              <a:cxn ang="0">
                <a:pos x="2597" y="2028"/>
              </a:cxn>
              <a:cxn ang="0">
                <a:pos x="2755" y="2571"/>
              </a:cxn>
              <a:cxn ang="0">
                <a:pos x="2419" y="3492"/>
              </a:cxn>
              <a:cxn ang="0">
                <a:pos x="1937" y="3690"/>
              </a:cxn>
              <a:cxn ang="0">
                <a:pos x="1526" y="2750"/>
              </a:cxn>
              <a:cxn ang="0">
                <a:pos x="1570" y="2127"/>
              </a:cxn>
              <a:cxn ang="0">
                <a:pos x="2023" y="1825"/>
              </a:cxn>
              <a:cxn ang="0">
                <a:pos x="5462" y="442"/>
              </a:cxn>
              <a:cxn ang="0">
                <a:pos x="5557" y="644"/>
              </a:cxn>
              <a:cxn ang="0">
                <a:pos x="5462" y="845"/>
              </a:cxn>
              <a:cxn ang="0">
                <a:pos x="5243" y="899"/>
              </a:cxn>
              <a:cxn ang="0">
                <a:pos x="5066" y="768"/>
              </a:cxn>
              <a:cxn ang="0">
                <a:pos x="5056" y="543"/>
              </a:cxn>
              <a:cxn ang="0">
                <a:pos x="5218" y="394"/>
              </a:cxn>
              <a:cxn ang="0">
                <a:pos x="5630" y="93"/>
              </a:cxn>
              <a:cxn ang="0">
                <a:pos x="5932" y="546"/>
              </a:cxn>
              <a:cxn ang="0">
                <a:pos x="5745" y="1351"/>
              </a:cxn>
              <a:cxn ang="0">
                <a:pos x="5271" y="2119"/>
              </a:cxn>
              <a:cxn ang="0">
                <a:pos x="4807" y="1242"/>
              </a:cxn>
              <a:cxn ang="0">
                <a:pos x="4672" y="483"/>
              </a:cxn>
              <a:cxn ang="0">
                <a:pos x="5017" y="64"/>
              </a:cxn>
              <a:cxn ang="0">
                <a:pos x="2465" y="1539"/>
              </a:cxn>
              <a:cxn ang="0">
                <a:pos x="1923" y="1497"/>
              </a:cxn>
              <a:cxn ang="0">
                <a:pos x="1533" y="1673"/>
              </a:cxn>
              <a:cxn ang="0">
                <a:pos x="1257" y="1992"/>
              </a:cxn>
              <a:cxn ang="0">
                <a:pos x="1139" y="2410"/>
              </a:cxn>
              <a:cxn ang="0">
                <a:pos x="1368" y="3307"/>
              </a:cxn>
              <a:cxn ang="0">
                <a:pos x="1826" y="4146"/>
              </a:cxn>
              <a:cxn ang="0">
                <a:pos x="4120" y="5931"/>
              </a:cxn>
              <a:cxn ang="0">
                <a:pos x="4950" y="5469"/>
              </a:cxn>
              <a:cxn ang="0">
                <a:pos x="3579" y="2693"/>
              </a:cxn>
              <a:cxn ang="0">
                <a:pos x="2713" y="975"/>
              </a:cxn>
              <a:cxn ang="0">
                <a:pos x="1870" y="5630"/>
              </a:cxn>
              <a:cxn ang="0">
                <a:pos x="2635" y="5976"/>
              </a:cxn>
            </a:cxnLst>
            <a:rect l="0" t="0" r="r" b="b"/>
            <a:pathLst>
              <a:path w="6257" h="7088">
                <a:moveTo>
                  <a:pt x="1825" y="927"/>
                </a:moveTo>
                <a:lnTo>
                  <a:pt x="1892" y="889"/>
                </a:lnTo>
                <a:lnTo>
                  <a:pt x="1959" y="853"/>
                </a:lnTo>
                <a:lnTo>
                  <a:pt x="2026" y="820"/>
                </a:lnTo>
                <a:lnTo>
                  <a:pt x="2095" y="788"/>
                </a:lnTo>
                <a:lnTo>
                  <a:pt x="2163" y="758"/>
                </a:lnTo>
                <a:lnTo>
                  <a:pt x="2232" y="731"/>
                </a:lnTo>
                <a:lnTo>
                  <a:pt x="2301" y="705"/>
                </a:lnTo>
                <a:lnTo>
                  <a:pt x="2371" y="681"/>
                </a:lnTo>
                <a:lnTo>
                  <a:pt x="2441" y="658"/>
                </a:lnTo>
                <a:lnTo>
                  <a:pt x="2511" y="638"/>
                </a:lnTo>
                <a:lnTo>
                  <a:pt x="2582" y="619"/>
                </a:lnTo>
                <a:lnTo>
                  <a:pt x="2652" y="601"/>
                </a:lnTo>
                <a:lnTo>
                  <a:pt x="2724" y="587"/>
                </a:lnTo>
                <a:lnTo>
                  <a:pt x="2795" y="573"/>
                </a:lnTo>
                <a:lnTo>
                  <a:pt x="2866" y="562"/>
                </a:lnTo>
                <a:lnTo>
                  <a:pt x="2938" y="552"/>
                </a:lnTo>
                <a:lnTo>
                  <a:pt x="3009" y="544"/>
                </a:lnTo>
                <a:lnTo>
                  <a:pt x="3080" y="538"/>
                </a:lnTo>
                <a:lnTo>
                  <a:pt x="3152" y="533"/>
                </a:lnTo>
                <a:lnTo>
                  <a:pt x="3223" y="530"/>
                </a:lnTo>
                <a:lnTo>
                  <a:pt x="3294" y="529"/>
                </a:lnTo>
                <a:lnTo>
                  <a:pt x="3367" y="530"/>
                </a:lnTo>
                <a:lnTo>
                  <a:pt x="3438" y="532"/>
                </a:lnTo>
                <a:lnTo>
                  <a:pt x="3509" y="536"/>
                </a:lnTo>
                <a:lnTo>
                  <a:pt x="3579" y="543"/>
                </a:lnTo>
                <a:lnTo>
                  <a:pt x="3650" y="550"/>
                </a:lnTo>
                <a:lnTo>
                  <a:pt x="3720" y="559"/>
                </a:lnTo>
                <a:lnTo>
                  <a:pt x="3790" y="571"/>
                </a:lnTo>
                <a:lnTo>
                  <a:pt x="3860" y="584"/>
                </a:lnTo>
                <a:lnTo>
                  <a:pt x="3929" y="597"/>
                </a:lnTo>
                <a:lnTo>
                  <a:pt x="3998" y="613"/>
                </a:lnTo>
                <a:lnTo>
                  <a:pt x="4067" y="631"/>
                </a:lnTo>
                <a:lnTo>
                  <a:pt x="4098" y="639"/>
                </a:lnTo>
                <a:lnTo>
                  <a:pt x="4130" y="648"/>
                </a:lnTo>
                <a:lnTo>
                  <a:pt x="4161" y="658"/>
                </a:lnTo>
                <a:lnTo>
                  <a:pt x="4192" y="667"/>
                </a:lnTo>
                <a:lnTo>
                  <a:pt x="4223" y="678"/>
                </a:lnTo>
                <a:lnTo>
                  <a:pt x="4254" y="687"/>
                </a:lnTo>
                <a:lnTo>
                  <a:pt x="4284" y="699"/>
                </a:lnTo>
                <a:lnTo>
                  <a:pt x="4316" y="709"/>
                </a:lnTo>
                <a:lnTo>
                  <a:pt x="4320" y="750"/>
                </a:lnTo>
                <a:lnTo>
                  <a:pt x="4325" y="792"/>
                </a:lnTo>
                <a:lnTo>
                  <a:pt x="4333" y="836"/>
                </a:lnTo>
                <a:lnTo>
                  <a:pt x="4341" y="881"/>
                </a:lnTo>
                <a:lnTo>
                  <a:pt x="4351" y="927"/>
                </a:lnTo>
                <a:lnTo>
                  <a:pt x="4363" y="975"/>
                </a:lnTo>
                <a:lnTo>
                  <a:pt x="4376" y="1023"/>
                </a:lnTo>
                <a:lnTo>
                  <a:pt x="4390" y="1072"/>
                </a:lnTo>
                <a:lnTo>
                  <a:pt x="4406" y="1123"/>
                </a:lnTo>
                <a:lnTo>
                  <a:pt x="4422" y="1174"/>
                </a:lnTo>
                <a:lnTo>
                  <a:pt x="4440" y="1226"/>
                </a:lnTo>
                <a:lnTo>
                  <a:pt x="4459" y="1278"/>
                </a:lnTo>
                <a:lnTo>
                  <a:pt x="4479" y="1330"/>
                </a:lnTo>
                <a:lnTo>
                  <a:pt x="4500" y="1384"/>
                </a:lnTo>
                <a:lnTo>
                  <a:pt x="4521" y="1437"/>
                </a:lnTo>
                <a:lnTo>
                  <a:pt x="4543" y="1489"/>
                </a:lnTo>
                <a:lnTo>
                  <a:pt x="4570" y="1550"/>
                </a:lnTo>
                <a:lnTo>
                  <a:pt x="4597" y="1610"/>
                </a:lnTo>
                <a:lnTo>
                  <a:pt x="4625" y="1671"/>
                </a:lnTo>
                <a:lnTo>
                  <a:pt x="4654" y="1732"/>
                </a:lnTo>
                <a:lnTo>
                  <a:pt x="4684" y="1791"/>
                </a:lnTo>
                <a:lnTo>
                  <a:pt x="4714" y="1850"/>
                </a:lnTo>
                <a:lnTo>
                  <a:pt x="4744" y="1907"/>
                </a:lnTo>
                <a:lnTo>
                  <a:pt x="4775" y="1964"/>
                </a:lnTo>
                <a:lnTo>
                  <a:pt x="4657" y="2035"/>
                </a:lnTo>
                <a:lnTo>
                  <a:pt x="4638" y="2370"/>
                </a:lnTo>
                <a:lnTo>
                  <a:pt x="4391" y="2497"/>
                </a:lnTo>
                <a:lnTo>
                  <a:pt x="4154" y="2484"/>
                </a:lnTo>
                <a:lnTo>
                  <a:pt x="3959" y="2583"/>
                </a:lnTo>
                <a:lnTo>
                  <a:pt x="4027" y="2790"/>
                </a:lnTo>
                <a:lnTo>
                  <a:pt x="4677" y="2913"/>
                </a:lnTo>
                <a:lnTo>
                  <a:pt x="5037" y="2818"/>
                </a:lnTo>
                <a:lnTo>
                  <a:pt x="5293" y="3033"/>
                </a:lnTo>
                <a:lnTo>
                  <a:pt x="5866" y="3216"/>
                </a:lnTo>
                <a:lnTo>
                  <a:pt x="5862" y="3181"/>
                </a:lnTo>
                <a:lnTo>
                  <a:pt x="5858" y="3147"/>
                </a:lnTo>
                <a:lnTo>
                  <a:pt x="5854" y="3112"/>
                </a:lnTo>
                <a:lnTo>
                  <a:pt x="5849" y="3078"/>
                </a:lnTo>
                <a:lnTo>
                  <a:pt x="5469" y="2797"/>
                </a:lnTo>
                <a:lnTo>
                  <a:pt x="5337" y="2630"/>
                </a:lnTo>
                <a:lnTo>
                  <a:pt x="5556" y="2368"/>
                </a:lnTo>
                <a:lnTo>
                  <a:pt x="5589" y="2327"/>
                </a:lnTo>
                <a:lnTo>
                  <a:pt x="5623" y="2281"/>
                </a:lnTo>
                <a:lnTo>
                  <a:pt x="5657" y="2233"/>
                </a:lnTo>
                <a:lnTo>
                  <a:pt x="5692" y="2182"/>
                </a:lnTo>
                <a:lnTo>
                  <a:pt x="5726" y="2128"/>
                </a:lnTo>
                <a:lnTo>
                  <a:pt x="5761" y="2073"/>
                </a:lnTo>
                <a:lnTo>
                  <a:pt x="5795" y="2014"/>
                </a:lnTo>
                <a:lnTo>
                  <a:pt x="5829" y="1953"/>
                </a:lnTo>
                <a:lnTo>
                  <a:pt x="5837" y="1967"/>
                </a:lnTo>
                <a:lnTo>
                  <a:pt x="5845" y="1981"/>
                </a:lnTo>
                <a:lnTo>
                  <a:pt x="5854" y="1994"/>
                </a:lnTo>
                <a:lnTo>
                  <a:pt x="5861" y="2009"/>
                </a:lnTo>
                <a:lnTo>
                  <a:pt x="5899" y="2075"/>
                </a:lnTo>
                <a:lnTo>
                  <a:pt x="5934" y="2142"/>
                </a:lnTo>
                <a:lnTo>
                  <a:pt x="5968" y="2210"/>
                </a:lnTo>
                <a:lnTo>
                  <a:pt x="5999" y="2278"/>
                </a:lnTo>
                <a:lnTo>
                  <a:pt x="6029" y="2347"/>
                </a:lnTo>
                <a:lnTo>
                  <a:pt x="6057" y="2416"/>
                </a:lnTo>
                <a:lnTo>
                  <a:pt x="6083" y="2485"/>
                </a:lnTo>
                <a:lnTo>
                  <a:pt x="6107" y="2555"/>
                </a:lnTo>
                <a:lnTo>
                  <a:pt x="6130" y="2625"/>
                </a:lnTo>
                <a:lnTo>
                  <a:pt x="6150" y="2695"/>
                </a:lnTo>
                <a:lnTo>
                  <a:pt x="6168" y="2765"/>
                </a:lnTo>
                <a:lnTo>
                  <a:pt x="6185" y="2836"/>
                </a:lnTo>
                <a:lnTo>
                  <a:pt x="6201" y="2907"/>
                </a:lnTo>
                <a:lnTo>
                  <a:pt x="6214" y="2978"/>
                </a:lnTo>
                <a:lnTo>
                  <a:pt x="6226" y="3049"/>
                </a:lnTo>
                <a:lnTo>
                  <a:pt x="6235" y="3120"/>
                </a:lnTo>
                <a:lnTo>
                  <a:pt x="6244" y="3193"/>
                </a:lnTo>
                <a:lnTo>
                  <a:pt x="6250" y="3264"/>
                </a:lnTo>
                <a:lnTo>
                  <a:pt x="6254" y="3335"/>
                </a:lnTo>
                <a:lnTo>
                  <a:pt x="6257" y="3407"/>
                </a:lnTo>
                <a:lnTo>
                  <a:pt x="6257" y="3478"/>
                </a:lnTo>
                <a:lnTo>
                  <a:pt x="6257" y="3549"/>
                </a:lnTo>
                <a:lnTo>
                  <a:pt x="6254" y="3620"/>
                </a:lnTo>
                <a:lnTo>
                  <a:pt x="6250" y="3691"/>
                </a:lnTo>
                <a:lnTo>
                  <a:pt x="6245" y="3763"/>
                </a:lnTo>
                <a:lnTo>
                  <a:pt x="6237" y="3834"/>
                </a:lnTo>
                <a:lnTo>
                  <a:pt x="6228" y="3904"/>
                </a:lnTo>
                <a:lnTo>
                  <a:pt x="6217" y="3974"/>
                </a:lnTo>
                <a:lnTo>
                  <a:pt x="6204" y="4044"/>
                </a:lnTo>
                <a:lnTo>
                  <a:pt x="6190" y="4113"/>
                </a:lnTo>
                <a:lnTo>
                  <a:pt x="6175" y="4182"/>
                </a:lnTo>
                <a:lnTo>
                  <a:pt x="6157" y="4251"/>
                </a:lnTo>
                <a:lnTo>
                  <a:pt x="6138" y="4319"/>
                </a:lnTo>
                <a:lnTo>
                  <a:pt x="6117" y="4387"/>
                </a:lnTo>
                <a:lnTo>
                  <a:pt x="6094" y="4454"/>
                </a:lnTo>
                <a:lnTo>
                  <a:pt x="6070" y="4521"/>
                </a:lnTo>
                <a:lnTo>
                  <a:pt x="6045" y="4587"/>
                </a:lnTo>
                <a:lnTo>
                  <a:pt x="6018" y="4652"/>
                </a:lnTo>
                <a:lnTo>
                  <a:pt x="5989" y="4717"/>
                </a:lnTo>
                <a:lnTo>
                  <a:pt x="5958" y="4782"/>
                </a:lnTo>
                <a:lnTo>
                  <a:pt x="5927" y="4845"/>
                </a:lnTo>
                <a:lnTo>
                  <a:pt x="5893" y="4909"/>
                </a:lnTo>
                <a:lnTo>
                  <a:pt x="5858" y="4970"/>
                </a:lnTo>
                <a:lnTo>
                  <a:pt x="5821" y="5032"/>
                </a:lnTo>
                <a:lnTo>
                  <a:pt x="5784" y="5093"/>
                </a:lnTo>
                <a:lnTo>
                  <a:pt x="5744" y="5152"/>
                </a:lnTo>
                <a:lnTo>
                  <a:pt x="5702" y="5211"/>
                </a:lnTo>
                <a:lnTo>
                  <a:pt x="5660" y="5268"/>
                </a:lnTo>
                <a:lnTo>
                  <a:pt x="5615" y="5326"/>
                </a:lnTo>
                <a:lnTo>
                  <a:pt x="5570" y="5381"/>
                </a:lnTo>
                <a:lnTo>
                  <a:pt x="5523" y="5437"/>
                </a:lnTo>
                <a:lnTo>
                  <a:pt x="5474" y="5490"/>
                </a:lnTo>
                <a:lnTo>
                  <a:pt x="5424" y="5543"/>
                </a:lnTo>
                <a:lnTo>
                  <a:pt x="5373" y="5596"/>
                </a:lnTo>
                <a:lnTo>
                  <a:pt x="5320" y="5646"/>
                </a:lnTo>
                <a:lnTo>
                  <a:pt x="5265" y="5695"/>
                </a:lnTo>
                <a:lnTo>
                  <a:pt x="5210" y="5743"/>
                </a:lnTo>
                <a:lnTo>
                  <a:pt x="5152" y="5790"/>
                </a:lnTo>
                <a:lnTo>
                  <a:pt x="5094" y="5836"/>
                </a:lnTo>
                <a:lnTo>
                  <a:pt x="5033" y="5881"/>
                </a:lnTo>
                <a:lnTo>
                  <a:pt x="4972" y="5924"/>
                </a:lnTo>
                <a:lnTo>
                  <a:pt x="4910" y="5966"/>
                </a:lnTo>
                <a:lnTo>
                  <a:pt x="4845" y="6007"/>
                </a:lnTo>
                <a:lnTo>
                  <a:pt x="4779" y="6045"/>
                </a:lnTo>
                <a:lnTo>
                  <a:pt x="4734" y="6072"/>
                </a:lnTo>
                <a:lnTo>
                  <a:pt x="4734" y="6072"/>
                </a:lnTo>
                <a:lnTo>
                  <a:pt x="4668" y="6106"/>
                </a:lnTo>
                <a:lnTo>
                  <a:pt x="4602" y="6140"/>
                </a:lnTo>
                <a:lnTo>
                  <a:pt x="4535" y="6172"/>
                </a:lnTo>
                <a:lnTo>
                  <a:pt x="4468" y="6201"/>
                </a:lnTo>
                <a:lnTo>
                  <a:pt x="4402" y="6229"/>
                </a:lnTo>
                <a:lnTo>
                  <a:pt x="4334" y="6256"/>
                </a:lnTo>
                <a:lnTo>
                  <a:pt x="4266" y="6281"/>
                </a:lnTo>
                <a:lnTo>
                  <a:pt x="4198" y="6303"/>
                </a:lnTo>
                <a:lnTo>
                  <a:pt x="4129" y="6324"/>
                </a:lnTo>
                <a:lnTo>
                  <a:pt x="4060" y="6343"/>
                </a:lnTo>
                <a:lnTo>
                  <a:pt x="3991" y="6361"/>
                </a:lnTo>
                <a:lnTo>
                  <a:pt x="3922" y="6377"/>
                </a:lnTo>
                <a:lnTo>
                  <a:pt x="3852" y="6390"/>
                </a:lnTo>
                <a:lnTo>
                  <a:pt x="3783" y="6403"/>
                </a:lnTo>
                <a:lnTo>
                  <a:pt x="3713" y="6414"/>
                </a:lnTo>
                <a:lnTo>
                  <a:pt x="3643" y="6423"/>
                </a:lnTo>
                <a:lnTo>
                  <a:pt x="3572" y="6430"/>
                </a:lnTo>
                <a:lnTo>
                  <a:pt x="3502" y="6435"/>
                </a:lnTo>
                <a:lnTo>
                  <a:pt x="3432" y="6440"/>
                </a:lnTo>
                <a:lnTo>
                  <a:pt x="3363" y="6442"/>
                </a:lnTo>
                <a:lnTo>
                  <a:pt x="3293" y="6442"/>
                </a:lnTo>
                <a:lnTo>
                  <a:pt x="3223" y="6441"/>
                </a:lnTo>
                <a:lnTo>
                  <a:pt x="3153" y="6439"/>
                </a:lnTo>
                <a:lnTo>
                  <a:pt x="3084" y="6433"/>
                </a:lnTo>
                <a:lnTo>
                  <a:pt x="3015" y="6428"/>
                </a:lnTo>
                <a:lnTo>
                  <a:pt x="2946" y="6420"/>
                </a:lnTo>
                <a:lnTo>
                  <a:pt x="2877" y="6411"/>
                </a:lnTo>
                <a:lnTo>
                  <a:pt x="2808" y="6400"/>
                </a:lnTo>
                <a:lnTo>
                  <a:pt x="2740" y="6387"/>
                </a:lnTo>
                <a:lnTo>
                  <a:pt x="2672" y="6374"/>
                </a:lnTo>
                <a:lnTo>
                  <a:pt x="2604" y="6358"/>
                </a:lnTo>
                <a:lnTo>
                  <a:pt x="2537" y="6341"/>
                </a:lnTo>
                <a:lnTo>
                  <a:pt x="2392" y="6297"/>
                </a:lnTo>
                <a:lnTo>
                  <a:pt x="2250" y="6248"/>
                </a:lnTo>
                <a:lnTo>
                  <a:pt x="2112" y="6192"/>
                </a:lnTo>
                <a:lnTo>
                  <a:pt x="1978" y="6129"/>
                </a:lnTo>
                <a:lnTo>
                  <a:pt x="1848" y="6060"/>
                </a:lnTo>
                <a:lnTo>
                  <a:pt x="1724" y="5985"/>
                </a:lnTo>
                <a:lnTo>
                  <a:pt x="1603" y="5904"/>
                </a:lnTo>
                <a:lnTo>
                  <a:pt x="1487" y="5818"/>
                </a:lnTo>
                <a:lnTo>
                  <a:pt x="1376" y="5727"/>
                </a:lnTo>
                <a:lnTo>
                  <a:pt x="1270" y="5631"/>
                </a:lnTo>
                <a:lnTo>
                  <a:pt x="1169" y="5531"/>
                </a:lnTo>
                <a:lnTo>
                  <a:pt x="1073" y="5425"/>
                </a:lnTo>
                <a:lnTo>
                  <a:pt x="983" y="5315"/>
                </a:lnTo>
                <a:lnTo>
                  <a:pt x="897" y="5203"/>
                </a:lnTo>
                <a:lnTo>
                  <a:pt x="818" y="5084"/>
                </a:lnTo>
                <a:lnTo>
                  <a:pt x="743" y="4963"/>
                </a:lnTo>
                <a:lnTo>
                  <a:pt x="675" y="4839"/>
                </a:lnTo>
                <a:lnTo>
                  <a:pt x="614" y="4711"/>
                </a:lnTo>
                <a:lnTo>
                  <a:pt x="558" y="4580"/>
                </a:lnTo>
                <a:lnTo>
                  <a:pt x="508" y="4448"/>
                </a:lnTo>
                <a:lnTo>
                  <a:pt x="465" y="4312"/>
                </a:lnTo>
                <a:lnTo>
                  <a:pt x="429" y="4174"/>
                </a:lnTo>
                <a:lnTo>
                  <a:pt x="398" y="4033"/>
                </a:lnTo>
                <a:lnTo>
                  <a:pt x="375" y="3892"/>
                </a:lnTo>
                <a:lnTo>
                  <a:pt x="359" y="3748"/>
                </a:lnTo>
                <a:lnTo>
                  <a:pt x="349" y="3604"/>
                </a:lnTo>
                <a:lnTo>
                  <a:pt x="347" y="3458"/>
                </a:lnTo>
                <a:lnTo>
                  <a:pt x="352" y="3312"/>
                </a:lnTo>
                <a:lnTo>
                  <a:pt x="365" y="3164"/>
                </a:lnTo>
                <a:lnTo>
                  <a:pt x="385" y="3017"/>
                </a:lnTo>
                <a:lnTo>
                  <a:pt x="412" y="2868"/>
                </a:lnTo>
                <a:lnTo>
                  <a:pt x="447" y="2721"/>
                </a:lnTo>
                <a:lnTo>
                  <a:pt x="467" y="2653"/>
                </a:lnTo>
                <a:lnTo>
                  <a:pt x="487" y="2586"/>
                </a:lnTo>
                <a:lnTo>
                  <a:pt x="509" y="2520"/>
                </a:lnTo>
                <a:lnTo>
                  <a:pt x="533" y="2454"/>
                </a:lnTo>
                <a:lnTo>
                  <a:pt x="558" y="2388"/>
                </a:lnTo>
                <a:lnTo>
                  <a:pt x="585" y="2324"/>
                </a:lnTo>
                <a:lnTo>
                  <a:pt x="614" y="2260"/>
                </a:lnTo>
                <a:lnTo>
                  <a:pt x="643" y="2196"/>
                </a:lnTo>
                <a:lnTo>
                  <a:pt x="674" y="2133"/>
                </a:lnTo>
                <a:lnTo>
                  <a:pt x="708" y="2071"/>
                </a:lnTo>
                <a:lnTo>
                  <a:pt x="742" y="2009"/>
                </a:lnTo>
                <a:lnTo>
                  <a:pt x="778" y="1948"/>
                </a:lnTo>
                <a:lnTo>
                  <a:pt x="815" y="1889"/>
                </a:lnTo>
                <a:lnTo>
                  <a:pt x="854" y="1829"/>
                </a:lnTo>
                <a:lnTo>
                  <a:pt x="895" y="1771"/>
                </a:lnTo>
                <a:lnTo>
                  <a:pt x="937" y="1714"/>
                </a:lnTo>
                <a:lnTo>
                  <a:pt x="980" y="1657"/>
                </a:lnTo>
                <a:lnTo>
                  <a:pt x="1025" y="1602"/>
                </a:lnTo>
                <a:lnTo>
                  <a:pt x="1071" y="1548"/>
                </a:lnTo>
                <a:lnTo>
                  <a:pt x="1119" y="1493"/>
                </a:lnTo>
                <a:lnTo>
                  <a:pt x="1168" y="1441"/>
                </a:lnTo>
                <a:lnTo>
                  <a:pt x="1218" y="1390"/>
                </a:lnTo>
                <a:lnTo>
                  <a:pt x="1270" y="1340"/>
                </a:lnTo>
                <a:lnTo>
                  <a:pt x="1324" y="1290"/>
                </a:lnTo>
                <a:lnTo>
                  <a:pt x="1379" y="1242"/>
                </a:lnTo>
                <a:lnTo>
                  <a:pt x="1434" y="1195"/>
                </a:lnTo>
                <a:lnTo>
                  <a:pt x="1492" y="1149"/>
                </a:lnTo>
                <a:lnTo>
                  <a:pt x="1552" y="1105"/>
                </a:lnTo>
                <a:lnTo>
                  <a:pt x="1611" y="1062"/>
                </a:lnTo>
                <a:lnTo>
                  <a:pt x="1673" y="1021"/>
                </a:lnTo>
                <a:lnTo>
                  <a:pt x="1737" y="980"/>
                </a:lnTo>
                <a:lnTo>
                  <a:pt x="1800" y="941"/>
                </a:lnTo>
                <a:lnTo>
                  <a:pt x="1801" y="940"/>
                </a:lnTo>
                <a:lnTo>
                  <a:pt x="1825" y="927"/>
                </a:lnTo>
                <a:close/>
                <a:moveTo>
                  <a:pt x="2225" y="6900"/>
                </a:moveTo>
                <a:lnTo>
                  <a:pt x="2452" y="6900"/>
                </a:lnTo>
                <a:lnTo>
                  <a:pt x="2672" y="6902"/>
                </a:lnTo>
                <a:lnTo>
                  <a:pt x="2886" y="6904"/>
                </a:lnTo>
                <a:lnTo>
                  <a:pt x="3090" y="6907"/>
                </a:lnTo>
                <a:lnTo>
                  <a:pt x="3285" y="6911"/>
                </a:lnTo>
                <a:lnTo>
                  <a:pt x="3468" y="6915"/>
                </a:lnTo>
                <a:lnTo>
                  <a:pt x="3639" y="6921"/>
                </a:lnTo>
                <a:lnTo>
                  <a:pt x="3797" y="6927"/>
                </a:lnTo>
                <a:lnTo>
                  <a:pt x="3940" y="6934"/>
                </a:lnTo>
                <a:lnTo>
                  <a:pt x="4069" y="6942"/>
                </a:lnTo>
                <a:lnTo>
                  <a:pt x="4180" y="6949"/>
                </a:lnTo>
                <a:lnTo>
                  <a:pt x="4274" y="6957"/>
                </a:lnTo>
                <a:lnTo>
                  <a:pt x="4314" y="6961"/>
                </a:lnTo>
                <a:lnTo>
                  <a:pt x="4348" y="6966"/>
                </a:lnTo>
                <a:lnTo>
                  <a:pt x="4379" y="6970"/>
                </a:lnTo>
                <a:lnTo>
                  <a:pt x="4404" y="6975"/>
                </a:lnTo>
                <a:lnTo>
                  <a:pt x="4424" y="6979"/>
                </a:lnTo>
                <a:lnTo>
                  <a:pt x="4437" y="6984"/>
                </a:lnTo>
                <a:lnTo>
                  <a:pt x="4445" y="6989"/>
                </a:lnTo>
                <a:lnTo>
                  <a:pt x="4449" y="6994"/>
                </a:lnTo>
                <a:lnTo>
                  <a:pt x="4445" y="6999"/>
                </a:lnTo>
                <a:lnTo>
                  <a:pt x="4437" y="7003"/>
                </a:lnTo>
                <a:lnTo>
                  <a:pt x="4424" y="7009"/>
                </a:lnTo>
                <a:lnTo>
                  <a:pt x="4404" y="7013"/>
                </a:lnTo>
                <a:lnTo>
                  <a:pt x="4379" y="7017"/>
                </a:lnTo>
                <a:lnTo>
                  <a:pt x="4348" y="7022"/>
                </a:lnTo>
                <a:lnTo>
                  <a:pt x="4314" y="7026"/>
                </a:lnTo>
                <a:lnTo>
                  <a:pt x="4274" y="7030"/>
                </a:lnTo>
                <a:lnTo>
                  <a:pt x="4180" y="7039"/>
                </a:lnTo>
                <a:lnTo>
                  <a:pt x="4069" y="7046"/>
                </a:lnTo>
                <a:lnTo>
                  <a:pt x="3940" y="7053"/>
                </a:lnTo>
                <a:lnTo>
                  <a:pt x="3797" y="7061"/>
                </a:lnTo>
                <a:lnTo>
                  <a:pt x="3639" y="7066"/>
                </a:lnTo>
                <a:lnTo>
                  <a:pt x="3468" y="7072"/>
                </a:lnTo>
                <a:lnTo>
                  <a:pt x="3285" y="7076"/>
                </a:lnTo>
                <a:lnTo>
                  <a:pt x="3090" y="7081"/>
                </a:lnTo>
                <a:lnTo>
                  <a:pt x="2886" y="7084"/>
                </a:lnTo>
                <a:lnTo>
                  <a:pt x="2672" y="7086"/>
                </a:lnTo>
                <a:lnTo>
                  <a:pt x="2452" y="7088"/>
                </a:lnTo>
                <a:lnTo>
                  <a:pt x="2225" y="7088"/>
                </a:lnTo>
                <a:lnTo>
                  <a:pt x="1997" y="7088"/>
                </a:lnTo>
                <a:lnTo>
                  <a:pt x="1776" y="7086"/>
                </a:lnTo>
                <a:lnTo>
                  <a:pt x="1563" y="7084"/>
                </a:lnTo>
                <a:lnTo>
                  <a:pt x="1358" y="7081"/>
                </a:lnTo>
                <a:lnTo>
                  <a:pt x="1164" y="7076"/>
                </a:lnTo>
                <a:lnTo>
                  <a:pt x="981" y="7072"/>
                </a:lnTo>
                <a:lnTo>
                  <a:pt x="809" y="7066"/>
                </a:lnTo>
                <a:lnTo>
                  <a:pt x="651" y="7061"/>
                </a:lnTo>
                <a:lnTo>
                  <a:pt x="508" y="7053"/>
                </a:lnTo>
                <a:lnTo>
                  <a:pt x="380" y="7046"/>
                </a:lnTo>
                <a:lnTo>
                  <a:pt x="269" y="7039"/>
                </a:lnTo>
                <a:lnTo>
                  <a:pt x="175" y="7030"/>
                </a:lnTo>
                <a:lnTo>
                  <a:pt x="135" y="7026"/>
                </a:lnTo>
                <a:lnTo>
                  <a:pt x="100" y="7022"/>
                </a:lnTo>
                <a:lnTo>
                  <a:pt x="70" y="7017"/>
                </a:lnTo>
                <a:lnTo>
                  <a:pt x="45" y="7013"/>
                </a:lnTo>
                <a:lnTo>
                  <a:pt x="26" y="7009"/>
                </a:lnTo>
                <a:lnTo>
                  <a:pt x="12" y="7003"/>
                </a:lnTo>
                <a:lnTo>
                  <a:pt x="3" y="6999"/>
                </a:lnTo>
                <a:lnTo>
                  <a:pt x="0" y="6994"/>
                </a:lnTo>
                <a:lnTo>
                  <a:pt x="3" y="6989"/>
                </a:lnTo>
                <a:lnTo>
                  <a:pt x="12" y="6984"/>
                </a:lnTo>
                <a:lnTo>
                  <a:pt x="26" y="6979"/>
                </a:lnTo>
                <a:lnTo>
                  <a:pt x="45" y="6975"/>
                </a:lnTo>
                <a:lnTo>
                  <a:pt x="70" y="6970"/>
                </a:lnTo>
                <a:lnTo>
                  <a:pt x="100" y="6966"/>
                </a:lnTo>
                <a:lnTo>
                  <a:pt x="135" y="6961"/>
                </a:lnTo>
                <a:lnTo>
                  <a:pt x="175" y="6957"/>
                </a:lnTo>
                <a:lnTo>
                  <a:pt x="269" y="6949"/>
                </a:lnTo>
                <a:lnTo>
                  <a:pt x="380" y="6942"/>
                </a:lnTo>
                <a:lnTo>
                  <a:pt x="508" y="6934"/>
                </a:lnTo>
                <a:lnTo>
                  <a:pt x="651" y="6927"/>
                </a:lnTo>
                <a:lnTo>
                  <a:pt x="809" y="6921"/>
                </a:lnTo>
                <a:lnTo>
                  <a:pt x="981" y="6915"/>
                </a:lnTo>
                <a:lnTo>
                  <a:pt x="1164" y="6911"/>
                </a:lnTo>
                <a:lnTo>
                  <a:pt x="1358" y="6907"/>
                </a:lnTo>
                <a:lnTo>
                  <a:pt x="1563" y="6904"/>
                </a:lnTo>
                <a:lnTo>
                  <a:pt x="1776" y="6902"/>
                </a:lnTo>
                <a:lnTo>
                  <a:pt x="1997" y="6900"/>
                </a:lnTo>
                <a:lnTo>
                  <a:pt x="2225" y="6900"/>
                </a:lnTo>
                <a:close/>
                <a:moveTo>
                  <a:pt x="2120" y="2200"/>
                </a:moveTo>
                <a:lnTo>
                  <a:pt x="2134" y="2200"/>
                </a:lnTo>
                <a:lnTo>
                  <a:pt x="2147" y="2201"/>
                </a:lnTo>
                <a:lnTo>
                  <a:pt x="2160" y="2203"/>
                </a:lnTo>
                <a:lnTo>
                  <a:pt x="2174" y="2205"/>
                </a:lnTo>
                <a:lnTo>
                  <a:pt x="2186" y="2209"/>
                </a:lnTo>
                <a:lnTo>
                  <a:pt x="2199" y="2212"/>
                </a:lnTo>
                <a:lnTo>
                  <a:pt x="2210" y="2216"/>
                </a:lnTo>
                <a:lnTo>
                  <a:pt x="2223" y="2221"/>
                </a:lnTo>
                <a:lnTo>
                  <a:pt x="2234" y="2226"/>
                </a:lnTo>
                <a:lnTo>
                  <a:pt x="2245" y="2232"/>
                </a:lnTo>
                <a:lnTo>
                  <a:pt x="2256" y="2238"/>
                </a:lnTo>
                <a:lnTo>
                  <a:pt x="2267" y="2245"/>
                </a:lnTo>
                <a:lnTo>
                  <a:pt x="2277" y="2253"/>
                </a:lnTo>
                <a:lnTo>
                  <a:pt x="2287" y="2260"/>
                </a:lnTo>
                <a:lnTo>
                  <a:pt x="2296" y="2268"/>
                </a:lnTo>
                <a:lnTo>
                  <a:pt x="2305" y="2277"/>
                </a:lnTo>
                <a:lnTo>
                  <a:pt x="2314" y="2286"/>
                </a:lnTo>
                <a:lnTo>
                  <a:pt x="2322" y="2295"/>
                </a:lnTo>
                <a:lnTo>
                  <a:pt x="2329" y="2305"/>
                </a:lnTo>
                <a:lnTo>
                  <a:pt x="2337" y="2315"/>
                </a:lnTo>
                <a:lnTo>
                  <a:pt x="2344" y="2326"/>
                </a:lnTo>
                <a:lnTo>
                  <a:pt x="2350" y="2336"/>
                </a:lnTo>
                <a:lnTo>
                  <a:pt x="2356" y="2348"/>
                </a:lnTo>
                <a:lnTo>
                  <a:pt x="2361" y="2359"/>
                </a:lnTo>
                <a:lnTo>
                  <a:pt x="2366" y="2372"/>
                </a:lnTo>
                <a:lnTo>
                  <a:pt x="2370" y="2383"/>
                </a:lnTo>
                <a:lnTo>
                  <a:pt x="2373" y="2396"/>
                </a:lnTo>
                <a:lnTo>
                  <a:pt x="2376" y="2408"/>
                </a:lnTo>
                <a:lnTo>
                  <a:pt x="2379" y="2421"/>
                </a:lnTo>
                <a:lnTo>
                  <a:pt x="2380" y="2434"/>
                </a:lnTo>
                <a:lnTo>
                  <a:pt x="2381" y="2447"/>
                </a:lnTo>
                <a:lnTo>
                  <a:pt x="2382" y="2461"/>
                </a:lnTo>
                <a:lnTo>
                  <a:pt x="2381" y="2474"/>
                </a:lnTo>
                <a:lnTo>
                  <a:pt x="2380" y="2488"/>
                </a:lnTo>
                <a:lnTo>
                  <a:pt x="2379" y="2500"/>
                </a:lnTo>
                <a:lnTo>
                  <a:pt x="2376" y="2514"/>
                </a:lnTo>
                <a:lnTo>
                  <a:pt x="2373" y="2526"/>
                </a:lnTo>
                <a:lnTo>
                  <a:pt x="2370" y="2538"/>
                </a:lnTo>
                <a:lnTo>
                  <a:pt x="2366" y="2551"/>
                </a:lnTo>
                <a:lnTo>
                  <a:pt x="2361" y="2562"/>
                </a:lnTo>
                <a:lnTo>
                  <a:pt x="2356" y="2574"/>
                </a:lnTo>
                <a:lnTo>
                  <a:pt x="2350" y="2585"/>
                </a:lnTo>
                <a:lnTo>
                  <a:pt x="2344" y="2597"/>
                </a:lnTo>
                <a:lnTo>
                  <a:pt x="2337" y="2607"/>
                </a:lnTo>
                <a:lnTo>
                  <a:pt x="2329" y="2616"/>
                </a:lnTo>
                <a:lnTo>
                  <a:pt x="2322" y="2627"/>
                </a:lnTo>
                <a:lnTo>
                  <a:pt x="2314" y="2636"/>
                </a:lnTo>
                <a:lnTo>
                  <a:pt x="2305" y="2646"/>
                </a:lnTo>
                <a:lnTo>
                  <a:pt x="2296" y="2654"/>
                </a:lnTo>
                <a:lnTo>
                  <a:pt x="2287" y="2662"/>
                </a:lnTo>
                <a:lnTo>
                  <a:pt x="2277" y="2670"/>
                </a:lnTo>
                <a:lnTo>
                  <a:pt x="2267" y="2677"/>
                </a:lnTo>
                <a:lnTo>
                  <a:pt x="2256" y="2683"/>
                </a:lnTo>
                <a:lnTo>
                  <a:pt x="2245" y="2690"/>
                </a:lnTo>
                <a:lnTo>
                  <a:pt x="2234" y="2696"/>
                </a:lnTo>
                <a:lnTo>
                  <a:pt x="2223" y="2701"/>
                </a:lnTo>
                <a:lnTo>
                  <a:pt x="2210" y="2705"/>
                </a:lnTo>
                <a:lnTo>
                  <a:pt x="2199" y="2710"/>
                </a:lnTo>
                <a:lnTo>
                  <a:pt x="2186" y="2714"/>
                </a:lnTo>
                <a:lnTo>
                  <a:pt x="2174" y="2716"/>
                </a:lnTo>
                <a:lnTo>
                  <a:pt x="2160" y="2719"/>
                </a:lnTo>
                <a:lnTo>
                  <a:pt x="2147" y="2720"/>
                </a:lnTo>
                <a:lnTo>
                  <a:pt x="2134" y="2721"/>
                </a:lnTo>
                <a:lnTo>
                  <a:pt x="2120" y="2722"/>
                </a:lnTo>
                <a:lnTo>
                  <a:pt x="2108" y="2721"/>
                </a:lnTo>
                <a:lnTo>
                  <a:pt x="2094" y="2720"/>
                </a:lnTo>
                <a:lnTo>
                  <a:pt x="2082" y="2719"/>
                </a:lnTo>
                <a:lnTo>
                  <a:pt x="2068" y="2716"/>
                </a:lnTo>
                <a:lnTo>
                  <a:pt x="2055" y="2714"/>
                </a:lnTo>
                <a:lnTo>
                  <a:pt x="2043" y="2710"/>
                </a:lnTo>
                <a:lnTo>
                  <a:pt x="2031" y="2705"/>
                </a:lnTo>
                <a:lnTo>
                  <a:pt x="2019" y="2701"/>
                </a:lnTo>
                <a:lnTo>
                  <a:pt x="2007" y="2696"/>
                </a:lnTo>
                <a:lnTo>
                  <a:pt x="1997" y="2690"/>
                </a:lnTo>
                <a:lnTo>
                  <a:pt x="1985" y="2683"/>
                </a:lnTo>
                <a:lnTo>
                  <a:pt x="1975" y="2677"/>
                </a:lnTo>
                <a:lnTo>
                  <a:pt x="1964" y="2670"/>
                </a:lnTo>
                <a:lnTo>
                  <a:pt x="1955" y="2662"/>
                </a:lnTo>
                <a:lnTo>
                  <a:pt x="1946" y="2654"/>
                </a:lnTo>
                <a:lnTo>
                  <a:pt x="1936" y="2646"/>
                </a:lnTo>
                <a:lnTo>
                  <a:pt x="1928" y="2636"/>
                </a:lnTo>
                <a:lnTo>
                  <a:pt x="1920" y="2627"/>
                </a:lnTo>
                <a:lnTo>
                  <a:pt x="1912" y="2616"/>
                </a:lnTo>
                <a:lnTo>
                  <a:pt x="1905" y="2607"/>
                </a:lnTo>
                <a:lnTo>
                  <a:pt x="1898" y="2597"/>
                </a:lnTo>
                <a:lnTo>
                  <a:pt x="1891" y="2585"/>
                </a:lnTo>
                <a:lnTo>
                  <a:pt x="1886" y="2574"/>
                </a:lnTo>
                <a:lnTo>
                  <a:pt x="1881" y="2562"/>
                </a:lnTo>
                <a:lnTo>
                  <a:pt x="1876" y="2551"/>
                </a:lnTo>
                <a:lnTo>
                  <a:pt x="1871" y="2538"/>
                </a:lnTo>
                <a:lnTo>
                  <a:pt x="1868" y="2526"/>
                </a:lnTo>
                <a:lnTo>
                  <a:pt x="1865" y="2514"/>
                </a:lnTo>
                <a:lnTo>
                  <a:pt x="1863" y="2500"/>
                </a:lnTo>
                <a:lnTo>
                  <a:pt x="1861" y="2488"/>
                </a:lnTo>
                <a:lnTo>
                  <a:pt x="1861" y="2474"/>
                </a:lnTo>
                <a:lnTo>
                  <a:pt x="1860" y="2461"/>
                </a:lnTo>
                <a:lnTo>
                  <a:pt x="1861" y="2447"/>
                </a:lnTo>
                <a:lnTo>
                  <a:pt x="1861" y="2434"/>
                </a:lnTo>
                <a:lnTo>
                  <a:pt x="1863" y="2421"/>
                </a:lnTo>
                <a:lnTo>
                  <a:pt x="1865" y="2408"/>
                </a:lnTo>
                <a:lnTo>
                  <a:pt x="1868" y="2396"/>
                </a:lnTo>
                <a:lnTo>
                  <a:pt x="1871" y="2383"/>
                </a:lnTo>
                <a:lnTo>
                  <a:pt x="1876" y="2372"/>
                </a:lnTo>
                <a:lnTo>
                  <a:pt x="1881" y="2359"/>
                </a:lnTo>
                <a:lnTo>
                  <a:pt x="1886" y="2348"/>
                </a:lnTo>
                <a:lnTo>
                  <a:pt x="1891" y="2336"/>
                </a:lnTo>
                <a:lnTo>
                  <a:pt x="1898" y="2326"/>
                </a:lnTo>
                <a:lnTo>
                  <a:pt x="1905" y="2315"/>
                </a:lnTo>
                <a:lnTo>
                  <a:pt x="1912" y="2305"/>
                </a:lnTo>
                <a:lnTo>
                  <a:pt x="1920" y="2295"/>
                </a:lnTo>
                <a:lnTo>
                  <a:pt x="1928" y="2286"/>
                </a:lnTo>
                <a:lnTo>
                  <a:pt x="1936" y="2277"/>
                </a:lnTo>
                <a:lnTo>
                  <a:pt x="1946" y="2268"/>
                </a:lnTo>
                <a:lnTo>
                  <a:pt x="1955" y="2260"/>
                </a:lnTo>
                <a:lnTo>
                  <a:pt x="1964" y="2253"/>
                </a:lnTo>
                <a:lnTo>
                  <a:pt x="1975" y="2245"/>
                </a:lnTo>
                <a:lnTo>
                  <a:pt x="1985" y="2238"/>
                </a:lnTo>
                <a:lnTo>
                  <a:pt x="1997" y="2232"/>
                </a:lnTo>
                <a:lnTo>
                  <a:pt x="2007" y="2226"/>
                </a:lnTo>
                <a:lnTo>
                  <a:pt x="2019" y="2221"/>
                </a:lnTo>
                <a:lnTo>
                  <a:pt x="2031" y="2216"/>
                </a:lnTo>
                <a:lnTo>
                  <a:pt x="2043" y="2212"/>
                </a:lnTo>
                <a:lnTo>
                  <a:pt x="2055" y="2209"/>
                </a:lnTo>
                <a:lnTo>
                  <a:pt x="2068" y="2205"/>
                </a:lnTo>
                <a:lnTo>
                  <a:pt x="2082" y="2203"/>
                </a:lnTo>
                <a:lnTo>
                  <a:pt x="2094" y="2201"/>
                </a:lnTo>
                <a:lnTo>
                  <a:pt x="2108" y="2200"/>
                </a:lnTo>
                <a:lnTo>
                  <a:pt x="2120" y="2200"/>
                </a:lnTo>
                <a:close/>
                <a:moveTo>
                  <a:pt x="2120" y="1817"/>
                </a:moveTo>
                <a:lnTo>
                  <a:pt x="2154" y="1817"/>
                </a:lnTo>
                <a:lnTo>
                  <a:pt x="2186" y="1821"/>
                </a:lnTo>
                <a:lnTo>
                  <a:pt x="2219" y="1825"/>
                </a:lnTo>
                <a:lnTo>
                  <a:pt x="2251" y="1830"/>
                </a:lnTo>
                <a:lnTo>
                  <a:pt x="2281" y="1837"/>
                </a:lnTo>
                <a:lnTo>
                  <a:pt x="2313" y="1846"/>
                </a:lnTo>
                <a:lnTo>
                  <a:pt x="2342" y="1856"/>
                </a:lnTo>
                <a:lnTo>
                  <a:pt x="2371" y="1868"/>
                </a:lnTo>
                <a:lnTo>
                  <a:pt x="2399" y="1880"/>
                </a:lnTo>
                <a:lnTo>
                  <a:pt x="2428" y="1895"/>
                </a:lnTo>
                <a:lnTo>
                  <a:pt x="2455" y="1911"/>
                </a:lnTo>
                <a:lnTo>
                  <a:pt x="2481" y="1927"/>
                </a:lnTo>
                <a:lnTo>
                  <a:pt x="2506" y="1945"/>
                </a:lnTo>
                <a:lnTo>
                  <a:pt x="2530" y="1964"/>
                </a:lnTo>
                <a:lnTo>
                  <a:pt x="2553" y="1985"/>
                </a:lnTo>
                <a:lnTo>
                  <a:pt x="2576" y="2006"/>
                </a:lnTo>
                <a:lnTo>
                  <a:pt x="2597" y="2028"/>
                </a:lnTo>
                <a:lnTo>
                  <a:pt x="2617" y="2052"/>
                </a:lnTo>
                <a:lnTo>
                  <a:pt x="2637" y="2076"/>
                </a:lnTo>
                <a:lnTo>
                  <a:pt x="2655" y="2101"/>
                </a:lnTo>
                <a:lnTo>
                  <a:pt x="2671" y="2127"/>
                </a:lnTo>
                <a:lnTo>
                  <a:pt x="2687" y="2154"/>
                </a:lnTo>
                <a:lnTo>
                  <a:pt x="2701" y="2181"/>
                </a:lnTo>
                <a:lnTo>
                  <a:pt x="2714" y="2211"/>
                </a:lnTo>
                <a:lnTo>
                  <a:pt x="2726" y="2240"/>
                </a:lnTo>
                <a:lnTo>
                  <a:pt x="2735" y="2269"/>
                </a:lnTo>
                <a:lnTo>
                  <a:pt x="2744" y="2300"/>
                </a:lnTo>
                <a:lnTo>
                  <a:pt x="2752" y="2331"/>
                </a:lnTo>
                <a:lnTo>
                  <a:pt x="2757" y="2363"/>
                </a:lnTo>
                <a:lnTo>
                  <a:pt x="2761" y="2395"/>
                </a:lnTo>
                <a:lnTo>
                  <a:pt x="2763" y="2428"/>
                </a:lnTo>
                <a:lnTo>
                  <a:pt x="2764" y="2461"/>
                </a:lnTo>
                <a:lnTo>
                  <a:pt x="2763" y="2495"/>
                </a:lnTo>
                <a:lnTo>
                  <a:pt x="2760" y="2533"/>
                </a:lnTo>
                <a:lnTo>
                  <a:pt x="2755" y="2571"/>
                </a:lnTo>
                <a:lnTo>
                  <a:pt x="2748" y="2613"/>
                </a:lnTo>
                <a:lnTo>
                  <a:pt x="2739" y="2657"/>
                </a:lnTo>
                <a:lnTo>
                  <a:pt x="2729" y="2703"/>
                </a:lnTo>
                <a:lnTo>
                  <a:pt x="2716" y="2750"/>
                </a:lnTo>
                <a:lnTo>
                  <a:pt x="2703" y="2798"/>
                </a:lnTo>
                <a:lnTo>
                  <a:pt x="2688" y="2849"/>
                </a:lnTo>
                <a:lnTo>
                  <a:pt x="2671" y="2900"/>
                </a:lnTo>
                <a:lnTo>
                  <a:pt x="2652" y="2952"/>
                </a:lnTo>
                <a:lnTo>
                  <a:pt x="2634" y="3005"/>
                </a:lnTo>
                <a:lnTo>
                  <a:pt x="2614" y="3060"/>
                </a:lnTo>
                <a:lnTo>
                  <a:pt x="2592" y="3113"/>
                </a:lnTo>
                <a:lnTo>
                  <a:pt x="2570" y="3169"/>
                </a:lnTo>
                <a:lnTo>
                  <a:pt x="2547" y="3223"/>
                </a:lnTo>
                <a:lnTo>
                  <a:pt x="2523" y="3277"/>
                </a:lnTo>
                <a:lnTo>
                  <a:pt x="2498" y="3332"/>
                </a:lnTo>
                <a:lnTo>
                  <a:pt x="2472" y="3385"/>
                </a:lnTo>
                <a:lnTo>
                  <a:pt x="2446" y="3438"/>
                </a:lnTo>
                <a:lnTo>
                  <a:pt x="2419" y="3492"/>
                </a:lnTo>
                <a:lnTo>
                  <a:pt x="2393" y="3543"/>
                </a:lnTo>
                <a:lnTo>
                  <a:pt x="2366" y="3593"/>
                </a:lnTo>
                <a:lnTo>
                  <a:pt x="2338" y="3642"/>
                </a:lnTo>
                <a:lnTo>
                  <a:pt x="2311" y="3690"/>
                </a:lnTo>
                <a:lnTo>
                  <a:pt x="2283" y="3736"/>
                </a:lnTo>
                <a:lnTo>
                  <a:pt x="2255" y="3780"/>
                </a:lnTo>
                <a:lnTo>
                  <a:pt x="2228" y="3823"/>
                </a:lnTo>
                <a:lnTo>
                  <a:pt x="2201" y="3863"/>
                </a:lnTo>
                <a:lnTo>
                  <a:pt x="2174" y="3901"/>
                </a:lnTo>
                <a:lnTo>
                  <a:pt x="2147" y="3936"/>
                </a:lnTo>
                <a:lnTo>
                  <a:pt x="2120" y="3969"/>
                </a:lnTo>
                <a:lnTo>
                  <a:pt x="2096" y="3936"/>
                </a:lnTo>
                <a:lnTo>
                  <a:pt x="2070" y="3901"/>
                </a:lnTo>
                <a:lnTo>
                  <a:pt x="2044" y="3863"/>
                </a:lnTo>
                <a:lnTo>
                  <a:pt x="2018" y="3823"/>
                </a:lnTo>
                <a:lnTo>
                  <a:pt x="1991" y="3780"/>
                </a:lnTo>
                <a:lnTo>
                  <a:pt x="1964" y="3736"/>
                </a:lnTo>
                <a:lnTo>
                  <a:pt x="1937" y="3690"/>
                </a:lnTo>
                <a:lnTo>
                  <a:pt x="1910" y="3642"/>
                </a:lnTo>
                <a:lnTo>
                  <a:pt x="1883" y="3593"/>
                </a:lnTo>
                <a:lnTo>
                  <a:pt x="1856" y="3543"/>
                </a:lnTo>
                <a:lnTo>
                  <a:pt x="1829" y="3492"/>
                </a:lnTo>
                <a:lnTo>
                  <a:pt x="1802" y="3438"/>
                </a:lnTo>
                <a:lnTo>
                  <a:pt x="1776" y="3385"/>
                </a:lnTo>
                <a:lnTo>
                  <a:pt x="1750" y="3332"/>
                </a:lnTo>
                <a:lnTo>
                  <a:pt x="1725" y="3277"/>
                </a:lnTo>
                <a:lnTo>
                  <a:pt x="1701" y="3223"/>
                </a:lnTo>
                <a:lnTo>
                  <a:pt x="1677" y="3169"/>
                </a:lnTo>
                <a:lnTo>
                  <a:pt x="1654" y="3113"/>
                </a:lnTo>
                <a:lnTo>
                  <a:pt x="1632" y="3060"/>
                </a:lnTo>
                <a:lnTo>
                  <a:pt x="1612" y="3005"/>
                </a:lnTo>
                <a:lnTo>
                  <a:pt x="1592" y="2952"/>
                </a:lnTo>
                <a:lnTo>
                  <a:pt x="1573" y="2900"/>
                </a:lnTo>
                <a:lnTo>
                  <a:pt x="1557" y="2849"/>
                </a:lnTo>
                <a:lnTo>
                  <a:pt x="1541" y="2798"/>
                </a:lnTo>
                <a:lnTo>
                  <a:pt x="1526" y="2750"/>
                </a:lnTo>
                <a:lnTo>
                  <a:pt x="1514" y="2703"/>
                </a:lnTo>
                <a:lnTo>
                  <a:pt x="1503" y="2657"/>
                </a:lnTo>
                <a:lnTo>
                  <a:pt x="1494" y="2613"/>
                </a:lnTo>
                <a:lnTo>
                  <a:pt x="1487" y="2571"/>
                </a:lnTo>
                <a:lnTo>
                  <a:pt x="1481" y="2533"/>
                </a:lnTo>
                <a:lnTo>
                  <a:pt x="1478" y="2495"/>
                </a:lnTo>
                <a:lnTo>
                  <a:pt x="1477" y="2461"/>
                </a:lnTo>
                <a:lnTo>
                  <a:pt x="1478" y="2428"/>
                </a:lnTo>
                <a:lnTo>
                  <a:pt x="1480" y="2395"/>
                </a:lnTo>
                <a:lnTo>
                  <a:pt x="1485" y="2363"/>
                </a:lnTo>
                <a:lnTo>
                  <a:pt x="1490" y="2331"/>
                </a:lnTo>
                <a:lnTo>
                  <a:pt x="1497" y="2300"/>
                </a:lnTo>
                <a:lnTo>
                  <a:pt x="1507" y="2269"/>
                </a:lnTo>
                <a:lnTo>
                  <a:pt x="1516" y="2240"/>
                </a:lnTo>
                <a:lnTo>
                  <a:pt x="1527" y="2211"/>
                </a:lnTo>
                <a:lnTo>
                  <a:pt x="1541" y="2181"/>
                </a:lnTo>
                <a:lnTo>
                  <a:pt x="1555" y="2154"/>
                </a:lnTo>
                <a:lnTo>
                  <a:pt x="1570" y="2127"/>
                </a:lnTo>
                <a:lnTo>
                  <a:pt x="1587" y="2101"/>
                </a:lnTo>
                <a:lnTo>
                  <a:pt x="1605" y="2076"/>
                </a:lnTo>
                <a:lnTo>
                  <a:pt x="1624" y="2052"/>
                </a:lnTo>
                <a:lnTo>
                  <a:pt x="1645" y="2028"/>
                </a:lnTo>
                <a:lnTo>
                  <a:pt x="1665" y="2006"/>
                </a:lnTo>
                <a:lnTo>
                  <a:pt x="1688" y="1985"/>
                </a:lnTo>
                <a:lnTo>
                  <a:pt x="1711" y="1964"/>
                </a:lnTo>
                <a:lnTo>
                  <a:pt x="1736" y="1945"/>
                </a:lnTo>
                <a:lnTo>
                  <a:pt x="1761" y="1927"/>
                </a:lnTo>
                <a:lnTo>
                  <a:pt x="1787" y="1911"/>
                </a:lnTo>
                <a:lnTo>
                  <a:pt x="1814" y="1895"/>
                </a:lnTo>
                <a:lnTo>
                  <a:pt x="1842" y="1880"/>
                </a:lnTo>
                <a:lnTo>
                  <a:pt x="1870" y="1868"/>
                </a:lnTo>
                <a:lnTo>
                  <a:pt x="1900" y="1856"/>
                </a:lnTo>
                <a:lnTo>
                  <a:pt x="1929" y="1846"/>
                </a:lnTo>
                <a:lnTo>
                  <a:pt x="1960" y="1837"/>
                </a:lnTo>
                <a:lnTo>
                  <a:pt x="1991" y="1830"/>
                </a:lnTo>
                <a:lnTo>
                  <a:pt x="2023" y="1825"/>
                </a:lnTo>
                <a:lnTo>
                  <a:pt x="2055" y="1821"/>
                </a:lnTo>
                <a:lnTo>
                  <a:pt x="2088" y="1817"/>
                </a:lnTo>
                <a:lnTo>
                  <a:pt x="2120" y="1817"/>
                </a:lnTo>
                <a:close/>
                <a:moveTo>
                  <a:pt x="5295" y="383"/>
                </a:moveTo>
                <a:lnTo>
                  <a:pt x="5309" y="384"/>
                </a:lnTo>
                <a:lnTo>
                  <a:pt x="5323" y="385"/>
                </a:lnTo>
                <a:lnTo>
                  <a:pt x="5335" y="386"/>
                </a:lnTo>
                <a:lnTo>
                  <a:pt x="5349" y="388"/>
                </a:lnTo>
                <a:lnTo>
                  <a:pt x="5361" y="391"/>
                </a:lnTo>
                <a:lnTo>
                  <a:pt x="5374" y="394"/>
                </a:lnTo>
                <a:lnTo>
                  <a:pt x="5385" y="398"/>
                </a:lnTo>
                <a:lnTo>
                  <a:pt x="5397" y="404"/>
                </a:lnTo>
                <a:lnTo>
                  <a:pt x="5408" y="409"/>
                </a:lnTo>
                <a:lnTo>
                  <a:pt x="5420" y="414"/>
                </a:lnTo>
                <a:lnTo>
                  <a:pt x="5431" y="420"/>
                </a:lnTo>
                <a:lnTo>
                  <a:pt x="5442" y="428"/>
                </a:lnTo>
                <a:lnTo>
                  <a:pt x="5452" y="435"/>
                </a:lnTo>
                <a:lnTo>
                  <a:pt x="5462" y="442"/>
                </a:lnTo>
                <a:lnTo>
                  <a:pt x="5471" y="451"/>
                </a:lnTo>
                <a:lnTo>
                  <a:pt x="5481" y="459"/>
                </a:lnTo>
                <a:lnTo>
                  <a:pt x="5489" y="468"/>
                </a:lnTo>
                <a:lnTo>
                  <a:pt x="5497" y="478"/>
                </a:lnTo>
                <a:lnTo>
                  <a:pt x="5505" y="487"/>
                </a:lnTo>
                <a:lnTo>
                  <a:pt x="5512" y="498"/>
                </a:lnTo>
                <a:lnTo>
                  <a:pt x="5519" y="508"/>
                </a:lnTo>
                <a:lnTo>
                  <a:pt x="5525" y="520"/>
                </a:lnTo>
                <a:lnTo>
                  <a:pt x="5531" y="531"/>
                </a:lnTo>
                <a:lnTo>
                  <a:pt x="5536" y="543"/>
                </a:lnTo>
                <a:lnTo>
                  <a:pt x="5541" y="554"/>
                </a:lnTo>
                <a:lnTo>
                  <a:pt x="5544" y="566"/>
                </a:lnTo>
                <a:lnTo>
                  <a:pt x="5548" y="578"/>
                </a:lnTo>
                <a:lnTo>
                  <a:pt x="5552" y="591"/>
                </a:lnTo>
                <a:lnTo>
                  <a:pt x="5554" y="604"/>
                </a:lnTo>
                <a:lnTo>
                  <a:pt x="5555" y="617"/>
                </a:lnTo>
                <a:lnTo>
                  <a:pt x="5556" y="631"/>
                </a:lnTo>
                <a:lnTo>
                  <a:pt x="5557" y="644"/>
                </a:lnTo>
                <a:lnTo>
                  <a:pt x="5556" y="657"/>
                </a:lnTo>
                <a:lnTo>
                  <a:pt x="5555" y="670"/>
                </a:lnTo>
                <a:lnTo>
                  <a:pt x="5554" y="684"/>
                </a:lnTo>
                <a:lnTo>
                  <a:pt x="5552" y="696"/>
                </a:lnTo>
                <a:lnTo>
                  <a:pt x="5548" y="709"/>
                </a:lnTo>
                <a:lnTo>
                  <a:pt x="5544" y="722"/>
                </a:lnTo>
                <a:lnTo>
                  <a:pt x="5541" y="733"/>
                </a:lnTo>
                <a:lnTo>
                  <a:pt x="5536" y="746"/>
                </a:lnTo>
                <a:lnTo>
                  <a:pt x="5531" y="757"/>
                </a:lnTo>
                <a:lnTo>
                  <a:pt x="5525" y="768"/>
                </a:lnTo>
                <a:lnTo>
                  <a:pt x="5519" y="779"/>
                </a:lnTo>
                <a:lnTo>
                  <a:pt x="5512" y="790"/>
                </a:lnTo>
                <a:lnTo>
                  <a:pt x="5505" y="800"/>
                </a:lnTo>
                <a:lnTo>
                  <a:pt x="5497" y="809"/>
                </a:lnTo>
                <a:lnTo>
                  <a:pt x="5489" y="819"/>
                </a:lnTo>
                <a:lnTo>
                  <a:pt x="5481" y="828"/>
                </a:lnTo>
                <a:lnTo>
                  <a:pt x="5471" y="837"/>
                </a:lnTo>
                <a:lnTo>
                  <a:pt x="5462" y="845"/>
                </a:lnTo>
                <a:lnTo>
                  <a:pt x="5452" y="852"/>
                </a:lnTo>
                <a:lnTo>
                  <a:pt x="5442" y="860"/>
                </a:lnTo>
                <a:lnTo>
                  <a:pt x="5431" y="867"/>
                </a:lnTo>
                <a:lnTo>
                  <a:pt x="5420" y="873"/>
                </a:lnTo>
                <a:lnTo>
                  <a:pt x="5408" y="878"/>
                </a:lnTo>
                <a:lnTo>
                  <a:pt x="5397" y="884"/>
                </a:lnTo>
                <a:lnTo>
                  <a:pt x="5385" y="889"/>
                </a:lnTo>
                <a:lnTo>
                  <a:pt x="5374" y="893"/>
                </a:lnTo>
                <a:lnTo>
                  <a:pt x="5361" y="896"/>
                </a:lnTo>
                <a:lnTo>
                  <a:pt x="5349" y="899"/>
                </a:lnTo>
                <a:lnTo>
                  <a:pt x="5335" y="901"/>
                </a:lnTo>
                <a:lnTo>
                  <a:pt x="5323" y="904"/>
                </a:lnTo>
                <a:lnTo>
                  <a:pt x="5309" y="905"/>
                </a:lnTo>
                <a:lnTo>
                  <a:pt x="5295" y="905"/>
                </a:lnTo>
                <a:lnTo>
                  <a:pt x="5283" y="905"/>
                </a:lnTo>
                <a:lnTo>
                  <a:pt x="5269" y="904"/>
                </a:lnTo>
                <a:lnTo>
                  <a:pt x="5256" y="901"/>
                </a:lnTo>
                <a:lnTo>
                  <a:pt x="5243" y="899"/>
                </a:lnTo>
                <a:lnTo>
                  <a:pt x="5231" y="896"/>
                </a:lnTo>
                <a:lnTo>
                  <a:pt x="5218" y="893"/>
                </a:lnTo>
                <a:lnTo>
                  <a:pt x="5207" y="889"/>
                </a:lnTo>
                <a:lnTo>
                  <a:pt x="5194" y="884"/>
                </a:lnTo>
                <a:lnTo>
                  <a:pt x="5183" y="878"/>
                </a:lnTo>
                <a:lnTo>
                  <a:pt x="5172" y="873"/>
                </a:lnTo>
                <a:lnTo>
                  <a:pt x="5161" y="867"/>
                </a:lnTo>
                <a:lnTo>
                  <a:pt x="5150" y="860"/>
                </a:lnTo>
                <a:lnTo>
                  <a:pt x="5140" y="852"/>
                </a:lnTo>
                <a:lnTo>
                  <a:pt x="5130" y="845"/>
                </a:lnTo>
                <a:lnTo>
                  <a:pt x="5121" y="837"/>
                </a:lnTo>
                <a:lnTo>
                  <a:pt x="5111" y="828"/>
                </a:lnTo>
                <a:lnTo>
                  <a:pt x="5103" y="819"/>
                </a:lnTo>
                <a:lnTo>
                  <a:pt x="5095" y="809"/>
                </a:lnTo>
                <a:lnTo>
                  <a:pt x="5087" y="800"/>
                </a:lnTo>
                <a:lnTo>
                  <a:pt x="5080" y="790"/>
                </a:lnTo>
                <a:lnTo>
                  <a:pt x="5073" y="779"/>
                </a:lnTo>
                <a:lnTo>
                  <a:pt x="5066" y="768"/>
                </a:lnTo>
                <a:lnTo>
                  <a:pt x="5061" y="757"/>
                </a:lnTo>
                <a:lnTo>
                  <a:pt x="5056" y="746"/>
                </a:lnTo>
                <a:lnTo>
                  <a:pt x="5051" y="733"/>
                </a:lnTo>
                <a:lnTo>
                  <a:pt x="5047" y="722"/>
                </a:lnTo>
                <a:lnTo>
                  <a:pt x="5043" y="709"/>
                </a:lnTo>
                <a:lnTo>
                  <a:pt x="5040" y="696"/>
                </a:lnTo>
                <a:lnTo>
                  <a:pt x="5038" y="684"/>
                </a:lnTo>
                <a:lnTo>
                  <a:pt x="5036" y="670"/>
                </a:lnTo>
                <a:lnTo>
                  <a:pt x="5035" y="657"/>
                </a:lnTo>
                <a:lnTo>
                  <a:pt x="5035" y="644"/>
                </a:lnTo>
                <a:lnTo>
                  <a:pt x="5035" y="631"/>
                </a:lnTo>
                <a:lnTo>
                  <a:pt x="5036" y="617"/>
                </a:lnTo>
                <a:lnTo>
                  <a:pt x="5038" y="604"/>
                </a:lnTo>
                <a:lnTo>
                  <a:pt x="5040" y="591"/>
                </a:lnTo>
                <a:lnTo>
                  <a:pt x="5043" y="578"/>
                </a:lnTo>
                <a:lnTo>
                  <a:pt x="5047" y="566"/>
                </a:lnTo>
                <a:lnTo>
                  <a:pt x="5051" y="554"/>
                </a:lnTo>
                <a:lnTo>
                  <a:pt x="5056" y="543"/>
                </a:lnTo>
                <a:lnTo>
                  <a:pt x="5061" y="531"/>
                </a:lnTo>
                <a:lnTo>
                  <a:pt x="5066" y="520"/>
                </a:lnTo>
                <a:lnTo>
                  <a:pt x="5073" y="508"/>
                </a:lnTo>
                <a:lnTo>
                  <a:pt x="5080" y="498"/>
                </a:lnTo>
                <a:lnTo>
                  <a:pt x="5087" y="487"/>
                </a:lnTo>
                <a:lnTo>
                  <a:pt x="5095" y="478"/>
                </a:lnTo>
                <a:lnTo>
                  <a:pt x="5103" y="468"/>
                </a:lnTo>
                <a:lnTo>
                  <a:pt x="5111" y="459"/>
                </a:lnTo>
                <a:lnTo>
                  <a:pt x="5121" y="451"/>
                </a:lnTo>
                <a:lnTo>
                  <a:pt x="5130" y="442"/>
                </a:lnTo>
                <a:lnTo>
                  <a:pt x="5140" y="435"/>
                </a:lnTo>
                <a:lnTo>
                  <a:pt x="5150" y="428"/>
                </a:lnTo>
                <a:lnTo>
                  <a:pt x="5161" y="420"/>
                </a:lnTo>
                <a:lnTo>
                  <a:pt x="5172" y="414"/>
                </a:lnTo>
                <a:lnTo>
                  <a:pt x="5183" y="409"/>
                </a:lnTo>
                <a:lnTo>
                  <a:pt x="5194" y="404"/>
                </a:lnTo>
                <a:lnTo>
                  <a:pt x="5207" y="398"/>
                </a:lnTo>
                <a:lnTo>
                  <a:pt x="5218" y="394"/>
                </a:lnTo>
                <a:lnTo>
                  <a:pt x="5231" y="391"/>
                </a:lnTo>
                <a:lnTo>
                  <a:pt x="5243" y="388"/>
                </a:lnTo>
                <a:lnTo>
                  <a:pt x="5256" y="386"/>
                </a:lnTo>
                <a:lnTo>
                  <a:pt x="5269" y="385"/>
                </a:lnTo>
                <a:lnTo>
                  <a:pt x="5283" y="384"/>
                </a:lnTo>
                <a:lnTo>
                  <a:pt x="5295" y="383"/>
                </a:lnTo>
                <a:close/>
                <a:moveTo>
                  <a:pt x="5295" y="0"/>
                </a:moveTo>
                <a:lnTo>
                  <a:pt x="5329" y="1"/>
                </a:lnTo>
                <a:lnTo>
                  <a:pt x="5361" y="3"/>
                </a:lnTo>
                <a:lnTo>
                  <a:pt x="5394" y="7"/>
                </a:lnTo>
                <a:lnTo>
                  <a:pt x="5425" y="14"/>
                </a:lnTo>
                <a:lnTo>
                  <a:pt x="5456" y="20"/>
                </a:lnTo>
                <a:lnTo>
                  <a:pt x="5487" y="29"/>
                </a:lnTo>
                <a:lnTo>
                  <a:pt x="5517" y="39"/>
                </a:lnTo>
                <a:lnTo>
                  <a:pt x="5546" y="50"/>
                </a:lnTo>
                <a:lnTo>
                  <a:pt x="5575" y="64"/>
                </a:lnTo>
                <a:lnTo>
                  <a:pt x="5603" y="77"/>
                </a:lnTo>
                <a:lnTo>
                  <a:pt x="5630" y="93"/>
                </a:lnTo>
                <a:lnTo>
                  <a:pt x="5656" y="110"/>
                </a:lnTo>
                <a:lnTo>
                  <a:pt x="5681" y="128"/>
                </a:lnTo>
                <a:lnTo>
                  <a:pt x="5705" y="147"/>
                </a:lnTo>
                <a:lnTo>
                  <a:pt x="5728" y="167"/>
                </a:lnTo>
                <a:lnTo>
                  <a:pt x="5751" y="188"/>
                </a:lnTo>
                <a:lnTo>
                  <a:pt x="5772" y="211"/>
                </a:lnTo>
                <a:lnTo>
                  <a:pt x="5792" y="234"/>
                </a:lnTo>
                <a:lnTo>
                  <a:pt x="5812" y="258"/>
                </a:lnTo>
                <a:lnTo>
                  <a:pt x="5830" y="283"/>
                </a:lnTo>
                <a:lnTo>
                  <a:pt x="5846" y="310"/>
                </a:lnTo>
                <a:lnTo>
                  <a:pt x="5862" y="337"/>
                </a:lnTo>
                <a:lnTo>
                  <a:pt x="5876" y="365"/>
                </a:lnTo>
                <a:lnTo>
                  <a:pt x="5889" y="393"/>
                </a:lnTo>
                <a:lnTo>
                  <a:pt x="5901" y="422"/>
                </a:lnTo>
                <a:lnTo>
                  <a:pt x="5910" y="453"/>
                </a:lnTo>
                <a:lnTo>
                  <a:pt x="5920" y="483"/>
                </a:lnTo>
                <a:lnTo>
                  <a:pt x="5926" y="515"/>
                </a:lnTo>
                <a:lnTo>
                  <a:pt x="5932" y="546"/>
                </a:lnTo>
                <a:lnTo>
                  <a:pt x="5936" y="578"/>
                </a:lnTo>
                <a:lnTo>
                  <a:pt x="5938" y="611"/>
                </a:lnTo>
                <a:lnTo>
                  <a:pt x="5939" y="644"/>
                </a:lnTo>
                <a:lnTo>
                  <a:pt x="5938" y="679"/>
                </a:lnTo>
                <a:lnTo>
                  <a:pt x="5935" y="715"/>
                </a:lnTo>
                <a:lnTo>
                  <a:pt x="5930" y="755"/>
                </a:lnTo>
                <a:lnTo>
                  <a:pt x="5923" y="796"/>
                </a:lnTo>
                <a:lnTo>
                  <a:pt x="5914" y="840"/>
                </a:lnTo>
                <a:lnTo>
                  <a:pt x="5904" y="886"/>
                </a:lnTo>
                <a:lnTo>
                  <a:pt x="5891" y="933"/>
                </a:lnTo>
                <a:lnTo>
                  <a:pt x="5878" y="982"/>
                </a:lnTo>
                <a:lnTo>
                  <a:pt x="5862" y="1032"/>
                </a:lnTo>
                <a:lnTo>
                  <a:pt x="5846" y="1083"/>
                </a:lnTo>
                <a:lnTo>
                  <a:pt x="5828" y="1136"/>
                </a:lnTo>
                <a:lnTo>
                  <a:pt x="5809" y="1188"/>
                </a:lnTo>
                <a:lnTo>
                  <a:pt x="5789" y="1242"/>
                </a:lnTo>
                <a:lnTo>
                  <a:pt x="5767" y="1297"/>
                </a:lnTo>
                <a:lnTo>
                  <a:pt x="5745" y="1351"/>
                </a:lnTo>
                <a:lnTo>
                  <a:pt x="5721" y="1405"/>
                </a:lnTo>
                <a:lnTo>
                  <a:pt x="5697" y="1460"/>
                </a:lnTo>
                <a:lnTo>
                  <a:pt x="5673" y="1514"/>
                </a:lnTo>
                <a:lnTo>
                  <a:pt x="5647" y="1569"/>
                </a:lnTo>
                <a:lnTo>
                  <a:pt x="5622" y="1622"/>
                </a:lnTo>
                <a:lnTo>
                  <a:pt x="5594" y="1674"/>
                </a:lnTo>
                <a:lnTo>
                  <a:pt x="5567" y="1725"/>
                </a:lnTo>
                <a:lnTo>
                  <a:pt x="5541" y="1777"/>
                </a:lnTo>
                <a:lnTo>
                  <a:pt x="5513" y="1826"/>
                </a:lnTo>
                <a:lnTo>
                  <a:pt x="5486" y="1873"/>
                </a:lnTo>
                <a:lnTo>
                  <a:pt x="5459" y="1919"/>
                </a:lnTo>
                <a:lnTo>
                  <a:pt x="5430" y="1964"/>
                </a:lnTo>
                <a:lnTo>
                  <a:pt x="5403" y="2006"/>
                </a:lnTo>
                <a:lnTo>
                  <a:pt x="5376" y="2047"/>
                </a:lnTo>
                <a:lnTo>
                  <a:pt x="5349" y="2084"/>
                </a:lnTo>
                <a:lnTo>
                  <a:pt x="5322" y="2119"/>
                </a:lnTo>
                <a:lnTo>
                  <a:pt x="5295" y="2151"/>
                </a:lnTo>
                <a:lnTo>
                  <a:pt x="5271" y="2119"/>
                </a:lnTo>
                <a:lnTo>
                  <a:pt x="5245" y="2084"/>
                </a:lnTo>
                <a:lnTo>
                  <a:pt x="5219" y="2047"/>
                </a:lnTo>
                <a:lnTo>
                  <a:pt x="5193" y="2006"/>
                </a:lnTo>
                <a:lnTo>
                  <a:pt x="5166" y="1964"/>
                </a:lnTo>
                <a:lnTo>
                  <a:pt x="5140" y="1919"/>
                </a:lnTo>
                <a:lnTo>
                  <a:pt x="5112" y="1873"/>
                </a:lnTo>
                <a:lnTo>
                  <a:pt x="5085" y="1826"/>
                </a:lnTo>
                <a:lnTo>
                  <a:pt x="5058" y="1777"/>
                </a:lnTo>
                <a:lnTo>
                  <a:pt x="5031" y="1725"/>
                </a:lnTo>
                <a:lnTo>
                  <a:pt x="5004" y="1674"/>
                </a:lnTo>
                <a:lnTo>
                  <a:pt x="4978" y="1622"/>
                </a:lnTo>
                <a:lnTo>
                  <a:pt x="4951" y="1569"/>
                </a:lnTo>
                <a:lnTo>
                  <a:pt x="4925" y="1514"/>
                </a:lnTo>
                <a:lnTo>
                  <a:pt x="4900" y="1460"/>
                </a:lnTo>
                <a:lnTo>
                  <a:pt x="4876" y="1405"/>
                </a:lnTo>
                <a:lnTo>
                  <a:pt x="4852" y="1351"/>
                </a:lnTo>
                <a:lnTo>
                  <a:pt x="4829" y="1297"/>
                </a:lnTo>
                <a:lnTo>
                  <a:pt x="4807" y="1242"/>
                </a:lnTo>
                <a:lnTo>
                  <a:pt x="4787" y="1188"/>
                </a:lnTo>
                <a:lnTo>
                  <a:pt x="4767" y="1136"/>
                </a:lnTo>
                <a:lnTo>
                  <a:pt x="4749" y="1083"/>
                </a:lnTo>
                <a:lnTo>
                  <a:pt x="4732" y="1032"/>
                </a:lnTo>
                <a:lnTo>
                  <a:pt x="4716" y="982"/>
                </a:lnTo>
                <a:lnTo>
                  <a:pt x="4702" y="933"/>
                </a:lnTo>
                <a:lnTo>
                  <a:pt x="4689" y="886"/>
                </a:lnTo>
                <a:lnTo>
                  <a:pt x="4679" y="840"/>
                </a:lnTo>
                <a:lnTo>
                  <a:pt x="4669" y="796"/>
                </a:lnTo>
                <a:lnTo>
                  <a:pt x="4662" y="755"/>
                </a:lnTo>
                <a:lnTo>
                  <a:pt x="4657" y="715"/>
                </a:lnTo>
                <a:lnTo>
                  <a:pt x="4654" y="679"/>
                </a:lnTo>
                <a:lnTo>
                  <a:pt x="4652" y="644"/>
                </a:lnTo>
                <a:lnTo>
                  <a:pt x="4654" y="611"/>
                </a:lnTo>
                <a:lnTo>
                  <a:pt x="4656" y="578"/>
                </a:lnTo>
                <a:lnTo>
                  <a:pt x="4660" y="546"/>
                </a:lnTo>
                <a:lnTo>
                  <a:pt x="4665" y="515"/>
                </a:lnTo>
                <a:lnTo>
                  <a:pt x="4672" y="483"/>
                </a:lnTo>
                <a:lnTo>
                  <a:pt x="4682" y="453"/>
                </a:lnTo>
                <a:lnTo>
                  <a:pt x="4691" y="422"/>
                </a:lnTo>
                <a:lnTo>
                  <a:pt x="4703" y="393"/>
                </a:lnTo>
                <a:lnTo>
                  <a:pt x="4716" y="365"/>
                </a:lnTo>
                <a:lnTo>
                  <a:pt x="4730" y="337"/>
                </a:lnTo>
                <a:lnTo>
                  <a:pt x="4746" y="310"/>
                </a:lnTo>
                <a:lnTo>
                  <a:pt x="4762" y="283"/>
                </a:lnTo>
                <a:lnTo>
                  <a:pt x="4780" y="258"/>
                </a:lnTo>
                <a:lnTo>
                  <a:pt x="4799" y="234"/>
                </a:lnTo>
                <a:lnTo>
                  <a:pt x="4820" y="211"/>
                </a:lnTo>
                <a:lnTo>
                  <a:pt x="4841" y="188"/>
                </a:lnTo>
                <a:lnTo>
                  <a:pt x="4864" y="167"/>
                </a:lnTo>
                <a:lnTo>
                  <a:pt x="4887" y="147"/>
                </a:lnTo>
                <a:lnTo>
                  <a:pt x="4911" y="128"/>
                </a:lnTo>
                <a:lnTo>
                  <a:pt x="4936" y="110"/>
                </a:lnTo>
                <a:lnTo>
                  <a:pt x="4962" y="93"/>
                </a:lnTo>
                <a:lnTo>
                  <a:pt x="4989" y="77"/>
                </a:lnTo>
                <a:lnTo>
                  <a:pt x="5017" y="64"/>
                </a:lnTo>
                <a:lnTo>
                  <a:pt x="5046" y="50"/>
                </a:lnTo>
                <a:lnTo>
                  <a:pt x="5075" y="39"/>
                </a:lnTo>
                <a:lnTo>
                  <a:pt x="5104" y="29"/>
                </a:lnTo>
                <a:lnTo>
                  <a:pt x="5135" y="20"/>
                </a:lnTo>
                <a:lnTo>
                  <a:pt x="5166" y="14"/>
                </a:lnTo>
                <a:lnTo>
                  <a:pt x="5198" y="7"/>
                </a:lnTo>
                <a:lnTo>
                  <a:pt x="5230" y="3"/>
                </a:lnTo>
                <a:lnTo>
                  <a:pt x="5263" y="1"/>
                </a:lnTo>
                <a:lnTo>
                  <a:pt x="5295" y="0"/>
                </a:lnTo>
                <a:close/>
                <a:moveTo>
                  <a:pt x="2658" y="988"/>
                </a:moveTo>
                <a:lnTo>
                  <a:pt x="2849" y="1354"/>
                </a:lnTo>
                <a:lnTo>
                  <a:pt x="2647" y="1630"/>
                </a:lnTo>
                <a:lnTo>
                  <a:pt x="2618" y="1613"/>
                </a:lnTo>
                <a:lnTo>
                  <a:pt x="2589" y="1596"/>
                </a:lnTo>
                <a:lnTo>
                  <a:pt x="2558" y="1580"/>
                </a:lnTo>
                <a:lnTo>
                  <a:pt x="2528" y="1565"/>
                </a:lnTo>
                <a:lnTo>
                  <a:pt x="2497" y="1552"/>
                </a:lnTo>
                <a:lnTo>
                  <a:pt x="2465" y="1539"/>
                </a:lnTo>
                <a:lnTo>
                  <a:pt x="2433" y="1528"/>
                </a:lnTo>
                <a:lnTo>
                  <a:pt x="2399" y="1517"/>
                </a:lnTo>
                <a:lnTo>
                  <a:pt x="2366" y="1509"/>
                </a:lnTo>
                <a:lnTo>
                  <a:pt x="2333" y="1501"/>
                </a:lnTo>
                <a:lnTo>
                  <a:pt x="2298" y="1493"/>
                </a:lnTo>
                <a:lnTo>
                  <a:pt x="2264" y="1488"/>
                </a:lnTo>
                <a:lnTo>
                  <a:pt x="2228" y="1484"/>
                </a:lnTo>
                <a:lnTo>
                  <a:pt x="2192" y="1480"/>
                </a:lnTo>
                <a:lnTo>
                  <a:pt x="2157" y="1479"/>
                </a:lnTo>
                <a:lnTo>
                  <a:pt x="2120" y="1478"/>
                </a:lnTo>
                <a:lnTo>
                  <a:pt x="2095" y="1478"/>
                </a:lnTo>
                <a:lnTo>
                  <a:pt x="2070" y="1479"/>
                </a:lnTo>
                <a:lnTo>
                  <a:pt x="2045" y="1481"/>
                </a:lnTo>
                <a:lnTo>
                  <a:pt x="2020" y="1483"/>
                </a:lnTo>
                <a:lnTo>
                  <a:pt x="1996" y="1486"/>
                </a:lnTo>
                <a:lnTo>
                  <a:pt x="1971" y="1489"/>
                </a:lnTo>
                <a:lnTo>
                  <a:pt x="1947" y="1493"/>
                </a:lnTo>
                <a:lnTo>
                  <a:pt x="1923" y="1497"/>
                </a:lnTo>
                <a:lnTo>
                  <a:pt x="1899" y="1503"/>
                </a:lnTo>
                <a:lnTo>
                  <a:pt x="1876" y="1509"/>
                </a:lnTo>
                <a:lnTo>
                  <a:pt x="1852" y="1515"/>
                </a:lnTo>
                <a:lnTo>
                  <a:pt x="1829" y="1522"/>
                </a:lnTo>
                <a:lnTo>
                  <a:pt x="1806" y="1529"/>
                </a:lnTo>
                <a:lnTo>
                  <a:pt x="1783" y="1537"/>
                </a:lnTo>
                <a:lnTo>
                  <a:pt x="1761" y="1546"/>
                </a:lnTo>
                <a:lnTo>
                  <a:pt x="1739" y="1555"/>
                </a:lnTo>
                <a:lnTo>
                  <a:pt x="1717" y="1564"/>
                </a:lnTo>
                <a:lnTo>
                  <a:pt x="1695" y="1575"/>
                </a:lnTo>
                <a:lnTo>
                  <a:pt x="1673" y="1585"/>
                </a:lnTo>
                <a:lnTo>
                  <a:pt x="1652" y="1596"/>
                </a:lnTo>
                <a:lnTo>
                  <a:pt x="1632" y="1608"/>
                </a:lnTo>
                <a:lnTo>
                  <a:pt x="1611" y="1620"/>
                </a:lnTo>
                <a:lnTo>
                  <a:pt x="1591" y="1632"/>
                </a:lnTo>
                <a:lnTo>
                  <a:pt x="1571" y="1646"/>
                </a:lnTo>
                <a:lnTo>
                  <a:pt x="1552" y="1659"/>
                </a:lnTo>
                <a:lnTo>
                  <a:pt x="1533" y="1673"/>
                </a:lnTo>
                <a:lnTo>
                  <a:pt x="1514" y="1688"/>
                </a:lnTo>
                <a:lnTo>
                  <a:pt x="1495" y="1702"/>
                </a:lnTo>
                <a:lnTo>
                  <a:pt x="1477" y="1717"/>
                </a:lnTo>
                <a:lnTo>
                  <a:pt x="1460" y="1733"/>
                </a:lnTo>
                <a:lnTo>
                  <a:pt x="1443" y="1750"/>
                </a:lnTo>
                <a:lnTo>
                  <a:pt x="1426" y="1765"/>
                </a:lnTo>
                <a:lnTo>
                  <a:pt x="1409" y="1783"/>
                </a:lnTo>
                <a:lnTo>
                  <a:pt x="1394" y="1800"/>
                </a:lnTo>
                <a:lnTo>
                  <a:pt x="1378" y="1817"/>
                </a:lnTo>
                <a:lnTo>
                  <a:pt x="1362" y="1835"/>
                </a:lnTo>
                <a:lnTo>
                  <a:pt x="1348" y="1854"/>
                </a:lnTo>
                <a:lnTo>
                  <a:pt x="1333" y="1873"/>
                </a:lnTo>
                <a:lnTo>
                  <a:pt x="1319" y="1892"/>
                </a:lnTo>
                <a:lnTo>
                  <a:pt x="1306" y="1912"/>
                </a:lnTo>
                <a:lnTo>
                  <a:pt x="1292" y="1930"/>
                </a:lnTo>
                <a:lnTo>
                  <a:pt x="1280" y="1951"/>
                </a:lnTo>
                <a:lnTo>
                  <a:pt x="1268" y="1971"/>
                </a:lnTo>
                <a:lnTo>
                  <a:pt x="1257" y="1992"/>
                </a:lnTo>
                <a:lnTo>
                  <a:pt x="1245" y="2013"/>
                </a:lnTo>
                <a:lnTo>
                  <a:pt x="1235" y="2035"/>
                </a:lnTo>
                <a:lnTo>
                  <a:pt x="1224" y="2056"/>
                </a:lnTo>
                <a:lnTo>
                  <a:pt x="1215" y="2078"/>
                </a:lnTo>
                <a:lnTo>
                  <a:pt x="1205" y="2101"/>
                </a:lnTo>
                <a:lnTo>
                  <a:pt x="1197" y="2123"/>
                </a:lnTo>
                <a:lnTo>
                  <a:pt x="1190" y="2146"/>
                </a:lnTo>
                <a:lnTo>
                  <a:pt x="1182" y="2169"/>
                </a:lnTo>
                <a:lnTo>
                  <a:pt x="1175" y="2192"/>
                </a:lnTo>
                <a:lnTo>
                  <a:pt x="1169" y="2215"/>
                </a:lnTo>
                <a:lnTo>
                  <a:pt x="1163" y="2239"/>
                </a:lnTo>
                <a:lnTo>
                  <a:pt x="1157" y="2263"/>
                </a:lnTo>
                <a:lnTo>
                  <a:pt x="1153" y="2287"/>
                </a:lnTo>
                <a:lnTo>
                  <a:pt x="1149" y="2311"/>
                </a:lnTo>
                <a:lnTo>
                  <a:pt x="1146" y="2336"/>
                </a:lnTo>
                <a:lnTo>
                  <a:pt x="1143" y="2360"/>
                </a:lnTo>
                <a:lnTo>
                  <a:pt x="1141" y="2385"/>
                </a:lnTo>
                <a:lnTo>
                  <a:pt x="1139" y="2410"/>
                </a:lnTo>
                <a:lnTo>
                  <a:pt x="1139" y="2436"/>
                </a:lnTo>
                <a:lnTo>
                  <a:pt x="1138" y="2461"/>
                </a:lnTo>
                <a:lnTo>
                  <a:pt x="1139" y="2502"/>
                </a:lnTo>
                <a:lnTo>
                  <a:pt x="1142" y="2545"/>
                </a:lnTo>
                <a:lnTo>
                  <a:pt x="1148" y="2591"/>
                </a:lnTo>
                <a:lnTo>
                  <a:pt x="1155" y="2639"/>
                </a:lnTo>
                <a:lnTo>
                  <a:pt x="1165" y="2689"/>
                </a:lnTo>
                <a:lnTo>
                  <a:pt x="1175" y="2740"/>
                </a:lnTo>
                <a:lnTo>
                  <a:pt x="1189" y="2792"/>
                </a:lnTo>
                <a:lnTo>
                  <a:pt x="1202" y="2846"/>
                </a:lnTo>
                <a:lnTo>
                  <a:pt x="1219" y="2902"/>
                </a:lnTo>
                <a:lnTo>
                  <a:pt x="1237" y="2958"/>
                </a:lnTo>
                <a:lnTo>
                  <a:pt x="1256" y="3015"/>
                </a:lnTo>
                <a:lnTo>
                  <a:pt x="1276" y="3072"/>
                </a:lnTo>
                <a:lnTo>
                  <a:pt x="1297" y="3131"/>
                </a:lnTo>
                <a:lnTo>
                  <a:pt x="1319" y="3189"/>
                </a:lnTo>
                <a:lnTo>
                  <a:pt x="1343" y="3248"/>
                </a:lnTo>
                <a:lnTo>
                  <a:pt x="1368" y="3307"/>
                </a:lnTo>
                <a:lnTo>
                  <a:pt x="1396" y="3371"/>
                </a:lnTo>
                <a:lnTo>
                  <a:pt x="1423" y="3433"/>
                </a:lnTo>
                <a:lnTo>
                  <a:pt x="1450" y="3493"/>
                </a:lnTo>
                <a:lnTo>
                  <a:pt x="1476" y="3549"/>
                </a:lnTo>
                <a:lnTo>
                  <a:pt x="1502" y="3603"/>
                </a:lnTo>
                <a:lnTo>
                  <a:pt x="1527" y="3655"/>
                </a:lnTo>
                <a:lnTo>
                  <a:pt x="1553" y="3704"/>
                </a:lnTo>
                <a:lnTo>
                  <a:pt x="1577" y="3751"/>
                </a:lnTo>
                <a:lnTo>
                  <a:pt x="1602" y="3797"/>
                </a:lnTo>
                <a:lnTo>
                  <a:pt x="1626" y="3840"/>
                </a:lnTo>
                <a:lnTo>
                  <a:pt x="1650" y="3883"/>
                </a:lnTo>
                <a:lnTo>
                  <a:pt x="1675" y="3923"/>
                </a:lnTo>
                <a:lnTo>
                  <a:pt x="1699" y="3962"/>
                </a:lnTo>
                <a:lnTo>
                  <a:pt x="1724" y="4001"/>
                </a:lnTo>
                <a:lnTo>
                  <a:pt x="1749" y="4039"/>
                </a:lnTo>
                <a:lnTo>
                  <a:pt x="1774" y="4075"/>
                </a:lnTo>
                <a:lnTo>
                  <a:pt x="1800" y="4111"/>
                </a:lnTo>
                <a:lnTo>
                  <a:pt x="1826" y="4146"/>
                </a:lnTo>
                <a:lnTo>
                  <a:pt x="1854" y="4182"/>
                </a:lnTo>
                <a:lnTo>
                  <a:pt x="1881" y="4217"/>
                </a:lnTo>
                <a:lnTo>
                  <a:pt x="1938" y="4289"/>
                </a:lnTo>
                <a:lnTo>
                  <a:pt x="1999" y="4361"/>
                </a:lnTo>
                <a:lnTo>
                  <a:pt x="2065" y="4436"/>
                </a:lnTo>
                <a:lnTo>
                  <a:pt x="2134" y="4515"/>
                </a:lnTo>
                <a:lnTo>
                  <a:pt x="2209" y="4600"/>
                </a:lnTo>
                <a:lnTo>
                  <a:pt x="2291" y="4691"/>
                </a:lnTo>
                <a:lnTo>
                  <a:pt x="2837" y="4392"/>
                </a:lnTo>
                <a:lnTo>
                  <a:pt x="3079" y="4694"/>
                </a:lnTo>
                <a:lnTo>
                  <a:pt x="3943" y="5094"/>
                </a:lnTo>
                <a:lnTo>
                  <a:pt x="3828" y="6011"/>
                </a:lnTo>
                <a:lnTo>
                  <a:pt x="3877" y="6000"/>
                </a:lnTo>
                <a:lnTo>
                  <a:pt x="3926" y="5988"/>
                </a:lnTo>
                <a:lnTo>
                  <a:pt x="3975" y="5975"/>
                </a:lnTo>
                <a:lnTo>
                  <a:pt x="4023" y="5962"/>
                </a:lnTo>
                <a:lnTo>
                  <a:pt x="4072" y="5947"/>
                </a:lnTo>
                <a:lnTo>
                  <a:pt x="4120" y="5931"/>
                </a:lnTo>
                <a:lnTo>
                  <a:pt x="4168" y="5915"/>
                </a:lnTo>
                <a:lnTo>
                  <a:pt x="4217" y="5897"/>
                </a:lnTo>
                <a:lnTo>
                  <a:pt x="4265" y="5878"/>
                </a:lnTo>
                <a:lnTo>
                  <a:pt x="4312" y="5859"/>
                </a:lnTo>
                <a:lnTo>
                  <a:pt x="4359" y="5838"/>
                </a:lnTo>
                <a:lnTo>
                  <a:pt x="4406" y="5816"/>
                </a:lnTo>
                <a:lnTo>
                  <a:pt x="4453" y="5793"/>
                </a:lnTo>
                <a:lnTo>
                  <a:pt x="4500" y="5769"/>
                </a:lnTo>
                <a:lnTo>
                  <a:pt x="4546" y="5745"/>
                </a:lnTo>
                <a:lnTo>
                  <a:pt x="4592" y="5719"/>
                </a:lnTo>
                <a:lnTo>
                  <a:pt x="4593" y="5718"/>
                </a:lnTo>
                <a:lnTo>
                  <a:pt x="4647" y="5686"/>
                </a:lnTo>
                <a:lnTo>
                  <a:pt x="4701" y="5652"/>
                </a:lnTo>
                <a:lnTo>
                  <a:pt x="4752" y="5618"/>
                </a:lnTo>
                <a:lnTo>
                  <a:pt x="4803" y="5582"/>
                </a:lnTo>
                <a:lnTo>
                  <a:pt x="4853" y="5546"/>
                </a:lnTo>
                <a:lnTo>
                  <a:pt x="4902" y="5508"/>
                </a:lnTo>
                <a:lnTo>
                  <a:pt x="4950" y="5469"/>
                </a:lnTo>
                <a:lnTo>
                  <a:pt x="4996" y="5431"/>
                </a:lnTo>
                <a:lnTo>
                  <a:pt x="5042" y="5390"/>
                </a:lnTo>
                <a:lnTo>
                  <a:pt x="5086" y="5348"/>
                </a:lnTo>
                <a:lnTo>
                  <a:pt x="5130" y="5305"/>
                </a:lnTo>
                <a:lnTo>
                  <a:pt x="5172" y="5262"/>
                </a:lnTo>
                <a:lnTo>
                  <a:pt x="5213" y="5218"/>
                </a:lnTo>
                <a:lnTo>
                  <a:pt x="5253" y="5173"/>
                </a:lnTo>
                <a:lnTo>
                  <a:pt x="5291" y="5127"/>
                </a:lnTo>
                <a:lnTo>
                  <a:pt x="5329" y="5080"/>
                </a:lnTo>
                <a:lnTo>
                  <a:pt x="5175" y="4788"/>
                </a:lnTo>
                <a:lnTo>
                  <a:pt x="5199" y="4444"/>
                </a:lnTo>
                <a:lnTo>
                  <a:pt x="4869" y="3917"/>
                </a:lnTo>
                <a:lnTo>
                  <a:pt x="4627" y="4044"/>
                </a:lnTo>
                <a:lnTo>
                  <a:pt x="4037" y="4233"/>
                </a:lnTo>
                <a:lnTo>
                  <a:pt x="3575" y="3945"/>
                </a:lnTo>
                <a:lnTo>
                  <a:pt x="3490" y="3461"/>
                </a:lnTo>
                <a:lnTo>
                  <a:pt x="3766" y="3023"/>
                </a:lnTo>
                <a:lnTo>
                  <a:pt x="3579" y="2693"/>
                </a:lnTo>
                <a:lnTo>
                  <a:pt x="3732" y="2089"/>
                </a:lnTo>
                <a:lnTo>
                  <a:pt x="3555" y="1789"/>
                </a:lnTo>
                <a:lnTo>
                  <a:pt x="3541" y="918"/>
                </a:lnTo>
                <a:lnTo>
                  <a:pt x="3487" y="914"/>
                </a:lnTo>
                <a:lnTo>
                  <a:pt x="3431" y="911"/>
                </a:lnTo>
                <a:lnTo>
                  <a:pt x="3376" y="909"/>
                </a:lnTo>
                <a:lnTo>
                  <a:pt x="3321" y="908"/>
                </a:lnTo>
                <a:lnTo>
                  <a:pt x="3265" y="908"/>
                </a:lnTo>
                <a:lnTo>
                  <a:pt x="3210" y="909"/>
                </a:lnTo>
                <a:lnTo>
                  <a:pt x="3154" y="911"/>
                </a:lnTo>
                <a:lnTo>
                  <a:pt x="3099" y="915"/>
                </a:lnTo>
                <a:lnTo>
                  <a:pt x="3043" y="920"/>
                </a:lnTo>
                <a:lnTo>
                  <a:pt x="2988" y="927"/>
                </a:lnTo>
                <a:lnTo>
                  <a:pt x="2933" y="934"/>
                </a:lnTo>
                <a:lnTo>
                  <a:pt x="2878" y="942"/>
                </a:lnTo>
                <a:lnTo>
                  <a:pt x="2823" y="952"/>
                </a:lnTo>
                <a:lnTo>
                  <a:pt x="2767" y="963"/>
                </a:lnTo>
                <a:lnTo>
                  <a:pt x="2713" y="975"/>
                </a:lnTo>
                <a:lnTo>
                  <a:pt x="2658" y="988"/>
                </a:lnTo>
                <a:close/>
                <a:moveTo>
                  <a:pt x="3029" y="6050"/>
                </a:moveTo>
                <a:lnTo>
                  <a:pt x="2315" y="5297"/>
                </a:lnTo>
                <a:lnTo>
                  <a:pt x="1370" y="5193"/>
                </a:lnTo>
                <a:lnTo>
                  <a:pt x="1402" y="5229"/>
                </a:lnTo>
                <a:lnTo>
                  <a:pt x="1434" y="5264"/>
                </a:lnTo>
                <a:lnTo>
                  <a:pt x="1468" y="5299"/>
                </a:lnTo>
                <a:lnTo>
                  <a:pt x="1502" y="5332"/>
                </a:lnTo>
                <a:lnTo>
                  <a:pt x="1537" y="5366"/>
                </a:lnTo>
                <a:lnTo>
                  <a:pt x="1571" y="5398"/>
                </a:lnTo>
                <a:lnTo>
                  <a:pt x="1608" y="5429"/>
                </a:lnTo>
                <a:lnTo>
                  <a:pt x="1644" y="5461"/>
                </a:lnTo>
                <a:lnTo>
                  <a:pt x="1680" y="5490"/>
                </a:lnTo>
                <a:lnTo>
                  <a:pt x="1718" y="5520"/>
                </a:lnTo>
                <a:lnTo>
                  <a:pt x="1755" y="5549"/>
                </a:lnTo>
                <a:lnTo>
                  <a:pt x="1793" y="5577"/>
                </a:lnTo>
                <a:lnTo>
                  <a:pt x="1832" y="5604"/>
                </a:lnTo>
                <a:lnTo>
                  <a:pt x="1870" y="5630"/>
                </a:lnTo>
                <a:lnTo>
                  <a:pt x="1910" y="5656"/>
                </a:lnTo>
                <a:lnTo>
                  <a:pt x="1950" y="5681"/>
                </a:lnTo>
                <a:lnTo>
                  <a:pt x="1991" y="5706"/>
                </a:lnTo>
                <a:lnTo>
                  <a:pt x="2031" y="5730"/>
                </a:lnTo>
                <a:lnTo>
                  <a:pt x="2072" y="5752"/>
                </a:lnTo>
                <a:lnTo>
                  <a:pt x="2113" y="5774"/>
                </a:lnTo>
                <a:lnTo>
                  <a:pt x="2155" y="5794"/>
                </a:lnTo>
                <a:lnTo>
                  <a:pt x="2198" y="5815"/>
                </a:lnTo>
                <a:lnTo>
                  <a:pt x="2239" y="5835"/>
                </a:lnTo>
                <a:lnTo>
                  <a:pt x="2282" y="5854"/>
                </a:lnTo>
                <a:lnTo>
                  <a:pt x="2325" y="5872"/>
                </a:lnTo>
                <a:lnTo>
                  <a:pt x="2369" y="5890"/>
                </a:lnTo>
                <a:lnTo>
                  <a:pt x="2413" y="5905"/>
                </a:lnTo>
                <a:lnTo>
                  <a:pt x="2457" y="5921"/>
                </a:lnTo>
                <a:lnTo>
                  <a:pt x="2501" y="5937"/>
                </a:lnTo>
                <a:lnTo>
                  <a:pt x="2546" y="5950"/>
                </a:lnTo>
                <a:lnTo>
                  <a:pt x="2591" y="5964"/>
                </a:lnTo>
                <a:lnTo>
                  <a:pt x="2635" y="5976"/>
                </a:lnTo>
                <a:lnTo>
                  <a:pt x="2684" y="5989"/>
                </a:lnTo>
                <a:lnTo>
                  <a:pt x="2733" y="6000"/>
                </a:lnTo>
                <a:lnTo>
                  <a:pt x="2781" y="6011"/>
                </a:lnTo>
                <a:lnTo>
                  <a:pt x="2831" y="6020"/>
                </a:lnTo>
                <a:lnTo>
                  <a:pt x="2880" y="6029"/>
                </a:lnTo>
                <a:lnTo>
                  <a:pt x="2929" y="6037"/>
                </a:lnTo>
                <a:lnTo>
                  <a:pt x="2980" y="6043"/>
                </a:lnTo>
                <a:lnTo>
                  <a:pt x="3029" y="605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" name="Freeform 8"/>
          <p:cNvSpPr>
            <a:spLocks noEditPoints="1"/>
          </p:cNvSpPr>
          <p:nvPr userDrawn="1"/>
        </p:nvSpPr>
        <p:spPr bwMode="auto">
          <a:xfrm>
            <a:off x="1036907" y="1276018"/>
            <a:ext cx="500792" cy="407231"/>
          </a:xfrm>
          <a:custGeom>
            <a:avLst/>
            <a:gdLst/>
            <a:ahLst/>
            <a:cxnLst>
              <a:cxn ang="0">
                <a:pos x="2792" y="568"/>
              </a:cxn>
              <a:cxn ang="0">
                <a:pos x="2529" y="820"/>
              </a:cxn>
              <a:cxn ang="0">
                <a:pos x="2339" y="1206"/>
              </a:cxn>
              <a:cxn ang="0">
                <a:pos x="2540" y="1358"/>
              </a:cxn>
              <a:cxn ang="0">
                <a:pos x="2815" y="1600"/>
              </a:cxn>
              <a:cxn ang="0">
                <a:pos x="3181" y="1622"/>
              </a:cxn>
              <a:cxn ang="0">
                <a:pos x="3430" y="1658"/>
              </a:cxn>
              <a:cxn ang="0">
                <a:pos x="3568" y="1252"/>
              </a:cxn>
              <a:cxn ang="0">
                <a:pos x="3560" y="884"/>
              </a:cxn>
              <a:cxn ang="0">
                <a:pos x="3329" y="601"/>
              </a:cxn>
              <a:cxn ang="0">
                <a:pos x="3158" y="529"/>
              </a:cxn>
              <a:cxn ang="0">
                <a:pos x="2952" y="1383"/>
              </a:cxn>
              <a:cxn ang="0">
                <a:pos x="2842" y="1330"/>
              </a:cxn>
              <a:cxn ang="0">
                <a:pos x="2762" y="1242"/>
              </a:cxn>
              <a:cxn ang="0">
                <a:pos x="2721" y="1127"/>
              </a:cxn>
              <a:cxn ang="0">
                <a:pos x="2726" y="1001"/>
              </a:cxn>
              <a:cxn ang="0">
                <a:pos x="2779" y="891"/>
              </a:cxn>
              <a:cxn ang="0">
                <a:pos x="2868" y="810"/>
              </a:cxn>
              <a:cxn ang="0">
                <a:pos x="2983" y="768"/>
              </a:cxn>
              <a:cxn ang="0">
                <a:pos x="3109" y="775"/>
              </a:cxn>
              <a:cxn ang="0">
                <a:pos x="3219" y="827"/>
              </a:cxn>
              <a:cxn ang="0">
                <a:pos x="3299" y="916"/>
              </a:cxn>
              <a:cxn ang="0">
                <a:pos x="3341" y="1032"/>
              </a:cxn>
              <a:cxn ang="0">
                <a:pos x="3335" y="1158"/>
              </a:cxn>
              <a:cxn ang="0">
                <a:pos x="3283" y="1267"/>
              </a:cxn>
              <a:cxn ang="0">
                <a:pos x="3193" y="1348"/>
              </a:cxn>
              <a:cxn ang="0">
                <a:pos x="3079" y="1390"/>
              </a:cxn>
              <a:cxn ang="0">
                <a:pos x="146" y="10"/>
              </a:cxn>
              <a:cxn ang="0">
                <a:pos x="25" y="110"/>
              </a:cxn>
              <a:cxn ang="0">
                <a:pos x="4" y="2281"/>
              </a:cxn>
              <a:cxn ang="0">
                <a:pos x="91" y="2412"/>
              </a:cxn>
              <a:cxn ang="0">
                <a:pos x="2995" y="2446"/>
              </a:cxn>
              <a:cxn ang="0">
                <a:pos x="3134" y="2371"/>
              </a:cxn>
              <a:cxn ang="0">
                <a:pos x="3182" y="1877"/>
              </a:cxn>
              <a:cxn ang="0">
                <a:pos x="3046" y="120"/>
              </a:cxn>
              <a:cxn ang="0">
                <a:pos x="3178" y="168"/>
              </a:cxn>
              <a:cxn ang="0">
                <a:pos x="3090" y="36"/>
              </a:cxn>
              <a:cxn ang="0">
                <a:pos x="1591" y="2355"/>
              </a:cxn>
              <a:cxn ang="0">
                <a:pos x="1510" y="2321"/>
              </a:cxn>
              <a:cxn ang="0">
                <a:pos x="1476" y="2240"/>
              </a:cxn>
              <a:cxn ang="0">
                <a:pos x="1510" y="2158"/>
              </a:cxn>
              <a:cxn ang="0">
                <a:pos x="1591" y="2125"/>
              </a:cxn>
              <a:cxn ang="0">
                <a:pos x="1673" y="2158"/>
              </a:cxn>
              <a:cxn ang="0">
                <a:pos x="1707" y="2240"/>
              </a:cxn>
              <a:cxn ang="0">
                <a:pos x="1673" y="2321"/>
              </a:cxn>
              <a:cxn ang="0">
                <a:pos x="1591" y="2355"/>
              </a:cxn>
              <a:cxn ang="0">
                <a:pos x="1040" y="2798"/>
              </a:cxn>
              <a:cxn ang="0">
                <a:pos x="912" y="2860"/>
              </a:cxn>
              <a:cxn ang="0">
                <a:pos x="852" y="2934"/>
              </a:cxn>
              <a:cxn ang="0">
                <a:pos x="2344" y="3024"/>
              </a:cxn>
              <a:cxn ang="0">
                <a:pos x="2324" y="2924"/>
              </a:cxn>
              <a:cxn ang="0">
                <a:pos x="2258" y="2852"/>
              </a:cxn>
              <a:cxn ang="0">
                <a:pos x="2110" y="2791"/>
              </a:cxn>
              <a:cxn ang="0">
                <a:pos x="1979" y="1605"/>
              </a:cxn>
              <a:cxn ang="0">
                <a:pos x="1814" y="609"/>
              </a:cxn>
              <a:cxn ang="0">
                <a:pos x="1814" y="1223"/>
              </a:cxn>
              <a:cxn ang="0">
                <a:pos x="981" y="609"/>
              </a:cxn>
              <a:cxn ang="0">
                <a:pos x="801" y="1222"/>
              </a:cxn>
              <a:cxn ang="0">
                <a:pos x="801" y="1047"/>
              </a:cxn>
            </a:cxnLst>
            <a:rect l="0" t="0" r="r" b="b"/>
            <a:pathLst>
              <a:path w="3722" h="3024">
                <a:moveTo>
                  <a:pt x="3158" y="388"/>
                </a:moveTo>
                <a:lnTo>
                  <a:pt x="2903" y="388"/>
                </a:lnTo>
                <a:lnTo>
                  <a:pt x="2903" y="529"/>
                </a:lnTo>
                <a:lnTo>
                  <a:pt x="2881" y="536"/>
                </a:lnTo>
                <a:lnTo>
                  <a:pt x="2858" y="543"/>
                </a:lnTo>
                <a:lnTo>
                  <a:pt x="2836" y="549"/>
                </a:lnTo>
                <a:lnTo>
                  <a:pt x="2815" y="558"/>
                </a:lnTo>
                <a:lnTo>
                  <a:pt x="2792" y="568"/>
                </a:lnTo>
                <a:lnTo>
                  <a:pt x="2771" y="578"/>
                </a:lnTo>
                <a:lnTo>
                  <a:pt x="2752" y="589"/>
                </a:lnTo>
                <a:lnTo>
                  <a:pt x="2732" y="601"/>
                </a:lnTo>
                <a:lnTo>
                  <a:pt x="2632" y="501"/>
                </a:lnTo>
                <a:lnTo>
                  <a:pt x="2452" y="680"/>
                </a:lnTo>
                <a:lnTo>
                  <a:pt x="2552" y="780"/>
                </a:lnTo>
                <a:lnTo>
                  <a:pt x="2540" y="800"/>
                </a:lnTo>
                <a:lnTo>
                  <a:pt x="2529" y="820"/>
                </a:lnTo>
                <a:lnTo>
                  <a:pt x="2519" y="841"/>
                </a:lnTo>
                <a:lnTo>
                  <a:pt x="2509" y="862"/>
                </a:lnTo>
                <a:lnTo>
                  <a:pt x="2501" y="884"/>
                </a:lnTo>
                <a:lnTo>
                  <a:pt x="2494" y="907"/>
                </a:lnTo>
                <a:lnTo>
                  <a:pt x="2487" y="929"/>
                </a:lnTo>
                <a:lnTo>
                  <a:pt x="2480" y="952"/>
                </a:lnTo>
                <a:lnTo>
                  <a:pt x="2339" y="952"/>
                </a:lnTo>
                <a:lnTo>
                  <a:pt x="2339" y="1206"/>
                </a:lnTo>
                <a:lnTo>
                  <a:pt x="2480" y="1206"/>
                </a:lnTo>
                <a:lnTo>
                  <a:pt x="2487" y="1228"/>
                </a:lnTo>
                <a:lnTo>
                  <a:pt x="2494" y="1252"/>
                </a:lnTo>
                <a:lnTo>
                  <a:pt x="2501" y="1274"/>
                </a:lnTo>
                <a:lnTo>
                  <a:pt x="2509" y="1295"/>
                </a:lnTo>
                <a:lnTo>
                  <a:pt x="2519" y="1317"/>
                </a:lnTo>
                <a:lnTo>
                  <a:pt x="2529" y="1338"/>
                </a:lnTo>
                <a:lnTo>
                  <a:pt x="2540" y="1358"/>
                </a:lnTo>
                <a:lnTo>
                  <a:pt x="2552" y="1378"/>
                </a:lnTo>
                <a:lnTo>
                  <a:pt x="2452" y="1477"/>
                </a:lnTo>
                <a:lnTo>
                  <a:pt x="2632" y="1658"/>
                </a:lnTo>
                <a:lnTo>
                  <a:pt x="2732" y="1557"/>
                </a:lnTo>
                <a:lnTo>
                  <a:pt x="2752" y="1569"/>
                </a:lnTo>
                <a:lnTo>
                  <a:pt x="2771" y="1580"/>
                </a:lnTo>
                <a:lnTo>
                  <a:pt x="2792" y="1590"/>
                </a:lnTo>
                <a:lnTo>
                  <a:pt x="2815" y="1600"/>
                </a:lnTo>
                <a:lnTo>
                  <a:pt x="2836" y="1608"/>
                </a:lnTo>
                <a:lnTo>
                  <a:pt x="2858" y="1616"/>
                </a:lnTo>
                <a:lnTo>
                  <a:pt x="2881" y="1622"/>
                </a:lnTo>
                <a:lnTo>
                  <a:pt x="2903" y="1629"/>
                </a:lnTo>
                <a:lnTo>
                  <a:pt x="2903" y="1769"/>
                </a:lnTo>
                <a:lnTo>
                  <a:pt x="3158" y="1769"/>
                </a:lnTo>
                <a:lnTo>
                  <a:pt x="3158" y="1629"/>
                </a:lnTo>
                <a:lnTo>
                  <a:pt x="3181" y="1622"/>
                </a:lnTo>
                <a:lnTo>
                  <a:pt x="3203" y="1616"/>
                </a:lnTo>
                <a:lnTo>
                  <a:pt x="3225" y="1608"/>
                </a:lnTo>
                <a:lnTo>
                  <a:pt x="3247" y="1600"/>
                </a:lnTo>
                <a:lnTo>
                  <a:pt x="3268" y="1590"/>
                </a:lnTo>
                <a:lnTo>
                  <a:pt x="3289" y="1580"/>
                </a:lnTo>
                <a:lnTo>
                  <a:pt x="3309" y="1569"/>
                </a:lnTo>
                <a:lnTo>
                  <a:pt x="3329" y="1557"/>
                </a:lnTo>
                <a:lnTo>
                  <a:pt x="3430" y="1658"/>
                </a:lnTo>
                <a:lnTo>
                  <a:pt x="3609" y="1477"/>
                </a:lnTo>
                <a:lnTo>
                  <a:pt x="3510" y="1378"/>
                </a:lnTo>
                <a:lnTo>
                  <a:pt x="3521" y="1358"/>
                </a:lnTo>
                <a:lnTo>
                  <a:pt x="3532" y="1338"/>
                </a:lnTo>
                <a:lnTo>
                  <a:pt x="3543" y="1317"/>
                </a:lnTo>
                <a:lnTo>
                  <a:pt x="3552" y="1295"/>
                </a:lnTo>
                <a:lnTo>
                  <a:pt x="3560" y="1274"/>
                </a:lnTo>
                <a:lnTo>
                  <a:pt x="3568" y="1252"/>
                </a:lnTo>
                <a:lnTo>
                  <a:pt x="3575" y="1228"/>
                </a:lnTo>
                <a:lnTo>
                  <a:pt x="3580" y="1206"/>
                </a:lnTo>
                <a:lnTo>
                  <a:pt x="3722" y="1206"/>
                </a:lnTo>
                <a:lnTo>
                  <a:pt x="3722" y="952"/>
                </a:lnTo>
                <a:lnTo>
                  <a:pt x="3580" y="952"/>
                </a:lnTo>
                <a:lnTo>
                  <a:pt x="3575" y="929"/>
                </a:lnTo>
                <a:lnTo>
                  <a:pt x="3568" y="907"/>
                </a:lnTo>
                <a:lnTo>
                  <a:pt x="3560" y="884"/>
                </a:lnTo>
                <a:lnTo>
                  <a:pt x="3552" y="862"/>
                </a:lnTo>
                <a:lnTo>
                  <a:pt x="3543" y="841"/>
                </a:lnTo>
                <a:lnTo>
                  <a:pt x="3532" y="820"/>
                </a:lnTo>
                <a:lnTo>
                  <a:pt x="3521" y="800"/>
                </a:lnTo>
                <a:lnTo>
                  <a:pt x="3510" y="780"/>
                </a:lnTo>
                <a:lnTo>
                  <a:pt x="3609" y="680"/>
                </a:lnTo>
                <a:lnTo>
                  <a:pt x="3430" y="501"/>
                </a:lnTo>
                <a:lnTo>
                  <a:pt x="3329" y="601"/>
                </a:lnTo>
                <a:lnTo>
                  <a:pt x="3309" y="589"/>
                </a:lnTo>
                <a:lnTo>
                  <a:pt x="3289" y="578"/>
                </a:lnTo>
                <a:lnTo>
                  <a:pt x="3268" y="568"/>
                </a:lnTo>
                <a:lnTo>
                  <a:pt x="3247" y="558"/>
                </a:lnTo>
                <a:lnTo>
                  <a:pt x="3225" y="549"/>
                </a:lnTo>
                <a:lnTo>
                  <a:pt x="3203" y="543"/>
                </a:lnTo>
                <a:lnTo>
                  <a:pt x="3181" y="536"/>
                </a:lnTo>
                <a:lnTo>
                  <a:pt x="3158" y="529"/>
                </a:lnTo>
                <a:lnTo>
                  <a:pt x="3158" y="388"/>
                </a:lnTo>
                <a:close/>
                <a:moveTo>
                  <a:pt x="3030" y="1393"/>
                </a:moveTo>
                <a:lnTo>
                  <a:pt x="3030" y="1393"/>
                </a:lnTo>
                <a:lnTo>
                  <a:pt x="3015" y="1393"/>
                </a:lnTo>
                <a:lnTo>
                  <a:pt x="2998" y="1391"/>
                </a:lnTo>
                <a:lnTo>
                  <a:pt x="2983" y="1390"/>
                </a:lnTo>
                <a:lnTo>
                  <a:pt x="2967" y="1387"/>
                </a:lnTo>
                <a:lnTo>
                  <a:pt x="2952" y="1383"/>
                </a:lnTo>
                <a:lnTo>
                  <a:pt x="2937" y="1379"/>
                </a:lnTo>
                <a:lnTo>
                  <a:pt x="2923" y="1374"/>
                </a:lnTo>
                <a:lnTo>
                  <a:pt x="2909" y="1369"/>
                </a:lnTo>
                <a:lnTo>
                  <a:pt x="2894" y="1362"/>
                </a:lnTo>
                <a:lnTo>
                  <a:pt x="2881" y="1356"/>
                </a:lnTo>
                <a:lnTo>
                  <a:pt x="2868" y="1348"/>
                </a:lnTo>
                <a:lnTo>
                  <a:pt x="2854" y="1339"/>
                </a:lnTo>
                <a:lnTo>
                  <a:pt x="2842" y="1330"/>
                </a:lnTo>
                <a:lnTo>
                  <a:pt x="2831" y="1321"/>
                </a:lnTo>
                <a:lnTo>
                  <a:pt x="2819" y="1311"/>
                </a:lnTo>
                <a:lnTo>
                  <a:pt x="2808" y="1301"/>
                </a:lnTo>
                <a:lnTo>
                  <a:pt x="2798" y="1290"/>
                </a:lnTo>
                <a:lnTo>
                  <a:pt x="2788" y="1279"/>
                </a:lnTo>
                <a:lnTo>
                  <a:pt x="2779" y="1267"/>
                </a:lnTo>
                <a:lnTo>
                  <a:pt x="2770" y="1255"/>
                </a:lnTo>
                <a:lnTo>
                  <a:pt x="2762" y="1242"/>
                </a:lnTo>
                <a:lnTo>
                  <a:pt x="2755" y="1228"/>
                </a:lnTo>
                <a:lnTo>
                  <a:pt x="2747" y="1215"/>
                </a:lnTo>
                <a:lnTo>
                  <a:pt x="2742" y="1201"/>
                </a:lnTo>
                <a:lnTo>
                  <a:pt x="2736" y="1186"/>
                </a:lnTo>
                <a:lnTo>
                  <a:pt x="2731" y="1172"/>
                </a:lnTo>
                <a:lnTo>
                  <a:pt x="2726" y="1158"/>
                </a:lnTo>
                <a:lnTo>
                  <a:pt x="2723" y="1142"/>
                </a:lnTo>
                <a:lnTo>
                  <a:pt x="2721" y="1127"/>
                </a:lnTo>
                <a:lnTo>
                  <a:pt x="2718" y="1111"/>
                </a:lnTo>
                <a:lnTo>
                  <a:pt x="2717" y="1095"/>
                </a:lnTo>
                <a:lnTo>
                  <a:pt x="2716" y="1079"/>
                </a:lnTo>
                <a:lnTo>
                  <a:pt x="2717" y="1063"/>
                </a:lnTo>
                <a:lnTo>
                  <a:pt x="2718" y="1047"/>
                </a:lnTo>
                <a:lnTo>
                  <a:pt x="2721" y="1032"/>
                </a:lnTo>
                <a:lnTo>
                  <a:pt x="2723" y="1016"/>
                </a:lnTo>
                <a:lnTo>
                  <a:pt x="2726" y="1001"/>
                </a:lnTo>
                <a:lnTo>
                  <a:pt x="2731" y="985"/>
                </a:lnTo>
                <a:lnTo>
                  <a:pt x="2736" y="971"/>
                </a:lnTo>
                <a:lnTo>
                  <a:pt x="2742" y="956"/>
                </a:lnTo>
                <a:lnTo>
                  <a:pt x="2747" y="943"/>
                </a:lnTo>
                <a:lnTo>
                  <a:pt x="2755" y="930"/>
                </a:lnTo>
                <a:lnTo>
                  <a:pt x="2762" y="916"/>
                </a:lnTo>
                <a:lnTo>
                  <a:pt x="2770" y="903"/>
                </a:lnTo>
                <a:lnTo>
                  <a:pt x="2779" y="891"/>
                </a:lnTo>
                <a:lnTo>
                  <a:pt x="2788" y="879"/>
                </a:lnTo>
                <a:lnTo>
                  <a:pt x="2798" y="868"/>
                </a:lnTo>
                <a:lnTo>
                  <a:pt x="2808" y="857"/>
                </a:lnTo>
                <a:lnTo>
                  <a:pt x="2819" y="847"/>
                </a:lnTo>
                <a:lnTo>
                  <a:pt x="2831" y="837"/>
                </a:lnTo>
                <a:lnTo>
                  <a:pt x="2842" y="827"/>
                </a:lnTo>
                <a:lnTo>
                  <a:pt x="2854" y="818"/>
                </a:lnTo>
                <a:lnTo>
                  <a:pt x="2868" y="810"/>
                </a:lnTo>
                <a:lnTo>
                  <a:pt x="2881" y="803"/>
                </a:lnTo>
                <a:lnTo>
                  <a:pt x="2894" y="796"/>
                </a:lnTo>
                <a:lnTo>
                  <a:pt x="2909" y="789"/>
                </a:lnTo>
                <a:lnTo>
                  <a:pt x="2923" y="784"/>
                </a:lnTo>
                <a:lnTo>
                  <a:pt x="2937" y="779"/>
                </a:lnTo>
                <a:lnTo>
                  <a:pt x="2952" y="775"/>
                </a:lnTo>
                <a:lnTo>
                  <a:pt x="2967" y="772"/>
                </a:lnTo>
                <a:lnTo>
                  <a:pt x="2983" y="768"/>
                </a:lnTo>
                <a:lnTo>
                  <a:pt x="2998" y="766"/>
                </a:lnTo>
                <a:lnTo>
                  <a:pt x="3015" y="765"/>
                </a:lnTo>
                <a:lnTo>
                  <a:pt x="3030" y="765"/>
                </a:lnTo>
                <a:lnTo>
                  <a:pt x="3047" y="765"/>
                </a:lnTo>
                <a:lnTo>
                  <a:pt x="3062" y="766"/>
                </a:lnTo>
                <a:lnTo>
                  <a:pt x="3079" y="768"/>
                </a:lnTo>
                <a:lnTo>
                  <a:pt x="3093" y="772"/>
                </a:lnTo>
                <a:lnTo>
                  <a:pt x="3109" y="775"/>
                </a:lnTo>
                <a:lnTo>
                  <a:pt x="3124" y="779"/>
                </a:lnTo>
                <a:lnTo>
                  <a:pt x="3139" y="784"/>
                </a:lnTo>
                <a:lnTo>
                  <a:pt x="3153" y="789"/>
                </a:lnTo>
                <a:lnTo>
                  <a:pt x="3167" y="796"/>
                </a:lnTo>
                <a:lnTo>
                  <a:pt x="3181" y="803"/>
                </a:lnTo>
                <a:lnTo>
                  <a:pt x="3193" y="810"/>
                </a:lnTo>
                <a:lnTo>
                  <a:pt x="3206" y="818"/>
                </a:lnTo>
                <a:lnTo>
                  <a:pt x="3219" y="827"/>
                </a:lnTo>
                <a:lnTo>
                  <a:pt x="3231" y="837"/>
                </a:lnTo>
                <a:lnTo>
                  <a:pt x="3242" y="847"/>
                </a:lnTo>
                <a:lnTo>
                  <a:pt x="3253" y="857"/>
                </a:lnTo>
                <a:lnTo>
                  <a:pt x="3263" y="868"/>
                </a:lnTo>
                <a:lnTo>
                  <a:pt x="3273" y="879"/>
                </a:lnTo>
                <a:lnTo>
                  <a:pt x="3283" y="891"/>
                </a:lnTo>
                <a:lnTo>
                  <a:pt x="3292" y="903"/>
                </a:lnTo>
                <a:lnTo>
                  <a:pt x="3299" y="916"/>
                </a:lnTo>
                <a:lnTo>
                  <a:pt x="3307" y="930"/>
                </a:lnTo>
                <a:lnTo>
                  <a:pt x="3314" y="943"/>
                </a:lnTo>
                <a:lnTo>
                  <a:pt x="3320" y="956"/>
                </a:lnTo>
                <a:lnTo>
                  <a:pt x="3326" y="971"/>
                </a:lnTo>
                <a:lnTo>
                  <a:pt x="3330" y="985"/>
                </a:lnTo>
                <a:lnTo>
                  <a:pt x="3335" y="1001"/>
                </a:lnTo>
                <a:lnTo>
                  <a:pt x="3338" y="1016"/>
                </a:lnTo>
                <a:lnTo>
                  <a:pt x="3341" y="1032"/>
                </a:lnTo>
                <a:lnTo>
                  <a:pt x="3344" y="1047"/>
                </a:lnTo>
                <a:lnTo>
                  <a:pt x="3345" y="1063"/>
                </a:lnTo>
                <a:lnTo>
                  <a:pt x="3345" y="1079"/>
                </a:lnTo>
                <a:lnTo>
                  <a:pt x="3345" y="1095"/>
                </a:lnTo>
                <a:lnTo>
                  <a:pt x="3344" y="1111"/>
                </a:lnTo>
                <a:lnTo>
                  <a:pt x="3341" y="1127"/>
                </a:lnTo>
                <a:lnTo>
                  <a:pt x="3338" y="1142"/>
                </a:lnTo>
                <a:lnTo>
                  <a:pt x="3335" y="1158"/>
                </a:lnTo>
                <a:lnTo>
                  <a:pt x="3330" y="1172"/>
                </a:lnTo>
                <a:lnTo>
                  <a:pt x="3326" y="1186"/>
                </a:lnTo>
                <a:lnTo>
                  <a:pt x="3320" y="1201"/>
                </a:lnTo>
                <a:lnTo>
                  <a:pt x="3314" y="1215"/>
                </a:lnTo>
                <a:lnTo>
                  <a:pt x="3307" y="1228"/>
                </a:lnTo>
                <a:lnTo>
                  <a:pt x="3299" y="1242"/>
                </a:lnTo>
                <a:lnTo>
                  <a:pt x="3292" y="1255"/>
                </a:lnTo>
                <a:lnTo>
                  <a:pt x="3283" y="1267"/>
                </a:lnTo>
                <a:lnTo>
                  <a:pt x="3273" y="1279"/>
                </a:lnTo>
                <a:lnTo>
                  <a:pt x="3263" y="1290"/>
                </a:lnTo>
                <a:lnTo>
                  <a:pt x="3253" y="1301"/>
                </a:lnTo>
                <a:lnTo>
                  <a:pt x="3242" y="1311"/>
                </a:lnTo>
                <a:lnTo>
                  <a:pt x="3231" y="1321"/>
                </a:lnTo>
                <a:lnTo>
                  <a:pt x="3219" y="1330"/>
                </a:lnTo>
                <a:lnTo>
                  <a:pt x="3206" y="1339"/>
                </a:lnTo>
                <a:lnTo>
                  <a:pt x="3193" y="1348"/>
                </a:lnTo>
                <a:lnTo>
                  <a:pt x="3181" y="1356"/>
                </a:lnTo>
                <a:lnTo>
                  <a:pt x="3167" y="1362"/>
                </a:lnTo>
                <a:lnTo>
                  <a:pt x="3153" y="1369"/>
                </a:lnTo>
                <a:lnTo>
                  <a:pt x="3139" y="1374"/>
                </a:lnTo>
                <a:lnTo>
                  <a:pt x="3124" y="1379"/>
                </a:lnTo>
                <a:lnTo>
                  <a:pt x="3109" y="1383"/>
                </a:lnTo>
                <a:lnTo>
                  <a:pt x="3093" y="1387"/>
                </a:lnTo>
                <a:lnTo>
                  <a:pt x="3079" y="1390"/>
                </a:lnTo>
                <a:lnTo>
                  <a:pt x="3062" y="1391"/>
                </a:lnTo>
                <a:lnTo>
                  <a:pt x="3047" y="1393"/>
                </a:lnTo>
                <a:lnTo>
                  <a:pt x="3030" y="1393"/>
                </a:lnTo>
                <a:close/>
                <a:moveTo>
                  <a:pt x="2974" y="0"/>
                </a:moveTo>
                <a:lnTo>
                  <a:pt x="208" y="0"/>
                </a:lnTo>
                <a:lnTo>
                  <a:pt x="187" y="2"/>
                </a:lnTo>
                <a:lnTo>
                  <a:pt x="166" y="5"/>
                </a:lnTo>
                <a:lnTo>
                  <a:pt x="146" y="10"/>
                </a:lnTo>
                <a:lnTo>
                  <a:pt x="127" y="17"/>
                </a:lnTo>
                <a:lnTo>
                  <a:pt x="109" y="26"/>
                </a:lnTo>
                <a:lnTo>
                  <a:pt x="91" y="36"/>
                </a:lnTo>
                <a:lnTo>
                  <a:pt x="76" y="48"/>
                </a:lnTo>
                <a:lnTo>
                  <a:pt x="60" y="62"/>
                </a:lnTo>
                <a:lnTo>
                  <a:pt x="47" y="77"/>
                </a:lnTo>
                <a:lnTo>
                  <a:pt x="35" y="93"/>
                </a:lnTo>
                <a:lnTo>
                  <a:pt x="25" y="110"/>
                </a:lnTo>
                <a:lnTo>
                  <a:pt x="16" y="129"/>
                </a:lnTo>
                <a:lnTo>
                  <a:pt x="9" y="148"/>
                </a:lnTo>
                <a:lnTo>
                  <a:pt x="4" y="168"/>
                </a:lnTo>
                <a:lnTo>
                  <a:pt x="1" y="189"/>
                </a:lnTo>
                <a:lnTo>
                  <a:pt x="0" y="210"/>
                </a:lnTo>
                <a:lnTo>
                  <a:pt x="0" y="2238"/>
                </a:lnTo>
                <a:lnTo>
                  <a:pt x="1" y="2261"/>
                </a:lnTo>
                <a:lnTo>
                  <a:pt x="4" y="2281"/>
                </a:lnTo>
                <a:lnTo>
                  <a:pt x="9" y="2300"/>
                </a:lnTo>
                <a:lnTo>
                  <a:pt x="16" y="2320"/>
                </a:lnTo>
                <a:lnTo>
                  <a:pt x="25" y="2338"/>
                </a:lnTo>
                <a:lnTo>
                  <a:pt x="35" y="2356"/>
                </a:lnTo>
                <a:lnTo>
                  <a:pt x="47" y="2371"/>
                </a:lnTo>
                <a:lnTo>
                  <a:pt x="60" y="2387"/>
                </a:lnTo>
                <a:lnTo>
                  <a:pt x="76" y="2400"/>
                </a:lnTo>
                <a:lnTo>
                  <a:pt x="91" y="2412"/>
                </a:lnTo>
                <a:lnTo>
                  <a:pt x="109" y="2423"/>
                </a:lnTo>
                <a:lnTo>
                  <a:pt x="127" y="2432"/>
                </a:lnTo>
                <a:lnTo>
                  <a:pt x="146" y="2439"/>
                </a:lnTo>
                <a:lnTo>
                  <a:pt x="166" y="2444"/>
                </a:lnTo>
                <a:lnTo>
                  <a:pt x="187" y="2446"/>
                </a:lnTo>
                <a:lnTo>
                  <a:pt x="208" y="2448"/>
                </a:lnTo>
                <a:lnTo>
                  <a:pt x="2974" y="2448"/>
                </a:lnTo>
                <a:lnTo>
                  <a:pt x="2995" y="2446"/>
                </a:lnTo>
                <a:lnTo>
                  <a:pt x="3015" y="2444"/>
                </a:lnTo>
                <a:lnTo>
                  <a:pt x="3035" y="2439"/>
                </a:lnTo>
                <a:lnTo>
                  <a:pt x="3055" y="2432"/>
                </a:lnTo>
                <a:lnTo>
                  <a:pt x="3072" y="2423"/>
                </a:lnTo>
                <a:lnTo>
                  <a:pt x="3090" y="2412"/>
                </a:lnTo>
                <a:lnTo>
                  <a:pt x="3106" y="2400"/>
                </a:lnTo>
                <a:lnTo>
                  <a:pt x="3120" y="2387"/>
                </a:lnTo>
                <a:lnTo>
                  <a:pt x="3134" y="2371"/>
                </a:lnTo>
                <a:lnTo>
                  <a:pt x="3145" y="2356"/>
                </a:lnTo>
                <a:lnTo>
                  <a:pt x="3157" y="2338"/>
                </a:lnTo>
                <a:lnTo>
                  <a:pt x="3165" y="2320"/>
                </a:lnTo>
                <a:lnTo>
                  <a:pt x="3172" y="2300"/>
                </a:lnTo>
                <a:lnTo>
                  <a:pt x="3178" y="2281"/>
                </a:lnTo>
                <a:lnTo>
                  <a:pt x="3181" y="2261"/>
                </a:lnTo>
                <a:lnTo>
                  <a:pt x="3182" y="2238"/>
                </a:lnTo>
                <a:lnTo>
                  <a:pt x="3182" y="1877"/>
                </a:lnTo>
                <a:lnTo>
                  <a:pt x="3149" y="1881"/>
                </a:lnTo>
                <a:lnTo>
                  <a:pt x="3114" y="1886"/>
                </a:lnTo>
                <a:lnTo>
                  <a:pt x="3080" y="1889"/>
                </a:lnTo>
                <a:lnTo>
                  <a:pt x="3046" y="1890"/>
                </a:lnTo>
                <a:lnTo>
                  <a:pt x="3046" y="2037"/>
                </a:lnTo>
                <a:lnTo>
                  <a:pt x="136" y="2037"/>
                </a:lnTo>
                <a:lnTo>
                  <a:pt x="136" y="120"/>
                </a:lnTo>
                <a:lnTo>
                  <a:pt x="3046" y="120"/>
                </a:lnTo>
                <a:lnTo>
                  <a:pt x="3046" y="268"/>
                </a:lnTo>
                <a:lnTo>
                  <a:pt x="3080" y="269"/>
                </a:lnTo>
                <a:lnTo>
                  <a:pt x="3114" y="273"/>
                </a:lnTo>
                <a:lnTo>
                  <a:pt x="3149" y="276"/>
                </a:lnTo>
                <a:lnTo>
                  <a:pt x="3182" y="281"/>
                </a:lnTo>
                <a:lnTo>
                  <a:pt x="3182" y="210"/>
                </a:lnTo>
                <a:lnTo>
                  <a:pt x="3181" y="189"/>
                </a:lnTo>
                <a:lnTo>
                  <a:pt x="3178" y="168"/>
                </a:lnTo>
                <a:lnTo>
                  <a:pt x="3172" y="148"/>
                </a:lnTo>
                <a:lnTo>
                  <a:pt x="3165" y="129"/>
                </a:lnTo>
                <a:lnTo>
                  <a:pt x="3157" y="110"/>
                </a:lnTo>
                <a:lnTo>
                  <a:pt x="3145" y="93"/>
                </a:lnTo>
                <a:lnTo>
                  <a:pt x="3134" y="77"/>
                </a:lnTo>
                <a:lnTo>
                  <a:pt x="3120" y="62"/>
                </a:lnTo>
                <a:lnTo>
                  <a:pt x="3106" y="48"/>
                </a:lnTo>
                <a:lnTo>
                  <a:pt x="3090" y="36"/>
                </a:lnTo>
                <a:lnTo>
                  <a:pt x="3072" y="26"/>
                </a:lnTo>
                <a:lnTo>
                  <a:pt x="3055" y="17"/>
                </a:lnTo>
                <a:lnTo>
                  <a:pt x="3035" y="10"/>
                </a:lnTo>
                <a:lnTo>
                  <a:pt x="3015" y="5"/>
                </a:lnTo>
                <a:lnTo>
                  <a:pt x="2995" y="2"/>
                </a:lnTo>
                <a:lnTo>
                  <a:pt x="2974" y="0"/>
                </a:lnTo>
                <a:close/>
                <a:moveTo>
                  <a:pt x="1591" y="2355"/>
                </a:moveTo>
                <a:lnTo>
                  <a:pt x="1591" y="2355"/>
                </a:lnTo>
                <a:lnTo>
                  <a:pt x="1580" y="2355"/>
                </a:lnTo>
                <a:lnTo>
                  <a:pt x="1569" y="2352"/>
                </a:lnTo>
                <a:lnTo>
                  <a:pt x="1558" y="2349"/>
                </a:lnTo>
                <a:lnTo>
                  <a:pt x="1546" y="2346"/>
                </a:lnTo>
                <a:lnTo>
                  <a:pt x="1537" y="2340"/>
                </a:lnTo>
                <a:lnTo>
                  <a:pt x="1527" y="2335"/>
                </a:lnTo>
                <a:lnTo>
                  <a:pt x="1518" y="2328"/>
                </a:lnTo>
                <a:lnTo>
                  <a:pt x="1510" y="2321"/>
                </a:lnTo>
                <a:lnTo>
                  <a:pt x="1502" y="2313"/>
                </a:lnTo>
                <a:lnTo>
                  <a:pt x="1496" y="2304"/>
                </a:lnTo>
                <a:lnTo>
                  <a:pt x="1490" y="2295"/>
                </a:lnTo>
                <a:lnTo>
                  <a:pt x="1486" y="2284"/>
                </a:lnTo>
                <a:lnTo>
                  <a:pt x="1481" y="2274"/>
                </a:lnTo>
                <a:lnTo>
                  <a:pt x="1478" y="2263"/>
                </a:lnTo>
                <a:lnTo>
                  <a:pt x="1477" y="2252"/>
                </a:lnTo>
                <a:lnTo>
                  <a:pt x="1476" y="2240"/>
                </a:lnTo>
                <a:lnTo>
                  <a:pt x="1477" y="2227"/>
                </a:lnTo>
                <a:lnTo>
                  <a:pt x="1478" y="2216"/>
                </a:lnTo>
                <a:lnTo>
                  <a:pt x="1481" y="2205"/>
                </a:lnTo>
                <a:lnTo>
                  <a:pt x="1486" y="2194"/>
                </a:lnTo>
                <a:lnTo>
                  <a:pt x="1490" y="2184"/>
                </a:lnTo>
                <a:lnTo>
                  <a:pt x="1496" y="2175"/>
                </a:lnTo>
                <a:lnTo>
                  <a:pt x="1502" y="2165"/>
                </a:lnTo>
                <a:lnTo>
                  <a:pt x="1510" y="2158"/>
                </a:lnTo>
                <a:lnTo>
                  <a:pt x="1518" y="2150"/>
                </a:lnTo>
                <a:lnTo>
                  <a:pt x="1527" y="2143"/>
                </a:lnTo>
                <a:lnTo>
                  <a:pt x="1537" y="2138"/>
                </a:lnTo>
                <a:lnTo>
                  <a:pt x="1546" y="2133"/>
                </a:lnTo>
                <a:lnTo>
                  <a:pt x="1558" y="2129"/>
                </a:lnTo>
                <a:lnTo>
                  <a:pt x="1569" y="2127"/>
                </a:lnTo>
                <a:lnTo>
                  <a:pt x="1580" y="2125"/>
                </a:lnTo>
                <a:lnTo>
                  <a:pt x="1591" y="2125"/>
                </a:lnTo>
                <a:lnTo>
                  <a:pt x="1603" y="2125"/>
                </a:lnTo>
                <a:lnTo>
                  <a:pt x="1614" y="2127"/>
                </a:lnTo>
                <a:lnTo>
                  <a:pt x="1625" y="2129"/>
                </a:lnTo>
                <a:lnTo>
                  <a:pt x="1636" y="2133"/>
                </a:lnTo>
                <a:lnTo>
                  <a:pt x="1646" y="2138"/>
                </a:lnTo>
                <a:lnTo>
                  <a:pt x="1656" y="2143"/>
                </a:lnTo>
                <a:lnTo>
                  <a:pt x="1665" y="2150"/>
                </a:lnTo>
                <a:lnTo>
                  <a:pt x="1673" y="2158"/>
                </a:lnTo>
                <a:lnTo>
                  <a:pt x="1680" y="2165"/>
                </a:lnTo>
                <a:lnTo>
                  <a:pt x="1687" y="2175"/>
                </a:lnTo>
                <a:lnTo>
                  <a:pt x="1693" y="2184"/>
                </a:lnTo>
                <a:lnTo>
                  <a:pt x="1697" y="2194"/>
                </a:lnTo>
                <a:lnTo>
                  <a:pt x="1701" y="2205"/>
                </a:lnTo>
                <a:lnTo>
                  <a:pt x="1705" y="2216"/>
                </a:lnTo>
                <a:lnTo>
                  <a:pt x="1706" y="2227"/>
                </a:lnTo>
                <a:lnTo>
                  <a:pt x="1707" y="2240"/>
                </a:lnTo>
                <a:lnTo>
                  <a:pt x="1706" y="2252"/>
                </a:lnTo>
                <a:lnTo>
                  <a:pt x="1705" y="2263"/>
                </a:lnTo>
                <a:lnTo>
                  <a:pt x="1701" y="2274"/>
                </a:lnTo>
                <a:lnTo>
                  <a:pt x="1697" y="2284"/>
                </a:lnTo>
                <a:lnTo>
                  <a:pt x="1693" y="2295"/>
                </a:lnTo>
                <a:lnTo>
                  <a:pt x="1687" y="2304"/>
                </a:lnTo>
                <a:lnTo>
                  <a:pt x="1680" y="2313"/>
                </a:lnTo>
                <a:lnTo>
                  <a:pt x="1673" y="2321"/>
                </a:lnTo>
                <a:lnTo>
                  <a:pt x="1665" y="2328"/>
                </a:lnTo>
                <a:lnTo>
                  <a:pt x="1656" y="2335"/>
                </a:lnTo>
                <a:lnTo>
                  <a:pt x="1646" y="2340"/>
                </a:lnTo>
                <a:lnTo>
                  <a:pt x="1636" y="2346"/>
                </a:lnTo>
                <a:lnTo>
                  <a:pt x="1625" y="2349"/>
                </a:lnTo>
                <a:lnTo>
                  <a:pt x="1614" y="2352"/>
                </a:lnTo>
                <a:lnTo>
                  <a:pt x="1603" y="2355"/>
                </a:lnTo>
                <a:lnTo>
                  <a:pt x="1591" y="2355"/>
                </a:lnTo>
                <a:close/>
                <a:moveTo>
                  <a:pt x="2011" y="2782"/>
                </a:moveTo>
                <a:lnTo>
                  <a:pt x="1170" y="2782"/>
                </a:lnTo>
                <a:lnTo>
                  <a:pt x="1153" y="2782"/>
                </a:lnTo>
                <a:lnTo>
                  <a:pt x="1136" y="2783"/>
                </a:lnTo>
                <a:lnTo>
                  <a:pt x="1119" y="2784"/>
                </a:lnTo>
                <a:lnTo>
                  <a:pt x="1103" y="2786"/>
                </a:lnTo>
                <a:lnTo>
                  <a:pt x="1071" y="2791"/>
                </a:lnTo>
                <a:lnTo>
                  <a:pt x="1040" y="2798"/>
                </a:lnTo>
                <a:lnTo>
                  <a:pt x="1011" y="2807"/>
                </a:lnTo>
                <a:lnTo>
                  <a:pt x="983" y="2818"/>
                </a:lnTo>
                <a:lnTo>
                  <a:pt x="970" y="2825"/>
                </a:lnTo>
                <a:lnTo>
                  <a:pt x="958" y="2831"/>
                </a:lnTo>
                <a:lnTo>
                  <a:pt x="946" y="2838"/>
                </a:lnTo>
                <a:lnTo>
                  <a:pt x="935" y="2845"/>
                </a:lnTo>
                <a:lnTo>
                  <a:pt x="924" y="2852"/>
                </a:lnTo>
                <a:lnTo>
                  <a:pt x="912" y="2860"/>
                </a:lnTo>
                <a:lnTo>
                  <a:pt x="902" y="2869"/>
                </a:lnTo>
                <a:lnTo>
                  <a:pt x="894" y="2877"/>
                </a:lnTo>
                <a:lnTo>
                  <a:pt x="885" y="2886"/>
                </a:lnTo>
                <a:lnTo>
                  <a:pt x="877" y="2895"/>
                </a:lnTo>
                <a:lnTo>
                  <a:pt x="869" y="2904"/>
                </a:lnTo>
                <a:lnTo>
                  <a:pt x="863" y="2914"/>
                </a:lnTo>
                <a:lnTo>
                  <a:pt x="857" y="2924"/>
                </a:lnTo>
                <a:lnTo>
                  <a:pt x="852" y="2934"/>
                </a:lnTo>
                <a:lnTo>
                  <a:pt x="847" y="2944"/>
                </a:lnTo>
                <a:lnTo>
                  <a:pt x="844" y="2955"/>
                </a:lnTo>
                <a:lnTo>
                  <a:pt x="841" y="2965"/>
                </a:lnTo>
                <a:lnTo>
                  <a:pt x="838" y="2976"/>
                </a:lnTo>
                <a:lnTo>
                  <a:pt x="837" y="2987"/>
                </a:lnTo>
                <a:lnTo>
                  <a:pt x="837" y="2998"/>
                </a:lnTo>
                <a:lnTo>
                  <a:pt x="837" y="3024"/>
                </a:lnTo>
                <a:lnTo>
                  <a:pt x="2344" y="3024"/>
                </a:lnTo>
                <a:lnTo>
                  <a:pt x="2344" y="2998"/>
                </a:lnTo>
                <a:lnTo>
                  <a:pt x="2344" y="2987"/>
                </a:lnTo>
                <a:lnTo>
                  <a:pt x="2342" y="2976"/>
                </a:lnTo>
                <a:lnTo>
                  <a:pt x="2340" y="2965"/>
                </a:lnTo>
                <a:lnTo>
                  <a:pt x="2338" y="2955"/>
                </a:lnTo>
                <a:lnTo>
                  <a:pt x="2333" y="2944"/>
                </a:lnTo>
                <a:lnTo>
                  <a:pt x="2329" y="2934"/>
                </a:lnTo>
                <a:lnTo>
                  <a:pt x="2324" y="2924"/>
                </a:lnTo>
                <a:lnTo>
                  <a:pt x="2318" y="2914"/>
                </a:lnTo>
                <a:lnTo>
                  <a:pt x="2311" y="2904"/>
                </a:lnTo>
                <a:lnTo>
                  <a:pt x="2304" y="2895"/>
                </a:lnTo>
                <a:lnTo>
                  <a:pt x="2296" y="2886"/>
                </a:lnTo>
                <a:lnTo>
                  <a:pt x="2288" y="2877"/>
                </a:lnTo>
                <a:lnTo>
                  <a:pt x="2278" y="2869"/>
                </a:lnTo>
                <a:lnTo>
                  <a:pt x="2268" y="2860"/>
                </a:lnTo>
                <a:lnTo>
                  <a:pt x="2258" y="2852"/>
                </a:lnTo>
                <a:lnTo>
                  <a:pt x="2247" y="2845"/>
                </a:lnTo>
                <a:lnTo>
                  <a:pt x="2235" y="2838"/>
                </a:lnTo>
                <a:lnTo>
                  <a:pt x="2223" y="2831"/>
                </a:lnTo>
                <a:lnTo>
                  <a:pt x="2210" y="2825"/>
                </a:lnTo>
                <a:lnTo>
                  <a:pt x="2197" y="2818"/>
                </a:lnTo>
                <a:lnTo>
                  <a:pt x="2169" y="2807"/>
                </a:lnTo>
                <a:lnTo>
                  <a:pt x="2141" y="2798"/>
                </a:lnTo>
                <a:lnTo>
                  <a:pt x="2110" y="2791"/>
                </a:lnTo>
                <a:lnTo>
                  <a:pt x="2078" y="2786"/>
                </a:lnTo>
                <a:lnTo>
                  <a:pt x="2062" y="2784"/>
                </a:lnTo>
                <a:lnTo>
                  <a:pt x="2046" y="2783"/>
                </a:lnTo>
                <a:lnTo>
                  <a:pt x="2028" y="2782"/>
                </a:lnTo>
                <a:lnTo>
                  <a:pt x="2011" y="2782"/>
                </a:lnTo>
                <a:close/>
                <a:moveTo>
                  <a:pt x="2155" y="609"/>
                </a:moveTo>
                <a:lnTo>
                  <a:pt x="1979" y="609"/>
                </a:lnTo>
                <a:lnTo>
                  <a:pt x="1979" y="1605"/>
                </a:lnTo>
                <a:lnTo>
                  <a:pt x="2155" y="1605"/>
                </a:lnTo>
                <a:lnTo>
                  <a:pt x="2155" y="609"/>
                </a:lnTo>
                <a:close/>
                <a:moveTo>
                  <a:pt x="2022" y="2479"/>
                </a:moveTo>
                <a:lnTo>
                  <a:pt x="1160" y="2479"/>
                </a:lnTo>
                <a:lnTo>
                  <a:pt x="1160" y="2751"/>
                </a:lnTo>
                <a:lnTo>
                  <a:pt x="2022" y="2751"/>
                </a:lnTo>
                <a:lnTo>
                  <a:pt x="2022" y="2479"/>
                </a:lnTo>
                <a:close/>
                <a:moveTo>
                  <a:pt x="1814" y="609"/>
                </a:moveTo>
                <a:lnTo>
                  <a:pt x="1154" y="609"/>
                </a:lnTo>
                <a:lnTo>
                  <a:pt x="1154" y="1605"/>
                </a:lnTo>
                <a:lnTo>
                  <a:pt x="1316" y="1605"/>
                </a:lnTo>
                <a:lnTo>
                  <a:pt x="1316" y="1414"/>
                </a:lnTo>
                <a:lnTo>
                  <a:pt x="1316" y="1223"/>
                </a:lnTo>
                <a:lnTo>
                  <a:pt x="1470" y="1223"/>
                </a:lnTo>
                <a:lnTo>
                  <a:pt x="1634" y="1223"/>
                </a:lnTo>
                <a:lnTo>
                  <a:pt x="1814" y="1223"/>
                </a:lnTo>
                <a:lnTo>
                  <a:pt x="1814" y="609"/>
                </a:lnTo>
                <a:close/>
                <a:moveTo>
                  <a:pt x="1316" y="799"/>
                </a:moveTo>
                <a:lnTo>
                  <a:pt x="1316" y="799"/>
                </a:lnTo>
                <a:lnTo>
                  <a:pt x="1634" y="799"/>
                </a:lnTo>
                <a:lnTo>
                  <a:pt x="1634" y="1076"/>
                </a:lnTo>
                <a:lnTo>
                  <a:pt x="1316" y="1076"/>
                </a:lnTo>
                <a:lnTo>
                  <a:pt x="1316" y="799"/>
                </a:lnTo>
                <a:close/>
                <a:moveTo>
                  <a:pt x="981" y="609"/>
                </a:moveTo>
                <a:lnTo>
                  <a:pt x="320" y="609"/>
                </a:lnTo>
                <a:lnTo>
                  <a:pt x="320" y="1605"/>
                </a:lnTo>
                <a:lnTo>
                  <a:pt x="483" y="1605"/>
                </a:lnTo>
                <a:lnTo>
                  <a:pt x="483" y="1414"/>
                </a:lnTo>
                <a:lnTo>
                  <a:pt x="483" y="1222"/>
                </a:lnTo>
                <a:lnTo>
                  <a:pt x="483" y="1164"/>
                </a:lnTo>
                <a:lnTo>
                  <a:pt x="801" y="1164"/>
                </a:lnTo>
                <a:lnTo>
                  <a:pt x="801" y="1222"/>
                </a:lnTo>
                <a:lnTo>
                  <a:pt x="801" y="1414"/>
                </a:lnTo>
                <a:lnTo>
                  <a:pt x="801" y="1605"/>
                </a:lnTo>
                <a:lnTo>
                  <a:pt x="981" y="1605"/>
                </a:lnTo>
                <a:lnTo>
                  <a:pt x="981" y="609"/>
                </a:lnTo>
                <a:close/>
                <a:moveTo>
                  <a:pt x="483" y="799"/>
                </a:moveTo>
                <a:lnTo>
                  <a:pt x="483" y="799"/>
                </a:lnTo>
                <a:lnTo>
                  <a:pt x="801" y="799"/>
                </a:lnTo>
                <a:lnTo>
                  <a:pt x="801" y="1047"/>
                </a:lnTo>
                <a:lnTo>
                  <a:pt x="483" y="1047"/>
                </a:lnTo>
                <a:lnTo>
                  <a:pt x="483" y="79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" name="Freeform 16"/>
          <p:cNvSpPr>
            <a:spLocks noEditPoints="1"/>
          </p:cNvSpPr>
          <p:nvPr userDrawn="1"/>
        </p:nvSpPr>
        <p:spPr bwMode="auto">
          <a:xfrm>
            <a:off x="2427756" y="1208863"/>
            <a:ext cx="990436" cy="421413"/>
          </a:xfrm>
          <a:custGeom>
            <a:avLst/>
            <a:gdLst/>
            <a:ahLst/>
            <a:cxnLst>
              <a:cxn ang="0">
                <a:pos x="4439" y="2631"/>
              </a:cxn>
              <a:cxn ang="0">
                <a:pos x="5244" y="586"/>
              </a:cxn>
              <a:cxn ang="0">
                <a:pos x="5236" y="2484"/>
              </a:cxn>
              <a:cxn ang="0">
                <a:pos x="5257" y="2509"/>
              </a:cxn>
              <a:cxn ang="0">
                <a:pos x="6314" y="2488"/>
              </a:cxn>
              <a:cxn ang="0">
                <a:pos x="6277" y="843"/>
              </a:cxn>
              <a:cxn ang="0">
                <a:pos x="1188" y="2631"/>
              </a:cxn>
              <a:cxn ang="0">
                <a:pos x="2123" y="254"/>
              </a:cxn>
              <a:cxn ang="0">
                <a:pos x="2113" y="2459"/>
              </a:cxn>
              <a:cxn ang="0">
                <a:pos x="2137" y="2490"/>
              </a:cxn>
              <a:cxn ang="0">
                <a:pos x="3365" y="2466"/>
              </a:cxn>
              <a:cxn ang="0">
                <a:pos x="3310" y="2090"/>
              </a:cxn>
              <a:cxn ang="0">
                <a:pos x="3186" y="1880"/>
              </a:cxn>
              <a:cxn ang="0">
                <a:pos x="2996" y="1735"/>
              </a:cxn>
              <a:cxn ang="0">
                <a:pos x="2739" y="1649"/>
              </a:cxn>
              <a:cxn ang="0">
                <a:pos x="2740" y="1140"/>
              </a:cxn>
              <a:cxn ang="0">
                <a:pos x="2983" y="1227"/>
              </a:cxn>
              <a:cxn ang="0">
                <a:pos x="3170" y="1386"/>
              </a:cxn>
              <a:cxn ang="0">
                <a:pos x="3303" y="1605"/>
              </a:cxn>
              <a:cxn ang="0">
                <a:pos x="3365" y="579"/>
              </a:cxn>
              <a:cxn ang="0">
                <a:pos x="2684" y="2746"/>
              </a:cxn>
              <a:cxn ang="0">
                <a:pos x="2141" y="2757"/>
              </a:cxn>
              <a:cxn ang="0">
                <a:pos x="1334" y="2758"/>
              </a:cxn>
              <a:cxn ang="0">
                <a:pos x="285" y="2730"/>
              </a:cxn>
              <a:cxn ang="0">
                <a:pos x="0" y="2694"/>
              </a:cxn>
              <a:cxn ang="0">
                <a:pos x="221" y="2661"/>
              </a:cxn>
              <a:cxn ang="0">
                <a:pos x="364" y="2589"/>
              </a:cxn>
              <a:cxn ang="0">
                <a:pos x="378" y="432"/>
              </a:cxn>
              <a:cxn ang="0">
                <a:pos x="453" y="356"/>
              </a:cxn>
              <a:cxn ang="0">
                <a:pos x="933" y="400"/>
              </a:cxn>
              <a:cxn ang="0">
                <a:pos x="1822" y="11"/>
              </a:cxn>
              <a:cxn ang="0">
                <a:pos x="2117" y="13"/>
              </a:cxn>
              <a:cxn ang="0">
                <a:pos x="3465" y="377"/>
              </a:cxn>
              <a:cxn ang="0">
                <a:pos x="3543" y="510"/>
              </a:cxn>
              <a:cxn ang="0">
                <a:pos x="3536" y="2563"/>
              </a:cxn>
              <a:cxn ang="0">
                <a:pos x="3621" y="2652"/>
              </a:cxn>
              <a:cxn ang="0">
                <a:pos x="3731" y="2595"/>
              </a:cxn>
              <a:cxn ang="0">
                <a:pos x="3760" y="2420"/>
              </a:cxn>
              <a:cxn ang="0">
                <a:pos x="3872" y="2162"/>
              </a:cxn>
              <a:cxn ang="0">
                <a:pos x="4068" y="1982"/>
              </a:cxn>
              <a:cxn ang="0">
                <a:pos x="4353" y="1872"/>
              </a:cxn>
              <a:cxn ang="0">
                <a:pos x="4522" y="1366"/>
              </a:cxn>
              <a:cxn ang="0">
                <a:pos x="4216" y="1440"/>
              </a:cxn>
              <a:cxn ang="0">
                <a:pos x="3981" y="1593"/>
              </a:cxn>
              <a:cxn ang="0">
                <a:pos x="3818" y="1817"/>
              </a:cxn>
              <a:cxn ang="0">
                <a:pos x="3729" y="2100"/>
              </a:cxn>
              <a:cxn ang="0">
                <a:pos x="3755" y="718"/>
              </a:cxn>
              <a:cxn ang="0">
                <a:pos x="3829" y="666"/>
              </a:cxn>
              <a:cxn ang="0">
                <a:pos x="4220" y="763"/>
              </a:cxn>
              <a:cxn ang="0">
                <a:pos x="5020" y="372"/>
              </a:cxn>
              <a:cxn ang="0">
                <a:pos x="6309" y="644"/>
              </a:cxn>
              <a:cxn ang="0">
                <a:pos x="6424" y="718"/>
              </a:cxn>
              <a:cxn ang="0">
                <a:pos x="6473" y="848"/>
              </a:cxn>
              <a:cxn ang="0">
                <a:pos x="6444" y="2612"/>
              </a:cxn>
              <a:cxn ang="0">
                <a:pos x="6329" y="2708"/>
              </a:cxn>
              <a:cxn ang="0">
                <a:pos x="5760" y="2731"/>
              </a:cxn>
              <a:cxn ang="0">
                <a:pos x="4690" y="2755"/>
              </a:cxn>
              <a:cxn ang="0">
                <a:pos x="3960" y="2757"/>
              </a:cxn>
              <a:cxn ang="0">
                <a:pos x="3156" y="2747"/>
              </a:cxn>
            </a:cxnLst>
            <a:rect l="0" t="0" r="r" b="b"/>
            <a:pathLst>
              <a:path w="6474" h="2759">
                <a:moveTo>
                  <a:pt x="4220" y="2635"/>
                </a:moveTo>
                <a:lnTo>
                  <a:pt x="4250" y="2633"/>
                </a:lnTo>
                <a:lnTo>
                  <a:pt x="4280" y="2633"/>
                </a:lnTo>
                <a:lnTo>
                  <a:pt x="4312" y="2632"/>
                </a:lnTo>
                <a:lnTo>
                  <a:pt x="4343" y="2632"/>
                </a:lnTo>
                <a:lnTo>
                  <a:pt x="4375" y="2632"/>
                </a:lnTo>
                <a:lnTo>
                  <a:pt x="4407" y="2631"/>
                </a:lnTo>
                <a:lnTo>
                  <a:pt x="4439" y="2631"/>
                </a:lnTo>
                <a:lnTo>
                  <a:pt x="4472" y="2631"/>
                </a:lnTo>
                <a:lnTo>
                  <a:pt x="4472" y="2348"/>
                </a:lnTo>
                <a:lnTo>
                  <a:pt x="4220" y="2380"/>
                </a:lnTo>
                <a:lnTo>
                  <a:pt x="4220" y="2635"/>
                </a:lnTo>
                <a:close/>
                <a:moveTo>
                  <a:pt x="6277" y="843"/>
                </a:moveTo>
                <a:lnTo>
                  <a:pt x="5244" y="585"/>
                </a:lnTo>
                <a:lnTo>
                  <a:pt x="5244" y="585"/>
                </a:lnTo>
                <a:lnTo>
                  <a:pt x="5244" y="586"/>
                </a:lnTo>
                <a:lnTo>
                  <a:pt x="5244" y="586"/>
                </a:lnTo>
                <a:lnTo>
                  <a:pt x="5242" y="589"/>
                </a:lnTo>
                <a:lnTo>
                  <a:pt x="5240" y="594"/>
                </a:lnTo>
                <a:lnTo>
                  <a:pt x="5237" y="600"/>
                </a:lnTo>
                <a:lnTo>
                  <a:pt x="5236" y="605"/>
                </a:lnTo>
                <a:lnTo>
                  <a:pt x="5236" y="609"/>
                </a:lnTo>
                <a:lnTo>
                  <a:pt x="5236" y="611"/>
                </a:lnTo>
                <a:lnTo>
                  <a:pt x="5236" y="2484"/>
                </a:lnTo>
                <a:lnTo>
                  <a:pt x="5236" y="2488"/>
                </a:lnTo>
                <a:lnTo>
                  <a:pt x="5237" y="2493"/>
                </a:lnTo>
                <a:lnTo>
                  <a:pt x="5240" y="2498"/>
                </a:lnTo>
                <a:lnTo>
                  <a:pt x="5242" y="2502"/>
                </a:lnTo>
                <a:lnTo>
                  <a:pt x="5244" y="2505"/>
                </a:lnTo>
                <a:lnTo>
                  <a:pt x="5248" y="2507"/>
                </a:lnTo>
                <a:lnTo>
                  <a:pt x="5252" y="2509"/>
                </a:lnTo>
                <a:lnTo>
                  <a:pt x="5257" y="2509"/>
                </a:lnTo>
                <a:lnTo>
                  <a:pt x="6293" y="2509"/>
                </a:lnTo>
                <a:lnTo>
                  <a:pt x="6297" y="2509"/>
                </a:lnTo>
                <a:lnTo>
                  <a:pt x="6302" y="2507"/>
                </a:lnTo>
                <a:lnTo>
                  <a:pt x="6304" y="2504"/>
                </a:lnTo>
                <a:lnTo>
                  <a:pt x="6308" y="2502"/>
                </a:lnTo>
                <a:lnTo>
                  <a:pt x="6310" y="2498"/>
                </a:lnTo>
                <a:lnTo>
                  <a:pt x="6312" y="2493"/>
                </a:lnTo>
                <a:lnTo>
                  <a:pt x="6314" y="2488"/>
                </a:lnTo>
                <a:lnTo>
                  <a:pt x="6314" y="2484"/>
                </a:lnTo>
                <a:lnTo>
                  <a:pt x="6314" y="871"/>
                </a:lnTo>
                <a:lnTo>
                  <a:pt x="6312" y="865"/>
                </a:lnTo>
                <a:lnTo>
                  <a:pt x="6310" y="861"/>
                </a:lnTo>
                <a:lnTo>
                  <a:pt x="6304" y="855"/>
                </a:lnTo>
                <a:lnTo>
                  <a:pt x="6297" y="850"/>
                </a:lnTo>
                <a:lnTo>
                  <a:pt x="6288" y="846"/>
                </a:lnTo>
                <a:lnTo>
                  <a:pt x="6277" y="843"/>
                </a:lnTo>
                <a:close/>
                <a:moveTo>
                  <a:pt x="933" y="2635"/>
                </a:moveTo>
                <a:lnTo>
                  <a:pt x="968" y="2633"/>
                </a:lnTo>
                <a:lnTo>
                  <a:pt x="1004" y="2633"/>
                </a:lnTo>
                <a:lnTo>
                  <a:pt x="1039" y="2632"/>
                </a:lnTo>
                <a:lnTo>
                  <a:pt x="1075" y="2632"/>
                </a:lnTo>
                <a:lnTo>
                  <a:pt x="1113" y="2631"/>
                </a:lnTo>
                <a:lnTo>
                  <a:pt x="1150" y="2631"/>
                </a:lnTo>
                <a:lnTo>
                  <a:pt x="1188" y="2631"/>
                </a:lnTo>
                <a:lnTo>
                  <a:pt x="1225" y="2630"/>
                </a:lnTo>
                <a:lnTo>
                  <a:pt x="1226" y="2302"/>
                </a:lnTo>
                <a:lnTo>
                  <a:pt x="933" y="2339"/>
                </a:lnTo>
                <a:lnTo>
                  <a:pt x="933" y="2635"/>
                </a:lnTo>
                <a:close/>
                <a:moveTo>
                  <a:pt x="3324" y="553"/>
                </a:moveTo>
                <a:lnTo>
                  <a:pt x="2123" y="254"/>
                </a:lnTo>
                <a:lnTo>
                  <a:pt x="2123" y="254"/>
                </a:lnTo>
                <a:lnTo>
                  <a:pt x="2123" y="254"/>
                </a:lnTo>
                <a:lnTo>
                  <a:pt x="2123" y="254"/>
                </a:lnTo>
                <a:lnTo>
                  <a:pt x="2120" y="258"/>
                </a:lnTo>
                <a:lnTo>
                  <a:pt x="2117" y="265"/>
                </a:lnTo>
                <a:lnTo>
                  <a:pt x="2115" y="271"/>
                </a:lnTo>
                <a:lnTo>
                  <a:pt x="2113" y="278"/>
                </a:lnTo>
                <a:lnTo>
                  <a:pt x="2113" y="280"/>
                </a:lnTo>
                <a:lnTo>
                  <a:pt x="2113" y="285"/>
                </a:lnTo>
                <a:lnTo>
                  <a:pt x="2113" y="2459"/>
                </a:lnTo>
                <a:lnTo>
                  <a:pt x="2113" y="2466"/>
                </a:lnTo>
                <a:lnTo>
                  <a:pt x="2115" y="2472"/>
                </a:lnTo>
                <a:lnTo>
                  <a:pt x="2117" y="2476"/>
                </a:lnTo>
                <a:lnTo>
                  <a:pt x="2120" y="2481"/>
                </a:lnTo>
                <a:lnTo>
                  <a:pt x="2124" y="2485"/>
                </a:lnTo>
                <a:lnTo>
                  <a:pt x="2128" y="2487"/>
                </a:lnTo>
                <a:lnTo>
                  <a:pt x="2132" y="2488"/>
                </a:lnTo>
                <a:lnTo>
                  <a:pt x="2137" y="2490"/>
                </a:lnTo>
                <a:lnTo>
                  <a:pt x="3342" y="2490"/>
                </a:lnTo>
                <a:lnTo>
                  <a:pt x="3347" y="2488"/>
                </a:lnTo>
                <a:lnTo>
                  <a:pt x="3351" y="2487"/>
                </a:lnTo>
                <a:lnTo>
                  <a:pt x="3355" y="2485"/>
                </a:lnTo>
                <a:lnTo>
                  <a:pt x="3359" y="2481"/>
                </a:lnTo>
                <a:lnTo>
                  <a:pt x="3361" y="2476"/>
                </a:lnTo>
                <a:lnTo>
                  <a:pt x="3363" y="2472"/>
                </a:lnTo>
                <a:lnTo>
                  <a:pt x="3365" y="2466"/>
                </a:lnTo>
                <a:lnTo>
                  <a:pt x="3366" y="2459"/>
                </a:lnTo>
                <a:lnTo>
                  <a:pt x="3366" y="2293"/>
                </a:lnTo>
                <a:lnTo>
                  <a:pt x="3359" y="2255"/>
                </a:lnTo>
                <a:lnTo>
                  <a:pt x="3351" y="2220"/>
                </a:lnTo>
                <a:lnTo>
                  <a:pt x="3342" y="2185"/>
                </a:lnTo>
                <a:lnTo>
                  <a:pt x="3332" y="2153"/>
                </a:lnTo>
                <a:lnTo>
                  <a:pt x="3322" y="2120"/>
                </a:lnTo>
                <a:lnTo>
                  <a:pt x="3310" y="2090"/>
                </a:lnTo>
                <a:lnTo>
                  <a:pt x="3298" y="2060"/>
                </a:lnTo>
                <a:lnTo>
                  <a:pt x="3285" y="2031"/>
                </a:lnTo>
                <a:lnTo>
                  <a:pt x="3270" y="2003"/>
                </a:lnTo>
                <a:lnTo>
                  <a:pt x="3256" y="1976"/>
                </a:lnTo>
                <a:lnTo>
                  <a:pt x="3240" y="1951"/>
                </a:lnTo>
                <a:lnTo>
                  <a:pt x="3222" y="1926"/>
                </a:lnTo>
                <a:lnTo>
                  <a:pt x="3205" y="1903"/>
                </a:lnTo>
                <a:lnTo>
                  <a:pt x="3186" y="1880"/>
                </a:lnTo>
                <a:lnTo>
                  <a:pt x="3165" y="1858"/>
                </a:lnTo>
                <a:lnTo>
                  <a:pt x="3145" y="1837"/>
                </a:lnTo>
                <a:lnTo>
                  <a:pt x="3123" y="1818"/>
                </a:lnTo>
                <a:lnTo>
                  <a:pt x="3099" y="1800"/>
                </a:lnTo>
                <a:lnTo>
                  <a:pt x="3075" y="1782"/>
                </a:lnTo>
                <a:lnTo>
                  <a:pt x="3051" y="1765"/>
                </a:lnTo>
                <a:lnTo>
                  <a:pt x="3024" y="1749"/>
                </a:lnTo>
                <a:lnTo>
                  <a:pt x="2996" y="1735"/>
                </a:lnTo>
                <a:lnTo>
                  <a:pt x="2968" y="1721"/>
                </a:lnTo>
                <a:lnTo>
                  <a:pt x="2939" y="1708"/>
                </a:lnTo>
                <a:lnTo>
                  <a:pt x="2908" y="1696"/>
                </a:lnTo>
                <a:lnTo>
                  <a:pt x="2877" y="1685"/>
                </a:lnTo>
                <a:lnTo>
                  <a:pt x="2844" y="1674"/>
                </a:lnTo>
                <a:lnTo>
                  <a:pt x="2810" y="1665"/>
                </a:lnTo>
                <a:lnTo>
                  <a:pt x="2775" y="1656"/>
                </a:lnTo>
                <a:lnTo>
                  <a:pt x="2739" y="1649"/>
                </a:lnTo>
                <a:lnTo>
                  <a:pt x="2701" y="1642"/>
                </a:lnTo>
                <a:lnTo>
                  <a:pt x="2663" y="1636"/>
                </a:lnTo>
                <a:lnTo>
                  <a:pt x="2664" y="1961"/>
                </a:lnTo>
                <a:lnTo>
                  <a:pt x="2250" y="1288"/>
                </a:lnTo>
                <a:lnTo>
                  <a:pt x="2674" y="808"/>
                </a:lnTo>
                <a:lnTo>
                  <a:pt x="2671" y="1131"/>
                </a:lnTo>
                <a:lnTo>
                  <a:pt x="2706" y="1135"/>
                </a:lnTo>
                <a:lnTo>
                  <a:pt x="2740" y="1140"/>
                </a:lnTo>
                <a:lnTo>
                  <a:pt x="2774" y="1148"/>
                </a:lnTo>
                <a:lnTo>
                  <a:pt x="2806" y="1155"/>
                </a:lnTo>
                <a:lnTo>
                  <a:pt x="2838" y="1164"/>
                </a:lnTo>
                <a:lnTo>
                  <a:pt x="2868" y="1174"/>
                </a:lnTo>
                <a:lnTo>
                  <a:pt x="2898" y="1186"/>
                </a:lnTo>
                <a:lnTo>
                  <a:pt x="2927" y="1198"/>
                </a:lnTo>
                <a:lnTo>
                  <a:pt x="2955" y="1213"/>
                </a:lnTo>
                <a:lnTo>
                  <a:pt x="2983" y="1227"/>
                </a:lnTo>
                <a:lnTo>
                  <a:pt x="3008" y="1244"/>
                </a:lnTo>
                <a:lnTo>
                  <a:pt x="3035" y="1261"/>
                </a:lnTo>
                <a:lnTo>
                  <a:pt x="3059" y="1279"/>
                </a:lnTo>
                <a:lnTo>
                  <a:pt x="3083" y="1299"/>
                </a:lnTo>
                <a:lnTo>
                  <a:pt x="3106" y="1319"/>
                </a:lnTo>
                <a:lnTo>
                  <a:pt x="3128" y="1340"/>
                </a:lnTo>
                <a:lnTo>
                  <a:pt x="3150" y="1363"/>
                </a:lnTo>
                <a:lnTo>
                  <a:pt x="3170" y="1386"/>
                </a:lnTo>
                <a:lnTo>
                  <a:pt x="3189" y="1410"/>
                </a:lnTo>
                <a:lnTo>
                  <a:pt x="3209" y="1435"/>
                </a:lnTo>
                <a:lnTo>
                  <a:pt x="3226" y="1460"/>
                </a:lnTo>
                <a:lnTo>
                  <a:pt x="3244" y="1488"/>
                </a:lnTo>
                <a:lnTo>
                  <a:pt x="3260" y="1516"/>
                </a:lnTo>
                <a:lnTo>
                  <a:pt x="3275" y="1545"/>
                </a:lnTo>
                <a:lnTo>
                  <a:pt x="3289" y="1574"/>
                </a:lnTo>
                <a:lnTo>
                  <a:pt x="3303" y="1605"/>
                </a:lnTo>
                <a:lnTo>
                  <a:pt x="3315" y="1636"/>
                </a:lnTo>
                <a:lnTo>
                  <a:pt x="3327" y="1668"/>
                </a:lnTo>
                <a:lnTo>
                  <a:pt x="3338" y="1701"/>
                </a:lnTo>
                <a:lnTo>
                  <a:pt x="3348" y="1735"/>
                </a:lnTo>
                <a:lnTo>
                  <a:pt x="3357" y="1770"/>
                </a:lnTo>
                <a:lnTo>
                  <a:pt x="3366" y="1805"/>
                </a:lnTo>
                <a:lnTo>
                  <a:pt x="3366" y="585"/>
                </a:lnTo>
                <a:lnTo>
                  <a:pt x="3365" y="579"/>
                </a:lnTo>
                <a:lnTo>
                  <a:pt x="3362" y="574"/>
                </a:lnTo>
                <a:lnTo>
                  <a:pt x="3355" y="568"/>
                </a:lnTo>
                <a:lnTo>
                  <a:pt x="3347" y="562"/>
                </a:lnTo>
                <a:lnTo>
                  <a:pt x="3336" y="557"/>
                </a:lnTo>
                <a:lnTo>
                  <a:pt x="3324" y="553"/>
                </a:lnTo>
                <a:close/>
                <a:moveTo>
                  <a:pt x="2800" y="2742"/>
                </a:moveTo>
                <a:lnTo>
                  <a:pt x="2744" y="2743"/>
                </a:lnTo>
                <a:lnTo>
                  <a:pt x="2684" y="2746"/>
                </a:lnTo>
                <a:lnTo>
                  <a:pt x="2623" y="2747"/>
                </a:lnTo>
                <a:lnTo>
                  <a:pt x="2560" y="2749"/>
                </a:lnTo>
                <a:lnTo>
                  <a:pt x="2495" y="2751"/>
                </a:lnTo>
                <a:lnTo>
                  <a:pt x="2427" y="2752"/>
                </a:lnTo>
                <a:lnTo>
                  <a:pt x="2358" y="2753"/>
                </a:lnTo>
                <a:lnTo>
                  <a:pt x="2287" y="2754"/>
                </a:lnTo>
                <a:lnTo>
                  <a:pt x="2214" y="2755"/>
                </a:lnTo>
                <a:lnTo>
                  <a:pt x="2141" y="2757"/>
                </a:lnTo>
                <a:lnTo>
                  <a:pt x="2066" y="2757"/>
                </a:lnTo>
                <a:lnTo>
                  <a:pt x="1990" y="2758"/>
                </a:lnTo>
                <a:lnTo>
                  <a:pt x="1911" y="2758"/>
                </a:lnTo>
                <a:lnTo>
                  <a:pt x="1833" y="2759"/>
                </a:lnTo>
                <a:lnTo>
                  <a:pt x="1752" y="2759"/>
                </a:lnTo>
                <a:lnTo>
                  <a:pt x="1671" y="2759"/>
                </a:lnTo>
                <a:lnTo>
                  <a:pt x="1500" y="2759"/>
                </a:lnTo>
                <a:lnTo>
                  <a:pt x="1334" y="2758"/>
                </a:lnTo>
                <a:lnTo>
                  <a:pt x="1174" y="2757"/>
                </a:lnTo>
                <a:lnTo>
                  <a:pt x="1021" y="2754"/>
                </a:lnTo>
                <a:lnTo>
                  <a:pt x="875" y="2751"/>
                </a:lnTo>
                <a:lnTo>
                  <a:pt x="737" y="2748"/>
                </a:lnTo>
                <a:lnTo>
                  <a:pt x="608" y="2745"/>
                </a:lnTo>
                <a:lnTo>
                  <a:pt x="489" y="2740"/>
                </a:lnTo>
                <a:lnTo>
                  <a:pt x="382" y="2735"/>
                </a:lnTo>
                <a:lnTo>
                  <a:pt x="285" y="2730"/>
                </a:lnTo>
                <a:lnTo>
                  <a:pt x="202" y="2725"/>
                </a:lnTo>
                <a:lnTo>
                  <a:pt x="132" y="2719"/>
                </a:lnTo>
                <a:lnTo>
                  <a:pt x="75" y="2713"/>
                </a:lnTo>
                <a:lnTo>
                  <a:pt x="34" y="2707"/>
                </a:lnTo>
                <a:lnTo>
                  <a:pt x="19" y="2704"/>
                </a:lnTo>
                <a:lnTo>
                  <a:pt x="8" y="2700"/>
                </a:lnTo>
                <a:lnTo>
                  <a:pt x="2" y="2696"/>
                </a:lnTo>
                <a:lnTo>
                  <a:pt x="0" y="2694"/>
                </a:lnTo>
                <a:lnTo>
                  <a:pt x="1" y="2690"/>
                </a:lnTo>
                <a:lnTo>
                  <a:pt x="6" y="2688"/>
                </a:lnTo>
                <a:lnTo>
                  <a:pt x="14" y="2684"/>
                </a:lnTo>
                <a:lnTo>
                  <a:pt x="27" y="2682"/>
                </a:lnTo>
                <a:lnTo>
                  <a:pt x="58" y="2676"/>
                </a:lnTo>
                <a:lnTo>
                  <a:pt x="101" y="2671"/>
                </a:lnTo>
                <a:lnTo>
                  <a:pt x="156" y="2666"/>
                </a:lnTo>
                <a:lnTo>
                  <a:pt x="221" y="2661"/>
                </a:lnTo>
                <a:lnTo>
                  <a:pt x="297" y="2656"/>
                </a:lnTo>
                <a:lnTo>
                  <a:pt x="382" y="2652"/>
                </a:lnTo>
                <a:lnTo>
                  <a:pt x="377" y="2642"/>
                </a:lnTo>
                <a:lnTo>
                  <a:pt x="373" y="2632"/>
                </a:lnTo>
                <a:lnTo>
                  <a:pt x="370" y="2621"/>
                </a:lnTo>
                <a:lnTo>
                  <a:pt x="367" y="2610"/>
                </a:lnTo>
                <a:lnTo>
                  <a:pt x="365" y="2600"/>
                </a:lnTo>
                <a:lnTo>
                  <a:pt x="364" y="2589"/>
                </a:lnTo>
                <a:lnTo>
                  <a:pt x="362" y="2577"/>
                </a:lnTo>
                <a:lnTo>
                  <a:pt x="362" y="2566"/>
                </a:lnTo>
                <a:lnTo>
                  <a:pt x="362" y="506"/>
                </a:lnTo>
                <a:lnTo>
                  <a:pt x="362" y="489"/>
                </a:lnTo>
                <a:lnTo>
                  <a:pt x="365" y="473"/>
                </a:lnTo>
                <a:lnTo>
                  <a:pt x="368" y="459"/>
                </a:lnTo>
                <a:lnTo>
                  <a:pt x="372" y="445"/>
                </a:lnTo>
                <a:lnTo>
                  <a:pt x="378" y="432"/>
                </a:lnTo>
                <a:lnTo>
                  <a:pt x="384" y="419"/>
                </a:lnTo>
                <a:lnTo>
                  <a:pt x="393" y="408"/>
                </a:lnTo>
                <a:lnTo>
                  <a:pt x="400" y="397"/>
                </a:lnTo>
                <a:lnTo>
                  <a:pt x="410" y="388"/>
                </a:lnTo>
                <a:lnTo>
                  <a:pt x="419" y="378"/>
                </a:lnTo>
                <a:lnTo>
                  <a:pt x="430" y="371"/>
                </a:lnTo>
                <a:lnTo>
                  <a:pt x="442" y="364"/>
                </a:lnTo>
                <a:lnTo>
                  <a:pt x="453" y="356"/>
                </a:lnTo>
                <a:lnTo>
                  <a:pt x="465" y="351"/>
                </a:lnTo>
                <a:lnTo>
                  <a:pt x="478" y="347"/>
                </a:lnTo>
                <a:lnTo>
                  <a:pt x="490" y="343"/>
                </a:lnTo>
                <a:lnTo>
                  <a:pt x="933" y="233"/>
                </a:lnTo>
                <a:lnTo>
                  <a:pt x="933" y="280"/>
                </a:lnTo>
                <a:lnTo>
                  <a:pt x="933" y="324"/>
                </a:lnTo>
                <a:lnTo>
                  <a:pt x="933" y="362"/>
                </a:lnTo>
                <a:lnTo>
                  <a:pt x="933" y="400"/>
                </a:lnTo>
                <a:lnTo>
                  <a:pt x="933" y="437"/>
                </a:lnTo>
                <a:lnTo>
                  <a:pt x="933" y="476"/>
                </a:lnTo>
                <a:lnTo>
                  <a:pt x="933" y="517"/>
                </a:lnTo>
                <a:lnTo>
                  <a:pt x="933" y="563"/>
                </a:lnTo>
                <a:lnTo>
                  <a:pt x="1226" y="505"/>
                </a:lnTo>
                <a:lnTo>
                  <a:pt x="1226" y="159"/>
                </a:lnTo>
                <a:lnTo>
                  <a:pt x="1818" y="12"/>
                </a:lnTo>
                <a:lnTo>
                  <a:pt x="1822" y="11"/>
                </a:lnTo>
                <a:lnTo>
                  <a:pt x="1825" y="11"/>
                </a:lnTo>
                <a:lnTo>
                  <a:pt x="1863" y="5"/>
                </a:lnTo>
                <a:lnTo>
                  <a:pt x="1903" y="1"/>
                </a:lnTo>
                <a:lnTo>
                  <a:pt x="1945" y="0"/>
                </a:lnTo>
                <a:lnTo>
                  <a:pt x="1989" y="0"/>
                </a:lnTo>
                <a:lnTo>
                  <a:pt x="2033" y="2"/>
                </a:lnTo>
                <a:lnTo>
                  <a:pt x="2076" y="7"/>
                </a:lnTo>
                <a:lnTo>
                  <a:pt x="2117" y="13"/>
                </a:lnTo>
                <a:lnTo>
                  <a:pt x="2154" y="20"/>
                </a:lnTo>
                <a:lnTo>
                  <a:pt x="3360" y="321"/>
                </a:lnTo>
                <a:lnTo>
                  <a:pt x="3379" y="327"/>
                </a:lnTo>
                <a:lnTo>
                  <a:pt x="3397" y="333"/>
                </a:lnTo>
                <a:lnTo>
                  <a:pt x="3415" y="342"/>
                </a:lnTo>
                <a:lnTo>
                  <a:pt x="3432" y="353"/>
                </a:lnTo>
                <a:lnTo>
                  <a:pt x="3449" y="364"/>
                </a:lnTo>
                <a:lnTo>
                  <a:pt x="3465" y="377"/>
                </a:lnTo>
                <a:lnTo>
                  <a:pt x="3481" y="391"/>
                </a:lnTo>
                <a:lnTo>
                  <a:pt x="3494" y="407"/>
                </a:lnTo>
                <a:lnTo>
                  <a:pt x="3494" y="408"/>
                </a:lnTo>
                <a:lnTo>
                  <a:pt x="3507" y="425"/>
                </a:lnTo>
                <a:lnTo>
                  <a:pt x="3518" y="445"/>
                </a:lnTo>
                <a:lnTo>
                  <a:pt x="3529" y="465"/>
                </a:lnTo>
                <a:lnTo>
                  <a:pt x="3537" y="487"/>
                </a:lnTo>
                <a:lnTo>
                  <a:pt x="3543" y="510"/>
                </a:lnTo>
                <a:lnTo>
                  <a:pt x="3548" y="533"/>
                </a:lnTo>
                <a:lnTo>
                  <a:pt x="3552" y="558"/>
                </a:lnTo>
                <a:lnTo>
                  <a:pt x="3553" y="585"/>
                </a:lnTo>
                <a:lnTo>
                  <a:pt x="3553" y="2459"/>
                </a:lnTo>
                <a:lnTo>
                  <a:pt x="3552" y="2487"/>
                </a:lnTo>
                <a:lnTo>
                  <a:pt x="3548" y="2513"/>
                </a:lnTo>
                <a:lnTo>
                  <a:pt x="3543" y="2539"/>
                </a:lnTo>
                <a:lnTo>
                  <a:pt x="3536" y="2563"/>
                </a:lnTo>
                <a:lnTo>
                  <a:pt x="3528" y="2586"/>
                </a:lnTo>
                <a:lnTo>
                  <a:pt x="3517" y="2608"/>
                </a:lnTo>
                <a:lnTo>
                  <a:pt x="3505" y="2629"/>
                </a:lnTo>
                <a:lnTo>
                  <a:pt x="3491" y="2648"/>
                </a:lnTo>
                <a:lnTo>
                  <a:pt x="3487" y="2654"/>
                </a:lnTo>
                <a:lnTo>
                  <a:pt x="3536" y="2653"/>
                </a:lnTo>
                <a:lnTo>
                  <a:pt x="3581" y="2653"/>
                </a:lnTo>
                <a:lnTo>
                  <a:pt x="3621" y="2652"/>
                </a:lnTo>
                <a:lnTo>
                  <a:pt x="3657" y="2652"/>
                </a:lnTo>
                <a:lnTo>
                  <a:pt x="3687" y="2652"/>
                </a:lnTo>
                <a:lnTo>
                  <a:pt x="3713" y="2650"/>
                </a:lnTo>
                <a:lnTo>
                  <a:pt x="3732" y="2650"/>
                </a:lnTo>
                <a:lnTo>
                  <a:pt x="3746" y="2649"/>
                </a:lnTo>
                <a:lnTo>
                  <a:pt x="3739" y="2632"/>
                </a:lnTo>
                <a:lnTo>
                  <a:pt x="3733" y="2614"/>
                </a:lnTo>
                <a:lnTo>
                  <a:pt x="3731" y="2595"/>
                </a:lnTo>
                <a:lnTo>
                  <a:pt x="3729" y="2574"/>
                </a:lnTo>
                <a:lnTo>
                  <a:pt x="3729" y="2562"/>
                </a:lnTo>
                <a:lnTo>
                  <a:pt x="3731" y="2571"/>
                </a:lnTo>
                <a:lnTo>
                  <a:pt x="3732" y="2579"/>
                </a:lnTo>
                <a:lnTo>
                  <a:pt x="3737" y="2538"/>
                </a:lnTo>
                <a:lnTo>
                  <a:pt x="3743" y="2497"/>
                </a:lnTo>
                <a:lnTo>
                  <a:pt x="3750" y="2457"/>
                </a:lnTo>
                <a:lnTo>
                  <a:pt x="3760" y="2420"/>
                </a:lnTo>
                <a:lnTo>
                  <a:pt x="3769" y="2383"/>
                </a:lnTo>
                <a:lnTo>
                  <a:pt x="3780" y="2348"/>
                </a:lnTo>
                <a:lnTo>
                  <a:pt x="3792" y="2313"/>
                </a:lnTo>
                <a:lnTo>
                  <a:pt x="3806" y="2281"/>
                </a:lnTo>
                <a:lnTo>
                  <a:pt x="3820" y="2249"/>
                </a:lnTo>
                <a:lnTo>
                  <a:pt x="3836" y="2219"/>
                </a:lnTo>
                <a:lnTo>
                  <a:pt x="3854" y="2190"/>
                </a:lnTo>
                <a:lnTo>
                  <a:pt x="3872" y="2162"/>
                </a:lnTo>
                <a:lnTo>
                  <a:pt x="3891" y="2136"/>
                </a:lnTo>
                <a:lnTo>
                  <a:pt x="3913" y="2110"/>
                </a:lnTo>
                <a:lnTo>
                  <a:pt x="3935" y="2086"/>
                </a:lnTo>
                <a:lnTo>
                  <a:pt x="3959" y="2063"/>
                </a:lnTo>
                <a:lnTo>
                  <a:pt x="3984" y="2042"/>
                </a:lnTo>
                <a:lnTo>
                  <a:pt x="4010" y="2021"/>
                </a:lnTo>
                <a:lnTo>
                  <a:pt x="4038" y="2002"/>
                </a:lnTo>
                <a:lnTo>
                  <a:pt x="4068" y="1982"/>
                </a:lnTo>
                <a:lnTo>
                  <a:pt x="4098" y="1965"/>
                </a:lnTo>
                <a:lnTo>
                  <a:pt x="4131" y="1948"/>
                </a:lnTo>
                <a:lnTo>
                  <a:pt x="4163" y="1934"/>
                </a:lnTo>
                <a:lnTo>
                  <a:pt x="4198" y="1920"/>
                </a:lnTo>
                <a:lnTo>
                  <a:pt x="4234" y="1906"/>
                </a:lnTo>
                <a:lnTo>
                  <a:pt x="4273" y="1894"/>
                </a:lnTo>
                <a:lnTo>
                  <a:pt x="4312" y="1883"/>
                </a:lnTo>
                <a:lnTo>
                  <a:pt x="4353" y="1872"/>
                </a:lnTo>
                <a:lnTo>
                  <a:pt x="4395" y="1864"/>
                </a:lnTo>
                <a:lnTo>
                  <a:pt x="4440" y="1855"/>
                </a:lnTo>
                <a:lnTo>
                  <a:pt x="4485" y="1848"/>
                </a:lnTo>
                <a:lnTo>
                  <a:pt x="4532" y="1841"/>
                </a:lnTo>
                <a:lnTo>
                  <a:pt x="4530" y="2147"/>
                </a:lnTo>
                <a:lnTo>
                  <a:pt x="4993" y="1514"/>
                </a:lnTo>
                <a:lnTo>
                  <a:pt x="4521" y="1062"/>
                </a:lnTo>
                <a:lnTo>
                  <a:pt x="4522" y="1366"/>
                </a:lnTo>
                <a:lnTo>
                  <a:pt x="4480" y="1371"/>
                </a:lnTo>
                <a:lnTo>
                  <a:pt x="4439" y="1376"/>
                </a:lnTo>
                <a:lnTo>
                  <a:pt x="4399" y="1383"/>
                </a:lnTo>
                <a:lnTo>
                  <a:pt x="4360" y="1392"/>
                </a:lnTo>
                <a:lnTo>
                  <a:pt x="4323" y="1402"/>
                </a:lnTo>
                <a:lnTo>
                  <a:pt x="4285" y="1413"/>
                </a:lnTo>
                <a:lnTo>
                  <a:pt x="4250" y="1425"/>
                </a:lnTo>
                <a:lnTo>
                  <a:pt x="4216" y="1440"/>
                </a:lnTo>
                <a:lnTo>
                  <a:pt x="4183" y="1454"/>
                </a:lnTo>
                <a:lnTo>
                  <a:pt x="4150" y="1471"/>
                </a:lnTo>
                <a:lnTo>
                  <a:pt x="4120" y="1488"/>
                </a:lnTo>
                <a:lnTo>
                  <a:pt x="4090" y="1508"/>
                </a:lnTo>
                <a:lnTo>
                  <a:pt x="4061" y="1527"/>
                </a:lnTo>
                <a:lnTo>
                  <a:pt x="4033" y="1547"/>
                </a:lnTo>
                <a:lnTo>
                  <a:pt x="4006" y="1570"/>
                </a:lnTo>
                <a:lnTo>
                  <a:pt x="3981" y="1593"/>
                </a:lnTo>
                <a:lnTo>
                  <a:pt x="3957" y="1617"/>
                </a:lnTo>
                <a:lnTo>
                  <a:pt x="3934" y="1643"/>
                </a:lnTo>
                <a:lnTo>
                  <a:pt x="3911" y="1669"/>
                </a:lnTo>
                <a:lnTo>
                  <a:pt x="3890" y="1697"/>
                </a:lnTo>
                <a:lnTo>
                  <a:pt x="3871" y="1725"/>
                </a:lnTo>
                <a:lnTo>
                  <a:pt x="3852" y="1755"/>
                </a:lnTo>
                <a:lnTo>
                  <a:pt x="3835" y="1785"/>
                </a:lnTo>
                <a:lnTo>
                  <a:pt x="3818" y="1817"/>
                </a:lnTo>
                <a:lnTo>
                  <a:pt x="3803" y="1849"/>
                </a:lnTo>
                <a:lnTo>
                  <a:pt x="3789" y="1882"/>
                </a:lnTo>
                <a:lnTo>
                  <a:pt x="3775" y="1916"/>
                </a:lnTo>
                <a:lnTo>
                  <a:pt x="3765" y="1951"/>
                </a:lnTo>
                <a:lnTo>
                  <a:pt x="3754" y="1987"/>
                </a:lnTo>
                <a:lnTo>
                  <a:pt x="3744" y="2023"/>
                </a:lnTo>
                <a:lnTo>
                  <a:pt x="3736" y="2061"/>
                </a:lnTo>
                <a:lnTo>
                  <a:pt x="3729" y="2100"/>
                </a:lnTo>
                <a:lnTo>
                  <a:pt x="3729" y="802"/>
                </a:lnTo>
                <a:lnTo>
                  <a:pt x="3729" y="788"/>
                </a:lnTo>
                <a:lnTo>
                  <a:pt x="3732" y="774"/>
                </a:lnTo>
                <a:lnTo>
                  <a:pt x="3734" y="762"/>
                </a:lnTo>
                <a:lnTo>
                  <a:pt x="3738" y="750"/>
                </a:lnTo>
                <a:lnTo>
                  <a:pt x="3743" y="738"/>
                </a:lnTo>
                <a:lnTo>
                  <a:pt x="3749" y="728"/>
                </a:lnTo>
                <a:lnTo>
                  <a:pt x="3755" y="718"/>
                </a:lnTo>
                <a:lnTo>
                  <a:pt x="3762" y="709"/>
                </a:lnTo>
                <a:lnTo>
                  <a:pt x="3771" y="701"/>
                </a:lnTo>
                <a:lnTo>
                  <a:pt x="3779" y="692"/>
                </a:lnTo>
                <a:lnTo>
                  <a:pt x="3787" y="686"/>
                </a:lnTo>
                <a:lnTo>
                  <a:pt x="3797" y="679"/>
                </a:lnTo>
                <a:lnTo>
                  <a:pt x="3808" y="674"/>
                </a:lnTo>
                <a:lnTo>
                  <a:pt x="3818" y="669"/>
                </a:lnTo>
                <a:lnTo>
                  <a:pt x="3829" y="666"/>
                </a:lnTo>
                <a:lnTo>
                  <a:pt x="3839" y="662"/>
                </a:lnTo>
                <a:lnTo>
                  <a:pt x="4220" y="568"/>
                </a:lnTo>
                <a:lnTo>
                  <a:pt x="4220" y="608"/>
                </a:lnTo>
                <a:lnTo>
                  <a:pt x="4220" y="643"/>
                </a:lnTo>
                <a:lnTo>
                  <a:pt x="4220" y="674"/>
                </a:lnTo>
                <a:lnTo>
                  <a:pt x="4220" y="704"/>
                </a:lnTo>
                <a:lnTo>
                  <a:pt x="4220" y="733"/>
                </a:lnTo>
                <a:lnTo>
                  <a:pt x="4220" y="763"/>
                </a:lnTo>
                <a:lnTo>
                  <a:pt x="4220" y="797"/>
                </a:lnTo>
                <a:lnTo>
                  <a:pt x="4220" y="836"/>
                </a:lnTo>
                <a:lnTo>
                  <a:pt x="4472" y="786"/>
                </a:lnTo>
                <a:lnTo>
                  <a:pt x="4472" y="505"/>
                </a:lnTo>
                <a:lnTo>
                  <a:pt x="4982" y="378"/>
                </a:lnTo>
                <a:lnTo>
                  <a:pt x="4985" y="377"/>
                </a:lnTo>
                <a:lnTo>
                  <a:pt x="4988" y="376"/>
                </a:lnTo>
                <a:lnTo>
                  <a:pt x="5020" y="372"/>
                </a:lnTo>
                <a:lnTo>
                  <a:pt x="5055" y="368"/>
                </a:lnTo>
                <a:lnTo>
                  <a:pt x="5091" y="367"/>
                </a:lnTo>
                <a:lnTo>
                  <a:pt x="5128" y="367"/>
                </a:lnTo>
                <a:lnTo>
                  <a:pt x="5167" y="370"/>
                </a:lnTo>
                <a:lnTo>
                  <a:pt x="5203" y="373"/>
                </a:lnTo>
                <a:lnTo>
                  <a:pt x="5238" y="378"/>
                </a:lnTo>
                <a:lnTo>
                  <a:pt x="5271" y="385"/>
                </a:lnTo>
                <a:lnTo>
                  <a:pt x="6309" y="644"/>
                </a:lnTo>
                <a:lnTo>
                  <a:pt x="6325" y="649"/>
                </a:lnTo>
                <a:lnTo>
                  <a:pt x="6340" y="655"/>
                </a:lnTo>
                <a:lnTo>
                  <a:pt x="6356" y="662"/>
                </a:lnTo>
                <a:lnTo>
                  <a:pt x="6372" y="670"/>
                </a:lnTo>
                <a:lnTo>
                  <a:pt x="6386" y="680"/>
                </a:lnTo>
                <a:lnTo>
                  <a:pt x="6399" y="691"/>
                </a:lnTo>
                <a:lnTo>
                  <a:pt x="6412" y="704"/>
                </a:lnTo>
                <a:lnTo>
                  <a:pt x="6424" y="718"/>
                </a:lnTo>
                <a:lnTo>
                  <a:pt x="6425" y="718"/>
                </a:lnTo>
                <a:lnTo>
                  <a:pt x="6436" y="733"/>
                </a:lnTo>
                <a:lnTo>
                  <a:pt x="6445" y="750"/>
                </a:lnTo>
                <a:lnTo>
                  <a:pt x="6454" y="767"/>
                </a:lnTo>
                <a:lnTo>
                  <a:pt x="6461" y="785"/>
                </a:lnTo>
                <a:lnTo>
                  <a:pt x="6467" y="806"/>
                </a:lnTo>
                <a:lnTo>
                  <a:pt x="6471" y="826"/>
                </a:lnTo>
                <a:lnTo>
                  <a:pt x="6473" y="848"/>
                </a:lnTo>
                <a:lnTo>
                  <a:pt x="6474" y="871"/>
                </a:lnTo>
                <a:lnTo>
                  <a:pt x="6474" y="2484"/>
                </a:lnTo>
                <a:lnTo>
                  <a:pt x="6473" y="2507"/>
                </a:lnTo>
                <a:lnTo>
                  <a:pt x="6471" y="2530"/>
                </a:lnTo>
                <a:lnTo>
                  <a:pt x="6466" y="2551"/>
                </a:lnTo>
                <a:lnTo>
                  <a:pt x="6460" y="2573"/>
                </a:lnTo>
                <a:lnTo>
                  <a:pt x="6453" y="2592"/>
                </a:lnTo>
                <a:lnTo>
                  <a:pt x="6444" y="2612"/>
                </a:lnTo>
                <a:lnTo>
                  <a:pt x="6433" y="2629"/>
                </a:lnTo>
                <a:lnTo>
                  <a:pt x="6421" y="2646"/>
                </a:lnTo>
                <a:lnTo>
                  <a:pt x="6409" y="2660"/>
                </a:lnTo>
                <a:lnTo>
                  <a:pt x="6395" y="2673"/>
                </a:lnTo>
                <a:lnTo>
                  <a:pt x="6380" y="2684"/>
                </a:lnTo>
                <a:lnTo>
                  <a:pt x="6363" y="2694"/>
                </a:lnTo>
                <a:lnTo>
                  <a:pt x="6347" y="2702"/>
                </a:lnTo>
                <a:lnTo>
                  <a:pt x="6329" y="2708"/>
                </a:lnTo>
                <a:lnTo>
                  <a:pt x="6311" y="2711"/>
                </a:lnTo>
                <a:lnTo>
                  <a:pt x="6293" y="2712"/>
                </a:lnTo>
                <a:lnTo>
                  <a:pt x="6172" y="2712"/>
                </a:lnTo>
                <a:lnTo>
                  <a:pt x="6118" y="2716"/>
                </a:lnTo>
                <a:lnTo>
                  <a:pt x="6047" y="2719"/>
                </a:lnTo>
                <a:lnTo>
                  <a:pt x="5963" y="2723"/>
                </a:lnTo>
                <a:lnTo>
                  <a:pt x="5867" y="2726"/>
                </a:lnTo>
                <a:lnTo>
                  <a:pt x="5760" y="2731"/>
                </a:lnTo>
                <a:lnTo>
                  <a:pt x="5644" y="2735"/>
                </a:lnTo>
                <a:lnTo>
                  <a:pt x="5520" y="2739"/>
                </a:lnTo>
                <a:lnTo>
                  <a:pt x="5389" y="2742"/>
                </a:lnTo>
                <a:lnTo>
                  <a:pt x="5254" y="2746"/>
                </a:lnTo>
                <a:lnTo>
                  <a:pt x="5115" y="2748"/>
                </a:lnTo>
                <a:lnTo>
                  <a:pt x="4974" y="2752"/>
                </a:lnTo>
                <a:lnTo>
                  <a:pt x="4831" y="2754"/>
                </a:lnTo>
                <a:lnTo>
                  <a:pt x="4690" y="2755"/>
                </a:lnTo>
                <a:lnTo>
                  <a:pt x="4551" y="2758"/>
                </a:lnTo>
                <a:lnTo>
                  <a:pt x="4416" y="2759"/>
                </a:lnTo>
                <a:lnTo>
                  <a:pt x="4285" y="2759"/>
                </a:lnTo>
                <a:lnTo>
                  <a:pt x="4234" y="2759"/>
                </a:lnTo>
                <a:lnTo>
                  <a:pt x="4176" y="2759"/>
                </a:lnTo>
                <a:lnTo>
                  <a:pt x="4111" y="2758"/>
                </a:lnTo>
                <a:lnTo>
                  <a:pt x="4039" y="2758"/>
                </a:lnTo>
                <a:lnTo>
                  <a:pt x="3960" y="2757"/>
                </a:lnTo>
                <a:lnTo>
                  <a:pt x="3877" y="2757"/>
                </a:lnTo>
                <a:lnTo>
                  <a:pt x="3786" y="2755"/>
                </a:lnTo>
                <a:lnTo>
                  <a:pt x="3692" y="2754"/>
                </a:lnTo>
                <a:lnTo>
                  <a:pt x="3592" y="2753"/>
                </a:lnTo>
                <a:lnTo>
                  <a:pt x="3488" y="2752"/>
                </a:lnTo>
                <a:lnTo>
                  <a:pt x="3380" y="2751"/>
                </a:lnTo>
                <a:lnTo>
                  <a:pt x="3269" y="2748"/>
                </a:lnTo>
                <a:lnTo>
                  <a:pt x="3156" y="2747"/>
                </a:lnTo>
                <a:lnTo>
                  <a:pt x="3040" y="2746"/>
                </a:lnTo>
                <a:lnTo>
                  <a:pt x="2920" y="2743"/>
                </a:lnTo>
                <a:lnTo>
                  <a:pt x="2800" y="274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" name="Freeform 13"/>
          <p:cNvSpPr>
            <a:spLocks noEditPoints="1"/>
          </p:cNvSpPr>
          <p:nvPr userDrawn="1"/>
        </p:nvSpPr>
        <p:spPr bwMode="auto">
          <a:xfrm>
            <a:off x="3526563" y="1192552"/>
            <a:ext cx="631286" cy="417326"/>
          </a:xfrm>
          <a:custGeom>
            <a:avLst/>
            <a:gdLst/>
            <a:ahLst/>
            <a:cxnLst>
              <a:cxn ang="0">
                <a:pos x="2061" y="2496"/>
              </a:cxn>
              <a:cxn ang="0">
                <a:pos x="1933" y="2523"/>
              </a:cxn>
              <a:cxn ang="0">
                <a:pos x="99" y="1482"/>
              </a:cxn>
              <a:cxn ang="0">
                <a:pos x="13" y="1381"/>
              </a:cxn>
              <a:cxn ang="0">
                <a:pos x="11" y="1250"/>
              </a:cxn>
              <a:cxn ang="0">
                <a:pos x="708" y="52"/>
              </a:cxn>
              <a:cxn ang="0">
                <a:pos x="828" y="0"/>
              </a:cxn>
              <a:cxn ang="0">
                <a:pos x="940" y="26"/>
              </a:cxn>
              <a:cxn ang="0">
                <a:pos x="2758" y="1094"/>
              </a:cxn>
              <a:cxn ang="0">
                <a:pos x="2798" y="1205"/>
              </a:cxn>
              <a:cxn ang="0">
                <a:pos x="2772" y="1312"/>
              </a:cxn>
              <a:cxn ang="0">
                <a:pos x="225" y="1304"/>
              </a:cxn>
              <a:cxn ang="0">
                <a:pos x="2345" y="578"/>
              </a:cxn>
              <a:cxn ang="0">
                <a:pos x="2537" y="571"/>
              </a:cxn>
              <a:cxn ang="0">
                <a:pos x="3053" y="750"/>
              </a:cxn>
              <a:cxn ang="0">
                <a:pos x="3391" y="919"/>
              </a:cxn>
              <a:cxn ang="0">
                <a:pos x="3566" y="1121"/>
              </a:cxn>
              <a:cxn ang="0">
                <a:pos x="3856" y="1524"/>
              </a:cxn>
              <a:cxn ang="0">
                <a:pos x="4035" y="1715"/>
              </a:cxn>
              <a:cxn ang="0">
                <a:pos x="4216" y="1859"/>
              </a:cxn>
              <a:cxn ang="0">
                <a:pos x="4331" y="2015"/>
              </a:cxn>
              <a:cxn ang="0">
                <a:pos x="4415" y="2191"/>
              </a:cxn>
              <a:cxn ang="0">
                <a:pos x="4462" y="2372"/>
              </a:cxn>
              <a:cxn ang="0">
                <a:pos x="4464" y="2542"/>
              </a:cxn>
              <a:cxn ang="0">
                <a:pos x="4421" y="2724"/>
              </a:cxn>
              <a:cxn ang="0">
                <a:pos x="4342" y="2865"/>
              </a:cxn>
              <a:cxn ang="0">
                <a:pos x="4227" y="2945"/>
              </a:cxn>
              <a:cxn ang="0">
                <a:pos x="4071" y="2940"/>
              </a:cxn>
              <a:cxn ang="0">
                <a:pos x="3798" y="2802"/>
              </a:cxn>
              <a:cxn ang="0">
                <a:pos x="3508" y="2674"/>
              </a:cxn>
              <a:cxn ang="0">
                <a:pos x="3141" y="2587"/>
              </a:cxn>
              <a:cxn ang="0">
                <a:pos x="2833" y="2503"/>
              </a:cxn>
              <a:cxn ang="0">
                <a:pos x="2416" y="2320"/>
              </a:cxn>
              <a:cxn ang="0">
                <a:pos x="1735" y="1948"/>
              </a:cxn>
              <a:cxn ang="0">
                <a:pos x="1691" y="1869"/>
              </a:cxn>
              <a:cxn ang="0">
                <a:pos x="1697" y="1778"/>
              </a:cxn>
              <a:cxn ang="0">
                <a:pos x="1758" y="1706"/>
              </a:cxn>
              <a:cxn ang="0">
                <a:pos x="1882" y="1678"/>
              </a:cxn>
              <a:cxn ang="0">
                <a:pos x="2089" y="1724"/>
              </a:cxn>
              <a:cxn ang="0">
                <a:pos x="2296" y="1817"/>
              </a:cxn>
              <a:cxn ang="0">
                <a:pos x="2405" y="1873"/>
              </a:cxn>
              <a:cxn ang="0">
                <a:pos x="2556" y="1904"/>
              </a:cxn>
              <a:cxn ang="0">
                <a:pos x="2700" y="1899"/>
              </a:cxn>
              <a:cxn ang="0">
                <a:pos x="2875" y="1834"/>
              </a:cxn>
              <a:cxn ang="0">
                <a:pos x="3077" y="1756"/>
              </a:cxn>
              <a:cxn ang="0">
                <a:pos x="3141" y="1716"/>
              </a:cxn>
              <a:cxn ang="0">
                <a:pos x="2932" y="1714"/>
              </a:cxn>
              <a:cxn ang="0">
                <a:pos x="2733" y="1707"/>
              </a:cxn>
              <a:cxn ang="0">
                <a:pos x="2714" y="1590"/>
              </a:cxn>
              <a:cxn ang="0">
                <a:pos x="2850" y="1296"/>
              </a:cxn>
              <a:cxn ang="0">
                <a:pos x="2863" y="1208"/>
              </a:cxn>
              <a:cxn ang="0">
                <a:pos x="2825" y="1075"/>
              </a:cxn>
              <a:cxn ang="0">
                <a:pos x="2765" y="1009"/>
              </a:cxn>
              <a:cxn ang="0">
                <a:pos x="1573" y="1613"/>
              </a:cxn>
              <a:cxn ang="0">
                <a:pos x="1511" y="1751"/>
              </a:cxn>
            </a:cxnLst>
            <a:rect l="0" t="0" r="r" b="b"/>
            <a:pathLst>
              <a:path w="4469" h="2955">
                <a:moveTo>
                  <a:pt x="2138" y="2409"/>
                </a:moveTo>
                <a:lnTo>
                  <a:pt x="2129" y="2427"/>
                </a:lnTo>
                <a:lnTo>
                  <a:pt x="2118" y="2444"/>
                </a:lnTo>
                <a:lnTo>
                  <a:pt x="2105" y="2459"/>
                </a:lnTo>
                <a:lnTo>
                  <a:pt x="2091" y="2473"/>
                </a:lnTo>
                <a:lnTo>
                  <a:pt x="2077" y="2485"/>
                </a:lnTo>
                <a:lnTo>
                  <a:pt x="2061" y="2496"/>
                </a:lnTo>
                <a:lnTo>
                  <a:pt x="2044" y="2505"/>
                </a:lnTo>
                <a:lnTo>
                  <a:pt x="2026" y="2513"/>
                </a:lnTo>
                <a:lnTo>
                  <a:pt x="2009" y="2519"/>
                </a:lnTo>
                <a:lnTo>
                  <a:pt x="1990" y="2522"/>
                </a:lnTo>
                <a:lnTo>
                  <a:pt x="1972" y="2525"/>
                </a:lnTo>
                <a:lnTo>
                  <a:pt x="1952" y="2525"/>
                </a:lnTo>
                <a:lnTo>
                  <a:pt x="1933" y="2523"/>
                </a:lnTo>
                <a:lnTo>
                  <a:pt x="1914" y="2520"/>
                </a:lnTo>
                <a:lnTo>
                  <a:pt x="1896" y="2515"/>
                </a:lnTo>
                <a:lnTo>
                  <a:pt x="1877" y="2508"/>
                </a:lnTo>
                <a:lnTo>
                  <a:pt x="1859" y="2498"/>
                </a:lnTo>
                <a:lnTo>
                  <a:pt x="1859" y="2498"/>
                </a:lnTo>
                <a:lnTo>
                  <a:pt x="99" y="1482"/>
                </a:lnTo>
                <a:lnTo>
                  <a:pt x="99" y="1482"/>
                </a:lnTo>
                <a:lnTo>
                  <a:pt x="82" y="1471"/>
                </a:lnTo>
                <a:lnTo>
                  <a:pt x="67" y="1459"/>
                </a:lnTo>
                <a:lnTo>
                  <a:pt x="53" y="1446"/>
                </a:lnTo>
                <a:lnTo>
                  <a:pt x="40" y="1430"/>
                </a:lnTo>
                <a:lnTo>
                  <a:pt x="29" y="1414"/>
                </a:lnTo>
                <a:lnTo>
                  <a:pt x="21" y="1398"/>
                </a:lnTo>
                <a:lnTo>
                  <a:pt x="13" y="1381"/>
                </a:lnTo>
                <a:lnTo>
                  <a:pt x="7" y="1362"/>
                </a:lnTo>
                <a:lnTo>
                  <a:pt x="4" y="1344"/>
                </a:lnTo>
                <a:lnTo>
                  <a:pt x="1" y="1325"/>
                </a:lnTo>
                <a:lnTo>
                  <a:pt x="0" y="1307"/>
                </a:lnTo>
                <a:lnTo>
                  <a:pt x="2" y="1288"/>
                </a:lnTo>
                <a:lnTo>
                  <a:pt x="5" y="1268"/>
                </a:lnTo>
                <a:lnTo>
                  <a:pt x="11" y="1250"/>
                </a:lnTo>
                <a:lnTo>
                  <a:pt x="18" y="1231"/>
                </a:lnTo>
                <a:lnTo>
                  <a:pt x="27" y="1213"/>
                </a:lnTo>
                <a:lnTo>
                  <a:pt x="671" y="98"/>
                </a:lnTo>
                <a:lnTo>
                  <a:pt x="671" y="98"/>
                </a:lnTo>
                <a:lnTo>
                  <a:pt x="681" y="81"/>
                </a:lnTo>
                <a:lnTo>
                  <a:pt x="694" y="66"/>
                </a:lnTo>
                <a:lnTo>
                  <a:pt x="708" y="52"/>
                </a:lnTo>
                <a:lnTo>
                  <a:pt x="723" y="40"/>
                </a:lnTo>
                <a:lnTo>
                  <a:pt x="738" y="29"/>
                </a:lnTo>
                <a:lnTo>
                  <a:pt x="755" y="19"/>
                </a:lnTo>
                <a:lnTo>
                  <a:pt x="772" y="12"/>
                </a:lnTo>
                <a:lnTo>
                  <a:pt x="790" y="6"/>
                </a:lnTo>
                <a:lnTo>
                  <a:pt x="808" y="2"/>
                </a:lnTo>
                <a:lnTo>
                  <a:pt x="828" y="0"/>
                </a:lnTo>
                <a:lnTo>
                  <a:pt x="847" y="0"/>
                </a:lnTo>
                <a:lnTo>
                  <a:pt x="865" y="1"/>
                </a:lnTo>
                <a:lnTo>
                  <a:pt x="884" y="5"/>
                </a:lnTo>
                <a:lnTo>
                  <a:pt x="904" y="9"/>
                </a:lnTo>
                <a:lnTo>
                  <a:pt x="922" y="17"/>
                </a:lnTo>
                <a:lnTo>
                  <a:pt x="940" y="26"/>
                </a:lnTo>
                <a:lnTo>
                  <a:pt x="940" y="26"/>
                </a:lnTo>
                <a:lnTo>
                  <a:pt x="2674" y="1028"/>
                </a:lnTo>
                <a:lnTo>
                  <a:pt x="2675" y="1028"/>
                </a:lnTo>
                <a:lnTo>
                  <a:pt x="2700" y="1042"/>
                </a:lnTo>
                <a:lnTo>
                  <a:pt x="2717" y="1053"/>
                </a:lnTo>
                <a:lnTo>
                  <a:pt x="2733" y="1065"/>
                </a:lnTo>
                <a:lnTo>
                  <a:pt x="2746" y="1080"/>
                </a:lnTo>
                <a:lnTo>
                  <a:pt x="2758" y="1094"/>
                </a:lnTo>
                <a:lnTo>
                  <a:pt x="2769" y="1110"/>
                </a:lnTo>
                <a:lnTo>
                  <a:pt x="2779" y="1127"/>
                </a:lnTo>
                <a:lnTo>
                  <a:pt x="2786" y="1144"/>
                </a:lnTo>
                <a:lnTo>
                  <a:pt x="2792" y="1162"/>
                </a:lnTo>
                <a:lnTo>
                  <a:pt x="2796" y="1176"/>
                </a:lnTo>
                <a:lnTo>
                  <a:pt x="2797" y="1191"/>
                </a:lnTo>
                <a:lnTo>
                  <a:pt x="2798" y="1205"/>
                </a:lnTo>
                <a:lnTo>
                  <a:pt x="2798" y="1220"/>
                </a:lnTo>
                <a:lnTo>
                  <a:pt x="2797" y="1236"/>
                </a:lnTo>
                <a:lnTo>
                  <a:pt x="2794" y="1250"/>
                </a:lnTo>
                <a:lnTo>
                  <a:pt x="2792" y="1265"/>
                </a:lnTo>
                <a:lnTo>
                  <a:pt x="2787" y="1279"/>
                </a:lnTo>
                <a:lnTo>
                  <a:pt x="2787" y="1285"/>
                </a:lnTo>
                <a:lnTo>
                  <a:pt x="2772" y="1312"/>
                </a:lnTo>
                <a:lnTo>
                  <a:pt x="2535" y="1721"/>
                </a:lnTo>
                <a:lnTo>
                  <a:pt x="2347" y="1613"/>
                </a:lnTo>
                <a:lnTo>
                  <a:pt x="2569" y="1228"/>
                </a:lnTo>
                <a:lnTo>
                  <a:pt x="2569" y="1228"/>
                </a:lnTo>
                <a:lnTo>
                  <a:pt x="2573" y="1220"/>
                </a:lnTo>
                <a:lnTo>
                  <a:pt x="849" y="225"/>
                </a:lnTo>
                <a:lnTo>
                  <a:pt x="225" y="1304"/>
                </a:lnTo>
                <a:lnTo>
                  <a:pt x="1950" y="2300"/>
                </a:lnTo>
                <a:lnTo>
                  <a:pt x="1950" y="2300"/>
                </a:lnTo>
                <a:lnTo>
                  <a:pt x="2138" y="2409"/>
                </a:lnTo>
                <a:close/>
                <a:moveTo>
                  <a:pt x="2101" y="621"/>
                </a:moveTo>
                <a:lnTo>
                  <a:pt x="2198" y="604"/>
                </a:lnTo>
                <a:lnTo>
                  <a:pt x="2279" y="591"/>
                </a:lnTo>
                <a:lnTo>
                  <a:pt x="2345" y="578"/>
                </a:lnTo>
                <a:lnTo>
                  <a:pt x="2401" y="571"/>
                </a:lnTo>
                <a:lnTo>
                  <a:pt x="2425" y="569"/>
                </a:lnTo>
                <a:lnTo>
                  <a:pt x="2449" y="568"/>
                </a:lnTo>
                <a:lnTo>
                  <a:pt x="2472" y="566"/>
                </a:lnTo>
                <a:lnTo>
                  <a:pt x="2494" y="566"/>
                </a:lnTo>
                <a:lnTo>
                  <a:pt x="2515" y="569"/>
                </a:lnTo>
                <a:lnTo>
                  <a:pt x="2537" y="571"/>
                </a:lnTo>
                <a:lnTo>
                  <a:pt x="2559" y="575"/>
                </a:lnTo>
                <a:lnTo>
                  <a:pt x="2582" y="581"/>
                </a:lnTo>
                <a:lnTo>
                  <a:pt x="2618" y="593"/>
                </a:lnTo>
                <a:lnTo>
                  <a:pt x="2698" y="621"/>
                </a:lnTo>
                <a:lnTo>
                  <a:pt x="2807" y="661"/>
                </a:lnTo>
                <a:lnTo>
                  <a:pt x="2930" y="705"/>
                </a:lnTo>
                <a:lnTo>
                  <a:pt x="3053" y="750"/>
                </a:lnTo>
                <a:lnTo>
                  <a:pt x="3159" y="790"/>
                </a:lnTo>
                <a:lnTo>
                  <a:pt x="3235" y="818"/>
                </a:lnTo>
                <a:lnTo>
                  <a:pt x="3264" y="829"/>
                </a:lnTo>
                <a:lnTo>
                  <a:pt x="3299" y="850"/>
                </a:lnTo>
                <a:lnTo>
                  <a:pt x="3332" y="873"/>
                </a:lnTo>
                <a:lnTo>
                  <a:pt x="3362" y="896"/>
                </a:lnTo>
                <a:lnTo>
                  <a:pt x="3391" y="919"/>
                </a:lnTo>
                <a:lnTo>
                  <a:pt x="3418" y="945"/>
                </a:lnTo>
                <a:lnTo>
                  <a:pt x="3443" y="970"/>
                </a:lnTo>
                <a:lnTo>
                  <a:pt x="3469" y="996"/>
                </a:lnTo>
                <a:lnTo>
                  <a:pt x="3493" y="1025"/>
                </a:lnTo>
                <a:lnTo>
                  <a:pt x="3517" y="1054"/>
                </a:lnTo>
                <a:lnTo>
                  <a:pt x="3541" y="1087"/>
                </a:lnTo>
                <a:lnTo>
                  <a:pt x="3566" y="1121"/>
                </a:lnTo>
                <a:lnTo>
                  <a:pt x="3592" y="1156"/>
                </a:lnTo>
                <a:lnTo>
                  <a:pt x="3649" y="1236"/>
                </a:lnTo>
                <a:lnTo>
                  <a:pt x="3714" y="1325"/>
                </a:lnTo>
                <a:lnTo>
                  <a:pt x="3765" y="1396"/>
                </a:lnTo>
                <a:lnTo>
                  <a:pt x="3812" y="1463"/>
                </a:lnTo>
                <a:lnTo>
                  <a:pt x="3835" y="1494"/>
                </a:lnTo>
                <a:lnTo>
                  <a:pt x="3856" y="1524"/>
                </a:lnTo>
                <a:lnTo>
                  <a:pt x="3879" y="1555"/>
                </a:lnTo>
                <a:lnTo>
                  <a:pt x="3902" y="1584"/>
                </a:lnTo>
                <a:lnTo>
                  <a:pt x="3926" y="1611"/>
                </a:lnTo>
                <a:lnTo>
                  <a:pt x="3951" y="1638"/>
                </a:lnTo>
                <a:lnTo>
                  <a:pt x="3977" y="1664"/>
                </a:lnTo>
                <a:lnTo>
                  <a:pt x="4006" y="1690"/>
                </a:lnTo>
                <a:lnTo>
                  <a:pt x="4035" y="1715"/>
                </a:lnTo>
                <a:lnTo>
                  <a:pt x="4068" y="1739"/>
                </a:lnTo>
                <a:lnTo>
                  <a:pt x="4103" y="1764"/>
                </a:lnTo>
                <a:lnTo>
                  <a:pt x="4140" y="1788"/>
                </a:lnTo>
                <a:lnTo>
                  <a:pt x="4161" y="1805"/>
                </a:lnTo>
                <a:lnTo>
                  <a:pt x="4180" y="1822"/>
                </a:lnTo>
                <a:lnTo>
                  <a:pt x="4198" y="1840"/>
                </a:lnTo>
                <a:lnTo>
                  <a:pt x="4216" y="1859"/>
                </a:lnTo>
                <a:lnTo>
                  <a:pt x="4235" y="1880"/>
                </a:lnTo>
                <a:lnTo>
                  <a:pt x="4253" y="1900"/>
                </a:lnTo>
                <a:lnTo>
                  <a:pt x="4270" y="1922"/>
                </a:lnTo>
                <a:lnTo>
                  <a:pt x="4285" y="1945"/>
                </a:lnTo>
                <a:lnTo>
                  <a:pt x="4301" y="1966"/>
                </a:lnTo>
                <a:lnTo>
                  <a:pt x="4317" y="1991"/>
                </a:lnTo>
                <a:lnTo>
                  <a:pt x="4331" y="2015"/>
                </a:lnTo>
                <a:lnTo>
                  <a:pt x="4346" y="2039"/>
                </a:lnTo>
                <a:lnTo>
                  <a:pt x="4359" y="2063"/>
                </a:lnTo>
                <a:lnTo>
                  <a:pt x="4371" y="2089"/>
                </a:lnTo>
                <a:lnTo>
                  <a:pt x="4383" y="2114"/>
                </a:lnTo>
                <a:lnTo>
                  <a:pt x="4394" y="2139"/>
                </a:lnTo>
                <a:lnTo>
                  <a:pt x="4405" y="2166"/>
                </a:lnTo>
                <a:lnTo>
                  <a:pt x="4415" y="2191"/>
                </a:lnTo>
                <a:lnTo>
                  <a:pt x="4424" y="2218"/>
                </a:lnTo>
                <a:lnTo>
                  <a:pt x="4433" y="2243"/>
                </a:lnTo>
                <a:lnTo>
                  <a:pt x="4440" y="2270"/>
                </a:lnTo>
                <a:lnTo>
                  <a:pt x="4447" y="2296"/>
                </a:lnTo>
                <a:lnTo>
                  <a:pt x="4452" y="2322"/>
                </a:lnTo>
                <a:lnTo>
                  <a:pt x="4458" y="2347"/>
                </a:lnTo>
                <a:lnTo>
                  <a:pt x="4462" y="2372"/>
                </a:lnTo>
                <a:lnTo>
                  <a:pt x="4465" y="2398"/>
                </a:lnTo>
                <a:lnTo>
                  <a:pt x="4467" y="2423"/>
                </a:lnTo>
                <a:lnTo>
                  <a:pt x="4469" y="2448"/>
                </a:lnTo>
                <a:lnTo>
                  <a:pt x="4469" y="2473"/>
                </a:lnTo>
                <a:lnTo>
                  <a:pt x="4468" y="2496"/>
                </a:lnTo>
                <a:lnTo>
                  <a:pt x="4467" y="2519"/>
                </a:lnTo>
                <a:lnTo>
                  <a:pt x="4464" y="2542"/>
                </a:lnTo>
                <a:lnTo>
                  <a:pt x="4459" y="2569"/>
                </a:lnTo>
                <a:lnTo>
                  <a:pt x="4454" y="2597"/>
                </a:lnTo>
                <a:lnTo>
                  <a:pt x="4450" y="2624"/>
                </a:lnTo>
                <a:lnTo>
                  <a:pt x="4442" y="2650"/>
                </a:lnTo>
                <a:lnTo>
                  <a:pt x="4436" y="2676"/>
                </a:lnTo>
                <a:lnTo>
                  <a:pt x="4428" y="2701"/>
                </a:lnTo>
                <a:lnTo>
                  <a:pt x="4421" y="2724"/>
                </a:lnTo>
                <a:lnTo>
                  <a:pt x="4411" y="2748"/>
                </a:lnTo>
                <a:lnTo>
                  <a:pt x="4401" y="2770"/>
                </a:lnTo>
                <a:lnTo>
                  <a:pt x="4392" y="2792"/>
                </a:lnTo>
                <a:lnTo>
                  <a:pt x="4380" y="2812"/>
                </a:lnTo>
                <a:lnTo>
                  <a:pt x="4369" y="2830"/>
                </a:lnTo>
                <a:lnTo>
                  <a:pt x="4355" y="2848"/>
                </a:lnTo>
                <a:lnTo>
                  <a:pt x="4342" y="2865"/>
                </a:lnTo>
                <a:lnTo>
                  <a:pt x="4328" y="2881"/>
                </a:lnTo>
                <a:lnTo>
                  <a:pt x="4313" y="2895"/>
                </a:lnTo>
                <a:lnTo>
                  <a:pt x="4297" y="2909"/>
                </a:lnTo>
                <a:lnTo>
                  <a:pt x="4282" y="2920"/>
                </a:lnTo>
                <a:lnTo>
                  <a:pt x="4264" y="2929"/>
                </a:lnTo>
                <a:lnTo>
                  <a:pt x="4245" y="2938"/>
                </a:lnTo>
                <a:lnTo>
                  <a:pt x="4227" y="2945"/>
                </a:lnTo>
                <a:lnTo>
                  <a:pt x="4208" y="2950"/>
                </a:lnTo>
                <a:lnTo>
                  <a:pt x="4187" y="2952"/>
                </a:lnTo>
                <a:lnTo>
                  <a:pt x="4166" y="2955"/>
                </a:lnTo>
                <a:lnTo>
                  <a:pt x="4144" y="2953"/>
                </a:lnTo>
                <a:lnTo>
                  <a:pt x="4120" y="2951"/>
                </a:lnTo>
                <a:lnTo>
                  <a:pt x="4097" y="2947"/>
                </a:lnTo>
                <a:lnTo>
                  <a:pt x="4071" y="2940"/>
                </a:lnTo>
                <a:lnTo>
                  <a:pt x="4046" y="2932"/>
                </a:lnTo>
                <a:lnTo>
                  <a:pt x="4019" y="2921"/>
                </a:lnTo>
                <a:lnTo>
                  <a:pt x="3992" y="2908"/>
                </a:lnTo>
                <a:lnTo>
                  <a:pt x="3964" y="2893"/>
                </a:lnTo>
                <a:lnTo>
                  <a:pt x="3905" y="2860"/>
                </a:lnTo>
                <a:lnTo>
                  <a:pt x="3850" y="2830"/>
                </a:lnTo>
                <a:lnTo>
                  <a:pt x="3798" y="2802"/>
                </a:lnTo>
                <a:lnTo>
                  <a:pt x="3750" y="2778"/>
                </a:lnTo>
                <a:lnTo>
                  <a:pt x="3704" y="2755"/>
                </a:lnTo>
                <a:lnTo>
                  <a:pt x="3661" y="2736"/>
                </a:lnTo>
                <a:lnTo>
                  <a:pt x="3620" y="2718"/>
                </a:lnTo>
                <a:lnTo>
                  <a:pt x="3581" y="2702"/>
                </a:lnTo>
                <a:lnTo>
                  <a:pt x="3543" y="2688"/>
                </a:lnTo>
                <a:lnTo>
                  <a:pt x="3508" y="2674"/>
                </a:lnTo>
                <a:lnTo>
                  <a:pt x="3475" y="2664"/>
                </a:lnTo>
                <a:lnTo>
                  <a:pt x="3442" y="2654"/>
                </a:lnTo>
                <a:lnTo>
                  <a:pt x="3380" y="2637"/>
                </a:lnTo>
                <a:lnTo>
                  <a:pt x="3321" y="2624"/>
                </a:lnTo>
                <a:lnTo>
                  <a:pt x="3263" y="2612"/>
                </a:lnTo>
                <a:lnTo>
                  <a:pt x="3204" y="2599"/>
                </a:lnTo>
                <a:lnTo>
                  <a:pt x="3141" y="2587"/>
                </a:lnTo>
                <a:lnTo>
                  <a:pt x="3076" y="2573"/>
                </a:lnTo>
                <a:lnTo>
                  <a:pt x="3040" y="2564"/>
                </a:lnTo>
                <a:lnTo>
                  <a:pt x="3003" y="2555"/>
                </a:lnTo>
                <a:lnTo>
                  <a:pt x="2964" y="2544"/>
                </a:lnTo>
                <a:lnTo>
                  <a:pt x="2923" y="2532"/>
                </a:lnTo>
                <a:lnTo>
                  <a:pt x="2879" y="2519"/>
                </a:lnTo>
                <a:lnTo>
                  <a:pt x="2833" y="2503"/>
                </a:lnTo>
                <a:lnTo>
                  <a:pt x="2784" y="2486"/>
                </a:lnTo>
                <a:lnTo>
                  <a:pt x="2732" y="2467"/>
                </a:lnTo>
                <a:lnTo>
                  <a:pt x="2687" y="2448"/>
                </a:lnTo>
                <a:lnTo>
                  <a:pt x="2631" y="2424"/>
                </a:lnTo>
                <a:lnTo>
                  <a:pt x="2567" y="2394"/>
                </a:lnTo>
                <a:lnTo>
                  <a:pt x="2496" y="2359"/>
                </a:lnTo>
                <a:lnTo>
                  <a:pt x="2416" y="2320"/>
                </a:lnTo>
                <a:lnTo>
                  <a:pt x="2331" y="2277"/>
                </a:lnTo>
                <a:lnTo>
                  <a:pt x="2240" y="2230"/>
                </a:lnTo>
                <a:lnTo>
                  <a:pt x="2146" y="2179"/>
                </a:lnTo>
                <a:lnTo>
                  <a:pt x="1766" y="1973"/>
                </a:lnTo>
                <a:lnTo>
                  <a:pt x="1754" y="1965"/>
                </a:lnTo>
                <a:lnTo>
                  <a:pt x="1745" y="1958"/>
                </a:lnTo>
                <a:lnTo>
                  <a:pt x="1735" y="1948"/>
                </a:lnTo>
                <a:lnTo>
                  <a:pt x="1726" y="1939"/>
                </a:lnTo>
                <a:lnTo>
                  <a:pt x="1718" y="1928"/>
                </a:lnTo>
                <a:lnTo>
                  <a:pt x="1711" y="1917"/>
                </a:lnTo>
                <a:lnTo>
                  <a:pt x="1705" y="1906"/>
                </a:lnTo>
                <a:lnTo>
                  <a:pt x="1700" y="1894"/>
                </a:lnTo>
                <a:lnTo>
                  <a:pt x="1695" y="1881"/>
                </a:lnTo>
                <a:lnTo>
                  <a:pt x="1691" y="1869"/>
                </a:lnTo>
                <a:lnTo>
                  <a:pt x="1689" y="1855"/>
                </a:lnTo>
                <a:lnTo>
                  <a:pt x="1688" y="1842"/>
                </a:lnTo>
                <a:lnTo>
                  <a:pt x="1688" y="1829"/>
                </a:lnTo>
                <a:lnTo>
                  <a:pt x="1689" y="1817"/>
                </a:lnTo>
                <a:lnTo>
                  <a:pt x="1690" y="1803"/>
                </a:lnTo>
                <a:lnTo>
                  <a:pt x="1694" y="1790"/>
                </a:lnTo>
                <a:lnTo>
                  <a:pt x="1697" y="1778"/>
                </a:lnTo>
                <a:lnTo>
                  <a:pt x="1702" y="1766"/>
                </a:lnTo>
                <a:lnTo>
                  <a:pt x="1708" y="1754"/>
                </a:lnTo>
                <a:lnTo>
                  <a:pt x="1716" y="1743"/>
                </a:lnTo>
                <a:lnTo>
                  <a:pt x="1725" y="1732"/>
                </a:lnTo>
                <a:lnTo>
                  <a:pt x="1735" y="1722"/>
                </a:lnTo>
                <a:lnTo>
                  <a:pt x="1746" y="1714"/>
                </a:lnTo>
                <a:lnTo>
                  <a:pt x="1758" y="1706"/>
                </a:lnTo>
                <a:lnTo>
                  <a:pt x="1772" y="1698"/>
                </a:lnTo>
                <a:lnTo>
                  <a:pt x="1787" y="1692"/>
                </a:lnTo>
                <a:lnTo>
                  <a:pt x="1804" y="1686"/>
                </a:lnTo>
                <a:lnTo>
                  <a:pt x="1821" y="1683"/>
                </a:lnTo>
                <a:lnTo>
                  <a:pt x="1840" y="1680"/>
                </a:lnTo>
                <a:lnTo>
                  <a:pt x="1861" y="1678"/>
                </a:lnTo>
                <a:lnTo>
                  <a:pt x="1882" y="1678"/>
                </a:lnTo>
                <a:lnTo>
                  <a:pt x="1906" y="1680"/>
                </a:lnTo>
                <a:lnTo>
                  <a:pt x="1938" y="1684"/>
                </a:lnTo>
                <a:lnTo>
                  <a:pt x="1981" y="1693"/>
                </a:lnTo>
                <a:lnTo>
                  <a:pt x="2006" y="1700"/>
                </a:lnTo>
                <a:lnTo>
                  <a:pt x="2032" y="1707"/>
                </a:lnTo>
                <a:lnTo>
                  <a:pt x="2060" y="1714"/>
                </a:lnTo>
                <a:lnTo>
                  <a:pt x="2089" y="1724"/>
                </a:lnTo>
                <a:lnTo>
                  <a:pt x="2118" y="1735"/>
                </a:lnTo>
                <a:lnTo>
                  <a:pt x="2148" y="1745"/>
                </a:lnTo>
                <a:lnTo>
                  <a:pt x="2178" y="1758"/>
                </a:lnTo>
                <a:lnTo>
                  <a:pt x="2209" y="1771"/>
                </a:lnTo>
                <a:lnTo>
                  <a:pt x="2239" y="1785"/>
                </a:lnTo>
                <a:lnTo>
                  <a:pt x="2268" y="1801"/>
                </a:lnTo>
                <a:lnTo>
                  <a:pt x="2296" y="1817"/>
                </a:lnTo>
                <a:lnTo>
                  <a:pt x="2322" y="1834"/>
                </a:lnTo>
                <a:lnTo>
                  <a:pt x="2333" y="1841"/>
                </a:lnTo>
                <a:lnTo>
                  <a:pt x="2345" y="1847"/>
                </a:lnTo>
                <a:lnTo>
                  <a:pt x="2358" y="1854"/>
                </a:lnTo>
                <a:lnTo>
                  <a:pt x="2373" y="1860"/>
                </a:lnTo>
                <a:lnTo>
                  <a:pt x="2389" y="1866"/>
                </a:lnTo>
                <a:lnTo>
                  <a:pt x="2405" y="1873"/>
                </a:lnTo>
                <a:lnTo>
                  <a:pt x="2424" y="1878"/>
                </a:lnTo>
                <a:lnTo>
                  <a:pt x="2443" y="1884"/>
                </a:lnTo>
                <a:lnTo>
                  <a:pt x="2465" y="1889"/>
                </a:lnTo>
                <a:lnTo>
                  <a:pt x="2485" y="1893"/>
                </a:lnTo>
                <a:lnTo>
                  <a:pt x="2508" y="1898"/>
                </a:lnTo>
                <a:lnTo>
                  <a:pt x="2532" y="1900"/>
                </a:lnTo>
                <a:lnTo>
                  <a:pt x="2556" y="1904"/>
                </a:lnTo>
                <a:lnTo>
                  <a:pt x="2582" y="1905"/>
                </a:lnTo>
                <a:lnTo>
                  <a:pt x="2608" y="1906"/>
                </a:lnTo>
                <a:lnTo>
                  <a:pt x="2635" y="1906"/>
                </a:lnTo>
                <a:lnTo>
                  <a:pt x="2652" y="1906"/>
                </a:lnTo>
                <a:lnTo>
                  <a:pt x="2669" y="1904"/>
                </a:lnTo>
                <a:lnTo>
                  <a:pt x="2685" y="1901"/>
                </a:lnTo>
                <a:lnTo>
                  <a:pt x="2700" y="1899"/>
                </a:lnTo>
                <a:lnTo>
                  <a:pt x="2732" y="1892"/>
                </a:lnTo>
                <a:lnTo>
                  <a:pt x="2761" y="1883"/>
                </a:lnTo>
                <a:lnTo>
                  <a:pt x="2786" y="1872"/>
                </a:lnTo>
                <a:lnTo>
                  <a:pt x="2810" y="1863"/>
                </a:lnTo>
                <a:lnTo>
                  <a:pt x="2831" y="1854"/>
                </a:lnTo>
                <a:lnTo>
                  <a:pt x="2848" y="1847"/>
                </a:lnTo>
                <a:lnTo>
                  <a:pt x="2875" y="1834"/>
                </a:lnTo>
                <a:lnTo>
                  <a:pt x="2904" y="1819"/>
                </a:lnTo>
                <a:lnTo>
                  <a:pt x="2937" y="1803"/>
                </a:lnTo>
                <a:lnTo>
                  <a:pt x="2976" y="1788"/>
                </a:lnTo>
                <a:lnTo>
                  <a:pt x="2997" y="1779"/>
                </a:lnTo>
                <a:lnTo>
                  <a:pt x="3022" y="1772"/>
                </a:lnTo>
                <a:lnTo>
                  <a:pt x="3048" y="1764"/>
                </a:lnTo>
                <a:lnTo>
                  <a:pt x="3077" y="1756"/>
                </a:lnTo>
                <a:lnTo>
                  <a:pt x="3110" y="1749"/>
                </a:lnTo>
                <a:lnTo>
                  <a:pt x="3145" y="1743"/>
                </a:lnTo>
                <a:lnTo>
                  <a:pt x="3183" y="1737"/>
                </a:lnTo>
                <a:lnTo>
                  <a:pt x="3227" y="1731"/>
                </a:lnTo>
                <a:lnTo>
                  <a:pt x="3198" y="1725"/>
                </a:lnTo>
                <a:lnTo>
                  <a:pt x="3170" y="1720"/>
                </a:lnTo>
                <a:lnTo>
                  <a:pt x="3141" y="1716"/>
                </a:lnTo>
                <a:lnTo>
                  <a:pt x="3112" y="1714"/>
                </a:lnTo>
                <a:lnTo>
                  <a:pt x="3083" y="1712"/>
                </a:lnTo>
                <a:lnTo>
                  <a:pt x="3053" y="1710"/>
                </a:lnTo>
                <a:lnTo>
                  <a:pt x="3023" y="1709"/>
                </a:lnTo>
                <a:lnTo>
                  <a:pt x="2993" y="1710"/>
                </a:lnTo>
                <a:lnTo>
                  <a:pt x="2962" y="1712"/>
                </a:lnTo>
                <a:lnTo>
                  <a:pt x="2932" y="1714"/>
                </a:lnTo>
                <a:lnTo>
                  <a:pt x="2901" y="1716"/>
                </a:lnTo>
                <a:lnTo>
                  <a:pt x="2869" y="1720"/>
                </a:lnTo>
                <a:lnTo>
                  <a:pt x="2838" y="1725"/>
                </a:lnTo>
                <a:lnTo>
                  <a:pt x="2807" y="1730"/>
                </a:lnTo>
                <a:lnTo>
                  <a:pt x="2775" y="1736"/>
                </a:lnTo>
                <a:lnTo>
                  <a:pt x="2743" y="1742"/>
                </a:lnTo>
                <a:lnTo>
                  <a:pt x="2733" y="1707"/>
                </a:lnTo>
                <a:lnTo>
                  <a:pt x="2724" y="1679"/>
                </a:lnTo>
                <a:lnTo>
                  <a:pt x="2718" y="1656"/>
                </a:lnTo>
                <a:lnTo>
                  <a:pt x="2715" y="1634"/>
                </a:lnTo>
                <a:lnTo>
                  <a:pt x="2714" y="1625"/>
                </a:lnTo>
                <a:lnTo>
                  <a:pt x="2712" y="1614"/>
                </a:lnTo>
                <a:lnTo>
                  <a:pt x="2714" y="1603"/>
                </a:lnTo>
                <a:lnTo>
                  <a:pt x="2714" y="1590"/>
                </a:lnTo>
                <a:lnTo>
                  <a:pt x="2717" y="1562"/>
                </a:lnTo>
                <a:lnTo>
                  <a:pt x="2723" y="1526"/>
                </a:lnTo>
                <a:lnTo>
                  <a:pt x="2828" y="1344"/>
                </a:lnTo>
                <a:lnTo>
                  <a:pt x="2836" y="1332"/>
                </a:lnTo>
                <a:lnTo>
                  <a:pt x="2840" y="1320"/>
                </a:lnTo>
                <a:lnTo>
                  <a:pt x="2846" y="1308"/>
                </a:lnTo>
                <a:lnTo>
                  <a:pt x="2850" y="1296"/>
                </a:lnTo>
                <a:lnTo>
                  <a:pt x="2854" y="1283"/>
                </a:lnTo>
                <a:lnTo>
                  <a:pt x="2857" y="1271"/>
                </a:lnTo>
                <a:lnTo>
                  <a:pt x="2860" y="1259"/>
                </a:lnTo>
                <a:lnTo>
                  <a:pt x="2862" y="1245"/>
                </a:lnTo>
                <a:lnTo>
                  <a:pt x="2863" y="1233"/>
                </a:lnTo>
                <a:lnTo>
                  <a:pt x="2863" y="1220"/>
                </a:lnTo>
                <a:lnTo>
                  <a:pt x="2863" y="1208"/>
                </a:lnTo>
                <a:lnTo>
                  <a:pt x="2863" y="1195"/>
                </a:lnTo>
                <a:lnTo>
                  <a:pt x="2860" y="1169"/>
                </a:lnTo>
                <a:lnTo>
                  <a:pt x="2855" y="1145"/>
                </a:lnTo>
                <a:lnTo>
                  <a:pt x="2846" y="1121"/>
                </a:lnTo>
                <a:lnTo>
                  <a:pt x="2837" y="1098"/>
                </a:lnTo>
                <a:lnTo>
                  <a:pt x="2831" y="1087"/>
                </a:lnTo>
                <a:lnTo>
                  <a:pt x="2825" y="1075"/>
                </a:lnTo>
                <a:lnTo>
                  <a:pt x="2817" y="1065"/>
                </a:lnTo>
                <a:lnTo>
                  <a:pt x="2810" y="1054"/>
                </a:lnTo>
                <a:lnTo>
                  <a:pt x="2803" y="1045"/>
                </a:lnTo>
                <a:lnTo>
                  <a:pt x="2794" y="1035"/>
                </a:lnTo>
                <a:lnTo>
                  <a:pt x="2785" y="1025"/>
                </a:lnTo>
                <a:lnTo>
                  <a:pt x="2775" y="1017"/>
                </a:lnTo>
                <a:lnTo>
                  <a:pt x="2765" y="1009"/>
                </a:lnTo>
                <a:lnTo>
                  <a:pt x="2755" y="1000"/>
                </a:lnTo>
                <a:lnTo>
                  <a:pt x="2744" y="993"/>
                </a:lnTo>
                <a:lnTo>
                  <a:pt x="2733" y="986"/>
                </a:lnTo>
                <a:lnTo>
                  <a:pt x="2101" y="621"/>
                </a:lnTo>
                <a:close/>
                <a:moveTo>
                  <a:pt x="499" y="969"/>
                </a:moveTo>
                <a:lnTo>
                  <a:pt x="1588" y="1597"/>
                </a:lnTo>
                <a:lnTo>
                  <a:pt x="1573" y="1613"/>
                </a:lnTo>
                <a:lnTo>
                  <a:pt x="1561" y="1631"/>
                </a:lnTo>
                <a:lnTo>
                  <a:pt x="1549" y="1650"/>
                </a:lnTo>
                <a:lnTo>
                  <a:pt x="1537" y="1671"/>
                </a:lnTo>
                <a:lnTo>
                  <a:pt x="1528" y="1691"/>
                </a:lnTo>
                <a:lnTo>
                  <a:pt x="1521" y="1710"/>
                </a:lnTo>
                <a:lnTo>
                  <a:pt x="1516" y="1731"/>
                </a:lnTo>
                <a:lnTo>
                  <a:pt x="1511" y="1751"/>
                </a:lnTo>
                <a:lnTo>
                  <a:pt x="1509" y="1772"/>
                </a:lnTo>
                <a:lnTo>
                  <a:pt x="1507" y="1793"/>
                </a:lnTo>
                <a:lnTo>
                  <a:pt x="1507" y="1814"/>
                </a:lnTo>
                <a:lnTo>
                  <a:pt x="1508" y="1835"/>
                </a:lnTo>
                <a:lnTo>
                  <a:pt x="376" y="1181"/>
                </a:lnTo>
                <a:lnTo>
                  <a:pt x="499" y="96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" name="Freeform 6"/>
          <p:cNvSpPr>
            <a:spLocks noEditPoints="1"/>
          </p:cNvSpPr>
          <p:nvPr userDrawn="1"/>
        </p:nvSpPr>
        <p:spPr bwMode="auto">
          <a:xfrm>
            <a:off x="4263937" y="1192552"/>
            <a:ext cx="584256" cy="449063"/>
          </a:xfrm>
          <a:custGeom>
            <a:avLst/>
            <a:gdLst/>
            <a:ahLst/>
            <a:cxnLst>
              <a:cxn ang="0">
                <a:pos x="12660" y="1823"/>
              </a:cxn>
              <a:cxn ang="0">
                <a:pos x="14289" y="3686"/>
              </a:cxn>
              <a:cxn ang="0">
                <a:pos x="16197" y="5178"/>
              </a:cxn>
              <a:cxn ang="0">
                <a:pos x="17662" y="6086"/>
              </a:cxn>
              <a:cxn ang="0">
                <a:pos x="17625" y="6616"/>
              </a:cxn>
              <a:cxn ang="0">
                <a:pos x="13010" y="9410"/>
              </a:cxn>
              <a:cxn ang="0">
                <a:pos x="12198" y="9021"/>
              </a:cxn>
              <a:cxn ang="0">
                <a:pos x="10413" y="10090"/>
              </a:cxn>
              <a:cxn ang="0">
                <a:pos x="9531" y="9868"/>
              </a:cxn>
              <a:cxn ang="0">
                <a:pos x="7710" y="10355"/>
              </a:cxn>
              <a:cxn ang="0">
                <a:pos x="5207" y="9664"/>
              </a:cxn>
              <a:cxn ang="0">
                <a:pos x="5085" y="8554"/>
              </a:cxn>
              <a:cxn ang="0">
                <a:pos x="5416" y="8080"/>
              </a:cxn>
              <a:cxn ang="0">
                <a:pos x="3045" y="7726"/>
              </a:cxn>
              <a:cxn ang="0">
                <a:pos x="1718" y="6504"/>
              </a:cxn>
              <a:cxn ang="0">
                <a:pos x="1361" y="5719"/>
              </a:cxn>
              <a:cxn ang="0">
                <a:pos x="110" y="5219"/>
              </a:cxn>
              <a:cxn ang="0">
                <a:pos x="56" y="4684"/>
              </a:cxn>
              <a:cxn ang="0">
                <a:pos x="4294" y="1065"/>
              </a:cxn>
              <a:cxn ang="0">
                <a:pos x="5038" y="1252"/>
              </a:cxn>
              <a:cxn ang="0">
                <a:pos x="6624" y="1822"/>
              </a:cxn>
              <a:cxn ang="0">
                <a:pos x="9687" y="0"/>
              </a:cxn>
              <a:cxn ang="0">
                <a:pos x="9692" y="1097"/>
              </a:cxn>
              <a:cxn ang="0">
                <a:pos x="9763" y="3610"/>
              </a:cxn>
              <a:cxn ang="0">
                <a:pos x="11885" y="4918"/>
              </a:cxn>
              <a:cxn ang="0">
                <a:pos x="14432" y="5805"/>
              </a:cxn>
              <a:cxn ang="0">
                <a:pos x="14740" y="6262"/>
              </a:cxn>
              <a:cxn ang="0">
                <a:pos x="12878" y="8241"/>
              </a:cxn>
              <a:cxn ang="0">
                <a:pos x="14972" y="5593"/>
              </a:cxn>
              <a:cxn ang="0">
                <a:pos x="13322" y="4107"/>
              </a:cxn>
              <a:cxn ang="0">
                <a:pos x="11845" y="2466"/>
              </a:cxn>
              <a:cxn ang="0">
                <a:pos x="4543" y="5977"/>
              </a:cxn>
              <a:cxn ang="0">
                <a:pos x="6006" y="7081"/>
              </a:cxn>
              <a:cxn ang="0">
                <a:pos x="7363" y="7312"/>
              </a:cxn>
              <a:cxn ang="0">
                <a:pos x="9078" y="7652"/>
              </a:cxn>
              <a:cxn ang="0">
                <a:pos x="9655" y="8316"/>
              </a:cxn>
              <a:cxn ang="0">
                <a:pos x="9724" y="8759"/>
              </a:cxn>
              <a:cxn ang="0">
                <a:pos x="10492" y="5366"/>
              </a:cxn>
              <a:cxn ang="0">
                <a:pos x="8509" y="3894"/>
              </a:cxn>
              <a:cxn ang="0">
                <a:pos x="6532" y="2869"/>
              </a:cxn>
              <a:cxn ang="0">
                <a:pos x="2449" y="5035"/>
              </a:cxn>
              <a:cxn ang="0">
                <a:pos x="4287" y="5836"/>
              </a:cxn>
              <a:cxn ang="0">
                <a:pos x="2856" y="6490"/>
              </a:cxn>
              <a:cxn ang="0">
                <a:pos x="3059" y="6705"/>
              </a:cxn>
              <a:cxn ang="0">
                <a:pos x="8227" y="8382"/>
              </a:cxn>
              <a:cxn ang="0">
                <a:pos x="6522" y="8545"/>
              </a:cxn>
              <a:cxn ang="0">
                <a:pos x="6141" y="9170"/>
              </a:cxn>
              <a:cxn ang="0">
                <a:pos x="7463" y="9358"/>
              </a:cxn>
              <a:cxn ang="0">
                <a:pos x="8571" y="8925"/>
              </a:cxn>
              <a:cxn ang="0">
                <a:pos x="8642" y="8588"/>
              </a:cxn>
              <a:cxn ang="0">
                <a:pos x="4018" y="8025"/>
              </a:cxn>
              <a:cxn ang="0">
                <a:pos x="4500" y="9445"/>
              </a:cxn>
              <a:cxn ang="0">
                <a:pos x="2490" y="10309"/>
              </a:cxn>
              <a:cxn ang="0">
                <a:pos x="992" y="9397"/>
              </a:cxn>
              <a:cxn ang="0">
                <a:pos x="1577" y="8190"/>
              </a:cxn>
              <a:cxn ang="0">
                <a:pos x="2846" y="7804"/>
              </a:cxn>
              <a:cxn ang="0">
                <a:pos x="2981" y="8814"/>
              </a:cxn>
              <a:cxn ang="0">
                <a:pos x="2262" y="8962"/>
              </a:cxn>
              <a:cxn ang="0">
                <a:pos x="2018" y="9159"/>
              </a:cxn>
              <a:cxn ang="0">
                <a:pos x="2428" y="9285"/>
              </a:cxn>
              <a:cxn ang="0">
                <a:pos x="3118" y="9224"/>
              </a:cxn>
              <a:cxn ang="0">
                <a:pos x="3589" y="8997"/>
              </a:cxn>
            </a:cxnLst>
            <a:rect l="0" t="0" r="r" b="b"/>
            <a:pathLst>
              <a:path w="17720" h="10400">
                <a:moveTo>
                  <a:pt x="9951" y="76"/>
                </a:moveTo>
                <a:lnTo>
                  <a:pt x="10234" y="244"/>
                </a:lnTo>
                <a:lnTo>
                  <a:pt x="10519" y="411"/>
                </a:lnTo>
                <a:lnTo>
                  <a:pt x="10801" y="578"/>
                </a:lnTo>
                <a:lnTo>
                  <a:pt x="11083" y="746"/>
                </a:lnTo>
                <a:lnTo>
                  <a:pt x="11222" y="832"/>
                </a:lnTo>
                <a:lnTo>
                  <a:pt x="11361" y="917"/>
                </a:lnTo>
                <a:lnTo>
                  <a:pt x="11498" y="1002"/>
                </a:lnTo>
                <a:lnTo>
                  <a:pt x="11633" y="1090"/>
                </a:lnTo>
                <a:lnTo>
                  <a:pt x="11768" y="1177"/>
                </a:lnTo>
                <a:lnTo>
                  <a:pt x="11901" y="1266"/>
                </a:lnTo>
                <a:lnTo>
                  <a:pt x="12033" y="1355"/>
                </a:lnTo>
                <a:lnTo>
                  <a:pt x="12163" y="1446"/>
                </a:lnTo>
                <a:lnTo>
                  <a:pt x="12290" y="1538"/>
                </a:lnTo>
                <a:lnTo>
                  <a:pt x="12416" y="1631"/>
                </a:lnTo>
                <a:lnTo>
                  <a:pt x="12539" y="1726"/>
                </a:lnTo>
                <a:lnTo>
                  <a:pt x="12660" y="1823"/>
                </a:lnTo>
                <a:lnTo>
                  <a:pt x="12778" y="1921"/>
                </a:lnTo>
                <a:lnTo>
                  <a:pt x="12895" y="2021"/>
                </a:lnTo>
                <a:lnTo>
                  <a:pt x="13008" y="2123"/>
                </a:lnTo>
                <a:lnTo>
                  <a:pt x="13117" y="2227"/>
                </a:lnTo>
                <a:lnTo>
                  <a:pt x="13225" y="2332"/>
                </a:lnTo>
                <a:lnTo>
                  <a:pt x="13329" y="2441"/>
                </a:lnTo>
                <a:lnTo>
                  <a:pt x="13428" y="2551"/>
                </a:lnTo>
                <a:lnTo>
                  <a:pt x="13526" y="2664"/>
                </a:lnTo>
                <a:lnTo>
                  <a:pt x="13619" y="2779"/>
                </a:lnTo>
                <a:lnTo>
                  <a:pt x="13709" y="2897"/>
                </a:lnTo>
                <a:lnTo>
                  <a:pt x="13794" y="3017"/>
                </a:lnTo>
                <a:lnTo>
                  <a:pt x="13876" y="3141"/>
                </a:lnTo>
                <a:lnTo>
                  <a:pt x="13951" y="3254"/>
                </a:lnTo>
                <a:lnTo>
                  <a:pt x="14030" y="3366"/>
                </a:lnTo>
                <a:lnTo>
                  <a:pt x="14113" y="3475"/>
                </a:lnTo>
                <a:lnTo>
                  <a:pt x="14199" y="3581"/>
                </a:lnTo>
                <a:lnTo>
                  <a:pt x="14289" y="3686"/>
                </a:lnTo>
                <a:lnTo>
                  <a:pt x="14382" y="3788"/>
                </a:lnTo>
                <a:lnTo>
                  <a:pt x="14479" y="3889"/>
                </a:lnTo>
                <a:lnTo>
                  <a:pt x="14578" y="3986"/>
                </a:lnTo>
                <a:lnTo>
                  <a:pt x="14681" y="4083"/>
                </a:lnTo>
                <a:lnTo>
                  <a:pt x="14786" y="4177"/>
                </a:lnTo>
                <a:lnTo>
                  <a:pt x="14894" y="4270"/>
                </a:lnTo>
                <a:lnTo>
                  <a:pt x="15003" y="4360"/>
                </a:lnTo>
                <a:lnTo>
                  <a:pt x="15115" y="4449"/>
                </a:lnTo>
                <a:lnTo>
                  <a:pt x="15229" y="4536"/>
                </a:lnTo>
                <a:lnTo>
                  <a:pt x="15346" y="4621"/>
                </a:lnTo>
                <a:lnTo>
                  <a:pt x="15463" y="4705"/>
                </a:lnTo>
                <a:lnTo>
                  <a:pt x="15583" y="4788"/>
                </a:lnTo>
                <a:lnTo>
                  <a:pt x="15703" y="4868"/>
                </a:lnTo>
                <a:lnTo>
                  <a:pt x="15825" y="4948"/>
                </a:lnTo>
                <a:lnTo>
                  <a:pt x="15948" y="5026"/>
                </a:lnTo>
                <a:lnTo>
                  <a:pt x="16072" y="5103"/>
                </a:lnTo>
                <a:lnTo>
                  <a:pt x="16197" y="5178"/>
                </a:lnTo>
                <a:lnTo>
                  <a:pt x="16322" y="5252"/>
                </a:lnTo>
                <a:lnTo>
                  <a:pt x="16447" y="5325"/>
                </a:lnTo>
                <a:lnTo>
                  <a:pt x="16574" y="5397"/>
                </a:lnTo>
                <a:lnTo>
                  <a:pt x="16700" y="5468"/>
                </a:lnTo>
                <a:lnTo>
                  <a:pt x="16826" y="5538"/>
                </a:lnTo>
                <a:lnTo>
                  <a:pt x="16953" y="5606"/>
                </a:lnTo>
                <a:lnTo>
                  <a:pt x="17203" y="5741"/>
                </a:lnTo>
                <a:lnTo>
                  <a:pt x="17451" y="5873"/>
                </a:lnTo>
                <a:lnTo>
                  <a:pt x="17482" y="5891"/>
                </a:lnTo>
                <a:lnTo>
                  <a:pt x="17511" y="5911"/>
                </a:lnTo>
                <a:lnTo>
                  <a:pt x="17537" y="5932"/>
                </a:lnTo>
                <a:lnTo>
                  <a:pt x="17563" y="5954"/>
                </a:lnTo>
                <a:lnTo>
                  <a:pt x="17586" y="5978"/>
                </a:lnTo>
                <a:lnTo>
                  <a:pt x="17608" y="6004"/>
                </a:lnTo>
                <a:lnTo>
                  <a:pt x="17628" y="6029"/>
                </a:lnTo>
                <a:lnTo>
                  <a:pt x="17646" y="6057"/>
                </a:lnTo>
                <a:lnTo>
                  <a:pt x="17662" y="6086"/>
                </a:lnTo>
                <a:lnTo>
                  <a:pt x="17676" y="6116"/>
                </a:lnTo>
                <a:lnTo>
                  <a:pt x="17688" y="6146"/>
                </a:lnTo>
                <a:lnTo>
                  <a:pt x="17699" y="6177"/>
                </a:lnTo>
                <a:lnTo>
                  <a:pt x="17707" y="6208"/>
                </a:lnTo>
                <a:lnTo>
                  <a:pt x="17713" y="6240"/>
                </a:lnTo>
                <a:lnTo>
                  <a:pt x="17718" y="6272"/>
                </a:lnTo>
                <a:lnTo>
                  <a:pt x="17720" y="6304"/>
                </a:lnTo>
                <a:lnTo>
                  <a:pt x="17720" y="6336"/>
                </a:lnTo>
                <a:lnTo>
                  <a:pt x="17718" y="6369"/>
                </a:lnTo>
                <a:lnTo>
                  <a:pt x="17713" y="6401"/>
                </a:lnTo>
                <a:lnTo>
                  <a:pt x="17708" y="6434"/>
                </a:lnTo>
                <a:lnTo>
                  <a:pt x="17699" y="6466"/>
                </a:lnTo>
                <a:lnTo>
                  <a:pt x="17689" y="6497"/>
                </a:lnTo>
                <a:lnTo>
                  <a:pt x="17676" y="6528"/>
                </a:lnTo>
                <a:lnTo>
                  <a:pt x="17661" y="6558"/>
                </a:lnTo>
                <a:lnTo>
                  <a:pt x="17644" y="6587"/>
                </a:lnTo>
                <a:lnTo>
                  <a:pt x="17625" y="6616"/>
                </a:lnTo>
                <a:lnTo>
                  <a:pt x="17603" y="6644"/>
                </a:lnTo>
                <a:lnTo>
                  <a:pt x="17579" y="6671"/>
                </a:lnTo>
                <a:lnTo>
                  <a:pt x="17553" y="6696"/>
                </a:lnTo>
                <a:lnTo>
                  <a:pt x="17524" y="6719"/>
                </a:lnTo>
                <a:lnTo>
                  <a:pt x="17493" y="6743"/>
                </a:lnTo>
                <a:lnTo>
                  <a:pt x="17460" y="6764"/>
                </a:lnTo>
                <a:lnTo>
                  <a:pt x="13331" y="9344"/>
                </a:lnTo>
                <a:lnTo>
                  <a:pt x="13300" y="9361"/>
                </a:lnTo>
                <a:lnTo>
                  <a:pt x="13268" y="9377"/>
                </a:lnTo>
                <a:lnTo>
                  <a:pt x="13237" y="9389"/>
                </a:lnTo>
                <a:lnTo>
                  <a:pt x="13205" y="9399"/>
                </a:lnTo>
                <a:lnTo>
                  <a:pt x="13173" y="9407"/>
                </a:lnTo>
                <a:lnTo>
                  <a:pt x="13140" y="9412"/>
                </a:lnTo>
                <a:lnTo>
                  <a:pt x="13108" y="9414"/>
                </a:lnTo>
                <a:lnTo>
                  <a:pt x="13075" y="9416"/>
                </a:lnTo>
                <a:lnTo>
                  <a:pt x="13043" y="9413"/>
                </a:lnTo>
                <a:lnTo>
                  <a:pt x="13010" y="9410"/>
                </a:lnTo>
                <a:lnTo>
                  <a:pt x="12977" y="9405"/>
                </a:lnTo>
                <a:lnTo>
                  <a:pt x="12943" y="9398"/>
                </a:lnTo>
                <a:lnTo>
                  <a:pt x="12910" y="9389"/>
                </a:lnTo>
                <a:lnTo>
                  <a:pt x="12876" y="9378"/>
                </a:lnTo>
                <a:lnTo>
                  <a:pt x="12841" y="9367"/>
                </a:lnTo>
                <a:lnTo>
                  <a:pt x="12808" y="9354"/>
                </a:lnTo>
                <a:lnTo>
                  <a:pt x="12774" y="9339"/>
                </a:lnTo>
                <a:lnTo>
                  <a:pt x="12738" y="9324"/>
                </a:lnTo>
                <a:lnTo>
                  <a:pt x="12704" y="9306"/>
                </a:lnTo>
                <a:lnTo>
                  <a:pt x="12669" y="9288"/>
                </a:lnTo>
                <a:lnTo>
                  <a:pt x="12598" y="9251"/>
                </a:lnTo>
                <a:lnTo>
                  <a:pt x="12527" y="9211"/>
                </a:lnTo>
                <a:lnTo>
                  <a:pt x="12454" y="9169"/>
                </a:lnTo>
                <a:lnTo>
                  <a:pt x="12381" y="9125"/>
                </a:lnTo>
                <a:lnTo>
                  <a:pt x="12307" y="9082"/>
                </a:lnTo>
                <a:lnTo>
                  <a:pt x="12230" y="9039"/>
                </a:lnTo>
                <a:lnTo>
                  <a:pt x="12198" y="9021"/>
                </a:lnTo>
                <a:lnTo>
                  <a:pt x="12165" y="9003"/>
                </a:lnTo>
                <a:lnTo>
                  <a:pt x="12130" y="8984"/>
                </a:lnTo>
                <a:lnTo>
                  <a:pt x="12097" y="8965"/>
                </a:lnTo>
                <a:lnTo>
                  <a:pt x="12063" y="8946"/>
                </a:lnTo>
                <a:lnTo>
                  <a:pt x="12027" y="8926"/>
                </a:lnTo>
                <a:lnTo>
                  <a:pt x="11993" y="8906"/>
                </a:lnTo>
                <a:lnTo>
                  <a:pt x="11958" y="8886"/>
                </a:lnTo>
                <a:lnTo>
                  <a:pt x="10682" y="9979"/>
                </a:lnTo>
                <a:lnTo>
                  <a:pt x="10655" y="10001"/>
                </a:lnTo>
                <a:lnTo>
                  <a:pt x="10626" y="10020"/>
                </a:lnTo>
                <a:lnTo>
                  <a:pt x="10599" y="10037"/>
                </a:lnTo>
                <a:lnTo>
                  <a:pt x="10569" y="10051"/>
                </a:lnTo>
                <a:lnTo>
                  <a:pt x="10539" y="10063"/>
                </a:lnTo>
                <a:lnTo>
                  <a:pt x="10508" y="10073"/>
                </a:lnTo>
                <a:lnTo>
                  <a:pt x="10477" y="10081"/>
                </a:lnTo>
                <a:lnTo>
                  <a:pt x="10446" y="10087"/>
                </a:lnTo>
                <a:lnTo>
                  <a:pt x="10413" y="10090"/>
                </a:lnTo>
                <a:lnTo>
                  <a:pt x="10381" y="10092"/>
                </a:lnTo>
                <a:lnTo>
                  <a:pt x="10346" y="10092"/>
                </a:lnTo>
                <a:lnTo>
                  <a:pt x="10313" y="10091"/>
                </a:lnTo>
                <a:lnTo>
                  <a:pt x="10278" y="10088"/>
                </a:lnTo>
                <a:lnTo>
                  <a:pt x="10243" y="10083"/>
                </a:lnTo>
                <a:lnTo>
                  <a:pt x="10207" y="10078"/>
                </a:lnTo>
                <a:lnTo>
                  <a:pt x="10171" y="10071"/>
                </a:lnTo>
                <a:lnTo>
                  <a:pt x="10135" y="10063"/>
                </a:lnTo>
                <a:lnTo>
                  <a:pt x="10097" y="10053"/>
                </a:lnTo>
                <a:lnTo>
                  <a:pt x="10059" y="10043"/>
                </a:lnTo>
                <a:lnTo>
                  <a:pt x="10022" y="10032"/>
                </a:lnTo>
                <a:lnTo>
                  <a:pt x="9943" y="10008"/>
                </a:lnTo>
                <a:lnTo>
                  <a:pt x="9865" y="9981"/>
                </a:lnTo>
                <a:lnTo>
                  <a:pt x="9784" y="9954"/>
                </a:lnTo>
                <a:lnTo>
                  <a:pt x="9701" y="9925"/>
                </a:lnTo>
                <a:lnTo>
                  <a:pt x="9616" y="9896"/>
                </a:lnTo>
                <a:lnTo>
                  <a:pt x="9531" y="9868"/>
                </a:lnTo>
                <a:lnTo>
                  <a:pt x="9481" y="9853"/>
                </a:lnTo>
                <a:lnTo>
                  <a:pt x="9431" y="9836"/>
                </a:lnTo>
                <a:lnTo>
                  <a:pt x="9384" y="9821"/>
                </a:lnTo>
                <a:lnTo>
                  <a:pt x="9336" y="9806"/>
                </a:lnTo>
                <a:lnTo>
                  <a:pt x="9290" y="9791"/>
                </a:lnTo>
                <a:lnTo>
                  <a:pt x="9243" y="9777"/>
                </a:lnTo>
                <a:lnTo>
                  <a:pt x="9199" y="9762"/>
                </a:lnTo>
                <a:lnTo>
                  <a:pt x="9155" y="9748"/>
                </a:lnTo>
                <a:lnTo>
                  <a:pt x="9017" y="9851"/>
                </a:lnTo>
                <a:lnTo>
                  <a:pt x="8872" y="9945"/>
                </a:lnTo>
                <a:lnTo>
                  <a:pt x="8720" y="10030"/>
                </a:lnTo>
                <a:lnTo>
                  <a:pt x="8562" y="10107"/>
                </a:lnTo>
                <a:lnTo>
                  <a:pt x="8399" y="10174"/>
                </a:lnTo>
                <a:lnTo>
                  <a:pt x="8232" y="10232"/>
                </a:lnTo>
                <a:lnTo>
                  <a:pt x="8060" y="10282"/>
                </a:lnTo>
                <a:lnTo>
                  <a:pt x="7887" y="10322"/>
                </a:lnTo>
                <a:lnTo>
                  <a:pt x="7710" y="10355"/>
                </a:lnTo>
                <a:lnTo>
                  <a:pt x="7534" y="10378"/>
                </a:lnTo>
                <a:lnTo>
                  <a:pt x="7356" y="10393"/>
                </a:lnTo>
                <a:lnTo>
                  <a:pt x="7180" y="10400"/>
                </a:lnTo>
                <a:lnTo>
                  <a:pt x="7004" y="10398"/>
                </a:lnTo>
                <a:lnTo>
                  <a:pt x="6830" y="10388"/>
                </a:lnTo>
                <a:lnTo>
                  <a:pt x="6659" y="10370"/>
                </a:lnTo>
                <a:lnTo>
                  <a:pt x="6492" y="10345"/>
                </a:lnTo>
                <a:lnTo>
                  <a:pt x="6330" y="10310"/>
                </a:lnTo>
                <a:lnTo>
                  <a:pt x="6173" y="10269"/>
                </a:lnTo>
                <a:lnTo>
                  <a:pt x="6023" y="10220"/>
                </a:lnTo>
                <a:lnTo>
                  <a:pt x="5879" y="10163"/>
                </a:lnTo>
                <a:lnTo>
                  <a:pt x="5742" y="10098"/>
                </a:lnTo>
                <a:lnTo>
                  <a:pt x="5615" y="10026"/>
                </a:lnTo>
                <a:lnTo>
                  <a:pt x="5497" y="9946"/>
                </a:lnTo>
                <a:lnTo>
                  <a:pt x="5389" y="9860"/>
                </a:lnTo>
                <a:lnTo>
                  <a:pt x="5293" y="9766"/>
                </a:lnTo>
                <a:lnTo>
                  <a:pt x="5207" y="9664"/>
                </a:lnTo>
                <a:lnTo>
                  <a:pt x="5135" y="9555"/>
                </a:lnTo>
                <a:lnTo>
                  <a:pt x="5077" y="9440"/>
                </a:lnTo>
                <a:lnTo>
                  <a:pt x="5032" y="9318"/>
                </a:lnTo>
                <a:lnTo>
                  <a:pt x="5004" y="9189"/>
                </a:lnTo>
                <a:lnTo>
                  <a:pt x="4990" y="9052"/>
                </a:lnTo>
                <a:lnTo>
                  <a:pt x="4994" y="8911"/>
                </a:lnTo>
                <a:lnTo>
                  <a:pt x="4997" y="8876"/>
                </a:lnTo>
                <a:lnTo>
                  <a:pt x="5001" y="8843"/>
                </a:lnTo>
                <a:lnTo>
                  <a:pt x="5007" y="8810"/>
                </a:lnTo>
                <a:lnTo>
                  <a:pt x="5014" y="8777"/>
                </a:lnTo>
                <a:lnTo>
                  <a:pt x="5020" y="8745"/>
                </a:lnTo>
                <a:lnTo>
                  <a:pt x="5029" y="8712"/>
                </a:lnTo>
                <a:lnTo>
                  <a:pt x="5038" y="8680"/>
                </a:lnTo>
                <a:lnTo>
                  <a:pt x="5048" y="8648"/>
                </a:lnTo>
                <a:lnTo>
                  <a:pt x="5059" y="8616"/>
                </a:lnTo>
                <a:lnTo>
                  <a:pt x="5071" y="8585"/>
                </a:lnTo>
                <a:lnTo>
                  <a:pt x="5085" y="8554"/>
                </a:lnTo>
                <a:lnTo>
                  <a:pt x="5098" y="8523"/>
                </a:lnTo>
                <a:lnTo>
                  <a:pt x="5112" y="8493"/>
                </a:lnTo>
                <a:lnTo>
                  <a:pt x="5128" y="8463"/>
                </a:lnTo>
                <a:lnTo>
                  <a:pt x="5144" y="8433"/>
                </a:lnTo>
                <a:lnTo>
                  <a:pt x="5161" y="8403"/>
                </a:lnTo>
                <a:lnTo>
                  <a:pt x="5179" y="8375"/>
                </a:lnTo>
                <a:lnTo>
                  <a:pt x="5196" y="8346"/>
                </a:lnTo>
                <a:lnTo>
                  <a:pt x="5216" y="8317"/>
                </a:lnTo>
                <a:lnTo>
                  <a:pt x="5235" y="8289"/>
                </a:lnTo>
                <a:lnTo>
                  <a:pt x="5256" y="8262"/>
                </a:lnTo>
                <a:lnTo>
                  <a:pt x="5277" y="8235"/>
                </a:lnTo>
                <a:lnTo>
                  <a:pt x="5298" y="8207"/>
                </a:lnTo>
                <a:lnTo>
                  <a:pt x="5320" y="8181"/>
                </a:lnTo>
                <a:lnTo>
                  <a:pt x="5344" y="8155"/>
                </a:lnTo>
                <a:lnTo>
                  <a:pt x="5367" y="8130"/>
                </a:lnTo>
                <a:lnTo>
                  <a:pt x="5391" y="8105"/>
                </a:lnTo>
                <a:lnTo>
                  <a:pt x="5416" y="8080"/>
                </a:lnTo>
                <a:lnTo>
                  <a:pt x="5441" y="8055"/>
                </a:lnTo>
                <a:lnTo>
                  <a:pt x="5467" y="8031"/>
                </a:lnTo>
                <a:lnTo>
                  <a:pt x="5492" y="8008"/>
                </a:lnTo>
                <a:lnTo>
                  <a:pt x="5519" y="7985"/>
                </a:lnTo>
                <a:lnTo>
                  <a:pt x="4786" y="7352"/>
                </a:lnTo>
                <a:lnTo>
                  <a:pt x="4648" y="7433"/>
                </a:lnTo>
                <a:lnTo>
                  <a:pt x="4508" y="7507"/>
                </a:lnTo>
                <a:lnTo>
                  <a:pt x="4364" y="7570"/>
                </a:lnTo>
                <a:lnTo>
                  <a:pt x="4218" y="7623"/>
                </a:lnTo>
                <a:lnTo>
                  <a:pt x="4070" y="7666"/>
                </a:lnTo>
                <a:lnTo>
                  <a:pt x="3922" y="7700"/>
                </a:lnTo>
                <a:lnTo>
                  <a:pt x="3772" y="7726"/>
                </a:lnTo>
                <a:lnTo>
                  <a:pt x="3624" y="7742"/>
                </a:lnTo>
                <a:lnTo>
                  <a:pt x="3475" y="7750"/>
                </a:lnTo>
                <a:lnTo>
                  <a:pt x="3329" y="7750"/>
                </a:lnTo>
                <a:lnTo>
                  <a:pt x="3185" y="7741"/>
                </a:lnTo>
                <a:lnTo>
                  <a:pt x="3045" y="7726"/>
                </a:lnTo>
                <a:lnTo>
                  <a:pt x="2906" y="7703"/>
                </a:lnTo>
                <a:lnTo>
                  <a:pt x="2773" y="7672"/>
                </a:lnTo>
                <a:lnTo>
                  <a:pt x="2644" y="7634"/>
                </a:lnTo>
                <a:lnTo>
                  <a:pt x="2521" y="7589"/>
                </a:lnTo>
                <a:lnTo>
                  <a:pt x="2404" y="7538"/>
                </a:lnTo>
                <a:lnTo>
                  <a:pt x="2294" y="7481"/>
                </a:lnTo>
                <a:lnTo>
                  <a:pt x="2191" y="7417"/>
                </a:lnTo>
                <a:lnTo>
                  <a:pt x="2096" y="7348"/>
                </a:lnTo>
                <a:lnTo>
                  <a:pt x="2010" y="7273"/>
                </a:lnTo>
                <a:lnTo>
                  <a:pt x="1934" y="7193"/>
                </a:lnTo>
                <a:lnTo>
                  <a:pt x="1867" y="7108"/>
                </a:lnTo>
                <a:lnTo>
                  <a:pt x="1812" y="7018"/>
                </a:lnTo>
                <a:lnTo>
                  <a:pt x="1768" y="6923"/>
                </a:lnTo>
                <a:lnTo>
                  <a:pt x="1735" y="6824"/>
                </a:lnTo>
                <a:lnTo>
                  <a:pt x="1716" y="6721"/>
                </a:lnTo>
                <a:lnTo>
                  <a:pt x="1710" y="6614"/>
                </a:lnTo>
                <a:lnTo>
                  <a:pt x="1718" y="6504"/>
                </a:lnTo>
                <a:lnTo>
                  <a:pt x="1740" y="6390"/>
                </a:lnTo>
                <a:lnTo>
                  <a:pt x="1778" y="6274"/>
                </a:lnTo>
                <a:lnTo>
                  <a:pt x="1832" y="6153"/>
                </a:lnTo>
                <a:lnTo>
                  <a:pt x="1846" y="6126"/>
                </a:lnTo>
                <a:lnTo>
                  <a:pt x="1862" y="6098"/>
                </a:lnTo>
                <a:lnTo>
                  <a:pt x="1878" y="6070"/>
                </a:lnTo>
                <a:lnTo>
                  <a:pt x="1896" y="6043"/>
                </a:lnTo>
                <a:lnTo>
                  <a:pt x="1915" y="6016"/>
                </a:lnTo>
                <a:lnTo>
                  <a:pt x="1934" y="5990"/>
                </a:lnTo>
                <a:lnTo>
                  <a:pt x="1954" y="5964"/>
                </a:lnTo>
                <a:lnTo>
                  <a:pt x="1974" y="5937"/>
                </a:lnTo>
                <a:lnTo>
                  <a:pt x="1872" y="5901"/>
                </a:lnTo>
                <a:lnTo>
                  <a:pt x="1770" y="5864"/>
                </a:lnTo>
                <a:lnTo>
                  <a:pt x="1668" y="5828"/>
                </a:lnTo>
                <a:lnTo>
                  <a:pt x="1565" y="5791"/>
                </a:lnTo>
                <a:lnTo>
                  <a:pt x="1463" y="5755"/>
                </a:lnTo>
                <a:lnTo>
                  <a:pt x="1361" y="5719"/>
                </a:lnTo>
                <a:lnTo>
                  <a:pt x="1258" y="5684"/>
                </a:lnTo>
                <a:lnTo>
                  <a:pt x="1156" y="5647"/>
                </a:lnTo>
                <a:lnTo>
                  <a:pt x="1053" y="5612"/>
                </a:lnTo>
                <a:lnTo>
                  <a:pt x="950" y="5576"/>
                </a:lnTo>
                <a:lnTo>
                  <a:pt x="848" y="5541"/>
                </a:lnTo>
                <a:lnTo>
                  <a:pt x="745" y="5506"/>
                </a:lnTo>
                <a:lnTo>
                  <a:pt x="643" y="5470"/>
                </a:lnTo>
                <a:lnTo>
                  <a:pt x="540" y="5435"/>
                </a:lnTo>
                <a:lnTo>
                  <a:pt x="439" y="5399"/>
                </a:lnTo>
                <a:lnTo>
                  <a:pt x="336" y="5363"/>
                </a:lnTo>
                <a:lnTo>
                  <a:pt x="296" y="5347"/>
                </a:lnTo>
                <a:lnTo>
                  <a:pt x="258" y="5331"/>
                </a:lnTo>
                <a:lnTo>
                  <a:pt x="224" y="5311"/>
                </a:lnTo>
                <a:lnTo>
                  <a:pt x="192" y="5291"/>
                </a:lnTo>
                <a:lnTo>
                  <a:pt x="162" y="5269"/>
                </a:lnTo>
                <a:lnTo>
                  <a:pt x="135" y="5244"/>
                </a:lnTo>
                <a:lnTo>
                  <a:pt x="110" y="5219"/>
                </a:lnTo>
                <a:lnTo>
                  <a:pt x="89" y="5193"/>
                </a:lnTo>
                <a:lnTo>
                  <a:pt x="69" y="5166"/>
                </a:lnTo>
                <a:lnTo>
                  <a:pt x="52" y="5137"/>
                </a:lnTo>
                <a:lnTo>
                  <a:pt x="38" y="5108"/>
                </a:lnTo>
                <a:lnTo>
                  <a:pt x="25" y="5077"/>
                </a:lnTo>
                <a:lnTo>
                  <a:pt x="16" y="5046"/>
                </a:lnTo>
                <a:lnTo>
                  <a:pt x="9" y="5015"/>
                </a:lnTo>
                <a:lnTo>
                  <a:pt x="3" y="4982"/>
                </a:lnTo>
                <a:lnTo>
                  <a:pt x="1" y="4950"/>
                </a:lnTo>
                <a:lnTo>
                  <a:pt x="0" y="4917"/>
                </a:lnTo>
                <a:lnTo>
                  <a:pt x="2" y="4883"/>
                </a:lnTo>
                <a:lnTo>
                  <a:pt x="6" y="4850"/>
                </a:lnTo>
                <a:lnTo>
                  <a:pt x="11" y="4816"/>
                </a:lnTo>
                <a:lnTo>
                  <a:pt x="20" y="4783"/>
                </a:lnTo>
                <a:lnTo>
                  <a:pt x="30" y="4749"/>
                </a:lnTo>
                <a:lnTo>
                  <a:pt x="42" y="4716"/>
                </a:lnTo>
                <a:lnTo>
                  <a:pt x="56" y="4684"/>
                </a:lnTo>
                <a:lnTo>
                  <a:pt x="72" y="4651"/>
                </a:lnTo>
                <a:lnTo>
                  <a:pt x="91" y="4620"/>
                </a:lnTo>
                <a:lnTo>
                  <a:pt x="111" y="4589"/>
                </a:lnTo>
                <a:lnTo>
                  <a:pt x="133" y="4558"/>
                </a:lnTo>
                <a:lnTo>
                  <a:pt x="156" y="4529"/>
                </a:lnTo>
                <a:lnTo>
                  <a:pt x="183" y="4500"/>
                </a:lnTo>
                <a:lnTo>
                  <a:pt x="209" y="4472"/>
                </a:lnTo>
                <a:lnTo>
                  <a:pt x="239" y="4446"/>
                </a:lnTo>
                <a:lnTo>
                  <a:pt x="4055" y="1175"/>
                </a:lnTo>
                <a:lnTo>
                  <a:pt x="4083" y="1153"/>
                </a:lnTo>
                <a:lnTo>
                  <a:pt x="4112" y="1133"/>
                </a:lnTo>
                <a:lnTo>
                  <a:pt x="4141" y="1116"/>
                </a:lnTo>
                <a:lnTo>
                  <a:pt x="4171" y="1101"/>
                </a:lnTo>
                <a:lnTo>
                  <a:pt x="4201" y="1089"/>
                </a:lnTo>
                <a:lnTo>
                  <a:pt x="4232" y="1079"/>
                </a:lnTo>
                <a:lnTo>
                  <a:pt x="4263" y="1071"/>
                </a:lnTo>
                <a:lnTo>
                  <a:pt x="4294" y="1065"/>
                </a:lnTo>
                <a:lnTo>
                  <a:pt x="4326" y="1062"/>
                </a:lnTo>
                <a:lnTo>
                  <a:pt x="4358" y="1060"/>
                </a:lnTo>
                <a:lnTo>
                  <a:pt x="4390" y="1060"/>
                </a:lnTo>
                <a:lnTo>
                  <a:pt x="4422" y="1062"/>
                </a:lnTo>
                <a:lnTo>
                  <a:pt x="4455" y="1065"/>
                </a:lnTo>
                <a:lnTo>
                  <a:pt x="4489" y="1070"/>
                </a:lnTo>
                <a:lnTo>
                  <a:pt x="4522" y="1075"/>
                </a:lnTo>
                <a:lnTo>
                  <a:pt x="4556" y="1083"/>
                </a:lnTo>
                <a:lnTo>
                  <a:pt x="4589" y="1092"/>
                </a:lnTo>
                <a:lnTo>
                  <a:pt x="4624" y="1101"/>
                </a:lnTo>
                <a:lnTo>
                  <a:pt x="4658" y="1111"/>
                </a:lnTo>
                <a:lnTo>
                  <a:pt x="4692" y="1122"/>
                </a:lnTo>
                <a:lnTo>
                  <a:pt x="4761" y="1146"/>
                </a:lnTo>
                <a:lnTo>
                  <a:pt x="4831" y="1172"/>
                </a:lnTo>
                <a:lnTo>
                  <a:pt x="4900" y="1199"/>
                </a:lnTo>
                <a:lnTo>
                  <a:pt x="4969" y="1226"/>
                </a:lnTo>
                <a:lnTo>
                  <a:pt x="5038" y="1252"/>
                </a:lnTo>
                <a:lnTo>
                  <a:pt x="5107" y="1277"/>
                </a:lnTo>
                <a:lnTo>
                  <a:pt x="5202" y="1310"/>
                </a:lnTo>
                <a:lnTo>
                  <a:pt x="5297" y="1343"/>
                </a:lnTo>
                <a:lnTo>
                  <a:pt x="5394" y="1376"/>
                </a:lnTo>
                <a:lnTo>
                  <a:pt x="5489" y="1410"/>
                </a:lnTo>
                <a:lnTo>
                  <a:pt x="5584" y="1443"/>
                </a:lnTo>
                <a:lnTo>
                  <a:pt x="5679" y="1477"/>
                </a:lnTo>
                <a:lnTo>
                  <a:pt x="5775" y="1510"/>
                </a:lnTo>
                <a:lnTo>
                  <a:pt x="5870" y="1544"/>
                </a:lnTo>
                <a:lnTo>
                  <a:pt x="5965" y="1578"/>
                </a:lnTo>
                <a:lnTo>
                  <a:pt x="6060" y="1612"/>
                </a:lnTo>
                <a:lnTo>
                  <a:pt x="6154" y="1647"/>
                </a:lnTo>
                <a:lnTo>
                  <a:pt x="6249" y="1681"/>
                </a:lnTo>
                <a:lnTo>
                  <a:pt x="6343" y="1715"/>
                </a:lnTo>
                <a:lnTo>
                  <a:pt x="6437" y="1751"/>
                </a:lnTo>
                <a:lnTo>
                  <a:pt x="6531" y="1786"/>
                </a:lnTo>
                <a:lnTo>
                  <a:pt x="6624" y="1822"/>
                </a:lnTo>
                <a:lnTo>
                  <a:pt x="9417" y="76"/>
                </a:lnTo>
                <a:lnTo>
                  <a:pt x="9433" y="66"/>
                </a:lnTo>
                <a:lnTo>
                  <a:pt x="9449" y="58"/>
                </a:lnTo>
                <a:lnTo>
                  <a:pt x="9465" y="50"/>
                </a:lnTo>
                <a:lnTo>
                  <a:pt x="9481" y="42"/>
                </a:lnTo>
                <a:lnTo>
                  <a:pt x="9498" y="35"/>
                </a:lnTo>
                <a:lnTo>
                  <a:pt x="9515" y="29"/>
                </a:lnTo>
                <a:lnTo>
                  <a:pt x="9532" y="23"/>
                </a:lnTo>
                <a:lnTo>
                  <a:pt x="9549" y="18"/>
                </a:lnTo>
                <a:lnTo>
                  <a:pt x="9567" y="13"/>
                </a:lnTo>
                <a:lnTo>
                  <a:pt x="9583" y="10"/>
                </a:lnTo>
                <a:lnTo>
                  <a:pt x="9601" y="7"/>
                </a:lnTo>
                <a:lnTo>
                  <a:pt x="9618" y="4"/>
                </a:lnTo>
                <a:lnTo>
                  <a:pt x="9635" y="2"/>
                </a:lnTo>
                <a:lnTo>
                  <a:pt x="9653" y="1"/>
                </a:lnTo>
                <a:lnTo>
                  <a:pt x="9670" y="0"/>
                </a:lnTo>
                <a:lnTo>
                  <a:pt x="9687" y="0"/>
                </a:lnTo>
                <a:lnTo>
                  <a:pt x="9705" y="0"/>
                </a:lnTo>
                <a:lnTo>
                  <a:pt x="9722" y="1"/>
                </a:lnTo>
                <a:lnTo>
                  <a:pt x="9739" y="3"/>
                </a:lnTo>
                <a:lnTo>
                  <a:pt x="9756" y="6"/>
                </a:lnTo>
                <a:lnTo>
                  <a:pt x="9774" y="8"/>
                </a:lnTo>
                <a:lnTo>
                  <a:pt x="9790" y="11"/>
                </a:lnTo>
                <a:lnTo>
                  <a:pt x="9807" y="16"/>
                </a:lnTo>
                <a:lnTo>
                  <a:pt x="9824" y="20"/>
                </a:lnTo>
                <a:lnTo>
                  <a:pt x="9840" y="25"/>
                </a:lnTo>
                <a:lnTo>
                  <a:pt x="9857" y="31"/>
                </a:lnTo>
                <a:lnTo>
                  <a:pt x="9873" y="37"/>
                </a:lnTo>
                <a:lnTo>
                  <a:pt x="9889" y="43"/>
                </a:lnTo>
                <a:lnTo>
                  <a:pt x="9904" y="51"/>
                </a:lnTo>
                <a:lnTo>
                  <a:pt x="9920" y="59"/>
                </a:lnTo>
                <a:lnTo>
                  <a:pt x="9935" y="68"/>
                </a:lnTo>
                <a:lnTo>
                  <a:pt x="9951" y="76"/>
                </a:lnTo>
                <a:close/>
                <a:moveTo>
                  <a:pt x="9692" y="1097"/>
                </a:moveTo>
                <a:lnTo>
                  <a:pt x="7760" y="2304"/>
                </a:lnTo>
                <a:lnTo>
                  <a:pt x="7934" y="2390"/>
                </a:lnTo>
                <a:lnTo>
                  <a:pt x="8099" y="2474"/>
                </a:lnTo>
                <a:lnTo>
                  <a:pt x="8255" y="2558"/>
                </a:lnTo>
                <a:lnTo>
                  <a:pt x="8403" y="2641"/>
                </a:lnTo>
                <a:lnTo>
                  <a:pt x="8543" y="2724"/>
                </a:lnTo>
                <a:lnTo>
                  <a:pt x="8676" y="2806"/>
                </a:lnTo>
                <a:lnTo>
                  <a:pt x="8804" y="2888"/>
                </a:lnTo>
                <a:lnTo>
                  <a:pt x="8924" y="2970"/>
                </a:lnTo>
                <a:lnTo>
                  <a:pt x="9041" y="3051"/>
                </a:lnTo>
                <a:lnTo>
                  <a:pt x="9152" y="3132"/>
                </a:lnTo>
                <a:lnTo>
                  <a:pt x="9260" y="3212"/>
                </a:lnTo>
                <a:lnTo>
                  <a:pt x="9364" y="3292"/>
                </a:lnTo>
                <a:lnTo>
                  <a:pt x="9466" y="3372"/>
                </a:lnTo>
                <a:lnTo>
                  <a:pt x="9565" y="3452"/>
                </a:lnTo>
                <a:lnTo>
                  <a:pt x="9664" y="3530"/>
                </a:lnTo>
                <a:lnTo>
                  <a:pt x="9763" y="3610"/>
                </a:lnTo>
                <a:lnTo>
                  <a:pt x="9860" y="3689"/>
                </a:lnTo>
                <a:lnTo>
                  <a:pt x="9958" y="3767"/>
                </a:lnTo>
                <a:lnTo>
                  <a:pt x="10057" y="3845"/>
                </a:lnTo>
                <a:lnTo>
                  <a:pt x="10158" y="3923"/>
                </a:lnTo>
                <a:lnTo>
                  <a:pt x="10261" y="4001"/>
                </a:lnTo>
                <a:lnTo>
                  <a:pt x="10367" y="4078"/>
                </a:lnTo>
                <a:lnTo>
                  <a:pt x="10477" y="4156"/>
                </a:lnTo>
                <a:lnTo>
                  <a:pt x="10591" y="4233"/>
                </a:lnTo>
                <a:lnTo>
                  <a:pt x="10711" y="4311"/>
                </a:lnTo>
                <a:lnTo>
                  <a:pt x="10835" y="4388"/>
                </a:lnTo>
                <a:lnTo>
                  <a:pt x="10965" y="4465"/>
                </a:lnTo>
                <a:lnTo>
                  <a:pt x="11103" y="4542"/>
                </a:lnTo>
                <a:lnTo>
                  <a:pt x="11247" y="4619"/>
                </a:lnTo>
                <a:lnTo>
                  <a:pt x="11399" y="4696"/>
                </a:lnTo>
                <a:lnTo>
                  <a:pt x="11560" y="4774"/>
                </a:lnTo>
                <a:lnTo>
                  <a:pt x="11730" y="4850"/>
                </a:lnTo>
                <a:lnTo>
                  <a:pt x="11885" y="4918"/>
                </a:lnTo>
                <a:lnTo>
                  <a:pt x="12041" y="4982"/>
                </a:lnTo>
                <a:lnTo>
                  <a:pt x="12198" y="5046"/>
                </a:lnTo>
                <a:lnTo>
                  <a:pt x="12357" y="5108"/>
                </a:lnTo>
                <a:lnTo>
                  <a:pt x="12518" y="5169"/>
                </a:lnTo>
                <a:lnTo>
                  <a:pt x="12680" y="5229"/>
                </a:lnTo>
                <a:lnTo>
                  <a:pt x="12844" y="5287"/>
                </a:lnTo>
                <a:lnTo>
                  <a:pt x="13008" y="5345"/>
                </a:lnTo>
                <a:lnTo>
                  <a:pt x="13174" y="5402"/>
                </a:lnTo>
                <a:lnTo>
                  <a:pt x="13340" y="5457"/>
                </a:lnTo>
                <a:lnTo>
                  <a:pt x="13507" y="5512"/>
                </a:lnTo>
                <a:lnTo>
                  <a:pt x="13675" y="5567"/>
                </a:lnTo>
                <a:lnTo>
                  <a:pt x="13845" y="5620"/>
                </a:lnTo>
                <a:lnTo>
                  <a:pt x="14014" y="5673"/>
                </a:lnTo>
                <a:lnTo>
                  <a:pt x="14185" y="5726"/>
                </a:lnTo>
                <a:lnTo>
                  <a:pt x="14357" y="5778"/>
                </a:lnTo>
                <a:lnTo>
                  <a:pt x="14394" y="5790"/>
                </a:lnTo>
                <a:lnTo>
                  <a:pt x="14432" y="5805"/>
                </a:lnTo>
                <a:lnTo>
                  <a:pt x="14466" y="5820"/>
                </a:lnTo>
                <a:lnTo>
                  <a:pt x="14498" y="5839"/>
                </a:lnTo>
                <a:lnTo>
                  <a:pt x="14529" y="5859"/>
                </a:lnTo>
                <a:lnTo>
                  <a:pt x="14558" y="5880"/>
                </a:lnTo>
                <a:lnTo>
                  <a:pt x="14584" y="5903"/>
                </a:lnTo>
                <a:lnTo>
                  <a:pt x="14609" y="5929"/>
                </a:lnTo>
                <a:lnTo>
                  <a:pt x="14631" y="5954"/>
                </a:lnTo>
                <a:lnTo>
                  <a:pt x="14651" y="5982"/>
                </a:lnTo>
                <a:lnTo>
                  <a:pt x="14669" y="6009"/>
                </a:lnTo>
                <a:lnTo>
                  <a:pt x="14685" y="6039"/>
                </a:lnTo>
                <a:lnTo>
                  <a:pt x="14700" y="6069"/>
                </a:lnTo>
                <a:lnTo>
                  <a:pt x="14712" y="6100"/>
                </a:lnTo>
                <a:lnTo>
                  <a:pt x="14722" y="6132"/>
                </a:lnTo>
                <a:lnTo>
                  <a:pt x="14730" y="6164"/>
                </a:lnTo>
                <a:lnTo>
                  <a:pt x="14735" y="6197"/>
                </a:lnTo>
                <a:lnTo>
                  <a:pt x="14739" y="6230"/>
                </a:lnTo>
                <a:lnTo>
                  <a:pt x="14740" y="6262"/>
                </a:lnTo>
                <a:lnTo>
                  <a:pt x="14740" y="6295"/>
                </a:lnTo>
                <a:lnTo>
                  <a:pt x="14736" y="6328"/>
                </a:lnTo>
                <a:lnTo>
                  <a:pt x="14732" y="6360"/>
                </a:lnTo>
                <a:lnTo>
                  <a:pt x="14724" y="6394"/>
                </a:lnTo>
                <a:lnTo>
                  <a:pt x="14715" y="6426"/>
                </a:lnTo>
                <a:lnTo>
                  <a:pt x="14704" y="6457"/>
                </a:lnTo>
                <a:lnTo>
                  <a:pt x="14690" y="6488"/>
                </a:lnTo>
                <a:lnTo>
                  <a:pt x="14674" y="6518"/>
                </a:lnTo>
                <a:lnTo>
                  <a:pt x="14657" y="6548"/>
                </a:lnTo>
                <a:lnTo>
                  <a:pt x="14637" y="6575"/>
                </a:lnTo>
                <a:lnTo>
                  <a:pt x="14615" y="6602"/>
                </a:lnTo>
                <a:lnTo>
                  <a:pt x="14590" y="6628"/>
                </a:lnTo>
                <a:lnTo>
                  <a:pt x="14564" y="6653"/>
                </a:lnTo>
                <a:lnTo>
                  <a:pt x="12776" y="8185"/>
                </a:lnTo>
                <a:lnTo>
                  <a:pt x="12810" y="8204"/>
                </a:lnTo>
                <a:lnTo>
                  <a:pt x="12844" y="8222"/>
                </a:lnTo>
                <a:lnTo>
                  <a:pt x="12878" y="8241"/>
                </a:lnTo>
                <a:lnTo>
                  <a:pt x="12911" y="8260"/>
                </a:lnTo>
                <a:lnTo>
                  <a:pt x="12946" y="8277"/>
                </a:lnTo>
                <a:lnTo>
                  <a:pt x="12978" y="8295"/>
                </a:lnTo>
                <a:lnTo>
                  <a:pt x="13011" y="8313"/>
                </a:lnTo>
                <a:lnTo>
                  <a:pt x="13044" y="8330"/>
                </a:lnTo>
                <a:lnTo>
                  <a:pt x="16209" y="6352"/>
                </a:lnTo>
                <a:lnTo>
                  <a:pt x="16095" y="6287"/>
                </a:lnTo>
                <a:lnTo>
                  <a:pt x="15981" y="6222"/>
                </a:lnTo>
                <a:lnTo>
                  <a:pt x="15868" y="6157"/>
                </a:lnTo>
                <a:lnTo>
                  <a:pt x="15754" y="6090"/>
                </a:lnTo>
                <a:lnTo>
                  <a:pt x="15641" y="6022"/>
                </a:lnTo>
                <a:lnTo>
                  <a:pt x="15528" y="5953"/>
                </a:lnTo>
                <a:lnTo>
                  <a:pt x="15415" y="5883"/>
                </a:lnTo>
                <a:lnTo>
                  <a:pt x="15303" y="5812"/>
                </a:lnTo>
                <a:lnTo>
                  <a:pt x="15193" y="5740"/>
                </a:lnTo>
                <a:lnTo>
                  <a:pt x="15082" y="5667"/>
                </a:lnTo>
                <a:lnTo>
                  <a:pt x="14972" y="5593"/>
                </a:lnTo>
                <a:lnTo>
                  <a:pt x="14864" y="5518"/>
                </a:lnTo>
                <a:lnTo>
                  <a:pt x="14755" y="5441"/>
                </a:lnTo>
                <a:lnTo>
                  <a:pt x="14649" y="5363"/>
                </a:lnTo>
                <a:lnTo>
                  <a:pt x="14544" y="5283"/>
                </a:lnTo>
                <a:lnTo>
                  <a:pt x="14440" y="5202"/>
                </a:lnTo>
                <a:lnTo>
                  <a:pt x="14337" y="5120"/>
                </a:lnTo>
                <a:lnTo>
                  <a:pt x="14236" y="5036"/>
                </a:lnTo>
                <a:lnTo>
                  <a:pt x="14136" y="4951"/>
                </a:lnTo>
                <a:lnTo>
                  <a:pt x="14038" y="4864"/>
                </a:lnTo>
                <a:lnTo>
                  <a:pt x="13941" y="4776"/>
                </a:lnTo>
                <a:lnTo>
                  <a:pt x="13847" y="4686"/>
                </a:lnTo>
                <a:lnTo>
                  <a:pt x="13754" y="4594"/>
                </a:lnTo>
                <a:lnTo>
                  <a:pt x="13663" y="4500"/>
                </a:lnTo>
                <a:lnTo>
                  <a:pt x="13575" y="4405"/>
                </a:lnTo>
                <a:lnTo>
                  <a:pt x="13488" y="4307"/>
                </a:lnTo>
                <a:lnTo>
                  <a:pt x="13404" y="4209"/>
                </a:lnTo>
                <a:lnTo>
                  <a:pt x="13322" y="4107"/>
                </a:lnTo>
                <a:lnTo>
                  <a:pt x="13243" y="4005"/>
                </a:lnTo>
                <a:lnTo>
                  <a:pt x="13166" y="3900"/>
                </a:lnTo>
                <a:lnTo>
                  <a:pt x="13093" y="3793"/>
                </a:lnTo>
                <a:lnTo>
                  <a:pt x="13021" y="3684"/>
                </a:lnTo>
                <a:lnTo>
                  <a:pt x="12952" y="3580"/>
                </a:lnTo>
                <a:lnTo>
                  <a:pt x="12879" y="3479"/>
                </a:lnTo>
                <a:lnTo>
                  <a:pt x="12803" y="3380"/>
                </a:lnTo>
                <a:lnTo>
                  <a:pt x="12721" y="3281"/>
                </a:lnTo>
                <a:lnTo>
                  <a:pt x="12637" y="3185"/>
                </a:lnTo>
                <a:lnTo>
                  <a:pt x="12548" y="3089"/>
                </a:lnTo>
                <a:lnTo>
                  <a:pt x="12456" y="2995"/>
                </a:lnTo>
                <a:lnTo>
                  <a:pt x="12361" y="2903"/>
                </a:lnTo>
                <a:lnTo>
                  <a:pt x="12262" y="2814"/>
                </a:lnTo>
                <a:lnTo>
                  <a:pt x="12161" y="2724"/>
                </a:lnTo>
                <a:lnTo>
                  <a:pt x="12058" y="2637"/>
                </a:lnTo>
                <a:lnTo>
                  <a:pt x="11952" y="2551"/>
                </a:lnTo>
                <a:lnTo>
                  <a:pt x="11845" y="2466"/>
                </a:lnTo>
                <a:lnTo>
                  <a:pt x="11735" y="2383"/>
                </a:lnTo>
                <a:lnTo>
                  <a:pt x="11624" y="2301"/>
                </a:lnTo>
                <a:lnTo>
                  <a:pt x="11511" y="2220"/>
                </a:lnTo>
                <a:lnTo>
                  <a:pt x="11397" y="2142"/>
                </a:lnTo>
                <a:lnTo>
                  <a:pt x="11282" y="2063"/>
                </a:lnTo>
                <a:lnTo>
                  <a:pt x="11167" y="1987"/>
                </a:lnTo>
                <a:lnTo>
                  <a:pt x="11051" y="1911"/>
                </a:lnTo>
                <a:lnTo>
                  <a:pt x="10934" y="1837"/>
                </a:lnTo>
                <a:lnTo>
                  <a:pt x="10818" y="1764"/>
                </a:lnTo>
                <a:lnTo>
                  <a:pt x="10701" y="1692"/>
                </a:lnTo>
                <a:lnTo>
                  <a:pt x="10584" y="1622"/>
                </a:lnTo>
                <a:lnTo>
                  <a:pt x="10354" y="1484"/>
                </a:lnTo>
                <a:lnTo>
                  <a:pt x="10127" y="1351"/>
                </a:lnTo>
                <a:lnTo>
                  <a:pt x="9905" y="1221"/>
                </a:lnTo>
                <a:lnTo>
                  <a:pt x="9692" y="1097"/>
                </a:lnTo>
                <a:close/>
                <a:moveTo>
                  <a:pt x="4465" y="5933"/>
                </a:moveTo>
                <a:lnTo>
                  <a:pt x="4543" y="5977"/>
                </a:lnTo>
                <a:lnTo>
                  <a:pt x="4619" y="6022"/>
                </a:lnTo>
                <a:lnTo>
                  <a:pt x="4692" y="6067"/>
                </a:lnTo>
                <a:lnTo>
                  <a:pt x="4766" y="6114"/>
                </a:lnTo>
                <a:lnTo>
                  <a:pt x="4835" y="6160"/>
                </a:lnTo>
                <a:lnTo>
                  <a:pt x="4904" y="6207"/>
                </a:lnTo>
                <a:lnTo>
                  <a:pt x="4972" y="6253"/>
                </a:lnTo>
                <a:lnTo>
                  <a:pt x="5038" y="6301"/>
                </a:lnTo>
                <a:lnTo>
                  <a:pt x="5102" y="6348"/>
                </a:lnTo>
                <a:lnTo>
                  <a:pt x="5166" y="6397"/>
                </a:lnTo>
                <a:lnTo>
                  <a:pt x="5229" y="6445"/>
                </a:lnTo>
                <a:lnTo>
                  <a:pt x="5291" y="6493"/>
                </a:lnTo>
                <a:lnTo>
                  <a:pt x="5412" y="6591"/>
                </a:lnTo>
                <a:lnTo>
                  <a:pt x="5532" y="6689"/>
                </a:lnTo>
                <a:lnTo>
                  <a:pt x="5650" y="6788"/>
                </a:lnTo>
                <a:lnTo>
                  <a:pt x="5768" y="6886"/>
                </a:lnTo>
                <a:lnTo>
                  <a:pt x="5886" y="6984"/>
                </a:lnTo>
                <a:lnTo>
                  <a:pt x="6006" y="7081"/>
                </a:lnTo>
                <a:lnTo>
                  <a:pt x="6066" y="7130"/>
                </a:lnTo>
                <a:lnTo>
                  <a:pt x="6128" y="7179"/>
                </a:lnTo>
                <a:lnTo>
                  <a:pt x="6190" y="7226"/>
                </a:lnTo>
                <a:lnTo>
                  <a:pt x="6253" y="7274"/>
                </a:lnTo>
                <a:lnTo>
                  <a:pt x="6317" y="7322"/>
                </a:lnTo>
                <a:lnTo>
                  <a:pt x="6383" y="7368"/>
                </a:lnTo>
                <a:lnTo>
                  <a:pt x="6449" y="7415"/>
                </a:lnTo>
                <a:lnTo>
                  <a:pt x="6517" y="7461"/>
                </a:lnTo>
                <a:lnTo>
                  <a:pt x="6600" y="7437"/>
                </a:lnTo>
                <a:lnTo>
                  <a:pt x="6685" y="7415"/>
                </a:lnTo>
                <a:lnTo>
                  <a:pt x="6775" y="7395"/>
                </a:lnTo>
                <a:lnTo>
                  <a:pt x="6867" y="7376"/>
                </a:lnTo>
                <a:lnTo>
                  <a:pt x="6962" y="7358"/>
                </a:lnTo>
                <a:lnTo>
                  <a:pt x="7059" y="7344"/>
                </a:lnTo>
                <a:lnTo>
                  <a:pt x="7159" y="7330"/>
                </a:lnTo>
                <a:lnTo>
                  <a:pt x="7260" y="7321"/>
                </a:lnTo>
                <a:lnTo>
                  <a:pt x="7363" y="7312"/>
                </a:lnTo>
                <a:lnTo>
                  <a:pt x="7467" y="7306"/>
                </a:lnTo>
                <a:lnTo>
                  <a:pt x="7572" y="7303"/>
                </a:lnTo>
                <a:lnTo>
                  <a:pt x="7678" y="7303"/>
                </a:lnTo>
                <a:lnTo>
                  <a:pt x="7785" y="7305"/>
                </a:lnTo>
                <a:lnTo>
                  <a:pt x="7891" y="7311"/>
                </a:lnTo>
                <a:lnTo>
                  <a:pt x="7997" y="7319"/>
                </a:lnTo>
                <a:lnTo>
                  <a:pt x="8104" y="7332"/>
                </a:lnTo>
                <a:lnTo>
                  <a:pt x="8209" y="7346"/>
                </a:lnTo>
                <a:lnTo>
                  <a:pt x="8313" y="7365"/>
                </a:lnTo>
                <a:lnTo>
                  <a:pt x="8416" y="7387"/>
                </a:lnTo>
                <a:lnTo>
                  <a:pt x="8518" y="7412"/>
                </a:lnTo>
                <a:lnTo>
                  <a:pt x="8617" y="7442"/>
                </a:lnTo>
                <a:lnTo>
                  <a:pt x="8715" y="7476"/>
                </a:lnTo>
                <a:lnTo>
                  <a:pt x="8810" y="7513"/>
                </a:lnTo>
                <a:lnTo>
                  <a:pt x="8902" y="7555"/>
                </a:lnTo>
                <a:lnTo>
                  <a:pt x="8992" y="7601"/>
                </a:lnTo>
                <a:lnTo>
                  <a:pt x="9078" y="7652"/>
                </a:lnTo>
                <a:lnTo>
                  <a:pt x="9161" y="7707"/>
                </a:lnTo>
                <a:lnTo>
                  <a:pt x="9240" y="7766"/>
                </a:lnTo>
                <a:lnTo>
                  <a:pt x="9315" y="7830"/>
                </a:lnTo>
                <a:lnTo>
                  <a:pt x="9386" y="7900"/>
                </a:lnTo>
                <a:lnTo>
                  <a:pt x="9453" y="7974"/>
                </a:lnTo>
                <a:lnTo>
                  <a:pt x="9513" y="8054"/>
                </a:lnTo>
                <a:lnTo>
                  <a:pt x="9529" y="8076"/>
                </a:lnTo>
                <a:lnTo>
                  <a:pt x="9544" y="8099"/>
                </a:lnTo>
                <a:lnTo>
                  <a:pt x="9559" y="8122"/>
                </a:lnTo>
                <a:lnTo>
                  <a:pt x="9573" y="8145"/>
                </a:lnTo>
                <a:lnTo>
                  <a:pt x="9587" y="8169"/>
                </a:lnTo>
                <a:lnTo>
                  <a:pt x="9600" y="8193"/>
                </a:lnTo>
                <a:lnTo>
                  <a:pt x="9612" y="8217"/>
                </a:lnTo>
                <a:lnTo>
                  <a:pt x="9623" y="8242"/>
                </a:lnTo>
                <a:lnTo>
                  <a:pt x="9634" y="8266"/>
                </a:lnTo>
                <a:lnTo>
                  <a:pt x="9645" y="8291"/>
                </a:lnTo>
                <a:lnTo>
                  <a:pt x="9655" y="8316"/>
                </a:lnTo>
                <a:lnTo>
                  <a:pt x="9664" y="8340"/>
                </a:lnTo>
                <a:lnTo>
                  <a:pt x="9673" y="8366"/>
                </a:lnTo>
                <a:lnTo>
                  <a:pt x="9681" y="8391"/>
                </a:lnTo>
                <a:lnTo>
                  <a:pt x="9687" y="8417"/>
                </a:lnTo>
                <a:lnTo>
                  <a:pt x="9695" y="8442"/>
                </a:lnTo>
                <a:lnTo>
                  <a:pt x="9701" y="8468"/>
                </a:lnTo>
                <a:lnTo>
                  <a:pt x="9706" y="8494"/>
                </a:lnTo>
                <a:lnTo>
                  <a:pt x="9711" y="8520"/>
                </a:lnTo>
                <a:lnTo>
                  <a:pt x="9715" y="8546"/>
                </a:lnTo>
                <a:lnTo>
                  <a:pt x="9718" y="8573"/>
                </a:lnTo>
                <a:lnTo>
                  <a:pt x="9721" y="8598"/>
                </a:lnTo>
                <a:lnTo>
                  <a:pt x="9723" y="8625"/>
                </a:lnTo>
                <a:lnTo>
                  <a:pt x="9725" y="8652"/>
                </a:lnTo>
                <a:lnTo>
                  <a:pt x="9725" y="8678"/>
                </a:lnTo>
                <a:lnTo>
                  <a:pt x="9725" y="8706"/>
                </a:lnTo>
                <a:lnTo>
                  <a:pt x="9725" y="8732"/>
                </a:lnTo>
                <a:lnTo>
                  <a:pt x="9724" y="8759"/>
                </a:lnTo>
                <a:lnTo>
                  <a:pt x="9722" y="8786"/>
                </a:lnTo>
                <a:lnTo>
                  <a:pt x="9719" y="8813"/>
                </a:lnTo>
                <a:lnTo>
                  <a:pt x="9716" y="8840"/>
                </a:lnTo>
                <a:lnTo>
                  <a:pt x="9712" y="8866"/>
                </a:lnTo>
                <a:lnTo>
                  <a:pt x="10236" y="9031"/>
                </a:lnTo>
                <a:lnTo>
                  <a:pt x="13214" y="6478"/>
                </a:lnTo>
                <a:lnTo>
                  <a:pt x="12863" y="6363"/>
                </a:lnTo>
                <a:lnTo>
                  <a:pt x="12536" y="6251"/>
                </a:lnTo>
                <a:lnTo>
                  <a:pt x="12232" y="6141"/>
                </a:lnTo>
                <a:lnTo>
                  <a:pt x="11951" y="6036"/>
                </a:lnTo>
                <a:lnTo>
                  <a:pt x="11691" y="5933"/>
                </a:lnTo>
                <a:lnTo>
                  <a:pt x="11449" y="5833"/>
                </a:lnTo>
                <a:lnTo>
                  <a:pt x="11227" y="5736"/>
                </a:lnTo>
                <a:lnTo>
                  <a:pt x="11021" y="5641"/>
                </a:lnTo>
                <a:lnTo>
                  <a:pt x="10831" y="5548"/>
                </a:lnTo>
                <a:lnTo>
                  <a:pt x="10655" y="5456"/>
                </a:lnTo>
                <a:lnTo>
                  <a:pt x="10492" y="5366"/>
                </a:lnTo>
                <a:lnTo>
                  <a:pt x="10342" y="5279"/>
                </a:lnTo>
                <a:lnTo>
                  <a:pt x="10201" y="5191"/>
                </a:lnTo>
                <a:lnTo>
                  <a:pt x="10070" y="5106"/>
                </a:lnTo>
                <a:lnTo>
                  <a:pt x="9948" y="5021"/>
                </a:lnTo>
                <a:lnTo>
                  <a:pt x="9832" y="4936"/>
                </a:lnTo>
                <a:lnTo>
                  <a:pt x="9722" y="4852"/>
                </a:lnTo>
                <a:lnTo>
                  <a:pt x="9615" y="4768"/>
                </a:lnTo>
                <a:lnTo>
                  <a:pt x="9512" y="4685"/>
                </a:lnTo>
                <a:lnTo>
                  <a:pt x="9410" y="4601"/>
                </a:lnTo>
                <a:lnTo>
                  <a:pt x="9310" y="4516"/>
                </a:lnTo>
                <a:lnTo>
                  <a:pt x="9208" y="4430"/>
                </a:lnTo>
                <a:lnTo>
                  <a:pt x="9104" y="4345"/>
                </a:lnTo>
                <a:lnTo>
                  <a:pt x="8996" y="4258"/>
                </a:lnTo>
                <a:lnTo>
                  <a:pt x="8884" y="4169"/>
                </a:lnTo>
                <a:lnTo>
                  <a:pt x="8767" y="4079"/>
                </a:lnTo>
                <a:lnTo>
                  <a:pt x="8642" y="3987"/>
                </a:lnTo>
                <a:lnTo>
                  <a:pt x="8509" y="3894"/>
                </a:lnTo>
                <a:lnTo>
                  <a:pt x="8365" y="3798"/>
                </a:lnTo>
                <a:lnTo>
                  <a:pt x="8211" y="3700"/>
                </a:lnTo>
                <a:lnTo>
                  <a:pt x="8045" y="3600"/>
                </a:lnTo>
                <a:lnTo>
                  <a:pt x="7865" y="3496"/>
                </a:lnTo>
                <a:lnTo>
                  <a:pt x="7769" y="3443"/>
                </a:lnTo>
                <a:lnTo>
                  <a:pt x="7671" y="3390"/>
                </a:lnTo>
                <a:lnTo>
                  <a:pt x="7572" y="3339"/>
                </a:lnTo>
                <a:lnTo>
                  <a:pt x="7471" y="3288"/>
                </a:lnTo>
                <a:lnTo>
                  <a:pt x="7370" y="3238"/>
                </a:lnTo>
                <a:lnTo>
                  <a:pt x="7269" y="3189"/>
                </a:lnTo>
                <a:lnTo>
                  <a:pt x="7164" y="3141"/>
                </a:lnTo>
                <a:lnTo>
                  <a:pt x="7061" y="3094"/>
                </a:lnTo>
                <a:lnTo>
                  <a:pt x="6956" y="3047"/>
                </a:lnTo>
                <a:lnTo>
                  <a:pt x="6851" y="3002"/>
                </a:lnTo>
                <a:lnTo>
                  <a:pt x="6745" y="2957"/>
                </a:lnTo>
                <a:lnTo>
                  <a:pt x="6638" y="2912"/>
                </a:lnTo>
                <a:lnTo>
                  <a:pt x="6532" y="2869"/>
                </a:lnTo>
                <a:lnTo>
                  <a:pt x="6424" y="2826"/>
                </a:lnTo>
                <a:lnTo>
                  <a:pt x="6316" y="2784"/>
                </a:lnTo>
                <a:lnTo>
                  <a:pt x="6209" y="2742"/>
                </a:lnTo>
                <a:lnTo>
                  <a:pt x="5992" y="2660"/>
                </a:lnTo>
                <a:lnTo>
                  <a:pt x="5775" y="2580"/>
                </a:lnTo>
                <a:lnTo>
                  <a:pt x="5557" y="2501"/>
                </a:lnTo>
                <a:lnTo>
                  <a:pt x="5340" y="2425"/>
                </a:lnTo>
                <a:lnTo>
                  <a:pt x="5126" y="2351"/>
                </a:lnTo>
                <a:lnTo>
                  <a:pt x="4912" y="2277"/>
                </a:lnTo>
                <a:lnTo>
                  <a:pt x="4700" y="2204"/>
                </a:lnTo>
                <a:lnTo>
                  <a:pt x="4492" y="2132"/>
                </a:lnTo>
                <a:lnTo>
                  <a:pt x="1497" y="4698"/>
                </a:lnTo>
                <a:lnTo>
                  <a:pt x="1689" y="4765"/>
                </a:lnTo>
                <a:lnTo>
                  <a:pt x="1879" y="4831"/>
                </a:lnTo>
                <a:lnTo>
                  <a:pt x="2070" y="4899"/>
                </a:lnTo>
                <a:lnTo>
                  <a:pt x="2259" y="4966"/>
                </a:lnTo>
                <a:lnTo>
                  <a:pt x="2449" y="5035"/>
                </a:lnTo>
                <a:lnTo>
                  <a:pt x="2636" y="5105"/>
                </a:lnTo>
                <a:lnTo>
                  <a:pt x="2823" y="5177"/>
                </a:lnTo>
                <a:lnTo>
                  <a:pt x="3010" y="5250"/>
                </a:lnTo>
                <a:lnTo>
                  <a:pt x="3103" y="5287"/>
                </a:lnTo>
                <a:lnTo>
                  <a:pt x="3195" y="5325"/>
                </a:lnTo>
                <a:lnTo>
                  <a:pt x="3288" y="5364"/>
                </a:lnTo>
                <a:lnTo>
                  <a:pt x="3380" y="5403"/>
                </a:lnTo>
                <a:lnTo>
                  <a:pt x="3472" y="5443"/>
                </a:lnTo>
                <a:lnTo>
                  <a:pt x="3564" y="5483"/>
                </a:lnTo>
                <a:lnTo>
                  <a:pt x="3655" y="5524"/>
                </a:lnTo>
                <a:lnTo>
                  <a:pt x="3746" y="5567"/>
                </a:lnTo>
                <a:lnTo>
                  <a:pt x="3836" y="5609"/>
                </a:lnTo>
                <a:lnTo>
                  <a:pt x="3927" y="5653"/>
                </a:lnTo>
                <a:lnTo>
                  <a:pt x="4018" y="5697"/>
                </a:lnTo>
                <a:lnTo>
                  <a:pt x="4108" y="5743"/>
                </a:lnTo>
                <a:lnTo>
                  <a:pt x="4197" y="5788"/>
                </a:lnTo>
                <a:lnTo>
                  <a:pt x="4287" y="5836"/>
                </a:lnTo>
                <a:lnTo>
                  <a:pt x="4377" y="5883"/>
                </a:lnTo>
                <a:lnTo>
                  <a:pt x="4465" y="5933"/>
                </a:lnTo>
                <a:close/>
                <a:moveTo>
                  <a:pt x="3743" y="6692"/>
                </a:moveTo>
                <a:lnTo>
                  <a:pt x="3661" y="6649"/>
                </a:lnTo>
                <a:lnTo>
                  <a:pt x="3579" y="6609"/>
                </a:lnTo>
                <a:lnTo>
                  <a:pt x="3496" y="6568"/>
                </a:lnTo>
                <a:lnTo>
                  <a:pt x="3412" y="6528"/>
                </a:lnTo>
                <a:lnTo>
                  <a:pt x="3329" y="6489"/>
                </a:lnTo>
                <a:lnTo>
                  <a:pt x="3245" y="6450"/>
                </a:lnTo>
                <a:lnTo>
                  <a:pt x="3161" y="6413"/>
                </a:lnTo>
                <a:lnTo>
                  <a:pt x="3077" y="6375"/>
                </a:lnTo>
                <a:lnTo>
                  <a:pt x="3036" y="6393"/>
                </a:lnTo>
                <a:lnTo>
                  <a:pt x="2991" y="6413"/>
                </a:lnTo>
                <a:lnTo>
                  <a:pt x="2946" y="6436"/>
                </a:lnTo>
                <a:lnTo>
                  <a:pt x="2901" y="6462"/>
                </a:lnTo>
                <a:lnTo>
                  <a:pt x="2878" y="6476"/>
                </a:lnTo>
                <a:lnTo>
                  <a:pt x="2856" y="6490"/>
                </a:lnTo>
                <a:lnTo>
                  <a:pt x="2835" y="6506"/>
                </a:lnTo>
                <a:lnTo>
                  <a:pt x="2815" y="6520"/>
                </a:lnTo>
                <a:lnTo>
                  <a:pt x="2796" y="6535"/>
                </a:lnTo>
                <a:lnTo>
                  <a:pt x="2779" y="6552"/>
                </a:lnTo>
                <a:lnTo>
                  <a:pt x="2763" y="6568"/>
                </a:lnTo>
                <a:lnTo>
                  <a:pt x="2749" y="6584"/>
                </a:lnTo>
                <a:lnTo>
                  <a:pt x="2771" y="6601"/>
                </a:lnTo>
                <a:lnTo>
                  <a:pt x="2794" y="6615"/>
                </a:lnTo>
                <a:lnTo>
                  <a:pt x="2819" y="6630"/>
                </a:lnTo>
                <a:lnTo>
                  <a:pt x="2845" y="6642"/>
                </a:lnTo>
                <a:lnTo>
                  <a:pt x="2873" y="6654"/>
                </a:lnTo>
                <a:lnTo>
                  <a:pt x="2901" y="6665"/>
                </a:lnTo>
                <a:lnTo>
                  <a:pt x="2930" y="6675"/>
                </a:lnTo>
                <a:lnTo>
                  <a:pt x="2961" y="6684"/>
                </a:lnTo>
                <a:lnTo>
                  <a:pt x="2992" y="6692"/>
                </a:lnTo>
                <a:lnTo>
                  <a:pt x="3026" y="6699"/>
                </a:lnTo>
                <a:lnTo>
                  <a:pt x="3059" y="6705"/>
                </a:lnTo>
                <a:lnTo>
                  <a:pt x="3092" y="6710"/>
                </a:lnTo>
                <a:lnTo>
                  <a:pt x="3126" y="6716"/>
                </a:lnTo>
                <a:lnTo>
                  <a:pt x="3161" y="6719"/>
                </a:lnTo>
                <a:lnTo>
                  <a:pt x="3195" y="6723"/>
                </a:lnTo>
                <a:lnTo>
                  <a:pt x="3231" y="6725"/>
                </a:lnTo>
                <a:lnTo>
                  <a:pt x="3266" y="6727"/>
                </a:lnTo>
                <a:lnTo>
                  <a:pt x="3301" y="6728"/>
                </a:lnTo>
                <a:lnTo>
                  <a:pt x="3337" y="6729"/>
                </a:lnTo>
                <a:lnTo>
                  <a:pt x="3371" y="6729"/>
                </a:lnTo>
                <a:lnTo>
                  <a:pt x="3441" y="6727"/>
                </a:lnTo>
                <a:lnTo>
                  <a:pt x="3507" y="6724"/>
                </a:lnTo>
                <a:lnTo>
                  <a:pt x="3573" y="6718"/>
                </a:lnTo>
                <a:lnTo>
                  <a:pt x="3634" y="6710"/>
                </a:lnTo>
                <a:lnTo>
                  <a:pt x="3691" y="6702"/>
                </a:lnTo>
                <a:lnTo>
                  <a:pt x="3743" y="6692"/>
                </a:lnTo>
                <a:close/>
                <a:moveTo>
                  <a:pt x="8327" y="8413"/>
                </a:moveTo>
                <a:lnTo>
                  <a:pt x="8227" y="8382"/>
                </a:lnTo>
                <a:lnTo>
                  <a:pt x="8124" y="8357"/>
                </a:lnTo>
                <a:lnTo>
                  <a:pt x="8018" y="8337"/>
                </a:lnTo>
                <a:lnTo>
                  <a:pt x="7912" y="8323"/>
                </a:lnTo>
                <a:lnTo>
                  <a:pt x="7806" y="8314"/>
                </a:lnTo>
                <a:lnTo>
                  <a:pt x="7698" y="8309"/>
                </a:lnTo>
                <a:lnTo>
                  <a:pt x="7592" y="8310"/>
                </a:lnTo>
                <a:lnTo>
                  <a:pt x="7484" y="8315"/>
                </a:lnTo>
                <a:lnTo>
                  <a:pt x="7379" y="8324"/>
                </a:lnTo>
                <a:lnTo>
                  <a:pt x="7274" y="8337"/>
                </a:lnTo>
                <a:lnTo>
                  <a:pt x="7171" y="8353"/>
                </a:lnTo>
                <a:lnTo>
                  <a:pt x="7069" y="8372"/>
                </a:lnTo>
                <a:lnTo>
                  <a:pt x="6971" y="8395"/>
                </a:lnTo>
                <a:lnTo>
                  <a:pt x="6874" y="8420"/>
                </a:lnTo>
                <a:lnTo>
                  <a:pt x="6780" y="8449"/>
                </a:lnTo>
                <a:lnTo>
                  <a:pt x="6690" y="8479"/>
                </a:lnTo>
                <a:lnTo>
                  <a:pt x="6604" y="8511"/>
                </a:lnTo>
                <a:lnTo>
                  <a:pt x="6522" y="8545"/>
                </a:lnTo>
                <a:lnTo>
                  <a:pt x="6445" y="8581"/>
                </a:lnTo>
                <a:lnTo>
                  <a:pt x="6373" y="8617"/>
                </a:lnTo>
                <a:lnTo>
                  <a:pt x="6305" y="8655"/>
                </a:lnTo>
                <a:lnTo>
                  <a:pt x="6244" y="8694"/>
                </a:lnTo>
                <a:lnTo>
                  <a:pt x="6188" y="8732"/>
                </a:lnTo>
                <a:lnTo>
                  <a:pt x="6139" y="8771"/>
                </a:lnTo>
                <a:lnTo>
                  <a:pt x="6097" y="8810"/>
                </a:lnTo>
                <a:lnTo>
                  <a:pt x="6062" y="8849"/>
                </a:lnTo>
                <a:lnTo>
                  <a:pt x="6035" y="8886"/>
                </a:lnTo>
                <a:lnTo>
                  <a:pt x="6016" y="8924"/>
                </a:lnTo>
                <a:lnTo>
                  <a:pt x="6005" y="8959"/>
                </a:lnTo>
                <a:lnTo>
                  <a:pt x="6003" y="8994"/>
                </a:lnTo>
                <a:lnTo>
                  <a:pt x="6009" y="9027"/>
                </a:lnTo>
                <a:lnTo>
                  <a:pt x="6025" y="9058"/>
                </a:lnTo>
                <a:lnTo>
                  <a:pt x="6058" y="9098"/>
                </a:lnTo>
                <a:lnTo>
                  <a:pt x="6097" y="9135"/>
                </a:lnTo>
                <a:lnTo>
                  <a:pt x="6141" y="9170"/>
                </a:lnTo>
                <a:lnTo>
                  <a:pt x="6191" y="9202"/>
                </a:lnTo>
                <a:lnTo>
                  <a:pt x="6246" y="9231"/>
                </a:lnTo>
                <a:lnTo>
                  <a:pt x="6306" y="9258"/>
                </a:lnTo>
                <a:lnTo>
                  <a:pt x="6370" y="9283"/>
                </a:lnTo>
                <a:lnTo>
                  <a:pt x="6439" y="9304"/>
                </a:lnTo>
                <a:lnTo>
                  <a:pt x="6512" y="9323"/>
                </a:lnTo>
                <a:lnTo>
                  <a:pt x="6589" y="9339"/>
                </a:lnTo>
                <a:lnTo>
                  <a:pt x="6667" y="9352"/>
                </a:lnTo>
                <a:lnTo>
                  <a:pt x="6749" y="9365"/>
                </a:lnTo>
                <a:lnTo>
                  <a:pt x="6833" y="9372"/>
                </a:lnTo>
                <a:lnTo>
                  <a:pt x="6920" y="9378"/>
                </a:lnTo>
                <a:lnTo>
                  <a:pt x="7008" y="9381"/>
                </a:lnTo>
                <a:lnTo>
                  <a:pt x="7098" y="9382"/>
                </a:lnTo>
                <a:lnTo>
                  <a:pt x="7188" y="9380"/>
                </a:lnTo>
                <a:lnTo>
                  <a:pt x="7280" y="9376"/>
                </a:lnTo>
                <a:lnTo>
                  <a:pt x="7372" y="9368"/>
                </a:lnTo>
                <a:lnTo>
                  <a:pt x="7463" y="9358"/>
                </a:lnTo>
                <a:lnTo>
                  <a:pt x="7554" y="9345"/>
                </a:lnTo>
                <a:lnTo>
                  <a:pt x="7645" y="9329"/>
                </a:lnTo>
                <a:lnTo>
                  <a:pt x="7735" y="9311"/>
                </a:lnTo>
                <a:lnTo>
                  <a:pt x="7823" y="9290"/>
                </a:lnTo>
                <a:lnTo>
                  <a:pt x="7910" y="9267"/>
                </a:lnTo>
                <a:lnTo>
                  <a:pt x="7995" y="9241"/>
                </a:lnTo>
                <a:lnTo>
                  <a:pt x="8077" y="9212"/>
                </a:lnTo>
                <a:lnTo>
                  <a:pt x="8157" y="9181"/>
                </a:lnTo>
                <a:lnTo>
                  <a:pt x="8233" y="9147"/>
                </a:lnTo>
                <a:lnTo>
                  <a:pt x="8306" y="9109"/>
                </a:lnTo>
                <a:lnTo>
                  <a:pt x="8376" y="9070"/>
                </a:lnTo>
                <a:lnTo>
                  <a:pt x="8441" y="9027"/>
                </a:lnTo>
                <a:lnTo>
                  <a:pt x="8470" y="9007"/>
                </a:lnTo>
                <a:lnTo>
                  <a:pt x="8498" y="8986"/>
                </a:lnTo>
                <a:lnTo>
                  <a:pt x="8523" y="8966"/>
                </a:lnTo>
                <a:lnTo>
                  <a:pt x="8548" y="8945"/>
                </a:lnTo>
                <a:lnTo>
                  <a:pt x="8571" y="8925"/>
                </a:lnTo>
                <a:lnTo>
                  <a:pt x="8592" y="8904"/>
                </a:lnTo>
                <a:lnTo>
                  <a:pt x="8611" y="8884"/>
                </a:lnTo>
                <a:lnTo>
                  <a:pt x="8627" y="8863"/>
                </a:lnTo>
                <a:lnTo>
                  <a:pt x="8643" y="8843"/>
                </a:lnTo>
                <a:lnTo>
                  <a:pt x="8656" y="8822"/>
                </a:lnTo>
                <a:lnTo>
                  <a:pt x="8668" y="8802"/>
                </a:lnTo>
                <a:lnTo>
                  <a:pt x="8677" y="8782"/>
                </a:lnTo>
                <a:lnTo>
                  <a:pt x="8684" y="8762"/>
                </a:lnTo>
                <a:lnTo>
                  <a:pt x="8689" y="8742"/>
                </a:lnTo>
                <a:lnTo>
                  <a:pt x="8692" y="8722"/>
                </a:lnTo>
                <a:lnTo>
                  <a:pt x="8693" y="8702"/>
                </a:lnTo>
                <a:lnTo>
                  <a:pt x="8691" y="8684"/>
                </a:lnTo>
                <a:lnTo>
                  <a:pt x="8685" y="8664"/>
                </a:lnTo>
                <a:lnTo>
                  <a:pt x="8678" y="8645"/>
                </a:lnTo>
                <a:lnTo>
                  <a:pt x="8668" y="8626"/>
                </a:lnTo>
                <a:lnTo>
                  <a:pt x="8656" y="8607"/>
                </a:lnTo>
                <a:lnTo>
                  <a:pt x="8642" y="8588"/>
                </a:lnTo>
                <a:lnTo>
                  <a:pt x="8623" y="8570"/>
                </a:lnTo>
                <a:lnTo>
                  <a:pt x="8603" y="8552"/>
                </a:lnTo>
                <a:lnTo>
                  <a:pt x="8579" y="8533"/>
                </a:lnTo>
                <a:lnTo>
                  <a:pt x="8552" y="8515"/>
                </a:lnTo>
                <a:lnTo>
                  <a:pt x="8523" y="8498"/>
                </a:lnTo>
                <a:lnTo>
                  <a:pt x="8490" y="8481"/>
                </a:lnTo>
                <a:lnTo>
                  <a:pt x="8455" y="8463"/>
                </a:lnTo>
                <a:lnTo>
                  <a:pt x="8416" y="8447"/>
                </a:lnTo>
                <a:lnTo>
                  <a:pt x="8374" y="8430"/>
                </a:lnTo>
                <a:lnTo>
                  <a:pt x="8327" y="8413"/>
                </a:lnTo>
                <a:close/>
                <a:moveTo>
                  <a:pt x="3225" y="7809"/>
                </a:moveTo>
                <a:lnTo>
                  <a:pt x="3379" y="7827"/>
                </a:lnTo>
                <a:lnTo>
                  <a:pt x="3524" y="7852"/>
                </a:lnTo>
                <a:lnTo>
                  <a:pt x="3660" y="7885"/>
                </a:lnTo>
                <a:lnTo>
                  <a:pt x="3789" y="7925"/>
                </a:lnTo>
                <a:lnTo>
                  <a:pt x="3907" y="7972"/>
                </a:lnTo>
                <a:lnTo>
                  <a:pt x="4018" y="8025"/>
                </a:lnTo>
                <a:lnTo>
                  <a:pt x="4120" y="8083"/>
                </a:lnTo>
                <a:lnTo>
                  <a:pt x="4213" y="8148"/>
                </a:lnTo>
                <a:lnTo>
                  <a:pt x="4297" y="8216"/>
                </a:lnTo>
                <a:lnTo>
                  <a:pt x="4372" y="8291"/>
                </a:lnTo>
                <a:lnTo>
                  <a:pt x="4438" y="8368"/>
                </a:lnTo>
                <a:lnTo>
                  <a:pt x="4494" y="8449"/>
                </a:lnTo>
                <a:lnTo>
                  <a:pt x="4542" y="8533"/>
                </a:lnTo>
                <a:lnTo>
                  <a:pt x="4581" y="8619"/>
                </a:lnTo>
                <a:lnTo>
                  <a:pt x="4609" y="8708"/>
                </a:lnTo>
                <a:lnTo>
                  <a:pt x="4629" y="8799"/>
                </a:lnTo>
                <a:lnTo>
                  <a:pt x="4639" y="8892"/>
                </a:lnTo>
                <a:lnTo>
                  <a:pt x="4640" y="8984"/>
                </a:lnTo>
                <a:lnTo>
                  <a:pt x="4632" y="9078"/>
                </a:lnTo>
                <a:lnTo>
                  <a:pt x="4613" y="9171"/>
                </a:lnTo>
                <a:lnTo>
                  <a:pt x="4585" y="9264"/>
                </a:lnTo>
                <a:lnTo>
                  <a:pt x="4547" y="9356"/>
                </a:lnTo>
                <a:lnTo>
                  <a:pt x="4500" y="9445"/>
                </a:lnTo>
                <a:lnTo>
                  <a:pt x="4442" y="9534"/>
                </a:lnTo>
                <a:lnTo>
                  <a:pt x="4375" y="9620"/>
                </a:lnTo>
                <a:lnTo>
                  <a:pt x="4297" y="9705"/>
                </a:lnTo>
                <a:lnTo>
                  <a:pt x="4210" y="9785"/>
                </a:lnTo>
                <a:lnTo>
                  <a:pt x="4112" y="9862"/>
                </a:lnTo>
                <a:lnTo>
                  <a:pt x="4005" y="9935"/>
                </a:lnTo>
                <a:lnTo>
                  <a:pt x="3886" y="10004"/>
                </a:lnTo>
                <a:lnTo>
                  <a:pt x="3758" y="10067"/>
                </a:lnTo>
                <a:lnTo>
                  <a:pt x="3619" y="10124"/>
                </a:lnTo>
                <a:lnTo>
                  <a:pt x="3474" y="10175"/>
                </a:lnTo>
                <a:lnTo>
                  <a:pt x="3329" y="10218"/>
                </a:lnTo>
                <a:lnTo>
                  <a:pt x="3185" y="10253"/>
                </a:lnTo>
                <a:lnTo>
                  <a:pt x="3042" y="10279"/>
                </a:lnTo>
                <a:lnTo>
                  <a:pt x="2901" y="10298"/>
                </a:lnTo>
                <a:lnTo>
                  <a:pt x="2761" y="10309"/>
                </a:lnTo>
                <a:lnTo>
                  <a:pt x="2624" y="10313"/>
                </a:lnTo>
                <a:lnTo>
                  <a:pt x="2490" y="10309"/>
                </a:lnTo>
                <a:lnTo>
                  <a:pt x="2358" y="10299"/>
                </a:lnTo>
                <a:lnTo>
                  <a:pt x="2231" y="10283"/>
                </a:lnTo>
                <a:lnTo>
                  <a:pt x="2106" y="10259"/>
                </a:lnTo>
                <a:lnTo>
                  <a:pt x="1986" y="10229"/>
                </a:lnTo>
                <a:lnTo>
                  <a:pt x="1871" y="10194"/>
                </a:lnTo>
                <a:lnTo>
                  <a:pt x="1761" y="10154"/>
                </a:lnTo>
                <a:lnTo>
                  <a:pt x="1657" y="10108"/>
                </a:lnTo>
                <a:lnTo>
                  <a:pt x="1557" y="10056"/>
                </a:lnTo>
                <a:lnTo>
                  <a:pt x="1465" y="9999"/>
                </a:lnTo>
                <a:lnTo>
                  <a:pt x="1379" y="9938"/>
                </a:lnTo>
                <a:lnTo>
                  <a:pt x="1299" y="9872"/>
                </a:lnTo>
                <a:lnTo>
                  <a:pt x="1228" y="9802"/>
                </a:lnTo>
                <a:lnTo>
                  <a:pt x="1164" y="9728"/>
                </a:lnTo>
                <a:lnTo>
                  <a:pt x="1108" y="9650"/>
                </a:lnTo>
                <a:lnTo>
                  <a:pt x="1061" y="9570"/>
                </a:lnTo>
                <a:lnTo>
                  <a:pt x="1022" y="9484"/>
                </a:lnTo>
                <a:lnTo>
                  <a:pt x="992" y="9397"/>
                </a:lnTo>
                <a:lnTo>
                  <a:pt x="973" y="9306"/>
                </a:lnTo>
                <a:lnTo>
                  <a:pt x="964" y="9213"/>
                </a:lnTo>
                <a:lnTo>
                  <a:pt x="965" y="9118"/>
                </a:lnTo>
                <a:lnTo>
                  <a:pt x="977" y="9020"/>
                </a:lnTo>
                <a:lnTo>
                  <a:pt x="1000" y="8921"/>
                </a:lnTo>
                <a:lnTo>
                  <a:pt x="1034" y="8820"/>
                </a:lnTo>
                <a:lnTo>
                  <a:pt x="1081" y="8717"/>
                </a:lnTo>
                <a:lnTo>
                  <a:pt x="1115" y="8654"/>
                </a:lnTo>
                <a:lnTo>
                  <a:pt x="1154" y="8593"/>
                </a:lnTo>
                <a:lnTo>
                  <a:pt x="1196" y="8535"/>
                </a:lnTo>
                <a:lnTo>
                  <a:pt x="1242" y="8479"/>
                </a:lnTo>
                <a:lnTo>
                  <a:pt x="1290" y="8426"/>
                </a:lnTo>
                <a:lnTo>
                  <a:pt x="1342" y="8374"/>
                </a:lnTo>
                <a:lnTo>
                  <a:pt x="1397" y="8325"/>
                </a:lnTo>
                <a:lnTo>
                  <a:pt x="1454" y="8277"/>
                </a:lnTo>
                <a:lnTo>
                  <a:pt x="1514" y="8233"/>
                </a:lnTo>
                <a:lnTo>
                  <a:pt x="1577" y="8190"/>
                </a:lnTo>
                <a:lnTo>
                  <a:pt x="1641" y="8150"/>
                </a:lnTo>
                <a:lnTo>
                  <a:pt x="1708" y="8112"/>
                </a:lnTo>
                <a:lnTo>
                  <a:pt x="1776" y="8076"/>
                </a:lnTo>
                <a:lnTo>
                  <a:pt x="1847" y="8043"/>
                </a:lnTo>
                <a:lnTo>
                  <a:pt x="1919" y="8011"/>
                </a:lnTo>
                <a:lnTo>
                  <a:pt x="1992" y="7983"/>
                </a:lnTo>
                <a:lnTo>
                  <a:pt x="2067" y="7955"/>
                </a:lnTo>
                <a:lnTo>
                  <a:pt x="2143" y="7931"/>
                </a:lnTo>
                <a:lnTo>
                  <a:pt x="2219" y="7907"/>
                </a:lnTo>
                <a:lnTo>
                  <a:pt x="2297" y="7887"/>
                </a:lnTo>
                <a:lnTo>
                  <a:pt x="2374" y="7870"/>
                </a:lnTo>
                <a:lnTo>
                  <a:pt x="2453" y="7853"/>
                </a:lnTo>
                <a:lnTo>
                  <a:pt x="2532" y="7839"/>
                </a:lnTo>
                <a:lnTo>
                  <a:pt x="2611" y="7828"/>
                </a:lnTo>
                <a:lnTo>
                  <a:pt x="2690" y="7818"/>
                </a:lnTo>
                <a:lnTo>
                  <a:pt x="2769" y="7810"/>
                </a:lnTo>
                <a:lnTo>
                  <a:pt x="2846" y="7804"/>
                </a:lnTo>
                <a:lnTo>
                  <a:pt x="2924" y="7801"/>
                </a:lnTo>
                <a:lnTo>
                  <a:pt x="3000" y="7800"/>
                </a:lnTo>
                <a:lnTo>
                  <a:pt x="3077" y="7801"/>
                </a:lnTo>
                <a:lnTo>
                  <a:pt x="3151" y="7804"/>
                </a:lnTo>
                <a:lnTo>
                  <a:pt x="3225" y="7809"/>
                </a:lnTo>
                <a:close/>
                <a:moveTo>
                  <a:pt x="3439" y="8874"/>
                </a:moveTo>
                <a:lnTo>
                  <a:pt x="3402" y="8862"/>
                </a:lnTo>
                <a:lnTo>
                  <a:pt x="3363" y="8852"/>
                </a:lnTo>
                <a:lnTo>
                  <a:pt x="3325" y="8843"/>
                </a:lnTo>
                <a:lnTo>
                  <a:pt x="3284" y="8835"/>
                </a:lnTo>
                <a:lnTo>
                  <a:pt x="3243" y="8829"/>
                </a:lnTo>
                <a:lnTo>
                  <a:pt x="3201" y="8824"/>
                </a:lnTo>
                <a:lnTo>
                  <a:pt x="3159" y="8820"/>
                </a:lnTo>
                <a:lnTo>
                  <a:pt x="3114" y="8817"/>
                </a:lnTo>
                <a:lnTo>
                  <a:pt x="3071" y="8815"/>
                </a:lnTo>
                <a:lnTo>
                  <a:pt x="3026" y="8814"/>
                </a:lnTo>
                <a:lnTo>
                  <a:pt x="2981" y="8814"/>
                </a:lnTo>
                <a:lnTo>
                  <a:pt x="2936" y="8815"/>
                </a:lnTo>
                <a:lnTo>
                  <a:pt x="2891" y="8818"/>
                </a:lnTo>
                <a:lnTo>
                  <a:pt x="2846" y="8821"/>
                </a:lnTo>
                <a:lnTo>
                  <a:pt x="2801" y="8825"/>
                </a:lnTo>
                <a:lnTo>
                  <a:pt x="2755" y="8831"/>
                </a:lnTo>
                <a:lnTo>
                  <a:pt x="2710" y="8838"/>
                </a:lnTo>
                <a:lnTo>
                  <a:pt x="2666" y="8844"/>
                </a:lnTo>
                <a:lnTo>
                  <a:pt x="2621" y="8852"/>
                </a:lnTo>
                <a:lnTo>
                  <a:pt x="2578" y="8861"/>
                </a:lnTo>
                <a:lnTo>
                  <a:pt x="2535" y="8871"/>
                </a:lnTo>
                <a:lnTo>
                  <a:pt x="2493" y="8882"/>
                </a:lnTo>
                <a:lnTo>
                  <a:pt x="2452" y="8893"/>
                </a:lnTo>
                <a:lnTo>
                  <a:pt x="2411" y="8905"/>
                </a:lnTo>
                <a:lnTo>
                  <a:pt x="2372" y="8918"/>
                </a:lnTo>
                <a:lnTo>
                  <a:pt x="2334" y="8932"/>
                </a:lnTo>
                <a:lnTo>
                  <a:pt x="2297" y="8946"/>
                </a:lnTo>
                <a:lnTo>
                  <a:pt x="2262" y="8962"/>
                </a:lnTo>
                <a:lnTo>
                  <a:pt x="2227" y="8977"/>
                </a:lnTo>
                <a:lnTo>
                  <a:pt x="2194" y="8994"/>
                </a:lnTo>
                <a:lnTo>
                  <a:pt x="2163" y="9010"/>
                </a:lnTo>
                <a:lnTo>
                  <a:pt x="2133" y="9028"/>
                </a:lnTo>
                <a:lnTo>
                  <a:pt x="2099" y="9051"/>
                </a:lnTo>
                <a:lnTo>
                  <a:pt x="2070" y="9072"/>
                </a:lnTo>
                <a:lnTo>
                  <a:pt x="2059" y="9082"/>
                </a:lnTo>
                <a:lnTo>
                  <a:pt x="2048" y="9091"/>
                </a:lnTo>
                <a:lnTo>
                  <a:pt x="2039" y="9100"/>
                </a:lnTo>
                <a:lnTo>
                  <a:pt x="2032" y="9109"/>
                </a:lnTo>
                <a:lnTo>
                  <a:pt x="2026" y="9117"/>
                </a:lnTo>
                <a:lnTo>
                  <a:pt x="2021" y="9124"/>
                </a:lnTo>
                <a:lnTo>
                  <a:pt x="2018" y="9132"/>
                </a:lnTo>
                <a:lnTo>
                  <a:pt x="2016" y="9139"/>
                </a:lnTo>
                <a:lnTo>
                  <a:pt x="2016" y="9147"/>
                </a:lnTo>
                <a:lnTo>
                  <a:pt x="2016" y="9153"/>
                </a:lnTo>
                <a:lnTo>
                  <a:pt x="2018" y="9159"/>
                </a:lnTo>
                <a:lnTo>
                  <a:pt x="2021" y="9165"/>
                </a:lnTo>
                <a:lnTo>
                  <a:pt x="2026" y="9171"/>
                </a:lnTo>
                <a:lnTo>
                  <a:pt x="2031" y="9176"/>
                </a:lnTo>
                <a:lnTo>
                  <a:pt x="2038" y="9182"/>
                </a:lnTo>
                <a:lnTo>
                  <a:pt x="2046" y="9187"/>
                </a:lnTo>
                <a:lnTo>
                  <a:pt x="2063" y="9199"/>
                </a:lnTo>
                <a:lnTo>
                  <a:pt x="2087" y="9209"/>
                </a:lnTo>
                <a:lnTo>
                  <a:pt x="2113" y="9217"/>
                </a:lnTo>
                <a:lnTo>
                  <a:pt x="2143" y="9227"/>
                </a:lnTo>
                <a:lnTo>
                  <a:pt x="2175" y="9237"/>
                </a:lnTo>
                <a:lnTo>
                  <a:pt x="2212" y="9247"/>
                </a:lnTo>
                <a:lnTo>
                  <a:pt x="2245" y="9256"/>
                </a:lnTo>
                <a:lnTo>
                  <a:pt x="2280" y="9264"/>
                </a:lnTo>
                <a:lnTo>
                  <a:pt x="2316" y="9271"/>
                </a:lnTo>
                <a:lnTo>
                  <a:pt x="2352" y="9276"/>
                </a:lnTo>
                <a:lnTo>
                  <a:pt x="2390" y="9282"/>
                </a:lnTo>
                <a:lnTo>
                  <a:pt x="2428" y="9285"/>
                </a:lnTo>
                <a:lnTo>
                  <a:pt x="2466" y="9288"/>
                </a:lnTo>
                <a:lnTo>
                  <a:pt x="2506" y="9290"/>
                </a:lnTo>
                <a:lnTo>
                  <a:pt x="2546" y="9292"/>
                </a:lnTo>
                <a:lnTo>
                  <a:pt x="2587" y="9292"/>
                </a:lnTo>
                <a:lnTo>
                  <a:pt x="2628" y="9292"/>
                </a:lnTo>
                <a:lnTo>
                  <a:pt x="2669" y="9290"/>
                </a:lnTo>
                <a:lnTo>
                  <a:pt x="2710" y="9288"/>
                </a:lnTo>
                <a:lnTo>
                  <a:pt x="2752" y="9285"/>
                </a:lnTo>
                <a:lnTo>
                  <a:pt x="2793" y="9282"/>
                </a:lnTo>
                <a:lnTo>
                  <a:pt x="2835" y="9277"/>
                </a:lnTo>
                <a:lnTo>
                  <a:pt x="2876" y="9272"/>
                </a:lnTo>
                <a:lnTo>
                  <a:pt x="2917" y="9265"/>
                </a:lnTo>
                <a:lnTo>
                  <a:pt x="2958" y="9258"/>
                </a:lnTo>
                <a:lnTo>
                  <a:pt x="2999" y="9251"/>
                </a:lnTo>
                <a:lnTo>
                  <a:pt x="3039" y="9243"/>
                </a:lnTo>
                <a:lnTo>
                  <a:pt x="3079" y="9234"/>
                </a:lnTo>
                <a:lnTo>
                  <a:pt x="3118" y="9224"/>
                </a:lnTo>
                <a:lnTo>
                  <a:pt x="3156" y="9213"/>
                </a:lnTo>
                <a:lnTo>
                  <a:pt x="3194" y="9202"/>
                </a:lnTo>
                <a:lnTo>
                  <a:pt x="3231" y="9191"/>
                </a:lnTo>
                <a:lnTo>
                  <a:pt x="3266" y="9179"/>
                </a:lnTo>
                <a:lnTo>
                  <a:pt x="3300" y="9165"/>
                </a:lnTo>
                <a:lnTo>
                  <a:pt x="3335" y="9151"/>
                </a:lnTo>
                <a:lnTo>
                  <a:pt x="3367" y="9138"/>
                </a:lnTo>
                <a:lnTo>
                  <a:pt x="3398" y="9122"/>
                </a:lnTo>
                <a:lnTo>
                  <a:pt x="3428" y="9107"/>
                </a:lnTo>
                <a:lnTo>
                  <a:pt x="3469" y="9084"/>
                </a:lnTo>
                <a:lnTo>
                  <a:pt x="3504" y="9063"/>
                </a:lnTo>
                <a:lnTo>
                  <a:pt x="3533" y="9045"/>
                </a:lnTo>
                <a:lnTo>
                  <a:pt x="3557" y="9028"/>
                </a:lnTo>
                <a:lnTo>
                  <a:pt x="3567" y="9019"/>
                </a:lnTo>
                <a:lnTo>
                  <a:pt x="3576" y="9011"/>
                </a:lnTo>
                <a:lnTo>
                  <a:pt x="3584" y="9005"/>
                </a:lnTo>
                <a:lnTo>
                  <a:pt x="3589" y="8997"/>
                </a:lnTo>
                <a:lnTo>
                  <a:pt x="3595" y="8990"/>
                </a:lnTo>
                <a:lnTo>
                  <a:pt x="3598" y="8984"/>
                </a:lnTo>
                <a:lnTo>
                  <a:pt x="3600" y="8977"/>
                </a:lnTo>
                <a:lnTo>
                  <a:pt x="3600" y="8970"/>
                </a:lnTo>
                <a:lnTo>
                  <a:pt x="3600" y="8964"/>
                </a:lnTo>
                <a:lnTo>
                  <a:pt x="3598" y="8958"/>
                </a:lnTo>
                <a:lnTo>
                  <a:pt x="3595" y="8952"/>
                </a:lnTo>
                <a:lnTo>
                  <a:pt x="3591" y="8946"/>
                </a:lnTo>
                <a:lnTo>
                  <a:pt x="3585" y="8941"/>
                </a:lnTo>
                <a:lnTo>
                  <a:pt x="3578" y="8934"/>
                </a:lnTo>
                <a:lnTo>
                  <a:pt x="3569" y="8928"/>
                </a:lnTo>
                <a:lnTo>
                  <a:pt x="3561" y="8923"/>
                </a:lnTo>
                <a:lnTo>
                  <a:pt x="3537" y="8911"/>
                </a:lnTo>
                <a:lnTo>
                  <a:pt x="3510" y="8900"/>
                </a:lnTo>
                <a:lnTo>
                  <a:pt x="3476" y="8886"/>
                </a:lnTo>
                <a:lnTo>
                  <a:pt x="3439" y="887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1" name="Freeform 7"/>
          <p:cNvSpPr>
            <a:spLocks noEditPoints="1"/>
          </p:cNvSpPr>
          <p:nvPr userDrawn="1"/>
        </p:nvSpPr>
        <p:spPr bwMode="auto">
          <a:xfrm flipH="1">
            <a:off x="4971076" y="1192552"/>
            <a:ext cx="586303" cy="417326"/>
          </a:xfrm>
          <a:custGeom>
            <a:avLst/>
            <a:gdLst/>
            <a:ahLst/>
            <a:cxnLst>
              <a:cxn ang="0">
                <a:pos x="12987" y="41"/>
              </a:cxn>
              <a:cxn ang="0">
                <a:pos x="13426" y="1"/>
              </a:cxn>
              <a:cxn ang="0">
                <a:pos x="13691" y="13"/>
              </a:cxn>
              <a:cxn ang="0">
                <a:pos x="13985" y="80"/>
              </a:cxn>
              <a:cxn ang="0">
                <a:pos x="16227" y="990"/>
              </a:cxn>
              <a:cxn ang="0">
                <a:pos x="16498" y="1131"/>
              </a:cxn>
              <a:cxn ang="0">
                <a:pos x="16718" y="1324"/>
              </a:cxn>
              <a:cxn ang="0">
                <a:pos x="16822" y="1480"/>
              </a:cxn>
              <a:cxn ang="0">
                <a:pos x="16881" y="1641"/>
              </a:cxn>
              <a:cxn ang="0">
                <a:pos x="16905" y="1827"/>
              </a:cxn>
              <a:cxn ang="0">
                <a:pos x="16894" y="10991"/>
              </a:cxn>
              <a:cxn ang="0">
                <a:pos x="16849" y="11168"/>
              </a:cxn>
              <a:cxn ang="0">
                <a:pos x="16772" y="11328"/>
              </a:cxn>
              <a:cxn ang="0">
                <a:pos x="16635" y="11501"/>
              </a:cxn>
              <a:cxn ang="0">
                <a:pos x="16461" y="11638"/>
              </a:cxn>
              <a:cxn ang="0">
                <a:pos x="16301" y="11715"/>
              </a:cxn>
              <a:cxn ang="0">
                <a:pos x="16124" y="11760"/>
              </a:cxn>
              <a:cxn ang="0">
                <a:pos x="9907" y="11772"/>
              </a:cxn>
              <a:cxn ang="0">
                <a:pos x="8993" y="11774"/>
              </a:cxn>
              <a:cxn ang="0">
                <a:pos x="8049" y="11775"/>
              </a:cxn>
              <a:cxn ang="0">
                <a:pos x="7112" y="11774"/>
              </a:cxn>
              <a:cxn ang="0">
                <a:pos x="3682" y="11771"/>
              </a:cxn>
              <a:cxn ang="0">
                <a:pos x="3481" y="11749"/>
              </a:cxn>
              <a:cxn ang="0">
                <a:pos x="951" y="11698"/>
              </a:cxn>
              <a:cxn ang="0">
                <a:pos x="63" y="11648"/>
              </a:cxn>
              <a:cxn ang="0">
                <a:pos x="55" y="11613"/>
              </a:cxn>
              <a:cxn ang="0">
                <a:pos x="827" y="11567"/>
              </a:cxn>
              <a:cxn ang="0">
                <a:pos x="3050" y="11518"/>
              </a:cxn>
              <a:cxn ang="0">
                <a:pos x="2930" y="11380"/>
              </a:cxn>
              <a:cxn ang="0">
                <a:pos x="2840" y="11221"/>
              </a:cxn>
              <a:cxn ang="0">
                <a:pos x="2782" y="11042"/>
              </a:cxn>
              <a:cxn ang="0">
                <a:pos x="2762" y="10852"/>
              </a:cxn>
              <a:cxn ang="0">
                <a:pos x="2816" y="1544"/>
              </a:cxn>
              <a:cxn ang="0">
                <a:pos x="2993" y="1254"/>
              </a:cxn>
              <a:cxn ang="0">
                <a:pos x="3265" y="1047"/>
              </a:cxn>
              <a:cxn ang="0">
                <a:pos x="3601" y="941"/>
              </a:cxn>
              <a:cxn ang="0">
                <a:pos x="4640" y="2807"/>
              </a:cxn>
              <a:cxn ang="0">
                <a:pos x="3567" y="1718"/>
              </a:cxn>
              <a:cxn ang="0">
                <a:pos x="3481" y="1801"/>
              </a:cxn>
              <a:cxn ang="0">
                <a:pos x="5021" y="1561"/>
              </a:cxn>
              <a:cxn ang="0">
                <a:pos x="11451" y="949"/>
              </a:cxn>
              <a:cxn ang="0">
                <a:pos x="13054" y="3951"/>
              </a:cxn>
              <a:cxn ang="0">
                <a:pos x="10024" y="7787"/>
              </a:cxn>
              <a:cxn ang="0">
                <a:pos x="10024" y="11011"/>
              </a:cxn>
              <a:cxn ang="0">
                <a:pos x="13306" y="10810"/>
              </a:cxn>
              <a:cxn ang="0">
                <a:pos x="13299" y="786"/>
              </a:cxn>
              <a:cxn ang="0">
                <a:pos x="13180" y="783"/>
              </a:cxn>
              <a:cxn ang="0">
                <a:pos x="12986" y="804"/>
              </a:cxn>
              <a:cxn ang="0">
                <a:pos x="3472" y="10868"/>
              </a:cxn>
              <a:cxn ang="0">
                <a:pos x="3530" y="10975"/>
              </a:cxn>
              <a:cxn ang="0">
                <a:pos x="6133" y="11011"/>
              </a:cxn>
              <a:cxn ang="0">
                <a:pos x="6133" y="6884"/>
              </a:cxn>
              <a:cxn ang="0">
                <a:pos x="5021" y="4558"/>
              </a:cxn>
              <a:cxn ang="0">
                <a:pos x="10024" y="3277"/>
              </a:cxn>
              <a:cxn ang="0">
                <a:pos x="6513" y="7925"/>
              </a:cxn>
              <a:cxn ang="0">
                <a:pos x="9643" y="9354"/>
              </a:cxn>
              <a:cxn ang="0">
                <a:pos x="6690" y="6472"/>
              </a:cxn>
              <a:cxn ang="0">
                <a:pos x="9643" y="5313"/>
              </a:cxn>
            </a:cxnLst>
            <a:rect l="0" t="0" r="r" b="b"/>
            <a:pathLst>
              <a:path w="16905" h="11775">
                <a:moveTo>
                  <a:pt x="3646" y="936"/>
                </a:moveTo>
                <a:lnTo>
                  <a:pt x="12832" y="58"/>
                </a:lnTo>
                <a:lnTo>
                  <a:pt x="12849" y="56"/>
                </a:lnTo>
                <a:lnTo>
                  <a:pt x="12871" y="54"/>
                </a:lnTo>
                <a:lnTo>
                  <a:pt x="12896" y="51"/>
                </a:lnTo>
                <a:lnTo>
                  <a:pt x="12925" y="48"/>
                </a:lnTo>
                <a:lnTo>
                  <a:pt x="12956" y="44"/>
                </a:lnTo>
                <a:lnTo>
                  <a:pt x="12987" y="41"/>
                </a:lnTo>
                <a:lnTo>
                  <a:pt x="13020" y="37"/>
                </a:lnTo>
                <a:lnTo>
                  <a:pt x="13053" y="34"/>
                </a:lnTo>
                <a:lnTo>
                  <a:pt x="13135" y="25"/>
                </a:lnTo>
                <a:lnTo>
                  <a:pt x="13213" y="17"/>
                </a:lnTo>
                <a:lnTo>
                  <a:pt x="13286" y="10"/>
                </a:lnTo>
                <a:lnTo>
                  <a:pt x="13357" y="4"/>
                </a:lnTo>
                <a:lnTo>
                  <a:pt x="13392" y="3"/>
                </a:lnTo>
                <a:lnTo>
                  <a:pt x="13426" y="1"/>
                </a:lnTo>
                <a:lnTo>
                  <a:pt x="13458" y="0"/>
                </a:lnTo>
                <a:lnTo>
                  <a:pt x="13492" y="0"/>
                </a:lnTo>
                <a:lnTo>
                  <a:pt x="13525" y="0"/>
                </a:lnTo>
                <a:lnTo>
                  <a:pt x="13558" y="1"/>
                </a:lnTo>
                <a:lnTo>
                  <a:pt x="13591" y="3"/>
                </a:lnTo>
                <a:lnTo>
                  <a:pt x="13624" y="5"/>
                </a:lnTo>
                <a:lnTo>
                  <a:pt x="13657" y="8"/>
                </a:lnTo>
                <a:lnTo>
                  <a:pt x="13691" y="13"/>
                </a:lnTo>
                <a:lnTo>
                  <a:pt x="13725" y="18"/>
                </a:lnTo>
                <a:lnTo>
                  <a:pt x="13760" y="23"/>
                </a:lnTo>
                <a:lnTo>
                  <a:pt x="13794" y="31"/>
                </a:lnTo>
                <a:lnTo>
                  <a:pt x="13831" y="38"/>
                </a:lnTo>
                <a:lnTo>
                  <a:pt x="13867" y="48"/>
                </a:lnTo>
                <a:lnTo>
                  <a:pt x="13905" y="57"/>
                </a:lnTo>
                <a:lnTo>
                  <a:pt x="13945" y="68"/>
                </a:lnTo>
                <a:lnTo>
                  <a:pt x="13985" y="80"/>
                </a:lnTo>
                <a:lnTo>
                  <a:pt x="14026" y="93"/>
                </a:lnTo>
                <a:lnTo>
                  <a:pt x="14068" y="108"/>
                </a:lnTo>
                <a:lnTo>
                  <a:pt x="14113" y="124"/>
                </a:lnTo>
                <a:lnTo>
                  <a:pt x="14158" y="140"/>
                </a:lnTo>
                <a:lnTo>
                  <a:pt x="14205" y="159"/>
                </a:lnTo>
                <a:lnTo>
                  <a:pt x="14255" y="180"/>
                </a:lnTo>
                <a:lnTo>
                  <a:pt x="16163" y="962"/>
                </a:lnTo>
                <a:lnTo>
                  <a:pt x="16227" y="990"/>
                </a:lnTo>
                <a:lnTo>
                  <a:pt x="16290" y="1017"/>
                </a:lnTo>
                <a:lnTo>
                  <a:pt x="16321" y="1032"/>
                </a:lnTo>
                <a:lnTo>
                  <a:pt x="16351" y="1048"/>
                </a:lnTo>
                <a:lnTo>
                  <a:pt x="16382" y="1062"/>
                </a:lnTo>
                <a:lnTo>
                  <a:pt x="16412" y="1079"/>
                </a:lnTo>
                <a:lnTo>
                  <a:pt x="16441" y="1095"/>
                </a:lnTo>
                <a:lnTo>
                  <a:pt x="16470" y="1113"/>
                </a:lnTo>
                <a:lnTo>
                  <a:pt x="16498" y="1131"/>
                </a:lnTo>
                <a:lnTo>
                  <a:pt x="16526" y="1150"/>
                </a:lnTo>
                <a:lnTo>
                  <a:pt x="16553" y="1169"/>
                </a:lnTo>
                <a:lnTo>
                  <a:pt x="16580" y="1189"/>
                </a:lnTo>
                <a:lnTo>
                  <a:pt x="16605" y="1211"/>
                </a:lnTo>
                <a:lnTo>
                  <a:pt x="16630" y="1233"/>
                </a:lnTo>
                <a:lnTo>
                  <a:pt x="16661" y="1262"/>
                </a:lnTo>
                <a:lnTo>
                  <a:pt x="16691" y="1293"/>
                </a:lnTo>
                <a:lnTo>
                  <a:pt x="16718" y="1324"/>
                </a:lnTo>
                <a:lnTo>
                  <a:pt x="16744" y="1356"/>
                </a:lnTo>
                <a:lnTo>
                  <a:pt x="16757" y="1373"/>
                </a:lnTo>
                <a:lnTo>
                  <a:pt x="16769" y="1390"/>
                </a:lnTo>
                <a:lnTo>
                  <a:pt x="16780" y="1408"/>
                </a:lnTo>
                <a:lnTo>
                  <a:pt x="16791" y="1425"/>
                </a:lnTo>
                <a:lnTo>
                  <a:pt x="16803" y="1443"/>
                </a:lnTo>
                <a:lnTo>
                  <a:pt x="16812" y="1462"/>
                </a:lnTo>
                <a:lnTo>
                  <a:pt x="16822" y="1480"/>
                </a:lnTo>
                <a:lnTo>
                  <a:pt x="16831" y="1499"/>
                </a:lnTo>
                <a:lnTo>
                  <a:pt x="16839" y="1518"/>
                </a:lnTo>
                <a:lnTo>
                  <a:pt x="16848" y="1538"/>
                </a:lnTo>
                <a:lnTo>
                  <a:pt x="16855" y="1558"/>
                </a:lnTo>
                <a:lnTo>
                  <a:pt x="16863" y="1578"/>
                </a:lnTo>
                <a:lnTo>
                  <a:pt x="16869" y="1599"/>
                </a:lnTo>
                <a:lnTo>
                  <a:pt x="16875" y="1620"/>
                </a:lnTo>
                <a:lnTo>
                  <a:pt x="16881" y="1641"/>
                </a:lnTo>
                <a:lnTo>
                  <a:pt x="16886" y="1663"/>
                </a:lnTo>
                <a:lnTo>
                  <a:pt x="16890" y="1686"/>
                </a:lnTo>
                <a:lnTo>
                  <a:pt x="16894" y="1708"/>
                </a:lnTo>
                <a:lnTo>
                  <a:pt x="16898" y="1731"/>
                </a:lnTo>
                <a:lnTo>
                  <a:pt x="16900" y="1754"/>
                </a:lnTo>
                <a:lnTo>
                  <a:pt x="16902" y="1779"/>
                </a:lnTo>
                <a:lnTo>
                  <a:pt x="16904" y="1803"/>
                </a:lnTo>
                <a:lnTo>
                  <a:pt x="16905" y="1827"/>
                </a:lnTo>
                <a:lnTo>
                  <a:pt x="16905" y="1852"/>
                </a:lnTo>
                <a:lnTo>
                  <a:pt x="16905" y="10852"/>
                </a:lnTo>
                <a:lnTo>
                  <a:pt x="16905" y="10875"/>
                </a:lnTo>
                <a:lnTo>
                  <a:pt x="16904" y="10898"/>
                </a:lnTo>
                <a:lnTo>
                  <a:pt x="16902" y="10922"/>
                </a:lnTo>
                <a:lnTo>
                  <a:pt x="16900" y="10945"/>
                </a:lnTo>
                <a:lnTo>
                  <a:pt x="16898" y="10968"/>
                </a:lnTo>
                <a:lnTo>
                  <a:pt x="16894" y="10991"/>
                </a:lnTo>
                <a:lnTo>
                  <a:pt x="16890" y="11014"/>
                </a:lnTo>
                <a:lnTo>
                  <a:pt x="16886" y="11037"/>
                </a:lnTo>
                <a:lnTo>
                  <a:pt x="16882" y="11059"/>
                </a:lnTo>
                <a:lnTo>
                  <a:pt x="16876" y="11081"/>
                </a:lnTo>
                <a:lnTo>
                  <a:pt x="16870" y="11103"/>
                </a:lnTo>
                <a:lnTo>
                  <a:pt x="16864" y="11124"/>
                </a:lnTo>
                <a:lnTo>
                  <a:pt x="16856" y="11146"/>
                </a:lnTo>
                <a:lnTo>
                  <a:pt x="16849" y="11168"/>
                </a:lnTo>
                <a:lnTo>
                  <a:pt x="16841" y="11188"/>
                </a:lnTo>
                <a:lnTo>
                  <a:pt x="16832" y="11209"/>
                </a:lnTo>
                <a:lnTo>
                  <a:pt x="16824" y="11230"/>
                </a:lnTo>
                <a:lnTo>
                  <a:pt x="16814" y="11250"/>
                </a:lnTo>
                <a:lnTo>
                  <a:pt x="16804" y="11270"/>
                </a:lnTo>
                <a:lnTo>
                  <a:pt x="16794" y="11289"/>
                </a:lnTo>
                <a:lnTo>
                  <a:pt x="16782" y="11309"/>
                </a:lnTo>
                <a:lnTo>
                  <a:pt x="16772" y="11328"/>
                </a:lnTo>
                <a:lnTo>
                  <a:pt x="16759" y="11347"/>
                </a:lnTo>
                <a:lnTo>
                  <a:pt x="16748" y="11365"/>
                </a:lnTo>
                <a:lnTo>
                  <a:pt x="16735" y="11383"/>
                </a:lnTo>
                <a:lnTo>
                  <a:pt x="16722" y="11401"/>
                </a:lnTo>
                <a:lnTo>
                  <a:pt x="16708" y="11419"/>
                </a:lnTo>
                <a:lnTo>
                  <a:pt x="16695" y="11436"/>
                </a:lnTo>
                <a:lnTo>
                  <a:pt x="16665" y="11470"/>
                </a:lnTo>
                <a:lnTo>
                  <a:pt x="16635" y="11501"/>
                </a:lnTo>
                <a:lnTo>
                  <a:pt x="16603" y="11532"/>
                </a:lnTo>
                <a:lnTo>
                  <a:pt x="16570" y="11561"/>
                </a:lnTo>
                <a:lnTo>
                  <a:pt x="16552" y="11574"/>
                </a:lnTo>
                <a:lnTo>
                  <a:pt x="16535" y="11588"/>
                </a:lnTo>
                <a:lnTo>
                  <a:pt x="16517" y="11601"/>
                </a:lnTo>
                <a:lnTo>
                  <a:pt x="16499" y="11613"/>
                </a:lnTo>
                <a:lnTo>
                  <a:pt x="16480" y="11626"/>
                </a:lnTo>
                <a:lnTo>
                  <a:pt x="16461" y="11638"/>
                </a:lnTo>
                <a:lnTo>
                  <a:pt x="16442" y="11649"/>
                </a:lnTo>
                <a:lnTo>
                  <a:pt x="16423" y="11660"/>
                </a:lnTo>
                <a:lnTo>
                  <a:pt x="16403" y="11670"/>
                </a:lnTo>
                <a:lnTo>
                  <a:pt x="16383" y="11680"/>
                </a:lnTo>
                <a:lnTo>
                  <a:pt x="16363" y="11689"/>
                </a:lnTo>
                <a:lnTo>
                  <a:pt x="16343" y="11699"/>
                </a:lnTo>
                <a:lnTo>
                  <a:pt x="16322" y="11707"/>
                </a:lnTo>
                <a:lnTo>
                  <a:pt x="16301" y="11715"/>
                </a:lnTo>
                <a:lnTo>
                  <a:pt x="16280" y="11723"/>
                </a:lnTo>
                <a:lnTo>
                  <a:pt x="16258" y="11730"/>
                </a:lnTo>
                <a:lnTo>
                  <a:pt x="16236" y="11736"/>
                </a:lnTo>
                <a:lnTo>
                  <a:pt x="16214" y="11742"/>
                </a:lnTo>
                <a:lnTo>
                  <a:pt x="16192" y="11748"/>
                </a:lnTo>
                <a:lnTo>
                  <a:pt x="16170" y="11753"/>
                </a:lnTo>
                <a:lnTo>
                  <a:pt x="16147" y="11757"/>
                </a:lnTo>
                <a:lnTo>
                  <a:pt x="16124" y="11760"/>
                </a:lnTo>
                <a:lnTo>
                  <a:pt x="16102" y="11763"/>
                </a:lnTo>
                <a:lnTo>
                  <a:pt x="16079" y="11767"/>
                </a:lnTo>
                <a:lnTo>
                  <a:pt x="16056" y="11769"/>
                </a:lnTo>
                <a:lnTo>
                  <a:pt x="16032" y="11770"/>
                </a:lnTo>
                <a:lnTo>
                  <a:pt x="16009" y="11771"/>
                </a:lnTo>
                <a:lnTo>
                  <a:pt x="15985" y="11771"/>
                </a:lnTo>
                <a:lnTo>
                  <a:pt x="10019" y="11771"/>
                </a:lnTo>
                <a:lnTo>
                  <a:pt x="9907" y="11772"/>
                </a:lnTo>
                <a:lnTo>
                  <a:pt x="9795" y="11772"/>
                </a:lnTo>
                <a:lnTo>
                  <a:pt x="9682" y="11773"/>
                </a:lnTo>
                <a:lnTo>
                  <a:pt x="9569" y="11773"/>
                </a:lnTo>
                <a:lnTo>
                  <a:pt x="9455" y="11773"/>
                </a:lnTo>
                <a:lnTo>
                  <a:pt x="9340" y="11774"/>
                </a:lnTo>
                <a:lnTo>
                  <a:pt x="9225" y="11774"/>
                </a:lnTo>
                <a:lnTo>
                  <a:pt x="9110" y="11774"/>
                </a:lnTo>
                <a:lnTo>
                  <a:pt x="8993" y="11774"/>
                </a:lnTo>
                <a:lnTo>
                  <a:pt x="8877" y="11774"/>
                </a:lnTo>
                <a:lnTo>
                  <a:pt x="8760" y="11775"/>
                </a:lnTo>
                <a:lnTo>
                  <a:pt x="8643" y="11775"/>
                </a:lnTo>
                <a:lnTo>
                  <a:pt x="8524" y="11775"/>
                </a:lnTo>
                <a:lnTo>
                  <a:pt x="8406" y="11775"/>
                </a:lnTo>
                <a:lnTo>
                  <a:pt x="8288" y="11775"/>
                </a:lnTo>
                <a:lnTo>
                  <a:pt x="8168" y="11775"/>
                </a:lnTo>
                <a:lnTo>
                  <a:pt x="8049" y="11775"/>
                </a:lnTo>
                <a:lnTo>
                  <a:pt x="7931" y="11775"/>
                </a:lnTo>
                <a:lnTo>
                  <a:pt x="7812" y="11775"/>
                </a:lnTo>
                <a:lnTo>
                  <a:pt x="7694" y="11775"/>
                </a:lnTo>
                <a:lnTo>
                  <a:pt x="7577" y="11775"/>
                </a:lnTo>
                <a:lnTo>
                  <a:pt x="7459" y="11774"/>
                </a:lnTo>
                <a:lnTo>
                  <a:pt x="7343" y="11774"/>
                </a:lnTo>
                <a:lnTo>
                  <a:pt x="7227" y="11774"/>
                </a:lnTo>
                <a:lnTo>
                  <a:pt x="7112" y="11774"/>
                </a:lnTo>
                <a:lnTo>
                  <a:pt x="6997" y="11774"/>
                </a:lnTo>
                <a:lnTo>
                  <a:pt x="6882" y="11773"/>
                </a:lnTo>
                <a:lnTo>
                  <a:pt x="6768" y="11773"/>
                </a:lnTo>
                <a:lnTo>
                  <a:pt x="6654" y="11773"/>
                </a:lnTo>
                <a:lnTo>
                  <a:pt x="6541" y="11772"/>
                </a:lnTo>
                <a:lnTo>
                  <a:pt x="6429" y="11772"/>
                </a:lnTo>
                <a:lnTo>
                  <a:pt x="6317" y="11771"/>
                </a:lnTo>
                <a:lnTo>
                  <a:pt x="3682" y="11771"/>
                </a:lnTo>
                <a:lnTo>
                  <a:pt x="3657" y="11771"/>
                </a:lnTo>
                <a:lnTo>
                  <a:pt x="3630" y="11770"/>
                </a:lnTo>
                <a:lnTo>
                  <a:pt x="3605" y="11768"/>
                </a:lnTo>
                <a:lnTo>
                  <a:pt x="3580" y="11765"/>
                </a:lnTo>
                <a:lnTo>
                  <a:pt x="3554" y="11762"/>
                </a:lnTo>
                <a:lnTo>
                  <a:pt x="3530" y="11758"/>
                </a:lnTo>
                <a:lnTo>
                  <a:pt x="3506" y="11754"/>
                </a:lnTo>
                <a:lnTo>
                  <a:pt x="3481" y="11749"/>
                </a:lnTo>
                <a:lnTo>
                  <a:pt x="3095" y="11743"/>
                </a:lnTo>
                <a:lnTo>
                  <a:pt x="2727" y="11738"/>
                </a:lnTo>
                <a:lnTo>
                  <a:pt x="2378" y="11733"/>
                </a:lnTo>
                <a:lnTo>
                  <a:pt x="2049" y="11726"/>
                </a:lnTo>
                <a:lnTo>
                  <a:pt x="1741" y="11720"/>
                </a:lnTo>
                <a:lnTo>
                  <a:pt x="1455" y="11713"/>
                </a:lnTo>
                <a:lnTo>
                  <a:pt x="1191" y="11705"/>
                </a:lnTo>
                <a:lnTo>
                  <a:pt x="951" y="11698"/>
                </a:lnTo>
                <a:lnTo>
                  <a:pt x="736" y="11691"/>
                </a:lnTo>
                <a:lnTo>
                  <a:pt x="546" y="11683"/>
                </a:lnTo>
                <a:lnTo>
                  <a:pt x="384" y="11675"/>
                </a:lnTo>
                <a:lnTo>
                  <a:pt x="248" y="11666"/>
                </a:lnTo>
                <a:lnTo>
                  <a:pt x="191" y="11662"/>
                </a:lnTo>
                <a:lnTo>
                  <a:pt x="141" y="11658"/>
                </a:lnTo>
                <a:lnTo>
                  <a:pt x="98" y="11654"/>
                </a:lnTo>
                <a:lnTo>
                  <a:pt x="63" y="11648"/>
                </a:lnTo>
                <a:lnTo>
                  <a:pt x="36" y="11644"/>
                </a:lnTo>
                <a:lnTo>
                  <a:pt x="16" y="11640"/>
                </a:lnTo>
                <a:lnTo>
                  <a:pt x="4" y="11636"/>
                </a:lnTo>
                <a:lnTo>
                  <a:pt x="0" y="11630"/>
                </a:lnTo>
                <a:lnTo>
                  <a:pt x="3" y="11626"/>
                </a:lnTo>
                <a:lnTo>
                  <a:pt x="14" y="11622"/>
                </a:lnTo>
                <a:lnTo>
                  <a:pt x="31" y="11618"/>
                </a:lnTo>
                <a:lnTo>
                  <a:pt x="55" y="11613"/>
                </a:lnTo>
                <a:lnTo>
                  <a:pt x="86" y="11610"/>
                </a:lnTo>
                <a:lnTo>
                  <a:pt x="123" y="11606"/>
                </a:lnTo>
                <a:lnTo>
                  <a:pt x="166" y="11602"/>
                </a:lnTo>
                <a:lnTo>
                  <a:pt x="216" y="11598"/>
                </a:lnTo>
                <a:lnTo>
                  <a:pt x="333" y="11590"/>
                </a:lnTo>
                <a:lnTo>
                  <a:pt x="474" y="11582"/>
                </a:lnTo>
                <a:lnTo>
                  <a:pt x="640" y="11574"/>
                </a:lnTo>
                <a:lnTo>
                  <a:pt x="827" y="11567"/>
                </a:lnTo>
                <a:lnTo>
                  <a:pt x="1038" y="11561"/>
                </a:lnTo>
                <a:lnTo>
                  <a:pt x="1268" y="11553"/>
                </a:lnTo>
                <a:lnTo>
                  <a:pt x="1518" y="11547"/>
                </a:lnTo>
                <a:lnTo>
                  <a:pt x="1789" y="11541"/>
                </a:lnTo>
                <a:lnTo>
                  <a:pt x="2078" y="11534"/>
                </a:lnTo>
                <a:lnTo>
                  <a:pt x="2385" y="11529"/>
                </a:lnTo>
                <a:lnTo>
                  <a:pt x="2709" y="11524"/>
                </a:lnTo>
                <a:lnTo>
                  <a:pt x="3050" y="11518"/>
                </a:lnTo>
                <a:lnTo>
                  <a:pt x="3033" y="11503"/>
                </a:lnTo>
                <a:lnTo>
                  <a:pt x="3018" y="11486"/>
                </a:lnTo>
                <a:lnTo>
                  <a:pt x="3002" y="11469"/>
                </a:lnTo>
                <a:lnTo>
                  <a:pt x="2987" y="11452"/>
                </a:lnTo>
                <a:lnTo>
                  <a:pt x="2972" y="11435"/>
                </a:lnTo>
                <a:lnTo>
                  <a:pt x="2957" y="11417"/>
                </a:lnTo>
                <a:lnTo>
                  <a:pt x="2944" y="11399"/>
                </a:lnTo>
                <a:lnTo>
                  <a:pt x="2930" y="11380"/>
                </a:lnTo>
                <a:lnTo>
                  <a:pt x="2917" y="11361"/>
                </a:lnTo>
                <a:lnTo>
                  <a:pt x="2904" y="11342"/>
                </a:lnTo>
                <a:lnTo>
                  <a:pt x="2893" y="11322"/>
                </a:lnTo>
                <a:lnTo>
                  <a:pt x="2881" y="11303"/>
                </a:lnTo>
                <a:lnTo>
                  <a:pt x="2870" y="11283"/>
                </a:lnTo>
                <a:lnTo>
                  <a:pt x="2859" y="11262"/>
                </a:lnTo>
                <a:lnTo>
                  <a:pt x="2850" y="11242"/>
                </a:lnTo>
                <a:lnTo>
                  <a:pt x="2840" y="11221"/>
                </a:lnTo>
                <a:lnTo>
                  <a:pt x="2831" y="11198"/>
                </a:lnTo>
                <a:lnTo>
                  <a:pt x="2822" y="11177"/>
                </a:lnTo>
                <a:lnTo>
                  <a:pt x="2814" y="11155"/>
                </a:lnTo>
                <a:lnTo>
                  <a:pt x="2806" y="11133"/>
                </a:lnTo>
                <a:lnTo>
                  <a:pt x="2800" y="11111"/>
                </a:lnTo>
                <a:lnTo>
                  <a:pt x="2794" y="11089"/>
                </a:lnTo>
                <a:lnTo>
                  <a:pt x="2787" y="11065"/>
                </a:lnTo>
                <a:lnTo>
                  <a:pt x="2782" y="11042"/>
                </a:lnTo>
                <a:lnTo>
                  <a:pt x="2778" y="11019"/>
                </a:lnTo>
                <a:lnTo>
                  <a:pt x="2773" y="10996"/>
                </a:lnTo>
                <a:lnTo>
                  <a:pt x="2770" y="10972"/>
                </a:lnTo>
                <a:lnTo>
                  <a:pt x="2767" y="10948"/>
                </a:lnTo>
                <a:lnTo>
                  <a:pt x="2765" y="10925"/>
                </a:lnTo>
                <a:lnTo>
                  <a:pt x="2763" y="10901"/>
                </a:lnTo>
                <a:lnTo>
                  <a:pt x="2762" y="10876"/>
                </a:lnTo>
                <a:lnTo>
                  <a:pt x="2762" y="10852"/>
                </a:lnTo>
                <a:lnTo>
                  <a:pt x="2762" y="1852"/>
                </a:lnTo>
                <a:lnTo>
                  <a:pt x="2763" y="1806"/>
                </a:lnTo>
                <a:lnTo>
                  <a:pt x="2766" y="1760"/>
                </a:lnTo>
                <a:lnTo>
                  <a:pt x="2772" y="1715"/>
                </a:lnTo>
                <a:lnTo>
                  <a:pt x="2780" y="1671"/>
                </a:lnTo>
                <a:lnTo>
                  <a:pt x="2790" y="1628"/>
                </a:lnTo>
                <a:lnTo>
                  <a:pt x="2802" y="1585"/>
                </a:lnTo>
                <a:lnTo>
                  <a:pt x="2816" y="1544"/>
                </a:lnTo>
                <a:lnTo>
                  <a:pt x="2832" y="1504"/>
                </a:lnTo>
                <a:lnTo>
                  <a:pt x="2850" y="1465"/>
                </a:lnTo>
                <a:lnTo>
                  <a:pt x="2870" y="1427"/>
                </a:lnTo>
                <a:lnTo>
                  <a:pt x="2891" y="1390"/>
                </a:lnTo>
                <a:lnTo>
                  <a:pt x="2914" y="1354"/>
                </a:lnTo>
                <a:lnTo>
                  <a:pt x="2938" y="1319"/>
                </a:lnTo>
                <a:lnTo>
                  <a:pt x="2965" y="1286"/>
                </a:lnTo>
                <a:lnTo>
                  <a:pt x="2993" y="1254"/>
                </a:lnTo>
                <a:lnTo>
                  <a:pt x="3022" y="1223"/>
                </a:lnTo>
                <a:lnTo>
                  <a:pt x="3053" y="1193"/>
                </a:lnTo>
                <a:lnTo>
                  <a:pt x="3085" y="1166"/>
                </a:lnTo>
                <a:lnTo>
                  <a:pt x="3119" y="1139"/>
                </a:lnTo>
                <a:lnTo>
                  <a:pt x="3154" y="1113"/>
                </a:lnTo>
                <a:lnTo>
                  <a:pt x="3190" y="1090"/>
                </a:lnTo>
                <a:lnTo>
                  <a:pt x="3227" y="1068"/>
                </a:lnTo>
                <a:lnTo>
                  <a:pt x="3265" y="1047"/>
                </a:lnTo>
                <a:lnTo>
                  <a:pt x="3304" y="1028"/>
                </a:lnTo>
                <a:lnTo>
                  <a:pt x="3344" y="1011"/>
                </a:lnTo>
                <a:lnTo>
                  <a:pt x="3384" y="995"/>
                </a:lnTo>
                <a:lnTo>
                  <a:pt x="3426" y="980"/>
                </a:lnTo>
                <a:lnTo>
                  <a:pt x="3469" y="967"/>
                </a:lnTo>
                <a:lnTo>
                  <a:pt x="3512" y="957"/>
                </a:lnTo>
                <a:lnTo>
                  <a:pt x="3556" y="948"/>
                </a:lnTo>
                <a:lnTo>
                  <a:pt x="3601" y="941"/>
                </a:lnTo>
                <a:lnTo>
                  <a:pt x="3646" y="936"/>
                </a:lnTo>
                <a:close/>
                <a:moveTo>
                  <a:pt x="3471" y="4676"/>
                </a:moveTo>
                <a:lnTo>
                  <a:pt x="4640" y="4587"/>
                </a:lnTo>
                <a:lnTo>
                  <a:pt x="4640" y="3187"/>
                </a:lnTo>
                <a:lnTo>
                  <a:pt x="3471" y="3292"/>
                </a:lnTo>
                <a:lnTo>
                  <a:pt x="3471" y="4676"/>
                </a:lnTo>
                <a:close/>
                <a:moveTo>
                  <a:pt x="3471" y="2913"/>
                </a:moveTo>
                <a:lnTo>
                  <a:pt x="4640" y="2807"/>
                </a:lnTo>
                <a:lnTo>
                  <a:pt x="4640" y="1597"/>
                </a:lnTo>
                <a:lnTo>
                  <a:pt x="3667" y="1689"/>
                </a:lnTo>
                <a:lnTo>
                  <a:pt x="3650" y="1691"/>
                </a:lnTo>
                <a:lnTo>
                  <a:pt x="3634" y="1694"/>
                </a:lnTo>
                <a:lnTo>
                  <a:pt x="3617" y="1698"/>
                </a:lnTo>
                <a:lnTo>
                  <a:pt x="3600" y="1704"/>
                </a:lnTo>
                <a:lnTo>
                  <a:pt x="3583" y="1711"/>
                </a:lnTo>
                <a:lnTo>
                  <a:pt x="3567" y="1718"/>
                </a:lnTo>
                <a:lnTo>
                  <a:pt x="3551" y="1727"/>
                </a:lnTo>
                <a:lnTo>
                  <a:pt x="3536" y="1736"/>
                </a:lnTo>
                <a:lnTo>
                  <a:pt x="3523" y="1747"/>
                </a:lnTo>
                <a:lnTo>
                  <a:pt x="3510" y="1758"/>
                </a:lnTo>
                <a:lnTo>
                  <a:pt x="3499" y="1771"/>
                </a:lnTo>
                <a:lnTo>
                  <a:pt x="3490" y="1786"/>
                </a:lnTo>
                <a:lnTo>
                  <a:pt x="3486" y="1793"/>
                </a:lnTo>
                <a:lnTo>
                  <a:pt x="3481" y="1801"/>
                </a:lnTo>
                <a:lnTo>
                  <a:pt x="3478" y="1808"/>
                </a:lnTo>
                <a:lnTo>
                  <a:pt x="3476" y="1817"/>
                </a:lnTo>
                <a:lnTo>
                  <a:pt x="3474" y="1825"/>
                </a:lnTo>
                <a:lnTo>
                  <a:pt x="3472" y="1835"/>
                </a:lnTo>
                <a:lnTo>
                  <a:pt x="3472" y="1843"/>
                </a:lnTo>
                <a:lnTo>
                  <a:pt x="3471" y="1852"/>
                </a:lnTo>
                <a:lnTo>
                  <a:pt x="3471" y="2913"/>
                </a:lnTo>
                <a:close/>
                <a:moveTo>
                  <a:pt x="5021" y="1561"/>
                </a:moveTo>
                <a:lnTo>
                  <a:pt x="5021" y="2773"/>
                </a:lnTo>
                <a:lnTo>
                  <a:pt x="6133" y="2674"/>
                </a:lnTo>
                <a:lnTo>
                  <a:pt x="6133" y="1454"/>
                </a:lnTo>
                <a:lnTo>
                  <a:pt x="5021" y="1561"/>
                </a:lnTo>
                <a:close/>
                <a:moveTo>
                  <a:pt x="10024" y="1085"/>
                </a:moveTo>
                <a:lnTo>
                  <a:pt x="10024" y="2325"/>
                </a:lnTo>
                <a:lnTo>
                  <a:pt x="11451" y="2197"/>
                </a:lnTo>
                <a:lnTo>
                  <a:pt x="11451" y="949"/>
                </a:lnTo>
                <a:lnTo>
                  <a:pt x="10024" y="1085"/>
                </a:lnTo>
                <a:close/>
                <a:moveTo>
                  <a:pt x="11830" y="914"/>
                </a:moveTo>
                <a:lnTo>
                  <a:pt x="11830" y="2163"/>
                </a:lnTo>
                <a:lnTo>
                  <a:pt x="13054" y="2053"/>
                </a:lnTo>
                <a:lnTo>
                  <a:pt x="13054" y="2433"/>
                </a:lnTo>
                <a:lnTo>
                  <a:pt x="11830" y="2542"/>
                </a:lnTo>
                <a:lnTo>
                  <a:pt x="11830" y="4043"/>
                </a:lnTo>
                <a:lnTo>
                  <a:pt x="13054" y="3951"/>
                </a:lnTo>
                <a:lnTo>
                  <a:pt x="13054" y="4331"/>
                </a:lnTo>
                <a:lnTo>
                  <a:pt x="10024" y="4560"/>
                </a:lnTo>
                <a:lnTo>
                  <a:pt x="10024" y="5490"/>
                </a:lnTo>
                <a:lnTo>
                  <a:pt x="10024" y="6281"/>
                </a:lnTo>
                <a:lnTo>
                  <a:pt x="13054" y="6108"/>
                </a:lnTo>
                <a:lnTo>
                  <a:pt x="13054" y="6487"/>
                </a:lnTo>
                <a:lnTo>
                  <a:pt x="10024" y="6661"/>
                </a:lnTo>
                <a:lnTo>
                  <a:pt x="10024" y="7787"/>
                </a:lnTo>
                <a:lnTo>
                  <a:pt x="13054" y="7668"/>
                </a:lnTo>
                <a:lnTo>
                  <a:pt x="13054" y="8046"/>
                </a:lnTo>
                <a:lnTo>
                  <a:pt x="10024" y="8165"/>
                </a:lnTo>
                <a:lnTo>
                  <a:pt x="10024" y="9345"/>
                </a:lnTo>
                <a:lnTo>
                  <a:pt x="13054" y="9274"/>
                </a:lnTo>
                <a:lnTo>
                  <a:pt x="13054" y="9652"/>
                </a:lnTo>
                <a:lnTo>
                  <a:pt x="10024" y="9723"/>
                </a:lnTo>
                <a:lnTo>
                  <a:pt x="10024" y="11011"/>
                </a:lnTo>
                <a:lnTo>
                  <a:pt x="13364" y="11011"/>
                </a:lnTo>
                <a:lnTo>
                  <a:pt x="13351" y="10978"/>
                </a:lnTo>
                <a:lnTo>
                  <a:pt x="13338" y="10943"/>
                </a:lnTo>
                <a:lnTo>
                  <a:pt x="13326" y="10906"/>
                </a:lnTo>
                <a:lnTo>
                  <a:pt x="13317" y="10868"/>
                </a:lnTo>
                <a:lnTo>
                  <a:pt x="13313" y="10849"/>
                </a:lnTo>
                <a:lnTo>
                  <a:pt x="13310" y="10830"/>
                </a:lnTo>
                <a:lnTo>
                  <a:pt x="13306" y="10810"/>
                </a:lnTo>
                <a:lnTo>
                  <a:pt x="13304" y="10790"/>
                </a:lnTo>
                <a:lnTo>
                  <a:pt x="13302" y="10770"/>
                </a:lnTo>
                <a:lnTo>
                  <a:pt x="13300" y="10749"/>
                </a:lnTo>
                <a:lnTo>
                  <a:pt x="13300" y="10728"/>
                </a:lnTo>
                <a:lnTo>
                  <a:pt x="13299" y="10708"/>
                </a:lnTo>
                <a:lnTo>
                  <a:pt x="13299" y="803"/>
                </a:lnTo>
                <a:lnTo>
                  <a:pt x="13299" y="794"/>
                </a:lnTo>
                <a:lnTo>
                  <a:pt x="13299" y="786"/>
                </a:lnTo>
                <a:lnTo>
                  <a:pt x="13300" y="778"/>
                </a:lnTo>
                <a:lnTo>
                  <a:pt x="13300" y="771"/>
                </a:lnTo>
                <a:lnTo>
                  <a:pt x="13281" y="772"/>
                </a:lnTo>
                <a:lnTo>
                  <a:pt x="13261" y="774"/>
                </a:lnTo>
                <a:lnTo>
                  <a:pt x="13242" y="776"/>
                </a:lnTo>
                <a:lnTo>
                  <a:pt x="13221" y="778"/>
                </a:lnTo>
                <a:lnTo>
                  <a:pt x="13201" y="780"/>
                </a:lnTo>
                <a:lnTo>
                  <a:pt x="13180" y="783"/>
                </a:lnTo>
                <a:lnTo>
                  <a:pt x="13158" y="785"/>
                </a:lnTo>
                <a:lnTo>
                  <a:pt x="13136" y="788"/>
                </a:lnTo>
                <a:lnTo>
                  <a:pt x="13116" y="790"/>
                </a:lnTo>
                <a:lnTo>
                  <a:pt x="13096" y="792"/>
                </a:lnTo>
                <a:lnTo>
                  <a:pt x="13074" y="794"/>
                </a:lnTo>
                <a:lnTo>
                  <a:pt x="13049" y="797"/>
                </a:lnTo>
                <a:lnTo>
                  <a:pt x="13019" y="800"/>
                </a:lnTo>
                <a:lnTo>
                  <a:pt x="12986" y="804"/>
                </a:lnTo>
                <a:lnTo>
                  <a:pt x="12947" y="807"/>
                </a:lnTo>
                <a:lnTo>
                  <a:pt x="12903" y="811"/>
                </a:lnTo>
                <a:lnTo>
                  <a:pt x="11830" y="914"/>
                </a:lnTo>
                <a:close/>
                <a:moveTo>
                  <a:pt x="6133" y="11011"/>
                </a:moveTo>
                <a:lnTo>
                  <a:pt x="6133" y="9815"/>
                </a:lnTo>
                <a:lnTo>
                  <a:pt x="3471" y="9877"/>
                </a:lnTo>
                <a:lnTo>
                  <a:pt x="3471" y="10852"/>
                </a:lnTo>
                <a:lnTo>
                  <a:pt x="3472" y="10868"/>
                </a:lnTo>
                <a:lnTo>
                  <a:pt x="3474" y="10884"/>
                </a:lnTo>
                <a:lnTo>
                  <a:pt x="3478" y="10899"/>
                </a:lnTo>
                <a:lnTo>
                  <a:pt x="3483" y="10914"/>
                </a:lnTo>
                <a:lnTo>
                  <a:pt x="3491" y="10928"/>
                </a:lnTo>
                <a:lnTo>
                  <a:pt x="3498" y="10941"/>
                </a:lnTo>
                <a:lnTo>
                  <a:pt x="3508" y="10953"/>
                </a:lnTo>
                <a:lnTo>
                  <a:pt x="3518" y="10965"/>
                </a:lnTo>
                <a:lnTo>
                  <a:pt x="3530" y="10975"/>
                </a:lnTo>
                <a:lnTo>
                  <a:pt x="3542" y="10984"/>
                </a:lnTo>
                <a:lnTo>
                  <a:pt x="3555" y="10992"/>
                </a:lnTo>
                <a:lnTo>
                  <a:pt x="3569" y="10999"/>
                </a:lnTo>
                <a:lnTo>
                  <a:pt x="3584" y="11005"/>
                </a:lnTo>
                <a:lnTo>
                  <a:pt x="3599" y="11008"/>
                </a:lnTo>
                <a:lnTo>
                  <a:pt x="3616" y="11011"/>
                </a:lnTo>
                <a:lnTo>
                  <a:pt x="3631" y="11011"/>
                </a:lnTo>
                <a:lnTo>
                  <a:pt x="6133" y="11011"/>
                </a:lnTo>
                <a:close/>
                <a:moveTo>
                  <a:pt x="3471" y="9498"/>
                </a:moveTo>
                <a:lnTo>
                  <a:pt x="6133" y="9436"/>
                </a:lnTo>
                <a:lnTo>
                  <a:pt x="6133" y="8319"/>
                </a:lnTo>
                <a:lnTo>
                  <a:pt x="3471" y="8424"/>
                </a:lnTo>
                <a:lnTo>
                  <a:pt x="3471" y="9498"/>
                </a:lnTo>
                <a:close/>
                <a:moveTo>
                  <a:pt x="3471" y="8045"/>
                </a:moveTo>
                <a:lnTo>
                  <a:pt x="6133" y="7940"/>
                </a:lnTo>
                <a:lnTo>
                  <a:pt x="6133" y="6884"/>
                </a:lnTo>
                <a:lnTo>
                  <a:pt x="3471" y="7036"/>
                </a:lnTo>
                <a:lnTo>
                  <a:pt x="3471" y="8045"/>
                </a:lnTo>
                <a:close/>
                <a:moveTo>
                  <a:pt x="3471" y="6657"/>
                </a:moveTo>
                <a:lnTo>
                  <a:pt x="6133" y="6504"/>
                </a:lnTo>
                <a:lnTo>
                  <a:pt x="6133" y="4854"/>
                </a:lnTo>
                <a:lnTo>
                  <a:pt x="3471" y="5056"/>
                </a:lnTo>
                <a:lnTo>
                  <a:pt x="3471" y="6657"/>
                </a:lnTo>
                <a:close/>
                <a:moveTo>
                  <a:pt x="5021" y="4558"/>
                </a:moveTo>
                <a:lnTo>
                  <a:pt x="6133" y="4474"/>
                </a:lnTo>
                <a:lnTo>
                  <a:pt x="6133" y="3053"/>
                </a:lnTo>
                <a:lnTo>
                  <a:pt x="5021" y="3154"/>
                </a:lnTo>
                <a:lnTo>
                  <a:pt x="5021" y="4558"/>
                </a:lnTo>
                <a:close/>
                <a:moveTo>
                  <a:pt x="11451" y="4071"/>
                </a:moveTo>
                <a:lnTo>
                  <a:pt x="11451" y="2577"/>
                </a:lnTo>
                <a:lnTo>
                  <a:pt x="10024" y="2705"/>
                </a:lnTo>
                <a:lnTo>
                  <a:pt x="10024" y="3277"/>
                </a:lnTo>
                <a:lnTo>
                  <a:pt x="10024" y="4180"/>
                </a:lnTo>
                <a:lnTo>
                  <a:pt x="11451" y="4071"/>
                </a:lnTo>
                <a:close/>
                <a:moveTo>
                  <a:pt x="6513" y="2639"/>
                </a:moveTo>
                <a:lnTo>
                  <a:pt x="9643" y="2359"/>
                </a:lnTo>
                <a:lnTo>
                  <a:pt x="9643" y="1121"/>
                </a:lnTo>
                <a:lnTo>
                  <a:pt x="6513" y="1418"/>
                </a:lnTo>
                <a:lnTo>
                  <a:pt x="6513" y="2639"/>
                </a:lnTo>
                <a:close/>
                <a:moveTo>
                  <a:pt x="6513" y="7925"/>
                </a:moveTo>
                <a:lnTo>
                  <a:pt x="9643" y="7802"/>
                </a:lnTo>
                <a:lnTo>
                  <a:pt x="9643" y="6682"/>
                </a:lnTo>
                <a:lnTo>
                  <a:pt x="6513" y="6862"/>
                </a:lnTo>
                <a:lnTo>
                  <a:pt x="6513" y="7925"/>
                </a:lnTo>
                <a:close/>
                <a:moveTo>
                  <a:pt x="9643" y="8181"/>
                </a:moveTo>
                <a:lnTo>
                  <a:pt x="6513" y="8303"/>
                </a:lnTo>
                <a:lnTo>
                  <a:pt x="6513" y="9427"/>
                </a:lnTo>
                <a:lnTo>
                  <a:pt x="9643" y="9354"/>
                </a:lnTo>
                <a:lnTo>
                  <a:pt x="9643" y="8181"/>
                </a:lnTo>
                <a:close/>
                <a:moveTo>
                  <a:pt x="9643" y="9732"/>
                </a:moveTo>
                <a:lnTo>
                  <a:pt x="6513" y="9805"/>
                </a:lnTo>
                <a:lnTo>
                  <a:pt x="6513" y="11011"/>
                </a:lnTo>
                <a:lnTo>
                  <a:pt x="9643" y="11011"/>
                </a:lnTo>
                <a:lnTo>
                  <a:pt x="9643" y="9732"/>
                </a:lnTo>
                <a:close/>
                <a:moveTo>
                  <a:pt x="7062" y="5882"/>
                </a:moveTo>
                <a:lnTo>
                  <a:pt x="6690" y="6472"/>
                </a:lnTo>
                <a:lnTo>
                  <a:pt x="9643" y="6303"/>
                </a:lnTo>
                <a:lnTo>
                  <a:pt x="9643" y="5694"/>
                </a:lnTo>
                <a:lnTo>
                  <a:pt x="7062" y="5882"/>
                </a:lnTo>
                <a:close/>
                <a:moveTo>
                  <a:pt x="9643" y="5313"/>
                </a:moveTo>
                <a:lnTo>
                  <a:pt x="9643" y="3484"/>
                </a:lnTo>
                <a:lnTo>
                  <a:pt x="7143" y="3700"/>
                </a:lnTo>
                <a:lnTo>
                  <a:pt x="7143" y="5495"/>
                </a:lnTo>
                <a:lnTo>
                  <a:pt x="9643" y="531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22" name="Группа 21"/>
          <p:cNvGrpSpPr/>
          <p:nvPr userDrawn="1"/>
        </p:nvGrpSpPr>
        <p:grpSpPr>
          <a:xfrm>
            <a:off x="5662854" y="1192552"/>
            <a:ext cx="313549" cy="312608"/>
            <a:chOff x="5066328" y="3852863"/>
            <a:chExt cx="528638" cy="527050"/>
          </a:xfrm>
        </p:grpSpPr>
        <p:sp>
          <p:nvSpPr>
            <p:cNvPr id="23" name="Freeform 20"/>
            <p:cNvSpPr>
              <a:spLocks/>
            </p:cNvSpPr>
            <p:nvPr/>
          </p:nvSpPr>
          <p:spPr bwMode="auto">
            <a:xfrm rot="2700000">
              <a:off x="5281434" y="4066382"/>
              <a:ext cx="100012" cy="100013"/>
            </a:xfrm>
            <a:custGeom>
              <a:avLst/>
              <a:gdLst/>
              <a:ahLst/>
              <a:cxnLst>
                <a:cxn ang="0">
                  <a:pos x="630" y="348"/>
                </a:cxn>
                <a:cxn ang="0">
                  <a:pos x="621" y="394"/>
                </a:cxn>
                <a:cxn ang="0">
                  <a:pos x="606" y="439"/>
                </a:cxn>
                <a:cxn ang="0">
                  <a:pos x="585" y="479"/>
                </a:cxn>
                <a:cxn ang="0">
                  <a:pos x="559" y="516"/>
                </a:cxn>
                <a:cxn ang="0">
                  <a:pos x="528" y="548"/>
                </a:cxn>
                <a:cxn ang="0">
                  <a:pos x="492" y="577"/>
                </a:cxn>
                <a:cxn ang="0">
                  <a:pos x="452" y="599"/>
                </a:cxn>
                <a:cxn ang="0">
                  <a:pos x="409" y="616"/>
                </a:cxn>
                <a:cxn ang="0">
                  <a:pos x="363" y="626"/>
                </a:cxn>
                <a:cxn ang="0">
                  <a:pos x="315" y="631"/>
                </a:cxn>
                <a:cxn ang="0">
                  <a:pos x="268" y="626"/>
                </a:cxn>
                <a:cxn ang="0">
                  <a:pos x="221" y="616"/>
                </a:cxn>
                <a:cxn ang="0">
                  <a:pos x="179" y="599"/>
                </a:cxn>
                <a:cxn ang="0">
                  <a:pos x="139" y="577"/>
                </a:cxn>
                <a:cxn ang="0">
                  <a:pos x="103" y="548"/>
                </a:cxn>
                <a:cxn ang="0">
                  <a:pos x="72" y="516"/>
                </a:cxn>
                <a:cxn ang="0">
                  <a:pos x="45" y="479"/>
                </a:cxn>
                <a:cxn ang="0">
                  <a:pos x="24" y="439"/>
                </a:cxn>
                <a:cxn ang="0">
                  <a:pos x="10" y="394"/>
                </a:cxn>
                <a:cxn ang="0">
                  <a:pos x="1" y="348"/>
                </a:cxn>
                <a:cxn ang="0">
                  <a:pos x="0" y="299"/>
                </a:cxn>
                <a:cxn ang="0">
                  <a:pos x="6" y="253"/>
                </a:cxn>
                <a:cxn ang="0">
                  <a:pos x="19" y="207"/>
                </a:cxn>
                <a:cxn ang="0">
                  <a:pos x="38" y="165"/>
                </a:cxn>
                <a:cxn ang="0">
                  <a:pos x="62" y="127"/>
                </a:cxn>
                <a:cxn ang="0">
                  <a:pos x="92" y="93"/>
                </a:cxn>
                <a:cxn ang="0">
                  <a:pos x="127" y="63"/>
                </a:cxn>
                <a:cxn ang="0">
                  <a:pos x="165" y="38"/>
                </a:cxn>
                <a:cxn ang="0">
                  <a:pos x="206" y="19"/>
                </a:cxn>
                <a:cxn ang="0">
                  <a:pos x="252" y="7"/>
                </a:cxn>
                <a:cxn ang="0">
                  <a:pos x="299" y="1"/>
                </a:cxn>
                <a:cxn ang="0">
                  <a:pos x="348" y="2"/>
                </a:cxn>
                <a:cxn ang="0">
                  <a:pos x="395" y="11"/>
                </a:cxn>
                <a:cxn ang="0">
                  <a:pos x="438" y="26"/>
                </a:cxn>
                <a:cxn ang="0">
                  <a:pos x="479" y="46"/>
                </a:cxn>
                <a:cxn ang="0">
                  <a:pos x="516" y="72"/>
                </a:cxn>
                <a:cxn ang="0">
                  <a:pos x="549" y="104"/>
                </a:cxn>
                <a:cxn ang="0">
                  <a:pos x="577" y="140"/>
                </a:cxn>
                <a:cxn ang="0">
                  <a:pos x="600" y="179"/>
                </a:cxn>
                <a:cxn ang="0">
                  <a:pos x="617" y="222"/>
                </a:cxn>
                <a:cxn ang="0">
                  <a:pos x="627" y="267"/>
                </a:cxn>
                <a:cxn ang="0">
                  <a:pos x="631" y="316"/>
                </a:cxn>
              </a:cxnLst>
              <a:rect l="0" t="0" r="r" b="b"/>
              <a:pathLst>
                <a:path w="631" h="631">
                  <a:moveTo>
                    <a:pt x="631" y="316"/>
                  </a:moveTo>
                  <a:lnTo>
                    <a:pt x="631" y="332"/>
                  </a:lnTo>
                  <a:lnTo>
                    <a:pt x="630" y="348"/>
                  </a:lnTo>
                  <a:lnTo>
                    <a:pt x="627" y="364"/>
                  </a:lnTo>
                  <a:lnTo>
                    <a:pt x="624" y="379"/>
                  </a:lnTo>
                  <a:lnTo>
                    <a:pt x="621" y="394"/>
                  </a:lnTo>
                  <a:lnTo>
                    <a:pt x="617" y="409"/>
                  </a:lnTo>
                  <a:lnTo>
                    <a:pt x="612" y="424"/>
                  </a:lnTo>
                  <a:lnTo>
                    <a:pt x="606" y="439"/>
                  </a:lnTo>
                  <a:lnTo>
                    <a:pt x="600" y="452"/>
                  </a:lnTo>
                  <a:lnTo>
                    <a:pt x="593" y="466"/>
                  </a:lnTo>
                  <a:lnTo>
                    <a:pt x="585" y="479"/>
                  </a:lnTo>
                  <a:lnTo>
                    <a:pt x="577" y="491"/>
                  </a:lnTo>
                  <a:lnTo>
                    <a:pt x="568" y="504"/>
                  </a:lnTo>
                  <a:lnTo>
                    <a:pt x="559" y="516"/>
                  </a:lnTo>
                  <a:lnTo>
                    <a:pt x="549" y="527"/>
                  </a:lnTo>
                  <a:lnTo>
                    <a:pt x="539" y="538"/>
                  </a:lnTo>
                  <a:lnTo>
                    <a:pt x="528" y="548"/>
                  </a:lnTo>
                  <a:lnTo>
                    <a:pt x="516" y="559"/>
                  </a:lnTo>
                  <a:lnTo>
                    <a:pt x="505" y="568"/>
                  </a:lnTo>
                  <a:lnTo>
                    <a:pt x="492" y="577"/>
                  </a:lnTo>
                  <a:lnTo>
                    <a:pt x="479" y="585"/>
                  </a:lnTo>
                  <a:lnTo>
                    <a:pt x="466" y="593"/>
                  </a:lnTo>
                  <a:lnTo>
                    <a:pt x="452" y="599"/>
                  </a:lnTo>
                  <a:lnTo>
                    <a:pt x="438" y="605"/>
                  </a:lnTo>
                  <a:lnTo>
                    <a:pt x="424" y="612"/>
                  </a:lnTo>
                  <a:lnTo>
                    <a:pt x="409" y="616"/>
                  </a:lnTo>
                  <a:lnTo>
                    <a:pt x="395" y="621"/>
                  </a:lnTo>
                  <a:lnTo>
                    <a:pt x="379" y="624"/>
                  </a:lnTo>
                  <a:lnTo>
                    <a:pt x="363" y="626"/>
                  </a:lnTo>
                  <a:lnTo>
                    <a:pt x="348" y="629"/>
                  </a:lnTo>
                  <a:lnTo>
                    <a:pt x="331" y="631"/>
                  </a:lnTo>
                  <a:lnTo>
                    <a:pt x="315" y="631"/>
                  </a:lnTo>
                  <a:lnTo>
                    <a:pt x="299" y="631"/>
                  </a:lnTo>
                  <a:lnTo>
                    <a:pt x="284" y="629"/>
                  </a:lnTo>
                  <a:lnTo>
                    <a:pt x="268" y="626"/>
                  </a:lnTo>
                  <a:lnTo>
                    <a:pt x="252" y="624"/>
                  </a:lnTo>
                  <a:lnTo>
                    <a:pt x="236" y="621"/>
                  </a:lnTo>
                  <a:lnTo>
                    <a:pt x="221" y="616"/>
                  </a:lnTo>
                  <a:lnTo>
                    <a:pt x="206" y="612"/>
                  </a:lnTo>
                  <a:lnTo>
                    <a:pt x="193" y="605"/>
                  </a:lnTo>
                  <a:lnTo>
                    <a:pt x="179" y="599"/>
                  </a:lnTo>
                  <a:lnTo>
                    <a:pt x="165" y="593"/>
                  </a:lnTo>
                  <a:lnTo>
                    <a:pt x="151" y="585"/>
                  </a:lnTo>
                  <a:lnTo>
                    <a:pt x="139" y="577"/>
                  </a:lnTo>
                  <a:lnTo>
                    <a:pt x="127" y="568"/>
                  </a:lnTo>
                  <a:lnTo>
                    <a:pt x="114" y="559"/>
                  </a:lnTo>
                  <a:lnTo>
                    <a:pt x="103" y="548"/>
                  </a:lnTo>
                  <a:lnTo>
                    <a:pt x="92" y="538"/>
                  </a:lnTo>
                  <a:lnTo>
                    <a:pt x="81" y="527"/>
                  </a:lnTo>
                  <a:lnTo>
                    <a:pt x="72" y="516"/>
                  </a:lnTo>
                  <a:lnTo>
                    <a:pt x="62" y="504"/>
                  </a:lnTo>
                  <a:lnTo>
                    <a:pt x="54" y="491"/>
                  </a:lnTo>
                  <a:lnTo>
                    <a:pt x="45" y="479"/>
                  </a:lnTo>
                  <a:lnTo>
                    <a:pt x="38" y="466"/>
                  </a:lnTo>
                  <a:lnTo>
                    <a:pt x="31" y="452"/>
                  </a:lnTo>
                  <a:lnTo>
                    <a:pt x="24" y="439"/>
                  </a:lnTo>
                  <a:lnTo>
                    <a:pt x="19" y="424"/>
                  </a:lnTo>
                  <a:lnTo>
                    <a:pt x="14" y="409"/>
                  </a:lnTo>
                  <a:lnTo>
                    <a:pt x="10" y="394"/>
                  </a:lnTo>
                  <a:lnTo>
                    <a:pt x="6" y="379"/>
                  </a:lnTo>
                  <a:lnTo>
                    <a:pt x="3" y="364"/>
                  </a:lnTo>
                  <a:lnTo>
                    <a:pt x="1" y="348"/>
                  </a:lnTo>
                  <a:lnTo>
                    <a:pt x="0" y="332"/>
                  </a:lnTo>
                  <a:lnTo>
                    <a:pt x="0" y="316"/>
                  </a:lnTo>
                  <a:lnTo>
                    <a:pt x="0" y="299"/>
                  </a:lnTo>
                  <a:lnTo>
                    <a:pt x="1" y="283"/>
                  </a:lnTo>
                  <a:lnTo>
                    <a:pt x="3" y="267"/>
                  </a:lnTo>
                  <a:lnTo>
                    <a:pt x="6" y="253"/>
                  </a:lnTo>
                  <a:lnTo>
                    <a:pt x="10" y="237"/>
                  </a:lnTo>
                  <a:lnTo>
                    <a:pt x="14" y="222"/>
                  </a:lnTo>
                  <a:lnTo>
                    <a:pt x="19" y="207"/>
                  </a:lnTo>
                  <a:lnTo>
                    <a:pt x="24" y="193"/>
                  </a:lnTo>
                  <a:lnTo>
                    <a:pt x="31" y="179"/>
                  </a:lnTo>
                  <a:lnTo>
                    <a:pt x="38" y="165"/>
                  </a:lnTo>
                  <a:lnTo>
                    <a:pt x="45" y="152"/>
                  </a:lnTo>
                  <a:lnTo>
                    <a:pt x="54" y="140"/>
                  </a:lnTo>
                  <a:lnTo>
                    <a:pt x="62" y="127"/>
                  </a:lnTo>
                  <a:lnTo>
                    <a:pt x="72" y="115"/>
                  </a:lnTo>
                  <a:lnTo>
                    <a:pt x="81" y="104"/>
                  </a:lnTo>
                  <a:lnTo>
                    <a:pt x="92" y="93"/>
                  </a:lnTo>
                  <a:lnTo>
                    <a:pt x="103" y="83"/>
                  </a:lnTo>
                  <a:lnTo>
                    <a:pt x="114" y="72"/>
                  </a:lnTo>
                  <a:lnTo>
                    <a:pt x="127" y="63"/>
                  </a:lnTo>
                  <a:lnTo>
                    <a:pt x="139" y="54"/>
                  </a:lnTo>
                  <a:lnTo>
                    <a:pt x="151" y="46"/>
                  </a:lnTo>
                  <a:lnTo>
                    <a:pt x="165" y="38"/>
                  </a:lnTo>
                  <a:lnTo>
                    <a:pt x="179" y="32"/>
                  </a:lnTo>
                  <a:lnTo>
                    <a:pt x="193" y="26"/>
                  </a:lnTo>
                  <a:lnTo>
                    <a:pt x="206" y="19"/>
                  </a:lnTo>
                  <a:lnTo>
                    <a:pt x="221" y="15"/>
                  </a:lnTo>
                  <a:lnTo>
                    <a:pt x="236" y="11"/>
                  </a:lnTo>
                  <a:lnTo>
                    <a:pt x="252" y="7"/>
                  </a:lnTo>
                  <a:lnTo>
                    <a:pt x="268" y="5"/>
                  </a:lnTo>
                  <a:lnTo>
                    <a:pt x="284" y="2"/>
                  </a:lnTo>
                  <a:lnTo>
                    <a:pt x="299" y="1"/>
                  </a:lnTo>
                  <a:lnTo>
                    <a:pt x="315" y="0"/>
                  </a:lnTo>
                  <a:lnTo>
                    <a:pt x="331" y="1"/>
                  </a:lnTo>
                  <a:lnTo>
                    <a:pt x="348" y="2"/>
                  </a:lnTo>
                  <a:lnTo>
                    <a:pt x="363" y="5"/>
                  </a:lnTo>
                  <a:lnTo>
                    <a:pt x="379" y="7"/>
                  </a:lnTo>
                  <a:lnTo>
                    <a:pt x="395" y="11"/>
                  </a:lnTo>
                  <a:lnTo>
                    <a:pt x="409" y="15"/>
                  </a:lnTo>
                  <a:lnTo>
                    <a:pt x="424" y="19"/>
                  </a:lnTo>
                  <a:lnTo>
                    <a:pt x="438" y="26"/>
                  </a:lnTo>
                  <a:lnTo>
                    <a:pt x="452" y="32"/>
                  </a:lnTo>
                  <a:lnTo>
                    <a:pt x="466" y="38"/>
                  </a:lnTo>
                  <a:lnTo>
                    <a:pt x="479" y="46"/>
                  </a:lnTo>
                  <a:lnTo>
                    <a:pt x="492" y="54"/>
                  </a:lnTo>
                  <a:lnTo>
                    <a:pt x="505" y="63"/>
                  </a:lnTo>
                  <a:lnTo>
                    <a:pt x="516" y="72"/>
                  </a:lnTo>
                  <a:lnTo>
                    <a:pt x="528" y="83"/>
                  </a:lnTo>
                  <a:lnTo>
                    <a:pt x="539" y="93"/>
                  </a:lnTo>
                  <a:lnTo>
                    <a:pt x="549" y="104"/>
                  </a:lnTo>
                  <a:lnTo>
                    <a:pt x="559" y="115"/>
                  </a:lnTo>
                  <a:lnTo>
                    <a:pt x="568" y="127"/>
                  </a:lnTo>
                  <a:lnTo>
                    <a:pt x="577" y="140"/>
                  </a:lnTo>
                  <a:lnTo>
                    <a:pt x="585" y="152"/>
                  </a:lnTo>
                  <a:lnTo>
                    <a:pt x="593" y="165"/>
                  </a:lnTo>
                  <a:lnTo>
                    <a:pt x="600" y="179"/>
                  </a:lnTo>
                  <a:lnTo>
                    <a:pt x="606" y="193"/>
                  </a:lnTo>
                  <a:lnTo>
                    <a:pt x="612" y="207"/>
                  </a:lnTo>
                  <a:lnTo>
                    <a:pt x="617" y="222"/>
                  </a:lnTo>
                  <a:lnTo>
                    <a:pt x="621" y="237"/>
                  </a:lnTo>
                  <a:lnTo>
                    <a:pt x="624" y="253"/>
                  </a:lnTo>
                  <a:lnTo>
                    <a:pt x="627" y="267"/>
                  </a:lnTo>
                  <a:lnTo>
                    <a:pt x="630" y="283"/>
                  </a:lnTo>
                  <a:lnTo>
                    <a:pt x="631" y="299"/>
                  </a:lnTo>
                  <a:lnTo>
                    <a:pt x="631" y="316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21"/>
            <p:cNvSpPr>
              <a:spLocks noEditPoints="1"/>
            </p:cNvSpPr>
            <p:nvPr/>
          </p:nvSpPr>
          <p:spPr bwMode="auto">
            <a:xfrm rot="2700000">
              <a:off x="5067122" y="3852069"/>
              <a:ext cx="527050" cy="528638"/>
            </a:xfrm>
            <a:custGeom>
              <a:avLst/>
              <a:gdLst/>
              <a:ahLst/>
              <a:cxnLst>
                <a:cxn ang="0">
                  <a:pos x="1457" y="3317"/>
                </a:cxn>
                <a:cxn ang="0">
                  <a:pos x="1216" y="3272"/>
                </a:cxn>
                <a:cxn ang="0">
                  <a:pos x="989" y="3192"/>
                </a:cxn>
                <a:cxn ang="0">
                  <a:pos x="778" y="3078"/>
                </a:cxn>
                <a:cxn ang="0">
                  <a:pos x="581" y="2930"/>
                </a:cxn>
                <a:cxn ang="0">
                  <a:pos x="400" y="2749"/>
                </a:cxn>
                <a:cxn ang="0">
                  <a:pos x="252" y="2553"/>
                </a:cxn>
                <a:cxn ang="0">
                  <a:pos x="138" y="2342"/>
                </a:cxn>
                <a:cxn ang="0">
                  <a:pos x="57" y="2116"/>
                </a:cxn>
                <a:cxn ang="0">
                  <a:pos x="12" y="1876"/>
                </a:cxn>
                <a:cxn ang="0">
                  <a:pos x="0" y="1623"/>
                </a:cxn>
                <a:cxn ang="0">
                  <a:pos x="23" y="1376"/>
                </a:cxn>
                <a:cxn ang="0">
                  <a:pos x="80" y="1143"/>
                </a:cxn>
                <a:cxn ang="0">
                  <a:pos x="171" y="924"/>
                </a:cxn>
                <a:cxn ang="0">
                  <a:pos x="297" y="717"/>
                </a:cxn>
                <a:cxn ang="0">
                  <a:pos x="457" y="524"/>
                </a:cxn>
                <a:cxn ang="0">
                  <a:pos x="644" y="351"/>
                </a:cxn>
                <a:cxn ang="0">
                  <a:pos x="847" y="212"/>
                </a:cxn>
                <a:cxn ang="0">
                  <a:pos x="1063" y="108"/>
                </a:cxn>
                <a:cxn ang="0">
                  <a:pos x="1294" y="39"/>
                </a:cxn>
                <a:cxn ang="0">
                  <a:pos x="1540" y="4"/>
                </a:cxn>
                <a:cxn ang="0">
                  <a:pos x="1795" y="4"/>
                </a:cxn>
                <a:cxn ang="0">
                  <a:pos x="2036" y="39"/>
                </a:cxn>
                <a:cxn ang="0">
                  <a:pos x="2264" y="108"/>
                </a:cxn>
                <a:cxn ang="0">
                  <a:pos x="2479" y="212"/>
                </a:cxn>
                <a:cxn ang="0">
                  <a:pos x="2680" y="351"/>
                </a:cxn>
                <a:cxn ang="0">
                  <a:pos x="2868" y="524"/>
                </a:cxn>
                <a:cxn ang="0">
                  <a:pos x="3027" y="717"/>
                </a:cxn>
                <a:cxn ang="0">
                  <a:pos x="3152" y="924"/>
                </a:cxn>
                <a:cxn ang="0">
                  <a:pos x="3244" y="1143"/>
                </a:cxn>
                <a:cxn ang="0">
                  <a:pos x="3301" y="1376"/>
                </a:cxn>
                <a:cxn ang="0">
                  <a:pos x="3324" y="1623"/>
                </a:cxn>
                <a:cxn ang="0">
                  <a:pos x="1018" y="1141"/>
                </a:cxn>
                <a:cxn ang="0">
                  <a:pos x="894" y="1348"/>
                </a:cxn>
                <a:cxn ang="0">
                  <a:pos x="838" y="1581"/>
                </a:cxn>
                <a:cxn ang="0">
                  <a:pos x="849" y="1834"/>
                </a:cxn>
                <a:cxn ang="0">
                  <a:pos x="928" y="2061"/>
                </a:cxn>
                <a:cxn ang="0">
                  <a:pos x="1075" y="2256"/>
                </a:cxn>
                <a:cxn ang="0">
                  <a:pos x="1271" y="2403"/>
                </a:cxn>
                <a:cxn ang="0">
                  <a:pos x="1499" y="2482"/>
                </a:cxn>
                <a:cxn ang="0">
                  <a:pos x="1752" y="2493"/>
                </a:cxn>
                <a:cxn ang="0">
                  <a:pos x="1985" y="2437"/>
                </a:cxn>
                <a:cxn ang="0">
                  <a:pos x="2192" y="2313"/>
                </a:cxn>
                <a:cxn ang="0">
                  <a:pos x="2364" y="2130"/>
                </a:cxn>
                <a:cxn ang="0">
                  <a:pos x="2440" y="1988"/>
                </a:cxn>
                <a:cxn ang="0">
                  <a:pos x="2498" y="1751"/>
                </a:cxn>
                <a:cxn ang="0">
                  <a:pos x="2487" y="1500"/>
                </a:cxn>
                <a:cxn ang="0">
                  <a:pos x="2406" y="1277"/>
                </a:cxn>
                <a:cxn ang="0">
                  <a:pos x="2255" y="1078"/>
                </a:cxn>
                <a:cxn ang="0">
                  <a:pos x="2050" y="926"/>
                </a:cxn>
                <a:cxn ang="0">
                  <a:pos x="1819" y="846"/>
                </a:cxn>
                <a:cxn ang="0">
                  <a:pos x="1580" y="834"/>
                </a:cxn>
                <a:cxn ang="0">
                  <a:pos x="1347" y="893"/>
                </a:cxn>
                <a:cxn ang="0">
                  <a:pos x="1137" y="1021"/>
                </a:cxn>
              </a:cxnLst>
              <a:rect l="0" t="0" r="r" b="b"/>
              <a:pathLst>
                <a:path w="3325" h="3329">
                  <a:moveTo>
                    <a:pt x="1669" y="3329"/>
                  </a:moveTo>
                  <a:lnTo>
                    <a:pt x="1625" y="3329"/>
                  </a:lnTo>
                  <a:lnTo>
                    <a:pt x="1582" y="3327"/>
                  </a:lnTo>
                  <a:lnTo>
                    <a:pt x="1540" y="3325"/>
                  </a:lnTo>
                  <a:lnTo>
                    <a:pt x="1498" y="3322"/>
                  </a:lnTo>
                  <a:lnTo>
                    <a:pt x="1457" y="3317"/>
                  </a:lnTo>
                  <a:lnTo>
                    <a:pt x="1416" y="3312"/>
                  </a:lnTo>
                  <a:lnTo>
                    <a:pt x="1375" y="3306"/>
                  </a:lnTo>
                  <a:lnTo>
                    <a:pt x="1334" y="3298"/>
                  </a:lnTo>
                  <a:lnTo>
                    <a:pt x="1294" y="3291"/>
                  </a:lnTo>
                  <a:lnTo>
                    <a:pt x="1255" y="3282"/>
                  </a:lnTo>
                  <a:lnTo>
                    <a:pt x="1216" y="3272"/>
                  </a:lnTo>
                  <a:lnTo>
                    <a:pt x="1178" y="3260"/>
                  </a:lnTo>
                  <a:lnTo>
                    <a:pt x="1139" y="3249"/>
                  </a:lnTo>
                  <a:lnTo>
                    <a:pt x="1100" y="3236"/>
                  </a:lnTo>
                  <a:lnTo>
                    <a:pt x="1063" y="3222"/>
                  </a:lnTo>
                  <a:lnTo>
                    <a:pt x="1026" y="3208"/>
                  </a:lnTo>
                  <a:lnTo>
                    <a:pt x="989" y="3192"/>
                  </a:lnTo>
                  <a:lnTo>
                    <a:pt x="953" y="3175"/>
                  </a:lnTo>
                  <a:lnTo>
                    <a:pt x="917" y="3158"/>
                  </a:lnTo>
                  <a:lnTo>
                    <a:pt x="882" y="3139"/>
                  </a:lnTo>
                  <a:lnTo>
                    <a:pt x="847" y="3120"/>
                  </a:lnTo>
                  <a:lnTo>
                    <a:pt x="813" y="3099"/>
                  </a:lnTo>
                  <a:lnTo>
                    <a:pt x="778" y="3078"/>
                  </a:lnTo>
                  <a:lnTo>
                    <a:pt x="744" y="3056"/>
                  </a:lnTo>
                  <a:lnTo>
                    <a:pt x="710" y="3032"/>
                  </a:lnTo>
                  <a:lnTo>
                    <a:pt x="677" y="3008"/>
                  </a:lnTo>
                  <a:lnTo>
                    <a:pt x="644" y="2983"/>
                  </a:lnTo>
                  <a:lnTo>
                    <a:pt x="613" y="2956"/>
                  </a:lnTo>
                  <a:lnTo>
                    <a:pt x="581" y="2930"/>
                  </a:lnTo>
                  <a:lnTo>
                    <a:pt x="549" y="2901"/>
                  </a:lnTo>
                  <a:lnTo>
                    <a:pt x="518" y="2873"/>
                  </a:lnTo>
                  <a:lnTo>
                    <a:pt x="488" y="2842"/>
                  </a:lnTo>
                  <a:lnTo>
                    <a:pt x="457" y="2812"/>
                  </a:lnTo>
                  <a:lnTo>
                    <a:pt x="429" y="2781"/>
                  </a:lnTo>
                  <a:lnTo>
                    <a:pt x="400" y="2749"/>
                  </a:lnTo>
                  <a:lnTo>
                    <a:pt x="374" y="2718"/>
                  </a:lnTo>
                  <a:lnTo>
                    <a:pt x="347" y="2686"/>
                  </a:lnTo>
                  <a:lnTo>
                    <a:pt x="322" y="2653"/>
                  </a:lnTo>
                  <a:lnTo>
                    <a:pt x="297" y="2621"/>
                  </a:lnTo>
                  <a:lnTo>
                    <a:pt x="274" y="2587"/>
                  </a:lnTo>
                  <a:lnTo>
                    <a:pt x="252" y="2553"/>
                  </a:lnTo>
                  <a:lnTo>
                    <a:pt x="231" y="2519"/>
                  </a:lnTo>
                  <a:lnTo>
                    <a:pt x="210" y="2484"/>
                  </a:lnTo>
                  <a:lnTo>
                    <a:pt x="190" y="2450"/>
                  </a:lnTo>
                  <a:lnTo>
                    <a:pt x="171" y="2414"/>
                  </a:lnTo>
                  <a:lnTo>
                    <a:pt x="154" y="2378"/>
                  </a:lnTo>
                  <a:lnTo>
                    <a:pt x="138" y="2342"/>
                  </a:lnTo>
                  <a:lnTo>
                    <a:pt x="122" y="2305"/>
                  </a:lnTo>
                  <a:lnTo>
                    <a:pt x="107" y="2268"/>
                  </a:lnTo>
                  <a:lnTo>
                    <a:pt x="93" y="2231"/>
                  </a:lnTo>
                  <a:lnTo>
                    <a:pt x="80" y="2193"/>
                  </a:lnTo>
                  <a:lnTo>
                    <a:pt x="69" y="2155"/>
                  </a:lnTo>
                  <a:lnTo>
                    <a:pt x="57" y="2116"/>
                  </a:lnTo>
                  <a:lnTo>
                    <a:pt x="48" y="2077"/>
                  </a:lnTo>
                  <a:lnTo>
                    <a:pt x="38" y="2038"/>
                  </a:lnTo>
                  <a:lnTo>
                    <a:pt x="31" y="1998"/>
                  </a:lnTo>
                  <a:lnTo>
                    <a:pt x="23" y="1958"/>
                  </a:lnTo>
                  <a:lnTo>
                    <a:pt x="17" y="1916"/>
                  </a:lnTo>
                  <a:lnTo>
                    <a:pt x="12" y="1876"/>
                  </a:lnTo>
                  <a:lnTo>
                    <a:pt x="7" y="1834"/>
                  </a:lnTo>
                  <a:lnTo>
                    <a:pt x="4" y="1793"/>
                  </a:lnTo>
                  <a:lnTo>
                    <a:pt x="2" y="1751"/>
                  </a:lnTo>
                  <a:lnTo>
                    <a:pt x="0" y="1707"/>
                  </a:lnTo>
                  <a:lnTo>
                    <a:pt x="0" y="1665"/>
                  </a:lnTo>
                  <a:lnTo>
                    <a:pt x="0" y="1623"/>
                  </a:lnTo>
                  <a:lnTo>
                    <a:pt x="2" y="1581"/>
                  </a:lnTo>
                  <a:lnTo>
                    <a:pt x="4" y="1538"/>
                  </a:lnTo>
                  <a:lnTo>
                    <a:pt x="7" y="1497"/>
                  </a:lnTo>
                  <a:lnTo>
                    <a:pt x="12" y="1457"/>
                  </a:lnTo>
                  <a:lnTo>
                    <a:pt x="17" y="1416"/>
                  </a:lnTo>
                  <a:lnTo>
                    <a:pt x="23" y="1376"/>
                  </a:lnTo>
                  <a:lnTo>
                    <a:pt x="31" y="1337"/>
                  </a:lnTo>
                  <a:lnTo>
                    <a:pt x="38" y="1297"/>
                  </a:lnTo>
                  <a:lnTo>
                    <a:pt x="48" y="1258"/>
                  </a:lnTo>
                  <a:lnTo>
                    <a:pt x="57" y="1219"/>
                  </a:lnTo>
                  <a:lnTo>
                    <a:pt x="69" y="1181"/>
                  </a:lnTo>
                  <a:lnTo>
                    <a:pt x="80" y="1143"/>
                  </a:lnTo>
                  <a:lnTo>
                    <a:pt x="93" y="1105"/>
                  </a:lnTo>
                  <a:lnTo>
                    <a:pt x="107" y="1069"/>
                  </a:lnTo>
                  <a:lnTo>
                    <a:pt x="122" y="1032"/>
                  </a:lnTo>
                  <a:lnTo>
                    <a:pt x="138" y="996"/>
                  </a:lnTo>
                  <a:lnTo>
                    <a:pt x="154" y="959"/>
                  </a:lnTo>
                  <a:lnTo>
                    <a:pt x="171" y="924"/>
                  </a:lnTo>
                  <a:lnTo>
                    <a:pt x="190" y="888"/>
                  </a:lnTo>
                  <a:lnTo>
                    <a:pt x="210" y="853"/>
                  </a:lnTo>
                  <a:lnTo>
                    <a:pt x="231" y="818"/>
                  </a:lnTo>
                  <a:lnTo>
                    <a:pt x="252" y="784"/>
                  </a:lnTo>
                  <a:lnTo>
                    <a:pt x="274" y="751"/>
                  </a:lnTo>
                  <a:lnTo>
                    <a:pt x="297" y="717"/>
                  </a:lnTo>
                  <a:lnTo>
                    <a:pt x="322" y="683"/>
                  </a:lnTo>
                  <a:lnTo>
                    <a:pt x="347" y="650"/>
                  </a:lnTo>
                  <a:lnTo>
                    <a:pt x="374" y="619"/>
                  </a:lnTo>
                  <a:lnTo>
                    <a:pt x="400" y="586"/>
                  </a:lnTo>
                  <a:lnTo>
                    <a:pt x="429" y="554"/>
                  </a:lnTo>
                  <a:lnTo>
                    <a:pt x="457" y="524"/>
                  </a:lnTo>
                  <a:lnTo>
                    <a:pt x="488" y="492"/>
                  </a:lnTo>
                  <a:lnTo>
                    <a:pt x="518" y="462"/>
                  </a:lnTo>
                  <a:lnTo>
                    <a:pt x="549" y="433"/>
                  </a:lnTo>
                  <a:lnTo>
                    <a:pt x="581" y="404"/>
                  </a:lnTo>
                  <a:lnTo>
                    <a:pt x="613" y="377"/>
                  </a:lnTo>
                  <a:lnTo>
                    <a:pt x="644" y="351"/>
                  </a:lnTo>
                  <a:lnTo>
                    <a:pt x="677" y="325"/>
                  </a:lnTo>
                  <a:lnTo>
                    <a:pt x="710" y="301"/>
                  </a:lnTo>
                  <a:lnTo>
                    <a:pt x="744" y="277"/>
                  </a:lnTo>
                  <a:lnTo>
                    <a:pt x="778" y="254"/>
                  </a:lnTo>
                  <a:lnTo>
                    <a:pt x="813" y="232"/>
                  </a:lnTo>
                  <a:lnTo>
                    <a:pt x="847" y="212"/>
                  </a:lnTo>
                  <a:lnTo>
                    <a:pt x="882" y="192"/>
                  </a:lnTo>
                  <a:lnTo>
                    <a:pt x="917" y="173"/>
                  </a:lnTo>
                  <a:lnTo>
                    <a:pt x="953" y="155"/>
                  </a:lnTo>
                  <a:lnTo>
                    <a:pt x="989" y="139"/>
                  </a:lnTo>
                  <a:lnTo>
                    <a:pt x="1026" y="124"/>
                  </a:lnTo>
                  <a:lnTo>
                    <a:pt x="1063" y="108"/>
                  </a:lnTo>
                  <a:lnTo>
                    <a:pt x="1100" y="94"/>
                  </a:lnTo>
                  <a:lnTo>
                    <a:pt x="1139" y="81"/>
                  </a:lnTo>
                  <a:lnTo>
                    <a:pt x="1178" y="70"/>
                  </a:lnTo>
                  <a:lnTo>
                    <a:pt x="1216" y="58"/>
                  </a:lnTo>
                  <a:lnTo>
                    <a:pt x="1255" y="49"/>
                  </a:lnTo>
                  <a:lnTo>
                    <a:pt x="1294" y="39"/>
                  </a:lnTo>
                  <a:lnTo>
                    <a:pt x="1334" y="31"/>
                  </a:lnTo>
                  <a:lnTo>
                    <a:pt x="1375" y="23"/>
                  </a:lnTo>
                  <a:lnTo>
                    <a:pt x="1416" y="17"/>
                  </a:lnTo>
                  <a:lnTo>
                    <a:pt x="1457" y="12"/>
                  </a:lnTo>
                  <a:lnTo>
                    <a:pt x="1498" y="7"/>
                  </a:lnTo>
                  <a:lnTo>
                    <a:pt x="1540" y="4"/>
                  </a:lnTo>
                  <a:lnTo>
                    <a:pt x="1582" y="2"/>
                  </a:lnTo>
                  <a:lnTo>
                    <a:pt x="1625" y="0"/>
                  </a:lnTo>
                  <a:lnTo>
                    <a:pt x="1669" y="0"/>
                  </a:lnTo>
                  <a:lnTo>
                    <a:pt x="1711" y="0"/>
                  </a:lnTo>
                  <a:lnTo>
                    <a:pt x="1752" y="2"/>
                  </a:lnTo>
                  <a:lnTo>
                    <a:pt x="1795" y="4"/>
                  </a:lnTo>
                  <a:lnTo>
                    <a:pt x="1836" y="7"/>
                  </a:lnTo>
                  <a:lnTo>
                    <a:pt x="1876" y="12"/>
                  </a:lnTo>
                  <a:lnTo>
                    <a:pt x="1917" y="17"/>
                  </a:lnTo>
                  <a:lnTo>
                    <a:pt x="1956" y="23"/>
                  </a:lnTo>
                  <a:lnTo>
                    <a:pt x="1997" y="31"/>
                  </a:lnTo>
                  <a:lnTo>
                    <a:pt x="2036" y="39"/>
                  </a:lnTo>
                  <a:lnTo>
                    <a:pt x="2075" y="49"/>
                  </a:lnTo>
                  <a:lnTo>
                    <a:pt x="2113" y="58"/>
                  </a:lnTo>
                  <a:lnTo>
                    <a:pt x="2152" y="70"/>
                  </a:lnTo>
                  <a:lnTo>
                    <a:pt x="2189" y="81"/>
                  </a:lnTo>
                  <a:lnTo>
                    <a:pt x="2227" y="94"/>
                  </a:lnTo>
                  <a:lnTo>
                    <a:pt x="2264" y="108"/>
                  </a:lnTo>
                  <a:lnTo>
                    <a:pt x="2301" y="124"/>
                  </a:lnTo>
                  <a:lnTo>
                    <a:pt x="2337" y="139"/>
                  </a:lnTo>
                  <a:lnTo>
                    <a:pt x="2373" y="155"/>
                  </a:lnTo>
                  <a:lnTo>
                    <a:pt x="2408" y="173"/>
                  </a:lnTo>
                  <a:lnTo>
                    <a:pt x="2444" y="192"/>
                  </a:lnTo>
                  <a:lnTo>
                    <a:pt x="2479" y="212"/>
                  </a:lnTo>
                  <a:lnTo>
                    <a:pt x="2513" y="232"/>
                  </a:lnTo>
                  <a:lnTo>
                    <a:pt x="2547" y="254"/>
                  </a:lnTo>
                  <a:lnTo>
                    <a:pt x="2581" y="277"/>
                  </a:lnTo>
                  <a:lnTo>
                    <a:pt x="2615" y="301"/>
                  </a:lnTo>
                  <a:lnTo>
                    <a:pt x="2647" y="325"/>
                  </a:lnTo>
                  <a:lnTo>
                    <a:pt x="2680" y="351"/>
                  </a:lnTo>
                  <a:lnTo>
                    <a:pt x="2712" y="377"/>
                  </a:lnTo>
                  <a:lnTo>
                    <a:pt x="2744" y="404"/>
                  </a:lnTo>
                  <a:lnTo>
                    <a:pt x="2775" y="433"/>
                  </a:lnTo>
                  <a:lnTo>
                    <a:pt x="2806" y="462"/>
                  </a:lnTo>
                  <a:lnTo>
                    <a:pt x="2837" y="492"/>
                  </a:lnTo>
                  <a:lnTo>
                    <a:pt x="2868" y="524"/>
                  </a:lnTo>
                  <a:lnTo>
                    <a:pt x="2896" y="554"/>
                  </a:lnTo>
                  <a:lnTo>
                    <a:pt x="2924" y="586"/>
                  </a:lnTo>
                  <a:lnTo>
                    <a:pt x="2951" y="619"/>
                  </a:lnTo>
                  <a:lnTo>
                    <a:pt x="2978" y="650"/>
                  </a:lnTo>
                  <a:lnTo>
                    <a:pt x="3003" y="683"/>
                  </a:lnTo>
                  <a:lnTo>
                    <a:pt x="3027" y="717"/>
                  </a:lnTo>
                  <a:lnTo>
                    <a:pt x="3051" y="751"/>
                  </a:lnTo>
                  <a:lnTo>
                    <a:pt x="3073" y="784"/>
                  </a:lnTo>
                  <a:lnTo>
                    <a:pt x="3094" y="818"/>
                  </a:lnTo>
                  <a:lnTo>
                    <a:pt x="3114" y="853"/>
                  </a:lnTo>
                  <a:lnTo>
                    <a:pt x="3134" y="888"/>
                  </a:lnTo>
                  <a:lnTo>
                    <a:pt x="3152" y="924"/>
                  </a:lnTo>
                  <a:lnTo>
                    <a:pt x="3170" y="959"/>
                  </a:lnTo>
                  <a:lnTo>
                    <a:pt x="3187" y="996"/>
                  </a:lnTo>
                  <a:lnTo>
                    <a:pt x="3203" y="1032"/>
                  </a:lnTo>
                  <a:lnTo>
                    <a:pt x="3218" y="1069"/>
                  </a:lnTo>
                  <a:lnTo>
                    <a:pt x="3232" y="1105"/>
                  </a:lnTo>
                  <a:lnTo>
                    <a:pt x="3244" y="1143"/>
                  </a:lnTo>
                  <a:lnTo>
                    <a:pt x="3256" y="1181"/>
                  </a:lnTo>
                  <a:lnTo>
                    <a:pt x="3266" y="1219"/>
                  </a:lnTo>
                  <a:lnTo>
                    <a:pt x="3277" y="1258"/>
                  </a:lnTo>
                  <a:lnTo>
                    <a:pt x="3285" y="1297"/>
                  </a:lnTo>
                  <a:lnTo>
                    <a:pt x="3294" y="1337"/>
                  </a:lnTo>
                  <a:lnTo>
                    <a:pt x="3301" y="1376"/>
                  </a:lnTo>
                  <a:lnTo>
                    <a:pt x="3308" y="1416"/>
                  </a:lnTo>
                  <a:lnTo>
                    <a:pt x="3313" y="1457"/>
                  </a:lnTo>
                  <a:lnTo>
                    <a:pt x="3317" y="1497"/>
                  </a:lnTo>
                  <a:lnTo>
                    <a:pt x="3320" y="1538"/>
                  </a:lnTo>
                  <a:lnTo>
                    <a:pt x="3323" y="1581"/>
                  </a:lnTo>
                  <a:lnTo>
                    <a:pt x="3324" y="1623"/>
                  </a:lnTo>
                  <a:lnTo>
                    <a:pt x="3325" y="1665"/>
                  </a:lnTo>
                  <a:lnTo>
                    <a:pt x="3325" y="3329"/>
                  </a:lnTo>
                  <a:lnTo>
                    <a:pt x="1669" y="3329"/>
                  </a:lnTo>
                  <a:close/>
                  <a:moveTo>
                    <a:pt x="1075" y="1078"/>
                  </a:moveTo>
                  <a:lnTo>
                    <a:pt x="1045" y="1110"/>
                  </a:lnTo>
                  <a:lnTo>
                    <a:pt x="1018" y="1141"/>
                  </a:lnTo>
                  <a:lnTo>
                    <a:pt x="993" y="1174"/>
                  </a:lnTo>
                  <a:lnTo>
                    <a:pt x="969" y="1208"/>
                  </a:lnTo>
                  <a:lnTo>
                    <a:pt x="948" y="1242"/>
                  </a:lnTo>
                  <a:lnTo>
                    <a:pt x="928" y="1277"/>
                  </a:lnTo>
                  <a:lnTo>
                    <a:pt x="910" y="1311"/>
                  </a:lnTo>
                  <a:lnTo>
                    <a:pt x="894" y="1348"/>
                  </a:lnTo>
                  <a:lnTo>
                    <a:pt x="880" y="1385"/>
                  </a:lnTo>
                  <a:lnTo>
                    <a:pt x="868" y="1423"/>
                  </a:lnTo>
                  <a:lnTo>
                    <a:pt x="857" y="1461"/>
                  </a:lnTo>
                  <a:lnTo>
                    <a:pt x="849" y="1500"/>
                  </a:lnTo>
                  <a:lnTo>
                    <a:pt x="842" y="1540"/>
                  </a:lnTo>
                  <a:lnTo>
                    <a:pt x="838" y="1581"/>
                  </a:lnTo>
                  <a:lnTo>
                    <a:pt x="835" y="1623"/>
                  </a:lnTo>
                  <a:lnTo>
                    <a:pt x="834" y="1665"/>
                  </a:lnTo>
                  <a:lnTo>
                    <a:pt x="835" y="1708"/>
                  </a:lnTo>
                  <a:lnTo>
                    <a:pt x="838" y="1751"/>
                  </a:lnTo>
                  <a:lnTo>
                    <a:pt x="842" y="1793"/>
                  </a:lnTo>
                  <a:lnTo>
                    <a:pt x="849" y="1834"/>
                  </a:lnTo>
                  <a:lnTo>
                    <a:pt x="857" y="1873"/>
                  </a:lnTo>
                  <a:lnTo>
                    <a:pt x="868" y="1913"/>
                  </a:lnTo>
                  <a:lnTo>
                    <a:pt x="880" y="1951"/>
                  </a:lnTo>
                  <a:lnTo>
                    <a:pt x="894" y="1988"/>
                  </a:lnTo>
                  <a:lnTo>
                    <a:pt x="910" y="2025"/>
                  </a:lnTo>
                  <a:lnTo>
                    <a:pt x="928" y="2061"/>
                  </a:lnTo>
                  <a:lnTo>
                    <a:pt x="948" y="2096"/>
                  </a:lnTo>
                  <a:lnTo>
                    <a:pt x="969" y="2130"/>
                  </a:lnTo>
                  <a:lnTo>
                    <a:pt x="993" y="2162"/>
                  </a:lnTo>
                  <a:lnTo>
                    <a:pt x="1018" y="2195"/>
                  </a:lnTo>
                  <a:lnTo>
                    <a:pt x="1045" y="2226"/>
                  </a:lnTo>
                  <a:lnTo>
                    <a:pt x="1075" y="2256"/>
                  </a:lnTo>
                  <a:lnTo>
                    <a:pt x="1106" y="2286"/>
                  </a:lnTo>
                  <a:lnTo>
                    <a:pt x="1136" y="2313"/>
                  </a:lnTo>
                  <a:lnTo>
                    <a:pt x="1169" y="2339"/>
                  </a:lnTo>
                  <a:lnTo>
                    <a:pt x="1202" y="2362"/>
                  </a:lnTo>
                  <a:lnTo>
                    <a:pt x="1236" y="2383"/>
                  </a:lnTo>
                  <a:lnTo>
                    <a:pt x="1271" y="2403"/>
                  </a:lnTo>
                  <a:lnTo>
                    <a:pt x="1307" y="2421"/>
                  </a:lnTo>
                  <a:lnTo>
                    <a:pt x="1344" y="2437"/>
                  </a:lnTo>
                  <a:lnTo>
                    <a:pt x="1381" y="2451"/>
                  </a:lnTo>
                  <a:lnTo>
                    <a:pt x="1420" y="2463"/>
                  </a:lnTo>
                  <a:lnTo>
                    <a:pt x="1459" y="2474"/>
                  </a:lnTo>
                  <a:lnTo>
                    <a:pt x="1499" y="2482"/>
                  </a:lnTo>
                  <a:lnTo>
                    <a:pt x="1540" y="2489"/>
                  </a:lnTo>
                  <a:lnTo>
                    <a:pt x="1582" y="2493"/>
                  </a:lnTo>
                  <a:lnTo>
                    <a:pt x="1624" y="2496"/>
                  </a:lnTo>
                  <a:lnTo>
                    <a:pt x="1669" y="2497"/>
                  </a:lnTo>
                  <a:lnTo>
                    <a:pt x="1710" y="2496"/>
                  </a:lnTo>
                  <a:lnTo>
                    <a:pt x="1752" y="2493"/>
                  </a:lnTo>
                  <a:lnTo>
                    <a:pt x="1792" y="2489"/>
                  </a:lnTo>
                  <a:lnTo>
                    <a:pt x="1833" y="2482"/>
                  </a:lnTo>
                  <a:lnTo>
                    <a:pt x="1872" y="2474"/>
                  </a:lnTo>
                  <a:lnTo>
                    <a:pt x="1910" y="2463"/>
                  </a:lnTo>
                  <a:lnTo>
                    <a:pt x="1948" y="2451"/>
                  </a:lnTo>
                  <a:lnTo>
                    <a:pt x="1985" y="2437"/>
                  </a:lnTo>
                  <a:lnTo>
                    <a:pt x="2021" y="2421"/>
                  </a:lnTo>
                  <a:lnTo>
                    <a:pt x="2057" y="2403"/>
                  </a:lnTo>
                  <a:lnTo>
                    <a:pt x="2092" y="2383"/>
                  </a:lnTo>
                  <a:lnTo>
                    <a:pt x="2126" y="2362"/>
                  </a:lnTo>
                  <a:lnTo>
                    <a:pt x="2160" y="2339"/>
                  </a:lnTo>
                  <a:lnTo>
                    <a:pt x="2192" y="2313"/>
                  </a:lnTo>
                  <a:lnTo>
                    <a:pt x="2224" y="2286"/>
                  </a:lnTo>
                  <a:lnTo>
                    <a:pt x="2255" y="2256"/>
                  </a:lnTo>
                  <a:lnTo>
                    <a:pt x="2286" y="2226"/>
                  </a:lnTo>
                  <a:lnTo>
                    <a:pt x="2313" y="2195"/>
                  </a:lnTo>
                  <a:lnTo>
                    <a:pt x="2340" y="2162"/>
                  </a:lnTo>
                  <a:lnTo>
                    <a:pt x="2364" y="2130"/>
                  </a:lnTo>
                  <a:lnTo>
                    <a:pt x="2385" y="2096"/>
                  </a:lnTo>
                  <a:lnTo>
                    <a:pt x="2406" y="2061"/>
                  </a:lnTo>
                  <a:lnTo>
                    <a:pt x="2415" y="2043"/>
                  </a:lnTo>
                  <a:lnTo>
                    <a:pt x="2424" y="2025"/>
                  </a:lnTo>
                  <a:lnTo>
                    <a:pt x="2433" y="2007"/>
                  </a:lnTo>
                  <a:lnTo>
                    <a:pt x="2440" y="1988"/>
                  </a:lnTo>
                  <a:lnTo>
                    <a:pt x="2455" y="1951"/>
                  </a:lnTo>
                  <a:lnTo>
                    <a:pt x="2468" y="1913"/>
                  </a:lnTo>
                  <a:lnTo>
                    <a:pt x="2478" y="1873"/>
                  </a:lnTo>
                  <a:lnTo>
                    <a:pt x="2487" y="1834"/>
                  </a:lnTo>
                  <a:lnTo>
                    <a:pt x="2493" y="1793"/>
                  </a:lnTo>
                  <a:lnTo>
                    <a:pt x="2498" y="1751"/>
                  </a:lnTo>
                  <a:lnTo>
                    <a:pt x="2501" y="1708"/>
                  </a:lnTo>
                  <a:lnTo>
                    <a:pt x="2502" y="1665"/>
                  </a:lnTo>
                  <a:lnTo>
                    <a:pt x="2501" y="1623"/>
                  </a:lnTo>
                  <a:lnTo>
                    <a:pt x="2498" y="1581"/>
                  </a:lnTo>
                  <a:lnTo>
                    <a:pt x="2493" y="1540"/>
                  </a:lnTo>
                  <a:lnTo>
                    <a:pt x="2487" y="1500"/>
                  </a:lnTo>
                  <a:lnTo>
                    <a:pt x="2478" y="1461"/>
                  </a:lnTo>
                  <a:lnTo>
                    <a:pt x="2468" y="1423"/>
                  </a:lnTo>
                  <a:lnTo>
                    <a:pt x="2455" y="1385"/>
                  </a:lnTo>
                  <a:lnTo>
                    <a:pt x="2440" y="1348"/>
                  </a:lnTo>
                  <a:lnTo>
                    <a:pt x="2424" y="1311"/>
                  </a:lnTo>
                  <a:lnTo>
                    <a:pt x="2406" y="1277"/>
                  </a:lnTo>
                  <a:lnTo>
                    <a:pt x="2385" y="1242"/>
                  </a:lnTo>
                  <a:lnTo>
                    <a:pt x="2364" y="1208"/>
                  </a:lnTo>
                  <a:lnTo>
                    <a:pt x="2340" y="1174"/>
                  </a:lnTo>
                  <a:lnTo>
                    <a:pt x="2313" y="1141"/>
                  </a:lnTo>
                  <a:lnTo>
                    <a:pt x="2286" y="1110"/>
                  </a:lnTo>
                  <a:lnTo>
                    <a:pt x="2255" y="1078"/>
                  </a:lnTo>
                  <a:lnTo>
                    <a:pt x="2223" y="1048"/>
                  </a:lnTo>
                  <a:lnTo>
                    <a:pt x="2190" y="1020"/>
                  </a:lnTo>
                  <a:lnTo>
                    <a:pt x="2156" y="994"/>
                  </a:lnTo>
                  <a:lnTo>
                    <a:pt x="2122" y="969"/>
                  </a:lnTo>
                  <a:lnTo>
                    <a:pt x="2087" y="947"/>
                  </a:lnTo>
                  <a:lnTo>
                    <a:pt x="2050" y="926"/>
                  </a:lnTo>
                  <a:lnTo>
                    <a:pt x="2013" y="908"/>
                  </a:lnTo>
                  <a:lnTo>
                    <a:pt x="1974" y="891"/>
                  </a:lnTo>
                  <a:lnTo>
                    <a:pt x="1936" y="877"/>
                  </a:lnTo>
                  <a:lnTo>
                    <a:pt x="1898" y="865"/>
                  </a:lnTo>
                  <a:lnTo>
                    <a:pt x="1859" y="854"/>
                  </a:lnTo>
                  <a:lnTo>
                    <a:pt x="1819" y="846"/>
                  </a:lnTo>
                  <a:lnTo>
                    <a:pt x="1780" y="838"/>
                  </a:lnTo>
                  <a:lnTo>
                    <a:pt x="1740" y="834"/>
                  </a:lnTo>
                  <a:lnTo>
                    <a:pt x="1699" y="831"/>
                  </a:lnTo>
                  <a:lnTo>
                    <a:pt x="1660" y="831"/>
                  </a:lnTo>
                  <a:lnTo>
                    <a:pt x="1620" y="832"/>
                  </a:lnTo>
                  <a:lnTo>
                    <a:pt x="1580" y="834"/>
                  </a:lnTo>
                  <a:lnTo>
                    <a:pt x="1541" y="839"/>
                  </a:lnTo>
                  <a:lnTo>
                    <a:pt x="1501" y="847"/>
                  </a:lnTo>
                  <a:lnTo>
                    <a:pt x="1462" y="855"/>
                  </a:lnTo>
                  <a:lnTo>
                    <a:pt x="1423" y="866"/>
                  </a:lnTo>
                  <a:lnTo>
                    <a:pt x="1385" y="878"/>
                  </a:lnTo>
                  <a:lnTo>
                    <a:pt x="1347" y="893"/>
                  </a:lnTo>
                  <a:lnTo>
                    <a:pt x="1310" y="910"/>
                  </a:lnTo>
                  <a:lnTo>
                    <a:pt x="1274" y="928"/>
                  </a:lnTo>
                  <a:lnTo>
                    <a:pt x="1239" y="948"/>
                  </a:lnTo>
                  <a:lnTo>
                    <a:pt x="1204" y="970"/>
                  </a:lnTo>
                  <a:lnTo>
                    <a:pt x="1170" y="995"/>
                  </a:lnTo>
                  <a:lnTo>
                    <a:pt x="1137" y="1021"/>
                  </a:lnTo>
                  <a:lnTo>
                    <a:pt x="1106" y="1048"/>
                  </a:lnTo>
                  <a:lnTo>
                    <a:pt x="1075" y="107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5" name="Freeform 223"/>
          <p:cNvSpPr>
            <a:spLocks noEditPoints="1"/>
          </p:cNvSpPr>
          <p:nvPr userDrawn="1"/>
        </p:nvSpPr>
        <p:spPr bwMode="auto">
          <a:xfrm>
            <a:off x="6078969" y="1192552"/>
            <a:ext cx="485309" cy="459119"/>
          </a:xfrm>
          <a:custGeom>
            <a:avLst/>
            <a:gdLst/>
            <a:ahLst/>
            <a:cxnLst>
              <a:cxn ang="0">
                <a:pos x="7250" y="4078"/>
              </a:cxn>
              <a:cxn ang="0">
                <a:pos x="8311" y="5530"/>
              </a:cxn>
              <a:cxn ang="0">
                <a:pos x="8990" y="6898"/>
              </a:cxn>
              <a:cxn ang="0">
                <a:pos x="9012" y="8716"/>
              </a:cxn>
              <a:cxn ang="0">
                <a:pos x="8298" y="10074"/>
              </a:cxn>
              <a:cxn ang="0">
                <a:pos x="7277" y="11546"/>
              </a:cxn>
              <a:cxn ang="0">
                <a:pos x="5644" y="11336"/>
              </a:cxn>
              <a:cxn ang="0">
                <a:pos x="4036" y="12407"/>
              </a:cxn>
              <a:cxn ang="0">
                <a:pos x="3158" y="11185"/>
              </a:cxn>
              <a:cxn ang="0">
                <a:pos x="1719" y="11434"/>
              </a:cxn>
              <a:cxn ang="0">
                <a:pos x="1341" y="9489"/>
              </a:cxn>
              <a:cxn ang="0">
                <a:pos x="57" y="8521"/>
              </a:cxn>
              <a:cxn ang="0">
                <a:pos x="459" y="6794"/>
              </a:cxn>
              <a:cxn ang="0">
                <a:pos x="858" y="5288"/>
              </a:cxn>
              <a:cxn ang="0">
                <a:pos x="2218" y="4084"/>
              </a:cxn>
              <a:cxn ang="0">
                <a:pos x="3635" y="3536"/>
              </a:cxn>
              <a:cxn ang="0">
                <a:pos x="5435" y="3341"/>
              </a:cxn>
              <a:cxn ang="0">
                <a:pos x="5851" y="6793"/>
              </a:cxn>
              <a:cxn ang="0">
                <a:pos x="5236" y="9294"/>
              </a:cxn>
              <a:cxn ang="0">
                <a:pos x="3012" y="7979"/>
              </a:cxn>
              <a:cxn ang="0">
                <a:pos x="12771" y="923"/>
              </a:cxn>
              <a:cxn ang="0">
                <a:pos x="14056" y="736"/>
              </a:cxn>
              <a:cxn ang="0">
                <a:pos x="14789" y="1978"/>
              </a:cxn>
              <a:cxn ang="0">
                <a:pos x="15460" y="3078"/>
              </a:cxn>
              <a:cxn ang="0">
                <a:pos x="15336" y="4556"/>
              </a:cxn>
              <a:cxn ang="0">
                <a:pos x="14860" y="5702"/>
              </a:cxn>
              <a:cxn ang="0">
                <a:pos x="13901" y="6834"/>
              </a:cxn>
              <a:cxn ang="0">
                <a:pos x="12649" y="7138"/>
              </a:cxn>
              <a:cxn ang="0">
                <a:pos x="11251" y="7499"/>
              </a:cxn>
              <a:cxn ang="0">
                <a:pos x="10473" y="6458"/>
              </a:cxn>
              <a:cxn ang="0">
                <a:pos x="8859" y="6150"/>
              </a:cxn>
              <a:cxn ang="0">
                <a:pos x="9064" y="4992"/>
              </a:cxn>
              <a:cxn ang="0">
                <a:pos x="8051" y="4260"/>
              </a:cxn>
              <a:cxn ang="0">
                <a:pos x="8505" y="2924"/>
              </a:cxn>
              <a:cxn ang="0">
                <a:pos x="8746" y="1611"/>
              </a:cxn>
              <a:cxn ang="0">
                <a:pos x="9936" y="745"/>
              </a:cxn>
              <a:cxn ang="0">
                <a:pos x="11057" y="189"/>
              </a:cxn>
              <a:cxn ang="0">
                <a:pos x="12547" y="171"/>
              </a:cxn>
              <a:cxn ang="0">
                <a:pos x="12965" y="3142"/>
              </a:cxn>
              <a:cxn ang="0">
                <a:pos x="12074" y="5055"/>
              </a:cxn>
              <a:cxn ang="0">
                <a:pos x="10500" y="3634"/>
              </a:cxn>
              <a:cxn ang="0">
                <a:pos x="14106" y="9039"/>
              </a:cxn>
              <a:cxn ang="0">
                <a:pos x="15331" y="9159"/>
              </a:cxn>
              <a:cxn ang="0">
                <a:pos x="15229" y="10736"/>
              </a:cxn>
              <a:cxn ang="0">
                <a:pos x="16046" y="11806"/>
              </a:cxn>
              <a:cxn ang="0">
                <a:pos x="15419" y="13130"/>
              </a:cxn>
              <a:cxn ang="0">
                <a:pos x="14747" y="14192"/>
              </a:cxn>
              <a:cxn ang="0">
                <a:pos x="13448" y="14920"/>
              </a:cxn>
              <a:cxn ang="0">
                <a:pos x="12199" y="14998"/>
              </a:cxn>
              <a:cxn ang="0">
                <a:pos x="10735" y="14842"/>
              </a:cxn>
              <a:cxn ang="0">
                <a:pos x="9869" y="13826"/>
              </a:cxn>
              <a:cxn ang="0">
                <a:pos x="8806" y="12896"/>
              </a:cxn>
              <a:cxn ang="0">
                <a:pos x="9317" y="11758"/>
              </a:cxn>
              <a:cxn ang="0">
                <a:pos x="8560" y="10855"/>
              </a:cxn>
              <a:cxn ang="0">
                <a:pos x="9805" y="9780"/>
              </a:cxn>
              <a:cxn ang="0">
                <a:pos x="9955" y="8492"/>
              </a:cxn>
              <a:cxn ang="0">
                <a:pos x="11347" y="8107"/>
              </a:cxn>
              <a:cxn ang="0">
                <a:pos x="12584" y="7745"/>
              </a:cxn>
              <a:cxn ang="0">
                <a:pos x="13982" y="8246"/>
              </a:cxn>
              <a:cxn ang="0">
                <a:pos x="13621" y="11393"/>
              </a:cxn>
              <a:cxn ang="0">
                <a:pos x="11966" y="12713"/>
              </a:cxn>
              <a:cxn ang="0">
                <a:pos x="11195" y="10743"/>
              </a:cxn>
            </a:cxnLst>
            <a:rect l="0" t="0" r="r" b="b"/>
            <a:pathLst>
              <a:path w="16065" h="15198">
                <a:moveTo>
                  <a:pt x="5644" y="4294"/>
                </a:moveTo>
                <a:lnTo>
                  <a:pt x="5692" y="4308"/>
                </a:lnTo>
                <a:lnTo>
                  <a:pt x="5739" y="4323"/>
                </a:lnTo>
                <a:lnTo>
                  <a:pt x="5786" y="4339"/>
                </a:lnTo>
                <a:lnTo>
                  <a:pt x="5834" y="4355"/>
                </a:lnTo>
                <a:lnTo>
                  <a:pt x="5881" y="4372"/>
                </a:lnTo>
                <a:lnTo>
                  <a:pt x="5927" y="4389"/>
                </a:lnTo>
                <a:lnTo>
                  <a:pt x="5973" y="4407"/>
                </a:lnTo>
                <a:lnTo>
                  <a:pt x="6018" y="4426"/>
                </a:lnTo>
                <a:lnTo>
                  <a:pt x="6065" y="4445"/>
                </a:lnTo>
                <a:lnTo>
                  <a:pt x="6110" y="4464"/>
                </a:lnTo>
                <a:lnTo>
                  <a:pt x="6154" y="4485"/>
                </a:lnTo>
                <a:lnTo>
                  <a:pt x="6199" y="4506"/>
                </a:lnTo>
                <a:lnTo>
                  <a:pt x="6243" y="4527"/>
                </a:lnTo>
                <a:lnTo>
                  <a:pt x="6286" y="4549"/>
                </a:lnTo>
                <a:lnTo>
                  <a:pt x="6331" y="4572"/>
                </a:lnTo>
                <a:lnTo>
                  <a:pt x="6374" y="4595"/>
                </a:lnTo>
                <a:lnTo>
                  <a:pt x="6735" y="4234"/>
                </a:lnTo>
                <a:lnTo>
                  <a:pt x="6756" y="4214"/>
                </a:lnTo>
                <a:lnTo>
                  <a:pt x="6778" y="4195"/>
                </a:lnTo>
                <a:lnTo>
                  <a:pt x="6802" y="4177"/>
                </a:lnTo>
                <a:lnTo>
                  <a:pt x="6825" y="4161"/>
                </a:lnTo>
                <a:lnTo>
                  <a:pt x="6849" y="4146"/>
                </a:lnTo>
                <a:lnTo>
                  <a:pt x="6874" y="4132"/>
                </a:lnTo>
                <a:lnTo>
                  <a:pt x="6899" y="4120"/>
                </a:lnTo>
                <a:lnTo>
                  <a:pt x="6924" y="4109"/>
                </a:lnTo>
                <a:lnTo>
                  <a:pt x="6950" y="4099"/>
                </a:lnTo>
                <a:lnTo>
                  <a:pt x="6977" y="4091"/>
                </a:lnTo>
                <a:lnTo>
                  <a:pt x="7004" y="4084"/>
                </a:lnTo>
                <a:lnTo>
                  <a:pt x="7031" y="4078"/>
                </a:lnTo>
                <a:lnTo>
                  <a:pt x="7059" y="4073"/>
                </a:lnTo>
                <a:lnTo>
                  <a:pt x="7086" y="4070"/>
                </a:lnTo>
                <a:lnTo>
                  <a:pt x="7113" y="4068"/>
                </a:lnTo>
                <a:lnTo>
                  <a:pt x="7141" y="4067"/>
                </a:lnTo>
                <a:lnTo>
                  <a:pt x="7168" y="4068"/>
                </a:lnTo>
                <a:lnTo>
                  <a:pt x="7196" y="4070"/>
                </a:lnTo>
                <a:lnTo>
                  <a:pt x="7223" y="4073"/>
                </a:lnTo>
                <a:lnTo>
                  <a:pt x="7250" y="4078"/>
                </a:lnTo>
                <a:lnTo>
                  <a:pt x="7277" y="4084"/>
                </a:lnTo>
                <a:lnTo>
                  <a:pt x="7305" y="4091"/>
                </a:lnTo>
                <a:lnTo>
                  <a:pt x="7331" y="4099"/>
                </a:lnTo>
                <a:lnTo>
                  <a:pt x="7357" y="4109"/>
                </a:lnTo>
                <a:lnTo>
                  <a:pt x="7383" y="4120"/>
                </a:lnTo>
                <a:lnTo>
                  <a:pt x="7408" y="4132"/>
                </a:lnTo>
                <a:lnTo>
                  <a:pt x="7433" y="4146"/>
                </a:lnTo>
                <a:lnTo>
                  <a:pt x="7457" y="4161"/>
                </a:lnTo>
                <a:lnTo>
                  <a:pt x="7480" y="4177"/>
                </a:lnTo>
                <a:lnTo>
                  <a:pt x="7503" y="4195"/>
                </a:lnTo>
                <a:lnTo>
                  <a:pt x="7525" y="4214"/>
                </a:lnTo>
                <a:lnTo>
                  <a:pt x="7547" y="4234"/>
                </a:lnTo>
                <a:lnTo>
                  <a:pt x="8196" y="4883"/>
                </a:lnTo>
                <a:lnTo>
                  <a:pt x="8216" y="4904"/>
                </a:lnTo>
                <a:lnTo>
                  <a:pt x="8235" y="4926"/>
                </a:lnTo>
                <a:lnTo>
                  <a:pt x="8252" y="4949"/>
                </a:lnTo>
                <a:lnTo>
                  <a:pt x="8269" y="4972"/>
                </a:lnTo>
                <a:lnTo>
                  <a:pt x="8285" y="4996"/>
                </a:lnTo>
                <a:lnTo>
                  <a:pt x="8298" y="5022"/>
                </a:lnTo>
                <a:lnTo>
                  <a:pt x="8311" y="5047"/>
                </a:lnTo>
                <a:lnTo>
                  <a:pt x="8322" y="5073"/>
                </a:lnTo>
                <a:lnTo>
                  <a:pt x="8332" y="5099"/>
                </a:lnTo>
                <a:lnTo>
                  <a:pt x="8340" y="5125"/>
                </a:lnTo>
                <a:lnTo>
                  <a:pt x="8347" y="5152"/>
                </a:lnTo>
                <a:lnTo>
                  <a:pt x="8353" y="5179"/>
                </a:lnTo>
                <a:lnTo>
                  <a:pt x="8358" y="5206"/>
                </a:lnTo>
                <a:lnTo>
                  <a:pt x="8361" y="5233"/>
                </a:lnTo>
                <a:lnTo>
                  <a:pt x="8363" y="5261"/>
                </a:lnTo>
                <a:lnTo>
                  <a:pt x="8364" y="5288"/>
                </a:lnTo>
                <a:lnTo>
                  <a:pt x="8363" y="5315"/>
                </a:lnTo>
                <a:lnTo>
                  <a:pt x="8361" y="5343"/>
                </a:lnTo>
                <a:lnTo>
                  <a:pt x="8358" y="5370"/>
                </a:lnTo>
                <a:lnTo>
                  <a:pt x="8353" y="5398"/>
                </a:lnTo>
                <a:lnTo>
                  <a:pt x="8347" y="5425"/>
                </a:lnTo>
                <a:lnTo>
                  <a:pt x="8340" y="5452"/>
                </a:lnTo>
                <a:lnTo>
                  <a:pt x="8332" y="5478"/>
                </a:lnTo>
                <a:lnTo>
                  <a:pt x="8322" y="5504"/>
                </a:lnTo>
                <a:lnTo>
                  <a:pt x="8311" y="5530"/>
                </a:lnTo>
                <a:lnTo>
                  <a:pt x="8298" y="5555"/>
                </a:lnTo>
                <a:lnTo>
                  <a:pt x="8285" y="5580"/>
                </a:lnTo>
                <a:lnTo>
                  <a:pt x="8269" y="5604"/>
                </a:lnTo>
                <a:lnTo>
                  <a:pt x="8252" y="5627"/>
                </a:lnTo>
                <a:lnTo>
                  <a:pt x="8235" y="5650"/>
                </a:lnTo>
                <a:lnTo>
                  <a:pt x="8216" y="5672"/>
                </a:lnTo>
                <a:lnTo>
                  <a:pt x="8196" y="5693"/>
                </a:lnTo>
                <a:lnTo>
                  <a:pt x="7835" y="6054"/>
                </a:lnTo>
                <a:lnTo>
                  <a:pt x="7858" y="6097"/>
                </a:lnTo>
                <a:lnTo>
                  <a:pt x="7881" y="6142"/>
                </a:lnTo>
                <a:lnTo>
                  <a:pt x="7903" y="6185"/>
                </a:lnTo>
                <a:lnTo>
                  <a:pt x="7924" y="6229"/>
                </a:lnTo>
                <a:lnTo>
                  <a:pt x="7945" y="6274"/>
                </a:lnTo>
                <a:lnTo>
                  <a:pt x="7965" y="6318"/>
                </a:lnTo>
                <a:lnTo>
                  <a:pt x="7985" y="6363"/>
                </a:lnTo>
                <a:lnTo>
                  <a:pt x="8004" y="6409"/>
                </a:lnTo>
                <a:lnTo>
                  <a:pt x="8023" y="6454"/>
                </a:lnTo>
                <a:lnTo>
                  <a:pt x="8042" y="6501"/>
                </a:lnTo>
                <a:lnTo>
                  <a:pt x="8059" y="6547"/>
                </a:lnTo>
                <a:lnTo>
                  <a:pt x="8076" y="6594"/>
                </a:lnTo>
                <a:lnTo>
                  <a:pt x="8092" y="6641"/>
                </a:lnTo>
                <a:lnTo>
                  <a:pt x="8108" y="6688"/>
                </a:lnTo>
                <a:lnTo>
                  <a:pt x="8123" y="6735"/>
                </a:lnTo>
                <a:lnTo>
                  <a:pt x="8137" y="6783"/>
                </a:lnTo>
                <a:lnTo>
                  <a:pt x="8648" y="6783"/>
                </a:lnTo>
                <a:lnTo>
                  <a:pt x="8677" y="6783"/>
                </a:lnTo>
                <a:lnTo>
                  <a:pt x="8706" y="6786"/>
                </a:lnTo>
                <a:lnTo>
                  <a:pt x="8735" y="6789"/>
                </a:lnTo>
                <a:lnTo>
                  <a:pt x="8763" y="6794"/>
                </a:lnTo>
                <a:lnTo>
                  <a:pt x="8791" y="6801"/>
                </a:lnTo>
                <a:lnTo>
                  <a:pt x="8818" y="6808"/>
                </a:lnTo>
                <a:lnTo>
                  <a:pt x="8845" y="6817"/>
                </a:lnTo>
                <a:lnTo>
                  <a:pt x="8871" y="6828"/>
                </a:lnTo>
                <a:lnTo>
                  <a:pt x="8896" y="6839"/>
                </a:lnTo>
                <a:lnTo>
                  <a:pt x="8921" y="6852"/>
                </a:lnTo>
                <a:lnTo>
                  <a:pt x="8945" y="6867"/>
                </a:lnTo>
                <a:lnTo>
                  <a:pt x="8968" y="6882"/>
                </a:lnTo>
                <a:lnTo>
                  <a:pt x="8990" y="6898"/>
                </a:lnTo>
                <a:lnTo>
                  <a:pt x="9012" y="6915"/>
                </a:lnTo>
                <a:lnTo>
                  <a:pt x="9034" y="6933"/>
                </a:lnTo>
                <a:lnTo>
                  <a:pt x="9054" y="6952"/>
                </a:lnTo>
                <a:lnTo>
                  <a:pt x="9073" y="6971"/>
                </a:lnTo>
                <a:lnTo>
                  <a:pt x="9091" y="6992"/>
                </a:lnTo>
                <a:lnTo>
                  <a:pt x="9108" y="7014"/>
                </a:lnTo>
                <a:lnTo>
                  <a:pt x="9124" y="7036"/>
                </a:lnTo>
                <a:lnTo>
                  <a:pt x="9138" y="7059"/>
                </a:lnTo>
                <a:lnTo>
                  <a:pt x="9152" y="7083"/>
                </a:lnTo>
                <a:lnTo>
                  <a:pt x="9165" y="7108"/>
                </a:lnTo>
                <a:lnTo>
                  <a:pt x="9176" y="7133"/>
                </a:lnTo>
                <a:lnTo>
                  <a:pt x="9187" y="7159"/>
                </a:lnTo>
                <a:lnTo>
                  <a:pt x="9196" y="7186"/>
                </a:lnTo>
                <a:lnTo>
                  <a:pt x="9203" y="7213"/>
                </a:lnTo>
                <a:lnTo>
                  <a:pt x="9210" y="7241"/>
                </a:lnTo>
                <a:lnTo>
                  <a:pt x="9215" y="7270"/>
                </a:lnTo>
                <a:lnTo>
                  <a:pt x="9218" y="7298"/>
                </a:lnTo>
                <a:lnTo>
                  <a:pt x="9221" y="7327"/>
                </a:lnTo>
                <a:lnTo>
                  <a:pt x="9221" y="7356"/>
                </a:lnTo>
                <a:lnTo>
                  <a:pt x="9221" y="8273"/>
                </a:lnTo>
                <a:lnTo>
                  <a:pt x="9221" y="8302"/>
                </a:lnTo>
                <a:lnTo>
                  <a:pt x="9218" y="8331"/>
                </a:lnTo>
                <a:lnTo>
                  <a:pt x="9215" y="8361"/>
                </a:lnTo>
                <a:lnTo>
                  <a:pt x="9210" y="8389"/>
                </a:lnTo>
                <a:lnTo>
                  <a:pt x="9203" y="8416"/>
                </a:lnTo>
                <a:lnTo>
                  <a:pt x="9196" y="8443"/>
                </a:lnTo>
                <a:lnTo>
                  <a:pt x="9187" y="8470"/>
                </a:lnTo>
                <a:lnTo>
                  <a:pt x="9176" y="8496"/>
                </a:lnTo>
                <a:lnTo>
                  <a:pt x="9165" y="8521"/>
                </a:lnTo>
                <a:lnTo>
                  <a:pt x="9152" y="8546"/>
                </a:lnTo>
                <a:lnTo>
                  <a:pt x="9138" y="8570"/>
                </a:lnTo>
                <a:lnTo>
                  <a:pt x="9124" y="8593"/>
                </a:lnTo>
                <a:lnTo>
                  <a:pt x="9108" y="8615"/>
                </a:lnTo>
                <a:lnTo>
                  <a:pt x="9091" y="8637"/>
                </a:lnTo>
                <a:lnTo>
                  <a:pt x="9073" y="8658"/>
                </a:lnTo>
                <a:lnTo>
                  <a:pt x="9054" y="8678"/>
                </a:lnTo>
                <a:lnTo>
                  <a:pt x="9034" y="8697"/>
                </a:lnTo>
                <a:lnTo>
                  <a:pt x="9012" y="8716"/>
                </a:lnTo>
                <a:lnTo>
                  <a:pt x="8990" y="8733"/>
                </a:lnTo>
                <a:lnTo>
                  <a:pt x="8968" y="8749"/>
                </a:lnTo>
                <a:lnTo>
                  <a:pt x="8945" y="8764"/>
                </a:lnTo>
                <a:lnTo>
                  <a:pt x="8921" y="8777"/>
                </a:lnTo>
                <a:lnTo>
                  <a:pt x="8896" y="8790"/>
                </a:lnTo>
                <a:lnTo>
                  <a:pt x="8871" y="8802"/>
                </a:lnTo>
                <a:lnTo>
                  <a:pt x="8845" y="8812"/>
                </a:lnTo>
                <a:lnTo>
                  <a:pt x="8818" y="8821"/>
                </a:lnTo>
                <a:lnTo>
                  <a:pt x="8791" y="8829"/>
                </a:lnTo>
                <a:lnTo>
                  <a:pt x="8763" y="8835"/>
                </a:lnTo>
                <a:lnTo>
                  <a:pt x="8735" y="8840"/>
                </a:lnTo>
                <a:lnTo>
                  <a:pt x="8706" y="8844"/>
                </a:lnTo>
                <a:lnTo>
                  <a:pt x="8677" y="8846"/>
                </a:lnTo>
                <a:lnTo>
                  <a:pt x="8648" y="8847"/>
                </a:lnTo>
                <a:lnTo>
                  <a:pt x="8137" y="8847"/>
                </a:lnTo>
                <a:lnTo>
                  <a:pt x="8123" y="8894"/>
                </a:lnTo>
                <a:lnTo>
                  <a:pt x="8108" y="8942"/>
                </a:lnTo>
                <a:lnTo>
                  <a:pt x="8092" y="8989"/>
                </a:lnTo>
                <a:lnTo>
                  <a:pt x="8076" y="9035"/>
                </a:lnTo>
                <a:lnTo>
                  <a:pt x="8059" y="9083"/>
                </a:lnTo>
                <a:lnTo>
                  <a:pt x="8042" y="9129"/>
                </a:lnTo>
                <a:lnTo>
                  <a:pt x="8023" y="9175"/>
                </a:lnTo>
                <a:lnTo>
                  <a:pt x="8004" y="9221"/>
                </a:lnTo>
                <a:lnTo>
                  <a:pt x="7985" y="9266"/>
                </a:lnTo>
                <a:lnTo>
                  <a:pt x="7965" y="9311"/>
                </a:lnTo>
                <a:lnTo>
                  <a:pt x="7945" y="9356"/>
                </a:lnTo>
                <a:lnTo>
                  <a:pt x="7924" y="9400"/>
                </a:lnTo>
                <a:lnTo>
                  <a:pt x="7903" y="9444"/>
                </a:lnTo>
                <a:lnTo>
                  <a:pt x="7881" y="9489"/>
                </a:lnTo>
                <a:lnTo>
                  <a:pt x="7858" y="9532"/>
                </a:lnTo>
                <a:lnTo>
                  <a:pt x="7835" y="9575"/>
                </a:lnTo>
                <a:lnTo>
                  <a:pt x="8196" y="9936"/>
                </a:lnTo>
                <a:lnTo>
                  <a:pt x="8216" y="9957"/>
                </a:lnTo>
                <a:lnTo>
                  <a:pt x="8235" y="9979"/>
                </a:lnTo>
                <a:lnTo>
                  <a:pt x="8252" y="10002"/>
                </a:lnTo>
                <a:lnTo>
                  <a:pt x="8269" y="10026"/>
                </a:lnTo>
                <a:lnTo>
                  <a:pt x="8285" y="10050"/>
                </a:lnTo>
                <a:lnTo>
                  <a:pt x="8298" y="10074"/>
                </a:lnTo>
                <a:lnTo>
                  <a:pt x="8311" y="10099"/>
                </a:lnTo>
                <a:lnTo>
                  <a:pt x="8322" y="10125"/>
                </a:lnTo>
                <a:lnTo>
                  <a:pt x="8332" y="10151"/>
                </a:lnTo>
                <a:lnTo>
                  <a:pt x="8340" y="10177"/>
                </a:lnTo>
                <a:lnTo>
                  <a:pt x="8347" y="10205"/>
                </a:lnTo>
                <a:lnTo>
                  <a:pt x="8353" y="10232"/>
                </a:lnTo>
                <a:lnTo>
                  <a:pt x="8358" y="10259"/>
                </a:lnTo>
                <a:lnTo>
                  <a:pt x="8361" y="10286"/>
                </a:lnTo>
                <a:lnTo>
                  <a:pt x="8363" y="10314"/>
                </a:lnTo>
                <a:lnTo>
                  <a:pt x="8364" y="10341"/>
                </a:lnTo>
                <a:lnTo>
                  <a:pt x="8363" y="10369"/>
                </a:lnTo>
                <a:lnTo>
                  <a:pt x="8361" y="10396"/>
                </a:lnTo>
                <a:lnTo>
                  <a:pt x="8358" y="10424"/>
                </a:lnTo>
                <a:lnTo>
                  <a:pt x="8353" y="10451"/>
                </a:lnTo>
                <a:lnTo>
                  <a:pt x="8347" y="10478"/>
                </a:lnTo>
                <a:lnTo>
                  <a:pt x="8340" y="10504"/>
                </a:lnTo>
                <a:lnTo>
                  <a:pt x="8332" y="10531"/>
                </a:lnTo>
                <a:lnTo>
                  <a:pt x="8322" y="10557"/>
                </a:lnTo>
                <a:lnTo>
                  <a:pt x="8311" y="10583"/>
                </a:lnTo>
                <a:lnTo>
                  <a:pt x="8298" y="10608"/>
                </a:lnTo>
                <a:lnTo>
                  <a:pt x="8285" y="10633"/>
                </a:lnTo>
                <a:lnTo>
                  <a:pt x="8269" y="10657"/>
                </a:lnTo>
                <a:lnTo>
                  <a:pt x="8252" y="10681"/>
                </a:lnTo>
                <a:lnTo>
                  <a:pt x="8235" y="10703"/>
                </a:lnTo>
                <a:lnTo>
                  <a:pt x="8216" y="10725"/>
                </a:lnTo>
                <a:lnTo>
                  <a:pt x="8196" y="10747"/>
                </a:lnTo>
                <a:lnTo>
                  <a:pt x="7547" y="11395"/>
                </a:lnTo>
                <a:lnTo>
                  <a:pt x="7525" y="11416"/>
                </a:lnTo>
                <a:lnTo>
                  <a:pt x="7503" y="11434"/>
                </a:lnTo>
                <a:lnTo>
                  <a:pt x="7480" y="11452"/>
                </a:lnTo>
                <a:lnTo>
                  <a:pt x="7457" y="11468"/>
                </a:lnTo>
                <a:lnTo>
                  <a:pt x="7433" y="11483"/>
                </a:lnTo>
                <a:lnTo>
                  <a:pt x="7408" y="11497"/>
                </a:lnTo>
                <a:lnTo>
                  <a:pt x="7383" y="11509"/>
                </a:lnTo>
                <a:lnTo>
                  <a:pt x="7357" y="11520"/>
                </a:lnTo>
                <a:lnTo>
                  <a:pt x="7331" y="11530"/>
                </a:lnTo>
                <a:lnTo>
                  <a:pt x="7305" y="11539"/>
                </a:lnTo>
                <a:lnTo>
                  <a:pt x="7277" y="11546"/>
                </a:lnTo>
                <a:lnTo>
                  <a:pt x="7250" y="11552"/>
                </a:lnTo>
                <a:lnTo>
                  <a:pt x="7223" y="11556"/>
                </a:lnTo>
                <a:lnTo>
                  <a:pt x="7196" y="11559"/>
                </a:lnTo>
                <a:lnTo>
                  <a:pt x="7168" y="11561"/>
                </a:lnTo>
                <a:lnTo>
                  <a:pt x="7141" y="11562"/>
                </a:lnTo>
                <a:lnTo>
                  <a:pt x="7113" y="11561"/>
                </a:lnTo>
                <a:lnTo>
                  <a:pt x="7086" y="11559"/>
                </a:lnTo>
                <a:lnTo>
                  <a:pt x="7059" y="11556"/>
                </a:lnTo>
                <a:lnTo>
                  <a:pt x="7031" y="11552"/>
                </a:lnTo>
                <a:lnTo>
                  <a:pt x="7004" y="11546"/>
                </a:lnTo>
                <a:lnTo>
                  <a:pt x="6977" y="11539"/>
                </a:lnTo>
                <a:lnTo>
                  <a:pt x="6950" y="11530"/>
                </a:lnTo>
                <a:lnTo>
                  <a:pt x="6924" y="11520"/>
                </a:lnTo>
                <a:lnTo>
                  <a:pt x="6899" y="11509"/>
                </a:lnTo>
                <a:lnTo>
                  <a:pt x="6874" y="11497"/>
                </a:lnTo>
                <a:lnTo>
                  <a:pt x="6849" y="11483"/>
                </a:lnTo>
                <a:lnTo>
                  <a:pt x="6825" y="11468"/>
                </a:lnTo>
                <a:lnTo>
                  <a:pt x="6802" y="11452"/>
                </a:lnTo>
                <a:lnTo>
                  <a:pt x="6778" y="11434"/>
                </a:lnTo>
                <a:lnTo>
                  <a:pt x="6756" y="11416"/>
                </a:lnTo>
                <a:lnTo>
                  <a:pt x="6735" y="11395"/>
                </a:lnTo>
                <a:lnTo>
                  <a:pt x="6374" y="11034"/>
                </a:lnTo>
                <a:lnTo>
                  <a:pt x="6331" y="11057"/>
                </a:lnTo>
                <a:lnTo>
                  <a:pt x="6286" y="11080"/>
                </a:lnTo>
                <a:lnTo>
                  <a:pt x="6243" y="11102"/>
                </a:lnTo>
                <a:lnTo>
                  <a:pt x="6199" y="11124"/>
                </a:lnTo>
                <a:lnTo>
                  <a:pt x="6154" y="11145"/>
                </a:lnTo>
                <a:lnTo>
                  <a:pt x="6110" y="11165"/>
                </a:lnTo>
                <a:lnTo>
                  <a:pt x="6065" y="11185"/>
                </a:lnTo>
                <a:lnTo>
                  <a:pt x="6018" y="11204"/>
                </a:lnTo>
                <a:lnTo>
                  <a:pt x="5973" y="11222"/>
                </a:lnTo>
                <a:lnTo>
                  <a:pt x="5927" y="11240"/>
                </a:lnTo>
                <a:lnTo>
                  <a:pt x="5881" y="11258"/>
                </a:lnTo>
                <a:lnTo>
                  <a:pt x="5834" y="11274"/>
                </a:lnTo>
                <a:lnTo>
                  <a:pt x="5786" y="11291"/>
                </a:lnTo>
                <a:lnTo>
                  <a:pt x="5739" y="11307"/>
                </a:lnTo>
                <a:lnTo>
                  <a:pt x="5692" y="11322"/>
                </a:lnTo>
                <a:lnTo>
                  <a:pt x="5644" y="11336"/>
                </a:lnTo>
                <a:lnTo>
                  <a:pt x="5644" y="11846"/>
                </a:lnTo>
                <a:lnTo>
                  <a:pt x="5643" y="11876"/>
                </a:lnTo>
                <a:lnTo>
                  <a:pt x="5641" y="11905"/>
                </a:lnTo>
                <a:lnTo>
                  <a:pt x="5638" y="11933"/>
                </a:lnTo>
                <a:lnTo>
                  <a:pt x="5633" y="11961"/>
                </a:lnTo>
                <a:lnTo>
                  <a:pt x="5626" y="11989"/>
                </a:lnTo>
                <a:lnTo>
                  <a:pt x="5618" y="12016"/>
                </a:lnTo>
                <a:lnTo>
                  <a:pt x="5609" y="12042"/>
                </a:lnTo>
                <a:lnTo>
                  <a:pt x="5599" y="12069"/>
                </a:lnTo>
                <a:lnTo>
                  <a:pt x="5588" y="12095"/>
                </a:lnTo>
                <a:lnTo>
                  <a:pt x="5575" y="12119"/>
                </a:lnTo>
                <a:lnTo>
                  <a:pt x="5560" y="12143"/>
                </a:lnTo>
                <a:lnTo>
                  <a:pt x="5545" y="12166"/>
                </a:lnTo>
                <a:lnTo>
                  <a:pt x="5529" y="12189"/>
                </a:lnTo>
                <a:lnTo>
                  <a:pt x="5512" y="12210"/>
                </a:lnTo>
                <a:lnTo>
                  <a:pt x="5494" y="12231"/>
                </a:lnTo>
                <a:lnTo>
                  <a:pt x="5475" y="12251"/>
                </a:lnTo>
                <a:lnTo>
                  <a:pt x="5455" y="12270"/>
                </a:lnTo>
                <a:lnTo>
                  <a:pt x="5435" y="12288"/>
                </a:lnTo>
                <a:lnTo>
                  <a:pt x="5413" y="12305"/>
                </a:lnTo>
                <a:lnTo>
                  <a:pt x="5391" y="12321"/>
                </a:lnTo>
                <a:lnTo>
                  <a:pt x="5367" y="12336"/>
                </a:lnTo>
                <a:lnTo>
                  <a:pt x="5343" y="12350"/>
                </a:lnTo>
                <a:lnTo>
                  <a:pt x="5319" y="12362"/>
                </a:lnTo>
                <a:lnTo>
                  <a:pt x="5292" y="12374"/>
                </a:lnTo>
                <a:lnTo>
                  <a:pt x="5267" y="12384"/>
                </a:lnTo>
                <a:lnTo>
                  <a:pt x="5240" y="12393"/>
                </a:lnTo>
                <a:lnTo>
                  <a:pt x="5213" y="12401"/>
                </a:lnTo>
                <a:lnTo>
                  <a:pt x="5185" y="12407"/>
                </a:lnTo>
                <a:lnTo>
                  <a:pt x="5157" y="12412"/>
                </a:lnTo>
                <a:lnTo>
                  <a:pt x="5129" y="12416"/>
                </a:lnTo>
                <a:lnTo>
                  <a:pt x="5100" y="12419"/>
                </a:lnTo>
                <a:lnTo>
                  <a:pt x="5071" y="12420"/>
                </a:lnTo>
                <a:lnTo>
                  <a:pt x="4152" y="12420"/>
                </a:lnTo>
                <a:lnTo>
                  <a:pt x="4123" y="12419"/>
                </a:lnTo>
                <a:lnTo>
                  <a:pt x="4094" y="12416"/>
                </a:lnTo>
                <a:lnTo>
                  <a:pt x="4064" y="12412"/>
                </a:lnTo>
                <a:lnTo>
                  <a:pt x="4036" y="12407"/>
                </a:lnTo>
                <a:lnTo>
                  <a:pt x="4008" y="12401"/>
                </a:lnTo>
                <a:lnTo>
                  <a:pt x="3981" y="12393"/>
                </a:lnTo>
                <a:lnTo>
                  <a:pt x="3955" y="12384"/>
                </a:lnTo>
                <a:lnTo>
                  <a:pt x="3929" y="12374"/>
                </a:lnTo>
                <a:lnTo>
                  <a:pt x="3904" y="12362"/>
                </a:lnTo>
                <a:lnTo>
                  <a:pt x="3879" y="12350"/>
                </a:lnTo>
                <a:lnTo>
                  <a:pt x="3855" y="12336"/>
                </a:lnTo>
                <a:lnTo>
                  <a:pt x="3832" y="12321"/>
                </a:lnTo>
                <a:lnTo>
                  <a:pt x="3808" y="12305"/>
                </a:lnTo>
                <a:lnTo>
                  <a:pt x="3787" y="12288"/>
                </a:lnTo>
                <a:lnTo>
                  <a:pt x="3766" y="12270"/>
                </a:lnTo>
                <a:lnTo>
                  <a:pt x="3746" y="12251"/>
                </a:lnTo>
                <a:lnTo>
                  <a:pt x="3727" y="12231"/>
                </a:lnTo>
                <a:lnTo>
                  <a:pt x="3709" y="12210"/>
                </a:lnTo>
                <a:lnTo>
                  <a:pt x="3692" y="12189"/>
                </a:lnTo>
                <a:lnTo>
                  <a:pt x="3676" y="12166"/>
                </a:lnTo>
                <a:lnTo>
                  <a:pt x="3661" y="12143"/>
                </a:lnTo>
                <a:lnTo>
                  <a:pt x="3648" y="12119"/>
                </a:lnTo>
                <a:lnTo>
                  <a:pt x="3635" y="12095"/>
                </a:lnTo>
                <a:lnTo>
                  <a:pt x="3623" y="12069"/>
                </a:lnTo>
                <a:lnTo>
                  <a:pt x="3613" y="12042"/>
                </a:lnTo>
                <a:lnTo>
                  <a:pt x="3604" y="12016"/>
                </a:lnTo>
                <a:lnTo>
                  <a:pt x="3596" y="11989"/>
                </a:lnTo>
                <a:lnTo>
                  <a:pt x="3590" y="11961"/>
                </a:lnTo>
                <a:lnTo>
                  <a:pt x="3585" y="11933"/>
                </a:lnTo>
                <a:lnTo>
                  <a:pt x="3580" y="11905"/>
                </a:lnTo>
                <a:lnTo>
                  <a:pt x="3578" y="11876"/>
                </a:lnTo>
                <a:lnTo>
                  <a:pt x="3577" y="11846"/>
                </a:lnTo>
                <a:lnTo>
                  <a:pt x="3577" y="11336"/>
                </a:lnTo>
                <a:lnTo>
                  <a:pt x="3530" y="11322"/>
                </a:lnTo>
                <a:lnTo>
                  <a:pt x="3482" y="11307"/>
                </a:lnTo>
                <a:lnTo>
                  <a:pt x="3435" y="11291"/>
                </a:lnTo>
                <a:lnTo>
                  <a:pt x="3388" y="11274"/>
                </a:lnTo>
                <a:lnTo>
                  <a:pt x="3342" y="11258"/>
                </a:lnTo>
                <a:lnTo>
                  <a:pt x="3295" y="11240"/>
                </a:lnTo>
                <a:lnTo>
                  <a:pt x="3249" y="11222"/>
                </a:lnTo>
                <a:lnTo>
                  <a:pt x="3203" y="11204"/>
                </a:lnTo>
                <a:lnTo>
                  <a:pt x="3158" y="11185"/>
                </a:lnTo>
                <a:lnTo>
                  <a:pt x="3113" y="11165"/>
                </a:lnTo>
                <a:lnTo>
                  <a:pt x="3067" y="11145"/>
                </a:lnTo>
                <a:lnTo>
                  <a:pt x="3023" y="11124"/>
                </a:lnTo>
                <a:lnTo>
                  <a:pt x="2979" y="11102"/>
                </a:lnTo>
                <a:lnTo>
                  <a:pt x="2935" y="11080"/>
                </a:lnTo>
                <a:lnTo>
                  <a:pt x="2892" y="11057"/>
                </a:lnTo>
                <a:lnTo>
                  <a:pt x="2849" y="11034"/>
                </a:lnTo>
                <a:lnTo>
                  <a:pt x="2487" y="11395"/>
                </a:lnTo>
                <a:lnTo>
                  <a:pt x="2466" y="11415"/>
                </a:lnTo>
                <a:lnTo>
                  <a:pt x="2444" y="11434"/>
                </a:lnTo>
                <a:lnTo>
                  <a:pt x="2421" y="11452"/>
                </a:lnTo>
                <a:lnTo>
                  <a:pt x="2397" y="11468"/>
                </a:lnTo>
                <a:lnTo>
                  <a:pt x="2373" y="11483"/>
                </a:lnTo>
                <a:lnTo>
                  <a:pt x="2349" y="11497"/>
                </a:lnTo>
                <a:lnTo>
                  <a:pt x="2323" y="11509"/>
                </a:lnTo>
                <a:lnTo>
                  <a:pt x="2297" y="11520"/>
                </a:lnTo>
                <a:lnTo>
                  <a:pt x="2271" y="11530"/>
                </a:lnTo>
                <a:lnTo>
                  <a:pt x="2245" y="11539"/>
                </a:lnTo>
                <a:lnTo>
                  <a:pt x="2218" y="11546"/>
                </a:lnTo>
                <a:lnTo>
                  <a:pt x="2191" y="11552"/>
                </a:lnTo>
                <a:lnTo>
                  <a:pt x="2164" y="11556"/>
                </a:lnTo>
                <a:lnTo>
                  <a:pt x="2136" y="11559"/>
                </a:lnTo>
                <a:lnTo>
                  <a:pt x="2109" y="11561"/>
                </a:lnTo>
                <a:lnTo>
                  <a:pt x="2081" y="11562"/>
                </a:lnTo>
                <a:lnTo>
                  <a:pt x="2053" y="11561"/>
                </a:lnTo>
                <a:lnTo>
                  <a:pt x="2026" y="11559"/>
                </a:lnTo>
                <a:lnTo>
                  <a:pt x="1998" y="11556"/>
                </a:lnTo>
                <a:lnTo>
                  <a:pt x="1971" y="11552"/>
                </a:lnTo>
                <a:lnTo>
                  <a:pt x="1944" y="11546"/>
                </a:lnTo>
                <a:lnTo>
                  <a:pt x="1918" y="11539"/>
                </a:lnTo>
                <a:lnTo>
                  <a:pt x="1891" y="11530"/>
                </a:lnTo>
                <a:lnTo>
                  <a:pt x="1865" y="11520"/>
                </a:lnTo>
                <a:lnTo>
                  <a:pt x="1839" y="11509"/>
                </a:lnTo>
                <a:lnTo>
                  <a:pt x="1814" y="11497"/>
                </a:lnTo>
                <a:lnTo>
                  <a:pt x="1789" y="11483"/>
                </a:lnTo>
                <a:lnTo>
                  <a:pt x="1765" y="11468"/>
                </a:lnTo>
                <a:lnTo>
                  <a:pt x="1741" y="11452"/>
                </a:lnTo>
                <a:lnTo>
                  <a:pt x="1719" y="11434"/>
                </a:lnTo>
                <a:lnTo>
                  <a:pt x="1697" y="11415"/>
                </a:lnTo>
                <a:lnTo>
                  <a:pt x="1675" y="11395"/>
                </a:lnTo>
                <a:lnTo>
                  <a:pt x="1026" y="10747"/>
                </a:lnTo>
                <a:lnTo>
                  <a:pt x="1005" y="10725"/>
                </a:lnTo>
                <a:lnTo>
                  <a:pt x="987" y="10703"/>
                </a:lnTo>
                <a:lnTo>
                  <a:pt x="969" y="10681"/>
                </a:lnTo>
                <a:lnTo>
                  <a:pt x="953" y="10657"/>
                </a:lnTo>
                <a:lnTo>
                  <a:pt x="938" y="10633"/>
                </a:lnTo>
                <a:lnTo>
                  <a:pt x="924" y="10608"/>
                </a:lnTo>
                <a:lnTo>
                  <a:pt x="912" y="10583"/>
                </a:lnTo>
                <a:lnTo>
                  <a:pt x="901" y="10557"/>
                </a:lnTo>
                <a:lnTo>
                  <a:pt x="891" y="10531"/>
                </a:lnTo>
                <a:lnTo>
                  <a:pt x="882" y="10504"/>
                </a:lnTo>
                <a:lnTo>
                  <a:pt x="875" y="10478"/>
                </a:lnTo>
                <a:lnTo>
                  <a:pt x="869" y="10451"/>
                </a:lnTo>
                <a:lnTo>
                  <a:pt x="864" y="10424"/>
                </a:lnTo>
                <a:lnTo>
                  <a:pt x="861" y="10396"/>
                </a:lnTo>
                <a:lnTo>
                  <a:pt x="859" y="10369"/>
                </a:lnTo>
                <a:lnTo>
                  <a:pt x="858" y="10341"/>
                </a:lnTo>
                <a:lnTo>
                  <a:pt x="859" y="10314"/>
                </a:lnTo>
                <a:lnTo>
                  <a:pt x="861" y="10286"/>
                </a:lnTo>
                <a:lnTo>
                  <a:pt x="864" y="10259"/>
                </a:lnTo>
                <a:lnTo>
                  <a:pt x="869" y="10232"/>
                </a:lnTo>
                <a:lnTo>
                  <a:pt x="875" y="10205"/>
                </a:lnTo>
                <a:lnTo>
                  <a:pt x="882" y="10177"/>
                </a:lnTo>
                <a:lnTo>
                  <a:pt x="891" y="10151"/>
                </a:lnTo>
                <a:lnTo>
                  <a:pt x="901" y="10125"/>
                </a:lnTo>
                <a:lnTo>
                  <a:pt x="912" y="10099"/>
                </a:lnTo>
                <a:lnTo>
                  <a:pt x="924" y="10074"/>
                </a:lnTo>
                <a:lnTo>
                  <a:pt x="938" y="10050"/>
                </a:lnTo>
                <a:lnTo>
                  <a:pt x="953" y="10026"/>
                </a:lnTo>
                <a:lnTo>
                  <a:pt x="969" y="10002"/>
                </a:lnTo>
                <a:lnTo>
                  <a:pt x="987" y="9979"/>
                </a:lnTo>
                <a:lnTo>
                  <a:pt x="1005" y="9957"/>
                </a:lnTo>
                <a:lnTo>
                  <a:pt x="1026" y="9936"/>
                </a:lnTo>
                <a:lnTo>
                  <a:pt x="1388" y="9575"/>
                </a:lnTo>
                <a:lnTo>
                  <a:pt x="1365" y="9532"/>
                </a:lnTo>
                <a:lnTo>
                  <a:pt x="1341" y="9489"/>
                </a:lnTo>
                <a:lnTo>
                  <a:pt x="1319" y="9444"/>
                </a:lnTo>
                <a:lnTo>
                  <a:pt x="1297" y="9400"/>
                </a:lnTo>
                <a:lnTo>
                  <a:pt x="1276" y="9356"/>
                </a:lnTo>
                <a:lnTo>
                  <a:pt x="1256" y="9311"/>
                </a:lnTo>
                <a:lnTo>
                  <a:pt x="1236" y="9266"/>
                </a:lnTo>
                <a:lnTo>
                  <a:pt x="1217" y="9221"/>
                </a:lnTo>
                <a:lnTo>
                  <a:pt x="1199" y="9175"/>
                </a:lnTo>
                <a:lnTo>
                  <a:pt x="1181" y="9129"/>
                </a:lnTo>
                <a:lnTo>
                  <a:pt x="1163" y="9083"/>
                </a:lnTo>
                <a:lnTo>
                  <a:pt x="1147" y="9035"/>
                </a:lnTo>
                <a:lnTo>
                  <a:pt x="1130" y="8989"/>
                </a:lnTo>
                <a:lnTo>
                  <a:pt x="1115" y="8942"/>
                </a:lnTo>
                <a:lnTo>
                  <a:pt x="1099" y="8894"/>
                </a:lnTo>
                <a:lnTo>
                  <a:pt x="1085" y="8847"/>
                </a:lnTo>
                <a:lnTo>
                  <a:pt x="574" y="8847"/>
                </a:lnTo>
                <a:lnTo>
                  <a:pt x="544" y="8846"/>
                </a:lnTo>
                <a:lnTo>
                  <a:pt x="515" y="8844"/>
                </a:lnTo>
                <a:lnTo>
                  <a:pt x="487" y="8840"/>
                </a:lnTo>
                <a:lnTo>
                  <a:pt x="459" y="8835"/>
                </a:lnTo>
                <a:lnTo>
                  <a:pt x="431" y="8829"/>
                </a:lnTo>
                <a:lnTo>
                  <a:pt x="404" y="8821"/>
                </a:lnTo>
                <a:lnTo>
                  <a:pt x="378" y="8812"/>
                </a:lnTo>
                <a:lnTo>
                  <a:pt x="351" y="8802"/>
                </a:lnTo>
                <a:lnTo>
                  <a:pt x="325" y="8790"/>
                </a:lnTo>
                <a:lnTo>
                  <a:pt x="301" y="8777"/>
                </a:lnTo>
                <a:lnTo>
                  <a:pt x="277" y="8764"/>
                </a:lnTo>
                <a:lnTo>
                  <a:pt x="254" y="8749"/>
                </a:lnTo>
                <a:lnTo>
                  <a:pt x="231" y="8733"/>
                </a:lnTo>
                <a:lnTo>
                  <a:pt x="210" y="8716"/>
                </a:lnTo>
                <a:lnTo>
                  <a:pt x="189" y="8697"/>
                </a:lnTo>
                <a:lnTo>
                  <a:pt x="169" y="8678"/>
                </a:lnTo>
                <a:lnTo>
                  <a:pt x="150" y="8658"/>
                </a:lnTo>
                <a:lnTo>
                  <a:pt x="132" y="8637"/>
                </a:lnTo>
                <a:lnTo>
                  <a:pt x="114" y="8615"/>
                </a:lnTo>
                <a:lnTo>
                  <a:pt x="98" y="8593"/>
                </a:lnTo>
                <a:lnTo>
                  <a:pt x="83" y="8570"/>
                </a:lnTo>
                <a:lnTo>
                  <a:pt x="69" y="8546"/>
                </a:lnTo>
                <a:lnTo>
                  <a:pt x="57" y="8521"/>
                </a:lnTo>
                <a:lnTo>
                  <a:pt x="45" y="8496"/>
                </a:lnTo>
                <a:lnTo>
                  <a:pt x="35" y="8470"/>
                </a:lnTo>
                <a:lnTo>
                  <a:pt x="26" y="8443"/>
                </a:lnTo>
                <a:lnTo>
                  <a:pt x="18" y="8416"/>
                </a:lnTo>
                <a:lnTo>
                  <a:pt x="12" y="8389"/>
                </a:lnTo>
                <a:lnTo>
                  <a:pt x="7" y="8361"/>
                </a:lnTo>
                <a:lnTo>
                  <a:pt x="3" y="8331"/>
                </a:lnTo>
                <a:lnTo>
                  <a:pt x="1" y="8302"/>
                </a:lnTo>
                <a:lnTo>
                  <a:pt x="0" y="8273"/>
                </a:lnTo>
                <a:lnTo>
                  <a:pt x="0" y="7356"/>
                </a:lnTo>
                <a:lnTo>
                  <a:pt x="1" y="7327"/>
                </a:lnTo>
                <a:lnTo>
                  <a:pt x="3" y="7298"/>
                </a:lnTo>
                <a:lnTo>
                  <a:pt x="7" y="7270"/>
                </a:lnTo>
                <a:lnTo>
                  <a:pt x="12" y="7241"/>
                </a:lnTo>
                <a:lnTo>
                  <a:pt x="18" y="7213"/>
                </a:lnTo>
                <a:lnTo>
                  <a:pt x="26" y="7186"/>
                </a:lnTo>
                <a:lnTo>
                  <a:pt x="35" y="7159"/>
                </a:lnTo>
                <a:lnTo>
                  <a:pt x="45" y="7133"/>
                </a:lnTo>
                <a:lnTo>
                  <a:pt x="57" y="7108"/>
                </a:lnTo>
                <a:lnTo>
                  <a:pt x="69" y="7083"/>
                </a:lnTo>
                <a:lnTo>
                  <a:pt x="83" y="7059"/>
                </a:lnTo>
                <a:lnTo>
                  <a:pt x="98" y="7036"/>
                </a:lnTo>
                <a:lnTo>
                  <a:pt x="114" y="7014"/>
                </a:lnTo>
                <a:lnTo>
                  <a:pt x="132" y="6992"/>
                </a:lnTo>
                <a:lnTo>
                  <a:pt x="150" y="6971"/>
                </a:lnTo>
                <a:lnTo>
                  <a:pt x="169" y="6952"/>
                </a:lnTo>
                <a:lnTo>
                  <a:pt x="189" y="6933"/>
                </a:lnTo>
                <a:lnTo>
                  <a:pt x="210" y="6915"/>
                </a:lnTo>
                <a:lnTo>
                  <a:pt x="231" y="6898"/>
                </a:lnTo>
                <a:lnTo>
                  <a:pt x="254" y="6882"/>
                </a:lnTo>
                <a:lnTo>
                  <a:pt x="277" y="6867"/>
                </a:lnTo>
                <a:lnTo>
                  <a:pt x="301" y="6852"/>
                </a:lnTo>
                <a:lnTo>
                  <a:pt x="325" y="6839"/>
                </a:lnTo>
                <a:lnTo>
                  <a:pt x="351" y="6828"/>
                </a:lnTo>
                <a:lnTo>
                  <a:pt x="378" y="6817"/>
                </a:lnTo>
                <a:lnTo>
                  <a:pt x="404" y="6808"/>
                </a:lnTo>
                <a:lnTo>
                  <a:pt x="431" y="6801"/>
                </a:lnTo>
                <a:lnTo>
                  <a:pt x="459" y="6794"/>
                </a:lnTo>
                <a:lnTo>
                  <a:pt x="487" y="6789"/>
                </a:lnTo>
                <a:lnTo>
                  <a:pt x="515" y="6786"/>
                </a:lnTo>
                <a:lnTo>
                  <a:pt x="544" y="6783"/>
                </a:lnTo>
                <a:lnTo>
                  <a:pt x="574" y="6783"/>
                </a:lnTo>
                <a:lnTo>
                  <a:pt x="1085" y="6783"/>
                </a:lnTo>
                <a:lnTo>
                  <a:pt x="1099" y="6735"/>
                </a:lnTo>
                <a:lnTo>
                  <a:pt x="1115" y="6688"/>
                </a:lnTo>
                <a:lnTo>
                  <a:pt x="1130" y="6641"/>
                </a:lnTo>
                <a:lnTo>
                  <a:pt x="1147" y="6594"/>
                </a:lnTo>
                <a:lnTo>
                  <a:pt x="1163" y="6547"/>
                </a:lnTo>
                <a:lnTo>
                  <a:pt x="1181" y="6501"/>
                </a:lnTo>
                <a:lnTo>
                  <a:pt x="1199" y="6454"/>
                </a:lnTo>
                <a:lnTo>
                  <a:pt x="1217" y="6409"/>
                </a:lnTo>
                <a:lnTo>
                  <a:pt x="1236" y="6363"/>
                </a:lnTo>
                <a:lnTo>
                  <a:pt x="1256" y="6318"/>
                </a:lnTo>
                <a:lnTo>
                  <a:pt x="1276" y="6274"/>
                </a:lnTo>
                <a:lnTo>
                  <a:pt x="1297" y="6229"/>
                </a:lnTo>
                <a:lnTo>
                  <a:pt x="1319" y="6185"/>
                </a:lnTo>
                <a:lnTo>
                  <a:pt x="1341" y="6142"/>
                </a:lnTo>
                <a:lnTo>
                  <a:pt x="1365" y="6097"/>
                </a:lnTo>
                <a:lnTo>
                  <a:pt x="1388" y="6054"/>
                </a:lnTo>
                <a:lnTo>
                  <a:pt x="1026" y="5693"/>
                </a:lnTo>
                <a:lnTo>
                  <a:pt x="1005" y="5672"/>
                </a:lnTo>
                <a:lnTo>
                  <a:pt x="987" y="5650"/>
                </a:lnTo>
                <a:lnTo>
                  <a:pt x="969" y="5627"/>
                </a:lnTo>
                <a:lnTo>
                  <a:pt x="953" y="5604"/>
                </a:lnTo>
                <a:lnTo>
                  <a:pt x="938" y="5580"/>
                </a:lnTo>
                <a:lnTo>
                  <a:pt x="924" y="5555"/>
                </a:lnTo>
                <a:lnTo>
                  <a:pt x="912" y="5530"/>
                </a:lnTo>
                <a:lnTo>
                  <a:pt x="901" y="5504"/>
                </a:lnTo>
                <a:lnTo>
                  <a:pt x="891" y="5478"/>
                </a:lnTo>
                <a:lnTo>
                  <a:pt x="882" y="5452"/>
                </a:lnTo>
                <a:lnTo>
                  <a:pt x="875" y="5425"/>
                </a:lnTo>
                <a:lnTo>
                  <a:pt x="869" y="5398"/>
                </a:lnTo>
                <a:lnTo>
                  <a:pt x="864" y="5370"/>
                </a:lnTo>
                <a:lnTo>
                  <a:pt x="861" y="5343"/>
                </a:lnTo>
                <a:lnTo>
                  <a:pt x="859" y="5315"/>
                </a:lnTo>
                <a:lnTo>
                  <a:pt x="858" y="5288"/>
                </a:lnTo>
                <a:lnTo>
                  <a:pt x="859" y="5261"/>
                </a:lnTo>
                <a:lnTo>
                  <a:pt x="861" y="5233"/>
                </a:lnTo>
                <a:lnTo>
                  <a:pt x="864" y="5206"/>
                </a:lnTo>
                <a:lnTo>
                  <a:pt x="869" y="5179"/>
                </a:lnTo>
                <a:lnTo>
                  <a:pt x="875" y="5152"/>
                </a:lnTo>
                <a:lnTo>
                  <a:pt x="882" y="5125"/>
                </a:lnTo>
                <a:lnTo>
                  <a:pt x="891" y="5099"/>
                </a:lnTo>
                <a:lnTo>
                  <a:pt x="901" y="5073"/>
                </a:lnTo>
                <a:lnTo>
                  <a:pt x="912" y="5047"/>
                </a:lnTo>
                <a:lnTo>
                  <a:pt x="924" y="5022"/>
                </a:lnTo>
                <a:lnTo>
                  <a:pt x="938" y="4996"/>
                </a:lnTo>
                <a:lnTo>
                  <a:pt x="953" y="4972"/>
                </a:lnTo>
                <a:lnTo>
                  <a:pt x="969" y="4949"/>
                </a:lnTo>
                <a:lnTo>
                  <a:pt x="987" y="4926"/>
                </a:lnTo>
                <a:lnTo>
                  <a:pt x="1005" y="4904"/>
                </a:lnTo>
                <a:lnTo>
                  <a:pt x="1026" y="4883"/>
                </a:lnTo>
                <a:lnTo>
                  <a:pt x="1675" y="4234"/>
                </a:lnTo>
                <a:lnTo>
                  <a:pt x="1697" y="4214"/>
                </a:lnTo>
                <a:lnTo>
                  <a:pt x="1719" y="4195"/>
                </a:lnTo>
                <a:lnTo>
                  <a:pt x="1741" y="4177"/>
                </a:lnTo>
                <a:lnTo>
                  <a:pt x="1765" y="4161"/>
                </a:lnTo>
                <a:lnTo>
                  <a:pt x="1789" y="4146"/>
                </a:lnTo>
                <a:lnTo>
                  <a:pt x="1814" y="4132"/>
                </a:lnTo>
                <a:lnTo>
                  <a:pt x="1839" y="4120"/>
                </a:lnTo>
                <a:lnTo>
                  <a:pt x="1865" y="4109"/>
                </a:lnTo>
                <a:lnTo>
                  <a:pt x="1891" y="4099"/>
                </a:lnTo>
                <a:lnTo>
                  <a:pt x="1918" y="4091"/>
                </a:lnTo>
                <a:lnTo>
                  <a:pt x="1944" y="4084"/>
                </a:lnTo>
                <a:lnTo>
                  <a:pt x="1971" y="4078"/>
                </a:lnTo>
                <a:lnTo>
                  <a:pt x="1998" y="4073"/>
                </a:lnTo>
                <a:lnTo>
                  <a:pt x="2026" y="4070"/>
                </a:lnTo>
                <a:lnTo>
                  <a:pt x="2053" y="4068"/>
                </a:lnTo>
                <a:lnTo>
                  <a:pt x="2081" y="4067"/>
                </a:lnTo>
                <a:lnTo>
                  <a:pt x="2109" y="4068"/>
                </a:lnTo>
                <a:lnTo>
                  <a:pt x="2136" y="4070"/>
                </a:lnTo>
                <a:lnTo>
                  <a:pt x="2164" y="4073"/>
                </a:lnTo>
                <a:lnTo>
                  <a:pt x="2191" y="4078"/>
                </a:lnTo>
                <a:lnTo>
                  <a:pt x="2218" y="4084"/>
                </a:lnTo>
                <a:lnTo>
                  <a:pt x="2245" y="4091"/>
                </a:lnTo>
                <a:lnTo>
                  <a:pt x="2271" y="4099"/>
                </a:lnTo>
                <a:lnTo>
                  <a:pt x="2297" y="4109"/>
                </a:lnTo>
                <a:lnTo>
                  <a:pt x="2323" y="4120"/>
                </a:lnTo>
                <a:lnTo>
                  <a:pt x="2349" y="4132"/>
                </a:lnTo>
                <a:lnTo>
                  <a:pt x="2373" y="4146"/>
                </a:lnTo>
                <a:lnTo>
                  <a:pt x="2397" y="4161"/>
                </a:lnTo>
                <a:lnTo>
                  <a:pt x="2421" y="4177"/>
                </a:lnTo>
                <a:lnTo>
                  <a:pt x="2444" y="4195"/>
                </a:lnTo>
                <a:lnTo>
                  <a:pt x="2466" y="4214"/>
                </a:lnTo>
                <a:lnTo>
                  <a:pt x="2487" y="4234"/>
                </a:lnTo>
                <a:lnTo>
                  <a:pt x="2849" y="4595"/>
                </a:lnTo>
                <a:lnTo>
                  <a:pt x="2892" y="4572"/>
                </a:lnTo>
                <a:lnTo>
                  <a:pt x="2935" y="4549"/>
                </a:lnTo>
                <a:lnTo>
                  <a:pt x="2979" y="4527"/>
                </a:lnTo>
                <a:lnTo>
                  <a:pt x="3023" y="4506"/>
                </a:lnTo>
                <a:lnTo>
                  <a:pt x="3067" y="4485"/>
                </a:lnTo>
                <a:lnTo>
                  <a:pt x="3113" y="4464"/>
                </a:lnTo>
                <a:lnTo>
                  <a:pt x="3158" y="4445"/>
                </a:lnTo>
                <a:lnTo>
                  <a:pt x="3203" y="4426"/>
                </a:lnTo>
                <a:lnTo>
                  <a:pt x="3249" y="4407"/>
                </a:lnTo>
                <a:lnTo>
                  <a:pt x="3295" y="4389"/>
                </a:lnTo>
                <a:lnTo>
                  <a:pt x="3342" y="4372"/>
                </a:lnTo>
                <a:lnTo>
                  <a:pt x="3388" y="4355"/>
                </a:lnTo>
                <a:lnTo>
                  <a:pt x="3435" y="4339"/>
                </a:lnTo>
                <a:lnTo>
                  <a:pt x="3482" y="4323"/>
                </a:lnTo>
                <a:lnTo>
                  <a:pt x="3530" y="4308"/>
                </a:lnTo>
                <a:lnTo>
                  <a:pt x="3577" y="4294"/>
                </a:lnTo>
                <a:lnTo>
                  <a:pt x="3577" y="3783"/>
                </a:lnTo>
                <a:lnTo>
                  <a:pt x="3578" y="3754"/>
                </a:lnTo>
                <a:lnTo>
                  <a:pt x="3580" y="3725"/>
                </a:lnTo>
                <a:lnTo>
                  <a:pt x="3585" y="3696"/>
                </a:lnTo>
                <a:lnTo>
                  <a:pt x="3590" y="3668"/>
                </a:lnTo>
                <a:lnTo>
                  <a:pt x="3596" y="3641"/>
                </a:lnTo>
                <a:lnTo>
                  <a:pt x="3604" y="3613"/>
                </a:lnTo>
                <a:lnTo>
                  <a:pt x="3613" y="3587"/>
                </a:lnTo>
                <a:lnTo>
                  <a:pt x="3623" y="3561"/>
                </a:lnTo>
                <a:lnTo>
                  <a:pt x="3635" y="3536"/>
                </a:lnTo>
                <a:lnTo>
                  <a:pt x="3648" y="3510"/>
                </a:lnTo>
                <a:lnTo>
                  <a:pt x="3661" y="3486"/>
                </a:lnTo>
                <a:lnTo>
                  <a:pt x="3676" y="3463"/>
                </a:lnTo>
                <a:lnTo>
                  <a:pt x="3692" y="3440"/>
                </a:lnTo>
                <a:lnTo>
                  <a:pt x="3709" y="3419"/>
                </a:lnTo>
                <a:lnTo>
                  <a:pt x="3727" y="3398"/>
                </a:lnTo>
                <a:lnTo>
                  <a:pt x="3746" y="3378"/>
                </a:lnTo>
                <a:lnTo>
                  <a:pt x="3766" y="3359"/>
                </a:lnTo>
                <a:lnTo>
                  <a:pt x="3787" y="3341"/>
                </a:lnTo>
                <a:lnTo>
                  <a:pt x="3808" y="3324"/>
                </a:lnTo>
                <a:lnTo>
                  <a:pt x="3832" y="3308"/>
                </a:lnTo>
                <a:lnTo>
                  <a:pt x="3855" y="3293"/>
                </a:lnTo>
                <a:lnTo>
                  <a:pt x="3879" y="3280"/>
                </a:lnTo>
                <a:lnTo>
                  <a:pt x="3904" y="3267"/>
                </a:lnTo>
                <a:lnTo>
                  <a:pt x="3929" y="3255"/>
                </a:lnTo>
                <a:lnTo>
                  <a:pt x="3955" y="3245"/>
                </a:lnTo>
                <a:lnTo>
                  <a:pt x="3981" y="3236"/>
                </a:lnTo>
                <a:lnTo>
                  <a:pt x="4008" y="3228"/>
                </a:lnTo>
                <a:lnTo>
                  <a:pt x="4036" y="3222"/>
                </a:lnTo>
                <a:lnTo>
                  <a:pt x="4064" y="3217"/>
                </a:lnTo>
                <a:lnTo>
                  <a:pt x="4094" y="3213"/>
                </a:lnTo>
                <a:lnTo>
                  <a:pt x="4123" y="3211"/>
                </a:lnTo>
                <a:lnTo>
                  <a:pt x="4152" y="3210"/>
                </a:lnTo>
                <a:lnTo>
                  <a:pt x="5071" y="3210"/>
                </a:lnTo>
                <a:lnTo>
                  <a:pt x="5100" y="3211"/>
                </a:lnTo>
                <a:lnTo>
                  <a:pt x="5129" y="3213"/>
                </a:lnTo>
                <a:lnTo>
                  <a:pt x="5157" y="3217"/>
                </a:lnTo>
                <a:lnTo>
                  <a:pt x="5185" y="3222"/>
                </a:lnTo>
                <a:lnTo>
                  <a:pt x="5213" y="3228"/>
                </a:lnTo>
                <a:lnTo>
                  <a:pt x="5240" y="3236"/>
                </a:lnTo>
                <a:lnTo>
                  <a:pt x="5267" y="3245"/>
                </a:lnTo>
                <a:lnTo>
                  <a:pt x="5292" y="3255"/>
                </a:lnTo>
                <a:lnTo>
                  <a:pt x="5319" y="3267"/>
                </a:lnTo>
                <a:lnTo>
                  <a:pt x="5343" y="3280"/>
                </a:lnTo>
                <a:lnTo>
                  <a:pt x="5367" y="3293"/>
                </a:lnTo>
                <a:lnTo>
                  <a:pt x="5391" y="3308"/>
                </a:lnTo>
                <a:lnTo>
                  <a:pt x="5413" y="3324"/>
                </a:lnTo>
                <a:lnTo>
                  <a:pt x="5435" y="3341"/>
                </a:lnTo>
                <a:lnTo>
                  <a:pt x="5455" y="3359"/>
                </a:lnTo>
                <a:lnTo>
                  <a:pt x="5475" y="3378"/>
                </a:lnTo>
                <a:lnTo>
                  <a:pt x="5494" y="3398"/>
                </a:lnTo>
                <a:lnTo>
                  <a:pt x="5512" y="3419"/>
                </a:lnTo>
                <a:lnTo>
                  <a:pt x="5529" y="3440"/>
                </a:lnTo>
                <a:lnTo>
                  <a:pt x="5545" y="3463"/>
                </a:lnTo>
                <a:lnTo>
                  <a:pt x="5560" y="3486"/>
                </a:lnTo>
                <a:lnTo>
                  <a:pt x="5575" y="3510"/>
                </a:lnTo>
                <a:lnTo>
                  <a:pt x="5588" y="3536"/>
                </a:lnTo>
                <a:lnTo>
                  <a:pt x="5599" y="3561"/>
                </a:lnTo>
                <a:lnTo>
                  <a:pt x="5609" y="3587"/>
                </a:lnTo>
                <a:lnTo>
                  <a:pt x="5618" y="3613"/>
                </a:lnTo>
                <a:lnTo>
                  <a:pt x="5626" y="3641"/>
                </a:lnTo>
                <a:lnTo>
                  <a:pt x="5633" y="3668"/>
                </a:lnTo>
                <a:lnTo>
                  <a:pt x="5638" y="3696"/>
                </a:lnTo>
                <a:lnTo>
                  <a:pt x="5641" y="3725"/>
                </a:lnTo>
                <a:lnTo>
                  <a:pt x="5643" y="3754"/>
                </a:lnTo>
                <a:lnTo>
                  <a:pt x="5644" y="3783"/>
                </a:lnTo>
                <a:lnTo>
                  <a:pt x="5644" y="4294"/>
                </a:lnTo>
                <a:close/>
                <a:moveTo>
                  <a:pt x="4611" y="6210"/>
                </a:moveTo>
                <a:lnTo>
                  <a:pt x="4694" y="6212"/>
                </a:lnTo>
                <a:lnTo>
                  <a:pt x="4775" y="6218"/>
                </a:lnTo>
                <a:lnTo>
                  <a:pt x="4856" y="6228"/>
                </a:lnTo>
                <a:lnTo>
                  <a:pt x="4935" y="6243"/>
                </a:lnTo>
                <a:lnTo>
                  <a:pt x="5012" y="6260"/>
                </a:lnTo>
                <a:lnTo>
                  <a:pt x="5089" y="6282"/>
                </a:lnTo>
                <a:lnTo>
                  <a:pt x="5164" y="6307"/>
                </a:lnTo>
                <a:lnTo>
                  <a:pt x="5236" y="6336"/>
                </a:lnTo>
                <a:lnTo>
                  <a:pt x="5307" y="6368"/>
                </a:lnTo>
                <a:lnTo>
                  <a:pt x="5377" y="6403"/>
                </a:lnTo>
                <a:lnTo>
                  <a:pt x="5444" y="6442"/>
                </a:lnTo>
                <a:lnTo>
                  <a:pt x="5509" y="6483"/>
                </a:lnTo>
                <a:lnTo>
                  <a:pt x="5573" y="6529"/>
                </a:lnTo>
                <a:lnTo>
                  <a:pt x="5633" y="6577"/>
                </a:lnTo>
                <a:lnTo>
                  <a:pt x="5691" y="6627"/>
                </a:lnTo>
                <a:lnTo>
                  <a:pt x="5747" y="6680"/>
                </a:lnTo>
                <a:lnTo>
                  <a:pt x="5800" y="6735"/>
                </a:lnTo>
                <a:lnTo>
                  <a:pt x="5851" y="6793"/>
                </a:lnTo>
                <a:lnTo>
                  <a:pt x="5899" y="6854"/>
                </a:lnTo>
                <a:lnTo>
                  <a:pt x="5943" y="6918"/>
                </a:lnTo>
                <a:lnTo>
                  <a:pt x="5985" y="6983"/>
                </a:lnTo>
                <a:lnTo>
                  <a:pt x="6024" y="7050"/>
                </a:lnTo>
                <a:lnTo>
                  <a:pt x="6060" y="7119"/>
                </a:lnTo>
                <a:lnTo>
                  <a:pt x="6092" y="7190"/>
                </a:lnTo>
                <a:lnTo>
                  <a:pt x="6121" y="7263"/>
                </a:lnTo>
                <a:lnTo>
                  <a:pt x="6146" y="7338"/>
                </a:lnTo>
                <a:lnTo>
                  <a:pt x="6167" y="7414"/>
                </a:lnTo>
                <a:lnTo>
                  <a:pt x="6185" y="7491"/>
                </a:lnTo>
                <a:lnTo>
                  <a:pt x="6199" y="7570"/>
                </a:lnTo>
                <a:lnTo>
                  <a:pt x="6210" y="7651"/>
                </a:lnTo>
                <a:lnTo>
                  <a:pt x="6216" y="7732"/>
                </a:lnTo>
                <a:lnTo>
                  <a:pt x="6218" y="7815"/>
                </a:lnTo>
                <a:lnTo>
                  <a:pt x="6216" y="7897"/>
                </a:lnTo>
                <a:lnTo>
                  <a:pt x="6210" y="7979"/>
                </a:lnTo>
                <a:lnTo>
                  <a:pt x="6199" y="8059"/>
                </a:lnTo>
                <a:lnTo>
                  <a:pt x="6185" y="8138"/>
                </a:lnTo>
                <a:lnTo>
                  <a:pt x="6167" y="8216"/>
                </a:lnTo>
                <a:lnTo>
                  <a:pt x="6146" y="8292"/>
                </a:lnTo>
                <a:lnTo>
                  <a:pt x="6121" y="8367"/>
                </a:lnTo>
                <a:lnTo>
                  <a:pt x="6092" y="8440"/>
                </a:lnTo>
                <a:lnTo>
                  <a:pt x="6060" y="8511"/>
                </a:lnTo>
                <a:lnTo>
                  <a:pt x="6024" y="8580"/>
                </a:lnTo>
                <a:lnTo>
                  <a:pt x="5985" y="8647"/>
                </a:lnTo>
                <a:lnTo>
                  <a:pt x="5943" y="8713"/>
                </a:lnTo>
                <a:lnTo>
                  <a:pt x="5899" y="8775"/>
                </a:lnTo>
                <a:lnTo>
                  <a:pt x="5851" y="8836"/>
                </a:lnTo>
                <a:lnTo>
                  <a:pt x="5800" y="8894"/>
                </a:lnTo>
                <a:lnTo>
                  <a:pt x="5747" y="8950"/>
                </a:lnTo>
                <a:lnTo>
                  <a:pt x="5691" y="9002"/>
                </a:lnTo>
                <a:lnTo>
                  <a:pt x="5633" y="9053"/>
                </a:lnTo>
                <a:lnTo>
                  <a:pt x="5573" y="9101"/>
                </a:lnTo>
                <a:lnTo>
                  <a:pt x="5509" y="9146"/>
                </a:lnTo>
                <a:lnTo>
                  <a:pt x="5444" y="9188"/>
                </a:lnTo>
                <a:lnTo>
                  <a:pt x="5377" y="9226"/>
                </a:lnTo>
                <a:lnTo>
                  <a:pt x="5307" y="9261"/>
                </a:lnTo>
                <a:lnTo>
                  <a:pt x="5236" y="9294"/>
                </a:lnTo>
                <a:lnTo>
                  <a:pt x="5164" y="9322"/>
                </a:lnTo>
                <a:lnTo>
                  <a:pt x="5089" y="9347"/>
                </a:lnTo>
                <a:lnTo>
                  <a:pt x="5012" y="9369"/>
                </a:lnTo>
                <a:lnTo>
                  <a:pt x="4935" y="9387"/>
                </a:lnTo>
                <a:lnTo>
                  <a:pt x="4856" y="9401"/>
                </a:lnTo>
                <a:lnTo>
                  <a:pt x="4775" y="9411"/>
                </a:lnTo>
                <a:lnTo>
                  <a:pt x="4694" y="9417"/>
                </a:lnTo>
                <a:lnTo>
                  <a:pt x="4611" y="9419"/>
                </a:lnTo>
                <a:lnTo>
                  <a:pt x="4528" y="9417"/>
                </a:lnTo>
                <a:lnTo>
                  <a:pt x="4447" y="9411"/>
                </a:lnTo>
                <a:lnTo>
                  <a:pt x="4366" y="9401"/>
                </a:lnTo>
                <a:lnTo>
                  <a:pt x="4287" y="9387"/>
                </a:lnTo>
                <a:lnTo>
                  <a:pt x="4209" y="9369"/>
                </a:lnTo>
                <a:lnTo>
                  <a:pt x="4133" y="9347"/>
                </a:lnTo>
                <a:lnTo>
                  <a:pt x="4058" y="9322"/>
                </a:lnTo>
                <a:lnTo>
                  <a:pt x="3985" y="9294"/>
                </a:lnTo>
                <a:lnTo>
                  <a:pt x="3914" y="9261"/>
                </a:lnTo>
                <a:lnTo>
                  <a:pt x="3845" y="9226"/>
                </a:lnTo>
                <a:lnTo>
                  <a:pt x="3777" y="9188"/>
                </a:lnTo>
                <a:lnTo>
                  <a:pt x="3712" y="9146"/>
                </a:lnTo>
                <a:lnTo>
                  <a:pt x="3650" y="9101"/>
                </a:lnTo>
                <a:lnTo>
                  <a:pt x="3589" y="9053"/>
                </a:lnTo>
                <a:lnTo>
                  <a:pt x="3530" y="9002"/>
                </a:lnTo>
                <a:lnTo>
                  <a:pt x="3474" y="8950"/>
                </a:lnTo>
                <a:lnTo>
                  <a:pt x="3421" y="8894"/>
                </a:lnTo>
                <a:lnTo>
                  <a:pt x="3371" y="8836"/>
                </a:lnTo>
                <a:lnTo>
                  <a:pt x="3323" y="8775"/>
                </a:lnTo>
                <a:lnTo>
                  <a:pt x="3278" y="8713"/>
                </a:lnTo>
                <a:lnTo>
                  <a:pt x="3236" y="8647"/>
                </a:lnTo>
                <a:lnTo>
                  <a:pt x="3198" y="8580"/>
                </a:lnTo>
                <a:lnTo>
                  <a:pt x="3162" y="8511"/>
                </a:lnTo>
                <a:lnTo>
                  <a:pt x="3130" y="8440"/>
                </a:lnTo>
                <a:lnTo>
                  <a:pt x="3102" y="8367"/>
                </a:lnTo>
                <a:lnTo>
                  <a:pt x="3076" y="8292"/>
                </a:lnTo>
                <a:lnTo>
                  <a:pt x="3054" y="8216"/>
                </a:lnTo>
                <a:lnTo>
                  <a:pt x="3036" y="8138"/>
                </a:lnTo>
                <a:lnTo>
                  <a:pt x="3022" y="8059"/>
                </a:lnTo>
                <a:lnTo>
                  <a:pt x="3012" y="7979"/>
                </a:lnTo>
                <a:lnTo>
                  <a:pt x="3006" y="7897"/>
                </a:lnTo>
                <a:lnTo>
                  <a:pt x="3004" y="7815"/>
                </a:lnTo>
                <a:lnTo>
                  <a:pt x="3006" y="7732"/>
                </a:lnTo>
                <a:lnTo>
                  <a:pt x="3012" y="7651"/>
                </a:lnTo>
                <a:lnTo>
                  <a:pt x="3022" y="7570"/>
                </a:lnTo>
                <a:lnTo>
                  <a:pt x="3036" y="7491"/>
                </a:lnTo>
                <a:lnTo>
                  <a:pt x="3054" y="7414"/>
                </a:lnTo>
                <a:lnTo>
                  <a:pt x="3076" y="7338"/>
                </a:lnTo>
                <a:lnTo>
                  <a:pt x="3102" y="7263"/>
                </a:lnTo>
                <a:lnTo>
                  <a:pt x="3130" y="7190"/>
                </a:lnTo>
                <a:lnTo>
                  <a:pt x="3162" y="7119"/>
                </a:lnTo>
                <a:lnTo>
                  <a:pt x="3198" y="7050"/>
                </a:lnTo>
                <a:lnTo>
                  <a:pt x="3236" y="6983"/>
                </a:lnTo>
                <a:lnTo>
                  <a:pt x="3278" y="6918"/>
                </a:lnTo>
                <a:lnTo>
                  <a:pt x="3323" y="6854"/>
                </a:lnTo>
                <a:lnTo>
                  <a:pt x="3371" y="6793"/>
                </a:lnTo>
                <a:lnTo>
                  <a:pt x="3421" y="6735"/>
                </a:lnTo>
                <a:lnTo>
                  <a:pt x="3474" y="6680"/>
                </a:lnTo>
                <a:lnTo>
                  <a:pt x="3530" y="6627"/>
                </a:lnTo>
                <a:lnTo>
                  <a:pt x="3589" y="6577"/>
                </a:lnTo>
                <a:lnTo>
                  <a:pt x="3650" y="6529"/>
                </a:lnTo>
                <a:lnTo>
                  <a:pt x="3712" y="6483"/>
                </a:lnTo>
                <a:lnTo>
                  <a:pt x="3777" y="6442"/>
                </a:lnTo>
                <a:lnTo>
                  <a:pt x="3845" y="6403"/>
                </a:lnTo>
                <a:lnTo>
                  <a:pt x="3914" y="6368"/>
                </a:lnTo>
                <a:lnTo>
                  <a:pt x="3985" y="6336"/>
                </a:lnTo>
                <a:lnTo>
                  <a:pt x="4058" y="6307"/>
                </a:lnTo>
                <a:lnTo>
                  <a:pt x="4133" y="6282"/>
                </a:lnTo>
                <a:lnTo>
                  <a:pt x="4209" y="6260"/>
                </a:lnTo>
                <a:lnTo>
                  <a:pt x="4287" y="6243"/>
                </a:lnTo>
                <a:lnTo>
                  <a:pt x="4366" y="6228"/>
                </a:lnTo>
                <a:lnTo>
                  <a:pt x="4447" y="6218"/>
                </a:lnTo>
                <a:lnTo>
                  <a:pt x="4528" y="6212"/>
                </a:lnTo>
                <a:lnTo>
                  <a:pt x="4611" y="6210"/>
                </a:lnTo>
                <a:close/>
                <a:moveTo>
                  <a:pt x="12654" y="886"/>
                </a:moveTo>
                <a:lnTo>
                  <a:pt x="12693" y="898"/>
                </a:lnTo>
                <a:lnTo>
                  <a:pt x="12733" y="910"/>
                </a:lnTo>
                <a:lnTo>
                  <a:pt x="12771" y="923"/>
                </a:lnTo>
                <a:lnTo>
                  <a:pt x="12810" y="937"/>
                </a:lnTo>
                <a:lnTo>
                  <a:pt x="12848" y="951"/>
                </a:lnTo>
                <a:lnTo>
                  <a:pt x="12886" y="965"/>
                </a:lnTo>
                <a:lnTo>
                  <a:pt x="12923" y="980"/>
                </a:lnTo>
                <a:lnTo>
                  <a:pt x="12960" y="995"/>
                </a:lnTo>
                <a:lnTo>
                  <a:pt x="12998" y="1011"/>
                </a:lnTo>
                <a:lnTo>
                  <a:pt x="13035" y="1027"/>
                </a:lnTo>
                <a:lnTo>
                  <a:pt x="13072" y="1043"/>
                </a:lnTo>
                <a:lnTo>
                  <a:pt x="13108" y="1061"/>
                </a:lnTo>
                <a:lnTo>
                  <a:pt x="13144" y="1078"/>
                </a:lnTo>
                <a:lnTo>
                  <a:pt x="13180" y="1096"/>
                </a:lnTo>
                <a:lnTo>
                  <a:pt x="13215" y="1115"/>
                </a:lnTo>
                <a:lnTo>
                  <a:pt x="13252" y="1134"/>
                </a:lnTo>
                <a:lnTo>
                  <a:pt x="13547" y="838"/>
                </a:lnTo>
                <a:lnTo>
                  <a:pt x="13565" y="822"/>
                </a:lnTo>
                <a:lnTo>
                  <a:pt x="13583" y="806"/>
                </a:lnTo>
                <a:lnTo>
                  <a:pt x="13601" y="792"/>
                </a:lnTo>
                <a:lnTo>
                  <a:pt x="13620" y="778"/>
                </a:lnTo>
                <a:lnTo>
                  <a:pt x="13640" y="766"/>
                </a:lnTo>
                <a:lnTo>
                  <a:pt x="13660" y="755"/>
                </a:lnTo>
                <a:lnTo>
                  <a:pt x="13681" y="745"/>
                </a:lnTo>
                <a:lnTo>
                  <a:pt x="13702" y="736"/>
                </a:lnTo>
                <a:lnTo>
                  <a:pt x="13724" y="728"/>
                </a:lnTo>
                <a:lnTo>
                  <a:pt x="13746" y="721"/>
                </a:lnTo>
                <a:lnTo>
                  <a:pt x="13767" y="715"/>
                </a:lnTo>
                <a:lnTo>
                  <a:pt x="13790" y="710"/>
                </a:lnTo>
                <a:lnTo>
                  <a:pt x="13812" y="706"/>
                </a:lnTo>
                <a:lnTo>
                  <a:pt x="13834" y="704"/>
                </a:lnTo>
                <a:lnTo>
                  <a:pt x="13857" y="702"/>
                </a:lnTo>
                <a:lnTo>
                  <a:pt x="13879" y="702"/>
                </a:lnTo>
                <a:lnTo>
                  <a:pt x="13901" y="702"/>
                </a:lnTo>
                <a:lnTo>
                  <a:pt x="13924" y="704"/>
                </a:lnTo>
                <a:lnTo>
                  <a:pt x="13946" y="706"/>
                </a:lnTo>
                <a:lnTo>
                  <a:pt x="13969" y="710"/>
                </a:lnTo>
                <a:lnTo>
                  <a:pt x="13992" y="715"/>
                </a:lnTo>
                <a:lnTo>
                  <a:pt x="14013" y="721"/>
                </a:lnTo>
                <a:lnTo>
                  <a:pt x="14035" y="728"/>
                </a:lnTo>
                <a:lnTo>
                  <a:pt x="14056" y="736"/>
                </a:lnTo>
                <a:lnTo>
                  <a:pt x="14077" y="745"/>
                </a:lnTo>
                <a:lnTo>
                  <a:pt x="14098" y="755"/>
                </a:lnTo>
                <a:lnTo>
                  <a:pt x="14118" y="766"/>
                </a:lnTo>
                <a:lnTo>
                  <a:pt x="14138" y="778"/>
                </a:lnTo>
                <a:lnTo>
                  <a:pt x="14157" y="792"/>
                </a:lnTo>
                <a:lnTo>
                  <a:pt x="14175" y="806"/>
                </a:lnTo>
                <a:lnTo>
                  <a:pt x="14193" y="822"/>
                </a:lnTo>
                <a:lnTo>
                  <a:pt x="14212" y="838"/>
                </a:lnTo>
                <a:lnTo>
                  <a:pt x="14743" y="1369"/>
                </a:lnTo>
                <a:lnTo>
                  <a:pt x="14760" y="1387"/>
                </a:lnTo>
                <a:lnTo>
                  <a:pt x="14775" y="1405"/>
                </a:lnTo>
                <a:lnTo>
                  <a:pt x="14789" y="1423"/>
                </a:lnTo>
                <a:lnTo>
                  <a:pt x="14803" y="1443"/>
                </a:lnTo>
                <a:lnTo>
                  <a:pt x="14815" y="1462"/>
                </a:lnTo>
                <a:lnTo>
                  <a:pt x="14826" y="1482"/>
                </a:lnTo>
                <a:lnTo>
                  <a:pt x="14836" y="1503"/>
                </a:lnTo>
                <a:lnTo>
                  <a:pt x="14845" y="1524"/>
                </a:lnTo>
                <a:lnTo>
                  <a:pt x="14853" y="1545"/>
                </a:lnTo>
                <a:lnTo>
                  <a:pt x="14860" y="1567"/>
                </a:lnTo>
                <a:lnTo>
                  <a:pt x="14866" y="1589"/>
                </a:lnTo>
                <a:lnTo>
                  <a:pt x="14871" y="1611"/>
                </a:lnTo>
                <a:lnTo>
                  <a:pt x="14875" y="1633"/>
                </a:lnTo>
                <a:lnTo>
                  <a:pt x="14877" y="1655"/>
                </a:lnTo>
                <a:lnTo>
                  <a:pt x="14879" y="1679"/>
                </a:lnTo>
                <a:lnTo>
                  <a:pt x="14880" y="1701"/>
                </a:lnTo>
                <a:lnTo>
                  <a:pt x="14879" y="1724"/>
                </a:lnTo>
                <a:lnTo>
                  <a:pt x="14877" y="1746"/>
                </a:lnTo>
                <a:lnTo>
                  <a:pt x="14875" y="1768"/>
                </a:lnTo>
                <a:lnTo>
                  <a:pt x="14871" y="1791"/>
                </a:lnTo>
                <a:lnTo>
                  <a:pt x="14866" y="1813"/>
                </a:lnTo>
                <a:lnTo>
                  <a:pt x="14860" y="1835"/>
                </a:lnTo>
                <a:lnTo>
                  <a:pt x="14853" y="1856"/>
                </a:lnTo>
                <a:lnTo>
                  <a:pt x="14845" y="1877"/>
                </a:lnTo>
                <a:lnTo>
                  <a:pt x="14836" y="1898"/>
                </a:lnTo>
                <a:lnTo>
                  <a:pt x="14826" y="1919"/>
                </a:lnTo>
                <a:lnTo>
                  <a:pt x="14815" y="1939"/>
                </a:lnTo>
                <a:lnTo>
                  <a:pt x="14803" y="1959"/>
                </a:lnTo>
                <a:lnTo>
                  <a:pt x="14789" y="1978"/>
                </a:lnTo>
                <a:lnTo>
                  <a:pt x="14775" y="1997"/>
                </a:lnTo>
                <a:lnTo>
                  <a:pt x="14760" y="2015"/>
                </a:lnTo>
                <a:lnTo>
                  <a:pt x="14743" y="2032"/>
                </a:lnTo>
                <a:lnTo>
                  <a:pt x="14446" y="2328"/>
                </a:lnTo>
                <a:lnTo>
                  <a:pt x="14466" y="2363"/>
                </a:lnTo>
                <a:lnTo>
                  <a:pt x="14485" y="2398"/>
                </a:lnTo>
                <a:lnTo>
                  <a:pt x="14503" y="2435"/>
                </a:lnTo>
                <a:lnTo>
                  <a:pt x="14521" y="2471"/>
                </a:lnTo>
                <a:lnTo>
                  <a:pt x="14538" y="2507"/>
                </a:lnTo>
                <a:lnTo>
                  <a:pt x="14554" y="2544"/>
                </a:lnTo>
                <a:lnTo>
                  <a:pt x="14570" y="2581"/>
                </a:lnTo>
                <a:lnTo>
                  <a:pt x="14586" y="2618"/>
                </a:lnTo>
                <a:lnTo>
                  <a:pt x="14601" y="2655"/>
                </a:lnTo>
                <a:lnTo>
                  <a:pt x="14616" y="2693"/>
                </a:lnTo>
                <a:lnTo>
                  <a:pt x="14630" y="2730"/>
                </a:lnTo>
                <a:lnTo>
                  <a:pt x="14644" y="2769"/>
                </a:lnTo>
                <a:lnTo>
                  <a:pt x="14657" y="2808"/>
                </a:lnTo>
                <a:lnTo>
                  <a:pt x="14670" y="2846"/>
                </a:lnTo>
                <a:lnTo>
                  <a:pt x="14682" y="2885"/>
                </a:lnTo>
                <a:lnTo>
                  <a:pt x="14694" y="2924"/>
                </a:lnTo>
                <a:lnTo>
                  <a:pt x="15112" y="2924"/>
                </a:lnTo>
                <a:lnTo>
                  <a:pt x="15136" y="2925"/>
                </a:lnTo>
                <a:lnTo>
                  <a:pt x="15160" y="2926"/>
                </a:lnTo>
                <a:lnTo>
                  <a:pt x="15183" y="2929"/>
                </a:lnTo>
                <a:lnTo>
                  <a:pt x="15207" y="2934"/>
                </a:lnTo>
                <a:lnTo>
                  <a:pt x="15230" y="2939"/>
                </a:lnTo>
                <a:lnTo>
                  <a:pt x="15252" y="2945"/>
                </a:lnTo>
                <a:lnTo>
                  <a:pt x="15274" y="2953"/>
                </a:lnTo>
                <a:lnTo>
                  <a:pt x="15295" y="2961"/>
                </a:lnTo>
                <a:lnTo>
                  <a:pt x="15316" y="2970"/>
                </a:lnTo>
                <a:lnTo>
                  <a:pt x="15336" y="2981"/>
                </a:lnTo>
                <a:lnTo>
                  <a:pt x="15355" y="2992"/>
                </a:lnTo>
                <a:lnTo>
                  <a:pt x="15374" y="3004"/>
                </a:lnTo>
                <a:lnTo>
                  <a:pt x="15393" y="3017"/>
                </a:lnTo>
                <a:lnTo>
                  <a:pt x="15410" y="3031"/>
                </a:lnTo>
                <a:lnTo>
                  <a:pt x="15427" y="3046"/>
                </a:lnTo>
                <a:lnTo>
                  <a:pt x="15444" y="3061"/>
                </a:lnTo>
                <a:lnTo>
                  <a:pt x="15460" y="3078"/>
                </a:lnTo>
                <a:lnTo>
                  <a:pt x="15475" y="3095"/>
                </a:lnTo>
                <a:lnTo>
                  <a:pt x="15489" y="3112"/>
                </a:lnTo>
                <a:lnTo>
                  <a:pt x="15502" y="3131"/>
                </a:lnTo>
                <a:lnTo>
                  <a:pt x="15514" y="3150"/>
                </a:lnTo>
                <a:lnTo>
                  <a:pt x="15525" y="3170"/>
                </a:lnTo>
                <a:lnTo>
                  <a:pt x="15536" y="3191"/>
                </a:lnTo>
                <a:lnTo>
                  <a:pt x="15545" y="3211"/>
                </a:lnTo>
                <a:lnTo>
                  <a:pt x="15554" y="3232"/>
                </a:lnTo>
                <a:lnTo>
                  <a:pt x="15561" y="3254"/>
                </a:lnTo>
                <a:lnTo>
                  <a:pt x="15567" y="3276"/>
                </a:lnTo>
                <a:lnTo>
                  <a:pt x="15573" y="3299"/>
                </a:lnTo>
                <a:lnTo>
                  <a:pt x="15577" y="3322"/>
                </a:lnTo>
                <a:lnTo>
                  <a:pt x="15580" y="3345"/>
                </a:lnTo>
                <a:lnTo>
                  <a:pt x="15581" y="3369"/>
                </a:lnTo>
                <a:lnTo>
                  <a:pt x="15582" y="3393"/>
                </a:lnTo>
                <a:lnTo>
                  <a:pt x="15582" y="4143"/>
                </a:lnTo>
                <a:lnTo>
                  <a:pt x="15581" y="4167"/>
                </a:lnTo>
                <a:lnTo>
                  <a:pt x="15580" y="4191"/>
                </a:lnTo>
                <a:lnTo>
                  <a:pt x="15577" y="4214"/>
                </a:lnTo>
                <a:lnTo>
                  <a:pt x="15573" y="4237"/>
                </a:lnTo>
                <a:lnTo>
                  <a:pt x="15567" y="4260"/>
                </a:lnTo>
                <a:lnTo>
                  <a:pt x="15561" y="4283"/>
                </a:lnTo>
                <a:lnTo>
                  <a:pt x="15554" y="4305"/>
                </a:lnTo>
                <a:lnTo>
                  <a:pt x="15545" y="4326"/>
                </a:lnTo>
                <a:lnTo>
                  <a:pt x="15536" y="4347"/>
                </a:lnTo>
                <a:lnTo>
                  <a:pt x="15525" y="4367"/>
                </a:lnTo>
                <a:lnTo>
                  <a:pt x="15514" y="4386"/>
                </a:lnTo>
                <a:lnTo>
                  <a:pt x="15502" y="4405"/>
                </a:lnTo>
                <a:lnTo>
                  <a:pt x="15489" y="4424"/>
                </a:lnTo>
                <a:lnTo>
                  <a:pt x="15475" y="4442"/>
                </a:lnTo>
                <a:lnTo>
                  <a:pt x="15460" y="4459"/>
                </a:lnTo>
                <a:lnTo>
                  <a:pt x="15444" y="4475"/>
                </a:lnTo>
                <a:lnTo>
                  <a:pt x="15427" y="4490"/>
                </a:lnTo>
                <a:lnTo>
                  <a:pt x="15410" y="4505"/>
                </a:lnTo>
                <a:lnTo>
                  <a:pt x="15393" y="4519"/>
                </a:lnTo>
                <a:lnTo>
                  <a:pt x="15374" y="4532"/>
                </a:lnTo>
                <a:lnTo>
                  <a:pt x="15355" y="4544"/>
                </a:lnTo>
                <a:lnTo>
                  <a:pt x="15336" y="4556"/>
                </a:lnTo>
                <a:lnTo>
                  <a:pt x="15316" y="4566"/>
                </a:lnTo>
                <a:lnTo>
                  <a:pt x="15295" y="4575"/>
                </a:lnTo>
                <a:lnTo>
                  <a:pt x="15274" y="4584"/>
                </a:lnTo>
                <a:lnTo>
                  <a:pt x="15252" y="4591"/>
                </a:lnTo>
                <a:lnTo>
                  <a:pt x="15230" y="4597"/>
                </a:lnTo>
                <a:lnTo>
                  <a:pt x="15207" y="4603"/>
                </a:lnTo>
                <a:lnTo>
                  <a:pt x="15183" y="4607"/>
                </a:lnTo>
                <a:lnTo>
                  <a:pt x="15160" y="4610"/>
                </a:lnTo>
                <a:lnTo>
                  <a:pt x="15136" y="4612"/>
                </a:lnTo>
                <a:lnTo>
                  <a:pt x="15112" y="4612"/>
                </a:lnTo>
                <a:lnTo>
                  <a:pt x="14694" y="4612"/>
                </a:lnTo>
                <a:lnTo>
                  <a:pt x="14682" y="4652"/>
                </a:lnTo>
                <a:lnTo>
                  <a:pt x="14670" y="4691"/>
                </a:lnTo>
                <a:lnTo>
                  <a:pt x="14657" y="4729"/>
                </a:lnTo>
                <a:lnTo>
                  <a:pt x="14644" y="4768"/>
                </a:lnTo>
                <a:lnTo>
                  <a:pt x="14630" y="4806"/>
                </a:lnTo>
                <a:lnTo>
                  <a:pt x="14616" y="4844"/>
                </a:lnTo>
                <a:lnTo>
                  <a:pt x="14601" y="4881"/>
                </a:lnTo>
                <a:lnTo>
                  <a:pt x="14586" y="4919"/>
                </a:lnTo>
                <a:lnTo>
                  <a:pt x="14570" y="4956"/>
                </a:lnTo>
                <a:lnTo>
                  <a:pt x="14554" y="4992"/>
                </a:lnTo>
                <a:lnTo>
                  <a:pt x="14538" y="5030"/>
                </a:lnTo>
                <a:lnTo>
                  <a:pt x="14521" y="5066"/>
                </a:lnTo>
                <a:lnTo>
                  <a:pt x="14503" y="5102"/>
                </a:lnTo>
                <a:lnTo>
                  <a:pt x="14485" y="5138"/>
                </a:lnTo>
                <a:lnTo>
                  <a:pt x="14466" y="5173"/>
                </a:lnTo>
                <a:lnTo>
                  <a:pt x="14446" y="5209"/>
                </a:lnTo>
                <a:lnTo>
                  <a:pt x="14743" y="5504"/>
                </a:lnTo>
                <a:lnTo>
                  <a:pt x="14760" y="5522"/>
                </a:lnTo>
                <a:lnTo>
                  <a:pt x="14775" y="5540"/>
                </a:lnTo>
                <a:lnTo>
                  <a:pt x="14789" y="5558"/>
                </a:lnTo>
                <a:lnTo>
                  <a:pt x="14803" y="5577"/>
                </a:lnTo>
                <a:lnTo>
                  <a:pt x="14815" y="5597"/>
                </a:lnTo>
                <a:lnTo>
                  <a:pt x="14826" y="5617"/>
                </a:lnTo>
                <a:lnTo>
                  <a:pt x="14836" y="5638"/>
                </a:lnTo>
                <a:lnTo>
                  <a:pt x="14845" y="5659"/>
                </a:lnTo>
                <a:lnTo>
                  <a:pt x="14853" y="5680"/>
                </a:lnTo>
                <a:lnTo>
                  <a:pt x="14860" y="5702"/>
                </a:lnTo>
                <a:lnTo>
                  <a:pt x="14866" y="5724"/>
                </a:lnTo>
                <a:lnTo>
                  <a:pt x="14871" y="5747"/>
                </a:lnTo>
                <a:lnTo>
                  <a:pt x="14875" y="5769"/>
                </a:lnTo>
                <a:lnTo>
                  <a:pt x="14877" y="5791"/>
                </a:lnTo>
                <a:lnTo>
                  <a:pt x="14879" y="5814"/>
                </a:lnTo>
                <a:lnTo>
                  <a:pt x="14880" y="5836"/>
                </a:lnTo>
                <a:lnTo>
                  <a:pt x="14879" y="5859"/>
                </a:lnTo>
                <a:lnTo>
                  <a:pt x="14877" y="5881"/>
                </a:lnTo>
                <a:lnTo>
                  <a:pt x="14875" y="5903"/>
                </a:lnTo>
                <a:lnTo>
                  <a:pt x="14871" y="5926"/>
                </a:lnTo>
                <a:lnTo>
                  <a:pt x="14866" y="5948"/>
                </a:lnTo>
                <a:lnTo>
                  <a:pt x="14860" y="5969"/>
                </a:lnTo>
                <a:lnTo>
                  <a:pt x="14853" y="5991"/>
                </a:lnTo>
                <a:lnTo>
                  <a:pt x="14845" y="6012"/>
                </a:lnTo>
                <a:lnTo>
                  <a:pt x="14836" y="6033"/>
                </a:lnTo>
                <a:lnTo>
                  <a:pt x="14826" y="6054"/>
                </a:lnTo>
                <a:lnTo>
                  <a:pt x="14815" y="6074"/>
                </a:lnTo>
                <a:lnTo>
                  <a:pt x="14803" y="6094"/>
                </a:lnTo>
                <a:lnTo>
                  <a:pt x="14789" y="6113"/>
                </a:lnTo>
                <a:lnTo>
                  <a:pt x="14775" y="6132"/>
                </a:lnTo>
                <a:lnTo>
                  <a:pt x="14760" y="6151"/>
                </a:lnTo>
                <a:lnTo>
                  <a:pt x="14743" y="6168"/>
                </a:lnTo>
                <a:lnTo>
                  <a:pt x="14212" y="6698"/>
                </a:lnTo>
                <a:lnTo>
                  <a:pt x="14193" y="6715"/>
                </a:lnTo>
                <a:lnTo>
                  <a:pt x="14175" y="6730"/>
                </a:lnTo>
                <a:lnTo>
                  <a:pt x="14157" y="6745"/>
                </a:lnTo>
                <a:lnTo>
                  <a:pt x="14138" y="6758"/>
                </a:lnTo>
                <a:lnTo>
                  <a:pt x="14118" y="6770"/>
                </a:lnTo>
                <a:lnTo>
                  <a:pt x="14098" y="6781"/>
                </a:lnTo>
                <a:lnTo>
                  <a:pt x="14077" y="6791"/>
                </a:lnTo>
                <a:lnTo>
                  <a:pt x="14056" y="6801"/>
                </a:lnTo>
                <a:lnTo>
                  <a:pt x="14035" y="6808"/>
                </a:lnTo>
                <a:lnTo>
                  <a:pt x="14013" y="6815"/>
                </a:lnTo>
                <a:lnTo>
                  <a:pt x="13992" y="6821"/>
                </a:lnTo>
                <a:lnTo>
                  <a:pt x="13969" y="6826"/>
                </a:lnTo>
                <a:lnTo>
                  <a:pt x="13946" y="6830"/>
                </a:lnTo>
                <a:lnTo>
                  <a:pt x="13924" y="6832"/>
                </a:lnTo>
                <a:lnTo>
                  <a:pt x="13901" y="6834"/>
                </a:lnTo>
                <a:lnTo>
                  <a:pt x="13879" y="6835"/>
                </a:lnTo>
                <a:lnTo>
                  <a:pt x="13857" y="6834"/>
                </a:lnTo>
                <a:lnTo>
                  <a:pt x="13834" y="6832"/>
                </a:lnTo>
                <a:lnTo>
                  <a:pt x="13812" y="6830"/>
                </a:lnTo>
                <a:lnTo>
                  <a:pt x="13790" y="6826"/>
                </a:lnTo>
                <a:lnTo>
                  <a:pt x="13767" y="6821"/>
                </a:lnTo>
                <a:lnTo>
                  <a:pt x="13746" y="6815"/>
                </a:lnTo>
                <a:lnTo>
                  <a:pt x="13724" y="6808"/>
                </a:lnTo>
                <a:lnTo>
                  <a:pt x="13702" y="6801"/>
                </a:lnTo>
                <a:lnTo>
                  <a:pt x="13681" y="6791"/>
                </a:lnTo>
                <a:lnTo>
                  <a:pt x="13660" y="6781"/>
                </a:lnTo>
                <a:lnTo>
                  <a:pt x="13640" y="6770"/>
                </a:lnTo>
                <a:lnTo>
                  <a:pt x="13620" y="6758"/>
                </a:lnTo>
                <a:lnTo>
                  <a:pt x="13601" y="6745"/>
                </a:lnTo>
                <a:lnTo>
                  <a:pt x="13583" y="6730"/>
                </a:lnTo>
                <a:lnTo>
                  <a:pt x="13565" y="6715"/>
                </a:lnTo>
                <a:lnTo>
                  <a:pt x="13547" y="6698"/>
                </a:lnTo>
                <a:lnTo>
                  <a:pt x="13252" y="6403"/>
                </a:lnTo>
                <a:lnTo>
                  <a:pt x="13215" y="6422"/>
                </a:lnTo>
                <a:lnTo>
                  <a:pt x="13180" y="6440"/>
                </a:lnTo>
                <a:lnTo>
                  <a:pt x="13144" y="6458"/>
                </a:lnTo>
                <a:lnTo>
                  <a:pt x="13108" y="6476"/>
                </a:lnTo>
                <a:lnTo>
                  <a:pt x="13072" y="6494"/>
                </a:lnTo>
                <a:lnTo>
                  <a:pt x="13035" y="6510"/>
                </a:lnTo>
                <a:lnTo>
                  <a:pt x="12999" y="6527"/>
                </a:lnTo>
                <a:lnTo>
                  <a:pt x="12960" y="6542"/>
                </a:lnTo>
                <a:lnTo>
                  <a:pt x="12923" y="6557"/>
                </a:lnTo>
                <a:lnTo>
                  <a:pt x="12886" y="6572"/>
                </a:lnTo>
                <a:lnTo>
                  <a:pt x="12848" y="6586"/>
                </a:lnTo>
                <a:lnTo>
                  <a:pt x="12810" y="6600"/>
                </a:lnTo>
                <a:lnTo>
                  <a:pt x="12771" y="6613"/>
                </a:lnTo>
                <a:lnTo>
                  <a:pt x="12733" y="6626"/>
                </a:lnTo>
                <a:lnTo>
                  <a:pt x="12693" y="6638"/>
                </a:lnTo>
                <a:lnTo>
                  <a:pt x="12654" y="6650"/>
                </a:lnTo>
                <a:lnTo>
                  <a:pt x="12654" y="7067"/>
                </a:lnTo>
                <a:lnTo>
                  <a:pt x="12654" y="7091"/>
                </a:lnTo>
                <a:lnTo>
                  <a:pt x="12652" y="7115"/>
                </a:lnTo>
                <a:lnTo>
                  <a:pt x="12649" y="7138"/>
                </a:lnTo>
                <a:lnTo>
                  <a:pt x="12645" y="7161"/>
                </a:lnTo>
                <a:lnTo>
                  <a:pt x="12639" y="7184"/>
                </a:lnTo>
                <a:lnTo>
                  <a:pt x="12633" y="7206"/>
                </a:lnTo>
                <a:lnTo>
                  <a:pt x="12626" y="7229"/>
                </a:lnTo>
                <a:lnTo>
                  <a:pt x="12617" y="7250"/>
                </a:lnTo>
                <a:lnTo>
                  <a:pt x="12608" y="7271"/>
                </a:lnTo>
                <a:lnTo>
                  <a:pt x="12597" y="7291"/>
                </a:lnTo>
                <a:lnTo>
                  <a:pt x="12586" y="7311"/>
                </a:lnTo>
                <a:lnTo>
                  <a:pt x="12574" y="7330"/>
                </a:lnTo>
                <a:lnTo>
                  <a:pt x="12561" y="7348"/>
                </a:lnTo>
                <a:lnTo>
                  <a:pt x="12547" y="7366"/>
                </a:lnTo>
                <a:lnTo>
                  <a:pt x="12532" y="7383"/>
                </a:lnTo>
                <a:lnTo>
                  <a:pt x="12517" y="7399"/>
                </a:lnTo>
                <a:lnTo>
                  <a:pt x="12500" y="7414"/>
                </a:lnTo>
                <a:lnTo>
                  <a:pt x="12483" y="7429"/>
                </a:lnTo>
                <a:lnTo>
                  <a:pt x="12465" y="7443"/>
                </a:lnTo>
                <a:lnTo>
                  <a:pt x="12446" y="7456"/>
                </a:lnTo>
                <a:lnTo>
                  <a:pt x="12427" y="7468"/>
                </a:lnTo>
                <a:lnTo>
                  <a:pt x="12408" y="7480"/>
                </a:lnTo>
                <a:lnTo>
                  <a:pt x="12388" y="7490"/>
                </a:lnTo>
                <a:lnTo>
                  <a:pt x="12367" y="7499"/>
                </a:lnTo>
                <a:lnTo>
                  <a:pt x="12346" y="7508"/>
                </a:lnTo>
                <a:lnTo>
                  <a:pt x="12324" y="7515"/>
                </a:lnTo>
                <a:lnTo>
                  <a:pt x="12302" y="7521"/>
                </a:lnTo>
                <a:lnTo>
                  <a:pt x="12279" y="7527"/>
                </a:lnTo>
                <a:lnTo>
                  <a:pt x="12256" y="7531"/>
                </a:lnTo>
                <a:lnTo>
                  <a:pt x="12232" y="7534"/>
                </a:lnTo>
                <a:lnTo>
                  <a:pt x="12208" y="7536"/>
                </a:lnTo>
                <a:lnTo>
                  <a:pt x="12184" y="7536"/>
                </a:lnTo>
                <a:lnTo>
                  <a:pt x="11433" y="7536"/>
                </a:lnTo>
                <a:lnTo>
                  <a:pt x="11409" y="7536"/>
                </a:lnTo>
                <a:lnTo>
                  <a:pt x="11385" y="7534"/>
                </a:lnTo>
                <a:lnTo>
                  <a:pt x="11362" y="7531"/>
                </a:lnTo>
                <a:lnTo>
                  <a:pt x="11339" y="7527"/>
                </a:lnTo>
                <a:lnTo>
                  <a:pt x="11316" y="7521"/>
                </a:lnTo>
                <a:lnTo>
                  <a:pt x="11294" y="7515"/>
                </a:lnTo>
                <a:lnTo>
                  <a:pt x="11272" y="7508"/>
                </a:lnTo>
                <a:lnTo>
                  <a:pt x="11251" y="7499"/>
                </a:lnTo>
                <a:lnTo>
                  <a:pt x="11229" y="7490"/>
                </a:lnTo>
                <a:lnTo>
                  <a:pt x="11209" y="7480"/>
                </a:lnTo>
                <a:lnTo>
                  <a:pt x="11190" y="7468"/>
                </a:lnTo>
                <a:lnTo>
                  <a:pt x="11171" y="7456"/>
                </a:lnTo>
                <a:lnTo>
                  <a:pt x="11152" y="7443"/>
                </a:lnTo>
                <a:lnTo>
                  <a:pt x="11135" y="7429"/>
                </a:lnTo>
                <a:lnTo>
                  <a:pt x="11118" y="7414"/>
                </a:lnTo>
                <a:lnTo>
                  <a:pt x="11101" y="7399"/>
                </a:lnTo>
                <a:lnTo>
                  <a:pt x="11086" y="7383"/>
                </a:lnTo>
                <a:lnTo>
                  <a:pt x="11071" y="7366"/>
                </a:lnTo>
                <a:lnTo>
                  <a:pt x="11057" y="7348"/>
                </a:lnTo>
                <a:lnTo>
                  <a:pt x="11044" y="7330"/>
                </a:lnTo>
                <a:lnTo>
                  <a:pt x="11032" y="7311"/>
                </a:lnTo>
                <a:lnTo>
                  <a:pt x="11021" y="7291"/>
                </a:lnTo>
                <a:lnTo>
                  <a:pt x="11010" y="7271"/>
                </a:lnTo>
                <a:lnTo>
                  <a:pt x="11001" y="7250"/>
                </a:lnTo>
                <a:lnTo>
                  <a:pt x="10992" y="7229"/>
                </a:lnTo>
                <a:lnTo>
                  <a:pt x="10984" y="7206"/>
                </a:lnTo>
                <a:lnTo>
                  <a:pt x="10978" y="7184"/>
                </a:lnTo>
                <a:lnTo>
                  <a:pt x="10973" y="7161"/>
                </a:lnTo>
                <a:lnTo>
                  <a:pt x="10968" y="7138"/>
                </a:lnTo>
                <a:lnTo>
                  <a:pt x="10965" y="7115"/>
                </a:lnTo>
                <a:lnTo>
                  <a:pt x="10964" y="7091"/>
                </a:lnTo>
                <a:lnTo>
                  <a:pt x="10963" y="7067"/>
                </a:lnTo>
                <a:lnTo>
                  <a:pt x="10963" y="6650"/>
                </a:lnTo>
                <a:lnTo>
                  <a:pt x="10924" y="6638"/>
                </a:lnTo>
                <a:lnTo>
                  <a:pt x="10885" y="6626"/>
                </a:lnTo>
                <a:lnTo>
                  <a:pt x="10847" y="6613"/>
                </a:lnTo>
                <a:lnTo>
                  <a:pt x="10808" y="6600"/>
                </a:lnTo>
                <a:lnTo>
                  <a:pt x="10770" y="6586"/>
                </a:lnTo>
                <a:lnTo>
                  <a:pt x="10732" y="6572"/>
                </a:lnTo>
                <a:lnTo>
                  <a:pt x="10694" y="6557"/>
                </a:lnTo>
                <a:lnTo>
                  <a:pt x="10657" y="6542"/>
                </a:lnTo>
                <a:lnTo>
                  <a:pt x="10620" y="6527"/>
                </a:lnTo>
                <a:lnTo>
                  <a:pt x="10583" y="6510"/>
                </a:lnTo>
                <a:lnTo>
                  <a:pt x="10546" y="6494"/>
                </a:lnTo>
                <a:lnTo>
                  <a:pt x="10510" y="6476"/>
                </a:lnTo>
                <a:lnTo>
                  <a:pt x="10473" y="6458"/>
                </a:lnTo>
                <a:lnTo>
                  <a:pt x="10437" y="6440"/>
                </a:lnTo>
                <a:lnTo>
                  <a:pt x="10402" y="6421"/>
                </a:lnTo>
                <a:lnTo>
                  <a:pt x="10367" y="6402"/>
                </a:lnTo>
                <a:lnTo>
                  <a:pt x="10071" y="6698"/>
                </a:lnTo>
                <a:lnTo>
                  <a:pt x="10054" y="6715"/>
                </a:lnTo>
                <a:lnTo>
                  <a:pt x="10036" y="6730"/>
                </a:lnTo>
                <a:lnTo>
                  <a:pt x="10017" y="6745"/>
                </a:lnTo>
                <a:lnTo>
                  <a:pt x="9997" y="6758"/>
                </a:lnTo>
                <a:lnTo>
                  <a:pt x="9977" y="6770"/>
                </a:lnTo>
                <a:lnTo>
                  <a:pt x="9957" y="6781"/>
                </a:lnTo>
                <a:lnTo>
                  <a:pt x="9936" y="6791"/>
                </a:lnTo>
                <a:lnTo>
                  <a:pt x="9915" y="6800"/>
                </a:lnTo>
                <a:lnTo>
                  <a:pt x="9894" y="6808"/>
                </a:lnTo>
                <a:lnTo>
                  <a:pt x="9873" y="6815"/>
                </a:lnTo>
                <a:lnTo>
                  <a:pt x="9851" y="6821"/>
                </a:lnTo>
                <a:lnTo>
                  <a:pt x="9829" y="6826"/>
                </a:lnTo>
                <a:lnTo>
                  <a:pt x="9806" y="6830"/>
                </a:lnTo>
                <a:lnTo>
                  <a:pt x="9784" y="6832"/>
                </a:lnTo>
                <a:lnTo>
                  <a:pt x="9761" y="6834"/>
                </a:lnTo>
                <a:lnTo>
                  <a:pt x="9738" y="6835"/>
                </a:lnTo>
                <a:lnTo>
                  <a:pt x="9716" y="6834"/>
                </a:lnTo>
                <a:lnTo>
                  <a:pt x="9693" y="6832"/>
                </a:lnTo>
                <a:lnTo>
                  <a:pt x="9671" y="6830"/>
                </a:lnTo>
                <a:lnTo>
                  <a:pt x="9649" y="6826"/>
                </a:lnTo>
                <a:lnTo>
                  <a:pt x="9627" y="6821"/>
                </a:lnTo>
                <a:lnTo>
                  <a:pt x="9605" y="6815"/>
                </a:lnTo>
                <a:lnTo>
                  <a:pt x="9583" y="6808"/>
                </a:lnTo>
                <a:lnTo>
                  <a:pt x="9562" y="6800"/>
                </a:lnTo>
                <a:lnTo>
                  <a:pt x="9541" y="6791"/>
                </a:lnTo>
                <a:lnTo>
                  <a:pt x="9520" y="6781"/>
                </a:lnTo>
                <a:lnTo>
                  <a:pt x="9499" y="6770"/>
                </a:lnTo>
                <a:lnTo>
                  <a:pt x="9480" y="6758"/>
                </a:lnTo>
                <a:lnTo>
                  <a:pt x="9460" y="6745"/>
                </a:lnTo>
                <a:lnTo>
                  <a:pt x="9442" y="6730"/>
                </a:lnTo>
                <a:lnTo>
                  <a:pt x="9424" y="6715"/>
                </a:lnTo>
                <a:lnTo>
                  <a:pt x="9406" y="6698"/>
                </a:lnTo>
                <a:lnTo>
                  <a:pt x="8875" y="6168"/>
                </a:lnTo>
                <a:lnTo>
                  <a:pt x="8859" y="6150"/>
                </a:lnTo>
                <a:lnTo>
                  <a:pt x="8843" y="6132"/>
                </a:lnTo>
                <a:lnTo>
                  <a:pt x="8829" y="6113"/>
                </a:lnTo>
                <a:lnTo>
                  <a:pt x="8815" y="6094"/>
                </a:lnTo>
                <a:lnTo>
                  <a:pt x="8803" y="6074"/>
                </a:lnTo>
                <a:lnTo>
                  <a:pt x="8792" y="6054"/>
                </a:lnTo>
                <a:lnTo>
                  <a:pt x="8782" y="6033"/>
                </a:lnTo>
                <a:lnTo>
                  <a:pt x="8772" y="6012"/>
                </a:lnTo>
                <a:lnTo>
                  <a:pt x="8764" y="5991"/>
                </a:lnTo>
                <a:lnTo>
                  <a:pt x="8757" y="5969"/>
                </a:lnTo>
                <a:lnTo>
                  <a:pt x="8751" y="5948"/>
                </a:lnTo>
                <a:lnTo>
                  <a:pt x="8746" y="5926"/>
                </a:lnTo>
                <a:lnTo>
                  <a:pt x="8742" y="5903"/>
                </a:lnTo>
                <a:lnTo>
                  <a:pt x="8740" y="5881"/>
                </a:lnTo>
                <a:lnTo>
                  <a:pt x="8738" y="5859"/>
                </a:lnTo>
                <a:lnTo>
                  <a:pt x="8738" y="5836"/>
                </a:lnTo>
                <a:lnTo>
                  <a:pt x="8738" y="5814"/>
                </a:lnTo>
                <a:lnTo>
                  <a:pt x="8740" y="5791"/>
                </a:lnTo>
                <a:lnTo>
                  <a:pt x="8742" y="5769"/>
                </a:lnTo>
                <a:lnTo>
                  <a:pt x="8746" y="5747"/>
                </a:lnTo>
                <a:lnTo>
                  <a:pt x="8751" y="5724"/>
                </a:lnTo>
                <a:lnTo>
                  <a:pt x="8757" y="5702"/>
                </a:lnTo>
                <a:lnTo>
                  <a:pt x="8764" y="5680"/>
                </a:lnTo>
                <a:lnTo>
                  <a:pt x="8772" y="5659"/>
                </a:lnTo>
                <a:lnTo>
                  <a:pt x="8782" y="5638"/>
                </a:lnTo>
                <a:lnTo>
                  <a:pt x="8792" y="5617"/>
                </a:lnTo>
                <a:lnTo>
                  <a:pt x="8803" y="5597"/>
                </a:lnTo>
                <a:lnTo>
                  <a:pt x="8815" y="5577"/>
                </a:lnTo>
                <a:lnTo>
                  <a:pt x="8829" y="5558"/>
                </a:lnTo>
                <a:lnTo>
                  <a:pt x="8843" y="5540"/>
                </a:lnTo>
                <a:lnTo>
                  <a:pt x="8859" y="5522"/>
                </a:lnTo>
                <a:lnTo>
                  <a:pt x="8875" y="5504"/>
                </a:lnTo>
                <a:lnTo>
                  <a:pt x="9171" y="5209"/>
                </a:lnTo>
                <a:lnTo>
                  <a:pt x="9152" y="5173"/>
                </a:lnTo>
                <a:lnTo>
                  <a:pt x="9133" y="5138"/>
                </a:lnTo>
                <a:lnTo>
                  <a:pt x="9115" y="5102"/>
                </a:lnTo>
                <a:lnTo>
                  <a:pt x="9098" y="5066"/>
                </a:lnTo>
                <a:lnTo>
                  <a:pt x="9081" y="5030"/>
                </a:lnTo>
                <a:lnTo>
                  <a:pt x="9064" y="4992"/>
                </a:lnTo>
                <a:lnTo>
                  <a:pt x="9048" y="4956"/>
                </a:lnTo>
                <a:lnTo>
                  <a:pt x="9032" y="4919"/>
                </a:lnTo>
                <a:lnTo>
                  <a:pt x="9016" y="4881"/>
                </a:lnTo>
                <a:lnTo>
                  <a:pt x="9001" y="4844"/>
                </a:lnTo>
                <a:lnTo>
                  <a:pt x="8987" y="4806"/>
                </a:lnTo>
                <a:lnTo>
                  <a:pt x="8973" y="4768"/>
                </a:lnTo>
                <a:lnTo>
                  <a:pt x="8960" y="4729"/>
                </a:lnTo>
                <a:lnTo>
                  <a:pt x="8947" y="4691"/>
                </a:lnTo>
                <a:lnTo>
                  <a:pt x="8935" y="4652"/>
                </a:lnTo>
                <a:lnTo>
                  <a:pt x="8923" y="4612"/>
                </a:lnTo>
                <a:lnTo>
                  <a:pt x="8505" y="4612"/>
                </a:lnTo>
                <a:lnTo>
                  <a:pt x="8481" y="4612"/>
                </a:lnTo>
                <a:lnTo>
                  <a:pt x="8457" y="4610"/>
                </a:lnTo>
                <a:lnTo>
                  <a:pt x="8434" y="4607"/>
                </a:lnTo>
                <a:lnTo>
                  <a:pt x="8411" y="4603"/>
                </a:lnTo>
                <a:lnTo>
                  <a:pt x="8388" y="4597"/>
                </a:lnTo>
                <a:lnTo>
                  <a:pt x="8366" y="4591"/>
                </a:lnTo>
                <a:lnTo>
                  <a:pt x="8344" y="4584"/>
                </a:lnTo>
                <a:lnTo>
                  <a:pt x="8323" y="4575"/>
                </a:lnTo>
                <a:lnTo>
                  <a:pt x="8303" y="4566"/>
                </a:lnTo>
                <a:lnTo>
                  <a:pt x="8282" y="4556"/>
                </a:lnTo>
                <a:lnTo>
                  <a:pt x="8262" y="4544"/>
                </a:lnTo>
                <a:lnTo>
                  <a:pt x="8243" y="4532"/>
                </a:lnTo>
                <a:lnTo>
                  <a:pt x="8224" y="4519"/>
                </a:lnTo>
                <a:lnTo>
                  <a:pt x="8207" y="4505"/>
                </a:lnTo>
                <a:lnTo>
                  <a:pt x="8190" y="4490"/>
                </a:lnTo>
                <a:lnTo>
                  <a:pt x="8173" y="4475"/>
                </a:lnTo>
                <a:lnTo>
                  <a:pt x="8158" y="4459"/>
                </a:lnTo>
                <a:lnTo>
                  <a:pt x="8143" y="4442"/>
                </a:lnTo>
                <a:lnTo>
                  <a:pt x="8129" y="4424"/>
                </a:lnTo>
                <a:lnTo>
                  <a:pt x="8116" y="4405"/>
                </a:lnTo>
                <a:lnTo>
                  <a:pt x="8104" y="4386"/>
                </a:lnTo>
                <a:lnTo>
                  <a:pt x="8093" y="4367"/>
                </a:lnTo>
                <a:lnTo>
                  <a:pt x="8082" y="4347"/>
                </a:lnTo>
                <a:lnTo>
                  <a:pt x="8073" y="4326"/>
                </a:lnTo>
                <a:lnTo>
                  <a:pt x="8065" y="4305"/>
                </a:lnTo>
                <a:lnTo>
                  <a:pt x="8057" y="4283"/>
                </a:lnTo>
                <a:lnTo>
                  <a:pt x="8051" y="4260"/>
                </a:lnTo>
                <a:lnTo>
                  <a:pt x="8046" y="4237"/>
                </a:lnTo>
                <a:lnTo>
                  <a:pt x="8041" y="4214"/>
                </a:lnTo>
                <a:lnTo>
                  <a:pt x="8038" y="4191"/>
                </a:lnTo>
                <a:lnTo>
                  <a:pt x="8037" y="4167"/>
                </a:lnTo>
                <a:lnTo>
                  <a:pt x="8036" y="4143"/>
                </a:lnTo>
                <a:lnTo>
                  <a:pt x="8036" y="3393"/>
                </a:lnTo>
                <a:lnTo>
                  <a:pt x="8037" y="3369"/>
                </a:lnTo>
                <a:lnTo>
                  <a:pt x="8038" y="3345"/>
                </a:lnTo>
                <a:lnTo>
                  <a:pt x="8041" y="3322"/>
                </a:lnTo>
                <a:lnTo>
                  <a:pt x="8046" y="3299"/>
                </a:lnTo>
                <a:lnTo>
                  <a:pt x="8051" y="3276"/>
                </a:lnTo>
                <a:lnTo>
                  <a:pt x="8057" y="3254"/>
                </a:lnTo>
                <a:lnTo>
                  <a:pt x="8065" y="3232"/>
                </a:lnTo>
                <a:lnTo>
                  <a:pt x="8073" y="3211"/>
                </a:lnTo>
                <a:lnTo>
                  <a:pt x="8082" y="3191"/>
                </a:lnTo>
                <a:lnTo>
                  <a:pt x="8093" y="3170"/>
                </a:lnTo>
                <a:lnTo>
                  <a:pt x="8104" y="3150"/>
                </a:lnTo>
                <a:lnTo>
                  <a:pt x="8116" y="3131"/>
                </a:lnTo>
                <a:lnTo>
                  <a:pt x="8129" y="3112"/>
                </a:lnTo>
                <a:lnTo>
                  <a:pt x="8143" y="3095"/>
                </a:lnTo>
                <a:lnTo>
                  <a:pt x="8158" y="3078"/>
                </a:lnTo>
                <a:lnTo>
                  <a:pt x="8173" y="3061"/>
                </a:lnTo>
                <a:lnTo>
                  <a:pt x="8190" y="3046"/>
                </a:lnTo>
                <a:lnTo>
                  <a:pt x="8207" y="3031"/>
                </a:lnTo>
                <a:lnTo>
                  <a:pt x="8224" y="3017"/>
                </a:lnTo>
                <a:lnTo>
                  <a:pt x="8243" y="3004"/>
                </a:lnTo>
                <a:lnTo>
                  <a:pt x="8262" y="2992"/>
                </a:lnTo>
                <a:lnTo>
                  <a:pt x="8282" y="2981"/>
                </a:lnTo>
                <a:lnTo>
                  <a:pt x="8303" y="2970"/>
                </a:lnTo>
                <a:lnTo>
                  <a:pt x="8323" y="2961"/>
                </a:lnTo>
                <a:lnTo>
                  <a:pt x="8344" y="2953"/>
                </a:lnTo>
                <a:lnTo>
                  <a:pt x="8366" y="2945"/>
                </a:lnTo>
                <a:lnTo>
                  <a:pt x="8388" y="2939"/>
                </a:lnTo>
                <a:lnTo>
                  <a:pt x="8411" y="2934"/>
                </a:lnTo>
                <a:lnTo>
                  <a:pt x="8434" y="2929"/>
                </a:lnTo>
                <a:lnTo>
                  <a:pt x="8457" y="2926"/>
                </a:lnTo>
                <a:lnTo>
                  <a:pt x="8481" y="2925"/>
                </a:lnTo>
                <a:lnTo>
                  <a:pt x="8505" y="2924"/>
                </a:lnTo>
                <a:lnTo>
                  <a:pt x="8923" y="2924"/>
                </a:lnTo>
                <a:lnTo>
                  <a:pt x="8935" y="2885"/>
                </a:lnTo>
                <a:lnTo>
                  <a:pt x="8947" y="2846"/>
                </a:lnTo>
                <a:lnTo>
                  <a:pt x="8960" y="2808"/>
                </a:lnTo>
                <a:lnTo>
                  <a:pt x="8973" y="2769"/>
                </a:lnTo>
                <a:lnTo>
                  <a:pt x="8987" y="2730"/>
                </a:lnTo>
                <a:lnTo>
                  <a:pt x="9001" y="2693"/>
                </a:lnTo>
                <a:lnTo>
                  <a:pt x="9016" y="2655"/>
                </a:lnTo>
                <a:lnTo>
                  <a:pt x="9032" y="2618"/>
                </a:lnTo>
                <a:lnTo>
                  <a:pt x="9048" y="2581"/>
                </a:lnTo>
                <a:lnTo>
                  <a:pt x="9064" y="2544"/>
                </a:lnTo>
                <a:lnTo>
                  <a:pt x="9081" y="2507"/>
                </a:lnTo>
                <a:lnTo>
                  <a:pt x="9098" y="2471"/>
                </a:lnTo>
                <a:lnTo>
                  <a:pt x="9115" y="2435"/>
                </a:lnTo>
                <a:lnTo>
                  <a:pt x="9133" y="2398"/>
                </a:lnTo>
                <a:lnTo>
                  <a:pt x="9152" y="2363"/>
                </a:lnTo>
                <a:lnTo>
                  <a:pt x="9171" y="2328"/>
                </a:lnTo>
                <a:lnTo>
                  <a:pt x="8875" y="2032"/>
                </a:lnTo>
                <a:lnTo>
                  <a:pt x="8859" y="2015"/>
                </a:lnTo>
                <a:lnTo>
                  <a:pt x="8843" y="1997"/>
                </a:lnTo>
                <a:lnTo>
                  <a:pt x="8829" y="1978"/>
                </a:lnTo>
                <a:lnTo>
                  <a:pt x="8815" y="1959"/>
                </a:lnTo>
                <a:lnTo>
                  <a:pt x="8803" y="1939"/>
                </a:lnTo>
                <a:lnTo>
                  <a:pt x="8792" y="1919"/>
                </a:lnTo>
                <a:lnTo>
                  <a:pt x="8782" y="1898"/>
                </a:lnTo>
                <a:lnTo>
                  <a:pt x="8772" y="1877"/>
                </a:lnTo>
                <a:lnTo>
                  <a:pt x="8764" y="1856"/>
                </a:lnTo>
                <a:lnTo>
                  <a:pt x="8757" y="1835"/>
                </a:lnTo>
                <a:lnTo>
                  <a:pt x="8751" y="1813"/>
                </a:lnTo>
                <a:lnTo>
                  <a:pt x="8746" y="1791"/>
                </a:lnTo>
                <a:lnTo>
                  <a:pt x="8742" y="1768"/>
                </a:lnTo>
                <a:lnTo>
                  <a:pt x="8740" y="1746"/>
                </a:lnTo>
                <a:lnTo>
                  <a:pt x="8738" y="1724"/>
                </a:lnTo>
                <a:lnTo>
                  <a:pt x="8738" y="1701"/>
                </a:lnTo>
                <a:lnTo>
                  <a:pt x="8738" y="1679"/>
                </a:lnTo>
                <a:lnTo>
                  <a:pt x="8740" y="1655"/>
                </a:lnTo>
                <a:lnTo>
                  <a:pt x="8742" y="1633"/>
                </a:lnTo>
                <a:lnTo>
                  <a:pt x="8746" y="1611"/>
                </a:lnTo>
                <a:lnTo>
                  <a:pt x="8751" y="1589"/>
                </a:lnTo>
                <a:lnTo>
                  <a:pt x="8757" y="1567"/>
                </a:lnTo>
                <a:lnTo>
                  <a:pt x="8764" y="1545"/>
                </a:lnTo>
                <a:lnTo>
                  <a:pt x="8772" y="1524"/>
                </a:lnTo>
                <a:lnTo>
                  <a:pt x="8782" y="1503"/>
                </a:lnTo>
                <a:lnTo>
                  <a:pt x="8792" y="1482"/>
                </a:lnTo>
                <a:lnTo>
                  <a:pt x="8803" y="1462"/>
                </a:lnTo>
                <a:lnTo>
                  <a:pt x="8815" y="1443"/>
                </a:lnTo>
                <a:lnTo>
                  <a:pt x="8829" y="1423"/>
                </a:lnTo>
                <a:lnTo>
                  <a:pt x="8843" y="1405"/>
                </a:lnTo>
                <a:lnTo>
                  <a:pt x="8859" y="1387"/>
                </a:lnTo>
                <a:lnTo>
                  <a:pt x="8875" y="1369"/>
                </a:lnTo>
                <a:lnTo>
                  <a:pt x="9406" y="838"/>
                </a:lnTo>
                <a:lnTo>
                  <a:pt x="9424" y="822"/>
                </a:lnTo>
                <a:lnTo>
                  <a:pt x="9442" y="806"/>
                </a:lnTo>
                <a:lnTo>
                  <a:pt x="9460" y="792"/>
                </a:lnTo>
                <a:lnTo>
                  <a:pt x="9480" y="778"/>
                </a:lnTo>
                <a:lnTo>
                  <a:pt x="9499" y="766"/>
                </a:lnTo>
                <a:lnTo>
                  <a:pt x="9520" y="755"/>
                </a:lnTo>
                <a:lnTo>
                  <a:pt x="9541" y="745"/>
                </a:lnTo>
                <a:lnTo>
                  <a:pt x="9562" y="736"/>
                </a:lnTo>
                <a:lnTo>
                  <a:pt x="9583" y="728"/>
                </a:lnTo>
                <a:lnTo>
                  <a:pt x="9605" y="721"/>
                </a:lnTo>
                <a:lnTo>
                  <a:pt x="9627" y="715"/>
                </a:lnTo>
                <a:lnTo>
                  <a:pt x="9649" y="710"/>
                </a:lnTo>
                <a:lnTo>
                  <a:pt x="9671" y="706"/>
                </a:lnTo>
                <a:lnTo>
                  <a:pt x="9693" y="704"/>
                </a:lnTo>
                <a:lnTo>
                  <a:pt x="9716" y="702"/>
                </a:lnTo>
                <a:lnTo>
                  <a:pt x="9738" y="702"/>
                </a:lnTo>
                <a:lnTo>
                  <a:pt x="9761" y="702"/>
                </a:lnTo>
                <a:lnTo>
                  <a:pt x="9784" y="704"/>
                </a:lnTo>
                <a:lnTo>
                  <a:pt x="9806" y="706"/>
                </a:lnTo>
                <a:lnTo>
                  <a:pt x="9829" y="710"/>
                </a:lnTo>
                <a:lnTo>
                  <a:pt x="9851" y="715"/>
                </a:lnTo>
                <a:lnTo>
                  <a:pt x="9873" y="721"/>
                </a:lnTo>
                <a:lnTo>
                  <a:pt x="9894" y="728"/>
                </a:lnTo>
                <a:lnTo>
                  <a:pt x="9915" y="736"/>
                </a:lnTo>
                <a:lnTo>
                  <a:pt x="9936" y="745"/>
                </a:lnTo>
                <a:lnTo>
                  <a:pt x="9957" y="755"/>
                </a:lnTo>
                <a:lnTo>
                  <a:pt x="9977" y="766"/>
                </a:lnTo>
                <a:lnTo>
                  <a:pt x="9997" y="778"/>
                </a:lnTo>
                <a:lnTo>
                  <a:pt x="10017" y="792"/>
                </a:lnTo>
                <a:lnTo>
                  <a:pt x="10036" y="806"/>
                </a:lnTo>
                <a:lnTo>
                  <a:pt x="10054" y="822"/>
                </a:lnTo>
                <a:lnTo>
                  <a:pt x="10071" y="838"/>
                </a:lnTo>
                <a:lnTo>
                  <a:pt x="10367" y="1134"/>
                </a:lnTo>
                <a:lnTo>
                  <a:pt x="10402" y="1115"/>
                </a:lnTo>
                <a:lnTo>
                  <a:pt x="10437" y="1096"/>
                </a:lnTo>
                <a:lnTo>
                  <a:pt x="10473" y="1078"/>
                </a:lnTo>
                <a:lnTo>
                  <a:pt x="10510" y="1061"/>
                </a:lnTo>
                <a:lnTo>
                  <a:pt x="10546" y="1043"/>
                </a:lnTo>
                <a:lnTo>
                  <a:pt x="10583" y="1027"/>
                </a:lnTo>
                <a:lnTo>
                  <a:pt x="10620" y="1011"/>
                </a:lnTo>
                <a:lnTo>
                  <a:pt x="10657" y="995"/>
                </a:lnTo>
                <a:lnTo>
                  <a:pt x="10694" y="980"/>
                </a:lnTo>
                <a:lnTo>
                  <a:pt x="10732" y="965"/>
                </a:lnTo>
                <a:lnTo>
                  <a:pt x="10770" y="951"/>
                </a:lnTo>
                <a:lnTo>
                  <a:pt x="10809" y="937"/>
                </a:lnTo>
                <a:lnTo>
                  <a:pt x="10847" y="923"/>
                </a:lnTo>
                <a:lnTo>
                  <a:pt x="10885" y="910"/>
                </a:lnTo>
                <a:lnTo>
                  <a:pt x="10924" y="898"/>
                </a:lnTo>
                <a:lnTo>
                  <a:pt x="10963" y="886"/>
                </a:lnTo>
                <a:lnTo>
                  <a:pt x="10963" y="469"/>
                </a:lnTo>
                <a:lnTo>
                  <a:pt x="10964" y="445"/>
                </a:lnTo>
                <a:lnTo>
                  <a:pt x="10965" y="421"/>
                </a:lnTo>
                <a:lnTo>
                  <a:pt x="10968" y="398"/>
                </a:lnTo>
                <a:lnTo>
                  <a:pt x="10973" y="375"/>
                </a:lnTo>
                <a:lnTo>
                  <a:pt x="10978" y="352"/>
                </a:lnTo>
                <a:lnTo>
                  <a:pt x="10984" y="330"/>
                </a:lnTo>
                <a:lnTo>
                  <a:pt x="10992" y="308"/>
                </a:lnTo>
                <a:lnTo>
                  <a:pt x="11001" y="287"/>
                </a:lnTo>
                <a:lnTo>
                  <a:pt x="11010" y="266"/>
                </a:lnTo>
                <a:lnTo>
                  <a:pt x="11021" y="246"/>
                </a:lnTo>
                <a:lnTo>
                  <a:pt x="11032" y="227"/>
                </a:lnTo>
                <a:lnTo>
                  <a:pt x="11044" y="208"/>
                </a:lnTo>
                <a:lnTo>
                  <a:pt x="11057" y="189"/>
                </a:lnTo>
                <a:lnTo>
                  <a:pt x="11071" y="171"/>
                </a:lnTo>
                <a:lnTo>
                  <a:pt x="11086" y="154"/>
                </a:lnTo>
                <a:lnTo>
                  <a:pt x="11101" y="137"/>
                </a:lnTo>
                <a:lnTo>
                  <a:pt x="11118" y="122"/>
                </a:lnTo>
                <a:lnTo>
                  <a:pt x="11135" y="107"/>
                </a:lnTo>
                <a:lnTo>
                  <a:pt x="11152" y="93"/>
                </a:lnTo>
                <a:lnTo>
                  <a:pt x="11171" y="80"/>
                </a:lnTo>
                <a:lnTo>
                  <a:pt x="11190" y="68"/>
                </a:lnTo>
                <a:lnTo>
                  <a:pt x="11209" y="57"/>
                </a:lnTo>
                <a:lnTo>
                  <a:pt x="11229" y="46"/>
                </a:lnTo>
                <a:lnTo>
                  <a:pt x="11251" y="37"/>
                </a:lnTo>
                <a:lnTo>
                  <a:pt x="11272" y="29"/>
                </a:lnTo>
                <a:lnTo>
                  <a:pt x="11294" y="21"/>
                </a:lnTo>
                <a:lnTo>
                  <a:pt x="11316" y="15"/>
                </a:lnTo>
                <a:lnTo>
                  <a:pt x="11339" y="10"/>
                </a:lnTo>
                <a:lnTo>
                  <a:pt x="11362" y="5"/>
                </a:lnTo>
                <a:lnTo>
                  <a:pt x="11385" y="2"/>
                </a:lnTo>
                <a:lnTo>
                  <a:pt x="11409" y="1"/>
                </a:lnTo>
                <a:lnTo>
                  <a:pt x="11433" y="0"/>
                </a:lnTo>
                <a:lnTo>
                  <a:pt x="12184" y="0"/>
                </a:lnTo>
                <a:lnTo>
                  <a:pt x="12208" y="1"/>
                </a:lnTo>
                <a:lnTo>
                  <a:pt x="12232" y="2"/>
                </a:lnTo>
                <a:lnTo>
                  <a:pt x="12256" y="5"/>
                </a:lnTo>
                <a:lnTo>
                  <a:pt x="12279" y="10"/>
                </a:lnTo>
                <a:lnTo>
                  <a:pt x="12302" y="15"/>
                </a:lnTo>
                <a:lnTo>
                  <a:pt x="12324" y="21"/>
                </a:lnTo>
                <a:lnTo>
                  <a:pt x="12346" y="29"/>
                </a:lnTo>
                <a:lnTo>
                  <a:pt x="12367" y="37"/>
                </a:lnTo>
                <a:lnTo>
                  <a:pt x="12388" y="46"/>
                </a:lnTo>
                <a:lnTo>
                  <a:pt x="12408" y="57"/>
                </a:lnTo>
                <a:lnTo>
                  <a:pt x="12427" y="68"/>
                </a:lnTo>
                <a:lnTo>
                  <a:pt x="12446" y="80"/>
                </a:lnTo>
                <a:lnTo>
                  <a:pt x="12465" y="93"/>
                </a:lnTo>
                <a:lnTo>
                  <a:pt x="12483" y="107"/>
                </a:lnTo>
                <a:lnTo>
                  <a:pt x="12500" y="122"/>
                </a:lnTo>
                <a:lnTo>
                  <a:pt x="12517" y="137"/>
                </a:lnTo>
                <a:lnTo>
                  <a:pt x="12532" y="154"/>
                </a:lnTo>
                <a:lnTo>
                  <a:pt x="12547" y="171"/>
                </a:lnTo>
                <a:lnTo>
                  <a:pt x="12561" y="189"/>
                </a:lnTo>
                <a:lnTo>
                  <a:pt x="12574" y="208"/>
                </a:lnTo>
                <a:lnTo>
                  <a:pt x="12586" y="227"/>
                </a:lnTo>
                <a:lnTo>
                  <a:pt x="12597" y="246"/>
                </a:lnTo>
                <a:lnTo>
                  <a:pt x="12608" y="266"/>
                </a:lnTo>
                <a:lnTo>
                  <a:pt x="12617" y="287"/>
                </a:lnTo>
                <a:lnTo>
                  <a:pt x="12626" y="308"/>
                </a:lnTo>
                <a:lnTo>
                  <a:pt x="12633" y="330"/>
                </a:lnTo>
                <a:lnTo>
                  <a:pt x="12639" y="352"/>
                </a:lnTo>
                <a:lnTo>
                  <a:pt x="12645" y="375"/>
                </a:lnTo>
                <a:lnTo>
                  <a:pt x="12649" y="398"/>
                </a:lnTo>
                <a:lnTo>
                  <a:pt x="12652" y="421"/>
                </a:lnTo>
                <a:lnTo>
                  <a:pt x="12654" y="445"/>
                </a:lnTo>
                <a:lnTo>
                  <a:pt x="12654" y="469"/>
                </a:lnTo>
                <a:lnTo>
                  <a:pt x="12654" y="886"/>
                </a:lnTo>
                <a:close/>
                <a:moveTo>
                  <a:pt x="11809" y="2455"/>
                </a:moveTo>
                <a:lnTo>
                  <a:pt x="11876" y="2457"/>
                </a:lnTo>
                <a:lnTo>
                  <a:pt x="11943" y="2462"/>
                </a:lnTo>
                <a:lnTo>
                  <a:pt x="12010" y="2470"/>
                </a:lnTo>
                <a:lnTo>
                  <a:pt x="12074" y="2482"/>
                </a:lnTo>
                <a:lnTo>
                  <a:pt x="12137" y="2496"/>
                </a:lnTo>
                <a:lnTo>
                  <a:pt x="12200" y="2514"/>
                </a:lnTo>
                <a:lnTo>
                  <a:pt x="12261" y="2535"/>
                </a:lnTo>
                <a:lnTo>
                  <a:pt x="12321" y="2558"/>
                </a:lnTo>
                <a:lnTo>
                  <a:pt x="12379" y="2584"/>
                </a:lnTo>
                <a:lnTo>
                  <a:pt x="12435" y="2613"/>
                </a:lnTo>
                <a:lnTo>
                  <a:pt x="12491" y="2645"/>
                </a:lnTo>
                <a:lnTo>
                  <a:pt x="12544" y="2679"/>
                </a:lnTo>
                <a:lnTo>
                  <a:pt x="12596" y="2715"/>
                </a:lnTo>
                <a:lnTo>
                  <a:pt x="12645" y="2754"/>
                </a:lnTo>
                <a:lnTo>
                  <a:pt x="12693" y="2797"/>
                </a:lnTo>
                <a:lnTo>
                  <a:pt x="12739" y="2840"/>
                </a:lnTo>
                <a:lnTo>
                  <a:pt x="12783" y="2885"/>
                </a:lnTo>
                <a:lnTo>
                  <a:pt x="12824" y="2933"/>
                </a:lnTo>
                <a:lnTo>
                  <a:pt x="12863" y="2982"/>
                </a:lnTo>
                <a:lnTo>
                  <a:pt x="12899" y="3034"/>
                </a:lnTo>
                <a:lnTo>
                  <a:pt x="12933" y="3087"/>
                </a:lnTo>
                <a:lnTo>
                  <a:pt x="12965" y="3142"/>
                </a:lnTo>
                <a:lnTo>
                  <a:pt x="12995" y="3199"/>
                </a:lnTo>
                <a:lnTo>
                  <a:pt x="13021" y="3257"/>
                </a:lnTo>
                <a:lnTo>
                  <a:pt x="13044" y="3317"/>
                </a:lnTo>
                <a:lnTo>
                  <a:pt x="13065" y="3378"/>
                </a:lnTo>
                <a:lnTo>
                  <a:pt x="13083" y="3440"/>
                </a:lnTo>
                <a:lnTo>
                  <a:pt x="13097" y="3503"/>
                </a:lnTo>
                <a:lnTo>
                  <a:pt x="13109" y="3569"/>
                </a:lnTo>
                <a:lnTo>
                  <a:pt x="13117" y="3634"/>
                </a:lnTo>
                <a:lnTo>
                  <a:pt x="13122" y="3701"/>
                </a:lnTo>
                <a:lnTo>
                  <a:pt x="13124" y="3768"/>
                </a:lnTo>
                <a:lnTo>
                  <a:pt x="13122" y="3836"/>
                </a:lnTo>
                <a:lnTo>
                  <a:pt x="13117" y="3903"/>
                </a:lnTo>
                <a:lnTo>
                  <a:pt x="13109" y="3969"/>
                </a:lnTo>
                <a:lnTo>
                  <a:pt x="13097" y="4033"/>
                </a:lnTo>
                <a:lnTo>
                  <a:pt x="13083" y="4096"/>
                </a:lnTo>
                <a:lnTo>
                  <a:pt x="13065" y="4159"/>
                </a:lnTo>
                <a:lnTo>
                  <a:pt x="13044" y="4220"/>
                </a:lnTo>
                <a:lnTo>
                  <a:pt x="13021" y="4280"/>
                </a:lnTo>
                <a:lnTo>
                  <a:pt x="12995" y="4338"/>
                </a:lnTo>
                <a:lnTo>
                  <a:pt x="12965" y="4394"/>
                </a:lnTo>
                <a:lnTo>
                  <a:pt x="12933" y="4449"/>
                </a:lnTo>
                <a:lnTo>
                  <a:pt x="12899" y="4503"/>
                </a:lnTo>
                <a:lnTo>
                  <a:pt x="12863" y="4554"/>
                </a:lnTo>
                <a:lnTo>
                  <a:pt x="12824" y="4603"/>
                </a:lnTo>
                <a:lnTo>
                  <a:pt x="12783" y="4652"/>
                </a:lnTo>
                <a:lnTo>
                  <a:pt x="12739" y="4697"/>
                </a:lnTo>
                <a:lnTo>
                  <a:pt x="12693" y="4741"/>
                </a:lnTo>
                <a:lnTo>
                  <a:pt x="12645" y="4782"/>
                </a:lnTo>
                <a:lnTo>
                  <a:pt x="12596" y="4821"/>
                </a:lnTo>
                <a:lnTo>
                  <a:pt x="12544" y="4857"/>
                </a:lnTo>
                <a:lnTo>
                  <a:pt x="12491" y="4891"/>
                </a:lnTo>
                <a:lnTo>
                  <a:pt x="12435" y="4923"/>
                </a:lnTo>
                <a:lnTo>
                  <a:pt x="12379" y="4952"/>
                </a:lnTo>
                <a:lnTo>
                  <a:pt x="12321" y="4978"/>
                </a:lnTo>
                <a:lnTo>
                  <a:pt x="12261" y="5002"/>
                </a:lnTo>
                <a:lnTo>
                  <a:pt x="12200" y="5023"/>
                </a:lnTo>
                <a:lnTo>
                  <a:pt x="12137" y="5041"/>
                </a:lnTo>
                <a:lnTo>
                  <a:pt x="12074" y="5055"/>
                </a:lnTo>
                <a:lnTo>
                  <a:pt x="12010" y="5067"/>
                </a:lnTo>
                <a:lnTo>
                  <a:pt x="11943" y="5075"/>
                </a:lnTo>
                <a:lnTo>
                  <a:pt x="11876" y="5080"/>
                </a:lnTo>
                <a:lnTo>
                  <a:pt x="11809" y="5082"/>
                </a:lnTo>
                <a:lnTo>
                  <a:pt x="11742" y="5080"/>
                </a:lnTo>
                <a:lnTo>
                  <a:pt x="11674" y="5075"/>
                </a:lnTo>
                <a:lnTo>
                  <a:pt x="11609" y="5067"/>
                </a:lnTo>
                <a:lnTo>
                  <a:pt x="11544" y="5055"/>
                </a:lnTo>
                <a:lnTo>
                  <a:pt x="11480" y="5041"/>
                </a:lnTo>
                <a:lnTo>
                  <a:pt x="11418" y="5023"/>
                </a:lnTo>
                <a:lnTo>
                  <a:pt x="11357" y="5002"/>
                </a:lnTo>
                <a:lnTo>
                  <a:pt x="11297" y="4978"/>
                </a:lnTo>
                <a:lnTo>
                  <a:pt x="11238" y="4952"/>
                </a:lnTo>
                <a:lnTo>
                  <a:pt x="11182" y="4923"/>
                </a:lnTo>
                <a:lnTo>
                  <a:pt x="11127" y="4891"/>
                </a:lnTo>
                <a:lnTo>
                  <a:pt x="11074" y="4857"/>
                </a:lnTo>
                <a:lnTo>
                  <a:pt x="11022" y="4821"/>
                </a:lnTo>
                <a:lnTo>
                  <a:pt x="10972" y="4782"/>
                </a:lnTo>
                <a:lnTo>
                  <a:pt x="10924" y="4741"/>
                </a:lnTo>
                <a:lnTo>
                  <a:pt x="10879" y="4697"/>
                </a:lnTo>
                <a:lnTo>
                  <a:pt x="10835" y="4652"/>
                </a:lnTo>
                <a:lnTo>
                  <a:pt x="10794" y="4603"/>
                </a:lnTo>
                <a:lnTo>
                  <a:pt x="10755" y="4554"/>
                </a:lnTo>
                <a:lnTo>
                  <a:pt x="10718" y="4503"/>
                </a:lnTo>
                <a:lnTo>
                  <a:pt x="10684" y="4449"/>
                </a:lnTo>
                <a:lnTo>
                  <a:pt x="10652" y="4394"/>
                </a:lnTo>
                <a:lnTo>
                  <a:pt x="10623" y="4338"/>
                </a:lnTo>
                <a:lnTo>
                  <a:pt x="10597" y="4280"/>
                </a:lnTo>
                <a:lnTo>
                  <a:pt x="10574" y="4220"/>
                </a:lnTo>
                <a:lnTo>
                  <a:pt x="10553" y="4159"/>
                </a:lnTo>
                <a:lnTo>
                  <a:pt x="10535" y="4096"/>
                </a:lnTo>
                <a:lnTo>
                  <a:pt x="10521" y="4033"/>
                </a:lnTo>
                <a:lnTo>
                  <a:pt x="10509" y="3969"/>
                </a:lnTo>
                <a:lnTo>
                  <a:pt x="10500" y="3903"/>
                </a:lnTo>
                <a:lnTo>
                  <a:pt x="10495" y="3836"/>
                </a:lnTo>
                <a:lnTo>
                  <a:pt x="10493" y="3768"/>
                </a:lnTo>
                <a:lnTo>
                  <a:pt x="10495" y="3701"/>
                </a:lnTo>
                <a:lnTo>
                  <a:pt x="10500" y="3634"/>
                </a:lnTo>
                <a:lnTo>
                  <a:pt x="10509" y="3569"/>
                </a:lnTo>
                <a:lnTo>
                  <a:pt x="10521" y="3503"/>
                </a:lnTo>
                <a:lnTo>
                  <a:pt x="10535" y="3440"/>
                </a:lnTo>
                <a:lnTo>
                  <a:pt x="10553" y="3378"/>
                </a:lnTo>
                <a:lnTo>
                  <a:pt x="10574" y="3317"/>
                </a:lnTo>
                <a:lnTo>
                  <a:pt x="10597" y="3257"/>
                </a:lnTo>
                <a:lnTo>
                  <a:pt x="10623" y="3199"/>
                </a:lnTo>
                <a:lnTo>
                  <a:pt x="10652" y="3142"/>
                </a:lnTo>
                <a:lnTo>
                  <a:pt x="10684" y="3087"/>
                </a:lnTo>
                <a:lnTo>
                  <a:pt x="10718" y="3034"/>
                </a:lnTo>
                <a:lnTo>
                  <a:pt x="10755" y="2982"/>
                </a:lnTo>
                <a:lnTo>
                  <a:pt x="10794" y="2933"/>
                </a:lnTo>
                <a:lnTo>
                  <a:pt x="10835" y="2885"/>
                </a:lnTo>
                <a:lnTo>
                  <a:pt x="10879" y="2840"/>
                </a:lnTo>
                <a:lnTo>
                  <a:pt x="10924" y="2797"/>
                </a:lnTo>
                <a:lnTo>
                  <a:pt x="10972" y="2754"/>
                </a:lnTo>
                <a:lnTo>
                  <a:pt x="11022" y="2715"/>
                </a:lnTo>
                <a:lnTo>
                  <a:pt x="11074" y="2679"/>
                </a:lnTo>
                <a:lnTo>
                  <a:pt x="11127" y="2645"/>
                </a:lnTo>
                <a:lnTo>
                  <a:pt x="11182" y="2613"/>
                </a:lnTo>
                <a:lnTo>
                  <a:pt x="11238" y="2584"/>
                </a:lnTo>
                <a:lnTo>
                  <a:pt x="11297" y="2558"/>
                </a:lnTo>
                <a:lnTo>
                  <a:pt x="11357" y="2535"/>
                </a:lnTo>
                <a:lnTo>
                  <a:pt x="11418" y="2514"/>
                </a:lnTo>
                <a:lnTo>
                  <a:pt x="11480" y="2496"/>
                </a:lnTo>
                <a:lnTo>
                  <a:pt x="11544" y="2482"/>
                </a:lnTo>
                <a:lnTo>
                  <a:pt x="11609" y="2470"/>
                </a:lnTo>
                <a:lnTo>
                  <a:pt x="11674" y="2462"/>
                </a:lnTo>
                <a:lnTo>
                  <a:pt x="11742" y="2457"/>
                </a:lnTo>
                <a:lnTo>
                  <a:pt x="11809" y="2455"/>
                </a:lnTo>
                <a:close/>
                <a:moveTo>
                  <a:pt x="13870" y="8880"/>
                </a:moveTo>
                <a:lnTo>
                  <a:pt x="13905" y="8902"/>
                </a:lnTo>
                <a:lnTo>
                  <a:pt x="13939" y="8923"/>
                </a:lnTo>
                <a:lnTo>
                  <a:pt x="13974" y="8946"/>
                </a:lnTo>
                <a:lnTo>
                  <a:pt x="14008" y="8968"/>
                </a:lnTo>
                <a:lnTo>
                  <a:pt x="14041" y="8991"/>
                </a:lnTo>
                <a:lnTo>
                  <a:pt x="14074" y="9015"/>
                </a:lnTo>
                <a:lnTo>
                  <a:pt x="14106" y="9039"/>
                </a:lnTo>
                <a:lnTo>
                  <a:pt x="14138" y="9063"/>
                </a:lnTo>
                <a:lnTo>
                  <a:pt x="14170" y="9089"/>
                </a:lnTo>
                <a:lnTo>
                  <a:pt x="14202" y="9114"/>
                </a:lnTo>
                <a:lnTo>
                  <a:pt x="14234" y="9140"/>
                </a:lnTo>
                <a:lnTo>
                  <a:pt x="14264" y="9166"/>
                </a:lnTo>
                <a:lnTo>
                  <a:pt x="14294" y="9192"/>
                </a:lnTo>
                <a:lnTo>
                  <a:pt x="14324" y="9219"/>
                </a:lnTo>
                <a:lnTo>
                  <a:pt x="14354" y="9246"/>
                </a:lnTo>
                <a:lnTo>
                  <a:pt x="14383" y="9273"/>
                </a:lnTo>
                <a:lnTo>
                  <a:pt x="14746" y="9064"/>
                </a:lnTo>
                <a:lnTo>
                  <a:pt x="14767" y="9052"/>
                </a:lnTo>
                <a:lnTo>
                  <a:pt x="14788" y="9042"/>
                </a:lnTo>
                <a:lnTo>
                  <a:pt x="14810" y="9033"/>
                </a:lnTo>
                <a:lnTo>
                  <a:pt x="14832" y="9025"/>
                </a:lnTo>
                <a:lnTo>
                  <a:pt x="14854" y="9018"/>
                </a:lnTo>
                <a:lnTo>
                  <a:pt x="14876" y="9013"/>
                </a:lnTo>
                <a:lnTo>
                  <a:pt x="14899" y="9008"/>
                </a:lnTo>
                <a:lnTo>
                  <a:pt x="14921" y="9005"/>
                </a:lnTo>
                <a:lnTo>
                  <a:pt x="14944" y="9003"/>
                </a:lnTo>
                <a:lnTo>
                  <a:pt x="14968" y="9002"/>
                </a:lnTo>
                <a:lnTo>
                  <a:pt x="14990" y="9002"/>
                </a:lnTo>
                <a:lnTo>
                  <a:pt x="15013" y="9003"/>
                </a:lnTo>
                <a:lnTo>
                  <a:pt x="15035" y="9005"/>
                </a:lnTo>
                <a:lnTo>
                  <a:pt x="15058" y="9008"/>
                </a:lnTo>
                <a:lnTo>
                  <a:pt x="15080" y="9012"/>
                </a:lnTo>
                <a:lnTo>
                  <a:pt x="15102" y="9018"/>
                </a:lnTo>
                <a:lnTo>
                  <a:pt x="15123" y="9024"/>
                </a:lnTo>
                <a:lnTo>
                  <a:pt x="15144" y="9031"/>
                </a:lnTo>
                <a:lnTo>
                  <a:pt x="15165" y="9040"/>
                </a:lnTo>
                <a:lnTo>
                  <a:pt x="15186" y="9049"/>
                </a:lnTo>
                <a:lnTo>
                  <a:pt x="15207" y="9059"/>
                </a:lnTo>
                <a:lnTo>
                  <a:pt x="15226" y="9071"/>
                </a:lnTo>
                <a:lnTo>
                  <a:pt x="15245" y="9084"/>
                </a:lnTo>
                <a:lnTo>
                  <a:pt x="15264" y="9097"/>
                </a:lnTo>
                <a:lnTo>
                  <a:pt x="15282" y="9111"/>
                </a:lnTo>
                <a:lnTo>
                  <a:pt x="15299" y="9126"/>
                </a:lnTo>
                <a:lnTo>
                  <a:pt x="15316" y="9142"/>
                </a:lnTo>
                <a:lnTo>
                  <a:pt x="15331" y="9159"/>
                </a:lnTo>
                <a:lnTo>
                  <a:pt x="15347" y="9177"/>
                </a:lnTo>
                <a:lnTo>
                  <a:pt x="15361" y="9196"/>
                </a:lnTo>
                <a:lnTo>
                  <a:pt x="15374" y="9216"/>
                </a:lnTo>
                <a:lnTo>
                  <a:pt x="15387" y="9236"/>
                </a:lnTo>
                <a:lnTo>
                  <a:pt x="15763" y="9886"/>
                </a:lnTo>
                <a:lnTo>
                  <a:pt x="15774" y="9907"/>
                </a:lnTo>
                <a:lnTo>
                  <a:pt x="15785" y="9929"/>
                </a:lnTo>
                <a:lnTo>
                  <a:pt x="15794" y="9950"/>
                </a:lnTo>
                <a:lnTo>
                  <a:pt x="15802" y="9972"/>
                </a:lnTo>
                <a:lnTo>
                  <a:pt x="15808" y="9995"/>
                </a:lnTo>
                <a:lnTo>
                  <a:pt x="15814" y="10017"/>
                </a:lnTo>
                <a:lnTo>
                  <a:pt x="15818" y="10039"/>
                </a:lnTo>
                <a:lnTo>
                  <a:pt x="15822" y="10062"/>
                </a:lnTo>
                <a:lnTo>
                  <a:pt x="15824" y="10085"/>
                </a:lnTo>
                <a:lnTo>
                  <a:pt x="15825" y="10107"/>
                </a:lnTo>
                <a:lnTo>
                  <a:pt x="15825" y="10130"/>
                </a:lnTo>
                <a:lnTo>
                  <a:pt x="15824" y="10152"/>
                </a:lnTo>
                <a:lnTo>
                  <a:pt x="15822" y="10175"/>
                </a:lnTo>
                <a:lnTo>
                  <a:pt x="15819" y="10198"/>
                </a:lnTo>
                <a:lnTo>
                  <a:pt x="15814" y="10220"/>
                </a:lnTo>
                <a:lnTo>
                  <a:pt x="15809" y="10242"/>
                </a:lnTo>
                <a:lnTo>
                  <a:pt x="15803" y="10264"/>
                </a:lnTo>
                <a:lnTo>
                  <a:pt x="15795" y="10285"/>
                </a:lnTo>
                <a:lnTo>
                  <a:pt x="15787" y="10306"/>
                </a:lnTo>
                <a:lnTo>
                  <a:pt x="15778" y="10326"/>
                </a:lnTo>
                <a:lnTo>
                  <a:pt x="15767" y="10346"/>
                </a:lnTo>
                <a:lnTo>
                  <a:pt x="15756" y="10366"/>
                </a:lnTo>
                <a:lnTo>
                  <a:pt x="15744" y="10385"/>
                </a:lnTo>
                <a:lnTo>
                  <a:pt x="15731" y="10403"/>
                </a:lnTo>
                <a:lnTo>
                  <a:pt x="15716" y="10421"/>
                </a:lnTo>
                <a:lnTo>
                  <a:pt x="15701" y="10439"/>
                </a:lnTo>
                <a:lnTo>
                  <a:pt x="15684" y="10455"/>
                </a:lnTo>
                <a:lnTo>
                  <a:pt x="15667" y="10471"/>
                </a:lnTo>
                <a:lnTo>
                  <a:pt x="15650" y="10486"/>
                </a:lnTo>
                <a:lnTo>
                  <a:pt x="15631" y="10500"/>
                </a:lnTo>
                <a:lnTo>
                  <a:pt x="15611" y="10514"/>
                </a:lnTo>
                <a:lnTo>
                  <a:pt x="15591" y="10526"/>
                </a:lnTo>
                <a:lnTo>
                  <a:pt x="15229" y="10736"/>
                </a:lnTo>
                <a:lnTo>
                  <a:pt x="15238" y="10775"/>
                </a:lnTo>
                <a:lnTo>
                  <a:pt x="15247" y="10814"/>
                </a:lnTo>
                <a:lnTo>
                  <a:pt x="15255" y="10853"/>
                </a:lnTo>
                <a:lnTo>
                  <a:pt x="15263" y="10892"/>
                </a:lnTo>
                <a:lnTo>
                  <a:pt x="15270" y="10932"/>
                </a:lnTo>
                <a:lnTo>
                  <a:pt x="15276" y="10972"/>
                </a:lnTo>
                <a:lnTo>
                  <a:pt x="15282" y="11012"/>
                </a:lnTo>
                <a:lnTo>
                  <a:pt x="15288" y="11052"/>
                </a:lnTo>
                <a:lnTo>
                  <a:pt x="15293" y="11092"/>
                </a:lnTo>
                <a:lnTo>
                  <a:pt x="15298" y="11132"/>
                </a:lnTo>
                <a:lnTo>
                  <a:pt x="15301" y="11172"/>
                </a:lnTo>
                <a:lnTo>
                  <a:pt x="15305" y="11212"/>
                </a:lnTo>
                <a:lnTo>
                  <a:pt x="15308" y="11253"/>
                </a:lnTo>
                <a:lnTo>
                  <a:pt x="15310" y="11293"/>
                </a:lnTo>
                <a:lnTo>
                  <a:pt x="15312" y="11335"/>
                </a:lnTo>
                <a:lnTo>
                  <a:pt x="15313" y="11376"/>
                </a:lnTo>
                <a:lnTo>
                  <a:pt x="15717" y="11483"/>
                </a:lnTo>
                <a:lnTo>
                  <a:pt x="15740" y="11490"/>
                </a:lnTo>
                <a:lnTo>
                  <a:pt x="15763" y="11498"/>
                </a:lnTo>
                <a:lnTo>
                  <a:pt x="15784" y="11507"/>
                </a:lnTo>
                <a:lnTo>
                  <a:pt x="15806" y="11517"/>
                </a:lnTo>
                <a:lnTo>
                  <a:pt x="15826" y="11528"/>
                </a:lnTo>
                <a:lnTo>
                  <a:pt x="15846" y="11540"/>
                </a:lnTo>
                <a:lnTo>
                  <a:pt x="15865" y="11552"/>
                </a:lnTo>
                <a:lnTo>
                  <a:pt x="15883" y="11566"/>
                </a:lnTo>
                <a:lnTo>
                  <a:pt x="15901" y="11580"/>
                </a:lnTo>
                <a:lnTo>
                  <a:pt x="15918" y="11596"/>
                </a:lnTo>
                <a:lnTo>
                  <a:pt x="15934" y="11612"/>
                </a:lnTo>
                <a:lnTo>
                  <a:pt x="15950" y="11628"/>
                </a:lnTo>
                <a:lnTo>
                  <a:pt x="15964" y="11646"/>
                </a:lnTo>
                <a:lnTo>
                  <a:pt x="15978" y="11664"/>
                </a:lnTo>
                <a:lnTo>
                  <a:pt x="15990" y="11683"/>
                </a:lnTo>
                <a:lnTo>
                  <a:pt x="16002" y="11703"/>
                </a:lnTo>
                <a:lnTo>
                  <a:pt x="16013" y="11722"/>
                </a:lnTo>
                <a:lnTo>
                  <a:pt x="16022" y="11743"/>
                </a:lnTo>
                <a:lnTo>
                  <a:pt x="16031" y="11763"/>
                </a:lnTo>
                <a:lnTo>
                  <a:pt x="16039" y="11784"/>
                </a:lnTo>
                <a:lnTo>
                  <a:pt x="16046" y="11806"/>
                </a:lnTo>
                <a:lnTo>
                  <a:pt x="16052" y="11828"/>
                </a:lnTo>
                <a:lnTo>
                  <a:pt x="16057" y="11850"/>
                </a:lnTo>
                <a:lnTo>
                  <a:pt x="16060" y="11872"/>
                </a:lnTo>
                <a:lnTo>
                  <a:pt x="16063" y="11895"/>
                </a:lnTo>
                <a:lnTo>
                  <a:pt x="16065" y="11918"/>
                </a:lnTo>
                <a:lnTo>
                  <a:pt x="16065" y="11941"/>
                </a:lnTo>
                <a:lnTo>
                  <a:pt x="16064" y="11964"/>
                </a:lnTo>
                <a:lnTo>
                  <a:pt x="16062" y="11987"/>
                </a:lnTo>
                <a:lnTo>
                  <a:pt x="16059" y="12011"/>
                </a:lnTo>
                <a:lnTo>
                  <a:pt x="16055" y="12034"/>
                </a:lnTo>
                <a:lnTo>
                  <a:pt x="16049" y="12058"/>
                </a:lnTo>
                <a:lnTo>
                  <a:pt x="15854" y="12782"/>
                </a:lnTo>
                <a:lnTo>
                  <a:pt x="15848" y="12806"/>
                </a:lnTo>
                <a:lnTo>
                  <a:pt x="15840" y="12829"/>
                </a:lnTo>
                <a:lnTo>
                  <a:pt x="15831" y="12851"/>
                </a:lnTo>
                <a:lnTo>
                  <a:pt x="15821" y="12872"/>
                </a:lnTo>
                <a:lnTo>
                  <a:pt x="15810" y="12892"/>
                </a:lnTo>
                <a:lnTo>
                  <a:pt x="15798" y="12912"/>
                </a:lnTo>
                <a:lnTo>
                  <a:pt x="15785" y="12931"/>
                </a:lnTo>
                <a:lnTo>
                  <a:pt x="15772" y="12949"/>
                </a:lnTo>
                <a:lnTo>
                  <a:pt x="15757" y="12967"/>
                </a:lnTo>
                <a:lnTo>
                  <a:pt x="15742" y="12984"/>
                </a:lnTo>
                <a:lnTo>
                  <a:pt x="15726" y="13000"/>
                </a:lnTo>
                <a:lnTo>
                  <a:pt x="15709" y="13015"/>
                </a:lnTo>
                <a:lnTo>
                  <a:pt x="15691" y="13029"/>
                </a:lnTo>
                <a:lnTo>
                  <a:pt x="15673" y="13043"/>
                </a:lnTo>
                <a:lnTo>
                  <a:pt x="15654" y="13055"/>
                </a:lnTo>
                <a:lnTo>
                  <a:pt x="15635" y="13067"/>
                </a:lnTo>
                <a:lnTo>
                  <a:pt x="15615" y="13078"/>
                </a:lnTo>
                <a:lnTo>
                  <a:pt x="15595" y="13088"/>
                </a:lnTo>
                <a:lnTo>
                  <a:pt x="15574" y="13096"/>
                </a:lnTo>
                <a:lnTo>
                  <a:pt x="15553" y="13104"/>
                </a:lnTo>
                <a:lnTo>
                  <a:pt x="15532" y="13111"/>
                </a:lnTo>
                <a:lnTo>
                  <a:pt x="15510" y="13117"/>
                </a:lnTo>
                <a:lnTo>
                  <a:pt x="15488" y="13122"/>
                </a:lnTo>
                <a:lnTo>
                  <a:pt x="15465" y="13125"/>
                </a:lnTo>
                <a:lnTo>
                  <a:pt x="15442" y="13128"/>
                </a:lnTo>
                <a:lnTo>
                  <a:pt x="15419" y="13130"/>
                </a:lnTo>
                <a:lnTo>
                  <a:pt x="15396" y="13130"/>
                </a:lnTo>
                <a:lnTo>
                  <a:pt x="15373" y="13129"/>
                </a:lnTo>
                <a:lnTo>
                  <a:pt x="15349" y="13127"/>
                </a:lnTo>
                <a:lnTo>
                  <a:pt x="15326" y="13124"/>
                </a:lnTo>
                <a:lnTo>
                  <a:pt x="15303" y="13120"/>
                </a:lnTo>
                <a:lnTo>
                  <a:pt x="15279" y="13114"/>
                </a:lnTo>
                <a:lnTo>
                  <a:pt x="14875" y="13006"/>
                </a:lnTo>
                <a:lnTo>
                  <a:pt x="14854" y="13041"/>
                </a:lnTo>
                <a:lnTo>
                  <a:pt x="14832" y="13075"/>
                </a:lnTo>
                <a:lnTo>
                  <a:pt x="14810" y="13109"/>
                </a:lnTo>
                <a:lnTo>
                  <a:pt x="14787" y="13143"/>
                </a:lnTo>
                <a:lnTo>
                  <a:pt x="14764" y="13177"/>
                </a:lnTo>
                <a:lnTo>
                  <a:pt x="14740" y="13210"/>
                </a:lnTo>
                <a:lnTo>
                  <a:pt x="14716" y="13242"/>
                </a:lnTo>
                <a:lnTo>
                  <a:pt x="14691" y="13274"/>
                </a:lnTo>
                <a:lnTo>
                  <a:pt x="14666" y="13306"/>
                </a:lnTo>
                <a:lnTo>
                  <a:pt x="14641" y="13337"/>
                </a:lnTo>
                <a:lnTo>
                  <a:pt x="14616" y="13369"/>
                </a:lnTo>
                <a:lnTo>
                  <a:pt x="14590" y="13399"/>
                </a:lnTo>
                <a:lnTo>
                  <a:pt x="14563" y="13429"/>
                </a:lnTo>
                <a:lnTo>
                  <a:pt x="14537" y="13459"/>
                </a:lnTo>
                <a:lnTo>
                  <a:pt x="14510" y="13489"/>
                </a:lnTo>
                <a:lnTo>
                  <a:pt x="14482" y="13518"/>
                </a:lnTo>
                <a:lnTo>
                  <a:pt x="14691" y="13880"/>
                </a:lnTo>
                <a:lnTo>
                  <a:pt x="14702" y="13902"/>
                </a:lnTo>
                <a:lnTo>
                  <a:pt x="14713" y="13923"/>
                </a:lnTo>
                <a:lnTo>
                  <a:pt x="14722" y="13945"/>
                </a:lnTo>
                <a:lnTo>
                  <a:pt x="14730" y="13967"/>
                </a:lnTo>
                <a:lnTo>
                  <a:pt x="14737" y="13989"/>
                </a:lnTo>
                <a:lnTo>
                  <a:pt x="14743" y="14011"/>
                </a:lnTo>
                <a:lnTo>
                  <a:pt x="14747" y="14034"/>
                </a:lnTo>
                <a:lnTo>
                  <a:pt x="14750" y="14056"/>
                </a:lnTo>
                <a:lnTo>
                  <a:pt x="14753" y="14079"/>
                </a:lnTo>
                <a:lnTo>
                  <a:pt x="14754" y="14102"/>
                </a:lnTo>
                <a:lnTo>
                  <a:pt x="14754" y="14124"/>
                </a:lnTo>
                <a:lnTo>
                  <a:pt x="14753" y="14147"/>
                </a:lnTo>
                <a:lnTo>
                  <a:pt x="14751" y="14169"/>
                </a:lnTo>
                <a:lnTo>
                  <a:pt x="14747" y="14192"/>
                </a:lnTo>
                <a:lnTo>
                  <a:pt x="14743" y="14214"/>
                </a:lnTo>
                <a:lnTo>
                  <a:pt x="14738" y="14235"/>
                </a:lnTo>
                <a:lnTo>
                  <a:pt x="14731" y="14257"/>
                </a:lnTo>
                <a:lnTo>
                  <a:pt x="14724" y="14279"/>
                </a:lnTo>
                <a:lnTo>
                  <a:pt x="14716" y="14300"/>
                </a:lnTo>
                <a:lnTo>
                  <a:pt x="14705" y="14321"/>
                </a:lnTo>
                <a:lnTo>
                  <a:pt x="14695" y="14341"/>
                </a:lnTo>
                <a:lnTo>
                  <a:pt x="14684" y="14360"/>
                </a:lnTo>
                <a:lnTo>
                  <a:pt x="14671" y="14379"/>
                </a:lnTo>
                <a:lnTo>
                  <a:pt x="14658" y="14398"/>
                </a:lnTo>
                <a:lnTo>
                  <a:pt x="14644" y="14416"/>
                </a:lnTo>
                <a:lnTo>
                  <a:pt x="14629" y="14433"/>
                </a:lnTo>
                <a:lnTo>
                  <a:pt x="14613" y="14450"/>
                </a:lnTo>
                <a:lnTo>
                  <a:pt x="14596" y="14465"/>
                </a:lnTo>
                <a:lnTo>
                  <a:pt x="14578" y="14480"/>
                </a:lnTo>
                <a:lnTo>
                  <a:pt x="14559" y="14495"/>
                </a:lnTo>
                <a:lnTo>
                  <a:pt x="14540" y="14508"/>
                </a:lnTo>
                <a:lnTo>
                  <a:pt x="14519" y="14521"/>
                </a:lnTo>
                <a:lnTo>
                  <a:pt x="13868" y="14896"/>
                </a:lnTo>
                <a:lnTo>
                  <a:pt x="13847" y="14907"/>
                </a:lnTo>
                <a:lnTo>
                  <a:pt x="13826" y="14918"/>
                </a:lnTo>
                <a:lnTo>
                  <a:pt x="13804" y="14927"/>
                </a:lnTo>
                <a:lnTo>
                  <a:pt x="13782" y="14935"/>
                </a:lnTo>
                <a:lnTo>
                  <a:pt x="13760" y="14941"/>
                </a:lnTo>
                <a:lnTo>
                  <a:pt x="13737" y="14947"/>
                </a:lnTo>
                <a:lnTo>
                  <a:pt x="13714" y="14951"/>
                </a:lnTo>
                <a:lnTo>
                  <a:pt x="13691" y="14955"/>
                </a:lnTo>
                <a:lnTo>
                  <a:pt x="13669" y="14957"/>
                </a:lnTo>
                <a:lnTo>
                  <a:pt x="13646" y="14958"/>
                </a:lnTo>
                <a:lnTo>
                  <a:pt x="13624" y="14958"/>
                </a:lnTo>
                <a:lnTo>
                  <a:pt x="13601" y="14957"/>
                </a:lnTo>
                <a:lnTo>
                  <a:pt x="13579" y="14955"/>
                </a:lnTo>
                <a:lnTo>
                  <a:pt x="13556" y="14952"/>
                </a:lnTo>
                <a:lnTo>
                  <a:pt x="13534" y="14947"/>
                </a:lnTo>
                <a:lnTo>
                  <a:pt x="13512" y="14942"/>
                </a:lnTo>
                <a:lnTo>
                  <a:pt x="13491" y="14936"/>
                </a:lnTo>
                <a:lnTo>
                  <a:pt x="13469" y="14928"/>
                </a:lnTo>
                <a:lnTo>
                  <a:pt x="13448" y="14920"/>
                </a:lnTo>
                <a:lnTo>
                  <a:pt x="13427" y="14911"/>
                </a:lnTo>
                <a:lnTo>
                  <a:pt x="13407" y="14900"/>
                </a:lnTo>
                <a:lnTo>
                  <a:pt x="13387" y="14889"/>
                </a:lnTo>
                <a:lnTo>
                  <a:pt x="13368" y="14877"/>
                </a:lnTo>
                <a:lnTo>
                  <a:pt x="13350" y="14864"/>
                </a:lnTo>
                <a:lnTo>
                  <a:pt x="13332" y="14849"/>
                </a:lnTo>
                <a:lnTo>
                  <a:pt x="13315" y="14834"/>
                </a:lnTo>
                <a:lnTo>
                  <a:pt x="13298" y="14818"/>
                </a:lnTo>
                <a:lnTo>
                  <a:pt x="13282" y="14801"/>
                </a:lnTo>
                <a:lnTo>
                  <a:pt x="13267" y="14783"/>
                </a:lnTo>
                <a:lnTo>
                  <a:pt x="13253" y="14765"/>
                </a:lnTo>
                <a:lnTo>
                  <a:pt x="13240" y="14745"/>
                </a:lnTo>
                <a:lnTo>
                  <a:pt x="13227" y="14725"/>
                </a:lnTo>
                <a:lnTo>
                  <a:pt x="13018" y="14363"/>
                </a:lnTo>
                <a:lnTo>
                  <a:pt x="12979" y="14372"/>
                </a:lnTo>
                <a:lnTo>
                  <a:pt x="12939" y="14381"/>
                </a:lnTo>
                <a:lnTo>
                  <a:pt x="12900" y="14389"/>
                </a:lnTo>
                <a:lnTo>
                  <a:pt x="12860" y="14397"/>
                </a:lnTo>
                <a:lnTo>
                  <a:pt x="12821" y="14404"/>
                </a:lnTo>
                <a:lnTo>
                  <a:pt x="12781" y="14410"/>
                </a:lnTo>
                <a:lnTo>
                  <a:pt x="12741" y="14416"/>
                </a:lnTo>
                <a:lnTo>
                  <a:pt x="12701" y="14422"/>
                </a:lnTo>
                <a:lnTo>
                  <a:pt x="12661" y="14427"/>
                </a:lnTo>
                <a:lnTo>
                  <a:pt x="12621" y="14431"/>
                </a:lnTo>
                <a:lnTo>
                  <a:pt x="12580" y="14435"/>
                </a:lnTo>
                <a:lnTo>
                  <a:pt x="12540" y="14439"/>
                </a:lnTo>
                <a:lnTo>
                  <a:pt x="12500" y="14442"/>
                </a:lnTo>
                <a:lnTo>
                  <a:pt x="12458" y="14444"/>
                </a:lnTo>
                <a:lnTo>
                  <a:pt x="12418" y="14446"/>
                </a:lnTo>
                <a:lnTo>
                  <a:pt x="12377" y="14447"/>
                </a:lnTo>
                <a:lnTo>
                  <a:pt x="12269" y="14850"/>
                </a:lnTo>
                <a:lnTo>
                  <a:pt x="12262" y="14873"/>
                </a:lnTo>
                <a:lnTo>
                  <a:pt x="12254" y="14896"/>
                </a:lnTo>
                <a:lnTo>
                  <a:pt x="12245" y="14917"/>
                </a:lnTo>
                <a:lnTo>
                  <a:pt x="12236" y="14939"/>
                </a:lnTo>
                <a:lnTo>
                  <a:pt x="12224" y="14959"/>
                </a:lnTo>
                <a:lnTo>
                  <a:pt x="12212" y="14979"/>
                </a:lnTo>
                <a:lnTo>
                  <a:pt x="12199" y="14998"/>
                </a:lnTo>
                <a:lnTo>
                  <a:pt x="12185" y="15017"/>
                </a:lnTo>
                <a:lnTo>
                  <a:pt x="12171" y="15035"/>
                </a:lnTo>
                <a:lnTo>
                  <a:pt x="12156" y="15052"/>
                </a:lnTo>
                <a:lnTo>
                  <a:pt x="12140" y="15068"/>
                </a:lnTo>
                <a:lnTo>
                  <a:pt x="12123" y="15083"/>
                </a:lnTo>
                <a:lnTo>
                  <a:pt x="12106" y="15097"/>
                </a:lnTo>
                <a:lnTo>
                  <a:pt x="12088" y="15111"/>
                </a:lnTo>
                <a:lnTo>
                  <a:pt x="12069" y="15123"/>
                </a:lnTo>
                <a:lnTo>
                  <a:pt x="12050" y="15135"/>
                </a:lnTo>
                <a:lnTo>
                  <a:pt x="12030" y="15146"/>
                </a:lnTo>
                <a:lnTo>
                  <a:pt x="12010" y="15155"/>
                </a:lnTo>
                <a:lnTo>
                  <a:pt x="11989" y="15164"/>
                </a:lnTo>
                <a:lnTo>
                  <a:pt x="11967" y="15172"/>
                </a:lnTo>
                <a:lnTo>
                  <a:pt x="11946" y="15179"/>
                </a:lnTo>
                <a:lnTo>
                  <a:pt x="11924" y="15185"/>
                </a:lnTo>
                <a:lnTo>
                  <a:pt x="11902" y="15190"/>
                </a:lnTo>
                <a:lnTo>
                  <a:pt x="11879" y="15193"/>
                </a:lnTo>
                <a:lnTo>
                  <a:pt x="11856" y="15196"/>
                </a:lnTo>
                <a:lnTo>
                  <a:pt x="11834" y="15198"/>
                </a:lnTo>
                <a:lnTo>
                  <a:pt x="11811" y="15198"/>
                </a:lnTo>
                <a:lnTo>
                  <a:pt x="11787" y="15197"/>
                </a:lnTo>
                <a:lnTo>
                  <a:pt x="11764" y="15195"/>
                </a:lnTo>
                <a:lnTo>
                  <a:pt x="11741" y="15192"/>
                </a:lnTo>
                <a:lnTo>
                  <a:pt x="11716" y="15188"/>
                </a:lnTo>
                <a:lnTo>
                  <a:pt x="11693" y="15182"/>
                </a:lnTo>
                <a:lnTo>
                  <a:pt x="10967" y="14987"/>
                </a:lnTo>
                <a:lnTo>
                  <a:pt x="10944" y="14981"/>
                </a:lnTo>
                <a:lnTo>
                  <a:pt x="10922" y="14973"/>
                </a:lnTo>
                <a:lnTo>
                  <a:pt x="10900" y="14964"/>
                </a:lnTo>
                <a:lnTo>
                  <a:pt x="10879" y="14954"/>
                </a:lnTo>
                <a:lnTo>
                  <a:pt x="10858" y="14943"/>
                </a:lnTo>
                <a:lnTo>
                  <a:pt x="10839" y="14931"/>
                </a:lnTo>
                <a:lnTo>
                  <a:pt x="10820" y="14918"/>
                </a:lnTo>
                <a:lnTo>
                  <a:pt x="10801" y="14905"/>
                </a:lnTo>
                <a:lnTo>
                  <a:pt x="10784" y="14890"/>
                </a:lnTo>
                <a:lnTo>
                  <a:pt x="10767" y="14875"/>
                </a:lnTo>
                <a:lnTo>
                  <a:pt x="10750" y="14859"/>
                </a:lnTo>
                <a:lnTo>
                  <a:pt x="10735" y="14842"/>
                </a:lnTo>
                <a:lnTo>
                  <a:pt x="10720" y="14825"/>
                </a:lnTo>
                <a:lnTo>
                  <a:pt x="10707" y="14807"/>
                </a:lnTo>
                <a:lnTo>
                  <a:pt x="10694" y="14788"/>
                </a:lnTo>
                <a:lnTo>
                  <a:pt x="10683" y="14769"/>
                </a:lnTo>
                <a:lnTo>
                  <a:pt x="10672" y="14749"/>
                </a:lnTo>
                <a:lnTo>
                  <a:pt x="10662" y="14729"/>
                </a:lnTo>
                <a:lnTo>
                  <a:pt x="10653" y="14708"/>
                </a:lnTo>
                <a:lnTo>
                  <a:pt x="10645" y="14687"/>
                </a:lnTo>
                <a:lnTo>
                  <a:pt x="10638" y="14666"/>
                </a:lnTo>
                <a:lnTo>
                  <a:pt x="10632" y="14644"/>
                </a:lnTo>
                <a:lnTo>
                  <a:pt x="10628" y="14621"/>
                </a:lnTo>
                <a:lnTo>
                  <a:pt x="10624" y="14598"/>
                </a:lnTo>
                <a:lnTo>
                  <a:pt x="10621" y="14576"/>
                </a:lnTo>
                <a:lnTo>
                  <a:pt x="10620" y="14553"/>
                </a:lnTo>
                <a:lnTo>
                  <a:pt x="10619" y="14530"/>
                </a:lnTo>
                <a:lnTo>
                  <a:pt x="10620" y="14507"/>
                </a:lnTo>
                <a:lnTo>
                  <a:pt x="10622" y="14483"/>
                </a:lnTo>
                <a:lnTo>
                  <a:pt x="10625" y="14460"/>
                </a:lnTo>
                <a:lnTo>
                  <a:pt x="10630" y="14437"/>
                </a:lnTo>
                <a:lnTo>
                  <a:pt x="10635" y="14413"/>
                </a:lnTo>
                <a:lnTo>
                  <a:pt x="10743" y="14010"/>
                </a:lnTo>
                <a:lnTo>
                  <a:pt x="10709" y="13989"/>
                </a:lnTo>
                <a:lnTo>
                  <a:pt x="10674" y="13967"/>
                </a:lnTo>
                <a:lnTo>
                  <a:pt x="10640" y="13945"/>
                </a:lnTo>
                <a:lnTo>
                  <a:pt x="10607" y="13922"/>
                </a:lnTo>
                <a:lnTo>
                  <a:pt x="10574" y="13898"/>
                </a:lnTo>
                <a:lnTo>
                  <a:pt x="10541" y="13874"/>
                </a:lnTo>
                <a:lnTo>
                  <a:pt x="10508" y="13850"/>
                </a:lnTo>
                <a:lnTo>
                  <a:pt x="10475" y="13826"/>
                </a:lnTo>
                <a:lnTo>
                  <a:pt x="10443" y="13801"/>
                </a:lnTo>
                <a:lnTo>
                  <a:pt x="10412" y="13776"/>
                </a:lnTo>
                <a:lnTo>
                  <a:pt x="10381" y="13751"/>
                </a:lnTo>
                <a:lnTo>
                  <a:pt x="10350" y="13725"/>
                </a:lnTo>
                <a:lnTo>
                  <a:pt x="10320" y="13698"/>
                </a:lnTo>
                <a:lnTo>
                  <a:pt x="10290" y="13672"/>
                </a:lnTo>
                <a:lnTo>
                  <a:pt x="10261" y="13645"/>
                </a:lnTo>
                <a:lnTo>
                  <a:pt x="10231" y="13617"/>
                </a:lnTo>
                <a:lnTo>
                  <a:pt x="9869" y="13826"/>
                </a:lnTo>
                <a:lnTo>
                  <a:pt x="9848" y="13837"/>
                </a:lnTo>
                <a:lnTo>
                  <a:pt x="9826" y="13847"/>
                </a:lnTo>
                <a:lnTo>
                  <a:pt x="9805" y="13856"/>
                </a:lnTo>
                <a:lnTo>
                  <a:pt x="9783" y="13864"/>
                </a:lnTo>
                <a:lnTo>
                  <a:pt x="9760" y="13871"/>
                </a:lnTo>
                <a:lnTo>
                  <a:pt x="9737" y="13877"/>
                </a:lnTo>
                <a:lnTo>
                  <a:pt x="9715" y="13881"/>
                </a:lnTo>
                <a:lnTo>
                  <a:pt x="9692" y="13884"/>
                </a:lnTo>
                <a:lnTo>
                  <a:pt x="9669" y="13887"/>
                </a:lnTo>
                <a:lnTo>
                  <a:pt x="9647" y="13888"/>
                </a:lnTo>
                <a:lnTo>
                  <a:pt x="9624" y="13888"/>
                </a:lnTo>
                <a:lnTo>
                  <a:pt x="9602" y="13887"/>
                </a:lnTo>
                <a:lnTo>
                  <a:pt x="9579" y="13885"/>
                </a:lnTo>
                <a:lnTo>
                  <a:pt x="9557" y="13881"/>
                </a:lnTo>
                <a:lnTo>
                  <a:pt x="9535" y="13877"/>
                </a:lnTo>
                <a:lnTo>
                  <a:pt x="9512" y="13872"/>
                </a:lnTo>
                <a:lnTo>
                  <a:pt x="9490" y="13865"/>
                </a:lnTo>
                <a:lnTo>
                  <a:pt x="9469" y="13858"/>
                </a:lnTo>
                <a:lnTo>
                  <a:pt x="9448" y="13850"/>
                </a:lnTo>
                <a:lnTo>
                  <a:pt x="9428" y="13840"/>
                </a:lnTo>
                <a:lnTo>
                  <a:pt x="9408" y="13830"/>
                </a:lnTo>
                <a:lnTo>
                  <a:pt x="9388" y="13819"/>
                </a:lnTo>
                <a:lnTo>
                  <a:pt x="9369" y="13806"/>
                </a:lnTo>
                <a:lnTo>
                  <a:pt x="9351" y="13793"/>
                </a:lnTo>
                <a:lnTo>
                  <a:pt x="9333" y="13779"/>
                </a:lnTo>
                <a:lnTo>
                  <a:pt x="9315" y="13764"/>
                </a:lnTo>
                <a:lnTo>
                  <a:pt x="9299" y="13748"/>
                </a:lnTo>
                <a:lnTo>
                  <a:pt x="9283" y="13731"/>
                </a:lnTo>
                <a:lnTo>
                  <a:pt x="9267" y="13713"/>
                </a:lnTo>
                <a:lnTo>
                  <a:pt x="9253" y="13694"/>
                </a:lnTo>
                <a:lnTo>
                  <a:pt x="9239" y="13675"/>
                </a:lnTo>
                <a:lnTo>
                  <a:pt x="9227" y="13654"/>
                </a:lnTo>
                <a:lnTo>
                  <a:pt x="8852" y="13004"/>
                </a:lnTo>
                <a:lnTo>
                  <a:pt x="8840" y="12983"/>
                </a:lnTo>
                <a:lnTo>
                  <a:pt x="8830" y="12962"/>
                </a:lnTo>
                <a:lnTo>
                  <a:pt x="8821" y="12940"/>
                </a:lnTo>
                <a:lnTo>
                  <a:pt x="8813" y="12918"/>
                </a:lnTo>
                <a:lnTo>
                  <a:pt x="8806" y="12896"/>
                </a:lnTo>
                <a:lnTo>
                  <a:pt x="8801" y="12873"/>
                </a:lnTo>
                <a:lnTo>
                  <a:pt x="8796" y="12851"/>
                </a:lnTo>
                <a:lnTo>
                  <a:pt x="8793" y="12828"/>
                </a:lnTo>
                <a:lnTo>
                  <a:pt x="8791" y="12806"/>
                </a:lnTo>
                <a:lnTo>
                  <a:pt x="8789" y="12782"/>
                </a:lnTo>
                <a:lnTo>
                  <a:pt x="8789" y="12759"/>
                </a:lnTo>
                <a:lnTo>
                  <a:pt x="8790" y="12737"/>
                </a:lnTo>
                <a:lnTo>
                  <a:pt x="8793" y="12714"/>
                </a:lnTo>
                <a:lnTo>
                  <a:pt x="8796" y="12692"/>
                </a:lnTo>
                <a:lnTo>
                  <a:pt x="8800" y="12670"/>
                </a:lnTo>
                <a:lnTo>
                  <a:pt x="8805" y="12648"/>
                </a:lnTo>
                <a:lnTo>
                  <a:pt x="8812" y="12627"/>
                </a:lnTo>
                <a:lnTo>
                  <a:pt x="8819" y="12605"/>
                </a:lnTo>
                <a:lnTo>
                  <a:pt x="8827" y="12585"/>
                </a:lnTo>
                <a:lnTo>
                  <a:pt x="8837" y="12564"/>
                </a:lnTo>
                <a:lnTo>
                  <a:pt x="8847" y="12544"/>
                </a:lnTo>
                <a:lnTo>
                  <a:pt x="8858" y="12524"/>
                </a:lnTo>
                <a:lnTo>
                  <a:pt x="8871" y="12505"/>
                </a:lnTo>
                <a:lnTo>
                  <a:pt x="8884" y="12487"/>
                </a:lnTo>
                <a:lnTo>
                  <a:pt x="8898" y="12469"/>
                </a:lnTo>
                <a:lnTo>
                  <a:pt x="8913" y="12452"/>
                </a:lnTo>
                <a:lnTo>
                  <a:pt x="8929" y="12435"/>
                </a:lnTo>
                <a:lnTo>
                  <a:pt x="8946" y="12419"/>
                </a:lnTo>
                <a:lnTo>
                  <a:pt x="8964" y="12403"/>
                </a:lnTo>
                <a:lnTo>
                  <a:pt x="8983" y="12389"/>
                </a:lnTo>
                <a:lnTo>
                  <a:pt x="9002" y="12376"/>
                </a:lnTo>
                <a:lnTo>
                  <a:pt x="9024" y="12363"/>
                </a:lnTo>
                <a:lnTo>
                  <a:pt x="9386" y="12155"/>
                </a:lnTo>
                <a:lnTo>
                  <a:pt x="9376" y="12116"/>
                </a:lnTo>
                <a:lnTo>
                  <a:pt x="9368" y="12077"/>
                </a:lnTo>
                <a:lnTo>
                  <a:pt x="9360" y="12037"/>
                </a:lnTo>
                <a:lnTo>
                  <a:pt x="9352" y="11997"/>
                </a:lnTo>
                <a:lnTo>
                  <a:pt x="9345" y="11958"/>
                </a:lnTo>
                <a:lnTo>
                  <a:pt x="9338" y="11918"/>
                </a:lnTo>
                <a:lnTo>
                  <a:pt x="9332" y="11878"/>
                </a:lnTo>
                <a:lnTo>
                  <a:pt x="9326" y="11839"/>
                </a:lnTo>
                <a:lnTo>
                  <a:pt x="9321" y="11799"/>
                </a:lnTo>
                <a:lnTo>
                  <a:pt x="9317" y="11758"/>
                </a:lnTo>
                <a:lnTo>
                  <a:pt x="9313" y="11718"/>
                </a:lnTo>
                <a:lnTo>
                  <a:pt x="9310" y="11678"/>
                </a:lnTo>
                <a:lnTo>
                  <a:pt x="9307" y="11637"/>
                </a:lnTo>
                <a:lnTo>
                  <a:pt x="9304" y="11596"/>
                </a:lnTo>
                <a:lnTo>
                  <a:pt x="9303" y="11555"/>
                </a:lnTo>
                <a:lnTo>
                  <a:pt x="9302" y="11515"/>
                </a:lnTo>
                <a:lnTo>
                  <a:pt x="8897" y="11407"/>
                </a:lnTo>
                <a:lnTo>
                  <a:pt x="8874" y="11400"/>
                </a:lnTo>
                <a:lnTo>
                  <a:pt x="8852" y="11392"/>
                </a:lnTo>
                <a:lnTo>
                  <a:pt x="8830" y="11383"/>
                </a:lnTo>
                <a:lnTo>
                  <a:pt x="8809" y="11373"/>
                </a:lnTo>
                <a:lnTo>
                  <a:pt x="8788" y="11362"/>
                </a:lnTo>
                <a:lnTo>
                  <a:pt x="8768" y="11351"/>
                </a:lnTo>
                <a:lnTo>
                  <a:pt x="8749" y="11338"/>
                </a:lnTo>
                <a:lnTo>
                  <a:pt x="8730" y="11324"/>
                </a:lnTo>
                <a:lnTo>
                  <a:pt x="8713" y="11310"/>
                </a:lnTo>
                <a:lnTo>
                  <a:pt x="8696" y="11294"/>
                </a:lnTo>
                <a:lnTo>
                  <a:pt x="8680" y="11278"/>
                </a:lnTo>
                <a:lnTo>
                  <a:pt x="8665" y="11261"/>
                </a:lnTo>
                <a:lnTo>
                  <a:pt x="8650" y="11244"/>
                </a:lnTo>
                <a:lnTo>
                  <a:pt x="8637" y="11226"/>
                </a:lnTo>
                <a:lnTo>
                  <a:pt x="8624" y="11207"/>
                </a:lnTo>
                <a:lnTo>
                  <a:pt x="8613" y="11188"/>
                </a:lnTo>
                <a:lnTo>
                  <a:pt x="8602" y="11168"/>
                </a:lnTo>
                <a:lnTo>
                  <a:pt x="8592" y="11148"/>
                </a:lnTo>
                <a:lnTo>
                  <a:pt x="8583" y="11127"/>
                </a:lnTo>
                <a:lnTo>
                  <a:pt x="8575" y="11106"/>
                </a:lnTo>
                <a:lnTo>
                  <a:pt x="8568" y="11084"/>
                </a:lnTo>
                <a:lnTo>
                  <a:pt x="8563" y="11063"/>
                </a:lnTo>
                <a:lnTo>
                  <a:pt x="8558" y="11040"/>
                </a:lnTo>
                <a:lnTo>
                  <a:pt x="8554" y="11018"/>
                </a:lnTo>
                <a:lnTo>
                  <a:pt x="8551" y="10995"/>
                </a:lnTo>
                <a:lnTo>
                  <a:pt x="8550" y="10972"/>
                </a:lnTo>
                <a:lnTo>
                  <a:pt x="8550" y="10949"/>
                </a:lnTo>
                <a:lnTo>
                  <a:pt x="8550" y="10925"/>
                </a:lnTo>
                <a:lnTo>
                  <a:pt x="8552" y="10902"/>
                </a:lnTo>
                <a:lnTo>
                  <a:pt x="8555" y="10879"/>
                </a:lnTo>
                <a:lnTo>
                  <a:pt x="8560" y="10855"/>
                </a:lnTo>
                <a:lnTo>
                  <a:pt x="8565" y="10832"/>
                </a:lnTo>
                <a:lnTo>
                  <a:pt x="8759" y="10107"/>
                </a:lnTo>
                <a:lnTo>
                  <a:pt x="8766" y="10084"/>
                </a:lnTo>
                <a:lnTo>
                  <a:pt x="8775" y="10062"/>
                </a:lnTo>
                <a:lnTo>
                  <a:pt x="8784" y="10040"/>
                </a:lnTo>
                <a:lnTo>
                  <a:pt x="8794" y="10019"/>
                </a:lnTo>
                <a:lnTo>
                  <a:pt x="8805" y="9998"/>
                </a:lnTo>
                <a:lnTo>
                  <a:pt x="8816" y="9978"/>
                </a:lnTo>
                <a:lnTo>
                  <a:pt x="8829" y="9959"/>
                </a:lnTo>
                <a:lnTo>
                  <a:pt x="8843" y="9941"/>
                </a:lnTo>
                <a:lnTo>
                  <a:pt x="8857" y="9924"/>
                </a:lnTo>
                <a:lnTo>
                  <a:pt x="8872" y="9907"/>
                </a:lnTo>
                <a:lnTo>
                  <a:pt x="8888" y="9891"/>
                </a:lnTo>
                <a:lnTo>
                  <a:pt x="8905" y="9876"/>
                </a:lnTo>
                <a:lnTo>
                  <a:pt x="8923" y="9861"/>
                </a:lnTo>
                <a:lnTo>
                  <a:pt x="8941" y="9848"/>
                </a:lnTo>
                <a:lnTo>
                  <a:pt x="8959" y="9835"/>
                </a:lnTo>
                <a:lnTo>
                  <a:pt x="8978" y="9822"/>
                </a:lnTo>
                <a:lnTo>
                  <a:pt x="8998" y="9812"/>
                </a:lnTo>
                <a:lnTo>
                  <a:pt x="9018" y="9802"/>
                </a:lnTo>
                <a:lnTo>
                  <a:pt x="9040" y="9793"/>
                </a:lnTo>
                <a:lnTo>
                  <a:pt x="9061" y="9785"/>
                </a:lnTo>
                <a:lnTo>
                  <a:pt x="9083" y="9778"/>
                </a:lnTo>
                <a:lnTo>
                  <a:pt x="9104" y="9772"/>
                </a:lnTo>
                <a:lnTo>
                  <a:pt x="9127" y="9768"/>
                </a:lnTo>
                <a:lnTo>
                  <a:pt x="9149" y="9764"/>
                </a:lnTo>
                <a:lnTo>
                  <a:pt x="9172" y="9761"/>
                </a:lnTo>
                <a:lnTo>
                  <a:pt x="9195" y="9760"/>
                </a:lnTo>
                <a:lnTo>
                  <a:pt x="9218" y="9759"/>
                </a:lnTo>
                <a:lnTo>
                  <a:pt x="9241" y="9760"/>
                </a:lnTo>
                <a:lnTo>
                  <a:pt x="9264" y="9762"/>
                </a:lnTo>
                <a:lnTo>
                  <a:pt x="9288" y="9765"/>
                </a:lnTo>
                <a:lnTo>
                  <a:pt x="9312" y="9770"/>
                </a:lnTo>
                <a:lnTo>
                  <a:pt x="9335" y="9775"/>
                </a:lnTo>
                <a:lnTo>
                  <a:pt x="9738" y="9884"/>
                </a:lnTo>
                <a:lnTo>
                  <a:pt x="9760" y="9849"/>
                </a:lnTo>
                <a:lnTo>
                  <a:pt x="9783" y="9814"/>
                </a:lnTo>
                <a:lnTo>
                  <a:pt x="9805" y="9780"/>
                </a:lnTo>
                <a:lnTo>
                  <a:pt x="9828" y="9747"/>
                </a:lnTo>
                <a:lnTo>
                  <a:pt x="9851" y="9713"/>
                </a:lnTo>
                <a:lnTo>
                  <a:pt x="9874" y="9681"/>
                </a:lnTo>
                <a:lnTo>
                  <a:pt x="9898" y="9648"/>
                </a:lnTo>
                <a:lnTo>
                  <a:pt x="9922" y="9616"/>
                </a:lnTo>
                <a:lnTo>
                  <a:pt x="9947" y="9584"/>
                </a:lnTo>
                <a:lnTo>
                  <a:pt x="9972" y="9553"/>
                </a:lnTo>
                <a:lnTo>
                  <a:pt x="9998" y="9522"/>
                </a:lnTo>
                <a:lnTo>
                  <a:pt x="10025" y="9491"/>
                </a:lnTo>
                <a:lnTo>
                  <a:pt x="10051" y="9461"/>
                </a:lnTo>
                <a:lnTo>
                  <a:pt x="10078" y="9430"/>
                </a:lnTo>
                <a:lnTo>
                  <a:pt x="10105" y="9401"/>
                </a:lnTo>
                <a:lnTo>
                  <a:pt x="10132" y="9372"/>
                </a:lnTo>
                <a:lnTo>
                  <a:pt x="9923" y="9010"/>
                </a:lnTo>
                <a:lnTo>
                  <a:pt x="9911" y="8989"/>
                </a:lnTo>
                <a:lnTo>
                  <a:pt x="9901" y="8967"/>
                </a:lnTo>
                <a:lnTo>
                  <a:pt x="9892" y="8946"/>
                </a:lnTo>
                <a:lnTo>
                  <a:pt x="9884" y="8924"/>
                </a:lnTo>
                <a:lnTo>
                  <a:pt x="9877" y="8901"/>
                </a:lnTo>
                <a:lnTo>
                  <a:pt x="9872" y="8879"/>
                </a:lnTo>
                <a:lnTo>
                  <a:pt x="9867" y="8857"/>
                </a:lnTo>
                <a:lnTo>
                  <a:pt x="9864" y="8834"/>
                </a:lnTo>
                <a:lnTo>
                  <a:pt x="9862" y="8811"/>
                </a:lnTo>
                <a:lnTo>
                  <a:pt x="9861" y="8789"/>
                </a:lnTo>
                <a:lnTo>
                  <a:pt x="9861" y="8766"/>
                </a:lnTo>
                <a:lnTo>
                  <a:pt x="9862" y="8744"/>
                </a:lnTo>
                <a:lnTo>
                  <a:pt x="9864" y="8721"/>
                </a:lnTo>
                <a:lnTo>
                  <a:pt x="9867" y="8698"/>
                </a:lnTo>
                <a:lnTo>
                  <a:pt x="9871" y="8676"/>
                </a:lnTo>
                <a:lnTo>
                  <a:pt x="9877" y="8654"/>
                </a:lnTo>
                <a:lnTo>
                  <a:pt x="9883" y="8632"/>
                </a:lnTo>
                <a:lnTo>
                  <a:pt x="9890" y="8611"/>
                </a:lnTo>
                <a:lnTo>
                  <a:pt x="9899" y="8590"/>
                </a:lnTo>
                <a:lnTo>
                  <a:pt x="9908" y="8570"/>
                </a:lnTo>
                <a:lnTo>
                  <a:pt x="9918" y="8550"/>
                </a:lnTo>
                <a:lnTo>
                  <a:pt x="9930" y="8530"/>
                </a:lnTo>
                <a:lnTo>
                  <a:pt x="9942" y="8511"/>
                </a:lnTo>
                <a:lnTo>
                  <a:pt x="9955" y="8492"/>
                </a:lnTo>
                <a:lnTo>
                  <a:pt x="9969" y="8475"/>
                </a:lnTo>
                <a:lnTo>
                  <a:pt x="9985" y="8457"/>
                </a:lnTo>
                <a:lnTo>
                  <a:pt x="10001" y="8441"/>
                </a:lnTo>
                <a:lnTo>
                  <a:pt x="10019" y="8425"/>
                </a:lnTo>
                <a:lnTo>
                  <a:pt x="10036" y="8410"/>
                </a:lnTo>
                <a:lnTo>
                  <a:pt x="10055" y="8396"/>
                </a:lnTo>
                <a:lnTo>
                  <a:pt x="10075" y="8382"/>
                </a:lnTo>
                <a:lnTo>
                  <a:pt x="10095" y="8370"/>
                </a:lnTo>
                <a:lnTo>
                  <a:pt x="10745" y="7994"/>
                </a:lnTo>
                <a:lnTo>
                  <a:pt x="10767" y="7983"/>
                </a:lnTo>
                <a:lnTo>
                  <a:pt x="10789" y="7973"/>
                </a:lnTo>
                <a:lnTo>
                  <a:pt x="10811" y="7963"/>
                </a:lnTo>
                <a:lnTo>
                  <a:pt x="10832" y="7955"/>
                </a:lnTo>
                <a:lnTo>
                  <a:pt x="10855" y="7948"/>
                </a:lnTo>
                <a:lnTo>
                  <a:pt x="10877" y="7942"/>
                </a:lnTo>
                <a:lnTo>
                  <a:pt x="10900" y="7938"/>
                </a:lnTo>
                <a:lnTo>
                  <a:pt x="10922" y="7935"/>
                </a:lnTo>
                <a:lnTo>
                  <a:pt x="10945" y="7932"/>
                </a:lnTo>
                <a:lnTo>
                  <a:pt x="10967" y="7931"/>
                </a:lnTo>
                <a:lnTo>
                  <a:pt x="10990" y="7931"/>
                </a:lnTo>
                <a:lnTo>
                  <a:pt x="11014" y="7932"/>
                </a:lnTo>
                <a:lnTo>
                  <a:pt x="11036" y="7934"/>
                </a:lnTo>
                <a:lnTo>
                  <a:pt x="11058" y="7938"/>
                </a:lnTo>
                <a:lnTo>
                  <a:pt x="11080" y="7942"/>
                </a:lnTo>
                <a:lnTo>
                  <a:pt x="11102" y="7947"/>
                </a:lnTo>
                <a:lnTo>
                  <a:pt x="11124" y="7954"/>
                </a:lnTo>
                <a:lnTo>
                  <a:pt x="11145" y="7961"/>
                </a:lnTo>
                <a:lnTo>
                  <a:pt x="11166" y="7969"/>
                </a:lnTo>
                <a:lnTo>
                  <a:pt x="11186" y="7980"/>
                </a:lnTo>
                <a:lnTo>
                  <a:pt x="11206" y="7990"/>
                </a:lnTo>
                <a:lnTo>
                  <a:pt x="11226" y="8001"/>
                </a:lnTo>
                <a:lnTo>
                  <a:pt x="11246" y="8014"/>
                </a:lnTo>
                <a:lnTo>
                  <a:pt x="11265" y="8027"/>
                </a:lnTo>
                <a:lnTo>
                  <a:pt x="11282" y="8041"/>
                </a:lnTo>
                <a:lnTo>
                  <a:pt x="11300" y="8056"/>
                </a:lnTo>
                <a:lnTo>
                  <a:pt x="11316" y="8072"/>
                </a:lnTo>
                <a:lnTo>
                  <a:pt x="11332" y="8089"/>
                </a:lnTo>
                <a:lnTo>
                  <a:pt x="11347" y="8107"/>
                </a:lnTo>
                <a:lnTo>
                  <a:pt x="11361" y="8126"/>
                </a:lnTo>
                <a:lnTo>
                  <a:pt x="11375" y="8145"/>
                </a:lnTo>
                <a:lnTo>
                  <a:pt x="11387" y="8166"/>
                </a:lnTo>
                <a:lnTo>
                  <a:pt x="11597" y="8527"/>
                </a:lnTo>
                <a:lnTo>
                  <a:pt x="11636" y="8518"/>
                </a:lnTo>
                <a:lnTo>
                  <a:pt x="11675" y="8510"/>
                </a:lnTo>
                <a:lnTo>
                  <a:pt x="11714" y="8501"/>
                </a:lnTo>
                <a:lnTo>
                  <a:pt x="11754" y="8494"/>
                </a:lnTo>
                <a:lnTo>
                  <a:pt x="11794" y="8487"/>
                </a:lnTo>
                <a:lnTo>
                  <a:pt x="11833" y="8480"/>
                </a:lnTo>
                <a:lnTo>
                  <a:pt x="11873" y="8474"/>
                </a:lnTo>
                <a:lnTo>
                  <a:pt x="11913" y="8468"/>
                </a:lnTo>
                <a:lnTo>
                  <a:pt x="11953" y="8463"/>
                </a:lnTo>
                <a:lnTo>
                  <a:pt x="11994" y="8459"/>
                </a:lnTo>
                <a:lnTo>
                  <a:pt x="12034" y="8455"/>
                </a:lnTo>
                <a:lnTo>
                  <a:pt x="12074" y="8452"/>
                </a:lnTo>
                <a:lnTo>
                  <a:pt x="12115" y="8449"/>
                </a:lnTo>
                <a:lnTo>
                  <a:pt x="12155" y="8446"/>
                </a:lnTo>
                <a:lnTo>
                  <a:pt x="12196" y="8445"/>
                </a:lnTo>
                <a:lnTo>
                  <a:pt x="12238" y="8443"/>
                </a:lnTo>
                <a:lnTo>
                  <a:pt x="12345" y="8040"/>
                </a:lnTo>
                <a:lnTo>
                  <a:pt x="12352" y="8017"/>
                </a:lnTo>
                <a:lnTo>
                  <a:pt x="12360" y="7995"/>
                </a:lnTo>
                <a:lnTo>
                  <a:pt x="12369" y="7973"/>
                </a:lnTo>
                <a:lnTo>
                  <a:pt x="12379" y="7951"/>
                </a:lnTo>
                <a:lnTo>
                  <a:pt x="12390" y="7930"/>
                </a:lnTo>
                <a:lnTo>
                  <a:pt x="12402" y="7910"/>
                </a:lnTo>
                <a:lnTo>
                  <a:pt x="12415" y="7891"/>
                </a:lnTo>
                <a:lnTo>
                  <a:pt x="12428" y="7873"/>
                </a:lnTo>
                <a:lnTo>
                  <a:pt x="12443" y="7856"/>
                </a:lnTo>
                <a:lnTo>
                  <a:pt x="12458" y="7839"/>
                </a:lnTo>
                <a:lnTo>
                  <a:pt x="12474" y="7823"/>
                </a:lnTo>
                <a:lnTo>
                  <a:pt x="12491" y="7808"/>
                </a:lnTo>
                <a:lnTo>
                  <a:pt x="12509" y="7793"/>
                </a:lnTo>
                <a:lnTo>
                  <a:pt x="12527" y="7780"/>
                </a:lnTo>
                <a:lnTo>
                  <a:pt x="12546" y="7767"/>
                </a:lnTo>
                <a:lnTo>
                  <a:pt x="12565" y="7755"/>
                </a:lnTo>
                <a:lnTo>
                  <a:pt x="12584" y="7745"/>
                </a:lnTo>
                <a:lnTo>
                  <a:pt x="12605" y="7735"/>
                </a:lnTo>
                <a:lnTo>
                  <a:pt x="12625" y="7726"/>
                </a:lnTo>
                <a:lnTo>
                  <a:pt x="12646" y="7718"/>
                </a:lnTo>
                <a:lnTo>
                  <a:pt x="12668" y="7711"/>
                </a:lnTo>
                <a:lnTo>
                  <a:pt x="12690" y="7705"/>
                </a:lnTo>
                <a:lnTo>
                  <a:pt x="12712" y="7701"/>
                </a:lnTo>
                <a:lnTo>
                  <a:pt x="12735" y="7697"/>
                </a:lnTo>
                <a:lnTo>
                  <a:pt x="12758" y="7694"/>
                </a:lnTo>
                <a:lnTo>
                  <a:pt x="12781" y="7693"/>
                </a:lnTo>
                <a:lnTo>
                  <a:pt x="12804" y="7692"/>
                </a:lnTo>
                <a:lnTo>
                  <a:pt x="12827" y="7693"/>
                </a:lnTo>
                <a:lnTo>
                  <a:pt x="12850" y="7695"/>
                </a:lnTo>
                <a:lnTo>
                  <a:pt x="12874" y="7698"/>
                </a:lnTo>
                <a:lnTo>
                  <a:pt x="12897" y="7703"/>
                </a:lnTo>
                <a:lnTo>
                  <a:pt x="12920" y="7708"/>
                </a:lnTo>
                <a:lnTo>
                  <a:pt x="13646" y="7902"/>
                </a:lnTo>
                <a:lnTo>
                  <a:pt x="13669" y="7909"/>
                </a:lnTo>
                <a:lnTo>
                  <a:pt x="13692" y="7917"/>
                </a:lnTo>
                <a:lnTo>
                  <a:pt x="13714" y="7926"/>
                </a:lnTo>
                <a:lnTo>
                  <a:pt x="13736" y="7936"/>
                </a:lnTo>
                <a:lnTo>
                  <a:pt x="13756" y="7946"/>
                </a:lnTo>
                <a:lnTo>
                  <a:pt x="13776" y="7958"/>
                </a:lnTo>
                <a:lnTo>
                  <a:pt x="13795" y="7972"/>
                </a:lnTo>
                <a:lnTo>
                  <a:pt x="13813" y="7986"/>
                </a:lnTo>
                <a:lnTo>
                  <a:pt x="13831" y="8000"/>
                </a:lnTo>
                <a:lnTo>
                  <a:pt x="13848" y="8015"/>
                </a:lnTo>
                <a:lnTo>
                  <a:pt x="13864" y="8031"/>
                </a:lnTo>
                <a:lnTo>
                  <a:pt x="13879" y="8048"/>
                </a:lnTo>
                <a:lnTo>
                  <a:pt x="13893" y="8065"/>
                </a:lnTo>
                <a:lnTo>
                  <a:pt x="13907" y="8083"/>
                </a:lnTo>
                <a:lnTo>
                  <a:pt x="13919" y="8102"/>
                </a:lnTo>
                <a:lnTo>
                  <a:pt x="13931" y="8121"/>
                </a:lnTo>
                <a:lnTo>
                  <a:pt x="13942" y="8141"/>
                </a:lnTo>
                <a:lnTo>
                  <a:pt x="13952" y="8161"/>
                </a:lnTo>
                <a:lnTo>
                  <a:pt x="13960" y="8182"/>
                </a:lnTo>
                <a:lnTo>
                  <a:pt x="13969" y="8203"/>
                </a:lnTo>
                <a:lnTo>
                  <a:pt x="13976" y="8224"/>
                </a:lnTo>
                <a:lnTo>
                  <a:pt x="13982" y="8246"/>
                </a:lnTo>
                <a:lnTo>
                  <a:pt x="13987" y="8268"/>
                </a:lnTo>
                <a:lnTo>
                  <a:pt x="13991" y="8291"/>
                </a:lnTo>
                <a:lnTo>
                  <a:pt x="13993" y="8314"/>
                </a:lnTo>
                <a:lnTo>
                  <a:pt x="13995" y="8336"/>
                </a:lnTo>
                <a:lnTo>
                  <a:pt x="13995" y="8361"/>
                </a:lnTo>
                <a:lnTo>
                  <a:pt x="13994" y="8384"/>
                </a:lnTo>
                <a:lnTo>
                  <a:pt x="13992" y="8407"/>
                </a:lnTo>
                <a:lnTo>
                  <a:pt x="13989" y="8430"/>
                </a:lnTo>
                <a:lnTo>
                  <a:pt x="13985" y="8454"/>
                </a:lnTo>
                <a:lnTo>
                  <a:pt x="13979" y="8477"/>
                </a:lnTo>
                <a:lnTo>
                  <a:pt x="13870" y="8880"/>
                </a:lnTo>
                <a:close/>
                <a:moveTo>
                  <a:pt x="12647" y="10176"/>
                </a:moveTo>
                <a:lnTo>
                  <a:pt x="12712" y="10196"/>
                </a:lnTo>
                <a:lnTo>
                  <a:pt x="12776" y="10218"/>
                </a:lnTo>
                <a:lnTo>
                  <a:pt x="12837" y="10243"/>
                </a:lnTo>
                <a:lnTo>
                  <a:pt x="12896" y="10271"/>
                </a:lnTo>
                <a:lnTo>
                  <a:pt x="12954" y="10301"/>
                </a:lnTo>
                <a:lnTo>
                  <a:pt x="13010" y="10335"/>
                </a:lnTo>
                <a:lnTo>
                  <a:pt x="13064" y="10370"/>
                </a:lnTo>
                <a:lnTo>
                  <a:pt x="13115" y="10408"/>
                </a:lnTo>
                <a:lnTo>
                  <a:pt x="13164" y="10449"/>
                </a:lnTo>
                <a:lnTo>
                  <a:pt x="13211" y="10491"/>
                </a:lnTo>
                <a:lnTo>
                  <a:pt x="13257" y="10536"/>
                </a:lnTo>
                <a:lnTo>
                  <a:pt x="13300" y="10584"/>
                </a:lnTo>
                <a:lnTo>
                  <a:pt x="13340" y="10632"/>
                </a:lnTo>
                <a:lnTo>
                  <a:pt x="13378" y="10682"/>
                </a:lnTo>
                <a:lnTo>
                  <a:pt x="13413" y="10735"/>
                </a:lnTo>
                <a:lnTo>
                  <a:pt x="13446" y="10788"/>
                </a:lnTo>
                <a:lnTo>
                  <a:pt x="13477" y="10843"/>
                </a:lnTo>
                <a:lnTo>
                  <a:pt x="13504" y="10900"/>
                </a:lnTo>
                <a:lnTo>
                  <a:pt x="13529" y="10959"/>
                </a:lnTo>
                <a:lnTo>
                  <a:pt x="13551" y="11018"/>
                </a:lnTo>
                <a:lnTo>
                  <a:pt x="13570" y="11078"/>
                </a:lnTo>
                <a:lnTo>
                  <a:pt x="13586" y="11139"/>
                </a:lnTo>
                <a:lnTo>
                  <a:pt x="13600" y="11201"/>
                </a:lnTo>
                <a:lnTo>
                  <a:pt x="13610" y="11264"/>
                </a:lnTo>
                <a:lnTo>
                  <a:pt x="13617" y="11329"/>
                </a:lnTo>
                <a:lnTo>
                  <a:pt x="13621" y="11393"/>
                </a:lnTo>
                <a:lnTo>
                  <a:pt x="13622" y="11457"/>
                </a:lnTo>
                <a:lnTo>
                  <a:pt x="13620" y="11522"/>
                </a:lnTo>
                <a:lnTo>
                  <a:pt x="13615" y="11588"/>
                </a:lnTo>
                <a:lnTo>
                  <a:pt x="13606" y="11653"/>
                </a:lnTo>
                <a:lnTo>
                  <a:pt x="13593" y="11720"/>
                </a:lnTo>
                <a:lnTo>
                  <a:pt x="13577" y="11785"/>
                </a:lnTo>
                <a:lnTo>
                  <a:pt x="13558" y="11850"/>
                </a:lnTo>
                <a:lnTo>
                  <a:pt x="13536" y="11913"/>
                </a:lnTo>
                <a:lnTo>
                  <a:pt x="13511" y="11974"/>
                </a:lnTo>
                <a:lnTo>
                  <a:pt x="13483" y="12033"/>
                </a:lnTo>
                <a:lnTo>
                  <a:pt x="13452" y="12092"/>
                </a:lnTo>
                <a:lnTo>
                  <a:pt x="13419" y="12147"/>
                </a:lnTo>
                <a:lnTo>
                  <a:pt x="13383" y="12201"/>
                </a:lnTo>
                <a:lnTo>
                  <a:pt x="13345" y="12252"/>
                </a:lnTo>
                <a:lnTo>
                  <a:pt x="13305" y="12301"/>
                </a:lnTo>
                <a:lnTo>
                  <a:pt x="13262" y="12348"/>
                </a:lnTo>
                <a:lnTo>
                  <a:pt x="13217" y="12393"/>
                </a:lnTo>
                <a:lnTo>
                  <a:pt x="13170" y="12437"/>
                </a:lnTo>
                <a:lnTo>
                  <a:pt x="13121" y="12477"/>
                </a:lnTo>
                <a:lnTo>
                  <a:pt x="13071" y="12515"/>
                </a:lnTo>
                <a:lnTo>
                  <a:pt x="13019" y="12550"/>
                </a:lnTo>
                <a:lnTo>
                  <a:pt x="12964" y="12583"/>
                </a:lnTo>
                <a:lnTo>
                  <a:pt x="12909" y="12613"/>
                </a:lnTo>
                <a:lnTo>
                  <a:pt x="12852" y="12640"/>
                </a:lnTo>
                <a:lnTo>
                  <a:pt x="12795" y="12665"/>
                </a:lnTo>
                <a:lnTo>
                  <a:pt x="12736" y="12687"/>
                </a:lnTo>
                <a:lnTo>
                  <a:pt x="12674" y="12706"/>
                </a:lnTo>
                <a:lnTo>
                  <a:pt x="12613" y="12722"/>
                </a:lnTo>
                <a:lnTo>
                  <a:pt x="12551" y="12736"/>
                </a:lnTo>
                <a:lnTo>
                  <a:pt x="12488" y="12746"/>
                </a:lnTo>
                <a:lnTo>
                  <a:pt x="12424" y="12753"/>
                </a:lnTo>
                <a:lnTo>
                  <a:pt x="12360" y="12757"/>
                </a:lnTo>
                <a:lnTo>
                  <a:pt x="12295" y="12758"/>
                </a:lnTo>
                <a:lnTo>
                  <a:pt x="12229" y="12756"/>
                </a:lnTo>
                <a:lnTo>
                  <a:pt x="12164" y="12750"/>
                </a:lnTo>
                <a:lnTo>
                  <a:pt x="12098" y="12742"/>
                </a:lnTo>
                <a:lnTo>
                  <a:pt x="12033" y="12729"/>
                </a:lnTo>
                <a:lnTo>
                  <a:pt x="11966" y="12713"/>
                </a:lnTo>
                <a:lnTo>
                  <a:pt x="11902" y="12694"/>
                </a:lnTo>
                <a:lnTo>
                  <a:pt x="11839" y="12672"/>
                </a:lnTo>
                <a:lnTo>
                  <a:pt x="11777" y="12647"/>
                </a:lnTo>
                <a:lnTo>
                  <a:pt x="11717" y="12619"/>
                </a:lnTo>
                <a:lnTo>
                  <a:pt x="11660" y="12589"/>
                </a:lnTo>
                <a:lnTo>
                  <a:pt x="11604" y="12556"/>
                </a:lnTo>
                <a:lnTo>
                  <a:pt x="11551" y="12520"/>
                </a:lnTo>
                <a:lnTo>
                  <a:pt x="11499" y="12482"/>
                </a:lnTo>
                <a:lnTo>
                  <a:pt x="11449" y="12442"/>
                </a:lnTo>
                <a:lnTo>
                  <a:pt x="11402" y="12398"/>
                </a:lnTo>
                <a:lnTo>
                  <a:pt x="11357" y="12353"/>
                </a:lnTo>
                <a:lnTo>
                  <a:pt x="11315" y="12307"/>
                </a:lnTo>
                <a:lnTo>
                  <a:pt x="11275" y="12258"/>
                </a:lnTo>
                <a:lnTo>
                  <a:pt x="11236" y="12208"/>
                </a:lnTo>
                <a:lnTo>
                  <a:pt x="11201" y="12156"/>
                </a:lnTo>
                <a:lnTo>
                  <a:pt x="11168" y="12102"/>
                </a:lnTo>
                <a:lnTo>
                  <a:pt x="11138" y="12046"/>
                </a:lnTo>
                <a:lnTo>
                  <a:pt x="11110" y="11989"/>
                </a:lnTo>
                <a:lnTo>
                  <a:pt x="11086" y="11932"/>
                </a:lnTo>
                <a:lnTo>
                  <a:pt x="11064" y="11872"/>
                </a:lnTo>
                <a:lnTo>
                  <a:pt x="11044" y="11812"/>
                </a:lnTo>
                <a:lnTo>
                  <a:pt x="11028" y="11751"/>
                </a:lnTo>
                <a:lnTo>
                  <a:pt x="11015" y="11689"/>
                </a:lnTo>
                <a:lnTo>
                  <a:pt x="11004" y="11625"/>
                </a:lnTo>
                <a:lnTo>
                  <a:pt x="10996" y="11562"/>
                </a:lnTo>
                <a:lnTo>
                  <a:pt x="10992" y="11498"/>
                </a:lnTo>
                <a:lnTo>
                  <a:pt x="10991" y="11433"/>
                </a:lnTo>
                <a:lnTo>
                  <a:pt x="10993" y="11368"/>
                </a:lnTo>
                <a:lnTo>
                  <a:pt x="11000" y="11302"/>
                </a:lnTo>
                <a:lnTo>
                  <a:pt x="11009" y="11236"/>
                </a:lnTo>
                <a:lnTo>
                  <a:pt x="11021" y="11171"/>
                </a:lnTo>
                <a:lnTo>
                  <a:pt x="11037" y="11105"/>
                </a:lnTo>
                <a:lnTo>
                  <a:pt x="11056" y="11040"/>
                </a:lnTo>
                <a:lnTo>
                  <a:pt x="11078" y="10978"/>
                </a:lnTo>
                <a:lnTo>
                  <a:pt x="11103" y="10915"/>
                </a:lnTo>
                <a:lnTo>
                  <a:pt x="11131" y="10856"/>
                </a:lnTo>
                <a:lnTo>
                  <a:pt x="11162" y="10799"/>
                </a:lnTo>
                <a:lnTo>
                  <a:pt x="11195" y="10743"/>
                </a:lnTo>
                <a:lnTo>
                  <a:pt x="11230" y="10690"/>
                </a:lnTo>
                <a:lnTo>
                  <a:pt x="11269" y="10638"/>
                </a:lnTo>
                <a:lnTo>
                  <a:pt x="11310" y="10589"/>
                </a:lnTo>
                <a:lnTo>
                  <a:pt x="11352" y="10541"/>
                </a:lnTo>
                <a:lnTo>
                  <a:pt x="11397" y="10496"/>
                </a:lnTo>
                <a:lnTo>
                  <a:pt x="11444" y="10454"/>
                </a:lnTo>
                <a:lnTo>
                  <a:pt x="11492" y="10413"/>
                </a:lnTo>
                <a:lnTo>
                  <a:pt x="11544" y="10376"/>
                </a:lnTo>
                <a:lnTo>
                  <a:pt x="11596" y="10340"/>
                </a:lnTo>
                <a:lnTo>
                  <a:pt x="11649" y="10308"/>
                </a:lnTo>
                <a:lnTo>
                  <a:pt x="11704" y="10278"/>
                </a:lnTo>
                <a:lnTo>
                  <a:pt x="11762" y="10250"/>
                </a:lnTo>
                <a:lnTo>
                  <a:pt x="11820" y="10225"/>
                </a:lnTo>
                <a:lnTo>
                  <a:pt x="11879" y="10203"/>
                </a:lnTo>
                <a:lnTo>
                  <a:pt x="11939" y="10183"/>
                </a:lnTo>
                <a:lnTo>
                  <a:pt x="12001" y="10167"/>
                </a:lnTo>
                <a:lnTo>
                  <a:pt x="12063" y="10154"/>
                </a:lnTo>
                <a:lnTo>
                  <a:pt x="12126" y="10143"/>
                </a:lnTo>
                <a:lnTo>
                  <a:pt x="12190" y="10136"/>
                </a:lnTo>
                <a:lnTo>
                  <a:pt x="12255" y="10132"/>
                </a:lnTo>
                <a:lnTo>
                  <a:pt x="12319" y="10131"/>
                </a:lnTo>
                <a:lnTo>
                  <a:pt x="12384" y="10133"/>
                </a:lnTo>
                <a:lnTo>
                  <a:pt x="12450" y="10139"/>
                </a:lnTo>
                <a:lnTo>
                  <a:pt x="12516" y="10148"/>
                </a:lnTo>
                <a:lnTo>
                  <a:pt x="12582" y="10160"/>
                </a:lnTo>
                <a:lnTo>
                  <a:pt x="12647" y="1017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26" name="Group 227"/>
          <p:cNvGrpSpPr>
            <a:grpSpLocks noChangeAspect="1"/>
          </p:cNvGrpSpPr>
          <p:nvPr userDrawn="1"/>
        </p:nvGrpSpPr>
        <p:grpSpPr bwMode="auto">
          <a:xfrm>
            <a:off x="6700520" y="1192552"/>
            <a:ext cx="485727" cy="464297"/>
            <a:chOff x="3361" y="1931"/>
            <a:chExt cx="340" cy="325"/>
          </a:xfrm>
          <a:solidFill>
            <a:schemeClr val="bg1"/>
          </a:solidFill>
        </p:grpSpPr>
        <p:sp>
          <p:nvSpPr>
            <p:cNvPr id="27" name="Freeform 228"/>
            <p:cNvSpPr>
              <a:spLocks/>
            </p:cNvSpPr>
            <p:nvPr/>
          </p:nvSpPr>
          <p:spPr bwMode="auto">
            <a:xfrm>
              <a:off x="3485" y="1931"/>
              <a:ext cx="93" cy="149"/>
            </a:xfrm>
            <a:custGeom>
              <a:avLst/>
              <a:gdLst/>
              <a:ahLst/>
              <a:cxnLst>
                <a:cxn ang="0">
                  <a:pos x="3364" y="0"/>
                </a:cxn>
                <a:cxn ang="0">
                  <a:pos x="3364" y="4093"/>
                </a:cxn>
                <a:cxn ang="0">
                  <a:pos x="4478" y="4093"/>
                </a:cxn>
                <a:cxn ang="0">
                  <a:pos x="2239" y="6994"/>
                </a:cxn>
                <a:cxn ang="0">
                  <a:pos x="0" y="4093"/>
                </a:cxn>
                <a:cxn ang="0">
                  <a:pos x="1114" y="4093"/>
                </a:cxn>
                <a:cxn ang="0">
                  <a:pos x="1114" y="0"/>
                </a:cxn>
                <a:cxn ang="0">
                  <a:pos x="3364" y="0"/>
                </a:cxn>
              </a:cxnLst>
              <a:rect l="0" t="0" r="r" b="b"/>
              <a:pathLst>
                <a:path w="4478" h="6994">
                  <a:moveTo>
                    <a:pt x="3364" y="0"/>
                  </a:moveTo>
                  <a:lnTo>
                    <a:pt x="3364" y="4093"/>
                  </a:lnTo>
                  <a:lnTo>
                    <a:pt x="4478" y="4093"/>
                  </a:lnTo>
                  <a:lnTo>
                    <a:pt x="2239" y="6994"/>
                  </a:lnTo>
                  <a:lnTo>
                    <a:pt x="0" y="4093"/>
                  </a:lnTo>
                  <a:lnTo>
                    <a:pt x="1114" y="4093"/>
                  </a:lnTo>
                  <a:lnTo>
                    <a:pt x="1114" y="0"/>
                  </a:lnTo>
                  <a:lnTo>
                    <a:pt x="336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229"/>
            <p:cNvSpPr>
              <a:spLocks/>
            </p:cNvSpPr>
            <p:nvPr/>
          </p:nvSpPr>
          <p:spPr bwMode="auto">
            <a:xfrm>
              <a:off x="3553" y="2024"/>
              <a:ext cx="148" cy="95"/>
            </a:xfrm>
            <a:custGeom>
              <a:avLst/>
              <a:gdLst/>
              <a:ahLst/>
              <a:cxnLst>
                <a:cxn ang="0">
                  <a:pos x="7103" y="2083"/>
                </a:cxn>
                <a:cxn ang="0">
                  <a:pos x="3164" y="3435"/>
                </a:cxn>
                <a:cxn ang="0">
                  <a:pos x="3531" y="4465"/>
                </a:cxn>
                <a:cxn ang="0">
                  <a:pos x="0" y="3352"/>
                </a:cxn>
                <a:cxn ang="0">
                  <a:pos x="2053" y="321"/>
                </a:cxn>
                <a:cxn ang="0">
                  <a:pos x="2420" y="1352"/>
                </a:cxn>
                <a:cxn ang="0">
                  <a:pos x="6360" y="0"/>
                </a:cxn>
                <a:cxn ang="0">
                  <a:pos x="7103" y="2083"/>
                </a:cxn>
              </a:cxnLst>
              <a:rect l="0" t="0" r="r" b="b"/>
              <a:pathLst>
                <a:path w="7103" h="4465">
                  <a:moveTo>
                    <a:pt x="7103" y="2083"/>
                  </a:moveTo>
                  <a:lnTo>
                    <a:pt x="3164" y="3435"/>
                  </a:lnTo>
                  <a:lnTo>
                    <a:pt x="3531" y="4465"/>
                  </a:lnTo>
                  <a:lnTo>
                    <a:pt x="0" y="3352"/>
                  </a:lnTo>
                  <a:lnTo>
                    <a:pt x="2053" y="321"/>
                  </a:lnTo>
                  <a:lnTo>
                    <a:pt x="2420" y="1352"/>
                  </a:lnTo>
                  <a:lnTo>
                    <a:pt x="6360" y="0"/>
                  </a:lnTo>
                  <a:lnTo>
                    <a:pt x="7103" y="208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230"/>
            <p:cNvSpPr>
              <a:spLocks/>
            </p:cNvSpPr>
            <p:nvPr/>
          </p:nvSpPr>
          <p:spPr bwMode="auto">
            <a:xfrm>
              <a:off x="3545" y="2121"/>
              <a:ext cx="108" cy="134"/>
            </a:xfrm>
            <a:custGeom>
              <a:avLst/>
              <a:gdLst/>
              <a:ahLst/>
              <a:cxnLst>
                <a:cxn ang="0">
                  <a:pos x="3387" y="6266"/>
                </a:cxn>
                <a:cxn ang="0">
                  <a:pos x="892" y="2985"/>
                </a:cxn>
                <a:cxn ang="0">
                  <a:pos x="0" y="3638"/>
                </a:cxn>
                <a:cxn ang="0">
                  <a:pos x="25" y="0"/>
                </a:cxn>
                <a:cxn ang="0">
                  <a:pos x="3588" y="1013"/>
                </a:cxn>
                <a:cxn ang="0">
                  <a:pos x="2696" y="1666"/>
                </a:cxn>
                <a:cxn ang="0">
                  <a:pos x="5191" y="4947"/>
                </a:cxn>
                <a:cxn ang="0">
                  <a:pos x="3387" y="6266"/>
                </a:cxn>
              </a:cxnLst>
              <a:rect l="0" t="0" r="r" b="b"/>
              <a:pathLst>
                <a:path w="5191" h="6266">
                  <a:moveTo>
                    <a:pt x="3387" y="6266"/>
                  </a:moveTo>
                  <a:lnTo>
                    <a:pt x="892" y="2985"/>
                  </a:lnTo>
                  <a:lnTo>
                    <a:pt x="0" y="3638"/>
                  </a:lnTo>
                  <a:lnTo>
                    <a:pt x="25" y="0"/>
                  </a:lnTo>
                  <a:lnTo>
                    <a:pt x="3588" y="1013"/>
                  </a:lnTo>
                  <a:lnTo>
                    <a:pt x="2696" y="1666"/>
                  </a:lnTo>
                  <a:lnTo>
                    <a:pt x="5191" y="4947"/>
                  </a:lnTo>
                  <a:lnTo>
                    <a:pt x="3387" y="62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231"/>
            <p:cNvSpPr>
              <a:spLocks/>
            </p:cNvSpPr>
            <p:nvPr/>
          </p:nvSpPr>
          <p:spPr bwMode="auto">
            <a:xfrm>
              <a:off x="3412" y="2122"/>
              <a:ext cx="107" cy="134"/>
            </a:xfrm>
            <a:custGeom>
              <a:avLst/>
              <a:gdLst/>
              <a:ahLst/>
              <a:cxnLst>
                <a:cxn ang="0">
                  <a:pos x="0" y="5025"/>
                </a:cxn>
                <a:cxn ang="0">
                  <a:pos x="2444" y="1705"/>
                </a:cxn>
                <a:cxn ang="0">
                  <a:pos x="1541" y="1066"/>
                </a:cxn>
                <a:cxn ang="0">
                  <a:pos x="5088" y="0"/>
                </a:cxn>
                <a:cxn ang="0">
                  <a:pos x="5170" y="3637"/>
                </a:cxn>
                <a:cxn ang="0">
                  <a:pos x="4267" y="2998"/>
                </a:cxn>
                <a:cxn ang="0">
                  <a:pos x="1824" y="6316"/>
                </a:cxn>
                <a:cxn ang="0">
                  <a:pos x="0" y="5025"/>
                </a:cxn>
              </a:cxnLst>
              <a:rect l="0" t="0" r="r" b="b"/>
              <a:pathLst>
                <a:path w="5170" h="6316">
                  <a:moveTo>
                    <a:pt x="0" y="5025"/>
                  </a:moveTo>
                  <a:lnTo>
                    <a:pt x="2444" y="1705"/>
                  </a:lnTo>
                  <a:lnTo>
                    <a:pt x="1541" y="1066"/>
                  </a:lnTo>
                  <a:lnTo>
                    <a:pt x="5088" y="0"/>
                  </a:lnTo>
                  <a:lnTo>
                    <a:pt x="5170" y="3637"/>
                  </a:lnTo>
                  <a:lnTo>
                    <a:pt x="4267" y="2998"/>
                  </a:lnTo>
                  <a:lnTo>
                    <a:pt x="1824" y="6316"/>
                  </a:lnTo>
                  <a:lnTo>
                    <a:pt x="0" y="50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232"/>
            <p:cNvSpPr>
              <a:spLocks/>
            </p:cNvSpPr>
            <p:nvPr/>
          </p:nvSpPr>
          <p:spPr bwMode="auto">
            <a:xfrm>
              <a:off x="3361" y="2026"/>
              <a:ext cx="148" cy="94"/>
            </a:xfrm>
            <a:custGeom>
              <a:avLst/>
              <a:gdLst/>
              <a:ahLst/>
              <a:cxnLst>
                <a:cxn ang="0">
                  <a:pos x="710" y="0"/>
                </a:cxn>
                <a:cxn ang="0">
                  <a:pos x="4671" y="1292"/>
                </a:cxn>
                <a:cxn ang="0">
                  <a:pos x="5022" y="256"/>
                </a:cxn>
                <a:cxn ang="0">
                  <a:pos x="7123" y="3255"/>
                </a:cxn>
                <a:cxn ang="0">
                  <a:pos x="3609" y="4422"/>
                </a:cxn>
                <a:cxn ang="0">
                  <a:pos x="3961" y="3386"/>
                </a:cxn>
                <a:cxn ang="0">
                  <a:pos x="0" y="2094"/>
                </a:cxn>
                <a:cxn ang="0">
                  <a:pos x="710" y="0"/>
                </a:cxn>
              </a:cxnLst>
              <a:rect l="0" t="0" r="r" b="b"/>
              <a:pathLst>
                <a:path w="7123" h="4422">
                  <a:moveTo>
                    <a:pt x="710" y="0"/>
                  </a:moveTo>
                  <a:lnTo>
                    <a:pt x="4671" y="1292"/>
                  </a:lnTo>
                  <a:lnTo>
                    <a:pt x="5022" y="256"/>
                  </a:lnTo>
                  <a:lnTo>
                    <a:pt x="7123" y="3255"/>
                  </a:lnTo>
                  <a:lnTo>
                    <a:pt x="3609" y="4422"/>
                  </a:lnTo>
                  <a:lnTo>
                    <a:pt x="3961" y="3386"/>
                  </a:lnTo>
                  <a:lnTo>
                    <a:pt x="0" y="2094"/>
                  </a:lnTo>
                  <a:lnTo>
                    <a:pt x="71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32" name="Freeform 237"/>
          <p:cNvSpPr>
            <a:spLocks noEditPoints="1"/>
          </p:cNvSpPr>
          <p:nvPr userDrawn="1"/>
        </p:nvSpPr>
        <p:spPr bwMode="auto">
          <a:xfrm>
            <a:off x="7346238" y="1192552"/>
            <a:ext cx="500792" cy="530926"/>
          </a:xfrm>
          <a:custGeom>
            <a:avLst/>
            <a:gdLst/>
            <a:ahLst/>
            <a:cxnLst>
              <a:cxn ang="0">
                <a:pos x="12694" y="9643"/>
              </a:cxn>
              <a:cxn ang="0">
                <a:pos x="241" y="12155"/>
              </a:cxn>
              <a:cxn ang="0">
                <a:pos x="13558" y="15182"/>
              </a:cxn>
              <a:cxn ang="0">
                <a:pos x="11930" y="3220"/>
              </a:cxn>
              <a:cxn ang="0">
                <a:pos x="8843" y="8453"/>
              </a:cxn>
              <a:cxn ang="0">
                <a:pos x="3608" y="5367"/>
              </a:cxn>
              <a:cxn ang="0">
                <a:pos x="6695" y="135"/>
              </a:cxn>
              <a:cxn ang="0">
                <a:pos x="7048" y="2696"/>
              </a:cxn>
              <a:cxn ang="0">
                <a:pos x="7565" y="3224"/>
              </a:cxn>
              <a:cxn ang="0">
                <a:pos x="7760" y="3881"/>
              </a:cxn>
              <a:cxn ang="0">
                <a:pos x="7927" y="4575"/>
              </a:cxn>
              <a:cxn ang="0">
                <a:pos x="7409" y="4923"/>
              </a:cxn>
              <a:cxn ang="0">
                <a:pos x="7531" y="5534"/>
              </a:cxn>
              <a:cxn ang="0">
                <a:pos x="6921" y="5908"/>
              </a:cxn>
              <a:cxn ang="0">
                <a:pos x="6317" y="6234"/>
              </a:cxn>
              <a:cxn ang="0">
                <a:pos x="5579" y="6242"/>
              </a:cxn>
              <a:cxn ang="0">
                <a:pos x="4977" y="5901"/>
              </a:cxn>
              <a:cxn ang="0">
                <a:pos x="4363" y="5544"/>
              </a:cxn>
              <a:cxn ang="0">
                <a:pos x="4495" y="4962"/>
              </a:cxn>
              <a:cxn ang="0">
                <a:pos x="3964" y="4588"/>
              </a:cxn>
              <a:cxn ang="0">
                <a:pos x="4115" y="3885"/>
              </a:cxn>
              <a:cxn ang="0">
                <a:pos x="4323" y="3236"/>
              </a:cxn>
              <a:cxn ang="0">
                <a:pos x="4827" y="2697"/>
              </a:cxn>
              <a:cxn ang="0">
                <a:pos x="5502" y="2523"/>
              </a:cxn>
              <a:cxn ang="0">
                <a:pos x="6179" y="2328"/>
              </a:cxn>
              <a:cxn ang="0">
                <a:pos x="5979" y="3623"/>
              </a:cxn>
              <a:cxn ang="0">
                <a:pos x="6636" y="4352"/>
              </a:cxn>
              <a:cxn ang="0">
                <a:pos x="5908" y="5009"/>
              </a:cxn>
              <a:cxn ang="0">
                <a:pos x="5250" y="4280"/>
              </a:cxn>
              <a:cxn ang="0">
                <a:pos x="9418" y="1321"/>
              </a:cxn>
              <a:cxn ang="0">
                <a:pos x="10346" y="1561"/>
              </a:cxn>
              <a:cxn ang="0">
                <a:pos x="10558" y="2218"/>
              </a:cxn>
              <a:cxn ang="0">
                <a:pos x="10510" y="2929"/>
              </a:cxn>
              <a:cxn ang="0">
                <a:pos x="10090" y="3833"/>
              </a:cxn>
              <a:cxn ang="0">
                <a:pos x="9417" y="4013"/>
              </a:cxn>
              <a:cxn ang="0">
                <a:pos x="8712" y="4089"/>
              </a:cxn>
              <a:cxn ang="0">
                <a:pos x="8064" y="3869"/>
              </a:cxn>
              <a:cxn ang="0">
                <a:pos x="7840" y="3032"/>
              </a:cxn>
              <a:cxn ang="0">
                <a:pos x="7447" y="2308"/>
              </a:cxn>
              <a:cxn ang="0">
                <a:pos x="7727" y="1693"/>
              </a:cxn>
              <a:cxn ang="0">
                <a:pos x="8460" y="1412"/>
              </a:cxn>
              <a:cxn ang="0">
                <a:pos x="9246" y="940"/>
              </a:cxn>
              <a:cxn ang="0">
                <a:pos x="9392" y="2112"/>
              </a:cxn>
              <a:cxn ang="0">
                <a:pos x="9507" y="2906"/>
              </a:cxn>
              <a:cxn ang="0">
                <a:pos x="8712" y="3022"/>
              </a:cxn>
              <a:cxn ang="0">
                <a:pos x="8598" y="2227"/>
              </a:cxn>
              <a:cxn ang="0">
                <a:pos x="10378" y="4834"/>
              </a:cxn>
              <a:cxn ang="0">
                <a:pos x="10686" y="5489"/>
              </a:cxn>
              <a:cxn ang="0">
                <a:pos x="10797" y="6474"/>
              </a:cxn>
              <a:cxn ang="0">
                <a:pos x="10319" y="6995"/>
              </a:cxn>
              <a:cxn ang="0">
                <a:pos x="9676" y="7320"/>
              </a:cxn>
              <a:cxn ang="0">
                <a:pos x="8679" y="7414"/>
              </a:cxn>
              <a:cxn ang="0">
                <a:pos x="8158" y="6936"/>
              </a:cxn>
              <a:cxn ang="0">
                <a:pos x="7832" y="6294"/>
              </a:cxn>
              <a:cxn ang="0">
                <a:pos x="7739" y="5297"/>
              </a:cxn>
              <a:cxn ang="0">
                <a:pos x="8225" y="4805"/>
              </a:cxn>
              <a:cxn ang="0">
                <a:pos x="8817" y="4408"/>
              </a:cxn>
              <a:cxn ang="0">
                <a:pos x="9492" y="4263"/>
              </a:cxn>
              <a:cxn ang="0">
                <a:pos x="9595" y="5421"/>
              </a:cxn>
              <a:cxn ang="0">
                <a:pos x="9733" y="6211"/>
              </a:cxn>
              <a:cxn ang="0">
                <a:pos x="8941" y="6349"/>
              </a:cxn>
              <a:cxn ang="0">
                <a:pos x="8803" y="5559"/>
              </a:cxn>
            </a:cxnLst>
            <a:rect l="0" t="0" r="r" b="b"/>
            <a:pathLst>
              <a:path w="15538" h="16473">
                <a:moveTo>
                  <a:pt x="15538" y="14195"/>
                </a:moveTo>
                <a:lnTo>
                  <a:pt x="15371" y="12605"/>
                </a:lnTo>
                <a:lnTo>
                  <a:pt x="15352" y="12454"/>
                </a:lnTo>
                <a:lnTo>
                  <a:pt x="15327" y="12303"/>
                </a:lnTo>
                <a:lnTo>
                  <a:pt x="15297" y="12155"/>
                </a:lnTo>
                <a:lnTo>
                  <a:pt x="15261" y="12010"/>
                </a:lnTo>
                <a:lnTo>
                  <a:pt x="15220" y="11867"/>
                </a:lnTo>
                <a:lnTo>
                  <a:pt x="15173" y="11726"/>
                </a:lnTo>
                <a:lnTo>
                  <a:pt x="15121" y="11588"/>
                </a:lnTo>
                <a:lnTo>
                  <a:pt x="15064" y="11453"/>
                </a:lnTo>
                <a:lnTo>
                  <a:pt x="15001" y="11321"/>
                </a:lnTo>
                <a:lnTo>
                  <a:pt x="14934" y="11193"/>
                </a:lnTo>
                <a:lnTo>
                  <a:pt x="14862" y="11068"/>
                </a:lnTo>
                <a:lnTo>
                  <a:pt x="14785" y="10947"/>
                </a:lnTo>
                <a:lnTo>
                  <a:pt x="14704" y="10831"/>
                </a:lnTo>
                <a:lnTo>
                  <a:pt x="14617" y="10718"/>
                </a:lnTo>
                <a:lnTo>
                  <a:pt x="14527" y="10610"/>
                </a:lnTo>
                <a:lnTo>
                  <a:pt x="14432" y="10506"/>
                </a:lnTo>
                <a:lnTo>
                  <a:pt x="14333" y="10407"/>
                </a:lnTo>
                <a:lnTo>
                  <a:pt x="14229" y="10313"/>
                </a:lnTo>
                <a:lnTo>
                  <a:pt x="14122" y="10224"/>
                </a:lnTo>
                <a:lnTo>
                  <a:pt x="14009" y="10140"/>
                </a:lnTo>
                <a:lnTo>
                  <a:pt x="13894" y="10063"/>
                </a:lnTo>
                <a:lnTo>
                  <a:pt x="13775" y="9990"/>
                </a:lnTo>
                <a:lnTo>
                  <a:pt x="13651" y="9924"/>
                </a:lnTo>
                <a:lnTo>
                  <a:pt x="13524" y="9864"/>
                </a:lnTo>
                <a:lnTo>
                  <a:pt x="13395" y="9811"/>
                </a:lnTo>
                <a:lnTo>
                  <a:pt x="13261" y="9763"/>
                </a:lnTo>
                <a:lnTo>
                  <a:pt x="13124" y="9722"/>
                </a:lnTo>
                <a:lnTo>
                  <a:pt x="12984" y="9689"/>
                </a:lnTo>
                <a:lnTo>
                  <a:pt x="12840" y="9662"/>
                </a:lnTo>
                <a:lnTo>
                  <a:pt x="12694" y="9643"/>
                </a:lnTo>
                <a:lnTo>
                  <a:pt x="12545" y="9632"/>
                </a:lnTo>
                <a:lnTo>
                  <a:pt x="12392" y="9627"/>
                </a:lnTo>
                <a:lnTo>
                  <a:pt x="3146" y="9627"/>
                </a:lnTo>
                <a:lnTo>
                  <a:pt x="2993" y="9632"/>
                </a:lnTo>
                <a:lnTo>
                  <a:pt x="2844" y="9643"/>
                </a:lnTo>
                <a:lnTo>
                  <a:pt x="2698" y="9662"/>
                </a:lnTo>
                <a:lnTo>
                  <a:pt x="2554" y="9689"/>
                </a:lnTo>
                <a:lnTo>
                  <a:pt x="2414" y="9722"/>
                </a:lnTo>
                <a:lnTo>
                  <a:pt x="2277" y="9763"/>
                </a:lnTo>
                <a:lnTo>
                  <a:pt x="2143" y="9811"/>
                </a:lnTo>
                <a:lnTo>
                  <a:pt x="2014" y="9864"/>
                </a:lnTo>
                <a:lnTo>
                  <a:pt x="1887" y="9924"/>
                </a:lnTo>
                <a:lnTo>
                  <a:pt x="1763" y="9991"/>
                </a:lnTo>
                <a:lnTo>
                  <a:pt x="1644" y="10063"/>
                </a:lnTo>
                <a:lnTo>
                  <a:pt x="1529" y="10140"/>
                </a:lnTo>
                <a:lnTo>
                  <a:pt x="1416" y="10224"/>
                </a:lnTo>
                <a:lnTo>
                  <a:pt x="1309" y="10313"/>
                </a:lnTo>
                <a:lnTo>
                  <a:pt x="1205" y="10407"/>
                </a:lnTo>
                <a:lnTo>
                  <a:pt x="1106" y="10506"/>
                </a:lnTo>
                <a:lnTo>
                  <a:pt x="1011" y="10610"/>
                </a:lnTo>
                <a:lnTo>
                  <a:pt x="921" y="10718"/>
                </a:lnTo>
                <a:lnTo>
                  <a:pt x="834" y="10831"/>
                </a:lnTo>
                <a:lnTo>
                  <a:pt x="753" y="10947"/>
                </a:lnTo>
                <a:lnTo>
                  <a:pt x="676" y="11069"/>
                </a:lnTo>
                <a:lnTo>
                  <a:pt x="604" y="11193"/>
                </a:lnTo>
                <a:lnTo>
                  <a:pt x="537" y="11321"/>
                </a:lnTo>
                <a:lnTo>
                  <a:pt x="474" y="11453"/>
                </a:lnTo>
                <a:lnTo>
                  <a:pt x="417" y="11588"/>
                </a:lnTo>
                <a:lnTo>
                  <a:pt x="365" y="11726"/>
                </a:lnTo>
                <a:lnTo>
                  <a:pt x="318" y="11867"/>
                </a:lnTo>
                <a:lnTo>
                  <a:pt x="277" y="12010"/>
                </a:lnTo>
                <a:lnTo>
                  <a:pt x="241" y="12155"/>
                </a:lnTo>
                <a:lnTo>
                  <a:pt x="211" y="12303"/>
                </a:lnTo>
                <a:lnTo>
                  <a:pt x="186" y="12454"/>
                </a:lnTo>
                <a:lnTo>
                  <a:pt x="167" y="12605"/>
                </a:lnTo>
                <a:lnTo>
                  <a:pt x="0" y="14195"/>
                </a:lnTo>
                <a:lnTo>
                  <a:pt x="499" y="14475"/>
                </a:lnTo>
                <a:lnTo>
                  <a:pt x="995" y="14735"/>
                </a:lnTo>
                <a:lnTo>
                  <a:pt x="1488" y="14977"/>
                </a:lnTo>
                <a:lnTo>
                  <a:pt x="1980" y="15201"/>
                </a:lnTo>
                <a:lnTo>
                  <a:pt x="2470" y="15407"/>
                </a:lnTo>
                <a:lnTo>
                  <a:pt x="2957" y="15595"/>
                </a:lnTo>
                <a:lnTo>
                  <a:pt x="3443" y="15764"/>
                </a:lnTo>
                <a:lnTo>
                  <a:pt x="3928" y="15915"/>
                </a:lnTo>
                <a:lnTo>
                  <a:pt x="4411" y="16048"/>
                </a:lnTo>
                <a:lnTo>
                  <a:pt x="4893" y="16162"/>
                </a:lnTo>
                <a:lnTo>
                  <a:pt x="5374" y="16259"/>
                </a:lnTo>
                <a:lnTo>
                  <a:pt x="5854" y="16337"/>
                </a:lnTo>
                <a:lnTo>
                  <a:pt x="6334" y="16398"/>
                </a:lnTo>
                <a:lnTo>
                  <a:pt x="6812" y="16441"/>
                </a:lnTo>
                <a:lnTo>
                  <a:pt x="7291" y="16466"/>
                </a:lnTo>
                <a:lnTo>
                  <a:pt x="7768" y="16473"/>
                </a:lnTo>
                <a:lnTo>
                  <a:pt x="8247" y="16462"/>
                </a:lnTo>
                <a:lnTo>
                  <a:pt x="8726" y="16434"/>
                </a:lnTo>
                <a:lnTo>
                  <a:pt x="9204" y="16388"/>
                </a:lnTo>
                <a:lnTo>
                  <a:pt x="9684" y="16324"/>
                </a:lnTo>
                <a:lnTo>
                  <a:pt x="10164" y="16242"/>
                </a:lnTo>
                <a:lnTo>
                  <a:pt x="10645" y="16144"/>
                </a:lnTo>
                <a:lnTo>
                  <a:pt x="11127" y="16026"/>
                </a:lnTo>
                <a:lnTo>
                  <a:pt x="11610" y="15892"/>
                </a:lnTo>
                <a:lnTo>
                  <a:pt x="12095" y="15741"/>
                </a:lnTo>
                <a:lnTo>
                  <a:pt x="12581" y="15572"/>
                </a:lnTo>
                <a:lnTo>
                  <a:pt x="13068" y="15386"/>
                </a:lnTo>
                <a:lnTo>
                  <a:pt x="13558" y="15182"/>
                </a:lnTo>
                <a:lnTo>
                  <a:pt x="14050" y="14961"/>
                </a:lnTo>
                <a:lnTo>
                  <a:pt x="14543" y="14723"/>
                </a:lnTo>
                <a:lnTo>
                  <a:pt x="15039" y="14467"/>
                </a:lnTo>
                <a:lnTo>
                  <a:pt x="15538" y="14195"/>
                </a:lnTo>
                <a:close/>
                <a:moveTo>
                  <a:pt x="7768" y="0"/>
                </a:moveTo>
                <a:lnTo>
                  <a:pt x="7990" y="5"/>
                </a:lnTo>
                <a:lnTo>
                  <a:pt x="8208" y="23"/>
                </a:lnTo>
                <a:lnTo>
                  <a:pt x="8424" y="49"/>
                </a:lnTo>
                <a:lnTo>
                  <a:pt x="8635" y="88"/>
                </a:lnTo>
                <a:lnTo>
                  <a:pt x="8843" y="135"/>
                </a:lnTo>
                <a:lnTo>
                  <a:pt x="9047" y="193"/>
                </a:lnTo>
                <a:lnTo>
                  <a:pt x="9246" y="260"/>
                </a:lnTo>
                <a:lnTo>
                  <a:pt x="9441" y="338"/>
                </a:lnTo>
                <a:lnTo>
                  <a:pt x="9631" y="423"/>
                </a:lnTo>
                <a:lnTo>
                  <a:pt x="9816" y="518"/>
                </a:lnTo>
                <a:lnTo>
                  <a:pt x="9996" y="622"/>
                </a:lnTo>
                <a:lnTo>
                  <a:pt x="10171" y="733"/>
                </a:lnTo>
                <a:lnTo>
                  <a:pt x="10339" y="854"/>
                </a:lnTo>
                <a:lnTo>
                  <a:pt x="10501" y="980"/>
                </a:lnTo>
                <a:lnTo>
                  <a:pt x="10658" y="1115"/>
                </a:lnTo>
                <a:lnTo>
                  <a:pt x="10806" y="1257"/>
                </a:lnTo>
                <a:lnTo>
                  <a:pt x="10948" y="1406"/>
                </a:lnTo>
                <a:lnTo>
                  <a:pt x="11084" y="1563"/>
                </a:lnTo>
                <a:lnTo>
                  <a:pt x="11211" y="1725"/>
                </a:lnTo>
                <a:lnTo>
                  <a:pt x="11331" y="1893"/>
                </a:lnTo>
                <a:lnTo>
                  <a:pt x="11443" y="2067"/>
                </a:lnTo>
                <a:lnTo>
                  <a:pt x="11546" y="2248"/>
                </a:lnTo>
                <a:lnTo>
                  <a:pt x="11641" y="2432"/>
                </a:lnTo>
                <a:lnTo>
                  <a:pt x="11727" y="2622"/>
                </a:lnTo>
                <a:lnTo>
                  <a:pt x="11804" y="2817"/>
                </a:lnTo>
                <a:lnTo>
                  <a:pt x="11871" y="3017"/>
                </a:lnTo>
                <a:lnTo>
                  <a:pt x="11930" y="3220"/>
                </a:lnTo>
                <a:lnTo>
                  <a:pt x="11977" y="3428"/>
                </a:lnTo>
                <a:lnTo>
                  <a:pt x="12015" y="3640"/>
                </a:lnTo>
                <a:lnTo>
                  <a:pt x="12042" y="3855"/>
                </a:lnTo>
                <a:lnTo>
                  <a:pt x="12059" y="4073"/>
                </a:lnTo>
                <a:lnTo>
                  <a:pt x="12065" y="4293"/>
                </a:lnTo>
                <a:lnTo>
                  <a:pt x="12059" y="4515"/>
                </a:lnTo>
                <a:lnTo>
                  <a:pt x="12042" y="4733"/>
                </a:lnTo>
                <a:lnTo>
                  <a:pt x="12015" y="4948"/>
                </a:lnTo>
                <a:lnTo>
                  <a:pt x="11977" y="5159"/>
                </a:lnTo>
                <a:lnTo>
                  <a:pt x="11930" y="5367"/>
                </a:lnTo>
                <a:lnTo>
                  <a:pt x="11871" y="5571"/>
                </a:lnTo>
                <a:lnTo>
                  <a:pt x="11804" y="5770"/>
                </a:lnTo>
                <a:lnTo>
                  <a:pt x="11727" y="5965"/>
                </a:lnTo>
                <a:lnTo>
                  <a:pt x="11641" y="6155"/>
                </a:lnTo>
                <a:lnTo>
                  <a:pt x="11546" y="6340"/>
                </a:lnTo>
                <a:lnTo>
                  <a:pt x="11443" y="6520"/>
                </a:lnTo>
                <a:lnTo>
                  <a:pt x="11331" y="6694"/>
                </a:lnTo>
                <a:lnTo>
                  <a:pt x="11211" y="6863"/>
                </a:lnTo>
                <a:lnTo>
                  <a:pt x="11084" y="7025"/>
                </a:lnTo>
                <a:lnTo>
                  <a:pt x="10948" y="7180"/>
                </a:lnTo>
                <a:lnTo>
                  <a:pt x="10806" y="7329"/>
                </a:lnTo>
                <a:lnTo>
                  <a:pt x="10658" y="7472"/>
                </a:lnTo>
                <a:lnTo>
                  <a:pt x="10501" y="7606"/>
                </a:lnTo>
                <a:lnTo>
                  <a:pt x="10339" y="7734"/>
                </a:lnTo>
                <a:lnTo>
                  <a:pt x="10171" y="7855"/>
                </a:lnTo>
                <a:lnTo>
                  <a:pt x="9996" y="7966"/>
                </a:lnTo>
                <a:lnTo>
                  <a:pt x="9816" y="8069"/>
                </a:lnTo>
                <a:lnTo>
                  <a:pt x="9631" y="8164"/>
                </a:lnTo>
                <a:lnTo>
                  <a:pt x="9441" y="8250"/>
                </a:lnTo>
                <a:lnTo>
                  <a:pt x="9246" y="8327"/>
                </a:lnTo>
                <a:lnTo>
                  <a:pt x="9047" y="8394"/>
                </a:lnTo>
                <a:lnTo>
                  <a:pt x="8843" y="8453"/>
                </a:lnTo>
                <a:lnTo>
                  <a:pt x="8635" y="8500"/>
                </a:lnTo>
                <a:lnTo>
                  <a:pt x="8424" y="8538"/>
                </a:lnTo>
                <a:lnTo>
                  <a:pt x="8208" y="8565"/>
                </a:lnTo>
                <a:lnTo>
                  <a:pt x="7990" y="8581"/>
                </a:lnTo>
                <a:lnTo>
                  <a:pt x="7768" y="8588"/>
                </a:lnTo>
                <a:lnTo>
                  <a:pt x="7548" y="8581"/>
                </a:lnTo>
                <a:lnTo>
                  <a:pt x="7330" y="8565"/>
                </a:lnTo>
                <a:lnTo>
                  <a:pt x="7114" y="8538"/>
                </a:lnTo>
                <a:lnTo>
                  <a:pt x="6903" y="8500"/>
                </a:lnTo>
                <a:lnTo>
                  <a:pt x="6695" y="8453"/>
                </a:lnTo>
                <a:lnTo>
                  <a:pt x="6491" y="8394"/>
                </a:lnTo>
                <a:lnTo>
                  <a:pt x="6292" y="8327"/>
                </a:lnTo>
                <a:lnTo>
                  <a:pt x="6097" y="8250"/>
                </a:lnTo>
                <a:lnTo>
                  <a:pt x="5906" y="8164"/>
                </a:lnTo>
                <a:lnTo>
                  <a:pt x="5722" y="8069"/>
                </a:lnTo>
                <a:lnTo>
                  <a:pt x="5542" y="7966"/>
                </a:lnTo>
                <a:lnTo>
                  <a:pt x="5367" y="7855"/>
                </a:lnTo>
                <a:lnTo>
                  <a:pt x="5199" y="7734"/>
                </a:lnTo>
                <a:lnTo>
                  <a:pt x="5037" y="7606"/>
                </a:lnTo>
                <a:lnTo>
                  <a:pt x="4880" y="7472"/>
                </a:lnTo>
                <a:lnTo>
                  <a:pt x="4732" y="7329"/>
                </a:lnTo>
                <a:lnTo>
                  <a:pt x="4589" y="7180"/>
                </a:lnTo>
                <a:lnTo>
                  <a:pt x="4454" y="7025"/>
                </a:lnTo>
                <a:lnTo>
                  <a:pt x="4327" y="6863"/>
                </a:lnTo>
                <a:lnTo>
                  <a:pt x="4207" y="6694"/>
                </a:lnTo>
                <a:lnTo>
                  <a:pt x="4095" y="6520"/>
                </a:lnTo>
                <a:lnTo>
                  <a:pt x="3991" y="6340"/>
                </a:lnTo>
                <a:lnTo>
                  <a:pt x="3897" y="6155"/>
                </a:lnTo>
                <a:lnTo>
                  <a:pt x="3811" y="5965"/>
                </a:lnTo>
                <a:lnTo>
                  <a:pt x="3734" y="5770"/>
                </a:lnTo>
                <a:lnTo>
                  <a:pt x="3667" y="5571"/>
                </a:lnTo>
                <a:lnTo>
                  <a:pt x="3608" y="5367"/>
                </a:lnTo>
                <a:lnTo>
                  <a:pt x="3561" y="5159"/>
                </a:lnTo>
                <a:lnTo>
                  <a:pt x="3523" y="4948"/>
                </a:lnTo>
                <a:lnTo>
                  <a:pt x="3496" y="4733"/>
                </a:lnTo>
                <a:lnTo>
                  <a:pt x="3479" y="4515"/>
                </a:lnTo>
                <a:lnTo>
                  <a:pt x="3473" y="4293"/>
                </a:lnTo>
                <a:lnTo>
                  <a:pt x="3479" y="4073"/>
                </a:lnTo>
                <a:lnTo>
                  <a:pt x="3496" y="3855"/>
                </a:lnTo>
                <a:lnTo>
                  <a:pt x="3523" y="3640"/>
                </a:lnTo>
                <a:lnTo>
                  <a:pt x="3561" y="3428"/>
                </a:lnTo>
                <a:lnTo>
                  <a:pt x="3608" y="3220"/>
                </a:lnTo>
                <a:lnTo>
                  <a:pt x="3667" y="3017"/>
                </a:lnTo>
                <a:lnTo>
                  <a:pt x="3734" y="2817"/>
                </a:lnTo>
                <a:lnTo>
                  <a:pt x="3811" y="2622"/>
                </a:lnTo>
                <a:lnTo>
                  <a:pt x="3897" y="2432"/>
                </a:lnTo>
                <a:lnTo>
                  <a:pt x="3991" y="2248"/>
                </a:lnTo>
                <a:lnTo>
                  <a:pt x="4095" y="2067"/>
                </a:lnTo>
                <a:lnTo>
                  <a:pt x="4207" y="1893"/>
                </a:lnTo>
                <a:lnTo>
                  <a:pt x="4327" y="1725"/>
                </a:lnTo>
                <a:lnTo>
                  <a:pt x="4454" y="1563"/>
                </a:lnTo>
                <a:lnTo>
                  <a:pt x="4589" y="1406"/>
                </a:lnTo>
                <a:lnTo>
                  <a:pt x="4732" y="1257"/>
                </a:lnTo>
                <a:lnTo>
                  <a:pt x="4880" y="1115"/>
                </a:lnTo>
                <a:lnTo>
                  <a:pt x="5037" y="980"/>
                </a:lnTo>
                <a:lnTo>
                  <a:pt x="5199" y="854"/>
                </a:lnTo>
                <a:lnTo>
                  <a:pt x="5367" y="733"/>
                </a:lnTo>
                <a:lnTo>
                  <a:pt x="5542" y="622"/>
                </a:lnTo>
                <a:lnTo>
                  <a:pt x="5722" y="518"/>
                </a:lnTo>
                <a:lnTo>
                  <a:pt x="5906" y="423"/>
                </a:lnTo>
                <a:lnTo>
                  <a:pt x="6097" y="338"/>
                </a:lnTo>
                <a:lnTo>
                  <a:pt x="6292" y="260"/>
                </a:lnTo>
                <a:lnTo>
                  <a:pt x="6491" y="193"/>
                </a:lnTo>
                <a:lnTo>
                  <a:pt x="6695" y="135"/>
                </a:lnTo>
                <a:lnTo>
                  <a:pt x="6903" y="88"/>
                </a:lnTo>
                <a:lnTo>
                  <a:pt x="7114" y="49"/>
                </a:lnTo>
                <a:lnTo>
                  <a:pt x="7330" y="23"/>
                </a:lnTo>
                <a:lnTo>
                  <a:pt x="7548" y="5"/>
                </a:lnTo>
                <a:lnTo>
                  <a:pt x="7768" y="0"/>
                </a:lnTo>
                <a:close/>
                <a:moveTo>
                  <a:pt x="6389" y="2794"/>
                </a:moveTo>
                <a:lnTo>
                  <a:pt x="6430" y="2807"/>
                </a:lnTo>
                <a:lnTo>
                  <a:pt x="6472" y="2820"/>
                </a:lnTo>
                <a:lnTo>
                  <a:pt x="6512" y="2835"/>
                </a:lnTo>
                <a:lnTo>
                  <a:pt x="6552" y="2851"/>
                </a:lnTo>
                <a:lnTo>
                  <a:pt x="6591" y="2867"/>
                </a:lnTo>
                <a:lnTo>
                  <a:pt x="6629" y="2886"/>
                </a:lnTo>
                <a:lnTo>
                  <a:pt x="6667" y="2904"/>
                </a:lnTo>
                <a:lnTo>
                  <a:pt x="6704" y="2924"/>
                </a:lnTo>
                <a:lnTo>
                  <a:pt x="6861" y="2768"/>
                </a:lnTo>
                <a:lnTo>
                  <a:pt x="6870" y="2759"/>
                </a:lnTo>
                <a:lnTo>
                  <a:pt x="6880" y="2751"/>
                </a:lnTo>
                <a:lnTo>
                  <a:pt x="6890" y="2744"/>
                </a:lnTo>
                <a:lnTo>
                  <a:pt x="6900" y="2737"/>
                </a:lnTo>
                <a:lnTo>
                  <a:pt x="6910" y="2730"/>
                </a:lnTo>
                <a:lnTo>
                  <a:pt x="6921" y="2724"/>
                </a:lnTo>
                <a:lnTo>
                  <a:pt x="6932" y="2719"/>
                </a:lnTo>
                <a:lnTo>
                  <a:pt x="6942" y="2714"/>
                </a:lnTo>
                <a:lnTo>
                  <a:pt x="6954" y="2710"/>
                </a:lnTo>
                <a:lnTo>
                  <a:pt x="6965" y="2706"/>
                </a:lnTo>
                <a:lnTo>
                  <a:pt x="6977" y="2703"/>
                </a:lnTo>
                <a:lnTo>
                  <a:pt x="6989" y="2701"/>
                </a:lnTo>
                <a:lnTo>
                  <a:pt x="7000" y="2698"/>
                </a:lnTo>
                <a:lnTo>
                  <a:pt x="7012" y="2697"/>
                </a:lnTo>
                <a:lnTo>
                  <a:pt x="7024" y="2696"/>
                </a:lnTo>
                <a:lnTo>
                  <a:pt x="7036" y="2696"/>
                </a:lnTo>
                <a:lnTo>
                  <a:pt x="7048" y="2696"/>
                </a:lnTo>
                <a:lnTo>
                  <a:pt x="7060" y="2697"/>
                </a:lnTo>
                <a:lnTo>
                  <a:pt x="7072" y="2698"/>
                </a:lnTo>
                <a:lnTo>
                  <a:pt x="7084" y="2701"/>
                </a:lnTo>
                <a:lnTo>
                  <a:pt x="7095" y="2703"/>
                </a:lnTo>
                <a:lnTo>
                  <a:pt x="7107" y="2706"/>
                </a:lnTo>
                <a:lnTo>
                  <a:pt x="7119" y="2710"/>
                </a:lnTo>
                <a:lnTo>
                  <a:pt x="7130" y="2714"/>
                </a:lnTo>
                <a:lnTo>
                  <a:pt x="7141" y="2719"/>
                </a:lnTo>
                <a:lnTo>
                  <a:pt x="7151" y="2724"/>
                </a:lnTo>
                <a:lnTo>
                  <a:pt x="7162" y="2730"/>
                </a:lnTo>
                <a:lnTo>
                  <a:pt x="7173" y="2737"/>
                </a:lnTo>
                <a:lnTo>
                  <a:pt x="7182" y="2744"/>
                </a:lnTo>
                <a:lnTo>
                  <a:pt x="7193" y="2751"/>
                </a:lnTo>
                <a:lnTo>
                  <a:pt x="7202" y="2759"/>
                </a:lnTo>
                <a:lnTo>
                  <a:pt x="7211" y="2768"/>
                </a:lnTo>
                <a:lnTo>
                  <a:pt x="7492" y="3049"/>
                </a:lnTo>
                <a:lnTo>
                  <a:pt x="7501" y="3058"/>
                </a:lnTo>
                <a:lnTo>
                  <a:pt x="7509" y="3067"/>
                </a:lnTo>
                <a:lnTo>
                  <a:pt x="7516" y="3077"/>
                </a:lnTo>
                <a:lnTo>
                  <a:pt x="7523" y="3088"/>
                </a:lnTo>
                <a:lnTo>
                  <a:pt x="7531" y="3098"/>
                </a:lnTo>
                <a:lnTo>
                  <a:pt x="7536" y="3108"/>
                </a:lnTo>
                <a:lnTo>
                  <a:pt x="7541" y="3120"/>
                </a:lnTo>
                <a:lnTo>
                  <a:pt x="7546" y="3130"/>
                </a:lnTo>
                <a:lnTo>
                  <a:pt x="7550" y="3141"/>
                </a:lnTo>
                <a:lnTo>
                  <a:pt x="7554" y="3154"/>
                </a:lnTo>
                <a:lnTo>
                  <a:pt x="7557" y="3165"/>
                </a:lnTo>
                <a:lnTo>
                  <a:pt x="7559" y="3176"/>
                </a:lnTo>
                <a:lnTo>
                  <a:pt x="7561" y="3189"/>
                </a:lnTo>
                <a:lnTo>
                  <a:pt x="7564" y="3200"/>
                </a:lnTo>
                <a:lnTo>
                  <a:pt x="7564" y="3212"/>
                </a:lnTo>
                <a:lnTo>
                  <a:pt x="7565" y="3224"/>
                </a:lnTo>
                <a:lnTo>
                  <a:pt x="7564" y="3236"/>
                </a:lnTo>
                <a:lnTo>
                  <a:pt x="7564" y="3247"/>
                </a:lnTo>
                <a:lnTo>
                  <a:pt x="7561" y="3260"/>
                </a:lnTo>
                <a:lnTo>
                  <a:pt x="7559" y="3271"/>
                </a:lnTo>
                <a:lnTo>
                  <a:pt x="7557" y="3283"/>
                </a:lnTo>
                <a:lnTo>
                  <a:pt x="7554" y="3295"/>
                </a:lnTo>
                <a:lnTo>
                  <a:pt x="7550" y="3306"/>
                </a:lnTo>
                <a:lnTo>
                  <a:pt x="7546" y="3317"/>
                </a:lnTo>
                <a:lnTo>
                  <a:pt x="7541" y="3329"/>
                </a:lnTo>
                <a:lnTo>
                  <a:pt x="7536" y="3339"/>
                </a:lnTo>
                <a:lnTo>
                  <a:pt x="7531" y="3350"/>
                </a:lnTo>
                <a:lnTo>
                  <a:pt x="7523" y="3360"/>
                </a:lnTo>
                <a:lnTo>
                  <a:pt x="7516" y="3371"/>
                </a:lnTo>
                <a:lnTo>
                  <a:pt x="7509" y="3380"/>
                </a:lnTo>
                <a:lnTo>
                  <a:pt x="7501" y="3389"/>
                </a:lnTo>
                <a:lnTo>
                  <a:pt x="7492" y="3399"/>
                </a:lnTo>
                <a:lnTo>
                  <a:pt x="7336" y="3555"/>
                </a:lnTo>
                <a:lnTo>
                  <a:pt x="7355" y="3592"/>
                </a:lnTo>
                <a:lnTo>
                  <a:pt x="7375" y="3630"/>
                </a:lnTo>
                <a:lnTo>
                  <a:pt x="7393" y="3669"/>
                </a:lnTo>
                <a:lnTo>
                  <a:pt x="7409" y="3708"/>
                </a:lnTo>
                <a:lnTo>
                  <a:pt x="7425" y="3748"/>
                </a:lnTo>
                <a:lnTo>
                  <a:pt x="7440" y="3788"/>
                </a:lnTo>
                <a:lnTo>
                  <a:pt x="7453" y="3829"/>
                </a:lnTo>
                <a:lnTo>
                  <a:pt x="7467" y="3870"/>
                </a:lnTo>
                <a:lnTo>
                  <a:pt x="7687" y="3870"/>
                </a:lnTo>
                <a:lnTo>
                  <a:pt x="7699" y="3870"/>
                </a:lnTo>
                <a:lnTo>
                  <a:pt x="7712" y="3871"/>
                </a:lnTo>
                <a:lnTo>
                  <a:pt x="7724" y="3873"/>
                </a:lnTo>
                <a:lnTo>
                  <a:pt x="7737" y="3875"/>
                </a:lnTo>
                <a:lnTo>
                  <a:pt x="7749" y="3877"/>
                </a:lnTo>
                <a:lnTo>
                  <a:pt x="7760" y="3881"/>
                </a:lnTo>
                <a:lnTo>
                  <a:pt x="7772" y="3885"/>
                </a:lnTo>
                <a:lnTo>
                  <a:pt x="7783" y="3890"/>
                </a:lnTo>
                <a:lnTo>
                  <a:pt x="7794" y="3895"/>
                </a:lnTo>
                <a:lnTo>
                  <a:pt x="7805" y="3900"/>
                </a:lnTo>
                <a:lnTo>
                  <a:pt x="7816" y="3906"/>
                </a:lnTo>
                <a:lnTo>
                  <a:pt x="7825" y="3912"/>
                </a:lnTo>
                <a:lnTo>
                  <a:pt x="7835" y="3920"/>
                </a:lnTo>
                <a:lnTo>
                  <a:pt x="7845" y="3927"/>
                </a:lnTo>
                <a:lnTo>
                  <a:pt x="7854" y="3934"/>
                </a:lnTo>
                <a:lnTo>
                  <a:pt x="7862" y="3942"/>
                </a:lnTo>
                <a:lnTo>
                  <a:pt x="7870" y="3951"/>
                </a:lnTo>
                <a:lnTo>
                  <a:pt x="7878" y="3961"/>
                </a:lnTo>
                <a:lnTo>
                  <a:pt x="7886" y="3970"/>
                </a:lnTo>
                <a:lnTo>
                  <a:pt x="7892" y="3979"/>
                </a:lnTo>
                <a:lnTo>
                  <a:pt x="7899" y="3990"/>
                </a:lnTo>
                <a:lnTo>
                  <a:pt x="7904" y="4000"/>
                </a:lnTo>
                <a:lnTo>
                  <a:pt x="7911" y="4010"/>
                </a:lnTo>
                <a:lnTo>
                  <a:pt x="7916" y="4021"/>
                </a:lnTo>
                <a:lnTo>
                  <a:pt x="7920" y="4033"/>
                </a:lnTo>
                <a:lnTo>
                  <a:pt x="7924" y="4044"/>
                </a:lnTo>
                <a:lnTo>
                  <a:pt x="7927" y="4055"/>
                </a:lnTo>
                <a:lnTo>
                  <a:pt x="7930" y="4068"/>
                </a:lnTo>
                <a:lnTo>
                  <a:pt x="7932" y="4080"/>
                </a:lnTo>
                <a:lnTo>
                  <a:pt x="7933" y="4093"/>
                </a:lnTo>
                <a:lnTo>
                  <a:pt x="7934" y="4105"/>
                </a:lnTo>
                <a:lnTo>
                  <a:pt x="7935" y="4117"/>
                </a:lnTo>
                <a:lnTo>
                  <a:pt x="7935" y="4514"/>
                </a:lnTo>
                <a:lnTo>
                  <a:pt x="7934" y="4527"/>
                </a:lnTo>
                <a:lnTo>
                  <a:pt x="7933" y="4539"/>
                </a:lnTo>
                <a:lnTo>
                  <a:pt x="7932" y="4552"/>
                </a:lnTo>
                <a:lnTo>
                  <a:pt x="7930" y="4564"/>
                </a:lnTo>
                <a:lnTo>
                  <a:pt x="7927" y="4575"/>
                </a:lnTo>
                <a:lnTo>
                  <a:pt x="7924" y="4588"/>
                </a:lnTo>
                <a:lnTo>
                  <a:pt x="7920" y="4599"/>
                </a:lnTo>
                <a:lnTo>
                  <a:pt x="7916" y="4610"/>
                </a:lnTo>
                <a:lnTo>
                  <a:pt x="7911" y="4622"/>
                </a:lnTo>
                <a:lnTo>
                  <a:pt x="7904" y="4632"/>
                </a:lnTo>
                <a:lnTo>
                  <a:pt x="7899" y="4642"/>
                </a:lnTo>
                <a:lnTo>
                  <a:pt x="7892" y="4653"/>
                </a:lnTo>
                <a:lnTo>
                  <a:pt x="7886" y="4662"/>
                </a:lnTo>
                <a:lnTo>
                  <a:pt x="7878" y="4671"/>
                </a:lnTo>
                <a:lnTo>
                  <a:pt x="7870" y="4680"/>
                </a:lnTo>
                <a:lnTo>
                  <a:pt x="7862" y="4689"/>
                </a:lnTo>
                <a:lnTo>
                  <a:pt x="7854" y="4697"/>
                </a:lnTo>
                <a:lnTo>
                  <a:pt x="7845" y="4705"/>
                </a:lnTo>
                <a:lnTo>
                  <a:pt x="7835" y="4712"/>
                </a:lnTo>
                <a:lnTo>
                  <a:pt x="7825" y="4720"/>
                </a:lnTo>
                <a:lnTo>
                  <a:pt x="7816" y="4726"/>
                </a:lnTo>
                <a:lnTo>
                  <a:pt x="7805" y="4732"/>
                </a:lnTo>
                <a:lnTo>
                  <a:pt x="7794" y="4737"/>
                </a:lnTo>
                <a:lnTo>
                  <a:pt x="7783" y="4742"/>
                </a:lnTo>
                <a:lnTo>
                  <a:pt x="7772" y="4746"/>
                </a:lnTo>
                <a:lnTo>
                  <a:pt x="7760" y="4750"/>
                </a:lnTo>
                <a:lnTo>
                  <a:pt x="7749" y="4755"/>
                </a:lnTo>
                <a:lnTo>
                  <a:pt x="7737" y="4757"/>
                </a:lnTo>
                <a:lnTo>
                  <a:pt x="7724" y="4759"/>
                </a:lnTo>
                <a:lnTo>
                  <a:pt x="7712" y="4761"/>
                </a:lnTo>
                <a:lnTo>
                  <a:pt x="7699" y="4762"/>
                </a:lnTo>
                <a:lnTo>
                  <a:pt x="7687" y="4762"/>
                </a:lnTo>
                <a:lnTo>
                  <a:pt x="7467" y="4762"/>
                </a:lnTo>
                <a:lnTo>
                  <a:pt x="7453" y="4803"/>
                </a:lnTo>
                <a:lnTo>
                  <a:pt x="7440" y="4844"/>
                </a:lnTo>
                <a:lnTo>
                  <a:pt x="7425" y="4884"/>
                </a:lnTo>
                <a:lnTo>
                  <a:pt x="7409" y="4923"/>
                </a:lnTo>
                <a:lnTo>
                  <a:pt x="7393" y="4962"/>
                </a:lnTo>
                <a:lnTo>
                  <a:pt x="7375" y="5002"/>
                </a:lnTo>
                <a:lnTo>
                  <a:pt x="7355" y="5040"/>
                </a:lnTo>
                <a:lnTo>
                  <a:pt x="7336" y="5077"/>
                </a:lnTo>
                <a:lnTo>
                  <a:pt x="7492" y="5233"/>
                </a:lnTo>
                <a:lnTo>
                  <a:pt x="7501" y="5243"/>
                </a:lnTo>
                <a:lnTo>
                  <a:pt x="7509" y="5252"/>
                </a:lnTo>
                <a:lnTo>
                  <a:pt x="7516" y="5261"/>
                </a:lnTo>
                <a:lnTo>
                  <a:pt x="7523" y="5271"/>
                </a:lnTo>
                <a:lnTo>
                  <a:pt x="7531" y="5282"/>
                </a:lnTo>
                <a:lnTo>
                  <a:pt x="7536" y="5293"/>
                </a:lnTo>
                <a:lnTo>
                  <a:pt x="7541" y="5303"/>
                </a:lnTo>
                <a:lnTo>
                  <a:pt x="7546" y="5315"/>
                </a:lnTo>
                <a:lnTo>
                  <a:pt x="7550" y="5326"/>
                </a:lnTo>
                <a:lnTo>
                  <a:pt x="7554" y="5337"/>
                </a:lnTo>
                <a:lnTo>
                  <a:pt x="7557" y="5349"/>
                </a:lnTo>
                <a:lnTo>
                  <a:pt x="7559" y="5361"/>
                </a:lnTo>
                <a:lnTo>
                  <a:pt x="7561" y="5372"/>
                </a:lnTo>
                <a:lnTo>
                  <a:pt x="7564" y="5385"/>
                </a:lnTo>
                <a:lnTo>
                  <a:pt x="7564" y="5396"/>
                </a:lnTo>
                <a:lnTo>
                  <a:pt x="7565" y="5408"/>
                </a:lnTo>
                <a:lnTo>
                  <a:pt x="7564" y="5420"/>
                </a:lnTo>
                <a:lnTo>
                  <a:pt x="7564" y="5432"/>
                </a:lnTo>
                <a:lnTo>
                  <a:pt x="7561" y="5443"/>
                </a:lnTo>
                <a:lnTo>
                  <a:pt x="7559" y="5456"/>
                </a:lnTo>
                <a:lnTo>
                  <a:pt x="7557" y="5467"/>
                </a:lnTo>
                <a:lnTo>
                  <a:pt x="7554" y="5478"/>
                </a:lnTo>
                <a:lnTo>
                  <a:pt x="7550" y="5490"/>
                </a:lnTo>
                <a:lnTo>
                  <a:pt x="7546" y="5501"/>
                </a:lnTo>
                <a:lnTo>
                  <a:pt x="7541" y="5512"/>
                </a:lnTo>
                <a:lnTo>
                  <a:pt x="7536" y="5524"/>
                </a:lnTo>
                <a:lnTo>
                  <a:pt x="7531" y="5534"/>
                </a:lnTo>
                <a:lnTo>
                  <a:pt x="7523" y="5544"/>
                </a:lnTo>
                <a:lnTo>
                  <a:pt x="7516" y="5554"/>
                </a:lnTo>
                <a:lnTo>
                  <a:pt x="7509" y="5565"/>
                </a:lnTo>
                <a:lnTo>
                  <a:pt x="7501" y="5574"/>
                </a:lnTo>
                <a:lnTo>
                  <a:pt x="7492" y="5583"/>
                </a:lnTo>
                <a:lnTo>
                  <a:pt x="7211" y="5863"/>
                </a:lnTo>
                <a:lnTo>
                  <a:pt x="7202" y="5873"/>
                </a:lnTo>
                <a:lnTo>
                  <a:pt x="7193" y="5881"/>
                </a:lnTo>
                <a:lnTo>
                  <a:pt x="7182" y="5888"/>
                </a:lnTo>
                <a:lnTo>
                  <a:pt x="7173" y="5895"/>
                </a:lnTo>
                <a:lnTo>
                  <a:pt x="7162" y="5901"/>
                </a:lnTo>
                <a:lnTo>
                  <a:pt x="7151" y="5908"/>
                </a:lnTo>
                <a:lnTo>
                  <a:pt x="7141" y="5913"/>
                </a:lnTo>
                <a:lnTo>
                  <a:pt x="7130" y="5918"/>
                </a:lnTo>
                <a:lnTo>
                  <a:pt x="7119" y="5922"/>
                </a:lnTo>
                <a:lnTo>
                  <a:pt x="7107" y="5926"/>
                </a:lnTo>
                <a:lnTo>
                  <a:pt x="7095" y="5929"/>
                </a:lnTo>
                <a:lnTo>
                  <a:pt x="7084" y="5931"/>
                </a:lnTo>
                <a:lnTo>
                  <a:pt x="7072" y="5933"/>
                </a:lnTo>
                <a:lnTo>
                  <a:pt x="7060" y="5934"/>
                </a:lnTo>
                <a:lnTo>
                  <a:pt x="7048" y="5935"/>
                </a:lnTo>
                <a:lnTo>
                  <a:pt x="7036" y="5935"/>
                </a:lnTo>
                <a:lnTo>
                  <a:pt x="7024" y="5935"/>
                </a:lnTo>
                <a:lnTo>
                  <a:pt x="7012" y="5934"/>
                </a:lnTo>
                <a:lnTo>
                  <a:pt x="7000" y="5933"/>
                </a:lnTo>
                <a:lnTo>
                  <a:pt x="6989" y="5931"/>
                </a:lnTo>
                <a:lnTo>
                  <a:pt x="6977" y="5929"/>
                </a:lnTo>
                <a:lnTo>
                  <a:pt x="6965" y="5926"/>
                </a:lnTo>
                <a:lnTo>
                  <a:pt x="6954" y="5922"/>
                </a:lnTo>
                <a:lnTo>
                  <a:pt x="6942" y="5918"/>
                </a:lnTo>
                <a:lnTo>
                  <a:pt x="6932" y="5913"/>
                </a:lnTo>
                <a:lnTo>
                  <a:pt x="6921" y="5908"/>
                </a:lnTo>
                <a:lnTo>
                  <a:pt x="6910" y="5901"/>
                </a:lnTo>
                <a:lnTo>
                  <a:pt x="6900" y="5895"/>
                </a:lnTo>
                <a:lnTo>
                  <a:pt x="6890" y="5888"/>
                </a:lnTo>
                <a:lnTo>
                  <a:pt x="6880" y="5881"/>
                </a:lnTo>
                <a:lnTo>
                  <a:pt x="6870" y="5873"/>
                </a:lnTo>
                <a:lnTo>
                  <a:pt x="6861" y="5863"/>
                </a:lnTo>
                <a:lnTo>
                  <a:pt x="6704" y="5708"/>
                </a:lnTo>
                <a:lnTo>
                  <a:pt x="6667" y="5727"/>
                </a:lnTo>
                <a:lnTo>
                  <a:pt x="6629" y="5746"/>
                </a:lnTo>
                <a:lnTo>
                  <a:pt x="6591" y="5765"/>
                </a:lnTo>
                <a:lnTo>
                  <a:pt x="6552" y="5781"/>
                </a:lnTo>
                <a:lnTo>
                  <a:pt x="6512" y="5796"/>
                </a:lnTo>
                <a:lnTo>
                  <a:pt x="6472" y="5812"/>
                </a:lnTo>
                <a:lnTo>
                  <a:pt x="6430" y="5825"/>
                </a:lnTo>
                <a:lnTo>
                  <a:pt x="6389" y="5838"/>
                </a:lnTo>
                <a:lnTo>
                  <a:pt x="6389" y="6059"/>
                </a:lnTo>
                <a:lnTo>
                  <a:pt x="6389" y="6071"/>
                </a:lnTo>
                <a:lnTo>
                  <a:pt x="6388" y="6084"/>
                </a:lnTo>
                <a:lnTo>
                  <a:pt x="6387" y="6096"/>
                </a:lnTo>
                <a:lnTo>
                  <a:pt x="6385" y="6108"/>
                </a:lnTo>
                <a:lnTo>
                  <a:pt x="6382" y="6121"/>
                </a:lnTo>
                <a:lnTo>
                  <a:pt x="6379" y="6132"/>
                </a:lnTo>
                <a:lnTo>
                  <a:pt x="6375" y="6143"/>
                </a:lnTo>
                <a:lnTo>
                  <a:pt x="6371" y="6155"/>
                </a:lnTo>
                <a:lnTo>
                  <a:pt x="6366" y="6166"/>
                </a:lnTo>
                <a:lnTo>
                  <a:pt x="6359" y="6176"/>
                </a:lnTo>
                <a:lnTo>
                  <a:pt x="6354" y="6187"/>
                </a:lnTo>
                <a:lnTo>
                  <a:pt x="6347" y="6197"/>
                </a:lnTo>
                <a:lnTo>
                  <a:pt x="6340" y="6206"/>
                </a:lnTo>
                <a:lnTo>
                  <a:pt x="6333" y="6216"/>
                </a:lnTo>
                <a:lnTo>
                  <a:pt x="6325" y="6225"/>
                </a:lnTo>
                <a:lnTo>
                  <a:pt x="6317" y="6234"/>
                </a:lnTo>
                <a:lnTo>
                  <a:pt x="6308" y="6242"/>
                </a:lnTo>
                <a:lnTo>
                  <a:pt x="6300" y="6249"/>
                </a:lnTo>
                <a:lnTo>
                  <a:pt x="6290" y="6257"/>
                </a:lnTo>
                <a:lnTo>
                  <a:pt x="6280" y="6264"/>
                </a:lnTo>
                <a:lnTo>
                  <a:pt x="6270" y="6270"/>
                </a:lnTo>
                <a:lnTo>
                  <a:pt x="6259" y="6276"/>
                </a:lnTo>
                <a:lnTo>
                  <a:pt x="6249" y="6282"/>
                </a:lnTo>
                <a:lnTo>
                  <a:pt x="6238" y="6287"/>
                </a:lnTo>
                <a:lnTo>
                  <a:pt x="6227" y="6292"/>
                </a:lnTo>
                <a:lnTo>
                  <a:pt x="6215" y="6295"/>
                </a:lnTo>
                <a:lnTo>
                  <a:pt x="6204" y="6299"/>
                </a:lnTo>
                <a:lnTo>
                  <a:pt x="6192" y="6301"/>
                </a:lnTo>
                <a:lnTo>
                  <a:pt x="6179" y="6304"/>
                </a:lnTo>
                <a:lnTo>
                  <a:pt x="6167" y="6305"/>
                </a:lnTo>
                <a:lnTo>
                  <a:pt x="6154" y="6306"/>
                </a:lnTo>
                <a:lnTo>
                  <a:pt x="6142" y="6306"/>
                </a:lnTo>
                <a:lnTo>
                  <a:pt x="5746" y="6306"/>
                </a:lnTo>
                <a:lnTo>
                  <a:pt x="5732" y="6306"/>
                </a:lnTo>
                <a:lnTo>
                  <a:pt x="5720" y="6305"/>
                </a:lnTo>
                <a:lnTo>
                  <a:pt x="5707" y="6304"/>
                </a:lnTo>
                <a:lnTo>
                  <a:pt x="5695" y="6301"/>
                </a:lnTo>
                <a:lnTo>
                  <a:pt x="5684" y="6299"/>
                </a:lnTo>
                <a:lnTo>
                  <a:pt x="5671" y="6295"/>
                </a:lnTo>
                <a:lnTo>
                  <a:pt x="5660" y="6292"/>
                </a:lnTo>
                <a:lnTo>
                  <a:pt x="5649" y="6287"/>
                </a:lnTo>
                <a:lnTo>
                  <a:pt x="5638" y="6282"/>
                </a:lnTo>
                <a:lnTo>
                  <a:pt x="5627" y="6276"/>
                </a:lnTo>
                <a:lnTo>
                  <a:pt x="5617" y="6270"/>
                </a:lnTo>
                <a:lnTo>
                  <a:pt x="5606" y="6264"/>
                </a:lnTo>
                <a:lnTo>
                  <a:pt x="5597" y="6257"/>
                </a:lnTo>
                <a:lnTo>
                  <a:pt x="5588" y="6249"/>
                </a:lnTo>
                <a:lnTo>
                  <a:pt x="5579" y="6242"/>
                </a:lnTo>
                <a:lnTo>
                  <a:pt x="5570" y="6234"/>
                </a:lnTo>
                <a:lnTo>
                  <a:pt x="5562" y="6225"/>
                </a:lnTo>
                <a:lnTo>
                  <a:pt x="5554" y="6216"/>
                </a:lnTo>
                <a:lnTo>
                  <a:pt x="5547" y="6206"/>
                </a:lnTo>
                <a:lnTo>
                  <a:pt x="5540" y="6197"/>
                </a:lnTo>
                <a:lnTo>
                  <a:pt x="5533" y="6187"/>
                </a:lnTo>
                <a:lnTo>
                  <a:pt x="5527" y="6176"/>
                </a:lnTo>
                <a:lnTo>
                  <a:pt x="5522" y="6166"/>
                </a:lnTo>
                <a:lnTo>
                  <a:pt x="5517" y="6155"/>
                </a:lnTo>
                <a:lnTo>
                  <a:pt x="5513" y="6143"/>
                </a:lnTo>
                <a:lnTo>
                  <a:pt x="5509" y="6132"/>
                </a:lnTo>
                <a:lnTo>
                  <a:pt x="5506" y="6121"/>
                </a:lnTo>
                <a:lnTo>
                  <a:pt x="5502" y="6108"/>
                </a:lnTo>
                <a:lnTo>
                  <a:pt x="5500" y="6096"/>
                </a:lnTo>
                <a:lnTo>
                  <a:pt x="5498" y="6084"/>
                </a:lnTo>
                <a:lnTo>
                  <a:pt x="5497" y="6071"/>
                </a:lnTo>
                <a:lnTo>
                  <a:pt x="5497" y="6059"/>
                </a:lnTo>
                <a:lnTo>
                  <a:pt x="5497" y="5838"/>
                </a:lnTo>
                <a:lnTo>
                  <a:pt x="5456" y="5825"/>
                </a:lnTo>
                <a:lnTo>
                  <a:pt x="5416" y="5812"/>
                </a:lnTo>
                <a:lnTo>
                  <a:pt x="5376" y="5796"/>
                </a:lnTo>
                <a:lnTo>
                  <a:pt x="5336" y="5781"/>
                </a:lnTo>
                <a:lnTo>
                  <a:pt x="5296" y="5765"/>
                </a:lnTo>
                <a:lnTo>
                  <a:pt x="5258" y="5746"/>
                </a:lnTo>
                <a:lnTo>
                  <a:pt x="5220" y="5727"/>
                </a:lnTo>
                <a:lnTo>
                  <a:pt x="5182" y="5708"/>
                </a:lnTo>
                <a:lnTo>
                  <a:pt x="5027" y="5863"/>
                </a:lnTo>
                <a:lnTo>
                  <a:pt x="5017" y="5873"/>
                </a:lnTo>
                <a:lnTo>
                  <a:pt x="5007" y="5881"/>
                </a:lnTo>
                <a:lnTo>
                  <a:pt x="4998" y="5888"/>
                </a:lnTo>
                <a:lnTo>
                  <a:pt x="4987" y="5895"/>
                </a:lnTo>
                <a:lnTo>
                  <a:pt x="4977" y="5901"/>
                </a:lnTo>
                <a:lnTo>
                  <a:pt x="4967" y="5908"/>
                </a:lnTo>
                <a:lnTo>
                  <a:pt x="4955" y="5913"/>
                </a:lnTo>
                <a:lnTo>
                  <a:pt x="4944" y="5918"/>
                </a:lnTo>
                <a:lnTo>
                  <a:pt x="4933" y="5922"/>
                </a:lnTo>
                <a:lnTo>
                  <a:pt x="4921" y="5925"/>
                </a:lnTo>
                <a:lnTo>
                  <a:pt x="4910" y="5929"/>
                </a:lnTo>
                <a:lnTo>
                  <a:pt x="4899" y="5931"/>
                </a:lnTo>
                <a:lnTo>
                  <a:pt x="4886" y="5933"/>
                </a:lnTo>
                <a:lnTo>
                  <a:pt x="4875" y="5934"/>
                </a:lnTo>
                <a:lnTo>
                  <a:pt x="4863" y="5935"/>
                </a:lnTo>
                <a:lnTo>
                  <a:pt x="4851" y="5935"/>
                </a:lnTo>
                <a:lnTo>
                  <a:pt x="4839" y="5935"/>
                </a:lnTo>
                <a:lnTo>
                  <a:pt x="4827" y="5934"/>
                </a:lnTo>
                <a:lnTo>
                  <a:pt x="4815" y="5933"/>
                </a:lnTo>
                <a:lnTo>
                  <a:pt x="4803" y="5931"/>
                </a:lnTo>
                <a:lnTo>
                  <a:pt x="4792" y="5929"/>
                </a:lnTo>
                <a:lnTo>
                  <a:pt x="4780" y="5925"/>
                </a:lnTo>
                <a:lnTo>
                  <a:pt x="4769" y="5922"/>
                </a:lnTo>
                <a:lnTo>
                  <a:pt x="4758" y="5918"/>
                </a:lnTo>
                <a:lnTo>
                  <a:pt x="4746" y="5913"/>
                </a:lnTo>
                <a:lnTo>
                  <a:pt x="4735" y="5908"/>
                </a:lnTo>
                <a:lnTo>
                  <a:pt x="4725" y="5901"/>
                </a:lnTo>
                <a:lnTo>
                  <a:pt x="4714" y="5895"/>
                </a:lnTo>
                <a:lnTo>
                  <a:pt x="4704" y="5888"/>
                </a:lnTo>
                <a:lnTo>
                  <a:pt x="4695" y="5881"/>
                </a:lnTo>
                <a:lnTo>
                  <a:pt x="4685" y="5873"/>
                </a:lnTo>
                <a:lnTo>
                  <a:pt x="4675" y="5863"/>
                </a:lnTo>
                <a:lnTo>
                  <a:pt x="4395" y="5583"/>
                </a:lnTo>
                <a:lnTo>
                  <a:pt x="4387" y="5574"/>
                </a:lnTo>
                <a:lnTo>
                  <a:pt x="4379" y="5565"/>
                </a:lnTo>
                <a:lnTo>
                  <a:pt x="4370" y="5554"/>
                </a:lnTo>
                <a:lnTo>
                  <a:pt x="4363" y="5544"/>
                </a:lnTo>
                <a:lnTo>
                  <a:pt x="4357" y="5534"/>
                </a:lnTo>
                <a:lnTo>
                  <a:pt x="4351" y="5524"/>
                </a:lnTo>
                <a:lnTo>
                  <a:pt x="4346" y="5512"/>
                </a:lnTo>
                <a:lnTo>
                  <a:pt x="4341" y="5501"/>
                </a:lnTo>
                <a:lnTo>
                  <a:pt x="4336" y="5490"/>
                </a:lnTo>
                <a:lnTo>
                  <a:pt x="4333" y="5478"/>
                </a:lnTo>
                <a:lnTo>
                  <a:pt x="4330" y="5467"/>
                </a:lnTo>
                <a:lnTo>
                  <a:pt x="4327" y="5456"/>
                </a:lnTo>
                <a:lnTo>
                  <a:pt x="4325" y="5443"/>
                </a:lnTo>
                <a:lnTo>
                  <a:pt x="4324" y="5432"/>
                </a:lnTo>
                <a:lnTo>
                  <a:pt x="4323" y="5420"/>
                </a:lnTo>
                <a:lnTo>
                  <a:pt x="4323" y="5408"/>
                </a:lnTo>
                <a:lnTo>
                  <a:pt x="4323" y="5396"/>
                </a:lnTo>
                <a:lnTo>
                  <a:pt x="4324" y="5385"/>
                </a:lnTo>
                <a:lnTo>
                  <a:pt x="4325" y="5372"/>
                </a:lnTo>
                <a:lnTo>
                  <a:pt x="4327" y="5361"/>
                </a:lnTo>
                <a:lnTo>
                  <a:pt x="4330" y="5349"/>
                </a:lnTo>
                <a:lnTo>
                  <a:pt x="4333" y="5337"/>
                </a:lnTo>
                <a:lnTo>
                  <a:pt x="4336" y="5326"/>
                </a:lnTo>
                <a:lnTo>
                  <a:pt x="4341" y="5315"/>
                </a:lnTo>
                <a:lnTo>
                  <a:pt x="4346" y="5303"/>
                </a:lnTo>
                <a:lnTo>
                  <a:pt x="4351" y="5293"/>
                </a:lnTo>
                <a:lnTo>
                  <a:pt x="4357" y="5282"/>
                </a:lnTo>
                <a:lnTo>
                  <a:pt x="4363" y="5271"/>
                </a:lnTo>
                <a:lnTo>
                  <a:pt x="4370" y="5261"/>
                </a:lnTo>
                <a:lnTo>
                  <a:pt x="4379" y="5252"/>
                </a:lnTo>
                <a:lnTo>
                  <a:pt x="4387" y="5243"/>
                </a:lnTo>
                <a:lnTo>
                  <a:pt x="4395" y="5233"/>
                </a:lnTo>
                <a:lnTo>
                  <a:pt x="4552" y="5077"/>
                </a:lnTo>
                <a:lnTo>
                  <a:pt x="4531" y="5040"/>
                </a:lnTo>
                <a:lnTo>
                  <a:pt x="4513" y="5002"/>
                </a:lnTo>
                <a:lnTo>
                  <a:pt x="4495" y="4962"/>
                </a:lnTo>
                <a:lnTo>
                  <a:pt x="4478" y="4923"/>
                </a:lnTo>
                <a:lnTo>
                  <a:pt x="4462" y="4884"/>
                </a:lnTo>
                <a:lnTo>
                  <a:pt x="4448" y="4844"/>
                </a:lnTo>
                <a:lnTo>
                  <a:pt x="4433" y="4803"/>
                </a:lnTo>
                <a:lnTo>
                  <a:pt x="4421" y="4762"/>
                </a:lnTo>
                <a:lnTo>
                  <a:pt x="4200" y="4762"/>
                </a:lnTo>
                <a:lnTo>
                  <a:pt x="4187" y="4762"/>
                </a:lnTo>
                <a:lnTo>
                  <a:pt x="4175" y="4761"/>
                </a:lnTo>
                <a:lnTo>
                  <a:pt x="4162" y="4759"/>
                </a:lnTo>
                <a:lnTo>
                  <a:pt x="4150" y="4757"/>
                </a:lnTo>
                <a:lnTo>
                  <a:pt x="4139" y="4755"/>
                </a:lnTo>
                <a:lnTo>
                  <a:pt x="4126" y="4750"/>
                </a:lnTo>
                <a:lnTo>
                  <a:pt x="4115" y="4746"/>
                </a:lnTo>
                <a:lnTo>
                  <a:pt x="4104" y="4742"/>
                </a:lnTo>
                <a:lnTo>
                  <a:pt x="4093" y="4737"/>
                </a:lnTo>
                <a:lnTo>
                  <a:pt x="4082" y="4732"/>
                </a:lnTo>
                <a:lnTo>
                  <a:pt x="4072" y="4726"/>
                </a:lnTo>
                <a:lnTo>
                  <a:pt x="4061" y="4720"/>
                </a:lnTo>
                <a:lnTo>
                  <a:pt x="4052" y="4712"/>
                </a:lnTo>
                <a:lnTo>
                  <a:pt x="4043" y="4705"/>
                </a:lnTo>
                <a:lnTo>
                  <a:pt x="4034" y="4697"/>
                </a:lnTo>
                <a:lnTo>
                  <a:pt x="4025" y="4689"/>
                </a:lnTo>
                <a:lnTo>
                  <a:pt x="4017" y="4680"/>
                </a:lnTo>
                <a:lnTo>
                  <a:pt x="4009" y="4671"/>
                </a:lnTo>
                <a:lnTo>
                  <a:pt x="4002" y="4662"/>
                </a:lnTo>
                <a:lnTo>
                  <a:pt x="3994" y="4653"/>
                </a:lnTo>
                <a:lnTo>
                  <a:pt x="3988" y="4642"/>
                </a:lnTo>
                <a:lnTo>
                  <a:pt x="3982" y="4632"/>
                </a:lnTo>
                <a:lnTo>
                  <a:pt x="3977" y="4622"/>
                </a:lnTo>
                <a:lnTo>
                  <a:pt x="3972" y="4610"/>
                </a:lnTo>
                <a:lnTo>
                  <a:pt x="3968" y="4599"/>
                </a:lnTo>
                <a:lnTo>
                  <a:pt x="3964" y="4588"/>
                </a:lnTo>
                <a:lnTo>
                  <a:pt x="3960" y="4575"/>
                </a:lnTo>
                <a:lnTo>
                  <a:pt x="3957" y="4564"/>
                </a:lnTo>
                <a:lnTo>
                  <a:pt x="3955" y="4552"/>
                </a:lnTo>
                <a:lnTo>
                  <a:pt x="3953" y="4539"/>
                </a:lnTo>
                <a:lnTo>
                  <a:pt x="3952" y="4527"/>
                </a:lnTo>
                <a:lnTo>
                  <a:pt x="3952" y="4514"/>
                </a:lnTo>
                <a:lnTo>
                  <a:pt x="3952" y="4117"/>
                </a:lnTo>
                <a:lnTo>
                  <a:pt x="3952" y="4105"/>
                </a:lnTo>
                <a:lnTo>
                  <a:pt x="3953" y="4093"/>
                </a:lnTo>
                <a:lnTo>
                  <a:pt x="3955" y="4080"/>
                </a:lnTo>
                <a:lnTo>
                  <a:pt x="3957" y="4068"/>
                </a:lnTo>
                <a:lnTo>
                  <a:pt x="3960" y="4055"/>
                </a:lnTo>
                <a:lnTo>
                  <a:pt x="3964" y="4044"/>
                </a:lnTo>
                <a:lnTo>
                  <a:pt x="3968" y="4033"/>
                </a:lnTo>
                <a:lnTo>
                  <a:pt x="3972" y="4021"/>
                </a:lnTo>
                <a:lnTo>
                  <a:pt x="3977" y="4010"/>
                </a:lnTo>
                <a:lnTo>
                  <a:pt x="3982" y="4000"/>
                </a:lnTo>
                <a:lnTo>
                  <a:pt x="3988" y="3990"/>
                </a:lnTo>
                <a:lnTo>
                  <a:pt x="3994" y="3979"/>
                </a:lnTo>
                <a:lnTo>
                  <a:pt x="4002" y="3970"/>
                </a:lnTo>
                <a:lnTo>
                  <a:pt x="4009" y="3961"/>
                </a:lnTo>
                <a:lnTo>
                  <a:pt x="4017" y="3951"/>
                </a:lnTo>
                <a:lnTo>
                  <a:pt x="4025" y="3942"/>
                </a:lnTo>
                <a:lnTo>
                  <a:pt x="4034" y="3934"/>
                </a:lnTo>
                <a:lnTo>
                  <a:pt x="4043" y="3927"/>
                </a:lnTo>
                <a:lnTo>
                  <a:pt x="4052" y="3920"/>
                </a:lnTo>
                <a:lnTo>
                  <a:pt x="4061" y="3912"/>
                </a:lnTo>
                <a:lnTo>
                  <a:pt x="4072" y="3906"/>
                </a:lnTo>
                <a:lnTo>
                  <a:pt x="4082" y="3900"/>
                </a:lnTo>
                <a:lnTo>
                  <a:pt x="4093" y="3895"/>
                </a:lnTo>
                <a:lnTo>
                  <a:pt x="4104" y="3890"/>
                </a:lnTo>
                <a:lnTo>
                  <a:pt x="4115" y="3885"/>
                </a:lnTo>
                <a:lnTo>
                  <a:pt x="4126" y="3881"/>
                </a:lnTo>
                <a:lnTo>
                  <a:pt x="4139" y="3877"/>
                </a:lnTo>
                <a:lnTo>
                  <a:pt x="4150" y="3875"/>
                </a:lnTo>
                <a:lnTo>
                  <a:pt x="4162" y="3873"/>
                </a:lnTo>
                <a:lnTo>
                  <a:pt x="4175" y="3871"/>
                </a:lnTo>
                <a:lnTo>
                  <a:pt x="4187" y="3870"/>
                </a:lnTo>
                <a:lnTo>
                  <a:pt x="4200" y="3870"/>
                </a:lnTo>
                <a:lnTo>
                  <a:pt x="4421" y="3870"/>
                </a:lnTo>
                <a:lnTo>
                  <a:pt x="4433" y="3829"/>
                </a:lnTo>
                <a:lnTo>
                  <a:pt x="4448" y="3788"/>
                </a:lnTo>
                <a:lnTo>
                  <a:pt x="4462" y="3748"/>
                </a:lnTo>
                <a:lnTo>
                  <a:pt x="4478" y="3708"/>
                </a:lnTo>
                <a:lnTo>
                  <a:pt x="4495" y="3669"/>
                </a:lnTo>
                <a:lnTo>
                  <a:pt x="4513" y="3630"/>
                </a:lnTo>
                <a:lnTo>
                  <a:pt x="4531" y="3592"/>
                </a:lnTo>
                <a:lnTo>
                  <a:pt x="4552" y="3555"/>
                </a:lnTo>
                <a:lnTo>
                  <a:pt x="4395" y="3399"/>
                </a:lnTo>
                <a:lnTo>
                  <a:pt x="4387" y="3389"/>
                </a:lnTo>
                <a:lnTo>
                  <a:pt x="4379" y="3380"/>
                </a:lnTo>
                <a:lnTo>
                  <a:pt x="4370" y="3371"/>
                </a:lnTo>
                <a:lnTo>
                  <a:pt x="4363" y="3360"/>
                </a:lnTo>
                <a:lnTo>
                  <a:pt x="4357" y="3350"/>
                </a:lnTo>
                <a:lnTo>
                  <a:pt x="4351" y="3339"/>
                </a:lnTo>
                <a:lnTo>
                  <a:pt x="4346" y="3329"/>
                </a:lnTo>
                <a:lnTo>
                  <a:pt x="4341" y="3317"/>
                </a:lnTo>
                <a:lnTo>
                  <a:pt x="4336" y="3306"/>
                </a:lnTo>
                <a:lnTo>
                  <a:pt x="4333" y="3295"/>
                </a:lnTo>
                <a:lnTo>
                  <a:pt x="4330" y="3283"/>
                </a:lnTo>
                <a:lnTo>
                  <a:pt x="4327" y="3271"/>
                </a:lnTo>
                <a:lnTo>
                  <a:pt x="4325" y="3260"/>
                </a:lnTo>
                <a:lnTo>
                  <a:pt x="4324" y="3247"/>
                </a:lnTo>
                <a:lnTo>
                  <a:pt x="4323" y="3236"/>
                </a:lnTo>
                <a:lnTo>
                  <a:pt x="4323" y="3224"/>
                </a:lnTo>
                <a:lnTo>
                  <a:pt x="4323" y="3212"/>
                </a:lnTo>
                <a:lnTo>
                  <a:pt x="4324" y="3200"/>
                </a:lnTo>
                <a:lnTo>
                  <a:pt x="4325" y="3189"/>
                </a:lnTo>
                <a:lnTo>
                  <a:pt x="4327" y="3176"/>
                </a:lnTo>
                <a:lnTo>
                  <a:pt x="4330" y="3165"/>
                </a:lnTo>
                <a:lnTo>
                  <a:pt x="4333" y="3154"/>
                </a:lnTo>
                <a:lnTo>
                  <a:pt x="4336" y="3141"/>
                </a:lnTo>
                <a:lnTo>
                  <a:pt x="4341" y="3130"/>
                </a:lnTo>
                <a:lnTo>
                  <a:pt x="4346" y="3120"/>
                </a:lnTo>
                <a:lnTo>
                  <a:pt x="4351" y="3108"/>
                </a:lnTo>
                <a:lnTo>
                  <a:pt x="4357" y="3098"/>
                </a:lnTo>
                <a:lnTo>
                  <a:pt x="4363" y="3088"/>
                </a:lnTo>
                <a:lnTo>
                  <a:pt x="4370" y="3077"/>
                </a:lnTo>
                <a:lnTo>
                  <a:pt x="4379" y="3067"/>
                </a:lnTo>
                <a:lnTo>
                  <a:pt x="4387" y="3058"/>
                </a:lnTo>
                <a:lnTo>
                  <a:pt x="4395" y="3049"/>
                </a:lnTo>
                <a:lnTo>
                  <a:pt x="4675" y="2768"/>
                </a:lnTo>
                <a:lnTo>
                  <a:pt x="4685" y="2759"/>
                </a:lnTo>
                <a:lnTo>
                  <a:pt x="4695" y="2751"/>
                </a:lnTo>
                <a:lnTo>
                  <a:pt x="4704" y="2744"/>
                </a:lnTo>
                <a:lnTo>
                  <a:pt x="4714" y="2737"/>
                </a:lnTo>
                <a:lnTo>
                  <a:pt x="4725" y="2730"/>
                </a:lnTo>
                <a:lnTo>
                  <a:pt x="4735" y="2724"/>
                </a:lnTo>
                <a:lnTo>
                  <a:pt x="4746" y="2719"/>
                </a:lnTo>
                <a:lnTo>
                  <a:pt x="4758" y="2714"/>
                </a:lnTo>
                <a:lnTo>
                  <a:pt x="4769" y="2710"/>
                </a:lnTo>
                <a:lnTo>
                  <a:pt x="4780" y="2706"/>
                </a:lnTo>
                <a:lnTo>
                  <a:pt x="4792" y="2703"/>
                </a:lnTo>
                <a:lnTo>
                  <a:pt x="4803" y="2701"/>
                </a:lnTo>
                <a:lnTo>
                  <a:pt x="4815" y="2698"/>
                </a:lnTo>
                <a:lnTo>
                  <a:pt x="4827" y="2697"/>
                </a:lnTo>
                <a:lnTo>
                  <a:pt x="4839" y="2696"/>
                </a:lnTo>
                <a:lnTo>
                  <a:pt x="4851" y="2696"/>
                </a:lnTo>
                <a:lnTo>
                  <a:pt x="4863" y="2696"/>
                </a:lnTo>
                <a:lnTo>
                  <a:pt x="4875" y="2697"/>
                </a:lnTo>
                <a:lnTo>
                  <a:pt x="4886" y="2698"/>
                </a:lnTo>
                <a:lnTo>
                  <a:pt x="4899" y="2701"/>
                </a:lnTo>
                <a:lnTo>
                  <a:pt x="4910" y="2703"/>
                </a:lnTo>
                <a:lnTo>
                  <a:pt x="4921" y="2706"/>
                </a:lnTo>
                <a:lnTo>
                  <a:pt x="4933" y="2710"/>
                </a:lnTo>
                <a:lnTo>
                  <a:pt x="4944" y="2714"/>
                </a:lnTo>
                <a:lnTo>
                  <a:pt x="4955" y="2719"/>
                </a:lnTo>
                <a:lnTo>
                  <a:pt x="4967" y="2724"/>
                </a:lnTo>
                <a:lnTo>
                  <a:pt x="4977" y="2730"/>
                </a:lnTo>
                <a:lnTo>
                  <a:pt x="4987" y="2737"/>
                </a:lnTo>
                <a:lnTo>
                  <a:pt x="4998" y="2744"/>
                </a:lnTo>
                <a:lnTo>
                  <a:pt x="5007" y="2751"/>
                </a:lnTo>
                <a:lnTo>
                  <a:pt x="5017" y="2759"/>
                </a:lnTo>
                <a:lnTo>
                  <a:pt x="5027" y="2768"/>
                </a:lnTo>
                <a:lnTo>
                  <a:pt x="5182" y="2924"/>
                </a:lnTo>
                <a:lnTo>
                  <a:pt x="5220" y="2904"/>
                </a:lnTo>
                <a:lnTo>
                  <a:pt x="5258" y="2886"/>
                </a:lnTo>
                <a:lnTo>
                  <a:pt x="5296" y="2867"/>
                </a:lnTo>
                <a:lnTo>
                  <a:pt x="5336" y="2851"/>
                </a:lnTo>
                <a:lnTo>
                  <a:pt x="5376" y="2835"/>
                </a:lnTo>
                <a:lnTo>
                  <a:pt x="5416" y="2820"/>
                </a:lnTo>
                <a:lnTo>
                  <a:pt x="5456" y="2807"/>
                </a:lnTo>
                <a:lnTo>
                  <a:pt x="5497" y="2794"/>
                </a:lnTo>
                <a:lnTo>
                  <a:pt x="5497" y="2573"/>
                </a:lnTo>
                <a:lnTo>
                  <a:pt x="5497" y="2561"/>
                </a:lnTo>
                <a:lnTo>
                  <a:pt x="5498" y="2548"/>
                </a:lnTo>
                <a:lnTo>
                  <a:pt x="5500" y="2536"/>
                </a:lnTo>
                <a:lnTo>
                  <a:pt x="5502" y="2523"/>
                </a:lnTo>
                <a:lnTo>
                  <a:pt x="5506" y="2511"/>
                </a:lnTo>
                <a:lnTo>
                  <a:pt x="5509" y="2500"/>
                </a:lnTo>
                <a:lnTo>
                  <a:pt x="5513" y="2488"/>
                </a:lnTo>
                <a:lnTo>
                  <a:pt x="5517" y="2477"/>
                </a:lnTo>
                <a:lnTo>
                  <a:pt x="5522" y="2466"/>
                </a:lnTo>
                <a:lnTo>
                  <a:pt x="5527" y="2456"/>
                </a:lnTo>
                <a:lnTo>
                  <a:pt x="5533" y="2445"/>
                </a:lnTo>
                <a:lnTo>
                  <a:pt x="5540" y="2435"/>
                </a:lnTo>
                <a:lnTo>
                  <a:pt x="5547" y="2425"/>
                </a:lnTo>
                <a:lnTo>
                  <a:pt x="5554" y="2415"/>
                </a:lnTo>
                <a:lnTo>
                  <a:pt x="5562" y="2407"/>
                </a:lnTo>
                <a:lnTo>
                  <a:pt x="5570" y="2398"/>
                </a:lnTo>
                <a:lnTo>
                  <a:pt x="5579" y="2390"/>
                </a:lnTo>
                <a:lnTo>
                  <a:pt x="5588" y="2382"/>
                </a:lnTo>
                <a:lnTo>
                  <a:pt x="5597" y="2375"/>
                </a:lnTo>
                <a:lnTo>
                  <a:pt x="5606" y="2368"/>
                </a:lnTo>
                <a:lnTo>
                  <a:pt x="5617" y="2362"/>
                </a:lnTo>
                <a:lnTo>
                  <a:pt x="5627" y="2356"/>
                </a:lnTo>
                <a:lnTo>
                  <a:pt x="5638" y="2349"/>
                </a:lnTo>
                <a:lnTo>
                  <a:pt x="5649" y="2345"/>
                </a:lnTo>
                <a:lnTo>
                  <a:pt x="5660" y="2340"/>
                </a:lnTo>
                <a:lnTo>
                  <a:pt x="5671" y="2336"/>
                </a:lnTo>
                <a:lnTo>
                  <a:pt x="5684" y="2333"/>
                </a:lnTo>
                <a:lnTo>
                  <a:pt x="5695" y="2330"/>
                </a:lnTo>
                <a:lnTo>
                  <a:pt x="5707" y="2328"/>
                </a:lnTo>
                <a:lnTo>
                  <a:pt x="5720" y="2327"/>
                </a:lnTo>
                <a:lnTo>
                  <a:pt x="5732" y="2326"/>
                </a:lnTo>
                <a:lnTo>
                  <a:pt x="5746" y="2326"/>
                </a:lnTo>
                <a:lnTo>
                  <a:pt x="6142" y="2326"/>
                </a:lnTo>
                <a:lnTo>
                  <a:pt x="6154" y="2326"/>
                </a:lnTo>
                <a:lnTo>
                  <a:pt x="6167" y="2327"/>
                </a:lnTo>
                <a:lnTo>
                  <a:pt x="6179" y="2328"/>
                </a:lnTo>
                <a:lnTo>
                  <a:pt x="6192" y="2330"/>
                </a:lnTo>
                <a:lnTo>
                  <a:pt x="6204" y="2333"/>
                </a:lnTo>
                <a:lnTo>
                  <a:pt x="6215" y="2336"/>
                </a:lnTo>
                <a:lnTo>
                  <a:pt x="6227" y="2340"/>
                </a:lnTo>
                <a:lnTo>
                  <a:pt x="6238" y="2345"/>
                </a:lnTo>
                <a:lnTo>
                  <a:pt x="6249" y="2349"/>
                </a:lnTo>
                <a:lnTo>
                  <a:pt x="6259" y="2356"/>
                </a:lnTo>
                <a:lnTo>
                  <a:pt x="6270" y="2362"/>
                </a:lnTo>
                <a:lnTo>
                  <a:pt x="6280" y="2368"/>
                </a:lnTo>
                <a:lnTo>
                  <a:pt x="6290" y="2375"/>
                </a:lnTo>
                <a:lnTo>
                  <a:pt x="6300" y="2382"/>
                </a:lnTo>
                <a:lnTo>
                  <a:pt x="6308" y="2390"/>
                </a:lnTo>
                <a:lnTo>
                  <a:pt x="6317" y="2398"/>
                </a:lnTo>
                <a:lnTo>
                  <a:pt x="6325" y="2407"/>
                </a:lnTo>
                <a:lnTo>
                  <a:pt x="6333" y="2415"/>
                </a:lnTo>
                <a:lnTo>
                  <a:pt x="6340" y="2425"/>
                </a:lnTo>
                <a:lnTo>
                  <a:pt x="6347" y="2435"/>
                </a:lnTo>
                <a:lnTo>
                  <a:pt x="6354" y="2445"/>
                </a:lnTo>
                <a:lnTo>
                  <a:pt x="6359" y="2456"/>
                </a:lnTo>
                <a:lnTo>
                  <a:pt x="6366" y="2466"/>
                </a:lnTo>
                <a:lnTo>
                  <a:pt x="6371" y="2477"/>
                </a:lnTo>
                <a:lnTo>
                  <a:pt x="6375" y="2488"/>
                </a:lnTo>
                <a:lnTo>
                  <a:pt x="6379" y="2500"/>
                </a:lnTo>
                <a:lnTo>
                  <a:pt x="6382" y="2511"/>
                </a:lnTo>
                <a:lnTo>
                  <a:pt x="6385" y="2523"/>
                </a:lnTo>
                <a:lnTo>
                  <a:pt x="6387" y="2536"/>
                </a:lnTo>
                <a:lnTo>
                  <a:pt x="6388" y="2548"/>
                </a:lnTo>
                <a:lnTo>
                  <a:pt x="6389" y="2561"/>
                </a:lnTo>
                <a:lnTo>
                  <a:pt x="6389" y="2573"/>
                </a:lnTo>
                <a:lnTo>
                  <a:pt x="6389" y="2794"/>
                </a:lnTo>
                <a:close/>
                <a:moveTo>
                  <a:pt x="5943" y="3622"/>
                </a:moveTo>
                <a:lnTo>
                  <a:pt x="5979" y="3623"/>
                </a:lnTo>
                <a:lnTo>
                  <a:pt x="6014" y="3626"/>
                </a:lnTo>
                <a:lnTo>
                  <a:pt x="6049" y="3630"/>
                </a:lnTo>
                <a:lnTo>
                  <a:pt x="6083" y="3636"/>
                </a:lnTo>
                <a:lnTo>
                  <a:pt x="6117" y="3644"/>
                </a:lnTo>
                <a:lnTo>
                  <a:pt x="6150" y="3653"/>
                </a:lnTo>
                <a:lnTo>
                  <a:pt x="6182" y="3664"/>
                </a:lnTo>
                <a:lnTo>
                  <a:pt x="6214" y="3677"/>
                </a:lnTo>
                <a:lnTo>
                  <a:pt x="6244" y="3691"/>
                </a:lnTo>
                <a:lnTo>
                  <a:pt x="6274" y="3705"/>
                </a:lnTo>
                <a:lnTo>
                  <a:pt x="6304" y="3723"/>
                </a:lnTo>
                <a:lnTo>
                  <a:pt x="6332" y="3740"/>
                </a:lnTo>
                <a:lnTo>
                  <a:pt x="6358" y="3760"/>
                </a:lnTo>
                <a:lnTo>
                  <a:pt x="6385" y="3781"/>
                </a:lnTo>
                <a:lnTo>
                  <a:pt x="6410" y="3802"/>
                </a:lnTo>
                <a:lnTo>
                  <a:pt x="6435" y="3825"/>
                </a:lnTo>
                <a:lnTo>
                  <a:pt x="6457" y="3850"/>
                </a:lnTo>
                <a:lnTo>
                  <a:pt x="6479" y="3874"/>
                </a:lnTo>
                <a:lnTo>
                  <a:pt x="6499" y="3901"/>
                </a:lnTo>
                <a:lnTo>
                  <a:pt x="6519" y="3928"/>
                </a:lnTo>
                <a:lnTo>
                  <a:pt x="6538" y="3956"/>
                </a:lnTo>
                <a:lnTo>
                  <a:pt x="6554" y="3985"/>
                </a:lnTo>
                <a:lnTo>
                  <a:pt x="6570" y="4015"/>
                </a:lnTo>
                <a:lnTo>
                  <a:pt x="6583" y="4046"/>
                </a:lnTo>
                <a:lnTo>
                  <a:pt x="6595" y="4077"/>
                </a:lnTo>
                <a:lnTo>
                  <a:pt x="6607" y="4110"/>
                </a:lnTo>
                <a:lnTo>
                  <a:pt x="6616" y="4143"/>
                </a:lnTo>
                <a:lnTo>
                  <a:pt x="6623" y="4176"/>
                </a:lnTo>
                <a:lnTo>
                  <a:pt x="6629" y="4210"/>
                </a:lnTo>
                <a:lnTo>
                  <a:pt x="6634" y="4245"/>
                </a:lnTo>
                <a:lnTo>
                  <a:pt x="6636" y="4280"/>
                </a:lnTo>
                <a:lnTo>
                  <a:pt x="6638" y="4316"/>
                </a:lnTo>
                <a:lnTo>
                  <a:pt x="6636" y="4352"/>
                </a:lnTo>
                <a:lnTo>
                  <a:pt x="6634" y="4387"/>
                </a:lnTo>
                <a:lnTo>
                  <a:pt x="6629" y="4422"/>
                </a:lnTo>
                <a:lnTo>
                  <a:pt x="6623" y="4456"/>
                </a:lnTo>
                <a:lnTo>
                  <a:pt x="6616" y="4489"/>
                </a:lnTo>
                <a:lnTo>
                  <a:pt x="6607" y="4522"/>
                </a:lnTo>
                <a:lnTo>
                  <a:pt x="6595" y="4555"/>
                </a:lnTo>
                <a:lnTo>
                  <a:pt x="6583" y="4586"/>
                </a:lnTo>
                <a:lnTo>
                  <a:pt x="6570" y="4617"/>
                </a:lnTo>
                <a:lnTo>
                  <a:pt x="6554" y="4646"/>
                </a:lnTo>
                <a:lnTo>
                  <a:pt x="6538" y="4675"/>
                </a:lnTo>
                <a:lnTo>
                  <a:pt x="6519" y="4704"/>
                </a:lnTo>
                <a:lnTo>
                  <a:pt x="6499" y="4731"/>
                </a:lnTo>
                <a:lnTo>
                  <a:pt x="6479" y="4758"/>
                </a:lnTo>
                <a:lnTo>
                  <a:pt x="6457" y="4782"/>
                </a:lnTo>
                <a:lnTo>
                  <a:pt x="6435" y="4806"/>
                </a:lnTo>
                <a:lnTo>
                  <a:pt x="6410" y="4830"/>
                </a:lnTo>
                <a:lnTo>
                  <a:pt x="6385" y="4851"/>
                </a:lnTo>
                <a:lnTo>
                  <a:pt x="6358" y="4872"/>
                </a:lnTo>
                <a:lnTo>
                  <a:pt x="6332" y="4891"/>
                </a:lnTo>
                <a:lnTo>
                  <a:pt x="6304" y="4909"/>
                </a:lnTo>
                <a:lnTo>
                  <a:pt x="6274" y="4925"/>
                </a:lnTo>
                <a:lnTo>
                  <a:pt x="6244" y="4941"/>
                </a:lnTo>
                <a:lnTo>
                  <a:pt x="6214" y="4955"/>
                </a:lnTo>
                <a:lnTo>
                  <a:pt x="6182" y="4968"/>
                </a:lnTo>
                <a:lnTo>
                  <a:pt x="6150" y="4978"/>
                </a:lnTo>
                <a:lnTo>
                  <a:pt x="6117" y="4988"/>
                </a:lnTo>
                <a:lnTo>
                  <a:pt x="6083" y="4995"/>
                </a:lnTo>
                <a:lnTo>
                  <a:pt x="6049" y="5002"/>
                </a:lnTo>
                <a:lnTo>
                  <a:pt x="6014" y="5006"/>
                </a:lnTo>
                <a:lnTo>
                  <a:pt x="5979" y="5009"/>
                </a:lnTo>
                <a:lnTo>
                  <a:pt x="5943" y="5010"/>
                </a:lnTo>
                <a:lnTo>
                  <a:pt x="5908" y="5009"/>
                </a:lnTo>
                <a:lnTo>
                  <a:pt x="5872" y="5006"/>
                </a:lnTo>
                <a:lnTo>
                  <a:pt x="5838" y="5002"/>
                </a:lnTo>
                <a:lnTo>
                  <a:pt x="5803" y="4995"/>
                </a:lnTo>
                <a:lnTo>
                  <a:pt x="5770" y="4988"/>
                </a:lnTo>
                <a:lnTo>
                  <a:pt x="5737" y="4978"/>
                </a:lnTo>
                <a:lnTo>
                  <a:pt x="5705" y="4968"/>
                </a:lnTo>
                <a:lnTo>
                  <a:pt x="5673" y="4955"/>
                </a:lnTo>
                <a:lnTo>
                  <a:pt x="5643" y="4941"/>
                </a:lnTo>
                <a:lnTo>
                  <a:pt x="5613" y="4925"/>
                </a:lnTo>
                <a:lnTo>
                  <a:pt x="5584" y="4909"/>
                </a:lnTo>
                <a:lnTo>
                  <a:pt x="5556" y="4891"/>
                </a:lnTo>
                <a:lnTo>
                  <a:pt x="5528" y="4872"/>
                </a:lnTo>
                <a:lnTo>
                  <a:pt x="5502" y="4851"/>
                </a:lnTo>
                <a:lnTo>
                  <a:pt x="5477" y="4830"/>
                </a:lnTo>
                <a:lnTo>
                  <a:pt x="5453" y="4806"/>
                </a:lnTo>
                <a:lnTo>
                  <a:pt x="5429" y="4782"/>
                </a:lnTo>
                <a:lnTo>
                  <a:pt x="5408" y="4758"/>
                </a:lnTo>
                <a:lnTo>
                  <a:pt x="5387" y="4731"/>
                </a:lnTo>
                <a:lnTo>
                  <a:pt x="5367" y="4704"/>
                </a:lnTo>
                <a:lnTo>
                  <a:pt x="5350" y="4675"/>
                </a:lnTo>
                <a:lnTo>
                  <a:pt x="5333" y="4646"/>
                </a:lnTo>
                <a:lnTo>
                  <a:pt x="5318" y="4617"/>
                </a:lnTo>
                <a:lnTo>
                  <a:pt x="5304" y="4586"/>
                </a:lnTo>
                <a:lnTo>
                  <a:pt x="5291" y="4555"/>
                </a:lnTo>
                <a:lnTo>
                  <a:pt x="5281" y="4522"/>
                </a:lnTo>
                <a:lnTo>
                  <a:pt x="5272" y="4489"/>
                </a:lnTo>
                <a:lnTo>
                  <a:pt x="5263" y="4456"/>
                </a:lnTo>
                <a:lnTo>
                  <a:pt x="5257" y="4422"/>
                </a:lnTo>
                <a:lnTo>
                  <a:pt x="5253" y="4387"/>
                </a:lnTo>
                <a:lnTo>
                  <a:pt x="5250" y="4352"/>
                </a:lnTo>
                <a:lnTo>
                  <a:pt x="5249" y="4316"/>
                </a:lnTo>
                <a:lnTo>
                  <a:pt x="5250" y="4280"/>
                </a:lnTo>
                <a:lnTo>
                  <a:pt x="5253" y="4245"/>
                </a:lnTo>
                <a:lnTo>
                  <a:pt x="5257" y="4210"/>
                </a:lnTo>
                <a:lnTo>
                  <a:pt x="5263" y="4176"/>
                </a:lnTo>
                <a:lnTo>
                  <a:pt x="5272" y="4143"/>
                </a:lnTo>
                <a:lnTo>
                  <a:pt x="5281" y="4110"/>
                </a:lnTo>
                <a:lnTo>
                  <a:pt x="5291" y="4077"/>
                </a:lnTo>
                <a:lnTo>
                  <a:pt x="5304" y="4046"/>
                </a:lnTo>
                <a:lnTo>
                  <a:pt x="5318" y="4015"/>
                </a:lnTo>
                <a:lnTo>
                  <a:pt x="5333" y="3985"/>
                </a:lnTo>
                <a:lnTo>
                  <a:pt x="5350" y="3956"/>
                </a:lnTo>
                <a:lnTo>
                  <a:pt x="5367" y="3928"/>
                </a:lnTo>
                <a:lnTo>
                  <a:pt x="5387" y="3901"/>
                </a:lnTo>
                <a:lnTo>
                  <a:pt x="5408" y="3874"/>
                </a:lnTo>
                <a:lnTo>
                  <a:pt x="5429" y="3850"/>
                </a:lnTo>
                <a:lnTo>
                  <a:pt x="5453" y="3825"/>
                </a:lnTo>
                <a:lnTo>
                  <a:pt x="5477" y="3802"/>
                </a:lnTo>
                <a:lnTo>
                  <a:pt x="5502" y="3781"/>
                </a:lnTo>
                <a:lnTo>
                  <a:pt x="5528" y="3760"/>
                </a:lnTo>
                <a:lnTo>
                  <a:pt x="5556" y="3740"/>
                </a:lnTo>
                <a:lnTo>
                  <a:pt x="5584" y="3723"/>
                </a:lnTo>
                <a:lnTo>
                  <a:pt x="5613" y="3705"/>
                </a:lnTo>
                <a:lnTo>
                  <a:pt x="5643" y="3691"/>
                </a:lnTo>
                <a:lnTo>
                  <a:pt x="5673" y="3677"/>
                </a:lnTo>
                <a:lnTo>
                  <a:pt x="5705" y="3664"/>
                </a:lnTo>
                <a:lnTo>
                  <a:pt x="5737" y="3653"/>
                </a:lnTo>
                <a:lnTo>
                  <a:pt x="5770" y="3644"/>
                </a:lnTo>
                <a:lnTo>
                  <a:pt x="5803" y="3636"/>
                </a:lnTo>
                <a:lnTo>
                  <a:pt x="5838" y="3630"/>
                </a:lnTo>
                <a:lnTo>
                  <a:pt x="5872" y="3626"/>
                </a:lnTo>
                <a:lnTo>
                  <a:pt x="5908" y="3623"/>
                </a:lnTo>
                <a:lnTo>
                  <a:pt x="5943" y="3622"/>
                </a:lnTo>
                <a:close/>
                <a:moveTo>
                  <a:pt x="9418" y="1321"/>
                </a:moveTo>
                <a:lnTo>
                  <a:pt x="9452" y="1331"/>
                </a:lnTo>
                <a:lnTo>
                  <a:pt x="9485" y="1343"/>
                </a:lnTo>
                <a:lnTo>
                  <a:pt x="9517" y="1355"/>
                </a:lnTo>
                <a:lnTo>
                  <a:pt x="9549" y="1367"/>
                </a:lnTo>
                <a:lnTo>
                  <a:pt x="9582" y="1382"/>
                </a:lnTo>
                <a:lnTo>
                  <a:pt x="9613" y="1396"/>
                </a:lnTo>
                <a:lnTo>
                  <a:pt x="9644" y="1412"/>
                </a:lnTo>
                <a:lnTo>
                  <a:pt x="9675" y="1428"/>
                </a:lnTo>
                <a:lnTo>
                  <a:pt x="9803" y="1300"/>
                </a:lnTo>
                <a:lnTo>
                  <a:pt x="9811" y="1293"/>
                </a:lnTo>
                <a:lnTo>
                  <a:pt x="9818" y="1286"/>
                </a:lnTo>
                <a:lnTo>
                  <a:pt x="9826" y="1280"/>
                </a:lnTo>
                <a:lnTo>
                  <a:pt x="9835" y="1275"/>
                </a:lnTo>
                <a:lnTo>
                  <a:pt x="9852" y="1264"/>
                </a:lnTo>
                <a:lnTo>
                  <a:pt x="9870" y="1256"/>
                </a:lnTo>
                <a:lnTo>
                  <a:pt x="9888" y="1249"/>
                </a:lnTo>
                <a:lnTo>
                  <a:pt x="9908" y="1245"/>
                </a:lnTo>
                <a:lnTo>
                  <a:pt x="9927" y="1242"/>
                </a:lnTo>
                <a:lnTo>
                  <a:pt x="9946" y="1241"/>
                </a:lnTo>
                <a:lnTo>
                  <a:pt x="9966" y="1242"/>
                </a:lnTo>
                <a:lnTo>
                  <a:pt x="9985" y="1245"/>
                </a:lnTo>
                <a:lnTo>
                  <a:pt x="10005" y="1249"/>
                </a:lnTo>
                <a:lnTo>
                  <a:pt x="10023" y="1256"/>
                </a:lnTo>
                <a:lnTo>
                  <a:pt x="10041" y="1264"/>
                </a:lnTo>
                <a:lnTo>
                  <a:pt x="10058" y="1275"/>
                </a:lnTo>
                <a:lnTo>
                  <a:pt x="10075" y="1286"/>
                </a:lnTo>
                <a:lnTo>
                  <a:pt x="10090" y="1300"/>
                </a:lnTo>
                <a:lnTo>
                  <a:pt x="10320" y="1530"/>
                </a:lnTo>
                <a:lnTo>
                  <a:pt x="10327" y="1537"/>
                </a:lnTo>
                <a:lnTo>
                  <a:pt x="10333" y="1545"/>
                </a:lnTo>
                <a:lnTo>
                  <a:pt x="10339" y="1553"/>
                </a:lnTo>
                <a:lnTo>
                  <a:pt x="10346" y="1561"/>
                </a:lnTo>
                <a:lnTo>
                  <a:pt x="10356" y="1578"/>
                </a:lnTo>
                <a:lnTo>
                  <a:pt x="10364" y="1597"/>
                </a:lnTo>
                <a:lnTo>
                  <a:pt x="10370" y="1615"/>
                </a:lnTo>
                <a:lnTo>
                  <a:pt x="10374" y="1634"/>
                </a:lnTo>
                <a:lnTo>
                  <a:pt x="10378" y="1653"/>
                </a:lnTo>
                <a:lnTo>
                  <a:pt x="10379" y="1673"/>
                </a:lnTo>
                <a:lnTo>
                  <a:pt x="10378" y="1693"/>
                </a:lnTo>
                <a:lnTo>
                  <a:pt x="10374" y="1712"/>
                </a:lnTo>
                <a:lnTo>
                  <a:pt x="10370" y="1731"/>
                </a:lnTo>
                <a:lnTo>
                  <a:pt x="10364" y="1749"/>
                </a:lnTo>
                <a:lnTo>
                  <a:pt x="10356" y="1768"/>
                </a:lnTo>
                <a:lnTo>
                  <a:pt x="10346" y="1784"/>
                </a:lnTo>
                <a:lnTo>
                  <a:pt x="10339" y="1792"/>
                </a:lnTo>
                <a:lnTo>
                  <a:pt x="10333" y="1801"/>
                </a:lnTo>
                <a:lnTo>
                  <a:pt x="10327" y="1809"/>
                </a:lnTo>
                <a:lnTo>
                  <a:pt x="10320" y="1816"/>
                </a:lnTo>
                <a:lnTo>
                  <a:pt x="10192" y="1944"/>
                </a:lnTo>
                <a:lnTo>
                  <a:pt x="10208" y="1975"/>
                </a:lnTo>
                <a:lnTo>
                  <a:pt x="10223" y="2006"/>
                </a:lnTo>
                <a:lnTo>
                  <a:pt x="10237" y="2038"/>
                </a:lnTo>
                <a:lnTo>
                  <a:pt x="10252" y="2069"/>
                </a:lnTo>
                <a:lnTo>
                  <a:pt x="10264" y="2101"/>
                </a:lnTo>
                <a:lnTo>
                  <a:pt x="10277" y="2134"/>
                </a:lnTo>
                <a:lnTo>
                  <a:pt x="10288" y="2168"/>
                </a:lnTo>
                <a:lnTo>
                  <a:pt x="10298" y="2202"/>
                </a:lnTo>
                <a:lnTo>
                  <a:pt x="10480" y="2202"/>
                </a:lnTo>
                <a:lnTo>
                  <a:pt x="10490" y="2202"/>
                </a:lnTo>
                <a:lnTo>
                  <a:pt x="10500" y="2203"/>
                </a:lnTo>
                <a:lnTo>
                  <a:pt x="10510" y="2204"/>
                </a:lnTo>
                <a:lnTo>
                  <a:pt x="10520" y="2206"/>
                </a:lnTo>
                <a:lnTo>
                  <a:pt x="10539" y="2210"/>
                </a:lnTo>
                <a:lnTo>
                  <a:pt x="10558" y="2218"/>
                </a:lnTo>
                <a:lnTo>
                  <a:pt x="10575" y="2226"/>
                </a:lnTo>
                <a:lnTo>
                  <a:pt x="10593" y="2236"/>
                </a:lnTo>
                <a:lnTo>
                  <a:pt x="10608" y="2249"/>
                </a:lnTo>
                <a:lnTo>
                  <a:pt x="10623" y="2261"/>
                </a:lnTo>
                <a:lnTo>
                  <a:pt x="10635" y="2275"/>
                </a:lnTo>
                <a:lnTo>
                  <a:pt x="10647" y="2292"/>
                </a:lnTo>
                <a:lnTo>
                  <a:pt x="10658" y="2308"/>
                </a:lnTo>
                <a:lnTo>
                  <a:pt x="10666" y="2326"/>
                </a:lnTo>
                <a:lnTo>
                  <a:pt x="10673" y="2344"/>
                </a:lnTo>
                <a:lnTo>
                  <a:pt x="10678" y="2364"/>
                </a:lnTo>
                <a:lnTo>
                  <a:pt x="10679" y="2374"/>
                </a:lnTo>
                <a:lnTo>
                  <a:pt x="10681" y="2383"/>
                </a:lnTo>
                <a:lnTo>
                  <a:pt x="10681" y="2394"/>
                </a:lnTo>
                <a:lnTo>
                  <a:pt x="10682" y="2404"/>
                </a:lnTo>
                <a:lnTo>
                  <a:pt x="10682" y="2729"/>
                </a:lnTo>
                <a:lnTo>
                  <a:pt x="10681" y="2740"/>
                </a:lnTo>
                <a:lnTo>
                  <a:pt x="10681" y="2750"/>
                </a:lnTo>
                <a:lnTo>
                  <a:pt x="10679" y="2759"/>
                </a:lnTo>
                <a:lnTo>
                  <a:pt x="10678" y="2770"/>
                </a:lnTo>
                <a:lnTo>
                  <a:pt x="10673" y="2789"/>
                </a:lnTo>
                <a:lnTo>
                  <a:pt x="10666" y="2808"/>
                </a:lnTo>
                <a:lnTo>
                  <a:pt x="10658" y="2825"/>
                </a:lnTo>
                <a:lnTo>
                  <a:pt x="10647" y="2842"/>
                </a:lnTo>
                <a:lnTo>
                  <a:pt x="10635" y="2858"/>
                </a:lnTo>
                <a:lnTo>
                  <a:pt x="10623" y="2872"/>
                </a:lnTo>
                <a:lnTo>
                  <a:pt x="10608" y="2885"/>
                </a:lnTo>
                <a:lnTo>
                  <a:pt x="10593" y="2897"/>
                </a:lnTo>
                <a:lnTo>
                  <a:pt x="10575" y="2907"/>
                </a:lnTo>
                <a:lnTo>
                  <a:pt x="10558" y="2916"/>
                </a:lnTo>
                <a:lnTo>
                  <a:pt x="10539" y="2923"/>
                </a:lnTo>
                <a:lnTo>
                  <a:pt x="10520" y="2928"/>
                </a:lnTo>
                <a:lnTo>
                  <a:pt x="10510" y="2929"/>
                </a:lnTo>
                <a:lnTo>
                  <a:pt x="10500" y="2931"/>
                </a:lnTo>
                <a:lnTo>
                  <a:pt x="10490" y="2931"/>
                </a:lnTo>
                <a:lnTo>
                  <a:pt x="10480" y="2932"/>
                </a:lnTo>
                <a:lnTo>
                  <a:pt x="10298" y="2932"/>
                </a:lnTo>
                <a:lnTo>
                  <a:pt x="10288" y="2965"/>
                </a:lnTo>
                <a:lnTo>
                  <a:pt x="10277" y="2999"/>
                </a:lnTo>
                <a:lnTo>
                  <a:pt x="10264" y="3032"/>
                </a:lnTo>
                <a:lnTo>
                  <a:pt x="10252" y="3064"/>
                </a:lnTo>
                <a:lnTo>
                  <a:pt x="10237" y="3096"/>
                </a:lnTo>
                <a:lnTo>
                  <a:pt x="10223" y="3128"/>
                </a:lnTo>
                <a:lnTo>
                  <a:pt x="10208" y="3159"/>
                </a:lnTo>
                <a:lnTo>
                  <a:pt x="10192" y="3190"/>
                </a:lnTo>
                <a:lnTo>
                  <a:pt x="10320" y="3317"/>
                </a:lnTo>
                <a:lnTo>
                  <a:pt x="10333" y="3333"/>
                </a:lnTo>
                <a:lnTo>
                  <a:pt x="10346" y="3349"/>
                </a:lnTo>
                <a:lnTo>
                  <a:pt x="10356" y="3366"/>
                </a:lnTo>
                <a:lnTo>
                  <a:pt x="10364" y="3384"/>
                </a:lnTo>
                <a:lnTo>
                  <a:pt x="10370" y="3403"/>
                </a:lnTo>
                <a:lnTo>
                  <a:pt x="10374" y="3421"/>
                </a:lnTo>
                <a:lnTo>
                  <a:pt x="10378" y="3441"/>
                </a:lnTo>
                <a:lnTo>
                  <a:pt x="10379" y="3460"/>
                </a:lnTo>
                <a:lnTo>
                  <a:pt x="10378" y="3480"/>
                </a:lnTo>
                <a:lnTo>
                  <a:pt x="10374" y="3499"/>
                </a:lnTo>
                <a:lnTo>
                  <a:pt x="10370" y="3518"/>
                </a:lnTo>
                <a:lnTo>
                  <a:pt x="10364" y="3537"/>
                </a:lnTo>
                <a:lnTo>
                  <a:pt x="10356" y="3555"/>
                </a:lnTo>
                <a:lnTo>
                  <a:pt x="10346" y="3572"/>
                </a:lnTo>
                <a:lnTo>
                  <a:pt x="10339" y="3581"/>
                </a:lnTo>
                <a:lnTo>
                  <a:pt x="10333" y="3588"/>
                </a:lnTo>
                <a:lnTo>
                  <a:pt x="10327" y="3596"/>
                </a:lnTo>
                <a:lnTo>
                  <a:pt x="10320" y="3603"/>
                </a:lnTo>
                <a:lnTo>
                  <a:pt x="10090" y="3833"/>
                </a:lnTo>
                <a:lnTo>
                  <a:pt x="10082" y="3840"/>
                </a:lnTo>
                <a:lnTo>
                  <a:pt x="10075" y="3847"/>
                </a:lnTo>
                <a:lnTo>
                  <a:pt x="10066" y="3854"/>
                </a:lnTo>
                <a:lnTo>
                  <a:pt x="10058" y="3859"/>
                </a:lnTo>
                <a:lnTo>
                  <a:pt x="10041" y="3869"/>
                </a:lnTo>
                <a:lnTo>
                  <a:pt x="10023" y="3877"/>
                </a:lnTo>
                <a:lnTo>
                  <a:pt x="10005" y="3885"/>
                </a:lnTo>
                <a:lnTo>
                  <a:pt x="9985" y="3889"/>
                </a:lnTo>
                <a:lnTo>
                  <a:pt x="9966" y="3892"/>
                </a:lnTo>
                <a:lnTo>
                  <a:pt x="9946" y="3893"/>
                </a:lnTo>
                <a:lnTo>
                  <a:pt x="9927" y="3892"/>
                </a:lnTo>
                <a:lnTo>
                  <a:pt x="9908" y="3889"/>
                </a:lnTo>
                <a:lnTo>
                  <a:pt x="9888" y="3885"/>
                </a:lnTo>
                <a:lnTo>
                  <a:pt x="9870" y="3877"/>
                </a:lnTo>
                <a:lnTo>
                  <a:pt x="9852" y="3869"/>
                </a:lnTo>
                <a:lnTo>
                  <a:pt x="9835" y="3859"/>
                </a:lnTo>
                <a:lnTo>
                  <a:pt x="9826" y="3854"/>
                </a:lnTo>
                <a:lnTo>
                  <a:pt x="9818" y="3847"/>
                </a:lnTo>
                <a:lnTo>
                  <a:pt x="9811" y="3840"/>
                </a:lnTo>
                <a:lnTo>
                  <a:pt x="9803" y="3833"/>
                </a:lnTo>
                <a:lnTo>
                  <a:pt x="9675" y="3705"/>
                </a:lnTo>
                <a:lnTo>
                  <a:pt x="9644" y="3722"/>
                </a:lnTo>
                <a:lnTo>
                  <a:pt x="9613" y="3737"/>
                </a:lnTo>
                <a:lnTo>
                  <a:pt x="9582" y="3752"/>
                </a:lnTo>
                <a:lnTo>
                  <a:pt x="9549" y="3766"/>
                </a:lnTo>
                <a:lnTo>
                  <a:pt x="9517" y="3778"/>
                </a:lnTo>
                <a:lnTo>
                  <a:pt x="9485" y="3791"/>
                </a:lnTo>
                <a:lnTo>
                  <a:pt x="9452" y="3802"/>
                </a:lnTo>
                <a:lnTo>
                  <a:pt x="9418" y="3812"/>
                </a:lnTo>
                <a:lnTo>
                  <a:pt x="9418" y="3993"/>
                </a:lnTo>
                <a:lnTo>
                  <a:pt x="9418" y="4003"/>
                </a:lnTo>
                <a:lnTo>
                  <a:pt x="9417" y="4013"/>
                </a:lnTo>
                <a:lnTo>
                  <a:pt x="9416" y="4024"/>
                </a:lnTo>
                <a:lnTo>
                  <a:pt x="9413" y="4034"/>
                </a:lnTo>
                <a:lnTo>
                  <a:pt x="9408" y="4053"/>
                </a:lnTo>
                <a:lnTo>
                  <a:pt x="9401" y="4072"/>
                </a:lnTo>
                <a:lnTo>
                  <a:pt x="9393" y="4089"/>
                </a:lnTo>
                <a:lnTo>
                  <a:pt x="9383" y="4106"/>
                </a:lnTo>
                <a:lnTo>
                  <a:pt x="9371" y="4121"/>
                </a:lnTo>
                <a:lnTo>
                  <a:pt x="9358" y="4136"/>
                </a:lnTo>
                <a:lnTo>
                  <a:pt x="9343" y="4149"/>
                </a:lnTo>
                <a:lnTo>
                  <a:pt x="9328" y="4160"/>
                </a:lnTo>
                <a:lnTo>
                  <a:pt x="9311" y="4171"/>
                </a:lnTo>
                <a:lnTo>
                  <a:pt x="9293" y="4180"/>
                </a:lnTo>
                <a:lnTo>
                  <a:pt x="9274" y="4186"/>
                </a:lnTo>
                <a:lnTo>
                  <a:pt x="9255" y="4191"/>
                </a:lnTo>
                <a:lnTo>
                  <a:pt x="9246" y="4193"/>
                </a:lnTo>
                <a:lnTo>
                  <a:pt x="9235" y="4194"/>
                </a:lnTo>
                <a:lnTo>
                  <a:pt x="9225" y="4195"/>
                </a:lnTo>
                <a:lnTo>
                  <a:pt x="9215" y="4195"/>
                </a:lnTo>
                <a:lnTo>
                  <a:pt x="8890" y="4195"/>
                </a:lnTo>
                <a:lnTo>
                  <a:pt x="8880" y="4195"/>
                </a:lnTo>
                <a:lnTo>
                  <a:pt x="8870" y="4194"/>
                </a:lnTo>
                <a:lnTo>
                  <a:pt x="8859" y="4193"/>
                </a:lnTo>
                <a:lnTo>
                  <a:pt x="8849" y="4191"/>
                </a:lnTo>
                <a:lnTo>
                  <a:pt x="8829" y="4186"/>
                </a:lnTo>
                <a:lnTo>
                  <a:pt x="8811" y="4180"/>
                </a:lnTo>
                <a:lnTo>
                  <a:pt x="8793" y="4171"/>
                </a:lnTo>
                <a:lnTo>
                  <a:pt x="8777" y="4160"/>
                </a:lnTo>
                <a:lnTo>
                  <a:pt x="8761" y="4149"/>
                </a:lnTo>
                <a:lnTo>
                  <a:pt x="8747" y="4136"/>
                </a:lnTo>
                <a:lnTo>
                  <a:pt x="8734" y="4121"/>
                </a:lnTo>
                <a:lnTo>
                  <a:pt x="8722" y="4106"/>
                </a:lnTo>
                <a:lnTo>
                  <a:pt x="8712" y="4089"/>
                </a:lnTo>
                <a:lnTo>
                  <a:pt x="8703" y="4072"/>
                </a:lnTo>
                <a:lnTo>
                  <a:pt x="8697" y="4053"/>
                </a:lnTo>
                <a:lnTo>
                  <a:pt x="8691" y="4034"/>
                </a:lnTo>
                <a:lnTo>
                  <a:pt x="8689" y="4024"/>
                </a:lnTo>
                <a:lnTo>
                  <a:pt x="8688" y="4013"/>
                </a:lnTo>
                <a:lnTo>
                  <a:pt x="8687" y="4003"/>
                </a:lnTo>
                <a:lnTo>
                  <a:pt x="8687" y="3993"/>
                </a:lnTo>
                <a:lnTo>
                  <a:pt x="8687" y="3812"/>
                </a:lnTo>
                <a:lnTo>
                  <a:pt x="8653" y="3802"/>
                </a:lnTo>
                <a:lnTo>
                  <a:pt x="8620" y="3791"/>
                </a:lnTo>
                <a:lnTo>
                  <a:pt x="8587" y="3778"/>
                </a:lnTo>
                <a:lnTo>
                  <a:pt x="8554" y="3766"/>
                </a:lnTo>
                <a:lnTo>
                  <a:pt x="8522" y="3752"/>
                </a:lnTo>
                <a:lnTo>
                  <a:pt x="8492" y="3737"/>
                </a:lnTo>
                <a:lnTo>
                  <a:pt x="8460" y="3722"/>
                </a:lnTo>
                <a:lnTo>
                  <a:pt x="8430" y="3705"/>
                </a:lnTo>
                <a:lnTo>
                  <a:pt x="8302" y="3833"/>
                </a:lnTo>
                <a:lnTo>
                  <a:pt x="8294" y="3840"/>
                </a:lnTo>
                <a:lnTo>
                  <a:pt x="8287" y="3847"/>
                </a:lnTo>
                <a:lnTo>
                  <a:pt x="8278" y="3854"/>
                </a:lnTo>
                <a:lnTo>
                  <a:pt x="8270" y="3859"/>
                </a:lnTo>
                <a:lnTo>
                  <a:pt x="8253" y="3869"/>
                </a:lnTo>
                <a:lnTo>
                  <a:pt x="8235" y="3877"/>
                </a:lnTo>
                <a:lnTo>
                  <a:pt x="8216" y="3885"/>
                </a:lnTo>
                <a:lnTo>
                  <a:pt x="8197" y="3889"/>
                </a:lnTo>
                <a:lnTo>
                  <a:pt x="8177" y="3892"/>
                </a:lnTo>
                <a:lnTo>
                  <a:pt x="8158" y="3893"/>
                </a:lnTo>
                <a:lnTo>
                  <a:pt x="8138" y="3892"/>
                </a:lnTo>
                <a:lnTo>
                  <a:pt x="8120" y="3889"/>
                </a:lnTo>
                <a:lnTo>
                  <a:pt x="8100" y="3885"/>
                </a:lnTo>
                <a:lnTo>
                  <a:pt x="8082" y="3877"/>
                </a:lnTo>
                <a:lnTo>
                  <a:pt x="8064" y="3869"/>
                </a:lnTo>
                <a:lnTo>
                  <a:pt x="8047" y="3859"/>
                </a:lnTo>
                <a:lnTo>
                  <a:pt x="8038" y="3854"/>
                </a:lnTo>
                <a:lnTo>
                  <a:pt x="8030" y="3847"/>
                </a:lnTo>
                <a:lnTo>
                  <a:pt x="8022" y="3840"/>
                </a:lnTo>
                <a:lnTo>
                  <a:pt x="8015" y="3833"/>
                </a:lnTo>
                <a:lnTo>
                  <a:pt x="7785" y="3603"/>
                </a:lnTo>
                <a:lnTo>
                  <a:pt x="7778" y="3596"/>
                </a:lnTo>
                <a:lnTo>
                  <a:pt x="7772" y="3588"/>
                </a:lnTo>
                <a:lnTo>
                  <a:pt x="7765" y="3581"/>
                </a:lnTo>
                <a:lnTo>
                  <a:pt x="7759" y="3572"/>
                </a:lnTo>
                <a:lnTo>
                  <a:pt x="7749" y="3555"/>
                </a:lnTo>
                <a:lnTo>
                  <a:pt x="7741" y="3537"/>
                </a:lnTo>
                <a:lnTo>
                  <a:pt x="7734" y="3518"/>
                </a:lnTo>
                <a:lnTo>
                  <a:pt x="7729" y="3499"/>
                </a:lnTo>
                <a:lnTo>
                  <a:pt x="7727" y="3480"/>
                </a:lnTo>
                <a:lnTo>
                  <a:pt x="7726" y="3460"/>
                </a:lnTo>
                <a:lnTo>
                  <a:pt x="7727" y="3441"/>
                </a:lnTo>
                <a:lnTo>
                  <a:pt x="7729" y="3421"/>
                </a:lnTo>
                <a:lnTo>
                  <a:pt x="7734" y="3403"/>
                </a:lnTo>
                <a:lnTo>
                  <a:pt x="7741" y="3384"/>
                </a:lnTo>
                <a:lnTo>
                  <a:pt x="7749" y="3366"/>
                </a:lnTo>
                <a:lnTo>
                  <a:pt x="7759" y="3349"/>
                </a:lnTo>
                <a:lnTo>
                  <a:pt x="7765" y="3341"/>
                </a:lnTo>
                <a:lnTo>
                  <a:pt x="7772" y="3333"/>
                </a:lnTo>
                <a:lnTo>
                  <a:pt x="7778" y="3324"/>
                </a:lnTo>
                <a:lnTo>
                  <a:pt x="7785" y="3317"/>
                </a:lnTo>
                <a:lnTo>
                  <a:pt x="7913" y="3190"/>
                </a:lnTo>
                <a:lnTo>
                  <a:pt x="7897" y="3159"/>
                </a:lnTo>
                <a:lnTo>
                  <a:pt x="7881" y="3128"/>
                </a:lnTo>
                <a:lnTo>
                  <a:pt x="7866" y="3096"/>
                </a:lnTo>
                <a:lnTo>
                  <a:pt x="7853" y="3064"/>
                </a:lnTo>
                <a:lnTo>
                  <a:pt x="7840" y="3032"/>
                </a:lnTo>
                <a:lnTo>
                  <a:pt x="7828" y="2999"/>
                </a:lnTo>
                <a:lnTo>
                  <a:pt x="7817" y="2965"/>
                </a:lnTo>
                <a:lnTo>
                  <a:pt x="7807" y="2932"/>
                </a:lnTo>
                <a:lnTo>
                  <a:pt x="7625" y="2932"/>
                </a:lnTo>
                <a:lnTo>
                  <a:pt x="7615" y="2931"/>
                </a:lnTo>
                <a:lnTo>
                  <a:pt x="7605" y="2931"/>
                </a:lnTo>
                <a:lnTo>
                  <a:pt x="7594" y="2929"/>
                </a:lnTo>
                <a:lnTo>
                  <a:pt x="7585" y="2928"/>
                </a:lnTo>
                <a:lnTo>
                  <a:pt x="7566" y="2923"/>
                </a:lnTo>
                <a:lnTo>
                  <a:pt x="7547" y="2916"/>
                </a:lnTo>
                <a:lnTo>
                  <a:pt x="7530" y="2907"/>
                </a:lnTo>
                <a:lnTo>
                  <a:pt x="7512" y="2897"/>
                </a:lnTo>
                <a:lnTo>
                  <a:pt x="7497" y="2885"/>
                </a:lnTo>
                <a:lnTo>
                  <a:pt x="7482" y="2872"/>
                </a:lnTo>
                <a:lnTo>
                  <a:pt x="7469" y="2858"/>
                </a:lnTo>
                <a:lnTo>
                  <a:pt x="7457" y="2842"/>
                </a:lnTo>
                <a:lnTo>
                  <a:pt x="7447" y="2825"/>
                </a:lnTo>
                <a:lnTo>
                  <a:pt x="7439" y="2808"/>
                </a:lnTo>
                <a:lnTo>
                  <a:pt x="7432" y="2789"/>
                </a:lnTo>
                <a:lnTo>
                  <a:pt x="7427" y="2770"/>
                </a:lnTo>
                <a:lnTo>
                  <a:pt x="7425" y="2759"/>
                </a:lnTo>
                <a:lnTo>
                  <a:pt x="7423" y="2750"/>
                </a:lnTo>
                <a:lnTo>
                  <a:pt x="7423" y="2740"/>
                </a:lnTo>
                <a:lnTo>
                  <a:pt x="7422" y="2729"/>
                </a:lnTo>
                <a:lnTo>
                  <a:pt x="7422" y="2404"/>
                </a:lnTo>
                <a:lnTo>
                  <a:pt x="7423" y="2394"/>
                </a:lnTo>
                <a:lnTo>
                  <a:pt x="7423" y="2383"/>
                </a:lnTo>
                <a:lnTo>
                  <a:pt x="7425" y="2374"/>
                </a:lnTo>
                <a:lnTo>
                  <a:pt x="7427" y="2364"/>
                </a:lnTo>
                <a:lnTo>
                  <a:pt x="7432" y="2344"/>
                </a:lnTo>
                <a:lnTo>
                  <a:pt x="7439" y="2326"/>
                </a:lnTo>
                <a:lnTo>
                  <a:pt x="7447" y="2308"/>
                </a:lnTo>
                <a:lnTo>
                  <a:pt x="7457" y="2292"/>
                </a:lnTo>
                <a:lnTo>
                  <a:pt x="7469" y="2275"/>
                </a:lnTo>
                <a:lnTo>
                  <a:pt x="7482" y="2261"/>
                </a:lnTo>
                <a:lnTo>
                  <a:pt x="7497" y="2249"/>
                </a:lnTo>
                <a:lnTo>
                  <a:pt x="7512" y="2236"/>
                </a:lnTo>
                <a:lnTo>
                  <a:pt x="7530" y="2226"/>
                </a:lnTo>
                <a:lnTo>
                  <a:pt x="7547" y="2218"/>
                </a:lnTo>
                <a:lnTo>
                  <a:pt x="7566" y="2210"/>
                </a:lnTo>
                <a:lnTo>
                  <a:pt x="7585" y="2206"/>
                </a:lnTo>
                <a:lnTo>
                  <a:pt x="7594" y="2204"/>
                </a:lnTo>
                <a:lnTo>
                  <a:pt x="7605" y="2203"/>
                </a:lnTo>
                <a:lnTo>
                  <a:pt x="7615" y="2202"/>
                </a:lnTo>
                <a:lnTo>
                  <a:pt x="7625" y="2202"/>
                </a:lnTo>
                <a:lnTo>
                  <a:pt x="7807" y="2202"/>
                </a:lnTo>
                <a:lnTo>
                  <a:pt x="7817" y="2168"/>
                </a:lnTo>
                <a:lnTo>
                  <a:pt x="7828" y="2134"/>
                </a:lnTo>
                <a:lnTo>
                  <a:pt x="7840" y="2101"/>
                </a:lnTo>
                <a:lnTo>
                  <a:pt x="7853" y="2069"/>
                </a:lnTo>
                <a:lnTo>
                  <a:pt x="7866" y="2038"/>
                </a:lnTo>
                <a:lnTo>
                  <a:pt x="7881" y="2006"/>
                </a:lnTo>
                <a:lnTo>
                  <a:pt x="7897" y="1975"/>
                </a:lnTo>
                <a:lnTo>
                  <a:pt x="7913" y="1944"/>
                </a:lnTo>
                <a:lnTo>
                  <a:pt x="7785" y="1816"/>
                </a:lnTo>
                <a:lnTo>
                  <a:pt x="7778" y="1809"/>
                </a:lnTo>
                <a:lnTo>
                  <a:pt x="7772" y="1801"/>
                </a:lnTo>
                <a:lnTo>
                  <a:pt x="7765" y="1792"/>
                </a:lnTo>
                <a:lnTo>
                  <a:pt x="7759" y="1784"/>
                </a:lnTo>
                <a:lnTo>
                  <a:pt x="7749" y="1768"/>
                </a:lnTo>
                <a:lnTo>
                  <a:pt x="7741" y="1749"/>
                </a:lnTo>
                <a:lnTo>
                  <a:pt x="7734" y="1731"/>
                </a:lnTo>
                <a:lnTo>
                  <a:pt x="7729" y="1712"/>
                </a:lnTo>
                <a:lnTo>
                  <a:pt x="7727" y="1693"/>
                </a:lnTo>
                <a:lnTo>
                  <a:pt x="7726" y="1673"/>
                </a:lnTo>
                <a:lnTo>
                  <a:pt x="7727" y="1653"/>
                </a:lnTo>
                <a:lnTo>
                  <a:pt x="7729" y="1634"/>
                </a:lnTo>
                <a:lnTo>
                  <a:pt x="7734" y="1615"/>
                </a:lnTo>
                <a:lnTo>
                  <a:pt x="7741" y="1597"/>
                </a:lnTo>
                <a:lnTo>
                  <a:pt x="7749" y="1578"/>
                </a:lnTo>
                <a:lnTo>
                  <a:pt x="7759" y="1561"/>
                </a:lnTo>
                <a:lnTo>
                  <a:pt x="7765" y="1553"/>
                </a:lnTo>
                <a:lnTo>
                  <a:pt x="7772" y="1545"/>
                </a:lnTo>
                <a:lnTo>
                  <a:pt x="7778" y="1537"/>
                </a:lnTo>
                <a:lnTo>
                  <a:pt x="7785" y="1530"/>
                </a:lnTo>
                <a:lnTo>
                  <a:pt x="8015" y="1300"/>
                </a:lnTo>
                <a:lnTo>
                  <a:pt x="8030" y="1286"/>
                </a:lnTo>
                <a:lnTo>
                  <a:pt x="8047" y="1275"/>
                </a:lnTo>
                <a:lnTo>
                  <a:pt x="8064" y="1264"/>
                </a:lnTo>
                <a:lnTo>
                  <a:pt x="8082" y="1256"/>
                </a:lnTo>
                <a:lnTo>
                  <a:pt x="8100" y="1249"/>
                </a:lnTo>
                <a:lnTo>
                  <a:pt x="8120" y="1245"/>
                </a:lnTo>
                <a:lnTo>
                  <a:pt x="8138" y="1242"/>
                </a:lnTo>
                <a:lnTo>
                  <a:pt x="8158" y="1241"/>
                </a:lnTo>
                <a:lnTo>
                  <a:pt x="8177" y="1242"/>
                </a:lnTo>
                <a:lnTo>
                  <a:pt x="8197" y="1245"/>
                </a:lnTo>
                <a:lnTo>
                  <a:pt x="8216" y="1249"/>
                </a:lnTo>
                <a:lnTo>
                  <a:pt x="8235" y="1256"/>
                </a:lnTo>
                <a:lnTo>
                  <a:pt x="8253" y="1264"/>
                </a:lnTo>
                <a:lnTo>
                  <a:pt x="8270" y="1275"/>
                </a:lnTo>
                <a:lnTo>
                  <a:pt x="8278" y="1280"/>
                </a:lnTo>
                <a:lnTo>
                  <a:pt x="8287" y="1286"/>
                </a:lnTo>
                <a:lnTo>
                  <a:pt x="8294" y="1293"/>
                </a:lnTo>
                <a:lnTo>
                  <a:pt x="8302" y="1300"/>
                </a:lnTo>
                <a:lnTo>
                  <a:pt x="8430" y="1428"/>
                </a:lnTo>
                <a:lnTo>
                  <a:pt x="8460" y="1412"/>
                </a:lnTo>
                <a:lnTo>
                  <a:pt x="8492" y="1396"/>
                </a:lnTo>
                <a:lnTo>
                  <a:pt x="8522" y="1382"/>
                </a:lnTo>
                <a:lnTo>
                  <a:pt x="8554" y="1367"/>
                </a:lnTo>
                <a:lnTo>
                  <a:pt x="8587" y="1355"/>
                </a:lnTo>
                <a:lnTo>
                  <a:pt x="8620" y="1343"/>
                </a:lnTo>
                <a:lnTo>
                  <a:pt x="8653" y="1331"/>
                </a:lnTo>
                <a:lnTo>
                  <a:pt x="8687" y="1321"/>
                </a:lnTo>
                <a:lnTo>
                  <a:pt x="8687" y="1141"/>
                </a:lnTo>
                <a:lnTo>
                  <a:pt x="8687" y="1130"/>
                </a:lnTo>
                <a:lnTo>
                  <a:pt x="8688" y="1120"/>
                </a:lnTo>
                <a:lnTo>
                  <a:pt x="8689" y="1110"/>
                </a:lnTo>
                <a:lnTo>
                  <a:pt x="8691" y="1100"/>
                </a:lnTo>
                <a:lnTo>
                  <a:pt x="8697" y="1080"/>
                </a:lnTo>
                <a:lnTo>
                  <a:pt x="8703" y="1061"/>
                </a:lnTo>
                <a:lnTo>
                  <a:pt x="8712" y="1044"/>
                </a:lnTo>
                <a:lnTo>
                  <a:pt x="8722" y="1028"/>
                </a:lnTo>
                <a:lnTo>
                  <a:pt x="8734" y="1012"/>
                </a:lnTo>
                <a:lnTo>
                  <a:pt x="8747" y="998"/>
                </a:lnTo>
                <a:lnTo>
                  <a:pt x="8761" y="984"/>
                </a:lnTo>
                <a:lnTo>
                  <a:pt x="8777" y="973"/>
                </a:lnTo>
                <a:lnTo>
                  <a:pt x="8793" y="963"/>
                </a:lnTo>
                <a:lnTo>
                  <a:pt x="8811" y="953"/>
                </a:lnTo>
                <a:lnTo>
                  <a:pt x="8829" y="947"/>
                </a:lnTo>
                <a:lnTo>
                  <a:pt x="8849" y="942"/>
                </a:lnTo>
                <a:lnTo>
                  <a:pt x="8859" y="940"/>
                </a:lnTo>
                <a:lnTo>
                  <a:pt x="8870" y="939"/>
                </a:lnTo>
                <a:lnTo>
                  <a:pt x="8880" y="938"/>
                </a:lnTo>
                <a:lnTo>
                  <a:pt x="8890" y="938"/>
                </a:lnTo>
                <a:lnTo>
                  <a:pt x="9215" y="938"/>
                </a:lnTo>
                <a:lnTo>
                  <a:pt x="9225" y="938"/>
                </a:lnTo>
                <a:lnTo>
                  <a:pt x="9235" y="939"/>
                </a:lnTo>
                <a:lnTo>
                  <a:pt x="9246" y="940"/>
                </a:lnTo>
                <a:lnTo>
                  <a:pt x="9255" y="942"/>
                </a:lnTo>
                <a:lnTo>
                  <a:pt x="9274" y="947"/>
                </a:lnTo>
                <a:lnTo>
                  <a:pt x="9293" y="953"/>
                </a:lnTo>
                <a:lnTo>
                  <a:pt x="9311" y="963"/>
                </a:lnTo>
                <a:lnTo>
                  <a:pt x="9328" y="973"/>
                </a:lnTo>
                <a:lnTo>
                  <a:pt x="9343" y="984"/>
                </a:lnTo>
                <a:lnTo>
                  <a:pt x="9358" y="998"/>
                </a:lnTo>
                <a:lnTo>
                  <a:pt x="9371" y="1012"/>
                </a:lnTo>
                <a:lnTo>
                  <a:pt x="9383" y="1028"/>
                </a:lnTo>
                <a:lnTo>
                  <a:pt x="9393" y="1044"/>
                </a:lnTo>
                <a:lnTo>
                  <a:pt x="9401" y="1061"/>
                </a:lnTo>
                <a:lnTo>
                  <a:pt x="9408" y="1080"/>
                </a:lnTo>
                <a:lnTo>
                  <a:pt x="9413" y="1100"/>
                </a:lnTo>
                <a:lnTo>
                  <a:pt x="9416" y="1110"/>
                </a:lnTo>
                <a:lnTo>
                  <a:pt x="9417" y="1120"/>
                </a:lnTo>
                <a:lnTo>
                  <a:pt x="9418" y="1130"/>
                </a:lnTo>
                <a:lnTo>
                  <a:pt x="9418" y="1141"/>
                </a:lnTo>
                <a:lnTo>
                  <a:pt x="9418" y="1321"/>
                </a:lnTo>
                <a:close/>
                <a:moveTo>
                  <a:pt x="9052" y="1999"/>
                </a:moveTo>
                <a:lnTo>
                  <a:pt x="9082" y="1999"/>
                </a:lnTo>
                <a:lnTo>
                  <a:pt x="9111" y="2001"/>
                </a:lnTo>
                <a:lnTo>
                  <a:pt x="9138" y="2006"/>
                </a:lnTo>
                <a:lnTo>
                  <a:pt x="9167" y="2011"/>
                </a:lnTo>
                <a:lnTo>
                  <a:pt x="9194" y="2017"/>
                </a:lnTo>
                <a:lnTo>
                  <a:pt x="9221" y="2024"/>
                </a:lnTo>
                <a:lnTo>
                  <a:pt x="9248" y="2033"/>
                </a:lnTo>
                <a:lnTo>
                  <a:pt x="9273" y="2044"/>
                </a:lnTo>
                <a:lnTo>
                  <a:pt x="9298" y="2055"/>
                </a:lnTo>
                <a:lnTo>
                  <a:pt x="9323" y="2067"/>
                </a:lnTo>
                <a:lnTo>
                  <a:pt x="9346" y="2081"/>
                </a:lnTo>
                <a:lnTo>
                  <a:pt x="9370" y="2096"/>
                </a:lnTo>
                <a:lnTo>
                  <a:pt x="9392" y="2112"/>
                </a:lnTo>
                <a:lnTo>
                  <a:pt x="9413" y="2128"/>
                </a:lnTo>
                <a:lnTo>
                  <a:pt x="9434" y="2147"/>
                </a:lnTo>
                <a:lnTo>
                  <a:pt x="9454" y="2165"/>
                </a:lnTo>
                <a:lnTo>
                  <a:pt x="9473" y="2185"/>
                </a:lnTo>
                <a:lnTo>
                  <a:pt x="9491" y="2205"/>
                </a:lnTo>
                <a:lnTo>
                  <a:pt x="9507" y="2227"/>
                </a:lnTo>
                <a:lnTo>
                  <a:pt x="9524" y="2250"/>
                </a:lnTo>
                <a:lnTo>
                  <a:pt x="9538" y="2272"/>
                </a:lnTo>
                <a:lnTo>
                  <a:pt x="9551" y="2296"/>
                </a:lnTo>
                <a:lnTo>
                  <a:pt x="9564" y="2321"/>
                </a:lnTo>
                <a:lnTo>
                  <a:pt x="9576" y="2345"/>
                </a:lnTo>
                <a:lnTo>
                  <a:pt x="9585" y="2371"/>
                </a:lnTo>
                <a:lnTo>
                  <a:pt x="9595" y="2398"/>
                </a:lnTo>
                <a:lnTo>
                  <a:pt x="9602" y="2425"/>
                </a:lnTo>
                <a:lnTo>
                  <a:pt x="9609" y="2452"/>
                </a:lnTo>
                <a:lnTo>
                  <a:pt x="9613" y="2480"/>
                </a:lnTo>
                <a:lnTo>
                  <a:pt x="9617" y="2509"/>
                </a:lnTo>
                <a:lnTo>
                  <a:pt x="9619" y="2538"/>
                </a:lnTo>
                <a:lnTo>
                  <a:pt x="9620" y="2567"/>
                </a:lnTo>
                <a:lnTo>
                  <a:pt x="9619" y="2596"/>
                </a:lnTo>
                <a:lnTo>
                  <a:pt x="9617" y="2624"/>
                </a:lnTo>
                <a:lnTo>
                  <a:pt x="9613" y="2653"/>
                </a:lnTo>
                <a:lnTo>
                  <a:pt x="9609" y="2681"/>
                </a:lnTo>
                <a:lnTo>
                  <a:pt x="9602" y="2709"/>
                </a:lnTo>
                <a:lnTo>
                  <a:pt x="9595" y="2736"/>
                </a:lnTo>
                <a:lnTo>
                  <a:pt x="9585" y="2762"/>
                </a:lnTo>
                <a:lnTo>
                  <a:pt x="9576" y="2788"/>
                </a:lnTo>
                <a:lnTo>
                  <a:pt x="9564" y="2813"/>
                </a:lnTo>
                <a:lnTo>
                  <a:pt x="9551" y="2837"/>
                </a:lnTo>
                <a:lnTo>
                  <a:pt x="9538" y="2861"/>
                </a:lnTo>
                <a:lnTo>
                  <a:pt x="9524" y="2884"/>
                </a:lnTo>
                <a:lnTo>
                  <a:pt x="9507" y="2906"/>
                </a:lnTo>
                <a:lnTo>
                  <a:pt x="9491" y="2928"/>
                </a:lnTo>
                <a:lnTo>
                  <a:pt x="9473" y="2949"/>
                </a:lnTo>
                <a:lnTo>
                  <a:pt x="9454" y="2968"/>
                </a:lnTo>
                <a:lnTo>
                  <a:pt x="9434" y="2987"/>
                </a:lnTo>
                <a:lnTo>
                  <a:pt x="9413" y="3005"/>
                </a:lnTo>
                <a:lnTo>
                  <a:pt x="9392" y="3022"/>
                </a:lnTo>
                <a:lnTo>
                  <a:pt x="9370" y="3037"/>
                </a:lnTo>
                <a:lnTo>
                  <a:pt x="9346" y="3053"/>
                </a:lnTo>
                <a:lnTo>
                  <a:pt x="9323" y="3066"/>
                </a:lnTo>
                <a:lnTo>
                  <a:pt x="9298" y="3078"/>
                </a:lnTo>
                <a:lnTo>
                  <a:pt x="9273" y="3090"/>
                </a:lnTo>
                <a:lnTo>
                  <a:pt x="9248" y="3100"/>
                </a:lnTo>
                <a:lnTo>
                  <a:pt x="9221" y="3109"/>
                </a:lnTo>
                <a:lnTo>
                  <a:pt x="9194" y="3116"/>
                </a:lnTo>
                <a:lnTo>
                  <a:pt x="9167" y="3123"/>
                </a:lnTo>
                <a:lnTo>
                  <a:pt x="9138" y="3128"/>
                </a:lnTo>
                <a:lnTo>
                  <a:pt x="9111" y="3132"/>
                </a:lnTo>
                <a:lnTo>
                  <a:pt x="9082" y="3134"/>
                </a:lnTo>
                <a:lnTo>
                  <a:pt x="9052" y="3134"/>
                </a:lnTo>
                <a:lnTo>
                  <a:pt x="9023" y="3134"/>
                </a:lnTo>
                <a:lnTo>
                  <a:pt x="8994" y="3132"/>
                </a:lnTo>
                <a:lnTo>
                  <a:pt x="8965" y="3128"/>
                </a:lnTo>
                <a:lnTo>
                  <a:pt x="8938" y="3123"/>
                </a:lnTo>
                <a:lnTo>
                  <a:pt x="8911" y="3116"/>
                </a:lnTo>
                <a:lnTo>
                  <a:pt x="8883" y="3109"/>
                </a:lnTo>
                <a:lnTo>
                  <a:pt x="8857" y="3100"/>
                </a:lnTo>
                <a:lnTo>
                  <a:pt x="8831" y="3090"/>
                </a:lnTo>
                <a:lnTo>
                  <a:pt x="8806" y="3078"/>
                </a:lnTo>
                <a:lnTo>
                  <a:pt x="8782" y="3066"/>
                </a:lnTo>
                <a:lnTo>
                  <a:pt x="8757" y="3053"/>
                </a:lnTo>
                <a:lnTo>
                  <a:pt x="8735" y="3037"/>
                </a:lnTo>
                <a:lnTo>
                  <a:pt x="8712" y="3022"/>
                </a:lnTo>
                <a:lnTo>
                  <a:pt x="8691" y="3005"/>
                </a:lnTo>
                <a:lnTo>
                  <a:pt x="8671" y="2987"/>
                </a:lnTo>
                <a:lnTo>
                  <a:pt x="8650" y="2968"/>
                </a:lnTo>
                <a:lnTo>
                  <a:pt x="8632" y="2949"/>
                </a:lnTo>
                <a:lnTo>
                  <a:pt x="8614" y="2928"/>
                </a:lnTo>
                <a:lnTo>
                  <a:pt x="8598" y="2906"/>
                </a:lnTo>
                <a:lnTo>
                  <a:pt x="8581" y="2884"/>
                </a:lnTo>
                <a:lnTo>
                  <a:pt x="8567" y="2861"/>
                </a:lnTo>
                <a:lnTo>
                  <a:pt x="8552" y="2837"/>
                </a:lnTo>
                <a:lnTo>
                  <a:pt x="8540" y="2813"/>
                </a:lnTo>
                <a:lnTo>
                  <a:pt x="8529" y="2788"/>
                </a:lnTo>
                <a:lnTo>
                  <a:pt x="8518" y="2762"/>
                </a:lnTo>
                <a:lnTo>
                  <a:pt x="8510" y="2736"/>
                </a:lnTo>
                <a:lnTo>
                  <a:pt x="8502" y="2709"/>
                </a:lnTo>
                <a:lnTo>
                  <a:pt x="8496" y="2681"/>
                </a:lnTo>
                <a:lnTo>
                  <a:pt x="8491" y="2653"/>
                </a:lnTo>
                <a:lnTo>
                  <a:pt x="8487" y="2624"/>
                </a:lnTo>
                <a:lnTo>
                  <a:pt x="8485" y="2596"/>
                </a:lnTo>
                <a:lnTo>
                  <a:pt x="8484" y="2567"/>
                </a:lnTo>
                <a:lnTo>
                  <a:pt x="8485" y="2538"/>
                </a:lnTo>
                <a:lnTo>
                  <a:pt x="8487" y="2509"/>
                </a:lnTo>
                <a:lnTo>
                  <a:pt x="8491" y="2480"/>
                </a:lnTo>
                <a:lnTo>
                  <a:pt x="8496" y="2452"/>
                </a:lnTo>
                <a:lnTo>
                  <a:pt x="8502" y="2425"/>
                </a:lnTo>
                <a:lnTo>
                  <a:pt x="8510" y="2398"/>
                </a:lnTo>
                <a:lnTo>
                  <a:pt x="8518" y="2371"/>
                </a:lnTo>
                <a:lnTo>
                  <a:pt x="8529" y="2345"/>
                </a:lnTo>
                <a:lnTo>
                  <a:pt x="8540" y="2321"/>
                </a:lnTo>
                <a:lnTo>
                  <a:pt x="8552" y="2296"/>
                </a:lnTo>
                <a:lnTo>
                  <a:pt x="8567" y="2272"/>
                </a:lnTo>
                <a:lnTo>
                  <a:pt x="8581" y="2250"/>
                </a:lnTo>
                <a:lnTo>
                  <a:pt x="8598" y="2227"/>
                </a:lnTo>
                <a:lnTo>
                  <a:pt x="8614" y="2205"/>
                </a:lnTo>
                <a:lnTo>
                  <a:pt x="8632" y="2185"/>
                </a:lnTo>
                <a:lnTo>
                  <a:pt x="8650" y="2165"/>
                </a:lnTo>
                <a:lnTo>
                  <a:pt x="8671" y="2147"/>
                </a:lnTo>
                <a:lnTo>
                  <a:pt x="8691" y="2128"/>
                </a:lnTo>
                <a:lnTo>
                  <a:pt x="8712" y="2112"/>
                </a:lnTo>
                <a:lnTo>
                  <a:pt x="8735" y="2096"/>
                </a:lnTo>
                <a:lnTo>
                  <a:pt x="8757" y="2081"/>
                </a:lnTo>
                <a:lnTo>
                  <a:pt x="8782" y="2067"/>
                </a:lnTo>
                <a:lnTo>
                  <a:pt x="8806" y="2055"/>
                </a:lnTo>
                <a:lnTo>
                  <a:pt x="8831" y="2044"/>
                </a:lnTo>
                <a:lnTo>
                  <a:pt x="8857" y="2033"/>
                </a:lnTo>
                <a:lnTo>
                  <a:pt x="8883" y="2024"/>
                </a:lnTo>
                <a:lnTo>
                  <a:pt x="8911" y="2017"/>
                </a:lnTo>
                <a:lnTo>
                  <a:pt x="8938" y="2011"/>
                </a:lnTo>
                <a:lnTo>
                  <a:pt x="8965" y="2006"/>
                </a:lnTo>
                <a:lnTo>
                  <a:pt x="8994" y="2001"/>
                </a:lnTo>
                <a:lnTo>
                  <a:pt x="9023" y="1999"/>
                </a:lnTo>
                <a:lnTo>
                  <a:pt x="9052" y="1999"/>
                </a:lnTo>
                <a:close/>
                <a:moveTo>
                  <a:pt x="9943" y="4776"/>
                </a:moveTo>
                <a:lnTo>
                  <a:pt x="9973" y="4796"/>
                </a:lnTo>
                <a:lnTo>
                  <a:pt x="10002" y="4814"/>
                </a:lnTo>
                <a:lnTo>
                  <a:pt x="10030" y="4835"/>
                </a:lnTo>
                <a:lnTo>
                  <a:pt x="10058" y="4855"/>
                </a:lnTo>
                <a:lnTo>
                  <a:pt x="10086" y="4877"/>
                </a:lnTo>
                <a:lnTo>
                  <a:pt x="10113" y="4900"/>
                </a:lnTo>
                <a:lnTo>
                  <a:pt x="10139" y="4922"/>
                </a:lnTo>
                <a:lnTo>
                  <a:pt x="10164" y="4946"/>
                </a:lnTo>
                <a:lnTo>
                  <a:pt x="10321" y="4856"/>
                </a:lnTo>
                <a:lnTo>
                  <a:pt x="10338" y="4846"/>
                </a:lnTo>
                <a:lnTo>
                  <a:pt x="10358" y="4839"/>
                </a:lnTo>
                <a:lnTo>
                  <a:pt x="10378" y="4834"/>
                </a:lnTo>
                <a:lnTo>
                  <a:pt x="10397" y="4831"/>
                </a:lnTo>
                <a:lnTo>
                  <a:pt x="10417" y="4829"/>
                </a:lnTo>
                <a:lnTo>
                  <a:pt x="10436" y="4830"/>
                </a:lnTo>
                <a:lnTo>
                  <a:pt x="10456" y="4832"/>
                </a:lnTo>
                <a:lnTo>
                  <a:pt x="10474" y="4836"/>
                </a:lnTo>
                <a:lnTo>
                  <a:pt x="10493" y="4842"/>
                </a:lnTo>
                <a:lnTo>
                  <a:pt x="10510" y="4849"/>
                </a:lnTo>
                <a:lnTo>
                  <a:pt x="10528" y="4859"/>
                </a:lnTo>
                <a:lnTo>
                  <a:pt x="10544" y="4870"/>
                </a:lnTo>
                <a:lnTo>
                  <a:pt x="10560" y="4882"/>
                </a:lnTo>
                <a:lnTo>
                  <a:pt x="10573" y="4897"/>
                </a:lnTo>
                <a:lnTo>
                  <a:pt x="10587" y="4913"/>
                </a:lnTo>
                <a:lnTo>
                  <a:pt x="10598" y="4931"/>
                </a:lnTo>
                <a:lnTo>
                  <a:pt x="10760" y="5212"/>
                </a:lnTo>
                <a:lnTo>
                  <a:pt x="10769" y="5229"/>
                </a:lnTo>
                <a:lnTo>
                  <a:pt x="10777" y="5249"/>
                </a:lnTo>
                <a:lnTo>
                  <a:pt x="10782" y="5268"/>
                </a:lnTo>
                <a:lnTo>
                  <a:pt x="10785" y="5288"/>
                </a:lnTo>
                <a:lnTo>
                  <a:pt x="10786" y="5307"/>
                </a:lnTo>
                <a:lnTo>
                  <a:pt x="10786" y="5327"/>
                </a:lnTo>
                <a:lnTo>
                  <a:pt x="10784" y="5345"/>
                </a:lnTo>
                <a:lnTo>
                  <a:pt x="10780" y="5365"/>
                </a:lnTo>
                <a:lnTo>
                  <a:pt x="10774" y="5384"/>
                </a:lnTo>
                <a:lnTo>
                  <a:pt x="10766" y="5401"/>
                </a:lnTo>
                <a:lnTo>
                  <a:pt x="10757" y="5419"/>
                </a:lnTo>
                <a:lnTo>
                  <a:pt x="10746" y="5435"/>
                </a:lnTo>
                <a:lnTo>
                  <a:pt x="10733" y="5451"/>
                </a:lnTo>
                <a:lnTo>
                  <a:pt x="10718" y="5464"/>
                </a:lnTo>
                <a:lnTo>
                  <a:pt x="10711" y="5471"/>
                </a:lnTo>
                <a:lnTo>
                  <a:pt x="10703" y="5477"/>
                </a:lnTo>
                <a:lnTo>
                  <a:pt x="10695" y="5482"/>
                </a:lnTo>
                <a:lnTo>
                  <a:pt x="10686" y="5489"/>
                </a:lnTo>
                <a:lnTo>
                  <a:pt x="10529" y="5578"/>
                </a:lnTo>
                <a:lnTo>
                  <a:pt x="10537" y="5612"/>
                </a:lnTo>
                <a:lnTo>
                  <a:pt x="10543" y="5646"/>
                </a:lnTo>
                <a:lnTo>
                  <a:pt x="10550" y="5680"/>
                </a:lnTo>
                <a:lnTo>
                  <a:pt x="10555" y="5715"/>
                </a:lnTo>
                <a:lnTo>
                  <a:pt x="10559" y="5750"/>
                </a:lnTo>
                <a:lnTo>
                  <a:pt x="10562" y="5785"/>
                </a:lnTo>
                <a:lnTo>
                  <a:pt x="10564" y="5820"/>
                </a:lnTo>
                <a:lnTo>
                  <a:pt x="10566" y="5855"/>
                </a:lnTo>
                <a:lnTo>
                  <a:pt x="10740" y="5901"/>
                </a:lnTo>
                <a:lnTo>
                  <a:pt x="10750" y="5905"/>
                </a:lnTo>
                <a:lnTo>
                  <a:pt x="10760" y="5908"/>
                </a:lnTo>
                <a:lnTo>
                  <a:pt x="10769" y="5912"/>
                </a:lnTo>
                <a:lnTo>
                  <a:pt x="10778" y="5916"/>
                </a:lnTo>
                <a:lnTo>
                  <a:pt x="10796" y="5926"/>
                </a:lnTo>
                <a:lnTo>
                  <a:pt x="10812" y="5937"/>
                </a:lnTo>
                <a:lnTo>
                  <a:pt x="10827" y="5951"/>
                </a:lnTo>
                <a:lnTo>
                  <a:pt x="10840" y="5964"/>
                </a:lnTo>
                <a:lnTo>
                  <a:pt x="10852" y="5980"/>
                </a:lnTo>
                <a:lnTo>
                  <a:pt x="10863" y="5996"/>
                </a:lnTo>
                <a:lnTo>
                  <a:pt x="10872" y="6014"/>
                </a:lnTo>
                <a:lnTo>
                  <a:pt x="10879" y="6032"/>
                </a:lnTo>
                <a:lnTo>
                  <a:pt x="10885" y="6051"/>
                </a:lnTo>
                <a:lnTo>
                  <a:pt x="10888" y="6070"/>
                </a:lnTo>
                <a:lnTo>
                  <a:pt x="10891" y="6090"/>
                </a:lnTo>
                <a:lnTo>
                  <a:pt x="10891" y="6109"/>
                </a:lnTo>
                <a:lnTo>
                  <a:pt x="10889" y="6120"/>
                </a:lnTo>
                <a:lnTo>
                  <a:pt x="10888" y="6130"/>
                </a:lnTo>
                <a:lnTo>
                  <a:pt x="10886" y="6140"/>
                </a:lnTo>
                <a:lnTo>
                  <a:pt x="10883" y="6150"/>
                </a:lnTo>
                <a:lnTo>
                  <a:pt x="10800" y="6464"/>
                </a:lnTo>
                <a:lnTo>
                  <a:pt x="10797" y="6474"/>
                </a:lnTo>
                <a:lnTo>
                  <a:pt x="10794" y="6483"/>
                </a:lnTo>
                <a:lnTo>
                  <a:pt x="10790" y="6492"/>
                </a:lnTo>
                <a:lnTo>
                  <a:pt x="10785" y="6502"/>
                </a:lnTo>
                <a:lnTo>
                  <a:pt x="10775" y="6519"/>
                </a:lnTo>
                <a:lnTo>
                  <a:pt x="10764" y="6536"/>
                </a:lnTo>
                <a:lnTo>
                  <a:pt x="10750" y="6550"/>
                </a:lnTo>
                <a:lnTo>
                  <a:pt x="10737" y="6563"/>
                </a:lnTo>
                <a:lnTo>
                  <a:pt x="10722" y="6576"/>
                </a:lnTo>
                <a:lnTo>
                  <a:pt x="10705" y="6586"/>
                </a:lnTo>
                <a:lnTo>
                  <a:pt x="10688" y="6595"/>
                </a:lnTo>
                <a:lnTo>
                  <a:pt x="10669" y="6603"/>
                </a:lnTo>
                <a:lnTo>
                  <a:pt x="10651" y="6608"/>
                </a:lnTo>
                <a:lnTo>
                  <a:pt x="10631" y="6612"/>
                </a:lnTo>
                <a:lnTo>
                  <a:pt x="10611" y="6614"/>
                </a:lnTo>
                <a:lnTo>
                  <a:pt x="10592" y="6614"/>
                </a:lnTo>
                <a:lnTo>
                  <a:pt x="10571" y="6611"/>
                </a:lnTo>
                <a:lnTo>
                  <a:pt x="10552" y="6607"/>
                </a:lnTo>
                <a:lnTo>
                  <a:pt x="10377" y="6560"/>
                </a:lnTo>
                <a:lnTo>
                  <a:pt x="10358" y="6590"/>
                </a:lnTo>
                <a:lnTo>
                  <a:pt x="10338" y="6619"/>
                </a:lnTo>
                <a:lnTo>
                  <a:pt x="10318" y="6648"/>
                </a:lnTo>
                <a:lnTo>
                  <a:pt x="10297" y="6676"/>
                </a:lnTo>
                <a:lnTo>
                  <a:pt x="10276" y="6703"/>
                </a:lnTo>
                <a:lnTo>
                  <a:pt x="10253" y="6730"/>
                </a:lnTo>
                <a:lnTo>
                  <a:pt x="10230" y="6756"/>
                </a:lnTo>
                <a:lnTo>
                  <a:pt x="10207" y="6782"/>
                </a:lnTo>
                <a:lnTo>
                  <a:pt x="10297" y="6938"/>
                </a:lnTo>
                <a:lnTo>
                  <a:pt x="10302" y="6946"/>
                </a:lnTo>
                <a:lnTo>
                  <a:pt x="10306" y="6956"/>
                </a:lnTo>
                <a:lnTo>
                  <a:pt x="10311" y="6966"/>
                </a:lnTo>
                <a:lnTo>
                  <a:pt x="10314" y="6975"/>
                </a:lnTo>
                <a:lnTo>
                  <a:pt x="10319" y="6995"/>
                </a:lnTo>
                <a:lnTo>
                  <a:pt x="10323" y="7014"/>
                </a:lnTo>
                <a:lnTo>
                  <a:pt x="10324" y="7034"/>
                </a:lnTo>
                <a:lnTo>
                  <a:pt x="10324" y="7054"/>
                </a:lnTo>
                <a:lnTo>
                  <a:pt x="10321" y="7072"/>
                </a:lnTo>
                <a:lnTo>
                  <a:pt x="10317" y="7092"/>
                </a:lnTo>
                <a:lnTo>
                  <a:pt x="10312" y="7110"/>
                </a:lnTo>
                <a:lnTo>
                  <a:pt x="10303" y="7128"/>
                </a:lnTo>
                <a:lnTo>
                  <a:pt x="10294" y="7145"/>
                </a:lnTo>
                <a:lnTo>
                  <a:pt x="10283" y="7162"/>
                </a:lnTo>
                <a:lnTo>
                  <a:pt x="10270" y="7177"/>
                </a:lnTo>
                <a:lnTo>
                  <a:pt x="10256" y="7190"/>
                </a:lnTo>
                <a:lnTo>
                  <a:pt x="10249" y="7198"/>
                </a:lnTo>
                <a:lnTo>
                  <a:pt x="10241" y="7204"/>
                </a:lnTo>
                <a:lnTo>
                  <a:pt x="10231" y="7209"/>
                </a:lnTo>
                <a:lnTo>
                  <a:pt x="10223" y="7215"/>
                </a:lnTo>
                <a:lnTo>
                  <a:pt x="9942" y="7377"/>
                </a:lnTo>
                <a:lnTo>
                  <a:pt x="9923" y="7386"/>
                </a:lnTo>
                <a:lnTo>
                  <a:pt x="9905" y="7393"/>
                </a:lnTo>
                <a:lnTo>
                  <a:pt x="9885" y="7399"/>
                </a:lnTo>
                <a:lnTo>
                  <a:pt x="9866" y="7403"/>
                </a:lnTo>
                <a:lnTo>
                  <a:pt x="9846" y="7404"/>
                </a:lnTo>
                <a:lnTo>
                  <a:pt x="9826" y="7404"/>
                </a:lnTo>
                <a:lnTo>
                  <a:pt x="9807" y="7402"/>
                </a:lnTo>
                <a:lnTo>
                  <a:pt x="9788" y="7397"/>
                </a:lnTo>
                <a:lnTo>
                  <a:pt x="9770" y="7391"/>
                </a:lnTo>
                <a:lnTo>
                  <a:pt x="9751" y="7383"/>
                </a:lnTo>
                <a:lnTo>
                  <a:pt x="9734" y="7374"/>
                </a:lnTo>
                <a:lnTo>
                  <a:pt x="9718" y="7363"/>
                </a:lnTo>
                <a:lnTo>
                  <a:pt x="9703" y="7350"/>
                </a:lnTo>
                <a:lnTo>
                  <a:pt x="9688" y="7336"/>
                </a:lnTo>
                <a:lnTo>
                  <a:pt x="9682" y="7328"/>
                </a:lnTo>
                <a:lnTo>
                  <a:pt x="9676" y="7320"/>
                </a:lnTo>
                <a:lnTo>
                  <a:pt x="9670" y="7312"/>
                </a:lnTo>
                <a:lnTo>
                  <a:pt x="9665" y="7303"/>
                </a:lnTo>
                <a:lnTo>
                  <a:pt x="9574" y="7146"/>
                </a:lnTo>
                <a:lnTo>
                  <a:pt x="9540" y="7154"/>
                </a:lnTo>
                <a:lnTo>
                  <a:pt x="9506" y="7161"/>
                </a:lnTo>
                <a:lnTo>
                  <a:pt x="9472" y="7167"/>
                </a:lnTo>
                <a:lnTo>
                  <a:pt x="9437" y="7172"/>
                </a:lnTo>
                <a:lnTo>
                  <a:pt x="9403" y="7176"/>
                </a:lnTo>
                <a:lnTo>
                  <a:pt x="9368" y="7179"/>
                </a:lnTo>
                <a:lnTo>
                  <a:pt x="9333" y="7181"/>
                </a:lnTo>
                <a:lnTo>
                  <a:pt x="9298" y="7183"/>
                </a:lnTo>
                <a:lnTo>
                  <a:pt x="9251" y="7357"/>
                </a:lnTo>
                <a:lnTo>
                  <a:pt x="9245" y="7377"/>
                </a:lnTo>
                <a:lnTo>
                  <a:pt x="9236" y="7395"/>
                </a:lnTo>
                <a:lnTo>
                  <a:pt x="9227" y="7413"/>
                </a:lnTo>
                <a:lnTo>
                  <a:pt x="9215" y="7429"/>
                </a:lnTo>
                <a:lnTo>
                  <a:pt x="9202" y="7444"/>
                </a:lnTo>
                <a:lnTo>
                  <a:pt x="9188" y="7457"/>
                </a:lnTo>
                <a:lnTo>
                  <a:pt x="9172" y="7469"/>
                </a:lnTo>
                <a:lnTo>
                  <a:pt x="9156" y="7480"/>
                </a:lnTo>
                <a:lnTo>
                  <a:pt x="9139" y="7489"/>
                </a:lnTo>
                <a:lnTo>
                  <a:pt x="9121" y="7496"/>
                </a:lnTo>
                <a:lnTo>
                  <a:pt x="9102" y="7501"/>
                </a:lnTo>
                <a:lnTo>
                  <a:pt x="9083" y="7506"/>
                </a:lnTo>
                <a:lnTo>
                  <a:pt x="9063" y="7508"/>
                </a:lnTo>
                <a:lnTo>
                  <a:pt x="9043" y="7508"/>
                </a:lnTo>
                <a:lnTo>
                  <a:pt x="9032" y="7507"/>
                </a:lnTo>
                <a:lnTo>
                  <a:pt x="9023" y="7504"/>
                </a:lnTo>
                <a:lnTo>
                  <a:pt x="9013" y="7503"/>
                </a:lnTo>
                <a:lnTo>
                  <a:pt x="9002" y="7500"/>
                </a:lnTo>
                <a:lnTo>
                  <a:pt x="8689" y="7417"/>
                </a:lnTo>
                <a:lnTo>
                  <a:pt x="8679" y="7414"/>
                </a:lnTo>
                <a:lnTo>
                  <a:pt x="8669" y="7410"/>
                </a:lnTo>
                <a:lnTo>
                  <a:pt x="8659" y="7407"/>
                </a:lnTo>
                <a:lnTo>
                  <a:pt x="8650" y="7403"/>
                </a:lnTo>
                <a:lnTo>
                  <a:pt x="8633" y="7392"/>
                </a:lnTo>
                <a:lnTo>
                  <a:pt x="8617" y="7381"/>
                </a:lnTo>
                <a:lnTo>
                  <a:pt x="8602" y="7368"/>
                </a:lnTo>
                <a:lnTo>
                  <a:pt x="8588" y="7354"/>
                </a:lnTo>
                <a:lnTo>
                  <a:pt x="8576" y="7339"/>
                </a:lnTo>
                <a:lnTo>
                  <a:pt x="8566" y="7322"/>
                </a:lnTo>
                <a:lnTo>
                  <a:pt x="8557" y="7305"/>
                </a:lnTo>
                <a:lnTo>
                  <a:pt x="8549" y="7286"/>
                </a:lnTo>
                <a:lnTo>
                  <a:pt x="8544" y="7268"/>
                </a:lnTo>
                <a:lnTo>
                  <a:pt x="8541" y="7248"/>
                </a:lnTo>
                <a:lnTo>
                  <a:pt x="8539" y="7229"/>
                </a:lnTo>
                <a:lnTo>
                  <a:pt x="8539" y="7209"/>
                </a:lnTo>
                <a:lnTo>
                  <a:pt x="8540" y="7199"/>
                </a:lnTo>
                <a:lnTo>
                  <a:pt x="8541" y="7188"/>
                </a:lnTo>
                <a:lnTo>
                  <a:pt x="8543" y="7178"/>
                </a:lnTo>
                <a:lnTo>
                  <a:pt x="8545" y="7168"/>
                </a:lnTo>
                <a:lnTo>
                  <a:pt x="8593" y="6994"/>
                </a:lnTo>
                <a:lnTo>
                  <a:pt x="8563" y="6975"/>
                </a:lnTo>
                <a:lnTo>
                  <a:pt x="8533" y="6956"/>
                </a:lnTo>
                <a:lnTo>
                  <a:pt x="8504" y="6935"/>
                </a:lnTo>
                <a:lnTo>
                  <a:pt x="8476" y="6915"/>
                </a:lnTo>
                <a:lnTo>
                  <a:pt x="8449" y="6893"/>
                </a:lnTo>
                <a:lnTo>
                  <a:pt x="8423" y="6870"/>
                </a:lnTo>
                <a:lnTo>
                  <a:pt x="8396" y="6848"/>
                </a:lnTo>
                <a:lnTo>
                  <a:pt x="8371" y="6824"/>
                </a:lnTo>
                <a:lnTo>
                  <a:pt x="8214" y="6915"/>
                </a:lnTo>
                <a:lnTo>
                  <a:pt x="8196" y="6924"/>
                </a:lnTo>
                <a:lnTo>
                  <a:pt x="8177" y="6931"/>
                </a:lnTo>
                <a:lnTo>
                  <a:pt x="8158" y="6936"/>
                </a:lnTo>
                <a:lnTo>
                  <a:pt x="8138" y="6940"/>
                </a:lnTo>
                <a:lnTo>
                  <a:pt x="8119" y="6941"/>
                </a:lnTo>
                <a:lnTo>
                  <a:pt x="8099" y="6940"/>
                </a:lnTo>
                <a:lnTo>
                  <a:pt x="8080" y="6938"/>
                </a:lnTo>
                <a:lnTo>
                  <a:pt x="8061" y="6934"/>
                </a:lnTo>
                <a:lnTo>
                  <a:pt x="8042" y="6928"/>
                </a:lnTo>
                <a:lnTo>
                  <a:pt x="8024" y="6921"/>
                </a:lnTo>
                <a:lnTo>
                  <a:pt x="8006" y="6911"/>
                </a:lnTo>
                <a:lnTo>
                  <a:pt x="7991" y="6900"/>
                </a:lnTo>
                <a:lnTo>
                  <a:pt x="7976" y="6888"/>
                </a:lnTo>
                <a:lnTo>
                  <a:pt x="7961" y="6873"/>
                </a:lnTo>
                <a:lnTo>
                  <a:pt x="7949" y="6858"/>
                </a:lnTo>
                <a:lnTo>
                  <a:pt x="7937" y="6840"/>
                </a:lnTo>
                <a:lnTo>
                  <a:pt x="7775" y="6559"/>
                </a:lnTo>
                <a:lnTo>
                  <a:pt x="7771" y="6550"/>
                </a:lnTo>
                <a:lnTo>
                  <a:pt x="7765" y="6541"/>
                </a:lnTo>
                <a:lnTo>
                  <a:pt x="7761" y="6532"/>
                </a:lnTo>
                <a:lnTo>
                  <a:pt x="7758" y="6522"/>
                </a:lnTo>
                <a:lnTo>
                  <a:pt x="7753" y="6503"/>
                </a:lnTo>
                <a:lnTo>
                  <a:pt x="7750" y="6483"/>
                </a:lnTo>
                <a:lnTo>
                  <a:pt x="7748" y="6464"/>
                </a:lnTo>
                <a:lnTo>
                  <a:pt x="7749" y="6444"/>
                </a:lnTo>
                <a:lnTo>
                  <a:pt x="7751" y="6424"/>
                </a:lnTo>
                <a:lnTo>
                  <a:pt x="7755" y="6405"/>
                </a:lnTo>
                <a:lnTo>
                  <a:pt x="7761" y="6386"/>
                </a:lnTo>
                <a:lnTo>
                  <a:pt x="7768" y="6369"/>
                </a:lnTo>
                <a:lnTo>
                  <a:pt x="7778" y="6351"/>
                </a:lnTo>
                <a:lnTo>
                  <a:pt x="7789" y="6335"/>
                </a:lnTo>
                <a:lnTo>
                  <a:pt x="7801" y="6320"/>
                </a:lnTo>
                <a:lnTo>
                  <a:pt x="7816" y="6306"/>
                </a:lnTo>
                <a:lnTo>
                  <a:pt x="7824" y="6300"/>
                </a:lnTo>
                <a:lnTo>
                  <a:pt x="7832" y="6294"/>
                </a:lnTo>
                <a:lnTo>
                  <a:pt x="7841" y="6288"/>
                </a:lnTo>
                <a:lnTo>
                  <a:pt x="7849" y="6282"/>
                </a:lnTo>
                <a:lnTo>
                  <a:pt x="8005" y="6192"/>
                </a:lnTo>
                <a:lnTo>
                  <a:pt x="7998" y="6158"/>
                </a:lnTo>
                <a:lnTo>
                  <a:pt x="7991" y="6124"/>
                </a:lnTo>
                <a:lnTo>
                  <a:pt x="7985" y="6090"/>
                </a:lnTo>
                <a:lnTo>
                  <a:pt x="7980" y="6055"/>
                </a:lnTo>
                <a:lnTo>
                  <a:pt x="7976" y="6021"/>
                </a:lnTo>
                <a:lnTo>
                  <a:pt x="7972" y="5986"/>
                </a:lnTo>
                <a:lnTo>
                  <a:pt x="7970" y="5951"/>
                </a:lnTo>
                <a:lnTo>
                  <a:pt x="7969" y="5915"/>
                </a:lnTo>
                <a:lnTo>
                  <a:pt x="7795" y="5869"/>
                </a:lnTo>
                <a:lnTo>
                  <a:pt x="7775" y="5862"/>
                </a:lnTo>
                <a:lnTo>
                  <a:pt x="7756" y="5854"/>
                </a:lnTo>
                <a:lnTo>
                  <a:pt x="7739" y="5844"/>
                </a:lnTo>
                <a:lnTo>
                  <a:pt x="7723" y="5832"/>
                </a:lnTo>
                <a:lnTo>
                  <a:pt x="7708" y="5820"/>
                </a:lnTo>
                <a:lnTo>
                  <a:pt x="7694" y="5806"/>
                </a:lnTo>
                <a:lnTo>
                  <a:pt x="7682" y="5790"/>
                </a:lnTo>
                <a:lnTo>
                  <a:pt x="7672" y="5774"/>
                </a:lnTo>
                <a:lnTo>
                  <a:pt x="7662" y="5756"/>
                </a:lnTo>
                <a:lnTo>
                  <a:pt x="7655" y="5739"/>
                </a:lnTo>
                <a:lnTo>
                  <a:pt x="7650" y="5720"/>
                </a:lnTo>
                <a:lnTo>
                  <a:pt x="7647" y="5701"/>
                </a:lnTo>
                <a:lnTo>
                  <a:pt x="7645" y="5681"/>
                </a:lnTo>
                <a:lnTo>
                  <a:pt x="7645" y="5661"/>
                </a:lnTo>
                <a:lnTo>
                  <a:pt x="7646" y="5650"/>
                </a:lnTo>
                <a:lnTo>
                  <a:pt x="7647" y="5641"/>
                </a:lnTo>
                <a:lnTo>
                  <a:pt x="7649" y="5631"/>
                </a:lnTo>
                <a:lnTo>
                  <a:pt x="7651" y="5620"/>
                </a:lnTo>
                <a:lnTo>
                  <a:pt x="7736" y="5306"/>
                </a:lnTo>
                <a:lnTo>
                  <a:pt x="7739" y="5297"/>
                </a:lnTo>
                <a:lnTo>
                  <a:pt x="7742" y="5287"/>
                </a:lnTo>
                <a:lnTo>
                  <a:pt x="7746" y="5278"/>
                </a:lnTo>
                <a:lnTo>
                  <a:pt x="7750" y="5268"/>
                </a:lnTo>
                <a:lnTo>
                  <a:pt x="7760" y="5251"/>
                </a:lnTo>
                <a:lnTo>
                  <a:pt x="7772" y="5235"/>
                </a:lnTo>
                <a:lnTo>
                  <a:pt x="7784" y="5220"/>
                </a:lnTo>
                <a:lnTo>
                  <a:pt x="7798" y="5206"/>
                </a:lnTo>
                <a:lnTo>
                  <a:pt x="7814" y="5194"/>
                </a:lnTo>
                <a:lnTo>
                  <a:pt x="7830" y="5184"/>
                </a:lnTo>
                <a:lnTo>
                  <a:pt x="7848" y="5175"/>
                </a:lnTo>
                <a:lnTo>
                  <a:pt x="7865" y="5167"/>
                </a:lnTo>
                <a:lnTo>
                  <a:pt x="7884" y="5162"/>
                </a:lnTo>
                <a:lnTo>
                  <a:pt x="7903" y="5158"/>
                </a:lnTo>
                <a:lnTo>
                  <a:pt x="7923" y="5157"/>
                </a:lnTo>
                <a:lnTo>
                  <a:pt x="7944" y="5157"/>
                </a:lnTo>
                <a:lnTo>
                  <a:pt x="7954" y="5158"/>
                </a:lnTo>
                <a:lnTo>
                  <a:pt x="7963" y="5159"/>
                </a:lnTo>
                <a:lnTo>
                  <a:pt x="7973" y="5161"/>
                </a:lnTo>
                <a:lnTo>
                  <a:pt x="7984" y="5163"/>
                </a:lnTo>
                <a:lnTo>
                  <a:pt x="8158" y="5211"/>
                </a:lnTo>
                <a:lnTo>
                  <a:pt x="8177" y="5181"/>
                </a:lnTo>
                <a:lnTo>
                  <a:pt x="8197" y="5151"/>
                </a:lnTo>
                <a:lnTo>
                  <a:pt x="8217" y="5122"/>
                </a:lnTo>
                <a:lnTo>
                  <a:pt x="8237" y="5094"/>
                </a:lnTo>
                <a:lnTo>
                  <a:pt x="8259" y="5068"/>
                </a:lnTo>
                <a:lnTo>
                  <a:pt x="8281" y="5041"/>
                </a:lnTo>
                <a:lnTo>
                  <a:pt x="8304" y="5014"/>
                </a:lnTo>
                <a:lnTo>
                  <a:pt x="8328" y="4989"/>
                </a:lnTo>
                <a:lnTo>
                  <a:pt x="8238" y="4833"/>
                </a:lnTo>
                <a:lnTo>
                  <a:pt x="8233" y="4824"/>
                </a:lnTo>
                <a:lnTo>
                  <a:pt x="8229" y="4814"/>
                </a:lnTo>
                <a:lnTo>
                  <a:pt x="8225" y="4805"/>
                </a:lnTo>
                <a:lnTo>
                  <a:pt x="8221" y="4796"/>
                </a:lnTo>
                <a:lnTo>
                  <a:pt x="8216" y="4776"/>
                </a:lnTo>
                <a:lnTo>
                  <a:pt x="8212" y="4757"/>
                </a:lnTo>
                <a:lnTo>
                  <a:pt x="8211" y="4737"/>
                </a:lnTo>
                <a:lnTo>
                  <a:pt x="8211" y="4717"/>
                </a:lnTo>
                <a:lnTo>
                  <a:pt x="8213" y="4698"/>
                </a:lnTo>
                <a:lnTo>
                  <a:pt x="8218" y="4678"/>
                </a:lnTo>
                <a:lnTo>
                  <a:pt x="8224" y="4660"/>
                </a:lnTo>
                <a:lnTo>
                  <a:pt x="8231" y="4642"/>
                </a:lnTo>
                <a:lnTo>
                  <a:pt x="8241" y="4625"/>
                </a:lnTo>
                <a:lnTo>
                  <a:pt x="8252" y="4608"/>
                </a:lnTo>
                <a:lnTo>
                  <a:pt x="8265" y="4594"/>
                </a:lnTo>
                <a:lnTo>
                  <a:pt x="8279" y="4579"/>
                </a:lnTo>
                <a:lnTo>
                  <a:pt x="8287" y="4573"/>
                </a:lnTo>
                <a:lnTo>
                  <a:pt x="8295" y="4567"/>
                </a:lnTo>
                <a:lnTo>
                  <a:pt x="8303" y="4561"/>
                </a:lnTo>
                <a:lnTo>
                  <a:pt x="8312" y="4556"/>
                </a:lnTo>
                <a:lnTo>
                  <a:pt x="8594" y="4393"/>
                </a:lnTo>
                <a:lnTo>
                  <a:pt x="8602" y="4388"/>
                </a:lnTo>
                <a:lnTo>
                  <a:pt x="8612" y="4384"/>
                </a:lnTo>
                <a:lnTo>
                  <a:pt x="8621" y="4380"/>
                </a:lnTo>
                <a:lnTo>
                  <a:pt x="8631" y="4377"/>
                </a:lnTo>
                <a:lnTo>
                  <a:pt x="8650" y="4372"/>
                </a:lnTo>
                <a:lnTo>
                  <a:pt x="8670" y="4367"/>
                </a:lnTo>
                <a:lnTo>
                  <a:pt x="8689" y="4366"/>
                </a:lnTo>
                <a:lnTo>
                  <a:pt x="8709" y="4366"/>
                </a:lnTo>
                <a:lnTo>
                  <a:pt x="8728" y="4369"/>
                </a:lnTo>
                <a:lnTo>
                  <a:pt x="8747" y="4374"/>
                </a:lnTo>
                <a:lnTo>
                  <a:pt x="8766" y="4380"/>
                </a:lnTo>
                <a:lnTo>
                  <a:pt x="8783" y="4387"/>
                </a:lnTo>
                <a:lnTo>
                  <a:pt x="8801" y="4396"/>
                </a:lnTo>
                <a:lnTo>
                  <a:pt x="8817" y="4408"/>
                </a:lnTo>
                <a:lnTo>
                  <a:pt x="8833" y="4420"/>
                </a:lnTo>
                <a:lnTo>
                  <a:pt x="8846" y="4434"/>
                </a:lnTo>
                <a:lnTo>
                  <a:pt x="8853" y="4443"/>
                </a:lnTo>
                <a:lnTo>
                  <a:pt x="8859" y="4450"/>
                </a:lnTo>
                <a:lnTo>
                  <a:pt x="8864" y="4459"/>
                </a:lnTo>
                <a:lnTo>
                  <a:pt x="8871" y="4467"/>
                </a:lnTo>
                <a:lnTo>
                  <a:pt x="8960" y="4624"/>
                </a:lnTo>
                <a:lnTo>
                  <a:pt x="8994" y="4617"/>
                </a:lnTo>
                <a:lnTo>
                  <a:pt x="9028" y="4609"/>
                </a:lnTo>
                <a:lnTo>
                  <a:pt x="9063" y="4603"/>
                </a:lnTo>
                <a:lnTo>
                  <a:pt x="9097" y="4598"/>
                </a:lnTo>
                <a:lnTo>
                  <a:pt x="9132" y="4594"/>
                </a:lnTo>
                <a:lnTo>
                  <a:pt x="9167" y="4591"/>
                </a:lnTo>
                <a:lnTo>
                  <a:pt x="9202" y="4589"/>
                </a:lnTo>
                <a:lnTo>
                  <a:pt x="9237" y="4588"/>
                </a:lnTo>
                <a:lnTo>
                  <a:pt x="9284" y="4413"/>
                </a:lnTo>
                <a:lnTo>
                  <a:pt x="9287" y="4403"/>
                </a:lnTo>
                <a:lnTo>
                  <a:pt x="9291" y="4393"/>
                </a:lnTo>
                <a:lnTo>
                  <a:pt x="9294" y="4384"/>
                </a:lnTo>
                <a:lnTo>
                  <a:pt x="9299" y="4375"/>
                </a:lnTo>
                <a:lnTo>
                  <a:pt x="9308" y="4357"/>
                </a:lnTo>
                <a:lnTo>
                  <a:pt x="9320" y="4342"/>
                </a:lnTo>
                <a:lnTo>
                  <a:pt x="9333" y="4326"/>
                </a:lnTo>
                <a:lnTo>
                  <a:pt x="9346" y="4313"/>
                </a:lnTo>
                <a:lnTo>
                  <a:pt x="9362" y="4300"/>
                </a:lnTo>
                <a:lnTo>
                  <a:pt x="9378" y="4290"/>
                </a:lnTo>
                <a:lnTo>
                  <a:pt x="9396" y="4281"/>
                </a:lnTo>
                <a:lnTo>
                  <a:pt x="9414" y="4274"/>
                </a:lnTo>
                <a:lnTo>
                  <a:pt x="9433" y="4269"/>
                </a:lnTo>
                <a:lnTo>
                  <a:pt x="9453" y="4264"/>
                </a:lnTo>
                <a:lnTo>
                  <a:pt x="9472" y="4263"/>
                </a:lnTo>
                <a:lnTo>
                  <a:pt x="9492" y="4263"/>
                </a:lnTo>
                <a:lnTo>
                  <a:pt x="9512" y="4265"/>
                </a:lnTo>
                <a:lnTo>
                  <a:pt x="9533" y="4270"/>
                </a:lnTo>
                <a:lnTo>
                  <a:pt x="9846" y="4354"/>
                </a:lnTo>
                <a:lnTo>
                  <a:pt x="9856" y="4357"/>
                </a:lnTo>
                <a:lnTo>
                  <a:pt x="9866" y="4360"/>
                </a:lnTo>
                <a:lnTo>
                  <a:pt x="9875" y="4364"/>
                </a:lnTo>
                <a:lnTo>
                  <a:pt x="9884" y="4368"/>
                </a:lnTo>
                <a:lnTo>
                  <a:pt x="9902" y="4378"/>
                </a:lnTo>
                <a:lnTo>
                  <a:pt x="9918" y="4390"/>
                </a:lnTo>
                <a:lnTo>
                  <a:pt x="9933" y="4402"/>
                </a:lnTo>
                <a:lnTo>
                  <a:pt x="9946" y="4417"/>
                </a:lnTo>
                <a:lnTo>
                  <a:pt x="9958" y="4432"/>
                </a:lnTo>
                <a:lnTo>
                  <a:pt x="9969" y="4449"/>
                </a:lnTo>
                <a:lnTo>
                  <a:pt x="9978" y="4465"/>
                </a:lnTo>
                <a:lnTo>
                  <a:pt x="9985" y="4484"/>
                </a:lnTo>
                <a:lnTo>
                  <a:pt x="9990" y="4502"/>
                </a:lnTo>
                <a:lnTo>
                  <a:pt x="9994" y="4522"/>
                </a:lnTo>
                <a:lnTo>
                  <a:pt x="9996" y="4541"/>
                </a:lnTo>
                <a:lnTo>
                  <a:pt x="9996" y="4562"/>
                </a:lnTo>
                <a:lnTo>
                  <a:pt x="9995" y="4571"/>
                </a:lnTo>
                <a:lnTo>
                  <a:pt x="9993" y="4582"/>
                </a:lnTo>
                <a:lnTo>
                  <a:pt x="9992" y="4592"/>
                </a:lnTo>
                <a:lnTo>
                  <a:pt x="9989" y="4602"/>
                </a:lnTo>
                <a:lnTo>
                  <a:pt x="9943" y="4776"/>
                </a:lnTo>
                <a:close/>
                <a:moveTo>
                  <a:pt x="9414" y="5336"/>
                </a:moveTo>
                <a:lnTo>
                  <a:pt x="9442" y="5345"/>
                </a:lnTo>
                <a:lnTo>
                  <a:pt x="9470" y="5355"/>
                </a:lnTo>
                <a:lnTo>
                  <a:pt x="9497" y="5365"/>
                </a:lnTo>
                <a:lnTo>
                  <a:pt x="9522" y="5377"/>
                </a:lnTo>
                <a:lnTo>
                  <a:pt x="9547" y="5391"/>
                </a:lnTo>
                <a:lnTo>
                  <a:pt x="9571" y="5405"/>
                </a:lnTo>
                <a:lnTo>
                  <a:pt x="9595" y="5421"/>
                </a:lnTo>
                <a:lnTo>
                  <a:pt x="9616" y="5437"/>
                </a:lnTo>
                <a:lnTo>
                  <a:pt x="9638" y="5455"/>
                </a:lnTo>
                <a:lnTo>
                  <a:pt x="9659" y="5473"/>
                </a:lnTo>
                <a:lnTo>
                  <a:pt x="9678" y="5493"/>
                </a:lnTo>
                <a:lnTo>
                  <a:pt x="9696" y="5512"/>
                </a:lnTo>
                <a:lnTo>
                  <a:pt x="9713" y="5534"/>
                </a:lnTo>
                <a:lnTo>
                  <a:pt x="9730" y="5556"/>
                </a:lnTo>
                <a:lnTo>
                  <a:pt x="9745" y="5578"/>
                </a:lnTo>
                <a:lnTo>
                  <a:pt x="9760" y="5601"/>
                </a:lnTo>
                <a:lnTo>
                  <a:pt x="9773" y="5626"/>
                </a:lnTo>
                <a:lnTo>
                  <a:pt x="9784" y="5650"/>
                </a:lnTo>
                <a:lnTo>
                  <a:pt x="9796" y="5675"/>
                </a:lnTo>
                <a:lnTo>
                  <a:pt x="9805" y="5701"/>
                </a:lnTo>
                <a:lnTo>
                  <a:pt x="9813" y="5726"/>
                </a:lnTo>
                <a:lnTo>
                  <a:pt x="9820" y="5753"/>
                </a:lnTo>
                <a:lnTo>
                  <a:pt x="9825" y="5780"/>
                </a:lnTo>
                <a:lnTo>
                  <a:pt x="9831" y="5807"/>
                </a:lnTo>
                <a:lnTo>
                  <a:pt x="9834" y="5835"/>
                </a:lnTo>
                <a:lnTo>
                  <a:pt x="9835" y="5862"/>
                </a:lnTo>
                <a:lnTo>
                  <a:pt x="9836" y="5890"/>
                </a:lnTo>
                <a:lnTo>
                  <a:pt x="9835" y="5919"/>
                </a:lnTo>
                <a:lnTo>
                  <a:pt x="9833" y="5947"/>
                </a:lnTo>
                <a:lnTo>
                  <a:pt x="9829" y="5976"/>
                </a:lnTo>
                <a:lnTo>
                  <a:pt x="9823" y="6003"/>
                </a:lnTo>
                <a:lnTo>
                  <a:pt x="9816" y="6032"/>
                </a:lnTo>
                <a:lnTo>
                  <a:pt x="9808" y="6060"/>
                </a:lnTo>
                <a:lnTo>
                  <a:pt x="9799" y="6088"/>
                </a:lnTo>
                <a:lnTo>
                  <a:pt x="9787" y="6114"/>
                </a:lnTo>
                <a:lnTo>
                  <a:pt x="9775" y="6139"/>
                </a:lnTo>
                <a:lnTo>
                  <a:pt x="9762" y="6165"/>
                </a:lnTo>
                <a:lnTo>
                  <a:pt x="9748" y="6189"/>
                </a:lnTo>
                <a:lnTo>
                  <a:pt x="9733" y="6211"/>
                </a:lnTo>
                <a:lnTo>
                  <a:pt x="9716" y="6234"/>
                </a:lnTo>
                <a:lnTo>
                  <a:pt x="9699" y="6256"/>
                </a:lnTo>
                <a:lnTo>
                  <a:pt x="9680" y="6276"/>
                </a:lnTo>
                <a:lnTo>
                  <a:pt x="9661" y="6295"/>
                </a:lnTo>
                <a:lnTo>
                  <a:pt x="9640" y="6313"/>
                </a:lnTo>
                <a:lnTo>
                  <a:pt x="9619" y="6331"/>
                </a:lnTo>
                <a:lnTo>
                  <a:pt x="9598" y="6347"/>
                </a:lnTo>
                <a:lnTo>
                  <a:pt x="9575" y="6363"/>
                </a:lnTo>
                <a:lnTo>
                  <a:pt x="9551" y="6377"/>
                </a:lnTo>
                <a:lnTo>
                  <a:pt x="9528" y="6389"/>
                </a:lnTo>
                <a:lnTo>
                  <a:pt x="9503" y="6402"/>
                </a:lnTo>
                <a:lnTo>
                  <a:pt x="9478" y="6412"/>
                </a:lnTo>
                <a:lnTo>
                  <a:pt x="9453" y="6422"/>
                </a:lnTo>
                <a:lnTo>
                  <a:pt x="9426" y="6431"/>
                </a:lnTo>
                <a:lnTo>
                  <a:pt x="9400" y="6438"/>
                </a:lnTo>
                <a:lnTo>
                  <a:pt x="9373" y="6443"/>
                </a:lnTo>
                <a:lnTo>
                  <a:pt x="9345" y="6448"/>
                </a:lnTo>
                <a:lnTo>
                  <a:pt x="9318" y="6451"/>
                </a:lnTo>
                <a:lnTo>
                  <a:pt x="9290" y="6452"/>
                </a:lnTo>
                <a:lnTo>
                  <a:pt x="9262" y="6453"/>
                </a:lnTo>
                <a:lnTo>
                  <a:pt x="9234" y="6452"/>
                </a:lnTo>
                <a:lnTo>
                  <a:pt x="9205" y="6449"/>
                </a:lnTo>
                <a:lnTo>
                  <a:pt x="9178" y="6446"/>
                </a:lnTo>
                <a:lnTo>
                  <a:pt x="9149" y="6441"/>
                </a:lnTo>
                <a:lnTo>
                  <a:pt x="9121" y="6434"/>
                </a:lnTo>
                <a:lnTo>
                  <a:pt x="9092" y="6425"/>
                </a:lnTo>
                <a:lnTo>
                  <a:pt x="9065" y="6416"/>
                </a:lnTo>
                <a:lnTo>
                  <a:pt x="9039" y="6405"/>
                </a:lnTo>
                <a:lnTo>
                  <a:pt x="9013" y="6393"/>
                </a:lnTo>
                <a:lnTo>
                  <a:pt x="8988" y="6379"/>
                </a:lnTo>
                <a:lnTo>
                  <a:pt x="8964" y="6365"/>
                </a:lnTo>
                <a:lnTo>
                  <a:pt x="8941" y="6349"/>
                </a:lnTo>
                <a:lnTo>
                  <a:pt x="8918" y="6333"/>
                </a:lnTo>
                <a:lnTo>
                  <a:pt x="8897" y="6315"/>
                </a:lnTo>
                <a:lnTo>
                  <a:pt x="8877" y="6297"/>
                </a:lnTo>
                <a:lnTo>
                  <a:pt x="8857" y="6278"/>
                </a:lnTo>
                <a:lnTo>
                  <a:pt x="8839" y="6258"/>
                </a:lnTo>
                <a:lnTo>
                  <a:pt x="8821" y="6237"/>
                </a:lnTo>
                <a:lnTo>
                  <a:pt x="8805" y="6214"/>
                </a:lnTo>
                <a:lnTo>
                  <a:pt x="8789" y="6192"/>
                </a:lnTo>
                <a:lnTo>
                  <a:pt x="8776" y="6169"/>
                </a:lnTo>
                <a:lnTo>
                  <a:pt x="8762" y="6145"/>
                </a:lnTo>
                <a:lnTo>
                  <a:pt x="8750" y="6121"/>
                </a:lnTo>
                <a:lnTo>
                  <a:pt x="8740" y="6095"/>
                </a:lnTo>
                <a:lnTo>
                  <a:pt x="8731" y="6070"/>
                </a:lnTo>
                <a:lnTo>
                  <a:pt x="8722" y="6044"/>
                </a:lnTo>
                <a:lnTo>
                  <a:pt x="8715" y="6018"/>
                </a:lnTo>
                <a:lnTo>
                  <a:pt x="8709" y="5990"/>
                </a:lnTo>
                <a:lnTo>
                  <a:pt x="8705" y="5963"/>
                </a:lnTo>
                <a:lnTo>
                  <a:pt x="8702" y="5935"/>
                </a:lnTo>
                <a:lnTo>
                  <a:pt x="8700" y="5908"/>
                </a:lnTo>
                <a:lnTo>
                  <a:pt x="8700" y="5880"/>
                </a:lnTo>
                <a:lnTo>
                  <a:pt x="8701" y="5852"/>
                </a:lnTo>
                <a:lnTo>
                  <a:pt x="8703" y="5823"/>
                </a:lnTo>
                <a:lnTo>
                  <a:pt x="8707" y="5795"/>
                </a:lnTo>
                <a:lnTo>
                  <a:pt x="8712" y="5767"/>
                </a:lnTo>
                <a:lnTo>
                  <a:pt x="8719" y="5738"/>
                </a:lnTo>
                <a:lnTo>
                  <a:pt x="8727" y="5710"/>
                </a:lnTo>
                <a:lnTo>
                  <a:pt x="8737" y="5683"/>
                </a:lnTo>
                <a:lnTo>
                  <a:pt x="8747" y="5656"/>
                </a:lnTo>
                <a:lnTo>
                  <a:pt x="8759" y="5631"/>
                </a:lnTo>
                <a:lnTo>
                  <a:pt x="8773" y="5606"/>
                </a:lnTo>
                <a:lnTo>
                  <a:pt x="8787" y="5581"/>
                </a:lnTo>
                <a:lnTo>
                  <a:pt x="8803" y="5559"/>
                </a:lnTo>
                <a:lnTo>
                  <a:pt x="8819" y="5536"/>
                </a:lnTo>
                <a:lnTo>
                  <a:pt x="8837" y="5515"/>
                </a:lnTo>
                <a:lnTo>
                  <a:pt x="8855" y="5495"/>
                </a:lnTo>
                <a:lnTo>
                  <a:pt x="8875" y="5475"/>
                </a:lnTo>
                <a:lnTo>
                  <a:pt x="8894" y="5457"/>
                </a:lnTo>
                <a:lnTo>
                  <a:pt x="8916" y="5439"/>
                </a:lnTo>
                <a:lnTo>
                  <a:pt x="8938" y="5423"/>
                </a:lnTo>
                <a:lnTo>
                  <a:pt x="8960" y="5407"/>
                </a:lnTo>
                <a:lnTo>
                  <a:pt x="8984" y="5394"/>
                </a:lnTo>
                <a:lnTo>
                  <a:pt x="9008" y="5380"/>
                </a:lnTo>
                <a:lnTo>
                  <a:pt x="9032" y="5368"/>
                </a:lnTo>
                <a:lnTo>
                  <a:pt x="9057" y="5358"/>
                </a:lnTo>
                <a:lnTo>
                  <a:pt x="9083" y="5349"/>
                </a:lnTo>
                <a:lnTo>
                  <a:pt x="9109" y="5340"/>
                </a:lnTo>
                <a:lnTo>
                  <a:pt x="9135" y="5333"/>
                </a:lnTo>
                <a:lnTo>
                  <a:pt x="9162" y="5327"/>
                </a:lnTo>
                <a:lnTo>
                  <a:pt x="9189" y="5323"/>
                </a:lnTo>
                <a:lnTo>
                  <a:pt x="9217" y="5320"/>
                </a:lnTo>
                <a:lnTo>
                  <a:pt x="9245" y="5318"/>
                </a:lnTo>
                <a:lnTo>
                  <a:pt x="9272" y="5318"/>
                </a:lnTo>
                <a:lnTo>
                  <a:pt x="9301" y="5319"/>
                </a:lnTo>
                <a:lnTo>
                  <a:pt x="9329" y="5321"/>
                </a:lnTo>
                <a:lnTo>
                  <a:pt x="9358" y="5325"/>
                </a:lnTo>
                <a:lnTo>
                  <a:pt x="9386" y="5330"/>
                </a:lnTo>
                <a:lnTo>
                  <a:pt x="9414" y="533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3" name="Freeform 247"/>
          <p:cNvSpPr>
            <a:spLocks noEditPoints="1"/>
          </p:cNvSpPr>
          <p:nvPr userDrawn="1"/>
        </p:nvSpPr>
        <p:spPr bwMode="auto">
          <a:xfrm>
            <a:off x="8038736" y="1224776"/>
            <a:ext cx="426582" cy="468568"/>
          </a:xfrm>
          <a:custGeom>
            <a:avLst/>
            <a:gdLst/>
            <a:ahLst/>
            <a:cxnLst>
              <a:cxn ang="0">
                <a:pos x="14731" y="5097"/>
              </a:cxn>
              <a:cxn ang="0">
                <a:pos x="11999" y="6101"/>
              </a:cxn>
              <a:cxn ang="0">
                <a:pos x="11712" y="5606"/>
              </a:cxn>
              <a:cxn ang="0">
                <a:pos x="6693" y="15951"/>
              </a:cxn>
              <a:cxn ang="0">
                <a:pos x="6827" y="15395"/>
              </a:cxn>
              <a:cxn ang="0">
                <a:pos x="8108" y="15734"/>
              </a:cxn>
              <a:cxn ang="0">
                <a:pos x="7749" y="16182"/>
              </a:cxn>
              <a:cxn ang="0">
                <a:pos x="5366" y="12100"/>
              </a:cxn>
              <a:cxn ang="0">
                <a:pos x="4904" y="11154"/>
              </a:cxn>
              <a:cxn ang="0">
                <a:pos x="3979" y="8649"/>
              </a:cxn>
              <a:cxn ang="0">
                <a:pos x="3908" y="5414"/>
              </a:cxn>
              <a:cxn ang="0">
                <a:pos x="6339" y="3263"/>
              </a:cxn>
              <a:cxn ang="0">
                <a:pos x="9611" y="3866"/>
              </a:cxn>
              <a:cxn ang="0">
                <a:pos x="11118" y="6778"/>
              </a:cxn>
              <a:cxn ang="0">
                <a:pos x="10141" y="9946"/>
              </a:cxn>
              <a:cxn ang="0">
                <a:pos x="9763" y="11735"/>
              </a:cxn>
              <a:cxn ang="0">
                <a:pos x="9097" y="12481"/>
              </a:cxn>
              <a:cxn ang="0">
                <a:pos x="5344" y="13084"/>
              </a:cxn>
              <a:cxn ang="0">
                <a:pos x="5562" y="12554"/>
              </a:cxn>
              <a:cxn ang="0">
                <a:pos x="9435" y="13155"/>
              </a:cxn>
              <a:cxn ang="0">
                <a:pos x="5735" y="14178"/>
              </a:cxn>
              <a:cxn ang="0">
                <a:pos x="5422" y="13695"/>
              </a:cxn>
              <a:cxn ang="0">
                <a:pos x="9152" y="13780"/>
              </a:cxn>
              <a:cxn ang="0">
                <a:pos x="9226" y="14347"/>
              </a:cxn>
              <a:cxn ang="0">
                <a:pos x="5685" y="14943"/>
              </a:cxn>
              <a:cxn ang="0">
                <a:pos x="5835" y="14392"/>
              </a:cxn>
              <a:cxn ang="0">
                <a:pos x="9111" y="14930"/>
              </a:cxn>
              <a:cxn ang="0">
                <a:pos x="8740" y="15366"/>
              </a:cxn>
              <a:cxn ang="0">
                <a:pos x="3594" y="383"/>
              </a:cxn>
              <a:cxn ang="0">
                <a:pos x="5295" y="2716"/>
              </a:cxn>
              <a:cxn ang="0">
                <a:pos x="4933" y="3157"/>
              </a:cxn>
              <a:cxn ang="0">
                <a:pos x="618" y="8259"/>
              </a:cxn>
              <a:cxn ang="0">
                <a:pos x="551" y="7692"/>
              </a:cxn>
              <a:cxn ang="0">
                <a:pos x="2254" y="7580"/>
              </a:cxn>
              <a:cxn ang="0">
                <a:pos x="2075" y="8124"/>
              </a:cxn>
              <a:cxn ang="0">
                <a:pos x="1808" y="2754"/>
              </a:cxn>
              <a:cxn ang="0">
                <a:pos x="3288" y="3412"/>
              </a:cxn>
              <a:cxn ang="0">
                <a:pos x="3206" y="3980"/>
              </a:cxn>
              <a:cxn ang="0">
                <a:pos x="14166" y="7551"/>
              </a:cxn>
              <a:cxn ang="0">
                <a:pos x="14163" y="8121"/>
              </a:cxn>
              <a:cxn ang="0">
                <a:pos x="12469" y="7852"/>
              </a:cxn>
              <a:cxn ang="0">
                <a:pos x="12712" y="7334"/>
              </a:cxn>
              <a:cxn ang="0">
                <a:pos x="12874" y="2700"/>
              </a:cxn>
              <a:cxn ang="0">
                <a:pos x="11936" y="3966"/>
              </a:cxn>
              <a:cxn ang="0">
                <a:pos x="11382" y="3819"/>
              </a:cxn>
              <a:cxn ang="0">
                <a:pos x="7030" y="223"/>
              </a:cxn>
              <a:cxn ang="0">
                <a:pos x="7583" y="72"/>
              </a:cxn>
              <a:cxn ang="0">
                <a:pos x="7611" y="1792"/>
              </a:cxn>
              <a:cxn ang="0">
                <a:pos x="7047" y="1696"/>
              </a:cxn>
              <a:cxn ang="0">
                <a:pos x="11052" y="357"/>
              </a:cxn>
              <a:cxn ang="0">
                <a:pos x="11322" y="862"/>
              </a:cxn>
              <a:cxn ang="0">
                <a:pos x="9578" y="3089"/>
              </a:cxn>
              <a:cxn ang="0">
                <a:pos x="13897" y="10365"/>
              </a:cxn>
              <a:cxn ang="0">
                <a:pos x="13834" y="10932"/>
              </a:cxn>
              <a:cxn ang="0">
                <a:pos x="11226" y="9550"/>
              </a:cxn>
              <a:cxn ang="0">
                <a:pos x="11522" y="9063"/>
              </a:cxn>
              <a:cxn ang="0">
                <a:pos x="898" y="10932"/>
              </a:cxn>
              <a:cxn ang="0">
                <a:pos x="835" y="10365"/>
              </a:cxn>
              <a:cxn ang="0">
                <a:pos x="3471" y="9226"/>
              </a:cxn>
              <a:cxn ang="0">
                <a:pos x="234" y="5458"/>
              </a:cxn>
              <a:cxn ang="0">
                <a:pos x="66" y="4910"/>
              </a:cxn>
              <a:cxn ang="0">
                <a:pos x="2944" y="5489"/>
              </a:cxn>
              <a:cxn ang="0">
                <a:pos x="2864" y="6055"/>
              </a:cxn>
            </a:cxnLst>
            <a:rect l="0" t="0" r="r" b="b"/>
            <a:pathLst>
              <a:path w="14732" h="16182">
                <a:moveTo>
                  <a:pt x="14275" y="4768"/>
                </a:moveTo>
                <a:lnTo>
                  <a:pt x="14293" y="4764"/>
                </a:lnTo>
                <a:lnTo>
                  <a:pt x="14312" y="4760"/>
                </a:lnTo>
                <a:lnTo>
                  <a:pt x="14330" y="4758"/>
                </a:lnTo>
                <a:lnTo>
                  <a:pt x="14347" y="4755"/>
                </a:lnTo>
                <a:lnTo>
                  <a:pt x="14365" y="4755"/>
                </a:lnTo>
                <a:lnTo>
                  <a:pt x="14383" y="4755"/>
                </a:lnTo>
                <a:lnTo>
                  <a:pt x="14402" y="4756"/>
                </a:lnTo>
                <a:lnTo>
                  <a:pt x="14419" y="4759"/>
                </a:lnTo>
                <a:lnTo>
                  <a:pt x="14436" y="4762"/>
                </a:lnTo>
                <a:lnTo>
                  <a:pt x="14453" y="4766"/>
                </a:lnTo>
                <a:lnTo>
                  <a:pt x="14470" y="4770"/>
                </a:lnTo>
                <a:lnTo>
                  <a:pt x="14487" y="4776"/>
                </a:lnTo>
                <a:lnTo>
                  <a:pt x="14504" y="4782"/>
                </a:lnTo>
                <a:lnTo>
                  <a:pt x="14520" y="4788"/>
                </a:lnTo>
                <a:lnTo>
                  <a:pt x="14535" y="4796"/>
                </a:lnTo>
                <a:lnTo>
                  <a:pt x="14550" y="4804"/>
                </a:lnTo>
                <a:lnTo>
                  <a:pt x="14565" y="4813"/>
                </a:lnTo>
                <a:lnTo>
                  <a:pt x="14579" y="4823"/>
                </a:lnTo>
                <a:lnTo>
                  <a:pt x="14594" y="4833"/>
                </a:lnTo>
                <a:lnTo>
                  <a:pt x="14608" y="4844"/>
                </a:lnTo>
                <a:lnTo>
                  <a:pt x="14620" y="4857"/>
                </a:lnTo>
                <a:lnTo>
                  <a:pt x="14633" y="4869"/>
                </a:lnTo>
                <a:lnTo>
                  <a:pt x="14644" y="4882"/>
                </a:lnTo>
                <a:lnTo>
                  <a:pt x="14655" y="4896"/>
                </a:lnTo>
                <a:lnTo>
                  <a:pt x="14666" y="4910"/>
                </a:lnTo>
                <a:lnTo>
                  <a:pt x="14675" y="4925"/>
                </a:lnTo>
                <a:lnTo>
                  <a:pt x="14686" y="4941"/>
                </a:lnTo>
                <a:lnTo>
                  <a:pt x="14694" y="4956"/>
                </a:lnTo>
                <a:lnTo>
                  <a:pt x="14702" y="4973"/>
                </a:lnTo>
                <a:lnTo>
                  <a:pt x="14708" y="4990"/>
                </a:lnTo>
                <a:lnTo>
                  <a:pt x="14714" y="5007"/>
                </a:lnTo>
                <a:lnTo>
                  <a:pt x="14720" y="5026"/>
                </a:lnTo>
                <a:lnTo>
                  <a:pt x="14724" y="5044"/>
                </a:lnTo>
                <a:lnTo>
                  <a:pt x="14727" y="5062"/>
                </a:lnTo>
                <a:lnTo>
                  <a:pt x="14730" y="5080"/>
                </a:lnTo>
                <a:lnTo>
                  <a:pt x="14731" y="5097"/>
                </a:lnTo>
                <a:lnTo>
                  <a:pt x="14732" y="5116"/>
                </a:lnTo>
                <a:lnTo>
                  <a:pt x="14732" y="5134"/>
                </a:lnTo>
                <a:lnTo>
                  <a:pt x="14730" y="5152"/>
                </a:lnTo>
                <a:lnTo>
                  <a:pt x="14728" y="5169"/>
                </a:lnTo>
                <a:lnTo>
                  <a:pt x="14726" y="5186"/>
                </a:lnTo>
                <a:lnTo>
                  <a:pt x="14722" y="5204"/>
                </a:lnTo>
                <a:lnTo>
                  <a:pt x="14718" y="5221"/>
                </a:lnTo>
                <a:lnTo>
                  <a:pt x="14712" y="5238"/>
                </a:lnTo>
                <a:lnTo>
                  <a:pt x="14706" y="5254"/>
                </a:lnTo>
                <a:lnTo>
                  <a:pt x="14699" y="5270"/>
                </a:lnTo>
                <a:lnTo>
                  <a:pt x="14692" y="5285"/>
                </a:lnTo>
                <a:lnTo>
                  <a:pt x="14683" y="5301"/>
                </a:lnTo>
                <a:lnTo>
                  <a:pt x="14674" y="5316"/>
                </a:lnTo>
                <a:lnTo>
                  <a:pt x="14664" y="5330"/>
                </a:lnTo>
                <a:lnTo>
                  <a:pt x="14654" y="5344"/>
                </a:lnTo>
                <a:lnTo>
                  <a:pt x="14643" y="5358"/>
                </a:lnTo>
                <a:lnTo>
                  <a:pt x="14631" y="5370"/>
                </a:lnTo>
                <a:lnTo>
                  <a:pt x="14619" y="5384"/>
                </a:lnTo>
                <a:lnTo>
                  <a:pt x="14606" y="5395"/>
                </a:lnTo>
                <a:lnTo>
                  <a:pt x="14592" y="5406"/>
                </a:lnTo>
                <a:lnTo>
                  <a:pt x="14577" y="5417"/>
                </a:lnTo>
                <a:lnTo>
                  <a:pt x="14562" y="5426"/>
                </a:lnTo>
                <a:lnTo>
                  <a:pt x="14547" y="5436"/>
                </a:lnTo>
                <a:lnTo>
                  <a:pt x="14531" y="5444"/>
                </a:lnTo>
                <a:lnTo>
                  <a:pt x="14515" y="5452"/>
                </a:lnTo>
                <a:lnTo>
                  <a:pt x="14498" y="5458"/>
                </a:lnTo>
                <a:lnTo>
                  <a:pt x="14480" y="5464"/>
                </a:lnTo>
                <a:lnTo>
                  <a:pt x="14462" y="5471"/>
                </a:lnTo>
                <a:lnTo>
                  <a:pt x="12144" y="6092"/>
                </a:lnTo>
                <a:lnTo>
                  <a:pt x="12125" y="6097"/>
                </a:lnTo>
                <a:lnTo>
                  <a:pt x="12107" y="6100"/>
                </a:lnTo>
                <a:lnTo>
                  <a:pt x="12089" y="6103"/>
                </a:lnTo>
                <a:lnTo>
                  <a:pt x="12071" y="6104"/>
                </a:lnTo>
                <a:lnTo>
                  <a:pt x="12053" y="6105"/>
                </a:lnTo>
                <a:lnTo>
                  <a:pt x="12034" y="6104"/>
                </a:lnTo>
                <a:lnTo>
                  <a:pt x="12017" y="6103"/>
                </a:lnTo>
                <a:lnTo>
                  <a:pt x="11999" y="6101"/>
                </a:lnTo>
                <a:lnTo>
                  <a:pt x="11982" y="6098"/>
                </a:lnTo>
                <a:lnTo>
                  <a:pt x="11965" y="6095"/>
                </a:lnTo>
                <a:lnTo>
                  <a:pt x="11948" y="6089"/>
                </a:lnTo>
                <a:lnTo>
                  <a:pt x="11931" y="6084"/>
                </a:lnTo>
                <a:lnTo>
                  <a:pt x="11915" y="6078"/>
                </a:lnTo>
                <a:lnTo>
                  <a:pt x="11899" y="6071"/>
                </a:lnTo>
                <a:lnTo>
                  <a:pt x="11883" y="6064"/>
                </a:lnTo>
                <a:lnTo>
                  <a:pt x="11868" y="6055"/>
                </a:lnTo>
                <a:lnTo>
                  <a:pt x="11853" y="6046"/>
                </a:lnTo>
                <a:lnTo>
                  <a:pt x="11838" y="6037"/>
                </a:lnTo>
                <a:lnTo>
                  <a:pt x="11824" y="6026"/>
                </a:lnTo>
                <a:lnTo>
                  <a:pt x="11811" y="6015"/>
                </a:lnTo>
                <a:lnTo>
                  <a:pt x="11798" y="6004"/>
                </a:lnTo>
                <a:lnTo>
                  <a:pt x="11786" y="5990"/>
                </a:lnTo>
                <a:lnTo>
                  <a:pt x="11774" y="5977"/>
                </a:lnTo>
                <a:lnTo>
                  <a:pt x="11763" y="5964"/>
                </a:lnTo>
                <a:lnTo>
                  <a:pt x="11752" y="5950"/>
                </a:lnTo>
                <a:lnTo>
                  <a:pt x="11742" y="5935"/>
                </a:lnTo>
                <a:lnTo>
                  <a:pt x="11733" y="5920"/>
                </a:lnTo>
                <a:lnTo>
                  <a:pt x="11725" y="5903"/>
                </a:lnTo>
                <a:lnTo>
                  <a:pt x="11717" y="5887"/>
                </a:lnTo>
                <a:lnTo>
                  <a:pt x="11710" y="5870"/>
                </a:lnTo>
                <a:lnTo>
                  <a:pt x="11704" y="5853"/>
                </a:lnTo>
                <a:lnTo>
                  <a:pt x="11699" y="5835"/>
                </a:lnTo>
                <a:lnTo>
                  <a:pt x="11694" y="5816"/>
                </a:lnTo>
                <a:lnTo>
                  <a:pt x="11691" y="5798"/>
                </a:lnTo>
                <a:lnTo>
                  <a:pt x="11689" y="5780"/>
                </a:lnTo>
                <a:lnTo>
                  <a:pt x="11687" y="5762"/>
                </a:lnTo>
                <a:lnTo>
                  <a:pt x="11687" y="5744"/>
                </a:lnTo>
                <a:lnTo>
                  <a:pt x="11687" y="5726"/>
                </a:lnTo>
                <a:lnTo>
                  <a:pt x="11688" y="5708"/>
                </a:lnTo>
                <a:lnTo>
                  <a:pt x="11690" y="5690"/>
                </a:lnTo>
                <a:lnTo>
                  <a:pt x="11693" y="5673"/>
                </a:lnTo>
                <a:lnTo>
                  <a:pt x="11696" y="5656"/>
                </a:lnTo>
                <a:lnTo>
                  <a:pt x="11701" y="5638"/>
                </a:lnTo>
                <a:lnTo>
                  <a:pt x="11706" y="5622"/>
                </a:lnTo>
                <a:lnTo>
                  <a:pt x="11712" y="5606"/>
                </a:lnTo>
                <a:lnTo>
                  <a:pt x="11719" y="5590"/>
                </a:lnTo>
                <a:lnTo>
                  <a:pt x="11727" y="5574"/>
                </a:lnTo>
                <a:lnTo>
                  <a:pt x="11735" y="5559"/>
                </a:lnTo>
                <a:lnTo>
                  <a:pt x="11744" y="5544"/>
                </a:lnTo>
                <a:lnTo>
                  <a:pt x="11754" y="5529"/>
                </a:lnTo>
                <a:lnTo>
                  <a:pt x="11765" y="5515"/>
                </a:lnTo>
                <a:lnTo>
                  <a:pt x="11776" y="5502"/>
                </a:lnTo>
                <a:lnTo>
                  <a:pt x="11788" y="5489"/>
                </a:lnTo>
                <a:lnTo>
                  <a:pt x="11800" y="5477"/>
                </a:lnTo>
                <a:lnTo>
                  <a:pt x="11813" y="5464"/>
                </a:lnTo>
                <a:lnTo>
                  <a:pt x="11826" y="5453"/>
                </a:lnTo>
                <a:lnTo>
                  <a:pt x="11840" y="5443"/>
                </a:lnTo>
                <a:lnTo>
                  <a:pt x="11856" y="5433"/>
                </a:lnTo>
                <a:lnTo>
                  <a:pt x="11871" y="5424"/>
                </a:lnTo>
                <a:lnTo>
                  <a:pt x="11887" y="5416"/>
                </a:lnTo>
                <a:lnTo>
                  <a:pt x="11903" y="5408"/>
                </a:lnTo>
                <a:lnTo>
                  <a:pt x="11920" y="5401"/>
                </a:lnTo>
                <a:lnTo>
                  <a:pt x="11937" y="5395"/>
                </a:lnTo>
                <a:lnTo>
                  <a:pt x="11956" y="5390"/>
                </a:lnTo>
                <a:lnTo>
                  <a:pt x="14275" y="4768"/>
                </a:lnTo>
                <a:close/>
                <a:moveTo>
                  <a:pt x="6935" y="16087"/>
                </a:moveTo>
                <a:lnTo>
                  <a:pt x="6917" y="16084"/>
                </a:lnTo>
                <a:lnTo>
                  <a:pt x="6899" y="16081"/>
                </a:lnTo>
                <a:lnTo>
                  <a:pt x="6881" y="16077"/>
                </a:lnTo>
                <a:lnTo>
                  <a:pt x="6864" y="16071"/>
                </a:lnTo>
                <a:lnTo>
                  <a:pt x="6846" y="16065"/>
                </a:lnTo>
                <a:lnTo>
                  <a:pt x="6829" y="16058"/>
                </a:lnTo>
                <a:lnTo>
                  <a:pt x="6814" y="16051"/>
                </a:lnTo>
                <a:lnTo>
                  <a:pt x="6798" y="16042"/>
                </a:lnTo>
                <a:lnTo>
                  <a:pt x="6783" y="16033"/>
                </a:lnTo>
                <a:lnTo>
                  <a:pt x="6769" y="16023"/>
                </a:lnTo>
                <a:lnTo>
                  <a:pt x="6755" y="16012"/>
                </a:lnTo>
                <a:lnTo>
                  <a:pt x="6740" y="16001"/>
                </a:lnTo>
                <a:lnTo>
                  <a:pt x="6728" y="15990"/>
                </a:lnTo>
                <a:lnTo>
                  <a:pt x="6715" y="15978"/>
                </a:lnTo>
                <a:lnTo>
                  <a:pt x="6704" y="15965"/>
                </a:lnTo>
                <a:lnTo>
                  <a:pt x="6693" y="15951"/>
                </a:lnTo>
                <a:lnTo>
                  <a:pt x="6682" y="15937"/>
                </a:lnTo>
                <a:lnTo>
                  <a:pt x="6673" y="15923"/>
                </a:lnTo>
                <a:lnTo>
                  <a:pt x="6664" y="15908"/>
                </a:lnTo>
                <a:lnTo>
                  <a:pt x="6654" y="15893"/>
                </a:lnTo>
                <a:lnTo>
                  <a:pt x="6647" y="15877"/>
                </a:lnTo>
                <a:lnTo>
                  <a:pt x="6640" y="15860"/>
                </a:lnTo>
                <a:lnTo>
                  <a:pt x="6634" y="15844"/>
                </a:lnTo>
                <a:lnTo>
                  <a:pt x="6629" y="15827"/>
                </a:lnTo>
                <a:lnTo>
                  <a:pt x="6624" y="15810"/>
                </a:lnTo>
                <a:lnTo>
                  <a:pt x="6620" y="15793"/>
                </a:lnTo>
                <a:lnTo>
                  <a:pt x="6618" y="15774"/>
                </a:lnTo>
                <a:lnTo>
                  <a:pt x="6616" y="15757"/>
                </a:lnTo>
                <a:lnTo>
                  <a:pt x="6615" y="15739"/>
                </a:lnTo>
                <a:lnTo>
                  <a:pt x="6614" y="15720"/>
                </a:lnTo>
                <a:lnTo>
                  <a:pt x="6615" y="15702"/>
                </a:lnTo>
                <a:lnTo>
                  <a:pt x="6617" y="15683"/>
                </a:lnTo>
                <a:lnTo>
                  <a:pt x="6620" y="15664"/>
                </a:lnTo>
                <a:lnTo>
                  <a:pt x="6623" y="15646"/>
                </a:lnTo>
                <a:lnTo>
                  <a:pt x="6627" y="15629"/>
                </a:lnTo>
                <a:lnTo>
                  <a:pt x="6633" y="15612"/>
                </a:lnTo>
                <a:lnTo>
                  <a:pt x="6639" y="15594"/>
                </a:lnTo>
                <a:lnTo>
                  <a:pt x="6645" y="15577"/>
                </a:lnTo>
                <a:lnTo>
                  <a:pt x="6653" y="15562"/>
                </a:lnTo>
                <a:lnTo>
                  <a:pt x="6662" y="15546"/>
                </a:lnTo>
                <a:lnTo>
                  <a:pt x="6671" y="15531"/>
                </a:lnTo>
                <a:lnTo>
                  <a:pt x="6681" y="15517"/>
                </a:lnTo>
                <a:lnTo>
                  <a:pt x="6691" y="15502"/>
                </a:lnTo>
                <a:lnTo>
                  <a:pt x="6702" y="15488"/>
                </a:lnTo>
                <a:lnTo>
                  <a:pt x="6714" y="15475"/>
                </a:lnTo>
                <a:lnTo>
                  <a:pt x="6726" y="15463"/>
                </a:lnTo>
                <a:lnTo>
                  <a:pt x="6739" y="15452"/>
                </a:lnTo>
                <a:lnTo>
                  <a:pt x="6753" y="15441"/>
                </a:lnTo>
                <a:lnTo>
                  <a:pt x="6767" y="15430"/>
                </a:lnTo>
                <a:lnTo>
                  <a:pt x="6781" y="15420"/>
                </a:lnTo>
                <a:lnTo>
                  <a:pt x="6796" y="15410"/>
                </a:lnTo>
                <a:lnTo>
                  <a:pt x="6811" y="15402"/>
                </a:lnTo>
                <a:lnTo>
                  <a:pt x="6827" y="15395"/>
                </a:lnTo>
                <a:lnTo>
                  <a:pt x="6843" y="15388"/>
                </a:lnTo>
                <a:lnTo>
                  <a:pt x="6860" y="15382"/>
                </a:lnTo>
                <a:lnTo>
                  <a:pt x="6877" y="15376"/>
                </a:lnTo>
                <a:lnTo>
                  <a:pt x="6894" y="15372"/>
                </a:lnTo>
                <a:lnTo>
                  <a:pt x="6911" y="15368"/>
                </a:lnTo>
                <a:lnTo>
                  <a:pt x="6929" y="15365"/>
                </a:lnTo>
                <a:lnTo>
                  <a:pt x="6947" y="15364"/>
                </a:lnTo>
                <a:lnTo>
                  <a:pt x="6965" y="15362"/>
                </a:lnTo>
                <a:lnTo>
                  <a:pt x="6983" y="15362"/>
                </a:lnTo>
                <a:lnTo>
                  <a:pt x="7002" y="15363"/>
                </a:lnTo>
                <a:lnTo>
                  <a:pt x="7020" y="15365"/>
                </a:lnTo>
                <a:lnTo>
                  <a:pt x="7797" y="15457"/>
                </a:lnTo>
                <a:lnTo>
                  <a:pt x="7815" y="15460"/>
                </a:lnTo>
                <a:lnTo>
                  <a:pt x="7833" y="15463"/>
                </a:lnTo>
                <a:lnTo>
                  <a:pt x="7851" y="15468"/>
                </a:lnTo>
                <a:lnTo>
                  <a:pt x="7868" y="15473"/>
                </a:lnTo>
                <a:lnTo>
                  <a:pt x="7886" y="15479"/>
                </a:lnTo>
                <a:lnTo>
                  <a:pt x="7903" y="15486"/>
                </a:lnTo>
                <a:lnTo>
                  <a:pt x="7918" y="15493"/>
                </a:lnTo>
                <a:lnTo>
                  <a:pt x="7934" y="15502"/>
                </a:lnTo>
                <a:lnTo>
                  <a:pt x="7949" y="15511"/>
                </a:lnTo>
                <a:lnTo>
                  <a:pt x="7963" y="15521"/>
                </a:lnTo>
                <a:lnTo>
                  <a:pt x="7977" y="15532"/>
                </a:lnTo>
                <a:lnTo>
                  <a:pt x="7992" y="15543"/>
                </a:lnTo>
                <a:lnTo>
                  <a:pt x="8004" y="15554"/>
                </a:lnTo>
                <a:lnTo>
                  <a:pt x="8017" y="15567"/>
                </a:lnTo>
                <a:lnTo>
                  <a:pt x="8028" y="15579"/>
                </a:lnTo>
                <a:lnTo>
                  <a:pt x="8039" y="15593"/>
                </a:lnTo>
                <a:lnTo>
                  <a:pt x="8050" y="15607"/>
                </a:lnTo>
                <a:lnTo>
                  <a:pt x="8059" y="15622"/>
                </a:lnTo>
                <a:lnTo>
                  <a:pt x="8068" y="15637"/>
                </a:lnTo>
                <a:lnTo>
                  <a:pt x="8078" y="15652"/>
                </a:lnTo>
                <a:lnTo>
                  <a:pt x="8085" y="15667"/>
                </a:lnTo>
                <a:lnTo>
                  <a:pt x="8092" y="15683"/>
                </a:lnTo>
                <a:lnTo>
                  <a:pt x="8098" y="15701"/>
                </a:lnTo>
                <a:lnTo>
                  <a:pt x="8103" y="15717"/>
                </a:lnTo>
                <a:lnTo>
                  <a:pt x="8108" y="15734"/>
                </a:lnTo>
                <a:lnTo>
                  <a:pt x="8112" y="15751"/>
                </a:lnTo>
                <a:lnTo>
                  <a:pt x="8114" y="15769"/>
                </a:lnTo>
                <a:lnTo>
                  <a:pt x="8116" y="15788"/>
                </a:lnTo>
                <a:lnTo>
                  <a:pt x="8117" y="15806"/>
                </a:lnTo>
                <a:lnTo>
                  <a:pt x="8118" y="15824"/>
                </a:lnTo>
                <a:lnTo>
                  <a:pt x="8117" y="15842"/>
                </a:lnTo>
                <a:lnTo>
                  <a:pt x="8115" y="15861"/>
                </a:lnTo>
                <a:lnTo>
                  <a:pt x="8112" y="15880"/>
                </a:lnTo>
                <a:lnTo>
                  <a:pt x="8109" y="15898"/>
                </a:lnTo>
                <a:lnTo>
                  <a:pt x="8105" y="15915"/>
                </a:lnTo>
                <a:lnTo>
                  <a:pt x="8099" y="15933"/>
                </a:lnTo>
                <a:lnTo>
                  <a:pt x="8093" y="15949"/>
                </a:lnTo>
                <a:lnTo>
                  <a:pt x="8087" y="15967"/>
                </a:lnTo>
                <a:lnTo>
                  <a:pt x="8079" y="15983"/>
                </a:lnTo>
                <a:lnTo>
                  <a:pt x="8070" y="15998"/>
                </a:lnTo>
                <a:lnTo>
                  <a:pt x="8061" y="16013"/>
                </a:lnTo>
                <a:lnTo>
                  <a:pt x="8051" y="16028"/>
                </a:lnTo>
                <a:lnTo>
                  <a:pt x="8041" y="16042"/>
                </a:lnTo>
                <a:lnTo>
                  <a:pt x="8030" y="16056"/>
                </a:lnTo>
                <a:lnTo>
                  <a:pt x="8018" y="16069"/>
                </a:lnTo>
                <a:lnTo>
                  <a:pt x="8006" y="16081"/>
                </a:lnTo>
                <a:lnTo>
                  <a:pt x="7993" y="16093"/>
                </a:lnTo>
                <a:lnTo>
                  <a:pt x="7979" y="16104"/>
                </a:lnTo>
                <a:lnTo>
                  <a:pt x="7965" y="16114"/>
                </a:lnTo>
                <a:lnTo>
                  <a:pt x="7951" y="16124"/>
                </a:lnTo>
                <a:lnTo>
                  <a:pt x="7936" y="16133"/>
                </a:lnTo>
                <a:lnTo>
                  <a:pt x="7921" y="16142"/>
                </a:lnTo>
                <a:lnTo>
                  <a:pt x="7905" y="16150"/>
                </a:lnTo>
                <a:lnTo>
                  <a:pt x="7889" y="16156"/>
                </a:lnTo>
                <a:lnTo>
                  <a:pt x="7872" y="16162"/>
                </a:lnTo>
                <a:lnTo>
                  <a:pt x="7855" y="16168"/>
                </a:lnTo>
                <a:lnTo>
                  <a:pt x="7838" y="16172"/>
                </a:lnTo>
                <a:lnTo>
                  <a:pt x="7821" y="16176"/>
                </a:lnTo>
                <a:lnTo>
                  <a:pt x="7803" y="16179"/>
                </a:lnTo>
                <a:lnTo>
                  <a:pt x="7785" y="16181"/>
                </a:lnTo>
                <a:lnTo>
                  <a:pt x="7767" y="16182"/>
                </a:lnTo>
                <a:lnTo>
                  <a:pt x="7749" y="16182"/>
                </a:lnTo>
                <a:lnTo>
                  <a:pt x="7730" y="16181"/>
                </a:lnTo>
                <a:lnTo>
                  <a:pt x="7712" y="16179"/>
                </a:lnTo>
                <a:lnTo>
                  <a:pt x="6935" y="16087"/>
                </a:lnTo>
                <a:close/>
                <a:moveTo>
                  <a:pt x="8651" y="12575"/>
                </a:moveTo>
                <a:lnTo>
                  <a:pt x="8634" y="12575"/>
                </a:lnTo>
                <a:lnTo>
                  <a:pt x="8617" y="12575"/>
                </a:lnTo>
                <a:lnTo>
                  <a:pt x="8598" y="12574"/>
                </a:lnTo>
                <a:lnTo>
                  <a:pt x="8577" y="12573"/>
                </a:lnTo>
                <a:lnTo>
                  <a:pt x="8568" y="12572"/>
                </a:lnTo>
                <a:lnTo>
                  <a:pt x="6111" y="12387"/>
                </a:lnTo>
                <a:lnTo>
                  <a:pt x="6079" y="12384"/>
                </a:lnTo>
                <a:lnTo>
                  <a:pt x="6048" y="12381"/>
                </a:lnTo>
                <a:lnTo>
                  <a:pt x="6018" y="12377"/>
                </a:lnTo>
                <a:lnTo>
                  <a:pt x="5987" y="12373"/>
                </a:lnTo>
                <a:lnTo>
                  <a:pt x="5957" y="12367"/>
                </a:lnTo>
                <a:lnTo>
                  <a:pt x="5928" y="12361"/>
                </a:lnTo>
                <a:lnTo>
                  <a:pt x="5897" y="12355"/>
                </a:lnTo>
                <a:lnTo>
                  <a:pt x="5868" y="12348"/>
                </a:lnTo>
                <a:lnTo>
                  <a:pt x="5839" y="12340"/>
                </a:lnTo>
                <a:lnTo>
                  <a:pt x="5810" y="12332"/>
                </a:lnTo>
                <a:lnTo>
                  <a:pt x="5781" y="12323"/>
                </a:lnTo>
                <a:lnTo>
                  <a:pt x="5752" y="12312"/>
                </a:lnTo>
                <a:lnTo>
                  <a:pt x="5725" y="12302"/>
                </a:lnTo>
                <a:lnTo>
                  <a:pt x="5696" y="12291"/>
                </a:lnTo>
                <a:lnTo>
                  <a:pt x="5669" y="12280"/>
                </a:lnTo>
                <a:lnTo>
                  <a:pt x="5642" y="12268"/>
                </a:lnTo>
                <a:lnTo>
                  <a:pt x="5614" y="12256"/>
                </a:lnTo>
                <a:lnTo>
                  <a:pt x="5588" y="12243"/>
                </a:lnTo>
                <a:lnTo>
                  <a:pt x="5562" y="12229"/>
                </a:lnTo>
                <a:lnTo>
                  <a:pt x="5536" y="12214"/>
                </a:lnTo>
                <a:lnTo>
                  <a:pt x="5510" y="12200"/>
                </a:lnTo>
                <a:lnTo>
                  <a:pt x="5485" y="12185"/>
                </a:lnTo>
                <a:lnTo>
                  <a:pt x="5460" y="12169"/>
                </a:lnTo>
                <a:lnTo>
                  <a:pt x="5436" y="12153"/>
                </a:lnTo>
                <a:lnTo>
                  <a:pt x="5412" y="12135"/>
                </a:lnTo>
                <a:lnTo>
                  <a:pt x="5388" y="12118"/>
                </a:lnTo>
                <a:lnTo>
                  <a:pt x="5366" y="12100"/>
                </a:lnTo>
                <a:lnTo>
                  <a:pt x="5343" y="12082"/>
                </a:lnTo>
                <a:lnTo>
                  <a:pt x="5320" y="12063"/>
                </a:lnTo>
                <a:lnTo>
                  <a:pt x="5299" y="12043"/>
                </a:lnTo>
                <a:lnTo>
                  <a:pt x="5278" y="12024"/>
                </a:lnTo>
                <a:lnTo>
                  <a:pt x="5257" y="12004"/>
                </a:lnTo>
                <a:lnTo>
                  <a:pt x="5236" y="11983"/>
                </a:lnTo>
                <a:lnTo>
                  <a:pt x="5217" y="11962"/>
                </a:lnTo>
                <a:lnTo>
                  <a:pt x="5198" y="11940"/>
                </a:lnTo>
                <a:lnTo>
                  <a:pt x="5179" y="11918"/>
                </a:lnTo>
                <a:lnTo>
                  <a:pt x="5161" y="11896"/>
                </a:lnTo>
                <a:lnTo>
                  <a:pt x="5143" y="11874"/>
                </a:lnTo>
                <a:lnTo>
                  <a:pt x="5126" y="11850"/>
                </a:lnTo>
                <a:lnTo>
                  <a:pt x="5110" y="11826"/>
                </a:lnTo>
                <a:lnTo>
                  <a:pt x="5094" y="11803"/>
                </a:lnTo>
                <a:lnTo>
                  <a:pt x="5079" y="11778"/>
                </a:lnTo>
                <a:lnTo>
                  <a:pt x="5064" y="11753"/>
                </a:lnTo>
                <a:lnTo>
                  <a:pt x="5049" y="11728"/>
                </a:lnTo>
                <a:lnTo>
                  <a:pt x="5036" y="11703"/>
                </a:lnTo>
                <a:lnTo>
                  <a:pt x="5023" y="11676"/>
                </a:lnTo>
                <a:lnTo>
                  <a:pt x="5010" y="11650"/>
                </a:lnTo>
                <a:lnTo>
                  <a:pt x="4999" y="11624"/>
                </a:lnTo>
                <a:lnTo>
                  <a:pt x="4988" y="11596"/>
                </a:lnTo>
                <a:lnTo>
                  <a:pt x="4977" y="11569"/>
                </a:lnTo>
                <a:lnTo>
                  <a:pt x="4968" y="11542"/>
                </a:lnTo>
                <a:lnTo>
                  <a:pt x="4959" y="11513"/>
                </a:lnTo>
                <a:lnTo>
                  <a:pt x="4949" y="11485"/>
                </a:lnTo>
                <a:lnTo>
                  <a:pt x="4942" y="11457"/>
                </a:lnTo>
                <a:lnTo>
                  <a:pt x="4935" y="11429"/>
                </a:lnTo>
                <a:lnTo>
                  <a:pt x="4928" y="11399"/>
                </a:lnTo>
                <a:lnTo>
                  <a:pt x="4923" y="11369"/>
                </a:lnTo>
                <a:lnTo>
                  <a:pt x="4918" y="11340"/>
                </a:lnTo>
                <a:lnTo>
                  <a:pt x="4914" y="11309"/>
                </a:lnTo>
                <a:lnTo>
                  <a:pt x="4910" y="11279"/>
                </a:lnTo>
                <a:lnTo>
                  <a:pt x="4907" y="11249"/>
                </a:lnTo>
                <a:lnTo>
                  <a:pt x="4906" y="11217"/>
                </a:lnTo>
                <a:lnTo>
                  <a:pt x="4904" y="11186"/>
                </a:lnTo>
                <a:lnTo>
                  <a:pt x="4904" y="11154"/>
                </a:lnTo>
                <a:lnTo>
                  <a:pt x="4903" y="11080"/>
                </a:lnTo>
                <a:lnTo>
                  <a:pt x="4901" y="11007"/>
                </a:lnTo>
                <a:lnTo>
                  <a:pt x="4897" y="10935"/>
                </a:lnTo>
                <a:lnTo>
                  <a:pt x="4891" y="10865"/>
                </a:lnTo>
                <a:lnTo>
                  <a:pt x="4885" y="10796"/>
                </a:lnTo>
                <a:lnTo>
                  <a:pt x="4876" y="10730"/>
                </a:lnTo>
                <a:lnTo>
                  <a:pt x="4867" y="10664"/>
                </a:lnTo>
                <a:lnTo>
                  <a:pt x="4855" y="10600"/>
                </a:lnTo>
                <a:lnTo>
                  <a:pt x="4843" y="10538"/>
                </a:lnTo>
                <a:lnTo>
                  <a:pt x="4830" y="10476"/>
                </a:lnTo>
                <a:lnTo>
                  <a:pt x="4815" y="10415"/>
                </a:lnTo>
                <a:lnTo>
                  <a:pt x="4800" y="10356"/>
                </a:lnTo>
                <a:lnTo>
                  <a:pt x="4783" y="10299"/>
                </a:lnTo>
                <a:lnTo>
                  <a:pt x="4765" y="10241"/>
                </a:lnTo>
                <a:lnTo>
                  <a:pt x="4746" y="10186"/>
                </a:lnTo>
                <a:lnTo>
                  <a:pt x="4727" y="10131"/>
                </a:lnTo>
                <a:lnTo>
                  <a:pt x="4707" y="10076"/>
                </a:lnTo>
                <a:lnTo>
                  <a:pt x="4686" y="10023"/>
                </a:lnTo>
                <a:lnTo>
                  <a:pt x="4663" y="9970"/>
                </a:lnTo>
                <a:lnTo>
                  <a:pt x="4641" y="9919"/>
                </a:lnTo>
                <a:lnTo>
                  <a:pt x="4618" y="9867"/>
                </a:lnTo>
                <a:lnTo>
                  <a:pt x="4594" y="9816"/>
                </a:lnTo>
                <a:lnTo>
                  <a:pt x="4569" y="9767"/>
                </a:lnTo>
                <a:lnTo>
                  <a:pt x="4544" y="9716"/>
                </a:lnTo>
                <a:lnTo>
                  <a:pt x="4494" y="9618"/>
                </a:lnTo>
                <a:lnTo>
                  <a:pt x="4441" y="9521"/>
                </a:lnTo>
                <a:lnTo>
                  <a:pt x="4387" y="9424"/>
                </a:lnTo>
                <a:lnTo>
                  <a:pt x="4334" y="9328"/>
                </a:lnTo>
                <a:lnTo>
                  <a:pt x="4267" y="9209"/>
                </a:lnTo>
                <a:lnTo>
                  <a:pt x="4200" y="9089"/>
                </a:lnTo>
                <a:lnTo>
                  <a:pt x="4168" y="9029"/>
                </a:lnTo>
                <a:lnTo>
                  <a:pt x="4135" y="8967"/>
                </a:lnTo>
                <a:lnTo>
                  <a:pt x="4103" y="8905"/>
                </a:lnTo>
                <a:lnTo>
                  <a:pt x="4071" y="8842"/>
                </a:lnTo>
                <a:lnTo>
                  <a:pt x="4040" y="8779"/>
                </a:lnTo>
                <a:lnTo>
                  <a:pt x="4009" y="8714"/>
                </a:lnTo>
                <a:lnTo>
                  <a:pt x="3979" y="8649"/>
                </a:lnTo>
                <a:lnTo>
                  <a:pt x="3950" y="8583"/>
                </a:lnTo>
                <a:lnTo>
                  <a:pt x="3922" y="8515"/>
                </a:lnTo>
                <a:lnTo>
                  <a:pt x="3893" y="8445"/>
                </a:lnTo>
                <a:lnTo>
                  <a:pt x="3866" y="8375"/>
                </a:lnTo>
                <a:lnTo>
                  <a:pt x="3841" y="8302"/>
                </a:lnTo>
                <a:lnTo>
                  <a:pt x="3815" y="8230"/>
                </a:lnTo>
                <a:lnTo>
                  <a:pt x="3792" y="8154"/>
                </a:lnTo>
                <a:lnTo>
                  <a:pt x="3769" y="8077"/>
                </a:lnTo>
                <a:lnTo>
                  <a:pt x="3748" y="7998"/>
                </a:lnTo>
                <a:lnTo>
                  <a:pt x="3727" y="7918"/>
                </a:lnTo>
                <a:lnTo>
                  <a:pt x="3709" y="7835"/>
                </a:lnTo>
                <a:lnTo>
                  <a:pt x="3692" y="7750"/>
                </a:lnTo>
                <a:lnTo>
                  <a:pt x="3676" y="7663"/>
                </a:lnTo>
                <a:lnTo>
                  <a:pt x="3662" y="7573"/>
                </a:lnTo>
                <a:lnTo>
                  <a:pt x="3650" y="7481"/>
                </a:lnTo>
                <a:lnTo>
                  <a:pt x="3639" y="7387"/>
                </a:lnTo>
                <a:lnTo>
                  <a:pt x="3629" y="7290"/>
                </a:lnTo>
                <a:lnTo>
                  <a:pt x="3622" y="7191"/>
                </a:lnTo>
                <a:lnTo>
                  <a:pt x="3617" y="7089"/>
                </a:lnTo>
                <a:lnTo>
                  <a:pt x="3614" y="6984"/>
                </a:lnTo>
                <a:lnTo>
                  <a:pt x="3613" y="6875"/>
                </a:lnTo>
                <a:lnTo>
                  <a:pt x="3614" y="6778"/>
                </a:lnTo>
                <a:lnTo>
                  <a:pt x="3618" y="6682"/>
                </a:lnTo>
                <a:lnTo>
                  <a:pt x="3624" y="6586"/>
                </a:lnTo>
                <a:lnTo>
                  <a:pt x="3632" y="6491"/>
                </a:lnTo>
                <a:lnTo>
                  <a:pt x="3644" y="6397"/>
                </a:lnTo>
                <a:lnTo>
                  <a:pt x="3657" y="6304"/>
                </a:lnTo>
                <a:lnTo>
                  <a:pt x="3672" y="6211"/>
                </a:lnTo>
                <a:lnTo>
                  <a:pt x="3690" y="6119"/>
                </a:lnTo>
                <a:lnTo>
                  <a:pt x="3709" y="6028"/>
                </a:lnTo>
                <a:lnTo>
                  <a:pt x="3732" y="5937"/>
                </a:lnTo>
                <a:lnTo>
                  <a:pt x="3756" y="5848"/>
                </a:lnTo>
                <a:lnTo>
                  <a:pt x="3782" y="5759"/>
                </a:lnTo>
                <a:lnTo>
                  <a:pt x="3810" y="5671"/>
                </a:lnTo>
                <a:lnTo>
                  <a:pt x="3842" y="5584"/>
                </a:lnTo>
                <a:lnTo>
                  <a:pt x="3874" y="5499"/>
                </a:lnTo>
                <a:lnTo>
                  <a:pt x="3908" y="5414"/>
                </a:lnTo>
                <a:lnTo>
                  <a:pt x="3945" y="5330"/>
                </a:lnTo>
                <a:lnTo>
                  <a:pt x="3983" y="5247"/>
                </a:lnTo>
                <a:lnTo>
                  <a:pt x="4024" y="5166"/>
                </a:lnTo>
                <a:lnTo>
                  <a:pt x="4066" y="5085"/>
                </a:lnTo>
                <a:lnTo>
                  <a:pt x="4111" y="5006"/>
                </a:lnTo>
                <a:lnTo>
                  <a:pt x="4157" y="4928"/>
                </a:lnTo>
                <a:lnTo>
                  <a:pt x="4205" y="4852"/>
                </a:lnTo>
                <a:lnTo>
                  <a:pt x="4254" y="4776"/>
                </a:lnTo>
                <a:lnTo>
                  <a:pt x="4306" y="4702"/>
                </a:lnTo>
                <a:lnTo>
                  <a:pt x="4359" y="4629"/>
                </a:lnTo>
                <a:lnTo>
                  <a:pt x="4414" y="4557"/>
                </a:lnTo>
                <a:lnTo>
                  <a:pt x="4470" y="4486"/>
                </a:lnTo>
                <a:lnTo>
                  <a:pt x="4529" y="4418"/>
                </a:lnTo>
                <a:lnTo>
                  <a:pt x="4589" y="4351"/>
                </a:lnTo>
                <a:lnTo>
                  <a:pt x="4649" y="4284"/>
                </a:lnTo>
                <a:lnTo>
                  <a:pt x="4713" y="4220"/>
                </a:lnTo>
                <a:lnTo>
                  <a:pt x="4777" y="4158"/>
                </a:lnTo>
                <a:lnTo>
                  <a:pt x="4843" y="4096"/>
                </a:lnTo>
                <a:lnTo>
                  <a:pt x="4910" y="4036"/>
                </a:lnTo>
                <a:lnTo>
                  <a:pt x="4979" y="3978"/>
                </a:lnTo>
                <a:lnTo>
                  <a:pt x="5049" y="3921"/>
                </a:lnTo>
                <a:lnTo>
                  <a:pt x="5121" y="3866"/>
                </a:lnTo>
                <a:lnTo>
                  <a:pt x="5194" y="3813"/>
                </a:lnTo>
                <a:lnTo>
                  <a:pt x="5268" y="3761"/>
                </a:lnTo>
                <a:lnTo>
                  <a:pt x="5344" y="3712"/>
                </a:lnTo>
                <a:lnTo>
                  <a:pt x="5420" y="3664"/>
                </a:lnTo>
                <a:lnTo>
                  <a:pt x="5498" y="3618"/>
                </a:lnTo>
                <a:lnTo>
                  <a:pt x="5577" y="3573"/>
                </a:lnTo>
                <a:lnTo>
                  <a:pt x="5658" y="3531"/>
                </a:lnTo>
                <a:lnTo>
                  <a:pt x="5739" y="3490"/>
                </a:lnTo>
                <a:lnTo>
                  <a:pt x="5822" y="3452"/>
                </a:lnTo>
                <a:lnTo>
                  <a:pt x="5906" y="3415"/>
                </a:lnTo>
                <a:lnTo>
                  <a:pt x="5990" y="3381"/>
                </a:lnTo>
                <a:lnTo>
                  <a:pt x="6075" y="3349"/>
                </a:lnTo>
                <a:lnTo>
                  <a:pt x="6162" y="3317"/>
                </a:lnTo>
                <a:lnTo>
                  <a:pt x="6250" y="3289"/>
                </a:lnTo>
                <a:lnTo>
                  <a:pt x="6339" y="3263"/>
                </a:lnTo>
                <a:lnTo>
                  <a:pt x="6428" y="3238"/>
                </a:lnTo>
                <a:lnTo>
                  <a:pt x="6519" y="3216"/>
                </a:lnTo>
                <a:lnTo>
                  <a:pt x="6610" y="3197"/>
                </a:lnTo>
                <a:lnTo>
                  <a:pt x="6702" y="3179"/>
                </a:lnTo>
                <a:lnTo>
                  <a:pt x="6795" y="3164"/>
                </a:lnTo>
                <a:lnTo>
                  <a:pt x="6888" y="3150"/>
                </a:lnTo>
                <a:lnTo>
                  <a:pt x="6982" y="3139"/>
                </a:lnTo>
                <a:lnTo>
                  <a:pt x="7077" y="3131"/>
                </a:lnTo>
                <a:lnTo>
                  <a:pt x="7173" y="3125"/>
                </a:lnTo>
                <a:lnTo>
                  <a:pt x="7269" y="3121"/>
                </a:lnTo>
                <a:lnTo>
                  <a:pt x="7366" y="3120"/>
                </a:lnTo>
                <a:lnTo>
                  <a:pt x="7463" y="3121"/>
                </a:lnTo>
                <a:lnTo>
                  <a:pt x="7559" y="3125"/>
                </a:lnTo>
                <a:lnTo>
                  <a:pt x="7655" y="3131"/>
                </a:lnTo>
                <a:lnTo>
                  <a:pt x="7750" y="3139"/>
                </a:lnTo>
                <a:lnTo>
                  <a:pt x="7844" y="3150"/>
                </a:lnTo>
                <a:lnTo>
                  <a:pt x="7937" y="3164"/>
                </a:lnTo>
                <a:lnTo>
                  <a:pt x="8030" y="3179"/>
                </a:lnTo>
                <a:lnTo>
                  <a:pt x="8122" y="3197"/>
                </a:lnTo>
                <a:lnTo>
                  <a:pt x="8213" y="3216"/>
                </a:lnTo>
                <a:lnTo>
                  <a:pt x="8304" y="3238"/>
                </a:lnTo>
                <a:lnTo>
                  <a:pt x="8393" y="3263"/>
                </a:lnTo>
                <a:lnTo>
                  <a:pt x="8482" y="3289"/>
                </a:lnTo>
                <a:lnTo>
                  <a:pt x="8570" y="3317"/>
                </a:lnTo>
                <a:lnTo>
                  <a:pt x="8657" y="3349"/>
                </a:lnTo>
                <a:lnTo>
                  <a:pt x="8742" y="3381"/>
                </a:lnTo>
                <a:lnTo>
                  <a:pt x="8826" y="3415"/>
                </a:lnTo>
                <a:lnTo>
                  <a:pt x="8910" y="3452"/>
                </a:lnTo>
                <a:lnTo>
                  <a:pt x="8993" y="3490"/>
                </a:lnTo>
                <a:lnTo>
                  <a:pt x="9074" y="3531"/>
                </a:lnTo>
                <a:lnTo>
                  <a:pt x="9155" y="3573"/>
                </a:lnTo>
                <a:lnTo>
                  <a:pt x="9234" y="3618"/>
                </a:lnTo>
                <a:lnTo>
                  <a:pt x="9312" y="3664"/>
                </a:lnTo>
                <a:lnTo>
                  <a:pt x="9388" y="3712"/>
                </a:lnTo>
                <a:lnTo>
                  <a:pt x="9464" y="3761"/>
                </a:lnTo>
                <a:lnTo>
                  <a:pt x="9538" y="3813"/>
                </a:lnTo>
                <a:lnTo>
                  <a:pt x="9611" y="3866"/>
                </a:lnTo>
                <a:lnTo>
                  <a:pt x="9683" y="3921"/>
                </a:lnTo>
                <a:lnTo>
                  <a:pt x="9753" y="3978"/>
                </a:lnTo>
                <a:lnTo>
                  <a:pt x="9822" y="4036"/>
                </a:lnTo>
                <a:lnTo>
                  <a:pt x="9889" y="4096"/>
                </a:lnTo>
                <a:lnTo>
                  <a:pt x="9955" y="4158"/>
                </a:lnTo>
                <a:lnTo>
                  <a:pt x="10019" y="4220"/>
                </a:lnTo>
                <a:lnTo>
                  <a:pt x="10083" y="4284"/>
                </a:lnTo>
                <a:lnTo>
                  <a:pt x="10143" y="4351"/>
                </a:lnTo>
                <a:lnTo>
                  <a:pt x="10203" y="4418"/>
                </a:lnTo>
                <a:lnTo>
                  <a:pt x="10262" y="4486"/>
                </a:lnTo>
                <a:lnTo>
                  <a:pt x="10318" y="4557"/>
                </a:lnTo>
                <a:lnTo>
                  <a:pt x="10373" y="4629"/>
                </a:lnTo>
                <a:lnTo>
                  <a:pt x="10426" y="4702"/>
                </a:lnTo>
                <a:lnTo>
                  <a:pt x="10478" y="4776"/>
                </a:lnTo>
                <a:lnTo>
                  <a:pt x="10527" y="4852"/>
                </a:lnTo>
                <a:lnTo>
                  <a:pt x="10575" y="4928"/>
                </a:lnTo>
                <a:lnTo>
                  <a:pt x="10621" y="5006"/>
                </a:lnTo>
                <a:lnTo>
                  <a:pt x="10666" y="5085"/>
                </a:lnTo>
                <a:lnTo>
                  <a:pt x="10708" y="5166"/>
                </a:lnTo>
                <a:lnTo>
                  <a:pt x="10749" y="5247"/>
                </a:lnTo>
                <a:lnTo>
                  <a:pt x="10787" y="5330"/>
                </a:lnTo>
                <a:lnTo>
                  <a:pt x="10824" y="5414"/>
                </a:lnTo>
                <a:lnTo>
                  <a:pt x="10858" y="5499"/>
                </a:lnTo>
                <a:lnTo>
                  <a:pt x="10890" y="5584"/>
                </a:lnTo>
                <a:lnTo>
                  <a:pt x="10922" y="5671"/>
                </a:lnTo>
                <a:lnTo>
                  <a:pt x="10950" y="5759"/>
                </a:lnTo>
                <a:lnTo>
                  <a:pt x="10976" y="5848"/>
                </a:lnTo>
                <a:lnTo>
                  <a:pt x="11000" y="5937"/>
                </a:lnTo>
                <a:lnTo>
                  <a:pt x="11023" y="6028"/>
                </a:lnTo>
                <a:lnTo>
                  <a:pt x="11042" y="6119"/>
                </a:lnTo>
                <a:lnTo>
                  <a:pt x="11060" y="6211"/>
                </a:lnTo>
                <a:lnTo>
                  <a:pt x="11075" y="6304"/>
                </a:lnTo>
                <a:lnTo>
                  <a:pt x="11088" y="6397"/>
                </a:lnTo>
                <a:lnTo>
                  <a:pt x="11100" y="6491"/>
                </a:lnTo>
                <a:lnTo>
                  <a:pt x="11108" y="6586"/>
                </a:lnTo>
                <a:lnTo>
                  <a:pt x="11114" y="6682"/>
                </a:lnTo>
                <a:lnTo>
                  <a:pt x="11118" y="6778"/>
                </a:lnTo>
                <a:lnTo>
                  <a:pt x="11119" y="6875"/>
                </a:lnTo>
                <a:lnTo>
                  <a:pt x="11118" y="6983"/>
                </a:lnTo>
                <a:lnTo>
                  <a:pt x="11115" y="7088"/>
                </a:lnTo>
                <a:lnTo>
                  <a:pt x="11110" y="7191"/>
                </a:lnTo>
                <a:lnTo>
                  <a:pt x="11103" y="7291"/>
                </a:lnTo>
                <a:lnTo>
                  <a:pt x="11093" y="7388"/>
                </a:lnTo>
                <a:lnTo>
                  <a:pt x="11082" y="7483"/>
                </a:lnTo>
                <a:lnTo>
                  <a:pt x="11070" y="7576"/>
                </a:lnTo>
                <a:lnTo>
                  <a:pt x="11056" y="7667"/>
                </a:lnTo>
                <a:lnTo>
                  <a:pt x="11041" y="7756"/>
                </a:lnTo>
                <a:lnTo>
                  <a:pt x="11024" y="7843"/>
                </a:lnTo>
                <a:lnTo>
                  <a:pt x="11006" y="7928"/>
                </a:lnTo>
                <a:lnTo>
                  <a:pt x="10985" y="8011"/>
                </a:lnTo>
                <a:lnTo>
                  <a:pt x="10964" y="8093"/>
                </a:lnTo>
                <a:lnTo>
                  <a:pt x="10942" y="8172"/>
                </a:lnTo>
                <a:lnTo>
                  <a:pt x="10918" y="8251"/>
                </a:lnTo>
                <a:lnTo>
                  <a:pt x="10893" y="8327"/>
                </a:lnTo>
                <a:lnTo>
                  <a:pt x="10868" y="8403"/>
                </a:lnTo>
                <a:lnTo>
                  <a:pt x="10841" y="8476"/>
                </a:lnTo>
                <a:lnTo>
                  <a:pt x="10814" y="8548"/>
                </a:lnTo>
                <a:lnTo>
                  <a:pt x="10785" y="8620"/>
                </a:lnTo>
                <a:lnTo>
                  <a:pt x="10756" y="8690"/>
                </a:lnTo>
                <a:lnTo>
                  <a:pt x="10726" y="8760"/>
                </a:lnTo>
                <a:lnTo>
                  <a:pt x="10695" y="8828"/>
                </a:lnTo>
                <a:lnTo>
                  <a:pt x="10664" y="8895"/>
                </a:lnTo>
                <a:lnTo>
                  <a:pt x="10633" y="8962"/>
                </a:lnTo>
                <a:lnTo>
                  <a:pt x="10601" y="9029"/>
                </a:lnTo>
                <a:lnTo>
                  <a:pt x="10569" y="9093"/>
                </a:lnTo>
                <a:lnTo>
                  <a:pt x="10536" y="9158"/>
                </a:lnTo>
                <a:lnTo>
                  <a:pt x="10470" y="9286"/>
                </a:lnTo>
                <a:lnTo>
                  <a:pt x="10404" y="9414"/>
                </a:lnTo>
                <a:lnTo>
                  <a:pt x="10350" y="9520"/>
                </a:lnTo>
                <a:lnTo>
                  <a:pt x="10296" y="9625"/>
                </a:lnTo>
                <a:lnTo>
                  <a:pt x="10242" y="9730"/>
                </a:lnTo>
                <a:lnTo>
                  <a:pt x="10191" y="9838"/>
                </a:lnTo>
                <a:lnTo>
                  <a:pt x="10166" y="9891"/>
                </a:lnTo>
                <a:lnTo>
                  <a:pt x="10141" y="9946"/>
                </a:lnTo>
                <a:lnTo>
                  <a:pt x="10117" y="10000"/>
                </a:lnTo>
                <a:lnTo>
                  <a:pt x="10094" y="10055"/>
                </a:lnTo>
                <a:lnTo>
                  <a:pt x="10071" y="10111"/>
                </a:lnTo>
                <a:lnTo>
                  <a:pt x="10048" y="10167"/>
                </a:lnTo>
                <a:lnTo>
                  <a:pt x="10027" y="10224"/>
                </a:lnTo>
                <a:lnTo>
                  <a:pt x="10007" y="10282"/>
                </a:lnTo>
                <a:lnTo>
                  <a:pt x="9987" y="10340"/>
                </a:lnTo>
                <a:lnTo>
                  <a:pt x="9969" y="10399"/>
                </a:lnTo>
                <a:lnTo>
                  <a:pt x="9950" y="10460"/>
                </a:lnTo>
                <a:lnTo>
                  <a:pt x="9933" y="10520"/>
                </a:lnTo>
                <a:lnTo>
                  <a:pt x="9918" y="10582"/>
                </a:lnTo>
                <a:lnTo>
                  <a:pt x="9903" y="10645"/>
                </a:lnTo>
                <a:lnTo>
                  <a:pt x="9890" y="10708"/>
                </a:lnTo>
                <a:lnTo>
                  <a:pt x="9878" y="10774"/>
                </a:lnTo>
                <a:lnTo>
                  <a:pt x="9866" y="10840"/>
                </a:lnTo>
                <a:lnTo>
                  <a:pt x="9856" y="10908"/>
                </a:lnTo>
                <a:lnTo>
                  <a:pt x="9848" y="10975"/>
                </a:lnTo>
                <a:lnTo>
                  <a:pt x="9841" y="11046"/>
                </a:lnTo>
                <a:lnTo>
                  <a:pt x="9835" y="11117"/>
                </a:lnTo>
                <a:lnTo>
                  <a:pt x="9831" y="11190"/>
                </a:lnTo>
                <a:lnTo>
                  <a:pt x="9829" y="11264"/>
                </a:lnTo>
                <a:lnTo>
                  <a:pt x="9828" y="11340"/>
                </a:lnTo>
                <a:lnTo>
                  <a:pt x="9828" y="11361"/>
                </a:lnTo>
                <a:lnTo>
                  <a:pt x="9827" y="11383"/>
                </a:lnTo>
                <a:lnTo>
                  <a:pt x="9826" y="11407"/>
                </a:lnTo>
                <a:lnTo>
                  <a:pt x="9824" y="11433"/>
                </a:lnTo>
                <a:lnTo>
                  <a:pt x="9822" y="11461"/>
                </a:lnTo>
                <a:lnTo>
                  <a:pt x="9819" y="11488"/>
                </a:lnTo>
                <a:lnTo>
                  <a:pt x="9815" y="11517"/>
                </a:lnTo>
                <a:lnTo>
                  <a:pt x="9811" y="11545"/>
                </a:lnTo>
                <a:lnTo>
                  <a:pt x="9806" y="11572"/>
                </a:lnTo>
                <a:lnTo>
                  <a:pt x="9800" y="11600"/>
                </a:lnTo>
                <a:lnTo>
                  <a:pt x="9794" y="11628"/>
                </a:lnTo>
                <a:lnTo>
                  <a:pt x="9787" y="11655"/>
                </a:lnTo>
                <a:lnTo>
                  <a:pt x="9780" y="11681"/>
                </a:lnTo>
                <a:lnTo>
                  <a:pt x="9771" y="11709"/>
                </a:lnTo>
                <a:lnTo>
                  <a:pt x="9763" y="11735"/>
                </a:lnTo>
                <a:lnTo>
                  <a:pt x="9754" y="11761"/>
                </a:lnTo>
                <a:lnTo>
                  <a:pt x="9744" y="11788"/>
                </a:lnTo>
                <a:lnTo>
                  <a:pt x="9734" y="11814"/>
                </a:lnTo>
                <a:lnTo>
                  <a:pt x="9723" y="11839"/>
                </a:lnTo>
                <a:lnTo>
                  <a:pt x="9712" y="11864"/>
                </a:lnTo>
                <a:lnTo>
                  <a:pt x="9700" y="11890"/>
                </a:lnTo>
                <a:lnTo>
                  <a:pt x="9688" y="11914"/>
                </a:lnTo>
                <a:lnTo>
                  <a:pt x="9674" y="11939"/>
                </a:lnTo>
                <a:lnTo>
                  <a:pt x="9661" y="11963"/>
                </a:lnTo>
                <a:lnTo>
                  <a:pt x="9647" y="11987"/>
                </a:lnTo>
                <a:lnTo>
                  <a:pt x="9633" y="12010"/>
                </a:lnTo>
                <a:lnTo>
                  <a:pt x="9618" y="12033"/>
                </a:lnTo>
                <a:lnTo>
                  <a:pt x="9603" y="12057"/>
                </a:lnTo>
                <a:lnTo>
                  <a:pt x="9587" y="12079"/>
                </a:lnTo>
                <a:lnTo>
                  <a:pt x="9570" y="12101"/>
                </a:lnTo>
                <a:lnTo>
                  <a:pt x="9554" y="12122"/>
                </a:lnTo>
                <a:lnTo>
                  <a:pt x="9537" y="12144"/>
                </a:lnTo>
                <a:lnTo>
                  <a:pt x="9519" y="12165"/>
                </a:lnTo>
                <a:lnTo>
                  <a:pt x="9502" y="12185"/>
                </a:lnTo>
                <a:lnTo>
                  <a:pt x="9482" y="12205"/>
                </a:lnTo>
                <a:lnTo>
                  <a:pt x="9464" y="12226"/>
                </a:lnTo>
                <a:lnTo>
                  <a:pt x="9444" y="12245"/>
                </a:lnTo>
                <a:lnTo>
                  <a:pt x="9424" y="12265"/>
                </a:lnTo>
                <a:lnTo>
                  <a:pt x="9403" y="12283"/>
                </a:lnTo>
                <a:lnTo>
                  <a:pt x="9381" y="12302"/>
                </a:lnTo>
                <a:lnTo>
                  <a:pt x="9359" y="12320"/>
                </a:lnTo>
                <a:lnTo>
                  <a:pt x="9338" y="12338"/>
                </a:lnTo>
                <a:lnTo>
                  <a:pt x="9315" y="12354"/>
                </a:lnTo>
                <a:lnTo>
                  <a:pt x="9292" y="12370"/>
                </a:lnTo>
                <a:lnTo>
                  <a:pt x="9269" y="12386"/>
                </a:lnTo>
                <a:lnTo>
                  <a:pt x="9246" y="12401"/>
                </a:lnTo>
                <a:lnTo>
                  <a:pt x="9222" y="12417"/>
                </a:lnTo>
                <a:lnTo>
                  <a:pt x="9197" y="12431"/>
                </a:lnTo>
                <a:lnTo>
                  <a:pt x="9173" y="12444"/>
                </a:lnTo>
                <a:lnTo>
                  <a:pt x="9148" y="12457"/>
                </a:lnTo>
                <a:lnTo>
                  <a:pt x="9123" y="12469"/>
                </a:lnTo>
                <a:lnTo>
                  <a:pt x="9097" y="12481"/>
                </a:lnTo>
                <a:lnTo>
                  <a:pt x="9071" y="12493"/>
                </a:lnTo>
                <a:lnTo>
                  <a:pt x="9045" y="12503"/>
                </a:lnTo>
                <a:lnTo>
                  <a:pt x="9018" y="12513"/>
                </a:lnTo>
                <a:lnTo>
                  <a:pt x="8991" y="12522"/>
                </a:lnTo>
                <a:lnTo>
                  <a:pt x="8964" y="12530"/>
                </a:lnTo>
                <a:lnTo>
                  <a:pt x="8937" y="12538"/>
                </a:lnTo>
                <a:lnTo>
                  <a:pt x="8909" y="12545"/>
                </a:lnTo>
                <a:lnTo>
                  <a:pt x="8882" y="12551"/>
                </a:lnTo>
                <a:lnTo>
                  <a:pt x="8854" y="12557"/>
                </a:lnTo>
                <a:lnTo>
                  <a:pt x="8825" y="12562"/>
                </a:lnTo>
                <a:lnTo>
                  <a:pt x="8796" y="12566"/>
                </a:lnTo>
                <a:lnTo>
                  <a:pt x="8768" y="12569"/>
                </a:lnTo>
                <a:lnTo>
                  <a:pt x="8739" y="12572"/>
                </a:lnTo>
                <a:lnTo>
                  <a:pt x="8709" y="12574"/>
                </a:lnTo>
                <a:lnTo>
                  <a:pt x="8680" y="12575"/>
                </a:lnTo>
                <a:lnTo>
                  <a:pt x="8651" y="12575"/>
                </a:lnTo>
                <a:close/>
                <a:moveTo>
                  <a:pt x="5631" y="13267"/>
                </a:moveTo>
                <a:lnTo>
                  <a:pt x="5612" y="13265"/>
                </a:lnTo>
                <a:lnTo>
                  <a:pt x="5594" y="13263"/>
                </a:lnTo>
                <a:lnTo>
                  <a:pt x="5576" y="13259"/>
                </a:lnTo>
                <a:lnTo>
                  <a:pt x="5559" y="13254"/>
                </a:lnTo>
                <a:lnTo>
                  <a:pt x="5542" y="13249"/>
                </a:lnTo>
                <a:lnTo>
                  <a:pt x="5525" y="13243"/>
                </a:lnTo>
                <a:lnTo>
                  <a:pt x="5508" y="13236"/>
                </a:lnTo>
                <a:lnTo>
                  <a:pt x="5492" y="13228"/>
                </a:lnTo>
                <a:lnTo>
                  <a:pt x="5477" y="13220"/>
                </a:lnTo>
                <a:lnTo>
                  <a:pt x="5462" y="13211"/>
                </a:lnTo>
                <a:lnTo>
                  <a:pt x="5448" y="13200"/>
                </a:lnTo>
                <a:lnTo>
                  <a:pt x="5434" y="13189"/>
                </a:lnTo>
                <a:lnTo>
                  <a:pt x="5420" y="13178"/>
                </a:lnTo>
                <a:lnTo>
                  <a:pt x="5407" y="13166"/>
                </a:lnTo>
                <a:lnTo>
                  <a:pt x="5395" y="13154"/>
                </a:lnTo>
                <a:lnTo>
                  <a:pt x="5383" y="13141"/>
                </a:lnTo>
                <a:lnTo>
                  <a:pt x="5372" y="13128"/>
                </a:lnTo>
                <a:lnTo>
                  <a:pt x="5362" y="13113"/>
                </a:lnTo>
                <a:lnTo>
                  <a:pt x="5352" y="13099"/>
                </a:lnTo>
                <a:lnTo>
                  <a:pt x="5344" y="13084"/>
                </a:lnTo>
                <a:lnTo>
                  <a:pt x="5334" y="13069"/>
                </a:lnTo>
                <a:lnTo>
                  <a:pt x="5327" y="13053"/>
                </a:lnTo>
                <a:lnTo>
                  <a:pt x="5320" y="13037"/>
                </a:lnTo>
                <a:lnTo>
                  <a:pt x="5314" y="13019"/>
                </a:lnTo>
                <a:lnTo>
                  <a:pt x="5309" y="13003"/>
                </a:lnTo>
                <a:lnTo>
                  <a:pt x="5305" y="12985"/>
                </a:lnTo>
                <a:lnTo>
                  <a:pt x="5301" y="12968"/>
                </a:lnTo>
                <a:lnTo>
                  <a:pt x="5299" y="12950"/>
                </a:lnTo>
                <a:lnTo>
                  <a:pt x="5297" y="12932"/>
                </a:lnTo>
                <a:lnTo>
                  <a:pt x="5296" y="12913"/>
                </a:lnTo>
                <a:lnTo>
                  <a:pt x="5296" y="12895"/>
                </a:lnTo>
                <a:lnTo>
                  <a:pt x="5297" y="12877"/>
                </a:lnTo>
                <a:lnTo>
                  <a:pt x="5299" y="12858"/>
                </a:lnTo>
                <a:lnTo>
                  <a:pt x="5302" y="12839"/>
                </a:lnTo>
                <a:lnTo>
                  <a:pt x="5305" y="12821"/>
                </a:lnTo>
                <a:lnTo>
                  <a:pt x="5310" y="12804"/>
                </a:lnTo>
                <a:lnTo>
                  <a:pt x="5315" y="12787"/>
                </a:lnTo>
                <a:lnTo>
                  <a:pt x="5322" y="12770"/>
                </a:lnTo>
                <a:lnTo>
                  <a:pt x="5328" y="12753"/>
                </a:lnTo>
                <a:lnTo>
                  <a:pt x="5337" y="12737"/>
                </a:lnTo>
                <a:lnTo>
                  <a:pt x="5346" y="12722"/>
                </a:lnTo>
                <a:lnTo>
                  <a:pt x="5355" y="12707"/>
                </a:lnTo>
                <a:lnTo>
                  <a:pt x="5365" y="12693"/>
                </a:lnTo>
                <a:lnTo>
                  <a:pt x="5375" y="12679"/>
                </a:lnTo>
                <a:lnTo>
                  <a:pt x="5386" y="12665"/>
                </a:lnTo>
                <a:lnTo>
                  <a:pt x="5398" y="12652"/>
                </a:lnTo>
                <a:lnTo>
                  <a:pt x="5410" y="12640"/>
                </a:lnTo>
                <a:lnTo>
                  <a:pt x="5423" y="12628"/>
                </a:lnTo>
                <a:lnTo>
                  <a:pt x="5437" y="12617"/>
                </a:lnTo>
                <a:lnTo>
                  <a:pt x="5451" y="12607"/>
                </a:lnTo>
                <a:lnTo>
                  <a:pt x="5466" y="12598"/>
                </a:lnTo>
                <a:lnTo>
                  <a:pt x="5480" y="12589"/>
                </a:lnTo>
                <a:lnTo>
                  <a:pt x="5496" y="12580"/>
                </a:lnTo>
                <a:lnTo>
                  <a:pt x="5511" y="12572"/>
                </a:lnTo>
                <a:lnTo>
                  <a:pt x="5528" y="12565"/>
                </a:lnTo>
                <a:lnTo>
                  <a:pt x="5545" y="12560"/>
                </a:lnTo>
                <a:lnTo>
                  <a:pt x="5562" y="12554"/>
                </a:lnTo>
                <a:lnTo>
                  <a:pt x="5579" y="12550"/>
                </a:lnTo>
                <a:lnTo>
                  <a:pt x="5596" y="12546"/>
                </a:lnTo>
                <a:lnTo>
                  <a:pt x="5614" y="12544"/>
                </a:lnTo>
                <a:lnTo>
                  <a:pt x="5633" y="12542"/>
                </a:lnTo>
                <a:lnTo>
                  <a:pt x="5651" y="12541"/>
                </a:lnTo>
                <a:lnTo>
                  <a:pt x="5669" y="12541"/>
                </a:lnTo>
                <a:lnTo>
                  <a:pt x="5688" y="12542"/>
                </a:lnTo>
                <a:lnTo>
                  <a:pt x="9101" y="12820"/>
                </a:lnTo>
                <a:lnTo>
                  <a:pt x="9120" y="12821"/>
                </a:lnTo>
                <a:lnTo>
                  <a:pt x="9138" y="12824"/>
                </a:lnTo>
                <a:lnTo>
                  <a:pt x="9156" y="12828"/>
                </a:lnTo>
                <a:lnTo>
                  <a:pt x="9173" y="12832"/>
                </a:lnTo>
                <a:lnTo>
                  <a:pt x="9190" y="12838"/>
                </a:lnTo>
                <a:lnTo>
                  <a:pt x="9208" y="12844"/>
                </a:lnTo>
                <a:lnTo>
                  <a:pt x="9224" y="12852"/>
                </a:lnTo>
                <a:lnTo>
                  <a:pt x="9240" y="12860"/>
                </a:lnTo>
                <a:lnTo>
                  <a:pt x="9255" y="12868"/>
                </a:lnTo>
                <a:lnTo>
                  <a:pt x="9270" y="12877"/>
                </a:lnTo>
                <a:lnTo>
                  <a:pt x="9284" y="12887"/>
                </a:lnTo>
                <a:lnTo>
                  <a:pt x="9298" y="12897"/>
                </a:lnTo>
                <a:lnTo>
                  <a:pt x="9312" y="12909"/>
                </a:lnTo>
                <a:lnTo>
                  <a:pt x="9325" y="12920"/>
                </a:lnTo>
                <a:lnTo>
                  <a:pt x="9337" y="12933"/>
                </a:lnTo>
                <a:lnTo>
                  <a:pt x="9349" y="12946"/>
                </a:lnTo>
                <a:lnTo>
                  <a:pt x="9360" y="12960"/>
                </a:lnTo>
                <a:lnTo>
                  <a:pt x="9370" y="12974"/>
                </a:lnTo>
                <a:lnTo>
                  <a:pt x="9380" y="12988"/>
                </a:lnTo>
                <a:lnTo>
                  <a:pt x="9388" y="13003"/>
                </a:lnTo>
                <a:lnTo>
                  <a:pt x="9398" y="13018"/>
                </a:lnTo>
                <a:lnTo>
                  <a:pt x="9405" y="13035"/>
                </a:lnTo>
                <a:lnTo>
                  <a:pt x="9412" y="13051"/>
                </a:lnTo>
                <a:lnTo>
                  <a:pt x="9418" y="13067"/>
                </a:lnTo>
                <a:lnTo>
                  <a:pt x="9423" y="13084"/>
                </a:lnTo>
                <a:lnTo>
                  <a:pt x="9427" y="13101"/>
                </a:lnTo>
                <a:lnTo>
                  <a:pt x="9431" y="13120"/>
                </a:lnTo>
                <a:lnTo>
                  <a:pt x="9433" y="13137"/>
                </a:lnTo>
                <a:lnTo>
                  <a:pt x="9435" y="13155"/>
                </a:lnTo>
                <a:lnTo>
                  <a:pt x="9436" y="13173"/>
                </a:lnTo>
                <a:lnTo>
                  <a:pt x="9436" y="13192"/>
                </a:lnTo>
                <a:lnTo>
                  <a:pt x="9435" y="13211"/>
                </a:lnTo>
                <a:lnTo>
                  <a:pt x="9433" y="13230"/>
                </a:lnTo>
                <a:lnTo>
                  <a:pt x="9430" y="13248"/>
                </a:lnTo>
                <a:lnTo>
                  <a:pt x="9427" y="13265"/>
                </a:lnTo>
                <a:lnTo>
                  <a:pt x="9422" y="13283"/>
                </a:lnTo>
                <a:lnTo>
                  <a:pt x="9417" y="13301"/>
                </a:lnTo>
                <a:lnTo>
                  <a:pt x="9410" y="13317"/>
                </a:lnTo>
                <a:lnTo>
                  <a:pt x="9404" y="13334"/>
                </a:lnTo>
                <a:lnTo>
                  <a:pt x="9395" y="13349"/>
                </a:lnTo>
                <a:lnTo>
                  <a:pt x="9386" y="13365"/>
                </a:lnTo>
                <a:lnTo>
                  <a:pt x="9377" y="13380"/>
                </a:lnTo>
                <a:lnTo>
                  <a:pt x="9367" y="13395"/>
                </a:lnTo>
                <a:lnTo>
                  <a:pt x="9357" y="13409"/>
                </a:lnTo>
                <a:lnTo>
                  <a:pt x="9346" y="13422"/>
                </a:lnTo>
                <a:lnTo>
                  <a:pt x="9334" y="13435"/>
                </a:lnTo>
                <a:lnTo>
                  <a:pt x="9322" y="13447"/>
                </a:lnTo>
                <a:lnTo>
                  <a:pt x="9309" y="13458"/>
                </a:lnTo>
                <a:lnTo>
                  <a:pt x="9295" y="13469"/>
                </a:lnTo>
                <a:lnTo>
                  <a:pt x="9281" y="13481"/>
                </a:lnTo>
                <a:lnTo>
                  <a:pt x="9266" y="13490"/>
                </a:lnTo>
                <a:lnTo>
                  <a:pt x="9252" y="13499"/>
                </a:lnTo>
                <a:lnTo>
                  <a:pt x="9236" y="13507"/>
                </a:lnTo>
                <a:lnTo>
                  <a:pt x="9221" y="13515"/>
                </a:lnTo>
                <a:lnTo>
                  <a:pt x="9204" y="13521"/>
                </a:lnTo>
                <a:lnTo>
                  <a:pt x="9187" y="13527"/>
                </a:lnTo>
                <a:lnTo>
                  <a:pt x="9170" y="13532"/>
                </a:lnTo>
                <a:lnTo>
                  <a:pt x="9153" y="13537"/>
                </a:lnTo>
                <a:lnTo>
                  <a:pt x="9136" y="13540"/>
                </a:lnTo>
                <a:lnTo>
                  <a:pt x="9118" y="13543"/>
                </a:lnTo>
                <a:lnTo>
                  <a:pt x="9099" y="13545"/>
                </a:lnTo>
                <a:lnTo>
                  <a:pt x="9081" y="13546"/>
                </a:lnTo>
                <a:lnTo>
                  <a:pt x="9063" y="13546"/>
                </a:lnTo>
                <a:lnTo>
                  <a:pt x="9044" y="13545"/>
                </a:lnTo>
                <a:lnTo>
                  <a:pt x="5631" y="13267"/>
                </a:lnTo>
                <a:close/>
                <a:moveTo>
                  <a:pt x="5735" y="14178"/>
                </a:moveTo>
                <a:lnTo>
                  <a:pt x="5716" y="14176"/>
                </a:lnTo>
                <a:lnTo>
                  <a:pt x="5697" y="14173"/>
                </a:lnTo>
                <a:lnTo>
                  <a:pt x="5679" y="14169"/>
                </a:lnTo>
                <a:lnTo>
                  <a:pt x="5662" y="14164"/>
                </a:lnTo>
                <a:lnTo>
                  <a:pt x="5645" y="14159"/>
                </a:lnTo>
                <a:lnTo>
                  <a:pt x="5628" y="14152"/>
                </a:lnTo>
                <a:lnTo>
                  <a:pt x="5611" y="14145"/>
                </a:lnTo>
                <a:lnTo>
                  <a:pt x="5596" y="14137"/>
                </a:lnTo>
                <a:lnTo>
                  <a:pt x="5580" y="14129"/>
                </a:lnTo>
                <a:lnTo>
                  <a:pt x="5565" y="14120"/>
                </a:lnTo>
                <a:lnTo>
                  <a:pt x="5551" y="14110"/>
                </a:lnTo>
                <a:lnTo>
                  <a:pt x="5537" y="14099"/>
                </a:lnTo>
                <a:lnTo>
                  <a:pt x="5523" y="14087"/>
                </a:lnTo>
                <a:lnTo>
                  <a:pt x="5511" y="14075"/>
                </a:lnTo>
                <a:lnTo>
                  <a:pt x="5499" y="14063"/>
                </a:lnTo>
                <a:lnTo>
                  <a:pt x="5487" y="14050"/>
                </a:lnTo>
                <a:lnTo>
                  <a:pt x="5476" y="14036"/>
                </a:lnTo>
                <a:lnTo>
                  <a:pt x="5466" y="14022"/>
                </a:lnTo>
                <a:lnTo>
                  <a:pt x="5457" y="14008"/>
                </a:lnTo>
                <a:lnTo>
                  <a:pt x="5448" y="13992"/>
                </a:lnTo>
                <a:lnTo>
                  <a:pt x="5440" y="13977"/>
                </a:lnTo>
                <a:lnTo>
                  <a:pt x="5433" y="13961"/>
                </a:lnTo>
                <a:lnTo>
                  <a:pt x="5425" y="13945"/>
                </a:lnTo>
                <a:lnTo>
                  <a:pt x="5419" y="13928"/>
                </a:lnTo>
                <a:lnTo>
                  <a:pt x="5414" y="13910"/>
                </a:lnTo>
                <a:lnTo>
                  <a:pt x="5410" y="13893"/>
                </a:lnTo>
                <a:lnTo>
                  <a:pt x="5407" y="13876"/>
                </a:lnTo>
                <a:lnTo>
                  <a:pt x="5404" y="13858"/>
                </a:lnTo>
                <a:lnTo>
                  <a:pt x="5403" y="13840"/>
                </a:lnTo>
                <a:lnTo>
                  <a:pt x="5402" y="13821"/>
                </a:lnTo>
                <a:lnTo>
                  <a:pt x="5402" y="13803"/>
                </a:lnTo>
                <a:lnTo>
                  <a:pt x="5403" y="13784"/>
                </a:lnTo>
                <a:lnTo>
                  <a:pt x="5405" y="13766"/>
                </a:lnTo>
                <a:lnTo>
                  <a:pt x="5408" y="13748"/>
                </a:lnTo>
                <a:lnTo>
                  <a:pt x="5412" y="13729"/>
                </a:lnTo>
                <a:lnTo>
                  <a:pt x="5417" y="13712"/>
                </a:lnTo>
                <a:lnTo>
                  <a:pt x="5422" y="13695"/>
                </a:lnTo>
                <a:lnTo>
                  <a:pt x="5428" y="13678"/>
                </a:lnTo>
                <a:lnTo>
                  <a:pt x="5436" y="13662"/>
                </a:lnTo>
                <a:lnTo>
                  <a:pt x="5444" y="13645"/>
                </a:lnTo>
                <a:lnTo>
                  <a:pt x="5453" y="13630"/>
                </a:lnTo>
                <a:lnTo>
                  <a:pt x="5462" y="13615"/>
                </a:lnTo>
                <a:lnTo>
                  <a:pt x="5472" y="13601"/>
                </a:lnTo>
                <a:lnTo>
                  <a:pt x="5483" y="13587"/>
                </a:lnTo>
                <a:lnTo>
                  <a:pt x="5494" y="13574"/>
                </a:lnTo>
                <a:lnTo>
                  <a:pt x="5506" y="13561"/>
                </a:lnTo>
                <a:lnTo>
                  <a:pt x="5518" y="13548"/>
                </a:lnTo>
                <a:lnTo>
                  <a:pt x="5532" y="13537"/>
                </a:lnTo>
                <a:lnTo>
                  <a:pt x="5545" y="13526"/>
                </a:lnTo>
                <a:lnTo>
                  <a:pt x="5559" y="13516"/>
                </a:lnTo>
                <a:lnTo>
                  <a:pt x="5574" y="13506"/>
                </a:lnTo>
                <a:lnTo>
                  <a:pt x="5589" y="13498"/>
                </a:lnTo>
                <a:lnTo>
                  <a:pt x="5604" y="13490"/>
                </a:lnTo>
                <a:lnTo>
                  <a:pt x="5621" y="13482"/>
                </a:lnTo>
                <a:lnTo>
                  <a:pt x="5637" y="13476"/>
                </a:lnTo>
                <a:lnTo>
                  <a:pt x="5654" y="13469"/>
                </a:lnTo>
                <a:lnTo>
                  <a:pt x="5670" y="13464"/>
                </a:lnTo>
                <a:lnTo>
                  <a:pt x="5688" y="13460"/>
                </a:lnTo>
                <a:lnTo>
                  <a:pt x="5705" y="13456"/>
                </a:lnTo>
                <a:lnTo>
                  <a:pt x="5724" y="13454"/>
                </a:lnTo>
                <a:lnTo>
                  <a:pt x="5742" y="13452"/>
                </a:lnTo>
                <a:lnTo>
                  <a:pt x="5760" y="13451"/>
                </a:lnTo>
                <a:lnTo>
                  <a:pt x="5778" y="13452"/>
                </a:lnTo>
                <a:lnTo>
                  <a:pt x="5797" y="13453"/>
                </a:lnTo>
                <a:lnTo>
                  <a:pt x="8997" y="13730"/>
                </a:lnTo>
                <a:lnTo>
                  <a:pt x="9016" y="13732"/>
                </a:lnTo>
                <a:lnTo>
                  <a:pt x="9035" y="13735"/>
                </a:lnTo>
                <a:lnTo>
                  <a:pt x="9053" y="13740"/>
                </a:lnTo>
                <a:lnTo>
                  <a:pt x="9070" y="13744"/>
                </a:lnTo>
                <a:lnTo>
                  <a:pt x="9087" y="13750"/>
                </a:lnTo>
                <a:lnTo>
                  <a:pt x="9104" y="13756"/>
                </a:lnTo>
                <a:lnTo>
                  <a:pt x="9121" y="13763"/>
                </a:lnTo>
                <a:lnTo>
                  <a:pt x="9136" y="13771"/>
                </a:lnTo>
                <a:lnTo>
                  <a:pt x="9152" y="13780"/>
                </a:lnTo>
                <a:lnTo>
                  <a:pt x="9167" y="13789"/>
                </a:lnTo>
                <a:lnTo>
                  <a:pt x="9181" y="13799"/>
                </a:lnTo>
                <a:lnTo>
                  <a:pt x="9195" y="13810"/>
                </a:lnTo>
                <a:lnTo>
                  <a:pt x="9209" y="13821"/>
                </a:lnTo>
                <a:lnTo>
                  <a:pt x="9221" y="13834"/>
                </a:lnTo>
                <a:lnTo>
                  <a:pt x="9233" y="13846"/>
                </a:lnTo>
                <a:lnTo>
                  <a:pt x="9245" y="13859"/>
                </a:lnTo>
                <a:lnTo>
                  <a:pt x="9256" y="13872"/>
                </a:lnTo>
                <a:lnTo>
                  <a:pt x="9266" y="13886"/>
                </a:lnTo>
                <a:lnTo>
                  <a:pt x="9275" y="13901"/>
                </a:lnTo>
                <a:lnTo>
                  <a:pt x="9284" y="13917"/>
                </a:lnTo>
                <a:lnTo>
                  <a:pt x="9292" y="13932"/>
                </a:lnTo>
                <a:lnTo>
                  <a:pt x="9299" y="13948"/>
                </a:lnTo>
                <a:lnTo>
                  <a:pt x="9307" y="13964"/>
                </a:lnTo>
                <a:lnTo>
                  <a:pt x="9313" y="13980"/>
                </a:lnTo>
                <a:lnTo>
                  <a:pt x="9318" y="13997"/>
                </a:lnTo>
                <a:lnTo>
                  <a:pt x="9322" y="14015"/>
                </a:lnTo>
                <a:lnTo>
                  <a:pt x="9325" y="14033"/>
                </a:lnTo>
                <a:lnTo>
                  <a:pt x="9328" y="14051"/>
                </a:lnTo>
                <a:lnTo>
                  <a:pt x="9329" y="14068"/>
                </a:lnTo>
                <a:lnTo>
                  <a:pt x="9330" y="14087"/>
                </a:lnTo>
                <a:lnTo>
                  <a:pt x="9330" y="14106"/>
                </a:lnTo>
                <a:lnTo>
                  <a:pt x="9329" y="14124"/>
                </a:lnTo>
                <a:lnTo>
                  <a:pt x="9327" y="14143"/>
                </a:lnTo>
                <a:lnTo>
                  <a:pt x="9324" y="14161"/>
                </a:lnTo>
                <a:lnTo>
                  <a:pt x="9320" y="14179"/>
                </a:lnTo>
                <a:lnTo>
                  <a:pt x="9315" y="14197"/>
                </a:lnTo>
                <a:lnTo>
                  <a:pt x="9310" y="14214"/>
                </a:lnTo>
                <a:lnTo>
                  <a:pt x="9304" y="14231"/>
                </a:lnTo>
                <a:lnTo>
                  <a:pt x="9296" y="14247"/>
                </a:lnTo>
                <a:lnTo>
                  <a:pt x="9288" y="14262"/>
                </a:lnTo>
                <a:lnTo>
                  <a:pt x="9279" y="14279"/>
                </a:lnTo>
                <a:lnTo>
                  <a:pt x="9270" y="14294"/>
                </a:lnTo>
                <a:lnTo>
                  <a:pt x="9260" y="14308"/>
                </a:lnTo>
                <a:lnTo>
                  <a:pt x="9249" y="14322"/>
                </a:lnTo>
                <a:lnTo>
                  <a:pt x="9238" y="14335"/>
                </a:lnTo>
                <a:lnTo>
                  <a:pt x="9226" y="14347"/>
                </a:lnTo>
                <a:lnTo>
                  <a:pt x="9214" y="14360"/>
                </a:lnTo>
                <a:lnTo>
                  <a:pt x="9200" y="14372"/>
                </a:lnTo>
                <a:lnTo>
                  <a:pt x="9187" y="14383"/>
                </a:lnTo>
                <a:lnTo>
                  <a:pt x="9173" y="14393"/>
                </a:lnTo>
                <a:lnTo>
                  <a:pt x="9158" y="14402"/>
                </a:lnTo>
                <a:lnTo>
                  <a:pt x="9143" y="14411"/>
                </a:lnTo>
                <a:lnTo>
                  <a:pt x="9128" y="14419"/>
                </a:lnTo>
                <a:lnTo>
                  <a:pt x="9111" y="14426"/>
                </a:lnTo>
                <a:lnTo>
                  <a:pt x="9095" y="14433"/>
                </a:lnTo>
                <a:lnTo>
                  <a:pt x="9078" y="14439"/>
                </a:lnTo>
                <a:lnTo>
                  <a:pt x="9062" y="14444"/>
                </a:lnTo>
                <a:lnTo>
                  <a:pt x="9044" y="14449"/>
                </a:lnTo>
                <a:lnTo>
                  <a:pt x="9027" y="14452"/>
                </a:lnTo>
                <a:lnTo>
                  <a:pt x="9008" y="14455"/>
                </a:lnTo>
                <a:lnTo>
                  <a:pt x="8990" y="14457"/>
                </a:lnTo>
                <a:lnTo>
                  <a:pt x="8972" y="14457"/>
                </a:lnTo>
                <a:lnTo>
                  <a:pt x="8954" y="14457"/>
                </a:lnTo>
                <a:lnTo>
                  <a:pt x="8935" y="14456"/>
                </a:lnTo>
                <a:lnTo>
                  <a:pt x="5735" y="14178"/>
                </a:lnTo>
                <a:close/>
                <a:moveTo>
                  <a:pt x="5941" y="15088"/>
                </a:moveTo>
                <a:lnTo>
                  <a:pt x="5922" y="15085"/>
                </a:lnTo>
                <a:lnTo>
                  <a:pt x="5904" y="15082"/>
                </a:lnTo>
                <a:lnTo>
                  <a:pt x="5886" y="15078"/>
                </a:lnTo>
                <a:lnTo>
                  <a:pt x="5868" y="15073"/>
                </a:lnTo>
                <a:lnTo>
                  <a:pt x="5851" y="15067"/>
                </a:lnTo>
                <a:lnTo>
                  <a:pt x="5835" y="15060"/>
                </a:lnTo>
                <a:lnTo>
                  <a:pt x="5819" y="15053"/>
                </a:lnTo>
                <a:lnTo>
                  <a:pt x="5802" y="15045"/>
                </a:lnTo>
                <a:lnTo>
                  <a:pt x="5787" y="15036"/>
                </a:lnTo>
                <a:lnTo>
                  <a:pt x="5773" y="15027"/>
                </a:lnTo>
                <a:lnTo>
                  <a:pt x="5758" y="15017"/>
                </a:lnTo>
                <a:lnTo>
                  <a:pt x="5745" y="15006"/>
                </a:lnTo>
                <a:lnTo>
                  <a:pt x="5732" y="14995"/>
                </a:lnTo>
                <a:lnTo>
                  <a:pt x="5719" y="14983"/>
                </a:lnTo>
                <a:lnTo>
                  <a:pt x="5707" y="14969"/>
                </a:lnTo>
                <a:lnTo>
                  <a:pt x="5695" y="14956"/>
                </a:lnTo>
                <a:lnTo>
                  <a:pt x="5685" y="14943"/>
                </a:lnTo>
                <a:lnTo>
                  <a:pt x="5675" y="14929"/>
                </a:lnTo>
                <a:lnTo>
                  <a:pt x="5665" y="14914"/>
                </a:lnTo>
                <a:lnTo>
                  <a:pt x="5657" y="14899"/>
                </a:lnTo>
                <a:lnTo>
                  <a:pt x="5649" y="14883"/>
                </a:lnTo>
                <a:lnTo>
                  <a:pt x="5642" y="14867"/>
                </a:lnTo>
                <a:lnTo>
                  <a:pt x="5636" y="14851"/>
                </a:lnTo>
                <a:lnTo>
                  <a:pt x="5630" y="14834"/>
                </a:lnTo>
                <a:lnTo>
                  <a:pt x="5625" y="14817"/>
                </a:lnTo>
                <a:lnTo>
                  <a:pt x="5621" y="14799"/>
                </a:lnTo>
                <a:lnTo>
                  <a:pt x="5617" y="14782"/>
                </a:lnTo>
                <a:lnTo>
                  <a:pt x="5615" y="14764"/>
                </a:lnTo>
                <a:lnTo>
                  <a:pt x="5613" y="14746"/>
                </a:lnTo>
                <a:lnTo>
                  <a:pt x="5613" y="14728"/>
                </a:lnTo>
                <a:lnTo>
                  <a:pt x="5613" y="14709"/>
                </a:lnTo>
                <a:lnTo>
                  <a:pt x="5615" y="14691"/>
                </a:lnTo>
                <a:lnTo>
                  <a:pt x="5617" y="14672"/>
                </a:lnTo>
                <a:lnTo>
                  <a:pt x="5621" y="14654"/>
                </a:lnTo>
                <a:lnTo>
                  <a:pt x="5625" y="14637"/>
                </a:lnTo>
                <a:lnTo>
                  <a:pt x="5630" y="14618"/>
                </a:lnTo>
                <a:lnTo>
                  <a:pt x="5636" y="14601"/>
                </a:lnTo>
                <a:lnTo>
                  <a:pt x="5642" y="14585"/>
                </a:lnTo>
                <a:lnTo>
                  <a:pt x="5649" y="14569"/>
                </a:lnTo>
                <a:lnTo>
                  <a:pt x="5657" y="14553"/>
                </a:lnTo>
                <a:lnTo>
                  <a:pt x="5666" y="14538"/>
                </a:lnTo>
                <a:lnTo>
                  <a:pt x="5675" y="14523"/>
                </a:lnTo>
                <a:lnTo>
                  <a:pt x="5685" y="14508"/>
                </a:lnTo>
                <a:lnTo>
                  <a:pt x="5696" y="14495"/>
                </a:lnTo>
                <a:lnTo>
                  <a:pt x="5708" y="14482"/>
                </a:lnTo>
                <a:lnTo>
                  <a:pt x="5720" y="14469"/>
                </a:lnTo>
                <a:lnTo>
                  <a:pt x="5733" y="14458"/>
                </a:lnTo>
                <a:lnTo>
                  <a:pt x="5746" y="14445"/>
                </a:lnTo>
                <a:lnTo>
                  <a:pt x="5760" y="14435"/>
                </a:lnTo>
                <a:lnTo>
                  <a:pt x="5774" y="14425"/>
                </a:lnTo>
                <a:lnTo>
                  <a:pt x="5788" y="14415"/>
                </a:lnTo>
                <a:lnTo>
                  <a:pt x="5803" y="14407"/>
                </a:lnTo>
                <a:lnTo>
                  <a:pt x="5820" y="14399"/>
                </a:lnTo>
                <a:lnTo>
                  <a:pt x="5835" y="14392"/>
                </a:lnTo>
                <a:lnTo>
                  <a:pt x="5851" y="14386"/>
                </a:lnTo>
                <a:lnTo>
                  <a:pt x="5868" y="14380"/>
                </a:lnTo>
                <a:lnTo>
                  <a:pt x="5885" y="14375"/>
                </a:lnTo>
                <a:lnTo>
                  <a:pt x="5903" y="14371"/>
                </a:lnTo>
                <a:lnTo>
                  <a:pt x="5920" y="14368"/>
                </a:lnTo>
                <a:lnTo>
                  <a:pt x="5938" y="14366"/>
                </a:lnTo>
                <a:lnTo>
                  <a:pt x="5956" y="14364"/>
                </a:lnTo>
                <a:lnTo>
                  <a:pt x="5974" y="14364"/>
                </a:lnTo>
                <a:lnTo>
                  <a:pt x="5992" y="14364"/>
                </a:lnTo>
                <a:lnTo>
                  <a:pt x="6012" y="14365"/>
                </a:lnTo>
                <a:lnTo>
                  <a:pt x="8791" y="14643"/>
                </a:lnTo>
                <a:lnTo>
                  <a:pt x="8810" y="14645"/>
                </a:lnTo>
                <a:lnTo>
                  <a:pt x="8828" y="14648"/>
                </a:lnTo>
                <a:lnTo>
                  <a:pt x="8846" y="14652"/>
                </a:lnTo>
                <a:lnTo>
                  <a:pt x="8864" y="14657"/>
                </a:lnTo>
                <a:lnTo>
                  <a:pt x="8881" y="14663"/>
                </a:lnTo>
                <a:lnTo>
                  <a:pt x="8897" y="14669"/>
                </a:lnTo>
                <a:lnTo>
                  <a:pt x="8913" y="14677"/>
                </a:lnTo>
                <a:lnTo>
                  <a:pt x="8930" y="14685"/>
                </a:lnTo>
                <a:lnTo>
                  <a:pt x="8945" y="14693"/>
                </a:lnTo>
                <a:lnTo>
                  <a:pt x="8959" y="14703"/>
                </a:lnTo>
                <a:lnTo>
                  <a:pt x="8974" y="14713"/>
                </a:lnTo>
                <a:lnTo>
                  <a:pt x="8987" y="14724"/>
                </a:lnTo>
                <a:lnTo>
                  <a:pt x="9000" y="14736"/>
                </a:lnTo>
                <a:lnTo>
                  <a:pt x="9013" y="14748"/>
                </a:lnTo>
                <a:lnTo>
                  <a:pt x="9025" y="14760"/>
                </a:lnTo>
                <a:lnTo>
                  <a:pt x="9037" y="14773"/>
                </a:lnTo>
                <a:lnTo>
                  <a:pt x="9047" y="14787"/>
                </a:lnTo>
                <a:lnTo>
                  <a:pt x="9057" y="14801"/>
                </a:lnTo>
                <a:lnTo>
                  <a:pt x="9067" y="14816"/>
                </a:lnTo>
                <a:lnTo>
                  <a:pt x="9075" y="14831"/>
                </a:lnTo>
                <a:lnTo>
                  <a:pt x="9083" y="14847"/>
                </a:lnTo>
                <a:lnTo>
                  <a:pt x="9090" y="14863"/>
                </a:lnTo>
                <a:lnTo>
                  <a:pt x="9096" y="14879"/>
                </a:lnTo>
                <a:lnTo>
                  <a:pt x="9102" y="14896"/>
                </a:lnTo>
                <a:lnTo>
                  <a:pt x="9107" y="14913"/>
                </a:lnTo>
                <a:lnTo>
                  <a:pt x="9111" y="14930"/>
                </a:lnTo>
                <a:lnTo>
                  <a:pt x="9115" y="14948"/>
                </a:lnTo>
                <a:lnTo>
                  <a:pt x="9117" y="14965"/>
                </a:lnTo>
                <a:lnTo>
                  <a:pt x="9119" y="14984"/>
                </a:lnTo>
                <a:lnTo>
                  <a:pt x="9119" y="15002"/>
                </a:lnTo>
                <a:lnTo>
                  <a:pt x="9119" y="15021"/>
                </a:lnTo>
                <a:lnTo>
                  <a:pt x="9117" y="15039"/>
                </a:lnTo>
                <a:lnTo>
                  <a:pt x="9115" y="15057"/>
                </a:lnTo>
                <a:lnTo>
                  <a:pt x="9111" y="15076"/>
                </a:lnTo>
                <a:lnTo>
                  <a:pt x="9107" y="15094"/>
                </a:lnTo>
                <a:lnTo>
                  <a:pt x="9102" y="15111"/>
                </a:lnTo>
                <a:lnTo>
                  <a:pt x="9096" y="15128"/>
                </a:lnTo>
                <a:lnTo>
                  <a:pt x="9090" y="15145"/>
                </a:lnTo>
                <a:lnTo>
                  <a:pt x="9083" y="15162"/>
                </a:lnTo>
                <a:lnTo>
                  <a:pt x="9075" y="15177"/>
                </a:lnTo>
                <a:lnTo>
                  <a:pt x="9066" y="15192"/>
                </a:lnTo>
                <a:lnTo>
                  <a:pt x="9057" y="15207"/>
                </a:lnTo>
                <a:lnTo>
                  <a:pt x="9047" y="15221"/>
                </a:lnTo>
                <a:lnTo>
                  <a:pt x="9036" y="15235"/>
                </a:lnTo>
                <a:lnTo>
                  <a:pt x="9024" y="15249"/>
                </a:lnTo>
                <a:lnTo>
                  <a:pt x="9012" y="15261"/>
                </a:lnTo>
                <a:lnTo>
                  <a:pt x="8999" y="15273"/>
                </a:lnTo>
                <a:lnTo>
                  <a:pt x="8986" y="15284"/>
                </a:lnTo>
                <a:lnTo>
                  <a:pt x="8972" y="15295"/>
                </a:lnTo>
                <a:lnTo>
                  <a:pt x="8958" y="15305"/>
                </a:lnTo>
                <a:lnTo>
                  <a:pt x="8944" y="15314"/>
                </a:lnTo>
                <a:lnTo>
                  <a:pt x="8929" y="15323"/>
                </a:lnTo>
                <a:lnTo>
                  <a:pt x="8912" y="15331"/>
                </a:lnTo>
                <a:lnTo>
                  <a:pt x="8897" y="15339"/>
                </a:lnTo>
                <a:lnTo>
                  <a:pt x="8881" y="15345"/>
                </a:lnTo>
                <a:lnTo>
                  <a:pt x="8864" y="15351"/>
                </a:lnTo>
                <a:lnTo>
                  <a:pt x="8847" y="15355"/>
                </a:lnTo>
                <a:lnTo>
                  <a:pt x="8829" y="15359"/>
                </a:lnTo>
                <a:lnTo>
                  <a:pt x="8812" y="15363"/>
                </a:lnTo>
                <a:lnTo>
                  <a:pt x="8794" y="15365"/>
                </a:lnTo>
                <a:lnTo>
                  <a:pt x="8776" y="15366"/>
                </a:lnTo>
                <a:lnTo>
                  <a:pt x="8758" y="15367"/>
                </a:lnTo>
                <a:lnTo>
                  <a:pt x="8740" y="15366"/>
                </a:lnTo>
                <a:lnTo>
                  <a:pt x="8720" y="15365"/>
                </a:lnTo>
                <a:lnTo>
                  <a:pt x="5941" y="15088"/>
                </a:lnTo>
                <a:close/>
                <a:moveTo>
                  <a:pt x="3427" y="895"/>
                </a:moveTo>
                <a:lnTo>
                  <a:pt x="3418" y="878"/>
                </a:lnTo>
                <a:lnTo>
                  <a:pt x="3410" y="862"/>
                </a:lnTo>
                <a:lnTo>
                  <a:pt x="3403" y="844"/>
                </a:lnTo>
                <a:lnTo>
                  <a:pt x="3397" y="827"/>
                </a:lnTo>
                <a:lnTo>
                  <a:pt x="3392" y="810"/>
                </a:lnTo>
                <a:lnTo>
                  <a:pt x="3388" y="793"/>
                </a:lnTo>
                <a:lnTo>
                  <a:pt x="3384" y="776"/>
                </a:lnTo>
                <a:lnTo>
                  <a:pt x="3382" y="759"/>
                </a:lnTo>
                <a:lnTo>
                  <a:pt x="3380" y="740"/>
                </a:lnTo>
                <a:lnTo>
                  <a:pt x="3379" y="723"/>
                </a:lnTo>
                <a:lnTo>
                  <a:pt x="3379" y="706"/>
                </a:lnTo>
                <a:lnTo>
                  <a:pt x="3380" y="688"/>
                </a:lnTo>
                <a:lnTo>
                  <a:pt x="3382" y="671"/>
                </a:lnTo>
                <a:lnTo>
                  <a:pt x="3384" y="653"/>
                </a:lnTo>
                <a:lnTo>
                  <a:pt x="3388" y="636"/>
                </a:lnTo>
                <a:lnTo>
                  <a:pt x="3392" y="620"/>
                </a:lnTo>
                <a:lnTo>
                  <a:pt x="3397" y="603"/>
                </a:lnTo>
                <a:lnTo>
                  <a:pt x="3402" y="587"/>
                </a:lnTo>
                <a:lnTo>
                  <a:pt x="3409" y="570"/>
                </a:lnTo>
                <a:lnTo>
                  <a:pt x="3416" y="554"/>
                </a:lnTo>
                <a:lnTo>
                  <a:pt x="3424" y="539"/>
                </a:lnTo>
                <a:lnTo>
                  <a:pt x="3432" y="524"/>
                </a:lnTo>
                <a:lnTo>
                  <a:pt x="3442" y="509"/>
                </a:lnTo>
                <a:lnTo>
                  <a:pt x="3453" y="495"/>
                </a:lnTo>
                <a:lnTo>
                  <a:pt x="3464" y="481"/>
                </a:lnTo>
                <a:lnTo>
                  <a:pt x="3476" y="467"/>
                </a:lnTo>
                <a:lnTo>
                  <a:pt x="3488" y="455"/>
                </a:lnTo>
                <a:lnTo>
                  <a:pt x="3501" y="443"/>
                </a:lnTo>
                <a:lnTo>
                  <a:pt x="3515" y="431"/>
                </a:lnTo>
                <a:lnTo>
                  <a:pt x="3529" y="420"/>
                </a:lnTo>
                <a:lnTo>
                  <a:pt x="3545" y="410"/>
                </a:lnTo>
                <a:lnTo>
                  <a:pt x="3561" y="399"/>
                </a:lnTo>
                <a:lnTo>
                  <a:pt x="3577" y="391"/>
                </a:lnTo>
                <a:lnTo>
                  <a:pt x="3594" y="383"/>
                </a:lnTo>
                <a:lnTo>
                  <a:pt x="3610" y="376"/>
                </a:lnTo>
                <a:lnTo>
                  <a:pt x="3627" y="370"/>
                </a:lnTo>
                <a:lnTo>
                  <a:pt x="3645" y="365"/>
                </a:lnTo>
                <a:lnTo>
                  <a:pt x="3662" y="360"/>
                </a:lnTo>
                <a:lnTo>
                  <a:pt x="3680" y="357"/>
                </a:lnTo>
                <a:lnTo>
                  <a:pt x="3697" y="354"/>
                </a:lnTo>
                <a:lnTo>
                  <a:pt x="3714" y="353"/>
                </a:lnTo>
                <a:lnTo>
                  <a:pt x="3733" y="352"/>
                </a:lnTo>
                <a:lnTo>
                  <a:pt x="3750" y="352"/>
                </a:lnTo>
                <a:lnTo>
                  <a:pt x="3767" y="353"/>
                </a:lnTo>
                <a:lnTo>
                  <a:pt x="3784" y="354"/>
                </a:lnTo>
                <a:lnTo>
                  <a:pt x="3801" y="357"/>
                </a:lnTo>
                <a:lnTo>
                  <a:pt x="3818" y="360"/>
                </a:lnTo>
                <a:lnTo>
                  <a:pt x="3836" y="364"/>
                </a:lnTo>
                <a:lnTo>
                  <a:pt x="3853" y="369"/>
                </a:lnTo>
                <a:lnTo>
                  <a:pt x="3869" y="375"/>
                </a:lnTo>
                <a:lnTo>
                  <a:pt x="3885" y="381"/>
                </a:lnTo>
                <a:lnTo>
                  <a:pt x="3900" y="388"/>
                </a:lnTo>
                <a:lnTo>
                  <a:pt x="3916" y="396"/>
                </a:lnTo>
                <a:lnTo>
                  <a:pt x="3932" y="406"/>
                </a:lnTo>
                <a:lnTo>
                  <a:pt x="3946" y="416"/>
                </a:lnTo>
                <a:lnTo>
                  <a:pt x="3960" y="426"/>
                </a:lnTo>
                <a:lnTo>
                  <a:pt x="3974" y="437"/>
                </a:lnTo>
                <a:lnTo>
                  <a:pt x="3987" y="448"/>
                </a:lnTo>
                <a:lnTo>
                  <a:pt x="4000" y="461"/>
                </a:lnTo>
                <a:lnTo>
                  <a:pt x="4012" y="474"/>
                </a:lnTo>
                <a:lnTo>
                  <a:pt x="4025" y="487"/>
                </a:lnTo>
                <a:lnTo>
                  <a:pt x="4035" y="503"/>
                </a:lnTo>
                <a:lnTo>
                  <a:pt x="4046" y="518"/>
                </a:lnTo>
                <a:lnTo>
                  <a:pt x="4055" y="534"/>
                </a:lnTo>
                <a:lnTo>
                  <a:pt x="5256" y="2614"/>
                </a:lnTo>
                <a:lnTo>
                  <a:pt x="5265" y="2631"/>
                </a:lnTo>
                <a:lnTo>
                  <a:pt x="5273" y="2647"/>
                </a:lnTo>
                <a:lnTo>
                  <a:pt x="5279" y="2664"/>
                </a:lnTo>
                <a:lnTo>
                  <a:pt x="5286" y="2681"/>
                </a:lnTo>
                <a:lnTo>
                  <a:pt x="5291" y="2698"/>
                </a:lnTo>
                <a:lnTo>
                  <a:pt x="5295" y="2716"/>
                </a:lnTo>
                <a:lnTo>
                  <a:pt x="5298" y="2733"/>
                </a:lnTo>
                <a:lnTo>
                  <a:pt x="5301" y="2751"/>
                </a:lnTo>
                <a:lnTo>
                  <a:pt x="5303" y="2768"/>
                </a:lnTo>
                <a:lnTo>
                  <a:pt x="5303" y="2785"/>
                </a:lnTo>
                <a:lnTo>
                  <a:pt x="5303" y="2804"/>
                </a:lnTo>
                <a:lnTo>
                  <a:pt x="5303" y="2821"/>
                </a:lnTo>
                <a:lnTo>
                  <a:pt x="5301" y="2838"/>
                </a:lnTo>
                <a:lnTo>
                  <a:pt x="5298" y="2855"/>
                </a:lnTo>
                <a:lnTo>
                  <a:pt x="5295" y="2872"/>
                </a:lnTo>
                <a:lnTo>
                  <a:pt x="5291" y="2889"/>
                </a:lnTo>
                <a:lnTo>
                  <a:pt x="5286" y="2906"/>
                </a:lnTo>
                <a:lnTo>
                  <a:pt x="5281" y="2922"/>
                </a:lnTo>
                <a:lnTo>
                  <a:pt x="5274" y="2938"/>
                </a:lnTo>
                <a:lnTo>
                  <a:pt x="5267" y="2954"/>
                </a:lnTo>
                <a:lnTo>
                  <a:pt x="5259" y="2969"/>
                </a:lnTo>
                <a:lnTo>
                  <a:pt x="5250" y="2985"/>
                </a:lnTo>
                <a:lnTo>
                  <a:pt x="5240" y="3000"/>
                </a:lnTo>
                <a:lnTo>
                  <a:pt x="5230" y="3014"/>
                </a:lnTo>
                <a:lnTo>
                  <a:pt x="5219" y="3028"/>
                </a:lnTo>
                <a:lnTo>
                  <a:pt x="5207" y="3041"/>
                </a:lnTo>
                <a:lnTo>
                  <a:pt x="5195" y="3053"/>
                </a:lnTo>
                <a:lnTo>
                  <a:pt x="5182" y="3066"/>
                </a:lnTo>
                <a:lnTo>
                  <a:pt x="5168" y="3078"/>
                </a:lnTo>
                <a:lnTo>
                  <a:pt x="5154" y="3089"/>
                </a:lnTo>
                <a:lnTo>
                  <a:pt x="5137" y="3099"/>
                </a:lnTo>
                <a:lnTo>
                  <a:pt x="5122" y="3109"/>
                </a:lnTo>
                <a:lnTo>
                  <a:pt x="5106" y="3118"/>
                </a:lnTo>
                <a:lnTo>
                  <a:pt x="5089" y="3125"/>
                </a:lnTo>
                <a:lnTo>
                  <a:pt x="5072" y="3132"/>
                </a:lnTo>
                <a:lnTo>
                  <a:pt x="5055" y="3138"/>
                </a:lnTo>
                <a:lnTo>
                  <a:pt x="5037" y="3144"/>
                </a:lnTo>
                <a:lnTo>
                  <a:pt x="5020" y="3148"/>
                </a:lnTo>
                <a:lnTo>
                  <a:pt x="5003" y="3151"/>
                </a:lnTo>
                <a:lnTo>
                  <a:pt x="4986" y="3154"/>
                </a:lnTo>
                <a:lnTo>
                  <a:pt x="4968" y="3157"/>
                </a:lnTo>
                <a:lnTo>
                  <a:pt x="4950" y="3157"/>
                </a:lnTo>
                <a:lnTo>
                  <a:pt x="4933" y="3157"/>
                </a:lnTo>
                <a:lnTo>
                  <a:pt x="4915" y="3157"/>
                </a:lnTo>
                <a:lnTo>
                  <a:pt x="4898" y="3154"/>
                </a:lnTo>
                <a:lnTo>
                  <a:pt x="4881" y="3151"/>
                </a:lnTo>
                <a:lnTo>
                  <a:pt x="4864" y="3148"/>
                </a:lnTo>
                <a:lnTo>
                  <a:pt x="4847" y="3144"/>
                </a:lnTo>
                <a:lnTo>
                  <a:pt x="4830" y="3139"/>
                </a:lnTo>
                <a:lnTo>
                  <a:pt x="4814" y="3134"/>
                </a:lnTo>
                <a:lnTo>
                  <a:pt x="4798" y="3127"/>
                </a:lnTo>
                <a:lnTo>
                  <a:pt x="4782" y="3120"/>
                </a:lnTo>
                <a:lnTo>
                  <a:pt x="4766" y="3112"/>
                </a:lnTo>
                <a:lnTo>
                  <a:pt x="4751" y="3103"/>
                </a:lnTo>
                <a:lnTo>
                  <a:pt x="4737" y="3094"/>
                </a:lnTo>
                <a:lnTo>
                  <a:pt x="4722" y="3084"/>
                </a:lnTo>
                <a:lnTo>
                  <a:pt x="4709" y="3073"/>
                </a:lnTo>
                <a:lnTo>
                  <a:pt x="4695" y="3060"/>
                </a:lnTo>
                <a:lnTo>
                  <a:pt x="4683" y="3048"/>
                </a:lnTo>
                <a:lnTo>
                  <a:pt x="4670" y="3035"/>
                </a:lnTo>
                <a:lnTo>
                  <a:pt x="4658" y="3021"/>
                </a:lnTo>
                <a:lnTo>
                  <a:pt x="4647" y="3006"/>
                </a:lnTo>
                <a:lnTo>
                  <a:pt x="4637" y="2991"/>
                </a:lnTo>
                <a:lnTo>
                  <a:pt x="4627" y="2975"/>
                </a:lnTo>
                <a:lnTo>
                  <a:pt x="3427" y="895"/>
                </a:lnTo>
                <a:close/>
                <a:moveTo>
                  <a:pt x="857" y="8308"/>
                </a:moveTo>
                <a:lnTo>
                  <a:pt x="839" y="8310"/>
                </a:lnTo>
                <a:lnTo>
                  <a:pt x="821" y="8312"/>
                </a:lnTo>
                <a:lnTo>
                  <a:pt x="802" y="8312"/>
                </a:lnTo>
                <a:lnTo>
                  <a:pt x="784" y="8311"/>
                </a:lnTo>
                <a:lnTo>
                  <a:pt x="766" y="8310"/>
                </a:lnTo>
                <a:lnTo>
                  <a:pt x="748" y="8307"/>
                </a:lnTo>
                <a:lnTo>
                  <a:pt x="731" y="8304"/>
                </a:lnTo>
                <a:lnTo>
                  <a:pt x="714" y="8300"/>
                </a:lnTo>
                <a:lnTo>
                  <a:pt x="696" y="8295"/>
                </a:lnTo>
                <a:lnTo>
                  <a:pt x="680" y="8289"/>
                </a:lnTo>
                <a:lnTo>
                  <a:pt x="664" y="8283"/>
                </a:lnTo>
                <a:lnTo>
                  <a:pt x="648" y="8276"/>
                </a:lnTo>
                <a:lnTo>
                  <a:pt x="633" y="8268"/>
                </a:lnTo>
                <a:lnTo>
                  <a:pt x="618" y="8259"/>
                </a:lnTo>
                <a:lnTo>
                  <a:pt x="602" y="8250"/>
                </a:lnTo>
                <a:lnTo>
                  <a:pt x="588" y="8240"/>
                </a:lnTo>
                <a:lnTo>
                  <a:pt x="575" y="8229"/>
                </a:lnTo>
                <a:lnTo>
                  <a:pt x="562" y="8217"/>
                </a:lnTo>
                <a:lnTo>
                  <a:pt x="549" y="8205"/>
                </a:lnTo>
                <a:lnTo>
                  <a:pt x="537" y="8192"/>
                </a:lnTo>
                <a:lnTo>
                  <a:pt x="526" y="8179"/>
                </a:lnTo>
                <a:lnTo>
                  <a:pt x="514" y="8166"/>
                </a:lnTo>
                <a:lnTo>
                  <a:pt x="504" y="8151"/>
                </a:lnTo>
                <a:lnTo>
                  <a:pt x="495" y="8137"/>
                </a:lnTo>
                <a:lnTo>
                  <a:pt x="486" y="8120"/>
                </a:lnTo>
                <a:lnTo>
                  <a:pt x="478" y="8105"/>
                </a:lnTo>
                <a:lnTo>
                  <a:pt x="471" y="8088"/>
                </a:lnTo>
                <a:lnTo>
                  <a:pt x="465" y="8072"/>
                </a:lnTo>
                <a:lnTo>
                  <a:pt x="459" y="8055"/>
                </a:lnTo>
                <a:lnTo>
                  <a:pt x="454" y="8036"/>
                </a:lnTo>
                <a:lnTo>
                  <a:pt x="450" y="8018"/>
                </a:lnTo>
                <a:lnTo>
                  <a:pt x="447" y="8000"/>
                </a:lnTo>
                <a:lnTo>
                  <a:pt x="445" y="7982"/>
                </a:lnTo>
                <a:lnTo>
                  <a:pt x="444" y="7964"/>
                </a:lnTo>
                <a:lnTo>
                  <a:pt x="444" y="7944"/>
                </a:lnTo>
                <a:lnTo>
                  <a:pt x="444" y="7926"/>
                </a:lnTo>
                <a:lnTo>
                  <a:pt x="446" y="7909"/>
                </a:lnTo>
                <a:lnTo>
                  <a:pt x="448" y="7891"/>
                </a:lnTo>
                <a:lnTo>
                  <a:pt x="451" y="7874"/>
                </a:lnTo>
                <a:lnTo>
                  <a:pt x="455" y="7856"/>
                </a:lnTo>
                <a:lnTo>
                  <a:pt x="460" y="7839"/>
                </a:lnTo>
                <a:lnTo>
                  <a:pt x="466" y="7823"/>
                </a:lnTo>
                <a:lnTo>
                  <a:pt x="472" y="7806"/>
                </a:lnTo>
                <a:lnTo>
                  <a:pt x="480" y="7791"/>
                </a:lnTo>
                <a:lnTo>
                  <a:pt x="488" y="7774"/>
                </a:lnTo>
                <a:lnTo>
                  <a:pt x="496" y="7759"/>
                </a:lnTo>
                <a:lnTo>
                  <a:pt x="506" y="7745"/>
                </a:lnTo>
                <a:lnTo>
                  <a:pt x="516" y="7731"/>
                </a:lnTo>
                <a:lnTo>
                  <a:pt x="527" y="7717"/>
                </a:lnTo>
                <a:lnTo>
                  <a:pt x="539" y="7704"/>
                </a:lnTo>
                <a:lnTo>
                  <a:pt x="551" y="7692"/>
                </a:lnTo>
                <a:lnTo>
                  <a:pt x="563" y="7679"/>
                </a:lnTo>
                <a:lnTo>
                  <a:pt x="576" y="7668"/>
                </a:lnTo>
                <a:lnTo>
                  <a:pt x="590" y="7657"/>
                </a:lnTo>
                <a:lnTo>
                  <a:pt x="604" y="7647"/>
                </a:lnTo>
                <a:lnTo>
                  <a:pt x="620" y="7638"/>
                </a:lnTo>
                <a:lnTo>
                  <a:pt x="635" y="7629"/>
                </a:lnTo>
                <a:lnTo>
                  <a:pt x="651" y="7621"/>
                </a:lnTo>
                <a:lnTo>
                  <a:pt x="667" y="7614"/>
                </a:lnTo>
                <a:lnTo>
                  <a:pt x="684" y="7607"/>
                </a:lnTo>
                <a:lnTo>
                  <a:pt x="701" y="7601"/>
                </a:lnTo>
                <a:lnTo>
                  <a:pt x="719" y="7596"/>
                </a:lnTo>
                <a:lnTo>
                  <a:pt x="737" y="7592"/>
                </a:lnTo>
                <a:lnTo>
                  <a:pt x="755" y="7589"/>
                </a:lnTo>
                <a:lnTo>
                  <a:pt x="1901" y="7422"/>
                </a:lnTo>
                <a:lnTo>
                  <a:pt x="1919" y="7420"/>
                </a:lnTo>
                <a:lnTo>
                  <a:pt x="1939" y="7419"/>
                </a:lnTo>
                <a:lnTo>
                  <a:pt x="1957" y="7419"/>
                </a:lnTo>
                <a:lnTo>
                  <a:pt x="1975" y="7419"/>
                </a:lnTo>
                <a:lnTo>
                  <a:pt x="1993" y="7421"/>
                </a:lnTo>
                <a:lnTo>
                  <a:pt x="2010" y="7423"/>
                </a:lnTo>
                <a:lnTo>
                  <a:pt x="2027" y="7427"/>
                </a:lnTo>
                <a:lnTo>
                  <a:pt x="2046" y="7432"/>
                </a:lnTo>
                <a:lnTo>
                  <a:pt x="2062" y="7436"/>
                </a:lnTo>
                <a:lnTo>
                  <a:pt x="2079" y="7442"/>
                </a:lnTo>
                <a:lnTo>
                  <a:pt x="2095" y="7449"/>
                </a:lnTo>
                <a:lnTo>
                  <a:pt x="2111" y="7456"/>
                </a:lnTo>
                <a:lnTo>
                  <a:pt x="2127" y="7464"/>
                </a:lnTo>
                <a:lnTo>
                  <a:pt x="2142" y="7472"/>
                </a:lnTo>
                <a:lnTo>
                  <a:pt x="2156" y="7482"/>
                </a:lnTo>
                <a:lnTo>
                  <a:pt x="2171" y="7492"/>
                </a:lnTo>
                <a:lnTo>
                  <a:pt x="2184" y="7502"/>
                </a:lnTo>
                <a:lnTo>
                  <a:pt x="2197" y="7515"/>
                </a:lnTo>
                <a:lnTo>
                  <a:pt x="2210" y="7527"/>
                </a:lnTo>
                <a:lnTo>
                  <a:pt x="2222" y="7539"/>
                </a:lnTo>
                <a:lnTo>
                  <a:pt x="2234" y="7552"/>
                </a:lnTo>
                <a:lnTo>
                  <a:pt x="2244" y="7566"/>
                </a:lnTo>
                <a:lnTo>
                  <a:pt x="2254" y="7580"/>
                </a:lnTo>
                <a:lnTo>
                  <a:pt x="2264" y="7595"/>
                </a:lnTo>
                <a:lnTo>
                  <a:pt x="2272" y="7611"/>
                </a:lnTo>
                <a:lnTo>
                  <a:pt x="2280" y="7627"/>
                </a:lnTo>
                <a:lnTo>
                  <a:pt x="2288" y="7643"/>
                </a:lnTo>
                <a:lnTo>
                  <a:pt x="2294" y="7660"/>
                </a:lnTo>
                <a:lnTo>
                  <a:pt x="2300" y="7677"/>
                </a:lnTo>
                <a:lnTo>
                  <a:pt x="2304" y="7695"/>
                </a:lnTo>
                <a:lnTo>
                  <a:pt x="2308" y="7713"/>
                </a:lnTo>
                <a:lnTo>
                  <a:pt x="2311" y="7731"/>
                </a:lnTo>
                <a:lnTo>
                  <a:pt x="2315" y="7750"/>
                </a:lnTo>
                <a:lnTo>
                  <a:pt x="2316" y="7768"/>
                </a:lnTo>
                <a:lnTo>
                  <a:pt x="2316" y="7787"/>
                </a:lnTo>
                <a:lnTo>
                  <a:pt x="2315" y="7805"/>
                </a:lnTo>
                <a:lnTo>
                  <a:pt x="2313" y="7823"/>
                </a:lnTo>
                <a:lnTo>
                  <a:pt x="2311" y="7840"/>
                </a:lnTo>
                <a:lnTo>
                  <a:pt x="2307" y="7858"/>
                </a:lnTo>
                <a:lnTo>
                  <a:pt x="2303" y="7876"/>
                </a:lnTo>
                <a:lnTo>
                  <a:pt x="2298" y="7893"/>
                </a:lnTo>
                <a:lnTo>
                  <a:pt x="2293" y="7909"/>
                </a:lnTo>
                <a:lnTo>
                  <a:pt x="2286" y="7925"/>
                </a:lnTo>
                <a:lnTo>
                  <a:pt x="2279" y="7941"/>
                </a:lnTo>
                <a:lnTo>
                  <a:pt x="2271" y="7956"/>
                </a:lnTo>
                <a:lnTo>
                  <a:pt x="2262" y="7972"/>
                </a:lnTo>
                <a:lnTo>
                  <a:pt x="2253" y="7987"/>
                </a:lnTo>
                <a:lnTo>
                  <a:pt x="2243" y="8001"/>
                </a:lnTo>
                <a:lnTo>
                  <a:pt x="2232" y="8014"/>
                </a:lnTo>
                <a:lnTo>
                  <a:pt x="2221" y="8027"/>
                </a:lnTo>
                <a:lnTo>
                  <a:pt x="2208" y="8040"/>
                </a:lnTo>
                <a:lnTo>
                  <a:pt x="2196" y="8053"/>
                </a:lnTo>
                <a:lnTo>
                  <a:pt x="2182" y="8064"/>
                </a:lnTo>
                <a:lnTo>
                  <a:pt x="2169" y="8075"/>
                </a:lnTo>
                <a:lnTo>
                  <a:pt x="2155" y="8085"/>
                </a:lnTo>
                <a:lnTo>
                  <a:pt x="2140" y="8094"/>
                </a:lnTo>
                <a:lnTo>
                  <a:pt x="2124" y="8103"/>
                </a:lnTo>
                <a:lnTo>
                  <a:pt x="2108" y="8111"/>
                </a:lnTo>
                <a:lnTo>
                  <a:pt x="2092" y="8118"/>
                </a:lnTo>
                <a:lnTo>
                  <a:pt x="2075" y="8124"/>
                </a:lnTo>
                <a:lnTo>
                  <a:pt x="2058" y="8130"/>
                </a:lnTo>
                <a:lnTo>
                  <a:pt x="2040" y="8136"/>
                </a:lnTo>
                <a:lnTo>
                  <a:pt x="2022" y="8140"/>
                </a:lnTo>
                <a:lnTo>
                  <a:pt x="2003" y="8143"/>
                </a:lnTo>
                <a:lnTo>
                  <a:pt x="857" y="8308"/>
                </a:lnTo>
                <a:close/>
                <a:moveTo>
                  <a:pt x="1887" y="3248"/>
                </a:moveTo>
                <a:lnTo>
                  <a:pt x="1873" y="3235"/>
                </a:lnTo>
                <a:lnTo>
                  <a:pt x="1859" y="3223"/>
                </a:lnTo>
                <a:lnTo>
                  <a:pt x="1846" y="3211"/>
                </a:lnTo>
                <a:lnTo>
                  <a:pt x="1833" y="3197"/>
                </a:lnTo>
                <a:lnTo>
                  <a:pt x="1822" y="3184"/>
                </a:lnTo>
                <a:lnTo>
                  <a:pt x="1811" y="3169"/>
                </a:lnTo>
                <a:lnTo>
                  <a:pt x="1801" y="3154"/>
                </a:lnTo>
                <a:lnTo>
                  <a:pt x="1792" y="3139"/>
                </a:lnTo>
                <a:lnTo>
                  <a:pt x="1784" y="3123"/>
                </a:lnTo>
                <a:lnTo>
                  <a:pt x="1777" y="3108"/>
                </a:lnTo>
                <a:lnTo>
                  <a:pt x="1770" y="3092"/>
                </a:lnTo>
                <a:lnTo>
                  <a:pt x="1764" y="3075"/>
                </a:lnTo>
                <a:lnTo>
                  <a:pt x="1759" y="3058"/>
                </a:lnTo>
                <a:lnTo>
                  <a:pt x="1755" y="3041"/>
                </a:lnTo>
                <a:lnTo>
                  <a:pt x="1751" y="3024"/>
                </a:lnTo>
                <a:lnTo>
                  <a:pt x="1748" y="3007"/>
                </a:lnTo>
                <a:lnTo>
                  <a:pt x="1745" y="2990"/>
                </a:lnTo>
                <a:lnTo>
                  <a:pt x="1744" y="2972"/>
                </a:lnTo>
                <a:lnTo>
                  <a:pt x="1744" y="2955"/>
                </a:lnTo>
                <a:lnTo>
                  <a:pt x="1745" y="2937"/>
                </a:lnTo>
                <a:lnTo>
                  <a:pt x="1746" y="2920"/>
                </a:lnTo>
                <a:lnTo>
                  <a:pt x="1749" y="2903"/>
                </a:lnTo>
                <a:lnTo>
                  <a:pt x="1752" y="2885"/>
                </a:lnTo>
                <a:lnTo>
                  <a:pt x="1756" y="2868"/>
                </a:lnTo>
                <a:lnTo>
                  <a:pt x="1761" y="2851"/>
                </a:lnTo>
                <a:lnTo>
                  <a:pt x="1767" y="2834"/>
                </a:lnTo>
                <a:lnTo>
                  <a:pt x="1773" y="2818"/>
                </a:lnTo>
                <a:lnTo>
                  <a:pt x="1781" y="2802"/>
                </a:lnTo>
                <a:lnTo>
                  <a:pt x="1789" y="2785"/>
                </a:lnTo>
                <a:lnTo>
                  <a:pt x="1798" y="2769"/>
                </a:lnTo>
                <a:lnTo>
                  <a:pt x="1808" y="2754"/>
                </a:lnTo>
                <a:lnTo>
                  <a:pt x="1819" y="2739"/>
                </a:lnTo>
                <a:lnTo>
                  <a:pt x="1830" y="2724"/>
                </a:lnTo>
                <a:lnTo>
                  <a:pt x="1843" y="2710"/>
                </a:lnTo>
                <a:lnTo>
                  <a:pt x="1856" y="2697"/>
                </a:lnTo>
                <a:lnTo>
                  <a:pt x="1869" y="2685"/>
                </a:lnTo>
                <a:lnTo>
                  <a:pt x="1883" y="2673"/>
                </a:lnTo>
                <a:lnTo>
                  <a:pt x="1897" y="2663"/>
                </a:lnTo>
                <a:lnTo>
                  <a:pt x="1912" y="2653"/>
                </a:lnTo>
                <a:lnTo>
                  <a:pt x="1927" y="2644"/>
                </a:lnTo>
                <a:lnTo>
                  <a:pt x="1943" y="2635"/>
                </a:lnTo>
                <a:lnTo>
                  <a:pt x="1959" y="2628"/>
                </a:lnTo>
                <a:lnTo>
                  <a:pt x="1975" y="2620"/>
                </a:lnTo>
                <a:lnTo>
                  <a:pt x="1991" y="2614"/>
                </a:lnTo>
                <a:lnTo>
                  <a:pt x="2008" y="2609"/>
                </a:lnTo>
                <a:lnTo>
                  <a:pt x="2025" y="2605"/>
                </a:lnTo>
                <a:lnTo>
                  <a:pt x="2042" y="2601"/>
                </a:lnTo>
                <a:lnTo>
                  <a:pt x="2059" y="2599"/>
                </a:lnTo>
                <a:lnTo>
                  <a:pt x="2077" y="2597"/>
                </a:lnTo>
                <a:lnTo>
                  <a:pt x="2094" y="2596"/>
                </a:lnTo>
                <a:lnTo>
                  <a:pt x="2111" y="2596"/>
                </a:lnTo>
                <a:lnTo>
                  <a:pt x="2129" y="2596"/>
                </a:lnTo>
                <a:lnTo>
                  <a:pt x="2147" y="2598"/>
                </a:lnTo>
                <a:lnTo>
                  <a:pt x="2164" y="2600"/>
                </a:lnTo>
                <a:lnTo>
                  <a:pt x="2181" y="2603"/>
                </a:lnTo>
                <a:lnTo>
                  <a:pt x="2198" y="2607"/>
                </a:lnTo>
                <a:lnTo>
                  <a:pt x="2215" y="2612"/>
                </a:lnTo>
                <a:lnTo>
                  <a:pt x="2232" y="2617"/>
                </a:lnTo>
                <a:lnTo>
                  <a:pt x="2249" y="2625"/>
                </a:lnTo>
                <a:lnTo>
                  <a:pt x="2265" y="2632"/>
                </a:lnTo>
                <a:lnTo>
                  <a:pt x="2281" y="2640"/>
                </a:lnTo>
                <a:lnTo>
                  <a:pt x="2297" y="2649"/>
                </a:lnTo>
                <a:lnTo>
                  <a:pt x="2312" y="2659"/>
                </a:lnTo>
                <a:lnTo>
                  <a:pt x="2328" y="2670"/>
                </a:lnTo>
                <a:lnTo>
                  <a:pt x="3246" y="3376"/>
                </a:lnTo>
                <a:lnTo>
                  <a:pt x="3261" y="3387"/>
                </a:lnTo>
                <a:lnTo>
                  <a:pt x="3275" y="3399"/>
                </a:lnTo>
                <a:lnTo>
                  <a:pt x="3288" y="3412"/>
                </a:lnTo>
                <a:lnTo>
                  <a:pt x="3300" y="3426"/>
                </a:lnTo>
                <a:lnTo>
                  <a:pt x="3311" y="3440"/>
                </a:lnTo>
                <a:lnTo>
                  <a:pt x="3322" y="3454"/>
                </a:lnTo>
                <a:lnTo>
                  <a:pt x="3332" y="3469"/>
                </a:lnTo>
                <a:lnTo>
                  <a:pt x="3341" y="3484"/>
                </a:lnTo>
                <a:lnTo>
                  <a:pt x="3349" y="3499"/>
                </a:lnTo>
                <a:lnTo>
                  <a:pt x="3358" y="3516"/>
                </a:lnTo>
                <a:lnTo>
                  <a:pt x="3364" y="3532"/>
                </a:lnTo>
                <a:lnTo>
                  <a:pt x="3370" y="3548"/>
                </a:lnTo>
                <a:lnTo>
                  <a:pt x="3375" y="3565"/>
                </a:lnTo>
                <a:lnTo>
                  <a:pt x="3380" y="3581"/>
                </a:lnTo>
                <a:lnTo>
                  <a:pt x="3383" y="3598"/>
                </a:lnTo>
                <a:lnTo>
                  <a:pt x="3386" y="3616"/>
                </a:lnTo>
                <a:lnTo>
                  <a:pt x="3388" y="3633"/>
                </a:lnTo>
                <a:lnTo>
                  <a:pt x="3389" y="3651"/>
                </a:lnTo>
                <a:lnTo>
                  <a:pt x="3389" y="3668"/>
                </a:lnTo>
                <a:lnTo>
                  <a:pt x="3389" y="3685"/>
                </a:lnTo>
                <a:lnTo>
                  <a:pt x="3387" y="3703"/>
                </a:lnTo>
                <a:lnTo>
                  <a:pt x="3385" y="3721"/>
                </a:lnTo>
                <a:lnTo>
                  <a:pt x="3382" y="3738"/>
                </a:lnTo>
                <a:lnTo>
                  <a:pt x="3378" y="3755"/>
                </a:lnTo>
                <a:lnTo>
                  <a:pt x="3373" y="3772"/>
                </a:lnTo>
                <a:lnTo>
                  <a:pt x="3368" y="3789"/>
                </a:lnTo>
                <a:lnTo>
                  <a:pt x="3361" y="3806"/>
                </a:lnTo>
                <a:lnTo>
                  <a:pt x="3354" y="3822"/>
                </a:lnTo>
                <a:lnTo>
                  <a:pt x="3344" y="3838"/>
                </a:lnTo>
                <a:lnTo>
                  <a:pt x="3335" y="3854"/>
                </a:lnTo>
                <a:lnTo>
                  <a:pt x="3325" y="3870"/>
                </a:lnTo>
                <a:lnTo>
                  <a:pt x="3315" y="3885"/>
                </a:lnTo>
                <a:lnTo>
                  <a:pt x="3303" y="3899"/>
                </a:lnTo>
                <a:lnTo>
                  <a:pt x="3291" y="3913"/>
                </a:lnTo>
                <a:lnTo>
                  <a:pt x="3278" y="3926"/>
                </a:lnTo>
                <a:lnTo>
                  <a:pt x="3265" y="3938"/>
                </a:lnTo>
                <a:lnTo>
                  <a:pt x="3250" y="3949"/>
                </a:lnTo>
                <a:lnTo>
                  <a:pt x="3236" y="3961"/>
                </a:lnTo>
                <a:lnTo>
                  <a:pt x="3221" y="3971"/>
                </a:lnTo>
                <a:lnTo>
                  <a:pt x="3206" y="3980"/>
                </a:lnTo>
                <a:lnTo>
                  <a:pt x="3191" y="3988"/>
                </a:lnTo>
                <a:lnTo>
                  <a:pt x="3175" y="3996"/>
                </a:lnTo>
                <a:lnTo>
                  <a:pt x="3158" y="4002"/>
                </a:lnTo>
                <a:lnTo>
                  <a:pt x="3142" y="4008"/>
                </a:lnTo>
                <a:lnTo>
                  <a:pt x="3125" y="4013"/>
                </a:lnTo>
                <a:lnTo>
                  <a:pt x="3109" y="4018"/>
                </a:lnTo>
                <a:lnTo>
                  <a:pt x="3092" y="4021"/>
                </a:lnTo>
                <a:lnTo>
                  <a:pt x="3075" y="4024"/>
                </a:lnTo>
                <a:lnTo>
                  <a:pt x="3057" y="4026"/>
                </a:lnTo>
                <a:lnTo>
                  <a:pt x="3040" y="4027"/>
                </a:lnTo>
                <a:lnTo>
                  <a:pt x="3022" y="4027"/>
                </a:lnTo>
                <a:lnTo>
                  <a:pt x="3005" y="4027"/>
                </a:lnTo>
                <a:lnTo>
                  <a:pt x="2988" y="4025"/>
                </a:lnTo>
                <a:lnTo>
                  <a:pt x="2970" y="4023"/>
                </a:lnTo>
                <a:lnTo>
                  <a:pt x="2952" y="4020"/>
                </a:lnTo>
                <a:lnTo>
                  <a:pt x="2935" y="4016"/>
                </a:lnTo>
                <a:lnTo>
                  <a:pt x="2919" y="4011"/>
                </a:lnTo>
                <a:lnTo>
                  <a:pt x="2902" y="4005"/>
                </a:lnTo>
                <a:lnTo>
                  <a:pt x="2885" y="3999"/>
                </a:lnTo>
                <a:lnTo>
                  <a:pt x="2868" y="3992"/>
                </a:lnTo>
                <a:lnTo>
                  <a:pt x="2852" y="3983"/>
                </a:lnTo>
                <a:lnTo>
                  <a:pt x="2837" y="3974"/>
                </a:lnTo>
                <a:lnTo>
                  <a:pt x="2821" y="3964"/>
                </a:lnTo>
                <a:lnTo>
                  <a:pt x="2806" y="3952"/>
                </a:lnTo>
                <a:lnTo>
                  <a:pt x="1887" y="3248"/>
                </a:lnTo>
                <a:close/>
                <a:moveTo>
                  <a:pt x="13986" y="7475"/>
                </a:moveTo>
                <a:lnTo>
                  <a:pt x="14005" y="7478"/>
                </a:lnTo>
                <a:lnTo>
                  <a:pt x="14023" y="7482"/>
                </a:lnTo>
                <a:lnTo>
                  <a:pt x="14041" y="7486"/>
                </a:lnTo>
                <a:lnTo>
                  <a:pt x="14058" y="7491"/>
                </a:lnTo>
                <a:lnTo>
                  <a:pt x="14075" y="7498"/>
                </a:lnTo>
                <a:lnTo>
                  <a:pt x="14091" y="7504"/>
                </a:lnTo>
                <a:lnTo>
                  <a:pt x="14107" y="7512"/>
                </a:lnTo>
                <a:lnTo>
                  <a:pt x="14123" y="7522"/>
                </a:lnTo>
                <a:lnTo>
                  <a:pt x="14138" y="7531"/>
                </a:lnTo>
                <a:lnTo>
                  <a:pt x="14153" y="7540"/>
                </a:lnTo>
                <a:lnTo>
                  <a:pt x="14166" y="7551"/>
                </a:lnTo>
                <a:lnTo>
                  <a:pt x="14180" y="7562"/>
                </a:lnTo>
                <a:lnTo>
                  <a:pt x="14192" y="7574"/>
                </a:lnTo>
                <a:lnTo>
                  <a:pt x="14204" y="7586"/>
                </a:lnTo>
                <a:lnTo>
                  <a:pt x="14217" y="7599"/>
                </a:lnTo>
                <a:lnTo>
                  <a:pt x="14228" y="7613"/>
                </a:lnTo>
                <a:lnTo>
                  <a:pt x="14238" y="7627"/>
                </a:lnTo>
                <a:lnTo>
                  <a:pt x="14248" y="7641"/>
                </a:lnTo>
                <a:lnTo>
                  <a:pt x="14256" y="7656"/>
                </a:lnTo>
                <a:lnTo>
                  <a:pt x="14265" y="7671"/>
                </a:lnTo>
                <a:lnTo>
                  <a:pt x="14272" y="7687"/>
                </a:lnTo>
                <a:lnTo>
                  <a:pt x="14279" y="7704"/>
                </a:lnTo>
                <a:lnTo>
                  <a:pt x="14285" y="7720"/>
                </a:lnTo>
                <a:lnTo>
                  <a:pt x="14290" y="7737"/>
                </a:lnTo>
                <a:lnTo>
                  <a:pt x="14294" y="7754"/>
                </a:lnTo>
                <a:lnTo>
                  <a:pt x="14298" y="7771"/>
                </a:lnTo>
                <a:lnTo>
                  <a:pt x="14300" y="7790"/>
                </a:lnTo>
                <a:lnTo>
                  <a:pt x="14302" y="7807"/>
                </a:lnTo>
                <a:lnTo>
                  <a:pt x="14303" y="7825"/>
                </a:lnTo>
                <a:lnTo>
                  <a:pt x="14303" y="7843"/>
                </a:lnTo>
                <a:lnTo>
                  <a:pt x="14302" y="7861"/>
                </a:lnTo>
                <a:lnTo>
                  <a:pt x="14300" y="7881"/>
                </a:lnTo>
                <a:lnTo>
                  <a:pt x="14297" y="7899"/>
                </a:lnTo>
                <a:lnTo>
                  <a:pt x="14294" y="7917"/>
                </a:lnTo>
                <a:lnTo>
                  <a:pt x="14289" y="7934"/>
                </a:lnTo>
                <a:lnTo>
                  <a:pt x="14284" y="7952"/>
                </a:lnTo>
                <a:lnTo>
                  <a:pt x="14278" y="7969"/>
                </a:lnTo>
                <a:lnTo>
                  <a:pt x="14271" y="7986"/>
                </a:lnTo>
                <a:lnTo>
                  <a:pt x="14263" y="8001"/>
                </a:lnTo>
                <a:lnTo>
                  <a:pt x="14255" y="8017"/>
                </a:lnTo>
                <a:lnTo>
                  <a:pt x="14246" y="8032"/>
                </a:lnTo>
                <a:lnTo>
                  <a:pt x="14236" y="8046"/>
                </a:lnTo>
                <a:lnTo>
                  <a:pt x="14225" y="8061"/>
                </a:lnTo>
                <a:lnTo>
                  <a:pt x="14214" y="8074"/>
                </a:lnTo>
                <a:lnTo>
                  <a:pt x="14202" y="8087"/>
                </a:lnTo>
                <a:lnTo>
                  <a:pt x="14189" y="8099"/>
                </a:lnTo>
                <a:lnTo>
                  <a:pt x="14176" y="8110"/>
                </a:lnTo>
                <a:lnTo>
                  <a:pt x="14163" y="8121"/>
                </a:lnTo>
                <a:lnTo>
                  <a:pt x="14149" y="8131"/>
                </a:lnTo>
                <a:lnTo>
                  <a:pt x="14135" y="8142"/>
                </a:lnTo>
                <a:lnTo>
                  <a:pt x="14120" y="8151"/>
                </a:lnTo>
                <a:lnTo>
                  <a:pt x="14104" y="8159"/>
                </a:lnTo>
                <a:lnTo>
                  <a:pt x="14088" y="8166"/>
                </a:lnTo>
                <a:lnTo>
                  <a:pt x="14072" y="8173"/>
                </a:lnTo>
                <a:lnTo>
                  <a:pt x="14056" y="8179"/>
                </a:lnTo>
                <a:lnTo>
                  <a:pt x="14039" y="8184"/>
                </a:lnTo>
                <a:lnTo>
                  <a:pt x="14021" y="8188"/>
                </a:lnTo>
                <a:lnTo>
                  <a:pt x="14004" y="8192"/>
                </a:lnTo>
                <a:lnTo>
                  <a:pt x="13987" y="8195"/>
                </a:lnTo>
                <a:lnTo>
                  <a:pt x="13969" y="8196"/>
                </a:lnTo>
                <a:lnTo>
                  <a:pt x="13951" y="8197"/>
                </a:lnTo>
                <a:lnTo>
                  <a:pt x="13933" y="8197"/>
                </a:lnTo>
                <a:lnTo>
                  <a:pt x="13914" y="8196"/>
                </a:lnTo>
                <a:lnTo>
                  <a:pt x="13895" y="8195"/>
                </a:lnTo>
                <a:lnTo>
                  <a:pt x="12747" y="8049"/>
                </a:lnTo>
                <a:lnTo>
                  <a:pt x="12729" y="8045"/>
                </a:lnTo>
                <a:lnTo>
                  <a:pt x="12711" y="8041"/>
                </a:lnTo>
                <a:lnTo>
                  <a:pt x="12692" y="8037"/>
                </a:lnTo>
                <a:lnTo>
                  <a:pt x="12675" y="8031"/>
                </a:lnTo>
                <a:lnTo>
                  <a:pt x="12658" y="8025"/>
                </a:lnTo>
                <a:lnTo>
                  <a:pt x="12642" y="8018"/>
                </a:lnTo>
                <a:lnTo>
                  <a:pt x="12626" y="8011"/>
                </a:lnTo>
                <a:lnTo>
                  <a:pt x="12611" y="8002"/>
                </a:lnTo>
                <a:lnTo>
                  <a:pt x="12595" y="7993"/>
                </a:lnTo>
                <a:lnTo>
                  <a:pt x="12581" y="7983"/>
                </a:lnTo>
                <a:lnTo>
                  <a:pt x="12567" y="7973"/>
                </a:lnTo>
                <a:lnTo>
                  <a:pt x="12554" y="7962"/>
                </a:lnTo>
                <a:lnTo>
                  <a:pt x="12541" y="7949"/>
                </a:lnTo>
                <a:lnTo>
                  <a:pt x="12529" y="7937"/>
                </a:lnTo>
                <a:lnTo>
                  <a:pt x="12518" y="7924"/>
                </a:lnTo>
                <a:lnTo>
                  <a:pt x="12506" y="7911"/>
                </a:lnTo>
                <a:lnTo>
                  <a:pt x="12495" y="7897"/>
                </a:lnTo>
                <a:lnTo>
                  <a:pt x="12486" y="7883"/>
                </a:lnTo>
                <a:lnTo>
                  <a:pt x="12477" y="7867"/>
                </a:lnTo>
                <a:lnTo>
                  <a:pt x="12469" y="7852"/>
                </a:lnTo>
                <a:lnTo>
                  <a:pt x="12461" y="7836"/>
                </a:lnTo>
                <a:lnTo>
                  <a:pt x="12455" y="7820"/>
                </a:lnTo>
                <a:lnTo>
                  <a:pt x="12449" y="7804"/>
                </a:lnTo>
                <a:lnTo>
                  <a:pt x="12444" y="7787"/>
                </a:lnTo>
                <a:lnTo>
                  <a:pt x="12439" y="7769"/>
                </a:lnTo>
                <a:lnTo>
                  <a:pt x="12436" y="7752"/>
                </a:lnTo>
                <a:lnTo>
                  <a:pt x="12433" y="7734"/>
                </a:lnTo>
                <a:lnTo>
                  <a:pt x="12431" y="7717"/>
                </a:lnTo>
                <a:lnTo>
                  <a:pt x="12430" y="7699"/>
                </a:lnTo>
                <a:lnTo>
                  <a:pt x="12430" y="7680"/>
                </a:lnTo>
                <a:lnTo>
                  <a:pt x="12431" y="7661"/>
                </a:lnTo>
                <a:lnTo>
                  <a:pt x="12433" y="7643"/>
                </a:lnTo>
                <a:lnTo>
                  <a:pt x="12436" y="7625"/>
                </a:lnTo>
                <a:lnTo>
                  <a:pt x="12440" y="7607"/>
                </a:lnTo>
                <a:lnTo>
                  <a:pt x="12444" y="7588"/>
                </a:lnTo>
                <a:lnTo>
                  <a:pt x="12449" y="7571"/>
                </a:lnTo>
                <a:lnTo>
                  <a:pt x="12456" y="7555"/>
                </a:lnTo>
                <a:lnTo>
                  <a:pt x="12463" y="7538"/>
                </a:lnTo>
                <a:lnTo>
                  <a:pt x="12470" y="7522"/>
                </a:lnTo>
                <a:lnTo>
                  <a:pt x="12479" y="7506"/>
                </a:lnTo>
                <a:lnTo>
                  <a:pt x="12488" y="7491"/>
                </a:lnTo>
                <a:lnTo>
                  <a:pt x="12498" y="7477"/>
                </a:lnTo>
                <a:lnTo>
                  <a:pt x="12508" y="7463"/>
                </a:lnTo>
                <a:lnTo>
                  <a:pt x="12520" y="7450"/>
                </a:lnTo>
                <a:lnTo>
                  <a:pt x="12532" y="7437"/>
                </a:lnTo>
                <a:lnTo>
                  <a:pt x="12544" y="7425"/>
                </a:lnTo>
                <a:lnTo>
                  <a:pt x="12557" y="7413"/>
                </a:lnTo>
                <a:lnTo>
                  <a:pt x="12570" y="7402"/>
                </a:lnTo>
                <a:lnTo>
                  <a:pt x="12584" y="7392"/>
                </a:lnTo>
                <a:lnTo>
                  <a:pt x="12598" y="7382"/>
                </a:lnTo>
                <a:lnTo>
                  <a:pt x="12614" y="7373"/>
                </a:lnTo>
                <a:lnTo>
                  <a:pt x="12629" y="7365"/>
                </a:lnTo>
                <a:lnTo>
                  <a:pt x="12645" y="7358"/>
                </a:lnTo>
                <a:lnTo>
                  <a:pt x="12661" y="7351"/>
                </a:lnTo>
                <a:lnTo>
                  <a:pt x="12677" y="7345"/>
                </a:lnTo>
                <a:lnTo>
                  <a:pt x="12694" y="7340"/>
                </a:lnTo>
                <a:lnTo>
                  <a:pt x="12712" y="7334"/>
                </a:lnTo>
                <a:lnTo>
                  <a:pt x="12729" y="7331"/>
                </a:lnTo>
                <a:lnTo>
                  <a:pt x="12747" y="7328"/>
                </a:lnTo>
                <a:lnTo>
                  <a:pt x="12764" y="7327"/>
                </a:lnTo>
                <a:lnTo>
                  <a:pt x="12782" y="7326"/>
                </a:lnTo>
                <a:lnTo>
                  <a:pt x="12801" y="7326"/>
                </a:lnTo>
                <a:lnTo>
                  <a:pt x="12820" y="7326"/>
                </a:lnTo>
                <a:lnTo>
                  <a:pt x="12838" y="7328"/>
                </a:lnTo>
                <a:lnTo>
                  <a:pt x="13986" y="7475"/>
                </a:lnTo>
                <a:close/>
                <a:moveTo>
                  <a:pt x="12416" y="2685"/>
                </a:moveTo>
                <a:lnTo>
                  <a:pt x="12432" y="2675"/>
                </a:lnTo>
                <a:lnTo>
                  <a:pt x="12447" y="2665"/>
                </a:lnTo>
                <a:lnTo>
                  <a:pt x="12463" y="2656"/>
                </a:lnTo>
                <a:lnTo>
                  <a:pt x="12479" y="2647"/>
                </a:lnTo>
                <a:lnTo>
                  <a:pt x="12495" y="2640"/>
                </a:lnTo>
                <a:lnTo>
                  <a:pt x="12511" y="2634"/>
                </a:lnTo>
                <a:lnTo>
                  <a:pt x="12529" y="2628"/>
                </a:lnTo>
                <a:lnTo>
                  <a:pt x="12546" y="2622"/>
                </a:lnTo>
                <a:lnTo>
                  <a:pt x="12563" y="2618"/>
                </a:lnTo>
                <a:lnTo>
                  <a:pt x="12580" y="2615"/>
                </a:lnTo>
                <a:lnTo>
                  <a:pt x="12597" y="2613"/>
                </a:lnTo>
                <a:lnTo>
                  <a:pt x="12615" y="2611"/>
                </a:lnTo>
                <a:lnTo>
                  <a:pt x="12633" y="2611"/>
                </a:lnTo>
                <a:lnTo>
                  <a:pt x="12650" y="2611"/>
                </a:lnTo>
                <a:lnTo>
                  <a:pt x="12667" y="2612"/>
                </a:lnTo>
                <a:lnTo>
                  <a:pt x="12684" y="2614"/>
                </a:lnTo>
                <a:lnTo>
                  <a:pt x="12701" y="2617"/>
                </a:lnTo>
                <a:lnTo>
                  <a:pt x="12719" y="2620"/>
                </a:lnTo>
                <a:lnTo>
                  <a:pt x="12736" y="2626"/>
                </a:lnTo>
                <a:lnTo>
                  <a:pt x="12752" y="2631"/>
                </a:lnTo>
                <a:lnTo>
                  <a:pt x="12769" y="2637"/>
                </a:lnTo>
                <a:lnTo>
                  <a:pt x="12785" y="2643"/>
                </a:lnTo>
                <a:lnTo>
                  <a:pt x="12801" y="2651"/>
                </a:lnTo>
                <a:lnTo>
                  <a:pt x="12817" y="2659"/>
                </a:lnTo>
                <a:lnTo>
                  <a:pt x="12832" y="2668"/>
                </a:lnTo>
                <a:lnTo>
                  <a:pt x="12846" y="2678"/>
                </a:lnTo>
                <a:lnTo>
                  <a:pt x="12861" y="2689"/>
                </a:lnTo>
                <a:lnTo>
                  <a:pt x="12874" y="2700"/>
                </a:lnTo>
                <a:lnTo>
                  <a:pt x="12888" y="2713"/>
                </a:lnTo>
                <a:lnTo>
                  <a:pt x="12901" y="2726"/>
                </a:lnTo>
                <a:lnTo>
                  <a:pt x="12913" y="2740"/>
                </a:lnTo>
                <a:lnTo>
                  <a:pt x="12925" y="2754"/>
                </a:lnTo>
                <a:lnTo>
                  <a:pt x="12936" y="2769"/>
                </a:lnTo>
                <a:lnTo>
                  <a:pt x="12946" y="2784"/>
                </a:lnTo>
                <a:lnTo>
                  <a:pt x="12955" y="2800"/>
                </a:lnTo>
                <a:lnTo>
                  <a:pt x="12963" y="2817"/>
                </a:lnTo>
                <a:lnTo>
                  <a:pt x="12970" y="2833"/>
                </a:lnTo>
                <a:lnTo>
                  <a:pt x="12977" y="2850"/>
                </a:lnTo>
                <a:lnTo>
                  <a:pt x="12983" y="2866"/>
                </a:lnTo>
                <a:lnTo>
                  <a:pt x="12988" y="2883"/>
                </a:lnTo>
                <a:lnTo>
                  <a:pt x="12992" y="2901"/>
                </a:lnTo>
                <a:lnTo>
                  <a:pt x="12995" y="2918"/>
                </a:lnTo>
                <a:lnTo>
                  <a:pt x="12998" y="2936"/>
                </a:lnTo>
                <a:lnTo>
                  <a:pt x="12999" y="2953"/>
                </a:lnTo>
                <a:lnTo>
                  <a:pt x="13000" y="2970"/>
                </a:lnTo>
                <a:lnTo>
                  <a:pt x="12999" y="2988"/>
                </a:lnTo>
                <a:lnTo>
                  <a:pt x="12998" y="3006"/>
                </a:lnTo>
                <a:lnTo>
                  <a:pt x="12996" y="3023"/>
                </a:lnTo>
                <a:lnTo>
                  <a:pt x="12994" y="3040"/>
                </a:lnTo>
                <a:lnTo>
                  <a:pt x="12990" y="3057"/>
                </a:lnTo>
                <a:lnTo>
                  <a:pt x="12986" y="3074"/>
                </a:lnTo>
                <a:lnTo>
                  <a:pt x="12980" y="3091"/>
                </a:lnTo>
                <a:lnTo>
                  <a:pt x="12974" y="3107"/>
                </a:lnTo>
                <a:lnTo>
                  <a:pt x="12967" y="3123"/>
                </a:lnTo>
                <a:lnTo>
                  <a:pt x="12960" y="3139"/>
                </a:lnTo>
                <a:lnTo>
                  <a:pt x="12951" y="3154"/>
                </a:lnTo>
                <a:lnTo>
                  <a:pt x="12942" y="3170"/>
                </a:lnTo>
                <a:lnTo>
                  <a:pt x="12933" y="3185"/>
                </a:lnTo>
                <a:lnTo>
                  <a:pt x="12922" y="3199"/>
                </a:lnTo>
                <a:lnTo>
                  <a:pt x="12911" y="3213"/>
                </a:lnTo>
                <a:lnTo>
                  <a:pt x="12898" y="3226"/>
                </a:lnTo>
                <a:lnTo>
                  <a:pt x="12885" y="3239"/>
                </a:lnTo>
                <a:lnTo>
                  <a:pt x="12871" y="3252"/>
                </a:lnTo>
                <a:lnTo>
                  <a:pt x="12856" y="3263"/>
                </a:lnTo>
                <a:lnTo>
                  <a:pt x="11936" y="3966"/>
                </a:lnTo>
                <a:lnTo>
                  <a:pt x="11921" y="3977"/>
                </a:lnTo>
                <a:lnTo>
                  <a:pt x="11905" y="3987"/>
                </a:lnTo>
                <a:lnTo>
                  <a:pt x="11890" y="3996"/>
                </a:lnTo>
                <a:lnTo>
                  <a:pt x="11874" y="4004"/>
                </a:lnTo>
                <a:lnTo>
                  <a:pt x="11857" y="4012"/>
                </a:lnTo>
                <a:lnTo>
                  <a:pt x="11840" y="4018"/>
                </a:lnTo>
                <a:lnTo>
                  <a:pt x="11823" y="4024"/>
                </a:lnTo>
                <a:lnTo>
                  <a:pt x="11806" y="4029"/>
                </a:lnTo>
                <a:lnTo>
                  <a:pt x="11789" y="4033"/>
                </a:lnTo>
                <a:lnTo>
                  <a:pt x="11772" y="4036"/>
                </a:lnTo>
                <a:lnTo>
                  <a:pt x="11754" y="4038"/>
                </a:lnTo>
                <a:lnTo>
                  <a:pt x="11737" y="4039"/>
                </a:lnTo>
                <a:lnTo>
                  <a:pt x="11719" y="4040"/>
                </a:lnTo>
                <a:lnTo>
                  <a:pt x="11702" y="4040"/>
                </a:lnTo>
                <a:lnTo>
                  <a:pt x="11685" y="4039"/>
                </a:lnTo>
                <a:lnTo>
                  <a:pt x="11668" y="4037"/>
                </a:lnTo>
                <a:lnTo>
                  <a:pt x="11650" y="4034"/>
                </a:lnTo>
                <a:lnTo>
                  <a:pt x="11633" y="4030"/>
                </a:lnTo>
                <a:lnTo>
                  <a:pt x="11616" y="4026"/>
                </a:lnTo>
                <a:lnTo>
                  <a:pt x="11600" y="4021"/>
                </a:lnTo>
                <a:lnTo>
                  <a:pt x="11583" y="4015"/>
                </a:lnTo>
                <a:lnTo>
                  <a:pt x="11566" y="4008"/>
                </a:lnTo>
                <a:lnTo>
                  <a:pt x="11551" y="4001"/>
                </a:lnTo>
                <a:lnTo>
                  <a:pt x="11535" y="3993"/>
                </a:lnTo>
                <a:lnTo>
                  <a:pt x="11520" y="3984"/>
                </a:lnTo>
                <a:lnTo>
                  <a:pt x="11506" y="3974"/>
                </a:lnTo>
                <a:lnTo>
                  <a:pt x="11492" y="3963"/>
                </a:lnTo>
                <a:lnTo>
                  <a:pt x="11478" y="3951"/>
                </a:lnTo>
                <a:lnTo>
                  <a:pt x="11464" y="3939"/>
                </a:lnTo>
                <a:lnTo>
                  <a:pt x="11451" y="3926"/>
                </a:lnTo>
                <a:lnTo>
                  <a:pt x="11439" y="3912"/>
                </a:lnTo>
                <a:lnTo>
                  <a:pt x="11427" y="3898"/>
                </a:lnTo>
                <a:lnTo>
                  <a:pt x="11416" y="3883"/>
                </a:lnTo>
                <a:lnTo>
                  <a:pt x="11406" y="3866"/>
                </a:lnTo>
                <a:lnTo>
                  <a:pt x="11397" y="3851"/>
                </a:lnTo>
                <a:lnTo>
                  <a:pt x="11389" y="3835"/>
                </a:lnTo>
                <a:lnTo>
                  <a:pt x="11382" y="3819"/>
                </a:lnTo>
                <a:lnTo>
                  <a:pt x="11374" y="3802"/>
                </a:lnTo>
                <a:lnTo>
                  <a:pt x="11369" y="3785"/>
                </a:lnTo>
                <a:lnTo>
                  <a:pt x="11364" y="3767"/>
                </a:lnTo>
                <a:lnTo>
                  <a:pt x="11360" y="3750"/>
                </a:lnTo>
                <a:lnTo>
                  <a:pt x="11357" y="3733"/>
                </a:lnTo>
                <a:lnTo>
                  <a:pt x="11355" y="3716"/>
                </a:lnTo>
                <a:lnTo>
                  <a:pt x="11353" y="3699"/>
                </a:lnTo>
                <a:lnTo>
                  <a:pt x="11352" y="3681"/>
                </a:lnTo>
                <a:lnTo>
                  <a:pt x="11353" y="3663"/>
                </a:lnTo>
                <a:lnTo>
                  <a:pt x="11354" y="3646"/>
                </a:lnTo>
                <a:lnTo>
                  <a:pt x="11356" y="3629"/>
                </a:lnTo>
                <a:lnTo>
                  <a:pt x="11358" y="3612"/>
                </a:lnTo>
                <a:lnTo>
                  <a:pt x="11362" y="3594"/>
                </a:lnTo>
                <a:lnTo>
                  <a:pt x="11366" y="3577"/>
                </a:lnTo>
                <a:lnTo>
                  <a:pt x="11371" y="3561"/>
                </a:lnTo>
                <a:lnTo>
                  <a:pt x="11377" y="3545"/>
                </a:lnTo>
                <a:lnTo>
                  <a:pt x="11385" y="3529"/>
                </a:lnTo>
                <a:lnTo>
                  <a:pt x="11392" y="3513"/>
                </a:lnTo>
                <a:lnTo>
                  <a:pt x="11401" y="3497"/>
                </a:lnTo>
                <a:lnTo>
                  <a:pt x="11410" y="3482"/>
                </a:lnTo>
                <a:lnTo>
                  <a:pt x="11420" y="3467"/>
                </a:lnTo>
                <a:lnTo>
                  <a:pt x="11430" y="3453"/>
                </a:lnTo>
                <a:lnTo>
                  <a:pt x="11442" y="3439"/>
                </a:lnTo>
                <a:lnTo>
                  <a:pt x="11454" y="3426"/>
                </a:lnTo>
                <a:lnTo>
                  <a:pt x="11467" y="3412"/>
                </a:lnTo>
                <a:lnTo>
                  <a:pt x="11481" y="3400"/>
                </a:lnTo>
                <a:lnTo>
                  <a:pt x="11496" y="3388"/>
                </a:lnTo>
                <a:lnTo>
                  <a:pt x="12416" y="2685"/>
                </a:lnTo>
                <a:close/>
                <a:moveTo>
                  <a:pt x="7002" y="364"/>
                </a:moveTo>
                <a:lnTo>
                  <a:pt x="7003" y="345"/>
                </a:lnTo>
                <a:lnTo>
                  <a:pt x="7004" y="327"/>
                </a:lnTo>
                <a:lnTo>
                  <a:pt x="7006" y="308"/>
                </a:lnTo>
                <a:lnTo>
                  <a:pt x="7009" y="290"/>
                </a:lnTo>
                <a:lnTo>
                  <a:pt x="7013" y="273"/>
                </a:lnTo>
                <a:lnTo>
                  <a:pt x="7018" y="256"/>
                </a:lnTo>
                <a:lnTo>
                  <a:pt x="7024" y="239"/>
                </a:lnTo>
                <a:lnTo>
                  <a:pt x="7030" y="223"/>
                </a:lnTo>
                <a:lnTo>
                  <a:pt x="7039" y="206"/>
                </a:lnTo>
                <a:lnTo>
                  <a:pt x="7047" y="190"/>
                </a:lnTo>
                <a:lnTo>
                  <a:pt x="7055" y="175"/>
                </a:lnTo>
                <a:lnTo>
                  <a:pt x="7065" y="161"/>
                </a:lnTo>
                <a:lnTo>
                  <a:pt x="7075" y="147"/>
                </a:lnTo>
                <a:lnTo>
                  <a:pt x="7085" y="132"/>
                </a:lnTo>
                <a:lnTo>
                  <a:pt x="7097" y="119"/>
                </a:lnTo>
                <a:lnTo>
                  <a:pt x="7109" y="106"/>
                </a:lnTo>
                <a:lnTo>
                  <a:pt x="7121" y="95"/>
                </a:lnTo>
                <a:lnTo>
                  <a:pt x="7135" y="83"/>
                </a:lnTo>
                <a:lnTo>
                  <a:pt x="7149" y="72"/>
                </a:lnTo>
                <a:lnTo>
                  <a:pt x="7163" y="62"/>
                </a:lnTo>
                <a:lnTo>
                  <a:pt x="7177" y="53"/>
                </a:lnTo>
                <a:lnTo>
                  <a:pt x="7192" y="43"/>
                </a:lnTo>
                <a:lnTo>
                  <a:pt x="7208" y="35"/>
                </a:lnTo>
                <a:lnTo>
                  <a:pt x="7225" y="28"/>
                </a:lnTo>
                <a:lnTo>
                  <a:pt x="7241" y="22"/>
                </a:lnTo>
                <a:lnTo>
                  <a:pt x="7258" y="16"/>
                </a:lnTo>
                <a:lnTo>
                  <a:pt x="7275" y="11"/>
                </a:lnTo>
                <a:lnTo>
                  <a:pt x="7292" y="7"/>
                </a:lnTo>
                <a:lnTo>
                  <a:pt x="7310" y="4"/>
                </a:lnTo>
                <a:lnTo>
                  <a:pt x="7329" y="2"/>
                </a:lnTo>
                <a:lnTo>
                  <a:pt x="7347" y="1"/>
                </a:lnTo>
                <a:lnTo>
                  <a:pt x="7366" y="0"/>
                </a:lnTo>
                <a:lnTo>
                  <a:pt x="7385" y="1"/>
                </a:lnTo>
                <a:lnTo>
                  <a:pt x="7403" y="2"/>
                </a:lnTo>
                <a:lnTo>
                  <a:pt x="7422" y="4"/>
                </a:lnTo>
                <a:lnTo>
                  <a:pt x="7440" y="7"/>
                </a:lnTo>
                <a:lnTo>
                  <a:pt x="7457" y="11"/>
                </a:lnTo>
                <a:lnTo>
                  <a:pt x="7474" y="16"/>
                </a:lnTo>
                <a:lnTo>
                  <a:pt x="7491" y="22"/>
                </a:lnTo>
                <a:lnTo>
                  <a:pt x="7507" y="28"/>
                </a:lnTo>
                <a:lnTo>
                  <a:pt x="7524" y="35"/>
                </a:lnTo>
                <a:lnTo>
                  <a:pt x="7540" y="43"/>
                </a:lnTo>
                <a:lnTo>
                  <a:pt x="7555" y="53"/>
                </a:lnTo>
                <a:lnTo>
                  <a:pt x="7569" y="62"/>
                </a:lnTo>
                <a:lnTo>
                  <a:pt x="7583" y="72"/>
                </a:lnTo>
                <a:lnTo>
                  <a:pt x="7597" y="83"/>
                </a:lnTo>
                <a:lnTo>
                  <a:pt x="7611" y="95"/>
                </a:lnTo>
                <a:lnTo>
                  <a:pt x="7623" y="106"/>
                </a:lnTo>
                <a:lnTo>
                  <a:pt x="7635" y="119"/>
                </a:lnTo>
                <a:lnTo>
                  <a:pt x="7647" y="132"/>
                </a:lnTo>
                <a:lnTo>
                  <a:pt x="7657" y="147"/>
                </a:lnTo>
                <a:lnTo>
                  <a:pt x="7667" y="161"/>
                </a:lnTo>
                <a:lnTo>
                  <a:pt x="7677" y="175"/>
                </a:lnTo>
                <a:lnTo>
                  <a:pt x="7685" y="190"/>
                </a:lnTo>
                <a:lnTo>
                  <a:pt x="7693" y="206"/>
                </a:lnTo>
                <a:lnTo>
                  <a:pt x="7702" y="223"/>
                </a:lnTo>
                <a:lnTo>
                  <a:pt x="7708" y="239"/>
                </a:lnTo>
                <a:lnTo>
                  <a:pt x="7714" y="256"/>
                </a:lnTo>
                <a:lnTo>
                  <a:pt x="7719" y="273"/>
                </a:lnTo>
                <a:lnTo>
                  <a:pt x="7723" y="290"/>
                </a:lnTo>
                <a:lnTo>
                  <a:pt x="7726" y="308"/>
                </a:lnTo>
                <a:lnTo>
                  <a:pt x="7728" y="327"/>
                </a:lnTo>
                <a:lnTo>
                  <a:pt x="7729" y="345"/>
                </a:lnTo>
                <a:lnTo>
                  <a:pt x="7730" y="364"/>
                </a:lnTo>
                <a:lnTo>
                  <a:pt x="7730" y="1523"/>
                </a:lnTo>
                <a:lnTo>
                  <a:pt x="7729" y="1541"/>
                </a:lnTo>
                <a:lnTo>
                  <a:pt x="7728" y="1560"/>
                </a:lnTo>
                <a:lnTo>
                  <a:pt x="7726" y="1578"/>
                </a:lnTo>
                <a:lnTo>
                  <a:pt x="7723" y="1596"/>
                </a:lnTo>
                <a:lnTo>
                  <a:pt x="7719" y="1614"/>
                </a:lnTo>
                <a:lnTo>
                  <a:pt x="7714" y="1631"/>
                </a:lnTo>
                <a:lnTo>
                  <a:pt x="7708" y="1648"/>
                </a:lnTo>
                <a:lnTo>
                  <a:pt x="7702" y="1665"/>
                </a:lnTo>
                <a:lnTo>
                  <a:pt x="7693" y="1681"/>
                </a:lnTo>
                <a:lnTo>
                  <a:pt x="7685" y="1696"/>
                </a:lnTo>
                <a:lnTo>
                  <a:pt x="7677" y="1711"/>
                </a:lnTo>
                <a:lnTo>
                  <a:pt x="7667" y="1726"/>
                </a:lnTo>
                <a:lnTo>
                  <a:pt x="7657" y="1741"/>
                </a:lnTo>
                <a:lnTo>
                  <a:pt x="7647" y="1755"/>
                </a:lnTo>
                <a:lnTo>
                  <a:pt x="7635" y="1768"/>
                </a:lnTo>
                <a:lnTo>
                  <a:pt x="7623" y="1780"/>
                </a:lnTo>
                <a:lnTo>
                  <a:pt x="7611" y="1792"/>
                </a:lnTo>
                <a:lnTo>
                  <a:pt x="7597" y="1803"/>
                </a:lnTo>
                <a:lnTo>
                  <a:pt x="7583" y="1814"/>
                </a:lnTo>
                <a:lnTo>
                  <a:pt x="7569" y="1825"/>
                </a:lnTo>
                <a:lnTo>
                  <a:pt x="7555" y="1834"/>
                </a:lnTo>
                <a:lnTo>
                  <a:pt x="7540" y="1843"/>
                </a:lnTo>
                <a:lnTo>
                  <a:pt x="7524" y="1851"/>
                </a:lnTo>
                <a:lnTo>
                  <a:pt x="7507" y="1858"/>
                </a:lnTo>
                <a:lnTo>
                  <a:pt x="7491" y="1865"/>
                </a:lnTo>
                <a:lnTo>
                  <a:pt x="7474" y="1870"/>
                </a:lnTo>
                <a:lnTo>
                  <a:pt x="7457" y="1875"/>
                </a:lnTo>
                <a:lnTo>
                  <a:pt x="7440" y="1879"/>
                </a:lnTo>
                <a:lnTo>
                  <a:pt x="7422" y="1882"/>
                </a:lnTo>
                <a:lnTo>
                  <a:pt x="7403" y="1885"/>
                </a:lnTo>
                <a:lnTo>
                  <a:pt x="7385" y="1886"/>
                </a:lnTo>
                <a:lnTo>
                  <a:pt x="7366" y="1887"/>
                </a:lnTo>
                <a:lnTo>
                  <a:pt x="7347" y="1886"/>
                </a:lnTo>
                <a:lnTo>
                  <a:pt x="7329" y="1885"/>
                </a:lnTo>
                <a:lnTo>
                  <a:pt x="7310" y="1882"/>
                </a:lnTo>
                <a:lnTo>
                  <a:pt x="7292" y="1879"/>
                </a:lnTo>
                <a:lnTo>
                  <a:pt x="7275" y="1875"/>
                </a:lnTo>
                <a:lnTo>
                  <a:pt x="7258" y="1870"/>
                </a:lnTo>
                <a:lnTo>
                  <a:pt x="7241" y="1865"/>
                </a:lnTo>
                <a:lnTo>
                  <a:pt x="7225" y="1858"/>
                </a:lnTo>
                <a:lnTo>
                  <a:pt x="7208" y="1851"/>
                </a:lnTo>
                <a:lnTo>
                  <a:pt x="7192" y="1843"/>
                </a:lnTo>
                <a:lnTo>
                  <a:pt x="7177" y="1834"/>
                </a:lnTo>
                <a:lnTo>
                  <a:pt x="7163" y="1825"/>
                </a:lnTo>
                <a:lnTo>
                  <a:pt x="7149" y="1814"/>
                </a:lnTo>
                <a:lnTo>
                  <a:pt x="7135" y="1803"/>
                </a:lnTo>
                <a:lnTo>
                  <a:pt x="7121" y="1792"/>
                </a:lnTo>
                <a:lnTo>
                  <a:pt x="7109" y="1780"/>
                </a:lnTo>
                <a:lnTo>
                  <a:pt x="7097" y="1768"/>
                </a:lnTo>
                <a:lnTo>
                  <a:pt x="7085" y="1755"/>
                </a:lnTo>
                <a:lnTo>
                  <a:pt x="7075" y="1741"/>
                </a:lnTo>
                <a:lnTo>
                  <a:pt x="7065" y="1726"/>
                </a:lnTo>
                <a:lnTo>
                  <a:pt x="7055" y="1711"/>
                </a:lnTo>
                <a:lnTo>
                  <a:pt x="7047" y="1696"/>
                </a:lnTo>
                <a:lnTo>
                  <a:pt x="7039" y="1681"/>
                </a:lnTo>
                <a:lnTo>
                  <a:pt x="7030" y="1665"/>
                </a:lnTo>
                <a:lnTo>
                  <a:pt x="7024" y="1648"/>
                </a:lnTo>
                <a:lnTo>
                  <a:pt x="7018" y="1631"/>
                </a:lnTo>
                <a:lnTo>
                  <a:pt x="7013" y="1614"/>
                </a:lnTo>
                <a:lnTo>
                  <a:pt x="7009" y="1596"/>
                </a:lnTo>
                <a:lnTo>
                  <a:pt x="7006" y="1578"/>
                </a:lnTo>
                <a:lnTo>
                  <a:pt x="7004" y="1560"/>
                </a:lnTo>
                <a:lnTo>
                  <a:pt x="7003" y="1541"/>
                </a:lnTo>
                <a:lnTo>
                  <a:pt x="7002" y="1523"/>
                </a:lnTo>
                <a:lnTo>
                  <a:pt x="7002" y="364"/>
                </a:lnTo>
                <a:close/>
                <a:moveTo>
                  <a:pt x="10677" y="534"/>
                </a:moveTo>
                <a:lnTo>
                  <a:pt x="10686" y="518"/>
                </a:lnTo>
                <a:lnTo>
                  <a:pt x="10697" y="503"/>
                </a:lnTo>
                <a:lnTo>
                  <a:pt x="10707" y="487"/>
                </a:lnTo>
                <a:lnTo>
                  <a:pt x="10720" y="474"/>
                </a:lnTo>
                <a:lnTo>
                  <a:pt x="10732" y="461"/>
                </a:lnTo>
                <a:lnTo>
                  <a:pt x="10745" y="448"/>
                </a:lnTo>
                <a:lnTo>
                  <a:pt x="10758" y="437"/>
                </a:lnTo>
                <a:lnTo>
                  <a:pt x="10772" y="426"/>
                </a:lnTo>
                <a:lnTo>
                  <a:pt x="10786" y="416"/>
                </a:lnTo>
                <a:lnTo>
                  <a:pt x="10800" y="406"/>
                </a:lnTo>
                <a:lnTo>
                  <a:pt x="10816" y="396"/>
                </a:lnTo>
                <a:lnTo>
                  <a:pt x="10832" y="388"/>
                </a:lnTo>
                <a:lnTo>
                  <a:pt x="10847" y="381"/>
                </a:lnTo>
                <a:lnTo>
                  <a:pt x="10863" y="375"/>
                </a:lnTo>
                <a:lnTo>
                  <a:pt x="10879" y="369"/>
                </a:lnTo>
                <a:lnTo>
                  <a:pt x="10896" y="364"/>
                </a:lnTo>
                <a:lnTo>
                  <a:pt x="10914" y="360"/>
                </a:lnTo>
                <a:lnTo>
                  <a:pt x="10931" y="357"/>
                </a:lnTo>
                <a:lnTo>
                  <a:pt x="10948" y="354"/>
                </a:lnTo>
                <a:lnTo>
                  <a:pt x="10965" y="353"/>
                </a:lnTo>
                <a:lnTo>
                  <a:pt x="10982" y="352"/>
                </a:lnTo>
                <a:lnTo>
                  <a:pt x="10999" y="352"/>
                </a:lnTo>
                <a:lnTo>
                  <a:pt x="11018" y="353"/>
                </a:lnTo>
                <a:lnTo>
                  <a:pt x="11035" y="354"/>
                </a:lnTo>
                <a:lnTo>
                  <a:pt x="11052" y="357"/>
                </a:lnTo>
                <a:lnTo>
                  <a:pt x="11070" y="360"/>
                </a:lnTo>
                <a:lnTo>
                  <a:pt x="11087" y="365"/>
                </a:lnTo>
                <a:lnTo>
                  <a:pt x="11105" y="370"/>
                </a:lnTo>
                <a:lnTo>
                  <a:pt x="11122" y="376"/>
                </a:lnTo>
                <a:lnTo>
                  <a:pt x="11138" y="383"/>
                </a:lnTo>
                <a:lnTo>
                  <a:pt x="11155" y="391"/>
                </a:lnTo>
                <a:lnTo>
                  <a:pt x="11171" y="399"/>
                </a:lnTo>
                <a:lnTo>
                  <a:pt x="11187" y="410"/>
                </a:lnTo>
                <a:lnTo>
                  <a:pt x="11203" y="420"/>
                </a:lnTo>
                <a:lnTo>
                  <a:pt x="11217" y="431"/>
                </a:lnTo>
                <a:lnTo>
                  <a:pt x="11231" y="443"/>
                </a:lnTo>
                <a:lnTo>
                  <a:pt x="11244" y="455"/>
                </a:lnTo>
                <a:lnTo>
                  <a:pt x="11256" y="467"/>
                </a:lnTo>
                <a:lnTo>
                  <a:pt x="11268" y="481"/>
                </a:lnTo>
                <a:lnTo>
                  <a:pt x="11279" y="495"/>
                </a:lnTo>
                <a:lnTo>
                  <a:pt x="11290" y="509"/>
                </a:lnTo>
                <a:lnTo>
                  <a:pt x="11300" y="524"/>
                </a:lnTo>
                <a:lnTo>
                  <a:pt x="11308" y="539"/>
                </a:lnTo>
                <a:lnTo>
                  <a:pt x="11316" y="554"/>
                </a:lnTo>
                <a:lnTo>
                  <a:pt x="11323" y="570"/>
                </a:lnTo>
                <a:lnTo>
                  <a:pt x="11330" y="587"/>
                </a:lnTo>
                <a:lnTo>
                  <a:pt x="11335" y="603"/>
                </a:lnTo>
                <a:lnTo>
                  <a:pt x="11340" y="620"/>
                </a:lnTo>
                <a:lnTo>
                  <a:pt x="11344" y="636"/>
                </a:lnTo>
                <a:lnTo>
                  <a:pt x="11348" y="653"/>
                </a:lnTo>
                <a:lnTo>
                  <a:pt x="11350" y="671"/>
                </a:lnTo>
                <a:lnTo>
                  <a:pt x="11352" y="688"/>
                </a:lnTo>
                <a:lnTo>
                  <a:pt x="11353" y="706"/>
                </a:lnTo>
                <a:lnTo>
                  <a:pt x="11353" y="723"/>
                </a:lnTo>
                <a:lnTo>
                  <a:pt x="11352" y="740"/>
                </a:lnTo>
                <a:lnTo>
                  <a:pt x="11350" y="759"/>
                </a:lnTo>
                <a:lnTo>
                  <a:pt x="11348" y="776"/>
                </a:lnTo>
                <a:lnTo>
                  <a:pt x="11344" y="793"/>
                </a:lnTo>
                <a:lnTo>
                  <a:pt x="11340" y="810"/>
                </a:lnTo>
                <a:lnTo>
                  <a:pt x="11335" y="827"/>
                </a:lnTo>
                <a:lnTo>
                  <a:pt x="11329" y="844"/>
                </a:lnTo>
                <a:lnTo>
                  <a:pt x="11322" y="862"/>
                </a:lnTo>
                <a:lnTo>
                  <a:pt x="11314" y="878"/>
                </a:lnTo>
                <a:lnTo>
                  <a:pt x="11305" y="895"/>
                </a:lnTo>
                <a:lnTo>
                  <a:pt x="10105" y="2975"/>
                </a:lnTo>
                <a:lnTo>
                  <a:pt x="10095" y="2991"/>
                </a:lnTo>
                <a:lnTo>
                  <a:pt x="10085" y="3006"/>
                </a:lnTo>
                <a:lnTo>
                  <a:pt x="10074" y="3021"/>
                </a:lnTo>
                <a:lnTo>
                  <a:pt x="10062" y="3035"/>
                </a:lnTo>
                <a:lnTo>
                  <a:pt x="10049" y="3048"/>
                </a:lnTo>
                <a:lnTo>
                  <a:pt x="10037" y="3060"/>
                </a:lnTo>
                <a:lnTo>
                  <a:pt x="10023" y="3073"/>
                </a:lnTo>
                <a:lnTo>
                  <a:pt x="10010" y="3084"/>
                </a:lnTo>
                <a:lnTo>
                  <a:pt x="9995" y="3094"/>
                </a:lnTo>
                <a:lnTo>
                  <a:pt x="9981" y="3103"/>
                </a:lnTo>
                <a:lnTo>
                  <a:pt x="9966" y="3112"/>
                </a:lnTo>
                <a:lnTo>
                  <a:pt x="9950" y="3120"/>
                </a:lnTo>
                <a:lnTo>
                  <a:pt x="9934" y="3127"/>
                </a:lnTo>
                <a:lnTo>
                  <a:pt x="9918" y="3134"/>
                </a:lnTo>
                <a:lnTo>
                  <a:pt x="9902" y="3139"/>
                </a:lnTo>
                <a:lnTo>
                  <a:pt x="9885" y="3144"/>
                </a:lnTo>
                <a:lnTo>
                  <a:pt x="9868" y="3148"/>
                </a:lnTo>
                <a:lnTo>
                  <a:pt x="9851" y="3151"/>
                </a:lnTo>
                <a:lnTo>
                  <a:pt x="9834" y="3154"/>
                </a:lnTo>
                <a:lnTo>
                  <a:pt x="9817" y="3157"/>
                </a:lnTo>
                <a:lnTo>
                  <a:pt x="9799" y="3157"/>
                </a:lnTo>
                <a:lnTo>
                  <a:pt x="9782" y="3157"/>
                </a:lnTo>
                <a:lnTo>
                  <a:pt x="9764" y="3157"/>
                </a:lnTo>
                <a:lnTo>
                  <a:pt x="9746" y="3154"/>
                </a:lnTo>
                <a:lnTo>
                  <a:pt x="9729" y="3151"/>
                </a:lnTo>
                <a:lnTo>
                  <a:pt x="9712" y="3148"/>
                </a:lnTo>
                <a:lnTo>
                  <a:pt x="9695" y="3144"/>
                </a:lnTo>
                <a:lnTo>
                  <a:pt x="9677" y="3138"/>
                </a:lnTo>
                <a:lnTo>
                  <a:pt x="9660" y="3132"/>
                </a:lnTo>
                <a:lnTo>
                  <a:pt x="9643" y="3125"/>
                </a:lnTo>
                <a:lnTo>
                  <a:pt x="9626" y="3118"/>
                </a:lnTo>
                <a:lnTo>
                  <a:pt x="9610" y="3109"/>
                </a:lnTo>
                <a:lnTo>
                  <a:pt x="9595" y="3099"/>
                </a:lnTo>
                <a:lnTo>
                  <a:pt x="9578" y="3089"/>
                </a:lnTo>
                <a:lnTo>
                  <a:pt x="9564" y="3078"/>
                </a:lnTo>
                <a:lnTo>
                  <a:pt x="9550" y="3066"/>
                </a:lnTo>
                <a:lnTo>
                  <a:pt x="9537" y="3053"/>
                </a:lnTo>
                <a:lnTo>
                  <a:pt x="9525" y="3041"/>
                </a:lnTo>
                <a:lnTo>
                  <a:pt x="9513" y="3028"/>
                </a:lnTo>
                <a:lnTo>
                  <a:pt x="9502" y="3014"/>
                </a:lnTo>
                <a:lnTo>
                  <a:pt x="9492" y="3000"/>
                </a:lnTo>
                <a:lnTo>
                  <a:pt x="9482" y="2985"/>
                </a:lnTo>
                <a:lnTo>
                  <a:pt x="9473" y="2969"/>
                </a:lnTo>
                <a:lnTo>
                  <a:pt x="9465" y="2954"/>
                </a:lnTo>
                <a:lnTo>
                  <a:pt x="9458" y="2938"/>
                </a:lnTo>
                <a:lnTo>
                  <a:pt x="9451" y="2922"/>
                </a:lnTo>
                <a:lnTo>
                  <a:pt x="9446" y="2906"/>
                </a:lnTo>
                <a:lnTo>
                  <a:pt x="9441" y="2889"/>
                </a:lnTo>
                <a:lnTo>
                  <a:pt x="9437" y="2872"/>
                </a:lnTo>
                <a:lnTo>
                  <a:pt x="9434" y="2855"/>
                </a:lnTo>
                <a:lnTo>
                  <a:pt x="9431" y="2838"/>
                </a:lnTo>
                <a:lnTo>
                  <a:pt x="9429" y="2821"/>
                </a:lnTo>
                <a:lnTo>
                  <a:pt x="9429" y="2804"/>
                </a:lnTo>
                <a:lnTo>
                  <a:pt x="9429" y="2785"/>
                </a:lnTo>
                <a:lnTo>
                  <a:pt x="9429" y="2768"/>
                </a:lnTo>
                <a:lnTo>
                  <a:pt x="9431" y="2751"/>
                </a:lnTo>
                <a:lnTo>
                  <a:pt x="9434" y="2733"/>
                </a:lnTo>
                <a:lnTo>
                  <a:pt x="9437" y="2716"/>
                </a:lnTo>
                <a:lnTo>
                  <a:pt x="9441" y="2698"/>
                </a:lnTo>
                <a:lnTo>
                  <a:pt x="9446" y="2681"/>
                </a:lnTo>
                <a:lnTo>
                  <a:pt x="9453" y="2664"/>
                </a:lnTo>
                <a:lnTo>
                  <a:pt x="9459" y="2647"/>
                </a:lnTo>
                <a:lnTo>
                  <a:pt x="9467" y="2631"/>
                </a:lnTo>
                <a:lnTo>
                  <a:pt x="9476" y="2614"/>
                </a:lnTo>
                <a:lnTo>
                  <a:pt x="10677" y="534"/>
                </a:lnTo>
                <a:close/>
                <a:moveTo>
                  <a:pt x="13824" y="10309"/>
                </a:moveTo>
                <a:lnTo>
                  <a:pt x="13841" y="10319"/>
                </a:lnTo>
                <a:lnTo>
                  <a:pt x="13856" y="10329"/>
                </a:lnTo>
                <a:lnTo>
                  <a:pt x="13871" y="10340"/>
                </a:lnTo>
                <a:lnTo>
                  <a:pt x="13884" y="10352"/>
                </a:lnTo>
                <a:lnTo>
                  <a:pt x="13897" y="10365"/>
                </a:lnTo>
                <a:lnTo>
                  <a:pt x="13910" y="10377"/>
                </a:lnTo>
                <a:lnTo>
                  <a:pt x="13921" y="10391"/>
                </a:lnTo>
                <a:lnTo>
                  <a:pt x="13933" y="10404"/>
                </a:lnTo>
                <a:lnTo>
                  <a:pt x="13943" y="10418"/>
                </a:lnTo>
                <a:lnTo>
                  <a:pt x="13953" y="10433"/>
                </a:lnTo>
                <a:lnTo>
                  <a:pt x="13962" y="10449"/>
                </a:lnTo>
                <a:lnTo>
                  <a:pt x="13970" y="10464"/>
                </a:lnTo>
                <a:lnTo>
                  <a:pt x="13977" y="10480"/>
                </a:lnTo>
                <a:lnTo>
                  <a:pt x="13983" y="10496"/>
                </a:lnTo>
                <a:lnTo>
                  <a:pt x="13989" y="10512"/>
                </a:lnTo>
                <a:lnTo>
                  <a:pt x="13994" y="10529"/>
                </a:lnTo>
                <a:lnTo>
                  <a:pt x="13998" y="10546"/>
                </a:lnTo>
                <a:lnTo>
                  <a:pt x="14001" y="10563"/>
                </a:lnTo>
                <a:lnTo>
                  <a:pt x="14004" y="10580"/>
                </a:lnTo>
                <a:lnTo>
                  <a:pt x="14005" y="10597"/>
                </a:lnTo>
                <a:lnTo>
                  <a:pt x="14006" y="10615"/>
                </a:lnTo>
                <a:lnTo>
                  <a:pt x="14006" y="10633"/>
                </a:lnTo>
                <a:lnTo>
                  <a:pt x="14005" y="10650"/>
                </a:lnTo>
                <a:lnTo>
                  <a:pt x="14004" y="10668"/>
                </a:lnTo>
                <a:lnTo>
                  <a:pt x="14001" y="10685"/>
                </a:lnTo>
                <a:lnTo>
                  <a:pt x="13998" y="10702"/>
                </a:lnTo>
                <a:lnTo>
                  <a:pt x="13993" y="10720"/>
                </a:lnTo>
                <a:lnTo>
                  <a:pt x="13988" y="10737"/>
                </a:lnTo>
                <a:lnTo>
                  <a:pt x="13982" y="10754"/>
                </a:lnTo>
                <a:lnTo>
                  <a:pt x="13975" y="10771"/>
                </a:lnTo>
                <a:lnTo>
                  <a:pt x="13967" y="10787"/>
                </a:lnTo>
                <a:lnTo>
                  <a:pt x="13959" y="10805"/>
                </a:lnTo>
                <a:lnTo>
                  <a:pt x="13949" y="10820"/>
                </a:lnTo>
                <a:lnTo>
                  <a:pt x="13939" y="10835"/>
                </a:lnTo>
                <a:lnTo>
                  <a:pt x="13927" y="10850"/>
                </a:lnTo>
                <a:lnTo>
                  <a:pt x="13915" y="10864"/>
                </a:lnTo>
                <a:lnTo>
                  <a:pt x="13903" y="10877"/>
                </a:lnTo>
                <a:lnTo>
                  <a:pt x="13890" y="10889"/>
                </a:lnTo>
                <a:lnTo>
                  <a:pt x="13877" y="10902"/>
                </a:lnTo>
                <a:lnTo>
                  <a:pt x="13864" y="10913"/>
                </a:lnTo>
                <a:lnTo>
                  <a:pt x="13849" y="10923"/>
                </a:lnTo>
                <a:lnTo>
                  <a:pt x="13834" y="10932"/>
                </a:lnTo>
                <a:lnTo>
                  <a:pt x="13819" y="10941"/>
                </a:lnTo>
                <a:lnTo>
                  <a:pt x="13804" y="10949"/>
                </a:lnTo>
                <a:lnTo>
                  <a:pt x="13788" y="10956"/>
                </a:lnTo>
                <a:lnTo>
                  <a:pt x="13772" y="10962"/>
                </a:lnTo>
                <a:lnTo>
                  <a:pt x="13756" y="10968"/>
                </a:lnTo>
                <a:lnTo>
                  <a:pt x="13738" y="10973"/>
                </a:lnTo>
                <a:lnTo>
                  <a:pt x="13722" y="10977"/>
                </a:lnTo>
                <a:lnTo>
                  <a:pt x="13705" y="10980"/>
                </a:lnTo>
                <a:lnTo>
                  <a:pt x="13688" y="10984"/>
                </a:lnTo>
                <a:lnTo>
                  <a:pt x="13670" y="10986"/>
                </a:lnTo>
                <a:lnTo>
                  <a:pt x="13653" y="10986"/>
                </a:lnTo>
                <a:lnTo>
                  <a:pt x="13635" y="10986"/>
                </a:lnTo>
                <a:lnTo>
                  <a:pt x="13618" y="10986"/>
                </a:lnTo>
                <a:lnTo>
                  <a:pt x="13600" y="10984"/>
                </a:lnTo>
                <a:lnTo>
                  <a:pt x="13583" y="10980"/>
                </a:lnTo>
                <a:lnTo>
                  <a:pt x="13566" y="10977"/>
                </a:lnTo>
                <a:lnTo>
                  <a:pt x="13548" y="10973"/>
                </a:lnTo>
                <a:lnTo>
                  <a:pt x="13530" y="10967"/>
                </a:lnTo>
                <a:lnTo>
                  <a:pt x="13514" y="10961"/>
                </a:lnTo>
                <a:lnTo>
                  <a:pt x="13497" y="10954"/>
                </a:lnTo>
                <a:lnTo>
                  <a:pt x="13480" y="10947"/>
                </a:lnTo>
                <a:lnTo>
                  <a:pt x="13464" y="10938"/>
                </a:lnTo>
                <a:lnTo>
                  <a:pt x="11385" y="9737"/>
                </a:lnTo>
                <a:lnTo>
                  <a:pt x="11369" y="9727"/>
                </a:lnTo>
                <a:lnTo>
                  <a:pt x="11354" y="9716"/>
                </a:lnTo>
                <a:lnTo>
                  <a:pt x="11339" y="9706"/>
                </a:lnTo>
                <a:lnTo>
                  <a:pt x="11325" y="9694"/>
                </a:lnTo>
                <a:lnTo>
                  <a:pt x="11312" y="9682"/>
                </a:lnTo>
                <a:lnTo>
                  <a:pt x="11300" y="9669"/>
                </a:lnTo>
                <a:lnTo>
                  <a:pt x="11288" y="9656"/>
                </a:lnTo>
                <a:lnTo>
                  <a:pt x="11276" y="9641"/>
                </a:lnTo>
                <a:lnTo>
                  <a:pt x="11266" y="9627"/>
                </a:lnTo>
                <a:lnTo>
                  <a:pt x="11257" y="9613"/>
                </a:lnTo>
                <a:lnTo>
                  <a:pt x="11248" y="9598"/>
                </a:lnTo>
                <a:lnTo>
                  <a:pt x="11240" y="9582"/>
                </a:lnTo>
                <a:lnTo>
                  <a:pt x="11233" y="9567"/>
                </a:lnTo>
                <a:lnTo>
                  <a:pt x="11226" y="9550"/>
                </a:lnTo>
                <a:lnTo>
                  <a:pt x="11221" y="9533"/>
                </a:lnTo>
                <a:lnTo>
                  <a:pt x="11216" y="9517"/>
                </a:lnTo>
                <a:lnTo>
                  <a:pt x="11212" y="9500"/>
                </a:lnTo>
                <a:lnTo>
                  <a:pt x="11209" y="9483"/>
                </a:lnTo>
                <a:lnTo>
                  <a:pt x="11206" y="9465"/>
                </a:lnTo>
                <a:lnTo>
                  <a:pt x="11204" y="9448"/>
                </a:lnTo>
                <a:lnTo>
                  <a:pt x="11204" y="9431"/>
                </a:lnTo>
                <a:lnTo>
                  <a:pt x="11204" y="9414"/>
                </a:lnTo>
                <a:lnTo>
                  <a:pt x="11204" y="9396"/>
                </a:lnTo>
                <a:lnTo>
                  <a:pt x="11206" y="9378"/>
                </a:lnTo>
                <a:lnTo>
                  <a:pt x="11209" y="9361"/>
                </a:lnTo>
                <a:lnTo>
                  <a:pt x="11212" y="9343"/>
                </a:lnTo>
                <a:lnTo>
                  <a:pt x="11216" y="9326"/>
                </a:lnTo>
                <a:lnTo>
                  <a:pt x="11221" y="9309"/>
                </a:lnTo>
                <a:lnTo>
                  <a:pt x="11228" y="9292"/>
                </a:lnTo>
                <a:lnTo>
                  <a:pt x="11235" y="9275"/>
                </a:lnTo>
                <a:lnTo>
                  <a:pt x="11242" y="9258"/>
                </a:lnTo>
                <a:lnTo>
                  <a:pt x="11251" y="9242"/>
                </a:lnTo>
                <a:lnTo>
                  <a:pt x="11261" y="9226"/>
                </a:lnTo>
                <a:lnTo>
                  <a:pt x="11271" y="9211"/>
                </a:lnTo>
                <a:lnTo>
                  <a:pt x="11282" y="9196"/>
                </a:lnTo>
                <a:lnTo>
                  <a:pt x="11294" y="9182"/>
                </a:lnTo>
                <a:lnTo>
                  <a:pt x="11306" y="9169"/>
                </a:lnTo>
                <a:lnTo>
                  <a:pt x="11319" y="9157"/>
                </a:lnTo>
                <a:lnTo>
                  <a:pt x="11332" y="9145"/>
                </a:lnTo>
                <a:lnTo>
                  <a:pt x="11346" y="9134"/>
                </a:lnTo>
                <a:lnTo>
                  <a:pt x="11360" y="9124"/>
                </a:lnTo>
                <a:lnTo>
                  <a:pt x="11375" y="9114"/>
                </a:lnTo>
                <a:lnTo>
                  <a:pt x="11391" y="9105"/>
                </a:lnTo>
                <a:lnTo>
                  <a:pt x="11406" y="9097"/>
                </a:lnTo>
                <a:lnTo>
                  <a:pt x="11422" y="9090"/>
                </a:lnTo>
                <a:lnTo>
                  <a:pt x="11438" y="9083"/>
                </a:lnTo>
                <a:lnTo>
                  <a:pt x="11454" y="9078"/>
                </a:lnTo>
                <a:lnTo>
                  <a:pt x="11470" y="9073"/>
                </a:lnTo>
                <a:lnTo>
                  <a:pt x="11488" y="9069"/>
                </a:lnTo>
                <a:lnTo>
                  <a:pt x="11505" y="9065"/>
                </a:lnTo>
                <a:lnTo>
                  <a:pt x="11522" y="9063"/>
                </a:lnTo>
                <a:lnTo>
                  <a:pt x="11539" y="9061"/>
                </a:lnTo>
                <a:lnTo>
                  <a:pt x="11556" y="9060"/>
                </a:lnTo>
                <a:lnTo>
                  <a:pt x="11575" y="9060"/>
                </a:lnTo>
                <a:lnTo>
                  <a:pt x="11592" y="9061"/>
                </a:lnTo>
                <a:lnTo>
                  <a:pt x="11609" y="9063"/>
                </a:lnTo>
                <a:lnTo>
                  <a:pt x="11627" y="9065"/>
                </a:lnTo>
                <a:lnTo>
                  <a:pt x="11644" y="9069"/>
                </a:lnTo>
                <a:lnTo>
                  <a:pt x="11661" y="9073"/>
                </a:lnTo>
                <a:lnTo>
                  <a:pt x="11679" y="9078"/>
                </a:lnTo>
                <a:lnTo>
                  <a:pt x="11696" y="9084"/>
                </a:lnTo>
                <a:lnTo>
                  <a:pt x="11713" y="9091"/>
                </a:lnTo>
                <a:lnTo>
                  <a:pt x="11729" y="9099"/>
                </a:lnTo>
                <a:lnTo>
                  <a:pt x="11745" y="9108"/>
                </a:lnTo>
                <a:lnTo>
                  <a:pt x="13824" y="10309"/>
                </a:lnTo>
                <a:close/>
                <a:moveTo>
                  <a:pt x="1268" y="10938"/>
                </a:moveTo>
                <a:lnTo>
                  <a:pt x="1252" y="10947"/>
                </a:lnTo>
                <a:lnTo>
                  <a:pt x="1235" y="10954"/>
                </a:lnTo>
                <a:lnTo>
                  <a:pt x="1218" y="10961"/>
                </a:lnTo>
                <a:lnTo>
                  <a:pt x="1202" y="10967"/>
                </a:lnTo>
                <a:lnTo>
                  <a:pt x="1184" y="10973"/>
                </a:lnTo>
                <a:lnTo>
                  <a:pt x="1166" y="10977"/>
                </a:lnTo>
                <a:lnTo>
                  <a:pt x="1149" y="10980"/>
                </a:lnTo>
                <a:lnTo>
                  <a:pt x="1132" y="10984"/>
                </a:lnTo>
                <a:lnTo>
                  <a:pt x="1114" y="10986"/>
                </a:lnTo>
                <a:lnTo>
                  <a:pt x="1097" y="10986"/>
                </a:lnTo>
                <a:lnTo>
                  <a:pt x="1079" y="10986"/>
                </a:lnTo>
                <a:lnTo>
                  <a:pt x="1062" y="10986"/>
                </a:lnTo>
                <a:lnTo>
                  <a:pt x="1044" y="10984"/>
                </a:lnTo>
                <a:lnTo>
                  <a:pt x="1027" y="10980"/>
                </a:lnTo>
                <a:lnTo>
                  <a:pt x="1010" y="10977"/>
                </a:lnTo>
                <a:lnTo>
                  <a:pt x="994" y="10973"/>
                </a:lnTo>
                <a:lnTo>
                  <a:pt x="976" y="10968"/>
                </a:lnTo>
                <a:lnTo>
                  <a:pt x="960" y="10962"/>
                </a:lnTo>
                <a:lnTo>
                  <a:pt x="944" y="10956"/>
                </a:lnTo>
                <a:lnTo>
                  <a:pt x="928" y="10949"/>
                </a:lnTo>
                <a:lnTo>
                  <a:pt x="913" y="10941"/>
                </a:lnTo>
                <a:lnTo>
                  <a:pt x="898" y="10932"/>
                </a:lnTo>
                <a:lnTo>
                  <a:pt x="883" y="10923"/>
                </a:lnTo>
                <a:lnTo>
                  <a:pt x="868" y="10913"/>
                </a:lnTo>
                <a:lnTo>
                  <a:pt x="855" y="10902"/>
                </a:lnTo>
                <a:lnTo>
                  <a:pt x="842" y="10889"/>
                </a:lnTo>
                <a:lnTo>
                  <a:pt x="829" y="10877"/>
                </a:lnTo>
                <a:lnTo>
                  <a:pt x="817" y="10864"/>
                </a:lnTo>
                <a:lnTo>
                  <a:pt x="805" y="10850"/>
                </a:lnTo>
                <a:lnTo>
                  <a:pt x="793" y="10835"/>
                </a:lnTo>
                <a:lnTo>
                  <a:pt x="783" y="10820"/>
                </a:lnTo>
                <a:lnTo>
                  <a:pt x="773" y="10805"/>
                </a:lnTo>
                <a:lnTo>
                  <a:pt x="765" y="10787"/>
                </a:lnTo>
                <a:lnTo>
                  <a:pt x="757" y="10771"/>
                </a:lnTo>
                <a:lnTo>
                  <a:pt x="750" y="10754"/>
                </a:lnTo>
                <a:lnTo>
                  <a:pt x="744" y="10737"/>
                </a:lnTo>
                <a:lnTo>
                  <a:pt x="739" y="10720"/>
                </a:lnTo>
                <a:lnTo>
                  <a:pt x="734" y="10702"/>
                </a:lnTo>
                <a:lnTo>
                  <a:pt x="731" y="10685"/>
                </a:lnTo>
                <a:lnTo>
                  <a:pt x="728" y="10668"/>
                </a:lnTo>
                <a:lnTo>
                  <a:pt x="727" y="10650"/>
                </a:lnTo>
                <a:lnTo>
                  <a:pt x="726" y="10633"/>
                </a:lnTo>
                <a:lnTo>
                  <a:pt x="726" y="10615"/>
                </a:lnTo>
                <a:lnTo>
                  <a:pt x="727" y="10597"/>
                </a:lnTo>
                <a:lnTo>
                  <a:pt x="728" y="10580"/>
                </a:lnTo>
                <a:lnTo>
                  <a:pt x="731" y="10563"/>
                </a:lnTo>
                <a:lnTo>
                  <a:pt x="734" y="10546"/>
                </a:lnTo>
                <a:lnTo>
                  <a:pt x="738" y="10529"/>
                </a:lnTo>
                <a:lnTo>
                  <a:pt x="743" y="10512"/>
                </a:lnTo>
                <a:lnTo>
                  <a:pt x="749" y="10496"/>
                </a:lnTo>
                <a:lnTo>
                  <a:pt x="755" y="10480"/>
                </a:lnTo>
                <a:lnTo>
                  <a:pt x="762" y="10464"/>
                </a:lnTo>
                <a:lnTo>
                  <a:pt x="770" y="10449"/>
                </a:lnTo>
                <a:lnTo>
                  <a:pt x="779" y="10433"/>
                </a:lnTo>
                <a:lnTo>
                  <a:pt x="789" y="10418"/>
                </a:lnTo>
                <a:lnTo>
                  <a:pt x="799" y="10404"/>
                </a:lnTo>
                <a:lnTo>
                  <a:pt x="811" y="10391"/>
                </a:lnTo>
                <a:lnTo>
                  <a:pt x="822" y="10377"/>
                </a:lnTo>
                <a:lnTo>
                  <a:pt x="835" y="10365"/>
                </a:lnTo>
                <a:lnTo>
                  <a:pt x="848" y="10352"/>
                </a:lnTo>
                <a:lnTo>
                  <a:pt x="861" y="10340"/>
                </a:lnTo>
                <a:lnTo>
                  <a:pt x="876" y="10329"/>
                </a:lnTo>
                <a:lnTo>
                  <a:pt x="891" y="10319"/>
                </a:lnTo>
                <a:lnTo>
                  <a:pt x="908" y="10309"/>
                </a:lnTo>
                <a:lnTo>
                  <a:pt x="2987" y="9108"/>
                </a:lnTo>
                <a:lnTo>
                  <a:pt x="3003" y="9099"/>
                </a:lnTo>
                <a:lnTo>
                  <a:pt x="3019" y="9091"/>
                </a:lnTo>
                <a:lnTo>
                  <a:pt x="3036" y="9084"/>
                </a:lnTo>
                <a:lnTo>
                  <a:pt x="3053" y="9078"/>
                </a:lnTo>
                <a:lnTo>
                  <a:pt x="3071" y="9073"/>
                </a:lnTo>
                <a:lnTo>
                  <a:pt x="3088" y="9069"/>
                </a:lnTo>
                <a:lnTo>
                  <a:pt x="3105" y="9065"/>
                </a:lnTo>
                <a:lnTo>
                  <a:pt x="3123" y="9063"/>
                </a:lnTo>
                <a:lnTo>
                  <a:pt x="3140" y="9061"/>
                </a:lnTo>
                <a:lnTo>
                  <a:pt x="3157" y="9060"/>
                </a:lnTo>
                <a:lnTo>
                  <a:pt x="3176" y="9060"/>
                </a:lnTo>
                <a:lnTo>
                  <a:pt x="3193" y="9061"/>
                </a:lnTo>
                <a:lnTo>
                  <a:pt x="3210" y="9063"/>
                </a:lnTo>
                <a:lnTo>
                  <a:pt x="3227" y="9065"/>
                </a:lnTo>
                <a:lnTo>
                  <a:pt x="3244" y="9069"/>
                </a:lnTo>
                <a:lnTo>
                  <a:pt x="3262" y="9073"/>
                </a:lnTo>
                <a:lnTo>
                  <a:pt x="3278" y="9078"/>
                </a:lnTo>
                <a:lnTo>
                  <a:pt x="3294" y="9083"/>
                </a:lnTo>
                <a:lnTo>
                  <a:pt x="3310" y="9090"/>
                </a:lnTo>
                <a:lnTo>
                  <a:pt x="3326" y="9097"/>
                </a:lnTo>
                <a:lnTo>
                  <a:pt x="3341" y="9105"/>
                </a:lnTo>
                <a:lnTo>
                  <a:pt x="3357" y="9114"/>
                </a:lnTo>
                <a:lnTo>
                  <a:pt x="3372" y="9124"/>
                </a:lnTo>
                <a:lnTo>
                  <a:pt x="3386" y="9134"/>
                </a:lnTo>
                <a:lnTo>
                  <a:pt x="3400" y="9145"/>
                </a:lnTo>
                <a:lnTo>
                  <a:pt x="3413" y="9157"/>
                </a:lnTo>
                <a:lnTo>
                  <a:pt x="3426" y="9169"/>
                </a:lnTo>
                <a:lnTo>
                  <a:pt x="3438" y="9182"/>
                </a:lnTo>
                <a:lnTo>
                  <a:pt x="3450" y="9196"/>
                </a:lnTo>
                <a:lnTo>
                  <a:pt x="3461" y="9211"/>
                </a:lnTo>
                <a:lnTo>
                  <a:pt x="3471" y="9226"/>
                </a:lnTo>
                <a:lnTo>
                  <a:pt x="3481" y="9242"/>
                </a:lnTo>
                <a:lnTo>
                  <a:pt x="3490" y="9258"/>
                </a:lnTo>
                <a:lnTo>
                  <a:pt x="3497" y="9275"/>
                </a:lnTo>
                <a:lnTo>
                  <a:pt x="3504" y="9292"/>
                </a:lnTo>
                <a:lnTo>
                  <a:pt x="3511" y="9309"/>
                </a:lnTo>
                <a:lnTo>
                  <a:pt x="3516" y="9326"/>
                </a:lnTo>
                <a:lnTo>
                  <a:pt x="3520" y="9343"/>
                </a:lnTo>
                <a:lnTo>
                  <a:pt x="3523" y="9361"/>
                </a:lnTo>
                <a:lnTo>
                  <a:pt x="3526" y="9378"/>
                </a:lnTo>
                <a:lnTo>
                  <a:pt x="3528" y="9396"/>
                </a:lnTo>
                <a:lnTo>
                  <a:pt x="3528" y="9414"/>
                </a:lnTo>
                <a:lnTo>
                  <a:pt x="3528" y="9431"/>
                </a:lnTo>
                <a:lnTo>
                  <a:pt x="3528" y="9448"/>
                </a:lnTo>
                <a:lnTo>
                  <a:pt x="3526" y="9465"/>
                </a:lnTo>
                <a:lnTo>
                  <a:pt x="3523" y="9483"/>
                </a:lnTo>
                <a:lnTo>
                  <a:pt x="3520" y="9500"/>
                </a:lnTo>
                <a:lnTo>
                  <a:pt x="3516" y="9517"/>
                </a:lnTo>
                <a:lnTo>
                  <a:pt x="3511" y="9533"/>
                </a:lnTo>
                <a:lnTo>
                  <a:pt x="3506" y="9550"/>
                </a:lnTo>
                <a:lnTo>
                  <a:pt x="3499" y="9567"/>
                </a:lnTo>
                <a:lnTo>
                  <a:pt x="3492" y="9582"/>
                </a:lnTo>
                <a:lnTo>
                  <a:pt x="3484" y="9598"/>
                </a:lnTo>
                <a:lnTo>
                  <a:pt x="3475" y="9613"/>
                </a:lnTo>
                <a:lnTo>
                  <a:pt x="3466" y="9627"/>
                </a:lnTo>
                <a:lnTo>
                  <a:pt x="3456" y="9641"/>
                </a:lnTo>
                <a:lnTo>
                  <a:pt x="3444" y="9656"/>
                </a:lnTo>
                <a:lnTo>
                  <a:pt x="3432" y="9669"/>
                </a:lnTo>
                <a:lnTo>
                  <a:pt x="3420" y="9682"/>
                </a:lnTo>
                <a:lnTo>
                  <a:pt x="3407" y="9694"/>
                </a:lnTo>
                <a:lnTo>
                  <a:pt x="3393" y="9706"/>
                </a:lnTo>
                <a:lnTo>
                  <a:pt x="3378" y="9716"/>
                </a:lnTo>
                <a:lnTo>
                  <a:pt x="3363" y="9727"/>
                </a:lnTo>
                <a:lnTo>
                  <a:pt x="3347" y="9737"/>
                </a:lnTo>
                <a:lnTo>
                  <a:pt x="1268" y="10938"/>
                </a:lnTo>
                <a:close/>
                <a:moveTo>
                  <a:pt x="270" y="5471"/>
                </a:moveTo>
                <a:lnTo>
                  <a:pt x="252" y="5464"/>
                </a:lnTo>
                <a:lnTo>
                  <a:pt x="234" y="5458"/>
                </a:lnTo>
                <a:lnTo>
                  <a:pt x="217" y="5452"/>
                </a:lnTo>
                <a:lnTo>
                  <a:pt x="201" y="5444"/>
                </a:lnTo>
                <a:lnTo>
                  <a:pt x="185" y="5436"/>
                </a:lnTo>
                <a:lnTo>
                  <a:pt x="170" y="5426"/>
                </a:lnTo>
                <a:lnTo>
                  <a:pt x="155" y="5417"/>
                </a:lnTo>
                <a:lnTo>
                  <a:pt x="140" y="5406"/>
                </a:lnTo>
                <a:lnTo>
                  <a:pt x="126" y="5395"/>
                </a:lnTo>
                <a:lnTo>
                  <a:pt x="113" y="5384"/>
                </a:lnTo>
                <a:lnTo>
                  <a:pt x="101" y="5370"/>
                </a:lnTo>
                <a:lnTo>
                  <a:pt x="89" y="5358"/>
                </a:lnTo>
                <a:lnTo>
                  <a:pt x="78" y="5344"/>
                </a:lnTo>
                <a:lnTo>
                  <a:pt x="68" y="5330"/>
                </a:lnTo>
                <a:lnTo>
                  <a:pt x="58" y="5316"/>
                </a:lnTo>
                <a:lnTo>
                  <a:pt x="49" y="5301"/>
                </a:lnTo>
                <a:lnTo>
                  <a:pt x="40" y="5285"/>
                </a:lnTo>
                <a:lnTo>
                  <a:pt x="33" y="5270"/>
                </a:lnTo>
                <a:lnTo>
                  <a:pt x="26" y="5254"/>
                </a:lnTo>
                <a:lnTo>
                  <a:pt x="20" y="5238"/>
                </a:lnTo>
                <a:lnTo>
                  <a:pt x="14" y="5221"/>
                </a:lnTo>
                <a:lnTo>
                  <a:pt x="10" y="5204"/>
                </a:lnTo>
                <a:lnTo>
                  <a:pt x="6" y="5186"/>
                </a:lnTo>
                <a:lnTo>
                  <a:pt x="4" y="5169"/>
                </a:lnTo>
                <a:lnTo>
                  <a:pt x="2" y="5152"/>
                </a:lnTo>
                <a:lnTo>
                  <a:pt x="0" y="5134"/>
                </a:lnTo>
                <a:lnTo>
                  <a:pt x="0" y="5116"/>
                </a:lnTo>
                <a:lnTo>
                  <a:pt x="1" y="5097"/>
                </a:lnTo>
                <a:lnTo>
                  <a:pt x="2" y="5080"/>
                </a:lnTo>
                <a:lnTo>
                  <a:pt x="5" y="5062"/>
                </a:lnTo>
                <a:lnTo>
                  <a:pt x="8" y="5044"/>
                </a:lnTo>
                <a:lnTo>
                  <a:pt x="12" y="5026"/>
                </a:lnTo>
                <a:lnTo>
                  <a:pt x="18" y="5007"/>
                </a:lnTo>
                <a:lnTo>
                  <a:pt x="24" y="4990"/>
                </a:lnTo>
                <a:lnTo>
                  <a:pt x="30" y="4973"/>
                </a:lnTo>
                <a:lnTo>
                  <a:pt x="38" y="4956"/>
                </a:lnTo>
                <a:lnTo>
                  <a:pt x="46" y="4941"/>
                </a:lnTo>
                <a:lnTo>
                  <a:pt x="57" y="4925"/>
                </a:lnTo>
                <a:lnTo>
                  <a:pt x="66" y="4910"/>
                </a:lnTo>
                <a:lnTo>
                  <a:pt x="77" y="4896"/>
                </a:lnTo>
                <a:lnTo>
                  <a:pt x="88" y="4882"/>
                </a:lnTo>
                <a:lnTo>
                  <a:pt x="99" y="4869"/>
                </a:lnTo>
                <a:lnTo>
                  <a:pt x="112" y="4857"/>
                </a:lnTo>
                <a:lnTo>
                  <a:pt x="124" y="4844"/>
                </a:lnTo>
                <a:lnTo>
                  <a:pt x="138" y="4833"/>
                </a:lnTo>
                <a:lnTo>
                  <a:pt x="153" y="4823"/>
                </a:lnTo>
                <a:lnTo>
                  <a:pt x="167" y="4813"/>
                </a:lnTo>
                <a:lnTo>
                  <a:pt x="182" y="4804"/>
                </a:lnTo>
                <a:lnTo>
                  <a:pt x="197" y="4796"/>
                </a:lnTo>
                <a:lnTo>
                  <a:pt x="212" y="4788"/>
                </a:lnTo>
                <a:lnTo>
                  <a:pt x="228" y="4782"/>
                </a:lnTo>
                <a:lnTo>
                  <a:pt x="245" y="4776"/>
                </a:lnTo>
                <a:lnTo>
                  <a:pt x="262" y="4770"/>
                </a:lnTo>
                <a:lnTo>
                  <a:pt x="279" y="4766"/>
                </a:lnTo>
                <a:lnTo>
                  <a:pt x="296" y="4762"/>
                </a:lnTo>
                <a:lnTo>
                  <a:pt x="313" y="4759"/>
                </a:lnTo>
                <a:lnTo>
                  <a:pt x="330" y="4756"/>
                </a:lnTo>
                <a:lnTo>
                  <a:pt x="349" y="4755"/>
                </a:lnTo>
                <a:lnTo>
                  <a:pt x="367" y="4755"/>
                </a:lnTo>
                <a:lnTo>
                  <a:pt x="385" y="4755"/>
                </a:lnTo>
                <a:lnTo>
                  <a:pt x="402" y="4758"/>
                </a:lnTo>
                <a:lnTo>
                  <a:pt x="420" y="4760"/>
                </a:lnTo>
                <a:lnTo>
                  <a:pt x="439" y="4764"/>
                </a:lnTo>
                <a:lnTo>
                  <a:pt x="457" y="4768"/>
                </a:lnTo>
                <a:lnTo>
                  <a:pt x="2776" y="5390"/>
                </a:lnTo>
                <a:lnTo>
                  <a:pt x="2795" y="5395"/>
                </a:lnTo>
                <a:lnTo>
                  <a:pt x="2812" y="5401"/>
                </a:lnTo>
                <a:lnTo>
                  <a:pt x="2829" y="5408"/>
                </a:lnTo>
                <a:lnTo>
                  <a:pt x="2845" y="5416"/>
                </a:lnTo>
                <a:lnTo>
                  <a:pt x="2861" y="5424"/>
                </a:lnTo>
                <a:lnTo>
                  <a:pt x="2876" y="5433"/>
                </a:lnTo>
                <a:lnTo>
                  <a:pt x="2892" y="5443"/>
                </a:lnTo>
                <a:lnTo>
                  <a:pt x="2906" y="5453"/>
                </a:lnTo>
                <a:lnTo>
                  <a:pt x="2919" y="5464"/>
                </a:lnTo>
                <a:lnTo>
                  <a:pt x="2932" y="5477"/>
                </a:lnTo>
                <a:lnTo>
                  <a:pt x="2944" y="5489"/>
                </a:lnTo>
                <a:lnTo>
                  <a:pt x="2956" y="5502"/>
                </a:lnTo>
                <a:lnTo>
                  <a:pt x="2967" y="5515"/>
                </a:lnTo>
                <a:lnTo>
                  <a:pt x="2978" y="5529"/>
                </a:lnTo>
                <a:lnTo>
                  <a:pt x="2988" y="5544"/>
                </a:lnTo>
                <a:lnTo>
                  <a:pt x="2997" y="5559"/>
                </a:lnTo>
                <a:lnTo>
                  <a:pt x="3005" y="5574"/>
                </a:lnTo>
                <a:lnTo>
                  <a:pt x="3013" y="5590"/>
                </a:lnTo>
                <a:lnTo>
                  <a:pt x="3020" y="5606"/>
                </a:lnTo>
                <a:lnTo>
                  <a:pt x="3026" y="5622"/>
                </a:lnTo>
                <a:lnTo>
                  <a:pt x="3031" y="5638"/>
                </a:lnTo>
                <a:lnTo>
                  <a:pt x="3036" y="5656"/>
                </a:lnTo>
                <a:lnTo>
                  <a:pt x="3039" y="5673"/>
                </a:lnTo>
                <a:lnTo>
                  <a:pt x="3042" y="5690"/>
                </a:lnTo>
                <a:lnTo>
                  <a:pt x="3044" y="5708"/>
                </a:lnTo>
                <a:lnTo>
                  <a:pt x="3045" y="5726"/>
                </a:lnTo>
                <a:lnTo>
                  <a:pt x="3045" y="5744"/>
                </a:lnTo>
                <a:lnTo>
                  <a:pt x="3045" y="5762"/>
                </a:lnTo>
                <a:lnTo>
                  <a:pt x="3043" y="5780"/>
                </a:lnTo>
                <a:lnTo>
                  <a:pt x="3041" y="5798"/>
                </a:lnTo>
                <a:lnTo>
                  <a:pt x="3038" y="5816"/>
                </a:lnTo>
                <a:lnTo>
                  <a:pt x="3033" y="5835"/>
                </a:lnTo>
                <a:lnTo>
                  <a:pt x="3028" y="5853"/>
                </a:lnTo>
                <a:lnTo>
                  <a:pt x="3022" y="5870"/>
                </a:lnTo>
                <a:lnTo>
                  <a:pt x="3015" y="5887"/>
                </a:lnTo>
                <a:lnTo>
                  <a:pt x="3007" y="5903"/>
                </a:lnTo>
                <a:lnTo>
                  <a:pt x="2999" y="5920"/>
                </a:lnTo>
                <a:lnTo>
                  <a:pt x="2990" y="5935"/>
                </a:lnTo>
                <a:lnTo>
                  <a:pt x="2980" y="5950"/>
                </a:lnTo>
                <a:lnTo>
                  <a:pt x="2969" y="5964"/>
                </a:lnTo>
                <a:lnTo>
                  <a:pt x="2958" y="5977"/>
                </a:lnTo>
                <a:lnTo>
                  <a:pt x="2946" y="5990"/>
                </a:lnTo>
                <a:lnTo>
                  <a:pt x="2934" y="6004"/>
                </a:lnTo>
                <a:lnTo>
                  <a:pt x="2921" y="6015"/>
                </a:lnTo>
                <a:lnTo>
                  <a:pt x="2908" y="6026"/>
                </a:lnTo>
                <a:lnTo>
                  <a:pt x="2894" y="6037"/>
                </a:lnTo>
                <a:lnTo>
                  <a:pt x="2879" y="6046"/>
                </a:lnTo>
                <a:lnTo>
                  <a:pt x="2864" y="6055"/>
                </a:lnTo>
                <a:lnTo>
                  <a:pt x="2849" y="6064"/>
                </a:lnTo>
                <a:lnTo>
                  <a:pt x="2833" y="6071"/>
                </a:lnTo>
                <a:lnTo>
                  <a:pt x="2817" y="6078"/>
                </a:lnTo>
                <a:lnTo>
                  <a:pt x="2801" y="6084"/>
                </a:lnTo>
                <a:lnTo>
                  <a:pt x="2784" y="6089"/>
                </a:lnTo>
                <a:lnTo>
                  <a:pt x="2767" y="6095"/>
                </a:lnTo>
                <a:lnTo>
                  <a:pt x="2750" y="6098"/>
                </a:lnTo>
                <a:lnTo>
                  <a:pt x="2733" y="6101"/>
                </a:lnTo>
                <a:lnTo>
                  <a:pt x="2715" y="6103"/>
                </a:lnTo>
                <a:lnTo>
                  <a:pt x="2698" y="6104"/>
                </a:lnTo>
                <a:lnTo>
                  <a:pt x="2679" y="6105"/>
                </a:lnTo>
                <a:lnTo>
                  <a:pt x="2661" y="6104"/>
                </a:lnTo>
                <a:lnTo>
                  <a:pt x="2643" y="6103"/>
                </a:lnTo>
                <a:lnTo>
                  <a:pt x="2625" y="6100"/>
                </a:lnTo>
                <a:lnTo>
                  <a:pt x="2607" y="6097"/>
                </a:lnTo>
                <a:lnTo>
                  <a:pt x="2588" y="6092"/>
                </a:lnTo>
                <a:lnTo>
                  <a:pt x="270" y="547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34" name="Группа 33"/>
          <p:cNvGrpSpPr/>
          <p:nvPr userDrawn="1"/>
        </p:nvGrpSpPr>
        <p:grpSpPr>
          <a:xfrm>
            <a:off x="8632249" y="1235578"/>
            <a:ext cx="430316" cy="457766"/>
            <a:chOff x="11561806" y="4596618"/>
            <a:chExt cx="1692274" cy="1800225"/>
          </a:xfrm>
          <a:solidFill>
            <a:schemeClr val="bg1"/>
          </a:solidFill>
        </p:grpSpPr>
        <p:sp>
          <p:nvSpPr>
            <p:cNvPr id="35" name="Freeform 215"/>
            <p:cNvSpPr>
              <a:spLocks/>
            </p:cNvSpPr>
            <p:nvPr/>
          </p:nvSpPr>
          <p:spPr bwMode="auto">
            <a:xfrm>
              <a:off x="11561806" y="5495143"/>
              <a:ext cx="1493837" cy="901700"/>
            </a:xfrm>
            <a:custGeom>
              <a:avLst/>
              <a:gdLst/>
              <a:ahLst/>
              <a:cxnLst>
                <a:cxn ang="0">
                  <a:pos x="755" y="1603"/>
                </a:cxn>
                <a:cxn ang="0">
                  <a:pos x="964" y="1458"/>
                </a:cxn>
                <a:cxn ang="0">
                  <a:pos x="1214" y="1325"/>
                </a:cxn>
                <a:cxn ang="0">
                  <a:pos x="1193" y="1289"/>
                </a:cxn>
                <a:cxn ang="0">
                  <a:pos x="1013" y="1240"/>
                </a:cxn>
                <a:cxn ang="0">
                  <a:pos x="762" y="1186"/>
                </a:cxn>
                <a:cxn ang="0">
                  <a:pos x="589" y="1156"/>
                </a:cxn>
                <a:cxn ang="0">
                  <a:pos x="561" y="1130"/>
                </a:cxn>
                <a:cxn ang="0">
                  <a:pos x="551" y="1093"/>
                </a:cxn>
                <a:cxn ang="0">
                  <a:pos x="640" y="693"/>
                </a:cxn>
                <a:cxn ang="0">
                  <a:pos x="665" y="664"/>
                </a:cxn>
                <a:cxn ang="0">
                  <a:pos x="702" y="653"/>
                </a:cxn>
                <a:cxn ang="0">
                  <a:pos x="739" y="666"/>
                </a:cxn>
                <a:cxn ang="0">
                  <a:pos x="763" y="696"/>
                </a:cxn>
                <a:cxn ang="0">
                  <a:pos x="767" y="735"/>
                </a:cxn>
                <a:cxn ang="0">
                  <a:pos x="917" y="1079"/>
                </a:cxn>
                <a:cxn ang="0">
                  <a:pos x="1146" y="1135"/>
                </a:cxn>
                <a:cxn ang="0">
                  <a:pos x="1435" y="1229"/>
                </a:cxn>
                <a:cxn ang="0">
                  <a:pos x="1650" y="1155"/>
                </a:cxn>
                <a:cxn ang="0">
                  <a:pos x="1909" y="1082"/>
                </a:cxn>
                <a:cxn ang="0">
                  <a:pos x="2056" y="735"/>
                </a:cxn>
                <a:cxn ang="0">
                  <a:pos x="2059" y="696"/>
                </a:cxn>
                <a:cxn ang="0">
                  <a:pos x="2083" y="666"/>
                </a:cxn>
                <a:cxn ang="0">
                  <a:pos x="2121" y="653"/>
                </a:cxn>
                <a:cxn ang="0">
                  <a:pos x="2158" y="664"/>
                </a:cxn>
                <a:cxn ang="0">
                  <a:pos x="2183" y="693"/>
                </a:cxn>
                <a:cxn ang="0">
                  <a:pos x="2272" y="1093"/>
                </a:cxn>
                <a:cxn ang="0">
                  <a:pos x="2262" y="1130"/>
                </a:cxn>
                <a:cxn ang="0">
                  <a:pos x="2233" y="1156"/>
                </a:cxn>
                <a:cxn ang="0">
                  <a:pos x="2037" y="1192"/>
                </a:cxn>
                <a:cxn ang="0">
                  <a:pos x="1674" y="1288"/>
                </a:cxn>
                <a:cxn ang="0">
                  <a:pos x="1326" y="1421"/>
                </a:cxn>
                <a:cxn ang="0">
                  <a:pos x="984" y="1603"/>
                </a:cxn>
                <a:cxn ang="0">
                  <a:pos x="2295" y="1703"/>
                </a:cxn>
                <a:cxn ang="0">
                  <a:pos x="2454" y="1679"/>
                </a:cxn>
                <a:cxn ang="0">
                  <a:pos x="2596" y="1613"/>
                </a:cxn>
                <a:cxn ang="0">
                  <a:pos x="2713" y="1511"/>
                </a:cxn>
                <a:cxn ang="0">
                  <a:pos x="2793" y="1381"/>
                </a:cxn>
                <a:cxn ang="0">
                  <a:pos x="2823" y="1231"/>
                </a:cxn>
                <a:cxn ang="0">
                  <a:pos x="2739" y="445"/>
                </a:cxn>
                <a:cxn ang="0">
                  <a:pos x="2688" y="299"/>
                </a:cxn>
                <a:cxn ang="0">
                  <a:pos x="2604" y="173"/>
                </a:cxn>
                <a:cxn ang="0">
                  <a:pos x="2491" y="76"/>
                </a:cxn>
                <a:cxn ang="0">
                  <a:pos x="2356" y="16"/>
                </a:cxn>
                <a:cxn ang="0">
                  <a:pos x="596" y="0"/>
                </a:cxn>
                <a:cxn ang="0">
                  <a:pos x="442" y="24"/>
                </a:cxn>
                <a:cxn ang="0">
                  <a:pos x="310" y="90"/>
                </a:cxn>
                <a:cxn ang="0">
                  <a:pos x="203" y="192"/>
                </a:cxn>
                <a:cxn ang="0">
                  <a:pos x="125" y="322"/>
                </a:cxn>
                <a:cxn ang="0">
                  <a:pos x="78" y="472"/>
                </a:cxn>
                <a:cxn ang="0">
                  <a:pos x="1" y="1257"/>
                </a:cxn>
                <a:cxn ang="0">
                  <a:pos x="41" y="1404"/>
                </a:cxn>
                <a:cxn ang="0">
                  <a:pos x="127" y="1530"/>
                </a:cxn>
                <a:cxn ang="0">
                  <a:pos x="248" y="1627"/>
                </a:cxn>
                <a:cxn ang="0">
                  <a:pos x="394" y="1686"/>
                </a:cxn>
              </a:cxnLst>
              <a:rect l="0" t="0" r="r" b="b"/>
              <a:pathLst>
                <a:path w="2823" h="1703">
                  <a:moveTo>
                    <a:pt x="527" y="1703"/>
                  </a:moveTo>
                  <a:lnTo>
                    <a:pt x="646" y="1703"/>
                  </a:lnTo>
                  <a:lnTo>
                    <a:pt x="670" y="1678"/>
                  </a:lnTo>
                  <a:lnTo>
                    <a:pt x="697" y="1652"/>
                  </a:lnTo>
                  <a:lnTo>
                    <a:pt x="726" y="1627"/>
                  </a:lnTo>
                  <a:lnTo>
                    <a:pt x="755" y="1603"/>
                  </a:lnTo>
                  <a:lnTo>
                    <a:pt x="787" y="1577"/>
                  </a:lnTo>
                  <a:lnTo>
                    <a:pt x="819" y="1553"/>
                  </a:lnTo>
                  <a:lnTo>
                    <a:pt x="854" y="1528"/>
                  </a:lnTo>
                  <a:lnTo>
                    <a:pt x="889" y="1505"/>
                  </a:lnTo>
                  <a:lnTo>
                    <a:pt x="926" y="1481"/>
                  </a:lnTo>
                  <a:lnTo>
                    <a:pt x="964" y="1458"/>
                  </a:lnTo>
                  <a:lnTo>
                    <a:pt x="1003" y="1435"/>
                  </a:lnTo>
                  <a:lnTo>
                    <a:pt x="1044" y="1412"/>
                  </a:lnTo>
                  <a:lnTo>
                    <a:pt x="1085" y="1390"/>
                  </a:lnTo>
                  <a:lnTo>
                    <a:pt x="1127" y="1368"/>
                  </a:lnTo>
                  <a:lnTo>
                    <a:pt x="1170" y="1346"/>
                  </a:lnTo>
                  <a:lnTo>
                    <a:pt x="1214" y="1325"/>
                  </a:lnTo>
                  <a:lnTo>
                    <a:pt x="1223" y="1320"/>
                  </a:lnTo>
                  <a:lnTo>
                    <a:pt x="1232" y="1316"/>
                  </a:lnTo>
                  <a:lnTo>
                    <a:pt x="1242" y="1312"/>
                  </a:lnTo>
                  <a:lnTo>
                    <a:pt x="1251" y="1308"/>
                  </a:lnTo>
                  <a:lnTo>
                    <a:pt x="1222" y="1298"/>
                  </a:lnTo>
                  <a:lnTo>
                    <a:pt x="1193" y="1289"/>
                  </a:lnTo>
                  <a:lnTo>
                    <a:pt x="1163" y="1280"/>
                  </a:lnTo>
                  <a:lnTo>
                    <a:pt x="1134" y="1272"/>
                  </a:lnTo>
                  <a:lnTo>
                    <a:pt x="1103" y="1264"/>
                  </a:lnTo>
                  <a:lnTo>
                    <a:pt x="1074" y="1255"/>
                  </a:lnTo>
                  <a:lnTo>
                    <a:pt x="1044" y="1247"/>
                  </a:lnTo>
                  <a:lnTo>
                    <a:pt x="1013" y="1240"/>
                  </a:lnTo>
                  <a:lnTo>
                    <a:pt x="1011" y="1239"/>
                  </a:lnTo>
                  <a:lnTo>
                    <a:pt x="962" y="1227"/>
                  </a:lnTo>
                  <a:lnTo>
                    <a:pt x="912" y="1215"/>
                  </a:lnTo>
                  <a:lnTo>
                    <a:pt x="863" y="1205"/>
                  </a:lnTo>
                  <a:lnTo>
                    <a:pt x="813" y="1196"/>
                  </a:lnTo>
                  <a:lnTo>
                    <a:pt x="762" y="1186"/>
                  </a:lnTo>
                  <a:lnTo>
                    <a:pt x="712" y="1177"/>
                  </a:lnTo>
                  <a:lnTo>
                    <a:pt x="661" y="1169"/>
                  </a:lnTo>
                  <a:lnTo>
                    <a:pt x="609" y="1161"/>
                  </a:lnTo>
                  <a:lnTo>
                    <a:pt x="602" y="1160"/>
                  </a:lnTo>
                  <a:lnTo>
                    <a:pt x="596" y="1158"/>
                  </a:lnTo>
                  <a:lnTo>
                    <a:pt x="589" y="1156"/>
                  </a:lnTo>
                  <a:lnTo>
                    <a:pt x="584" y="1153"/>
                  </a:lnTo>
                  <a:lnTo>
                    <a:pt x="578" y="1149"/>
                  </a:lnTo>
                  <a:lnTo>
                    <a:pt x="574" y="1145"/>
                  </a:lnTo>
                  <a:lnTo>
                    <a:pt x="568" y="1140"/>
                  </a:lnTo>
                  <a:lnTo>
                    <a:pt x="564" y="1136"/>
                  </a:lnTo>
                  <a:lnTo>
                    <a:pt x="561" y="1130"/>
                  </a:lnTo>
                  <a:lnTo>
                    <a:pt x="558" y="1124"/>
                  </a:lnTo>
                  <a:lnTo>
                    <a:pt x="555" y="1118"/>
                  </a:lnTo>
                  <a:lnTo>
                    <a:pt x="553" y="1113"/>
                  </a:lnTo>
                  <a:lnTo>
                    <a:pt x="552" y="1105"/>
                  </a:lnTo>
                  <a:lnTo>
                    <a:pt x="551" y="1099"/>
                  </a:lnTo>
                  <a:lnTo>
                    <a:pt x="551" y="1093"/>
                  </a:lnTo>
                  <a:lnTo>
                    <a:pt x="552" y="1085"/>
                  </a:lnTo>
                  <a:lnTo>
                    <a:pt x="553" y="1081"/>
                  </a:lnTo>
                  <a:lnTo>
                    <a:pt x="554" y="1076"/>
                  </a:lnTo>
                  <a:lnTo>
                    <a:pt x="635" y="707"/>
                  </a:lnTo>
                  <a:lnTo>
                    <a:pt x="638" y="699"/>
                  </a:lnTo>
                  <a:lnTo>
                    <a:pt x="640" y="693"/>
                  </a:lnTo>
                  <a:lnTo>
                    <a:pt x="643" y="688"/>
                  </a:lnTo>
                  <a:lnTo>
                    <a:pt x="646" y="681"/>
                  </a:lnTo>
                  <a:lnTo>
                    <a:pt x="650" y="676"/>
                  </a:lnTo>
                  <a:lnTo>
                    <a:pt x="654" y="672"/>
                  </a:lnTo>
                  <a:lnTo>
                    <a:pt x="660" y="668"/>
                  </a:lnTo>
                  <a:lnTo>
                    <a:pt x="665" y="664"/>
                  </a:lnTo>
                  <a:lnTo>
                    <a:pt x="670" y="660"/>
                  </a:lnTo>
                  <a:lnTo>
                    <a:pt x="676" y="658"/>
                  </a:lnTo>
                  <a:lnTo>
                    <a:pt x="683" y="656"/>
                  </a:lnTo>
                  <a:lnTo>
                    <a:pt x="689" y="654"/>
                  </a:lnTo>
                  <a:lnTo>
                    <a:pt x="695" y="654"/>
                  </a:lnTo>
                  <a:lnTo>
                    <a:pt x="702" y="653"/>
                  </a:lnTo>
                  <a:lnTo>
                    <a:pt x="709" y="654"/>
                  </a:lnTo>
                  <a:lnTo>
                    <a:pt x="715" y="655"/>
                  </a:lnTo>
                  <a:lnTo>
                    <a:pt x="723" y="657"/>
                  </a:lnTo>
                  <a:lnTo>
                    <a:pt x="729" y="659"/>
                  </a:lnTo>
                  <a:lnTo>
                    <a:pt x="734" y="663"/>
                  </a:lnTo>
                  <a:lnTo>
                    <a:pt x="739" y="666"/>
                  </a:lnTo>
                  <a:lnTo>
                    <a:pt x="745" y="670"/>
                  </a:lnTo>
                  <a:lnTo>
                    <a:pt x="750" y="674"/>
                  </a:lnTo>
                  <a:lnTo>
                    <a:pt x="754" y="679"/>
                  </a:lnTo>
                  <a:lnTo>
                    <a:pt x="757" y="685"/>
                  </a:lnTo>
                  <a:lnTo>
                    <a:pt x="760" y="690"/>
                  </a:lnTo>
                  <a:lnTo>
                    <a:pt x="763" y="696"/>
                  </a:lnTo>
                  <a:lnTo>
                    <a:pt x="766" y="702"/>
                  </a:lnTo>
                  <a:lnTo>
                    <a:pt x="767" y="709"/>
                  </a:lnTo>
                  <a:lnTo>
                    <a:pt x="768" y="715"/>
                  </a:lnTo>
                  <a:lnTo>
                    <a:pt x="768" y="721"/>
                  </a:lnTo>
                  <a:lnTo>
                    <a:pt x="768" y="729"/>
                  </a:lnTo>
                  <a:lnTo>
                    <a:pt x="767" y="735"/>
                  </a:lnTo>
                  <a:lnTo>
                    <a:pt x="699" y="1038"/>
                  </a:lnTo>
                  <a:lnTo>
                    <a:pt x="744" y="1045"/>
                  </a:lnTo>
                  <a:lnTo>
                    <a:pt x="788" y="1054"/>
                  </a:lnTo>
                  <a:lnTo>
                    <a:pt x="831" y="1061"/>
                  </a:lnTo>
                  <a:lnTo>
                    <a:pt x="874" y="1070"/>
                  </a:lnTo>
                  <a:lnTo>
                    <a:pt x="917" y="1079"/>
                  </a:lnTo>
                  <a:lnTo>
                    <a:pt x="959" y="1089"/>
                  </a:lnTo>
                  <a:lnTo>
                    <a:pt x="1001" y="1098"/>
                  </a:lnTo>
                  <a:lnTo>
                    <a:pt x="1043" y="1108"/>
                  </a:lnTo>
                  <a:lnTo>
                    <a:pt x="1046" y="1108"/>
                  </a:lnTo>
                  <a:lnTo>
                    <a:pt x="1096" y="1121"/>
                  </a:lnTo>
                  <a:lnTo>
                    <a:pt x="1146" y="1135"/>
                  </a:lnTo>
                  <a:lnTo>
                    <a:pt x="1196" y="1149"/>
                  </a:lnTo>
                  <a:lnTo>
                    <a:pt x="1244" y="1164"/>
                  </a:lnTo>
                  <a:lnTo>
                    <a:pt x="1292" y="1179"/>
                  </a:lnTo>
                  <a:lnTo>
                    <a:pt x="1341" y="1196"/>
                  </a:lnTo>
                  <a:lnTo>
                    <a:pt x="1389" y="1211"/>
                  </a:lnTo>
                  <a:lnTo>
                    <a:pt x="1435" y="1229"/>
                  </a:lnTo>
                  <a:lnTo>
                    <a:pt x="1437" y="1229"/>
                  </a:lnTo>
                  <a:lnTo>
                    <a:pt x="1479" y="1213"/>
                  </a:lnTo>
                  <a:lnTo>
                    <a:pt x="1521" y="1198"/>
                  </a:lnTo>
                  <a:lnTo>
                    <a:pt x="1564" y="1183"/>
                  </a:lnTo>
                  <a:lnTo>
                    <a:pt x="1607" y="1168"/>
                  </a:lnTo>
                  <a:lnTo>
                    <a:pt x="1650" y="1155"/>
                  </a:lnTo>
                  <a:lnTo>
                    <a:pt x="1693" y="1141"/>
                  </a:lnTo>
                  <a:lnTo>
                    <a:pt x="1736" y="1128"/>
                  </a:lnTo>
                  <a:lnTo>
                    <a:pt x="1779" y="1116"/>
                  </a:lnTo>
                  <a:lnTo>
                    <a:pt x="1823" y="1104"/>
                  </a:lnTo>
                  <a:lnTo>
                    <a:pt x="1866" y="1093"/>
                  </a:lnTo>
                  <a:lnTo>
                    <a:pt x="1909" y="1082"/>
                  </a:lnTo>
                  <a:lnTo>
                    <a:pt x="1952" y="1073"/>
                  </a:lnTo>
                  <a:lnTo>
                    <a:pt x="1995" y="1063"/>
                  </a:lnTo>
                  <a:lnTo>
                    <a:pt x="2038" y="1054"/>
                  </a:lnTo>
                  <a:lnTo>
                    <a:pt x="2081" y="1047"/>
                  </a:lnTo>
                  <a:lnTo>
                    <a:pt x="2123" y="1039"/>
                  </a:lnTo>
                  <a:lnTo>
                    <a:pt x="2056" y="735"/>
                  </a:lnTo>
                  <a:lnTo>
                    <a:pt x="2055" y="729"/>
                  </a:lnTo>
                  <a:lnTo>
                    <a:pt x="2055" y="721"/>
                  </a:lnTo>
                  <a:lnTo>
                    <a:pt x="2055" y="715"/>
                  </a:lnTo>
                  <a:lnTo>
                    <a:pt x="2056" y="709"/>
                  </a:lnTo>
                  <a:lnTo>
                    <a:pt x="2057" y="702"/>
                  </a:lnTo>
                  <a:lnTo>
                    <a:pt x="2059" y="696"/>
                  </a:lnTo>
                  <a:lnTo>
                    <a:pt x="2062" y="690"/>
                  </a:lnTo>
                  <a:lnTo>
                    <a:pt x="2066" y="685"/>
                  </a:lnTo>
                  <a:lnTo>
                    <a:pt x="2069" y="679"/>
                  </a:lnTo>
                  <a:lnTo>
                    <a:pt x="2073" y="674"/>
                  </a:lnTo>
                  <a:lnTo>
                    <a:pt x="2078" y="670"/>
                  </a:lnTo>
                  <a:lnTo>
                    <a:pt x="2083" y="666"/>
                  </a:lnTo>
                  <a:lnTo>
                    <a:pt x="2089" y="663"/>
                  </a:lnTo>
                  <a:lnTo>
                    <a:pt x="2095" y="659"/>
                  </a:lnTo>
                  <a:lnTo>
                    <a:pt x="2101" y="657"/>
                  </a:lnTo>
                  <a:lnTo>
                    <a:pt x="2107" y="655"/>
                  </a:lnTo>
                  <a:lnTo>
                    <a:pt x="2114" y="654"/>
                  </a:lnTo>
                  <a:lnTo>
                    <a:pt x="2121" y="653"/>
                  </a:lnTo>
                  <a:lnTo>
                    <a:pt x="2127" y="654"/>
                  </a:lnTo>
                  <a:lnTo>
                    <a:pt x="2134" y="654"/>
                  </a:lnTo>
                  <a:lnTo>
                    <a:pt x="2140" y="656"/>
                  </a:lnTo>
                  <a:lnTo>
                    <a:pt x="2146" y="658"/>
                  </a:lnTo>
                  <a:lnTo>
                    <a:pt x="2153" y="660"/>
                  </a:lnTo>
                  <a:lnTo>
                    <a:pt x="2158" y="664"/>
                  </a:lnTo>
                  <a:lnTo>
                    <a:pt x="2163" y="668"/>
                  </a:lnTo>
                  <a:lnTo>
                    <a:pt x="2168" y="672"/>
                  </a:lnTo>
                  <a:lnTo>
                    <a:pt x="2173" y="676"/>
                  </a:lnTo>
                  <a:lnTo>
                    <a:pt x="2177" y="681"/>
                  </a:lnTo>
                  <a:lnTo>
                    <a:pt x="2180" y="688"/>
                  </a:lnTo>
                  <a:lnTo>
                    <a:pt x="2183" y="693"/>
                  </a:lnTo>
                  <a:lnTo>
                    <a:pt x="2186" y="699"/>
                  </a:lnTo>
                  <a:lnTo>
                    <a:pt x="2187" y="707"/>
                  </a:lnTo>
                  <a:lnTo>
                    <a:pt x="2269" y="1076"/>
                  </a:lnTo>
                  <a:lnTo>
                    <a:pt x="2270" y="1081"/>
                  </a:lnTo>
                  <a:lnTo>
                    <a:pt x="2271" y="1085"/>
                  </a:lnTo>
                  <a:lnTo>
                    <a:pt x="2272" y="1093"/>
                  </a:lnTo>
                  <a:lnTo>
                    <a:pt x="2272" y="1099"/>
                  </a:lnTo>
                  <a:lnTo>
                    <a:pt x="2271" y="1105"/>
                  </a:lnTo>
                  <a:lnTo>
                    <a:pt x="2270" y="1113"/>
                  </a:lnTo>
                  <a:lnTo>
                    <a:pt x="2268" y="1118"/>
                  </a:lnTo>
                  <a:lnTo>
                    <a:pt x="2265" y="1124"/>
                  </a:lnTo>
                  <a:lnTo>
                    <a:pt x="2262" y="1130"/>
                  </a:lnTo>
                  <a:lnTo>
                    <a:pt x="2259" y="1136"/>
                  </a:lnTo>
                  <a:lnTo>
                    <a:pt x="2254" y="1140"/>
                  </a:lnTo>
                  <a:lnTo>
                    <a:pt x="2250" y="1145"/>
                  </a:lnTo>
                  <a:lnTo>
                    <a:pt x="2245" y="1149"/>
                  </a:lnTo>
                  <a:lnTo>
                    <a:pt x="2240" y="1153"/>
                  </a:lnTo>
                  <a:lnTo>
                    <a:pt x="2233" y="1156"/>
                  </a:lnTo>
                  <a:lnTo>
                    <a:pt x="2227" y="1158"/>
                  </a:lnTo>
                  <a:lnTo>
                    <a:pt x="2221" y="1160"/>
                  </a:lnTo>
                  <a:lnTo>
                    <a:pt x="2213" y="1161"/>
                  </a:lnTo>
                  <a:lnTo>
                    <a:pt x="2156" y="1170"/>
                  </a:lnTo>
                  <a:lnTo>
                    <a:pt x="2096" y="1181"/>
                  </a:lnTo>
                  <a:lnTo>
                    <a:pt x="2037" y="1192"/>
                  </a:lnTo>
                  <a:lnTo>
                    <a:pt x="1976" y="1205"/>
                  </a:lnTo>
                  <a:lnTo>
                    <a:pt x="1917" y="1220"/>
                  </a:lnTo>
                  <a:lnTo>
                    <a:pt x="1856" y="1234"/>
                  </a:lnTo>
                  <a:lnTo>
                    <a:pt x="1795" y="1251"/>
                  </a:lnTo>
                  <a:lnTo>
                    <a:pt x="1735" y="1269"/>
                  </a:lnTo>
                  <a:lnTo>
                    <a:pt x="1674" y="1288"/>
                  </a:lnTo>
                  <a:lnTo>
                    <a:pt x="1614" y="1308"/>
                  </a:lnTo>
                  <a:lnTo>
                    <a:pt x="1556" y="1329"/>
                  </a:lnTo>
                  <a:lnTo>
                    <a:pt x="1497" y="1351"/>
                  </a:lnTo>
                  <a:lnTo>
                    <a:pt x="1438" y="1374"/>
                  </a:lnTo>
                  <a:lnTo>
                    <a:pt x="1381" y="1397"/>
                  </a:lnTo>
                  <a:lnTo>
                    <a:pt x="1326" y="1421"/>
                  </a:lnTo>
                  <a:lnTo>
                    <a:pt x="1270" y="1446"/>
                  </a:lnTo>
                  <a:lnTo>
                    <a:pt x="1208" y="1477"/>
                  </a:lnTo>
                  <a:lnTo>
                    <a:pt x="1149" y="1507"/>
                  </a:lnTo>
                  <a:lnTo>
                    <a:pt x="1092" y="1539"/>
                  </a:lnTo>
                  <a:lnTo>
                    <a:pt x="1036" y="1570"/>
                  </a:lnTo>
                  <a:lnTo>
                    <a:pt x="984" y="1603"/>
                  </a:lnTo>
                  <a:lnTo>
                    <a:pt x="933" y="1636"/>
                  </a:lnTo>
                  <a:lnTo>
                    <a:pt x="910" y="1653"/>
                  </a:lnTo>
                  <a:lnTo>
                    <a:pt x="887" y="1670"/>
                  </a:lnTo>
                  <a:lnTo>
                    <a:pt x="864" y="1686"/>
                  </a:lnTo>
                  <a:lnTo>
                    <a:pt x="843" y="1703"/>
                  </a:lnTo>
                  <a:lnTo>
                    <a:pt x="2295" y="1703"/>
                  </a:lnTo>
                  <a:lnTo>
                    <a:pt x="2323" y="1702"/>
                  </a:lnTo>
                  <a:lnTo>
                    <a:pt x="2350" y="1700"/>
                  </a:lnTo>
                  <a:lnTo>
                    <a:pt x="2376" y="1697"/>
                  </a:lnTo>
                  <a:lnTo>
                    <a:pt x="2402" y="1693"/>
                  </a:lnTo>
                  <a:lnTo>
                    <a:pt x="2429" y="1686"/>
                  </a:lnTo>
                  <a:lnTo>
                    <a:pt x="2454" y="1679"/>
                  </a:lnTo>
                  <a:lnTo>
                    <a:pt x="2479" y="1671"/>
                  </a:lnTo>
                  <a:lnTo>
                    <a:pt x="2504" y="1661"/>
                  </a:lnTo>
                  <a:lnTo>
                    <a:pt x="2528" y="1651"/>
                  </a:lnTo>
                  <a:lnTo>
                    <a:pt x="2551" y="1639"/>
                  </a:lnTo>
                  <a:lnTo>
                    <a:pt x="2574" y="1627"/>
                  </a:lnTo>
                  <a:lnTo>
                    <a:pt x="2596" y="1613"/>
                  </a:lnTo>
                  <a:lnTo>
                    <a:pt x="2618" y="1598"/>
                  </a:lnTo>
                  <a:lnTo>
                    <a:pt x="2639" y="1583"/>
                  </a:lnTo>
                  <a:lnTo>
                    <a:pt x="2659" y="1566"/>
                  </a:lnTo>
                  <a:lnTo>
                    <a:pt x="2678" y="1548"/>
                  </a:lnTo>
                  <a:lnTo>
                    <a:pt x="2696" y="1530"/>
                  </a:lnTo>
                  <a:lnTo>
                    <a:pt x="2713" y="1511"/>
                  </a:lnTo>
                  <a:lnTo>
                    <a:pt x="2730" y="1491"/>
                  </a:lnTo>
                  <a:lnTo>
                    <a:pt x="2744" y="1470"/>
                  </a:lnTo>
                  <a:lnTo>
                    <a:pt x="2758" y="1449"/>
                  </a:lnTo>
                  <a:lnTo>
                    <a:pt x="2771" y="1427"/>
                  </a:lnTo>
                  <a:lnTo>
                    <a:pt x="2782" y="1404"/>
                  </a:lnTo>
                  <a:lnTo>
                    <a:pt x="2793" y="1381"/>
                  </a:lnTo>
                  <a:lnTo>
                    <a:pt x="2801" y="1357"/>
                  </a:lnTo>
                  <a:lnTo>
                    <a:pt x="2808" y="1333"/>
                  </a:lnTo>
                  <a:lnTo>
                    <a:pt x="2815" y="1308"/>
                  </a:lnTo>
                  <a:lnTo>
                    <a:pt x="2819" y="1283"/>
                  </a:lnTo>
                  <a:lnTo>
                    <a:pt x="2822" y="1257"/>
                  </a:lnTo>
                  <a:lnTo>
                    <a:pt x="2823" y="1231"/>
                  </a:lnTo>
                  <a:lnTo>
                    <a:pt x="2823" y="1205"/>
                  </a:lnTo>
                  <a:lnTo>
                    <a:pt x="2821" y="1178"/>
                  </a:lnTo>
                  <a:lnTo>
                    <a:pt x="2753" y="525"/>
                  </a:lnTo>
                  <a:lnTo>
                    <a:pt x="2750" y="498"/>
                  </a:lnTo>
                  <a:lnTo>
                    <a:pt x="2744" y="472"/>
                  </a:lnTo>
                  <a:lnTo>
                    <a:pt x="2739" y="445"/>
                  </a:lnTo>
                  <a:lnTo>
                    <a:pt x="2733" y="420"/>
                  </a:lnTo>
                  <a:lnTo>
                    <a:pt x="2725" y="395"/>
                  </a:lnTo>
                  <a:lnTo>
                    <a:pt x="2717" y="370"/>
                  </a:lnTo>
                  <a:lnTo>
                    <a:pt x="2709" y="346"/>
                  </a:lnTo>
                  <a:lnTo>
                    <a:pt x="2698" y="322"/>
                  </a:lnTo>
                  <a:lnTo>
                    <a:pt x="2688" y="299"/>
                  </a:lnTo>
                  <a:lnTo>
                    <a:pt x="2675" y="275"/>
                  </a:lnTo>
                  <a:lnTo>
                    <a:pt x="2663" y="253"/>
                  </a:lnTo>
                  <a:lnTo>
                    <a:pt x="2649" y="232"/>
                  </a:lnTo>
                  <a:lnTo>
                    <a:pt x="2635" y="211"/>
                  </a:lnTo>
                  <a:lnTo>
                    <a:pt x="2619" y="192"/>
                  </a:lnTo>
                  <a:lnTo>
                    <a:pt x="2604" y="173"/>
                  </a:lnTo>
                  <a:lnTo>
                    <a:pt x="2587" y="155"/>
                  </a:lnTo>
                  <a:lnTo>
                    <a:pt x="2569" y="137"/>
                  </a:lnTo>
                  <a:lnTo>
                    <a:pt x="2551" y="120"/>
                  </a:lnTo>
                  <a:lnTo>
                    <a:pt x="2532" y="104"/>
                  </a:lnTo>
                  <a:lnTo>
                    <a:pt x="2512" y="90"/>
                  </a:lnTo>
                  <a:lnTo>
                    <a:pt x="2491" y="76"/>
                  </a:lnTo>
                  <a:lnTo>
                    <a:pt x="2471" y="64"/>
                  </a:lnTo>
                  <a:lnTo>
                    <a:pt x="2450" y="52"/>
                  </a:lnTo>
                  <a:lnTo>
                    <a:pt x="2426" y="42"/>
                  </a:lnTo>
                  <a:lnTo>
                    <a:pt x="2403" y="32"/>
                  </a:lnTo>
                  <a:lnTo>
                    <a:pt x="2380" y="24"/>
                  </a:lnTo>
                  <a:lnTo>
                    <a:pt x="2356" y="16"/>
                  </a:lnTo>
                  <a:lnTo>
                    <a:pt x="2331" y="10"/>
                  </a:lnTo>
                  <a:lnTo>
                    <a:pt x="2306" y="6"/>
                  </a:lnTo>
                  <a:lnTo>
                    <a:pt x="2281" y="3"/>
                  </a:lnTo>
                  <a:lnTo>
                    <a:pt x="2254" y="1"/>
                  </a:lnTo>
                  <a:lnTo>
                    <a:pt x="2227" y="0"/>
                  </a:lnTo>
                  <a:lnTo>
                    <a:pt x="596" y="0"/>
                  </a:lnTo>
                  <a:lnTo>
                    <a:pt x="569" y="1"/>
                  </a:lnTo>
                  <a:lnTo>
                    <a:pt x="542" y="3"/>
                  </a:lnTo>
                  <a:lnTo>
                    <a:pt x="517" y="6"/>
                  </a:lnTo>
                  <a:lnTo>
                    <a:pt x="492" y="10"/>
                  </a:lnTo>
                  <a:lnTo>
                    <a:pt x="467" y="16"/>
                  </a:lnTo>
                  <a:lnTo>
                    <a:pt x="442" y="24"/>
                  </a:lnTo>
                  <a:lnTo>
                    <a:pt x="419" y="32"/>
                  </a:lnTo>
                  <a:lnTo>
                    <a:pt x="396" y="42"/>
                  </a:lnTo>
                  <a:lnTo>
                    <a:pt x="373" y="52"/>
                  </a:lnTo>
                  <a:lnTo>
                    <a:pt x="352" y="64"/>
                  </a:lnTo>
                  <a:lnTo>
                    <a:pt x="331" y="76"/>
                  </a:lnTo>
                  <a:lnTo>
                    <a:pt x="310" y="90"/>
                  </a:lnTo>
                  <a:lnTo>
                    <a:pt x="291" y="104"/>
                  </a:lnTo>
                  <a:lnTo>
                    <a:pt x="271" y="120"/>
                  </a:lnTo>
                  <a:lnTo>
                    <a:pt x="254" y="137"/>
                  </a:lnTo>
                  <a:lnTo>
                    <a:pt x="236" y="155"/>
                  </a:lnTo>
                  <a:lnTo>
                    <a:pt x="219" y="173"/>
                  </a:lnTo>
                  <a:lnTo>
                    <a:pt x="203" y="192"/>
                  </a:lnTo>
                  <a:lnTo>
                    <a:pt x="189" y="211"/>
                  </a:lnTo>
                  <a:lnTo>
                    <a:pt x="174" y="232"/>
                  </a:lnTo>
                  <a:lnTo>
                    <a:pt x="160" y="253"/>
                  </a:lnTo>
                  <a:lnTo>
                    <a:pt x="148" y="275"/>
                  </a:lnTo>
                  <a:lnTo>
                    <a:pt x="136" y="299"/>
                  </a:lnTo>
                  <a:lnTo>
                    <a:pt x="125" y="322"/>
                  </a:lnTo>
                  <a:lnTo>
                    <a:pt x="114" y="346"/>
                  </a:lnTo>
                  <a:lnTo>
                    <a:pt x="106" y="370"/>
                  </a:lnTo>
                  <a:lnTo>
                    <a:pt x="97" y="395"/>
                  </a:lnTo>
                  <a:lnTo>
                    <a:pt x="90" y="420"/>
                  </a:lnTo>
                  <a:lnTo>
                    <a:pt x="84" y="445"/>
                  </a:lnTo>
                  <a:lnTo>
                    <a:pt x="78" y="472"/>
                  </a:lnTo>
                  <a:lnTo>
                    <a:pt x="74" y="498"/>
                  </a:lnTo>
                  <a:lnTo>
                    <a:pt x="70" y="525"/>
                  </a:lnTo>
                  <a:lnTo>
                    <a:pt x="2" y="1178"/>
                  </a:lnTo>
                  <a:lnTo>
                    <a:pt x="0" y="1205"/>
                  </a:lnTo>
                  <a:lnTo>
                    <a:pt x="0" y="1231"/>
                  </a:lnTo>
                  <a:lnTo>
                    <a:pt x="1" y="1257"/>
                  </a:lnTo>
                  <a:lnTo>
                    <a:pt x="4" y="1283"/>
                  </a:lnTo>
                  <a:lnTo>
                    <a:pt x="8" y="1308"/>
                  </a:lnTo>
                  <a:lnTo>
                    <a:pt x="14" y="1333"/>
                  </a:lnTo>
                  <a:lnTo>
                    <a:pt x="22" y="1357"/>
                  </a:lnTo>
                  <a:lnTo>
                    <a:pt x="30" y="1381"/>
                  </a:lnTo>
                  <a:lnTo>
                    <a:pt x="41" y="1404"/>
                  </a:lnTo>
                  <a:lnTo>
                    <a:pt x="52" y="1427"/>
                  </a:lnTo>
                  <a:lnTo>
                    <a:pt x="65" y="1449"/>
                  </a:lnTo>
                  <a:lnTo>
                    <a:pt x="78" y="1470"/>
                  </a:lnTo>
                  <a:lnTo>
                    <a:pt x="94" y="1491"/>
                  </a:lnTo>
                  <a:lnTo>
                    <a:pt x="110" y="1510"/>
                  </a:lnTo>
                  <a:lnTo>
                    <a:pt x="127" y="1530"/>
                  </a:lnTo>
                  <a:lnTo>
                    <a:pt x="144" y="1548"/>
                  </a:lnTo>
                  <a:lnTo>
                    <a:pt x="163" y="1566"/>
                  </a:lnTo>
                  <a:lnTo>
                    <a:pt x="183" y="1583"/>
                  </a:lnTo>
                  <a:lnTo>
                    <a:pt x="204" y="1598"/>
                  </a:lnTo>
                  <a:lnTo>
                    <a:pt x="226" y="1613"/>
                  </a:lnTo>
                  <a:lnTo>
                    <a:pt x="248" y="1627"/>
                  </a:lnTo>
                  <a:lnTo>
                    <a:pt x="271" y="1639"/>
                  </a:lnTo>
                  <a:lnTo>
                    <a:pt x="295" y="1651"/>
                  </a:lnTo>
                  <a:lnTo>
                    <a:pt x="319" y="1661"/>
                  </a:lnTo>
                  <a:lnTo>
                    <a:pt x="344" y="1671"/>
                  </a:lnTo>
                  <a:lnTo>
                    <a:pt x="369" y="1679"/>
                  </a:lnTo>
                  <a:lnTo>
                    <a:pt x="394" y="1686"/>
                  </a:lnTo>
                  <a:lnTo>
                    <a:pt x="420" y="1693"/>
                  </a:lnTo>
                  <a:lnTo>
                    <a:pt x="447" y="1697"/>
                  </a:lnTo>
                  <a:lnTo>
                    <a:pt x="474" y="1700"/>
                  </a:lnTo>
                  <a:lnTo>
                    <a:pt x="500" y="1702"/>
                  </a:lnTo>
                  <a:lnTo>
                    <a:pt x="527" y="170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216"/>
            <p:cNvSpPr>
              <a:spLocks/>
            </p:cNvSpPr>
            <p:nvPr/>
          </p:nvSpPr>
          <p:spPr bwMode="auto">
            <a:xfrm>
              <a:off x="11906293" y="4596618"/>
              <a:ext cx="803275" cy="801687"/>
            </a:xfrm>
            <a:custGeom>
              <a:avLst/>
              <a:gdLst/>
              <a:ahLst/>
              <a:cxnLst>
                <a:cxn ang="0">
                  <a:pos x="835" y="3"/>
                </a:cxn>
                <a:cxn ang="0">
                  <a:pos x="948" y="23"/>
                </a:cxn>
                <a:cxn ang="0">
                  <a:pos x="1054" y="59"/>
                </a:cxn>
                <a:cxn ang="0">
                  <a:pos x="1151" y="109"/>
                </a:cxn>
                <a:cxn ang="0">
                  <a:pos x="1240" y="172"/>
                </a:cxn>
                <a:cxn ang="0">
                  <a:pos x="1319" y="248"/>
                </a:cxn>
                <a:cxn ang="0">
                  <a:pos x="1386" y="334"/>
                </a:cxn>
                <a:cxn ang="0">
                  <a:pos x="1442" y="429"/>
                </a:cxn>
                <a:cxn ang="0">
                  <a:pos x="1482" y="532"/>
                </a:cxn>
                <a:cxn ang="0">
                  <a:pos x="1507" y="642"/>
                </a:cxn>
                <a:cxn ang="0">
                  <a:pos x="1516" y="758"/>
                </a:cxn>
                <a:cxn ang="0">
                  <a:pos x="1507" y="873"/>
                </a:cxn>
                <a:cxn ang="0">
                  <a:pos x="1482" y="983"/>
                </a:cxn>
                <a:cxn ang="0">
                  <a:pos x="1442" y="1086"/>
                </a:cxn>
                <a:cxn ang="0">
                  <a:pos x="1386" y="1181"/>
                </a:cxn>
                <a:cxn ang="0">
                  <a:pos x="1319" y="1266"/>
                </a:cxn>
                <a:cxn ang="0">
                  <a:pos x="1240" y="1342"/>
                </a:cxn>
                <a:cxn ang="0">
                  <a:pos x="1151" y="1405"/>
                </a:cxn>
                <a:cxn ang="0">
                  <a:pos x="1054" y="1455"/>
                </a:cxn>
                <a:cxn ang="0">
                  <a:pos x="948" y="1491"/>
                </a:cxn>
                <a:cxn ang="0">
                  <a:pos x="835" y="1511"/>
                </a:cxn>
                <a:cxn ang="0">
                  <a:pos x="719" y="1514"/>
                </a:cxn>
                <a:cxn ang="0">
                  <a:pos x="606" y="1499"/>
                </a:cxn>
                <a:cxn ang="0">
                  <a:pos x="498" y="1469"/>
                </a:cxn>
                <a:cxn ang="0">
                  <a:pos x="397" y="1424"/>
                </a:cxn>
                <a:cxn ang="0">
                  <a:pos x="305" y="1365"/>
                </a:cxn>
                <a:cxn ang="0">
                  <a:pos x="223" y="1293"/>
                </a:cxn>
                <a:cxn ang="0">
                  <a:pos x="151" y="1211"/>
                </a:cxn>
                <a:cxn ang="0">
                  <a:pos x="92" y="1118"/>
                </a:cxn>
                <a:cxn ang="0">
                  <a:pos x="46" y="1018"/>
                </a:cxn>
                <a:cxn ang="0">
                  <a:pos x="16" y="910"/>
                </a:cxn>
                <a:cxn ang="0">
                  <a:pos x="1" y="796"/>
                </a:cxn>
                <a:cxn ang="0">
                  <a:pos x="5" y="680"/>
                </a:cxn>
                <a:cxn ang="0">
                  <a:pos x="24" y="568"/>
                </a:cxn>
                <a:cxn ang="0">
                  <a:pos x="60" y="463"/>
                </a:cxn>
                <a:cxn ang="0">
                  <a:pos x="110" y="364"/>
                </a:cxn>
                <a:cxn ang="0">
                  <a:pos x="173" y="275"/>
                </a:cxn>
                <a:cxn ang="0">
                  <a:pos x="249" y="196"/>
                </a:cxn>
                <a:cxn ang="0">
                  <a:pos x="335" y="129"/>
                </a:cxn>
                <a:cxn ang="0">
                  <a:pos x="429" y="75"/>
                </a:cxn>
                <a:cxn ang="0">
                  <a:pos x="533" y="34"/>
                </a:cxn>
                <a:cxn ang="0">
                  <a:pos x="643" y="9"/>
                </a:cxn>
                <a:cxn ang="0">
                  <a:pos x="759" y="0"/>
                </a:cxn>
              </a:cxnLst>
              <a:rect l="0" t="0" r="r" b="b"/>
              <a:pathLst>
                <a:path w="1516" h="1515">
                  <a:moveTo>
                    <a:pt x="759" y="0"/>
                  </a:moveTo>
                  <a:lnTo>
                    <a:pt x="798" y="0"/>
                  </a:lnTo>
                  <a:lnTo>
                    <a:pt x="835" y="3"/>
                  </a:lnTo>
                  <a:lnTo>
                    <a:pt x="874" y="9"/>
                  </a:lnTo>
                  <a:lnTo>
                    <a:pt x="911" y="15"/>
                  </a:lnTo>
                  <a:lnTo>
                    <a:pt x="948" y="23"/>
                  </a:lnTo>
                  <a:lnTo>
                    <a:pt x="983" y="34"/>
                  </a:lnTo>
                  <a:lnTo>
                    <a:pt x="1019" y="45"/>
                  </a:lnTo>
                  <a:lnTo>
                    <a:pt x="1054" y="59"/>
                  </a:lnTo>
                  <a:lnTo>
                    <a:pt x="1087" y="75"/>
                  </a:lnTo>
                  <a:lnTo>
                    <a:pt x="1120" y="91"/>
                  </a:lnTo>
                  <a:lnTo>
                    <a:pt x="1151" y="109"/>
                  </a:lnTo>
                  <a:lnTo>
                    <a:pt x="1182" y="129"/>
                  </a:lnTo>
                  <a:lnTo>
                    <a:pt x="1212" y="150"/>
                  </a:lnTo>
                  <a:lnTo>
                    <a:pt x="1240" y="172"/>
                  </a:lnTo>
                  <a:lnTo>
                    <a:pt x="1268" y="196"/>
                  </a:lnTo>
                  <a:lnTo>
                    <a:pt x="1294" y="222"/>
                  </a:lnTo>
                  <a:lnTo>
                    <a:pt x="1319" y="248"/>
                  </a:lnTo>
                  <a:lnTo>
                    <a:pt x="1343" y="275"/>
                  </a:lnTo>
                  <a:lnTo>
                    <a:pt x="1365" y="304"/>
                  </a:lnTo>
                  <a:lnTo>
                    <a:pt x="1386" y="334"/>
                  </a:lnTo>
                  <a:lnTo>
                    <a:pt x="1406" y="364"/>
                  </a:lnTo>
                  <a:lnTo>
                    <a:pt x="1425" y="397"/>
                  </a:lnTo>
                  <a:lnTo>
                    <a:pt x="1442" y="429"/>
                  </a:lnTo>
                  <a:lnTo>
                    <a:pt x="1457" y="463"/>
                  </a:lnTo>
                  <a:lnTo>
                    <a:pt x="1470" y="496"/>
                  </a:lnTo>
                  <a:lnTo>
                    <a:pt x="1482" y="532"/>
                  </a:lnTo>
                  <a:lnTo>
                    <a:pt x="1492" y="568"/>
                  </a:lnTo>
                  <a:lnTo>
                    <a:pt x="1501" y="604"/>
                  </a:lnTo>
                  <a:lnTo>
                    <a:pt x="1507" y="642"/>
                  </a:lnTo>
                  <a:lnTo>
                    <a:pt x="1512" y="680"/>
                  </a:lnTo>
                  <a:lnTo>
                    <a:pt x="1515" y="719"/>
                  </a:lnTo>
                  <a:lnTo>
                    <a:pt x="1516" y="758"/>
                  </a:lnTo>
                  <a:lnTo>
                    <a:pt x="1515" y="796"/>
                  </a:lnTo>
                  <a:lnTo>
                    <a:pt x="1512" y="835"/>
                  </a:lnTo>
                  <a:lnTo>
                    <a:pt x="1507" y="873"/>
                  </a:lnTo>
                  <a:lnTo>
                    <a:pt x="1501" y="910"/>
                  </a:lnTo>
                  <a:lnTo>
                    <a:pt x="1492" y="946"/>
                  </a:lnTo>
                  <a:lnTo>
                    <a:pt x="1482" y="983"/>
                  </a:lnTo>
                  <a:lnTo>
                    <a:pt x="1470" y="1018"/>
                  </a:lnTo>
                  <a:lnTo>
                    <a:pt x="1457" y="1052"/>
                  </a:lnTo>
                  <a:lnTo>
                    <a:pt x="1442" y="1086"/>
                  </a:lnTo>
                  <a:lnTo>
                    <a:pt x="1425" y="1118"/>
                  </a:lnTo>
                  <a:lnTo>
                    <a:pt x="1406" y="1150"/>
                  </a:lnTo>
                  <a:lnTo>
                    <a:pt x="1386" y="1181"/>
                  </a:lnTo>
                  <a:lnTo>
                    <a:pt x="1365" y="1211"/>
                  </a:lnTo>
                  <a:lnTo>
                    <a:pt x="1343" y="1239"/>
                  </a:lnTo>
                  <a:lnTo>
                    <a:pt x="1319" y="1266"/>
                  </a:lnTo>
                  <a:lnTo>
                    <a:pt x="1294" y="1293"/>
                  </a:lnTo>
                  <a:lnTo>
                    <a:pt x="1268" y="1318"/>
                  </a:lnTo>
                  <a:lnTo>
                    <a:pt x="1240" y="1342"/>
                  </a:lnTo>
                  <a:lnTo>
                    <a:pt x="1212" y="1365"/>
                  </a:lnTo>
                  <a:lnTo>
                    <a:pt x="1182" y="1386"/>
                  </a:lnTo>
                  <a:lnTo>
                    <a:pt x="1151" y="1405"/>
                  </a:lnTo>
                  <a:lnTo>
                    <a:pt x="1120" y="1424"/>
                  </a:lnTo>
                  <a:lnTo>
                    <a:pt x="1087" y="1441"/>
                  </a:lnTo>
                  <a:lnTo>
                    <a:pt x="1054" y="1455"/>
                  </a:lnTo>
                  <a:lnTo>
                    <a:pt x="1019" y="1469"/>
                  </a:lnTo>
                  <a:lnTo>
                    <a:pt x="983" y="1481"/>
                  </a:lnTo>
                  <a:lnTo>
                    <a:pt x="948" y="1491"/>
                  </a:lnTo>
                  <a:lnTo>
                    <a:pt x="911" y="1499"/>
                  </a:lnTo>
                  <a:lnTo>
                    <a:pt x="874" y="1507"/>
                  </a:lnTo>
                  <a:lnTo>
                    <a:pt x="835" y="1511"/>
                  </a:lnTo>
                  <a:lnTo>
                    <a:pt x="798" y="1514"/>
                  </a:lnTo>
                  <a:lnTo>
                    <a:pt x="759" y="1515"/>
                  </a:lnTo>
                  <a:lnTo>
                    <a:pt x="719" y="1514"/>
                  </a:lnTo>
                  <a:lnTo>
                    <a:pt x="681" y="1511"/>
                  </a:lnTo>
                  <a:lnTo>
                    <a:pt x="643" y="1507"/>
                  </a:lnTo>
                  <a:lnTo>
                    <a:pt x="606" y="1499"/>
                  </a:lnTo>
                  <a:lnTo>
                    <a:pt x="569" y="1491"/>
                  </a:lnTo>
                  <a:lnTo>
                    <a:pt x="533" y="1481"/>
                  </a:lnTo>
                  <a:lnTo>
                    <a:pt x="498" y="1469"/>
                  </a:lnTo>
                  <a:lnTo>
                    <a:pt x="463" y="1455"/>
                  </a:lnTo>
                  <a:lnTo>
                    <a:pt x="429" y="1441"/>
                  </a:lnTo>
                  <a:lnTo>
                    <a:pt x="397" y="1424"/>
                  </a:lnTo>
                  <a:lnTo>
                    <a:pt x="365" y="1405"/>
                  </a:lnTo>
                  <a:lnTo>
                    <a:pt x="335" y="1386"/>
                  </a:lnTo>
                  <a:lnTo>
                    <a:pt x="305" y="1365"/>
                  </a:lnTo>
                  <a:lnTo>
                    <a:pt x="276" y="1342"/>
                  </a:lnTo>
                  <a:lnTo>
                    <a:pt x="249" y="1318"/>
                  </a:lnTo>
                  <a:lnTo>
                    <a:pt x="223" y="1293"/>
                  </a:lnTo>
                  <a:lnTo>
                    <a:pt x="198" y="1266"/>
                  </a:lnTo>
                  <a:lnTo>
                    <a:pt x="173" y="1239"/>
                  </a:lnTo>
                  <a:lnTo>
                    <a:pt x="151" y="1211"/>
                  </a:lnTo>
                  <a:lnTo>
                    <a:pt x="130" y="1181"/>
                  </a:lnTo>
                  <a:lnTo>
                    <a:pt x="110" y="1150"/>
                  </a:lnTo>
                  <a:lnTo>
                    <a:pt x="92" y="1118"/>
                  </a:lnTo>
                  <a:lnTo>
                    <a:pt x="76" y="1086"/>
                  </a:lnTo>
                  <a:lnTo>
                    <a:pt x="60" y="1052"/>
                  </a:lnTo>
                  <a:lnTo>
                    <a:pt x="46" y="1018"/>
                  </a:lnTo>
                  <a:lnTo>
                    <a:pt x="35" y="983"/>
                  </a:lnTo>
                  <a:lnTo>
                    <a:pt x="24" y="946"/>
                  </a:lnTo>
                  <a:lnTo>
                    <a:pt x="16" y="910"/>
                  </a:lnTo>
                  <a:lnTo>
                    <a:pt x="10" y="873"/>
                  </a:lnTo>
                  <a:lnTo>
                    <a:pt x="5" y="835"/>
                  </a:lnTo>
                  <a:lnTo>
                    <a:pt x="1" y="796"/>
                  </a:lnTo>
                  <a:lnTo>
                    <a:pt x="0" y="758"/>
                  </a:lnTo>
                  <a:lnTo>
                    <a:pt x="1" y="719"/>
                  </a:lnTo>
                  <a:lnTo>
                    <a:pt x="5" y="680"/>
                  </a:lnTo>
                  <a:lnTo>
                    <a:pt x="10" y="642"/>
                  </a:lnTo>
                  <a:lnTo>
                    <a:pt x="16" y="604"/>
                  </a:lnTo>
                  <a:lnTo>
                    <a:pt x="24" y="568"/>
                  </a:lnTo>
                  <a:lnTo>
                    <a:pt x="35" y="532"/>
                  </a:lnTo>
                  <a:lnTo>
                    <a:pt x="46" y="496"/>
                  </a:lnTo>
                  <a:lnTo>
                    <a:pt x="60" y="463"/>
                  </a:lnTo>
                  <a:lnTo>
                    <a:pt x="76" y="429"/>
                  </a:lnTo>
                  <a:lnTo>
                    <a:pt x="92" y="397"/>
                  </a:lnTo>
                  <a:lnTo>
                    <a:pt x="110" y="364"/>
                  </a:lnTo>
                  <a:lnTo>
                    <a:pt x="130" y="334"/>
                  </a:lnTo>
                  <a:lnTo>
                    <a:pt x="151" y="304"/>
                  </a:lnTo>
                  <a:lnTo>
                    <a:pt x="173" y="275"/>
                  </a:lnTo>
                  <a:lnTo>
                    <a:pt x="198" y="248"/>
                  </a:lnTo>
                  <a:lnTo>
                    <a:pt x="223" y="222"/>
                  </a:lnTo>
                  <a:lnTo>
                    <a:pt x="249" y="196"/>
                  </a:lnTo>
                  <a:lnTo>
                    <a:pt x="276" y="172"/>
                  </a:lnTo>
                  <a:lnTo>
                    <a:pt x="305" y="150"/>
                  </a:lnTo>
                  <a:lnTo>
                    <a:pt x="335" y="129"/>
                  </a:lnTo>
                  <a:lnTo>
                    <a:pt x="365" y="109"/>
                  </a:lnTo>
                  <a:lnTo>
                    <a:pt x="397" y="91"/>
                  </a:lnTo>
                  <a:lnTo>
                    <a:pt x="429" y="75"/>
                  </a:lnTo>
                  <a:lnTo>
                    <a:pt x="463" y="59"/>
                  </a:lnTo>
                  <a:lnTo>
                    <a:pt x="498" y="45"/>
                  </a:lnTo>
                  <a:lnTo>
                    <a:pt x="533" y="34"/>
                  </a:lnTo>
                  <a:lnTo>
                    <a:pt x="569" y="23"/>
                  </a:lnTo>
                  <a:lnTo>
                    <a:pt x="606" y="15"/>
                  </a:lnTo>
                  <a:lnTo>
                    <a:pt x="643" y="9"/>
                  </a:lnTo>
                  <a:lnTo>
                    <a:pt x="681" y="3"/>
                  </a:lnTo>
                  <a:lnTo>
                    <a:pt x="719" y="0"/>
                  </a:lnTo>
                  <a:lnTo>
                    <a:pt x="75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217"/>
            <p:cNvSpPr>
              <a:spLocks noEditPoints="1"/>
            </p:cNvSpPr>
            <p:nvPr/>
          </p:nvSpPr>
          <p:spPr bwMode="auto">
            <a:xfrm>
              <a:off x="12827043" y="4698218"/>
              <a:ext cx="427037" cy="611187"/>
            </a:xfrm>
            <a:custGeom>
              <a:avLst/>
              <a:gdLst/>
              <a:ahLst/>
              <a:cxnLst>
                <a:cxn ang="0">
                  <a:pos x="162" y="804"/>
                </a:cxn>
                <a:cxn ang="0">
                  <a:pos x="171" y="772"/>
                </a:cxn>
                <a:cxn ang="0">
                  <a:pos x="193" y="707"/>
                </a:cxn>
                <a:cxn ang="0">
                  <a:pos x="220" y="655"/>
                </a:cxn>
                <a:cxn ang="0">
                  <a:pos x="256" y="614"/>
                </a:cxn>
                <a:cxn ang="0">
                  <a:pos x="306" y="575"/>
                </a:cxn>
                <a:cxn ang="0">
                  <a:pos x="375" y="537"/>
                </a:cxn>
                <a:cxn ang="0">
                  <a:pos x="494" y="482"/>
                </a:cxn>
                <a:cxn ang="0">
                  <a:pos x="550" y="448"/>
                </a:cxn>
                <a:cxn ang="0">
                  <a:pos x="572" y="422"/>
                </a:cxn>
                <a:cxn ang="0">
                  <a:pos x="586" y="392"/>
                </a:cxn>
                <a:cxn ang="0">
                  <a:pos x="595" y="351"/>
                </a:cxn>
                <a:cxn ang="0">
                  <a:pos x="590" y="306"/>
                </a:cxn>
                <a:cxn ang="0">
                  <a:pos x="569" y="263"/>
                </a:cxn>
                <a:cxn ang="0">
                  <a:pos x="534" y="225"/>
                </a:cxn>
                <a:cxn ang="0">
                  <a:pos x="486" y="197"/>
                </a:cxn>
                <a:cxn ang="0">
                  <a:pos x="427" y="178"/>
                </a:cxn>
                <a:cxn ang="0">
                  <a:pos x="369" y="175"/>
                </a:cxn>
                <a:cxn ang="0">
                  <a:pos x="317" y="186"/>
                </a:cxn>
                <a:cxn ang="0">
                  <a:pos x="267" y="212"/>
                </a:cxn>
                <a:cxn ang="0">
                  <a:pos x="224" y="255"/>
                </a:cxn>
                <a:cxn ang="0">
                  <a:pos x="187" y="314"/>
                </a:cxn>
                <a:cxn ang="0">
                  <a:pos x="12" y="205"/>
                </a:cxn>
                <a:cxn ang="0">
                  <a:pos x="36" y="161"/>
                </a:cxn>
                <a:cxn ang="0">
                  <a:pos x="66" y="121"/>
                </a:cxn>
                <a:cxn ang="0">
                  <a:pos x="102" y="86"/>
                </a:cxn>
                <a:cxn ang="0">
                  <a:pos x="145" y="56"/>
                </a:cxn>
                <a:cxn ang="0">
                  <a:pos x="193" y="31"/>
                </a:cxn>
                <a:cxn ang="0">
                  <a:pos x="244" y="13"/>
                </a:cxn>
                <a:cxn ang="0">
                  <a:pos x="299" y="2"/>
                </a:cxn>
                <a:cxn ang="0">
                  <a:pos x="358" y="0"/>
                </a:cxn>
                <a:cxn ang="0">
                  <a:pos x="417" y="5"/>
                </a:cxn>
                <a:cxn ang="0">
                  <a:pos x="481" y="19"/>
                </a:cxn>
                <a:cxn ang="0">
                  <a:pos x="546" y="40"/>
                </a:cxn>
                <a:cxn ang="0">
                  <a:pos x="604" y="66"/>
                </a:cxn>
                <a:cxn ang="0">
                  <a:pos x="655" y="98"/>
                </a:cxn>
                <a:cxn ang="0">
                  <a:pos x="699" y="135"/>
                </a:cxn>
                <a:cxn ang="0">
                  <a:pos x="735" y="177"/>
                </a:cxn>
                <a:cxn ang="0">
                  <a:pos x="765" y="224"/>
                </a:cxn>
                <a:cxn ang="0">
                  <a:pos x="787" y="270"/>
                </a:cxn>
                <a:cxn ang="0">
                  <a:pos x="799" y="317"/>
                </a:cxn>
                <a:cxn ang="0">
                  <a:pos x="805" y="364"/>
                </a:cxn>
                <a:cxn ang="0">
                  <a:pos x="801" y="411"/>
                </a:cxn>
                <a:cxn ang="0">
                  <a:pos x="790" y="460"/>
                </a:cxn>
                <a:cxn ang="0">
                  <a:pos x="767" y="508"/>
                </a:cxn>
                <a:cxn ang="0">
                  <a:pos x="733" y="552"/>
                </a:cxn>
                <a:cxn ang="0">
                  <a:pos x="685" y="592"/>
                </a:cxn>
                <a:cxn ang="0">
                  <a:pos x="609" y="638"/>
                </a:cxn>
                <a:cxn ang="0">
                  <a:pos x="505" y="689"/>
                </a:cxn>
                <a:cxn ang="0">
                  <a:pos x="451" y="717"/>
                </a:cxn>
                <a:cxn ang="0">
                  <a:pos x="413" y="742"/>
                </a:cxn>
                <a:cxn ang="0">
                  <a:pos x="391" y="765"/>
                </a:cxn>
                <a:cxn ang="0">
                  <a:pos x="373" y="801"/>
                </a:cxn>
                <a:cxn ang="0">
                  <a:pos x="356" y="853"/>
                </a:cxn>
                <a:cxn ang="0">
                  <a:pos x="138" y="895"/>
                </a:cxn>
                <a:cxn ang="0">
                  <a:pos x="82" y="1106"/>
                </a:cxn>
              </a:cxnLst>
              <a:rect l="0" t="0" r="r" b="b"/>
              <a:pathLst>
                <a:path w="805" h="1157">
                  <a:moveTo>
                    <a:pt x="350" y="874"/>
                  </a:moveTo>
                  <a:lnTo>
                    <a:pt x="158" y="823"/>
                  </a:lnTo>
                  <a:lnTo>
                    <a:pt x="162" y="804"/>
                  </a:lnTo>
                  <a:lnTo>
                    <a:pt x="167" y="789"/>
                  </a:lnTo>
                  <a:lnTo>
                    <a:pt x="169" y="779"/>
                  </a:lnTo>
                  <a:lnTo>
                    <a:pt x="171" y="772"/>
                  </a:lnTo>
                  <a:lnTo>
                    <a:pt x="177" y="749"/>
                  </a:lnTo>
                  <a:lnTo>
                    <a:pt x="185" y="728"/>
                  </a:lnTo>
                  <a:lnTo>
                    <a:pt x="193" y="707"/>
                  </a:lnTo>
                  <a:lnTo>
                    <a:pt x="201" y="689"/>
                  </a:lnTo>
                  <a:lnTo>
                    <a:pt x="211" y="672"/>
                  </a:lnTo>
                  <a:lnTo>
                    <a:pt x="220" y="655"/>
                  </a:lnTo>
                  <a:lnTo>
                    <a:pt x="232" y="640"/>
                  </a:lnTo>
                  <a:lnTo>
                    <a:pt x="243" y="626"/>
                  </a:lnTo>
                  <a:lnTo>
                    <a:pt x="256" y="614"/>
                  </a:lnTo>
                  <a:lnTo>
                    <a:pt x="271" y="600"/>
                  </a:lnTo>
                  <a:lnTo>
                    <a:pt x="287" y="588"/>
                  </a:lnTo>
                  <a:lnTo>
                    <a:pt x="306" y="575"/>
                  </a:lnTo>
                  <a:lnTo>
                    <a:pt x="327" y="562"/>
                  </a:lnTo>
                  <a:lnTo>
                    <a:pt x="350" y="550"/>
                  </a:lnTo>
                  <a:lnTo>
                    <a:pt x="375" y="537"/>
                  </a:lnTo>
                  <a:lnTo>
                    <a:pt x="403" y="524"/>
                  </a:lnTo>
                  <a:lnTo>
                    <a:pt x="454" y="501"/>
                  </a:lnTo>
                  <a:lnTo>
                    <a:pt x="494" y="482"/>
                  </a:lnTo>
                  <a:lnTo>
                    <a:pt x="522" y="467"/>
                  </a:lnTo>
                  <a:lnTo>
                    <a:pt x="540" y="455"/>
                  </a:lnTo>
                  <a:lnTo>
                    <a:pt x="550" y="448"/>
                  </a:lnTo>
                  <a:lnTo>
                    <a:pt x="557" y="440"/>
                  </a:lnTo>
                  <a:lnTo>
                    <a:pt x="565" y="431"/>
                  </a:lnTo>
                  <a:lnTo>
                    <a:pt x="572" y="422"/>
                  </a:lnTo>
                  <a:lnTo>
                    <a:pt x="577" y="412"/>
                  </a:lnTo>
                  <a:lnTo>
                    <a:pt x="582" y="403"/>
                  </a:lnTo>
                  <a:lnTo>
                    <a:pt x="586" y="392"/>
                  </a:lnTo>
                  <a:lnTo>
                    <a:pt x="590" y="381"/>
                  </a:lnTo>
                  <a:lnTo>
                    <a:pt x="593" y="366"/>
                  </a:lnTo>
                  <a:lnTo>
                    <a:pt x="595" y="351"/>
                  </a:lnTo>
                  <a:lnTo>
                    <a:pt x="595" y="336"/>
                  </a:lnTo>
                  <a:lnTo>
                    <a:pt x="593" y="321"/>
                  </a:lnTo>
                  <a:lnTo>
                    <a:pt x="590" y="306"/>
                  </a:lnTo>
                  <a:lnTo>
                    <a:pt x="584" y="292"/>
                  </a:lnTo>
                  <a:lnTo>
                    <a:pt x="577" y="277"/>
                  </a:lnTo>
                  <a:lnTo>
                    <a:pt x="569" y="263"/>
                  </a:lnTo>
                  <a:lnTo>
                    <a:pt x="558" y="250"/>
                  </a:lnTo>
                  <a:lnTo>
                    <a:pt x="546" y="236"/>
                  </a:lnTo>
                  <a:lnTo>
                    <a:pt x="534" y="225"/>
                  </a:lnTo>
                  <a:lnTo>
                    <a:pt x="519" y="214"/>
                  </a:lnTo>
                  <a:lnTo>
                    <a:pt x="503" y="205"/>
                  </a:lnTo>
                  <a:lnTo>
                    <a:pt x="486" y="197"/>
                  </a:lnTo>
                  <a:lnTo>
                    <a:pt x="467" y="190"/>
                  </a:lnTo>
                  <a:lnTo>
                    <a:pt x="447" y="184"/>
                  </a:lnTo>
                  <a:lnTo>
                    <a:pt x="427" y="178"/>
                  </a:lnTo>
                  <a:lnTo>
                    <a:pt x="407" y="176"/>
                  </a:lnTo>
                  <a:lnTo>
                    <a:pt x="388" y="174"/>
                  </a:lnTo>
                  <a:lnTo>
                    <a:pt x="369" y="175"/>
                  </a:lnTo>
                  <a:lnTo>
                    <a:pt x="351" y="177"/>
                  </a:lnTo>
                  <a:lnTo>
                    <a:pt x="334" y="181"/>
                  </a:lnTo>
                  <a:lnTo>
                    <a:pt x="317" y="186"/>
                  </a:lnTo>
                  <a:lnTo>
                    <a:pt x="299" y="193"/>
                  </a:lnTo>
                  <a:lnTo>
                    <a:pt x="283" y="202"/>
                  </a:lnTo>
                  <a:lnTo>
                    <a:pt x="267" y="212"/>
                  </a:lnTo>
                  <a:lnTo>
                    <a:pt x="253" y="225"/>
                  </a:lnTo>
                  <a:lnTo>
                    <a:pt x="238" y="239"/>
                  </a:lnTo>
                  <a:lnTo>
                    <a:pt x="224" y="255"/>
                  </a:lnTo>
                  <a:lnTo>
                    <a:pt x="211" y="273"/>
                  </a:lnTo>
                  <a:lnTo>
                    <a:pt x="199" y="292"/>
                  </a:lnTo>
                  <a:lnTo>
                    <a:pt x="187" y="314"/>
                  </a:lnTo>
                  <a:lnTo>
                    <a:pt x="0" y="237"/>
                  </a:lnTo>
                  <a:lnTo>
                    <a:pt x="5" y="220"/>
                  </a:lnTo>
                  <a:lnTo>
                    <a:pt x="12" y="205"/>
                  </a:lnTo>
                  <a:lnTo>
                    <a:pt x="20" y="189"/>
                  </a:lnTo>
                  <a:lnTo>
                    <a:pt x="27" y="174"/>
                  </a:lnTo>
                  <a:lnTo>
                    <a:pt x="36" y="161"/>
                  </a:lnTo>
                  <a:lnTo>
                    <a:pt x="45" y="147"/>
                  </a:lnTo>
                  <a:lnTo>
                    <a:pt x="55" y="133"/>
                  </a:lnTo>
                  <a:lnTo>
                    <a:pt x="66" y="121"/>
                  </a:lnTo>
                  <a:lnTo>
                    <a:pt x="78" y="109"/>
                  </a:lnTo>
                  <a:lnTo>
                    <a:pt x="89" y="97"/>
                  </a:lnTo>
                  <a:lnTo>
                    <a:pt x="102" y="86"/>
                  </a:lnTo>
                  <a:lnTo>
                    <a:pt x="115" y="76"/>
                  </a:lnTo>
                  <a:lnTo>
                    <a:pt x="130" y="65"/>
                  </a:lnTo>
                  <a:lnTo>
                    <a:pt x="145" y="56"/>
                  </a:lnTo>
                  <a:lnTo>
                    <a:pt x="159" y="47"/>
                  </a:lnTo>
                  <a:lnTo>
                    <a:pt x="176" y="39"/>
                  </a:lnTo>
                  <a:lnTo>
                    <a:pt x="193" y="31"/>
                  </a:lnTo>
                  <a:lnTo>
                    <a:pt x="210" y="24"/>
                  </a:lnTo>
                  <a:lnTo>
                    <a:pt x="226" y="18"/>
                  </a:lnTo>
                  <a:lnTo>
                    <a:pt x="244" y="13"/>
                  </a:lnTo>
                  <a:lnTo>
                    <a:pt x="262" y="9"/>
                  </a:lnTo>
                  <a:lnTo>
                    <a:pt x="281" y="5"/>
                  </a:lnTo>
                  <a:lnTo>
                    <a:pt x="299" y="2"/>
                  </a:lnTo>
                  <a:lnTo>
                    <a:pt x="318" y="1"/>
                  </a:lnTo>
                  <a:lnTo>
                    <a:pt x="338" y="0"/>
                  </a:lnTo>
                  <a:lnTo>
                    <a:pt x="358" y="0"/>
                  </a:lnTo>
                  <a:lnTo>
                    <a:pt x="377" y="1"/>
                  </a:lnTo>
                  <a:lnTo>
                    <a:pt x="398" y="3"/>
                  </a:lnTo>
                  <a:lnTo>
                    <a:pt x="417" y="5"/>
                  </a:lnTo>
                  <a:lnTo>
                    <a:pt x="438" y="10"/>
                  </a:lnTo>
                  <a:lnTo>
                    <a:pt x="459" y="14"/>
                  </a:lnTo>
                  <a:lnTo>
                    <a:pt x="481" y="19"/>
                  </a:lnTo>
                  <a:lnTo>
                    <a:pt x="503" y="25"/>
                  </a:lnTo>
                  <a:lnTo>
                    <a:pt x="526" y="33"/>
                  </a:lnTo>
                  <a:lnTo>
                    <a:pt x="546" y="40"/>
                  </a:lnTo>
                  <a:lnTo>
                    <a:pt x="566" y="48"/>
                  </a:lnTo>
                  <a:lnTo>
                    <a:pt x="585" y="57"/>
                  </a:lnTo>
                  <a:lnTo>
                    <a:pt x="604" y="66"/>
                  </a:lnTo>
                  <a:lnTo>
                    <a:pt x="622" y="77"/>
                  </a:lnTo>
                  <a:lnTo>
                    <a:pt x="639" y="87"/>
                  </a:lnTo>
                  <a:lnTo>
                    <a:pt x="655" y="98"/>
                  </a:lnTo>
                  <a:lnTo>
                    <a:pt x="670" y="110"/>
                  </a:lnTo>
                  <a:lnTo>
                    <a:pt x="685" y="122"/>
                  </a:lnTo>
                  <a:lnTo>
                    <a:pt x="699" y="135"/>
                  </a:lnTo>
                  <a:lnTo>
                    <a:pt x="712" y="148"/>
                  </a:lnTo>
                  <a:lnTo>
                    <a:pt x="724" y="163"/>
                  </a:lnTo>
                  <a:lnTo>
                    <a:pt x="735" y="177"/>
                  </a:lnTo>
                  <a:lnTo>
                    <a:pt x="746" y="192"/>
                  </a:lnTo>
                  <a:lnTo>
                    <a:pt x="756" y="208"/>
                  </a:lnTo>
                  <a:lnTo>
                    <a:pt x="765" y="224"/>
                  </a:lnTo>
                  <a:lnTo>
                    <a:pt x="773" y="239"/>
                  </a:lnTo>
                  <a:lnTo>
                    <a:pt x="780" y="254"/>
                  </a:lnTo>
                  <a:lnTo>
                    <a:pt x="787" y="270"/>
                  </a:lnTo>
                  <a:lnTo>
                    <a:pt x="792" y="285"/>
                  </a:lnTo>
                  <a:lnTo>
                    <a:pt x="796" y="301"/>
                  </a:lnTo>
                  <a:lnTo>
                    <a:pt x="799" y="317"/>
                  </a:lnTo>
                  <a:lnTo>
                    <a:pt x="802" y="333"/>
                  </a:lnTo>
                  <a:lnTo>
                    <a:pt x="804" y="348"/>
                  </a:lnTo>
                  <a:lnTo>
                    <a:pt x="805" y="364"/>
                  </a:lnTo>
                  <a:lnTo>
                    <a:pt x="805" y="380"/>
                  </a:lnTo>
                  <a:lnTo>
                    <a:pt x="804" y="396"/>
                  </a:lnTo>
                  <a:lnTo>
                    <a:pt x="801" y="411"/>
                  </a:lnTo>
                  <a:lnTo>
                    <a:pt x="798" y="427"/>
                  </a:lnTo>
                  <a:lnTo>
                    <a:pt x="795" y="443"/>
                  </a:lnTo>
                  <a:lnTo>
                    <a:pt x="790" y="460"/>
                  </a:lnTo>
                  <a:lnTo>
                    <a:pt x="783" y="476"/>
                  </a:lnTo>
                  <a:lnTo>
                    <a:pt x="775" y="493"/>
                  </a:lnTo>
                  <a:lnTo>
                    <a:pt x="767" y="508"/>
                  </a:lnTo>
                  <a:lnTo>
                    <a:pt x="756" y="524"/>
                  </a:lnTo>
                  <a:lnTo>
                    <a:pt x="746" y="537"/>
                  </a:lnTo>
                  <a:lnTo>
                    <a:pt x="733" y="552"/>
                  </a:lnTo>
                  <a:lnTo>
                    <a:pt x="720" y="565"/>
                  </a:lnTo>
                  <a:lnTo>
                    <a:pt x="704" y="578"/>
                  </a:lnTo>
                  <a:lnTo>
                    <a:pt x="685" y="592"/>
                  </a:lnTo>
                  <a:lnTo>
                    <a:pt x="663" y="606"/>
                  </a:lnTo>
                  <a:lnTo>
                    <a:pt x="638" y="622"/>
                  </a:lnTo>
                  <a:lnTo>
                    <a:pt x="609" y="638"/>
                  </a:lnTo>
                  <a:lnTo>
                    <a:pt x="578" y="655"/>
                  </a:lnTo>
                  <a:lnTo>
                    <a:pt x="543" y="672"/>
                  </a:lnTo>
                  <a:lnTo>
                    <a:pt x="505" y="689"/>
                  </a:lnTo>
                  <a:lnTo>
                    <a:pt x="486" y="699"/>
                  </a:lnTo>
                  <a:lnTo>
                    <a:pt x="468" y="708"/>
                  </a:lnTo>
                  <a:lnTo>
                    <a:pt x="451" y="717"/>
                  </a:lnTo>
                  <a:lnTo>
                    <a:pt x="437" y="725"/>
                  </a:lnTo>
                  <a:lnTo>
                    <a:pt x="425" y="733"/>
                  </a:lnTo>
                  <a:lnTo>
                    <a:pt x="413" y="742"/>
                  </a:lnTo>
                  <a:lnTo>
                    <a:pt x="405" y="749"/>
                  </a:lnTo>
                  <a:lnTo>
                    <a:pt x="398" y="757"/>
                  </a:lnTo>
                  <a:lnTo>
                    <a:pt x="391" y="765"/>
                  </a:lnTo>
                  <a:lnTo>
                    <a:pt x="385" y="775"/>
                  </a:lnTo>
                  <a:lnTo>
                    <a:pt x="379" y="787"/>
                  </a:lnTo>
                  <a:lnTo>
                    <a:pt x="373" y="801"/>
                  </a:lnTo>
                  <a:lnTo>
                    <a:pt x="367" y="816"/>
                  </a:lnTo>
                  <a:lnTo>
                    <a:pt x="362" y="834"/>
                  </a:lnTo>
                  <a:lnTo>
                    <a:pt x="356" y="853"/>
                  </a:lnTo>
                  <a:lnTo>
                    <a:pt x="350" y="874"/>
                  </a:lnTo>
                  <a:close/>
                  <a:moveTo>
                    <a:pt x="82" y="1106"/>
                  </a:moveTo>
                  <a:lnTo>
                    <a:pt x="138" y="895"/>
                  </a:lnTo>
                  <a:lnTo>
                    <a:pt x="331" y="946"/>
                  </a:lnTo>
                  <a:lnTo>
                    <a:pt x="275" y="1157"/>
                  </a:lnTo>
                  <a:lnTo>
                    <a:pt x="82" y="110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38" name="Freeform 6"/>
          <p:cNvSpPr>
            <a:spLocks noEditPoints="1"/>
          </p:cNvSpPr>
          <p:nvPr userDrawn="1"/>
        </p:nvSpPr>
        <p:spPr bwMode="auto">
          <a:xfrm>
            <a:off x="9299972" y="1192552"/>
            <a:ext cx="500792" cy="500792"/>
          </a:xfrm>
          <a:custGeom>
            <a:avLst/>
            <a:gdLst/>
            <a:ahLst/>
            <a:cxnLst>
              <a:cxn ang="0">
                <a:pos x="4991" y="9256"/>
              </a:cxn>
              <a:cxn ang="0">
                <a:pos x="10815" y="7355"/>
              </a:cxn>
              <a:cxn ang="0">
                <a:pos x="16154" y="3782"/>
              </a:cxn>
              <a:cxn ang="0">
                <a:pos x="13863" y="193"/>
              </a:cxn>
              <a:cxn ang="0">
                <a:pos x="10258" y="11270"/>
              </a:cxn>
              <a:cxn ang="0">
                <a:pos x="11774" y="10647"/>
              </a:cxn>
              <a:cxn ang="0">
                <a:pos x="12758" y="11968"/>
              </a:cxn>
              <a:cxn ang="0">
                <a:pos x="11714" y="13250"/>
              </a:cxn>
              <a:cxn ang="0">
                <a:pos x="10219" y="12540"/>
              </a:cxn>
              <a:cxn ang="0">
                <a:pos x="9234" y="9790"/>
              </a:cxn>
              <a:cxn ang="0">
                <a:pos x="9296" y="8775"/>
              </a:cxn>
              <a:cxn ang="0">
                <a:pos x="10520" y="8236"/>
              </a:cxn>
              <a:cxn ang="0">
                <a:pos x="11308" y="8875"/>
              </a:cxn>
              <a:cxn ang="0">
                <a:pos x="12109" y="8215"/>
              </a:cxn>
              <a:cxn ang="0">
                <a:pos x="13373" y="8647"/>
              </a:cxn>
              <a:cxn ang="0">
                <a:pos x="13446" y="9641"/>
              </a:cxn>
              <a:cxn ang="0">
                <a:pos x="14495" y="9778"/>
              </a:cxn>
              <a:cxn ang="0">
                <a:pos x="15131" y="10950"/>
              </a:cxn>
              <a:cxn ang="0">
                <a:pos x="14469" y="11666"/>
              </a:cxn>
              <a:cxn ang="0">
                <a:pos x="15100" y="12550"/>
              </a:cxn>
              <a:cxn ang="0">
                <a:pos x="14776" y="13835"/>
              </a:cxn>
              <a:cxn ang="0">
                <a:pos x="13821" y="13844"/>
              </a:cxn>
              <a:cxn ang="0">
                <a:pos x="13599" y="14932"/>
              </a:cxn>
              <a:cxn ang="0">
                <a:pos x="12502" y="15652"/>
              </a:cxn>
              <a:cxn ang="0">
                <a:pos x="11987" y="15373"/>
              </a:cxn>
              <a:cxn ang="0">
                <a:pos x="10883" y="15571"/>
              </a:cxn>
              <a:cxn ang="0">
                <a:pos x="9604" y="15358"/>
              </a:cxn>
              <a:cxn ang="0">
                <a:pos x="9382" y="14816"/>
              </a:cxn>
              <a:cxn ang="0">
                <a:pos x="8524" y="14128"/>
              </a:cxn>
              <a:cxn ang="0">
                <a:pos x="7736" y="13118"/>
              </a:cxn>
              <a:cxn ang="0">
                <a:pos x="7907" y="12558"/>
              </a:cxn>
              <a:cxn ang="0">
                <a:pos x="7864" y="11467"/>
              </a:cxn>
              <a:cxn ang="0">
                <a:pos x="7696" y="10904"/>
              </a:cxn>
              <a:cxn ang="0">
                <a:pos x="8453" y="9885"/>
              </a:cxn>
              <a:cxn ang="0">
                <a:pos x="3821" y="3401"/>
              </a:cxn>
              <a:cxn ang="0">
                <a:pos x="5349" y="4037"/>
              </a:cxn>
              <a:cxn ang="0">
                <a:pos x="5096" y="5674"/>
              </a:cxn>
              <a:cxn ang="0">
                <a:pos x="3453" y="5821"/>
              </a:cxn>
              <a:cxn ang="0">
                <a:pos x="2908" y="4273"/>
              </a:cxn>
              <a:cxn ang="0">
                <a:pos x="1995" y="1772"/>
              </a:cxn>
              <a:cxn ang="0">
                <a:pos x="3027" y="999"/>
              </a:cxn>
              <a:cxn ang="0">
                <a:pos x="3578" y="1197"/>
              </a:cxn>
              <a:cxn ang="0">
                <a:pos x="4668" y="1115"/>
              </a:cxn>
              <a:cxn ang="0">
                <a:pos x="5929" y="1245"/>
              </a:cxn>
              <a:cxn ang="0">
                <a:pos x="6232" y="1748"/>
              </a:cxn>
              <a:cxn ang="0">
                <a:pos x="7006" y="2517"/>
              </a:cxn>
              <a:cxn ang="0">
                <a:pos x="7533" y="2770"/>
              </a:cxn>
              <a:cxn ang="0">
                <a:pos x="7746" y="4031"/>
              </a:cxn>
              <a:cxn ang="0">
                <a:pos x="7674" y="5130"/>
              </a:cxn>
              <a:cxn ang="0">
                <a:pos x="7923" y="5661"/>
              </a:cxn>
              <a:cxn ang="0">
                <a:pos x="7216" y="6749"/>
              </a:cxn>
              <a:cxn ang="0">
                <a:pos x="6324" y="7430"/>
              </a:cxn>
              <a:cxn ang="0">
                <a:pos x="6183" y="8000"/>
              </a:cxn>
              <a:cxn ang="0">
                <a:pos x="4912" y="8324"/>
              </a:cxn>
              <a:cxn ang="0">
                <a:pos x="3960" y="7753"/>
              </a:cxn>
              <a:cxn ang="0">
                <a:pos x="3309" y="8452"/>
              </a:cxn>
              <a:cxn ang="0">
                <a:pos x="2144" y="7824"/>
              </a:cxn>
              <a:cxn ang="0">
                <a:pos x="1918" y="6761"/>
              </a:cxn>
              <a:cxn ang="0">
                <a:pos x="943" y="6767"/>
              </a:cxn>
              <a:cxn ang="0">
                <a:pos x="508" y="5507"/>
              </a:cxn>
              <a:cxn ang="0">
                <a:pos x="1117" y="4640"/>
              </a:cxn>
              <a:cxn ang="0">
                <a:pos x="434" y="3913"/>
              </a:cxn>
              <a:cxn ang="0">
                <a:pos x="968" y="2688"/>
              </a:cxn>
            </a:cxnLst>
            <a:rect l="0" t="0" r="r" b="b"/>
            <a:pathLst>
              <a:path w="16170" h="16170">
                <a:moveTo>
                  <a:pt x="10284" y="1011"/>
                </a:moveTo>
                <a:lnTo>
                  <a:pt x="10086" y="1250"/>
                </a:lnTo>
                <a:lnTo>
                  <a:pt x="9918" y="1509"/>
                </a:lnTo>
                <a:lnTo>
                  <a:pt x="9776" y="1788"/>
                </a:lnTo>
                <a:lnTo>
                  <a:pt x="9655" y="2086"/>
                </a:lnTo>
                <a:lnTo>
                  <a:pt x="9552" y="2398"/>
                </a:lnTo>
                <a:lnTo>
                  <a:pt x="9466" y="2725"/>
                </a:lnTo>
                <a:lnTo>
                  <a:pt x="9389" y="3064"/>
                </a:lnTo>
                <a:lnTo>
                  <a:pt x="9319" y="3412"/>
                </a:lnTo>
                <a:lnTo>
                  <a:pt x="9252" y="3769"/>
                </a:lnTo>
                <a:lnTo>
                  <a:pt x="9186" y="4134"/>
                </a:lnTo>
                <a:lnTo>
                  <a:pt x="9115" y="4501"/>
                </a:lnTo>
                <a:lnTo>
                  <a:pt x="9036" y="4871"/>
                </a:lnTo>
                <a:lnTo>
                  <a:pt x="8945" y="5243"/>
                </a:lnTo>
                <a:lnTo>
                  <a:pt x="8839" y="5612"/>
                </a:lnTo>
                <a:lnTo>
                  <a:pt x="8714" y="5978"/>
                </a:lnTo>
                <a:lnTo>
                  <a:pt x="8566" y="6339"/>
                </a:lnTo>
                <a:lnTo>
                  <a:pt x="8390" y="6695"/>
                </a:lnTo>
                <a:lnTo>
                  <a:pt x="8185" y="7040"/>
                </a:lnTo>
                <a:lnTo>
                  <a:pt x="7946" y="7375"/>
                </a:lnTo>
                <a:lnTo>
                  <a:pt x="7668" y="7696"/>
                </a:lnTo>
                <a:lnTo>
                  <a:pt x="7348" y="8004"/>
                </a:lnTo>
                <a:lnTo>
                  <a:pt x="6982" y="8294"/>
                </a:lnTo>
                <a:lnTo>
                  <a:pt x="6568" y="8568"/>
                </a:lnTo>
                <a:lnTo>
                  <a:pt x="6101" y="8820"/>
                </a:lnTo>
                <a:lnTo>
                  <a:pt x="5577" y="9049"/>
                </a:lnTo>
                <a:lnTo>
                  <a:pt x="4991" y="9256"/>
                </a:lnTo>
                <a:lnTo>
                  <a:pt x="4343" y="9435"/>
                </a:lnTo>
                <a:lnTo>
                  <a:pt x="3625" y="9588"/>
                </a:lnTo>
                <a:lnTo>
                  <a:pt x="2836" y="9709"/>
                </a:lnTo>
                <a:lnTo>
                  <a:pt x="1972" y="9800"/>
                </a:lnTo>
                <a:lnTo>
                  <a:pt x="1027" y="9857"/>
                </a:lnTo>
                <a:lnTo>
                  <a:pt x="0" y="9878"/>
                </a:lnTo>
                <a:lnTo>
                  <a:pt x="0" y="16170"/>
                </a:lnTo>
                <a:lnTo>
                  <a:pt x="6284" y="16170"/>
                </a:lnTo>
                <a:lnTo>
                  <a:pt x="6258" y="15179"/>
                </a:lnTo>
                <a:lnTo>
                  <a:pt x="6273" y="14268"/>
                </a:lnTo>
                <a:lnTo>
                  <a:pt x="6329" y="13432"/>
                </a:lnTo>
                <a:lnTo>
                  <a:pt x="6423" y="12666"/>
                </a:lnTo>
                <a:lnTo>
                  <a:pt x="6552" y="11969"/>
                </a:lnTo>
                <a:lnTo>
                  <a:pt x="6714" y="11335"/>
                </a:lnTo>
                <a:lnTo>
                  <a:pt x="6907" y="10763"/>
                </a:lnTo>
                <a:lnTo>
                  <a:pt x="7129" y="10248"/>
                </a:lnTo>
                <a:lnTo>
                  <a:pt x="7377" y="9787"/>
                </a:lnTo>
                <a:lnTo>
                  <a:pt x="7649" y="9376"/>
                </a:lnTo>
                <a:lnTo>
                  <a:pt x="7944" y="9012"/>
                </a:lnTo>
                <a:lnTo>
                  <a:pt x="8258" y="8691"/>
                </a:lnTo>
                <a:lnTo>
                  <a:pt x="8589" y="8410"/>
                </a:lnTo>
                <a:lnTo>
                  <a:pt x="8936" y="8164"/>
                </a:lnTo>
                <a:lnTo>
                  <a:pt x="9295" y="7951"/>
                </a:lnTo>
                <a:lnTo>
                  <a:pt x="9665" y="7767"/>
                </a:lnTo>
                <a:lnTo>
                  <a:pt x="10043" y="7609"/>
                </a:lnTo>
                <a:lnTo>
                  <a:pt x="10427" y="7473"/>
                </a:lnTo>
                <a:lnTo>
                  <a:pt x="10815" y="7355"/>
                </a:lnTo>
                <a:lnTo>
                  <a:pt x="11204" y="7252"/>
                </a:lnTo>
                <a:lnTo>
                  <a:pt x="11592" y="7160"/>
                </a:lnTo>
                <a:lnTo>
                  <a:pt x="11977" y="7077"/>
                </a:lnTo>
                <a:lnTo>
                  <a:pt x="12357" y="6997"/>
                </a:lnTo>
                <a:lnTo>
                  <a:pt x="12730" y="6918"/>
                </a:lnTo>
                <a:lnTo>
                  <a:pt x="13092" y="6837"/>
                </a:lnTo>
                <a:lnTo>
                  <a:pt x="13442" y="6749"/>
                </a:lnTo>
                <a:lnTo>
                  <a:pt x="13778" y="6652"/>
                </a:lnTo>
                <a:lnTo>
                  <a:pt x="14097" y="6541"/>
                </a:lnTo>
                <a:lnTo>
                  <a:pt x="14396" y="6413"/>
                </a:lnTo>
                <a:lnTo>
                  <a:pt x="14675" y="6265"/>
                </a:lnTo>
                <a:lnTo>
                  <a:pt x="14931" y="6093"/>
                </a:lnTo>
                <a:lnTo>
                  <a:pt x="15160" y="5893"/>
                </a:lnTo>
                <a:lnTo>
                  <a:pt x="15283" y="5764"/>
                </a:lnTo>
                <a:lnTo>
                  <a:pt x="15397" y="5631"/>
                </a:lnTo>
                <a:lnTo>
                  <a:pt x="15503" y="5493"/>
                </a:lnTo>
                <a:lnTo>
                  <a:pt x="15602" y="5351"/>
                </a:lnTo>
                <a:lnTo>
                  <a:pt x="15693" y="5206"/>
                </a:lnTo>
                <a:lnTo>
                  <a:pt x="15776" y="5057"/>
                </a:lnTo>
                <a:lnTo>
                  <a:pt x="15851" y="4906"/>
                </a:lnTo>
                <a:lnTo>
                  <a:pt x="15917" y="4751"/>
                </a:lnTo>
                <a:lnTo>
                  <a:pt x="15977" y="4594"/>
                </a:lnTo>
                <a:lnTo>
                  <a:pt x="16028" y="4435"/>
                </a:lnTo>
                <a:lnTo>
                  <a:pt x="16071" y="4274"/>
                </a:lnTo>
                <a:lnTo>
                  <a:pt x="16106" y="4111"/>
                </a:lnTo>
                <a:lnTo>
                  <a:pt x="16135" y="3947"/>
                </a:lnTo>
                <a:lnTo>
                  <a:pt x="16154" y="3782"/>
                </a:lnTo>
                <a:lnTo>
                  <a:pt x="16166" y="3618"/>
                </a:lnTo>
                <a:lnTo>
                  <a:pt x="16170" y="3452"/>
                </a:lnTo>
                <a:lnTo>
                  <a:pt x="16166" y="3287"/>
                </a:lnTo>
                <a:lnTo>
                  <a:pt x="16154" y="3121"/>
                </a:lnTo>
                <a:lnTo>
                  <a:pt x="16135" y="2957"/>
                </a:lnTo>
                <a:lnTo>
                  <a:pt x="16106" y="2793"/>
                </a:lnTo>
                <a:lnTo>
                  <a:pt x="16071" y="2630"/>
                </a:lnTo>
                <a:lnTo>
                  <a:pt x="16028" y="2469"/>
                </a:lnTo>
                <a:lnTo>
                  <a:pt x="15977" y="2310"/>
                </a:lnTo>
                <a:lnTo>
                  <a:pt x="15917" y="2153"/>
                </a:lnTo>
                <a:lnTo>
                  <a:pt x="15851" y="1998"/>
                </a:lnTo>
                <a:lnTo>
                  <a:pt x="15776" y="1847"/>
                </a:lnTo>
                <a:lnTo>
                  <a:pt x="15693" y="1698"/>
                </a:lnTo>
                <a:lnTo>
                  <a:pt x="15602" y="1552"/>
                </a:lnTo>
                <a:lnTo>
                  <a:pt x="15503" y="1411"/>
                </a:lnTo>
                <a:lnTo>
                  <a:pt x="15397" y="1273"/>
                </a:lnTo>
                <a:lnTo>
                  <a:pt x="15283" y="1140"/>
                </a:lnTo>
                <a:lnTo>
                  <a:pt x="15160" y="1011"/>
                </a:lnTo>
                <a:lnTo>
                  <a:pt x="15032" y="888"/>
                </a:lnTo>
                <a:lnTo>
                  <a:pt x="14899" y="774"/>
                </a:lnTo>
                <a:lnTo>
                  <a:pt x="14761" y="668"/>
                </a:lnTo>
                <a:lnTo>
                  <a:pt x="14620" y="569"/>
                </a:lnTo>
                <a:lnTo>
                  <a:pt x="14474" y="478"/>
                </a:lnTo>
                <a:lnTo>
                  <a:pt x="14326" y="395"/>
                </a:lnTo>
                <a:lnTo>
                  <a:pt x="14174" y="320"/>
                </a:lnTo>
                <a:lnTo>
                  <a:pt x="14019" y="253"/>
                </a:lnTo>
                <a:lnTo>
                  <a:pt x="13863" y="193"/>
                </a:lnTo>
                <a:lnTo>
                  <a:pt x="13704" y="143"/>
                </a:lnTo>
                <a:lnTo>
                  <a:pt x="13543" y="99"/>
                </a:lnTo>
                <a:lnTo>
                  <a:pt x="13381" y="63"/>
                </a:lnTo>
                <a:lnTo>
                  <a:pt x="13217" y="35"/>
                </a:lnTo>
                <a:lnTo>
                  <a:pt x="13053" y="16"/>
                </a:lnTo>
                <a:lnTo>
                  <a:pt x="12887" y="4"/>
                </a:lnTo>
                <a:lnTo>
                  <a:pt x="12723" y="0"/>
                </a:lnTo>
                <a:lnTo>
                  <a:pt x="12557" y="4"/>
                </a:lnTo>
                <a:lnTo>
                  <a:pt x="12392" y="16"/>
                </a:lnTo>
                <a:lnTo>
                  <a:pt x="12228" y="35"/>
                </a:lnTo>
                <a:lnTo>
                  <a:pt x="12064" y="63"/>
                </a:lnTo>
                <a:lnTo>
                  <a:pt x="11901" y="99"/>
                </a:lnTo>
                <a:lnTo>
                  <a:pt x="11740" y="143"/>
                </a:lnTo>
                <a:lnTo>
                  <a:pt x="11582" y="193"/>
                </a:lnTo>
                <a:lnTo>
                  <a:pt x="11425" y="253"/>
                </a:lnTo>
                <a:lnTo>
                  <a:pt x="11270" y="320"/>
                </a:lnTo>
                <a:lnTo>
                  <a:pt x="11119" y="395"/>
                </a:lnTo>
                <a:lnTo>
                  <a:pt x="10970" y="478"/>
                </a:lnTo>
                <a:lnTo>
                  <a:pt x="10826" y="569"/>
                </a:lnTo>
                <a:lnTo>
                  <a:pt x="10683" y="668"/>
                </a:lnTo>
                <a:lnTo>
                  <a:pt x="10546" y="774"/>
                </a:lnTo>
                <a:lnTo>
                  <a:pt x="10413" y="888"/>
                </a:lnTo>
                <a:lnTo>
                  <a:pt x="10284" y="1011"/>
                </a:lnTo>
                <a:close/>
                <a:moveTo>
                  <a:pt x="10169" y="11455"/>
                </a:moveTo>
                <a:lnTo>
                  <a:pt x="10196" y="11391"/>
                </a:lnTo>
                <a:lnTo>
                  <a:pt x="10226" y="11330"/>
                </a:lnTo>
                <a:lnTo>
                  <a:pt x="10258" y="11270"/>
                </a:lnTo>
                <a:lnTo>
                  <a:pt x="10292" y="11213"/>
                </a:lnTo>
                <a:lnTo>
                  <a:pt x="10330" y="11158"/>
                </a:lnTo>
                <a:lnTo>
                  <a:pt x="10370" y="11105"/>
                </a:lnTo>
                <a:lnTo>
                  <a:pt x="10411" y="11055"/>
                </a:lnTo>
                <a:lnTo>
                  <a:pt x="10456" y="11006"/>
                </a:lnTo>
                <a:lnTo>
                  <a:pt x="10502" y="10961"/>
                </a:lnTo>
                <a:lnTo>
                  <a:pt x="10551" y="10917"/>
                </a:lnTo>
                <a:lnTo>
                  <a:pt x="10601" y="10877"/>
                </a:lnTo>
                <a:lnTo>
                  <a:pt x="10654" y="10838"/>
                </a:lnTo>
                <a:lnTo>
                  <a:pt x="10708" y="10803"/>
                </a:lnTo>
                <a:lnTo>
                  <a:pt x="10763" y="10771"/>
                </a:lnTo>
                <a:lnTo>
                  <a:pt x="10820" y="10740"/>
                </a:lnTo>
                <a:lnTo>
                  <a:pt x="10878" y="10713"/>
                </a:lnTo>
                <a:lnTo>
                  <a:pt x="10938" y="10689"/>
                </a:lnTo>
                <a:lnTo>
                  <a:pt x="10999" y="10667"/>
                </a:lnTo>
                <a:lnTo>
                  <a:pt x="11060" y="10648"/>
                </a:lnTo>
                <a:lnTo>
                  <a:pt x="11122" y="10632"/>
                </a:lnTo>
                <a:lnTo>
                  <a:pt x="11186" y="10620"/>
                </a:lnTo>
                <a:lnTo>
                  <a:pt x="11249" y="10610"/>
                </a:lnTo>
                <a:lnTo>
                  <a:pt x="11314" y="10603"/>
                </a:lnTo>
                <a:lnTo>
                  <a:pt x="11380" y="10600"/>
                </a:lnTo>
                <a:lnTo>
                  <a:pt x="11444" y="10600"/>
                </a:lnTo>
                <a:lnTo>
                  <a:pt x="11510" y="10602"/>
                </a:lnTo>
                <a:lnTo>
                  <a:pt x="11576" y="10609"/>
                </a:lnTo>
                <a:lnTo>
                  <a:pt x="11642" y="10618"/>
                </a:lnTo>
                <a:lnTo>
                  <a:pt x="11708" y="10631"/>
                </a:lnTo>
                <a:lnTo>
                  <a:pt x="11774" y="10647"/>
                </a:lnTo>
                <a:lnTo>
                  <a:pt x="11838" y="10667"/>
                </a:lnTo>
                <a:lnTo>
                  <a:pt x="11903" y="10691"/>
                </a:lnTo>
                <a:lnTo>
                  <a:pt x="11967" y="10717"/>
                </a:lnTo>
                <a:lnTo>
                  <a:pt x="12028" y="10746"/>
                </a:lnTo>
                <a:lnTo>
                  <a:pt x="12088" y="10779"/>
                </a:lnTo>
                <a:lnTo>
                  <a:pt x="12146" y="10814"/>
                </a:lnTo>
                <a:lnTo>
                  <a:pt x="12200" y="10852"/>
                </a:lnTo>
                <a:lnTo>
                  <a:pt x="12253" y="10891"/>
                </a:lnTo>
                <a:lnTo>
                  <a:pt x="12303" y="10933"/>
                </a:lnTo>
                <a:lnTo>
                  <a:pt x="12352" y="10978"/>
                </a:lnTo>
                <a:lnTo>
                  <a:pt x="12397" y="11025"/>
                </a:lnTo>
                <a:lnTo>
                  <a:pt x="12441" y="11073"/>
                </a:lnTo>
                <a:lnTo>
                  <a:pt x="12481" y="11124"/>
                </a:lnTo>
                <a:lnTo>
                  <a:pt x="12519" y="11175"/>
                </a:lnTo>
                <a:lnTo>
                  <a:pt x="12554" y="11229"/>
                </a:lnTo>
                <a:lnTo>
                  <a:pt x="12587" y="11285"/>
                </a:lnTo>
                <a:lnTo>
                  <a:pt x="12618" y="11342"/>
                </a:lnTo>
                <a:lnTo>
                  <a:pt x="12645" y="11400"/>
                </a:lnTo>
                <a:lnTo>
                  <a:pt x="12669" y="11460"/>
                </a:lnTo>
                <a:lnTo>
                  <a:pt x="12690" y="11520"/>
                </a:lnTo>
                <a:lnTo>
                  <a:pt x="12710" y="11582"/>
                </a:lnTo>
                <a:lnTo>
                  <a:pt x="12726" y="11645"/>
                </a:lnTo>
                <a:lnTo>
                  <a:pt x="12738" y="11708"/>
                </a:lnTo>
                <a:lnTo>
                  <a:pt x="12748" y="11772"/>
                </a:lnTo>
                <a:lnTo>
                  <a:pt x="12754" y="11837"/>
                </a:lnTo>
                <a:lnTo>
                  <a:pt x="12758" y="11902"/>
                </a:lnTo>
                <a:lnTo>
                  <a:pt x="12758" y="11968"/>
                </a:lnTo>
                <a:lnTo>
                  <a:pt x="12755" y="12033"/>
                </a:lnTo>
                <a:lnTo>
                  <a:pt x="12749" y="12099"/>
                </a:lnTo>
                <a:lnTo>
                  <a:pt x="12740" y="12165"/>
                </a:lnTo>
                <a:lnTo>
                  <a:pt x="12727" y="12231"/>
                </a:lnTo>
                <a:lnTo>
                  <a:pt x="12711" y="12296"/>
                </a:lnTo>
                <a:lnTo>
                  <a:pt x="12690" y="12361"/>
                </a:lnTo>
                <a:lnTo>
                  <a:pt x="12667" y="12427"/>
                </a:lnTo>
                <a:lnTo>
                  <a:pt x="12641" y="12491"/>
                </a:lnTo>
                <a:lnTo>
                  <a:pt x="12612" y="12551"/>
                </a:lnTo>
                <a:lnTo>
                  <a:pt x="12579" y="12611"/>
                </a:lnTo>
                <a:lnTo>
                  <a:pt x="12544" y="12669"/>
                </a:lnTo>
                <a:lnTo>
                  <a:pt x="12506" y="12724"/>
                </a:lnTo>
                <a:lnTo>
                  <a:pt x="12467" y="12777"/>
                </a:lnTo>
                <a:lnTo>
                  <a:pt x="12425" y="12827"/>
                </a:lnTo>
                <a:lnTo>
                  <a:pt x="12380" y="12875"/>
                </a:lnTo>
                <a:lnTo>
                  <a:pt x="12334" y="12921"/>
                </a:lnTo>
                <a:lnTo>
                  <a:pt x="12285" y="12964"/>
                </a:lnTo>
                <a:lnTo>
                  <a:pt x="12235" y="13005"/>
                </a:lnTo>
                <a:lnTo>
                  <a:pt x="12183" y="13043"/>
                </a:lnTo>
                <a:lnTo>
                  <a:pt x="12129" y="13079"/>
                </a:lnTo>
                <a:lnTo>
                  <a:pt x="12073" y="13111"/>
                </a:lnTo>
                <a:lnTo>
                  <a:pt x="12016" y="13141"/>
                </a:lnTo>
                <a:lnTo>
                  <a:pt x="11959" y="13169"/>
                </a:lnTo>
                <a:lnTo>
                  <a:pt x="11899" y="13193"/>
                </a:lnTo>
                <a:lnTo>
                  <a:pt x="11838" y="13215"/>
                </a:lnTo>
                <a:lnTo>
                  <a:pt x="11777" y="13233"/>
                </a:lnTo>
                <a:lnTo>
                  <a:pt x="11714" y="13250"/>
                </a:lnTo>
                <a:lnTo>
                  <a:pt x="11650" y="13263"/>
                </a:lnTo>
                <a:lnTo>
                  <a:pt x="11587" y="13272"/>
                </a:lnTo>
                <a:lnTo>
                  <a:pt x="11522" y="13279"/>
                </a:lnTo>
                <a:lnTo>
                  <a:pt x="11457" y="13282"/>
                </a:lnTo>
                <a:lnTo>
                  <a:pt x="11392" y="13283"/>
                </a:lnTo>
                <a:lnTo>
                  <a:pt x="11326" y="13280"/>
                </a:lnTo>
                <a:lnTo>
                  <a:pt x="11260" y="13274"/>
                </a:lnTo>
                <a:lnTo>
                  <a:pt x="11195" y="13264"/>
                </a:lnTo>
                <a:lnTo>
                  <a:pt x="11129" y="13251"/>
                </a:lnTo>
                <a:lnTo>
                  <a:pt x="11063" y="13235"/>
                </a:lnTo>
                <a:lnTo>
                  <a:pt x="10998" y="13215"/>
                </a:lnTo>
                <a:lnTo>
                  <a:pt x="10933" y="13192"/>
                </a:lnTo>
                <a:lnTo>
                  <a:pt x="10869" y="13165"/>
                </a:lnTo>
                <a:lnTo>
                  <a:pt x="10808" y="13135"/>
                </a:lnTo>
                <a:lnTo>
                  <a:pt x="10748" y="13103"/>
                </a:lnTo>
                <a:lnTo>
                  <a:pt x="10691" y="13069"/>
                </a:lnTo>
                <a:lnTo>
                  <a:pt x="10636" y="13031"/>
                </a:lnTo>
                <a:lnTo>
                  <a:pt x="10583" y="12991"/>
                </a:lnTo>
                <a:lnTo>
                  <a:pt x="10533" y="12948"/>
                </a:lnTo>
                <a:lnTo>
                  <a:pt x="10485" y="12904"/>
                </a:lnTo>
                <a:lnTo>
                  <a:pt x="10440" y="12857"/>
                </a:lnTo>
                <a:lnTo>
                  <a:pt x="10396" y="12809"/>
                </a:lnTo>
                <a:lnTo>
                  <a:pt x="10356" y="12758"/>
                </a:lnTo>
                <a:lnTo>
                  <a:pt x="10317" y="12706"/>
                </a:lnTo>
                <a:lnTo>
                  <a:pt x="10282" y="12653"/>
                </a:lnTo>
                <a:lnTo>
                  <a:pt x="10250" y="12597"/>
                </a:lnTo>
                <a:lnTo>
                  <a:pt x="10219" y="12540"/>
                </a:lnTo>
                <a:lnTo>
                  <a:pt x="10192" y="12482"/>
                </a:lnTo>
                <a:lnTo>
                  <a:pt x="10168" y="12422"/>
                </a:lnTo>
                <a:lnTo>
                  <a:pt x="10146" y="12361"/>
                </a:lnTo>
                <a:lnTo>
                  <a:pt x="10127" y="12300"/>
                </a:lnTo>
                <a:lnTo>
                  <a:pt x="10111" y="12237"/>
                </a:lnTo>
                <a:lnTo>
                  <a:pt x="10098" y="12174"/>
                </a:lnTo>
                <a:lnTo>
                  <a:pt x="10089" y="12109"/>
                </a:lnTo>
                <a:lnTo>
                  <a:pt x="10082" y="12046"/>
                </a:lnTo>
                <a:lnTo>
                  <a:pt x="10079" y="11980"/>
                </a:lnTo>
                <a:lnTo>
                  <a:pt x="10078" y="11915"/>
                </a:lnTo>
                <a:lnTo>
                  <a:pt x="10081" y="11849"/>
                </a:lnTo>
                <a:lnTo>
                  <a:pt x="10087" y="11782"/>
                </a:lnTo>
                <a:lnTo>
                  <a:pt x="10097" y="11717"/>
                </a:lnTo>
                <a:lnTo>
                  <a:pt x="10109" y="11651"/>
                </a:lnTo>
                <a:lnTo>
                  <a:pt x="10126" y="11585"/>
                </a:lnTo>
                <a:lnTo>
                  <a:pt x="10146" y="11520"/>
                </a:lnTo>
                <a:lnTo>
                  <a:pt x="10169" y="11455"/>
                </a:lnTo>
                <a:close/>
                <a:moveTo>
                  <a:pt x="8991" y="10071"/>
                </a:moveTo>
                <a:lnTo>
                  <a:pt x="9016" y="10038"/>
                </a:lnTo>
                <a:lnTo>
                  <a:pt x="9042" y="10006"/>
                </a:lnTo>
                <a:lnTo>
                  <a:pt x="9068" y="9974"/>
                </a:lnTo>
                <a:lnTo>
                  <a:pt x="9095" y="9942"/>
                </a:lnTo>
                <a:lnTo>
                  <a:pt x="9122" y="9910"/>
                </a:lnTo>
                <a:lnTo>
                  <a:pt x="9149" y="9880"/>
                </a:lnTo>
                <a:lnTo>
                  <a:pt x="9177" y="9850"/>
                </a:lnTo>
                <a:lnTo>
                  <a:pt x="9206" y="9819"/>
                </a:lnTo>
                <a:lnTo>
                  <a:pt x="9234" y="9790"/>
                </a:lnTo>
                <a:lnTo>
                  <a:pt x="9263" y="9761"/>
                </a:lnTo>
                <a:lnTo>
                  <a:pt x="9293" y="9732"/>
                </a:lnTo>
                <a:lnTo>
                  <a:pt x="9323" y="9704"/>
                </a:lnTo>
                <a:lnTo>
                  <a:pt x="9353" y="9676"/>
                </a:lnTo>
                <a:lnTo>
                  <a:pt x="9384" y="9648"/>
                </a:lnTo>
                <a:lnTo>
                  <a:pt x="9414" y="9621"/>
                </a:lnTo>
                <a:lnTo>
                  <a:pt x="9445" y="9595"/>
                </a:lnTo>
                <a:lnTo>
                  <a:pt x="9273" y="9204"/>
                </a:lnTo>
                <a:lnTo>
                  <a:pt x="9264" y="9182"/>
                </a:lnTo>
                <a:lnTo>
                  <a:pt x="9256" y="9159"/>
                </a:lnTo>
                <a:lnTo>
                  <a:pt x="9249" y="9135"/>
                </a:lnTo>
                <a:lnTo>
                  <a:pt x="9243" y="9112"/>
                </a:lnTo>
                <a:lnTo>
                  <a:pt x="9239" y="9089"/>
                </a:lnTo>
                <a:lnTo>
                  <a:pt x="9236" y="9066"/>
                </a:lnTo>
                <a:lnTo>
                  <a:pt x="9234" y="9042"/>
                </a:lnTo>
                <a:lnTo>
                  <a:pt x="9233" y="9019"/>
                </a:lnTo>
                <a:lnTo>
                  <a:pt x="9233" y="8996"/>
                </a:lnTo>
                <a:lnTo>
                  <a:pt x="9235" y="8972"/>
                </a:lnTo>
                <a:lnTo>
                  <a:pt x="9237" y="8949"/>
                </a:lnTo>
                <a:lnTo>
                  <a:pt x="9241" y="8927"/>
                </a:lnTo>
                <a:lnTo>
                  <a:pt x="9245" y="8904"/>
                </a:lnTo>
                <a:lnTo>
                  <a:pt x="9251" y="8881"/>
                </a:lnTo>
                <a:lnTo>
                  <a:pt x="9258" y="8859"/>
                </a:lnTo>
                <a:lnTo>
                  <a:pt x="9265" y="8838"/>
                </a:lnTo>
                <a:lnTo>
                  <a:pt x="9275" y="8817"/>
                </a:lnTo>
                <a:lnTo>
                  <a:pt x="9285" y="8795"/>
                </a:lnTo>
                <a:lnTo>
                  <a:pt x="9296" y="8775"/>
                </a:lnTo>
                <a:lnTo>
                  <a:pt x="9307" y="8756"/>
                </a:lnTo>
                <a:lnTo>
                  <a:pt x="9320" y="8737"/>
                </a:lnTo>
                <a:lnTo>
                  <a:pt x="9333" y="8717"/>
                </a:lnTo>
                <a:lnTo>
                  <a:pt x="9348" y="8699"/>
                </a:lnTo>
                <a:lnTo>
                  <a:pt x="9363" y="8682"/>
                </a:lnTo>
                <a:lnTo>
                  <a:pt x="9381" y="8666"/>
                </a:lnTo>
                <a:lnTo>
                  <a:pt x="9398" y="8650"/>
                </a:lnTo>
                <a:lnTo>
                  <a:pt x="9415" y="8634"/>
                </a:lnTo>
                <a:lnTo>
                  <a:pt x="9434" y="8620"/>
                </a:lnTo>
                <a:lnTo>
                  <a:pt x="9454" y="8607"/>
                </a:lnTo>
                <a:lnTo>
                  <a:pt x="9475" y="8595"/>
                </a:lnTo>
                <a:lnTo>
                  <a:pt x="9496" y="8583"/>
                </a:lnTo>
                <a:lnTo>
                  <a:pt x="9518" y="8573"/>
                </a:lnTo>
                <a:lnTo>
                  <a:pt x="10219" y="8264"/>
                </a:lnTo>
                <a:lnTo>
                  <a:pt x="10242" y="8254"/>
                </a:lnTo>
                <a:lnTo>
                  <a:pt x="10265" y="8246"/>
                </a:lnTo>
                <a:lnTo>
                  <a:pt x="10288" y="8240"/>
                </a:lnTo>
                <a:lnTo>
                  <a:pt x="10311" y="8234"/>
                </a:lnTo>
                <a:lnTo>
                  <a:pt x="10335" y="8230"/>
                </a:lnTo>
                <a:lnTo>
                  <a:pt x="10358" y="8227"/>
                </a:lnTo>
                <a:lnTo>
                  <a:pt x="10381" y="8225"/>
                </a:lnTo>
                <a:lnTo>
                  <a:pt x="10404" y="8224"/>
                </a:lnTo>
                <a:lnTo>
                  <a:pt x="10428" y="8224"/>
                </a:lnTo>
                <a:lnTo>
                  <a:pt x="10451" y="8225"/>
                </a:lnTo>
                <a:lnTo>
                  <a:pt x="10474" y="8228"/>
                </a:lnTo>
                <a:lnTo>
                  <a:pt x="10496" y="8231"/>
                </a:lnTo>
                <a:lnTo>
                  <a:pt x="10520" y="8236"/>
                </a:lnTo>
                <a:lnTo>
                  <a:pt x="10542" y="8242"/>
                </a:lnTo>
                <a:lnTo>
                  <a:pt x="10564" y="8248"/>
                </a:lnTo>
                <a:lnTo>
                  <a:pt x="10585" y="8256"/>
                </a:lnTo>
                <a:lnTo>
                  <a:pt x="10607" y="8265"/>
                </a:lnTo>
                <a:lnTo>
                  <a:pt x="10627" y="8275"/>
                </a:lnTo>
                <a:lnTo>
                  <a:pt x="10648" y="8285"/>
                </a:lnTo>
                <a:lnTo>
                  <a:pt x="10667" y="8297"/>
                </a:lnTo>
                <a:lnTo>
                  <a:pt x="10686" y="8311"/>
                </a:lnTo>
                <a:lnTo>
                  <a:pt x="10706" y="8324"/>
                </a:lnTo>
                <a:lnTo>
                  <a:pt x="10724" y="8339"/>
                </a:lnTo>
                <a:lnTo>
                  <a:pt x="10741" y="8354"/>
                </a:lnTo>
                <a:lnTo>
                  <a:pt x="10757" y="8370"/>
                </a:lnTo>
                <a:lnTo>
                  <a:pt x="10773" y="8388"/>
                </a:lnTo>
                <a:lnTo>
                  <a:pt x="10788" y="8406"/>
                </a:lnTo>
                <a:lnTo>
                  <a:pt x="10803" y="8425"/>
                </a:lnTo>
                <a:lnTo>
                  <a:pt x="10816" y="8445"/>
                </a:lnTo>
                <a:lnTo>
                  <a:pt x="10828" y="8465"/>
                </a:lnTo>
                <a:lnTo>
                  <a:pt x="10840" y="8487"/>
                </a:lnTo>
                <a:lnTo>
                  <a:pt x="10850" y="8509"/>
                </a:lnTo>
                <a:lnTo>
                  <a:pt x="11022" y="8900"/>
                </a:lnTo>
                <a:lnTo>
                  <a:pt x="11062" y="8895"/>
                </a:lnTo>
                <a:lnTo>
                  <a:pt x="11103" y="8890"/>
                </a:lnTo>
                <a:lnTo>
                  <a:pt x="11144" y="8886"/>
                </a:lnTo>
                <a:lnTo>
                  <a:pt x="11185" y="8882"/>
                </a:lnTo>
                <a:lnTo>
                  <a:pt x="11226" y="8879"/>
                </a:lnTo>
                <a:lnTo>
                  <a:pt x="11266" y="8877"/>
                </a:lnTo>
                <a:lnTo>
                  <a:pt x="11308" y="8875"/>
                </a:lnTo>
                <a:lnTo>
                  <a:pt x="11349" y="8874"/>
                </a:lnTo>
                <a:lnTo>
                  <a:pt x="11391" y="8874"/>
                </a:lnTo>
                <a:lnTo>
                  <a:pt x="11431" y="8873"/>
                </a:lnTo>
                <a:lnTo>
                  <a:pt x="11473" y="8874"/>
                </a:lnTo>
                <a:lnTo>
                  <a:pt x="11514" y="8875"/>
                </a:lnTo>
                <a:lnTo>
                  <a:pt x="11555" y="8876"/>
                </a:lnTo>
                <a:lnTo>
                  <a:pt x="11597" y="8879"/>
                </a:lnTo>
                <a:lnTo>
                  <a:pt x="11638" y="8881"/>
                </a:lnTo>
                <a:lnTo>
                  <a:pt x="11680" y="8885"/>
                </a:lnTo>
                <a:lnTo>
                  <a:pt x="11834" y="8487"/>
                </a:lnTo>
                <a:lnTo>
                  <a:pt x="11844" y="8464"/>
                </a:lnTo>
                <a:lnTo>
                  <a:pt x="11855" y="8442"/>
                </a:lnTo>
                <a:lnTo>
                  <a:pt x="11866" y="8421"/>
                </a:lnTo>
                <a:lnTo>
                  <a:pt x="11878" y="8401"/>
                </a:lnTo>
                <a:lnTo>
                  <a:pt x="11892" y="8381"/>
                </a:lnTo>
                <a:lnTo>
                  <a:pt x="11906" y="8362"/>
                </a:lnTo>
                <a:lnTo>
                  <a:pt x="11921" y="8345"/>
                </a:lnTo>
                <a:lnTo>
                  <a:pt x="11936" y="8328"/>
                </a:lnTo>
                <a:lnTo>
                  <a:pt x="11954" y="8312"/>
                </a:lnTo>
                <a:lnTo>
                  <a:pt x="11971" y="8295"/>
                </a:lnTo>
                <a:lnTo>
                  <a:pt x="11989" y="8281"/>
                </a:lnTo>
                <a:lnTo>
                  <a:pt x="12007" y="8268"/>
                </a:lnTo>
                <a:lnTo>
                  <a:pt x="12026" y="8255"/>
                </a:lnTo>
                <a:lnTo>
                  <a:pt x="12047" y="8244"/>
                </a:lnTo>
                <a:lnTo>
                  <a:pt x="12067" y="8233"/>
                </a:lnTo>
                <a:lnTo>
                  <a:pt x="12088" y="8223"/>
                </a:lnTo>
                <a:lnTo>
                  <a:pt x="12109" y="8215"/>
                </a:lnTo>
                <a:lnTo>
                  <a:pt x="12131" y="8206"/>
                </a:lnTo>
                <a:lnTo>
                  <a:pt x="12153" y="8199"/>
                </a:lnTo>
                <a:lnTo>
                  <a:pt x="12175" y="8194"/>
                </a:lnTo>
                <a:lnTo>
                  <a:pt x="12197" y="8189"/>
                </a:lnTo>
                <a:lnTo>
                  <a:pt x="12220" y="8186"/>
                </a:lnTo>
                <a:lnTo>
                  <a:pt x="12244" y="8183"/>
                </a:lnTo>
                <a:lnTo>
                  <a:pt x="12267" y="8182"/>
                </a:lnTo>
                <a:lnTo>
                  <a:pt x="12290" y="8182"/>
                </a:lnTo>
                <a:lnTo>
                  <a:pt x="12313" y="8183"/>
                </a:lnTo>
                <a:lnTo>
                  <a:pt x="12337" y="8185"/>
                </a:lnTo>
                <a:lnTo>
                  <a:pt x="12361" y="8188"/>
                </a:lnTo>
                <a:lnTo>
                  <a:pt x="12384" y="8193"/>
                </a:lnTo>
                <a:lnTo>
                  <a:pt x="12407" y="8199"/>
                </a:lnTo>
                <a:lnTo>
                  <a:pt x="12431" y="8206"/>
                </a:lnTo>
                <a:lnTo>
                  <a:pt x="12454" y="8215"/>
                </a:lnTo>
                <a:lnTo>
                  <a:pt x="13167" y="8492"/>
                </a:lnTo>
                <a:lnTo>
                  <a:pt x="13190" y="8501"/>
                </a:lnTo>
                <a:lnTo>
                  <a:pt x="13212" y="8512"/>
                </a:lnTo>
                <a:lnTo>
                  <a:pt x="13233" y="8523"/>
                </a:lnTo>
                <a:lnTo>
                  <a:pt x="13253" y="8535"/>
                </a:lnTo>
                <a:lnTo>
                  <a:pt x="13273" y="8549"/>
                </a:lnTo>
                <a:lnTo>
                  <a:pt x="13292" y="8564"/>
                </a:lnTo>
                <a:lnTo>
                  <a:pt x="13310" y="8579"/>
                </a:lnTo>
                <a:lnTo>
                  <a:pt x="13327" y="8594"/>
                </a:lnTo>
                <a:lnTo>
                  <a:pt x="13343" y="8611"/>
                </a:lnTo>
                <a:lnTo>
                  <a:pt x="13358" y="8628"/>
                </a:lnTo>
                <a:lnTo>
                  <a:pt x="13373" y="8647"/>
                </a:lnTo>
                <a:lnTo>
                  <a:pt x="13387" y="8665"/>
                </a:lnTo>
                <a:lnTo>
                  <a:pt x="13399" y="8684"/>
                </a:lnTo>
                <a:lnTo>
                  <a:pt x="13411" y="8704"/>
                </a:lnTo>
                <a:lnTo>
                  <a:pt x="13422" y="8725"/>
                </a:lnTo>
                <a:lnTo>
                  <a:pt x="13431" y="8746"/>
                </a:lnTo>
                <a:lnTo>
                  <a:pt x="13440" y="8767"/>
                </a:lnTo>
                <a:lnTo>
                  <a:pt x="13448" y="8788"/>
                </a:lnTo>
                <a:lnTo>
                  <a:pt x="13454" y="8811"/>
                </a:lnTo>
                <a:lnTo>
                  <a:pt x="13461" y="8833"/>
                </a:lnTo>
                <a:lnTo>
                  <a:pt x="13465" y="8856"/>
                </a:lnTo>
                <a:lnTo>
                  <a:pt x="13469" y="8878"/>
                </a:lnTo>
                <a:lnTo>
                  <a:pt x="13471" y="8902"/>
                </a:lnTo>
                <a:lnTo>
                  <a:pt x="13473" y="8925"/>
                </a:lnTo>
                <a:lnTo>
                  <a:pt x="13473" y="8948"/>
                </a:lnTo>
                <a:lnTo>
                  <a:pt x="13472" y="8971"/>
                </a:lnTo>
                <a:lnTo>
                  <a:pt x="13470" y="8995"/>
                </a:lnTo>
                <a:lnTo>
                  <a:pt x="13466" y="9019"/>
                </a:lnTo>
                <a:lnTo>
                  <a:pt x="13462" y="9042"/>
                </a:lnTo>
                <a:lnTo>
                  <a:pt x="13455" y="9066"/>
                </a:lnTo>
                <a:lnTo>
                  <a:pt x="13448" y="9089"/>
                </a:lnTo>
                <a:lnTo>
                  <a:pt x="13440" y="9112"/>
                </a:lnTo>
                <a:lnTo>
                  <a:pt x="13286" y="9510"/>
                </a:lnTo>
                <a:lnTo>
                  <a:pt x="13319" y="9535"/>
                </a:lnTo>
                <a:lnTo>
                  <a:pt x="13351" y="9561"/>
                </a:lnTo>
                <a:lnTo>
                  <a:pt x="13383" y="9588"/>
                </a:lnTo>
                <a:lnTo>
                  <a:pt x="13415" y="9615"/>
                </a:lnTo>
                <a:lnTo>
                  <a:pt x="13446" y="9641"/>
                </a:lnTo>
                <a:lnTo>
                  <a:pt x="13477" y="9670"/>
                </a:lnTo>
                <a:lnTo>
                  <a:pt x="13507" y="9697"/>
                </a:lnTo>
                <a:lnTo>
                  <a:pt x="13537" y="9725"/>
                </a:lnTo>
                <a:lnTo>
                  <a:pt x="13567" y="9755"/>
                </a:lnTo>
                <a:lnTo>
                  <a:pt x="13596" y="9784"/>
                </a:lnTo>
                <a:lnTo>
                  <a:pt x="13624" y="9813"/>
                </a:lnTo>
                <a:lnTo>
                  <a:pt x="13653" y="9843"/>
                </a:lnTo>
                <a:lnTo>
                  <a:pt x="13681" y="9873"/>
                </a:lnTo>
                <a:lnTo>
                  <a:pt x="13708" y="9903"/>
                </a:lnTo>
                <a:lnTo>
                  <a:pt x="13734" y="9934"/>
                </a:lnTo>
                <a:lnTo>
                  <a:pt x="13762" y="9965"/>
                </a:lnTo>
                <a:lnTo>
                  <a:pt x="14152" y="9793"/>
                </a:lnTo>
                <a:lnTo>
                  <a:pt x="14174" y="9784"/>
                </a:lnTo>
                <a:lnTo>
                  <a:pt x="14197" y="9776"/>
                </a:lnTo>
                <a:lnTo>
                  <a:pt x="14221" y="9769"/>
                </a:lnTo>
                <a:lnTo>
                  <a:pt x="14244" y="9764"/>
                </a:lnTo>
                <a:lnTo>
                  <a:pt x="14267" y="9759"/>
                </a:lnTo>
                <a:lnTo>
                  <a:pt x="14290" y="9756"/>
                </a:lnTo>
                <a:lnTo>
                  <a:pt x="14313" y="9754"/>
                </a:lnTo>
                <a:lnTo>
                  <a:pt x="14337" y="9753"/>
                </a:lnTo>
                <a:lnTo>
                  <a:pt x="14360" y="9754"/>
                </a:lnTo>
                <a:lnTo>
                  <a:pt x="14383" y="9755"/>
                </a:lnTo>
                <a:lnTo>
                  <a:pt x="14406" y="9757"/>
                </a:lnTo>
                <a:lnTo>
                  <a:pt x="14429" y="9761"/>
                </a:lnTo>
                <a:lnTo>
                  <a:pt x="14452" y="9766"/>
                </a:lnTo>
                <a:lnTo>
                  <a:pt x="14474" y="9771"/>
                </a:lnTo>
                <a:lnTo>
                  <a:pt x="14495" y="9778"/>
                </a:lnTo>
                <a:lnTo>
                  <a:pt x="14518" y="9786"/>
                </a:lnTo>
                <a:lnTo>
                  <a:pt x="14539" y="9795"/>
                </a:lnTo>
                <a:lnTo>
                  <a:pt x="14559" y="9804"/>
                </a:lnTo>
                <a:lnTo>
                  <a:pt x="14580" y="9815"/>
                </a:lnTo>
                <a:lnTo>
                  <a:pt x="14599" y="9827"/>
                </a:lnTo>
                <a:lnTo>
                  <a:pt x="14619" y="9840"/>
                </a:lnTo>
                <a:lnTo>
                  <a:pt x="14638" y="9854"/>
                </a:lnTo>
                <a:lnTo>
                  <a:pt x="14655" y="9868"/>
                </a:lnTo>
                <a:lnTo>
                  <a:pt x="14673" y="9884"/>
                </a:lnTo>
                <a:lnTo>
                  <a:pt x="14689" y="9900"/>
                </a:lnTo>
                <a:lnTo>
                  <a:pt x="14706" y="9918"/>
                </a:lnTo>
                <a:lnTo>
                  <a:pt x="14721" y="9936"/>
                </a:lnTo>
                <a:lnTo>
                  <a:pt x="14735" y="9955"/>
                </a:lnTo>
                <a:lnTo>
                  <a:pt x="14748" y="9974"/>
                </a:lnTo>
                <a:lnTo>
                  <a:pt x="14760" y="9995"/>
                </a:lnTo>
                <a:lnTo>
                  <a:pt x="14772" y="10017"/>
                </a:lnTo>
                <a:lnTo>
                  <a:pt x="14782" y="10039"/>
                </a:lnTo>
                <a:lnTo>
                  <a:pt x="15091" y="10740"/>
                </a:lnTo>
                <a:lnTo>
                  <a:pt x="15100" y="10763"/>
                </a:lnTo>
                <a:lnTo>
                  <a:pt x="15108" y="10786"/>
                </a:lnTo>
                <a:lnTo>
                  <a:pt x="15115" y="10809"/>
                </a:lnTo>
                <a:lnTo>
                  <a:pt x="15121" y="10832"/>
                </a:lnTo>
                <a:lnTo>
                  <a:pt x="15125" y="10856"/>
                </a:lnTo>
                <a:lnTo>
                  <a:pt x="15128" y="10879"/>
                </a:lnTo>
                <a:lnTo>
                  <a:pt x="15130" y="10902"/>
                </a:lnTo>
                <a:lnTo>
                  <a:pt x="15131" y="10925"/>
                </a:lnTo>
                <a:lnTo>
                  <a:pt x="15131" y="10950"/>
                </a:lnTo>
                <a:lnTo>
                  <a:pt x="15129" y="10972"/>
                </a:lnTo>
                <a:lnTo>
                  <a:pt x="15127" y="10995"/>
                </a:lnTo>
                <a:lnTo>
                  <a:pt x="15123" y="11018"/>
                </a:lnTo>
                <a:lnTo>
                  <a:pt x="15119" y="11041"/>
                </a:lnTo>
                <a:lnTo>
                  <a:pt x="15113" y="11063"/>
                </a:lnTo>
                <a:lnTo>
                  <a:pt x="15106" y="11085"/>
                </a:lnTo>
                <a:lnTo>
                  <a:pt x="15099" y="11107"/>
                </a:lnTo>
                <a:lnTo>
                  <a:pt x="15090" y="11128"/>
                </a:lnTo>
                <a:lnTo>
                  <a:pt x="15080" y="11149"/>
                </a:lnTo>
                <a:lnTo>
                  <a:pt x="15069" y="11169"/>
                </a:lnTo>
                <a:lnTo>
                  <a:pt x="15057" y="11189"/>
                </a:lnTo>
                <a:lnTo>
                  <a:pt x="15044" y="11209"/>
                </a:lnTo>
                <a:lnTo>
                  <a:pt x="15031" y="11227"/>
                </a:lnTo>
                <a:lnTo>
                  <a:pt x="15016" y="11245"/>
                </a:lnTo>
                <a:lnTo>
                  <a:pt x="15001" y="11262"/>
                </a:lnTo>
                <a:lnTo>
                  <a:pt x="14985" y="11279"/>
                </a:lnTo>
                <a:lnTo>
                  <a:pt x="14967" y="11295"/>
                </a:lnTo>
                <a:lnTo>
                  <a:pt x="14949" y="11310"/>
                </a:lnTo>
                <a:lnTo>
                  <a:pt x="14930" y="11324"/>
                </a:lnTo>
                <a:lnTo>
                  <a:pt x="14910" y="11337"/>
                </a:lnTo>
                <a:lnTo>
                  <a:pt x="14890" y="11350"/>
                </a:lnTo>
                <a:lnTo>
                  <a:pt x="14868" y="11361"/>
                </a:lnTo>
                <a:lnTo>
                  <a:pt x="14846" y="11372"/>
                </a:lnTo>
                <a:lnTo>
                  <a:pt x="14456" y="11544"/>
                </a:lnTo>
                <a:lnTo>
                  <a:pt x="14461" y="11584"/>
                </a:lnTo>
                <a:lnTo>
                  <a:pt x="14465" y="11626"/>
                </a:lnTo>
                <a:lnTo>
                  <a:pt x="14469" y="11666"/>
                </a:lnTo>
                <a:lnTo>
                  <a:pt x="14473" y="11707"/>
                </a:lnTo>
                <a:lnTo>
                  <a:pt x="14475" y="11748"/>
                </a:lnTo>
                <a:lnTo>
                  <a:pt x="14478" y="11790"/>
                </a:lnTo>
                <a:lnTo>
                  <a:pt x="14479" y="11830"/>
                </a:lnTo>
                <a:lnTo>
                  <a:pt x="14481" y="11871"/>
                </a:lnTo>
                <a:lnTo>
                  <a:pt x="14481" y="11913"/>
                </a:lnTo>
                <a:lnTo>
                  <a:pt x="14481" y="11954"/>
                </a:lnTo>
                <a:lnTo>
                  <a:pt x="14481" y="11995"/>
                </a:lnTo>
                <a:lnTo>
                  <a:pt x="14480" y="12036"/>
                </a:lnTo>
                <a:lnTo>
                  <a:pt x="14478" y="12078"/>
                </a:lnTo>
                <a:lnTo>
                  <a:pt x="14476" y="12119"/>
                </a:lnTo>
                <a:lnTo>
                  <a:pt x="14473" y="12161"/>
                </a:lnTo>
                <a:lnTo>
                  <a:pt x="14470" y="12203"/>
                </a:lnTo>
                <a:lnTo>
                  <a:pt x="14867" y="12357"/>
                </a:lnTo>
                <a:lnTo>
                  <a:pt x="14891" y="12367"/>
                </a:lnTo>
                <a:lnTo>
                  <a:pt x="14912" y="12377"/>
                </a:lnTo>
                <a:lnTo>
                  <a:pt x="14933" y="12389"/>
                </a:lnTo>
                <a:lnTo>
                  <a:pt x="14953" y="12402"/>
                </a:lnTo>
                <a:lnTo>
                  <a:pt x="14973" y="12415"/>
                </a:lnTo>
                <a:lnTo>
                  <a:pt x="14992" y="12429"/>
                </a:lnTo>
                <a:lnTo>
                  <a:pt x="15010" y="12444"/>
                </a:lnTo>
                <a:lnTo>
                  <a:pt x="15027" y="12460"/>
                </a:lnTo>
                <a:lnTo>
                  <a:pt x="15043" y="12477"/>
                </a:lnTo>
                <a:lnTo>
                  <a:pt x="15058" y="12494"/>
                </a:lnTo>
                <a:lnTo>
                  <a:pt x="15073" y="12512"/>
                </a:lnTo>
                <a:lnTo>
                  <a:pt x="15087" y="12531"/>
                </a:lnTo>
                <a:lnTo>
                  <a:pt x="15100" y="12550"/>
                </a:lnTo>
                <a:lnTo>
                  <a:pt x="15111" y="12570"/>
                </a:lnTo>
                <a:lnTo>
                  <a:pt x="15122" y="12590"/>
                </a:lnTo>
                <a:lnTo>
                  <a:pt x="15132" y="12611"/>
                </a:lnTo>
                <a:lnTo>
                  <a:pt x="15140" y="12632"/>
                </a:lnTo>
                <a:lnTo>
                  <a:pt x="15148" y="12655"/>
                </a:lnTo>
                <a:lnTo>
                  <a:pt x="15155" y="12676"/>
                </a:lnTo>
                <a:lnTo>
                  <a:pt x="15160" y="12698"/>
                </a:lnTo>
                <a:lnTo>
                  <a:pt x="15165" y="12721"/>
                </a:lnTo>
                <a:lnTo>
                  <a:pt x="15168" y="12744"/>
                </a:lnTo>
                <a:lnTo>
                  <a:pt x="15172" y="12767"/>
                </a:lnTo>
                <a:lnTo>
                  <a:pt x="15173" y="12790"/>
                </a:lnTo>
                <a:lnTo>
                  <a:pt x="15173" y="12814"/>
                </a:lnTo>
                <a:lnTo>
                  <a:pt x="15172" y="12837"/>
                </a:lnTo>
                <a:lnTo>
                  <a:pt x="15169" y="12861"/>
                </a:lnTo>
                <a:lnTo>
                  <a:pt x="15166" y="12884"/>
                </a:lnTo>
                <a:lnTo>
                  <a:pt x="15161" y="12908"/>
                </a:lnTo>
                <a:lnTo>
                  <a:pt x="15155" y="12931"/>
                </a:lnTo>
                <a:lnTo>
                  <a:pt x="15148" y="12954"/>
                </a:lnTo>
                <a:lnTo>
                  <a:pt x="15140" y="12977"/>
                </a:lnTo>
                <a:lnTo>
                  <a:pt x="14863" y="13692"/>
                </a:lnTo>
                <a:lnTo>
                  <a:pt x="14853" y="13715"/>
                </a:lnTo>
                <a:lnTo>
                  <a:pt x="14843" y="13736"/>
                </a:lnTo>
                <a:lnTo>
                  <a:pt x="14832" y="13758"/>
                </a:lnTo>
                <a:lnTo>
                  <a:pt x="14819" y="13778"/>
                </a:lnTo>
                <a:lnTo>
                  <a:pt x="14806" y="13798"/>
                </a:lnTo>
                <a:lnTo>
                  <a:pt x="14792" y="13816"/>
                </a:lnTo>
                <a:lnTo>
                  <a:pt x="14776" y="13835"/>
                </a:lnTo>
                <a:lnTo>
                  <a:pt x="14760" y="13852"/>
                </a:lnTo>
                <a:lnTo>
                  <a:pt x="14744" y="13868"/>
                </a:lnTo>
                <a:lnTo>
                  <a:pt x="14727" y="13884"/>
                </a:lnTo>
                <a:lnTo>
                  <a:pt x="14709" y="13898"/>
                </a:lnTo>
                <a:lnTo>
                  <a:pt x="14689" y="13911"/>
                </a:lnTo>
                <a:lnTo>
                  <a:pt x="14670" y="13925"/>
                </a:lnTo>
                <a:lnTo>
                  <a:pt x="14651" y="13936"/>
                </a:lnTo>
                <a:lnTo>
                  <a:pt x="14631" y="13947"/>
                </a:lnTo>
                <a:lnTo>
                  <a:pt x="14610" y="13957"/>
                </a:lnTo>
                <a:lnTo>
                  <a:pt x="14588" y="13965"/>
                </a:lnTo>
                <a:lnTo>
                  <a:pt x="14567" y="13973"/>
                </a:lnTo>
                <a:lnTo>
                  <a:pt x="14545" y="13980"/>
                </a:lnTo>
                <a:lnTo>
                  <a:pt x="14523" y="13985"/>
                </a:lnTo>
                <a:lnTo>
                  <a:pt x="14499" y="13990"/>
                </a:lnTo>
                <a:lnTo>
                  <a:pt x="14477" y="13993"/>
                </a:lnTo>
                <a:lnTo>
                  <a:pt x="14454" y="13996"/>
                </a:lnTo>
                <a:lnTo>
                  <a:pt x="14431" y="13997"/>
                </a:lnTo>
                <a:lnTo>
                  <a:pt x="14407" y="13997"/>
                </a:lnTo>
                <a:lnTo>
                  <a:pt x="14384" y="13996"/>
                </a:lnTo>
                <a:lnTo>
                  <a:pt x="14360" y="13994"/>
                </a:lnTo>
                <a:lnTo>
                  <a:pt x="14337" y="13991"/>
                </a:lnTo>
                <a:lnTo>
                  <a:pt x="14313" y="13986"/>
                </a:lnTo>
                <a:lnTo>
                  <a:pt x="14290" y="13980"/>
                </a:lnTo>
                <a:lnTo>
                  <a:pt x="14267" y="13973"/>
                </a:lnTo>
                <a:lnTo>
                  <a:pt x="14244" y="13965"/>
                </a:lnTo>
                <a:lnTo>
                  <a:pt x="13847" y="13810"/>
                </a:lnTo>
                <a:lnTo>
                  <a:pt x="13821" y="13844"/>
                </a:lnTo>
                <a:lnTo>
                  <a:pt x="13795" y="13876"/>
                </a:lnTo>
                <a:lnTo>
                  <a:pt x="13769" y="13908"/>
                </a:lnTo>
                <a:lnTo>
                  <a:pt x="13741" y="13940"/>
                </a:lnTo>
                <a:lnTo>
                  <a:pt x="13714" y="13971"/>
                </a:lnTo>
                <a:lnTo>
                  <a:pt x="13687" y="14002"/>
                </a:lnTo>
                <a:lnTo>
                  <a:pt x="13659" y="14032"/>
                </a:lnTo>
                <a:lnTo>
                  <a:pt x="13630" y="14062"/>
                </a:lnTo>
                <a:lnTo>
                  <a:pt x="13602" y="14092"/>
                </a:lnTo>
                <a:lnTo>
                  <a:pt x="13573" y="14121"/>
                </a:lnTo>
                <a:lnTo>
                  <a:pt x="13543" y="14149"/>
                </a:lnTo>
                <a:lnTo>
                  <a:pt x="13514" y="14178"/>
                </a:lnTo>
                <a:lnTo>
                  <a:pt x="13484" y="14206"/>
                </a:lnTo>
                <a:lnTo>
                  <a:pt x="13453" y="14233"/>
                </a:lnTo>
                <a:lnTo>
                  <a:pt x="13422" y="14261"/>
                </a:lnTo>
                <a:lnTo>
                  <a:pt x="13392" y="14287"/>
                </a:lnTo>
                <a:lnTo>
                  <a:pt x="13564" y="14677"/>
                </a:lnTo>
                <a:lnTo>
                  <a:pt x="13573" y="14701"/>
                </a:lnTo>
                <a:lnTo>
                  <a:pt x="13581" y="14723"/>
                </a:lnTo>
                <a:lnTo>
                  <a:pt x="13588" y="14746"/>
                </a:lnTo>
                <a:lnTo>
                  <a:pt x="13593" y="14770"/>
                </a:lnTo>
                <a:lnTo>
                  <a:pt x="13597" y="14793"/>
                </a:lnTo>
                <a:lnTo>
                  <a:pt x="13601" y="14816"/>
                </a:lnTo>
                <a:lnTo>
                  <a:pt x="13603" y="14839"/>
                </a:lnTo>
                <a:lnTo>
                  <a:pt x="13603" y="14863"/>
                </a:lnTo>
                <a:lnTo>
                  <a:pt x="13603" y="14886"/>
                </a:lnTo>
                <a:lnTo>
                  <a:pt x="13602" y="14909"/>
                </a:lnTo>
                <a:lnTo>
                  <a:pt x="13599" y="14932"/>
                </a:lnTo>
                <a:lnTo>
                  <a:pt x="13596" y="14956"/>
                </a:lnTo>
                <a:lnTo>
                  <a:pt x="13591" y="14978"/>
                </a:lnTo>
                <a:lnTo>
                  <a:pt x="13586" y="15000"/>
                </a:lnTo>
                <a:lnTo>
                  <a:pt x="13579" y="15023"/>
                </a:lnTo>
                <a:lnTo>
                  <a:pt x="13571" y="15044"/>
                </a:lnTo>
                <a:lnTo>
                  <a:pt x="13562" y="15065"/>
                </a:lnTo>
                <a:lnTo>
                  <a:pt x="13552" y="15086"/>
                </a:lnTo>
                <a:lnTo>
                  <a:pt x="13541" y="15107"/>
                </a:lnTo>
                <a:lnTo>
                  <a:pt x="13529" y="15126"/>
                </a:lnTo>
                <a:lnTo>
                  <a:pt x="13517" y="15145"/>
                </a:lnTo>
                <a:lnTo>
                  <a:pt x="13503" y="15164"/>
                </a:lnTo>
                <a:lnTo>
                  <a:pt x="13489" y="15182"/>
                </a:lnTo>
                <a:lnTo>
                  <a:pt x="13473" y="15200"/>
                </a:lnTo>
                <a:lnTo>
                  <a:pt x="13456" y="15216"/>
                </a:lnTo>
                <a:lnTo>
                  <a:pt x="13439" y="15232"/>
                </a:lnTo>
                <a:lnTo>
                  <a:pt x="13421" y="15247"/>
                </a:lnTo>
                <a:lnTo>
                  <a:pt x="13402" y="15261"/>
                </a:lnTo>
                <a:lnTo>
                  <a:pt x="13383" y="15274"/>
                </a:lnTo>
                <a:lnTo>
                  <a:pt x="13361" y="15287"/>
                </a:lnTo>
                <a:lnTo>
                  <a:pt x="13340" y="15299"/>
                </a:lnTo>
                <a:lnTo>
                  <a:pt x="13318" y="15309"/>
                </a:lnTo>
                <a:lnTo>
                  <a:pt x="12618" y="15618"/>
                </a:lnTo>
                <a:lnTo>
                  <a:pt x="12594" y="15628"/>
                </a:lnTo>
                <a:lnTo>
                  <a:pt x="12572" y="15636"/>
                </a:lnTo>
                <a:lnTo>
                  <a:pt x="12549" y="15642"/>
                </a:lnTo>
                <a:lnTo>
                  <a:pt x="12526" y="15648"/>
                </a:lnTo>
                <a:lnTo>
                  <a:pt x="12502" y="15652"/>
                </a:lnTo>
                <a:lnTo>
                  <a:pt x="12479" y="15656"/>
                </a:lnTo>
                <a:lnTo>
                  <a:pt x="12455" y="15658"/>
                </a:lnTo>
                <a:lnTo>
                  <a:pt x="12432" y="15658"/>
                </a:lnTo>
                <a:lnTo>
                  <a:pt x="12408" y="15658"/>
                </a:lnTo>
                <a:lnTo>
                  <a:pt x="12385" y="15657"/>
                </a:lnTo>
                <a:lnTo>
                  <a:pt x="12363" y="15654"/>
                </a:lnTo>
                <a:lnTo>
                  <a:pt x="12340" y="15651"/>
                </a:lnTo>
                <a:lnTo>
                  <a:pt x="12317" y="15646"/>
                </a:lnTo>
                <a:lnTo>
                  <a:pt x="12295" y="15640"/>
                </a:lnTo>
                <a:lnTo>
                  <a:pt x="12273" y="15634"/>
                </a:lnTo>
                <a:lnTo>
                  <a:pt x="12252" y="15626"/>
                </a:lnTo>
                <a:lnTo>
                  <a:pt x="12231" y="15616"/>
                </a:lnTo>
                <a:lnTo>
                  <a:pt x="12209" y="15607"/>
                </a:lnTo>
                <a:lnTo>
                  <a:pt x="12189" y="15596"/>
                </a:lnTo>
                <a:lnTo>
                  <a:pt x="12169" y="15584"/>
                </a:lnTo>
                <a:lnTo>
                  <a:pt x="12150" y="15571"/>
                </a:lnTo>
                <a:lnTo>
                  <a:pt x="12132" y="15558"/>
                </a:lnTo>
                <a:lnTo>
                  <a:pt x="12113" y="15544"/>
                </a:lnTo>
                <a:lnTo>
                  <a:pt x="12096" y="15527"/>
                </a:lnTo>
                <a:lnTo>
                  <a:pt x="12079" y="15511"/>
                </a:lnTo>
                <a:lnTo>
                  <a:pt x="12064" y="15494"/>
                </a:lnTo>
                <a:lnTo>
                  <a:pt x="12049" y="15476"/>
                </a:lnTo>
                <a:lnTo>
                  <a:pt x="12035" y="15457"/>
                </a:lnTo>
                <a:lnTo>
                  <a:pt x="12020" y="15436"/>
                </a:lnTo>
                <a:lnTo>
                  <a:pt x="12008" y="15416"/>
                </a:lnTo>
                <a:lnTo>
                  <a:pt x="11997" y="15395"/>
                </a:lnTo>
                <a:lnTo>
                  <a:pt x="11987" y="15373"/>
                </a:lnTo>
                <a:lnTo>
                  <a:pt x="11814" y="14982"/>
                </a:lnTo>
                <a:lnTo>
                  <a:pt x="11774" y="14987"/>
                </a:lnTo>
                <a:lnTo>
                  <a:pt x="11733" y="14992"/>
                </a:lnTo>
                <a:lnTo>
                  <a:pt x="11693" y="14995"/>
                </a:lnTo>
                <a:lnTo>
                  <a:pt x="11651" y="14999"/>
                </a:lnTo>
                <a:lnTo>
                  <a:pt x="11611" y="15002"/>
                </a:lnTo>
                <a:lnTo>
                  <a:pt x="11570" y="15004"/>
                </a:lnTo>
                <a:lnTo>
                  <a:pt x="11529" y="15006"/>
                </a:lnTo>
                <a:lnTo>
                  <a:pt x="11488" y="15007"/>
                </a:lnTo>
                <a:lnTo>
                  <a:pt x="11446" y="15008"/>
                </a:lnTo>
                <a:lnTo>
                  <a:pt x="11405" y="15008"/>
                </a:lnTo>
                <a:lnTo>
                  <a:pt x="11363" y="15007"/>
                </a:lnTo>
                <a:lnTo>
                  <a:pt x="11322" y="15006"/>
                </a:lnTo>
                <a:lnTo>
                  <a:pt x="11281" y="15005"/>
                </a:lnTo>
                <a:lnTo>
                  <a:pt x="11239" y="15003"/>
                </a:lnTo>
                <a:lnTo>
                  <a:pt x="11198" y="15000"/>
                </a:lnTo>
                <a:lnTo>
                  <a:pt x="11156" y="14997"/>
                </a:lnTo>
                <a:lnTo>
                  <a:pt x="11003" y="15395"/>
                </a:lnTo>
                <a:lnTo>
                  <a:pt x="10993" y="15417"/>
                </a:lnTo>
                <a:lnTo>
                  <a:pt x="10982" y="15439"/>
                </a:lnTo>
                <a:lnTo>
                  <a:pt x="10971" y="15461"/>
                </a:lnTo>
                <a:lnTo>
                  <a:pt x="10958" y="15481"/>
                </a:lnTo>
                <a:lnTo>
                  <a:pt x="10945" y="15500"/>
                </a:lnTo>
                <a:lnTo>
                  <a:pt x="10931" y="15519"/>
                </a:lnTo>
                <a:lnTo>
                  <a:pt x="10916" y="15538"/>
                </a:lnTo>
                <a:lnTo>
                  <a:pt x="10900" y="15554"/>
                </a:lnTo>
                <a:lnTo>
                  <a:pt x="10883" y="15571"/>
                </a:lnTo>
                <a:lnTo>
                  <a:pt x="10866" y="15586"/>
                </a:lnTo>
                <a:lnTo>
                  <a:pt x="10848" y="15600"/>
                </a:lnTo>
                <a:lnTo>
                  <a:pt x="10829" y="15614"/>
                </a:lnTo>
                <a:lnTo>
                  <a:pt x="10810" y="15627"/>
                </a:lnTo>
                <a:lnTo>
                  <a:pt x="10790" y="15639"/>
                </a:lnTo>
                <a:lnTo>
                  <a:pt x="10770" y="15649"/>
                </a:lnTo>
                <a:lnTo>
                  <a:pt x="10749" y="15659"/>
                </a:lnTo>
                <a:lnTo>
                  <a:pt x="10728" y="15668"/>
                </a:lnTo>
                <a:lnTo>
                  <a:pt x="10706" y="15675"/>
                </a:lnTo>
                <a:lnTo>
                  <a:pt x="10684" y="15682"/>
                </a:lnTo>
                <a:lnTo>
                  <a:pt x="10661" y="15688"/>
                </a:lnTo>
                <a:lnTo>
                  <a:pt x="10639" y="15692"/>
                </a:lnTo>
                <a:lnTo>
                  <a:pt x="10617" y="15696"/>
                </a:lnTo>
                <a:lnTo>
                  <a:pt x="10593" y="15698"/>
                </a:lnTo>
                <a:lnTo>
                  <a:pt x="10570" y="15699"/>
                </a:lnTo>
                <a:lnTo>
                  <a:pt x="10547" y="15699"/>
                </a:lnTo>
                <a:lnTo>
                  <a:pt x="10523" y="15698"/>
                </a:lnTo>
                <a:lnTo>
                  <a:pt x="10499" y="15696"/>
                </a:lnTo>
                <a:lnTo>
                  <a:pt x="10476" y="15693"/>
                </a:lnTo>
                <a:lnTo>
                  <a:pt x="10453" y="15688"/>
                </a:lnTo>
                <a:lnTo>
                  <a:pt x="10430" y="15683"/>
                </a:lnTo>
                <a:lnTo>
                  <a:pt x="10406" y="15676"/>
                </a:lnTo>
                <a:lnTo>
                  <a:pt x="10383" y="15667"/>
                </a:lnTo>
                <a:lnTo>
                  <a:pt x="9670" y="15390"/>
                </a:lnTo>
                <a:lnTo>
                  <a:pt x="9646" y="15381"/>
                </a:lnTo>
                <a:lnTo>
                  <a:pt x="9625" y="15370"/>
                </a:lnTo>
                <a:lnTo>
                  <a:pt x="9604" y="15358"/>
                </a:lnTo>
                <a:lnTo>
                  <a:pt x="9583" y="15346"/>
                </a:lnTo>
                <a:lnTo>
                  <a:pt x="9564" y="15332"/>
                </a:lnTo>
                <a:lnTo>
                  <a:pt x="9544" y="15318"/>
                </a:lnTo>
                <a:lnTo>
                  <a:pt x="9527" y="15303"/>
                </a:lnTo>
                <a:lnTo>
                  <a:pt x="9510" y="15288"/>
                </a:lnTo>
                <a:lnTo>
                  <a:pt x="9494" y="15270"/>
                </a:lnTo>
                <a:lnTo>
                  <a:pt x="9478" y="15253"/>
                </a:lnTo>
                <a:lnTo>
                  <a:pt x="9463" y="15235"/>
                </a:lnTo>
                <a:lnTo>
                  <a:pt x="9450" y="15217"/>
                </a:lnTo>
                <a:lnTo>
                  <a:pt x="9437" y="15198"/>
                </a:lnTo>
                <a:lnTo>
                  <a:pt x="9426" y="15177"/>
                </a:lnTo>
                <a:lnTo>
                  <a:pt x="9415" y="15157"/>
                </a:lnTo>
                <a:lnTo>
                  <a:pt x="9405" y="15136"/>
                </a:lnTo>
                <a:lnTo>
                  <a:pt x="9397" y="15115"/>
                </a:lnTo>
                <a:lnTo>
                  <a:pt x="9389" y="15093"/>
                </a:lnTo>
                <a:lnTo>
                  <a:pt x="9382" y="15071"/>
                </a:lnTo>
                <a:lnTo>
                  <a:pt x="9377" y="15049"/>
                </a:lnTo>
                <a:lnTo>
                  <a:pt x="9372" y="15027"/>
                </a:lnTo>
                <a:lnTo>
                  <a:pt x="9368" y="15003"/>
                </a:lnTo>
                <a:lnTo>
                  <a:pt x="9365" y="14980"/>
                </a:lnTo>
                <a:lnTo>
                  <a:pt x="9364" y="14957"/>
                </a:lnTo>
                <a:lnTo>
                  <a:pt x="9364" y="14933"/>
                </a:lnTo>
                <a:lnTo>
                  <a:pt x="9365" y="14910"/>
                </a:lnTo>
                <a:lnTo>
                  <a:pt x="9367" y="14887"/>
                </a:lnTo>
                <a:lnTo>
                  <a:pt x="9371" y="14863"/>
                </a:lnTo>
                <a:lnTo>
                  <a:pt x="9376" y="14839"/>
                </a:lnTo>
                <a:lnTo>
                  <a:pt x="9382" y="14816"/>
                </a:lnTo>
                <a:lnTo>
                  <a:pt x="9389" y="14793"/>
                </a:lnTo>
                <a:lnTo>
                  <a:pt x="9397" y="14770"/>
                </a:lnTo>
                <a:lnTo>
                  <a:pt x="9550" y="14372"/>
                </a:lnTo>
                <a:lnTo>
                  <a:pt x="9518" y="14347"/>
                </a:lnTo>
                <a:lnTo>
                  <a:pt x="9486" y="14320"/>
                </a:lnTo>
                <a:lnTo>
                  <a:pt x="9453" y="14294"/>
                </a:lnTo>
                <a:lnTo>
                  <a:pt x="9422" y="14268"/>
                </a:lnTo>
                <a:lnTo>
                  <a:pt x="9391" y="14240"/>
                </a:lnTo>
                <a:lnTo>
                  <a:pt x="9359" y="14212"/>
                </a:lnTo>
                <a:lnTo>
                  <a:pt x="9329" y="14185"/>
                </a:lnTo>
                <a:lnTo>
                  <a:pt x="9300" y="14156"/>
                </a:lnTo>
                <a:lnTo>
                  <a:pt x="9269" y="14127"/>
                </a:lnTo>
                <a:lnTo>
                  <a:pt x="9241" y="14099"/>
                </a:lnTo>
                <a:lnTo>
                  <a:pt x="9212" y="14068"/>
                </a:lnTo>
                <a:lnTo>
                  <a:pt x="9184" y="14039"/>
                </a:lnTo>
                <a:lnTo>
                  <a:pt x="9156" y="14009"/>
                </a:lnTo>
                <a:lnTo>
                  <a:pt x="9129" y="13978"/>
                </a:lnTo>
                <a:lnTo>
                  <a:pt x="9102" y="13948"/>
                </a:lnTo>
                <a:lnTo>
                  <a:pt x="9075" y="13917"/>
                </a:lnTo>
                <a:lnTo>
                  <a:pt x="8685" y="14089"/>
                </a:lnTo>
                <a:lnTo>
                  <a:pt x="8662" y="14098"/>
                </a:lnTo>
                <a:lnTo>
                  <a:pt x="8640" y="14106"/>
                </a:lnTo>
                <a:lnTo>
                  <a:pt x="8617" y="14113"/>
                </a:lnTo>
                <a:lnTo>
                  <a:pt x="8593" y="14118"/>
                </a:lnTo>
                <a:lnTo>
                  <a:pt x="8570" y="14123"/>
                </a:lnTo>
                <a:lnTo>
                  <a:pt x="8547" y="14126"/>
                </a:lnTo>
                <a:lnTo>
                  <a:pt x="8524" y="14128"/>
                </a:lnTo>
                <a:lnTo>
                  <a:pt x="8499" y="14129"/>
                </a:lnTo>
                <a:lnTo>
                  <a:pt x="8476" y="14129"/>
                </a:lnTo>
                <a:lnTo>
                  <a:pt x="8454" y="14127"/>
                </a:lnTo>
                <a:lnTo>
                  <a:pt x="8431" y="14125"/>
                </a:lnTo>
                <a:lnTo>
                  <a:pt x="8407" y="14121"/>
                </a:lnTo>
                <a:lnTo>
                  <a:pt x="8385" y="14116"/>
                </a:lnTo>
                <a:lnTo>
                  <a:pt x="8363" y="14111"/>
                </a:lnTo>
                <a:lnTo>
                  <a:pt x="8341" y="14104"/>
                </a:lnTo>
                <a:lnTo>
                  <a:pt x="8319" y="14096"/>
                </a:lnTo>
                <a:lnTo>
                  <a:pt x="8298" y="14088"/>
                </a:lnTo>
                <a:lnTo>
                  <a:pt x="8277" y="14077"/>
                </a:lnTo>
                <a:lnTo>
                  <a:pt x="8257" y="14066"/>
                </a:lnTo>
                <a:lnTo>
                  <a:pt x="8237" y="14055"/>
                </a:lnTo>
                <a:lnTo>
                  <a:pt x="8217" y="14042"/>
                </a:lnTo>
                <a:lnTo>
                  <a:pt x="8199" y="14028"/>
                </a:lnTo>
                <a:lnTo>
                  <a:pt x="8181" y="14014"/>
                </a:lnTo>
                <a:lnTo>
                  <a:pt x="8164" y="13998"/>
                </a:lnTo>
                <a:lnTo>
                  <a:pt x="8148" y="13981"/>
                </a:lnTo>
                <a:lnTo>
                  <a:pt x="8131" y="13964"/>
                </a:lnTo>
                <a:lnTo>
                  <a:pt x="8116" y="13946"/>
                </a:lnTo>
                <a:lnTo>
                  <a:pt x="8102" y="13927"/>
                </a:lnTo>
                <a:lnTo>
                  <a:pt x="8089" y="13907"/>
                </a:lnTo>
                <a:lnTo>
                  <a:pt x="8076" y="13887"/>
                </a:lnTo>
                <a:lnTo>
                  <a:pt x="8065" y="13865"/>
                </a:lnTo>
                <a:lnTo>
                  <a:pt x="8055" y="13843"/>
                </a:lnTo>
                <a:lnTo>
                  <a:pt x="7745" y="13141"/>
                </a:lnTo>
                <a:lnTo>
                  <a:pt x="7736" y="13118"/>
                </a:lnTo>
                <a:lnTo>
                  <a:pt x="7728" y="13096"/>
                </a:lnTo>
                <a:lnTo>
                  <a:pt x="7721" y="13073"/>
                </a:lnTo>
                <a:lnTo>
                  <a:pt x="7716" y="13049"/>
                </a:lnTo>
                <a:lnTo>
                  <a:pt x="7711" y="13026"/>
                </a:lnTo>
                <a:lnTo>
                  <a:pt x="7708" y="13003"/>
                </a:lnTo>
                <a:lnTo>
                  <a:pt x="7706" y="12980"/>
                </a:lnTo>
                <a:lnTo>
                  <a:pt x="7705" y="12956"/>
                </a:lnTo>
                <a:lnTo>
                  <a:pt x="7706" y="12933"/>
                </a:lnTo>
                <a:lnTo>
                  <a:pt x="7707" y="12910"/>
                </a:lnTo>
                <a:lnTo>
                  <a:pt x="7709" y="12886"/>
                </a:lnTo>
                <a:lnTo>
                  <a:pt x="7713" y="12863"/>
                </a:lnTo>
                <a:lnTo>
                  <a:pt x="7718" y="12841"/>
                </a:lnTo>
                <a:lnTo>
                  <a:pt x="7723" y="12819"/>
                </a:lnTo>
                <a:lnTo>
                  <a:pt x="7730" y="12796"/>
                </a:lnTo>
                <a:lnTo>
                  <a:pt x="7738" y="12775"/>
                </a:lnTo>
                <a:lnTo>
                  <a:pt x="7747" y="12754"/>
                </a:lnTo>
                <a:lnTo>
                  <a:pt x="7757" y="12733"/>
                </a:lnTo>
                <a:lnTo>
                  <a:pt x="7768" y="12712"/>
                </a:lnTo>
                <a:lnTo>
                  <a:pt x="7780" y="12693"/>
                </a:lnTo>
                <a:lnTo>
                  <a:pt x="7792" y="12674"/>
                </a:lnTo>
                <a:lnTo>
                  <a:pt x="7806" y="12655"/>
                </a:lnTo>
                <a:lnTo>
                  <a:pt x="7820" y="12636"/>
                </a:lnTo>
                <a:lnTo>
                  <a:pt x="7836" y="12619"/>
                </a:lnTo>
                <a:lnTo>
                  <a:pt x="7853" y="12603"/>
                </a:lnTo>
                <a:lnTo>
                  <a:pt x="7870" y="12587"/>
                </a:lnTo>
                <a:lnTo>
                  <a:pt x="7888" y="12572"/>
                </a:lnTo>
                <a:lnTo>
                  <a:pt x="7907" y="12558"/>
                </a:lnTo>
                <a:lnTo>
                  <a:pt x="7926" y="12544"/>
                </a:lnTo>
                <a:lnTo>
                  <a:pt x="7948" y="12532"/>
                </a:lnTo>
                <a:lnTo>
                  <a:pt x="7969" y="12520"/>
                </a:lnTo>
                <a:lnTo>
                  <a:pt x="7991" y="12510"/>
                </a:lnTo>
                <a:lnTo>
                  <a:pt x="8381" y="12338"/>
                </a:lnTo>
                <a:lnTo>
                  <a:pt x="8376" y="12297"/>
                </a:lnTo>
                <a:lnTo>
                  <a:pt x="8371" y="12256"/>
                </a:lnTo>
                <a:lnTo>
                  <a:pt x="8367" y="12216"/>
                </a:lnTo>
                <a:lnTo>
                  <a:pt x="8364" y="12175"/>
                </a:lnTo>
                <a:lnTo>
                  <a:pt x="8361" y="12134"/>
                </a:lnTo>
                <a:lnTo>
                  <a:pt x="8359" y="12093"/>
                </a:lnTo>
                <a:lnTo>
                  <a:pt x="8357" y="12052"/>
                </a:lnTo>
                <a:lnTo>
                  <a:pt x="8356" y="12010"/>
                </a:lnTo>
                <a:lnTo>
                  <a:pt x="8355" y="11969"/>
                </a:lnTo>
                <a:lnTo>
                  <a:pt x="8355" y="11928"/>
                </a:lnTo>
                <a:lnTo>
                  <a:pt x="8356" y="11887"/>
                </a:lnTo>
                <a:lnTo>
                  <a:pt x="8357" y="11845"/>
                </a:lnTo>
                <a:lnTo>
                  <a:pt x="8358" y="11804"/>
                </a:lnTo>
                <a:lnTo>
                  <a:pt x="8360" y="11762"/>
                </a:lnTo>
                <a:lnTo>
                  <a:pt x="8363" y="11721"/>
                </a:lnTo>
                <a:lnTo>
                  <a:pt x="8366" y="11679"/>
                </a:lnTo>
                <a:lnTo>
                  <a:pt x="7969" y="11524"/>
                </a:lnTo>
                <a:lnTo>
                  <a:pt x="7947" y="11515"/>
                </a:lnTo>
                <a:lnTo>
                  <a:pt x="7924" y="11504"/>
                </a:lnTo>
                <a:lnTo>
                  <a:pt x="7903" y="11493"/>
                </a:lnTo>
                <a:lnTo>
                  <a:pt x="7883" y="11481"/>
                </a:lnTo>
                <a:lnTo>
                  <a:pt x="7864" y="11467"/>
                </a:lnTo>
                <a:lnTo>
                  <a:pt x="7844" y="11453"/>
                </a:lnTo>
                <a:lnTo>
                  <a:pt x="7826" y="11437"/>
                </a:lnTo>
                <a:lnTo>
                  <a:pt x="7809" y="11422"/>
                </a:lnTo>
                <a:lnTo>
                  <a:pt x="7793" y="11405"/>
                </a:lnTo>
                <a:lnTo>
                  <a:pt x="7778" y="11388"/>
                </a:lnTo>
                <a:lnTo>
                  <a:pt x="7764" y="11370"/>
                </a:lnTo>
                <a:lnTo>
                  <a:pt x="7749" y="11351"/>
                </a:lnTo>
                <a:lnTo>
                  <a:pt x="7737" y="11332"/>
                </a:lnTo>
                <a:lnTo>
                  <a:pt x="7725" y="11312"/>
                </a:lnTo>
                <a:lnTo>
                  <a:pt x="7715" y="11292"/>
                </a:lnTo>
                <a:lnTo>
                  <a:pt x="7705" y="11270"/>
                </a:lnTo>
                <a:lnTo>
                  <a:pt x="7696" y="11249"/>
                </a:lnTo>
                <a:lnTo>
                  <a:pt x="7689" y="11228"/>
                </a:lnTo>
                <a:lnTo>
                  <a:pt x="7682" y="11206"/>
                </a:lnTo>
                <a:lnTo>
                  <a:pt x="7676" y="11183"/>
                </a:lnTo>
                <a:lnTo>
                  <a:pt x="7672" y="11160"/>
                </a:lnTo>
                <a:lnTo>
                  <a:pt x="7668" y="11138"/>
                </a:lnTo>
                <a:lnTo>
                  <a:pt x="7666" y="11115"/>
                </a:lnTo>
                <a:lnTo>
                  <a:pt x="7665" y="11091"/>
                </a:lnTo>
                <a:lnTo>
                  <a:pt x="7664" y="11068"/>
                </a:lnTo>
                <a:lnTo>
                  <a:pt x="7665" y="11045"/>
                </a:lnTo>
                <a:lnTo>
                  <a:pt x="7668" y="11022"/>
                </a:lnTo>
                <a:lnTo>
                  <a:pt x="7671" y="10997"/>
                </a:lnTo>
                <a:lnTo>
                  <a:pt x="7675" y="10974"/>
                </a:lnTo>
                <a:lnTo>
                  <a:pt x="7681" y="10951"/>
                </a:lnTo>
                <a:lnTo>
                  <a:pt x="7688" y="10927"/>
                </a:lnTo>
                <a:lnTo>
                  <a:pt x="7696" y="10904"/>
                </a:lnTo>
                <a:lnTo>
                  <a:pt x="7974" y="10190"/>
                </a:lnTo>
                <a:lnTo>
                  <a:pt x="7983" y="10167"/>
                </a:lnTo>
                <a:lnTo>
                  <a:pt x="7994" y="10145"/>
                </a:lnTo>
                <a:lnTo>
                  <a:pt x="8005" y="10124"/>
                </a:lnTo>
                <a:lnTo>
                  <a:pt x="8017" y="10104"/>
                </a:lnTo>
                <a:lnTo>
                  <a:pt x="8030" y="10083"/>
                </a:lnTo>
                <a:lnTo>
                  <a:pt x="8045" y="10065"/>
                </a:lnTo>
                <a:lnTo>
                  <a:pt x="8060" y="10047"/>
                </a:lnTo>
                <a:lnTo>
                  <a:pt x="8076" y="10030"/>
                </a:lnTo>
                <a:lnTo>
                  <a:pt x="8093" y="10014"/>
                </a:lnTo>
                <a:lnTo>
                  <a:pt x="8110" y="9998"/>
                </a:lnTo>
                <a:lnTo>
                  <a:pt x="8128" y="9983"/>
                </a:lnTo>
                <a:lnTo>
                  <a:pt x="8147" y="9970"/>
                </a:lnTo>
                <a:lnTo>
                  <a:pt x="8166" y="9957"/>
                </a:lnTo>
                <a:lnTo>
                  <a:pt x="8186" y="9946"/>
                </a:lnTo>
                <a:lnTo>
                  <a:pt x="8206" y="9935"/>
                </a:lnTo>
                <a:lnTo>
                  <a:pt x="8227" y="9926"/>
                </a:lnTo>
                <a:lnTo>
                  <a:pt x="8249" y="9917"/>
                </a:lnTo>
                <a:lnTo>
                  <a:pt x="8270" y="9908"/>
                </a:lnTo>
                <a:lnTo>
                  <a:pt x="8292" y="9902"/>
                </a:lnTo>
                <a:lnTo>
                  <a:pt x="8314" y="9896"/>
                </a:lnTo>
                <a:lnTo>
                  <a:pt x="8337" y="9891"/>
                </a:lnTo>
                <a:lnTo>
                  <a:pt x="8360" y="9888"/>
                </a:lnTo>
                <a:lnTo>
                  <a:pt x="8383" y="9886"/>
                </a:lnTo>
                <a:lnTo>
                  <a:pt x="8406" y="9884"/>
                </a:lnTo>
                <a:lnTo>
                  <a:pt x="8430" y="9884"/>
                </a:lnTo>
                <a:lnTo>
                  <a:pt x="8453" y="9885"/>
                </a:lnTo>
                <a:lnTo>
                  <a:pt x="8476" y="9887"/>
                </a:lnTo>
                <a:lnTo>
                  <a:pt x="8499" y="9891"/>
                </a:lnTo>
                <a:lnTo>
                  <a:pt x="8524" y="9895"/>
                </a:lnTo>
                <a:lnTo>
                  <a:pt x="8547" y="9901"/>
                </a:lnTo>
                <a:lnTo>
                  <a:pt x="8570" y="9908"/>
                </a:lnTo>
                <a:lnTo>
                  <a:pt x="8593" y="9917"/>
                </a:lnTo>
                <a:lnTo>
                  <a:pt x="8991" y="10071"/>
                </a:lnTo>
                <a:close/>
                <a:moveTo>
                  <a:pt x="2931" y="4207"/>
                </a:moveTo>
                <a:lnTo>
                  <a:pt x="2958" y="4144"/>
                </a:lnTo>
                <a:lnTo>
                  <a:pt x="2987" y="4083"/>
                </a:lnTo>
                <a:lnTo>
                  <a:pt x="3020" y="4023"/>
                </a:lnTo>
                <a:lnTo>
                  <a:pt x="3054" y="3966"/>
                </a:lnTo>
                <a:lnTo>
                  <a:pt x="3092" y="3911"/>
                </a:lnTo>
                <a:lnTo>
                  <a:pt x="3132" y="3857"/>
                </a:lnTo>
                <a:lnTo>
                  <a:pt x="3173" y="3808"/>
                </a:lnTo>
                <a:lnTo>
                  <a:pt x="3218" y="3759"/>
                </a:lnTo>
                <a:lnTo>
                  <a:pt x="3264" y="3714"/>
                </a:lnTo>
                <a:lnTo>
                  <a:pt x="3313" y="3670"/>
                </a:lnTo>
                <a:lnTo>
                  <a:pt x="3363" y="3630"/>
                </a:lnTo>
                <a:lnTo>
                  <a:pt x="3416" y="3591"/>
                </a:lnTo>
                <a:lnTo>
                  <a:pt x="3469" y="3556"/>
                </a:lnTo>
                <a:lnTo>
                  <a:pt x="3525" y="3523"/>
                </a:lnTo>
                <a:lnTo>
                  <a:pt x="3582" y="3493"/>
                </a:lnTo>
                <a:lnTo>
                  <a:pt x="3640" y="3466"/>
                </a:lnTo>
                <a:lnTo>
                  <a:pt x="3700" y="3441"/>
                </a:lnTo>
                <a:lnTo>
                  <a:pt x="3761" y="3419"/>
                </a:lnTo>
                <a:lnTo>
                  <a:pt x="3821" y="3401"/>
                </a:lnTo>
                <a:lnTo>
                  <a:pt x="3884" y="3385"/>
                </a:lnTo>
                <a:lnTo>
                  <a:pt x="3948" y="3373"/>
                </a:lnTo>
                <a:lnTo>
                  <a:pt x="4011" y="3363"/>
                </a:lnTo>
                <a:lnTo>
                  <a:pt x="4076" y="3355"/>
                </a:lnTo>
                <a:lnTo>
                  <a:pt x="4141" y="3352"/>
                </a:lnTo>
                <a:lnTo>
                  <a:pt x="4206" y="3351"/>
                </a:lnTo>
                <a:lnTo>
                  <a:pt x="4272" y="3354"/>
                </a:lnTo>
                <a:lnTo>
                  <a:pt x="4338" y="3360"/>
                </a:lnTo>
                <a:lnTo>
                  <a:pt x="4403" y="3371"/>
                </a:lnTo>
                <a:lnTo>
                  <a:pt x="4469" y="3384"/>
                </a:lnTo>
                <a:lnTo>
                  <a:pt x="4535" y="3400"/>
                </a:lnTo>
                <a:lnTo>
                  <a:pt x="4600" y="3419"/>
                </a:lnTo>
                <a:lnTo>
                  <a:pt x="4665" y="3443"/>
                </a:lnTo>
                <a:lnTo>
                  <a:pt x="4729" y="3470"/>
                </a:lnTo>
                <a:lnTo>
                  <a:pt x="4790" y="3499"/>
                </a:lnTo>
                <a:lnTo>
                  <a:pt x="4850" y="3531"/>
                </a:lnTo>
                <a:lnTo>
                  <a:pt x="4908" y="3566"/>
                </a:lnTo>
                <a:lnTo>
                  <a:pt x="4962" y="3603"/>
                </a:lnTo>
                <a:lnTo>
                  <a:pt x="5015" y="3644"/>
                </a:lnTo>
                <a:lnTo>
                  <a:pt x="5065" y="3686"/>
                </a:lnTo>
                <a:lnTo>
                  <a:pt x="5114" y="3731"/>
                </a:lnTo>
                <a:lnTo>
                  <a:pt x="5159" y="3777"/>
                </a:lnTo>
                <a:lnTo>
                  <a:pt x="5202" y="3826"/>
                </a:lnTo>
                <a:lnTo>
                  <a:pt x="5243" y="3876"/>
                </a:lnTo>
                <a:lnTo>
                  <a:pt x="5281" y="3928"/>
                </a:lnTo>
                <a:lnTo>
                  <a:pt x="5316" y="3982"/>
                </a:lnTo>
                <a:lnTo>
                  <a:pt x="5349" y="4037"/>
                </a:lnTo>
                <a:lnTo>
                  <a:pt x="5380" y="4095"/>
                </a:lnTo>
                <a:lnTo>
                  <a:pt x="5407" y="4153"/>
                </a:lnTo>
                <a:lnTo>
                  <a:pt x="5431" y="4212"/>
                </a:lnTo>
                <a:lnTo>
                  <a:pt x="5452" y="4273"/>
                </a:lnTo>
                <a:lnTo>
                  <a:pt x="5472" y="4335"/>
                </a:lnTo>
                <a:lnTo>
                  <a:pt x="5487" y="4398"/>
                </a:lnTo>
                <a:lnTo>
                  <a:pt x="5500" y="4460"/>
                </a:lnTo>
                <a:lnTo>
                  <a:pt x="5510" y="4525"/>
                </a:lnTo>
                <a:lnTo>
                  <a:pt x="5516" y="4589"/>
                </a:lnTo>
                <a:lnTo>
                  <a:pt x="5520" y="4655"/>
                </a:lnTo>
                <a:lnTo>
                  <a:pt x="5520" y="4720"/>
                </a:lnTo>
                <a:lnTo>
                  <a:pt x="5517" y="4785"/>
                </a:lnTo>
                <a:lnTo>
                  <a:pt x="5511" y="4852"/>
                </a:lnTo>
                <a:lnTo>
                  <a:pt x="5502" y="4918"/>
                </a:lnTo>
                <a:lnTo>
                  <a:pt x="5489" y="4984"/>
                </a:lnTo>
                <a:lnTo>
                  <a:pt x="5473" y="5049"/>
                </a:lnTo>
                <a:lnTo>
                  <a:pt x="5452" y="5114"/>
                </a:lnTo>
                <a:lnTo>
                  <a:pt x="5429" y="5180"/>
                </a:lnTo>
                <a:lnTo>
                  <a:pt x="5403" y="5244"/>
                </a:lnTo>
                <a:lnTo>
                  <a:pt x="5372" y="5304"/>
                </a:lnTo>
                <a:lnTo>
                  <a:pt x="5341" y="5364"/>
                </a:lnTo>
                <a:lnTo>
                  <a:pt x="5306" y="5422"/>
                </a:lnTo>
                <a:lnTo>
                  <a:pt x="5268" y="5476"/>
                </a:lnTo>
                <a:lnTo>
                  <a:pt x="5229" y="5530"/>
                </a:lnTo>
                <a:lnTo>
                  <a:pt x="5187" y="5580"/>
                </a:lnTo>
                <a:lnTo>
                  <a:pt x="5142" y="5628"/>
                </a:lnTo>
                <a:lnTo>
                  <a:pt x="5096" y="5674"/>
                </a:lnTo>
                <a:lnTo>
                  <a:pt x="5047" y="5717"/>
                </a:lnTo>
                <a:lnTo>
                  <a:pt x="4997" y="5758"/>
                </a:lnTo>
                <a:lnTo>
                  <a:pt x="4944" y="5796"/>
                </a:lnTo>
                <a:lnTo>
                  <a:pt x="4890" y="5832"/>
                </a:lnTo>
                <a:lnTo>
                  <a:pt x="4835" y="5864"/>
                </a:lnTo>
                <a:lnTo>
                  <a:pt x="4778" y="5894"/>
                </a:lnTo>
                <a:lnTo>
                  <a:pt x="4720" y="5922"/>
                </a:lnTo>
                <a:lnTo>
                  <a:pt x="4661" y="5946"/>
                </a:lnTo>
                <a:lnTo>
                  <a:pt x="4600" y="5968"/>
                </a:lnTo>
                <a:lnTo>
                  <a:pt x="4539" y="5986"/>
                </a:lnTo>
                <a:lnTo>
                  <a:pt x="4476" y="6003"/>
                </a:lnTo>
                <a:lnTo>
                  <a:pt x="4412" y="6015"/>
                </a:lnTo>
                <a:lnTo>
                  <a:pt x="4349" y="6025"/>
                </a:lnTo>
                <a:lnTo>
                  <a:pt x="4284" y="6032"/>
                </a:lnTo>
                <a:lnTo>
                  <a:pt x="4219" y="6035"/>
                </a:lnTo>
                <a:lnTo>
                  <a:pt x="4154" y="6036"/>
                </a:lnTo>
                <a:lnTo>
                  <a:pt x="4088" y="6033"/>
                </a:lnTo>
                <a:lnTo>
                  <a:pt x="4022" y="6026"/>
                </a:lnTo>
                <a:lnTo>
                  <a:pt x="3957" y="6017"/>
                </a:lnTo>
                <a:lnTo>
                  <a:pt x="3891" y="6004"/>
                </a:lnTo>
                <a:lnTo>
                  <a:pt x="3825" y="5987"/>
                </a:lnTo>
                <a:lnTo>
                  <a:pt x="3760" y="5968"/>
                </a:lnTo>
                <a:lnTo>
                  <a:pt x="3695" y="5944"/>
                </a:lnTo>
                <a:lnTo>
                  <a:pt x="3631" y="5918"/>
                </a:lnTo>
                <a:lnTo>
                  <a:pt x="3570" y="5888"/>
                </a:lnTo>
                <a:lnTo>
                  <a:pt x="3510" y="5856"/>
                </a:lnTo>
                <a:lnTo>
                  <a:pt x="3453" y="5821"/>
                </a:lnTo>
                <a:lnTo>
                  <a:pt x="3398" y="5783"/>
                </a:lnTo>
                <a:lnTo>
                  <a:pt x="3345" y="5743"/>
                </a:lnTo>
                <a:lnTo>
                  <a:pt x="3295" y="5701"/>
                </a:lnTo>
                <a:lnTo>
                  <a:pt x="3247" y="5656"/>
                </a:lnTo>
                <a:lnTo>
                  <a:pt x="3202" y="5610"/>
                </a:lnTo>
                <a:lnTo>
                  <a:pt x="3158" y="5561"/>
                </a:lnTo>
                <a:lnTo>
                  <a:pt x="3118" y="5511"/>
                </a:lnTo>
                <a:lnTo>
                  <a:pt x="3079" y="5459"/>
                </a:lnTo>
                <a:lnTo>
                  <a:pt x="3044" y="5405"/>
                </a:lnTo>
                <a:lnTo>
                  <a:pt x="3011" y="5350"/>
                </a:lnTo>
                <a:lnTo>
                  <a:pt x="2981" y="5292"/>
                </a:lnTo>
                <a:lnTo>
                  <a:pt x="2954" y="5235"/>
                </a:lnTo>
                <a:lnTo>
                  <a:pt x="2930" y="5175"/>
                </a:lnTo>
                <a:lnTo>
                  <a:pt x="2908" y="5114"/>
                </a:lnTo>
                <a:lnTo>
                  <a:pt x="2889" y="5052"/>
                </a:lnTo>
                <a:lnTo>
                  <a:pt x="2873" y="4990"/>
                </a:lnTo>
                <a:lnTo>
                  <a:pt x="2860" y="4927"/>
                </a:lnTo>
                <a:lnTo>
                  <a:pt x="2851" y="4862"/>
                </a:lnTo>
                <a:lnTo>
                  <a:pt x="2844" y="4797"/>
                </a:lnTo>
                <a:lnTo>
                  <a:pt x="2840" y="4733"/>
                </a:lnTo>
                <a:lnTo>
                  <a:pt x="2840" y="4667"/>
                </a:lnTo>
                <a:lnTo>
                  <a:pt x="2843" y="4601"/>
                </a:lnTo>
                <a:lnTo>
                  <a:pt x="2849" y="4535"/>
                </a:lnTo>
                <a:lnTo>
                  <a:pt x="2859" y="4470"/>
                </a:lnTo>
                <a:lnTo>
                  <a:pt x="2871" y="4404"/>
                </a:lnTo>
                <a:lnTo>
                  <a:pt x="2888" y="4338"/>
                </a:lnTo>
                <a:lnTo>
                  <a:pt x="2908" y="4273"/>
                </a:lnTo>
                <a:lnTo>
                  <a:pt x="2931" y="4207"/>
                </a:lnTo>
                <a:close/>
                <a:moveTo>
                  <a:pt x="1751" y="2824"/>
                </a:moveTo>
                <a:lnTo>
                  <a:pt x="1778" y="2791"/>
                </a:lnTo>
                <a:lnTo>
                  <a:pt x="1804" y="2758"/>
                </a:lnTo>
                <a:lnTo>
                  <a:pt x="1830" y="2726"/>
                </a:lnTo>
                <a:lnTo>
                  <a:pt x="1857" y="2695"/>
                </a:lnTo>
                <a:lnTo>
                  <a:pt x="1884" y="2663"/>
                </a:lnTo>
                <a:lnTo>
                  <a:pt x="1911" y="2633"/>
                </a:lnTo>
                <a:lnTo>
                  <a:pt x="1939" y="2603"/>
                </a:lnTo>
                <a:lnTo>
                  <a:pt x="1968" y="2572"/>
                </a:lnTo>
                <a:lnTo>
                  <a:pt x="1996" y="2543"/>
                </a:lnTo>
                <a:lnTo>
                  <a:pt x="2025" y="2514"/>
                </a:lnTo>
                <a:lnTo>
                  <a:pt x="2055" y="2485"/>
                </a:lnTo>
                <a:lnTo>
                  <a:pt x="2085" y="2457"/>
                </a:lnTo>
                <a:lnTo>
                  <a:pt x="2114" y="2429"/>
                </a:lnTo>
                <a:lnTo>
                  <a:pt x="2146" y="2401"/>
                </a:lnTo>
                <a:lnTo>
                  <a:pt x="2176" y="2374"/>
                </a:lnTo>
                <a:lnTo>
                  <a:pt x="2207" y="2348"/>
                </a:lnTo>
                <a:lnTo>
                  <a:pt x="2035" y="1957"/>
                </a:lnTo>
                <a:lnTo>
                  <a:pt x="2026" y="1935"/>
                </a:lnTo>
                <a:lnTo>
                  <a:pt x="2018" y="1911"/>
                </a:lnTo>
                <a:lnTo>
                  <a:pt x="2011" y="1888"/>
                </a:lnTo>
                <a:lnTo>
                  <a:pt x="2005" y="1865"/>
                </a:lnTo>
                <a:lnTo>
                  <a:pt x="2001" y="1842"/>
                </a:lnTo>
                <a:lnTo>
                  <a:pt x="1998" y="1818"/>
                </a:lnTo>
                <a:lnTo>
                  <a:pt x="1996" y="1795"/>
                </a:lnTo>
                <a:lnTo>
                  <a:pt x="1995" y="1772"/>
                </a:lnTo>
                <a:lnTo>
                  <a:pt x="1995" y="1749"/>
                </a:lnTo>
                <a:lnTo>
                  <a:pt x="1997" y="1725"/>
                </a:lnTo>
                <a:lnTo>
                  <a:pt x="1999" y="1702"/>
                </a:lnTo>
                <a:lnTo>
                  <a:pt x="2003" y="1680"/>
                </a:lnTo>
                <a:lnTo>
                  <a:pt x="2007" y="1656"/>
                </a:lnTo>
                <a:lnTo>
                  <a:pt x="2013" y="1634"/>
                </a:lnTo>
                <a:lnTo>
                  <a:pt x="2020" y="1612"/>
                </a:lnTo>
                <a:lnTo>
                  <a:pt x="2027" y="1591"/>
                </a:lnTo>
                <a:lnTo>
                  <a:pt x="2036" y="1569"/>
                </a:lnTo>
                <a:lnTo>
                  <a:pt x="2047" y="1548"/>
                </a:lnTo>
                <a:lnTo>
                  <a:pt x="2057" y="1528"/>
                </a:lnTo>
                <a:lnTo>
                  <a:pt x="2069" y="1509"/>
                </a:lnTo>
                <a:lnTo>
                  <a:pt x="2082" y="1490"/>
                </a:lnTo>
                <a:lnTo>
                  <a:pt x="2095" y="1470"/>
                </a:lnTo>
                <a:lnTo>
                  <a:pt x="2110" y="1452"/>
                </a:lnTo>
                <a:lnTo>
                  <a:pt x="2125" y="1435"/>
                </a:lnTo>
                <a:lnTo>
                  <a:pt x="2142" y="1419"/>
                </a:lnTo>
                <a:lnTo>
                  <a:pt x="2159" y="1402"/>
                </a:lnTo>
                <a:lnTo>
                  <a:pt x="2177" y="1387"/>
                </a:lnTo>
                <a:lnTo>
                  <a:pt x="2196" y="1373"/>
                </a:lnTo>
                <a:lnTo>
                  <a:pt x="2216" y="1360"/>
                </a:lnTo>
                <a:lnTo>
                  <a:pt x="2237" y="1348"/>
                </a:lnTo>
                <a:lnTo>
                  <a:pt x="2258" y="1336"/>
                </a:lnTo>
                <a:lnTo>
                  <a:pt x="2280" y="1326"/>
                </a:lnTo>
                <a:lnTo>
                  <a:pt x="2981" y="1017"/>
                </a:lnTo>
                <a:lnTo>
                  <a:pt x="3004" y="1007"/>
                </a:lnTo>
                <a:lnTo>
                  <a:pt x="3027" y="999"/>
                </a:lnTo>
                <a:lnTo>
                  <a:pt x="3050" y="993"/>
                </a:lnTo>
                <a:lnTo>
                  <a:pt x="3073" y="987"/>
                </a:lnTo>
                <a:lnTo>
                  <a:pt x="3097" y="983"/>
                </a:lnTo>
                <a:lnTo>
                  <a:pt x="3120" y="978"/>
                </a:lnTo>
                <a:lnTo>
                  <a:pt x="3143" y="976"/>
                </a:lnTo>
                <a:lnTo>
                  <a:pt x="3166" y="976"/>
                </a:lnTo>
                <a:lnTo>
                  <a:pt x="3190" y="976"/>
                </a:lnTo>
                <a:lnTo>
                  <a:pt x="3213" y="977"/>
                </a:lnTo>
                <a:lnTo>
                  <a:pt x="3236" y="981"/>
                </a:lnTo>
                <a:lnTo>
                  <a:pt x="3258" y="984"/>
                </a:lnTo>
                <a:lnTo>
                  <a:pt x="3281" y="989"/>
                </a:lnTo>
                <a:lnTo>
                  <a:pt x="3304" y="995"/>
                </a:lnTo>
                <a:lnTo>
                  <a:pt x="3325" y="1001"/>
                </a:lnTo>
                <a:lnTo>
                  <a:pt x="3347" y="1009"/>
                </a:lnTo>
                <a:lnTo>
                  <a:pt x="3368" y="1018"/>
                </a:lnTo>
                <a:lnTo>
                  <a:pt x="3389" y="1028"/>
                </a:lnTo>
                <a:lnTo>
                  <a:pt x="3409" y="1038"/>
                </a:lnTo>
                <a:lnTo>
                  <a:pt x="3429" y="1050"/>
                </a:lnTo>
                <a:lnTo>
                  <a:pt x="3448" y="1063"/>
                </a:lnTo>
                <a:lnTo>
                  <a:pt x="3467" y="1077"/>
                </a:lnTo>
                <a:lnTo>
                  <a:pt x="3485" y="1091"/>
                </a:lnTo>
                <a:lnTo>
                  <a:pt x="3503" y="1107"/>
                </a:lnTo>
                <a:lnTo>
                  <a:pt x="3519" y="1123"/>
                </a:lnTo>
                <a:lnTo>
                  <a:pt x="3535" y="1140"/>
                </a:lnTo>
                <a:lnTo>
                  <a:pt x="3550" y="1159"/>
                </a:lnTo>
                <a:lnTo>
                  <a:pt x="3564" y="1178"/>
                </a:lnTo>
                <a:lnTo>
                  <a:pt x="3578" y="1197"/>
                </a:lnTo>
                <a:lnTo>
                  <a:pt x="3590" y="1218"/>
                </a:lnTo>
                <a:lnTo>
                  <a:pt x="3602" y="1240"/>
                </a:lnTo>
                <a:lnTo>
                  <a:pt x="3612" y="1262"/>
                </a:lnTo>
                <a:lnTo>
                  <a:pt x="3784" y="1652"/>
                </a:lnTo>
                <a:lnTo>
                  <a:pt x="3824" y="1647"/>
                </a:lnTo>
                <a:lnTo>
                  <a:pt x="3865" y="1642"/>
                </a:lnTo>
                <a:lnTo>
                  <a:pt x="3906" y="1639"/>
                </a:lnTo>
                <a:lnTo>
                  <a:pt x="3946" y="1635"/>
                </a:lnTo>
                <a:lnTo>
                  <a:pt x="3988" y="1632"/>
                </a:lnTo>
                <a:lnTo>
                  <a:pt x="4028" y="1630"/>
                </a:lnTo>
                <a:lnTo>
                  <a:pt x="4070" y="1628"/>
                </a:lnTo>
                <a:lnTo>
                  <a:pt x="4111" y="1627"/>
                </a:lnTo>
                <a:lnTo>
                  <a:pt x="4152" y="1626"/>
                </a:lnTo>
                <a:lnTo>
                  <a:pt x="4193" y="1626"/>
                </a:lnTo>
                <a:lnTo>
                  <a:pt x="4235" y="1627"/>
                </a:lnTo>
                <a:lnTo>
                  <a:pt x="4276" y="1628"/>
                </a:lnTo>
                <a:lnTo>
                  <a:pt x="4317" y="1629"/>
                </a:lnTo>
                <a:lnTo>
                  <a:pt x="4359" y="1631"/>
                </a:lnTo>
                <a:lnTo>
                  <a:pt x="4400" y="1634"/>
                </a:lnTo>
                <a:lnTo>
                  <a:pt x="4442" y="1637"/>
                </a:lnTo>
                <a:lnTo>
                  <a:pt x="4596" y="1240"/>
                </a:lnTo>
                <a:lnTo>
                  <a:pt x="4605" y="1217"/>
                </a:lnTo>
                <a:lnTo>
                  <a:pt x="4617" y="1195"/>
                </a:lnTo>
                <a:lnTo>
                  <a:pt x="4628" y="1174"/>
                </a:lnTo>
                <a:lnTo>
                  <a:pt x="4640" y="1154"/>
                </a:lnTo>
                <a:lnTo>
                  <a:pt x="4653" y="1134"/>
                </a:lnTo>
                <a:lnTo>
                  <a:pt x="4668" y="1115"/>
                </a:lnTo>
                <a:lnTo>
                  <a:pt x="4682" y="1098"/>
                </a:lnTo>
                <a:lnTo>
                  <a:pt x="4698" y="1081"/>
                </a:lnTo>
                <a:lnTo>
                  <a:pt x="4716" y="1065"/>
                </a:lnTo>
                <a:lnTo>
                  <a:pt x="4733" y="1048"/>
                </a:lnTo>
                <a:lnTo>
                  <a:pt x="4751" y="1034"/>
                </a:lnTo>
                <a:lnTo>
                  <a:pt x="4769" y="1021"/>
                </a:lnTo>
                <a:lnTo>
                  <a:pt x="4788" y="1008"/>
                </a:lnTo>
                <a:lnTo>
                  <a:pt x="4809" y="996"/>
                </a:lnTo>
                <a:lnTo>
                  <a:pt x="4829" y="986"/>
                </a:lnTo>
                <a:lnTo>
                  <a:pt x="4850" y="975"/>
                </a:lnTo>
                <a:lnTo>
                  <a:pt x="4871" y="966"/>
                </a:lnTo>
                <a:lnTo>
                  <a:pt x="4892" y="959"/>
                </a:lnTo>
                <a:lnTo>
                  <a:pt x="4915" y="952"/>
                </a:lnTo>
                <a:lnTo>
                  <a:pt x="4937" y="946"/>
                </a:lnTo>
                <a:lnTo>
                  <a:pt x="4959" y="942"/>
                </a:lnTo>
                <a:lnTo>
                  <a:pt x="4982" y="938"/>
                </a:lnTo>
                <a:lnTo>
                  <a:pt x="5006" y="936"/>
                </a:lnTo>
                <a:lnTo>
                  <a:pt x="5029" y="935"/>
                </a:lnTo>
                <a:lnTo>
                  <a:pt x="5052" y="935"/>
                </a:lnTo>
                <a:lnTo>
                  <a:pt x="5075" y="936"/>
                </a:lnTo>
                <a:lnTo>
                  <a:pt x="5099" y="938"/>
                </a:lnTo>
                <a:lnTo>
                  <a:pt x="5122" y="941"/>
                </a:lnTo>
                <a:lnTo>
                  <a:pt x="5146" y="946"/>
                </a:lnTo>
                <a:lnTo>
                  <a:pt x="5169" y="951"/>
                </a:lnTo>
                <a:lnTo>
                  <a:pt x="5193" y="958"/>
                </a:lnTo>
                <a:lnTo>
                  <a:pt x="5216" y="967"/>
                </a:lnTo>
                <a:lnTo>
                  <a:pt x="5929" y="1245"/>
                </a:lnTo>
                <a:lnTo>
                  <a:pt x="5952" y="1254"/>
                </a:lnTo>
                <a:lnTo>
                  <a:pt x="5974" y="1265"/>
                </a:lnTo>
                <a:lnTo>
                  <a:pt x="5995" y="1276"/>
                </a:lnTo>
                <a:lnTo>
                  <a:pt x="6015" y="1288"/>
                </a:lnTo>
                <a:lnTo>
                  <a:pt x="6034" y="1302"/>
                </a:lnTo>
                <a:lnTo>
                  <a:pt x="6054" y="1316"/>
                </a:lnTo>
                <a:lnTo>
                  <a:pt x="6072" y="1332"/>
                </a:lnTo>
                <a:lnTo>
                  <a:pt x="6089" y="1347"/>
                </a:lnTo>
                <a:lnTo>
                  <a:pt x="6105" y="1364"/>
                </a:lnTo>
                <a:lnTo>
                  <a:pt x="6120" y="1381"/>
                </a:lnTo>
                <a:lnTo>
                  <a:pt x="6134" y="1399"/>
                </a:lnTo>
                <a:lnTo>
                  <a:pt x="6149" y="1418"/>
                </a:lnTo>
                <a:lnTo>
                  <a:pt x="6161" y="1437"/>
                </a:lnTo>
                <a:lnTo>
                  <a:pt x="6173" y="1457"/>
                </a:lnTo>
                <a:lnTo>
                  <a:pt x="6184" y="1477"/>
                </a:lnTo>
                <a:lnTo>
                  <a:pt x="6193" y="1499"/>
                </a:lnTo>
                <a:lnTo>
                  <a:pt x="6202" y="1520"/>
                </a:lnTo>
                <a:lnTo>
                  <a:pt x="6209" y="1541"/>
                </a:lnTo>
                <a:lnTo>
                  <a:pt x="6216" y="1563"/>
                </a:lnTo>
                <a:lnTo>
                  <a:pt x="6222" y="1586"/>
                </a:lnTo>
                <a:lnTo>
                  <a:pt x="6226" y="1609"/>
                </a:lnTo>
                <a:lnTo>
                  <a:pt x="6231" y="1631"/>
                </a:lnTo>
                <a:lnTo>
                  <a:pt x="6233" y="1654"/>
                </a:lnTo>
                <a:lnTo>
                  <a:pt x="6234" y="1678"/>
                </a:lnTo>
                <a:lnTo>
                  <a:pt x="6235" y="1701"/>
                </a:lnTo>
                <a:lnTo>
                  <a:pt x="6234" y="1724"/>
                </a:lnTo>
                <a:lnTo>
                  <a:pt x="6232" y="1748"/>
                </a:lnTo>
                <a:lnTo>
                  <a:pt x="6227" y="1772"/>
                </a:lnTo>
                <a:lnTo>
                  <a:pt x="6223" y="1795"/>
                </a:lnTo>
                <a:lnTo>
                  <a:pt x="6217" y="1818"/>
                </a:lnTo>
                <a:lnTo>
                  <a:pt x="6210" y="1842"/>
                </a:lnTo>
                <a:lnTo>
                  <a:pt x="6202" y="1865"/>
                </a:lnTo>
                <a:lnTo>
                  <a:pt x="6048" y="2263"/>
                </a:lnTo>
                <a:lnTo>
                  <a:pt x="6080" y="2288"/>
                </a:lnTo>
                <a:lnTo>
                  <a:pt x="6113" y="2314"/>
                </a:lnTo>
                <a:lnTo>
                  <a:pt x="6145" y="2341"/>
                </a:lnTo>
                <a:lnTo>
                  <a:pt x="6177" y="2368"/>
                </a:lnTo>
                <a:lnTo>
                  <a:pt x="6207" y="2394"/>
                </a:lnTo>
                <a:lnTo>
                  <a:pt x="6239" y="2422"/>
                </a:lnTo>
                <a:lnTo>
                  <a:pt x="6269" y="2450"/>
                </a:lnTo>
                <a:lnTo>
                  <a:pt x="6299" y="2478"/>
                </a:lnTo>
                <a:lnTo>
                  <a:pt x="6329" y="2507"/>
                </a:lnTo>
                <a:lnTo>
                  <a:pt x="6358" y="2536"/>
                </a:lnTo>
                <a:lnTo>
                  <a:pt x="6386" y="2565"/>
                </a:lnTo>
                <a:lnTo>
                  <a:pt x="6414" y="2595"/>
                </a:lnTo>
                <a:lnTo>
                  <a:pt x="6443" y="2626"/>
                </a:lnTo>
                <a:lnTo>
                  <a:pt x="6470" y="2656"/>
                </a:lnTo>
                <a:lnTo>
                  <a:pt x="6496" y="2687"/>
                </a:lnTo>
                <a:lnTo>
                  <a:pt x="6524" y="2718"/>
                </a:lnTo>
                <a:lnTo>
                  <a:pt x="6914" y="2546"/>
                </a:lnTo>
                <a:lnTo>
                  <a:pt x="6936" y="2537"/>
                </a:lnTo>
                <a:lnTo>
                  <a:pt x="6959" y="2529"/>
                </a:lnTo>
                <a:lnTo>
                  <a:pt x="6981" y="2522"/>
                </a:lnTo>
                <a:lnTo>
                  <a:pt x="7006" y="2517"/>
                </a:lnTo>
                <a:lnTo>
                  <a:pt x="7029" y="2512"/>
                </a:lnTo>
                <a:lnTo>
                  <a:pt x="7052" y="2508"/>
                </a:lnTo>
                <a:lnTo>
                  <a:pt x="7075" y="2506"/>
                </a:lnTo>
                <a:lnTo>
                  <a:pt x="7099" y="2505"/>
                </a:lnTo>
                <a:lnTo>
                  <a:pt x="7122" y="2505"/>
                </a:lnTo>
                <a:lnTo>
                  <a:pt x="7145" y="2507"/>
                </a:lnTo>
                <a:lnTo>
                  <a:pt x="7168" y="2509"/>
                </a:lnTo>
                <a:lnTo>
                  <a:pt x="7191" y="2514"/>
                </a:lnTo>
                <a:lnTo>
                  <a:pt x="7213" y="2519"/>
                </a:lnTo>
                <a:lnTo>
                  <a:pt x="7236" y="2524"/>
                </a:lnTo>
                <a:lnTo>
                  <a:pt x="7257" y="2531"/>
                </a:lnTo>
                <a:lnTo>
                  <a:pt x="7280" y="2539"/>
                </a:lnTo>
                <a:lnTo>
                  <a:pt x="7301" y="2547"/>
                </a:lnTo>
                <a:lnTo>
                  <a:pt x="7321" y="2557"/>
                </a:lnTo>
                <a:lnTo>
                  <a:pt x="7341" y="2568"/>
                </a:lnTo>
                <a:lnTo>
                  <a:pt x="7361" y="2580"/>
                </a:lnTo>
                <a:lnTo>
                  <a:pt x="7381" y="2592"/>
                </a:lnTo>
                <a:lnTo>
                  <a:pt x="7399" y="2607"/>
                </a:lnTo>
                <a:lnTo>
                  <a:pt x="7417" y="2621"/>
                </a:lnTo>
                <a:lnTo>
                  <a:pt x="7434" y="2637"/>
                </a:lnTo>
                <a:lnTo>
                  <a:pt x="7451" y="2653"/>
                </a:lnTo>
                <a:lnTo>
                  <a:pt x="7468" y="2670"/>
                </a:lnTo>
                <a:lnTo>
                  <a:pt x="7482" y="2689"/>
                </a:lnTo>
                <a:lnTo>
                  <a:pt x="7497" y="2708"/>
                </a:lnTo>
                <a:lnTo>
                  <a:pt x="7510" y="2727"/>
                </a:lnTo>
                <a:lnTo>
                  <a:pt x="7522" y="2748"/>
                </a:lnTo>
                <a:lnTo>
                  <a:pt x="7533" y="2770"/>
                </a:lnTo>
                <a:lnTo>
                  <a:pt x="7544" y="2792"/>
                </a:lnTo>
                <a:lnTo>
                  <a:pt x="7853" y="3493"/>
                </a:lnTo>
                <a:lnTo>
                  <a:pt x="7862" y="3516"/>
                </a:lnTo>
                <a:lnTo>
                  <a:pt x="7870" y="3539"/>
                </a:lnTo>
                <a:lnTo>
                  <a:pt x="7877" y="3562"/>
                </a:lnTo>
                <a:lnTo>
                  <a:pt x="7883" y="3585"/>
                </a:lnTo>
                <a:lnTo>
                  <a:pt x="7887" y="3608"/>
                </a:lnTo>
                <a:lnTo>
                  <a:pt x="7890" y="3632"/>
                </a:lnTo>
                <a:lnTo>
                  <a:pt x="7892" y="3655"/>
                </a:lnTo>
                <a:lnTo>
                  <a:pt x="7893" y="3678"/>
                </a:lnTo>
                <a:lnTo>
                  <a:pt x="7893" y="3701"/>
                </a:lnTo>
                <a:lnTo>
                  <a:pt x="7891" y="3725"/>
                </a:lnTo>
                <a:lnTo>
                  <a:pt x="7889" y="3748"/>
                </a:lnTo>
                <a:lnTo>
                  <a:pt x="7885" y="3771"/>
                </a:lnTo>
                <a:lnTo>
                  <a:pt x="7881" y="3794"/>
                </a:lnTo>
                <a:lnTo>
                  <a:pt x="7875" y="3816"/>
                </a:lnTo>
                <a:lnTo>
                  <a:pt x="7868" y="3838"/>
                </a:lnTo>
                <a:lnTo>
                  <a:pt x="7861" y="3859"/>
                </a:lnTo>
                <a:lnTo>
                  <a:pt x="7852" y="3881"/>
                </a:lnTo>
                <a:lnTo>
                  <a:pt x="7841" y="3902"/>
                </a:lnTo>
                <a:lnTo>
                  <a:pt x="7830" y="3922"/>
                </a:lnTo>
                <a:lnTo>
                  <a:pt x="7819" y="3941"/>
                </a:lnTo>
                <a:lnTo>
                  <a:pt x="7806" y="3961"/>
                </a:lnTo>
                <a:lnTo>
                  <a:pt x="7792" y="3980"/>
                </a:lnTo>
                <a:lnTo>
                  <a:pt x="7778" y="3998"/>
                </a:lnTo>
                <a:lnTo>
                  <a:pt x="7763" y="4015"/>
                </a:lnTo>
                <a:lnTo>
                  <a:pt x="7746" y="4031"/>
                </a:lnTo>
                <a:lnTo>
                  <a:pt x="7728" y="4048"/>
                </a:lnTo>
                <a:lnTo>
                  <a:pt x="7710" y="4063"/>
                </a:lnTo>
                <a:lnTo>
                  <a:pt x="7692" y="4077"/>
                </a:lnTo>
                <a:lnTo>
                  <a:pt x="7672" y="4090"/>
                </a:lnTo>
                <a:lnTo>
                  <a:pt x="7651" y="4103"/>
                </a:lnTo>
                <a:lnTo>
                  <a:pt x="7629" y="4114"/>
                </a:lnTo>
                <a:lnTo>
                  <a:pt x="7607" y="4124"/>
                </a:lnTo>
                <a:lnTo>
                  <a:pt x="7218" y="4296"/>
                </a:lnTo>
                <a:lnTo>
                  <a:pt x="7223" y="4337"/>
                </a:lnTo>
                <a:lnTo>
                  <a:pt x="7227" y="4378"/>
                </a:lnTo>
                <a:lnTo>
                  <a:pt x="7231" y="4419"/>
                </a:lnTo>
                <a:lnTo>
                  <a:pt x="7234" y="4459"/>
                </a:lnTo>
                <a:lnTo>
                  <a:pt x="7237" y="4501"/>
                </a:lnTo>
                <a:lnTo>
                  <a:pt x="7240" y="4542"/>
                </a:lnTo>
                <a:lnTo>
                  <a:pt x="7241" y="4583"/>
                </a:lnTo>
                <a:lnTo>
                  <a:pt x="7243" y="4624"/>
                </a:lnTo>
                <a:lnTo>
                  <a:pt x="7243" y="4666"/>
                </a:lnTo>
                <a:lnTo>
                  <a:pt x="7243" y="4707"/>
                </a:lnTo>
                <a:lnTo>
                  <a:pt x="7243" y="4748"/>
                </a:lnTo>
                <a:lnTo>
                  <a:pt x="7242" y="4789"/>
                </a:lnTo>
                <a:lnTo>
                  <a:pt x="7240" y="4831"/>
                </a:lnTo>
                <a:lnTo>
                  <a:pt x="7238" y="4872"/>
                </a:lnTo>
                <a:lnTo>
                  <a:pt x="7235" y="4914"/>
                </a:lnTo>
                <a:lnTo>
                  <a:pt x="7232" y="4955"/>
                </a:lnTo>
                <a:lnTo>
                  <a:pt x="7629" y="5110"/>
                </a:lnTo>
                <a:lnTo>
                  <a:pt x="7652" y="5119"/>
                </a:lnTo>
                <a:lnTo>
                  <a:pt x="7674" y="5130"/>
                </a:lnTo>
                <a:lnTo>
                  <a:pt x="7695" y="5141"/>
                </a:lnTo>
                <a:lnTo>
                  <a:pt x="7715" y="5154"/>
                </a:lnTo>
                <a:lnTo>
                  <a:pt x="7735" y="5168"/>
                </a:lnTo>
                <a:lnTo>
                  <a:pt x="7754" y="5182"/>
                </a:lnTo>
                <a:lnTo>
                  <a:pt x="7772" y="5197"/>
                </a:lnTo>
                <a:lnTo>
                  <a:pt x="7789" y="5213"/>
                </a:lnTo>
                <a:lnTo>
                  <a:pt x="7805" y="5229"/>
                </a:lnTo>
                <a:lnTo>
                  <a:pt x="7820" y="5247"/>
                </a:lnTo>
                <a:lnTo>
                  <a:pt x="7835" y="5265"/>
                </a:lnTo>
                <a:lnTo>
                  <a:pt x="7849" y="5283"/>
                </a:lnTo>
                <a:lnTo>
                  <a:pt x="7862" y="5302"/>
                </a:lnTo>
                <a:lnTo>
                  <a:pt x="7873" y="5323"/>
                </a:lnTo>
                <a:lnTo>
                  <a:pt x="7884" y="5343"/>
                </a:lnTo>
                <a:lnTo>
                  <a:pt x="7894" y="5364"/>
                </a:lnTo>
                <a:lnTo>
                  <a:pt x="7902" y="5385"/>
                </a:lnTo>
                <a:lnTo>
                  <a:pt x="7910" y="5407"/>
                </a:lnTo>
                <a:lnTo>
                  <a:pt x="7917" y="5429"/>
                </a:lnTo>
                <a:lnTo>
                  <a:pt x="7922" y="5451"/>
                </a:lnTo>
                <a:lnTo>
                  <a:pt x="7927" y="5474"/>
                </a:lnTo>
                <a:lnTo>
                  <a:pt x="7930" y="5497"/>
                </a:lnTo>
                <a:lnTo>
                  <a:pt x="7933" y="5520"/>
                </a:lnTo>
                <a:lnTo>
                  <a:pt x="7934" y="5543"/>
                </a:lnTo>
                <a:lnTo>
                  <a:pt x="7934" y="5566"/>
                </a:lnTo>
                <a:lnTo>
                  <a:pt x="7933" y="5590"/>
                </a:lnTo>
                <a:lnTo>
                  <a:pt x="7931" y="5614"/>
                </a:lnTo>
                <a:lnTo>
                  <a:pt x="7928" y="5637"/>
                </a:lnTo>
                <a:lnTo>
                  <a:pt x="7923" y="5661"/>
                </a:lnTo>
                <a:lnTo>
                  <a:pt x="7917" y="5684"/>
                </a:lnTo>
                <a:lnTo>
                  <a:pt x="7910" y="5707"/>
                </a:lnTo>
                <a:lnTo>
                  <a:pt x="7902" y="5730"/>
                </a:lnTo>
                <a:lnTo>
                  <a:pt x="7625" y="6445"/>
                </a:lnTo>
                <a:lnTo>
                  <a:pt x="7615" y="6468"/>
                </a:lnTo>
                <a:lnTo>
                  <a:pt x="7605" y="6489"/>
                </a:lnTo>
                <a:lnTo>
                  <a:pt x="7594" y="6510"/>
                </a:lnTo>
                <a:lnTo>
                  <a:pt x="7581" y="6531"/>
                </a:lnTo>
                <a:lnTo>
                  <a:pt x="7568" y="6551"/>
                </a:lnTo>
                <a:lnTo>
                  <a:pt x="7553" y="6569"/>
                </a:lnTo>
                <a:lnTo>
                  <a:pt x="7538" y="6587"/>
                </a:lnTo>
                <a:lnTo>
                  <a:pt x="7522" y="6605"/>
                </a:lnTo>
                <a:lnTo>
                  <a:pt x="7506" y="6621"/>
                </a:lnTo>
                <a:lnTo>
                  <a:pt x="7489" y="6636"/>
                </a:lnTo>
                <a:lnTo>
                  <a:pt x="7471" y="6651"/>
                </a:lnTo>
                <a:lnTo>
                  <a:pt x="7451" y="6664"/>
                </a:lnTo>
                <a:lnTo>
                  <a:pt x="7432" y="6677"/>
                </a:lnTo>
                <a:lnTo>
                  <a:pt x="7413" y="6689"/>
                </a:lnTo>
                <a:lnTo>
                  <a:pt x="7393" y="6700"/>
                </a:lnTo>
                <a:lnTo>
                  <a:pt x="7371" y="6710"/>
                </a:lnTo>
                <a:lnTo>
                  <a:pt x="7350" y="6718"/>
                </a:lnTo>
                <a:lnTo>
                  <a:pt x="7328" y="6726"/>
                </a:lnTo>
                <a:lnTo>
                  <a:pt x="7307" y="6733"/>
                </a:lnTo>
                <a:lnTo>
                  <a:pt x="7285" y="6738"/>
                </a:lnTo>
                <a:lnTo>
                  <a:pt x="7261" y="6743"/>
                </a:lnTo>
                <a:lnTo>
                  <a:pt x="7239" y="6746"/>
                </a:lnTo>
                <a:lnTo>
                  <a:pt x="7216" y="6749"/>
                </a:lnTo>
                <a:lnTo>
                  <a:pt x="7193" y="6750"/>
                </a:lnTo>
                <a:lnTo>
                  <a:pt x="7169" y="6750"/>
                </a:lnTo>
                <a:lnTo>
                  <a:pt x="7145" y="6749"/>
                </a:lnTo>
                <a:lnTo>
                  <a:pt x="7122" y="6747"/>
                </a:lnTo>
                <a:lnTo>
                  <a:pt x="7099" y="6744"/>
                </a:lnTo>
                <a:lnTo>
                  <a:pt x="7075" y="6739"/>
                </a:lnTo>
                <a:lnTo>
                  <a:pt x="7052" y="6733"/>
                </a:lnTo>
                <a:lnTo>
                  <a:pt x="7029" y="6726"/>
                </a:lnTo>
                <a:lnTo>
                  <a:pt x="7006" y="6718"/>
                </a:lnTo>
                <a:lnTo>
                  <a:pt x="6608" y="6563"/>
                </a:lnTo>
                <a:lnTo>
                  <a:pt x="6583" y="6597"/>
                </a:lnTo>
                <a:lnTo>
                  <a:pt x="6557" y="6629"/>
                </a:lnTo>
                <a:lnTo>
                  <a:pt x="6531" y="6661"/>
                </a:lnTo>
                <a:lnTo>
                  <a:pt x="6503" y="6693"/>
                </a:lnTo>
                <a:lnTo>
                  <a:pt x="6476" y="6724"/>
                </a:lnTo>
                <a:lnTo>
                  <a:pt x="6449" y="6754"/>
                </a:lnTo>
                <a:lnTo>
                  <a:pt x="6421" y="6785"/>
                </a:lnTo>
                <a:lnTo>
                  <a:pt x="6392" y="6815"/>
                </a:lnTo>
                <a:lnTo>
                  <a:pt x="6364" y="6844"/>
                </a:lnTo>
                <a:lnTo>
                  <a:pt x="6335" y="6874"/>
                </a:lnTo>
                <a:lnTo>
                  <a:pt x="6305" y="6902"/>
                </a:lnTo>
                <a:lnTo>
                  <a:pt x="6276" y="6930"/>
                </a:lnTo>
                <a:lnTo>
                  <a:pt x="6246" y="6959"/>
                </a:lnTo>
                <a:lnTo>
                  <a:pt x="6215" y="6986"/>
                </a:lnTo>
                <a:lnTo>
                  <a:pt x="6184" y="7013"/>
                </a:lnTo>
                <a:lnTo>
                  <a:pt x="6153" y="7040"/>
                </a:lnTo>
                <a:lnTo>
                  <a:pt x="6324" y="7430"/>
                </a:lnTo>
                <a:lnTo>
                  <a:pt x="6335" y="7453"/>
                </a:lnTo>
                <a:lnTo>
                  <a:pt x="6343" y="7476"/>
                </a:lnTo>
                <a:lnTo>
                  <a:pt x="6349" y="7499"/>
                </a:lnTo>
                <a:lnTo>
                  <a:pt x="6355" y="7522"/>
                </a:lnTo>
                <a:lnTo>
                  <a:pt x="6359" y="7546"/>
                </a:lnTo>
                <a:lnTo>
                  <a:pt x="6362" y="7569"/>
                </a:lnTo>
                <a:lnTo>
                  <a:pt x="6364" y="7592"/>
                </a:lnTo>
                <a:lnTo>
                  <a:pt x="6365" y="7615"/>
                </a:lnTo>
                <a:lnTo>
                  <a:pt x="6365" y="7639"/>
                </a:lnTo>
                <a:lnTo>
                  <a:pt x="6364" y="7662"/>
                </a:lnTo>
                <a:lnTo>
                  <a:pt x="6361" y="7685"/>
                </a:lnTo>
                <a:lnTo>
                  <a:pt x="6358" y="7708"/>
                </a:lnTo>
                <a:lnTo>
                  <a:pt x="6353" y="7731"/>
                </a:lnTo>
                <a:lnTo>
                  <a:pt x="6347" y="7753"/>
                </a:lnTo>
                <a:lnTo>
                  <a:pt x="6341" y="7775"/>
                </a:lnTo>
                <a:lnTo>
                  <a:pt x="6333" y="7797"/>
                </a:lnTo>
                <a:lnTo>
                  <a:pt x="6323" y="7818"/>
                </a:lnTo>
                <a:lnTo>
                  <a:pt x="6313" y="7839"/>
                </a:lnTo>
                <a:lnTo>
                  <a:pt x="6303" y="7859"/>
                </a:lnTo>
                <a:lnTo>
                  <a:pt x="6291" y="7879"/>
                </a:lnTo>
                <a:lnTo>
                  <a:pt x="6278" y="7898"/>
                </a:lnTo>
                <a:lnTo>
                  <a:pt x="6265" y="7917"/>
                </a:lnTo>
                <a:lnTo>
                  <a:pt x="6250" y="7935"/>
                </a:lnTo>
                <a:lnTo>
                  <a:pt x="6235" y="7952"/>
                </a:lnTo>
                <a:lnTo>
                  <a:pt x="6218" y="7969"/>
                </a:lnTo>
                <a:lnTo>
                  <a:pt x="6201" y="7985"/>
                </a:lnTo>
                <a:lnTo>
                  <a:pt x="6183" y="8000"/>
                </a:lnTo>
                <a:lnTo>
                  <a:pt x="6164" y="8014"/>
                </a:lnTo>
                <a:lnTo>
                  <a:pt x="6144" y="8027"/>
                </a:lnTo>
                <a:lnTo>
                  <a:pt x="6123" y="8039"/>
                </a:lnTo>
                <a:lnTo>
                  <a:pt x="6102" y="8052"/>
                </a:lnTo>
                <a:lnTo>
                  <a:pt x="6080" y="8062"/>
                </a:lnTo>
                <a:lnTo>
                  <a:pt x="5380" y="8370"/>
                </a:lnTo>
                <a:lnTo>
                  <a:pt x="5356" y="8380"/>
                </a:lnTo>
                <a:lnTo>
                  <a:pt x="5333" y="8389"/>
                </a:lnTo>
                <a:lnTo>
                  <a:pt x="5311" y="8395"/>
                </a:lnTo>
                <a:lnTo>
                  <a:pt x="5288" y="8401"/>
                </a:lnTo>
                <a:lnTo>
                  <a:pt x="5264" y="8405"/>
                </a:lnTo>
                <a:lnTo>
                  <a:pt x="5240" y="8409"/>
                </a:lnTo>
                <a:lnTo>
                  <a:pt x="5217" y="8410"/>
                </a:lnTo>
                <a:lnTo>
                  <a:pt x="5194" y="8411"/>
                </a:lnTo>
                <a:lnTo>
                  <a:pt x="5170" y="8411"/>
                </a:lnTo>
                <a:lnTo>
                  <a:pt x="5147" y="8410"/>
                </a:lnTo>
                <a:lnTo>
                  <a:pt x="5125" y="8407"/>
                </a:lnTo>
                <a:lnTo>
                  <a:pt x="5102" y="8404"/>
                </a:lnTo>
                <a:lnTo>
                  <a:pt x="5079" y="8399"/>
                </a:lnTo>
                <a:lnTo>
                  <a:pt x="5057" y="8393"/>
                </a:lnTo>
                <a:lnTo>
                  <a:pt x="5035" y="8387"/>
                </a:lnTo>
                <a:lnTo>
                  <a:pt x="5013" y="8378"/>
                </a:lnTo>
                <a:lnTo>
                  <a:pt x="4991" y="8369"/>
                </a:lnTo>
                <a:lnTo>
                  <a:pt x="4971" y="8359"/>
                </a:lnTo>
                <a:lnTo>
                  <a:pt x="4951" y="8349"/>
                </a:lnTo>
                <a:lnTo>
                  <a:pt x="4931" y="8337"/>
                </a:lnTo>
                <a:lnTo>
                  <a:pt x="4912" y="8324"/>
                </a:lnTo>
                <a:lnTo>
                  <a:pt x="4893" y="8311"/>
                </a:lnTo>
                <a:lnTo>
                  <a:pt x="4875" y="8295"/>
                </a:lnTo>
                <a:lnTo>
                  <a:pt x="4858" y="8280"/>
                </a:lnTo>
                <a:lnTo>
                  <a:pt x="4841" y="8264"/>
                </a:lnTo>
                <a:lnTo>
                  <a:pt x="4826" y="8247"/>
                </a:lnTo>
                <a:lnTo>
                  <a:pt x="4811" y="8229"/>
                </a:lnTo>
                <a:lnTo>
                  <a:pt x="4796" y="8209"/>
                </a:lnTo>
                <a:lnTo>
                  <a:pt x="4782" y="8189"/>
                </a:lnTo>
                <a:lnTo>
                  <a:pt x="4770" y="8169"/>
                </a:lnTo>
                <a:lnTo>
                  <a:pt x="4759" y="8148"/>
                </a:lnTo>
                <a:lnTo>
                  <a:pt x="4748" y="8125"/>
                </a:lnTo>
                <a:lnTo>
                  <a:pt x="4576" y="7735"/>
                </a:lnTo>
                <a:lnTo>
                  <a:pt x="4536" y="7740"/>
                </a:lnTo>
                <a:lnTo>
                  <a:pt x="4495" y="7744"/>
                </a:lnTo>
                <a:lnTo>
                  <a:pt x="4455" y="7748"/>
                </a:lnTo>
                <a:lnTo>
                  <a:pt x="4413" y="7752"/>
                </a:lnTo>
                <a:lnTo>
                  <a:pt x="4373" y="7755"/>
                </a:lnTo>
                <a:lnTo>
                  <a:pt x="4332" y="7757"/>
                </a:lnTo>
                <a:lnTo>
                  <a:pt x="4290" y="7759"/>
                </a:lnTo>
                <a:lnTo>
                  <a:pt x="4250" y="7760"/>
                </a:lnTo>
                <a:lnTo>
                  <a:pt x="4208" y="7760"/>
                </a:lnTo>
                <a:lnTo>
                  <a:pt x="4167" y="7761"/>
                </a:lnTo>
                <a:lnTo>
                  <a:pt x="4125" y="7760"/>
                </a:lnTo>
                <a:lnTo>
                  <a:pt x="4084" y="7759"/>
                </a:lnTo>
                <a:lnTo>
                  <a:pt x="4043" y="7758"/>
                </a:lnTo>
                <a:lnTo>
                  <a:pt x="4001" y="7755"/>
                </a:lnTo>
                <a:lnTo>
                  <a:pt x="3960" y="7753"/>
                </a:lnTo>
                <a:lnTo>
                  <a:pt x="3918" y="7749"/>
                </a:lnTo>
                <a:lnTo>
                  <a:pt x="3765" y="8148"/>
                </a:lnTo>
                <a:lnTo>
                  <a:pt x="3754" y="8170"/>
                </a:lnTo>
                <a:lnTo>
                  <a:pt x="3744" y="8192"/>
                </a:lnTo>
                <a:lnTo>
                  <a:pt x="3732" y="8214"/>
                </a:lnTo>
                <a:lnTo>
                  <a:pt x="3720" y="8234"/>
                </a:lnTo>
                <a:lnTo>
                  <a:pt x="3707" y="8253"/>
                </a:lnTo>
                <a:lnTo>
                  <a:pt x="3693" y="8272"/>
                </a:lnTo>
                <a:lnTo>
                  <a:pt x="3678" y="8289"/>
                </a:lnTo>
                <a:lnTo>
                  <a:pt x="3661" y="8307"/>
                </a:lnTo>
                <a:lnTo>
                  <a:pt x="3645" y="8323"/>
                </a:lnTo>
                <a:lnTo>
                  <a:pt x="3627" y="8339"/>
                </a:lnTo>
                <a:lnTo>
                  <a:pt x="3610" y="8353"/>
                </a:lnTo>
                <a:lnTo>
                  <a:pt x="3591" y="8366"/>
                </a:lnTo>
                <a:lnTo>
                  <a:pt x="3572" y="8379"/>
                </a:lnTo>
                <a:lnTo>
                  <a:pt x="3551" y="8392"/>
                </a:lnTo>
                <a:lnTo>
                  <a:pt x="3531" y="8402"/>
                </a:lnTo>
                <a:lnTo>
                  <a:pt x="3511" y="8412"/>
                </a:lnTo>
                <a:lnTo>
                  <a:pt x="3490" y="8421"/>
                </a:lnTo>
                <a:lnTo>
                  <a:pt x="3467" y="8428"/>
                </a:lnTo>
                <a:lnTo>
                  <a:pt x="3445" y="8435"/>
                </a:lnTo>
                <a:lnTo>
                  <a:pt x="3423" y="8440"/>
                </a:lnTo>
                <a:lnTo>
                  <a:pt x="3401" y="8445"/>
                </a:lnTo>
                <a:lnTo>
                  <a:pt x="3378" y="8448"/>
                </a:lnTo>
                <a:lnTo>
                  <a:pt x="3355" y="8451"/>
                </a:lnTo>
                <a:lnTo>
                  <a:pt x="3332" y="8452"/>
                </a:lnTo>
                <a:lnTo>
                  <a:pt x="3309" y="8452"/>
                </a:lnTo>
                <a:lnTo>
                  <a:pt x="3285" y="8451"/>
                </a:lnTo>
                <a:lnTo>
                  <a:pt x="3261" y="8449"/>
                </a:lnTo>
                <a:lnTo>
                  <a:pt x="3238" y="8446"/>
                </a:lnTo>
                <a:lnTo>
                  <a:pt x="3215" y="8441"/>
                </a:lnTo>
                <a:lnTo>
                  <a:pt x="3192" y="8435"/>
                </a:lnTo>
                <a:lnTo>
                  <a:pt x="3168" y="8429"/>
                </a:lnTo>
                <a:lnTo>
                  <a:pt x="3145" y="8420"/>
                </a:lnTo>
                <a:lnTo>
                  <a:pt x="2431" y="8143"/>
                </a:lnTo>
                <a:lnTo>
                  <a:pt x="2408" y="8133"/>
                </a:lnTo>
                <a:lnTo>
                  <a:pt x="2386" y="8122"/>
                </a:lnTo>
                <a:lnTo>
                  <a:pt x="2365" y="8111"/>
                </a:lnTo>
                <a:lnTo>
                  <a:pt x="2345" y="8098"/>
                </a:lnTo>
                <a:lnTo>
                  <a:pt x="2325" y="8085"/>
                </a:lnTo>
                <a:lnTo>
                  <a:pt x="2306" y="8071"/>
                </a:lnTo>
                <a:lnTo>
                  <a:pt x="2289" y="8056"/>
                </a:lnTo>
                <a:lnTo>
                  <a:pt x="2272" y="8040"/>
                </a:lnTo>
                <a:lnTo>
                  <a:pt x="2255" y="8023"/>
                </a:lnTo>
                <a:lnTo>
                  <a:pt x="2240" y="8006"/>
                </a:lnTo>
                <a:lnTo>
                  <a:pt x="2225" y="7988"/>
                </a:lnTo>
                <a:lnTo>
                  <a:pt x="2211" y="7970"/>
                </a:lnTo>
                <a:lnTo>
                  <a:pt x="2199" y="7950"/>
                </a:lnTo>
                <a:lnTo>
                  <a:pt x="2187" y="7930"/>
                </a:lnTo>
                <a:lnTo>
                  <a:pt x="2177" y="7910"/>
                </a:lnTo>
                <a:lnTo>
                  <a:pt x="2167" y="7889"/>
                </a:lnTo>
                <a:lnTo>
                  <a:pt x="2158" y="7867"/>
                </a:lnTo>
                <a:lnTo>
                  <a:pt x="2151" y="7846"/>
                </a:lnTo>
                <a:lnTo>
                  <a:pt x="2144" y="7824"/>
                </a:lnTo>
                <a:lnTo>
                  <a:pt x="2138" y="7802"/>
                </a:lnTo>
                <a:lnTo>
                  <a:pt x="2133" y="7779"/>
                </a:lnTo>
                <a:lnTo>
                  <a:pt x="2130" y="7756"/>
                </a:lnTo>
                <a:lnTo>
                  <a:pt x="2127" y="7733"/>
                </a:lnTo>
                <a:lnTo>
                  <a:pt x="2126" y="7710"/>
                </a:lnTo>
                <a:lnTo>
                  <a:pt x="2126" y="7686"/>
                </a:lnTo>
                <a:lnTo>
                  <a:pt x="2127" y="7663"/>
                </a:lnTo>
                <a:lnTo>
                  <a:pt x="2129" y="7640"/>
                </a:lnTo>
                <a:lnTo>
                  <a:pt x="2132" y="7615"/>
                </a:lnTo>
                <a:lnTo>
                  <a:pt x="2137" y="7592"/>
                </a:lnTo>
                <a:lnTo>
                  <a:pt x="2143" y="7569"/>
                </a:lnTo>
                <a:lnTo>
                  <a:pt x="2150" y="7546"/>
                </a:lnTo>
                <a:lnTo>
                  <a:pt x="2159" y="7522"/>
                </a:lnTo>
                <a:lnTo>
                  <a:pt x="2312" y="7125"/>
                </a:lnTo>
                <a:lnTo>
                  <a:pt x="2280" y="7099"/>
                </a:lnTo>
                <a:lnTo>
                  <a:pt x="2248" y="7073"/>
                </a:lnTo>
                <a:lnTo>
                  <a:pt x="2215" y="7047"/>
                </a:lnTo>
                <a:lnTo>
                  <a:pt x="2184" y="7019"/>
                </a:lnTo>
                <a:lnTo>
                  <a:pt x="2153" y="6993"/>
                </a:lnTo>
                <a:lnTo>
                  <a:pt x="2121" y="6965"/>
                </a:lnTo>
                <a:lnTo>
                  <a:pt x="2091" y="6938"/>
                </a:lnTo>
                <a:lnTo>
                  <a:pt x="2062" y="6909"/>
                </a:lnTo>
                <a:lnTo>
                  <a:pt x="2031" y="6880"/>
                </a:lnTo>
                <a:lnTo>
                  <a:pt x="2003" y="6852"/>
                </a:lnTo>
                <a:lnTo>
                  <a:pt x="1974" y="6821"/>
                </a:lnTo>
                <a:lnTo>
                  <a:pt x="1945" y="6792"/>
                </a:lnTo>
                <a:lnTo>
                  <a:pt x="1918" y="6761"/>
                </a:lnTo>
                <a:lnTo>
                  <a:pt x="1891" y="6731"/>
                </a:lnTo>
                <a:lnTo>
                  <a:pt x="1864" y="6701"/>
                </a:lnTo>
                <a:lnTo>
                  <a:pt x="1837" y="6669"/>
                </a:lnTo>
                <a:lnTo>
                  <a:pt x="1447" y="6841"/>
                </a:lnTo>
                <a:lnTo>
                  <a:pt x="1424" y="6850"/>
                </a:lnTo>
                <a:lnTo>
                  <a:pt x="1401" y="6859"/>
                </a:lnTo>
                <a:lnTo>
                  <a:pt x="1378" y="6866"/>
                </a:lnTo>
                <a:lnTo>
                  <a:pt x="1355" y="6871"/>
                </a:lnTo>
                <a:lnTo>
                  <a:pt x="1332" y="6876"/>
                </a:lnTo>
                <a:lnTo>
                  <a:pt x="1309" y="6879"/>
                </a:lnTo>
                <a:lnTo>
                  <a:pt x="1285" y="6881"/>
                </a:lnTo>
                <a:lnTo>
                  <a:pt x="1261" y="6882"/>
                </a:lnTo>
                <a:lnTo>
                  <a:pt x="1238" y="6881"/>
                </a:lnTo>
                <a:lnTo>
                  <a:pt x="1215" y="6880"/>
                </a:lnTo>
                <a:lnTo>
                  <a:pt x="1193" y="6878"/>
                </a:lnTo>
                <a:lnTo>
                  <a:pt x="1169" y="6874"/>
                </a:lnTo>
                <a:lnTo>
                  <a:pt x="1147" y="6869"/>
                </a:lnTo>
                <a:lnTo>
                  <a:pt x="1125" y="6864"/>
                </a:lnTo>
                <a:lnTo>
                  <a:pt x="1103" y="6857"/>
                </a:lnTo>
                <a:lnTo>
                  <a:pt x="1081" y="6848"/>
                </a:lnTo>
                <a:lnTo>
                  <a:pt x="1060" y="6839"/>
                </a:lnTo>
                <a:lnTo>
                  <a:pt x="1039" y="6830"/>
                </a:lnTo>
                <a:lnTo>
                  <a:pt x="1019" y="6819"/>
                </a:lnTo>
                <a:lnTo>
                  <a:pt x="998" y="6807"/>
                </a:lnTo>
                <a:lnTo>
                  <a:pt x="979" y="6795"/>
                </a:lnTo>
                <a:lnTo>
                  <a:pt x="961" y="6781"/>
                </a:lnTo>
                <a:lnTo>
                  <a:pt x="943" y="6767"/>
                </a:lnTo>
                <a:lnTo>
                  <a:pt x="926" y="6750"/>
                </a:lnTo>
                <a:lnTo>
                  <a:pt x="909" y="6734"/>
                </a:lnTo>
                <a:lnTo>
                  <a:pt x="893" y="6717"/>
                </a:lnTo>
                <a:lnTo>
                  <a:pt x="878" y="6699"/>
                </a:lnTo>
                <a:lnTo>
                  <a:pt x="864" y="6679"/>
                </a:lnTo>
                <a:lnTo>
                  <a:pt x="851" y="6660"/>
                </a:lnTo>
                <a:lnTo>
                  <a:pt x="838" y="6639"/>
                </a:lnTo>
                <a:lnTo>
                  <a:pt x="827" y="6618"/>
                </a:lnTo>
                <a:lnTo>
                  <a:pt x="817" y="6595"/>
                </a:lnTo>
                <a:lnTo>
                  <a:pt x="507" y="5894"/>
                </a:lnTo>
                <a:lnTo>
                  <a:pt x="498" y="5871"/>
                </a:lnTo>
                <a:lnTo>
                  <a:pt x="490" y="5849"/>
                </a:lnTo>
                <a:lnTo>
                  <a:pt x="483" y="5825"/>
                </a:lnTo>
                <a:lnTo>
                  <a:pt x="478" y="5802"/>
                </a:lnTo>
                <a:lnTo>
                  <a:pt x="473" y="5779"/>
                </a:lnTo>
                <a:lnTo>
                  <a:pt x="470" y="5756"/>
                </a:lnTo>
                <a:lnTo>
                  <a:pt x="468" y="5732"/>
                </a:lnTo>
                <a:lnTo>
                  <a:pt x="467" y="5709"/>
                </a:lnTo>
                <a:lnTo>
                  <a:pt x="468" y="5686"/>
                </a:lnTo>
                <a:lnTo>
                  <a:pt x="469" y="5663"/>
                </a:lnTo>
                <a:lnTo>
                  <a:pt x="471" y="5639"/>
                </a:lnTo>
                <a:lnTo>
                  <a:pt x="475" y="5616"/>
                </a:lnTo>
                <a:lnTo>
                  <a:pt x="480" y="5594"/>
                </a:lnTo>
                <a:lnTo>
                  <a:pt x="485" y="5571"/>
                </a:lnTo>
                <a:lnTo>
                  <a:pt x="492" y="5549"/>
                </a:lnTo>
                <a:lnTo>
                  <a:pt x="500" y="5528"/>
                </a:lnTo>
                <a:lnTo>
                  <a:pt x="508" y="5507"/>
                </a:lnTo>
                <a:lnTo>
                  <a:pt x="518" y="5485"/>
                </a:lnTo>
                <a:lnTo>
                  <a:pt x="530" y="5465"/>
                </a:lnTo>
                <a:lnTo>
                  <a:pt x="542" y="5445"/>
                </a:lnTo>
                <a:lnTo>
                  <a:pt x="554" y="5426"/>
                </a:lnTo>
                <a:lnTo>
                  <a:pt x="568" y="5408"/>
                </a:lnTo>
                <a:lnTo>
                  <a:pt x="582" y="5389"/>
                </a:lnTo>
                <a:lnTo>
                  <a:pt x="598" y="5372"/>
                </a:lnTo>
                <a:lnTo>
                  <a:pt x="614" y="5356"/>
                </a:lnTo>
                <a:lnTo>
                  <a:pt x="632" y="5340"/>
                </a:lnTo>
                <a:lnTo>
                  <a:pt x="650" y="5325"/>
                </a:lnTo>
                <a:lnTo>
                  <a:pt x="669" y="5310"/>
                </a:lnTo>
                <a:lnTo>
                  <a:pt x="688" y="5297"/>
                </a:lnTo>
                <a:lnTo>
                  <a:pt x="709" y="5284"/>
                </a:lnTo>
                <a:lnTo>
                  <a:pt x="731" y="5273"/>
                </a:lnTo>
                <a:lnTo>
                  <a:pt x="753" y="5263"/>
                </a:lnTo>
                <a:lnTo>
                  <a:pt x="1143" y="5091"/>
                </a:lnTo>
                <a:lnTo>
                  <a:pt x="1138" y="5050"/>
                </a:lnTo>
                <a:lnTo>
                  <a:pt x="1133" y="5009"/>
                </a:lnTo>
                <a:lnTo>
                  <a:pt x="1129" y="4968"/>
                </a:lnTo>
                <a:lnTo>
                  <a:pt x="1126" y="4928"/>
                </a:lnTo>
                <a:lnTo>
                  <a:pt x="1123" y="4886"/>
                </a:lnTo>
                <a:lnTo>
                  <a:pt x="1121" y="4845"/>
                </a:lnTo>
                <a:lnTo>
                  <a:pt x="1119" y="4804"/>
                </a:lnTo>
                <a:lnTo>
                  <a:pt x="1118" y="4763"/>
                </a:lnTo>
                <a:lnTo>
                  <a:pt x="1117" y="4721"/>
                </a:lnTo>
                <a:lnTo>
                  <a:pt x="1117" y="4680"/>
                </a:lnTo>
                <a:lnTo>
                  <a:pt x="1117" y="4640"/>
                </a:lnTo>
                <a:lnTo>
                  <a:pt x="1118" y="4598"/>
                </a:lnTo>
                <a:lnTo>
                  <a:pt x="1120" y="4557"/>
                </a:lnTo>
                <a:lnTo>
                  <a:pt x="1122" y="4515"/>
                </a:lnTo>
                <a:lnTo>
                  <a:pt x="1125" y="4474"/>
                </a:lnTo>
                <a:lnTo>
                  <a:pt x="1128" y="4432"/>
                </a:lnTo>
                <a:lnTo>
                  <a:pt x="731" y="4277"/>
                </a:lnTo>
                <a:lnTo>
                  <a:pt x="708" y="4268"/>
                </a:lnTo>
                <a:lnTo>
                  <a:pt x="686" y="4257"/>
                </a:lnTo>
                <a:lnTo>
                  <a:pt x="665" y="4246"/>
                </a:lnTo>
                <a:lnTo>
                  <a:pt x="645" y="4233"/>
                </a:lnTo>
                <a:lnTo>
                  <a:pt x="626" y="4220"/>
                </a:lnTo>
                <a:lnTo>
                  <a:pt x="606" y="4205"/>
                </a:lnTo>
                <a:lnTo>
                  <a:pt x="588" y="4190"/>
                </a:lnTo>
                <a:lnTo>
                  <a:pt x="571" y="4174"/>
                </a:lnTo>
                <a:lnTo>
                  <a:pt x="555" y="4158"/>
                </a:lnTo>
                <a:lnTo>
                  <a:pt x="540" y="4141"/>
                </a:lnTo>
                <a:lnTo>
                  <a:pt x="526" y="4122"/>
                </a:lnTo>
                <a:lnTo>
                  <a:pt x="511" y="4104"/>
                </a:lnTo>
                <a:lnTo>
                  <a:pt x="499" y="4084"/>
                </a:lnTo>
                <a:lnTo>
                  <a:pt x="487" y="4065"/>
                </a:lnTo>
                <a:lnTo>
                  <a:pt x="476" y="4045"/>
                </a:lnTo>
                <a:lnTo>
                  <a:pt x="467" y="4023"/>
                </a:lnTo>
                <a:lnTo>
                  <a:pt x="458" y="4002"/>
                </a:lnTo>
                <a:lnTo>
                  <a:pt x="450" y="3981"/>
                </a:lnTo>
                <a:lnTo>
                  <a:pt x="444" y="3959"/>
                </a:lnTo>
                <a:lnTo>
                  <a:pt x="438" y="3936"/>
                </a:lnTo>
                <a:lnTo>
                  <a:pt x="434" y="3913"/>
                </a:lnTo>
                <a:lnTo>
                  <a:pt x="430" y="3891"/>
                </a:lnTo>
                <a:lnTo>
                  <a:pt x="427" y="3867"/>
                </a:lnTo>
                <a:lnTo>
                  <a:pt x="425" y="3844"/>
                </a:lnTo>
                <a:lnTo>
                  <a:pt x="425" y="3821"/>
                </a:lnTo>
                <a:lnTo>
                  <a:pt x="426" y="3798"/>
                </a:lnTo>
                <a:lnTo>
                  <a:pt x="429" y="3773"/>
                </a:lnTo>
                <a:lnTo>
                  <a:pt x="433" y="3750"/>
                </a:lnTo>
                <a:lnTo>
                  <a:pt x="437" y="3727"/>
                </a:lnTo>
                <a:lnTo>
                  <a:pt x="443" y="3704"/>
                </a:lnTo>
                <a:lnTo>
                  <a:pt x="450" y="3680"/>
                </a:lnTo>
                <a:lnTo>
                  <a:pt x="458" y="3657"/>
                </a:lnTo>
                <a:lnTo>
                  <a:pt x="736" y="2943"/>
                </a:lnTo>
                <a:lnTo>
                  <a:pt x="745" y="2919"/>
                </a:lnTo>
                <a:lnTo>
                  <a:pt x="755" y="2898"/>
                </a:lnTo>
                <a:lnTo>
                  <a:pt x="767" y="2877"/>
                </a:lnTo>
                <a:lnTo>
                  <a:pt x="779" y="2857"/>
                </a:lnTo>
                <a:lnTo>
                  <a:pt x="792" y="2836"/>
                </a:lnTo>
                <a:lnTo>
                  <a:pt x="806" y="2818"/>
                </a:lnTo>
                <a:lnTo>
                  <a:pt x="822" y="2800"/>
                </a:lnTo>
                <a:lnTo>
                  <a:pt x="838" y="2783"/>
                </a:lnTo>
                <a:lnTo>
                  <a:pt x="854" y="2767"/>
                </a:lnTo>
                <a:lnTo>
                  <a:pt x="872" y="2751"/>
                </a:lnTo>
                <a:lnTo>
                  <a:pt x="890" y="2736"/>
                </a:lnTo>
                <a:lnTo>
                  <a:pt x="909" y="2723"/>
                </a:lnTo>
                <a:lnTo>
                  <a:pt x="928" y="2710"/>
                </a:lnTo>
                <a:lnTo>
                  <a:pt x="948" y="2699"/>
                </a:lnTo>
                <a:lnTo>
                  <a:pt x="968" y="2688"/>
                </a:lnTo>
                <a:lnTo>
                  <a:pt x="988" y="2677"/>
                </a:lnTo>
                <a:lnTo>
                  <a:pt x="1010" y="2669"/>
                </a:lnTo>
                <a:lnTo>
                  <a:pt x="1032" y="2661"/>
                </a:lnTo>
                <a:lnTo>
                  <a:pt x="1054" y="2654"/>
                </a:lnTo>
                <a:lnTo>
                  <a:pt x="1076" y="2649"/>
                </a:lnTo>
                <a:lnTo>
                  <a:pt x="1099" y="2644"/>
                </a:lnTo>
                <a:lnTo>
                  <a:pt x="1122" y="2641"/>
                </a:lnTo>
                <a:lnTo>
                  <a:pt x="1145" y="2638"/>
                </a:lnTo>
                <a:lnTo>
                  <a:pt x="1168" y="2637"/>
                </a:lnTo>
                <a:lnTo>
                  <a:pt x="1192" y="2637"/>
                </a:lnTo>
                <a:lnTo>
                  <a:pt x="1215" y="2638"/>
                </a:lnTo>
                <a:lnTo>
                  <a:pt x="1238" y="2640"/>
                </a:lnTo>
                <a:lnTo>
                  <a:pt x="1261" y="2643"/>
                </a:lnTo>
                <a:lnTo>
                  <a:pt x="1285" y="2648"/>
                </a:lnTo>
                <a:lnTo>
                  <a:pt x="1309" y="2654"/>
                </a:lnTo>
                <a:lnTo>
                  <a:pt x="1332" y="2661"/>
                </a:lnTo>
                <a:lnTo>
                  <a:pt x="1354" y="2669"/>
                </a:lnTo>
                <a:lnTo>
                  <a:pt x="1751" y="282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9" name="Freeform 11"/>
          <p:cNvSpPr>
            <a:spLocks noEditPoints="1"/>
          </p:cNvSpPr>
          <p:nvPr userDrawn="1"/>
        </p:nvSpPr>
        <p:spPr bwMode="auto">
          <a:xfrm>
            <a:off x="1036907" y="2027205"/>
            <a:ext cx="417327" cy="388989"/>
          </a:xfrm>
          <a:custGeom>
            <a:avLst/>
            <a:gdLst/>
            <a:ahLst/>
            <a:cxnLst>
              <a:cxn ang="0">
                <a:pos x="10876" y="10436"/>
              </a:cxn>
              <a:cxn ang="0">
                <a:pos x="8748" y="10139"/>
              </a:cxn>
              <a:cxn ang="0">
                <a:pos x="8890" y="9692"/>
              </a:cxn>
              <a:cxn ang="0">
                <a:pos x="10765" y="9820"/>
              </a:cxn>
              <a:cxn ang="0">
                <a:pos x="10639" y="4020"/>
              </a:cxn>
              <a:cxn ang="0">
                <a:pos x="13236" y="5333"/>
              </a:cxn>
              <a:cxn ang="0">
                <a:pos x="14425" y="7997"/>
              </a:cxn>
              <a:cxn ang="0">
                <a:pos x="13909" y="10411"/>
              </a:cxn>
              <a:cxn ang="0">
                <a:pos x="16038" y="13648"/>
              </a:cxn>
              <a:cxn ang="0">
                <a:pos x="15471" y="14370"/>
              </a:cxn>
              <a:cxn ang="0">
                <a:pos x="12399" y="12014"/>
              </a:cxn>
              <a:cxn ang="0">
                <a:pos x="10254" y="12676"/>
              </a:cxn>
              <a:cxn ang="0">
                <a:pos x="7481" y="11815"/>
              </a:cxn>
              <a:cxn ang="0">
                <a:pos x="5869" y="9419"/>
              </a:cxn>
              <a:cxn ang="0">
                <a:pos x="6162" y="6447"/>
              </a:cxn>
              <a:cxn ang="0">
                <a:pos x="8198" y="4414"/>
              </a:cxn>
              <a:cxn ang="0">
                <a:pos x="11940" y="5436"/>
              </a:cxn>
              <a:cxn ang="0">
                <a:pos x="9647" y="4923"/>
              </a:cxn>
              <a:cxn ang="0">
                <a:pos x="7594" y="5961"/>
              </a:cxn>
              <a:cxn ang="0">
                <a:pos x="6654" y="8068"/>
              </a:cxn>
              <a:cxn ang="0">
                <a:pos x="7278" y="10322"/>
              </a:cxn>
              <a:cxn ang="0">
                <a:pos x="9143" y="11639"/>
              </a:cxn>
              <a:cxn ang="0">
                <a:pos x="11502" y="11466"/>
              </a:cxn>
              <a:cxn ang="0">
                <a:pos x="13150" y="9897"/>
              </a:cxn>
              <a:cxn ang="0">
                <a:pos x="13439" y="7556"/>
              </a:cxn>
              <a:cxn ang="0">
                <a:pos x="1985" y="14246"/>
              </a:cxn>
              <a:cxn ang="0">
                <a:pos x="1549" y="14911"/>
              </a:cxn>
              <a:cxn ang="0">
                <a:pos x="126" y="14358"/>
              </a:cxn>
              <a:cxn ang="0">
                <a:pos x="92" y="13857"/>
              </a:cxn>
              <a:cxn ang="0">
                <a:pos x="1378" y="12294"/>
              </a:cxn>
              <a:cxn ang="0">
                <a:pos x="1949" y="13961"/>
              </a:cxn>
              <a:cxn ang="0">
                <a:pos x="4097" y="14327"/>
              </a:cxn>
              <a:cxn ang="0">
                <a:pos x="3724" y="14804"/>
              </a:cxn>
              <a:cxn ang="0">
                <a:pos x="2966" y="14943"/>
              </a:cxn>
              <a:cxn ang="0">
                <a:pos x="2439" y="14747"/>
              </a:cxn>
              <a:cxn ang="0">
                <a:pos x="2512" y="14380"/>
              </a:cxn>
              <a:cxn ang="0">
                <a:pos x="3197" y="14516"/>
              </a:cxn>
              <a:cxn ang="0">
                <a:pos x="3571" y="14074"/>
              </a:cxn>
              <a:cxn ang="0">
                <a:pos x="3134" y="13699"/>
              </a:cxn>
              <a:cxn ang="0">
                <a:pos x="2549" y="13682"/>
              </a:cxn>
              <a:cxn ang="0">
                <a:pos x="3919" y="12313"/>
              </a:cxn>
              <a:cxn ang="0">
                <a:pos x="3902" y="12757"/>
              </a:cxn>
              <a:cxn ang="0">
                <a:pos x="3828" y="13439"/>
              </a:cxn>
              <a:cxn ang="0">
                <a:pos x="4114" y="13863"/>
              </a:cxn>
              <a:cxn ang="0">
                <a:pos x="6297" y="14491"/>
              </a:cxn>
              <a:cxn ang="0">
                <a:pos x="5746" y="14925"/>
              </a:cxn>
              <a:cxn ang="0">
                <a:pos x="4977" y="14807"/>
              </a:cxn>
              <a:cxn ang="0">
                <a:pos x="4638" y="14175"/>
              </a:cxn>
              <a:cxn ang="0">
                <a:pos x="4760" y="12718"/>
              </a:cxn>
              <a:cxn ang="0">
                <a:pos x="5312" y="12284"/>
              </a:cxn>
              <a:cxn ang="0">
                <a:pos x="6080" y="12402"/>
              </a:cxn>
              <a:cxn ang="0">
                <a:pos x="6418" y="13033"/>
              </a:cxn>
              <a:cxn ang="0">
                <a:pos x="5869" y="12976"/>
              </a:cxn>
              <a:cxn ang="0">
                <a:pos x="5548" y="12680"/>
              </a:cxn>
              <a:cxn ang="0">
                <a:pos x="5180" y="13001"/>
              </a:cxn>
              <a:cxn ang="0">
                <a:pos x="5209" y="14308"/>
              </a:cxn>
              <a:cxn ang="0">
                <a:pos x="5646" y="14511"/>
              </a:cxn>
              <a:cxn ang="0">
                <a:pos x="5907" y="14047"/>
              </a:cxn>
              <a:cxn ang="0">
                <a:pos x="12703" y="3818"/>
              </a:cxn>
              <a:cxn ang="0">
                <a:pos x="10196" y="3117"/>
              </a:cxn>
              <a:cxn ang="0">
                <a:pos x="8243" y="3450"/>
              </a:cxn>
              <a:cxn ang="0">
                <a:pos x="6871" y="4221"/>
              </a:cxn>
              <a:cxn ang="0">
                <a:pos x="5555" y="10930"/>
              </a:cxn>
            </a:cxnLst>
            <a:rect l="0" t="0" r="r" b="b"/>
            <a:pathLst>
              <a:path w="16038" h="14949">
                <a:moveTo>
                  <a:pt x="0" y="0"/>
                </a:moveTo>
                <a:lnTo>
                  <a:pt x="2331" y="0"/>
                </a:lnTo>
                <a:lnTo>
                  <a:pt x="2331" y="11502"/>
                </a:lnTo>
                <a:lnTo>
                  <a:pt x="0" y="11502"/>
                </a:lnTo>
                <a:lnTo>
                  <a:pt x="0" y="0"/>
                </a:lnTo>
                <a:close/>
                <a:moveTo>
                  <a:pt x="12110" y="9313"/>
                </a:moveTo>
                <a:lnTo>
                  <a:pt x="12075" y="9383"/>
                </a:lnTo>
                <a:lnTo>
                  <a:pt x="12037" y="9451"/>
                </a:lnTo>
                <a:lnTo>
                  <a:pt x="11997" y="9518"/>
                </a:lnTo>
                <a:lnTo>
                  <a:pt x="11954" y="9583"/>
                </a:lnTo>
                <a:lnTo>
                  <a:pt x="11910" y="9646"/>
                </a:lnTo>
                <a:lnTo>
                  <a:pt x="11864" y="9708"/>
                </a:lnTo>
                <a:lnTo>
                  <a:pt x="11815" y="9768"/>
                </a:lnTo>
                <a:lnTo>
                  <a:pt x="11765" y="9827"/>
                </a:lnTo>
                <a:lnTo>
                  <a:pt x="11713" y="9884"/>
                </a:lnTo>
                <a:lnTo>
                  <a:pt x="11658" y="9938"/>
                </a:lnTo>
                <a:lnTo>
                  <a:pt x="11601" y="9991"/>
                </a:lnTo>
                <a:lnTo>
                  <a:pt x="11543" y="10043"/>
                </a:lnTo>
                <a:lnTo>
                  <a:pt x="11484" y="10092"/>
                </a:lnTo>
                <a:lnTo>
                  <a:pt x="11423" y="10139"/>
                </a:lnTo>
                <a:lnTo>
                  <a:pt x="11360" y="10185"/>
                </a:lnTo>
                <a:lnTo>
                  <a:pt x="11295" y="10227"/>
                </a:lnTo>
                <a:lnTo>
                  <a:pt x="11229" y="10268"/>
                </a:lnTo>
                <a:lnTo>
                  <a:pt x="11160" y="10306"/>
                </a:lnTo>
                <a:lnTo>
                  <a:pt x="11091" y="10343"/>
                </a:lnTo>
                <a:lnTo>
                  <a:pt x="11021" y="10376"/>
                </a:lnTo>
                <a:lnTo>
                  <a:pt x="10949" y="10408"/>
                </a:lnTo>
                <a:lnTo>
                  <a:pt x="10876" y="10436"/>
                </a:lnTo>
                <a:lnTo>
                  <a:pt x="10802" y="10463"/>
                </a:lnTo>
                <a:lnTo>
                  <a:pt x="10726" y="10487"/>
                </a:lnTo>
                <a:lnTo>
                  <a:pt x="10649" y="10508"/>
                </a:lnTo>
                <a:lnTo>
                  <a:pt x="10571" y="10526"/>
                </a:lnTo>
                <a:lnTo>
                  <a:pt x="10493" y="10542"/>
                </a:lnTo>
                <a:lnTo>
                  <a:pt x="10413" y="10555"/>
                </a:lnTo>
                <a:lnTo>
                  <a:pt x="10332" y="10566"/>
                </a:lnTo>
                <a:lnTo>
                  <a:pt x="10250" y="10573"/>
                </a:lnTo>
                <a:lnTo>
                  <a:pt x="10168" y="10577"/>
                </a:lnTo>
                <a:lnTo>
                  <a:pt x="10085" y="10579"/>
                </a:lnTo>
                <a:lnTo>
                  <a:pt x="10002" y="10577"/>
                </a:lnTo>
                <a:lnTo>
                  <a:pt x="9920" y="10573"/>
                </a:lnTo>
                <a:lnTo>
                  <a:pt x="9838" y="10566"/>
                </a:lnTo>
                <a:lnTo>
                  <a:pt x="9757" y="10555"/>
                </a:lnTo>
                <a:lnTo>
                  <a:pt x="9678" y="10542"/>
                </a:lnTo>
                <a:lnTo>
                  <a:pt x="9599" y="10526"/>
                </a:lnTo>
                <a:lnTo>
                  <a:pt x="9522" y="10508"/>
                </a:lnTo>
                <a:lnTo>
                  <a:pt x="9444" y="10487"/>
                </a:lnTo>
                <a:lnTo>
                  <a:pt x="9369" y="10463"/>
                </a:lnTo>
                <a:lnTo>
                  <a:pt x="9295" y="10436"/>
                </a:lnTo>
                <a:lnTo>
                  <a:pt x="9222" y="10408"/>
                </a:lnTo>
                <a:lnTo>
                  <a:pt x="9150" y="10376"/>
                </a:lnTo>
                <a:lnTo>
                  <a:pt x="9079" y="10343"/>
                </a:lnTo>
                <a:lnTo>
                  <a:pt x="9009" y="10306"/>
                </a:lnTo>
                <a:lnTo>
                  <a:pt x="8942" y="10268"/>
                </a:lnTo>
                <a:lnTo>
                  <a:pt x="8876" y="10227"/>
                </a:lnTo>
                <a:lnTo>
                  <a:pt x="8811" y="10185"/>
                </a:lnTo>
                <a:lnTo>
                  <a:pt x="8748" y="10139"/>
                </a:lnTo>
                <a:lnTo>
                  <a:pt x="8687" y="10092"/>
                </a:lnTo>
                <a:lnTo>
                  <a:pt x="8626" y="10043"/>
                </a:lnTo>
                <a:lnTo>
                  <a:pt x="8568" y="9991"/>
                </a:lnTo>
                <a:lnTo>
                  <a:pt x="8512" y="9938"/>
                </a:lnTo>
                <a:lnTo>
                  <a:pt x="8458" y="9884"/>
                </a:lnTo>
                <a:lnTo>
                  <a:pt x="8406" y="9827"/>
                </a:lnTo>
                <a:lnTo>
                  <a:pt x="8355" y="9768"/>
                </a:lnTo>
                <a:lnTo>
                  <a:pt x="8307" y="9708"/>
                </a:lnTo>
                <a:lnTo>
                  <a:pt x="8260" y="9646"/>
                </a:lnTo>
                <a:lnTo>
                  <a:pt x="8215" y="9583"/>
                </a:lnTo>
                <a:lnTo>
                  <a:pt x="8173" y="9518"/>
                </a:lnTo>
                <a:lnTo>
                  <a:pt x="8133" y="9451"/>
                </a:lnTo>
                <a:lnTo>
                  <a:pt x="8096" y="9383"/>
                </a:lnTo>
                <a:lnTo>
                  <a:pt x="8060" y="9313"/>
                </a:lnTo>
                <a:lnTo>
                  <a:pt x="8116" y="9347"/>
                </a:lnTo>
                <a:lnTo>
                  <a:pt x="8172" y="9379"/>
                </a:lnTo>
                <a:lnTo>
                  <a:pt x="8229" y="9410"/>
                </a:lnTo>
                <a:lnTo>
                  <a:pt x="8287" y="9441"/>
                </a:lnTo>
                <a:lnTo>
                  <a:pt x="8345" y="9470"/>
                </a:lnTo>
                <a:lnTo>
                  <a:pt x="8403" y="9499"/>
                </a:lnTo>
                <a:lnTo>
                  <a:pt x="8462" y="9526"/>
                </a:lnTo>
                <a:lnTo>
                  <a:pt x="8521" y="9553"/>
                </a:lnTo>
                <a:lnTo>
                  <a:pt x="8581" y="9579"/>
                </a:lnTo>
                <a:lnTo>
                  <a:pt x="8642" y="9603"/>
                </a:lnTo>
                <a:lnTo>
                  <a:pt x="8704" y="9627"/>
                </a:lnTo>
                <a:lnTo>
                  <a:pt x="8765" y="9650"/>
                </a:lnTo>
                <a:lnTo>
                  <a:pt x="8827" y="9672"/>
                </a:lnTo>
                <a:lnTo>
                  <a:pt x="8890" y="9692"/>
                </a:lnTo>
                <a:lnTo>
                  <a:pt x="8952" y="9712"/>
                </a:lnTo>
                <a:lnTo>
                  <a:pt x="9016" y="9730"/>
                </a:lnTo>
                <a:lnTo>
                  <a:pt x="9080" y="9748"/>
                </a:lnTo>
                <a:lnTo>
                  <a:pt x="9145" y="9765"/>
                </a:lnTo>
                <a:lnTo>
                  <a:pt x="9209" y="9780"/>
                </a:lnTo>
                <a:lnTo>
                  <a:pt x="9274" y="9794"/>
                </a:lnTo>
                <a:lnTo>
                  <a:pt x="9340" y="9808"/>
                </a:lnTo>
                <a:lnTo>
                  <a:pt x="9406" y="9820"/>
                </a:lnTo>
                <a:lnTo>
                  <a:pt x="9472" y="9831"/>
                </a:lnTo>
                <a:lnTo>
                  <a:pt x="9539" y="9841"/>
                </a:lnTo>
                <a:lnTo>
                  <a:pt x="9606" y="9850"/>
                </a:lnTo>
                <a:lnTo>
                  <a:pt x="9674" y="9857"/>
                </a:lnTo>
                <a:lnTo>
                  <a:pt x="9741" y="9864"/>
                </a:lnTo>
                <a:lnTo>
                  <a:pt x="9809" y="9869"/>
                </a:lnTo>
                <a:lnTo>
                  <a:pt x="9878" y="9873"/>
                </a:lnTo>
                <a:lnTo>
                  <a:pt x="9947" y="9876"/>
                </a:lnTo>
                <a:lnTo>
                  <a:pt x="10016" y="9878"/>
                </a:lnTo>
                <a:lnTo>
                  <a:pt x="10085" y="9879"/>
                </a:lnTo>
                <a:lnTo>
                  <a:pt x="10155" y="9878"/>
                </a:lnTo>
                <a:lnTo>
                  <a:pt x="10223" y="9876"/>
                </a:lnTo>
                <a:lnTo>
                  <a:pt x="10292" y="9873"/>
                </a:lnTo>
                <a:lnTo>
                  <a:pt x="10361" y="9869"/>
                </a:lnTo>
                <a:lnTo>
                  <a:pt x="10429" y="9864"/>
                </a:lnTo>
                <a:lnTo>
                  <a:pt x="10497" y="9857"/>
                </a:lnTo>
                <a:lnTo>
                  <a:pt x="10564" y="9850"/>
                </a:lnTo>
                <a:lnTo>
                  <a:pt x="10631" y="9841"/>
                </a:lnTo>
                <a:lnTo>
                  <a:pt x="10698" y="9831"/>
                </a:lnTo>
                <a:lnTo>
                  <a:pt x="10765" y="9820"/>
                </a:lnTo>
                <a:lnTo>
                  <a:pt x="10831" y="9808"/>
                </a:lnTo>
                <a:lnTo>
                  <a:pt x="10896" y="9794"/>
                </a:lnTo>
                <a:lnTo>
                  <a:pt x="10961" y="9780"/>
                </a:lnTo>
                <a:lnTo>
                  <a:pt x="11026" y="9765"/>
                </a:lnTo>
                <a:lnTo>
                  <a:pt x="11090" y="9748"/>
                </a:lnTo>
                <a:lnTo>
                  <a:pt x="11154" y="9730"/>
                </a:lnTo>
                <a:lnTo>
                  <a:pt x="11218" y="9712"/>
                </a:lnTo>
                <a:lnTo>
                  <a:pt x="11281" y="9692"/>
                </a:lnTo>
                <a:lnTo>
                  <a:pt x="11344" y="9672"/>
                </a:lnTo>
                <a:lnTo>
                  <a:pt x="11406" y="9650"/>
                </a:lnTo>
                <a:lnTo>
                  <a:pt x="11467" y="9627"/>
                </a:lnTo>
                <a:lnTo>
                  <a:pt x="11528" y="9603"/>
                </a:lnTo>
                <a:lnTo>
                  <a:pt x="11588" y="9579"/>
                </a:lnTo>
                <a:lnTo>
                  <a:pt x="11649" y="9553"/>
                </a:lnTo>
                <a:lnTo>
                  <a:pt x="11709" y="9526"/>
                </a:lnTo>
                <a:lnTo>
                  <a:pt x="11768" y="9499"/>
                </a:lnTo>
                <a:lnTo>
                  <a:pt x="11826" y="9470"/>
                </a:lnTo>
                <a:lnTo>
                  <a:pt x="11884" y="9441"/>
                </a:lnTo>
                <a:lnTo>
                  <a:pt x="11941" y="9410"/>
                </a:lnTo>
                <a:lnTo>
                  <a:pt x="11998" y="9379"/>
                </a:lnTo>
                <a:lnTo>
                  <a:pt x="12055" y="9347"/>
                </a:lnTo>
                <a:lnTo>
                  <a:pt x="12110" y="9313"/>
                </a:lnTo>
                <a:close/>
                <a:moveTo>
                  <a:pt x="10085" y="3985"/>
                </a:moveTo>
                <a:lnTo>
                  <a:pt x="10197" y="3987"/>
                </a:lnTo>
                <a:lnTo>
                  <a:pt x="10309" y="3991"/>
                </a:lnTo>
                <a:lnTo>
                  <a:pt x="10420" y="3998"/>
                </a:lnTo>
                <a:lnTo>
                  <a:pt x="10530" y="4008"/>
                </a:lnTo>
                <a:lnTo>
                  <a:pt x="10639" y="4020"/>
                </a:lnTo>
                <a:lnTo>
                  <a:pt x="10748" y="4035"/>
                </a:lnTo>
                <a:lnTo>
                  <a:pt x="10856" y="4053"/>
                </a:lnTo>
                <a:lnTo>
                  <a:pt x="10963" y="4074"/>
                </a:lnTo>
                <a:lnTo>
                  <a:pt x="11068" y="4097"/>
                </a:lnTo>
                <a:lnTo>
                  <a:pt x="11173" y="4122"/>
                </a:lnTo>
                <a:lnTo>
                  <a:pt x="11277" y="4150"/>
                </a:lnTo>
                <a:lnTo>
                  <a:pt x="11380" y="4181"/>
                </a:lnTo>
                <a:lnTo>
                  <a:pt x="11481" y="4214"/>
                </a:lnTo>
                <a:lnTo>
                  <a:pt x="11582" y="4249"/>
                </a:lnTo>
                <a:lnTo>
                  <a:pt x="11682" y="4287"/>
                </a:lnTo>
                <a:lnTo>
                  <a:pt x="11780" y="4327"/>
                </a:lnTo>
                <a:lnTo>
                  <a:pt x="11877" y="4369"/>
                </a:lnTo>
                <a:lnTo>
                  <a:pt x="11972" y="4414"/>
                </a:lnTo>
                <a:lnTo>
                  <a:pt x="12067" y="4461"/>
                </a:lnTo>
                <a:lnTo>
                  <a:pt x="12160" y="4510"/>
                </a:lnTo>
                <a:lnTo>
                  <a:pt x="12252" y="4561"/>
                </a:lnTo>
                <a:lnTo>
                  <a:pt x="12342" y="4614"/>
                </a:lnTo>
                <a:lnTo>
                  <a:pt x="12431" y="4670"/>
                </a:lnTo>
                <a:lnTo>
                  <a:pt x="12519" y="4727"/>
                </a:lnTo>
                <a:lnTo>
                  <a:pt x="12605" y="4787"/>
                </a:lnTo>
                <a:lnTo>
                  <a:pt x="12690" y="4849"/>
                </a:lnTo>
                <a:lnTo>
                  <a:pt x="12772" y="4913"/>
                </a:lnTo>
                <a:lnTo>
                  <a:pt x="12854" y="4978"/>
                </a:lnTo>
                <a:lnTo>
                  <a:pt x="12934" y="5046"/>
                </a:lnTo>
                <a:lnTo>
                  <a:pt x="13012" y="5115"/>
                </a:lnTo>
                <a:lnTo>
                  <a:pt x="13089" y="5186"/>
                </a:lnTo>
                <a:lnTo>
                  <a:pt x="13163" y="5258"/>
                </a:lnTo>
                <a:lnTo>
                  <a:pt x="13236" y="5333"/>
                </a:lnTo>
                <a:lnTo>
                  <a:pt x="13308" y="5409"/>
                </a:lnTo>
                <a:lnTo>
                  <a:pt x="13377" y="5487"/>
                </a:lnTo>
                <a:lnTo>
                  <a:pt x="13444" y="5567"/>
                </a:lnTo>
                <a:lnTo>
                  <a:pt x="13510" y="5648"/>
                </a:lnTo>
                <a:lnTo>
                  <a:pt x="13573" y="5731"/>
                </a:lnTo>
                <a:lnTo>
                  <a:pt x="13635" y="5815"/>
                </a:lnTo>
                <a:lnTo>
                  <a:pt x="13694" y="5902"/>
                </a:lnTo>
                <a:lnTo>
                  <a:pt x="13753" y="5990"/>
                </a:lnTo>
                <a:lnTo>
                  <a:pt x="13808" y="6078"/>
                </a:lnTo>
                <a:lnTo>
                  <a:pt x="13862" y="6169"/>
                </a:lnTo>
                <a:lnTo>
                  <a:pt x="13913" y="6260"/>
                </a:lnTo>
                <a:lnTo>
                  <a:pt x="13962" y="6353"/>
                </a:lnTo>
                <a:lnTo>
                  <a:pt x="14009" y="6448"/>
                </a:lnTo>
                <a:lnTo>
                  <a:pt x="14053" y="6543"/>
                </a:lnTo>
                <a:lnTo>
                  <a:pt x="14096" y="6640"/>
                </a:lnTo>
                <a:lnTo>
                  <a:pt x="14136" y="6738"/>
                </a:lnTo>
                <a:lnTo>
                  <a:pt x="14175" y="6837"/>
                </a:lnTo>
                <a:lnTo>
                  <a:pt x="14210" y="6937"/>
                </a:lnTo>
                <a:lnTo>
                  <a:pt x="14243" y="7040"/>
                </a:lnTo>
                <a:lnTo>
                  <a:pt x="14273" y="7142"/>
                </a:lnTo>
                <a:lnTo>
                  <a:pt x="14301" y="7246"/>
                </a:lnTo>
                <a:lnTo>
                  <a:pt x="14327" y="7350"/>
                </a:lnTo>
                <a:lnTo>
                  <a:pt x="14350" y="7456"/>
                </a:lnTo>
                <a:lnTo>
                  <a:pt x="14370" y="7562"/>
                </a:lnTo>
                <a:lnTo>
                  <a:pt x="14388" y="7670"/>
                </a:lnTo>
                <a:lnTo>
                  <a:pt x="14403" y="7778"/>
                </a:lnTo>
                <a:lnTo>
                  <a:pt x="14416" y="7887"/>
                </a:lnTo>
                <a:lnTo>
                  <a:pt x="14425" y="7997"/>
                </a:lnTo>
                <a:lnTo>
                  <a:pt x="14432" y="8109"/>
                </a:lnTo>
                <a:lnTo>
                  <a:pt x="14437" y="8220"/>
                </a:lnTo>
                <a:lnTo>
                  <a:pt x="14438" y="8332"/>
                </a:lnTo>
                <a:lnTo>
                  <a:pt x="14437" y="8422"/>
                </a:lnTo>
                <a:lnTo>
                  <a:pt x="14434" y="8512"/>
                </a:lnTo>
                <a:lnTo>
                  <a:pt x="14430" y="8601"/>
                </a:lnTo>
                <a:lnTo>
                  <a:pt x="14424" y="8690"/>
                </a:lnTo>
                <a:lnTo>
                  <a:pt x="14416" y="8778"/>
                </a:lnTo>
                <a:lnTo>
                  <a:pt x="14406" y="8865"/>
                </a:lnTo>
                <a:lnTo>
                  <a:pt x="14394" y="8952"/>
                </a:lnTo>
                <a:lnTo>
                  <a:pt x="14381" y="9039"/>
                </a:lnTo>
                <a:lnTo>
                  <a:pt x="14366" y="9126"/>
                </a:lnTo>
                <a:lnTo>
                  <a:pt x="14349" y="9211"/>
                </a:lnTo>
                <a:lnTo>
                  <a:pt x="14331" y="9296"/>
                </a:lnTo>
                <a:lnTo>
                  <a:pt x="14311" y="9380"/>
                </a:lnTo>
                <a:lnTo>
                  <a:pt x="14289" y="9464"/>
                </a:lnTo>
                <a:lnTo>
                  <a:pt x="14266" y="9547"/>
                </a:lnTo>
                <a:lnTo>
                  <a:pt x="14241" y="9629"/>
                </a:lnTo>
                <a:lnTo>
                  <a:pt x="14215" y="9710"/>
                </a:lnTo>
                <a:lnTo>
                  <a:pt x="14187" y="9791"/>
                </a:lnTo>
                <a:lnTo>
                  <a:pt x="14158" y="9871"/>
                </a:lnTo>
                <a:lnTo>
                  <a:pt x="14126" y="9951"/>
                </a:lnTo>
                <a:lnTo>
                  <a:pt x="14093" y="10029"/>
                </a:lnTo>
                <a:lnTo>
                  <a:pt x="14059" y="10107"/>
                </a:lnTo>
                <a:lnTo>
                  <a:pt x="14024" y="10185"/>
                </a:lnTo>
                <a:lnTo>
                  <a:pt x="13987" y="10261"/>
                </a:lnTo>
                <a:lnTo>
                  <a:pt x="13949" y="10336"/>
                </a:lnTo>
                <a:lnTo>
                  <a:pt x="13909" y="10411"/>
                </a:lnTo>
                <a:lnTo>
                  <a:pt x="13868" y="10484"/>
                </a:lnTo>
                <a:lnTo>
                  <a:pt x="13826" y="10557"/>
                </a:lnTo>
                <a:lnTo>
                  <a:pt x="13782" y="10629"/>
                </a:lnTo>
                <a:lnTo>
                  <a:pt x="13737" y="10700"/>
                </a:lnTo>
                <a:lnTo>
                  <a:pt x="13689" y="10770"/>
                </a:lnTo>
                <a:lnTo>
                  <a:pt x="13641" y="10839"/>
                </a:lnTo>
                <a:lnTo>
                  <a:pt x="13592" y="10907"/>
                </a:lnTo>
                <a:lnTo>
                  <a:pt x="13614" y="10923"/>
                </a:lnTo>
                <a:lnTo>
                  <a:pt x="13634" y="10940"/>
                </a:lnTo>
                <a:lnTo>
                  <a:pt x="13654" y="10958"/>
                </a:lnTo>
                <a:lnTo>
                  <a:pt x="13674" y="10977"/>
                </a:lnTo>
                <a:lnTo>
                  <a:pt x="15820" y="13120"/>
                </a:lnTo>
                <a:lnTo>
                  <a:pt x="15847" y="13148"/>
                </a:lnTo>
                <a:lnTo>
                  <a:pt x="15872" y="13176"/>
                </a:lnTo>
                <a:lnTo>
                  <a:pt x="15895" y="13206"/>
                </a:lnTo>
                <a:lnTo>
                  <a:pt x="15916" y="13236"/>
                </a:lnTo>
                <a:lnTo>
                  <a:pt x="15935" y="13268"/>
                </a:lnTo>
                <a:lnTo>
                  <a:pt x="15953" y="13300"/>
                </a:lnTo>
                <a:lnTo>
                  <a:pt x="15969" y="13333"/>
                </a:lnTo>
                <a:lnTo>
                  <a:pt x="15984" y="13367"/>
                </a:lnTo>
                <a:lnTo>
                  <a:pt x="15996" y="13401"/>
                </a:lnTo>
                <a:lnTo>
                  <a:pt x="16007" y="13435"/>
                </a:lnTo>
                <a:lnTo>
                  <a:pt x="16017" y="13470"/>
                </a:lnTo>
                <a:lnTo>
                  <a:pt x="16024" y="13505"/>
                </a:lnTo>
                <a:lnTo>
                  <a:pt x="16030" y="13540"/>
                </a:lnTo>
                <a:lnTo>
                  <a:pt x="16035" y="13576"/>
                </a:lnTo>
                <a:lnTo>
                  <a:pt x="16037" y="13612"/>
                </a:lnTo>
                <a:lnTo>
                  <a:pt x="16038" y="13648"/>
                </a:lnTo>
                <a:lnTo>
                  <a:pt x="16037" y="13683"/>
                </a:lnTo>
                <a:lnTo>
                  <a:pt x="16035" y="13719"/>
                </a:lnTo>
                <a:lnTo>
                  <a:pt x="16030" y="13755"/>
                </a:lnTo>
                <a:lnTo>
                  <a:pt x="16024" y="13790"/>
                </a:lnTo>
                <a:lnTo>
                  <a:pt x="16017" y="13825"/>
                </a:lnTo>
                <a:lnTo>
                  <a:pt x="16007" y="13860"/>
                </a:lnTo>
                <a:lnTo>
                  <a:pt x="15996" y="13894"/>
                </a:lnTo>
                <a:lnTo>
                  <a:pt x="15984" y="13928"/>
                </a:lnTo>
                <a:lnTo>
                  <a:pt x="15969" y="13962"/>
                </a:lnTo>
                <a:lnTo>
                  <a:pt x="15953" y="13994"/>
                </a:lnTo>
                <a:lnTo>
                  <a:pt x="15935" y="14026"/>
                </a:lnTo>
                <a:lnTo>
                  <a:pt x="15916" y="14058"/>
                </a:lnTo>
                <a:lnTo>
                  <a:pt x="15895" y="14088"/>
                </a:lnTo>
                <a:lnTo>
                  <a:pt x="15872" y="14118"/>
                </a:lnTo>
                <a:lnTo>
                  <a:pt x="15847" y="14146"/>
                </a:lnTo>
                <a:lnTo>
                  <a:pt x="15820" y="14174"/>
                </a:lnTo>
                <a:lnTo>
                  <a:pt x="15820" y="14174"/>
                </a:lnTo>
                <a:lnTo>
                  <a:pt x="15792" y="14200"/>
                </a:lnTo>
                <a:lnTo>
                  <a:pt x="15763" y="14225"/>
                </a:lnTo>
                <a:lnTo>
                  <a:pt x="15734" y="14248"/>
                </a:lnTo>
                <a:lnTo>
                  <a:pt x="15703" y="14269"/>
                </a:lnTo>
                <a:lnTo>
                  <a:pt x="15672" y="14289"/>
                </a:lnTo>
                <a:lnTo>
                  <a:pt x="15640" y="14307"/>
                </a:lnTo>
                <a:lnTo>
                  <a:pt x="15607" y="14323"/>
                </a:lnTo>
                <a:lnTo>
                  <a:pt x="15574" y="14337"/>
                </a:lnTo>
                <a:lnTo>
                  <a:pt x="15540" y="14350"/>
                </a:lnTo>
                <a:lnTo>
                  <a:pt x="15505" y="14361"/>
                </a:lnTo>
                <a:lnTo>
                  <a:pt x="15471" y="14370"/>
                </a:lnTo>
                <a:lnTo>
                  <a:pt x="15436" y="14378"/>
                </a:lnTo>
                <a:lnTo>
                  <a:pt x="15399" y="14384"/>
                </a:lnTo>
                <a:lnTo>
                  <a:pt x="15364" y="14388"/>
                </a:lnTo>
                <a:lnTo>
                  <a:pt x="15328" y="14391"/>
                </a:lnTo>
                <a:lnTo>
                  <a:pt x="15292" y="14391"/>
                </a:lnTo>
                <a:lnTo>
                  <a:pt x="15256" y="14391"/>
                </a:lnTo>
                <a:lnTo>
                  <a:pt x="15221" y="14388"/>
                </a:lnTo>
                <a:lnTo>
                  <a:pt x="15185" y="14384"/>
                </a:lnTo>
                <a:lnTo>
                  <a:pt x="15150" y="14378"/>
                </a:lnTo>
                <a:lnTo>
                  <a:pt x="15115" y="14370"/>
                </a:lnTo>
                <a:lnTo>
                  <a:pt x="15080" y="14361"/>
                </a:lnTo>
                <a:lnTo>
                  <a:pt x="15045" y="14350"/>
                </a:lnTo>
                <a:lnTo>
                  <a:pt x="15011" y="14337"/>
                </a:lnTo>
                <a:lnTo>
                  <a:pt x="14977" y="14323"/>
                </a:lnTo>
                <a:lnTo>
                  <a:pt x="14944" y="14307"/>
                </a:lnTo>
                <a:lnTo>
                  <a:pt x="14912" y="14289"/>
                </a:lnTo>
                <a:lnTo>
                  <a:pt x="14881" y="14269"/>
                </a:lnTo>
                <a:lnTo>
                  <a:pt x="14850" y="14248"/>
                </a:lnTo>
                <a:lnTo>
                  <a:pt x="14821" y="14225"/>
                </a:lnTo>
                <a:lnTo>
                  <a:pt x="14792" y="14200"/>
                </a:lnTo>
                <a:lnTo>
                  <a:pt x="14764" y="14174"/>
                </a:lnTo>
                <a:lnTo>
                  <a:pt x="12619" y="12031"/>
                </a:lnTo>
                <a:lnTo>
                  <a:pt x="12595" y="12007"/>
                </a:lnTo>
                <a:lnTo>
                  <a:pt x="12573" y="11981"/>
                </a:lnTo>
                <a:lnTo>
                  <a:pt x="12552" y="11955"/>
                </a:lnTo>
                <a:lnTo>
                  <a:pt x="12532" y="11928"/>
                </a:lnTo>
                <a:lnTo>
                  <a:pt x="12467" y="11971"/>
                </a:lnTo>
                <a:lnTo>
                  <a:pt x="12399" y="12014"/>
                </a:lnTo>
                <a:lnTo>
                  <a:pt x="12332" y="12055"/>
                </a:lnTo>
                <a:lnTo>
                  <a:pt x="12264" y="12096"/>
                </a:lnTo>
                <a:lnTo>
                  <a:pt x="12195" y="12135"/>
                </a:lnTo>
                <a:lnTo>
                  <a:pt x="12125" y="12173"/>
                </a:lnTo>
                <a:lnTo>
                  <a:pt x="12055" y="12209"/>
                </a:lnTo>
                <a:lnTo>
                  <a:pt x="11983" y="12245"/>
                </a:lnTo>
                <a:lnTo>
                  <a:pt x="11911" y="12279"/>
                </a:lnTo>
                <a:lnTo>
                  <a:pt x="11838" y="12312"/>
                </a:lnTo>
                <a:lnTo>
                  <a:pt x="11765" y="12344"/>
                </a:lnTo>
                <a:lnTo>
                  <a:pt x="11691" y="12374"/>
                </a:lnTo>
                <a:lnTo>
                  <a:pt x="11616" y="12403"/>
                </a:lnTo>
                <a:lnTo>
                  <a:pt x="11540" y="12430"/>
                </a:lnTo>
                <a:lnTo>
                  <a:pt x="11464" y="12457"/>
                </a:lnTo>
                <a:lnTo>
                  <a:pt x="11387" y="12481"/>
                </a:lnTo>
                <a:lnTo>
                  <a:pt x="11310" y="12505"/>
                </a:lnTo>
                <a:lnTo>
                  <a:pt x="11232" y="12527"/>
                </a:lnTo>
                <a:lnTo>
                  <a:pt x="11153" y="12547"/>
                </a:lnTo>
                <a:lnTo>
                  <a:pt x="11074" y="12566"/>
                </a:lnTo>
                <a:lnTo>
                  <a:pt x="10994" y="12584"/>
                </a:lnTo>
                <a:lnTo>
                  <a:pt x="10914" y="12600"/>
                </a:lnTo>
                <a:lnTo>
                  <a:pt x="10834" y="12615"/>
                </a:lnTo>
                <a:lnTo>
                  <a:pt x="10752" y="12628"/>
                </a:lnTo>
                <a:lnTo>
                  <a:pt x="10670" y="12640"/>
                </a:lnTo>
                <a:lnTo>
                  <a:pt x="10588" y="12650"/>
                </a:lnTo>
                <a:lnTo>
                  <a:pt x="10505" y="12659"/>
                </a:lnTo>
                <a:lnTo>
                  <a:pt x="10423" y="12666"/>
                </a:lnTo>
                <a:lnTo>
                  <a:pt x="10338" y="12672"/>
                </a:lnTo>
                <a:lnTo>
                  <a:pt x="10254" y="12676"/>
                </a:lnTo>
                <a:lnTo>
                  <a:pt x="10170" y="12678"/>
                </a:lnTo>
                <a:lnTo>
                  <a:pt x="10085" y="12679"/>
                </a:lnTo>
                <a:lnTo>
                  <a:pt x="9973" y="12678"/>
                </a:lnTo>
                <a:lnTo>
                  <a:pt x="9861" y="12673"/>
                </a:lnTo>
                <a:lnTo>
                  <a:pt x="9750" y="12666"/>
                </a:lnTo>
                <a:lnTo>
                  <a:pt x="9640" y="12657"/>
                </a:lnTo>
                <a:lnTo>
                  <a:pt x="9531" y="12644"/>
                </a:lnTo>
                <a:lnTo>
                  <a:pt x="9422" y="12629"/>
                </a:lnTo>
                <a:lnTo>
                  <a:pt x="9315" y="12611"/>
                </a:lnTo>
                <a:lnTo>
                  <a:pt x="9208" y="12591"/>
                </a:lnTo>
                <a:lnTo>
                  <a:pt x="9103" y="12568"/>
                </a:lnTo>
                <a:lnTo>
                  <a:pt x="8997" y="12542"/>
                </a:lnTo>
                <a:lnTo>
                  <a:pt x="8894" y="12514"/>
                </a:lnTo>
                <a:lnTo>
                  <a:pt x="8791" y="12484"/>
                </a:lnTo>
                <a:lnTo>
                  <a:pt x="8690" y="12451"/>
                </a:lnTo>
                <a:lnTo>
                  <a:pt x="8588" y="12415"/>
                </a:lnTo>
                <a:lnTo>
                  <a:pt x="8489" y="12378"/>
                </a:lnTo>
                <a:lnTo>
                  <a:pt x="8391" y="12338"/>
                </a:lnTo>
                <a:lnTo>
                  <a:pt x="8294" y="12295"/>
                </a:lnTo>
                <a:lnTo>
                  <a:pt x="8198" y="12250"/>
                </a:lnTo>
                <a:lnTo>
                  <a:pt x="8103" y="12203"/>
                </a:lnTo>
                <a:lnTo>
                  <a:pt x="8010" y="12154"/>
                </a:lnTo>
                <a:lnTo>
                  <a:pt x="7919" y="12103"/>
                </a:lnTo>
                <a:lnTo>
                  <a:pt x="7829" y="12049"/>
                </a:lnTo>
                <a:lnTo>
                  <a:pt x="7739" y="11994"/>
                </a:lnTo>
                <a:lnTo>
                  <a:pt x="7651" y="11936"/>
                </a:lnTo>
                <a:lnTo>
                  <a:pt x="7565" y="11877"/>
                </a:lnTo>
                <a:lnTo>
                  <a:pt x="7481" y="11815"/>
                </a:lnTo>
                <a:lnTo>
                  <a:pt x="7398" y="11752"/>
                </a:lnTo>
                <a:lnTo>
                  <a:pt x="7316" y="11686"/>
                </a:lnTo>
                <a:lnTo>
                  <a:pt x="7236" y="11619"/>
                </a:lnTo>
                <a:lnTo>
                  <a:pt x="7158" y="11550"/>
                </a:lnTo>
                <a:lnTo>
                  <a:pt x="7082" y="11479"/>
                </a:lnTo>
                <a:lnTo>
                  <a:pt x="7008" y="11406"/>
                </a:lnTo>
                <a:lnTo>
                  <a:pt x="6934" y="11331"/>
                </a:lnTo>
                <a:lnTo>
                  <a:pt x="6863" y="11255"/>
                </a:lnTo>
                <a:lnTo>
                  <a:pt x="6794" y="11176"/>
                </a:lnTo>
                <a:lnTo>
                  <a:pt x="6726" y="11097"/>
                </a:lnTo>
                <a:lnTo>
                  <a:pt x="6661" y="11015"/>
                </a:lnTo>
                <a:lnTo>
                  <a:pt x="6597" y="10933"/>
                </a:lnTo>
                <a:lnTo>
                  <a:pt x="6535" y="10848"/>
                </a:lnTo>
                <a:lnTo>
                  <a:pt x="6475" y="10762"/>
                </a:lnTo>
                <a:lnTo>
                  <a:pt x="6418" y="10675"/>
                </a:lnTo>
                <a:lnTo>
                  <a:pt x="6362" y="10586"/>
                </a:lnTo>
                <a:lnTo>
                  <a:pt x="6309" y="10496"/>
                </a:lnTo>
                <a:lnTo>
                  <a:pt x="6258" y="10404"/>
                </a:lnTo>
                <a:lnTo>
                  <a:pt x="6209" y="10311"/>
                </a:lnTo>
                <a:lnTo>
                  <a:pt x="6162" y="10217"/>
                </a:lnTo>
                <a:lnTo>
                  <a:pt x="6116" y="10120"/>
                </a:lnTo>
                <a:lnTo>
                  <a:pt x="6074" y="10024"/>
                </a:lnTo>
                <a:lnTo>
                  <a:pt x="6034" y="9926"/>
                </a:lnTo>
                <a:lnTo>
                  <a:pt x="5996" y="9826"/>
                </a:lnTo>
                <a:lnTo>
                  <a:pt x="5961" y="9726"/>
                </a:lnTo>
                <a:lnTo>
                  <a:pt x="5928" y="9625"/>
                </a:lnTo>
                <a:lnTo>
                  <a:pt x="5897" y="9522"/>
                </a:lnTo>
                <a:lnTo>
                  <a:pt x="5869" y="9419"/>
                </a:lnTo>
                <a:lnTo>
                  <a:pt x="5844" y="9314"/>
                </a:lnTo>
                <a:lnTo>
                  <a:pt x="5821" y="9208"/>
                </a:lnTo>
                <a:lnTo>
                  <a:pt x="5800" y="9102"/>
                </a:lnTo>
                <a:lnTo>
                  <a:pt x="5783" y="8994"/>
                </a:lnTo>
                <a:lnTo>
                  <a:pt x="5767" y="8885"/>
                </a:lnTo>
                <a:lnTo>
                  <a:pt x="5755" y="8776"/>
                </a:lnTo>
                <a:lnTo>
                  <a:pt x="5745" y="8666"/>
                </a:lnTo>
                <a:lnTo>
                  <a:pt x="5738" y="8556"/>
                </a:lnTo>
                <a:lnTo>
                  <a:pt x="5734" y="8444"/>
                </a:lnTo>
                <a:lnTo>
                  <a:pt x="5733" y="8332"/>
                </a:lnTo>
                <a:lnTo>
                  <a:pt x="5734" y="8220"/>
                </a:lnTo>
                <a:lnTo>
                  <a:pt x="5738" y="8109"/>
                </a:lnTo>
                <a:lnTo>
                  <a:pt x="5745" y="7997"/>
                </a:lnTo>
                <a:lnTo>
                  <a:pt x="5755" y="7887"/>
                </a:lnTo>
                <a:lnTo>
                  <a:pt x="5767" y="7778"/>
                </a:lnTo>
                <a:lnTo>
                  <a:pt x="5783" y="7670"/>
                </a:lnTo>
                <a:lnTo>
                  <a:pt x="5800" y="7562"/>
                </a:lnTo>
                <a:lnTo>
                  <a:pt x="5821" y="7456"/>
                </a:lnTo>
                <a:lnTo>
                  <a:pt x="5844" y="7350"/>
                </a:lnTo>
                <a:lnTo>
                  <a:pt x="5869" y="7246"/>
                </a:lnTo>
                <a:lnTo>
                  <a:pt x="5897" y="7142"/>
                </a:lnTo>
                <a:lnTo>
                  <a:pt x="5928" y="7040"/>
                </a:lnTo>
                <a:lnTo>
                  <a:pt x="5961" y="6937"/>
                </a:lnTo>
                <a:lnTo>
                  <a:pt x="5996" y="6837"/>
                </a:lnTo>
                <a:lnTo>
                  <a:pt x="6034" y="6738"/>
                </a:lnTo>
                <a:lnTo>
                  <a:pt x="6074" y="6640"/>
                </a:lnTo>
                <a:lnTo>
                  <a:pt x="6116" y="6543"/>
                </a:lnTo>
                <a:lnTo>
                  <a:pt x="6162" y="6447"/>
                </a:lnTo>
                <a:lnTo>
                  <a:pt x="6209" y="6353"/>
                </a:lnTo>
                <a:lnTo>
                  <a:pt x="6258" y="6260"/>
                </a:lnTo>
                <a:lnTo>
                  <a:pt x="6309" y="6169"/>
                </a:lnTo>
                <a:lnTo>
                  <a:pt x="6362" y="6078"/>
                </a:lnTo>
                <a:lnTo>
                  <a:pt x="6418" y="5990"/>
                </a:lnTo>
                <a:lnTo>
                  <a:pt x="6475" y="5902"/>
                </a:lnTo>
                <a:lnTo>
                  <a:pt x="6535" y="5815"/>
                </a:lnTo>
                <a:lnTo>
                  <a:pt x="6597" y="5731"/>
                </a:lnTo>
                <a:lnTo>
                  <a:pt x="6661" y="5648"/>
                </a:lnTo>
                <a:lnTo>
                  <a:pt x="6726" y="5567"/>
                </a:lnTo>
                <a:lnTo>
                  <a:pt x="6794" y="5487"/>
                </a:lnTo>
                <a:lnTo>
                  <a:pt x="6863" y="5409"/>
                </a:lnTo>
                <a:lnTo>
                  <a:pt x="6934" y="5333"/>
                </a:lnTo>
                <a:lnTo>
                  <a:pt x="7008" y="5258"/>
                </a:lnTo>
                <a:lnTo>
                  <a:pt x="7082" y="5186"/>
                </a:lnTo>
                <a:lnTo>
                  <a:pt x="7158" y="5115"/>
                </a:lnTo>
                <a:lnTo>
                  <a:pt x="7236" y="5046"/>
                </a:lnTo>
                <a:lnTo>
                  <a:pt x="7316" y="4978"/>
                </a:lnTo>
                <a:lnTo>
                  <a:pt x="7398" y="4913"/>
                </a:lnTo>
                <a:lnTo>
                  <a:pt x="7481" y="4849"/>
                </a:lnTo>
                <a:lnTo>
                  <a:pt x="7565" y="4787"/>
                </a:lnTo>
                <a:lnTo>
                  <a:pt x="7651" y="4727"/>
                </a:lnTo>
                <a:lnTo>
                  <a:pt x="7739" y="4670"/>
                </a:lnTo>
                <a:lnTo>
                  <a:pt x="7829" y="4614"/>
                </a:lnTo>
                <a:lnTo>
                  <a:pt x="7919" y="4561"/>
                </a:lnTo>
                <a:lnTo>
                  <a:pt x="8010" y="4510"/>
                </a:lnTo>
                <a:lnTo>
                  <a:pt x="8103" y="4461"/>
                </a:lnTo>
                <a:lnTo>
                  <a:pt x="8198" y="4414"/>
                </a:lnTo>
                <a:lnTo>
                  <a:pt x="8294" y="4369"/>
                </a:lnTo>
                <a:lnTo>
                  <a:pt x="8391" y="4327"/>
                </a:lnTo>
                <a:lnTo>
                  <a:pt x="8489" y="4287"/>
                </a:lnTo>
                <a:lnTo>
                  <a:pt x="8588" y="4249"/>
                </a:lnTo>
                <a:lnTo>
                  <a:pt x="8690" y="4214"/>
                </a:lnTo>
                <a:lnTo>
                  <a:pt x="8791" y="4181"/>
                </a:lnTo>
                <a:lnTo>
                  <a:pt x="8894" y="4150"/>
                </a:lnTo>
                <a:lnTo>
                  <a:pt x="8997" y="4122"/>
                </a:lnTo>
                <a:lnTo>
                  <a:pt x="9103" y="4097"/>
                </a:lnTo>
                <a:lnTo>
                  <a:pt x="9208" y="4074"/>
                </a:lnTo>
                <a:lnTo>
                  <a:pt x="9315" y="4053"/>
                </a:lnTo>
                <a:lnTo>
                  <a:pt x="9422" y="4035"/>
                </a:lnTo>
                <a:lnTo>
                  <a:pt x="9531" y="4020"/>
                </a:lnTo>
                <a:lnTo>
                  <a:pt x="9640" y="4008"/>
                </a:lnTo>
                <a:lnTo>
                  <a:pt x="9750" y="3998"/>
                </a:lnTo>
                <a:lnTo>
                  <a:pt x="9861" y="3991"/>
                </a:lnTo>
                <a:lnTo>
                  <a:pt x="9973" y="3987"/>
                </a:lnTo>
                <a:lnTo>
                  <a:pt x="10085" y="3985"/>
                </a:lnTo>
                <a:close/>
                <a:moveTo>
                  <a:pt x="12519" y="5902"/>
                </a:moveTo>
                <a:lnTo>
                  <a:pt x="12461" y="5844"/>
                </a:lnTo>
                <a:lnTo>
                  <a:pt x="12399" y="5787"/>
                </a:lnTo>
                <a:lnTo>
                  <a:pt x="12338" y="5733"/>
                </a:lnTo>
                <a:lnTo>
                  <a:pt x="12275" y="5680"/>
                </a:lnTo>
                <a:lnTo>
                  <a:pt x="12210" y="5628"/>
                </a:lnTo>
                <a:lnTo>
                  <a:pt x="12145" y="5578"/>
                </a:lnTo>
                <a:lnTo>
                  <a:pt x="12078" y="5529"/>
                </a:lnTo>
                <a:lnTo>
                  <a:pt x="12009" y="5482"/>
                </a:lnTo>
                <a:lnTo>
                  <a:pt x="11940" y="5436"/>
                </a:lnTo>
                <a:lnTo>
                  <a:pt x="11870" y="5392"/>
                </a:lnTo>
                <a:lnTo>
                  <a:pt x="11799" y="5350"/>
                </a:lnTo>
                <a:lnTo>
                  <a:pt x="11726" y="5310"/>
                </a:lnTo>
                <a:lnTo>
                  <a:pt x="11653" y="5271"/>
                </a:lnTo>
                <a:lnTo>
                  <a:pt x="11577" y="5234"/>
                </a:lnTo>
                <a:lnTo>
                  <a:pt x="11502" y="5199"/>
                </a:lnTo>
                <a:lnTo>
                  <a:pt x="11425" y="5165"/>
                </a:lnTo>
                <a:lnTo>
                  <a:pt x="11347" y="5134"/>
                </a:lnTo>
                <a:lnTo>
                  <a:pt x="11269" y="5104"/>
                </a:lnTo>
                <a:lnTo>
                  <a:pt x="11190" y="5076"/>
                </a:lnTo>
                <a:lnTo>
                  <a:pt x="11109" y="5050"/>
                </a:lnTo>
                <a:lnTo>
                  <a:pt x="11027" y="5026"/>
                </a:lnTo>
                <a:lnTo>
                  <a:pt x="10946" y="5004"/>
                </a:lnTo>
                <a:lnTo>
                  <a:pt x="10863" y="4983"/>
                </a:lnTo>
                <a:lnTo>
                  <a:pt x="10779" y="4965"/>
                </a:lnTo>
                <a:lnTo>
                  <a:pt x="10694" y="4949"/>
                </a:lnTo>
                <a:lnTo>
                  <a:pt x="10609" y="4935"/>
                </a:lnTo>
                <a:lnTo>
                  <a:pt x="10524" y="4923"/>
                </a:lnTo>
                <a:lnTo>
                  <a:pt x="10437" y="4913"/>
                </a:lnTo>
                <a:lnTo>
                  <a:pt x="10351" y="4905"/>
                </a:lnTo>
                <a:lnTo>
                  <a:pt x="10262" y="4900"/>
                </a:lnTo>
                <a:lnTo>
                  <a:pt x="10174" y="4897"/>
                </a:lnTo>
                <a:lnTo>
                  <a:pt x="10085" y="4895"/>
                </a:lnTo>
                <a:lnTo>
                  <a:pt x="9997" y="4897"/>
                </a:lnTo>
                <a:lnTo>
                  <a:pt x="9908" y="4900"/>
                </a:lnTo>
                <a:lnTo>
                  <a:pt x="9820" y="4905"/>
                </a:lnTo>
                <a:lnTo>
                  <a:pt x="9733" y="4913"/>
                </a:lnTo>
                <a:lnTo>
                  <a:pt x="9647" y="4923"/>
                </a:lnTo>
                <a:lnTo>
                  <a:pt x="9561" y="4935"/>
                </a:lnTo>
                <a:lnTo>
                  <a:pt x="9475" y="4949"/>
                </a:lnTo>
                <a:lnTo>
                  <a:pt x="9391" y="4965"/>
                </a:lnTo>
                <a:lnTo>
                  <a:pt x="9308" y="4983"/>
                </a:lnTo>
                <a:lnTo>
                  <a:pt x="9225" y="5004"/>
                </a:lnTo>
                <a:lnTo>
                  <a:pt x="9143" y="5026"/>
                </a:lnTo>
                <a:lnTo>
                  <a:pt x="9061" y="5050"/>
                </a:lnTo>
                <a:lnTo>
                  <a:pt x="8981" y="5076"/>
                </a:lnTo>
                <a:lnTo>
                  <a:pt x="8902" y="5104"/>
                </a:lnTo>
                <a:lnTo>
                  <a:pt x="8823" y="5134"/>
                </a:lnTo>
                <a:lnTo>
                  <a:pt x="8746" y="5165"/>
                </a:lnTo>
                <a:lnTo>
                  <a:pt x="8669" y="5199"/>
                </a:lnTo>
                <a:lnTo>
                  <a:pt x="8593" y="5234"/>
                </a:lnTo>
                <a:lnTo>
                  <a:pt x="8518" y="5271"/>
                </a:lnTo>
                <a:lnTo>
                  <a:pt x="8445" y="5310"/>
                </a:lnTo>
                <a:lnTo>
                  <a:pt x="8372" y="5350"/>
                </a:lnTo>
                <a:lnTo>
                  <a:pt x="8301" y="5392"/>
                </a:lnTo>
                <a:lnTo>
                  <a:pt x="8231" y="5436"/>
                </a:lnTo>
                <a:lnTo>
                  <a:pt x="8160" y="5482"/>
                </a:lnTo>
                <a:lnTo>
                  <a:pt x="8093" y="5529"/>
                </a:lnTo>
                <a:lnTo>
                  <a:pt x="8026" y="5578"/>
                </a:lnTo>
                <a:lnTo>
                  <a:pt x="7960" y="5628"/>
                </a:lnTo>
                <a:lnTo>
                  <a:pt x="7896" y="5680"/>
                </a:lnTo>
                <a:lnTo>
                  <a:pt x="7833" y="5733"/>
                </a:lnTo>
                <a:lnTo>
                  <a:pt x="7771" y="5787"/>
                </a:lnTo>
                <a:lnTo>
                  <a:pt x="7710" y="5844"/>
                </a:lnTo>
                <a:lnTo>
                  <a:pt x="7651" y="5902"/>
                </a:lnTo>
                <a:lnTo>
                  <a:pt x="7594" y="5961"/>
                </a:lnTo>
                <a:lnTo>
                  <a:pt x="7538" y="6021"/>
                </a:lnTo>
                <a:lnTo>
                  <a:pt x="7483" y="6083"/>
                </a:lnTo>
                <a:lnTo>
                  <a:pt x="7430" y="6146"/>
                </a:lnTo>
                <a:lnTo>
                  <a:pt x="7377" y="6210"/>
                </a:lnTo>
                <a:lnTo>
                  <a:pt x="7327" y="6276"/>
                </a:lnTo>
                <a:lnTo>
                  <a:pt x="7278" y="6342"/>
                </a:lnTo>
                <a:lnTo>
                  <a:pt x="7231" y="6410"/>
                </a:lnTo>
                <a:lnTo>
                  <a:pt x="7186" y="6479"/>
                </a:lnTo>
                <a:lnTo>
                  <a:pt x="7142" y="6550"/>
                </a:lnTo>
                <a:lnTo>
                  <a:pt x="7100" y="6621"/>
                </a:lnTo>
                <a:lnTo>
                  <a:pt x="7059" y="6693"/>
                </a:lnTo>
                <a:lnTo>
                  <a:pt x="7020" y="6767"/>
                </a:lnTo>
                <a:lnTo>
                  <a:pt x="6983" y="6841"/>
                </a:lnTo>
                <a:lnTo>
                  <a:pt x="6947" y="6917"/>
                </a:lnTo>
                <a:lnTo>
                  <a:pt x="6913" y="6995"/>
                </a:lnTo>
                <a:lnTo>
                  <a:pt x="6882" y="7072"/>
                </a:lnTo>
                <a:lnTo>
                  <a:pt x="6852" y="7151"/>
                </a:lnTo>
                <a:lnTo>
                  <a:pt x="6824" y="7230"/>
                </a:lnTo>
                <a:lnTo>
                  <a:pt x="6798" y="7310"/>
                </a:lnTo>
                <a:lnTo>
                  <a:pt x="6774" y="7391"/>
                </a:lnTo>
                <a:lnTo>
                  <a:pt x="6752" y="7473"/>
                </a:lnTo>
                <a:lnTo>
                  <a:pt x="6732" y="7556"/>
                </a:lnTo>
                <a:lnTo>
                  <a:pt x="6713" y="7639"/>
                </a:lnTo>
                <a:lnTo>
                  <a:pt x="6697" y="7723"/>
                </a:lnTo>
                <a:lnTo>
                  <a:pt x="6683" y="7808"/>
                </a:lnTo>
                <a:lnTo>
                  <a:pt x="6671" y="7894"/>
                </a:lnTo>
                <a:lnTo>
                  <a:pt x="6661" y="7980"/>
                </a:lnTo>
                <a:lnTo>
                  <a:pt x="6654" y="8068"/>
                </a:lnTo>
                <a:lnTo>
                  <a:pt x="6648" y="8156"/>
                </a:lnTo>
                <a:lnTo>
                  <a:pt x="6645" y="8244"/>
                </a:lnTo>
                <a:lnTo>
                  <a:pt x="6644" y="8332"/>
                </a:lnTo>
                <a:lnTo>
                  <a:pt x="6645" y="8421"/>
                </a:lnTo>
                <a:lnTo>
                  <a:pt x="6648" y="8509"/>
                </a:lnTo>
                <a:lnTo>
                  <a:pt x="6654" y="8596"/>
                </a:lnTo>
                <a:lnTo>
                  <a:pt x="6661" y="8683"/>
                </a:lnTo>
                <a:lnTo>
                  <a:pt x="6671" y="8770"/>
                </a:lnTo>
                <a:lnTo>
                  <a:pt x="6683" y="8855"/>
                </a:lnTo>
                <a:lnTo>
                  <a:pt x="6697" y="8940"/>
                </a:lnTo>
                <a:lnTo>
                  <a:pt x="6713" y="9024"/>
                </a:lnTo>
                <a:lnTo>
                  <a:pt x="6732" y="9109"/>
                </a:lnTo>
                <a:lnTo>
                  <a:pt x="6752" y="9191"/>
                </a:lnTo>
                <a:lnTo>
                  <a:pt x="6774" y="9273"/>
                </a:lnTo>
                <a:lnTo>
                  <a:pt x="6798" y="9354"/>
                </a:lnTo>
                <a:lnTo>
                  <a:pt x="6824" y="9435"/>
                </a:lnTo>
                <a:lnTo>
                  <a:pt x="6852" y="9514"/>
                </a:lnTo>
                <a:lnTo>
                  <a:pt x="6882" y="9592"/>
                </a:lnTo>
                <a:lnTo>
                  <a:pt x="6913" y="9670"/>
                </a:lnTo>
                <a:lnTo>
                  <a:pt x="6947" y="9746"/>
                </a:lnTo>
                <a:lnTo>
                  <a:pt x="6983" y="9822"/>
                </a:lnTo>
                <a:lnTo>
                  <a:pt x="7020" y="9897"/>
                </a:lnTo>
                <a:lnTo>
                  <a:pt x="7059" y="9970"/>
                </a:lnTo>
                <a:lnTo>
                  <a:pt x="7100" y="10042"/>
                </a:lnTo>
                <a:lnTo>
                  <a:pt x="7142" y="10114"/>
                </a:lnTo>
                <a:lnTo>
                  <a:pt x="7186" y="10185"/>
                </a:lnTo>
                <a:lnTo>
                  <a:pt x="7231" y="10254"/>
                </a:lnTo>
                <a:lnTo>
                  <a:pt x="7278" y="10322"/>
                </a:lnTo>
                <a:lnTo>
                  <a:pt x="7327" y="10389"/>
                </a:lnTo>
                <a:lnTo>
                  <a:pt x="7377" y="10454"/>
                </a:lnTo>
                <a:lnTo>
                  <a:pt x="7430" y="10519"/>
                </a:lnTo>
                <a:lnTo>
                  <a:pt x="7483" y="10581"/>
                </a:lnTo>
                <a:lnTo>
                  <a:pt x="7538" y="10643"/>
                </a:lnTo>
                <a:lnTo>
                  <a:pt x="7594" y="10703"/>
                </a:lnTo>
                <a:lnTo>
                  <a:pt x="7651" y="10762"/>
                </a:lnTo>
                <a:lnTo>
                  <a:pt x="7710" y="10820"/>
                </a:lnTo>
                <a:lnTo>
                  <a:pt x="7771" y="10876"/>
                </a:lnTo>
                <a:lnTo>
                  <a:pt x="7833" y="10931"/>
                </a:lnTo>
                <a:lnTo>
                  <a:pt x="7896" y="10984"/>
                </a:lnTo>
                <a:lnTo>
                  <a:pt x="7960" y="11036"/>
                </a:lnTo>
                <a:lnTo>
                  <a:pt x="8026" y="11086"/>
                </a:lnTo>
                <a:lnTo>
                  <a:pt x="8093" y="11134"/>
                </a:lnTo>
                <a:lnTo>
                  <a:pt x="8160" y="11182"/>
                </a:lnTo>
                <a:lnTo>
                  <a:pt x="8231" y="11228"/>
                </a:lnTo>
                <a:lnTo>
                  <a:pt x="8301" y="11272"/>
                </a:lnTo>
                <a:lnTo>
                  <a:pt x="8372" y="11314"/>
                </a:lnTo>
                <a:lnTo>
                  <a:pt x="8445" y="11355"/>
                </a:lnTo>
                <a:lnTo>
                  <a:pt x="8518" y="11393"/>
                </a:lnTo>
                <a:lnTo>
                  <a:pt x="8593" y="11430"/>
                </a:lnTo>
                <a:lnTo>
                  <a:pt x="8669" y="11466"/>
                </a:lnTo>
                <a:lnTo>
                  <a:pt x="8746" y="11499"/>
                </a:lnTo>
                <a:lnTo>
                  <a:pt x="8823" y="11531"/>
                </a:lnTo>
                <a:lnTo>
                  <a:pt x="8902" y="11561"/>
                </a:lnTo>
                <a:lnTo>
                  <a:pt x="8981" y="11589"/>
                </a:lnTo>
                <a:lnTo>
                  <a:pt x="9061" y="11615"/>
                </a:lnTo>
                <a:lnTo>
                  <a:pt x="9143" y="11639"/>
                </a:lnTo>
                <a:lnTo>
                  <a:pt x="9225" y="11661"/>
                </a:lnTo>
                <a:lnTo>
                  <a:pt x="9308" y="11681"/>
                </a:lnTo>
                <a:lnTo>
                  <a:pt x="9391" y="11699"/>
                </a:lnTo>
                <a:lnTo>
                  <a:pt x="9475" y="11715"/>
                </a:lnTo>
                <a:lnTo>
                  <a:pt x="9561" y="11729"/>
                </a:lnTo>
                <a:lnTo>
                  <a:pt x="9647" y="11741"/>
                </a:lnTo>
                <a:lnTo>
                  <a:pt x="9733" y="11751"/>
                </a:lnTo>
                <a:lnTo>
                  <a:pt x="9820" y="11759"/>
                </a:lnTo>
                <a:lnTo>
                  <a:pt x="9908" y="11765"/>
                </a:lnTo>
                <a:lnTo>
                  <a:pt x="9997" y="11768"/>
                </a:lnTo>
                <a:lnTo>
                  <a:pt x="10085" y="11769"/>
                </a:lnTo>
                <a:lnTo>
                  <a:pt x="10174" y="11768"/>
                </a:lnTo>
                <a:lnTo>
                  <a:pt x="10262" y="11765"/>
                </a:lnTo>
                <a:lnTo>
                  <a:pt x="10351" y="11759"/>
                </a:lnTo>
                <a:lnTo>
                  <a:pt x="10437" y="11751"/>
                </a:lnTo>
                <a:lnTo>
                  <a:pt x="10524" y="11741"/>
                </a:lnTo>
                <a:lnTo>
                  <a:pt x="10609" y="11729"/>
                </a:lnTo>
                <a:lnTo>
                  <a:pt x="10694" y="11715"/>
                </a:lnTo>
                <a:lnTo>
                  <a:pt x="10779" y="11699"/>
                </a:lnTo>
                <a:lnTo>
                  <a:pt x="10863" y="11681"/>
                </a:lnTo>
                <a:lnTo>
                  <a:pt x="10946" y="11661"/>
                </a:lnTo>
                <a:lnTo>
                  <a:pt x="11027" y="11639"/>
                </a:lnTo>
                <a:lnTo>
                  <a:pt x="11109" y="11615"/>
                </a:lnTo>
                <a:lnTo>
                  <a:pt x="11190" y="11589"/>
                </a:lnTo>
                <a:lnTo>
                  <a:pt x="11269" y="11561"/>
                </a:lnTo>
                <a:lnTo>
                  <a:pt x="11347" y="11531"/>
                </a:lnTo>
                <a:lnTo>
                  <a:pt x="11425" y="11499"/>
                </a:lnTo>
                <a:lnTo>
                  <a:pt x="11502" y="11466"/>
                </a:lnTo>
                <a:lnTo>
                  <a:pt x="11577" y="11430"/>
                </a:lnTo>
                <a:lnTo>
                  <a:pt x="11653" y="11393"/>
                </a:lnTo>
                <a:lnTo>
                  <a:pt x="11726" y="11355"/>
                </a:lnTo>
                <a:lnTo>
                  <a:pt x="11799" y="11314"/>
                </a:lnTo>
                <a:lnTo>
                  <a:pt x="11870" y="11272"/>
                </a:lnTo>
                <a:lnTo>
                  <a:pt x="11940" y="11228"/>
                </a:lnTo>
                <a:lnTo>
                  <a:pt x="12009" y="11182"/>
                </a:lnTo>
                <a:lnTo>
                  <a:pt x="12078" y="11134"/>
                </a:lnTo>
                <a:lnTo>
                  <a:pt x="12145" y="11086"/>
                </a:lnTo>
                <a:lnTo>
                  <a:pt x="12210" y="11036"/>
                </a:lnTo>
                <a:lnTo>
                  <a:pt x="12275" y="10984"/>
                </a:lnTo>
                <a:lnTo>
                  <a:pt x="12338" y="10931"/>
                </a:lnTo>
                <a:lnTo>
                  <a:pt x="12399" y="10876"/>
                </a:lnTo>
                <a:lnTo>
                  <a:pt x="12461" y="10820"/>
                </a:lnTo>
                <a:lnTo>
                  <a:pt x="12519" y="10762"/>
                </a:lnTo>
                <a:lnTo>
                  <a:pt x="12577" y="10703"/>
                </a:lnTo>
                <a:lnTo>
                  <a:pt x="12633" y="10643"/>
                </a:lnTo>
                <a:lnTo>
                  <a:pt x="12688" y="10581"/>
                </a:lnTo>
                <a:lnTo>
                  <a:pt x="12741" y="10519"/>
                </a:lnTo>
                <a:lnTo>
                  <a:pt x="12793" y="10454"/>
                </a:lnTo>
                <a:lnTo>
                  <a:pt x="12843" y="10389"/>
                </a:lnTo>
                <a:lnTo>
                  <a:pt x="12893" y="10322"/>
                </a:lnTo>
                <a:lnTo>
                  <a:pt x="12940" y="10254"/>
                </a:lnTo>
                <a:lnTo>
                  <a:pt x="12985" y="10185"/>
                </a:lnTo>
                <a:lnTo>
                  <a:pt x="13029" y="10114"/>
                </a:lnTo>
                <a:lnTo>
                  <a:pt x="13071" y="10042"/>
                </a:lnTo>
                <a:lnTo>
                  <a:pt x="13112" y="9970"/>
                </a:lnTo>
                <a:lnTo>
                  <a:pt x="13150" y="9897"/>
                </a:lnTo>
                <a:lnTo>
                  <a:pt x="13188" y="9822"/>
                </a:lnTo>
                <a:lnTo>
                  <a:pt x="13223" y="9746"/>
                </a:lnTo>
                <a:lnTo>
                  <a:pt x="13256" y="9670"/>
                </a:lnTo>
                <a:lnTo>
                  <a:pt x="13288" y="9592"/>
                </a:lnTo>
                <a:lnTo>
                  <a:pt x="13319" y="9514"/>
                </a:lnTo>
                <a:lnTo>
                  <a:pt x="13347" y="9435"/>
                </a:lnTo>
                <a:lnTo>
                  <a:pt x="13373" y="9354"/>
                </a:lnTo>
                <a:lnTo>
                  <a:pt x="13397" y="9273"/>
                </a:lnTo>
                <a:lnTo>
                  <a:pt x="13419" y="9191"/>
                </a:lnTo>
                <a:lnTo>
                  <a:pt x="13439" y="9109"/>
                </a:lnTo>
                <a:lnTo>
                  <a:pt x="13457" y="9024"/>
                </a:lnTo>
                <a:lnTo>
                  <a:pt x="13473" y="8940"/>
                </a:lnTo>
                <a:lnTo>
                  <a:pt x="13488" y="8855"/>
                </a:lnTo>
                <a:lnTo>
                  <a:pt x="13500" y="8770"/>
                </a:lnTo>
                <a:lnTo>
                  <a:pt x="13509" y="8683"/>
                </a:lnTo>
                <a:lnTo>
                  <a:pt x="13517" y="8596"/>
                </a:lnTo>
                <a:lnTo>
                  <a:pt x="13523" y="8509"/>
                </a:lnTo>
                <a:lnTo>
                  <a:pt x="13526" y="8421"/>
                </a:lnTo>
                <a:lnTo>
                  <a:pt x="13527" y="8332"/>
                </a:lnTo>
                <a:lnTo>
                  <a:pt x="13526" y="8244"/>
                </a:lnTo>
                <a:lnTo>
                  <a:pt x="13523" y="8156"/>
                </a:lnTo>
                <a:lnTo>
                  <a:pt x="13517" y="8068"/>
                </a:lnTo>
                <a:lnTo>
                  <a:pt x="13509" y="7980"/>
                </a:lnTo>
                <a:lnTo>
                  <a:pt x="13500" y="7894"/>
                </a:lnTo>
                <a:lnTo>
                  <a:pt x="13488" y="7808"/>
                </a:lnTo>
                <a:lnTo>
                  <a:pt x="13473" y="7723"/>
                </a:lnTo>
                <a:lnTo>
                  <a:pt x="13457" y="7639"/>
                </a:lnTo>
                <a:lnTo>
                  <a:pt x="13439" y="7556"/>
                </a:lnTo>
                <a:lnTo>
                  <a:pt x="13419" y="7473"/>
                </a:lnTo>
                <a:lnTo>
                  <a:pt x="13397" y="7391"/>
                </a:lnTo>
                <a:lnTo>
                  <a:pt x="13373" y="7310"/>
                </a:lnTo>
                <a:lnTo>
                  <a:pt x="13347" y="7230"/>
                </a:lnTo>
                <a:lnTo>
                  <a:pt x="13319" y="7151"/>
                </a:lnTo>
                <a:lnTo>
                  <a:pt x="13288" y="7072"/>
                </a:lnTo>
                <a:lnTo>
                  <a:pt x="13256" y="6995"/>
                </a:lnTo>
                <a:lnTo>
                  <a:pt x="13223" y="6917"/>
                </a:lnTo>
                <a:lnTo>
                  <a:pt x="13188" y="6841"/>
                </a:lnTo>
                <a:lnTo>
                  <a:pt x="13150" y="6767"/>
                </a:lnTo>
                <a:lnTo>
                  <a:pt x="13112" y="6693"/>
                </a:lnTo>
                <a:lnTo>
                  <a:pt x="13071" y="6621"/>
                </a:lnTo>
                <a:lnTo>
                  <a:pt x="13029" y="6550"/>
                </a:lnTo>
                <a:lnTo>
                  <a:pt x="12985" y="6479"/>
                </a:lnTo>
                <a:lnTo>
                  <a:pt x="12940" y="6410"/>
                </a:lnTo>
                <a:lnTo>
                  <a:pt x="12893" y="6342"/>
                </a:lnTo>
                <a:lnTo>
                  <a:pt x="12843" y="6276"/>
                </a:lnTo>
                <a:lnTo>
                  <a:pt x="12793" y="6210"/>
                </a:lnTo>
                <a:lnTo>
                  <a:pt x="12741" y="6146"/>
                </a:lnTo>
                <a:lnTo>
                  <a:pt x="12688" y="6083"/>
                </a:lnTo>
                <a:lnTo>
                  <a:pt x="12633" y="6021"/>
                </a:lnTo>
                <a:lnTo>
                  <a:pt x="12577" y="5961"/>
                </a:lnTo>
                <a:lnTo>
                  <a:pt x="12519" y="5902"/>
                </a:lnTo>
                <a:close/>
                <a:moveTo>
                  <a:pt x="1991" y="14155"/>
                </a:moveTo>
                <a:lnTo>
                  <a:pt x="1990" y="14180"/>
                </a:lnTo>
                <a:lnTo>
                  <a:pt x="1989" y="14203"/>
                </a:lnTo>
                <a:lnTo>
                  <a:pt x="1988" y="14225"/>
                </a:lnTo>
                <a:lnTo>
                  <a:pt x="1985" y="14246"/>
                </a:lnTo>
                <a:lnTo>
                  <a:pt x="1983" y="14264"/>
                </a:lnTo>
                <a:lnTo>
                  <a:pt x="1979" y="14281"/>
                </a:lnTo>
                <a:lnTo>
                  <a:pt x="1975" y="14297"/>
                </a:lnTo>
                <a:lnTo>
                  <a:pt x="1969" y="14311"/>
                </a:lnTo>
                <a:lnTo>
                  <a:pt x="1964" y="14324"/>
                </a:lnTo>
                <a:lnTo>
                  <a:pt x="1958" y="14335"/>
                </a:lnTo>
                <a:lnTo>
                  <a:pt x="1952" y="14344"/>
                </a:lnTo>
                <a:lnTo>
                  <a:pt x="1945" y="14351"/>
                </a:lnTo>
                <a:lnTo>
                  <a:pt x="1938" y="14357"/>
                </a:lnTo>
                <a:lnTo>
                  <a:pt x="1930" y="14361"/>
                </a:lnTo>
                <a:lnTo>
                  <a:pt x="1921" y="14364"/>
                </a:lnTo>
                <a:lnTo>
                  <a:pt x="1913" y="14365"/>
                </a:lnTo>
                <a:lnTo>
                  <a:pt x="1682" y="14365"/>
                </a:lnTo>
                <a:lnTo>
                  <a:pt x="1682" y="14836"/>
                </a:lnTo>
                <a:lnTo>
                  <a:pt x="1681" y="14846"/>
                </a:lnTo>
                <a:lnTo>
                  <a:pt x="1679" y="14855"/>
                </a:lnTo>
                <a:lnTo>
                  <a:pt x="1675" y="14863"/>
                </a:lnTo>
                <a:lnTo>
                  <a:pt x="1669" y="14871"/>
                </a:lnTo>
                <a:lnTo>
                  <a:pt x="1666" y="14875"/>
                </a:lnTo>
                <a:lnTo>
                  <a:pt x="1662" y="14878"/>
                </a:lnTo>
                <a:lnTo>
                  <a:pt x="1658" y="14882"/>
                </a:lnTo>
                <a:lnTo>
                  <a:pt x="1653" y="14885"/>
                </a:lnTo>
                <a:lnTo>
                  <a:pt x="1641" y="14891"/>
                </a:lnTo>
                <a:lnTo>
                  <a:pt x="1628" y="14896"/>
                </a:lnTo>
                <a:lnTo>
                  <a:pt x="1611" y="14901"/>
                </a:lnTo>
                <a:lnTo>
                  <a:pt x="1593" y="14905"/>
                </a:lnTo>
                <a:lnTo>
                  <a:pt x="1572" y="14908"/>
                </a:lnTo>
                <a:lnTo>
                  <a:pt x="1549" y="14911"/>
                </a:lnTo>
                <a:lnTo>
                  <a:pt x="1523" y="14914"/>
                </a:lnTo>
                <a:lnTo>
                  <a:pt x="1493" y="14915"/>
                </a:lnTo>
                <a:lnTo>
                  <a:pt x="1459" y="14916"/>
                </a:lnTo>
                <a:lnTo>
                  <a:pt x="1423" y="14916"/>
                </a:lnTo>
                <a:lnTo>
                  <a:pt x="1388" y="14916"/>
                </a:lnTo>
                <a:lnTo>
                  <a:pt x="1356" y="14915"/>
                </a:lnTo>
                <a:lnTo>
                  <a:pt x="1327" y="14914"/>
                </a:lnTo>
                <a:lnTo>
                  <a:pt x="1301" y="14911"/>
                </a:lnTo>
                <a:lnTo>
                  <a:pt x="1278" y="14908"/>
                </a:lnTo>
                <a:lnTo>
                  <a:pt x="1257" y="14905"/>
                </a:lnTo>
                <a:lnTo>
                  <a:pt x="1238" y="14901"/>
                </a:lnTo>
                <a:lnTo>
                  <a:pt x="1223" y="14896"/>
                </a:lnTo>
                <a:lnTo>
                  <a:pt x="1209" y="14891"/>
                </a:lnTo>
                <a:lnTo>
                  <a:pt x="1198" y="14885"/>
                </a:lnTo>
                <a:lnTo>
                  <a:pt x="1193" y="14882"/>
                </a:lnTo>
                <a:lnTo>
                  <a:pt x="1189" y="14878"/>
                </a:lnTo>
                <a:lnTo>
                  <a:pt x="1185" y="14875"/>
                </a:lnTo>
                <a:lnTo>
                  <a:pt x="1182" y="14871"/>
                </a:lnTo>
                <a:lnTo>
                  <a:pt x="1177" y="14863"/>
                </a:lnTo>
                <a:lnTo>
                  <a:pt x="1174" y="14855"/>
                </a:lnTo>
                <a:lnTo>
                  <a:pt x="1172" y="14846"/>
                </a:lnTo>
                <a:lnTo>
                  <a:pt x="1171" y="14836"/>
                </a:lnTo>
                <a:lnTo>
                  <a:pt x="1171" y="14365"/>
                </a:lnTo>
                <a:lnTo>
                  <a:pt x="176" y="14365"/>
                </a:lnTo>
                <a:lnTo>
                  <a:pt x="162" y="14364"/>
                </a:lnTo>
                <a:lnTo>
                  <a:pt x="149" y="14363"/>
                </a:lnTo>
                <a:lnTo>
                  <a:pt x="137" y="14361"/>
                </a:lnTo>
                <a:lnTo>
                  <a:pt x="126" y="14358"/>
                </a:lnTo>
                <a:lnTo>
                  <a:pt x="120" y="14356"/>
                </a:lnTo>
                <a:lnTo>
                  <a:pt x="115" y="14353"/>
                </a:lnTo>
                <a:lnTo>
                  <a:pt x="110" y="14350"/>
                </a:lnTo>
                <a:lnTo>
                  <a:pt x="105" y="14346"/>
                </a:lnTo>
                <a:lnTo>
                  <a:pt x="100" y="14342"/>
                </a:lnTo>
                <a:lnTo>
                  <a:pt x="96" y="14337"/>
                </a:lnTo>
                <a:lnTo>
                  <a:pt x="92" y="14332"/>
                </a:lnTo>
                <a:lnTo>
                  <a:pt x="88" y="14326"/>
                </a:lnTo>
                <a:lnTo>
                  <a:pt x="81" y="14312"/>
                </a:lnTo>
                <a:lnTo>
                  <a:pt x="75" y="14295"/>
                </a:lnTo>
                <a:lnTo>
                  <a:pt x="70" y="14275"/>
                </a:lnTo>
                <a:lnTo>
                  <a:pt x="66" y="14253"/>
                </a:lnTo>
                <a:lnTo>
                  <a:pt x="63" y="14228"/>
                </a:lnTo>
                <a:lnTo>
                  <a:pt x="61" y="14198"/>
                </a:lnTo>
                <a:lnTo>
                  <a:pt x="60" y="14165"/>
                </a:lnTo>
                <a:lnTo>
                  <a:pt x="59" y="14127"/>
                </a:lnTo>
                <a:lnTo>
                  <a:pt x="59" y="14096"/>
                </a:lnTo>
                <a:lnTo>
                  <a:pt x="60" y="14067"/>
                </a:lnTo>
                <a:lnTo>
                  <a:pt x="61" y="14040"/>
                </a:lnTo>
                <a:lnTo>
                  <a:pt x="62" y="14016"/>
                </a:lnTo>
                <a:lnTo>
                  <a:pt x="64" y="13992"/>
                </a:lnTo>
                <a:lnTo>
                  <a:pt x="66" y="13970"/>
                </a:lnTo>
                <a:lnTo>
                  <a:pt x="69" y="13950"/>
                </a:lnTo>
                <a:lnTo>
                  <a:pt x="72" y="13930"/>
                </a:lnTo>
                <a:lnTo>
                  <a:pt x="76" y="13911"/>
                </a:lnTo>
                <a:lnTo>
                  <a:pt x="81" y="13893"/>
                </a:lnTo>
                <a:lnTo>
                  <a:pt x="86" y="13875"/>
                </a:lnTo>
                <a:lnTo>
                  <a:pt x="92" y="13857"/>
                </a:lnTo>
                <a:lnTo>
                  <a:pt x="99" y="13840"/>
                </a:lnTo>
                <a:lnTo>
                  <a:pt x="107" y="13822"/>
                </a:lnTo>
                <a:lnTo>
                  <a:pt x="116" y="13804"/>
                </a:lnTo>
                <a:lnTo>
                  <a:pt x="126" y="13785"/>
                </a:lnTo>
                <a:lnTo>
                  <a:pt x="933" y="12363"/>
                </a:lnTo>
                <a:lnTo>
                  <a:pt x="939" y="12355"/>
                </a:lnTo>
                <a:lnTo>
                  <a:pt x="947" y="12347"/>
                </a:lnTo>
                <a:lnTo>
                  <a:pt x="957" y="12339"/>
                </a:lnTo>
                <a:lnTo>
                  <a:pt x="968" y="12332"/>
                </a:lnTo>
                <a:lnTo>
                  <a:pt x="981" y="12326"/>
                </a:lnTo>
                <a:lnTo>
                  <a:pt x="997" y="12320"/>
                </a:lnTo>
                <a:lnTo>
                  <a:pt x="1014" y="12315"/>
                </a:lnTo>
                <a:lnTo>
                  <a:pt x="1035" y="12310"/>
                </a:lnTo>
                <a:lnTo>
                  <a:pt x="1059" y="12306"/>
                </a:lnTo>
                <a:lnTo>
                  <a:pt x="1085" y="12303"/>
                </a:lnTo>
                <a:lnTo>
                  <a:pt x="1114" y="12300"/>
                </a:lnTo>
                <a:lnTo>
                  <a:pt x="1145" y="12297"/>
                </a:lnTo>
                <a:lnTo>
                  <a:pt x="1162" y="12296"/>
                </a:lnTo>
                <a:lnTo>
                  <a:pt x="1180" y="12296"/>
                </a:lnTo>
                <a:lnTo>
                  <a:pt x="1199" y="12295"/>
                </a:lnTo>
                <a:lnTo>
                  <a:pt x="1218" y="12294"/>
                </a:lnTo>
                <a:lnTo>
                  <a:pt x="1239" y="12294"/>
                </a:lnTo>
                <a:lnTo>
                  <a:pt x="1260" y="12294"/>
                </a:lnTo>
                <a:lnTo>
                  <a:pt x="1282" y="12293"/>
                </a:lnTo>
                <a:lnTo>
                  <a:pt x="1305" y="12293"/>
                </a:lnTo>
                <a:lnTo>
                  <a:pt x="1331" y="12293"/>
                </a:lnTo>
                <a:lnTo>
                  <a:pt x="1355" y="12294"/>
                </a:lnTo>
                <a:lnTo>
                  <a:pt x="1378" y="12294"/>
                </a:lnTo>
                <a:lnTo>
                  <a:pt x="1401" y="12295"/>
                </a:lnTo>
                <a:lnTo>
                  <a:pt x="1422" y="12295"/>
                </a:lnTo>
                <a:lnTo>
                  <a:pt x="1443" y="12296"/>
                </a:lnTo>
                <a:lnTo>
                  <a:pt x="1462" y="12297"/>
                </a:lnTo>
                <a:lnTo>
                  <a:pt x="1482" y="12298"/>
                </a:lnTo>
                <a:lnTo>
                  <a:pt x="1516" y="12301"/>
                </a:lnTo>
                <a:lnTo>
                  <a:pt x="1547" y="12305"/>
                </a:lnTo>
                <a:lnTo>
                  <a:pt x="1575" y="12309"/>
                </a:lnTo>
                <a:lnTo>
                  <a:pt x="1598" y="12315"/>
                </a:lnTo>
                <a:lnTo>
                  <a:pt x="1618" y="12320"/>
                </a:lnTo>
                <a:lnTo>
                  <a:pt x="1636" y="12327"/>
                </a:lnTo>
                <a:lnTo>
                  <a:pt x="1650" y="12334"/>
                </a:lnTo>
                <a:lnTo>
                  <a:pt x="1662" y="12341"/>
                </a:lnTo>
                <a:lnTo>
                  <a:pt x="1666" y="12345"/>
                </a:lnTo>
                <a:lnTo>
                  <a:pt x="1670" y="12350"/>
                </a:lnTo>
                <a:lnTo>
                  <a:pt x="1674" y="12354"/>
                </a:lnTo>
                <a:lnTo>
                  <a:pt x="1677" y="12359"/>
                </a:lnTo>
                <a:lnTo>
                  <a:pt x="1679" y="12364"/>
                </a:lnTo>
                <a:lnTo>
                  <a:pt x="1680" y="12369"/>
                </a:lnTo>
                <a:lnTo>
                  <a:pt x="1681" y="12374"/>
                </a:lnTo>
                <a:lnTo>
                  <a:pt x="1682" y="12380"/>
                </a:lnTo>
                <a:lnTo>
                  <a:pt x="1682" y="13942"/>
                </a:lnTo>
                <a:lnTo>
                  <a:pt x="1913" y="13942"/>
                </a:lnTo>
                <a:lnTo>
                  <a:pt x="1920" y="13942"/>
                </a:lnTo>
                <a:lnTo>
                  <a:pt x="1928" y="13945"/>
                </a:lnTo>
                <a:lnTo>
                  <a:pt x="1935" y="13949"/>
                </a:lnTo>
                <a:lnTo>
                  <a:pt x="1942" y="13954"/>
                </a:lnTo>
                <a:lnTo>
                  <a:pt x="1949" y="13961"/>
                </a:lnTo>
                <a:lnTo>
                  <a:pt x="1956" y="13969"/>
                </a:lnTo>
                <a:lnTo>
                  <a:pt x="1962" y="13979"/>
                </a:lnTo>
                <a:lnTo>
                  <a:pt x="1967" y="13991"/>
                </a:lnTo>
                <a:lnTo>
                  <a:pt x="1973" y="14004"/>
                </a:lnTo>
                <a:lnTo>
                  <a:pt x="1978" y="14020"/>
                </a:lnTo>
                <a:lnTo>
                  <a:pt x="1982" y="14037"/>
                </a:lnTo>
                <a:lnTo>
                  <a:pt x="1985" y="14057"/>
                </a:lnTo>
                <a:lnTo>
                  <a:pt x="1987" y="14078"/>
                </a:lnTo>
                <a:lnTo>
                  <a:pt x="1989" y="14102"/>
                </a:lnTo>
                <a:lnTo>
                  <a:pt x="1990" y="14127"/>
                </a:lnTo>
                <a:lnTo>
                  <a:pt x="1991" y="14155"/>
                </a:lnTo>
                <a:close/>
                <a:moveTo>
                  <a:pt x="1171" y="12749"/>
                </a:moveTo>
                <a:lnTo>
                  <a:pt x="1167" y="12749"/>
                </a:lnTo>
                <a:lnTo>
                  <a:pt x="483" y="13942"/>
                </a:lnTo>
                <a:lnTo>
                  <a:pt x="1171" y="13942"/>
                </a:lnTo>
                <a:lnTo>
                  <a:pt x="1171" y="12749"/>
                </a:lnTo>
                <a:close/>
                <a:moveTo>
                  <a:pt x="4132" y="14059"/>
                </a:moveTo>
                <a:lnTo>
                  <a:pt x="4132" y="14085"/>
                </a:lnTo>
                <a:lnTo>
                  <a:pt x="4131" y="14111"/>
                </a:lnTo>
                <a:lnTo>
                  <a:pt x="4129" y="14137"/>
                </a:lnTo>
                <a:lnTo>
                  <a:pt x="4127" y="14162"/>
                </a:lnTo>
                <a:lnTo>
                  <a:pt x="4125" y="14187"/>
                </a:lnTo>
                <a:lnTo>
                  <a:pt x="4122" y="14211"/>
                </a:lnTo>
                <a:lnTo>
                  <a:pt x="4118" y="14235"/>
                </a:lnTo>
                <a:lnTo>
                  <a:pt x="4114" y="14259"/>
                </a:lnTo>
                <a:lnTo>
                  <a:pt x="4109" y="14282"/>
                </a:lnTo>
                <a:lnTo>
                  <a:pt x="4103" y="14305"/>
                </a:lnTo>
                <a:lnTo>
                  <a:pt x="4097" y="14327"/>
                </a:lnTo>
                <a:lnTo>
                  <a:pt x="4091" y="14350"/>
                </a:lnTo>
                <a:lnTo>
                  <a:pt x="4084" y="14372"/>
                </a:lnTo>
                <a:lnTo>
                  <a:pt x="4076" y="14393"/>
                </a:lnTo>
                <a:lnTo>
                  <a:pt x="4068" y="14414"/>
                </a:lnTo>
                <a:lnTo>
                  <a:pt x="4059" y="14436"/>
                </a:lnTo>
                <a:lnTo>
                  <a:pt x="4049" y="14457"/>
                </a:lnTo>
                <a:lnTo>
                  <a:pt x="4040" y="14477"/>
                </a:lnTo>
                <a:lnTo>
                  <a:pt x="4029" y="14496"/>
                </a:lnTo>
                <a:lnTo>
                  <a:pt x="4018" y="14516"/>
                </a:lnTo>
                <a:lnTo>
                  <a:pt x="4006" y="14535"/>
                </a:lnTo>
                <a:lnTo>
                  <a:pt x="3994" y="14553"/>
                </a:lnTo>
                <a:lnTo>
                  <a:pt x="3982" y="14571"/>
                </a:lnTo>
                <a:lnTo>
                  <a:pt x="3970" y="14589"/>
                </a:lnTo>
                <a:lnTo>
                  <a:pt x="3956" y="14606"/>
                </a:lnTo>
                <a:lnTo>
                  <a:pt x="3943" y="14623"/>
                </a:lnTo>
                <a:lnTo>
                  <a:pt x="3929" y="14639"/>
                </a:lnTo>
                <a:lnTo>
                  <a:pt x="3914" y="14655"/>
                </a:lnTo>
                <a:lnTo>
                  <a:pt x="3899" y="14671"/>
                </a:lnTo>
                <a:lnTo>
                  <a:pt x="3883" y="14686"/>
                </a:lnTo>
                <a:lnTo>
                  <a:pt x="3867" y="14701"/>
                </a:lnTo>
                <a:lnTo>
                  <a:pt x="3851" y="14716"/>
                </a:lnTo>
                <a:lnTo>
                  <a:pt x="3834" y="14729"/>
                </a:lnTo>
                <a:lnTo>
                  <a:pt x="3817" y="14743"/>
                </a:lnTo>
                <a:lnTo>
                  <a:pt x="3799" y="14756"/>
                </a:lnTo>
                <a:lnTo>
                  <a:pt x="3781" y="14769"/>
                </a:lnTo>
                <a:lnTo>
                  <a:pt x="3762" y="14781"/>
                </a:lnTo>
                <a:lnTo>
                  <a:pt x="3743" y="14793"/>
                </a:lnTo>
                <a:lnTo>
                  <a:pt x="3724" y="14804"/>
                </a:lnTo>
                <a:lnTo>
                  <a:pt x="3704" y="14815"/>
                </a:lnTo>
                <a:lnTo>
                  <a:pt x="3684" y="14826"/>
                </a:lnTo>
                <a:lnTo>
                  <a:pt x="3663" y="14836"/>
                </a:lnTo>
                <a:lnTo>
                  <a:pt x="3642" y="14846"/>
                </a:lnTo>
                <a:lnTo>
                  <a:pt x="3621" y="14855"/>
                </a:lnTo>
                <a:lnTo>
                  <a:pt x="3599" y="14864"/>
                </a:lnTo>
                <a:lnTo>
                  <a:pt x="3575" y="14873"/>
                </a:lnTo>
                <a:lnTo>
                  <a:pt x="3553" y="14881"/>
                </a:lnTo>
                <a:lnTo>
                  <a:pt x="3530" y="14889"/>
                </a:lnTo>
                <a:lnTo>
                  <a:pt x="3506" y="14896"/>
                </a:lnTo>
                <a:lnTo>
                  <a:pt x="3482" y="14903"/>
                </a:lnTo>
                <a:lnTo>
                  <a:pt x="3458" y="14909"/>
                </a:lnTo>
                <a:lnTo>
                  <a:pt x="3433" y="14915"/>
                </a:lnTo>
                <a:lnTo>
                  <a:pt x="3408" y="14921"/>
                </a:lnTo>
                <a:lnTo>
                  <a:pt x="3383" y="14926"/>
                </a:lnTo>
                <a:lnTo>
                  <a:pt x="3358" y="14930"/>
                </a:lnTo>
                <a:lnTo>
                  <a:pt x="3332" y="14934"/>
                </a:lnTo>
                <a:lnTo>
                  <a:pt x="3306" y="14938"/>
                </a:lnTo>
                <a:lnTo>
                  <a:pt x="3279" y="14941"/>
                </a:lnTo>
                <a:lnTo>
                  <a:pt x="3252" y="14943"/>
                </a:lnTo>
                <a:lnTo>
                  <a:pt x="3225" y="14945"/>
                </a:lnTo>
                <a:lnTo>
                  <a:pt x="3170" y="14948"/>
                </a:lnTo>
                <a:lnTo>
                  <a:pt x="3112" y="14949"/>
                </a:lnTo>
                <a:lnTo>
                  <a:pt x="3082" y="14949"/>
                </a:lnTo>
                <a:lnTo>
                  <a:pt x="3053" y="14948"/>
                </a:lnTo>
                <a:lnTo>
                  <a:pt x="3024" y="14947"/>
                </a:lnTo>
                <a:lnTo>
                  <a:pt x="2995" y="14945"/>
                </a:lnTo>
                <a:lnTo>
                  <a:pt x="2966" y="14943"/>
                </a:lnTo>
                <a:lnTo>
                  <a:pt x="2938" y="14941"/>
                </a:lnTo>
                <a:lnTo>
                  <a:pt x="2911" y="14938"/>
                </a:lnTo>
                <a:lnTo>
                  <a:pt x="2884" y="14934"/>
                </a:lnTo>
                <a:lnTo>
                  <a:pt x="2857" y="14930"/>
                </a:lnTo>
                <a:lnTo>
                  <a:pt x="2831" y="14926"/>
                </a:lnTo>
                <a:lnTo>
                  <a:pt x="2805" y="14921"/>
                </a:lnTo>
                <a:lnTo>
                  <a:pt x="2781" y="14917"/>
                </a:lnTo>
                <a:lnTo>
                  <a:pt x="2757" y="14912"/>
                </a:lnTo>
                <a:lnTo>
                  <a:pt x="2733" y="14907"/>
                </a:lnTo>
                <a:lnTo>
                  <a:pt x="2710" y="14901"/>
                </a:lnTo>
                <a:lnTo>
                  <a:pt x="2688" y="14896"/>
                </a:lnTo>
                <a:lnTo>
                  <a:pt x="2647" y="14884"/>
                </a:lnTo>
                <a:lnTo>
                  <a:pt x="2610" y="14872"/>
                </a:lnTo>
                <a:lnTo>
                  <a:pt x="2576" y="14861"/>
                </a:lnTo>
                <a:lnTo>
                  <a:pt x="2546" y="14849"/>
                </a:lnTo>
                <a:lnTo>
                  <a:pt x="2521" y="14838"/>
                </a:lnTo>
                <a:lnTo>
                  <a:pt x="2501" y="14828"/>
                </a:lnTo>
                <a:lnTo>
                  <a:pt x="2493" y="14823"/>
                </a:lnTo>
                <a:lnTo>
                  <a:pt x="2485" y="14819"/>
                </a:lnTo>
                <a:lnTo>
                  <a:pt x="2479" y="14815"/>
                </a:lnTo>
                <a:lnTo>
                  <a:pt x="2475" y="14811"/>
                </a:lnTo>
                <a:lnTo>
                  <a:pt x="2466" y="14803"/>
                </a:lnTo>
                <a:lnTo>
                  <a:pt x="2460" y="14795"/>
                </a:lnTo>
                <a:lnTo>
                  <a:pt x="2454" y="14786"/>
                </a:lnTo>
                <a:lnTo>
                  <a:pt x="2449" y="14778"/>
                </a:lnTo>
                <a:lnTo>
                  <a:pt x="2445" y="14768"/>
                </a:lnTo>
                <a:lnTo>
                  <a:pt x="2442" y="14758"/>
                </a:lnTo>
                <a:lnTo>
                  <a:pt x="2439" y="14747"/>
                </a:lnTo>
                <a:lnTo>
                  <a:pt x="2436" y="14735"/>
                </a:lnTo>
                <a:lnTo>
                  <a:pt x="2434" y="14721"/>
                </a:lnTo>
                <a:lnTo>
                  <a:pt x="2432" y="14706"/>
                </a:lnTo>
                <a:lnTo>
                  <a:pt x="2431" y="14689"/>
                </a:lnTo>
                <a:lnTo>
                  <a:pt x="2429" y="14671"/>
                </a:lnTo>
                <a:lnTo>
                  <a:pt x="2429" y="14651"/>
                </a:lnTo>
                <a:lnTo>
                  <a:pt x="2428" y="14629"/>
                </a:lnTo>
                <a:lnTo>
                  <a:pt x="2428" y="14606"/>
                </a:lnTo>
                <a:lnTo>
                  <a:pt x="2427" y="14581"/>
                </a:lnTo>
                <a:lnTo>
                  <a:pt x="2428" y="14554"/>
                </a:lnTo>
                <a:lnTo>
                  <a:pt x="2428" y="14529"/>
                </a:lnTo>
                <a:lnTo>
                  <a:pt x="2430" y="14506"/>
                </a:lnTo>
                <a:lnTo>
                  <a:pt x="2431" y="14486"/>
                </a:lnTo>
                <a:lnTo>
                  <a:pt x="2434" y="14467"/>
                </a:lnTo>
                <a:lnTo>
                  <a:pt x="2437" y="14450"/>
                </a:lnTo>
                <a:lnTo>
                  <a:pt x="2440" y="14435"/>
                </a:lnTo>
                <a:lnTo>
                  <a:pt x="2444" y="14423"/>
                </a:lnTo>
                <a:lnTo>
                  <a:pt x="2449" y="14410"/>
                </a:lnTo>
                <a:lnTo>
                  <a:pt x="2454" y="14401"/>
                </a:lnTo>
                <a:lnTo>
                  <a:pt x="2460" y="14393"/>
                </a:lnTo>
                <a:lnTo>
                  <a:pt x="2466" y="14387"/>
                </a:lnTo>
                <a:lnTo>
                  <a:pt x="2472" y="14383"/>
                </a:lnTo>
                <a:lnTo>
                  <a:pt x="2478" y="14380"/>
                </a:lnTo>
                <a:lnTo>
                  <a:pt x="2486" y="14378"/>
                </a:lnTo>
                <a:lnTo>
                  <a:pt x="2494" y="14377"/>
                </a:lnTo>
                <a:lnTo>
                  <a:pt x="2499" y="14377"/>
                </a:lnTo>
                <a:lnTo>
                  <a:pt x="2505" y="14378"/>
                </a:lnTo>
                <a:lnTo>
                  <a:pt x="2512" y="14380"/>
                </a:lnTo>
                <a:lnTo>
                  <a:pt x="2519" y="14383"/>
                </a:lnTo>
                <a:lnTo>
                  <a:pt x="2535" y="14390"/>
                </a:lnTo>
                <a:lnTo>
                  <a:pt x="2555" y="14400"/>
                </a:lnTo>
                <a:lnTo>
                  <a:pt x="2577" y="14412"/>
                </a:lnTo>
                <a:lnTo>
                  <a:pt x="2602" y="14425"/>
                </a:lnTo>
                <a:lnTo>
                  <a:pt x="2631" y="14438"/>
                </a:lnTo>
                <a:lnTo>
                  <a:pt x="2663" y="14452"/>
                </a:lnTo>
                <a:lnTo>
                  <a:pt x="2680" y="14459"/>
                </a:lnTo>
                <a:lnTo>
                  <a:pt x="2699" y="14466"/>
                </a:lnTo>
                <a:lnTo>
                  <a:pt x="2718" y="14472"/>
                </a:lnTo>
                <a:lnTo>
                  <a:pt x="2738" y="14479"/>
                </a:lnTo>
                <a:lnTo>
                  <a:pt x="2760" y="14485"/>
                </a:lnTo>
                <a:lnTo>
                  <a:pt x="2781" y="14491"/>
                </a:lnTo>
                <a:lnTo>
                  <a:pt x="2804" y="14497"/>
                </a:lnTo>
                <a:lnTo>
                  <a:pt x="2828" y="14503"/>
                </a:lnTo>
                <a:lnTo>
                  <a:pt x="2852" y="14508"/>
                </a:lnTo>
                <a:lnTo>
                  <a:pt x="2878" y="14513"/>
                </a:lnTo>
                <a:lnTo>
                  <a:pt x="2905" y="14517"/>
                </a:lnTo>
                <a:lnTo>
                  <a:pt x="2934" y="14520"/>
                </a:lnTo>
                <a:lnTo>
                  <a:pt x="2963" y="14523"/>
                </a:lnTo>
                <a:lnTo>
                  <a:pt x="2994" y="14525"/>
                </a:lnTo>
                <a:lnTo>
                  <a:pt x="3025" y="14526"/>
                </a:lnTo>
                <a:lnTo>
                  <a:pt x="3058" y="14526"/>
                </a:lnTo>
                <a:lnTo>
                  <a:pt x="3087" y="14526"/>
                </a:lnTo>
                <a:lnTo>
                  <a:pt x="3115" y="14524"/>
                </a:lnTo>
                <a:lnTo>
                  <a:pt x="3143" y="14522"/>
                </a:lnTo>
                <a:lnTo>
                  <a:pt x="3171" y="14520"/>
                </a:lnTo>
                <a:lnTo>
                  <a:pt x="3197" y="14516"/>
                </a:lnTo>
                <a:lnTo>
                  <a:pt x="3222" y="14512"/>
                </a:lnTo>
                <a:lnTo>
                  <a:pt x="3247" y="14507"/>
                </a:lnTo>
                <a:lnTo>
                  <a:pt x="3271" y="14502"/>
                </a:lnTo>
                <a:lnTo>
                  <a:pt x="3295" y="14495"/>
                </a:lnTo>
                <a:lnTo>
                  <a:pt x="3317" y="14488"/>
                </a:lnTo>
                <a:lnTo>
                  <a:pt x="3339" y="14480"/>
                </a:lnTo>
                <a:lnTo>
                  <a:pt x="3359" y="14470"/>
                </a:lnTo>
                <a:lnTo>
                  <a:pt x="3379" y="14460"/>
                </a:lnTo>
                <a:lnTo>
                  <a:pt x="3398" y="14449"/>
                </a:lnTo>
                <a:lnTo>
                  <a:pt x="3416" y="14437"/>
                </a:lnTo>
                <a:lnTo>
                  <a:pt x="3433" y="14425"/>
                </a:lnTo>
                <a:lnTo>
                  <a:pt x="3449" y="14410"/>
                </a:lnTo>
                <a:lnTo>
                  <a:pt x="3464" y="14395"/>
                </a:lnTo>
                <a:lnTo>
                  <a:pt x="3478" y="14380"/>
                </a:lnTo>
                <a:lnTo>
                  <a:pt x="3491" y="14364"/>
                </a:lnTo>
                <a:lnTo>
                  <a:pt x="3504" y="14347"/>
                </a:lnTo>
                <a:lnTo>
                  <a:pt x="3515" y="14329"/>
                </a:lnTo>
                <a:lnTo>
                  <a:pt x="3526" y="14310"/>
                </a:lnTo>
                <a:lnTo>
                  <a:pt x="3535" y="14290"/>
                </a:lnTo>
                <a:lnTo>
                  <a:pt x="3543" y="14270"/>
                </a:lnTo>
                <a:lnTo>
                  <a:pt x="3551" y="14248"/>
                </a:lnTo>
                <a:lnTo>
                  <a:pt x="3557" y="14226"/>
                </a:lnTo>
                <a:lnTo>
                  <a:pt x="3562" y="14202"/>
                </a:lnTo>
                <a:lnTo>
                  <a:pt x="3566" y="14178"/>
                </a:lnTo>
                <a:lnTo>
                  <a:pt x="3569" y="14152"/>
                </a:lnTo>
                <a:lnTo>
                  <a:pt x="3571" y="14125"/>
                </a:lnTo>
                <a:lnTo>
                  <a:pt x="3571" y="14098"/>
                </a:lnTo>
                <a:lnTo>
                  <a:pt x="3571" y="14074"/>
                </a:lnTo>
                <a:lnTo>
                  <a:pt x="3569" y="14051"/>
                </a:lnTo>
                <a:lnTo>
                  <a:pt x="3567" y="14029"/>
                </a:lnTo>
                <a:lnTo>
                  <a:pt x="3564" y="14007"/>
                </a:lnTo>
                <a:lnTo>
                  <a:pt x="3559" y="13986"/>
                </a:lnTo>
                <a:lnTo>
                  <a:pt x="3554" y="13965"/>
                </a:lnTo>
                <a:lnTo>
                  <a:pt x="3548" y="13946"/>
                </a:lnTo>
                <a:lnTo>
                  <a:pt x="3541" y="13927"/>
                </a:lnTo>
                <a:lnTo>
                  <a:pt x="3533" y="13908"/>
                </a:lnTo>
                <a:lnTo>
                  <a:pt x="3524" y="13890"/>
                </a:lnTo>
                <a:lnTo>
                  <a:pt x="3514" y="13874"/>
                </a:lnTo>
                <a:lnTo>
                  <a:pt x="3503" y="13857"/>
                </a:lnTo>
                <a:lnTo>
                  <a:pt x="3490" y="13842"/>
                </a:lnTo>
                <a:lnTo>
                  <a:pt x="3477" y="13827"/>
                </a:lnTo>
                <a:lnTo>
                  <a:pt x="3462" y="13813"/>
                </a:lnTo>
                <a:lnTo>
                  <a:pt x="3447" y="13799"/>
                </a:lnTo>
                <a:lnTo>
                  <a:pt x="3430" y="13787"/>
                </a:lnTo>
                <a:lnTo>
                  <a:pt x="3412" y="13775"/>
                </a:lnTo>
                <a:lnTo>
                  <a:pt x="3393" y="13764"/>
                </a:lnTo>
                <a:lnTo>
                  <a:pt x="3373" y="13754"/>
                </a:lnTo>
                <a:lnTo>
                  <a:pt x="3352" y="13744"/>
                </a:lnTo>
                <a:lnTo>
                  <a:pt x="3329" y="13736"/>
                </a:lnTo>
                <a:lnTo>
                  <a:pt x="3305" y="13728"/>
                </a:lnTo>
                <a:lnTo>
                  <a:pt x="3280" y="13721"/>
                </a:lnTo>
                <a:lnTo>
                  <a:pt x="3254" y="13715"/>
                </a:lnTo>
                <a:lnTo>
                  <a:pt x="3226" y="13710"/>
                </a:lnTo>
                <a:lnTo>
                  <a:pt x="3197" y="13705"/>
                </a:lnTo>
                <a:lnTo>
                  <a:pt x="3167" y="13702"/>
                </a:lnTo>
                <a:lnTo>
                  <a:pt x="3134" y="13699"/>
                </a:lnTo>
                <a:lnTo>
                  <a:pt x="3101" y="13697"/>
                </a:lnTo>
                <a:lnTo>
                  <a:pt x="3067" y="13696"/>
                </a:lnTo>
                <a:lnTo>
                  <a:pt x="3031" y="13695"/>
                </a:lnTo>
                <a:lnTo>
                  <a:pt x="3002" y="13695"/>
                </a:lnTo>
                <a:lnTo>
                  <a:pt x="2974" y="13696"/>
                </a:lnTo>
                <a:lnTo>
                  <a:pt x="2946" y="13697"/>
                </a:lnTo>
                <a:lnTo>
                  <a:pt x="2919" y="13698"/>
                </a:lnTo>
                <a:lnTo>
                  <a:pt x="2893" y="13700"/>
                </a:lnTo>
                <a:lnTo>
                  <a:pt x="2868" y="13702"/>
                </a:lnTo>
                <a:lnTo>
                  <a:pt x="2843" y="13705"/>
                </a:lnTo>
                <a:lnTo>
                  <a:pt x="2819" y="13707"/>
                </a:lnTo>
                <a:lnTo>
                  <a:pt x="2796" y="13710"/>
                </a:lnTo>
                <a:lnTo>
                  <a:pt x="2772" y="13712"/>
                </a:lnTo>
                <a:lnTo>
                  <a:pt x="2749" y="13714"/>
                </a:lnTo>
                <a:lnTo>
                  <a:pt x="2725" y="13716"/>
                </a:lnTo>
                <a:lnTo>
                  <a:pt x="2703" y="13717"/>
                </a:lnTo>
                <a:lnTo>
                  <a:pt x="2681" y="13718"/>
                </a:lnTo>
                <a:lnTo>
                  <a:pt x="2660" y="13719"/>
                </a:lnTo>
                <a:lnTo>
                  <a:pt x="2638" y="13719"/>
                </a:lnTo>
                <a:lnTo>
                  <a:pt x="2624" y="13719"/>
                </a:lnTo>
                <a:lnTo>
                  <a:pt x="2611" y="13717"/>
                </a:lnTo>
                <a:lnTo>
                  <a:pt x="2599" y="13715"/>
                </a:lnTo>
                <a:lnTo>
                  <a:pt x="2589" y="13712"/>
                </a:lnTo>
                <a:lnTo>
                  <a:pt x="2579" y="13708"/>
                </a:lnTo>
                <a:lnTo>
                  <a:pt x="2570" y="13703"/>
                </a:lnTo>
                <a:lnTo>
                  <a:pt x="2562" y="13697"/>
                </a:lnTo>
                <a:lnTo>
                  <a:pt x="2555" y="13690"/>
                </a:lnTo>
                <a:lnTo>
                  <a:pt x="2549" y="13682"/>
                </a:lnTo>
                <a:lnTo>
                  <a:pt x="2544" y="13672"/>
                </a:lnTo>
                <a:lnTo>
                  <a:pt x="2540" y="13661"/>
                </a:lnTo>
                <a:lnTo>
                  <a:pt x="2536" y="13649"/>
                </a:lnTo>
                <a:lnTo>
                  <a:pt x="2534" y="13634"/>
                </a:lnTo>
                <a:lnTo>
                  <a:pt x="2532" y="13619"/>
                </a:lnTo>
                <a:lnTo>
                  <a:pt x="2530" y="13602"/>
                </a:lnTo>
                <a:lnTo>
                  <a:pt x="2530" y="13583"/>
                </a:lnTo>
                <a:lnTo>
                  <a:pt x="2530" y="12456"/>
                </a:lnTo>
                <a:lnTo>
                  <a:pt x="2530" y="12436"/>
                </a:lnTo>
                <a:lnTo>
                  <a:pt x="2532" y="12418"/>
                </a:lnTo>
                <a:lnTo>
                  <a:pt x="2534" y="12402"/>
                </a:lnTo>
                <a:lnTo>
                  <a:pt x="2538" y="12387"/>
                </a:lnTo>
                <a:lnTo>
                  <a:pt x="2542" y="12373"/>
                </a:lnTo>
                <a:lnTo>
                  <a:pt x="2547" y="12361"/>
                </a:lnTo>
                <a:lnTo>
                  <a:pt x="2554" y="12350"/>
                </a:lnTo>
                <a:lnTo>
                  <a:pt x="2561" y="12341"/>
                </a:lnTo>
                <a:lnTo>
                  <a:pt x="2569" y="12332"/>
                </a:lnTo>
                <a:lnTo>
                  <a:pt x="2579" y="12325"/>
                </a:lnTo>
                <a:lnTo>
                  <a:pt x="2590" y="12319"/>
                </a:lnTo>
                <a:lnTo>
                  <a:pt x="2601" y="12314"/>
                </a:lnTo>
                <a:lnTo>
                  <a:pt x="2614" y="12311"/>
                </a:lnTo>
                <a:lnTo>
                  <a:pt x="2629" y="12308"/>
                </a:lnTo>
                <a:lnTo>
                  <a:pt x="2644" y="12306"/>
                </a:lnTo>
                <a:lnTo>
                  <a:pt x="2660" y="12306"/>
                </a:lnTo>
                <a:lnTo>
                  <a:pt x="3893" y="12306"/>
                </a:lnTo>
                <a:lnTo>
                  <a:pt x="3901" y="12306"/>
                </a:lnTo>
                <a:lnTo>
                  <a:pt x="3910" y="12309"/>
                </a:lnTo>
                <a:lnTo>
                  <a:pt x="3919" y="12313"/>
                </a:lnTo>
                <a:lnTo>
                  <a:pt x="3927" y="12318"/>
                </a:lnTo>
                <a:lnTo>
                  <a:pt x="3934" y="12325"/>
                </a:lnTo>
                <a:lnTo>
                  <a:pt x="3942" y="12333"/>
                </a:lnTo>
                <a:lnTo>
                  <a:pt x="3948" y="12344"/>
                </a:lnTo>
                <a:lnTo>
                  <a:pt x="3954" y="12356"/>
                </a:lnTo>
                <a:lnTo>
                  <a:pt x="3959" y="12370"/>
                </a:lnTo>
                <a:lnTo>
                  <a:pt x="3963" y="12386"/>
                </a:lnTo>
                <a:lnTo>
                  <a:pt x="3967" y="12405"/>
                </a:lnTo>
                <a:lnTo>
                  <a:pt x="3970" y="12425"/>
                </a:lnTo>
                <a:lnTo>
                  <a:pt x="3972" y="12448"/>
                </a:lnTo>
                <a:lnTo>
                  <a:pt x="3974" y="12473"/>
                </a:lnTo>
                <a:lnTo>
                  <a:pt x="3975" y="12500"/>
                </a:lnTo>
                <a:lnTo>
                  <a:pt x="3975" y="12529"/>
                </a:lnTo>
                <a:lnTo>
                  <a:pt x="3975" y="12558"/>
                </a:lnTo>
                <a:lnTo>
                  <a:pt x="3974" y="12585"/>
                </a:lnTo>
                <a:lnTo>
                  <a:pt x="3972" y="12610"/>
                </a:lnTo>
                <a:lnTo>
                  <a:pt x="3970" y="12633"/>
                </a:lnTo>
                <a:lnTo>
                  <a:pt x="3967" y="12653"/>
                </a:lnTo>
                <a:lnTo>
                  <a:pt x="3963" y="12672"/>
                </a:lnTo>
                <a:lnTo>
                  <a:pt x="3959" y="12689"/>
                </a:lnTo>
                <a:lnTo>
                  <a:pt x="3954" y="12703"/>
                </a:lnTo>
                <a:lnTo>
                  <a:pt x="3948" y="12716"/>
                </a:lnTo>
                <a:lnTo>
                  <a:pt x="3942" y="12727"/>
                </a:lnTo>
                <a:lnTo>
                  <a:pt x="3935" y="12737"/>
                </a:lnTo>
                <a:lnTo>
                  <a:pt x="3928" y="12744"/>
                </a:lnTo>
                <a:lnTo>
                  <a:pt x="3920" y="12750"/>
                </a:lnTo>
                <a:lnTo>
                  <a:pt x="3912" y="12754"/>
                </a:lnTo>
                <a:lnTo>
                  <a:pt x="3902" y="12757"/>
                </a:lnTo>
                <a:lnTo>
                  <a:pt x="3893" y="12758"/>
                </a:lnTo>
                <a:lnTo>
                  <a:pt x="2966" y="12758"/>
                </a:lnTo>
                <a:lnTo>
                  <a:pt x="2966" y="13312"/>
                </a:lnTo>
                <a:lnTo>
                  <a:pt x="3001" y="13308"/>
                </a:lnTo>
                <a:lnTo>
                  <a:pt x="3036" y="13305"/>
                </a:lnTo>
                <a:lnTo>
                  <a:pt x="3071" y="13303"/>
                </a:lnTo>
                <a:lnTo>
                  <a:pt x="3106" y="13302"/>
                </a:lnTo>
                <a:lnTo>
                  <a:pt x="3141" y="13301"/>
                </a:lnTo>
                <a:lnTo>
                  <a:pt x="3178" y="13300"/>
                </a:lnTo>
                <a:lnTo>
                  <a:pt x="3215" y="13300"/>
                </a:lnTo>
                <a:lnTo>
                  <a:pt x="3252" y="13300"/>
                </a:lnTo>
                <a:lnTo>
                  <a:pt x="3304" y="13301"/>
                </a:lnTo>
                <a:lnTo>
                  <a:pt x="3355" y="13303"/>
                </a:lnTo>
                <a:lnTo>
                  <a:pt x="3404" y="13307"/>
                </a:lnTo>
                <a:lnTo>
                  <a:pt x="3452" y="13312"/>
                </a:lnTo>
                <a:lnTo>
                  <a:pt x="3498" y="13319"/>
                </a:lnTo>
                <a:lnTo>
                  <a:pt x="3542" y="13327"/>
                </a:lnTo>
                <a:lnTo>
                  <a:pt x="3585" y="13337"/>
                </a:lnTo>
                <a:lnTo>
                  <a:pt x="3628" y="13350"/>
                </a:lnTo>
                <a:lnTo>
                  <a:pt x="3668" y="13363"/>
                </a:lnTo>
                <a:lnTo>
                  <a:pt x="3707" y="13378"/>
                </a:lnTo>
                <a:lnTo>
                  <a:pt x="3725" y="13385"/>
                </a:lnTo>
                <a:lnTo>
                  <a:pt x="3743" y="13393"/>
                </a:lnTo>
                <a:lnTo>
                  <a:pt x="3761" y="13402"/>
                </a:lnTo>
                <a:lnTo>
                  <a:pt x="3779" y="13411"/>
                </a:lnTo>
                <a:lnTo>
                  <a:pt x="3796" y="13420"/>
                </a:lnTo>
                <a:lnTo>
                  <a:pt x="3812" y="13430"/>
                </a:lnTo>
                <a:lnTo>
                  <a:pt x="3828" y="13439"/>
                </a:lnTo>
                <a:lnTo>
                  <a:pt x="3844" y="13450"/>
                </a:lnTo>
                <a:lnTo>
                  <a:pt x="3860" y="13460"/>
                </a:lnTo>
                <a:lnTo>
                  <a:pt x="3874" y="13471"/>
                </a:lnTo>
                <a:lnTo>
                  <a:pt x="3889" y="13483"/>
                </a:lnTo>
                <a:lnTo>
                  <a:pt x="3903" y="13494"/>
                </a:lnTo>
                <a:lnTo>
                  <a:pt x="3917" y="13507"/>
                </a:lnTo>
                <a:lnTo>
                  <a:pt x="3930" y="13519"/>
                </a:lnTo>
                <a:lnTo>
                  <a:pt x="3943" y="13532"/>
                </a:lnTo>
                <a:lnTo>
                  <a:pt x="3956" y="13545"/>
                </a:lnTo>
                <a:lnTo>
                  <a:pt x="3968" y="13559"/>
                </a:lnTo>
                <a:lnTo>
                  <a:pt x="3979" y="13573"/>
                </a:lnTo>
                <a:lnTo>
                  <a:pt x="3991" y="13587"/>
                </a:lnTo>
                <a:lnTo>
                  <a:pt x="4001" y="13601"/>
                </a:lnTo>
                <a:lnTo>
                  <a:pt x="4013" y="13616"/>
                </a:lnTo>
                <a:lnTo>
                  <a:pt x="4023" y="13632"/>
                </a:lnTo>
                <a:lnTo>
                  <a:pt x="4032" y="13647"/>
                </a:lnTo>
                <a:lnTo>
                  <a:pt x="4041" y="13663"/>
                </a:lnTo>
                <a:lnTo>
                  <a:pt x="4050" y="13680"/>
                </a:lnTo>
                <a:lnTo>
                  <a:pt x="4058" y="13697"/>
                </a:lnTo>
                <a:lnTo>
                  <a:pt x="4066" y="13714"/>
                </a:lnTo>
                <a:lnTo>
                  <a:pt x="4074" y="13731"/>
                </a:lnTo>
                <a:lnTo>
                  <a:pt x="4081" y="13749"/>
                </a:lnTo>
                <a:lnTo>
                  <a:pt x="4088" y="13767"/>
                </a:lnTo>
                <a:lnTo>
                  <a:pt x="4094" y="13786"/>
                </a:lnTo>
                <a:lnTo>
                  <a:pt x="4099" y="13805"/>
                </a:lnTo>
                <a:lnTo>
                  <a:pt x="4105" y="13824"/>
                </a:lnTo>
                <a:lnTo>
                  <a:pt x="4109" y="13844"/>
                </a:lnTo>
                <a:lnTo>
                  <a:pt x="4114" y="13863"/>
                </a:lnTo>
                <a:lnTo>
                  <a:pt x="4118" y="13884"/>
                </a:lnTo>
                <a:lnTo>
                  <a:pt x="4121" y="13904"/>
                </a:lnTo>
                <a:lnTo>
                  <a:pt x="4124" y="13926"/>
                </a:lnTo>
                <a:lnTo>
                  <a:pt x="4126" y="13947"/>
                </a:lnTo>
                <a:lnTo>
                  <a:pt x="4128" y="13969"/>
                </a:lnTo>
                <a:lnTo>
                  <a:pt x="4131" y="14013"/>
                </a:lnTo>
                <a:lnTo>
                  <a:pt x="4132" y="14059"/>
                </a:lnTo>
                <a:close/>
                <a:moveTo>
                  <a:pt x="6458" y="13594"/>
                </a:moveTo>
                <a:lnTo>
                  <a:pt x="6457" y="13671"/>
                </a:lnTo>
                <a:lnTo>
                  <a:pt x="6455" y="13746"/>
                </a:lnTo>
                <a:lnTo>
                  <a:pt x="6451" y="13819"/>
                </a:lnTo>
                <a:lnTo>
                  <a:pt x="6446" y="13890"/>
                </a:lnTo>
                <a:lnTo>
                  <a:pt x="6439" y="13960"/>
                </a:lnTo>
                <a:lnTo>
                  <a:pt x="6430" y="14027"/>
                </a:lnTo>
                <a:lnTo>
                  <a:pt x="6420" y="14092"/>
                </a:lnTo>
                <a:lnTo>
                  <a:pt x="6408" y="14156"/>
                </a:lnTo>
                <a:lnTo>
                  <a:pt x="6402" y="14187"/>
                </a:lnTo>
                <a:lnTo>
                  <a:pt x="6395" y="14217"/>
                </a:lnTo>
                <a:lnTo>
                  <a:pt x="6387" y="14247"/>
                </a:lnTo>
                <a:lnTo>
                  <a:pt x="6379" y="14277"/>
                </a:lnTo>
                <a:lnTo>
                  <a:pt x="6371" y="14305"/>
                </a:lnTo>
                <a:lnTo>
                  <a:pt x="6361" y="14333"/>
                </a:lnTo>
                <a:lnTo>
                  <a:pt x="6352" y="14361"/>
                </a:lnTo>
                <a:lnTo>
                  <a:pt x="6342" y="14388"/>
                </a:lnTo>
                <a:lnTo>
                  <a:pt x="6332" y="14414"/>
                </a:lnTo>
                <a:lnTo>
                  <a:pt x="6321" y="14441"/>
                </a:lnTo>
                <a:lnTo>
                  <a:pt x="6309" y="14466"/>
                </a:lnTo>
                <a:lnTo>
                  <a:pt x="6297" y="14491"/>
                </a:lnTo>
                <a:lnTo>
                  <a:pt x="6285" y="14515"/>
                </a:lnTo>
                <a:lnTo>
                  <a:pt x="6272" y="14539"/>
                </a:lnTo>
                <a:lnTo>
                  <a:pt x="6258" y="14562"/>
                </a:lnTo>
                <a:lnTo>
                  <a:pt x="6245" y="14584"/>
                </a:lnTo>
                <a:lnTo>
                  <a:pt x="6230" y="14606"/>
                </a:lnTo>
                <a:lnTo>
                  <a:pt x="6215" y="14627"/>
                </a:lnTo>
                <a:lnTo>
                  <a:pt x="6199" y="14647"/>
                </a:lnTo>
                <a:lnTo>
                  <a:pt x="6183" y="14667"/>
                </a:lnTo>
                <a:lnTo>
                  <a:pt x="6167" y="14686"/>
                </a:lnTo>
                <a:lnTo>
                  <a:pt x="6150" y="14705"/>
                </a:lnTo>
                <a:lnTo>
                  <a:pt x="6132" y="14723"/>
                </a:lnTo>
                <a:lnTo>
                  <a:pt x="6113" y="14740"/>
                </a:lnTo>
                <a:lnTo>
                  <a:pt x="6094" y="14757"/>
                </a:lnTo>
                <a:lnTo>
                  <a:pt x="6075" y="14773"/>
                </a:lnTo>
                <a:lnTo>
                  <a:pt x="6055" y="14788"/>
                </a:lnTo>
                <a:lnTo>
                  <a:pt x="6035" y="14803"/>
                </a:lnTo>
                <a:lnTo>
                  <a:pt x="6014" y="14817"/>
                </a:lnTo>
                <a:lnTo>
                  <a:pt x="5993" y="14830"/>
                </a:lnTo>
                <a:lnTo>
                  <a:pt x="5971" y="14843"/>
                </a:lnTo>
                <a:lnTo>
                  <a:pt x="5948" y="14855"/>
                </a:lnTo>
                <a:lnTo>
                  <a:pt x="5925" y="14866"/>
                </a:lnTo>
                <a:lnTo>
                  <a:pt x="5902" y="14877"/>
                </a:lnTo>
                <a:lnTo>
                  <a:pt x="5877" y="14887"/>
                </a:lnTo>
                <a:lnTo>
                  <a:pt x="5852" y="14896"/>
                </a:lnTo>
                <a:lnTo>
                  <a:pt x="5827" y="14904"/>
                </a:lnTo>
                <a:lnTo>
                  <a:pt x="5801" y="14912"/>
                </a:lnTo>
                <a:lnTo>
                  <a:pt x="5774" y="14919"/>
                </a:lnTo>
                <a:lnTo>
                  <a:pt x="5746" y="14925"/>
                </a:lnTo>
                <a:lnTo>
                  <a:pt x="5718" y="14931"/>
                </a:lnTo>
                <a:lnTo>
                  <a:pt x="5688" y="14936"/>
                </a:lnTo>
                <a:lnTo>
                  <a:pt x="5659" y="14940"/>
                </a:lnTo>
                <a:lnTo>
                  <a:pt x="5629" y="14943"/>
                </a:lnTo>
                <a:lnTo>
                  <a:pt x="5598" y="14946"/>
                </a:lnTo>
                <a:lnTo>
                  <a:pt x="5567" y="14948"/>
                </a:lnTo>
                <a:lnTo>
                  <a:pt x="5535" y="14949"/>
                </a:lnTo>
                <a:lnTo>
                  <a:pt x="5502" y="14949"/>
                </a:lnTo>
                <a:lnTo>
                  <a:pt x="5469" y="14949"/>
                </a:lnTo>
                <a:lnTo>
                  <a:pt x="5437" y="14948"/>
                </a:lnTo>
                <a:lnTo>
                  <a:pt x="5406" y="14946"/>
                </a:lnTo>
                <a:lnTo>
                  <a:pt x="5375" y="14943"/>
                </a:lnTo>
                <a:lnTo>
                  <a:pt x="5345" y="14940"/>
                </a:lnTo>
                <a:lnTo>
                  <a:pt x="5315" y="14936"/>
                </a:lnTo>
                <a:lnTo>
                  <a:pt x="5286" y="14932"/>
                </a:lnTo>
                <a:lnTo>
                  <a:pt x="5258" y="14926"/>
                </a:lnTo>
                <a:lnTo>
                  <a:pt x="5230" y="14920"/>
                </a:lnTo>
                <a:lnTo>
                  <a:pt x="5204" y="14914"/>
                </a:lnTo>
                <a:lnTo>
                  <a:pt x="5178" y="14906"/>
                </a:lnTo>
                <a:lnTo>
                  <a:pt x="5153" y="14898"/>
                </a:lnTo>
                <a:lnTo>
                  <a:pt x="5129" y="14889"/>
                </a:lnTo>
                <a:lnTo>
                  <a:pt x="5105" y="14879"/>
                </a:lnTo>
                <a:lnTo>
                  <a:pt x="5082" y="14869"/>
                </a:lnTo>
                <a:lnTo>
                  <a:pt x="5060" y="14858"/>
                </a:lnTo>
                <a:lnTo>
                  <a:pt x="5038" y="14846"/>
                </a:lnTo>
                <a:lnTo>
                  <a:pt x="5017" y="14834"/>
                </a:lnTo>
                <a:lnTo>
                  <a:pt x="4997" y="14821"/>
                </a:lnTo>
                <a:lnTo>
                  <a:pt x="4977" y="14807"/>
                </a:lnTo>
                <a:lnTo>
                  <a:pt x="4958" y="14793"/>
                </a:lnTo>
                <a:lnTo>
                  <a:pt x="4939" y="14778"/>
                </a:lnTo>
                <a:lnTo>
                  <a:pt x="4921" y="14763"/>
                </a:lnTo>
                <a:lnTo>
                  <a:pt x="4903" y="14747"/>
                </a:lnTo>
                <a:lnTo>
                  <a:pt x="4886" y="14730"/>
                </a:lnTo>
                <a:lnTo>
                  <a:pt x="4870" y="14712"/>
                </a:lnTo>
                <a:lnTo>
                  <a:pt x="4853" y="14694"/>
                </a:lnTo>
                <a:lnTo>
                  <a:pt x="4838" y="14676"/>
                </a:lnTo>
                <a:lnTo>
                  <a:pt x="4823" y="14657"/>
                </a:lnTo>
                <a:lnTo>
                  <a:pt x="4809" y="14637"/>
                </a:lnTo>
                <a:lnTo>
                  <a:pt x="4795" y="14616"/>
                </a:lnTo>
                <a:lnTo>
                  <a:pt x="4782" y="14595"/>
                </a:lnTo>
                <a:lnTo>
                  <a:pt x="4770" y="14573"/>
                </a:lnTo>
                <a:lnTo>
                  <a:pt x="4758" y="14551"/>
                </a:lnTo>
                <a:lnTo>
                  <a:pt x="4746" y="14528"/>
                </a:lnTo>
                <a:lnTo>
                  <a:pt x="4735" y="14505"/>
                </a:lnTo>
                <a:lnTo>
                  <a:pt x="4724" y="14480"/>
                </a:lnTo>
                <a:lnTo>
                  <a:pt x="4714" y="14456"/>
                </a:lnTo>
                <a:lnTo>
                  <a:pt x="4704" y="14430"/>
                </a:lnTo>
                <a:lnTo>
                  <a:pt x="4695" y="14404"/>
                </a:lnTo>
                <a:lnTo>
                  <a:pt x="4686" y="14377"/>
                </a:lnTo>
                <a:lnTo>
                  <a:pt x="4678" y="14350"/>
                </a:lnTo>
                <a:lnTo>
                  <a:pt x="4670" y="14322"/>
                </a:lnTo>
                <a:lnTo>
                  <a:pt x="4663" y="14294"/>
                </a:lnTo>
                <a:lnTo>
                  <a:pt x="4656" y="14265"/>
                </a:lnTo>
                <a:lnTo>
                  <a:pt x="4650" y="14236"/>
                </a:lnTo>
                <a:lnTo>
                  <a:pt x="4644" y="14206"/>
                </a:lnTo>
                <a:lnTo>
                  <a:pt x="4638" y="14175"/>
                </a:lnTo>
                <a:lnTo>
                  <a:pt x="4629" y="14112"/>
                </a:lnTo>
                <a:lnTo>
                  <a:pt x="4620" y="14047"/>
                </a:lnTo>
                <a:lnTo>
                  <a:pt x="4613" y="13980"/>
                </a:lnTo>
                <a:lnTo>
                  <a:pt x="4608" y="13911"/>
                </a:lnTo>
                <a:lnTo>
                  <a:pt x="4603" y="13840"/>
                </a:lnTo>
                <a:lnTo>
                  <a:pt x="4600" y="13767"/>
                </a:lnTo>
                <a:lnTo>
                  <a:pt x="4598" y="13692"/>
                </a:lnTo>
                <a:lnTo>
                  <a:pt x="4597" y="13615"/>
                </a:lnTo>
                <a:lnTo>
                  <a:pt x="4598" y="13539"/>
                </a:lnTo>
                <a:lnTo>
                  <a:pt x="4601" y="13464"/>
                </a:lnTo>
                <a:lnTo>
                  <a:pt x="4605" y="13391"/>
                </a:lnTo>
                <a:lnTo>
                  <a:pt x="4610" y="13319"/>
                </a:lnTo>
                <a:lnTo>
                  <a:pt x="4617" y="13250"/>
                </a:lnTo>
                <a:lnTo>
                  <a:pt x="4626" y="13183"/>
                </a:lnTo>
                <a:lnTo>
                  <a:pt x="4637" y="13117"/>
                </a:lnTo>
                <a:lnTo>
                  <a:pt x="4649" y="13053"/>
                </a:lnTo>
                <a:lnTo>
                  <a:pt x="4655" y="13022"/>
                </a:lnTo>
                <a:lnTo>
                  <a:pt x="4663" y="12992"/>
                </a:lnTo>
                <a:lnTo>
                  <a:pt x="4670" y="12962"/>
                </a:lnTo>
                <a:lnTo>
                  <a:pt x="4678" y="12932"/>
                </a:lnTo>
                <a:lnTo>
                  <a:pt x="4687" y="12903"/>
                </a:lnTo>
                <a:lnTo>
                  <a:pt x="4696" y="12875"/>
                </a:lnTo>
                <a:lnTo>
                  <a:pt x="4705" y="12848"/>
                </a:lnTo>
                <a:lnTo>
                  <a:pt x="4716" y="12821"/>
                </a:lnTo>
                <a:lnTo>
                  <a:pt x="4726" y="12794"/>
                </a:lnTo>
                <a:lnTo>
                  <a:pt x="4737" y="12768"/>
                </a:lnTo>
                <a:lnTo>
                  <a:pt x="4748" y="12743"/>
                </a:lnTo>
                <a:lnTo>
                  <a:pt x="4760" y="12718"/>
                </a:lnTo>
                <a:lnTo>
                  <a:pt x="4773" y="12694"/>
                </a:lnTo>
                <a:lnTo>
                  <a:pt x="4786" y="12671"/>
                </a:lnTo>
                <a:lnTo>
                  <a:pt x="4799" y="12648"/>
                </a:lnTo>
                <a:lnTo>
                  <a:pt x="4813" y="12625"/>
                </a:lnTo>
                <a:lnTo>
                  <a:pt x="4828" y="12604"/>
                </a:lnTo>
                <a:lnTo>
                  <a:pt x="4843" y="12583"/>
                </a:lnTo>
                <a:lnTo>
                  <a:pt x="4859" y="12562"/>
                </a:lnTo>
                <a:lnTo>
                  <a:pt x="4875" y="12542"/>
                </a:lnTo>
                <a:lnTo>
                  <a:pt x="4892" y="12523"/>
                </a:lnTo>
                <a:lnTo>
                  <a:pt x="4909" y="12504"/>
                </a:lnTo>
                <a:lnTo>
                  <a:pt x="4926" y="12487"/>
                </a:lnTo>
                <a:lnTo>
                  <a:pt x="4945" y="12469"/>
                </a:lnTo>
                <a:lnTo>
                  <a:pt x="4963" y="12453"/>
                </a:lnTo>
                <a:lnTo>
                  <a:pt x="4983" y="12437"/>
                </a:lnTo>
                <a:lnTo>
                  <a:pt x="5002" y="12422"/>
                </a:lnTo>
                <a:lnTo>
                  <a:pt x="5023" y="12407"/>
                </a:lnTo>
                <a:lnTo>
                  <a:pt x="5043" y="12393"/>
                </a:lnTo>
                <a:lnTo>
                  <a:pt x="5065" y="12380"/>
                </a:lnTo>
                <a:lnTo>
                  <a:pt x="5087" y="12367"/>
                </a:lnTo>
                <a:lnTo>
                  <a:pt x="5109" y="12355"/>
                </a:lnTo>
                <a:lnTo>
                  <a:pt x="5132" y="12344"/>
                </a:lnTo>
                <a:lnTo>
                  <a:pt x="5156" y="12333"/>
                </a:lnTo>
                <a:lnTo>
                  <a:pt x="5180" y="12323"/>
                </a:lnTo>
                <a:lnTo>
                  <a:pt x="5205" y="12314"/>
                </a:lnTo>
                <a:lnTo>
                  <a:pt x="5231" y="12305"/>
                </a:lnTo>
                <a:lnTo>
                  <a:pt x="5257" y="12297"/>
                </a:lnTo>
                <a:lnTo>
                  <a:pt x="5284" y="12290"/>
                </a:lnTo>
                <a:lnTo>
                  <a:pt x="5312" y="12284"/>
                </a:lnTo>
                <a:lnTo>
                  <a:pt x="5340" y="12278"/>
                </a:lnTo>
                <a:lnTo>
                  <a:pt x="5368" y="12273"/>
                </a:lnTo>
                <a:lnTo>
                  <a:pt x="5398" y="12269"/>
                </a:lnTo>
                <a:lnTo>
                  <a:pt x="5428" y="12265"/>
                </a:lnTo>
                <a:lnTo>
                  <a:pt x="5458" y="12263"/>
                </a:lnTo>
                <a:lnTo>
                  <a:pt x="5489" y="12261"/>
                </a:lnTo>
                <a:lnTo>
                  <a:pt x="5521" y="12260"/>
                </a:lnTo>
                <a:lnTo>
                  <a:pt x="5553" y="12259"/>
                </a:lnTo>
                <a:lnTo>
                  <a:pt x="5586" y="12260"/>
                </a:lnTo>
                <a:lnTo>
                  <a:pt x="5618" y="12261"/>
                </a:lnTo>
                <a:lnTo>
                  <a:pt x="5650" y="12263"/>
                </a:lnTo>
                <a:lnTo>
                  <a:pt x="5681" y="12265"/>
                </a:lnTo>
                <a:lnTo>
                  <a:pt x="5712" y="12268"/>
                </a:lnTo>
                <a:lnTo>
                  <a:pt x="5741" y="12272"/>
                </a:lnTo>
                <a:lnTo>
                  <a:pt x="5770" y="12277"/>
                </a:lnTo>
                <a:lnTo>
                  <a:pt x="5798" y="12283"/>
                </a:lnTo>
                <a:lnTo>
                  <a:pt x="5825" y="12289"/>
                </a:lnTo>
                <a:lnTo>
                  <a:pt x="5852" y="12296"/>
                </a:lnTo>
                <a:lnTo>
                  <a:pt x="5878" y="12303"/>
                </a:lnTo>
                <a:lnTo>
                  <a:pt x="5903" y="12312"/>
                </a:lnTo>
                <a:lnTo>
                  <a:pt x="5927" y="12320"/>
                </a:lnTo>
                <a:lnTo>
                  <a:pt x="5951" y="12330"/>
                </a:lnTo>
                <a:lnTo>
                  <a:pt x="5974" y="12341"/>
                </a:lnTo>
                <a:lnTo>
                  <a:pt x="5996" y="12352"/>
                </a:lnTo>
                <a:lnTo>
                  <a:pt x="6018" y="12363"/>
                </a:lnTo>
                <a:lnTo>
                  <a:pt x="6039" y="12376"/>
                </a:lnTo>
                <a:lnTo>
                  <a:pt x="6060" y="12389"/>
                </a:lnTo>
                <a:lnTo>
                  <a:pt x="6080" y="12402"/>
                </a:lnTo>
                <a:lnTo>
                  <a:pt x="6099" y="12417"/>
                </a:lnTo>
                <a:lnTo>
                  <a:pt x="6118" y="12431"/>
                </a:lnTo>
                <a:lnTo>
                  <a:pt x="6137" y="12447"/>
                </a:lnTo>
                <a:lnTo>
                  <a:pt x="6155" y="12463"/>
                </a:lnTo>
                <a:lnTo>
                  <a:pt x="6172" y="12480"/>
                </a:lnTo>
                <a:lnTo>
                  <a:pt x="6188" y="12497"/>
                </a:lnTo>
                <a:lnTo>
                  <a:pt x="6204" y="12515"/>
                </a:lnTo>
                <a:lnTo>
                  <a:pt x="6220" y="12534"/>
                </a:lnTo>
                <a:lnTo>
                  <a:pt x="6235" y="12553"/>
                </a:lnTo>
                <a:lnTo>
                  <a:pt x="6249" y="12573"/>
                </a:lnTo>
                <a:lnTo>
                  <a:pt x="6262" y="12593"/>
                </a:lnTo>
                <a:lnTo>
                  <a:pt x="6275" y="12614"/>
                </a:lnTo>
                <a:lnTo>
                  <a:pt x="6288" y="12636"/>
                </a:lnTo>
                <a:lnTo>
                  <a:pt x="6300" y="12659"/>
                </a:lnTo>
                <a:lnTo>
                  <a:pt x="6312" y="12681"/>
                </a:lnTo>
                <a:lnTo>
                  <a:pt x="6323" y="12705"/>
                </a:lnTo>
                <a:lnTo>
                  <a:pt x="6333" y="12729"/>
                </a:lnTo>
                <a:lnTo>
                  <a:pt x="6343" y="12754"/>
                </a:lnTo>
                <a:lnTo>
                  <a:pt x="6353" y="12779"/>
                </a:lnTo>
                <a:lnTo>
                  <a:pt x="6362" y="12805"/>
                </a:lnTo>
                <a:lnTo>
                  <a:pt x="6371" y="12831"/>
                </a:lnTo>
                <a:lnTo>
                  <a:pt x="6379" y="12858"/>
                </a:lnTo>
                <a:lnTo>
                  <a:pt x="6387" y="12886"/>
                </a:lnTo>
                <a:lnTo>
                  <a:pt x="6394" y="12914"/>
                </a:lnTo>
                <a:lnTo>
                  <a:pt x="6401" y="12943"/>
                </a:lnTo>
                <a:lnTo>
                  <a:pt x="6407" y="12973"/>
                </a:lnTo>
                <a:lnTo>
                  <a:pt x="6412" y="13003"/>
                </a:lnTo>
                <a:lnTo>
                  <a:pt x="6418" y="13033"/>
                </a:lnTo>
                <a:lnTo>
                  <a:pt x="6427" y="13096"/>
                </a:lnTo>
                <a:lnTo>
                  <a:pt x="6435" y="13161"/>
                </a:lnTo>
                <a:lnTo>
                  <a:pt x="6442" y="13228"/>
                </a:lnTo>
                <a:lnTo>
                  <a:pt x="6448" y="13297"/>
                </a:lnTo>
                <a:lnTo>
                  <a:pt x="6452" y="13369"/>
                </a:lnTo>
                <a:lnTo>
                  <a:pt x="6456" y="13442"/>
                </a:lnTo>
                <a:lnTo>
                  <a:pt x="6457" y="13517"/>
                </a:lnTo>
                <a:lnTo>
                  <a:pt x="6458" y="13594"/>
                </a:lnTo>
                <a:close/>
                <a:moveTo>
                  <a:pt x="5927" y="13622"/>
                </a:moveTo>
                <a:lnTo>
                  <a:pt x="5927" y="13576"/>
                </a:lnTo>
                <a:lnTo>
                  <a:pt x="5927" y="13532"/>
                </a:lnTo>
                <a:lnTo>
                  <a:pt x="5926" y="13490"/>
                </a:lnTo>
                <a:lnTo>
                  <a:pt x="5925" y="13448"/>
                </a:lnTo>
                <a:lnTo>
                  <a:pt x="5923" y="13408"/>
                </a:lnTo>
                <a:lnTo>
                  <a:pt x="5921" y="13370"/>
                </a:lnTo>
                <a:lnTo>
                  <a:pt x="5919" y="13332"/>
                </a:lnTo>
                <a:lnTo>
                  <a:pt x="5917" y="13296"/>
                </a:lnTo>
                <a:lnTo>
                  <a:pt x="5914" y="13261"/>
                </a:lnTo>
                <a:lnTo>
                  <a:pt x="5911" y="13227"/>
                </a:lnTo>
                <a:lnTo>
                  <a:pt x="5908" y="13195"/>
                </a:lnTo>
                <a:lnTo>
                  <a:pt x="5904" y="13164"/>
                </a:lnTo>
                <a:lnTo>
                  <a:pt x="5900" y="13133"/>
                </a:lnTo>
                <a:lnTo>
                  <a:pt x="5896" y="13104"/>
                </a:lnTo>
                <a:lnTo>
                  <a:pt x="5891" y="13077"/>
                </a:lnTo>
                <a:lnTo>
                  <a:pt x="5886" y="13050"/>
                </a:lnTo>
                <a:lnTo>
                  <a:pt x="5881" y="13024"/>
                </a:lnTo>
                <a:lnTo>
                  <a:pt x="5875" y="13000"/>
                </a:lnTo>
                <a:lnTo>
                  <a:pt x="5869" y="12976"/>
                </a:lnTo>
                <a:lnTo>
                  <a:pt x="5862" y="12954"/>
                </a:lnTo>
                <a:lnTo>
                  <a:pt x="5855" y="12932"/>
                </a:lnTo>
                <a:lnTo>
                  <a:pt x="5848" y="12912"/>
                </a:lnTo>
                <a:lnTo>
                  <a:pt x="5841" y="12892"/>
                </a:lnTo>
                <a:lnTo>
                  <a:pt x="5833" y="12874"/>
                </a:lnTo>
                <a:lnTo>
                  <a:pt x="5825" y="12856"/>
                </a:lnTo>
                <a:lnTo>
                  <a:pt x="5817" y="12840"/>
                </a:lnTo>
                <a:lnTo>
                  <a:pt x="5808" y="12824"/>
                </a:lnTo>
                <a:lnTo>
                  <a:pt x="5799" y="12809"/>
                </a:lnTo>
                <a:lnTo>
                  <a:pt x="5789" y="12795"/>
                </a:lnTo>
                <a:lnTo>
                  <a:pt x="5779" y="12782"/>
                </a:lnTo>
                <a:lnTo>
                  <a:pt x="5768" y="12770"/>
                </a:lnTo>
                <a:lnTo>
                  <a:pt x="5757" y="12759"/>
                </a:lnTo>
                <a:lnTo>
                  <a:pt x="5746" y="12748"/>
                </a:lnTo>
                <a:lnTo>
                  <a:pt x="5735" y="12739"/>
                </a:lnTo>
                <a:lnTo>
                  <a:pt x="5723" y="12730"/>
                </a:lnTo>
                <a:lnTo>
                  <a:pt x="5710" y="12722"/>
                </a:lnTo>
                <a:lnTo>
                  <a:pt x="5696" y="12715"/>
                </a:lnTo>
                <a:lnTo>
                  <a:pt x="5683" y="12708"/>
                </a:lnTo>
                <a:lnTo>
                  <a:pt x="5670" y="12702"/>
                </a:lnTo>
                <a:lnTo>
                  <a:pt x="5656" y="12697"/>
                </a:lnTo>
                <a:lnTo>
                  <a:pt x="5641" y="12693"/>
                </a:lnTo>
                <a:lnTo>
                  <a:pt x="5627" y="12690"/>
                </a:lnTo>
                <a:lnTo>
                  <a:pt x="5612" y="12687"/>
                </a:lnTo>
                <a:lnTo>
                  <a:pt x="5596" y="12684"/>
                </a:lnTo>
                <a:lnTo>
                  <a:pt x="5580" y="12682"/>
                </a:lnTo>
                <a:lnTo>
                  <a:pt x="5564" y="12681"/>
                </a:lnTo>
                <a:lnTo>
                  <a:pt x="5548" y="12680"/>
                </a:lnTo>
                <a:lnTo>
                  <a:pt x="5531" y="12680"/>
                </a:lnTo>
                <a:lnTo>
                  <a:pt x="5502" y="12680"/>
                </a:lnTo>
                <a:lnTo>
                  <a:pt x="5474" y="12683"/>
                </a:lnTo>
                <a:lnTo>
                  <a:pt x="5460" y="12685"/>
                </a:lnTo>
                <a:lnTo>
                  <a:pt x="5447" y="12688"/>
                </a:lnTo>
                <a:lnTo>
                  <a:pt x="5435" y="12690"/>
                </a:lnTo>
                <a:lnTo>
                  <a:pt x="5422" y="12694"/>
                </a:lnTo>
                <a:lnTo>
                  <a:pt x="5410" y="12698"/>
                </a:lnTo>
                <a:lnTo>
                  <a:pt x="5398" y="12702"/>
                </a:lnTo>
                <a:lnTo>
                  <a:pt x="5387" y="12706"/>
                </a:lnTo>
                <a:lnTo>
                  <a:pt x="5376" y="12712"/>
                </a:lnTo>
                <a:lnTo>
                  <a:pt x="5365" y="12717"/>
                </a:lnTo>
                <a:lnTo>
                  <a:pt x="5354" y="12723"/>
                </a:lnTo>
                <a:lnTo>
                  <a:pt x="5344" y="12729"/>
                </a:lnTo>
                <a:lnTo>
                  <a:pt x="5334" y="12736"/>
                </a:lnTo>
                <a:lnTo>
                  <a:pt x="5324" y="12744"/>
                </a:lnTo>
                <a:lnTo>
                  <a:pt x="5315" y="12752"/>
                </a:lnTo>
                <a:lnTo>
                  <a:pt x="5306" y="12760"/>
                </a:lnTo>
                <a:lnTo>
                  <a:pt x="5297" y="12769"/>
                </a:lnTo>
                <a:lnTo>
                  <a:pt x="5280" y="12787"/>
                </a:lnTo>
                <a:lnTo>
                  <a:pt x="5263" y="12808"/>
                </a:lnTo>
                <a:lnTo>
                  <a:pt x="5249" y="12830"/>
                </a:lnTo>
                <a:lnTo>
                  <a:pt x="5235" y="12854"/>
                </a:lnTo>
                <a:lnTo>
                  <a:pt x="5222" y="12880"/>
                </a:lnTo>
                <a:lnTo>
                  <a:pt x="5210" y="12908"/>
                </a:lnTo>
                <a:lnTo>
                  <a:pt x="5199" y="12937"/>
                </a:lnTo>
                <a:lnTo>
                  <a:pt x="5189" y="12969"/>
                </a:lnTo>
                <a:lnTo>
                  <a:pt x="5180" y="13001"/>
                </a:lnTo>
                <a:lnTo>
                  <a:pt x="5171" y="13036"/>
                </a:lnTo>
                <a:lnTo>
                  <a:pt x="5164" y="13072"/>
                </a:lnTo>
                <a:lnTo>
                  <a:pt x="5157" y="13111"/>
                </a:lnTo>
                <a:lnTo>
                  <a:pt x="5152" y="13151"/>
                </a:lnTo>
                <a:lnTo>
                  <a:pt x="5147" y="13192"/>
                </a:lnTo>
                <a:lnTo>
                  <a:pt x="5142" y="13236"/>
                </a:lnTo>
                <a:lnTo>
                  <a:pt x="5139" y="13281"/>
                </a:lnTo>
                <a:lnTo>
                  <a:pt x="5135" y="13328"/>
                </a:lnTo>
                <a:lnTo>
                  <a:pt x="5133" y="13378"/>
                </a:lnTo>
                <a:lnTo>
                  <a:pt x="5131" y="13428"/>
                </a:lnTo>
                <a:lnTo>
                  <a:pt x="5129" y="13480"/>
                </a:lnTo>
                <a:lnTo>
                  <a:pt x="5129" y="13534"/>
                </a:lnTo>
                <a:lnTo>
                  <a:pt x="5128" y="13590"/>
                </a:lnTo>
                <a:lnTo>
                  <a:pt x="5129" y="13657"/>
                </a:lnTo>
                <a:lnTo>
                  <a:pt x="5130" y="13722"/>
                </a:lnTo>
                <a:lnTo>
                  <a:pt x="5131" y="13784"/>
                </a:lnTo>
                <a:lnTo>
                  <a:pt x="5134" y="13842"/>
                </a:lnTo>
                <a:lnTo>
                  <a:pt x="5137" y="13898"/>
                </a:lnTo>
                <a:lnTo>
                  <a:pt x="5141" y="13951"/>
                </a:lnTo>
                <a:lnTo>
                  <a:pt x="5145" y="14000"/>
                </a:lnTo>
                <a:lnTo>
                  <a:pt x="5150" y="14047"/>
                </a:lnTo>
                <a:lnTo>
                  <a:pt x="5156" y="14091"/>
                </a:lnTo>
                <a:lnTo>
                  <a:pt x="5163" y="14133"/>
                </a:lnTo>
                <a:lnTo>
                  <a:pt x="5171" y="14173"/>
                </a:lnTo>
                <a:lnTo>
                  <a:pt x="5179" y="14210"/>
                </a:lnTo>
                <a:lnTo>
                  <a:pt x="5188" y="14245"/>
                </a:lnTo>
                <a:lnTo>
                  <a:pt x="5198" y="14277"/>
                </a:lnTo>
                <a:lnTo>
                  <a:pt x="5209" y="14308"/>
                </a:lnTo>
                <a:lnTo>
                  <a:pt x="5220" y="14336"/>
                </a:lnTo>
                <a:lnTo>
                  <a:pt x="5232" y="14362"/>
                </a:lnTo>
                <a:lnTo>
                  <a:pt x="5245" y="14385"/>
                </a:lnTo>
                <a:lnTo>
                  <a:pt x="5259" y="14407"/>
                </a:lnTo>
                <a:lnTo>
                  <a:pt x="5274" y="14428"/>
                </a:lnTo>
                <a:lnTo>
                  <a:pt x="5283" y="14437"/>
                </a:lnTo>
                <a:lnTo>
                  <a:pt x="5291" y="14446"/>
                </a:lnTo>
                <a:lnTo>
                  <a:pt x="5299" y="14454"/>
                </a:lnTo>
                <a:lnTo>
                  <a:pt x="5307" y="14461"/>
                </a:lnTo>
                <a:lnTo>
                  <a:pt x="5316" y="14468"/>
                </a:lnTo>
                <a:lnTo>
                  <a:pt x="5325" y="14475"/>
                </a:lnTo>
                <a:lnTo>
                  <a:pt x="5334" y="14481"/>
                </a:lnTo>
                <a:lnTo>
                  <a:pt x="5343" y="14487"/>
                </a:lnTo>
                <a:lnTo>
                  <a:pt x="5362" y="14497"/>
                </a:lnTo>
                <a:lnTo>
                  <a:pt x="5382" y="14506"/>
                </a:lnTo>
                <a:lnTo>
                  <a:pt x="5403" y="14513"/>
                </a:lnTo>
                <a:lnTo>
                  <a:pt x="5425" y="14519"/>
                </a:lnTo>
                <a:lnTo>
                  <a:pt x="5448" y="14524"/>
                </a:lnTo>
                <a:lnTo>
                  <a:pt x="5472" y="14527"/>
                </a:lnTo>
                <a:lnTo>
                  <a:pt x="5497" y="14529"/>
                </a:lnTo>
                <a:lnTo>
                  <a:pt x="5523" y="14530"/>
                </a:lnTo>
                <a:lnTo>
                  <a:pt x="5542" y="14530"/>
                </a:lnTo>
                <a:lnTo>
                  <a:pt x="5561" y="14528"/>
                </a:lnTo>
                <a:lnTo>
                  <a:pt x="5579" y="14527"/>
                </a:lnTo>
                <a:lnTo>
                  <a:pt x="5597" y="14524"/>
                </a:lnTo>
                <a:lnTo>
                  <a:pt x="5614" y="14520"/>
                </a:lnTo>
                <a:lnTo>
                  <a:pt x="5630" y="14516"/>
                </a:lnTo>
                <a:lnTo>
                  <a:pt x="5646" y="14511"/>
                </a:lnTo>
                <a:lnTo>
                  <a:pt x="5662" y="14505"/>
                </a:lnTo>
                <a:lnTo>
                  <a:pt x="5677" y="14498"/>
                </a:lnTo>
                <a:lnTo>
                  <a:pt x="5691" y="14491"/>
                </a:lnTo>
                <a:lnTo>
                  <a:pt x="5706" y="14483"/>
                </a:lnTo>
                <a:lnTo>
                  <a:pt x="5720" y="14474"/>
                </a:lnTo>
                <a:lnTo>
                  <a:pt x="5733" y="14464"/>
                </a:lnTo>
                <a:lnTo>
                  <a:pt x="5745" y="14453"/>
                </a:lnTo>
                <a:lnTo>
                  <a:pt x="5757" y="14442"/>
                </a:lnTo>
                <a:lnTo>
                  <a:pt x="5769" y="14430"/>
                </a:lnTo>
                <a:lnTo>
                  <a:pt x="5780" y="14417"/>
                </a:lnTo>
                <a:lnTo>
                  <a:pt x="5791" y="14402"/>
                </a:lnTo>
                <a:lnTo>
                  <a:pt x="5801" y="14388"/>
                </a:lnTo>
                <a:lnTo>
                  <a:pt x="5811" y="14372"/>
                </a:lnTo>
                <a:lnTo>
                  <a:pt x="5820" y="14356"/>
                </a:lnTo>
                <a:lnTo>
                  <a:pt x="5828" y="14339"/>
                </a:lnTo>
                <a:lnTo>
                  <a:pt x="5837" y="14321"/>
                </a:lnTo>
                <a:lnTo>
                  <a:pt x="5844" y="14302"/>
                </a:lnTo>
                <a:lnTo>
                  <a:pt x="5852" y="14283"/>
                </a:lnTo>
                <a:lnTo>
                  <a:pt x="5859" y="14263"/>
                </a:lnTo>
                <a:lnTo>
                  <a:pt x="5866" y="14242"/>
                </a:lnTo>
                <a:lnTo>
                  <a:pt x="5872" y="14220"/>
                </a:lnTo>
                <a:lnTo>
                  <a:pt x="5878" y="14198"/>
                </a:lnTo>
                <a:lnTo>
                  <a:pt x="5884" y="14175"/>
                </a:lnTo>
                <a:lnTo>
                  <a:pt x="5889" y="14151"/>
                </a:lnTo>
                <a:lnTo>
                  <a:pt x="5894" y="14126"/>
                </a:lnTo>
                <a:lnTo>
                  <a:pt x="5898" y="14101"/>
                </a:lnTo>
                <a:lnTo>
                  <a:pt x="5903" y="14075"/>
                </a:lnTo>
                <a:lnTo>
                  <a:pt x="5907" y="14047"/>
                </a:lnTo>
                <a:lnTo>
                  <a:pt x="5910" y="14020"/>
                </a:lnTo>
                <a:lnTo>
                  <a:pt x="5913" y="13991"/>
                </a:lnTo>
                <a:lnTo>
                  <a:pt x="5916" y="13961"/>
                </a:lnTo>
                <a:lnTo>
                  <a:pt x="5918" y="13931"/>
                </a:lnTo>
                <a:lnTo>
                  <a:pt x="5920" y="13900"/>
                </a:lnTo>
                <a:lnTo>
                  <a:pt x="5922" y="13868"/>
                </a:lnTo>
                <a:lnTo>
                  <a:pt x="5923" y="13835"/>
                </a:lnTo>
                <a:lnTo>
                  <a:pt x="5925" y="13802"/>
                </a:lnTo>
                <a:lnTo>
                  <a:pt x="5926" y="13768"/>
                </a:lnTo>
                <a:lnTo>
                  <a:pt x="5926" y="13732"/>
                </a:lnTo>
                <a:lnTo>
                  <a:pt x="5927" y="13696"/>
                </a:lnTo>
                <a:lnTo>
                  <a:pt x="5927" y="13659"/>
                </a:lnTo>
                <a:lnTo>
                  <a:pt x="5927" y="13622"/>
                </a:lnTo>
                <a:close/>
                <a:moveTo>
                  <a:pt x="11291" y="0"/>
                </a:moveTo>
                <a:lnTo>
                  <a:pt x="13440" y="0"/>
                </a:lnTo>
                <a:lnTo>
                  <a:pt x="13440" y="4334"/>
                </a:lnTo>
                <a:lnTo>
                  <a:pt x="13383" y="4287"/>
                </a:lnTo>
                <a:lnTo>
                  <a:pt x="13324" y="4240"/>
                </a:lnTo>
                <a:lnTo>
                  <a:pt x="13264" y="4194"/>
                </a:lnTo>
                <a:lnTo>
                  <a:pt x="13205" y="4149"/>
                </a:lnTo>
                <a:lnTo>
                  <a:pt x="13144" y="4104"/>
                </a:lnTo>
                <a:lnTo>
                  <a:pt x="13083" y="4061"/>
                </a:lnTo>
                <a:lnTo>
                  <a:pt x="13022" y="4018"/>
                </a:lnTo>
                <a:lnTo>
                  <a:pt x="12959" y="3976"/>
                </a:lnTo>
                <a:lnTo>
                  <a:pt x="12896" y="3936"/>
                </a:lnTo>
                <a:lnTo>
                  <a:pt x="12832" y="3895"/>
                </a:lnTo>
                <a:lnTo>
                  <a:pt x="12768" y="3856"/>
                </a:lnTo>
                <a:lnTo>
                  <a:pt x="12703" y="3818"/>
                </a:lnTo>
                <a:lnTo>
                  <a:pt x="12637" y="3781"/>
                </a:lnTo>
                <a:lnTo>
                  <a:pt x="12571" y="3744"/>
                </a:lnTo>
                <a:lnTo>
                  <a:pt x="12505" y="3708"/>
                </a:lnTo>
                <a:lnTo>
                  <a:pt x="12437" y="3673"/>
                </a:lnTo>
                <a:lnTo>
                  <a:pt x="12369" y="3640"/>
                </a:lnTo>
                <a:lnTo>
                  <a:pt x="12301" y="3607"/>
                </a:lnTo>
                <a:lnTo>
                  <a:pt x="12232" y="3576"/>
                </a:lnTo>
                <a:lnTo>
                  <a:pt x="12163" y="3545"/>
                </a:lnTo>
                <a:lnTo>
                  <a:pt x="12093" y="3515"/>
                </a:lnTo>
                <a:lnTo>
                  <a:pt x="12022" y="3486"/>
                </a:lnTo>
                <a:lnTo>
                  <a:pt x="11951" y="3459"/>
                </a:lnTo>
                <a:lnTo>
                  <a:pt x="11880" y="3432"/>
                </a:lnTo>
                <a:lnTo>
                  <a:pt x="11808" y="3406"/>
                </a:lnTo>
                <a:lnTo>
                  <a:pt x="11735" y="3382"/>
                </a:lnTo>
                <a:lnTo>
                  <a:pt x="11663" y="3358"/>
                </a:lnTo>
                <a:lnTo>
                  <a:pt x="11588" y="3336"/>
                </a:lnTo>
                <a:lnTo>
                  <a:pt x="11515" y="3314"/>
                </a:lnTo>
                <a:lnTo>
                  <a:pt x="11441" y="3294"/>
                </a:lnTo>
                <a:lnTo>
                  <a:pt x="11366" y="3274"/>
                </a:lnTo>
                <a:lnTo>
                  <a:pt x="11291" y="3256"/>
                </a:lnTo>
                <a:lnTo>
                  <a:pt x="11291" y="0"/>
                </a:lnTo>
                <a:close/>
                <a:moveTo>
                  <a:pt x="9362" y="0"/>
                </a:moveTo>
                <a:lnTo>
                  <a:pt x="10306" y="0"/>
                </a:lnTo>
                <a:lnTo>
                  <a:pt x="10306" y="3121"/>
                </a:lnTo>
                <a:lnTo>
                  <a:pt x="10278" y="3120"/>
                </a:lnTo>
                <a:lnTo>
                  <a:pt x="10251" y="3119"/>
                </a:lnTo>
                <a:lnTo>
                  <a:pt x="10223" y="3118"/>
                </a:lnTo>
                <a:lnTo>
                  <a:pt x="10196" y="3117"/>
                </a:lnTo>
                <a:lnTo>
                  <a:pt x="10168" y="3117"/>
                </a:lnTo>
                <a:lnTo>
                  <a:pt x="10141" y="3117"/>
                </a:lnTo>
                <a:lnTo>
                  <a:pt x="10113" y="3116"/>
                </a:lnTo>
                <a:lnTo>
                  <a:pt x="10085" y="3116"/>
                </a:lnTo>
                <a:lnTo>
                  <a:pt x="10040" y="3116"/>
                </a:lnTo>
                <a:lnTo>
                  <a:pt x="9994" y="3117"/>
                </a:lnTo>
                <a:lnTo>
                  <a:pt x="9948" y="3118"/>
                </a:lnTo>
                <a:lnTo>
                  <a:pt x="9901" y="3119"/>
                </a:lnTo>
                <a:lnTo>
                  <a:pt x="9856" y="3121"/>
                </a:lnTo>
                <a:lnTo>
                  <a:pt x="9811" y="3123"/>
                </a:lnTo>
                <a:lnTo>
                  <a:pt x="9765" y="3126"/>
                </a:lnTo>
                <a:lnTo>
                  <a:pt x="9720" y="3129"/>
                </a:lnTo>
                <a:lnTo>
                  <a:pt x="9675" y="3132"/>
                </a:lnTo>
                <a:lnTo>
                  <a:pt x="9630" y="3136"/>
                </a:lnTo>
                <a:lnTo>
                  <a:pt x="9585" y="3140"/>
                </a:lnTo>
                <a:lnTo>
                  <a:pt x="9541" y="3145"/>
                </a:lnTo>
                <a:lnTo>
                  <a:pt x="9495" y="3149"/>
                </a:lnTo>
                <a:lnTo>
                  <a:pt x="9451" y="3155"/>
                </a:lnTo>
                <a:lnTo>
                  <a:pt x="9406" y="3160"/>
                </a:lnTo>
                <a:lnTo>
                  <a:pt x="9362" y="3166"/>
                </a:lnTo>
                <a:lnTo>
                  <a:pt x="9362" y="0"/>
                </a:lnTo>
                <a:close/>
                <a:moveTo>
                  <a:pt x="6871" y="0"/>
                </a:moveTo>
                <a:lnTo>
                  <a:pt x="8458" y="0"/>
                </a:lnTo>
                <a:lnTo>
                  <a:pt x="8458" y="3374"/>
                </a:lnTo>
                <a:lnTo>
                  <a:pt x="8404" y="3392"/>
                </a:lnTo>
                <a:lnTo>
                  <a:pt x="8350" y="3411"/>
                </a:lnTo>
                <a:lnTo>
                  <a:pt x="8296" y="3430"/>
                </a:lnTo>
                <a:lnTo>
                  <a:pt x="8243" y="3450"/>
                </a:lnTo>
                <a:lnTo>
                  <a:pt x="8189" y="3470"/>
                </a:lnTo>
                <a:lnTo>
                  <a:pt x="8136" y="3491"/>
                </a:lnTo>
                <a:lnTo>
                  <a:pt x="8083" y="3513"/>
                </a:lnTo>
                <a:lnTo>
                  <a:pt x="8031" y="3535"/>
                </a:lnTo>
                <a:lnTo>
                  <a:pt x="7979" y="3557"/>
                </a:lnTo>
                <a:lnTo>
                  <a:pt x="7928" y="3581"/>
                </a:lnTo>
                <a:lnTo>
                  <a:pt x="7876" y="3604"/>
                </a:lnTo>
                <a:lnTo>
                  <a:pt x="7825" y="3628"/>
                </a:lnTo>
                <a:lnTo>
                  <a:pt x="7773" y="3653"/>
                </a:lnTo>
                <a:lnTo>
                  <a:pt x="7723" y="3678"/>
                </a:lnTo>
                <a:lnTo>
                  <a:pt x="7673" y="3704"/>
                </a:lnTo>
                <a:lnTo>
                  <a:pt x="7623" y="3730"/>
                </a:lnTo>
                <a:lnTo>
                  <a:pt x="7574" y="3758"/>
                </a:lnTo>
                <a:lnTo>
                  <a:pt x="7525" y="3786"/>
                </a:lnTo>
                <a:lnTo>
                  <a:pt x="7476" y="3813"/>
                </a:lnTo>
                <a:lnTo>
                  <a:pt x="7427" y="3842"/>
                </a:lnTo>
                <a:lnTo>
                  <a:pt x="7378" y="3871"/>
                </a:lnTo>
                <a:lnTo>
                  <a:pt x="7330" y="3900"/>
                </a:lnTo>
                <a:lnTo>
                  <a:pt x="7283" y="3930"/>
                </a:lnTo>
                <a:lnTo>
                  <a:pt x="7236" y="3960"/>
                </a:lnTo>
                <a:lnTo>
                  <a:pt x="7189" y="3991"/>
                </a:lnTo>
                <a:lnTo>
                  <a:pt x="7142" y="4022"/>
                </a:lnTo>
                <a:lnTo>
                  <a:pt x="7096" y="4054"/>
                </a:lnTo>
                <a:lnTo>
                  <a:pt x="7051" y="4087"/>
                </a:lnTo>
                <a:lnTo>
                  <a:pt x="7005" y="4119"/>
                </a:lnTo>
                <a:lnTo>
                  <a:pt x="6959" y="4153"/>
                </a:lnTo>
                <a:lnTo>
                  <a:pt x="6915" y="4186"/>
                </a:lnTo>
                <a:lnTo>
                  <a:pt x="6871" y="4221"/>
                </a:lnTo>
                <a:lnTo>
                  <a:pt x="6871" y="0"/>
                </a:lnTo>
                <a:close/>
                <a:moveTo>
                  <a:pt x="5445" y="0"/>
                </a:moveTo>
                <a:lnTo>
                  <a:pt x="5947" y="0"/>
                </a:lnTo>
                <a:lnTo>
                  <a:pt x="5947" y="5150"/>
                </a:lnTo>
                <a:lnTo>
                  <a:pt x="5911" y="5196"/>
                </a:lnTo>
                <a:lnTo>
                  <a:pt x="5877" y="5243"/>
                </a:lnTo>
                <a:lnTo>
                  <a:pt x="5842" y="5290"/>
                </a:lnTo>
                <a:lnTo>
                  <a:pt x="5809" y="5337"/>
                </a:lnTo>
                <a:lnTo>
                  <a:pt x="5775" y="5385"/>
                </a:lnTo>
                <a:lnTo>
                  <a:pt x="5743" y="5433"/>
                </a:lnTo>
                <a:lnTo>
                  <a:pt x="5711" y="5482"/>
                </a:lnTo>
                <a:lnTo>
                  <a:pt x="5678" y="5531"/>
                </a:lnTo>
                <a:lnTo>
                  <a:pt x="5647" y="5580"/>
                </a:lnTo>
                <a:lnTo>
                  <a:pt x="5616" y="5630"/>
                </a:lnTo>
                <a:lnTo>
                  <a:pt x="5586" y="5680"/>
                </a:lnTo>
                <a:lnTo>
                  <a:pt x="5557" y="5730"/>
                </a:lnTo>
                <a:lnTo>
                  <a:pt x="5528" y="5781"/>
                </a:lnTo>
                <a:lnTo>
                  <a:pt x="5500" y="5832"/>
                </a:lnTo>
                <a:lnTo>
                  <a:pt x="5472" y="5885"/>
                </a:lnTo>
                <a:lnTo>
                  <a:pt x="5445" y="5937"/>
                </a:lnTo>
                <a:lnTo>
                  <a:pt x="5445" y="0"/>
                </a:lnTo>
                <a:close/>
                <a:moveTo>
                  <a:pt x="5937" y="11502"/>
                </a:moveTo>
                <a:lnTo>
                  <a:pt x="5445" y="11502"/>
                </a:lnTo>
                <a:lnTo>
                  <a:pt x="5445" y="10728"/>
                </a:lnTo>
                <a:lnTo>
                  <a:pt x="5471" y="10779"/>
                </a:lnTo>
                <a:lnTo>
                  <a:pt x="5499" y="10829"/>
                </a:lnTo>
                <a:lnTo>
                  <a:pt x="5527" y="10880"/>
                </a:lnTo>
                <a:lnTo>
                  <a:pt x="5555" y="10930"/>
                </a:lnTo>
                <a:lnTo>
                  <a:pt x="5584" y="10979"/>
                </a:lnTo>
                <a:lnTo>
                  <a:pt x="5613" y="11028"/>
                </a:lnTo>
                <a:lnTo>
                  <a:pt x="5643" y="11077"/>
                </a:lnTo>
                <a:lnTo>
                  <a:pt x="5674" y="11126"/>
                </a:lnTo>
                <a:lnTo>
                  <a:pt x="5706" y="11174"/>
                </a:lnTo>
                <a:lnTo>
                  <a:pt x="5737" y="11223"/>
                </a:lnTo>
                <a:lnTo>
                  <a:pt x="5769" y="11270"/>
                </a:lnTo>
                <a:lnTo>
                  <a:pt x="5802" y="11317"/>
                </a:lnTo>
                <a:lnTo>
                  <a:pt x="5835" y="11364"/>
                </a:lnTo>
                <a:lnTo>
                  <a:pt x="5868" y="11411"/>
                </a:lnTo>
                <a:lnTo>
                  <a:pt x="5903" y="11457"/>
                </a:lnTo>
                <a:lnTo>
                  <a:pt x="5937" y="11502"/>
                </a:lnTo>
                <a:close/>
                <a:moveTo>
                  <a:pt x="3415" y="0"/>
                </a:moveTo>
                <a:lnTo>
                  <a:pt x="4419" y="0"/>
                </a:lnTo>
                <a:lnTo>
                  <a:pt x="4419" y="11502"/>
                </a:lnTo>
                <a:lnTo>
                  <a:pt x="3415" y="11502"/>
                </a:lnTo>
                <a:lnTo>
                  <a:pt x="3415" y="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0" name="Freeform 16"/>
          <p:cNvSpPr>
            <a:spLocks noEditPoints="1"/>
          </p:cNvSpPr>
          <p:nvPr userDrawn="1"/>
        </p:nvSpPr>
        <p:spPr bwMode="auto">
          <a:xfrm>
            <a:off x="1704629" y="2027205"/>
            <a:ext cx="417327" cy="417325"/>
          </a:xfrm>
          <a:custGeom>
            <a:avLst/>
            <a:gdLst/>
            <a:ahLst/>
            <a:cxnLst>
              <a:cxn ang="0">
                <a:pos x="15941" y="783"/>
              </a:cxn>
              <a:cxn ang="0">
                <a:pos x="16300" y="14894"/>
              </a:cxn>
              <a:cxn ang="0">
                <a:pos x="15036" y="16254"/>
              </a:cxn>
              <a:cxn ang="0">
                <a:pos x="902" y="16028"/>
              </a:cxn>
              <a:cxn ang="0">
                <a:pos x="1" y="14388"/>
              </a:cxn>
              <a:cxn ang="0">
                <a:pos x="783" y="437"/>
              </a:cxn>
              <a:cxn ang="0">
                <a:pos x="1814" y="1618"/>
              </a:cxn>
              <a:cxn ang="0">
                <a:pos x="1702" y="14676"/>
              </a:cxn>
              <a:cxn ang="0">
                <a:pos x="14760" y="14564"/>
              </a:cxn>
              <a:cxn ang="0">
                <a:pos x="14432" y="1570"/>
              </a:cxn>
              <a:cxn ang="0">
                <a:pos x="13324" y="5686"/>
              </a:cxn>
              <a:cxn ang="0">
                <a:pos x="3239" y="6039"/>
              </a:cxn>
              <a:cxn ang="0">
                <a:pos x="3042" y="2777"/>
              </a:cxn>
              <a:cxn ang="0">
                <a:pos x="9173" y="3327"/>
              </a:cxn>
              <a:cxn ang="0">
                <a:pos x="9367" y="5494"/>
              </a:cxn>
              <a:cxn ang="0">
                <a:pos x="10371" y="5077"/>
              </a:cxn>
              <a:cxn ang="0">
                <a:pos x="9882" y="3611"/>
              </a:cxn>
              <a:cxn ang="0">
                <a:pos x="8290" y="5346"/>
              </a:cxn>
              <a:cxn ang="0">
                <a:pos x="8633" y="5517"/>
              </a:cxn>
              <a:cxn ang="0">
                <a:pos x="8686" y="3225"/>
              </a:cxn>
              <a:cxn ang="0">
                <a:pos x="8311" y="3289"/>
              </a:cxn>
              <a:cxn ang="0">
                <a:pos x="11358" y="3572"/>
              </a:cxn>
              <a:cxn ang="0">
                <a:pos x="12214" y="5532"/>
              </a:cxn>
              <a:cxn ang="0">
                <a:pos x="12631" y="3453"/>
              </a:cxn>
              <a:cxn ang="0">
                <a:pos x="12191" y="5055"/>
              </a:cxn>
              <a:cxn ang="0">
                <a:pos x="10697" y="5120"/>
              </a:cxn>
              <a:cxn ang="0">
                <a:pos x="10725" y="5500"/>
              </a:cxn>
              <a:cxn ang="0">
                <a:pos x="11097" y="5359"/>
              </a:cxn>
              <a:cxn ang="0">
                <a:pos x="4717" y="7033"/>
              </a:cxn>
              <a:cxn ang="0">
                <a:pos x="5069" y="8730"/>
              </a:cxn>
              <a:cxn ang="0">
                <a:pos x="3068" y="8927"/>
              </a:cxn>
              <a:cxn ang="0">
                <a:pos x="3039" y="7118"/>
              </a:cxn>
              <a:cxn ang="0">
                <a:pos x="13288" y="11943"/>
              </a:cxn>
              <a:cxn ang="0">
                <a:pos x="13010" y="13685"/>
              </a:cxn>
              <a:cxn ang="0">
                <a:pos x="8399" y="12064"/>
              </a:cxn>
              <a:cxn ang="0">
                <a:pos x="7589" y="11755"/>
              </a:cxn>
              <a:cxn ang="0">
                <a:pos x="7758" y="13541"/>
              </a:cxn>
              <a:cxn ang="0">
                <a:pos x="5724" y="13541"/>
              </a:cxn>
              <a:cxn ang="0">
                <a:pos x="5893" y="11755"/>
              </a:cxn>
              <a:cxn ang="0">
                <a:pos x="10576" y="9714"/>
              </a:cxn>
              <a:cxn ang="0">
                <a:pos x="8710" y="11336"/>
              </a:cxn>
              <a:cxn ang="0">
                <a:pos x="8433" y="9592"/>
              </a:cxn>
              <a:cxn ang="0">
                <a:pos x="7697" y="9468"/>
              </a:cxn>
              <a:cxn ang="0">
                <a:pos x="7669" y="11276"/>
              </a:cxn>
              <a:cxn ang="0">
                <a:pos x="5667" y="11080"/>
              </a:cxn>
              <a:cxn ang="0">
                <a:pos x="6020" y="9384"/>
              </a:cxn>
              <a:cxn ang="0">
                <a:pos x="13316" y="11045"/>
              </a:cxn>
              <a:cxn ang="0">
                <a:pos x="11336" y="11295"/>
              </a:cxn>
              <a:cxn ang="0">
                <a:pos x="11251" y="7142"/>
              </a:cxn>
              <a:cxn ang="0">
                <a:pos x="10524" y="7211"/>
              </a:cxn>
              <a:cxn ang="0">
                <a:pos x="10301" y="8978"/>
              </a:cxn>
              <a:cxn ang="0">
                <a:pos x="8397" y="7403"/>
              </a:cxn>
              <a:cxn ang="0">
                <a:pos x="7554" y="7046"/>
              </a:cxn>
              <a:cxn ang="0">
                <a:pos x="7779" y="8812"/>
              </a:cxn>
              <a:cxn ang="0">
                <a:pos x="5747" y="8869"/>
              </a:cxn>
              <a:cxn ang="0">
                <a:pos x="5860" y="7070"/>
              </a:cxn>
              <a:cxn ang="0">
                <a:pos x="5078" y="12028"/>
              </a:cxn>
              <a:cxn ang="0">
                <a:pos x="3255" y="13689"/>
              </a:cxn>
              <a:cxn ang="0">
                <a:pos x="2927" y="11975"/>
              </a:cxn>
              <a:cxn ang="0">
                <a:pos x="4923" y="9446"/>
              </a:cxn>
              <a:cxn ang="0">
                <a:pos x="4951" y="11255"/>
              </a:cxn>
              <a:cxn ang="0">
                <a:pos x="2934" y="11113"/>
              </a:cxn>
              <a:cxn ang="0">
                <a:pos x="3236" y="9385"/>
              </a:cxn>
            </a:cxnLst>
            <a:rect l="0" t="0" r="r" b="b"/>
            <a:pathLst>
              <a:path w="16378" h="16378">
                <a:moveTo>
                  <a:pt x="2043" y="0"/>
                </a:moveTo>
                <a:lnTo>
                  <a:pt x="14335" y="0"/>
                </a:lnTo>
                <a:lnTo>
                  <a:pt x="14388" y="1"/>
                </a:lnTo>
                <a:lnTo>
                  <a:pt x="14440" y="3"/>
                </a:lnTo>
                <a:lnTo>
                  <a:pt x="14491" y="6"/>
                </a:lnTo>
                <a:lnTo>
                  <a:pt x="14544" y="10"/>
                </a:lnTo>
                <a:lnTo>
                  <a:pt x="14595" y="16"/>
                </a:lnTo>
                <a:lnTo>
                  <a:pt x="14646" y="24"/>
                </a:lnTo>
                <a:lnTo>
                  <a:pt x="14696" y="32"/>
                </a:lnTo>
                <a:lnTo>
                  <a:pt x="14746" y="42"/>
                </a:lnTo>
                <a:lnTo>
                  <a:pt x="14795" y="52"/>
                </a:lnTo>
                <a:lnTo>
                  <a:pt x="14845" y="64"/>
                </a:lnTo>
                <a:lnTo>
                  <a:pt x="14894" y="78"/>
                </a:lnTo>
                <a:lnTo>
                  <a:pt x="14942" y="92"/>
                </a:lnTo>
                <a:lnTo>
                  <a:pt x="14989" y="107"/>
                </a:lnTo>
                <a:lnTo>
                  <a:pt x="15036" y="124"/>
                </a:lnTo>
                <a:lnTo>
                  <a:pt x="15083" y="142"/>
                </a:lnTo>
                <a:lnTo>
                  <a:pt x="15129" y="161"/>
                </a:lnTo>
                <a:lnTo>
                  <a:pt x="15174" y="181"/>
                </a:lnTo>
                <a:lnTo>
                  <a:pt x="15219" y="202"/>
                </a:lnTo>
                <a:lnTo>
                  <a:pt x="15264" y="224"/>
                </a:lnTo>
                <a:lnTo>
                  <a:pt x="15307" y="248"/>
                </a:lnTo>
                <a:lnTo>
                  <a:pt x="15350" y="271"/>
                </a:lnTo>
                <a:lnTo>
                  <a:pt x="15393" y="297"/>
                </a:lnTo>
                <a:lnTo>
                  <a:pt x="15435" y="322"/>
                </a:lnTo>
                <a:lnTo>
                  <a:pt x="15476" y="350"/>
                </a:lnTo>
                <a:lnTo>
                  <a:pt x="15516" y="378"/>
                </a:lnTo>
                <a:lnTo>
                  <a:pt x="15556" y="406"/>
                </a:lnTo>
                <a:lnTo>
                  <a:pt x="15595" y="437"/>
                </a:lnTo>
                <a:lnTo>
                  <a:pt x="15634" y="468"/>
                </a:lnTo>
                <a:lnTo>
                  <a:pt x="15671" y="500"/>
                </a:lnTo>
                <a:lnTo>
                  <a:pt x="15708" y="532"/>
                </a:lnTo>
                <a:lnTo>
                  <a:pt x="15743" y="565"/>
                </a:lnTo>
                <a:lnTo>
                  <a:pt x="15778" y="600"/>
                </a:lnTo>
                <a:lnTo>
                  <a:pt x="15813" y="635"/>
                </a:lnTo>
                <a:lnTo>
                  <a:pt x="15846" y="670"/>
                </a:lnTo>
                <a:lnTo>
                  <a:pt x="15878" y="707"/>
                </a:lnTo>
                <a:lnTo>
                  <a:pt x="15910" y="744"/>
                </a:lnTo>
                <a:lnTo>
                  <a:pt x="15941" y="783"/>
                </a:lnTo>
                <a:lnTo>
                  <a:pt x="15972" y="822"/>
                </a:lnTo>
                <a:lnTo>
                  <a:pt x="16000" y="862"/>
                </a:lnTo>
                <a:lnTo>
                  <a:pt x="16028" y="902"/>
                </a:lnTo>
                <a:lnTo>
                  <a:pt x="16056" y="943"/>
                </a:lnTo>
                <a:lnTo>
                  <a:pt x="16081" y="985"/>
                </a:lnTo>
                <a:lnTo>
                  <a:pt x="16107" y="1028"/>
                </a:lnTo>
                <a:lnTo>
                  <a:pt x="16130" y="1071"/>
                </a:lnTo>
                <a:lnTo>
                  <a:pt x="16154" y="1114"/>
                </a:lnTo>
                <a:lnTo>
                  <a:pt x="16176" y="1159"/>
                </a:lnTo>
                <a:lnTo>
                  <a:pt x="16197" y="1204"/>
                </a:lnTo>
                <a:lnTo>
                  <a:pt x="16217" y="1249"/>
                </a:lnTo>
                <a:lnTo>
                  <a:pt x="16236" y="1295"/>
                </a:lnTo>
                <a:lnTo>
                  <a:pt x="16254" y="1342"/>
                </a:lnTo>
                <a:lnTo>
                  <a:pt x="16271" y="1389"/>
                </a:lnTo>
                <a:lnTo>
                  <a:pt x="16286" y="1436"/>
                </a:lnTo>
                <a:lnTo>
                  <a:pt x="16300" y="1484"/>
                </a:lnTo>
                <a:lnTo>
                  <a:pt x="16314" y="1533"/>
                </a:lnTo>
                <a:lnTo>
                  <a:pt x="16326" y="1583"/>
                </a:lnTo>
                <a:lnTo>
                  <a:pt x="16336" y="1632"/>
                </a:lnTo>
                <a:lnTo>
                  <a:pt x="16346" y="1682"/>
                </a:lnTo>
                <a:lnTo>
                  <a:pt x="16354" y="1732"/>
                </a:lnTo>
                <a:lnTo>
                  <a:pt x="16362" y="1783"/>
                </a:lnTo>
                <a:lnTo>
                  <a:pt x="16368" y="1834"/>
                </a:lnTo>
                <a:lnTo>
                  <a:pt x="16372" y="1887"/>
                </a:lnTo>
                <a:lnTo>
                  <a:pt x="16375" y="1938"/>
                </a:lnTo>
                <a:lnTo>
                  <a:pt x="16377" y="1990"/>
                </a:lnTo>
                <a:lnTo>
                  <a:pt x="16378" y="2043"/>
                </a:lnTo>
                <a:lnTo>
                  <a:pt x="16378" y="14335"/>
                </a:lnTo>
                <a:lnTo>
                  <a:pt x="16377" y="14388"/>
                </a:lnTo>
                <a:lnTo>
                  <a:pt x="16375" y="14440"/>
                </a:lnTo>
                <a:lnTo>
                  <a:pt x="16372" y="14491"/>
                </a:lnTo>
                <a:lnTo>
                  <a:pt x="16368" y="14544"/>
                </a:lnTo>
                <a:lnTo>
                  <a:pt x="16362" y="14595"/>
                </a:lnTo>
                <a:lnTo>
                  <a:pt x="16354" y="14646"/>
                </a:lnTo>
                <a:lnTo>
                  <a:pt x="16346" y="14696"/>
                </a:lnTo>
                <a:lnTo>
                  <a:pt x="16336" y="14746"/>
                </a:lnTo>
                <a:lnTo>
                  <a:pt x="16326" y="14795"/>
                </a:lnTo>
                <a:lnTo>
                  <a:pt x="16314" y="14845"/>
                </a:lnTo>
                <a:lnTo>
                  <a:pt x="16300" y="14894"/>
                </a:lnTo>
                <a:lnTo>
                  <a:pt x="16286" y="14942"/>
                </a:lnTo>
                <a:lnTo>
                  <a:pt x="16271" y="14989"/>
                </a:lnTo>
                <a:lnTo>
                  <a:pt x="16254" y="15036"/>
                </a:lnTo>
                <a:lnTo>
                  <a:pt x="16236" y="15083"/>
                </a:lnTo>
                <a:lnTo>
                  <a:pt x="16217" y="15129"/>
                </a:lnTo>
                <a:lnTo>
                  <a:pt x="16197" y="15174"/>
                </a:lnTo>
                <a:lnTo>
                  <a:pt x="16176" y="15219"/>
                </a:lnTo>
                <a:lnTo>
                  <a:pt x="16154" y="15264"/>
                </a:lnTo>
                <a:lnTo>
                  <a:pt x="16130" y="15307"/>
                </a:lnTo>
                <a:lnTo>
                  <a:pt x="16107" y="15350"/>
                </a:lnTo>
                <a:lnTo>
                  <a:pt x="16081" y="15393"/>
                </a:lnTo>
                <a:lnTo>
                  <a:pt x="16056" y="15435"/>
                </a:lnTo>
                <a:lnTo>
                  <a:pt x="16028" y="15476"/>
                </a:lnTo>
                <a:lnTo>
                  <a:pt x="16000" y="15516"/>
                </a:lnTo>
                <a:lnTo>
                  <a:pt x="15972" y="15556"/>
                </a:lnTo>
                <a:lnTo>
                  <a:pt x="15941" y="15595"/>
                </a:lnTo>
                <a:lnTo>
                  <a:pt x="15910" y="15634"/>
                </a:lnTo>
                <a:lnTo>
                  <a:pt x="15878" y="15671"/>
                </a:lnTo>
                <a:lnTo>
                  <a:pt x="15846" y="15708"/>
                </a:lnTo>
                <a:lnTo>
                  <a:pt x="15813" y="15743"/>
                </a:lnTo>
                <a:lnTo>
                  <a:pt x="15778" y="15778"/>
                </a:lnTo>
                <a:lnTo>
                  <a:pt x="15743" y="15813"/>
                </a:lnTo>
                <a:lnTo>
                  <a:pt x="15708" y="15846"/>
                </a:lnTo>
                <a:lnTo>
                  <a:pt x="15671" y="15878"/>
                </a:lnTo>
                <a:lnTo>
                  <a:pt x="15634" y="15910"/>
                </a:lnTo>
                <a:lnTo>
                  <a:pt x="15595" y="15941"/>
                </a:lnTo>
                <a:lnTo>
                  <a:pt x="15556" y="15972"/>
                </a:lnTo>
                <a:lnTo>
                  <a:pt x="15516" y="16000"/>
                </a:lnTo>
                <a:lnTo>
                  <a:pt x="15476" y="16028"/>
                </a:lnTo>
                <a:lnTo>
                  <a:pt x="15435" y="16056"/>
                </a:lnTo>
                <a:lnTo>
                  <a:pt x="15393" y="16081"/>
                </a:lnTo>
                <a:lnTo>
                  <a:pt x="15350" y="16107"/>
                </a:lnTo>
                <a:lnTo>
                  <a:pt x="15307" y="16130"/>
                </a:lnTo>
                <a:lnTo>
                  <a:pt x="15264" y="16154"/>
                </a:lnTo>
                <a:lnTo>
                  <a:pt x="15219" y="16176"/>
                </a:lnTo>
                <a:lnTo>
                  <a:pt x="15174" y="16197"/>
                </a:lnTo>
                <a:lnTo>
                  <a:pt x="15129" y="16217"/>
                </a:lnTo>
                <a:lnTo>
                  <a:pt x="15083" y="16236"/>
                </a:lnTo>
                <a:lnTo>
                  <a:pt x="15036" y="16254"/>
                </a:lnTo>
                <a:lnTo>
                  <a:pt x="14989" y="16271"/>
                </a:lnTo>
                <a:lnTo>
                  <a:pt x="14942" y="16286"/>
                </a:lnTo>
                <a:lnTo>
                  <a:pt x="14894" y="16300"/>
                </a:lnTo>
                <a:lnTo>
                  <a:pt x="14845" y="16314"/>
                </a:lnTo>
                <a:lnTo>
                  <a:pt x="14795" y="16326"/>
                </a:lnTo>
                <a:lnTo>
                  <a:pt x="14746" y="16336"/>
                </a:lnTo>
                <a:lnTo>
                  <a:pt x="14696" y="16346"/>
                </a:lnTo>
                <a:lnTo>
                  <a:pt x="14646" y="16354"/>
                </a:lnTo>
                <a:lnTo>
                  <a:pt x="14595" y="16362"/>
                </a:lnTo>
                <a:lnTo>
                  <a:pt x="14544" y="16368"/>
                </a:lnTo>
                <a:lnTo>
                  <a:pt x="14491" y="16372"/>
                </a:lnTo>
                <a:lnTo>
                  <a:pt x="14440" y="16375"/>
                </a:lnTo>
                <a:lnTo>
                  <a:pt x="14388" y="16377"/>
                </a:lnTo>
                <a:lnTo>
                  <a:pt x="14335" y="16378"/>
                </a:lnTo>
                <a:lnTo>
                  <a:pt x="2043" y="16378"/>
                </a:lnTo>
                <a:lnTo>
                  <a:pt x="1990" y="16377"/>
                </a:lnTo>
                <a:lnTo>
                  <a:pt x="1938" y="16375"/>
                </a:lnTo>
                <a:lnTo>
                  <a:pt x="1887" y="16372"/>
                </a:lnTo>
                <a:lnTo>
                  <a:pt x="1834" y="16368"/>
                </a:lnTo>
                <a:lnTo>
                  <a:pt x="1783" y="16362"/>
                </a:lnTo>
                <a:lnTo>
                  <a:pt x="1732" y="16354"/>
                </a:lnTo>
                <a:lnTo>
                  <a:pt x="1682" y="16346"/>
                </a:lnTo>
                <a:lnTo>
                  <a:pt x="1632" y="16336"/>
                </a:lnTo>
                <a:lnTo>
                  <a:pt x="1583" y="16326"/>
                </a:lnTo>
                <a:lnTo>
                  <a:pt x="1533" y="16314"/>
                </a:lnTo>
                <a:lnTo>
                  <a:pt x="1484" y="16300"/>
                </a:lnTo>
                <a:lnTo>
                  <a:pt x="1436" y="16286"/>
                </a:lnTo>
                <a:lnTo>
                  <a:pt x="1389" y="16271"/>
                </a:lnTo>
                <a:lnTo>
                  <a:pt x="1342" y="16254"/>
                </a:lnTo>
                <a:lnTo>
                  <a:pt x="1295" y="16236"/>
                </a:lnTo>
                <a:lnTo>
                  <a:pt x="1249" y="16217"/>
                </a:lnTo>
                <a:lnTo>
                  <a:pt x="1204" y="16197"/>
                </a:lnTo>
                <a:lnTo>
                  <a:pt x="1159" y="16176"/>
                </a:lnTo>
                <a:lnTo>
                  <a:pt x="1114" y="16154"/>
                </a:lnTo>
                <a:lnTo>
                  <a:pt x="1071" y="16130"/>
                </a:lnTo>
                <a:lnTo>
                  <a:pt x="1028" y="16107"/>
                </a:lnTo>
                <a:lnTo>
                  <a:pt x="985" y="16081"/>
                </a:lnTo>
                <a:lnTo>
                  <a:pt x="943" y="16056"/>
                </a:lnTo>
                <a:lnTo>
                  <a:pt x="902" y="16028"/>
                </a:lnTo>
                <a:lnTo>
                  <a:pt x="862" y="16000"/>
                </a:lnTo>
                <a:lnTo>
                  <a:pt x="822" y="15972"/>
                </a:lnTo>
                <a:lnTo>
                  <a:pt x="783" y="15941"/>
                </a:lnTo>
                <a:lnTo>
                  <a:pt x="744" y="15910"/>
                </a:lnTo>
                <a:lnTo>
                  <a:pt x="707" y="15878"/>
                </a:lnTo>
                <a:lnTo>
                  <a:pt x="670" y="15846"/>
                </a:lnTo>
                <a:lnTo>
                  <a:pt x="635" y="15813"/>
                </a:lnTo>
                <a:lnTo>
                  <a:pt x="600" y="15778"/>
                </a:lnTo>
                <a:lnTo>
                  <a:pt x="565" y="15743"/>
                </a:lnTo>
                <a:lnTo>
                  <a:pt x="532" y="15708"/>
                </a:lnTo>
                <a:lnTo>
                  <a:pt x="500" y="15671"/>
                </a:lnTo>
                <a:lnTo>
                  <a:pt x="468" y="15634"/>
                </a:lnTo>
                <a:lnTo>
                  <a:pt x="437" y="15595"/>
                </a:lnTo>
                <a:lnTo>
                  <a:pt x="406" y="15556"/>
                </a:lnTo>
                <a:lnTo>
                  <a:pt x="378" y="15516"/>
                </a:lnTo>
                <a:lnTo>
                  <a:pt x="350" y="15476"/>
                </a:lnTo>
                <a:lnTo>
                  <a:pt x="322" y="15435"/>
                </a:lnTo>
                <a:lnTo>
                  <a:pt x="297" y="15393"/>
                </a:lnTo>
                <a:lnTo>
                  <a:pt x="271" y="15350"/>
                </a:lnTo>
                <a:lnTo>
                  <a:pt x="248" y="15307"/>
                </a:lnTo>
                <a:lnTo>
                  <a:pt x="224" y="15264"/>
                </a:lnTo>
                <a:lnTo>
                  <a:pt x="202" y="15219"/>
                </a:lnTo>
                <a:lnTo>
                  <a:pt x="181" y="15174"/>
                </a:lnTo>
                <a:lnTo>
                  <a:pt x="161" y="15129"/>
                </a:lnTo>
                <a:lnTo>
                  <a:pt x="142" y="15083"/>
                </a:lnTo>
                <a:lnTo>
                  <a:pt x="124" y="15036"/>
                </a:lnTo>
                <a:lnTo>
                  <a:pt x="107" y="14989"/>
                </a:lnTo>
                <a:lnTo>
                  <a:pt x="92" y="14942"/>
                </a:lnTo>
                <a:lnTo>
                  <a:pt x="78" y="14894"/>
                </a:lnTo>
                <a:lnTo>
                  <a:pt x="64" y="14845"/>
                </a:lnTo>
                <a:lnTo>
                  <a:pt x="52" y="14795"/>
                </a:lnTo>
                <a:lnTo>
                  <a:pt x="42" y="14746"/>
                </a:lnTo>
                <a:lnTo>
                  <a:pt x="32" y="14696"/>
                </a:lnTo>
                <a:lnTo>
                  <a:pt x="24" y="14646"/>
                </a:lnTo>
                <a:lnTo>
                  <a:pt x="16" y="14595"/>
                </a:lnTo>
                <a:lnTo>
                  <a:pt x="10" y="14544"/>
                </a:lnTo>
                <a:lnTo>
                  <a:pt x="6" y="14491"/>
                </a:lnTo>
                <a:lnTo>
                  <a:pt x="3" y="14440"/>
                </a:lnTo>
                <a:lnTo>
                  <a:pt x="1" y="14388"/>
                </a:lnTo>
                <a:lnTo>
                  <a:pt x="0" y="14335"/>
                </a:lnTo>
                <a:lnTo>
                  <a:pt x="0" y="2043"/>
                </a:lnTo>
                <a:lnTo>
                  <a:pt x="1" y="1990"/>
                </a:lnTo>
                <a:lnTo>
                  <a:pt x="3" y="1938"/>
                </a:lnTo>
                <a:lnTo>
                  <a:pt x="6" y="1887"/>
                </a:lnTo>
                <a:lnTo>
                  <a:pt x="10" y="1834"/>
                </a:lnTo>
                <a:lnTo>
                  <a:pt x="16" y="1783"/>
                </a:lnTo>
                <a:lnTo>
                  <a:pt x="24" y="1732"/>
                </a:lnTo>
                <a:lnTo>
                  <a:pt x="32" y="1682"/>
                </a:lnTo>
                <a:lnTo>
                  <a:pt x="42" y="1632"/>
                </a:lnTo>
                <a:lnTo>
                  <a:pt x="52" y="1583"/>
                </a:lnTo>
                <a:lnTo>
                  <a:pt x="64" y="1533"/>
                </a:lnTo>
                <a:lnTo>
                  <a:pt x="78" y="1484"/>
                </a:lnTo>
                <a:lnTo>
                  <a:pt x="92" y="1436"/>
                </a:lnTo>
                <a:lnTo>
                  <a:pt x="107" y="1389"/>
                </a:lnTo>
                <a:lnTo>
                  <a:pt x="124" y="1342"/>
                </a:lnTo>
                <a:lnTo>
                  <a:pt x="142" y="1295"/>
                </a:lnTo>
                <a:lnTo>
                  <a:pt x="161" y="1249"/>
                </a:lnTo>
                <a:lnTo>
                  <a:pt x="181" y="1204"/>
                </a:lnTo>
                <a:lnTo>
                  <a:pt x="202" y="1159"/>
                </a:lnTo>
                <a:lnTo>
                  <a:pt x="224" y="1114"/>
                </a:lnTo>
                <a:lnTo>
                  <a:pt x="248" y="1071"/>
                </a:lnTo>
                <a:lnTo>
                  <a:pt x="271" y="1028"/>
                </a:lnTo>
                <a:lnTo>
                  <a:pt x="297" y="985"/>
                </a:lnTo>
                <a:lnTo>
                  <a:pt x="322" y="943"/>
                </a:lnTo>
                <a:lnTo>
                  <a:pt x="350" y="902"/>
                </a:lnTo>
                <a:lnTo>
                  <a:pt x="378" y="862"/>
                </a:lnTo>
                <a:lnTo>
                  <a:pt x="406" y="822"/>
                </a:lnTo>
                <a:lnTo>
                  <a:pt x="437" y="783"/>
                </a:lnTo>
                <a:lnTo>
                  <a:pt x="468" y="744"/>
                </a:lnTo>
                <a:lnTo>
                  <a:pt x="500" y="707"/>
                </a:lnTo>
                <a:lnTo>
                  <a:pt x="532" y="670"/>
                </a:lnTo>
                <a:lnTo>
                  <a:pt x="565" y="635"/>
                </a:lnTo>
                <a:lnTo>
                  <a:pt x="600" y="600"/>
                </a:lnTo>
                <a:lnTo>
                  <a:pt x="635" y="565"/>
                </a:lnTo>
                <a:lnTo>
                  <a:pt x="670" y="532"/>
                </a:lnTo>
                <a:lnTo>
                  <a:pt x="707" y="500"/>
                </a:lnTo>
                <a:lnTo>
                  <a:pt x="744" y="468"/>
                </a:lnTo>
                <a:lnTo>
                  <a:pt x="783" y="437"/>
                </a:lnTo>
                <a:lnTo>
                  <a:pt x="822" y="406"/>
                </a:lnTo>
                <a:lnTo>
                  <a:pt x="862" y="378"/>
                </a:lnTo>
                <a:lnTo>
                  <a:pt x="902" y="350"/>
                </a:lnTo>
                <a:lnTo>
                  <a:pt x="943" y="322"/>
                </a:lnTo>
                <a:lnTo>
                  <a:pt x="985" y="297"/>
                </a:lnTo>
                <a:lnTo>
                  <a:pt x="1028" y="271"/>
                </a:lnTo>
                <a:lnTo>
                  <a:pt x="1071" y="248"/>
                </a:lnTo>
                <a:lnTo>
                  <a:pt x="1114" y="224"/>
                </a:lnTo>
                <a:lnTo>
                  <a:pt x="1159" y="202"/>
                </a:lnTo>
                <a:lnTo>
                  <a:pt x="1204" y="181"/>
                </a:lnTo>
                <a:lnTo>
                  <a:pt x="1249" y="161"/>
                </a:lnTo>
                <a:lnTo>
                  <a:pt x="1295" y="142"/>
                </a:lnTo>
                <a:lnTo>
                  <a:pt x="1342" y="124"/>
                </a:lnTo>
                <a:lnTo>
                  <a:pt x="1389" y="107"/>
                </a:lnTo>
                <a:lnTo>
                  <a:pt x="1436" y="92"/>
                </a:lnTo>
                <a:lnTo>
                  <a:pt x="1484" y="78"/>
                </a:lnTo>
                <a:lnTo>
                  <a:pt x="1533" y="64"/>
                </a:lnTo>
                <a:lnTo>
                  <a:pt x="1583" y="52"/>
                </a:lnTo>
                <a:lnTo>
                  <a:pt x="1632" y="42"/>
                </a:lnTo>
                <a:lnTo>
                  <a:pt x="1682" y="32"/>
                </a:lnTo>
                <a:lnTo>
                  <a:pt x="1732" y="24"/>
                </a:lnTo>
                <a:lnTo>
                  <a:pt x="1783" y="16"/>
                </a:lnTo>
                <a:lnTo>
                  <a:pt x="1834" y="10"/>
                </a:lnTo>
                <a:lnTo>
                  <a:pt x="1887" y="6"/>
                </a:lnTo>
                <a:lnTo>
                  <a:pt x="1938" y="3"/>
                </a:lnTo>
                <a:lnTo>
                  <a:pt x="1990" y="1"/>
                </a:lnTo>
                <a:lnTo>
                  <a:pt x="2043" y="0"/>
                </a:lnTo>
                <a:close/>
                <a:moveTo>
                  <a:pt x="14335" y="1560"/>
                </a:moveTo>
                <a:lnTo>
                  <a:pt x="2043" y="1560"/>
                </a:lnTo>
                <a:lnTo>
                  <a:pt x="2019" y="1560"/>
                </a:lnTo>
                <a:lnTo>
                  <a:pt x="1994" y="1562"/>
                </a:lnTo>
                <a:lnTo>
                  <a:pt x="1969" y="1565"/>
                </a:lnTo>
                <a:lnTo>
                  <a:pt x="1946" y="1570"/>
                </a:lnTo>
                <a:lnTo>
                  <a:pt x="1923" y="1575"/>
                </a:lnTo>
                <a:lnTo>
                  <a:pt x="1900" y="1582"/>
                </a:lnTo>
                <a:lnTo>
                  <a:pt x="1878" y="1590"/>
                </a:lnTo>
                <a:lnTo>
                  <a:pt x="1856" y="1598"/>
                </a:lnTo>
                <a:lnTo>
                  <a:pt x="1834" y="1608"/>
                </a:lnTo>
                <a:lnTo>
                  <a:pt x="1814" y="1618"/>
                </a:lnTo>
                <a:lnTo>
                  <a:pt x="1793" y="1631"/>
                </a:lnTo>
                <a:lnTo>
                  <a:pt x="1774" y="1643"/>
                </a:lnTo>
                <a:lnTo>
                  <a:pt x="1756" y="1656"/>
                </a:lnTo>
                <a:lnTo>
                  <a:pt x="1737" y="1671"/>
                </a:lnTo>
                <a:lnTo>
                  <a:pt x="1720" y="1686"/>
                </a:lnTo>
                <a:lnTo>
                  <a:pt x="1702" y="1702"/>
                </a:lnTo>
                <a:lnTo>
                  <a:pt x="1686" y="1720"/>
                </a:lnTo>
                <a:lnTo>
                  <a:pt x="1671" y="1737"/>
                </a:lnTo>
                <a:lnTo>
                  <a:pt x="1656" y="1756"/>
                </a:lnTo>
                <a:lnTo>
                  <a:pt x="1643" y="1774"/>
                </a:lnTo>
                <a:lnTo>
                  <a:pt x="1631" y="1793"/>
                </a:lnTo>
                <a:lnTo>
                  <a:pt x="1618" y="1814"/>
                </a:lnTo>
                <a:lnTo>
                  <a:pt x="1608" y="1834"/>
                </a:lnTo>
                <a:lnTo>
                  <a:pt x="1598" y="1856"/>
                </a:lnTo>
                <a:lnTo>
                  <a:pt x="1590" y="1878"/>
                </a:lnTo>
                <a:lnTo>
                  <a:pt x="1582" y="1900"/>
                </a:lnTo>
                <a:lnTo>
                  <a:pt x="1575" y="1923"/>
                </a:lnTo>
                <a:lnTo>
                  <a:pt x="1570" y="1946"/>
                </a:lnTo>
                <a:lnTo>
                  <a:pt x="1565" y="1969"/>
                </a:lnTo>
                <a:lnTo>
                  <a:pt x="1562" y="1994"/>
                </a:lnTo>
                <a:lnTo>
                  <a:pt x="1560" y="2019"/>
                </a:lnTo>
                <a:lnTo>
                  <a:pt x="1560" y="2043"/>
                </a:lnTo>
                <a:lnTo>
                  <a:pt x="1560" y="14335"/>
                </a:lnTo>
                <a:lnTo>
                  <a:pt x="1560" y="14359"/>
                </a:lnTo>
                <a:lnTo>
                  <a:pt x="1562" y="14384"/>
                </a:lnTo>
                <a:lnTo>
                  <a:pt x="1565" y="14409"/>
                </a:lnTo>
                <a:lnTo>
                  <a:pt x="1570" y="14432"/>
                </a:lnTo>
                <a:lnTo>
                  <a:pt x="1575" y="14455"/>
                </a:lnTo>
                <a:lnTo>
                  <a:pt x="1582" y="14478"/>
                </a:lnTo>
                <a:lnTo>
                  <a:pt x="1590" y="14500"/>
                </a:lnTo>
                <a:lnTo>
                  <a:pt x="1598" y="14522"/>
                </a:lnTo>
                <a:lnTo>
                  <a:pt x="1608" y="14544"/>
                </a:lnTo>
                <a:lnTo>
                  <a:pt x="1618" y="14564"/>
                </a:lnTo>
                <a:lnTo>
                  <a:pt x="1631" y="14585"/>
                </a:lnTo>
                <a:lnTo>
                  <a:pt x="1643" y="14604"/>
                </a:lnTo>
                <a:lnTo>
                  <a:pt x="1656" y="14622"/>
                </a:lnTo>
                <a:lnTo>
                  <a:pt x="1671" y="14641"/>
                </a:lnTo>
                <a:lnTo>
                  <a:pt x="1686" y="14658"/>
                </a:lnTo>
                <a:lnTo>
                  <a:pt x="1702" y="14676"/>
                </a:lnTo>
                <a:lnTo>
                  <a:pt x="1720" y="14692"/>
                </a:lnTo>
                <a:lnTo>
                  <a:pt x="1737" y="14707"/>
                </a:lnTo>
                <a:lnTo>
                  <a:pt x="1756" y="14722"/>
                </a:lnTo>
                <a:lnTo>
                  <a:pt x="1774" y="14735"/>
                </a:lnTo>
                <a:lnTo>
                  <a:pt x="1793" y="14747"/>
                </a:lnTo>
                <a:lnTo>
                  <a:pt x="1814" y="14760"/>
                </a:lnTo>
                <a:lnTo>
                  <a:pt x="1834" y="14770"/>
                </a:lnTo>
                <a:lnTo>
                  <a:pt x="1856" y="14780"/>
                </a:lnTo>
                <a:lnTo>
                  <a:pt x="1878" y="14788"/>
                </a:lnTo>
                <a:lnTo>
                  <a:pt x="1900" y="14796"/>
                </a:lnTo>
                <a:lnTo>
                  <a:pt x="1923" y="14803"/>
                </a:lnTo>
                <a:lnTo>
                  <a:pt x="1946" y="14808"/>
                </a:lnTo>
                <a:lnTo>
                  <a:pt x="1969" y="14813"/>
                </a:lnTo>
                <a:lnTo>
                  <a:pt x="1994" y="14816"/>
                </a:lnTo>
                <a:lnTo>
                  <a:pt x="2019" y="14818"/>
                </a:lnTo>
                <a:lnTo>
                  <a:pt x="2043" y="14818"/>
                </a:lnTo>
                <a:lnTo>
                  <a:pt x="14335" y="14818"/>
                </a:lnTo>
                <a:lnTo>
                  <a:pt x="14359" y="14818"/>
                </a:lnTo>
                <a:lnTo>
                  <a:pt x="14384" y="14816"/>
                </a:lnTo>
                <a:lnTo>
                  <a:pt x="14409" y="14813"/>
                </a:lnTo>
                <a:lnTo>
                  <a:pt x="14432" y="14808"/>
                </a:lnTo>
                <a:lnTo>
                  <a:pt x="14455" y="14803"/>
                </a:lnTo>
                <a:lnTo>
                  <a:pt x="14478" y="14796"/>
                </a:lnTo>
                <a:lnTo>
                  <a:pt x="14500" y="14788"/>
                </a:lnTo>
                <a:lnTo>
                  <a:pt x="14522" y="14780"/>
                </a:lnTo>
                <a:lnTo>
                  <a:pt x="14544" y="14770"/>
                </a:lnTo>
                <a:lnTo>
                  <a:pt x="14564" y="14760"/>
                </a:lnTo>
                <a:lnTo>
                  <a:pt x="14585" y="14747"/>
                </a:lnTo>
                <a:lnTo>
                  <a:pt x="14604" y="14735"/>
                </a:lnTo>
                <a:lnTo>
                  <a:pt x="14622" y="14722"/>
                </a:lnTo>
                <a:lnTo>
                  <a:pt x="14641" y="14707"/>
                </a:lnTo>
                <a:lnTo>
                  <a:pt x="14658" y="14692"/>
                </a:lnTo>
                <a:lnTo>
                  <a:pt x="14676" y="14676"/>
                </a:lnTo>
                <a:lnTo>
                  <a:pt x="14692" y="14658"/>
                </a:lnTo>
                <a:lnTo>
                  <a:pt x="14707" y="14641"/>
                </a:lnTo>
                <a:lnTo>
                  <a:pt x="14722" y="14622"/>
                </a:lnTo>
                <a:lnTo>
                  <a:pt x="14735" y="14604"/>
                </a:lnTo>
                <a:lnTo>
                  <a:pt x="14747" y="14585"/>
                </a:lnTo>
                <a:lnTo>
                  <a:pt x="14760" y="14564"/>
                </a:lnTo>
                <a:lnTo>
                  <a:pt x="14770" y="14544"/>
                </a:lnTo>
                <a:lnTo>
                  <a:pt x="14780" y="14522"/>
                </a:lnTo>
                <a:lnTo>
                  <a:pt x="14788" y="14500"/>
                </a:lnTo>
                <a:lnTo>
                  <a:pt x="14796" y="14478"/>
                </a:lnTo>
                <a:lnTo>
                  <a:pt x="14803" y="14455"/>
                </a:lnTo>
                <a:lnTo>
                  <a:pt x="14808" y="14432"/>
                </a:lnTo>
                <a:lnTo>
                  <a:pt x="14813" y="14409"/>
                </a:lnTo>
                <a:lnTo>
                  <a:pt x="14816" y="14384"/>
                </a:lnTo>
                <a:lnTo>
                  <a:pt x="14818" y="14359"/>
                </a:lnTo>
                <a:lnTo>
                  <a:pt x="14818" y="14335"/>
                </a:lnTo>
                <a:lnTo>
                  <a:pt x="14818" y="2043"/>
                </a:lnTo>
                <a:lnTo>
                  <a:pt x="14818" y="2019"/>
                </a:lnTo>
                <a:lnTo>
                  <a:pt x="14816" y="1994"/>
                </a:lnTo>
                <a:lnTo>
                  <a:pt x="14813" y="1969"/>
                </a:lnTo>
                <a:lnTo>
                  <a:pt x="14808" y="1946"/>
                </a:lnTo>
                <a:lnTo>
                  <a:pt x="14803" y="1923"/>
                </a:lnTo>
                <a:lnTo>
                  <a:pt x="14796" y="1900"/>
                </a:lnTo>
                <a:lnTo>
                  <a:pt x="14788" y="1878"/>
                </a:lnTo>
                <a:lnTo>
                  <a:pt x="14780" y="1856"/>
                </a:lnTo>
                <a:lnTo>
                  <a:pt x="14770" y="1834"/>
                </a:lnTo>
                <a:lnTo>
                  <a:pt x="14760" y="1814"/>
                </a:lnTo>
                <a:lnTo>
                  <a:pt x="14747" y="1793"/>
                </a:lnTo>
                <a:lnTo>
                  <a:pt x="14735" y="1774"/>
                </a:lnTo>
                <a:lnTo>
                  <a:pt x="14722" y="1756"/>
                </a:lnTo>
                <a:lnTo>
                  <a:pt x="14707" y="1737"/>
                </a:lnTo>
                <a:lnTo>
                  <a:pt x="14692" y="1720"/>
                </a:lnTo>
                <a:lnTo>
                  <a:pt x="14676" y="1702"/>
                </a:lnTo>
                <a:lnTo>
                  <a:pt x="14658" y="1686"/>
                </a:lnTo>
                <a:lnTo>
                  <a:pt x="14641" y="1671"/>
                </a:lnTo>
                <a:lnTo>
                  <a:pt x="14622" y="1656"/>
                </a:lnTo>
                <a:lnTo>
                  <a:pt x="14604" y="1643"/>
                </a:lnTo>
                <a:lnTo>
                  <a:pt x="14585" y="1631"/>
                </a:lnTo>
                <a:lnTo>
                  <a:pt x="14564" y="1618"/>
                </a:lnTo>
                <a:lnTo>
                  <a:pt x="14544" y="1608"/>
                </a:lnTo>
                <a:lnTo>
                  <a:pt x="14522" y="1598"/>
                </a:lnTo>
                <a:lnTo>
                  <a:pt x="14500" y="1590"/>
                </a:lnTo>
                <a:lnTo>
                  <a:pt x="14478" y="1582"/>
                </a:lnTo>
                <a:lnTo>
                  <a:pt x="14455" y="1575"/>
                </a:lnTo>
                <a:lnTo>
                  <a:pt x="14432" y="1570"/>
                </a:lnTo>
                <a:lnTo>
                  <a:pt x="14409" y="1565"/>
                </a:lnTo>
                <a:lnTo>
                  <a:pt x="14384" y="1562"/>
                </a:lnTo>
                <a:lnTo>
                  <a:pt x="14359" y="1560"/>
                </a:lnTo>
                <a:lnTo>
                  <a:pt x="14335" y="1560"/>
                </a:lnTo>
                <a:close/>
                <a:moveTo>
                  <a:pt x="3348" y="2613"/>
                </a:moveTo>
                <a:lnTo>
                  <a:pt x="12955" y="2613"/>
                </a:lnTo>
                <a:lnTo>
                  <a:pt x="12973" y="2614"/>
                </a:lnTo>
                <a:lnTo>
                  <a:pt x="12992" y="2615"/>
                </a:lnTo>
                <a:lnTo>
                  <a:pt x="13010" y="2618"/>
                </a:lnTo>
                <a:lnTo>
                  <a:pt x="13029" y="2622"/>
                </a:lnTo>
                <a:lnTo>
                  <a:pt x="13046" y="2626"/>
                </a:lnTo>
                <a:lnTo>
                  <a:pt x="13065" y="2631"/>
                </a:lnTo>
                <a:lnTo>
                  <a:pt x="13081" y="2636"/>
                </a:lnTo>
                <a:lnTo>
                  <a:pt x="13098" y="2643"/>
                </a:lnTo>
                <a:lnTo>
                  <a:pt x="13115" y="2650"/>
                </a:lnTo>
                <a:lnTo>
                  <a:pt x="13130" y="2658"/>
                </a:lnTo>
                <a:lnTo>
                  <a:pt x="13145" y="2668"/>
                </a:lnTo>
                <a:lnTo>
                  <a:pt x="13161" y="2677"/>
                </a:lnTo>
                <a:lnTo>
                  <a:pt x="13175" y="2687"/>
                </a:lnTo>
                <a:lnTo>
                  <a:pt x="13189" y="2698"/>
                </a:lnTo>
                <a:lnTo>
                  <a:pt x="13203" y="2711"/>
                </a:lnTo>
                <a:lnTo>
                  <a:pt x="13215" y="2722"/>
                </a:lnTo>
                <a:lnTo>
                  <a:pt x="13227" y="2735"/>
                </a:lnTo>
                <a:lnTo>
                  <a:pt x="13240" y="2748"/>
                </a:lnTo>
                <a:lnTo>
                  <a:pt x="13250" y="2763"/>
                </a:lnTo>
                <a:lnTo>
                  <a:pt x="13260" y="2777"/>
                </a:lnTo>
                <a:lnTo>
                  <a:pt x="13270" y="2792"/>
                </a:lnTo>
                <a:lnTo>
                  <a:pt x="13279" y="2808"/>
                </a:lnTo>
                <a:lnTo>
                  <a:pt x="13288" y="2823"/>
                </a:lnTo>
                <a:lnTo>
                  <a:pt x="13295" y="2840"/>
                </a:lnTo>
                <a:lnTo>
                  <a:pt x="13301" y="2857"/>
                </a:lnTo>
                <a:lnTo>
                  <a:pt x="13307" y="2873"/>
                </a:lnTo>
                <a:lnTo>
                  <a:pt x="13312" y="2891"/>
                </a:lnTo>
                <a:lnTo>
                  <a:pt x="13316" y="2909"/>
                </a:lnTo>
                <a:lnTo>
                  <a:pt x="13319" y="2927"/>
                </a:lnTo>
                <a:lnTo>
                  <a:pt x="13321" y="2945"/>
                </a:lnTo>
                <a:lnTo>
                  <a:pt x="13324" y="2964"/>
                </a:lnTo>
                <a:lnTo>
                  <a:pt x="13324" y="2983"/>
                </a:lnTo>
                <a:lnTo>
                  <a:pt x="13324" y="5686"/>
                </a:lnTo>
                <a:lnTo>
                  <a:pt x="13324" y="5706"/>
                </a:lnTo>
                <a:lnTo>
                  <a:pt x="13321" y="5724"/>
                </a:lnTo>
                <a:lnTo>
                  <a:pt x="13319" y="5743"/>
                </a:lnTo>
                <a:lnTo>
                  <a:pt x="13316" y="5761"/>
                </a:lnTo>
                <a:lnTo>
                  <a:pt x="13312" y="5778"/>
                </a:lnTo>
                <a:lnTo>
                  <a:pt x="13307" y="5796"/>
                </a:lnTo>
                <a:lnTo>
                  <a:pt x="13301" y="5813"/>
                </a:lnTo>
                <a:lnTo>
                  <a:pt x="13295" y="5830"/>
                </a:lnTo>
                <a:lnTo>
                  <a:pt x="13288" y="5846"/>
                </a:lnTo>
                <a:lnTo>
                  <a:pt x="13279" y="5862"/>
                </a:lnTo>
                <a:lnTo>
                  <a:pt x="13270" y="5878"/>
                </a:lnTo>
                <a:lnTo>
                  <a:pt x="13260" y="5893"/>
                </a:lnTo>
                <a:lnTo>
                  <a:pt x="13250" y="5907"/>
                </a:lnTo>
                <a:lnTo>
                  <a:pt x="13240" y="5922"/>
                </a:lnTo>
                <a:lnTo>
                  <a:pt x="13227" y="5935"/>
                </a:lnTo>
                <a:lnTo>
                  <a:pt x="13215" y="5947"/>
                </a:lnTo>
                <a:lnTo>
                  <a:pt x="13203" y="5960"/>
                </a:lnTo>
                <a:lnTo>
                  <a:pt x="13189" y="5971"/>
                </a:lnTo>
                <a:lnTo>
                  <a:pt x="13175" y="5982"/>
                </a:lnTo>
                <a:lnTo>
                  <a:pt x="13161" y="5992"/>
                </a:lnTo>
                <a:lnTo>
                  <a:pt x="13145" y="6003"/>
                </a:lnTo>
                <a:lnTo>
                  <a:pt x="13130" y="6011"/>
                </a:lnTo>
                <a:lnTo>
                  <a:pt x="13115" y="6019"/>
                </a:lnTo>
                <a:lnTo>
                  <a:pt x="13098" y="6027"/>
                </a:lnTo>
                <a:lnTo>
                  <a:pt x="13081" y="6033"/>
                </a:lnTo>
                <a:lnTo>
                  <a:pt x="13064" y="6039"/>
                </a:lnTo>
                <a:lnTo>
                  <a:pt x="13046" y="6045"/>
                </a:lnTo>
                <a:lnTo>
                  <a:pt x="13029" y="6049"/>
                </a:lnTo>
                <a:lnTo>
                  <a:pt x="13010" y="6052"/>
                </a:lnTo>
                <a:lnTo>
                  <a:pt x="12992" y="6054"/>
                </a:lnTo>
                <a:lnTo>
                  <a:pt x="12973" y="6056"/>
                </a:lnTo>
                <a:lnTo>
                  <a:pt x="12955" y="6056"/>
                </a:lnTo>
                <a:lnTo>
                  <a:pt x="3348" y="6056"/>
                </a:lnTo>
                <a:lnTo>
                  <a:pt x="3330" y="6056"/>
                </a:lnTo>
                <a:lnTo>
                  <a:pt x="3311" y="6054"/>
                </a:lnTo>
                <a:lnTo>
                  <a:pt x="3293" y="6052"/>
                </a:lnTo>
                <a:lnTo>
                  <a:pt x="3275" y="6049"/>
                </a:lnTo>
                <a:lnTo>
                  <a:pt x="3256" y="6045"/>
                </a:lnTo>
                <a:lnTo>
                  <a:pt x="3239" y="6039"/>
                </a:lnTo>
                <a:lnTo>
                  <a:pt x="3222" y="6033"/>
                </a:lnTo>
                <a:lnTo>
                  <a:pt x="3205" y="6027"/>
                </a:lnTo>
                <a:lnTo>
                  <a:pt x="3189" y="6019"/>
                </a:lnTo>
                <a:lnTo>
                  <a:pt x="3173" y="6011"/>
                </a:lnTo>
                <a:lnTo>
                  <a:pt x="3158" y="6003"/>
                </a:lnTo>
                <a:lnTo>
                  <a:pt x="3143" y="5992"/>
                </a:lnTo>
                <a:lnTo>
                  <a:pt x="3128" y="5982"/>
                </a:lnTo>
                <a:lnTo>
                  <a:pt x="3114" y="5971"/>
                </a:lnTo>
                <a:lnTo>
                  <a:pt x="3101" y="5960"/>
                </a:lnTo>
                <a:lnTo>
                  <a:pt x="3088" y="5947"/>
                </a:lnTo>
                <a:lnTo>
                  <a:pt x="3076" y="5935"/>
                </a:lnTo>
                <a:lnTo>
                  <a:pt x="3064" y="5922"/>
                </a:lnTo>
                <a:lnTo>
                  <a:pt x="3053" y="5907"/>
                </a:lnTo>
                <a:lnTo>
                  <a:pt x="3042" y="5893"/>
                </a:lnTo>
                <a:lnTo>
                  <a:pt x="3033" y="5878"/>
                </a:lnTo>
                <a:lnTo>
                  <a:pt x="3024" y="5862"/>
                </a:lnTo>
                <a:lnTo>
                  <a:pt x="3016" y="5846"/>
                </a:lnTo>
                <a:lnTo>
                  <a:pt x="3008" y="5831"/>
                </a:lnTo>
                <a:lnTo>
                  <a:pt x="3002" y="5813"/>
                </a:lnTo>
                <a:lnTo>
                  <a:pt x="2996" y="5796"/>
                </a:lnTo>
                <a:lnTo>
                  <a:pt x="2991" y="5778"/>
                </a:lnTo>
                <a:lnTo>
                  <a:pt x="2987" y="5761"/>
                </a:lnTo>
                <a:lnTo>
                  <a:pt x="2984" y="5743"/>
                </a:lnTo>
                <a:lnTo>
                  <a:pt x="2982" y="5724"/>
                </a:lnTo>
                <a:lnTo>
                  <a:pt x="2980" y="5706"/>
                </a:lnTo>
                <a:lnTo>
                  <a:pt x="2980" y="5686"/>
                </a:lnTo>
                <a:lnTo>
                  <a:pt x="2980" y="2983"/>
                </a:lnTo>
                <a:lnTo>
                  <a:pt x="2980" y="2964"/>
                </a:lnTo>
                <a:lnTo>
                  <a:pt x="2982" y="2945"/>
                </a:lnTo>
                <a:lnTo>
                  <a:pt x="2984" y="2927"/>
                </a:lnTo>
                <a:lnTo>
                  <a:pt x="2987" y="2909"/>
                </a:lnTo>
                <a:lnTo>
                  <a:pt x="2991" y="2891"/>
                </a:lnTo>
                <a:lnTo>
                  <a:pt x="2996" y="2873"/>
                </a:lnTo>
                <a:lnTo>
                  <a:pt x="3002" y="2856"/>
                </a:lnTo>
                <a:lnTo>
                  <a:pt x="3008" y="2840"/>
                </a:lnTo>
                <a:lnTo>
                  <a:pt x="3016" y="2823"/>
                </a:lnTo>
                <a:lnTo>
                  <a:pt x="3024" y="2808"/>
                </a:lnTo>
                <a:lnTo>
                  <a:pt x="3033" y="2791"/>
                </a:lnTo>
                <a:lnTo>
                  <a:pt x="3042" y="2777"/>
                </a:lnTo>
                <a:lnTo>
                  <a:pt x="3053" y="2763"/>
                </a:lnTo>
                <a:lnTo>
                  <a:pt x="3064" y="2748"/>
                </a:lnTo>
                <a:lnTo>
                  <a:pt x="3076" y="2735"/>
                </a:lnTo>
                <a:lnTo>
                  <a:pt x="3088" y="2722"/>
                </a:lnTo>
                <a:lnTo>
                  <a:pt x="3101" y="2710"/>
                </a:lnTo>
                <a:lnTo>
                  <a:pt x="3114" y="2698"/>
                </a:lnTo>
                <a:lnTo>
                  <a:pt x="3128" y="2687"/>
                </a:lnTo>
                <a:lnTo>
                  <a:pt x="3143" y="2677"/>
                </a:lnTo>
                <a:lnTo>
                  <a:pt x="3158" y="2668"/>
                </a:lnTo>
                <a:lnTo>
                  <a:pt x="3173" y="2658"/>
                </a:lnTo>
                <a:lnTo>
                  <a:pt x="3189" y="2650"/>
                </a:lnTo>
                <a:lnTo>
                  <a:pt x="3205" y="2643"/>
                </a:lnTo>
                <a:lnTo>
                  <a:pt x="3222" y="2636"/>
                </a:lnTo>
                <a:lnTo>
                  <a:pt x="3239" y="2631"/>
                </a:lnTo>
                <a:lnTo>
                  <a:pt x="3256" y="2626"/>
                </a:lnTo>
                <a:lnTo>
                  <a:pt x="3275" y="2622"/>
                </a:lnTo>
                <a:lnTo>
                  <a:pt x="3293" y="2618"/>
                </a:lnTo>
                <a:lnTo>
                  <a:pt x="3311" y="2615"/>
                </a:lnTo>
                <a:lnTo>
                  <a:pt x="3330" y="2614"/>
                </a:lnTo>
                <a:lnTo>
                  <a:pt x="3348" y="2613"/>
                </a:lnTo>
                <a:close/>
                <a:moveTo>
                  <a:pt x="9565" y="3140"/>
                </a:moveTo>
                <a:lnTo>
                  <a:pt x="9538" y="3142"/>
                </a:lnTo>
                <a:lnTo>
                  <a:pt x="9513" y="3144"/>
                </a:lnTo>
                <a:lnTo>
                  <a:pt x="9488" y="3147"/>
                </a:lnTo>
                <a:lnTo>
                  <a:pt x="9462" y="3151"/>
                </a:lnTo>
                <a:lnTo>
                  <a:pt x="9438" y="3157"/>
                </a:lnTo>
                <a:lnTo>
                  <a:pt x="9414" y="3164"/>
                </a:lnTo>
                <a:lnTo>
                  <a:pt x="9391" y="3172"/>
                </a:lnTo>
                <a:lnTo>
                  <a:pt x="9367" y="3180"/>
                </a:lnTo>
                <a:lnTo>
                  <a:pt x="9345" y="3191"/>
                </a:lnTo>
                <a:lnTo>
                  <a:pt x="9323" y="3203"/>
                </a:lnTo>
                <a:lnTo>
                  <a:pt x="9302" y="3215"/>
                </a:lnTo>
                <a:lnTo>
                  <a:pt x="9281" y="3229"/>
                </a:lnTo>
                <a:lnTo>
                  <a:pt x="9261" y="3242"/>
                </a:lnTo>
                <a:lnTo>
                  <a:pt x="9241" y="3257"/>
                </a:lnTo>
                <a:lnTo>
                  <a:pt x="9223" y="3274"/>
                </a:lnTo>
                <a:lnTo>
                  <a:pt x="9205" y="3290"/>
                </a:lnTo>
                <a:lnTo>
                  <a:pt x="9189" y="3308"/>
                </a:lnTo>
                <a:lnTo>
                  <a:pt x="9173" y="3327"/>
                </a:lnTo>
                <a:lnTo>
                  <a:pt x="9157" y="3346"/>
                </a:lnTo>
                <a:lnTo>
                  <a:pt x="9143" y="3366"/>
                </a:lnTo>
                <a:lnTo>
                  <a:pt x="9130" y="3386"/>
                </a:lnTo>
                <a:lnTo>
                  <a:pt x="9117" y="3408"/>
                </a:lnTo>
                <a:lnTo>
                  <a:pt x="9106" y="3430"/>
                </a:lnTo>
                <a:lnTo>
                  <a:pt x="9096" y="3453"/>
                </a:lnTo>
                <a:lnTo>
                  <a:pt x="9087" y="3475"/>
                </a:lnTo>
                <a:lnTo>
                  <a:pt x="9079" y="3499"/>
                </a:lnTo>
                <a:lnTo>
                  <a:pt x="9072" y="3523"/>
                </a:lnTo>
                <a:lnTo>
                  <a:pt x="9066" y="3548"/>
                </a:lnTo>
                <a:lnTo>
                  <a:pt x="9062" y="3572"/>
                </a:lnTo>
                <a:lnTo>
                  <a:pt x="9058" y="3598"/>
                </a:lnTo>
                <a:lnTo>
                  <a:pt x="9057" y="3624"/>
                </a:lnTo>
                <a:lnTo>
                  <a:pt x="9056" y="3649"/>
                </a:lnTo>
                <a:lnTo>
                  <a:pt x="9056" y="5026"/>
                </a:lnTo>
                <a:lnTo>
                  <a:pt x="9057" y="5052"/>
                </a:lnTo>
                <a:lnTo>
                  <a:pt x="9058" y="5077"/>
                </a:lnTo>
                <a:lnTo>
                  <a:pt x="9062" y="5103"/>
                </a:lnTo>
                <a:lnTo>
                  <a:pt x="9066" y="5127"/>
                </a:lnTo>
                <a:lnTo>
                  <a:pt x="9072" y="5152"/>
                </a:lnTo>
                <a:lnTo>
                  <a:pt x="9079" y="5176"/>
                </a:lnTo>
                <a:lnTo>
                  <a:pt x="9087" y="5200"/>
                </a:lnTo>
                <a:lnTo>
                  <a:pt x="9096" y="5223"/>
                </a:lnTo>
                <a:lnTo>
                  <a:pt x="9106" y="5245"/>
                </a:lnTo>
                <a:lnTo>
                  <a:pt x="9117" y="5268"/>
                </a:lnTo>
                <a:lnTo>
                  <a:pt x="9130" y="5288"/>
                </a:lnTo>
                <a:lnTo>
                  <a:pt x="9143" y="5310"/>
                </a:lnTo>
                <a:lnTo>
                  <a:pt x="9157" y="5329"/>
                </a:lnTo>
                <a:lnTo>
                  <a:pt x="9173" y="5348"/>
                </a:lnTo>
                <a:lnTo>
                  <a:pt x="9189" y="5367"/>
                </a:lnTo>
                <a:lnTo>
                  <a:pt x="9205" y="5384"/>
                </a:lnTo>
                <a:lnTo>
                  <a:pt x="9223" y="5402"/>
                </a:lnTo>
                <a:lnTo>
                  <a:pt x="9241" y="5418"/>
                </a:lnTo>
                <a:lnTo>
                  <a:pt x="9261" y="5432"/>
                </a:lnTo>
                <a:lnTo>
                  <a:pt x="9281" y="5447"/>
                </a:lnTo>
                <a:lnTo>
                  <a:pt x="9302" y="5460"/>
                </a:lnTo>
                <a:lnTo>
                  <a:pt x="9323" y="5472"/>
                </a:lnTo>
                <a:lnTo>
                  <a:pt x="9345" y="5484"/>
                </a:lnTo>
                <a:lnTo>
                  <a:pt x="9367" y="5494"/>
                </a:lnTo>
                <a:lnTo>
                  <a:pt x="9391" y="5503"/>
                </a:lnTo>
                <a:lnTo>
                  <a:pt x="9414" y="5511"/>
                </a:lnTo>
                <a:lnTo>
                  <a:pt x="9438" y="5518"/>
                </a:lnTo>
                <a:lnTo>
                  <a:pt x="9462" y="5523"/>
                </a:lnTo>
                <a:lnTo>
                  <a:pt x="9488" y="5529"/>
                </a:lnTo>
                <a:lnTo>
                  <a:pt x="9513" y="5532"/>
                </a:lnTo>
                <a:lnTo>
                  <a:pt x="9538" y="5534"/>
                </a:lnTo>
                <a:lnTo>
                  <a:pt x="9565" y="5535"/>
                </a:lnTo>
                <a:lnTo>
                  <a:pt x="9866" y="5535"/>
                </a:lnTo>
                <a:lnTo>
                  <a:pt x="9891" y="5534"/>
                </a:lnTo>
                <a:lnTo>
                  <a:pt x="9917" y="5532"/>
                </a:lnTo>
                <a:lnTo>
                  <a:pt x="9942" y="5529"/>
                </a:lnTo>
                <a:lnTo>
                  <a:pt x="9967" y="5523"/>
                </a:lnTo>
                <a:lnTo>
                  <a:pt x="9992" y="5518"/>
                </a:lnTo>
                <a:lnTo>
                  <a:pt x="10016" y="5511"/>
                </a:lnTo>
                <a:lnTo>
                  <a:pt x="10040" y="5503"/>
                </a:lnTo>
                <a:lnTo>
                  <a:pt x="10063" y="5494"/>
                </a:lnTo>
                <a:lnTo>
                  <a:pt x="10085" y="5484"/>
                </a:lnTo>
                <a:lnTo>
                  <a:pt x="10107" y="5472"/>
                </a:lnTo>
                <a:lnTo>
                  <a:pt x="10129" y="5460"/>
                </a:lnTo>
                <a:lnTo>
                  <a:pt x="10149" y="5447"/>
                </a:lnTo>
                <a:lnTo>
                  <a:pt x="10169" y="5432"/>
                </a:lnTo>
                <a:lnTo>
                  <a:pt x="10188" y="5418"/>
                </a:lnTo>
                <a:lnTo>
                  <a:pt x="10207" y="5402"/>
                </a:lnTo>
                <a:lnTo>
                  <a:pt x="10225" y="5384"/>
                </a:lnTo>
                <a:lnTo>
                  <a:pt x="10241" y="5367"/>
                </a:lnTo>
                <a:lnTo>
                  <a:pt x="10258" y="5348"/>
                </a:lnTo>
                <a:lnTo>
                  <a:pt x="10273" y="5329"/>
                </a:lnTo>
                <a:lnTo>
                  <a:pt x="10286" y="5310"/>
                </a:lnTo>
                <a:lnTo>
                  <a:pt x="10300" y="5288"/>
                </a:lnTo>
                <a:lnTo>
                  <a:pt x="10312" y="5268"/>
                </a:lnTo>
                <a:lnTo>
                  <a:pt x="10323" y="5245"/>
                </a:lnTo>
                <a:lnTo>
                  <a:pt x="10335" y="5223"/>
                </a:lnTo>
                <a:lnTo>
                  <a:pt x="10343" y="5200"/>
                </a:lnTo>
                <a:lnTo>
                  <a:pt x="10351" y="5176"/>
                </a:lnTo>
                <a:lnTo>
                  <a:pt x="10358" y="5152"/>
                </a:lnTo>
                <a:lnTo>
                  <a:pt x="10364" y="5127"/>
                </a:lnTo>
                <a:lnTo>
                  <a:pt x="10368" y="5103"/>
                </a:lnTo>
                <a:lnTo>
                  <a:pt x="10371" y="5077"/>
                </a:lnTo>
                <a:lnTo>
                  <a:pt x="10373" y="5052"/>
                </a:lnTo>
                <a:lnTo>
                  <a:pt x="10374" y="5026"/>
                </a:lnTo>
                <a:lnTo>
                  <a:pt x="10374" y="3649"/>
                </a:lnTo>
                <a:lnTo>
                  <a:pt x="10373" y="3624"/>
                </a:lnTo>
                <a:lnTo>
                  <a:pt x="10371" y="3598"/>
                </a:lnTo>
                <a:lnTo>
                  <a:pt x="10368" y="3572"/>
                </a:lnTo>
                <a:lnTo>
                  <a:pt x="10364" y="3548"/>
                </a:lnTo>
                <a:lnTo>
                  <a:pt x="10358" y="3523"/>
                </a:lnTo>
                <a:lnTo>
                  <a:pt x="10351" y="3499"/>
                </a:lnTo>
                <a:lnTo>
                  <a:pt x="10343" y="3475"/>
                </a:lnTo>
                <a:lnTo>
                  <a:pt x="10335" y="3453"/>
                </a:lnTo>
                <a:lnTo>
                  <a:pt x="10323" y="3430"/>
                </a:lnTo>
                <a:lnTo>
                  <a:pt x="10312" y="3408"/>
                </a:lnTo>
                <a:lnTo>
                  <a:pt x="10300" y="3386"/>
                </a:lnTo>
                <a:lnTo>
                  <a:pt x="10286" y="3366"/>
                </a:lnTo>
                <a:lnTo>
                  <a:pt x="10273" y="3346"/>
                </a:lnTo>
                <a:lnTo>
                  <a:pt x="10258" y="3327"/>
                </a:lnTo>
                <a:lnTo>
                  <a:pt x="10241" y="3308"/>
                </a:lnTo>
                <a:lnTo>
                  <a:pt x="10225" y="3290"/>
                </a:lnTo>
                <a:lnTo>
                  <a:pt x="10207" y="3274"/>
                </a:lnTo>
                <a:lnTo>
                  <a:pt x="10188" y="3257"/>
                </a:lnTo>
                <a:lnTo>
                  <a:pt x="10169" y="3242"/>
                </a:lnTo>
                <a:lnTo>
                  <a:pt x="10149" y="3229"/>
                </a:lnTo>
                <a:lnTo>
                  <a:pt x="10129" y="3215"/>
                </a:lnTo>
                <a:lnTo>
                  <a:pt x="10107" y="3203"/>
                </a:lnTo>
                <a:lnTo>
                  <a:pt x="10085" y="3191"/>
                </a:lnTo>
                <a:lnTo>
                  <a:pt x="10063" y="3180"/>
                </a:lnTo>
                <a:lnTo>
                  <a:pt x="10040" y="3172"/>
                </a:lnTo>
                <a:lnTo>
                  <a:pt x="10016" y="3164"/>
                </a:lnTo>
                <a:lnTo>
                  <a:pt x="9992" y="3157"/>
                </a:lnTo>
                <a:lnTo>
                  <a:pt x="9967" y="3151"/>
                </a:lnTo>
                <a:lnTo>
                  <a:pt x="9942" y="3147"/>
                </a:lnTo>
                <a:lnTo>
                  <a:pt x="9917" y="3144"/>
                </a:lnTo>
                <a:lnTo>
                  <a:pt x="9891" y="3142"/>
                </a:lnTo>
                <a:lnTo>
                  <a:pt x="9866" y="3140"/>
                </a:lnTo>
                <a:lnTo>
                  <a:pt x="9565" y="3140"/>
                </a:lnTo>
                <a:close/>
                <a:moveTo>
                  <a:pt x="9866" y="3608"/>
                </a:moveTo>
                <a:lnTo>
                  <a:pt x="9874" y="3609"/>
                </a:lnTo>
                <a:lnTo>
                  <a:pt x="9882" y="3611"/>
                </a:lnTo>
                <a:lnTo>
                  <a:pt x="9888" y="3615"/>
                </a:lnTo>
                <a:lnTo>
                  <a:pt x="9894" y="3621"/>
                </a:lnTo>
                <a:lnTo>
                  <a:pt x="9899" y="3627"/>
                </a:lnTo>
                <a:lnTo>
                  <a:pt x="9904" y="3633"/>
                </a:lnTo>
                <a:lnTo>
                  <a:pt x="9906" y="3641"/>
                </a:lnTo>
                <a:lnTo>
                  <a:pt x="9907" y="3649"/>
                </a:lnTo>
                <a:lnTo>
                  <a:pt x="9907" y="5026"/>
                </a:lnTo>
                <a:lnTo>
                  <a:pt x="9906" y="5034"/>
                </a:lnTo>
                <a:lnTo>
                  <a:pt x="9904" y="5041"/>
                </a:lnTo>
                <a:lnTo>
                  <a:pt x="9899" y="5049"/>
                </a:lnTo>
                <a:lnTo>
                  <a:pt x="9894" y="5055"/>
                </a:lnTo>
                <a:lnTo>
                  <a:pt x="9888" y="5060"/>
                </a:lnTo>
                <a:lnTo>
                  <a:pt x="9882" y="5063"/>
                </a:lnTo>
                <a:lnTo>
                  <a:pt x="9874" y="5066"/>
                </a:lnTo>
                <a:lnTo>
                  <a:pt x="9866" y="5066"/>
                </a:lnTo>
                <a:lnTo>
                  <a:pt x="9565" y="5066"/>
                </a:lnTo>
                <a:lnTo>
                  <a:pt x="9557" y="5066"/>
                </a:lnTo>
                <a:lnTo>
                  <a:pt x="9548" y="5063"/>
                </a:lnTo>
                <a:lnTo>
                  <a:pt x="9541" y="5060"/>
                </a:lnTo>
                <a:lnTo>
                  <a:pt x="9535" y="5055"/>
                </a:lnTo>
                <a:lnTo>
                  <a:pt x="9531" y="5049"/>
                </a:lnTo>
                <a:lnTo>
                  <a:pt x="9527" y="5041"/>
                </a:lnTo>
                <a:lnTo>
                  <a:pt x="9525" y="5034"/>
                </a:lnTo>
                <a:lnTo>
                  <a:pt x="9524" y="5026"/>
                </a:lnTo>
                <a:lnTo>
                  <a:pt x="9524" y="3649"/>
                </a:lnTo>
                <a:lnTo>
                  <a:pt x="9525" y="3641"/>
                </a:lnTo>
                <a:lnTo>
                  <a:pt x="9527" y="3633"/>
                </a:lnTo>
                <a:lnTo>
                  <a:pt x="9531" y="3627"/>
                </a:lnTo>
                <a:lnTo>
                  <a:pt x="9535" y="3621"/>
                </a:lnTo>
                <a:lnTo>
                  <a:pt x="9541" y="3615"/>
                </a:lnTo>
                <a:lnTo>
                  <a:pt x="9548" y="3611"/>
                </a:lnTo>
                <a:lnTo>
                  <a:pt x="9557" y="3609"/>
                </a:lnTo>
                <a:lnTo>
                  <a:pt x="9565" y="3608"/>
                </a:lnTo>
                <a:lnTo>
                  <a:pt x="9866" y="3608"/>
                </a:lnTo>
                <a:close/>
                <a:moveTo>
                  <a:pt x="8287" y="3390"/>
                </a:moveTo>
                <a:lnTo>
                  <a:pt x="8287" y="5312"/>
                </a:lnTo>
                <a:lnTo>
                  <a:pt x="8288" y="5323"/>
                </a:lnTo>
                <a:lnTo>
                  <a:pt x="8288" y="5335"/>
                </a:lnTo>
                <a:lnTo>
                  <a:pt x="8290" y="5346"/>
                </a:lnTo>
                <a:lnTo>
                  <a:pt x="8292" y="5359"/>
                </a:lnTo>
                <a:lnTo>
                  <a:pt x="8294" y="5370"/>
                </a:lnTo>
                <a:lnTo>
                  <a:pt x="8298" y="5381"/>
                </a:lnTo>
                <a:lnTo>
                  <a:pt x="8302" y="5391"/>
                </a:lnTo>
                <a:lnTo>
                  <a:pt x="8306" y="5403"/>
                </a:lnTo>
                <a:lnTo>
                  <a:pt x="8311" y="5413"/>
                </a:lnTo>
                <a:lnTo>
                  <a:pt x="8316" y="5423"/>
                </a:lnTo>
                <a:lnTo>
                  <a:pt x="8321" y="5432"/>
                </a:lnTo>
                <a:lnTo>
                  <a:pt x="8327" y="5442"/>
                </a:lnTo>
                <a:lnTo>
                  <a:pt x="8334" y="5451"/>
                </a:lnTo>
                <a:lnTo>
                  <a:pt x="8340" y="5460"/>
                </a:lnTo>
                <a:lnTo>
                  <a:pt x="8349" y="5468"/>
                </a:lnTo>
                <a:lnTo>
                  <a:pt x="8356" y="5476"/>
                </a:lnTo>
                <a:lnTo>
                  <a:pt x="8364" y="5485"/>
                </a:lnTo>
                <a:lnTo>
                  <a:pt x="8372" y="5492"/>
                </a:lnTo>
                <a:lnTo>
                  <a:pt x="8381" y="5499"/>
                </a:lnTo>
                <a:lnTo>
                  <a:pt x="8391" y="5505"/>
                </a:lnTo>
                <a:lnTo>
                  <a:pt x="8400" y="5511"/>
                </a:lnTo>
                <a:lnTo>
                  <a:pt x="8410" y="5517"/>
                </a:lnTo>
                <a:lnTo>
                  <a:pt x="8420" y="5522"/>
                </a:lnTo>
                <a:lnTo>
                  <a:pt x="8431" y="5527"/>
                </a:lnTo>
                <a:lnTo>
                  <a:pt x="8441" y="5531"/>
                </a:lnTo>
                <a:lnTo>
                  <a:pt x="8452" y="5535"/>
                </a:lnTo>
                <a:lnTo>
                  <a:pt x="8463" y="5538"/>
                </a:lnTo>
                <a:lnTo>
                  <a:pt x="8475" y="5541"/>
                </a:lnTo>
                <a:lnTo>
                  <a:pt x="8486" y="5543"/>
                </a:lnTo>
                <a:lnTo>
                  <a:pt x="8497" y="5544"/>
                </a:lnTo>
                <a:lnTo>
                  <a:pt x="8509" y="5545"/>
                </a:lnTo>
                <a:lnTo>
                  <a:pt x="8522" y="5545"/>
                </a:lnTo>
                <a:lnTo>
                  <a:pt x="8534" y="5545"/>
                </a:lnTo>
                <a:lnTo>
                  <a:pt x="8545" y="5544"/>
                </a:lnTo>
                <a:lnTo>
                  <a:pt x="8558" y="5543"/>
                </a:lnTo>
                <a:lnTo>
                  <a:pt x="8569" y="5541"/>
                </a:lnTo>
                <a:lnTo>
                  <a:pt x="8580" y="5538"/>
                </a:lnTo>
                <a:lnTo>
                  <a:pt x="8591" y="5535"/>
                </a:lnTo>
                <a:lnTo>
                  <a:pt x="8602" y="5531"/>
                </a:lnTo>
                <a:lnTo>
                  <a:pt x="8613" y="5527"/>
                </a:lnTo>
                <a:lnTo>
                  <a:pt x="8623" y="5522"/>
                </a:lnTo>
                <a:lnTo>
                  <a:pt x="8633" y="5517"/>
                </a:lnTo>
                <a:lnTo>
                  <a:pt x="8642" y="5511"/>
                </a:lnTo>
                <a:lnTo>
                  <a:pt x="8653" y="5505"/>
                </a:lnTo>
                <a:lnTo>
                  <a:pt x="8662" y="5499"/>
                </a:lnTo>
                <a:lnTo>
                  <a:pt x="8670" y="5492"/>
                </a:lnTo>
                <a:lnTo>
                  <a:pt x="8679" y="5485"/>
                </a:lnTo>
                <a:lnTo>
                  <a:pt x="8686" y="5476"/>
                </a:lnTo>
                <a:lnTo>
                  <a:pt x="8695" y="5468"/>
                </a:lnTo>
                <a:lnTo>
                  <a:pt x="8702" y="5460"/>
                </a:lnTo>
                <a:lnTo>
                  <a:pt x="8709" y="5451"/>
                </a:lnTo>
                <a:lnTo>
                  <a:pt x="8715" y="5442"/>
                </a:lnTo>
                <a:lnTo>
                  <a:pt x="8721" y="5432"/>
                </a:lnTo>
                <a:lnTo>
                  <a:pt x="8727" y="5423"/>
                </a:lnTo>
                <a:lnTo>
                  <a:pt x="8733" y="5413"/>
                </a:lnTo>
                <a:lnTo>
                  <a:pt x="8737" y="5403"/>
                </a:lnTo>
                <a:lnTo>
                  <a:pt x="8741" y="5391"/>
                </a:lnTo>
                <a:lnTo>
                  <a:pt x="8745" y="5381"/>
                </a:lnTo>
                <a:lnTo>
                  <a:pt x="8748" y="5370"/>
                </a:lnTo>
                <a:lnTo>
                  <a:pt x="8751" y="5359"/>
                </a:lnTo>
                <a:lnTo>
                  <a:pt x="8753" y="5346"/>
                </a:lnTo>
                <a:lnTo>
                  <a:pt x="8754" y="5335"/>
                </a:lnTo>
                <a:lnTo>
                  <a:pt x="8755" y="5323"/>
                </a:lnTo>
                <a:lnTo>
                  <a:pt x="8755" y="5312"/>
                </a:lnTo>
                <a:lnTo>
                  <a:pt x="8755" y="3390"/>
                </a:lnTo>
                <a:lnTo>
                  <a:pt x="8755" y="3379"/>
                </a:lnTo>
                <a:lnTo>
                  <a:pt x="8754" y="3367"/>
                </a:lnTo>
                <a:lnTo>
                  <a:pt x="8753" y="3355"/>
                </a:lnTo>
                <a:lnTo>
                  <a:pt x="8751" y="3343"/>
                </a:lnTo>
                <a:lnTo>
                  <a:pt x="8748" y="3332"/>
                </a:lnTo>
                <a:lnTo>
                  <a:pt x="8745" y="3322"/>
                </a:lnTo>
                <a:lnTo>
                  <a:pt x="8741" y="3310"/>
                </a:lnTo>
                <a:lnTo>
                  <a:pt x="8737" y="3299"/>
                </a:lnTo>
                <a:lnTo>
                  <a:pt x="8733" y="3289"/>
                </a:lnTo>
                <a:lnTo>
                  <a:pt x="8727" y="3280"/>
                </a:lnTo>
                <a:lnTo>
                  <a:pt x="8721" y="3269"/>
                </a:lnTo>
                <a:lnTo>
                  <a:pt x="8715" y="3260"/>
                </a:lnTo>
                <a:lnTo>
                  <a:pt x="8709" y="3251"/>
                </a:lnTo>
                <a:lnTo>
                  <a:pt x="8702" y="3242"/>
                </a:lnTo>
                <a:lnTo>
                  <a:pt x="8695" y="3234"/>
                </a:lnTo>
                <a:lnTo>
                  <a:pt x="8686" y="3225"/>
                </a:lnTo>
                <a:lnTo>
                  <a:pt x="8679" y="3217"/>
                </a:lnTo>
                <a:lnTo>
                  <a:pt x="8670" y="3210"/>
                </a:lnTo>
                <a:lnTo>
                  <a:pt x="8662" y="3203"/>
                </a:lnTo>
                <a:lnTo>
                  <a:pt x="8653" y="3197"/>
                </a:lnTo>
                <a:lnTo>
                  <a:pt x="8642" y="3191"/>
                </a:lnTo>
                <a:lnTo>
                  <a:pt x="8633" y="3186"/>
                </a:lnTo>
                <a:lnTo>
                  <a:pt x="8623" y="3179"/>
                </a:lnTo>
                <a:lnTo>
                  <a:pt x="8613" y="3175"/>
                </a:lnTo>
                <a:lnTo>
                  <a:pt x="8602" y="3171"/>
                </a:lnTo>
                <a:lnTo>
                  <a:pt x="8591" y="3167"/>
                </a:lnTo>
                <a:lnTo>
                  <a:pt x="8580" y="3164"/>
                </a:lnTo>
                <a:lnTo>
                  <a:pt x="8569" y="3162"/>
                </a:lnTo>
                <a:lnTo>
                  <a:pt x="8558" y="3160"/>
                </a:lnTo>
                <a:lnTo>
                  <a:pt x="8545" y="3158"/>
                </a:lnTo>
                <a:lnTo>
                  <a:pt x="8534" y="3157"/>
                </a:lnTo>
                <a:lnTo>
                  <a:pt x="8522" y="3157"/>
                </a:lnTo>
                <a:lnTo>
                  <a:pt x="8509" y="3157"/>
                </a:lnTo>
                <a:lnTo>
                  <a:pt x="8497" y="3158"/>
                </a:lnTo>
                <a:lnTo>
                  <a:pt x="8486" y="3160"/>
                </a:lnTo>
                <a:lnTo>
                  <a:pt x="8475" y="3162"/>
                </a:lnTo>
                <a:lnTo>
                  <a:pt x="8463" y="3164"/>
                </a:lnTo>
                <a:lnTo>
                  <a:pt x="8452" y="3167"/>
                </a:lnTo>
                <a:lnTo>
                  <a:pt x="8441" y="3171"/>
                </a:lnTo>
                <a:lnTo>
                  <a:pt x="8431" y="3175"/>
                </a:lnTo>
                <a:lnTo>
                  <a:pt x="8420" y="3179"/>
                </a:lnTo>
                <a:lnTo>
                  <a:pt x="8410" y="3186"/>
                </a:lnTo>
                <a:lnTo>
                  <a:pt x="8400" y="3191"/>
                </a:lnTo>
                <a:lnTo>
                  <a:pt x="8391" y="3197"/>
                </a:lnTo>
                <a:lnTo>
                  <a:pt x="8381" y="3203"/>
                </a:lnTo>
                <a:lnTo>
                  <a:pt x="8372" y="3210"/>
                </a:lnTo>
                <a:lnTo>
                  <a:pt x="8364" y="3217"/>
                </a:lnTo>
                <a:lnTo>
                  <a:pt x="8356" y="3225"/>
                </a:lnTo>
                <a:lnTo>
                  <a:pt x="8349" y="3234"/>
                </a:lnTo>
                <a:lnTo>
                  <a:pt x="8340" y="3242"/>
                </a:lnTo>
                <a:lnTo>
                  <a:pt x="8334" y="3251"/>
                </a:lnTo>
                <a:lnTo>
                  <a:pt x="8327" y="3260"/>
                </a:lnTo>
                <a:lnTo>
                  <a:pt x="8321" y="3269"/>
                </a:lnTo>
                <a:lnTo>
                  <a:pt x="8316" y="3280"/>
                </a:lnTo>
                <a:lnTo>
                  <a:pt x="8311" y="3289"/>
                </a:lnTo>
                <a:lnTo>
                  <a:pt x="8306" y="3299"/>
                </a:lnTo>
                <a:lnTo>
                  <a:pt x="8302" y="3310"/>
                </a:lnTo>
                <a:lnTo>
                  <a:pt x="8298" y="3322"/>
                </a:lnTo>
                <a:lnTo>
                  <a:pt x="8294" y="3332"/>
                </a:lnTo>
                <a:lnTo>
                  <a:pt x="8292" y="3343"/>
                </a:lnTo>
                <a:lnTo>
                  <a:pt x="8290" y="3355"/>
                </a:lnTo>
                <a:lnTo>
                  <a:pt x="8288" y="3367"/>
                </a:lnTo>
                <a:lnTo>
                  <a:pt x="8288" y="3379"/>
                </a:lnTo>
                <a:lnTo>
                  <a:pt x="8287" y="3390"/>
                </a:lnTo>
                <a:close/>
                <a:moveTo>
                  <a:pt x="11861" y="3140"/>
                </a:moveTo>
                <a:lnTo>
                  <a:pt x="11835" y="3142"/>
                </a:lnTo>
                <a:lnTo>
                  <a:pt x="11810" y="3144"/>
                </a:lnTo>
                <a:lnTo>
                  <a:pt x="11784" y="3147"/>
                </a:lnTo>
                <a:lnTo>
                  <a:pt x="11759" y="3151"/>
                </a:lnTo>
                <a:lnTo>
                  <a:pt x="11735" y="3157"/>
                </a:lnTo>
                <a:lnTo>
                  <a:pt x="11710" y="3164"/>
                </a:lnTo>
                <a:lnTo>
                  <a:pt x="11687" y="3172"/>
                </a:lnTo>
                <a:lnTo>
                  <a:pt x="11664" y="3180"/>
                </a:lnTo>
                <a:lnTo>
                  <a:pt x="11642" y="3191"/>
                </a:lnTo>
                <a:lnTo>
                  <a:pt x="11619" y="3203"/>
                </a:lnTo>
                <a:lnTo>
                  <a:pt x="11598" y="3215"/>
                </a:lnTo>
                <a:lnTo>
                  <a:pt x="11577" y="3229"/>
                </a:lnTo>
                <a:lnTo>
                  <a:pt x="11558" y="3242"/>
                </a:lnTo>
                <a:lnTo>
                  <a:pt x="11538" y="3257"/>
                </a:lnTo>
                <a:lnTo>
                  <a:pt x="11520" y="3274"/>
                </a:lnTo>
                <a:lnTo>
                  <a:pt x="11502" y="3290"/>
                </a:lnTo>
                <a:lnTo>
                  <a:pt x="11485" y="3308"/>
                </a:lnTo>
                <a:lnTo>
                  <a:pt x="11469" y="3327"/>
                </a:lnTo>
                <a:lnTo>
                  <a:pt x="11454" y="3346"/>
                </a:lnTo>
                <a:lnTo>
                  <a:pt x="11440" y="3366"/>
                </a:lnTo>
                <a:lnTo>
                  <a:pt x="11427" y="3386"/>
                </a:lnTo>
                <a:lnTo>
                  <a:pt x="11414" y="3408"/>
                </a:lnTo>
                <a:lnTo>
                  <a:pt x="11403" y="3430"/>
                </a:lnTo>
                <a:lnTo>
                  <a:pt x="11393" y="3453"/>
                </a:lnTo>
                <a:lnTo>
                  <a:pt x="11384" y="3475"/>
                </a:lnTo>
                <a:lnTo>
                  <a:pt x="11376" y="3499"/>
                </a:lnTo>
                <a:lnTo>
                  <a:pt x="11368" y="3523"/>
                </a:lnTo>
                <a:lnTo>
                  <a:pt x="11363" y="3548"/>
                </a:lnTo>
                <a:lnTo>
                  <a:pt x="11358" y="3572"/>
                </a:lnTo>
                <a:lnTo>
                  <a:pt x="11355" y="3598"/>
                </a:lnTo>
                <a:lnTo>
                  <a:pt x="11353" y="3624"/>
                </a:lnTo>
                <a:lnTo>
                  <a:pt x="11352" y="3649"/>
                </a:lnTo>
                <a:lnTo>
                  <a:pt x="11352" y="5026"/>
                </a:lnTo>
                <a:lnTo>
                  <a:pt x="11353" y="5052"/>
                </a:lnTo>
                <a:lnTo>
                  <a:pt x="11355" y="5077"/>
                </a:lnTo>
                <a:lnTo>
                  <a:pt x="11358" y="5103"/>
                </a:lnTo>
                <a:lnTo>
                  <a:pt x="11363" y="5127"/>
                </a:lnTo>
                <a:lnTo>
                  <a:pt x="11368" y="5152"/>
                </a:lnTo>
                <a:lnTo>
                  <a:pt x="11376" y="5176"/>
                </a:lnTo>
                <a:lnTo>
                  <a:pt x="11384" y="5200"/>
                </a:lnTo>
                <a:lnTo>
                  <a:pt x="11393" y="5223"/>
                </a:lnTo>
                <a:lnTo>
                  <a:pt x="11403" y="5245"/>
                </a:lnTo>
                <a:lnTo>
                  <a:pt x="11414" y="5268"/>
                </a:lnTo>
                <a:lnTo>
                  <a:pt x="11427" y="5288"/>
                </a:lnTo>
                <a:lnTo>
                  <a:pt x="11440" y="5310"/>
                </a:lnTo>
                <a:lnTo>
                  <a:pt x="11454" y="5329"/>
                </a:lnTo>
                <a:lnTo>
                  <a:pt x="11469" y="5348"/>
                </a:lnTo>
                <a:lnTo>
                  <a:pt x="11485" y="5367"/>
                </a:lnTo>
                <a:lnTo>
                  <a:pt x="11502" y="5384"/>
                </a:lnTo>
                <a:lnTo>
                  <a:pt x="11520" y="5402"/>
                </a:lnTo>
                <a:lnTo>
                  <a:pt x="11538" y="5418"/>
                </a:lnTo>
                <a:lnTo>
                  <a:pt x="11558" y="5432"/>
                </a:lnTo>
                <a:lnTo>
                  <a:pt x="11577" y="5447"/>
                </a:lnTo>
                <a:lnTo>
                  <a:pt x="11598" y="5460"/>
                </a:lnTo>
                <a:lnTo>
                  <a:pt x="11619" y="5472"/>
                </a:lnTo>
                <a:lnTo>
                  <a:pt x="11642" y="5484"/>
                </a:lnTo>
                <a:lnTo>
                  <a:pt x="11664" y="5494"/>
                </a:lnTo>
                <a:lnTo>
                  <a:pt x="11687" y="5503"/>
                </a:lnTo>
                <a:lnTo>
                  <a:pt x="11710" y="5511"/>
                </a:lnTo>
                <a:lnTo>
                  <a:pt x="11735" y="5518"/>
                </a:lnTo>
                <a:lnTo>
                  <a:pt x="11759" y="5523"/>
                </a:lnTo>
                <a:lnTo>
                  <a:pt x="11784" y="5529"/>
                </a:lnTo>
                <a:lnTo>
                  <a:pt x="11810" y="5532"/>
                </a:lnTo>
                <a:lnTo>
                  <a:pt x="11835" y="5534"/>
                </a:lnTo>
                <a:lnTo>
                  <a:pt x="11861" y="5535"/>
                </a:lnTo>
                <a:lnTo>
                  <a:pt x="12162" y="5535"/>
                </a:lnTo>
                <a:lnTo>
                  <a:pt x="12188" y="5534"/>
                </a:lnTo>
                <a:lnTo>
                  <a:pt x="12214" y="5532"/>
                </a:lnTo>
                <a:lnTo>
                  <a:pt x="12239" y="5529"/>
                </a:lnTo>
                <a:lnTo>
                  <a:pt x="12264" y="5523"/>
                </a:lnTo>
                <a:lnTo>
                  <a:pt x="12289" y="5518"/>
                </a:lnTo>
                <a:lnTo>
                  <a:pt x="12312" y="5511"/>
                </a:lnTo>
                <a:lnTo>
                  <a:pt x="12336" y="5503"/>
                </a:lnTo>
                <a:lnTo>
                  <a:pt x="12359" y="5494"/>
                </a:lnTo>
                <a:lnTo>
                  <a:pt x="12382" y="5484"/>
                </a:lnTo>
                <a:lnTo>
                  <a:pt x="12403" y="5472"/>
                </a:lnTo>
                <a:lnTo>
                  <a:pt x="12425" y="5460"/>
                </a:lnTo>
                <a:lnTo>
                  <a:pt x="12445" y="5447"/>
                </a:lnTo>
                <a:lnTo>
                  <a:pt x="12466" y="5432"/>
                </a:lnTo>
                <a:lnTo>
                  <a:pt x="12485" y="5418"/>
                </a:lnTo>
                <a:lnTo>
                  <a:pt x="12504" y="5402"/>
                </a:lnTo>
                <a:lnTo>
                  <a:pt x="12521" y="5384"/>
                </a:lnTo>
                <a:lnTo>
                  <a:pt x="12538" y="5367"/>
                </a:lnTo>
                <a:lnTo>
                  <a:pt x="12554" y="5348"/>
                </a:lnTo>
                <a:lnTo>
                  <a:pt x="12569" y="5329"/>
                </a:lnTo>
                <a:lnTo>
                  <a:pt x="12583" y="5310"/>
                </a:lnTo>
                <a:lnTo>
                  <a:pt x="12597" y="5288"/>
                </a:lnTo>
                <a:lnTo>
                  <a:pt x="12609" y="5268"/>
                </a:lnTo>
                <a:lnTo>
                  <a:pt x="12620" y="5245"/>
                </a:lnTo>
                <a:lnTo>
                  <a:pt x="12631" y="5223"/>
                </a:lnTo>
                <a:lnTo>
                  <a:pt x="12640" y="5200"/>
                </a:lnTo>
                <a:lnTo>
                  <a:pt x="12648" y="5176"/>
                </a:lnTo>
                <a:lnTo>
                  <a:pt x="12655" y="5152"/>
                </a:lnTo>
                <a:lnTo>
                  <a:pt x="12660" y="5127"/>
                </a:lnTo>
                <a:lnTo>
                  <a:pt x="12664" y="5103"/>
                </a:lnTo>
                <a:lnTo>
                  <a:pt x="12668" y="5077"/>
                </a:lnTo>
                <a:lnTo>
                  <a:pt x="12670" y="5052"/>
                </a:lnTo>
                <a:lnTo>
                  <a:pt x="12670" y="5026"/>
                </a:lnTo>
                <a:lnTo>
                  <a:pt x="12670" y="3649"/>
                </a:lnTo>
                <a:lnTo>
                  <a:pt x="12670" y="3624"/>
                </a:lnTo>
                <a:lnTo>
                  <a:pt x="12668" y="3598"/>
                </a:lnTo>
                <a:lnTo>
                  <a:pt x="12664" y="3572"/>
                </a:lnTo>
                <a:lnTo>
                  <a:pt x="12660" y="3548"/>
                </a:lnTo>
                <a:lnTo>
                  <a:pt x="12655" y="3523"/>
                </a:lnTo>
                <a:lnTo>
                  <a:pt x="12648" y="3499"/>
                </a:lnTo>
                <a:lnTo>
                  <a:pt x="12640" y="3475"/>
                </a:lnTo>
                <a:lnTo>
                  <a:pt x="12631" y="3453"/>
                </a:lnTo>
                <a:lnTo>
                  <a:pt x="12620" y="3430"/>
                </a:lnTo>
                <a:lnTo>
                  <a:pt x="12609" y="3408"/>
                </a:lnTo>
                <a:lnTo>
                  <a:pt x="12597" y="3386"/>
                </a:lnTo>
                <a:lnTo>
                  <a:pt x="12583" y="3366"/>
                </a:lnTo>
                <a:lnTo>
                  <a:pt x="12569" y="3346"/>
                </a:lnTo>
                <a:lnTo>
                  <a:pt x="12554" y="3327"/>
                </a:lnTo>
                <a:lnTo>
                  <a:pt x="12538" y="3308"/>
                </a:lnTo>
                <a:lnTo>
                  <a:pt x="12521" y="3290"/>
                </a:lnTo>
                <a:lnTo>
                  <a:pt x="12504" y="3274"/>
                </a:lnTo>
                <a:lnTo>
                  <a:pt x="12485" y="3257"/>
                </a:lnTo>
                <a:lnTo>
                  <a:pt x="12466" y="3242"/>
                </a:lnTo>
                <a:lnTo>
                  <a:pt x="12445" y="3229"/>
                </a:lnTo>
                <a:lnTo>
                  <a:pt x="12425" y="3215"/>
                </a:lnTo>
                <a:lnTo>
                  <a:pt x="12403" y="3203"/>
                </a:lnTo>
                <a:lnTo>
                  <a:pt x="12382" y="3191"/>
                </a:lnTo>
                <a:lnTo>
                  <a:pt x="12359" y="3180"/>
                </a:lnTo>
                <a:lnTo>
                  <a:pt x="12336" y="3172"/>
                </a:lnTo>
                <a:lnTo>
                  <a:pt x="12312" y="3164"/>
                </a:lnTo>
                <a:lnTo>
                  <a:pt x="12289" y="3157"/>
                </a:lnTo>
                <a:lnTo>
                  <a:pt x="12264" y="3151"/>
                </a:lnTo>
                <a:lnTo>
                  <a:pt x="12239" y="3147"/>
                </a:lnTo>
                <a:lnTo>
                  <a:pt x="12214" y="3144"/>
                </a:lnTo>
                <a:lnTo>
                  <a:pt x="12188" y="3142"/>
                </a:lnTo>
                <a:lnTo>
                  <a:pt x="12162" y="3140"/>
                </a:lnTo>
                <a:lnTo>
                  <a:pt x="11861" y="3140"/>
                </a:lnTo>
                <a:close/>
                <a:moveTo>
                  <a:pt x="12162" y="3608"/>
                </a:moveTo>
                <a:lnTo>
                  <a:pt x="12171" y="3609"/>
                </a:lnTo>
                <a:lnTo>
                  <a:pt x="12178" y="3611"/>
                </a:lnTo>
                <a:lnTo>
                  <a:pt x="12185" y="3615"/>
                </a:lnTo>
                <a:lnTo>
                  <a:pt x="12191" y="3621"/>
                </a:lnTo>
                <a:lnTo>
                  <a:pt x="12196" y="3627"/>
                </a:lnTo>
                <a:lnTo>
                  <a:pt x="12200" y="3633"/>
                </a:lnTo>
                <a:lnTo>
                  <a:pt x="12202" y="3641"/>
                </a:lnTo>
                <a:lnTo>
                  <a:pt x="12203" y="3649"/>
                </a:lnTo>
                <a:lnTo>
                  <a:pt x="12203" y="5026"/>
                </a:lnTo>
                <a:lnTo>
                  <a:pt x="12202" y="5034"/>
                </a:lnTo>
                <a:lnTo>
                  <a:pt x="12200" y="5041"/>
                </a:lnTo>
                <a:lnTo>
                  <a:pt x="12195" y="5049"/>
                </a:lnTo>
                <a:lnTo>
                  <a:pt x="12191" y="5055"/>
                </a:lnTo>
                <a:lnTo>
                  <a:pt x="12185" y="5060"/>
                </a:lnTo>
                <a:lnTo>
                  <a:pt x="12178" y="5063"/>
                </a:lnTo>
                <a:lnTo>
                  <a:pt x="12171" y="5066"/>
                </a:lnTo>
                <a:lnTo>
                  <a:pt x="12162" y="5066"/>
                </a:lnTo>
                <a:lnTo>
                  <a:pt x="11861" y="5066"/>
                </a:lnTo>
                <a:lnTo>
                  <a:pt x="11853" y="5066"/>
                </a:lnTo>
                <a:lnTo>
                  <a:pt x="11845" y="5063"/>
                </a:lnTo>
                <a:lnTo>
                  <a:pt x="11838" y="5060"/>
                </a:lnTo>
                <a:lnTo>
                  <a:pt x="11832" y="5055"/>
                </a:lnTo>
                <a:lnTo>
                  <a:pt x="11827" y="5049"/>
                </a:lnTo>
                <a:lnTo>
                  <a:pt x="11824" y="5041"/>
                </a:lnTo>
                <a:lnTo>
                  <a:pt x="11821" y="5034"/>
                </a:lnTo>
                <a:lnTo>
                  <a:pt x="11821" y="5026"/>
                </a:lnTo>
                <a:lnTo>
                  <a:pt x="11821" y="3649"/>
                </a:lnTo>
                <a:lnTo>
                  <a:pt x="11821" y="3641"/>
                </a:lnTo>
                <a:lnTo>
                  <a:pt x="11824" y="3633"/>
                </a:lnTo>
                <a:lnTo>
                  <a:pt x="11827" y="3627"/>
                </a:lnTo>
                <a:lnTo>
                  <a:pt x="11832" y="3621"/>
                </a:lnTo>
                <a:lnTo>
                  <a:pt x="11838" y="3615"/>
                </a:lnTo>
                <a:lnTo>
                  <a:pt x="11845" y="3611"/>
                </a:lnTo>
                <a:lnTo>
                  <a:pt x="11853" y="3609"/>
                </a:lnTo>
                <a:lnTo>
                  <a:pt x="11861" y="3608"/>
                </a:lnTo>
                <a:lnTo>
                  <a:pt x="12162" y="3608"/>
                </a:lnTo>
                <a:close/>
                <a:moveTo>
                  <a:pt x="10871" y="5066"/>
                </a:moveTo>
                <a:lnTo>
                  <a:pt x="10845" y="5066"/>
                </a:lnTo>
                <a:lnTo>
                  <a:pt x="10833" y="5067"/>
                </a:lnTo>
                <a:lnTo>
                  <a:pt x="10822" y="5068"/>
                </a:lnTo>
                <a:lnTo>
                  <a:pt x="10809" y="5069"/>
                </a:lnTo>
                <a:lnTo>
                  <a:pt x="10798" y="5071"/>
                </a:lnTo>
                <a:lnTo>
                  <a:pt x="10787" y="5074"/>
                </a:lnTo>
                <a:lnTo>
                  <a:pt x="10776" y="5077"/>
                </a:lnTo>
                <a:lnTo>
                  <a:pt x="10765" y="5080"/>
                </a:lnTo>
                <a:lnTo>
                  <a:pt x="10754" y="5084"/>
                </a:lnTo>
                <a:lnTo>
                  <a:pt x="10744" y="5089"/>
                </a:lnTo>
                <a:lnTo>
                  <a:pt x="10734" y="5095"/>
                </a:lnTo>
                <a:lnTo>
                  <a:pt x="10725" y="5100"/>
                </a:lnTo>
                <a:lnTo>
                  <a:pt x="10714" y="5106"/>
                </a:lnTo>
                <a:lnTo>
                  <a:pt x="10705" y="5113"/>
                </a:lnTo>
                <a:lnTo>
                  <a:pt x="10697" y="5120"/>
                </a:lnTo>
                <a:lnTo>
                  <a:pt x="10688" y="5127"/>
                </a:lnTo>
                <a:lnTo>
                  <a:pt x="10681" y="5135"/>
                </a:lnTo>
                <a:lnTo>
                  <a:pt x="10672" y="5143"/>
                </a:lnTo>
                <a:lnTo>
                  <a:pt x="10665" y="5152"/>
                </a:lnTo>
                <a:lnTo>
                  <a:pt x="10658" y="5160"/>
                </a:lnTo>
                <a:lnTo>
                  <a:pt x="10652" y="5169"/>
                </a:lnTo>
                <a:lnTo>
                  <a:pt x="10646" y="5179"/>
                </a:lnTo>
                <a:lnTo>
                  <a:pt x="10640" y="5189"/>
                </a:lnTo>
                <a:lnTo>
                  <a:pt x="10634" y="5199"/>
                </a:lnTo>
                <a:lnTo>
                  <a:pt x="10630" y="5209"/>
                </a:lnTo>
                <a:lnTo>
                  <a:pt x="10625" y="5219"/>
                </a:lnTo>
                <a:lnTo>
                  <a:pt x="10622" y="5231"/>
                </a:lnTo>
                <a:lnTo>
                  <a:pt x="10619" y="5242"/>
                </a:lnTo>
                <a:lnTo>
                  <a:pt x="10616" y="5253"/>
                </a:lnTo>
                <a:lnTo>
                  <a:pt x="10614" y="5265"/>
                </a:lnTo>
                <a:lnTo>
                  <a:pt x="10613" y="5277"/>
                </a:lnTo>
                <a:lnTo>
                  <a:pt x="10612" y="5288"/>
                </a:lnTo>
                <a:lnTo>
                  <a:pt x="10612" y="5300"/>
                </a:lnTo>
                <a:lnTo>
                  <a:pt x="10612" y="5313"/>
                </a:lnTo>
                <a:lnTo>
                  <a:pt x="10613" y="5324"/>
                </a:lnTo>
                <a:lnTo>
                  <a:pt x="10614" y="5336"/>
                </a:lnTo>
                <a:lnTo>
                  <a:pt x="10616" y="5347"/>
                </a:lnTo>
                <a:lnTo>
                  <a:pt x="10619" y="5359"/>
                </a:lnTo>
                <a:lnTo>
                  <a:pt x="10622" y="5370"/>
                </a:lnTo>
                <a:lnTo>
                  <a:pt x="10625" y="5381"/>
                </a:lnTo>
                <a:lnTo>
                  <a:pt x="10630" y="5391"/>
                </a:lnTo>
                <a:lnTo>
                  <a:pt x="10634" y="5402"/>
                </a:lnTo>
                <a:lnTo>
                  <a:pt x="10640" y="5412"/>
                </a:lnTo>
                <a:lnTo>
                  <a:pt x="10646" y="5421"/>
                </a:lnTo>
                <a:lnTo>
                  <a:pt x="10652" y="5431"/>
                </a:lnTo>
                <a:lnTo>
                  <a:pt x="10658" y="5441"/>
                </a:lnTo>
                <a:lnTo>
                  <a:pt x="10665" y="5449"/>
                </a:lnTo>
                <a:lnTo>
                  <a:pt x="10672" y="5458"/>
                </a:lnTo>
                <a:lnTo>
                  <a:pt x="10681" y="5466"/>
                </a:lnTo>
                <a:lnTo>
                  <a:pt x="10688" y="5473"/>
                </a:lnTo>
                <a:lnTo>
                  <a:pt x="10697" y="5480"/>
                </a:lnTo>
                <a:lnTo>
                  <a:pt x="10705" y="5488"/>
                </a:lnTo>
                <a:lnTo>
                  <a:pt x="10714" y="5495"/>
                </a:lnTo>
                <a:lnTo>
                  <a:pt x="10725" y="5500"/>
                </a:lnTo>
                <a:lnTo>
                  <a:pt x="10734" y="5506"/>
                </a:lnTo>
                <a:lnTo>
                  <a:pt x="10744" y="5511"/>
                </a:lnTo>
                <a:lnTo>
                  <a:pt x="10754" y="5516"/>
                </a:lnTo>
                <a:lnTo>
                  <a:pt x="10765" y="5520"/>
                </a:lnTo>
                <a:lnTo>
                  <a:pt x="10776" y="5523"/>
                </a:lnTo>
                <a:lnTo>
                  <a:pt x="10787" y="5527"/>
                </a:lnTo>
                <a:lnTo>
                  <a:pt x="10798" y="5530"/>
                </a:lnTo>
                <a:lnTo>
                  <a:pt x="10809" y="5532"/>
                </a:lnTo>
                <a:lnTo>
                  <a:pt x="10822" y="5533"/>
                </a:lnTo>
                <a:lnTo>
                  <a:pt x="10833" y="5534"/>
                </a:lnTo>
                <a:lnTo>
                  <a:pt x="10845" y="5535"/>
                </a:lnTo>
                <a:lnTo>
                  <a:pt x="10871" y="5535"/>
                </a:lnTo>
                <a:lnTo>
                  <a:pt x="10883" y="5534"/>
                </a:lnTo>
                <a:lnTo>
                  <a:pt x="10894" y="5533"/>
                </a:lnTo>
                <a:lnTo>
                  <a:pt x="10907" y="5532"/>
                </a:lnTo>
                <a:lnTo>
                  <a:pt x="10918" y="5530"/>
                </a:lnTo>
                <a:lnTo>
                  <a:pt x="10929" y="5527"/>
                </a:lnTo>
                <a:lnTo>
                  <a:pt x="10941" y="5523"/>
                </a:lnTo>
                <a:lnTo>
                  <a:pt x="10952" y="5520"/>
                </a:lnTo>
                <a:lnTo>
                  <a:pt x="10962" y="5516"/>
                </a:lnTo>
                <a:lnTo>
                  <a:pt x="10972" y="5511"/>
                </a:lnTo>
                <a:lnTo>
                  <a:pt x="10982" y="5506"/>
                </a:lnTo>
                <a:lnTo>
                  <a:pt x="10993" y="5500"/>
                </a:lnTo>
                <a:lnTo>
                  <a:pt x="11002" y="5495"/>
                </a:lnTo>
                <a:lnTo>
                  <a:pt x="11011" y="5488"/>
                </a:lnTo>
                <a:lnTo>
                  <a:pt x="11019" y="5480"/>
                </a:lnTo>
                <a:lnTo>
                  <a:pt x="11029" y="5473"/>
                </a:lnTo>
                <a:lnTo>
                  <a:pt x="11037" y="5466"/>
                </a:lnTo>
                <a:lnTo>
                  <a:pt x="11044" y="5458"/>
                </a:lnTo>
                <a:lnTo>
                  <a:pt x="11051" y="5449"/>
                </a:lnTo>
                <a:lnTo>
                  <a:pt x="11058" y="5441"/>
                </a:lnTo>
                <a:lnTo>
                  <a:pt x="11065" y="5431"/>
                </a:lnTo>
                <a:lnTo>
                  <a:pt x="11072" y="5421"/>
                </a:lnTo>
                <a:lnTo>
                  <a:pt x="11077" y="5412"/>
                </a:lnTo>
                <a:lnTo>
                  <a:pt x="11082" y="5402"/>
                </a:lnTo>
                <a:lnTo>
                  <a:pt x="11087" y="5391"/>
                </a:lnTo>
                <a:lnTo>
                  <a:pt x="11091" y="5381"/>
                </a:lnTo>
                <a:lnTo>
                  <a:pt x="11094" y="5370"/>
                </a:lnTo>
                <a:lnTo>
                  <a:pt x="11097" y="5359"/>
                </a:lnTo>
                <a:lnTo>
                  <a:pt x="11100" y="5347"/>
                </a:lnTo>
                <a:lnTo>
                  <a:pt x="11102" y="5336"/>
                </a:lnTo>
                <a:lnTo>
                  <a:pt x="11103" y="5324"/>
                </a:lnTo>
                <a:lnTo>
                  <a:pt x="11104" y="5313"/>
                </a:lnTo>
                <a:lnTo>
                  <a:pt x="11105" y="5300"/>
                </a:lnTo>
                <a:lnTo>
                  <a:pt x="11104" y="5288"/>
                </a:lnTo>
                <a:lnTo>
                  <a:pt x="11103" y="5277"/>
                </a:lnTo>
                <a:lnTo>
                  <a:pt x="11102" y="5265"/>
                </a:lnTo>
                <a:lnTo>
                  <a:pt x="11100" y="5253"/>
                </a:lnTo>
                <a:lnTo>
                  <a:pt x="11097" y="5242"/>
                </a:lnTo>
                <a:lnTo>
                  <a:pt x="11094" y="5231"/>
                </a:lnTo>
                <a:lnTo>
                  <a:pt x="11091" y="5219"/>
                </a:lnTo>
                <a:lnTo>
                  <a:pt x="11087" y="5209"/>
                </a:lnTo>
                <a:lnTo>
                  <a:pt x="11082" y="5199"/>
                </a:lnTo>
                <a:lnTo>
                  <a:pt x="11077" y="5189"/>
                </a:lnTo>
                <a:lnTo>
                  <a:pt x="11072" y="5179"/>
                </a:lnTo>
                <a:lnTo>
                  <a:pt x="11065" y="5169"/>
                </a:lnTo>
                <a:lnTo>
                  <a:pt x="11058" y="5160"/>
                </a:lnTo>
                <a:lnTo>
                  <a:pt x="11051" y="5152"/>
                </a:lnTo>
                <a:lnTo>
                  <a:pt x="11044" y="5143"/>
                </a:lnTo>
                <a:lnTo>
                  <a:pt x="11037" y="5135"/>
                </a:lnTo>
                <a:lnTo>
                  <a:pt x="11029" y="5127"/>
                </a:lnTo>
                <a:lnTo>
                  <a:pt x="11019" y="5120"/>
                </a:lnTo>
                <a:lnTo>
                  <a:pt x="11011" y="5113"/>
                </a:lnTo>
                <a:lnTo>
                  <a:pt x="11002" y="5106"/>
                </a:lnTo>
                <a:lnTo>
                  <a:pt x="10993" y="5100"/>
                </a:lnTo>
                <a:lnTo>
                  <a:pt x="10982" y="5095"/>
                </a:lnTo>
                <a:lnTo>
                  <a:pt x="10972" y="5089"/>
                </a:lnTo>
                <a:lnTo>
                  <a:pt x="10962" y="5084"/>
                </a:lnTo>
                <a:lnTo>
                  <a:pt x="10952" y="5080"/>
                </a:lnTo>
                <a:lnTo>
                  <a:pt x="10941" y="5077"/>
                </a:lnTo>
                <a:lnTo>
                  <a:pt x="10929" y="5074"/>
                </a:lnTo>
                <a:lnTo>
                  <a:pt x="10918" y="5071"/>
                </a:lnTo>
                <a:lnTo>
                  <a:pt x="10907" y="5069"/>
                </a:lnTo>
                <a:lnTo>
                  <a:pt x="10894" y="5068"/>
                </a:lnTo>
                <a:lnTo>
                  <a:pt x="10883" y="5067"/>
                </a:lnTo>
                <a:lnTo>
                  <a:pt x="10871" y="5066"/>
                </a:lnTo>
                <a:close/>
                <a:moveTo>
                  <a:pt x="3274" y="7033"/>
                </a:moveTo>
                <a:lnTo>
                  <a:pt x="4717" y="7033"/>
                </a:lnTo>
                <a:lnTo>
                  <a:pt x="4735" y="7034"/>
                </a:lnTo>
                <a:lnTo>
                  <a:pt x="4755" y="7035"/>
                </a:lnTo>
                <a:lnTo>
                  <a:pt x="4772" y="7037"/>
                </a:lnTo>
                <a:lnTo>
                  <a:pt x="4791" y="7040"/>
                </a:lnTo>
                <a:lnTo>
                  <a:pt x="4809" y="7046"/>
                </a:lnTo>
                <a:lnTo>
                  <a:pt x="4826" y="7050"/>
                </a:lnTo>
                <a:lnTo>
                  <a:pt x="4843" y="7056"/>
                </a:lnTo>
                <a:lnTo>
                  <a:pt x="4860" y="7063"/>
                </a:lnTo>
                <a:lnTo>
                  <a:pt x="4877" y="7070"/>
                </a:lnTo>
                <a:lnTo>
                  <a:pt x="4892" y="7078"/>
                </a:lnTo>
                <a:lnTo>
                  <a:pt x="4907" y="7087"/>
                </a:lnTo>
                <a:lnTo>
                  <a:pt x="4923" y="7097"/>
                </a:lnTo>
                <a:lnTo>
                  <a:pt x="4937" y="7107"/>
                </a:lnTo>
                <a:lnTo>
                  <a:pt x="4951" y="7118"/>
                </a:lnTo>
                <a:lnTo>
                  <a:pt x="4965" y="7130"/>
                </a:lnTo>
                <a:lnTo>
                  <a:pt x="4977" y="7142"/>
                </a:lnTo>
                <a:lnTo>
                  <a:pt x="4989" y="7155"/>
                </a:lnTo>
                <a:lnTo>
                  <a:pt x="5001" y="7168"/>
                </a:lnTo>
                <a:lnTo>
                  <a:pt x="5013" y="7182"/>
                </a:lnTo>
                <a:lnTo>
                  <a:pt x="5023" y="7196"/>
                </a:lnTo>
                <a:lnTo>
                  <a:pt x="5032" y="7211"/>
                </a:lnTo>
                <a:lnTo>
                  <a:pt x="5041" y="7227"/>
                </a:lnTo>
                <a:lnTo>
                  <a:pt x="5050" y="7243"/>
                </a:lnTo>
                <a:lnTo>
                  <a:pt x="5057" y="7260"/>
                </a:lnTo>
                <a:lnTo>
                  <a:pt x="5063" y="7276"/>
                </a:lnTo>
                <a:lnTo>
                  <a:pt x="5069" y="7293"/>
                </a:lnTo>
                <a:lnTo>
                  <a:pt x="5074" y="7311"/>
                </a:lnTo>
                <a:lnTo>
                  <a:pt x="5078" y="7328"/>
                </a:lnTo>
                <a:lnTo>
                  <a:pt x="5081" y="7347"/>
                </a:lnTo>
                <a:lnTo>
                  <a:pt x="5083" y="7365"/>
                </a:lnTo>
                <a:lnTo>
                  <a:pt x="5085" y="7383"/>
                </a:lnTo>
                <a:lnTo>
                  <a:pt x="5085" y="7403"/>
                </a:lnTo>
                <a:lnTo>
                  <a:pt x="5085" y="8621"/>
                </a:lnTo>
                <a:lnTo>
                  <a:pt x="5085" y="8639"/>
                </a:lnTo>
                <a:lnTo>
                  <a:pt x="5083" y="8659"/>
                </a:lnTo>
                <a:lnTo>
                  <a:pt x="5081" y="8677"/>
                </a:lnTo>
                <a:lnTo>
                  <a:pt x="5078" y="8695"/>
                </a:lnTo>
                <a:lnTo>
                  <a:pt x="5074" y="8713"/>
                </a:lnTo>
                <a:lnTo>
                  <a:pt x="5069" y="8730"/>
                </a:lnTo>
                <a:lnTo>
                  <a:pt x="5063" y="8748"/>
                </a:lnTo>
                <a:lnTo>
                  <a:pt x="5057" y="8764"/>
                </a:lnTo>
                <a:lnTo>
                  <a:pt x="5050" y="8781"/>
                </a:lnTo>
                <a:lnTo>
                  <a:pt x="5041" y="8796"/>
                </a:lnTo>
                <a:lnTo>
                  <a:pt x="5032" y="8812"/>
                </a:lnTo>
                <a:lnTo>
                  <a:pt x="5023" y="8827"/>
                </a:lnTo>
                <a:lnTo>
                  <a:pt x="5012" y="8841"/>
                </a:lnTo>
                <a:lnTo>
                  <a:pt x="5001" y="8855"/>
                </a:lnTo>
                <a:lnTo>
                  <a:pt x="4989" y="8869"/>
                </a:lnTo>
                <a:lnTo>
                  <a:pt x="4977" y="8882"/>
                </a:lnTo>
                <a:lnTo>
                  <a:pt x="4965" y="8894"/>
                </a:lnTo>
                <a:lnTo>
                  <a:pt x="4951" y="8906"/>
                </a:lnTo>
                <a:lnTo>
                  <a:pt x="4937" y="8917"/>
                </a:lnTo>
                <a:lnTo>
                  <a:pt x="4923" y="8927"/>
                </a:lnTo>
                <a:lnTo>
                  <a:pt x="4907" y="8936"/>
                </a:lnTo>
                <a:lnTo>
                  <a:pt x="4892" y="8945"/>
                </a:lnTo>
                <a:lnTo>
                  <a:pt x="4877" y="8954"/>
                </a:lnTo>
                <a:lnTo>
                  <a:pt x="4860" y="8961"/>
                </a:lnTo>
                <a:lnTo>
                  <a:pt x="4843" y="8968"/>
                </a:lnTo>
                <a:lnTo>
                  <a:pt x="4826" y="8973"/>
                </a:lnTo>
                <a:lnTo>
                  <a:pt x="4809" y="8978"/>
                </a:lnTo>
                <a:lnTo>
                  <a:pt x="4791" y="8982"/>
                </a:lnTo>
                <a:lnTo>
                  <a:pt x="4772" y="8985"/>
                </a:lnTo>
                <a:lnTo>
                  <a:pt x="4754" y="8988"/>
                </a:lnTo>
                <a:lnTo>
                  <a:pt x="4735" y="8989"/>
                </a:lnTo>
                <a:lnTo>
                  <a:pt x="4717" y="8990"/>
                </a:lnTo>
                <a:lnTo>
                  <a:pt x="3274" y="8990"/>
                </a:lnTo>
                <a:lnTo>
                  <a:pt x="3255" y="8989"/>
                </a:lnTo>
                <a:lnTo>
                  <a:pt x="3236" y="8988"/>
                </a:lnTo>
                <a:lnTo>
                  <a:pt x="3217" y="8985"/>
                </a:lnTo>
                <a:lnTo>
                  <a:pt x="3200" y="8982"/>
                </a:lnTo>
                <a:lnTo>
                  <a:pt x="3181" y="8978"/>
                </a:lnTo>
                <a:lnTo>
                  <a:pt x="3164" y="8973"/>
                </a:lnTo>
                <a:lnTo>
                  <a:pt x="3148" y="8968"/>
                </a:lnTo>
                <a:lnTo>
                  <a:pt x="3130" y="8961"/>
                </a:lnTo>
                <a:lnTo>
                  <a:pt x="3114" y="8954"/>
                </a:lnTo>
                <a:lnTo>
                  <a:pt x="3099" y="8945"/>
                </a:lnTo>
                <a:lnTo>
                  <a:pt x="3083" y="8936"/>
                </a:lnTo>
                <a:lnTo>
                  <a:pt x="3068" y="8927"/>
                </a:lnTo>
                <a:lnTo>
                  <a:pt x="3053" y="8917"/>
                </a:lnTo>
                <a:lnTo>
                  <a:pt x="3039" y="8906"/>
                </a:lnTo>
                <a:lnTo>
                  <a:pt x="3026" y="8894"/>
                </a:lnTo>
                <a:lnTo>
                  <a:pt x="3013" y="8882"/>
                </a:lnTo>
                <a:lnTo>
                  <a:pt x="3001" y="8869"/>
                </a:lnTo>
                <a:lnTo>
                  <a:pt x="2989" y="8855"/>
                </a:lnTo>
                <a:lnTo>
                  <a:pt x="2978" y="8841"/>
                </a:lnTo>
                <a:lnTo>
                  <a:pt x="2967" y="8827"/>
                </a:lnTo>
                <a:lnTo>
                  <a:pt x="2958" y="8812"/>
                </a:lnTo>
                <a:lnTo>
                  <a:pt x="2949" y="8796"/>
                </a:lnTo>
                <a:lnTo>
                  <a:pt x="2941" y="8781"/>
                </a:lnTo>
                <a:lnTo>
                  <a:pt x="2934" y="8764"/>
                </a:lnTo>
                <a:lnTo>
                  <a:pt x="2927" y="8748"/>
                </a:lnTo>
                <a:lnTo>
                  <a:pt x="2921" y="8730"/>
                </a:lnTo>
                <a:lnTo>
                  <a:pt x="2916" y="8713"/>
                </a:lnTo>
                <a:lnTo>
                  <a:pt x="2912" y="8695"/>
                </a:lnTo>
                <a:lnTo>
                  <a:pt x="2909" y="8677"/>
                </a:lnTo>
                <a:lnTo>
                  <a:pt x="2906" y="8659"/>
                </a:lnTo>
                <a:lnTo>
                  <a:pt x="2905" y="8639"/>
                </a:lnTo>
                <a:lnTo>
                  <a:pt x="2904" y="8621"/>
                </a:lnTo>
                <a:lnTo>
                  <a:pt x="2904" y="7403"/>
                </a:lnTo>
                <a:lnTo>
                  <a:pt x="2905" y="7383"/>
                </a:lnTo>
                <a:lnTo>
                  <a:pt x="2906" y="7365"/>
                </a:lnTo>
                <a:lnTo>
                  <a:pt x="2909" y="7347"/>
                </a:lnTo>
                <a:lnTo>
                  <a:pt x="2912" y="7328"/>
                </a:lnTo>
                <a:lnTo>
                  <a:pt x="2916" y="7311"/>
                </a:lnTo>
                <a:lnTo>
                  <a:pt x="2921" y="7293"/>
                </a:lnTo>
                <a:lnTo>
                  <a:pt x="2927" y="7276"/>
                </a:lnTo>
                <a:lnTo>
                  <a:pt x="2934" y="7260"/>
                </a:lnTo>
                <a:lnTo>
                  <a:pt x="2941" y="7243"/>
                </a:lnTo>
                <a:lnTo>
                  <a:pt x="2949" y="7227"/>
                </a:lnTo>
                <a:lnTo>
                  <a:pt x="2958" y="7211"/>
                </a:lnTo>
                <a:lnTo>
                  <a:pt x="2967" y="7196"/>
                </a:lnTo>
                <a:lnTo>
                  <a:pt x="2978" y="7182"/>
                </a:lnTo>
                <a:lnTo>
                  <a:pt x="2989" y="7168"/>
                </a:lnTo>
                <a:lnTo>
                  <a:pt x="3000" y="7155"/>
                </a:lnTo>
                <a:lnTo>
                  <a:pt x="3013" y="7142"/>
                </a:lnTo>
                <a:lnTo>
                  <a:pt x="3026" y="7130"/>
                </a:lnTo>
                <a:lnTo>
                  <a:pt x="3039" y="7118"/>
                </a:lnTo>
                <a:lnTo>
                  <a:pt x="3053" y="7107"/>
                </a:lnTo>
                <a:lnTo>
                  <a:pt x="3068" y="7097"/>
                </a:lnTo>
                <a:lnTo>
                  <a:pt x="3082" y="7087"/>
                </a:lnTo>
                <a:lnTo>
                  <a:pt x="3099" y="7078"/>
                </a:lnTo>
                <a:lnTo>
                  <a:pt x="3114" y="7070"/>
                </a:lnTo>
                <a:lnTo>
                  <a:pt x="3130" y="7063"/>
                </a:lnTo>
                <a:lnTo>
                  <a:pt x="3147" y="7056"/>
                </a:lnTo>
                <a:lnTo>
                  <a:pt x="3164" y="7050"/>
                </a:lnTo>
                <a:lnTo>
                  <a:pt x="3181" y="7046"/>
                </a:lnTo>
                <a:lnTo>
                  <a:pt x="3200" y="7040"/>
                </a:lnTo>
                <a:lnTo>
                  <a:pt x="3217" y="7037"/>
                </a:lnTo>
                <a:lnTo>
                  <a:pt x="3236" y="7035"/>
                </a:lnTo>
                <a:lnTo>
                  <a:pt x="3255" y="7034"/>
                </a:lnTo>
                <a:lnTo>
                  <a:pt x="3274" y="7033"/>
                </a:lnTo>
                <a:close/>
                <a:moveTo>
                  <a:pt x="8765" y="11733"/>
                </a:moveTo>
                <a:lnTo>
                  <a:pt x="12955" y="11733"/>
                </a:lnTo>
                <a:lnTo>
                  <a:pt x="12973" y="11733"/>
                </a:lnTo>
                <a:lnTo>
                  <a:pt x="12992" y="11735"/>
                </a:lnTo>
                <a:lnTo>
                  <a:pt x="13010" y="11737"/>
                </a:lnTo>
                <a:lnTo>
                  <a:pt x="13029" y="11740"/>
                </a:lnTo>
                <a:lnTo>
                  <a:pt x="13046" y="11744"/>
                </a:lnTo>
                <a:lnTo>
                  <a:pt x="13065" y="11749"/>
                </a:lnTo>
                <a:lnTo>
                  <a:pt x="13081" y="11755"/>
                </a:lnTo>
                <a:lnTo>
                  <a:pt x="13098" y="11761"/>
                </a:lnTo>
                <a:lnTo>
                  <a:pt x="13115" y="11770"/>
                </a:lnTo>
                <a:lnTo>
                  <a:pt x="13130" y="11778"/>
                </a:lnTo>
                <a:lnTo>
                  <a:pt x="13145" y="11786"/>
                </a:lnTo>
                <a:lnTo>
                  <a:pt x="13161" y="11796"/>
                </a:lnTo>
                <a:lnTo>
                  <a:pt x="13175" y="11806"/>
                </a:lnTo>
                <a:lnTo>
                  <a:pt x="13189" y="11818"/>
                </a:lnTo>
                <a:lnTo>
                  <a:pt x="13203" y="11829"/>
                </a:lnTo>
                <a:lnTo>
                  <a:pt x="13215" y="11841"/>
                </a:lnTo>
                <a:lnTo>
                  <a:pt x="13227" y="11854"/>
                </a:lnTo>
                <a:lnTo>
                  <a:pt x="13240" y="11867"/>
                </a:lnTo>
                <a:lnTo>
                  <a:pt x="13250" y="11881"/>
                </a:lnTo>
                <a:lnTo>
                  <a:pt x="13260" y="11896"/>
                </a:lnTo>
                <a:lnTo>
                  <a:pt x="13270" y="11911"/>
                </a:lnTo>
                <a:lnTo>
                  <a:pt x="13279" y="11926"/>
                </a:lnTo>
                <a:lnTo>
                  <a:pt x="13288" y="11943"/>
                </a:lnTo>
                <a:lnTo>
                  <a:pt x="13295" y="11959"/>
                </a:lnTo>
                <a:lnTo>
                  <a:pt x="13301" y="11975"/>
                </a:lnTo>
                <a:lnTo>
                  <a:pt x="13307" y="11993"/>
                </a:lnTo>
                <a:lnTo>
                  <a:pt x="13312" y="12010"/>
                </a:lnTo>
                <a:lnTo>
                  <a:pt x="13316" y="12028"/>
                </a:lnTo>
                <a:lnTo>
                  <a:pt x="13319" y="12046"/>
                </a:lnTo>
                <a:lnTo>
                  <a:pt x="13321" y="12064"/>
                </a:lnTo>
                <a:lnTo>
                  <a:pt x="13324" y="12083"/>
                </a:lnTo>
                <a:lnTo>
                  <a:pt x="13324" y="12102"/>
                </a:lnTo>
                <a:lnTo>
                  <a:pt x="13324" y="13320"/>
                </a:lnTo>
                <a:lnTo>
                  <a:pt x="13324" y="13339"/>
                </a:lnTo>
                <a:lnTo>
                  <a:pt x="13321" y="13358"/>
                </a:lnTo>
                <a:lnTo>
                  <a:pt x="13319" y="13376"/>
                </a:lnTo>
                <a:lnTo>
                  <a:pt x="13316" y="13394"/>
                </a:lnTo>
                <a:lnTo>
                  <a:pt x="13312" y="13413"/>
                </a:lnTo>
                <a:lnTo>
                  <a:pt x="13307" y="13430"/>
                </a:lnTo>
                <a:lnTo>
                  <a:pt x="13301" y="13446"/>
                </a:lnTo>
                <a:lnTo>
                  <a:pt x="13295" y="13464"/>
                </a:lnTo>
                <a:lnTo>
                  <a:pt x="13288" y="13480"/>
                </a:lnTo>
                <a:lnTo>
                  <a:pt x="13279" y="13495"/>
                </a:lnTo>
                <a:lnTo>
                  <a:pt x="13270" y="13511"/>
                </a:lnTo>
                <a:lnTo>
                  <a:pt x="13260" y="13526"/>
                </a:lnTo>
                <a:lnTo>
                  <a:pt x="13250" y="13541"/>
                </a:lnTo>
                <a:lnTo>
                  <a:pt x="13240" y="13555"/>
                </a:lnTo>
                <a:lnTo>
                  <a:pt x="13227" y="13568"/>
                </a:lnTo>
                <a:lnTo>
                  <a:pt x="13215" y="13580"/>
                </a:lnTo>
                <a:lnTo>
                  <a:pt x="13203" y="13593"/>
                </a:lnTo>
                <a:lnTo>
                  <a:pt x="13189" y="13605"/>
                </a:lnTo>
                <a:lnTo>
                  <a:pt x="13175" y="13615"/>
                </a:lnTo>
                <a:lnTo>
                  <a:pt x="13161" y="13626"/>
                </a:lnTo>
                <a:lnTo>
                  <a:pt x="13145" y="13636"/>
                </a:lnTo>
                <a:lnTo>
                  <a:pt x="13130" y="13645"/>
                </a:lnTo>
                <a:lnTo>
                  <a:pt x="13115" y="13653"/>
                </a:lnTo>
                <a:lnTo>
                  <a:pt x="13098" y="13660"/>
                </a:lnTo>
                <a:lnTo>
                  <a:pt x="13081" y="13666"/>
                </a:lnTo>
                <a:lnTo>
                  <a:pt x="13065" y="13673"/>
                </a:lnTo>
                <a:lnTo>
                  <a:pt x="13046" y="13678"/>
                </a:lnTo>
                <a:lnTo>
                  <a:pt x="13029" y="13682"/>
                </a:lnTo>
                <a:lnTo>
                  <a:pt x="13010" y="13685"/>
                </a:lnTo>
                <a:lnTo>
                  <a:pt x="12992" y="13688"/>
                </a:lnTo>
                <a:lnTo>
                  <a:pt x="12973" y="13689"/>
                </a:lnTo>
                <a:lnTo>
                  <a:pt x="12955" y="13689"/>
                </a:lnTo>
                <a:lnTo>
                  <a:pt x="8765" y="13689"/>
                </a:lnTo>
                <a:lnTo>
                  <a:pt x="8747" y="13689"/>
                </a:lnTo>
                <a:lnTo>
                  <a:pt x="8728" y="13688"/>
                </a:lnTo>
                <a:lnTo>
                  <a:pt x="8710" y="13685"/>
                </a:lnTo>
                <a:lnTo>
                  <a:pt x="8692" y="13682"/>
                </a:lnTo>
                <a:lnTo>
                  <a:pt x="8673" y="13678"/>
                </a:lnTo>
                <a:lnTo>
                  <a:pt x="8656" y="13673"/>
                </a:lnTo>
                <a:lnTo>
                  <a:pt x="8639" y="13666"/>
                </a:lnTo>
                <a:lnTo>
                  <a:pt x="8622" y="13660"/>
                </a:lnTo>
                <a:lnTo>
                  <a:pt x="8606" y="13653"/>
                </a:lnTo>
                <a:lnTo>
                  <a:pt x="8590" y="13645"/>
                </a:lnTo>
                <a:lnTo>
                  <a:pt x="8575" y="13636"/>
                </a:lnTo>
                <a:lnTo>
                  <a:pt x="8560" y="13626"/>
                </a:lnTo>
                <a:lnTo>
                  <a:pt x="8545" y="13615"/>
                </a:lnTo>
                <a:lnTo>
                  <a:pt x="8531" y="13605"/>
                </a:lnTo>
                <a:lnTo>
                  <a:pt x="8518" y="13593"/>
                </a:lnTo>
                <a:lnTo>
                  <a:pt x="8505" y="13581"/>
                </a:lnTo>
                <a:lnTo>
                  <a:pt x="8493" y="13568"/>
                </a:lnTo>
                <a:lnTo>
                  <a:pt x="8481" y="13555"/>
                </a:lnTo>
                <a:lnTo>
                  <a:pt x="8470" y="13541"/>
                </a:lnTo>
                <a:lnTo>
                  <a:pt x="8460" y="13526"/>
                </a:lnTo>
                <a:lnTo>
                  <a:pt x="8450" y="13511"/>
                </a:lnTo>
                <a:lnTo>
                  <a:pt x="8441" y="13495"/>
                </a:lnTo>
                <a:lnTo>
                  <a:pt x="8433" y="13480"/>
                </a:lnTo>
                <a:lnTo>
                  <a:pt x="8425" y="13464"/>
                </a:lnTo>
                <a:lnTo>
                  <a:pt x="8419" y="13446"/>
                </a:lnTo>
                <a:lnTo>
                  <a:pt x="8413" y="13430"/>
                </a:lnTo>
                <a:lnTo>
                  <a:pt x="8408" y="13413"/>
                </a:lnTo>
                <a:lnTo>
                  <a:pt x="8404" y="13394"/>
                </a:lnTo>
                <a:lnTo>
                  <a:pt x="8401" y="13377"/>
                </a:lnTo>
                <a:lnTo>
                  <a:pt x="8399" y="13358"/>
                </a:lnTo>
                <a:lnTo>
                  <a:pt x="8397" y="13339"/>
                </a:lnTo>
                <a:lnTo>
                  <a:pt x="8397" y="13320"/>
                </a:lnTo>
                <a:lnTo>
                  <a:pt x="8397" y="12102"/>
                </a:lnTo>
                <a:lnTo>
                  <a:pt x="8397" y="12083"/>
                </a:lnTo>
                <a:lnTo>
                  <a:pt x="8399" y="12064"/>
                </a:lnTo>
                <a:lnTo>
                  <a:pt x="8401" y="12046"/>
                </a:lnTo>
                <a:lnTo>
                  <a:pt x="8404" y="12028"/>
                </a:lnTo>
                <a:lnTo>
                  <a:pt x="8408" y="12010"/>
                </a:lnTo>
                <a:lnTo>
                  <a:pt x="8413" y="11993"/>
                </a:lnTo>
                <a:lnTo>
                  <a:pt x="8419" y="11975"/>
                </a:lnTo>
                <a:lnTo>
                  <a:pt x="8425" y="11958"/>
                </a:lnTo>
                <a:lnTo>
                  <a:pt x="8433" y="11943"/>
                </a:lnTo>
                <a:lnTo>
                  <a:pt x="8441" y="11926"/>
                </a:lnTo>
                <a:lnTo>
                  <a:pt x="8450" y="11911"/>
                </a:lnTo>
                <a:lnTo>
                  <a:pt x="8460" y="11896"/>
                </a:lnTo>
                <a:lnTo>
                  <a:pt x="8470" y="11881"/>
                </a:lnTo>
                <a:lnTo>
                  <a:pt x="8481" y="11867"/>
                </a:lnTo>
                <a:lnTo>
                  <a:pt x="8493" y="11854"/>
                </a:lnTo>
                <a:lnTo>
                  <a:pt x="8505" y="11841"/>
                </a:lnTo>
                <a:lnTo>
                  <a:pt x="8518" y="11829"/>
                </a:lnTo>
                <a:lnTo>
                  <a:pt x="8531" y="11818"/>
                </a:lnTo>
                <a:lnTo>
                  <a:pt x="8545" y="11806"/>
                </a:lnTo>
                <a:lnTo>
                  <a:pt x="8560" y="11796"/>
                </a:lnTo>
                <a:lnTo>
                  <a:pt x="8575" y="11786"/>
                </a:lnTo>
                <a:lnTo>
                  <a:pt x="8590" y="11778"/>
                </a:lnTo>
                <a:lnTo>
                  <a:pt x="8606" y="11770"/>
                </a:lnTo>
                <a:lnTo>
                  <a:pt x="8622" y="11761"/>
                </a:lnTo>
                <a:lnTo>
                  <a:pt x="8639" y="11755"/>
                </a:lnTo>
                <a:lnTo>
                  <a:pt x="8656" y="11749"/>
                </a:lnTo>
                <a:lnTo>
                  <a:pt x="8673" y="11744"/>
                </a:lnTo>
                <a:lnTo>
                  <a:pt x="8692" y="11740"/>
                </a:lnTo>
                <a:lnTo>
                  <a:pt x="8710" y="11737"/>
                </a:lnTo>
                <a:lnTo>
                  <a:pt x="8728" y="11735"/>
                </a:lnTo>
                <a:lnTo>
                  <a:pt x="8747" y="11733"/>
                </a:lnTo>
                <a:lnTo>
                  <a:pt x="8765" y="11733"/>
                </a:lnTo>
                <a:close/>
                <a:moveTo>
                  <a:pt x="6020" y="11733"/>
                </a:moveTo>
                <a:lnTo>
                  <a:pt x="7462" y="11733"/>
                </a:lnTo>
                <a:lnTo>
                  <a:pt x="7482" y="11733"/>
                </a:lnTo>
                <a:lnTo>
                  <a:pt x="7500" y="11735"/>
                </a:lnTo>
                <a:lnTo>
                  <a:pt x="7519" y="11737"/>
                </a:lnTo>
                <a:lnTo>
                  <a:pt x="7537" y="11740"/>
                </a:lnTo>
                <a:lnTo>
                  <a:pt x="7554" y="11744"/>
                </a:lnTo>
                <a:lnTo>
                  <a:pt x="7572" y="11749"/>
                </a:lnTo>
                <a:lnTo>
                  <a:pt x="7589" y="11755"/>
                </a:lnTo>
                <a:lnTo>
                  <a:pt x="7606" y="11761"/>
                </a:lnTo>
                <a:lnTo>
                  <a:pt x="7622" y="11770"/>
                </a:lnTo>
                <a:lnTo>
                  <a:pt x="7638" y="11778"/>
                </a:lnTo>
                <a:lnTo>
                  <a:pt x="7654" y="11786"/>
                </a:lnTo>
                <a:lnTo>
                  <a:pt x="7669" y="11796"/>
                </a:lnTo>
                <a:lnTo>
                  <a:pt x="7683" y="11806"/>
                </a:lnTo>
                <a:lnTo>
                  <a:pt x="7697" y="11818"/>
                </a:lnTo>
                <a:lnTo>
                  <a:pt x="7711" y="11829"/>
                </a:lnTo>
                <a:lnTo>
                  <a:pt x="7723" y="11841"/>
                </a:lnTo>
                <a:lnTo>
                  <a:pt x="7736" y="11854"/>
                </a:lnTo>
                <a:lnTo>
                  <a:pt x="7747" y="11867"/>
                </a:lnTo>
                <a:lnTo>
                  <a:pt x="7758" y="11881"/>
                </a:lnTo>
                <a:lnTo>
                  <a:pt x="7768" y="11896"/>
                </a:lnTo>
                <a:lnTo>
                  <a:pt x="7779" y="11911"/>
                </a:lnTo>
                <a:lnTo>
                  <a:pt x="7787" y="11926"/>
                </a:lnTo>
                <a:lnTo>
                  <a:pt x="7795" y="11943"/>
                </a:lnTo>
                <a:lnTo>
                  <a:pt x="7803" y="11959"/>
                </a:lnTo>
                <a:lnTo>
                  <a:pt x="7809" y="11975"/>
                </a:lnTo>
                <a:lnTo>
                  <a:pt x="7815" y="11993"/>
                </a:lnTo>
                <a:lnTo>
                  <a:pt x="7820" y="12010"/>
                </a:lnTo>
                <a:lnTo>
                  <a:pt x="7825" y="12028"/>
                </a:lnTo>
                <a:lnTo>
                  <a:pt x="7828" y="12046"/>
                </a:lnTo>
                <a:lnTo>
                  <a:pt x="7830" y="12064"/>
                </a:lnTo>
                <a:lnTo>
                  <a:pt x="7831" y="12083"/>
                </a:lnTo>
                <a:lnTo>
                  <a:pt x="7832" y="12102"/>
                </a:lnTo>
                <a:lnTo>
                  <a:pt x="7832" y="13320"/>
                </a:lnTo>
                <a:lnTo>
                  <a:pt x="7831" y="13339"/>
                </a:lnTo>
                <a:lnTo>
                  <a:pt x="7830" y="13358"/>
                </a:lnTo>
                <a:lnTo>
                  <a:pt x="7828" y="13376"/>
                </a:lnTo>
                <a:lnTo>
                  <a:pt x="7825" y="13394"/>
                </a:lnTo>
                <a:lnTo>
                  <a:pt x="7820" y="13413"/>
                </a:lnTo>
                <a:lnTo>
                  <a:pt x="7815" y="13430"/>
                </a:lnTo>
                <a:lnTo>
                  <a:pt x="7809" y="13446"/>
                </a:lnTo>
                <a:lnTo>
                  <a:pt x="7803" y="13464"/>
                </a:lnTo>
                <a:lnTo>
                  <a:pt x="7795" y="13480"/>
                </a:lnTo>
                <a:lnTo>
                  <a:pt x="7787" y="13495"/>
                </a:lnTo>
                <a:lnTo>
                  <a:pt x="7779" y="13511"/>
                </a:lnTo>
                <a:lnTo>
                  <a:pt x="7768" y="13526"/>
                </a:lnTo>
                <a:lnTo>
                  <a:pt x="7758" y="13541"/>
                </a:lnTo>
                <a:lnTo>
                  <a:pt x="7747" y="13555"/>
                </a:lnTo>
                <a:lnTo>
                  <a:pt x="7736" y="13568"/>
                </a:lnTo>
                <a:lnTo>
                  <a:pt x="7723" y="13580"/>
                </a:lnTo>
                <a:lnTo>
                  <a:pt x="7711" y="13593"/>
                </a:lnTo>
                <a:lnTo>
                  <a:pt x="7697" y="13605"/>
                </a:lnTo>
                <a:lnTo>
                  <a:pt x="7683" y="13615"/>
                </a:lnTo>
                <a:lnTo>
                  <a:pt x="7669" y="13626"/>
                </a:lnTo>
                <a:lnTo>
                  <a:pt x="7654" y="13636"/>
                </a:lnTo>
                <a:lnTo>
                  <a:pt x="7638" y="13645"/>
                </a:lnTo>
                <a:lnTo>
                  <a:pt x="7622" y="13653"/>
                </a:lnTo>
                <a:lnTo>
                  <a:pt x="7606" y="13660"/>
                </a:lnTo>
                <a:lnTo>
                  <a:pt x="7589" y="13666"/>
                </a:lnTo>
                <a:lnTo>
                  <a:pt x="7572" y="13673"/>
                </a:lnTo>
                <a:lnTo>
                  <a:pt x="7554" y="13678"/>
                </a:lnTo>
                <a:lnTo>
                  <a:pt x="7537" y="13682"/>
                </a:lnTo>
                <a:lnTo>
                  <a:pt x="7519" y="13685"/>
                </a:lnTo>
                <a:lnTo>
                  <a:pt x="7500" y="13688"/>
                </a:lnTo>
                <a:lnTo>
                  <a:pt x="7482" y="13689"/>
                </a:lnTo>
                <a:lnTo>
                  <a:pt x="7462" y="13689"/>
                </a:lnTo>
                <a:lnTo>
                  <a:pt x="6020" y="13689"/>
                </a:lnTo>
                <a:lnTo>
                  <a:pt x="6000" y="13689"/>
                </a:lnTo>
                <a:lnTo>
                  <a:pt x="5982" y="13688"/>
                </a:lnTo>
                <a:lnTo>
                  <a:pt x="5964" y="13685"/>
                </a:lnTo>
                <a:lnTo>
                  <a:pt x="5945" y="13682"/>
                </a:lnTo>
                <a:lnTo>
                  <a:pt x="5928" y="13678"/>
                </a:lnTo>
                <a:lnTo>
                  <a:pt x="5910" y="13673"/>
                </a:lnTo>
                <a:lnTo>
                  <a:pt x="5893" y="13666"/>
                </a:lnTo>
                <a:lnTo>
                  <a:pt x="5877" y="13660"/>
                </a:lnTo>
                <a:lnTo>
                  <a:pt x="5860" y="13653"/>
                </a:lnTo>
                <a:lnTo>
                  <a:pt x="5844" y="13645"/>
                </a:lnTo>
                <a:lnTo>
                  <a:pt x="5829" y="13636"/>
                </a:lnTo>
                <a:lnTo>
                  <a:pt x="5813" y="13626"/>
                </a:lnTo>
                <a:lnTo>
                  <a:pt x="5799" y="13615"/>
                </a:lnTo>
                <a:lnTo>
                  <a:pt x="5786" y="13605"/>
                </a:lnTo>
                <a:lnTo>
                  <a:pt x="5772" y="13593"/>
                </a:lnTo>
                <a:lnTo>
                  <a:pt x="5759" y="13581"/>
                </a:lnTo>
                <a:lnTo>
                  <a:pt x="5747" y="13568"/>
                </a:lnTo>
                <a:lnTo>
                  <a:pt x="5735" y="13555"/>
                </a:lnTo>
                <a:lnTo>
                  <a:pt x="5724" y="13541"/>
                </a:lnTo>
                <a:lnTo>
                  <a:pt x="5714" y="13526"/>
                </a:lnTo>
                <a:lnTo>
                  <a:pt x="5705" y="13511"/>
                </a:lnTo>
                <a:lnTo>
                  <a:pt x="5695" y="13495"/>
                </a:lnTo>
                <a:lnTo>
                  <a:pt x="5687" y="13480"/>
                </a:lnTo>
                <a:lnTo>
                  <a:pt x="5680" y="13464"/>
                </a:lnTo>
                <a:lnTo>
                  <a:pt x="5673" y="13446"/>
                </a:lnTo>
                <a:lnTo>
                  <a:pt x="5667" y="13430"/>
                </a:lnTo>
                <a:lnTo>
                  <a:pt x="5663" y="13413"/>
                </a:lnTo>
                <a:lnTo>
                  <a:pt x="5658" y="13394"/>
                </a:lnTo>
                <a:lnTo>
                  <a:pt x="5655" y="13377"/>
                </a:lnTo>
                <a:lnTo>
                  <a:pt x="5652" y="13358"/>
                </a:lnTo>
                <a:lnTo>
                  <a:pt x="5651" y="13339"/>
                </a:lnTo>
                <a:lnTo>
                  <a:pt x="5650" y="13320"/>
                </a:lnTo>
                <a:lnTo>
                  <a:pt x="5650" y="12102"/>
                </a:lnTo>
                <a:lnTo>
                  <a:pt x="5651" y="12083"/>
                </a:lnTo>
                <a:lnTo>
                  <a:pt x="5652" y="12064"/>
                </a:lnTo>
                <a:lnTo>
                  <a:pt x="5655" y="12046"/>
                </a:lnTo>
                <a:lnTo>
                  <a:pt x="5658" y="12028"/>
                </a:lnTo>
                <a:lnTo>
                  <a:pt x="5663" y="12010"/>
                </a:lnTo>
                <a:lnTo>
                  <a:pt x="5667" y="11993"/>
                </a:lnTo>
                <a:lnTo>
                  <a:pt x="5673" y="11975"/>
                </a:lnTo>
                <a:lnTo>
                  <a:pt x="5680" y="11958"/>
                </a:lnTo>
                <a:lnTo>
                  <a:pt x="5687" y="11943"/>
                </a:lnTo>
                <a:lnTo>
                  <a:pt x="5695" y="11926"/>
                </a:lnTo>
                <a:lnTo>
                  <a:pt x="5705" y="11911"/>
                </a:lnTo>
                <a:lnTo>
                  <a:pt x="5714" y="11896"/>
                </a:lnTo>
                <a:lnTo>
                  <a:pt x="5724" y="11881"/>
                </a:lnTo>
                <a:lnTo>
                  <a:pt x="5735" y="11867"/>
                </a:lnTo>
                <a:lnTo>
                  <a:pt x="5747" y="11854"/>
                </a:lnTo>
                <a:lnTo>
                  <a:pt x="5759" y="11841"/>
                </a:lnTo>
                <a:lnTo>
                  <a:pt x="5772" y="11829"/>
                </a:lnTo>
                <a:lnTo>
                  <a:pt x="5786" y="11818"/>
                </a:lnTo>
                <a:lnTo>
                  <a:pt x="5799" y="11806"/>
                </a:lnTo>
                <a:lnTo>
                  <a:pt x="5813" y="11796"/>
                </a:lnTo>
                <a:lnTo>
                  <a:pt x="5829" y="11786"/>
                </a:lnTo>
                <a:lnTo>
                  <a:pt x="5844" y="11778"/>
                </a:lnTo>
                <a:lnTo>
                  <a:pt x="5860" y="11770"/>
                </a:lnTo>
                <a:lnTo>
                  <a:pt x="5877" y="11761"/>
                </a:lnTo>
                <a:lnTo>
                  <a:pt x="5893" y="11755"/>
                </a:lnTo>
                <a:lnTo>
                  <a:pt x="5910" y="11749"/>
                </a:lnTo>
                <a:lnTo>
                  <a:pt x="5928" y="11744"/>
                </a:lnTo>
                <a:lnTo>
                  <a:pt x="5945" y="11740"/>
                </a:lnTo>
                <a:lnTo>
                  <a:pt x="5964" y="11737"/>
                </a:lnTo>
                <a:lnTo>
                  <a:pt x="5982" y="11735"/>
                </a:lnTo>
                <a:lnTo>
                  <a:pt x="6000" y="11733"/>
                </a:lnTo>
                <a:lnTo>
                  <a:pt x="6020" y="11733"/>
                </a:lnTo>
                <a:close/>
                <a:moveTo>
                  <a:pt x="8765" y="9384"/>
                </a:moveTo>
                <a:lnTo>
                  <a:pt x="10209" y="9384"/>
                </a:lnTo>
                <a:lnTo>
                  <a:pt x="10228" y="9384"/>
                </a:lnTo>
                <a:lnTo>
                  <a:pt x="10246" y="9385"/>
                </a:lnTo>
                <a:lnTo>
                  <a:pt x="10265" y="9388"/>
                </a:lnTo>
                <a:lnTo>
                  <a:pt x="10282" y="9391"/>
                </a:lnTo>
                <a:lnTo>
                  <a:pt x="10301" y="9395"/>
                </a:lnTo>
                <a:lnTo>
                  <a:pt x="10318" y="9400"/>
                </a:lnTo>
                <a:lnTo>
                  <a:pt x="10336" y="9405"/>
                </a:lnTo>
                <a:lnTo>
                  <a:pt x="10352" y="9412"/>
                </a:lnTo>
                <a:lnTo>
                  <a:pt x="10368" y="9419"/>
                </a:lnTo>
                <a:lnTo>
                  <a:pt x="10385" y="9428"/>
                </a:lnTo>
                <a:lnTo>
                  <a:pt x="10400" y="9437"/>
                </a:lnTo>
                <a:lnTo>
                  <a:pt x="10414" y="9446"/>
                </a:lnTo>
                <a:lnTo>
                  <a:pt x="10429" y="9456"/>
                </a:lnTo>
                <a:lnTo>
                  <a:pt x="10443" y="9468"/>
                </a:lnTo>
                <a:lnTo>
                  <a:pt x="10456" y="9480"/>
                </a:lnTo>
                <a:lnTo>
                  <a:pt x="10470" y="9491"/>
                </a:lnTo>
                <a:lnTo>
                  <a:pt x="10482" y="9504"/>
                </a:lnTo>
                <a:lnTo>
                  <a:pt x="10493" y="9518"/>
                </a:lnTo>
                <a:lnTo>
                  <a:pt x="10504" y="9532"/>
                </a:lnTo>
                <a:lnTo>
                  <a:pt x="10515" y="9546"/>
                </a:lnTo>
                <a:lnTo>
                  <a:pt x="10524" y="9562"/>
                </a:lnTo>
                <a:lnTo>
                  <a:pt x="10533" y="9577"/>
                </a:lnTo>
                <a:lnTo>
                  <a:pt x="10541" y="9592"/>
                </a:lnTo>
                <a:lnTo>
                  <a:pt x="10548" y="9609"/>
                </a:lnTo>
                <a:lnTo>
                  <a:pt x="10556" y="9626"/>
                </a:lnTo>
                <a:lnTo>
                  <a:pt x="10561" y="9643"/>
                </a:lnTo>
                <a:lnTo>
                  <a:pt x="10566" y="9660"/>
                </a:lnTo>
                <a:lnTo>
                  <a:pt x="10570" y="9678"/>
                </a:lnTo>
                <a:lnTo>
                  <a:pt x="10573" y="9696"/>
                </a:lnTo>
                <a:lnTo>
                  <a:pt x="10576" y="9714"/>
                </a:lnTo>
                <a:lnTo>
                  <a:pt x="10577" y="9734"/>
                </a:lnTo>
                <a:lnTo>
                  <a:pt x="10578" y="9752"/>
                </a:lnTo>
                <a:lnTo>
                  <a:pt x="10578" y="10970"/>
                </a:lnTo>
                <a:lnTo>
                  <a:pt x="10577" y="10990"/>
                </a:lnTo>
                <a:lnTo>
                  <a:pt x="10576" y="11008"/>
                </a:lnTo>
                <a:lnTo>
                  <a:pt x="10573" y="11026"/>
                </a:lnTo>
                <a:lnTo>
                  <a:pt x="10570" y="11045"/>
                </a:lnTo>
                <a:lnTo>
                  <a:pt x="10566" y="11062"/>
                </a:lnTo>
                <a:lnTo>
                  <a:pt x="10561" y="11080"/>
                </a:lnTo>
                <a:lnTo>
                  <a:pt x="10556" y="11097"/>
                </a:lnTo>
                <a:lnTo>
                  <a:pt x="10548" y="11113"/>
                </a:lnTo>
                <a:lnTo>
                  <a:pt x="10541" y="11130"/>
                </a:lnTo>
                <a:lnTo>
                  <a:pt x="10533" y="11146"/>
                </a:lnTo>
                <a:lnTo>
                  <a:pt x="10524" y="11162"/>
                </a:lnTo>
                <a:lnTo>
                  <a:pt x="10515" y="11177"/>
                </a:lnTo>
                <a:lnTo>
                  <a:pt x="10504" y="11191"/>
                </a:lnTo>
                <a:lnTo>
                  <a:pt x="10493" y="11205"/>
                </a:lnTo>
                <a:lnTo>
                  <a:pt x="10482" y="11218"/>
                </a:lnTo>
                <a:lnTo>
                  <a:pt x="10470" y="11231"/>
                </a:lnTo>
                <a:lnTo>
                  <a:pt x="10456" y="11243"/>
                </a:lnTo>
                <a:lnTo>
                  <a:pt x="10443" y="11255"/>
                </a:lnTo>
                <a:lnTo>
                  <a:pt x="10429" y="11266"/>
                </a:lnTo>
                <a:lnTo>
                  <a:pt x="10414" y="11276"/>
                </a:lnTo>
                <a:lnTo>
                  <a:pt x="10400" y="11286"/>
                </a:lnTo>
                <a:lnTo>
                  <a:pt x="10385" y="11295"/>
                </a:lnTo>
                <a:lnTo>
                  <a:pt x="10368" y="11303"/>
                </a:lnTo>
                <a:lnTo>
                  <a:pt x="10352" y="11311"/>
                </a:lnTo>
                <a:lnTo>
                  <a:pt x="10336" y="11317"/>
                </a:lnTo>
                <a:lnTo>
                  <a:pt x="10318" y="11323"/>
                </a:lnTo>
                <a:lnTo>
                  <a:pt x="10301" y="11328"/>
                </a:lnTo>
                <a:lnTo>
                  <a:pt x="10282" y="11333"/>
                </a:lnTo>
                <a:lnTo>
                  <a:pt x="10265" y="11336"/>
                </a:lnTo>
                <a:lnTo>
                  <a:pt x="10246" y="11338"/>
                </a:lnTo>
                <a:lnTo>
                  <a:pt x="10228" y="11339"/>
                </a:lnTo>
                <a:lnTo>
                  <a:pt x="10209" y="11340"/>
                </a:lnTo>
                <a:lnTo>
                  <a:pt x="8765" y="11340"/>
                </a:lnTo>
                <a:lnTo>
                  <a:pt x="8747" y="11339"/>
                </a:lnTo>
                <a:lnTo>
                  <a:pt x="8728" y="11338"/>
                </a:lnTo>
                <a:lnTo>
                  <a:pt x="8710" y="11336"/>
                </a:lnTo>
                <a:lnTo>
                  <a:pt x="8692" y="11333"/>
                </a:lnTo>
                <a:lnTo>
                  <a:pt x="8673" y="11328"/>
                </a:lnTo>
                <a:lnTo>
                  <a:pt x="8656" y="11323"/>
                </a:lnTo>
                <a:lnTo>
                  <a:pt x="8639" y="11317"/>
                </a:lnTo>
                <a:lnTo>
                  <a:pt x="8622" y="11311"/>
                </a:lnTo>
                <a:lnTo>
                  <a:pt x="8606" y="11303"/>
                </a:lnTo>
                <a:lnTo>
                  <a:pt x="8590" y="11295"/>
                </a:lnTo>
                <a:lnTo>
                  <a:pt x="8575" y="11286"/>
                </a:lnTo>
                <a:lnTo>
                  <a:pt x="8560" y="11276"/>
                </a:lnTo>
                <a:lnTo>
                  <a:pt x="8545" y="11266"/>
                </a:lnTo>
                <a:lnTo>
                  <a:pt x="8531" y="11255"/>
                </a:lnTo>
                <a:lnTo>
                  <a:pt x="8518" y="11243"/>
                </a:lnTo>
                <a:lnTo>
                  <a:pt x="8505" y="11231"/>
                </a:lnTo>
                <a:lnTo>
                  <a:pt x="8493" y="11219"/>
                </a:lnTo>
                <a:lnTo>
                  <a:pt x="8481" y="11205"/>
                </a:lnTo>
                <a:lnTo>
                  <a:pt x="8470" y="11191"/>
                </a:lnTo>
                <a:lnTo>
                  <a:pt x="8460" y="11177"/>
                </a:lnTo>
                <a:lnTo>
                  <a:pt x="8450" y="11162"/>
                </a:lnTo>
                <a:lnTo>
                  <a:pt x="8441" y="11146"/>
                </a:lnTo>
                <a:lnTo>
                  <a:pt x="8433" y="11130"/>
                </a:lnTo>
                <a:lnTo>
                  <a:pt x="8425" y="11113"/>
                </a:lnTo>
                <a:lnTo>
                  <a:pt x="8419" y="11097"/>
                </a:lnTo>
                <a:lnTo>
                  <a:pt x="8413" y="11080"/>
                </a:lnTo>
                <a:lnTo>
                  <a:pt x="8408" y="11062"/>
                </a:lnTo>
                <a:lnTo>
                  <a:pt x="8404" y="11045"/>
                </a:lnTo>
                <a:lnTo>
                  <a:pt x="8401" y="11026"/>
                </a:lnTo>
                <a:lnTo>
                  <a:pt x="8399" y="11008"/>
                </a:lnTo>
                <a:lnTo>
                  <a:pt x="8397" y="10990"/>
                </a:lnTo>
                <a:lnTo>
                  <a:pt x="8397" y="10970"/>
                </a:lnTo>
                <a:lnTo>
                  <a:pt x="8397" y="9752"/>
                </a:lnTo>
                <a:lnTo>
                  <a:pt x="8397" y="9734"/>
                </a:lnTo>
                <a:lnTo>
                  <a:pt x="8399" y="9714"/>
                </a:lnTo>
                <a:lnTo>
                  <a:pt x="8401" y="9696"/>
                </a:lnTo>
                <a:lnTo>
                  <a:pt x="8404" y="9678"/>
                </a:lnTo>
                <a:lnTo>
                  <a:pt x="8408" y="9660"/>
                </a:lnTo>
                <a:lnTo>
                  <a:pt x="8413" y="9643"/>
                </a:lnTo>
                <a:lnTo>
                  <a:pt x="8419" y="9625"/>
                </a:lnTo>
                <a:lnTo>
                  <a:pt x="8425" y="9609"/>
                </a:lnTo>
                <a:lnTo>
                  <a:pt x="8433" y="9592"/>
                </a:lnTo>
                <a:lnTo>
                  <a:pt x="8441" y="9577"/>
                </a:lnTo>
                <a:lnTo>
                  <a:pt x="8450" y="9561"/>
                </a:lnTo>
                <a:lnTo>
                  <a:pt x="8460" y="9546"/>
                </a:lnTo>
                <a:lnTo>
                  <a:pt x="8470" y="9532"/>
                </a:lnTo>
                <a:lnTo>
                  <a:pt x="8481" y="9518"/>
                </a:lnTo>
                <a:lnTo>
                  <a:pt x="8493" y="9504"/>
                </a:lnTo>
                <a:lnTo>
                  <a:pt x="8505" y="9491"/>
                </a:lnTo>
                <a:lnTo>
                  <a:pt x="8518" y="9479"/>
                </a:lnTo>
                <a:lnTo>
                  <a:pt x="8531" y="9468"/>
                </a:lnTo>
                <a:lnTo>
                  <a:pt x="8545" y="9456"/>
                </a:lnTo>
                <a:lnTo>
                  <a:pt x="8560" y="9446"/>
                </a:lnTo>
                <a:lnTo>
                  <a:pt x="8575" y="9437"/>
                </a:lnTo>
                <a:lnTo>
                  <a:pt x="8590" y="9428"/>
                </a:lnTo>
                <a:lnTo>
                  <a:pt x="8606" y="9419"/>
                </a:lnTo>
                <a:lnTo>
                  <a:pt x="8622" y="9412"/>
                </a:lnTo>
                <a:lnTo>
                  <a:pt x="8639" y="9405"/>
                </a:lnTo>
                <a:lnTo>
                  <a:pt x="8656" y="9400"/>
                </a:lnTo>
                <a:lnTo>
                  <a:pt x="8673" y="9395"/>
                </a:lnTo>
                <a:lnTo>
                  <a:pt x="8692" y="9391"/>
                </a:lnTo>
                <a:lnTo>
                  <a:pt x="8710" y="9388"/>
                </a:lnTo>
                <a:lnTo>
                  <a:pt x="8728" y="9385"/>
                </a:lnTo>
                <a:lnTo>
                  <a:pt x="8747" y="9384"/>
                </a:lnTo>
                <a:lnTo>
                  <a:pt x="8765" y="9384"/>
                </a:lnTo>
                <a:close/>
                <a:moveTo>
                  <a:pt x="6020" y="9384"/>
                </a:moveTo>
                <a:lnTo>
                  <a:pt x="7462" y="9384"/>
                </a:lnTo>
                <a:lnTo>
                  <a:pt x="7482" y="9384"/>
                </a:lnTo>
                <a:lnTo>
                  <a:pt x="7500" y="9385"/>
                </a:lnTo>
                <a:lnTo>
                  <a:pt x="7519" y="9388"/>
                </a:lnTo>
                <a:lnTo>
                  <a:pt x="7537" y="9391"/>
                </a:lnTo>
                <a:lnTo>
                  <a:pt x="7554" y="9395"/>
                </a:lnTo>
                <a:lnTo>
                  <a:pt x="7572" y="9400"/>
                </a:lnTo>
                <a:lnTo>
                  <a:pt x="7589" y="9405"/>
                </a:lnTo>
                <a:lnTo>
                  <a:pt x="7606" y="9412"/>
                </a:lnTo>
                <a:lnTo>
                  <a:pt x="7622" y="9419"/>
                </a:lnTo>
                <a:lnTo>
                  <a:pt x="7638" y="9428"/>
                </a:lnTo>
                <a:lnTo>
                  <a:pt x="7654" y="9437"/>
                </a:lnTo>
                <a:lnTo>
                  <a:pt x="7669" y="9446"/>
                </a:lnTo>
                <a:lnTo>
                  <a:pt x="7683" y="9456"/>
                </a:lnTo>
                <a:lnTo>
                  <a:pt x="7697" y="9468"/>
                </a:lnTo>
                <a:lnTo>
                  <a:pt x="7711" y="9480"/>
                </a:lnTo>
                <a:lnTo>
                  <a:pt x="7723" y="9491"/>
                </a:lnTo>
                <a:lnTo>
                  <a:pt x="7736" y="9504"/>
                </a:lnTo>
                <a:lnTo>
                  <a:pt x="7747" y="9518"/>
                </a:lnTo>
                <a:lnTo>
                  <a:pt x="7758" y="9532"/>
                </a:lnTo>
                <a:lnTo>
                  <a:pt x="7768" y="9546"/>
                </a:lnTo>
                <a:lnTo>
                  <a:pt x="7779" y="9562"/>
                </a:lnTo>
                <a:lnTo>
                  <a:pt x="7787" y="9577"/>
                </a:lnTo>
                <a:lnTo>
                  <a:pt x="7795" y="9592"/>
                </a:lnTo>
                <a:lnTo>
                  <a:pt x="7803" y="9609"/>
                </a:lnTo>
                <a:lnTo>
                  <a:pt x="7809" y="9626"/>
                </a:lnTo>
                <a:lnTo>
                  <a:pt x="7815" y="9643"/>
                </a:lnTo>
                <a:lnTo>
                  <a:pt x="7820" y="9660"/>
                </a:lnTo>
                <a:lnTo>
                  <a:pt x="7825" y="9678"/>
                </a:lnTo>
                <a:lnTo>
                  <a:pt x="7828" y="9696"/>
                </a:lnTo>
                <a:lnTo>
                  <a:pt x="7830" y="9714"/>
                </a:lnTo>
                <a:lnTo>
                  <a:pt x="7831" y="9734"/>
                </a:lnTo>
                <a:lnTo>
                  <a:pt x="7832" y="9752"/>
                </a:lnTo>
                <a:lnTo>
                  <a:pt x="7832" y="10970"/>
                </a:lnTo>
                <a:lnTo>
                  <a:pt x="7831" y="10990"/>
                </a:lnTo>
                <a:lnTo>
                  <a:pt x="7830" y="11008"/>
                </a:lnTo>
                <a:lnTo>
                  <a:pt x="7828" y="11026"/>
                </a:lnTo>
                <a:lnTo>
                  <a:pt x="7825" y="11045"/>
                </a:lnTo>
                <a:lnTo>
                  <a:pt x="7820" y="11062"/>
                </a:lnTo>
                <a:lnTo>
                  <a:pt x="7815" y="11080"/>
                </a:lnTo>
                <a:lnTo>
                  <a:pt x="7809" y="11097"/>
                </a:lnTo>
                <a:lnTo>
                  <a:pt x="7803" y="11113"/>
                </a:lnTo>
                <a:lnTo>
                  <a:pt x="7795" y="11130"/>
                </a:lnTo>
                <a:lnTo>
                  <a:pt x="7787" y="11146"/>
                </a:lnTo>
                <a:lnTo>
                  <a:pt x="7779" y="11162"/>
                </a:lnTo>
                <a:lnTo>
                  <a:pt x="7768" y="11177"/>
                </a:lnTo>
                <a:lnTo>
                  <a:pt x="7758" y="11191"/>
                </a:lnTo>
                <a:lnTo>
                  <a:pt x="7747" y="11205"/>
                </a:lnTo>
                <a:lnTo>
                  <a:pt x="7736" y="11218"/>
                </a:lnTo>
                <a:lnTo>
                  <a:pt x="7723" y="11231"/>
                </a:lnTo>
                <a:lnTo>
                  <a:pt x="7710" y="11243"/>
                </a:lnTo>
                <a:lnTo>
                  <a:pt x="7697" y="11255"/>
                </a:lnTo>
                <a:lnTo>
                  <a:pt x="7683" y="11266"/>
                </a:lnTo>
                <a:lnTo>
                  <a:pt x="7669" y="11276"/>
                </a:lnTo>
                <a:lnTo>
                  <a:pt x="7654" y="11286"/>
                </a:lnTo>
                <a:lnTo>
                  <a:pt x="7638" y="11295"/>
                </a:lnTo>
                <a:lnTo>
                  <a:pt x="7622" y="11303"/>
                </a:lnTo>
                <a:lnTo>
                  <a:pt x="7606" y="11311"/>
                </a:lnTo>
                <a:lnTo>
                  <a:pt x="7589" y="11317"/>
                </a:lnTo>
                <a:lnTo>
                  <a:pt x="7572" y="11323"/>
                </a:lnTo>
                <a:lnTo>
                  <a:pt x="7554" y="11328"/>
                </a:lnTo>
                <a:lnTo>
                  <a:pt x="7537" y="11333"/>
                </a:lnTo>
                <a:lnTo>
                  <a:pt x="7519" y="11336"/>
                </a:lnTo>
                <a:lnTo>
                  <a:pt x="7500" y="11338"/>
                </a:lnTo>
                <a:lnTo>
                  <a:pt x="7482" y="11339"/>
                </a:lnTo>
                <a:lnTo>
                  <a:pt x="7462" y="11340"/>
                </a:lnTo>
                <a:lnTo>
                  <a:pt x="6020" y="11340"/>
                </a:lnTo>
                <a:lnTo>
                  <a:pt x="6000" y="11339"/>
                </a:lnTo>
                <a:lnTo>
                  <a:pt x="5982" y="11338"/>
                </a:lnTo>
                <a:lnTo>
                  <a:pt x="5964" y="11336"/>
                </a:lnTo>
                <a:lnTo>
                  <a:pt x="5945" y="11333"/>
                </a:lnTo>
                <a:lnTo>
                  <a:pt x="5928" y="11328"/>
                </a:lnTo>
                <a:lnTo>
                  <a:pt x="5910" y="11323"/>
                </a:lnTo>
                <a:lnTo>
                  <a:pt x="5893" y="11317"/>
                </a:lnTo>
                <a:lnTo>
                  <a:pt x="5877" y="11311"/>
                </a:lnTo>
                <a:lnTo>
                  <a:pt x="5860" y="11303"/>
                </a:lnTo>
                <a:lnTo>
                  <a:pt x="5844" y="11295"/>
                </a:lnTo>
                <a:lnTo>
                  <a:pt x="5829" y="11286"/>
                </a:lnTo>
                <a:lnTo>
                  <a:pt x="5813" y="11276"/>
                </a:lnTo>
                <a:lnTo>
                  <a:pt x="5799" y="11266"/>
                </a:lnTo>
                <a:lnTo>
                  <a:pt x="5786" y="11255"/>
                </a:lnTo>
                <a:lnTo>
                  <a:pt x="5772" y="11243"/>
                </a:lnTo>
                <a:lnTo>
                  <a:pt x="5759" y="11231"/>
                </a:lnTo>
                <a:lnTo>
                  <a:pt x="5747" y="11219"/>
                </a:lnTo>
                <a:lnTo>
                  <a:pt x="5735" y="11205"/>
                </a:lnTo>
                <a:lnTo>
                  <a:pt x="5724" y="11191"/>
                </a:lnTo>
                <a:lnTo>
                  <a:pt x="5714" y="11177"/>
                </a:lnTo>
                <a:lnTo>
                  <a:pt x="5705" y="11162"/>
                </a:lnTo>
                <a:lnTo>
                  <a:pt x="5695" y="11146"/>
                </a:lnTo>
                <a:lnTo>
                  <a:pt x="5687" y="11130"/>
                </a:lnTo>
                <a:lnTo>
                  <a:pt x="5680" y="11113"/>
                </a:lnTo>
                <a:lnTo>
                  <a:pt x="5673" y="11097"/>
                </a:lnTo>
                <a:lnTo>
                  <a:pt x="5667" y="11080"/>
                </a:lnTo>
                <a:lnTo>
                  <a:pt x="5663" y="11062"/>
                </a:lnTo>
                <a:lnTo>
                  <a:pt x="5658" y="11045"/>
                </a:lnTo>
                <a:lnTo>
                  <a:pt x="5655" y="11026"/>
                </a:lnTo>
                <a:lnTo>
                  <a:pt x="5652" y="11008"/>
                </a:lnTo>
                <a:lnTo>
                  <a:pt x="5651" y="10990"/>
                </a:lnTo>
                <a:lnTo>
                  <a:pt x="5650" y="10970"/>
                </a:lnTo>
                <a:lnTo>
                  <a:pt x="5650" y="9752"/>
                </a:lnTo>
                <a:lnTo>
                  <a:pt x="5651" y="9734"/>
                </a:lnTo>
                <a:lnTo>
                  <a:pt x="5652" y="9714"/>
                </a:lnTo>
                <a:lnTo>
                  <a:pt x="5655" y="9696"/>
                </a:lnTo>
                <a:lnTo>
                  <a:pt x="5658" y="9678"/>
                </a:lnTo>
                <a:lnTo>
                  <a:pt x="5663" y="9660"/>
                </a:lnTo>
                <a:lnTo>
                  <a:pt x="5667" y="9643"/>
                </a:lnTo>
                <a:lnTo>
                  <a:pt x="5673" y="9625"/>
                </a:lnTo>
                <a:lnTo>
                  <a:pt x="5680" y="9609"/>
                </a:lnTo>
                <a:lnTo>
                  <a:pt x="5687" y="9592"/>
                </a:lnTo>
                <a:lnTo>
                  <a:pt x="5695" y="9577"/>
                </a:lnTo>
                <a:lnTo>
                  <a:pt x="5705" y="9561"/>
                </a:lnTo>
                <a:lnTo>
                  <a:pt x="5714" y="9546"/>
                </a:lnTo>
                <a:lnTo>
                  <a:pt x="5724" y="9532"/>
                </a:lnTo>
                <a:lnTo>
                  <a:pt x="5735" y="9518"/>
                </a:lnTo>
                <a:lnTo>
                  <a:pt x="5747" y="9504"/>
                </a:lnTo>
                <a:lnTo>
                  <a:pt x="5759" y="9491"/>
                </a:lnTo>
                <a:lnTo>
                  <a:pt x="5772" y="9479"/>
                </a:lnTo>
                <a:lnTo>
                  <a:pt x="5786" y="9468"/>
                </a:lnTo>
                <a:lnTo>
                  <a:pt x="5799" y="9456"/>
                </a:lnTo>
                <a:lnTo>
                  <a:pt x="5813" y="9446"/>
                </a:lnTo>
                <a:lnTo>
                  <a:pt x="5829" y="9437"/>
                </a:lnTo>
                <a:lnTo>
                  <a:pt x="5844" y="9428"/>
                </a:lnTo>
                <a:lnTo>
                  <a:pt x="5860" y="9419"/>
                </a:lnTo>
                <a:lnTo>
                  <a:pt x="5877" y="9412"/>
                </a:lnTo>
                <a:lnTo>
                  <a:pt x="5893" y="9405"/>
                </a:lnTo>
                <a:lnTo>
                  <a:pt x="5910" y="9400"/>
                </a:lnTo>
                <a:lnTo>
                  <a:pt x="5928" y="9395"/>
                </a:lnTo>
                <a:lnTo>
                  <a:pt x="5945" y="9391"/>
                </a:lnTo>
                <a:lnTo>
                  <a:pt x="5964" y="9388"/>
                </a:lnTo>
                <a:lnTo>
                  <a:pt x="5982" y="9385"/>
                </a:lnTo>
                <a:lnTo>
                  <a:pt x="6000" y="9384"/>
                </a:lnTo>
                <a:lnTo>
                  <a:pt x="6020" y="9384"/>
                </a:lnTo>
                <a:close/>
                <a:moveTo>
                  <a:pt x="11512" y="7033"/>
                </a:moveTo>
                <a:lnTo>
                  <a:pt x="12955" y="7033"/>
                </a:lnTo>
                <a:lnTo>
                  <a:pt x="12973" y="7034"/>
                </a:lnTo>
                <a:lnTo>
                  <a:pt x="12992" y="7035"/>
                </a:lnTo>
                <a:lnTo>
                  <a:pt x="13010" y="7037"/>
                </a:lnTo>
                <a:lnTo>
                  <a:pt x="13029" y="7040"/>
                </a:lnTo>
                <a:lnTo>
                  <a:pt x="13046" y="7046"/>
                </a:lnTo>
                <a:lnTo>
                  <a:pt x="13065" y="7050"/>
                </a:lnTo>
                <a:lnTo>
                  <a:pt x="13081" y="7056"/>
                </a:lnTo>
                <a:lnTo>
                  <a:pt x="13098" y="7063"/>
                </a:lnTo>
                <a:lnTo>
                  <a:pt x="13115" y="7070"/>
                </a:lnTo>
                <a:lnTo>
                  <a:pt x="13130" y="7078"/>
                </a:lnTo>
                <a:lnTo>
                  <a:pt x="13145" y="7087"/>
                </a:lnTo>
                <a:lnTo>
                  <a:pt x="13161" y="7097"/>
                </a:lnTo>
                <a:lnTo>
                  <a:pt x="13175" y="7107"/>
                </a:lnTo>
                <a:lnTo>
                  <a:pt x="13189" y="7118"/>
                </a:lnTo>
                <a:lnTo>
                  <a:pt x="13203" y="7130"/>
                </a:lnTo>
                <a:lnTo>
                  <a:pt x="13215" y="7142"/>
                </a:lnTo>
                <a:lnTo>
                  <a:pt x="13227" y="7155"/>
                </a:lnTo>
                <a:lnTo>
                  <a:pt x="13240" y="7168"/>
                </a:lnTo>
                <a:lnTo>
                  <a:pt x="13250" y="7182"/>
                </a:lnTo>
                <a:lnTo>
                  <a:pt x="13260" y="7196"/>
                </a:lnTo>
                <a:lnTo>
                  <a:pt x="13270" y="7211"/>
                </a:lnTo>
                <a:lnTo>
                  <a:pt x="13279" y="7227"/>
                </a:lnTo>
                <a:lnTo>
                  <a:pt x="13288" y="7243"/>
                </a:lnTo>
                <a:lnTo>
                  <a:pt x="13295" y="7260"/>
                </a:lnTo>
                <a:lnTo>
                  <a:pt x="13301" y="7276"/>
                </a:lnTo>
                <a:lnTo>
                  <a:pt x="13307" y="7293"/>
                </a:lnTo>
                <a:lnTo>
                  <a:pt x="13312" y="7311"/>
                </a:lnTo>
                <a:lnTo>
                  <a:pt x="13316" y="7328"/>
                </a:lnTo>
                <a:lnTo>
                  <a:pt x="13319" y="7347"/>
                </a:lnTo>
                <a:lnTo>
                  <a:pt x="13321" y="7365"/>
                </a:lnTo>
                <a:lnTo>
                  <a:pt x="13324" y="7383"/>
                </a:lnTo>
                <a:lnTo>
                  <a:pt x="13324" y="7403"/>
                </a:lnTo>
                <a:lnTo>
                  <a:pt x="13324" y="10970"/>
                </a:lnTo>
                <a:lnTo>
                  <a:pt x="13324" y="10990"/>
                </a:lnTo>
                <a:lnTo>
                  <a:pt x="13321" y="11008"/>
                </a:lnTo>
                <a:lnTo>
                  <a:pt x="13319" y="11026"/>
                </a:lnTo>
                <a:lnTo>
                  <a:pt x="13316" y="11045"/>
                </a:lnTo>
                <a:lnTo>
                  <a:pt x="13312" y="11062"/>
                </a:lnTo>
                <a:lnTo>
                  <a:pt x="13307" y="11080"/>
                </a:lnTo>
                <a:lnTo>
                  <a:pt x="13301" y="11097"/>
                </a:lnTo>
                <a:lnTo>
                  <a:pt x="13295" y="11113"/>
                </a:lnTo>
                <a:lnTo>
                  <a:pt x="13288" y="11130"/>
                </a:lnTo>
                <a:lnTo>
                  <a:pt x="13279" y="11146"/>
                </a:lnTo>
                <a:lnTo>
                  <a:pt x="13270" y="11162"/>
                </a:lnTo>
                <a:lnTo>
                  <a:pt x="13260" y="11177"/>
                </a:lnTo>
                <a:lnTo>
                  <a:pt x="13250" y="11191"/>
                </a:lnTo>
                <a:lnTo>
                  <a:pt x="13240" y="11205"/>
                </a:lnTo>
                <a:lnTo>
                  <a:pt x="13227" y="11218"/>
                </a:lnTo>
                <a:lnTo>
                  <a:pt x="13215" y="11231"/>
                </a:lnTo>
                <a:lnTo>
                  <a:pt x="13203" y="11243"/>
                </a:lnTo>
                <a:lnTo>
                  <a:pt x="13189" y="11255"/>
                </a:lnTo>
                <a:lnTo>
                  <a:pt x="13175" y="11266"/>
                </a:lnTo>
                <a:lnTo>
                  <a:pt x="13161" y="11276"/>
                </a:lnTo>
                <a:lnTo>
                  <a:pt x="13145" y="11286"/>
                </a:lnTo>
                <a:lnTo>
                  <a:pt x="13130" y="11295"/>
                </a:lnTo>
                <a:lnTo>
                  <a:pt x="13115" y="11303"/>
                </a:lnTo>
                <a:lnTo>
                  <a:pt x="13098" y="11310"/>
                </a:lnTo>
                <a:lnTo>
                  <a:pt x="13081" y="11317"/>
                </a:lnTo>
                <a:lnTo>
                  <a:pt x="13064" y="11323"/>
                </a:lnTo>
                <a:lnTo>
                  <a:pt x="13046" y="11328"/>
                </a:lnTo>
                <a:lnTo>
                  <a:pt x="13029" y="11333"/>
                </a:lnTo>
                <a:lnTo>
                  <a:pt x="13010" y="11336"/>
                </a:lnTo>
                <a:lnTo>
                  <a:pt x="12992" y="11338"/>
                </a:lnTo>
                <a:lnTo>
                  <a:pt x="12973" y="11339"/>
                </a:lnTo>
                <a:lnTo>
                  <a:pt x="12955" y="11340"/>
                </a:lnTo>
                <a:lnTo>
                  <a:pt x="11512" y="11340"/>
                </a:lnTo>
                <a:lnTo>
                  <a:pt x="11492" y="11339"/>
                </a:lnTo>
                <a:lnTo>
                  <a:pt x="11474" y="11338"/>
                </a:lnTo>
                <a:lnTo>
                  <a:pt x="11455" y="11336"/>
                </a:lnTo>
                <a:lnTo>
                  <a:pt x="11438" y="11333"/>
                </a:lnTo>
                <a:lnTo>
                  <a:pt x="11420" y="11328"/>
                </a:lnTo>
                <a:lnTo>
                  <a:pt x="11402" y="11323"/>
                </a:lnTo>
                <a:lnTo>
                  <a:pt x="11385" y="11317"/>
                </a:lnTo>
                <a:lnTo>
                  <a:pt x="11368" y="11311"/>
                </a:lnTo>
                <a:lnTo>
                  <a:pt x="11352" y="11303"/>
                </a:lnTo>
                <a:lnTo>
                  <a:pt x="11336" y="11295"/>
                </a:lnTo>
                <a:lnTo>
                  <a:pt x="11320" y="11286"/>
                </a:lnTo>
                <a:lnTo>
                  <a:pt x="11306" y="11276"/>
                </a:lnTo>
                <a:lnTo>
                  <a:pt x="11292" y="11266"/>
                </a:lnTo>
                <a:lnTo>
                  <a:pt x="11277" y="11255"/>
                </a:lnTo>
                <a:lnTo>
                  <a:pt x="11264" y="11243"/>
                </a:lnTo>
                <a:lnTo>
                  <a:pt x="11251" y="11231"/>
                </a:lnTo>
                <a:lnTo>
                  <a:pt x="11238" y="11219"/>
                </a:lnTo>
                <a:lnTo>
                  <a:pt x="11227" y="11205"/>
                </a:lnTo>
                <a:lnTo>
                  <a:pt x="11216" y="11191"/>
                </a:lnTo>
                <a:lnTo>
                  <a:pt x="11206" y="11177"/>
                </a:lnTo>
                <a:lnTo>
                  <a:pt x="11196" y="11162"/>
                </a:lnTo>
                <a:lnTo>
                  <a:pt x="11187" y="11146"/>
                </a:lnTo>
                <a:lnTo>
                  <a:pt x="11179" y="11130"/>
                </a:lnTo>
                <a:lnTo>
                  <a:pt x="11172" y="11113"/>
                </a:lnTo>
                <a:lnTo>
                  <a:pt x="11165" y="11097"/>
                </a:lnTo>
                <a:lnTo>
                  <a:pt x="11160" y="11080"/>
                </a:lnTo>
                <a:lnTo>
                  <a:pt x="11154" y="11062"/>
                </a:lnTo>
                <a:lnTo>
                  <a:pt x="11150" y="11045"/>
                </a:lnTo>
                <a:lnTo>
                  <a:pt x="11147" y="11026"/>
                </a:lnTo>
                <a:lnTo>
                  <a:pt x="11144" y="11008"/>
                </a:lnTo>
                <a:lnTo>
                  <a:pt x="11143" y="10990"/>
                </a:lnTo>
                <a:lnTo>
                  <a:pt x="11142" y="10970"/>
                </a:lnTo>
                <a:lnTo>
                  <a:pt x="11142" y="7403"/>
                </a:lnTo>
                <a:lnTo>
                  <a:pt x="11143" y="7383"/>
                </a:lnTo>
                <a:lnTo>
                  <a:pt x="11144" y="7365"/>
                </a:lnTo>
                <a:lnTo>
                  <a:pt x="11147" y="7347"/>
                </a:lnTo>
                <a:lnTo>
                  <a:pt x="11150" y="7328"/>
                </a:lnTo>
                <a:lnTo>
                  <a:pt x="11154" y="7311"/>
                </a:lnTo>
                <a:lnTo>
                  <a:pt x="11160" y="7293"/>
                </a:lnTo>
                <a:lnTo>
                  <a:pt x="11165" y="7276"/>
                </a:lnTo>
                <a:lnTo>
                  <a:pt x="11172" y="7260"/>
                </a:lnTo>
                <a:lnTo>
                  <a:pt x="11179" y="7243"/>
                </a:lnTo>
                <a:lnTo>
                  <a:pt x="11187" y="7227"/>
                </a:lnTo>
                <a:lnTo>
                  <a:pt x="11196" y="7211"/>
                </a:lnTo>
                <a:lnTo>
                  <a:pt x="11206" y="7196"/>
                </a:lnTo>
                <a:lnTo>
                  <a:pt x="11216" y="7182"/>
                </a:lnTo>
                <a:lnTo>
                  <a:pt x="11227" y="7168"/>
                </a:lnTo>
                <a:lnTo>
                  <a:pt x="11238" y="7155"/>
                </a:lnTo>
                <a:lnTo>
                  <a:pt x="11251" y="7142"/>
                </a:lnTo>
                <a:lnTo>
                  <a:pt x="11264" y="7130"/>
                </a:lnTo>
                <a:lnTo>
                  <a:pt x="11277" y="7118"/>
                </a:lnTo>
                <a:lnTo>
                  <a:pt x="11292" y="7107"/>
                </a:lnTo>
                <a:lnTo>
                  <a:pt x="11306" y="7097"/>
                </a:lnTo>
                <a:lnTo>
                  <a:pt x="11320" y="7087"/>
                </a:lnTo>
                <a:lnTo>
                  <a:pt x="11336" y="7078"/>
                </a:lnTo>
                <a:lnTo>
                  <a:pt x="11352" y="7070"/>
                </a:lnTo>
                <a:lnTo>
                  <a:pt x="11368" y="7063"/>
                </a:lnTo>
                <a:lnTo>
                  <a:pt x="11385" y="7056"/>
                </a:lnTo>
                <a:lnTo>
                  <a:pt x="11402" y="7050"/>
                </a:lnTo>
                <a:lnTo>
                  <a:pt x="11420" y="7046"/>
                </a:lnTo>
                <a:lnTo>
                  <a:pt x="11438" y="7040"/>
                </a:lnTo>
                <a:lnTo>
                  <a:pt x="11455" y="7037"/>
                </a:lnTo>
                <a:lnTo>
                  <a:pt x="11474" y="7035"/>
                </a:lnTo>
                <a:lnTo>
                  <a:pt x="11492" y="7034"/>
                </a:lnTo>
                <a:lnTo>
                  <a:pt x="11512" y="7033"/>
                </a:lnTo>
                <a:close/>
                <a:moveTo>
                  <a:pt x="8765" y="7033"/>
                </a:moveTo>
                <a:lnTo>
                  <a:pt x="10209" y="7033"/>
                </a:lnTo>
                <a:lnTo>
                  <a:pt x="10228" y="7034"/>
                </a:lnTo>
                <a:lnTo>
                  <a:pt x="10246" y="7035"/>
                </a:lnTo>
                <a:lnTo>
                  <a:pt x="10265" y="7037"/>
                </a:lnTo>
                <a:lnTo>
                  <a:pt x="10282" y="7040"/>
                </a:lnTo>
                <a:lnTo>
                  <a:pt x="10301" y="7046"/>
                </a:lnTo>
                <a:lnTo>
                  <a:pt x="10318" y="7050"/>
                </a:lnTo>
                <a:lnTo>
                  <a:pt x="10336" y="7056"/>
                </a:lnTo>
                <a:lnTo>
                  <a:pt x="10352" y="7063"/>
                </a:lnTo>
                <a:lnTo>
                  <a:pt x="10368" y="7070"/>
                </a:lnTo>
                <a:lnTo>
                  <a:pt x="10385" y="7078"/>
                </a:lnTo>
                <a:lnTo>
                  <a:pt x="10400" y="7087"/>
                </a:lnTo>
                <a:lnTo>
                  <a:pt x="10414" y="7097"/>
                </a:lnTo>
                <a:lnTo>
                  <a:pt x="10429" y="7107"/>
                </a:lnTo>
                <a:lnTo>
                  <a:pt x="10443" y="7118"/>
                </a:lnTo>
                <a:lnTo>
                  <a:pt x="10456" y="7130"/>
                </a:lnTo>
                <a:lnTo>
                  <a:pt x="10470" y="7142"/>
                </a:lnTo>
                <a:lnTo>
                  <a:pt x="10482" y="7155"/>
                </a:lnTo>
                <a:lnTo>
                  <a:pt x="10493" y="7168"/>
                </a:lnTo>
                <a:lnTo>
                  <a:pt x="10504" y="7182"/>
                </a:lnTo>
                <a:lnTo>
                  <a:pt x="10515" y="7196"/>
                </a:lnTo>
                <a:lnTo>
                  <a:pt x="10524" y="7211"/>
                </a:lnTo>
                <a:lnTo>
                  <a:pt x="10533" y="7227"/>
                </a:lnTo>
                <a:lnTo>
                  <a:pt x="10541" y="7243"/>
                </a:lnTo>
                <a:lnTo>
                  <a:pt x="10548" y="7260"/>
                </a:lnTo>
                <a:lnTo>
                  <a:pt x="10556" y="7276"/>
                </a:lnTo>
                <a:lnTo>
                  <a:pt x="10561" y="7293"/>
                </a:lnTo>
                <a:lnTo>
                  <a:pt x="10566" y="7311"/>
                </a:lnTo>
                <a:lnTo>
                  <a:pt x="10570" y="7328"/>
                </a:lnTo>
                <a:lnTo>
                  <a:pt x="10573" y="7347"/>
                </a:lnTo>
                <a:lnTo>
                  <a:pt x="10576" y="7365"/>
                </a:lnTo>
                <a:lnTo>
                  <a:pt x="10577" y="7383"/>
                </a:lnTo>
                <a:lnTo>
                  <a:pt x="10578" y="7403"/>
                </a:lnTo>
                <a:lnTo>
                  <a:pt x="10578" y="8621"/>
                </a:lnTo>
                <a:lnTo>
                  <a:pt x="10577" y="8639"/>
                </a:lnTo>
                <a:lnTo>
                  <a:pt x="10576" y="8659"/>
                </a:lnTo>
                <a:lnTo>
                  <a:pt x="10573" y="8677"/>
                </a:lnTo>
                <a:lnTo>
                  <a:pt x="10570" y="8695"/>
                </a:lnTo>
                <a:lnTo>
                  <a:pt x="10566" y="8713"/>
                </a:lnTo>
                <a:lnTo>
                  <a:pt x="10561" y="8730"/>
                </a:lnTo>
                <a:lnTo>
                  <a:pt x="10556" y="8748"/>
                </a:lnTo>
                <a:lnTo>
                  <a:pt x="10548" y="8764"/>
                </a:lnTo>
                <a:lnTo>
                  <a:pt x="10541" y="8781"/>
                </a:lnTo>
                <a:lnTo>
                  <a:pt x="10533" y="8796"/>
                </a:lnTo>
                <a:lnTo>
                  <a:pt x="10524" y="8812"/>
                </a:lnTo>
                <a:lnTo>
                  <a:pt x="10515" y="8827"/>
                </a:lnTo>
                <a:lnTo>
                  <a:pt x="10504" y="8841"/>
                </a:lnTo>
                <a:lnTo>
                  <a:pt x="10493" y="8855"/>
                </a:lnTo>
                <a:lnTo>
                  <a:pt x="10482" y="8869"/>
                </a:lnTo>
                <a:lnTo>
                  <a:pt x="10470" y="8882"/>
                </a:lnTo>
                <a:lnTo>
                  <a:pt x="10456" y="8894"/>
                </a:lnTo>
                <a:lnTo>
                  <a:pt x="10443" y="8906"/>
                </a:lnTo>
                <a:lnTo>
                  <a:pt x="10429" y="8917"/>
                </a:lnTo>
                <a:lnTo>
                  <a:pt x="10414" y="8927"/>
                </a:lnTo>
                <a:lnTo>
                  <a:pt x="10400" y="8936"/>
                </a:lnTo>
                <a:lnTo>
                  <a:pt x="10384" y="8945"/>
                </a:lnTo>
                <a:lnTo>
                  <a:pt x="10368" y="8954"/>
                </a:lnTo>
                <a:lnTo>
                  <a:pt x="10352" y="8961"/>
                </a:lnTo>
                <a:lnTo>
                  <a:pt x="10336" y="8968"/>
                </a:lnTo>
                <a:lnTo>
                  <a:pt x="10318" y="8973"/>
                </a:lnTo>
                <a:lnTo>
                  <a:pt x="10301" y="8978"/>
                </a:lnTo>
                <a:lnTo>
                  <a:pt x="10282" y="8982"/>
                </a:lnTo>
                <a:lnTo>
                  <a:pt x="10265" y="8985"/>
                </a:lnTo>
                <a:lnTo>
                  <a:pt x="10246" y="8988"/>
                </a:lnTo>
                <a:lnTo>
                  <a:pt x="10228" y="8989"/>
                </a:lnTo>
                <a:lnTo>
                  <a:pt x="10209" y="8990"/>
                </a:lnTo>
                <a:lnTo>
                  <a:pt x="8765" y="8990"/>
                </a:lnTo>
                <a:lnTo>
                  <a:pt x="8747" y="8989"/>
                </a:lnTo>
                <a:lnTo>
                  <a:pt x="8728" y="8988"/>
                </a:lnTo>
                <a:lnTo>
                  <a:pt x="8710" y="8985"/>
                </a:lnTo>
                <a:lnTo>
                  <a:pt x="8692" y="8982"/>
                </a:lnTo>
                <a:lnTo>
                  <a:pt x="8673" y="8978"/>
                </a:lnTo>
                <a:lnTo>
                  <a:pt x="8656" y="8973"/>
                </a:lnTo>
                <a:lnTo>
                  <a:pt x="8639" y="8968"/>
                </a:lnTo>
                <a:lnTo>
                  <a:pt x="8622" y="8961"/>
                </a:lnTo>
                <a:lnTo>
                  <a:pt x="8606" y="8954"/>
                </a:lnTo>
                <a:lnTo>
                  <a:pt x="8590" y="8945"/>
                </a:lnTo>
                <a:lnTo>
                  <a:pt x="8575" y="8936"/>
                </a:lnTo>
                <a:lnTo>
                  <a:pt x="8560" y="8927"/>
                </a:lnTo>
                <a:lnTo>
                  <a:pt x="8545" y="8917"/>
                </a:lnTo>
                <a:lnTo>
                  <a:pt x="8531" y="8906"/>
                </a:lnTo>
                <a:lnTo>
                  <a:pt x="8518" y="8894"/>
                </a:lnTo>
                <a:lnTo>
                  <a:pt x="8505" y="8882"/>
                </a:lnTo>
                <a:lnTo>
                  <a:pt x="8493" y="8869"/>
                </a:lnTo>
                <a:lnTo>
                  <a:pt x="8481" y="8855"/>
                </a:lnTo>
                <a:lnTo>
                  <a:pt x="8470" y="8841"/>
                </a:lnTo>
                <a:lnTo>
                  <a:pt x="8460" y="8827"/>
                </a:lnTo>
                <a:lnTo>
                  <a:pt x="8450" y="8812"/>
                </a:lnTo>
                <a:lnTo>
                  <a:pt x="8441" y="8796"/>
                </a:lnTo>
                <a:lnTo>
                  <a:pt x="8433" y="8781"/>
                </a:lnTo>
                <a:lnTo>
                  <a:pt x="8425" y="8764"/>
                </a:lnTo>
                <a:lnTo>
                  <a:pt x="8419" y="8748"/>
                </a:lnTo>
                <a:lnTo>
                  <a:pt x="8413" y="8730"/>
                </a:lnTo>
                <a:lnTo>
                  <a:pt x="8408" y="8713"/>
                </a:lnTo>
                <a:lnTo>
                  <a:pt x="8404" y="8695"/>
                </a:lnTo>
                <a:lnTo>
                  <a:pt x="8401" y="8677"/>
                </a:lnTo>
                <a:lnTo>
                  <a:pt x="8399" y="8659"/>
                </a:lnTo>
                <a:lnTo>
                  <a:pt x="8397" y="8639"/>
                </a:lnTo>
                <a:lnTo>
                  <a:pt x="8397" y="8621"/>
                </a:lnTo>
                <a:lnTo>
                  <a:pt x="8397" y="7403"/>
                </a:lnTo>
                <a:lnTo>
                  <a:pt x="8397" y="7383"/>
                </a:lnTo>
                <a:lnTo>
                  <a:pt x="8399" y="7365"/>
                </a:lnTo>
                <a:lnTo>
                  <a:pt x="8401" y="7347"/>
                </a:lnTo>
                <a:lnTo>
                  <a:pt x="8404" y="7328"/>
                </a:lnTo>
                <a:lnTo>
                  <a:pt x="8408" y="7311"/>
                </a:lnTo>
                <a:lnTo>
                  <a:pt x="8413" y="7293"/>
                </a:lnTo>
                <a:lnTo>
                  <a:pt x="8419" y="7276"/>
                </a:lnTo>
                <a:lnTo>
                  <a:pt x="8425" y="7260"/>
                </a:lnTo>
                <a:lnTo>
                  <a:pt x="8433" y="7243"/>
                </a:lnTo>
                <a:lnTo>
                  <a:pt x="8441" y="7227"/>
                </a:lnTo>
                <a:lnTo>
                  <a:pt x="8450" y="7211"/>
                </a:lnTo>
                <a:lnTo>
                  <a:pt x="8460" y="7196"/>
                </a:lnTo>
                <a:lnTo>
                  <a:pt x="8470" y="7182"/>
                </a:lnTo>
                <a:lnTo>
                  <a:pt x="8481" y="7168"/>
                </a:lnTo>
                <a:lnTo>
                  <a:pt x="8493" y="7155"/>
                </a:lnTo>
                <a:lnTo>
                  <a:pt x="8505" y="7142"/>
                </a:lnTo>
                <a:lnTo>
                  <a:pt x="8518" y="7130"/>
                </a:lnTo>
                <a:lnTo>
                  <a:pt x="8531" y="7118"/>
                </a:lnTo>
                <a:lnTo>
                  <a:pt x="8545" y="7107"/>
                </a:lnTo>
                <a:lnTo>
                  <a:pt x="8560" y="7097"/>
                </a:lnTo>
                <a:lnTo>
                  <a:pt x="8575" y="7087"/>
                </a:lnTo>
                <a:lnTo>
                  <a:pt x="8590" y="7078"/>
                </a:lnTo>
                <a:lnTo>
                  <a:pt x="8606" y="7070"/>
                </a:lnTo>
                <a:lnTo>
                  <a:pt x="8622" y="7063"/>
                </a:lnTo>
                <a:lnTo>
                  <a:pt x="8639" y="7056"/>
                </a:lnTo>
                <a:lnTo>
                  <a:pt x="8656" y="7050"/>
                </a:lnTo>
                <a:lnTo>
                  <a:pt x="8673" y="7046"/>
                </a:lnTo>
                <a:lnTo>
                  <a:pt x="8692" y="7040"/>
                </a:lnTo>
                <a:lnTo>
                  <a:pt x="8710" y="7037"/>
                </a:lnTo>
                <a:lnTo>
                  <a:pt x="8728" y="7035"/>
                </a:lnTo>
                <a:lnTo>
                  <a:pt x="8747" y="7034"/>
                </a:lnTo>
                <a:lnTo>
                  <a:pt x="8765" y="7033"/>
                </a:lnTo>
                <a:close/>
                <a:moveTo>
                  <a:pt x="6020" y="7033"/>
                </a:moveTo>
                <a:lnTo>
                  <a:pt x="7462" y="7033"/>
                </a:lnTo>
                <a:lnTo>
                  <a:pt x="7482" y="7034"/>
                </a:lnTo>
                <a:lnTo>
                  <a:pt x="7500" y="7035"/>
                </a:lnTo>
                <a:lnTo>
                  <a:pt x="7519" y="7037"/>
                </a:lnTo>
                <a:lnTo>
                  <a:pt x="7537" y="7040"/>
                </a:lnTo>
                <a:lnTo>
                  <a:pt x="7554" y="7046"/>
                </a:lnTo>
                <a:lnTo>
                  <a:pt x="7572" y="7050"/>
                </a:lnTo>
                <a:lnTo>
                  <a:pt x="7589" y="7056"/>
                </a:lnTo>
                <a:lnTo>
                  <a:pt x="7606" y="7063"/>
                </a:lnTo>
                <a:lnTo>
                  <a:pt x="7622" y="7070"/>
                </a:lnTo>
                <a:lnTo>
                  <a:pt x="7638" y="7078"/>
                </a:lnTo>
                <a:lnTo>
                  <a:pt x="7654" y="7087"/>
                </a:lnTo>
                <a:lnTo>
                  <a:pt x="7669" y="7097"/>
                </a:lnTo>
                <a:lnTo>
                  <a:pt x="7683" y="7107"/>
                </a:lnTo>
                <a:lnTo>
                  <a:pt x="7697" y="7118"/>
                </a:lnTo>
                <a:lnTo>
                  <a:pt x="7711" y="7130"/>
                </a:lnTo>
                <a:lnTo>
                  <a:pt x="7723" y="7142"/>
                </a:lnTo>
                <a:lnTo>
                  <a:pt x="7736" y="7155"/>
                </a:lnTo>
                <a:lnTo>
                  <a:pt x="7747" y="7168"/>
                </a:lnTo>
                <a:lnTo>
                  <a:pt x="7758" y="7182"/>
                </a:lnTo>
                <a:lnTo>
                  <a:pt x="7768" y="7196"/>
                </a:lnTo>
                <a:lnTo>
                  <a:pt x="7779" y="7211"/>
                </a:lnTo>
                <a:lnTo>
                  <a:pt x="7787" y="7227"/>
                </a:lnTo>
                <a:lnTo>
                  <a:pt x="7795" y="7243"/>
                </a:lnTo>
                <a:lnTo>
                  <a:pt x="7803" y="7260"/>
                </a:lnTo>
                <a:lnTo>
                  <a:pt x="7809" y="7276"/>
                </a:lnTo>
                <a:lnTo>
                  <a:pt x="7815" y="7293"/>
                </a:lnTo>
                <a:lnTo>
                  <a:pt x="7820" y="7311"/>
                </a:lnTo>
                <a:lnTo>
                  <a:pt x="7825" y="7328"/>
                </a:lnTo>
                <a:lnTo>
                  <a:pt x="7828" y="7347"/>
                </a:lnTo>
                <a:lnTo>
                  <a:pt x="7830" y="7365"/>
                </a:lnTo>
                <a:lnTo>
                  <a:pt x="7831" y="7383"/>
                </a:lnTo>
                <a:lnTo>
                  <a:pt x="7832" y="7403"/>
                </a:lnTo>
                <a:lnTo>
                  <a:pt x="7832" y="8621"/>
                </a:lnTo>
                <a:lnTo>
                  <a:pt x="7831" y="8639"/>
                </a:lnTo>
                <a:lnTo>
                  <a:pt x="7830" y="8659"/>
                </a:lnTo>
                <a:lnTo>
                  <a:pt x="7828" y="8677"/>
                </a:lnTo>
                <a:lnTo>
                  <a:pt x="7825" y="8695"/>
                </a:lnTo>
                <a:lnTo>
                  <a:pt x="7820" y="8713"/>
                </a:lnTo>
                <a:lnTo>
                  <a:pt x="7815" y="8730"/>
                </a:lnTo>
                <a:lnTo>
                  <a:pt x="7809" y="8748"/>
                </a:lnTo>
                <a:lnTo>
                  <a:pt x="7803" y="8764"/>
                </a:lnTo>
                <a:lnTo>
                  <a:pt x="7795" y="8781"/>
                </a:lnTo>
                <a:lnTo>
                  <a:pt x="7787" y="8796"/>
                </a:lnTo>
                <a:lnTo>
                  <a:pt x="7779" y="8812"/>
                </a:lnTo>
                <a:lnTo>
                  <a:pt x="7768" y="8827"/>
                </a:lnTo>
                <a:lnTo>
                  <a:pt x="7758" y="8841"/>
                </a:lnTo>
                <a:lnTo>
                  <a:pt x="7747" y="8855"/>
                </a:lnTo>
                <a:lnTo>
                  <a:pt x="7736" y="8869"/>
                </a:lnTo>
                <a:lnTo>
                  <a:pt x="7723" y="8882"/>
                </a:lnTo>
                <a:lnTo>
                  <a:pt x="7710" y="8894"/>
                </a:lnTo>
                <a:lnTo>
                  <a:pt x="7697" y="8906"/>
                </a:lnTo>
                <a:lnTo>
                  <a:pt x="7683" y="8917"/>
                </a:lnTo>
                <a:lnTo>
                  <a:pt x="7669" y="8927"/>
                </a:lnTo>
                <a:lnTo>
                  <a:pt x="7654" y="8936"/>
                </a:lnTo>
                <a:lnTo>
                  <a:pt x="7638" y="8945"/>
                </a:lnTo>
                <a:lnTo>
                  <a:pt x="7622" y="8954"/>
                </a:lnTo>
                <a:lnTo>
                  <a:pt x="7606" y="8961"/>
                </a:lnTo>
                <a:lnTo>
                  <a:pt x="7589" y="8968"/>
                </a:lnTo>
                <a:lnTo>
                  <a:pt x="7572" y="8973"/>
                </a:lnTo>
                <a:lnTo>
                  <a:pt x="7554" y="8978"/>
                </a:lnTo>
                <a:lnTo>
                  <a:pt x="7537" y="8982"/>
                </a:lnTo>
                <a:lnTo>
                  <a:pt x="7519" y="8985"/>
                </a:lnTo>
                <a:lnTo>
                  <a:pt x="7500" y="8988"/>
                </a:lnTo>
                <a:lnTo>
                  <a:pt x="7482" y="8989"/>
                </a:lnTo>
                <a:lnTo>
                  <a:pt x="7462" y="8990"/>
                </a:lnTo>
                <a:lnTo>
                  <a:pt x="6020" y="8990"/>
                </a:lnTo>
                <a:lnTo>
                  <a:pt x="6000" y="8989"/>
                </a:lnTo>
                <a:lnTo>
                  <a:pt x="5982" y="8988"/>
                </a:lnTo>
                <a:lnTo>
                  <a:pt x="5964" y="8985"/>
                </a:lnTo>
                <a:lnTo>
                  <a:pt x="5945" y="8982"/>
                </a:lnTo>
                <a:lnTo>
                  <a:pt x="5928" y="8978"/>
                </a:lnTo>
                <a:lnTo>
                  <a:pt x="5910" y="8973"/>
                </a:lnTo>
                <a:lnTo>
                  <a:pt x="5893" y="8968"/>
                </a:lnTo>
                <a:lnTo>
                  <a:pt x="5877" y="8961"/>
                </a:lnTo>
                <a:lnTo>
                  <a:pt x="5860" y="8954"/>
                </a:lnTo>
                <a:lnTo>
                  <a:pt x="5844" y="8945"/>
                </a:lnTo>
                <a:lnTo>
                  <a:pt x="5829" y="8936"/>
                </a:lnTo>
                <a:lnTo>
                  <a:pt x="5814" y="8927"/>
                </a:lnTo>
                <a:lnTo>
                  <a:pt x="5799" y="8917"/>
                </a:lnTo>
                <a:lnTo>
                  <a:pt x="5786" y="8906"/>
                </a:lnTo>
                <a:lnTo>
                  <a:pt x="5772" y="8894"/>
                </a:lnTo>
                <a:lnTo>
                  <a:pt x="5759" y="8882"/>
                </a:lnTo>
                <a:lnTo>
                  <a:pt x="5747" y="8869"/>
                </a:lnTo>
                <a:lnTo>
                  <a:pt x="5735" y="8855"/>
                </a:lnTo>
                <a:lnTo>
                  <a:pt x="5724" y="8841"/>
                </a:lnTo>
                <a:lnTo>
                  <a:pt x="5714" y="8827"/>
                </a:lnTo>
                <a:lnTo>
                  <a:pt x="5705" y="8812"/>
                </a:lnTo>
                <a:lnTo>
                  <a:pt x="5695" y="8796"/>
                </a:lnTo>
                <a:lnTo>
                  <a:pt x="5687" y="8781"/>
                </a:lnTo>
                <a:lnTo>
                  <a:pt x="5680" y="8764"/>
                </a:lnTo>
                <a:lnTo>
                  <a:pt x="5673" y="8748"/>
                </a:lnTo>
                <a:lnTo>
                  <a:pt x="5667" y="8730"/>
                </a:lnTo>
                <a:lnTo>
                  <a:pt x="5663" y="8713"/>
                </a:lnTo>
                <a:lnTo>
                  <a:pt x="5659" y="8695"/>
                </a:lnTo>
                <a:lnTo>
                  <a:pt x="5655" y="8677"/>
                </a:lnTo>
                <a:lnTo>
                  <a:pt x="5652" y="8659"/>
                </a:lnTo>
                <a:lnTo>
                  <a:pt x="5651" y="8639"/>
                </a:lnTo>
                <a:lnTo>
                  <a:pt x="5650" y="8621"/>
                </a:lnTo>
                <a:lnTo>
                  <a:pt x="5650" y="7403"/>
                </a:lnTo>
                <a:lnTo>
                  <a:pt x="5651" y="7383"/>
                </a:lnTo>
                <a:lnTo>
                  <a:pt x="5652" y="7365"/>
                </a:lnTo>
                <a:lnTo>
                  <a:pt x="5655" y="7347"/>
                </a:lnTo>
                <a:lnTo>
                  <a:pt x="5658" y="7328"/>
                </a:lnTo>
                <a:lnTo>
                  <a:pt x="5663" y="7311"/>
                </a:lnTo>
                <a:lnTo>
                  <a:pt x="5667" y="7293"/>
                </a:lnTo>
                <a:lnTo>
                  <a:pt x="5673" y="7276"/>
                </a:lnTo>
                <a:lnTo>
                  <a:pt x="5680" y="7260"/>
                </a:lnTo>
                <a:lnTo>
                  <a:pt x="5687" y="7243"/>
                </a:lnTo>
                <a:lnTo>
                  <a:pt x="5695" y="7227"/>
                </a:lnTo>
                <a:lnTo>
                  <a:pt x="5705" y="7211"/>
                </a:lnTo>
                <a:lnTo>
                  <a:pt x="5714" y="7196"/>
                </a:lnTo>
                <a:lnTo>
                  <a:pt x="5724" y="7182"/>
                </a:lnTo>
                <a:lnTo>
                  <a:pt x="5735" y="7168"/>
                </a:lnTo>
                <a:lnTo>
                  <a:pt x="5747" y="7155"/>
                </a:lnTo>
                <a:lnTo>
                  <a:pt x="5759" y="7142"/>
                </a:lnTo>
                <a:lnTo>
                  <a:pt x="5772" y="7130"/>
                </a:lnTo>
                <a:lnTo>
                  <a:pt x="5786" y="7118"/>
                </a:lnTo>
                <a:lnTo>
                  <a:pt x="5799" y="7107"/>
                </a:lnTo>
                <a:lnTo>
                  <a:pt x="5813" y="7097"/>
                </a:lnTo>
                <a:lnTo>
                  <a:pt x="5829" y="7087"/>
                </a:lnTo>
                <a:lnTo>
                  <a:pt x="5844" y="7078"/>
                </a:lnTo>
                <a:lnTo>
                  <a:pt x="5860" y="7070"/>
                </a:lnTo>
                <a:lnTo>
                  <a:pt x="5877" y="7063"/>
                </a:lnTo>
                <a:lnTo>
                  <a:pt x="5893" y="7056"/>
                </a:lnTo>
                <a:lnTo>
                  <a:pt x="5910" y="7050"/>
                </a:lnTo>
                <a:lnTo>
                  <a:pt x="5928" y="7046"/>
                </a:lnTo>
                <a:lnTo>
                  <a:pt x="5945" y="7040"/>
                </a:lnTo>
                <a:lnTo>
                  <a:pt x="5964" y="7037"/>
                </a:lnTo>
                <a:lnTo>
                  <a:pt x="5982" y="7035"/>
                </a:lnTo>
                <a:lnTo>
                  <a:pt x="6000" y="7034"/>
                </a:lnTo>
                <a:lnTo>
                  <a:pt x="6020" y="7033"/>
                </a:lnTo>
                <a:close/>
                <a:moveTo>
                  <a:pt x="3274" y="11733"/>
                </a:moveTo>
                <a:lnTo>
                  <a:pt x="4717" y="11733"/>
                </a:lnTo>
                <a:lnTo>
                  <a:pt x="4735" y="11733"/>
                </a:lnTo>
                <a:lnTo>
                  <a:pt x="4755" y="11735"/>
                </a:lnTo>
                <a:lnTo>
                  <a:pt x="4772" y="11737"/>
                </a:lnTo>
                <a:lnTo>
                  <a:pt x="4791" y="11740"/>
                </a:lnTo>
                <a:lnTo>
                  <a:pt x="4809" y="11744"/>
                </a:lnTo>
                <a:lnTo>
                  <a:pt x="4826" y="11749"/>
                </a:lnTo>
                <a:lnTo>
                  <a:pt x="4843" y="11755"/>
                </a:lnTo>
                <a:lnTo>
                  <a:pt x="4860" y="11761"/>
                </a:lnTo>
                <a:lnTo>
                  <a:pt x="4877" y="11770"/>
                </a:lnTo>
                <a:lnTo>
                  <a:pt x="4892" y="11778"/>
                </a:lnTo>
                <a:lnTo>
                  <a:pt x="4907" y="11786"/>
                </a:lnTo>
                <a:lnTo>
                  <a:pt x="4923" y="11796"/>
                </a:lnTo>
                <a:lnTo>
                  <a:pt x="4937" y="11806"/>
                </a:lnTo>
                <a:lnTo>
                  <a:pt x="4951" y="11818"/>
                </a:lnTo>
                <a:lnTo>
                  <a:pt x="4965" y="11829"/>
                </a:lnTo>
                <a:lnTo>
                  <a:pt x="4977" y="11841"/>
                </a:lnTo>
                <a:lnTo>
                  <a:pt x="4989" y="11854"/>
                </a:lnTo>
                <a:lnTo>
                  <a:pt x="5001" y="11867"/>
                </a:lnTo>
                <a:lnTo>
                  <a:pt x="5013" y="11881"/>
                </a:lnTo>
                <a:lnTo>
                  <a:pt x="5023" y="11896"/>
                </a:lnTo>
                <a:lnTo>
                  <a:pt x="5032" y="11911"/>
                </a:lnTo>
                <a:lnTo>
                  <a:pt x="5041" y="11926"/>
                </a:lnTo>
                <a:lnTo>
                  <a:pt x="5050" y="11943"/>
                </a:lnTo>
                <a:lnTo>
                  <a:pt x="5057" y="11959"/>
                </a:lnTo>
                <a:lnTo>
                  <a:pt x="5063" y="11975"/>
                </a:lnTo>
                <a:lnTo>
                  <a:pt x="5069" y="11993"/>
                </a:lnTo>
                <a:lnTo>
                  <a:pt x="5074" y="12010"/>
                </a:lnTo>
                <a:lnTo>
                  <a:pt x="5078" y="12028"/>
                </a:lnTo>
                <a:lnTo>
                  <a:pt x="5081" y="12046"/>
                </a:lnTo>
                <a:lnTo>
                  <a:pt x="5083" y="12064"/>
                </a:lnTo>
                <a:lnTo>
                  <a:pt x="5085" y="12083"/>
                </a:lnTo>
                <a:lnTo>
                  <a:pt x="5085" y="12102"/>
                </a:lnTo>
                <a:lnTo>
                  <a:pt x="5085" y="13320"/>
                </a:lnTo>
                <a:lnTo>
                  <a:pt x="5085" y="13339"/>
                </a:lnTo>
                <a:lnTo>
                  <a:pt x="5083" y="13358"/>
                </a:lnTo>
                <a:lnTo>
                  <a:pt x="5081" y="13376"/>
                </a:lnTo>
                <a:lnTo>
                  <a:pt x="5078" y="13394"/>
                </a:lnTo>
                <a:lnTo>
                  <a:pt x="5074" y="13413"/>
                </a:lnTo>
                <a:lnTo>
                  <a:pt x="5069" y="13430"/>
                </a:lnTo>
                <a:lnTo>
                  <a:pt x="5063" y="13446"/>
                </a:lnTo>
                <a:lnTo>
                  <a:pt x="5057" y="13464"/>
                </a:lnTo>
                <a:lnTo>
                  <a:pt x="5050" y="13480"/>
                </a:lnTo>
                <a:lnTo>
                  <a:pt x="5041" y="13495"/>
                </a:lnTo>
                <a:lnTo>
                  <a:pt x="5032" y="13511"/>
                </a:lnTo>
                <a:lnTo>
                  <a:pt x="5023" y="13526"/>
                </a:lnTo>
                <a:lnTo>
                  <a:pt x="5013" y="13541"/>
                </a:lnTo>
                <a:lnTo>
                  <a:pt x="5001" y="13555"/>
                </a:lnTo>
                <a:lnTo>
                  <a:pt x="4989" y="13568"/>
                </a:lnTo>
                <a:lnTo>
                  <a:pt x="4977" y="13580"/>
                </a:lnTo>
                <a:lnTo>
                  <a:pt x="4965" y="13593"/>
                </a:lnTo>
                <a:lnTo>
                  <a:pt x="4951" y="13605"/>
                </a:lnTo>
                <a:lnTo>
                  <a:pt x="4937" y="13615"/>
                </a:lnTo>
                <a:lnTo>
                  <a:pt x="4923" y="13626"/>
                </a:lnTo>
                <a:lnTo>
                  <a:pt x="4907" y="13636"/>
                </a:lnTo>
                <a:lnTo>
                  <a:pt x="4892" y="13645"/>
                </a:lnTo>
                <a:lnTo>
                  <a:pt x="4877" y="13653"/>
                </a:lnTo>
                <a:lnTo>
                  <a:pt x="4860" y="13660"/>
                </a:lnTo>
                <a:lnTo>
                  <a:pt x="4843" y="13666"/>
                </a:lnTo>
                <a:lnTo>
                  <a:pt x="4826" y="13673"/>
                </a:lnTo>
                <a:lnTo>
                  <a:pt x="4809" y="13678"/>
                </a:lnTo>
                <a:lnTo>
                  <a:pt x="4791" y="13682"/>
                </a:lnTo>
                <a:lnTo>
                  <a:pt x="4772" y="13685"/>
                </a:lnTo>
                <a:lnTo>
                  <a:pt x="4755" y="13688"/>
                </a:lnTo>
                <a:lnTo>
                  <a:pt x="4735" y="13689"/>
                </a:lnTo>
                <a:lnTo>
                  <a:pt x="4717" y="13689"/>
                </a:lnTo>
                <a:lnTo>
                  <a:pt x="3274" y="13689"/>
                </a:lnTo>
                <a:lnTo>
                  <a:pt x="3255" y="13689"/>
                </a:lnTo>
                <a:lnTo>
                  <a:pt x="3236" y="13688"/>
                </a:lnTo>
                <a:lnTo>
                  <a:pt x="3217" y="13685"/>
                </a:lnTo>
                <a:lnTo>
                  <a:pt x="3200" y="13682"/>
                </a:lnTo>
                <a:lnTo>
                  <a:pt x="3181" y="13678"/>
                </a:lnTo>
                <a:lnTo>
                  <a:pt x="3164" y="13673"/>
                </a:lnTo>
                <a:lnTo>
                  <a:pt x="3147" y="13666"/>
                </a:lnTo>
                <a:lnTo>
                  <a:pt x="3130" y="13660"/>
                </a:lnTo>
                <a:lnTo>
                  <a:pt x="3114" y="13653"/>
                </a:lnTo>
                <a:lnTo>
                  <a:pt x="3099" y="13645"/>
                </a:lnTo>
                <a:lnTo>
                  <a:pt x="3083" y="13636"/>
                </a:lnTo>
                <a:lnTo>
                  <a:pt x="3068" y="13626"/>
                </a:lnTo>
                <a:lnTo>
                  <a:pt x="3053" y="13615"/>
                </a:lnTo>
                <a:lnTo>
                  <a:pt x="3039" y="13605"/>
                </a:lnTo>
                <a:lnTo>
                  <a:pt x="3026" y="13593"/>
                </a:lnTo>
                <a:lnTo>
                  <a:pt x="3013" y="13581"/>
                </a:lnTo>
                <a:lnTo>
                  <a:pt x="3000" y="13568"/>
                </a:lnTo>
                <a:lnTo>
                  <a:pt x="2989" y="13555"/>
                </a:lnTo>
                <a:lnTo>
                  <a:pt x="2978" y="13541"/>
                </a:lnTo>
                <a:lnTo>
                  <a:pt x="2967" y="13526"/>
                </a:lnTo>
                <a:lnTo>
                  <a:pt x="2958" y="13511"/>
                </a:lnTo>
                <a:lnTo>
                  <a:pt x="2949" y="13495"/>
                </a:lnTo>
                <a:lnTo>
                  <a:pt x="2941" y="13480"/>
                </a:lnTo>
                <a:lnTo>
                  <a:pt x="2934" y="13464"/>
                </a:lnTo>
                <a:lnTo>
                  <a:pt x="2927" y="13446"/>
                </a:lnTo>
                <a:lnTo>
                  <a:pt x="2921" y="13430"/>
                </a:lnTo>
                <a:lnTo>
                  <a:pt x="2916" y="13413"/>
                </a:lnTo>
                <a:lnTo>
                  <a:pt x="2912" y="13394"/>
                </a:lnTo>
                <a:lnTo>
                  <a:pt x="2909" y="13377"/>
                </a:lnTo>
                <a:lnTo>
                  <a:pt x="2906" y="13358"/>
                </a:lnTo>
                <a:lnTo>
                  <a:pt x="2905" y="13339"/>
                </a:lnTo>
                <a:lnTo>
                  <a:pt x="2904" y="13320"/>
                </a:lnTo>
                <a:lnTo>
                  <a:pt x="2904" y="12102"/>
                </a:lnTo>
                <a:lnTo>
                  <a:pt x="2905" y="12083"/>
                </a:lnTo>
                <a:lnTo>
                  <a:pt x="2906" y="12064"/>
                </a:lnTo>
                <a:lnTo>
                  <a:pt x="2909" y="12046"/>
                </a:lnTo>
                <a:lnTo>
                  <a:pt x="2912" y="12028"/>
                </a:lnTo>
                <a:lnTo>
                  <a:pt x="2916" y="12010"/>
                </a:lnTo>
                <a:lnTo>
                  <a:pt x="2921" y="11993"/>
                </a:lnTo>
                <a:lnTo>
                  <a:pt x="2927" y="11975"/>
                </a:lnTo>
                <a:lnTo>
                  <a:pt x="2934" y="11958"/>
                </a:lnTo>
                <a:lnTo>
                  <a:pt x="2941" y="11943"/>
                </a:lnTo>
                <a:lnTo>
                  <a:pt x="2949" y="11926"/>
                </a:lnTo>
                <a:lnTo>
                  <a:pt x="2958" y="11911"/>
                </a:lnTo>
                <a:lnTo>
                  <a:pt x="2967" y="11896"/>
                </a:lnTo>
                <a:lnTo>
                  <a:pt x="2978" y="11881"/>
                </a:lnTo>
                <a:lnTo>
                  <a:pt x="2989" y="11867"/>
                </a:lnTo>
                <a:lnTo>
                  <a:pt x="3000" y="11854"/>
                </a:lnTo>
                <a:lnTo>
                  <a:pt x="3013" y="11841"/>
                </a:lnTo>
                <a:lnTo>
                  <a:pt x="3026" y="11829"/>
                </a:lnTo>
                <a:lnTo>
                  <a:pt x="3039" y="11818"/>
                </a:lnTo>
                <a:lnTo>
                  <a:pt x="3053" y="11806"/>
                </a:lnTo>
                <a:lnTo>
                  <a:pt x="3068" y="11796"/>
                </a:lnTo>
                <a:lnTo>
                  <a:pt x="3082" y="11786"/>
                </a:lnTo>
                <a:lnTo>
                  <a:pt x="3099" y="11778"/>
                </a:lnTo>
                <a:lnTo>
                  <a:pt x="3114" y="11770"/>
                </a:lnTo>
                <a:lnTo>
                  <a:pt x="3130" y="11761"/>
                </a:lnTo>
                <a:lnTo>
                  <a:pt x="3147" y="11755"/>
                </a:lnTo>
                <a:lnTo>
                  <a:pt x="3164" y="11749"/>
                </a:lnTo>
                <a:lnTo>
                  <a:pt x="3181" y="11744"/>
                </a:lnTo>
                <a:lnTo>
                  <a:pt x="3200" y="11740"/>
                </a:lnTo>
                <a:lnTo>
                  <a:pt x="3217" y="11737"/>
                </a:lnTo>
                <a:lnTo>
                  <a:pt x="3236" y="11735"/>
                </a:lnTo>
                <a:lnTo>
                  <a:pt x="3255" y="11733"/>
                </a:lnTo>
                <a:lnTo>
                  <a:pt x="3274" y="11733"/>
                </a:lnTo>
                <a:close/>
                <a:moveTo>
                  <a:pt x="3274" y="9384"/>
                </a:moveTo>
                <a:lnTo>
                  <a:pt x="4717" y="9384"/>
                </a:lnTo>
                <a:lnTo>
                  <a:pt x="4735" y="9384"/>
                </a:lnTo>
                <a:lnTo>
                  <a:pt x="4755" y="9385"/>
                </a:lnTo>
                <a:lnTo>
                  <a:pt x="4772" y="9388"/>
                </a:lnTo>
                <a:lnTo>
                  <a:pt x="4791" y="9391"/>
                </a:lnTo>
                <a:lnTo>
                  <a:pt x="4809" y="9395"/>
                </a:lnTo>
                <a:lnTo>
                  <a:pt x="4826" y="9400"/>
                </a:lnTo>
                <a:lnTo>
                  <a:pt x="4843" y="9405"/>
                </a:lnTo>
                <a:lnTo>
                  <a:pt x="4860" y="9412"/>
                </a:lnTo>
                <a:lnTo>
                  <a:pt x="4877" y="9419"/>
                </a:lnTo>
                <a:lnTo>
                  <a:pt x="4892" y="9428"/>
                </a:lnTo>
                <a:lnTo>
                  <a:pt x="4907" y="9437"/>
                </a:lnTo>
                <a:lnTo>
                  <a:pt x="4923" y="9446"/>
                </a:lnTo>
                <a:lnTo>
                  <a:pt x="4937" y="9456"/>
                </a:lnTo>
                <a:lnTo>
                  <a:pt x="4951" y="9468"/>
                </a:lnTo>
                <a:lnTo>
                  <a:pt x="4965" y="9480"/>
                </a:lnTo>
                <a:lnTo>
                  <a:pt x="4977" y="9491"/>
                </a:lnTo>
                <a:lnTo>
                  <a:pt x="4989" y="9504"/>
                </a:lnTo>
                <a:lnTo>
                  <a:pt x="5001" y="9518"/>
                </a:lnTo>
                <a:lnTo>
                  <a:pt x="5013" y="9532"/>
                </a:lnTo>
                <a:lnTo>
                  <a:pt x="5023" y="9546"/>
                </a:lnTo>
                <a:lnTo>
                  <a:pt x="5032" y="9562"/>
                </a:lnTo>
                <a:lnTo>
                  <a:pt x="5041" y="9577"/>
                </a:lnTo>
                <a:lnTo>
                  <a:pt x="5050" y="9592"/>
                </a:lnTo>
                <a:lnTo>
                  <a:pt x="5057" y="9609"/>
                </a:lnTo>
                <a:lnTo>
                  <a:pt x="5063" y="9626"/>
                </a:lnTo>
                <a:lnTo>
                  <a:pt x="5069" y="9643"/>
                </a:lnTo>
                <a:lnTo>
                  <a:pt x="5074" y="9660"/>
                </a:lnTo>
                <a:lnTo>
                  <a:pt x="5078" y="9678"/>
                </a:lnTo>
                <a:lnTo>
                  <a:pt x="5081" y="9696"/>
                </a:lnTo>
                <a:lnTo>
                  <a:pt x="5083" y="9714"/>
                </a:lnTo>
                <a:lnTo>
                  <a:pt x="5085" y="9734"/>
                </a:lnTo>
                <a:lnTo>
                  <a:pt x="5085" y="9752"/>
                </a:lnTo>
                <a:lnTo>
                  <a:pt x="5085" y="10970"/>
                </a:lnTo>
                <a:lnTo>
                  <a:pt x="5085" y="10990"/>
                </a:lnTo>
                <a:lnTo>
                  <a:pt x="5083" y="11008"/>
                </a:lnTo>
                <a:lnTo>
                  <a:pt x="5081" y="11026"/>
                </a:lnTo>
                <a:lnTo>
                  <a:pt x="5078" y="11045"/>
                </a:lnTo>
                <a:lnTo>
                  <a:pt x="5074" y="11062"/>
                </a:lnTo>
                <a:lnTo>
                  <a:pt x="5069" y="11080"/>
                </a:lnTo>
                <a:lnTo>
                  <a:pt x="5063" y="11097"/>
                </a:lnTo>
                <a:lnTo>
                  <a:pt x="5057" y="11113"/>
                </a:lnTo>
                <a:lnTo>
                  <a:pt x="5050" y="11130"/>
                </a:lnTo>
                <a:lnTo>
                  <a:pt x="5041" y="11146"/>
                </a:lnTo>
                <a:lnTo>
                  <a:pt x="5032" y="11162"/>
                </a:lnTo>
                <a:lnTo>
                  <a:pt x="5023" y="11177"/>
                </a:lnTo>
                <a:lnTo>
                  <a:pt x="5013" y="11191"/>
                </a:lnTo>
                <a:lnTo>
                  <a:pt x="5001" y="11205"/>
                </a:lnTo>
                <a:lnTo>
                  <a:pt x="4989" y="11218"/>
                </a:lnTo>
                <a:lnTo>
                  <a:pt x="4977" y="11231"/>
                </a:lnTo>
                <a:lnTo>
                  <a:pt x="4965" y="11243"/>
                </a:lnTo>
                <a:lnTo>
                  <a:pt x="4951" y="11255"/>
                </a:lnTo>
                <a:lnTo>
                  <a:pt x="4937" y="11266"/>
                </a:lnTo>
                <a:lnTo>
                  <a:pt x="4923" y="11276"/>
                </a:lnTo>
                <a:lnTo>
                  <a:pt x="4907" y="11286"/>
                </a:lnTo>
                <a:lnTo>
                  <a:pt x="4892" y="11295"/>
                </a:lnTo>
                <a:lnTo>
                  <a:pt x="4877" y="11303"/>
                </a:lnTo>
                <a:lnTo>
                  <a:pt x="4860" y="11311"/>
                </a:lnTo>
                <a:lnTo>
                  <a:pt x="4843" y="11317"/>
                </a:lnTo>
                <a:lnTo>
                  <a:pt x="4826" y="11323"/>
                </a:lnTo>
                <a:lnTo>
                  <a:pt x="4809" y="11328"/>
                </a:lnTo>
                <a:lnTo>
                  <a:pt x="4791" y="11333"/>
                </a:lnTo>
                <a:lnTo>
                  <a:pt x="4772" y="11336"/>
                </a:lnTo>
                <a:lnTo>
                  <a:pt x="4755" y="11338"/>
                </a:lnTo>
                <a:lnTo>
                  <a:pt x="4735" y="11339"/>
                </a:lnTo>
                <a:lnTo>
                  <a:pt x="4717" y="11340"/>
                </a:lnTo>
                <a:lnTo>
                  <a:pt x="3274" y="11340"/>
                </a:lnTo>
                <a:lnTo>
                  <a:pt x="3255" y="11339"/>
                </a:lnTo>
                <a:lnTo>
                  <a:pt x="3236" y="11338"/>
                </a:lnTo>
                <a:lnTo>
                  <a:pt x="3217" y="11336"/>
                </a:lnTo>
                <a:lnTo>
                  <a:pt x="3200" y="11333"/>
                </a:lnTo>
                <a:lnTo>
                  <a:pt x="3181" y="11328"/>
                </a:lnTo>
                <a:lnTo>
                  <a:pt x="3164" y="11323"/>
                </a:lnTo>
                <a:lnTo>
                  <a:pt x="3147" y="11317"/>
                </a:lnTo>
                <a:lnTo>
                  <a:pt x="3130" y="11311"/>
                </a:lnTo>
                <a:lnTo>
                  <a:pt x="3114" y="11303"/>
                </a:lnTo>
                <a:lnTo>
                  <a:pt x="3099" y="11295"/>
                </a:lnTo>
                <a:lnTo>
                  <a:pt x="3083" y="11286"/>
                </a:lnTo>
                <a:lnTo>
                  <a:pt x="3068" y="11276"/>
                </a:lnTo>
                <a:lnTo>
                  <a:pt x="3053" y="11266"/>
                </a:lnTo>
                <a:lnTo>
                  <a:pt x="3039" y="11255"/>
                </a:lnTo>
                <a:lnTo>
                  <a:pt x="3026" y="11243"/>
                </a:lnTo>
                <a:lnTo>
                  <a:pt x="3013" y="11231"/>
                </a:lnTo>
                <a:lnTo>
                  <a:pt x="3000" y="11219"/>
                </a:lnTo>
                <a:lnTo>
                  <a:pt x="2989" y="11205"/>
                </a:lnTo>
                <a:lnTo>
                  <a:pt x="2978" y="11191"/>
                </a:lnTo>
                <a:lnTo>
                  <a:pt x="2967" y="11177"/>
                </a:lnTo>
                <a:lnTo>
                  <a:pt x="2958" y="11162"/>
                </a:lnTo>
                <a:lnTo>
                  <a:pt x="2949" y="11146"/>
                </a:lnTo>
                <a:lnTo>
                  <a:pt x="2941" y="11130"/>
                </a:lnTo>
                <a:lnTo>
                  <a:pt x="2934" y="11113"/>
                </a:lnTo>
                <a:lnTo>
                  <a:pt x="2927" y="11097"/>
                </a:lnTo>
                <a:lnTo>
                  <a:pt x="2921" y="11080"/>
                </a:lnTo>
                <a:lnTo>
                  <a:pt x="2916" y="11062"/>
                </a:lnTo>
                <a:lnTo>
                  <a:pt x="2912" y="11045"/>
                </a:lnTo>
                <a:lnTo>
                  <a:pt x="2909" y="11026"/>
                </a:lnTo>
                <a:lnTo>
                  <a:pt x="2906" y="11008"/>
                </a:lnTo>
                <a:lnTo>
                  <a:pt x="2905" y="10990"/>
                </a:lnTo>
                <a:lnTo>
                  <a:pt x="2904" y="10970"/>
                </a:lnTo>
                <a:lnTo>
                  <a:pt x="2904" y="9752"/>
                </a:lnTo>
                <a:lnTo>
                  <a:pt x="2905" y="9734"/>
                </a:lnTo>
                <a:lnTo>
                  <a:pt x="2906" y="9714"/>
                </a:lnTo>
                <a:lnTo>
                  <a:pt x="2909" y="9696"/>
                </a:lnTo>
                <a:lnTo>
                  <a:pt x="2912" y="9678"/>
                </a:lnTo>
                <a:lnTo>
                  <a:pt x="2916" y="9660"/>
                </a:lnTo>
                <a:lnTo>
                  <a:pt x="2921" y="9643"/>
                </a:lnTo>
                <a:lnTo>
                  <a:pt x="2927" y="9625"/>
                </a:lnTo>
                <a:lnTo>
                  <a:pt x="2934" y="9609"/>
                </a:lnTo>
                <a:lnTo>
                  <a:pt x="2941" y="9592"/>
                </a:lnTo>
                <a:lnTo>
                  <a:pt x="2949" y="9577"/>
                </a:lnTo>
                <a:lnTo>
                  <a:pt x="2958" y="9561"/>
                </a:lnTo>
                <a:lnTo>
                  <a:pt x="2967" y="9546"/>
                </a:lnTo>
                <a:lnTo>
                  <a:pt x="2978" y="9532"/>
                </a:lnTo>
                <a:lnTo>
                  <a:pt x="2989" y="9518"/>
                </a:lnTo>
                <a:lnTo>
                  <a:pt x="3000" y="9504"/>
                </a:lnTo>
                <a:lnTo>
                  <a:pt x="3013" y="9491"/>
                </a:lnTo>
                <a:lnTo>
                  <a:pt x="3026" y="9479"/>
                </a:lnTo>
                <a:lnTo>
                  <a:pt x="3039" y="9468"/>
                </a:lnTo>
                <a:lnTo>
                  <a:pt x="3053" y="9456"/>
                </a:lnTo>
                <a:lnTo>
                  <a:pt x="3068" y="9446"/>
                </a:lnTo>
                <a:lnTo>
                  <a:pt x="3082" y="9437"/>
                </a:lnTo>
                <a:lnTo>
                  <a:pt x="3099" y="9428"/>
                </a:lnTo>
                <a:lnTo>
                  <a:pt x="3114" y="9419"/>
                </a:lnTo>
                <a:lnTo>
                  <a:pt x="3130" y="9412"/>
                </a:lnTo>
                <a:lnTo>
                  <a:pt x="3147" y="9405"/>
                </a:lnTo>
                <a:lnTo>
                  <a:pt x="3164" y="9400"/>
                </a:lnTo>
                <a:lnTo>
                  <a:pt x="3181" y="9395"/>
                </a:lnTo>
                <a:lnTo>
                  <a:pt x="3200" y="9391"/>
                </a:lnTo>
                <a:lnTo>
                  <a:pt x="3217" y="9388"/>
                </a:lnTo>
                <a:lnTo>
                  <a:pt x="3236" y="9385"/>
                </a:lnTo>
                <a:lnTo>
                  <a:pt x="3255" y="9384"/>
                </a:lnTo>
                <a:lnTo>
                  <a:pt x="3274" y="9384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1" name="Freeform 21"/>
          <p:cNvSpPr>
            <a:spLocks noEditPoints="1"/>
          </p:cNvSpPr>
          <p:nvPr userDrawn="1"/>
        </p:nvSpPr>
        <p:spPr bwMode="auto">
          <a:xfrm>
            <a:off x="2372352" y="2027205"/>
            <a:ext cx="417327" cy="417326"/>
          </a:xfrm>
          <a:custGeom>
            <a:avLst/>
            <a:gdLst/>
            <a:ahLst/>
            <a:cxnLst>
              <a:cxn ang="0">
                <a:pos x="3476" y="12320"/>
              </a:cxn>
              <a:cxn ang="0">
                <a:pos x="3918" y="11519"/>
              </a:cxn>
              <a:cxn ang="0">
                <a:pos x="5503" y="9879"/>
              </a:cxn>
              <a:cxn ang="0">
                <a:pos x="6359" y="8748"/>
              </a:cxn>
              <a:cxn ang="0">
                <a:pos x="6321" y="7972"/>
              </a:cxn>
              <a:cxn ang="0">
                <a:pos x="6048" y="7670"/>
              </a:cxn>
              <a:cxn ang="0">
                <a:pos x="5303" y="7587"/>
              </a:cxn>
              <a:cxn ang="0">
                <a:pos x="4940" y="7804"/>
              </a:cxn>
              <a:cxn ang="0">
                <a:pos x="4721" y="8314"/>
              </a:cxn>
              <a:cxn ang="0">
                <a:pos x="3680" y="7561"/>
              </a:cxn>
              <a:cxn ang="0">
                <a:pos x="4335" y="6841"/>
              </a:cxn>
              <a:cxn ang="0">
                <a:pos x="5285" y="6539"/>
              </a:cxn>
              <a:cxn ang="0">
                <a:pos x="6410" y="6638"/>
              </a:cxn>
              <a:cxn ang="0">
                <a:pos x="7237" y="7175"/>
              </a:cxn>
              <a:cxn ang="0">
                <a:pos x="7630" y="8005"/>
              </a:cxn>
              <a:cxn ang="0">
                <a:pos x="7536" y="9065"/>
              </a:cxn>
              <a:cxn ang="0">
                <a:pos x="6906" y="10111"/>
              </a:cxn>
              <a:cxn ang="0">
                <a:pos x="5707" y="11273"/>
              </a:cxn>
              <a:cxn ang="0">
                <a:pos x="3318" y="34"/>
              </a:cxn>
              <a:cxn ang="0">
                <a:pos x="3694" y="3228"/>
              </a:cxn>
              <a:cxn ang="0">
                <a:pos x="4656" y="3418"/>
              </a:cxn>
              <a:cxn ang="0">
                <a:pos x="5349" y="2689"/>
              </a:cxn>
              <a:cxn ang="0">
                <a:pos x="10821" y="2689"/>
              </a:cxn>
              <a:cxn ang="0">
                <a:pos x="11514" y="3418"/>
              </a:cxn>
              <a:cxn ang="0">
                <a:pos x="12476" y="3228"/>
              </a:cxn>
              <a:cxn ang="0">
                <a:pos x="12852" y="34"/>
              </a:cxn>
              <a:cxn ang="0">
                <a:pos x="15026" y="199"/>
              </a:cxn>
              <a:cxn ang="0">
                <a:pos x="15797" y="851"/>
              </a:cxn>
              <a:cxn ang="0">
                <a:pos x="16160" y="1811"/>
              </a:cxn>
              <a:cxn ang="0">
                <a:pos x="16011" y="14937"/>
              </a:cxn>
              <a:cxn ang="0">
                <a:pos x="15397" y="15738"/>
              </a:cxn>
              <a:cxn ang="0">
                <a:pos x="14460" y="16147"/>
              </a:cxn>
              <a:cxn ang="0">
                <a:pos x="1325" y="16048"/>
              </a:cxn>
              <a:cxn ang="0">
                <a:pos x="493" y="15472"/>
              </a:cxn>
              <a:cxn ang="0">
                <a:pos x="41" y="14559"/>
              </a:cxn>
              <a:cxn ang="0">
                <a:pos x="91" y="1418"/>
              </a:cxn>
              <a:cxn ang="0">
                <a:pos x="627" y="558"/>
              </a:cxn>
              <a:cxn ang="0">
                <a:pos x="1514" y="64"/>
              </a:cxn>
              <a:cxn ang="0">
                <a:pos x="1578" y="14338"/>
              </a:cxn>
              <a:cxn ang="0">
                <a:pos x="1944" y="14625"/>
              </a:cxn>
              <a:cxn ang="0">
                <a:pos x="14506" y="14472"/>
              </a:cxn>
              <a:cxn ang="0">
                <a:pos x="9775" y="11395"/>
              </a:cxn>
              <a:cxn ang="0">
                <a:pos x="10127" y="11969"/>
              </a:cxn>
              <a:cxn ang="0">
                <a:pos x="10828" y="12142"/>
              </a:cxn>
              <a:cxn ang="0">
                <a:pos x="11252" y="11913"/>
              </a:cxn>
              <a:cxn ang="0">
                <a:pos x="11532" y="11410"/>
              </a:cxn>
              <a:cxn ang="0">
                <a:pos x="11582" y="10665"/>
              </a:cxn>
              <a:cxn ang="0">
                <a:pos x="11401" y="10080"/>
              </a:cxn>
              <a:cxn ang="0">
                <a:pos x="11016" y="9754"/>
              </a:cxn>
              <a:cxn ang="0">
                <a:pos x="10462" y="9691"/>
              </a:cxn>
              <a:cxn ang="0">
                <a:pos x="9829" y="9990"/>
              </a:cxn>
              <a:cxn ang="0">
                <a:pos x="10513" y="8733"/>
              </a:cxn>
              <a:cxn ang="0">
                <a:pos x="11565" y="8809"/>
              </a:cxn>
              <a:cxn ang="0">
                <a:pos x="12394" y="9412"/>
              </a:cxn>
              <a:cxn ang="0">
                <a:pos x="12831" y="10402"/>
              </a:cxn>
              <a:cxn ang="0">
                <a:pos x="12789" y="11484"/>
              </a:cxn>
              <a:cxn ang="0">
                <a:pos x="12322" y="12396"/>
              </a:cxn>
              <a:cxn ang="0">
                <a:pos x="11240" y="13084"/>
              </a:cxn>
              <a:cxn ang="0">
                <a:pos x="10021" y="13084"/>
              </a:cxn>
              <a:cxn ang="0">
                <a:pos x="9149" y="12639"/>
              </a:cxn>
              <a:cxn ang="0">
                <a:pos x="8622" y="11849"/>
              </a:cxn>
            </a:cxnLst>
            <a:rect l="0" t="0" r="r" b="b"/>
            <a:pathLst>
              <a:path w="16170" h="16170">
                <a:moveTo>
                  <a:pt x="7656" y="11886"/>
                </a:moveTo>
                <a:lnTo>
                  <a:pt x="7656" y="13034"/>
                </a:lnTo>
                <a:lnTo>
                  <a:pt x="3307" y="13034"/>
                </a:lnTo>
                <a:lnTo>
                  <a:pt x="3312" y="12994"/>
                </a:lnTo>
                <a:lnTo>
                  <a:pt x="3317" y="12952"/>
                </a:lnTo>
                <a:lnTo>
                  <a:pt x="3323" y="12912"/>
                </a:lnTo>
                <a:lnTo>
                  <a:pt x="3329" y="12871"/>
                </a:lnTo>
                <a:lnTo>
                  <a:pt x="3336" y="12831"/>
                </a:lnTo>
                <a:lnTo>
                  <a:pt x="3343" y="12790"/>
                </a:lnTo>
                <a:lnTo>
                  <a:pt x="3351" y="12751"/>
                </a:lnTo>
                <a:lnTo>
                  <a:pt x="3359" y="12711"/>
                </a:lnTo>
                <a:lnTo>
                  <a:pt x="3368" y="12671"/>
                </a:lnTo>
                <a:lnTo>
                  <a:pt x="3379" y="12632"/>
                </a:lnTo>
                <a:lnTo>
                  <a:pt x="3389" y="12591"/>
                </a:lnTo>
                <a:lnTo>
                  <a:pt x="3400" y="12553"/>
                </a:lnTo>
                <a:lnTo>
                  <a:pt x="3411" y="12514"/>
                </a:lnTo>
                <a:lnTo>
                  <a:pt x="3423" y="12474"/>
                </a:lnTo>
                <a:lnTo>
                  <a:pt x="3435" y="12435"/>
                </a:lnTo>
                <a:lnTo>
                  <a:pt x="3448" y="12396"/>
                </a:lnTo>
                <a:lnTo>
                  <a:pt x="3461" y="12358"/>
                </a:lnTo>
                <a:lnTo>
                  <a:pt x="3476" y="12320"/>
                </a:lnTo>
                <a:lnTo>
                  <a:pt x="3490" y="12281"/>
                </a:lnTo>
                <a:lnTo>
                  <a:pt x="3505" y="12243"/>
                </a:lnTo>
                <a:lnTo>
                  <a:pt x="3521" y="12204"/>
                </a:lnTo>
                <a:lnTo>
                  <a:pt x="3537" y="12166"/>
                </a:lnTo>
                <a:lnTo>
                  <a:pt x="3554" y="12129"/>
                </a:lnTo>
                <a:lnTo>
                  <a:pt x="3572" y="12091"/>
                </a:lnTo>
                <a:lnTo>
                  <a:pt x="3590" y="12053"/>
                </a:lnTo>
                <a:lnTo>
                  <a:pt x="3608" y="12015"/>
                </a:lnTo>
                <a:lnTo>
                  <a:pt x="3627" y="11978"/>
                </a:lnTo>
                <a:lnTo>
                  <a:pt x="3646" y="11942"/>
                </a:lnTo>
                <a:lnTo>
                  <a:pt x="3667" y="11904"/>
                </a:lnTo>
                <a:lnTo>
                  <a:pt x="3688" y="11867"/>
                </a:lnTo>
                <a:lnTo>
                  <a:pt x="3709" y="11830"/>
                </a:lnTo>
                <a:lnTo>
                  <a:pt x="3730" y="11794"/>
                </a:lnTo>
                <a:lnTo>
                  <a:pt x="3753" y="11757"/>
                </a:lnTo>
                <a:lnTo>
                  <a:pt x="3777" y="11719"/>
                </a:lnTo>
                <a:lnTo>
                  <a:pt x="3803" y="11681"/>
                </a:lnTo>
                <a:lnTo>
                  <a:pt x="3829" y="11641"/>
                </a:lnTo>
                <a:lnTo>
                  <a:pt x="3858" y="11601"/>
                </a:lnTo>
                <a:lnTo>
                  <a:pt x="3887" y="11561"/>
                </a:lnTo>
                <a:lnTo>
                  <a:pt x="3918" y="11519"/>
                </a:lnTo>
                <a:lnTo>
                  <a:pt x="3950" y="11477"/>
                </a:lnTo>
                <a:lnTo>
                  <a:pt x="3983" y="11434"/>
                </a:lnTo>
                <a:lnTo>
                  <a:pt x="4018" y="11391"/>
                </a:lnTo>
                <a:lnTo>
                  <a:pt x="4055" y="11346"/>
                </a:lnTo>
                <a:lnTo>
                  <a:pt x="4092" y="11301"/>
                </a:lnTo>
                <a:lnTo>
                  <a:pt x="4130" y="11254"/>
                </a:lnTo>
                <a:lnTo>
                  <a:pt x="4171" y="11208"/>
                </a:lnTo>
                <a:lnTo>
                  <a:pt x="4212" y="11160"/>
                </a:lnTo>
                <a:lnTo>
                  <a:pt x="4256" y="11112"/>
                </a:lnTo>
                <a:lnTo>
                  <a:pt x="4346" y="11014"/>
                </a:lnTo>
                <a:lnTo>
                  <a:pt x="4441" y="10912"/>
                </a:lnTo>
                <a:lnTo>
                  <a:pt x="4542" y="10807"/>
                </a:lnTo>
                <a:lnTo>
                  <a:pt x="4647" y="10699"/>
                </a:lnTo>
                <a:lnTo>
                  <a:pt x="4759" y="10588"/>
                </a:lnTo>
                <a:lnTo>
                  <a:pt x="4875" y="10475"/>
                </a:lnTo>
                <a:lnTo>
                  <a:pt x="4998" y="10358"/>
                </a:lnTo>
                <a:lnTo>
                  <a:pt x="5125" y="10239"/>
                </a:lnTo>
                <a:lnTo>
                  <a:pt x="5227" y="10143"/>
                </a:lnTo>
                <a:lnTo>
                  <a:pt x="5324" y="10051"/>
                </a:lnTo>
                <a:lnTo>
                  <a:pt x="5416" y="9963"/>
                </a:lnTo>
                <a:lnTo>
                  <a:pt x="5503" y="9879"/>
                </a:lnTo>
                <a:lnTo>
                  <a:pt x="5585" y="9799"/>
                </a:lnTo>
                <a:lnTo>
                  <a:pt x="5662" y="9722"/>
                </a:lnTo>
                <a:lnTo>
                  <a:pt x="5734" y="9650"/>
                </a:lnTo>
                <a:lnTo>
                  <a:pt x="5801" y="9582"/>
                </a:lnTo>
                <a:lnTo>
                  <a:pt x="5863" y="9517"/>
                </a:lnTo>
                <a:lnTo>
                  <a:pt x="5919" y="9457"/>
                </a:lnTo>
                <a:lnTo>
                  <a:pt x="5971" y="9401"/>
                </a:lnTo>
                <a:lnTo>
                  <a:pt x="6017" y="9348"/>
                </a:lnTo>
                <a:lnTo>
                  <a:pt x="6059" y="9300"/>
                </a:lnTo>
                <a:lnTo>
                  <a:pt x="6095" y="9254"/>
                </a:lnTo>
                <a:lnTo>
                  <a:pt x="6126" y="9214"/>
                </a:lnTo>
                <a:lnTo>
                  <a:pt x="6153" y="9177"/>
                </a:lnTo>
                <a:lnTo>
                  <a:pt x="6183" y="9129"/>
                </a:lnTo>
                <a:lnTo>
                  <a:pt x="6212" y="9081"/>
                </a:lnTo>
                <a:lnTo>
                  <a:pt x="6240" y="9034"/>
                </a:lnTo>
                <a:lnTo>
                  <a:pt x="6264" y="8985"/>
                </a:lnTo>
                <a:lnTo>
                  <a:pt x="6287" y="8938"/>
                </a:lnTo>
                <a:lnTo>
                  <a:pt x="6308" y="8890"/>
                </a:lnTo>
                <a:lnTo>
                  <a:pt x="6328" y="8843"/>
                </a:lnTo>
                <a:lnTo>
                  <a:pt x="6345" y="8795"/>
                </a:lnTo>
                <a:lnTo>
                  <a:pt x="6359" y="8748"/>
                </a:lnTo>
                <a:lnTo>
                  <a:pt x="6372" y="8700"/>
                </a:lnTo>
                <a:lnTo>
                  <a:pt x="6383" y="8653"/>
                </a:lnTo>
                <a:lnTo>
                  <a:pt x="6392" y="8605"/>
                </a:lnTo>
                <a:lnTo>
                  <a:pt x="6399" y="8558"/>
                </a:lnTo>
                <a:lnTo>
                  <a:pt x="6404" y="8510"/>
                </a:lnTo>
                <a:lnTo>
                  <a:pt x="6407" y="8464"/>
                </a:lnTo>
                <a:lnTo>
                  <a:pt x="6408" y="8416"/>
                </a:lnTo>
                <a:lnTo>
                  <a:pt x="6407" y="8365"/>
                </a:lnTo>
                <a:lnTo>
                  <a:pt x="6405" y="8315"/>
                </a:lnTo>
                <a:lnTo>
                  <a:pt x="6400" y="8267"/>
                </a:lnTo>
                <a:lnTo>
                  <a:pt x="6394" y="8220"/>
                </a:lnTo>
                <a:lnTo>
                  <a:pt x="6387" y="8175"/>
                </a:lnTo>
                <a:lnTo>
                  <a:pt x="6377" y="8131"/>
                </a:lnTo>
                <a:lnTo>
                  <a:pt x="6372" y="8110"/>
                </a:lnTo>
                <a:lnTo>
                  <a:pt x="6366" y="8089"/>
                </a:lnTo>
                <a:lnTo>
                  <a:pt x="6360" y="8069"/>
                </a:lnTo>
                <a:lnTo>
                  <a:pt x="6353" y="8049"/>
                </a:lnTo>
                <a:lnTo>
                  <a:pt x="6346" y="8029"/>
                </a:lnTo>
                <a:lnTo>
                  <a:pt x="6339" y="8009"/>
                </a:lnTo>
                <a:lnTo>
                  <a:pt x="6331" y="7990"/>
                </a:lnTo>
                <a:lnTo>
                  <a:pt x="6321" y="7972"/>
                </a:lnTo>
                <a:lnTo>
                  <a:pt x="6312" y="7954"/>
                </a:lnTo>
                <a:lnTo>
                  <a:pt x="6303" y="7935"/>
                </a:lnTo>
                <a:lnTo>
                  <a:pt x="6293" y="7918"/>
                </a:lnTo>
                <a:lnTo>
                  <a:pt x="6283" y="7901"/>
                </a:lnTo>
                <a:lnTo>
                  <a:pt x="6273" y="7884"/>
                </a:lnTo>
                <a:lnTo>
                  <a:pt x="6262" y="7868"/>
                </a:lnTo>
                <a:lnTo>
                  <a:pt x="6250" y="7852"/>
                </a:lnTo>
                <a:lnTo>
                  <a:pt x="6238" y="7836"/>
                </a:lnTo>
                <a:lnTo>
                  <a:pt x="6225" y="7821"/>
                </a:lnTo>
                <a:lnTo>
                  <a:pt x="6212" y="7806"/>
                </a:lnTo>
                <a:lnTo>
                  <a:pt x="6199" y="7791"/>
                </a:lnTo>
                <a:lnTo>
                  <a:pt x="6185" y="7777"/>
                </a:lnTo>
                <a:lnTo>
                  <a:pt x="6172" y="7764"/>
                </a:lnTo>
                <a:lnTo>
                  <a:pt x="6157" y="7750"/>
                </a:lnTo>
                <a:lnTo>
                  <a:pt x="6143" y="7737"/>
                </a:lnTo>
                <a:lnTo>
                  <a:pt x="6127" y="7725"/>
                </a:lnTo>
                <a:lnTo>
                  <a:pt x="6112" y="7713"/>
                </a:lnTo>
                <a:lnTo>
                  <a:pt x="6096" y="7701"/>
                </a:lnTo>
                <a:lnTo>
                  <a:pt x="6080" y="7690"/>
                </a:lnTo>
                <a:lnTo>
                  <a:pt x="6064" y="7680"/>
                </a:lnTo>
                <a:lnTo>
                  <a:pt x="6048" y="7670"/>
                </a:lnTo>
                <a:lnTo>
                  <a:pt x="6030" y="7660"/>
                </a:lnTo>
                <a:lnTo>
                  <a:pt x="6013" y="7650"/>
                </a:lnTo>
                <a:lnTo>
                  <a:pt x="5995" y="7641"/>
                </a:lnTo>
                <a:lnTo>
                  <a:pt x="5977" y="7632"/>
                </a:lnTo>
                <a:lnTo>
                  <a:pt x="5959" y="7624"/>
                </a:lnTo>
                <a:lnTo>
                  <a:pt x="5940" y="7617"/>
                </a:lnTo>
                <a:lnTo>
                  <a:pt x="5921" y="7610"/>
                </a:lnTo>
                <a:lnTo>
                  <a:pt x="5882" y="7597"/>
                </a:lnTo>
                <a:lnTo>
                  <a:pt x="5841" y="7586"/>
                </a:lnTo>
                <a:lnTo>
                  <a:pt x="5800" y="7576"/>
                </a:lnTo>
                <a:lnTo>
                  <a:pt x="5758" y="7569"/>
                </a:lnTo>
                <a:lnTo>
                  <a:pt x="5713" y="7561"/>
                </a:lnTo>
                <a:lnTo>
                  <a:pt x="5668" y="7557"/>
                </a:lnTo>
                <a:lnTo>
                  <a:pt x="5620" y="7555"/>
                </a:lnTo>
                <a:lnTo>
                  <a:pt x="5572" y="7554"/>
                </a:lnTo>
                <a:lnTo>
                  <a:pt x="5524" y="7555"/>
                </a:lnTo>
                <a:lnTo>
                  <a:pt x="5478" y="7557"/>
                </a:lnTo>
                <a:lnTo>
                  <a:pt x="5432" y="7563"/>
                </a:lnTo>
                <a:lnTo>
                  <a:pt x="5388" y="7569"/>
                </a:lnTo>
                <a:lnTo>
                  <a:pt x="5345" y="7577"/>
                </a:lnTo>
                <a:lnTo>
                  <a:pt x="5303" y="7587"/>
                </a:lnTo>
                <a:lnTo>
                  <a:pt x="5283" y="7593"/>
                </a:lnTo>
                <a:lnTo>
                  <a:pt x="5262" y="7599"/>
                </a:lnTo>
                <a:lnTo>
                  <a:pt x="5243" y="7606"/>
                </a:lnTo>
                <a:lnTo>
                  <a:pt x="5224" y="7613"/>
                </a:lnTo>
                <a:lnTo>
                  <a:pt x="5205" y="7620"/>
                </a:lnTo>
                <a:lnTo>
                  <a:pt x="5186" y="7628"/>
                </a:lnTo>
                <a:lnTo>
                  <a:pt x="5167" y="7637"/>
                </a:lnTo>
                <a:lnTo>
                  <a:pt x="5149" y="7646"/>
                </a:lnTo>
                <a:lnTo>
                  <a:pt x="5131" y="7655"/>
                </a:lnTo>
                <a:lnTo>
                  <a:pt x="5114" y="7666"/>
                </a:lnTo>
                <a:lnTo>
                  <a:pt x="5096" y="7676"/>
                </a:lnTo>
                <a:lnTo>
                  <a:pt x="5079" y="7687"/>
                </a:lnTo>
                <a:lnTo>
                  <a:pt x="5062" y="7698"/>
                </a:lnTo>
                <a:lnTo>
                  <a:pt x="5046" y="7709"/>
                </a:lnTo>
                <a:lnTo>
                  <a:pt x="5030" y="7721"/>
                </a:lnTo>
                <a:lnTo>
                  <a:pt x="5014" y="7734"/>
                </a:lnTo>
                <a:lnTo>
                  <a:pt x="4999" y="7747"/>
                </a:lnTo>
                <a:lnTo>
                  <a:pt x="4983" y="7761"/>
                </a:lnTo>
                <a:lnTo>
                  <a:pt x="4968" y="7775"/>
                </a:lnTo>
                <a:lnTo>
                  <a:pt x="4954" y="7789"/>
                </a:lnTo>
                <a:lnTo>
                  <a:pt x="4940" y="7804"/>
                </a:lnTo>
                <a:lnTo>
                  <a:pt x="4927" y="7819"/>
                </a:lnTo>
                <a:lnTo>
                  <a:pt x="4913" y="7835"/>
                </a:lnTo>
                <a:lnTo>
                  <a:pt x="4901" y="7853"/>
                </a:lnTo>
                <a:lnTo>
                  <a:pt x="4887" y="7870"/>
                </a:lnTo>
                <a:lnTo>
                  <a:pt x="4875" y="7888"/>
                </a:lnTo>
                <a:lnTo>
                  <a:pt x="4863" y="7906"/>
                </a:lnTo>
                <a:lnTo>
                  <a:pt x="4852" y="7925"/>
                </a:lnTo>
                <a:lnTo>
                  <a:pt x="4841" y="7945"/>
                </a:lnTo>
                <a:lnTo>
                  <a:pt x="4831" y="7966"/>
                </a:lnTo>
                <a:lnTo>
                  <a:pt x="4820" y="7986"/>
                </a:lnTo>
                <a:lnTo>
                  <a:pt x="4811" y="8008"/>
                </a:lnTo>
                <a:lnTo>
                  <a:pt x="4800" y="8030"/>
                </a:lnTo>
                <a:lnTo>
                  <a:pt x="4791" y="8053"/>
                </a:lnTo>
                <a:lnTo>
                  <a:pt x="4782" y="8076"/>
                </a:lnTo>
                <a:lnTo>
                  <a:pt x="4774" y="8100"/>
                </a:lnTo>
                <a:lnTo>
                  <a:pt x="4766" y="8124"/>
                </a:lnTo>
                <a:lnTo>
                  <a:pt x="4759" y="8150"/>
                </a:lnTo>
                <a:lnTo>
                  <a:pt x="4751" y="8176"/>
                </a:lnTo>
                <a:lnTo>
                  <a:pt x="4744" y="8202"/>
                </a:lnTo>
                <a:lnTo>
                  <a:pt x="4732" y="8257"/>
                </a:lnTo>
                <a:lnTo>
                  <a:pt x="4721" y="8314"/>
                </a:lnTo>
                <a:lnTo>
                  <a:pt x="4711" y="8374"/>
                </a:lnTo>
                <a:lnTo>
                  <a:pt x="4702" y="8436"/>
                </a:lnTo>
                <a:lnTo>
                  <a:pt x="4695" y="8500"/>
                </a:lnTo>
                <a:lnTo>
                  <a:pt x="4690" y="8567"/>
                </a:lnTo>
                <a:lnTo>
                  <a:pt x="3451" y="8444"/>
                </a:lnTo>
                <a:lnTo>
                  <a:pt x="3459" y="8380"/>
                </a:lnTo>
                <a:lnTo>
                  <a:pt x="3467" y="8317"/>
                </a:lnTo>
                <a:lnTo>
                  <a:pt x="3477" y="8256"/>
                </a:lnTo>
                <a:lnTo>
                  <a:pt x="3487" y="8196"/>
                </a:lnTo>
                <a:lnTo>
                  <a:pt x="3498" y="8137"/>
                </a:lnTo>
                <a:lnTo>
                  <a:pt x="3510" y="8079"/>
                </a:lnTo>
                <a:lnTo>
                  <a:pt x="3523" y="8022"/>
                </a:lnTo>
                <a:lnTo>
                  <a:pt x="3536" y="7967"/>
                </a:lnTo>
                <a:lnTo>
                  <a:pt x="3551" y="7912"/>
                </a:lnTo>
                <a:lnTo>
                  <a:pt x="3566" y="7859"/>
                </a:lnTo>
                <a:lnTo>
                  <a:pt x="3584" y="7806"/>
                </a:lnTo>
                <a:lnTo>
                  <a:pt x="3601" y="7756"/>
                </a:lnTo>
                <a:lnTo>
                  <a:pt x="3619" y="7705"/>
                </a:lnTo>
                <a:lnTo>
                  <a:pt x="3638" y="7656"/>
                </a:lnTo>
                <a:lnTo>
                  <a:pt x="3658" y="7608"/>
                </a:lnTo>
                <a:lnTo>
                  <a:pt x="3680" y="7561"/>
                </a:lnTo>
                <a:lnTo>
                  <a:pt x="3702" y="7516"/>
                </a:lnTo>
                <a:lnTo>
                  <a:pt x="3725" y="7472"/>
                </a:lnTo>
                <a:lnTo>
                  <a:pt x="3749" y="7429"/>
                </a:lnTo>
                <a:lnTo>
                  <a:pt x="3774" y="7387"/>
                </a:lnTo>
                <a:lnTo>
                  <a:pt x="3800" y="7345"/>
                </a:lnTo>
                <a:lnTo>
                  <a:pt x="3826" y="7306"/>
                </a:lnTo>
                <a:lnTo>
                  <a:pt x="3855" y="7267"/>
                </a:lnTo>
                <a:lnTo>
                  <a:pt x="3883" y="7229"/>
                </a:lnTo>
                <a:lnTo>
                  <a:pt x="3912" y="7193"/>
                </a:lnTo>
                <a:lnTo>
                  <a:pt x="3942" y="7157"/>
                </a:lnTo>
                <a:lnTo>
                  <a:pt x="3974" y="7123"/>
                </a:lnTo>
                <a:lnTo>
                  <a:pt x="4006" y="7091"/>
                </a:lnTo>
                <a:lnTo>
                  <a:pt x="4039" y="7058"/>
                </a:lnTo>
                <a:lnTo>
                  <a:pt x="4074" y="7028"/>
                </a:lnTo>
                <a:lnTo>
                  <a:pt x="4109" y="6998"/>
                </a:lnTo>
                <a:lnTo>
                  <a:pt x="4145" y="6969"/>
                </a:lnTo>
                <a:lnTo>
                  <a:pt x="4182" y="6942"/>
                </a:lnTo>
                <a:lnTo>
                  <a:pt x="4218" y="6916"/>
                </a:lnTo>
                <a:lnTo>
                  <a:pt x="4257" y="6889"/>
                </a:lnTo>
                <a:lnTo>
                  <a:pt x="4295" y="6865"/>
                </a:lnTo>
                <a:lnTo>
                  <a:pt x="4335" y="6841"/>
                </a:lnTo>
                <a:lnTo>
                  <a:pt x="4374" y="6818"/>
                </a:lnTo>
                <a:lnTo>
                  <a:pt x="4413" y="6795"/>
                </a:lnTo>
                <a:lnTo>
                  <a:pt x="4455" y="6774"/>
                </a:lnTo>
                <a:lnTo>
                  <a:pt x="4496" y="6754"/>
                </a:lnTo>
                <a:lnTo>
                  <a:pt x="4538" y="6735"/>
                </a:lnTo>
                <a:lnTo>
                  <a:pt x="4580" y="6716"/>
                </a:lnTo>
                <a:lnTo>
                  <a:pt x="4623" y="6697"/>
                </a:lnTo>
                <a:lnTo>
                  <a:pt x="4667" y="6680"/>
                </a:lnTo>
                <a:lnTo>
                  <a:pt x="4711" y="6665"/>
                </a:lnTo>
                <a:lnTo>
                  <a:pt x="4755" y="6649"/>
                </a:lnTo>
                <a:lnTo>
                  <a:pt x="4800" y="6635"/>
                </a:lnTo>
                <a:lnTo>
                  <a:pt x="4846" y="6622"/>
                </a:lnTo>
                <a:lnTo>
                  <a:pt x="4892" y="6608"/>
                </a:lnTo>
                <a:lnTo>
                  <a:pt x="4940" y="6597"/>
                </a:lnTo>
                <a:lnTo>
                  <a:pt x="4987" y="6586"/>
                </a:lnTo>
                <a:lnTo>
                  <a:pt x="5035" y="6576"/>
                </a:lnTo>
                <a:lnTo>
                  <a:pt x="5084" y="6567"/>
                </a:lnTo>
                <a:lnTo>
                  <a:pt x="5133" y="6559"/>
                </a:lnTo>
                <a:lnTo>
                  <a:pt x="5183" y="6551"/>
                </a:lnTo>
                <a:lnTo>
                  <a:pt x="5233" y="6545"/>
                </a:lnTo>
                <a:lnTo>
                  <a:pt x="5285" y="6539"/>
                </a:lnTo>
                <a:lnTo>
                  <a:pt x="5336" y="6535"/>
                </a:lnTo>
                <a:lnTo>
                  <a:pt x="5388" y="6531"/>
                </a:lnTo>
                <a:lnTo>
                  <a:pt x="5441" y="6528"/>
                </a:lnTo>
                <a:lnTo>
                  <a:pt x="5494" y="6525"/>
                </a:lnTo>
                <a:lnTo>
                  <a:pt x="5547" y="6524"/>
                </a:lnTo>
                <a:lnTo>
                  <a:pt x="5602" y="6524"/>
                </a:lnTo>
                <a:lnTo>
                  <a:pt x="5662" y="6524"/>
                </a:lnTo>
                <a:lnTo>
                  <a:pt x="5720" y="6526"/>
                </a:lnTo>
                <a:lnTo>
                  <a:pt x="5779" y="6528"/>
                </a:lnTo>
                <a:lnTo>
                  <a:pt x="5835" y="6532"/>
                </a:lnTo>
                <a:lnTo>
                  <a:pt x="5892" y="6536"/>
                </a:lnTo>
                <a:lnTo>
                  <a:pt x="5948" y="6542"/>
                </a:lnTo>
                <a:lnTo>
                  <a:pt x="6002" y="6548"/>
                </a:lnTo>
                <a:lnTo>
                  <a:pt x="6056" y="6556"/>
                </a:lnTo>
                <a:lnTo>
                  <a:pt x="6109" y="6564"/>
                </a:lnTo>
                <a:lnTo>
                  <a:pt x="6161" y="6574"/>
                </a:lnTo>
                <a:lnTo>
                  <a:pt x="6212" y="6584"/>
                </a:lnTo>
                <a:lnTo>
                  <a:pt x="6263" y="6596"/>
                </a:lnTo>
                <a:lnTo>
                  <a:pt x="6313" y="6608"/>
                </a:lnTo>
                <a:lnTo>
                  <a:pt x="6362" y="6623"/>
                </a:lnTo>
                <a:lnTo>
                  <a:pt x="6410" y="6638"/>
                </a:lnTo>
                <a:lnTo>
                  <a:pt x="6458" y="6653"/>
                </a:lnTo>
                <a:lnTo>
                  <a:pt x="6504" y="6670"/>
                </a:lnTo>
                <a:lnTo>
                  <a:pt x="6551" y="6687"/>
                </a:lnTo>
                <a:lnTo>
                  <a:pt x="6595" y="6707"/>
                </a:lnTo>
                <a:lnTo>
                  <a:pt x="6640" y="6726"/>
                </a:lnTo>
                <a:lnTo>
                  <a:pt x="6683" y="6747"/>
                </a:lnTo>
                <a:lnTo>
                  <a:pt x="6727" y="6768"/>
                </a:lnTo>
                <a:lnTo>
                  <a:pt x="6768" y="6791"/>
                </a:lnTo>
                <a:lnTo>
                  <a:pt x="6810" y="6815"/>
                </a:lnTo>
                <a:lnTo>
                  <a:pt x="6850" y="6840"/>
                </a:lnTo>
                <a:lnTo>
                  <a:pt x="6889" y="6866"/>
                </a:lnTo>
                <a:lnTo>
                  <a:pt x="6928" y="6892"/>
                </a:lnTo>
                <a:lnTo>
                  <a:pt x="6965" y="6921"/>
                </a:lnTo>
                <a:lnTo>
                  <a:pt x="7003" y="6949"/>
                </a:lnTo>
                <a:lnTo>
                  <a:pt x="7039" y="6979"/>
                </a:lnTo>
                <a:lnTo>
                  <a:pt x="7074" y="7010"/>
                </a:lnTo>
                <a:lnTo>
                  <a:pt x="7110" y="7042"/>
                </a:lnTo>
                <a:lnTo>
                  <a:pt x="7143" y="7074"/>
                </a:lnTo>
                <a:lnTo>
                  <a:pt x="7175" y="7108"/>
                </a:lnTo>
                <a:lnTo>
                  <a:pt x="7207" y="7141"/>
                </a:lnTo>
                <a:lnTo>
                  <a:pt x="7237" y="7175"/>
                </a:lnTo>
                <a:lnTo>
                  <a:pt x="7267" y="7210"/>
                </a:lnTo>
                <a:lnTo>
                  <a:pt x="7296" y="7245"/>
                </a:lnTo>
                <a:lnTo>
                  <a:pt x="7322" y="7281"/>
                </a:lnTo>
                <a:lnTo>
                  <a:pt x="7348" y="7317"/>
                </a:lnTo>
                <a:lnTo>
                  <a:pt x="7374" y="7353"/>
                </a:lnTo>
                <a:lnTo>
                  <a:pt x="7398" y="7390"/>
                </a:lnTo>
                <a:lnTo>
                  <a:pt x="7421" y="7428"/>
                </a:lnTo>
                <a:lnTo>
                  <a:pt x="7442" y="7465"/>
                </a:lnTo>
                <a:lnTo>
                  <a:pt x="7463" y="7504"/>
                </a:lnTo>
                <a:lnTo>
                  <a:pt x="7484" y="7543"/>
                </a:lnTo>
                <a:lnTo>
                  <a:pt x="7502" y="7583"/>
                </a:lnTo>
                <a:lnTo>
                  <a:pt x="7520" y="7623"/>
                </a:lnTo>
                <a:lnTo>
                  <a:pt x="7536" y="7664"/>
                </a:lnTo>
                <a:lnTo>
                  <a:pt x="7551" y="7704"/>
                </a:lnTo>
                <a:lnTo>
                  <a:pt x="7567" y="7745"/>
                </a:lnTo>
                <a:lnTo>
                  <a:pt x="7580" y="7788"/>
                </a:lnTo>
                <a:lnTo>
                  <a:pt x="7592" y="7830"/>
                </a:lnTo>
                <a:lnTo>
                  <a:pt x="7603" y="7874"/>
                </a:lnTo>
                <a:lnTo>
                  <a:pt x="7613" y="7917"/>
                </a:lnTo>
                <a:lnTo>
                  <a:pt x="7622" y="7961"/>
                </a:lnTo>
                <a:lnTo>
                  <a:pt x="7630" y="8005"/>
                </a:lnTo>
                <a:lnTo>
                  <a:pt x="7637" y="8051"/>
                </a:lnTo>
                <a:lnTo>
                  <a:pt x="7643" y="8096"/>
                </a:lnTo>
                <a:lnTo>
                  <a:pt x="7647" y="8142"/>
                </a:lnTo>
                <a:lnTo>
                  <a:pt x="7651" y="8188"/>
                </a:lnTo>
                <a:lnTo>
                  <a:pt x="7654" y="8235"/>
                </a:lnTo>
                <a:lnTo>
                  <a:pt x="7655" y="8282"/>
                </a:lnTo>
                <a:lnTo>
                  <a:pt x="7656" y="8331"/>
                </a:lnTo>
                <a:lnTo>
                  <a:pt x="7655" y="8385"/>
                </a:lnTo>
                <a:lnTo>
                  <a:pt x="7653" y="8440"/>
                </a:lnTo>
                <a:lnTo>
                  <a:pt x="7650" y="8493"/>
                </a:lnTo>
                <a:lnTo>
                  <a:pt x="7646" y="8547"/>
                </a:lnTo>
                <a:lnTo>
                  <a:pt x="7641" y="8600"/>
                </a:lnTo>
                <a:lnTo>
                  <a:pt x="7634" y="8653"/>
                </a:lnTo>
                <a:lnTo>
                  <a:pt x="7626" y="8706"/>
                </a:lnTo>
                <a:lnTo>
                  <a:pt x="7617" y="8758"/>
                </a:lnTo>
                <a:lnTo>
                  <a:pt x="7607" y="8810"/>
                </a:lnTo>
                <a:lnTo>
                  <a:pt x="7595" y="8861"/>
                </a:lnTo>
                <a:lnTo>
                  <a:pt x="7582" y="8913"/>
                </a:lnTo>
                <a:lnTo>
                  <a:pt x="7569" y="8964"/>
                </a:lnTo>
                <a:lnTo>
                  <a:pt x="7552" y="9015"/>
                </a:lnTo>
                <a:lnTo>
                  <a:pt x="7536" y="9065"/>
                </a:lnTo>
                <a:lnTo>
                  <a:pt x="7519" y="9116"/>
                </a:lnTo>
                <a:lnTo>
                  <a:pt x="7500" y="9165"/>
                </a:lnTo>
                <a:lnTo>
                  <a:pt x="7480" y="9215"/>
                </a:lnTo>
                <a:lnTo>
                  <a:pt x="7457" y="9264"/>
                </a:lnTo>
                <a:lnTo>
                  <a:pt x="7435" y="9315"/>
                </a:lnTo>
                <a:lnTo>
                  <a:pt x="7410" y="9365"/>
                </a:lnTo>
                <a:lnTo>
                  <a:pt x="7384" y="9416"/>
                </a:lnTo>
                <a:lnTo>
                  <a:pt x="7356" y="9468"/>
                </a:lnTo>
                <a:lnTo>
                  <a:pt x="7328" y="9518"/>
                </a:lnTo>
                <a:lnTo>
                  <a:pt x="7298" y="9571"/>
                </a:lnTo>
                <a:lnTo>
                  <a:pt x="7265" y="9622"/>
                </a:lnTo>
                <a:lnTo>
                  <a:pt x="7232" y="9675"/>
                </a:lnTo>
                <a:lnTo>
                  <a:pt x="7198" y="9727"/>
                </a:lnTo>
                <a:lnTo>
                  <a:pt x="7161" y="9780"/>
                </a:lnTo>
                <a:lnTo>
                  <a:pt x="7124" y="9833"/>
                </a:lnTo>
                <a:lnTo>
                  <a:pt x="7084" y="9886"/>
                </a:lnTo>
                <a:lnTo>
                  <a:pt x="7044" y="9941"/>
                </a:lnTo>
                <a:lnTo>
                  <a:pt x="7003" y="9994"/>
                </a:lnTo>
                <a:lnTo>
                  <a:pt x="6973" y="10031"/>
                </a:lnTo>
                <a:lnTo>
                  <a:pt x="6941" y="10071"/>
                </a:lnTo>
                <a:lnTo>
                  <a:pt x="6906" y="10111"/>
                </a:lnTo>
                <a:lnTo>
                  <a:pt x="6867" y="10155"/>
                </a:lnTo>
                <a:lnTo>
                  <a:pt x="6827" y="10199"/>
                </a:lnTo>
                <a:lnTo>
                  <a:pt x="6782" y="10247"/>
                </a:lnTo>
                <a:lnTo>
                  <a:pt x="6736" y="10295"/>
                </a:lnTo>
                <a:lnTo>
                  <a:pt x="6686" y="10346"/>
                </a:lnTo>
                <a:lnTo>
                  <a:pt x="6634" y="10398"/>
                </a:lnTo>
                <a:lnTo>
                  <a:pt x="6579" y="10454"/>
                </a:lnTo>
                <a:lnTo>
                  <a:pt x="6521" y="10511"/>
                </a:lnTo>
                <a:lnTo>
                  <a:pt x="6460" y="10569"/>
                </a:lnTo>
                <a:lnTo>
                  <a:pt x="6396" y="10630"/>
                </a:lnTo>
                <a:lnTo>
                  <a:pt x="6330" y="10692"/>
                </a:lnTo>
                <a:lnTo>
                  <a:pt x="6261" y="10757"/>
                </a:lnTo>
                <a:lnTo>
                  <a:pt x="6188" y="10823"/>
                </a:lnTo>
                <a:lnTo>
                  <a:pt x="6116" y="10889"/>
                </a:lnTo>
                <a:lnTo>
                  <a:pt x="6048" y="10952"/>
                </a:lnTo>
                <a:lnTo>
                  <a:pt x="5983" y="11013"/>
                </a:lnTo>
                <a:lnTo>
                  <a:pt x="5920" y="11070"/>
                </a:lnTo>
                <a:lnTo>
                  <a:pt x="5863" y="11125"/>
                </a:lnTo>
                <a:lnTo>
                  <a:pt x="5807" y="11178"/>
                </a:lnTo>
                <a:lnTo>
                  <a:pt x="5756" y="11226"/>
                </a:lnTo>
                <a:lnTo>
                  <a:pt x="5707" y="11273"/>
                </a:lnTo>
                <a:lnTo>
                  <a:pt x="5662" y="11316"/>
                </a:lnTo>
                <a:lnTo>
                  <a:pt x="5620" y="11356"/>
                </a:lnTo>
                <a:lnTo>
                  <a:pt x="5583" y="11394"/>
                </a:lnTo>
                <a:lnTo>
                  <a:pt x="5547" y="11429"/>
                </a:lnTo>
                <a:lnTo>
                  <a:pt x="5516" y="11460"/>
                </a:lnTo>
                <a:lnTo>
                  <a:pt x="5489" y="11491"/>
                </a:lnTo>
                <a:lnTo>
                  <a:pt x="5463" y="11517"/>
                </a:lnTo>
                <a:lnTo>
                  <a:pt x="5442" y="11540"/>
                </a:lnTo>
                <a:lnTo>
                  <a:pt x="5404" y="11585"/>
                </a:lnTo>
                <a:lnTo>
                  <a:pt x="5367" y="11628"/>
                </a:lnTo>
                <a:lnTo>
                  <a:pt x="5333" y="11672"/>
                </a:lnTo>
                <a:lnTo>
                  <a:pt x="5300" y="11715"/>
                </a:lnTo>
                <a:lnTo>
                  <a:pt x="5269" y="11759"/>
                </a:lnTo>
                <a:lnTo>
                  <a:pt x="5240" y="11801"/>
                </a:lnTo>
                <a:lnTo>
                  <a:pt x="5213" y="11844"/>
                </a:lnTo>
                <a:lnTo>
                  <a:pt x="5188" y="11886"/>
                </a:lnTo>
                <a:lnTo>
                  <a:pt x="7656" y="11886"/>
                </a:lnTo>
                <a:close/>
                <a:moveTo>
                  <a:pt x="2017" y="0"/>
                </a:moveTo>
                <a:lnTo>
                  <a:pt x="3320" y="0"/>
                </a:lnTo>
                <a:lnTo>
                  <a:pt x="3319" y="17"/>
                </a:lnTo>
                <a:lnTo>
                  <a:pt x="3318" y="34"/>
                </a:lnTo>
                <a:lnTo>
                  <a:pt x="3318" y="52"/>
                </a:lnTo>
                <a:lnTo>
                  <a:pt x="3318" y="69"/>
                </a:lnTo>
                <a:lnTo>
                  <a:pt x="3318" y="2433"/>
                </a:lnTo>
                <a:lnTo>
                  <a:pt x="3319" y="2485"/>
                </a:lnTo>
                <a:lnTo>
                  <a:pt x="3323" y="2538"/>
                </a:lnTo>
                <a:lnTo>
                  <a:pt x="3329" y="2589"/>
                </a:lnTo>
                <a:lnTo>
                  <a:pt x="3338" y="2640"/>
                </a:lnTo>
                <a:lnTo>
                  <a:pt x="3350" y="2689"/>
                </a:lnTo>
                <a:lnTo>
                  <a:pt x="3364" y="2739"/>
                </a:lnTo>
                <a:lnTo>
                  <a:pt x="3381" y="2786"/>
                </a:lnTo>
                <a:lnTo>
                  <a:pt x="3399" y="2833"/>
                </a:lnTo>
                <a:lnTo>
                  <a:pt x="3420" y="2878"/>
                </a:lnTo>
                <a:lnTo>
                  <a:pt x="3442" y="2924"/>
                </a:lnTo>
                <a:lnTo>
                  <a:pt x="3467" y="2966"/>
                </a:lnTo>
                <a:lnTo>
                  <a:pt x="3495" y="3009"/>
                </a:lnTo>
                <a:lnTo>
                  <a:pt x="3523" y="3049"/>
                </a:lnTo>
                <a:lnTo>
                  <a:pt x="3554" y="3087"/>
                </a:lnTo>
                <a:lnTo>
                  <a:pt x="3587" y="3126"/>
                </a:lnTo>
                <a:lnTo>
                  <a:pt x="3621" y="3161"/>
                </a:lnTo>
                <a:lnTo>
                  <a:pt x="3656" y="3196"/>
                </a:lnTo>
                <a:lnTo>
                  <a:pt x="3694" y="3228"/>
                </a:lnTo>
                <a:lnTo>
                  <a:pt x="3733" y="3258"/>
                </a:lnTo>
                <a:lnTo>
                  <a:pt x="3774" y="3288"/>
                </a:lnTo>
                <a:lnTo>
                  <a:pt x="3815" y="3315"/>
                </a:lnTo>
                <a:lnTo>
                  <a:pt x="3859" y="3339"/>
                </a:lnTo>
                <a:lnTo>
                  <a:pt x="3903" y="3362"/>
                </a:lnTo>
                <a:lnTo>
                  <a:pt x="3949" y="3383"/>
                </a:lnTo>
                <a:lnTo>
                  <a:pt x="3996" y="3402"/>
                </a:lnTo>
                <a:lnTo>
                  <a:pt x="4044" y="3418"/>
                </a:lnTo>
                <a:lnTo>
                  <a:pt x="4093" y="3432"/>
                </a:lnTo>
                <a:lnTo>
                  <a:pt x="4143" y="3443"/>
                </a:lnTo>
                <a:lnTo>
                  <a:pt x="4193" y="3452"/>
                </a:lnTo>
                <a:lnTo>
                  <a:pt x="4245" y="3459"/>
                </a:lnTo>
                <a:lnTo>
                  <a:pt x="4297" y="3463"/>
                </a:lnTo>
                <a:lnTo>
                  <a:pt x="4350" y="3464"/>
                </a:lnTo>
                <a:lnTo>
                  <a:pt x="4350" y="3464"/>
                </a:lnTo>
                <a:lnTo>
                  <a:pt x="4402" y="3463"/>
                </a:lnTo>
                <a:lnTo>
                  <a:pt x="4455" y="3459"/>
                </a:lnTo>
                <a:lnTo>
                  <a:pt x="4506" y="3452"/>
                </a:lnTo>
                <a:lnTo>
                  <a:pt x="4557" y="3443"/>
                </a:lnTo>
                <a:lnTo>
                  <a:pt x="4607" y="3432"/>
                </a:lnTo>
                <a:lnTo>
                  <a:pt x="4656" y="3418"/>
                </a:lnTo>
                <a:lnTo>
                  <a:pt x="4703" y="3402"/>
                </a:lnTo>
                <a:lnTo>
                  <a:pt x="4751" y="3383"/>
                </a:lnTo>
                <a:lnTo>
                  <a:pt x="4796" y="3362"/>
                </a:lnTo>
                <a:lnTo>
                  <a:pt x="4841" y="3339"/>
                </a:lnTo>
                <a:lnTo>
                  <a:pt x="4884" y="3315"/>
                </a:lnTo>
                <a:lnTo>
                  <a:pt x="4926" y="3288"/>
                </a:lnTo>
                <a:lnTo>
                  <a:pt x="4966" y="3258"/>
                </a:lnTo>
                <a:lnTo>
                  <a:pt x="5006" y="3228"/>
                </a:lnTo>
                <a:lnTo>
                  <a:pt x="5043" y="3196"/>
                </a:lnTo>
                <a:lnTo>
                  <a:pt x="5078" y="3161"/>
                </a:lnTo>
                <a:lnTo>
                  <a:pt x="5113" y="3126"/>
                </a:lnTo>
                <a:lnTo>
                  <a:pt x="5145" y="3087"/>
                </a:lnTo>
                <a:lnTo>
                  <a:pt x="5176" y="3049"/>
                </a:lnTo>
                <a:lnTo>
                  <a:pt x="5205" y="3009"/>
                </a:lnTo>
                <a:lnTo>
                  <a:pt x="5232" y="2966"/>
                </a:lnTo>
                <a:lnTo>
                  <a:pt x="5257" y="2924"/>
                </a:lnTo>
                <a:lnTo>
                  <a:pt x="5280" y="2878"/>
                </a:lnTo>
                <a:lnTo>
                  <a:pt x="5301" y="2833"/>
                </a:lnTo>
                <a:lnTo>
                  <a:pt x="5319" y="2786"/>
                </a:lnTo>
                <a:lnTo>
                  <a:pt x="5335" y="2739"/>
                </a:lnTo>
                <a:lnTo>
                  <a:pt x="5349" y="2689"/>
                </a:lnTo>
                <a:lnTo>
                  <a:pt x="5361" y="2640"/>
                </a:lnTo>
                <a:lnTo>
                  <a:pt x="5370" y="2589"/>
                </a:lnTo>
                <a:lnTo>
                  <a:pt x="5377" y="2538"/>
                </a:lnTo>
                <a:lnTo>
                  <a:pt x="5381" y="2485"/>
                </a:lnTo>
                <a:lnTo>
                  <a:pt x="5382" y="2433"/>
                </a:lnTo>
                <a:lnTo>
                  <a:pt x="5382" y="69"/>
                </a:lnTo>
                <a:lnTo>
                  <a:pt x="5382" y="52"/>
                </a:lnTo>
                <a:lnTo>
                  <a:pt x="5382" y="34"/>
                </a:lnTo>
                <a:lnTo>
                  <a:pt x="5381" y="17"/>
                </a:lnTo>
                <a:lnTo>
                  <a:pt x="5380" y="0"/>
                </a:lnTo>
                <a:lnTo>
                  <a:pt x="10790" y="0"/>
                </a:lnTo>
                <a:lnTo>
                  <a:pt x="10789" y="17"/>
                </a:lnTo>
                <a:lnTo>
                  <a:pt x="10788" y="34"/>
                </a:lnTo>
                <a:lnTo>
                  <a:pt x="10788" y="52"/>
                </a:lnTo>
                <a:lnTo>
                  <a:pt x="10788" y="69"/>
                </a:lnTo>
                <a:lnTo>
                  <a:pt x="10788" y="2433"/>
                </a:lnTo>
                <a:lnTo>
                  <a:pt x="10789" y="2485"/>
                </a:lnTo>
                <a:lnTo>
                  <a:pt x="10793" y="2538"/>
                </a:lnTo>
                <a:lnTo>
                  <a:pt x="10800" y="2589"/>
                </a:lnTo>
                <a:lnTo>
                  <a:pt x="10809" y="2640"/>
                </a:lnTo>
                <a:lnTo>
                  <a:pt x="10821" y="2689"/>
                </a:lnTo>
                <a:lnTo>
                  <a:pt x="10835" y="2739"/>
                </a:lnTo>
                <a:lnTo>
                  <a:pt x="10851" y="2786"/>
                </a:lnTo>
                <a:lnTo>
                  <a:pt x="10869" y="2833"/>
                </a:lnTo>
                <a:lnTo>
                  <a:pt x="10890" y="2878"/>
                </a:lnTo>
                <a:lnTo>
                  <a:pt x="10913" y="2924"/>
                </a:lnTo>
                <a:lnTo>
                  <a:pt x="10938" y="2966"/>
                </a:lnTo>
                <a:lnTo>
                  <a:pt x="10965" y="3009"/>
                </a:lnTo>
                <a:lnTo>
                  <a:pt x="10994" y="3049"/>
                </a:lnTo>
                <a:lnTo>
                  <a:pt x="11025" y="3087"/>
                </a:lnTo>
                <a:lnTo>
                  <a:pt x="11057" y="3126"/>
                </a:lnTo>
                <a:lnTo>
                  <a:pt x="11092" y="3161"/>
                </a:lnTo>
                <a:lnTo>
                  <a:pt x="11127" y="3196"/>
                </a:lnTo>
                <a:lnTo>
                  <a:pt x="11164" y="3228"/>
                </a:lnTo>
                <a:lnTo>
                  <a:pt x="11204" y="3258"/>
                </a:lnTo>
                <a:lnTo>
                  <a:pt x="11244" y="3288"/>
                </a:lnTo>
                <a:lnTo>
                  <a:pt x="11286" y="3315"/>
                </a:lnTo>
                <a:lnTo>
                  <a:pt x="11329" y="3339"/>
                </a:lnTo>
                <a:lnTo>
                  <a:pt x="11374" y="3362"/>
                </a:lnTo>
                <a:lnTo>
                  <a:pt x="11419" y="3383"/>
                </a:lnTo>
                <a:lnTo>
                  <a:pt x="11467" y="3402"/>
                </a:lnTo>
                <a:lnTo>
                  <a:pt x="11514" y="3418"/>
                </a:lnTo>
                <a:lnTo>
                  <a:pt x="11563" y="3432"/>
                </a:lnTo>
                <a:lnTo>
                  <a:pt x="11613" y="3443"/>
                </a:lnTo>
                <a:lnTo>
                  <a:pt x="11664" y="3452"/>
                </a:lnTo>
                <a:lnTo>
                  <a:pt x="11715" y="3459"/>
                </a:lnTo>
                <a:lnTo>
                  <a:pt x="11768" y="3463"/>
                </a:lnTo>
                <a:lnTo>
                  <a:pt x="11820" y="3464"/>
                </a:lnTo>
                <a:lnTo>
                  <a:pt x="11820" y="3464"/>
                </a:lnTo>
                <a:lnTo>
                  <a:pt x="11873" y="3463"/>
                </a:lnTo>
                <a:lnTo>
                  <a:pt x="11925" y="3459"/>
                </a:lnTo>
                <a:lnTo>
                  <a:pt x="11977" y="3452"/>
                </a:lnTo>
                <a:lnTo>
                  <a:pt x="12027" y="3443"/>
                </a:lnTo>
                <a:lnTo>
                  <a:pt x="12078" y="3432"/>
                </a:lnTo>
                <a:lnTo>
                  <a:pt x="12126" y="3418"/>
                </a:lnTo>
                <a:lnTo>
                  <a:pt x="12174" y="3402"/>
                </a:lnTo>
                <a:lnTo>
                  <a:pt x="12221" y="3383"/>
                </a:lnTo>
                <a:lnTo>
                  <a:pt x="12267" y="3362"/>
                </a:lnTo>
                <a:lnTo>
                  <a:pt x="12311" y="3339"/>
                </a:lnTo>
                <a:lnTo>
                  <a:pt x="12355" y="3315"/>
                </a:lnTo>
                <a:lnTo>
                  <a:pt x="12396" y="3288"/>
                </a:lnTo>
                <a:lnTo>
                  <a:pt x="12437" y="3258"/>
                </a:lnTo>
                <a:lnTo>
                  <a:pt x="12476" y="3228"/>
                </a:lnTo>
                <a:lnTo>
                  <a:pt x="12514" y="3196"/>
                </a:lnTo>
                <a:lnTo>
                  <a:pt x="12549" y="3161"/>
                </a:lnTo>
                <a:lnTo>
                  <a:pt x="12583" y="3126"/>
                </a:lnTo>
                <a:lnTo>
                  <a:pt x="12616" y="3087"/>
                </a:lnTo>
                <a:lnTo>
                  <a:pt x="12647" y="3049"/>
                </a:lnTo>
                <a:lnTo>
                  <a:pt x="12675" y="3009"/>
                </a:lnTo>
                <a:lnTo>
                  <a:pt x="12703" y="2966"/>
                </a:lnTo>
                <a:lnTo>
                  <a:pt x="12728" y="2924"/>
                </a:lnTo>
                <a:lnTo>
                  <a:pt x="12750" y="2878"/>
                </a:lnTo>
                <a:lnTo>
                  <a:pt x="12771" y="2833"/>
                </a:lnTo>
                <a:lnTo>
                  <a:pt x="12789" y="2786"/>
                </a:lnTo>
                <a:lnTo>
                  <a:pt x="12806" y="2739"/>
                </a:lnTo>
                <a:lnTo>
                  <a:pt x="12820" y="2689"/>
                </a:lnTo>
                <a:lnTo>
                  <a:pt x="12832" y="2640"/>
                </a:lnTo>
                <a:lnTo>
                  <a:pt x="12841" y="2589"/>
                </a:lnTo>
                <a:lnTo>
                  <a:pt x="12847" y="2538"/>
                </a:lnTo>
                <a:lnTo>
                  <a:pt x="12851" y="2485"/>
                </a:lnTo>
                <a:lnTo>
                  <a:pt x="12852" y="2433"/>
                </a:lnTo>
                <a:lnTo>
                  <a:pt x="12852" y="69"/>
                </a:lnTo>
                <a:lnTo>
                  <a:pt x="12852" y="52"/>
                </a:lnTo>
                <a:lnTo>
                  <a:pt x="12852" y="34"/>
                </a:lnTo>
                <a:lnTo>
                  <a:pt x="12851" y="17"/>
                </a:lnTo>
                <a:lnTo>
                  <a:pt x="12850" y="0"/>
                </a:lnTo>
                <a:lnTo>
                  <a:pt x="14153" y="0"/>
                </a:lnTo>
                <a:lnTo>
                  <a:pt x="14205" y="1"/>
                </a:lnTo>
                <a:lnTo>
                  <a:pt x="14257" y="3"/>
                </a:lnTo>
                <a:lnTo>
                  <a:pt x="14307" y="6"/>
                </a:lnTo>
                <a:lnTo>
                  <a:pt x="14359" y="10"/>
                </a:lnTo>
                <a:lnTo>
                  <a:pt x="14409" y="16"/>
                </a:lnTo>
                <a:lnTo>
                  <a:pt x="14460" y="23"/>
                </a:lnTo>
                <a:lnTo>
                  <a:pt x="14510" y="31"/>
                </a:lnTo>
                <a:lnTo>
                  <a:pt x="14559" y="41"/>
                </a:lnTo>
                <a:lnTo>
                  <a:pt x="14608" y="52"/>
                </a:lnTo>
                <a:lnTo>
                  <a:pt x="14656" y="64"/>
                </a:lnTo>
                <a:lnTo>
                  <a:pt x="14705" y="77"/>
                </a:lnTo>
                <a:lnTo>
                  <a:pt x="14752" y="91"/>
                </a:lnTo>
                <a:lnTo>
                  <a:pt x="14799" y="106"/>
                </a:lnTo>
                <a:lnTo>
                  <a:pt x="14845" y="122"/>
                </a:lnTo>
                <a:lnTo>
                  <a:pt x="14892" y="140"/>
                </a:lnTo>
                <a:lnTo>
                  <a:pt x="14937" y="159"/>
                </a:lnTo>
                <a:lnTo>
                  <a:pt x="14982" y="179"/>
                </a:lnTo>
                <a:lnTo>
                  <a:pt x="15026" y="199"/>
                </a:lnTo>
                <a:lnTo>
                  <a:pt x="15070" y="221"/>
                </a:lnTo>
                <a:lnTo>
                  <a:pt x="15113" y="245"/>
                </a:lnTo>
                <a:lnTo>
                  <a:pt x="15155" y="268"/>
                </a:lnTo>
                <a:lnTo>
                  <a:pt x="15198" y="293"/>
                </a:lnTo>
                <a:lnTo>
                  <a:pt x="15239" y="318"/>
                </a:lnTo>
                <a:lnTo>
                  <a:pt x="15280" y="346"/>
                </a:lnTo>
                <a:lnTo>
                  <a:pt x="15319" y="373"/>
                </a:lnTo>
                <a:lnTo>
                  <a:pt x="15358" y="401"/>
                </a:lnTo>
                <a:lnTo>
                  <a:pt x="15397" y="432"/>
                </a:lnTo>
                <a:lnTo>
                  <a:pt x="15435" y="462"/>
                </a:lnTo>
                <a:lnTo>
                  <a:pt x="15472" y="493"/>
                </a:lnTo>
                <a:lnTo>
                  <a:pt x="15508" y="525"/>
                </a:lnTo>
                <a:lnTo>
                  <a:pt x="15543" y="558"/>
                </a:lnTo>
                <a:lnTo>
                  <a:pt x="15578" y="592"/>
                </a:lnTo>
                <a:lnTo>
                  <a:pt x="15612" y="627"/>
                </a:lnTo>
                <a:lnTo>
                  <a:pt x="15645" y="662"/>
                </a:lnTo>
                <a:lnTo>
                  <a:pt x="15677" y="698"/>
                </a:lnTo>
                <a:lnTo>
                  <a:pt x="15708" y="735"/>
                </a:lnTo>
                <a:lnTo>
                  <a:pt x="15738" y="773"/>
                </a:lnTo>
                <a:lnTo>
                  <a:pt x="15769" y="812"/>
                </a:lnTo>
                <a:lnTo>
                  <a:pt x="15797" y="851"/>
                </a:lnTo>
                <a:lnTo>
                  <a:pt x="15824" y="890"/>
                </a:lnTo>
                <a:lnTo>
                  <a:pt x="15852" y="931"/>
                </a:lnTo>
                <a:lnTo>
                  <a:pt x="15877" y="972"/>
                </a:lnTo>
                <a:lnTo>
                  <a:pt x="15902" y="1015"/>
                </a:lnTo>
                <a:lnTo>
                  <a:pt x="15925" y="1057"/>
                </a:lnTo>
                <a:lnTo>
                  <a:pt x="15949" y="1100"/>
                </a:lnTo>
                <a:lnTo>
                  <a:pt x="15971" y="1144"/>
                </a:lnTo>
                <a:lnTo>
                  <a:pt x="15991" y="1188"/>
                </a:lnTo>
                <a:lnTo>
                  <a:pt x="16011" y="1233"/>
                </a:lnTo>
                <a:lnTo>
                  <a:pt x="16030" y="1278"/>
                </a:lnTo>
                <a:lnTo>
                  <a:pt x="16048" y="1325"/>
                </a:lnTo>
                <a:lnTo>
                  <a:pt x="16064" y="1371"/>
                </a:lnTo>
                <a:lnTo>
                  <a:pt x="16079" y="1418"/>
                </a:lnTo>
                <a:lnTo>
                  <a:pt x="16093" y="1465"/>
                </a:lnTo>
                <a:lnTo>
                  <a:pt x="16106" y="1514"/>
                </a:lnTo>
                <a:lnTo>
                  <a:pt x="16118" y="1562"/>
                </a:lnTo>
                <a:lnTo>
                  <a:pt x="16129" y="1611"/>
                </a:lnTo>
                <a:lnTo>
                  <a:pt x="16139" y="1660"/>
                </a:lnTo>
                <a:lnTo>
                  <a:pt x="16147" y="1710"/>
                </a:lnTo>
                <a:lnTo>
                  <a:pt x="16154" y="1761"/>
                </a:lnTo>
                <a:lnTo>
                  <a:pt x="16160" y="1811"/>
                </a:lnTo>
                <a:lnTo>
                  <a:pt x="16164" y="1863"/>
                </a:lnTo>
                <a:lnTo>
                  <a:pt x="16167" y="1913"/>
                </a:lnTo>
                <a:lnTo>
                  <a:pt x="16169" y="1965"/>
                </a:lnTo>
                <a:lnTo>
                  <a:pt x="16170" y="2017"/>
                </a:lnTo>
                <a:lnTo>
                  <a:pt x="16170" y="14153"/>
                </a:lnTo>
                <a:lnTo>
                  <a:pt x="16169" y="14205"/>
                </a:lnTo>
                <a:lnTo>
                  <a:pt x="16167" y="14257"/>
                </a:lnTo>
                <a:lnTo>
                  <a:pt x="16164" y="14307"/>
                </a:lnTo>
                <a:lnTo>
                  <a:pt x="16160" y="14359"/>
                </a:lnTo>
                <a:lnTo>
                  <a:pt x="16154" y="14409"/>
                </a:lnTo>
                <a:lnTo>
                  <a:pt x="16147" y="14460"/>
                </a:lnTo>
                <a:lnTo>
                  <a:pt x="16139" y="14510"/>
                </a:lnTo>
                <a:lnTo>
                  <a:pt x="16129" y="14559"/>
                </a:lnTo>
                <a:lnTo>
                  <a:pt x="16118" y="14608"/>
                </a:lnTo>
                <a:lnTo>
                  <a:pt x="16106" y="14656"/>
                </a:lnTo>
                <a:lnTo>
                  <a:pt x="16093" y="14705"/>
                </a:lnTo>
                <a:lnTo>
                  <a:pt x="16079" y="14752"/>
                </a:lnTo>
                <a:lnTo>
                  <a:pt x="16064" y="14799"/>
                </a:lnTo>
                <a:lnTo>
                  <a:pt x="16048" y="14845"/>
                </a:lnTo>
                <a:lnTo>
                  <a:pt x="16030" y="14892"/>
                </a:lnTo>
                <a:lnTo>
                  <a:pt x="16011" y="14937"/>
                </a:lnTo>
                <a:lnTo>
                  <a:pt x="15991" y="14982"/>
                </a:lnTo>
                <a:lnTo>
                  <a:pt x="15971" y="15026"/>
                </a:lnTo>
                <a:lnTo>
                  <a:pt x="15949" y="15070"/>
                </a:lnTo>
                <a:lnTo>
                  <a:pt x="15925" y="15113"/>
                </a:lnTo>
                <a:lnTo>
                  <a:pt x="15902" y="15155"/>
                </a:lnTo>
                <a:lnTo>
                  <a:pt x="15877" y="15198"/>
                </a:lnTo>
                <a:lnTo>
                  <a:pt x="15852" y="15239"/>
                </a:lnTo>
                <a:lnTo>
                  <a:pt x="15824" y="15280"/>
                </a:lnTo>
                <a:lnTo>
                  <a:pt x="15797" y="15319"/>
                </a:lnTo>
                <a:lnTo>
                  <a:pt x="15769" y="15358"/>
                </a:lnTo>
                <a:lnTo>
                  <a:pt x="15738" y="15397"/>
                </a:lnTo>
                <a:lnTo>
                  <a:pt x="15708" y="15435"/>
                </a:lnTo>
                <a:lnTo>
                  <a:pt x="15677" y="15472"/>
                </a:lnTo>
                <a:lnTo>
                  <a:pt x="15645" y="15508"/>
                </a:lnTo>
                <a:lnTo>
                  <a:pt x="15612" y="15543"/>
                </a:lnTo>
                <a:lnTo>
                  <a:pt x="15578" y="15578"/>
                </a:lnTo>
                <a:lnTo>
                  <a:pt x="15543" y="15612"/>
                </a:lnTo>
                <a:lnTo>
                  <a:pt x="15508" y="15645"/>
                </a:lnTo>
                <a:lnTo>
                  <a:pt x="15472" y="15677"/>
                </a:lnTo>
                <a:lnTo>
                  <a:pt x="15435" y="15708"/>
                </a:lnTo>
                <a:lnTo>
                  <a:pt x="15397" y="15738"/>
                </a:lnTo>
                <a:lnTo>
                  <a:pt x="15358" y="15769"/>
                </a:lnTo>
                <a:lnTo>
                  <a:pt x="15319" y="15797"/>
                </a:lnTo>
                <a:lnTo>
                  <a:pt x="15280" y="15824"/>
                </a:lnTo>
                <a:lnTo>
                  <a:pt x="15239" y="15852"/>
                </a:lnTo>
                <a:lnTo>
                  <a:pt x="15198" y="15877"/>
                </a:lnTo>
                <a:lnTo>
                  <a:pt x="15155" y="15902"/>
                </a:lnTo>
                <a:lnTo>
                  <a:pt x="15113" y="15925"/>
                </a:lnTo>
                <a:lnTo>
                  <a:pt x="15070" y="15949"/>
                </a:lnTo>
                <a:lnTo>
                  <a:pt x="15026" y="15971"/>
                </a:lnTo>
                <a:lnTo>
                  <a:pt x="14982" y="15991"/>
                </a:lnTo>
                <a:lnTo>
                  <a:pt x="14937" y="16011"/>
                </a:lnTo>
                <a:lnTo>
                  <a:pt x="14892" y="16030"/>
                </a:lnTo>
                <a:lnTo>
                  <a:pt x="14845" y="16048"/>
                </a:lnTo>
                <a:lnTo>
                  <a:pt x="14799" y="16064"/>
                </a:lnTo>
                <a:lnTo>
                  <a:pt x="14752" y="16079"/>
                </a:lnTo>
                <a:lnTo>
                  <a:pt x="14705" y="16093"/>
                </a:lnTo>
                <a:lnTo>
                  <a:pt x="14656" y="16106"/>
                </a:lnTo>
                <a:lnTo>
                  <a:pt x="14608" y="16118"/>
                </a:lnTo>
                <a:lnTo>
                  <a:pt x="14559" y="16129"/>
                </a:lnTo>
                <a:lnTo>
                  <a:pt x="14510" y="16139"/>
                </a:lnTo>
                <a:lnTo>
                  <a:pt x="14460" y="16147"/>
                </a:lnTo>
                <a:lnTo>
                  <a:pt x="14409" y="16154"/>
                </a:lnTo>
                <a:lnTo>
                  <a:pt x="14359" y="16160"/>
                </a:lnTo>
                <a:lnTo>
                  <a:pt x="14307" y="16164"/>
                </a:lnTo>
                <a:lnTo>
                  <a:pt x="14257" y="16167"/>
                </a:lnTo>
                <a:lnTo>
                  <a:pt x="14205" y="16169"/>
                </a:lnTo>
                <a:lnTo>
                  <a:pt x="14153" y="16170"/>
                </a:lnTo>
                <a:lnTo>
                  <a:pt x="2017" y="16170"/>
                </a:lnTo>
                <a:lnTo>
                  <a:pt x="1965" y="16169"/>
                </a:lnTo>
                <a:lnTo>
                  <a:pt x="1913" y="16167"/>
                </a:lnTo>
                <a:lnTo>
                  <a:pt x="1863" y="16164"/>
                </a:lnTo>
                <a:lnTo>
                  <a:pt x="1811" y="16160"/>
                </a:lnTo>
                <a:lnTo>
                  <a:pt x="1761" y="16154"/>
                </a:lnTo>
                <a:lnTo>
                  <a:pt x="1710" y="16147"/>
                </a:lnTo>
                <a:lnTo>
                  <a:pt x="1660" y="16139"/>
                </a:lnTo>
                <a:lnTo>
                  <a:pt x="1611" y="16129"/>
                </a:lnTo>
                <a:lnTo>
                  <a:pt x="1562" y="16118"/>
                </a:lnTo>
                <a:lnTo>
                  <a:pt x="1514" y="16106"/>
                </a:lnTo>
                <a:lnTo>
                  <a:pt x="1465" y="16093"/>
                </a:lnTo>
                <a:lnTo>
                  <a:pt x="1418" y="16079"/>
                </a:lnTo>
                <a:lnTo>
                  <a:pt x="1371" y="16064"/>
                </a:lnTo>
                <a:lnTo>
                  <a:pt x="1325" y="16048"/>
                </a:lnTo>
                <a:lnTo>
                  <a:pt x="1278" y="16030"/>
                </a:lnTo>
                <a:lnTo>
                  <a:pt x="1233" y="16011"/>
                </a:lnTo>
                <a:lnTo>
                  <a:pt x="1188" y="15991"/>
                </a:lnTo>
                <a:lnTo>
                  <a:pt x="1144" y="15971"/>
                </a:lnTo>
                <a:lnTo>
                  <a:pt x="1100" y="15949"/>
                </a:lnTo>
                <a:lnTo>
                  <a:pt x="1057" y="15925"/>
                </a:lnTo>
                <a:lnTo>
                  <a:pt x="1015" y="15902"/>
                </a:lnTo>
                <a:lnTo>
                  <a:pt x="972" y="15877"/>
                </a:lnTo>
                <a:lnTo>
                  <a:pt x="931" y="15852"/>
                </a:lnTo>
                <a:lnTo>
                  <a:pt x="890" y="15824"/>
                </a:lnTo>
                <a:lnTo>
                  <a:pt x="851" y="15797"/>
                </a:lnTo>
                <a:lnTo>
                  <a:pt x="812" y="15769"/>
                </a:lnTo>
                <a:lnTo>
                  <a:pt x="773" y="15738"/>
                </a:lnTo>
                <a:lnTo>
                  <a:pt x="735" y="15708"/>
                </a:lnTo>
                <a:lnTo>
                  <a:pt x="698" y="15677"/>
                </a:lnTo>
                <a:lnTo>
                  <a:pt x="662" y="15645"/>
                </a:lnTo>
                <a:lnTo>
                  <a:pt x="627" y="15612"/>
                </a:lnTo>
                <a:lnTo>
                  <a:pt x="592" y="15578"/>
                </a:lnTo>
                <a:lnTo>
                  <a:pt x="558" y="15543"/>
                </a:lnTo>
                <a:lnTo>
                  <a:pt x="525" y="15508"/>
                </a:lnTo>
                <a:lnTo>
                  <a:pt x="493" y="15472"/>
                </a:lnTo>
                <a:lnTo>
                  <a:pt x="462" y="15435"/>
                </a:lnTo>
                <a:lnTo>
                  <a:pt x="432" y="15397"/>
                </a:lnTo>
                <a:lnTo>
                  <a:pt x="401" y="15358"/>
                </a:lnTo>
                <a:lnTo>
                  <a:pt x="373" y="15319"/>
                </a:lnTo>
                <a:lnTo>
                  <a:pt x="346" y="15280"/>
                </a:lnTo>
                <a:lnTo>
                  <a:pt x="318" y="15239"/>
                </a:lnTo>
                <a:lnTo>
                  <a:pt x="293" y="15198"/>
                </a:lnTo>
                <a:lnTo>
                  <a:pt x="268" y="15155"/>
                </a:lnTo>
                <a:lnTo>
                  <a:pt x="245" y="15113"/>
                </a:lnTo>
                <a:lnTo>
                  <a:pt x="221" y="15070"/>
                </a:lnTo>
                <a:lnTo>
                  <a:pt x="199" y="15026"/>
                </a:lnTo>
                <a:lnTo>
                  <a:pt x="179" y="14982"/>
                </a:lnTo>
                <a:lnTo>
                  <a:pt x="159" y="14937"/>
                </a:lnTo>
                <a:lnTo>
                  <a:pt x="140" y="14892"/>
                </a:lnTo>
                <a:lnTo>
                  <a:pt x="122" y="14845"/>
                </a:lnTo>
                <a:lnTo>
                  <a:pt x="106" y="14799"/>
                </a:lnTo>
                <a:lnTo>
                  <a:pt x="91" y="14752"/>
                </a:lnTo>
                <a:lnTo>
                  <a:pt x="77" y="14705"/>
                </a:lnTo>
                <a:lnTo>
                  <a:pt x="64" y="14656"/>
                </a:lnTo>
                <a:lnTo>
                  <a:pt x="52" y="14608"/>
                </a:lnTo>
                <a:lnTo>
                  <a:pt x="41" y="14559"/>
                </a:lnTo>
                <a:lnTo>
                  <a:pt x="31" y="14510"/>
                </a:lnTo>
                <a:lnTo>
                  <a:pt x="23" y="14460"/>
                </a:lnTo>
                <a:lnTo>
                  <a:pt x="16" y="14409"/>
                </a:lnTo>
                <a:lnTo>
                  <a:pt x="10" y="14359"/>
                </a:lnTo>
                <a:lnTo>
                  <a:pt x="6" y="14307"/>
                </a:lnTo>
                <a:lnTo>
                  <a:pt x="3" y="14257"/>
                </a:lnTo>
                <a:lnTo>
                  <a:pt x="1" y="14205"/>
                </a:lnTo>
                <a:lnTo>
                  <a:pt x="0" y="14153"/>
                </a:lnTo>
                <a:lnTo>
                  <a:pt x="0" y="2017"/>
                </a:lnTo>
                <a:lnTo>
                  <a:pt x="1" y="1965"/>
                </a:lnTo>
                <a:lnTo>
                  <a:pt x="3" y="1913"/>
                </a:lnTo>
                <a:lnTo>
                  <a:pt x="6" y="1863"/>
                </a:lnTo>
                <a:lnTo>
                  <a:pt x="10" y="1811"/>
                </a:lnTo>
                <a:lnTo>
                  <a:pt x="16" y="1761"/>
                </a:lnTo>
                <a:lnTo>
                  <a:pt x="23" y="1710"/>
                </a:lnTo>
                <a:lnTo>
                  <a:pt x="31" y="1660"/>
                </a:lnTo>
                <a:lnTo>
                  <a:pt x="41" y="1611"/>
                </a:lnTo>
                <a:lnTo>
                  <a:pt x="52" y="1562"/>
                </a:lnTo>
                <a:lnTo>
                  <a:pt x="64" y="1514"/>
                </a:lnTo>
                <a:lnTo>
                  <a:pt x="77" y="1465"/>
                </a:lnTo>
                <a:lnTo>
                  <a:pt x="91" y="1418"/>
                </a:lnTo>
                <a:lnTo>
                  <a:pt x="106" y="1371"/>
                </a:lnTo>
                <a:lnTo>
                  <a:pt x="122" y="1325"/>
                </a:lnTo>
                <a:lnTo>
                  <a:pt x="140" y="1278"/>
                </a:lnTo>
                <a:lnTo>
                  <a:pt x="159" y="1233"/>
                </a:lnTo>
                <a:lnTo>
                  <a:pt x="179" y="1188"/>
                </a:lnTo>
                <a:lnTo>
                  <a:pt x="199" y="1144"/>
                </a:lnTo>
                <a:lnTo>
                  <a:pt x="221" y="1100"/>
                </a:lnTo>
                <a:lnTo>
                  <a:pt x="245" y="1057"/>
                </a:lnTo>
                <a:lnTo>
                  <a:pt x="268" y="1015"/>
                </a:lnTo>
                <a:lnTo>
                  <a:pt x="293" y="972"/>
                </a:lnTo>
                <a:lnTo>
                  <a:pt x="318" y="931"/>
                </a:lnTo>
                <a:lnTo>
                  <a:pt x="346" y="890"/>
                </a:lnTo>
                <a:lnTo>
                  <a:pt x="373" y="851"/>
                </a:lnTo>
                <a:lnTo>
                  <a:pt x="401" y="812"/>
                </a:lnTo>
                <a:lnTo>
                  <a:pt x="432" y="773"/>
                </a:lnTo>
                <a:lnTo>
                  <a:pt x="462" y="735"/>
                </a:lnTo>
                <a:lnTo>
                  <a:pt x="493" y="698"/>
                </a:lnTo>
                <a:lnTo>
                  <a:pt x="525" y="662"/>
                </a:lnTo>
                <a:lnTo>
                  <a:pt x="558" y="627"/>
                </a:lnTo>
                <a:lnTo>
                  <a:pt x="592" y="592"/>
                </a:lnTo>
                <a:lnTo>
                  <a:pt x="627" y="558"/>
                </a:lnTo>
                <a:lnTo>
                  <a:pt x="662" y="525"/>
                </a:lnTo>
                <a:lnTo>
                  <a:pt x="698" y="493"/>
                </a:lnTo>
                <a:lnTo>
                  <a:pt x="735" y="462"/>
                </a:lnTo>
                <a:lnTo>
                  <a:pt x="773" y="432"/>
                </a:lnTo>
                <a:lnTo>
                  <a:pt x="812" y="401"/>
                </a:lnTo>
                <a:lnTo>
                  <a:pt x="851" y="373"/>
                </a:lnTo>
                <a:lnTo>
                  <a:pt x="890" y="346"/>
                </a:lnTo>
                <a:lnTo>
                  <a:pt x="931" y="318"/>
                </a:lnTo>
                <a:lnTo>
                  <a:pt x="972" y="293"/>
                </a:lnTo>
                <a:lnTo>
                  <a:pt x="1015" y="268"/>
                </a:lnTo>
                <a:lnTo>
                  <a:pt x="1057" y="245"/>
                </a:lnTo>
                <a:lnTo>
                  <a:pt x="1100" y="221"/>
                </a:lnTo>
                <a:lnTo>
                  <a:pt x="1144" y="199"/>
                </a:lnTo>
                <a:lnTo>
                  <a:pt x="1188" y="179"/>
                </a:lnTo>
                <a:lnTo>
                  <a:pt x="1233" y="159"/>
                </a:lnTo>
                <a:lnTo>
                  <a:pt x="1278" y="140"/>
                </a:lnTo>
                <a:lnTo>
                  <a:pt x="1325" y="122"/>
                </a:lnTo>
                <a:lnTo>
                  <a:pt x="1371" y="106"/>
                </a:lnTo>
                <a:lnTo>
                  <a:pt x="1418" y="91"/>
                </a:lnTo>
                <a:lnTo>
                  <a:pt x="1465" y="77"/>
                </a:lnTo>
                <a:lnTo>
                  <a:pt x="1514" y="64"/>
                </a:lnTo>
                <a:lnTo>
                  <a:pt x="1562" y="52"/>
                </a:lnTo>
                <a:lnTo>
                  <a:pt x="1611" y="41"/>
                </a:lnTo>
                <a:lnTo>
                  <a:pt x="1660" y="31"/>
                </a:lnTo>
                <a:lnTo>
                  <a:pt x="1710" y="23"/>
                </a:lnTo>
                <a:lnTo>
                  <a:pt x="1761" y="16"/>
                </a:lnTo>
                <a:lnTo>
                  <a:pt x="1811" y="10"/>
                </a:lnTo>
                <a:lnTo>
                  <a:pt x="1863" y="6"/>
                </a:lnTo>
                <a:lnTo>
                  <a:pt x="1913" y="3"/>
                </a:lnTo>
                <a:lnTo>
                  <a:pt x="1965" y="1"/>
                </a:lnTo>
                <a:lnTo>
                  <a:pt x="2017" y="0"/>
                </a:lnTo>
                <a:close/>
                <a:moveTo>
                  <a:pt x="14630" y="5186"/>
                </a:moveTo>
                <a:lnTo>
                  <a:pt x="1540" y="5186"/>
                </a:lnTo>
                <a:lnTo>
                  <a:pt x="1540" y="14153"/>
                </a:lnTo>
                <a:lnTo>
                  <a:pt x="1541" y="14177"/>
                </a:lnTo>
                <a:lnTo>
                  <a:pt x="1542" y="14201"/>
                </a:lnTo>
                <a:lnTo>
                  <a:pt x="1545" y="14226"/>
                </a:lnTo>
                <a:lnTo>
                  <a:pt x="1550" y="14249"/>
                </a:lnTo>
                <a:lnTo>
                  <a:pt x="1555" y="14271"/>
                </a:lnTo>
                <a:lnTo>
                  <a:pt x="1561" y="14294"/>
                </a:lnTo>
                <a:lnTo>
                  <a:pt x="1570" y="14316"/>
                </a:lnTo>
                <a:lnTo>
                  <a:pt x="1578" y="14338"/>
                </a:lnTo>
                <a:lnTo>
                  <a:pt x="1588" y="14359"/>
                </a:lnTo>
                <a:lnTo>
                  <a:pt x="1598" y="14379"/>
                </a:lnTo>
                <a:lnTo>
                  <a:pt x="1610" y="14399"/>
                </a:lnTo>
                <a:lnTo>
                  <a:pt x="1622" y="14419"/>
                </a:lnTo>
                <a:lnTo>
                  <a:pt x="1635" y="14437"/>
                </a:lnTo>
                <a:lnTo>
                  <a:pt x="1649" y="14455"/>
                </a:lnTo>
                <a:lnTo>
                  <a:pt x="1664" y="14472"/>
                </a:lnTo>
                <a:lnTo>
                  <a:pt x="1681" y="14489"/>
                </a:lnTo>
                <a:lnTo>
                  <a:pt x="1698" y="14506"/>
                </a:lnTo>
                <a:lnTo>
                  <a:pt x="1715" y="14521"/>
                </a:lnTo>
                <a:lnTo>
                  <a:pt x="1733" y="14535"/>
                </a:lnTo>
                <a:lnTo>
                  <a:pt x="1751" y="14548"/>
                </a:lnTo>
                <a:lnTo>
                  <a:pt x="1771" y="14560"/>
                </a:lnTo>
                <a:lnTo>
                  <a:pt x="1791" y="14572"/>
                </a:lnTo>
                <a:lnTo>
                  <a:pt x="1811" y="14582"/>
                </a:lnTo>
                <a:lnTo>
                  <a:pt x="1832" y="14592"/>
                </a:lnTo>
                <a:lnTo>
                  <a:pt x="1854" y="14600"/>
                </a:lnTo>
                <a:lnTo>
                  <a:pt x="1876" y="14609"/>
                </a:lnTo>
                <a:lnTo>
                  <a:pt x="1899" y="14615"/>
                </a:lnTo>
                <a:lnTo>
                  <a:pt x="1921" y="14620"/>
                </a:lnTo>
                <a:lnTo>
                  <a:pt x="1944" y="14625"/>
                </a:lnTo>
                <a:lnTo>
                  <a:pt x="1969" y="14628"/>
                </a:lnTo>
                <a:lnTo>
                  <a:pt x="1993" y="14629"/>
                </a:lnTo>
                <a:lnTo>
                  <a:pt x="2017" y="14630"/>
                </a:lnTo>
                <a:lnTo>
                  <a:pt x="14153" y="14630"/>
                </a:lnTo>
                <a:lnTo>
                  <a:pt x="14177" y="14629"/>
                </a:lnTo>
                <a:lnTo>
                  <a:pt x="14201" y="14628"/>
                </a:lnTo>
                <a:lnTo>
                  <a:pt x="14226" y="14625"/>
                </a:lnTo>
                <a:lnTo>
                  <a:pt x="14249" y="14620"/>
                </a:lnTo>
                <a:lnTo>
                  <a:pt x="14271" y="14615"/>
                </a:lnTo>
                <a:lnTo>
                  <a:pt x="14294" y="14609"/>
                </a:lnTo>
                <a:lnTo>
                  <a:pt x="14316" y="14600"/>
                </a:lnTo>
                <a:lnTo>
                  <a:pt x="14338" y="14592"/>
                </a:lnTo>
                <a:lnTo>
                  <a:pt x="14359" y="14582"/>
                </a:lnTo>
                <a:lnTo>
                  <a:pt x="14379" y="14572"/>
                </a:lnTo>
                <a:lnTo>
                  <a:pt x="14399" y="14560"/>
                </a:lnTo>
                <a:lnTo>
                  <a:pt x="14419" y="14548"/>
                </a:lnTo>
                <a:lnTo>
                  <a:pt x="14437" y="14535"/>
                </a:lnTo>
                <a:lnTo>
                  <a:pt x="14455" y="14521"/>
                </a:lnTo>
                <a:lnTo>
                  <a:pt x="14472" y="14506"/>
                </a:lnTo>
                <a:lnTo>
                  <a:pt x="14489" y="14489"/>
                </a:lnTo>
                <a:lnTo>
                  <a:pt x="14506" y="14472"/>
                </a:lnTo>
                <a:lnTo>
                  <a:pt x="14521" y="14455"/>
                </a:lnTo>
                <a:lnTo>
                  <a:pt x="14535" y="14437"/>
                </a:lnTo>
                <a:lnTo>
                  <a:pt x="14548" y="14419"/>
                </a:lnTo>
                <a:lnTo>
                  <a:pt x="14560" y="14399"/>
                </a:lnTo>
                <a:lnTo>
                  <a:pt x="14572" y="14379"/>
                </a:lnTo>
                <a:lnTo>
                  <a:pt x="14582" y="14359"/>
                </a:lnTo>
                <a:lnTo>
                  <a:pt x="14592" y="14338"/>
                </a:lnTo>
                <a:lnTo>
                  <a:pt x="14600" y="14316"/>
                </a:lnTo>
                <a:lnTo>
                  <a:pt x="14609" y="14294"/>
                </a:lnTo>
                <a:lnTo>
                  <a:pt x="14615" y="14271"/>
                </a:lnTo>
                <a:lnTo>
                  <a:pt x="14620" y="14249"/>
                </a:lnTo>
                <a:lnTo>
                  <a:pt x="14625" y="14226"/>
                </a:lnTo>
                <a:lnTo>
                  <a:pt x="14628" y="14201"/>
                </a:lnTo>
                <a:lnTo>
                  <a:pt x="14629" y="14177"/>
                </a:lnTo>
                <a:lnTo>
                  <a:pt x="14630" y="14153"/>
                </a:lnTo>
                <a:lnTo>
                  <a:pt x="14630" y="5186"/>
                </a:lnTo>
                <a:close/>
                <a:moveTo>
                  <a:pt x="8508" y="11372"/>
                </a:moveTo>
                <a:lnTo>
                  <a:pt x="9746" y="11243"/>
                </a:lnTo>
                <a:lnTo>
                  <a:pt x="9755" y="11296"/>
                </a:lnTo>
                <a:lnTo>
                  <a:pt x="9764" y="11346"/>
                </a:lnTo>
                <a:lnTo>
                  <a:pt x="9775" y="11395"/>
                </a:lnTo>
                <a:lnTo>
                  <a:pt x="9787" y="11443"/>
                </a:lnTo>
                <a:lnTo>
                  <a:pt x="9801" y="11490"/>
                </a:lnTo>
                <a:lnTo>
                  <a:pt x="9816" y="11535"/>
                </a:lnTo>
                <a:lnTo>
                  <a:pt x="9833" y="11579"/>
                </a:lnTo>
                <a:lnTo>
                  <a:pt x="9853" y="11621"/>
                </a:lnTo>
                <a:lnTo>
                  <a:pt x="9873" y="11662"/>
                </a:lnTo>
                <a:lnTo>
                  <a:pt x="9894" y="11702"/>
                </a:lnTo>
                <a:lnTo>
                  <a:pt x="9906" y="11721"/>
                </a:lnTo>
                <a:lnTo>
                  <a:pt x="9918" y="11740"/>
                </a:lnTo>
                <a:lnTo>
                  <a:pt x="9930" y="11759"/>
                </a:lnTo>
                <a:lnTo>
                  <a:pt x="9944" y="11777"/>
                </a:lnTo>
                <a:lnTo>
                  <a:pt x="9957" y="11795"/>
                </a:lnTo>
                <a:lnTo>
                  <a:pt x="9970" y="11812"/>
                </a:lnTo>
                <a:lnTo>
                  <a:pt x="9984" y="11830"/>
                </a:lnTo>
                <a:lnTo>
                  <a:pt x="9998" y="11847"/>
                </a:lnTo>
                <a:lnTo>
                  <a:pt x="10013" y="11864"/>
                </a:lnTo>
                <a:lnTo>
                  <a:pt x="10028" y="11880"/>
                </a:lnTo>
                <a:lnTo>
                  <a:pt x="10045" y="11896"/>
                </a:lnTo>
                <a:lnTo>
                  <a:pt x="10061" y="11911"/>
                </a:lnTo>
                <a:lnTo>
                  <a:pt x="10093" y="11942"/>
                </a:lnTo>
                <a:lnTo>
                  <a:pt x="10127" y="11969"/>
                </a:lnTo>
                <a:lnTo>
                  <a:pt x="10162" y="11995"/>
                </a:lnTo>
                <a:lnTo>
                  <a:pt x="10196" y="12019"/>
                </a:lnTo>
                <a:lnTo>
                  <a:pt x="10232" y="12041"/>
                </a:lnTo>
                <a:lnTo>
                  <a:pt x="10268" y="12061"/>
                </a:lnTo>
                <a:lnTo>
                  <a:pt x="10304" y="12079"/>
                </a:lnTo>
                <a:lnTo>
                  <a:pt x="10342" y="12096"/>
                </a:lnTo>
                <a:lnTo>
                  <a:pt x="10380" y="12110"/>
                </a:lnTo>
                <a:lnTo>
                  <a:pt x="10419" y="12122"/>
                </a:lnTo>
                <a:lnTo>
                  <a:pt x="10458" y="12133"/>
                </a:lnTo>
                <a:lnTo>
                  <a:pt x="10497" y="12142"/>
                </a:lnTo>
                <a:lnTo>
                  <a:pt x="10538" y="12149"/>
                </a:lnTo>
                <a:lnTo>
                  <a:pt x="10579" y="12153"/>
                </a:lnTo>
                <a:lnTo>
                  <a:pt x="10621" y="12156"/>
                </a:lnTo>
                <a:lnTo>
                  <a:pt x="10663" y="12157"/>
                </a:lnTo>
                <a:lnTo>
                  <a:pt x="10687" y="12157"/>
                </a:lnTo>
                <a:lnTo>
                  <a:pt x="10712" y="12156"/>
                </a:lnTo>
                <a:lnTo>
                  <a:pt x="10735" y="12154"/>
                </a:lnTo>
                <a:lnTo>
                  <a:pt x="10758" y="12152"/>
                </a:lnTo>
                <a:lnTo>
                  <a:pt x="10781" y="12149"/>
                </a:lnTo>
                <a:lnTo>
                  <a:pt x="10805" y="12146"/>
                </a:lnTo>
                <a:lnTo>
                  <a:pt x="10828" y="12142"/>
                </a:lnTo>
                <a:lnTo>
                  <a:pt x="10850" y="12138"/>
                </a:lnTo>
                <a:lnTo>
                  <a:pt x="10872" y="12132"/>
                </a:lnTo>
                <a:lnTo>
                  <a:pt x="10895" y="12125"/>
                </a:lnTo>
                <a:lnTo>
                  <a:pt x="10917" y="12119"/>
                </a:lnTo>
                <a:lnTo>
                  <a:pt x="10938" y="12112"/>
                </a:lnTo>
                <a:lnTo>
                  <a:pt x="10959" y="12104"/>
                </a:lnTo>
                <a:lnTo>
                  <a:pt x="10980" y="12096"/>
                </a:lnTo>
                <a:lnTo>
                  <a:pt x="11002" y="12087"/>
                </a:lnTo>
                <a:lnTo>
                  <a:pt x="11023" y="12078"/>
                </a:lnTo>
                <a:lnTo>
                  <a:pt x="11043" y="12068"/>
                </a:lnTo>
                <a:lnTo>
                  <a:pt x="11063" y="12057"/>
                </a:lnTo>
                <a:lnTo>
                  <a:pt x="11084" y="12045"/>
                </a:lnTo>
                <a:lnTo>
                  <a:pt x="11103" y="12033"/>
                </a:lnTo>
                <a:lnTo>
                  <a:pt x="11123" y="12020"/>
                </a:lnTo>
                <a:lnTo>
                  <a:pt x="11142" y="12007"/>
                </a:lnTo>
                <a:lnTo>
                  <a:pt x="11161" y="11993"/>
                </a:lnTo>
                <a:lnTo>
                  <a:pt x="11180" y="11978"/>
                </a:lnTo>
                <a:lnTo>
                  <a:pt x="11199" y="11963"/>
                </a:lnTo>
                <a:lnTo>
                  <a:pt x="11217" y="11948"/>
                </a:lnTo>
                <a:lnTo>
                  <a:pt x="11235" y="11930"/>
                </a:lnTo>
                <a:lnTo>
                  <a:pt x="11252" y="11913"/>
                </a:lnTo>
                <a:lnTo>
                  <a:pt x="11270" y="11896"/>
                </a:lnTo>
                <a:lnTo>
                  <a:pt x="11288" y="11878"/>
                </a:lnTo>
                <a:lnTo>
                  <a:pt x="11305" y="11859"/>
                </a:lnTo>
                <a:lnTo>
                  <a:pt x="11322" y="11838"/>
                </a:lnTo>
                <a:lnTo>
                  <a:pt x="11338" y="11818"/>
                </a:lnTo>
                <a:lnTo>
                  <a:pt x="11354" y="11798"/>
                </a:lnTo>
                <a:lnTo>
                  <a:pt x="11370" y="11777"/>
                </a:lnTo>
                <a:lnTo>
                  <a:pt x="11385" y="11755"/>
                </a:lnTo>
                <a:lnTo>
                  <a:pt x="11399" y="11731"/>
                </a:lnTo>
                <a:lnTo>
                  <a:pt x="11413" y="11708"/>
                </a:lnTo>
                <a:lnTo>
                  <a:pt x="11427" y="11684"/>
                </a:lnTo>
                <a:lnTo>
                  <a:pt x="11439" y="11660"/>
                </a:lnTo>
                <a:lnTo>
                  <a:pt x="11452" y="11634"/>
                </a:lnTo>
                <a:lnTo>
                  <a:pt x="11464" y="11608"/>
                </a:lnTo>
                <a:lnTo>
                  <a:pt x="11476" y="11582"/>
                </a:lnTo>
                <a:lnTo>
                  <a:pt x="11486" y="11554"/>
                </a:lnTo>
                <a:lnTo>
                  <a:pt x="11496" y="11527"/>
                </a:lnTo>
                <a:lnTo>
                  <a:pt x="11506" y="11499"/>
                </a:lnTo>
                <a:lnTo>
                  <a:pt x="11515" y="11470"/>
                </a:lnTo>
                <a:lnTo>
                  <a:pt x="11524" y="11440"/>
                </a:lnTo>
                <a:lnTo>
                  <a:pt x="11532" y="11410"/>
                </a:lnTo>
                <a:lnTo>
                  <a:pt x="11539" y="11379"/>
                </a:lnTo>
                <a:lnTo>
                  <a:pt x="11546" y="11347"/>
                </a:lnTo>
                <a:lnTo>
                  <a:pt x="11553" y="11315"/>
                </a:lnTo>
                <a:lnTo>
                  <a:pt x="11560" y="11283"/>
                </a:lnTo>
                <a:lnTo>
                  <a:pt x="11566" y="11249"/>
                </a:lnTo>
                <a:lnTo>
                  <a:pt x="11570" y="11215"/>
                </a:lnTo>
                <a:lnTo>
                  <a:pt x="11575" y="11181"/>
                </a:lnTo>
                <a:lnTo>
                  <a:pt x="11579" y="11145"/>
                </a:lnTo>
                <a:lnTo>
                  <a:pt x="11582" y="11109"/>
                </a:lnTo>
                <a:lnTo>
                  <a:pt x="11585" y="11072"/>
                </a:lnTo>
                <a:lnTo>
                  <a:pt x="11588" y="11035"/>
                </a:lnTo>
                <a:lnTo>
                  <a:pt x="11589" y="10998"/>
                </a:lnTo>
                <a:lnTo>
                  <a:pt x="11591" y="10959"/>
                </a:lnTo>
                <a:lnTo>
                  <a:pt x="11591" y="10920"/>
                </a:lnTo>
                <a:lnTo>
                  <a:pt x="11592" y="10880"/>
                </a:lnTo>
                <a:lnTo>
                  <a:pt x="11591" y="10843"/>
                </a:lnTo>
                <a:lnTo>
                  <a:pt x="11591" y="10807"/>
                </a:lnTo>
                <a:lnTo>
                  <a:pt x="11589" y="10770"/>
                </a:lnTo>
                <a:lnTo>
                  <a:pt x="11588" y="10735"/>
                </a:lnTo>
                <a:lnTo>
                  <a:pt x="11585" y="10699"/>
                </a:lnTo>
                <a:lnTo>
                  <a:pt x="11582" y="10665"/>
                </a:lnTo>
                <a:lnTo>
                  <a:pt x="11579" y="10632"/>
                </a:lnTo>
                <a:lnTo>
                  <a:pt x="11575" y="10598"/>
                </a:lnTo>
                <a:lnTo>
                  <a:pt x="11571" y="10566"/>
                </a:lnTo>
                <a:lnTo>
                  <a:pt x="11566" y="10534"/>
                </a:lnTo>
                <a:lnTo>
                  <a:pt x="11560" y="10502"/>
                </a:lnTo>
                <a:lnTo>
                  <a:pt x="11554" y="10472"/>
                </a:lnTo>
                <a:lnTo>
                  <a:pt x="11547" y="10442"/>
                </a:lnTo>
                <a:lnTo>
                  <a:pt x="11540" y="10412"/>
                </a:lnTo>
                <a:lnTo>
                  <a:pt x="11533" y="10383"/>
                </a:lnTo>
                <a:lnTo>
                  <a:pt x="11525" y="10355"/>
                </a:lnTo>
                <a:lnTo>
                  <a:pt x="11516" y="10327"/>
                </a:lnTo>
                <a:lnTo>
                  <a:pt x="11507" y="10299"/>
                </a:lnTo>
                <a:lnTo>
                  <a:pt x="11497" y="10273"/>
                </a:lnTo>
                <a:lnTo>
                  <a:pt x="11487" y="10247"/>
                </a:lnTo>
                <a:lnTo>
                  <a:pt x="11477" y="10221"/>
                </a:lnTo>
                <a:lnTo>
                  <a:pt x="11465" y="10196"/>
                </a:lnTo>
                <a:lnTo>
                  <a:pt x="11453" y="10172"/>
                </a:lnTo>
                <a:lnTo>
                  <a:pt x="11441" y="10148"/>
                </a:lnTo>
                <a:lnTo>
                  <a:pt x="11428" y="10125"/>
                </a:lnTo>
                <a:lnTo>
                  <a:pt x="11415" y="10102"/>
                </a:lnTo>
                <a:lnTo>
                  <a:pt x="11401" y="10080"/>
                </a:lnTo>
                <a:lnTo>
                  <a:pt x="11387" y="10059"/>
                </a:lnTo>
                <a:lnTo>
                  <a:pt x="11372" y="10039"/>
                </a:lnTo>
                <a:lnTo>
                  <a:pt x="11355" y="10018"/>
                </a:lnTo>
                <a:lnTo>
                  <a:pt x="11340" y="9998"/>
                </a:lnTo>
                <a:lnTo>
                  <a:pt x="11323" y="9979"/>
                </a:lnTo>
                <a:lnTo>
                  <a:pt x="11307" y="9961"/>
                </a:lnTo>
                <a:lnTo>
                  <a:pt x="11290" y="9943"/>
                </a:lnTo>
                <a:lnTo>
                  <a:pt x="11272" y="9925"/>
                </a:lnTo>
                <a:lnTo>
                  <a:pt x="11254" y="9909"/>
                </a:lnTo>
                <a:lnTo>
                  <a:pt x="11236" y="9893"/>
                </a:lnTo>
                <a:lnTo>
                  <a:pt x="11218" y="9877"/>
                </a:lnTo>
                <a:lnTo>
                  <a:pt x="11199" y="9862"/>
                </a:lnTo>
                <a:lnTo>
                  <a:pt x="11180" y="9848"/>
                </a:lnTo>
                <a:lnTo>
                  <a:pt x="11160" y="9834"/>
                </a:lnTo>
                <a:lnTo>
                  <a:pt x="11141" y="9821"/>
                </a:lnTo>
                <a:lnTo>
                  <a:pt x="11121" y="9808"/>
                </a:lnTo>
                <a:lnTo>
                  <a:pt x="11101" y="9796"/>
                </a:lnTo>
                <a:lnTo>
                  <a:pt x="11079" y="9785"/>
                </a:lnTo>
                <a:lnTo>
                  <a:pt x="11058" y="9774"/>
                </a:lnTo>
                <a:lnTo>
                  <a:pt x="11037" y="9764"/>
                </a:lnTo>
                <a:lnTo>
                  <a:pt x="11016" y="9754"/>
                </a:lnTo>
                <a:lnTo>
                  <a:pt x="10994" y="9745"/>
                </a:lnTo>
                <a:lnTo>
                  <a:pt x="10971" y="9736"/>
                </a:lnTo>
                <a:lnTo>
                  <a:pt x="10949" y="9728"/>
                </a:lnTo>
                <a:lnTo>
                  <a:pt x="10926" y="9721"/>
                </a:lnTo>
                <a:lnTo>
                  <a:pt x="10903" y="9714"/>
                </a:lnTo>
                <a:lnTo>
                  <a:pt x="10879" y="9708"/>
                </a:lnTo>
                <a:lnTo>
                  <a:pt x="10856" y="9703"/>
                </a:lnTo>
                <a:lnTo>
                  <a:pt x="10832" y="9698"/>
                </a:lnTo>
                <a:lnTo>
                  <a:pt x="10808" y="9694"/>
                </a:lnTo>
                <a:lnTo>
                  <a:pt x="10782" y="9690"/>
                </a:lnTo>
                <a:lnTo>
                  <a:pt x="10757" y="9687"/>
                </a:lnTo>
                <a:lnTo>
                  <a:pt x="10732" y="9684"/>
                </a:lnTo>
                <a:lnTo>
                  <a:pt x="10707" y="9682"/>
                </a:lnTo>
                <a:lnTo>
                  <a:pt x="10680" y="9681"/>
                </a:lnTo>
                <a:lnTo>
                  <a:pt x="10654" y="9680"/>
                </a:lnTo>
                <a:lnTo>
                  <a:pt x="10627" y="9679"/>
                </a:lnTo>
                <a:lnTo>
                  <a:pt x="10593" y="9680"/>
                </a:lnTo>
                <a:lnTo>
                  <a:pt x="10560" y="9681"/>
                </a:lnTo>
                <a:lnTo>
                  <a:pt x="10528" y="9684"/>
                </a:lnTo>
                <a:lnTo>
                  <a:pt x="10494" y="9687"/>
                </a:lnTo>
                <a:lnTo>
                  <a:pt x="10462" y="9691"/>
                </a:lnTo>
                <a:lnTo>
                  <a:pt x="10430" y="9696"/>
                </a:lnTo>
                <a:lnTo>
                  <a:pt x="10398" y="9702"/>
                </a:lnTo>
                <a:lnTo>
                  <a:pt x="10366" y="9709"/>
                </a:lnTo>
                <a:lnTo>
                  <a:pt x="10335" y="9716"/>
                </a:lnTo>
                <a:lnTo>
                  <a:pt x="10302" y="9725"/>
                </a:lnTo>
                <a:lnTo>
                  <a:pt x="10272" y="9734"/>
                </a:lnTo>
                <a:lnTo>
                  <a:pt x="10241" y="9745"/>
                </a:lnTo>
                <a:lnTo>
                  <a:pt x="10209" y="9757"/>
                </a:lnTo>
                <a:lnTo>
                  <a:pt x="10179" y="9769"/>
                </a:lnTo>
                <a:lnTo>
                  <a:pt x="10149" y="9783"/>
                </a:lnTo>
                <a:lnTo>
                  <a:pt x="10118" y="9797"/>
                </a:lnTo>
                <a:lnTo>
                  <a:pt x="10089" y="9812"/>
                </a:lnTo>
                <a:lnTo>
                  <a:pt x="10059" y="9828"/>
                </a:lnTo>
                <a:lnTo>
                  <a:pt x="10029" y="9846"/>
                </a:lnTo>
                <a:lnTo>
                  <a:pt x="10000" y="9863"/>
                </a:lnTo>
                <a:lnTo>
                  <a:pt x="9971" y="9882"/>
                </a:lnTo>
                <a:lnTo>
                  <a:pt x="9943" y="9901"/>
                </a:lnTo>
                <a:lnTo>
                  <a:pt x="9913" y="9922"/>
                </a:lnTo>
                <a:lnTo>
                  <a:pt x="9885" y="9944"/>
                </a:lnTo>
                <a:lnTo>
                  <a:pt x="9857" y="9966"/>
                </a:lnTo>
                <a:lnTo>
                  <a:pt x="9829" y="9990"/>
                </a:lnTo>
                <a:lnTo>
                  <a:pt x="9801" y="10014"/>
                </a:lnTo>
                <a:lnTo>
                  <a:pt x="9774" y="10040"/>
                </a:lnTo>
                <a:lnTo>
                  <a:pt x="9746" y="10066"/>
                </a:lnTo>
                <a:lnTo>
                  <a:pt x="9719" y="10092"/>
                </a:lnTo>
                <a:lnTo>
                  <a:pt x="9692" y="10120"/>
                </a:lnTo>
                <a:lnTo>
                  <a:pt x="9666" y="10150"/>
                </a:lnTo>
                <a:lnTo>
                  <a:pt x="8662" y="10005"/>
                </a:lnTo>
                <a:lnTo>
                  <a:pt x="9295" y="6641"/>
                </a:lnTo>
                <a:lnTo>
                  <a:pt x="12577" y="6641"/>
                </a:lnTo>
                <a:lnTo>
                  <a:pt x="12577" y="7798"/>
                </a:lnTo>
                <a:lnTo>
                  <a:pt x="10237" y="7798"/>
                </a:lnTo>
                <a:lnTo>
                  <a:pt x="10041" y="8900"/>
                </a:lnTo>
                <a:lnTo>
                  <a:pt x="10092" y="8875"/>
                </a:lnTo>
                <a:lnTo>
                  <a:pt x="10145" y="8852"/>
                </a:lnTo>
                <a:lnTo>
                  <a:pt x="10196" y="8830"/>
                </a:lnTo>
                <a:lnTo>
                  <a:pt x="10249" y="8810"/>
                </a:lnTo>
                <a:lnTo>
                  <a:pt x="10301" y="8791"/>
                </a:lnTo>
                <a:lnTo>
                  <a:pt x="10354" y="8774"/>
                </a:lnTo>
                <a:lnTo>
                  <a:pt x="10406" y="8759"/>
                </a:lnTo>
                <a:lnTo>
                  <a:pt x="10460" y="8745"/>
                </a:lnTo>
                <a:lnTo>
                  <a:pt x="10513" y="8733"/>
                </a:lnTo>
                <a:lnTo>
                  <a:pt x="10566" y="8723"/>
                </a:lnTo>
                <a:lnTo>
                  <a:pt x="10620" y="8714"/>
                </a:lnTo>
                <a:lnTo>
                  <a:pt x="10673" y="8707"/>
                </a:lnTo>
                <a:lnTo>
                  <a:pt x="10727" y="8700"/>
                </a:lnTo>
                <a:lnTo>
                  <a:pt x="10781" y="8696"/>
                </a:lnTo>
                <a:lnTo>
                  <a:pt x="10835" y="8694"/>
                </a:lnTo>
                <a:lnTo>
                  <a:pt x="10889" y="8693"/>
                </a:lnTo>
                <a:lnTo>
                  <a:pt x="10941" y="8694"/>
                </a:lnTo>
                <a:lnTo>
                  <a:pt x="10992" y="8696"/>
                </a:lnTo>
                <a:lnTo>
                  <a:pt x="11042" y="8698"/>
                </a:lnTo>
                <a:lnTo>
                  <a:pt x="11093" y="8702"/>
                </a:lnTo>
                <a:lnTo>
                  <a:pt x="11141" y="8709"/>
                </a:lnTo>
                <a:lnTo>
                  <a:pt x="11191" y="8715"/>
                </a:lnTo>
                <a:lnTo>
                  <a:pt x="11239" y="8723"/>
                </a:lnTo>
                <a:lnTo>
                  <a:pt x="11287" y="8731"/>
                </a:lnTo>
                <a:lnTo>
                  <a:pt x="11334" y="8741"/>
                </a:lnTo>
                <a:lnTo>
                  <a:pt x="11382" y="8752"/>
                </a:lnTo>
                <a:lnTo>
                  <a:pt x="11428" y="8765"/>
                </a:lnTo>
                <a:lnTo>
                  <a:pt x="11475" y="8778"/>
                </a:lnTo>
                <a:lnTo>
                  <a:pt x="11520" y="8792"/>
                </a:lnTo>
                <a:lnTo>
                  <a:pt x="11565" y="8809"/>
                </a:lnTo>
                <a:lnTo>
                  <a:pt x="11609" y="8826"/>
                </a:lnTo>
                <a:lnTo>
                  <a:pt x="11654" y="8844"/>
                </a:lnTo>
                <a:lnTo>
                  <a:pt x="11697" y="8863"/>
                </a:lnTo>
                <a:lnTo>
                  <a:pt x="11740" y="8884"/>
                </a:lnTo>
                <a:lnTo>
                  <a:pt x="11783" y="8906"/>
                </a:lnTo>
                <a:lnTo>
                  <a:pt x="11824" y="8929"/>
                </a:lnTo>
                <a:lnTo>
                  <a:pt x="11866" y="8953"/>
                </a:lnTo>
                <a:lnTo>
                  <a:pt x="11907" y="8978"/>
                </a:lnTo>
                <a:lnTo>
                  <a:pt x="11948" y="9005"/>
                </a:lnTo>
                <a:lnTo>
                  <a:pt x="11988" y="9033"/>
                </a:lnTo>
                <a:lnTo>
                  <a:pt x="12027" y="9061"/>
                </a:lnTo>
                <a:lnTo>
                  <a:pt x="12067" y="9092"/>
                </a:lnTo>
                <a:lnTo>
                  <a:pt x="12105" y="9123"/>
                </a:lnTo>
                <a:lnTo>
                  <a:pt x="12144" y="9155"/>
                </a:lnTo>
                <a:lnTo>
                  <a:pt x="12181" y="9189"/>
                </a:lnTo>
                <a:lnTo>
                  <a:pt x="12218" y="9223"/>
                </a:lnTo>
                <a:lnTo>
                  <a:pt x="12255" y="9259"/>
                </a:lnTo>
                <a:lnTo>
                  <a:pt x="12291" y="9297"/>
                </a:lnTo>
                <a:lnTo>
                  <a:pt x="12327" y="9334"/>
                </a:lnTo>
                <a:lnTo>
                  <a:pt x="12361" y="9373"/>
                </a:lnTo>
                <a:lnTo>
                  <a:pt x="12394" y="9412"/>
                </a:lnTo>
                <a:lnTo>
                  <a:pt x="12426" y="9452"/>
                </a:lnTo>
                <a:lnTo>
                  <a:pt x="12457" y="9493"/>
                </a:lnTo>
                <a:lnTo>
                  <a:pt x="12486" y="9534"/>
                </a:lnTo>
                <a:lnTo>
                  <a:pt x="12516" y="9577"/>
                </a:lnTo>
                <a:lnTo>
                  <a:pt x="12543" y="9620"/>
                </a:lnTo>
                <a:lnTo>
                  <a:pt x="12569" y="9664"/>
                </a:lnTo>
                <a:lnTo>
                  <a:pt x="12594" y="9708"/>
                </a:lnTo>
                <a:lnTo>
                  <a:pt x="12619" y="9753"/>
                </a:lnTo>
                <a:lnTo>
                  <a:pt x="12642" y="9798"/>
                </a:lnTo>
                <a:lnTo>
                  <a:pt x="12664" y="9844"/>
                </a:lnTo>
                <a:lnTo>
                  <a:pt x="12684" y="9892"/>
                </a:lnTo>
                <a:lnTo>
                  <a:pt x="12705" y="9939"/>
                </a:lnTo>
                <a:lnTo>
                  <a:pt x="12723" y="9988"/>
                </a:lnTo>
                <a:lnTo>
                  <a:pt x="12740" y="10038"/>
                </a:lnTo>
                <a:lnTo>
                  <a:pt x="12756" y="10087"/>
                </a:lnTo>
                <a:lnTo>
                  <a:pt x="12771" y="10138"/>
                </a:lnTo>
                <a:lnTo>
                  <a:pt x="12785" y="10189"/>
                </a:lnTo>
                <a:lnTo>
                  <a:pt x="12799" y="10242"/>
                </a:lnTo>
                <a:lnTo>
                  <a:pt x="12811" y="10294"/>
                </a:lnTo>
                <a:lnTo>
                  <a:pt x="12821" y="10348"/>
                </a:lnTo>
                <a:lnTo>
                  <a:pt x="12831" y="10402"/>
                </a:lnTo>
                <a:lnTo>
                  <a:pt x="12839" y="10457"/>
                </a:lnTo>
                <a:lnTo>
                  <a:pt x="12846" y="10513"/>
                </a:lnTo>
                <a:lnTo>
                  <a:pt x="12852" y="10569"/>
                </a:lnTo>
                <a:lnTo>
                  <a:pt x="12857" y="10626"/>
                </a:lnTo>
                <a:lnTo>
                  <a:pt x="12861" y="10683"/>
                </a:lnTo>
                <a:lnTo>
                  <a:pt x="12864" y="10742"/>
                </a:lnTo>
                <a:lnTo>
                  <a:pt x="12866" y="10801"/>
                </a:lnTo>
                <a:lnTo>
                  <a:pt x="12866" y="10861"/>
                </a:lnTo>
                <a:lnTo>
                  <a:pt x="12866" y="10911"/>
                </a:lnTo>
                <a:lnTo>
                  <a:pt x="12864" y="10960"/>
                </a:lnTo>
                <a:lnTo>
                  <a:pt x="12862" y="11010"/>
                </a:lnTo>
                <a:lnTo>
                  <a:pt x="12859" y="11058"/>
                </a:lnTo>
                <a:lnTo>
                  <a:pt x="12855" y="11108"/>
                </a:lnTo>
                <a:lnTo>
                  <a:pt x="12850" y="11155"/>
                </a:lnTo>
                <a:lnTo>
                  <a:pt x="12844" y="11204"/>
                </a:lnTo>
                <a:lnTo>
                  <a:pt x="12838" y="11251"/>
                </a:lnTo>
                <a:lnTo>
                  <a:pt x="12830" y="11299"/>
                </a:lnTo>
                <a:lnTo>
                  <a:pt x="12821" y="11345"/>
                </a:lnTo>
                <a:lnTo>
                  <a:pt x="12812" y="11392"/>
                </a:lnTo>
                <a:lnTo>
                  <a:pt x="12802" y="11438"/>
                </a:lnTo>
                <a:lnTo>
                  <a:pt x="12789" y="11484"/>
                </a:lnTo>
                <a:lnTo>
                  <a:pt x="12777" y="11529"/>
                </a:lnTo>
                <a:lnTo>
                  <a:pt x="12764" y="11575"/>
                </a:lnTo>
                <a:lnTo>
                  <a:pt x="12750" y="11620"/>
                </a:lnTo>
                <a:lnTo>
                  <a:pt x="12735" y="11665"/>
                </a:lnTo>
                <a:lnTo>
                  <a:pt x="12720" y="11708"/>
                </a:lnTo>
                <a:lnTo>
                  <a:pt x="12703" y="11753"/>
                </a:lnTo>
                <a:lnTo>
                  <a:pt x="12685" y="11796"/>
                </a:lnTo>
                <a:lnTo>
                  <a:pt x="12666" y="11839"/>
                </a:lnTo>
                <a:lnTo>
                  <a:pt x="12647" y="11882"/>
                </a:lnTo>
                <a:lnTo>
                  <a:pt x="12627" y="11924"/>
                </a:lnTo>
                <a:lnTo>
                  <a:pt x="12606" y="11967"/>
                </a:lnTo>
                <a:lnTo>
                  <a:pt x="12583" y="12008"/>
                </a:lnTo>
                <a:lnTo>
                  <a:pt x="12560" y="12051"/>
                </a:lnTo>
                <a:lnTo>
                  <a:pt x="12536" y="12091"/>
                </a:lnTo>
                <a:lnTo>
                  <a:pt x="12511" y="12133"/>
                </a:lnTo>
                <a:lnTo>
                  <a:pt x="12485" y="12173"/>
                </a:lnTo>
                <a:lnTo>
                  <a:pt x="12459" y="12213"/>
                </a:lnTo>
                <a:lnTo>
                  <a:pt x="12431" y="12253"/>
                </a:lnTo>
                <a:lnTo>
                  <a:pt x="12402" y="12292"/>
                </a:lnTo>
                <a:lnTo>
                  <a:pt x="12362" y="12346"/>
                </a:lnTo>
                <a:lnTo>
                  <a:pt x="12322" y="12396"/>
                </a:lnTo>
                <a:lnTo>
                  <a:pt x="12279" y="12446"/>
                </a:lnTo>
                <a:lnTo>
                  <a:pt x="12237" y="12494"/>
                </a:lnTo>
                <a:lnTo>
                  <a:pt x="12192" y="12540"/>
                </a:lnTo>
                <a:lnTo>
                  <a:pt x="12148" y="12584"/>
                </a:lnTo>
                <a:lnTo>
                  <a:pt x="12102" y="12628"/>
                </a:lnTo>
                <a:lnTo>
                  <a:pt x="12056" y="12668"/>
                </a:lnTo>
                <a:lnTo>
                  <a:pt x="12007" y="12708"/>
                </a:lnTo>
                <a:lnTo>
                  <a:pt x="11959" y="12746"/>
                </a:lnTo>
                <a:lnTo>
                  <a:pt x="11909" y="12781"/>
                </a:lnTo>
                <a:lnTo>
                  <a:pt x="11859" y="12816"/>
                </a:lnTo>
                <a:lnTo>
                  <a:pt x="11807" y="12849"/>
                </a:lnTo>
                <a:lnTo>
                  <a:pt x="11756" y="12879"/>
                </a:lnTo>
                <a:lnTo>
                  <a:pt x="11702" y="12909"/>
                </a:lnTo>
                <a:lnTo>
                  <a:pt x="11647" y="12937"/>
                </a:lnTo>
                <a:lnTo>
                  <a:pt x="11592" y="12963"/>
                </a:lnTo>
                <a:lnTo>
                  <a:pt x="11535" y="12988"/>
                </a:lnTo>
                <a:lnTo>
                  <a:pt x="11479" y="13010"/>
                </a:lnTo>
                <a:lnTo>
                  <a:pt x="11420" y="13031"/>
                </a:lnTo>
                <a:lnTo>
                  <a:pt x="11361" y="13050"/>
                </a:lnTo>
                <a:lnTo>
                  <a:pt x="11301" y="13067"/>
                </a:lnTo>
                <a:lnTo>
                  <a:pt x="11240" y="13084"/>
                </a:lnTo>
                <a:lnTo>
                  <a:pt x="11179" y="13098"/>
                </a:lnTo>
                <a:lnTo>
                  <a:pt x="11115" y="13111"/>
                </a:lnTo>
                <a:lnTo>
                  <a:pt x="11051" y="13122"/>
                </a:lnTo>
                <a:lnTo>
                  <a:pt x="10987" y="13131"/>
                </a:lnTo>
                <a:lnTo>
                  <a:pt x="10921" y="13138"/>
                </a:lnTo>
                <a:lnTo>
                  <a:pt x="10854" y="13144"/>
                </a:lnTo>
                <a:lnTo>
                  <a:pt x="10786" y="13148"/>
                </a:lnTo>
                <a:lnTo>
                  <a:pt x="10718" y="13151"/>
                </a:lnTo>
                <a:lnTo>
                  <a:pt x="10648" y="13151"/>
                </a:lnTo>
                <a:lnTo>
                  <a:pt x="10592" y="13151"/>
                </a:lnTo>
                <a:lnTo>
                  <a:pt x="10537" y="13150"/>
                </a:lnTo>
                <a:lnTo>
                  <a:pt x="10483" y="13147"/>
                </a:lnTo>
                <a:lnTo>
                  <a:pt x="10429" y="13144"/>
                </a:lnTo>
                <a:lnTo>
                  <a:pt x="10376" y="13140"/>
                </a:lnTo>
                <a:lnTo>
                  <a:pt x="10324" y="13135"/>
                </a:lnTo>
                <a:lnTo>
                  <a:pt x="10271" y="13129"/>
                </a:lnTo>
                <a:lnTo>
                  <a:pt x="10220" y="13122"/>
                </a:lnTo>
                <a:lnTo>
                  <a:pt x="10169" y="13114"/>
                </a:lnTo>
                <a:lnTo>
                  <a:pt x="10119" y="13105"/>
                </a:lnTo>
                <a:lnTo>
                  <a:pt x="10070" y="13095"/>
                </a:lnTo>
                <a:lnTo>
                  <a:pt x="10021" y="13084"/>
                </a:lnTo>
                <a:lnTo>
                  <a:pt x="9974" y="13071"/>
                </a:lnTo>
                <a:lnTo>
                  <a:pt x="9926" y="13059"/>
                </a:lnTo>
                <a:lnTo>
                  <a:pt x="9879" y="13045"/>
                </a:lnTo>
                <a:lnTo>
                  <a:pt x="9833" y="13031"/>
                </a:lnTo>
                <a:lnTo>
                  <a:pt x="9788" y="13015"/>
                </a:lnTo>
                <a:lnTo>
                  <a:pt x="9743" y="12999"/>
                </a:lnTo>
                <a:lnTo>
                  <a:pt x="9699" y="12981"/>
                </a:lnTo>
                <a:lnTo>
                  <a:pt x="9656" y="12963"/>
                </a:lnTo>
                <a:lnTo>
                  <a:pt x="9613" y="12944"/>
                </a:lnTo>
                <a:lnTo>
                  <a:pt x="9571" y="12924"/>
                </a:lnTo>
                <a:lnTo>
                  <a:pt x="9529" y="12903"/>
                </a:lnTo>
                <a:lnTo>
                  <a:pt x="9488" y="12880"/>
                </a:lnTo>
                <a:lnTo>
                  <a:pt x="9448" y="12857"/>
                </a:lnTo>
                <a:lnTo>
                  <a:pt x="9408" y="12833"/>
                </a:lnTo>
                <a:lnTo>
                  <a:pt x="9370" y="12808"/>
                </a:lnTo>
                <a:lnTo>
                  <a:pt x="9331" y="12782"/>
                </a:lnTo>
                <a:lnTo>
                  <a:pt x="9294" y="12755"/>
                </a:lnTo>
                <a:lnTo>
                  <a:pt x="9256" y="12728"/>
                </a:lnTo>
                <a:lnTo>
                  <a:pt x="9220" y="12699"/>
                </a:lnTo>
                <a:lnTo>
                  <a:pt x="9185" y="12669"/>
                </a:lnTo>
                <a:lnTo>
                  <a:pt x="9149" y="12639"/>
                </a:lnTo>
                <a:lnTo>
                  <a:pt x="9116" y="12608"/>
                </a:lnTo>
                <a:lnTo>
                  <a:pt x="9082" y="12576"/>
                </a:lnTo>
                <a:lnTo>
                  <a:pt x="9050" y="12543"/>
                </a:lnTo>
                <a:lnTo>
                  <a:pt x="9019" y="12511"/>
                </a:lnTo>
                <a:lnTo>
                  <a:pt x="8988" y="12476"/>
                </a:lnTo>
                <a:lnTo>
                  <a:pt x="8958" y="12442"/>
                </a:lnTo>
                <a:lnTo>
                  <a:pt x="8930" y="12407"/>
                </a:lnTo>
                <a:lnTo>
                  <a:pt x="8902" y="12371"/>
                </a:lnTo>
                <a:lnTo>
                  <a:pt x="8875" y="12335"/>
                </a:lnTo>
                <a:lnTo>
                  <a:pt x="8849" y="12298"/>
                </a:lnTo>
                <a:lnTo>
                  <a:pt x="8824" y="12261"/>
                </a:lnTo>
                <a:lnTo>
                  <a:pt x="8800" y="12222"/>
                </a:lnTo>
                <a:lnTo>
                  <a:pt x="8776" y="12183"/>
                </a:lnTo>
                <a:lnTo>
                  <a:pt x="8754" y="12144"/>
                </a:lnTo>
                <a:lnTo>
                  <a:pt x="8732" y="12103"/>
                </a:lnTo>
                <a:lnTo>
                  <a:pt x="8712" y="12063"/>
                </a:lnTo>
                <a:lnTo>
                  <a:pt x="8691" y="12021"/>
                </a:lnTo>
                <a:lnTo>
                  <a:pt x="8673" y="11979"/>
                </a:lnTo>
                <a:lnTo>
                  <a:pt x="8655" y="11936"/>
                </a:lnTo>
                <a:lnTo>
                  <a:pt x="8638" y="11893"/>
                </a:lnTo>
                <a:lnTo>
                  <a:pt x="8622" y="11849"/>
                </a:lnTo>
                <a:lnTo>
                  <a:pt x="8606" y="11804"/>
                </a:lnTo>
                <a:lnTo>
                  <a:pt x="8591" y="11759"/>
                </a:lnTo>
                <a:lnTo>
                  <a:pt x="8578" y="11712"/>
                </a:lnTo>
                <a:lnTo>
                  <a:pt x="8565" y="11666"/>
                </a:lnTo>
                <a:lnTo>
                  <a:pt x="8554" y="11618"/>
                </a:lnTo>
                <a:lnTo>
                  <a:pt x="8543" y="11571"/>
                </a:lnTo>
                <a:lnTo>
                  <a:pt x="8533" y="11522"/>
                </a:lnTo>
                <a:lnTo>
                  <a:pt x="8524" y="11473"/>
                </a:lnTo>
                <a:lnTo>
                  <a:pt x="8516" y="11422"/>
                </a:lnTo>
                <a:lnTo>
                  <a:pt x="8508" y="1137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2" name="Freeform 27"/>
          <p:cNvSpPr>
            <a:spLocks noEditPoints="1"/>
          </p:cNvSpPr>
          <p:nvPr userDrawn="1"/>
        </p:nvSpPr>
        <p:spPr bwMode="auto">
          <a:xfrm>
            <a:off x="9944720" y="1227014"/>
            <a:ext cx="444182" cy="444182"/>
          </a:xfrm>
          <a:custGeom>
            <a:avLst/>
            <a:gdLst/>
            <a:ahLst/>
            <a:cxnLst>
              <a:cxn ang="0">
                <a:pos x="2868" y="9620"/>
              </a:cxn>
              <a:cxn ang="0">
                <a:pos x="12955" y="7066"/>
              </a:cxn>
              <a:cxn ang="0">
                <a:pos x="13109" y="3638"/>
              </a:cxn>
              <a:cxn ang="0">
                <a:pos x="9738" y="10684"/>
              </a:cxn>
              <a:cxn ang="0">
                <a:pos x="10953" y="10187"/>
              </a:cxn>
              <a:cxn ang="0">
                <a:pos x="11388" y="11425"/>
              </a:cxn>
              <a:cxn ang="0">
                <a:pos x="10129" y="11796"/>
              </a:cxn>
              <a:cxn ang="0">
                <a:pos x="9050" y="9621"/>
              </a:cxn>
              <a:cxn ang="0">
                <a:pos x="9229" y="8782"/>
              </a:cxn>
              <a:cxn ang="0">
                <a:pos x="10156" y="8627"/>
              </a:cxn>
              <a:cxn ang="0">
                <a:pos x="11063" y="8492"/>
              </a:cxn>
              <a:cxn ang="0">
                <a:pos x="11953" y="8885"/>
              </a:cxn>
              <a:cxn ang="0">
                <a:pos x="12569" y="9536"/>
              </a:cxn>
              <a:cxn ang="0">
                <a:pos x="13090" y="10343"/>
              </a:cxn>
              <a:cxn ang="0">
                <a:pos x="12913" y="11293"/>
              </a:cxn>
              <a:cxn ang="0">
                <a:pos x="12909" y="12194"/>
              </a:cxn>
              <a:cxn ang="0">
                <a:pos x="12222" y="12274"/>
              </a:cxn>
              <a:cxn ang="0">
                <a:pos x="11970" y="13210"/>
              </a:cxn>
              <a:cxn ang="0">
                <a:pos x="11039" y="13432"/>
              </a:cxn>
              <a:cxn ang="0">
                <a:pos x="10144" y="13514"/>
              </a:cxn>
              <a:cxn ang="0">
                <a:pos x="9229" y="13182"/>
              </a:cxn>
              <a:cxn ang="0">
                <a:pos x="8641" y="12487"/>
              </a:cxn>
              <a:cxn ang="0">
                <a:pos x="8076" y="11729"/>
              </a:cxn>
              <a:cxn ang="0">
                <a:pos x="8513" y="10948"/>
              </a:cxn>
              <a:cxn ang="0">
                <a:pos x="8057" y="10344"/>
              </a:cxn>
              <a:cxn ang="0">
                <a:pos x="8641" y="9636"/>
              </a:cxn>
              <a:cxn ang="0">
                <a:pos x="5887" y="5239"/>
              </a:cxn>
              <a:cxn ang="0">
                <a:pos x="6565" y="6362"/>
              </a:cxn>
              <a:cxn ang="0">
                <a:pos x="5408" y="6982"/>
              </a:cxn>
              <a:cxn ang="0">
                <a:pos x="4848" y="5795"/>
              </a:cxn>
              <a:cxn ang="0">
                <a:pos x="4293" y="3936"/>
              </a:cxn>
              <a:cxn ang="0">
                <a:pos x="5223" y="3692"/>
              </a:cxn>
              <a:cxn ang="0">
                <a:pos x="6116" y="3628"/>
              </a:cxn>
              <a:cxn ang="0">
                <a:pos x="7038" y="3939"/>
              </a:cxn>
              <a:cxn ang="0">
                <a:pos x="7617" y="4650"/>
              </a:cxn>
              <a:cxn ang="0">
                <a:pos x="8196" y="5391"/>
              </a:cxn>
              <a:cxn ang="0">
                <a:pos x="7761" y="6131"/>
              </a:cxn>
              <a:cxn ang="0">
                <a:pos x="8221" y="6774"/>
              </a:cxn>
              <a:cxn ang="0">
                <a:pos x="7648" y="7502"/>
              </a:cxn>
              <a:cxn ang="0">
                <a:pos x="7118" y="8272"/>
              </a:cxn>
              <a:cxn ang="0">
                <a:pos x="6200" y="8581"/>
              </a:cxn>
              <a:cxn ang="0">
                <a:pos x="5306" y="8591"/>
              </a:cxn>
              <a:cxn ang="0">
                <a:pos x="4371" y="8346"/>
              </a:cxn>
              <a:cxn ang="0">
                <a:pos x="3815" y="7583"/>
              </a:cxn>
              <a:cxn ang="0">
                <a:pos x="3199" y="6901"/>
              </a:cxn>
              <a:cxn ang="0">
                <a:pos x="3629" y="6280"/>
              </a:cxn>
              <a:cxn ang="0">
                <a:pos x="3156" y="5518"/>
              </a:cxn>
              <a:cxn ang="0">
                <a:pos x="3688" y="4736"/>
              </a:cxn>
              <a:cxn ang="0">
                <a:pos x="11678" y="175"/>
              </a:cxn>
              <a:cxn ang="0">
                <a:pos x="15470" y="3458"/>
              </a:cxn>
              <a:cxn ang="0">
                <a:pos x="16443" y="5075"/>
              </a:cxn>
              <a:cxn ang="0">
                <a:pos x="16628" y="14949"/>
              </a:cxn>
              <a:cxn ang="0">
                <a:pos x="15743" y="16304"/>
              </a:cxn>
              <a:cxn ang="0">
                <a:pos x="1660" y="16617"/>
              </a:cxn>
              <a:cxn ang="0">
                <a:pos x="328" y="15701"/>
              </a:cxn>
              <a:cxn ang="0">
                <a:pos x="53" y="1610"/>
              </a:cxn>
              <a:cxn ang="0">
                <a:pos x="1002" y="302"/>
              </a:cxn>
              <a:cxn ang="0">
                <a:pos x="1866" y="1636"/>
              </a:cxn>
              <a:cxn ang="0">
                <a:pos x="1636" y="14794"/>
              </a:cxn>
              <a:cxn ang="0">
                <a:pos x="14794" y="15024"/>
              </a:cxn>
              <a:cxn ang="0">
                <a:pos x="15026" y="6085"/>
              </a:cxn>
              <a:cxn ang="0">
                <a:pos x="14621" y="4896"/>
              </a:cxn>
              <a:cxn ang="0">
                <a:pos x="11201" y="1684"/>
              </a:cxn>
            </a:cxnLst>
            <a:rect l="0" t="0" r="r" b="b"/>
            <a:pathLst>
              <a:path w="16660" h="16660">
                <a:moveTo>
                  <a:pt x="9816" y="3638"/>
                </a:moveTo>
                <a:lnTo>
                  <a:pt x="9682" y="3798"/>
                </a:lnTo>
                <a:lnTo>
                  <a:pt x="9568" y="3973"/>
                </a:lnTo>
                <a:lnTo>
                  <a:pt x="9472" y="4162"/>
                </a:lnTo>
                <a:lnTo>
                  <a:pt x="9390" y="4363"/>
                </a:lnTo>
                <a:lnTo>
                  <a:pt x="9321" y="4573"/>
                </a:lnTo>
                <a:lnTo>
                  <a:pt x="9262" y="4794"/>
                </a:lnTo>
                <a:lnTo>
                  <a:pt x="9211" y="5023"/>
                </a:lnTo>
                <a:lnTo>
                  <a:pt x="9164" y="5258"/>
                </a:lnTo>
                <a:lnTo>
                  <a:pt x="9118" y="5499"/>
                </a:lnTo>
                <a:lnTo>
                  <a:pt x="9073" y="5745"/>
                </a:lnTo>
                <a:lnTo>
                  <a:pt x="9026" y="5992"/>
                </a:lnTo>
                <a:lnTo>
                  <a:pt x="8972" y="6242"/>
                </a:lnTo>
                <a:lnTo>
                  <a:pt x="8911" y="6492"/>
                </a:lnTo>
                <a:lnTo>
                  <a:pt x="8839" y="6742"/>
                </a:lnTo>
                <a:lnTo>
                  <a:pt x="8755" y="6989"/>
                </a:lnTo>
                <a:lnTo>
                  <a:pt x="8655" y="7234"/>
                </a:lnTo>
                <a:lnTo>
                  <a:pt x="8536" y="7472"/>
                </a:lnTo>
                <a:lnTo>
                  <a:pt x="8398" y="7705"/>
                </a:lnTo>
                <a:lnTo>
                  <a:pt x="8235" y="7931"/>
                </a:lnTo>
                <a:lnTo>
                  <a:pt x="8048" y="8149"/>
                </a:lnTo>
                <a:lnTo>
                  <a:pt x="7832" y="8356"/>
                </a:lnTo>
                <a:lnTo>
                  <a:pt x="7586" y="8552"/>
                </a:lnTo>
                <a:lnTo>
                  <a:pt x="7305" y="8736"/>
                </a:lnTo>
                <a:lnTo>
                  <a:pt x="6990" y="8906"/>
                </a:lnTo>
                <a:lnTo>
                  <a:pt x="6635" y="9061"/>
                </a:lnTo>
                <a:lnTo>
                  <a:pt x="6240" y="9200"/>
                </a:lnTo>
                <a:lnTo>
                  <a:pt x="5802" y="9321"/>
                </a:lnTo>
                <a:lnTo>
                  <a:pt x="5317" y="9424"/>
                </a:lnTo>
                <a:lnTo>
                  <a:pt x="4784" y="9507"/>
                </a:lnTo>
                <a:lnTo>
                  <a:pt x="4199" y="9568"/>
                </a:lnTo>
                <a:lnTo>
                  <a:pt x="3562" y="9606"/>
                </a:lnTo>
                <a:lnTo>
                  <a:pt x="2868" y="9620"/>
                </a:lnTo>
                <a:lnTo>
                  <a:pt x="2868" y="13865"/>
                </a:lnTo>
                <a:lnTo>
                  <a:pt x="7114" y="13865"/>
                </a:lnTo>
                <a:lnTo>
                  <a:pt x="7096" y="13198"/>
                </a:lnTo>
                <a:lnTo>
                  <a:pt x="7107" y="12582"/>
                </a:lnTo>
                <a:lnTo>
                  <a:pt x="7144" y="12018"/>
                </a:lnTo>
                <a:lnTo>
                  <a:pt x="7206" y="11502"/>
                </a:lnTo>
                <a:lnTo>
                  <a:pt x="7294" y="11031"/>
                </a:lnTo>
                <a:lnTo>
                  <a:pt x="7403" y="10604"/>
                </a:lnTo>
                <a:lnTo>
                  <a:pt x="7534" y="10218"/>
                </a:lnTo>
                <a:lnTo>
                  <a:pt x="7684" y="9870"/>
                </a:lnTo>
                <a:lnTo>
                  <a:pt x="7852" y="9559"/>
                </a:lnTo>
                <a:lnTo>
                  <a:pt x="8035" y="9282"/>
                </a:lnTo>
                <a:lnTo>
                  <a:pt x="8234" y="9036"/>
                </a:lnTo>
                <a:lnTo>
                  <a:pt x="8447" y="8819"/>
                </a:lnTo>
                <a:lnTo>
                  <a:pt x="8670" y="8630"/>
                </a:lnTo>
                <a:lnTo>
                  <a:pt x="8905" y="8464"/>
                </a:lnTo>
                <a:lnTo>
                  <a:pt x="9147" y="8321"/>
                </a:lnTo>
                <a:lnTo>
                  <a:pt x="9397" y="8197"/>
                </a:lnTo>
                <a:lnTo>
                  <a:pt x="9652" y="8089"/>
                </a:lnTo>
                <a:lnTo>
                  <a:pt x="9912" y="7998"/>
                </a:lnTo>
                <a:lnTo>
                  <a:pt x="10174" y="7918"/>
                </a:lnTo>
                <a:lnTo>
                  <a:pt x="10436" y="7849"/>
                </a:lnTo>
                <a:lnTo>
                  <a:pt x="10699" y="7786"/>
                </a:lnTo>
                <a:lnTo>
                  <a:pt x="10959" y="7730"/>
                </a:lnTo>
                <a:lnTo>
                  <a:pt x="11216" y="7677"/>
                </a:lnTo>
                <a:lnTo>
                  <a:pt x="11467" y="7624"/>
                </a:lnTo>
                <a:lnTo>
                  <a:pt x="11712" y="7569"/>
                </a:lnTo>
                <a:lnTo>
                  <a:pt x="11949" y="7509"/>
                </a:lnTo>
                <a:lnTo>
                  <a:pt x="12175" y="7444"/>
                </a:lnTo>
                <a:lnTo>
                  <a:pt x="12391" y="7369"/>
                </a:lnTo>
                <a:lnTo>
                  <a:pt x="12594" y="7283"/>
                </a:lnTo>
                <a:lnTo>
                  <a:pt x="12782" y="7183"/>
                </a:lnTo>
                <a:lnTo>
                  <a:pt x="12955" y="7066"/>
                </a:lnTo>
                <a:lnTo>
                  <a:pt x="13109" y="6932"/>
                </a:lnTo>
                <a:lnTo>
                  <a:pt x="13193" y="6844"/>
                </a:lnTo>
                <a:lnTo>
                  <a:pt x="13270" y="6755"/>
                </a:lnTo>
                <a:lnTo>
                  <a:pt x="13342" y="6662"/>
                </a:lnTo>
                <a:lnTo>
                  <a:pt x="13408" y="6566"/>
                </a:lnTo>
                <a:lnTo>
                  <a:pt x="13470" y="6468"/>
                </a:lnTo>
                <a:lnTo>
                  <a:pt x="13526" y="6367"/>
                </a:lnTo>
                <a:lnTo>
                  <a:pt x="13576" y="6265"/>
                </a:lnTo>
                <a:lnTo>
                  <a:pt x="13622" y="6161"/>
                </a:lnTo>
                <a:lnTo>
                  <a:pt x="13661" y="6055"/>
                </a:lnTo>
                <a:lnTo>
                  <a:pt x="13696" y="5948"/>
                </a:lnTo>
                <a:lnTo>
                  <a:pt x="13726" y="5839"/>
                </a:lnTo>
                <a:lnTo>
                  <a:pt x="13750" y="5729"/>
                </a:lnTo>
                <a:lnTo>
                  <a:pt x="13767" y="5619"/>
                </a:lnTo>
                <a:lnTo>
                  <a:pt x="13781" y="5508"/>
                </a:lnTo>
                <a:lnTo>
                  <a:pt x="13789" y="5397"/>
                </a:lnTo>
                <a:lnTo>
                  <a:pt x="13792" y="5284"/>
                </a:lnTo>
                <a:lnTo>
                  <a:pt x="13789" y="5173"/>
                </a:lnTo>
                <a:lnTo>
                  <a:pt x="13781" y="5062"/>
                </a:lnTo>
                <a:lnTo>
                  <a:pt x="13767" y="4950"/>
                </a:lnTo>
                <a:lnTo>
                  <a:pt x="13750" y="4840"/>
                </a:lnTo>
                <a:lnTo>
                  <a:pt x="13726" y="4730"/>
                </a:lnTo>
                <a:lnTo>
                  <a:pt x="13696" y="4621"/>
                </a:lnTo>
                <a:lnTo>
                  <a:pt x="13661" y="4514"/>
                </a:lnTo>
                <a:lnTo>
                  <a:pt x="13622" y="4409"/>
                </a:lnTo>
                <a:lnTo>
                  <a:pt x="13576" y="4303"/>
                </a:lnTo>
                <a:lnTo>
                  <a:pt x="13526" y="4201"/>
                </a:lnTo>
                <a:lnTo>
                  <a:pt x="13470" y="4101"/>
                </a:lnTo>
                <a:lnTo>
                  <a:pt x="13408" y="4003"/>
                </a:lnTo>
                <a:lnTo>
                  <a:pt x="13342" y="3908"/>
                </a:lnTo>
                <a:lnTo>
                  <a:pt x="13270" y="3814"/>
                </a:lnTo>
                <a:lnTo>
                  <a:pt x="13193" y="3725"/>
                </a:lnTo>
                <a:lnTo>
                  <a:pt x="13109" y="3638"/>
                </a:lnTo>
                <a:lnTo>
                  <a:pt x="13023" y="3555"/>
                </a:lnTo>
                <a:lnTo>
                  <a:pt x="12932" y="3478"/>
                </a:lnTo>
                <a:lnTo>
                  <a:pt x="12840" y="3406"/>
                </a:lnTo>
                <a:lnTo>
                  <a:pt x="12744" y="3339"/>
                </a:lnTo>
                <a:lnTo>
                  <a:pt x="12646" y="3278"/>
                </a:lnTo>
                <a:lnTo>
                  <a:pt x="12546" y="3222"/>
                </a:lnTo>
                <a:lnTo>
                  <a:pt x="12444" y="3172"/>
                </a:lnTo>
                <a:lnTo>
                  <a:pt x="12339" y="3126"/>
                </a:lnTo>
                <a:lnTo>
                  <a:pt x="12234" y="3086"/>
                </a:lnTo>
                <a:lnTo>
                  <a:pt x="12126" y="3052"/>
                </a:lnTo>
                <a:lnTo>
                  <a:pt x="12017" y="3022"/>
                </a:lnTo>
                <a:lnTo>
                  <a:pt x="11908" y="2998"/>
                </a:lnTo>
                <a:lnTo>
                  <a:pt x="11797" y="2979"/>
                </a:lnTo>
                <a:lnTo>
                  <a:pt x="11686" y="2967"/>
                </a:lnTo>
                <a:lnTo>
                  <a:pt x="11575" y="2958"/>
                </a:lnTo>
                <a:lnTo>
                  <a:pt x="11463" y="2955"/>
                </a:lnTo>
                <a:lnTo>
                  <a:pt x="11351" y="2958"/>
                </a:lnTo>
                <a:lnTo>
                  <a:pt x="11239" y="2967"/>
                </a:lnTo>
                <a:lnTo>
                  <a:pt x="11129" y="2979"/>
                </a:lnTo>
                <a:lnTo>
                  <a:pt x="11017" y="2998"/>
                </a:lnTo>
                <a:lnTo>
                  <a:pt x="10908" y="3022"/>
                </a:lnTo>
                <a:lnTo>
                  <a:pt x="10800" y="3052"/>
                </a:lnTo>
                <a:lnTo>
                  <a:pt x="10693" y="3086"/>
                </a:lnTo>
                <a:lnTo>
                  <a:pt x="10586" y="3126"/>
                </a:lnTo>
                <a:lnTo>
                  <a:pt x="10482" y="3172"/>
                </a:lnTo>
                <a:lnTo>
                  <a:pt x="10379" y="3222"/>
                </a:lnTo>
                <a:lnTo>
                  <a:pt x="10279" y="3278"/>
                </a:lnTo>
                <a:lnTo>
                  <a:pt x="10181" y="3339"/>
                </a:lnTo>
                <a:lnTo>
                  <a:pt x="10086" y="3406"/>
                </a:lnTo>
                <a:lnTo>
                  <a:pt x="9993" y="3478"/>
                </a:lnTo>
                <a:lnTo>
                  <a:pt x="9902" y="3555"/>
                </a:lnTo>
                <a:lnTo>
                  <a:pt x="9816" y="3638"/>
                </a:lnTo>
                <a:close/>
                <a:moveTo>
                  <a:pt x="9738" y="10684"/>
                </a:moveTo>
                <a:lnTo>
                  <a:pt x="9757" y="10642"/>
                </a:lnTo>
                <a:lnTo>
                  <a:pt x="9776" y="10600"/>
                </a:lnTo>
                <a:lnTo>
                  <a:pt x="9798" y="10559"/>
                </a:lnTo>
                <a:lnTo>
                  <a:pt x="9821" y="10521"/>
                </a:lnTo>
                <a:lnTo>
                  <a:pt x="9846" y="10484"/>
                </a:lnTo>
                <a:lnTo>
                  <a:pt x="9873" y="10448"/>
                </a:lnTo>
                <a:lnTo>
                  <a:pt x="9902" y="10415"/>
                </a:lnTo>
                <a:lnTo>
                  <a:pt x="9932" y="10381"/>
                </a:lnTo>
                <a:lnTo>
                  <a:pt x="9964" y="10351"/>
                </a:lnTo>
                <a:lnTo>
                  <a:pt x="9996" y="10322"/>
                </a:lnTo>
                <a:lnTo>
                  <a:pt x="10030" y="10295"/>
                </a:lnTo>
                <a:lnTo>
                  <a:pt x="10066" y="10269"/>
                </a:lnTo>
                <a:lnTo>
                  <a:pt x="10102" y="10245"/>
                </a:lnTo>
                <a:lnTo>
                  <a:pt x="10140" y="10223"/>
                </a:lnTo>
                <a:lnTo>
                  <a:pt x="10177" y="10202"/>
                </a:lnTo>
                <a:lnTo>
                  <a:pt x="10217" y="10183"/>
                </a:lnTo>
                <a:lnTo>
                  <a:pt x="10257" y="10167"/>
                </a:lnTo>
                <a:lnTo>
                  <a:pt x="10298" y="10152"/>
                </a:lnTo>
                <a:lnTo>
                  <a:pt x="10340" y="10140"/>
                </a:lnTo>
                <a:lnTo>
                  <a:pt x="10382" y="10129"/>
                </a:lnTo>
                <a:lnTo>
                  <a:pt x="10425" y="10121"/>
                </a:lnTo>
                <a:lnTo>
                  <a:pt x="10468" y="10114"/>
                </a:lnTo>
                <a:lnTo>
                  <a:pt x="10511" y="10109"/>
                </a:lnTo>
                <a:lnTo>
                  <a:pt x="10555" y="10107"/>
                </a:lnTo>
                <a:lnTo>
                  <a:pt x="10600" y="10107"/>
                </a:lnTo>
                <a:lnTo>
                  <a:pt x="10644" y="10108"/>
                </a:lnTo>
                <a:lnTo>
                  <a:pt x="10688" y="10113"/>
                </a:lnTo>
                <a:lnTo>
                  <a:pt x="10733" y="10120"/>
                </a:lnTo>
                <a:lnTo>
                  <a:pt x="10777" y="10128"/>
                </a:lnTo>
                <a:lnTo>
                  <a:pt x="10822" y="10140"/>
                </a:lnTo>
                <a:lnTo>
                  <a:pt x="10865" y="10152"/>
                </a:lnTo>
                <a:lnTo>
                  <a:pt x="10909" y="10169"/>
                </a:lnTo>
                <a:lnTo>
                  <a:pt x="10953" y="10187"/>
                </a:lnTo>
                <a:lnTo>
                  <a:pt x="10995" y="10206"/>
                </a:lnTo>
                <a:lnTo>
                  <a:pt x="11034" y="10228"/>
                </a:lnTo>
                <a:lnTo>
                  <a:pt x="11073" y="10252"/>
                </a:lnTo>
                <a:lnTo>
                  <a:pt x="11110" y="10277"/>
                </a:lnTo>
                <a:lnTo>
                  <a:pt x="11146" y="10304"/>
                </a:lnTo>
                <a:lnTo>
                  <a:pt x="11180" y="10332"/>
                </a:lnTo>
                <a:lnTo>
                  <a:pt x="11212" y="10363"/>
                </a:lnTo>
                <a:lnTo>
                  <a:pt x="11243" y="10394"/>
                </a:lnTo>
                <a:lnTo>
                  <a:pt x="11273" y="10426"/>
                </a:lnTo>
                <a:lnTo>
                  <a:pt x="11300" y="10460"/>
                </a:lnTo>
                <a:lnTo>
                  <a:pt x="11326" y="10496"/>
                </a:lnTo>
                <a:lnTo>
                  <a:pt x="11350" y="10532"/>
                </a:lnTo>
                <a:lnTo>
                  <a:pt x="11371" y="10570"/>
                </a:lnTo>
                <a:lnTo>
                  <a:pt x="11392" y="10608"/>
                </a:lnTo>
                <a:lnTo>
                  <a:pt x="11410" y="10648"/>
                </a:lnTo>
                <a:lnTo>
                  <a:pt x="11427" y="10687"/>
                </a:lnTo>
                <a:lnTo>
                  <a:pt x="11441" y="10728"/>
                </a:lnTo>
                <a:lnTo>
                  <a:pt x="11454" y="10770"/>
                </a:lnTo>
                <a:lnTo>
                  <a:pt x="11465" y="10812"/>
                </a:lnTo>
                <a:lnTo>
                  <a:pt x="11474" y="10855"/>
                </a:lnTo>
                <a:lnTo>
                  <a:pt x="11480" y="10899"/>
                </a:lnTo>
                <a:lnTo>
                  <a:pt x="11485" y="10941"/>
                </a:lnTo>
                <a:lnTo>
                  <a:pt x="11487" y="10986"/>
                </a:lnTo>
                <a:lnTo>
                  <a:pt x="11487" y="11030"/>
                </a:lnTo>
                <a:lnTo>
                  <a:pt x="11485" y="11075"/>
                </a:lnTo>
                <a:lnTo>
                  <a:pt x="11481" y="11118"/>
                </a:lnTo>
                <a:lnTo>
                  <a:pt x="11475" y="11163"/>
                </a:lnTo>
                <a:lnTo>
                  <a:pt x="11466" y="11208"/>
                </a:lnTo>
                <a:lnTo>
                  <a:pt x="11455" y="11252"/>
                </a:lnTo>
                <a:lnTo>
                  <a:pt x="11441" y="11297"/>
                </a:lnTo>
                <a:lnTo>
                  <a:pt x="11426" y="11340"/>
                </a:lnTo>
                <a:lnTo>
                  <a:pt x="11408" y="11383"/>
                </a:lnTo>
                <a:lnTo>
                  <a:pt x="11388" y="11425"/>
                </a:lnTo>
                <a:lnTo>
                  <a:pt x="11366" y="11465"/>
                </a:lnTo>
                <a:lnTo>
                  <a:pt x="11342" y="11504"/>
                </a:lnTo>
                <a:lnTo>
                  <a:pt x="11317" y="11540"/>
                </a:lnTo>
                <a:lnTo>
                  <a:pt x="11290" y="11577"/>
                </a:lnTo>
                <a:lnTo>
                  <a:pt x="11262" y="11610"/>
                </a:lnTo>
                <a:lnTo>
                  <a:pt x="11232" y="11642"/>
                </a:lnTo>
                <a:lnTo>
                  <a:pt x="11201" y="11673"/>
                </a:lnTo>
                <a:lnTo>
                  <a:pt x="11167" y="11703"/>
                </a:lnTo>
                <a:lnTo>
                  <a:pt x="11133" y="11730"/>
                </a:lnTo>
                <a:lnTo>
                  <a:pt x="11099" y="11756"/>
                </a:lnTo>
                <a:lnTo>
                  <a:pt x="11062" y="11780"/>
                </a:lnTo>
                <a:lnTo>
                  <a:pt x="11025" y="11802"/>
                </a:lnTo>
                <a:lnTo>
                  <a:pt x="10986" y="11822"/>
                </a:lnTo>
                <a:lnTo>
                  <a:pt x="10947" y="11841"/>
                </a:lnTo>
                <a:lnTo>
                  <a:pt x="10906" y="11857"/>
                </a:lnTo>
                <a:lnTo>
                  <a:pt x="10865" y="11872"/>
                </a:lnTo>
                <a:lnTo>
                  <a:pt x="10824" y="11885"/>
                </a:lnTo>
                <a:lnTo>
                  <a:pt x="10782" y="11895"/>
                </a:lnTo>
                <a:lnTo>
                  <a:pt x="10739" y="11904"/>
                </a:lnTo>
                <a:lnTo>
                  <a:pt x="10696" y="11911"/>
                </a:lnTo>
                <a:lnTo>
                  <a:pt x="10652" y="11915"/>
                </a:lnTo>
                <a:lnTo>
                  <a:pt x="10608" y="11917"/>
                </a:lnTo>
                <a:lnTo>
                  <a:pt x="10563" y="11917"/>
                </a:lnTo>
                <a:lnTo>
                  <a:pt x="10520" y="11916"/>
                </a:lnTo>
                <a:lnTo>
                  <a:pt x="10475" y="11912"/>
                </a:lnTo>
                <a:lnTo>
                  <a:pt x="10430" y="11905"/>
                </a:lnTo>
                <a:lnTo>
                  <a:pt x="10386" y="11896"/>
                </a:lnTo>
                <a:lnTo>
                  <a:pt x="10342" y="11885"/>
                </a:lnTo>
                <a:lnTo>
                  <a:pt x="10298" y="11872"/>
                </a:lnTo>
                <a:lnTo>
                  <a:pt x="10254" y="11856"/>
                </a:lnTo>
                <a:lnTo>
                  <a:pt x="10210" y="11838"/>
                </a:lnTo>
                <a:lnTo>
                  <a:pt x="10170" y="11818"/>
                </a:lnTo>
                <a:lnTo>
                  <a:pt x="10129" y="11796"/>
                </a:lnTo>
                <a:lnTo>
                  <a:pt x="10091" y="11772"/>
                </a:lnTo>
                <a:lnTo>
                  <a:pt x="10053" y="11747"/>
                </a:lnTo>
                <a:lnTo>
                  <a:pt x="10018" y="11720"/>
                </a:lnTo>
                <a:lnTo>
                  <a:pt x="9984" y="11692"/>
                </a:lnTo>
                <a:lnTo>
                  <a:pt x="9951" y="11662"/>
                </a:lnTo>
                <a:lnTo>
                  <a:pt x="9921" y="11631"/>
                </a:lnTo>
                <a:lnTo>
                  <a:pt x="9892" y="11597"/>
                </a:lnTo>
                <a:lnTo>
                  <a:pt x="9864" y="11564"/>
                </a:lnTo>
                <a:lnTo>
                  <a:pt x="9838" y="11529"/>
                </a:lnTo>
                <a:lnTo>
                  <a:pt x="9814" y="11492"/>
                </a:lnTo>
                <a:lnTo>
                  <a:pt x="9792" y="11455"/>
                </a:lnTo>
                <a:lnTo>
                  <a:pt x="9772" y="11416"/>
                </a:lnTo>
                <a:lnTo>
                  <a:pt x="9753" y="11377"/>
                </a:lnTo>
                <a:lnTo>
                  <a:pt x="9737" y="11337"/>
                </a:lnTo>
                <a:lnTo>
                  <a:pt x="9722" y="11295"/>
                </a:lnTo>
                <a:lnTo>
                  <a:pt x="9710" y="11255"/>
                </a:lnTo>
                <a:lnTo>
                  <a:pt x="9699" y="11212"/>
                </a:lnTo>
                <a:lnTo>
                  <a:pt x="9690" y="11169"/>
                </a:lnTo>
                <a:lnTo>
                  <a:pt x="9684" y="11126"/>
                </a:lnTo>
                <a:lnTo>
                  <a:pt x="9679" y="11082"/>
                </a:lnTo>
                <a:lnTo>
                  <a:pt x="9676" y="11038"/>
                </a:lnTo>
                <a:lnTo>
                  <a:pt x="9676" y="10995"/>
                </a:lnTo>
                <a:lnTo>
                  <a:pt x="9678" y="10950"/>
                </a:lnTo>
                <a:lnTo>
                  <a:pt x="9683" y="10906"/>
                </a:lnTo>
                <a:lnTo>
                  <a:pt x="9689" y="10861"/>
                </a:lnTo>
                <a:lnTo>
                  <a:pt x="9698" y="10817"/>
                </a:lnTo>
                <a:lnTo>
                  <a:pt x="9709" y="10773"/>
                </a:lnTo>
                <a:lnTo>
                  <a:pt x="9722" y="10728"/>
                </a:lnTo>
                <a:lnTo>
                  <a:pt x="9738" y="10684"/>
                </a:lnTo>
                <a:close/>
                <a:moveTo>
                  <a:pt x="8941" y="9750"/>
                </a:moveTo>
                <a:lnTo>
                  <a:pt x="8977" y="9707"/>
                </a:lnTo>
                <a:lnTo>
                  <a:pt x="9012" y="9664"/>
                </a:lnTo>
                <a:lnTo>
                  <a:pt x="9050" y="9621"/>
                </a:lnTo>
                <a:lnTo>
                  <a:pt x="9087" y="9581"/>
                </a:lnTo>
                <a:lnTo>
                  <a:pt x="9127" y="9541"/>
                </a:lnTo>
                <a:lnTo>
                  <a:pt x="9166" y="9502"/>
                </a:lnTo>
                <a:lnTo>
                  <a:pt x="9207" y="9465"/>
                </a:lnTo>
                <a:lnTo>
                  <a:pt x="9248" y="9430"/>
                </a:lnTo>
                <a:lnTo>
                  <a:pt x="9133" y="9166"/>
                </a:lnTo>
                <a:lnTo>
                  <a:pt x="9127" y="9151"/>
                </a:lnTo>
                <a:lnTo>
                  <a:pt x="9121" y="9135"/>
                </a:lnTo>
                <a:lnTo>
                  <a:pt x="9116" y="9119"/>
                </a:lnTo>
                <a:lnTo>
                  <a:pt x="9113" y="9104"/>
                </a:lnTo>
                <a:lnTo>
                  <a:pt x="9110" y="9088"/>
                </a:lnTo>
                <a:lnTo>
                  <a:pt x="9108" y="9072"/>
                </a:lnTo>
                <a:lnTo>
                  <a:pt x="9106" y="9057"/>
                </a:lnTo>
                <a:lnTo>
                  <a:pt x="9106" y="9041"/>
                </a:lnTo>
                <a:lnTo>
                  <a:pt x="9106" y="9025"/>
                </a:lnTo>
                <a:lnTo>
                  <a:pt x="9107" y="9009"/>
                </a:lnTo>
                <a:lnTo>
                  <a:pt x="9109" y="8993"/>
                </a:lnTo>
                <a:lnTo>
                  <a:pt x="9111" y="8979"/>
                </a:lnTo>
                <a:lnTo>
                  <a:pt x="9114" y="8963"/>
                </a:lnTo>
                <a:lnTo>
                  <a:pt x="9118" y="8949"/>
                </a:lnTo>
                <a:lnTo>
                  <a:pt x="9122" y="8933"/>
                </a:lnTo>
                <a:lnTo>
                  <a:pt x="9128" y="8918"/>
                </a:lnTo>
                <a:lnTo>
                  <a:pt x="9134" y="8904"/>
                </a:lnTo>
                <a:lnTo>
                  <a:pt x="9140" y="8890"/>
                </a:lnTo>
                <a:lnTo>
                  <a:pt x="9147" y="8877"/>
                </a:lnTo>
                <a:lnTo>
                  <a:pt x="9156" y="8863"/>
                </a:lnTo>
                <a:lnTo>
                  <a:pt x="9164" y="8850"/>
                </a:lnTo>
                <a:lnTo>
                  <a:pt x="9173" y="8837"/>
                </a:lnTo>
                <a:lnTo>
                  <a:pt x="9184" y="8826"/>
                </a:lnTo>
                <a:lnTo>
                  <a:pt x="9194" y="8813"/>
                </a:lnTo>
                <a:lnTo>
                  <a:pt x="9205" y="8803"/>
                </a:lnTo>
                <a:lnTo>
                  <a:pt x="9216" y="8791"/>
                </a:lnTo>
                <a:lnTo>
                  <a:pt x="9229" y="8782"/>
                </a:lnTo>
                <a:lnTo>
                  <a:pt x="9242" y="8771"/>
                </a:lnTo>
                <a:lnTo>
                  <a:pt x="9255" y="8763"/>
                </a:lnTo>
                <a:lnTo>
                  <a:pt x="9269" y="8755"/>
                </a:lnTo>
                <a:lnTo>
                  <a:pt x="9284" y="8747"/>
                </a:lnTo>
                <a:lnTo>
                  <a:pt x="9298" y="8739"/>
                </a:lnTo>
                <a:lnTo>
                  <a:pt x="9772" y="8531"/>
                </a:lnTo>
                <a:lnTo>
                  <a:pt x="9787" y="8525"/>
                </a:lnTo>
                <a:lnTo>
                  <a:pt x="9802" y="8520"/>
                </a:lnTo>
                <a:lnTo>
                  <a:pt x="9818" y="8515"/>
                </a:lnTo>
                <a:lnTo>
                  <a:pt x="9834" y="8511"/>
                </a:lnTo>
                <a:lnTo>
                  <a:pt x="9849" y="8508"/>
                </a:lnTo>
                <a:lnTo>
                  <a:pt x="9866" y="8506"/>
                </a:lnTo>
                <a:lnTo>
                  <a:pt x="9881" y="8505"/>
                </a:lnTo>
                <a:lnTo>
                  <a:pt x="9897" y="8504"/>
                </a:lnTo>
                <a:lnTo>
                  <a:pt x="9913" y="8504"/>
                </a:lnTo>
                <a:lnTo>
                  <a:pt x="9928" y="8505"/>
                </a:lnTo>
                <a:lnTo>
                  <a:pt x="9944" y="8507"/>
                </a:lnTo>
                <a:lnTo>
                  <a:pt x="9960" y="8509"/>
                </a:lnTo>
                <a:lnTo>
                  <a:pt x="9974" y="8512"/>
                </a:lnTo>
                <a:lnTo>
                  <a:pt x="9990" y="8516"/>
                </a:lnTo>
                <a:lnTo>
                  <a:pt x="10004" y="8521"/>
                </a:lnTo>
                <a:lnTo>
                  <a:pt x="10019" y="8526"/>
                </a:lnTo>
                <a:lnTo>
                  <a:pt x="10033" y="8532"/>
                </a:lnTo>
                <a:lnTo>
                  <a:pt x="10047" y="8538"/>
                </a:lnTo>
                <a:lnTo>
                  <a:pt x="10062" y="8546"/>
                </a:lnTo>
                <a:lnTo>
                  <a:pt x="10074" y="8554"/>
                </a:lnTo>
                <a:lnTo>
                  <a:pt x="10088" y="8562"/>
                </a:lnTo>
                <a:lnTo>
                  <a:pt x="10100" y="8572"/>
                </a:lnTo>
                <a:lnTo>
                  <a:pt x="10113" y="8582"/>
                </a:lnTo>
                <a:lnTo>
                  <a:pt x="10124" y="8592"/>
                </a:lnTo>
                <a:lnTo>
                  <a:pt x="10136" y="8603"/>
                </a:lnTo>
                <a:lnTo>
                  <a:pt x="10146" y="8615"/>
                </a:lnTo>
                <a:lnTo>
                  <a:pt x="10156" y="8627"/>
                </a:lnTo>
                <a:lnTo>
                  <a:pt x="10166" y="8640"/>
                </a:lnTo>
                <a:lnTo>
                  <a:pt x="10175" y="8654"/>
                </a:lnTo>
                <a:lnTo>
                  <a:pt x="10183" y="8667"/>
                </a:lnTo>
                <a:lnTo>
                  <a:pt x="10191" y="8682"/>
                </a:lnTo>
                <a:lnTo>
                  <a:pt x="10198" y="8697"/>
                </a:lnTo>
                <a:lnTo>
                  <a:pt x="10314" y="8960"/>
                </a:lnTo>
                <a:lnTo>
                  <a:pt x="10369" y="8954"/>
                </a:lnTo>
                <a:lnTo>
                  <a:pt x="10424" y="8949"/>
                </a:lnTo>
                <a:lnTo>
                  <a:pt x="10479" y="8945"/>
                </a:lnTo>
                <a:lnTo>
                  <a:pt x="10535" y="8943"/>
                </a:lnTo>
                <a:lnTo>
                  <a:pt x="10591" y="8942"/>
                </a:lnTo>
                <a:lnTo>
                  <a:pt x="10647" y="8943"/>
                </a:lnTo>
                <a:lnTo>
                  <a:pt x="10703" y="8946"/>
                </a:lnTo>
                <a:lnTo>
                  <a:pt x="10758" y="8951"/>
                </a:lnTo>
                <a:lnTo>
                  <a:pt x="10863" y="8682"/>
                </a:lnTo>
                <a:lnTo>
                  <a:pt x="10870" y="8666"/>
                </a:lnTo>
                <a:lnTo>
                  <a:pt x="10876" y="8652"/>
                </a:lnTo>
                <a:lnTo>
                  <a:pt x="10884" y="8637"/>
                </a:lnTo>
                <a:lnTo>
                  <a:pt x="10893" y="8624"/>
                </a:lnTo>
                <a:lnTo>
                  <a:pt x="10902" y="8610"/>
                </a:lnTo>
                <a:lnTo>
                  <a:pt x="10911" y="8598"/>
                </a:lnTo>
                <a:lnTo>
                  <a:pt x="10922" y="8586"/>
                </a:lnTo>
                <a:lnTo>
                  <a:pt x="10932" y="8575"/>
                </a:lnTo>
                <a:lnTo>
                  <a:pt x="10944" y="8563"/>
                </a:lnTo>
                <a:lnTo>
                  <a:pt x="10955" y="8553"/>
                </a:lnTo>
                <a:lnTo>
                  <a:pt x="10967" y="8543"/>
                </a:lnTo>
                <a:lnTo>
                  <a:pt x="10980" y="8534"/>
                </a:lnTo>
                <a:lnTo>
                  <a:pt x="10992" y="8526"/>
                </a:lnTo>
                <a:lnTo>
                  <a:pt x="11006" y="8517"/>
                </a:lnTo>
                <a:lnTo>
                  <a:pt x="11020" y="8510"/>
                </a:lnTo>
                <a:lnTo>
                  <a:pt x="11034" y="8504"/>
                </a:lnTo>
                <a:lnTo>
                  <a:pt x="11049" y="8498"/>
                </a:lnTo>
                <a:lnTo>
                  <a:pt x="11063" y="8492"/>
                </a:lnTo>
                <a:lnTo>
                  <a:pt x="11078" y="8488"/>
                </a:lnTo>
                <a:lnTo>
                  <a:pt x="11093" y="8484"/>
                </a:lnTo>
                <a:lnTo>
                  <a:pt x="11108" y="8481"/>
                </a:lnTo>
                <a:lnTo>
                  <a:pt x="11124" y="8479"/>
                </a:lnTo>
                <a:lnTo>
                  <a:pt x="11139" y="8477"/>
                </a:lnTo>
                <a:lnTo>
                  <a:pt x="11155" y="8476"/>
                </a:lnTo>
                <a:lnTo>
                  <a:pt x="11171" y="8476"/>
                </a:lnTo>
                <a:lnTo>
                  <a:pt x="11186" y="8477"/>
                </a:lnTo>
                <a:lnTo>
                  <a:pt x="11203" y="8478"/>
                </a:lnTo>
                <a:lnTo>
                  <a:pt x="11218" y="8480"/>
                </a:lnTo>
                <a:lnTo>
                  <a:pt x="11234" y="8483"/>
                </a:lnTo>
                <a:lnTo>
                  <a:pt x="11250" y="8487"/>
                </a:lnTo>
                <a:lnTo>
                  <a:pt x="11265" y="8492"/>
                </a:lnTo>
                <a:lnTo>
                  <a:pt x="11281" y="8498"/>
                </a:lnTo>
                <a:lnTo>
                  <a:pt x="11763" y="8685"/>
                </a:lnTo>
                <a:lnTo>
                  <a:pt x="11779" y="8691"/>
                </a:lnTo>
                <a:lnTo>
                  <a:pt x="11793" y="8699"/>
                </a:lnTo>
                <a:lnTo>
                  <a:pt x="11808" y="8706"/>
                </a:lnTo>
                <a:lnTo>
                  <a:pt x="11821" y="8714"/>
                </a:lnTo>
                <a:lnTo>
                  <a:pt x="11835" y="8724"/>
                </a:lnTo>
                <a:lnTo>
                  <a:pt x="11847" y="8733"/>
                </a:lnTo>
                <a:lnTo>
                  <a:pt x="11860" y="8743"/>
                </a:lnTo>
                <a:lnTo>
                  <a:pt x="11871" y="8754"/>
                </a:lnTo>
                <a:lnTo>
                  <a:pt x="11882" y="8765"/>
                </a:lnTo>
                <a:lnTo>
                  <a:pt x="11892" y="8778"/>
                </a:lnTo>
                <a:lnTo>
                  <a:pt x="11903" y="8789"/>
                </a:lnTo>
                <a:lnTo>
                  <a:pt x="11912" y="8802"/>
                </a:lnTo>
                <a:lnTo>
                  <a:pt x="11920" y="8815"/>
                </a:lnTo>
                <a:lnTo>
                  <a:pt x="11928" y="8829"/>
                </a:lnTo>
                <a:lnTo>
                  <a:pt x="11935" y="8842"/>
                </a:lnTo>
                <a:lnTo>
                  <a:pt x="11942" y="8856"/>
                </a:lnTo>
                <a:lnTo>
                  <a:pt x="11947" y="8870"/>
                </a:lnTo>
                <a:lnTo>
                  <a:pt x="11953" y="8885"/>
                </a:lnTo>
                <a:lnTo>
                  <a:pt x="11958" y="8901"/>
                </a:lnTo>
                <a:lnTo>
                  <a:pt x="11962" y="8915"/>
                </a:lnTo>
                <a:lnTo>
                  <a:pt x="11965" y="8931"/>
                </a:lnTo>
                <a:lnTo>
                  <a:pt x="11967" y="8946"/>
                </a:lnTo>
                <a:lnTo>
                  <a:pt x="11968" y="8962"/>
                </a:lnTo>
                <a:lnTo>
                  <a:pt x="11969" y="8978"/>
                </a:lnTo>
                <a:lnTo>
                  <a:pt x="11969" y="8993"/>
                </a:lnTo>
                <a:lnTo>
                  <a:pt x="11969" y="9009"/>
                </a:lnTo>
                <a:lnTo>
                  <a:pt x="11967" y="9025"/>
                </a:lnTo>
                <a:lnTo>
                  <a:pt x="11965" y="9040"/>
                </a:lnTo>
                <a:lnTo>
                  <a:pt x="11962" y="9057"/>
                </a:lnTo>
                <a:lnTo>
                  <a:pt x="11958" y="9072"/>
                </a:lnTo>
                <a:lnTo>
                  <a:pt x="11954" y="9088"/>
                </a:lnTo>
                <a:lnTo>
                  <a:pt x="11947" y="9104"/>
                </a:lnTo>
                <a:lnTo>
                  <a:pt x="11843" y="9372"/>
                </a:lnTo>
                <a:lnTo>
                  <a:pt x="11888" y="9407"/>
                </a:lnTo>
                <a:lnTo>
                  <a:pt x="11931" y="9443"/>
                </a:lnTo>
                <a:lnTo>
                  <a:pt x="11972" y="9480"/>
                </a:lnTo>
                <a:lnTo>
                  <a:pt x="12013" y="9518"/>
                </a:lnTo>
                <a:lnTo>
                  <a:pt x="12052" y="9557"/>
                </a:lnTo>
                <a:lnTo>
                  <a:pt x="12091" y="9596"/>
                </a:lnTo>
                <a:lnTo>
                  <a:pt x="12128" y="9638"/>
                </a:lnTo>
                <a:lnTo>
                  <a:pt x="12165" y="9679"/>
                </a:lnTo>
                <a:lnTo>
                  <a:pt x="12428" y="9563"/>
                </a:lnTo>
                <a:lnTo>
                  <a:pt x="12444" y="9557"/>
                </a:lnTo>
                <a:lnTo>
                  <a:pt x="12459" y="9551"/>
                </a:lnTo>
                <a:lnTo>
                  <a:pt x="12474" y="9547"/>
                </a:lnTo>
                <a:lnTo>
                  <a:pt x="12491" y="9543"/>
                </a:lnTo>
                <a:lnTo>
                  <a:pt x="12506" y="9540"/>
                </a:lnTo>
                <a:lnTo>
                  <a:pt x="12522" y="9538"/>
                </a:lnTo>
                <a:lnTo>
                  <a:pt x="12538" y="9537"/>
                </a:lnTo>
                <a:lnTo>
                  <a:pt x="12553" y="9536"/>
                </a:lnTo>
                <a:lnTo>
                  <a:pt x="12569" y="9536"/>
                </a:lnTo>
                <a:lnTo>
                  <a:pt x="12585" y="9537"/>
                </a:lnTo>
                <a:lnTo>
                  <a:pt x="12600" y="9539"/>
                </a:lnTo>
                <a:lnTo>
                  <a:pt x="12616" y="9541"/>
                </a:lnTo>
                <a:lnTo>
                  <a:pt x="12631" y="9544"/>
                </a:lnTo>
                <a:lnTo>
                  <a:pt x="12646" y="9548"/>
                </a:lnTo>
                <a:lnTo>
                  <a:pt x="12661" y="9552"/>
                </a:lnTo>
                <a:lnTo>
                  <a:pt x="12675" y="9558"/>
                </a:lnTo>
                <a:lnTo>
                  <a:pt x="12690" y="9564"/>
                </a:lnTo>
                <a:lnTo>
                  <a:pt x="12704" y="9571"/>
                </a:lnTo>
                <a:lnTo>
                  <a:pt x="12718" y="9578"/>
                </a:lnTo>
                <a:lnTo>
                  <a:pt x="12731" y="9586"/>
                </a:lnTo>
                <a:lnTo>
                  <a:pt x="12744" y="9595"/>
                </a:lnTo>
                <a:lnTo>
                  <a:pt x="12756" y="9603"/>
                </a:lnTo>
                <a:lnTo>
                  <a:pt x="12769" y="9614"/>
                </a:lnTo>
                <a:lnTo>
                  <a:pt x="12780" y="9624"/>
                </a:lnTo>
                <a:lnTo>
                  <a:pt x="12792" y="9636"/>
                </a:lnTo>
                <a:lnTo>
                  <a:pt x="12802" y="9647"/>
                </a:lnTo>
                <a:lnTo>
                  <a:pt x="12813" y="9660"/>
                </a:lnTo>
                <a:lnTo>
                  <a:pt x="12822" y="9672"/>
                </a:lnTo>
                <a:lnTo>
                  <a:pt x="12831" y="9686"/>
                </a:lnTo>
                <a:lnTo>
                  <a:pt x="12840" y="9699"/>
                </a:lnTo>
                <a:lnTo>
                  <a:pt x="12847" y="9714"/>
                </a:lnTo>
                <a:lnTo>
                  <a:pt x="12854" y="9728"/>
                </a:lnTo>
                <a:lnTo>
                  <a:pt x="13062" y="10202"/>
                </a:lnTo>
                <a:lnTo>
                  <a:pt x="13069" y="10218"/>
                </a:lnTo>
                <a:lnTo>
                  <a:pt x="13075" y="10233"/>
                </a:lnTo>
                <a:lnTo>
                  <a:pt x="13079" y="10249"/>
                </a:lnTo>
                <a:lnTo>
                  <a:pt x="13083" y="10265"/>
                </a:lnTo>
                <a:lnTo>
                  <a:pt x="13086" y="10280"/>
                </a:lnTo>
                <a:lnTo>
                  <a:pt x="13089" y="10296"/>
                </a:lnTo>
                <a:lnTo>
                  <a:pt x="13090" y="10311"/>
                </a:lnTo>
                <a:lnTo>
                  <a:pt x="13091" y="10327"/>
                </a:lnTo>
                <a:lnTo>
                  <a:pt x="13090" y="10343"/>
                </a:lnTo>
                <a:lnTo>
                  <a:pt x="13089" y="10358"/>
                </a:lnTo>
                <a:lnTo>
                  <a:pt x="13087" y="10374"/>
                </a:lnTo>
                <a:lnTo>
                  <a:pt x="13085" y="10390"/>
                </a:lnTo>
                <a:lnTo>
                  <a:pt x="13081" y="10405"/>
                </a:lnTo>
                <a:lnTo>
                  <a:pt x="13078" y="10420"/>
                </a:lnTo>
                <a:lnTo>
                  <a:pt x="13073" y="10434"/>
                </a:lnTo>
                <a:lnTo>
                  <a:pt x="13068" y="10449"/>
                </a:lnTo>
                <a:lnTo>
                  <a:pt x="13062" y="10464"/>
                </a:lnTo>
                <a:lnTo>
                  <a:pt x="13055" y="10478"/>
                </a:lnTo>
                <a:lnTo>
                  <a:pt x="13048" y="10492"/>
                </a:lnTo>
                <a:lnTo>
                  <a:pt x="13041" y="10505"/>
                </a:lnTo>
                <a:lnTo>
                  <a:pt x="13031" y="10518"/>
                </a:lnTo>
                <a:lnTo>
                  <a:pt x="13022" y="10530"/>
                </a:lnTo>
                <a:lnTo>
                  <a:pt x="13013" y="10543"/>
                </a:lnTo>
                <a:lnTo>
                  <a:pt x="13002" y="10554"/>
                </a:lnTo>
                <a:lnTo>
                  <a:pt x="12991" y="10566"/>
                </a:lnTo>
                <a:lnTo>
                  <a:pt x="12979" y="10576"/>
                </a:lnTo>
                <a:lnTo>
                  <a:pt x="12967" y="10586"/>
                </a:lnTo>
                <a:lnTo>
                  <a:pt x="12954" y="10596"/>
                </a:lnTo>
                <a:lnTo>
                  <a:pt x="12941" y="10605"/>
                </a:lnTo>
                <a:lnTo>
                  <a:pt x="12927" y="10613"/>
                </a:lnTo>
                <a:lnTo>
                  <a:pt x="12913" y="10622"/>
                </a:lnTo>
                <a:lnTo>
                  <a:pt x="12897" y="10628"/>
                </a:lnTo>
                <a:lnTo>
                  <a:pt x="12633" y="10745"/>
                </a:lnTo>
                <a:lnTo>
                  <a:pt x="12641" y="10799"/>
                </a:lnTo>
                <a:lnTo>
                  <a:pt x="12645" y="10854"/>
                </a:lnTo>
                <a:lnTo>
                  <a:pt x="12649" y="10910"/>
                </a:lnTo>
                <a:lnTo>
                  <a:pt x="12651" y="10965"/>
                </a:lnTo>
                <a:lnTo>
                  <a:pt x="12651" y="11021"/>
                </a:lnTo>
                <a:lnTo>
                  <a:pt x="12650" y="11077"/>
                </a:lnTo>
                <a:lnTo>
                  <a:pt x="12648" y="11133"/>
                </a:lnTo>
                <a:lnTo>
                  <a:pt x="12644" y="11189"/>
                </a:lnTo>
                <a:lnTo>
                  <a:pt x="12913" y="11293"/>
                </a:lnTo>
                <a:lnTo>
                  <a:pt x="12927" y="11300"/>
                </a:lnTo>
                <a:lnTo>
                  <a:pt x="12942" y="11307"/>
                </a:lnTo>
                <a:lnTo>
                  <a:pt x="12956" y="11314"/>
                </a:lnTo>
                <a:lnTo>
                  <a:pt x="12970" y="11323"/>
                </a:lnTo>
                <a:lnTo>
                  <a:pt x="12983" y="11332"/>
                </a:lnTo>
                <a:lnTo>
                  <a:pt x="12996" y="11341"/>
                </a:lnTo>
                <a:lnTo>
                  <a:pt x="13008" y="11352"/>
                </a:lnTo>
                <a:lnTo>
                  <a:pt x="13020" y="11362"/>
                </a:lnTo>
                <a:lnTo>
                  <a:pt x="13031" y="11374"/>
                </a:lnTo>
                <a:lnTo>
                  <a:pt x="13042" y="11385"/>
                </a:lnTo>
                <a:lnTo>
                  <a:pt x="13051" y="11398"/>
                </a:lnTo>
                <a:lnTo>
                  <a:pt x="13060" y="11410"/>
                </a:lnTo>
                <a:lnTo>
                  <a:pt x="13069" y="11424"/>
                </a:lnTo>
                <a:lnTo>
                  <a:pt x="13077" y="11437"/>
                </a:lnTo>
                <a:lnTo>
                  <a:pt x="13084" y="11451"/>
                </a:lnTo>
                <a:lnTo>
                  <a:pt x="13091" y="11464"/>
                </a:lnTo>
                <a:lnTo>
                  <a:pt x="13097" y="11479"/>
                </a:lnTo>
                <a:lnTo>
                  <a:pt x="13102" y="11493"/>
                </a:lnTo>
                <a:lnTo>
                  <a:pt x="13106" y="11508"/>
                </a:lnTo>
                <a:lnTo>
                  <a:pt x="13110" y="11524"/>
                </a:lnTo>
                <a:lnTo>
                  <a:pt x="13114" y="11539"/>
                </a:lnTo>
                <a:lnTo>
                  <a:pt x="13116" y="11554"/>
                </a:lnTo>
                <a:lnTo>
                  <a:pt x="13117" y="11569"/>
                </a:lnTo>
                <a:lnTo>
                  <a:pt x="13118" y="11585"/>
                </a:lnTo>
                <a:lnTo>
                  <a:pt x="13118" y="11602"/>
                </a:lnTo>
                <a:lnTo>
                  <a:pt x="13118" y="11617"/>
                </a:lnTo>
                <a:lnTo>
                  <a:pt x="13116" y="11633"/>
                </a:lnTo>
                <a:lnTo>
                  <a:pt x="13114" y="11648"/>
                </a:lnTo>
                <a:lnTo>
                  <a:pt x="13110" y="11664"/>
                </a:lnTo>
                <a:lnTo>
                  <a:pt x="13106" y="11681"/>
                </a:lnTo>
                <a:lnTo>
                  <a:pt x="13102" y="11696"/>
                </a:lnTo>
                <a:lnTo>
                  <a:pt x="13097" y="11712"/>
                </a:lnTo>
                <a:lnTo>
                  <a:pt x="12909" y="12194"/>
                </a:lnTo>
                <a:lnTo>
                  <a:pt x="12902" y="12209"/>
                </a:lnTo>
                <a:lnTo>
                  <a:pt x="12896" y="12224"/>
                </a:lnTo>
                <a:lnTo>
                  <a:pt x="12888" y="12238"/>
                </a:lnTo>
                <a:lnTo>
                  <a:pt x="12879" y="12252"/>
                </a:lnTo>
                <a:lnTo>
                  <a:pt x="12870" y="12265"/>
                </a:lnTo>
                <a:lnTo>
                  <a:pt x="12860" y="12278"/>
                </a:lnTo>
                <a:lnTo>
                  <a:pt x="12850" y="12290"/>
                </a:lnTo>
                <a:lnTo>
                  <a:pt x="12840" y="12301"/>
                </a:lnTo>
                <a:lnTo>
                  <a:pt x="12828" y="12313"/>
                </a:lnTo>
                <a:lnTo>
                  <a:pt x="12817" y="12323"/>
                </a:lnTo>
                <a:lnTo>
                  <a:pt x="12804" y="12333"/>
                </a:lnTo>
                <a:lnTo>
                  <a:pt x="12792" y="12342"/>
                </a:lnTo>
                <a:lnTo>
                  <a:pt x="12779" y="12350"/>
                </a:lnTo>
                <a:lnTo>
                  <a:pt x="12766" y="12359"/>
                </a:lnTo>
                <a:lnTo>
                  <a:pt x="12752" y="12366"/>
                </a:lnTo>
                <a:lnTo>
                  <a:pt x="12738" y="12372"/>
                </a:lnTo>
                <a:lnTo>
                  <a:pt x="12723" y="12378"/>
                </a:lnTo>
                <a:lnTo>
                  <a:pt x="12708" y="12384"/>
                </a:lnTo>
                <a:lnTo>
                  <a:pt x="12694" y="12388"/>
                </a:lnTo>
                <a:lnTo>
                  <a:pt x="12679" y="12392"/>
                </a:lnTo>
                <a:lnTo>
                  <a:pt x="12664" y="12395"/>
                </a:lnTo>
                <a:lnTo>
                  <a:pt x="12648" y="12397"/>
                </a:lnTo>
                <a:lnTo>
                  <a:pt x="12632" y="12399"/>
                </a:lnTo>
                <a:lnTo>
                  <a:pt x="12617" y="12400"/>
                </a:lnTo>
                <a:lnTo>
                  <a:pt x="12601" y="12400"/>
                </a:lnTo>
                <a:lnTo>
                  <a:pt x="12586" y="12399"/>
                </a:lnTo>
                <a:lnTo>
                  <a:pt x="12569" y="12398"/>
                </a:lnTo>
                <a:lnTo>
                  <a:pt x="12553" y="12395"/>
                </a:lnTo>
                <a:lnTo>
                  <a:pt x="12538" y="12392"/>
                </a:lnTo>
                <a:lnTo>
                  <a:pt x="12522" y="12389"/>
                </a:lnTo>
                <a:lnTo>
                  <a:pt x="12506" y="12384"/>
                </a:lnTo>
                <a:lnTo>
                  <a:pt x="12491" y="12378"/>
                </a:lnTo>
                <a:lnTo>
                  <a:pt x="12222" y="12274"/>
                </a:lnTo>
                <a:lnTo>
                  <a:pt x="12188" y="12318"/>
                </a:lnTo>
                <a:lnTo>
                  <a:pt x="12151" y="12361"/>
                </a:lnTo>
                <a:lnTo>
                  <a:pt x="12115" y="12402"/>
                </a:lnTo>
                <a:lnTo>
                  <a:pt x="12076" y="12444"/>
                </a:lnTo>
                <a:lnTo>
                  <a:pt x="12038" y="12484"/>
                </a:lnTo>
                <a:lnTo>
                  <a:pt x="11997" y="12522"/>
                </a:lnTo>
                <a:lnTo>
                  <a:pt x="11957" y="12559"/>
                </a:lnTo>
                <a:lnTo>
                  <a:pt x="11915" y="12595"/>
                </a:lnTo>
                <a:lnTo>
                  <a:pt x="12031" y="12858"/>
                </a:lnTo>
                <a:lnTo>
                  <a:pt x="12037" y="12874"/>
                </a:lnTo>
                <a:lnTo>
                  <a:pt x="12042" y="12890"/>
                </a:lnTo>
                <a:lnTo>
                  <a:pt x="12047" y="12905"/>
                </a:lnTo>
                <a:lnTo>
                  <a:pt x="12051" y="12921"/>
                </a:lnTo>
                <a:lnTo>
                  <a:pt x="12054" y="12936"/>
                </a:lnTo>
                <a:lnTo>
                  <a:pt x="12056" y="12952"/>
                </a:lnTo>
                <a:lnTo>
                  <a:pt x="12058" y="12968"/>
                </a:lnTo>
                <a:lnTo>
                  <a:pt x="12058" y="12983"/>
                </a:lnTo>
                <a:lnTo>
                  <a:pt x="12058" y="13000"/>
                </a:lnTo>
                <a:lnTo>
                  <a:pt x="12057" y="13016"/>
                </a:lnTo>
                <a:lnTo>
                  <a:pt x="12056" y="13030"/>
                </a:lnTo>
                <a:lnTo>
                  <a:pt x="12052" y="13046"/>
                </a:lnTo>
                <a:lnTo>
                  <a:pt x="12049" y="13061"/>
                </a:lnTo>
                <a:lnTo>
                  <a:pt x="12046" y="13076"/>
                </a:lnTo>
                <a:lnTo>
                  <a:pt x="12041" y="13092"/>
                </a:lnTo>
                <a:lnTo>
                  <a:pt x="12036" y="13106"/>
                </a:lnTo>
                <a:lnTo>
                  <a:pt x="12030" y="13120"/>
                </a:lnTo>
                <a:lnTo>
                  <a:pt x="12023" y="13134"/>
                </a:lnTo>
                <a:lnTo>
                  <a:pt x="12016" y="13148"/>
                </a:lnTo>
                <a:lnTo>
                  <a:pt x="12008" y="13161"/>
                </a:lnTo>
                <a:lnTo>
                  <a:pt x="11999" y="13174"/>
                </a:lnTo>
                <a:lnTo>
                  <a:pt x="11990" y="13187"/>
                </a:lnTo>
                <a:lnTo>
                  <a:pt x="11981" y="13199"/>
                </a:lnTo>
                <a:lnTo>
                  <a:pt x="11970" y="13210"/>
                </a:lnTo>
                <a:lnTo>
                  <a:pt x="11959" y="13222"/>
                </a:lnTo>
                <a:lnTo>
                  <a:pt x="11947" y="13233"/>
                </a:lnTo>
                <a:lnTo>
                  <a:pt x="11935" y="13243"/>
                </a:lnTo>
                <a:lnTo>
                  <a:pt x="11922" y="13253"/>
                </a:lnTo>
                <a:lnTo>
                  <a:pt x="11909" y="13261"/>
                </a:lnTo>
                <a:lnTo>
                  <a:pt x="11894" y="13270"/>
                </a:lnTo>
                <a:lnTo>
                  <a:pt x="11881" y="13278"/>
                </a:lnTo>
                <a:lnTo>
                  <a:pt x="11865" y="13284"/>
                </a:lnTo>
                <a:lnTo>
                  <a:pt x="11392" y="13494"/>
                </a:lnTo>
                <a:lnTo>
                  <a:pt x="11377" y="13500"/>
                </a:lnTo>
                <a:lnTo>
                  <a:pt x="11361" y="13505"/>
                </a:lnTo>
                <a:lnTo>
                  <a:pt x="11345" y="13509"/>
                </a:lnTo>
                <a:lnTo>
                  <a:pt x="11330" y="13513"/>
                </a:lnTo>
                <a:lnTo>
                  <a:pt x="11314" y="13516"/>
                </a:lnTo>
                <a:lnTo>
                  <a:pt x="11299" y="13519"/>
                </a:lnTo>
                <a:lnTo>
                  <a:pt x="11283" y="13520"/>
                </a:lnTo>
                <a:lnTo>
                  <a:pt x="11266" y="13521"/>
                </a:lnTo>
                <a:lnTo>
                  <a:pt x="11251" y="13521"/>
                </a:lnTo>
                <a:lnTo>
                  <a:pt x="11235" y="13520"/>
                </a:lnTo>
                <a:lnTo>
                  <a:pt x="11219" y="13518"/>
                </a:lnTo>
                <a:lnTo>
                  <a:pt x="11205" y="13515"/>
                </a:lnTo>
                <a:lnTo>
                  <a:pt x="11189" y="13512"/>
                </a:lnTo>
                <a:lnTo>
                  <a:pt x="11174" y="13508"/>
                </a:lnTo>
                <a:lnTo>
                  <a:pt x="11159" y="13504"/>
                </a:lnTo>
                <a:lnTo>
                  <a:pt x="11144" y="13499"/>
                </a:lnTo>
                <a:lnTo>
                  <a:pt x="11130" y="13493"/>
                </a:lnTo>
                <a:lnTo>
                  <a:pt x="11116" y="13486"/>
                </a:lnTo>
                <a:lnTo>
                  <a:pt x="11103" y="13479"/>
                </a:lnTo>
                <a:lnTo>
                  <a:pt x="11089" y="13471"/>
                </a:lnTo>
                <a:lnTo>
                  <a:pt x="11076" y="13462"/>
                </a:lnTo>
                <a:lnTo>
                  <a:pt x="11063" y="13453"/>
                </a:lnTo>
                <a:lnTo>
                  <a:pt x="11052" y="13443"/>
                </a:lnTo>
                <a:lnTo>
                  <a:pt x="11039" y="13432"/>
                </a:lnTo>
                <a:lnTo>
                  <a:pt x="11029" y="13422"/>
                </a:lnTo>
                <a:lnTo>
                  <a:pt x="11017" y="13409"/>
                </a:lnTo>
                <a:lnTo>
                  <a:pt x="11007" y="13398"/>
                </a:lnTo>
                <a:lnTo>
                  <a:pt x="10998" y="13384"/>
                </a:lnTo>
                <a:lnTo>
                  <a:pt x="10989" y="13371"/>
                </a:lnTo>
                <a:lnTo>
                  <a:pt x="10981" y="13357"/>
                </a:lnTo>
                <a:lnTo>
                  <a:pt x="10973" y="13343"/>
                </a:lnTo>
                <a:lnTo>
                  <a:pt x="10965" y="13328"/>
                </a:lnTo>
                <a:lnTo>
                  <a:pt x="10850" y="13065"/>
                </a:lnTo>
                <a:lnTo>
                  <a:pt x="10795" y="13071"/>
                </a:lnTo>
                <a:lnTo>
                  <a:pt x="10739" y="13076"/>
                </a:lnTo>
                <a:lnTo>
                  <a:pt x="10684" y="13079"/>
                </a:lnTo>
                <a:lnTo>
                  <a:pt x="10629" y="13081"/>
                </a:lnTo>
                <a:lnTo>
                  <a:pt x="10573" y="13081"/>
                </a:lnTo>
                <a:lnTo>
                  <a:pt x="10517" y="13080"/>
                </a:lnTo>
                <a:lnTo>
                  <a:pt x="10461" y="13078"/>
                </a:lnTo>
                <a:lnTo>
                  <a:pt x="10405" y="13074"/>
                </a:lnTo>
                <a:lnTo>
                  <a:pt x="10301" y="13343"/>
                </a:lnTo>
                <a:lnTo>
                  <a:pt x="10295" y="13358"/>
                </a:lnTo>
                <a:lnTo>
                  <a:pt x="10288" y="13373"/>
                </a:lnTo>
                <a:lnTo>
                  <a:pt x="10279" y="13386"/>
                </a:lnTo>
                <a:lnTo>
                  <a:pt x="10271" y="13401"/>
                </a:lnTo>
                <a:lnTo>
                  <a:pt x="10263" y="13413"/>
                </a:lnTo>
                <a:lnTo>
                  <a:pt x="10252" y="13427"/>
                </a:lnTo>
                <a:lnTo>
                  <a:pt x="10243" y="13438"/>
                </a:lnTo>
                <a:lnTo>
                  <a:pt x="10231" y="13450"/>
                </a:lnTo>
                <a:lnTo>
                  <a:pt x="10220" y="13461"/>
                </a:lnTo>
                <a:lnTo>
                  <a:pt x="10208" y="13472"/>
                </a:lnTo>
                <a:lnTo>
                  <a:pt x="10196" y="13481"/>
                </a:lnTo>
                <a:lnTo>
                  <a:pt x="10183" y="13490"/>
                </a:lnTo>
                <a:lnTo>
                  <a:pt x="10171" y="13499"/>
                </a:lnTo>
                <a:lnTo>
                  <a:pt x="10157" y="13507"/>
                </a:lnTo>
                <a:lnTo>
                  <a:pt x="10144" y="13514"/>
                </a:lnTo>
                <a:lnTo>
                  <a:pt x="10129" y="13521"/>
                </a:lnTo>
                <a:lnTo>
                  <a:pt x="10116" y="13527"/>
                </a:lnTo>
                <a:lnTo>
                  <a:pt x="10100" y="13532"/>
                </a:lnTo>
                <a:lnTo>
                  <a:pt x="10086" y="13536"/>
                </a:lnTo>
                <a:lnTo>
                  <a:pt x="10071" y="13540"/>
                </a:lnTo>
                <a:lnTo>
                  <a:pt x="10055" y="13544"/>
                </a:lnTo>
                <a:lnTo>
                  <a:pt x="10040" y="13546"/>
                </a:lnTo>
                <a:lnTo>
                  <a:pt x="10024" y="13548"/>
                </a:lnTo>
                <a:lnTo>
                  <a:pt x="10008" y="13549"/>
                </a:lnTo>
                <a:lnTo>
                  <a:pt x="9993" y="13549"/>
                </a:lnTo>
                <a:lnTo>
                  <a:pt x="9977" y="13548"/>
                </a:lnTo>
                <a:lnTo>
                  <a:pt x="9962" y="13547"/>
                </a:lnTo>
                <a:lnTo>
                  <a:pt x="9945" y="13544"/>
                </a:lnTo>
                <a:lnTo>
                  <a:pt x="9929" y="13541"/>
                </a:lnTo>
                <a:lnTo>
                  <a:pt x="9914" y="13537"/>
                </a:lnTo>
                <a:lnTo>
                  <a:pt x="9898" y="13532"/>
                </a:lnTo>
                <a:lnTo>
                  <a:pt x="9883" y="13527"/>
                </a:lnTo>
                <a:lnTo>
                  <a:pt x="9400" y="13339"/>
                </a:lnTo>
                <a:lnTo>
                  <a:pt x="9385" y="13333"/>
                </a:lnTo>
                <a:lnTo>
                  <a:pt x="9370" y="13326"/>
                </a:lnTo>
                <a:lnTo>
                  <a:pt x="9356" y="13318"/>
                </a:lnTo>
                <a:lnTo>
                  <a:pt x="9342" y="13309"/>
                </a:lnTo>
                <a:lnTo>
                  <a:pt x="9329" y="13301"/>
                </a:lnTo>
                <a:lnTo>
                  <a:pt x="9316" y="13291"/>
                </a:lnTo>
                <a:lnTo>
                  <a:pt x="9304" y="13281"/>
                </a:lnTo>
                <a:lnTo>
                  <a:pt x="9292" y="13270"/>
                </a:lnTo>
                <a:lnTo>
                  <a:pt x="9282" y="13259"/>
                </a:lnTo>
                <a:lnTo>
                  <a:pt x="9271" y="13247"/>
                </a:lnTo>
                <a:lnTo>
                  <a:pt x="9261" y="13235"/>
                </a:lnTo>
                <a:lnTo>
                  <a:pt x="9253" y="13223"/>
                </a:lnTo>
                <a:lnTo>
                  <a:pt x="9243" y="13209"/>
                </a:lnTo>
                <a:lnTo>
                  <a:pt x="9236" y="13196"/>
                </a:lnTo>
                <a:lnTo>
                  <a:pt x="9229" y="13182"/>
                </a:lnTo>
                <a:lnTo>
                  <a:pt x="9221" y="13168"/>
                </a:lnTo>
                <a:lnTo>
                  <a:pt x="9216" y="13154"/>
                </a:lnTo>
                <a:lnTo>
                  <a:pt x="9211" y="13140"/>
                </a:lnTo>
                <a:lnTo>
                  <a:pt x="9206" y="13124"/>
                </a:lnTo>
                <a:lnTo>
                  <a:pt x="9203" y="13109"/>
                </a:lnTo>
                <a:lnTo>
                  <a:pt x="9199" y="13094"/>
                </a:lnTo>
                <a:lnTo>
                  <a:pt x="9196" y="13078"/>
                </a:lnTo>
                <a:lnTo>
                  <a:pt x="9195" y="13062"/>
                </a:lnTo>
                <a:lnTo>
                  <a:pt x="9194" y="13047"/>
                </a:lnTo>
                <a:lnTo>
                  <a:pt x="9194" y="13031"/>
                </a:lnTo>
                <a:lnTo>
                  <a:pt x="9195" y="13016"/>
                </a:lnTo>
                <a:lnTo>
                  <a:pt x="9196" y="13000"/>
                </a:lnTo>
                <a:lnTo>
                  <a:pt x="9198" y="12984"/>
                </a:lnTo>
                <a:lnTo>
                  <a:pt x="9202" y="12968"/>
                </a:lnTo>
                <a:lnTo>
                  <a:pt x="9206" y="12952"/>
                </a:lnTo>
                <a:lnTo>
                  <a:pt x="9210" y="12936"/>
                </a:lnTo>
                <a:lnTo>
                  <a:pt x="9216" y="12921"/>
                </a:lnTo>
                <a:lnTo>
                  <a:pt x="9320" y="12652"/>
                </a:lnTo>
                <a:lnTo>
                  <a:pt x="9276" y="12618"/>
                </a:lnTo>
                <a:lnTo>
                  <a:pt x="9233" y="12581"/>
                </a:lnTo>
                <a:lnTo>
                  <a:pt x="9191" y="12545"/>
                </a:lnTo>
                <a:lnTo>
                  <a:pt x="9151" y="12506"/>
                </a:lnTo>
                <a:lnTo>
                  <a:pt x="9111" y="12468"/>
                </a:lnTo>
                <a:lnTo>
                  <a:pt x="9072" y="12428"/>
                </a:lnTo>
                <a:lnTo>
                  <a:pt x="9035" y="12387"/>
                </a:lnTo>
                <a:lnTo>
                  <a:pt x="8998" y="12345"/>
                </a:lnTo>
                <a:lnTo>
                  <a:pt x="8735" y="12462"/>
                </a:lnTo>
                <a:lnTo>
                  <a:pt x="8720" y="12468"/>
                </a:lnTo>
                <a:lnTo>
                  <a:pt x="8705" y="12473"/>
                </a:lnTo>
                <a:lnTo>
                  <a:pt x="8689" y="12477"/>
                </a:lnTo>
                <a:lnTo>
                  <a:pt x="8674" y="12481"/>
                </a:lnTo>
                <a:lnTo>
                  <a:pt x="8658" y="12485"/>
                </a:lnTo>
                <a:lnTo>
                  <a:pt x="8641" y="12487"/>
                </a:lnTo>
                <a:lnTo>
                  <a:pt x="8626" y="12488"/>
                </a:lnTo>
                <a:lnTo>
                  <a:pt x="8610" y="12489"/>
                </a:lnTo>
                <a:lnTo>
                  <a:pt x="8594" y="12489"/>
                </a:lnTo>
                <a:lnTo>
                  <a:pt x="8579" y="12488"/>
                </a:lnTo>
                <a:lnTo>
                  <a:pt x="8563" y="12486"/>
                </a:lnTo>
                <a:lnTo>
                  <a:pt x="8548" y="12484"/>
                </a:lnTo>
                <a:lnTo>
                  <a:pt x="8533" y="12480"/>
                </a:lnTo>
                <a:lnTo>
                  <a:pt x="8517" y="12476"/>
                </a:lnTo>
                <a:lnTo>
                  <a:pt x="8503" y="12472"/>
                </a:lnTo>
                <a:lnTo>
                  <a:pt x="8488" y="12466"/>
                </a:lnTo>
                <a:lnTo>
                  <a:pt x="8474" y="12461"/>
                </a:lnTo>
                <a:lnTo>
                  <a:pt x="8460" y="12453"/>
                </a:lnTo>
                <a:lnTo>
                  <a:pt x="8446" y="12446"/>
                </a:lnTo>
                <a:lnTo>
                  <a:pt x="8433" y="12439"/>
                </a:lnTo>
                <a:lnTo>
                  <a:pt x="8420" y="12429"/>
                </a:lnTo>
                <a:lnTo>
                  <a:pt x="8407" y="12421"/>
                </a:lnTo>
                <a:lnTo>
                  <a:pt x="8395" y="12411"/>
                </a:lnTo>
                <a:lnTo>
                  <a:pt x="8383" y="12400"/>
                </a:lnTo>
                <a:lnTo>
                  <a:pt x="8372" y="12389"/>
                </a:lnTo>
                <a:lnTo>
                  <a:pt x="8361" y="12377"/>
                </a:lnTo>
                <a:lnTo>
                  <a:pt x="8351" y="12365"/>
                </a:lnTo>
                <a:lnTo>
                  <a:pt x="8341" y="12352"/>
                </a:lnTo>
                <a:lnTo>
                  <a:pt x="8332" y="12339"/>
                </a:lnTo>
                <a:lnTo>
                  <a:pt x="8324" y="12325"/>
                </a:lnTo>
                <a:lnTo>
                  <a:pt x="8316" y="12311"/>
                </a:lnTo>
                <a:lnTo>
                  <a:pt x="8309" y="12296"/>
                </a:lnTo>
                <a:lnTo>
                  <a:pt x="8101" y="11822"/>
                </a:lnTo>
                <a:lnTo>
                  <a:pt x="8095" y="11807"/>
                </a:lnTo>
                <a:lnTo>
                  <a:pt x="8089" y="11791"/>
                </a:lnTo>
                <a:lnTo>
                  <a:pt x="8084" y="11775"/>
                </a:lnTo>
                <a:lnTo>
                  <a:pt x="8081" y="11760"/>
                </a:lnTo>
                <a:lnTo>
                  <a:pt x="8078" y="11744"/>
                </a:lnTo>
                <a:lnTo>
                  <a:pt x="8076" y="11729"/>
                </a:lnTo>
                <a:lnTo>
                  <a:pt x="8074" y="11713"/>
                </a:lnTo>
                <a:lnTo>
                  <a:pt x="8074" y="11697"/>
                </a:lnTo>
                <a:lnTo>
                  <a:pt x="8074" y="11682"/>
                </a:lnTo>
                <a:lnTo>
                  <a:pt x="8075" y="11666"/>
                </a:lnTo>
                <a:lnTo>
                  <a:pt x="8076" y="11651"/>
                </a:lnTo>
                <a:lnTo>
                  <a:pt x="8079" y="11635"/>
                </a:lnTo>
                <a:lnTo>
                  <a:pt x="8082" y="11619"/>
                </a:lnTo>
                <a:lnTo>
                  <a:pt x="8086" y="11605"/>
                </a:lnTo>
                <a:lnTo>
                  <a:pt x="8091" y="11589"/>
                </a:lnTo>
                <a:lnTo>
                  <a:pt x="8096" y="11575"/>
                </a:lnTo>
                <a:lnTo>
                  <a:pt x="8102" y="11561"/>
                </a:lnTo>
                <a:lnTo>
                  <a:pt x="8108" y="11546"/>
                </a:lnTo>
                <a:lnTo>
                  <a:pt x="8116" y="11533"/>
                </a:lnTo>
                <a:lnTo>
                  <a:pt x="8124" y="11519"/>
                </a:lnTo>
                <a:lnTo>
                  <a:pt x="8132" y="11507"/>
                </a:lnTo>
                <a:lnTo>
                  <a:pt x="8142" y="11494"/>
                </a:lnTo>
                <a:lnTo>
                  <a:pt x="8151" y="11482"/>
                </a:lnTo>
                <a:lnTo>
                  <a:pt x="8161" y="11470"/>
                </a:lnTo>
                <a:lnTo>
                  <a:pt x="8173" y="11459"/>
                </a:lnTo>
                <a:lnTo>
                  <a:pt x="8184" y="11449"/>
                </a:lnTo>
                <a:lnTo>
                  <a:pt x="8197" y="11438"/>
                </a:lnTo>
                <a:lnTo>
                  <a:pt x="8209" y="11429"/>
                </a:lnTo>
                <a:lnTo>
                  <a:pt x="8223" y="11419"/>
                </a:lnTo>
                <a:lnTo>
                  <a:pt x="8237" y="11411"/>
                </a:lnTo>
                <a:lnTo>
                  <a:pt x="8251" y="11403"/>
                </a:lnTo>
                <a:lnTo>
                  <a:pt x="8266" y="11396"/>
                </a:lnTo>
                <a:lnTo>
                  <a:pt x="8530" y="11280"/>
                </a:lnTo>
                <a:lnTo>
                  <a:pt x="8524" y="11225"/>
                </a:lnTo>
                <a:lnTo>
                  <a:pt x="8518" y="11169"/>
                </a:lnTo>
                <a:lnTo>
                  <a:pt x="8515" y="11114"/>
                </a:lnTo>
                <a:lnTo>
                  <a:pt x="8513" y="11059"/>
                </a:lnTo>
                <a:lnTo>
                  <a:pt x="8512" y="11003"/>
                </a:lnTo>
                <a:lnTo>
                  <a:pt x="8513" y="10948"/>
                </a:lnTo>
                <a:lnTo>
                  <a:pt x="8516" y="10891"/>
                </a:lnTo>
                <a:lnTo>
                  <a:pt x="8520" y="10835"/>
                </a:lnTo>
                <a:lnTo>
                  <a:pt x="8252" y="10731"/>
                </a:lnTo>
                <a:lnTo>
                  <a:pt x="8236" y="10725"/>
                </a:lnTo>
                <a:lnTo>
                  <a:pt x="8222" y="10718"/>
                </a:lnTo>
                <a:lnTo>
                  <a:pt x="8207" y="10710"/>
                </a:lnTo>
                <a:lnTo>
                  <a:pt x="8194" y="10702"/>
                </a:lnTo>
                <a:lnTo>
                  <a:pt x="8180" y="10693"/>
                </a:lnTo>
                <a:lnTo>
                  <a:pt x="8168" y="10683"/>
                </a:lnTo>
                <a:lnTo>
                  <a:pt x="8155" y="10673"/>
                </a:lnTo>
                <a:lnTo>
                  <a:pt x="8144" y="10662"/>
                </a:lnTo>
                <a:lnTo>
                  <a:pt x="8133" y="10651"/>
                </a:lnTo>
                <a:lnTo>
                  <a:pt x="8123" y="10639"/>
                </a:lnTo>
                <a:lnTo>
                  <a:pt x="8112" y="10627"/>
                </a:lnTo>
                <a:lnTo>
                  <a:pt x="8104" y="10615"/>
                </a:lnTo>
                <a:lnTo>
                  <a:pt x="8095" y="10601"/>
                </a:lnTo>
                <a:lnTo>
                  <a:pt x="8087" y="10587"/>
                </a:lnTo>
                <a:lnTo>
                  <a:pt x="8080" y="10574"/>
                </a:lnTo>
                <a:lnTo>
                  <a:pt x="8073" y="10560"/>
                </a:lnTo>
                <a:lnTo>
                  <a:pt x="8068" y="10546"/>
                </a:lnTo>
                <a:lnTo>
                  <a:pt x="8062" y="10531"/>
                </a:lnTo>
                <a:lnTo>
                  <a:pt x="8057" y="10517"/>
                </a:lnTo>
                <a:lnTo>
                  <a:pt x="8054" y="10501"/>
                </a:lnTo>
                <a:lnTo>
                  <a:pt x="8051" y="10485"/>
                </a:lnTo>
                <a:lnTo>
                  <a:pt x="8048" y="10471"/>
                </a:lnTo>
                <a:lnTo>
                  <a:pt x="8047" y="10455"/>
                </a:lnTo>
                <a:lnTo>
                  <a:pt x="8046" y="10439"/>
                </a:lnTo>
                <a:lnTo>
                  <a:pt x="8046" y="10423"/>
                </a:lnTo>
                <a:lnTo>
                  <a:pt x="8047" y="10407"/>
                </a:lnTo>
                <a:lnTo>
                  <a:pt x="8048" y="10392"/>
                </a:lnTo>
                <a:lnTo>
                  <a:pt x="8050" y="10376"/>
                </a:lnTo>
                <a:lnTo>
                  <a:pt x="8053" y="10359"/>
                </a:lnTo>
                <a:lnTo>
                  <a:pt x="8057" y="10344"/>
                </a:lnTo>
                <a:lnTo>
                  <a:pt x="8061" y="10328"/>
                </a:lnTo>
                <a:lnTo>
                  <a:pt x="8068" y="10313"/>
                </a:lnTo>
                <a:lnTo>
                  <a:pt x="8255" y="9830"/>
                </a:lnTo>
                <a:lnTo>
                  <a:pt x="8261" y="9816"/>
                </a:lnTo>
                <a:lnTo>
                  <a:pt x="8269" y="9800"/>
                </a:lnTo>
                <a:lnTo>
                  <a:pt x="8276" y="9787"/>
                </a:lnTo>
                <a:lnTo>
                  <a:pt x="8284" y="9772"/>
                </a:lnTo>
                <a:lnTo>
                  <a:pt x="8294" y="9760"/>
                </a:lnTo>
                <a:lnTo>
                  <a:pt x="8303" y="9746"/>
                </a:lnTo>
                <a:lnTo>
                  <a:pt x="8313" y="9735"/>
                </a:lnTo>
                <a:lnTo>
                  <a:pt x="8324" y="9723"/>
                </a:lnTo>
                <a:lnTo>
                  <a:pt x="8335" y="9712"/>
                </a:lnTo>
                <a:lnTo>
                  <a:pt x="8347" y="9701"/>
                </a:lnTo>
                <a:lnTo>
                  <a:pt x="8359" y="9692"/>
                </a:lnTo>
                <a:lnTo>
                  <a:pt x="8372" y="9683"/>
                </a:lnTo>
                <a:lnTo>
                  <a:pt x="8385" y="9674"/>
                </a:lnTo>
                <a:lnTo>
                  <a:pt x="8398" y="9666"/>
                </a:lnTo>
                <a:lnTo>
                  <a:pt x="8412" y="9659"/>
                </a:lnTo>
                <a:lnTo>
                  <a:pt x="8426" y="9652"/>
                </a:lnTo>
                <a:lnTo>
                  <a:pt x="8440" y="9646"/>
                </a:lnTo>
                <a:lnTo>
                  <a:pt x="8455" y="9641"/>
                </a:lnTo>
                <a:lnTo>
                  <a:pt x="8470" y="9637"/>
                </a:lnTo>
                <a:lnTo>
                  <a:pt x="8485" y="9633"/>
                </a:lnTo>
                <a:lnTo>
                  <a:pt x="8500" y="9629"/>
                </a:lnTo>
                <a:lnTo>
                  <a:pt x="8515" y="9627"/>
                </a:lnTo>
                <a:lnTo>
                  <a:pt x="8531" y="9625"/>
                </a:lnTo>
                <a:lnTo>
                  <a:pt x="8547" y="9624"/>
                </a:lnTo>
                <a:lnTo>
                  <a:pt x="8562" y="9624"/>
                </a:lnTo>
                <a:lnTo>
                  <a:pt x="8579" y="9625"/>
                </a:lnTo>
                <a:lnTo>
                  <a:pt x="8594" y="9626"/>
                </a:lnTo>
                <a:lnTo>
                  <a:pt x="8610" y="9629"/>
                </a:lnTo>
                <a:lnTo>
                  <a:pt x="8626" y="9633"/>
                </a:lnTo>
                <a:lnTo>
                  <a:pt x="8641" y="9636"/>
                </a:lnTo>
                <a:lnTo>
                  <a:pt x="8658" y="9641"/>
                </a:lnTo>
                <a:lnTo>
                  <a:pt x="8674" y="9646"/>
                </a:lnTo>
                <a:lnTo>
                  <a:pt x="8941" y="9750"/>
                </a:lnTo>
                <a:close/>
                <a:moveTo>
                  <a:pt x="4848" y="5795"/>
                </a:moveTo>
                <a:lnTo>
                  <a:pt x="4866" y="5752"/>
                </a:lnTo>
                <a:lnTo>
                  <a:pt x="4887" y="5710"/>
                </a:lnTo>
                <a:lnTo>
                  <a:pt x="4907" y="5670"/>
                </a:lnTo>
                <a:lnTo>
                  <a:pt x="4931" y="5631"/>
                </a:lnTo>
                <a:lnTo>
                  <a:pt x="4956" y="5594"/>
                </a:lnTo>
                <a:lnTo>
                  <a:pt x="4983" y="5558"/>
                </a:lnTo>
                <a:lnTo>
                  <a:pt x="5013" y="5524"/>
                </a:lnTo>
                <a:lnTo>
                  <a:pt x="5042" y="5492"/>
                </a:lnTo>
                <a:lnTo>
                  <a:pt x="5074" y="5461"/>
                </a:lnTo>
                <a:lnTo>
                  <a:pt x="5106" y="5432"/>
                </a:lnTo>
                <a:lnTo>
                  <a:pt x="5141" y="5404"/>
                </a:lnTo>
                <a:lnTo>
                  <a:pt x="5176" y="5379"/>
                </a:lnTo>
                <a:lnTo>
                  <a:pt x="5212" y="5355"/>
                </a:lnTo>
                <a:lnTo>
                  <a:pt x="5249" y="5332"/>
                </a:lnTo>
                <a:lnTo>
                  <a:pt x="5287" y="5312"/>
                </a:lnTo>
                <a:lnTo>
                  <a:pt x="5327" y="5294"/>
                </a:lnTo>
                <a:lnTo>
                  <a:pt x="5368" y="5277"/>
                </a:lnTo>
                <a:lnTo>
                  <a:pt x="5408" y="5262"/>
                </a:lnTo>
                <a:lnTo>
                  <a:pt x="5450" y="5250"/>
                </a:lnTo>
                <a:lnTo>
                  <a:pt x="5492" y="5240"/>
                </a:lnTo>
                <a:lnTo>
                  <a:pt x="5535" y="5231"/>
                </a:lnTo>
                <a:lnTo>
                  <a:pt x="5578" y="5224"/>
                </a:lnTo>
                <a:lnTo>
                  <a:pt x="5622" y="5220"/>
                </a:lnTo>
                <a:lnTo>
                  <a:pt x="5665" y="5218"/>
                </a:lnTo>
                <a:lnTo>
                  <a:pt x="5710" y="5217"/>
                </a:lnTo>
                <a:lnTo>
                  <a:pt x="5754" y="5219"/>
                </a:lnTo>
                <a:lnTo>
                  <a:pt x="5799" y="5223"/>
                </a:lnTo>
                <a:lnTo>
                  <a:pt x="5843" y="5229"/>
                </a:lnTo>
                <a:lnTo>
                  <a:pt x="5887" y="5239"/>
                </a:lnTo>
                <a:lnTo>
                  <a:pt x="5932" y="5249"/>
                </a:lnTo>
                <a:lnTo>
                  <a:pt x="5976" y="5262"/>
                </a:lnTo>
                <a:lnTo>
                  <a:pt x="6019" y="5278"/>
                </a:lnTo>
                <a:lnTo>
                  <a:pt x="6063" y="5297"/>
                </a:lnTo>
                <a:lnTo>
                  <a:pt x="6105" y="5317"/>
                </a:lnTo>
                <a:lnTo>
                  <a:pt x="6144" y="5338"/>
                </a:lnTo>
                <a:lnTo>
                  <a:pt x="6183" y="5361"/>
                </a:lnTo>
                <a:lnTo>
                  <a:pt x="6220" y="5387"/>
                </a:lnTo>
                <a:lnTo>
                  <a:pt x="6256" y="5415"/>
                </a:lnTo>
                <a:lnTo>
                  <a:pt x="6290" y="5443"/>
                </a:lnTo>
                <a:lnTo>
                  <a:pt x="6322" y="5473"/>
                </a:lnTo>
                <a:lnTo>
                  <a:pt x="6354" y="5504"/>
                </a:lnTo>
                <a:lnTo>
                  <a:pt x="6383" y="5536"/>
                </a:lnTo>
                <a:lnTo>
                  <a:pt x="6410" y="5571"/>
                </a:lnTo>
                <a:lnTo>
                  <a:pt x="6436" y="5606"/>
                </a:lnTo>
                <a:lnTo>
                  <a:pt x="6460" y="5643"/>
                </a:lnTo>
                <a:lnTo>
                  <a:pt x="6482" y="5680"/>
                </a:lnTo>
                <a:lnTo>
                  <a:pt x="6502" y="5719"/>
                </a:lnTo>
                <a:lnTo>
                  <a:pt x="6520" y="5757"/>
                </a:lnTo>
                <a:lnTo>
                  <a:pt x="6537" y="5798"/>
                </a:lnTo>
                <a:lnTo>
                  <a:pt x="6552" y="5838"/>
                </a:lnTo>
                <a:lnTo>
                  <a:pt x="6564" y="5880"/>
                </a:lnTo>
                <a:lnTo>
                  <a:pt x="6574" y="5923"/>
                </a:lnTo>
                <a:lnTo>
                  <a:pt x="6584" y="5965"/>
                </a:lnTo>
                <a:lnTo>
                  <a:pt x="6590" y="6008"/>
                </a:lnTo>
                <a:lnTo>
                  <a:pt x="6594" y="6052"/>
                </a:lnTo>
                <a:lnTo>
                  <a:pt x="6597" y="6095"/>
                </a:lnTo>
                <a:lnTo>
                  <a:pt x="6597" y="6140"/>
                </a:lnTo>
                <a:lnTo>
                  <a:pt x="6595" y="6185"/>
                </a:lnTo>
                <a:lnTo>
                  <a:pt x="6591" y="6229"/>
                </a:lnTo>
                <a:lnTo>
                  <a:pt x="6585" y="6274"/>
                </a:lnTo>
                <a:lnTo>
                  <a:pt x="6575" y="6318"/>
                </a:lnTo>
                <a:lnTo>
                  <a:pt x="6565" y="6362"/>
                </a:lnTo>
                <a:lnTo>
                  <a:pt x="6552" y="6407"/>
                </a:lnTo>
                <a:lnTo>
                  <a:pt x="6536" y="6451"/>
                </a:lnTo>
                <a:lnTo>
                  <a:pt x="6518" y="6493"/>
                </a:lnTo>
                <a:lnTo>
                  <a:pt x="6497" y="6535"/>
                </a:lnTo>
                <a:lnTo>
                  <a:pt x="6477" y="6574"/>
                </a:lnTo>
                <a:lnTo>
                  <a:pt x="6453" y="6614"/>
                </a:lnTo>
                <a:lnTo>
                  <a:pt x="6428" y="6650"/>
                </a:lnTo>
                <a:lnTo>
                  <a:pt x="6401" y="6686"/>
                </a:lnTo>
                <a:lnTo>
                  <a:pt x="6371" y="6720"/>
                </a:lnTo>
                <a:lnTo>
                  <a:pt x="6342" y="6753"/>
                </a:lnTo>
                <a:lnTo>
                  <a:pt x="6310" y="6784"/>
                </a:lnTo>
                <a:lnTo>
                  <a:pt x="6278" y="6813"/>
                </a:lnTo>
                <a:lnTo>
                  <a:pt x="6243" y="6840"/>
                </a:lnTo>
                <a:lnTo>
                  <a:pt x="6208" y="6866"/>
                </a:lnTo>
                <a:lnTo>
                  <a:pt x="6171" y="6890"/>
                </a:lnTo>
                <a:lnTo>
                  <a:pt x="6135" y="6912"/>
                </a:lnTo>
                <a:lnTo>
                  <a:pt x="6097" y="6933"/>
                </a:lnTo>
                <a:lnTo>
                  <a:pt x="6057" y="6950"/>
                </a:lnTo>
                <a:lnTo>
                  <a:pt x="6016" y="6967"/>
                </a:lnTo>
                <a:lnTo>
                  <a:pt x="5976" y="6982"/>
                </a:lnTo>
                <a:lnTo>
                  <a:pt x="5934" y="6995"/>
                </a:lnTo>
                <a:lnTo>
                  <a:pt x="5891" y="7006"/>
                </a:lnTo>
                <a:lnTo>
                  <a:pt x="5849" y="7014"/>
                </a:lnTo>
                <a:lnTo>
                  <a:pt x="5806" y="7020"/>
                </a:lnTo>
                <a:lnTo>
                  <a:pt x="5762" y="7025"/>
                </a:lnTo>
                <a:lnTo>
                  <a:pt x="5719" y="7027"/>
                </a:lnTo>
                <a:lnTo>
                  <a:pt x="5674" y="7027"/>
                </a:lnTo>
                <a:lnTo>
                  <a:pt x="5630" y="7025"/>
                </a:lnTo>
                <a:lnTo>
                  <a:pt x="5585" y="7021"/>
                </a:lnTo>
                <a:lnTo>
                  <a:pt x="5540" y="7015"/>
                </a:lnTo>
                <a:lnTo>
                  <a:pt x="5497" y="7007"/>
                </a:lnTo>
                <a:lnTo>
                  <a:pt x="5452" y="6995"/>
                </a:lnTo>
                <a:lnTo>
                  <a:pt x="5408" y="6982"/>
                </a:lnTo>
                <a:lnTo>
                  <a:pt x="5365" y="6966"/>
                </a:lnTo>
                <a:lnTo>
                  <a:pt x="5321" y="6948"/>
                </a:lnTo>
                <a:lnTo>
                  <a:pt x="5279" y="6928"/>
                </a:lnTo>
                <a:lnTo>
                  <a:pt x="5240" y="6907"/>
                </a:lnTo>
                <a:lnTo>
                  <a:pt x="5201" y="6883"/>
                </a:lnTo>
                <a:lnTo>
                  <a:pt x="5164" y="6858"/>
                </a:lnTo>
                <a:lnTo>
                  <a:pt x="5128" y="6831"/>
                </a:lnTo>
                <a:lnTo>
                  <a:pt x="5094" y="6802"/>
                </a:lnTo>
                <a:lnTo>
                  <a:pt x="5062" y="6772"/>
                </a:lnTo>
                <a:lnTo>
                  <a:pt x="5030" y="6741"/>
                </a:lnTo>
                <a:lnTo>
                  <a:pt x="5001" y="6708"/>
                </a:lnTo>
                <a:lnTo>
                  <a:pt x="4974" y="6674"/>
                </a:lnTo>
                <a:lnTo>
                  <a:pt x="4948" y="6639"/>
                </a:lnTo>
                <a:lnTo>
                  <a:pt x="4924" y="6603"/>
                </a:lnTo>
                <a:lnTo>
                  <a:pt x="4902" y="6565"/>
                </a:lnTo>
                <a:lnTo>
                  <a:pt x="4882" y="6527"/>
                </a:lnTo>
                <a:lnTo>
                  <a:pt x="4864" y="6487"/>
                </a:lnTo>
                <a:lnTo>
                  <a:pt x="4847" y="6447"/>
                </a:lnTo>
                <a:lnTo>
                  <a:pt x="4832" y="6406"/>
                </a:lnTo>
                <a:lnTo>
                  <a:pt x="4820" y="6364"/>
                </a:lnTo>
                <a:lnTo>
                  <a:pt x="4810" y="6322"/>
                </a:lnTo>
                <a:lnTo>
                  <a:pt x="4800" y="6280"/>
                </a:lnTo>
                <a:lnTo>
                  <a:pt x="4794" y="6236"/>
                </a:lnTo>
                <a:lnTo>
                  <a:pt x="4790" y="6192"/>
                </a:lnTo>
                <a:lnTo>
                  <a:pt x="4787" y="6149"/>
                </a:lnTo>
                <a:lnTo>
                  <a:pt x="4787" y="6105"/>
                </a:lnTo>
                <a:lnTo>
                  <a:pt x="4789" y="6060"/>
                </a:lnTo>
                <a:lnTo>
                  <a:pt x="4793" y="6015"/>
                </a:lnTo>
                <a:lnTo>
                  <a:pt x="4799" y="5972"/>
                </a:lnTo>
                <a:lnTo>
                  <a:pt x="4808" y="5927"/>
                </a:lnTo>
                <a:lnTo>
                  <a:pt x="4819" y="5882"/>
                </a:lnTo>
                <a:lnTo>
                  <a:pt x="4832" y="5838"/>
                </a:lnTo>
                <a:lnTo>
                  <a:pt x="4848" y="5795"/>
                </a:lnTo>
                <a:close/>
                <a:moveTo>
                  <a:pt x="4052" y="4861"/>
                </a:moveTo>
                <a:lnTo>
                  <a:pt x="4087" y="4817"/>
                </a:lnTo>
                <a:lnTo>
                  <a:pt x="4122" y="4774"/>
                </a:lnTo>
                <a:lnTo>
                  <a:pt x="4160" y="4731"/>
                </a:lnTo>
                <a:lnTo>
                  <a:pt x="4197" y="4691"/>
                </a:lnTo>
                <a:lnTo>
                  <a:pt x="4236" y="4651"/>
                </a:lnTo>
                <a:lnTo>
                  <a:pt x="4276" y="4613"/>
                </a:lnTo>
                <a:lnTo>
                  <a:pt x="4317" y="4575"/>
                </a:lnTo>
                <a:lnTo>
                  <a:pt x="4359" y="4540"/>
                </a:lnTo>
                <a:lnTo>
                  <a:pt x="4243" y="4276"/>
                </a:lnTo>
                <a:lnTo>
                  <a:pt x="4237" y="4261"/>
                </a:lnTo>
                <a:lnTo>
                  <a:pt x="4232" y="4245"/>
                </a:lnTo>
                <a:lnTo>
                  <a:pt x="4226" y="4230"/>
                </a:lnTo>
                <a:lnTo>
                  <a:pt x="4223" y="4214"/>
                </a:lnTo>
                <a:lnTo>
                  <a:pt x="4220" y="4198"/>
                </a:lnTo>
                <a:lnTo>
                  <a:pt x="4218" y="4183"/>
                </a:lnTo>
                <a:lnTo>
                  <a:pt x="4216" y="4166"/>
                </a:lnTo>
                <a:lnTo>
                  <a:pt x="4216" y="4150"/>
                </a:lnTo>
                <a:lnTo>
                  <a:pt x="4216" y="4135"/>
                </a:lnTo>
                <a:lnTo>
                  <a:pt x="4217" y="4119"/>
                </a:lnTo>
                <a:lnTo>
                  <a:pt x="4218" y="4104"/>
                </a:lnTo>
                <a:lnTo>
                  <a:pt x="4221" y="4089"/>
                </a:lnTo>
                <a:lnTo>
                  <a:pt x="4224" y="4073"/>
                </a:lnTo>
                <a:lnTo>
                  <a:pt x="4229" y="4058"/>
                </a:lnTo>
                <a:lnTo>
                  <a:pt x="4233" y="4043"/>
                </a:lnTo>
                <a:lnTo>
                  <a:pt x="4238" y="4029"/>
                </a:lnTo>
                <a:lnTo>
                  <a:pt x="4244" y="4014"/>
                </a:lnTo>
                <a:lnTo>
                  <a:pt x="4250" y="4000"/>
                </a:lnTo>
                <a:lnTo>
                  <a:pt x="4258" y="3987"/>
                </a:lnTo>
                <a:lnTo>
                  <a:pt x="4266" y="3973"/>
                </a:lnTo>
                <a:lnTo>
                  <a:pt x="4274" y="3960"/>
                </a:lnTo>
                <a:lnTo>
                  <a:pt x="4284" y="3947"/>
                </a:lnTo>
                <a:lnTo>
                  <a:pt x="4293" y="3936"/>
                </a:lnTo>
                <a:lnTo>
                  <a:pt x="4303" y="3923"/>
                </a:lnTo>
                <a:lnTo>
                  <a:pt x="4315" y="3912"/>
                </a:lnTo>
                <a:lnTo>
                  <a:pt x="4326" y="3902"/>
                </a:lnTo>
                <a:lnTo>
                  <a:pt x="4339" y="3891"/>
                </a:lnTo>
                <a:lnTo>
                  <a:pt x="4351" y="3882"/>
                </a:lnTo>
                <a:lnTo>
                  <a:pt x="4365" y="3873"/>
                </a:lnTo>
                <a:lnTo>
                  <a:pt x="4379" y="3864"/>
                </a:lnTo>
                <a:lnTo>
                  <a:pt x="4393" y="3857"/>
                </a:lnTo>
                <a:lnTo>
                  <a:pt x="4409" y="3850"/>
                </a:lnTo>
                <a:lnTo>
                  <a:pt x="4882" y="3641"/>
                </a:lnTo>
                <a:lnTo>
                  <a:pt x="4897" y="3635"/>
                </a:lnTo>
                <a:lnTo>
                  <a:pt x="4913" y="3630"/>
                </a:lnTo>
                <a:lnTo>
                  <a:pt x="4928" y="3625"/>
                </a:lnTo>
                <a:lnTo>
                  <a:pt x="4944" y="3621"/>
                </a:lnTo>
                <a:lnTo>
                  <a:pt x="4959" y="3618"/>
                </a:lnTo>
                <a:lnTo>
                  <a:pt x="4975" y="3616"/>
                </a:lnTo>
                <a:lnTo>
                  <a:pt x="4992" y="3614"/>
                </a:lnTo>
                <a:lnTo>
                  <a:pt x="5007" y="3614"/>
                </a:lnTo>
                <a:lnTo>
                  <a:pt x="5023" y="3614"/>
                </a:lnTo>
                <a:lnTo>
                  <a:pt x="5039" y="3615"/>
                </a:lnTo>
                <a:lnTo>
                  <a:pt x="5054" y="3617"/>
                </a:lnTo>
                <a:lnTo>
                  <a:pt x="5070" y="3619"/>
                </a:lnTo>
                <a:lnTo>
                  <a:pt x="5084" y="3623"/>
                </a:lnTo>
                <a:lnTo>
                  <a:pt x="5100" y="3627"/>
                </a:lnTo>
                <a:lnTo>
                  <a:pt x="5115" y="3631"/>
                </a:lnTo>
                <a:lnTo>
                  <a:pt x="5129" y="3636"/>
                </a:lnTo>
                <a:lnTo>
                  <a:pt x="5144" y="3642"/>
                </a:lnTo>
                <a:lnTo>
                  <a:pt x="5157" y="3649"/>
                </a:lnTo>
                <a:lnTo>
                  <a:pt x="5171" y="3656"/>
                </a:lnTo>
                <a:lnTo>
                  <a:pt x="5184" y="3664"/>
                </a:lnTo>
                <a:lnTo>
                  <a:pt x="5198" y="3672"/>
                </a:lnTo>
                <a:lnTo>
                  <a:pt x="5210" y="3682"/>
                </a:lnTo>
                <a:lnTo>
                  <a:pt x="5223" y="3692"/>
                </a:lnTo>
                <a:lnTo>
                  <a:pt x="5234" y="3703"/>
                </a:lnTo>
                <a:lnTo>
                  <a:pt x="5246" y="3713"/>
                </a:lnTo>
                <a:lnTo>
                  <a:pt x="5256" y="3725"/>
                </a:lnTo>
                <a:lnTo>
                  <a:pt x="5267" y="3737"/>
                </a:lnTo>
                <a:lnTo>
                  <a:pt x="5276" y="3751"/>
                </a:lnTo>
                <a:lnTo>
                  <a:pt x="5285" y="3763"/>
                </a:lnTo>
                <a:lnTo>
                  <a:pt x="5294" y="3778"/>
                </a:lnTo>
                <a:lnTo>
                  <a:pt x="5301" y="3792"/>
                </a:lnTo>
                <a:lnTo>
                  <a:pt x="5308" y="3807"/>
                </a:lnTo>
                <a:lnTo>
                  <a:pt x="5424" y="4070"/>
                </a:lnTo>
                <a:lnTo>
                  <a:pt x="5479" y="4064"/>
                </a:lnTo>
                <a:lnTo>
                  <a:pt x="5534" y="4059"/>
                </a:lnTo>
                <a:lnTo>
                  <a:pt x="5589" y="4056"/>
                </a:lnTo>
                <a:lnTo>
                  <a:pt x="5646" y="4054"/>
                </a:lnTo>
                <a:lnTo>
                  <a:pt x="5701" y="4053"/>
                </a:lnTo>
                <a:lnTo>
                  <a:pt x="5757" y="4054"/>
                </a:lnTo>
                <a:lnTo>
                  <a:pt x="5812" y="4057"/>
                </a:lnTo>
                <a:lnTo>
                  <a:pt x="5868" y="4061"/>
                </a:lnTo>
                <a:lnTo>
                  <a:pt x="5973" y="3792"/>
                </a:lnTo>
                <a:lnTo>
                  <a:pt x="5980" y="3777"/>
                </a:lnTo>
                <a:lnTo>
                  <a:pt x="5986" y="3762"/>
                </a:lnTo>
                <a:lnTo>
                  <a:pt x="5994" y="3747"/>
                </a:lnTo>
                <a:lnTo>
                  <a:pt x="6003" y="3734"/>
                </a:lnTo>
                <a:lnTo>
                  <a:pt x="6012" y="3720"/>
                </a:lnTo>
                <a:lnTo>
                  <a:pt x="6022" y="3708"/>
                </a:lnTo>
                <a:lnTo>
                  <a:pt x="6032" y="3696"/>
                </a:lnTo>
                <a:lnTo>
                  <a:pt x="6042" y="3684"/>
                </a:lnTo>
                <a:lnTo>
                  <a:pt x="6054" y="3674"/>
                </a:lnTo>
                <a:lnTo>
                  <a:pt x="6065" y="3663"/>
                </a:lnTo>
                <a:lnTo>
                  <a:pt x="6078" y="3653"/>
                </a:lnTo>
                <a:lnTo>
                  <a:pt x="6090" y="3644"/>
                </a:lnTo>
                <a:lnTo>
                  <a:pt x="6103" y="3635"/>
                </a:lnTo>
                <a:lnTo>
                  <a:pt x="6116" y="3628"/>
                </a:lnTo>
                <a:lnTo>
                  <a:pt x="6130" y="3620"/>
                </a:lnTo>
                <a:lnTo>
                  <a:pt x="6144" y="3614"/>
                </a:lnTo>
                <a:lnTo>
                  <a:pt x="6159" y="3608"/>
                </a:lnTo>
                <a:lnTo>
                  <a:pt x="6174" y="3603"/>
                </a:lnTo>
                <a:lnTo>
                  <a:pt x="6188" y="3599"/>
                </a:lnTo>
                <a:lnTo>
                  <a:pt x="6203" y="3594"/>
                </a:lnTo>
                <a:lnTo>
                  <a:pt x="6218" y="3591"/>
                </a:lnTo>
                <a:lnTo>
                  <a:pt x="6234" y="3589"/>
                </a:lnTo>
                <a:lnTo>
                  <a:pt x="6250" y="3587"/>
                </a:lnTo>
                <a:lnTo>
                  <a:pt x="6265" y="3586"/>
                </a:lnTo>
                <a:lnTo>
                  <a:pt x="6281" y="3586"/>
                </a:lnTo>
                <a:lnTo>
                  <a:pt x="6296" y="3587"/>
                </a:lnTo>
                <a:lnTo>
                  <a:pt x="6313" y="3588"/>
                </a:lnTo>
                <a:lnTo>
                  <a:pt x="6329" y="3590"/>
                </a:lnTo>
                <a:lnTo>
                  <a:pt x="6344" y="3593"/>
                </a:lnTo>
                <a:lnTo>
                  <a:pt x="6360" y="3598"/>
                </a:lnTo>
                <a:lnTo>
                  <a:pt x="6376" y="3603"/>
                </a:lnTo>
                <a:lnTo>
                  <a:pt x="6391" y="3608"/>
                </a:lnTo>
                <a:lnTo>
                  <a:pt x="6873" y="3795"/>
                </a:lnTo>
                <a:lnTo>
                  <a:pt x="6889" y="3802"/>
                </a:lnTo>
                <a:lnTo>
                  <a:pt x="6903" y="3809"/>
                </a:lnTo>
                <a:lnTo>
                  <a:pt x="6918" y="3816"/>
                </a:lnTo>
                <a:lnTo>
                  <a:pt x="6932" y="3825"/>
                </a:lnTo>
                <a:lnTo>
                  <a:pt x="6945" y="3834"/>
                </a:lnTo>
                <a:lnTo>
                  <a:pt x="6958" y="3843"/>
                </a:lnTo>
                <a:lnTo>
                  <a:pt x="6970" y="3854"/>
                </a:lnTo>
                <a:lnTo>
                  <a:pt x="6982" y="3864"/>
                </a:lnTo>
                <a:lnTo>
                  <a:pt x="6992" y="3876"/>
                </a:lnTo>
                <a:lnTo>
                  <a:pt x="7002" y="3887"/>
                </a:lnTo>
                <a:lnTo>
                  <a:pt x="7013" y="3899"/>
                </a:lnTo>
                <a:lnTo>
                  <a:pt x="7022" y="3912"/>
                </a:lnTo>
                <a:lnTo>
                  <a:pt x="7031" y="3926"/>
                </a:lnTo>
                <a:lnTo>
                  <a:pt x="7038" y="3939"/>
                </a:lnTo>
                <a:lnTo>
                  <a:pt x="7045" y="3953"/>
                </a:lnTo>
                <a:lnTo>
                  <a:pt x="7052" y="3966"/>
                </a:lnTo>
                <a:lnTo>
                  <a:pt x="7058" y="3981"/>
                </a:lnTo>
                <a:lnTo>
                  <a:pt x="7063" y="3995"/>
                </a:lnTo>
                <a:lnTo>
                  <a:pt x="7068" y="4010"/>
                </a:lnTo>
                <a:lnTo>
                  <a:pt x="7071" y="4025"/>
                </a:lnTo>
                <a:lnTo>
                  <a:pt x="7074" y="4041"/>
                </a:lnTo>
                <a:lnTo>
                  <a:pt x="7077" y="4056"/>
                </a:lnTo>
                <a:lnTo>
                  <a:pt x="7078" y="4071"/>
                </a:lnTo>
                <a:lnTo>
                  <a:pt x="7079" y="4087"/>
                </a:lnTo>
                <a:lnTo>
                  <a:pt x="7079" y="4104"/>
                </a:lnTo>
                <a:lnTo>
                  <a:pt x="7079" y="4119"/>
                </a:lnTo>
                <a:lnTo>
                  <a:pt x="7077" y="4135"/>
                </a:lnTo>
                <a:lnTo>
                  <a:pt x="7075" y="4150"/>
                </a:lnTo>
                <a:lnTo>
                  <a:pt x="7072" y="4167"/>
                </a:lnTo>
                <a:lnTo>
                  <a:pt x="7068" y="4183"/>
                </a:lnTo>
                <a:lnTo>
                  <a:pt x="7064" y="4198"/>
                </a:lnTo>
                <a:lnTo>
                  <a:pt x="7058" y="4214"/>
                </a:lnTo>
                <a:lnTo>
                  <a:pt x="6953" y="4482"/>
                </a:lnTo>
                <a:lnTo>
                  <a:pt x="6997" y="4517"/>
                </a:lnTo>
                <a:lnTo>
                  <a:pt x="7041" y="4552"/>
                </a:lnTo>
                <a:lnTo>
                  <a:pt x="7083" y="4590"/>
                </a:lnTo>
                <a:lnTo>
                  <a:pt x="7123" y="4627"/>
                </a:lnTo>
                <a:lnTo>
                  <a:pt x="7163" y="4667"/>
                </a:lnTo>
                <a:lnTo>
                  <a:pt x="7201" y="4706"/>
                </a:lnTo>
                <a:lnTo>
                  <a:pt x="7239" y="4747"/>
                </a:lnTo>
                <a:lnTo>
                  <a:pt x="7275" y="4790"/>
                </a:lnTo>
                <a:lnTo>
                  <a:pt x="7539" y="4673"/>
                </a:lnTo>
                <a:lnTo>
                  <a:pt x="7554" y="4667"/>
                </a:lnTo>
                <a:lnTo>
                  <a:pt x="7569" y="4662"/>
                </a:lnTo>
                <a:lnTo>
                  <a:pt x="7584" y="4658"/>
                </a:lnTo>
                <a:lnTo>
                  <a:pt x="7600" y="4653"/>
                </a:lnTo>
                <a:lnTo>
                  <a:pt x="7617" y="4650"/>
                </a:lnTo>
                <a:lnTo>
                  <a:pt x="7632" y="4648"/>
                </a:lnTo>
                <a:lnTo>
                  <a:pt x="7648" y="4647"/>
                </a:lnTo>
                <a:lnTo>
                  <a:pt x="7664" y="4646"/>
                </a:lnTo>
                <a:lnTo>
                  <a:pt x="7679" y="4646"/>
                </a:lnTo>
                <a:lnTo>
                  <a:pt x="7695" y="4647"/>
                </a:lnTo>
                <a:lnTo>
                  <a:pt x="7710" y="4649"/>
                </a:lnTo>
                <a:lnTo>
                  <a:pt x="7726" y="4651"/>
                </a:lnTo>
                <a:lnTo>
                  <a:pt x="7741" y="4654"/>
                </a:lnTo>
                <a:lnTo>
                  <a:pt x="7756" y="4659"/>
                </a:lnTo>
                <a:lnTo>
                  <a:pt x="7771" y="4663"/>
                </a:lnTo>
                <a:lnTo>
                  <a:pt x="7785" y="4668"/>
                </a:lnTo>
                <a:lnTo>
                  <a:pt x="7800" y="4674"/>
                </a:lnTo>
                <a:lnTo>
                  <a:pt x="7814" y="4680"/>
                </a:lnTo>
                <a:lnTo>
                  <a:pt x="7828" y="4688"/>
                </a:lnTo>
                <a:lnTo>
                  <a:pt x="7841" y="4696"/>
                </a:lnTo>
                <a:lnTo>
                  <a:pt x="7854" y="4704"/>
                </a:lnTo>
                <a:lnTo>
                  <a:pt x="7867" y="4714"/>
                </a:lnTo>
                <a:lnTo>
                  <a:pt x="7879" y="4724"/>
                </a:lnTo>
                <a:lnTo>
                  <a:pt x="7891" y="4735"/>
                </a:lnTo>
                <a:lnTo>
                  <a:pt x="7902" y="4745"/>
                </a:lnTo>
                <a:lnTo>
                  <a:pt x="7912" y="4757"/>
                </a:lnTo>
                <a:lnTo>
                  <a:pt x="7923" y="4769"/>
                </a:lnTo>
                <a:lnTo>
                  <a:pt x="7932" y="4782"/>
                </a:lnTo>
                <a:lnTo>
                  <a:pt x="7942" y="4796"/>
                </a:lnTo>
                <a:lnTo>
                  <a:pt x="7950" y="4810"/>
                </a:lnTo>
                <a:lnTo>
                  <a:pt x="7957" y="4824"/>
                </a:lnTo>
                <a:lnTo>
                  <a:pt x="7965" y="4839"/>
                </a:lnTo>
                <a:lnTo>
                  <a:pt x="8173" y="5312"/>
                </a:lnTo>
                <a:lnTo>
                  <a:pt x="8179" y="5328"/>
                </a:lnTo>
                <a:lnTo>
                  <a:pt x="8185" y="5344"/>
                </a:lnTo>
                <a:lnTo>
                  <a:pt x="8189" y="5358"/>
                </a:lnTo>
                <a:lnTo>
                  <a:pt x="8194" y="5375"/>
                </a:lnTo>
                <a:lnTo>
                  <a:pt x="8196" y="5391"/>
                </a:lnTo>
                <a:lnTo>
                  <a:pt x="8199" y="5406"/>
                </a:lnTo>
                <a:lnTo>
                  <a:pt x="8200" y="5422"/>
                </a:lnTo>
                <a:lnTo>
                  <a:pt x="8200" y="5437"/>
                </a:lnTo>
                <a:lnTo>
                  <a:pt x="8200" y="5453"/>
                </a:lnTo>
                <a:lnTo>
                  <a:pt x="8199" y="5469"/>
                </a:lnTo>
                <a:lnTo>
                  <a:pt x="8198" y="5484"/>
                </a:lnTo>
                <a:lnTo>
                  <a:pt x="8195" y="5500"/>
                </a:lnTo>
                <a:lnTo>
                  <a:pt x="8192" y="5516"/>
                </a:lnTo>
                <a:lnTo>
                  <a:pt x="8188" y="5530"/>
                </a:lnTo>
                <a:lnTo>
                  <a:pt x="8183" y="5545"/>
                </a:lnTo>
                <a:lnTo>
                  <a:pt x="8178" y="5559"/>
                </a:lnTo>
                <a:lnTo>
                  <a:pt x="8172" y="5574"/>
                </a:lnTo>
                <a:lnTo>
                  <a:pt x="8165" y="5588"/>
                </a:lnTo>
                <a:lnTo>
                  <a:pt x="8158" y="5602"/>
                </a:lnTo>
                <a:lnTo>
                  <a:pt x="8150" y="5615"/>
                </a:lnTo>
                <a:lnTo>
                  <a:pt x="8142" y="5628"/>
                </a:lnTo>
                <a:lnTo>
                  <a:pt x="8132" y="5640"/>
                </a:lnTo>
                <a:lnTo>
                  <a:pt x="8123" y="5653"/>
                </a:lnTo>
                <a:lnTo>
                  <a:pt x="8112" y="5664"/>
                </a:lnTo>
                <a:lnTo>
                  <a:pt x="8101" y="5676"/>
                </a:lnTo>
                <a:lnTo>
                  <a:pt x="8089" y="5686"/>
                </a:lnTo>
                <a:lnTo>
                  <a:pt x="8077" y="5697"/>
                </a:lnTo>
                <a:lnTo>
                  <a:pt x="8064" y="5706"/>
                </a:lnTo>
                <a:lnTo>
                  <a:pt x="8051" y="5715"/>
                </a:lnTo>
                <a:lnTo>
                  <a:pt x="8036" y="5724"/>
                </a:lnTo>
                <a:lnTo>
                  <a:pt x="8023" y="5731"/>
                </a:lnTo>
                <a:lnTo>
                  <a:pt x="8007" y="5738"/>
                </a:lnTo>
                <a:lnTo>
                  <a:pt x="7744" y="5855"/>
                </a:lnTo>
                <a:lnTo>
                  <a:pt x="7750" y="5909"/>
                </a:lnTo>
                <a:lnTo>
                  <a:pt x="7755" y="5964"/>
                </a:lnTo>
                <a:lnTo>
                  <a:pt x="7759" y="6019"/>
                </a:lnTo>
                <a:lnTo>
                  <a:pt x="7761" y="6076"/>
                </a:lnTo>
                <a:lnTo>
                  <a:pt x="7761" y="6131"/>
                </a:lnTo>
                <a:lnTo>
                  <a:pt x="7760" y="6187"/>
                </a:lnTo>
                <a:lnTo>
                  <a:pt x="7758" y="6243"/>
                </a:lnTo>
                <a:lnTo>
                  <a:pt x="7754" y="6300"/>
                </a:lnTo>
                <a:lnTo>
                  <a:pt x="8022" y="6404"/>
                </a:lnTo>
                <a:lnTo>
                  <a:pt x="8037" y="6410"/>
                </a:lnTo>
                <a:lnTo>
                  <a:pt x="8052" y="6417"/>
                </a:lnTo>
                <a:lnTo>
                  <a:pt x="8067" y="6425"/>
                </a:lnTo>
                <a:lnTo>
                  <a:pt x="8080" y="6433"/>
                </a:lnTo>
                <a:lnTo>
                  <a:pt x="8094" y="6442"/>
                </a:lnTo>
                <a:lnTo>
                  <a:pt x="8106" y="6452"/>
                </a:lnTo>
                <a:lnTo>
                  <a:pt x="8119" y="6462"/>
                </a:lnTo>
                <a:lnTo>
                  <a:pt x="8130" y="6472"/>
                </a:lnTo>
                <a:lnTo>
                  <a:pt x="8140" y="6484"/>
                </a:lnTo>
                <a:lnTo>
                  <a:pt x="8151" y="6495"/>
                </a:lnTo>
                <a:lnTo>
                  <a:pt x="8161" y="6508"/>
                </a:lnTo>
                <a:lnTo>
                  <a:pt x="8171" y="6520"/>
                </a:lnTo>
                <a:lnTo>
                  <a:pt x="8179" y="6534"/>
                </a:lnTo>
                <a:lnTo>
                  <a:pt x="8186" y="6546"/>
                </a:lnTo>
                <a:lnTo>
                  <a:pt x="8194" y="6561"/>
                </a:lnTo>
                <a:lnTo>
                  <a:pt x="8201" y="6574"/>
                </a:lnTo>
                <a:lnTo>
                  <a:pt x="8206" y="6589"/>
                </a:lnTo>
                <a:lnTo>
                  <a:pt x="8212" y="6604"/>
                </a:lnTo>
                <a:lnTo>
                  <a:pt x="8217" y="6618"/>
                </a:lnTo>
                <a:lnTo>
                  <a:pt x="8221" y="6634"/>
                </a:lnTo>
                <a:lnTo>
                  <a:pt x="8224" y="6648"/>
                </a:lnTo>
                <a:lnTo>
                  <a:pt x="8226" y="6664"/>
                </a:lnTo>
                <a:lnTo>
                  <a:pt x="8227" y="6680"/>
                </a:lnTo>
                <a:lnTo>
                  <a:pt x="8228" y="6695"/>
                </a:lnTo>
                <a:lnTo>
                  <a:pt x="8228" y="6711"/>
                </a:lnTo>
                <a:lnTo>
                  <a:pt x="8228" y="6728"/>
                </a:lnTo>
                <a:lnTo>
                  <a:pt x="8226" y="6743"/>
                </a:lnTo>
                <a:lnTo>
                  <a:pt x="8224" y="6759"/>
                </a:lnTo>
                <a:lnTo>
                  <a:pt x="8221" y="6774"/>
                </a:lnTo>
                <a:lnTo>
                  <a:pt x="8217" y="6791"/>
                </a:lnTo>
                <a:lnTo>
                  <a:pt x="8212" y="6807"/>
                </a:lnTo>
                <a:lnTo>
                  <a:pt x="8206" y="6822"/>
                </a:lnTo>
                <a:lnTo>
                  <a:pt x="8019" y="7304"/>
                </a:lnTo>
                <a:lnTo>
                  <a:pt x="8012" y="7319"/>
                </a:lnTo>
                <a:lnTo>
                  <a:pt x="8005" y="7335"/>
                </a:lnTo>
                <a:lnTo>
                  <a:pt x="7998" y="7348"/>
                </a:lnTo>
                <a:lnTo>
                  <a:pt x="7990" y="7362"/>
                </a:lnTo>
                <a:lnTo>
                  <a:pt x="7980" y="7375"/>
                </a:lnTo>
                <a:lnTo>
                  <a:pt x="7971" y="7388"/>
                </a:lnTo>
                <a:lnTo>
                  <a:pt x="7960" y="7400"/>
                </a:lnTo>
                <a:lnTo>
                  <a:pt x="7950" y="7412"/>
                </a:lnTo>
                <a:lnTo>
                  <a:pt x="7938" y="7423"/>
                </a:lnTo>
                <a:lnTo>
                  <a:pt x="7927" y="7433"/>
                </a:lnTo>
                <a:lnTo>
                  <a:pt x="7915" y="7443"/>
                </a:lnTo>
                <a:lnTo>
                  <a:pt x="7902" y="7452"/>
                </a:lnTo>
                <a:lnTo>
                  <a:pt x="7890" y="7461"/>
                </a:lnTo>
                <a:lnTo>
                  <a:pt x="7876" y="7469"/>
                </a:lnTo>
                <a:lnTo>
                  <a:pt x="7862" y="7476"/>
                </a:lnTo>
                <a:lnTo>
                  <a:pt x="7848" y="7482"/>
                </a:lnTo>
                <a:lnTo>
                  <a:pt x="7833" y="7489"/>
                </a:lnTo>
                <a:lnTo>
                  <a:pt x="7819" y="7494"/>
                </a:lnTo>
                <a:lnTo>
                  <a:pt x="7804" y="7498"/>
                </a:lnTo>
                <a:lnTo>
                  <a:pt x="7789" y="7502"/>
                </a:lnTo>
                <a:lnTo>
                  <a:pt x="7774" y="7505"/>
                </a:lnTo>
                <a:lnTo>
                  <a:pt x="7758" y="7507"/>
                </a:lnTo>
                <a:lnTo>
                  <a:pt x="7743" y="7509"/>
                </a:lnTo>
                <a:lnTo>
                  <a:pt x="7727" y="7509"/>
                </a:lnTo>
                <a:lnTo>
                  <a:pt x="7711" y="7511"/>
                </a:lnTo>
                <a:lnTo>
                  <a:pt x="7696" y="7509"/>
                </a:lnTo>
                <a:lnTo>
                  <a:pt x="7679" y="7507"/>
                </a:lnTo>
                <a:lnTo>
                  <a:pt x="7664" y="7505"/>
                </a:lnTo>
                <a:lnTo>
                  <a:pt x="7648" y="7502"/>
                </a:lnTo>
                <a:lnTo>
                  <a:pt x="7632" y="7499"/>
                </a:lnTo>
                <a:lnTo>
                  <a:pt x="7617" y="7494"/>
                </a:lnTo>
                <a:lnTo>
                  <a:pt x="7601" y="7489"/>
                </a:lnTo>
                <a:lnTo>
                  <a:pt x="7332" y="7384"/>
                </a:lnTo>
                <a:lnTo>
                  <a:pt x="7297" y="7428"/>
                </a:lnTo>
                <a:lnTo>
                  <a:pt x="7262" y="7471"/>
                </a:lnTo>
                <a:lnTo>
                  <a:pt x="7224" y="7513"/>
                </a:lnTo>
                <a:lnTo>
                  <a:pt x="7187" y="7553"/>
                </a:lnTo>
                <a:lnTo>
                  <a:pt x="7147" y="7594"/>
                </a:lnTo>
                <a:lnTo>
                  <a:pt x="7108" y="7631"/>
                </a:lnTo>
                <a:lnTo>
                  <a:pt x="7067" y="7669"/>
                </a:lnTo>
                <a:lnTo>
                  <a:pt x="7025" y="7705"/>
                </a:lnTo>
                <a:lnTo>
                  <a:pt x="7141" y="7969"/>
                </a:lnTo>
                <a:lnTo>
                  <a:pt x="7147" y="7984"/>
                </a:lnTo>
                <a:lnTo>
                  <a:pt x="7152" y="8000"/>
                </a:lnTo>
                <a:lnTo>
                  <a:pt x="7158" y="8016"/>
                </a:lnTo>
                <a:lnTo>
                  <a:pt x="7161" y="8031"/>
                </a:lnTo>
                <a:lnTo>
                  <a:pt x="7164" y="8047"/>
                </a:lnTo>
                <a:lnTo>
                  <a:pt x="7166" y="8062"/>
                </a:lnTo>
                <a:lnTo>
                  <a:pt x="7168" y="8078"/>
                </a:lnTo>
                <a:lnTo>
                  <a:pt x="7168" y="8094"/>
                </a:lnTo>
                <a:lnTo>
                  <a:pt x="7168" y="8109"/>
                </a:lnTo>
                <a:lnTo>
                  <a:pt x="7167" y="8125"/>
                </a:lnTo>
                <a:lnTo>
                  <a:pt x="7166" y="8140"/>
                </a:lnTo>
                <a:lnTo>
                  <a:pt x="7163" y="8156"/>
                </a:lnTo>
                <a:lnTo>
                  <a:pt x="7160" y="8172"/>
                </a:lnTo>
                <a:lnTo>
                  <a:pt x="7155" y="8186"/>
                </a:lnTo>
                <a:lnTo>
                  <a:pt x="7151" y="8202"/>
                </a:lnTo>
                <a:lnTo>
                  <a:pt x="7146" y="8217"/>
                </a:lnTo>
                <a:lnTo>
                  <a:pt x="7140" y="8230"/>
                </a:lnTo>
                <a:lnTo>
                  <a:pt x="7134" y="8245"/>
                </a:lnTo>
                <a:lnTo>
                  <a:pt x="7126" y="8258"/>
                </a:lnTo>
                <a:lnTo>
                  <a:pt x="7118" y="8272"/>
                </a:lnTo>
                <a:lnTo>
                  <a:pt x="7110" y="8284"/>
                </a:lnTo>
                <a:lnTo>
                  <a:pt x="7100" y="8297"/>
                </a:lnTo>
                <a:lnTo>
                  <a:pt x="7091" y="8309"/>
                </a:lnTo>
                <a:lnTo>
                  <a:pt x="7081" y="8321"/>
                </a:lnTo>
                <a:lnTo>
                  <a:pt x="7069" y="8332"/>
                </a:lnTo>
                <a:lnTo>
                  <a:pt x="7058" y="8342"/>
                </a:lnTo>
                <a:lnTo>
                  <a:pt x="7045" y="8353"/>
                </a:lnTo>
                <a:lnTo>
                  <a:pt x="7033" y="8362"/>
                </a:lnTo>
                <a:lnTo>
                  <a:pt x="7019" y="8372"/>
                </a:lnTo>
                <a:lnTo>
                  <a:pt x="7004" y="8380"/>
                </a:lnTo>
                <a:lnTo>
                  <a:pt x="6990" y="8388"/>
                </a:lnTo>
                <a:lnTo>
                  <a:pt x="6975" y="8395"/>
                </a:lnTo>
                <a:lnTo>
                  <a:pt x="6502" y="8604"/>
                </a:lnTo>
                <a:lnTo>
                  <a:pt x="6487" y="8610"/>
                </a:lnTo>
                <a:lnTo>
                  <a:pt x="6471" y="8615"/>
                </a:lnTo>
                <a:lnTo>
                  <a:pt x="6456" y="8619"/>
                </a:lnTo>
                <a:lnTo>
                  <a:pt x="6440" y="8624"/>
                </a:lnTo>
                <a:lnTo>
                  <a:pt x="6425" y="8627"/>
                </a:lnTo>
                <a:lnTo>
                  <a:pt x="6409" y="8629"/>
                </a:lnTo>
                <a:lnTo>
                  <a:pt x="6392" y="8630"/>
                </a:lnTo>
                <a:lnTo>
                  <a:pt x="6377" y="8631"/>
                </a:lnTo>
                <a:lnTo>
                  <a:pt x="6361" y="8631"/>
                </a:lnTo>
                <a:lnTo>
                  <a:pt x="6345" y="8630"/>
                </a:lnTo>
                <a:lnTo>
                  <a:pt x="6330" y="8628"/>
                </a:lnTo>
                <a:lnTo>
                  <a:pt x="6314" y="8626"/>
                </a:lnTo>
                <a:lnTo>
                  <a:pt x="6300" y="8623"/>
                </a:lnTo>
                <a:lnTo>
                  <a:pt x="6284" y="8618"/>
                </a:lnTo>
                <a:lnTo>
                  <a:pt x="6269" y="8614"/>
                </a:lnTo>
                <a:lnTo>
                  <a:pt x="6255" y="8608"/>
                </a:lnTo>
                <a:lnTo>
                  <a:pt x="6240" y="8603"/>
                </a:lnTo>
                <a:lnTo>
                  <a:pt x="6227" y="8596"/>
                </a:lnTo>
                <a:lnTo>
                  <a:pt x="6213" y="8588"/>
                </a:lnTo>
                <a:lnTo>
                  <a:pt x="6200" y="8581"/>
                </a:lnTo>
                <a:lnTo>
                  <a:pt x="6186" y="8572"/>
                </a:lnTo>
                <a:lnTo>
                  <a:pt x="6174" y="8563"/>
                </a:lnTo>
                <a:lnTo>
                  <a:pt x="6161" y="8553"/>
                </a:lnTo>
                <a:lnTo>
                  <a:pt x="6150" y="8542"/>
                </a:lnTo>
                <a:lnTo>
                  <a:pt x="6138" y="8531"/>
                </a:lnTo>
                <a:lnTo>
                  <a:pt x="6128" y="8520"/>
                </a:lnTo>
                <a:lnTo>
                  <a:pt x="6117" y="8507"/>
                </a:lnTo>
                <a:lnTo>
                  <a:pt x="6108" y="8495"/>
                </a:lnTo>
                <a:lnTo>
                  <a:pt x="6099" y="8481"/>
                </a:lnTo>
                <a:lnTo>
                  <a:pt x="6090" y="8467"/>
                </a:lnTo>
                <a:lnTo>
                  <a:pt x="6083" y="8453"/>
                </a:lnTo>
                <a:lnTo>
                  <a:pt x="6076" y="8438"/>
                </a:lnTo>
                <a:lnTo>
                  <a:pt x="5960" y="8175"/>
                </a:lnTo>
                <a:lnTo>
                  <a:pt x="5905" y="8181"/>
                </a:lnTo>
                <a:lnTo>
                  <a:pt x="5850" y="8186"/>
                </a:lnTo>
                <a:lnTo>
                  <a:pt x="5795" y="8189"/>
                </a:lnTo>
                <a:lnTo>
                  <a:pt x="5738" y="8192"/>
                </a:lnTo>
                <a:lnTo>
                  <a:pt x="5683" y="8192"/>
                </a:lnTo>
                <a:lnTo>
                  <a:pt x="5627" y="8190"/>
                </a:lnTo>
                <a:lnTo>
                  <a:pt x="5572" y="8188"/>
                </a:lnTo>
                <a:lnTo>
                  <a:pt x="5516" y="8184"/>
                </a:lnTo>
                <a:lnTo>
                  <a:pt x="5411" y="8453"/>
                </a:lnTo>
                <a:lnTo>
                  <a:pt x="5404" y="8467"/>
                </a:lnTo>
                <a:lnTo>
                  <a:pt x="5398" y="8483"/>
                </a:lnTo>
                <a:lnTo>
                  <a:pt x="5390" y="8497"/>
                </a:lnTo>
                <a:lnTo>
                  <a:pt x="5381" y="8511"/>
                </a:lnTo>
                <a:lnTo>
                  <a:pt x="5372" y="8524"/>
                </a:lnTo>
                <a:lnTo>
                  <a:pt x="5362" y="8536"/>
                </a:lnTo>
                <a:lnTo>
                  <a:pt x="5352" y="8549"/>
                </a:lnTo>
                <a:lnTo>
                  <a:pt x="5342" y="8560"/>
                </a:lnTo>
                <a:lnTo>
                  <a:pt x="5330" y="8572"/>
                </a:lnTo>
                <a:lnTo>
                  <a:pt x="5319" y="8582"/>
                </a:lnTo>
                <a:lnTo>
                  <a:pt x="5306" y="8591"/>
                </a:lnTo>
                <a:lnTo>
                  <a:pt x="5294" y="8601"/>
                </a:lnTo>
                <a:lnTo>
                  <a:pt x="5281" y="8609"/>
                </a:lnTo>
                <a:lnTo>
                  <a:pt x="5268" y="8617"/>
                </a:lnTo>
                <a:lnTo>
                  <a:pt x="5254" y="8625"/>
                </a:lnTo>
                <a:lnTo>
                  <a:pt x="5240" y="8631"/>
                </a:lnTo>
                <a:lnTo>
                  <a:pt x="5225" y="8637"/>
                </a:lnTo>
                <a:lnTo>
                  <a:pt x="5210" y="8642"/>
                </a:lnTo>
                <a:lnTo>
                  <a:pt x="5196" y="8647"/>
                </a:lnTo>
                <a:lnTo>
                  <a:pt x="5181" y="8651"/>
                </a:lnTo>
                <a:lnTo>
                  <a:pt x="5166" y="8654"/>
                </a:lnTo>
                <a:lnTo>
                  <a:pt x="5150" y="8656"/>
                </a:lnTo>
                <a:lnTo>
                  <a:pt x="5134" y="8658"/>
                </a:lnTo>
                <a:lnTo>
                  <a:pt x="5119" y="8658"/>
                </a:lnTo>
                <a:lnTo>
                  <a:pt x="5103" y="8659"/>
                </a:lnTo>
                <a:lnTo>
                  <a:pt x="5088" y="8658"/>
                </a:lnTo>
                <a:lnTo>
                  <a:pt x="5071" y="8657"/>
                </a:lnTo>
                <a:lnTo>
                  <a:pt x="5055" y="8654"/>
                </a:lnTo>
                <a:lnTo>
                  <a:pt x="5040" y="8651"/>
                </a:lnTo>
                <a:lnTo>
                  <a:pt x="5024" y="8648"/>
                </a:lnTo>
                <a:lnTo>
                  <a:pt x="5008" y="8642"/>
                </a:lnTo>
                <a:lnTo>
                  <a:pt x="4993" y="8637"/>
                </a:lnTo>
                <a:lnTo>
                  <a:pt x="4511" y="8450"/>
                </a:lnTo>
                <a:lnTo>
                  <a:pt x="4495" y="8443"/>
                </a:lnTo>
                <a:lnTo>
                  <a:pt x="4480" y="8436"/>
                </a:lnTo>
                <a:lnTo>
                  <a:pt x="4466" y="8428"/>
                </a:lnTo>
                <a:lnTo>
                  <a:pt x="4452" y="8420"/>
                </a:lnTo>
                <a:lnTo>
                  <a:pt x="4439" y="8411"/>
                </a:lnTo>
                <a:lnTo>
                  <a:pt x="4426" y="8401"/>
                </a:lnTo>
                <a:lnTo>
                  <a:pt x="4414" y="8391"/>
                </a:lnTo>
                <a:lnTo>
                  <a:pt x="4402" y="8380"/>
                </a:lnTo>
                <a:lnTo>
                  <a:pt x="4392" y="8369"/>
                </a:lnTo>
                <a:lnTo>
                  <a:pt x="4382" y="8357"/>
                </a:lnTo>
                <a:lnTo>
                  <a:pt x="4371" y="8346"/>
                </a:lnTo>
                <a:lnTo>
                  <a:pt x="4362" y="8332"/>
                </a:lnTo>
                <a:lnTo>
                  <a:pt x="4353" y="8320"/>
                </a:lnTo>
                <a:lnTo>
                  <a:pt x="4346" y="8306"/>
                </a:lnTo>
                <a:lnTo>
                  <a:pt x="4339" y="8293"/>
                </a:lnTo>
                <a:lnTo>
                  <a:pt x="4332" y="8278"/>
                </a:lnTo>
                <a:lnTo>
                  <a:pt x="4326" y="8264"/>
                </a:lnTo>
                <a:lnTo>
                  <a:pt x="4321" y="8250"/>
                </a:lnTo>
                <a:lnTo>
                  <a:pt x="4316" y="8234"/>
                </a:lnTo>
                <a:lnTo>
                  <a:pt x="4313" y="8220"/>
                </a:lnTo>
                <a:lnTo>
                  <a:pt x="4310" y="8204"/>
                </a:lnTo>
                <a:lnTo>
                  <a:pt x="4307" y="8188"/>
                </a:lnTo>
                <a:lnTo>
                  <a:pt x="4306" y="8173"/>
                </a:lnTo>
                <a:lnTo>
                  <a:pt x="4305" y="8157"/>
                </a:lnTo>
                <a:lnTo>
                  <a:pt x="4305" y="8142"/>
                </a:lnTo>
                <a:lnTo>
                  <a:pt x="4305" y="8126"/>
                </a:lnTo>
                <a:lnTo>
                  <a:pt x="4307" y="8110"/>
                </a:lnTo>
                <a:lnTo>
                  <a:pt x="4309" y="8094"/>
                </a:lnTo>
                <a:lnTo>
                  <a:pt x="4312" y="8078"/>
                </a:lnTo>
                <a:lnTo>
                  <a:pt x="4316" y="8062"/>
                </a:lnTo>
                <a:lnTo>
                  <a:pt x="4320" y="8047"/>
                </a:lnTo>
                <a:lnTo>
                  <a:pt x="4326" y="8031"/>
                </a:lnTo>
                <a:lnTo>
                  <a:pt x="4431" y="7763"/>
                </a:lnTo>
                <a:lnTo>
                  <a:pt x="4387" y="7728"/>
                </a:lnTo>
                <a:lnTo>
                  <a:pt x="4343" y="7692"/>
                </a:lnTo>
                <a:lnTo>
                  <a:pt x="4301" y="7655"/>
                </a:lnTo>
                <a:lnTo>
                  <a:pt x="4261" y="7617"/>
                </a:lnTo>
                <a:lnTo>
                  <a:pt x="4221" y="7578"/>
                </a:lnTo>
                <a:lnTo>
                  <a:pt x="4183" y="7538"/>
                </a:lnTo>
                <a:lnTo>
                  <a:pt x="4145" y="7497"/>
                </a:lnTo>
                <a:lnTo>
                  <a:pt x="4109" y="7455"/>
                </a:lnTo>
                <a:lnTo>
                  <a:pt x="3845" y="7571"/>
                </a:lnTo>
                <a:lnTo>
                  <a:pt x="3830" y="7577"/>
                </a:lnTo>
                <a:lnTo>
                  <a:pt x="3815" y="7583"/>
                </a:lnTo>
                <a:lnTo>
                  <a:pt x="3800" y="7588"/>
                </a:lnTo>
                <a:lnTo>
                  <a:pt x="3784" y="7592"/>
                </a:lnTo>
                <a:lnTo>
                  <a:pt x="3767" y="7595"/>
                </a:lnTo>
                <a:lnTo>
                  <a:pt x="3752" y="7597"/>
                </a:lnTo>
                <a:lnTo>
                  <a:pt x="3736" y="7598"/>
                </a:lnTo>
                <a:lnTo>
                  <a:pt x="3720" y="7599"/>
                </a:lnTo>
                <a:lnTo>
                  <a:pt x="3705" y="7598"/>
                </a:lnTo>
                <a:lnTo>
                  <a:pt x="3689" y="7597"/>
                </a:lnTo>
                <a:lnTo>
                  <a:pt x="3674" y="7596"/>
                </a:lnTo>
                <a:lnTo>
                  <a:pt x="3658" y="7594"/>
                </a:lnTo>
                <a:lnTo>
                  <a:pt x="3643" y="7591"/>
                </a:lnTo>
                <a:lnTo>
                  <a:pt x="3628" y="7587"/>
                </a:lnTo>
                <a:lnTo>
                  <a:pt x="3613" y="7581"/>
                </a:lnTo>
                <a:lnTo>
                  <a:pt x="3599" y="7576"/>
                </a:lnTo>
                <a:lnTo>
                  <a:pt x="3584" y="7571"/>
                </a:lnTo>
                <a:lnTo>
                  <a:pt x="3570" y="7564"/>
                </a:lnTo>
                <a:lnTo>
                  <a:pt x="3556" y="7556"/>
                </a:lnTo>
                <a:lnTo>
                  <a:pt x="3542" y="7549"/>
                </a:lnTo>
                <a:lnTo>
                  <a:pt x="3530" y="7540"/>
                </a:lnTo>
                <a:lnTo>
                  <a:pt x="3517" y="7530"/>
                </a:lnTo>
                <a:lnTo>
                  <a:pt x="3505" y="7521"/>
                </a:lnTo>
                <a:lnTo>
                  <a:pt x="3493" y="7511"/>
                </a:lnTo>
                <a:lnTo>
                  <a:pt x="3482" y="7499"/>
                </a:lnTo>
                <a:lnTo>
                  <a:pt x="3472" y="7488"/>
                </a:lnTo>
                <a:lnTo>
                  <a:pt x="3461" y="7475"/>
                </a:lnTo>
                <a:lnTo>
                  <a:pt x="3452" y="7463"/>
                </a:lnTo>
                <a:lnTo>
                  <a:pt x="3442" y="7449"/>
                </a:lnTo>
                <a:lnTo>
                  <a:pt x="3434" y="7436"/>
                </a:lnTo>
                <a:lnTo>
                  <a:pt x="3427" y="7421"/>
                </a:lnTo>
                <a:lnTo>
                  <a:pt x="3419" y="7405"/>
                </a:lnTo>
                <a:lnTo>
                  <a:pt x="3211" y="6933"/>
                </a:lnTo>
                <a:lnTo>
                  <a:pt x="3205" y="6917"/>
                </a:lnTo>
                <a:lnTo>
                  <a:pt x="3199" y="6901"/>
                </a:lnTo>
                <a:lnTo>
                  <a:pt x="3195" y="6886"/>
                </a:lnTo>
                <a:lnTo>
                  <a:pt x="3190" y="6870"/>
                </a:lnTo>
                <a:lnTo>
                  <a:pt x="3188" y="6855"/>
                </a:lnTo>
                <a:lnTo>
                  <a:pt x="3185" y="6839"/>
                </a:lnTo>
                <a:lnTo>
                  <a:pt x="3184" y="6823"/>
                </a:lnTo>
                <a:lnTo>
                  <a:pt x="3184" y="6808"/>
                </a:lnTo>
                <a:lnTo>
                  <a:pt x="3184" y="6791"/>
                </a:lnTo>
                <a:lnTo>
                  <a:pt x="3185" y="6775"/>
                </a:lnTo>
                <a:lnTo>
                  <a:pt x="3186" y="6761"/>
                </a:lnTo>
                <a:lnTo>
                  <a:pt x="3189" y="6745"/>
                </a:lnTo>
                <a:lnTo>
                  <a:pt x="3192" y="6730"/>
                </a:lnTo>
                <a:lnTo>
                  <a:pt x="3196" y="6715"/>
                </a:lnTo>
                <a:lnTo>
                  <a:pt x="3201" y="6699"/>
                </a:lnTo>
                <a:lnTo>
                  <a:pt x="3206" y="6685"/>
                </a:lnTo>
                <a:lnTo>
                  <a:pt x="3212" y="6671"/>
                </a:lnTo>
                <a:lnTo>
                  <a:pt x="3219" y="6657"/>
                </a:lnTo>
                <a:lnTo>
                  <a:pt x="3226" y="6643"/>
                </a:lnTo>
                <a:lnTo>
                  <a:pt x="3234" y="6630"/>
                </a:lnTo>
                <a:lnTo>
                  <a:pt x="3242" y="6617"/>
                </a:lnTo>
                <a:lnTo>
                  <a:pt x="3252" y="6604"/>
                </a:lnTo>
                <a:lnTo>
                  <a:pt x="3261" y="6592"/>
                </a:lnTo>
                <a:lnTo>
                  <a:pt x="3272" y="6580"/>
                </a:lnTo>
                <a:lnTo>
                  <a:pt x="3283" y="6569"/>
                </a:lnTo>
                <a:lnTo>
                  <a:pt x="3295" y="6558"/>
                </a:lnTo>
                <a:lnTo>
                  <a:pt x="3307" y="6548"/>
                </a:lnTo>
                <a:lnTo>
                  <a:pt x="3320" y="6538"/>
                </a:lnTo>
                <a:lnTo>
                  <a:pt x="3333" y="6530"/>
                </a:lnTo>
                <a:lnTo>
                  <a:pt x="3347" y="6521"/>
                </a:lnTo>
                <a:lnTo>
                  <a:pt x="3361" y="6513"/>
                </a:lnTo>
                <a:lnTo>
                  <a:pt x="3377" y="6506"/>
                </a:lnTo>
                <a:lnTo>
                  <a:pt x="3640" y="6390"/>
                </a:lnTo>
                <a:lnTo>
                  <a:pt x="3634" y="6335"/>
                </a:lnTo>
                <a:lnTo>
                  <a:pt x="3629" y="6280"/>
                </a:lnTo>
                <a:lnTo>
                  <a:pt x="3625" y="6225"/>
                </a:lnTo>
                <a:lnTo>
                  <a:pt x="3623" y="6169"/>
                </a:lnTo>
                <a:lnTo>
                  <a:pt x="3623" y="6113"/>
                </a:lnTo>
                <a:lnTo>
                  <a:pt x="3624" y="6058"/>
                </a:lnTo>
                <a:lnTo>
                  <a:pt x="3626" y="6002"/>
                </a:lnTo>
                <a:lnTo>
                  <a:pt x="3630" y="5946"/>
                </a:lnTo>
                <a:lnTo>
                  <a:pt x="3362" y="5841"/>
                </a:lnTo>
                <a:lnTo>
                  <a:pt x="3347" y="5835"/>
                </a:lnTo>
                <a:lnTo>
                  <a:pt x="3332" y="5828"/>
                </a:lnTo>
                <a:lnTo>
                  <a:pt x="3317" y="5821"/>
                </a:lnTo>
                <a:lnTo>
                  <a:pt x="3304" y="5811"/>
                </a:lnTo>
                <a:lnTo>
                  <a:pt x="3290" y="5803"/>
                </a:lnTo>
                <a:lnTo>
                  <a:pt x="3278" y="5794"/>
                </a:lnTo>
                <a:lnTo>
                  <a:pt x="3265" y="5783"/>
                </a:lnTo>
                <a:lnTo>
                  <a:pt x="3254" y="5772"/>
                </a:lnTo>
                <a:lnTo>
                  <a:pt x="3243" y="5761"/>
                </a:lnTo>
                <a:lnTo>
                  <a:pt x="3233" y="5749"/>
                </a:lnTo>
                <a:lnTo>
                  <a:pt x="3223" y="5737"/>
                </a:lnTo>
                <a:lnTo>
                  <a:pt x="3213" y="5725"/>
                </a:lnTo>
                <a:lnTo>
                  <a:pt x="3205" y="5711"/>
                </a:lnTo>
                <a:lnTo>
                  <a:pt x="3198" y="5698"/>
                </a:lnTo>
                <a:lnTo>
                  <a:pt x="3190" y="5684"/>
                </a:lnTo>
                <a:lnTo>
                  <a:pt x="3183" y="5671"/>
                </a:lnTo>
                <a:lnTo>
                  <a:pt x="3178" y="5656"/>
                </a:lnTo>
                <a:lnTo>
                  <a:pt x="3173" y="5641"/>
                </a:lnTo>
                <a:lnTo>
                  <a:pt x="3167" y="5626"/>
                </a:lnTo>
                <a:lnTo>
                  <a:pt x="3163" y="5611"/>
                </a:lnTo>
                <a:lnTo>
                  <a:pt x="3160" y="5596"/>
                </a:lnTo>
                <a:lnTo>
                  <a:pt x="3158" y="5580"/>
                </a:lnTo>
                <a:lnTo>
                  <a:pt x="3157" y="5564"/>
                </a:lnTo>
                <a:lnTo>
                  <a:pt x="3156" y="5549"/>
                </a:lnTo>
                <a:lnTo>
                  <a:pt x="3156" y="5533"/>
                </a:lnTo>
                <a:lnTo>
                  <a:pt x="3156" y="5518"/>
                </a:lnTo>
                <a:lnTo>
                  <a:pt x="3158" y="5502"/>
                </a:lnTo>
                <a:lnTo>
                  <a:pt x="3160" y="5486"/>
                </a:lnTo>
                <a:lnTo>
                  <a:pt x="3163" y="5470"/>
                </a:lnTo>
                <a:lnTo>
                  <a:pt x="3167" y="5454"/>
                </a:lnTo>
                <a:lnTo>
                  <a:pt x="3172" y="5438"/>
                </a:lnTo>
                <a:lnTo>
                  <a:pt x="3178" y="5423"/>
                </a:lnTo>
                <a:lnTo>
                  <a:pt x="3365" y="4941"/>
                </a:lnTo>
                <a:lnTo>
                  <a:pt x="3372" y="4925"/>
                </a:lnTo>
                <a:lnTo>
                  <a:pt x="3378" y="4911"/>
                </a:lnTo>
                <a:lnTo>
                  <a:pt x="3386" y="4896"/>
                </a:lnTo>
                <a:lnTo>
                  <a:pt x="3394" y="4882"/>
                </a:lnTo>
                <a:lnTo>
                  <a:pt x="3404" y="4869"/>
                </a:lnTo>
                <a:lnTo>
                  <a:pt x="3413" y="4856"/>
                </a:lnTo>
                <a:lnTo>
                  <a:pt x="3424" y="4845"/>
                </a:lnTo>
                <a:lnTo>
                  <a:pt x="3434" y="4833"/>
                </a:lnTo>
                <a:lnTo>
                  <a:pt x="3445" y="4822"/>
                </a:lnTo>
                <a:lnTo>
                  <a:pt x="3457" y="4812"/>
                </a:lnTo>
                <a:lnTo>
                  <a:pt x="3469" y="4802"/>
                </a:lnTo>
                <a:lnTo>
                  <a:pt x="3482" y="4793"/>
                </a:lnTo>
                <a:lnTo>
                  <a:pt x="3494" y="4785"/>
                </a:lnTo>
                <a:lnTo>
                  <a:pt x="3508" y="4776"/>
                </a:lnTo>
                <a:lnTo>
                  <a:pt x="3522" y="4769"/>
                </a:lnTo>
                <a:lnTo>
                  <a:pt x="3536" y="4763"/>
                </a:lnTo>
                <a:lnTo>
                  <a:pt x="3551" y="4756"/>
                </a:lnTo>
                <a:lnTo>
                  <a:pt x="3565" y="4751"/>
                </a:lnTo>
                <a:lnTo>
                  <a:pt x="3580" y="4747"/>
                </a:lnTo>
                <a:lnTo>
                  <a:pt x="3595" y="4743"/>
                </a:lnTo>
                <a:lnTo>
                  <a:pt x="3610" y="4740"/>
                </a:lnTo>
                <a:lnTo>
                  <a:pt x="3626" y="4738"/>
                </a:lnTo>
                <a:lnTo>
                  <a:pt x="3641" y="4736"/>
                </a:lnTo>
                <a:lnTo>
                  <a:pt x="3657" y="4735"/>
                </a:lnTo>
                <a:lnTo>
                  <a:pt x="3672" y="4735"/>
                </a:lnTo>
                <a:lnTo>
                  <a:pt x="3688" y="4736"/>
                </a:lnTo>
                <a:lnTo>
                  <a:pt x="3705" y="4737"/>
                </a:lnTo>
                <a:lnTo>
                  <a:pt x="3720" y="4739"/>
                </a:lnTo>
                <a:lnTo>
                  <a:pt x="3736" y="4742"/>
                </a:lnTo>
                <a:lnTo>
                  <a:pt x="3752" y="4746"/>
                </a:lnTo>
                <a:lnTo>
                  <a:pt x="3767" y="4751"/>
                </a:lnTo>
                <a:lnTo>
                  <a:pt x="3783" y="4756"/>
                </a:lnTo>
                <a:lnTo>
                  <a:pt x="4052" y="4861"/>
                </a:lnTo>
                <a:close/>
                <a:moveTo>
                  <a:pt x="2078" y="0"/>
                </a:moveTo>
                <a:lnTo>
                  <a:pt x="9710" y="0"/>
                </a:lnTo>
                <a:lnTo>
                  <a:pt x="9886" y="0"/>
                </a:lnTo>
                <a:lnTo>
                  <a:pt x="10053" y="1"/>
                </a:lnTo>
                <a:lnTo>
                  <a:pt x="10213" y="3"/>
                </a:lnTo>
                <a:lnTo>
                  <a:pt x="10365" y="6"/>
                </a:lnTo>
                <a:lnTo>
                  <a:pt x="10508" y="10"/>
                </a:lnTo>
                <a:lnTo>
                  <a:pt x="10646" y="17"/>
                </a:lnTo>
                <a:lnTo>
                  <a:pt x="10712" y="20"/>
                </a:lnTo>
                <a:lnTo>
                  <a:pt x="10778" y="24"/>
                </a:lnTo>
                <a:lnTo>
                  <a:pt x="10841" y="29"/>
                </a:lnTo>
                <a:lnTo>
                  <a:pt x="10904" y="34"/>
                </a:lnTo>
                <a:lnTo>
                  <a:pt x="10965" y="40"/>
                </a:lnTo>
                <a:lnTo>
                  <a:pt x="11026" y="46"/>
                </a:lnTo>
                <a:lnTo>
                  <a:pt x="11084" y="53"/>
                </a:lnTo>
                <a:lnTo>
                  <a:pt x="11142" y="60"/>
                </a:lnTo>
                <a:lnTo>
                  <a:pt x="11199" y="69"/>
                </a:lnTo>
                <a:lnTo>
                  <a:pt x="11255" y="77"/>
                </a:lnTo>
                <a:lnTo>
                  <a:pt x="11310" y="86"/>
                </a:lnTo>
                <a:lnTo>
                  <a:pt x="11364" y="97"/>
                </a:lnTo>
                <a:lnTo>
                  <a:pt x="11418" y="108"/>
                </a:lnTo>
                <a:lnTo>
                  <a:pt x="11471" y="120"/>
                </a:lnTo>
                <a:lnTo>
                  <a:pt x="11524" y="132"/>
                </a:lnTo>
                <a:lnTo>
                  <a:pt x="11576" y="146"/>
                </a:lnTo>
                <a:lnTo>
                  <a:pt x="11627" y="160"/>
                </a:lnTo>
                <a:lnTo>
                  <a:pt x="11678" y="175"/>
                </a:lnTo>
                <a:lnTo>
                  <a:pt x="11729" y="192"/>
                </a:lnTo>
                <a:lnTo>
                  <a:pt x="11780" y="208"/>
                </a:lnTo>
                <a:lnTo>
                  <a:pt x="11832" y="227"/>
                </a:lnTo>
                <a:lnTo>
                  <a:pt x="11884" y="247"/>
                </a:lnTo>
                <a:lnTo>
                  <a:pt x="11935" y="268"/>
                </a:lnTo>
                <a:lnTo>
                  <a:pt x="11985" y="288"/>
                </a:lnTo>
                <a:lnTo>
                  <a:pt x="12034" y="311"/>
                </a:lnTo>
                <a:lnTo>
                  <a:pt x="12083" y="334"/>
                </a:lnTo>
                <a:lnTo>
                  <a:pt x="12131" y="358"/>
                </a:lnTo>
                <a:lnTo>
                  <a:pt x="12178" y="382"/>
                </a:lnTo>
                <a:lnTo>
                  <a:pt x="12225" y="408"/>
                </a:lnTo>
                <a:lnTo>
                  <a:pt x="12272" y="435"/>
                </a:lnTo>
                <a:lnTo>
                  <a:pt x="12318" y="463"/>
                </a:lnTo>
                <a:lnTo>
                  <a:pt x="12365" y="491"/>
                </a:lnTo>
                <a:lnTo>
                  <a:pt x="12411" y="522"/>
                </a:lnTo>
                <a:lnTo>
                  <a:pt x="12456" y="553"/>
                </a:lnTo>
                <a:lnTo>
                  <a:pt x="12502" y="585"/>
                </a:lnTo>
                <a:lnTo>
                  <a:pt x="12548" y="619"/>
                </a:lnTo>
                <a:lnTo>
                  <a:pt x="12594" y="653"/>
                </a:lnTo>
                <a:lnTo>
                  <a:pt x="12640" y="688"/>
                </a:lnTo>
                <a:lnTo>
                  <a:pt x="12687" y="726"/>
                </a:lnTo>
                <a:lnTo>
                  <a:pt x="12733" y="764"/>
                </a:lnTo>
                <a:lnTo>
                  <a:pt x="12780" y="804"/>
                </a:lnTo>
                <a:lnTo>
                  <a:pt x="12828" y="844"/>
                </a:lnTo>
                <a:lnTo>
                  <a:pt x="12876" y="886"/>
                </a:lnTo>
                <a:lnTo>
                  <a:pt x="12924" y="930"/>
                </a:lnTo>
                <a:lnTo>
                  <a:pt x="12974" y="975"/>
                </a:lnTo>
                <a:lnTo>
                  <a:pt x="13024" y="1021"/>
                </a:lnTo>
                <a:lnTo>
                  <a:pt x="13075" y="1069"/>
                </a:lnTo>
                <a:lnTo>
                  <a:pt x="13126" y="1118"/>
                </a:lnTo>
                <a:lnTo>
                  <a:pt x="13232" y="1221"/>
                </a:lnTo>
                <a:lnTo>
                  <a:pt x="13343" y="1331"/>
                </a:lnTo>
                <a:lnTo>
                  <a:pt x="15470" y="3458"/>
                </a:lnTo>
                <a:lnTo>
                  <a:pt x="15513" y="3502"/>
                </a:lnTo>
                <a:lnTo>
                  <a:pt x="15555" y="3546"/>
                </a:lnTo>
                <a:lnTo>
                  <a:pt x="15597" y="3590"/>
                </a:lnTo>
                <a:lnTo>
                  <a:pt x="15637" y="3634"/>
                </a:lnTo>
                <a:lnTo>
                  <a:pt x="15677" y="3679"/>
                </a:lnTo>
                <a:lnTo>
                  <a:pt x="15716" y="3722"/>
                </a:lnTo>
                <a:lnTo>
                  <a:pt x="15754" y="3767"/>
                </a:lnTo>
                <a:lnTo>
                  <a:pt x="15791" y="3812"/>
                </a:lnTo>
                <a:lnTo>
                  <a:pt x="15827" y="3857"/>
                </a:lnTo>
                <a:lnTo>
                  <a:pt x="15861" y="3903"/>
                </a:lnTo>
                <a:lnTo>
                  <a:pt x="15896" y="3947"/>
                </a:lnTo>
                <a:lnTo>
                  <a:pt x="15929" y="3994"/>
                </a:lnTo>
                <a:lnTo>
                  <a:pt x="15961" y="4040"/>
                </a:lnTo>
                <a:lnTo>
                  <a:pt x="15994" y="4087"/>
                </a:lnTo>
                <a:lnTo>
                  <a:pt x="16024" y="4134"/>
                </a:lnTo>
                <a:lnTo>
                  <a:pt x="16054" y="4181"/>
                </a:lnTo>
                <a:lnTo>
                  <a:pt x="16083" y="4229"/>
                </a:lnTo>
                <a:lnTo>
                  <a:pt x="16111" y="4277"/>
                </a:lnTo>
                <a:lnTo>
                  <a:pt x="16139" y="4326"/>
                </a:lnTo>
                <a:lnTo>
                  <a:pt x="16165" y="4375"/>
                </a:lnTo>
                <a:lnTo>
                  <a:pt x="16191" y="4425"/>
                </a:lnTo>
                <a:lnTo>
                  <a:pt x="16216" y="4476"/>
                </a:lnTo>
                <a:lnTo>
                  <a:pt x="16241" y="4527"/>
                </a:lnTo>
                <a:lnTo>
                  <a:pt x="16265" y="4579"/>
                </a:lnTo>
                <a:lnTo>
                  <a:pt x="16288" y="4631"/>
                </a:lnTo>
                <a:lnTo>
                  <a:pt x="16310" y="4686"/>
                </a:lnTo>
                <a:lnTo>
                  <a:pt x="16331" y="4740"/>
                </a:lnTo>
                <a:lnTo>
                  <a:pt x="16352" y="4794"/>
                </a:lnTo>
                <a:lnTo>
                  <a:pt x="16373" y="4850"/>
                </a:lnTo>
                <a:lnTo>
                  <a:pt x="16391" y="4906"/>
                </a:lnTo>
                <a:lnTo>
                  <a:pt x="16410" y="4964"/>
                </a:lnTo>
                <a:lnTo>
                  <a:pt x="16428" y="5022"/>
                </a:lnTo>
                <a:lnTo>
                  <a:pt x="16443" y="5075"/>
                </a:lnTo>
                <a:lnTo>
                  <a:pt x="16459" y="5130"/>
                </a:lnTo>
                <a:lnTo>
                  <a:pt x="16474" y="5184"/>
                </a:lnTo>
                <a:lnTo>
                  <a:pt x="16487" y="5241"/>
                </a:lnTo>
                <a:lnTo>
                  <a:pt x="16501" y="5297"/>
                </a:lnTo>
                <a:lnTo>
                  <a:pt x="16513" y="5353"/>
                </a:lnTo>
                <a:lnTo>
                  <a:pt x="16525" y="5411"/>
                </a:lnTo>
                <a:lnTo>
                  <a:pt x="16536" y="5470"/>
                </a:lnTo>
                <a:lnTo>
                  <a:pt x="16548" y="5529"/>
                </a:lnTo>
                <a:lnTo>
                  <a:pt x="16558" y="5589"/>
                </a:lnTo>
                <a:lnTo>
                  <a:pt x="16567" y="5650"/>
                </a:lnTo>
                <a:lnTo>
                  <a:pt x="16577" y="5712"/>
                </a:lnTo>
                <a:lnTo>
                  <a:pt x="16585" y="5775"/>
                </a:lnTo>
                <a:lnTo>
                  <a:pt x="16593" y="5838"/>
                </a:lnTo>
                <a:lnTo>
                  <a:pt x="16601" y="5903"/>
                </a:lnTo>
                <a:lnTo>
                  <a:pt x="16608" y="5968"/>
                </a:lnTo>
                <a:lnTo>
                  <a:pt x="16615" y="6035"/>
                </a:lnTo>
                <a:lnTo>
                  <a:pt x="16620" y="6103"/>
                </a:lnTo>
                <a:lnTo>
                  <a:pt x="16627" y="6171"/>
                </a:lnTo>
                <a:lnTo>
                  <a:pt x="16632" y="6241"/>
                </a:lnTo>
                <a:lnTo>
                  <a:pt x="16640" y="6385"/>
                </a:lnTo>
                <a:lnTo>
                  <a:pt x="16648" y="6533"/>
                </a:lnTo>
                <a:lnTo>
                  <a:pt x="16654" y="6685"/>
                </a:lnTo>
                <a:lnTo>
                  <a:pt x="16657" y="6843"/>
                </a:lnTo>
                <a:lnTo>
                  <a:pt x="16659" y="7007"/>
                </a:lnTo>
                <a:lnTo>
                  <a:pt x="16660" y="7175"/>
                </a:lnTo>
                <a:lnTo>
                  <a:pt x="16660" y="14582"/>
                </a:lnTo>
                <a:lnTo>
                  <a:pt x="16659" y="14636"/>
                </a:lnTo>
                <a:lnTo>
                  <a:pt x="16657" y="14689"/>
                </a:lnTo>
                <a:lnTo>
                  <a:pt x="16654" y="14741"/>
                </a:lnTo>
                <a:lnTo>
                  <a:pt x="16650" y="14794"/>
                </a:lnTo>
                <a:lnTo>
                  <a:pt x="16643" y="14846"/>
                </a:lnTo>
                <a:lnTo>
                  <a:pt x="16636" y="14898"/>
                </a:lnTo>
                <a:lnTo>
                  <a:pt x="16628" y="14949"/>
                </a:lnTo>
                <a:lnTo>
                  <a:pt x="16617" y="15000"/>
                </a:lnTo>
                <a:lnTo>
                  <a:pt x="16607" y="15050"/>
                </a:lnTo>
                <a:lnTo>
                  <a:pt x="16594" y="15100"/>
                </a:lnTo>
                <a:lnTo>
                  <a:pt x="16581" y="15150"/>
                </a:lnTo>
                <a:lnTo>
                  <a:pt x="16566" y="15199"/>
                </a:lnTo>
                <a:lnTo>
                  <a:pt x="16551" y="15247"/>
                </a:lnTo>
                <a:lnTo>
                  <a:pt x="16534" y="15295"/>
                </a:lnTo>
                <a:lnTo>
                  <a:pt x="16515" y="15343"/>
                </a:lnTo>
                <a:lnTo>
                  <a:pt x="16497" y="15390"/>
                </a:lnTo>
                <a:lnTo>
                  <a:pt x="16476" y="15435"/>
                </a:lnTo>
                <a:lnTo>
                  <a:pt x="16455" y="15481"/>
                </a:lnTo>
                <a:lnTo>
                  <a:pt x="16432" y="15527"/>
                </a:lnTo>
                <a:lnTo>
                  <a:pt x="16408" y="15571"/>
                </a:lnTo>
                <a:lnTo>
                  <a:pt x="16384" y="15615"/>
                </a:lnTo>
                <a:lnTo>
                  <a:pt x="16358" y="15658"/>
                </a:lnTo>
                <a:lnTo>
                  <a:pt x="16332" y="15701"/>
                </a:lnTo>
                <a:lnTo>
                  <a:pt x="16304" y="15743"/>
                </a:lnTo>
                <a:lnTo>
                  <a:pt x="16276" y="15783"/>
                </a:lnTo>
                <a:lnTo>
                  <a:pt x="16247" y="15824"/>
                </a:lnTo>
                <a:lnTo>
                  <a:pt x="16215" y="15863"/>
                </a:lnTo>
                <a:lnTo>
                  <a:pt x="16184" y="15903"/>
                </a:lnTo>
                <a:lnTo>
                  <a:pt x="16152" y="15940"/>
                </a:lnTo>
                <a:lnTo>
                  <a:pt x="16119" y="15978"/>
                </a:lnTo>
                <a:lnTo>
                  <a:pt x="16085" y="16014"/>
                </a:lnTo>
                <a:lnTo>
                  <a:pt x="16050" y="16050"/>
                </a:lnTo>
                <a:lnTo>
                  <a:pt x="16014" y="16085"/>
                </a:lnTo>
                <a:lnTo>
                  <a:pt x="15978" y="16119"/>
                </a:lnTo>
                <a:lnTo>
                  <a:pt x="15940" y="16152"/>
                </a:lnTo>
                <a:lnTo>
                  <a:pt x="15903" y="16184"/>
                </a:lnTo>
                <a:lnTo>
                  <a:pt x="15863" y="16215"/>
                </a:lnTo>
                <a:lnTo>
                  <a:pt x="15824" y="16247"/>
                </a:lnTo>
                <a:lnTo>
                  <a:pt x="15783" y="16276"/>
                </a:lnTo>
                <a:lnTo>
                  <a:pt x="15743" y="16304"/>
                </a:lnTo>
                <a:lnTo>
                  <a:pt x="15701" y="16332"/>
                </a:lnTo>
                <a:lnTo>
                  <a:pt x="15658" y="16358"/>
                </a:lnTo>
                <a:lnTo>
                  <a:pt x="15615" y="16384"/>
                </a:lnTo>
                <a:lnTo>
                  <a:pt x="15571" y="16408"/>
                </a:lnTo>
                <a:lnTo>
                  <a:pt x="15527" y="16432"/>
                </a:lnTo>
                <a:lnTo>
                  <a:pt x="15481" y="16455"/>
                </a:lnTo>
                <a:lnTo>
                  <a:pt x="15435" y="16476"/>
                </a:lnTo>
                <a:lnTo>
                  <a:pt x="15390" y="16497"/>
                </a:lnTo>
                <a:lnTo>
                  <a:pt x="15343" y="16515"/>
                </a:lnTo>
                <a:lnTo>
                  <a:pt x="15295" y="16534"/>
                </a:lnTo>
                <a:lnTo>
                  <a:pt x="15247" y="16551"/>
                </a:lnTo>
                <a:lnTo>
                  <a:pt x="15199" y="16566"/>
                </a:lnTo>
                <a:lnTo>
                  <a:pt x="15150" y="16581"/>
                </a:lnTo>
                <a:lnTo>
                  <a:pt x="15100" y="16594"/>
                </a:lnTo>
                <a:lnTo>
                  <a:pt x="15050" y="16607"/>
                </a:lnTo>
                <a:lnTo>
                  <a:pt x="15000" y="16617"/>
                </a:lnTo>
                <a:lnTo>
                  <a:pt x="14949" y="16628"/>
                </a:lnTo>
                <a:lnTo>
                  <a:pt x="14898" y="16636"/>
                </a:lnTo>
                <a:lnTo>
                  <a:pt x="14846" y="16643"/>
                </a:lnTo>
                <a:lnTo>
                  <a:pt x="14794" y="16650"/>
                </a:lnTo>
                <a:lnTo>
                  <a:pt x="14741" y="16654"/>
                </a:lnTo>
                <a:lnTo>
                  <a:pt x="14689" y="16657"/>
                </a:lnTo>
                <a:lnTo>
                  <a:pt x="14636" y="16659"/>
                </a:lnTo>
                <a:lnTo>
                  <a:pt x="14582" y="16660"/>
                </a:lnTo>
                <a:lnTo>
                  <a:pt x="2078" y="16660"/>
                </a:lnTo>
                <a:lnTo>
                  <a:pt x="2024" y="16659"/>
                </a:lnTo>
                <a:lnTo>
                  <a:pt x="1971" y="16657"/>
                </a:lnTo>
                <a:lnTo>
                  <a:pt x="1919" y="16654"/>
                </a:lnTo>
                <a:lnTo>
                  <a:pt x="1866" y="16650"/>
                </a:lnTo>
                <a:lnTo>
                  <a:pt x="1814" y="16643"/>
                </a:lnTo>
                <a:lnTo>
                  <a:pt x="1762" y="16636"/>
                </a:lnTo>
                <a:lnTo>
                  <a:pt x="1711" y="16628"/>
                </a:lnTo>
                <a:lnTo>
                  <a:pt x="1660" y="16617"/>
                </a:lnTo>
                <a:lnTo>
                  <a:pt x="1610" y="16607"/>
                </a:lnTo>
                <a:lnTo>
                  <a:pt x="1560" y="16594"/>
                </a:lnTo>
                <a:lnTo>
                  <a:pt x="1510" y="16581"/>
                </a:lnTo>
                <a:lnTo>
                  <a:pt x="1461" y="16566"/>
                </a:lnTo>
                <a:lnTo>
                  <a:pt x="1413" y="16551"/>
                </a:lnTo>
                <a:lnTo>
                  <a:pt x="1365" y="16534"/>
                </a:lnTo>
                <a:lnTo>
                  <a:pt x="1317" y="16515"/>
                </a:lnTo>
                <a:lnTo>
                  <a:pt x="1270" y="16497"/>
                </a:lnTo>
                <a:lnTo>
                  <a:pt x="1225" y="16476"/>
                </a:lnTo>
                <a:lnTo>
                  <a:pt x="1179" y="16455"/>
                </a:lnTo>
                <a:lnTo>
                  <a:pt x="1133" y="16432"/>
                </a:lnTo>
                <a:lnTo>
                  <a:pt x="1089" y="16408"/>
                </a:lnTo>
                <a:lnTo>
                  <a:pt x="1045" y="16384"/>
                </a:lnTo>
                <a:lnTo>
                  <a:pt x="1002" y="16358"/>
                </a:lnTo>
                <a:lnTo>
                  <a:pt x="959" y="16332"/>
                </a:lnTo>
                <a:lnTo>
                  <a:pt x="917" y="16304"/>
                </a:lnTo>
                <a:lnTo>
                  <a:pt x="877" y="16276"/>
                </a:lnTo>
                <a:lnTo>
                  <a:pt x="836" y="16247"/>
                </a:lnTo>
                <a:lnTo>
                  <a:pt x="797" y="16215"/>
                </a:lnTo>
                <a:lnTo>
                  <a:pt x="757" y="16184"/>
                </a:lnTo>
                <a:lnTo>
                  <a:pt x="720" y="16152"/>
                </a:lnTo>
                <a:lnTo>
                  <a:pt x="682" y="16119"/>
                </a:lnTo>
                <a:lnTo>
                  <a:pt x="646" y="16085"/>
                </a:lnTo>
                <a:lnTo>
                  <a:pt x="610" y="16050"/>
                </a:lnTo>
                <a:lnTo>
                  <a:pt x="575" y="16014"/>
                </a:lnTo>
                <a:lnTo>
                  <a:pt x="541" y="15978"/>
                </a:lnTo>
                <a:lnTo>
                  <a:pt x="508" y="15940"/>
                </a:lnTo>
                <a:lnTo>
                  <a:pt x="476" y="15903"/>
                </a:lnTo>
                <a:lnTo>
                  <a:pt x="445" y="15863"/>
                </a:lnTo>
                <a:lnTo>
                  <a:pt x="413" y="15824"/>
                </a:lnTo>
                <a:lnTo>
                  <a:pt x="384" y="15783"/>
                </a:lnTo>
                <a:lnTo>
                  <a:pt x="356" y="15743"/>
                </a:lnTo>
                <a:lnTo>
                  <a:pt x="328" y="15701"/>
                </a:lnTo>
                <a:lnTo>
                  <a:pt x="302" y="15658"/>
                </a:lnTo>
                <a:lnTo>
                  <a:pt x="276" y="15615"/>
                </a:lnTo>
                <a:lnTo>
                  <a:pt x="252" y="15571"/>
                </a:lnTo>
                <a:lnTo>
                  <a:pt x="228" y="15527"/>
                </a:lnTo>
                <a:lnTo>
                  <a:pt x="205" y="15481"/>
                </a:lnTo>
                <a:lnTo>
                  <a:pt x="184" y="15435"/>
                </a:lnTo>
                <a:lnTo>
                  <a:pt x="163" y="15390"/>
                </a:lnTo>
                <a:lnTo>
                  <a:pt x="145" y="15343"/>
                </a:lnTo>
                <a:lnTo>
                  <a:pt x="126" y="15295"/>
                </a:lnTo>
                <a:lnTo>
                  <a:pt x="109" y="15247"/>
                </a:lnTo>
                <a:lnTo>
                  <a:pt x="94" y="15199"/>
                </a:lnTo>
                <a:lnTo>
                  <a:pt x="79" y="15150"/>
                </a:lnTo>
                <a:lnTo>
                  <a:pt x="66" y="15100"/>
                </a:lnTo>
                <a:lnTo>
                  <a:pt x="53" y="15050"/>
                </a:lnTo>
                <a:lnTo>
                  <a:pt x="43" y="15000"/>
                </a:lnTo>
                <a:lnTo>
                  <a:pt x="32" y="14949"/>
                </a:lnTo>
                <a:lnTo>
                  <a:pt x="24" y="14898"/>
                </a:lnTo>
                <a:lnTo>
                  <a:pt x="17" y="14846"/>
                </a:lnTo>
                <a:lnTo>
                  <a:pt x="10" y="14794"/>
                </a:lnTo>
                <a:lnTo>
                  <a:pt x="6" y="14741"/>
                </a:lnTo>
                <a:lnTo>
                  <a:pt x="3" y="14689"/>
                </a:lnTo>
                <a:lnTo>
                  <a:pt x="1" y="14636"/>
                </a:lnTo>
                <a:lnTo>
                  <a:pt x="0" y="14582"/>
                </a:lnTo>
                <a:lnTo>
                  <a:pt x="0" y="2078"/>
                </a:lnTo>
                <a:lnTo>
                  <a:pt x="1" y="2024"/>
                </a:lnTo>
                <a:lnTo>
                  <a:pt x="3" y="1971"/>
                </a:lnTo>
                <a:lnTo>
                  <a:pt x="6" y="1919"/>
                </a:lnTo>
                <a:lnTo>
                  <a:pt x="10" y="1866"/>
                </a:lnTo>
                <a:lnTo>
                  <a:pt x="17" y="1814"/>
                </a:lnTo>
                <a:lnTo>
                  <a:pt x="24" y="1762"/>
                </a:lnTo>
                <a:lnTo>
                  <a:pt x="32" y="1711"/>
                </a:lnTo>
                <a:lnTo>
                  <a:pt x="43" y="1660"/>
                </a:lnTo>
                <a:lnTo>
                  <a:pt x="53" y="1610"/>
                </a:lnTo>
                <a:lnTo>
                  <a:pt x="66" y="1560"/>
                </a:lnTo>
                <a:lnTo>
                  <a:pt x="79" y="1510"/>
                </a:lnTo>
                <a:lnTo>
                  <a:pt x="94" y="1461"/>
                </a:lnTo>
                <a:lnTo>
                  <a:pt x="109" y="1413"/>
                </a:lnTo>
                <a:lnTo>
                  <a:pt x="126" y="1365"/>
                </a:lnTo>
                <a:lnTo>
                  <a:pt x="145" y="1317"/>
                </a:lnTo>
                <a:lnTo>
                  <a:pt x="163" y="1270"/>
                </a:lnTo>
                <a:lnTo>
                  <a:pt x="184" y="1225"/>
                </a:lnTo>
                <a:lnTo>
                  <a:pt x="205" y="1179"/>
                </a:lnTo>
                <a:lnTo>
                  <a:pt x="228" y="1133"/>
                </a:lnTo>
                <a:lnTo>
                  <a:pt x="252" y="1089"/>
                </a:lnTo>
                <a:lnTo>
                  <a:pt x="276" y="1045"/>
                </a:lnTo>
                <a:lnTo>
                  <a:pt x="302" y="1002"/>
                </a:lnTo>
                <a:lnTo>
                  <a:pt x="328" y="959"/>
                </a:lnTo>
                <a:lnTo>
                  <a:pt x="356" y="917"/>
                </a:lnTo>
                <a:lnTo>
                  <a:pt x="384" y="877"/>
                </a:lnTo>
                <a:lnTo>
                  <a:pt x="413" y="836"/>
                </a:lnTo>
                <a:lnTo>
                  <a:pt x="445" y="797"/>
                </a:lnTo>
                <a:lnTo>
                  <a:pt x="476" y="757"/>
                </a:lnTo>
                <a:lnTo>
                  <a:pt x="508" y="720"/>
                </a:lnTo>
                <a:lnTo>
                  <a:pt x="541" y="682"/>
                </a:lnTo>
                <a:lnTo>
                  <a:pt x="575" y="646"/>
                </a:lnTo>
                <a:lnTo>
                  <a:pt x="610" y="610"/>
                </a:lnTo>
                <a:lnTo>
                  <a:pt x="646" y="575"/>
                </a:lnTo>
                <a:lnTo>
                  <a:pt x="682" y="541"/>
                </a:lnTo>
                <a:lnTo>
                  <a:pt x="720" y="508"/>
                </a:lnTo>
                <a:lnTo>
                  <a:pt x="757" y="476"/>
                </a:lnTo>
                <a:lnTo>
                  <a:pt x="797" y="445"/>
                </a:lnTo>
                <a:lnTo>
                  <a:pt x="836" y="413"/>
                </a:lnTo>
                <a:lnTo>
                  <a:pt x="877" y="384"/>
                </a:lnTo>
                <a:lnTo>
                  <a:pt x="917" y="356"/>
                </a:lnTo>
                <a:lnTo>
                  <a:pt x="959" y="328"/>
                </a:lnTo>
                <a:lnTo>
                  <a:pt x="1002" y="302"/>
                </a:lnTo>
                <a:lnTo>
                  <a:pt x="1045" y="276"/>
                </a:lnTo>
                <a:lnTo>
                  <a:pt x="1089" y="252"/>
                </a:lnTo>
                <a:lnTo>
                  <a:pt x="1133" y="228"/>
                </a:lnTo>
                <a:lnTo>
                  <a:pt x="1179" y="205"/>
                </a:lnTo>
                <a:lnTo>
                  <a:pt x="1225" y="184"/>
                </a:lnTo>
                <a:lnTo>
                  <a:pt x="1270" y="163"/>
                </a:lnTo>
                <a:lnTo>
                  <a:pt x="1317" y="145"/>
                </a:lnTo>
                <a:lnTo>
                  <a:pt x="1365" y="126"/>
                </a:lnTo>
                <a:lnTo>
                  <a:pt x="1413" y="109"/>
                </a:lnTo>
                <a:lnTo>
                  <a:pt x="1461" y="94"/>
                </a:lnTo>
                <a:lnTo>
                  <a:pt x="1510" y="79"/>
                </a:lnTo>
                <a:lnTo>
                  <a:pt x="1560" y="66"/>
                </a:lnTo>
                <a:lnTo>
                  <a:pt x="1610" y="53"/>
                </a:lnTo>
                <a:lnTo>
                  <a:pt x="1660" y="43"/>
                </a:lnTo>
                <a:lnTo>
                  <a:pt x="1711" y="32"/>
                </a:lnTo>
                <a:lnTo>
                  <a:pt x="1762" y="24"/>
                </a:lnTo>
                <a:lnTo>
                  <a:pt x="1814" y="17"/>
                </a:lnTo>
                <a:lnTo>
                  <a:pt x="1866" y="10"/>
                </a:lnTo>
                <a:lnTo>
                  <a:pt x="1919" y="6"/>
                </a:lnTo>
                <a:lnTo>
                  <a:pt x="1971" y="3"/>
                </a:lnTo>
                <a:lnTo>
                  <a:pt x="2024" y="1"/>
                </a:lnTo>
                <a:lnTo>
                  <a:pt x="2078" y="0"/>
                </a:lnTo>
                <a:close/>
                <a:moveTo>
                  <a:pt x="9710" y="1587"/>
                </a:moveTo>
                <a:lnTo>
                  <a:pt x="2078" y="1587"/>
                </a:lnTo>
                <a:lnTo>
                  <a:pt x="2053" y="1588"/>
                </a:lnTo>
                <a:lnTo>
                  <a:pt x="2028" y="1589"/>
                </a:lnTo>
                <a:lnTo>
                  <a:pt x="2003" y="1592"/>
                </a:lnTo>
                <a:lnTo>
                  <a:pt x="1979" y="1597"/>
                </a:lnTo>
                <a:lnTo>
                  <a:pt x="1957" y="1602"/>
                </a:lnTo>
                <a:lnTo>
                  <a:pt x="1933" y="1609"/>
                </a:lnTo>
                <a:lnTo>
                  <a:pt x="1911" y="1617"/>
                </a:lnTo>
                <a:lnTo>
                  <a:pt x="1888" y="1625"/>
                </a:lnTo>
                <a:lnTo>
                  <a:pt x="1866" y="1636"/>
                </a:lnTo>
                <a:lnTo>
                  <a:pt x="1845" y="1646"/>
                </a:lnTo>
                <a:lnTo>
                  <a:pt x="1824" y="1659"/>
                </a:lnTo>
                <a:lnTo>
                  <a:pt x="1804" y="1671"/>
                </a:lnTo>
                <a:lnTo>
                  <a:pt x="1786" y="1685"/>
                </a:lnTo>
                <a:lnTo>
                  <a:pt x="1767" y="1699"/>
                </a:lnTo>
                <a:lnTo>
                  <a:pt x="1749" y="1715"/>
                </a:lnTo>
                <a:lnTo>
                  <a:pt x="1732" y="1732"/>
                </a:lnTo>
                <a:lnTo>
                  <a:pt x="1715" y="1749"/>
                </a:lnTo>
                <a:lnTo>
                  <a:pt x="1699" y="1767"/>
                </a:lnTo>
                <a:lnTo>
                  <a:pt x="1685" y="1786"/>
                </a:lnTo>
                <a:lnTo>
                  <a:pt x="1671" y="1804"/>
                </a:lnTo>
                <a:lnTo>
                  <a:pt x="1659" y="1824"/>
                </a:lnTo>
                <a:lnTo>
                  <a:pt x="1646" y="1845"/>
                </a:lnTo>
                <a:lnTo>
                  <a:pt x="1636" y="1866"/>
                </a:lnTo>
                <a:lnTo>
                  <a:pt x="1625" y="1888"/>
                </a:lnTo>
                <a:lnTo>
                  <a:pt x="1617" y="1911"/>
                </a:lnTo>
                <a:lnTo>
                  <a:pt x="1609" y="1933"/>
                </a:lnTo>
                <a:lnTo>
                  <a:pt x="1602" y="1957"/>
                </a:lnTo>
                <a:lnTo>
                  <a:pt x="1597" y="1979"/>
                </a:lnTo>
                <a:lnTo>
                  <a:pt x="1592" y="2003"/>
                </a:lnTo>
                <a:lnTo>
                  <a:pt x="1589" y="2028"/>
                </a:lnTo>
                <a:lnTo>
                  <a:pt x="1588" y="2053"/>
                </a:lnTo>
                <a:lnTo>
                  <a:pt x="1587" y="2078"/>
                </a:lnTo>
                <a:lnTo>
                  <a:pt x="1587" y="14582"/>
                </a:lnTo>
                <a:lnTo>
                  <a:pt x="1588" y="14607"/>
                </a:lnTo>
                <a:lnTo>
                  <a:pt x="1589" y="14632"/>
                </a:lnTo>
                <a:lnTo>
                  <a:pt x="1592" y="14657"/>
                </a:lnTo>
                <a:lnTo>
                  <a:pt x="1597" y="14681"/>
                </a:lnTo>
                <a:lnTo>
                  <a:pt x="1602" y="14703"/>
                </a:lnTo>
                <a:lnTo>
                  <a:pt x="1609" y="14727"/>
                </a:lnTo>
                <a:lnTo>
                  <a:pt x="1617" y="14749"/>
                </a:lnTo>
                <a:lnTo>
                  <a:pt x="1625" y="14772"/>
                </a:lnTo>
                <a:lnTo>
                  <a:pt x="1636" y="14794"/>
                </a:lnTo>
                <a:lnTo>
                  <a:pt x="1646" y="14815"/>
                </a:lnTo>
                <a:lnTo>
                  <a:pt x="1659" y="14836"/>
                </a:lnTo>
                <a:lnTo>
                  <a:pt x="1671" y="14856"/>
                </a:lnTo>
                <a:lnTo>
                  <a:pt x="1685" y="14874"/>
                </a:lnTo>
                <a:lnTo>
                  <a:pt x="1699" y="14893"/>
                </a:lnTo>
                <a:lnTo>
                  <a:pt x="1715" y="14911"/>
                </a:lnTo>
                <a:lnTo>
                  <a:pt x="1732" y="14928"/>
                </a:lnTo>
                <a:lnTo>
                  <a:pt x="1749" y="14945"/>
                </a:lnTo>
                <a:lnTo>
                  <a:pt x="1767" y="14961"/>
                </a:lnTo>
                <a:lnTo>
                  <a:pt x="1786" y="14975"/>
                </a:lnTo>
                <a:lnTo>
                  <a:pt x="1804" y="14989"/>
                </a:lnTo>
                <a:lnTo>
                  <a:pt x="1824" y="15001"/>
                </a:lnTo>
                <a:lnTo>
                  <a:pt x="1845" y="15014"/>
                </a:lnTo>
                <a:lnTo>
                  <a:pt x="1866" y="15024"/>
                </a:lnTo>
                <a:lnTo>
                  <a:pt x="1888" y="15035"/>
                </a:lnTo>
                <a:lnTo>
                  <a:pt x="1911" y="15043"/>
                </a:lnTo>
                <a:lnTo>
                  <a:pt x="1933" y="15051"/>
                </a:lnTo>
                <a:lnTo>
                  <a:pt x="1957" y="15058"/>
                </a:lnTo>
                <a:lnTo>
                  <a:pt x="1979" y="15063"/>
                </a:lnTo>
                <a:lnTo>
                  <a:pt x="2003" y="15068"/>
                </a:lnTo>
                <a:lnTo>
                  <a:pt x="2028" y="15071"/>
                </a:lnTo>
                <a:lnTo>
                  <a:pt x="2053" y="15072"/>
                </a:lnTo>
                <a:lnTo>
                  <a:pt x="2078" y="15073"/>
                </a:lnTo>
                <a:lnTo>
                  <a:pt x="14582" y="15073"/>
                </a:lnTo>
                <a:lnTo>
                  <a:pt x="14607" y="15072"/>
                </a:lnTo>
                <a:lnTo>
                  <a:pt x="14632" y="15071"/>
                </a:lnTo>
                <a:lnTo>
                  <a:pt x="14657" y="15068"/>
                </a:lnTo>
                <a:lnTo>
                  <a:pt x="14681" y="15063"/>
                </a:lnTo>
                <a:lnTo>
                  <a:pt x="14703" y="15058"/>
                </a:lnTo>
                <a:lnTo>
                  <a:pt x="14727" y="15051"/>
                </a:lnTo>
                <a:lnTo>
                  <a:pt x="14749" y="15043"/>
                </a:lnTo>
                <a:lnTo>
                  <a:pt x="14772" y="15035"/>
                </a:lnTo>
                <a:lnTo>
                  <a:pt x="14794" y="15024"/>
                </a:lnTo>
                <a:lnTo>
                  <a:pt x="14815" y="15014"/>
                </a:lnTo>
                <a:lnTo>
                  <a:pt x="14836" y="15001"/>
                </a:lnTo>
                <a:lnTo>
                  <a:pt x="14856" y="14989"/>
                </a:lnTo>
                <a:lnTo>
                  <a:pt x="14874" y="14975"/>
                </a:lnTo>
                <a:lnTo>
                  <a:pt x="14893" y="14961"/>
                </a:lnTo>
                <a:lnTo>
                  <a:pt x="14911" y="14945"/>
                </a:lnTo>
                <a:lnTo>
                  <a:pt x="14928" y="14928"/>
                </a:lnTo>
                <a:lnTo>
                  <a:pt x="14945" y="14911"/>
                </a:lnTo>
                <a:lnTo>
                  <a:pt x="14961" y="14893"/>
                </a:lnTo>
                <a:lnTo>
                  <a:pt x="14975" y="14874"/>
                </a:lnTo>
                <a:lnTo>
                  <a:pt x="14989" y="14856"/>
                </a:lnTo>
                <a:lnTo>
                  <a:pt x="15001" y="14836"/>
                </a:lnTo>
                <a:lnTo>
                  <a:pt x="15014" y="14815"/>
                </a:lnTo>
                <a:lnTo>
                  <a:pt x="15024" y="14794"/>
                </a:lnTo>
                <a:lnTo>
                  <a:pt x="15035" y="14772"/>
                </a:lnTo>
                <a:lnTo>
                  <a:pt x="15043" y="14749"/>
                </a:lnTo>
                <a:lnTo>
                  <a:pt x="15051" y="14727"/>
                </a:lnTo>
                <a:lnTo>
                  <a:pt x="15058" y="14703"/>
                </a:lnTo>
                <a:lnTo>
                  <a:pt x="15063" y="14681"/>
                </a:lnTo>
                <a:lnTo>
                  <a:pt x="15068" y="14657"/>
                </a:lnTo>
                <a:lnTo>
                  <a:pt x="15071" y="14632"/>
                </a:lnTo>
                <a:lnTo>
                  <a:pt x="15072" y="14607"/>
                </a:lnTo>
                <a:lnTo>
                  <a:pt x="15073" y="14582"/>
                </a:lnTo>
                <a:lnTo>
                  <a:pt x="15073" y="7175"/>
                </a:lnTo>
                <a:lnTo>
                  <a:pt x="15073" y="7034"/>
                </a:lnTo>
                <a:lnTo>
                  <a:pt x="15071" y="6898"/>
                </a:lnTo>
                <a:lnTo>
                  <a:pt x="15069" y="6768"/>
                </a:lnTo>
                <a:lnTo>
                  <a:pt x="15065" y="6643"/>
                </a:lnTo>
                <a:lnTo>
                  <a:pt x="15060" y="6522"/>
                </a:lnTo>
                <a:lnTo>
                  <a:pt x="15053" y="6407"/>
                </a:lnTo>
                <a:lnTo>
                  <a:pt x="15046" y="6295"/>
                </a:lnTo>
                <a:lnTo>
                  <a:pt x="15037" y="6188"/>
                </a:lnTo>
                <a:lnTo>
                  <a:pt x="15026" y="6085"/>
                </a:lnTo>
                <a:lnTo>
                  <a:pt x="15015" y="5987"/>
                </a:lnTo>
                <a:lnTo>
                  <a:pt x="15008" y="5939"/>
                </a:lnTo>
                <a:lnTo>
                  <a:pt x="15001" y="5892"/>
                </a:lnTo>
                <a:lnTo>
                  <a:pt x="14994" y="5847"/>
                </a:lnTo>
                <a:lnTo>
                  <a:pt x="14986" y="5802"/>
                </a:lnTo>
                <a:lnTo>
                  <a:pt x="14978" y="5758"/>
                </a:lnTo>
                <a:lnTo>
                  <a:pt x="14969" y="5714"/>
                </a:lnTo>
                <a:lnTo>
                  <a:pt x="14961" y="5673"/>
                </a:lnTo>
                <a:lnTo>
                  <a:pt x="14951" y="5631"/>
                </a:lnTo>
                <a:lnTo>
                  <a:pt x="14942" y="5590"/>
                </a:lnTo>
                <a:lnTo>
                  <a:pt x="14932" y="5551"/>
                </a:lnTo>
                <a:lnTo>
                  <a:pt x="14921" y="5512"/>
                </a:lnTo>
                <a:lnTo>
                  <a:pt x="14910" y="5474"/>
                </a:lnTo>
                <a:lnTo>
                  <a:pt x="14899" y="5443"/>
                </a:lnTo>
                <a:lnTo>
                  <a:pt x="14889" y="5410"/>
                </a:lnTo>
                <a:lnTo>
                  <a:pt x="14878" y="5379"/>
                </a:lnTo>
                <a:lnTo>
                  <a:pt x="14867" y="5349"/>
                </a:lnTo>
                <a:lnTo>
                  <a:pt x="14856" y="5319"/>
                </a:lnTo>
                <a:lnTo>
                  <a:pt x="14843" y="5289"/>
                </a:lnTo>
                <a:lnTo>
                  <a:pt x="14831" y="5258"/>
                </a:lnTo>
                <a:lnTo>
                  <a:pt x="14818" y="5229"/>
                </a:lnTo>
                <a:lnTo>
                  <a:pt x="14804" y="5200"/>
                </a:lnTo>
                <a:lnTo>
                  <a:pt x="14790" y="5171"/>
                </a:lnTo>
                <a:lnTo>
                  <a:pt x="14775" y="5143"/>
                </a:lnTo>
                <a:lnTo>
                  <a:pt x="14761" y="5115"/>
                </a:lnTo>
                <a:lnTo>
                  <a:pt x="14745" y="5087"/>
                </a:lnTo>
                <a:lnTo>
                  <a:pt x="14728" y="5058"/>
                </a:lnTo>
                <a:lnTo>
                  <a:pt x="14712" y="5031"/>
                </a:lnTo>
                <a:lnTo>
                  <a:pt x="14695" y="5003"/>
                </a:lnTo>
                <a:lnTo>
                  <a:pt x="14677" y="4976"/>
                </a:lnTo>
                <a:lnTo>
                  <a:pt x="14660" y="4949"/>
                </a:lnTo>
                <a:lnTo>
                  <a:pt x="14641" y="4923"/>
                </a:lnTo>
                <a:lnTo>
                  <a:pt x="14621" y="4896"/>
                </a:lnTo>
                <a:lnTo>
                  <a:pt x="14582" y="4843"/>
                </a:lnTo>
                <a:lnTo>
                  <a:pt x="14540" y="4790"/>
                </a:lnTo>
                <a:lnTo>
                  <a:pt x="14495" y="4738"/>
                </a:lnTo>
                <a:lnTo>
                  <a:pt x="14448" y="4685"/>
                </a:lnTo>
                <a:lnTo>
                  <a:pt x="14399" y="4633"/>
                </a:lnTo>
                <a:lnTo>
                  <a:pt x="14347" y="4580"/>
                </a:lnTo>
                <a:lnTo>
                  <a:pt x="12220" y="2453"/>
                </a:lnTo>
                <a:lnTo>
                  <a:pt x="12142" y="2374"/>
                </a:lnTo>
                <a:lnTo>
                  <a:pt x="12066" y="2300"/>
                </a:lnTo>
                <a:lnTo>
                  <a:pt x="11995" y="2231"/>
                </a:lnTo>
                <a:lnTo>
                  <a:pt x="11926" y="2167"/>
                </a:lnTo>
                <a:lnTo>
                  <a:pt x="11861" y="2106"/>
                </a:lnTo>
                <a:lnTo>
                  <a:pt x="11798" y="2050"/>
                </a:lnTo>
                <a:lnTo>
                  <a:pt x="11738" y="1999"/>
                </a:lnTo>
                <a:lnTo>
                  <a:pt x="11680" y="1951"/>
                </a:lnTo>
                <a:lnTo>
                  <a:pt x="11652" y="1928"/>
                </a:lnTo>
                <a:lnTo>
                  <a:pt x="11623" y="1908"/>
                </a:lnTo>
                <a:lnTo>
                  <a:pt x="11595" y="1887"/>
                </a:lnTo>
                <a:lnTo>
                  <a:pt x="11568" y="1868"/>
                </a:lnTo>
                <a:lnTo>
                  <a:pt x="11542" y="1849"/>
                </a:lnTo>
                <a:lnTo>
                  <a:pt x="11515" y="1832"/>
                </a:lnTo>
                <a:lnTo>
                  <a:pt x="11489" y="1815"/>
                </a:lnTo>
                <a:lnTo>
                  <a:pt x="11463" y="1799"/>
                </a:lnTo>
                <a:lnTo>
                  <a:pt x="11437" y="1784"/>
                </a:lnTo>
                <a:lnTo>
                  <a:pt x="11411" y="1770"/>
                </a:lnTo>
                <a:lnTo>
                  <a:pt x="11386" y="1757"/>
                </a:lnTo>
                <a:lnTo>
                  <a:pt x="11360" y="1744"/>
                </a:lnTo>
                <a:lnTo>
                  <a:pt x="11335" y="1733"/>
                </a:lnTo>
                <a:lnTo>
                  <a:pt x="11310" y="1721"/>
                </a:lnTo>
                <a:lnTo>
                  <a:pt x="11284" y="1712"/>
                </a:lnTo>
                <a:lnTo>
                  <a:pt x="11259" y="1702"/>
                </a:lnTo>
                <a:lnTo>
                  <a:pt x="11231" y="1693"/>
                </a:lnTo>
                <a:lnTo>
                  <a:pt x="11201" y="1684"/>
                </a:lnTo>
                <a:lnTo>
                  <a:pt x="11171" y="1675"/>
                </a:lnTo>
                <a:lnTo>
                  <a:pt x="11139" y="1668"/>
                </a:lnTo>
                <a:lnTo>
                  <a:pt x="11107" y="1660"/>
                </a:lnTo>
                <a:lnTo>
                  <a:pt x="11074" y="1654"/>
                </a:lnTo>
                <a:lnTo>
                  <a:pt x="11039" y="1646"/>
                </a:lnTo>
                <a:lnTo>
                  <a:pt x="11003" y="1641"/>
                </a:lnTo>
                <a:lnTo>
                  <a:pt x="10966" y="1635"/>
                </a:lnTo>
                <a:lnTo>
                  <a:pt x="10928" y="1630"/>
                </a:lnTo>
                <a:lnTo>
                  <a:pt x="10888" y="1624"/>
                </a:lnTo>
                <a:lnTo>
                  <a:pt x="10848" y="1620"/>
                </a:lnTo>
                <a:lnTo>
                  <a:pt x="10762" y="1612"/>
                </a:lnTo>
                <a:lnTo>
                  <a:pt x="10672" y="1606"/>
                </a:lnTo>
                <a:lnTo>
                  <a:pt x="10575" y="1600"/>
                </a:lnTo>
                <a:lnTo>
                  <a:pt x="10472" y="1596"/>
                </a:lnTo>
                <a:lnTo>
                  <a:pt x="10363" y="1593"/>
                </a:lnTo>
                <a:lnTo>
                  <a:pt x="10246" y="1590"/>
                </a:lnTo>
                <a:lnTo>
                  <a:pt x="10123" y="1589"/>
                </a:lnTo>
                <a:lnTo>
                  <a:pt x="9993" y="1588"/>
                </a:lnTo>
                <a:lnTo>
                  <a:pt x="9855" y="1587"/>
                </a:lnTo>
                <a:lnTo>
                  <a:pt x="9710" y="158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3" name="Freeform 32"/>
          <p:cNvSpPr>
            <a:spLocks noEditPoints="1"/>
          </p:cNvSpPr>
          <p:nvPr userDrawn="1"/>
        </p:nvSpPr>
        <p:spPr bwMode="auto">
          <a:xfrm>
            <a:off x="369184" y="2027205"/>
            <a:ext cx="442764" cy="478785"/>
          </a:xfrm>
          <a:custGeom>
            <a:avLst/>
            <a:gdLst/>
            <a:ahLst/>
            <a:cxnLst>
              <a:cxn ang="0">
                <a:pos x="8980" y="398"/>
              </a:cxn>
              <a:cxn ang="0">
                <a:pos x="9940" y="1559"/>
              </a:cxn>
              <a:cxn ang="0">
                <a:pos x="10158" y="3154"/>
              </a:cxn>
              <a:cxn ang="0">
                <a:pos x="9557" y="4573"/>
              </a:cxn>
              <a:cxn ang="0">
                <a:pos x="8328" y="5414"/>
              </a:cxn>
              <a:cxn ang="0">
                <a:pos x="6780" y="5327"/>
              </a:cxn>
              <a:cxn ang="0">
                <a:pos x="5648" y="4356"/>
              </a:cxn>
              <a:cxn ang="0">
                <a:pos x="5178" y="2885"/>
              </a:cxn>
              <a:cxn ang="0">
                <a:pos x="5537" y="1325"/>
              </a:cxn>
              <a:cxn ang="0">
                <a:pos x="6594" y="272"/>
              </a:cxn>
              <a:cxn ang="0">
                <a:pos x="7779" y="14460"/>
              </a:cxn>
              <a:cxn ang="0">
                <a:pos x="8349" y="14698"/>
              </a:cxn>
              <a:cxn ang="0">
                <a:pos x="8688" y="15204"/>
              </a:cxn>
              <a:cxn ang="0">
                <a:pos x="8688" y="15838"/>
              </a:cxn>
              <a:cxn ang="0">
                <a:pos x="8349" y="16344"/>
              </a:cxn>
              <a:cxn ang="0">
                <a:pos x="7779" y="16583"/>
              </a:cxn>
              <a:cxn ang="0">
                <a:pos x="7161" y="16459"/>
              </a:cxn>
              <a:cxn ang="0">
                <a:pos x="6732" y="16029"/>
              </a:cxn>
              <a:cxn ang="0">
                <a:pos x="6609" y="15412"/>
              </a:cxn>
              <a:cxn ang="0">
                <a:pos x="6847" y="14842"/>
              </a:cxn>
              <a:cxn ang="0">
                <a:pos x="7353" y="14502"/>
              </a:cxn>
              <a:cxn ang="0">
                <a:pos x="14540" y="14488"/>
              </a:cxn>
              <a:cxn ang="0">
                <a:pos x="15063" y="14804"/>
              </a:cxn>
              <a:cxn ang="0">
                <a:pos x="15328" y="15358"/>
              </a:cxn>
              <a:cxn ang="0">
                <a:pos x="15235" y="15984"/>
              </a:cxn>
              <a:cxn ang="0">
                <a:pos x="14827" y="16434"/>
              </a:cxn>
              <a:cxn ang="0">
                <a:pos x="14219" y="16587"/>
              </a:cxn>
              <a:cxn ang="0">
                <a:pos x="13636" y="16377"/>
              </a:cxn>
              <a:cxn ang="0">
                <a:pos x="13272" y="15888"/>
              </a:cxn>
              <a:cxn ang="0">
                <a:pos x="13241" y="15255"/>
              </a:cxn>
              <a:cxn ang="0">
                <a:pos x="13557" y="14731"/>
              </a:cxn>
              <a:cxn ang="0">
                <a:pos x="14111" y="14467"/>
              </a:cxn>
              <a:cxn ang="0">
                <a:pos x="1481" y="14538"/>
              </a:cxn>
              <a:cxn ang="0">
                <a:pos x="1950" y="14925"/>
              </a:cxn>
              <a:cxn ang="0">
                <a:pos x="2132" y="15521"/>
              </a:cxn>
              <a:cxn ang="0">
                <a:pos x="1950" y="16117"/>
              </a:cxn>
              <a:cxn ang="0">
                <a:pos x="1481" y="16504"/>
              </a:cxn>
              <a:cxn ang="0">
                <a:pos x="852" y="16566"/>
              </a:cxn>
              <a:cxn ang="0">
                <a:pos x="312" y="16276"/>
              </a:cxn>
              <a:cxn ang="0">
                <a:pos x="22" y="15736"/>
              </a:cxn>
              <a:cxn ang="0">
                <a:pos x="84" y="15105"/>
              </a:cxn>
              <a:cxn ang="0">
                <a:pos x="470" y="14637"/>
              </a:cxn>
              <a:cxn ang="0">
                <a:pos x="1066" y="14454"/>
              </a:cxn>
              <a:cxn ang="0">
                <a:pos x="12406" y="7432"/>
              </a:cxn>
              <a:cxn ang="0">
                <a:pos x="11275" y="6224"/>
              </a:cxn>
              <a:cxn ang="0">
                <a:pos x="9871" y="5908"/>
              </a:cxn>
              <a:cxn ang="0">
                <a:pos x="9131" y="6388"/>
              </a:cxn>
              <a:cxn ang="0">
                <a:pos x="8246" y="6659"/>
              </a:cxn>
              <a:cxn ang="0">
                <a:pos x="7274" y="6681"/>
              </a:cxn>
              <a:cxn ang="0">
                <a:pos x="6370" y="6449"/>
              </a:cxn>
              <a:cxn ang="0">
                <a:pos x="5601" y="6001"/>
              </a:cxn>
              <a:cxn ang="0">
                <a:pos x="4330" y="6097"/>
              </a:cxn>
              <a:cxn ang="0">
                <a:pos x="3101" y="7186"/>
              </a:cxn>
              <a:cxn ang="0">
                <a:pos x="2530" y="8853"/>
              </a:cxn>
              <a:cxn ang="0">
                <a:pos x="4099" y="10564"/>
              </a:cxn>
              <a:cxn ang="0">
                <a:pos x="5976" y="10731"/>
              </a:cxn>
              <a:cxn ang="0">
                <a:pos x="771" y="12005"/>
              </a:cxn>
              <a:cxn ang="0">
                <a:pos x="14569" y="12300"/>
              </a:cxn>
              <a:cxn ang="0">
                <a:pos x="9262" y="10754"/>
              </a:cxn>
              <a:cxn ang="0">
                <a:pos x="11161" y="10599"/>
              </a:cxn>
              <a:cxn ang="0">
                <a:pos x="12982" y="10315"/>
              </a:cxn>
            </a:cxnLst>
            <a:rect l="0" t="0" r="r" b="b"/>
            <a:pathLst>
              <a:path w="15340" h="16588">
                <a:moveTo>
                  <a:pt x="7680" y="0"/>
                </a:moveTo>
                <a:lnTo>
                  <a:pt x="7810" y="3"/>
                </a:lnTo>
                <a:lnTo>
                  <a:pt x="7937" y="15"/>
                </a:lnTo>
                <a:lnTo>
                  <a:pt x="8063" y="32"/>
                </a:lnTo>
                <a:lnTo>
                  <a:pt x="8186" y="56"/>
                </a:lnTo>
                <a:lnTo>
                  <a:pt x="8307" y="87"/>
                </a:lnTo>
                <a:lnTo>
                  <a:pt x="8426" y="123"/>
                </a:lnTo>
                <a:lnTo>
                  <a:pt x="8542" y="167"/>
                </a:lnTo>
                <a:lnTo>
                  <a:pt x="8656" y="217"/>
                </a:lnTo>
                <a:lnTo>
                  <a:pt x="8767" y="272"/>
                </a:lnTo>
                <a:lnTo>
                  <a:pt x="8876" y="332"/>
                </a:lnTo>
                <a:lnTo>
                  <a:pt x="8980" y="398"/>
                </a:lnTo>
                <a:lnTo>
                  <a:pt x="9082" y="470"/>
                </a:lnTo>
                <a:lnTo>
                  <a:pt x="9180" y="546"/>
                </a:lnTo>
                <a:lnTo>
                  <a:pt x="9275" y="628"/>
                </a:lnTo>
                <a:lnTo>
                  <a:pt x="9366" y="715"/>
                </a:lnTo>
                <a:lnTo>
                  <a:pt x="9453" y="807"/>
                </a:lnTo>
                <a:lnTo>
                  <a:pt x="9536" y="902"/>
                </a:lnTo>
                <a:lnTo>
                  <a:pt x="9614" y="1002"/>
                </a:lnTo>
                <a:lnTo>
                  <a:pt x="9689" y="1105"/>
                </a:lnTo>
                <a:lnTo>
                  <a:pt x="9759" y="1214"/>
                </a:lnTo>
                <a:lnTo>
                  <a:pt x="9825" y="1325"/>
                </a:lnTo>
                <a:lnTo>
                  <a:pt x="9885" y="1440"/>
                </a:lnTo>
                <a:lnTo>
                  <a:pt x="9940" y="1559"/>
                </a:lnTo>
                <a:lnTo>
                  <a:pt x="9990" y="1682"/>
                </a:lnTo>
                <a:lnTo>
                  <a:pt x="10035" y="1806"/>
                </a:lnTo>
                <a:lnTo>
                  <a:pt x="10074" y="1934"/>
                </a:lnTo>
                <a:lnTo>
                  <a:pt x="10109" y="2064"/>
                </a:lnTo>
                <a:lnTo>
                  <a:pt x="10137" y="2198"/>
                </a:lnTo>
                <a:lnTo>
                  <a:pt x="10158" y="2334"/>
                </a:lnTo>
                <a:lnTo>
                  <a:pt x="10175" y="2472"/>
                </a:lnTo>
                <a:lnTo>
                  <a:pt x="10184" y="2611"/>
                </a:lnTo>
                <a:lnTo>
                  <a:pt x="10187" y="2753"/>
                </a:lnTo>
                <a:lnTo>
                  <a:pt x="10183" y="2887"/>
                </a:lnTo>
                <a:lnTo>
                  <a:pt x="10174" y="3021"/>
                </a:lnTo>
                <a:lnTo>
                  <a:pt x="10158" y="3154"/>
                </a:lnTo>
                <a:lnTo>
                  <a:pt x="10138" y="3285"/>
                </a:lnTo>
                <a:lnTo>
                  <a:pt x="10111" y="3415"/>
                </a:lnTo>
                <a:lnTo>
                  <a:pt x="10077" y="3543"/>
                </a:lnTo>
                <a:lnTo>
                  <a:pt x="10040" y="3668"/>
                </a:lnTo>
                <a:lnTo>
                  <a:pt x="9997" y="3791"/>
                </a:lnTo>
                <a:lnTo>
                  <a:pt x="9949" y="3913"/>
                </a:lnTo>
                <a:lnTo>
                  <a:pt x="9896" y="4031"/>
                </a:lnTo>
                <a:lnTo>
                  <a:pt x="9837" y="4146"/>
                </a:lnTo>
                <a:lnTo>
                  <a:pt x="9775" y="4258"/>
                </a:lnTo>
                <a:lnTo>
                  <a:pt x="9707" y="4367"/>
                </a:lnTo>
                <a:lnTo>
                  <a:pt x="9634" y="4472"/>
                </a:lnTo>
                <a:lnTo>
                  <a:pt x="9557" y="4573"/>
                </a:lnTo>
                <a:lnTo>
                  <a:pt x="9477" y="4671"/>
                </a:lnTo>
                <a:lnTo>
                  <a:pt x="9392" y="4763"/>
                </a:lnTo>
                <a:lnTo>
                  <a:pt x="9302" y="4852"/>
                </a:lnTo>
                <a:lnTo>
                  <a:pt x="9208" y="4936"/>
                </a:lnTo>
                <a:lnTo>
                  <a:pt x="9111" y="5015"/>
                </a:lnTo>
                <a:lnTo>
                  <a:pt x="9009" y="5088"/>
                </a:lnTo>
                <a:lnTo>
                  <a:pt x="8905" y="5157"/>
                </a:lnTo>
                <a:lnTo>
                  <a:pt x="8796" y="5220"/>
                </a:lnTo>
                <a:lnTo>
                  <a:pt x="8684" y="5278"/>
                </a:lnTo>
                <a:lnTo>
                  <a:pt x="8568" y="5329"/>
                </a:lnTo>
                <a:lnTo>
                  <a:pt x="8450" y="5375"/>
                </a:lnTo>
                <a:lnTo>
                  <a:pt x="8328" y="5414"/>
                </a:lnTo>
                <a:lnTo>
                  <a:pt x="8204" y="5446"/>
                </a:lnTo>
                <a:lnTo>
                  <a:pt x="8076" y="5471"/>
                </a:lnTo>
                <a:lnTo>
                  <a:pt x="7946" y="5490"/>
                </a:lnTo>
                <a:lnTo>
                  <a:pt x="7812" y="5501"/>
                </a:lnTo>
                <a:lnTo>
                  <a:pt x="7676" y="5505"/>
                </a:lnTo>
                <a:lnTo>
                  <a:pt x="7539" y="5501"/>
                </a:lnTo>
                <a:lnTo>
                  <a:pt x="7406" y="5490"/>
                </a:lnTo>
                <a:lnTo>
                  <a:pt x="7274" y="5471"/>
                </a:lnTo>
                <a:lnTo>
                  <a:pt x="7146" y="5445"/>
                </a:lnTo>
                <a:lnTo>
                  <a:pt x="7020" y="5412"/>
                </a:lnTo>
                <a:lnTo>
                  <a:pt x="6899" y="5372"/>
                </a:lnTo>
                <a:lnTo>
                  <a:pt x="6780" y="5327"/>
                </a:lnTo>
                <a:lnTo>
                  <a:pt x="6665" y="5275"/>
                </a:lnTo>
                <a:lnTo>
                  <a:pt x="6553" y="5217"/>
                </a:lnTo>
                <a:lnTo>
                  <a:pt x="6444" y="5153"/>
                </a:lnTo>
                <a:lnTo>
                  <a:pt x="6340" y="5083"/>
                </a:lnTo>
                <a:lnTo>
                  <a:pt x="6239" y="5009"/>
                </a:lnTo>
                <a:lnTo>
                  <a:pt x="6142" y="4929"/>
                </a:lnTo>
                <a:lnTo>
                  <a:pt x="6049" y="4844"/>
                </a:lnTo>
                <a:lnTo>
                  <a:pt x="5961" y="4755"/>
                </a:lnTo>
                <a:lnTo>
                  <a:pt x="5876" y="4661"/>
                </a:lnTo>
                <a:lnTo>
                  <a:pt x="5795" y="4564"/>
                </a:lnTo>
                <a:lnTo>
                  <a:pt x="5719" y="4462"/>
                </a:lnTo>
                <a:lnTo>
                  <a:pt x="5648" y="4356"/>
                </a:lnTo>
                <a:lnTo>
                  <a:pt x="5581" y="4248"/>
                </a:lnTo>
                <a:lnTo>
                  <a:pt x="5518" y="4136"/>
                </a:lnTo>
                <a:lnTo>
                  <a:pt x="5461" y="4019"/>
                </a:lnTo>
                <a:lnTo>
                  <a:pt x="5409" y="3902"/>
                </a:lnTo>
                <a:lnTo>
                  <a:pt x="5361" y="3781"/>
                </a:lnTo>
                <a:lnTo>
                  <a:pt x="5318" y="3659"/>
                </a:lnTo>
                <a:lnTo>
                  <a:pt x="5282" y="3533"/>
                </a:lnTo>
                <a:lnTo>
                  <a:pt x="5250" y="3407"/>
                </a:lnTo>
                <a:lnTo>
                  <a:pt x="5223" y="3278"/>
                </a:lnTo>
                <a:lnTo>
                  <a:pt x="5202" y="3149"/>
                </a:lnTo>
                <a:lnTo>
                  <a:pt x="5188" y="3017"/>
                </a:lnTo>
                <a:lnTo>
                  <a:pt x="5178" y="2885"/>
                </a:lnTo>
                <a:lnTo>
                  <a:pt x="5174" y="2753"/>
                </a:lnTo>
                <a:lnTo>
                  <a:pt x="5178" y="2611"/>
                </a:lnTo>
                <a:lnTo>
                  <a:pt x="5187" y="2472"/>
                </a:lnTo>
                <a:lnTo>
                  <a:pt x="5203" y="2334"/>
                </a:lnTo>
                <a:lnTo>
                  <a:pt x="5225" y="2198"/>
                </a:lnTo>
                <a:lnTo>
                  <a:pt x="5253" y="2064"/>
                </a:lnTo>
                <a:lnTo>
                  <a:pt x="5287" y="1934"/>
                </a:lnTo>
                <a:lnTo>
                  <a:pt x="5327" y="1806"/>
                </a:lnTo>
                <a:lnTo>
                  <a:pt x="5371" y="1682"/>
                </a:lnTo>
                <a:lnTo>
                  <a:pt x="5421" y="1559"/>
                </a:lnTo>
                <a:lnTo>
                  <a:pt x="5477" y="1440"/>
                </a:lnTo>
                <a:lnTo>
                  <a:pt x="5537" y="1325"/>
                </a:lnTo>
                <a:lnTo>
                  <a:pt x="5602" y="1214"/>
                </a:lnTo>
                <a:lnTo>
                  <a:pt x="5673" y="1105"/>
                </a:lnTo>
                <a:lnTo>
                  <a:pt x="5746" y="1002"/>
                </a:lnTo>
                <a:lnTo>
                  <a:pt x="5825" y="902"/>
                </a:lnTo>
                <a:lnTo>
                  <a:pt x="5909" y="807"/>
                </a:lnTo>
                <a:lnTo>
                  <a:pt x="5996" y="715"/>
                </a:lnTo>
                <a:lnTo>
                  <a:pt x="6086" y="628"/>
                </a:lnTo>
                <a:lnTo>
                  <a:pt x="6181" y="546"/>
                </a:lnTo>
                <a:lnTo>
                  <a:pt x="6280" y="470"/>
                </a:lnTo>
                <a:lnTo>
                  <a:pt x="6381" y="398"/>
                </a:lnTo>
                <a:lnTo>
                  <a:pt x="6486" y="332"/>
                </a:lnTo>
                <a:lnTo>
                  <a:pt x="6594" y="272"/>
                </a:lnTo>
                <a:lnTo>
                  <a:pt x="6706" y="217"/>
                </a:lnTo>
                <a:lnTo>
                  <a:pt x="6820" y="167"/>
                </a:lnTo>
                <a:lnTo>
                  <a:pt x="6936" y="123"/>
                </a:lnTo>
                <a:lnTo>
                  <a:pt x="7055" y="87"/>
                </a:lnTo>
                <a:lnTo>
                  <a:pt x="7176" y="56"/>
                </a:lnTo>
                <a:lnTo>
                  <a:pt x="7299" y="32"/>
                </a:lnTo>
                <a:lnTo>
                  <a:pt x="7424" y="15"/>
                </a:lnTo>
                <a:lnTo>
                  <a:pt x="7552" y="3"/>
                </a:lnTo>
                <a:lnTo>
                  <a:pt x="7680" y="0"/>
                </a:lnTo>
                <a:close/>
                <a:moveTo>
                  <a:pt x="7670" y="14454"/>
                </a:moveTo>
                <a:lnTo>
                  <a:pt x="7725" y="14455"/>
                </a:lnTo>
                <a:lnTo>
                  <a:pt x="7779" y="14460"/>
                </a:lnTo>
                <a:lnTo>
                  <a:pt x="7833" y="14467"/>
                </a:lnTo>
                <a:lnTo>
                  <a:pt x="7884" y="14476"/>
                </a:lnTo>
                <a:lnTo>
                  <a:pt x="7936" y="14488"/>
                </a:lnTo>
                <a:lnTo>
                  <a:pt x="7987" y="14502"/>
                </a:lnTo>
                <a:lnTo>
                  <a:pt x="8037" y="14519"/>
                </a:lnTo>
                <a:lnTo>
                  <a:pt x="8084" y="14538"/>
                </a:lnTo>
                <a:lnTo>
                  <a:pt x="8132" y="14559"/>
                </a:lnTo>
                <a:lnTo>
                  <a:pt x="8178" y="14583"/>
                </a:lnTo>
                <a:lnTo>
                  <a:pt x="8223" y="14609"/>
                </a:lnTo>
                <a:lnTo>
                  <a:pt x="8266" y="14637"/>
                </a:lnTo>
                <a:lnTo>
                  <a:pt x="8308" y="14666"/>
                </a:lnTo>
                <a:lnTo>
                  <a:pt x="8349" y="14698"/>
                </a:lnTo>
                <a:lnTo>
                  <a:pt x="8387" y="14731"/>
                </a:lnTo>
                <a:lnTo>
                  <a:pt x="8424" y="14766"/>
                </a:lnTo>
                <a:lnTo>
                  <a:pt x="8459" y="14804"/>
                </a:lnTo>
                <a:lnTo>
                  <a:pt x="8493" y="14842"/>
                </a:lnTo>
                <a:lnTo>
                  <a:pt x="8525" y="14883"/>
                </a:lnTo>
                <a:lnTo>
                  <a:pt x="8554" y="14925"/>
                </a:lnTo>
                <a:lnTo>
                  <a:pt x="8582" y="14968"/>
                </a:lnTo>
                <a:lnTo>
                  <a:pt x="8608" y="15012"/>
                </a:lnTo>
                <a:lnTo>
                  <a:pt x="8631" y="15059"/>
                </a:lnTo>
                <a:lnTo>
                  <a:pt x="8652" y="15105"/>
                </a:lnTo>
                <a:lnTo>
                  <a:pt x="8672" y="15154"/>
                </a:lnTo>
                <a:lnTo>
                  <a:pt x="8688" y="15204"/>
                </a:lnTo>
                <a:lnTo>
                  <a:pt x="8703" y="15255"/>
                </a:lnTo>
                <a:lnTo>
                  <a:pt x="8714" y="15307"/>
                </a:lnTo>
                <a:lnTo>
                  <a:pt x="8724" y="15358"/>
                </a:lnTo>
                <a:lnTo>
                  <a:pt x="8731" y="15412"/>
                </a:lnTo>
                <a:lnTo>
                  <a:pt x="8735" y="15466"/>
                </a:lnTo>
                <a:lnTo>
                  <a:pt x="8736" y="15521"/>
                </a:lnTo>
                <a:lnTo>
                  <a:pt x="8735" y="15576"/>
                </a:lnTo>
                <a:lnTo>
                  <a:pt x="8731" y="15630"/>
                </a:lnTo>
                <a:lnTo>
                  <a:pt x="8724" y="15684"/>
                </a:lnTo>
                <a:lnTo>
                  <a:pt x="8714" y="15736"/>
                </a:lnTo>
                <a:lnTo>
                  <a:pt x="8703" y="15788"/>
                </a:lnTo>
                <a:lnTo>
                  <a:pt x="8688" y="15838"/>
                </a:lnTo>
                <a:lnTo>
                  <a:pt x="8672" y="15888"/>
                </a:lnTo>
                <a:lnTo>
                  <a:pt x="8652" y="15936"/>
                </a:lnTo>
                <a:lnTo>
                  <a:pt x="8631" y="15984"/>
                </a:lnTo>
                <a:lnTo>
                  <a:pt x="8608" y="16029"/>
                </a:lnTo>
                <a:lnTo>
                  <a:pt x="8582" y="16075"/>
                </a:lnTo>
                <a:lnTo>
                  <a:pt x="8554" y="16117"/>
                </a:lnTo>
                <a:lnTo>
                  <a:pt x="8525" y="16160"/>
                </a:lnTo>
                <a:lnTo>
                  <a:pt x="8493" y="16199"/>
                </a:lnTo>
                <a:lnTo>
                  <a:pt x="8459" y="16239"/>
                </a:lnTo>
                <a:lnTo>
                  <a:pt x="8424" y="16276"/>
                </a:lnTo>
                <a:lnTo>
                  <a:pt x="8387" y="16311"/>
                </a:lnTo>
                <a:lnTo>
                  <a:pt x="8349" y="16344"/>
                </a:lnTo>
                <a:lnTo>
                  <a:pt x="8308" y="16377"/>
                </a:lnTo>
                <a:lnTo>
                  <a:pt x="8266" y="16406"/>
                </a:lnTo>
                <a:lnTo>
                  <a:pt x="8223" y="16434"/>
                </a:lnTo>
                <a:lnTo>
                  <a:pt x="8178" y="16459"/>
                </a:lnTo>
                <a:lnTo>
                  <a:pt x="8132" y="16483"/>
                </a:lnTo>
                <a:lnTo>
                  <a:pt x="8084" y="16504"/>
                </a:lnTo>
                <a:lnTo>
                  <a:pt x="8037" y="16524"/>
                </a:lnTo>
                <a:lnTo>
                  <a:pt x="7987" y="16540"/>
                </a:lnTo>
                <a:lnTo>
                  <a:pt x="7936" y="16555"/>
                </a:lnTo>
                <a:lnTo>
                  <a:pt x="7884" y="16566"/>
                </a:lnTo>
                <a:lnTo>
                  <a:pt x="7833" y="16576"/>
                </a:lnTo>
                <a:lnTo>
                  <a:pt x="7779" y="16583"/>
                </a:lnTo>
                <a:lnTo>
                  <a:pt x="7725" y="16587"/>
                </a:lnTo>
                <a:lnTo>
                  <a:pt x="7670" y="16588"/>
                </a:lnTo>
                <a:lnTo>
                  <a:pt x="7615" y="16587"/>
                </a:lnTo>
                <a:lnTo>
                  <a:pt x="7561" y="16583"/>
                </a:lnTo>
                <a:lnTo>
                  <a:pt x="7507" y="16576"/>
                </a:lnTo>
                <a:lnTo>
                  <a:pt x="7456" y="16566"/>
                </a:lnTo>
                <a:lnTo>
                  <a:pt x="7404" y="16555"/>
                </a:lnTo>
                <a:lnTo>
                  <a:pt x="7353" y="16540"/>
                </a:lnTo>
                <a:lnTo>
                  <a:pt x="7303" y="16524"/>
                </a:lnTo>
                <a:lnTo>
                  <a:pt x="7255" y="16504"/>
                </a:lnTo>
                <a:lnTo>
                  <a:pt x="7208" y="16483"/>
                </a:lnTo>
                <a:lnTo>
                  <a:pt x="7161" y="16459"/>
                </a:lnTo>
                <a:lnTo>
                  <a:pt x="7117" y="16434"/>
                </a:lnTo>
                <a:lnTo>
                  <a:pt x="7074" y="16406"/>
                </a:lnTo>
                <a:lnTo>
                  <a:pt x="7032" y="16377"/>
                </a:lnTo>
                <a:lnTo>
                  <a:pt x="6991" y="16344"/>
                </a:lnTo>
                <a:lnTo>
                  <a:pt x="6953" y="16311"/>
                </a:lnTo>
                <a:lnTo>
                  <a:pt x="6916" y="16276"/>
                </a:lnTo>
                <a:lnTo>
                  <a:pt x="6881" y="16239"/>
                </a:lnTo>
                <a:lnTo>
                  <a:pt x="6847" y="16199"/>
                </a:lnTo>
                <a:lnTo>
                  <a:pt x="6815" y="16160"/>
                </a:lnTo>
                <a:lnTo>
                  <a:pt x="6786" y="16117"/>
                </a:lnTo>
                <a:lnTo>
                  <a:pt x="6758" y="16075"/>
                </a:lnTo>
                <a:lnTo>
                  <a:pt x="6732" y="16029"/>
                </a:lnTo>
                <a:lnTo>
                  <a:pt x="6709" y="15984"/>
                </a:lnTo>
                <a:lnTo>
                  <a:pt x="6688" y="15936"/>
                </a:lnTo>
                <a:lnTo>
                  <a:pt x="6668" y="15888"/>
                </a:lnTo>
                <a:lnTo>
                  <a:pt x="6652" y="15838"/>
                </a:lnTo>
                <a:lnTo>
                  <a:pt x="6637" y="15788"/>
                </a:lnTo>
                <a:lnTo>
                  <a:pt x="6626" y="15736"/>
                </a:lnTo>
                <a:lnTo>
                  <a:pt x="6616" y="15684"/>
                </a:lnTo>
                <a:lnTo>
                  <a:pt x="6609" y="15630"/>
                </a:lnTo>
                <a:lnTo>
                  <a:pt x="6605" y="15576"/>
                </a:lnTo>
                <a:lnTo>
                  <a:pt x="6604" y="15521"/>
                </a:lnTo>
                <a:lnTo>
                  <a:pt x="6605" y="15466"/>
                </a:lnTo>
                <a:lnTo>
                  <a:pt x="6609" y="15412"/>
                </a:lnTo>
                <a:lnTo>
                  <a:pt x="6616" y="15358"/>
                </a:lnTo>
                <a:lnTo>
                  <a:pt x="6626" y="15307"/>
                </a:lnTo>
                <a:lnTo>
                  <a:pt x="6637" y="15255"/>
                </a:lnTo>
                <a:lnTo>
                  <a:pt x="6652" y="15204"/>
                </a:lnTo>
                <a:lnTo>
                  <a:pt x="6668" y="15154"/>
                </a:lnTo>
                <a:lnTo>
                  <a:pt x="6688" y="15105"/>
                </a:lnTo>
                <a:lnTo>
                  <a:pt x="6709" y="15059"/>
                </a:lnTo>
                <a:lnTo>
                  <a:pt x="6732" y="15012"/>
                </a:lnTo>
                <a:lnTo>
                  <a:pt x="6758" y="14968"/>
                </a:lnTo>
                <a:lnTo>
                  <a:pt x="6786" y="14925"/>
                </a:lnTo>
                <a:lnTo>
                  <a:pt x="6815" y="14883"/>
                </a:lnTo>
                <a:lnTo>
                  <a:pt x="6847" y="14842"/>
                </a:lnTo>
                <a:lnTo>
                  <a:pt x="6881" y="14804"/>
                </a:lnTo>
                <a:lnTo>
                  <a:pt x="6916" y="14766"/>
                </a:lnTo>
                <a:lnTo>
                  <a:pt x="6953" y="14731"/>
                </a:lnTo>
                <a:lnTo>
                  <a:pt x="6991" y="14698"/>
                </a:lnTo>
                <a:lnTo>
                  <a:pt x="7032" y="14666"/>
                </a:lnTo>
                <a:lnTo>
                  <a:pt x="7074" y="14637"/>
                </a:lnTo>
                <a:lnTo>
                  <a:pt x="7117" y="14609"/>
                </a:lnTo>
                <a:lnTo>
                  <a:pt x="7161" y="14583"/>
                </a:lnTo>
                <a:lnTo>
                  <a:pt x="7208" y="14559"/>
                </a:lnTo>
                <a:lnTo>
                  <a:pt x="7255" y="14538"/>
                </a:lnTo>
                <a:lnTo>
                  <a:pt x="7303" y="14519"/>
                </a:lnTo>
                <a:lnTo>
                  <a:pt x="7353" y="14502"/>
                </a:lnTo>
                <a:lnTo>
                  <a:pt x="7404" y="14488"/>
                </a:lnTo>
                <a:lnTo>
                  <a:pt x="7456" y="14476"/>
                </a:lnTo>
                <a:lnTo>
                  <a:pt x="7507" y="14467"/>
                </a:lnTo>
                <a:lnTo>
                  <a:pt x="7561" y="14460"/>
                </a:lnTo>
                <a:lnTo>
                  <a:pt x="7615" y="14455"/>
                </a:lnTo>
                <a:lnTo>
                  <a:pt x="7670" y="14454"/>
                </a:lnTo>
                <a:close/>
                <a:moveTo>
                  <a:pt x="14274" y="14454"/>
                </a:moveTo>
                <a:lnTo>
                  <a:pt x="14329" y="14455"/>
                </a:lnTo>
                <a:lnTo>
                  <a:pt x="14383" y="14460"/>
                </a:lnTo>
                <a:lnTo>
                  <a:pt x="14437" y="14467"/>
                </a:lnTo>
                <a:lnTo>
                  <a:pt x="14488" y="14476"/>
                </a:lnTo>
                <a:lnTo>
                  <a:pt x="14540" y="14488"/>
                </a:lnTo>
                <a:lnTo>
                  <a:pt x="14591" y="14502"/>
                </a:lnTo>
                <a:lnTo>
                  <a:pt x="14641" y="14519"/>
                </a:lnTo>
                <a:lnTo>
                  <a:pt x="14688" y="14538"/>
                </a:lnTo>
                <a:lnTo>
                  <a:pt x="14736" y="14559"/>
                </a:lnTo>
                <a:lnTo>
                  <a:pt x="14782" y="14583"/>
                </a:lnTo>
                <a:lnTo>
                  <a:pt x="14827" y="14609"/>
                </a:lnTo>
                <a:lnTo>
                  <a:pt x="14870" y="14637"/>
                </a:lnTo>
                <a:lnTo>
                  <a:pt x="14912" y="14666"/>
                </a:lnTo>
                <a:lnTo>
                  <a:pt x="14952" y="14698"/>
                </a:lnTo>
                <a:lnTo>
                  <a:pt x="14991" y="14731"/>
                </a:lnTo>
                <a:lnTo>
                  <a:pt x="15028" y="14766"/>
                </a:lnTo>
                <a:lnTo>
                  <a:pt x="15063" y="14804"/>
                </a:lnTo>
                <a:lnTo>
                  <a:pt x="15097" y="14842"/>
                </a:lnTo>
                <a:lnTo>
                  <a:pt x="15129" y="14883"/>
                </a:lnTo>
                <a:lnTo>
                  <a:pt x="15158" y="14925"/>
                </a:lnTo>
                <a:lnTo>
                  <a:pt x="15186" y="14968"/>
                </a:lnTo>
                <a:lnTo>
                  <a:pt x="15212" y="15012"/>
                </a:lnTo>
                <a:lnTo>
                  <a:pt x="15235" y="15059"/>
                </a:lnTo>
                <a:lnTo>
                  <a:pt x="15256" y="15105"/>
                </a:lnTo>
                <a:lnTo>
                  <a:pt x="15276" y="15154"/>
                </a:lnTo>
                <a:lnTo>
                  <a:pt x="15292" y="15204"/>
                </a:lnTo>
                <a:lnTo>
                  <a:pt x="15307" y="15255"/>
                </a:lnTo>
                <a:lnTo>
                  <a:pt x="15318" y="15307"/>
                </a:lnTo>
                <a:lnTo>
                  <a:pt x="15328" y="15358"/>
                </a:lnTo>
                <a:lnTo>
                  <a:pt x="15335" y="15412"/>
                </a:lnTo>
                <a:lnTo>
                  <a:pt x="15339" y="15466"/>
                </a:lnTo>
                <a:lnTo>
                  <a:pt x="15340" y="15521"/>
                </a:lnTo>
                <a:lnTo>
                  <a:pt x="15339" y="15576"/>
                </a:lnTo>
                <a:lnTo>
                  <a:pt x="15335" y="15630"/>
                </a:lnTo>
                <a:lnTo>
                  <a:pt x="15328" y="15684"/>
                </a:lnTo>
                <a:lnTo>
                  <a:pt x="15318" y="15736"/>
                </a:lnTo>
                <a:lnTo>
                  <a:pt x="15307" y="15788"/>
                </a:lnTo>
                <a:lnTo>
                  <a:pt x="15292" y="15838"/>
                </a:lnTo>
                <a:lnTo>
                  <a:pt x="15276" y="15888"/>
                </a:lnTo>
                <a:lnTo>
                  <a:pt x="15256" y="15936"/>
                </a:lnTo>
                <a:lnTo>
                  <a:pt x="15235" y="15984"/>
                </a:lnTo>
                <a:lnTo>
                  <a:pt x="15212" y="16029"/>
                </a:lnTo>
                <a:lnTo>
                  <a:pt x="15186" y="16075"/>
                </a:lnTo>
                <a:lnTo>
                  <a:pt x="15158" y="16117"/>
                </a:lnTo>
                <a:lnTo>
                  <a:pt x="15129" y="16160"/>
                </a:lnTo>
                <a:lnTo>
                  <a:pt x="15097" y="16199"/>
                </a:lnTo>
                <a:lnTo>
                  <a:pt x="15063" y="16239"/>
                </a:lnTo>
                <a:lnTo>
                  <a:pt x="15028" y="16276"/>
                </a:lnTo>
                <a:lnTo>
                  <a:pt x="14991" y="16311"/>
                </a:lnTo>
                <a:lnTo>
                  <a:pt x="14952" y="16344"/>
                </a:lnTo>
                <a:lnTo>
                  <a:pt x="14912" y="16377"/>
                </a:lnTo>
                <a:lnTo>
                  <a:pt x="14870" y="16406"/>
                </a:lnTo>
                <a:lnTo>
                  <a:pt x="14827" y="16434"/>
                </a:lnTo>
                <a:lnTo>
                  <a:pt x="14782" y="16459"/>
                </a:lnTo>
                <a:lnTo>
                  <a:pt x="14736" y="16483"/>
                </a:lnTo>
                <a:lnTo>
                  <a:pt x="14688" y="16504"/>
                </a:lnTo>
                <a:lnTo>
                  <a:pt x="14641" y="16524"/>
                </a:lnTo>
                <a:lnTo>
                  <a:pt x="14591" y="16540"/>
                </a:lnTo>
                <a:lnTo>
                  <a:pt x="14540" y="16555"/>
                </a:lnTo>
                <a:lnTo>
                  <a:pt x="14488" y="16566"/>
                </a:lnTo>
                <a:lnTo>
                  <a:pt x="14437" y="16576"/>
                </a:lnTo>
                <a:lnTo>
                  <a:pt x="14383" y="16583"/>
                </a:lnTo>
                <a:lnTo>
                  <a:pt x="14329" y="16587"/>
                </a:lnTo>
                <a:lnTo>
                  <a:pt x="14274" y="16588"/>
                </a:lnTo>
                <a:lnTo>
                  <a:pt x="14219" y="16587"/>
                </a:lnTo>
                <a:lnTo>
                  <a:pt x="14165" y="16583"/>
                </a:lnTo>
                <a:lnTo>
                  <a:pt x="14111" y="16576"/>
                </a:lnTo>
                <a:lnTo>
                  <a:pt x="14060" y="16566"/>
                </a:lnTo>
                <a:lnTo>
                  <a:pt x="14008" y="16555"/>
                </a:lnTo>
                <a:lnTo>
                  <a:pt x="13957" y="16540"/>
                </a:lnTo>
                <a:lnTo>
                  <a:pt x="13907" y="16524"/>
                </a:lnTo>
                <a:lnTo>
                  <a:pt x="13859" y="16504"/>
                </a:lnTo>
                <a:lnTo>
                  <a:pt x="13812" y="16483"/>
                </a:lnTo>
                <a:lnTo>
                  <a:pt x="13765" y="16459"/>
                </a:lnTo>
                <a:lnTo>
                  <a:pt x="13721" y="16434"/>
                </a:lnTo>
                <a:lnTo>
                  <a:pt x="13678" y="16406"/>
                </a:lnTo>
                <a:lnTo>
                  <a:pt x="13636" y="16377"/>
                </a:lnTo>
                <a:lnTo>
                  <a:pt x="13595" y="16344"/>
                </a:lnTo>
                <a:lnTo>
                  <a:pt x="13557" y="16311"/>
                </a:lnTo>
                <a:lnTo>
                  <a:pt x="13520" y="16276"/>
                </a:lnTo>
                <a:lnTo>
                  <a:pt x="13485" y="16239"/>
                </a:lnTo>
                <a:lnTo>
                  <a:pt x="13452" y="16199"/>
                </a:lnTo>
                <a:lnTo>
                  <a:pt x="13419" y="16160"/>
                </a:lnTo>
                <a:lnTo>
                  <a:pt x="13390" y="16117"/>
                </a:lnTo>
                <a:lnTo>
                  <a:pt x="13362" y="16075"/>
                </a:lnTo>
                <a:lnTo>
                  <a:pt x="13337" y="16029"/>
                </a:lnTo>
                <a:lnTo>
                  <a:pt x="13313" y="15984"/>
                </a:lnTo>
                <a:lnTo>
                  <a:pt x="13292" y="15936"/>
                </a:lnTo>
                <a:lnTo>
                  <a:pt x="13272" y="15888"/>
                </a:lnTo>
                <a:lnTo>
                  <a:pt x="13256" y="15838"/>
                </a:lnTo>
                <a:lnTo>
                  <a:pt x="13241" y="15788"/>
                </a:lnTo>
                <a:lnTo>
                  <a:pt x="13230" y="15736"/>
                </a:lnTo>
                <a:lnTo>
                  <a:pt x="13220" y="15684"/>
                </a:lnTo>
                <a:lnTo>
                  <a:pt x="13213" y="15630"/>
                </a:lnTo>
                <a:lnTo>
                  <a:pt x="13209" y="15576"/>
                </a:lnTo>
                <a:lnTo>
                  <a:pt x="13208" y="15521"/>
                </a:lnTo>
                <a:lnTo>
                  <a:pt x="13209" y="15466"/>
                </a:lnTo>
                <a:lnTo>
                  <a:pt x="13213" y="15412"/>
                </a:lnTo>
                <a:lnTo>
                  <a:pt x="13220" y="15358"/>
                </a:lnTo>
                <a:lnTo>
                  <a:pt x="13230" y="15307"/>
                </a:lnTo>
                <a:lnTo>
                  <a:pt x="13241" y="15255"/>
                </a:lnTo>
                <a:lnTo>
                  <a:pt x="13256" y="15204"/>
                </a:lnTo>
                <a:lnTo>
                  <a:pt x="13272" y="15154"/>
                </a:lnTo>
                <a:lnTo>
                  <a:pt x="13292" y="15105"/>
                </a:lnTo>
                <a:lnTo>
                  <a:pt x="13313" y="15059"/>
                </a:lnTo>
                <a:lnTo>
                  <a:pt x="13337" y="15012"/>
                </a:lnTo>
                <a:lnTo>
                  <a:pt x="13362" y="14968"/>
                </a:lnTo>
                <a:lnTo>
                  <a:pt x="13390" y="14925"/>
                </a:lnTo>
                <a:lnTo>
                  <a:pt x="13419" y="14883"/>
                </a:lnTo>
                <a:lnTo>
                  <a:pt x="13452" y="14842"/>
                </a:lnTo>
                <a:lnTo>
                  <a:pt x="13485" y="14804"/>
                </a:lnTo>
                <a:lnTo>
                  <a:pt x="13520" y="14766"/>
                </a:lnTo>
                <a:lnTo>
                  <a:pt x="13557" y="14731"/>
                </a:lnTo>
                <a:lnTo>
                  <a:pt x="13595" y="14698"/>
                </a:lnTo>
                <a:lnTo>
                  <a:pt x="13636" y="14666"/>
                </a:lnTo>
                <a:lnTo>
                  <a:pt x="13678" y="14637"/>
                </a:lnTo>
                <a:lnTo>
                  <a:pt x="13721" y="14609"/>
                </a:lnTo>
                <a:lnTo>
                  <a:pt x="13765" y="14583"/>
                </a:lnTo>
                <a:lnTo>
                  <a:pt x="13812" y="14559"/>
                </a:lnTo>
                <a:lnTo>
                  <a:pt x="13859" y="14538"/>
                </a:lnTo>
                <a:lnTo>
                  <a:pt x="13907" y="14519"/>
                </a:lnTo>
                <a:lnTo>
                  <a:pt x="13957" y="14502"/>
                </a:lnTo>
                <a:lnTo>
                  <a:pt x="14008" y="14488"/>
                </a:lnTo>
                <a:lnTo>
                  <a:pt x="14060" y="14476"/>
                </a:lnTo>
                <a:lnTo>
                  <a:pt x="14111" y="14467"/>
                </a:lnTo>
                <a:lnTo>
                  <a:pt x="14165" y="14460"/>
                </a:lnTo>
                <a:lnTo>
                  <a:pt x="14219" y="14455"/>
                </a:lnTo>
                <a:lnTo>
                  <a:pt x="14274" y="14454"/>
                </a:lnTo>
                <a:close/>
                <a:moveTo>
                  <a:pt x="1066" y="14454"/>
                </a:moveTo>
                <a:lnTo>
                  <a:pt x="1121" y="14455"/>
                </a:lnTo>
                <a:lnTo>
                  <a:pt x="1175" y="14460"/>
                </a:lnTo>
                <a:lnTo>
                  <a:pt x="1229" y="14467"/>
                </a:lnTo>
                <a:lnTo>
                  <a:pt x="1280" y="14476"/>
                </a:lnTo>
                <a:lnTo>
                  <a:pt x="1332" y="14488"/>
                </a:lnTo>
                <a:lnTo>
                  <a:pt x="1383" y="14502"/>
                </a:lnTo>
                <a:lnTo>
                  <a:pt x="1433" y="14519"/>
                </a:lnTo>
                <a:lnTo>
                  <a:pt x="1481" y="14538"/>
                </a:lnTo>
                <a:lnTo>
                  <a:pt x="1528" y="14559"/>
                </a:lnTo>
                <a:lnTo>
                  <a:pt x="1574" y="14583"/>
                </a:lnTo>
                <a:lnTo>
                  <a:pt x="1619" y="14609"/>
                </a:lnTo>
                <a:lnTo>
                  <a:pt x="1662" y="14637"/>
                </a:lnTo>
                <a:lnTo>
                  <a:pt x="1704" y="14666"/>
                </a:lnTo>
                <a:lnTo>
                  <a:pt x="1745" y="14698"/>
                </a:lnTo>
                <a:lnTo>
                  <a:pt x="1783" y="14731"/>
                </a:lnTo>
                <a:lnTo>
                  <a:pt x="1820" y="14766"/>
                </a:lnTo>
                <a:lnTo>
                  <a:pt x="1855" y="14804"/>
                </a:lnTo>
                <a:lnTo>
                  <a:pt x="1888" y="14842"/>
                </a:lnTo>
                <a:lnTo>
                  <a:pt x="1921" y="14883"/>
                </a:lnTo>
                <a:lnTo>
                  <a:pt x="1950" y="14925"/>
                </a:lnTo>
                <a:lnTo>
                  <a:pt x="1978" y="14968"/>
                </a:lnTo>
                <a:lnTo>
                  <a:pt x="2003" y="15012"/>
                </a:lnTo>
                <a:lnTo>
                  <a:pt x="2027" y="15059"/>
                </a:lnTo>
                <a:lnTo>
                  <a:pt x="2048" y="15105"/>
                </a:lnTo>
                <a:lnTo>
                  <a:pt x="2068" y="15154"/>
                </a:lnTo>
                <a:lnTo>
                  <a:pt x="2084" y="15204"/>
                </a:lnTo>
                <a:lnTo>
                  <a:pt x="2099" y="15255"/>
                </a:lnTo>
                <a:lnTo>
                  <a:pt x="2110" y="15307"/>
                </a:lnTo>
                <a:lnTo>
                  <a:pt x="2120" y="15358"/>
                </a:lnTo>
                <a:lnTo>
                  <a:pt x="2127" y="15412"/>
                </a:lnTo>
                <a:lnTo>
                  <a:pt x="2131" y="15466"/>
                </a:lnTo>
                <a:lnTo>
                  <a:pt x="2132" y="15521"/>
                </a:lnTo>
                <a:lnTo>
                  <a:pt x="2131" y="15576"/>
                </a:lnTo>
                <a:lnTo>
                  <a:pt x="2127" y="15630"/>
                </a:lnTo>
                <a:lnTo>
                  <a:pt x="2120" y="15684"/>
                </a:lnTo>
                <a:lnTo>
                  <a:pt x="2110" y="15736"/>
                </a:lnTo>
                <a:lnTo>
                  <a:pt x="2099" y="15788"/>
                </a:lnTo>
                <a:lnTo>
                  <a:pt x="2084" y="15838"/>
                </a:lnTo>
                <a:lnTo>
                  <a:pt x="2068" y="15888"/>
                </a:lnTo>
                <a:lnTo>
                  <a:pt x="2048" y="15936"/>
                </a:lnTo>
                <a:lnTo>
                  <a:pt x="2027" y="15984"/>
                </a:lnTo>
                <a:lnTo>
                  <a:pt x="2003" y="16029"/>
                </a:lnTo>
                <a:lnTo>
                  <a:pt x="1978" y="16075"/>
                </a:lnTo>
                <a:lnTo>
                  <a:pt x="1950" y="16117"/>
                </a:lnTo>
                <a:lnTo>
                  <a:pt x="1921" y="16160"/>
                </a:lnTo>
                <a:lnTo>
                  <a:pt x="1888" y="16199"/>
                </a:lnTo>
                <a:lnTo>
                  <a:pt x="1855" y="16239"/>
                </a:lnTo>
                <a:lnTo>
                  <a:pt x="1820" y="16276"/>
                </a:lnTo>
                <a:lnTo>
                  <a:pt x="1783" y="16311"/>
                </a:lnTo>
                <a:lnTo>
                  <a:pt x="1745" y="16344"/>
                </a:lnTo>
                <a:lnTo>
                  <a:pt x="1704" y="16377"/>
                </a:lnTo>
                <a:lnTo>
                  <a:pt x="1662" y="16406"/>
                </a:lnTo>
                <a:lnTo>
                  <a:pt x="1619" y="16434"/>
                </a:lnTo>
                <a:lnTo>
                  <a:pt x="1574" y="16459"/>
                </a:lnTo>
                <a:lnTo>
                  <a:pt x="1528" y="16483"/>
                </a:lnTo>
                <a:lnTo>
                  <a:pt x="1481" y="16504"/>
                </a:lnTo>
                <a:lnTo>
                  <a:pt x="1433" y="16524"/>
                </a:lnTo>
                <a:lnTo>
                  <a:pt x="1383" y="16540"/>
                </a:lnTo>
                <a:lnTo>
                  <a:pt x="1332" y="16555"/>
                </a:lnTo>
                <a:lnTo>
                  <a:pt x="1280" y="16566"/>
                </a:lnTo>
                <a:lnTo>
                  <a:pt x="1229" y="16576"/>
                </a:lnTo>
                <a:lnTo>
                  <a:pt x="1175" y="16583"/>
                </a:lnTo>
                <a:lnTo>
                  <a:pt x="1121" y="16587"/>
                </a:lnTo>
                <a:lnTo>
                  <a:pt x="1066" y="16588"/>
                </a:lnTo>
                <a:lnTo>
                  <a:pt x="1011" y="16587"/>
                </a:lnTo>
                <a:lnTo>
                  <a:pt x="957" y="16583"/>
                </a:lnTo>
                <a:lnTo>
                  <a:pt x="903" y="16576"/>
                </a:lnTo>
                <a:lnTo>
                  <a:pt x="852" y="16566"/>
                </a:lnTo>
                <a:lnTo>
                  <a:pt x="800" y="16555"/>
                </a:lnTo>
                <a:lnTo>
                  <a:pt x="749" y="16540"/>
                </a:lnTo>
                <a:lnTo>
                  <a:pt x="699" y="16524"/>
                </a:lnTo>
                <a:lnTo>
                  <a:pt x="651" y="16504"/>
                </a:lnTo>
                <a:lnTo>
                  <a:pt x="604" y="16483"/>
                </a:lnTo>
                <a:lnTo>
                  <a:pt x="557" y="16459"/>
                </a:lnTo>
                <a:lnTo>
                  <a:pt x="513" y="16434"/>
                </a:lnTo>
                <a:lnTo>
                  <a:pt x="470" y="16406"/>
                </a:lnTo>
                <a:lnTo>
                  <a:pt x="428" y="16377"/>
                </a:lnTo>
                <a:lnTo>
                  <a:pt x="387" y="16344"/>
                </a:lnTo>
                <a:lnTo>
                  <a:pt x="349" y="16311"/>
                </a:lnTo>
                <a:lnTo>
                  <a:pt x="312" y="16276"/>
                </a:lnTo>
                <a:lnTo>
                  <a:pt x="277" y="16239"/>
                </a:lnTo>
                <a:lnTo>
                  <a:pt x="243" y="16199"/>
                </a:lnTo>
                <a:lnTo>
                  <a:pt x="211" y="16160"/>
                </a:lnTo>
                <a:lnTo>
                  <a:pt x="182" y="16117"/>
                </a:lnTo>
                <a:lnTo>
                  <a:pt x="154" y="16075"/>
                </a:lnTo>
                <a:lnTo>
                  <a:pt x="128" y="16029"/>
                </a:lnTo>
                <a:lnTo>
                  <a:pt x="105" y="15984"/>
                </a:lnTo>
                <a:lnTo>
                  <a:pt x="84" y="15936"/>
                </a:lnTo>
                <a:lnTo>
                  <a:pt x="64" y="15888"/>
                </a:lnTo>
                <a:lnTo>
                  <a:pt x="48" y="15838"/>
                </a:lnTo>
                <a:lnTo>
                  <a:pt x="33" y="15788"/>
                </a:lnTo>
                <a:lnTo>
                  <a:pt x="22" y="15736"/>
                </a:lnTo>
                <a:lnTo>
                  <a:pt x="12" y="15684"/>
                </a:lnTo>
                <a:lnTo>
                  <a:pt x="5" y="15630"/>
                </a:lnTo>
                <a:lnTo>
                  <a:pt x="1" y="15576"/>
                </a:lnTo>
                <a:lnTo>
                  <a:pt x="0" y="15521"/>
                </a:lnTo>
                <a:lnTo>
                  <a:pt x="1" y="15466"/>
                </a:lnTo>
                <a:lnTo>
                  <a:pt x="5" y="15412"/>
                </a:lnTo>
                <a:lnTo>
                  <a:pt x="12" y="15358"/>
                </a:lnTo>
                <a:lnTo>
                  <a:pt x="22" y="15307"/>
                </a:lnTo>
                <a:lnTo>
                  <a:pt x="33" y="15255"/>
                </a:lnTo>
                <a:lnTo>
                  <a:pt x="48" y="15204"/>
                </a:lnTo>
                <a:lnTo>
                  <a:pt x="64" y="15154"/>
                </a:lnTo>
                <a:lnTo>
                  <a:pt x="84" y="15105"/>
                </a:lnTo>
                <a:lnTo>
                  <a:pt x="105" y="15059"/>
                </a:lnTo>
                <a:lnTo>
                  <a:pt x="128" y="15012"/>
                </a:lnTo>
                <a:lnTo>
                  <a:pt x="154" y="14968"/>
                </a:lnTo>
                <a:lnTo>
                  <a:pt x="182" y="14925"/>
                </a:lnTo>
                <a:lnTo>
                  <a:pt x="211" y="14883"/>
                </a:lnTo>
                <a:lnTo>
                  <a:pt x="243" y="14842"/>
                </a:lnTo>
                <a:lnTo>
                  <a:pt x="277" y="14804"/>
                </a:lnTo>
                <a:lnTo>
                  <a:pt x="312" y="14766"/>
                </a:lnTo>
                <a:lnTo>
                  <a:pt x="349" y="14731"/>
                </a:lnTo>
                <a:lnTo>
                  <a:pt x="387" y="14698"/>
                </a:lnTo>
                <a:lnTo>
                  <a:pt x="428" y="14666"/>
                </a:lnTo>
                <a:lnTo>
                  <a:pt x="470" y="14637"/>
                </a:lnTo>
                <a:lnTo>
                  <a:pt x="513" y="14609"/>
                </a:lnTo>
                <a:lnTo>
                  <a:pt x="557" y="14583"/>
                </a:lnTo>
                <a:lnTo>
                  <a:pt x="604" y="14559"/>
                </a:lnTo>
                <a:lnTo>
                  <a:pt x="651" y="14538"/>
                </a:lnTo>
                <a:lnTo>
                  <a:pt x="699" y="14519"/>
                </a:lnTo>
                <a:lnTo>
                  <a:pt x="749" y="14502"/>
                </a:lnTo>
                <a:lnTo>
                  <a:pt x="800" y="14488"/>
                </a:lnTo>
                <a:lnTo>
                  <a:pt x="852" y="14476"/>
                </a:lnTo>
                <a:lnTo>
                  <a:pt x="903" y="14467"/>
                </a:lnTo>
                <a:lnTo>
                  <a:pt x="957" y="14460"/>
                </a:lnTo>
                <a:lnTo>
                  <a:pt x="1011" y="14455"/>
                </a:lnTo>
                <a:lnTo>
                  <a:pt x="1066" y="14454"/>
                </a:lnTo>
                <a:close/>
                <a:moveTo>
                  <a:pt x="12982" y="10315"/>
                </a:moveTo>
                <a:lnTo>
                  <a:pt x="12832" y="8853"/>
                </a:lnTo>
                <a:lnTo>
                  <a:pt x="12813" y="8700"/>
                </a:lnTo>
                <a:lnTo>
                  <a:pt x="12790" y="8549"/>
                </a:lnTo>
                <a:lnTo>
                  <a:pt x="12760" y="8401"/>
                </a:lnTo>
                <a:lnTo>
                  <a:pt x="12724" y="8254"/>
                </a:lnTo>
                <a:lnTo>
                  <a:pt x="12684" y="8109"/>
                </a:lnTo>
                <a:lnTo>
                  <a:pt x="12638" y="7968"/>
                </a:lnTo>
                <a:lnTo>
                  <a:pt x="12588" y="7830"/>
                </a:lnTo>
                <a:lnTo>
                  <a:pt x="12533" y="7694"/>
                </a:lnTo>
                <a:lnTo>
                  <a:pt x="12472" y="7562"/>
                </a:lnTo>
                <a:lnTo>
                  <a:pt x="12406" y="7432"/>
                </a:lnTo>
                <a:lnTo>
                  <a:pt x="12336" y="7307"/>
                </a:lnTo>
                <a:lnTo>
                  <a:pt x="12260" y="7186"/>
                </a:lnTo>
                <a:lnTo>
                  <a:pt x="12181" y="7069"/>
                </a:lnTo>
                <a:lnTo>
                  <a:pt x="12098" y="6956"/>
                </a:lnTo>
                <a:lnTo>
                  <a:pt x="12008" y="6847"/>
                </a:lnTo>
                <a:lnTo>
                  <a:pt x="11916" y="6742"/>
                </a:lnTo>
                <a:lnTo>
                  <a:pt x="11819" y="6642"/>
                </a:lnTo>
                <a:lnTo>
                  <a:pt x="11718" y="6548"/>
                </a:lnTo>
                <a:lnTo>
                  <a:pt x="11614" y="6459"/>
                </a:lnTo>
                <a:lnTo>
                  <a:pt x="11504" y="6375"/>
                </a:lnTo>
                <a:lnTo>
                  <a:pt x="11392" y="6296"/>
                </a:lnTo>
                <a:lnTo>
                  <a:pt x="11275" y="6224"/>
                </a:lnTo>
                <a:lnTo>
                  <a:pt x="11155" y="6157"/>
                </a:lnTo>
                <a:lnTo>
                  <a:pt x="11032" y="6097"/>
                </a:lnTo>
                <a:lnTo>
                  <a:pt x="10905" y="6043"/>
                </a:lnTo>
                <a:lnTo>
                  <a:pt x="10775" y="5996"/>
                </a:lnTo>
                <a:lnTo>
                  <a:pt x="10641" y="5955"/>
                </a:lnTo>
                <a:lnTo>
                  <a:pt x="10504" y="5921"/>
                </a:lnTo>
                <a:lnTo>
                  <a:pt x="10364" y="5895"/>
                </a:lnTo>
                <a:lnTo>
                  <a:pt x="10221" y="5875"/>
                </a:lnTo>
                <a:lnTo>
                  <a:pt x="10075" y="5864"/>
                </a:lnTo>
                <a:lnTo>
                  <a:pt x="9927" y="5860"/>
                </a:lnTo>
                <a:lnTo>
                  <a:pt x="9925" y="5860"/>
                </a:lnTo>
                <a:lnTo>
                  <a:pt x="9871" y="5908"/>
                </a:lnTo>
                <a:lnTo>
                  <a:pt x="9816" y="5955"/>
                </a:lnTo>
                <a:lnTo>
                  <a:pt x="9759" y="6001"/>
                </a:lnTo>
                <a:lnTo>
                  <a:pt x="9702" y="6045"/>
                </a:lnTo>
                <a:lnTo>
                  <a:pt x="9643" y="6089"/>
                </a:lnTo>
                <a:lnTo>
                  <a:pt x="9583" y="6131"/>
                </a:lnTo>
                <a:lnTo>
                  <a:pt x="9522" y="6172"/>
                </a:lnTo>
                <a:lnTo>
                  <a:pt x="9459" y="6211"/>
                </a:lnTo>
                <a:lnTo>
                  <a:pt x="9396" y="6250"/>
                </a:lnTo>
                <a:lnTo>
                  <a:pt x="9332" y="6286"/>
                </a:lnTo>
                <a:lnTo>
                  <a:pt x="9265" y="6321"/>
                </a:lnTo>
                <a:lnTo>
                  <a:pt x="9199" y="6355"/>
                </a:lnTo>
                <a:lnTo>
                  <a:pt x="9131" y="6388"/>
                </a:lnTo>
                <a:lnTo>
                  <a:pt x="9062" y="6420"/>
                </a:lnTo>
                <a:lnTo>
                  <a:pt x="8992" y="6449"/>
                </a:lnTo>
                <a:lnTo>
                  <a:pt x="8921" y="6477"/>
                </a:lnTo>
                <a:lnTo>
                  <a:pt x="8850" y="6504"/>
                </a:lnTo>
                <a:lnTo>
                  <a:pt x="8776" y="6528"/>
                </a:lnTo>
                <a:lnTo>
                  <a:pt x="8703" y="6552"/>
                </a:lnTo>
                <a:lnTo>
                  <a:pt x="8629" y="6574"/>
                </a:lnTo>
                <a:lnTo>
                  <a:pt x="8554" y="6594"/>
                </a:lnTo>
                <a:lnTo>
                  <a:pt x="8478" y="6612"/>
                </a:lnTo>
                <a:lnTo>
                  <a:pt x="8401" y="6630"/>
                </a:lnTo>
                <a:lnTo>
                  <a:pt x="8324" y="6646"/>
                </a:lnTo>
                <a:lnTo>
                  <a:pt x="8246" y="6659"/>
                </a:lnTo>
                <a:lnTo>
                  <a:pt x="8167" y="6670"/>
                </a:lnTo>
                <a:lnTo>
                  <a:pt x="8087" y="6681"/>
                </a:lnTo>
                <a:lnTo>
                  <a:pt x="8007" y="6689"/>
                </a:lnTo>
                <a:lnTo>
                  <a:pt x="7926" y="6695"/>
                </a:lnTo>
                <a:lnTo>
                  <a:pt x="7845" y="6701"/>
                </a:lnTo>
                <a:lnTo>
                  <a:pt x="7763" y="6703"/>
                </a:lnTo>
                <a:lnTo>
                  <a:pt x="7680" y="6704"/>
                </a:lnTo>
                <a:lnTo>
                  <a:pt x="7599" y="6703"/>
                </a:lnTo>
                <a:lnTo>
                  <a:pt x="7517" y="6701"/>
                </a:lnTo>
                <a:lnTo>
                  <a:pt x="7435" y="6695"/>
                </a:lnTo>
                <a:lnTo>
                  <a:pt x="7354" y="6689"/>
                </a:lnTo>
                <a:lnTo>
                  <a:pt x="7274" y="6681"/>
                </a:lnTo>
                <a:lnTo>
                  <a:pt x="7195" y="6670"/>
                </a:lnTo>
                <a:lnTo>
                  <a:pt x="7116" y="6659"/>
                </a:lnTo>
                <a:lnTo>
                  <a:pt x="7038" y="6646"/>
                </a:lnTo>
                <a:lnTo>
                  <a:pt x="6960" y="6630"/>
                </a:lnTo>
                <a:lnTo>
                  <a:pt x="6884" y="6612"/>
                </a:lnTo>
                <a:lnTo>
                  <a:pt x="6808" y="6594"/>
                </a:lnTo>
                <a:lnTo>
                  <a:pt x="6732" y="6574"/>
                </a:lnTo>
                <a:lnTo>
                  <a:pt x="6658" y="6552"/>
                </a:lnTo>
                <a:lnTo>
                  <a:pt x="6584" y="6528"/>
                </a:lnTo>
                <a:lnTo>
                  <a:pt x="6512" y="6504"/>
                </a:lnTo>
                <a:lnTo>
                  <a:pt x="6440" y="6477"/>
                </a:lnTo>
                <a:lnTo>
                  <a:pt x="6370" y="6449"/>
                </a:lnTo>
                <a:lnTo>
                  <a:pt x="6299" y="6420"/>
                </a:lnTo>
                <a:lnTo>
                  <a:pt x="6231" y="6388"/>
                </a:lnTo>
                <a:lnTo>
                  <a:pt x="6163" y="6355"/>
                </a:lnTo>
                <a:lnTo>
                  <a:pt x="6096" y="6321"/>
                </a:lnTo>
                <a:lnTo>
                  <a:pt x="6030" y="6286"/>
                </a:lnTo>
                <a:lnTo>
                  <a:pt x="5966" y="6250"/>
                </a:lnTo>
                <a:lnTo>
                  <a:pt x="5903" y="6211"/>
                </a:lnTo>
                <a:lnTo>
                  <a:pt x="5840" y="6172"/>
                </a:lnTo>
                <a:lnTo>
                  <a:pt x="5778" y="6131"/>
                </a:lnTo>
                <a:lnTo>
                  <a:pt x="5718" y="6089"/>
                </a:lnTo>
                <a:lnTo>
                  <a:pt x="5659" y="6045"/>
                </a:lnTo>
                <a:lnTo>
                  <a:pt x="5601" y="6001"/>
                </a:lnTo>
                <a:lnTo>
                  <a:pt x="5545" y="5955"/>
                </a:lnTo>
                <a:lnTo>
                  <a:pt x="5490" y="5908"/>
                </a:lnTo>
                <a:lnTo>
                  <a:pt x="5437" y="5860"/>
                </a:lnTo>
                <a:lnTo>
                  <a:pt x="5434" y="5860"/>
                </a:lnTo>
                <a:lnTo>
                  <a:pt x="5286" y="5864"/>
                </a:lnTo>
                <a:lnTo>
                  <a:pt x="5140" y="5875"/>
                </a:lnTo>
                <a:lnTo>
                  <a:pt x="4997" y="5895"/>
                </a:lnTo>
                <a:lnTo>
                  <a:pt x="4857" y="5921"/>
                </a:lnTo>
                <a:lnTo>
                  <a:pt x="4721" y="5955"/>
                </a:lnTo>
                <a:lnTo>
                  <a:pt x="4587" y="5996"/>
                </a:lnTo>
                <a:lnTo>
                  <a:pt x="4457" y="6043"/>
                </a:lnTo>
                <a:lnTo>
                  <a:pt x="4330" y="6097"/>
                </a:lnTo>
                <a:lnTo>
                  <a:pt x="4207" y="6157"/>
                </a:lnTo>
                <a:lnTo>
                  <a:pt x="4087" y="6224"/>
                </a:lnTo>
                <a:lnTo>
                  <a:pt x="3970" y="6296"/>
                </a:lnTo>
                <a:lnTo>
                  <a:pt x="3858" y="6375"/>
                </a:lnTo>
                <a:lnTo>
                  <a:pt x="3748" y="6459"/>
                </a:lnTo>
                <a:lnTo>
                  <a:pt x="3643" y="6548"/>
                </a:lnTo>
                <a:lnTo>
                  <a:pt x="3543" y="6642"/>
                </a:lnTo>
                <a:lnTo>
                  <a:pt x="3445" y="6742"/>
                </a:lnTo>
                <a:lnTo>
                  <a:pt x="3353" y="6847"/>
                </a:lnTo>
                <a:lnTo>
                  <a:pt x="3264" y="6956"/>
                </a:lnTo>
                <a:lnTo>
                  <a:pt x="3180" y="7069"/>
                </a:lnTo>
                <a:lnTo>
                  <a:pt x="3101" y="7186"/>
                </a:lnTo>
                <a:lnTo>
                  <a:pt x="3026" y="7307"/>
                </a:lnTo>
                <a:lnTo>
                  <a:pt x="2955" y="7432"/>
                </a:lnTo>
                <a:lnTo>
                  <a:pt x="2890" y="7562"/>
                </a:lnTo>
                <a:lnTo>
                  <a:pt x="2829" y="7694"/>
                </a:lnTo>
                <a:lnTo>
                  <a:pt x="2773" y="7830"/>
                </a:lnTo>
                <a:lnTo>
                  <a:pt x="2723" y="7968"/>
                </a:lnTo>
                <a:lnTo>
                  <a:pt x="2677" y="8109"/>
                </a:lnTo>
                <a:lnTo>
                  <a:pt x="2637" y="8254"/>
                </a:lnTo>
                <a:lnTo>
                  <a:pt x="2602" y="8401"/>
                </a:lnTo>
                <a:lnTo>
                  <a:pt x="2572" y="8549"/>
                </a:lnTo>
                <a:lnTo>
                  <a:pt x="2548" y="8700"/>
                </a:lnTo>
                <a:lnTo>
                  <a:pt x="2530" y="8853"/>
                </a:lnTo>
                <a:lnTo>
                  <a:pt x="2380" y="10315"/>
                </a:lnTo>
                <a:lnTo>
                  <a:pt x="2536" y="10342"/>
                </a:lnTo>
                <a:lnTo>
                  <a:pt x="2691" y="10366"/>
                </a:lnTo>
                <a:lnTo>
                  <a:pt x="2848" y="10392"/>
                </a:lnTo>
                <a:lnTo>
                  <a:pt x="3004" y="10416"/>
                </a:lnTo>
                <a:lnTo>
                  <a:pt x="3161" y="10440"/>
                </a:lnTo>
                <a:lnTo>
                  <a:pt x="3317" y="10463"/>
                </a:lnTo>
                <a:lnTo>
                  <a:pt x="3473" y="10485"/>
                </a:lnTo>
                <a:lnTo>
                  <a:pt x="3630" y="10505"/>
                </a:lnTo>
                <a:lnTo>
                  <a:pt x="3786" y="10526"/>
                </a:lnTo>
                <a:lnTo>
                  <a:pt x="3943" y="10546"/>
                </a:lnTo>
                <a:lnTo>
                  <a:pt x="4099" y="10564"/>
                </a:lnTo>
                <a:lnTo>
                  <a:pt x="4256" y="10583"/>
                </a:lnTo>
                <a:lnTo>
                  <a:pt x="4412" y="10600"/>
                </a:lnTo>
                <a:lnTo>
                  <a:pt x="4569" y="10616"/>
                </a:lnTo>
                <a:lnTo>
                  <a:pt x="4726" y="10633"/>
                </a:lnTo>
                <a:lnTo>
                  <a:pt x="4882" y="10647"/>
                </a:lnTo>
                <a:lnTo>
                  <a:pt x="5039" y="10662"/>
                </a:lnTo>
                <a:lnTo>
                  <a:pt x="5195" y="10675"/>
                </a:lnTo>
                <a:lnTo>
                  <a:pt x="5352" y="10688"/>
                </a:lnTo>
                <a:lnTo>
                  <a:pt x="5508" y="10700"/>
                </a:lnTo>
                <a:lnTo>
                  <a:pt x="5664" y="10712"/>
                </a:lnTo>
                <a:lnTo>
                  <a:pt x="5821" y="10722"/>
                </a:lnTo>
                <a:lnTo>
                  <a:pt x="5976" y="10731"/>
                </a:lnTo>
                <a:lnTo>
                  <a:pt x="6133" y="10741"/>
                </a:lnTo>
                <a:lnTo>
                  <a:pt x="6288" y="10749"/>
                </a:lnTo>
                <a:lnTo>
                  <a:pt x="6444" y="10756"/>
                </a:lnTo>
                <a:lnTo>
                  <a:pt x="6600" y="10763"/>
                </a:lnTo>
                <a:lnTo>
                  <a:pt x="6755" y="10769"/>
                </a:lnTo>
                <a:lnTo>
                  <a:pt x="6911" y="10774"/>
                </a:lnTo>
                <a:lnTo>
                  <a:pt x="7066" y="10778"/>
                </a:lnTo>
                <a:lnTo>
                  <a:pt x="7220" y="10781"/>
                </a:lnTo>
                <a:lnTo>
                  <a:pt x="7375" y="10784"/>
                </a:lnTo>
                <a:lnTo>
                  <a:pt x="7375" y="12005"/>
                </a:lnTo>
                <a:lnTo>
                  <a:pt x="1066" y="12005"/>
                </a:lnTo>
                <a:lnTo>
                  <a:pt x="771" y="12005"/>
                </a:lnTo>
                <a:lnTo>
                  <a:pt x="771" y="12300"/>
                </a:lnTo>
                <a:lnTo>
                  <a:pt x="771" y="13705"/>
                </a:lnTo>
                <a:lnTo>
                  <a:pt x="1361" y="13705"/>
                </a:lnTo>
                <a:lnTo>
                  <a:pt x="1361" y="12594"/>
                </a:lnTo>
                <a:lnTo>
                  <a:pt x="7375" y="12594"/>
                </a:lnTo>
                <a:lnTo>
                  <a:pt x="7375" y="13705"/>
                </a:lnTo>
                <a:lnTo>
                  <a:pt x="7965" y="13705"/>
                </a:lnTo>
                <a:lnTo>
                  <a:pt x="7965" y="12594"/>
                </a:lnTo>
                <a:lnTo>
                  <a:pt x="13979" y="12594"/>
                </a:lnTo>
                <a:lnTo>
                  <a:pt x="13979" y="13705"/>
                </a:lnTo>
                <a:lnTo>
                  <a:pt x="14569" y="13705"/>
                </a:lnTo>
                <a:lnTo>
                  <a:pt x="14569" y="12300"/>
                </a:lnTo>
                <a:lnTo>
                  <a:pt x="14569" y="12005"/>
                </a:lnTo>
                <a:lnTo>
                  <a:pt x="14274" y="12005"/>
                </a:lnTo>
                <a:lnTo>
                  <a:pt x="7965" y="12005"/>
                </a:lnTo>
                <a:lnTo>
                  <a:pt x="7965" y="10787"/>
                </a:lnTo>
                <a:lnTo>
                  <a:pt x="8128" y="10786"/>
                </a:lnTo>
                <a:lnTo>
                  <a:pt x="8292" y="10784"/>
                </a:lnTo>
                <a:lnTo>
                  <a:pt x="8454" y="10781"/>
                </a:lnTo>
                <a:lnTo>
                  <a:pt x="8616" y="10778"/>
                </a:lnTo>
                <a:lnTo>
                  <a:pt x="8778" y="10773"/>
                </a:lnTo>
                <a:lnTo>
                  <a:pt x="8940" y="10768"/>
                </a:lnTo>
                <a:lnTo>
                  <a:pt x="9102" y="10761"/>
                </a:lnTo>
                <a:lnTo>
                  <a:pt x="9262" y="10754"/>
                </a:lnTo>
                <a:lnTo>
                  <a:pt x="9423" y="10746"/>
                </a:lnTo>
                <a:lnTo>
                  <a:pt x="9583" y="10737"/>
                </a:lnTo>
                <a:lnTo>
                  <a:pt x="9743" y="10727"/>
                </a:lnTo>
                <a:lnTo>
                  <a:pt x="9902" y="10716"/>
                </a:lnTo>
                <a:lnTo>
                  <a:pt x="10062" y="10704"/>
                </a:lnTo>
                <a:lnTo>
                  <a:pt x="10220" y="10692"/>
                </a:lnTo>
                <a:lnTo>
                  <a:pt x="10378" y="10679"/>
                </a:lnTo>
                <a:lnTo>
                  <a:pt x="10535" y="10664"/>
                </a:lnTo>
                <a:lnTo>
                  <a:pt x="10693" y="10649"/>
                </a:lnTo>
                <a:lnTo>
                  <a:pt x="10849" y="10633"/>
                </a:lnTo>
                <a:lnTo>
                  <a:pt x="11006" y="10616"/>
                </a:lnTo>
                <a:lnTo>
                  <a:pt x="11161" y="10599"/>
                </a:lnTo>
                <a:lnTo>
                  <a:pt x="11316" y="10579"/>
                </a:lnTo>
                <a:lnTo>
                  <a:pt x="11471" y="10560"/>
                </a:lnTo>
                <a:lnTo>
                  <a:pt x="11624" y="10540"/>
                </a:lnTo>
                <a:lnTo>
                  <a:pt x="11777" y="10518"/>
                </a:lnTo>
                <a:lnTo>
                  <a:pt x="11931" y="10496"/>
                </a:lnTo>
                <a:lnTo>
                  <a:pt x="12083" y="10472"/>
                </a:lnTo>
                <a:lnTo>
                  <a:pt x="12234" y="10448"/>
                </a:lnTo>
                <a:lnTo>
                  <a:pt x="12385" y="10423"/>
                </a:lnTo>
                <a:lnTo>
                  <a:pt x="12535" y="10398"/>
                </a:lnTo>
                <a:lnTo>
                  <a:pt x="12685" y="10371"/>
                </a:lnTo>
                <a:lnTo>
                  <a:pt x="12834" y="10343"/>
                </a:lnTo>
                <a:lnTo>
                  <a:pt x="12982" y="1031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pic>
        <p:nvPicPr>
          <p:cNvPr id="44" name="Picture 3" descr="G:\DENiS\WORK\Prezentatsiya\preza2016\чекпоинт.wmf"/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968096" y="2050180"/>
            <a:ext cx="337566" cy="337566"/>
          </a:xfrm>
          <a:prstGeom prst="rect">
            <a:avLst/>
          </a:prstGeom>
          <a:noFill/>
        </p:spPr>
      </p:pic>
      <p:sp>
        <p:nvSpPr>
          <p:cNvPr id="45" name="Freeform 9"/>
          <p:cNvSpPr>
            <a:spLocks noEditPoints="1"/>
          </p:cNvSpPr>
          <p:nvPr userDrawn="1"/>
        </p:nvSpPr>
        <p:spPr bwMode="auto">
          <a:xfrm>
            <a:off x="3457401" y="2004352"/>
            <a:ext cx="417327" cy="423688"/>
          </a:xfrm>
          <a:custGeom>
            <a:avLst/>
            <a:gdLst/>
            <a:ahLst/>
            <a:cxnLst>
              <a:cxn ang="0">
                <a:pos x="8963" y="86"/>
              </a:cxn>
              <a:cxn ang="0">
                <a:pos x="9862" y="419"/>
              </a:cxn>
              <a:cxn ang="0">
                <a:pos x="10645" y="970"/>
              </a:cxn>
              <a:cxn ang="0">
                <a:pos x="11285" y="1707"/>
              </a:cxn>
              <a:cxn ang="0">
                <a:pos x="11750" y="2594"/>
              </a:cxn>
              <a:cxn ang="0">
                <a:pos x="12009" y="3602"/>
              </a:cxn>
              <a:cxn ang="0">
                <a:pos x="12033" y="4663"/>
              </a:cxn>
              <a:cxn ang="0">
                <a:pos x="11827" y="5662"/>
              </a:cxn>
              <a:cxn ang="0">
                <a:pos x="11417" y="6572"/>
              </a:cxn>
              <a:cxn ang="0">
                <a:pos x="10825" y="7352"/>
              </a:cxn>
              <a:cxn ang="0">
                <a:pos x="10073" y="7960"/>
              </a:cxn>
              <a:cxn ang="0">
                <a:pos x="9183" y="8355"/>
              </a:cxn>
              <a:cxn ang="0">
                <a:pos x="8177" y="8497"/>
              </a:cxn>
              <a:cxn ang="0">
                <a:pos x="7165" y="8353"/>
              </a:cxn>
              <a:cxn ang="0">
                <a:pos x="6276" y="7952"/>
              </a:cxn>
              <a:cxn ang="0">
                <a:pos x="5528" y="7338"/>
              </a:cxn>
              <a:cxn ang="0">
                <a:pos x="4941" y="6556"/>
              </a:cxn>
              <a:cxn ang="0">
                <a:pos x="4538" y="5646"/>
              </a:cxn>
              <a:cxn ang="0">
                <a:pos x="4335" y="4657"/>
              </a:cxn>
              <a:cxn ang="0">
                <a:pos x="4359" y="3602"/>
              </a:cxn>
              <a:cxn ang="0">
                <a:pos x="4619" y="2594"/>
              </a:cxn>
              <a:cxn ang="0">
                <a:pos x="5083" y="1707"/>
              </a:cxn>
              <a:cxn ang="0">
                <a:pos x="5723" y="970"/>
              </a:cxn>
              <a:cxn ang="0">
                <a:pos x="6507" y="419"/>
              </a:cxn>
              <a:cxn ang="0">
                <a:pos x="7404" y="86"/>
              </a:cxn>
              <a:cxn ang="0">
                <a:pos x="14869" y="11345"/>
              </a:cxn>
              <a:cxn ang="0">
                <a:pos x="14878" y="15147"/>
              </a:cxn>
              <a:cxn ang="0">
                <a:pos x="14869" y="13880"/>
              </a:cxn>
              <a:cxn ang="0">
                <a:pos x="14243" y="12612"/>
              </a:cxn>
              <a:cxn ang="0">
                <a:pos x="10238" y="8921"/>
              </a:cxn>
              <a:cxn ang="0">
                <a:pos x="16400" y="16616"/>
              </a:cxn>
              <a:cxn ang="0">
                <a:pos x="9583" y="16635"/>
              </a:cxn>
              <a:cxn ang="0">
                <a:pos x="8008" y="16648"/>
              </a:cxn>
              <a:cxn ang="0">
                <a:pos x="6417" y="16607"/>
              </a:cxn>
              <a:cxn ang="0">
                <a:pos x="4817" y="16514"/>
              </a:cxn>
              <a:cxn ang="0">
                <a:pos x="3210" y="16368"/>
              </a:cxn>
              <a:cxn ang="0">
                <a:pos x="1603" y="16170"/>
              </a:cxn>
              <a:cxn ang="0">
                <a:pos x="0" y="15919"/>
              </a:cxn>
              <a:cxn ang="0">
                <a:pos x="397" y="12739"/>
              </a:cxn>
              <a:cxn ang="0">
                <a:pos x="788" y="11671"/>
              </a:cxn>
              <a:cxn ang="0">
                <a:pos x="1366" y="10735"/>
              </a:cxn>
              <a:cxn ang="0">
                <a:pos x="2113" y="9969"/>
              </a:cxn>
              <a:cxn ang="0">
                <a:pos x="3011" y="9410"/>
              </a:cxn>
              <a:cxn ang="0">
                <a:pos x="4042" y="9098"/>
              </a:cxn>
              <a:cxn ang="0">
                <a:pos x="4802" y="9119"/>
              </a:cxn>
              <a:cxn ang="0">
                <a:pos x="5247" y="9462"/>
              </a:cxn>
              <a:cxn ang="0">
                <a:pos x="5738" y="9757"/>
              </a:cxn>
              <a:cxn ang="0">
                <a:pos x="6270" y="9996"/>
              </a:cxn>
              <a:cxn ang="0">
                <a:pos x="6836" y="10177"/>
              </a:cxn>
              <a:cxn ang="0">
                <a:pos x="7433" y="10296"/>
              </a:cxn>
              <a:cxn ang="0">
                <a:pos x="8056" y="10346"/>
              </a:cxn>
              <a:cxn ang="0">
                <a:pos x="8600" y="10331"/>
              </a:cxn>
              <a:cxn ang="0">
                <a:pos x="9106" y="10269"/>
              </a:cxn>
              <a:cxn ang="0">
                <a:pos x="9594" y="10162"/>
              </a:cxn>
              <a:cxn ang="0">
                <a:pos x="10238" y="8921"/>
              </a:cxn>
              <a:cxn ang="0">
                <a:pos x="15490" y="9832"/>
              </a:cxn>
            </a:cxnLst>
            <a:rect l="0" t="0" r="r" b="b"/>
            <a:pathLst>
              <a:path w="16400" h="16650">
                <a:moveTo>
                  <a:pt x="8184" y="0"/>
                </a:moveTo>
                <a:lnTo>
                  <a:pt x="8383" y="5"/>
                </a:lnTo>
                <a:lnTo>
                  <a:pt x="8580" y="22"/>
                </a:lnTo>
                <a:lnTo>
                  <a:pt x="8773" y="49"/>
                </a:lnTo>
                <a:lnTo>
                  <a:pt x="8963" y="86"/>
                </a:lnTo>
                <a:lnTo>
                  <a:pt x="9151" y="134"/>
                </a:lnTo>
                <a:lnTo>
                  <a:pt x="9335" y="191"/>
                </a:lnTo>
                <a:lnTo>
                  <a:pt x="9515" y="258"/>
                </a:lnTo>
                <a:lnTo>
                  <a:pt x="9690" y="334"/>
                </a:lnTo>
                <a:lnTo>
                  <a:pt x="9862" y="419"/>
                </a:lnTo>
                <a:lnTo>
                  <a:pt x="10028" y="513"/>
                </a:lnTo>
                <a:lnTo>
                  <a:pt x="10191" y="615"/>
                </a:lnTo>
                <a:lnTo>
                  <a:pt x="10348" y="725"/>
                </a:lnTo>
                <a:lnTo>
                  <a:pt x="10500" y="844"/>
                </a:lnTo>
                <a:lnTo>
                  <a:pt x="10645" y="970"/>
                </a:lnTo>
                <a:lnTo>
                  <a:pt x="10786" y="1104"/>
                </a:lnTo>
                <a:lnTo>
                  <a:pt x="10920" y="1245"/>
                </a:lnTo>
                <a:lnTo>
                  <a:pt x="11049" y="1392"/>
                </a:lnTo>
                <a:lnTo>
                  <a:pt x="11170" y="1546"/>
                </a:lnTo>
                <a:lnTo>
                  <a:pt x="11285" y="1707"/>
                </a:lnTo>
                <a:lnTo>
                  <a:pt x="11393" y="1873"/>
                </a:lnTo>
                <a:lnTo>
                  <a:pt x="11494" y="2046"/>
                </a:lnTo>
                <a:lnTo>
                  <a:pt x="11587" y="2224"/>
                </a:lnTo>
                <a:lnTo>
                  <a:pt x="11672" y="2407"/>
                </a:lnTo>
                <a:lnTo>
                  <a:pt x="11750" y="2594"/>
                </a:lnTo>
                <a:lnTo>
                  <a:pt x="11818" y="2788"/>
                </a:lnTo>
                <a:lnTo>
                  <a:pt x="11880" y="2986"/>
                </a:lnTo>
                <a:lnTo>
                  <a:pt x="11932" y="3186"/>
                </a:lnTo>
                <a:lnTo>
                  <a:pt x="11975" y="3392"/>
                </a:lnTo>
                <a:lnTo>
                  <a:pt x="12009" y="3602"/>
                </a:lnTo>
                <a:lnTo>
                  <a:pt x="12034" y="3814"/>
                </a:lnTo>
                <a:lnTo>
                  <a:pt x="12048" y="4029"/>
                </a:lnTo>
                <a:lnTo>
                  <a:pt x="12054" y="4249"/>
                </a:lnTo>
                <a:lnTo>
                  <a:pt x="12048" y="4457"/>
                </a:lnTo>
                <a:lnTo>
                  <a:pt x="12033" y="4663"/>
                </a:lnTo>
                <a:lnTo>
                  <a:pt x="12009" y="4868"/>
                </a:lnTo>
                <a:lnTo>
                  <a:pt x="11977" y="5071"/>
                </a:lnTo>
                <a:lnTo>
                  <a:pt x="11935" y="5271"/>
                </a:lnTo>
                <a:lnTo>
                  <a:pt x="11885" y="5468"/>
                </a:lnTo>
                <a:lnTo>
                  <a:pt x="11827" y="5662"/>
                </a:lnTo>
                <a:lnTo>
                  <a:pt x="11760" y="5852"/>
                </a:lnTo>
                <a:lnTo>
                  <a:pt x="11685" y="6039"/>
                </a:lnTo>
                <a:lnTo>
                  <a:pt x="11603" y="6221"/>
                </a:lnTo>
                <a:lnTo>
                  <a:pt x="11514" y="6399"/>
                </a:lnTo>
                <a:lnTo>
                  <a:pt x="11417" y="6572"/>
                </a:lnTo>
                <a:lnTo>
                  <a:pt x="11312" y="6739"/>
                </a:lnTo>
                <a:lnTo>
                  <a:pt x="11201" y="6901"/>
                </a:lnTo>
                <a:lnTo>
                  <a:pt x="11082" y="7058"/>
                </a:lnTo>
                <a:lnTo>
                  <a:pt x="10956" y="7208"/>
                </a:lnTo>
                <a:lnTo>
                  <a:pt x="10825" y="7352"/>
                </a:lnTo>
                <a:lnTo>
                  <a:pt x="10687" y="7488"/>
                </a:lnTo>
                <a:lnTo>
                  <a:pt x="10542" y="7617"/>
                </a:lnTo>
                <a:lnTo>
                  <a:pt x="10391" y="7740"/>
                </a:lnTo>
                <a:lnTo>
                  <a:pt x="10235" y="7854"/>
                </a:lnTo>
                <a:lnTo>
                  <a:pt x="10073" y="7960"/>
                </a:lnTo>
                <a:lnTo>
                  <a:pt x="9906" y="8058"/>
                </a:lnTo>
                <a:lnTo>
                  <a:pt x="9733" y="8146"/>
                </a:lnTo>
                <a:lnTo>
                  <a:pt x="9554" y="8225"/>
                </a:lnTo>
                <a:lnTo>
                  <a:pt x="9371" y="8295"/>
                </a:lnTo>
                <a:lnTo>
                  <a:pt x="9183" y="8355"/>
                </a:lnTo>
                <a:lnTo>
                  <a:pt x="8990" y="8405"/>
                </a:lnTo>
                <a:lnTo>
                  <a:pt x="8794" y="8445"/>
                </a:lnTo>
                <a:lnTo>
                  <a:pt x="8592" y="8473"/>
                </a:lnTo>
                <a:lnTo>
                  <a:pt x="8386" y="8490"/>
                </a:lnTo>
                <a:lnTo>
                  <a:pt x="8177" y="8497"/>
                </a:lnTo>
                <a:lnTo>
                  <a:pt x="7966" y="8490"/>
                </a:lnTo>
                <a:lnTo>
                  <a:pt x="7759" y="8473"/>
                </a:lnTo>
                <a:lnTo>
                  <a:pt x="7556" y="8444"/>
                </a:lnTo>
                <a:lnTo>
                  <a:pt x="7359" y="8404"/>
                </a:lnTo>
                <a:lnTo>
                  <a:pt x="7165" y="8353"/>
                </a:lnTo>
                <a:lnTo>
                  <a:pt x="6977" y="8293"/>
                </a:lnTo>
                <a:lnTo>
                  <a:pt x="6794" y="8222"/>
                </a:lnTo>
                <a:lnTo>
                  <a:pt x="6615" y="8141"/>
                </a:lnTo>
                <a:lnTo>
                  <a:pt x="6442" y="8051"/>
                </a:lnTo>
                <a:lnTo>
                  <a:pt x="6276" y="7952"/>
                </a:lnTo>
                <a:lnTo>
                  <a:pt x="6114" y="7845"/>
                </a:lnTo>
                <a:lnTo>
                  <a:pt x="5958" y="7731"/>
                </a:lnTo>
                <a:lnTo>
                  <a:pt x="5809" y="7607"/>
                </a:lnTo>
                <a:lnTo>
                  <a:pt x="5665" y="7477"/>
                </a:lnTo>
                <a:lnTo>
                  <a:pt x="5528" y="7338"/>
                </a:lnTo>
                <a:lnTo>
                  <a:pt x="5397" y="7194"/>
                </a:lnTo>
                <a:lnTo>
                  <a:pt x="5273" y="7043"/>
                </a:lnTo>
                <a:lnTo>
                  <a:pt x="5156" y="6886"/>
                </a:lnTo>
                <a:lnTo>
                  <a:pt x="5045" y="6723"/>
                </a:lnTo>
                <a:lnTo>
                  <a:pt x="4941" y="6556"/>
                </a:lnTo>
                <a:lnTo>
                  <a:pt x="4846" y="6382"/>
                </a:lnTo>
                <a:lnTo>
                  <a:pt x="4757" y="6204"/>
                </a:lnTo>
                <a:lnTo>
                  <a:pt x="4676" y="6022"/>
                </a:lnTo>
                <a:lnTo>
                  <a:pt x="4603" y="5837"/>
                </a:lnTo>
                <a:lnTo>
                  <a:pt x="4538" y="5646"/>
                </a:lnTo>
                <a:lnTo>
                  <a:pt x="4481" y="5454"/>
                </a:lnTo>
                <a:lnTo>
                  <a:pt x="4431" y="5258"/>
                </a:lnTo>
                <a:lnTo>
                  <a:pt x="4390" y="5060"/>
                </a:lnTo>
                <a:lnTo>
                  <a:pt x="4358" y="4860"/>
                </a:lnTo>
                <a:lnTo>
                  <a:pt x="4335" y="4657"/>
                </a:lnTo>
                <a:lnTo>
                  <a:pt x="4320" y="4453"/>
                </a:lnTo>
                <a:lnTo>
                  <a:pt x="4314" y="4249"/>
                </a:lnTo>
                <a:lnTo>
                  <a:pt x="4319" y="4029"/>
                </a:lnTo>
                <a:lnTo>
                  <a:pt x="4334" y="3814"/>
                </a:lnTo>
                <a:lnTo>
                  <a:pt x="4359" y="3602"/>
                </a:lnTo>
                <a:lnTo>
                  <a:pt x="4393" y="3392"/>
                </a:lnTo>
                <a:lnTo>
                  <a:pt x="4436" y="3186"/>
                </a:lnTo>
                <a:lnTo>
                  <a:pt x="4488" y="2986"/>
                </a:lnTo>
                <a:lnTo>
                  <a:pt x="4549" y="2788"/>
                </a:lnTo>
                <a:lnTo>
                  <a:pt x="4619" y="2594"/>
                </a:lnTo>
                <a:lnTo>
                  <a:pt x="4696" y="2407"/>
                </a:lnTo>
                <a:lnTo>
                  <a:pt x="4781" y="2224"/>
                </a:lnTo>
                <a:lnTo>
                  <a:pt x="4875" y="2046"/>
                </a:lnTo>
                <a:lnTo>
                  <a:pt x="4976" y="1873"/>
                </a:lnTo>
                <a:lnTo>
                  <a:pt x="5083" y="1707"/>
                </a:lnTo>
                <a:lnTo>
                  <a:pt x="5198" y="1546"/>
                </a:lnTo>
                <a:lnTo>
                  <a:pt x="5320" y="1392"/>
                </a:lnTo>
                <a:lnTo>
                  <a:pt x="5448" y="1245"/>
                </a:lnTo>
                <a:lnTo>
                  <a:pt x="5582" y="1104"/>
                </a:lnTo>
                <a:lnTo>
                  <a:pt x="5723" y="970"/>
                </a:lnTo>
                <a:lnTo>
                  <a:pt x="5869" y="844"/>
                </a:lnTo>
                <a:lnTo>
                  <a:pt x="6021" y="725"/>
                </a:lnTo>
                <a:lnTo>
                  <a:pt x="6177" y="615"/>
                </a:lnTo>
                <a:lnTo>
                  <a:pt x="6339" y="513"/>
                </a:lnTo>
                <a:lnTo>
                  <a:pt x="6507" y="419"/>
                </a:lnTo>
                <a:lnTo>
                  <a:pt x="6678" y="334"/>
                </a:lnTo>
                <a:lnTo>
                  <a:pt x="6853" y="258"/>
                </a:lnTo>
                <a:lnTo>
                  <a:pt x="7033" y="191"/>
                </a:lnTo>
                <a:lnTo>
                  <a:pt x="7217" y="134"/>
                </a:lnTo>
                <a:lnTo>
                  <a:pt x="7404" y="86"/>
                </a:lnTo>
                <a:lnTo>
                  <a:pt x="7595" y="49"/>
                </a:lnTo>
                <a:lnTo>
                  <a:pt x="7788" y="22"/>
                </a:lnTo>
                <a:lnTo>
                  <a:pt x="7985" y="5"/>
                </a:lnTo>
                <a:lnTo>
                  <a:pt x="8184" y="0"/>
                </a:lnTo>
                <a:close/>
                <a:moveTo>
                  <a:pt x="14869" y="11345"/>
                </a:moveTo>
                <a:lnTo>
                  <a:pt x="11360" y="11345"/>
                </a:lnTo>
                <a:lnTo>
                  <a:pt x="11360" y="10459"/>
                </a:lnTo>
                <a:lnTo>
                  <a:pt x="14869" y="10459"/>
                </a:lnTo>
                <a:lnTo>
                  <a:pt x="14869" y="11345"/>
                </a:lnTo>
                <a:close/>
                <a:moveTo>
                  <a:pt x="14878" y="15147"/>
                </a:moveTo>
                <a:lnTo>
                  <a:pt x="13614" y="15147"/>
                </a:lnTo>
                <a:lnTo>
                  <a:pt x="13614" y="14262"/>
                </a:lnTo>
                <a:lnTo>
                  <a:pt x="14878" y="14262"/>
                </a:lnTo>
                <a:lnTo>
                  <a:pt x="14878" y="15147"/>
                </a:lnTo>
                <a:close/>
                <a:moveTo>
                  <a:pt x="14869" y="13880"/>
                </a:moveTo>
                <a:lnTo>
                  <a:pt x="11360" y="13880"/>
                </a:lnTo>
                <a:lnTo>
                  <a:pt x="11360" y="12994"/>
                </a:lnTo>
                <a:lnTo>
                  <a:pt x="14869" y="12994"/>
                </a:lnTo>
                <a:lnTo>
                  <a:pt x="14869" y="13880"/>
                </a:lnTo>
                <a:close/>
                <a:moveTo>
                  <a:pt x="14243" y="12612"/>
                </a:moveTo>
                <a:lnTo>
                  <a:pt x="11360" y="12612"/>
                </a:lnTo>
                <a:lnTo>
                  <a:pt x="11360" y="11727"/>
                </a:lnTo>
                <a:lnTo>
                  <a:pt x="14243" y="11727"/>
                </a:lnTo>
                <a:lnTo>
                  <a:pt x="14243" y="12612"/>
                </a:lnTo>
                <a:close/>
                <a:moveTo>
                  <a:pt x="10238" y="8921"/>
                </a:moveTo>
                <a:lnTo>
                  <a:pt x="15944" y="8921"/>
                </a:lnTo>
                <a:lnTo>
                  <a:pt x="16400" y="8921"/>
                </a:lnTo>
                <a:lnTo>
                  <a:pt x="16400" y="9377"/>
                </a:lnTo>
                <a:lnTo>
                  <a:pt x="16400" y="16161"/>
                </a:lnTo>
                <a:lnTo>
                  <a:pt x="16400" y="16616"/>
                </a:lnTo>
                <a:lnTo>
                  <a:pt x="15944" y="16616"/>
                </a:lnTo>
                <a:lnTo>
                  <a:pt x="10238" y="16616"/>
                </a:lnTo>
                <a:lnTo>
                  <a:pt x="10208" y="16616"/>
                </a:lnTo>
                <a:lnTo>
                  <a:pt x="9896" y="16627"/>
                </a:lnTo>
                <a:lnTo>
                  <a:pt x="9583" y="16635"/>
                </a:lnTo>
                <a:lnTo>
                  <a:pt x="9270" y="16643"/>
                </a:lnTo>
                <a:lnTo>
                  <a:pt x="8955" y="16647"/>
                </a:lnTo>
                <a:lnTo>
                  <a:pt x="8640" y="16650"/>
                </a:lnTo>
                <a:lnTo>
                  <a:pt x="8325" y="16650"/>
                </a:lnTo>
                <a:lnTo>
                  <a:pt x="8008" y="16648"/>
                </a:lnTo>
                <a:lnTo>
                  <a:pt x="7691" y="16644"/>
                </a:lnTo>
                <a:lnTo>
                  <a:pt x="7373" y="16639"/>
                </a:lnTo>
                <a:lnTo>
                  <a:pt x="7055" y="16630"/>
                </a:lnTo>
                <a:lnTo>
                  <a:pt x="6737" y="16620"/>
                </a:lnTo>
                <a:lnTo>
                  <a:pt x="6417" y="16607"/>
                </a:lnTo>
                <a:lnTo>
                  <a:pt x="6098" y="16593"/>
                </a:lnTo>
                <a:lnTo>
                  <a:pt x="5778" y="16576"/>
                </a:lnTo>
                <a:lnTo>
                  <a:pt x="5457" y="16557"/>
                </a:lnTo>
                <a:lnTo>
                  <a:pt x="5137" y="16537"/>
                </a:lnTo>
                <a:lnTo>
                  <a:pt x="4817" y="16514"/>
                </a:lnTo>
                <a:lnTo>
                  <a:pt x="4495" y="16489"/>
                </a:lnTo>
                <a:lnTo>
                  <a:pt x="4174" y="16462"/>
                </a:lnTo>
                <a:lnTo>
                  <a:pt x="3852" y="16433"/>
                </a:lnTo>
                <a:lnTo>
                  <a:pt x="3531" y="16401"/>
                </a:lnTo>
                <a:lnTo>
                  <a:pt x="3210" y="16368"/>
                </a:lnTo>
                <a:lnTo>
                  <a:pt x="2888" y="16333"/>
                </a:lnTo>
                <a:lnTo>
                  <a:pt x="2567" y="16295"/>
                </a:lnTo>
                <a:lnTo>
                  <a:pt x="2246" y="16256"/>
                </a:lnTo>
                <a:lnTo>
                  <a:pt x="1924" y="16214"/>
                </a:lnTo>
                <a:lnTo>
                  <a:pt x="1603" y="16170"/>
                </a:lnTo>
                <a:lnTo>
                  <a:pt x="1281" y="16124"/>
                </a:lnTo>
                <a:lnTo>
                  <a:pt x="961" y="16077"/>
                </a:lnTo>
                <a:lnTo>
                  <a:pt x="641" y="16026"/>
                </a:lnTo>
                <a:lnTo>
                  <a:pt x="320" y="15974"/>
                </a:lnTo>
                <a:lnTo>
                  <a:pt x="0" y="15919"/>
                </a:lnTo>
                <a:lnTo>
                  <a:pt x="231" y="13663"/>
                </a:lnTo>
                <a:lnTo>
                  <a:pt x="260" y="13427"/>
                </a:lnTo>
                <a:lnTo>
                  <a:pt x="297" y="13195"/>
                </a:lnTo>
                <a:lnTo>
                  <a:pt x="343" y="12965"/>
                </a:lnTo>
                <a:lnTo>
                  <a:pt x="397" y="12739"/>
                </a:lnTo>
                <a:lnTo>
                  <a:pt x="460" y="12517"/>
                </a:lnTo>
                <a:lnTo>
                  <a:pt x="529" y="12298"/>
                </a:lnTo>
                <a:lnTo>
                  <a:pt x="608" y="12085"/>
                </a:lnTo>
                <a:lnTo>
                  <a:pt x="695" y="11876"/>
                </a:lnTo>
                <a:lnTo>
                  <a:pt x="788" y="11671"/>
                </a:lnTo>
                <a:lnTo>
                  <a:pt x="889" y="11472"/>
                </a:lnTo>
                <a:lnTo>
                  <a:pt x="997" y="11278"/>
                </a:lnTo>
                <a:lnTo>
                  <a:pt x="1114" y="11091"/>
                </a:lnTo>
                <a:lnTo>
                  <a:pt x="1237" y="10910"/>
                </a:lnTo>
                <a:lnTo>
                  <a:pt x="1366" y="10735"/>
                </a:lnTo>
                <a:lnTo>
                  <a:pt x="1503" y="10567"/>
                </a:lnTo>
                <a:lnTo>
                  <a:pt x="1645" y="10406"/>
                </a:lnTo>
                <a:lnTo>
                  <a:pt x="1795" y="10252"/>
                </a:lnTo>
                <a:lnTo>
                  <a:pt x="1951" y="10107"/>
                </a:lnTo>
                <a:lnTo>
                  <a:pt x="2113" y="9969"/>
                </a:lnTo>
                <a:lnTo>
                  <a:pt x="2281" y="9839"/>
                </a:lnTo>
                <a:lnTo>
                  <a:pt x="2455" y="9718"/>
                </a:lnTo>
                <a:lnTo>
                  <a:pt x="2635" y="9606"/>
                </a:lnTo>
                <a:lnTo>
                  <a:pt x="2820" y="9504"/>
                </a:lnTo>
                <a:lnTo>
                  <a:pt x="3011" y="9410"/>
                </a:lnTo>
                <a:lnTo>
                  <a:pt x="3207" y="9327"/>
                </a:lnTo>
                <a:lnTo>
                  <a:pt x="3408" y="9254"/>
                </a:lnTo>
                <a:lnTo>
                  <a:pt x="3614" y="9191"/>
                </a:lnTo>
                <a:lnTo>
                  <a:pt x="3825" y="9139"/>
                </a:lnTo>
                <a:lnTo>
                  <a:pt x="4042" y="9098"/>
                </a:lnTo>
                <a:lnTo>
                  <a:pt x="4262" y="9068"/>
                </a:lnTo>
                <a:lnTo>
                  <a:pt x="4487" y="9050"/>
                </a:lnTo>
                <a:lnTo>
                  <a:pt x="4716" y="9044"/>
                </a:lnTo>
                <a:lnTo>
                  <a:pt x="4719" y="9044"/>
                </a:lnTo>
                <a:lnTo>
                  <a:pt x="4802" y="9119"/>
                </a:lnTo>
                <a:lnTo>
                  <a:pt x="4887" y="9191"/>
                </a:lnTo>
                <a:lnTo>
                  <a:pt x="4975" y="9262"/>
                </a:lnTo>
                <a:lnTo>
                  <a:pt x="5063" y="9330"/>
                </a:lnTo>
                <a:lnTo>
                  <a:pt x="5155" y="9398"/>
                </a:lnTo>
                <a:lnTo>
                  <a:pt x="5247" y="9462"/>
                </a:lnTo>
                <a:lnTo>
                  <a:pt x="5342" y="9526"/>
                </a:lnTo>
                <a:lnTo>
                  <a:pt x="5439" y="9586"/>
                </a:lnTo>
                <a:lnTo>
                  <a:pt x="5536" y="9646"/>
                </a:lnTo>
                <a:lnTo>
                  <a:pt x="5636" y="9702"/>
                </a:lnTo>
                <a:lnTo>
                  <a:pt x="5738" y="9757"/>
                </a:lnTo>
                <a:lnTo>
                  <a:pt x="5841" y="9809"/>
                </a:lnTo>
                <a:lnTo>
                  <a:pt x="5946" y="9860"/>
                </a:lnTo>
                <a:lnTo>
                  <a:pt x="6052" y="9908"/>
                </a:lnTo>
                <a:lnTo>
                  <a:pt x="6159" y="9954"/>
                </a:lnTo>
                <a:lnTo>
                  <a:pt x="6270" y="9996"/>
                </a:lnTo>
                <a:lnTo>
                  <a:pt x="6380" y="10038"/>
                </a:lnTo>
                <a:lnTo>
                  <a:pt x="6492" y="10076"/>
                </a:lnTo>
                <a:lnTo>
                  <a:pt x="6606" y="10113"/>
                </a:lnTo>
                <a:lnTo>
                  <a:pt x="6720" y="10146"/>
                </a:lnTo>
                <a:lnTo>
                  <a:pt x="6836" y="10177"/>
                </a:lnTo>
                <a:lnTo>
                  <a:pt x="6953" y="10206"/>
                </a:lnTo>
                <a:lnTo>
                  <a:pt x="7072" y="10232"/>
                </a:lnTo>
                <a:lnTo>
                  <a:pt x="7191" y="10256"/>
                </a:lnTo>
                <a:lnTo>
                  <a:pt x="7312" y="10277"/>
                </a:lnTo>
                <a:lnTo>
                  <a:pt x="7433" y="10296"/>
                </a:lnTo>
                <a:lnTo>
                  <a:pt x="7556" y="10311"/>
                </a:lnTo>
                <a:lnTo>
                  <a:pt x="7680" y="10324"/>
                </a:lnTo>
                <a:lnTo>
                  <a:pt x="7805" y="10333"/>
                </a:lnTo>
                <a:lnTo>
                  <a:pt x="7931" y="10341"/>
                </a:lnTo>
                <a:lnTo>
                  <a:pt x="8056" y="10346"/>
                </a:lnTo>
                <a:lnTo>
                  <a:pt x="8184" y="10347"/>
                </a:lnTo>
                <a:lnTo>
                  <a:pt x="8288" y="10346"/>
                </a:lnTo>
                <a:lnTo>
                  <a:pt x="8393" y="10343"/>
                </a:lnTo>
                <a:lnTo>
                  <a:pt x="8496" y="10338"/>
                </a:lnTo>
                <a:lnTo>
                  <a:pt x="8600" y="10331"/>
                </a:lnTo>
                <a:lnTo>
                  <a:pt x="8702" y="10322"/>
                </a:lnTo>
                <a:lnTo>
                  <a:pt x="8804" y="10312"/>
                </a:lnTo>
                <a:lnTo>
                  <a:pt x="8905" y="10299"/>
                </a:lnTo>
                <a:lnTo>
                  <a:pt x="9006" y="10286"/>
                </a:lnTo>
                <a:lnTo>
                  <a:pt x="9106" y="10269"/>
                </a:lnTo>
                <a:lnTo>
                  <a:pt x="9205" y="10251"/>
                </a:lnTo>
                <a:lnTo>
                  <a:pt x="9304" y="10231"/>
                </a:lnTo>
                <a:lnTo>
                  <a:pt x="9401" y="10210"/>
                </a:lnTo>
                <a:lnTo>
                  <a:pt x="9498" y="10187"/>
                </a:lnTo>
                <a:lnTo>
                  <a:pt x="9594" y="10162"/>
                </a:lnTo>
                <a:lnTo>
                  <a:pt x="9688" y="10135"/>
                </a:lnTo>
                <a:lnTo>
                  <a:pt x="9783" y="10107"/>
                </a:lnTo>
                <a:lnTo>
                  <a:pt x="9783" y="9377"/>
                </a:lnTo>
                <a:lnTo>
                  <a:pt x="9783" y="8921"/>
                </a:lnTo>
                <a:lnTo>
                  <a:pt x="10238" y="8921"/>
                </a:lnTo>
                <a:close/>
                <a:moveTo>
                  <a:pt x="15490" y="9832"/>
                </a:moveTo>
                <a:lnTo>
                  <a:pt x="10693" y="9832"/>
                </a:lnTo>
                <a:lnTo>
                  <a:pt x="10693" y="15705"/>
                </a:lnTo>
                <a:lnTo>
                  <a:pt x="15490" y="15705"/>
                </a:lnTo>
                <a:lnTo>
                  <a:pt x="15490" y="983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pic>
        <p:nvPicPr>
          <p:cNvPr id="46" name="Picture 2" descr="G:\DENiS\WORK\Prezentatsiya\preza2016\цель.wmf"/>
          <p:cNvPicPr>
            <a:picLocks noChangeAspect="1" noChangeArrowheads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041658" y="1932253"/>
            <a:ext cx="584257" cy="584257"/>
          </a:xfrm>
          <a:prstGeom prst="rect">
            <a:avLst/>
          </a:prstGeom>
          <a:noFill/>
        </p:spPr>
      </p:pic>
      <p:sp>
        <p:nvSpPr>
          <p:cNvPr id="47" name="Freeform 6"/>
          <p:cNvSpPr>
            <a:spLocks noEditPoints="1"/>
          </p:cNvSpPr>
          <p:nvPr userDrawn="1"/>
        </p:nvSpPr>
        <p:spPr bwMode="auto">
          <a:xfrm>
            <a:off x="4792845" y="1860275"/>
            <a:ext cx="597247" cy="622466"/>
          </a:xfrm>
          <a:custGeom>
            <a:avLst/>
            <a:gdLst/>
            <a:ahLst/>
            <a:cxnLst>
              <a:cxn ang="0">
                <a:pos x="9988" y="11223"/>
              </a:cxn>
              <a:cxn ang="0">
                <a:pos x="7153" y="11961"/>
              </a:cxn>
              <a:cxn ang="0">
                <a:pos x="3850" y="11581"/>
              </a:cxn>
              <a:cxn ang="0">
                <a:pos x="7546" y="16288"/>
              </a:cxn>
              <a:cxn ang="0">
                <a:pos x="3627" y="5696"/>
              </a:cxn>
              <a:cxn ang="0">
                <a:pos x="4312" y="6552"/>
              </a:cxn>
              <a:cxn ang="0">
                <a:pos x="4075" y="9429"/>
              </a:cxn>
              <a:cxn ang="0">
                <a:pos x="3080" y="9913"/>
              </a:cxn>
              <a:cxn ang="0">
                <a:pos x="289" y="9452"/>
              </a:cxn>
              <a:cxn ang="0">
                <a:pos x="25" y="6582"/>
              </a:cxn>
              <a:cxn ang="0">
                <a:pos x="691" y="5710"/>
              </a:cxn>
              <a:cxn ang="0">
                <a:pos x="756" y="6327"/>
              </a:cxn>
              <a:cxn ang="0">
                <a:pos x="863" y="9247"/>
              </a:cxn>
              <a:cxn ang="0">
                <a:pos x="3745" y="8928"/>
              </a:cxn>
              <a:cxn ang="0">
                <a:pos x="3482" y="6238"/>
              </a:cxn>
              <a:cxn ang="0">
                <a:pos x="15045" y="5771"/>
              </a:cxn>
              <a:cxn ang="0">
                <a:pos x="15624" y="6707"/>
              </a:cxn>
              <a:cxn ang="0">
                <a:pos x="15258" y="9542"/>
              </a:cxn>
              <a:cxn ang="0">
                <a:pos x="12422" y="9907"/>
              </a:cxn>
              <a:cxn ang="0">
                <a:pos x="11485" y="9329"/>
              </a:cxn>
              <a:cxn ang="0">
                <a:pos x="11351" y="6431"/>
              </a:cxn>
              <a:cxn ang="0">
                <a:pos x="12116" y="5649"/>
              </a:cxn>
              <a:cxn ang="0">
                <a:pos x="11933" y="6463"/>
              </a:cxn>
              <a:cxn ang="0">
                <a:pos x="12304" y="9326"/>
              </a:cxn>
              <a:cxn ang="0">
                <a:pos x="15078" y="8758"/>
              </a:cxn>
              <a:cxn ang="0">
                <a:pos x="14611" y="6159"/>
              </a:cxn>
              <a:cxn ang="0">
                <a:pos x="3883" y="290"/>
              </a:cxn>
              <a:cxn ang="0">
                <a:pos x="4345" y="3077"/>
              </a:cxn>
              <a:cxn ang="0">
                <a:pos x="3860" y="4071"/>
              </a:cxn>
              <a:cxn ang="0">
                <a:pos x="981" y="4310"/>
              </a:cxn>
              <a:cxn ang="0">
                <a:pos x="125" y="3625"/>
              </a:cxn>
              <a:cxn ang="0">
                <a:pos x="125" y="718"/>
              </a:cxn>
              <a:cxn ang="0">
                <a:pos x="981" y="33"/>
              </a:cxn>
              <a:cxn ang="0">
                <a:pos x="577" y="1052"/>
              </a:cxn>
              <a:cxn ang="0">
                <a:pos x="1193" y="3796"/>
              </a:cxn>
              <a:cxn ang="0">
                <a:pos x="2644" y="2910"/>
              </a:cxn>
              <a:cxn ang="0">
                <a:pos x="3153" y="547"/>
              </a:cxn>
              <a:cxn ang="0">
                <a:pos x="9637" y="393"/>
              </a:cxn>
              <a:cxn ang="0">
                <a:pos x="9977" y="3238"/>
              </a:cxn>
              <a:cxn ang="0">
                <a:pos x="9377" y="4159"/>
              </a:cxn>
              <a:cxn ang="0">
                <a:pos x="6474" y="4266"/>
              </a:cxn>
              <a:cxn ang="0">
                <a:pos x="5709" y="3482"/>
              </a:cxn>
              <a:cxn ang="0">
                <a:pos x="5842" y="584"/>
              </a:cxn>
              <a:cxn ang="0">
                <a:pos x="6779" y="6"/>
              </a:cxn>
              <a:cxn ang="0">
                <a:pos x="6187" y="1229"/>
              </a:cxn>
              <a:cxn ang="0">
                <a:pos x="8794" y="3796"/>
              </a:cxn>
              <a:cxn ang="0">
                <a:pos x="8094" y="2334"/>
              </a:cxn>
              <a:cxn ang="0">
                <a:pos x="14396" y="0"/>
              </a:cxn>
              <a:cxn ang="0">
                <a:pos x="15377" y="509"/>
              </a:cxn>
              <a:cxn ang="0">
                <a:pos x="15590" y="3392"/>
              </a:cxn>
              <a:cxn ang="0">
                <a:pos x="14884" y="4230"/>
              </a:cxn>
              <a:cxn ang="0">
                <a:pos x="11976" y="4204"/>
              </a:cxn>
              <a:cxn ang="0">
                <a:pos x="11311" y="3331"/>
              </a:cxn>
              <a:cxn ang="0">
                <a:pos x="11575" y="461"/>
              </a:cxn>
              <a:cxn ang="0">
                <a:pos x="14364" y="544"/>
              </a:cxn>
              <a:cxn ang="0">
                <a:pos x="11837" y="3187"/>
              </a:cxn>
              <a:cxn ang="0">
                <a:pos x="14611" y="3755"/>
              </a:cxn>
              <a:cxn ang="0">
                <a:pos x="15034" y="997"/>
              </a:cxn>
              <a:cxn ang="0">
                <a:pos x="8651" y="5154"/>
              </a:cxn>
              <a:cxn ang="0">
                <a:pos x="9945" y="9443"/>
              </a:cxn>
              <a:cxn ang="0">
                <a:pos x="5766" y="9764"/>
              </a:cxn>
              <a:cxn ang="0">
                <a:pos x="6491" y="5327"/>
              </a:cxn>
            </a:cxnLst>
            <a:rect l="0" t="0" r="r" b="b"/>
            <a:pathLst>
              <a:path w="15630" h="16290">
                <a:moveTo>
                  <a:pt x="13311" y="15794"/>
                </a:moveTo>
                <a:lnTo>
                  <a:pt x="13155" y="14261"/>
                </a:lnTo>
                <a:lnTo>
                  <a:pt x="13135" y="14101"/>
                </a:lnTo>
                <a:lnTo>
                  <a:pt x="13110" y="13942"/>
                </a:lnTo>
                <a:lnTo>
                  <a:pt x="13078" y="13786"/>
                </a:lnTo>
                <a:lnTo>
                  <a:pt x="13041" y="13633"/>
                </a:lnTo>
                <a:lnTo>
                  <a:pt x="13000" y="13482"/>
                </a:lnTo>
                <a:lnTo>
                  <a:pt x="12952" y="13333"/>
                </a:lnTo>
                <a:lnTo>
                  <a:pt x="12898" y="13189"/>
                </a:lnTo>
                <a:lnTo>
                  <a:pt x="12840" y="13046"/>
                </a:lnTo>
                <a:lnTo>
                  <a:pt x="12776" y="12908"/>
                </a:lnTo>
                <a:lnTo>
                  <a:pt x="12707" y="12772"/>
                </a:lnTo>
                <a:lnTo>
                  <a:pt x="12633" y="12641"/>
                </a:lnTo>
                <a:lnTo>
                  <a:pt x="12555" y="12514"/>
                </a:lnTo>
                <a:lnTo>
                  <a:pt x="12471" y="12391"/>
                </a:lnTo>
                <a:lnTo>
                  <a:pt x="12382" y="12271"/>
                </a:lnTo>
                <a:lnTo>
                  <a:pt x="12290" y="12157"/>
                </a:lnTo>
                <a:lnTo>
                  <a:pt x="12193" y="12048"/>
                </a:lnTo>
                <a:lnTo>
                  <a:pt x="12091" y="11944"/>
                </a:lnTo>
                <a:lnTo>
                  <a:pt x="11985" y="11845"/>
                </a:lnTo>
                <a:lnTo>
                  <a:pt x="11875" y="11751"/>
                </a:lnTo>
                <a:lnTo>
                  <a:pt x="11761" y="11663"/>
                </a:lnTo>
                <a:lnTo>
                  <a:pt x="11643" y="11581"/>
                </a:lnTo>
                <a:lnTo>
                  <a:pt x="11521" y="11505"/>
                </a:lnTo>
                <a:lnTo>
                  <a:pt x="11394" y="11435"/>
                </a:lnTo>
                <a:lnTo>
                  <a:pt x="11265" y="11371"/>
                </a:lnTo>
                <a:lnTo>
                  <a:pt x="11131" y="11315"/>
                </a:lnTo>
                <a:lnTo>
                  <a:pt x="10994" y="11266"/>
                </a:lnTo>
                <a:lnTo>
                  <a:pt x="10854" y="11223"/>
                </a:lnTo>
                <a:lnTo>
                  <a:pt x="10711" y="11187"/>
                </a:lnTo>
                <a:lnTo>
                  <a:pt x="10564" y="11160"/>
                </a:lnTo>
                <a:lnTo>
                  <a:pt x="10413" y="11139"/>
                </a:lnTo>
                <a:lnTo>
                  <a:pt x="10260" y="11127"/>
                </a:lnTo>
                <a:lnTo>
                  <a:pt x="10105" y="11123"/>
                </a:lnTo>
                <a:lnTo>
                  <a:pt x="10103" y="11123"/>
                </a:lnTo>
                <a:lnTo>
                  <a:pt x="10046" y="11174"/>
                </a:lnTo>
                <a:lnTo>
                  <a:pt x="9988" y="11223"/>
                </a:lnTo>
                <a:lnTo>
                  <a:pt x="9929" y="11271"/>
                </a:lnTo>
                <a:lnTo>
                  <a:pt x="9868" y="11317"/>
                </a:lnTo>
                <a:lnTo>
                  <a:pt x="9806" y="11363"/>
                </a:lnTo>
                <a:lnTo>
                  <a:pt x="9744" y="11407"/>
                </a:lnTo>
                <a:lnTo>
                  <a:pt x="9679" y="11450"/>
                </a:lnTo>
                <a:lnTo>
                  <a:pt x="9614" y="11492"/>
                </a:lnTo>
                <a:lnTo>
                  <a:pt x="9546" y="11531"/>
                </a:lnTo>
                <a:lnTo>
                  <a:pt x="9479" y="11570"/>
                </a:lnTo>
                <a:lnTo>
                  <a:pt x="9410" y="11607"/>
                </a:lnTo>
                <a:lnTo>
                  <a:pt x="9339" y="11642"/>
                </a:lnTo>
                <a:lnTo>
                  <a:pt x="9268" y="11677"/>
                </a:lnTo>
                <a:lnTo>
                  <a:pt x="9196" y="11709"/>
                </a:lnTo>
                <a:lnTo>
                  <a:pt x="9123" y="11740"/>
                </a:lnTo>
                <a:lnTo>
                  <a:pt x="9048" y="11771"/>
                </a:lnTo>
                <a:lnTo>
                  <a:pt x="8973" y="11798"/>
                </a:lnTo>
                <a:lnTo>
                  <a:pt x="8896" y="11825"/>
                </a:lnTo>
                <a:lnTo>
                  <a:pt x="8820" y="11849"/>
                </a:lnTo>
                <a:lnTo>
                  <a:pt x="8742" y="11871"/>
                </a:lnTo>
                <a:lnTo>
                  <a:pt x="8663" y="11893"/>
                </a:lnTo>
                <a:lnTo>
                  <a:pt x="8583" y="11912"/>
                </a:lnTo>
                <a:lnTo>
                  <a:pt x="8502" y="11930"/>
                </a:lnTo>
                <a:lnTo>
                  <a:pt x="8421" y="11947"/>
                </a:lnTo>
                <a:lnTo>
                  <a:pt x="8339" y="11961"/>
                </a:lnTo>
                <a:lnTo>
                  <a:pt x="8257" y="11973"/>
                </a:lnTo>
                <a:lnTo>
                  <a:pt x="8173" y="11983"/>
                </a:lnTo>
                <a:lnTo>
                  <a:pt x="8089" y="11992"/>
                </a:lnTo>
                <a:lnTo>
                  <a:pt x="8004" y="11999"/>
                </a:lnTo>
                <a:lnTo>
                  <a:pt x="7918" y="12004"/>
                </a:lnTo>
                <a:lnTo>
                  <a:pt x="7833" y="12007"/>
                </a:lnTo>
                <a:lnTo>
                  <a:pt x="7746" y="12008"/>
                </a:lnTo>
                <a:lnTo>
                  <a:pt x="7660" y="12007"/>
                </a:lnTo>
                <a:lnTo>
                  <a:pt x="7573" y="12004"/>
                </a:lnTo>
                <a:lnTo>
                  <a:pt x="7489" y="11999"/>
                </a:lnTo>
                <a:lnTo>
                  <a:pt x="7403" y="11992"/>
                </a:lnTo>
                <a:lnTo>
                  <a:pt x="7319" y="11983"/>
                </a:lnTo>
                <a:lnTo>
                  <a:pt x="7236" y="11973"/>
                </a:lnTo>
                <a:lnTo>
                  <a:pt x="7153" y="11961"/>
                </a:lnTo>
                <a:lnTo>
                  <a:pt x="7071" y="11947"/>
                </a:lnTo>
                <a:lnTo>
                  <a:pt x="6989" y="11930"/>
                </a:lnTo>
                <a:lnTo>
                  <a:pt x="6909" y="11912"/>
                </a:lnTo>
                <a:lnTo>
                  <a:pt x="6829" y="11893"/>
                </a:lnTo>
                <a:lnTo>
                  <a:pt x="6750" y="11871"/>
                </a:lnTo>
                <a:lnTo>
                  <a:pt x="6673" y="11849"/>
                </a:lnTo>
                <a:lnTo>
                  <a:pt x="6595" y="11825"/>
                </a:lnTo>
                <a:lnTo>
                  <a:pt x="6519" y="11798"/>
                </a:lnTo>
                <a:lnTo>
                  <a:pt x="6443" y="11771"/>
                </a:lnTo>
                <a:lnTo>
                  <a:pt x="6369" y="11740"/>
                </a:lnTo>
                <a:lnTo>
                  <a:pt x="6296" y="11709"/>
                </a:lnTo>
                <a:lnTo>
                  <a:pt x="6223" y="11677"/>
                </a:lnTo>
                <a:lnTo>
                  <a:pt x="6152" y="11642"/>
                </a:lnTo>
                <a:lnTo>
                  <a:pt x="6083" y="11607"/>
                </a:lnTo>
                <a:lnTo>
                  <a:pt x="6013" y="11570"/>
                </a:lnTo>
                <a:lnTo>
                  <a:pt x="5945" y="11531"/>
                </a:lnTo>
                <a:lnTo>
                  <a:pt x="5878" y="11492"/>
                </a:lnTo>
                <a:lnTo>
                  <a:pt x="5813" y="11450"/>
                </a:lnTo>
                <a:lnTo>
                  <a:pt x="5749" y="11407"/>
                </a:lnTo>
                <a:lnTo>
                  <a:pt x="5685" y="11363"/>
                </a:lnTo>
                <a:lnTo>
                  <a:pt x="5623" y="11317"/>
                </a:lnTo>
                <a:lnTo>
                  <a:pt x="5563" y="11271"/>
                </a:lnTo>
                <a:lnTo>
                  <a:pt x="5504" y="11223"/>
                </a:lnTo>
                <a:lnTo>
                  <a:pt x="5446" y="11174"/>
                </a:lnTo>
                <a:lnTo>
                  <a:pt x="5389" y="11123"/>
                </a:lnTo>
                <a:lnTo>
                  <a:pt x="5387" y="11123"/>
                </a:lnTo>
                <a:lnTo>
                  <a:pt x="5231" y="11127"/>
                </a:lnTo>
                <a:lnTo>
                  <a:pt x="5078" y="11139"/>
                </a:lnTo>
                <a:lnTo>
                  <a:pt x="4928" y="11160"/>
                </a:lnTo>
                <a:lnTo>
                  <a:pt x="4782" y="11187"/>
                </a:lnTo>
                <a:lnTo>
                  <a:pt x="4638" y="11223"/>
                </a:lnTo>
                <a:lnTo>
                  <a:pt x="4498" y="11266"/>
                </a:lnTo>
                <a:lnTo>
                  <a:pt x="4361" y="11315"/>
                </a:lnTo>
                <a:lnTo>
                  <a:pt x="4228" y="11371"/>
                </a:lnTo>
                <a:lnTo>
                  <a:pt x="4098" y="11435"/>
                </a:lnTo>
                <a:lnTo>
                  <a:pt x="3972" y="11505"/>
                </a:lnTo>
                <a:lnTo>
                  <a:pt x="3850" y="11581"/>
                </a:lnTo>
                <a:lnTo>
                  <a:pt x="3732" y="11663"/>
                </a:lnTo>
                <a:lnTo>
                  <a:pt x="3617" y="11751"/>
                </a:lnTo>
                <a:lnTo>
                  <a:pt x="3506" y="11845"/>
                </a:lnTo>
                <a:lnTo>
                  <a:pt x="3400" y="11944"/>
                </a:lnTo>
                <a:lnTo>
                  <a:pt x="3300" y="12048"/>
                </a:lnTo>
                <a:lnTo>
                  <a:pt x="3202" y="12157"/>
                </a:lnTo>
                <a:lnTo>
                  <a:pt x="3109" y="12271"/>
                </a:lnTo>
                <a:lnTo>
                  <a:pt x="3020" y="12391"/>
                </a:lnTo>
                <a:lnTo>
                  <a:pt x="2937" y="12514"/>
                </a:lnTo>
                <a:lnTo>
                  <a:pt x="2858" y="12641"/>
                </a:lnTo>
                <a:lnTo>
                  <a:pt x="2785" y="12772"/>
                </a:lnTo>
                <a:lnTo>
                  <a:pt x="2716" y="12908"/>
                </a:lnTo>
                <a:lnTo>
                  <a:pt x="2653" y="13046"/>
                </a:lnTo>
                <a:lnTo>
                  <a:pt x="2594" y="13189"/>
                </a:lnTo>
                <a:lnTo>
                  <a:pt x="2541" y="13333"/>
                </a:lnTo>
                <a:lnTo>
                  <a:pt x="2493" y="13482"/>
                </a:lnTo>
                <a:lnTo>
                  <a:pt x="2450" y="13633"/>
                </a:lnTo>
                <a:lnTo>
                  <a:pt x="2413" y="13786"/>
                </a:lnTo>
                <a:lnTo>
                  <a:pt x="2382" y="13942"/>
                </a:lnTo>
                <a:lnTo>
                  <a:pt x="2356" y="14101"/>
                </a:lnTo>
                <a:lnTo>
                  <a:pt x="2337" y="14261"/>
                </a:lnTo>
                <a:lnTo>
                  <a:pt x="2180" y="15794"/>
                </a:lnTo>
                <a:lnTo>
                  <a:pt x="2538" y="15853"/>
                </a:lnTo>
                <a:lnTo>
                  <a:pt x="2895" y="15909"/>
                </a:lnTo>
                <a:lnTo>
                  <a:pt x="3254" y="15961"/>
                </a:lnTo>
                <a:lnTo>
                  <a:pt x="3612" y="16010"/>
                </a:lnTo>
                <a:lnTo>
                  <a:pt x="3971" y="16055"/>
                </a:lnTo>
                <a:lnTo>
                  <a:pt x="4331" y="16095"/>
                </a:lnTo>
                <a:lnTo>
                  <a:pt x="4689" y="16132"/>
                </a:lnTo>
                <a:lnTo>
                  <a:pt x="5048" y="16165"/>
                </a:lnTo>
                <a:lnTo>
                  <a:pt x="5406" y="16194"/>
                </a:lnTo>
                <a:lnTo>
                  <a:pt x="5765" y="16219"/>
                </a:lnTo>
                <a:lnTo>
                  <a:pt x="6122" y="16241"/>
                </a:lnTo>
                <a:lnTo>
                  <a:pt x="6480" y="16258"/>
                </a:lnTo>
                <a:lnTo>
                  <a:pt x="6836" y="16272"/>
                </a:lnTo>
                <a:lnTo>
                  <a:pt x="7191" y="16282"/>
                </a:lnTo>
                <a:lnTo>
                  <a:pt x="7546" y="16288"/>
                </a:lnTo>
                <a:lnTo>
                  <a:pt x="7899" y="16290"/>
                </a:lnTo>
                <a:lnTo>
                  <a:pt x="8252" y="16288"/>
                </a:lnTo>
                <a:lnTo>
                  <a:pt x="8603" y="16283"/>
                </a:lnTo>
                <a:lnTo>
                  <a:pt x="8952" y="16273"/>
                </a:lnTo>
                <a:lnTo>
                  <a:pt x="9300" y="16259"/>
                </a:lnTo>
                <a:lnTo>
                  <a:pt x="9646" y="16242"/>
                </a:lnTo>
                <a:lnTo>
                  <a:pt x="9990" y="16221"/>
                </a:lnTo>
                <a:lnTo>
                  <a:pt x="10334" y="16196"/>
                </a:lnTo>
                <a:lnTo>
                  <a:pt x="10674" y="16167"/>
                </a:lnTo>
                <a:lnTo>
                  <a:pt x="11012" y="16134"/>
                </a:lnTo>
                <a:lnTo>
                  <a:pt x="11348" y="16098"/>
                </a:lnTo>
                <a:lnTo>
                  <a:pt x="11683" y="16057"/>
                </a:lnTo>
                <a:lnTo>
                  <a:pt x="12014" y="16012"/>
                </a:lnTo>
                <a:lnTo>
                  <a:pt x="12343" y="15963"/>
                </a:lnTo>
                <a:lnTo>
                  <a:pt x="12669" y="15910"/>
                </a:lnTo>
                <a:lnTo>
                  <a:pt x="12992" y="15854"/>
                </a:lnTo>
                <a:lnTo>
                  <a:pt x="13311" y="15794"/>
                </a:lnTo>
                <a:close/>
                <a:moveTo>
                  <a:pt x="1266" y="5571"/>
                </a:moveTo>
                <a:lnTo>
                  <a:pt x="3080" y="5571"/>
                </a:lnTo>
                <a:lnTo>
                  <a:pt x="3112" y="5571"/>
                </a:lnTo>
                <a:lnTo>
                  <a:pt x="3144" y="5572"/>
                </a:lnTo>
                <a:lnTo>
                  <a:pt x="3176" y="5574"/>
                </a:lnTo>
                <a:lnTo>
                  <a:pt x="3208" y="5577"/>
                </a:lnTo>
                <a:lnTo>
                  <a:pt x="3239" y="5581"/>
                </a:lnTo>
                <a:lnTo>
                  <a:pt x="3271" y="5585"/>
                </a:lnTo>
                <a:lnTo>
                  <a:pt x="3303" y="5591"/>
                </a:lnTo>
                <a:lnTo>
                  <a:pt x="3333" y="5597"/>
                </a:lnTo>
                <a:lnTo>
                  <a:pt x="3365" y="5604"/>
                </a:lnTo>
                <a:lnTo>
                  <a:pt x="3394" y="5611"/>
                </a:lnTo>
                <a:lnTo>
                  <a:pt x="3425" y="5619"/>
                </a:lnTo>
                <a:lnTo>
                  <a:pt x="3454" y="5628"/>
                </a:lnTo>
                <a:lnTo>
                  <a:pt x="3484" y="5637"/>
                </a:lnTo>
                <a:lnTo>
                  <a:pt x="3514" y="5649"/>
                </a:lnTo>
                <a:lnTo>
                  <a:pt x="3542" y="5659"/>
                </a:lnTo>
                <a:lnTo>
                  <a:pt x="3571" y="5671"/>
                </a:lnTo>
                <a:lnTo>
                  <a:pt x="3599" y="5683"/>
                </a:lnTo>
                <a:lnTo>
                  <a:pt x="3627" y="5696"/>
                </a:lnTo>
                <a:lnTo>
                  <a:pt x="3654" y="5710"/>
                </a:lnTo>
                <a:lnTo>
                  <a:pt x="3682" y="5724"/>
                </a:lnTo>
                <a:lnTo>
                  <a:pt x="3708" y="5739"/>
                </a:lnTo>
                <a:lnTo>
                  <a:pt x="3735" y="5754"/>
                </a:lnTo>
                <a:lnTo>
                  <a:pt x="3760" y="5771"/>
                </a:lnTo>
                <a:lnTo>
                  <a:pt x="3786" y="5788"/>
                </a:lnTo>
                <a:lnTo>
                  <a:pt x="3811" y="5805"/>
                </a:lnTo>
                <a:lnTo>
                  <a:pt x="3835" y="5823"/>
                </a:lnTo>
                <a:lnTo>
                  <a:pt x="3860" y="5842"/>
                </a:lnTo>
                <a:lnTo>
                  <a:pt x="3883" y="5860"/>
                </a:lnTo>
                <a:lnTo>
                  <a:pt x="3907" y="5881"/>
                </a:lnTo>
                <a:lnTo>
                  <a:pt x="3929" y="5900"/>
                </a:lnTo>
                <a:lnTo>
                  <a:pt x="3952" y="5921"/>
                </a:lnTo>
                <a:lnTo>
                  <a:pt x="3974" y="5943"/>
                </a:lnTo>
                <a:lnTo>
                  <a:pt x="3994" y="5964"/>
                </a:lnTo>
                <a:lnTo>
                  <a:pt x="4016" y="5987"/>
                </a:lnTo>
                <a:lnTo>
                  <a:pt x="4036" y="6009"/>
                </a:lnTo>
                <a:lnTo>
                  <a:pt x="4055" y="6032"/>
                </a:lnTo>
                <a:lnTo>
                  <a:pt x="4075" y="6056"/>
                </a:lnTo>
                <a:lnTo>
                  <a:pt x="4093" y="6080"/>
                </a:lnTo>
                <a:lnTo>
                  <a:pt x="4110" y="6105"/>
                </a:lnTo>
                <a:lnTo>
                  <a:pt x="4128" y="6130"/>
                </a:lnTo>
                <a:lnTo>
                  <a:pt x="4145" y="6156"/>
                </a:lnTo>
                <a:lnTo>
                  <a:pt x="4161" y="6181"/>
                </a:lnTo>
                <a:lnTo>
                  <a:pt x="4177" y="6208"/>
                </a:lnTo>
                <a:lnTo>
                  <a:pt x="4192" y="6234"/>
                </a:lnTo>
                <a:lnTo>
                  <a:pt x="4206" y="6261"/>
                </a:lnTo>
                <a:lnTo>
                  <a:pt x="4219" y="6289"/>
                </a:lnTo>
                <a:lnTo>
                  <a:pt x="4233" y="6316"/>
                </a:lnTo>
                <a:lnTo>
                  <a:pt x="4245" y="6345"/>
                </a:lnTo>
                <a:lnTo>
                  <a:pt x="4257" y="6373"/>
                </a:lnTo>
                <a:lnTo>
                  <a:pt x="4268" y="6402"/>
                </a:lnTo>
                <a:lnTo>
                  <a:pt x="4279" y="6431"/>
                </a:lnTo>
                <a:lnTo>
                  <a:pt x="4288" y="6461"/>
                </a:lnTo>
                <a:lnTo>
                  <a:pt x="4297" y="6491"/>
                </a:lnTo>
                <a:lnTo>
                  <a:pt x="4305" y="6521"/>
                </a:lnTo>
                <a:lnTo>
                  <a:pt x="4312" y="6552"/>
                </a:lnTo>
                <a:lnTo>
                  <a:pt x="4319" y="6582"/>
                </a:lnTo>
                <a:lnTo>
                  <a:pt x="4325" y="6613"/>
                </a:lnTo>
                <a:lnTo>
                  <a:pt x="4331" y="6644"/>
                </a:lnTo>
                <a:lnTo>
                  <a:pt x="4335" y="6676"/>
                </a:lnTo>
                <a:lnTo>
                  <a:pt x="4339" y="6707"/>
                </a:lnTo>
                <a:lnTo>
                  <a:pt x="4342" y="6739"/>
                </a:lnTo>
                <a:lnTo>
                  <a:pt x="4344" y="6772"/>
                </a:lnTo>
                <a:lnTo>
                  <a:pt x="4345" y="6804"/>
                </a:lnTo>
                <a:lnTo>
                  <a:pt x="4345" y="6837"/>
                </a:lnTo>
                <a:lnTo>
                  <a:pt x="4345" y="8648"/>
                </a:lnTo>
                <a:lnTo>
                  <a:pt x="4345" y="8681"/>
                </a:lnTo>
                <a:lnTo>
                  <a:pt x="4344" y="8713"/>
                </a:lnTo>
                <a:lnTo>
                  <a:pt x="4342" y="8746"/>
                </a:lnTo>
                <a:lnTo>
                  <a:pt x="4339" y="8777"/>
                </a:lnTo>
                <a:lnTo>
                  <a:pt x="4335" y="8809"/>
                </a:lnTo>
                <a:lnTo>
                  <a:pt x="4331" y="8840"/>
                </a:lnTo>
                <a:lnTo>
                  <a:pt x="4325" y="8872"/>
                </a:lnTo>
                <a:lnTo>
                  <a:pt x="4319" y="8902"/>
                </a:lnTo>
                <a:lnTo>
                  <a:pt x="4312" y="8933"/>
                </a:lnTo>
                <a:lnTo>
                  <a:pt x="4305" y="8964"/>
                </a:lnTo>
                <a:lnTo>
                  <a:pt x="4297" y="8994"/>
                </a:lnTo>
                <a:lnTo>
                  <a:pt x="4288" y="9024"/>
                </a:lnTo>
                <a:lnTo>
                  <a:pt x="4279" y="9053"/>
                </a:lnTo>
                <a:lnTo>
                  <a:pt x="4268" y="9083"/>
                </a:lnTo>
                <a:lnTo>
                  <a:pt x="4257" y="9111"/>
                </a:lnTo>
                <a:lnTo>
                  <a:pt x="4245" y="9140"/>
                </a:lnTo>
                <a:lnTo>
                  <a:pt x="4233" y="9168"/>
                </a:lnTo>
                <a:lnTo>
                  <a:pt x="4219" y="9196"/>
                </a:lnTo>
                <a:lnTo>
                  <a:pt x="4206" y="9223"/>
                </a:lnTo>
                <a:lnTo>
                  <a:pt x="4192" y="9251"/>
                </a:lnTo>
                <a:lnTo>
                  <a:pt x="4177" y="9277"/>
                </a:lnTo>
                <a:lnTo>
                  <a:pt x="4161" y="9304"/>
                </a:lnTo>
                <a:lnTo>
                  <a:pt x="4145" y="9329"/>
                </a:lnTo>
                <a:lnTo>
                  <a:pt x="4128" y="9355"/>
                </a:lnTo>
                <a:lnTo>
                  <a:pt x="4110" y="9380"/>
                </a:lnTo>
                <a:lnTo>
                  <a:pt x="4093" y="9404"/>
                </a:lnTo>
                <a:lnTo>
                  <a:pt x="4075" y="9429"/>
                </a:lnTo>
                <a:lnTo>
                  <a:pt x="4055" y="9452"/>
                </a:lnTo>
                <a:lnTo>
                  <a:pt x="4036" y="9476"/>
                </a:lnTo>
                <a:lnTo>
                  <a:pt x="4016" y="9498"/>
                </a:lnTo>
                <a:lnTo>
                  <a:pt x="3994" y="9520"/>
                </a:lnTo>
                <a:lnTo>
                  <a:pt x="3974" y="9542"/>
                </a:lnTo>
                <a:lnTo>
                  <a:pt x="3952" y="9563"/>
                </a:lnTo>
                <a:lnTo>
                  <a:pt x="3929" y="9584"/>
                </a:lnTo>
                <a:lnTo>
                  <a:pt x="3907" y="9604"/>
                </a:lnTo>
                <a:lnTo>
                  <a:pt x="3883" y="9624"/>
                </a:lnTo>
                <a:lnTo>
                  <a:pt x="3860" y="9643"/>
                </a:lnTo>
                <a:lnTo>
                  <a:pt x="3835" y="9661"/>
                </a:lnTo>
                <a:lnTo>
                  <a:pt x="3811" y="9679"/>
                </a:lnTo>
                <a:lnTo>
                  <a:pt x="3786" y="9697"/>
                </a:lnTo>
                <a:lnTo>
                  <a:pt x="3760" y="9714"/>
                </a:lnTo>
                <a:lnTo>
                  <a:pt x="3735" y="9730"/>
                </a:lnTo>
                <a:lnTo>
                  <a:pt x="3708" y="9745"/>
                </a:lnTo>
                <a:lnTo>
                  <a:pt x="3682" y="9761"/>
                </a:lnTo>
                <a:lnTo>
                  <a:pt x="3654" y="9775"/>
                </a:lnTo>
                <a:lnTo>
                  <a:pt x="3627" y="9788"/>
                </a:lnTo>
                <a:lnTo>
                  <a:pt x="3599" y="9801"/>
                </a:lnTo>
                <a:lnTo>
                  <a:pt x="3571" y="9814"/>
                </a:lnTo>
                <a:lnTo>
                  <a:pt x="3542" y="9826"/>
                </a:lnTo>
                <a:lnTo>
                  <a:pt x="3514" y="9836"/>
                </a:lnTo>
                <a:lnTo>
                  <a:pt x="3484" y="9847"/>
                </a:lnTo>
                <a:lnTo>
                  <a:pt x="3454" y="9856"/>
                </a:lnTo>
                <a:lnTo>
                  <a:pt x="3425" y="9866"/>
                </a:lnTo>
                <a:lnTo>
                  <a:pt x="3394" y="9874"/>
                </a:lnTo>
                <a:lnTo>
                  <a:pt x="3365" y="9881"/>
                </a:lnTo>
                <a:lnTo>
                  <a:pt x="3333" y="9888"/>
                </a:lnTo>
                <a:lnTo>
                  <a:pt x="3303" y="9894"/>
                </a:lnTo>
                <a:lnTo>
                  <a:pt x="3271" y="9899"/>
                </a:lnTo>
                <a:lnTo>
                  <a:pt x="3239" y="9903"/>
                </a:lnTo>
                <a:lnTo>
                  <a:pt x="3208" y="9907"/>
                </a:lnTo>
                <a:lnTo>
                  <a:pt x="3176" y="9909"/>
                </a:lnTo>
                <a:lnTo>
                  <a:pt x="3144" y="9911"/>
                </a:lnTo>
                <a:lnTo>
                  <a:pt x="3112" y="9913"/>
                </a:lnTo>
                <a:lnTo>
                  <a:pt x="3080" y="9913"/>
                </a:lnTo>
                <a:lnTo>
                  <a:pt x="1266" y="9913"/>
                </a:lnTo>
                <a:lnTo>
                  <a:pt x="1234" y="9913"/>
                </a:lnTo>
                <a:lnTo>
                  <a:pt x="1201" y="9911"/>
                </a:lnTo>
                <a:lnTo>
                  <a:pt x="1168" y="9909"/>
                </a:lnTo>
                <a:lnTo>
                  <a:pt x="1137" y="9907"/>
                </a:lnTo>
                <a:lnTo>
                  <a:pt x="1105" y="9903"/>
                </a:lnTo>
                <a:lnTo>
                  <a:pt x="1074" y="9899"/>
                </a:lnTo>
                <a:lnTo>
                  <a:pt x="1042" y="9894"/>
                </a:lnTo>
                <a:lnTo>
                  <a:pt x="1012" y="9888"/>
                </a:lnTo>
                <a:lnTo>
                  <a:pt x="981" y="9881"/>
                </a:lnTo>
                <a:lnTo>
                  <a:pt x="950" y="9874"/>
                </a:lnTo>
                <a:lnTo>
                  <a:pt x="920" y="9866"/>
                </a:lnTo>
                <a:lnTo>
                  <a:pt x="890" y="9856"/>
                </a:lnTo>
                <a:lnTo>
                  <a:pt x="861" y="9847"/>
                </a:lnTo>
                <a:lnTo>
                  <a:pt x="831" y="9836"/>
                </a:lnTo>
                <a:lnTo>
                  <a:pt x="803" y="9826"/>
                </a:lnTo>
                <a:lnTo>
                  <a:pt x="774" y="9814"/>
                </a:lnTo>
                <a:lnTo>
                  <a:pt x="746" y="9801"/>
                </a:lnTo>
                <a:lnTo>
                  <a:pt x="718" y="9788"/>
                </a:lnTo>
                <a:lnTo>
                  <a:pt x="691" y="9775"/>
                </a:lnTo>
                <a:lnTo>
                  <a:pt x="663" y="9761"/>
                </a:lnTo>
                <a:lnTo>
                  <a:pt x="637" y="9745"/>
                </a:lnTo>
                <a:lnTo>
                  <a:pt x="610" y="9730"/>
                </a:lnTo>
                <a:lnTo>
                  <a:pt x="585" y="9714"/>
                </a:lnTo>
                <a:lnTo>
                  <a:pt x="559" y="9697"/>
                </a:lnTo>
                <a:lnTo>
                  <a:pt x="534" y="9679"/>
                </a:lnTo>
                <a:lnTo>
                  <a:pt x="509" y="9661"/>
                </a:lnTo>
                <a:lnTo>
                  <a:pt x="485" y="9643"/>
                </a:lnTo>
                <a:lnTo>
                  <a:pt x="461" y="9624"/>
                </a:lnTo>
                <a:lnTo>
                  <a:pt x="438" y="9604"/>
                </a:lnTo>
                <a:lnTo>
                  <a:pt x="416" y="9584"/>
                </a:lnTo>
                <a:lnTo>
                  <a:pt x="393" y="9563"/>
                </a:lnTo>
                <a:lnTo>
                  <a:pt x="372" y="9542"/>
                </a:lnTo>
                <a:lnTo>
                  <a:pt x="350" y="9520"/>
                </a:lnTo>
                <a:lnTo>
                  <a:pt x="330" y="9498"/>
                </a:lnTo>
                <a:lnTo>
                  <a:pt x="310" y="9476"/>
                </a:lnTo>
                <a:lnTo>
                  <a:pt x="289" y="9452"/>
                </a:lnTo>
                <a:lnTo>
                  <a:pt x="271" y="9429"/>
                </a:lnTo>
                <a:lnTo>
                  <a:pt x="253" y="9404"/>
                </a:lnTo>
                <a:lnTo>
                  <a:pt x="234" y="9380"/>
                </a:lnTo>
                <a:lnTo>
                  <a:pt x="217" y="9355"/>
                </a:lnTo>
                <a:lnTo>
                  <a:pt x="200" y="9329"/>
                </a:lnTo>
                <a:lnTo>
                  <a:pt x="183" y="9304"/>
                </a:lnTo>
                <a:lnTo>
                  <a:pt x="168" y="9277"/>
                </a:lnTo>
                <a:lnTo>
                  <a:pt x="153" y="9251"/>
                </a:lnTo>
                <a:lnTo>
                  <a:pt x="139" y="9223"/>
                </a:lnTo>
                <a:lnTo>
                  <a:pt x="125" y="9196"/>
                </a:lnTo>
                <a:lnTo>
                  <a:pt x="112" y="9168"/>
                </a:lnTo>
                <a:lnTo>
                  <a:pt x="100" y="9140"/>
                </a:lnTo>
                <a:lnTo>
                  <a:pt x="88" y="9111"/>
                </a:lnTo>
                <a:lnTo>
                  <a:pt x="77" y="9083"/>
                </a:lnTo>
                <a:lnTo>
                  <a:pt x="67" y="9053"/>
                </a:lnTo>
                <a:lnTo>
                  <a:pt x="57" y="9024"/>
                </a:lnTo>
                <a:lnTo>
                  <a:pt x="48" y="8994"/>
                </a:lnTo>
                <a:lnTo>
                  <a:pt x="40" y="8964"/>
                </a:lnTo>
                <a:lnTo>
                  <a:pt x="33" y="8933"/>
                </a:lnTo>
                <a:lnTo>
                  <a:pt x="25" y="8902"/>
                </a:lnTo>
                <a:lnTo>
                  <a:pt x="20" y="8872"/>
                </a:lnTo>
                <a:lnTo>
                  <a:pt x="14" y="8840"/>
                </a:lnTo>
                <a:lnTo>
                  <a:pt x="10" y="8809"/>
                </a:lnTo>
                <a:lnTo>
                  <a:pt x="6" y="8777"/>
                </a:lnTo>
                <a:lnTo>
                  <a:pt x="4" y="8746"/>
                </a:lnTo>
                <a:lnTo>
                  <a:pt x="2" y="8713"/>
                </a:lnTo>
                <a:lnTo>
                  <a:pt x="0" y="8681"/>
                </a:lnTo>
                <a:lnTo>
                  <a:pt x="0" y="8648"/>
                </a:lnTo>
                <a:lnTo>
                  <a:pt x="0" y="6837"/>
                </a:lnTo>
                <a:lnTo>
                  <a:pt x="0" y="6804"/>
                </a:lnTo>
                <a:lnTo>
                  <a:pt x="2" y="6772"/>
                </a:lnTo>
                <a:lnTo>
                  <a:pt x="4" y="6739"/>
                </a:lnTo>
                <a:lnTo>
                  <a:pt x="6" y="6707"/>
                </a:lnTo>
                <a:lnTo>
                  <a:pt x="10" y="6676"/>
                </a:lnTo>
                <a:lnTo>
                  <a:pt x="14" y="6644"/>
                </a:lnTo>
                <a:lnTo>
                  <a:pt x="20" y="6613"/>
                </a:lnTo>
                <a:lnTo>
                  <a:pt x="25" y="6582"/>
                </a:lnTo>
                <a:lnTo>
                  <a:pt x="33" y="6552"/>
                </a:lnTo>
                <a:lnTo>
                  <a:pt x="40" y="6521"/>
                </a:lnTo>
                <a:lnTo>
                  <a:pt x="48" y="6491"/>
                </a:lnTo>
                <a:lnTo>
                  <a:pt x="57" y="6461"/>
                </a:lnTo>
                <a:lnTo>
                  <a:pt x="67" y="6431"/>
                </a:lnTo>
                <a:lnTo>
                  <a:pt x="77" y="6402"/>
                </a:lnTo>
                <a:lnTo>
                  <a:pt x="88" y="6373"/>
                </a:lnTo>
                <a:lnTo>
                  <a:pt x="100" y="6345"/>
                </a:lnTo>
                <a:lnTo>
                  <a:pt x="112" y="6316"/>
                </a:lnTo>
                <a:lnTo>
                  <a:pt x="125" y="6289"/>
                </a:lnTo>
                <a:lnTo>
                  <a:pt x="139" y="6261"/>
                </a:lnTo>
                <a:lnTo>
                  <a:pt x="153" y="6234"/>
                </a:lnTo>
                <a:lnTo>
                  <a:pt x="168" y="6208"/>
                </a:lnTo>
                <a:lnTo>
                  <a:pt x="183" y="6181"/>
                </a:lnTo>
                <a:lnTo>
                  <a:pt x="200" y="6156"/>
                </a:lnTo>
                <a:lnTo>
                  <a:pt x="217" y="6130"/>
                </a:lnTo>
                <a:lnTo>
                  <a:pt x="234" y="6105"/>
                </a:lnTo>
                <a:lnTo>
                  <a:pt x="253" y="6080"/>
                </a:lnTo>
                <a:lnTo>
                  <a:pt x="271" y="6056"/>
                </a:lnTo>
                <a:lnTo>
                  <a:pt x="289" y="6032"/>
                </a:lnTo>
                <a:lnTo>
                  <a:pt x="310" y="6009"/>
                </a:lnTo>
                <a:lnTo>
                  <a:pt x="330" y="5987"/>
                </a:lnTo>
                <a:lnTo>
                  <a:pt x="350" y="5964"/>
                </a:lnTo>
                <a:lnTo>
                  <a:pt x="372" y="5943"/>
                </a:lnTo>
                <a:lnTo>
                  <a:pt x="393" y="5921"/>
                </a:lnTo>
                <a:lnTo>
                  <a:pt x="416" y="5900"/>
                </a:lnTo>
                <a:lnTo>
                  <a:pt x="438" y="5881"/>
                </a:lnTo>
                <a:lnTo>
                  <a:pt x="461" y="5860"/>
                </a:lnTo>
                <a:lnTo>
                  <a:pt x="485" y="5842"/>
                </a:lnTo>
                <a:lnTo>
                  <a:pt x="509" y="5823"/>
                </a:lnTo>
                <a:lnTo>
                  <a:pt x="534" y="5805"/>
                </a:lnTo>
                <a:lnTo>
                  <a:pt x="559" y="5788"/>
                </a:lnTo>
                <a:lnTo>
                  <a:pt x="585" y="5771"/>
                </a:lnTo>
                <a:lnTo>
                  <a:pt x="610" y="5754"/>
                </a:lnTo>
                <a:lnTo>
                  <a:pt x="637" y="5739"/>
                </a:lnTo>
                <a:lnTo>
                  <a:pt x="663" y="5724"/>
                </a:lnTo>
                <a:lnTo>
                  <a:pt x="691" y="5710"/>
                </a:lnTo>
                <a:lnTo>
                  <a:pt x="718" y="5696"/>
                </a:lnTo>
                <a:lnTo>
                  <a:pt x="746" y="5683"/>
                </a:lnTo>
                <a:lnTo>
                  <a:pt x="774" y="5671"/>
                </a:lnTo>
                <a:lnTo>
                  <a:pt x="803" y="5659"/>
                </a:lnTo>
                <a:lnTo>
                  <a:pt x="831" y="5649"/>
                </a:lnTo>
                <a:lnTo>
                  <a:pt x="861" y="5637"/>
                </a:lnTo>
                <a:lnTo>
                  <a:pt x="890" y="5628"/>
                </a:lnTo>
                <a:lnTo>
                  <a:pt x="920" y="5619"/>
                </a:lnTo>
                <a:lnTo>
                  <a:pt x="950" y="5611"/>
                </a:lnTo>
                <a:lnTo>
                  <a:pt x="981" y="5604"/>
                </a:lnTo>
                <a:lnTo>
                  <a:pt x="1012" y="5597"/>
                </a:lnTo>
                <a:lnTo>
                  <a:pt x="1042" y="5591"/>
                </a:lnTo>
                <a:lnTo>
                  <a:pt x="1074" y="5585"/>
                </a:lnTo>
                <a:lnTo>
                  <a:pt x="1105" y="5581"/>
                </a:lnTo>
                <a:lnTo>
                  <a:pt x="1137" y="5577"/>
                </a:lnTo>
                <a:lnTo>
                  <a:pt x="1168" y="5574"/>
                </a:lnTo>
                <a:lnTo>
                  <a:pt x="1201" y="5572"/>
                </a:lnTo>
                <a:lnTo>
                  <a:pt x="1234" y="5571"/>
                </a:lnTo>
                <a:lnTo>
                  <a:pt x="1266" y="5571"/>
                </a:lnTo>
                <a:close/>
                <a:moveTo>
                  <a:pt x="3080" y="6115"/>
                </a:moveTo>
                <a:lnTo>
                  <a:pt x="1266" y="6115"/>
                </a:lnTo>
                <a:lnTo>
                  <a:pt x="1230" y="6116"/>
                </a:lnTo>
                <a:lnTo>
                  <a:pt x="1193" y="6118"/>
                </a:lnTo>
                <a:lnTo>
                  <a:pt x="1156" y="6123"/>
                </a:lnTo>
                <a:lnTo>
                  <a:pt x="1121" y="6129"/>
                </a:lnTo>
                <a:lnTo>
                  <a:pt x="1086" y="6137"/>
                </a:lnTo>
                <a:lnTo>
                  <a:pt x="1052" y="6147"/>
                </a:lnTo>
                <a:lnTo>
                  <a:pt x="1019" y="6159"/>
                </a:lnTo>
                <a:lnTo>
                  <a:pt x="986" y="6172"/>
                </a:lnTo>
                <a:lnTo>
                  <a:pt x="954" y="6186"/>
                </a:lnTo>
                <a:lnTo>
                  <a:pt x="923" y="6202"/>
                </a:lnTo>
                <a:lnTo>
                  <a:pt x="892" y="6220"/>
                </a:lnTo>
                <a:lnTo>
                  <a:pt x="863" y="6238"/>
                </a:lnTo>
                <a:lnTo>
                  <a:pt x="834" y="6258"/>
                </a:lnTo>
                <a:lnTo>
                  <a:pt x="808" y="6280"/>
                </a:lnTo>
                <a:lnTo>
                  <a:pt x="781" y="6303"/>
                </a:lnTo>
                <a:lnTo>
                  <a:pt x="756" y="6327"/>
                </a:lnTo>
                <a:lnTo>
                  <a:pt x="732" y="6352"/>
                </a:lnTo>
                <a:lnTo>
                  <a:pt x="709" y="6379"/>
                </a:lnTo>
                <a:lnTo>
                  <a:pt x="688" y="6405"/>
                </a:lnTo>
                <a:lnTo>
                  <a:pt x="667" y="6434"/>
                </a:lnTo>
                <a:lnTo>
                  <a:pt x="649" y="6463"/>
                </a:lnTo>
                <a:lnTo>
                  <a:pt x="632" y="6494"/>
                </a:lnTo>
                <a:lnTo>
                  <a:pt x="615" y="6524"/>
                </a:lnTo>
                <a:lnTo>
                  <a:pt x="601" y="6557"/>
                </a:lnTo>
                <a:lnTo>
                  <a:pt x="588" y="6589"/>
                </a:lnTo>
                <a:lnTo>
                  <a:pt x="577" y="6623"/>
                </a:lnTo>
                <a:lnTo>
                  <a:pt x="566" y="6657"/>
                </a:lnTo>
                <a:lnTo>
                  <a:pt x="558" y="6691"/>
                </a:lnTo>
                <a:lnTo>
                  <a:pt x="552" y="6727"/>
                </a:lnTo>
                <a:lnTo>
                  <a:pt x="547" y="6762"/>
                </a:lnTo>
                <a:lnTo>
                  <a:pt x="545" y="6799"/>
                </a:lnTo>
                <a:lnTo>
                  <a:pt x="544" y="6837"/>
                </a:lnTo>
                <a:lnTo>
                  <a:pt x="544" y="8648"/>
                </a:lnTo>
                <a:lnTo>
                  <a:pt x="545" y="8686"/>
                </a:lnTo>
                <a:lnTo>
                  <a:pt x="547" y="8721"/>
                </a:lnTo>
                <a:lnTo>
                  <a:pt x="552" y="8758"/>
                </a:lnTo>
                <a:lnTo>
                  <a:pt x="558" y="8794"/>
                </a:lnTo>
                <a:lnTo>
                  <a:pt x="566" y="8828"/>
                </a:lnTo>
                <a:lnTo>
                  <a:pt x="577" y="8862"/>
                </a:lnTo>
                <a:lnTo>
                  <a:pt x="588" y="8895"/>
                </a:lnTo>
                <a:lnTo>
                  <a:pt x="601" y="8928"/>
                </a:lnTo>
                <a:lnTo>
                  <a:pt x="615" y="8961"/>
                </a:lnTo>
                <a:lnTo>
                  <a:pt x="632" y="8991"/>
                </a:lnTo>
                <a:lnTo>
                  <a:pt x="649" y="9022"/>
                </a:lnTo>
                <a:lnTo>
                  <a:pt x="667" y="9051"/>
                </a:lnTo>
                <a:lnTo>
                  <a:pt x="688" y="9080"/>
                </a:lnTo>
                <a:lnTo>
                  <a:pt x="709" y="9106"/>
                </a:lnTo>
                <a:lnTo>
                  <a:pt x="732" y="9133"/>
                </a:lnTo>
                <a:lnTo>
                  <a:pt x="756" y="9158"/>
                </a:lnTo>
                <a:lnTo>
                  <a:pt x="781" y="9181"/>
                </a:lnTo>
                <a:lnTo>
                  <a:pt x="808" y="9205"/>
                </a:lnTo>
                <a:lnTo>
                  <a:pt x="834" y="9226"/>
                </a:lnTo>
                <a:lnTo>
                  <a:pt x="863" y="9247"/>
                </a:lnTo>
                <a:lnTo>
                  <a:pt x="892" y="9265"/>
                </a:lnTo>
                <a:lnTo>
                  <a:pt x="923" y="9282"/>
                </a:lnTo>
                <a:lnTo>
                  <a:pt x="954" y="9299"/>
                </a:lnTo>
                <a:lnTo>
                  <a:pt x="986" y="9313"/>
                </a:lnTo>
                <a:lnTo>
                  <a:pt x="1019" y="9326"/>
                </a:lnTo>
                <a:lnTo>
                  <a:pt x="1052" y="9337"/>
                </a:lnTo>
                <a:lnTo>
                  <a:pt x="1086" y="9347"/>
                </a:lnTo>
                <a:lnTo>
                  <a:pt x="1121" y="9356"/>
                </a:lnTo>
                <a:lnTo>
                  <a:pt x="1156" y="9362"/>
                </a:lnTo>
                <a:lnTo>
                  <a:pt x="1193" y="9367"/>
                </a:lnTo>
                <a:lnTo>
                  <a:pt x="1230" y="9369"/>
                </a:lnTo>
                <a:lnTo>
                  <a:pt x="1266" y="9370"/>
                </a:lnTo>
                <a:lnTo>
                  <a:pt x="3080" y="9370"/>
                </a:lnTo>
                <a:lnTo>
                  <a:pt x="3116" y="9369"/>
                </a:lnTo>
                <a:lnTo>
                  <a:pt x="3153" y="9367"/>
                </a:lnTo>
                <a:lnTo>
                  <a:pt x="3189" y="9362"/>
                </a:lnTo>
                <a:lnTo>
                  <a:pt x="3224" y="9356"/>
                </a:lnTo>
                <a:lnTo>
                  <a:pt x="3259" y="9347"/>
                </a:lnTo>
                <a:lnTo>
                  <a:pt x="3293" y="9337"/>
                </a:lnTo>
                <a:lnTo>
                  <a:pt x="3326" y="9326"/>
                </a:lnTo>
                <a:lnTo>
                  <a:pt x="3360" y="9313"/>
                </a:lnTo>
                <a:lnTo>
                  <a:pt x="3391" y="9299"/>
                </a:lnTo>
                <a:lnTo>
                  <a:pt x="3423" y="9282"/>
                </a:lnTo>
                <a:lnTo>
                  <a:pt x="3452" y="9265"/>
                </a:lnTo>
                <a:lnTo>
                  <a:pt x="3482" y="9247"/>
                </a:lnTo>
                <a:lnTo>
                  <a:pt x="3510" y="9226"/>
                </a:lnTo>
                <a:lnTo>
                  <a:pt x="3538" y="9205"/>
                </a:lnTo>
                <a:lnTo>
                  <a:pt x="3563" y="9181"/>
                </a:lnTo>
                <a:lnTo>
                  <a:pt x="3589" y="9158"/>
                </a:lnTo>
                <a:lnTo>
                  <a:pt x="3613" y="9133"/>
                </a:lnTo>
                <a:lnTo>
                  <a:pt x="3636" y="9106"/>
                </a:lnTo>
                <a:lnTo>
                  <a:pt x="3657" y="9080"/>
                </a:lnTo>
                <a:lnTo>
                  <a:pt x="3678" y="9051"/>
                </a:lnTo>
                <a:lnTo>
                  <a:pt x="3696" y="9022"/>
                </a:lnTo>
                <a:lnTo>
                  <a:pt x="3714" y="8991"/>
                </a:lnTo>
                <a:lnTo>
                  <a:pt x="3729" y="8961"/>
                </a:lnTo>
                <a:lnTo>
                  <a:pt x="3745" y="8928"/>
                </a:lnTo>
                <a:lnTo>
                  <a:pt x="3757" y="8895"/>
                </a:lnTo>
                <a:lnTo>
                  <a:pt x="3769" y="8862"/>
                </a:lnTo>
                <a:lnTo>
                  <a:pt x="3778" y="8828"/>
                </a:lnTo>
                <a:lnTo>
                  <a:pt x="3787" y="8794"/>
                </a:lnTo>
                <a:lnTo>
                  <a:pt x="3793" y="8758"/>
                </a:lnTo>
                <a:lnTo>
                  <a:pt x="3798" y="8721"/>
                </a:lnTo>
                <a:lnTo>
                  <a:pt x="3801" y="8686"/>
                </a:lnTo>
                <a:lnTo>
                  <a:pt x="3802" y="8648"/>
                </a:lnTo>
                <a:lnTo>
                  <a:pt x="3802" y="7323"/>
                </a:lnTo>
                <a:lnTo>
                  <a:pt x="2644" y="8481"/>
                </a:lnTo>
                <a:lnTo>
                  <a:pt x="2451" y="8673"/>
                </a:lnTo>
                <a:lnTo>
                  <a:pt x="2259" y="8481"/>
                </a:lnTo>
                <a:lnTo>
                  <a:pt x="1143" y="7365"/>
                </a:lnTo>
                <a:lnTo>
                  <a:pt x="1527" y="6981"/>
                </a:lnTo>
                <a:lnTo>
                  <a:pt x="2451" y="7905"/>
                </a:lnTo>
                <a:lnTo>
                  <a:pt x="3749" y="6609"/>
                </a:lnTo>
                <a:lnTo>
                  <a:pt x="3771" y="6631"/>
                </a:lnTo>
                <a:lnTo>
                  <a:pt x="3765" y="6610"/>
                </a:lnTo>
                <a:lnTo>
                  <a:pt x="3757" y="6588"/>
                </a:lnTo>
                <a:lnTo>
                  <a:pt x="3749" y="6567"/>
                </a:lnTo>
                <a:lnTo>
                  <a:pt x="3740" y="6547"/>
                </a:lnTo>
                <a:lnTo>
                  <a:pt x="3730" y="6526"/>
                </a:lnTo>
                <a:lnTo>
                  <a:pt x="3720" y="6506"/>
                </a:lnTo>
                <a:lnTo>
                  <a:pt x="3710" y="6486"/>
                </a:lnTo>
                <a:lnTo>
                  <a:pt x="3699" y="6467"/>
                </a:lnTo>
                <a:lnTo>
                  <a:pt x="3687" y="6448"/>
                </a:lnTo>
                <a:lnTo>
                  <a:pt x="3674" y="6429"/>
                </a:lnTo>
                <a:lnTo>
                  <a:pt x="3661" y="6411"/>
                </a:lnTo>
                <a:lnTo>
                  <a:pt x="3648" y="6394"/>
                </a:lnTo>
                <a:lnTo>
                  <a:pt x="3634" y="6377"/>
                </a:lnTo>
                <a:lnTo>
                  <a:pt x="3619" y="6359"/>
                </a:lnTo>
                <a:lnTo>
                  <a:pt x="3604" y="6343"/>
                </a:lnTo>
                <a:lnTo>
                  <a:pt x="3589" y="6327"/>
                </a:lnTo>
                <a:lnTo>
                  <a:pt x="3563" y="6303"/>
                </a:lnTo>
                <a:lnTo>
                  <a:pt x="3538" y="6280"/>
                </a:lnTo>
                <a:lnTo>
                  <a:pt x="3510" y="6258"/>
                </a:lnTo>
                <a:lnTo>
                  <a:pt x="3482" y="6238"/>
                </a:lnTo>
                <a:lnTo>
                  <a:pt x="3452" y="6220"/>
                </a:lnTo>
                <a:lnTo>
                  <a:pt x="3423" y="6202"/>
                </a:lnTo>
                <a:lnTo>
                  <a:pt x="3391" y="6186"/>
                </a:lnTo>
                <a:lnTo>
                  <a:pt x="3360" y="6172"/>
                </a:lnTo>
                <a:lnTo>
                  <a:pt x="3326" y="6159"/>
                </a:lnTo>
                <a:lnTo>
                  <a:pt x="3293" y="6147"/>
                </a:lnTo>
                <a:lnTo>
                  <a:pt x="3259" y="6137"/>
                </a:lnTo>
                <a:lnTo>
                  <a:pt x="3224" y="6129"/>
                </a:lnTo>
                <a:lnTo>
                  <a:pt x="3189" y="6123"/>
                </a:lnTo>
                <a:lnTo>
                  <a:pt x="3153" y="6118"/>
                </a:lnTo>
                <a:lnTo>
                  <a:pt x="3116" y="6116"/>
                </a:lnTo>
                <a:lnTo>
                  <a:pt x="3080" y="6115"/>
                </a:lnTo>
                <a:close/>
                <a:moveTo>
                  <a:pt x="12550" y="5571"/>
                </a:moveTo>
                <a:lnTo>
                  <a:pt x="14364" y="5571"/>
                </a:lnTo>
                <a:lnTo>
                  <a:pt x="14396" y="5571"/>
                </a:lnTo>
                <a:lnTo>
                  <a:pt x="14429" y="5572"/>
                </a:lnTo>
                <a:lnTo>
                  <a:pt x="14462" y="5574"/>
                </a:lnTo>
                <a:lnTo>
                  <a:pt x="14493" y="5577"/>
                </a:lnTo>
                <a:lnTo>
                  <a:pt x="14525" y="5581"/>
                </a:lnTo>
                <a:lnTo>
                  <a:pt x="14556" y="5585"/>
                </a:lnTo>
                <a:lnTo>
                  <a:pt x="14588" y="5591"/>
                </a:lnTo>
                <a:lnTo>
                  <a:pt x="14618" y="5597"/>
                </a:lnTo>
                <a:lnTo>
                  <a:pt x="14649" y="5604"/>
                </a:lnTo>
                <a:lnTo>
                  <a:pt x="14680" y="5611"/>
                </a:lnTo>
                <a:lnTo>
                  <a:pt x="14710" y="5619"/>
                </a:lnTo>
                <a:lnTo>
                  <a:pt x="14740" y="5628"/>
                </a:lnTo>
                <a:lnTo>
                  <a:pt x="14769" y="5637"/>
                </a:lnTo>
                <a:lnTo>
                  <a:pt x="14799" y="5649"/>
                </a:lnTo>
                <a:lnTo>
                  <a:pt x="14827" y="5659"/>
                </a:lnTo>
                <a:lnTo>
                  <a:pt x="14856" y="5671"/>
                </a:lnTo>
                <a:lnTo>
                  <a:pt x="14884" y="5683"/>
                </a:lnTo>
                <a:lnTo>
                  <a:pt x="14912" y="5696"/>
                </a:lnTo>
                <a:lnTo>
                  <a:pt x="14939" y="5710"/>
                </a:lnTo>
                <a:lnTo>
                  <a:pt x="14967" y="5724"/>
                </a:lnTo>
                <a:lnTo>
                  <a:pt x="14993" y="5739"/>
                </a:lnTo>
                <a:lnTo>
                  <a:pt x="15020" y="5754"/>
                </a:lnTo>
                <a:lnTo>
                  <a:pt x="15045" y="5771"/>
                </a:lnTo>
                <a:lnTo>
                  <a:pt x="15071" y="5788"/>
                </a:lnTo>
                <a:lnTo>
                  <a:pt x="15096" y="5805"/>
                </a:lnTo>
                <a:lnTo>
                  <a:pt x="15121" y="5823"/>
                </a:lnTo>
                <a:lnTo>
                  <a:pt x="15145" y="5842"/>
                </a:lnTo>
                <a:lnTo>
                  <a:pt x="15169" y="5860"/>
                </a:lnTo>
                <a:lnTo>
                  <a:pt x="15192" y="5881"/>
                </a:lnTo>
                <a:lnTo>
                  <a:pt x="15214" y="5900"/>
                </a:lnTo>
                <a:lnTo>
                  <a:pt x="15237" y="5921"/>
                </a:lnTo>
                <a:lnTo>
                  <a:pt x="15258" y="5943"/>
                </a:lnTo>
                <a:lnTo>
                  <a:pt x="15280" y="5964"/>
                </a:lnTo>
                <a:lnTo>
                  <a:pt x="15300" y="5987"/>
                </a:lnTo>
                <a:lnTo>
                  <a:pt x="15320" y="6009"/>
                </a:lnTo>
                <a:lnTo>
                  <a:pt x="15340" y="6032"/>
                </a:lnTo>
                <a:lnTo>
                  <a:pt x="15359" y="6056"/>
                </a:lnTo>
                <a:lnTo>
                  <a:pt x="15377" y="6080"/>
                </a:lnTo>
                <a:lnTo>
                  <a:pt x="15396" y="6105"/>
                </a:lnTo>
                <a:lnTo>
                  <a:pt x="15413" y="6130"/>
                </a:lnTo>
                <a:lnTo>
                  <a:pt x="15430" y="6156"/>
                </a:lnTo>
                <a:lnTo>
                  <a:pt x="15447" y="6181"/>
                </a:lnTo>
                <a:lnTo>
                  <a:pt x="15462" y="6208"/>
                </a:lnTo>
                <a:lnTo>
                  <a:pt x="15477" y="6234"/>
                </a:lnTo>
                <a:lnTo>
                  <a:pt x="15491" y="6261"/>
                </a:lnTo>
                <a:lnTo>
                  <a:pt x="15505" y="6289"/>
                </a:lnTo>
                <a:lnTo>
                  <a:pt x="15518" y="6316"/>
                </a:lnTo>
                <a:lnTo>
                  <a:pt x="15530" y="6345"/>
                </a:lnTo>
                <a:lnTo>
                  <a:pt x="15542" y="6373"/>
                </a:lnTo>
                <a:lnTo>
                  <a:pt x="15553" y="6402"/>
                </a:lnTo>
                <a:lnTo>
                  <a:pt x="15563" y="6431"/>
                </a:lnTo>
                <a:lnTo>
                  <a:pt x="15573" y="6461"/>
                </a:lnTo>
                <a:lnTo>
                  <a:pt x="15582" y="6491"/>
                </a:lnTo>
                <a:lnTo>
                  <a:pt x="15590" y="6521"/>
                </a:lnTo>
                <a:lnTo>
                  <a:pt x="15597" y="6552"/>
                </a:lnTo>
                <a:lnTo>
                  <a:pt x="15605" y="6582"/>
                </a:lnTo>
                <a:lnTo>
                  <a:pt x="15610" y="6613"/>
                </a:lnTo>
                <a:lnTo>
                  <a:pt x="15616" y="6644"/>
                </a:lnTo>
                <a:lnTo>
                  <a:pt x="15620" y="6676"/>
                </a:lnTo>
                <a:lnTo>
                  <a:pt x="15624" y="6707"/>
                </a:lnTo>
                <a:lnTo>
                  <a:pt x="15626" y="6739"/>
                </a:lnTo>
                <a:lnTo>
                  <a:pt x="15628" y="6772"/>
                </a:lnTo>
                <a:lnTo>
                  <a:pt x="15630" y="6804"/>
                </a:lnTo>
                <a:lnTo>
                  <a:pt x="15630" y="6837"/>
                </a:lnTo>
                <a:lnTo>
                  <a:pt x="15630" y="8648"/>
                </a:lnTo>
                <a:lnTo>
                  <a:pt x="15630" y="8681"/>
                </a:lnTo>
                <a:lnTo>
                  <a:pt x="15628" y="8713"/>
                </a:lnTo>
                <a:lnTo>
                  <a:pt x="15626" y="8746"/>
                </a:lnTo>
                <a:lnTo>
                  <a:pt x="15624" y="8777"/>
                </a:lnTo>
                <a:lnTo>
                  <a:pt x="15620" y="8809"/>
                </a:lnTo>
                <a:lnTo>
                  <a:pt x="15616" y="8840"/>
                </a:lnTo>
                <a:lnTo>
                  <a:pt x="15610" y="8872"/>
                </a:lnTo>
                <a:lnTo>
                  <a:pt x="15605" y="8902"/>
                </a:lnTo>
                <a:lnTo>
                  <a:pt x="15597" y="8933"/>
                </a:lnTo>
                <a:lnTo>
                  <a:pt x="15590" y="8964"/>
                </a:lnTo>
                <a:lnTo>
                  <a:pt x="15582" y="8994"/>
                </a:lnTo>
                <a:lnTo>
                  <a:pt x="15573" y="9024"/>
                </a:lnTo>
                <a:lnTo>
                  <a:pt x="15563" y="9053"/>
                </a:lnTo>
                <a:lnTo>
                  <a:pt x="15553" y="9083"/>
                </a:lnTo>
                <a:lnTo>
                  <a:pt x="15542" y="9111"/>
                </a:lnTo>
                <a:lnTo>
                  <a:pt x="15530" y="9140"/>
                </a:lnTo>
                <a:lnTo>
                  <a:pt x="15518" y="9168"/>
                </a:lnTo>
                <a:lnTo>
                  <a:pt x="15505" y="9196"/>
                </a:lnTo>
                <a:lnTo>
                  <a:pt x="15491" y="9223"/>
                </a:lnTo>
                <a:lnTo>
                  <a:pt x="15477" y="9251"/>
                </a:lnTo>
                <a:lnTo>
                  <a:pt x="15462" y="9277"/>
                </a:lnTo>
                <a:lnTo>
                  <a:pt x="15447" y="9304"/>
                </a:lnTo>
                <a:lnTo>
                  <a:pt x="15430" y="9329"/>
                </a:lnTo>
                <a:lnTo>
                  <a:pt x="15413" y="9355"/>
                </a:lnTo>
                <a:lnTo>
                  <a:pt x="15396" y="9380"/>
                </a:lnTo>
                <a:lnTo>
                  <a:pt x="15377" y="9404"/>
                </a:lnTo>
                <a:lnTo>
                  <a:pt x="15359" y="9429"/>
                </a:lnTo>
                <a:lnTo>
                  <a:pt x="15340" y="9452"/>
                </a:lnTo>
                <a:lnTo>
                  <a:pt x="15320" y="9476"/>
                </a:lnTo>
                <a:lnTo>
                  <a:pt x="15300" y="9498"/>
                </a:lnTo>
                <a:lnTo>
                  <a:pt x="15280" y="9520"/>
                </a:lnTo>
                <a:lnTo>
                  <a:pt x="15258" y="9542"/>
                </a:lnTo>
                <a:lnTo>
                  <a:pt x="15237" y="9563"/>
                </a:lnTo>
                <a:lnTo>
                  <a:pt x="15214" y="9584"/>
                </a:lnTo>
                <a:lnTo>
                  <a:pt x="15192" y="9604"/>
                </a:lnTo>
                <a:lnTo>
                  <a:pt x="15169" y="9624"/>
                </a:lnTo>
                <a:lnTo>
                  <a:pt x="15145" y="9643"/>
                </a:lnTo>
                <a:lnTo>
                  <a:pt x="15121" y="9661"/>
                </a:lnTo>
                <a:lnTo>
                  <a:pt x="15096" y="9679"/>
                </a:lnTo>
                <a:lnTo>
                  <a:pt x="15071" y="9697"/>
                </a:lnTo>
                <a:lnTo>
                  <a:pt x="15045" y="9714"/>
                </a:lnTo>
                <a:lnTo>
                  <a:pt x="15020" y="9730"/>
                </a:lnTo>
                <a:lnTo>
                  <a:pt x="14993" y="9745"/>
                </a:lnTo>
                <a:lnTo>
                  <a:pt x="14967" y="9761"/>
                </a:lnTo>
                <a:lnTo>
                  <a:pt x="14939" y="9775"/>
                </a:lnTo>
                <a:lnTo>
                  <a:pt x="14912" y="9788"/>
                </a:lnTo>
                <a:lnTo>
                  <a:pt x="14884" y="9801"/>
                </a:lnTo>
                <a:lnTo>
                  <a:pt x="14856" y="9814"/>
                </a:lnTo>
                <a:lnTo>
                  <a:pt x="14827" y="9826"/>
                </a:lnTo>
                <a:lnTo>
                  <a:pt x="14799" y="9836"/>
                </a:lnTo>
                <a:lnTo>
                  <a:pt x="14769" y="9847"/>
                </a:lnTo>
                <a:lnTo>
                  <a:pt x="14740" y="9856"/>
                </a:lnTo>
                <a:lnTo>
                  <a:pt x="14710" y="9866"/>
                </a:lnTo>
                <a:lnTo>
                  <a:pt x="14680" y="9874"/>
                </a:lnTo>
                <a:lnTo>
                  <a:pt x="14649" y="9881"/>
                </a:lnTo>
                <a:lnTo>
                  <a:pt x="14618" y="9888"/>
                </a:lnTo>
                <a:lnTo>
                  <a:pt x="14588" y="9894"/>
                </a:lnTo>
                <a:lnTo>
                  <a:pt x="14556" y="9899"/>
                </a:lnTo>
                <a:lnTo>
                  <a:pt x="14525" y="9903"/>
                </a:lnTo>
                <a:lnTo>
                  <a:pt x="14493" y="9907"/>
                </a:lnTo>
                <a:lnTo>
                  <a:pt x="14462" y="9909"/>
                </a:lnTo>
                <a:lnTo>
                  <a:pt x="14429" y="9911"/>
                </a:lnTo>
                <a:lnTo>
                  <a:pt x="14396" y="9913"/>
                </a:lnTo>
                <a:lnTo>
                  <a:pt x="14364" y="9913"/>
                </a:lnTo>
                <a:lnTo>
                  <a:pt x="12550" y="9913"/>
                </a:lnTo>
                <a:lnTo>
                  <a:pt x="12518" y="9913"/>
                </a:lnTo>
                <a:lnTo>
                  <a:pt x="12486" y="9911"/>
                </a:lnTo>
                <a:lnTo>
                  <a:pt x="12454" y="9909"/>
                </a:lnTo>
                <a:lnTo>
                  <a:pt x="12422" y="9907"/>
                </a:lnTo>
                <a:lnTo>
                  <a:pt x="12391" y="9903"/>
                </a:lnTo>
                <a:lnTo>
                  <a:pt x="12359" y="9899"/>
                </a:lnTo>
                <a:lnTo>
                  <a:pt x="12327" y="9894"/>
                </a:lnTo>
                <a:lnTo>
                  <a:pt x="12297" y="9888"/>
                </a:lnTo>
                <a:lnTo>
                  <a:pt x="12265" y="9881"/>
                </a:lnTo>
                <a:lnTo>
                  <a:pt x="12236" y="9874"/>
                </a:lnTo>
                <a:lnTo>
                  <a:pt x="12205" y="9866"/>
                </a:lnTo>
                <a:lnTo>
                  <a:pt x="12176" y="9856"/>
                </a:lnTo>
                <a:lnTo>
                  <a:pt x="12146" y="9847"/>
                </a:lnTo>
                <a:lnTo>
                  <a:pt x="12116" y="9836"/>
                </a:lnTo>
                <a:lnTo>
                  <a:pt x="12088" y="9826"/>
                </a:lnTo>
                <a:lnTo>
                  <a:pt x="12059" y="9814"/>
                </a:lnTo>
                <a:lnTo>
                  <a:pt x="12031" y="9801"/>
                </a:lnTo>
                <a:lnTo>
                  <a:pt x="12003" y="9788"/>
                </a:lnTo>
                <a:lnTo>
                  <a:pt x="11976" y="9775"/>
                </a:lnTo>
                <a:lnTo>
                  <a:pt x="11948" y="9761"/>
                </a:lnTo>
                <a:lnTo>
                  <a:pt x="11922" y="9745"/>
                </a:lnTo>
                <a:lnTo>
                  <a:pt x="11895" y="9730"/>
                </a:lnTo>
                <a:lnTo>
                  <a:pt x="11870" y="9714"/>
                </a:lnTo>
                <a:lnTo>
                  <a:pt x="11844" y="9697"/>
                </a:lnTo>
                <a:lnTo>
                  <a:pt x="11819" y="9679"/>
                </a:lnTo>
                <a:lnTo>
                  <a:pt x="11795" y="9661"/>
                </a:lnTo>
                <a:lnTo>
                  <a:pt x="11770" y="9643"/>
                </a:lnTo>
                <a:lnTo>
                  <a:pt x="11747" y="9624"/>
                </a:lnTo>
                <a:lnTo>
                  <a:pt x="11723" y="9604"/>
                </a:lnTo>
                <a:lnTo>
                  <a:pt x="11701" y="9584"/>
                </a:lnTo>
                <a:lnTo>
                  <a:pt x="11678" y="9563"/>
                </a:lnTo>
                <a:lnTo>
                  <a:pt x="11656" y="9542"/>
                </a:lnTo>
                <a:lnTo>
                  <a:pt x="11636" y="9520"/>
                </a:lnTo>
                <a:lnTo>
                  <a:pt x="11614" y="9498"/>
                </a:lnTo>
                <a:lnTo>
                  <a:pt x="11594" y="9476"/>
                </a:lnTo>
                <a:lnTo>
                  <a:pt x="11575" y="9452"/>
                </a:lnTo>
                <a:lnTo>
                  <a:pt x="11555" y="9429"/>
                </a:lnTo>
                <a:lnTo>
                  <a:pt x="11537" y="9404"/>
                </a:lnTo>
                <a:lnTo>
                  <a:pt x="11520" y="9380"/>
                </a:lnTo>
                <a:lnTo>
                  <a:pt x="11501" y="9355"/>
                </a:lnTo>
                <a:lnTo>
                  <a:pt x="11485" y="9329"/>
                </a:lnTo>
                <a:lnTo>
                  <a:pt x="11469" y="9304"/>
                </a:lnTo>
                <a:lnTo>
                  <a:pt x="11453" y="9277"/>
                </a:lnTo>
                <a:lnTo>
                  <a:pt x="11438" y="9251"/>
                </a:lnTo>
                <a:lnTo>
                  <a:pt x="11424" y="9223"/>
                </a:lnTo>
                <a:lnTo>
                  <a:pt x="11411" y="9196"/>
                </a:lnTo>
                <a:lnTo>
                  <a:pt x="11397" y="9168"/>
                </a:lnTo>
                <a:lnTo>
                  <a:pt x="11385" y="9140"/>
                </a:lnTo>
                <a:lnTo>
                  <a:pt x="11373" y="9111"/>
                </a:lnTo>
                <a:lnTo>
                  <a:pt x="11362" y="9083"/>
                </a:lnTo>
                <a:lnTo>
                  <a:pt x="11351" y="9053"/>
                </a:lnTo>
                <a:lnTo>
                  <a:pt x="11342" y="9024"/>
                </a:lnTo>
                <a:lnTo>
                  <a:pt x="11333" y="8994"/>
                </a:lnTo>
                <a:lnTo>
                  <a:pt x="11325" y="8964"/>
                </a:lnTo>
                <a:lnTo>
                  <a:pt x="11318" y="8933"/>
                </a:lnTo>
                <a:lnTo>
                  <a:pt x="11311" y="8902"/>
                </a:lnTo>
                <a:lnTo>
                  <a:pt x="11305" y="8872"/>
                </a:lnTo>
                <a:lnTo>
                  <a:pt x="11299" y="8840"/>
                </a:lnTo>
                <a:lnTo>
                  <a:pt x="11295" y="8809"/>
                </a:lnTo>
                <a:lnTo>
                  <a:pt x="11291" y="8777"/>
                </a:lnTo>
                <a:lnTo>
                  <a:pt x="11288" y="8746"/>
                </a:lnTo>
                <a:lnTo>
                  <a:pt x="11286" y="8713"/>
                </a:lnTo>
                <a:lnTo>
                  <a:pt x="11285" y="8681"/>
                </a:lnTo>
                <a:lnTo>
                  <a:pt x="11285" y="8648"/>
                </a:lnTo>
                <a:lnTo>
                  <a:pt x="11285" y="6837"/>
                </a:lnTo>
                <a:lnTo>
                  <a:pt x="11285" y="6804"/>
                </a:lnTo>
                <a:lnTo>
                  <a:pt x="11286" y="6772"/>
                </a:lnTo>
                <a:lnTo>
                  <a:pt x="11288" y="6739"/>
                </a:lnTo>
                <a:lnTo>
                  <a:pt x="11291" y="6707"/>
                </a:lnTo>
                <a:lnTo>
                  <a:pt x="11295" y="6676"/>
                </a:lnTo>
                <a:lnTo>
                  <a:pt x="11299" y="6644"/>
                </a:lnTo>
                <a:lnTo>
                  <a:pt x="11305" y="6613"/>
                </a:lnTo>
                <a:lnTo>
                  <a:pt x="11311" y="6582"/>
                </a:lnTo>
                <a:lnTo>
                  <a:pt x="11318" y="6552"/>
                </a:lnTo>
                <a:lnTo>
                  <a:pt x="11325" y="6521"/>
                </a:lnTo>
                <a:lnTo>
                  <a:pt x="11333" y="6491"/>
                </a:lnTo>
                <a:lnTo>
                  <a:pt x="11342" y="6461"/>
                </a:lnTo>
                <a:lnTo>
                  <a:pt x="11351" y="6431"/>
                </a:lnTo>
                <a:lnTo>
                  <a:pt x="11362" y="6402"/>
                </a:lnTo>
                <a:lnTo>
                  <a:pt x="11373" y="6373"/>
                </a:lnTo>
                <a:lnTo>
                  <a:pt x="11385" y="6345"/>
                </a:lnTo>
                <a:lnTo>
                  <a:pt x="11397" y="6316"/>
                </a:lnTo>
                <a:lnTo>
                  <a:pt x="11411" y="6289"/>
                </a:lnTo>
                <a:lnTo>
                  <a:pt x="11424" y="6261"/>
                </a:lnTo>
                <a:lnTo>
                  <a:pt x="11438" y="6234"/>
                </a:lnTo>
                <a:lnTo>
                  <a:pt x="11453" y="6208"/>
                </a:lnTo>
                <a:lnTo>
                  <a:pt x="11469" y="6181"/>
                </a:lnTo>
                <a:lnTo>
                  <a:pt x="11485" y="6156"/>
                </a:lnTo>
                <a:lnTo>
                  <a:pt x="11501" y="6130"/>
                </a:lnTo>
                <a:lnTo>
                  <a:pt x="11520" y="6105"/>
                </a:lnTo>
                <a:lnTo>
                  <a:pt x="11537" y="6080"/>
                </a:lnTo>
                <a:lnTo>
                  <a:pt x="11555" y="6056"/>
                </a:lnTo>
                <a:lnTo>
                  <a:pt x="11575" y="6032"/>
                </a:lnTo>
                <a:lnTo>
                  <a:pt x="11594" y="6009"/>
                </a:lnTo>
                <a:lnTo>
                  <a:pt x="11614" y="5987"/>
                </a:lnTo>
                <a:lnTo>
                  <a:pt x="11636" y="5964"/>
                </a:lnTo>
                <a:lnTo>
                  <a:pt x="11656" y="5943"/>
                </a:lnTo>
                <a:lnTo>
                  <a:pt x="11678" y="5921"/>
                </a:lnTo>
                <a:lnTo>
                  <a:pt x="11701" y="5900"/>
                </a:lnTo>
                <a:lnTo>
                  <a:pt x="11723" y="5881"/>
                </a:lnTo>
                <a:lnTo>
                  <a:pt x="11747" y="5860"/>
                </a:lnTo>
                <a:lnTo>
                  <a:pt x="11770" y="5842"/>
                </a:lnTo>
                <a:lnTo>
                  <a:pt x="11795" y="5823"/>
                </a:lnTo>
                <a:lnTo>
                  <a:pt x="11819" y="5805"/>
                </a:lnTo>
                <a:lnTo>
                  <a:pt x="11844" y="5788"/>
                </a:lnTo>
                <a:lnTo>
                  <a:pt x="11870" y="5771"/>
                </a:lnTo>
                <a:lnTo>
                  <a:pt x="11895" y="5754"/>
                </a:lnTo>
                <a:lnTo>
                  <a:pt x="11922" y="5739"/>
                </a:lnTo>
                <a:lnTo>
                  <a:pt x="11948" y="5724"/>
                </a:lnTo>
                <a:lnTo>
                  <a:pt x="11976" y="5710"/>
                </a:lnTo>
                <a:lnTo>
                  <a:pt x="12003" y="5696"/>
                </a:lnTo>
                <a:lnTo>
                  <a:pt x="12031" y="5683"/>
                </a:lnTo>
                <a:lnTo>
                  <a:pt x="12059" y="5671"/>
                </a:lnTo>
                <a:lnTo>
                  <a:pt x="12088" y="5659"/>
                </a:lnTo>
                <a:lnTo>
                  <a:pt x="12116" y="5649"/>
                </a:lnTo>
                <a:lnTo>
                  <a:pt x="12146" y="5637"/>
                </a:lnTo>
                <a:lnTo>
                  <a:pt x="12176" y="5628"/>
                </a:lnTo>
                <a:lnTo>
                  <a:pt x="12205" y="5619"/>
                </a:lnTo>
                <a:lnTo>
                  <a:pt x="12236" y="5611"/>
                </a:lnTo>
                <a:lnTo>
                  <a:pt x="12265" y="5604"/>
                </a:lnTo>
                <a:lnTo>
                  <a:pt x="12297" y="5597"/>
                </a:lnTo>
                <a:lnTo>
                  <a:pt x="12327" y="5591"/>
                </a:lnTo>
                <a:lnTo>
                  <a:pt x="12359" y="5585"/>
                </a:lnTo>
                <a:lnTo>
                  <a:pt x="12391" y="5581"/>
                </a:lnTo>
                <a:lnTo>
                  <a:pt x="12422" y="5577"/>
                </a:lnTo>
                <a:lnTo>
                  <a:pt x="12454" y="5574"/>
                </a:lnTo>
                <a:lnTo>
                  <a:pt x="12486" y="5572"/>
                </a:lnTo>
                <a:lnTo>
                  <a:pt x="12518" y="5571"/>
                </a:lnTo>
                <a:lnTo>
                  <a:pt x="12550" y="5571"/>
                </a:lnTo>
                <a:close/>
                <a:moveTo>
                  <a:pt x="14364" y="6115"/>
                </a:moveTo>
                <a:lnTo>
                  <a:pt x="12550" y="6115"/>
                </a:lnTo>
                <a:lnTo>
                  <a:pt x="12514" y="6116"/>
                </a:lnTo>
                <a:lnTo>
                  <a:pt x="12477" y="6118"/>
                </a:lnTo>
                <a:lnTo>
                  <a:pt x="12441" y="6123"/>
                </a:lnTo>
                <a:lnTo>
                  <a:pt x="12406" y="6129"/>
                </a:lnTo>
                <a:lnTo>
                  <a:pt x="12371" y="6137"/>
                </a:lnTo>
                <a:lnTo>
                  <a:pt x="12337" y="6147"/>
                </a:lnTo>
                <a:lnTo>
                  <a:pt x="12304" y="6159"/>
                </a:lnTo>
                <a:lnTo>
                  <a:pt x="12270" y="6172"/>
                </a:lnTo>
                <a:lnTo>
                  <a:pt x="12239" y="6186"/>
                </a:lnTo>
                <a:lnTo>
                  <a:pt x="12207" y="6202"/>
                </a:lnTo>
                <a:lnTo>
                  <a:pt x="12178" y="6220"/>
                </a:lnTo>
                <a:lnTo>
                  <a:pt x="12148" y="6238"/>
                </a:lnTo>
                <a:lnTo>
                  <a:pt x="12120" y="6258"/>
                </a:lnTo>
                <a:lnTo>
                  <a:pt x="12092" y="6280"/>
                </a:lnTo>
                <a:lnTo>
                  <a:pt x="12066" y="6303"/>
                </a:lnTo>
                <a:lnTo>
                  <a:pt x="12041" y="6327"/>
                </a:lnTo>
                <a:lnTo>
                  <a:pt x="12017" y="6352"/>
                </a:lnTo>
                <a:lnTo>
                  <a:pt x="11994" y="6379"/>
                </a:lnTo>
                <a:lnTo>
                  <a:pt x="11973" y="6405"/>
                </a:lnTo>
                <a:lnTo>
                  <a:pt x="11952" y="6434"/>
                </a:lnTo>
                <a:lnTo>
                  <a:pt x="11933" y="6463"/>
                </a:lnTo>
                <a:lnTo>
                  <a:pt x="11916" y="6494"/>
                </a:lnTo>
                <a:lnTo>
                  <a:pt x="11901" y="6524"/>
                </a:lnTo>
                <a:lnTo>
                  <a:pt x="11885" y="6557"/>
                </a:lnTo>
                <a:lnTo>
                  <a:pt x="11873" y="6589"/>
                </a:lnTo>
                <a:lnTo>
                  <a:pt x="11861" y="6623"/>
                </a:lnTo>
                <a:lnTo>
                  <a:pt x="11852" y="6657"/>
                </a:lnTo>
                <a:lnTo>
                  <a:pt x="11843" y="6691"/>
                </a:lnTo>
                <a:lnTo>
                  <a:pt x="11837" y="6727"/>
                </a:lnTo>
                <a:lnTo>
                  <a:pt x="11832" y="6762"/>
                </a:lnTo>
                <a:lnTo>
                  <a:pt x="11829" y="6799"/>
                </a:lnTo>
                <a:lnTo>
                  <a:pt x="11828" y="6837"/>
                </a:lnTo>
                <a:lnTo>
                  <a:pt x="11828" y="8648"/>
                </a:lnTo>
                <a:lnTo>
                  <a:pt x="11829" y="8686"/>
                </a:lnTo>
                <a:lnTo>
                  <a:pt x="11832" y="8721"/>
                </a:lnTo>
                <a:lnTo>
                  <a:pt x="11837" y="8758"/>
                </a:lnTo>
                <a:lnTo>
                  <a:pt x="11843" y="8794"/>
                </a:lnTo>
                <a:lnTo>
                  <a:pt x="11852" y="8828"/>
                </a:lnTo>
                <a:lnTo>
                  <a:pt x="11861" y="8862"/>
                </a:lnTo>
                <a:lnTo>
                  <a:pt x="11873" y="8895"/>
                </a:lnTo>
                <a:lnTo>
                  <a:pt x="11885" y="8928"/>
                </a:lnTo>
                <a:lnTo>
                  <a:pt x="11901" y="8961"/>
                </a:lnTo>
                <a:lnTo>
                  <a:pt x="11916" y="8991"/>
                </a:lnTo>
                <a:lnTo>
                  <a:pt x="11933" y="9022"/>
                </a:lnTo>
                <a:lnTo>
                  <a:pt x="11952" y="9051"/>
                </a:lnTo>
                <a:lnTo>
                  <a:pt x="11973" y="9080"/>
                </a:lnTo>
                <a:lnTo>
                  <a:pt x="11994" y="9106"/>
                </a:lnTo>
                <a:lnTo>
                  <a:pt x="12017" y="9133"/>
                </a:lnTo>
                <a:lnTo>
                  <a:pt x="12041" y="9158"/>
                </a:lnTo>
                <a:lnTo>
                  <a:pt x="12066" y="9181"/>
                </a:lnTo>
                <a:lnTo>
                  <a:pt x="12092" y="9205"/>
                </a:lnTo>
                <a:lnTo>
                  <a:pt x="12120" y="9226"/>
                </a:lnTo>
                <a:lnTo>
                  <a:pt x="12148" y="9247"/>
                </a:lnTo>
                <a:lnTo>
                  <a:pt x="12178" y="9265"/>
                </a:lnTo>
                <a:lnTo>
                  <a:pt x="12207" y="9282"/>
                </a:lnTo>
                <a:lnTo>
                  <a:pt x="12239" y="9299"/>
                </a:lnTo>
                <a:lnTo>
                  <a:pt x="12270" y="9313"/>
                </a:lnTo>
                <a:lnTo>
                  <a:pt x="12304" y="9326"/>
                </a:lnTo>
                <a:lnTo>
                  <a:pt x="12337" y="9337"/>
                </a:lnTo>
                <a:lnTo>
                  <a:pt x="12371" y="9347"/>
                </a:lnTo>
                <a:lnTo>
                  <a:pt x="12406" y="9356"/>
                </a:lnTo>
                <a:lnTo>
                  <a:pt x="12441" y="9362"/>
                </a:lnTo>
                <a:lnTo>
                  <a:pt x="12477" y="9367"/>
                </a:lnTo>
                <a:lnTo>
                  <a:pt x="12514" y="9369"/>
                </a:lnTo>
                <a:lnTo>
                  <a:pt x="12550" y="9370"/>
                </a:lnTo>
                <a:lnTo>
                  <a:pt x="14364" y="9370"/>
                </a:lnTo>
                <a:lnTo>
                  <a:pt x="14400" y="9369"/>
                </a:lnTo>
                <a:lnTo>
                  <a:pt x="14437" y="9367"/>
                </a:lnTo>
                <a:lnTo>
                  <a:pt x="14474" y="9362"/>
                </a:lnTo>
                <a:lnTo>
                  <a:pt x="14508" y="9356"/>
                </a:lnTo>
                <a:lnTo>
                  <a:pt x="14544" y="9347"/>
                </a:lnTo>
                <a:lnTo>
                  <a:pt x="14578" y="9337"/>
                </a:lnTo>
                <a:lnTo>
                  <a:pt x="14611" y="9326"/>
                </a:lnTo>
                <a:lnTo>
                  <a:pt x="14644" y="9313"/>
                </a:lnTo>
                <a:lnTo>
                  <a:pt x="14676" y="9299"/>
                </a:lnTo>
                <a:lnTo>
                  <a:pt x="14707" y="9282"/>
                </a:lnTo>
                <a:lnTo>
                  <a:pt x="14738" y="9265"/>
                </a:lnTo>
                <a:lnTo>
                  <a:pt x="14767" y="9247"/>
                </a:lnTo>
                <a:lnTo>
                  <a:pt x="14795" y="9226"/>
                </a:lnTo>
                <a:lnTo>
                  <a:pt x="14822" y="9205"/>
                </a:lnTo>
                <a:lnTo>
                  <a:pt x="14849" y="9181"/>
                </a:lnTo>
                <a:lnTo>
                  <a:pt x="14874" y="9158"/>
                </a:lnTo>
                <a:lnTo>
                  <a:pt x="14898" y="9133"/>
                </a:lnTo>
                <a:lnTo>
                  <a:pt x="14921" y="9106"/>
                </a:lnTo>
                <a:lnTo>
                  <a:pt x="14942" y="9080"/>
                </a:lnTo>
                <a:lnTo>
                  <a:pt x="14963" y="9051"/>
                </a:lnTo>
                <a:lnTo>
                  <a:pt x="14981" y="9022"/>
                </a:lnTo>
                <a:lnTo>
                  <a:pt x="14998" y="8991"/>
                </a:lnTo>
                <a:lnTo>
                  <a:pt x="15015" y="8961"/>
                </a:lnTo>
                <a:lnTo>
                  <a:pt x="15029" y="8928"/>
                </a:lnTo>
                <a:lnTo>
                  <a:pt x="15042" y="8895"/>
                </a:lnTo>
                <a:lnTo>
                  <a:pt x="15053" y="8862"/>
                </a:lnTo>
                <a:lnTo>
                  <a:pt x="15064" y="8828"/>
                </a:lnTo>
                <a:lnTo>
                  <a:pt x="15072" y="8794"/>
                </a:lnTo>
                <a:lnTo>
                  <a:pt x="15078" y="8758"/>
                </a:lnTo>
                <a:lnTo>
                  <a:pt x="15083" y="8721"/>
                </a:lnTo>
                <a:lnTo>
                  <a:pt x="15085" y="8686"/>
                </a:lnTo>
                <a:lnTo>
                  <a:pt x="15086" y="8648"/>
                </a:lnTo>
                <a:lnTo>
                  <a:pt x="15086" y="7323"/>
                </a:lnTo>
                <a:lnTo>
                  <a:pt x="13929" y="8481"/>
                </a:lnTo>
                <a:lnTo>
                  <a:pt x="13736" y="8673"/>
                </a:lnTo>
                <a:lnTo>
                  <a:pt x="13544" y="8481"/>
                </a:lnTo>
                <a:lnTo>
                  <a:pt x="12427" y="7365"/>
                </a:lnTo>
                <a:lnTo>
                  <a:pt x="12812" y="6981"/>
                </a:lnTo>
                <a:lnTo>
                  <a:pt x="13736" y="7905"/>
                </a:lnTo>
                <a:lnTo>
                  <a:pt x="15033" y="6609"/>
                </a:lnTo>
                <a:lnTo>
                  <a:pt x="15056" y="6631"/>
                </a:lnTo>
                <a:lnTo>
                  <a:pt x="15049" y="6610"/>
                </a:lnTo>
                <a:lnTo>
                  <a:pt x="15042" y="6588"/>
                </a:lnTo>
                <a:lnTo>
                  <a:pt x="15034" y="6567"/>
                </a:lnTo>
                <a:lnTo>
                  <a:pt x="15025" y="6547"/>
                </a:lnTo>
                <a:lnTo>
                  <a:pt x="15016" y="6526"/>
                </a:lnTo>
                <a:lnTo>
                  <a:pt x="15006" y="6506"/>
                </a:lnTo>
                <a:lnTo>
                  <a:pt x="14994" y="6486"/>
                </a:lnTo>
                <a:lnTo>
                  <a:pt x="14983" y="6467"/>
                </a:lnTo>
                <a:lnTo>
                  <a:pt x="14972" y="6448"/>
                </a:lnTo>
                <a:lnTo>
                  <a:pt x="14960" y="6429"/>
                </a:lnTo>
                <a:lnTo>
                  <a:pt x="14946" y="6411"/>
                </a:lnTo>
                <a:lnTo>
                  <a:pt x="14933" y="6394"/>
                </a:lnTo>
                <a:lnTo>
                  <a:pt x="14919" y="6377"/>
                </a:lnTo>
                <a:lnTo>
                  <a:pt x="14905" y="6359"/>
                </a:lnTo>
                <a:lnTo>
                  <a:pt x="14889" y="6343"/>
                </a:lnTo>
                <a:lnTo>
                  <a:pt x="14874" y="6327"/>
                </a:lnTo>
                <a:lnTo>
                  <a:pt x="14849" y="6303"/>
                </a:lnTo>
                <a:lnTo>
                  <a:pt x="14822" y="6280"/>
                </a:lnTo>
                <a:lnTo>
                  <a:pt x="14795" y="6258"/>
                </a:lnTo>
                <a:lnTo>
                  <a:pt x="14767" y="6238"/>
                </a:lnTo>
                <a:lnTo>
                  <a:pt x="14738" y="6220"/>
                </a:lnTo>
                <a:lnTo>
                  <a:pt x="14707" y="6202"/>
                </a:lnTo>
                <a:lnTo>
                  <a:pt x="14676" y="6186"/>
                </a:lnTo>
                <a:lnTo>
                  <a:pt x="14644" y="6172"/>
                </a:lnTo>
                <a:lnTo>
                  <a:pt x="14611" y="6159"/>
                </a:lnTo>
                <a:lnTo>
                  <a:pt x="14578" y="6147"/>
                </a:lnTo>
                <a:lnTo>
                  <a:pt x="14544" y="6137"/>
                </a:lnTo>
                <a:lnTo>
                  <a:pt x="14508" y="6129"/>
                </a:lnTo>
                <a:lnTo>
                  <a:pt x="14474" y="6123"/>
                </a:lnTo>
                <a:lnTo>
                  <a:pt x="14437" y="6118"/>
                </a:lnTo>
                <a:lnTo>
                  <a:pt x="14400" y="6116"/>
                </a:lnTo>
                <a:lnTo>
                  <a:pt x="14364" y="6115"/>
                </a:lnTo>
                <a:close/>
                <a:moveTo>
                  <a:pt x="1266" y="0"/>
                </a:moveTo>
                <a:lnTo>
                  <a:pt x="3080" y="0"/>
                </a:lnTo>
                <a:lnTo>
                  <a:pt x="3112" y="0"/>
                </a:lnTo>
                <a:lnTo>
                  <a:pt x="3144" y="2"/>
                </a:lnTo>
                <a:lnTo>
                  <a:pt x="3176" y="4"/>
                </a:lnTo>
                <a:lnTo>
                  <a:pt x="3208" y="6"/>
                </a:lnTo>
                <a:lnTo>
                  <a:pt x="3239" y="10"/>
                </a:lnTo>
                <a:lnTo>
                  <a:pt x="3271" y="14"/>
                </a:lnTo>
                <a:lnTo>
                  <a:pt x="3303" y="20"/>
                </a:lnTo>
                <a:lnTo>
                  <a:pt x="3333" y="25"/>
                </a:lnTo>
                <a:lnTo>
                  <a:pt x="3365" y="33"/>
                </a:lnTo>
                <a:lnTo>
                  <a:pt x="3394" y="40"/>
                </a:lnTo>
                <a:lnTo>
                  <a:pt x="3425" y="48"/>
                </a:lnTo>
                <a:lnTo>
                  <a:pt x="3454" y="57"/>
                </a:lnTo>
                <a:lnTo>
                  <a:pt x="3484" y="67"/>
                </a:lnTo>
                <a:lnTo>
                  <a:pt x="3514" y="77"/>
                </a:lnTo>
                <a:lnTo>
                  <a:pt x="3542" y="89"/>
                </a:lnTo>
                <a:lnTo>
                  <a:pt x="3571" y="100"/>
                </a:lnTo>
                <a:lnTo>
                  <a:pt x="3599" y="112"/>
                </a:lnTo>
                <a:lnTo>
                  <a:pt x="3627" y="125"/>
                </a:lnTo>
                <a:lnTo>
                  <a:pt x="3654" y="138"/>
                </a:lnTo>
                <a:lnTo>
                  <a:pt x="3682" y="154"/>
                </a:lnTo>
                <a:lnTo>
                  <a:pt x="3708" y="168"/>
                </a:lnTo>
                <a:lnTo>
                  <a:pt x="3735" y="183"/>
                </a:lnTo>
                <a:lnTo>
                  <a:pt x="3760" y="200"/>
                </a:lnTo>
                <a:lnTo>
                  <a:pt x="3786" y="217"/>
                </a:lnTo>
                <a:lnTo>
                  <a:pt x="3811" y="234"/>
                </a:lnTo>
                <a:lnTo>
                  <a:pt x="3835" y="252"/>
                </a:lnTo>
                <a:lnTo>
                  <a:pt x="3860" y="271"/>
                </a:lnTo>
                <a:lnTo>
                  <a:pt x="3883" y="290"/>
                </a:lnTo>
                <a:lnTo>
                  <a:pt x="3907" y="310"/>
                </a:lnTo>
                <a:lnTo>
                  <a:pt x="3929" y="330"/>
                </a:lnTo>
                <a:lnTo>
                  <a:pt x="3952" y="350"/>
                </a:lnTo>
                <a:lnTo>
                  <a:pt x="3974" y="372"/>
                </a:lnTo>
                <a:lnTo>
                  <a:pt x="3994" y="393"/>
                </a:lnTo>
                <a:lnTo>
                  <a:pt x="4016" y="415"/>
                </a:lnTo>
                <a:lnTo>
                  <a:pt x="4036" y="438"/>
                </a:lnTo>
                <a:lnTo>
                  <a:pt x="4055" y="461"/>
                </a:lnTo>
                <a:lnTo>
                  <a:pt x="4075" y="485"/>
                </a:lnTo>
                <a:lnTo>
                  <a:pt x="4093" y="509"/>
                </a:lnTo>
                <a:lnTo>
                  <a:pt x="4110" y="533"/>
                </a:lnTo>
                <a:lnTo>
                  <a:pt x="4128" y="559"/>
                </a:lnTo>
                <a:lnTo>
                  <a:pt x="4145" y="584"/>
                </a:lnTo>
                <a:lnTo>
                  <a:pt x="4161" y="610"/>
                </a:lnTo>
                <a:lnTo>
                  <a:pt x="4177" y="636"/>
                </a:lnTo>
                <a:lnTo>
                  <a:pt x="4192" y="663"/>
                </a:lnTo>
                <a:lnTo>
                  <a:pt x="4206" y="690"/>
                </a:lnTo>
                <a:lnTo>
                  <a:pt x="4219" y="718"/>
                </a:lnTo>
                <a:lnTo>
                  <a:pt x="4233" y="745"/>
                </a:lnTo>
                <a:lnTo>
                  <a:pt x="4245" y="774"/>
                </a:lnTo>
                <a:lnTo>
                  <a:pt x="4257" y="802"/>
                </a:lnTo>
                <a:lnTo>
                  <a:pt x="4268" y="831"/>
                </a:lnTo>
                <a:lnTo>
                  <a:pt x="4279" y="860"/>
                </a:lnTo>
                <a:lnTo>
                  <a:pt x="4288" y="890"/>
                </a:lnTo>
                <a:lnTo>
                  <a:pt x="4297" y="919"/>
                </a:lnTo>
                <a:lnTo>
                  <a:pt x="4305" y="950"/>
                </a:lnTo>
                <a:lnTo>
                  <a:pt x="4312" y="980"/>
                </a:lnTo>
                <a:lnTo>
                  <a:pt x="4319" y="1011"/>
                </a:lnTo>
                <a:lnTo>
                  <a:pt x="4325" y="1042"/>
                </a:lnTo>
                <a:lnTo>
                  <a:pt x="4331" y="1073"/>
                </a:lnTo>
                <a:lnTo>
                  <a:pt x="4335" y="1105"/>
                </a:lnTo>
                <a:lnTo>
                  <a:pt x="4339" y="1136"/>
                </a:lnTo>
                <a:lnTo>
                  <a:pt x="4342" y="1169"/>
                </a:lnTo>
                <a:lnTo>
                  <a:pt x="4344" y="1200"/>
                </a:lnTo>
                <a:lnTo>
                  <a:pt x="4345" y="1233"/>
                </a:lnTo>
                <a:lnTo>
                  <a:pt x="4345" y="1266"/>
                </a:lnTo>
                <a:lnTo>
                  <a:pt x="4345" y="3077"/>
                </a:lnTo>
                <a:lnTo>
                  <a:pt x="4345" y="3109"/>
                </a:lnTo>
                <a:lnTo>
                  <a:pt x="4344" y="3142"/>
                </a:lnTo>
                <a:lnTo>
                  <a:pt x="4342" y="3175"/>
                </a:lnTo>
                <a:lnTo>
                  <a:pt x="4339" y="3206"/>
                </a:lnTo>
                <a:lnTo>
                  <a:pt x="4335" y="3238"/>
                </a:lnTo>
                <a:lnTo>
                  <a:pt x="4331" y="3269"/>
                </a:lnTo>
                <a:lnTo>
                  <a:pt x="4325" y="3301"/>
                </a:lnTo>
                <a:lnTo>
                  <a:pt x="4319" y="3331"/>
                </a:lnTo>
                <a:lnTo>
                  <a:pt x="4312" y="3362"/>
                </a:lnTo>
                <a:lnTo>
                  <a:pt x="4305" y="3392"/>
                </a:lnTo>
                <a:lnTo>
                  <a:pt x="4297" y="3423"/>
                </a:lnTo>
                <a:lnTo>
                  <a:pt x="4288" y="3452"/>
                </a:lnTo>
                <a:lnTo>
                  <a:pt x="4279" y="3482"/>
                </a:lnTo>
                <a:lnTo>
                  <a:pt x="4268" y="3512"/>
                </a:lnTo>
                <a:lnTo>
                  <a:pt x="4257" y="3540"/>
                </a:lnTo>
                <a:lnTo>
                  <a:pt x="4245" y="3569"/>
                </a:lnTo>
                <a:lnTo>
                  <a:pt x="4233" y="3597"/>
                </a:lnTo>
                <a:lnTo>
                  <a:pt x="4219" y="3625"/>
                </a:lnTo>
                <a:lnTo>
                  <a:pt x="4206" y="3652"/>
                </a:lnTo>
                <a:lnTo>
                  <a:pt x="4192" y="3680"/>
                </a:lnTo>
                <a:lnTo>
                  <a:pt x="4177" y="3706"/>
                </a:lnTo>
                <a:lnTo>
                  <a:pt x="4161" y="3732"/>
                </a:lnTo>
                <a:lnTo>
                  <a:pt x="4145" y="3758"/>
                </a:lnTo>
                <a:lnTo>
                  <a:pt x="4128" y="3783"/>
                </a:lnTo>
                <a:lnTo>
                  <a:pt x="4110" y="3809"/>
                </a:lnTo>
                <a:lnTo>
                  <a:pt x="4093" y="3833"/>
                </a:lnTo>
                <a:lnTo>
                  <a:pt x="4075" y="3858"/>
                </a:lnTo>
                <a:lnTo>
                  <a:pt x="4055" y="3881"/>
                </a:lnTo>
                <a:lnTo>
                  <a:pt x="4036" y="3905"/>
                </a:lnTo>
                <a:lnTo>
                  <a:pt x="4016" y="3927"/>
                </a:lnTo>
                <a:lnTo>
                  <a:pt x="3994" y="3949"/>
                </a:lnTo>
                <a:lnTo>
                  <a:pt x="3974" y="3971"/>
                </a:lnTo>
                <a:lnTo>
                  <a:pt x="3952" y="3992"/>
                </a:lnTo>
                <a:lnTo>
                  <a:pt x="3929" y="4013"/>
                </a:lnTo>
                <a:lnTo>
                  <a:pt x="3907" y="4033"/>
                </a:lnTo>
                <a:lnTo>
                  <a:pt x="3883" y="4053"/>
                </a:lnTo>
                <a:lnTo>
                  <a:pt x="3860" y="4071"/>
                </a:lnTo>
                <a:lnTo>
                  <a:pt x="3835" y="4091"/>
                </a:lnTo>
                <a:lnTo>
                  <a:pt x="3811" y="4108"/>
                </a:lnTo>
                <a:lnTo>
                  <a:pt x="3786" y="4125"/>
                </a:lnTo>
                <a:lnTo>
                  <a:pt x="3760" y="4143"/>
                </a:lnTo>
                <a:lnTo>
                  <a:pt x="3735" y="4159"/>
                </a:lnTo>
                <a:lnTo>
                  <a:pt x="3708" y="4174"/>
                </a:lnTo>
                <a:lnTo>
                  <a:pt x="3682" y="4190"/>
                </a:lnTo>
                <a:lnTo>
                  <a:pt x="3654" y="4204"/>
                </a:lnTo>
                <a:lnTo>
                  <a:pt x="3627" y="4217"/>
                </a:lnTo>
                <a:lnTo>
                  <a:pt x="3599" y="4230"/>
                </a:lnTo>
                <a:lnTo>
                  <a:pt x="3571" y="4243"/>
                </a:lnTo>
                <a:lnTo>
                  <a:pt x="3542" y="4255"/>
                </a:lnTo>
                <a:lnTo>
                  <a:pt x="3514" y="4266"/>
                </a:lnTo>
                <a:lnTo>
                  <a:pt x="3484" y="4276"/>
                </a:lnTo>
                <a:lnTo>
                  <a:pt x="3454" y="4285"/>
                </a:lnTo>
                <a:lnTo>
                  <a:pt x="3425" y="4294"/>
                </a:lnTo>
                <a:lnTo>
                  <a:pt x="3394" y="4303"/>
                </a:lnTo>
                <a:lnTo>
                  <a:pt x="3365" y="4310"/>
                </a:lnTo>
                <a:lnTo>
                  <a:pt x="3333" y="4317"/>
                </a:lnTo>
                <a:lnTo>
                  <a:pt x="3303" y="4323"/>
                </a:lnTo>
                <a:lnTo>
                  <a:pt x="3271" y="4328"/>
                </a:lnTo>
                <a:lnTo>
                  <a:pt x="3239" y="4332"/>
                </a:lnTo>
                <a:lnTo>
                  <a:pt x="3208" y="4336"/>
                </a:lnTo>
                <a:lnTo>
                  <a:pt x="3176" y="4339"/>
                </a:lnTo>
                <a:lnTo>
                  <a:pt x="3144" y="4341"/>
                </a:lnTo>
                <a:lnTo>
                  <a:pt x="3112" y="4342"/>
                </a:lnTo>
                <a:lnTo>
                  <a:pt x="3080" y="4342"/>
                </a:lnTo>
                <a:lnTo>
                  <a:pt x="1266" y="4342"/>
                </a:lnTo>
                <a:lnTo>
                  <a:pt x="1234" y="4342"/>
                </a:lnTo>
                <a:lnTo>
                  <a:pt x="1201" y="4341"/>
                </a:lnTo>
                <a:lnTo>
                  <a:pt x="1168" y="4339"/>
                </a:lnTo>
                <a:lnTo>
                  <a:pt x="1137" y="4336"/>
                </a:lnTo>
                <a:lnTo>
                  <a:pt x="1105" y="4332"/>
                </a:lnTo>
                <a:lnTo>
                  <a:pt x="1074" y="4328"/>
                </a:lnTo>
                <a:lnTo>
                  <a:pt x="1042" y="4323"/>
                </a:lnTo>
                <a:lnTo>
                  <a:pt x="1012" y="4317"/>
                </a:lnTo>
                <a:lnTo>
                  <a:pt x="981" y="4310"/>
                </a:lnTo>
                <a:lnTo>
                  <a:pt x="950" y="4303"/>
                </a:lnTo>
                <a:lnTo>
                  <a:pt x="920" y="4294"/>
                </a:lnTo>
                <a:lnTo>
                  <a:pt x="890" y="4285"/>
                </a:lnTo>
                <a:lnTo>
                  <a:pt x="861" y="4276"/>
                </a:lnTo>
                <a:lnTo>
                  <a:pt x="831" y="4266"/>
                </a:lnTo>
                <a:lnTo>
                  <a:pt x="803" y="4255"/>
                </a:lnTo>
                <a:lnTo>
                  <a:pt x="774" y="4243"/>
                </a:lnTo>
                <a:lnTo>
                  <a:pt x="746" y="4230"/>
                </a:lnTo>
                <a:lnTo>
                  <a:pt x="718" y="4217"/>
                </a:lnTo>
                <a:lnTo>
                  <a:pt x="691" y="4204"/>
                </a:lnTo>
                <a:lnTo>
                  <a:pt x="663" y="4190"/>
                </a:lnTo>
                <a:lnTo>
                  <a:pt x="637" y="4174"/>
                </a:lnTo>
                <a:lnTo>
                  <a:pt x="610" y="4159"/>
                </a:lnTo>
                <a:lnTo>
                  <a:pt x="585" y="4143"/>
                </a:lnTo>
                <a:lnTo>
                  <a:pt x="559" y="4125"/>
                </a:lnTo>
                <a:lnTo>
                  <a:pt x="534" y="4108"/>
                </a:lnTo>
                <a:lnTo>
                  <a:pt x="509" y="4091"/>
                </a:lnTo>
                <a:lnTo>
                  <a:pt x="485" y="4071"/>
                </a:lnTo>
                <a:lnTo>
                  <a:pt x="461" y="4053"/>
                </a:lnTo>
                <a:lnTo>
                  <a:pt x="438" y="4033"/>
                </a:lnTo>
                <a:lnTo>
                  <a:pt x="416" y="4013"/>
                </a:lnTo>
                <a:lnTo>
                  <a:pt x="393" y="3992"/>
                </a:lnTo>
                <a:lnTo>
                  <a:pt x="372" y="3971"/>
                </a:lnTo>
                <a:lnTo>
                  <a:pt x="350" y="3949"/>
                </a:lnTo>
                <a:lnTo>
                  <a:pt x="330" y="3927"/>
                </a:lnTo>
                <a:lnTo>
                  <a:pt x="310" y="3905"/>
                </a:lnTo>
                <a:lnTo>
                  <a:pt x="289" y="3881"/>
                </a:lnTo>
                <a:lnTo>
                  <a:pt x="271" y="3858"/>
                </a:lnTo>
                <a:lnTo>
                  <a:pt x="253" y="3833"/>
                </a:lnTo>
                <a:lnTo>
                  <a:pt x="234" y="3809"/>
                </a:lnTo>
                <a:lnTo>
                  <a:pt x="217" y="3783"/>
                </a:lnTo>
                <a:lnTo>
                  <a:pt x="200" y="3758"/>
                </a:lnTo>
                <a:lnTo>
                  <a:pt x="183" y="3732"/>
                </a:lnTo>
                <a:lnTo>
                  <a:pt x="168" y="3706"/>
                </a:lnTo>
                <a:lnTo>
                  <a:pt x="153" y="3680"/>
                </a:lnTo>
                <a:lnTo>
                  <a:pt x="139" y="3652"/>
                </a:lnTo>
                <a:lnTo>
                  <a:pt x="125" y="3625"/>
                </a:lnTo>
                <a:lnTo>
                  <a:pt x="112" y="3597"/>
                </a:lnTo>
                <a:lnTo>
                  <a:pt x="100" y="3569"/>
                </a:lnTo>
                <a:lnTo>
                  <a:pt x="88" y="3540"/>
                </a:lnTo>
                <a:lnTo>
                  <a:pt x="77" y="3512"/>
                </a:lnTo>
                <a:lnTo>
                  <a:pt x="67" y="3482"/>
                </a:lnTo>
                <a:lnTo>
                  <a:pt x="57" y="3452"/>
                </a:lnTo>
                <a:lnTo>
                  <a:pt x="48" y="3423"/>
                </a:lnTo>
                <a:lnTo>
                  <a:pt x="40" y="3392"/>
                </a:lnTo>
                <a:lnTo>
                  <a:pt x="33" y="3362"/>
                </a:lnTo>
                <a:lnTo>
                  <a:pt x="25" y="3331"/>
                </a:lnTo>
                <a:lnTo>
                  <a:pt x="20" y="3301"/>
                </a:lnTo>
                <a:lnTo>
                  <a:pt x="14" y="3269"/>
                </a:lnTo>
                <a:lnTo>
                  <a:pt x="10" y="3238"/>
                </a:lnTo>
                <a:lnTo>
                  <a:pt x="6" y="3206"/>
                </a:lnTo>
                <a:lnTo>
                  <a:pt x="4" y="3175"/>
                </a:lnTo>
                <a:lnTo>
                  <a:pt x="2" y="3142"/>
                </a:lnTo>
                <a:lnTo>
                  <a:pt x="0" y="3109"/>
                </a:lnTo>
                <a:lnTo>
                  <a:pt x="0" y="3077"/>
                </a:lnTo>
                <a:lnTo>
                  <a:pt x="0" y="1266"/>
                </a:lnTo>
                <a:lnTo>
                  <a:pt x="0" y="1233"/>
                </a:lnTo>
                <a:lnTo>
                  <a:pt x="2" y="1200"/>
                </a:lnTo>
                <a:lnTo>
                  <a:pt x="4" y="1169"/>
                </a:lnTo>
                <a:lnTo>
                  <a:pt x="6" y="1136"/>
                </a:lnTo>
                <a:lnTo>
                  <a:pt x="10" y="1105"/>
                </a:lnTo>
                <a:lnTo>
                  <a:pt x="14" y="1073"/>
                </a:lnTo>
                <a:lnTo>
                  <a:pt x="20" y="1042"/>
                </a:lnTo>
                <a:lnTo>
                  <a:pt x="25" y="1011"/>
                </a:lnTo>
                <a:lnTo>
                  <a:pt x="33" y="980"/>
                </a:lnTo>
                <a:lnTo>
                  <a:pt x="40" y="950"/>
                </a:lnTo>
                <a:lnTo>
                  <a:pt x="48" y="919"/>
                </a:lnTo>
                <a:lnTo>
                  <a:pt x="57" y="890"/>
                </a:lnTo>
                <a:lnTo>
                  <a:pt x="67" y="860"/>
                </a:lnTo>
                <a:lnTo>
                  <a:pt x="77" y="831"/>
                </a:lnTo>
                <a:lnTo>
                  <a:pt x="88" y="802"/>
                </a:lnTo>
                <a:lnTo>
                  <a:pt x="100" y="774"/>
                </a:lnTo>
                <a:lnTo>
                  <a:pt x="112" y="745"/>
                </a:lnTo>
                <a:lnTo>
                  <a:pt x="125" y="718"/>
                </a:lnTo>
                <a:lnTo>
                  <a:pt x="139" y="690"/>
                </a:lnTo>
                <a:lnTo>
                  <a:pt x="153" y="663"/>
                </a:lnTo>
                <a:lnTo>
                  <a:pt x="168" y="636"/>
                </a:lnTo>
                <a:lnTo>
                  <a:pt x="183" y="610"/>
                </a:lnTo>
                <a:lnTo>
                  <a:pt x="200" y="584"/>
                </a:lnTo>
                <a:lnTo>
                  <a:pt x="217" y="559"/>
                </a:lnTo>
                <a:lnTo>
                  <a:pt x="234" y="533"/>
                </a:lnTo>
                <a:lnTo>
                  <a:pt x="253" y="509"/>
                </a:lnTo>
                <a:lnTo>
                  <a:pt x="271" y="485"/>
                </a:lnTo>
                <a:lnTo>
                  <a:pt x="289" y="461"/>
                </a:lnTo>
                <a:lnTo>
                  <a:pt x="310" y="438"/>
                </a:lnTo>
                <a:lnTo>
                  <a:pt x="330" y="415"/>
                </a:lnTo>
                <a:lnTo>
                  <a:pt x="350" y="393"/>
                </a:lnTo>
                <a:lnTo>
                  <a:pt x="372" y="372"/>
                </a:lnTo>
                <a:lnTo>
                  <a:pt x="393" y="350"/>
                </a:lnTo>
                <a:lnTo>
                  <a:pt x="416" y="330"/>
                </a:lnTo>
                <a:lnTo>
                  <a:pt x="438" y="310"/>
                </a:lnTo>
                <a:lnTo>
                  <a:pt x="461" y="290"/>
                </a:lnTo>
                <a:lnTo>
                  <a:pt x="485" y="271"/>
                </a:lnTo>
                <a:lnTo>
                  <a:pt x="509" y="252"/>
                </a:lnTo>
                <a:lnTo>
                  <a:pt x="534" y="234"/>
                </a:lnTo>
                <a:lnTo>
                  <a:pt x="559" y="217"/>
                </a:lnTo>
                <a:lnTo>
                  <a:pt x="585" y="200"/>
                </a:lnTo>
                <a:lnTo>
                  <a:pt x="610" y="183"/>
                </a:lnTo>
                <a:lnTo>
                  <a:pt x="637" y="168"/>
                </a:lnTo>
                <a:lnTo>
                  <a:pt x="663" y="154"/>
                </a:lnTo>
                <a:lnTo>
                  <a:pt x="691" y="138"/>
                </a:lnTo>
                <a:lnTo>
                  <a:pt x="718" y="125"/>
                </a:lnTo>
                <a:lnTo>
                  <a:pt x="746" y="112"/>
                </a:lnTo>
                <a:lnTo>
                  <a:pt x="774" y="100"/>
                </a:lnTo>
                <a:lnTo>
                  <a:pt x="803" y="89"/>
                </a:lnTo>
                <a:lnTo>
                  <a:pt x="831" y="77"/>
                </a:lnTo>
                <a:lnTo>
                  <a:pt x="861" y="67"/>
                </a:lnTo>
                <a:lnTo>
                  <a:pt x="890" y="57"/>
                </a:lnTo>
                <a:lnTo>
                  <a:pt x="920" y="48"/>
                </a:lnTo>
                <a:lnTo>
                  <a:pt x="950" y="40"/>
                </a:lnTo>
                <a:lnTo>
                  <a:pt x="981" y="33"/>
                </a:lnTo>
                <a:lnTo>
                  <a:pt x="1012" y="25"/>
                </a:lnTo>
                <a:lnTo>
                  <a:pt x="1042" y="20"/>
                </a:lnTo>
                <a:lnTo>
                  <a:pt x="1074" y="14"/>
                </a:lnTo>
                <a:lnTo>
                  <a:pt x="1105" y="10"/>
                </a:lnTo>
                <a:lnTo>
                  <a:pt x="1137" y="6"/>
                </a:lnTo>
                <a:lnTo>
                  <a:pt x="1168" y="4"/>
                </a:lnTo>
                <a:lnTo>
                  <a:pt x="1201" y="2"/>
                </a:lnTo>
                <a:lnTo>
                  <a:pt x="1234" y="0"/>
                </a:lnTo>
                <a:lnTo>
                  <a:pt x="1266" y="0"/>
                </a:lnTo>
                <a:close/>
                <a:moveTo>
                  <a:pt x="3080" y="544"/>
                </a:moveTo>
                <a:lnTo>
                  <a:pt x="1266" y="544"/>
                </a:lnTo>
                <a:lnTo>
                  <a:pt x="1230" y="545"/>
                </a:lnTo>
                <a:lnTo>
                  <a:pt x="1193" y="547"/>
                </a:lnTo>
                <a:lnTo>
                  <a:pt x="1156" y="552"/>
                </a:lnTo>
                <a:lnTo>
                  <a:pt x="1121" y="558"/>
                </a:lnTo>
                <a:lnTo>
                  <a:pt x="1086" y="566"/>
                </a:lnTo>
                <a:lnTo>
                  <a:pt x="1052" y="576"/>
                </a:lnTo>
                <a:lnTo>
                  <a:pt x="1019" y="587"/>
                </a:lnTo>
                <a:lnTo>
                  <a:pt x="986" y="601"/>
                </a:lnTo>
                <a:lnTo>
                  <a:pt x="954" y="615"/>
                </a:lnTo>
                <a:lnTo>
                  <a:pt x="923" y="631"/>
                </a:lnTo>
                <a:lnTo>
                  <a:pt x="892" y="649"/>
                </a:lnTo>
                <a:lnTo>
                  <a:pt x="863" y="667"/>
                </a:lnTo>
                <a:lnTo>
                  <a:pt x="834" y="687"/>
                </a:lnTo>
                <a:lnTo>
                  <a:pt x="808" y="709"/>
                </a:lnTo>
                <a:lnTo>
                  <a:pt x="781" y="732"/>
                </a:lnTo>
                <a:lnTo>
                  <a:pt x="756" y="755"/>
                </a:lnTo>
                <a:lnTo>
                  <a:pt x="732" y="781"/>
                </a:lnTo>
                <a:lnTo>
                  <a:pt x="709" y="807"/>
                </a:lnTo>
                <a:lnTo>
                  <a:pt x="688" y="835"/>
                </a:lnTo>
                <a:lnTo>
                  <a:pt x="667" y="862"/>
                </a:lnTo>
                <a:lnTo>
                  <a:pt x="649" y="892"/>
                </a:lnTo>
                <a:lnTo>
                  <a:pt x="632" y="922"/>
                </a:lnTo>
                <a:lnTo>
                  <a:pt x="615" y="953"/>
                </a:lnTo>
                <a:lnTo>
                  <a:pt x="601" y="986"/>
                </a:lnTo>
                <a:lnTo>
                  <a:pt x="588" y="1018"/>
                </a:lnTo>
                <a:lnTo>
                  <a:pt x="577" y="1052"/>
                </a:lnTo>
                <a:lnTo>
                  <a:pt x="566" y="1085"/>
                </a:lnTo>
                <a:lnTo>
                  <a:pt x="558" y="1121"/>
                </a:lnTo>
                <a:lnTo>
                  <a:pt x="552" y="1156"/>
                </a:lnTo>
                <a:lnTo>
                  <a:pt x="547" y="1192"/>
                </a:lnTo>
                <a:lnTo>
                  <a:pt x="545" y="1229"/>
                </a:lnTo>
                <a:lnTo>
                  <a:pt x="544" y="1266"/>
                </a:lnTo>
                <a:lnTo>
                  <a:pt x="544" y="3077"/>
                </a:lnTo>
                <a:lnTo>
                  <a:pt x="545" y="3114"/>
                </a:lnTo>
                <a:lnTo>
                  <a:pt x="547" y="3151"/>
                </a:lnTo>
                <a:lnTo>
                  <a:pt x="552" y="3187"/>
                </a:lnTo>
                <a:lnTo>
                  <a:pt x="558" y="3222"/>
                </a:lnTo>
                <a:lnTo>
                  <a:pt x="566" y="3257"/>
                </a:lnTo>
                <a:lnTo>
                  <a:pt x="577" y="3291"/>
                </a:lnTo>
                <a:lnTo>
                  <a:pt x="588" y="3324"/>
                </a:lnTo>
                <a:lnTo>
                  <a:pt x="601" y="3358"/>
                </a:lnTo>
                <a:lnTo>
                  <a:pt x="615" y="3389"/>
                </a:lnTo>
                <a:lnTo>
                  <a:pt x="632" y="3421"/>
                </a:lnTo>
                <a:lnTo>
                  <a:pt x="649" y="3450"/>
                </a:lnTo>
                <a:lnTo>
                  <a:pt x="667" y="3480"/>
                </a:lnTo>
                <a:lnTo>
                  <a:pt x="688" y="3508"/>
                </a:lnTo>
                <a:lnTo>
                  <a:pt x="709" y="3536"/>
                </a:lnTo>
                <a:lnTo>
                  <a:pt x="732" y="3561"/>
                </a:lnTo>
                <a:lnTo>
                  <a:pt x="756" y="3587"/>
                </a:lnTo>
                <a:lnTo>
                  <a:pt x="781" y="3611"/>
                </a:lnTo>
                <a:lnTo>
                  <a:pt x="808" y="3634"/>
                </a:lnTo>
                <a:lnTo>
                  <a:pt x="834" y="3655"/>
                </a:lnTo>
                <a:lnTo>
                  <a:pt x="863" y="3675"/>
                </a:lnTo>
                <a:lnTo>
                  <a:pt x="892" y="3694"/>
                </a:lnTo>
                <a:lnTo>
                  <a:pt x="923" y="3712"/>
                </a:lnTo>
                <a:lnTo>
                  <a:pt x="954" y="3727"/>
                </a:lnTo>
                <a:lnTo>
                  <a:pt x="986" y="3743"/>
                </a:lnTo>
                <a:lnTo>
                  <a:pt x="1019" y="3755"/>
                </a:lnTo>
                <a:lnTo>
                  <a:pt x="1052" y="3766"/>
                </a:lnTo>
                <a:lnTo>
                  <a:pt x="1086" y="3776"/>
                </a:lnTo>
                <a:lnTo>
                  <a:pt x="1121" y="3784"/>
                </a:lnTo>
                <a:lnTo>
                  <a:pt x="1156" y="3790"/>
                </a:lnTo>
                <a:lnTo>
                  <a:pt x="1193" y="3796"/>
                </a:lnTo>
                <a:lnTo>
                  <a:pt x="1230" y="3799"/>
                </a:lnTo>
                <a:lnTo>
                  <a:pt x="1266" y="3800"/>
                </a:lnTo>
                <a:lnTo>
                  <a:pt x="3080" y="3800"/>
                </a:lnTo>
                <a:lnTo>
                  <a:pt x="3116" y="3799"/>
                </a:lnTo>
                <a:lnTo>
                  <a:pt x="3153" y="3796"/>
                </a:lnTo>
                <a:lnTo>
                  <a:pt x="3189" y="3790"/>
                </a:lnTo>
                <a:lnTo>
                  <a:pt x="3224" y="3784"/>
                </a:lnTo>
                <a:lnTo>
                  <a:pt x="3259" y="3776"/>
                </a:lnTo>
                <a:lnTo>
                  <a:pt x="3293" y="3766"/>
                </a:lnTo>
                <a:lnTo>
                  <a:pt x="3326" y="3755"/>
                </a:lnTo>
                <a:lnTo>
                  <a:pt x="3360" y="3743"/>
                </a:lnTo>
                <a:lnTo>
                  <a:pt x="3391" y="3727"/>
                </a:lnTo>
                <a:lnTo>
                  <a:pt x="3423" y="3712"/>
                </a:lnTo>
                <a:lnTo>
                  <a:pt x="3452" y="3694"/>
                </a:lnTo>
                <a:lnTo>
                  <a:pt x="3482" y="3675"/>
                </a:lnTo>
                <a:lnTo>
                  <a:pt x="3510" y="3655"/>
                </a:lnTo>
                <a:lnTo>
                  <a:pt x="3538" y="3634"/>
                </a:lnTo>
                <a:lnTo>
                  <a:pt x="3563" y="3611"/>
                </a:lnTo>
                <a:lnTo>
                  <a:pt x="3589" y="3587"/>
                </a:lnTo>
                <a:lnTo>
                  <a:pt x="3613" y="3561"/>
                </a:lnTo>
                <a:lnTo>
                  <a:pt x="3636" y="3536"/>
                </a:lnTo>
                <a:lnTo>
                  <a:pt x="3657" y="3508"/>
                </a:lnTo>
                <a:lnTo>
                  <a:pt x="3678" y="3480"/>
                </a:lnTo>
                <a:lnTo>
                  <a:pt x="3696" y="3450"/>
                </a:lnTo>
                <a:lnTo>
                  <a:pt x="3714" y="3421"/>
                </a:lnTo>
                <a:lnTo>
                  <a:pt x="3729" y="3389"/>
                </a:lnTo>
                <a:lnTo>
                  <a:pt x="3745" y="3358"/>
                </a:lnTo>
                <a:lnTo>
                  <a:pt x="3757" y="3324"/>
                </a:lnTo>
                <a:lnTo>
                  <a:pt x="3769" y="3291"/>
                </a:lnTo>
                <a:lnTo>
                  <a:pt x="3778" y="3257"/>
                </a:lnTo>
                <a:lnTo>
                  <a:pt x="3787" y="3222"/>
                </a:lnTo>
                <a:lnTo>
                  <a:pt x="3793" y="3187"/>
                </a:lnTo>
                <a:lnTo>
                  <a:pt x="3798" y="3151"/>
                </a:lnTo>
                <a:lnTo>
                  <a:pt x="3801" y="3114"/>
                </a:lnTo>
                <a:lnTo>
                  <a:pt x="3802" y="3077"/>
                </a:lnTo>
                <a:lnTo>
                  <a:pt x="3802" y="1753"/>
                </a:lnTo>
                <a:lnTo>
                  <a:pt x="2644" y="2910"/>
                </a:lnTo>
                <a:lnTo>
                  <a:pt x="2451" y="3102"/>
                </a:lnTo>
                <a:lnTo>
                  <a:pt x="2259" y="2910"/>
                </a:lnTo>
                <a:lnTo>
                  <a:pt x="1143" y="1794"/>
                </a:lnTo>
                <a:lnTo>
                  <a:pt x="1527" y="1410"/>
                </a:lnTo>
                <a:lnTo>
                  <a:pt x="2451" y="2334"/>
                </a:lnTo>
                <a:lnTo>
                  <a:pt x="3749" y="1037"/>
                </a:lnTo>
                <a:lnTo>
                  <a:pt x="3771" y="1060"/>
                </a:lnTo>
                <a:lnTo>
                  <a:pt x="3765" y="1038"/>
                </a:lnTo>
                <a:lnTo>
                  <a:pt x="3757" y="1017"/>
                </a:lnTo>
                <a:lnTo>
                  <a:pt x="3749" y="997"/>
                </a:lnTo>
                <a:lnTo>
                  <a:pt x="3740" y="975"/>
                </a:lnTo>
                <a:lnTo>
                  <a:pt x="3730" y="955"/>
                </a:lnTo>
                <a:lnTo>
                  <a:pt x="3720" y="935"/>
                </a:lnTo>
                <a:lnTo>
                  <a:pt x="3710" y="915"/>
                </a:lnTo>
                <a:lnTo>
                  <a:pt x="3699" y="896"/>
                </a:lnTo>
                <a:lnTo>
                  <a:pt x="3687" y="877"/>
                </a:lnTo>
                <a:lnTo>
                  <a:pt x="3674" y="858"/>
                </a:lnTo>
                <a:lnTo>
                  <a:pt x="3661" y="840"/>
                </a:lnTo>
                <a:lnTo>
                  <a:pt x="3648" y="823"/>
                </a:lnTo>
                <a:lnTo>
                  <a:pt x="3634" y="805"/>
                </a:lnTo>
                <a:lnTo>
                  <a:pt x="3619" y="788"/>
                </a:lnTo>
                <a:lnTo>
                  <a:pt x="3604" y="772"/>
                </a:lnTo>
                <a:lnTo>
                  <a:pt x="3589" y="755"/>
                </a:lnTo>
                <a:lnTo>
                  <a:pt x="3563" y="732"/>
                </a:lnTo>
                <a:lnTo>
                  <a:pt x="3538" y="709"/>
                </a:lnTo>
                <a:lnTo>
                  <a:pt x="3510" y="687"/>
                </a:lnTo>
                <a:lnTo>
                  <a:pt x="3482" y="667"/>
                </a:lnTo>
                <a:lnTo>
                  <a:pt x="3452" y="649"/>
                </a:lnTo>
                <a:lnTo>
                  <a:pt x="3423" y="631"/>
                </a:lnTo>
                <a:lnTo>
                  <a:pt x="3391" y="615"/>
                </a:lnTo>
                <a:lnTo>
                  <a:pt x="3360" y="601"/>
                </a:lnTo>
                <a:lnTo>
                  <a:pt x="3326" y="587"/>
                </a:lnTo>
                <a:lnTo>
                  <a:pt x="3293" y="576"/>
                </a:lnTo>
                <a:lnTo>
                  <a:pt x="3259" y="566"/>
                </a:lnTo>
                <a:lnTo>
                  <a:pt x="3224" y="558"/>
                </a:lnTo>
                <a:lnTo>
                  <a:pt x="3189" y="552"/>
                </a:lnTo>
                <a:lnTo>
                  <a:pt x="3153" y="547"/>
                </a:lnTo>
                <a:lnTo>
                  <a:pt x="3116" y="545"/>
                </a:lnTo>
                <a:lnTo>
                  <a:pt x="3080" y="544"/>
                </a:lnTo>
                <a:close/>
                <a:moveTo>
                  <a:pt x="6909" y="0"/>
                </a:moveTo>
                <a:lnTo>
                  <a:pt x="8721" y="0"/>
                </a:lnTo>
                <a:lnTo>
                  <a:pt x="8754" y="0"/>
                </a:lnTo>
                <a:lnTo>
                  <a:pt x="8786" y="2"/>
                </a:lnTo>
                <a:lnTo>
                  <a:pt x="8819" y="4"/>
                </a:lnTo>
                <a:lnTo>
                  <a:pt x="8851" y="6"/>
                </a:lnTo>
                <a:lnTo>
                  <a:pt x="8882" y="10"/>
                </a:lnTo>
                <a:lnTo>
                  <a:pt x="8914" y="14"/>
                </a:lnTo>
                <a:lnTo>
                  <a:pt x="8945" y="20"/>
                </a:lnTo>
                <a:lnTo>
                  <a:pt x="8976" y="25"/>
                </a:lnTo>
                <a:lnTo>
                  <a:pt x="9006" y="33"/>
                </a:lnTo>
                <a:lnTo>
                  <a:pt x="9037" y="40"/>
                </a:lnTo>
                <a:lnTo>
                  <a:pt x="9067" y="48"/>
                </a:lnTo>
                <a:lnTo>
                  <a:pt x="9097" y="57"/>
                </a:lnTo>
                <a:lnTo>
                  <a:pt x="9127" y="67"/>
                </a:lnTo>
                <a:lnTo>
                  <a:pt x="9156" y="77"/>
                </a:lnTo>
                <a:lnTo>
                  <a:pt x="9185" y="89"/>
                </a:lnTo>
                <a:lnTo>
                  <a:pt x="9213" y="100"/>
                </a:lnTo>
                <a:lnTo>
                  <a:pt x="9242" y="112"/>
                </a:lnTo>
                <a:lnTo>
                  <a:pt x="9269" y="125"/>
                </a:lnTo>
                <a:lnTo>
                  <a:pt x="9297" y="138"/>
                </a:lnTo>
                <a:lnTo>
                  <a:pt x="9324" y="154"/>
                </a:lnTo>
                <a:lnTo>
                  <a:pt x="9351" y="168"/>
                </a:lnTo>
                <a:lnTo>
                  <a:pt x="9377" y="183"/>
                </a:lnTo>
                <a:lnTo>
                  <a:pt x="9403" y="200"/>
                </a:lnTo>
                <a:lnTo>
                  <a:pt x="9428" y="217"/>
                </a:lnTo>
                <a:lnTo>
                  <a:pt x="9454" y="234"/>
                </a:lnTo>
                <a:lnTo>
                  <a:pt x="9478" y="252"/>
                </a:lnTo>
                <a:lnTo>
                  <a:pt x="9502" y="271"/>
                </a:lnTo>
                <a:lnTo>
                  <a:pt x="9526" y="290"/>
                </a:lnTo>
                <a:lnTo>
                  <a:pt x="9549" y="310"/>
                </a:lnTo>
                <a:lnTo>
                  <a:pt x="9572" y="330"/>
                </a:lnTo>
                <a:lnTo>
                  <a:pt x="9594" y="350"/>
                </a:lnTo>
                <a:lnTo>
                  <a:pt x="9616" y="372"/>
                </a:lnTo>
                <a:lnTo>
                  <a:pt x="9637" y="393"/>
                </a:lnTo>
                <a:lnTo>
                  <a:pt x="9657" y="415"/>
                </a:lnTo>
                <a:lnTo>
                  <a:pt x="9678" y="438"/>
                </a:lnTo>
                <a:lnTo>
                  <a:pt x="9698" y="461"/>
                </a:lnTo>
                <a:lnTo>
                  <a:pt x="9716" y="485"/>
                </a:lnTo>
                <a:lnTo>
                  <a:pt x="9736" y="509"/>
                </a:lnTo>
                <a:lnTo>
                  <a:pt x="9753" y="533"/>
                </a:lnTo>
                <a:lnTo>
                  <a:pt x="9770" y="559"/>
                </a:lnTo>
                <a:lnTo>
                  <a:pt x="9788" y="584"/>
                </a:lnTo>
                <a:lnTo>
                  <a:pt x="9804" y="610"/>
                </a:lnTo>
                <a:lnTo>
                  <a:pt x="9819" y="636"/>
                </a:lnTo>
                <a:lnTo>
                  <a:pt x="9835" y="663"/>
                </a:lnTo>
                <a:lnTo>
                  <a:pt x="9849" y="690"/>
                </a:lnTo>
                <a:lnTo>
                  <a:pt x="9862" y="718"/>
                </a:lnTo>
                <a:lnTo>
                  <a:pt x="9875" y="745"/>
                </a:lnTo>
                <a:lnTo>
                  <a:pt x="9888" y="774"/>
                </a:lnTo>
                <a:lnTo>
                  <a:pt x="9900" y="802"/>
                </a:lnTo>
                <a:lnTo>
                  <a:pt x="9910" y="831"/>
                </a:lnTo>
                <a:lnTo>
                  <a:pt x="9921" y="860"/>
                </a:lnTo>
                <a:lnTo>
                  <a:pt x="9930" y="890"/>
                </a:lnTo>
                <a:lnTo>
                  <a:pt x="9940" y="919"/>
                </a:lnTo>
                <a:lnTo>
                  <a:pt x="9948" y="950"/>
                </a:lnTo>
                <a:lnTo>
                  <a:pt x="9955" y="980"/>
                </a:lnTo>
                <a:lnTo>
                  <a:pt x="9962" y="1011"/>
                </a:lnTo>
                <a:lnTo>
                  <a:pt x="9968" y="1042"/>
                </a:lnTo>
                <a:lnTo>
                  <a:pt x="9973" y="1073"/>
                </a:lnTo>
                <a:lnTo>
                  <a:pt x="9977" y="1105"/>
                </a:lnTo>
                <a:lnTo>
                  <a:pt x="9981" y="1136"/>
                </a:lnTo>
                <a:lnTo>
                  <a:pt x="9984" y="1169"/>
                </a:lnTo>
                <a:lnTo>
                  <a:pt x="9986" y="1200"/>
                </a:lnTo>
                <a:lnTo>
                  <a:pt x="9987" y="1233"/>
                </a:lnTo>
                <a:lnTo>
                  <a:pt x="9987" y="1266"/>
                </a:lnTo>
                <a:lnTo>
                  <a:pt x="9987" y="3077"/>
                </a:lnTo>
                <a:lnTo>
                  <a:pt x="9987" y="3109"/>
                </a:lnTo>
                <a:lnTo>
                  <a:pt x="9986" y="3142"/>
                </a:lnTo>
                <a:lnTo>
                  <a:pt x="9984" y="3175"/>
                </a:lnTo>
                <a:lnTo>
                  <a:pt x="9981" y="3206"/>
                </a:lnTo>
                <a:lnTo>
                  <a:pt x="9977" y="3238"/>
                </a:lnTo>
                <a:lnTo>
                  <a:pt x="9973" y="3269"/>
                </a:lnTo>
                <a:lnTo>
                  <a:pt x="9968" y="3301"/>
                </a:lnTo>
                <a:lnTo>
                  <a:pt x="9962" y="3331"/>
                </a:lnTo>
                <a:lnTo>
                  <a:pt x="9955" y="3362"/>
                </a:lnTo>
                <a:lnTo>
                  <a:pt x="9948" y="3392"/>
                </a:lnTo>
                <a:lnTo>
                  <a:pt x="9940" y="3423"/>
                </a:lnTo>
                <a:lnTo>
                  <a:pt x="9930" y="3452"/>
                </a:lnTo>
                <a:lnTo>
                  <a:pt x="9921" y="3482"/>
                </a:lnTo>
                <a:lnTo>
                  <a:pt x="9910" y="3512"/>
                </a:lnTo>
                <a:lnTo>
                  <a:pt x="9900" y="3540"/>
                </a:lnTo>
                <a:lnTo>
                  <a:pt x="9888" y="3569"/>
                </a:lnTo>
                <a:lnTo>
                  <a:pt x="9875" y="3597"/>
                </a:lnTo>
                <a:lnTo>
                  <a:pt x="9862" y="3625"/>
                </a:lnTo>
                <a:lnTo>
                  <a:pt x="9849" y="3652"/>
                </a:lnTo>
                <a:lnTo>
                  <a:pt x="9835" y="3680"/>
                </a:lnTo>
                <a:lnTo>
                  <a:pt x="9819" y="3706"/>
                </a:lnTo>
                <a:lnTo>
                  <a:pt x="9804" y="3732"/>
                </a:lnTo>
                <a:lnTo>
                  <a:pt x="9788" y="3758"/>
                </a:lnTo>
                <a:lnTo>
                  <a:pt x="9770" y="3783"/>
                </a:lnTo>
                <a:lnTo>
                  <a:pt x="9753" y="3809"/>
                </a:lnTo>
                <a:lnTo>
                  <a:pt x="9736" y="3833"/>
                </a:lnTo>
                <a:lnTo>
                  <a:pt x="9716" y="3858"/>
                </a:lnTo>
                <a:lnTo>
                  <a:pt x="9698" y="3881"/>
                </a:lnTo>
                <a:lnTo>
                  <a:pt x="9678" y="3905"/>
                </a:lnTo>
                <a:lnTo>
                  <a:pt x="9657" y="3927"/>
                </a:lnTo>
                <a:lnTo>
                  <a:pt x="9637" y="3949"/>
                </a:lnTo>
                <a:lnTo>
                  <a:pt x="9616" y="3971"/>
                </a:lnTo>
                <a:lnTo>
                  <a:pt x="9594" y="3992"/>
                </a:lnTo>
                <a:lnTo>
                  <a:pt x="9572" y="4013"/>
                </a:lnTo>
                <a:lnTo>
                  <a:pt x="9549" y="4033"/>
                </a:lnTo>
                <a:lnTo>
                  <a:pt x="9526" y="4053"/>
                </a:lnTo>
                <a:lnTo>
                  <a:pt x="9502" y="4071"/>
                </a:lnTo>
                <a:lnTo>
                  <a:pt x="9478" y="4091"/>
                </a:lnTo>
                <a:lnTo>
                  <a:pt x="9454" y="4108"/>
                </a:lnTo>
                <a:lnTo>
                  <a:pt x="9428" y="4125"/>
                </a:lnTo>
                <a:lnTo>
                  <a:pt x="9403" y="4143"/>
                </a:lnTo>
                <a:lnTo>
                  <a:pt x="9377" y="4159"/>
                </a:lnTo>
                <a:lnTo>
                  <a:pt x="9351" y="4174"/>
                </a:lnTo>
                <a:lnTo>
                  <a:pt x="9324" y="4190"/>
                </a:lnTo>
                <a:lnTo>
                  <a:pt x="9297" y="4204"/>
                </a:lnTo>
                <a:lnTo>
                  <a:pt x="9269" y="4217"/>
                </a:lnTo>
                <a:lnTo>
                  <a:pt x="9242" y="4230"/>
                </a:lnTo>
                <a:lnTo>
                  <a:pt x="9213" y="4243"/>
                </a:lnTo>
                <a:lnTo>
                  <a:pt x="9185" y="4255"/>
                </a:lnTo>
                <a:lnTo>
                  <a:pt x="9156" y="4266"/>
                </a:lnTo>
                <a:lnTo>
                  <a:pt x="9127" y="4276"/>
                </a:lnTo>
                <a:lnTo>
                  <a:pt x="9097" y="4285"/>
                </a:lnTo>
                <a:lnTo>
                  <a:pt x="9067" y="4294"/>
                </a:lnTo>
                <a:lnTo>
                  <a:pt x="9037" y="4303"/>
                </a:lnTo>
                <a:lnTo>
                  <a:pt x="9006" y="4310"/>
                </a:lnTo>
                <a:lnTo>
                  <a:pt x="8976" y="4317"/>
                </a:lnTo>
                <a:lnTo>
                  <a:pt x="8945" y="4323"/>
                </a:lnTo>
                <a:lnTo>
                  <a:pt x="8914" y="4328"/>
                </a:lnTo>
                <a:lnTo>
                  <a:pt x="8882" y="4332"/>
                </a:lnTo>
                <a:lnTo>
                  <a:pt x="8851" y="4336"/>
                </a:lnTo>
                <a:lnTo>
                  <a:pt x="8819" y="4339"/>
                </a:lnTo>
                <a:lnTo>
                  <a:pt x="8786" y="4341"/>
                </a:lnTo>
                <a:lnTo>
                  <a:pt x="8754" y="4342"/>
                </a:lnTo>
                <a:lnTo>
                  <a:pt x="8721" y="4342"/>
                </a:lnTo>
                <a:lnTo>
                  <a:pt x="6909" y="4342"/>
                </a:lnTo>
                <a:lnTo>
                  <a:pt x="6876" y="4342"/>
                </a:lnTo>
                <a:lnTo>
                  <a:pt x="6844" y="4341"/>
                </a:lnTo>
                <a:lnTo>
                  <a:pt x="6811" y="4339"/>
                </a:lnTo>
                <a:lnTo>
                  <a:pt x="6779" y="4336"/>
                </a:lnTo>
                <a:lnTo>
                  <a:pt x="6748" y="4332"/>
                </a:lnTo>
                <a:lnTo>
                  <a:pt x="6716" y="4328"/>
                </a:lnTo>
                <a:lnTo>
                  <a:pt x="6685" y="4323"/>
                </a:lnTo>
                <a:lnTo>
                  <a:pt x="6654" y="4317"/>
                </a:lnTo>
                <a:lnTo>
                  <a:pt x="6624" y="4310"/>
                </a:lnTo>
                <a:lnTo>
                  <a:pt x="6593" y="4303"/>
                </a:lnTo>
                <a:lnTo>
                  <a:pt x="6563" y="4294"/>
                </a:lnTo>
                <a:lnTo>
                  <a:pt x="6533" y="4285"/>
                </a:lnTo>
                <a:lnTo>
                  <a:pt x="6503" y="4276"/>
                </a:lnTo>
                <a:lnTo>
                  <a:pt x="6474" y="4266"/>
                </a:lnTo>
                <a:lnTo>
                  <a:pt x="6445" y="4255"/>
                </a:lnTo>
                <a:lnTo>
                  <a:pt x="6417" y="4243"/>
                </a:lnTo>
                <a:lnTo>
                  <a:pt x="6388" y="4230"/>
                </a:lnTo>
                <a:lnTo>
                  <a:pt x="6361" y="4217"/>
                </a:lnTo>
                <a:lnTo>
                  <a:pt x="6333" y="4204"/>
                </a:lnTo>
                <a:lnTo>
                  <a:pt x="6306" y="4190"/>
                </a:lnTo>
                <a:lnTo>
                  <a:pt x="6279" y="4174"/>
                </a:lnTo>
                <a:lnTo>
                  <a:pt x="6253" y="4159"/>
                </a:lnTo>
                <a:lnTo>
                  <a:pt x="6227" y="4143"/>
                </a:lnTo>
                <a:lnTo>
                  <a:pt x="6202" y="4125"/>
                </a:lnTo>
                <a:lnTo>
                  <a:pt x="6176" y="4108"/>
                </a:lnTo>
                <a:lnTo>
                  <a:pt x="6152" y="4091"/>
                </a:lnTo>
                <a:lnTo>
                  <a:pt x="6128" y="4071"/>
                </a:lnTo>
                <a:lnTo>
                  <a:pt x="6104" y="4053"/>
                </a:lnTo>
                <a:lnTo>
                  <a:pt x="6081" y="4033"/>
                </a:lnTo>
                <a:lnTo>
                  <a:pt x="6058" y="4013"/>
                </a:lnTo>
                <a:lnTo>
                  <a:pt x="6036" y="3992"/>
                </a:lnTo>
                <a:lnTo>
                  <a:pt x="6014" y="3971"/>
                </a:lnTo>
                <a:lnTo>
                  <a:pt x="5993" y="3949"/>
                </a:lnTo>
                <a:lnTo>
                  <a:pt x="5972" y="3927"/>
                </a:lnTo>
                <a:lnTo>
                  <a:pt x="5952" y="3905"/>
                </a:lnTo>
                <a:lnTo>
                  <a:pt x="5932" y="3881"/>
                </a:lnTo>
                <a:lnTo>
                  <a:pt x="5914" y="3858"/>
                </a:lnTo>
                <a:lnTo>
                  <a:pt x="5894" y="3833"/>
                </a:lnTo>
                <a:lnTo>
                  <a:pt x="5877" y="3809"/>
                </a:lnTo>
                <a:lnTo>
                  <a:pt x="5860" y="3783"/>
                </a:lnTo>
                <a:lnTo>
                  <a:pt x="5842" y="3758"/>
                </a:lnTo>
                <a:lnTo>
                  <a:pt x="5826" y="3732"/>
                </a:lnTo>
                <a:lnTo>
                  <a:pt x="5811" y="3706"/>
                </a:lnTo>
                <a:lnTo>
                  <a:pt x="5795" y="3680"/>
                </a:lnTo>
                <a:lnTo>
                  <a:pt x="5781" y="3652"/>
                </a:lnTo>
                <a:lnTo>
                  <a:pt x="5768" y="3625"/>
                </a:lnTo>
                <a:lnTo>
                  <a:pt x="5755" y="3597"/>
                </a:lnTo>
                <a:lnTo>
                  <a:pt x="5742" y="3569"/>
                </a:lnTo>
                <a:lnTo>
                  <a:pt x="5730" y="3540"/>
                </a:lnTo>
                <a:lnTo>
                  <a:pt x="5719" y="3512"/>
                </a:lnTo>
                <a:lnTo>
                  <a:pt x="5709" y="3482"/>
                </a:lnTo>
                <a:lnTo>
                  <a:pt x="5700" y="3452"/>
                </a:lnTo>
                <a:lnTo>
                  <a:pt x="5690" y="3423"/>
                </a:lnTo>
                <a:lnTo>
                  <a:pt x="5682" y="3392"/>
                </a:lnTo>
                <a:lnTo>
                  <a:pt x="5675" y="3362"/>
                </a:lnTo>
                <a:lnTo>
                  <a:pt x="5668" y="3331"/>
                </a:lnTo>
                <a:lnTo>
                  <a:pt x="5662" y="3301"/>
                </a:lnTo>
                <a:lnTo>
                  <a:pt x="5657" y="3269"/>
                </a:lnTo>
                <a:lnTo>
                  <a:pt x="5653" y="3238"/>
                </a:lnTo>
                <a:lnTo>
                  <a:pt x="5649" y="3206"/>
                </a:lnTo>
                <a:lnTo>
                  <a:pt x="5646" y="3175"/>
                </a:lnTo>
                <a:lnTo>
                  <a:pt x="5644" y="3142"/>
                </a:lnTo>
                <a:lnTo>
                  <a:pt x="5643" y="3109"/>
                </a:lnTo>
                <a:lnTo>
                  <a:pt x="5643" y="3077"/>
                </a:lnTo>
                <a:lnTo>
                  <a:pt x="5643" y="1266"/>
                </a:lnTo>
                <a:lnTo>
                  <a:pt x="5643" y="1233"/>
                </a:lnTo>
                <a:lnTo>
                  <a:pt x="5644" y="1200"/>
                </a:lnTo>
                <a:lnTo>
                  <a:pt x="5646" y="1169"/>
                </a:lnTo>
                <a:lnTo>
                  <a:pt x="5649" y="1136"/>
                </a:lnTo>
                <a:lnTo>
                  <a:pt x="5653" y="1105"/>
                </a:lnTo>
                <a:lnTo>
                  <a:pt x="5657" y="1073"/>
                </a:lnTo>
                <a:lnTo>
                  <a:pt x="5662" y="1042"/>
                </a:lnTo>
                <a:lnTo>
                  <a:pt x="5668" y="1011"/>
                </a:lnTo>
                <a:lnTo>
                  <a:pt x="5675" y="980"/>
                </a:lnTo>
                <a:lnTo>
                  <a:pt x="5682" y="950"/>
                </a:lnTo>
                <a:lnTo>
                  <a:pt x="5690" y="919"/>
                </a:lnTo>
                <a:lnTo>
                  <a:pt x="5700" y="890"/>
                </a:lnTo>
                <a:lnTo>
                  <a:pt x="5709" y="860"/>
                </a:lnTo>
                <a:lnTo>
                  <a:pt x="5719" y="831"/>
                </a:lnTo>
                <a:lnTo>
                  <a:pt x="5730" y="802"/>
                </a:lnTo>
                <a:lnTo>
                  <a:pt x="5742" y="774"/>
                </a:lnTo>
                <a:lnTo>
                  <a:pt x="5755" y="745"/>
                </a:lnTo>
                <a:lnTo>
                  <a:pt x="5768" y="718"/>
                </a:lnTo>
                <a:lnTo>
                  <a:pt x="5781" y="690"/>
                </a:lnTo>
                <a:lnTo>
                  <a:pt x="5795" y="663"/>
                </a:lnTo>
                <a:lnTo>
                  <a:pt x="5811" y="636"/>
                </a:lnTo>
                <a:lnTo>
                  <a:pt x="5826" y="610"/>
                </a:lnTo>
                <a:lnTo>
                  <a:pt x="5842" y="584"/>
                </a:lnTo>
                <a:lnTo>
                  <a:pt x="5860" y="559"/>
                </a:lnTo>
                <a:lnTo>
                  <a:pt x="5877" y="533"/>
                </a:lnTo>
                <a:lnTo>
                  <a:pt x="5894" y="509"/>
                </a:lnTo>
                <a:lnTo>
                  <a:pt x="5914" y="485"/>
                </a:lnTo>
                <a:lnTo>
                  <a:pt x="5932" y="461"/>
                </a:lnTo>
                <a:lnTo>
                  <a:pt x="5952" y="438"/>
                </a:lnTo>
                <a:lnTo>
                  <a:pt x="5972" y="415"/>
                </a:lnTo>
                <a:lnTo>
                  <a:pt x="5993" y="393"/>
                </a:lnTo>
                <a:lnTo>
                  <a:pt x="6014" y="372"/>
                </a:lnTo>
                <a:lnTo>
                  <a:pt x="6036" y="350"/>
                </a:lnTo>
                <a:lnTo>
                  <a:pt x="6058" y="330"/>
                </a:lnTo>
                <a:lnTo>
                  <a:pt x="6081" y="310"/>
                </a:lnTo>
                <a:lnTo>
                  <a:pt x="6104" y="290"/>
                </a:lnTo>
                <a:lnTo>
                  <a:pt x="6128" y="271"/>
                </a:lnTo>
                <a:lnTo>
                  <a:pt x="6152" y="252"/>
                </a:lnTo>
                <a:lnTo>
                  <a:pt x="6176" y="234"/>
                </a:lnTo>
                <a:lnTo>
                  <a:pt x="6202" y="217"/>
                </a:lnTo>
                <a:lnTo>
                  <a:pt x="6227" y="200"/>
                </a:lnTo>
                <a:lnTo>
                  <a:pt x="6253" y="183"/>
                </a:lnTo>
                <a:lnTo>
                  <a:pt x="6279" y="168"/>
                </a:lnTo>
                <a:lnTo>
                  <a:pt x="6306" y="154"/>
                </a:lnTo>
                <a:lnTo>
                  <a:pt x="6333" y="138"/>
                </a:lnTo>
                <a:lnTo>
                  <a:pt x="6361" y="125"/>
                </a:lnTo>
                <a:lnTo>
                  <a:pt x="6388" y="112"/>
                </a:lnTo>
                <a:lnTo>
                  <a:pt x="6417" y="100"/>
                </a:lnTo>
                <a:lnTo>
                  <a:pt x="6445" y="89"/>
                </a:lnTo>
                <a:lnTo>
                  <a:pt x="6474" y="77"/>
                </a:lnTo>
                <a:lnTo>
                  <a:pt x="6503" y="67"/>
                </a:lnTo>
                <a:lnTo>
                  <a:pt x="6533" y="57"/>
                </a:lnTo>
                <a:lnTo>
                  <a:pt x="6563" y="48"/>
                </a:lnTo>
                <a:lnTo>
                  <a:pt x="6593" y="40"/>
                </a:lnTo>
                <a:lnTo>
                  <a:pt x="6624" y="33"/>
                </a:lnTo>
                <a:lnTo>
                  <a:pt x="6654" y="25"/>
                </a:lnTo>
                <a:lnTo>
                  <a:pt x="6685" y="20"/>
                </a:lnTo>
                <a:lnTo>
                  <a:pt x="6716" y="14"/>
                </a:lnTo>
                <a:lnTo>
                  <a:pt x="6748" y="10"/>
                </a:lnTo>
                <a:lnTo>
                  <a:pt x="6779" y="6"/>
                </a:lnTo>
                <a:lnTo>
                  <a:pt x="6811" y="4"/>
                </a:lnTo>
                <a:lnTo>
                  <a:pt x="6844" y="2"/>
                </a:lnTo>
                <a:lnTo>
                  <a:pt x="6876" y="0"/>
                </a:lnTo>
                <a:lnTo>
                  <a:pt x="6909" y="0"/>
                </a:lnTo>
                <a:close/>
                <a:moveTo>
                  <a:pt x="8721" y="544"/>
                </a:moveTo>
                <a:lnTo>
                  <a:pt x="6909" y="544"/>
                </a:lnTo>
                <a:lnTo>
                  <a:pt x="6871" y="545"/>
                </a:lnTo>
                <a:lnTo>
                  <a:pt x="6834" y="547"/>
                </a:lnTo>
                <a:lnTo>
                  <a:pt x="6799" y="552"/>
                </a:lnTo>
                <a:lnTo>
                  <a:pt x="6763" y="558"/>
                </a:lnTo>
                <a:lnTo>
                  <a:pt x="6729" y="566"/>
                </a:lnTo>
                <a:lnTo>
                  <a:pt x="6695" y="576"/>
                </a:lnTo>
                <a:lnTo>
                  <a:pt x="6661" y="587"/>
                </a:lnTo>
                <a:lnTo>
                  <a:pt x="6629" y="601"/>
                </a:lnTo>
                <a:lnTo>
                  <a:pt x="6596" y="615"/>
                </a:lnTo>
                <a:lnTo>
                  <a:pt x="6566" y="631"/>
                </a:lnTo>
                <a:lnTo>
                  <a:pt x="6535" y="649"/>
                </a:lnTo>
                <a:lnTo>
                  <a:pt x="6505" y="667"/>
                </a:lnTo>
                <a:lnTo>
                  <a:pt x="6477" y="687"/>
                </a:lnTo>
                <a:lnTo>
                  <a:pt x="6450" y="709"/>
                </a:lnTo>
                <a:lnTo>
                  <a:pt x="6424" y="732"/>
                </a:lnTo>
                <a:lnTo>
                  <a:pt x="6398" y="755"/>
                </a:lnTo>
                <a:lnTo>
                  <a:pt x="6375" y="781"/>
                </a:lnTo>
                <a:lnTo>
                  <a:pt x="6352" y="807"/>
                </a:lnTo>
                <a:lnTo>
                  <a:pt x="6330" y="835"/>
                </a:lnTo>
                <a:lnTo>
                  <a:pt x="6310" y="862"/>
                </a:lnTo>
                <a:lnTo>
                  <a:pt x="6292" y="892"/>
                </a:lnTo>
                <a:lnTo>
                  <a:pt x="6274" y="922"/>
                </a:lnTo>
                <a:lnTo>
                  <a:pt x="6258" y="953"/>
                </a:lnTo>
                <a:lnTo>
                  <a:pt x="6244" y="986"/>
                </a:lnTo>
                <a:lnTo>
                  <a:pt x="6230" y="1018"/>
                </a:lnTo>
                <a:lnTo>
                  <a:pt x="6219" y="1052"/>
                </a:lnTo>
                <a:lnTo>
                  <a:pt x="6209" y="1085"/>
                </a:lnTo>
                <a:lnTo>
                  <a:pt x="6201" y="1121"/>
                </a:lnTo>
                <a:lnTo>
                  <a:pt x="6195" y="1156"/>
                </a:lnTo>
                <a:lnTo>
                  <a:pt x="6190" y="1192"/>
                </a:lnTo>
                <a:lnTo>
                  <a:pt x="6187" y="1229"/>
                </a:lnTo>
                <a:lnTo>
                  <a:pt x="6187" y="1266"/>
                </a:lnTo>
                <a:lnTo>
                  <a:pt x="6187" y="3077"/>
                </a:lnTo>
                <a:lnTo>
                  <a:pt x="6187" y="3114"/>
                </a:lnTo>
                <a:lnTo>
                  <a:pt x="6190" y="3151"/>
                </a:lnTo>
                <a:lnTo>
                  <a:pt x="6195" y="3187"/>
                </a:lnTo>
                <a:lnTo>
                  <a:pt x="6201" y="3222"/>
                </a:lnTo>
                <a:lnTo>
                  <a:pt x="6209" y="3257"/>
                </a:lnTo>
                <a:lnTo>
                  <a:pt x="6219" y="3291"/>
                </a:lnTo>
                <a:lnTo>
                  <a:pt x="6230" y="3324"/>
                </a:lnTo>
                <a:lnTo>
                  <a:pt x="6244" y="3358"/>
                </a:lnTo>
                <a:lnTo>
                  <a:pt x="6258" y="3389"/>
                </a:lnTo>
                <a:lnTo>
                  <a:pt x="6274" y="3421"/>
                </a:lnTo>
                <a:lnTo>
                  <a:pt x="6292" y="3450"/>
                </a:lnTo>
                <a:lnTo>
                  <a:pt x="6310" y="3480"/>
                </a:lnTo>
                <a:lnTo>
                  <a:pt x="6330" y="3508"/>
                </a:lnTo>
                <a:lnTo>
                  <a:pt x="6352" y="3536"/>
                </a:lnTo>
                <a:lnTo>
                  <a:pt x="6375" y="3561"/>
                </a:lnTo>
                <a:lnTo>
                  <a:pt x="6398" y="3587"/>
                </a:lnTo>
                <a:lnTo>
                  <a:pt x="6424" y="3611"/>
                </a:lnTo>
                <a:lnTo>
                  <a:pt x="6450" y="3634"/>
                </a:lnTo>
                <a:lnTo>
                  <a:pt x="6477" y="3655"/>
                </a:lnTo>
                <a:lnTo>
                  <a:pt x="6505" y="3675"/>
                </a:lnTo>
                <a:lnTo>
                  <a:pt x="6535" y="3694"/>
                </a:lnTo>
                <a:lnTo>
                  <a:pt x="6566" y="3712"/>
                </a:lnTo>
                <a:lnTo>
                  <a:pt x="6596" y="3727"/>
                </a:lnTo>
                <a:lnTo>
                  <a:pt x="6629" y="3743"/>
                </a:lnTo>
                <a:lnTo>
                  <a:pt x="6661" y="3755"/>
                </a:lnTo>
                <a:lnTo>
                  <a:pt x="6695" y="3766"/>
                </a:lnTo>
                <a:lnTo>
                  <a:pt x="6729" y="3776"/>
                </a:lnTo>
                <a:lnTo>
                  <a:pt x="6763" y="3784"/>
                </a:lnTo>
                <a:lnTo>
                  <a:pt x="6799" y="3790"/>
                </a:lnTo>
                <a:lnTo>
                  <a:pt x="6834" y="3796"/>
                </a:lnTo>
                <a:lnTo>
                  <a:pt x="6871" y="3799"/>
                </a:lnTo>
                <a:lnTo>
                  <a:pt x="6909" y="3800"/>
                </a:lnTo>
                <a:lnTo>
                  <a:pt x="8721" y="3800"/>
                </a:lnTo>
                <a:lnTo>
                  <a:pt x="8759" y="3799"/>
                </a:lnTo>
                <a:lnTo>
                  <a:pt x="8794" y="3796"/>
                </a:lnTo>
                <a:lnTo>
                  <a:pt x="8831" y="3790"/>
                </a:lnTo>
                <a:lnTo>
                  <a:pt x="8867" y="3784"/>
                </a:lnTo>
                <a:lnTo>
                  <a:pt x="8901" y="3776"/>
                </a:lnTo>
                <a:lnTo>
                  <a:pt x="8935" y="3766"/>
                </a:lnTo>
                <a:lnTo>
                  <a:pt x="8969" y="3755"/>
                </a:lnTo>
                <a:lnTo>
                  <a:pt x="9001" y="3743"/>
                </a:lnTo>
                <a:lnTo>
                  <a:pt x="9034" y="3727"/>
                </a:lnTo>
                <a:lnTo>
                  <a:pt x="9064" y="3712"/>
                </a:lnTo>
                <a:lnTo>
                  <a:pt x="9095" y="3694"/>
                </a:lnTo>
                <a:lnTo>
                  <a:pt x="9125" y="3675"/>
                </a:lnTo>
                <a:lnTo>
                  <a:pt x="9153" y="3655"/>
                </a:lnTo>
                <a:lnTo>
                  <a:pt x="9180" y="3634"/>
                </a:lnTo>
                <a:lnTo>
                  <a:pt x="9206" y="3611"/>
                </a:lnTo>
                <a:lnTo>
                  <a:pt x="9232" y="3587"/>
                </a:lnTo>
                <a:lnTo>
                  <a:pt x="9255" y="3561"/>
                </a:lnTo>
                <a:lnTo>
                  <a:pt x="9278" y="3536"/>
                </a:lnTo>
                <a:lnTo>
                  <a:pt x="9300" y="3508"/>
                </a:lnTo>
                <a:lnTo>
                  <a:pt x="9320" y="3480"/>
                </a:lnTo>
                <a:lnTo>
                  <a:pt x="9338" y="3450"/>
                </a:lnTo>
                <a:lnTo>
                  <a:pt x="9356" y="3421"/>
                </a:lnTo>
                <a:lnTo>
                  <a:pt x="9372" y="3389"/>
                </a:lnTo>
                <a:lnTo>
                  <a:pt x="9386" y="3358"/>
                </a:lnTo>
                <a:lnTo>
                  <a:pt x="9400" y="3324"/>
                </a:lnTo>
                <a:lnTo>
                  <a:pt x="9411" y="3291"/>
                </a:lnTo>
                <a:lnTo>
                  <a:pt x="9421" y="3257"/>
                </a:lnTo>
                <a:lnTo>
                  <a:pt x="9429" y="3222"/>
                </a:lnTo>
                <a:lnTo>
                  <a:pt x="9435" y="3187"/>
                </a:lnTo>
                <a:lnTo>
                  <a:pt x="9440" y="3151"/>
                </a:lnTo>
                <a:lnTo>
                  <a:pt x="9443" y="3114"/>
                </a:lnTo>
                <a:lnTo>
                  <a:pt x="9443" y="3077"/>
                </a:lnTo>
                <a:lnTo>
                  <a:pt x="9443" y="1753"/>
                </a:lnTo>
                <a:lnTo>
                  <a:pt x="8286" y="2910"/>
                </a:lnTo>
                <a:lnTo>
                  <a:pt x="8094" y="3102"/>
                </a:lnTo>
                <a:lnTo>
                  <a:pt x="7901" y="2910"/>
                </a:lnTo>
                <a:lnTo>
                  <a:pt x="6785" y="1794"/>
                </a:lnTo>
                <a:lnTo>
                  <a:pt x="7170" y="1410"/>
                </a:lnTo>
                <a:lnTo>
                  <a:pt x="8094" y="2334"/>
                </a:lnTo>
                <a:lnTo>
                  <a:pt x="9390" y="1037"/>
                </a:lnTo>
                <a:lnTo>
                  <a:pt x="9414" y="1060"/>
                </a:lnTo>
                <a:lnTo>
                  <a:pt x="9407" y="1038"/>
                </a:lnTo>
                <a:lnTo>
                  <a:pt x="9400" y="1017"/>
                </a:lnTo>
                <a:lnTo>
                  <a:pt x="9391" y="997"/>
                </a:lnTo>
                <a:lnTo>
                  <a:pt x="9382" y="975"/>
                </a:lnTo>
                <a:lnTo>
                  <a:pt x="9373" y="955"/>
                </a:lnTo>
                <a:lnTo>
                  <a:pt x="9363" y="935"/>
                </a:lnTo>
                <a:lnTo>
                  <a:pt x="9353" y="915"/>
                </a:lnTo>
                <a:lnTo>
                  <a:pt x="9342" y="896"/>
                </a:lnTo>
                <a:lnTo>
                  <a:pt x="9329" y="877"/>
                </a:lnTo>
                <a:lnTo>
                  <a:pt x="9317" y="858"/>
                </a:lnTo>
                <a:lnTo>
                  <a:pt x="9304" y="840"/>
                </a:lnTo>
                <a:lnTo>
                  <a:pt x="9291" y="823"/>
                </a:lnTo>
                <a:lnTo>
                  <a:pt x="9276" y="805"/>
                </a:lnTo>
                <a:lnTo>
                  <a:pt x="9262" y="788"/>
                </a:lnTo>
                <a:lnTo>
                  <a:pt x="9247" y="772"/>
                </a:lnTo>
                <a:lnTo>
                  <a:pt x="9232" y="755"/>
                </a:lnTo>
                <a:lnTo>
                  <a:pt x="9206" y="732"/>
                </a:lnTo>
                <a:lnTo>
                  <a:pt x="9180" y="709"/>
                </a:lnTo>
                <a:lnTo>
                  <a:pt x="9153" y="687"/>
                </a:lnTo>
                <a:lnTo>
                  <a:pt x="9125" y="667"/>
                </a:lnTo>
                <a:lnTo>
                  <a:pt x="9095" y="649"/>
                </a:lnTo>
                <a:lnTo>
                  <a:pt x="9064" y="631"/>
                </a:lnTo>
                <a:lnTo>
                  <a:pt x="9034" y="615"/>
                </a:lnTo>
                <a:lnTo>
                  <a:pt x="9001" y="601"/>
                </a:lnTo>
                <a:lnTo>
                  <a:pt x="8969" y="587"/>
                </a:lnTo>
                <a:lnTo>
                  <a:pt x="8935" y="576"/>
                </a:lnTo>
                <a:lnTo>
                  <a:pt x="8901" y="566"/>
                </a:lnTo>
                <a:lnTo>
                  <a:pt x="8867" y="558"/>
                </a:lnTo>
                <a:lnTo>
                  <a:pt x="8831" y="552"/>
                </a:lnTo>
                <a:lnTo>
                  <a:pt x="8794" y="547"/>
                </a:lnTo>
                <a:lnTo>
                  <a:pt x="8759" y="545"/>
                </a:lnTo>
                <a:lnTo>
                  <a:pt x="8721" y="544"/>
                </a:lnTo>
                <a:close/>
                <a:moveTo>
                  <a:pt x="12550" y="0"/>
                </a:moveTo>
                <a:lnTo>
                  <a:pt x="14364" y="0"/>
                </a:lnTo>
                <a:lnTo>
                  <a:pt x="14396" y="0"/>
                </a:lnTo>
                <a:lnTo>
                  <a:pt x="14429" y="2"/>
                </a:lnTo>
                <a:lnTo>
                  <a:pt x="14462" y="4"/>
                </a:lnTo>
                <a:lnTo>
                  <a:pt x="14493" y="6"/>
                </a:lnTo>
                <a:lnTo>
                  <a:pt x="14525" y="10"/>
                </a:lnTo>
                <a:lnTo>
                  <a:pt x="14556" y="14"/>
                </a:lnTo>
                <a:lnTo>
                  <a:pt x="14588" y="20"/>
                </a:lnTo>
                <a:lnTo>
                  <a:pt x="14618" y="25"/>
                </a:lnTo>
                <a:lnTo>
                  <a:pt x="14649" y="33"/>
                </a:lnTo>
                <a:lnTo>
                  <a:pt x="14680" y="40"/>
                </a:lnTo>
                <a:lnTo>
                  <a:pt x="14710" y="48"/>
                </a:lnTo>
                <a:lnTo>
                  <a:pt x="14740" y="57"/>
                </a:lnTo>
                <a:lnTo>
                  <a:pt x="14769" y="67"/>
                </a:lnTo>
                <a:lnTo>
                  <a:pt x="14799" y="77"/>
                </a:lnTo>
                <a:lnTo>
                  <a:pt x="14827" y="89"/>
                </a:lnTo>
                <a:lnTo>
                  <a:pt x="14856" y="100"/>
                </a:lnTo>
                <a:lnTo>
                  <a:pt x="14884" y="112"/>
                </a:lnTo>
                <a:lnTo>
                  <a:pt x="14912" y="125"/>
                </a:lnTo>
                <a:lnTo>
                  <a:pt x="14939" y="138"/>
                </a:lnTo>
                <a:lnTo>
                  <a:pt x="14967" y="154"/>
                </a:lnTo>
                <a:lnTo>
                  <a:pt x="14993" y="168"/>
                </a:lnTo>
                <a:lnTo>
                  <a:pt x="15020" y="183"/>
                </a:lnTo>
                <a:lnTo>
                  <a:pt x="15045" y="200"/>
                </a:lnTo>
                <a:lnTo>
                  <a:pt x="15071" y="217"/>
                </a:lnTo>
                <a:lnTo>
                  <a:pt x="15096" y="234"/>
                </a:lnTo>
                <a:lnTo>
                  <a:pt x="15121" y="252"/>
                </a:lnTo>
                <a:lnTo>
                  <a:pt x="15145" y="271"/>
                </a:lnTo>
                <a:lnTo>
                  <a:pt x="15169" y="290"/>
                </a:lnTo>
                <a:lnTo>
                  <a:pt x="15192" y="310"/>
                </a:lnTo>
                <a:lnTo>
                  <a:pt x="15214" y="330"/>
                </a:lnTo>
                <a:lnTo>
                  <a:pt x="15237" y="350"/>
                </a:lnTo>
                <a:lnTo>
                  <a:pt x="15258" y="372"/>
                </a:lnTo>
                <a:lnTo>
                  <a:pt x="15280" y="393"/>
                </a:lnTo>
                <a:lnTo>
                  <a:pt x="15300" y="415"/>
                </a:lnTo>
                <a:lnTo>
                  <a:pt x="15320" y="438"/>
                </a:lnTo>
                <a:lnTo>
                  <a:pt x="15340" y="461"/>
                </a:lnTo>
                <a:lnTo>
                  <a:pt x="15359" y="485"/>
                </a:lnTo>
                <a:lnTo>
                  <a:pt x="15377" y="509"/>
                </a:lnTo>
                <a:lnTo>
                  <a:pt x="15396" y="533"/>
                </a:lnTo>
                <a:lnTo>
                  <a:pt x="15413" y="559"/>
                </a:lnTo>
                <a:lnTo>
                  <a:pt x="15430" y="584"/>
                </a:lnTo>
                <a:lnTo>
                  <a:pt x="15447" y="610"/>
                </a:lnTo>
                <a:lnTo>
                  <a:pt x="15462" y="636"/>
                </a:lnTo>
                <a:lnTo>
                  <a:pt x="15477" y="663"/>
                </a:lnTo>
                <a:lnTo>
                  <a:pt x="15491" y="690"/>
                </a:lnTo>
                <a:lnTo>
                  <a:pt x="15505" y="718"/>
                </a:lnTo>
                <a:lnTo>
                  <a:pt x="15518" y="745"/>
                </a:lnTo>
                <a:lnTo>
                  <a:pt x="15530" y="774"/>
                </a:lnTo>
                <a:lnTo>
                  <a:pt x="15542" y="802"/>
                </a:lnTo>
                <a:lnTo>
                  <a:pt x="15553" y="831"/>
                </a:lnTo>
                <a:lnTo>
                  <a:pt x="15563" y="860"/>
                </a:lnTo>
                <a:lnTo>
                  <a:pt x="15573" y="890"/>
                </a:lnTo>
                <a:lnTo>
                  <a:pt x="15582" y="919"/>
                </a:lnTo>
                <a:lnTo>
                  <a:pt x="15590" y="950"/>
                </a:lnTo>
                <a:lnTo>
                  <a:pt x="15597" y="980"/>
                </a:lnTo>
                <a:lnTo>
                  <a:pt x="15605" y="1011"/>
                </a:lnTo>
                <a:lnTo>
                  <a:pt x="15610" y="1042"/>
                </a:lnTo>
                <a:lnTo>
                  <a:pt x="15616" y="1073"/>
                </a:lnTo>
                <a:lnTo>
                  <a:pt x="15620" y="1105"/>
                </a:lnTo>
                <a:lnTo>
                  <a:pt x="15624" y="1136"/>
                </a:lnTo>
                <a:lnTo>
                  <a:pt x="15626" y="1169"/>
                </a:lnTo>
                <a:lnTo>
                  <a:pt x="15628" y="1200"/>
                </a:lnTo>
                <a:lnTo>
                  <a:pt x="15630" y="1233"/>
                </a:lnTo>
                <a:lnTo>
                  <a:pt x="15630" y="1266"/>
                </a:lnTo>
                <a:lnTo>
                  <a:pt x="15630" y="3077"/>
                </a:lnTo>
                <a:lnTo>
                  <a:pt x="15630" y="3109"/>
                </a:lnTo>
                <a:lnTo>
                  <a:pt x="15628" y="3142"/>
                </a:lnTo>
                <a:lnTo>
                  <a:pt x="15626" y="3175"/>
                </a:lnTo>
                <a:lnTo>
                  <a:pt x="15624" y="3206"/>
                </a:lnTo>
                <a:lnTo>
                  <a:pt x="15620" y="3238"/>
                </a:lnTo>
                <a:lnTo>
                  <a:pt x="15616" y="3269"/>
                </a:lnTo>
                <a:lnTo>
                  <a:pt x="15610" y="3301"/>
                </a:lnTo>
                <a:lnTo>
                  <a:pt x="15605" y="3331"/>
                </a:lnTo>
                <a:lnTo>
                  <a:pt x="15597" y="3362"/>
                </a:lnTo>
                <a:lnTo>
                  <a:pt x="15590" y="3392"/>
                </a:lnTo>
                <a:lnTo>
                  <a:pt x="15582" y="3423"/>
                </a:lnTo>
                <a:lnTo>
                  <a:pt x="15573" y="3452"/>
                </a:lnTo>
                <a:lnTo>
                  <a:pt x="15563" y="3482"/>
                </a:lnTo>
                <a:lnTo>
                  <a:pt x="15553" y="3512"/>
                </a:lnTo>
                <a:lnTo>
                  <a:pt x="15542" y="3540"/>
                </a:lnTo>
                <a:lnTo>
                  <a:pt x="15530" y="3569"/>
                </a:lnTo>
                <a:lnTo>
                  <a:pt x="15518" y="3597"/>
                </a:lnTo>
                <a:lnTo>
                  <a:pt x="15505" y="3625"/>
                </a:lnTo>
                <a:lnTo>
                  <a:pt x="15491" y="3652"/>
                </a:lnTo>
                <a:lnTo>
                  <a:pt x="15477" y="3680"/>
                </a:lnTo>
                <a:lnTo>
                  <a:pt x="15462" y="3706"/>
                </a:lnTo>
                <a:lnTo>
                  <a:pt x="15447" y="3732"/>
                </a:lnTo>
                <a:lnTo>
                  <a:pt x="15430" y="3758"/>
                </a:lnTo>
                <a:lnTo>
                  <a:pt x="15413" y="3783"/>
                </a:lnTo>
                <a:lnTo>
                  <a:pt x="15396" y="3809"/>
                </a:lnTo>
                <a:lnTo>
                  <a:pt x="15377" y="3833"/>
                </a:lnTo>
                <a:lnTo>
                  <a:pt x="15359" y="3858"/>
                </a:lnTo>
                <a:lnTo>
                  <a:pt x="15340" y="3881"/>
                </a:lnTo>
                <a:lnTo>
                  <a:pt x="15320" y="3905"/>
                </a:lnTo>
                <a:lnTo>
                  <a:pt x="15300" y="3927"/>
                </a:lnTo>
                <a:lnTo>
                  <a:pt x="15280" y="3949"/>
                </a:lnTo>
                <a:lnTo>
                  <a:pt x="15258" y="3971"/>
                </a:lnTo>
                <a:lnTo>
                  <a:pt x="15237" y="3992"/>
                </a:lnTo>
                <a:lnTo>
                  <a:pt x="15214" y="4013"/>
                </a:lnTo>
                <a:lnTo>
                  <a:pt x="15192" y="4033"/>
                </a:lnTo>
                <a:lnTo>
                  <a:pt x="15169" y="4053"/>
                </a:lnTo>
                <a:lnTo>
                  <a:pt x="15145" y="4071"/>
                </a:lnTo>
                <a:lnTo>
                  <a:pt x="15121" y="4091"/>
                </a:lnTo>
                <a:lnTo>
                  <a:pt x="15096" y="4108"/>
                </a:lnTo>
                <a:lnTo>
                  <a:pt x="15071" y="4125"/>
                </a:lnTo>
                <a:lnTo>
                  <a:pt x="15045" y="4143"/>
                </a:lnTo>
                <a:lnTo>
                  <a:pt x="15020" y="4159"/>
                </a:lnTo>
                <a:lnTo>
                  <a:pt x="14993" y="4174"/>
                </a:lnTo>
                <a:lnTo>
                  <a:pt x="14967" y="4190"/>
                </a:lnTo>
                <a:lnTo>
                  <a:pt x="14939" y="4204"/>
                </a:lnTo>
                <a:lnTo>
                  <a:pt x="14912" y="4217"/>
                </a:lnTo>
                <a:lnTo>
                  <a:pt x="14884" y="4230"/>
                </a:lnTo>
                <a:lnTo>
                  <a:pt x="14856" y="4243"/>
                </a:lnTo>
                <a:lnTo>
                  <a:pt x="14827" y="4255"/>
                </a:lnTo>
                <a:lnTo>
                  <a:pt x="14799" y="4266"/>
                </a:lnTo>
                <a:lnTo>
                  <a:pt x="14769" y="4276"/>
                </a:lnTo>
                <a:lnTo>
                  <a:pt x="14740" y="4285"/>
                </a:lnTo>
                <a:lnTo>
                  <a:pt x="14710" y="4294"/>
                </a:lnTo>
                <a:lnTo>
                  <a:pt x="14680" y="4303"/>
                </a:lnTo>
                <a:lnTo>
                  <a:pt x="14649" y="4310"/>
                </a:lnTo>
                <a:lnTo>
                  <a:pt x="14618" y="4317"/>
                </a:lnTo>
                <a:lnTo>
                  <a:pt x="14588" y="4323"/>
                </a:lnTo>
                <a:lnTo>
                  <a:pt x="14556" y="4328"/>
                </a:lnTo>
                <a:lnTo>
                  <a:pt x="14525" y="4332"/>
                </a:lnTo>
                <a:lnTo>
                  <a:pt x="14493" y="4336"/>
                </a:lnTo>
                <a:lnTo>
                  <a:pt x="14462" y="4339"/>
                </a:lnTo>
                <a:lnTo>
                  <a:pt x="14429" y="4341"/>
                </a:lnTo>
                <a:lnTo>
                  <a:pt x="14396" y="4342"/>
                </a:lnTo>
                <a:lnTo>
                  <a:pt x="14364" y="4342"/>
                </a:lnTo>
                <a:lnTo>
                  <a:pt x="12550" y="4342"/>
                </a:lnTo>
                <a:lnTo>
                  <a:pt x="12518" y="4342"/>
                </a:lnTo>
                <a:lnTo>
                  <a:pt x="12486" y="4341"/>
                </a:lnTo>
                <a:lnTo>
                  <a:pt x="12454" y="4339"/>
                </a:lnTo>
                <a:lnTo>
                  <a:pt x="12422" y="4336"/>
                </a:lnTo>
                <a:lnTo>
                  <a:pt x="12391" y="4332"/>
                </a:lnTo>
                <a:lnTo>
                  <a:pt x="12359" y="4328"/>
                </a:lnTo>
                <a:lnTo>
                  <a:pt x="12327" y="4323"/>
                </a:lnTo>
                <a:lnTo>
                  <a:pt x="12297" y="4317"/>
                </a:lnTo>
                <a:lnTo>
                  <a:pt x="12265" y="4310"/>
                </a:lnTo>
                <a:lnTo>
                  <a:pt x="12236" y="4303"/>
                </a:lnTo>
                <a:lnTo>
                  <a:pt x="12205" y="4294"/>
                </a:lnTo>
                <a:lnTo>
                  <a:pt x="12176" y="4285"/>
                </a:lnTo>
                <a:lnTo>
                  <a:pt x="12146" y="4276"/>
                </a:lnTo>
                <a:lnTo>
                  <a:pt x="12116" y="4266"/>
                </a:lnTo>
                <a:lnTo>
                  <a:pt x="12088" y="4255"/>
                </a:lnTo>
                <a:lnTo>
                  <a:pt x="12059" y="4243"/>
                </a:lnTo>
                <a:lnTo>
                  <a:pt x="12031" y="4230"/>
                </a:lnTo>
                <a:lnTo>
                  <a:pt x="12003" y="4217"/>
                </a:lnTo>
                <a:lnTo>
                  <a:pt x="11976" y="4204"/>
                </a:lnTo>
                <a:lnTo>
                  <a:pt x="11948" y="4190"/>
                </a:lnTo>
                <a:lnTo>
                  <a:pt x="11922" y="4174"/>
                </a:lnTo>
                <a:lnTo>
                  <a:pt x="11895" y="4159"/>
                </a:lnTo>
                <a:lnTo>
                  <a:pt x="11870" y="4143"/>
                </a:lnTo>
                <a:lnTo>
                  <a:pt x="11844" y="4125"/>
                </a:lnTo>
                <a:lnTo>
                  <a:pt x="11819" y="4108"/>
                </a:lnTo>
                <a:lnTo>
                  <a:pt x="11795" y="4091"/>
                </a:lnTo>
                <a:lnTo>
                  <a:pt x="11770" y="4071"/>
                </a:lnTo>
                <a:lnTo>
                  <a:pt x="11747" y="4053"/>
                </a:lnTo>
                <a:lnTo>
                  <a:pt x="11723" y="4033"/>
                </a:lnTo>
                <a:lnTo>
                  <a:pt x="11701" y="4013"/>
                </a:lnTo>
                <a:lnTo>
                  <a:pt x="11678" y="3992"/>
                </a:lnTo>
                <a:lnTo>
                  <a:pt x="11656" y="3971"/>
                </a:lnTo>
                <a:lnTo>
                  <a:pt x="11636" y="3949"/>
                </a:lnTo>
                <a:lnTo>
                  <a:pt x="11614" y="3927"/>
                </a:lnTo>
                <a:lnTo>
                  <a:pt x="11594" y="3905"/>
                </a:lnTo>
                <a:lnTo>
                  <a:pt x="11575" y="3881"/>
                </a:lnTo>
                <a:lnTo>
                  <a:pt x="11555" y="3858"/>
                </a:lnTo>
                <a:lnTo>
                  <a:pt x="11537" y="3833"/>
                </a:lnTo>
                <a:lnTo>
                  <a:pt x="11520" y="3809"/>
                </a:lnTo>
                <a:lnTo>
                  <a:pt x="11501" y="3783"/>
                </a:lnTo>
                <a:lnTo>
                  <a:pt x="11485" y="3758"/>
                </a:lnTo>
                <a:lnTo>
                  <a:pt x="11469" y="3732"/>
                </a:lnTo>
                <a:lnTo>
                  <a:pt x="11453" y="3706"/>
                </a:lnTo>
                <a:lnTo>
                  <a:pt x="11438" y="3680"/>
                </a:lnTo>
                <a:lnTo>
                  <a:pt x="11424" y="3652"/>
                </a:lnTo>
                <a:lnTo>
                  <a:pt x="11411" y="3625"/>
                </a:lnTo>
                <a:lnTo>
                  <a:pt x="11397" y="3597"/>
                </a:lnTo>
                <a:lnTo>
                  <a:pt x="11385" y="3569"/>
                </a:lnTo>
                <a:lnTo>
                  <a:pt x="11373" y="3540"/>
                </a:lnTo>
                <a:lnTo>
                  <a:pt x="11362" y="3512"/>
                </a:lnTo>
                <a:lnTo>
                  <a:pt x="11351" y="3482"/>
                </a:lnTo>
                <a:lnTo>
                  <a:pt x="11342" y="3452"/>
                </a:lnTo>
                <a:lnTo>
                  <a:pt x="11333" y="3423"/>
                </a:lnTo>
                <a:lnTo>
                  <a:pt x="11325" y="3392"/>
                </a:lnTo>
                <a:lnTo>
                  <a:pt x="11318" y="3362"/>
                </a:lnTo>
                <a:lnTo>
                  <a:pt x="11311" y="3331"/>
                </a:lnTo>
                <a:lnTo>
                  <a:pt x="11305" y="3301"/>
                </a:lnTo>
                <a:lnTo>
                  <a:pt x="11299" y="3269"/>
                </a:lnTo>
                <a:lnTo>
                  <a:pt x="11295" y="3238"/>
                </a:lnTo>
                <a:lnTo>
                  <a:pt x="11291" y="3206"/>
                </a:lnTo>
                <a:lnTo>
                  <a:pt x="11288" y="3175"/>
                </a:lnTo>
                <a:lnTo>
                  <a:pt x="11286" y="3142"/>
                </a:lnTo>
                <a:lnTo>
                  <a:pt x="11285" y="3109"/>
                </a:lnTo>
                <a:lnTo>
                  <a:pt x="11285" y="3077"/>
                </a:lnTo>
                <a:lnTo>
                  <a:pt x="11285" y="1266"/>
                </a:lnTo>
                <a:lnTo>
                  <a:pt x="11285" y="1233"/>
                </a:lnTo>
                <a:lnTo>
                  <a:pt x="11286" y="1200"/>
                </a:lnTo>
                <a:lnTo>
                  <a:pt x="11288" y="1169"/>
                </a:lnTo>
                <a:lnTo>
                  <a:pt x="11291" y="1136"/>
                </a:lnTo>
                <a:lnTo>
                  <a:pt x="11295" y="1105"/>
                </a:lnTo>
                <a:lnTo>
                  <a:pt x="11299" y="1073"/>
                </a:lnTo>
                <a:lnTo>
                  <a:pt x="11305" y="1042"/>
                </a:lnTo>
                <a:lnTo>
                  <a:pt x="11311" y="1011"/>
                </a:lnTo>
                <a:lnTo>
                  <a:pt x="11318" y="980"/>
                </a:lnTo>
                <a:lnTo>
                  <a:pt x="11325" y="950"/>
                </a:lnTo>
                <a:lnTo>
                  <a:pt x="11333" y="919"/>
                </a:lnTo>
                <a:lnTo>
                  <a:pt x="11342" y="890"/>
                </a:lnTo>
                <a:lnTo>
                  <a:pt x="11351" y="860"/>
                </a:lnTo>
                <a:lnTo>
                  <a:pt x="11362" y="831"/>
                </a:lnTo>
                <a:lnTo>
                  <a:pt x="11373" y="802"/>
                </a:lnTo>
                <a:lnTo>
                  <a:pt x="11385" y="774"/>
                </a:lnTo>
                <a:lnTo>
                  <a:pt x="11397" y="745"/>
                </a:lnTo>
                <a:lnTo>
                  <a:pt x="11411" y="718"/>
                </a:lnTo>
                <a:lnTo>
                  <a:pt x="11424" y="690"/>
                </a:lnTo>
                <a:lnTo>
                  <a:pt x="11438" y="663"/>
                </a:lnTo>
                <a:lnTo>
                  <a:pt x="11453" y="636"/>
                </a:lnTo>
                <a:lnTo>
                  <a:pt x="11469" y="610"/>
                </a:lnTo>
                <a:lnTo>
                  <a:pt x="11485" y="584"/>
                </a:lnTo>
                <a:lnTo>
                  <a:pt x="11501" y="559"/>
                </a:lnTo>
                <a:lnTo>
                  <a:pt x="11520" y="533"/>
                </a:lnTo>
                <a:lnTo>
                  <a:pt x="11537" y="509"/>
                </a:lnTo>
                <a:lnTo>
                  <a:pt x="11555" y="485"/>
                </a:lnTo>
                <a:lnTo>
                  <a:pt x="11575" y="461"/>
                </a:lnTo>
                <a:lnTo>
                  <a:pt x="11594" y="438"/>
                </a:lnTo>
                <a:lnTo>
                  <a:pt x="11614" y="415"/>
                </a:lnTo>
                <a:lnTo>
                  <a:pt x="11636" y="393"/>
                </a:lnTo>
                <a:lnTo>
                  <a:pt x="11656" y="372"/>
                </a:lnTo>
                <a:lnTo>
                  <a:pt x="11678" y="350"/>
                </a:lnTo>
                <a:lnTo>
                  <a:pt x="11701" y="330"/>
                </a:lnTo>
                <a:lnTo>
                  <a:pt x="11723" y="310"/>
                </a:lnTo>
                <a:lnTo>
                  <a:pt x="11747" y="290"/>
                </a:lnTo>
                <a:lnTo>
                  <a:pt x="11770" y="271"/>
                </a:lnTo>
                <a:lnTo>
                  <a:pt x="11795" y="252"/>
                </a:lnTo>
                <a:lnTo>
                  <a:pt x="11819" y="234"/>
                </a:lnTo>
                <a:lnTo>
                  <a:pt x="11844" y="217"/>
                </a:lnTo>
                <a:lnTo>
                  <a:pt x="11870" y="200"/>
                </a:lnTo>
                <a:lnTo>
                  <a:pt x="11895" y="183"/>
                </a:lnTo>
                <a:lnTo>
                  <a:pt x="11922" y="168"/>
                </a:lnTo>
                <a:lnTo>
                  <a:pt x="11948" y="154"/>
                </a:lnTo>
                <a:lnTo>
                  <a:pt x="11976" y="138"/>
                </a:lnTo>
                <a:lnTo>
                  <a:pt x="12003" y="125"/>
                </a:lnTo>
                <a:lnTo>
                  <a:pt x="12031" y="112"/>
                </a:lnTo>
                <a:lnTo>
                  <a:pt x="12059" y="100"/>
                </a:lnTo>
                <a:lnTo>
                  <a:pt x="12088" y="89"/>
                </a:lnTo>
                <a:lnTo>
                  <a:pt x="12116" y="77"/>
                </a:lnTo>
                <a:lnTo>
                  <a:pt x="12146" y="67"/>
                </a:lnTo>
                <a:lnTo>
                  <a:pt x="12176" y="57"/>
                </a:lnTo>
                <a:lnTo>
                  <a:pt x="12205" y="48"/>
                </a:lnTo>
                <a:lnTo>
                  <a:pt x="12236" y="40"/>
                </a:lnTo>
                <a:lnTo>
                  <a:pt x="12265" y="33"/>
                </a:lnTo>
                <a:lnTo>
                  <a:pt x="12297" y="25"/>
                </a:lnTo>
                <a:lnTo>
                  <a:pt x="12327" y="20"/>
                </a:lnTo>
                <a:lnTo>
                  <a:pt x="12359" y="14"/>
                </a:lnTo>
                <a:lnTo>
                  <a:pt x="12391" y="10"/>
                </a:lnTo>
                <a:lnTo>
                  <a:pt x="12422" y="6"/>
                </a:lnTo>
                <a:lnTo>
                  <a:pt x="12454" y="4"/>
                </a:lnTo>
                <a:lnTo>
                  <a:pt x="12486" y="2"/>
                </a:lnTo>
                <a:lnTo>
                  <a:pt x="12518" y="0"/>
                </a:lnTo>
                <a:lnTo>
                  <a:pt x="12550" y="0"/>
                </a:lnTo>
                <a:close/>
                <a:moveTo>
                  <a:pt x="14364" y="544"/>
                </a:moveTo>
                <a:lnTo>
                  <a:pt x="12550" y="544"/>
                </a:lnTo>
                <a:lnTo>
                  <a:pt x="12514" y="545"/>
                </a:lnTo>
                <a:lnTo>
                  <a:pt x="12477" y="547"/>
                </a:lnTo>
                <a:lnTo>
                  <a:pt x="12441" y="552"/>
                </a:lnTo>
                <a:lnTo>
                  <a:pt x="12406" y="558"/>
                </a:lnTo>
                <a:lnTo>
                  <a:pt x="12371" y="566"/>
                </a:lnTo>
                <a:lnTo>
                  <a:pt x="12337" y="576"/>
                </a:lnTo>
                <a:lnTo>
                  <a:pt x="12304" y="587"/>
                </a:lnTo>
                <a:lnTo>
                  <a:pt x="12270" y="601"/>
                </a:lnTo>
                <a:lnTo>
                  <a:pt x="12239" y="615"/>
                </a:lnTo>
                <a:lnTo>
                  <a:pt x="12207" y="631"/>
                </a:lnTo>
                <a:lnTo>
                  <a:pt x="12178" y="649"/>
                </a:lnTo>
                <a:lnTo>
                  <a:pt x="12148" y="667"/>
                </a:lnTo>
                <a:lnTo>
                  <a:pt x="12120" y="687"/>
                </a:lnTo>
                <a:lnTo>
                  <a:pt x="12092" y="709"/>
                </a:lnTo>
                <a:lnTo>
                  <a:pt x="12066" y="732"/>
                </a:lnTo>
                <a:lnTo>
                  <a:pt x="12041" y="755"/>
                </a:lnTo>
                <a:lnTo>
                  <a:pt x="12017" y="781"/>
                </a:lnTo>
                <a:lnTo>
                  <a:pt x="11994" y="807"/>
                </a:lnTo>
                <a:lnTo>
                  <a:pt x="11973" y="835"/>
                </a:lnTo>
                <a:lnTo>
                  <a:pt x="11952" y="862"/>
                </a:lnTo>
                <a:lnTo>
                  <a:pt x="11933" y="892"/>
                </a:lnTo>
                <a:lnTo>
                  <a:pt x="11916" y="922"/>
                </a:lnTo>
                <a:lnTo>
                  <a:pt x="11901" y="953"/>
                </a:lnTo>
                <a:lnTo>
                  <a:pt x="11885" y="986"/>
                </a:lnTo>
                <a:lnTo>
                  <a:pt x="11873" y="1018"/>
                </a:lnTo>
                <a:lnTo>
                  <a:pt x="11861" y="1052"/>
                </a:lnTo>
                <a:lnTo>
                  <a:pt x="11852" y="1085"/>
                </a:lnTo>
                <a:lnTo>
                  <a:pt x="11843" y="1121"/>
                </a:lnTo>
                <a:lnTo>
                  <a:pt x="11837" y="1156"/>
                </a:lnTo>
                <a:lnTo>
                  <a:pt x="11832" y="1192"/>
                </a:lnTo>
                <a:lnTo>
                  <a:pt x="11829" y="1229"/>
                </a:lnTo>
                <a:lnTo>
                  <a:pt x="11828" y="1266"/>
                </a:lnTo>
                <a:lnTo>
                  <a:pt x="11828" y="3077"/>
                </a:lnTo>
                <a:lnTo>
                  <a:pt x="11829" y="3114"/>
                </a:lnTo>
                <a:lnTo>
                  <a:pt x="11832" y="3151"/>
                </a:lnTo>
                <a:lnTo>
                  <a:pt x="11837" y="3187"/>
                </a:lnTo>
                <a:lnTo>
                  <a:pt x="11843" y="3222"/>
                </a:lnTo>
                <a:lnTo>
                  <a:pt x="11852" y="3257"/>
                </a:lnTo>
                <a:lnTo>
                  <a:pt x="11861" y="3291"/>
                </a:lnTo>
                <a:lnTo>
                  <a:pt x="11873" y="3324"/>
                </a:lnTo>
                <a:lnTo>
                  <a:pt x="11885" y="3358"/>
                </a:lnTo>
                <a:lnTo>
                  <a:pt x="11901" y="3389"/>
                </a:lnTo>
                <a:lnTo>
                  <a:pt x="11916" y="3421"/>
                </a:lnTo>
                <a:lnTo>
                  <a:pt x="11933" y="3450"/>
                </a:lnTo>
                <a:lnTo>
                  <a:pt x="11952" y="3480"/>
                </a:lnTo>
                <a:lnTo>
                  <a:pt x="11973" y="3508"/>
                </a:lnTo>
                <a:lnTo>
                  <a:pt x="11994" y="3536"/>
                </a:lnTo>
                <a:lnTo>
                  <a:pt x="12017" y="3561"/>
                </a:lnTo>
                <a:lnTo>
                  <a:pt x="12041" y="3587"/>
                </a:lnTo>
                <a:lnTo>
                  <a:pt x="12066" y="3611"/>
                </a:lnTo>
                <a:lnTo>
                  <a:pt x="12092" y="3634"/>
                </a:lnTo>
                <a:lnTo>
                  <a:pt x="12120" y="3655"/>
                </a:lnTo>
                <a:lnTo>
                  <a:pt x="12148" y="3675"/>
                </a:lnTo>
                <a:lnTo>
                  <a:pt x="12178" y="3694"/>
                </a:lnTo>
                <a:lnTo>
                  <a:pt x="12207" y="3712"/>
                </a:lnTo>
                <a:lnTo>
                  <a:pt x="12239" y="3727"/>
                </a:lnTo>
                <a:lnTo>
                  <a:pt x="12270" y="3743"/>
                </a:lnTo>
                <a:lnTo>
                  <a:pt x="12304" y="3755"/>
                </a:lnTo>
                <a:lnTo>
                  <a:pt x="12337" y="3766"/>
                </a:lnTo>
                <a:lnTo>
                  <a:pt x="12371" y="3776"/>
                </a:lnTo>
                <a:lnTo>
                  <a:pt x="12406" y="3784"/>
                </a:lnTo>
                <a:lnTo>
                  <a:pt x="12441" y="3790"/>
                </a:lnTo>
                <a:lnTo>
                  <a:pt x="12477" y="3796"/>
                </a:lnTo>
                <a:lnTo>
                  <a:pt x="12514" y="3799"/>
                </a:lnTo>
                <a:lnTo>
                  <a:pt x="12550" y="3800"/>
                </a:lnTo>
                <a:lnTo>
                  <a:pt x="14364" y="3800"/>
                </a:lnTo>
                <a:lnTo>
                  <a:pt x="14400" y="3799"/>
                </a:lnTo>
                <a:lnTo>
                  <a:pt x="14437" y="3796"/>
                </a:lnTo>
                <a:lnTo>
                  <a:pt x="14474" y="3790"/>
                </a:lnTo>
                <a:lnTo>
                  <a:pt x="14508" y="3784"/>
                </a:lnTo>
                <a:lnTo>
                  <a:pt x="14544" y="3776"/>
                </a:lnTo>
                <a:lnTo>
                  <a:pt x="14578" y="3766"/>
                </a:lnTo>
                <a:lnTo>
                  <a:pt x="14611" y="3755"/>
                </a:lnTo>
                <a:lnTo>
                  <a:pt x="14644" y="3743"/>
                </a:lnTo>
                <a:lnTo>
                  <a:pt x="14676" y="3727"/>
                </a:lnTo>
                <a:lnTo>
                  <a:pt x="14707" y="3712"/>
                </a:lnTo>
                <a:lnTo>
                  <a:pt x="14738" y="3694"/>
                </a:lnTo>
                <a:lnTo>
                  <a:pt x="14767" y="3675"/>
                </a:lnTo>
                <a:lnTo>
                  <a:pt x="14795" y="3655"/>
                </a:lnTo>
                <a:lnTo>
                  <a:pt x="14822" y="3634"/>
                </a:lnTo>
                <a:lnTo>
                  <a:pt x="14849" y="3611"/>
                </a:lnTo>
                <a:lnTo>
                  <a:pt x="14874" y="3587"/>
                </a:lnTo>
                <a:lnTo>
                  <a:pt x="14898" y="3561"/>
                </a:lnTo>
                <a:lnTo>
                  <a:pt x="14921" y="3536"/>
                </a:lnTo>
                <a:lnTo>
                  <a:pt x="14942" y="3508"/>
                </a:lnTo>
                <a:lnTo>
                  <a:pt x="14963" y="3480"/>
                </a:lnTo>
                <a:lnTo>
                  <a:pt x="14981" y="3450"/>
                </a:lnTo>
                <a:lnTo>
                  <a:pt x="14998" y="3421"/>
                </a:lnTo>
                <a:lnTo>
                  <a:pt x="15015" y="3389"/>
                </a:lnTo>
                <a:lnTo>
                  <a:pt x="15029" y="3358"/>
                </a:lnTo>
                <a:lnTo>
                  <a:pt x="15042" y="3324"/>
                </a:lnTo>
                <a:lnTo>
                  <a:pt x="15053" y="3291"/>
                </a:lnTo>
                <a:lnTo>
                  <a:pt x="15064" y="3257"/>
                </a:lnTo>
                <a:lnTo>
                  <a:pt x="15072" y="3222"/>
                </a:lnTo>
                <a:lnTo>
                  <a:pt x="15078" y="3187"/>
                </a:lnTo>
                <a:lnTo>
                  <a:pt x="15083" y="3151"/>
                </a:lnTo>
                <a:lnTo>
                  <a:pt x="15085" y="3114"/>
                </a:lnTo>
                <a:lnTo>
                  <a:pt x="15086" y="3077"/>
                </a:lnTo>
                <a:lnTo>
                  <a:pt x="15086" y="1753"/>
                </a:lnTo>
                <a:lnTo>
                  <a:pt x="13929" y="2910"/>
                </a:lnTo>
                <a:lnTo>
                  <a:pt x="13736" y="3102"/>
                </a:lnTo>
                <a:lnTo>
                  <a:pt x="13544" y="2910"/>
                </a:lnTo>
                <a:lnTo>
                  <a:pt x="12427" y="1794"/>
                </a:lnTo>
                <a:lnTo>
                  <a:pt x="12812" y="1410"/>
                </a:lnTo>
                <a:lnTo>
                  <a:pt x="13736" y="2334"/>
                </a:lnTo>
                <a:lnTo>
                  <a:pt x="15033" y="1037"/>
                </a:lnTo>
                <a:lnTo>
                  <a:pt x="15056" y="1060"/>
                </a:lnTo>
                <a:lnTo>
                  <a:pt x="15049" y="1038"/>
                </a:lnTo>
                <a:lnTo>
                  <a:pt x="15042" y="1017"/>
                </a:lnTo>
                <a:lnTo>
                  <a:pt x="15034" y="997"/>
                </a:lnTo>
                <a:lnTo>
                  <a:pt x="15025" y="975"/>
                </a:lnTo>
                <a:lnTo>
                  <a:pt x="15016" y="955"/>
                </a:lnTo>
                <a:lnTo>
                  <a:pt x="15006" y="935"/>
                </a:lnTo>
                <a:lnTo>
                  <a:pt x="14994" y="915"/>
                </a:lnTo>
                <a:lnTo>
                  <a:pt x="14983" y="896"/>
                </a:lnTo>
                <a:lnTo>
                  <a:pt x="14972" y="877"/>
                </a:lnTo>
                <a:lnTo>
                  <a:pt x="14960" y="858"/>
                </a:lnTo>
                <a:lnTo>
                  <a:pt x="14946" y="840"/>
                </a:lnTo>
                <a:lnTo>
                  <a:pt x="14933" y="823"/>
                </a:lnTo>
                <a:lnTo>
                  <a:pt x="14919" y="805"/>
                </a:lnTo>
                <a:lnTo>
                  <a:pt x="14905" y="788"/>
                </a:lnTo>
                <a:lnTo>
                  <a:pt x="14889" y="772"/>
                </a:lnTo>
                <a:lnTo>
                  <a:pt x="14874" y="755"/>
                </a:lnTo>
                <a:lnTo>
                  <a:pt x="14849" y="732"/>
                </a:lnTo>
                <a:lnTo>
                  <a:pt x="14822" y="709"/>
                </a:lnTo>
                <a:lnTo>
                  <a:pt x="14795" y="687"/>
                </a:lnTo>
                <a:lnTo>
                  <a:pt x="14767" y="667"/>
                </a:lnTo>
                <a:lnTo>
                  <a:pt x="14738" y="649"/>
                </a:lnTo>
                <a:lnTo>
                  <a:pt x="14707" y="631"/>
                </a:lnTo>
                <a:lnTo>
                  <a:pt x="14676" y="615"/>
                </a:lnTo>
                <a:lnTo>
                  <a:pt x="14644" y="601"/>
                </a:lnTo>
                <a:lnTo>
                  <a:pt x="14611" y="587"/>
                </a:lnTo>
                <a:lnTo>
                  <a:pt x="14578" y="576"/>
                </a:lnTo>
                <a:lnTo>
                  <a:pt x="14544" y="566"/>
                </a:lnTo>
                <a:lnTo>
                  <a:pt x="14508" y="558"/>
                </a:lnTo>
                <a:lnTo>
                  <a:pt x="14474" y="552"/>
                </a:lnTo>
                <a:lnTo>
                  <a:pt x="14437" y="547"/>
                </a:lnTo>
                <a:lnTo>
                  <a:pt x="14400" y="545"/>
                </a:lnTo>
                <a:lnTo>
                  <a:pt x="14364" y="544"/>
                </a:lnTo>
                <a:close/>
                <a:moveTo>
                  <a:pt x="7746" y="4979"/>
                </a:moveTo>
                <a:lnTo>
                  <a:pt x="7882" y="4983"/>
                </a:lnTo>
                <a:lnTo>
                  <a:pt x="8015" y="4994"/>
                </a:lnTo>
                <a:lnTo>
                  <a:pt x="8147" y="5012"/>
                </a:lnTo>
                <a:lnTo>
                  <a:pt x="8276" y="5038"/>
                </a:lnTo>
                <a:lnTo>
                  <a:pt x="8403" y="5070"/>
                </a:lnTo>
                <a:lnTo>
                  <a:pt x="8529" y="5109"/>
                </a:lnTo>
                <a:lnTo>
                  <a:pt x="8651" y="5154"/>
                </a:lnTo>
                <a:lnTo>
                  <a:pt x="8770" y="5206"/>
                </a:lnTo>
                <a:lnTo>
                  <a:pt x="8887" y="5264"/>
                </a:lnTo>
                <a:lnTo>
                  <a:pt x="9000" y="5327"/>
                </a:lnTo>
                <a:lnTo>
                  <a:pt x="9110" y="5397"/>
                </a:lnTo>
                <a:lnTo>
                  <a:pt x="9217" y="5471"/>
                </a:lnTo>
                <a:lnTo>
                  <a:pt x="9320" y="5552"/>
                </a:lnTo>
                <a:lnTo>
                  <a:pt x="9420" y="5638"/>
                </a:lnTo>
                <a:lnTo>
                  <a:pt x="9516" y="5729"/>
                </a:lnTo>
                <a:lnTo>
                  <a:pt x="9606" y="5825"/>
                </a:lnTo>
                <a:lnTo>
                  <a:pt x="9694" y="5924"/>
                </a:lnTo>
                <a:lnTo>
                  <a:pt x="9777" y="6029"/>
                </a:lnTo>
                <a:lnTo>
                  <a:pt x="9855" y="6138"/>
                </a:lnTo>
                <a:lnTo>
                  <a:pt x="9928" y="6251"/>
                </a:lnTo>
                <a:lnTo>
                  <a:pt x="9997" y="6368"/>
                </a:lnTo>
                <a:lnTo>
                  <a:pt x="10060" y="6490"/>
                </a:lnTo>
                <a:lnTo>
                  <a:pt x="10118" y="6614"/>
                </a:lnTo>
                <a:lnTo>
                  <a:pt x="10171" y="6742"/>
                </a:lnTo>
                <a:lnTo>
                  <a:pt x="10218" y="6872"/>
                </a:lnTo>
                <a:lnTo>
                  <a:pt x="10259" y="7007"/>
                </a:lnTo>
                <a:lnTo>
                  <a:pt x="10295" y="7144"/>
                </a:lnTo>
                <a:lnTo>
                  <a:pt x="10325" y="7284"/>
                </a:lnTo>
                <a:lnTo>
                  <a:pt x="10347" y="7425"/>
                </a:lnTo>
                <a:lnTo>
                  <a:pt x="10364" y="7570"/>
                </a:lnTo>
                <a:lnTo>
                  <a:pt x="10374" y="7716"/>
                </a:lnTo>
                <a:lnTo>
                  <a:pt x="10378" y="7865"/>
                </a:lnTo>
                <a:lnTo>
                  <a:pt x="10373" y="8007"/>
                </a:lnTo>
                <a:lnTo>
                  <a:pt x="10363" y="8147"/>
                </a:lnTo>
                <a:lnTo>
                  <a:pt x="10347" y="8287"/>
                </a:lnTo>
                <a:lnTo>
                  <a:pt x="10325" y="8424"/>
                </a:lnTo>
                <a:lnTo>
                  <a:pt x="10297" y="8559"/>
                </a:lnTo>
                <a:lnTo>
                  <a:pt x="10262" y="8694"/>
                </a:lnTo>
                <a:lnTo>
                  <a:pt x="10223" y="8825"/>
                </a:lnTo>
                <a:lnTo>
                  <a:pt x="10178" y="8954"/>
                </a:lnTo>
                <a:lnTo>
                  <a:pt x="10127" y="9082"/>
                </a:lnTo>
                <a:lnTo>
                  <a:pt x="10072" y="9205"/>
                </a:lnTo>
                <a:lnTo>
                  <a:pt x="10011" y="9326"/>
                </a:lnTo>
                <a:lnTo>
                  <a:pt x="9945" y="9443"/>
                </a:lnTo>
                <a:lnTo>
                  <a:pt x="9873" y="9557"/>
                </a:lnTo>
                <a:lnTo>
                  <a:pt x="9797" y="9667"/>
                </a:lnTo>
                <a:lnTo>
                  <a:pt x="9716" y="9774"/>
                </a:lnTo>
                <a:lnTo>
                  <a:pt x="9632" y="9876"/>
                </a:lnTo>
                <a:lnTo>
                  <a:pt x="9542" y="9974"/>
                </a:lnTo>
                <a:lnTo>
                  <a:pt x="9447" y="10066"/>
                </a:lnTo>
                <a:lnTo>
                  <a:pt x="9350" y="10154"/>
                </a:lnTo>
                <a:lnTo>
                  <a:pt x="9248" y="10237"/>
                </a:lnTo>
                <a:lnTo>
                  <a:pt x="9141" y="10315"/>
                </a:lnTo>
                <a:lnTo>
                  <a:pt x="9031" y="10386"/>
                </a:lnTo>
                <a:lnTo>
                  <a:pt x="8917" y="10452"/>
                </a:lnTo>
                <a:lnTo>
                  <a:pt x="8800" y="10512"/>
                </a:lnTo>
                <a:lnTo>
                  <a:pt x="8678" y="10567"/>
                </a:lnTo>
                <a:lnTo>
                  <a:pt x="8553" y="10614"/>
                </a:lnTo>
                <a:lnTo>
                  <a:pt x="8426" y="10655"/>
                </a:lnTo>
                <a:lnTo>
                  <a:pt x="8294" y="10689"/>
                </a:lnTo>
                <a:lnTo>
                  <a:pt x="8161" y="10716"/>
                </a:lnTo>
                <a:lnTo>
                  <a:pt x="8023" y="10735"/>
                </a:lnTo>
                <a:lnTo>
                  <a:pt x="7884" y="10747"/>
                </a:lnTo>
                <a:lnTo>
                  <a:pt x="7741" y="10751"/>
                </a:lnTo>
                <a:lnTo>
                  <a:pt x="7598" y="10747"/>
                </a:lnTo>
                <a:lnTo>
                  <a:pt x="7457" y="10735"/>
                </a:lnTo>
                <a:lnTo>
                  <a:pt x="7319" y="10716"/>
                </a:lnTo>
                <a:lnTo>
                  <a:pt x="7184" y="10688"/>
                </a:lnTo>
                <a:lnTo>
                  <a:pt x="7052" y="10654"/>
                </a:lnTo>
                <a:lnTo>
                  <a:pt x="6925" y="10612"/>
                </a:lnTo>
                <a:lnTo>
                  <a:pt x="6800" y="10564"/>
                </a:lnTo>
                <a:lnTo>
                  <a:pt x="6679" y="10509"/>
                </a:lnTo>
                <a:lnTo>
                  <a:pt x="6561" y="10449"/>
                </a:lnTo>
                <a:lnTo>
                  <a:pt x="6447" y="10382"/>
                </a:lnTo>
                <a:lnTo>
                  <a:pt x="6338" y="10309"/>
                </a:lnTo>
                <a:lnTo>
                  <a:pt x="6232" y="10230"/>
                </a:lnTo>
                <a:lnTo>
                  <a:pt x="6131" y="10147"/>
                </a:lnTo>
                <a:lnTo>
                  <a:pt x="6033" y="10058"/>
                </a:lnTo>
                <a:lnTo>
                  <a:pt x="5939" y="9964"/>
                </a:lnTo>
                <a:lnTo>
                  <a:pt x="5850" y="9867"/>
                </a:lnTo>
                <a:lnTo>
                  <a:pt x="5766" y="9764"/>
                </a:lnTo>
                <a:lnTo>
                  <a:pt x="5686" y="9657"/>
                </a:lnTo>
                <a:lnTo>
                  <a:pt x="5611" y="9547"/>
                </a:lnTo>
                <a:lnTo>
                  <a:pt x="5541" y="9432"/>
                </a:lnTo>
                <a:lnTo>
                  <a:pt x="5476" y="9315"/>
                </a:lnTo>
                <a:lnTo>
                  <a:pt x="5415" y="9194"/>
                </a:lnTo>
                <a:lnTo>
                  <a:pt x="5360" y="9070"/>
                </a:lnTo>
                <a:lnTo>
                  <a:pt x="5311" y="8944"/>
                </a:lnTo>
                <a:lnTo>
                  <a:pt x="5266" y="8815"/>
                </a:lnTo>
                <a:lnTo>
                  <a:pt x="5227" y="8684"/>
                </a:lnTo>
                <a:lnTo>
                  <a:pt x="5193" y="8551"/>
                </a:lnTo>
                <a:lnTo>
                  <a:pt x="5166" y="8417"/>
                </a:lnTo>
                <a:lnTo>
                  <a:pt x="5144" y="8280"/>
                </a:lnTo>
                <a:lnTo>
                  <a:pt x="5128" y="8143"/>
                </a:lnTo>
                <a:lnTo>
                  <a:pt x="5118" y="8004"/>
                </a:lnTo>
                <a:lnTo>
                  <a:pt x="5114" y="7865"/>
                </a:lnTo>
                <a:lnTo>
                  <a:pt x="5118" y="7716"/>
                </a:lnTo>
                <a:lnTo>
                  <a:pt x="5128" y="7570"/>
                </a:lnTo>
                <a:lnTo>
                  <a:pt x="5144" y="7425"/>
                </a:lnTo>
                <a:lnTo>
                  <a:pt x="5168" y="7284"/>
                </a:lnTo>
                <a:lnTo>
                  <a:pt x="5197" y="7144"/>
                </a:lnTo>
                <a:lnTo>
                  <a:pt x="5233" y="7007"/>
                </a:lnTo>
                <a:lnTo>
                  <a:pt x="5274" y="6872"/>
                </a:lnTo>
                <a:lnTo>
                  <a:pt x="5321" y="6742"/>
                </a:lnTo>
                <a:lnTo>
                  <a:pt x="5374" y="6614"/>
                </a:lnTo>
                <a:lnTo>
                  <a:pt x="5432" y="6490"/>
                </a:lnTo>
                <a:lnTo>
                  <a:pt x="5495" y="6368"/>
                </a:lnTo>
                <a:lnTo>
                  <a:pt x="5564" y="6251"/>
                </a:lnTo>
                <a:lnTo>
                  <a:pt x="5638" y="6138"/>
                </a:lnTo>
                <a:lnTo>
                  <a:pt x="5715" y="6029"/>
                </a:lnTo>
                <a:lnTo>
                  <a:pt x="5797" y="5924"/>
                </a:lnTo>
                <a:lnTo>
                  <a:pt x="5885" y="5825"/>
                </a:lnTo>
                <a:lnTo>
                  <a:pt x="5977" y="5729"/>
                </a:lnTo>
                <a:lnTo>
                  <a:pt x="6071" y="5638"/>
                </a:lnTo>
                <a:lnTo>
                  <a:pt x="6171" y="5552"/>
                </a:lnTo>
                <a:lnTo>
                  <a:pt x="6274" y="5471"/>
                </a:lnTo>
                <a:lnTo>
                  <a:pt x="6381" y="5397"/>
                </a:lnTo>
                <a:lnTo>
                  <a:pt x="6491" y="5327"/>
                </a:lnTo>
                <a:lnTo>
                  <a:pt x="6605" y="5264"/>
                </a:lnTo>
                <a:lnTo>
                  <a:pt x="6721" y="5206"/>
                </a:lnTo>
                <a:lnTo>
                  <a:pt x="6841" y="5154"/>
                </a:lnTo>
                <a:lnTo>
                  <a:pt x="6964" y="5109"/>
                </a:lnTo>
                <a:lnTo>
                  <a:pt x="7088" y="5070"/>
                </a:lnTo>
                <a:lnTo>
                  <a:pt x="7215" y="5038"/>
                </a:lnTo>
                <a:lnTo>
                  <a:pt x="7345" y="5012"/>
                </a:lnTo>
                <a:lnTo>
                  <a:pt x="7477" y="4994"/>
                </a:lnTo>
                <a:lnTo>
                  <a:pt x="7611" y="4983"/>
                </a:lnTo>
                <a:lnTo>
                  <a:pt x="7746" y="497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8" name="Freeform 11"/>
          <p:cNvSpPr>
            <a:spLocks noEditPoints="1"/>
          </p:cNvSpPr>
          <p:nvPr userDrawn="1"/>
        </p:nvSpPr>
        <p:spPr bwMode="auto">
          <a:xfrm>
            <a:off x="5627498" y="1835648"/>
            <a:ext cx="667722" cy="692349"/>
          </a:xfrm>
          <a:custGeom>
            <a:avLst/>
            <a:gdLst/>
            <a:ahLst/>
            <a:cxnLst>
              <a:cxn ang="0">
                <a:pos x="9504" y="1108"/>
              </a:cxn>
              <a:cxn ang="0">
                <a:pos x="8586" y="949"/>
              </a:cxn>
              <a:cxn ang="0">
                <a:pos x="7661" y="923"/>
              </a:cxn>
              <a:cxn ang="0">
                <a:pos x="6746" y="1027"/>
              </a:cxn>
              <a:cxn ang="0">
                <a:pos x="5852" y="1260"/>
              </a:cxn>
              <a:cxn ang="0">
                <a:pos x="4995" y="1619"/>
              </a:cxn>
              <a:cxn ang="0">
                <a:pos x="4189" y="2104"/>
              </a:cxn>
              <a:cxn ang="0">
                <a:pos x="4012" y="1216"/>
              </a:cxn>
              <a:cxn ang="0">
                <a:pos x="4944" y="718"/>
              </a:cxn>
              <a:cxn ang="0">
                <a:pos x="5926" y="361"/>
              </a:cxn>
              <a:cxn ang="0">
                <a:pos x="6945" y="148"/>
              </a:cxn>
              <a:cxn ang="0">
                <a:pos x="7983" y="80"/>
              </a:cxn>
              <a:cxn ang="0">
                <a:pos x="9026" y="161"/>
              </a:cxn>
              <a:cxn ang="0">
                <a:pos x="10056" y="393"/>
              </a:cxn>
              <a:cxn ang="0">
                <a:pos x="11556" y="8856"/>
              </a:cxn>
              <a:cxn ang="0">
                <a:pos x="9326" y="7623"/>
              </a:cxn>
              <a:cxn ang="0">
                <a:pos x="7465" y="7892"/>
              </a:cxn>
              <a:cxn ang="0">
                <a:pos x="5318" y="7797"/>
              </a:cxn>
              <a:cxn ang="0">
                <a:pos x="7944" y="10832"/>
              </a:cxn>
              <a:cxn ang="0">
                <a:pos x="9380" y="3898"/>
              </a:cxn>
              <a:cxn ang="0">
                <a:pos x="9081" y="6783"/>
              </a:cxn>
              <a:cxn ang="0">
                <a:pos x="6483" y="6003"/>
              </a:cxn>
              <a:cxn ang="0">
                <a:pos x="7555" y="3353"/>
              </a:cxn>
              <a:cxn ang="0">
                <a:pos x="14569" y="2378"/>
              </a:cxn>
              <a:cxn ang="0">
                <a:pos x="15295" y="5080"/>
              </a:cxn>
              <a:cxn ang="0">
                <a:pos x="12513" y="5388"/>
              </a:cxn>
              <a:cxn ang="0">
                <a:pos x="6725" y="12959"/>
              </a:cxn>
              <a:cxn ang="0">
                <a:pos x="9490" y="13352"/>
              </a:cxn>
              <a:cxn ang="0">
                <a:pos x="8696" y="16029"/>
              </a:cxn>
              <a:cxn ang="0">
                <a:pos x="6165" y="14856"/>
              </a:cxn>
              <a:cxn ang="0">
                <a:pos x="1565" y="2228"/>
              </a:cxn>
              <a:cxn ang="0">
                <a:pos x="3742" y="3969"/>
              </a:cxn>
              <a:cxn ang="0">
                <a:pos x="1708" y="5876"/>
              </a:cxn>
              <a:cxn ang="0">
                <a:pos x="114" y="3585"/>
              </a:cxn>
              <a:cxn ang="0">
                <a:pos x="1623" y="9032"/>
              </a:cxn>
              <a:cxn ang="0">
                <a:pos x="1917" y="9920"/>
              </a:cxn>
              <a:cxn ang="0">
                <a:pos x="2329" y="10748"/>
              </a:cxn>
              <a:cxn ang="0">
                <a:pos x="2854" y="11507"/>
              </a:cxn>
              <a:cxn ang="0">
                <a:pos x="3480" y="12185"/>
              </a:cxn>
              <a:cxn ang="0">
                <a:pos x="4199" y="12771"/>
              </a:cxn>
              <a:cxn ang="0">
                <a:pos x="5003" y="13253"/>
              </a:cxn>
              <a:cxn ang="0">
                <a:pos x="4736" y="14054"/>
              </a:cxn>
              <a:cxn ang="0">
                <a:pos x="3819" y="13524"/>
              </a:cxn>
              <a:cxn ang="0">
                <a:pos x="2996" y="12877"/>
              </a:cxn>
              <a:cxn ang="0">
                <a:pos x="2277" y="12124"/>
              </a:cxn>
              <a:cxn ang="0">
                <a:pos x="1671" y="11277"/>
              </a:cxn>
              <a:cxn ang="0">
                <a:pos x="1190" y="10350"/>
              </a:cxn>
              <a:cxn ang="0">
                <a:pos x="844" y="9355"/>
              </a:cxn>
              <a:cxn ang="0">
                <a:pos x="1488" y="8343"/>
              </a:cxn>
              <a:cxn ang="0">
                <a:pos x="12629" y="11955"/>
              </a:cxn>
              <a:cxn ang="0">
                <a:pos x="13226" y="11238"/>
              </a:cxn>
              <a:cxn ang="0">
                <a:pos x="13712" y="10451"/>
              </a:cxn>
              <a:cxn ang="0">
                <a:pos x="14079" y="9605"/>
              </a:cxn>
              <a:cxn ang="0">
                <a:pos x="14324" y="8714"/>
              </a:cxn>
              <a:cxn ang="0">
                <a:pos x="14442" y="7791"/>
              </a:cxn>
              <a:cxn ang="0">
                <a:pos x="14425" y="6851"/>
              </a:cxn>
              <a:cxn ang="0">
                <a:pos x="15281" y="7142"/>
              </a:cxn>
              <a:cxn ang="0">
                <a:pos x="15248" y="8197"/>
              </a:cxn>
              <a:cxn ang="0">
                <a:pos x="15065" y="9227"/>
              </a:cxn>
              <a:cxn ang="0">
                <a:pos x="14740" y="10217"/>
              </a:cxn>
              <a:cxn ang="0">
                <a:pos x="14280" y="11150"/>
              </a:cxn>
              <a:cxn ang="0">
                <a:pos x="13688" y="12013"/>
              </a:cxn>
              <a:cxn ang="0">
                <a:pos x="12973" y="12791"/>
              </a:cxn>
            </a:cxnLst>
            <a:rect l="0" t="0" r="r" b="b"/>
            <a:pathLst>
              <a:path w="15616" h="16192">
                <a:moveTo>
                  <a:pt x="10376" y="1390"/>
                </a:moveTo>
                <a:lnTo>
                  <a:pt x="10352" y="1381"/>
                </a:lnTo>
                <a:lnTo>
                  <a:pt x="10326" y="1371"/>
                </a:lnTo>
                <a:lnTo>
                  <a:pt x="10301" y="1361"/>
                </a:lnTo>
                <a:lnTo>
                  <a:pt x="10276" y="1351"/>
                </a:lnTo>
                <a:lnTo>
                  <a:pt x="10251" y="1342"/>
                </a:lnTo>
                <a:lnTo>
                  <a:pt x="10225" y="1332"/>
                </a:lnTo>
                <a:lnTo>
                  <a:pt x="10199" y="1323"/>
                </a:lnTo>
                <a:lnTo>
                  <a:pt x="10175" y="1313"/>
                </a:lnTo>
                <a:lnTo>
                  <a:pt x="10148" y="1303"/>
                </a:lnTo>
                <a:lnTo>
                  <a:pt x="10123" y="1294"/>
                </a:lnTo>
                <a:lnTo>
                  <a:pt x="10098" y="1285"/>
                </a:lnTo>
                <a:lnTo>
                  <a:pt x="10073" y="1277"/>
                </a:lnTo>
                <a:lnTo>
                  <a:pt x="10046" y="1268"/>
                </a:lnTo>
                <a:lnTo>
                  <a:pt x="10021" y="1259"/>
                </a:lnTo>
                <a:lnTo>
                  <a:pt x="9996" y="1251"/>
                </a:lnTo>
                <a:lnTo>
                  <a:pt x="9969" y="1242"/>
                </a:lnTo>
                <a:lnTo>
                  <a:pt x="9944" y="1234"/>
                </a:lnTo>
                <a:lnTo>
                  <a:pt x="9918" y="1226"/>
                </a:lnTo>
                <a:lnTo>
                  <a:pt x="9892" y="1217"/>
                </a:lnTo>
                <a:lnTo>
                  <a:pt x="9867" y="1209"/>
                </a:lnTo>
                <a:lnTo>
                  <a:pt x="9841" y="1201"/>
                </a:lnTo>
                <a:lnTo>
                  <a:pt x="9815" y="1193"/>
                </a:lnTo>
                <a:lnTo>
                  <a:pt x="9789" y="1186"/>
                </a:lnTo>
                <a:lnTo>
                  <a:pt x="9764" y="1178"/>
                </a:lnTo>
                <a:lnTo>
                  <a:pt x="9738" y="1171"/>
                </a:lnTo>
                <a:lnTo>
                  <a:pt x="9711" y="1163"/>
                </a:lnTo>
                <a:lnTo>
                  <a:pt x="9686" y="1156"/>
                </a:lnTo>
                <a:lnTo>
                  <a:pt x="9660" y="1149"/>
                </a:lnTo>
                <a:lnTo>
                  <a:pt x="9635" y="1142"/>
                </a:lnTo>
                <a:lnTo>
                  <a:pt x="9608" y="1134"/>
                </a:lnTo>
                <a:lnTo>
                  <a:pt x="9582" y="1127"/>
                </a:lnTo>
                <a:lnTo>
                  <a:pt x="9556" y="1121"/>
                </a:lnTo>
                <a:lnTo>
                  <a:pt x="9530" y="1114"/>
                </a:lnTo>
                <a:lnTo>
                  <a:pt x="9504" y="1108"/>
                </a:lnTo>
                <a:lnTo>
                  <a:pt x="9479" y="1102"/>
                </a:lnTo>
                <a:lnTo>
                  <a:pt x="9452" y="1095"/>
                </a:lnTo>
                <a:lnTo>
                  <a:pt x="9426" y="1089"/>
                </a:lnTo>
                <a:lnTo>
                  <a:pt x="9400" y="1083"/>
                </a:lnTo>
                <a:lnTo>
                  <a:pt x="9374" y="1077"/>
                </a:lnTo>
                <a:lnTo>
                  <a:pt x="9347" y="1072"/>
                </a:lnTo>
                <a:lnTo>
                  <a:pt x="9322" y="1066"/>
                </a:lnTo>
                <a:lnTo>
                  <a:pt x="9296" y="1060"/>
                </a:lnTo>
                <a:lnTo>
                  <a:pt x="9269" y="1055"/>
                </a:lnTo>
                <a:lnTo>
                  <a:pt x="9243" y="1048"/>
                </a:lnTo>
                <a:lnTo>
                  <a:pt x="9217" y="1043"/>
                </a:lnTo>
                <a:lnTo>
                  <a:pt x="9191" y="1038"/>
                </a:lnTo>
                <a:lnTo>
                  <a:pt x="9164" y="1033"/>
                </a:lnTo>
                <a:lnTo>
                  <a:pt x="9139" y="1028"/>
                </a:lnTo>
                <a:lnTo>
                  <a:pt x="9113" y="1023"/>
                </a:lnTo>
                <a:lnTo>
                  <a:pt x="9086" y="1019"/>
                </a:lnTo>
                <a:lnTo>
                  <a:pt x="9060" y="1014"/>
                </a:lnTo>
                <a:lnTo>
                  <a:pt x="9033" y="1010"/>
                </a:lnTo>
                <a:lnTo>
                  <a:pt x="9008" y="1005"/>
                </a:lnTo>
                <a:lnTo>
                  <a:pt x="8981" y="1001"/>
                </a:lnTo>
                <a:lnTo>
                  <a:pt x="8955" y="997"/>
                </a:lnTo>
                <a:lnTo>
                  <a:pt x="8929" y="993"/>
                </a:lnTo>
                <a:lnTo>
                  <a:pt x="8902" y="989"/>
                </a:lnTo>
                <a:lnTo>
                  <a:pt x="8876" y="985"/>
                </a:lnTo>
                <a:lnTo>
                  <a:pt x="8850" y="981"/>
                </a:lnTo>
                <a:lnTo>
                  <a:pt x="8823" y="978"/>
                </a:lnTo>
                <a:lnTo>
                  <a:pt x="8797" y="974"/>
                </a:lnTo>
                <a:lnTo>
                  <a:pt x="8771" y="971"/>
                </a:lnTo>
                <a:lnTo>
                  <a:pt x="8744" y="966"/>
                </a:lnTo>
                <a:lnTo>
                  <a:pt x="8718" y="963"/>
                </a:lnTo>
                <a:lnTo>
                  <a:pt x="8692" y="960"/>
                </a:lnTo>
                <a:lnTo>
                  <a:pt x="8665" y="957"/>
                </a:lnTo>
                <a:lnTo>
                  <a:pt x="8638" y="954"/>
                </a:lnTo>
                <a:lnTo>
                  <a:pt x="8612" y="951"/>
                </a:lnTo>
                <a:lnTo>
                  <a:pt x="8586" y="949"/>
                </a:lnTo>
                <a:lnTo>
                  <a:pt x="8559" y="946"/>
                </a:lnTo>
                <a:lnTo>
                  <a:pt x="8533" y="944"/>
                </a:lnTo>
                <a:lnTo>
                  <a:pt x="8507" y="941"/>
                </a:lnTo>
                <a:lnTo>
                  <a:pt x="8481" y="939"/>
                </a:lnTo>
                <a:lnTo>
                  <a:pt x="8454" y="937"/>
                </a:lnTo>
                <a:lnTo>
                  <a:pt x="8427" y="935"/>
                </a:lnTo>
                <a:lnTo>
                  <a:pt x="8401" y="933"/>
                </a:lnTo>
                <a:lnTo>
                  <a:pt x="8374" y="931"/>
                </a:lnTo>
                <a:lnTo>
                  <a:pt x="8348" y="930"/>
                </a:lnTo>
                <a:lnTo>
                  <a:pt x="8322" y="928"/>
                </a:lnTo>
                <a:lnTo>
                  <a:pt x="8295" y="927"/>
                </a:lnTo>
                <a:lnTo>
                  <a:pt x="8269" y="925"/>
                </a:lnTo>
                <a:lnTo>
                  <a:pt x="8243" y="924"/>
                </a:lnTo>
                <a:lnTo>
                  <a:pt x="8216" y="923"/>
                </a:lnTo>
                <a:lnTo>
                  <a:pt x="8189" y="922"/>
                </a:lnTo>
                <a:lnTo>
                  <a:pt x="8163" y="921"/>
                </a:lnTo>
                <a:lnTo>
                  <a:pt x="8137" y="920"/>
                </a:lnTo>
                <a:lnTo>
                  <a:pt x="8110" y="919"/>
                </a:lnTo>
                <a:lnTo>
                  <a:pt x="8084" y="918"/>
                </a:lnTo>
                <a:lnTo>
                  <a:pt x="8058" y="918"/>
                </a:lnTo>
                <a:lnTo>
                  <a:pt x="8032" y="918"/>
                </a:lnTo>
                <a:lnTo>
                  <a:pt x="8004" y="917"/>
                </a:lnTo>
                <a:lnTo>
                  <a:pt x="7978" y="917"/>
                </a:lnTo>
                <a:lnTo>
                  <a:pt x="7952" y="917"/>
                </a:lnTo>
                <a:lnTo>
                  <a:pt x="7925" y="917"/>
                </a:lnTo>
                <a:lnTo>
                  <a:pt x="7899" y="917"/>
                </a:lnTo>
                <a:lnTo>
                  <a:pt x="7873" y="917"/>
                </a:lnTo>
                <a:lnTo>
                  <a:pt x="7846" y="918"/>
                </a:lnTo>
                <a:lnTo>
                  <a:pt x="7820" y="918"/>
                </a:lnTo>
                <a:lnTo>
                  <a:pt x="7794" y="919"/>
                </a:lnTo>
                <a:lnTo>
                  <a:pt x="7767" y="919"/>
                </a:lnTo>
                <a:lnTo>
                  <a:pt x="7741" y="920"/>
                </a:lnTo>
                <a:lnTo>
                  <a:pt x="7714" y="921"/>
                </a:lnTo>
                <a:lnTo>
                  <a:pt x="7688" y="922"/>
                </a:lnTo>
                <a:lnTo>
                  <a:pt x="7661" y="923"/>
                </a:lnTo>
                <a:lnTo>
                  <a:pt x="7635" y="924"/>
                </a:lnTo>
                <a:lnTo>
                  <a:pt x="7609" y="925"/>
                </a:lnTo>
                <a:lnTo>
                  <a:pt x="7582" y="926"/>
                </a:lnTo>
                <a:lnTo>
                  <a:pt x="7556" y="928"/>
                </a:lnTo>
                <a:lnTo>
                  <a:pt x="7530" y="930"/>
                </a:lnTo>
                <a:lnTo>
                  <a:pt x="7504" y="931"/>
                </a:lnTo>
                <a:lnTo>
                  <a:pt x="7477" y="933"/>
                </a:lnTo>
                <a:lnTo>
                  <a:pt x="7451" y="935"/>
                </a:lnTo>
                <a:lnTo>
                  <a:pt x="7425" y="937"/>
                </a:lnTo>
                <a:lnTo>
                  <a:pt x="7398" y="939"/>
                </a:lnTo>
                <a:lnTo>
                  <a:pt x="7372" y="941"/>
                </a:lnTo>
                <a:lnTo>
                  <a:pt x="7346" y="944"/>
                </a:lnTo>
                <a:lnTo>
                  <a:pt x="7319" y="946"/>
                </a:lnTo>
                <a:lnTo>
                  <a:pt x="7293" y="949"/>
                </a:lnTo>
                <a:lnTo>
                  <a:pt x="7267" y="951"/>
                </a:lnTo>
                <a:lnTo>
                  <a:pt x="7241" y="954"/>
                </a:lnTo>
                <a:lnTo>
                  <a:pt x="7214" y="957"/>
                </a:lnTo>
                <a:lnTo>
                  <a:pt x="7188" y="960"/>
                </a:lnTo>
                <a:lnTo>
                  <a:pt x="7163" y="963"/>
                </a:lnTo>
                <a:lnTo>
                  <a:pt x="7136" y="966"/>
                </a:lnTo>
                <a:lnTo>
                  <a:pt x="7110" y="969"/>
                </a:lnTo>
                <a:lnTo>
                  <a:pt x="7084" y="974"/>
                </a:lnTo>
                <a:lnTo>
                  <a:pt x="7058" y="977"/>
                </a:lnTo>
                <a:lnTo>
                  <a:pt x="7031" y="981"/>
                </a:lnTo>
                <a:lnTo>
                  <a:pt x="7006" y="984"/>
                </a:lnTo>
                <a:lnTo>
                  <a:pt x="6980" y="988"/>
                </a:lnTo>
                <a:lnTo>
                  <a:pt x="6953" y="992"/>
                </a:lnTo>
                <a:lnTo>
                  <a:pt x="6927" y="996"/>
                </a:lnTo>
                <a:lnTo>
                  <a:pt x="6901" y="1000"/>
                </a:lnTo>
                <a:lnTo>
                  <a:pt x="6875" y="1004"/>
                </a:lnTo>
                <a:lnTo>
                  <a:pt x="6849" y="1009"/>
                </a:lnTo>
                <a:lnTo>
                  <a:pt x="6823" y="1013"/>
                </a:lnTo>
                <a:lnTo>
                  <a:pt x="6798" y="1017"/>
                </a:lnTo>
                <a:lnTo>
                  <a:pt x="6771" y="1022"/>
                </a:lnTo>
                <a:lnTo>
                  <a:pt x="6746" y="1027"/>
                </a:lnTo>
                <a:lnTo>
                  <a:pt x="6720" y="1032"/>
                </a:lnTo>
                <a:lnTo>
                  <a:pt x="6693" y="1037"/>
                </a:lnTo>
                <a:lnTo>
                  <a:pt x="6668" y="1042"/>
                </a:lnTo>
                <a:lnTo>
                  <a:pt x="6642" y="1047"/>
                </a:lnTo>
                <a:lnTo>
                  <a:pt x="6617" y="1052"/>
                </a:lnTo>
                <a:lnTo>
                  <a:pt x="6590" y="1058"/>
                </a:lnTo>
                <a:lnTo>
                  <a:pt x="6565" y="1064"/>
                </a:lnTo>
                <a:lnTo>
                  <a:pt x="6539" y="1069"/>
                </a:lnTo>
                <a:lnTo>
                  <a:pt x="6513" y="1075"/>
                </a:lnTo>
                <a:lnTo>
                  <a:pt x="6487" y="1081"/>
                </a:lnTo>
                <a:lnTo>
                  <a:pt x="6462" y="1087"/>
                </a:lnTo>
                <a:lnTo>
                  <a:pt x="6436" y="1092"/>
                </a:lnTo>
                <a:lnTo>
                  <a:pt x="6410" y="1099"/>
                </a:lnTo>
                <a:lnTo>
                  <a:pt x="6385" y="1105"/>
                </a:lnTo>
                <a:lnTo>
                  <a:pt x="6359" y="1111"/>
                </a:lnTo>
                <a:lnTo>
                  <a:pt x="6333" y="1117"/>
                </a:lnTo>
                <a:lnTo>
                  <a:pt x="6308" y="1124"/>
                </a:lnTo>
                <a:lnTo>
                  <a:pt x="6282" y="1130"/>
                </a:lnTo>
                <a:lnTo>
                  <a:pt x="6257" y="1137"/>
                </a:lnTo>
                <a:lnTo>
                  <a:pt x="6231" y="1145"/>
                </a:lnTo>
                <a:lnTo>
                  <a:pt x="6206" y="1152"/>
                </a:lnTo>
                <a:lnTo>
                  <a:pt x="6181" y="1159"/>
                </a:lnTo>
                <a:lnTo>
                  <a:pt x="6155" y="1166"/>
                </a:lnTo>
                <a:lnTo>
                  <a:pt x="6129" y="1173"/>
                </a:lnTo>
                <a:lnTo>
                  <a:pt x="6105" y="1180"/>
                </a:lnTo>
                <a:lnTo>
                  <a:pt x="6079" y="1188"/>
                </a:lnTo>
                <a:lnTo>
                  <a:pt x="6053" y="1195"/>
                </a:lnTo>
                <a:lnTo>
                  <a:pt x="6028" y="1203"/>
                </a:lnTo>
                <a:lnTo>
                  <a:pt x="6003" y="1211"/>
                </a:lnTo>
                <a:lnTo>
                  <a:pt x="5977" y="1218"/>
                </a:lnTo>
                <a:lnTo>
                  <a:pt x="5952" y="1227"/>
                </a:lnTo>
                <a:lnTo>
                  <a:pt x="5928" y="1235"/>
                </a:lnTo>
                <a:lnTo>
                  <a:pt x="5902" y="1243"/>
                </a:lnTo>
                <a:lnTo>
                  <a:pt x="5877" y="1252"/>
                </a:lnTo>
                <a:lnTo>
                  <a:pt x="5852" y="1260"/>
                </a:lnTo>
                <a:lnTo>
                  <a:pt x="5827" y="1268"/>
                </a:lnTo>
                <a:lnTo>
                  <a:pt x="5801" y="1277"/>
                </a:lnTo>
                <a:lnTo>
                  <a:pt x="5777" y="1286"/>
                </a:lnTo>
                <a:lnTo>
                  <a:pt x="5752" y="1294"/>
                </a:lnTo>
                <a:lnTo>
                  <a:pt x="5728" y="1303"/>
                </a:lnTo>
                <a:lnTo>
                  <a:pt x="5702" y="1313"/>
                </a:lnTo>
                <a:lnTo>
                  <a:pt x="5677" y="1322"/>
                </a:lnTo>
                <a:lnTo>
                  <a:pt x="5653" y="1331"/>
                </a:lnTo>
                <a:lnTo>
                  <a:pt x="5627" y="1340"/>
                </a:lnTo>
                <a:lnTo>
                  <a:pt x="5603" y="1350"/>
                </a:lnTo>
                <a:lnTo>
                  <a:pt x="5578" y="1359"/>
                </a:lnTo>
                <a:lnTo>
                  <a:pt x="5554" y="1369"/>
                </a:lnTo>
                <a:lnTo>
                  <a:pt x="5529" y="1378"/>
                </a:lnTo>
                <a:lnTo>
                  <a:pt x="5504" y="1388"/>
                </a:lnTo>
                <a:lnTo>
                  <a:pt x="5480" y="1399"/>
                </a:lnTo>
                <a:lnTo>
                  <a:pt x="5454" y="1409"/>
                </a:lnTo>
                <a:lnTo>
                  <a:pt x="5430" y="1419"/>
                </a:lnTo>
                <a:lnTo>
                  <a:pt x="5406" y="1429"/>
                </a:lnTo>
                <a:lnTo>
                  <a:pt x="5382" y="1439"/>
                </a:lnTo>
                <a:lnTo>
                  <a:pt x="5357" y="1450"/>
                </a:lnTo>
                <a:lnTo>
                  <a:pt x="5333" y="1460"/>
                </a:lnTo>
                <a:lnTo>
                  <a:pt x="5308" y="1471"/>
                </a:lnTo>
                <a:lnTo>
                  <a:pt x="5284" y="1483"/>
                </a:lnTo>
                <a:lnTo>
                  <a:pt x="5259" y="1493"/>
                </a:lnTo>
                <a:lnTo>
                  <a:pt x="5235" y="1504"/>
                </a:lnTo>
                <a:lnTo>
                  <a:pt x="5211" y="1515"/>
                </a:lnTo>
                <a:lnTo>
                  <a:pt x="5187" y="1526"/>
                </a:lnTo>
                <a:lnTo>
                  <a:pt x="5163" y="1537"/>
                </a:lnTo>
                <a:lnTo>
                  <a:pt x="5139" y="1549"/>
                </a:lnTo>
                <a:lnTo>
                  <a:pt x="5115" y="1561"/>
                </a:lnTo>
                <a:lnTo>
                  <a:pt x="5090" y="1572"/>
                </a:lnTo>
                <a:lnTo>
                  <a:pt x="5067" y="1584"/>
                </a:lnTo>
                <a:lnTo>
                  <a:pt x="5043" y="1596"/>
                </a:lnTo>
                <a:lnTo>
                  <a:pt x="5020" y="1607"/>
                </a:lnTo>
                <a:lnTo>
                  <a:pt x="4995" y="1619"/>
                </a:lnTo>
                <a:lnTo>
                  <a:pt x="4971" y="1631"/>
                </a:lnTo>
                <a:lnTo>
                  <a:pt x="4948" y="1643"/>
                </a:lnTo>
                <a:lnTo>
                  <a:pt x="4925" y="1657"/>
                </a:lnTo>
                <a:lnTo>
                  <a:pt x="4900" y="1669"/>
                </a:lnTo>
                <a:lnTo>
                  <a:pt x="4877" y="1681"/>
                </a:lnTo>
                <a:lnTo>
                  <a:pt x="4853" y="1694"/>
                </a:lnTo>
                <a:lnTo>
                  <a:pt x="4829" y="1706"/>
                </a:lnTo>
                <a:lnTo>
                  <a:pt x="4806" y="1719"/>
                </a:lnTo>
                <a:lnTo>
                  <a:pt x="4783" y="1733"/>
                </a:lnTo>
                <a:lnTo>
                  <a:pt x="4760" y="1745"/>
                </a:lnTo>
                <a:lnTo>
                  <a:pt x="4736" y="1759"/>
                </a:lnTo>
                <a:lnTo>
                  <a:pt x="4712" y="1772"/>
                </a:lnTo>
                <a:lnTo>
                  <a:pt x="4689" y="1785"/>
                </a:lnTo>
                <a:lnTo>
                  <a:pt x="4667" y="1798"/>
                </a:lnTo>
                <a:lnTo>
                  <a:pt x="4643" y="1811"/>
                </a:lnTo>
                <a:lnTo>
                  <a:pt x="4620" y="1826"/>
                </a:lnTo>
                <a:lnTo>
                  <a:pt x="4597" y="1840"/>
                </a:lnTo>
                <a:lnTo>
                  <a:pt x="4574" y="1853"/>
                </a:lnTo>
                <a:lnTo>
                  <a:pt x="4550" y="1867"/>
                </a:lnTo>
                <a:lnTo>
                  <a:pt x="4528" y="1881"/>
                </a:lnTo>
                <a:lnTo>
                  <a:pt x="4505" y="1895"/>
                </a:lnTo>
                <a:lnTo>
                  <a:pt x="4483" y="1910"/>
                </a:lnTo>
                <a:lnTo>
                  <a:pt x="4459" y="1924"/>
                </a:lnTo>
                <a:lnTo>
                  <a:pt x="4436" y="1938"/>
                </a:lnTo>
                <a:lnTo>
                  <a:pt x="4414" y="1953"/>
                </a:lnTo>
                <a:lnTo>
                  <a:pt x="4391" y="1967"/>
                </a:lnTo>
                <a:lnTo>
                  <a:pt x="4368" y="1983"/>
                </a:lnTo>
                <a:lnTo>
                  <a:pt x="4346" y="1998"/>
                </a:lnTo>
                <a:lnTo>
                  <a:pt x="4324" y="2012"/>
                </a:lnTo>
                <a:lnTo>
                  <a:pt x="4301" y="2027"/>
                </a:lnTo>
                <a:lnTo>
                  <a:pt x="4278" y="2042"/>
                </a:lnTo>
                <a:lnTo>
                  <a:pt x="4256" y="2057"/>
                </a:lnTo>
                <a:lnTo>
                  <a:pt x="4234" y="2074"/>
                </a:lnTo>
                <a:lnTo>
                  <a:pt x="4211" y="2089"/>
                </a:lnTo>
                <a:lnTo>
                  <a:pt x="4189" y="2104"/>
                </a:lnTo>
                <a:lnTo>
                  <a:pt x="4167" y="2120"/>
                </a:lnTo>
                <a:lnTo>
                  <a:pt x="4146" y="2135"/>
                </a:lnTo>
                <a:lnTo>
                  <a:pt x="4123" y="2152"/>
                </a:lnTo>
                <a:lnTo>
                  <a:pt x="4101" y="2168"/>
                </a:lnTo>
                <a:lnTo>
                  <a:pt x="4079" y="2184"/>
                </a:lnTo>
                <a:lnTo>
                  <a:pt x="4058" y="2199"/>
                </a:lnTo>
                <a:lnTo>
                  <a:pt x="4035" y="2215"/>
                </a:lnTo>
                <a:lnTo>
                  <a:pt x="4013" y="2232"/>
                </a:lnTo>
                <a:lnTo>
                  <a:pt x="3992" y="2249"/>
                </a:lnTo>
                <a:lnTo>
                  <a:pt x="3971" y="2265"/>
                </a:lnTo>
                <a:lnTo>
                  <a:pt x="3949" y="2282"/>
                </a:lnTo>
                <a:lnTo>
                  <a:pt x="3437" y="1620"/>
                </a:lnTo>
                <a:lnTo>
                  <a:pt x="3461" y="1602"/>
                </a:lnTo>
                <a:lnTo>
                  <a:pt x="3485" y="1583"/>
                </a:lnTo>
                <a:lnTo>
                  <a:pt x="3511" y="1565"/>
                </a:lnTo>
                <a:lnTo>
                  <a:pt x="3535" y="1546"/>
                </a:lnTo>
                <a:lnTo>
                  <a:pt x="3559" y="1528"/>
                </a:lnTo>
                <a:lnTo>
                  <a:pt x="3584" y="1509"/>
                </a:lnTo>
                <a:lnTo>
                  <a:pt x="3609" y="1491"/>
                </a:lnTo>
                <a:lnTo>
                  <a:pt x="3634" y="1473"/>
                </a:lnTo>
                <a:lnTo>
                  <a:pt x="3658" y="1455"/>
                </a:lnTo>
                <a:lnTo>
                  <a:pt x="3684" y="1438"/>
                </a:lnTo>
                <a:lnTo>
                  <a:pt x="3708" y="1420"/>
                </a:lnTo>
                <a:lnTo>
                  <a:pt x="3733" y="1403"/>
                </a:lnTo>
                <a:lnTo>
                  <a:pt x="3758" y="1384"/>
                </a:lnTo>
                <a:lnTo>
                  <a:pt x="3784" y="1367"/>
                </a:lnTo>
                <a:lnTo>
                  <a:pt x="3809" y="1350"/>
                </a:lnTo>
                <a:lnTo>
                  <a:pt x="3834" y="1334"/>
                </a:lnTo>
                <a:lnTo>
                  <a:pt x="3859" y="1317"/>
                </a:lnTo>
                <a:lnTo>
                  <a:pt x="3885" y="1299"/>
                </a:lnTo>
                <a:lnTo>
                  <a:pt x="3910" y="1282"/>
                </a:lnTo>
                <a:lnTo>
                  <a:pt x="3935" y="1266"/>
                </a:lnTo>
                <a:lnTo>
                  <a:pt x="3961" y="1250"/>
                </a:lnTo>
                <a:lnTo>
                  <a:pt x="3987" y="1233"/>
                </a:lnTo>
                <a:lnTo>
                  <a:pt x="4012" y="1216"/>
                </a:lnTo>
                <a:lnTo>
                  <a:pt x="4039" y="1200"/>
                </a:lnTo>
                <a:lnTo>
                  <a:pt x="4064" y="1185"/>
                </a:lnTo>
                <a:lnTo>
                  <a:pt x="4090" y="1169"/>
                </a:lnTo>
                <a:lnTo>
                  <a:pt x="4115" y="1153"/>
                </a:lnTo>
                <a:lnTo>
                  <a:pt x="4142" y="1136"/>
                </a:lnTo>
                <a:lnTo>
                  <a:pt x="4168" y="1121"/>
                </a:lnTo>
                <a:lnTo>
                  <a:pt x="4193" y="1106"/>
                </a:lnTo>
                <a:lnTo>
                  <a:pt x="4220" y="1091"/>
                </a:lnTo>
                <a:lnTo>
                  <a:pt x="4246" y="1075"/>
                </a:lnTo>
                <a:lnTo>
                  <a:pt x="4272" y="1060"/>
                </a:lnTo>
                <a:lnTo>
                  <a:pt x="4298" y="1044"/>
                </a:lnTo>
                <a:lnTo>
                  <a:pt x="4325" y="1030"/>
                </a:lnTo>
                <a:lnTo>
                  <a:pt x="4351" y="1015"/>
                </a:lnTo>
                <a:lnTo>
                  <a:pt x="4377" y="1000"/>
                </a:lnTo>
                <a:lnTo>
                  <a:pt x="4405" y="986"/>
                </a:lnTo>
                <a:lnTo>
                  <a:pt x="4431" y="972"/>
                </a:lnTo>
                <a:lnTo>
                  <a:pt x="4457" y="957"/>
                </a:lnTo>
                <a:lnTo>
                  <a:pt x="4484" y="943"/>
                </a:lnTo>
                <a:lnTo>
                  <a:pt x="4511" y="929"/>
                </a:lnTo>
                <a:lnTo>
                  <a:pt x="4537" y="915"/>
                </a:lnTo>
                <a:lnTo>
                  <a:pt x="4563" y="901"/>
                </a:lnTo>
                <a:lnTo>
                  <a:pt x="4591" y="887"/>
                </a:lnTo>
                <a:lnTo>
                  <a:pt x="4618" y="873"/>
                </a:lnTo>
                <a:lnTo>
                  <a:pt x="4644" y="859"/>
                </a:lnTo>
                <a:lnTo>
                  <a:pt x="4672" y="846"/>
                </a:lnTo>
                <a:lnTo>
                  <a:pt x="4698" y="833"/>
                </a:lnTo>
                <a:lnTo>
                  <a:pt x="4725" y="820"/>
                </a:lnTo>
                <a:lnTo>
                  <a:pt x="4753" y="807"/>
                </a:lnTo>
                <a:lnTo>
                  <a:pt x="4780" y="793"/>
                </a:lnTo>
                <a:lnTo>
                  <a:pt x="4807" y="780"/>
                </a:lnTo>
                <a:lnTo>
                  <a:pt x="4833" y="768"/>
                </a:lnTo>
                <a:lnTo>
                  <a:pt x="4862" y="755"/>
                </a:lnTo>
                <a:lnTo>
                  <a:pt x="4889" y="743"/>
                </a:lnTo>
                <a:lnTo>
                  <a:pt x="4916" y="731"/>
                </a:lnTo>
                <a:lnTo>
                  <a:pt x="4944" y="718"/>
                </a:lnTo>
                <a:lnTo>
                  <a:pt x="4971" y="705"/>
                </a:lnTo>
                <a:lnTo>
                  <a:pt x="4998" y="694"/>
                </a:lnTo>
                <a:lnTo>
                  <a:pt x="5026" y="682"/>
                </a:lnTo>
                <a:lnTo>
                  <a:pt x="5053" y="670"/>
                </a:lnTo>
                <a:lnTo>
                  <a:pt x="5081" y="659"/>
                </a:lnTo>
                <a:lnTo>
                  <a:pt x="5109" y="647"/>
                </a:lnTo>
                <a:lnTo>
                  <a:pt x="5136" y="636"/>
                </a:lnTo>
                <a:lnTo>
                  <a:pt x="5164" y="623"/>
                </a:lnTo>
                <a:lnTo>
                  <a:pt x="5192" y="612"/>
                </a:lnTo>
                <a:lnTo>
                  <a:pt x="5220" y="601"/>
                </a:lnTo>
                <a:lnTo>
                  <a:pt x="5247" y="590"/>
                </a:lnTo>
                <a:lnTo>
                  <a:pt x="5275" y="580"/>
                </a:lnTo>
                <a:lnTo>
                  <a:pt x="5303" y="569"/>
                </a:lnTo>
                <a:lnTo>
                  <a:pt x="5331" y="558"/>
                </a:lnTo>
                <a:lnTo>
                  <a:pt x="5359" y="547"/>
                </a:lnTo>
                <a:lnTo>
                  <a:pt x="5387" y="537"/>
                </a:lnTo>
                <a:lnTo>
                  <a:pt x="5415" y="527"/>
                </a:lnTo>
                <a:lnTo>
                  <a:pt x="5443" y="516"/>
                </a:lnTo>
                <a:lnTo>
                  <a:pt x="5472" y="506"/>
                </a:lnTo>
                <a:lnTo>
                  <a:pt x="5500" y="497"/>
                </a:lnTo>
                <a:lnTo>
                  <a:pt x="5528" y="487"/>
                </a:lnTo>
                <a:lnTo>
                  <a:pt x="5557" y="477"/>
                </a:lnTo>
                <a:lnTo>
                  <a:pt x="5584" y="468"/>
                </a:lnTo>
                <a:lnTo>
                  <a:pt x="5612" y="457"/>
                </a:lnTo>
                <a:lnTo>
                  <a:pt x="5642" y="448"/>
                </a:lnTo>
                <a:lnTo>
                  <a:pt x="5669" y="439"/>
                </a:lnTo>
                <a:lnTo>
                  <a:pt x="5698" y="430"/>
                </a:lnTo>
                <a:lnTo>
                  <a:pt x="5727" y="421"/>
                </a:lnTo>
                <a:lnTo>
                  <a:pt x="5755" y="412"/>
                </a:lnTo>
                <a:lnTo>
                  <a:pt x="5783" y="403"/>
                </a:lnTo>
                <a:lnTo>
                  <a:pt x="5811" y="395"/>
                </a:lnTo>
                <a:lnTo>
                  <a:pt x="5841" y="386"/>
                </a:lnTo>
                <a:lnTo>
                  <a:pt x="5869" y="377"/>
                </a:lnTo>
                <a:lnTo>
                  <a:pt x="5897" y="369"/>
                </a:lnTo>
                <a:lnTo>
                  <a:pt x="5926" y="361"/>
                </a:lnTo>
                <a:lnTo>
                  <a:pt x="5955" y="353"/>
                </a:lnTo>
                <a:lnTo>
                  <a:pt x="5983" y="345"/>
                </a:lnTo>
                <a:lnTo>
                  <a:pt x="6013" y="337"/>
                </a:lnTo>
                <a:lnTo>
                  <a:pt x="6041" y="329"/>
                </a:lnTo>
                <a:lnTo>
                  <a:pt x="6070" y="322"/>
                </a:lnTo>
                <a:lnTo>
                  <a:pt x="6099" y="314"/>
                </a:lnTo>
                <a:lnTo>
                  <a:pt x="6127" y="307"/>
                </a:lnTo>
                <a:lnTo>
                  <a:pt x="6156" y="300"/>
                </a:lnTo>
                <a:lnTo>
                  <a:pt x="6186" y="292"/>
                </a:lnTo>
                <a:lnTo>
                  <a:pt x="6214" y="285"/>
                </a:lnTo>
                <a:lnTo>
                  <a:pt x="6243" y="278"/>
                </a:lnTo>
                <a:lnTo>
                  <a:pt x="6273" y="271"/>
                </a:lnTo>
                <a:lnTo>
                  <a:pt x="6301" y="265"/>
                </a:lnTo>
                <a:lnTo>
                  <a:pt x="6330" y="258"/>
                </a:lnTo>
                <a:lnTo>
                  <a:pt x="6359" y="252"/>
                </a:lnTo>
                <a:lnTo>
                  <a:pt x="6388" y="246"/>
                </a:lnTo>
                <a:lnTo>
                  <a:pt x="6417" y="239"/>
                </a:lnTo>
                <a:lnTo>
                  <a:pt x="6447" y="233"/>
                </a:lnTo>
                <a:lnTo>
                  <a:pt x="6476" y="227"/>
                </a:lnTo>
                <a:lnTo>
                  <a:pt x="6505" y="222"/>
                </a:lnTo>
                <a:lnTo>
                  <a:pt x="6535" y="216"/>
                </a:lnTo>
                <a:lnTo>
                  <a:pt x="6563" y="210"/>
                </a:lnTo>
                <a:lnTo>
                  <a:pt x="6592" y="204"/>
                </a:lnTo>
                <a:lnTo>
                  <a:pt x="6622" y="199"/>
                </a:lnTo>
                <a:lnTo>
                  <a:pt x="6651" y="193"/>
                </a:lnTo>
                <a:lnTo>
                  <a:pt x="6680" y="188"/>
                </a:lnTo>
                <a:lnTo>
                  <a:pt x="6710" y="183"/>
                </a:lnTo>
                <a:lnTo>
                  <a:pt x="6739" y="179"/>
                </a:lnTo>
                <a:lnTo>
                  <a:pt x="6768" y="174"/>
                </a:lnTo>
                <a:lnTo>
                  <a:pt x="6798" y="169"/>
                </a:lnTo>
                <a:lnTo>
                  <a:pt x="6827" y="165"/>
                </a:lnTo>
                <a:lnTo>
                  <a:pt x="6856" y="160"/>
                </a:lnTo>
                <a:lnTo>
                  <a:pt x="6886" y="156"/>
                </a:lnTo>
                <a:lnTo>
                  <a:pt x="6916" y="152"/>
                </a:lnTo>
                <a:lnTo>
                  <a:pt x="6945" y="148"/>
                </a:lnTo>
                <a:lnTo>
                  <a:pt x="6975" y="144"/>
                </a:lnTo>
                <a:lnTo>
                  <a:pt x="7004" y="140"/>
                </a:lnTo>
                <a:lnTo>
                  <a:pt x="7033" y="136"/>
                </a:lnTo>
                <a:lnTo>
                  <a:pt x="7063" y="133"/>
                </a:lnTo>
                <a:lnTo>
                  <a:pt x="7093" y="130"/>
                </a:lnTo>
                <a:lnTo>
                  <a:pt x="7122" y="125"/>
                </a:lnTo>
                <a:lnTo>
                  <a:pt x="7152" y="122"/>
                </a:lnTo>
                <a:lnTo>
                  <a:pt x="7181" y="119"/>
                </a:lnTo>
                <a:lnTo>
                  <a:pt x="7210" y="116"/>
                </a:lnTo>
                <a:lnTo>
                  <a:pt x="7241" y="113"/>
                </a:lnTo>
                <a:lnTo>
                  <a:pt x="7270" y="110"/>
                </a:lnTo>
                <a:lnTo>
                  <a:pt x="7299" y="108"/>
                </a:lnTo>
                <a:lnTo>
                  <a:pt x="7330" y="105"/>
                </a:lnTo>
                <a:lnTo>
                  <a:pt x="7359" y="103"/>
                </a:lnTo>
                <a:lnTo>
                  <a:pt x="7388" y="101"/>
                </a:lnTo>
                <a:lnTo>
                  <a:pt x="7418" y="98"/>
                </a:lnTo>
                <a:lnTo>
                  <a:pt x="7448" y="96"/>
                </a:lnTo>
                <a:lnTo>
                  <a:pt x="7477" y="95"/>
                </a:lnTo>
                <a:lnTo>
                  <a:pt x="7508" y="93"/>
                </a:lnTo>
                <a:lnTo>
                  <a:pt x="7537" y="91"/>
                </a:lnTo>
                <a:lnTo>
                  <a:pt x="7566" y="90"/>
                </a:lnTo>
                <a:lnTo>
                  <a:pt x="7597" y="88"/>
                </a:lnTo>
                <a:lnTo>
                  <a:pt x="7626" y="87"/>
                </a:lnTo>
                <a:lnTo>
                  <a:pt x="7656" y="86"/>
                </a:lnTo>
                <a:lnTo>
                  <a:pt x="7686" y="85"/>
                </a:lnTo>
                <a:lnTo>
                  <a:pt x="7715" y="84"/>
                </a:lnTo>
                <a:lnTo>
                  <a:pt x="7745" y="83"/>
                </a:lnTo>
                <a:lnTo>
                  <a:pt x="7775" y="82"/>
                </a:lnTo>
                <a:lnTo>
                  <a:pt x="7805" y="81"/>
                </a:lnTo>
                <a:lnTo>
                  <a:pt x="7834" y="81"/>
                </a:lnTo>
                <a:lnTo>
                  <a:pt x="7865" y="81"/>
                </a:lnTo>
                <a:lnTo>
                  <a:pt x="7894" y="80"/>
                </a:lnTo>
                <a:lnTo>
                  <a:pt x="7923" y="80"/>
                </a:lnTo>
                <a:lnTo>
                  <a:pt x="7954" y="80"/>
                </a:lnTo>
                <a:lnTo>
                  <a:pt x="7983" y="80"/>
                </a:lnTo>
                <a:lnTo>
                  <a:pt x="8013" y="81"/>
                </a:lnTo>
                <a:lnTo>
                  <a:pt x="8043" y="81"/>
                </a:lnTo>
                <a:lnTo>
                  <a:pt x="8073" y="81"/>
                </a:lnTo>
                <a:lnTo>
                  <a:pt x="8103" y="82"/>
                </a:lnTo>
                <a:lnTo>
                  <a:pt x="8133" y="83"/>
                </a:lnTo>
                <a:lnTo>
                  <a:pt x="8162" y="84"/>
                </a:lnTo>
                <a:lnTo>
                  <a:pt x="8192" y="85"/>
                </a:lnTo>
                <a:lnTo>
                  <a:pt x="8222" y="86"/>
                </a:lnTo>
                <a:lnTo>
                  <a:pt x="8252" y="87"/>
                </a:lnTo>
                <a:lnTo>
                  <a:pt x="8281" y="88"/>
                </a:lnTo>
                <a:lnTo>
                  <a:pt x="8312" y="90"/>
                </a:lnTo>
                <a:lnTo>
                  <a:pt x="8341" y="91"/>
                </a:lnTo>
                <a:lnTo>
                  <a:pt x="8371" y="93"/>
                </a:lnTo>
                <a:lnTo>
                  <a:pt x="8401" y="95"/>
                </a:lnTo>
                <a:lnTo>
                  <a:pt x="8431" y="97"/>
                </a:lnTo>
                <a:lnTo>
                  <a:pt x="8460" y="99"/>
                </a:lnTo>
                <a:lnTo>
                  <a:pt x="8491" y="101"/>
                </a:lnTo>
                <a:lnTo>
                  <a:pt x="8520" y="103"/>
                </a:lnTo>
                <a:lnTo>
                  <a:pt x="8549" y="105"/>
                </a:lnTo>
                <a:lnTo>
                  <a:pt x="8580" y="108"/>
                </a:lnTo>
                <a:lnTo>
                  <a:pt x="8609" y="111"/>
                </a:lnTo>
                <a:lnTo>
                  <a:pt x="8639" y="113"/>
                </a:lnTo>
                <a:lnTo>
                  <a:pt x="8670" y="116"/>
                </a:lnTo>
                <a:lnTo>
                  <a:pt x="8699" y="119"/>
                </a:lnTo>
                <a:lnTo>
                  <a:pt x="8728" y="122"/>
                </a:lnTo>
                <a:lnTo>
                  <a:pt x="8759" y="127"/>
                </a:lnTo>
                <a:lnTo>
                  <a:pt x="8788" y="130"/>
                </a:lnTo>
                <a:lnTo>
                  <a:pt x="8817" y="133"/>
                </a:lnTo>
                <a:lnTo>
                  <a:pt x="8848" y="137"/>
                </a:lnTo>
                <a:lnTo>
                  <a:pt x="8877" y="141"/>
                </a:lnTo>
                <a:lnTo>
                  <a:pt x="8907" y="145"/>
                </a:lnTo>
                <a:lnTo>
                  <a:pt x="8937" y="149"/>
                </a:lnTo>
                <a:lnTo>
                  <a:pt x="8966" y="153"/>
                </a:lnTo>
                <a:lnTo>
                  <a:pt x="8996" y="157"/>
                </a:lnTo>
                <a:lnTo>
                  <a:pt x="9026" y="161"/>
                </a:lnTo>
                <a:lnTo>
                  <a:pt x="9056" y="166"/>
                </a:lnTo>
                <a:lnTo>
                  <a:pt x="9085" y="170"/>
                </a:lnTo>
                <a:lnTo>
                  <a:pt x="9115" y="175"/>
                </a:lnTo>
                <a:lnTo>
                  <a:pt x="9145" y="180"/>
                </a:lnTo>
                <a:lnTo>
                  <a:pt x="9174" y="185"/>
                </a:lnTo>
                <a:lnTo>
                  <a:pt x="9204" y="190"/>
                </a:lnTo>
                <a:lnTo>
                  <a:pt x="9233" y="195"/>
                </a:lnTo>
                <a:lnTo>
                  <a:pt x="9263" y="200"/>
                </a:lnTo>
                <a:lnTo>
                  <a:pt x="9293" y="206"/>
                </a:lnTo>
                <a:lnTo>
                  <a:pt x="9322" y="212"/>
                </a:lnTo>
                <a:lnTo>
                  <a:pt x="9352" y="218"/>
                </a:lnTo>
                <a:lnTo>
                  <a:pt x="9382" y="224"/>
                </a:lnTo>
                <a:lnTo>
                  <a:pt x="9411" y="230"/>
                </a:lnTo>
                <a:lnTo>
                  <a:pt x="9440" y="236"/>
                </a:lnTo>
                <a:lnTo>
                  <a:pt x="9470" y="242"/>
                </a:lnTo>
                <a:lnTo>
                  <a:pt x="9499" y="248"/>
                </a:lnTo>
                <a:lnTo>
                  <a:pt x="9529" y="255"/>
                </a:lnTo>
                <a:lnTo>
                  <a:pt x="9559" y="261"/>
                </a:lnTo>
                <a:lnTo>
                  <a:pt x="9588" y="268"/>
                </a:lnTo>
                <a:lnTo>
                  <a:pt x="9617" y="274"/>
                </a:lnTo>
                <a:lnTo>
                  <a:pt x="9647" y="281"/>
                </a:lnTo>
                <a:lnTo>
                  <a:pt x="9676" y="288"/>
                </a:lnTo>
                <a:lnTo>
                  <a:pt x="9705" y="296"/>
                </a:lnTo>
                <a:lnTo>
                  <a:pt x="9735" y="304"/>
                </a:lnTo>
                <a:lnTo>
                  <a:pt x="9764" y="311"/>
                </a:lnTo>
                <a:lnTo>
                  <a:pt x="9793" y="319"/>
                </a:lnTo>
                <a:lnTo>
                  <a:pt x="9823" y="326"/>
                </a:lnTo>
                <a:lnTo>
                  <a:pt x="9852" y="334"/>
                </a:lnTo>
                <a:lnTo>
                  <a:pt x="9881" y="342"/>
                </a:lnTo>
                <a:lnTo>
                  <a:pt x="9911" y="350"/>
                </a:lnTo>
                <a:lnTo>
                  <a:pt x="9940" y="358"/>
                </a:lnTo>
                <a:lnTo>
                  <a:pt x="9968" y="366"/>
                </a:lnTo>
                <a:lnTo>
                  <a:pt x="9998" y="375"/>
                </a:lnTo>
                <a:lnTo>
                  <a:pt x="10027" y="384"/>
                </a:lnTo>
                <a:lnTo>
                  <a:pt x="10056" y="393"/>
                </a:lnTo>
                <a:lnTo>
                  <a:pt x="10086" y="401"/>
                </a:lnTo>
                <a:lnTo>
                  <a:pt x="10114" y="410"/>
                </a:lnTo>
                <a:lnTo>
                  <a:pt x="10143" y="419"/>
                </a:lnTo>
                <a:lnTo>
                  <a:pt x="10173" y="428"/>
                </a:lnTo>
                <a:lnTo>
                  <a:pt x="10202" y="438"/>
                </a:lnTo>
                <a:lnTo>
                  <a:pt x="10230" y="447"/>
                </a:lnTo>
                <a:lnTo>
                  <a:pt x="10260" y="456"/>
                </a:lnTo>
                <a:lnTo>
                  <a:pt x="10289" y="467"/>
                </a:lnTo>
                <a:lnTo>
                  <a:pt x="10317" y="477"/>
                </a:lnTo>
                <a:lnTo>
                  <a:pt x="10346" y="486"/>
                </a:lnTo>
                <a:lnTo>
                  <a:pt x="10375" y="497"/>
                </a:lnTo>
                <a:lnTo>
                  <a:pt x="10404" y="507"/>
                </a:lnTo>
                <a:lnTo>
                  <a:pt x="10433" y="517"/>
                </a:lnTo>
                <a:lnTo>
                  <a:pt x="10461" y="527"/>
                </a:lnTo>
                <a:lnTo>
                  <a:pt x="10490" y="538"/>
                </a:lnTo>
                <a:lnTo>
                  <a:pt x="10519" y="549"/>
                </a:lnTo>
                <a:lnTo>
                  <a:pt x="10547" y="560"/>
                </a:lnTo>
                <a:lnTo>
                  <a:pt x="10576" y="571"/>
                </a:lnTo>
                <a:lnTo>
                  <a:pt x="10605" y="582"/>
                </a:lnTo>
                <a:lnTo>
                  <a:pt x="10633" y="593"/>
                </a:lnTo>
                <a:lnTo>
                  <a:pt x="10662" y="604"/>
                </a:lnTo>
                <a:lnTo>
                  <a:pt x="10690" y="615"/>
                </a:lnTo>
                <a:lnTo>
                  <a:pt x="10693" y="616"/>
                </a:lnTo>
                <a:lnTo>
                  <a:pt x="10944" y="0"/>
                </a:lnTo>
                <a:lnTo>
                  <a:pt x="12540" y="1824"/>
                </a:lnTo>
                <a:lnTo>
                  <a:pt x="10124" y="2007"/>
                </a:lnTo>
                <a:lnTo>
                  <a:pt x="10376" y="1390"/>
                </a:lnTo>
                <a:close/>
                <a:moveTo>
                  <a:pt x="11798" y="10503"/>
                </a:moveTo>
                <a:lnTo>
                  <a:pt x="11693" y="9476"/>
                </a:lnTo>
                <a:lnTo>
                  <a:pt x="11680" y="9369"/>
                </a:lnTo>
                <a:lnTo>
                  <a:pt x="11662" y="9264"/>
                </a:lnTo>
                <a:lnTo>
                  <a:pt x="11641" y="9160"/>
                </a:lnTo>
                <a:lnTo>
                  <a:pt x="11617" y="9056"/>
                </a:lnTo>
                <a:lnTo>
                  <a:pt x="11589" y="8955"/>
                </a:lnTo>
                <a:lnTo>
                  <a:pt x="11556" y="8856"/>
                </a:lnTo>
                <a:lnTo>
                  <a:pt x="11521" y="8759"/>
                </a:lnTo>
                <a:lnTo>
                  <a:pt x="11482" y="8664"/>
                </a:lnTo>
                <a:lnTo>
                  <a:pt x="11439" y="8571"/>
                </a:lnTo>
                <a:lnTo>
                  <a:pt x="11393" y="8481"/>
                </a:lnTo>
                <a:lnTo>
                  <a:pt x="11344" y="8393"/>
                </a:lnTo>
                <a:lnTo>
                  <a:pt x="11291" y="8308"/>
                </a:lnTo>
                <a:lnTo>
                  <a:pt x="11236" y="8225"/>
                </a:lnTo>
                <a:lnTo>
                  <a:pt x="11177" y="8146"/>
                </a:lnTo>
                <a:lnTo>
                  <a:pt x="11114" y="8069"/>
                </a:lnTo>
                <a:lnTo>
                  <a:pt x="11050" y="7996"/>
                </a:lnTo>
                <a:lnTo>
                  <a:pt x="10982" y="7926"/>
                </a:lnTo>
                <a:lnTo>
                  <a:pt x="10911" y="7859"/>
                </a:lnTo>
                <a:lnTo>
                  <a:pt x="10837" y="7797"/>
                </a:lnTo>
                <a:lnTo>
                  <a:pt x="10760" y="7738"/>
                </a:lnTo>
                <a:lnTo>
                  <a:pt x="10681" y="7683"/>
                </a:lnTo>
                <a:lnTo>
                  <a:pt x="10600" y="7633"/>
                </a:lnTo>
                <a:lnTo>
                  <a:pt x="10516" y="7586"/>
                </a:lnTo>
                <a:lnTo>
                  <a:pt x="10430" y="7543"/>
                </a:lnTo>
                <a:lnTo>
                  <a:pt x="10340" y="7505"/>
                </a:lnTo>
                <a:lnTo>
                  <a:pt x="10249" y="7472"/>
                </a:lnTo>
                <a:lnTo>
                  <a:pt x="10154" y="7443"/>
                </a:lnTo>
                <a:lnTo>
                  <a:pt x="10059" y="7420"/>
                </a:lnTo>
                <a:lnTo>
                  <a:pt x="9960" y="7401"/>
                </a:lnTo>
                <a:lnTo>
                  <a:pt x="9860" y="7388"/>
                </a:lnTo>
                <a:lnTo>
                  <a:pt x="9758" y="7380"/>
                </a:lnTo>
                <a:lnTo>
                  <a:pt x="9654" y="7376"/>
                </a:lnTo>
                <a:lnTo>
                  <a:pt x="9653" y="7376"/>
                </a:lnTo>
                <a:lnTo>
                  <a:pt x="9615" y="7411"/>
                </a:lnTo>
                <a:lnTo>
                  <a:pt x="9576" y="7443"/>
                </a:lnTo>
                <a:lnTo>
                  <a:pt x="9536" y="7476"/>
                </a:lnTo>
                <a:lnTo>
                  <a:pt x="9496" y="7507"/>
                </a:lnTo>
                <a:lnTo>
                  <a:pt x="9455" y="7537"/>
                </a:lnTo>
                <a:lnTo>
                  <a:pt x="9413" y="7567"/>
                </a:lnTo>
                <a:lnTo>
                  <a:pt x="9370" y="7595"/>
                </a:lnTo>
                <a:lnTo>
                  <a:pt x="9326" y="7623"/>
                </a:lnTo>
                <a:lnTo>
                  <a:pt x="9282" y="7650"/>
                </a:lnTo>
                <a:lnTo>
                  <a:pt x="9236" y="7676"/>
                </a:lnTo>
                <a:lnTo>
                  <a:pt x="9190" y="7700"/>
                </a:lnTo>
                <a:lnTo>
                  <a:pt x="9143" y="7725"/>
                </a:lnTo>
                <a:lnTo>
                  <a:pt x="9096" y="7747"/>
                </a:lnTo>
                <a:lnTo>
                  <a:pt x="9047" y="7769"/>
                </a:lnTo>
                <a:lnTo>
                  <a:pt x="8997" y="7790"/>
                </a:lnTo>
                <a:lnTo>
                  <a:pt x="8948" y="7810"/>
                </a:lnTo>
                <a:lnTo>
                  <a:pt x="8897" y="7829"/>
                </a:lnTo>
                <a:lnTo>
                  <a:pt x="8847" y="7846"/>
                </a:lnTo>
                <a:lnTo>
                  <a:pt x="8795" y="7862"/>
                </a:lnTo>
                <a:lnTo>
                  <a:pt x="8744" y="7877"/>
                </a:lnTo>
                <a:lnTo>
                  <a:pt x="8690" y="7892"/>
                </a:lnTo>
                <a:lnTo>
                  <a:pt x="8637" y="7905"/>
                </a:lnTo>
                <a:lnTo>
                  <a:pt x="8583" y="7917"/>
                </a:lnTo>
                <a:lnTo>
                  <a:pt x="8529" y="7928"/>
                </a:lnTo>
                <a:lnTo>
                  <a:pt x="8474" y="7937"/>
                </a:lnTo>
                <a:lnTo>
                  <a:pt x="8419" y="7945"/>
                </a:lnTo>
                <a:lnTo>
                  <a:pt x="8363" y="7952"/>
                </a:lnTo>
                <a:lnTo>
                  <a:pt x="8307" y="7958"/>
                </a:lnTo>
                <a:lnTo>
                  <a:pt x="8250" y="7963"/>
                </a:lnTo>
                <a:lnTo>
                  <a:pt x="8193" y="7966"/>
                </a:lnTo>
                <a:lnTo>
                  <a:pt x="8136" y="7968"/>
                </a:lnTo>
                <a:lnTo>
                  <a:pt x="8078" y="7968"/>
                </a:lnTo>
                <a:lnTo>
                  <a:pt x="8019" y="7968"/>
                </a:lnTo>
                <a:lnTo>
                  <a:pt x="7963" y="7966"/>
                </a:lnTo>
                <a:lnTo>
                  <a:pt x="7905" y="7963"/>
                </a:lnTo>
                <a:lnTo>
                  <a:pt x="7848" y="7958"/>
                </a:lnTo>
                <a:lnTo>
                  <a:pt x="7793" y="7952"/>
                </a:lnTo>
                <a:lnTo>
                  <a:pt x="7736" y="7945"/>
                </a:lnTo>
                <a:lnTo>
                  <a:pt x="7682" y="7937"/>
                </a:lnTo>
                <a:lnTo>
                  <a:pt x="7627" y="7928"/>
                </a:lnTo>
                <a:lnTo>
                  <a:pt x="7572" y="7917"/>
                </a:lnTo>
                <a:lnTo>
                  <a:pt x="7519" y="7905"/>
                </a:lnTo>
                <a:lnTo>
                  <a:pt x="7465" y="7892"/>
                </a:lnTo>
                <a:lnTo>
                  <a:pt x="7413" y="7877"/>
                </a:lnTo>
                <a:lnTo>
                  <a:pt x="7360" y="7862"/>
                </a:lnTo>
                <a:lnTo>
                  <a:pt x="7308" y="7846"/>
                </a:lnTo>
                <a:lnTo>
                  <a:pt x="7258" y="7829"/>
                </a:lnTo>
                <a:lnTo>
                  <a:pt x="7207" y="7810"/>
                </a:lnTo>
                <a:lnTo>
                  <a:pt x="7158" y="7790"/>
                </a:lnTo>
                <a:lnTo>
                  <a:pt x="7109" y="7769"/>
                </a:lnTo>
                <a:lnTo>
                  <a:pt x="7061" y="7747"/>
                </a:lnTo>
                <a:lnTo>
                  <a:pt x="7013" y="7725"/>
                </a:lnTo>
                <a:lnTo>
                  <a:pt x="6966" y="7700"/>
                </a:lnTo>
                <a:lnTo>
                  <a:pt x="6920" y="7676"/>
                </a:lnTo>
                <a:lnTo>
                  <a:pt x="6874" y="7650"/>
                </a:lnTo>
                <a:lnTo>
                  <a:pt x="6830" y="7623"/>
                </a:lnTo>
                <a:lnTo>
                  <a:pt x="6785" y="7595"/>
                </a:lnTo>
                <a:lnTo>
                  <a:pt x="6743" y="7567"/>
                </a:lnTo>
                <a:lnTo>
                  <a:pt x="6701" y="7537"/>
                </a:lnTo>
                <a:lnTo>
                  <a:pt x="6659" y="7507"/>
                </a:lnTo>
                <a:lnTo>
                  <a:pt x="6619" y="7476"/>
                </a:lnTo>
                <a:lnTo>
                  <a:pt x="6579" y="7443"/>
                </a:lnTo>
                <a:lnTo>
                  <a:pt x="6541" y="7411"/>
                </a:lnTo>
                <a:lnTo>
                  <a:pt x="6502" y="7376"/>
                </a:lnTo>
                <a:lnTo>
                  <a:pt x="6501" y="7376"/>
                </a:lnTo>
                <a:lnTo>
                  <a:pt x="6397" y="7380"/>
                </a:lnTo>
                <a:lnTo>
                  <a:pt x="6295" y="7388"/>
                </a:lnTo>
                <a:lnTo>
                  <a:pt x="6195" y="7401"/>
                </a:lnTo>
                <a:lnTo>
                  <a:pt x="6097" y="7420"/>
                </a:lnTo>
                <a:lnTo>
                  <a:pt x="6001" y="7443"/>
                </a:lnTo>
                <a:lnTo>
                  <a:pt x="5907" y="7472"/>
                </a:lnTo>
                <a:lnTo>
                  <a:pt x="5816" y="7505"/>
                </a:lnTo>
                <a:lnTo>
                  <a:pt x="5727" y="7543"/>
                </a:lnTo>
                <a:lnTo>
                  <a:pt x="5640" y="7586"/>
                </a:lnTo>
                <a:lnTo>
                  <a:pt x="5556" y="7633"/>
                </a:lnTo>
                <a:lnTo>
                  <a:pt x="5474" y="7683"/>
                </a:lnTo>
                <a:lnTo>
                  <a:pt x="5395" y="7738"/>
                </a:lnTo>
                <a:lnTo>
                  <a:pt x="5318" y="7797"/>
                </a:lnTo>
                <a:lnTo>
                  <a:pt x="5244" y="7859"/>
                </a:lnTo>
                <a:lnTo>
                  <a:pt x="5173" y="7926"/>
                </a:lnTo>
                <a:lnTo>
                  <a:pt x="5106" y="7996"/>
                </a:lnTo>
                <a:lnTo>
                  <a:pt x="5041" y="8069"/>
                </a:lnTo>
                <a:lnTo>
                  <a:pt x="4979" y="8146"/>
                </a:lnTo>
                <a:lnTo>
                  <a:pt x="4919" y="8225"/>
                </a:lnTo>
                <a:lnTo>
                  <a:pt x="4864" y="8308"/>
                </a:lnTo>
                <a:lnTo>
                  <a:pt x="4811" y="8393"/>
                </a:lnTo>
                <a:lnTo>
                  <a:pt x="4762" y="8481"/>
                </a:lnTo>
                <a:lnTo>
                  <a:pt x="4716" y="8571"/>
                </a:lnTo>
                <a:lnTo>
                  <a:pt x="4674" y="8664"/>
                </a:lnTo>
                <a:lnTo>
                  <a:pt x="4634" y="8759"/>
                </a:lnTo>
                <a:lnTo>
                  <a:pt x="4599" y="8856"/>
                </a:lnTo>
                <a:lnTo>
                  <a:pt x="4566" y="8955"/>
                </a:lnTo>
                <a:lnTo>
                  <a:pt x="4538" y="9056"/>
                </a:lnTo>
                <a:lnTo>
                  <a:pt x="4514" y="9160"/>
                </a:lnTo>
                <a:lnTo>
                  <a:pt x="4493" y="9264"/>
                </a:lnTo>
                <a:lnTo>
                  <a:pt x="4475" y="9369"/>
                </a:lnTo>
                <a:lnTo>
                  <a:pt x="4463" y="9476"/>
                </a:lnTo>
                <a:lnTo>
                  <a:pt x="4358" y="10503"/>
                </a:lnTo>
                <a:lnTo>
                  <a:pt x="4597" y="10542"/>
                </a:lnTo>
                <a:lnTo>
                  <a:pt x="4835" y="10579"/>
                </a:lnTo>
                <a:lnTo>
                  <a:pt x="5075" y="10615"/>
                </a:lnTo>
                <a:lnTo>
                  <a:pt x="5315" y="10646"/>
                </a:lnTo>
                <a:lnTo>
                  <a:pt x="5555" y="10677"/>
                </a:lnTo>
                <a:lnTo>
                  <a:pt x="5795" y="10704"/>
                </a:lnTo>
                <a:lnTo>
                  <a:pt x="6035" y="10728"/>
                </a:lnTo>
                <a:lnTo>
                  <a:pt x="6275" y="10750"/>
                </a:lnTo>
                <a:lnTo>
                  <a:pt x="6514" y="10770"/>
                </a:lnTo>
                <a:lnTo>
                  <a:pt x="6754" y="10787"/>
                </a:lnTo>
                <a:lnTo>
                  <a:pt x="6993" y="10801"/>
                </a:lnTo>
                <a:lnTo>
                  <a:pt x="7232" y="10813"/>
                </a:lnTo>
                <a:lnTo>
                  <a:pt x="7469" y="10822"/>
                </a:lnTo>
                <a:lnTo>
                  <a:pt x="7707" y="10828"/>
                </a:lnTo>
                <a:lnTo>
                  <a:pt x="7944" y="10832"/>
                </a:lnTo>
                <a:lnTo>
                  <a:pt x="8180" y="10834"/>
                </a:lnTo>
                <a:lnTo>
                  <a:pt x="8416" y="10832"/>
                </a:lnTo>
                <a:lnTo>
                  <a:pt x="8650" y="10829"/>
                </a:lnTo>
                <a:lnTo>
                  <a:pt x="8884" y="10822"/>
                </a:lnTo>
                <a:lnTo>
                  <a:pt x="9116" y="10814"/>
                </a:lnTo>
                <a:lnTo>
                  <a:pt x="9347" y="10802"/>
                </a:lnTo>
                <a:lnTo>
                  <a:pt x="9578" y="10788"/>
                </a:lnTo>
                <a:lnTo>
                  <a:pt x="9807" y="10772"/>
                </a:lnTo>
                <a:lnTo>
                  <a:pt x="10034" y="10751"/>
                </a:lnTo>
                <a:lnTo>
                  <a:pt x="10261" y="10730"/>
                </a:lnTo>
                <a:lnTo>
                  <a:pt x="10485" y="10705"/>
                </a:lnTo>
                <a:lnTo>
                  <a:pt x="10709" y="10678"/>
                </a:lnTo>
                <a:lnTo>
                  <a:pt x="10930" y="10648"/>
                </a:lnTo>
                <a:lnTo>
                  <a:pt x="11150" y="10616"/>
                </a:lnTo>
                <a:lnTo>
                  <a:pt x="11367" y="10580"/>
                </a:lnTo>
                <a:lnTo>
                  <a:pt x="11584" y="10543"/>
                </a:lnTo>
                <a:lnTo>
                  <a:pt x="11798" y="10503"/>
                </a:lnTo>
                <a:close/>
                <a:moveTo>
                  <a:pt x="8078" y="3266"/>
                </a:moveTo>
                <a:lnTo>
                  <a:pt x="8168" y="3268"/>
                </a:lnTo>
                <a:lnTo>
                  <a:pt x="8257" y="3276"/>
                </a:lnTo>
                <a:lnTo>
                  <a:pt x="8345" y="3288"/>
                </a:lnTo>
                <a:lnTo>
                  <a:pt x="8432" y="3305"/>
                </a:lnTo>
                <a:lnTo>
                  <a:pt x="8517" y="3326"/>
                </a:lnTo>
                <a:lnTo>
                  <a:pt x="8601" y="3353"/>
                </a:lnTo>
                <a:lnTo>
                  <a:pt x="8683" y="3383"/>
                </a:lnTo>
                <a:lnTo>
                  <a:pt x="8763" y="3418"/>
                </a:lnTo>
                <a:lnTo>
                  <a:pt x="8841" y="3456"/>
                </a:lnTo>
                <a:lnTo>
                  <a:pt x="8916" y="3498"/>
                </a:lnTo>
                <a:lnTo>
                  <a:pt x="8989" y="3545"/>
                </a:lnTo>
                <a:lnTo>
                  <a:pt x="9061" y="3596"/>
                </a:lnTo>
                <a:lnTo>
                  <a:pt x="9130" y="3649"/>
                </a:lnTo>
                <a:lnTo>
                  <a:pt x="9197" y="3707"/>
                </a:lnTo>
                <a:lnTo>
                  <a:pt x="9260" y="3768"/>
                </a:lnTo>
                <a:lnTo>
                  <a:pt x="9321" y="3831"/>
                </a:lnTo>
                <a:lnTo>
                  <a:pt x="9380" y="3898"/>
                </a:lnTo>
                <a:lnTo>
                  <a:pt x="9434" y="3968"/>
                </a:lnTo>
                <a:lnTo>
                  <a:pt x="9487" y="4041"/>
                </a:lnTo>
                <a:lnTo>
                  <a:pt x="9536" y="4117"/>
                </a:lnTo>
                <a:lnTo>
                  <a:pt x="9582" y="4196"/>
                </a:lnTo>
                <a:lnTo>
                  <a:pt x="9624" y="4277"/>
                </a:lnTo>
                <a:lnTo>
                  <a:pt x="9663" y="4360"/>
                </a:lnTo>
                <a:lnTo>
                  <a:pt x="9698" y="4445"/>
                </a:lnTo>
                <a:lnTo>
                  <a:pt x="9730" y="4533"/>
                </a:lnTo>
                <a:lnTo>
                  <a:pt x="9757" y="4623"/>
                </a:lnTo>
                <a:lnTo>
                  <a:pt x="9781" y="4714"/>
                </a:lnTo>
                <a:lnTo>
                  <a:pt x="9800" y="4808"/>
                </a:lnTo>
                <a:lnTo>
                  <a:pt x="9817" y="4903"/>
                </a:lnTo>
                <a:lnTo>
                  <a:pt x="9828" y="4999"/>
                </a:lnTo>
                <a:lnTo>
                  <a:pt x="9834" y="5097"/>
                </a:lnTo>
                <a:lnTo>
                  <a:pt x="9837" y="5197"/>
                </a:lnTo>
                <a:lnTo>
                  <a:pt x="9834" y="5292"/>
                </a:lnTo>
                <a:lnTo>
                  <a:pt x="9827" y="5386"/>
                </a:lnTo>
                <a:lnTo>
                  <a:pt x="9817" y="5479"/>
                </a:lnTo>
                <a:lnTo>
                  <a:pt x="9801" y="5571"/>
                </a:lnTo>
                <a:lnTo>
                  <a:pt x="9782" y="5661"/>
                </a:lnTo>
                <a:lnTo>
                  <a:pt x="9760" y="5751"/>
                </a:lnTo>
                <a:lnTo>
                  <a:pt x="9734" y="5839"/>
                </a:lnTo>
                <a:lnTo>
                  <a:pt x="9703" y="5926"/>
                </a:lnTo>
                <a:lnTo>
                  <a:pt x="9669" y="6010"/>
                </a:lnTo>
                <a:lnTo>
                  <a:pt x="9632" y="6093"/>
                </a:lnTo>
                <a:lnTo>
                  <a:pt x="9591" y="6174"/>
                </a:lnTo>
                <a:lnTo>
                  <a:pt x="9547" y="6253"/>
                </a:lnTo>
                <a:lnTo>
                  <a:pt x="9499" y="6329"/>
                </a:lnTo>
                <a:lnTo>
                  <a:pt x="9448" y="6403"/>
                </a:lnTo>
                <a:lnTo>
                  <a:pt x="9395" y="6474"/>
                </a:lnTo>
                <a:lnTo>
                  <a:pt x="9338" y="6543"/>
                </a:lnTo>
                <a:lnTo>
                  <a:pt x="9278" y="6607"/>
                </a:lnTo>
                <a:lnTo>
                  <a:pt x="9215" y="6669"/>
                </a:lnTo>
                <a:lnTo>
                  <a:pt x="9149" y="6729"/>
                </a:lnTo>
                <a:lnTo>
                  <a:pt x="9081" y="6783"/>
                </a:lnTo>
                <a:lnTo>
                  <a:pt x="9010" y="6836"/>
                </a:lnTo>
                <a:lnTo>
                  <a:pt x="8937" y="6884"/>
                </a:lnTo>
                <a:lnTo>
                  <a:pt x="8860" y="6928"/>
                </a:lnTo>
                <a:lnTo>
                  <a:pt x="8782" y="6969"/>
                </a:lnTo>
                <a:lnTo>
                  <a:pt x="8701" y="7004"/>
                </a:lnTo>
                <a:lnTo>
                  <a:pt x="8617" y="7036"/>
                </a:lnTo>
                <a:lnTo>
                  <a:pt x="8532" y="7064"/>
                </a:lnTo>
                <a:lnTo>
                  <a:pt x="8444" y="7086"/>
                </a:lnTo>
                <a:lnTo>
                  <a:pt x="8355" y="7104"/>
                </a:lnTo>
                <a:lnTo>
                  <a:pt x="8263" y="7117"/>
                </a:lnTo>
                <a:lnTo>
                  <a:pt x="8170" y="7125"/>
                </a:lnTo>
                <a:lnTo>
                  <a:pt x="8074" y="7128"/>
                </a:lnTo>
                <a:lnTo>
                  <a:pt x="7979" y="7125"/>
                </a:lnTo>
                <a:lnTo>
                  <a:pt x="7885" y="7117"/>
                </a:lnTo>
                <a:lnTo>
                  <a:pt x="7793" y="7104"/>
                </a:lnTo>
                <a:lnTo>
                  <a:pt x="7703" y="7086"/>
                </a:lnTo>
                <a:lnTo>
                  <a:pt x="7615" y="7063"/>
                </a:lnTo>
                <a:lnTo>
                  <a:pt x="7529" y="7035"/>
                </a:lnTo>
                <a:lnTo>
                  <a:pt x="7446" y="7003"/>
                </a:lnTo>
                <a:lnTo>
                  <a:pt x="7365" y="6967"/>
                </a:lnTo>
                <a:lnTo>
                  <a:pt x="7286" y="6925"/>
                </a:lnTo>
                <a:lnTo>
                  <a:pt x="7210" y="6881"/>
                </a:lnTo>
                <a:lnTo>
                  <a:pt x="7136" y="6832"/>
                </a:lnTo>
                <a:lnTo>
                  <a:pt x="7066" y="6779"/>
                </a:lnTo>
                <a:lnTo>
                  <a:pt x="6998" y="6724"/>
                </a:lnTo>
                <a:lnTo>
                  <a:pt x="6933" y="6664"/>
                </a:lnTo>
                <a:lnTo>
                  <a:pt x="6870" y="6601"/>
                </a:lnTo>
                <a:lnTo>
                  <a:pt x="6811" y="6535"/>
                </a:lnTo>
                <a:lnTo>
                  <a:pt x="6754" y="6468"/>
                </a:lnTo>
                <a:lnTo>
                  <a:pt x="6702" y="6396"/>
                </a:lnTo>
                <a:lnTo>
                  <a:pt x="6651" y="6322"/>
                </a:lnTo>
                <a:lnTo>
                  <a:pt x="6604" y="6245"/>
                </a:lnTo>
                <a:lnTo>
                  <a:pt x="6560" y="6167"/>
                </a:lnTo>
                <a:lnTo>
                  <a:pt x="6520" y="6086"/>
                </a:lnTo>
                <a:lnTo>
                  <a:pt x="6483" y="6003"/>
                </a:lnTo>
                <a:lnTo>
                  <a:pt x="6450" y="5918"/>
                </a:lnTo>
                <a:lnTo>
                  <a:pt x="6420" y="5832"/>
                </a:lnTo>
                <a:lnTo>
                  <a:pt x="6394" y="5745"/>
                </a:lnTo>
                <a:lnTo>
                  <a:pt x="6372" y="5656"/>
                </a:lnTo>
                <a:lnTo>
                  <a:pt x="6354" y="5566"/>
                </a:lnTo>
                <a:lnTo>
                  <a:pt x="6338" y="5475"/>
                </a:lnTo>
                <a:lnTo>
                  <a:pt x="6328" y="5383"/>
                </a:lnTo>
                <a:lnTo>
                  <a:pt x="6321" y="5290"/>
                </a:lnTo>
                <a:lnTo>
                  <a:pt x="6319" y="5197"/>
                </a:lnTo>
                <a:lnTo>
                  <a:pt x="6321" y="5097"/>
                </a:lnTo>
                <a:lnTo>
                  <a:pt x="6328" y="4999"/>
                </a:lnTo>
                <a:lnTo>
                  <a:pt x="6339" y="4903"/>
                </a:lnTo>
                <a:lnTo>
                  <a:pt x="6355" y="4808"/>
                </a:lnTo>
                <a:lnTo>
                  <a:pt x="6374" y="4714"/>
                </a:lnTo>
                <a:lnTo>
                  <a:pt x="6398" y="4623"/>
                </a:lnTo>
                <a:lnTo>
                  <a:pt x="6425" y="4533"/>
                </a:lnTo>
                <a:lnTo>
                  <a:pt x="6457" y="4445"/>
                </a:lnTo>
                <a:lnTo>
                  <a:pt x="6492" y="4360"/>
                </a:lnTo>
                <a:lnTo>
                  <a:pt x="6532" y="4277"/>
                </a:lnTo>
                <a:lnTo>
                  <a:pt x="6573" y="4196"/>
                </a:lnTo>
                <a:lnTo>
                  <a:pt x="6620" y="4117"/>
                </a:lnTo>
                <a:lnTo>
                  <a:pt x="6668" y="4041"/>
                </a:lnTo>
                <a:lnTo>
                  <a:pt x="6721" y="3968"/>
                </a:lnTo>
                <a:lnTo>
                  <a:pt x="6775" y="3898"/>
                </a:lnTo>
                <a:lnTo>
                  <a:pt x="6834" y="3831"/>
                </a:lnTo>
                <a:lnTo>
                  <a:pt x="6895" y="3768"/>
                </a:lnTo>
                <a:lnTo>
                  <a:pt x="6959" y="3707"/>
                </a:lnTo>
                <a:lnTo>
                  <a:pt x="7025" y="3649"/>
                </a:lnTo>
                <a:lnTo>
                  <a:pt x="7094" y="3596"/>
                </a:lnTo>
                <a:lnTo>
                  <a:pt x="7166" y="3545"/>
                </a:lnTo>
                <a:lnTo>
                  <a:pt x="7240" y="3498"/>
                </a:lnTo>
                <a:lnTo>
                  <a:pt x="7315" y="3456"/>
                </a:lnTo>
                <a:lnTo>
                  <a:pt x="7393" y="3418"/>
                </a:lnTo>
                <a:lnTo>
                  <a:pt x="7473" y="3383"/>
                </a:lnTo>
                <a:lnTo>
                  <a:pt x="7555" y="3353"/>
                </a:lnTo>
                <a:lnTo>
                  <a:pt x="7638" y="3326"/>
                </a:lnTo>
                <a:lnTo>
                  <a:pt x="7723" y="3305"/>
                </a:lnTo>
                <a:lnTo>
                  <a:pt x="7810" y="3288"/>
                </a:lnTo>
                <a:lnTo>
                  <a:pt x="7898" y="3276"/>
                </a:lnTo>
                <a:lnTo>
                  <a:pt x="7987" y="3268"/>
                </a:lnTo>
                <a:lnTo>
                  <a:pt x="8078" y="3266"/>
                </a:lnTo>
                <a:close/>
                <a:moveTo>
                  <a:pt x="12305" y="2926"/>
                </a:moveTo>
                <a:lnTo>
                  <a:pt x="12364" y="2852"/>
                </a:lnTo>
                <a:lnTo>
                  <a:pt x="12427" y="2781"/>
                </a:lnTo>
                <a:lnTo>
                  <a:pt x="12492" y="2715"/>
                </a:lnTo>
                <a:lnTo>
                  <a:pt x="12560" y="2652"/>
                </a:lnTo>
                <a:lnTo>
                  <a:pt x="12630" y="2594"/>
                </a:lnTo>
                <a:lnTo>
                  <a:pt x="12703" y="2539"/>
                </a:lnTo>
                <a:lnTo>
                  <a:pt x="12778" y="2489"/>
                </a:lnTo>
                <a:lnTo>
                  <a:pt x="12855" y="2442"/>
                </a:lnTo>
                <a:lnTo>
                  <a:pt x="12934" y="2399"/>
                </a:lnTo>
                <a:lnTo>
                  <a:pt x="13014" y="2360"/>
                </a:lnTo>
                <a:lnTo>
                  <a:pt x="13096" y="2326"/>
                </a:lnTo>
                <a:lnTo>
                  <a:pt x="13180" y="2295"/>
                </a:lnTo>
                <a:lnTo>
                  <a:pt x="13264" y="2269"/>
                </a:lnTo>
                <a:lnTo>
                  <a:pt x="13349" y="2247"/>
                </a:lnTo>
                <a:lnTo>
                  <a:pt x="13436" y="2228"/>
                </a:lnTo>
                <a:lnTo>
                  <a:pt x="13523" y="2214"/>
                </a:lnTo>
                <a:lnTo>
                  <a:pt x="13611" y="2204"/>
                </a:lnTo>
                <a:lnTo>
                  <a:pt x="13699" y="2199"/>
                </a:lnTo>
                <a:lnTo>
                  <a:pt x="13788" y="2197"/>
                </a:lnTo>
                <a:lnTo>
                  <a:pt x="13877" y="2200"/>
                </a:lnTo>
                <a:lnTo>
                  <a:pt x="13965" y="2207"/>
                </a:lnTo>
                <a:lnTo>
                  <a:pt x="14053" y="2218"/>
                </a:lnTo>
                <a:lnTo>
                  <a:pt x="14141" y="2234"/>
                </a:lnTo>
                <a:lnTo>
                  <a:pt x="14229" y="2254"/>
                </a:lnTo>
                <a:lnTo>
                  <a:pt x="14315" y="2279"/>
                </a:lnTo>
                <a:lnTo>
                  <a:pt x="14401" y="2307"/>
                </a:lnTo>
                <a:lnTo>
                  <a:pt x="14486" y="2341"/>
                </a:lnTo>
                <a:lnTo>
                  <a:pt x="14569" y="2378"/>
                </a:lnTo>
                <a:lnTo>
                  <a:pt x="14652" y="2421"/>
                </a:lnTo>
                <a:lnTo>
                  <a:pt x="14732" y="2466"/>
                </a:lnTo>
                <a:lnTo>
                  <a:pt x="14811" y="2518"/>
                </a:lnTo>
                <a:lnTo>
                  <a:pt x="14888" y="2574"/>
                </a:lnTo>
                <a:lnTo>
                  <a:pt x="14962" y="2632"/>
                </a:lnTo>
                <a:lnTo>
                  <a:pt x="15032" y="2695"/>
                </a:lnTo>
                <a:lnTo>
                  <a:pt x="15098" y="2760"/>
                </a:lnTo>
                <a:lnTo>
                  <a:pt x="15161" y="2828"/>
                </a:lnTo>
                <a:lnTo>
                  <a:pt x="15220" y="2898"/>
                </a:lnTo>
                <a:lnTo>
                  <a:pt x="15274" y="2971"/>
                </a:lnTo>
                <a:lnTo>
                  <a:pt x="15325" y="3046"/>
                </a:lnTo>
                <a:lnTo>
                  <a:pt x="15371" y="3123"/>
                </a:lnTo>
                <a:lnTo>
                  <a:pt x="15414" y="3202"/>
                </a:lnTo>
                <a:lnTo>
                  <a:pt x="15453" y="3283"/>
                </a:lnTo>
                <a:lnTo>
                  <a:pt x="15488" y="3365"/>
                </a:lnTo>
                <a:lnTo>
                  <a:pt x="15518" y="3448"/>
                </a:lnTo>
                <a:lnTo>
                  <a:pt x="15544" y="3533"/>
                </a:lnTo>
                <a:lnTo>
                  <a:pt x="15566" y="3618"/>
                </a:lnTo>
                <a:lnTo>
                  <a:pt x="15585" y="3705"/>
                </a:lnTo>
                <a:lnTo>
                  <a:pt x="15599" y="3792"/>
                </a:lnTo>
                <a:lnTo>
                  <a:pt x="15609" y="3880"/>
                </a:lnTo>
                <a:lnTo>
                  <a:pt x="15614" y="3969"/>
                </a:lnTo>
                <a:lnTo>
                  <a:pt x="15616" y="4057"/>
                </a:lnTo>
                <a:lnTo>
                  <a:pt x="15613" y="4146"/>
                </a:lnTo>
                <a:lnTo>
                  <a:pt x="15606" y="4234"/>
                </a:lnTo>
                <a:lnTo>
                  <a:pt x="15595" y="4323"/>
                </a:lnTo>
                <a:lnTo>
                  <a:pt x="15579" y="4411"/>
                </a:lnTo>
                <a:lnTo>
                  <a:pt x="15559" y="4498"/>
                </a:lnTo>
                <a:lnTo>
                  <a:pt x="15534" y="4585"/>
                </a:lnTo>
                <a:lnTo>
                  <a:pt x="15506" y="4670"/>
                </a:lnTo>
                <a:lnTo>
                  <a:pt x="15472" y="4755"/>
                </a:lnTo>
                <a:lnTo>
                  <a:pt x="15435" y="4839"/>
                </a:lnTo>
                <a:lnTo>
                  <a:pt x="15393" y="4921"/>
                </a:lnTo>
                <a:lnTo>
                  <a:pt x="15347" y="5001"/>
                </a:lnTo>
                <a:lnTo>
                  <a:pt x="15295" y="5080"/>
                </a:lnTo>
                <a:lnTo>
                  <a:pt x="15240" y="5157"/>
                </a:lnTo>
                <a:lnTo>
                  <a:pt x="15181" y="5232"/>
                </a:lnTo>
                <a:lnTo>
                  <a:pt x="15118" y="5302"/>
                </a:lnTo>
                <a:lnTo>
                  <a:pt x="15054" y="5369"/>
                </a:lnTo>
                <a:lnTo>
                  <a:pt x="14986" y="5430"/>
                </a:lnTo>
                <a:lnTo>
                  <a:pt x="14915" y="5489"/>
                </a:lnTo>
                <a:lnTo>
                  <a:pt x="14842" y="5544"/>
                </a:lnTo>
                <a:lnTo>
                  <a:pt x="14767" y="5594"/>
                </a:lnTo>
                <a:lnTo>
                  <a:pt x="14691" y="5642"/>
                </a:lnTo>
                <a:lnTo>
                  <a:pt x="14612" y="5684"/>
                </a:lnTo>
                <a:lnTo>
                  <a:pt x="14532" y="5723"/>
                </a:lnTo>
                <a:lnTo>
                  <a:pt x="14449" y="5757"/>
                </a:lnTo>
                <a:lnTo>
                  <a:pt x="14366" y="5788"/>
                </a:lnTo>
                <a:lnTo>
                  <a:pt x="14281" y="5814"/>
                </a:lnTo>
                <a:lnTo>
                  <a:pt x="14196" y="5837"/>
                </a:lnTo>
                <a:lnTo>
                  <a:pt x="14109" y="5855"/>
                </a:lnTo>
                <a:lnTo>
                  <a:pt x="14022" y="5869"/>
                </a:lnTo>
                <a:lnTo>
                  <a:pt x="13934" y="5879"/>
                </a:lnTo>
                <a:lnTo>
                  <a:pt x="13845" y="5885"/>
                </a:lnTo>
                <a:lnTo>
                  <a:pt x="13757" y="5886"/>
                </a:lnTo>
                <a:lnTo>
                  <a:pt x="13668" y="5883"/>
                </a:lnTo>
                <a:lnTo>
                  <a:pt x="13580" y="5876"/>
                </a:lnTo>
                <a:lnTo>
                  <a:pt x="13491" y="5865"/>
                </a:lnTo>
                <a:lnTo>
                  <a:pt x="13403" y="5849"/>
                </a:lnTo>
                <a:lnTo>
                  <a:pt x="13316" y="5829"/>
                </a:lnTo>
                <a:lnTo>
                  <a:pt x="13229" y="5805"/>
                </a:lnTo>
                <a:lnTo>
                  <a:pt x="13144" y="5775"/>
                </a:lnTo>
                <a:lnTo>
                  <a:pt x="13059" y="5743"/>
                </a:lnTo>
                <a:lnTo>
                  <a:pt x="12975" y="5705"/>
                </a:lnTo>
                <a:lnTo>
                  <a:pt x="12893" y="5663"/>
                </a:lnTo>
                <a:lnTo>
                  <a:pt x="12813" y="5617"/>
                </a:lnTo>
                <a:lnTo>
                  <a:pt x="12735" y="5565"/>
                </a:lnTo>
                <a:lnTo>
                  <a:pt x="12658" y="5510"/>
                </a:lnTo>
                <a:lnTo>
                  <a:pt x="12583" y="5451"/>
                </a:lnTo>
                <a:lnTo>
                  <a:pt x="12513" y="5388"/>
                </a:lnTo>
                <a:lnTo>
                  <a:pt x="12446" y="5323"/>
                </a:lnTo>
                <a:lnTo>
                  <a:pt x="12385" y="5255"/>
                </a:lnTo>
                <a:lnTo>
                  <a:pt x="12326" y="5184"/>
                </a:lnTo>
                <a:lnTo>
                  <a:pt x="12271" y="5112"/>
                </a:lnTo>
                <a:lnTo>
                  <a:pt x="12221" y="5037"/>
                </a:lnTo>
                <a:lnTo>
                  <a:pt x="12174" y="4960"/>
                </a:lnTo>
                <a:lnTo>
                  <a:pt x="12131" y="4881"/>
                </a:lnTo>
                <a:lnTo>
                  <a:pt x="12092" y="4801"/>
                </a:lnTo>
                <a:lnTo>
                  <a:pt x="12058" y="4719"/>
                </a:lnTo>
                <a:lnTo>
                  <a:pt x="12028" y="4635"/>
                </a:lnTo>
                <a:lnTo>
                  <a:pt x="12001" y="4551"/>
                </a:lnTo>
                <a:lnTo>
                  <a:pt x="11978" y="4465"/>
                </a:lnTo>
                <a:lnTo>
                  <a:pt x="11961" y="4378"/>
                </a:lnTo>
                <a:lnTo>
                  <a:pt x="11947" y="4291"/>
                </a:lnTo>
                <a:lnTo>
                  <a:pt x="11937" y="4203"/>
                </a:lnTo>
                <a:lnTo>
                  <a:pt x="11930" y="4115"/>
                </a:lnTo>
                <a:lnTo>
                  <a:pt x="11929" y="4026"/>
                </a:lnTo>
                <a:lnTo>
                  <a:pt x="11932" y="3937"/>
                </a:lnTo>
                <a:lnTo>
                  <a:pt x="11940" y="3849"/>
                </a:lnTo>
                <a:lnTo>
                  <a:pt x="11951" y="3761"/>
                </a:lnTo>
                <a:lnTo>
                  <a:pt x="11966" y="3673"/>
                </a:lnTo>
                <a:lnTo>
                  <a:pt x="11986" y="3585"/>
                </a:lnTo>
                <a:lnTo>
                  <a:pt x="12010" y="3498"/>
                </a:lnTo>
                <a:lnTo>
                  <a:pt x="12040" y="3412"/>
                </a:lnTo>
                <a:lnTo>
                  <a:pt x="12072" y="3327"/>
                </a:lnTo>
                <a:lnTo>
                  <a:pt x="12110" y="3244"/>
                </a:lnTo>
                <a:lnTo>
                  <a:pt x="12152" y="3163"/>
                </a:lnTo>
                <a:lnTo>
                  <a:pt x="12198" y="3082"/>
                </a:lnTo>
                <a:lnTo>
                  <a:pt x="12250" y="3003"/>
                </a:lnTo>
                <a:lnTo>
                  <a:pt x="12305" y="2926"/>
                </a:lnTo>
                <a:close/>
                <a:moveTo>
                  <a:pt x="6470" y="13232"/>
                </a:moveTo>
                <a:lnTo>
                  <a:pt x="6530" y="13157"/>
                </a:lnTo>
                <a:lnTo>
                  <a:pt x="6591" y="13087"/>
                </a:lnTo>
                <a:lnTo>
                  <a:pt x="6657" y="13020"/>
                </a:lnTo>
                <a:lnTo>
                  <a:pt x="6725" y="12959"/>
                </a:lnTo>
                <a:lnTo>
                  <a:pt x="6795" y="12900"/>
                </a:lnTo>
                <a:lnTo>
                  <a:pt x="6867" y="12845"/>
                </a:lnTo>
                <a:lnTo>
                  <a:pt x="6942" y="12795"/>
                </a:lnTo>
                <a:lnTo>
                  <a:pt x="7019" y="12748"/>
                </a:lnTo>
                <a:lnTo>
                  <a:pt x="7098" y="12705"/>
                </a:lnTo>
                <a:lnTo>
                  <a:pt x="7179" y="12666"/>
                </a:lnTo>
                <a:lnTo>
                  <a:pt x="7261" y="12632"/>
                </a:lnTo>
                <a:lnTo>
                  <a:pt x="7345" y="12601"/>
                </a:lnTo>
                <a:lnTo>
                  <a:pt x="7429" y="12575"/>
                </a:lnTo>
                <a:lnTo>
                  <a:pt x="7515" y="12552"/>
                </a:lnTo>
                <a:lnTo>
                  <a:pt x="7602" y="12535"/>
                </a:lnTo>
                <a:lnTo>
                  <a:pt x="7689" y="12520"/>
                </a:lnTo>
                <a:lnTo>
                  <a:pt x="7777" y="12510"/>
                </a:lnTo>
                <a:lnTo>
                  <a:pt x="7865" y="12504"/>
                </a:lnTo>
                <a:lnTo>
                  <a:pt x="7954" y="12503"/>
                </a:lnTo>
                <a:lnTo>
                  <a:pt x="8042" y="12506"/>
                </a:lnTo>
                <a:lnTo>
                  <a:pt x="8131" y="12513"/>
                </a:lnTo>
                <a:lnTo>
                  <a:pt x="8219" y="12525"/>
                </a:lnTo>
                <a:lnTo>
                  <a:pt x="8307" y="12540"/>
                </a:lnTo>
                <a:lnTo>
                  <a:pt x="8395" y="12560"/>
                </a:lnTo>
                <a:lnTo>
                  <a:pt x="8481" y="12584"/>
                </a:lnTo>
                <a:lnTo>
                  <a:pt x="8567" y="12614"/>
                </a:lnTo>
                <a:lnTo>
                  <a:pt x="8652" y="12646"/>
                </a:lnTo>
                <a:lnTo>
                  <a:pt x="8734" y="12684"/>
                </a:lnTo>
                <a:lnTo>
                  <a:pt x="8816" y="12726"/>
                </a:lnTo>
                <a:lnTo>
                  <a:pt x="8897" y="12772"/>
                </a:lnTo>
                <a:lnTo>
                  <a:pt x="8976" y="12824"/>
                </a:lnTo>
                <a:lnTo>
                  <a:pt x="9053" y="12879"/>
                </a:lnTo>
                <a:lnTo>
                  <a:pt x="9127" y="12938"/>
                </a:lnTo>
                <a:lnTo>
                  <a:pt x="9198" y="13001"/>
                </a:lnTo>
                <a:lnTo>
                  <a:pt x="9263" y="13066"/>
                </a:lnTo>
                <a:lnTo>
                  <a:pt x="9326" y="13134"/>
                </a:lnTo>
                <a:lnTo>
                  <a:pt x="9385" y="13205"/>
                </a:lnTo>
                <a:lnTo>
                  <a:pt x="9439" y="13277"/>
                </a:lnTo>
                <a:lnTo>
                  <a:pt x="9490" y="13352"/>
                </a:lnTo>
                <a:lnTo>
                  <a:pt x="9536" y="13429"/>
                </a:lnTo>
                <a:lnTo>
                  <a:pt x="9579" y="13508"/>
                </a:lnTo>
                <a:lnTo>
                  <a:pt x="9617" y="13588"/>
                </a:lnTo>
                <a:lnTo>
                  <a:pt x="9653" y="13670"/>
                </a:lnTo>
                <a:lnTo>
                  <a:pt x="9683" y="13754"/>
                </a:lnTo>
                <a:lnTo>
                  <a:pt x="9709" y="13839"/>
                </a:lnTo>
                <a:lnTo>
                  <a:pt x="9732" y="13924"/>
                </a:lnTo>
                <a:lnTo>
                  <a:pt x="9750" y="14011"/>
                </a:lnTo>
                <a:lnTo>
                  <a:pt x="9764" y="14098"/>
                </a:lnTo>
                <a:lnTo>
                  <a:pt x="9774" y="14186"/>
                </a:lnTo>
                <a:lnTo>
                  <a:pt x="9779" y="14274"/>
                </a:lnTo>
                <a:lnTo>
                  <a:pt x="9781" y="14363"/>
                </a:lnTo>
                <a:lnTo>
                  <a:pt x="9778" y="14452"/>
                </a:lnTo>
                <a:lnTo>
                  <a:pt x="9771" y="14540"/>
                </a:lnTo>
                <a:lnTo>
                  <a:pt x="9760" y="14628"/>
                </a:lnTo>
                <a:lnTo>
                  <a:pt x="9744" y="14717"/>
                </a:lnTo>
                <a:lnTo>
                  <a:pt x="9724" y="14805"/>
                </a:lnTo>
                <a:lnTo>
                  <a:pt x="9699" y="14891"/>
                </a:lnTo>
                <a:lnTo>
                  <a:pt x="9671" y="14977"/>
                </a:lnTo>
                <a:lnTo>
                  <a:pt x="9638" y="15062"/>
                </a:lnTo>
                <a:lnTo>
                  <a:pt x="9600" y="15145"/>
                </a:lnTo>
                <a:lnTo>
                  <a:pt x="9558" y="15228"/>
                </a:lnTo>
                <a:lnTo>
                  <a:pt x="9511" y="15308"/>
                </a:lnTo>
                <a:lnTo>
                  <a:pt x="9461" y="15386"/>
                </a:lnTo>
                <a:lnTo>
                  <a:pt x="9405" y="15463"/>
                </a:lnTo>
                <a:lnTo>
                  <a:pt x="9346" y="15537"/>
                </a:lnTo>
                <a:lnTo>
                  <a:pt x="9284" y="15608"/>
                </a:lnTo>
                <a:lnTo>
                  <a:pt x="9218" y="15674"/>
                </a:lnTo>
                <a:lnTo>
                  <a:pt x="9150" y="15737"/>
                </a:lnTo>
                <a:lnTo>
                  <a:pt x="9080" y="15795"/>
                </a:lnTo>
                <a:lnTo>
                  <a:pt x="9008" y="15850"/>
                </a:lnTo>
                <a:lnTo>
                  <a:pt x="8933" y="15901"/>
                </a:lnTo>
                <a:lnTo>
                  <a:pt x="8856" y="15947"/>
                </a:lnTo>
                <a:lnTo>
                  <a:pt x="8777" y="15990"/>
                </a:lnTo>
                <a:lnTo>
                  <a:pt x="8696" y="16029"/>
                </a:lnTo>
                <a:lnTo>
                  <a:pt x="8614" y="16063"/>
                </a:lnTo>
                <a:lnTo>
                  <a:pt x="8531" y="16094"/>
                </a:lnTo>
                <a:lnTo>
                  <a:pt x="8446" y="16120"/>
                </a:lnTo>
                <a:lnTo>
                  <a:pt x="8360" y="16142"/>
                </a:lnTo>
                <a:lnTo>
                  <a:pt x="8274" y="16161"/>
                </a:lnTo>
                <a:lnTo>
                  <a:pt x="8186" y="16175"/>
                </a:lnTo>
                <a:lnTo>
                  <a:pt x="8098" y="16185"/>
                </a:lnTo>
                <a:lnTo>
                  <a:pt x="8010" y="16190"/>
                </a:lnTo>
                <a:lnTo>
                  <a:pt x="7922" y="16192"/>
                </a:lnTo>
                <a:lnTo>
                  <a:pt x="7833" y="16189"/>
                </a:lnTo>
                <a:lnTo>
                  <a:pt x="7744" y="16182"/>
                </a:lnTo>
                <a:lnTo>
                  <a:pt x="7656" y="16171"/>
                </a:lnTo>
                <a:lnTo>
                  <a:pt x="7568" y="16155"/>
                </a:lnTo>
                <a:lnTo>
                  <a:pt x="7481" y="16135"/>
                </a:lnTo>
                <a:lnTo>
                  <a:pt x="7394" y="16110"/>
                </a:lnTo>
                <a:lnTo>
                  <a:pt x="7308" y="16082"/>
                </a:lnTo>
                <a:lnTo>
                  <a:pt x="7224" y="16048"/>
                </a:lnTo>
                <a:lnTo>
                  <a:pt x="7140" y="16011"/>
                </a:lnTo>
                <a:lnTo>
                  <a:pt x="7059" y="15969"/>
                </a:lnTo>
                <a:lnTo>
                  <a:pt x="6978" y="15923"/>
                </a:lnTo>
                <a:lnTo>
                  <a:pt x="6899" y="15871"/>
                </a:lnTo>
                <a:lnTo>
                  <a:pt x="6822" y="15816"/>
                </a:lnTo>
                <a:lnTo>
                  <a:pt x="6748" y="15757"/>
                </a:lnTo>
                <a:lnTo>
                  <a:pt x="6678" y="15694"/>
                </a:lnTo>
                <a:lnTo>
                  <a:pt x="6612" y="15629"/>
                </a:lnTo>
                <a:lnTo>
                  <a:pt x="6549" y="15562"/>
                </a:lnTo>
                <a:lnTo>
                  <a:pt x="6490" y="15491"/>
                </a:lnTo>
                <a:lnTo>
                  <a:pt x="6436" y="15418"/>
                </a:lnTo>
                <a:lnTo>
                  <a:pt x="6385" y="15343"/>
                </a:lnTo>
                <a:lnTo>
                  <a:pt x="6338" y="15266"/>
                </a:lnTo>
                <a:lnTo>
                  <a:pt x="6296" y="15187"/>
                </a:lnTo>
                <a:lnTo>
                  <a:pt x="6258" y="15107"/>
                </a:lnTo>
                <a:lnTo>
                  <a:pt x="6223" y="15024"/>
                </a:lnTo>
                <a:lnTo>
                  <a:pt x="6192" y="14941"/>
                </a:lnTo>
                <a:lnTo>
                  <a:pt x="6165" y="14856"/>
                </a:lnTo>
                <a:lnTo>
                  <a:pt x="6143" y="14771"/>
                </a:lnTo>
                <a:lnTo>
                  <a:pt x="6125" y="14684"/>
                </a:lnTo>
                <a:lnTo>
                  <a:pt x="6111" y="14597"/>
                </a:lnTo>
                <a:lnTo>
                  <a:pt x="6102" y="14509"/>
                </a:lnTo>
                <a:lnTo>
                  <a:pt x="6096" y="14420"/>
                </a:lnTo>
                <a:lnTo>
                  <a:pt x="6095" y="14332"/>
                </a:lnTo>
                <a:lnTo>
                  <a:pt x="6097" y="14243"/>
                </a:lnTo>
                <a:lnTo>
                  <a:pt x="6104" y="14155"/>
                </a:lnTo>
                <a:lnTo>
                  <a:pt x="6116" y="14066"/>
                </a:lnTo>
                <a:lnTo>
                  <a:pt x="6131" y="13978"/>
                </a:lnTo>
                <a:lnTo>
                  <a:pt x="6151" y="13891"/>
                </a:lnTo>
                <a:lnTo>
                  <a:pt x="6176" y="13804"/>
                </a:lnTo>
                <a:lnTo>
                  <a:pt x="6204" y="13719"/>
                </a:lnTo>
                <a:lnTo>
                  <a:pt x="6237" y="13634"/>
                </a:lnTo>
                <a:lnTo>
                  <a:pt x="6275" y="13550"/>
                </a:lnTo>
                <a:lnTo>
                  <a:pt x="6317" y="13468"/>
                </a:lnTo>
                <a:lnTo>
                  <a:pt x="6364" y="13388"/>
                </a:lnTo>
                <a:lnTo>
                  <a:pt x="6414" y="13309"/>
                </a:lnTo>
                <a:lnTo>
                  <a:pt x="6470" y="13232"/>
                </a:lnTo>
                <a:close/>
                <a:moveTo>
                  <a:pt x="433" y="2926"/>
                </a:moveTo>
                <a:lnTo>
                  <a:pt x="493" y="2852"/>
                </a:lnTo>
                <a:lnTo>
                  <a:pt x="555" y="2781"/>
                </a:lnTo>
                <a:lnTo>
                  <a:pt x="620" y="2715"/>
                </a:lnTo>
                <a:lnTo>
                  <a:pt x="688" y="2652"/>
                </a:lnTo>
                <a:lnTo>
                  <a:pt x="759" y="2594"/>
                </a:lnTo>
                <a:lnTo>
                  <a:pt x="831" y="2539"/>
                </a:lnTo>
                <a:lnTo>
                  <a:pt x="906" y="2489"/>
                </a:lnTo>
                <a:lnTo>
                  <a:pt x="983" y="2442"/>
                </a:lnTo>
                <a:lnTo>
                  <a:pt x="1062" y="2399"/>
                </a:lnTo>
                <a:lnTo>
                  <a:pt x="1142" y="2360"/>
                </a:lnTo>
                <a:lnTo>
                  <a:pt x="1224" y="2326"/>
                </a:lnTo>
                <a:lnTo>
                  <a:pt x="1308" y="2295"/>
                </a:lnTo>
                <a:lnTo>
                  <a:pt x="1393" y="2269"/>
                </a:lnTo>
                <a:lnTo>
                  <a:pt x="1478" y="2247"/>
                </a:lnTo>
                <a:lnTo>
                  <a:pt x="1565" y="2228"/>
                </a:lnTo>
                <a:lnTo>
                  <a:pt x="1652" y="2214"/>
                </a:lnTo>
                <a:lnTo>
                  <a:pt x="1740" y="2204"/>
                </a:lnTo>
                <a:lnTo>
                  <a:pt x="1828" y="2199"/>
                </a:lnTo>
                <a:lnTo>
                  <a:pt x="1917" y="2197"/>
                </a:lnTo>
                <a:lnTo>
                  <a:pt x="2006" y="2200"/>
                </a:lnTo>
                <a:lnTo>
                  <a:pt x="2094" y="2207"/>
                </a:lnTo>
                <a:lnTo>
                  <a:pt x="2182" y="2218"/>
                </a:lnTo>
                <a:lnTo>
                  <a:pt x="2270" y="2234"/>
                </a:lnTo>
                <a:lnTo>
                  <a:pt x="2358" y="2254"/>
                </a:lnTo>
                <a:lnTo>
                  <a:pt x="2444" y="2279"/>
                </a:lnTo>
                <a:lnTo>
                  <a:pt x="2530" y="2307"/>
                </a:lnTo>
                <a:lnTo>
                  <a:pt x="2614" y="2341"/>
                </a:lnTo>
                <a:lnTo>
                  <a:pt x="2697" y="2378"/>
                </a:lnTo>
                <a:lnTo>
                  <a:pt x="2779" y="2421"/>
                </a:lnTo>
                <a:lnTo>
                  <a:pt x="2860" y="2466"/>
                </a:lnTo>
                <a:lnTo>
                  <a:pt x="2939" y="2518"/>
                </a:lnTo>
                <a:lnTo>
                  <a:pt x="3016" y="2574"/>
                </a:lnTo>
                <a:lnTo>
                  <a:pt x="3090" y="2632"/>
                </a:lnTo>
                <a:lnTo>
                  <a:pt x="3161" y="2695"/>
                </a:lnTo>
                <a:lnTo>
                  <a:pt x="3226" y="2760"/>
                </a:lnTo>
                <a:lnTo>
                  <a:pt x="3289" y="2828"/>
                </a:lnTo>
                <a:lnTo>
                  <a:pt x="3348" y="2898"/>
                </a:lnTo>
                <a:lnTo>
                  <a:pt x="3402" y="2971"/>
                </a:lnTo>
                <a:lnTo>
                  <a:pt x="3453" y="3046"/>
                </a:lnTo>
                <a:lnTo>
                  <a:pt x="3499" y="3123"/>
                </a:lnTo>
                <a:lnTo>
                  <a:pt x="3542" y="3202"/>
                </a:lnTo>
                <a:lnTo>
                  <a:pt x="3581" y="3283"/>
                </a:lnTo>
                <a:lnTo>
                  <a:pt x="3616" y="3365"/>
                </a:lnTo>
                <a:lnTo>
                  <a:pt x="3646" y="3448"/>
                </a:lnTo>
                <a:lnTo>
                  <a:pt x="3672" y="3533"/>
                </a:lnTo>
                <a:lnTo>
                  <a:pt x="3695" y="3618"/>
                </a:lnTo>
                <a:lnTo>
                  <a:pt x="3713" y="3705"/>
                </a:lnTo>
                <a:lnTo>
                  <a:pt x="3727" y="3792"/>
                </a:lnTo>
                <a:lnTo>
                  <a:pt x="3737" y="3880"/>
                </a:lnTo>
                <a:lnTo>
                  <a:pt x="3742" y="3969"/>
                </a:lnTo>
                <a:lnTo>
                  <a:pt x="3744" y="4057"/>
                </a:lnTo>
                <a:lnTo>
                  <a:pt x="3741" y="4146"/>
                </a:lnTo>
                <a:lnTo>
                  <a:pt x="3734" y="4234"/>
                </a:lnTo>
                <a:lnTo>
                  <a:pt x="3723" y="4323"/>
                </a:lnTo>
                <a:lnTo>
                  <a:pt x="3707" y="4411"/>
                </a:lnTo>
                <a:lnTo>
                  <a:pt x="3688" y="4498"/>
                </a:lnTo>
                <a:lnTo>
                  <a:pt x="3662" y="4585"/>
                </a:lnTo>
                <a:lnTo>
                  <a:pt x="3634" y="4670"/>
                </a:lnTo>
                <a:lnTo>
                  <a:pt x="3601" y="4755"/>
                </a:lnTo>
                <a:lnTo>
                  <a:pt x="3563" y="4839"/>
                </a:lnTo>
                <a:lnTo>
                  <a:pt x="3522" y="4921"/>
                </a:lnTo>
                <a:lnTo>
                  <a:pt x="3475" y="5001"/>
                </a:lnTo>
                <a:lnTo>
                  <a:pt x="3424" y="5080"/>
                </a:lnTo>
                <a:lnTo>
                  <a:pt x="3368" y="5157"/>
                </a:lnTo>
                <a:lnTo>
                  <a:pt x="3309" y="5232"/>
                </a:lnTo>
                <a:lnTo>
                  <a:pt x="3247" y="5302"/>
                </a:lnTo>
                <a:lnTo>
                  <a:pt x="3182" y="5369"/>
                </a:lnTo>
                <a:lnTo>
                  <a:pt x="3114" y="5430"/>
                </a:lnTo>
                <a:lnTo>
                  <a:pt x="3043" y="5489"/>
                </a:lnTo>
                <a:lnTo>
                  <a:pt x="2970" y="5544"/>
                </a:lnTo>
                <a:lnTo>
                  <a:pt x="2896" y="5594"/>
                </a:lnTo>
                <a:lnTo>
                  <a:pt x="2819" y="5642"/>
                </a:lnTo>
                <a:lnTo>
                  <a:pt x="2740" y="5684"/>
                </a:lnTo>
                <a:lnTo>
                  <a:pt x="2660" y="5723"/>
                </a:lnTo>
                <a:lnTo>
                  <a:pt x="2577" y="5757"/>
                </a:lnTo>
                <a:lnTo>
                  <a:pt x="2494" y="5788"/>
                </a:lnTo>
                <a:lnTo>
                  <a:pt x="2409" y="5814"/>
                </a:lnTo>
                <a:lnTo>
                  <a:pt x="2324" y="5837"/>
                </a:lnTo>
                <a:lnTo>
                  <a:pt x="2237" y="5855"/>
                </a:lnTo>
                <a:lnTo>
                  <a:pt x="2150" y="5869"/>
                </a:lnTo>
                <a:lnTo>
                  <a:pt x="2062" y="5879"/>
                </a:lnTo>
                <a:lnTo>
                  <a:pt x="1973" y="5885"/>
                </a:lnTo>
                <a:lnTo>
                  <a:pt x="1885" y="5886"/>
                </a:lnTo>
                <a:lnTo>
                  <a:pt x="1796" y="5883"/>
                </a:lnTo>
                <a:lnTo>
                  <a:pt x="1708" y="5876"/>
                </a:lnTo>
                <a:lnTo>
                  <a:pt x="1619" y="5865"/>
                </a:lnTo>
                <a:lnTo>
                  <a:pt x="1531" y="5849"/>
                </a:lnTo>
                <a:lnTo>
                  <a:pt x="1444" y="5829"/>
                </a:lnTo>
                <a:lnTo>
                  <a:pt x="1357" y="5805"/>
                </a:lnTo>
                <a:lnTo>
                  <a:pt x="1272" y="5775"/>
                </a:lnTo>
                <a:lnTo>
                  <a:pt x="1187" y="5743"/>
                </a:lnTo>
                <a:lnTo>
                  <a:pt x="1103" y="5705"/>
                </a:lnTo>
                <a:lnTo>
                  <a:pt x="1022" y="5663"/>
                </a:lnTo>
                <a:lnTo>
                  <a:pt x="942" y="5617"/>
                </a:lnTo>
                <a:lnTo>
                  <a:pt x="863" y="5565"/>
                </a:lnTo>
                <a:lnTo>
                  <a:pt x="786" y="5510"/>
                </a:lnTo>
                <a:lnTo>
                  <a:pt x="711" y="5451"/>
                </a:lnTo>
                <a:lnTo>
                  <a:pt x="641" y="5388"/>
                </a:lnTo>
                <a:lnTo>
                  <a:pt x="574" y="5323"/>
                </a:lnTo>
                <a:lnTo>
                  <a:pt x="513" y="5255"/>
                </a:lnTo>
                <a:lnTo>
                  <a:pt x="454" y="5184"/>
                </a:lnTo>
                <a:lnTo>
                  <a:pt x="400" y="5112"/>
                </a:lnTo>
                <a:lnTo>
                  <a:pt x="349" y="5037"/>
                </a:lnTo>
                <a:lnTo>
                  <a:pt x="301" y="4960"/>
                </a:lnTo>
                <a:lnTo>
                  <a:pt x="259" y="4881"/>
                </a:lnTo>
                <a:lnTo>
                  <a:pt x="220" y="4801"/>
                </a:lnTo>
                <a:lnTo>
                  <a:pt x="186" y="4719"/>
                </a:lnTo>
                <a:lnTo>
                  <a:pt x="156" y="4635"/>
                </a:lnTo>
                <a:lnTo>
                  <a:pt x="129" y="4551"/>
                </a:lnTo>
                <a:lnTo>
                  <a:pt x="106" y="4465"/>
                </a:lnTo>
                <a:lnTo>
                  <a:pt x="88" y="4378"/>
                </a:lnTo>
                <a:lnTo>
                  <a:pt x="75" y="4291"/>
                </a:lnTo>
                <a:lnTo>
                  <a:pt x="65" y="4203"/>
                </a:lnTo>
                <a:lnTo>
                  <a:pt x="59" y="4115"/>
                </a:lnTo>
                <a:lnTo>
                  <a:pt x="58" y="4026"/>
                </a:lnTo>
                <a:lnTo>
                  <a:pt x="61" y="3937"/>
                </a:lnTo>
                <a:lnTo>
                  <a:pt x="68" y="3849"/>
                </a:lnTo>
                <a:lnTo>
                  <a:pt x="79" y="3761"/>
                </a:lnTo>
                <a:lnTo>
                  <a:pt x="94" y="3673"/>
                </a:lnTo>
                <a:lnTo>
                  <a:pt x="114" y="3585"/>
                </a:lnTo>
                <a:lnTo>
                  <a:pt x="139" y="3498"/>
                </a:lnTo>
                <a:lnTo>
                  <a:pt x="168" y="3412"/>
                </a:lnTo>
                <a:lnTo>
                  <a:pt x="200" y="3327"/>
                </a:lnTo>
                <a:lnTo>
                  <a:pt x="239" y="3244"/>
                </a:lnTo>
                <a:lnTo>
                  <a:pt x="280" y="3163"/>
                </a:lnTo>
                <a:lnTo>
                  <a:pt x="327" y="3082"/>
                </a:lnTo>
                <a:lnTo>
                  <a:pt x="378" y="3003"/>
                </a:lnTo>
                <a:lnTo>
                  <a:pt x="433" y="2926"/>
                </a:lnTo>
                <a:close/>
                <a:moveTo>
                  <a:pt x="1488" y="8343"/>
                </a:moveTo>
                <a:lnTo>
                  <a:pt x="1492" y="8368"/>
                </a:lnTo>
                <a:lnTo>
                  <a:pt x="1496" y="8396"/>
                </a:lnTo>
                <a:lnTo>
                  <a:pt x="1500" y="8422"/>
                </a:lnTo>
                <a:lnTo>
                  <a:pt x="1504" y="8449"/>
                </a:lnTo>
                <a:lnTo>
                  <a:pt x="1508" y="8477"/>
                </a:lnTo>
                <a:lnTo>
                  <a:pt x="1512" y="8503"/>
                </a:lnTo>
                <a:lnTo>
                  <a:pt x="1517" y="8530"/>
                </a:lnTo>
                <a:lnTo>
                  <a:pt x="1521" y="8556"/>
                </a:lnTo>
                <a:lnTo>
                  <a:pt x="1526" y="8583"/>
                </a:lnTo>
                <a:lnTo>
                  <a:pt x="1531" y="8610"/>
                </a:lnTo>
                <a:lnTo>
                  <a:pt x="1536" y="8636"/>
                </a:lnTo>
                <a:lnTo>
                  <a:pt x="1541" y="8663"/>
                </a:lnTo>
                <a:lnTo>
                  <a:pt x="1546" y="8690"/>
                </a:lnTo>
                <a:lnTo>
                  <a:pt x="1551" y="8716"/>
                </a:lnTo>
                <a:lnTo>
                  <a:pt x="1557" y="8743"/>
                </a:lnTo>
                <a:lnTo>
                  <a:pt x="1563" y="8770"/>
                </a:lnTo>
                <a:lnTo>
                  <a:pt x="1568" y="8795"/>
                </a:lnTo>
                <a:lnTo>
                  <a:pt x="1574" y="8822"/>
                </a:lnTo>
                <a:lnTo>
                  <a:pt x="1580" y="8849"/>
                </a:lnTo>
                <a:lnTo>
                  <a:pt x="1586" y="8875"/>
                </a:lnTo>
                <a:lnTo>
                  <a:pt x="1591" y="8902"/>
                </a:lnTo>
                <a:lnTo>
                  <a:pt x="1598" y="8928"/>
                </a:lnTo>
                <a:lnTo>
                  <a:pt x="1604" y="8954"/>
                </a:lnTo>
                <a:lnTo>
                  <a:pt x="1610" y="8979"/>
                </a:lnTo>
                <a:lnTo>
                  <a:pt x="1616" y="9006"/>
                </a:lnTo>
                <a:lnTo>
                  <a:pt x="1623" y="9032"/>
                </a:lnTo>
                <a:lnTo>
                  <a:pt x="1629" y="9058"/>
                </a:lnTo>
                <a:lnTo>
                  <a:pt x="1636" y="9084"/>
                </a:lnTo>
                <a:lnTo>
                  <a:pt x="1644" y="9110"/>
                </a:lnTo>
                <a:lnTo>
                  <a:pt x="1651" y="9136"/>
                </a:lnTo>
                <a:lnTo>
                  <a:pt x="1658" y="9162"/>
                </a:lnTo>
                <a:lnTo>
                  <a:pt x="1665" y="9188"/>
                </a:lnTo>
                <a:lnTo>
                  <a:pt x="1672" y="9213"/>
                </a:lnTo>
                <a:lnTo>
                  <a:pt x="1679" y="9240"/>
                </a:lnTo>
                <a:lnTo>
                  <a:pt x="1687" y="9265"/>
                </a:lnTo>
                <a:lnTo>
                  <a:pt x="1694" y="9291"/>
                </a:lnTo>
                <a:lnTo>
                  <a:pt x="1702" y="9316"/>
                </a:lnTo>
                <a:lnTo>
                  <a:pt x="1709" y="9343"/>
                </a:lnTo>
                <a:lnTo>
                  <a:pt x="1717" y="9368"/>
                </a:lnTo>
                <a:lnTo>
                  <a:pt x="1725" y="9393"/>
                </a:lnTo>
                <a:lnTo>
                  <a:pt x="1734" y="9419"/>
                </a:lnTo>
                <a:lnTo>
                  <a:pt x="1742" y="9445"/>
                </a:lnTo>
                <a:lnTo>
                  <a:pt x="1750" y="9469"/>
                </a:lnTo>
                <a:lnTo>
                  <a:pt x="1759" y="9496"/>
                </a:lnTo>
                <a:lnTo>
                  <a:pt x="1767" y="9521"/>
                </a:lnTo>
                <a:lnTo>
                  <a:pt x="1775" y="9545"/>
                </a:lnTo>
                <a:lnTo>
                  <a:pt x="1784" y="9570"/>
                </a:lnTo>
                <a:lnTo>
                  <a:pt x="1793" y="9597"/>
                </a:lnTo>
                <a:lnTo>
                  <a:pt x="1802" y="9621"/>
                </a:lnTo>
                <a:lnTo>
                  <a:pt x="1810" y="9646"/>
                </a:lnTo>
                <a:lnTo>
                  <a:pt x="1820" y="9672"/>
                </a:lnTo>
                <a:lnTo>
                  <a:pt x="1830" y="9697"/>
                </a:lnTo>
                <a:lnTo>
                  <a:pt x="1839" y="9721"/>
                </a:lnTo>
                <a:lnTo>
                  <a:pt x="1848" y="9747"/>
                </a:lnTo>
                <a:lnTo>
                  <a:pt x="1858" y="9771"/>
                </a:lnTo>
                <a:lnTo>
                  <a:pt x="1867" y="9796"/>
                </a:lnTo>
                <a:lnTo>
                  <a:pt x="1877" y="9821"/>
                </a:lnTo>
                <a:lnTo>
                  <a:pt x="1886" y="9846"/>
                </a:lnTo>
                <a:lnTo>
                  <a:pt x="1896" y="9870"/>
                </a:lnTo>
                <a:lnTo>
                  <a:pt x="1906" y="9895"/>
                </a:lnTo>
                <a:lnTo>
                  <a:pt x="1917" y="9920"/>
                </a:lnTo>
                <a:lnTo>
                  <a:pt x="1927" y="9944"/>
                </a:lnTo>
                <a:lnTo>
                  <a:pt x="1937" y="9969"/>
                </a:lnTo>
                <a:lnTo>
                  <a:pt x="1947" y="9994"/>
                </a:lnTo>
                <a:lnTo>
                  <a:pt x="1958" y="10018"/>
                </a:lnTo>
                <a:lnTo>
                  <a:pt x="1968" y="10042"/>
                </a:lnTo>
                <a:lnTo>
                  <a:pt x="1979" y="10066"/>
                </a:lnTo>
                <a:lnTo>
                  <a:pt x="1989" y="10091"/>
                </a:lnTo>
                <a:lnTo>
                  <a:pt x="2001" y="10115"/>
                </a:lnTo>
                <a:lnTo>
                  <a:pt x="2012" y="10139"/>
                </a:lnTo>
                <a:lnTo>
                  <a:pt x="2023" y="10164"/>
                </a:lnTo>
                <a:lnTo>
                  <a:pt x="2034" y="10187"/>
                </a:lnTo>
                <a:lnTo>
                  <a:pt x="2045" y="10211"/>
                </a:lnTo>
                <a:lnTo>
                  <a:pt x="2056" y="10235"/>
                </a:lnTo>
                <a:lnTo>
                  <a:pt x="2068" y="10259"/>
                </a:lnTo>
                <a:lnTo>
                  <a:pt x="2079" y="10283"/>
                </a:lnTo>
                <a:lnTo>
                  <a:pt x="2092" y="10306"/>
                </a:lnTo>
                <a:lnTo>
                  <a:pt x="2103" y="10330"/>
                </a:lnTo>
                <a:lnTo>
                  <a:pt x="2115" y="10354"/>
                </a:lnTo>
                <a:lnTo>
                  <a:pt x="2127" y="10378"/>
                </a:lnTo>
                <a:lnTo>
                  <a:pt x="2138" y="10401"/>
                </a:lnTo>
                <a:lnTo>
                  <a:pt x="2150" y="10425"/>
                </a:lnTo>
                <a:lnTo>
                  <a:pt x="2162" y="10448"/>
                </a:lnTo>
                <a:lnTo>
                  <a:pt x="2176" y="10472"/>
                </a:lnTo>
                <a:lnTo>
                  <a:pt x="2188" y="10495"/>
                </a:lnTo>
                <a:lnTo>
                  <a:pt x="2200" y="10518"/>
                </a:lnTo>
                <a:lnTo>
                  <a:pt x="2213" y="10542"/>
                </a:lnTo>
                <a:lnTo>
                  <a:pt x="2225" y="10565"/>
                </a:lnTo>
                <a:lnTo>
                  <a:pt x="2238" y="10589"/>
                </a:lnTo>
                <a:lnTo>
                  <a:pt x="2250" y="10612"/>
                </a:lnTo>
                <a:lnTo>
                  <a:pt x="2264" y="10634"/>
                </a:lnTo>
                <a:lnTo>
                  <a:pt x="2277" y="10657"/>
                </a:lnTo>
                <a:lnTo>
                  <a:pt x="2290" y="10681"/>
                </a:lnTo>
                <a:lnTo>
                  <a:pt x="2303" y="10703"/>
                </a:lnTo>
                <a:lnTo>
                  <a:pt x="2316" y="10726"/>
                </a:lnTo>
                <a:lnTo>
                  <a:pt x="2329" y="10748"/>
                </a:lnTo>
                <a:lnTo>
                  <a:pt x="2343" y="10772"/>
                </a:lnTo>
                <a:lnTo>
                  <a:pt x="2357" y="10794"/>
                </a:lnTo>
                <a:lnTo>
                  <a:pt x="2371" y="10816"/>
                </a:lnTo>
                <a:lnTo>
                  <a:pt x="2384" y="10840"/>
                </a:lnTo>
                <a:lnTo>
                  <a:pt x="2398" y="10862"/>
                </a:lnTo>
                <a:lnTo>
                  <a:pt x="2412" y="10884"/>
                </a:lnTo>
                <a:lnTo>
                  <a:pt x="2426" y="10906"/>
                </a:lnTo>
                <a:lnTo>
                  <a:pt x="2439" y="10929"/>
                </a:lnTo>
                <a:lnTo>
                  <a:pt x="2455" y="10952"/>
                </a:lnTo>
                <a:lnTo>
                  <a:pt x="2469" y="10973"/>
                </a:lnTo>
                <a:lnTo>
                  <a:pt x="2483" y="10995"/>
                </a:lnTo>
                <a:lnTo>
                  <a:pt x="2497" y="11018"/>
                </a:lnTo>
                <a:lnTo>
                  <a:pt x="2512" y="11040"/>
                </a:lnTo>
                <a:lnTo>
                  <a:pt x="2526" y="11062"/>
                </a:lnTo>
                <a:lnTo>
                  <a:pt x="2542" y="11083"/>
                </a:lnTo>
                <a:lnTo>
                  <a:pt x="2556" y="11106"/>
                </a:lnTo>
                <a:lnTo>
                  <a:pt x="2571" y="11127"/>
                </a:lnTo>
                <a:lnTo>
                  <a:pt x="2586" y="11148"/>
                </a:lnTo>
                <a:lnTo>
                  <a:pt x="2601" y="11170"/>
                </a:lnTo>
                <a:lnTo>
                  <a:pt x="2616" y="11192"/>
                </a:lnTo>
                <a:lnTo>
                  <a:pt x="2632" y="11213"/>
                </a:lnTo>
                <a:lnTo>
                  <a:pt x="2647" y="11235"/>
                </a:lnTo>
                <a:lnTo>
                  <a:pt x="2662" y="11256"/>
                </a:lnTo>
                <a:lnTo>
                  <a:pt x="2677" y="11278"/>
                </a:lnTo>
                <a:lnTo>
                  <a:pt x="2693" y="11299"/>
                </a:lnTo>
                <a:lnTo>
                  <a:pt x="2709" y="11320"/>
                </a:lnTo>
                <a:lnTo>
                  <a:pt x="2725" y="11341"/>
                </a:lnTo>
                <a:lnTo>
                  <a:pt x="2741" y="11363"/>
                </a:lnTo>
                <a:lnTo>
                  <a:pt x="2756" y="11383"/>
                </a:lnTo>
                <a:lnTo>
                  <a:pt x="2772" y="11404"/>
                </a:lnTo>
                <a:lnTo>
                  <a:pt x="2788" y="11424"/>
                </a:lnTo>
                <a:lnTo>
                  <a:pt x="2805" y="11446"/>
                </a:lnTo>
                <a:lnTo>
                  <a:pt x="2821" y="11467"/>
                </a:lnTo>
                <a:lnTo>
                  <a:pt x="2837" y="11487"/>
                </a:lnTo>
                <a:lnTo>
                  <a:pt x="2854" y="11507"/>
                </a:lnTo>
                <a:lnTo>
                  <a:pt x="2870" y="11529"/>
                </a:lnTo>
                <a:lnTo>
                  <a:pt x="2887" y="11549"/>
                </a:lnTo>
                <a:lnTo>
                  <a:pt x="2904" y="11569"/>
                </a:lnTo>
                <a:lnTo>
                  <a:pt x="2920" y="11589"/>
                </a:lnTo>
                <a:lnTo>
                  <a:pt x="2937" y="11610"/>
                </a:lnTo>
                <a:lnTo>
                  <a:pt x="2954" y="11630"/>
                </a:lnTo>
                <a:lnTo>
                  <a:pt x="2971" y="11650"/>
                </a:lnTo>
                <a:lnTo>
                  <a:pt x="2988" y="11670"/>
                </a:lnTo>
                <a:lnTo>
                  <a:pt x="3006" y="11691"/>
                </a:lnTo>
                <a:lnTo>
                  <a:pt x="3023" y="11711"/>
                </a:lnTo>
                <a:lnTo>
                  <a:pt x="3040" y="11730"/>
                </a:lnTo>
                <a:lnTo>
                  <a:pt x="3057" y="11750"/>
                </a:lnTo>
                <a:lnTo>
                  <a:pt x="3075" y="11770"/>
                </a:lnTo>
                <a:lnTo>
                  <a:pt x="3093" y="11790"/>
                </a:lnTo>
                <a:lnTo>
                  <a:pt x="3110" y="11809"/>
                </a:lnTo>
                <a:lnTo>
                  <a:pt x="3128" y="11829"/>
                </a:lnTo>
                <a:lnTo>
                  <a:pt x="3145" y="11848"/>
                </a:lnTo>
                <a:lnTo>
                  <a:pt x="3164" y="11868"/>
                </a:lnTo>
                <a:lnTo>
                  <a:pt x="3182" y="11887"/>
                </a:lnTo>
                <a:lnTo>
                  <a:pt x="3200" y="11906"/>
                </a:lnTo>
                <a:lnTo>
                  <a:pt x="3217" y="11925"/>
                </a:lnTo>
                <a:lnTo>
                  <a:pt x="3236" y="11945"/>
                </a:lnTo>
                <a:lnTo>
                  <a:pt x="3255" y="11963"/>
                </a:lnTo>
                <a:lnTo>
                  <a:pt x="3273" y="11982"/>
                </a:lnTo>
                <a:lnTo>
                  <a:pt x="3291" y="12001"/>
                </a:lnTo>
                <a:lnTo>
                  <a:pt x="3309" y="12020"/>
                </a:lnTo>
                <a:lnTo>
                  <a:pt x="3329" y="12039"/>
                </a:lnTo>
                <a:lnTo>
                  <a:pt x="3347" y="12057"/>
                </a:lnTo>
                <a:lnTo>
                  <a:pt x="3366" y="12076"/>
                </a:lnTo>
                <a:lnTo>
                  <a:pt x="3385" y="12094"/>
                </a:lnTo>
                <a:lnTo>
                  <a:pt x="3403" y="12113"/>
                </a:lnTo>
                <a:lnTo>
                  <a:pt x="3423" y="12131"/>
                </a:lnTo>
                <a:lnTo>
                  <a:pt x="3442" y="12150"/>
                </a:lnTo>
                <a:lnTo>
                  <a:pt x="3461" y="12168"/>
                </a:lnTo>
                <a:lnTo>
                  <a:pt x="3480" y="12185"/>
                </a:lnTo>
                <a:lnTo>
                  <a:pt x="3499" y="12204"/>
                </a:lnTo>
                <a:lnTo>
                  <a:pt x="3519" y="12222"/>
                </a:lnTo>
                <a:lnTo>
                  <a:pt x="3539" y="12240"/>
                </a:lnTo>
                <a:lnTo>
                  <a:pt x="3558" y="12257"/>
                </a:lnTo>
                <a:lnTo>
                  <a:pt x="3577" y="12276"/>
                </a:lnTo>
                <a:lnTo>
                  <a:pt x="3598" y="12293"/>
                </a:lnTo>
                <a:lnTo>
                  <a:pt x="3617" y="12311"/>
                </a:lnTo>
                <a:lnTo>
                  <a:pt x="3637" y="12328"/>
                </a:lnTo>
                <a:lnTo>
                  <a:pt x="3656" y="12345"/>
                </a:lnTo>
                <a:lnTo>
                  <a:pt x="3676" y="12364"/>
                </a:lnTo>
                <a:lnTo>
                  <a:pt x="3697" y="12381"/>
                </a:lnTo>
                <a:lnTo>
                  <a:pt x="3717" y="12398"/>
                </a:lnTo>
                <a:lnTo>
                  <a:pt x="3737" y="12415"/>
                </a:lnTo>
                <a:lnTo>
                  <a:pt x="3757" y="12431"/>
                </a:lnTo>
                <a:lnTo>
                  <a:pt x="3778" y="12449"/>
                </a:lnTo>
                <a:lnTo>
                  <a:pt x="3798" y="12466"/>
                </a:lnTo>
                <a:lnTo>
                  <a:pt x="3819" y="12483"/>
                </a:lnTo>
                <a:lnTo>
                  <a:pt x="3839" y="12499"/>
                </a:lnTo>
                <a:lnTo>
                  <a:pt x="3859" y="12516"/>
                </a:lnTo>
                <a:lnTo>
                  <a:pt x="3881" y="12533"/>
                </a:lnTo>
                <a:lnTo>
                  <a:pt x="3901" y="12549"/>
                </a:lnTo>
                <a:lnTo>
                  <a:pt x="3922" y="12565"/>
                </a:lnTo>
                <a:lnTo>
                  <a:pt x="3942" y="12582"/>
                </a:lnTo>
                <a:lnTo>
                  <a:pt x="3964" y="12598"/>
                </a:lnTo>
                <a:lnTo>
                  <a:pt x="3985" y="12615"/>
                </a:lnTo>
                <a:lnTo>
                  <a:pt x="4006" y="12631"/>
                </a:lnTo>
                <a:lnTo>
                  <a:pt x="4027" y="12646"/>
                </a:lnTo>
                <a:lnTo>
                  <a:pt x="4049" y="12662"/>
                </a:lnTo>
                <a:lnTo>
                  <a:pt x="4070" y="12678"/>
                </a:lnTo>
                <a:lnTo>
                  <a:pt x="4091" y="12694"/>
                </a:lnTo>
                <a:lnTo>
                  <a:pt x="4113" y="12710"/>
                </a:lnTo>
                <a:lnTo>
                  <a:pt x="4135" y="12725"/>
                </a:lnTo>
                <a:lnTo>
                  <a:pt x="4156" y="12741"/>
                </a:lnTo>
                <a:lnTo>
                  <a:pt x="4178" y="12756"/>
                </a:lnTo>
                <a:lnTo>
                  <a:pt x="4199" y="12771"/>
                </a:lnTo>
                <a:lnTo>
                  <a:pt x="4222" y="12787"/>
                </a:lnTo>
                <a:lnTo>
                  <a:pt x="4244" y="12802"/>
                </a:lnTo>
                <a:lnTo>
                  <a:pt x="4265" y="12817"/>
                </a:lnTo>
                <a:lnTo>
                  <a:pt x="4287" y="12832"/>
                </a:lnTo>
                <a:lnTo>
                  <a:pt x="4310" y="12846"/>
                </a:lnTo>
                <a:lnTo>
                  <a:pt x="4332" y="12862"/>
                </a:lnTo>
                <a:lnTo>
                  <a:pt x="4354" y="12877"/>
                </a:lnTo>
                <a:lnTo>
                  <a:pt x="4376" y="12891"/>
                </a:lnTo>
                <a:lnTo>
                  <a:pt x="4399" y="12905"/>
                </a:lnTo>
                <a:lnTo>
                  <a:pt x="4421" y="12920"/>
                </a:lnTo>
                <a:lnTo>
                  <a:pt x="4444" y="12934"/>
                </a:lnTo>
                <a:lnTo>
                  <a:pt x="4466" y="12949"/>
                </a:lnTo>
                <a:lnTo>
                  <a:pt x="4489" y="12963"/>
                </a:lnTo>
                <a:lnTo>
                  <a:pt x="4512" y="12977"/>
                </a:lnTo>
                <a:lnTo>
                  <a:pt x="4534" y="12991"/>
                </a:lnTo>
                <a:lnTo>
                  <a:pt x="4557" y="13005"/>
                </a:lnTo>
                <a:lnTo>
                  <a:pt x="4581" y="13018"/>
                </a:lnTo>
                <a:lnTo>
                  <a:pt x="4603" y="13033"/>
                </a:lnTo>
                <a:lnTo>
                  <a:pt x="4626" y="13047"/>
                </a:lnTo>
                <a:lnTo>
                  <a:pt x="4649" y="13060"/>
                </a:lnTo>
                <a:lnTo>
                  <a:pt x="4673" y="13073"/>
                </a:lnTo>
                <a:lnTo>
                  <a:pt x="4696" y="13087"/>
                </a:lnTo>
                <a:lnTo>
                  <a:pt x="4719" y="13100"/>
                </a:lnTo>
                <a:lnTo>
                  <a:pt x="4742" y="13113"/>
                </a:lnTo>
                <a:lnTo>
                  <a:pt x="4766" y="13127"/>
                </a:lnTo>
                <a:lnTo>
                  <a:pt x="4789" y="13140"/>
                </a:lnTo>
                <a:lnTo>
                  <a:pt x="4813" y="13152"/>
                </a:lnTo>
                <a:lnTo>
                  <a:pt x="4837" y="13165"/>
                </a:lnTo>
                <a:lnTo>
                  <a:pt x="4861" y="13178"/>
                </a:lnTo>
                <a:lnTo>
                  <a:pt x="4884" y="13190"/>
                </a:lnTo>
                <a:lnTo>
                  <a:pt x="4907" y="13204"/>
                </a:lnTo>
                <a:lnTo>
                  <a:pt x="4932" y="13216"/>
                </a:lnTo>
                <a:lnTo>
                  <a:pt x="4956" y="13228"/>
                </a:lnTo>
                <a:lnTo>
                  <a:pt x="4979" y="13240"/>
                </a:lnTo>
                <a:lnTo>
                  <a:pt x="5003" y="13253"/>
                </a:lnTo>
                <a:lnTo>
                  <a:pt x="5028" y="13265"/>
                </a:lnTo>
                <a:lnTo>
                  <a:pt x="5052" y="13276"/>
                </a:lnTo>
                <a:lnTo>
                  <a:pt x="5076" y="13289"/>
                </a:lnTo>
                <a:lnTo>
                  <a:pt x="5100" y="13301"/>
                </a:lnTo>
                <a:lnTo>
                  <a:pt x="5125" y="13312"/>
                </a:lnTo>
                <a:lnTo>
                  <a:pt x="5150" y="13324"/>
                </a:lnTo>
                <a:lnTo>
                  <a:pt x="5174" y="13335"/>
                </a:lnTo>
                <a:lnTo>
                  <a:pt x="5199" y="13347"/>
                </a:lnTo>
                <a:lnTo>
                  <a:pt x="5223" y="13358"/>
                </a:lnTo>
                <a:lnTo>
                  <a:pt x="5248" y="13370"/>
                </a:lnTo>
                <a:lnTo>
                  <a:pt x="5272" y="13381"/>
                </a:lnTo>
                <a:lnTo>
                  <a:pt x="5298" y="13392"/>
                </a:lnTo>
                <a:lnTo>
                  <a:pt x="5322" y="13403"/>
                </a:lnTo>
                <a:lnTo>
                  <a:pt x="5347" y="13413"/>
                </a:lnTo>
                <a:lnTo>
                  <a:pt x="5373" y="13424"/>
                </a:lnTo>
                <a:lnTo>
                  <a:pt x="5398" y="13435"/>
                </a:lnTo>
                <a:lnTo>
                  <a:pt x="5422" y="13445"/>
                </a:lnTo>
                <a:lnTo>
                  <a:pt x="5447" y="13457"/>
                </a:lnTo>
                <a:lnTo>
                  <a:pt x="5473" y="13467"/>
                </a:lnTo>
                <a:lnTo>
                  <a:pt x="5156" y="14241"/>
                </a:lnTo>
                <a:lnTo>
                  <a:pt x="5128" y="14229"/>
                </a:lnTo>
                <a:lnTo>
                  <a:pt x="5099" y="14218"/>
                </a:lnTo>
                <a:lnTo>
                  <a:pt x="5071" y="14205"/>
                </a:lnTo>
                <a:lnTo>
                  <a:pt x="5043" y="14193"/>
                </a:lnTo>
                <a:lnTo>
                  <a:pt x="5015" y="14181"/>
                </a:lnTo>
                <a:lnTo>
                  <a:pt x="4987" y="14169"/>
                </a:lnTo>
                <a:lnTo>
                  <a:pt x="4959" y="14157"/>
                </a:lnTo>
                <a:lnTo>
                  <a:pt x="4931" y="14144"/>
                </a:lnTo>
                <a:lnTo>
                  <a:pt x="4903" y="14132"/>
                </a:lnTo>
                <a:lnTo>
                  <a:pt x="4875" y="14118"/>
                </a:lnTo>
                <a:lnTo>
                  <a:pt x="4847" y="14106"/>
                </a:lnTo>
                <a:lnTo>
                  <a:pt x="4819" y="14093"/>
                </a:lnTo>
                <a:lnTo>
                  <a:pt x="4792" y="14080"/>
                </a:lnTo>
                <a:lnTo>
                  <a:pt x="4765" y="14067"/>
                </a:lnTo>
                <a:lnTo>
                  <a:pt x="4736" y="14054"/>
                </a:lnTo>
                <a:lnTo>
                  <a:pt x="4709" y="14040"/>
                </a:lnTo>
                <a:lnTo>
                  <a:pt x="4682" y="14027"/>
                </a:lnTo>
                <a:lnTo>
                  <a:pt x="4654" y="14013"/>
                </a:lnTo>
                <a:lnTo>
                  <a:pt x="4627" y="14000"/>
                </a:lnTo>
                <a:lnTo>
                  <a:pt x="4600" y="13986"/>
                </a:lnTo>
                <a:lnTo>
                  <a:pt x="4573" y="13972"/>
                </a:lnTo>
                <a:lnTo>
                  <a:pt x="4546" y="13958"/>
                </a:lnTo>
                <a:lnTo>
                  <a:pt x="4519" y="13944"/>
                </a:lnTo>
                <a:lnTo>
                  <a:pt x="4492" y="13929"/>
                </a:lnTo>
                <a:lnTo>
                  <a:pt x="4465" y="13915"/>
                </a:lnTo>
                <a:lnTo>
                  <a:pt x="4439" y="13901"/>
                </a:lnTo>
                <a:lnTo>
                  <a:pt x="4412" y="13887"/>
                </a:lnTo>
                <a:lnTo>
                  <a:pt x="4385" y="13871"/>
                </a:lnTo>
                <a:lnTo>
                  <a:pt x="4359" y="13857"/>
                </a:lnTo>
                <a:lnTo>
                  <a:pt x="4333" y="13842"/>
                </a:lnTo>
                <a:lnTo>
                  <a:pt x="4306" y="13827"/>
                </a:lnTo>
                <a:lnTo>
                  <a:pt x="4280" y="13813"/>
                </a:lnTo>
                <a:lnTo>
                  <a:pt x="4254" y="13798"/>
                </a:lnTo>
                <a:lnTo>
                  <a:pt x="4228" y="13782"/>
                </a:lnTo>
                <a:lnTo>
                  <a:pt x="4201" y="13766"/>
                </a:lnTo>
                <a:lnTo>
                  <a:pt x="4175" y="13751"/>
                </a:lnTo>
                <a:lnTo>
                  <a:pt x="4149" y="13736"/>
                </a:lnTo>
                <a:lnTo>
                  <a:pt x="4123" y="13720"/>
                </a:lnTo>
                <a:lnTo>
                  <a:pt x="4097" y="13705"/>
                </a:lnTo>
                <a:lnTo>
                  <a:pt x="4072" y="13688"/>
                </a:lnTo>
                <a:lnTo>
                  <a:pt x="4047" y="13673"/>
                </a:lnTo>
                <a:lnTo>
                  <a:pt x="4021" y="13657"/>
                </a:lnTo>
                <a:lnTo>
                  <a:pt x="3995" y="13641"/>
                </a:lnTo>
                <a:lnTo>
                  <a:pt x="3970" y="13624"/>
                </a:lnTo>
                <a:lnTo>
                  <a:pt x="3944" y="13607"/>
                </a:lnTo>
                <a:lnTo>
                  <a:pt x="3919" y="13591"/>
                </a:lnTo>
                <a:lnTo>
                  <a:pt x="3894" y="13575"/>
                </a:lnTo>
                <a:lnTo>
                  <a:pt x="3869" y="13558"/>
                </a:lnTo>
                <a:lnTo>
                  <a:pt x="3843" y="13542"/>
                </a:lnTo>
                <a:lnTo>
                  <a:pt x="3819" y="13524"/>
                </a:lnTo>
                <a:lnTo>
                  <a:pt x="3794" y="13508"/>
                </a:lnTo>
                <a:lnTo>
                  <a:pt x="3769" y="13491"/>
                </a:lnTo>
                <a:lnTo>
                  <a:pt x="3744" y="13474"/>
                </a:lnTo>
                <a:lnTo>
                  <a:pt x="3720" y="13457"/>
                </a:lnTo>
                <a:lnTo>
                  <a:pt x="3695" y="13439"/>
                </a:lnTo>
                <a:lnTo>
                  <a:pt x="3670" y="13421"/>
                </a:lnTo>
                <a:lnTo>
                  <a:pt x="3646" y="13404"/>
                </a:lnTo>
                <a:lnTo>
                  <a:pt x="3622" y="13387"/>
                </a:lnTo>
                <a:lnTo>
                  <a:pt x="3598" y="13370"/>
                </a:lnTo>
                <a:lnTo>
                  <a:pt x="3573" y="13351"/>
                </a:lnTo>
                <a:lnTo>
                  <a:pt x="3549" y="13333"/>
                </a:lnTo>
                <a:lnTo>
                  <a:pt x="3526" y="13315"/>
                </a:lnTo>
                <a:lnTo>
                  <a:pt x="3501" y="13298"/>
                </a:lnTo>
                <a:lnTo>
                  <a:pt x="3477" y="13278"/>
                </a:lnTo>
                <a:lnTo>
                  <a:pt x="3454" y="13261"/>
                </a:lnTo>
                <a:lnTo>
                  <a:pt x="3431" y="13243"/>
                </a:lnTo>
                <a:lnTo>
                  <a:pt x="3406" y="13224"/>
                </a:lnTo>
                <a:lnTo>
                  <a:pt x="3383" y="13206"/>
                </a:lnTo>
                <a:lnTo>
                  <a:pt x="3360" y="13187"/>
                </a:lnTo>
                <a:lnTo>
                  <a:pt x="3336" y="13168"/>
                </a:lnTo>
                <a:lnTo>
                  <a:pt x="3313" y="13150"/>
                </a:lnTo>
                <a:lnTo>
                  <a:pt x="3289" y="13131"/>
                </a:lnTo>
                <a:lnTo>
                  <a:pt x="3267" y="13111"/>
                </a:lnTo>
                <a:lnTo>
                  <a:pt x="3244" y="13092"/>
                </a:lnTo>
                <a:lnTo>
                  <a:pt x="3220" y="13073"/>
                </a:lnTo>
                <a:lnTo>
                  <a:pt x="3198" y="13054"/>
                </a:lnTo>
                <a:lnTo>
                  <a:pt x="3175" y="13035"/>
                </a:lnTo>
                <a:lnTo>
                  <a:pt x="3153" y="13015"/>
                </a:lnTo>
                <a:lnTo>
                  <a:pt x="3129" y="12996"/>
                </a:lnTo>
                <a:lnTo>
                  <a:pt x="3107" y="12976"/>
                </a:lnTo>
                <a:lnTo>
                  <a:pt x="3085" y="12957"/>
                </a:lnTo>
                <a:lnTo>
                  <a:pt x="3063" y="12936"/>
                </a:lnTo>
                <a:lnTo>
                  <a:pt x="3039" y="12917"/>
                </a:lnTo>
                <a:lnTo>
                  <a:pt x="3018" y="12897"/>
                </a:lnTo>
                <a:lnTo>
                  <a:pt x="2996" y="12877"/>
                </a:lnTo>
                <a:lnTo>
                  <a:pt x="2974" y="12856"/>
                </a:lnTo>
                <a:lnTo>
                  <a:pt x="2951" y="12836"/>
                </a:lnTo>
                <a:lnTo>
                  <a:pt x="2930" y="12816"/>
                </a:lnTo>
                <a:lnTo>
                  <a:pt x="2908" y="12796"/>
                </a:lnTo>
                <a:lnTo>
                  <a:pt x="2886" y="12775"/>
                </a:lnTo>
                <a:lnTo>
                  <a:pt x="2864" y="12755"/>
                </a:lnTo>
                <a:lnTo>
                  <a:pt x="2843" y="12734"/>
                </a:lnTo>
                <a:lnTo>
                  <a:pt x="2822" y="12714"/>
                </a:lnTo>
                <a:lnTo>
                  <a:pt x="2801" y="12693"/>
                </a:lnTo>
                <a:lnTo>
                  <a:pt x="2778" y="12671"/>
                </a:lnTo>
                <a:lnTo>
                  <a:pt x="2758" y="12651"/>
                </a:lnTo>
                <a:lnTo>
                  <a:pt x="2737" y="12630"/>
                </a:lnTo>
                <a:lnTo>
                  <a:pt x="2716" y="12609"/>
                </a:lnTo>
                <a:lnTo>
                  <a:pt x="2694" y="12587"/>
                </a:lnTo>
                <a:lnTo>
                  <a:pt x="2674" y="12566"/>
                </a:lnTo>
                <a:lnTo>
                  <a:pt x="2653" y="12545"/>
                </a:lnTo>
                <a:lnTo>
                  <a:pt x="2633" y="12524"/>
                </a:lnTo>
                <a:lnTo>
                  <a:pt x="2612" y="12502"/>
                </a:lnTo>
                <a:lnTo>
                  <a:pt x="2591" y="12480"/>
                </a:lnTo>
                <a:lnTo>
                  <a:pt x="2571" y="12459"/>
                </a:lnTo>
                <a:lnTo>
                  <a:pt x="2551" y="12436"/>
                </a:lnTo>
                <a:lnTo>
                  <a:pt x="2531" y="12415"/>
                </a:lnTo>
                <a:lnTo>
                  <a:pt x="2510" y="12393"/>
                </a:lnTo>
                <a:lnTo>
                  <a:pt x="2490" y="12371"/>
                </a:lnTo>
                <a:lnTo>
                  <a:pt x="2471" y="12348"/>
                </a:lnTo>
                <a:lnTo>
                  <a:pt x="2451" y="12326"/>
                </a:lnTo>
                <a:lnTo>
                  <a:pt x="2431" y="12304"/>
                </a:lnTo>
                <a:lnTo>
                  <a:pt x="2411" y="12282"/>
                </a:lnTo>
                <a:lnTo>
                  <a:pt x="2392" y="12259"/>
                </a:lnTo>
                <a:lnTo>
                  <a:pt x="2373" y="12237"/>
                </a:lnTo>
                <a:lnTo>
                  <a:pt x="2353" y="12215"/>
                </a:lnTo>
                <a:lnTo>
                  <a:pt x="2333" y="12192"/>
                </a:lnTo>
                <a:lnTo>
                  <a:pt x="2314" y="12169"/>
                </a:lnTo>
                <a:lnTo>
                  <a:pt x="2295" y="12146"/>
                </a:lnTo>
                <a:lnTo>
                  <a:pt x="2277" y="12124"/>
                </a:lnTo>
                <a:lnTo>
                  <a:pt x="2257" y="12100"/>
                </a:lnTo>
                <a:lnTo>
                  <a:pt x="2238" y="12077"/>
                </a:lnTo>
                <a:lnTo>
                  <a:pt x="2220" y="12054"/>
                </a:lnTo>
                <a:lnTo>
                  <a:pt x="2201" y="12031"/>
                </a:lnTo>
                <a:lnTo>
                  <a:pt x="2183" y="12007"/>
                </a:lnTo>
                <a:lnTo>
                  <a:pt x="2164" y="11984"/>
                </a:lnTo>
                <a:lnTo>
                  <a:pt x="2146" y="11961"/>
                </a:lnTo>
                <a:lnTo>
                  <a:pt x="2128" y="11938"/>
                </a:lnTo>
                <a:lnTo>
                  <a:pt x="2110" y="11914"/>
                </a:lnTo>
                <a:lnTo>
                  <a:pt x="2092" y="11890"/>
                </a:lnTo>
                <a:lnTo>
                  <a:pt x="2073" y="11867"/>
                </a:lnTo>
                <a:lnTo>
                  <a:pt x="2055" y="11842"/>
                </a:lnTo>
                <a:lnTo>
                  <a:pt x="2038" y="11819"/>
                </a:lnTo>
                <a:lnTo>
                  <a:pt x="2020" y="11795"/>
                </a:lnTo>
                <a:lnTo>
                  <a:pt x="2003" y="11772"/>
                </a:lnTo>
                <a:lnTo>
                  <a:pt x="1985" y="11747"/>
                </a:lnTo>
                <a:lnTo>
                  <a:pt x="1967" y="11723"/>
                </a:lnTo>
                <a:lnTo>
                  <a:pt x="1950" y="11699"/>
                </a:lnTo>
                <a:lnTo>
                  <a:pt x="1933" y="11674"/>
                </a:lnTo>
                <a:lnTo>
                  <a:pt x="1916" y="11650"/>
                </a:lnTo>
                <a:lnTo>
                  <a:pt x="1899" y="11626"/>
                </a:lnTo>
                <a:lnTo>
                  <a:pt x="1882" y="11602"/>
                </a:lnTo>
                <a:lnTo>
                  <a:pt x="1865" y="11576"/>
                </a:lnTo>
                <a:lnTo>
                  <a:pt x="1849" y="11552"/>
                </a:lnTo>
                <a:lnTo>
                  <a:pt x="1832" y="11527"/>
                </a:lnTo>
                <a:lnTo>
                  <a:pt x="1815" y="11502"/>
                </a:lnTo>
                <a:lnTo>
                  <a:pt x="1799" y="11478"/>
                </a:lnTo>
                <a:lnTo>
                  <a:pt x="1783" y="11453"/>
                </a:lnTo>
                <a:lnTo>
                  <a:pt x="1766" y="11428"/>
                </a:lnTo>
                <a:lnTo>
                  <a:pt x="1750" y="11402"/>
                </a:lnTo>
                <a:lnTo>
                  <a:pt x="1735" y="11378"/>
                </a:lnTo>
                <a:lnTo>
                  <a:pt x="1718" y="11353"/>
                </a:lnTo>
                <a:lnTo>
                  <a:pt x="1702" y="11327"/>
                </a:lnTo>
                <a:lnTo>
                  <a:pt x="1687" y="11302"/>
                </a:lnTo>
                <a:lnTo>
                  <a:pt x="1671" y="11277"/>
                </a:lnTo>
                <a:lnTo>
                  <a:pt x="1656" y="11251"/>
                </a:lnTo>
                <a:lnTo>
                  <a:pt x="1640" y="11225"/>
                </a:lnTo>
                <a:lnTo>
                  <a:pt x="1625" y="11200"/>
                </a:lnTo>
                <a:lnTo>
                  <a:pt x="1610" y="11175"/>
                </a:lnTo>
                <a:lnTo>
                  <a:pt x="1595" y="11148"/>
                </a:lnTo>
                <a:lnTo>
                  <a:pt x="1580" y="11123"/>
                </a:lnTo>
                <a:lnTo>
                  <a:pt x="1565" y="11097"/>
                </a:lnTo>
                <a:lnTo>
                  <a:pt x="1550" y="11071"/>
                </a:lnTo>
                <a:lnTo>
                  <a:pt x="1535" y="11045"/>
                </a:lnTo>
                <a:lnTo>
                  <a:pt x="1521" y="11019"/>
                </a:lnTo>
                <a:lnTo>
                  <a:pt x="1506" y="10993"/>
                </a:lnTo>
                <a:lnTo>
                  <a:pt x="1492" y="10967"/>
                </a:lnTo>
                <a:lnTo>
                  <a:pt x="1478" y="10941"/>
                </a:lnTo>
                <a:lnTo>
                  <a:pt x="1463" y="10914"/>
                </a:lnTo>
                <a:lnTo>
                  <a:pt x="1449" y="10888"/>
                </a:lnTo>
                <a:lnTo>
                  <a:pt x="1435" y="10862"/>
                </a:lnTo>
                <a:lnTo>
                  <a:pt x="1422" y="10835"/>
                </a:lnTo>
                <a:lnTo>
                  <a:pt x="1408" y="10809"/>
                </a:lnTo>
                <a:lnTo>
                  <a:pt x="1394" y="10782"/>
                </a:lnTo>
                <a:lnTo>
                  <a:pt x="1381" y="10756"/>
                </a:lnTo>
                <a:lnTo>
                  <a:pt x="1367" y="10729"/>
                </a:lnTo>
                <a:lnTo>
                  <a:pt x="1353" y="10702"/>
                </a:lnTo>
                <a:lnTo>
                  <a:pt x="1340" y="10676"/>
                </a:lnTo>
                <a:lnTo>
                  <a:pt x="1328" y="10649"/>
                </a:lnTo>
                <a:lnTo>
                  <a:pt x="1315" y="10622"/>
                </a:lnTo>
                <a:lnTo>
                  <a:pt x="1302" y="10595"/>
                </a:lnTo>
                <a:lnTo>
                  <a:pt x="1289" y="10567"/>
                </a:lnTo>
                <a:lnTo>
                  <a:pt x="1276" y="10540"/>
                </a:lnTo>
                <a:lnTo>
                  <a:pt x="1263" y="10514"/>
                </a:lnTo>
                <a:lnTo>
                  <a:pt x="1251" y="10486"/>
                </a:lnTo>
                <a:lnTo>
                  <a:pt x="1239" y="10459"/>
                </a:lnTo>
                <a:lnTo>
                  <a:pt x="1227" y="10432"/>
                </a:lnTo>
                <a:lnTo>
                  <a:pt x="1215" y="10404"/>
                </a:lnTo>
                <a:lnTo>
                  <a:pt x="1203" y="10377"/>
                </a:lnTo>
                <a:lnTo>
                  <a:pt x="1190" y="10350"/>
                </a:lnTo>
                <a:lnTo>
                  <a:pt x="1178" y="10321"/>
                </a:lnTo>
                <a:lnTo>
                  <a:pt x="1167" y="10294"/>
                </a:lnTo>
                <a:lnTo>
                  <a:pt x="1155" y="10267"/>
                </a:lnTo>
                <a:lnTo>
                  <a:pt x="1144" y="10238"/>
                </a:lnTo>
                <a:lnTo>
                  <a:pt x="1132" y="10211"/>
                </a:lnTo>
                <a:lnTo>
                  <a:pt x="1121" y="10183"/>
                </a:lnTo>
                <a:lnTo>
                  <a:pt x="1110" y="10155"/>
                </a:lnTo>
                <a:lnTo>
                  <a:pt x="1098" y="10127"/>
                </a:lnTo>
                <a:lnTo>
                  <a:pt x="1088" y="10100"/>
                </a:lnTo>
                <a:lnTo>
                  <a:pt x="1077" y="10071"/>
                </a:lnTo>
                <a:lnTo>
                  <a:pt x="1066" y="10043"/>
                </a:lnTo>
                <a:lnTo>
                  <a:pt x="1056" y="10015"/>
                </a:lnTo>
                <a:lnTo>
                  <a:pt x="1045" y="9987"/>
                </a:lnTo>
                <a:lnTo>
                  <a:pt x="1035" y="9959"/>
                </a:lnTo>
                <a:lnTo>
                  <a:pt x="1025" y="9931"/>
                </a:lnTo>
                <a:lnTo>
                  <a:pt x="1014" y="9902"/>
                </a:lnTo>
                <a:lnTo>
                  <a:pt x="1004" y="9873"/>
                </a:lnTo>
                <a:lnTo>
                  <a:pt x="994" y="9846"/>
                </a:lnTo>
                <a:lnTo>
                  <a:pt x="985" y="9817"/>
                </a:lnTo>
                <a:lnTo>
                  <a:pt x="975" y="9788"/>
                </a:lnTo>
                <a:lnTo>
                  <a:pt x="965" y="9760"/>
                </a:lnTo>
                <a:lnTo>
                  <a:pt x="956" y="9731"/>
                </a:lnTo>
                <a:lnTo>
                  <a:pt x="947" y="9702"/>
                </a:lnTo>
                <a:lnTo>
                  <a:pt x="938" y="9674"/>
                </a:lnTo>
                <a:lnTo>
                  <a:pt x="928" y="9645"/>
                </a:lnTo>
                <a:lnTo>
                  <a:pt x="919" y="9616"/>
                </a:lnTo>
                <a:lnTo>
                  <a:pt x="910" y="9587"/>
                </a:lnTo>
                <a:lnTo>
                  <a:pt x="901" y="9558"/>
                </a:lnTo>
                <a:lnTo>
                  <a:pt x="893" y="9529"/>
                </a:lnTo>
                <a:lnTo>
                  <a:pt x="884" y="9501"/>
                </a:lnTo>
                <a:lnTo>
                  <a:pt x="876" y="9471"/>
                </a:lnTo>
                <a:lnTo>
                  <a:pt x="868" y="9442"/>
                </a:lnTo>
                <a:lnTo>
                  <a:pt x="859" y="9413"/>
                </a:lnTo>
                <a:lnTo>
                  <a:pt x="852" y="9383"/>
                </a:lnTo>
                <a:lnTo>
                  <a:pt x="844" y="9355"/>
                </a:lnTo>
                <a:lnTo>
                  <a:pt x="835" y="9325"/>
                </a:lnTo>
                <a:lnTo>
                  <a:pt x="827" y="9296"/>
                </a:lnTo>
                <a:lnTo>
                  <a:pt x="820" y="9267"/>
                </a:lnTo>
                <a:lnTo>
                  <a:pt x="812" y="9238"/>
                </a:lnTo>
                <a:lnTo>
                  <a:pt x="805" y="9208"/>
                </a:lnTo>
                <a:lnTo>
                  <a:pt x="798" y="9178"/>
                </a:lnTo>
                <a:lnTo>
                  <a:pt x="791" y="9148"/>
                </a:lnTo>
                <a:lnTo>
                  <a:pt x="784" y="9119"/>
                </a:lnTo>
                <a:lnTo>
                  <a:pt x="777" y="9090"/>
                </a:lnTo>
                <a:lnTo>
                  <a:pt x="770" y="9059"/>
                </a:lnTo>
                <a:lnTo>
                  <a:pt x="764" y="9030"/>
                </a:lnTo>
                <a:lnTo>
                  <a:pt x="757" y="9001"/>
                </a:lnTo>
                <a:lnTo>
                  <a:pt x="750" y="8970"/>
                </a:lnTo>
                <a:lnTo>
                  <a:pt x="744" y="8940"/>
                </a:lnTo>
                <a:lnTo>
                  <a:pt x="738" y="8911"/>
                </a:lnTo>
                <a:lnTo>
                  <a:pt x="732" y="8881"/>
                </a:lnTo>
                <a:lnTo>
                  <a:pt x="726" y="8851"/>
                </a:lnTo>
                <a:lnTo>
                  <a:pt x="720" y="8821"/>
                </a:lnTo>
                <a:lnTo>
                  <a:pt x="714" y="8790"/>
                </a:lnTo>
                <a:lnTo>
                  <a:pt x="709" y="8761"/>
                </a:lnTo>
                <a:lnTo>
                  <a:pt x="703" y="8731"/>
                </a:lnTo>
                <a:lnTo>
                  <a:pt x="698" y="8700"/>
                </a:lnTo>
                <a:lnTo>
                  <a:pt x="693" y="8670"/>
                </a:lnTo>
                <a:lnTo>
                  <a:pt x="688" y="8640"/>
                </a:lnTo>
                <a:lnTo>
                  <a:pt x="683" y="8610"/>
                </a:lnTo>
                <a:lnTo>
                  <a:pt x="678" y="8580"/>
                </a:lnTo>
                <a:lnTo>
                  <a:pt x="674" y="8549"/>
                </a:lnTo>
                <a:lnTo>
                  <a:pt x="669" y="8519"/>
                </a:lnTo>
                <a:lnTo>
                  <a:pt x="664" y="8489"/>
                </a:lnTo>
                <a:lnTo>
                  <a:pt x="659" y="8457"/>
                </a:lnTo>
                <a:lnTo>
                  <a:pt x="659" y="8455"/>
                </a:lnTo>
                <a:lnTo>
                  <a:pt x="0" y="8545"/>
                </a:lnTo>
                <a:lnTo>
                  <a:pt x="781" y="6251"/>
                </a:lnTo>
                <a:lnTo>
                  <a:pt x="2147" y="8253"/>
                </a:lnTo>
                <a:lnTo>
                  <a:pt x="1488" y="8343"/>
                </a:lnTo>
                <a:close/>
                <a:moveTo>
                  <a:pt x="11949" y="12569"/>
                </a:moveTo>
                <a:lnTo>
                  <a:pt x="11969" y="12553"/>
                </a:lnTo>
                <a:lnTo>
                  <a:pt x="11990" y="12536"/>
                </a:lnTo>
                <a:lnTo>
                  <a:pt x="12011" y="12518"/>
                </a:lnTo>
                <a:lnTo>
                  <a:pt x="12034" y="12501"/>
                </a:lnTo>
                <a:lnTo>
                  <a:pt x="12054" y="12484"/>
                </a:lnTo>
                <a:lnTo>
                  <a:pt x="12075" y="12467"/>
                </a:lnTo>
                <a:lnTo>
                  <a:pt x="12096" y="12450"/>
                </a:lnTo>
                <a:lnTo>
                  <a:pt x="12117" y="12432"/>
                </a:lnTo>
                <a:lnTo>
                  <a:pt x="12138" y="12415"/>
                </a:lnTo>
                <a:lnTo>
                  <a:pt x="12159" y="12397"/>
                </a:lnTo>
                <a:lnTo>
                  <a:pt x="12179" y="12380"/>
                </a:lnTo>
                <a:lnTo>
                  <a:pt x="12199" y="12363"/>
                </a:lnTo>
                <a:lnTo>
                  <a:pt x="12220" y="12344"/>
                </a:lnTo>
                <a:lnTo>
                  <a:pt x="12240" y="12327"/>
                </a:lnTo>
                <a:lnTo>
                  <a:pt x="12261" y="12309"/>
                </a:lnTo>
                <a:lnTo>
                  <a:pt x="12280" y="12291"/>
                </a:lnTo>
                <a:lnTo>
                  <a:pt x="12301" y="12273"/>
                </a:lnTo>
                <a:lnTo>
                  <a:pt x="12321" y="12254"/>
                </a:lnTo>
                <a:lnTo>
                  <a:pt x="12341" y="12236"/>
                </a:lnTo>
                <a:lnTo>
                  <a:pt x="12360" y="12218"/>
                </a:lnTo>
                <a:lnTo>
                  <a:pt x="12381" y="12200"/>
                </a:lnTo>
                <a:lnTo>
                  <a:pt x="12400" y="12181"/>
                </a:lnTo>
                <a:lnTo>
                  <a:pt x="12420" y="12162"/>
                </a:lnTo>
                <a:lnTo>
                  <a:pt x="12439" y="12144"/>
                </a:lnTo>
                <a:lnTo>
                  <a:pt x="12458" y="12126"/>
                </a:lnTo>
                <a:lnTo>
                  <a:pt x="12478" y="12107"/>
                </a:lnTo>
                <a:lnTo>
                  <a:pt x="12497" y="12088"/>
                </a:lnTo>
                <a:lnTo>
                  <a:pt x="12516" y="12069"/>
                </a:lnTo>
                <a:lnTo>
                  <a:pt x="12535" y="12050"/>
                </a:lnTo>
                <a:lnTo>
                  <a:pt x="12554" y="12031"/>
                </a:lnTo>
                <a:lnTo>
                  <a:pt x="12574" y="12012"/>
                </a:lnTo>
                <a:lnTo>
                  <a:pt x="12592" y="11993"/>
                </a:lnTo>
                <a:lnTo>
                  <a:pt x="12611" y="11974"/>
                </a:lnTo>
                <a:lnTo>
                  <a:pt x="12629" y="11955"/>
                </a:lnTo>
                <a:lnTo>
                  <a:pt x="12649" y="11936"/>
                </a:lnTo>
                <a:lnTo>
                  <a:pt x="12667" y="11915"/>
                </a:lnTo>
                <a:lnTo>
                  <a:pt x="12685" y="11896"/>
                </a:lnTo>
                <a:lnTo>
                  <a:pt x="12703" y="11877"/>
                </a:lnTo>
                <a:lnTo>
                  <a:pt x="12721" y="11858"/>
                </a:lnTo>
                <a:lnTo>
                  <a:pt x="12740" y="11837"/>
                </a:lnTo>
                <a:lnTo>
                  <a:pt x="12758" y="11818"/>
                </a:lnTo>
                <a:lnTo>
                  <a:pt x="12776" y="11798"/>
                </a:lnTo>
                <a:lnTo>
                  <a:pt x="12793" y="11778"/>
                </a:lnTo>
                <a:lnTo>
                  <a:pt x="12811" y="11758"/>
                </a:lnTo>
                <a:lnTo>
                  <a:pt x="12829" y="11738"/>
                </a:lnTo>
                <a:lnTo>
                  <a:pt x="12847" y="11718"/>
                </a:lnTo>
                <a:lnTo>
                  <a:pt x="12864" y="11698"/>
                </a:lnTo>
                <a:lnTo>
                  <a:pt x="12881" y="11677"/>
                </a:lnTo>
                <a:lnTo>
                  <a:pt x="12898" y="11657"/>
                </a:lnTo>
                <a:lnTo>
                  <a:pt x="12916" y="11637"/>
                </a:lnTo>
                <a:lnTo>
                  <a:pt x="12933" y="11617"/>
                </a:lnTo>
                <a:lnTo>
                  <a:pt x="12950" y="11595"/>
                </a:lnTo>
                <a:lnTo>
                  <a:pt x="12967" y="11575"/>
                </a:lnTo>
                <a:lnTo>
                  <a:pt x="12984" y="11555"/>
                </a:lnTo>
                <a:lnTo>
                  <a:pt x="13001" y="11534"/>
                </a:lnTo>
                <a:lnTo>
                  <a:pt x="13018" y="11514"/>
                </a:lnTo>
                <a:lnTo>
                  <a:pt x="13034" y="11492"/>
                </a:lnTo>
                <a:lnTo>
                  <a:pt x="13050" y="11472"/>
                </a:lnTo>
                <a:lnTo>
                  <a:pt x="13067" y="11451"/>
                </a:lnTo>
                <a:lnTo>
                  <a:pt x="13083" y="11430"/>
                </a:lnTo>
                <a:lnTo>
                  <a:pt x="13100" y="11408"/>
                </a:lnTo>
                <a:lnTo>
                  <a:pt x="13116" y="11387"/>
                </a:lnTo>
                <a:lnTo>
                  <a:pt x="13132" y="11367"/>
                </a:lnTo>
                <a:lnTo>
                  <a:pt x="13148" y="11346"/>
                </a:lnTo>
                <a:lnTo>
                  <a:pt x="13163" y="11324"/>
                </a:lnTo>
                <a:lnTo>
                  <a:pt x="13180" y="11303"/>
                </a:lnTo>
                <a:lnTo>
                  <a:pt x="13196" y="11281"/>
                </a:lnTo>
                <a:lnTo>
                  <a:pt x="13211" y="11260"/>
                </a:lnTo>
                <a:lnTo>
                  <a:pt x="13226" y="11238"/>
                </a:lnTo>
                <a:lnTo>
                  <a:pt x="13241" y="11217"/>
                </a:lnTo>
                <a:lnTo>
                  <a:pt x="13257" y="11195"/>
                </a:lnTo>
                <a:lnTo>
                  <a:pt x="13273" y="11173"/>
                </a:lnTo>
                <a:lnTo>
                  <a:pt x="13288" y="11152"/>
                </a:lnTo>
                <a:lnTo>
                  <a:pt x="13303" y="11130"/>
                </a:lnTo>
                <a:lnTo>
                  <a:pt x="13317" y="11108"/>
                </a:lnTo>
                <a:lnTo>
                  <a:pt x="13332" y="11085"/>
                </a:lnTo>
                <a:lnTo>
                  <a:pt x="13347" y="11064"/>
                </a:lnTo>
                <a:lnTo>
                  <a:pt x="13362" y="11042"/>
                </a:lnTo>
                <a:lnTo>
                  <a:pt x="13377" y="11020"/>
                </a:lnTo>
                <a:lnTo>
                  <a:pt x="13391" y="10997"/>
                </a:lnTo>
                <a:lnTo>
                  <a:pt x="13405" y="10975"/>
                </a:lnTo>
                <a:lnTo>
                  <a:pt x="13419" y="10954"/>
                </a:lnTo>
                <a:lnTo>
                  <a:pt x="13434" y="10931"/>
                </a:lnTo>
                <a:lnTo>
                  <a:pt x="13449" y="10908"/>
                </a:lnTo>
                <a:lnTo>
                  <a:pt x="13463" y="10886"/>
                </a:lnTo>
                <a:lnTo>
                  <a:pt x="13476" y="10864"/>
                </a:lnTo>
                <a:lnTo>
                  <a:pt x="13490" y="10842"/>
                </a:lnTo>
                <a:lnTo>
                  <a:pt x="13503" y="10819"/>
                </a:lnTo>
                <a:lnTo>
                  <a:pt x="13517" y="10796"/>
                </a:lnTo>
                <a:lnTo>
                  <a:pt x="13532" y="10773"/>
                </a:lnTo>
                <a:lnTo>
                  <a:pt x="13545" y="10750"/>
                </a:lnTo>
                <a:lnTo>
                  <a:pt x="13558" y="10728"/>
                </a:lnTo>
                <a:lnTo>
                  <a:pt x="13571" y="10705"/>
                </a:lnTo>
                <a:lnTo>
                  <a:pt x="13584" y="10682"/>
                </a:lnTo>
                <a:lnTo>
                  <a:pt x="13597" y="10659"/>
                </a:lnTo>
                <a:lnTo>
                  <a:pt x="13610" y="10636"/>
                </a:lnTo>
                <a:lnTo>
                  <a:pt x="13624" y="10613"/>
                </a:lnTo>
                <a:lnTo>
                  <a:pt x="13637" y="10590"/>
                </a:lnTo>
                <a:lnTo>
                  <a:pt x="13649" y="10567"/>
                </a:lnTo>
                <a:lnTo>
                  <a:pt x="13662" y="10544"/>
                </a:lnTo>
                <a:lnTo>
                  <a:pt x="13674" y="10521"/>
                </a:lnTo>
                <a:lnTo>
                  <a:pt x="13686" y="10497"/>
                </a:lnTo>
                <a:lnTo>
                  <a:pt x="13699" y="10474"/>
                </a:lnTo>
                <a:lnTo>
                  <a:pt x="13712" y="10451"/>
                </a:lnTo>
                <a:lnTo>
                  <a:pt x="13724" y="10427"/>
                </a:lnTo>
                <a:lnTo>
                  <a:pt x="13736" y="10403"/>
                </a:lnTo>
                <a:lnTo>
                  <a:pt x="13748" y="10380"/>
                </a:lnTo>
                <a:lnTo>
                  <a:pt x="13759" y="10357"/>
                </a:lnTo>
                <a:lnTo>
                  <a:pt x="13771" y="10333"/>
                </a:lnTo>
                <a:lnTo>
                  <a:pt x="13782" y="10309"/>
                </a:lnTo>
                <a:lnTo>
                  <a:pt x="13794" y="10286"/>
                </a:lnTo>
                <a:lnTo>
                  <a:pt x="13806" y="10262"/>
                </a:lnTo>
                <a:lnTo>
                  <a:pt x="13818" y="10237"/>
                </a:lnTo>
                <a:lnTo>
                  <a:pt x="13829" y="10214"/>
                </a:lnTo>
                <a:lnTo>
                  <a:pt x="13840" y="10190"/>
                </a:lnTo>
                <a:lnTo>
                  <a:pt x="13851" y="10167"/>
                </a:lnTo>
                <a:lnTo>
                  <a:pt x="13862" y="10142"/>
                </a:lnTo>
                <a:lnTo>
                  <a:pt x="13872" y="10119"/>
                </a:lnTo>
                <a:lnTo>
                  <a:pt x="13883" y="10095"/>
                </a:lnTo>
                <a:lnTo>
                  <a:pt x="13895" y="10070"/>
                </a:lnTo>
                <a:lnTo>
                  <a:pt x="13905" y="10046"/>
                </a:lnTo>
                <a:lnTo>
                  <a:pt x="13916" y="10022"/>
                </a:lnTo>
                <a:lnTo>
                  <a:pt x="13926" y="9998"/>
                </a:lnTo>
                <a:lnTo>
                  <a:pt x="13936" y="9973"/>
                </a:lnTo>
                <a:lnTo>
                  <a:pt x="13946" y="9949"/>
                </a:lnTo>
                <a:lnTo>
                  <a:pt x="13956" y="9925"/>
                </a:lnTo>
                <a:lnTo>
                  <a:pt x="13966" y="9900"/>
                </a:lnTo>
                <a:lnTo>
                  <a:pt x="13977" y="9876"/>
                </a:lnTo>
                <a:lnTo>
                  <a:pt x="13987" y="9852"/>
                </a:lnTo>
                <a:lnTo>
                  <a:pt x="13996" y="9827"/>
                </a:lnTo>
                <a:lnTo>
                  <a:pt x="14006" y="9802"/>
                </a:lnTo>
                <a:lnTo>
                  <a:pt x="14015" y="9778"/>
                </a:lnTo>
                <a:lnTo>
                  <a:pt x="14024" y="9754"/>
                </a:lnTo>
                <a:lnTo>
                  <a:pt x="14034" y="9728"/>
                </a:lnTo>
                <a:lnTo>
                  <a:pt x="14043" y="9704"/>
                </a:lnTo>
                <a:lnTo>
                  <a:pt x="14052" y="9679"/>
                </a:lnTo>
                <a:lnTo>
                  <a:pt x="14061" y="9654"/>
                </a:lnTo>
                <a:lnTo>
                  <a:pt x="14071" y="9629"/>
                </a:lnTo>
                <a:lnTo>
                  <a:pt x="14079" y="9605"/>
                </a:lnTo>
                <a:lnTo>
                  <a:pt x="14088" y="9580"/>
                </a:lnTo>
                <a:lnTo>
                  <a:pt x="14097" y="9554"/>
                </a:lnTo>
                <a:lnTo>
                  <a:pt x="14105" y="9530"/>
                </a:lnTo>
                <a:lnTo>
                  <a:pt x="14113" y="9505"/>
                </a:lnTo>
                <a:lnTo>
                  <a:pt x="14122" y="9479"/>
                </a:lnTo>
                <a:lnTo>
                  <a:pt x="14130" y="9455"/>
                </a:lnTo>
                <a:lnTo>
                  <a:pt x="14138" y="9430"/>
                </a:lnTo>
                <a:lnTo>
                  <a:pt x="14146" y="9405"/>
                </a:lnTo>
                <a:lnTo>
                  <a:pt x="14155" y="9379"/>
                </a:lnTo>
                <a:lnTo>
                  <a:pt x="14162" y="9354"/>
                </a:lnTo>
                <a:lnTo>
                  <a:pt x="14170" y="9329"/>
                </a:lnTo>
                <a:lnTo>
                  <a:pt x="14177" y="9303"/>
                </a:lnTo>
                <a:lnTo>
                  <a:pt x="14185" y="9278"/>
                </a:lnTo>
                <a:lnTo>
                  <a:pt x="14192" y="9253"/>
                </a:lnTo>
                <a:lnTo>
                  <a:pt x="14199" y="9227"/>
                </a:lnTo>
                <a:lnTo>
                  <a:pt x="14207" y="9202"/>
                </a:lnTo>
                <a:lnTo>
                  <a:pt x="14214" y="9177"/>
                </a:lnTo>
                <a:lnTo>
                  <a:pt x="14221" y="9151"/>
                </a:lnTo>
                <a:lnTo>
                  <a:pt x="14227" y="9126"/>
                </a:lnTo>
                <a:lnTo>
                  <a:pt x="14234" y="9100"/>
                </a:lnTo>
                <a:lnTo>
                  <a:pt x="14242" y="9075"/>
                </a:lnTo>
                <a:lnTo>
                  <a:pt x="14248" y="9049"/>
                </a:lnTo>
                <a:lnTo>
                  <a:pt x="14255" y="9023"/>
                </a:lnTo>
                <a:lnTo>
                  <a:pt x="14261" y="8998"/>
                </a:lnTo>
                <a:lnTo>
                  <a:pt x="14267" y="8972"/>
                </a:lnTo>
                <a:lnTo>
                  <a:pt x="14273" y="8946"/>
                </a:lnTo>
                <a:lnTo>
                  <a:pt x="14279" y="8921"/>
                </a:lnTo>
                <a:lnTo>
                  <a:pt x="14285" y="8894"/>
                </a:lnTo>
                <a:lnTo>
                  <a:pt x="14291" y="8869"/>
                </a:lnTo>
                <a:lnTo>
                  <a:pt x="14297" y="8844"/>
                </a:lnTo>
                <a:lnTo>
                  <a:pt x="14302" y="8818"/>
                </a:lnTo>
                <a:lnTo>
                  <a:pt x="14308" y="8791"/>
                </a:lnTo>
                <a:lnTo>
                  <a:pt x="14313" y="8766"/>
                </a:lnTo>
                <a:lnTo>
                  <a:pt x="14319" y="8740"/>
                </a:lnTo>
                <a:lnTo>
                  <a:pt x="14324" y="8714"/>
                </a:lnTo>
                <a:lnTo>
                  <a:pt x="14330" y="8688"/>
                </a:lnTo>
                <a:lnTo>
                  <a:pt x="14335" y="8662"/>
                </a:lnTo>
                <a:lnTo>
                  <a:pt x="14340" y="8636"/>
                </a:lnTo>
                <a:lnTo>
                  <a:pt x="14345" y="8610"/>
                </a:lnTo>
                <a:lnTo>
                  <a:pt x="14349" y="8584"/>
                </a:lnTo>
                <a:lnTo>
                  <a:pt x="14354" y="8557"/>
                </a:lnTo>
                <a:lnTo>
                  <a:pt x="14358" y="8531"/>
                </a:lnTo>
                <a:lnTo>
                  <a:pt x="14363" y="8505"/>
                </a:lnTo>
                <a:lnTo>
                  <a:pt x="14367" y="8480"/>
                </a:lnTo>
                <a:lnTo>
                  <a:pt x="14371" y="8453"/>
                </a:lnTo>
                <a:lnTo>
                  <a:pt x="14375" y="8427"/>
                </a:lnTo>
                <a:lnTo>
                  <a:pt x="14379" y="8401"/>
                </a:lnTo>
                <a:lnTo>
                  <a:pt x="14383" y="8374"/>
                </a:lnTo>
                <a:lnTo>
                  <a:pt x="14387" y="8348"/>
                </a:lnTo>
                <a:lnTo>
                  <a:pt x="14390" y="8322"/>
                </a:lnTo>
                <a:lnTo>
                  <a:pt x="14394" y="8295"/>
                </a:lnTo>
                <a:lnTo>
                  <a:pt x="14397" y="8269"/>
                </a:lnTo>
                <a:lnTo>
                  <a:pt x="14400" y="8243"/>
                </a:lnTo>
                <a:lnTo>
                  <a:pt x="14404" y="8216"/>
                </a:lnTo>
                <a:lnTo>
                  <a:pt x="14407" y="8190"/>
                </a:lnTo>
                <a:lnTo>
                  <a:pt x="14410" y="8163"/>
                </a:lnTo>
                <a:lnTo>
                  <a:pt x="14413" y="8136"/>
                </a:lnTo>
                <a:lnTo>
                  <a:pt x="14416" y="8111"/>
                </a:lnTo>
                <a:lnTo>
                  <a:pt x="14419" y="8084"/>
                </a:lnTo>
                <a:lnTo>
                  <a:pt x="14422" y="8058"/>
                </a:lnTo>
                <a:lnTo>
                  <a:pt x="14424" y="8031"/>
                </a:lnTo>
                <a:lnTo>
                  <a:pt x="14427" y="8004"/>
                </a:lnTo>
                <a:lnTo>
                  <a:pt x="14429" y="7978"/>
                </a:lnTo>
                <a:lnTo>
                  <a:pt x="14431" y="7951"/>
                </a:lnTo>
                <a:lnTo>
                  <a:pt x="14433" y="7925"/>
                </a:lnTo>
                <a:lnTo>
                  <a:pt x="14435" y="7899"/>
                </a:lnTo>
                <a:lnTo>
                  <a:pt x="14437" y="7871"/>
                </a:lnTo>
                <a:lnTo>
                  <a:pt x="14438" y="7845"/>
                </a:lnTo>
                <a:lnTo>
                  <a:pt x="14440" y="7819"/>
                </a:lnTo>
                <a:lnTo>
                  <a:pt x="14442" y="7791"/>
                </a:lnTo>
                <a:lnTo>
                  <a:pt x="14443" y="7765"/>
                </a:lnTo>
                <a:lnTo>
                  <a:pt x="14444" y="7738"/>
                </a:lnTo>
                <a:lnTo>
                  <a:pt x="14445" y="7711"/>
                </a:lnTo>
                <a:lnTo>
                  <a:pt x="14446" y="7685"/>
                </a:lnTo>
                <a:lnTo>
                  <a:pt x="14447" y="7658"/>
                </a:lnTo>
                <a:lnTo>
                  <a:pt x="14448" y="7631"/>
                </a:lnTo>
                <a:lnTo>
                  <a:pt x="14449" y="7604"/>
                </a:lnTo>
                <a:lnTo>
                  <a:pt x="14450" y="7578"/>
                </a:lnTo>
                <a:lnTo>
                  <a:pt x="14450" y="7551"/>
                </a:lnTo>
                <a:lnTo>
                  <a:pt x="14451" y="7524"/>
                </a:lnTo>
                <a:lnTo>
                  <a:pt x="14451" y="7497"/>
                </a:lnTo>
                <a:lnTo>
                  <a:pt x="14451" y="7471"/>
                </a:lnTo>
                <a:lnTo>
                  <a:pt x="14451" y="7443"/>
                </a:lnTo>
                <a:lnTo>
                  <a:pt x="14451" y="7417"/>
                </a:lnTo>
                <a:lnTo>
                  <a:pt x="14451" y="7390"/>
                </a:lnTo>
                <a:lnTo>
                  <a:pt x="14451" y="7363"/>
                </a:lnTo>
                <a:lnTo>
                  <a:pt x="14450" y="7336"/>
                </a:lnTo>
                <a:lnTo>
                  <a:pt x="14450" y="7310"/>
                </a:lnTo>
                <a:lnTo>
                  <a:pt x="14449" y="7282"/>
                </a:lnTo>
                <a:lnTo>
                  <a:pt x="14449" y="7256"/>
                </a:lnTo>
                <a:lnTo>
                  <a:pt x="14448" y="7229"/>
                </a:lnTo>
                <a:lnTo>
                  <a:pt x="14447" y="7201"/>
                </a:lnTo>
                <a:lnTo>
                  <a:pt x="14446" y="7175"/>
                </a:lnTo>
                <a:lnTo>
                  <a:pt x="14445" y="7148"/>
                </a:lnTo>
                <a:lnTo>
                  <a:pt x="14444" y="7120"/>
                </a:lnTo>
                <a:lnTo>
                  <a:pt x="14442" y="7094"/>
                </a:lnTo>
                <a:lnTo>
                  <a:pt x="14441" y="7067"/>
                </a:lnTo>
                <a:lnTo>
                  <a:pt x="14439" y="7040"/>
                </a:lnTo>
                <a:lnTo>
                  <a:pt x="14438" y="7013"/>
                </a:lnTo>
                <a:lnTo>
                  <a:pt x="14436" y="6986"/>
                </a:lnTo>
                <a:lnTo>
                  <a:pt x="14434" y="6959"/>
                </a:lnTo>
                <a:lnTo>
                  <a:pt x="14432" y="6932"/>
                </a:lnTo>
                <a:lnTo>
                  <a:pt x="14430" y="6905"/>
                </a:lnTo>
                <a:lnTo>
                  <a:pt x="14428" y="6878"/>
                </a:lnTo>
                <a:lnTo>
                  <a:pt x="14425" y="6851"/>
                </a:lnTo>
                <a:lnTo>
                  <a:pt x="14423" y="6824"/>
                </a:lnTo>
                <a:lnTo>
                  <a:pt x="14420" y="6797"/>
                </a:lnTo>
                <a:lnTo>
                  <a:pt x="14417" y="6770"/>
                </a:lnTo>
                <a:lnTo>
                  <a:pt x="14414" y="6743"/>
                </a:lnTo>
                <a:lnTo>
                  <a:pt x="14411" y="6716"/>
                </a:lnTo>
                <a:lnTo>
                  <a:pt x="14408" y="6688"/>
                </a:lnTo>
                <a:lnTo>
                  <a:pt x="14405" y="6662"/>
                </a:lnTo>
                <a:lnTo>
                  <a:pt x="14402" y="6635"/>
                </a:lnTo>
                <a:lnTo>
                  <a:pt x="14398" y="6608"/>
                </a:lnTo>
                <a:lnTo>
                  <a:pt x="14395" y="6581"/>
                </a:lnTo>
                <a:lnTo>
                  <a:pt x="14391" y="6554"/>
                </a:lnTo>
                <a:lnTo>
                  <a:pt x="15220" y="6440"/>
                </a:lnTo>
                <a:lnTo>
                  <a:pt x="15224" y="6471"/>
                </a:lnTo>
                <a:lnTo>
                  <a:pt x="15228" y="6502"/>
                </a:lnTo>
                <a:lnTo>
                  <a:pt x="15232" y="6532"/>
                </a:lnTo>
                <a:lnTo>
                  <a:pt x="15236" y="6563"/>
                </a:lnTo>
                <a:lnTo>
                  <a:pt x="15239" y="6593"/>
                </a:lnTo>
                <a:lnTo>
                  <a:pt x="15243" y="6624"/>
                </a:lnTo>
                <a:lnTo>
                  <a:pt x="15246" y="6654"/>
                </a:lnTo>
                <a:lnTo>
                  <a:pt x="15249" y="6684"/>
                </a:lnTo>
                <a:lnTo>
                  <a:pt x="15252" y="6716"/>
                </a:lnTo>
                <a:lnTo>
                  <a:pt x="15255" y="6746"/>
                </a:lnTo>
                <a:lnTo>
                  <a:pt x="15258" y="6776"/>
                </a:lnTo>
                <a:lnTo>
                  <a:pt x="15260" y="6807"/>
                </a:lnTo>
                <a:lnTo>
                  <a:pt x="15263" y="6837"/>
                </a:lnTo>
                <a:lnTo>
                  <a:pt x="15265" y="6867"/>
                </a:lnTo>
                <a:lnTo>
                  <a:pt x="15267" y="6898"/>
                </a:lnTo>
                <a:lnTo>
                  <a:pt x="15270" y="6928"/>
                </a:lnTo>
                <a:lnTo>
                  <a:pt x="15272" y="6959"/>
                </a:lnTo>
                <a:lnTo>
                  <a:pt x="15273" y="6989"/>
                </a:lnTo>
                <a:lnTo>
                  <a:pt x="15275" y="7019"/>
                </a:lnTo>
                <a:lnTo>
                  <a:pt x="15277" y="7050"/>
                </a:lnTo>
                <a:lnTo>
                  <a:pt x="15278" y="7081"/>
                </a:lnTo>
                <a:lnTo>
                  <a:pt x="15280" y="7111"/>
                </a:lnTo>
                <a:lnTo>
                  <a:pt x="15281" y="7142"/>
                </a:lnTo>
                <a:lnTo>
                  <a:pt x="15282" y="7172"/>
                </a:lnTo>
                <a:lnTo>
                  <a:pt x="15283" y="7202"/>
                </a:lnTo>
                <a:lnTo>
                  <a:pt x="15284" y="7233"/>
                </a:lnTo>
                <a:lnTo>
                  <a:pt x="15285" y="7262"/>
                </a:lnTo>
                <a:lnTo>
                  <a:pt x="15286" y="7293"/>
                </a:lnTo>
                <a:lnTo>
                  <a:pt x="15286" y="7324"/>
                </a:lnTo>
                <a:lnTo>
                  <a:pt x="15286" y="7354"/>
                </a:lnTo>
                <a:lnTo>
                  <a:pt x="15287" y="7384"/>
                </a:lnTo>
                <a:lnTo>
                  <a:pt x="15287" y="7415"/>
                </a:lnTo>
                <a:lnTo>
                  <a:pt x="15287" y="7445"/>
                </a:lnTo>
                <a:lnTo>
                  <a:pt x="15287" y="7475"/>
                </a:lnTo>
                <a:lnTo>
                  <a:pt x="15287" y="7505"/>
                </a:lnTo>
                <a:lnTo>
                  <a:pt x="15286" y="7535"/>
                </a:lnTo>
                <a:lnTo>
                  <a:pt x="15286" y="7566"/>
                </a:lnTo>
                <a:lnTo>
                  <a:pt x="15285" y="7596"/>
                </a:lnTo>
                <a:lnTo>
                  <a:pt x="15284" y="7626"/>
                </a:lnTo>
                <a:lnTo>
                  <a:pt x="15284" y="7657"/>
                </a:lnTo>
                <a:lnTo>
                  <a:pt x="15283" y="7687"/>
                </a:lnTo>
                <a:lnTo>
                  <a:pt x="15282" y="7717"/>
                </a:lnTo>
                <a:lnTo>
                  <a:pt x="15280" y="7747"/>
                </a:lnTo>
                <a:lnTo>
                  <a:pt x="15279" y="7777"/>
                </a:lnTo>
                <a:lnTo>
                  <a:pt x="15278" y="7808"/>
                </a:lnTo>
                <a:lnTo>
                  <a:pt x="15276" y="7837"/>
                </a:lnTo>
                <a:lnTo>
                  <a:pt x="15274" y="7867"/>
                </a:lnTo>
                <a:lnTo>
                  <a:pt x="15272" y="7898"/>
                </a:lnTo>
                <a:lnTo>
                  <a:pt x="15271" y="7928"/>
                </a:lnTo>
                <a:lnTo>
                  <a:pt x="15268" y="7957"/>
                </a:lnTo>
                <a:lnTo>
                  <a:pt x="15266" y="7988"/>
                </a:lnTo>
                <a:lnTo>
                  <a:pt x="15264" y="8018"/>
                </a:lnTo>
                <a:lnTo>
                  <a:pt x="15262" y="8047"/>
                </a:lnTo>
                <a:lnTo>
                  <a:pt x="15259" y="8078"/>
                </a:lnTo>
                <a:lnTo>
                  <a:pt x="15256" y="8107"/>
                </a:lnTo>
                <a:lnTo>
                  <a:pt x="15254" y="8137"/>
                </a:lnTo>
                <a:lnTo>
                  <a:pt x="15251" y="8168"/>
                </a:lnTo>
                <a:lnTo>
                  <a:pt x="15248" y="8197"/>
                </a:lnTo>
                <a:lnTo>
                  <a:pt x="15244" y="8228"/>
                </a:lnTo>
                <a:lnTo>
                  <a:pt x="15241" y="8257"/>
                </a:lnTo>
                <a:lnTo>
                  <a:pt x="15238" y="8287"/>
                </a:lnTo>
                <a:lnTo>
                  <a:pt x="15234" y="8317"/>
                </a:lnTo>
                <a:lnTo>
                  <a:pt x="15231" y="8346"/>
                </a:lnTo>
                <a:lnTo>
                  <a:pt x="15227" y="8376"/>
                </a:lnTo>
                <a:lnTo>
                  <a:pt x="15223" y="8406"/>
                </a:lnTo>
                <a:lnTo>
                  <a:pt x="15219" y="8436"/>
                </a:lnTo>
                <a:lnTo>
                  <a:pt x="15214" y="8465"/>
                </a:lnTo>
                <a:lnTo>
                  <a:pt x="15210" y="8495"/>
                </a:lnTo>
                <a:lnTo>
                  <a:pt x="15206" y="8525"/>
                </a:lnTo>
                <a:lnTo>
                  <a:pt x="15201" y="8554"/>
                </a:lnTo>
                <a:lnTo>
                  <a:pt x="15196" y="8584"/>
                </a:lnTo>
                <a:lnTo>
                  <a:pt x="15192" y="8613"/>
                </a:lnTo>
                <a:lnTo>
                  <a:pt x="15187" y="8642"/>
                </a:lnTo>
                <a:lnTo>
                  <a:pt x="15182" y="8673"/>
                </a:lnTo>
                <a:lnTo>
                  <a:pt x="15177" y="8702"/>
                </a:lnTo>
                <a:lnTo>
                  <a:pt x="15172" y="8732"/>
                </a:lnTo>
                <a:lnTo>
                  <a:pt x="15167" y="8761"/>
                </a:lnTo>
                <a:lnTo>
                  <a:pt x="15161" y="8790"/>
                </a:lnTo>
                <a:lnTo>
                  <a:pt x="15156" y="8820"/>
                </a:lnTo>
                <a:lnTo>
                  <a:pt x="15150" y="8849"/>
                </a:lnTo>
                <a:lnTo>
                  <a:pt x="15144" y="8878"/>
                </a:lnTo>
                <a:lnTo>
                  <a:pt x="15139" y="8908"/>
                </a:lnTo>
                <a:lnTo>
                  <a:pt x="15132" y="8937"/>
                </a:lnTo>
                <a:lnTo>
                  <a:pt x="15125" y="8966"/>
                </a:lnTo>
                <a:lnTo>
                  <a:pt x="15119" y="8995"/>
                </a:lnTo>
                <a:lnTo>
                  <a:pt x="15113" y="9024"/>
                </a:lnTo>
                <a:lnTo>
                  <a:pt x="15107" y="9053"/>
                </a:lnTo>
                <a:lnTo>
                  <a:pt x="15100" y="9083"/>
                </a:lnTo>
                <a:lnTo>
                  <a:pt x="15093" y="9112"/>
                </a:lnTo>
                <a:lnTo>
                  <a:pt x="15086" y="9140"/>
                </a:lnTo>
                <a:lnTo>
                  <a:pt x="15080" y="9170"/>
                </a:lnTo>
                <a:lnTo>
                  <a:pt x="15072" y="9199"/>
                </a:lnTo>
                <a:lnTo>
                  <a:pt x="15065" y="9227"/>
                </a:lnTo>
                <a:lnTo>
                  <a:pt x="15058" y="9257"/>
                </a:lnTo>
                <a:lnTo>
                  <a:pt x="15051" y="9285"/>
                </a:lnTo>
                <a:lnTo>
                  <a:pt x="15043" y="9314"/>
                </a:lnTo>
                <a:lnTo>
                  <a:pt x="15035" y="9343"/>
                </a:lnTo>
                <a:lnTo>
                  <a:pt x="15027" y="9372"/>
                </a:lnTo>
                <a:lnTo>
                  <a:pt x="15019" y="9400"/>
                </a:lnTo>
                <a:lnTo>
                  <a:pt x="15011" y="9429"/>
                </a:lnTo>
                <a:lnTo>
                  <a:pt x="15003" y="9458"/>
                </a:lnTo>
                <a:lnTo>
                  <a:pt x="14995" y="9486"/>
                </a:lnTo>
                <a:lnTo>
                  <a:pt x="14987" y="9515"/>
                </a:lnTo>
                <a:lnTo>
                  <a:pt x="14978" y="9544"/>
                </a:lnTo>
                <a:lnTo>
                  <a:pt x="14970" y="9573"/>
                </a:lnTo>
                <a:lnTo>
                  <a:pt x="14961" y="9601"/>
                </a:lnTo>
                <a:lnTo>
                  <a:pt x="14952" y="9629"/>
                </a:lnTo>
                <a:lnTo>
                  <a:pt x="14943" y="9658"/>
                </a:lnTo>
                <a:lnTo>
                  <a:pt x="14934" y="9686"/>
                </a:lnTo>
                <a:lnTo>
                  <a:pt x="14925" y="9714"/>
                </a:lnTo>
                <a:lnTo>
                  <a:pt x="14915" y="9743"/>
                </a:lnTo>
                <a:lnTo>
                  <a:pt x="14906" y="9771"/>
                </a:lnTo>
                <a:lnTo>
                  <a:pt x="14897" y="9799"/>
                </a:lnTo>
                <a:lnTo>
                  <a:pt x="14887" y="9827"/>
                </a:lnTo>
                <a:lnTo>
                  <a:pt x="14878" y="9855"/>
                </a:lnTo>
                <a:lnTo>
                  <a:pt x="14868" y="9883"/>
                </a:lnTo>
                <a:lnTo>
                  <a:pt x="14857" y="9912"/>
                </a:lnTo>
                <a:lnTo>
                  <a:pt x="14847" y="9939"/>
                </a:lnTo>
                <a:lnTo>
                  <a:pt x="14837" y="9967"/>
                </a:lnTo>
                <a:lnTo>
                  <a:pt x="14827" y="9996"/>
                </a:lnTo>
                <a:lnTo>
                  <a:pt x="14817" y="10023"/>
                </a:lnTo>
                <a:lnTo>
                  <a:pt x="14806" y="10051"/>
                </a:lnTo>
                <a:lnTo>
                  <a:pt x="14796" y="10079"/>
                </a:lnTo>
                <a:lnTo>
                  <a:pt x="14785" y="10107"/>
                </a:lnTo>
                <a:lnTo>
                  <a:pt x="14774" y="10134"/>
                </a:lnTo>
                <a:lnTo>
                  <a:pt x="14762" y="10161"/>
                </a:lnTo>
                <a:lnTo>
                  <a:pt x="14751" y="10189"/>
                </a:lnTo>
                <a:lnTo>
                  <a:pt x="14740" y="10217"/>
                </a:lnTo>
                <a:lnTo>
                  <a:pt x="14729" y="10244"/>
                </a:lnTo>
                <a:lnTo>
                  <a:pt x="14718" y="10272"/>
                </a:lnTo>
                <a:lnTo>
                  <a:pt x="14706" y="10299"/>
                </a:lnTo>
                <a:lnTo>
                  <a:pt x="14695" y="10326"/>
                </a:lnTo>
                <a:lnTo>
                  <a:pt x="14682" y="10354"/>
                </a:lnTo>
                <a:lnTo>
                  <a:pt x="14671" y="10381"/>
                </a:lnTo>
                <a:lnTo>
                  <a:pt x="14659" y="10408"/>
                </a:lnTo>
                <a:lnTo>
                  <a:pt x="14647" y="10436"/>
                </a:lnTo>
                <a:lnTo>
                  <a:pt x="14635" y="10463"/>
                </a:lnTo>
                <a:lnTo>
                  <a:pt x="14623" y="10489"/>
                </a:lnTo>
                <a:lnTo>
                  <a:pt x="14610" y="10517"/>
                </a:lnTo>
                <a:lnTo>
                  <a:pt x="14598" y="10544"/>
                </a:lnTo>
                <a:lnTo>
                  <a:pt x="14584" y="10571"/>
                </a:lnTo>
                <a:lnTo>
                  <a:pt x="14572" y="10598"/>
                </a:lnTo>
                <a:lnTo>
                  <a:pt x="14559" y="10625"/>
                </a:lnTo>
                <a:lnTo>
                  <a:pt x="14546" y="10651"/>
                </a:lnTo>
                <a:lnTo>
                  <a:pt x="14533" y="10679"/>
                </a:lnTo>
                <a:lnTo>
                  <a:pt x="14520" y="10705"/>
                </a:lnTo>
                <a:lnTo>
                  <a:pt x="14506" y="10731"/>
                </a:lnTo>
                <a:lnTo>
                  <a:pt x="14493" y="10759"/>
                </a:lnTo>
                <a:lnTo>
                  <a:pt x="14480" y="10785"/>
                </a:lnTo>
                <a:lnTo>
                  <a:pt x="14466" y="10811"/>
                </a:lnTo>
                <a:lnTo>
                  <a:pt x="14453" y="10838"/>
                </a:lnTo>
                <a:lnTo>
                  <a:pt x="14439" y="10864"/>
                </a:lnTo>
                <a:lnTo>
                  <a:pt x="14425" y="10890"/>
                </a:lnTo>
                <a:lnTo>
                  <a:pt x="14410" y="10916"/>
                </a:lnTo>
                <a:lnTo>
                  <a:pt x="14396" y="10943"/>
                </a:lnTo>
                <a:lnTo>
                  <a:pt x="14382" y="10969"/>
                </a:lnTo>
                <a:lnTo>
                  <a:pt x="14368" y="10995"/>
                </a:lnTo>
                <a:lnTo>
                  <a:pt x="14354" y="11022"/>
                </a:lnTo>
                <a:lnTo>
                  <a:pt x="14339" y="11047"/>
                </a:lnTo>
                <a:lnTo>
                  <a:pt x="14324" y="11073"/>
                </a:lnTo>
                <a:lnTo>
                  <a:pt x="14309" y="11099"/>
                </a:lnTo>
                <a:lnTo>
                  <a:pt x="14294" y="11125"/>
                </a:lnTo>
                <a:lnTo>
                  <a:pt x="14280" y="11150"/>
                </a:lnTo>
                <a:lnTo>
                  <a:pt x="14264" y="11177"/>
                </a:lnTo>
                <a:lnTo>
                  <a:pt x="14249" y="11202"/>
                </a:lnTo>
                <a:lnTo>
                  <a:pt x="14233" y="11227"/>
                </a:lnTo>
                <a:lnTo>
                  <a:pt x="14218" y="11252"/>
                </a:lnTo>
                <a:lnTo>
                  <a:pt x="14203" y="11279"/>
                </a:lnTo>
                <a:lnTo>
                  <a:pt x="14187" y="11304"/>
                </a:lnTo>
                <a:lnTo>
                  <a:pt x="14172" y="11329"/>
                </a:lnTo>
                <a:lnTo>
                  <a:pt x="14156" y="11355"/>
                </a:lnTo>
                <a:lnTo>
                  <a:pt x="14139" y="11380"/>
                </a:lnTo>
                <a:lnTo>
                  <a:pt x="14123" y="11405"/>
                </a:lnTo>
                <a:lnTo>
                  <a:pt x="14107" y="11431"/>
                </a:lnTo>
                <a:lnTo>
                  <a:pt x="14091" y="11455"/>
                </a:lnTo>
                <a:lnTo>
                  <a:pt x="14075" y="11480"/>
                </a:lnTo>
                <a:lnTo>
                  <a:pt x="14058" y="11505"/>
                </a:lnTo>
                <a:lnTo>
                  <a:pt x="14041" y="11530"/>
                </a:lnTo>
                <a:lnTo>
                  <a:pt x="14025" y="11555"/>
                </a:lnTo>
                <a:lnTo>
                  <a:pt x="14008" y="11579"/>
                </a:lnTo>
                <a:lnTo>
                  <a:pt x="13992" y="11604"/>
                </a:lnTo>
                <a:lnTo>
                  <a:pt x="13974" y="11629"/>
                </a:lnTo>
                <a:lnTo>
                  <a:pt x="13957" y="11653"/>
                </a:lnTo>
                <a:lnTo>
                  <a:pt x="13940" y="11677"/>
                </a:lnTo>
                <a:lnTo>
                  <a:pt x="13923" y="11702"/>
                </a:lnTo>
                <a:lnTo>
                  <a:pt x="13906" y="11726"/>
                </a:lnTo>
                <a:lnTo>
                  <a:pt x="13888" y="11750"/>
                </a:lnTo>
                <a:lnTo>
                  <a:pt x="13870" y="11776"/>
                </a:lnTo>
                <a:lnTo>
                  <a:pt x="13852" y="11799"/>
                </a:lnTo>
                <a:lnTo>
                  <a:pt x="13835" y="11823"/>
                </a:lnTo>
                <a:lnTo>
                  <a:pt x="13817" y="11847"/>
                </a:lnTo>
                <a:lnTo>
                  <a:pt x="13799" y="11872"/>
                </a:lnTo>
                <a:lnTo>
                  <a:pt x="13780" y="11895"/>
                </a:lnTo>
                <a:lnTo>
                  <a:pt x="13762" y="11919"/>
                </a:lnTo>
                <a:lnTo>
                  <a:pt x="13744" y="11943"/>
                </a:lnTo>
                <a:lnTo>
                  <a:pt x="13726" y="11967"/>
                </a:lnTo>
                <a:lnTo>
                  <a:pt x="13706" y="11990"/>
                </a:lnTo>
                <a:lnTo>
                  <a:pt x="13688" y="12013"/>
                </a:lnTo>
                <a:lnTo>
                  <a:pt x="13669" y="12037"/>
                </a:lnTo>
                <a:lnTo>
                  <a:pt x="13651" y="12060"/>
                </a:lnTo>
                <a:lnTo>
                  <a:pt x="13632" y="12083"/>
                </a:lnTo>
                <a:lnTo>
                  <a:pt x="13612" y="12107"/>
                </a:lnTo>
                <a:lnTo>
                  <a:pt x="13593" y="12130"/>
                </a:lnTo>
                <a:lnTo>
                  <a:pt x="13574" y="12153"/>
                </a:lnTo>
                <a:lnTo>
                  <a:pt x="13555" y="12176"/>
                </a:lnTo>
                <a:lnTo>
                  <a:pt x="13536" y="12200"/>
                </a:lnTo>
                <a:lnTo>
                  <a:pt x="13516" y="12222"/>
                </a:lnTo>
                <a:lnTo>
                  <a:pt x="13496" y="12245"/>
                </a:lnTo>
                <a:lnTo>
                  <a:pt x="13477" y="12267"/>
                </a:lnTo>
                <a:lnTo>
                  <a:pt x="13457" y="12291"/>
                </a:lnTo>
                <a:lnTo>
                  <a:pt x="13436" y="12313"/>
                </a:lnTo>
                <a:lnTo>
                  <a:pt x="13416" y="12335"/>
                </a:lnTo>
                <a:lnTo>
                  <a:pt x="13396" y="12359"/>
                </a:lnTo>
                <a:lnTo>
                  <a:pt x="13376" y="12380"/>
                </a:lnTo>
                <a:lnTo>
                  <a:pt x="13356" y="12403"/>
                </a:lnTo>
                <a:lnTo>
                  <a:pt x="13335" y="12425"/>
                </a:lnTo>
                <a:lnTo>
                  <a:pt x="13315" y="12447"/>
                </a:lnTo>
                <a:lnTo>
                  <a:pt x="13294" y="12469"/>
                </a:lnTo>
                <a:lnTo>
                  <a:pt x="13274" y="12491"/>
                </a:lnTo>
                <a:lnTo>
                  <a:pt x="13252" y="12513"/>
                </a:lnTo>
                <a:lnTo>
                  <a:pt x="13232" y="12535"/>
                </a:lnTo>
                <a:lnTo>
                  <a:pt x="13211" y="12557"/>
                </a:lnTo>
                <a:lnTo>
                  <a:pt x="13190" y="12578"/>
                </a:lnTo>
                <a:lnTo>
                  <a:pt x="13168" y="12600"/>
                </a:lnTo>
                <a:lnTo>
                  <a:pt x="13147" y="12622"/>
                </a:lnTo>
                <a:lnTo>
                  <a:pt x="13126" y="12643"/>
                </a:lnTo>
                <a:lnTo>
                  <a:pt x="13105" y="12664"/>
                </a:lnTo>
                <a:lnTo>
                  <a:pt x="13082" y="12685"/>
                </a:lnTo>
                <a:lnTo>
                  <a:pt x="13060" y="12707"/>
                </a:lnTo>
                <a:lnTo>
                  <a:pt x="13039" y="12728"/>
                </a:lnTo>
                <a:lnTo>
                  <a:pt x="13017" y="12749"/>
                </a:lnTo>
                <a:lnTo>
                  <a:pt x="12995" y="12769"/>
                </a:lnTo>
                <a:lnTo>
                  <a:pt x="12973" y="12791"/>
                </a:lnTo>
                <a:lnTo>
                  <a:pt x="12951" y="12812"/>
                </a:lnTo>
                <a:lnTo>
                  <a:pt x="12929" y="12832"/>
                </a:lnTo>
                <a:lnTo>
                  <a:pt x="12906" y="12852"/>
                </a:lnTo>
                <a:lnTo>
                  <a:pt x="12883" y="12874"/>
                </a:lnTo>
                <a:lnTo>
                  <a:pt x="12861" y="12894"/>
                </a:lnTo>
                <a:lnTo>
                  <a:pt x="12839" y="12914"/>
                </a:lnTo>
                <a:lnTo>
                  <a:pt x="12815" y="12934"/>
                </a:lnTo>
                <a:lnTo>
                  <a:pt x="12793" y="12955"/>
                </a:lnTo>
                <a:lnTo>
                  <a:pt x="12770" y="12975"/>
                </a:lnTo>
                <a:lnTo>
                  <a:pt x="12747" y="12995"/>
                </a:lnTo>
                <a:lnTo>
                  <a:pt x="12723" y="13015"/>
                </a:lnTo>
                <a:lnTo>
                  <a:pt x="12700" y="13035"/>
                </a:lnTo>
                <a:lnTo>
                  <a:pt x="12677" y="13055"/>
                </a:lnTo>
                <a:lnTo>
                  <a:pt x="12654" y="13074"/>
                </a:lnTo>
                <a:lnTo>
                  <a:pt x="12630" y="13094"/>
                </a:lnTo>
                <a:lnTo>
                  <a:pt x="12606" y="13113"/>
                </a:lnTo>
                <a:lnTo>
                  <a:pt x="12583" y="13133"/>
                </a:lnTo>
                <a:lnTo>
                  <a:pt x="12559" y="13152"/>
                </a:lnTo>
                <a:lnTo>
                  <a:pt x="12535" y="13171"/>
                </a:lnTo>
                <a:lnTo>
                  <a:pt x="12511" y="13190"/>
                </a:lnTo>
                <a:lnTo>
                  <a:pt x="12487" y="13210"/>
                </a:lnTo>
                <a:lnTo>
                  <a:pt x="12462" y="13229"/>
                </a:lnTo>
                <a:lnTo>
                  <a:pt x="12460" y="13230"/>
                </a:lnTo>
                <a:lnTo>
                  <a:pt x="12868" y="13756"/>
                </a:lnTo>
                <a:lnTo>
                  <a:pt x="10491" y="14228"/>
                </a:lnTo>
                <a:lnTo>
                  <a:pt x="11541" y="12042"/>
                </a:lnTo>
                <a:lnTo>
                  <a:pt x="11949" y="1256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9" name="Freeform 6"/>
          <p:cNvSpPr>
            <a:spLocks noEditPoints="1"/>
          </p:cNvSpPr>
          <p:nvPr userDrawn="1"/>
        </p:nvSpPr>
        <p:spPr bwMode="auto">
          <a:xfrm>
            <a:off x="6545616" y="1943740"/>
            <a:ext cx="493804" cy="500792"/>
          </a:xfrm>
          <a:custGeom>
            <a:avLst/>
            <a:gdLst/>
            <a:ahLst/>
            <a:cxnLst>
              <a:cxn ang="0">
                <a:pos x="15567" y="12556"/>
              </a:cxn>
              <a:cxn ang="0">
                <a:pos x="15225" y="11501"/>
              </a:cxn>
              <a:cxn ang="0">
                <a:pos x="14699" y="10566"/>
              </a:cxn>
              <a:cxn ang="0">
                <a:pos x="14005" y="9788"/>
              </a:cxn>
              <a:cxn ang="0">
                <a:pos x="13161" y="9204"/>
              </a:cxn>
              <a:cxn ang="0">
                <a:pos x="12184" y="8851"/>
              </a:cxn>
              <a:cxn ang="0">
                <a:pos x="11316" y="8759"/>
              </a:cxn>
              <a:cxn ang="0">
                <a:pos x="10894" y="9102"/>
              </a:cxn>
              <a:cxn ang="0">
                <a:pos x="10425" y="9396"/>
              </a:cxn>
              <a:cxn ang="0">
                <a:pos x="9917" y="9640"/>
              </a:cxn>
              <a:cxn ang="0">
                <a:pos x="9372" y="9826"/>
              </a:cxn>
              <a:cxn ang="0">
                <a:pos x="8797" y="9953"/>
              </a:cxn>
              <a:cxn ang="0">
                <a:pos x="8196" y="10015"/>
              </a:cxn>
              <a:cxn ang="0">
                <a:pos x="7582" y="10008"/>
              </a:cxn>
              <a:cxn ang="0">
                <a:pos x="6986" y="9933"/>
              </a:cxn>
              <a:cxn ang="0">
                <a:pos x="6417" y="9794"/>
              </a:cxn>
              <a:cxn ang="0">
                <a:pos x="5879" y="9595"/>
              </a:cxn>
              <a:cxn ang="0">
                <a:pos x="5378" y="9341"/>
              </a:cxn>
              <a:cxn ang="0">
                <a:pos x="4918" y="9036"/>
              </a:cxn>
              <a:cxn ang="0">
                <a:pos x="4581" y="8759"/>
              </a:cxn>
              <a:cxn ang="0">
                <a:pos x="3511" y="8901"/>
              </a:cxn>
              <a:cxn ang="0">
                <a:pos x="2559" y="9303"/>
              </a:cxn>
              <a:cxn ang="0">
                <a:pos x="1744" y="9929"/>
              </a:cxn>
              <a:cxn ang="0">
                <a:pos x="1082" y="10741"/>
              </a:cxn>
              <a:cxn ang="0">
                <a:pos x="591" y="11704"/>
              </a:cxn>
              <a:cxn ang="0">
                <a:pos x="289" y="12779"/>
              </a:cxn>
              <a:cxn ang="0">
                <a:pos x="1021" y="15583"/>
              </a:cxn>
              <a:cxn ang="0">
                <a:pos x="3584" y="15899"/>
              </a:cxn>
              <a:cxn ang="0">
                <a:pos x="6141" y="16080"/>
              </a:cxn>
              <a:cxn ang="0">
                <a:pos x="8672" y="16123"/>
              </a:cxn>
              <a:cxn ang="0">
                <a:pos x="11156" y="16027"/>
              </a:cxn>
              <a:cxn ang="0">
                <a:pos x="13572" y="15792"/>
              </a:cxn>
              <a:cxn ang="0">
                <a:pos x="15900" y="15418"/>
              </a:cxn>
              <a:cxn ang="0">
                <a:pos x="8707" y="84"/>
              </a:cxn>
              <a:cxn ang="0">
                <a:pos x="9579" y="406"/>
              </a:cxn>
              <a:cxn ang="0">
                <a:pos x="10341" y="939"/>
              </a:cxn>
              <a:cxn ang="0">
                <a:pos x="10962" y="1653"/>
              </a:cxn>
              <a:cxn ang="0">
                <a:pos x="11414" y="2512"/>
              </a:cxn>
              <a:cxn ang="0">
                <a:pos x="11666" y="3488"/>
              </a:cxn>
              <a:cxn ang="0">
                <a:pos x="11689" y="4516"/>
              </a:cxn>
              <a:cxn ang="0">
                <a:pos x="11488" y="5484"/>
              </a:cxn>
              <a:cxn ang="0">
                <a:pos x="11090" y="6364"/>
              </a:cxn>
              <a:cxn ang="0">
                <a:pos x="10515" y="7119"/>
              </a:cxn>
              <a:cxn ang="0">
                <a:pos x="9785" y="7709"/>
              </a:cxn>
              <a:cxn ang="0">
                <a:pos x="8920" y="8092"/>
              </a:cxn>
              <a:cxn ang="0">
                <a:pos x="7943" y="8229"/>
              </a:cxn>
              <a:cxn ang="0">
                <a:pos x="6960" y="8090"/>
              </a:cxn>
              <a:cxn ang="0">
                <a:pos x="6095" y="7702"/>
              </a:cxn>
              <a:cxn ang="0">
                <a:pos x="5370" y="7107"/>
              </a:cxn>
              <a:cxn ang="0">
                <a:pos x="4800" y="6348"/>
              </a:cxn>
              <a:cxn ang="0">
                <a:pos x="4408" y="5468"/>
              </a:cxn>
              <a:cxn ang="0">
                <a:pos x="4211" y="4510"/>
              </a:cxn>
              <a:cxn ang="0">
                <a:pos x="4234" y="3488"/>
              </a:cxn>
              <a:cxn ang="0">
                <a:pos x="4486" y="2512"/>
              </a:cxn>
              <a:cxn ang="0">
                <a:pos x="4938" y="1653"/>
              </a:cxn>
              <a:cxn ang="0">
                <a:pos x="5559" y="939"/>
              </a:cxn>
              <a:cxn ang="0">
                <a:pos x="6321" y="406"/>
              </a:cxn>
              <a:cxn ang="0">
                <a:pos x="7193" y="84"/>
              </a:cxn>
            </a:cxnLst>
            <a:rect l="0" t="0" r="r" b="b"/>
            <a:pathLst>
              <a:path w="15900" h="16125">
                <a:moveTo>
                  <a:pt x="15900" y="15418"/>
                </a:moveTo>
                <a:lnTo>
                  <a:pt x="15676" y="13233"/>
                </a:lnTo>
                <a:lnTo>
                  <a:pt x="15647" y="13004"/>
                </a:lnTo>
                <a:lnTo>
                  <a:pt x="15611" y="12779"/>
                </a:lnTo>
                <a:lnTo>
                  <a:pt x="15567" y="12556"/>
                </a:lnTo>
                <a:lnTo>
                  <a:pt x="15514" y="12338"/>
                </a:lnTo>
                <a:lnTo>
                  <a:pt x="15453" y="12122"/>
                </a:lnTo>
                <a:lnTo>
                  <a:pt x="15386" y="11910"/>
                </a:lnTo>
                <a:lnTo>
                  <a:pt x="15309" y="11704"/>
                </a:lnTo>
                <a:lnTo>
                  <a:pt x="15225" y="11501"/>
                </a:lnTo>
                <a:lnTo>
                  <a:pt x="15134" y="11303"/>
                </a:lnTo>
                <a:lnTo>
                  <a:pt x="15036" y="11110"/>
                </a:lnTo>
                <a:lnTo>
                  <a:pt x="14931" y="10923"/>
                </a:lnTo>
                <a:lnTo>
                  <a:pt x="14818" y="10741"/>
                </a:lnTo>
                <a:lnTo>
                  <a:pt x="14699" y="10566"/>
                </a:lnTo>
                <a:lnTo>
                  <a:pt x="14573" y="10397"/>
                </a:lnTo>
                <a:lnTo>
                  <a:pt x="14440" y="10233"/>
                </a:lnTo>
                <a:lnTo>
                  <a:pt x="14302" y="10078"/>
                </a:lnTo>
                <a:lnTo>
                  <a:pt x="14156" y="9929"/>
                </a:lnTo>
                <a:lnTo>
                  <a:pt x="14005" y="9788"/>
                </a:lnTo>
                <a:lnTo>
                  <a:pt x="13848" y="9654"/>
                </a:lnTo>
                <a:lnTo>
                  <a:pt x="13684" y="9529"/>
                </a:lnTo>
                <a:lnTo>
                  <a:pt x="13516" y="9412"/>
                </a:lnTo>
                <a:lnTo>
                  <a:pt x="13341" y="9303"/>
                </a:lnTo>
                <a:lnTo>
                  <a:pt x="13161" y="9204"/>
                </a:lnTo>
                <a:lnTo>
                  <a:pt x="12975" y="9114"/>
                </a:lnTo>
                <a:lnTo>
                  <a:pt x="12785" y="9033"/>
                </a:lnTo>
                <a:lnTo>
                  <a:pt x="12589" y="8961"/>
                </a:lnTo>
                <a:lnTo>
                  <a:pt x="12389" y="8901"/>
                </a:lnTo>
                <a:lnTo>
                  <a:pt x="12184" y="8851"/>
                </a:lnTo>
                <a:lnTo>
                  <a:pt x="11975" y="8811"/>
                </a:lnTo>
                <a:lnTo>
                  <a:pt x="11761" y="8782"/>
                </a:lnTo>
                <a:lnTo>
                  <a:pt x="11542" y="8765"/>
                </a:lnTo>
                <a:lnTo>
                  <a:pt x="11319" y="8759"/>
                </a:lnTo>
                <a:lnTo>
                  <a:pt x="11316" y="8759"/>
                </a:lnTo>
                <a:lnTo>
                  <a:pt x="11235" y="8830"/>
                </a:lnTo>
                <a:lnTo>
                  <a:pt x="11152" y="8901"/>
                </a:lnTo>
                <a:lnTo>
                  <a:pt x="11068" y="8970"/>
                </a:lnTo>
                <a:lnTo>
                  <a:pt x="10982" y="9036"/>
                </a:lnTo>
                <a:lnTo>
                  <a:pt x="10894" y="9102"/>
                </a:lnTo>
                <a:lnTo>
                  <a:pt x="10803" y="9164"/>
                </a:lnTo>
                <a:lnTo>
                  <a:pt x="10711" y="9226"/>
                </a:lnTo>
                <a:lnTo>
                  <a:pt x="10618" y="9284"/>
                </a:lnTo>
                <a:lnTo>
                  <a:pt x="10522" y="9341"/>
                </a:lnTo>
                <a:lnTo>
                  <a:pt x="10425" y="9396"/>
                </a:lnTo>
                <a:lnTo>
                  <a:pt x="10326" y="9449"/>
                </a:lnTo>
                <a:lnTo>
                  <a:pt x="10226" y="9500"/>
                </a:lnTo>
                <a:lnTo>
                  <a:pt x="10125" y="9548"/>
                </a:lnTo>
                <a:lnTo>
                  <a:pt x="10021" y="9595"/>
                </a:lnTo>
                <a:lnTo>
                  <a:pt x="9917" y="9640"/>
                </a:lnTo>
                <a:lnTo>
                  <a:pt x="9811" y="9681"/>
                </a:lnTo>
                <a:lnTo>
                  <a:pt x="9702" y="9721"/>
                </a:lnTo>
                <a:lnTo>
                  <a:pt x="9593" y="9759"/>
                </a:lnTo>
                <a:lnTo>
                  <a:pt x="9483" y="9794"/>
                </a:lnTo>
                <a:lnTo>
                  <a:pt x="9372" y="9826"/>
                </a:lnTo>
                <a:lnTo>
                  <a:pt x="9259" y="9856"/>
                </a:lnTo>
                <a:lnTo>
                  <a:pt x="9146" y="9885"/>
                </a:lnTo>
                <a:lnTo>
                  <a:pt x="9031" y="9910"/>
                </a:lnTo>
                <a:lnTo>
                  <a:pt x="8914" y="9933"/>
                </a:lnTo>
                <a:lnTo>
                  <a:pt x="8797" y="9953"/>
                </a:lnTo>
                <a:lnTo>
                  <a:pt x="8679" y="9970"/>
                </a:lnTo>
                <a:lnTo>
                  <a:pt x="8560" y="9985"/>
                </a:lnTo>
                <a:lnTo>
                  <a:pt x="8440" y="9999"/>
                </a:lnTo>
                <a:lnTo>
                  <a:pt x="8318" y="10008"/>
                </a:lnTo>
                <a:lnTo>
                  <a:pt x="8196" y="10015"/>
                </a:lnTo>
                <a:lnTo>
                  <a:pt x="8074" y="10019"/>
                </a:lnTo>
                <a:lnTo>
                  <a:pt x="7951" y="10021"/>
                </a:lnTo>
                <a:lnTo>
                  <a:pt x="7826" y="10019"/>
                </a:lnTo>
                <a:lnTo>
                  <a:pt x="7704" y="10015"/>
                </a:lnTo>
                <a:lnTo>
                  <a:pt x="7582" y="10008"/>
                </a:lnTo>
                <a:lnTo>
                  <a:pt x="7460" y="9999"/>
                </a:lnTo>
                <a:lnTo>
                  <a:pt x="7340" y="9985"/>
                </a:lnTo>
                <a:lnTo>
                  <a:pt x="7221" y="9970"/>
                </a:lnTo>
                <a:lnTo>
                  <a:pt x="7103" y="9953"/>
                </a:lnTo>
                <a:lnTo>
                  <a:pt x="6986" y="9933"/>
                </a:lnTo>
                <a:lnTo>
                  <a:pt x="6869" y="9910"/>
                </a:lnTo>
                <a:lnTo>
                  <a:pt x="6754" y="9885"/>
                </a:lnTo>
                <a:lnTo>
                  <a:pt x="6641" y="9856"/>
                </a:lnTo>
                <a:lnTo>
                  <a:pt x="6528" y="9826"/>
                </a:lnTo>
                <a:lnTo>
                  <a:pt x="6417" y="9794"/>
                </a:lnTo>
                <a:lnTo>
                  <a:pt x="6307" y="9759"/>
                </a:lnTo>
                <a:lnTo>
                  <a:pt x="6198" y="9721"/>
                </a:lnTo>
                <a:lnTo>
                  <a:pt x="6089" y="9681"/>
                </a:lnTo>
                <a:lnTo>
                  <a:pt x="5983" y="9640"/>
                </a:lnTo>
                <a:lnTo>
                  <a:pt x="5879" y="9595"/>
                </a:lnTo>
                <a:lnTo>
                  <a:pt x="5775" y="9548"/>
                </a:lnTo>
                <a:lnTo>
                  <a:pt x="5674" y="9500"/>
                </a:lnTo>
                <a:lnTo>
                  <a:pt x="5574" y="9449"/>
                </a:lnTo>
                <a:lnTo>
                  <a:pt x="5475" y="9396"/>
                </a:lnTo>
                <a:lnTo>
                  <a:pt x="5378" y="9341"/>
                </a:lnTo>
                <a:lnTo>
                  <a:pt x="5282" y="9284"/>
                </a:lnTo>
                <a:lnTo>
                  <a:pt x="5189" y="9226"/>
                </a:lnTo>
                <a:lnTo>
                  <a:pt x="5097" y="9164"/>
                </a:lnTo>
                <a:lnTo>
                  <a:pt x="5006" y="9102"/>
                </a:lnTo>
                <a:lnTo>
                  <a:pt x="4918" y="9036"/>
                </a:lnTo>
                <a:lnTo>
                  <a:pt x="4832" y="8970"/>
                </a:lnTo>
                <a:lnTo>
                  <a:pt x="4748" y="8901"/>
                </a:lnTo>
                <a:lnTo>
                  <a:pt x="4665" y="8830"/>
                </a:lnTo>
                <a:lnTo>
                  <a:pt x="4584" y="8759"/>
                </a:lnTo>
                <a:lnTo>
                  <a:pt x="4581" y="8759"/>
                </a:lnTo>
                <a:lnTo>
                  <a:pt x="4359" y="8765"/>
                </a:lnTo>
                <a:lnTo>
                  <a:pt x="4139" y="8782"/>
                </a:lnTo>
                <a:lnTo>
                  <a:pt x="3926" y="8811"/>
                </a:lnTo>
                <a:lnTo>
                  <a:pt x="3716" y="8851"/>
                </a:lnTo>
                <a:lnTo>
                  <a:pt x="3511" y="8901"/>
                </a:lnTo>
                <a:lnTo>
                  <a:pt x="3311" y="8961"/>
                </a:lnTo>
                <a:lnTo>
                  <a:pt x="3115" y="9033"/>
                </a:lnTo>
                <a:lnTo>
                  <a:pt x="2925" y="9114"/>
                </a:lnTo>
                <a:lnTo>
                  <a:pt x="2739" y="9204"/>
                </a:lnTo>
                <a:lnTo>
                  <a:pt x="2559" y="9303"/>
                </a:lnTo>
                <a:lnTo>
                  <a:pt x="2384" y="9412"/>
                </a:lnTo>
                <a:lnTo>
                  <a:pt x="2216" y="9529"/>
                </a:lnTo>
                <a:lnTo>
                  <a:pt x="2053" y="9654"/>
                </a:lnTo>
                <a:lnTo>
                  <a:pt x="1895" y="9788"/>
                </a:lnTo>
                <a:lnTo>
                  <a:pt x="1744" y="9929"/>
                </a:lnTo>
                <a:lnTo>
                  <a:pt x="1598" y="10078"/>
                </a:lnTo>
                <a:lnTo>
                  <a:pt x="1460" y="10233"/>
                </a:lnTo>
                <a:lnTo>
                  <a:pt x="1327" y="10397"/>
                </a:lnTo>
                <a:lnTo>
                  <a:pt x="1201" y="10566"/>
                </a:lnTo>
                <a:lnTo>
                  <a:pt x="1082" y="10741"/>
                </a:lnTo>
                <a:lnTo>
                  <a:pt x="969" y="10923"/>
                </a:lnTo>
                <a:lnTo>
                  <a:pt x="864" y="11110"/>
                </a:lnTo>
                <a:lnTo>
                  <a:pt x="766" y="11303"/>
                </a:lnTo>
                <a:lnTo>
                  <a:pt x="675" y="11501"/>
                </a:lnTo>
                <a:lnTo>
                  <a:pt x="591" y="11704"/>
                </a:lnTo>
                <a:lnTo>
                  <a:pt x="514" y="11910"/>
                </a:lnTo>
                <a:lnTo>
                  <a:pt x="447" y="12122"/>
                </a:lnTo>
                <a:lnTo>
                  <a:pt x="386" y="12338"/>
                </a:lnTo>
                <a:lnTo>
                  <a:pt x="333" y="12556"/>
                </a:lnTo>
                <a:lnTo>
                  <a:pt x="289" y="12779"/>
                </a:lnTo>
                <a:lnTo>
                  <a:pt x="253" y="13004"/>
                </a:lnTo>
                <a:lnTo>
                  <a:pt x="224" y="13233"/>
                </a:lnTo>
                <a:lnTo>
                  <a:pt x="0" y="15418"/>
                </a:lnTo>
                <a:lnTo>
                  <a:pt x="510" y="15503"/>
                </a:lnTo>
                <a:lnTo>
                  <a:pt x="1021" y="15583"/>
                </a:lnTo>
                <a:lnTo>
                  <a:pt x="1534" y="15656"/>
                </a:lnTo>
                <a:lnTo>
                  <a:pt x="2046" y="15726"/>
                </a:lnTo>
                <a:lnTo>
                  <a:pt x="2558" y="15789"/>
                </a:lnTo>
                <a:lnTo>
                  <a:pt x="3071" y="15847"/>
                </a:lnTo>
                <a:lnTo>
                  <a:pt x="3584" y="15899"/>
                </a:lnTo>
                <a:lnTo>
                  <a:pt x="4097" y="15947"/>
                </a:lnTo>
                <a:lnTo>
                  <a:pt x="4609" y="15988"/>
                </a:lnTo>
                <a:lnTo>
                  <a:pt x="5120" y="16024"/>
                </a:lnTo>
                <a:lnTo>
                  <a:pt x="5632" y="16054"/>
                </a:lnTo>
                <a:lnTo>
                  <a:pt x="6141" y="16080"/>
                </a:lnTo>
                <a:lnTo>
                  <a:pt x="6650" y="16100"/>
                </a:lnTo>
                <a:lnTo>
                  <a:pt x="7158" y="16114"/>
                </a:lnTo>
                <a:lnTo>
                  <a:pt x="7665" y="16122"/>
                </a:lnTo>
                <a:lnTo>
                  <a:pt x="8169" y="16125"/>
                </a:lnTo>
                <a:lnTo>
                  <a:pt x="8672" y="16123"/>
                </a:lnTo>
                <a:lnTo>
                  <a:pt x="9173" y="16115"/>
                </a:lnTo>
                <a:lnTo>
                  <a:pt x="9672" y="16101"/>
                </a:lnTo>
                <a:lnTo>
                  <a:pt x="10169" y="16082"/>
                </a:lnTo>
                <a:lnTo>
                  <a:pt x="10664" y="16057"/>
                </a:lnTo>
                <a:lnTo>
                  <a:pt x="11156" y="16027"/>
                </a:lnTo>
                <a:lnTo>
                  <a:pt x="11645" y="15991"/>
                </a:lnTo>
                <a:lnTo>
                  <a:pt x="12132" y="15950"/>
                </a:lnTo>
                <a:lnTo>
                  <a:pt x="12615" y="15902"/>
                </a:lnTo>
                <a:lnTo>
                  <a:pt x="13095" y="15850"/>
                </a:lnTo>
                <a:lnTo>
                  <a:pt x="13572" y="15792"/>
                </a:lnTo>
                <a:lnTo>
                  <a:pt x="14046" y="15729"/>
                </a:lnTo>
                <a:lnTo>
                  <a:pt x="14515" y="15659"/>
                </a:lnTo>
                <a:lnTo>
                  <a:pt x="14981" y="15584"/>
                </a:lnTo>
                <a:lnTo>
                  <a:pt x="15442" y="15504"/>
                </a:lnTo>
                <a:lnTo>
                  <a:pt x="15900" y="15418"/>
                </a:lnTo>
                <a:close/>
                <a:moveTo>
                  <a:pt x="7951" y="0"/>
                </a:moveTo>
                <a:lnTo>
                  <a:pt x="8143" y="5"/>
                </a:lnTo>
                <a:lnTo>
                  <a:pt x="8334" y="21"/>
                </a:lnTo>
                <a:lnTo>
                  <a:pt x="8522" y="47"/>
                </a:lnTo>
                <a:lnTo>
                  <a:pt x="8707" y="84"/>
                </a:lnTo>
                <a:lnTo>
                  <a:pt x="8889" y="130"/>
                </a:lnTo>
                <a:lnTo>
                  <a:pt x="9068" y="185"/>
                </a:lnTo>
                <a:lnTo>
                  <a:pt x="9243" y="250"/>
                </a:lnTo>
                <a:lnTo>
                  <a:pt x="9414" y="324"/>
                </a:lnTo>
                <a:lnTo>
                  <a:pt x="9579" y="406"/>
                </a:lnTo>
                <a:lnTo>
                  <a:pt x="9742" y="497"/>
                </a:lnTo>
                <a:lnTo>
                  <a:pt x="9899" y="596"/>
                </a:lnTo>
                <a:lnTo>
                  <a:pt x="10052" y="702"/>
                </a:lnTo>
                <a:lnTo>
                  <a:pt x="10199" y="817"/>
                </a:lnTo>
                <a:lnTo>
                  <a:pt x="10341" y="939"/>
                </a:lnTo>
                <a:lnTo>
                  <a:pt x="10477" y="1069"/>
                </a:lnTo>
                <a:lnTo>
                  <a:pt x="10608" y="1205"/>
                </a:lnTo>
                <a:lnTo>
                  <a:pt x="10732" y="1348"/>
                </a:lnTo>
                <a:lnTo>
                  <a:pt x="10850" y="1498"/>
                </a:lnTo>
                <a:lnTo>
                  <a:pt x="10962" y="1653"/>
                </a:lnTo>
                <a:lnTo>
                  <a:pt x="11067" y="1814"/>
                </a:lnTo>
                <a:lnTo>
                  <a:pt x="11164" y="1981"/>
                </a:lnTo>
                <a:lnTo>
                  <a:pt x="11255" y="2154"/>
                </a:lnTo>
                <a:lnTo>
                  <a:pt x="11338" y="2331"/>
                </a:lnTo>
                <a:lnTo>
                  <a:pt x="11414" y="2512"/>
                </a:lnTo>
                <a:lnTo>
                  <a:pt x="11481" y="2700"/>
                </a:lnTo>
                <a:lnTo>
                  <a:pt x="11540" y="2891"/>
                </a:lnTo>
                <a:lnTo>
                  <a:pt x="11591" y="3086"/>
                </a:lnTo>
                <a:lnTo>
                  <a:pt x="11632" y="3285"/>
                </a:lnTo>
                <a:lnTo>
                  <a:pt x="11666" y="3488"/>
                </a:lnTo>
                <a:lnTo>
                  <a:pt x="11690" y="3694"/>
                </a:lnTo>
                <a:lnTo>
                  <a:pt x="11704" y="3902"/>
                </a:lnTo>
                <a:lnTo>
                  <a:pt x="11709" y="4115"/>
                </a:lnTo>
                <a:lnTo>
                  <a:pt x="11703" y="4316"/>
                </a:lnTo>
                <a:lnTo>
                  <a:pt x="11689" y="4516"/>
                </a:lnTo>
                <a:lnTo>
                  <a:pt x="11666" y="4715"/>
                </a:lnTo>
                <a:lnTo>
                  <a:pt x="11633" y="4911"/>
                </a:lnTo>
                <a:lnTo>
                  <a:pt x="11594" y="5105"/>
                </a:lnTo>
                <a:lnTo>
                  <a:pt x="11545" y="5296"/>
                </a:lnTo>
                <a:lnTo>
                  <a:pt x="11488" y="5484"/>
                </a:lnTo>
                <a:lnTo>
                  <a:pt x="11424" y="5668"/>
                </a:lnTo>
                <a:lnTo>
                  <a:pt x="11351" y="5848"/>
                </a:lnTo>
                <a:lnTo>
                  <a:pt x="11272" y="6025"/>
                </a:lnTo>
                <a:lnTo>
                  <a:pt x="11185" y="6197"/>
                </a:lnTo>
                <a:lnTo>
                  <a:pt x="11090" y="6364"/>
                </a:lnTo>
                <a:lnTo>
                  <a:pt x="10989" y="6527"/>
                </a:lnTo>
                <a:lnTo>
                  <a:pt x="10881" y="6684"/>
                </a:lnTo>
                <a:lnTo>
                  <a:pt x="10765" y="6835"/>
                </a:lnTo>
                <a:lnTo>
                  <a:pt x="10643" y="6981"/>
                </a:lnTo>
                <a:lnTo>
                  <a:pt x="10515" y="7119"/>
                </a:lnTo>
                <a:lnTo>
                  <a:pt x="10381" y="7252"/>
                </a:lnTo>
                <a:lnTo>
                  <a:pt x="10241" y="7377"/>
                </a:lnTo>
                <a:lnTo>
                  <a:pt x="10094" y="7495"/>
                </a:lnTo>
                <a:lnTo>
                  <a:pt x="9943" y="7606"/>
                </a:lnTo>
                <a:lnTo>
                  <a:pt x="9785" y="7709"/>
                </a:lnTo>
                <a:lnTo>
                  <a:pt x="9623" y="7803"/>
                </a:lnTo>
                <a:lnTo>
                  <a:pt x="9454" y="7889"/>
                </a:lnTo>
                <a:lnTo>
                  <a:pt x="9281" y="7966"/>
                </a:lnTo>
                <a:lnTo>
                  <a:pt x="9103" y="8033"/>
                </a:lnTo>
                <a:lnTo>
                  <a:pt x="8920" y="8092"/>
                </a:lnTo>
                <a:lnTo>
                  <a:pt x="8734" y="8140"/>
                </a:lnTo>
                <a:lnTo>
                  <a:pt x="8543" y="8178"/>
                </a:lnTo>
                <a:lnTo>
                  <a:pt x="8347" y="8206"/>
                </a:lnTo>
                <a:lnTo>
                  <a:pt x="8147" y="8223"/>
                </a:lnTo>
                <a:lnTo>
                  <a:pt x="7943" y="8229"/>
                </a:lnTo>
                <a:lnTo>
                  <a:pt x="7738" y="8223"/>
                </a:lnTo>
                <a:lnTo>
                  <a:pt x="7537" y="8206"/>
                </a:lnTo>
                <a:lnTo>
                  <a:pt x="7340" y="8177"/>
                </a:lnTo>
                <a:lnTo>
                  <a:pt x="7148" y="8139"/>
                </a:lnTo>
                <a:lnTo>
                  <a:pt x="6960" y="8090"/>
                </a:lnTo>
                <a:lnTo>
                  <a:pt x="6777" y="8031"/>
                </a:lnTo>
                <a:lnTo>
                  <a:pt x="6599" y="7963"/>
                </a:lnTo>
                <a:lnTo>
                  <a:pt x="6426" y="7884"/>
                </a:lnTo>
                <a:lnTo>
                  <a:pt x="6258" y="7797"/>
                </a:lnTo>
                <a:lnTo>
                  <a:pt x="6095" y="7702"/>
                </a:lnTo>
                <a:lnTo>
                  <a:pt x="5939" y="7598"/>
                </a:lnTo>
                <a:lnTo>
                  <a:pt x="5787" y="7487"/>
                </a:lnTo>
                <a:lnTo>
                  <a:pt x="5642" y="7367"/>
                </a:lnTo>
                <a:lnTo>
                  <a:pt x="5502" y="7241"/>
                </a:lnTo>
                <a:lnTo>
                  <a:pt x="5370" y="7107"/>
                </a:lnTo>
                <a:lnTo>
                  <a:pt x="5243" y="6967"/>
                </a:lnTo>
                <a:lnTo>
                  <a:pt x="5122" y="6821"/>
                </a:lnTo>
                <a:lnTo>
                  <a:pt x="5008" y="6669"/>
                </a:lnTo>
                <a:lnTo>
                  <a:pt x="4901" y="6511"/>
                </a:lnTo>
                <a:lnTo>
                  <a:pt x="4800" y="6348"/>
                </a:lnTo>
                <a:lnTo>
                  <a:pt x="4707" y="6181"/>
                </a:lnTo>
                <a:lnTo>
                  <a:pt x="4621" y="6009"/>
                </a:lnTo>
                <a:lnTo>
                  <a:pt x="4543" y="5832"/>
                </a:lnTo>
                <a:lnTo>
                  <a:pt x="4472" y="5653"/>
                </a:lnTo>
                <a:lnTo>
                  <a:pt x="4408" y="5468"/>
                </a:lnTo>
                <a:lnTo>
                  <a:pt x="4353" y="5282"/>
                </a:lnTo>
                <a:lnTo>
                  <a:pt x="4304" y="5092"/>
                </a:lnTo>
                <a:lnTo>
                  <a:pt x="4265" y="4900"/>
                </a:lnTo>
                <a:lnTo>
                  <a:pt x="4233" y="4706"/>
                </a:lnTo>
                <a:lnTo>
                  <a:pt x="4211" y="4510"/>
                </a:lnTo>
                <a:lnTo>
                  <a:pt x="4196" y="4312"/>
                </a:lnTo>
                <a:lnTo>
                  <a:pt x="4191" y="4115"/>
                </a:lnTo>
                <a:lnTo>
                  <a:pt x="4196" y="3902"/>
                </a:lnTo>
                <a:lnTo>
                  <a:pt x="4210" y="3694"/>
                </a:lnTo>
                <a:lnTo>
                  <a:pt x="4234" y="3488"/>
                </a:lnTo>
                <a:lnTo>
                  <a:pt x="4268" y="3285"/>
                </a:lnTo>
                <a:lnTo>
                  <a:pt x="4309" y="3086"/>
                </a:lnTo>
                <a:lnTo>
                  <a:pt x="4360" y="2891"/>
                </a:lnTo>
                <a:lnTo>
                  <a:pt x="4419" y="2700"/>
                </a:lnTo>
                <a:lnTo>
                  <a:pt x="4486" y="2512"/>
                </a:lnTo>
                <a:lnTo>
                  <a:pt x="4562" y="2331"/>
                </a:lnTo>
                <a:lnTo>
                  <a:pt x="4645" y="2154"/>
                </a:lnTo>
                <a:lnTo>
                  <a:pt x="4736" y="1981"/>
                </a:lnTo>
                <a:lnTo>
                  <a:pt x="4833" y="1814"/>
                </a:lnTo>
                <a:lnTo>
                  <a:pt x="4938" y="1653"/>
                </a:lnTo>
                <a:lnTo>
                  <a:pt x="5050" y="1498"/>
                </a:lnTo>
                <a:lnTo>
                  <a:pt x="5168" y="1348"/>
                </a:lnTo>
                <a:lnTo>
                  <a:pt x="5292" y="1205"/>
                </a:lnTo>
                <a:lnTo>
                  <a:pt x="5423" y="1069"/>
                </a:lnTo>
                <a:lnTo>
                  <a:pt x="5559" y="939"/>
                </a:lnTo>
                <a:lnTo>
                  <a:pt x="5701" y="817"/>
                </a:lnTo>
                <a:lnTo>
                  <a:pt x="5848" y="702"/>
                </a:lnTo>
                <a:lnTo>
                  <a:pt x="6001" y="596"/>
                </a:lnTo>
                <a:lnTo>
                  <a:pt x="6158" y="497"/>
                </a:lnTo>
                <a:lnTo>
                  <a:pt x="6321" y="406"/>
                </a:lnTo>
                <a:lnTo>
                  <a:pt x="6486" y="324"/>
                </a:lnTo>
                <a:lnTo>
                  <a:pt x="6657" y="250"/>
                </a:lnTo>
                <a:lnTo>
                  <a:pt x="6832" y="185"/>
                </a:lnTo>
                <a:lnTo>
                  <a:pt x="7011" y="130"/>
                </a:lnTo>
                <a:lnTo>
                  <a:pt x="7193" y="84"/>
                </a:lnTo>
                <a:lnTo>
                  <a:pt x="7378" y="47"/>
                </a:lnTo>
                <a:lnTo>
                  <a:pt x="7566" y="21"/>
                </a:lnTo>
                <a:lnTo>
                  <a:pt x="7757" y="5"/>
                </a:lnTo>
                <a:lnTo>
                  <a:pt x="7951" y="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0" name="Freeform 5"/>
          <p:cNvSpPr>
            <a:spLocks noEditPoints="1"/>
          </p:cNvSpPr>
          <p:nvPr userDrawn="1"/>
        </p:nvSpPr>
        <p:spPr bwMode="auto">
          <a:xfrm>
            <a:off x="7213339" y="2027205"/>
            <a:ext cx="726021" cy="447329"/>
          </a:xfrm>
          <a:custGeom>
            <a:avLst/>
            <a:gdLst/>
            <a:ahLst/>
            <a:cxnLst>
              <a:cxn ang="0">
                <a:pos x="2575" y="5095"/>
              </a:cxn>
              <a:cxn ang="0">
                <a:pos x="2575" y="5541"/>
              </a:cxn>
              <a:cxn ang="0">
                <a:pos x="2964" y="5747"/>
              </a:cxn>
              <a:cxn ang="0">
                <a:pos x="3329" y="5504"/>
              </a:cxn>
              <a:cxn ang="0">
                <a:pos x="3286" y="5060"/>
              </a:cxn>
              <a:cxn ang="0">
                <a:pos x="6325" y="2792"/>
              </a:cxn>
              <a:cxn ang="0">
                <a:pos x="6431" y="3160"/>
              </a:cxn>
              <a:cxn ang="0">
                <a:pos x="3269" y="7214"/>
              </a:cxn>
              <a:cxn ang="0">
                <a:pos x="118" y="4984"/>
              </a:cxn>
              <a:cxn ang="0">
                <a:pos x="12" y="4617"/>
              </a:cxn>
              <a:cxn ang="0">
                <a:pos x="3174" y="563"/>
              </a:cxn>
              <a:cxn ang="0">
                <a:pos x="3512" y="1316"/>
              </a:cxn>
              <a:cxn ang="0">
                <a:pos x="3169" y="1342"/>
              </a:cxn>
              <a:cxn ang="0">
                <a:pos x="724" y="4704"/>
              </a:cxn>
              <a:cxn ang="0">
                <a:pos x="3088" y="6514"/>
              </a:cxn>
              <a:cxn ang="0">
                <a:pos x="5708" y="3246"/>
              </a:cxn>
              <a:cxn ang="0">
                <a:pos x="5673" y="2986"/>
              </a:cxn>
              <a:cxn ang="0">
                <a:pos x="9750" y="3014"/>
              </a:cxn>
              <a:cxn ang="0">
                <a:pos x="9179" y="2964"/>
              </a:cxn>
              <a:cxn ang="0">
                <a:pos x="4803" y="7636"/>
              </a:cxn>
              <a:cxn ang="0">
                <a:pos x="4947" y="8078"/>
              </a:cxn>
              <a:cxn ang="0">
                <a:pos x="5384" y="8185"/>
              </a:cxn>
              <a:cxn ang="0">
                <a:pos x="5506" y="8473"/>
              </a:cxn>
              <a:cxn ang="0">
                <a:pos x="5676" y="8959"/>
              </a:cxn>
              <a:cxn ang="0">
                <a:pos x="6141" y="9051"/>
              </a:cxn>
              <a:cxn ang="0">
                <a:pos x="6324" y="9309"/>
              </a:cxn>
              <a:cxn ang="0">
                <a:pos x="6754" y="9565"/>
              </a:cxn>
              <a:cxn ang="0">
                <a:pos x="7058" y="9619"/>
              </a:cxn>
              <a:cxn ang="0">
                <a:pos x="7360" y="10027"/>
              </a:cxn>
              <a:cxn ang="0">
                <a:pos x="7855" y="9965"/>
              </a:cxn>
              <a:cxn ang="0">
                <a:pos x="9129" y="10583"/>
              </a:cxn>
              <a:cxn ang="0">
                <a:pos x="9535" y="10412"/>
              </a:cxn>
              <a:cxn ang="0">
                <a:pos x="9803" y="9969"/>
              </a:cxn>
              <a:cxn ang="0">
                <a:pos x="10208" y="9893"/>
              </a:cxn>
              <a:cxn ang="0">
                <a:pos x="10588" y="9579"/>
              </a:cxn>
              <a:cxn ang="0">
                <a:pos x="10892" y="9230"/>
              </a:cxn>
              <a:cxn ang="0">
                <a:pos x="11299" y="9058"/>
              </a:cxn>
              <a:cxn ang="0">
                <a:pos x="11569" y="8602"/>
              </a:cxn>
              <a:cxn ang="0">
                <a:pos x="11988" y="8527"/>
              </a:cxn>
              <a:cxn ang="0">
                <a:pos x="12368" y="8212"/>
              </a:cxn>
              <a:cxn ang="0">
                <a:pos x="12436" y="7514"/>
              </a:cxn>
              <a:cxn ang="0">
                <a:pos x="11957" y="7825"/>
              </a:cxn>
              <a:cxn ang="0">
                <a:pos x="11730" y="8011"/>
              </a:cxn>
              <a:cxn ang="0">
                <a:pos x="10928" y="8660"/>
              </a:cxn>
              <a:cxn ang="0">
                <a:pos x="10178" y="9157"/>
              </a:cxn>
              <a:cxn ang="0">
                <a:pos x="9966" y="9385"/>
              </a:cxn>
              <a:cxn ang="0">
                <a:pos x="9205" y="9973"/>
              </a:cxn>
              <a:cxn ang="0">
                <a:pos x="8092" y="9269"/>
              </a:cxn>
              <a:cxn ang="0">
                <a:pos x="7677" y="8965"/>
              </a:cxn>
              <a:cxn ang="0">
                <a:pos x="7011" y="8523"/>
              </a:cxn>
              <a:cxn ang="0">
                <a:pos x="5641" y="7284"/>
              </a:cxn>
              <a:cxn ang="0">
                <a:pos x="7147" y="3938"/>
              </a:cxn>
              <a:cxn ang="0">
                <a:pos x="7259" y="4497"/>
              </a:cxn>
              <a:cxn ang="0">
                <a:pos x="6468" y="5538"/>
              </a:cxn>
              <a:cxn ang="0">
                <a:pos x="6968" y="6210"/>
              </a:cxn>
              <a:cxn ang="0">
                <a:pos x="7518" y="6268"/>
              </a:cxn>
              <a:cxn ang="0">
                <a:pos x="13988" y="5650"/>
              </a:cxn>
              <a:cxn ang="0">
                <a:pos x="13764" y="5307"/>
              </a:cxn>
              <a:cxn ang="0">
                <a:pos x="13959" y="4942"/>
              </a:cxn>
              <a:cxn ang="0">
                <a:pos x="14377" y="4946"/>
              </a:cxn>
              <a:cxn ang="0">
                <a:pos x="14567" y="5312"/>
              </a:cxn>
              <a:cxn ang="0">
                <a:pos x="14337" y="5652"/>
              </a:cxn>
            </a:cxnLst>
            <a:rect l="0" t="0" r="r" b="b"/>
            <a:pathLst>
              <a:path w="17178" h="10584">
                <a:moveTo>
                  <a:pt x="2943" y="4887"/>
                </a:moveTo>
                <a:lnTo>
                  <a:pt x="2920" y="4889"/>
                </a:lnTo>
                <a:lnTo>
                  <a:pt x="2899" y="4891"/>
                </a:lnTo>
                <a:lnTo>
                  <a:pt x="2877" y="4893"/>
                </a:lnTo>
                <a:lnTo>
                  <a:pt x="2856" y="4897"/>
                </a:lnTo>
                <a:lnTo>
                  <a:pt x="2835" y="4901"/>
                </a:lnTo>
                <a:lnTo>
                  <a:pt x="2815" y="4907"/>
                </a:lnTo>
                <a:lnTo>
                  <a:pt x="2795" y="4914"/>
                </a:lnTo>
                <a:lnTo>
                  <a:pt x="2775" y="4922"/>
                </a:lnTo>
                <a:lnTo>
                  <a:pt x="2756" y="4930"/>
                </a:lnTo>
                <a:lnTo>
                  <a:pt x="2738" y="4940"/>
                </a:lnTo>
                <a:lnTo>
                  <a:pt x="2719" y="4950"/>
                </a:lnTo>
                <a:lnTo>
                  <a:pt x="2702" y="4962"/>
                </a:lnTo>
                <a:lnTo>
                  <a:pt x="2685" y="4973"/>
                </a:lnTo>
                <a:lnTo>
                  <a:pt x="2669" y="4986"/>
                </a:lnTo>
                <a:lnTo>
                  <a:pt x="2654" y="5000"/>
                </a:lnTo>
                <a:lnTo>
                  <a:pt x="2639" y="5014"/>
                </a:lnTo>
                <a:lnTo>
                  <a:pt x="2624" y="5029"/>
                </a:lnTo>
                <a:lnTo>
                  <a:pt x="2611" y="5044"/>
                </a:lnTo>
                <a:lnTo>
                  <a:pt x="2598" y="5060"/>
                </a:lnTo>
                <a:lnTo>
                  <a:pt x="2586" y="5078"/>
                </a:lnTo>
                <a:lnTo>
                  <a:pt x="2575" y="5095"/>
                </a:lnTo>
                <a:lnTo>
                  <a:pt x="2565" y="5113"/>
                </a:lnTo>
                <a:lnTo>
                  <a:pt x="2555" y="5131"/>
                </a:lnTo>
                <a:lnTo>
                  <a:pt x="2547" y="5151"/>
                </a:lnTo>
                <a:lnTo>
                  <a:pt x="2539" y="5170"/>
                </a:lnTo>
                <a:lnTo>
                  <a:pt x="2532" y="5190"/>
                </a:lnTo>
                <a:lnTo>
                  <a:pt x="2526" y="5211"/>
                </a:lnTo>
                <a:lnTo>
                  <a:pt x="2522" y="5231"/>
                </a:lnTo>
                <a:lnTo>
                  <a:pt x="2518" y="5253"/>
                </a:lnTo>
                <a:lnTo>
                  <a:pt x="2514" y="5274"/>
                </a:lnTo>
                <a:lnTo>
                  <a:pt x="2513" y="5296"/>
                </a:lnTo>
                <a:lnTo>
                  <a:pt x="2512" y="5318"/>
                </a:lnTo>
                <a:lnTo>
                  <a:pt x="2513" y="5340"/>
                </a:lnTo>
                <a:lnTo>
                  <a:pt x="2514" y="5361"/>
                </a:lnTo>
                <a:lnTo>
                  <a:pt x="2518" y="5383"/>
                </a:lnTo>
                <a:lnTo>
                  <a:pt x="2522" y="5404"/>
                </a:lnTo>
                <a:lnTo>
                  <a:pt x="2526" y="5425"/>
                </a:lnTo>
                <a:lnTo>
                  <a:pt x="2532" y="5445"/>
                </a:lnTo>
                <a:lnTo>
                  <a:pt x="2539" y="5466"/>
                </a:lnTo>
                <a:lnTo>
                  <a:pt x="2547" y="5485"/>
                </a:lnTo>
                <a:lnTo>
                  <a:pt x="2555" y="5504"/>
                </a:lnTo>
                <a:lnTo>
                  <a:pt x="2565" y="5522"/>
                </a:lnTo>
                <a:lnTo>
                  <a:pt x="2575" y="5541"/>
                </a:lnTo>
                <a:lnTo>
                  <a:pt x="2586" y="5558"/>
                </a:lnTo>
                <a:lnTo>
                  <a:pt x="2598" y="5575"/>
                </a:lnTo>
                <a:lnTo>
                  <a:pt x="2611" y="5591"/>
                </a:lnTo>
                <a:lnTo>
                  <a:pt x="2624" y="5606"/>
                </a:lnTo>
                <a:lnTo>
                  <a:pt x="2639" y="5621"/>
                </a:lnTo>
                <a:lnTo>
                  <a:pt x="2654" y="5636"/>
                </a:lnTo>
                <a:lnTo>
                  <a:pt x="2669" y="5649"/>
                </a:lnTo>
                <a:lnTo>
                  <a:pt x="2685" y="5662"/>
                </a:lnTo>
                <a:lnTo>
                  <a:pt x="2702" y="5674"/>
                </a:lnTo>
                <a:lnTo>
                  <a:pt x="2719" y="5686"/>
                </a:lnTo>
                <a:lnTo>
                  <a:pt x="2738" y="5695"/>
                </a:lnTo>
                <a:lnTo>
                  <a:pt x="2756" y="5705"/>
                </a:lnTo>
                <a:lnTo>
                  <a:pt x="2775" y="5714"/>
                </a:lnTo>
                <a:lnTo>
                  <a:pt x="2795" y="5721"/>
                </a:lnTo>
                <a:lnTo>
                  <a:pt x="2815" y="5729"/>
                </a:lnTo>
                <a:lnTo>
                  <a:pt x="2835" y="5734"/>
                </a:lnTo>
                <a:lnTo>
                  <a:pt x="2856" y="5738"/>
                </a:lnTo>
                <a:lnTo>
                  <a:pt x="2877" y="5743"/>
                </a:lnTo>
                <a:lnTo>
                  <a:pt x="2899" y="5746"/>
                </a:lnTo>
                <a:lnTo>
                  <a:pt x="2920" y="5747"/>
                </a:lnTo>
                <a:lnTo>
                  <a:pt x="2943" y="5748"/>
                </a:lnTo>
                <a:lnTo>
                  <a:pt x="2964" y="5747"/>
                </a:lnTo>
                <a:lnTo>
                  <a:pt x="2986" y="5746"/>
                </a:lnTo>
                <a:lnTo>
                  <a:pt x="3007" y="5743"/>
                </a:lnTo>
                <a:lnTo>
                  <a:pt x="3029" y="5738"/>
                </a:lnTo>
                <a:lnTo>
                  <a:pt x="3049" y="5734"/>
                </a:lnTo>
                <a:lnTo>
                  <a:pt x="3069" y="5729"/>
                </a:lnTo>
                <a:lnTo>
                  <a:pt x="3090" y="5721"/>
                </a:lnTo>
                <a:lnTo>
                  <a:pt x="3109" y="5714"/>
                </a:lnTo>
                <a:lnTo>
                  <a:pt x="3129" y="5705"/>
                </a:lnTo>
                <a:lnTo>
                  <a:pt x="3147" y="5695"/>
                </a:lnTo>
                <a:lnTo>
                  <a:pt x="3165" y="5686"/>
                </a:lnTo>
                <a:lnTo>
                  <a:pt x="3182" y="5674"/>
                </a:lnTo>
                <a:lnTo>
                  <a:pt x="3199" y="5662"/>
                </a:lnTo>
                <a:lnTo>
                  <a:pt x="3216" y="5649"/>
                </a:lnTo>
                <a:lnTo>
                  <a:pt x="3231" y="5636"/>
                </a:lnTo>
                <a:lnTo>
                  <a:pt x="3246" y="5621"/>
                </a:lnTo>
                <a:lnTo>
                  <a:pt x="3261" y="5606"/>
                </a:lnTo>
                <a:lnTo>
                  <a:pt x="3273" y="5591"/>
                </a:lnTo>
                <a:lnTo>
                  <a:pt x="3286" y="5575"/>
                </a:lnTo>
                <a:lnTo>
                  <a:pt x="3298" y="5558"/>
                </a:lnTo>
                <a:lnTo>
                  <a:pt x="3310" y="5541"/>
                </a:lnTo>
                <a:lnTo>
                  <a:pt x="3320" y="5522"/>
                </a:lnTo>
                <a:lnTo>
                  <a:pt x="3329" y="5504"/>
                </a:lnTo>
                <a:lnTo>
                  <a:pt x="3338" y="5485"/>
                </a:lnTo>
                <a:lnTo>
                  <a:pt x="3345" y="5466"/>
                </a:lnTo>
                <a:lnTo>
                  <a:pt x="3353" y="5445"/>
                </a:lnTo>
                <a:lnTo>
                  <a:pt x="3358" y="5425"/>
                </a:lnTo>
                <a:lnTo>
                  <a:pt x="3364" y="5404"/>
                </a:lnTo>
                <a:lnTo>
                  <a:pt x="3367" y="5383"/>
                </a:lnTo>
                <a:lnTo>
                  <a:pt x="3370" y="5361"/>
                </a:lnTo>
                <a:lnTo>
                  <a:pt x="3371" y="5340"/>
                </a:lnTo>
                <a:lnTo>
                  <a:pt x="3372" y="5318"/>
                </a:lnTo>
                <a:lnTo>
                  <a:pt x="3371" y="5296"/>
                </a:lnTo>
                <a:lnTo>
                  <a:pt x="3370" y="5274"/>
                </a:lnTo>
                <a:lnTo>
                  <a:pt x="3367" y="5253"/>
                </a:lnTo>
                <a:lnTo>
                  <a:pt x="3364" y="5231"/>
                </a:lnTo>
                <a:lnTo>
                  <a:pt x="3358" y="5211"/>
                </a:lnTo>
                <a:lnTo>
                  <a:pt x="3353" y="5190"/>
                </a:lnTo>
                <a:lnTo>
                  <a:pt x="3345" y="5170"/>
                </a:lnTo>
                <a:lnTo>
                  <a:pt x="3338" y="5151"/>
                </a:lnTo>
                <a:lnTo>
                  <a:pt x="3329" y="5131"/>
                </a:lnTo>
                <a:lnTo>
                  <a:pt x="3320" y="5113"/>
                </a:lnTo>
                <a:lnTo>
                  <a:pt x="3310" y="5095"/>
                </a:lnTo>
                <a:lnTo>
                  <a:pt x="3298" y="5078"/>
                </a:lnTo>
                <a:lnTo>
                  <a:pt x="3286" y="5060"/>
                </a:lnTo>
                <a:lnTo>
                  <a:pt x="3273" y="5044"/>
                </a:lnTo>
                <a:lnTo>
                  <a:pt x="3261" y="5029"/>
                </a:lnTo>
                <a:lnTo>
                  <a:pt x="3246" y="5014"/>
                </a:lnTo>
                <a:lnTo>
                  <a:pt x="3231" y="5000"/>
                </a:lnTo>
                <a:lnTo>
                  <a:pt x="3216" y="4986"/>
                </a:lnTo>
                <a:lnTo>
                  <a:pt x="3199" y="4973"/>
                </a:lnTo>
                <a:lnTo>
                  <a:pt x="3182" y="4962"/>
                </a:lnTo>
                <a:lnTo>
                  <a:pt x="3165" y="4950"/>
                </a:lnTo>
                <a:lnTo>
                  <a:pt x="3147" y="4940"/>
                </a:lnTo>
                <a:lnTo>
                  <a:pt x="3129" y="4930"/>
                </a:lnTo>
                <a:lnTo>
                  <a:pt x="3109" y="4922"/>
                </a:lnTo>
                <a:lnTo>
                  <a:pt x="3090" y="4914"/>
                </a:lnTo>
                <a:lnTo>
                  <a:pt x="3069" y="4907"/>
                </a:lnTo>
                <a:lnTo>
                  <a:pt x="3049" y="4901"/>
                </a:lnTo>
                <a:lnTo>
                  <a:pt x="3029" y="4897"/>
                </a:lnTo>
                <a:lnTo>
                  <a:pt x="3007" y="4893"/>
                </a:lnTo>
                <a:lnTo>
                  <a:pt x="2986" y="4891"/>
                </a:lnTo>
                <a:lnTo>
                  <a:pt x="2964" y="4889"/>
                </a:lnTo>
                <a:lnTo>
                  <a:pt x="2943" y="4887"/>
                </a:lnTo>
                <a:close/>
                <a:moveTo>
                  <a:pt x="6296" y="2768"/>
                </a:moveTo>
                <a:lnTo>
                  <a:pt x="6311" y="2779"/>
                </a:lnTo>
                <a:lnTo>
                  <a:pt x="6325" y="2792"/>
                </a:lnTo>
                <a:lnTo>
                  <a:pt x="6339" y="2805"/>
                </a:lnTo>
                <a:lnTo>
                  <a:pt x="6352" y="2819"/>
                </a:lnTo>
                <a:lnTo>
                  <a:pt x="6363" y="2834"/>
                </a:lnTo>
                <a:lnTo>
                  <a:pt x="6374" y="2848"/>
                </a:lnTo>
                <a:lnTo>
                  <a:pt x="6384" y="2864"/>
                </a:lnTo>
                <a:lnTo>
                  <a:pt x="6393" y="2879"/>
                </a:lnTo>
                <a:lnTo>
                  <a:pt x="6402" y="2896"/>
                </a:lnTo>
                <a:lnTo>
                  <a:pt x="6411" y="2913"/>
                </a:lnTo>
                <a:lnTo>
                  <a:pt x="6417" y="2929"/>
                </a:lnTo>
                <a:lnTo>
                  <a:pt x="6423" y="2946"/>
                </a:lnTo>
                <a:lnTo>
                  <a:pt x="6429" y="2963"/>
                </a:lnTo>
                <a:lnTo>
                  <a:pt x="6433" y="2980"/>
                </a:lnTo>
                <a:lnTo>
                  <a:pt x="6436" y="2999"/>
                </a:lnTo>
                <a:lnTo>
                  <a:pt x="6440" y="3016"/>
                </a:lnTo>
                <a:lnTo>
                  <a:pt x="6442" y="3034"/>
                </a:lnTo>
                <a:lnTo>
                  <a:pt x="6443" y="3052"/>
                </a:lnTo>
                <a:lnTo>
                  <a:pt x="6443" y="3071"/>
                </a:lnTo>
                <a:lnTo>
                  <a:pt x="6442" y="3088"/>
                </a:lnTo>
                <a:lnTo>
                  <a:pt x="6441" y="3106"/>
                </a:lnTo>
                <a:lnTo>
                  <a:pt x="6439" y="3124"/>
                </a:lnTo>
                <a:lnTo>
                  <a:pt x="6435" y="3143"/>
                </a:lnTo>
                <a:lnTo>
                  <a:pt x="6431" y="3160"/>
                </a:lnTo>
                <a:lnTo>
                  <a:pt x="6426" y="3178"/>
                </a:lnTo>
                <a:lnTo>
                  <a:pt x="6420" y="3195"/>
                </a:lnTo>
                <a:lnTo>
                  <a:pt x="6413" y="3212"/>
                </a:lnTo>
                <a:lnTo>
                  <a:pt x="6405" y="3230"/>
                </a:lnTo>
                <a:lnTo>
                  <a:pt x="6397" y="3246"/>
                </a:lnTo>
                <a:lnTo>
                  <a:pt x="6387" y="3262"/>
                </a:lnTo>
                <a:lnTo>
                  <a:pt x="6376" y="3278"/>
                </a:lnTo>
                <a:lnTo>
                  <a:pt x="6366" y="3294"/>
                </a:lnTo>
                <a:lnTo>
                  <a:pt x="3466" y="7080"/>
                </a:lnTo>
                <a:lnTo>
                  <a:pt x="3453" y="7095"/>
                </a:lnTo>
                <a:lnTo>
                  <a:pt x="3440" y="7109"/>
                </a:lnTo>
                <a:lnTo>
                  <a:pt x="3427" y="7123"/>
                </a:lnTo>
                <a:lnTo>
                  <a:pt x="3413" y="7136"/>
                </a:lnTo>
                <a:lnTo>
                  <a:pt x="3399" y="7148"/>
                </a:lnTo>
                <a:lnTo>
                  <a:pt x="3384" y="7159"/>
                </a:lnTo>
                <a:lnTo>
                  <a:pt x="3369" y="7170"/>
                </a:lnTo>
                <a:lnTo>
                  <a:pt x="3353" y="7178"/>
                </a:lnTo>
                <a:lnTo>
                  <a:pt x="3337" y="7187"/>
                </a:lnTo>
                <a:lnTo>
                  <a:pt x="3321" y="7195"/>
                </a:lnTo>
                <a:lnTo>
                  <a:pt x="3304" y="7202"/>
                </a:lnTo>
                <a:lnTo>
                  <a:pt x="3286" y="7208"/>
                </a:lnTo>
                <a:lnTo>
                  <a:pt x="3269" y="7214"/>
                </a:lnTo>
                <a:lnTo>
                  <a:pt x="3252" y="7218"/>
                </a:lnTo>
                <a:lnTo>
                  <a:pt x="3234" y="7221"/>
                </a:lnTo>
                <a:lnTo>
                  <a:pt x="3217" y="7224"/>
                </a:lnTo>
                <a:lnTo>
                  <a:pt x="3198" y="7226"/>
                </a:lnTo>
                <a:lnTo>
                  <a:pt x="3180" y="7228"/>
                </a:lnTo>
                <a:lnTo>
                  <a:pt x="3163" y="7228"/>
                </a:lnTo>
                <a:lnTo>
                  <a:pt x="3145" y="7228"/>
                </a:lnTo>
                <a:lnTo>
                  <a:pt x="3126" y="7225"/>
                </a:lnTo>
                <a:lnTo>
                  <a:pt x="3108" y="7223"/>
                </a:lnTo>
                <a:lnTo>
                  <a:pt x="3091" y="7220"/>
                </a:lnTo>
                <a:lnTo>
                  <a:pt x="3073" y="7216"/>
                </a:lnTo>
                <a:lnTo>
                  <a:pt x="3056" y="7210"/>
                </a:lnTo>
                <a:lnTo>
                  <a:pt x="3038" y="7205"/>
                </a:lnTo>
                <a:lnTo>
                  <a:pt x="3020" y="7197"/>
                </a:lnTo>
                <a:lnTo>
                  <a:pt x="3004" y="7190"/>
                </a:lnTo>
                <a:lnTo>
                  <a:pt x="2987" y="7181"/>
                </a:lnTo>
                <a:lnTo>
                  <a:pt x="2971" y="7172"/>
                </a:lnTo>
                <a:lnTo>
                  <a:pt x="2955" y="7162"/>
                </a:lnTo>
                <a:lnTo>
                  <a:pt x="2939" y="7150"/>
                </a:lnTo>
                <a:lnTo>
                  <a:pt x="147" y="5009"/>
                </a:lnTo>
                <a:lnTo>
                  <a:pt x="132" y="4997"/>
                </a:lnTo>
                <a:lnTo>
                  <a:pt x="118" y="4984"/>
                </a:lnTo>
                <a:lnTo>
                  <a:pt x="104" y="4971"/>
                </a:lnTo>
                <a:lnTo>
                  <a:pt x="91" y="4957"/>
                </a:lnTo>
                <a:lnTo>
                  <a:pt x="79" y="4943"/>
                </a:lnTo>
                <a:lnTo>
                  <a:pt x="69" y="4928"/>
                </a:lnTo>
                <a:lnTo>
                  <a:pt x="59" y="4913"/>
                </a:lnTo>
                <a:lnTo>
                  <a:pt x="49" y="4897"/>
                </a:lnTo>
                <a:lnTo>
                  <a:pt x="41" y="4881"/>
                </a:lnTo>
                <a:lnTo>
                  <a:pt x="32" y="4865"/>
                </a:lnTo>
                <a:lnTo>
                  <a:pt x="26" y="4848"/>
                </a:lnTo>
                <a:lnTo>
                  <a:pt x="19" y="4831"/>
                </a:lnTo>
                <a:lnTo>
                  <a:pt x="14" y="4813"/>
                </a:lnTo>
                <a:lnTo>
                  <a:pt x="10" y="4796"/>
                </a:lnTo>
                <a:lnTo>
                  <a:pt x="6" y="4778"/>
                </a:lnTo>
                <a:lnTo>
                  <a:pt x="3" y="4761"/>
                </a:lnTo>
                <a:lnTo>
                  <a:pt x="1" y="4742"/>
                </a:lnTo>
                <a:lnTo>
                  <a:pt x="0" y="4724"/>
                </a:lnTo>
                <a:lnTo>
                  <a:pt x="0" y="4707"/>
                </a:lnTo>
                <a:lnTo>
                  <a:pt x="1" y="4689"/>
                </a:lnTo>
                <a:lnTo>
                  <a:pt x="2" y="4670"/>
                </a:lnTo>
                <a:lnTo>
                  <a:pt x="4" y="4652"/>
                </a:lnTo>
                <a:lnTo>
                  <a:pt x="8" y="4635"/>
                </a:lnTo>
                <a:lnTo>
                  <a:pt x="12" y="4617"/>
                </a:lnTo>
                <a:lnTo>
                  <a:pt x="17" y="4600"/>
                </a:lnTo>
                <a:lnTo>
                  <a:pt x="23" y="4581"/>
                </a:lnTo>
                <a:lnTo>
                  <a:pt x="30" y="4564"/>
                </a:lnTo>
                <a:lnTo>
                  <a:pt x="38" y="4548"/>
                </a:lnTo>
                <a:lnTo>
                  <a:pt x="46" y="4531"/>
                </a:lnTo>
                <a:lnTo>
                  <a:pt x="56" y="4515"/>
                </a:lnTo>
                <a:lnTo>
                  <a:pt x="67" y="4499"/>
                </a:lnTo>
                <a:lnTo>
                  <a:pt x="77" y="4482"/>
                </a:lnTo>
                <a:lnTo>
                  <a:pt x="2977" y="696"/>
                </a:lnTo>
                <a:lnTo>
                  <a:pt x="2990" y="681"/>
                </a:lnTo>
                <a:lnTo>
                  <a:pt x="3003" y="667"/>
                </a:lnTo>
                <a:lnTo>
                  <a:pt x="3016" y="653"/>
                </a:lnTo>
                <a:lnTo>
                  <a:pt x="3030" y="640"/>
                </a:lnTo>
                <a:lnTo>
                  <a:pt x="3044" y="629"/>
                </a:lnTo>
                <a:lnTo>
                  <a:pt x="3059" y="618"/>
                </a:lnTo>
                <a:lnTo>
                  <a:pt x="3074" y="608"/>
                </a:lnTo>
                <a:lnTo>
                  <a:pt x="3090" y="598"/>
                </a:lnTo>
                <a:lnTo>
                  <a:pt x="3106" y="590"/>
                </a:lnTo>
                <a:lnTo>
                  <a:pt x="3122" y="581"/>
                </a:lnTo>
                <a:lnTo>
                  <a:pt x="3139" y="575"/>
                </a:lnTo>
                <a:lnTo>
                  <a:pt x="3156" y="568"/>
                </a:lnTo>
                <a:lnTo>
                  <a:pt x="3174" y="563"/>
                </a:lnTo>
                <a:lnTo>
                  <a:pt x="3191" y="559"/>
                </a:lnTo>
                <a:lnTo>
                  <a:pt x="3208" y="555"/>
                </a:lnTo>
                <a:lnTo>
                  <a:pt x="3226" y="552"/>
                </a:lnTo>
                <a:lnTo>
                  <a:pt x="3244" y="550"/>
                </a:lnTo>
                <a:lnTo>
                  <a:pt x="3262" y="549"/>
                </a:lnTo>
                <a:lnTo>
                  <a:pt x="3280" y="549"/>
                </a:lnTo>
                <a:lnTo>
                  <a:pt x="3298" y="550"/>
                </a:lnTo>
                <a:lnTo>
                  <a:pt x="3316" y="551"/>
                </a:lnTo>
                <a:lnTo>
                  <a:pt x="3335" y="553"/>
                </a:lnTo>
                <a:lnTo>
                  <a:pt x="3352" y="557"/>
                </a:lnTo>
                <a:lnTo>
                  <a:pt x="3370" y="561"/>
                </a:lnTo>
                <a:lnTo>
                  <a:pt x="3387" y="566"/>
                </a:lnTo>
                <a:lnTo>
                  <a:pt x="3404" y="572"/>
                </a:lnTo>
                <a:lnTo>
                  <a:pt x="3422" y="579"/>
                </a:lnTo>
                <a:lnTo>
                  <a:pt x="3439" y="587"/>
                </a:lnTo>
                <a:lnTo>
                  <a:pt x="3456" y="595"/>
                </a:lnTo>
                <a:lnTo>
                  <a:pt x="3472" y="605"/>
                </a:lnTo>
                <a:lnTo>
                  <a:pt x="3488" y="616"/>
                </a:lnTo>
                <a:lnTo>
                  <a:pt x="3504" y="626"/>
                </a:lnTo>
                <a:lnTo>
                  <a:pt x="6296" y="2768"/>
                </a:lnTo>
                <a:close/>
                <a:moveTo>
                  <a:pt x="5627" y="2940"/>
                </a:moveTo>
                <a:lnTo>
                  <a:pt x="3512" y="1316"/>
                </a:lnTo>
                <a:lnTo>
                  <a:pt x="3495" y="1304"/>
                </a:lnTo>
                <a:lnTo>
                  <a:pt x="3476" y="1294"/>
                </a:lnTo>
                <a:lnTo>
                  <a:pt x="3457" y="1284"/>
                </a:lnTo>
                <a:lnTo>
                  <a:pt x="3438" y="1276"/>
                </a:lnTo>
                <a:lnTo>
                  <a:pt x="3417" y="1271"/>
                </a:lnTo>
                <a:lnTo>
                  <a:pt x="3397" y="1267"/>
                </a:lnTo>
                <a:lnTo>
                  <a:pt x="3377" y="1264"/>
                </a:lnTo>
                <a:lnTo>
                  <a:pt x="3355" y="1264"/>
                </a:lnTo>
                <a:lnTo>
                  <a:pt x="3340" y="1264"/>
                </a:lnTo>
                <a:lnTo>
                  <a:pt x="3325" y="1265"/>
                </a:lnTo>
                <a:lnTo>
                  <a:pt x="3310" y="1267"/>
                </a:lnTo>
                <a:lnTo>
                  <a:pt x="3295" y="1270"/>
                </a:lnTo>
                <a:lnTo>
                  <a:pt x="3281" y="1273"/>
                </a:lnTo>
                <a:lnTo>
                  <a:pt x="3267" y="1279"/>
                </a:lnTo>
                <a:lnTo>
                  <a:pt x="3253" y="1284"/>
                </a:lnTo>
                <a:lnTo>
                  <a:pt x="3240" y="1289"/>
                </a:lnTo>
                <a:lnTo>
                  <a:pt x="3227" y="1297"/>
                </a:lnTo>
                <a:lnTo>
                  <a:pt x="3214" y="1304"/>
                </a:lnTo>
                <a:lnTo>
                  <a:pt x="3203" y="1313"/>
                </a:lnTo>
                <a:lnTo>
                  <a:pt x="3191" y="1322"/>
                </a:lnTo>
                <a:lnTo>
                  <a:pt x="3180" y="1331"/>
                </a:lnTo>
                <a:lnTo>
                  <a:pt x="3169" y="1342"/>
                </a:lnTo>
                <a:lnTo>
                  <a:pt x="3159" y="1353"/>
                </a:lnTo>
                <a:lnTo>
                  <a:pt x="3150" y="1364"/>
                </a:lnTo>
                <a:lnTo>
                  <a:pt x="767" y="4475"/>
                </a:lnTo>
                <a:lnTo>
                  <a:pt x="759" y="4486"/>
                </a:lnTo>
                <a:lnTo>
                  <a:pt x="753" y="4496"/>
                </a:lnTo>
                <a:lnTo>
                  <a:pt x="746" y="4507"/>
                </a:lnTo>
                <a:lnTo>
                  <a:pt x="740" y="4518"/>
                </a:lnTo>
                <a:lnTo>
                  <a:pt x="734" y="4530"/>
                </a:lnTo>
                <a:lnTo>
                  <a:pt x="730" y="4542"/>
                </a:lnTo>
                <a:lnTo>
                  <a:pt x="726" y="4553"/>
                </a:lnTo>
                <a:lnTo>
                  <a:pt x="723" y="4565"/>
                </a:lnTo>
                <a:lnTo>
                  <a:pt x="719" y="4578"/>
                </a:lnTo>
                <a:lnTo>
                  <a:pt x="717" y="4590"/>
                </a:lnTo>
                <a:lnTo>
                  <a:pt x="715" y="4603"/>
                </a:lnTo>
                <a:lnTo>
                  <a:pt x="714" y="4615"/>
                </a:lnTo>
                <a:lnTo>
                  <a:pt x="714" y="4627"/>
                </a:lnTo>
                <a:lnTo>
                  <a:pt x="714" y="4640"/>
                </a:lnTo>
                <a:lnTo>
                  <a:pt x="714" y="4653"/>
                </a:lnTo>
                <a:lnTo>
                  <a:pt x="716" y="4666"/>
                </a:lnTo>
                <a:lnTo>
                  <a:pt x="718" y="4679"/>
                </a:lnTo>
                <a:lnTo>
                  <a:pt x="720" y="4691"/>
                </a:lnTo>
                <a:lnTo>
                  <a:pt x="724" y="4704"/>
                </a:lnTo>
                <a:lnTo>
                  <a:pt x="728" y="4716"/>
                </a:lnTo>
                <a:lnTo>
                  <a:pt x="732" y="4727"/>
                </a:lnTo>
                <a:lnTo>
                  <a:pt x="737" y="4739"/>
                </a:lnTo>
                <a:lnTo>
                  <a:pt x="742" y="4751"/>
                </a:lnTo>
                <a:lnTo>
                  <a:pt x="748" y="4762"/>
                </a:lnTo>
                <a:lnTo>
                  <a:pt x="755" y="4773"/>
                </a:lnTo>
                <a:lnTo>
                  <a:pt x="762" y="4782"/>
                </a:lnTo>
                <a:lnTo>
                  <a:pt x="770" y="4793"/>
                </a:lnTo>
                <a:lnTo>
                  <a:pt x="777" y="4803"/>
                </a:lnTo>
                <a:lnTo>
                  <a:pt x="786" y="4812"/>
                </a:lnTo>
                <a:lnTo>
                  <a:pt x="796" y="4821"/>
                </a:lnTo>
                <a:lnTo>
                  <a:pt x="805" y="4829"/>
                </a:lnTo>
                <a:lnTo>
                  <a:pt x="815" y="4837"/>
                </a:lnTo>
                <a:lnTo>
                  <a:pt x="2931" y="6460"/>
                </a:lnTo>
                <a:lnTo>
                  <a:pt x="2948" y="6472"/>
                </a:lnTo>
                <a:lnTo>
                  <a:pt x="2966" y="6483"/>
                </a:lnTo>
                <a:lnTo>
                  <a:pt x="2986" y="6493"/>
                </a:lnTo>
                <a:lnTo>
                  <a:pt x="3005" y="6500"/>
                </a:lnTo>
                <a:lnTo>
                  <a:pt x="3025" y="6506"/>
                </a:lnTo>
                <a:lnTo>
                  <a:pt x="3046" y="6510"/>
                </a:lnTo>
                <a:lnTo>
                  <a:pt x="3066" y="6513"/>
                </a:lnTo>
                <a:lnTo>
                  <a:pt x="3088" y="6514"/>
                </a:lnTo>
                <a:lnTo>
                  <a:pt x="3103" y="6513"/>
                </a:lnTo>
                <a:lnTo>
                  <a:pt x="3118" y="6512"/>
                </a:lnTo>
                <a:lnTo>
                  <a:pt x="3133" y="6510"/>
                </a:lnTo>
                <a:lnTo>
                  <a:pt x="3147" y="6507"/>
                </a:lnTo>
                <a:lnTo>
                  <a:pt x="3162" y="6503"/>
                </a:lnTo>
                <a:lnTo>
                  <a:pt x="3176" y="6499"/>
                </a:lnTo>
                <a:lnTo>
                  <a:pt x="3189" y="6494"/>
                </a:lnTo>
                <a:lnTo>
                  <a:pt x="3203" y="6487"/>
                </a:lnTo>
                <a:lnTo>
                  <a:pt x="3216" y="6481"/>
                </a:lnTo>
                <a:lnTo>
                  <a:pt x="3228" y="6472"/>
                </a:lnTo>
                <a:lnTo>
                  <a:pt x="3240" y="6465"/>
                </a:lnTo>
                <a:lnTo>
                  <a:pt x="3252" y="6455"/>
                </a:lnTo>
                <a:lnTo>
                  <a:pt x="3263" y="6445"/>
                </a:lnTo>
                <a:lnTo>
                  <a:pt x="3273" y="6436"/>
                </a:lnTo>
                <a:lnTo>
                  <a:pt x="3283" y="6424"/>
                </a:lnTo>
                <a:lnTo>
                  <a:pt x="3293" y="6412"/>
                </a:lnTo>
                <a:lnTo>
                  <a:pt x="5675" y="3302"/>
                </a:lnTo>
                <a:lnTo>
                  <a:pt x="5683" y="3291"/>
                </a:lnTo>
                <a:lnTo>
                  <a:pt x="5690" y="3280"/>
                </a:lnTo>
                <a:lnTo>
                  <a:pt x="5697" y="3268"/>
                </a:lnTo>
                <a:lnTo>
                  <a:pt x="5703" y="3258"/>
                </a:lnTo>
                <a:lnTo>
                  <a:pt x="5708" y="3246"/>
                </a:lnTo>
                <a:lnTo>
                  <a:pt x="5713" y="3234"/>
                </a:lnTo>
                <a:lnTo>
                  <a:pt x="5717" y="3222"/>
                </a:lnTo>
                <a:lnTo>
                  <a:pt x="5720" y="3209"/>
                </a:lnTo>
                <a:lnTo>
                  <a:pt x="5723" y="3197"/>
                </a:lnTo>
                <a:lnTo>
                  <a:pt x="5726" y="3186"/>
                </a:lnTo>
                <a:lnTo>
                  <a:pt x="5727" y="3173"/>
                </a:lnTo>
                <a:lnTo>
                  <a:pt x="5728" y="3160"/>
                </a:lnTo>
                <a:lnTo>
                  <a:pt x="5729" y="3148"/>
                </a:lnTo>
                <a:lnTo>
                  <a:pt x="5728" y="3135"/>
                </a:lnTo>
                <a:lnTo>
                  <a:pt x="5728" y="3123"/>
                </a:lnTo>
                <a:lnTo>
                  <a:pt x="5726" y="3110"/>
                </a:lnTo>
                <a:lnTo>
                  <a:pt x="5725" y="3099"/>
                </a:lnTo>
                <a:lnTo>
                  <a:pt x="5721" y="3087"/>
                </a:lnTo>
                <a:lnTo>
                  <a:pt x="5718" y="3074"/>
                </a:lnTo>
                <a:lnTo>
                  <a:pt x="5715" y="3062"/>
                </a:lnTo>
                <a:lnTo>
                  <a:pt x="5711" y="3050"/>
                </a:lnTo>
                <a:lnTo>
                  <a:pt x="5706" y="3040"/>
                </a:lnTo>
                <a:lnTo>
                  <a:pt x="5701" y="3028"/>
                </a:lnTo>
                <a:lnTo>
                  <a:pt x="5695" y="3017"/>
                </a:lnTo>
                <a:lnTo>
                  <a:pt x="5688" y="3006"/>
                </a:lnTo>
                <a:lnTo>
                  <a:pt x="5682" y="2995"/>
                </a:lnTo>
                <a:lnTo>
                  <a:pt x="5673" y="2986"/>
                </a:lnTo>
                <a:lnTo>
                  <a:pt x="5666" y="2975"/>
                </a:lnTo>
                <a:lnTo>
                  <a:pt x="5657" y="2965"/>
                </a:lnTo>
                <a:lnTo>
                  <a:pt x="5647" y="2957"/>
                </a:lnTo>
                <a:lnTo>
                  <a:pt x="5638" y="2948"/>
                </a:lnTo>
                <a:lnTo>
                  <a:pt x="5627" y="2940"/>
                </a:lnTo>
                <a:close/>
                <a:moveTo>
                  <a:pt x="12243" y="7288"/>
                </a:moveTo>
                <a:lnTo>
                  <a:pt x="12243" y="7288"/>
                </a:lnTo>
                <a:lnTo>
                  <a:pt x="12001" y="7116"/>
                </a:lnTo>
                <a:lnTo>
                  <a:pt x="12867" y="6454"/>
                </a:lnTo>
                <a:lnTo>
                  <a:pt x="10737" y="3613"/>
                </a:lnTo>
                <a:lnTo>
                  <a:pt x="10739" y="3605"/>
                </a:lnTo>
                <a:lnTo>
                  <a:pt x="10233" y="2940"/>
                </a:lnTo>
                <a:lnTo>
                  <a:pt x="10226" y="2942"/>
                </a:lnTo>
                <a:lnTo>
                  <a:pt x="10205" y="2945"/>
                </a:lnTo>
                <a:lnTo>
                  <a:pt x="10170" y="2951"/>
                </a:lnTo>
                <a:lnTo>
                  <a:pt x="10121" y="2960"/>
                </a:lnTo>
                <a:lnTo>
                  <a:pt x="10057" y="2971"/>
                </a:lnTo>
                <a:lnTo>
                  <a:pt x="9978" y="2983"/>
                </a:lnTo>
                <a:lnTo>
                  <a:pt x="9884" y="2995"/>
                </a:lnTo>
                <a:lnTo>
                  <a:pt x="9773" y="3009"/>
                </a:lnTo>
                <a:lnTo>
                  <a:pt x="9762" y="3012"/>
                </a:lnTo>
                <a:lnTo>
                  <a:pt x="9750" y="3014"/>
                </a:lnTo>
                <a:lnTo>
                  <a:pt x="9737" y="3018"/>
                </a:lnTo>
                <a:lnTo>
                  <a:pt x="9722" y="3021"/>
                </a:lnTo>
                <a:lnTo>
                  <a:pt x="9691" y="3032"/>
                </a:lnTo>
                <a:lnTo>
                  <a:pt x="9655" y="3046"/>
                </a:lnTo>
                <a:lnTo>
                  <a:pt x="9616" y="3062"/>
                </a:lnTo>
                <a:lnTo>
                  <a:pt x="9575" y="3081"/>
                </a:lnTo>
                <a:lnTo>
                  <a:pt x="9529" y="3103"/>
                </a:lnTo>
                <a:lnTo>
                  <a:pt x="9482" y="3127"/>
                </a:lnTo>
                <a:lnTo>
                  <a:pt x="9455" y="3113"/>
                </a:lnTo>
                <a:lnTo>
                  <a:pt x="9426" y="3088"/>
                </a:lnTo>
                <a:lnTo>
                  <a:pt x="9396" y="3065"/>
                </a:lnTo>
                <a:lnTo>
                  <a:pt x="9365" y="3044"/>
                </a:lnTo>
                <a:lnTo>
                  <a:pt x="9333" y="3024"/>
                </a:lnTo>
                <a:lnTo>
                  <a:pt x="9317" y="3016"/>
                </a:lnTo>
                <a:lnTo>
                  <a:pt x="9300" y="3008"/>
                </a:lnTo>
                <a:lnTo>
                  <a:pt x="9284" y="3000"/>
                </a:lnTo>
                <a:lnTo>
                  <a:pt x="9266" y="2993"/>
                </a:lnTo>
                <a:lnTo>
                  <a:pt x="9249" y="2986"/>
                </a:lnTo>
                <a:lnTo>
                  <a:pt x="9232" y="2980"/>
                </a:lnTo>
                <a:lnTo>
                  <a:pt x="9215" y="2974"/>
                </a:lnTo>
                <a:lnTo>
                  <a:pt x="9198" y="2969"/>
                </a:lnTo>
                <a:lnTo>
                  <a:pt x="9179" y="2964"/>
                </a:lnTo>
                <a:lnTo>
                  <a:pt x="9162" y="2960"/>
                </a:lnTo>
                <a:lnTo>
                  <a:pt x="9144" y="2957"/>
                </a:lnTo>
                <a:lnTo>
                  <a:pt x="9127" y="2954"/>
                </a:lnTo>
                <a:lnTo>
                  <a:pt x="9109" y="2951"/>
                </a:lnTo>
                <a:lnTo>
                  <a:pt x="9090" y="2949"/>
                </a:lnTo>
                <a:lnTo>
                  <a:pt x="9072" y="2948"/>
                </a:lnTo>
                <a:lnTo>
                  <a:pt x="9054" y="2947"/>
                </a:lnTo>
                <a:lnTo>
                  <a:pt x="9036" y="2947"/>
                </a:lnTo>
                <a:lnTo>
                  <a:pt x="9017" y="2948"/>
                </a:lnTo>
                <a:lnTo>
                  <a:pt x="8999" y="2949"/>
                </a:lnTo>
                <a:lnTo>
                  <a:pt x="8981" y="2950"/>
                </a:lnTo>
                <a:lnTo>
                  <a:pt x="8963" y="2952"/>
                </a:lnTo>
                <a:lnTo>
                  <a:pt x="8944" y="2956"/>
                </a:lnTo>
                <a:lnTo>
                  <a:pt x="8926" y="2959"/>
                </a:lnTo>
                <a:lnTo>
                  <a:pt x="8908" y="2962"/>
                </a:lnTo>
                <a:lnTo>
                  <a:pt x="7058" y="3398"/>
                </a:lnTo>
                <a:lnTo>
                  <a:pt x="6795" y="3491"/>
                </a:lnTo>
                <a:lnTo>
                  <a:pt x="4096" y="7028"/>
                </a:lnTo>
                <a:lnTo>
                  <a:pt x="4818" y="7582"/>
                </a:lnTo>
                <a:lnTo>
                  <a:pt x="4813" y="7599"/>
                </a:lnTo>
                <a:lnTo>
                  <a:pt x="4808" y="7618"/>
                </a:lnTo>
                <a:lnTo>
                  <a:pt x="4803" y="7636"/>
                </a:lnTo>
                <a:lnTo>
                  <a:pt x="4800" y="7655"/>
                </a:lnTo>
                <a:lnTo>
                  <a:pt x="4797" y="7673"/>
                </a:lnTo>
                <a:lnTo>
                  <a:pt x="4795" y="7693"/>
                </a:lnTo>
                <a:lnTo>
                  <a:pt x="4794" y="7712"/>
                </a:lnTo>
                <a:lnTo>
                  <a:pt x="4794" y="7731"/>
                </a:lnTo>
                <a:lnTo>
                  <a:pt x="4794" y="7756"/>
                </a:lnTo>
                <a:lnTo>
                  <a:pt x="4796" y="7780"/>
                </a:lnTo>
                <a:lnTo>
                  <a:pt x="4799" y="7803"/>
                </a:lnTo>
                <a:lnTo>
                  <a:pt x="4803" y="7826"/>
                </a:lnTo>
                <a:lnTo>
                  <a:pt x="4809" y="7849"/>
                </a:lnTo>
                <a:lnTo>
                  <a:pt x="4814" y="7871"/>
                </a:lnTo>
                <a:lnTo>
                  <a:pt x="4822" y="7893"/>
                </a:lnTo>
                <a:lnTo>
                  <a:pt x="4830" y="7914"/>
                </a:lnTo>
                <a:lnTo>
                  <a:pt x="4840" y="7936"/>
                </a:lnTo>
                <a:lnTo>
                  <a:pt x="4851" y="7955"/>
                </a:lnTo>
                <a:lnTo>
                  <a:pt x="4861" y="7975"/>
                </a:lnTo>
                <a:lnTo>
                  <a:pt x="4874" y="7994"/>
                </a:lnTo>
                <a:lnTo>
                  <a:pt x="4887" y="8012"/>
                </a:lnTo>
                <a:lnTo>
                  <a:pt x="4901" y="8030"/>
                </a:lnTo>
                <a:lnTo>
                  <a:pt x="4915" y="8047"/>
                </a:lnTo>
                <a:lnTo>
                  <a:pt x="4931" y="8063"/>
                </a:lnTo>
                <a:lnTo>
                  <a:pt x="4947" y="8078"/>
                </a:lnTo>
                <a:lnTo>
                  <a:pt x="4964" y="8094"/>
                </a:lnTo>
                <a:lnTo>
                  <a:pt x="4982" y="8107"/>
                </a:lnTo>
                <a:lnTo>
                  <a:pt x="5001" y="8120"/>
                </a:lnTo>
                <a:lnTo>
                  <a:pt x="5019" y="8133"/>
                </a:lnTo>
                <a:lnTo>
                  <a:pt x="5040" y="8144"/>
                </a:lnTo>
                <a:lnTo>
                  <a:pt x="5059" y="8155"/>
                </a:lnTo>
                <a:lnTo>
                  <a:pt x="5080" y="8163"/>
                </a:lnTo>
                <a:lnTo>
                  <a:pt x="5102" y="8172"/>
                </a:lnTo>
                <a:lnTo>
                  <a:pt x="5123" y="8179"/>
                </a:lnTo>
                <a:lnTo>
                  <a:pt x="5146" y="8186"/>
                </a:lnTo>
                <a:lnTo>
                  <a:pt x="5168" y="8191"/>
                </a:lnTo>
                <a:lnTo>
                  <a:pt x="5191" y="8196"/>
                </a:lnTo>
                <a:lnTo>
                  <a:pt x="5215" y="8198"/>
                </a:lnTo>
                <a:lnTo>
                  <a:pt x="5238" y="8200"/>
                </a:lnTo>
                <a:lnTo>
                  <a:pt x="5263" y="8201"/>
                </a:lnTo>
                <a:lnTo>
                  <a:pt x="5281" y="8200"/>
                </a:lnTo>
                <a:lnTo>
                  <a:pt x="5298" y="8199"/>
                </a:lnTo>
                <a:lnTo>
                  <a:pt x="5316" y="8198"/>
                </a:lnTo>
                <a:lnTo>
                  <a:pt x="5334" y="8196"/>
                </a:lnTo>
                <a:lnTo>
                  <a:pt x="5351" y="8192"/>
                </a:lnTo>
                <a:lnTo>
                  <a:pt x="5367" y="8189"/>
                </a:lnTo>
                <a:lnTo>
                  <a:pt x="5384" y="8185"/>
                </a:lnTo>
                <a:lnTo>
                  <a:pt x="5400" y="8179"/>
                </a:lnTo>
                <a:lnTo>
                  <a:pt x="5416" y="8175"/>
                </a:lnTo>
                <a:lnTo>
                  <a:pt x="5433" y="8169"/>
                </a:lnTo>
                <a:lnTo>
                  <a:pt x="5449" y="8162"/>
                </a:lnTo>
                <a:lnTo>
                  <a:pt x="5464" y="8156"/>
                </a:lnTo>
                <a:lnTo>
                  <a:pt x="5479" y="8148"/>
                </a:lnTo>
                <a:lnTo>
                  <a:pt x="5494" y="8140"/>
                </a:lnTo>
                <a:lnTo>
                  <a:pt x="5509" y="8131"/>
                </a:lnTo>
                <a:lnTo>
                  <a:pt x="5523" y="8123"/>
                </a:lnTo>
                <a:lnTo>
                  <a:pt x="5647" y="8217"/>
                </a:lnTo>
                <a:lnTo>
                  <a:pt x="5630" y="8235"/>
                </a:lnTo>
                <a:lnTo>
                  <a:pt x="5614" y="8254"/>
                </a:lnTo>
                <a:lnTo>
                  <a:pt x="5599" y="8272"/>
                </a:lnTo>
                <a:lnTo>
                  <a:pt x="5584" y="8292"/>
                </a:lnTo>
                <a:lnTo>
                  <a:pt x="5571" y="8313"/>
                </a:lnTo>
                <a:lnTo>
                  <a:pt x="5558" y="8333"/>
                </a:lnTo>
                <a:lnTo>
                  <a:pt x="5546" y="8356"/>
                </a:lnTo>
                <a:lnTo>
                  <a:pt x="5537" y="8377"/>
                </a:lnTo>
                <a:lnTo>
                  <a:pt x="5527" y="8401"/>
                </a:lnTo>
                <a:lnTo>
                  <a:pt x="5518" y="8424"/>
                </a:lnTo>
                <a:lnTo>
                  <a:pt x="5512" y="8448"/>
                </a:lnTo>
                <a:lnTo>
                  <a:pt x="5506" y="8473"/>
                </a:lnTo>
                <a:lnTo>
                  <a:pt x="5501" y="8497"/>
                </a:lnTo>
                <a:lnTo>
                  <a:pt x="5498" y="8523"/>
                </a:lnTo>
                <a:lnTo>
                  <a:pt x="5496" y="8549"/>
                </a:lnTo>
                <a:lnTo>
                  <a:pt x="5496" y="8575"/>
                </a:lnTo>
                <a:lnTo>
                  <a:pt x="5496" y="8601"/>
                </a:lnTo>
                <a:lnTo>
                  <a:pt x="5498" y="8625"/>
                </a:lnTo>
                <a:lnTo>
                  <a:pt x="5501" y="8651"/>
                </a:lnTo>
                <a:lnTo>
                  <a:pt x="5506" y="8675"/>
                </a:lnTo>
                <a:lnTo>
                  <a:pt x="5511" y="8699"/>
                </a:lnTo>
                <a:lnTo>
                  <a:pt x="5517" y="8723"/>
                </a:lnTo>
                <a:lnTo>
                  <a:pt x="5526" y="8747"/>
                </a:lnTo>
                <a:lnTo>
                  <a:pt x="5535" y="8769"/>
                </a:lnTo>
                <a:lnTo>
                  <a:pt x="5544" y="8791"/>
                </a:lnTo>
                <a:lnTo>
                  <a:pt x="5555" y="8812"/>
                </a:lnTo>
                <a:lnTo>
                  <a:pt x="5568" y="8834"/>
                </a:lnTo>
                <a:lnTo>
                  <a:pt x="5581" y="8853"/>
                </a:lnTo>
                <a:lnTo>
                  <a:pt x="5595" y="8874"/>
                </a:lnTo>
                <a:lnTo>
                  <a:pt x="5609" y="8892"/>
                </a:lnTo>
                <a:lnTo>
                  <a:pt x="5625" y="8910"/>
                </a:lnTo>
                <a:lnTo>
                  <a:pt x="5641" y="8927"/>
                </a:lnTo>
                <a:lnTo>
                  <a:pt x="5658" y="8943"/>
                </a:lnTo>
                <a:lnTo>
                  <a:pt x="5676" y="8959"/>
                </a:lnTo>
                <a:lnTo>
                  <a:pt x="5696" y="8975"/>
                </a:lnTo>
                <a:lnTo>
                  <a:pt x="5715" y="8989"/>
                </a:lnTo>
                <a:lnTo>
                  <a:pt x="5735" y="9001"/>
                </a:lnTo>
                <a:lnTo>
                  <a:pt x="5756" y="9013"/>
                </a:lnTo>
                <a:lnTo>
                  <a:pt x="5777" y="9024"/>
                </a:lnTo>
                <a:lnTo>
                  <a:pt x="5799" y="9034"/>
                </a:lnTo>
                <a:lnTo>
                  <a:pt x="5821" y="9043"/>
                </a:lnTo>
                <a:lnTo>
                  <a:pt x="5845" y="9051"/>
                </a:lnTo>
                <a:lnTo>
                  <a:pt x="5868" y="9057"/>
                </a:lnTo>
                <a:lnTo>
                  <a:pt x="5892" y="9063"/>
                </a:lnTo>
                <a:lnTo>
                  <a:pt x="5917" y="9067"/>
                </a:lnTo>
                <a:lnTo>
                  <a:pt x="5941" y="9070"/>
                </a:lnTo>
                <a:lnTo>
                  <a:pt x="5967" y="9072"/>
                </a:lnTo>
                <a:lnTo>
                  <a:pt x="5993" y="9073"/>
                </a:lnTo>
                <a:lnTo>
                  <a:pt x="6012" y="9072"/>
                </a:lnTo>
                <a:lnTo>
                  <a:pt x="6032" y="9071"/>
                </a:lnTo>
                <a:lnTo>
                  <a:pt x="6050" y="9070"/>
                </a:lnTo>
                <a:lnTo>
                  <a:pt x="6069" y="9067"/>
                </a:lnTo>
                <a:lnTo>
                  <a:pt x="6087" y="9064"/>
                </a:lnTo>
                <a:lnTo>
                  <a:pt x="6106" y="9060"/>
                </a:lnTo>
                <a:lnTo>
                  <a:pt x="6124" y="9056"/>
                </a:lnTo>
                <a:lnTo>
                  <a:pt x="6141" y="9051"/>
                </a:lnTo>
                <a:lnTo>
                  <a:pt x="6159" y="9044"/>
                </a:lnTo>
                <a:lnTo>
                  <a:pt x="6177" y="9038"/>
                </a:lnTo>
                <a:lnTo>
                  <a:pt x="6193" y="9031"/>
                </a:lnTo>
                <a:lnTo>
                  <a:pt x="6210" y="9023"/>
                </a:lnTo>
                <a:lnTo>
                  <a:pt x="6226" y="9015"/>
                </a:lnTo>
                <a:lnTo>
                  <a:pt x="6242" y="9007"/>
                </a:lnTo>
                <a:lnTo>
                  <a:pt x="6257" y="8997"/>
                </a:lnTo>
                <a:lnTo>
                  <a:pt x="6272" y="8987"/>
                </a:lnTo>
                <a:lnTo>
                  <a:pt x="6269" y="9008"/>
                </a:lnTo>
                <a:lnTo>
                  <a:pt x="6266" y="9029"/>
                </a:lnTo>
                <a:lnTo>
                  <a:pt x="6265" y="9052"/>
                </a:lnTo>
                <a:lnTo>
                  <a:pt x="6264" y="9074"/>
                </a:lnTo>
                <a:lnTo>
                  <a:pt x="6265" y="9100"/>
                </a:lnTo>
                <a:lnTo>
                  <a:pt x="6267" y="9125"/>
                </a:lnTo>
                <a:lnTo>
                  <a:pt x="6270" y="9150"/>
                </a:lnTo>
                <a:lnTo>
                  <a:pt x="6274" y="9173"/>
                </a:lnTo>
                <a:lnTo>
                  <a:pt x="6280" y="9197"/>
                </a:lnTo>
                <a:lnTo>
                  <a:pt x="6286" y="9221"/>
                </a:lnTo>
                <a:lnTo>
                  <a:pt x="6294" y="9243"/>
                </a:lnTo>
                <a:lnTo>
                  <a:pt x="6302" y="9266"/>
                </a:lnTo>
                <a:lnTo>
                  <a:pt x="6313" y="9287"/>
                </a:lnTo>
                <a:lnTo>
                  <a:pt x="6324" y="9309"/>
                </a:lnTo>
                <a:lnTo>
                  <a:pt x="6335" y="9329"/>
                </a:lnTo>
                <a:lnTo>
                  <a:pt x="6348" y="9348"/>
                </a:lnTo>
                <a:lnTo>
                  <a:pt x="6361" y="9368"/>
                </a:lnTo>
                <a:lnTo>
                  <a:pt x="6376" y="9387"/>
                </a:lnTo>
                <a:lnTo>
                  <a:pt x="6391" y="9404"/>
                </a:lnTo>
                <a:lnTo>
                  <a:pt x="6407" y="9421"/>
                </a:lnTo>
                <a:lnTo>
                  <a:pt x="6425" y="9438"/>
                </a:lnTo>
                <a:lnTo>
                  <a:pt x="6443" y="9454"/>
                </a:lnTo>
                <a:lnTo>
                  <a:pt x="6461" y="9468"/>
                </a:lnTo>
                <a:lnTo>
                  <a:pt x="6480" y="9482"/>
                </a:lnTo>
                <a:lnTo>
                  <a:pt x="6501" y="9495"/>
                </a:lnTo>
                <a:lnTo>
                  <a:pt x="6521" y="9506"/>
                </a:lnTo>
                <a:lnTo>
                  <a:pt x="6542" y="9517"/>
                </a:lnTo>
                <a:lnTo>
                  <a:pt x="6564" y="9527"/>
                </a:lnTo>
                <a:lnTo>
                  <a:pt x="6586" y="9535"/>
                </a:lnTo>
                <a:lnTo>
                  <a:pt x="6609" y="9544"/>
                </a:lnTo>
                <a:lnTo>
                  <a:pt x="6632" y="9550"/>
                </a:lnTo>
                <a:lnTo>
                  <a:pt x="6655" y="9556"/>
                </a:lnTo>
                <a:lnTo>
                  <a:pt x="6680" y="9560"/>
                </a:lnTo>
                <a:lnTo>
                  <a:pt x="6704" y="9563"/>
                </a:lnTo>
                <a:lnTo>
                  <a:pt x="6729" y="9565"/>
                </a:lnTo>
                <a:lnTo>
                  <a:pt x="6754" y="9565"/>
                </a:lnTo>
                <a:lnTo>
                  <a:pt x="6777" y="9565"/>
                </a:lnTo>
                <a:lnTo>
                  <a:pt x="6799" y="9563"/>
                </a:lnTo>
                <a:lnTo>
                  <a:pt x="6821" y="9561"/>
                </a:lnTo>
                <a:lnTo>
                  <a:pt x="6842" y="9558"/>
                </a:lnTo>
                <a:lnTo>
                  <a:pt x="6864" y="9554"/>
                </a:lnTo>
                <a:lnTo>
                  <a:pt x="6884" y="9548"/>
                </a:lnTo>
                <a:lnTo>
                  <a:pt x="6904" y="9542"/>
                </a:lnTo>
                <a:lnTo>
                  <a:pt x="6925" y="9535"/>
                </a:lnTo>
                <a:lnTo>
                  <a:pt x="6945" y="9527"/>
                </a:lnTo>
                <a:lnTo>
                  <a:pt x="6965" y="9518"/>
                </a:lnTo>
                <a:lnTo>
                  <a:pt x="6983" y="9510"/>
                </a:lnTo>
                <a:lnTo>
                  <a:pt x="7001" y="9499"/>
                </a:lnTo>
                <a:lnTo>
                  <a:pt x="7019" y="9488"/>
                </a:lnTo>
                <a:lnTo>
                  <a:pt x="7037" y="9476"/>
                </a:lnTo>
                <a:lnTo>
                  <a:pt x="7054" y="9463"/>
                </a:lnTo>
                <a:lnTo>
                  <a:pt x="7070" y="9450"/>
                </a:lnTo>
                <a:lnTo>
                  <a:pt x="7063" y="9480"/>
                </a:lnTo>
                <a:lnTo>
                  <a:pt x="7059" y="9509"/>
                </a:lnTo>
                <a:lnTo>
                  <a:pt x="7056" y="9538"/>
                </a:lnTo>
                <a:lnTo>
                  <a:pt x="7055" y="9568"/>
                </a:lnTo>
                <a:lnTo>
                  <a:pt x="7056" y="9593"/>
                </a:lnTo>
                <a:lnTo>
                  <a:pt x="7058" y="9619"/>
                </a:lnTo>
                <a:lnTo>
                  <a:pt x="7061" y="9644"/>
                </a:lnTo>
                <a:lnTo>
                  <a:pt x="7066" y="9669"/>
                </a:lnTo>
                <a:lnTo>
                  <a:pt x="7071" y="9692"/>
                </a:lnTo>
                <a:lnTo>
                  <a:pt x="7077" y="9717"/>
                </a:lnTo>
                <a:lnTo>
                  <a:pt x="7085" y="9740"/>
                </a:lnTo>
                <a:lnTo>
                  <a:pt x="7095" y="9762"/>
                </a:lnTo>
                <a:lnTo>
                  <a:pt x="7104" y="9785"/>
                </a:lnTo>
                <a:lnTo>
                  <a:pt x="7115" y="9806"/>
                </a:lnTo>
                <a:lnTo>
                  <a:pt x="7128" y="9827"/>
                </a:lnTo>
                <a:lnTo>
                  <a:pt x="7141" y="9847"/>
                </a:lnTo>
                <a:lnTo>
                  <a:pt x="7155" y="9866"/>
                </a:lnTo>
                <a:lnTo>
                  <a:pt x="7169" y="9886"/>
                </a:lnTo>
                <a:lnTo>
                  <a:pt x="7185" y="9904"/>
                </a:lnTo>
                <a:lnTo>
                  <a:pt x="7201" y="9921"/>
                </a:lnTo>
                <a:lnTo>
                  <a:pt x="7218" y="9937"/>
                </a:lnTo>
                <a:lnTo>
                  <a:pt x="7236" y="9953"/>
                </a:lnTo>
                <a:lnTo>
                  <a:pt x="7256" y="9968"/>
                </a:lnTo>
                <a:lnTo>
                  <a:pt x="7275" y="9982"/>
                </a:lnTo>
                <a:lnTo>
                  <a:pt x="7295" y="9995"/>
                </a:lnTo>
                <a:lnTo>
                  <a:pt x="7316" y="10007"/>
                </a:lnTo>
                <a:lnTo>
                  <a:pt x="7337" y="10018"/>
                </a:lnTo>
                <a:lnTo>
                  <a:pt x="7360" y="10027"/>
                </a:lnTo>
                <a:lnTo>
                  <a:pt x="7382" y="10037"/>
                </a:lnTo>
                <a:lnTo>
                  <a:pt x="7405" y="10045"/>
                </a:lnTo>
                <a:lnTo>
                  <a:pt x="7428" y="10051"/>
                </a:lnTo>
                <a:lnTo>
                  <a:pt x="7453" y="10056"/>
                </a:lnTo>
                <a:lnTo>
                  <a:pt x="7478" y="10062"/>
                </a:lnTo>
                <a:lnTo>
                  <a:pt x="7502" y="10065"/>
                </a:lnTo>
                <a:lnTo>
                  <a:pt x="7527" y="10066"/>
                </a:lnTo>
                <a:lnTo>
                  <a:pt x="7553" y="10067"/>
                </a:lnTo>
                <a:lnTo>
                  <a:pt x="7577" y="10066"/>
                </a:lnTo>
                <a:lnTo>
                  <a:pt x="7601" y="10065"/>
                </a:lnTo>
                <a:lnTo>
                  <a:pt x="7624" y="10062"/>
                </a:lnTo>
                <a:lnTo>
                  <a:pt x="7647" y="10059"/>
                </a:lnTo>
                <a:lnTo>
                  <a:pt x="7670" y="10053"/>
                </a:lnTo>
                <a:lnTo>
                  <a:pt x="7693" y="10047"/>
                </a:lnTo>
                <a:lnTo>
                  <a:pt x="7714" y="10040"/>
                </a:lnTo>
                <a:lnTo>
                  <a:pt x="7735" y="10033"/>
                </a:lnTo>
                <a:lnTo>
                  <a:pt x="7757" y="10023"/>
                </a:lnTo>
                <a:lnTo>
                  <a:pt x="7777" y="10013"/>
                </a:lnTo>
                <a:lnTo>
                  <a:pt x="7798" y="10003"/>
                </a:lnTo>
                <a:lnTo>
                  <a:pt x="7817" y="9991"/>
                </a:lnTo>
                <a:lnTo>
                  <a:pt x="7835" y="9979"/>
                </a:lnTo>
                <a:lnTo>
                  <a:pt x="7855" y="9965"/>
                </a:lnTo>
                <a:lnTo>
                  <a:pt x="7872" y="9951"/>
                </a:lnTo>
                <a:lnTo>
                  <a:pt x="7889" y="9936"/>
                </a:lnTo>
                <a:lnTo>
                  <a:pt x="7933" y="9891"/>
                </a:lnTo>
                <a:lnTo>
                  <a:pt x="8734" y="10472"/>
                </a:lnTo>
                <a:lnTo>
                  <a:pt x="8753" y="10485"/>
                </a:lnTo>
                <a:lnTo>
                  <a:pt x="8773" y="10498"/>
                </a:lnTo>
                <a:lnTo>
                  <a:pt x="8793" y="10510"/>
                </a:lnTo>
                <a:lnTo>
                  <a:pt x="8814" y="10521"/>
                </a:lnTo>
                <a:lnTo>
                  <a:pt x="8836" y="10530"/>
                </a:lnTo>
                <a:lnTo>
                  <a:pt x="8857" y="10540"/>
                </a:lnTo>
                <a:lnTo>
                  <a:pt x="8879" y="10547"/>
                </a:lnTo>
                <a:lnTo>
                  <a:pt x="8901" y="10555"/>
                </a:lnTo>
                <a:lnTo>
                  <a:pt x="8924" y="10563"/>
                </a:lnTo>
                <a:lnTo>
                  <a:pt x="8947" y="10568"/>
                </a:lnTo>
                <a:lnTo>
                  <a:pt x="8969" y="10573"/>
                </a:lnTo>
                <a:lnTo>
                  <a:pt x="8993" y="10576"/>
                </a:lnTo>
                <a:lnTo>
                  <a:pt x="9016" y="10580"/>
                </a:lnTo>
                <a:lnTo>
                  <a:pt x="9040" y="10582"/>
                </a:lnTo>
                <a:lnTo>
                  <a:pt x="9064" y="10584"/>
                </a:lnTo>
                <a:lnTo>
                  <a:pt x="9088" y="10584"/>
                </a:lnTo>
                <a:lnTo>
                  <a:pt x="9109" y="10584"/>
                </a:lnTo>
                <a:lnTo>
                  <a:pt x="9129" y="10583"/>
                </a:lnTo>
                <a:lnTo>
                  <a:pt x="9148" y="10581"/>
                </a:lnTo>
                <a:lnTo>
                  <a:pt x="9169" y="10579"/>
                </a:lnTo>
                <a:lnTo>
                  <a:pt x="9189" y="10576"/>
                </a:lnTo>
                <a:lnTo>
                  <a:pt x="9210" y="10572"/>
                </a:lnTo>
                <a:lnTo>
                  <a:pt x="9229" y="10569"/>
                </a:lnTo>
                <a:lnTo>
                  <a:pt x="9248" y="10564"/>
                </a:lnTo>
                <a:lnTo>
                  <a:pt x="9269" y="10558"/>
                </a:lnTo>
                <a:lnTo>
                  <a:pt x="9288" y="10553"/>
                </a:lnTo>
                <a:lnTo>
                  <a:pt x="9307" y="10546"/>
                </a:lnTo>
                <a:lnTo>
                  <a:pt x="9326" y="10539"/>
                </a:lnTo>
                <a:lnTo>
                  <a:pt x="9345" y="10531"/>
                </a:lnTo>
                <a:lnTo>
                  <a:pt x="9363" y="10523"/>
                </a:lnTo>
                <a:lnTo>
                  <a:pt x="9381" y="10514"/>
                </a:lnTo>
                <a:lnTo>
                  <a:pt x="9400" y="10506"/>
                </a:lnTo>
                <a:lnTo>
                  <a:pt x="9418" y="10496"/>
                </a:lnTo>
                <a:lnTo>
                  <a:pt x="9435" y="10485"/>
                </a:lnTo>
                <a:lnTo>
                  <a:pt x="9453" y="10474"/>
                </a:lnTo>
                <a:lnTo>
                  <a:pt x="9469" y="10463"/>
                </a:lnTo>
                <a:lnTo>
                  <a:pt x="9487" y="10451"/>
                </a:lnTo>
                <a:lnTo>
                  <a:pt x="9503" y="10438"/>
                </a:lnTo>
                <a:lnTo>
                  <a:pt x="9519" y="10425"/>
                </a:lnTo>
                <a:lnTo>
                  <a:pt x="9535" y="10412"/>
                </a:lnTo>
                <a:lnTo>
                  <a:pt x="9551" y="10398"/>
                </a:lnTo>
                <a:lnTo>
                  <a:pt x="9566" y="10383"/>
                </a:lnTo>
                <a:lnTo>
                  <a:pt x="9580" y="10368"/>
                </a:lnTo>
                <a:lnTo>
                  <a:pt x="9595" y="10353"/>
                </a:lnTo>
                <a:lnTo>
                  <a:pt x="9609" y="10337"/>
                </a:lnTo>
                <a:lnTo>
                  <a:pt x="9622" y="10321"/>
                </a:lnTo>
                <a:lnTo>
                  <a:pt x="9635" y="10304"/>
                </a:lnTo>
                <a:lnTo>
                  <a:pt x="9648" y="10286"/>
                </a:lnTo>
                <a:lnTo>
                  <a:pt x="9686" y="10233"/>
                </a:lnTo>
                <a:lnTo>
                  <a:pt x="9699" y="10213"/>
                </a:lnTo>
                <a:lnTo>
                  <a:pt x="9712" y="10194"/>
                </a:lnTo>
                <a:lnTo>
                  <a:pt x="9724" y="10175"/>
                </a:lnTo>
                <a:lnTo>
                  <a:pt x="9735" y="10155"/>
                </a:lnTo>
                <a:lnTo>
                  <a:pt x="9745" y="10135"/>
                </a:lnTo>
                <a:lnTo>
                  <a:pt x="9755" y="10114"/>
                </a:lnTo>
                <a:lnTo>
                  <a:pt x="9764" y="10094"/>
                </a:lnTo>
                <a:lnTo>
                  <a:pt x="9772" y="10074"/>
                </a:lnTo>
                <a:lnTo>
                  <a:pt x="9780" y="10053"/>
                </a:lnTo>
                <a:lnTo>
                  <a:pt x="9786" y="10033"/>
                </a:lnTo>
                <a:lnTo>
                  <a:pt x="9793" y="10012"/>
                </a:lnTo>
                <a:lnTo>
                  <a:pt x="9798" y="9991"/>
                </a:lnTo>
                <a:lnTo>
                  <a:pt x="9803" y="9969"/>
                </a:lnTo>
                <a:lnTo>
                  <a:pt x="9808" y="9949"/>
                </a:lnTo>
                <a:lnTo>
                  <a:pt x="9811" y="9928"/>
                </a:lnTo>
                <a:lnTo>
                  <a:pt x="9814" y="9906"/>
                </a:lnTo>
                <a:lnTo>
                  <a:pt x="9835" y="9912"/>
                </a:lnTo>
                <a:lnTo>
                  <a:pt x="9857" y="9918"/>
                </a:lnTo>
                <a:lnTo>
                  <a:pt x="9878" y="9922"/>
                </a:lnTo>
                <a:lnTo>
                  <a:pt x="9900" y="9925"/>
                </a:lnTo>
                <a:lnTo>
                  <a:pt x="9922" y="9928"/>
                </a:lnTo>
                <a:lnTo>
                  <a:pt x="9945" y="9930"/>
                </a:lnTo>
                <a:lnTo>
                  <a:pt x="9966" y="9931"/>
                </a:lnTo>
                <a:lnTo>
                  <a:pt x="9989" y="9931"/>
                </a:lnTo>
                <a:lnTo>
                  <a:pt x="10009" y="9931"/>
                </a:lnTo>
                <a:lnTo>
                  <a:pt x="10030" y="9930"/>
                </a:lnTo>
                <a:lnTo>
                  <a:pt x="10050" y="9929"/>
                </a:lnTo>
                <a:lnTo>
                  <a:pt x="10071" y="9926"/>
                </a:lnTo>
                <a:lnTo>
                  <a:pt x="10091" y="9923"/>
                </a:lnTo>
                <a:lnTo>
                  <a:pt x="10110" y="9920"/>
                </a:lnTo>
                <a:lnTo>
                  <a:pt x="10131" y="9916"/>
                </a:lnTo>
                <a:lnTo>
                  <a:pt x="10150" y="9911"/>
                </a:lnTo>
                <a:lnTo>
                  <a:pt x="10169" y="9906"/>
                </a:lnTo>
                <a:lnTo>
                  <a:pt x="10189" y="9900"/>
                </a:lnTo>
                <a:lnTo>
                  <a:pt x="10208" y="9893"/>
                </a:lnTo>
                <a:lnTo>
                  <a:pt x="10227" y="9887"/>
                </a:lnTo>
                <a:lnTo>
                  <a:pt x="10246" y="9879"/>
                </a:lnTo>
                <a:lnTo>
                  <a:pt x="10265" y="9871"/>
                </a:lnTo>
                <a:lnTo>
                  <a:pt x="10283" y="9862"/>
                </a:lnTo>
                <a:lnTo>
                  <a:pt x="10301" y="9852"/>
                </a:lnTo>
                <a:lnTo>
                  <a:pt x="10319" y="9843"/>
                </a:lnTo>
                <a:lnTo>
                  <a:pt x="10337" y="9833"/>
                </a:lnTo>
                <a:lnTo>
                  <a:pt x="10354" y="9822"/>
                </a:lnTo>
                <a:lnTo>
                  <a:pt x="10370" y="9810"/>
                </a:lnTo>
                <a:lnTo>
                  <a:pt x="10387" y="9799"/>
                </a:lnTo>
                <a:lnTo>
                  <a:pt x="10403" y="9786"/>
                </a:lnTo>
                <a:lnTo>
                  <a:pt x="10420" y="9773"/>
                </a:lnTo>
                <a:lnTo>
                  <a:pt x="10436" y="9760"/>
                </a:lnTo>
                <a:lnTo>
                  <a:pt x="10451" y="9746"/>
                </a:lnTo>
                <a:lnTo>
                  <a:pt x="10466" y="9732"/>
                </a:lnTo>
                <a:lnTo>
                  <a:pt x="10480" y="9717"/>
                </a:lnTo>
                <a:lnTo>
                  <a:pt x="10495" y="9701"/>
                </a:lnTo>
                <a:lnTo>
                  <a:pt x="10508" y="9686"/>
                </a:lnTo>
                <a:lnTo>
                  <a:pt x="10522" y="9670"/>
                </a:lnTo>
                <a:lnTo>
                  <a:pt x="10534" y="9652"/>
                </a:lnTo>
                <a:lnTo>
                  <a:pt x="10546" y="9635"/>
                </a:lnTo>
                <a:lnTo>
                  <a:pt x="10588" y="9579"/>
                </a:lnTo>
                <a:lnTo>
                  <a:pt x="10602" y="9559"/>
                </a:lnTo>
                <a:lnTo>
                  <a:pt x="10616" y="9538"/>
                </a:lnTo>
                <a:lnTo>
                  <a:pt x="10629" y="9515"/>
                </a:lnTo>
                <a:lnTo>
                  <a:pt x="10641" y="9493"/>
                </a:lnTo>
                <a:lnTo>
                  <a:pt x="10651" y="9471"/>
                </a:lnTo>
                <a:lnTo>
                  <a:pt x="10661" y="9448"/>
                </a:lnTo>
                <a:lnTo>
                  <a:pt x="10671" y="9426"/>
                </a:lnTo>
                <a:lnTo>
                  <a:pt x="10679" y="9403"/>
                </a:lnTo>
                <a:lnTo>
                  <a:pt x="10687" y="9381"/>
                </a:lnTo>
                <a:lnTo>
                  <a:pt x="10694" y="9357"/>
                </a:lnTo>
                <a:lnTo>
                  <a:pt x="10700" y="9334"/>
                </a:lnTo>
                <a:lnTo>
                  <a:pt x="10705" y="9311"/>
                </a:lnTo>
                <a:lnTo>
                  <a:pt x="10709" y="9287"/>
                </a:lnTo>
                <a:lnTo>
                  <a:pt x="10714" y="9265"/>
                </a:lnTo>
                <a:lnTo>
                  <a:pt x="10716" y="9241"/>
                </a:lnTo>
                <a:lnTo>
                  <a:pt x="10718" y="9217"/>
                </a:lnTo>
                <a:lnTo>
                  <a:pt x="10751" y="9223"/>
                </a:lnTo>
                <a:lnTo>
                  <a:pt x="10783" y="9227"/>
                </a:lnTo>
                <a:lnTo>
                  <a:pt x="10818" y="9230"/>
                </a:lnTo>
                <a:lnTo>
                  <a:pt x="10851" y="9231"/>
                </a:lnTo>
                <a:lnTo>
                  <a:pt x="10872" y="9231"/>
                </a:lnTo>
                <a:lnTo>
                  <a:pt x="10892" y="9230"/>
                </a:lnTo>
                <a:lnTo>
                  <a:pt x="10912" y="9228"/>
                </a:lnTo>
                <a:lnTo>
                  <a:pt x="10933" y="9226"/>
                </a:lnTo>
                <a:lnTo>
                  <a:pt x="10953" y="9224"/>
                </a:lnTo>
                <a:lnTo>
                  <a:pt x="10972" y="9220"/>
                </a:lnTo>
                <a:lnTo>
                  <a:pt x="10993" y="9215"/>
                </a:lnTo>
                <a:lnTo>
                  <a:pt x="11012" y="9211"/>
                </a:lnTo>
                <a:lnTo>
                  <a:pt x="11031" y="9206"/>
                </a:lnTo>
                <a:lnTo>
                  <a:pt x="11051" y="9200"/>
                </a:lnTo>
                <a:lnTo>
                  <a:pt x="11070" y="9194"/>
                </a:lnTo>
                <a:lnTo>
                  <a:pt x="11089" y="9186"/>
                </a:lnTo>
                <a:lnTo>
                  <a:pt x="11108" y="9179"/>
                </a:lnTo>
                <a:lnTo>
                  <a:pt x="11127" y="9170"/>
                </a:lnTo>
                <a:lnTo>
                  <a:pt x="11145" y="9161"/>
                </a:lnTo>
                <a:lnTo>
                  <a:pt x="11164" y="9153"/>
                </a:lnTo>
                <a:lnTo>
                  <a:pt x="11181" y="9142"/>
                </a:lnTo>
                <a:lnTo>
                  <a:pt x="11199" y="9132"/>
                </a:lnTo>
                <a:lnTo>
                  <a:pt x="11216" y="9121"/>
                </a:lnTo>
                <a:lnTo>
                  <a:pt x="11233" y="9110"/>
                </a:lnTo>
                <a:lnTo>
                  <a:pt x="11249" y="9098"/>
                </a:lnTo>
                <a:lnTo>
                  <a:pt x="11267" y="9085"/>
                </a:lnTo>
                <a:lnTo>
                  <a:pt x="11283" y="9072"/>
                </a:lnTo>
                <a:lnTo>
                  <a:pt x="11299" y="9058"/>
                </a:lnTo>
                <a:lnTo>
                  <a:pt x="11314" y="9044"/>
                </a:lnTo>
                <a:lnTo>
                  <a:pt x="11329" y="9030"/>
                </a:lnTo>
                <a:lnTo>
                  <a:pt x="11344" y="9015"/>
                </a:lnTo>
                <a:lnTo>
                  <a:pt x="11358" y="8999"/>
                </a:lnTo>
                <a:lnTo>
                  <a:pt x="11372" y="8984"/>
                </a:lnTo>
                <a:lnTo>
                  <a:pt x="11386" y="8967"/>
                </a:lnTo>
                <a:lnTo>
                  <a:pt x="11399" y="8951"/>
                </a:lnTo>
                <a:lnTo>
                  <a:pt x="11412" y="8934"/>
                </a:lnTo>
                <a:lnTo>
                  <a:pt x="11450" y="8879"/>
                </a:lnTo>
                <a:lnTo>
                  <a:pt x="11464" y="8858"/>
                </a:lnTo>
                <a:lnTo>
                  <a:pt x="11477" y="8838"/>
                </a:lnTo>
                <a:lnTo>
                  <a:pt x="11489" y="8818"/>
                </a:lnTo>
                <a:lnTo>
                  <a:pt x="11501" y="8797"/>
                </a:lnTo>
                <a:lnTo>
                  <a:pt x="11511" y="8776"/>
                </a:lnTo>
                <a:lnTo>
                  <a:pt x="11521" y="8754"/>
                </a:lnTo>
                <a:lnTo>
                  <a:pt x="11531" y="8733"/>
                </a:lnTo>
                <a:lnTo>
                  <a:pt x="11538" y="8711"/>
                </a:lnTo>
                <a:lnTo>
                  <a:pt x="11547" y="8690"/>
                </a:lnTo>
                <a:lnTo>
                  <a:pt x="11553" y="8668"/>
                </a:lnTo>
                <a:lnTo>
                  <a:pt x="11560" y="8646"/>
                </a:lnTo>
                <a:lnTo>
                  <a:pt x="11565" y="8624"/>
                </a:lnTo>
                <a:lnTo>
                  <a:pt x="11569" y="8602"/>
                </a:lnTo>
                <a:lnTo>
                  <a:pt x="11574" y="8579"/>
                </a:lnTo>
                <a:lnTo>
                  <a:pt x="11577" y="8558"/>
                </a:lnTo>
                <a:lnTo>
                  <a:pt x="11580" y="8535"/>
                </a:lnTo>
                <a:lnTo>
                  <a:pt x="11603" y="8542"/>
                </a:lnTo>
                <a:lnTo>
                  <a:pt x="11625" y="8548"/>
                </a:lnTo>
                <a:lnTo>
                  <a:pt x="11649" y="8553"/>
                </a:lnTo>
                <a:lnTo>
                  <a:pt x="11672" y="8557"/>
                </a:lnTo>
                <a:lnTo>
                  <a:pt x="11696" y="8561"/>
                </a:lnTo>
                <a:lnTo>
                  <a:pt x="11721" y="8563"/>
                </a:lnTo>
                <a:lnTo>
                  <a:pt x="11744" y="8564"/>
                </a:lnTo>
                <a:lnTo>
                  <a:pt x="11769" y="8564"/>
                </a:lnTo>
                <a:lnTo>
                  <a:pt x="11789" y="8564"/>
                </a:lnTo>
                <a:lnTo>
                  <a:pt x="11810" y="8563"/>
                </a:lnTo>
                <a:lnTo>
                  <a:pt x="11830" y="8562"/>
                </a:lnTo>
                <a:lnTo>
                  <a:pt x="11851" y="8560"/>
                </a:lnTo>
                <a:lnTo>
                  <a:pt x="11870" y="8557"/>
                </a:lnTo>
                <a:lnTo>
                  <a:pt x="11890" y="8553"/>
                </a:lnTo>
                <a:lnTo>
                  <a:pt x="11910" y="8549"/>
                </a:lnTo>
                <a:lnTo>
                  <a:pt x="11930" y="8545"/>
                </a:lnTo>
                <a:lnTo>
                  <a:pt x="11949" y="8539"/>
                </a:lnTo>
                <a:lnTo>
                  <a:pt x="11969" y="8533"/>
                </a:lnTo>
                <a:lnTo>
                  <a:pt x="11988" y="8527"/>
                </a:lnTo>
                <a:lnTo>
                  <a:pt x="12007" y="8520"/>
                </a:lnTo>
                <a:lnTo>
                  <a:pt x="12026" y="8511"/>
                </a:lnTo>
                <a:lnTo>
                  <a:pt x="12045" y="8504"/>
                </a:lnTo>
                <a:lnTo>
                  <a:pt x="12063" y="8495"/>
                </a:lnTo>
                <a:lnTo>
                  <a:pt x="12082" y="8486"/>
                </a:lnTo>
                <a:lnTo>
                  <a:pt x="12099" y="8476"/>
                </a:lnTo>
                <a:lnTo>
                  <a:pt x="12117" y="8465"/>
                </a:lnTo>
                <a:lnTo>
                  <a:pt x="12134" y="8455"/>
                </a:lnTo>
                <a:lnTo>
                  <a:pt x="12151" y="8443"/>
                </a:lnTo>
                <a:lnTo>
                  <a:pt x="12167" y="8431"/>
                </a:lnTo>
                <a:lnTo>
                  <a:pt x="12185" y="8419"/>
                </a:lnTo>
                <a:lnTo>
                  <a:pt x="12201" y="8406"/>
                </a:lnTo>
                <a:lnTo>
                  <a:pt x="12216" y="8392"/>
                </a:lnTo>
                <a:lnTo>
                  <a:pt x="12232" y="8378"/>
                </a:lnTo>
                <a:lnTo>
                  <a:pt x="12247" y="8364"/>
                </a:lnTo>
                <a:lnTo>
                  <a:pt x="12262" y="8349"/>
                </a:lnTo>
                <a:lnTo>
                  <a:pt x="12276" y="8333"/>
                </a:lnTo>
                <a:lnTo>
                  <a:pt x="12290" y="8318"/>
                </a:lnTo>
                <a:lnTo>
                  <a:pt x="12304" y="8301"/>
                </a:lnTo>
                <a:lnTo>
                  <a:pt x="12317" y="8285"/>
                </a:lnTo>
                <a:lnTo>
                  <a:pt x="12330" y="8268"/>
                </a:lnTo>
                <a:lnTo>
                  <a:pt x="12368" y="8212"/>
                </a:lnTo>
                <a:lnTo>
                  <a:pt x="12387" y="8183"/>
                </a:lnTo>
                <a:lnTo>
                  <a:pt x="12406" y="8153"/>
                </a:lnTo>
                <a:lnTo>
                  <a:pt x="12422" y="8123"/>
                </a:lnTo>
                <a:lnTo>
                  <a:pt x="12437" y="8091"/>
                </a:lnTo>
                <a:lnTo>
                  <a:pt x="12451" y="8059"/>
                </a:lnTo>
                <a:lnTo>
                  <a:pt x="12463" y="8027"/>
                </a:lnTo>
                <a:lnTo>
                  <a:pt x="12473" y="7994"/>
                </a:lnTo>
                <a:lnTo>
                  <a:pt x="12482" y="7961"/>
                </a:lnTo>
                <a:lnTo>
                  <a:pt x="12489" y="7927"/>
                </a:lnTo>
                <a:lnTo>
                  <a:pt x="12495" y="7894"/>
                </a:lnTo>
                <a:lnTo>
                  <a:pt x="12498" y="7859"/>
                </a:lnTo>
                <a:lnTo>
                  <a:pt x="12500" y="7826"/>
                </a:lnTo>
                <a:lnTo>
                  <a:pt x="12501" y="7792"/>
                </a:lnTo>
                <a:lnTo>
                  <a:pt x="12500" y="7757"/>
                </a:lnTo>
                <a:lnTo>
                  <a:pt x="12497" y="7724"/>
                </a:lnTo>
                <a:lnTo>
                  <a:pt x="12492" y="7690"/>
                </a:lnTo>
                <a:lnTo>
                  <a:pt x="12486" y="7659"/>
                </a:lnTo>
                <a:lnTo>
                  <a:pt x="12479" y="7629"/>
                </a:lnTo>
                <a:lnTo>
                  <a:pt x="12470" y="7599"/>
                </a:lnTo>
                <a:lnTo>
                  <a:pt x="12459" y="7570"/>
                </a:lnTo>
                <a:lnTo>
                  <a:pt x="12449" y="7542"/>
                </a:lnTo>
                <a:lnTo>
                  <a:pt x="12436" y="7514"/>
                </a:lnTo>
                <a:lnTo>
                  <a:pt x="12422" y="7488"/>
                </a:lnTo>
                <a:lnTo>
                  <a:pt x="12407" y="7462"/>
                </a:lnTo>
                <a:lnTo>
                  <a:pt x="12391" y="7437"/>
                </a:lnTo>
                <a:lnTo>
                  <a:pt x="12372" y="7412"/>
                </a:lnTo>
                <a:lnTo>
                  <a:pt x="12354" y="7390"/>
                </a:lnTo>
                <a:lnTo>
                  <a:pt x="12334" y="7367"/>
                </a:lnTo>
                <a:lnTo>
                  <a:pt x="12312" y="7346"/>
                </a:lnTo>
                <a:lnTo>
                  <a:pt x="12291" y="7325"/>
                </a:lnTo>
                <a:lnTo>
                  <a:pt x="12267" y="7306"/>
                </a:lnTo>
                <a:lnTo>
                  <a:pt x="12243" y="7288"/>
                </a:lnTo>
                <a:close/>
                <a:moveTo>
                  <a:pt x="8357" y="5339"/>
                </a:moveTo>
                <a:lnTo>
                  <a:pt x="8618" y="5277"/>
                </a:lnTo>
                <a:lnTo>
                  <a:pt x="11929" y="7731"/>
                </a:lnTo>
                <a:lnTo>
                  <a:pt x="11937" y="7738"/>
                </a:lnTo>
                <a:lnTo>
                  <a:pt x="11944" y="7748"/>
                </a:lnTo>
                <a:lnTo>
                  <a:pt x="11948" y="7753"/>
                </a:lnTo>
                <a:lnTo>
                  <a:pt x="11952" y="7762"/>
                </a:lnTo>
                <a:lnTo>
                  <a:pt x="11955" y="7770"/>
                </a:lnTo>
                <a:lnTo>
                  <a:pt x="11957" y="7781"/>
                </a:lnTo>
                <a:lnTo>
                  <a:pt x="11958" y="7795"/>
                </a:lnTo>
                <a:lnTo>
                  <a:pt x="11958" y="7810"/>
                </a:lnTo>
                <a:lnTo>
                  <a:pt x="11957" y="7825"/>
                </a:lnTo>
                <a:lnTo>
                  <a:pt x="11954" y="7840"/>
                </a:lnTo>
                <a:lnTo>
                  <a:pt x="11948" y="7854"/>
                </a:lnTo>
                <a:lnTo>
                  <a:pt x="11943" y="7869"/>
                </a:lnTo>
                <a:lnTo>
                  <a:pt x="11934" y="7884"/>
                </a:lnTo>
                <a:lnTo>
                  <a:pt x="11926" y="7898"/>
                </a:lnTo>
                <a:lnTo>
                  <a:pt x="11887" y="7953"/>
                </a:lnTo>
                <a:lnTo>
                  <a:pt x="11881" y="7960"/>
                </a:lnTo>
                <a:lnTo>
                  <a:pt x="11874" y="7969"/>
                </a:lnTo>
                <a:lnTo>
                  <a:pt x="11867" y="7975"/>
                </a:lnTo>
                <a:lnTo>
                  <a:pt x="11859" y="7983"/>
                </a:lnTo>
                <a:lnTo>
                  <a:pt x="11852" y="7988"/>
                </a:lnTo>
                <a:lnTo>
                  <a:pt x="11844" y="7994"/>
                </a:lnTo>
                <a:lnTo>
                  <a:pt x="11836" y="7999"/>
                </a:lnTo>
                <a:lnTo>
                  <a:pt x="11828" y="8003"/>
                </a:lnTo>
                <a:lnTo>
                  <a:pt x="11812" y="8011"/>
                </a:lnTo>
                <a:lnTo>
                  <a:pt x="11796" y="8016"/>
                </a:lnTo>
                <a:lnTo>
                  <a:pt x="11781" y="8018"/>
                </a:lnTo>
                <a:lnTo>
                  <a:pt x="11767" y="8019"/>
                </a:lnTo>
                <a:lnTo>
                  <a:pt x="11757" y="8019"/>
                </a:lnTo>
                <a:lnTo>
                  <a:pt x="11749" y="8018"/>
                </a:lnTo>
                <a:lnTo>
                  <a:pt x="11739" y="8015"/>
                </a:lnTo>
                <a:lnTo>
                  <a:pt x="11730" y="8011"/>
                </a:lnTo>
                <a:lnTo>
                  <a:pt x="9849" y="6622"/>
                </a:lnTo>
                <a:lnTo>
                  <a:pt x="9390" y="7242"/>
                </a:lnTo>
                <a:lnTo>
                  <a:pt x="11010" y="8397"/>
                </a:lnTo>
                <a:lnTo>
                  <a:pt x="11016" y="8402"/>
                </a:lnTo>
                <a:lnTo>
                  <a:pt x="11023" y="8407"/>
                </a:lnTo>
                <a:lnTo>
                  <a:pt x="11027" y="8414"/>
                </a:lnTo>
                <a:lnTo>
                  <a:pt x="11030" y="8421"/>
                </a:lnTo>
                <a:lnTo>
                  <a:pt x="11036" y="8434"/>
                </a:lnTo>
                <a:lnTo>
                  <a:pt x="11039" y="8447"/>
                </a:lnTo>
                <a:lnTo>
                  <a:pt x="11040" y="8461"/>
                </a:lnTo>
                <a:lnTo>
                  <a:pt x="11040" y="8476"/>
                </a:lnTo>
                <a:lnTo>
                  <a:pt x="11039" y="8491"/>
                </a:lnTo>
                <a:lnTo>
                  <a:pt x="11036" y="8506"/>
                </a:lnTo>
                <a:lnTo>
                  <a:pt x="11030" y="8521"/>
                </a:lnTo>
                <a:lnTo>
                  <a:pt x="11024" y="8536"/>
                </a:lnTo>
                <a:lnTo>
                  <a:pt x="11016" y="8550"/>
                </a:lnTo>
                <a:lnTo>
                  <a:pt x="11007" y="8564"/>
                </a:lnTo>
                <a:lnTo>
                  <a:pt x="10968" y="8619"/>
                </a:lnTo>
                <a:lnTo>
                  <a:pt x="10960" y="8631"/>
                </a:lnTo>
                <a:lnTo>
                  <a:pt x="10950" y="8641"/>
                </a:lnTo>
                <a:lnTo>
                  <a:pt x="10939" y="8651"/>
                </a:lnTo>
                <a:lnTo>
                  <a:pt x="10928" y="8660"/>
                </a:lnTo>
                <a:lnTo>
                  <a:pt x="10918" y="8666"/>
                </a:lnTo>
                <a:lnTo>
                  <a:pt x="10907" y="8673"/>
                </a:lnTo>
                <a:lnTo>
                  <a:pt x="10896" y="8678"/>
                </a:lnTo>
                <a:lnTo>
                  <a:pt x="10884" y="8681"/>
                </a:lnTo>
                <a:lnTo>
                  <a:pt x="10874" y="8684"/>
                </a:lnTo>
                <a:lnTo>
                  <a:pt x="10863" y="8686"/>
                </a:lnTo>
                <a:lnTo>
                  <a:pt x="10853" y="8687"/>
                </a:lnTo>
                <a:lnTo>
                  <a:pt x="10844" y="8687"/>
                </a:lnTo>
                <a:lnTo>
                  <a:pt x="10834" y="8686"/>
                </a:lnTo>
                <a:lnTo>
                  <a:pt x="10825" y="8683"/>
                </a:lnTo>
                <a:lnTo>
                  <a:pt x="10818" y="8680"/>
                </a:lnTo>
                <a:lnTo>
                  <a:pt x="10811" y="8676"/>
                </a:lnTo>
                <a:lnTo>
                  <a:pt x="9179" y="7513"/>
                </a:lnTo>
                <a:lnTo>
                  <a:pt x="8733" y="8089"/>
                </a:lnTo>
                <a:lnTo>
                  <a:pt x="10147" y="9097"/>
                </a:lnTo>
                <a:lnTo>
                  <a:pt x="10154" y="9102"/>
                </a:lnTo>
                <a:lnTo>
                  <a:pt x="10161" y="9110"/>
                </a:lnTo>
                <a:lnTo>
                  <a:pt x="10166" y="9117"/>
                </a:lnTo>
                <a:lnTo>
                  <a:pt x="10170" y="9127"/>
                </a:lnTo>
                <a:lnTo>
                  <a:pt x="10174" y="9137"/>
                </a:lnTo>
                <a:lnTo>
                  <a:pt x="10176" y="9146"/>
                </a:lnTo>
                <a:lnTo>
                  <a:pt x="10178" y="9157"/>
                </a:lnTo>
                <a:lnTo>
                  <a:pt x="10178" y="9169"/>
                </a:lnTo>
                <a:lnTo>
                  <a:pt x="10178" y="9180"/>
                </a:lnTo>
                <a:lnTo>
                  <a:pt x="10176" y="9192"/>
                </a:lnTo>
                <a:lnTo>
                  <a:pt x="10174" y="9203"/>
                </a:lnTo>
                <a:lnTo>
                  <a:pt x="10170" y="9215"/>
                </a:lnTo>
                <a:lnTo>
                  <a:pt x="10166" y="9227"/>
                </a:lnTo>
                <a:lnTo>
                  <a:pt x="10161" y="9239"/>
                </a:lnTo>
                <a:lnTo>
                  <a:pt x="10154" y="9251"/>
                </a:lnTo>
                <a:lnTo>
                  <a:pt x="10148" y="9261"/>
                </a:lnTo>
                <a:lnTo>
                  <a:pt x="10105" y="9320"/>
                </a:lnTo>
                <a:lnTo>
                  <a:pt x="10093" y="9336"/>
                </a:lnTo>
                <a:lnTo>
                  <a:pt x="10080" y="9348"/>
                </a:lnTo>
                <a:lnTo>
                  <a:pt x="10066" y="9359"/>
                </a:lnTo>
                <a:lnTo>
                  <a:pt x="10051" y="9369"/>
                </a:lnTo>
                <a:lnTo>
                  <a:pt x="10035" y="9377"/>
                </a:lnTo>
                <a:lnTo>
                  <a:pt x="10019" y="9383"/>
                </a:lnTo>
                <a:lnTo>
                  <a:pt x="10012" y="9385"/>
                </a:lnTo>
                <a:lnTo>
                  <a:pt x="10003" y="9386"/>
                </a:lnTo>
                <a:lnTo>
                  <a:pt x="9995" y="9387"/>
                </a:lnTo>
                <a:lnTo>
                  <a:pt x="9987" y="9387"/>
                </a:lnTo>
                <a:lnTo>
                  <a:pt x="9976" y="9387"/>
                </a:lnTo>
                <a:lnTo>
                  <a:pt x="9966" y="9385"/>
                </a:lnTo>
                <a:lnTo>
                  <a:pt x="9957" y="9382"/>
                </a:lnTo>
                <a:lnTo>
                  <a:pt x="9949" y="9377"/>
                </a:lnTo>
                <a:lnTo>
                  <a:pt x="8525" y="8362"/>
                </a:lnTo>
                <a:lnTo>
                  <a:pt x="8097" y="8932"/>
                </a:lnTo>
                <a:lnTo>
                  <a:pt x="9247" y="9749"/>
                </a:lnTo>
                <a:lnTo>
                  <a:pt x="9254" y="9755"/>
                </a:lnTo>
                <a:lnTo>
                  <a:pt x="9259" y="9761"/>
                </a:lnTo>
                <a:lnTo>
                  <a:pt x="9264" y="9769"/>
                </a:lnTo>
                <a:lnTo>
                  <a:pt x="9269" y="9777"/>
                </a:lnTo>
                <a:lnTo>
                  <a:pt x="9272" y="9787"/>
                </a:lnTo>
                <a:lnTo>
                  <a:pt x="9274" y="9796"/>
                </a:lnTo>
                <a:lnTo>
                  <a:pt x="9276" y="9807"/>
                </a:lnTo>
                <a:lnTo>
                  <a:pt x="9277" y="9819"/>
                </a:lnTo>
                <a:lnTo>
                  <a:pt x="9276" y="9830"/>
                </a:lnTo>
                <a:lnTo>
                  <a:pt x="9275" y="9843"/>
                </a:lnTo>
                <a:lnTo>
                  <a:pt x="9273" y="9854"/>
                </a:lnTo>
                <a:lnTo>
                  <a:pt x="9270" y="9867"/>
                </a:lnTo>
                <a:lnTo>
                  <a:pt x="9265" y="9879"/>
                </a:lnTo>
                <a:lnTo>
                  <a:pt x="9259" y="9892"/>
                </a:lnTo>
                <a:lnTo>
                  <a:pt x="9253" y="9905"/>
                </a:lnTo>
                <a:lnTo>
                  <a:pt x="9244" y="9918"/>
                </a:lnTo>
                <a:lnTo>
                  <a:pt x="9205" y="9973"/>
                </a:lnTo>
                <a:lnTo>
                  <a:pt x="9196" y="9984"/>
                </a:lnTo>
                <a:lnTo>
                  <a:pt x="9186" y="9995"/>
                </a:lnTo>
                <a:lnTo>
                  <a:pt x="9175" y="10005"/>
                </a:lnTo>
                <a:lnTo>
                  <a:pt x="9164" y="10012"/>
                </a:lnTo>
                <a:lnTo>
                  <a:pt x="9154" y="10020"/>
                </a:lnTo>
                <a:lnTo>
                  <a:pt x="9143" y="10026"/>
                </a:lnTo>
                <a:lnTo>
                  <a:pt x="9132" y="10031"/>
                </a:lnTo>
                <a:lnTo>
                  <a:pt x="9120" y="10035"/>
                </a:lnTo>
                <a:lnTo>
                  <a:pt x="9110" y="10037"/>
                </a:lnTo>
                <a:lnTo>
                  <a:pt x="9099" y="10039"/>
                </a:lnTo>
                <a:lnTo>
                  <a:pt x="9089" y="10039"/>
                </a:lnTo>
                <a:lnTo>
                  <a:pt x="9080" y="10039"/>
                </a:lnTo>
                <a:lnTo>
                  <a:pt x="9070" y="10038"/>
                </a:lnTo>
                <a:lnTo>
                  <a:pt x="9062" y="10036"/>
                </a:lnTo>
                <a:lnTo>
                  <a:pt x="9055" y="10033"/>
                </a:lnTo>
                <a:lnTo>
                  <a:pt x="9047" y="10029"/>
                </a:lnTo>
                <a:lnTo>
                  <a:pt x="8140" y="9383"/>
                </a:lnTo>
                <a:lnTo>
                  <a:pt x="8132" y="9359"/>
                </a:lnTo>
                <a:lnTo>
                  <a:pt x="8123" y="9336"/>
                </a:lnTo>
                <a:lnTo>
                  <a:pt x="8113" y="9313"/>
                </a:lnTo>
                <a:lnTo>
                  <a:pt x="8103" y="9290"/>
                </a:lnTo>
                <a:lnTo>
                  <a:pt x="8092" y="9269"/>
                </a:lnTo>
                <a:lnTo>
                  <a:pt x="8079" y="9247"/>
                </a:lnTo>
                <a:lnTo>
                  <a:pt x="8066" y="9227"/>
                </a:lnTo>
                <a:lnTo>
                  <a:pt x="8052" y="9208"/>
                </a:lnTo>
                <a:lnTo>
                  <a:pt x="8038" y="9188"/>
                </a:lnTo>
                <a:lnTo>
                  <a:pt x="8023" y="9169"/>
                </a:lnTo>
                <a:lnTo>
                  <a:pt x="8007" y="9152"/>
                </a:lnTo>
                <a:lnTo>
                  <a:pt x="7991" y="9134"/>
                </a:lnTo>
                <a:lnTo>
                  <a:pt x="7974" y="9117"/>
                </a:lnTo>
                <a:lnTo>
                  <a:pt x="7956" y="9101"/>
                </a:lnTo>
                <a:lnTo>
                  <a:pt x="7937" y="9086"/>
                </a:lnTo>
                <a:lnTo>
                  <a:pt x="7918" y="9071"/>
                </a:lnTo>
                <a:lnTo>
                  <a:pt x="7899" y="9057"/>
                </a:lnTo>
                <a:lnTo>
                  <a:pt x="7878" y="9044"/>
                </a:lnTo>
                <a:lnTo>
                  <a:pt x="7858" y="9033"/>
                </a:lnTo>
                <a:lnTo>
                  <a:pt x="7837" y="9021"/>
                </a:lnTo>
                <a:lnTo>
                  <a:pt x="7816" y="9010"/>
                </a:lnTo>
                <a:lnTo>
                  <a:pt x="7793" y="9000"/>
                </a:lnTo>
                <a:lnTo>
                  <a:pt x="7771" y="8992"/>
                </a:lnTo>
                <a:lnTo>
                  <a:pt x="7748" y="8983"/>
                </a:lnTo>
                <a:lnTo>
                  <a:pt x="7725" y="8976"/>
                </a:lnTo>
                <a:lnTo>
                  <a:pt x="7701" y="8970"/>
                </a:lnTo>
                <a:lnTo>
                  <a:pt x="7677" y="8965"/>
                </a:lnTo>
                <a:lnTo>
                  <a:pt x="7653" y="8959"/>
                </a:lnTo>
                <a:lnTo>
                  <a:pt x="7628" y="8956"/>
                </a:lnTo>
                <a:lnTo>
                  <a:pt x="7603" y="8954"/>
                </a:lnTo>
                <a:lnTo>
                  <a:pt x="7579" y="8952"/>
                </a:lnTo>
                <a:lnTo>
                  <a:pt x="7553" y="8952"/>
                </a:lnTo>
                <a:lnTo>
                  <a:pt x="7539" y="8952"/>
                </a:lnTo>
                <a:lnTo>
                  <a:pt x="7526" y="8952"/>
                </a:lnTo>
                <a:lnTo>
                  <a:pt x="7513" y="8953"/>
                </a:lnTo>
                <a:lnTo>
                  <a:pt x="7500" y="8954"/>
                </a:lnTo>
                <a:lnTo>
                  <a:pt x="7294" y="8796"/>
                </a:lnTo>
                <a:lnTo>
                  <a:pt x="7278" y="8766"/>
                </a:lnTo>
                <a:lnTo>
                  <a:pt x="7260" y="8737"/>
                </a:lnTo>
                <a:lnTo>
                  <a:pt x="7241" y="8710"/>
                </a:lnTo>
                <a:lnTo>
                  <a:pt x="7220" y="8683"/>
                </a:lnTo>
                <a:lnTo>
                  <a:pt x="7198" y="8659"/>
                </a:lnTo>
                <a:lnTo>
                  <a:pt x="7175" y="8635"/>
                </a:lnTo>
                <a:lnTo>
                  <a:pt x="7150" y="8612"/>
                </a:lnTo>
                <a:lnTo>
                  <a:pt x="7125" y="8592"/>
                </a:lnTo>
                <a:lnTo>
                  <a:pt x="7098" y="8573"/>
                </a:lnTo>
                <a:lnTo>
                  <a:pt x="7070" y="8554"/>
                </a:lnTo>
                <a:lnTo>
                  <a:pt x="7041" y="8538"/>
                </a:lnTo>
                <a:lnTo>
                  <a:pt x="7011" y="8523"/>
                </a:lnTo>
                <a:lnTo>
                  <a:pt x="6980" y="8510"/>
                </a:lnTo>
                <a:lnTo>
                  <a:pt x="6949" y="8499"/>
                </a:lnTo>
                <a:lnTo>
                  <a:pt x="6916" y="8489"/>
                </a:lnTo>
                <a:lnTo>
                  <a:pt x="6883" y="8481"/>
                </a:lnTo>
                <a:lnTo>
                  <a:pt x="5847" y="7686"/>
                </a:lnTo>
                <a:lnTo>
                  <a:pt x="5844" y="7658"/>
                </a:lnTo>
                <a:lnTo>
                  <a:pt x="5839" y="7630"/>
                </a:lnTo>
                <a:lnTo>
                  <a:pt x="5834" y="7604"/>
                </a:lnTo>
                <a:lnTo>
                  <a:pt x="5828" y="7577"/>
                </a:lnTo>
                <a:lnTo>
                  <a:pt x="5819" y="7550"/>
                </a:lnTo>
                <a:lnTo>
                  <a:pt x="5810" y="7524"/>
                </a:lnTo>
                <a:lnTo>
                  <a:pt x="5800" y="7499"/>
                </a:lnTo>
                <a:lnTo>
                  <a:pt x="5789" y="7475"/>
                </a:lnTo>
                <a:lnTo>
                  <a:pt x="5776" y="7450"/>
                </a:lnTo>
                <a:lnTo>
                  <a:pt x="5763" y="7427"/>
                </a:lnTo>
                <a:lnTo>
                  <a:pt x="5748" y="7404"/>
                </a:lnTo>
                <a:lnTo>
                  <a:pt x="5733" y="7382"/>
                </a:lnTo>
                <a:lnTo>
                  <a:pt x="5716" y="7361"/>
                </a:lnTo>
                <a:lnTo>
                  <a:pt x="5699" y="7340"/>
                </a:lnTo>
                <a:lnTo>
                  <a:pt x="5681" y="7321"/>
                </a:lnTo>
                <a:lnTo>
                  <a:pt x="5661" y="7303"/>
                </a:lnTo>
                <a:lnTo>
                  <a:pt x="5641" y="7284"/>
                </a:lnTo>
                <a:lnTo>
                  <a:pt x="5620" y="7267"/>
                </a:lnTo>
                <a:lnTo>
                  <a:pt x="5599" y="7251"/>
                </a:lnTo>
                <a:lnTo>
                  <a:pt x="5576" y="7236"/>
                </a:lnTo>
                <a:lnTo>
                  <a:pt x="5554" y="7222"/>
                </a:lnTo>
                <a:lnTo>
                  <a:pt x="5530" y="7209"/>
                </a:lnTo>
                <a:lnTo>
                  <a:pt x="5506" y="7197"/>
                </a:lnTo>
                <a:lnTo>
                  <a:pt x="5481" y="7187"/>
                </a:lnTo>
                <a:lnTo>
                  <a:pt x="5455" y="7177"/>
                </a:lnTo>
                <a:lnTo>
                  <a:pt x="5429" y="7170"/>
                </a:lnTo>
                <a:lnTo>
                  <a:pt x="5402" y="7162"/>
                </a:lnTo>
                <a:lnTo>
                  <a:pt x="5376" y="7156"/>
                </a:lnTo>
                <a:lnTo>
                  <a:pt x="5348" y="7151"/>
                </a:lnTo>
                <a:lnTo>
                  <a:pt x="5320" y="7148"/>
                </a:lnTo>
                <a:lnTo>
                  <a:pt x="5292" y="7146"/>
                </a:lnTo>
                <a:lnTo>
                  <a:pt x="5263" y="7145"/>
                </a:lnTo>
                <a:lnTo>
                  <a:pt x="5235" y="7146"/>
                </a:lnTo>
                <a:lnTo>
                  <a:pt x="5208" y="7148"/>
                </a:lnTo>
                <a:lnTo>
                  <a:pt x="5181" y="7151"/>
                </a:lnTo>
                <a:lnTo>
                  <a:pt x="5154" y="7156"/>
                </a:lnTo>
                <a:lnTo>
                  <a:pt x="4857" y="6927"/>
                </a:lnTo>
                <a:lnTo>
                  <a:pt x="7131" y="3944"/>
                </a:lnTo>
                <a:lnTo>
                  <a:pt x="7147" y="3938"/>
                </a:lnTo>
                <a:lnTo>
                  <a:pt x="7151" y="3936"/>
                </a:lnTo>
                <a:lnTo>
                  <a:pt x="7157" y="3933"/>
                </a:lnTo>
                <a:lnTo>
                  <a:pt x="8350" y="3652"/>
                </a:lnTo>
                <a:lnTo>
                  <a:pt x="8215" y="3736"/>
                </a:lnTo>
                <a:lnTo>
                  <a:pt x="8092" y="3814"/>
                </a:lnTo>
                <a:lnTo>
                  <a:pt x="7979" y="3886"/>
                </a:lnTo>
                <a:lnTo>
                  <a:pt x="7880" y="3950"/>
                </a:lnTo>
                <a:lnTo>
                  <a:pt x="7800" y="4002"/>
                </a:lnTo>
                <a:lnTo>
                  <a:pt x="7738" y="4042"/>
                </a:lnTo>
                <a:lnTo>
                  <a:pt x="7698" y="4068"/>
                </a:lnTo>
                <a:lnTo>
                  <a:pt x="7683" y="4077"/>
                </a:lnTo>
                <a:lnTo>
                  <a:pt x="7684" y="4078"/>
                </a:lnTo>
                <a:lnTo>
                  <a:pt x="7668" y="4089"/>
                </a:lnTo>
                <a:lnTo>
                  <a:pt x="7649" y="4104"/>
                </a:lnTo>
                <a:lnTo>
                  <a:pt x="7624" y="4126"/>
                </a:lnTo>
                <a:lnTo>
                  <a:pt x="7594" y="4153"/>
                </a:lnTo>
                <a:lnTo>
                  <a:pt x="7557" y="4187"/>
                </a:lnTo>
                <a:lnTo>
                  <a:pt x="7514" y="4230"/>
                </a:lnTo>
                <a:lnTo>
                  <a:pt x="7464" y="4282"/>
                </a:lnTo>
                <a:lnTo>
                  <a:pt x="7405" y="4342"/>
                </a:lnTo>
                <a:lnTo>
                  <a:pt x="7337" y="4414"/>
                </a:lnTo>
                <a:lnTo>
                  <a:pt x="7259" y="4497"/>
                </a:lnTo>
                <a:lnTo>
                  <a:pt x="7171" y="4593"/>
                </a:lnTo>
                <a:lnTo>
                  <a:pt x="7071" y="4703"/>
                </a:lnTo>
                <a:lnTo>
                  <a:pt x="6959" y="4826"/>
                </a:lnTo>
                <a:lnTo>
                  <a:pt x="6836" y="4965"/>
                </a:lnTo>
                <a:lnTo>
                  <a:pt x="6698" y="5120"/>
                </a:lnTo>
                <a:lnTo>
                  <a:pt x="6547" y="5290"/>
                </a:lnTo>
                <a:lnTo>
                  <a:pt x="6536" y="5303"/>
                </a:lnTo>
                <a:lnTo>
                  <a:pt x="6527" y="5315"/>
                </a:lnTo>
                <a:lnTo>
                  <a:pt x="6518" y="5329"/>
                </a:lnTo>
                <a:lnTo>
                  <a:pt x="6509" y="5342"/>
                </a:lnTo>
                <a:lnTo>
                  <a:pt x="6502" y="5357"/>
                </a:lnTo>
                <a:lnTo>
                  <a:pt x="6495" y="5371"/>
                </a:lnTo>
                <a:lnTo>
                  <a:pt x="6489" y="5386"/>
                </a:lnTo>
                <a:lnTo>
                  <a:pt x="6484" y="5401"/>
                </a:lnTo>
                <a:lnTo>
                  <a:pt x="6479" y="5417"/>
                </a:lnTo>
                <a:lnTo>
                  <a:pt x="6475" y="5433"/>
                </a:lnTo>
                <a:lnTo>
                  <a:pt x="6472" y="5449"/>
                </a:lnTo>
                <a:lnTo>
                  <a:pt x="6470" y="5467"/>
                </a:lnTo>
                <a:lnTo>
                  <a:pt x="6469" y="5484"/>
                </a:lnTo>
                <a:lnTo>
                  <a:pt x="6468" y="5501"/>
                </a:lnTo>
                <a:lnTo>
                  <a:pt x="6468" y="5519"/>
                </a:lnTo>
                <a:lnTo>
                  <a:pt x="6468" y="5538"/>
                </a:lnTo>
                <a:lnTo>
                  <a:pt x="6471" y="5569"/>
                </a:lnTo>
                <a:lnTo>
                  <a:pt x="6476" y="5601"/>
                </a:lnTo>
                <a:lnTo>
                  <a:pt x="6484" y="5633"/>
                </a:lnTo>
                <a:lnTo>
                  <a:pt x="6493" y="5666"/>
                </a:lnTo>
                <a:lnTo>
                  <a:pt x="6504" y="5699"/>
                </a:lnTo>
                <a:lnTo>
                  <a:pt x="6518" y="5732"/>
                </a:lnTo>
                <a:lnTo>
                  <a:pt x="6534" y="5764"/>
                </a:lnTo>
                <a:lnTo>
                  <a:pt x="6551" y="5798"/>
                </a:lnTo>
                <a:lnTo>
                  <a:pt x="6571" y="5830"/>
                </a:lnTo>
                <a:lnTo>
                  <a:pt x="6591" y="5862"/>
                </a:lnTo>
                <a:lnTo>
                  <a:pt x="6615" y="5894"/>
                </a:lnTo>
                <a:lnTo>
                  <a:pt x="6639" y="5925"/>
                </a:lnTo>
                <a:lnTo>
                  <a:pt x="6665" y="5957"/>
                </a:lnTo>
                <a:lnTo>
                  <a:pt x="6693" y="5987"/>
                </a:lnTo>
                <a:lnTo>
                  <a:pt x="6723" y="6016"/>
                </a:lnTo>
                <a:lnTo>
                  <a:pt x="6753" y="6045"/>
                </a:lnTo>
                <a:lnTo>
                  <a:pt x="6812" y="6096"/>
                </a:lnTo>
                <a:lnTo>
                  <a:pt x="6842" y="6122"/>
                </a:lnTo>
                <a:lnTo>
                  <a:pt x="6873" y="6146"/>
                </a:lnTo>
                <a:lnTo>
                  <a:pt x="6904" y="6169"/>
                </a:lnTo>
                <a:lnTo>
                  <a:pt x="6936" y="6191"/>
                </a:lnTo>
                <a:lnTo>
                  <a:pt x="6968" y="6210"/>
                </a:lnTo>
                <a:lnTo>
                  <a:pt x="7000" y="6228"/>
                </a:lnTo>
                <a:lnTo>
                  <a:pt x="7033" y="6246"/>
                </a:lnTo>
                <a:lnTo>
                  <a:pt x="7066" y="6261"/>
                </a:lnTo>
                <a:lnTo>
                  <a:pt x="7099" y="6273"/>
                </a:lnTo>
                <a:lnTo>
                  <a:pt x="7131" y="6286"/>
                </a:lnTo>
                <a:lnTo>
                  <a:pt x="7163" y="6296"/>
                </a:lnTo>
                <a:lnTo>
                  <a:pt x="7195" y="6305"/>
                </a:lnTo>
                <a:lnTo>
                  <a:pt x="7228" y="6311"/>
                </a:lnTo>
                <a:lnTo>
                  <a:pt x="7260" y="6315"/>
                </a:lnTo>
                <a:lnTo>
                  <a:pt x="7291" y="6319"/>
                </a:lnTo>
                <a:lnTo>
                  <a:pt x="7321" y="6320"/>
                </a:lnTo>
                <a:lnTo>
                  <a:pt x="7341" y="6320"/>
                </a:lnTo>
                <a:lnTo>
                  <a:pt x="7362" y="6318"/>
                </a:lnTo>
                <a:lnTo>
                  <a:pt x="7381" y="6315"/>
                </a:lnTo>
                <a:lnTo>
                  <a:pt x="7399" y="6313"/>
                </a:lnTo>
                <a:lnTo>
                  <a:pt x="7419" y="6309"/>
                </a:lnTo>
                <a:lnTo>
                  <a:pt x="7436" y="6304"/>
                </a:lnTo>
                <a:lnTo>
                  <a:pt x="7454" y="6298"/>
                </a:lnTo>
                <a:lnTo>
                  <a:pt x="7470" y="6292"/>
                </a:lnTo>
                <a:lnTo>
                  <a:pt x="7487" y="6285"/>
                </a:lnTo>
                <a:lnTo>
                  <a:pt x="7502" y="6277"/>
                </a:lnTo>
                <a:lnTo>
                  <a:pt x="7518" y="6268"/>
                </a:lnTo>
                <a:lnTo>
                  <a:pt x="7533" y="6258"/>
                </a:lnTo>
                <a:lnTo>
                  <a:pt x="7547" y="6248"/>
                </a:lnTo>
                <a:lnTo>
                  <a:pt x="7560" y="6236"/>
                </a:lnTo>
                <a:lnTo>
                  <a:pt x="7572" y="6224"/>
                </a:lnTo>
                <a:lnTo>
                  <a:pt x="7585" y="6211"/>
                </a:lnTo>
                <a:lnTo>
                  <a:pt x="8357" y="5339"/>
                </a:lnTo>
                <a:close/>
                <a:moveTo>
                  <a:pt x="13854" y="0"/>
                </a:moveTo>
                <a:lnTo>
                  <a:pt x="13854" y="0"/>
                </a:lnTo>
                <a:lnTo>
                  <a:pt x="10447" y="2572"/>
                </a:lnTo>
                <a:lnTo>
                  <a:pt x="13770" y="6980"/>
                </a:lnTo>
                <a:lnTo>
                  <a:pt x="17178" y="4408"/>
                </a:lnTo>
                <a:lnTo>
                  <a:pt x="13854" y="0"/>
                </a:lnTo>
                <a:close/>
                <a:moveTo>
                  <a:pt x="14162" y="5691"/>
                </a:moveTo>
                <a:lnTo>
                  <a:pt x="14142" y="5690"/>
                </a:lnTo>
                <a:lnTo>
                  <a:pt x="14121" y="5689"/>
                </a:lnTo>
                <a:lnTo>
                  <a:pt x="14101" y="5686"/>
                </a:lnTo>
                <a:lnTo>
                  <a:pt x="14082" y="5683"/>
                </a:lnTo>
                <a:lnTo>
                  <a:pt x="14062" y="5678"/>
                </a:lnTo>
                <a:lnTo>
                  <a:pt x="14043" y="5672"/>
                </a:lnTo>
                <a:lnTo>
                  <a:pt x="14024" y="5665"/>
                </a:lnTo>
                <a:lnTo>
                  <a:pt x="14007" y="5659"/>
                </a:lnTo>
                <a:lnTo>
                  <a:pt x="13988" y="5650"/>
                </a:lnTo>
                <a:lnTo>
                  <a:pt x="13971" y="5642"/>
                </a:lnTo>
                <a:lnTo>
                  <a:pt x="13954" y="5631"/>
                </a:lnTo>
                <a:lnTo>
                  <a:pt x="13938" y="5621"/>
                </a:lnTo>
                <a:lnTo>
                  <a:pt x="13923" y="5609"/>
                </a:lnTo>
                <a:lnTo>
                  <a:pt x="13907" y="5598"/>
                </a:lnTo>
                <a:lnTo>
                  <a:pt x="13893" y="5585"/>
                </a:lnTo>
                <a:lnTo>
                  <a:pt x="13879" y="5571"/>
                </a:lnTo>
                <a:lnTo>
                  <a:pt x="13866" y="5557"/>
                </a:lnTo>
                <a:lnTo>
                  <a:pt x="13853" y="5543"/>
                </a:lnTo>
                <a:lnTo>
                  <a:pt x="13841" y="5527"/>
                </a:lnTo>
                <a:lnTo>
                  <a:pt x="13830" y="5512"/>
                </a:lnTo>
                <a:lnTo>
                  <a:pt x="13820" y="5495"/>
                </a:lnTo>
                <a:lnTo>
                  <a:pt x="13810" y="5477"/>
                </a:lnTo>
                <a:lnTo>
                  <a:pt x="13801" y="5460"/>
                </a:lnTo>
                <a:lnTo>
                  <a:pt x="13794" y="5443"/>
                </a:lnTo>
                <a:lnTo>
                  <a:pt x="13786" y="5425"/>
                </a:lnTo>
                <a:lnTo>
                  <a:pt x="13780" y="5405"/>
                </a:lnTo>
                <a:lnTo>
                  <a:pt x="13775" y="5386"/>
                </a:lnTo>
                <a:lnTo>
                  <a:pt x="13770" y="5367"/>
                </a:lnTo>
                <a:lnTo>
                  <a:pt x="13767" y="5346"/>
                </a:lnTo>
                <a:lnTo>
                  <a:pt x="13765" y="5327"/>
                </a:lnTo>
                <a:lnTo>
                  <a:pt x="13764" y="5307"/>
                </a:lnTo>
                <a:lnTo>
                  <a:pt x="13763" y="5285"/>
                </a:lnTo>
                <a:lnTo>
                  <a:pt x="13764" y="5265"/>
                </a:lnTo>
                <a:lnTo>
                  <a:pt x="13766" y="5244"/>
                </a:lnTo>
                <a:lnTo>
                  <a:pt x="13768" y="5224"/>
                </a:lnTo>
                <a:lnTo>
                  <a:pt x="13771" y="5204"/>
                </a:lnTo>
                <a:lnTo>
                  <a:pt x="13777" y="5185"/>
                </a:lnTo>
                <a:lnTo>
                  <a:pt x="13782" y="5166"/>
                </a:lnTo>
                <a:lnTo>
                  <a:pt x="13789" y="5146"/>
                </a:lnTo>
                <a:lnTo>
                  <a:pt x="13796" y="5128"/>
                </a:lnTo>
                <a:lnTo>
                  <a:pt x="13804" y="5111"/>
                </a:lnTo>
                <a:lnTo>
                  <a:pt x="13813" y="5094"/>
                </a:lnTo>
                <a:lnTo>
                  <a:pt x="13823" y="5077"/>
                </a:lnTo>
                <a:lnTo>
                  <a:pt x="13834" y="5060"/>
                </a:lnTo>
                <a:lnTo>
                  <a:pt x="13844" y="5044"/>
                </a:lnTo>
                <a:lnTo>
                  <a:pt x="13857" y="5029"/>
                </a:lnTo>
                <a:lnTo>
                  <a:pt x="13870" y="5015"/>
                </a:lnTo>
                <a:lnTo>
                  <a:pt x="13883" y="5001"/>
                </a:lnTo>
                <a:lnTo>
                  <a:pt x="13897" y="4987"/>
                </a:lnTo>
                <a:lnTo>
                  <a:pt x="13912" y="4976"/>
                </a:lnTo>
                <a:lnTo>
                  <a:pt x="13927" y="4964"/>
                </a:lnTo>
                <a:lnTo>
                  <a:pt x="13943" y="4952"/>
                </a:lnTo>
                <a:lnTo>
                  <a:pt x="13959" y="4942"/>
                </a:lnTo>
                <a:lnTo>
                  <a:pt x="13976" y="4933"/>
                </a:lnTo>
                <a:lnTo>
                  <a:pt x="13994" y="4924"/>
                </a:lnTo>
                <a:lnTo>
                  <a:pt x="14012" y="4915"/>
                </a:lnTo>
                <a:lnTo>
                  <a:pt x="14030" y="4909"/>
                </a:lnTo>
                <a:lnTo>
                  <a:pt x="14048" y="4903"/>
                </a:lnTo>
                <a:lnTo>
                  <a:pt x="14068" y="4897"/>
                </a:lnTo>
                <a:lnTo>
                  <a:pt x="14087" y="4893"/>
                </a:lnTo>
                <a:lnTo>
                  <a:pt x="14107" y="4890"/>
                </a:lnTo>
                <a:lnTo>
                  <a:pt x="14128" y="4887"/>
                </a:lnTo>
                <a:lnTo>
                  <a:pt x="14148" y="4886"/>
                </a:lnTo>
                <a:lnTo>
                  <a:pt x="14169" y="4885"/>
                </a:lnTo>
                <a:lnTo>
                  <a:pt x="14189" y="4886"/>
                </a:lnTo>
                <a:lnTo>
                  <a:pt x="14211" y="4889"/>
                </a:lnTo>
                <a:lnTo>
                  <a:pt x="14230" y="4891"/>
                </a:lnTo>
                <a:lnTo>
                  <a:pt x="14250" y="4895"/>
                </a:lnTo>
                <a:lnTo>
                  <a:pt x="14270" y="4899"/>
                </a:lnTo>
                <a:lnTo>
                  <a:pt x="14289" y="4905"/>
                </a:lnTo>
                <a:lnTo>
                  <a:pt x="14307" y="4911"/>
                </a:lnTo>
                <a:lnTo>
                  <a:pt x="14325" y="4919"/>
                </a:lnTo>
                <a:lnTo>
                  <a:pt x="14344" y="4926"/>
                </a:lnTo>
                <a:lnTo>
                  <a:pt x="14361" y="4936"/>
                </a:lnTo>
                <a:lnTo>
                  <a:pt x="14377" y="4946"/>
                </a:lnTo>
                <a:lnTo>
                  <a:pt x="14394" y="4956"/>
                </a:lnTo>
                <a:lnTo>
                  <a:pt x="14409" y="4967"/>
                </a:lnTo>
                <a:lnTo>
                  <a:pt x="14424" y="4980"/>
                </a:lnTo>
                <a:lnTo>
                  <a:pt x="14439" y="4993"/>
                </a:lnTo>
                <a:lnTo>
                  <a:pt x="14453" y="5006"/>
                </a:lnTo>
                <a:lnTo>
                  <a:pt x="14466" y="5020"/>
                </a:lnTo>
                <a:lnTo>
                  <a:pt x="14479" y="5035"/>
                </a:lnTo>
                <a:lnTo>
                  <a:pt x="14491" y="5050"/>
                </a:lnTo>
                <a:lnTo>
                  <a:pt x="14501" y="5066"/>
                </a:lnTo>
                <a:lnTo>
                  <a:pt x="14512" y="5082"/>
                </a:lnTo>
                <a:lnTo>
                  <a:pt x="14522" y="5099"/>
                </a:lnTo>
                <a:lnTo>
                  <a:pt x="14530" y="5116"/>
                </a:lnTo>
                <a:lnTo>
                  <a:pt x="14538" y="5135"/>
                </a:lnTo>
                <a:lnTo>
                  <a:pt x="14545" y="5153"/>
                </a:lnTo>
                <a:lnTo>
                  <a:pt x="14551" y="5171"/>
                </a:lnTo>
                <a:lnTo>
                  <a:pt x="14556" y="5190"/>
                </a:lnTo>
                <a:lnTo>
                  <a:pt x="14561" y="5210"/>
                </a:lnTo>
                <a:lnTo>
                  <a:pt x="14564" y="5229"/>
                </a:lnTo>
                <a:lnTo>
                  <a:pt x="14567" y="5250"/>
                </a:lnTo>
                <a:lnTo>
                  <a:pt x="14568" y="5270"/>
                </a:lnTo>
                <a:lnTo>
                  <a:pt x="14568" y="5290"/>
                </a:lnTo>
                <a:lnTo>
                  <a:pt x="14567" y="5312"/>
                </a:lnTo>
                <a:lnTo>
                  <a:pt x="14566" y="5332"/>
                </a:lnTo>
                <a:lnTo>
                  <a:pt x="14563" y="5353"/>
                </a:lnTo>
                <a:lnTo>
                  <a:pt x="14559" y="5372"/>
                </a:lnTo>
                <a:lnTo>
                  <a:pt x="14555" y="5391"/>
                </a:lnTo>
                <a:lnTo>
                  <a:pt x="14549" y="5411"/>
                </a:lnTo>
                <a:lnTo>
                  <a:pt x="14542" y="5430"/>
                </a:lnTo>
                <a:lnTo>
                  <a:pt x="14536" y="5448"/>
                </a:lnTo>
                <a:lnTo>
                  <a:pt x="14527" y="5466"/>
                </a:lnTo>
                <a:lnTo>
                  <a:pt x="14519" y="5483"/>
                </a:lnTo>
                <a:lnTo>
                  <a:pt x="14508" y="5500"/>
                </a:lnTo>
                <a:lnTo>
                  <a:pt x="14498" y="5516"/>
                </a:lnTo>
                <a:lnTo>
                  <a:pt x="14486" y="5532"/>
                </a:lnTo>
                <a:lnTo>
                  <a:pt x="14475" y="5547"/>
                </a:lnTo>
                <a:lnTo>
                  <a:pt x="14462" y="5561"/>
                </a:lnTo>
                <a:lnTo>
                  <a:pt x="14448" y="5575"/>
                </a:lnTo>
                <a:lnTo>
                  <a:pt x="14434" y="5589"/>
                </a:lnTo>
                <a:lnTo>
                  <a:pt x="14420" y="5601"/>
                </a:lnTo>
                <a:lnTo>
                  <a:pt x="14404" y="5613"/>
                </a:lnTo>
                <a:lnTo>
                  <a:pt x="14389" y="5625"/>
                </a:lnTo>
                <a:lnTo>
                  <a:pt x="14372" y="5634"/>
                </a:lnTo>
                <a:lnTo>
                  <a:pt x="14354" y="5644"/>
                </a:lnTo>
                <a:lnTo>
                  <a:pt x="14337" y="5652"/>
                </a:lnTo>
                <a:lnTo>
                  <a:pt x="14320" y="5661"/>
                </a:lnTo>
                <a:lnTo>
                  <a:pt x="14301" y="5668"/>
                </a:lnTo>
                <a:lnTo>
                  <a:pt x="14282" y="5674"/>
                </a:lnTo>
                <a:lnTo>
                  <a:pt x="14263" y="5679"/>
                </a:lnTo>
                <a:lnTo>
                  <a:pt x="14244" y="5684"/>
                </a:lnTo>
                <a:lnTo>
                  <a:pt x="14223" y="5687"/>
                </a:lnTo>
                <a:lnTo>
                  <a:pt x="14204" y="5689"/>
                </a:lnTo>
                <a:lnTo>
                  <a:pt x="14184" y="5691"/>
                </a:lnTo>
                <a:lnTo>
                  <a:pt x="14162" y="569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51" name="Группа 50"/>
          <p:cNvGrpSpPr/>
          <p:nvPr userDrawn="1"/>
        </p:nvGrpSpPr>
        <p:grpSpPr>
          <a:xfrm>
            <a:off x="1036907" y="2807809"/>
            <a:ext cx="501679" cy="306314"/>
            <a:chOff x="6972300" y="1384300"/>
            <a:chExt cx="660400" cy="403225"/>
          </a:xfrm>
          <a:solidFill>
            <a:schemeClr val="bg1"/>
          </a:solidFill>
        </p:grpSpPr>
        <p:sp>
          <p:nvSpPr>
            <p:cNvPr id="52" name="Freeform 8"/>
            <p:cNvSpPr>
              <a:spLocks/>
            </p:cNvSpPr>
            <p:nvPr userDrawn="1"/>
          </p:nvSpPr>
          <p:spPr bwMode="auto">
            <a:xfrm>
              <a:off x="6972300" y="1598613"/>
              <a:ext cx="204787" cy="188912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170" y="140"/>
                </a:cxn>
                <a:cxn ang="0">
                  <a:pos x="67" y="0"/>
                </a:cxn>
                <a:cxn ang="0">
                  <a:pos x="54" y="1"/>
                </a:cxn>
                <a:cxn ang="0">
                  <a:pos x="41" y="4"/>
                </a:cxn>
                <a:cxn ang="0">
                  <a:pos x="30" y="11"/>
                </a:cxn>
                <a:cxn ang="0">
                  <a:pos x="20" y="19"/>
                </a:cxn>
                <a:cxn ang="0">
                  <a:pos x="11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0" y="66"/>
                </a:cxn>
                <a:cxn ang="0">
                  <a:pos x="0" y="297"/>
                </a:cxn>
                <a:cxn ang="0">
                  <a:pos x="3" y="310"/>
                </a:cxn>
                <a:cxn ang="0">
                  <a:pos x="7" y="323"/>
                </a:cxn>
                <a:cxn ang="0">
                  <a:pos x="15" y="333"/>
                </a:cxn>
                <a:cxn ang="0">
                  <a:pos x="24" y="342"/>
                </a:cxn>
                <a:cxn ang="0">
                  <a:pos x="35" y="349"/>
                </a:cxn>
                <a:cxn ang="0">
                  <a:pos x="47" y="355"/>
                </a:cxn>
                <a:cxn ang="0">
                  <a:pos x="60" y="357"/>
                </a:cxn>
                <a:cxn ang="0">
                  <a:pos x="319" y="357"/>
                </a:cxn>
                <a:cxn ang="0">
                  <a:pos x="332" y="356"/>
                </a:cxn>
                <a:cxn ang="0">
                  <a:pos x="346" y="352"/>
                </a:cxn>
                <a:cxn ang="0">
                  <a:pos x="357" y="346"/>
                </a:cxn>
                <a:cxn ang="0">
                  <a:pos x="367" y="338"/>
                </a:cxn>
                <a:cxn ang="0">
                  <a:pos x="374" y="328"/>
                </a:cxn>
                <a:cxn ang="0">
                  <a:pos x="381" y="316"/>
                </a:cxn>
                <a:cxn ang="0">
                  <a:pos x="384" y="304"/>
                </a:cxn>
                <a:cxn ang="0">
                  <a:pos x="387" y="291"/>
                </a:cxn>
                <a:cxn ang="0">
                  <a:pos x="385" y="60"/>
                </a:cxn>
                <a:cxn ang="0">
                  <a:pos x="383" y="46"/>
                </a:cxn>
                <a:cxn ang="0">
                  <a:pos x="378" y="34"/>
                </a:cxn>
                <a:cxn ang="0">
                  <a:pos x="371" y="24"/>
                </a:cxn>
                <a:cxn ang="0">
                  <a:pos x="362" y="14"/>
                </a:cxn>
                <a:cxn ang="0">
                  <a:pos x="351" y="8"/>
                </a:cxn>
                <a:cxn ang="0">
                  <a:pos x="339" y="2"/>
                </a:cxn>
                <a:cxn ang="0">
                  <a:pos x="326" y="0"/>
                </a:cxn>
              </a:cxnLst>
              <a:rect l="0" t="0" r="r" b="b"/>
              <a:pathLst>
                <a:path w="387" h="357">
                  <a:moveTo>
                    <a:pt x="319" y="0"/>
                  </a:moveTo>
                  <a:lnTo>
                    <a:pt x="217" y="0"/>
                  </a:lnTo>
                  <a:lnTo>
                    <a:pt x="217" y="140"/>
                  </a:lnTo>
                  <a:lnTo>
                    <a:pt x="170" y="140"/>
                  </a:lnTo>
                  <a:lnTo>
                    <a:pt x="170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2"/>
                  </a:lnTo>
                  <a:lnTo>
                    <a:pt x="41" y="4"/>
                  </a:lnTo>
                  <a:lnTo>
                    <a:pt x="35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20" y="19"/>
                  </a:lnTo>
                  <a:lnTo>
                    <a:pt x="15" y="24"/>
                  </a:lnTo>
                  <a:lnTo>
                    <a:pt x="11" y="29"/>
                  </a:lnTo>
                  <a:lnTo>
                    <a:pt x="7" y="34"/>
                  </a:lnTo>
                  <a:lnTo>
                    <a:pt x="5" y="41"/>
                  </a:lnTo>
                  <a:lnTo>
                    <a:pt x="3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0" y="291"/>
                  </a:lnTo>
                  <a:lnTo>
                    <a:pt x="0" y="297"/>
                  </a:lnTo>
                  <a:lnTo>
                    <a:pt x="1" y="304"/>
                  </a:lnTo>
                  <a:lnTo>
                    <a:pt x="3" y="310"/>
                  </a:lnTo>
                  <a:lnTo>
                    <a:pt x="5" y="316"/>
                  </a:lnTo>
                  <a:lnTo>
                    <a:pt x="7" y="323"/>
                  </a:lnTo>
                  <a:lnTo>
                    <a:pt x="11" y="328"/>
                  </a:lnTo>
                  <a:lnTo>
                    <a:pt x="15" y="333"/>
                  </a:lnTo>
                  <a:lnTo>
                    <a:pt x="20" y="338"/>
                  </a:lnTo>
                  <a:lnTo>
                    <a:pt x="24" y="342"/>
                  </a:lnTo>
                  <a:lnTo>
                    <a:pt x="30" y="346"/>
                  </a:lnTo>
                  <a:lnTo>
                    <a:pt x="35" y="349"/>
                  </a:lnTo>
                  <a:lnTo>
                    <a:pt x="41" y="352"/>
                  </a:lnTo>
                  <a:lnTo>
                    <a:pt x="47" y="355"/>
                  </a:lnTo>
                  <a:lnTo>
                    <a:pt x="54" y="356"/>
                  </a:lnTo>
                  <a:lnTo>
                    <a:pt x="60" y="357"/>
                  </a:lnTo>
                  <a:lnTo>
                    <a:pt x="67" y="357"/>
                  </a:lnTo>
                  <a:lnTo>
                    <a:pt x="319" y="357"/>
                  </a:lnTo>
                  <a:lnTo>
                    <a:pt x="326" y="357"/>
                  </a:lnTo>
                  <a:lnTo>
                    <a:pt x="332" y="356"/>
                  </a:lnTo>
                  <a:lnTo>
                    <a:pt x="339" y="355"/>
                  </a:lnTo>
                  <a:lnTo>
                    <a:pt x="346" y="352"/>
                  </a:lnTo>
                  <a:lnTo>
                    <a:pt x="351" y="349"/>
                  </a:lnTo>
                  <a:lnTo>
                    <a:pt x="357" y="346"/>
                  </a:lnTo>
                  <a:lnTo>
                    <a:pt x="362" y="342"/>
                  </a:lnTo>
                  <a:lnTo>
                    <a:pt x="367" y="338"/>
                  </a:lnTo>
                  <a:lnTo>
                    <a:pt x="371" y="333"/>
                  </a:lnTo>
                  <a:lnTo>
                    <a:pt x="374" y="328"/>
                  </a:lnTo>
                  <a:lnTo>
                    <a:pt x="378" y="323"/>
                  </a:lnTo>
                  <a:lnTo>
                    <a:pt x="381" y="316"/>
                  </a:lnTo>
                  <a:lnTo>
                    <a:pt x="383" y="310"/>
                  </a:lnTo>
                  <a:lnTo>
                    <a:pt x="384" y="304"/>
                  </a:lnTo>
                  <a:lnTo>
                    <a:pt x="385" y="297"/>
                  </a:lnTo>
                  <a:lnTo>
                    <a:pt x="387" y="291"/>
                  </a:lnTo>
                  <a:lnTo>
                    <a:pt x="387" y="66"/>
                  </a:lnTo>
                  <a:lnTo>
                    <a:pt x="385" y="60"/>
                  </a:lnTo>
                  <a:lnTo>
                    <a:pt x="384" y="53"/>
                  </a:lnTo>
                  <a:lnTo>
                    <a:pt x="383" y="46"/>
                  </a:lnTo>
                  <a:lnTo>
                    <a:pt x="381" y="41"/>
                  </a:lnTo>
                  <a:lnTo>
                    <a:pt x="378" y="34"/>
                  </a:lnTo>
                  <a:lnTo>
                    <a:pt x="374" y="29"/>
                  </a:lnTo>
                  <a:lnTo>
                    <a:pt x="371" y="24"/>
                  </a:lnTo>
                  <a:lnTo>
                    <a:pt x="367" y="19"/>
                  </a:lnTo>
                  <a:lnTo>
                    <a:pt x="362" y="14"/>
                  </a:lnTo>
                  <a:lnTo>
                    <a:pt x="357" y="11"/>
                  </a:lnTo>
                  <a:lnTo>
                    <a:pt x="351" y="8"/>
                  </a:lnTo>
                  <a:lnTo>
                    <a:pt x="346" y="4"/>
                  </a:lnTo>
                  <a:lnTo>
                    <a:pt x="339" y="2"/>
                  </a:lnTo>
                  <a:lnTo>
                    <a:pt x="332" y="1"/>
                  </a:lnTo>
                  <a:lnTo>
                    <a:pt x="326" y="0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9"/>
            <p:cNvSpPr>
              <a:spLocks/>
            </p:cNvSpPr>
            <p:nvPr userDrawn="1"/>
          </p:nvSpPr>
          <p:spPr bwMode="auto">
            <a:xfrm>
              <a:off x="7197725" y="1598613"/>
              <a:ext cx="204787" cy="188912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171" y="140"/>
                </a:cxn>
                <a:cxn ang="0">
                  <a:pos x="68" y="0"/>
                </a:cxn>
                <a:cxn ang="0">
                  <a:pos x="55" y="1"/>
                </a:cxn>
                <a:cxn ang="0">
                  <a:pos x="42" y="4"/>
                </a:cxn>
                <a:cxn ang="0">
                  <a:pos x="30" y="11"/>
                </a:cxn>
                <a:cxn ang="0">
                  <a:pos x="20" y="19"/>
                </a:cxn>
                <a:cxn ang="0">
                  <a:pos x="12" y="29"/>
                </a:cxn>
                <a:cxn ang="0">
                  <a:pos x="6" y="41"/>
                </a:cxn>
                <a:cxn ang="0">
                  <a:pos x="3" y="53"/>
                </a:cxn>
                <a:cxn ang="0">
                  <a:pos x="0" y="66"/>
                </a:cxn>
                <a:cxn ang="0">
                  <a:pos x="1" y="297"/>
                </a:cxn>
                <a:cxn ang="0">
                  <a:pos x="4" y="310"/>
                </a:cxn>
                <a:cxn ang="0">
                  <a:pos x="9" y="323"/>
                </a:cxn>
                <a:cxn ang="0">
                  <a:pos x="16" y="333"/>
                </a:cxn>
                <a:cxn ang="0">
                  <a:pos x="26" y="342"/>
                </a:cxn>
                <a:cxn ang="0">
                  <a:pos x="36" y="349"/>
                </a:cxn>
                <a:cxn ang="0">
                  <a:pos x="48" y="355"/>
                </a:cxn>
                <a:cxn ang="0">
                  <a:pos x="61" y="357"/>
                </a:cxn>
                <a:cxn ang="0">
                  <a:pos x="320" y="357"/>
                </a:cxn>
                <a:cxn ang="0">
                  <a:pos x="334" y="356"/>
                </a:cxn>
                <a:cxn ang="0">
                  <a:pos x="346" y="352"/>
                </a:cxn>
                <a:cxn ang="0">
                  <a:pos x="357" y="346"/>
                </a:cxn>
                <a:cxn ang="0">
                  <a:pos x="367" y="338"/>
                </a:cxn>
                <a:cxn ang="0">
                  <a:pos x="376" y="328"/>
                </a:cxn>
                <a:cxn ang="0">
                  <a:pos x="382" y="316"/>
                </a:cxn>
                <a:cxn ang="0">
                  <a:pos x="386" y="304"/>
                </a:cxn>
                <a:cxn ang="0">
                  <a:pos x="387" y="291"/>
                </a:cxn>
                <a:cxn ang="0">
                  <a:pos x="387" y="60"/>
                </a:cxn>
                <a:cxn ang="0">
                  <a:pos x="384" y="46"/>
                </a:cxn>
                <a:cxn ang="0">
                  <a:pos x="379" y="34"/>
                </a:cxn>
                <a:cxn ang="0">
                  <a:pos x="372" y="24"/>
                </a:cxn>
                <a:cxn ang="0">
                  <a:pos x="363" y="14"/>
                </a:cxn>
                <a:cxn ang="0">
                  <a:pos x="352" y="8"/>
                </a:cxn>
                <a:cxn ang="0">
                  <a:pos x="340" y="2"/>
                </a:cxn>
                <a:cxn ang="0">
                  <a:pos x="326" y="0"/>
                </a:cxn>
              </a:cxnLst>
              <a:rect l="0" t="0" r="r" b="b"/>
              <a:pathLst>
                <a:path w="387" h="357">
                  <a:moveTo>
                    <a:pt x="320" y="0"/>
                  </a:moveTo>
                  <a:lnTo>
                    <a:pt x="218" y="0"/>
                  </a:lnTo>
                  <a:lnTo>
                    <a:pt x="218" y="140"/>
                  </a:lnTo>
                  <a:lnTo>
                    <a:pt x="171" y="140"/>
                  </a:lnTo>
                  <a:lnTo>
                    <a:pt x="171" y="0"/>
                  </a:lnTo>
                  <a:lnTo>
                    <a:pt x="68" y="0"/>
                  </a:lnTo>
                  <a:lnTo>
                    <a:pt x="61" y="0"/>
                  </a:lnTo>
                  <a:lnTo>
                    <a:pt x="55" y="1"/>
                  </a:lnTo>
                  <a:lnTo>
                    <a:pt x="48" y="2"/>
                  </a:lnTo>
                  <a:lnTo>
                    <a:pt x="42" y="4"/>
                  </a:lnTo>
                  <a:lnTo>
                    <a:pt x="36" y="8"/>
                  </a:lnTo>
                  <a:lnTo>
                    <a:pt x="30" y="11"/>
                  </a:lnTo>
                  <a:lnTo>
                    <a:pt x="26" y="14"/>
                  </a:lnTo>
                  <a:lnTo>
                    <a:pt x="20" y="19"/>
                  </a:lnTo>
                  <a:lnTo>
                    <a:pt x="16" y="24"/>
                  </a:lnTo>
                  <a:lnTo>
                    <a:pt x="12" y="29"/>
                  </a:lnTo>
                  <a:lnTo>
                    <a:pt x="9" y="34"/>
                  </a:lnTo>
                  <a:lnTo>
                    <a:pt x="6" y="41"/>
                  </a:lnTo>
                  <a:lnTo>
                    <a:pt x="4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6"/>
                  </a:lnTo>
                  <a:lnTo>
                    <a:pt x="0" y="291"/>
                  </a:lnTo>
                  <a:lnTo>
                    <a:pt x="1" y="297"/>
                  </a:lnTo>
                  <a:lnTo>
                    <a:pt x="3" y="304"/>
                  </a:lnTo>
                  <a:lnTo>
                    <a:pt x="4" y="310"/>
                  </a:lnTo>
                  <a:lnTo>
                    <a:pt x="6" y="316"/>
                  </a:lnTo>
                  <a:lnTo>
                    <a:pt x="9" y="323"/>
                  </a:lnTo>
                  <a:lnTo>
                    <a:pt x="12" y="328"/>
                  </a:lnTo>
                  <a:lnTo>
                    <a:pt x="16" y="333"/>
                  </a:lnTo>
                  <a:lnTo>
                    <a:pt x="20" y="338"/>
                  </a:lnTo>
                  <a:lnTo>
                    <a:pt x="26" y="342"/>
                  </a:lnTo>
                  <a:lnTo>
                    <a:pt x="30" y="346"/>
                  </a:lnTo>
                  <a:lnTo>
                    <a:pt x="36" y="349"/>
                  </a:lnTo>
                  <a:lnTo>
                    <a:pt x="42" y="352"/>
                  </a:lnTo>
                  <a:lnTo>
                    <a:pt x="48" y="355"/>
                  </a:lnTo>
                  <a:lnTo>
                    <a:pt x="55" y="356"/>
                  </a:lnTo>
                  <a:lnTo>
                    <a:pt x="61" y="357"/>
                  </a:lnTo>
                  <a:lnTo>
                    <a:pt x="68" y="357"/>
                  </a:lnTo>
                  <a:lnTo>
                    <a:pt x="320" y="357"/>
                  </a:lnTo>
                  <a:lnTo>
                    <a:pt x="326" y="357"/>
                  </a:lnTo>
                  <a:lnTo>
                    <a:pt x="334" y="356"/>
                  </a:lnTo>
                  <a:lnTo>
                    <a:pt x="340" y="355"/>
                  </a:lnTo>
                  <a:lnTo>
                    <a:pt x="346" y="352"/>
                  </a:lnTo>
                  <a:lnTo>
                    <a:pt x="352" y="349"/>
                  </a:lnTo>
                  <a:lnTo>
                    <a:pt x="357" y="346"/>
                  </a:lnTo>
                  <a:lnTo>
                    <a:pt x="363" y="342"/>
                  </a:lnTo>
                  <a:lnTo>
                    <a:pt x="367" y="338"/>
                  </a:lnTo>
                  <a:lnTo>
                    <a:pt x="372" y="333"/>
                  </a:lnTo>
                  <a:lnTo>
                    <a:pt x="376" y="328"/>
                  </a:lnTo>
                  <a:lnTo>
                    <a:pt x="379" y="323"/>
                  </a:lnTo>
                  <a:lnTo>
                    <a:pt x="382" y="316"/>
                  </a:lnTo>
                  <a:lnTo>
                    <a:pt x="384" y="310"/>
                  </a:lnTo>
                  <a:lnTo>
                    <a:pt x="386" y="304"/>
                  </a:lnTo>
                  <a:lnTo>
                    <a:pt x="387" y="297"/>
                  </a:lnTo>
                  <a:lnTo>
                    <a:pt x="387" y="291"/>
                  </a:lnTo>
                  <a:lnTo>
                    <a:pt x="387" y="66"/>
                  </a:lnTo>
                  <a:lnTo>
                    <a:pt x="387" y="60"/>
                  </a:lnTo>
                  <a:lnTo>
                    <a:pt x="386" y="53"/>
                  </a:lnTo>
                  <a:lnTo>
                    <a:pt x="384" y="46"/>
                  </a:lnTo>
                  <a:lnTo>
                    <a:pt x="382" y="41"/>
                  </a:lnTo>
                  <a:lnTo>
                    <a:pt x="379" y="34"/>
                  </a:lnTo>
                  <a:lnTo>
                    <a:pt x="376" y="29"/>
                  </a:lnTo>
                  <a:lnTo>
                    <a:pt x="372" y="24"/>
                  </a:lnTo>
                  <a:lnTo>
                    <a:pt x="367" y="19"/>
                  </a:lnTo>
                  <a:lnTo>
                    <a:pt x="363" y="14"/>
                  </a:lnTo>
                  <a:lnTo>
                    <a:pt x="357" y="11"/>
                  </a:lnTo>
                  <a:lnTo>
                    <a:pt x="352" y="8"/>
                  </a:lnTo>
                  <a:lnTo>
                    <a:pt x="346" y="4"/>
                  </a:lnTo>
                  <a:lnTo>
                    <a:pt x="340" y="2"/>
                  </a:lnTo>
                  <a:lnTo>
                    <a:pt x="334" y="1"/>
                  </a:lnTo>
                  <a:lnTo>
                    <a:pt x="326" y="0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10"/>
            <p:cNvSpPr>
              <a:spLocks/>
            </p:cNvSpPr>
            <p:nvPr userDrawn="1"/>
          </p:nvSpPr>
          <p:spPr bwMode="auto">
            <a:xfrm>
              <a:off x="7429500" y="1598613"/>
              <a:ext cx="203200" cy="188912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169" y="140"/>
                </a:cxn>
                <a:cxn ang="0">
                  <a:pos x="67" y="0"/>
                </a:cxn>
                <a:cxn ang="0">
                  <a:pos x="53" y="1"/>
                </a:cxn>
                <a:cxn ang="0">
                  <a:pos x="41" y="4"/>
                </a:cxn>
                <a:cxn ang="0">
                  <a:pos x="30" y="11"/>
                </a:cxn>
                <a:cxn ang="0">
                  <a:pos x="20" y="19"/>
                </a:cxn>
                <a:cxn ang="0">
                  <a:pos x="11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0" y="66"/>
                </a:cxn>
                <a:cxn ang="0">
                  <a:pos x="0" y="297"/>
                </a:cxn>
                <a:cxn ang="0">
                  <a:pos x="3" y="310"/>
                </a:cxn>
                <a:cxn ang="0">
                  <a:pos x="8" y="323"/>
                </a:cxn>
                <a:cxn ang="0">
                  <a:pos x="15" y="333"/>
                </a:cxn>
                <a:cxn ang="0">
                  <a:pos x="24" y="342"/>
                </a:cxn>
                <a:cxn ang="0">
                  <a:pos x="35" y="349"/>
                </a:cxn>
                <a:cxn ang="0">
                  <a:pos x="47" y="355"/>
                </a:cxn>
                <a:cxn ang="0">
                  <a:pos x="60" y="357"/>
                </a:cxn>
                <a:cxn ang="0">
                  <a:pos x="319" y="357"/>
                </a:cxn>
                <a:cxn ang="0">
                  <a:pos x="333" y="356"/>
                </a:cxn>
                <a:cxn ang="0">
                  <a:pos x="345" y="352"/>
                </a:cxn>
                <a:cxn ang="0">
                  <a:pos x="357" y="346"/>
                </a:cxn>
                <a:cxn ang="0">
                  <a:pos x="367" y="338"/>
                </a:cxn>
                <a:cxn ang="0">
                  <a:pos x="375" y="328"/>
                </a:cxn>
                <a:cxn ang="0">
                  <a:pos x="381" y="316"/>
                </a:cxn>
                <a:cxn ang="0">
                  <a:pos x="384" y="304"/>
                </a:cxn>
                <a:cxn ang="0">
                  <a:pos x="386" y="291"/>
                </a:cxn>
                <a:cxn ang="0">
                  <a:pos x="386" y="60"/>
                </a:cxn>
                <a:cxn ang="0">
                  <a:pos x="383" y="46"/>
                </a:cxn>
                <a:cxn ang="0">
                  <a:pos x="378" y="34"/>
                </a:cxn>
                <a:cxn ang="0">
                  <a:pos x="371" y="24"/>
                </a:cxn>
                <a:cxn ang="0">
                  <a:pos x="361" y="14"/>
                </a:cxn>
                <a:cxn ang="0">
                  <a:pos x="351" y="8"/>
                </a:cxn>
                <a:cxn ang="0">
                  <a:pos x="339" y="2"/>
                </a:cxn>
                <a:cxn ang="0">
                  <a:pos x="326" y="0"/>
                </a:cxn>
              </a:cxnLst>
              <a:rect l="0" t="0" r="r" b="b"/>
              <a:pathLst>
                <a:path w="386" h="357">
                  <a:moveTo>
                    <a:pt x="319" y="0"/>
                  </a:moveTo>
                  <a:lnTo>
                    <a:pt x="218" y="0"/>
                  </a:lnTo>
                  <a:lnTo>
                    <a:pt x="218" y="140"/>
                  </a:lnTo>
                  <a:lnTo>
                    <a:pt x="169" y="140"/>
                  </a:lnTo>
                  <a:lnTo>
                    <a:pt x="169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2"/>
                  </a:lnTo>
                  <a:lnTo>
                    <a:pt x="41" y="4"/>
                  </a:lnTo>
                  <a:lnTo>
                    <a:pt x="35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20" y="19"/>
                  </a:lnTo>
                  <a:lnTo>
                    <a:pt x="15" y="24"/>
                  </a:lnTo>
                  <a:lnTo>
                    <a:pt x="11" y="29"/>
                  </a:lnTo>
                  <a:lnTo>
                    <a:pt x="8" y="34"/>
                  </a:lnTo>
                  <a:lnTo>
                    <a:pt x="5" y="41"/>
                  </a:lnTo>
                  <a:lnTo>
                    <a:pt x="3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0" y="291"/>
                  </a:lnTo>
                  <a:lnTo>
                    <a:pt x="0" y="297"/>
                  </a:lnTo>
                  <a:lnTo>
                    <a:pt x="1" y="304"/>
                  </a:lnTo>
                  <a:lnTo>
                    <a:pt x="3" y="310"/>
                  </a:lnTo>
                  <a:lnTo>
                    <a:pt x="5" y="316"/>
                  </a:lnTo>
                  <a:lnTo>
                    <a:pt x="8" y="323"/>
                  </a:lnTo>
                  <a:lnTo>
                    <a:pt x="11" y="328"/>
                  </a:lnTo>
                  <a:lnTo>
                    <a:pt x="15" y="333"/>
                  </a:lnTo>
                  <a:lnTo>
                    <a:pt x="20" y="338"/>
                  </a:lnTo>
                  <a:lnTo>
                    <a:pt x="24" y="342"/>
                  </a:lnTo>
                  <a:lnTo>
                    <a:pt x="30" y="346"/>
                  </a:lnTo>
                  <a:lnTo>
                    <a:pt x="35" y="349"/>
                  </a:lnTo>
                  <a:lnTo>
                    <a:pt x="41" y="352"/>
                  </a:lnTo>
                  <a:lnTo>
                    <a:pt x="47" y="355"/>
                  </a:lnTo>
                  <a:lnTo>
                    <a:pt x="53" y="356"/>
                  </a:lnTo>
                  <a:lnTo>
                    <a:pt x="60" y="357"/>
                  </a:lnTo>
                  <a:lnTo>
                    <a:pt x="67" y="357"/>
                  </a:lnTo>
                  <a:lnTo>
                    <a:pt x="319" y="357"/>
                  </a:lnTo>
                  <a:lnTo>
                    <a:pt x="326" y="357"/>
                  </a:lnTo>
                  <a:lnTo>
                    <a:pt x="333" y="356"/>
                  </a:lnTo>
                  <a:lnTo>
                    <a:pt x="339" y="355"/>
                  </a:lnTo>
                  <a:lnTo>
                    <a:pt x="345" y="352"/>
                  </a:lnTo>
                  <a:lnTo>
                    <a:pt x="351" y="349"/>
                  </a:lnTo>
                  <a:lnTo>
                    <a:pt x="357" y="346"/>
                  </a:lnTo>
                  <a:lnTo>
                    <a:pt x="361" y="342"/>
                  </a:lnTo>
                  <a:lnTo>
                    <a:pt x="367" y="338"/>
                  </a:lnTo>
                  <a:lnTo>
                    <a:pt x="371" y="333"/>
                  </a:lnTo>
                  <a:lnTo>
                    <a:pt x="375" y="328"/>
                  </a:lnTo>
                  <a:lnTo>
                    <a:pt x="378" y="323"/>
                  </a:lnTo>
                  <a:lnTo>
                    <a:pt x="381" y="316"/>
                  </a:lnTo>
                  <a:lnTo>
                    <a:pt x="383" y="310"/>
                  </a:lnTo>
                  <a:lnTo>
                    <a:pt x="384" y="304"/>
                  </a:lnTo>
                  <a:lnTo>
                    <a:pt x="386" y="297"/>
                  </a:lnTo>
                  <a:lnTo>
                    <a:pt x="386" y="291"/>
                  </a:lnTo>
                  <a:lnTo>
                    <a:pt x="386" y="66"/>
                  </a:lnTo>
                  <a:lnTo>
                    <a:pt x="386" y="60"/>
                  </a:lnTo>
                  <a:lnTo>
                    <a:pt x="384" y="53"/>
                  </a:lnTo>
                  <a:lnTo>
                    <a:pt x="383" y="46"/>
                  </a:lnTo>
                  <a:lnTo>
                    <a:pt x="381" y="41"/>
                  </a:lnTo>
                  <a:lnTo>
                    <a:pt x="378" y="34"/>
                  </a:lnTo>
                  <a:lnTo>
                    <a:pt x="375" y="29"/>
                  </a:lnTo>
                  <a:lnTo>
                    <a:pt x="371" y="24"/>
                  </a:lnTo>
                  <a:lnTo>
                    <a:pt x="367" y="19"/>
                  </a:lnTo>
                  <a:lnTo>
                    <a:pt x="361" y="14"/>
                  </a:lnTo>
                  <a:lnTo>
                    <a:pt x="357" y="11"/>
                  </a:lnTo>
                  <a:lnTo>
                    <a:pt x="351" y="8"/>
                  </a:lnTo>
                  <a:lnTo>
                    <a:pt x="345" y="4"/>
                  </a:lnTo>
                  <a:lnTo>
                    <a:pt x="339" y="2"/>
                  </a:lnTo>
                  <a:lnTo>
                    <a:pt x="333" y="1"/>
                  </a:lnTo>
                  <a:lnTo>
                    <a:pt x="326" y="0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11"/>
            <p:cNvSpPr>
              <a:spLocks/>
            </p:cNvSpPr>
            <p:nvPr userDrawn="1"/>
          </p:nvSpPr>
          <p:spPr bwMode="auto">
            <a:xfrm>
              <a:off x="7086600" y="1384300"/>
              <a:ext cx="204787" cy="188912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170" y="141"/>
                </a:cxn>
                <a:cxn ang="0">
                  <a:pos x="68" y="0"/>
                </a:cxn>
                <a:cxn ang="0">
                  <a:pos x="54" y="2"/>
                </a:cxn>
                <a:cxn ang="0">
                  <a:pos x="41" y="6"/>
                </a:cxn>
                <a:cxn ang="0">
                  <a:pos x="30" y="11"/>
                </a:cxn>
                <a:cxn ang="0">
                  <a:pos x="20" y="20"/>
                </a:cxn>
                <a:cxn ang="0">
                  <a:pos x="11" y="30"/>
                </a:cxn>
                <a:cxn ang="0">
                  <a:pos x="6" y="41"/>
                </a:cxn>
                <a:cxn ang="0">
                  <a:pos x="1" y="55"/>
                </a:cxn>
                <a:cxn ang="0">
                  <a:pos x="0" y="68"/>
                </a:cxn>
                <a:cxn ang="0">
                  <a:pos x="0" y="299"/>
                </a:cxn>
                <a:cxn ang="0">
                  <a:pos x="3" y="311"/>
                </a:cxn>
                <a:cxn ang="0">
                  <a:pos x="8" y="323"/>
                </a:cxn>
                <a:cxn ang="0">
                  <a:pos x="16" y="334"/>
                </a:cxn>
                <a:cxn ang="0">
                  <a:pos x="24" y="343"/>
                </a:cxn>
                <a:cxn ang="0">
                  <a:pos x="35" y="351"/>
                </a:cxn>
                <a:cxn ang="0">
                  <a:pos x="48" y="355"/>
                </a:cxn>
                <a:cxn ang="0">
                  <a:pos x="61" y="358"/>
                </a:cxn>
                <a:cxn ang="0">
                  <a:pos x="320" y="358"/>
                </a:cxn>
                <a:cxn ang="0">
                  <a:pos x="333" y="357"/>
                </a:cxn>
                <a:cxn ang="0">
                  <a:pos x="346" y="353"/>
                </a:cxn>
                <a:cxn ang="0">
                  <a:pos x="357" y="347"/>
                </a:cxn>
                <a:cxn ang="0">
                  <a:pos x="367" y="339"/>
                </a:cxn>
                <a:cxn ang="0">
                  <a:pos x="375" y="329"/>
                </a:cxn>
                <a:cxn ang="0">
                  <a:pos x="381" y="318"/>
                </a:cxn>
                <a:cxn ang="0">
                  <a:pos x="385" y="305"/>
                </a:cxn>
                <a:cxn ang="0">
                  <a:pos x="387" y="291"/>
                </a:cxn>
                <a:cxn ang="0">
                  <a:pos x="386" y="61"/>
                </a:cxn>
                <a:cxn ang="0">
                  <a:pos x="384" y="48"/>
                </a:cxn>
                <a:cxn ang="0">
                  <a:pos x="378" y="36"/>
                </a:cxn>
                <a:cxn ang="0">
                  <a:pos x="372" y="25"/>
                </a:cxn>
                <a:cxn ang="0">
                  <a:pos x="363" y="16"/>
                </a:cxn>
                <a:cxn ang="0">
                  <a:pos x="352" y="8"/>
                </a:cxn>
                <a:cxn ang="0">
                  <a:pos x="339" y="4"/>
                </a:cxn>
                <a:cxn ang="0">
                  <a:pos x="326" y="0"/>
                </a:cxn>
              </a:cxnLst>
              <a:rect l="0" t="0" r="r" b="b"/>
              <a:pathLst>
                <a:path w="387" h="358">
                  <a:moveTo>
                    <a:pt x="320" y="0"/>
                  </a:moveTo>
                  <a:lnTo>
                    <a:pt x="218" y="0"/>
                  </a:lnTo>
                  <a:lnTo>
                    <a:pt x="218" y="141"/>
                  </a:lnTo>
                  <a:lnTo>
                    <a:pt x="170" y="141"/>
                  </a:lnTo>
                  <a:lnTo>
                    <a:pt x="170" y="0"/>
                  </a:lnTo>
                  <a:lnTo>
                    <a:pt x="68" y="0"/>
                  </a:lnTo>
                  <a:lnTo>
                    <a:pt x="61" y="0"/>
                  </a:lnTo>
                  <a:lnTo>
                    <a:pt x="54" y="2"/>
                  </a:lnTo>
                  <a:lnTo>
                    <a:pt x="48" y="4"/>
                  </a:lnTo>
                  <a:lnTo>
                    <a:pt x="41" y="6"/>
                  </a:lnTo>
                  <a:lnTo>
                    <a:pt x="35" y="8"/>
                  </a:lnTo>
                  <a:lnTo>
                    <a:pt x="30" y="11"/>
                  </a:lnTo>
                  <a:lnTo>
                    <a:pt x="24" y="16"/>
                  </a:lnTo>
                  <a:lnTo>
                    <a:pt x="20" y="20"/>
                  </a:lnTo>
                  <a:lnTo>
                    <a:pt x="16" y="25"/>
                  </a:lnTo>
                  <a:lnTo>
                    <a:pt x="11" y="30"/>
                  </a:lnTo>
                  <a:lnTo>
                    <a:pt x="8" y="36"/>
                  </a:lnTo>
                  <a:lnTo>
                    <a:pt x="6" y="41"/>
                  </a:lnTo>
                  <a:lnTo>
                    <a:pt x="3" y="48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0" y="68"/>
                  </a:lnTo>
                  <a:lnTo>
                    <a:pt x="0" y="291"/>
                  </a:lnTo>
                  <a:lnTo>
                    <a:pt x="0" y="299"/>
                  </a:lnTo>
                  <a:lnTo>
                    <a:pt x="1" y="305"/>
                  </a:lnTo>
                  <a:lnTo>
                    <a:pt x="3" y="311"/>
                  </a:lnTo>
                  <a:lnTo>
                    <a:pt x="6" y="318"/>
                  </a:lnTo>
                  <a:lnTo>
                    <a:pt x="8" y="323"/>
                  </a:lnTo>
                  <a:lnTo>
                    <a:pt x="11" y="329"/>
                  </a:lnTo>
                  <a:lnTo>
                    <a:pt x="16" y="334"/>
                  </a:lnTo>
                  <a:lnTo>
                    <a:pt x="20" y="339"/>
                  </a:lnTo>
                  <a:lnTo>
                    <a:pt x="24" y="343"/>
                  </a:lnTo>
                  <a:lnTo>
                    <a:pt x="30" y="347"/>
                  </a:lnTo>
                  <a:lnTo>
                    <a:pt x="35" y="351"/>
                  </a:lnTo>
                  <a:lnTo>
                    <a:pt x="41" y="353"/>
                  </a:lnTo>
                  <a:lnTo>
                    <a:pt x="48" y="355"/>
                  </a:lnTo>
                  <a:lnTo>
                    <a:pt x="54" y="357"/>
                  </a:lnTo>
                  <a:lnTo>
                    <a:pt x="61" y="358"/>
                  </a:lnTo>
                  <a:lnTo>
                    <a:pt x="68" y="358"/>
                  </a:lnTo>
                  <a:lnTo>
                    <a:pt x="320" y="358"/>
                  </a:lnTo>
                  <a:lnTo>
                    <a:pt x="326" y="358"/>
                  </a:lnTo>
                  <a:lnTo>
                    <a:pt x="333" y="357"/>
                  </a:lnTo>
                  <a:lnTo>
                    <a:pt x="339" y="355"/>
                  </a:lnTo>
                  <a:lnTo>
                    <a:pt x="346" y="353"/>
                  </a:lnTo>
                  <a:lnTo>
                    <a:pt x="352" y="351"/>
                  </a:lnTo>
                  <a:lnTo>
                    <a:pt x="357" y="347"/>
                  </a:lnTo>
                  <a:lnTo>
                    <a:pt x="363" y="343"/>
                  </a:lnTo>
                  <a:lnTo>
                    <a:pt x="367" y="339"/>
                  </a:lnTo>
                  <a:lnTo>
                    <a:pt x="372" y="334"/>
                  </a:lnTo>
                  <a:lnTo>
                    <a:pt x="375" y="329"/>
                  </a:lnTo>
                  <a:lnTo>
                    <a:pt x="378" y="323"/>
                  </a:lnTo>
                  <a:lnTo>
                    <a:pt x="381" y="318"/>
                  </a:lnTo>
                  <a:lnTo>
                    <a:pt x="384" y="311"/>
                  </a:lnTo>
                  <a:lnTo>
                    <a:pt x="385" y="305"/>
                  </a:lnTo>
                  <a:lnTo>
                    <a:pt x="386" y="299"/>
                  </a:lnTo>
                  <a:lnTo>
                    <a:pt x="387" y="291"/>
                  </a:lnTo>
                  <a:lnTo>
                    <a:pt x="387" y="68"/>
                  </a:lnTo>
                  <a:lnTo>
                    <a:pt x="386" y="61"/>
                  </a:lnTo>
                  <a:lnTo>
                    <a:pt x="385" y="55"/>
                  </a:lnTo>
                  <a:lnTo>
                    <a:pt x="384" y="48"/>
                  </a:lnTo>
                  <a:lnTo>
                    <a:pt x="381" y="41"/>
                  </a:lnTo>
                  <a:lnTo>
                    <a:pt x="378" y="36"/>
                  </a:lnTo>
                  <a:lnTo>
                    <a:pt x="375" y="30"/>
                  </a:lnTo>
                  <a:lnTo>
                    <a:pt x="372" y="25"/>
                  </a:lnTo>
                  <a:lnTo>
                    <a:pt x="367" y="20"/>
                  </a:lnTo>
                  <a:lnTo>
                    <a:pt x="363" y="16"/>
                  </a:lnTo>
                  <a:lnTo>
                    <a:pt x="357" y="11"/>
                  </a:lnTo>
                  <a:lnTo>
                    <a:pt x="352" y="8"/>
                  </a:lnTo>
                  <a:lnTo>
                    <a:pt x="346" y="6"/>
                  </a:lnTo>
                  <a:lnTo>
                    <a:pt x="339" y="4"/>
                  </a:lnTo>
                  <a:lnTo>
                    <a:pt x="333" y="2"/>
                  </a:lnTo>
                  <a:lnTo>
                    <a:pt x="326" y="0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12"/>
            <p:cNvSpPr>
              <a:spLocks/>
            </p:cNvSpPr>
            <p:nvPr userDrawn="1"/>
          </p:nvSpPr>
          <p:spPr bwMode="auto">
            <a:xfrm>
              <a:off x="7318375" y="1384300"/>
              <a:ext cx="203200" cy="188912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169" y="141"/>
                </a:cxn>
                <a:cxn ang="0">
                  <a:pos x="67" y="0"/>
                </a:cxn>
                <a:cxn ang="0">
                  <a:pos x="53" y="2"/>
                </a:cxn>
                <a:cxn ang="0">
                  <a:pos x="41" y="6"/>
                </a:cxn>
                <a:cxn ang="0">
                  <a:pos x="30" y="11"/>
                </a:cxn>
                <a:cxn ang="0">
                  <a:pos x="20" y="20"/>
                </a:cxn>
                <a:cxn ang="0">
                  <a:pos x="11" y="30"/>
                </a:cxn>
                <a:cxn ang="0">
                  <a:pos x="5" y="41"/>
                </a:cxn>
                <a:cxn ang="0">
                  <a:pos x="1" y="55"/>
                </a:cxn>
                <a:cxn ang="0">
                  <a:pos x="0" y="68"/>
                </a:cxn>
                <a:cxn ang="0">
                  <a:pos x="0" y="299"/>
                </a:cxn>
                <a:cxn ang="0">
                  <a:pos x="3" y="311"/>
                </a:cxn>
                <a:cxn ang="0">
                  <a:pos x="8" y="323"/>
                </a:cxn>
                <a:cxn ang="0">
                  <a:pos x="15" y="334"/>
                </a:cxn>
                <a:cxn ang="0">
                  <a:pos x="24" y="343"/>
                </a:cxn>
                <a:cxn ang="0">
                  <a:pos x="35" y="351"/>
                </a:cxn>
                <a:cxn ang="0">
                  <a:pos x="46" y="355"/>
                </a:cxn>
                <a:cxn ang="0">
                  <a:pos x="60" y="358"/>
                </a:cxn>
                <a:cxn ang="0">
                  <a:pos x="319" y="358"/>
                </a:cxn>
                <a:cxn ang="0">
                  <a:pos x="333" y="357"/>
                </a:cxn>
                <a:cxn ang="0">
                  <a:pos x="345" y="353"/>
                </a:cxn>
                <a:cxn ang="0">
                  <a:pos x="357" y="347"/>
                </a:cxn>
                <a:cxn ang="0">
                  <a:pos x="367" y="339"/>
                </a:cxn>
                <a:cxn ang="0">
                  <a:pos x="375" y="329"/>
                </a:cxn>
                <a:cxn ang="0">
                  <a:pos x="381" y="318"/>
                </a:cxn>
                <a:cxn ang="0">
                  <a:pos x="384" y="305"/>
                </a:cxn>
                <a:cxn ang="0">
                  <a:pos x="386" y="291"/>
                </a:cxn>
                <a:cxn ang="0">
                  <a:pos x="386" y="61"/>
                </a:cxn>
                <a:cxn ang="0">
                  <a:pos x="383" y="48"/>
                </a:cxn>
                <a:cxn ang="0">
                  <a:pos x="378" y="36"/>
                </a:cxn>
                <a:cxn ang="0">
                  <a:pos x="371" y="25"/>
                </a:cxn>
                <a:cxn ang="0">
                  <a:pos x="361" y="16"/>
                </a:cxn>
                <a:cxn ang="0">
                  <a:pos x="351" y="8"/>
                </a:cxn>
                <a:cxn ang="0">
                  <a:pos x="339" y="4"/>
                </a:cxn>
                <a:cxn ang="0">
                  <a:pos x="326" y="0"/>
                </a:cxn>
              </a:cxnLst>
              <a:rect l="0" t="0" r="r" b="b"/>
              <a:pathLst>
                <a:path w="386" h="358">
                  <a:moveTo>
                    <a:pt x="319" y="0"/>
                  </a:moveTo>
                  <a:lnTo>
                    <a:pt x="216" y="0"/>
                  </a:lnTo>
                  <a:lnTo>
                    <a:pt x="216" y="141"/>
                  </a:lnTo>
                  <a:lnTo>
                    <a:pt x="169" y="141"/>
                  </a:lnTo>
                  <a:lnTo>
                    <a:pt x="169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2"/>
                  </a:lnTo>
                  <a:lnTo>
                    <a:pt x="46" y="4"/>
                  </a:lnTo>
                  <a:lnTo>
                    <a:pt x="41" y="6"/>
                  </a:lnTo>
                  <a:lnTo>
                    <a:pt x="35" y="8"/>
                  </a:lnTo>
                  <a:lnTo>
                    <a:pt x="30" y="11"/>
                  </a:lnTo>
                  <a:lnTo>
                    <a:pt x="24" y="16"/>
                  </a:lnTo>
                  <a:lnTo>
                    <a:pt x="20" y="20"/>
                  </a:lnTo>
                  <a:lnTo>
                    <a:pt x="15" y="25"/>
                  </a:lnTo>
                  <a:lnTo>
                    <a:pt x="11" y="30"/>
                  </a:lnTo>
                  <a:lnTo>
                    <a:pt x="8" y="36"/>
                  </a:lnTo>
                  <a:lnTo>
                    <a:pt x="5" y="41"/>
                  </a:lnTo>
                  <a:lnTo>
                    <a:pt x="3" y="48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0" y="68"/>
                  </a:lnTo>
                  <a:lnTo>
                    <a:pt x="0" y="291"/>
                  </a:lnTo>
                  <a:lnTo>
                    <a:pt x="0" y="299"/>
                  </a:lnTo>
                  <a:lnTo>
                    <a:pt x="1" y="305"/>
                  </a:lnTo>
                  <a:lnTo>
                    <a:pt x="3" y="311"/>
                  </a:lnTo>
                  <a:lnTo>
                    <a:pt x="5" y="318"/>
                  </a:lnTo>
                  <a:lnTo>
                    <a:pt x="8" y="323"/>
                  </a:lnTo>
                  <a:lnTo>
                    <a:pt x="11" y="329"/>
                  </a:lnTo>
                  <a:lnTo>
                    <a:pt x="15" y="334"/>
                  </a:lnTo>
                  <a:lnTo>
                    <a:pt x="20" y="339"/>
                  </a:lnTo>
                  <a:lnTo>
                    <a:pt x="24" y="343"/>
                  </a:lnTo>
                  <a:lnTo>
                    <a:pt x="30" y="347"/>
                  </a:lnTo>
                  <a:lnTo>
                    <a:pt x="35" y="351"/>
                  </a:lnTo>
                  <a:lnTo>
                    <a:pt x="41" y="353"/>
                  </a:lnTo>
                  <a:lnTo>
                    <a:pt x="46" y="355"/>
                  </a:lnTo>
                  <a:lnTo>
                    <a:pt x="53" y="357"/>
                  </a:lnTo>
                  <a:lnTo>
                    <a:pt x="60" y="358"/>
                  </a:lnTo>
                  <a:lnTo>
                    <a:pt x="67" y="358"/>
                  </a:lnTo>
                  <a:lnTo>
                    <a:pt x="319" y="358"/>
                  </a:lnTo>
                  <a:lnTo>
                    <a:pt x="326" y="358"/>
                  </a:lnTo>
                  <a:lnTo>
                    <a:pt x="333" y="357"/>
                  </a:lnTo>
                  <a:lnTo>
                    <a:pt x="339" y="355"/>
                  </a:lnTo>
                  <a:lnTo>
                    <a:pt x="345" y="353"/>
                  </a:lnTo>
                  <a:lnTo>
                    <a:pt x="351" y="351"/>
                  </a:lnTo>
                  <a:lnTo>
                    <a:pt x="357" y="347"/>
                  </a:lnTo>
                  <a:lnTo>
                    <a:pt x="361" y="343"/>
                  </a:lnTo>
                  <a:lnTo>
                    <a:pt x="367" y="339"/>
                  </a:lnTo>
                  <a:lnTo>
                    <a:pt x="371" y="334"/>
                  </a:lnTo>
                  <a:lnTo>
                    <a:pt x="375" y="329"/>
                  </a:lnTo>
                  <a:lnTo>
                    <a:pt x="378" y="323"/>
                  </a:lnTo>
                  <a:lnTo>
                    <a:pt x="381" y="318"/>
                  </a:lnTo>
                  <a:lnTo>
                    <a:pt x="383" y="311"/>
                  </a:lnTo>
                  <a:lnTo>
                    <a:pt x="384" y="305"/>
                  </a:lnTo>
                  <a:lnTo>
                    <a:pt x="386" y="299"/>
                  </a:lnTo>
                  <a:lnTo>
                    <a:pt x="386" y="291"/>
                  </a:lnTo>
                  <a:lnTo>
                    <a:pt x="386" y="68"/>
                  </a:lnTo>
                  <a:lnTo>
                    <a:pt x="386" y="61"/>
                  </a:lnTo>
                  <a:lnTo>
                    <a:pt x="384" y="55"/>
                  </a:lnTo>
                  <a:lnTo>
                    <a:pt x="383" y="48"/>
                  </a:lnTo>
                  <a:lnTo>
                    <a:pt x="381" y="41"/>
                  </a:lnTo>
                  <a:lnTo>
                    <a:pt x="378" y="36"/>
                  </a:lnTo>
                  <a:lnTo>
                    <a:pt x="375" y="30"/>
                  </a:lnTo>
                  <a:lnTo>
                    <a:pt x="371" y="25"/>
                  </a:lnTo>
                  <a:lnTo>
                    <a:pt x="367" y="20"/>
                  </a:lnTo>
                  <a:lnTo>
                    <a:pt x="361" y="16"/>
                  </a:lnTo>
                  <a:lnTo>
                    <a:pt x="357" y="11"/>
                  </a:lnTo>
                  <a:lnTo>
                    <a:pt x="351" y="8"/>
                  </a:lnTo>
                  <a:lnTo>
                    <a:pt x="345" y="6"/>
                  </a:lnTo>
                  <a:lnTo>
                    <a:pt x="339" y="4"/>
                  </a:lnTo>
                  <a:lnTo>
                    <a:pt x="333" y="2"/>
                  </a:lnTo>
                  <a:lnTo>
                    <a:pt x="326" y="0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57" name="Группа 56"/>
          <p:cNvGrpSpPr/>
          <p:nvPr userDrawn="1"/>
        </p:nvGrpSpPr>
        <p:grpSpPr>
          <a:xfrm>
            <a:off x="9133041" y="1884588"/>
            <a:ext cx="500792" cy="538869"/>
            <a:chOff x="2990850" y="1176338"/>
            <a:chExt cx="688975" cy="741362"/>
          </a:xfrm>
          <a:solidFill>
            <a:schemeClr val="bg1"/>
          </a:solidFill>
        </p:grpSpPr>
        <p:sp>
          <p:nvSpPr>
            <p:cNvPr id="58" name="Freeform 14"/>
            <p:cNvSpPr>
              <a:spLocks/>
            </p:cNvSpPr>
            <p:nvPr userDrawn="1"/>
          </p:nvSpPr>
          <p:spPr bwMode="auto">
            <a:xfrm>
              <a:off x="2990850" y="1176338"/>
              <a:ext cx="688975" cy="527050"/>
            </a:xfrm>
            <a:custGeom>
              <a:avLst/>
              <a:gdLst/>
              <a:ahLst/>
              <a:cxnLst>
                <a:cxn ang="0">
                  <a:pos x="1280" y="290"/>
                </a:cxn>
                <a:cxn ang="0">
                  <a:pos x="1288" y="287"/>
                </a:cxn>
                <a:cxn ang="0">
                  <a:pos x="1294" y="283"/>
                </a:cxn>
                <a:cxn ang="0">
                  <a:pos x="1299" y="276"/>
                </a:cxn>
                <a:cxn ang="0">
                  <a:pos x="1302" y="269"/>
                </a:cxn>
                <a:cxn ang="0">
                  <a:pos x="1302" y="261"/>
                </a:cxn>
                <a:cxn ang="0">
                  <a:pos x="1301" y="253"/>
                </a:cxn>
                <a:cxn ang="0">
                  <a:pos x="1296" y="245"/>
                </a:cxn>
                <a:cxn ang="0">
                  <a:pos x="1176" y="140"/>
                </a:cxn>
                <a:cxn ang="0">
                  <a:pos x="1019" y="3"/>
                </a:cxn>
                <a:cxn ang="0">
                  <a:pos x="1009" y="0"/>
                </a:cxn>
                <a:cxn ang="0">
                  <a:pos x="1000" y="0"/>
                </a:cxn>
                <a:cxn ang="0">
                  <a:pos x="990" y="3"/>
                </a:cxn>
                <a:cxn ang="0">
                  <a:pos x="832" y="140"/>
                </a:cxn>
                <a:cxn ang="0">
                  <a:pos x="713" y="245"/>
                </a:cxn>
                <a:cxn ang="0">
                  <a:pos x="708" y="253"/>
                </a:cxn>
                <a:cxn ang="0">
                  <a:pos x="706" y="261"/>
                </a:cxn>
                <a:cxn ang="0">
                  <a:pos x="707" y="269"/>
                </a:cxn>
                <a:cxn ang="0">
                  <a:pos x="709" y="276"/>
                </a:cxn>
                <a:cxn ang="0">
                  <a:pos x="715" y="283"/>
                </a:cxn>
                <a:cxn ang="0">
                  <a:pos x="722" y="287"/>
                </a:cxn>
                <a:cxn ang="0">
                  <a:pos x="729" y="290"/>
                </a:cxn>
                <a:cxn ang="0">
                  <a:pos x="849" y="291"/>
                </a:cxn>
                <a:cxn ang="0">
                  <a:pos x="833" y="363"/>
                </a:cxn>
                <a:cxn ang="0">
                  <a:pos x="811" y="431"/>
                </a:cxn>
                <a:cxn ang="0">
                  <a:pos x="783" y="498"/>
                </a:cxn>
                <a:cxn ang="0">
                  <a:pos x="749" y="561"/>
                </a:cxn>
                <a:cxn ang="0">
                  <a:pos x="711" y="621"/>
                </a:cxn>
                <a:cxn ang="0">
                  <a:pos x="665" y="676"/>
                </a:cxn>
                <a:cxn ang="0">
                  <a:pos x="617" y="727"/>
                </a:cxn>
                <a:cxn ang="0">
                  <a:pos x="562" y="774"/>
                </a:cxn>
                <a:cxn ang="0">
                  <a:pos x="505" y="814"/>
                </a:cxn>
                <a:cxn ang="0">
                  <a:pos x="443" y="850"/>
                </a:cxn>
                <a:cxn ang="0">
                  <a:pos x="379" y="879"/>
                </a:cxn>
                <a:cxn ang="0">
                  <a:pos x="310" y="901"/>
                </a:cxn>
                <a:cxn ang="0">
                  <a:pos x="240" y="917"/>
                </a:cxn>
                <a:cxn ang="0">
                  <a:pos x="168" y="925"/>
                </a:cxn>
                <a:cxn ang="0">
                  <a:pos x="93" y="925"/>
                </a:cxn>
                <a:cxn ang="0">
                  <a:pos x="18" y="917"/>
                </a:cxn>
                <a:cxn ang="0">
                  <a:pos x="5" y="919"/>
                </a:cxn>
                <a:cxn ang="0">
                  <a:pos x="0" y="928"/>
                </a:cxn>
                <a:cxn ang="0">
                  <a:pos x="1" y="937"/>
                </a:cxn>
                <a:cxn ang="0">
                  <a:pos x="4" y="942"/>
                </a:cxn>
                <a:cxn ang="0">
                  <a:pos x="10" y="945"/>
                </a:cxn>
                <a:cxn ang="0">
                  <a:pos x="106" y="973"/>
                </a:cxn>
                <a:cxn ang="0">
                  <a:pos x="203" y="990"/>
                </a:cxn>
                <a:cxn ang="0">
                  <a:pos x="300" y="997"/>
                </a:cxn>
                <a:cxn ang="0">
                  <a:pos x="397" y="994"/>
                </a:cxn>
                <a:cxn ang="0">
                  <a:pos x="492" y="980"/>
                </a:cxn>
                <a:cxn ang="0">
                  <a:pos x="585" y="958"/>
                </a:cxn>
                <a:cxn ang="0">
                  <a:pos x="673" y="927"/>
                </a:cxn>
                <a:cxn ang="0">
                  <a:pos x="759" y="886"/>
                </a:cxn>
                <a:cxn ang="0">
                  <a:pos x="839" y="839"/>
                </a:cxn>
                <a:cxn ang="0">
                  <a:pos x="913" y="781"/>
                </a:cxn>
                <a:cxn ang="0">
                  <a:pos x="981" y="717"/>
                </a:cxn>
                <a:cxn ang="0">
                  <a:pos x="1041" y="645"/>
                </a:cxn>
                <a:cxn ang="0">
                  <a:pos x="1093" y="567"/>
                </a:cxn>
                <a:cxn ang="0">
                  <a:pos x="1135" y="481"/>
                </a:cxn>
                <a:cxn ang="0">
                  <a:pos x="1168" y="389"/>
                </a:cxn>
                <a:cxn ang="0">
                  <a:pos x="1190" y="291"/>
                </a:cxn>
              </a:cxnLst>
              <a:rect l="0" t="0" r="r" b="b"/>
              <a:pathLst>
                <a:path w="1302" h="997">
                  <a:moveTo>
                    <a:pt x="1275" y="291"/>
                  </a:moveTo>
                  <a:lnTo>
                    <a:pt x="1280" y="290"/>
                  </a:lnTo>
                  <a:lnTo>
                    <a:pt x="1284" y="288"/>
                  </a:lnTo>
                  <a:lnTo>
                    <a:pt x="1288" y="287"/>
                  </a:lnTo>
                  <a:lnTo>
                    <a:pt x="1291" y="285"/>
                  </a:lnTo>
                  <a:lnTo>
                    <a:pt x="1294" y="283"/>
                  </a:lnTo>
                  <a:lnTo>
                    <a:pt x="1296" y="280"/>
                  </a:lnTo>
                  <a:lnTo>
                    <a:pt x="1299" y="276"/>
                  </a:lnTo>
                  <a:lnTo>
                    <a:pt x="1301" y="273"/>
                  </a:lnTo>
                  <a:lnTo>
                    <a:pt x="1302" y="269"/>
                  </a:lnTo>
                  <a:lnTo>
                    <a:pt x="1302" y="264"/>
                  </a:lnTo>
                  <a:lnTo>
                    <a:pt x="1302" y="261"/>
                  </a:lnTo>
                  <a:lnTo>
                    <a:pt x="1302" y="256"/>
                  </a:lnTo>
                  <a:lnTo>
                    <a:pt x="1301" y="253"/>
                  </a:lnTo>
                  <a:lnTo>
                    <a:pt x="1299" y="249"/>
                  </a:lnTo>
                  <a:lnTo>
                    <a:pt x="1296" y="245"/>
                  </a:lnTo>
                  <a:lnTo>
                    <a:pt x="1293" y="242"/>
                  </a:lnTo>
                  <a:lnTo>
                    <a:pt x="1176" y="140"/>
                  </a:lnTo>
                  <a:lnTo>
                    <a:pt x="1022" y="7"/>
                  </a:lnTo>
                  <a:lnTo>
                    <a:pt x="1019" y="3"/>
                  </a:lnTo>
                  <a:lnTo>
                    <a:pt x="1013" y="1"/>
                  </a:lnTo>
                  <a:lnTo>
                    <a:pt x="1009" y="0"/>
                  </a:lnTo>
                  <a:lnTo>
                    <a:pt x="1005" y="0"/>
                  </a:lnTo>
                  <a:lnTo>
                    <a:pt x="1000" y="0"/>
                  </a:lnTo>
                  <a:lnTo>
                    <a:pt x="995" y="1"/>
                  </a:lnTo>
                  <a:lnTo>
                    <a:pt x="990" y="3"/>
                  </a:lnTo>
                  <a:lnTo>
                    <a:pt x="987" y="7"/>
                  </a:lnTo>
                  <a:lnTo>
                    <a:pt x="832" y="140"/>
                  </a:lnTo>
                  <a:lnTo>
                    <a:pt x="716" y="242"/>
                  </a:lnTo>
                  <a:lnTo>
                    <a:pt x="713" y="245"/>
                  </a:lnTo>
                  <a:lnTo>
                    <a:pt x="711" y="249"/>
                  </a:lnTo>
                  <a:lnTo>
                    <a:pt x="708" y="253"/>
                  </a:lnTo>
                  <a:lnTo>
                    <a:pt x="707" y="256"/>
                  </a:lnTo>
                  <a:lnTo>
                    <a:pt x="706" y="261"/>
                  </a:lnTo>
                  <a:lnTo>
                    <a:pt x="706" y="264"/>
                  </a:lnTo>
                  <a:lnTo>
                    <a:pt x="707" y="269"/>
                  </a:lnTo>
                  <a:lnTo>
                    <a:pt x="708" y="273"/>
                  </a:lnTo>
                  <a:lnTo>
                    <a:pt x="709" y="276"/>
                  </a:lnTo>
                  <a:lnTo>
                    <a:pt x="712" y="280"/>
                  </a:lnTo>
                  <a:lnTo>
                    <a:pt x="715" y="283"/>
                  </a:lnTo>
                  <a:lnTo>
                    <a:pt x="718" y="285"/>
                  </a:lnTo>
                  <a:lnTo>
                    <a:pt x="722" y="287"/>
                  </a:lnTo>
                  <a:lnTo>
                    <a:pt x="725" y="288"/>
                  </a:lnTo>
                  <a:lnTo>
                    <a:pt x="729" y="290"/>
                  </a:lnTo>
                  <a:lnTo>
                    <a:pt x="734" y="291"/>
                  </a:lnTo>
                  <a:lnTo>
                    <a:pt x="849" y="291"/>
                  </a:lnTo>
                  <a:lnTo>
                    <a:pt x="842" y="326"/>
                  </a:lnTo>
                  <a:lnTo>
                    <a:pt x="833" y="363"/>
                  </a:lnTo>
                  <a:lnTo>
                    <a:pt x="823" y="397"/>
                  </a:lnTo>
                  <a:lnTo>
                    <a:pt x="811" y="431"/>
                  </a:lnTo>
                  <a:lnTo>
                    <a:pt x="798" y="465"/>
                  </a:lnTo>
                  <a:lnTo>
                    <a:pt x="783" y="498"/>
                  </a:lnTo>
                  <a:lnTo>
                    <a:pt x="767" y="530"/>
                  </a:lnTo>
                  <a:lnTo>
                    <a:pt x="749" y="561"/>
                  </a:lnTo>
                  <a:lnTo>
                    <a:pt x="730" y="591"/>
                  </a:lnTo>
                  <a:lnTo>
                    <a:pt x="711" y="621"/>
                  </a:lnTo>
                  <a:lnTo>
                    <a:pt x="688" y="650"/>
                  </a:lnTo>
                  <a:lnTo>
                    <a:pt x="665" y="676"/>
                  </a:lnTo>
                  <a:lnTo>
                    <a:pt x="642" y="703"/>
                  </a:lnTo>
                  <a:lnTo>
                    <a:pt x="617" y="727"/>
                  </a:lnTo>
                  <a:lnTo>
                    <a:pt x="590" y="751"/>
                  </a:lnTo>
                  <a:lnTo>
                    <a:pt x="562" y="774"/>
                  </a:lnTo>
                  <a:lnTo>
                    <a:pt x="534" y="795"/>
                  </a:lnTo>
                  <a:lnTo>
                    <a:pt x="505" y="814"/>
                  </a:lnTo>
                  <a:lnTo>
                    <a:pt x="474" y="833"/>
                  </a:lnTo>
                  <a:lnTo>
                    <a:pt x="443" y="850"/>
                  </a:lnTo>
                  <a:lnTo>
                    <a:pt x="411" y="865"/>
                  </a:lnTo>
                  <a:lnTo>
                    <a:pt x="379" y="879"/>
                  </a:lnTo>
                  <a:lnTo>
                    <a:pt x="345" y="891"/>
                  </a:lnTo>
                  <a:lnTo>
                    <a:pt x="310" y="901"/>
                  </a:lnTo>
                  <a:lnTo>
                    <a:pt x="276" y="910"/>
                  </a:lnTo>
                  <a:lnTo>
                    <a:pt x="240" y="917"/>
                  </a:lnTo>
                  <a:lnTo>
                    <a:pt x="204" y="922"/>
                  </a:lnTo>
                  <a:lnTo>
                    <a:pt x="168" y="925"/>
                  </a:lnTo>
                  <a:lnTo>
                    <a:pt x="130" y="926"/>
                  </a:lnTo>
                  <a:lnTo>
                    <a:pt x="93" y="925"/>
                  </a:lnTo>
                  <a:lnTo>
                    <a:pt x="55" y="923"/>
                  </a:lnTo>
                  <a:lnTo>
                    <a:pt x="18" y="917"/>
                  </a:lnTo>
                  <a:lnTo>
                    <a:pt x="11" y="917"/>
                  </a:lnTo>
                  <a:lnTo>
                    <a:pt x="5" y="919"/>
                  </a:lnTo>
                  <a:lnTo>
                    <a:pt x="2" y="923"/>
                  </a:lnTo>
                  <a:lnTo>
                    <a:pt x="0" y="928"/>
                  </a:lnTo>
                  <a:lnTo>
                    <a:pt x="0" y="933"/>
                  </a:lnTo>
                  <a:lnTo>
                    <a:pt x="1" y="937"/>
                  </a:lnTo>
                  <a:lnTo>
                    <a:pt x="2" y="939"/>
                  </a:lnTo>
                  <a:lnTo>
                    <a:pt x="4" y="942"/>
                  </a:lnTo>
                  <a:lnTo>
                    <a:pt x="6" y="944"/>
                  </a:lnTo>
                  <a:lnTo>
                    <a:pt x="10" y="945"/>
                  </a:lnTo>
                  <a:lnTo>
                    <a:pt x="57" y="960"/>
                  </a:lnTo>
                  <a:lnTo>
                    <a:pt x="106" y="973"/>
                  </a:lnTo>
                  <a:lnTo>
                    <a:pt x="155" y="982"/>
                  </a:lnTo>
                  <a:lnTo>
                    <a:pt x="203" y="990"/>
                  </a:lnTo>
                  <a:lnTo>
                    <a:pt x="252" y="995"/>
                  </a:lnTo>
                  <a:lnTo>
                    <a:pt x="300" y="997"/>
                  </a:lnTo>
                  <a:lnTo>
                    <a:pt x="348" y="996"/>
                  </a:lnTo>
                  <a:lnTo>
                    <a:pt x="397" y="994"/>
                  </a:lnTo>
                  <a:lnTo>
                    <a:pt x="444" y="988"/>
                  </a:lnTo>
                  <a:lnTo>
                    <a:pt x="492" y="980"/>
                  </a:lnTo>
                  <a:lnTo>
                    <a:pt x="538" y="970"/>
                  </a:lnTo>
                  <a:lnTo>
                    <a:pt x="585" y="958"/>
                  </a:lnTo>
                  <a:lnTo>
                    <a:pt x="629" y="944"/>
                  </a:lnTo>
                  <a:lnTo>
                    <a:pt x="673" y="927"/>
                  </a:lnTo>
                  <a:lnTo>
                    <a:pt x="717" y="908"/>
                  </a:lnTo>
                  <a:lnTo>
                    <a:pt x="759" y="886"/>
                  </a:lnTo>
                  <a:lnTo>
                    <a:pt x="799" y="863"/>
                  </a:lnTo>
                  <a:lnTo>
                    <a:pt x="839" y="839"/>
                  </a:lnTo>
                  <a:lnTo>
                    <a:pt x="876" y="811"/>
                  </a:lnTo>
                  <a:lnTo>
                    <a:pt x="913" y="781"/>
                  </a:lnTo>
                  <a:lnTo>
                    <a:pt x="948" y="750"/>
                  </a:lnTo>
                  <a:lnTo>
                    <a:pt x="981" y="717"/>
                  </a:lnTo>
                  <a:lnTo>
                    <a:pt x="1012" y="683"/>
                  </a:lnTo>
                  <a:lnTo>
                    <a:pt x="1041" y="645"/>
                  </a:lnTo>
                  <a:lnTo>
                    <a:pt x="1068" y="607"/>
                  </a:lnTo>
                  <a:lnTo>
                    <a:pt x="1093" y="567"/>
                  </a:lnTo>
                  <a:lnTo>
                    <a:pt x="1115" y="525"/>
                  </a:lnTo>
                  <a:lnTo>
                    <a:pt x="1135" y="481"/>
                  </a:lnTo>
                  <a:lnTo>
                    <a:pt x="1153" y="435"/>
                  </a:lnTo>
                  <a:lnTo>
                    <a:pt x="1168" y="389"/>
                  </a:lnTo>
                  <a:lnTo>
                    <a:pt x="1180" y="340"/>
                  </a:lnTo>
                  <a:lnTo>
                    <a:pt x="1190" y="291"/>
                  </a:lnTo>
                  <a:lnTo>
                    <a:pt x="1275" y="29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15"/>
            <p:cNvSpPr>
              <a:spLocks/>
            </p:cNvSpPr>
            <p:nvPr userDrawn="1"/>
          </p:nvSpPr>
          <p:spPr bwMode="auto">
            <a:xfrm>
              <a:off x="3409950" y="1595438"/>
              <a:ext cx="93662" cy="322262"/>
            </a:xfrm>
            <a:custGeom>
              <a:avLst/>
              <a:gdLst/>
              <a:ahLst/>
              <a:cxnLst>
                <a:cxn ang="0">
                  <a:pos x="176" y="0"/>
                </a:cxn>
                <a:cxn ang="0">
                  <a:pos x="156" y="19"/>
                </a:cxn>
                <a:cxn ang="0">
                  <a:pos x="135" y="36"/>
                </a:cxn>
                <a:cxn ang="0">
                  <a:pos x="114" y="53"/>
                </a:cxn>
                <a:cxn ang="0">
                  <a:pos x="92" y="69"/>
                </a:cxn>
                <a:cxn ang="0">
                  <a:pos x="70" y="84"/>
                </a:cxn>
                <a:cxn ang="0">
                  <a:pos x="47" y="100"/>
                </a:cxn>
                <a:cxn ang="0">
                  <a:pos x="23" y="114"/>
                </a:cxn>
                <a:cxn ang="0">
                  <a:pos x="0" y="127"/>
                </a:cxn>
                <a:cxn ang="0">
                  <a:pos x="0" y="584"/>
                </a:cxn>
                <a:cxn ang="0">
                  <a:pos x="0" y="589"/>
                </a:cxn>
                <a:cxn ang="0">
                  <a:pos x="2" y="594"/>
                </a:cxn>
                <a:cxn ang="0">
                  <a:pos x="5" y="598"/>
                </a:cxn>
                <a:cxn ang="0">
                  <a:pos x="8" y="603"/>
                </a:cxn>
                <a:cxn ang="0">
                  <a:pos x="12" y="606"/>
                </a:cxn>
                <a:cxn ang="0">
                  <a:pos x="17" y="608"/>
                </a:cxn>
                <a:cxn ang="0">
                  <a:pos x="22" y="610"/>
                </a:cxn>
                <a:cxn ang="0">
                  <a:pos x="28" y="610"/>
                </a:cxn>
                <a:cxn ang="0">
                  <a:pos x="148" y="610"/>
                </a:cxn>
                <a:cxn ang="0">
                  <a:pos x="154" y="610"/>
                </a:cxn>
                <a:cxn ang="0">
                  <a:pos x="159" y="608"/>
                </a:cxn>
                <a:cxn ang="0">
                  <a:pos x="164" y="606"/>
                </a:cxn>
                <a:cxn ang="0">
                  <a:pos x="168" y="603"/>
                </a:cxn>
                <a:cxn ang="0">
                  <a:pos x="172" y="598"/>
                </a:cxn>
                <a:cxn ang="0">
                  <a:pos x="174" y="594"/>
                </a:cxn>
                <a:cxn ang="0">
                  <a:pos x="175" y="589"/>
                </a:cxn>
                <a:cxn ang="0">
                  <a:pos x="176" y="584"/>
                </a:cxn>
                <a:cxn ang="0">
                  <a:pos x="176" y="0"/>
                </a:cxn>
              </a:cxnLst>
              <a:rect l="0" t="0" r="r" b="b"/>
              <a:pathLst>
                <a:path w="176" h="610">
                  <a:moveTo>
                    <a:pt x="176" y="0"/>
                  </a:moveTo>
                  <a:lnTo>
                    <a:pt x="156" y="19"/>
                  </a:lnTo>
                  <a:lnTo>
                    <a:pt x="135" y="36"/>
                  </a:lnTo>
                  <a:lnTo>
                    <a:pt x="114" y="53"/>
                  </a:lnTo>
                  <a:lnTo>
                    <a:pt x="92" y="69"/>
                  </a:lnTo>
                  <a:lnTo>
                    <a:pt x="70" y="84"/>
                  </a:lnTo>
                  <a:lnTo>
                    <a:pt x="47" y="100"/>
                  </a:lnTo>
                  <a:lnTo>
                    <a:pt x="23" y="114"/>
                  </a:lnTo>
                  <a:lnTo>
                    <a:pt x="0" y="127"/>
                  </a:lnTo>
                  <a:lnTo>
                    <a:pt x="0" y="584"/>
                  </a:lnTo>
                  <a:lnTo>
                    <a:pt x="0" y="589"/>
                  </a:lnTo>
                  <a:lnTo>
                    <a:pt x="2" y="594"/>
                  </a:lnTo>
                  <a:lnTo>
                    <a:pt x="5" y="598"/>
                  </a:lnTo>
                  <a:lnTo>
                    <a:pt x="8" y="603"/>
                  </a:lnTo>
                  <a:lnTo>
                    <a:pt x="12" y="606"/>
                  </a:lnTo>
                  <a:lnTo>
                    <a:pt x="17" y="608"/>
                  </a:lnTo>
                  <a:lnTo>
                    <a:pt x="22" y="610"/>
                  </a:lnTo>
                  <a:lnTo>
                    <a:pt x="28" y="610"/>
                  </a:lnTo>
                  <a:lnTo>
                    <a:pt x="148" y="610"/>
                  </a:lnTo>
                  <a:lnTo>
                    <a:pt x="154" y="610"/>
                  </a:lnTo>
                  <a:lnTo>
                    <a:pt x="159" y="608"/>
                  </a:lnTo>
                  <a:lnTo>
                    <a:pt x="164" y="606"/>
                  </a:lnTo>
                  <a:lnTo>
                    <a:pt x="168" y="603"/>
                  </a:lnTo>
                  <a:lnTo>
                    <a:pt x="172" y="598"/>
                  </a:lnTo>
                  <a:lnTo>
                    <a:pt x="174" y="594"/>
                  </a:lnTo>
                  <a:lnTo>
                    <a:pt x="175" y="589"/>
                  </a:lnTo>
                  <a:lnTo>
                    <a:pt x="176" y="584"/>
                  </a:lnTo>
                  <a:lnTo>
                    <a:pt x="17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16"/>
            <p:cNvSpPr>
              <a:spLocks/>
            </p:cNvSpPr>
            <p:nvPr userDrawn="1"/>
          </p:nvSpPr>
          <p:spPr bwMode="auto">
            <a:xfrm>
              <a:off x="3270250" y="1685925"/>
              <a:ext cx="93662" cy="231775"/>
            </a:xfrm>
            <a:custGeom>
              <a:avLst/>
              <a:gdLst/>
              <a:ahLst/>
              <a:cxnLst>
                <a:cxn ang="0">
                  <a:pos x="28" y="439"/>
                </a:cxn>
                <a:cxn ang="0">
                  <a:pos x="148" y="439"/>
                </a:cxn>
                <a:cxn ang="0">
                  <a:pos x="154" y="439"/>
                </a:cxn>
                <a:cxn ang="0">
                  <a:pos x="159" y="437"/>
                </a:cxn>
                <a:cxn ang="0">
                  <a:pos x="164" y="435"/>
                </a:cxn>
                <a:cxn ang="0">
                  <a:pos x="168" y="432"/>
                </a:cxn>
                <a:cxn ang="0">
                  <a:pos x="171" y="427"/>
                </a:cxn>
                <a:cxn ang="0">
                  <a:pos x="174" y="423"/>
                </a:cxn>
                <a:cxn ang="0">
                  <a:pos x="176" y="418"/>
                </a:cxn>
                <a:cxn ang="0">
                  <a:pos x="176" y="413"/>
                </a:cxn>
                <a:cxn ang="0">
                  <a:pos x="176" y="0"/>
                </a:cxn>
                <a:cxn ang="0">
                  <a:pos x="155" y="8"/>
                </a:cxn>
                <a:cxn ang="0">
                  <a:pos x="134" y="17"/>
                </a:cxn>
                <a:cxn ang="0">
                  <a:pos x="112" y="25"/>
                </a:cxn>
                <a:cxn ang="0">
                  <a:pos x="90" y="32"/>
                </a:cxn>
                <a:cxn ang="0">
                  <a:pos x="67" y="38"/>
                </a:cxn>
                <a:cxn ang="0">
                  <a:pos x="45" y="45"/>
                </a:cxn>
                <a:cxn ang="0">
                  <a:pos x="23" y="50"/>
                </a:cxn>
                <a:cxn ang="0">
                  <a:pos x="0" y="56"/>
                </a:cxn>
                <a:cxn ang="0">
                  <a:pos x="0" y="413"/>
                </a:cxn>
                <a:cxn ang="0">
                  <a:pos x="1" y="418"/>
                </a:cxn>
                <a:cxn ang="0">
                  <a:pos x="2" y="423"/>
                </a:cxn>
                <a:cxn ang="0">
                  <a:pos x="4" y="427"/>
                </a:cxn>
                <a:cxn ang="0">
                  <a:pos x="8" y="432"/>
                </a:cxn>
                <a:cxn ang="0">
                  <a:pos x="12" y="435"/>
                </a:cxn>
                <a:cxn ang="0">
                  <a:pos x="17" y="437"/>
                </a:cxn>
                <a:cxn ang="0">
                  <a:pos x="22" y="439"/>
                </a:cxn>
                <a:cxn ang="0">
                  <a:pos x="28" y="439"/>
                </a:cxn>
              </a:cxnLst>
              <a:rect l="0" t="0" r="r" b="b"/>
              <a:pathLst>
                <a:path w="176" h="439">
                  <a:moveTo>
                    <a:pt x="28" y="439"/>
                  </a:moveTo>
                  <a:lnTo>
                    <a:pt x="148" y="439"/>
                  </a:lnTo>
                  <a:lnTo>
                    <a:pt x="154" y="439"/>
                  </a:lnTo>
                  <a:lnTo>
                    <a:pt x="159" y="437"/>
                  </a:lnTo>
                  <a:lnTo>
                    <a:pt x="164" y="435"/>
                  </a:lnTo>
                  <a:lnTo>
                    <a:pt x="168" y="432"/>
                  </a:lnTo>
                  <a:lnTo>
                    <a:pt x="171" y="427"/>
                  </a:lnTo>
                  <a:lnTo>
                    <a:pt x="174" y="423"/>
                  </a:lnTo>
                  <a:lnTo>
                    <a:pt x="176" y="418"/>
                  </a:lnTo>
                  <a:lnTo>
                    <a:pt x="176" y="413"/>
                  </a:lnTo>
                  <a:lnTo>
                    <a:pt x="176" y="0"/>
                  </a:lnTo>
                  <a:lnTo>
                    <a:pt x="155" y="8"/>
                  </a:lnTo>
                  <a:lnTo>
                    <a:pt x="134" y="17"/>
                  </a:lnTo>
                  <a:lnTo>
                    <a:pt x="112" y="25"/>
                  </a:lnTo>
                  <a:lnTo>
                    <a:pt x="90" y="32"/>
                  </a:lnTo>
                  <a:lnTo>
                    <a:pt x="67" y="38"/>
                  </a:lnTo>
                  <a:lnTo>
                    <a:pt x="45" y="45"/>
                  </a:lnTo>
                  <a:lnTo>
                    <a:pt x="23" y="50"/>
                  </a:lnTo>
                  <a:lnTo>
                    <a:pt x="0" y="56"/>
                  </a:lnTo>
                  <a:lnTo>
                    <a:pt x="0" y="413"/>
                  </a:lnTo>
                  <a:lnTo>
                    <a:pt x="1" y="418"/>
                  </a:lnTo>
                  <a:lnTo>
                    <a:pt x="2" y="423"/>
                  </a:lnTo>
                  <a:lnTo>
                    <a:pt x="4" y="427"/>
                  </a:lnTo>
                  <a:lnTo>
                    <a:pt x="8" y="432"/>
                  </a:lnTo>
                  <a:lnTo>
                    <a:pt x="12" y="435"/>
                  </a:lnTo>
                  <a:lnTo>
                    <a:pt x="17" y="437"/>
                  </a:lnTo>
                  <a:lnTo>
                    <a:pt x="22" y="439"/>
                  </a:lnTo>
                  <a:lnTo>
                    <a:pt x="28" y="4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17"/>
            <p:cNvSpPr>
              <a:spLocks/>
            </p:cNvSpPr>
            <p:nvPr userDrawn="1"/>
          </p:nvSpPr>
          <p:spPr bwMode="auto">
            <a:xfrm>
              <a:off x="3549650" y="1352550"/>
              <a:ext cx="93662" cy="565150"/>
            </a:xfrm>
            <a:custGeom>
              <a:avLst/>
              <a:gdLst/>
              <a:ahLst/>
              <a:cxnLst>
                <a:cxn ang="0">
                  <a:pos x="27" y="1068"/>
                </a:cxn>
                <a:cxn ang="0">
                  <a:pos x="149" y="1068"/>
                </a:cxn>
                <a:cxn ang="0">
                  <a:pos x="154" y="1068"/>
                </a:cxn>
                <a:cxn ang="0">
                  <a:pos x="160" y="1066"/>
                </a:cxn>
                <a:cxn ang="0">
                  <a:pos x="164" y="1064"/>
                </a:cxn>
                <a:cxn ang="0">
                  <a:pos x="167" y="1061"/>
                </a:cxn>
                <a:cxn ang="0">
                  <a:pos x="172" y="1056"/>
                </a:cxn>
                <a:cxn ang="0">
                  <a:pos x="174" y="1052"/>
                </a:cxn>
                <a:cxn ang="0">
                  <a:pos x="175" y="1047"/>
                </a:cxn>
                <a:cxn ang="0">
                  <a:pos x="176" y="1042"/>
                </a:cxn>
                <a:cxn ang="0">
                  <a:pos x="176" y="0"/>
                </a:cxn>
                <a:cxn ang="0">
                  <a:pos x="172" y="0"/>
                </a:cxn>
                <a:cxn ang="0">
                  <a:pos x="166" y="25"/>
                </a:cxn>
                <a:cxn ang="0">
                  <a:pos x="160" y="51"/>
                </a:cxn>
                <a:cxn ang="0">
                  <a:pos x="153" y="76"/>
                </a:cxn>
                <a:cxn ang="0">
                  <a:pos x="145" y="100"/>
                </a:cxn>
                <a:cxn ang="0">
                  <a:pos x="136" y="125"/>
                </a:cxn>
                <a:cxn ang="0">
                  <a:pos x="128" y="148"/>
                </a:cxn>
                <a:cxn ang="0">
                  <a:pos x="118" y="171"/>
                </a:cxn>
                <a:cxn ang="0">
                  <a:pos x="107" y="194"/>
                </a:cxn>
                <a:cxn ang="0">
                  <a:pos x="95" y="217"/>
                </a:cxn>
                <a:cxn ang="0">
                  <a:pos x="83" y="240"/>
                </a:cxn>
                <a:cxn ang="0">
                  <a:pos x="71" y="262"/>
                </a:cxn>
                <a:cxn ang="0">
                  <a:pos x="58" y="283"/>
                </a:cxn>
                <a:cxn ang="0">
                  <a:pos x="45" y="304"/>
                </a:cxn>
                <a:cxn ang="0">
                  <a:pos x="30" y="325"/>
                </a:cxn>
                <a:cxn ang="0">
                  <a:pos x="16" y="345"/>
                </a:cxn>
                <a:cxn ang="0">
                  <a:pos x="0" y="364"/>
                </a:cxn>
                <a:cxn ang="0">
                  <a:pos x="0" y="1042"/>
                </a:cxn>
                <a:cxn ang="0">
                  <a:pos x="0" y="1047"/>
                </a:cxn>
                <a:cxn ang="0">
                  <a:pos x="3" y="1052"/>
                </a:cxn>
                <a:cxn ang="0">
                  <a:pos x="5" y="1056"/>
                </a:cxn>
                <a:cxn ang="0">
                  <a:pos x="8" y="1061"/>
                </a:cxn>
                <a:cxn ang="0">
                  <a:pos x="13" y="1064"/>
                </a:cxn>
                <a:cxn ang="0">
                  <a:pos x="17" y="1066"/>
                </a:cxn>
                <a:cxn ang="0">
                  <a:pos x="21" y="1068"/>
                </a:cxn>
                <a:cxn ang="0">
                  <a:pos x="27" y="1068"/>
                </a:cxn>
              </a:cxnLst>
              <a:rect l="0" t="0" r="r" b="b"/>
              <a:pathLst>
                <a:path w="176" h="1068">
                  <a:moveTo>
                    <a:pt x="27" y="1068"/>
                  </a:moveTo>
                  <a:lnTo>
                    <a:pt x="149" y="1068"/>
                  </a:lnTo>
                  <a:lnTo>
                    <a:pt x="154" y="1068"/>
                  </a:lnTo>
                  <a:lnTo>
                    <a:pt x="160" y="1066"/>
                  </a:lnTo>
                  <a:lnTo>
                    <a:pt x="164" y="1064"/>
                  </a:lnTo>
                  <a:lnTo>
                    <a:pt x="167" y="1061"/>
                  </a:lnTo>
                  <a:lnTo>
                    <a:pt x="172" y="1056"/>
                  </a:lnTo>
                  <a:lnTo>
                    <a:pt x="174" y="1052"/>
                  </a:lnTo>
                  <a:lnTo>
                    <a:pt x="175" y="1047"/>
                  </a:lnTo>
                  <a:lnTo>
                    <a:pt x="176" y="1042"/>
                  </a:lnTo>
                  <a:lnTo>
                    <a:pt x="176" y="0"/>
                  </a:lnTo>
                  <a:lnTo>
                    <a:pt x="172" y="0"/>
                  </a:lnTo>
                  <a:lnTo>
                    <a:pt x="166" y="25"/>
                  </a:lnTo>
                  <a:lnTo>
                    <a:pt x="160" y="51"/>
                  </a:lnTo>
                  <a:lnTo>
                    <a:pt x="153" y="76"/>
                  </a:lnTo>
                  <a:lnTo>
                    <a:pt x="145" y="100"/>
                  </a:lnTo>
                  <a:lnTo>
                    <a:pt x="136" y="125"/>
                  </a:lnTo>
                  <a:lnTo>
                    <a:pt x="128" y="148"/>
                  </a:lnTo>
                  <a:lnTo>
                    <a:pt x="118" y="171"/>
                  </a:lnTo>
                  <a:lnTo>
                    <a:pt x="107" y="194"/>
                  </a:lnTo>
                  <a:lnTo>
                    <a:pt x="95" y="217"/>
                  </a:lnTo>
                  <a:lnTo>
                    <a:pt x="83" y="240"/>
                  </a:lnTo>
                  <a:lnTo>
                    <a:pt x="71" y="262"/>
                  </a:lnTo>
                  <a:lnTo>
                    <a:pt x="58" y="283"/>
                  </a:lnTo>
                  <a:lnTo>
                    <a:pt x="45" y="304"/>
                  </a:lnTo>
                  <a:lnTo>
                    <a:pt x="30" y="325"/>
                  </a:lnTo>
                  <a:lnTo>
                    <a:pt x="16" y="345"/>
                  </a:lnTo>
                  <a:lnTo>
                    <a:pt x="0" y="364"/>
                  </a:lnTo>
                  <a:lnTo>
                    <a:pt x="0" y="1042"/>
                  </a:lnTo>
                  <a:lnTo>
                    <a:pt x="0" y="1047"/>
                  </a:lnTo>
                  <a:lnTo>
                    <a:pt x="3" y="1052"/>
                  </a:lnTo>
                  <a:lnTo>
                    <a:pt x="5" y="1056"/>
                  </a:lnTo>
                  <a:lnTo>
                    <a:pt x="8" y="1061"/>
                  </a:lnTo>
                  <a:lnTo>
                    <a:pt x="13" y="1064"/>
                  </a:lnTo>
                  <a:lnTo>
                    <a:pt x="17" y="1066"/>
                  </a:lnTo>
                  <a:lnTo>
                    <a:pt x="21" y="1068"/>
                  </a:lnTo>
                  <a:lnTo>
                    <a:pt x="27" y="10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18"/>
            <p:cNvSpPr>
              <a:spLocks/>
            </p:cNvSpPr>
            <p:nvPr userDrawn="1"/>
          </p:nvSpPr>
          <p:spPr bwMode="auto">
            <a:xfrm>
              <a:off x="2990850" y="1698625"/>
              <a:ext cx="93662" cy="219075"/>
            </a:xfrm>
            <a:custGeom>
              <a:avLst/>
              <a:gdLst/>
              <a:ahLst/>
              <a:cxnLst>
                <a:cxn ang="0">
                  <a:pos x="177" y="42"/>
                </a:cxn>
                <a:cxn ang="0">
                  <a:pos x="153" y="39"/>
                </a:cxn>
                <a:cxn ang="0">
                  <a:pos x="131" y="34"/>
                </a:cxn>
                <a:cxn ang="0">
                  <a:pos x="109" y="30"/>
                </a:cxn>
                <a:cxn ang="0">
                  <a:pos x="87" y="25"/>
                </a:cxn>
                <a:cxn ang="0">
                  <a:pos x="65" y="20"/>
                </a:cxn>
                <a:cxn ang="0">
                  <a:pos x="44" y="13"/>
                </a:cxn>
                <a:cxn ang="0">
                  <a:pos x="22" y="7"/>
                </a:cxn>
                <a:cxn ang="0">
                  <a:pos x="0" y="0"/>
                </a:cxn>
                <a:cxn ang="0">
                  <a:pos x="0" y="388"/>
                </a:cxn>
                <a:cxn ang="0">
                  <a:pos x="1" y="393"/>
                </a:cxn>
                <a:cxn ang="0">
                  <a:pos x="2" y="398"/>
                </a:cxn>
                <a:cxn ang="0">
                  <a:pos x="5" y="402"/>
                </a:cxn>
                <a:cxn ang="0">
                  <a:pos x="9" y="407"/>
                </a:cxn>
                <a:cxn ang="0">
                  <a:pos x="12" y="410"/>
                </a:cxn>
                <a:cxn ang="0">
                  <a:pos x="17" y="412"/>
                </a:cxn>
                <a:cxn ang="0">
                  <a:pos x="22" y="414"/>
                </a:cxn>
                <a:cxn ang="0">
                  <a:pos x="27" y="414"/>
                </a:cxn>
                <a:cxn ang="0">
                  <a:pos x="149" y="414"/>
                </a:cxn>
                <a:cxn ang="0">
                  <a:pos x="154" y="414"/>
                </a:cxn>
                <a:cxn ang="0">
                  <a:pos x="160" y="413"/>
                </a:cxn>
                <a:cxn ang="0">
                  <a:pos x="164" y="410"/>
                </a:cxn>
                <a:cxn ang="0">
                  <a:pos x="168" y="407"/>
                </a:cxn>
                <a:cxn ang="0">
                  <a:pos x="171" y="402"/>
                </a:cxn>
                <a:cxn ang="0">
                  <a:pos x="174" y="398"/>
                </a:cxn>
                <a:cxn ang="0">
                  <a:pos x="175" y="393"/>
                </a:cxn>
                <a:cxn ang="0">
                  <a:pos x="177" y="388"/>
                </a:cxn>
                <a:cxn ang="0">
                  <a:pos x="177" y="42"/>
                </a:cxn>
              </a:cxnLst>
              <a:rect l="0" t="0" r="r" b="b"/>
              <a:pathLst>
                <a:path w="177" h="414">
                  <a:moveTo>
                    <a:pt x="177" y="42"/>
                  </a:moveTo>
                  <a:lnTo>
                    <a:pt x="153" y="39"/>
                  </a:lnTo>
                  <a:lnTo>
                    <a:pt x="131" y="34"/>
                  </a:lnTo>
                  <a:lnTo>
                    <a:pt x="109" y="30"/>
                  </a:lnTo>
                  <a:lnTo>
                    <a:pt x="87" y="25"/>
                  </a:lnTo>
                  <a:lnTo>
                    <a:pt x="65" y="20"/>
                  </a:lnTo>
                  <a:lnTo>
                    <a:pt x="44" y="13"/>
                  </a:lnTo>
                  <a:lnTo>
                    <a:pt x="22" y="7"/>
                  </a:lnTo>
                  <a:lnTo>
                    <a:pt x="0" y="0"/>
                  </a:lnTo>
                  <a:lnTo>
                    <a:pt x="0" y="388"/>
                  </a:lnTo>
                  <a:lnTo>
                    <a:pt x="1" y="393"/>
                  </a:lnTo>
                  <a:lnTo>
                    <a:pt x="2" y="398"/>
                  </a:lnTo>
                  <a:lnTo>
                    <a:pt x="5" y="402"/>
                  </a:lnTo>
                  <a:lnTo>
                    <a:pt x="9" y="407"/>
                  </a:lnTo>
                  <a:lnTo>
                    <a:pt x="12" y="410"/>
                  </a:lnTo>
                  <a:lnTo>
                    <a:pt x="17" y="412"/>
                  </a:lnTo>
                  <a:lnTo>
                    <a:pt x="22" y="414"/>
                  </a:lnTo>
                  <a:lnTo>
                    <a:pt x="27" y="414"/>
                  </a:lnTo>
                  <a:lnTo>
                    <a:pt x="149" y="414"/>
                  </a:lnTo>
                  <a:lnTo>
                    <a:pt x="154" y="414"/>
                  </a:lnTo>
                  <a:lnTo>
                    <a:pt x="160" y="413"/>
                  </a:lnTo>
                  <a:lnTo>
                    <a:pt x="164" y="410"/>
                  </a:lnTo>
                  <a:lnTo>
                    <a:pt x="168" y="407"/>
                  </a:lnTo>
                  <a:lnTo>
                    <a:pt x="171" y="402"/>
                  </a:lnTo>
                  <a:lnTo>
                    <a:pt x="174" y="398"/>
                  </a:lnTo>
                  <a:lnTo>
                    <a:pt x="175" y="393"/>
                  </a:lnTo>
                  <a:lnTo>
                    <a:pt x="177" y="388"/>
                  </a:lnTo>
                  <a:lnTo>
                    <a:pt x="177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19"/>
            <p:cNvSpPr>
              <a:spLocks/>
            </p:cNvSpPr>
            <p:nvPr userDrawn="1"/>
          </p:nvSpPr>
          <p:spPr bwMode="auto">
            <a:xfrm>
              <a:off x="3130550" y="1722438"/>
              <a:ext cx="93662" cy="195262"/>
            </a:xfrm>
            <a:custGeom>
              <a:avLst/>
              <a:gdLst/>
              <a:ahLst/>
              <a:cxnLst>
                <a:cxn ang="0">
                  <a:pos x="28" y="369"/>
                </a:cxn>
                <a:cxn ang="0">
                  <a:pos x="149" y="369"/>
                </a:cxn>
                <a:cxn ang="0">
                  <a:pos x="155" y="369"/>
                </a:cxn>
                <a:cxn ang="0">
                  <a:pos x="159" y="367"/>
                </a:cxn>
                <a:cxn ang="0">
                  <a:pos x="163" y="365"/>
                </a:cxn>
                <a:cxn ang="0">
                  <a:pos x="168" y="362"/>
                </a:cxn>
                <a:cxn ang="0">
                  <a:pos x="171" y="357"/>
                </a:cxn>
                <a:cxn ang="0">
                  <a:pos x="173" y="353"/>
                </a:cxn>
                <a:cxn ang="0">
                  <a:pos x="176" y="348"/>
                </a:cxn>
                <a:cxn ang="0">
                  <a:pos x="176" y="343"/>
                </a:cxn>
                <a:cxn ang="0">
                  <a:pos x="176" y="0"/>
                </a:cxn>
                <a:cxn ang="0">
                  <a:pos x="146" y="4"/>
                </a:cxn>
                <a:cxn ang="0">
                  <a:pos x="116" y="6"/>
                </a:cxn>
                <a:cxn ang="0">
                  <a:pos x="85" y="7"/>
                </a:cxn>
                <a:cxn ang="0">
                  <a:pos x="54" y="8"/>
                </a:cxn>
                <a:cxn ang="0">
                  <a:pos x="41" y="8"/>
                </a:cxn>
                <a:cxn ang="0">
                  <a:pos x="28" y="7"/>
                </a:cxn>
                <a:cxn ang="0">
                  <a:pos x="13" y="7"/>
                </a:cxn>
                <a:cxn ang="0">
                  <a:pos x="0" y="6"/>
                </a:cxn>
                <a:cxn ang="0">
                  <a:pos x="0" y="343"/>
                </a:cxn>
                <a:cxn ang="0">
                  <a:pos x="1" y="348"/>
                </a:cxn>
                <a:cxn ang="0">
                  <a:pos x="2" y="353"/>
                </a:cxn>
                <a:cxn ang="0">
                  <a:pos x="4" y="357"/>
                </a:cxn>
                <a:cxn ang="0">
                  <a:pos x="9" y="362"/>
                </a:cxn>
                <a:cxn ang="0">
                  <a:pos x="12" y="365"/>
                </a:cxn>
                <a:cxn ang="0">
                  <a:pos x="16" y="367"/>
                </a:cxn>
                <a:cxn ang="0">
                  <a:pos x="22" y="369"/>
                </a:cxn>
                <a:cxn ang="0">
                  <a:pos x="28" y="369"/>
                </a:cxn>
              </a:cxnLst>
              <a:rect l="0" t="0" r="r" b="b"/>
              <a:pathLst>
                <a:path w="176" h="369">
                  <a:moveTo>
                    <a:pt x="28" y="369"/>
                  </a:moveTo>
                  <a:lnTo>
                    <a:pt x="149" y="369"/>
                  </a:lnTo>
                  <a:lnTo>
                    <a:pt x="155" y="369"/>
                  </a:lnTo>
                  <a:lnTo>
                    <a:pt x="159" y="367"/>
                  </a:lnTo>
                  <a:lnTo>
                    <a:pt x="163" y="365"/>
                  </a:lnTo>
                  <a:lnTo>
                    <a:pt x="168" y="362"/>
                  </a:lnTo>
                  <a:lnTo>
                    <a:pt x="171" y="357"/>
                  </a:lnTo>
                  <a:lnTo>
                    <a:pt x="173" y="353"/>
                  </a:lnTo>
                  <a:lnTo>
                    <a:pt x="176" y="348"/>
                  </a:lnTo>
                  <a:lnTo>
                    <a:pt x="176" y="343"/>
                  </a:lnTo>
                  <a:lnTo>
                    <a:pt x="176" y="0"/>
                  </a:lnTo>
                  <a:lnTo>
                    <a:pt x="146" y="4"/>
                  </a:lnTo>
                  <a:lnTo>
                    <a:pt x="116" y="6"/>
                  </a:lnTo>
                  <a:lnTo>
                    <a:pt x="85" y="7"/>
                  </a:lnTo>
                  <a:lnTo>
                    <a:pt x="54" y="8"/>
                  </a:lnTo>
                  <a:lnTo>
                    <a:pt x="41" y="8"/>
                  </a:lnTo>
                  <a:lnTo>
                    <a:pt x="28" y="7"/>
                  </a:lnTo>
                  <a:lnTo>
                    <a:pt x="13" y="7"/>
                  </a:lnTo>
                  <a:lnTo>
                    <a:pt x="0" y="6"/>
                  </a:lnTo>
                  <a:lnTo>
                    <a:pt x="0" y="343"/>
                  </a:lnTo>
                  <a:lnTo>
                    <a:pt x="1" y="348"/>
                  </a:lnTo>
                  <a:lnTo>
                    <a:pt x="2" y="353"/>
                  </a:lnTo>
                  <a:lnTo>
                    <a:pt x="4" y="357"/>
                  </a:lnTo>
                  <a:lnTo>
                    <a:pt x="9" y="362"/>
                  </a:lnTo>
                  <a:lnTo>
                    <a:pt x="12" y="365"/>
                  </a:lnTo>
                  <a:lnTo>
                    <a:pt x="16" y="367"/>
                  </a:lnTo>
                  <a:lnTo>
                    <a:pt x="22" y="369"/>
                  </a:lnTo>
                  <a:lnTo>
                    <a:pt x="28" y="3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4" name="Группа 63"/>
          <p:cNvGrpSpPr/>
          <p:nvPr userDrawn="1"/>
        </p:nvGrpSpPr>
        <p:grpSpPr>
          <a:xfrm>
            <a:off x="369184" y="2778393"/>
            <a:ext cx="417261" cy="400377"/>
            <a:chOff x="5032375" y="1317625"/>
            <a:chExt cx="549275" cy="527050"/>
          </a:xfrm>
          <a:solidFill>
            <a:schemeClr val="bg1"/>
          </a:solidFill>
        </p:grpSpPr>
        <p:sp>
          <p:nvSpPr>
            <p:cNvPr id="65" name="Freeform 21"/>
            <p:cNvSpPr>
              <a:spLocks noEditPoints="1"/>
            </p:cNvSpPr>
            <p:nvPr userDrawn="1"/>
          </p:nvSpPr>
          <p:spPr bwMode="auto">
            <a:xfrm>
              <a:off x="5081588" y="1317625"/>
              <a:ext cx="500062" cy="501650"/>
            </a:xfrm>
            <a:custGeom>
              <a:avLst/>
              <a:gdLst/>
              <a:ahLst/>
              <a:cxnLst>
                <a:cxn ang="0">
                  <a:pos x="350" y="146"/>
                </a:cxn>
                <a:cxn ang="0">
                  <a:pos x="156" y="73"/>
                </a:cxn>
                <a:cxn ang="0">
                  <a:pos x="163" y="70"/>
                </a:cxn>
                <a:cxn ang="0">
                  <a:pos x="178" y="73"/>
                </a:cxn>
                <a:cxn ang="0">
                  <a:pos x="774" y="71"/>
                </a:cxn>
                <a:cxn ang="0">
                  <a:pos x="780" y="71"/>
                </a:cxn>
                <a:cxn ang="0">
                  <a:pos x="559" y="98"/>
                </a:cxn>
                <a:cxn ang="0">
                  <a:pos x="881" y="195"/>
                </a:cxn>
                <a:cxn ang="0">
                  <a:pos x="807" y="39"/>
                </a:cxn>
                <a:cxn ang="0">
                  <a:pos x="780" y="9"/>
                </a:cxn>
                <a:cxn ang="0">
                  <a:pos x="761" y="0"/>
                </a:cxn>
                <a:cxn ang="0">
                  <a:pos x="165" y="5"/>
                </a:cxn>
                <a:cxn ang="0">
                  <a:pos x="143" y="27"/>
                </a:cxn>
                <a:cxn ang="0">
                  <a:pos x="17" y="196"/>
                </a:cxn>
                <a:cxn ang="0">
                  <a:pos x="7" y="224"/>
                </a:cxn>
                <a:cxn ang="0">
                  <a:pos x="1" y="254"/>
                </a:cxn>
                <a:cxn ang="0">
                  <a:pos x="1" y="360"/>
                </a:cxn>
                <a:cxn ang="0">
                  <a:pos x="13" y="347"/>
                </a:cxn>
                <a:cxn ang="0">
                  <a:pos x="39" y="326"/>
                </a:cxn>
                <a:cxn ang="0">
                  <a:pos x="49" y="301"/>
                </a:cxn>
                <a:cxn ang="0">
                  <a:pos x="63" y="283"/>
                </a:cxn>
                <a:cxn ang="0">
                  <a:pos x="82" y="270"/>
                </a:cxn>
                <a:cxn ang="0">
                  <a:pos x="106" y="263"/>
                </a:cxn>
                <a:cxn ang="0">
                  <a:pos x="136" y="265"/>
                </a:cxn>
                <a:cxn ang="0">
                  <a:pos x="163" y="277"/>
                </a:cxn>
                <a:cxn ang="0">
                  <a:pos x="182" y="298"/>
                </a:cxn>
                <a:cxn ang="0">
                  <a:pos x="205" y="297"/>
                </a:cxn>
                <a:cxn ang="0">
                  <a:pos x="232" y="307"/>
                </a:cxn>
                <a:cxn ang="0">
                  <a:pos x="318" y="287"/>
                </a:cxn>
                <a:cxn ang="0">
                  <a:pos x="342" y="290"/>
                </a:cxn>
                <a:cxn ang="0">
                  <a:pos x="364" y="299"/>
                </a:cxn>
                <a:cxn ang="0">
                  <a:pos x="383" y="312"/>
                </a:cxn>
                <a:cxn ang="0">
                  <a:pos x="397" y="329"/>
                </a:cxn>
                <a:cxn ang="0">
                  <a:pos x="408" y="351"/>
                </a:cxn>
                <a:cxn ang="0">
                  <a:pos x="535" y="838"/>
                </a:cxn>
                <a:cxn ang="0">
                  <a:pos x="535" y="866"/>
                </a:cxn>
                <a:cxn ang="0">
                  <a:pos x="527" y="892"/>
                </a:cxn>
                <a:cxn ang="0">
                  <a:pos x="512" y="914"/>
                </a:cxn>
                <a:cxn ang="0">
                  <a:pos x="491" y="930"/>
                </a:cxn>
                <a:cxn ang="0">
                  <a:pos x="464" y="939"/>
                </a:cxn>
                <a:cxn ang="0">
                  <a:pos x="883" y="946"/>
                </a:cxn>
                <a:cxn ang="0">
                  <a:pos x="911" y="939"/>
                </a:cxn>
                <a:cxn ang="0">
                  <a:pos x="927" y="929"/>
                </a:cxn>
                <a:cxn ang="0">
                  <a:pos x="941" y="914"/>
                </a:cxn>
                <a:cxn ang="0">
                  <a:pos x="946" y="896"/>
                </a:cxn>
                <a:cxn ang="0">
                  <a:pos x="946" y="252"/>
                </a:cxn>
                <a:cxn ang="0">
                  <a:pos x="939" y="227"/>
                </a:cxn>
              </a:cxnLst>
              <a:rect l="0" t="0" r="r" b="b"/>
              <a:pathLst>
                <a:path w="947" h="948">
                  <a:moveTo>
                    <a:pt x="58" y="195"/>
                  </a:moveTo>
                  <a:lnTo>
                    <a:pt x="95" y="146"/>
                  </a:lnTo>
                  <a:lnTo>
                    <a:pt x="350" y="146"/>
                  </a:lnTo>
                  <a:lnTo>
                    <a:pt x="376" y="98"/>
                  </a:lnTo>
                  <a:lnTo>
                    <a:pt x="128" y="98"/>
                  </a:lnTo>
                  <a:lnTo>
                    <a:pt x="156" y="73"/>
                  </a:lnTo>
                  <a:lnTo>
                    <a:pt x="158" y="71"/>
                  </a:lnTo>
                  <a:lnTo>
                    <a:pt x="160" y="70"/>
                  </a:lnTo>
                  <a:lnTo>
                    <a:pt x="163" y="70"/>
                  </a:lnTo>
                  <a:lnTo>
                    <a:pt x="166" y="71"/>
                  </a:lnTo>
                  <a:lnTo>
                    <a:pt x="171" y="72"/>
                  </a:lnTo>
                  <a:lnTo>
                    <a:pt x="178" y="73"/>
                  </a:lnTo>
                  <a:lnTo>
                    <a:pt x="762" y="73"/>
                  </a:lnTo>
                  <a:lnTo>
                    <a:pt x="767" y="72"/>
                  </a:lnTo>
                  <a:lnTo>
                    <a:pt x="774" y="71"/>
                  </a:lnTo>
                  <a:lnTo>
                    <a:pt x="776" y="70"/>
                  </a:lnTo>
                  <a:lnTo>
                    <a:pt x="778" y="70"/>
                  </a:lnTo>
                  <a:lnTo>
                    <a:pt x="780" y="71"/>
                  </a:lnTo>
                  <a:lnTo>
                    <a:pt x="783" y="73"/>
                  </a:lnTo>
                  <a:lnTo>
                    <a:pt x="810" y="98"/>
                  </a:lnTo>
                  <a:lnTo>
                    <a:pt x="559" y="98"/>
                  </a:lnTo>
                  <a:lnTo>
                    <a:pt x="573" y="146"/>
                  </a:lnTo>
                  <a:lnTo>
                    <a:pt x="843" y="146"/>
                  </a:lnTo>
                  <a:lnTo>
                    <a:pt x="881" y="195"/>
                  </a:lnTo>
                  <a:lnTo>
                    <a:pt x="58" y="195"/>
                  </a:lnTo>
                  <a:close/>
                  <a:moveTo>
                    <a:pt x="922" y="198"/>
                  </a:moveTo>
                  <a:lnTo>
                    <a:pt x="807" y="39"/>
                  </a:lnTo>
                  <a:lnTo>
                    <a:pt x="798" y="27"/>
                  </a:lnTo>
                  <a:lnTo>
                    <a:pt x="786" y="15"/>
                  </a:lnTo>
                  <a:lnTo>
                    <a:pt x="780" y="9"/>
                  </a:lnTo>
                  <a:lnTo>
                    <a:pt x="774" y="5"/>
                  </a:lnTo>
                  <a:lnTo>
                    <a:pt x="767" y="2"/>
                  </a:lnTo>
                  <a:lnTo>
                    <a:pt x="761" y="0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5" y="5"/>
                  </a:lnTo>
                  <a:lnTo>
                    <a:pt x="159" y="9"/>
                  </a:lnTo>
                  <a:lnTo>
                    <a:pt x="154" y="15"/>
                  </a:lnTo>
                  <a:lnTo>
                    <a:pt x="143" y="27"/>
                  </a:lnTo>
                  <a:lnTo>
                    <a:pt x="134" y="39"/>
                  </a:lnTo>
                  <a:lnTo>
                    <a:pt x="21" y="189"/>
                  </a:lnTo>
                  <a:lnTo>
                    <a:pt x="17" y="196"/>
                  </a:lnTo>
                  <a:lnTo>
                    <a:pt x="13" y="204"/>
                  </a:lnTo>
                  <a:lnTo>
                    <a:pt x="10" y="214"/>
                  </a:lnTo>
                  <a:lnTo>
                    <a:pt x="7" y="224"/>
                  </a:lnTo>
                  <a:lnTo>
                    <a:pt x="3" y="234"/>
                  </a:lnTo>
                  <a:lnTo>
                    <a:pt x="2" y="244"/>
                  </a:lnTo>
                  <a:lnTo>
                    <a:pt x="1" y="254"/>
                  </a:lnTo>
                  <a:lnTo>
                    <a:pt x="0" y="261"/>
                  </a:lnTo>
                  <a:lnTo>
                    <a:pt x="0" y="365"/>
                  </a:lnTo>
                  <a:lnTo>
                    <a:pt x="1" y="360"/>
                  </a:lnTo>
                  <a:lnTo>
                    <a:pt x="3" y="355"/>
                  </a:lnTo>
                  <a:lnTo>
                    <a:pt x="8" y="351"/>
                  </a:lnTo>
                  <a:lnTo>
                    <a:pt x="13" y="347"/>
                  </a:lnTo>
                  <a:lnTo>
                    <a:pt x="26" y="340"/>
                  </a:lnTo>
                  <a:lnTo>
                    <a:pt x="38" y="335"/>
                  </a:lnTo>
                  <a:lnTo>
                    <a:pt x="39" y="326"/>
                  </a:lnTo>
                  <a:lnTo>
                    <a:pt x="41" y="318"/>
                  </a:lnTo>
                  <a:lnTo>
                    <a:pt x="44" y="310"/>
                  </a:lnTo>
                  <a:lnTo>
                    <a:pt x="49" y="301"/>
                  </a:lnTo>
                  <a:lnTo>
                    <a:pt x="52" y="294"/>
                  </a:lnTo>
                  <a:lnTo>
                    <a:pt x="58" y="289"/>
                  </a:lnTo>
                  <a:lnTo>
                    <a:pt x="63" y="283"/>
                  </a:lnTo>
                  <a:lnTo>
                    <a:pt x="69" y="278"/>
                  </a:lnTo>
                  <a:lnTo>
                    <a:pt x="75" y="275"/>
                  </a:lnTo>
                  <a:lnTo>
                    <a:pt x="82" y="270"/>
                  </a:lnTo>
                  <a:lnTo>
                    <a:pt x="89" y="268"/>
                  </a:lnTo>
                  <a:lnTo>
                    <a:pt x="96" y="265"/>
                  </a:lnTo>
                  <a:lnTo>
                    <a:pt x="106" y="263"/>
                  </a:lnTo>
                  <a:lnTo>
                    <a:pt x="117" y="262"/>
                  </a:lnTo>
                  <a:lnTo>
                    <a:pt x="127" y="262"/>
                  </a:lnTo>
                  <a:lnTo>
                    <a:pt x="136" y="265"/>
                  </a:lnTo>
                  <a:lnTo>
                    <a:pt x="146" y="268"/>
                  </a:lnTo>
                  <a:lnTo>
                    <a:pt x="155" y="272"/>
                  </a:lnTo>
                  <a:lnTo>
                    <a:pt x="163" y="277"/>
                  </a:lnTo>
                  <a:lnTo>
                    <a:pt x="170" y="283"/>
                  </a:lnTo>
                  <a:lnTo>
                    <a:pt x="177" y="290"/>
                  </a:lnTo>
                  <a:lnTo>
                    <a:pt x="182" y="298"/>
                  </a:lnTo>
                  <a:lnTo>
                    <a:pt x="189" y="297"/>
                  </a:lnTo>
                  <a:lnTo>
                    <a:pt x="196" y="297"/>
                  </a:lnTo>
                  <a:lnTo>
                    <a:pt x="205" y="297"/>
                  </a:lnTo>
                  <a:lnTo>
                    <a:pt x="215" y="299"/>
                  </a:lnTo>
                  <a:lnTo>
                    <a:pt x="223" y="302"/>
                  </a:lnTo>
                  <a:lnTo>
                    <a:pt x="232" y="307"/>
                  </a:lnTo>
                  <a:lnTo>
                    <a:pt x="294" y="290"/>
                  </a:lnTo>
                  <a:lnTo>
                    <a:pt x="306" y="288"/>
                  </a:lnTo>
                  <a:lnTo>
                    <a:pt x="318" y="287"/>
                  </a:lnTo>
                  <a:lnTo>
                    <a:pt x="326" y="287"/>
                  </a:lnTo>
                  <a:lnTo>
                    <a:pt x="334" y="288"/>
                  </a:lnTo>
                  <a:lnTo>
                    <a:pt x="342" y="290"/>
                  </a:lnTo>
                  <a:lnTo>
                    <a:pt x="349" y="292"/>
                  </a:lnTo>
                  <a:lnTo>
                    <a:pt x="356" y="294"/>
                  </a:lnTo>
                  <a:lnTo>
                    <a:pt x="364" y="299"/>
                  </a:lnTo>
                  <a:lnTo>
                    <a:pt x="370" y="302"/>
                  </a:lnTo>
                  <a:lnTo>
                    <a:pt x="376" y="307"/>
                  </a:lnTo>
                  <a:lnTo>
                    <a:pt x="383" y="312"/>
                  </a:lnTo>
                  <a:lnTo>
                    <a:pt x="388" y="318"/>
                  </a:lnTo>
                  <a:lnTo>
                    <a:pt x="392" y="323"/>
                  </a:lnTo>
                  <a:lnTo>
                    <a:pt x="397" y="329"/>
                  </a:lnTo>
                  <a:lnTo>
                    <a:pt x="401" y="336"/>
                  </a:lnTo>
                  <a:lnTo>
                    <a:pt x="405" y="343"/>
                  </a:lnTo>
                  <a:lnTo>
                    <a:pt x="408" y="351"/>
                  </a:lnTo>
                  <a:lnTo>
                    <a:pt x="410" y="359"/>
                  </a:lnTo>
                  <a:lnTo>
                    <a:pt x="533" y="828"/>
                  </a:lnTo>
                  <a:lnTo>
                    <a:pt x="535" y="838"/>
                  </a:lnTo>
                  <a:lnTo>
                    <a:pt x="535" y="847"/>
                  </a:lnTo>
                  <a:lnTo>
                    <a:pt x="536" y="857"/>
                  </a:lnTo>
                  <a:lnTo>
                    <a:pt x="535" y="866"/>
                  </a:lnTo>
                  <a:lnTo>
                    <a:pt x="533" y="875"/>
                  </a:lnTo>
                  <a:lnTo>
                    <a:pt x="531" y="883"/>
                  </a:lnTo>
                  <a:lnTo>
                    <a:pt x="527" y="892"/>
                  </a:lnTo>
                  <a:lnTo>
                    <a:pt x="523" y="901"/>
                  </a:lnTo>
                  <a:lnTo>
                    <a:pt x="517" y="908"/>
                  </a:lnTo>
                  <a:lnTo>
                    <a:pt x="512" y="914"/>
                  </a:lnTo>
                  <a:lnTo>
                    <a:pt x="505" y="921"/>
                  </a:lnTo>
                  <a:lnTo>
                    <a:pt x="498" y="925"/>
                  </a:lnTo>
                  <a:lnTo>
                    <a:pt x="491" y="930"/>
                  </a:lnTo>
                  <a:lnTo>
                    <a:pt x="482" y="933"/>
                  </a:lnTo>
                  <a:lnTo>
                    <a:pt x="473" y="936"/>
                  </a:lnTo>
                  <a:lnTo>
                    <a:pt x="464" y="939"/>
                  </a:lnTo>
                  <a:lnTo>
                    <a:pt x="410" y="948"/>
                  </a:lnTo>
                  <a:lnTo>
                    <a:pt x="869" y="948"/>
                  </a:lnTo>
                  <a:lnTo>
                    <a:pt x="883" y="946"/>
                  </a:lnTo>
                  <a:lnTo>
                    <a:pt x="898" y="943"/>
                  </a:lnTo>
                  <a:lnTo>
                    <a:pt x="904" y="941"/>
                  </a:lnTo>
                  <a:lnTo>
                    <a:pt x="911" y="939"/>
                  </a:lnTo>
                  <a:lnTo>
                    <a:pt x="918" y="935"/>
                  </a:lnTo>
                  <a:lnTo>
                    <a:pt x="923" y="932"/>
                  </a:lnTo>
                  <a:lnTo>
                    <a:pt x="927" y="929"/>
                  </a:lnTo>
                  <a:lnTo>
                    <a:pt x="933" y="924"/>
                  </a:lnTo>
                  <a:lnTo>
                    <a:pt x="937" y="919"/>
                  </a:lnTo>
                  <a:lnTo>
                    <a:pt x="941" y="914"/>
                  </a:lnTo>
                  <a:lnTo>
                    <a:pt x="943" y="909"/>
                  </a:lnTo>
                  <a:lnTo>
                    <a:pt x="945" y="902"/>
                  </a:lnTo>
                  <a:lnTo>
                    <a:pt x="946" y="896"/>
                  </a:lnTo>
                  <a:lnTo>
                    <a:pt x="947" y="889"/>
                  </a:lnTo>
                  <a:lnTo>
                    <a:pt x="947" y="260"/>
                  </a:lnTo>
                  <a:lnTo>
                    <a:pt x="946" y="252"/>
                  </a:lnTo>
                  <a:lnTo>
                    <a:pt x="945" y="245"/>
                  </a:lnTo>
                  <a:lnTo>
                    <a:pt x="942" y="236"/>
                  </a:lnTo>
                  <a:lnTo>
                    <a:pt x="939" y="227"/>
                  </a:lnTo>
                  <a:lnTo>
                    <a:pt x="931" y="212"/>
                  </a:lnTo>
                  <a:lnTo>
                    <a:pt x="922" y="19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22"/>
            <p:cNvSpPr>
              <a:spLocks/>
            </p:cNvSpPr>
            <p:nvPr userDrawn="1"/>
          </p:nvSpPr>
          <p:spPr bwMode="auto">
            <a:xfrm>
              <a:off x="5097463" y="1477963"/>
              <a:ext cx="103187" cy="69850"/>
            </a:xfrm>
            <a:custGeom>
              <a:avLst/>
              <a:gdLst/>
              <a:ahLst/>
              <a:cxnLst>
                <a:cxn ang="0">
                  <a:pos x="23" y="70"/>
                </a:cxn>
                <a:cxn ang="0">
                  <a:pos x="12" y="76"/>
                </a:cxn>
                <a:cxn ang="0">
                  <a:pos x="4" y="84"/>
                </a:cxn>
                <a:cxn ang="0">
                  <a:pos x="0" y="97"/>
                </a:cxn>
                <a:cxn ang="0">
                  <a:pos x="1" y="109"/>
                </a:cxn>
                <a:cxn ang="0">
                  <a:pos x="3" y="115"/>
                </a:cxn>
                <a:cxn ang="0">
                  <a:pos x="11" y="125"/>
                </a:cxn>
                <a:cxn ang="0">
                  <a:pos x="21" y="131"/>
                </a:cxn>
                <a:cxn ang="0">
                  <a:pos x="33" y="133"/>
                </a:cxn>
                <a:cxn ang="0">
                  <a:pos x="173" y="97"/>
                </a:cxn>
                <a:cxn ang="0">
                  <a:pos x="185" y="91"/>
                </a:cxn>
                <a:cxn ang="0">
                  <a:pos x="192" y="82"/>
                </a:cxn>
                <a:cxn ang="0">
                  <a:pos x="197" y="71"/>
                </a:cxn>
                <a:cxn ang="0">
                  <a:pos x="196" y="59"/>
                </a:cxn>
                <a:cxn ang="0">
                  <a:pos x="193" y="52"/>
                </a:cxn>
                <a:cxn ang="0">
                  <a:pos x="186" y="42"/>
                </a:cxn>
                <a:cxn ang="0">
                  <a:pos x="176" y="36"/>
                </a:cxn>
                <a:cxn ang="0">
                  <a:pos x="164" y="35"/>
                </a:cxn>
                <a:cxn ang="0">
                  <a:pos x="141" y="39"/>
                </a:cxn>
                <a:cxn ang="0">
                  <a:pos x="135" y="40"/>
                </a:cxn>
                <a:cxn ang="0">
                  <a:pos x="129" y="38"/>
                </a:cxn>
                <a:cxn ang="0">
                  <a:pos x="125" y="34"/>
                </a:cxn>
                <a:cxn ang="0">
                  <a:pos x="123" y="28"/>
                </a:cxn>
                <a:cxn ang="0">
                  <a:pos x="119" y="20"/>
                </a:cxn>
                <a:cxn ang="0">
                  <a:pos x="110" y="9"/>
                </a:cxn>
                <a:cxn ang="0">
                  <a:pos x="99" y="3"/>
                </a:cxn>
                <a:cxn ang="0">
                  <a:pos x="85" y="0"/>
                </a:cxn>
                <a:cxn ang="0">
                  <a:pos x="77" y="1"/>
                </a:cxn>
                <a:cxn ang="0">
                  <a:pos x="64" y="8"/>
                </a:cxn>
                <a:cxn ang="0">
                  <a:pos x="54" y="19"/>
                </a:cxn>
                <a:cxn ang="0">
                  <a:pos x="50" y="32"/>
                </a:cxn>
                <a:cxn ang="0">
                  <a:pos x="51" y="47"/>
                </a:cxn>
                <a:cxn ang="0">
                  <a:pos x="51" y="50"/>
                </a:cxn>
                <a:cxn ang="0">
                  <a:pos x="51" y="56"/>
                </a:cxn>
                <a:cxn ang="0">
                  <a:pos x="47" y="61"/>
                </a:cxn>
                <a:cxn ang="0">
                  <a:pos x="42" y="64"/>
                </a:cxn>
              </a:cxnLst>
              <a:rect l="0" t="0" r="r" b="b"/>
              <a:pathLst>
                <a:path w="197" h="133">
                  <a:moveTo>
                    <a:pt x="40" y="66"/>
                  </a:moveTo>
                  <a:lnTo>
                    <a:pt x="23" y="70"/>
                  </a:lnTo>
                  <a:lnTo>
                    <a:pt x="18" y="72"/>
                  </a:lnTo>
                  <a:lnTo>
                    <a:pt x="12" y="76"/>
                  </a:lnTo>
                  <a:lnTo>
                    <a:pt x="8" y="80"/>
                  </a:lnTo>
                  <a:lnTo>
                    <a:pt x="4" y="84"/>
                  </a:lnTo>
                  <a:lnTo>
                    <a:pt x="2" y="90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3" y="115"/>
                  </a:lnTo>
                  <a:lnTo>
                    <a:pt x="7" y="121"/>
                  </a:lnTo>
                  <a:lnTo>
                    <a:pt x="11" y="125"/>
                  </a:lnTo>
                  <a:lnTo>
                    <a:pt x="15" y="129"/>
                  </a:lnTo>
                  <a:lnTo>
                    <a:pt x="21" y="131"/>
                  </a:lnTo>
                  <a:lnTo>
                    <a:pt x="28" y="132"/>
                  </a:lnTo>
                  <a:lnTo>
                    <a:pt x="33" y="133"/>
                  </a:lnTo>
                  <a:lnTo>
                    <a:pt x="40" y="132"/>
                  </a:lnTo>
                  <a:lnTo>
                    <a:pt x="173" y="97"/>
                  </a:lnTo>
                  <a:lnTo>
                    <a:pt x="179" y="94"/>
                  </a:lnTo>
                  <a:lnTo>
                    <a:pt x="185" y="91"/>
                  </a:lnTo>
                  <a:lnTo>
                    <a:pt x="189" y="88"/>
                  </a:lnTo>
                  <a:lnTo>
                    <a:pt x="192" y="82"/>
                  </a:lnTo>
                  <a:lnTo>
                    <a:pt x="194" y="77"/>
                  </a:lnTo>
                  <a:lnTo>
                    <a:pt x="197" y="71"/>
                  </a:lnTo>
                  <a:lnTo>
                    <a:pt x="197" y="64"/>
                  </a:lnTo>
                  <a:lnTo>
                    <a:pt x="196" y="59"/>
                  </a:lnTo>
                  <a:lnTo>
                    <a:pt x="196" y="58"/>
                  </a:lnTo>
                  <a:lnTo>
                    <a:pt x="193" y="52"/>
                  </a:lnTo>
                  <a:lnTo>
                    <a:pt x="190" y="47"/>
                  </a:lnTo>
                  <a:lnTo>
                    <a:pt x="186" y="42"/>
                  </a:lnTo>
                  <a:lnTo>
                    <a:pt x="181" y="39"/>
                  </a:lnTo>
                  <a:lnTo>
                    <a:pt x="176" y="36"/>
                  </a:lnTo>
                  <a:lnTo>
                    <a:pt x="170" y="35"/>
                  </a:lnTo>
                  <a:lnTo>
                    <a:pt x="164" y="35"/>
                  </a:lnTo>
                  <a:lnTo>
                    <a:pt x="157" y="36"/>
                  </a:lnTo>
                  <a:lnTo>
                    <a:pt x="141" y="39"/>
                  </a:lnTo>
                  <a:lnTo>
                    <a:pt x="138" y="40"/>
                  </a:lnTo>
                  <a:lnTo>
                    <a:pt x="135" y="40"/>
                  </a:lnTo>
                  <a:lnTo>
                    <a:pt x="133" y="39"/>
                  </a:lnTo>
                  <a:lnTo>
                    <a:pt x="129" y="38"/>
                  </a:lnTo>
                  <a:lnTo>
                    <a:pt x="127" y="36"/>
                  </a:lnTo>
                  <a:lnTo>
                    <a:pt x="125" y="34"/>
                  </a:lnTo>
                  <a:lnTo>
                    <a:pt x="124" y="31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19" y="20"/>
                  </a:lnTo>
                  <a:lnTo>
                    <a:pt x="116" y="15"/>
                  </a:lnTo>
                  <a:lnTo>
                    <a:pt x="110" y="9"/>
                  </a:lnTo>
                  <a:lnTo>
                    <a:pt x="105" y="6"/>
                  </a:lnTo>
                  <a:lnTo>
                    <a:pt x="99" y="3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0" y="5"/>
                  </a:lnTo>
                  <a:lnTo>
                    <a:pt x="64" y="8"/>
                  </a:lnTo>
                  <a:lnTo>
                    <a:pt x="59" y="13"/>
                  </a:lnTo>
                  <a:lnTo>
                    <a:pt x="54" y="19"/>
                  </a:lnTo>
                  <a:lnTo>
                    <a:pt x="52" y="25"/>
                  </a:lnTo>
                  <a:lnTo>
                    <a:pt x="50" y="32"/>
                  </a:lnTo>
                  <a:lnTo>
                    <a:pt x="50" y="39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1" y="50"/>
                  </a:lnTo>
                  <a:lnTo>
                    <a:pt x="51" y="53"/>
                  </a:lnTo>
                  <a:lnTo>
                    <a:pt x="51" y="56"/>
                  </a:lnTo>
                  <a:lnTo>
                    <a:pt x="49" y="59"/>
                  </a:lnTo>
                  <a:lnTo>
                    <a:pt x="47" y="61"/>
                  </a:lnTo>
                  <a:lnTo>
                    <a:pt x="45" y="63"/>
                  </a:lnTo>
                  <a:lnTo>
                    <a:pt x="42" y="64"/>
                  </a:lnTo>
                  <a:lnTo>
                    <a:pt x="40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23"/>
            <p:cNvSpPr>
              <a:spLocks/>
            </p:cNvSpPr>
            <p:nvPr userDrawn="1"/>
          </p:nvSpPr>
          <p:spPr bwMode="auto">
            <a:xfrm>
              <a:off x="5133975" y="1489075"/>
              <a:ext cx="17462" cy="17462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15" y="0"/>
                </a:cxn>
                <a:cxn ang="0">
                  <a:pos x="17" y="0"/>
                </a:cxn>
                <a:cxn ang="0">
                  <a:pos x="21" y="1"/>
                </a:cxn>
                <a:cxn ang="0">
                  <a:pos x="24" y="3"/>
                </a:cxn>
                <a:cxn ang="0">
                  <a:pos x="26" y="5"/>
                </a:cxn>
                <a:cxn ang="0">
                  <a:pos x="28" y="7"/>
                </a:cxn>
                <a:cxn ang="0">
                  <a:pos x="30" y="9"/>
                </a:cxn>
                <a:cxn ang="0">
                  <a:pos x="31" y="13"/>
                </a:cxn>
                <a:cxn ang="0">
                  <a:pos x="32" y="16"/>
                </a:cxn>
                <a:cxn ang="0">
                  <a:pos x="32" y="19"/>
                </a:cxn>
                <a:cxn ang="0">
                  <a:pos x="31" y="21"/>
                </a:cxn>
                <a:cxn ang="0">
                  <a:pos x="30" y="25"/>
                </a:cxn>
                <a:cxn ang="0">
                  <a:pos x="27" y="27"/>
                </a:cxn>
                <a:cxn ang="0">
                  <a:pos x="25" y="29"/>
                </a:cxn>
                <a:cxn ang="0">
                  <a:pos x="23" y="30"/>
                </a:cxn>
                <a:cxn ang="0">
                  <a:pos x="20" y="31"/>
                </a:cxn>
                <a:cxn ang="0">
                  <a:pos x="16" y="32"/>
                </a:cxn>
                <a:cxn ang="0">
                  <a:pos x="13" y="32"/>
                </a:cxn>
                <a:cxn ang="0">
                  <a:pos x="11" y="31"/>
                </a:cxn>
                <a:cxn ang="0">
                  <a:pos x="7" y="30"/>
                </a:cxn>
                <a:cxn ang="0">
                  <a:pos x="5" y="28"/>
                </a:cxn>
                <a:cxn ang="0">
                  <a:pos x="3" y="26"/>
                </a:cxn>
                <a:cxn ang="0">
                  <a:pos x="1" y="24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4" y="6"/>
                </a:cxn>
                <a:cxn ang="0">
                  <a:pos x="6" y="4"/>
                </a:cxn>
                <a:cxn ang="0">
                  <a:pos x="9" y="3"/>
                </a:cxn>
                <a:cxn ang="0">
                  <a:pos x="12" y="1"/>
                </a:cxn>
              </a:cxnLst>
              <a:rect l="0" t="0" r="r" b="b"/>
              <a:pathLst>
                <a:path w="32" h="32">
                  <a:moveTo>
                    <a:pt x="12" y="1"/>
                  </a:move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4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30" y="9"/>
                  </a:lnTo>
                  <a:lnTo>
                    <a:pt x="31" y="13"/>
                  </a:lnTo>
                  <a:lnTo>
                    <a:pt x="32" y="16"/>
                  </a:lnTo>
                  <a:lnTo>
                    <a:pt x="32" y="19"/>
                  </a:lnTo>
                  <a:lnTo>
                    <a:pt x="31" y="21"/>
                  </a:lnTo>
                  <a:lnTo>
                    <a:pt x="30" y="25"/>
                  </a:lnTo>
                  <a:lnTo>
                    <a:pt x="27" y="27"/>
                  </a:lnTo>
                  <a:lnTo>
                    <a:pt x="25" y="29"/>
                  </a:lnTo>
                  <a:lnTo>
                    <a:pt x="23" y="30"/>
                  </a:lnTo>
                  <a:lnTo>
                    <a:pt x="20" y="31"/>
                  </a:lnTo>
                  <a:lnTo>
                    <a:pt x="16" y="32"/>
                  </a:lnTo>
                  <a:lnTo>
                    <a:pt x="13" y="32"/>
                  </a:lnTo>
                  <a:lnTo>
                    <a:pt x="11" y="31"/>
                  </a:lnTo>
                  <a:lnTo>
                    <a:pt x="7" y="30"/>
                  </a:lnTo>
                  <a:lnTo>
                    <a:pt x="5" y="28"/>
                  </a:lnTo>
                  <a:lnTo>
                    <a:pt x="3" y="26"/>
                  </a:lnTo>
                  <a:lnTo>
                    <a:pt x="1" y="24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3"/>
                  </a:lnTo>
                  <a:lnTo>
                    <a:pt x="1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24"/>
            <p:cNvSpPr>
              <a:spLocks/>
            </p:cNvSpPr>
            <p:nvPr userDrawn="1"/>
          </p:nvSpPr>
          <p:spPr bwMode="auto">
            <a:xfrm>
              <a:off x="5129213" y="1736725"/>
              <a:ext cx="115887" cy="42862"/>
            </a:xfrm>
            <a:custGeom>
              <a:avLst/>
              <a:gdLst/>
              <a:ahLst/>
              <a:cxnLst>
                <a:cxn ang="0">
                  <a:pos x="218" y="18"/>
                </a:cxn>
                <a:cxn ang="0">
                  <a:pos x="218" y="22"/>
                </a:cxn>
                <a:cxn ang="0">
                  <a:pos x="216" y="26"/>
                </a:cxn>
                <a:cxn ang="0">
                  <a:pos x="213" y="30"/>
                </a:cxn>
                <a:cxn ang="0">
                  <a:pos x="210" y="31"/>
                </a:cxn>
                <a:cxn ang="0">
                  <a:pos x="15" y="81"/>
                </a:cxn>
                <a:cxn ang="0">
                  <a:pos x="11" y="81"/>
                </a:cxn>
                <a:cxn ang="0">
                  <a:pos x="8" y="80"/>
                </a:cxn>
                <a:cxn ang="0">
                  <a:pos x="4" y="78"/>
                </a:cxn>
                <a:cxn ang="0">
                  <a:pos x="2" y="74"/>
                </a:cxn>
                <a:cxn ang="0">
                  <a:pos x="0" y="64"/>
                </a:cxn>
                <a:cxn ang="0">
                  <a:pos x="0" y="59"/>
                </a:cxn>
                <a:cxn ang="0">
                  <a:pos x="1" y="56"/>
                </a:cxn>
                <a:cxn ang="0">
                  <a:pos x="4" y="53"/>
                </a:cxn>
                <a:cxn ang="0">
                  <a:pos x="8" y="51"/>
                </a:cxn>
                <a:cxn ang="0">
                  <a:pos x="202" y="1"/>
                </a:cxn>
                <a:cxn ang="0">
                  <a:pos x="207" y="0"/>
                </a:cxn>
                <a:cxn ang="0">
                  <a:pos x="210" y="2"/>
                </a:cxn>
                <a:cxn ang="0">
                  <a:pos x="213" y="4"/>
                </a:cxn>
                <a:cxn ang="0">
                  <a:pos x="215" y="7"/>
                </a:cxn>
                <a:cxn ang="0">
                  <a:pos x="218" y="18"/>
                </a:cxn>
              </a:cxnLst>
              <a:rect l="0" t="0" r="r" b="b"/>
              <a:pathLst>
                <a:path w="218" h="81">
                  <a:moveTo>
                    <a:pt x="218" y="18"/>
                  </a:moveTo>
                  <a:lnTo>
                    <a:pt x="218" y="22"/>
                  </a:lnTo>
                  <a:lnTo>
                    <a:pt x="216" y="26"/>
                  </a:lnTo>
                  <a:lnTo>
                    <a:pt x="213" y="30"/>
                  </a:lnTo>
                  <a:lnTo>
                    <a:pt x="210" y="31"/>
                  </a:lnTo>
                  <a:lnTo>
                    <a:pt x="15" y="81"/>
                  </a:lnTo>
                  <a:lnTo>
                    <a:pt x="11" y="81"/>
                  </a:lnTo>
                  <a:lnTo>
                    <a:pt x="8" y="80"/>
                  </a:lnTo>
                  <a:lnTo>
                    <a:pt x="4" y="78"/>
                  </a:lnTo>
                  <a:lnTo>
                    <a:pt x="2" y="74"/>
                  </a:lnTo>
                  <a:lnTo>
                    <a:pt x="0" y="64"/>
                  </a:lnTo>
                  <a:lnTo>
                    <a:pt x="0" y="59"/>
                  </a:lnTo>
                  <a:lnTo>
                    <a:pt x="1" y="56"/>
                  </a:lnTo>
                  <a:lnTo>
                    <a:pt x="4" y="53"/>
                  </a:lnTo>
                  <a:lnTo>
                    <a:pt x="8" y="51"/>
                  </a:lnTo>
                  <a:lnTo>
                    <a:pt x="202" y="1"/>
                  </a:lnTo>
                  <a:lnTo>
                    <a:pt x="207" y="0"/>
                  </a:lnTo>
                  <a:lnTo>
                    <a:pt x="210" y="2"/>
                  </a:lnTo>
                  <a:lnTo>
                    <a:pt x="213" y="4"/>
                  </a:lnTo>
                  <a:lnTo>
                    <a:pt x="215" y="7"/>
                  </a:lnTo>
                  <a:lnTo>
                    <a:pt x="21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25"/>
            <p:cNvSpPr>
              <a:spLocks/>
            </p:cNvSpPr>
            <p:nvPr userDrawn="1"/>
          </p:nvSpPr>
          <p:spPr bwMode="auto">
            <a:xfrm>
              <a:off x="5105400" y="1633538"/>
              <a:ext cx="153987" cy="53975"/>
            </a:xfrm>
            <a:custGeom>
              <a:avLst/>
              <a:gdLst/>
              <a:ahLst/>
              <a:cxnLst>
                <a:cxn ang="0">
                  <a:pos x="286" y="8"/>
                </a:cxn>
                <a:cxn ang="0">
                  <a:pos x="289" y="18"/>
                </a:cxn>
                <a:cxn ang="0">
                  <a:pos x="289" y="23"/>
                </a:cxn>
                <a:cxn ang="0">
                  <a:pos x="288" y="27"/>
                </a:cxn>
                <a:cxn ang="0">
                  <a:pos x="285" y="29"/>
                </a:cxn>
                <a:cxn ang="0">
                  <a:pos x="281" y="31"/>
                </a:cxn>
                <a:cxn ang="0">
                  <a:pos x="15" y="101"/>
                </a:cxn>
                <a:cxn ang="0">
                  <a:pos x="11" y="101"/>
                </a:cxn>
                <a:cxn ang="0">
                  <a:pos x="7" y="100"/>
                </a:cxn>
                <a:cxn ang="0">
                  <a:pos x="4" y="97"/>
                </a:cxn>
                <a:cxn ang="0">
                  <a:pos x="3" y="93"/>
                </a:cxn>
                <a:cxn ang="0">
                  <a:pos x="0" y="83"/>
                </a:cxn>
                <a:cxn ang="0">
                  <a:pos x="0" y="79"/>
                </a:cxn>
                <a:cxn ang="0">
                  <a:pos x="1" y="74"/>
                </a:cxn>
                <a:cxn ang="0">
                  <a:pos x="4" y="72"/>
                </a:cxn>
                <a:cxn ang="0">
                  <a:pos x="7" y="70"/>
                </a:cxn>
                <a:cxn ang="0">
                  <a:pos x="274" y="0"/>
                </a:cxn>
                <a:cxn ang="0">
                  <a:pos x="278" y="0"/>
                </a:cxn>
                <a:cxn ang="0">
                  <a:pos x="281" y="2"/>
                </a:cxn>
                <a:cxn ang="0">
                  <a:pos x="285" y="5"/>
                </a:cxn>
                <a:cxn ang="0">
                  <a:pos x="286" y="8"/>
                </a:cxn>
              </a:cxnLst>
              <a:rect l="0" t="0" r="r" b="b"/>
              <a:pathLst>
                <a:path w="289" h="101">
                  <a:moveTo>
                    <a:pt x="286" y="8"/>
                  </a:moveTo>
                  <a:lnTo>
                    <a:pt x="289" y="18"/>
                  </a:lnTo>
                  <a:lnTo>
                    <a:pt x="289" y="23"/>
                  </a:lnTo>
                  <a:lnTo>
                    <a:pt x="288" y="27"/>
                  </a:lnTo>
                  <a:lnTo>
                    <a:pt x="285" y="29"/>
                  </a:lnTo>
                  <a:lnTo>
                    <a:pt x="281" y="31"/>
                  </a:lnTo>
                  <a:lnTo>
                    <a:pt x="15" y="101"/>
                  </a:lnTo>
                  <a:lnTo>
                    <a:pt x="11" y="101"/>
                  </a:lnTo>
                  <a:lnTo>
                    <a:pt x="7" y="100"/>
                  </a:lnTo>
                  <a:lnTo>
                    <a:pt x="4" y="97"/>
                  </a:lnTo>
                  <a:lnTo>
                    <a:pt x="3" y="93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1" y="74"/>
                  </a:lnTo>
                  <a:lnTo>
                    <a:pt x="4" y="72"/>
                  </a:lnTo>
                  <a:lnTo>
                    <a:pt x="7" y="70"/>
                  </a:lnTo>
                  <a:lnTo>
                    <a:pt x="274" y="0"/>
                  </a:lnTo>
                  <a:lnTo>
                    <a:pt x="278" y="0"/>
                  </a:lnTo>
                  <a:lnTo>
                    <a:pt x="281" y="2"/>
                  </a:lnTo>
                  <a:lnTo>
                    <a:pt x="285" y="5"/>
                  </a:lnTo>
                  <a:lnTo>
                    <a:pt x="286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26"/>
            <p:cNvSpPr>
              <a:spLocks/>
            </p:cNvSpPr>
            <p:nvPr userDrawn="1"/>
          </p:nvSpPr>
          <p:spPr bwMode="auto">
            <a:xfrm>
              <a:off x="5092700" y="1585913"/>
              <a:ext cx="153987" cy="52387"/>
            </a:xfrm>
            <a:custGeom>
              <a:avLst/>
              <a:gdLst/>
              <a:ahLst/>
              <a:cxnLst>
                <a:cxn ang="0">
                  <a:pos x="282" y="31"/>
                </a:cxn>
                <a:cxn ang="0">
                  <a:pos x="17" y="99"/>
                </a:cxn>
                <a:cxn ang="0">
                  <a:pos x="12" y="100"/>
                </a:cxn>
                <a:cxn ang="0">
                  <a:pos x="8" y="98"/>
                </a:cxn>
                <a:cxn ang="0">
                  <a:pos x="5" y="96"/>
                </a:cxn>
                <a:cxn ang="0">
                  <a:pos x="4" y="93"/>
                </a:cxn>
                <a:cxn ang="0">
                  <a:pos x="0" y="81"/>
                </a:cxn>
                <a:cxn ang="0">
                  <a:pos x="0" y="78"/>
                </a:cxn>
                <a:cxn ang="0">
                  <a:pos x="1" y="74"/>
                </a:cxn>
                <a:cxn ang="0">
                  <a:pos x="5" y="70"/>
                </a:cxn>
                <a:cxn ang="0">
                  <a:pos x="8" y="69"/>
                </a:cxn>
                <a:cxn ang="0">
                  <a:pos x="274" y="0"/>
                </a:cxn>
                <a:cxn ang="0">
                  <a:pos x="279" y="0"/>
                </a:cxn>
                <a:cxn ang="0">
                  <a:pos x="282" y="1"/>
                </a:cxn>
                <a:cxn ang="0">
                  <a:pos x="285" y="3"/>
                </a:cxn>
                <a:cxn ang="0">
                  <a:pos x="288" y="7"/>
                </a:cxn>
                <a:cxn ang="0">
                  <a:pos x="290" y="17"/>
                </a:cxn>
                <a:cxn ang="0">
                  <a:pos x="290" y="22"/>
                </a:cxn>
                <a:cxn ang="0">
                  <a:pos x="289" y="25"/>
                </a:cxn>
                <a:cxn ang="0">
                  <a:pos x="286" y="28"/>
                </a:cxn>
                <a:cxn ang="0">
                  <a:pos x="282" y="31"/>
                </a:cxn>
              </a:cxnLst>
              <a:rect l="0" t="0" r="r" b="b"/>
              <a:pathLst>
                <a:path w="290" h="100">
                  <a:moveTo>
                    <a:pt x="282" y="31"/>
                  </a:moveTo>
                  <a:lnTo>
                    <a:pt x="17" y="99"/>
                  </a:lnTo>
                  <a:lnTo>
                    <a:pt x="12" y="100"/>
                  </a:lnTo>
                  <a:lnTo>
                    <a:pt x="8" y="98"/>
                  </a:lnTo>
                  <a:lnTo>
                    <a:pt x="5" y="96"/>
                  </a:lnTo>
                  <a:lnTo>
                    <a:pt x="4" y="93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1" y="74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274" y="0"/>
                  </a:lnTo>
                  <a:lnTo>
                    <a:pt x="279" y="0"/>
                  </a:lnTo>
                  <a:lnTo>
                    <a:pt x="282" y="1"/>
                  </a:lnTo>
                  <a:lnTo>
                    <a:pt x="285" y="3"/>
                  </a:lnTo>
                  <a:lnTo>
                    <a:pt x="288" y="7"/>
                  </a:lnTo>
                  <a:lnTo>
                    <a:pt x="290" y="17"/>
                  </a:lnTo>
                  <a:lnTo>
                    <a:pt x="290" y="22"/>
                  </a:lnTo>
                  <a:lnTo>
                    <a:pt x="289" y="25"/>
                  </a:lnTo>
                  <a:lnTo>
                    <a:pt x="286" y="28"/>
                  </a:lnTo>
                  <a:lnTo>
                    <a:pt x="282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27"/>
            <p:cNvSpPr>
              <a:spLocks/>
            </p:cNvSpPr>
            <p:nvPr userDrawn="1"/>
          </p:nvSpPr>
          <p:spPr bwMode="auto">
            <a:xfrm>
              <a:off x="5116513" y="1684338"/>
              <a:ext cx="127000" cy="46037"/>
            </a:xfrm>
            <a:custGeom>
              <a:avLst/>
              <a:gdLst/>
              <a:ahLst/>
              <a:cxnLst>
                <a:cxn ang="0">
                  <a:pos x="231" y="31"/>
                </a:cxn>
                <a:cxn ang="0">
                  <a:pos x="15" y="88"/>
                </a:cxn>
                <a:cxn ang="0">
                  <a:pos x="12" y="88"/>
                </a:cxn>
                <a:cxn ang="0">
                  <a:pos x="7" y="87"/>
                </a:cxn>
                <a:cxn ang="0">
                  <a:pos x="4" y="83"/>
                </a:cxn>
                <a:cxn ang="0">
                  <a:pos x="3" y="80"/>
                </a:cxn>
                <a:cxn ang="0">
                  <a:pos x="0" y="70"/>
                </a:cxn>
                <a:cxn ang="0">
                  <a:pos x="0" y="66"/>
                </a:cxn>
                <a:cxn ang="0">
                  <a:pos x="1" y="61"/>
                </a:cxn>
                <a:cxn ang="0">
                  <a:pos x="4" y="59"/>
                </a:cxn>
                <a:cxn ang="0">
                  <a:pos x="7" y="57"/>
                </a:cxn>
                <a:cxn ang="0">
                  <a:pos x="223" y="0"/>
                </a:cxn>
                <a:cxn ang="0">
                  <a:pos x="226" y="0"/>
                </a:cxn>
                <a:cxn ang="0">
                  <a:pos x="231" y="2"/>
                </a:cxn>
                <a:cxn ang="0">
                  <a:pos x="234" y="5"/>
                </a:cxn>
                <a:cxn ang="0">
                  <a:pos x="235" y="8"/>
                </a:cxn>
                <a:cxn ang="0">
                  <a:pos x="238" y="19"/>
                </a:cxn>
                <a:cxn ang="0">
                  <a:pos x="238" y="23"/>
                </a:cxn>
                <a:cxn ang="0">
                  <a:pos x="237" y="27"/>
                </a:cxn>
                <a:cxn ang="0">
                  <a:pos x="234" y="30"/>
                </a:cxn>
                <a:cxn ang="0">
                  <a:pos x="231" y="31"/>
                </a:cxn>
              </a:cxnLst>
              <a:rect l="0" t="0" r="r" b="b"/>
              <a:pathLst>
                <a:path w="238" h="88">
                  <a:moveTo>
                    <a:pt x="231" y="31"/>
                  </a:moveTo>
                  <a:lnTo>
                    <a:pt x="15" y="88"/>
                  </a:lnTo>
                  <a:lnTo>
                    <a:pt x="12" y="88"/>
                  </a:lnTo>
                  <a:lnTo>
                    <a:pt x="7" y="87"/>
                  </a:lnTo>
                  <a:lnTo>
                    <a:pt x="4" y="83"/>
                  </a:lnTo>
                  <a:lnTo>
                    <a:pt x="3" y="80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1" y="61"/>
                  </a:lnTo>
                  <a:lnTo>
                    <a:pt x="4" y="59"/>
                  </a:lnTo>
                  <a:lnTo>
                    <a:pt x="7" y="57"/>
                  </a:lnTo>
                  <a:lnTo>
                    <a:pt x="223" y="0"/>
                  </a:lnTo>
                  <a:lnTo>
                    <a:pt x="226" y="0"/>
                  </a:lnTo>
                  <a:lnTo>
                    <a:pt x="231" y="2"/>
                  </a:lnTo>
                  <a:lnTo>
                    <a:pt x="234" y="5"/>
                  </a:lnTo>
                  <a:lnTo>
                    <a:pt x="235" y="8"/>
                  </a:lnTo>
                  <a:lnTo>
                    <a:pt x="238" y="19"/>
                  </a:lnTo>
                  <a:lnTo>
                    <a:pt x="238" y="23"/>
                  </a:lnTo>
                  <a:lnTo>
                    <a:pt x="237" y="27"/>
                  </a:lnTo>
                  <a:lnTo>
                    <a:pt x="234" y="30"/>
                  </a:lnTo>
                  <a:lnTo>
                    <a:pt x="231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28"/>
            <p:cNvSpPr>
              <a:spLocks noEditPoints="1"/>
            </p:cNvSpPr>
            <p:nvPr userDrawn="1"/>
          </p:nvSpPr>
          <p:spPr bwMode="auto">
            <a:xfrm>
              <a:off x="5032375" y="1490663"/>
              <a:ext cx="309562" cy="354012"/>
            </a:xfrm>
            <a:custGeom>
              <a:avLst/>
              <a:gdLst/>
              <a:ahLst/>
              <a:cxnLst>
                <a:cxn ang="0">
                  <a:pos x="69" y="207"/>
                </a:cxn>
                <a:cxn ang="0">
                  <a:pos x="534" y="523"/>
                </a:cxn>
                <a:cxn ang="0">
                  <a:pos x="585" y="510"/>
                </a:cxn>
                <a:cxn ang="0">
                  <a:pos x="459" y="30"/>
                </a:cxn>
                <a:cxn ang="0">
                  <a:pos x="446" y="13"/>
                </a:cxn>
                <a:cxn ang="0">
                  <a:pos x="429" y="3"/>
                </a:cxn>
                <a:cxn ang="0">
                  <a:pos x="408" y="0"/>
                </a:cxn>
                <a:cxn ang="0">
                  <a:pos x="335" y="18"/>
                </a:cxn>
                <a:cxn ang="0">
                  <a:pos x="340" y="27"/>
                </a:cxn>
                <a:cxn ang="0">
                  <a:pos x="341" y="48"/>
                </a:cxn>
                <a:cxn ang="0">
                  <a:pos x="334" y="68"/>
                </a:cxn>
                <a:cxn ang="0">
                  <a:pos x="321" y="84"/>
                </a:cxn>
                <a:cxn ang="0">
                  <a:pos x="302" y="92"/>
                </a:cxn>
                <a:cxn ang="0">
                  <a:pos x="159" y="128"/>
                </a:cxn>
                <a:cxn ang="0">
                  <a:pos x="140" y="126"/>
                </a:cxn>
                <a:cxn ang="0">
                  <a:pos x="123" y="117"/>
                </a:cxn>
                <a:cxn ang="0">
                  <a:pos x="110" y="102"/>
                </a:cxn>
                <a:cxn ang="0">
                  <a:pos x="103" y="86"/>
                </a:cxn>
                <a:cxn ang="0">
                  <a:pos x="40" y="95"/>
                </a:cxn>
                <a:cxn ang="0">
                  <a:pos x="21" y="104"/>
                </a:cxn>
                <a:cxn ang="0">
                  <a:pos x="7" y="119"/>
                </a:cxn>
                <a:cxn ang="0">
                  <a:pos x="0" y="139"/>
                </a:cxn>
                <a:cxn ang="0">
                  <a:pos x="1" y="159"/>
                </a:cxn>
                <a:cxn ang="0">
                  <a:pos x="128" y="640"/>
                </a:cxn>
                <a:cxn ang="0">
                  <a:pos x="141" y="656"/>
                </a:cxn>
                <a:cxn ang="0">
                  <a:pos x="158" y="666"/>
                </a:cxn>
                <a:cxn ang="0">
                  <a:pos x="178" y="669"/>
                </a:cxn>
                <a:cxn ang="0">
                  <a:pos x="547" y="574"/>
                </a:cxn>
                <a:cxn ang="0">
                  <a:pos x="566" y="565"/>
                </a:cxn>
                <a:cxn ang="0">
                  <a:pos x="579" y="550"/>
                </a:cxn>
                <a:cxn ang="0">
                  <a:pos x="586" y="531"/>
                </a:cxn>
                <a:cxn ang="0">
                  <a:pos x="585" y="510"/>
                </a:cxn>
              </a:cxnLst>
              <a:rect l="0" t="0" r="r" b="b"/>
              <a:pathLst>
                <a:path w="586" h="669">
                  <a:moveTo>
                    <a:pt x="176" y="616"/>
                  </a:moveTo>
                  <a:lnTo>
                    <a:pt x="69" y="207"/>
                  </a:lnTo>
                  <a:lnTo>
                    <a:pt x="427" y="115"/>
                  </a:lnTo>
                  <a:lnTo>
                    <a:pt x="534" y="523"/>
                  </a:lnTo>
                  <a:lnTo>
                    <a:pt x="176" y="616"/>
                  </a:lnTo>
                  <a:close/>
                  <a:moveTo>
                    <a:pt x="585" y="510"/>
                  </a:moveTo>
                  <a:lnTo>
                    <a:pt x="462" y="39"/>
                  </a:lnTo>
                  <a:lnTo>
                    <a:pt x="459" y="30"/>
                  </a:lnTo>
                  <a:lnTo>
                    <a:pt x="453" y="21"/>
                  </a:lnTo>
                  <a:lnTo>
                    <a:pt x="446" y="13"/>
                  </a:lnTo>
                  <a:lnTo>
                    <a:pt x="438" y="7"/>
                  </a:lnTo>
                  <a:lnTo>
                    <a:pt x="429" y="3"/>
                  </a:lnTo>
                  <a:lnTo>
                    <a:pt x="419" y="1"/>
                  </a:lnTo>
                  <a:lnTo>
                    <a:pt x="408" y="0"/>
                  </a:lnTo>
                  <a:lnTo>
                    <a:pt x="398" y="2"/>
                  </a:lnTo>
                  <a:lnTo>
                    <a:pt x="335" y="18"/>
                  </a:lnTo>
                  <a:lnTo>
                    <a:pt x="337" y="23"/>
                  </a:lnTo>
                  <a:lnTo>
                    <a:pt x="340" y="27"/>
                  </a:lnTo>
                  <a:lnTo>
                    <a:pt x="341" y="38"/>
                  </a:lnTo>
                  <a:lnTo>
                    <a:pt x="341" y="48"/>
                  </a:lnTo>
                  <a:lnTo>
                    <a:pt x="337" y="58"/>
                  </a:lnTo>
                  <a:lnTo>
                    <a:pt x="334" y="68"/>
                  </a:lnTo>
                  <a:lnTo>
                    <a:pt x="327" y="76"/>
                  </a:lnTo>
                  <a:lnTo>
                    <a:pt x="321" y="84"/>
                  </a:lnTo>
                  <a:lnTo>
                    <a:pt x="312" y="88"/>
                  </a:lnTo>
                  <a:lnTo>
                    <a:pt x="302" y="92"/>
                  </a:lnTo>
                  <a:lnTo>
                    <a:pt x="170" y="127"/>
                  </a:lnTo>
                  <a:lnTo>
                    <a:pt x="159" y="128"/>
                  </a:lnTo>
                  <a:lnTo>
                    <a:pt x="149" y="128"/>
                  </a:lnTo>
                  <a:lnTo>
                    <a:pt x="140" y="126"/>
                  </a:lnTo>
                  <a:lnTo>
                    <a:pt x="131" y="122"/>
                  </a:lnTo>
                  <a:lnTo>
                    <a:pt x="123" y="117"/>
                  </a:lnTo>
                  <a:lnTo>
                    <a:pt x="115" y="110"/>
                  </a:lnTo>
                  <a:lnTo>
                    <a:pt x="110" y="102"/>
                  </a:lnTo>
                  <a:lnTo>
                    <a:pt x="105" y="94"/>
                  </a:lnTo>
                  <a:lnTo>
                    <a:pt x="103" y="86"/>
                  </a:lnTo>
                  <a:lnTo>
                    <a:pt x="102" y="78"/>
                  </a:lnTo>
                  <a:lnTo>
                    <a:pt x="40" y="95"/>
                  </a:lnTo>
                  <a:lnTo>
                    <a:pt x="30" y="98"/>
                  </a:lnTo>
                  <a:lnTo>
                    <a:pt x="21" y="104"/>
                  </a:lnTo>
                  <a:lnTo>
                    <a:pt x="14" y="111"/>
                  </a:lnTo>
                  <a:lnTo>
                    <a:pt x="7" y="119"/>
                  </a:lnTo>
                  <a:lnTo>
                    <a:pt x="4" y="129"/>
                  </a:lnTo>
                  <a:lnTo>
                    <a:pt x="0" y="139"/>
                  </a:lnTo>
                  <a:lnTo>
                    <a:pt x="0" y="149"/>
                  </a:lnTo>
                  <a:lnTo>
                    <a:pt x="1" y="159"/>
                  </a:lnTo>
                  <a:lnTo>
                    <a:pt x="124" y="630"/>
                  </a:lnTo>
                  <a:lnTo>
                    <a:pt x="128" y="640"/>
                  </a:lnTo>
                  <a:lnTo>
                    <a:pt x="134" y="648"/>
                  </a:lnTo>
                  <a:lnTo>
                    <a:pt x="141" y="656"/>
                  </a:lnTo>
                  <a:lnTo>
                    <a:pt x="148" y="663"/>
                  </a:lnTo>
                  <a:lnTo>
                    <a:pt x="158" y="666"/>
                  </a:lnTo>
                  <a:lnTo>
                    <a:pt x="168" y="669"/>
                  </a:lnTo>
                  <a:lnTo>
                    <a:pt x="178" y="669"/>
                  </a:lnTo>
                  <a:lnTo>
                    <a:pt x="189" y="668"/>
                  </a:lnTo>
                  <a:lnTo>
                    <a:pt x="547" y="574"/>
                  </a:lnTo>
                  <a:lnTo>
                    <a:pt x="557" y="571"/>
                  </a:lnTo>
                  <a:lnTo>
                    <a:pt x="566" y="565"/>
                  </a:lnTo>
                  <a:lnTo>
                    <a:pt x="574" y="559"/>
                  </a:lnTo>
                  <a:lnTo>
                    <a:pt x="579" y="550"/>
                  </a:lnTo>
                  <a:lnTo>
                    <a:pt x="584" y="541"/>
                  </a:lnTo>
                  <a:lnTo>
                    <a:pt x="586" y="531"/>
                  </a:lnTo>
                  <a:lnTo>
                    <a:pt x="586" y="521"/>
                  </a:lnTo>
                  <a:lnTo>
                    <a:pt x="585" y="5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73" name="Freeform 30"/>
          <p:cNvSpPr>
            <a:spLocks noEditPoints="1"/>
          </p:cNvSpPr>
          <p:nvPr userDrawn="1"/>
        </p:nvSpPr>
        <p:spPr bwMode="auto">
          <a:xfrm>
            <a:off x="9884229" y="2027205"/>
            <a:ext cx="449822" cy="365405"/>
          </a:xfrm>
          <a:custGeom>
            <a:avLst/>
            <a:gdLst/>
            <a:ahLst/>
            <a:cxnLst>
              <a:cxn ang="0">
                <a:pos x="739" y="702"/>
              </a:cxn>
              <a:cxn ang="0">
                <a:pos x="703" y="720"/>
              </a:cxn>
              <a:cxn ang="0">
                <a:pos x="643" y="717"/>
              </a:cxn>
              <a:cxn ang="0">
                <a:pos x="596" y="690"/>
              </a:cxn>
              <a:cxn ang="0">
                <a:pos x="566" y="640"/>
              </a:cxn>
              <a:cxn ang="0">
                <a:pos x="563" y="574"/>
              </a:cxn>
              <a:cxn ang="0">
                <a:pos x="587" y="521"/>
              </a:cxn>
              <a:cxn ang="0">
                <a:pos x="634" y="486"/>
              </a:cxn>
              <a:cxn ang="0">
                <a:pos x="695" y="478"/>
              </a:cxn>
              <a:cxn ang="0">
                <a:pos x="753" y="493"/>
              </a:cxn>
              <a:cxn ang="0">
                <a:pos x="732" y="542"/>
              </a:cxn>
              <a:cxn ang="0">
                <a:pos x="681" y="531"/>
              </a:cxn>
              <a:cxn ang="0">
                <a:pos x="647" y="542"/>
              </a:cxn>
              <a:cxn ang="0">
                <a:pos x="627" y="566"/>
              </a:cxn>
              <a:cxn ang="0">
                <a:pos x="621" y="614"/>
              </a:cxn>
              <a:cxn ang="0">
                <a:pos x="636" y="646"/>
              </a:cxn>
              <a:cxn ang="0">
                <a:pos x="662" y="664"/>
              </a:cxn>
              <a:cxn ang="0">
                <a:pos x="699" y="669"/>
              </a:cxn>
              <a:cxn ang="0">
                <a:pos x="736" y="652"/>
              </a:cxn>
              <a:cxn ang="0">
                <a:pos x="788" y="718"/>
              </a:cxn>
              <a:cxn ang="0">
                <a:pos x="408" y="718"/>
              </a:cxn>
              <a:cxn ang="0">
                <a:pos x="432" y="573"/>
              </a:cxn>
              <a:cxn ang="0">
                <a:pos x="547" y="718"/>
              </a:cxn>
              <a:cxn ang="0">
                <a:pos x="476" y="139"/>
              </a:cxn>
              <a:cxn ang="0">
                <a:pos x="497" y="103"/>
              </a:cxn>
              <a:cxn ang="0">
                <a:pos x="533" y="82"/>
              </a:cxn>
              <a:cxn ang="0">
                <a:pos x="577" y="80"/>
              </a:cxn>
              <a:cxn ang="0">
                <a:pos x="615" y="97"/>
              </a:cxn>
              <a:cxn ang="0">
                <a:pos x="639" y="131"/>
              </a:cxn>
              <a:cxn ang="0">
                <a:pos x="646" y="173"/>
              </a:cxn>
              <a:cxn ang="0">
                <a:pos x="634" y="208"/>
              </a:cxn>
              <a:cxn ang="0">
                <a:pos x="611" y="234"/>
              </a:cxn>
              <a:cxn ang="0">
                <a:pos x="578" y="249"/>
              </a:cxn>
              <a:cxn ang="0">
                <a:pos x="513" y="239"/>
              </a:cxn>
              <a:cxn ang="0">
                <a:pos x="487" y="213"/>
              </a:cxn>
              <a:cxn ang="0">
                <a:pos x="473" y="180"/>
              </a:cxn>
              <a:cxn ang="0">
                <a:pos x="936" y="281"/>
              </a:cxn>
              <a:cxn ang="0">
                <a:pos x="903" y="252"/>
              </a:cxn>
              <a:cxn ang="0">
                <a:pos x="710" y="230"/>
              </a:cxn>
              <a:cxn ang="0">
                <a:pos x="723" y="176"/>
              </a:cxn>
              <a:cxn ang="0">
                <a:pos x="711" y="101"/>
              </a:cxn>
              <a:cxn ang="0">
                <a:pos x="663" y="38"/>
              </a:cxn>
              <a:cxn ang="0">
                <a:pos x="592" y="4"/>
              </a:cxn>
              <a:cxn ang="0">
                <a:pos x="511" y="8"/>
              </a:cxn>
              <a:cxn ang="0">
                <a:pos x="443" y="49"/>
              </a:cxn>
              <a:cxn ang="0">
                <a:pos x="402" y="116"/>
              </a:cxn>
              <a:cxn ang="0">
                <a:pos x="397" y="188"/>
              </a:cxn>
              <a:cxn ang="0">
                <a:pos x="413" y="240"/>
              </a:cxn>
              <a:cxn ang="0">
                <a:pos x="207" y="255"/>
              </a:cxn>
              <a:cxn ang="0">
                <a:pos x="178" y="290"/>
              </a:cxn>
              <a:cxn ang="0">
                <a:pos x="1" y="859"/>
              </a:cxn>
              <a:cxn ang="0">
                <a:pos x="15" y="889"/>
              </a:cxn>
              <a:cxn ang="0">
                <a:pos x="44" y="905"/>
              </a:cxn>
              <a:cxn ang="0">
                <a:pos x="1074" y="905"/>
              </a:cxn>
              <a:cxn ang="0">
                <a:pos x="1102" y="889"/>
              </a:cxn>
              <a:cxn ang="0">
                <a:pos x="1117" y="859"/>
              </a:cxn>
            </a:cxnLst>
            <a:rect l="0" t="0" r="r" b="b"/>
            <a:pathLst>
              <a:path w="1117" h="907">
                <a:moveTo>
                  <a:pt x="788" y="718"/>
                </a:moveTo>
                <a:lnTo>
                  <a:pt x="739" y="718"/>
                </a:lnTo>
                <a:lnTo>
                  <a:pt x="739" y="712"/>
                </a:lnTo>
                <a:lnTo>
                  <a:pt x="739" y="705"/>
                </a:lnTo>
                <a:lnTo>
                  <a:pt x="739" y="702"/>
                </a:lnTo>
                <a:lnTo>
                  <a:pt x="739" y="702"/>
                </a:lnTo>
                <a:lnTo>
                  <a:pt x="735" y="705"/>
                </a:lnTo>
                <a:lnTo>
                  <a:pt x="723" y="712"/>
                </a:lnTo>
                <a:lnTo>
                  <a:pt x="714" y="716"/>
                </a:lnTo>
                <a:lnTo>
                  <a:pt x="703" y="720"/>
                </a:lnTo>
                <a:lnTo>
                  <a:pt x="691" y="722"/>
                </a:lnTo>
                <a:lnTo>
                  <a:pt x="676" y="723"/>
                </a:lnTo>
                <a:lnTo>
                  <a:pt x="665" y="722"/>
                </a:lnTo>
                <a:lnTo>
                  <a:pt x="654" y="721"/>
                </a:lnTo>
                <a:lnTo>
                  <a:pt x="643" y="717"/>
                </a:lnTo>
                <a:lnTo>
                  <a:pt x="633" y="714"/>
                </a:lnTo>
                <a:lnTo>
                  <a:pt x="622" y="710"/>
                </a:lnTo>
                <a:lnTo>
                  <a:pt x="613" y="704"/>
                </a:lnTo>
                <a:lnTo>
                  <a:pt x="604" y="698"/>
                </a:lnTo>
                <a:lnTo>
                  <a:pt x="596" y="690"/>
                </a:lnTo>
                <a:lnTo>
                  <a:pt x="588" y="682"/>
                </a:lnTo>
                <a:lnTo>
                  <a:pt x="581" y="672"/>
                </a:lnTo>
                <a:lnTo>
                  <a:pt x="575" y="662"/>
                </a:lnTo>
                <a:lnTo>
                  <a:pt x="570" y="651"/>
                </a:lnTo>
                <a:lnTo>
                  <a:pt x="566" y="640"/>
                </a:lnTo>
                <a:lnTo>
                  <a:pt x="563" y="627"/>
                </a:lnTo>
                <a:lnTo>
                  <a:pt x="560" y="614"/>
                </a:lnTo>
                <a:lnTo>
                  <a:pt x="560" y="599"/>
                </a:lnTo>
                <a:lnTo>
                  <a:pt x="560" y="587"/>
                </a:lnTo>
                <a:lnTo>
                  <a:pt x="563" y="574"/>
                </a:lnTo>
                <a:lnTo>
                  <a:pt x="566" y="563"/>
                </a:lnTo>
                <a:lnTo>
                  <a:pt x="569" y="552"/>
                </a:lnTo>
                <a:lnTo>
                  <a:pt x="575" y="541"/>
                </a:lnTo>
                <a:lnTo>
                  <a:pt x="580" y="531"/>
                </a:lnTo>
                <a:lnTo>
                  <a:pt x="587" y="521"/>
                </a:lnTo>
                <a:lnTo>
                  <a:pt x="596" y="512"/>
                </a:lnTo>
                <a:lnTo>
                  <a:pt x="604" y="504"/>
                </a:lnTo>
                <a:lnTo>
                  <a:pt x="613" y="497"/>
                </a:lnTo>
                <a:lnTo>
                  <a:pt x="623" y="492"/>
                </a:lnTo>
                <a:lnTo>
                  <a:pt x="634" y="486"/>
                </a:lnTo>
                <a:lnTo>
                  <a:pt x="647" y="482"/>
                </a:lnTo>
                <a:lnTo>
                  <a:pt x="659" y="480"/>
                </a:lnTo>
                <a:lnTo>
                  <a:pt x="671" y="478"/>
                </a:lnTo>
                <a:lnTo>
                  <a:pt x="684" y="478"/>
                </a:lnTo>
                <a:lnTo>
                  <a:pt x="695" y="478"/>
                </a:lnTo>
                <a:lnTo>
                  <a:pt x="706" y="479"/>
                </a:lnTo>
                <a:lnTo>
                  <a:pt x="716" y="480"/>
                </a:lnTo>
                <a:lnTo>
                  <a:pt x="725" y="482"/>
                </a:lnTo>
                <a:lnTo>
                  <a:pt x="741" y="488"/>
                </a:lnTo>
                <a:lnTo>
                  <a:pt x="753" y="493"/>
                </a:lnTo>
                <a:lnTo>
                  <a:pt x="770" y="504"/>
                </a:lnTo>
                <a:lnTo>
                  <a:pt x="776" y="509"/>
                </a:lnTo>
                <a:lnTo>
                  <a:pt x="748" y="552"/>
                </a:lnTo>
                <a:lnTo>
                  <a:pt x="744" y="548"/>
                </a:lnTo>
                <a:lnTo>
                  <a:pt x="732" y="542"/>
                </a:lnTo>
                <a:lnTo>
                  <a:pt x="723" y="537"/>
                </a:lnTo>
                <a:lnTo>
                  <a:pt x="714" y="534"/>
                </a:lnTo>
                <a:lnTo>
                  <a:pt x="703" y="532"/>
                </a:lnTo>
                <a:lnTo>
                  <a:pt x="691" y="531"/>
                </a:lnTo>
                <a:lnTo>
                  <a:pt x="681" y="531"/>
                </a:lnTo>
                <a:lnTo>
                  <a:pt x="673" y="532"/>
                </a:lnTo>
                <a:lnTo>
                  <a:pt x="665" y="534"/>
                </a:lnTo>
                <a:lnTo>
                  <a:pt x="659" y="536"/>
                </a:lnTo>
                <a:lnTo>
                  <a:pt x="652" y="538"/>
                </a:lnTo>
                <a:lnTo>
                  <a:pt x="647" y="542"/>
                </a:lnTo>
                <a:lnTo>
                  <a:pt x="641" y="546"/>
                </a:lnTo>
                <a:lnTo>
                  <a:pt x="637" y="551"/>
                </a:lnTo>
                <a:lnTo>
                  <a:pt x="632" y="555"/>
                </a:lnTo>
                <a:lnTo>
                  <a:pt x="629" y="560"/>
                </a:lnTo>
                <a:lnTo>
                  <a:pt x="627" y="566"/>
                </a:lnTo>
                <a:lnTo>
                  <a:pt x="625" y="572"/>
                </a:lnTo>
                <a:lnTo>
                  <a:pt x="621" y="585"/>
                </a:lnTo>
                <a:lnTo>
                  <a:pt x="620" y="597"/>
                </a:lnTo>
                <a:lnTo>
                  <a:pt x="620" y="606"/>
                </a:lnTo>
                <a:lnTo>
                  <a:pt x="621" y="614"/>
                </a:lnTo>
                <a:lnTo>
                  <a:pt x="623" y="621"/>
                </a:lnTo>
                <a:lnTo>
                  <a:pt x="626" y="628"/>
                </a:lnTo>
                <a:lnTo>
                  <a:pt x="629" y="635"/>
                </a:lnTo>
                <a:lnTo>
                  <a:pt x="632" y="640"/>
                </a:lnTo>
                <a:lnTo>
                  <a:pt x="636" y="646"/>
                </a:lnTo>
                <a:lnTo>
                  <a:pt x="640" y="650"/>
                </a:lnTo>
                <a:lnTo>
                  <a:pt x="646" y="654"/>
                </a:lnTo>
                <a:lnTo>
                  <a:pt x="651" y="659"/>
                </a:lnTo>
                <a:lnTo>
                  <a:pt x="657" y="662"/>
                </a:lnTo>
                <a:lnTo>
                  <a:pt x="662" y="664"/>
                </a:lnTo>
                <a:lnTo>
                  <a:pt x="669" y="667"/>
                </a:lnTo>
                <a:lnTo>
                  <a:pt x="675" y="668"/>
                </a:lnTo>
                <a:lnTo>
                  <a:pt x="682" y="669"/>
                </a:lnTo>
                <a:lnTo>
                  <a:pt x="689" y="670"/>
                </a:lnTo>
                <a:lnTo>
                  <a:pt x="699" y="669"/>
                </a:lnTo>
                <a:lnTo>
                  <a:pt x="707" y="667"/>
                </a:lnTo>
                <a:lnTo>
                  <a:pt x="716" y="664"/>
                </a:lnTo>
                <a:lnTo>
                  <a:pt x="723" y="661"/>
                </a:lnTo>
                <a:lnTo>
                  <a:pt x="733" y="654"/>
                </a:lnTo>
                <a:lnTo>
                  <a:pt x="736" y="652"/>
                </a:lnTo>
                <a:lnTo>
                  <a:pt x="736" y="633"/>
                </a:lnTo>
                <a:lnTo>
                  <a:pt x="703" y="633"/>
                </a:lnTo>
                <a:lnTo>
                  <a:pt x="703" y="585"/>
                </a:lnTo>
                <a:lnTo>
                  <a:pt x="788" y="585"/>
                </a:lnTo>
                <a:lnTo>
                  <a:pt x="788" y="718"/>
                </a:lnTo>
                <a:lnTo>
                  <a:pt x="788" y="718"/>
                </a:lnTo>
                <a:close/>
                <a:moveTo>
                  <a:pt x="482" y="718"/>
                </a:moveTo>
                <a:lnTo>
                  <a:pt x="432" y="622"/>
                </a:lnTo>
                <a:lnTo>
                  <a:pt x="408" y="622"/>
                </a:lnTo>
                <a:lnTo>
                  <a:pt x="408" y="718"/>
                </a:lnTo>
                <a:lnTo>
                  <a:pt x="350" y="718"/>
                </a:lnTo>
                <a:lnTo>
                  <a:pt x="350" y="481"/>
                </a:lnTo>
                <a:lnTo>
                  <a:pt x="408" y="481"/>
                </a:lnTo>
                <a:lnTo>
                  <a:pt x="408" y="573"/>
                </a:lnTo>
                <a:lnTo>
                  <a:pt x="432" y="573"/>
                </a:lnTo>
                <a:lnTo>
                  <a:pt x="481" y="481"/>
                </a:lnTo>
                <a:lnTo>
                  <a:pt x="544" y="481"/>
                </a:lnTo>
                <a:lnTo>
                  <a:pt x="480" y="595"/>
                </a:lnTo>
                <a:lnTo>
                  <a:pt x="480" y="596"/>
                </a:lnTo>
                <a:lnTo>
                  <a:pt x="547" y="718"/>
                </a:lnTo>
                <a:lnTo>
                  <a:pt x="482" y="718"/>
                </a:lnTo>
                <a:close/>
                <a:moveTo>
                  <a:pt x="472" y="165"/>
                </a:moveTo>
                <a:lnTo>
                  <a:pt x="473" y="156"/>
                </a:lnTo>
                <a:lnTo>
                  <a:pt x="474" y="147"/>
                </a:lnTo>
                <a:lnTo>
                  <a:pt x="476" y="139"/>
                </a:lnTo>
                <a:lnTo>
                  <a:pt x="479" y="131"/>
                </a:lnTo>
                <a:lnTo>
                  <a:pt x="483" y="123"/>
                </a:lnTo>
                <a:lnTo>
                  <a:pt x="487" y="116"/>
                </a:lnTo>
                <a:lnTo>
                  <a:pt x="492" y="110"/>
                </a:lnTo>
                <a:lnTo>
                  <a:pt x="497" y="103"/>
                </a:lnTo>
                <a:lnTo>
                  <a:pt x="504" y="97"/>
                </a:lnTo>
                <a:lnTo>
                  <a:pt x="511" y="93"/>
                </a:lnTo>
                <a:lnTo>
                  <a:pt x="517" y="89"/>
                </a:lnTo>
                <a:lnTo>
                  <a:pt x="525" y="85"/>
                </a:lnTo>
                <a:lnTo>
                  <a:pt x="533" y="82"/>
                </a:lnTo>
                <a:lnTo>
                  <a:pt x="542" y="80"/>
                </a:lnTo>
                <a:lnTo>
                  <a:pt x="550" y="79"/>
                </a:lnTo>
                <a:lnTo>
                  <a:pt x="559" y="78"/>
                </a:lnTo>
                <a:lnTo>
                  <a:pt x="568" y="79"/>
                </a:lnTo>
                <a:lnTo>
                  <a:pt x="577" y="80"/>
                </a:lnTo>
                <a:lnTo>
                  <a:pt x="585" y="82"/>
                </a:lnTo>
                <a:lnTo>
                  <a:pt x="592" y="85"/>
                </a:lnTo>
                <a:lnTo>
                  <a:pt x="600" y="89"/>
                </a:lnTo>
                <a:lnTo>
                  <a:pt x="608" y="93"/>
                </a:lnTo>
                <a:lnTo>
                  <a:pt x="615" y="97"/>
                </a:lnTo>
                <a:lnTo>
                  <a:pt x="620" y="103"/>
                </a:lnTo>
                <a:lnTo>
                  <a:pt x="626" y="110"/>
                </a:lnTo>
                <a:lnTo>
                  <a:pt x="631" y="116"/>
                </a:lnTo>
                <a:lnTo>
                  <a:pt x="636" y="123"/>
                </a:lnTo>
                <a:lnTo>
                  <a:pt x="639" y="131"/>
                </a:lnTo>
                <a:lnTo>
                  <a:pt x="642" y="139"/>
                </a:lnTo>
                <a:lnTo>
                  <a:pt x="644" y="147"/>
                </a:lnTo>
                <a:lnTo>
                  <a:pt x="646" y="156"/>
                </a:lnTo>
                <a:lnTo>
                  <a:pt x="646" y="165"/>
                </a:lnTo>
                <a:lnTo>
                  <a:pt x="646" y="173"/>
                </a:lnTo>
                <a:lnTo>
                  <a:pt x="644" y="180"/>
                </a:lnTo>
                <a:lnTo>
                  <a:pt x="643" y="187"/>
                </a:lnTo>
                <a:lnTo>
                  <a:pt x="641" y="195"/>
                </a:lnTo>
                <a:lnTo>
                  <a:pt x="638" y="201"/>
                </a:lnTo>
                <a:lnTo>
                  <a:pt x="634" y="208"/>
                </a:lnTo>
                <a:lnTo>
                  <a:pt x="631" y="213"/>
                </a:lnTo>
                <a:lnTo>
                  <a:pt x="627" y="219"/>
                </a:lnTo>
                <a:lnTo>
                  <a:pt x="621" y="225"/>
                </a:lnTo>
                <a:lnTo>
                  <a:pt x="617" y="230"/>
                </a:lnTo>
                <a:lnTo>
                  <a:pt x="611" y="234"/>
                </a:lnTo>
                <a:lnTo>
                  <a:pt x="605" y="239"/>
                </a:lnTo>
                <a:lnTo>
                  <a:pt x="598" y="242"/>
                </a:lnTo>
                <a:lnTo>
                  <a:pt x="591" y="246"/>
                </a:lnTo>
                <a:lnTo>
                  <a:pt x="585" y="248"/>
                </a:lnTo>
                <a:lnTo>
                  <a:pt x="578" y="249"/>
                </a:lnTo>
                <a:lnTo>
                  <a:pt x="541" y="249"/>
                </a:lnTo>
                <a:lnTo>
                  <a:pt x="533" y="248"/>
                </a:lnTo>
                <a:lnTo>
                  <a:pt x="526" y="246"/>
                </a:lnTo>
                <a:lnTo>
                  <a:pt x="520" y="242"/>
                </a:lnTo>
                <a:lnTo>
                  <a:pt x="513" y="239"/>
                </a:lnTo>
                <a:lnTo>
                  <a:pt x="507" y="234"/>
                </a:lnTo>
                <a:lnTo>
                  <a:pt x="502" y="230"/>
                </a:lnTo>
                <a:lnTo>
                  <a:pt x="496" y="225"/>
                </a:lnTo>
                <a:lnTo>
                  <a:pt x="492" y="219"/>
                </a:lnTo>
                <a:lnTo>
                  <a:pt x="487" y="213"/>
                </a:lnTo>
                <a:lnTo>
                  <a:pt x="483" y="208"/>
                </a:lnTo>
                <a:lnTo>
                  <a:pt x="480" y="201"/>
                </a:lnTo>
                <a:lnTo>
                  <a:pt x="478" y="195"/>
                </a:lnTo>
                <a:lnTo>
                  <a:pt x="475" y="187"/>
                </a:lnTo>
                <a:lnTo>
                  <a:pt x="473" y="180"/>
                </a:lnTo>
                <a:lnTo>
                  <a:pt x="473" y="173"/>
                </a:lnTo>
                <a:lnTo>
                  <a:pt x="472" y="165"/>
                </a:lnTo>
                <a:close/>
                <a:moveTo>
                  <a:pt x="1115" y="831"/>
                </a:moveTo>
                <a:lnTo>
                  <a:pt x="940" y="290"/>
                </a:lnTo>
                <a:lnTo>
                  <a:pt x="936" y="281"/>
                </a:lnTo>
                <a:lnTo>
                  <a:pt x="932" y="273"/>
                </a:lnTo>
                <a:lnTo>
                  <a:pt x="925" y="267"/>
                </a:lnTo>
                <a:lnTo>
                  <a:pt x="919" y="261"/>
                </a:lnTo>
                <a:lnTo>
                  <a:pt x="911" y="255"/>
                </a:lnTo>
                <a:lnTo>
                  <a:pt x="903" y="252"/>
                </a:lnTo>
                <a:lnTo>
                  <a:pt x="894" y="250"/>
                </a:lnTo>
                <a:lnTo>
                  <a:pt x="884" y="249"/>
                </a:lnTo>
                <a:lnTo>
                  <a:pt x="700" y="249"/>
                </a:lnTo>
                <a:lnTo>
                  <a:pt x="705" y="240"/>
                </a:lnTo>
                <a:lnTo>
                  <a:pt x="710" y="230"/>
                </a:lnTo>
                <a:lnTo>
                  <a:pt x="714" y="220"/>
                </a:lnTo>
                <a:lnTo>
                  <a:pt x="717" y="209"/>
                </a:lnTo>
                <a:lnTo>
                  <a:pt x="720" y="199"/>
                </a:lnTo>
                <a:lnTo>
                  <a:pt x="722" y="188"/>
                </a:lnTo>
                <a:lnTo>
                  <a:pt x="723" y="176"/>
                </a:lnTo>
                <a:lnTo>
                  <a:pt x="723" y="165"/>
                </a:lnTo>
                <a:lnTo>
                  <a:pt x="723" y="148"/>
                </a:lnTo>
                <a:lnTo>
                  <a:pt x="720" y="132"/>
                </a:lnTo>
                <a:lnTo>
                  <a:pt x="716" y="116"/>
                </a:lnTo>
                <a:lnTo>
                  <a:pt x="711" y="101"/>
                </a:lnTo>
                <a:lnTo>
                  <a:pt x="703" y="86"/>
                </a:lnTo>
                <a:lnTo>
                  <a:pt x="695" y="73"/>
                </a:lnTo>
                <a:lnTo>
                  <a:pt x="685" y="60"/>
                </a:lnTo>
                <a:lnTo>
                  <a:pt x="675" y="49"/>
                </a:lnTo>
                <a:lnTo>
                  <a:pt x="663" y="38"/>
                </a:lnTo>
                <a:lnTo>
                  <a:pt x="651" y="29"/>
                </a:lnTo>
                <a:lnTo>
                  <a:pt x="638" y="20"/>
                </a:lnTo>
                <a:lnTo>
                  <a:pt x="623" y="13"/>
                </a:lnTo>
                <a:lnTo>
                  <a:pt x="608" y="8"/>
                </a:lnTo>
                <a:lnTo>
                  <a:pt x="592" y="4"/>
                </a:lnTo>
                <a:lnTo>
                  <a:pt x="576" y="1"/>
                </a:lnTo>
                <a:lnTo>
                  <a:pt x="559" y="0"/>
                </a:lnTo>
                <a:lnTo>
                  <a:pt x="543" y="1"/>
                </a:lnTo>
                <a:lnTo>
                  <a:pt x="526" y="4"/>
                </a:lnTo>
                <a:lnTo>
                  <a:pt x="511" y="8"/>
                </a:lnTo>
                <a:lnTo>
                  <a:pt x="495" y="13"/>
                </a:lnTo>
                <a:lnTo>
                  <a:pt x="481" y="20"/>
                </a:lnTo>
                <a:lnTo>
                  <a:pt x="468" y="29"/>
                </a:lnTo>
                <a:lnTo>
                  <a:pt x="454" y="38"/>
                </a:lnTo>
                <a:lnTo>
                  <a:pt x="443" y="49"/>
                </a:lnTo>
                <a:lnTo>
                  <a:pt x="432" y="60"/>
                </a:lnTo>
                <a:lnTo>
                  <a:pt x="423" y="73"/>
                </a:lnTo>
                <a:lnTo>
                  <a:pt x="415" y="86"/>
                </a:lnTo>
                <a:lnTo>
                  <a:pt x="408" y="101"/>
                </a:lnTo>
                <a:lnTo>
                  <a:pt x="402" y="116"/>
                </a:lnTo>
                <a:lnTo>
                  <a:pt x="398" y="132"/>
                </a:lnTo>
                <a:lnTo>
                  <a:pt x="396" y="148"/>
                </a:lnTo>
                <a:lnTo>
                  <a:pt x="395" y="165"/>
                </a:lnTo>
                <a:lnTo>
                  <a:pt x="396" y="176"/>
                </a:lnTo>
                <a:lnTo>
                  <a:pt x="397" y="188"/>
                </a:lnTo>
                <a:lnTo>
                  <a:pt x="398" y="199"/>
                </a:lnTo>
                <a:lnTo>
                  <a:pt x="401" y="209"/>
                </a:lnTo>
                <a:lnTo>
                  <a:pt x="405" y="220"/>
                </a:lnTo>
                <a:lnTo>
                  <a:pt x="409" y="230"/>
                </a:lnTo>
                <a:lnTo>
                  <a:pt x="413" y="240"/>
                </a:lnTo>
                <a:lnTo>
                  <a:pt x="419" y="249"/>
                </a:lnTo>
                <a:lnTo>
                  <a:pt x="233" y="249"/>
                </a:lnTo>
                <a:lnTo>
                  <a:pt x="224" y="250"/>
                </a:lnTo>
                <a:lnTo>
                  <a:pt x="216" y="252"/>
                </a:lnTo>
                <a:lnTo>
                  <a:pt x="207" y="255"/>
                </a:lnTo>
                <a:lnTo>
                  <a:pt x="200" y="261"/>
                </a:lnTo>
                <a:lnTo>
                  <a:pt x="192" y="267"/>
                </a:lnTo>
                <a:lnTo>
                  <a:pt x="187" y="273"/>
                </a:lnTo>
                <a:lnTo>
                  <a:pt x="182" y="281"/>
                </a:lnTo>
                <a:lnTo>
                  <a:pt x="178" y="290"/>
                </a:lnTo>
                <a:lnTo>
                  <a:pt x="3" y="831"/>
                </a:lnTo>
                <a:lnTo>
                  <a:pt x="1" y="838"/>
                </a:lnTo>
                <a:lnTo>
                  <a:pt x="0" y="846"/>
                </a:lnTo>
                <a:lnTo>
                  <a:pt x="0" y="852"/>
                </a:lnTo>
                <a:lnTo>
                  <a:pt x="1" y="859"/>
                </a:lnTo>
                <a:lnTo>
                  <a:pt x="2" y="865"/>
                </a:lnTo>
                <a:lnTo>
                  <a:pt x="4" y="872"/>
                </a:lnTo>
                <a:lnTo>
                  <a:pt x="8" y="878"/>
                </a:lnTo>
                <a:lnTo>
                  <a:pt x="11" y="883"/>
                </a:lnTo>
                <a:lnTo>
                  <a:pt x="15" y="889"/>
                </a:lnTo>
                <a:lnTo>
                  <a:pt x="20" y="893"/>
                </a:lnTo>
                <a:lnTo>
                  <a:pt x="25" y="896"/>
                </a:lnTo>
                <a:lnTo>
                  <a:pt x="31" y="901"/>
                </a:lnTo>
                <a:lnTo>
                  <a:pt x="38" y="903"/>
                </a:lnTo>
                <a:lnTo>
                  <a:pt x="44" y="905"/>
                </a:lnTo>
                <a:lnTo>
                  <a:pt x="51" y="906"/>
                </a:lnTo>
                <a:lnTo>
                  <a:pt x="59" y="907"/>
                </a:lnTo>
                <a:lnTo>
                  <a:pt x="1060" y="907"/>
                </a:lnTo>
                <a:lnTo>
                  <a:pt x="1067" y="906"/>
                </a:lnTo>
                <a:lnTo>
                  <a:pt x="1074" y="905"/>
                </a:lnTo>
                <a:lnTo>
                  <a:pt x="1080" y="903"/>
                </a:lnTo>
                <a:lnTo>
                  <a:pt x="1087" y="901"/>
                </a:lnTo>
                <a:lnTo>
                  <a:pt x="1092" y="896"/>
                </a:lnTo>
                <a:lnTo>
                  <a:pt x="1098" y="893"/>
                </a:lnTo>
                <a:lnTo>
                  <a:pt x="1102" y="889"/>
                </a:lnTo>
                <a:lnTo>
                  <a:pt x="1106" y="883"/>
                </a:lnTo>
                <a:lnTo>
                  <a:pt x="1110" y="878"/>
                </a:lnTo>
                <a:lnTo>
                  <a:pt x="1113" y="872"/>
                </a:lnTo>
                <a:lnTo>
                  <a:pt x="1115" y="865"/>
                </a:lnTo>
                <a:lnTo>
                  <a:pt x="1117" y="859"/>
                </a:lnTo>
                <a:lnTo>
                  <a:pt x="1117" y="852"/>
                </a:lnTo>
                <a:lnTo>
                  <a:pt x="1117" y="846"/>
                </a:lnTo>
                <a:lnTo>
                  <a:pt x="1116" y="838"/>
                </a:lnTo>
                <a:lnTo>
                  <a:pt x="1115" y="83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74" name="Группа 73"/>
          <p:cNvGrpSpPr/>
          <p:nvPr userDrawn="1"/>
        </p:nvGrpSpPr>
        <p:grpSpPr>
          <a:xfrm>
            <a:off x="3066103" y="2752364"/>
            <a:ext cx="557150" cy="461881"/>
            <a:chOff x="6916738" y="3284538"/>
            <a:chExt cx="733424" cy="608012"/>
          </a:xfrm>
          <a:solidFill>
            <a:schemeClr val="bg1"/>
          </a:solidFill>
        </p:grpSpPr>
        <p:sp>
          <p:nvSpPr>
            <p:cNvPr id="75" name="Freeform 32"/>
            <p:cNvSpPr>
              <a:spLocks noEditPoints="1"/>
            </p:cNvSpPr>
            <p:nvPr userDrawn="1"/>
          </p:nvSpPr>
          <p:spPr bwMode="auto">
            <a:xfrm>
              <a:off x="7099300" y="3284538"/>
              <a:ext cx="550862" cy="604837"/>
            </a:xfrm>
            <a:custGeom>
              <a:avLst/>
              <a:gdLst/>
              <a:ahLst/>
              <a:cxnLst>
                <a:cxn ang="0">
                  <a:pos x="754" y="379"/>
                </a:cxn>
                <a:cxn ang="0">
                  <a:pos x="932" y="389"/>
                </a:cxn>
                <a:cxn ang="0">
                  <a:pos x="861" y="821"/>
                </a:cxn>
                <a:cxn ang="0">
                  <a:pos x="768" y="672"/>
                </a:cxn>
                <a:cxn ang="0">
                  <a:pos x="942" y="724"/>
                </a:cxn>
                <a:cxn ang="0">
                  <a:pos x="683" y="976"/>
                </a:cxn>
                <a:cxn ang="0">
                  <a:pos x="833" y="869"/>
                </a:cxn>
                <a:cxn ang="0">
                  <a:pos x="775" y="966"/>
                </a:cxn>
                <a:cxn ang="0">
                  <a:pos x="656" y="1034"/>
                </a:cxn>
                <a:cxn ang="0">
                  <a:pos x="581" y="813"/>
                </a:cxn>
                <a:cxn ang="0">
                  <a:pos x="672" y="892"/>
                </a:cxn>
                <a:cxn ang="0">
                  <a:pos x="591" y="1022"/>
                </a:cxn>
                <a:cxn ang="0">
                  <a:pos x="717" y="624"/>
                </a:cxn>
                <a:cxn ang="0">
                  <a:pos x="680" y="770"/>
                </a:cxn>
                <a:cxn ang="0">
                  <a:pos x="512" y="602"/>
                </a:cxn>
                <a:cxn ang="0">
                  <a:pos x="680" y="372"/>
                </a:cxn>
                <a:cxn ang="0">
                  <a:pos x="717" y="517"/>
                </a:cxn>
                <a:cxn ang="0">
                  <a:pos x="554" y="90"/>
                </a:cxn>
                <a:cxn ang="0">
                  <a:pos x="644" y="195"/>
                </a:cxn>
                <a:cxn ang="0">
                  <a:pos x="649" y="322"/>
                </a:cxn>
                <a:cxn ang="0">
                  <a:pos x="861" y="262"/>
                </a:cxn>
                <a:cxn ang="0">
                  <a:pos x="695" y="191"/>
                </a:cxn>
                <a:cxn ang="0">
                  <a:pos x="703" y="130"/>
                </a:cxn>
                <a:cxn ang="0">
                  <a:pos x="814" y="211"/>
                </a:cxn>
                <a:cxn ang="0">
                  <a:pos x="381" y="329"/>
                </a:cxn>
                <a:cxn ang="0">
                  <a:pos x="291" y="251"/>
                </a:cxn>
                <a:cxn ang="0">
                  <a:pos x="372" y="121"/>
                </a:cxn>
                <a:cxn ang="0">
                  <a:pos x="451" y="333"/>
                </a:cxn>
                <a:cxn ang="0">
                  <a:pos x="137" y="223"/>
                </a:cxn>
                <a:cxn ang="0">
                  <a:pos x="245" y="138"/>
                </a:cxn>
                <a:cxn ang="0">
                  <a:pos x="280" y="166"/>
                </a:cxn>
                <a:cxn ang="0">
                  <a:pos x="1035" y="509"/>
                </a:cxn>
                <a:cxn ang="0">
                  <a:pos x="971" y="300"/>
                </a:cxn>
                <a:cxn ang="0">
                  <a:pos x="835" y="133"/>
                </a:cxn>
                <a:cxn ang="0">
                  <a:pos x="647" y="28"/>
                </a:cxn>
                <a:cxn ang="0">
                  <a:pos x="443" y="2"/>
                </a:cxn>
                <a:cxn ang="0">
                  <a:pos x="298" y="34"/>
                </a:cxn>
                <a:cxn ang="0">
                  <a:pos x="170" y="101"/>
                </a:cxn>
                <a:cxn ang="0">
                  <a:pos x="63" y="197"/>
                </a:cxn>
                <a:cxn ang="0">
                  <a:pos x="42" y="292"/>
                </a:cxn>
                <a:cxn ang="0">
                  <a:pos x="183" y="349"/>
                </a:cxn>
                <a:cxn ang="0">
                  <a:pos x="250" y="432"/>
                </a:cxn>
                <a:cxn ang="0">
                  <a:pos x="355" y="381"/>
                </a:cxn>
                <a:cxn ang="0">
                  <a:pos x="312" y="571"/>
                </a:cxn>
                <a:cxn ang="0">
                  <a:pos x="302" y="767"/>
                </a:cxn>
                <a:cxn ang="0">
                  <a:pos x="363" y="816"/>
                </a:cxn>
                <a:cxn ang="0">
                  <a:pos x="421" y="1062"/>
                </a:cxn>
                <a:cxn ang="0">
                  <a:pos x="331" y="969"/>
                </a:cxn>
                <a:cxn ang="0">
                  <a:pos x="265" y="850"/>
                </a:cxn>
                <a:cxn ang="0">
                  <a:pos x="288" y="990"/>
                </a:cxn>
                <a:cxn ang="0">
                  <a:pos x="229" y="995"/>
                </a:cxn>
                <a:cxn ang="0">
                  <a:pos x="140" y="1001"/>
                </a:cxn>
                <a:cxn ang="0">
                  <a:pos x="270" y="1097"/>
                </a:cxn>
                <a:cxn ang="0">
                  <a:pos x="456" y="1142"/>
                </a:cxn>
                <a:cxn ang="0">
                  <a:pos x="673" y="1105"/>
                </a:cxn>
                <a:cxn ang="0">
                  <a:pos x="856" y="992"/>
                </a:cxn>
                <a:cxn ang="0">
                  <a:pos x="983" y="819"/>
                </a:cxn>
                <a:cxn ang="0">
                  <a:pos x="1037" y="606"/>
                </a:cxn>
              </a:cxnLst>
              <a:rect l="0" t="0" r="r" b="b"/>
              <a:pathLst>
                <a:path w="1039" h="1143">
                  <a:moveTo>
                    <a:pt x="771" y="540"/>
                  </a:moveTo>
                  <a:lnTo>
                    <a:pt x="771" y="517"/>
                  </a:lnTo>
                  <a:lnTo>
                    <a:pt x="769" y="494"/>
                  </a:lnTo>
                  <a:lnTo>
                    <a:pt x="768" y="471"/>
                  </a:lnTo>
                  <a:lnTo>
                    <a:pt x="764" y="448"/>
                  </a:lnTo>
                  <a:lnTo>
                    <a:pt x="762" y="424"/>
                  </a:lnTo>
                  <a:lnTo>
                    <a:pt x="759" y="401"/>
                  </a:lnTo>
                  <a:lnTo>
                    <a:pt x="754" y="379"/>
                  </a:lnTo>
                  <a:lnTo>
                    <a:pt x="750" y="357"/>
                  </a:lnTo>
                  <a:lnTo>
                    <a:pt x="790" y="347"/>
                  </a:lnTo>
                  <a:lnTo>
                    <a:pt x="826" y="335"/>
                  </a:lnTo>
                  <a:lnTo>
                    <a:pt x="861" y="322"/>
                  </a:lnTo>
                  <a:lnTo>
                    <a:pt x="892" y="307"/>
                  </a:lnTo>
                  <a:lnTo>
                    <a:pt x="907" y="334"/>
                  </a:lnTo>
                  <a:lnTo>
                    <a:pt x="920" y="361"/>
                  </a:lnTo>
                  <a:lnTo>
                    <a:pt x="932" y="389"/>
                  </a:lnTo>
                  <a:lnTo>
                    <a:pt x="942" y="419"/>
                  </a:lnTo>
                  <a:lnTo>
                    <a:pt x="951" y="449"/>
                  </a:lnTo>
                  <a:lnTo>
                    <a:pt x="958" y="480"/>
                  </a:lnTo>
                  <a:lnTo>
                    <a:pt x="962" y="509"/>
                  </a:lnTo>
                  <a:lnTo>
                    <a:pt x="964" y="540"/>
                  </a:lnTo>
                  <a:lnTo>
                    <a:pt x="771" y="540"/>
                  </a:lnTo>
                  <a:close/>
                  <a:moveTo>
                    <a:pt x="892" y="835"/>
                  </a:moveTo>
                  <a:lnTo>
                    <a:pt x="861" y="821"/>
                  </a:lnTo>
                  <a:lnTo>
                    <a:pt x="826" y="808"/>
                  </a:lnTo>
                  <a:lnTo>
                    <a:pt x="790" y="796"/>
                  </a:lnTo>
                  <a:lnTo>
                    <a:pt x="750" y="785"/>
                  </a:lnTo>
                  <a:lnTo>
                    <a:pt x="754" y="764"/>
                  </a:lnTo>
                  <a:lnTo>
                    <a:pt x="759" y="742"/>
                  </a:lnTo>
                  <a:lnTo>
                    <a:pt x="762" y="718"/>
                  </a:lnTo>
                  <a:lnTo>
                    <a:pt x="764" y="695"/>
                  </a:lnTo>
                  <a:lnTo>
                    <a:pt x="768" y="672"/>
                  </a:lnTo>
                  <a:lnTo>
                    <a:pt x="769" y="649"/>
                  </a:lnTo>
                  <a:lnTo>
                    <a:pt x="771" y="626"/>
                  </a:lnTo>
                  <a:lnTo>
                    <a:pt x="771" y="602"/>
                  </a:lnTo>
                  <a:lnTo>
                    <a:pt x="964" y="602"/>
                  </a:lnTo>
                  <a:lnTo>
                    <a:pt x="962" y="633"/>
                  </a:lnTo>
                  <a:lnTo>
                    <a:pt x="958" y="663"/>
                  </a:lnTo>
                  <a:lnTo>
                    <a:pt x="951" y="694"/>
                  </a:lnTo>
                  <a:lnTo>
                    <a:pt x="942" y="724"/>
                  </a:lnTo>
                  <a:lnTo>
                    <a:pt x="932" y="753"/>
                  </a:lnTo>
                  <a:lnTo>
                    <a:pt x="920" y="781"/>
                  </a:lnTo>
                  <a:lnTo>
                    <a:pt x="907" y="809"/>
                  </a:lnTo>
                  <a:lnTo>
                    <a:pt x="892" y="835"/>
                  </a:lnTo>
                  <a:close/>
                  <a:moveTo>
                    <a:pt x="640" y="1041"/>
                  </a:moveTo>
                  <a:lnTo>
                    <a:pt x="655" y="1021"/>
                  </a:lnTo>
                  <a:lnTo>
                    <a:pt x="669" y="999"/>
                  </a:lnTo>
                  <a:lnTo>
                    <a:pt x="683" y="976"/>
                  </a:lnTo>
                  <a:lnTo>
                    <a:pt x="695" y="952"/>
                  </a:lnTo>
                  <a:lnTo>
                    <a:pt x="707" y="925"/>
                  </a:lnTo>
                  <a:lnTo>
                    <a:pt x="718" y="897"/>
                  </a:lnTo>
                  <a:lnTo>
                    <a:pt x="728" y="869"/>
                  </a:lnTo>
                  <a:lnTo>
                    <a:pt x="738" y="839"/>
                  </a:lnTo>
                  <a:lnTo>
                    <a:pt x="771" y="848"/>
                  </a:lnTo>
                  <a:lnTo>
                    <a:pt x="803" y="858"/>
                  </a:lnTo>
                  <a:lnTo>
                    <a:pt x="833" y="869"/>
                  </a:lnTo>
                  <a:lnTo>
                    <a:pt x="861" y="881"/>
                  </a:lnTo>
                  <a:lnTo>
                    <a:pt x="850" y="894"/>
                  </a:lnTo>
                  <a:lnTo>
                    <a:pt x="838" y="907"/>
                  </a:lnTo>
                  <a:lnTo>
                    <a:pt x="826" y="919"/>
                  </a:lnTo>
                  <a:lnTo>
                    <a:pt x="814" y="932"/>
                  </a:lnTo>
                  <a:lnTo>
                    <a:pt x="802" y="944"/>
                  </a:lnTo>
                  <a:lnTo>
                    <a:pt x="789" y="955"/>
                  </a:lnTo>
                  <a:lnTo>
                    <a:pt x="775" y="966"/>
                  </a:lnTo>
                  <a:lnTo>
                    <a:pt x="761" y="976"/>
                  </a:lnTo>
                  <a:lnTo>
                    <a:pt x="748" y="986"/>
                  </a:lnTo>
                  <a:lnTo>
                    <a:pt x="733" y="996"/>
                  </a:lnTo>
                  <a:lnTo>
                    <a:pt x="718" y="1005"/>
                  </a:lnTo>
                  <a:lnTo>
                    <a:pt x="703" y="1012"/>
                  </a:lnTo>
                  <a:lnTo>
                    <a:pt x="687" y="1021"/>
                  </a:lnTo>
                  <a:lnTo>
                    <a:pt x="672" y="1028"/>
                  </a:lnTo>
                  <a:lnTo>
                    <a:pt x="656" y="1034"/>
                  </a:lnTo>
                  <a:lnTo>
                    <a:pt x="640" y="1041"/>
                  </a:lnTo>
                  <a:close/>
                  <a:moveTo>
                    <a:pt x="530" y="1068"/>
                  </a:moveTo>
                  <a:lnTo>
                    <a:pt x="518" y="1069"/>
                  </a:lnTo>
                  <a:lnTo>
                    <a:pt x="512" y="1070"/>
                  </a:lnTo>
                  <a:lnTo>
                    <a:pt x="512" y="810"/>
                  </a:lnTo>
                  <a:lnTo>
                    <a:pt x="536" y="811"/>
                  </a:lnTo>
                  <a:lnTo>
                    <a:pt x="558" y="812"/>
                  </a:lnTo>
                  <a:lnTo>
                    <a:pt x="581" y="813"/>
                  </a:lnTo>
                  <a:lnTo>
                    <a:pt x="604" y="816"/>
                  </a:lnTo>
                  <a:lnTo>
                    <a:pt x="627" y="818"/>
                  </a:lnTo>
                  <a:lnTo>
                    <a:pt x="649" y="821"/>
                  </a:lnTo>
                  <a:lnTo>
                    <a:pt x="672" y="824"/>
                  </a:lnTo>
                  <a:lnTo>
                    <a:pt x="694" y="828"/>
                  </a:lnTo>
                  <a:lnTo>
                    <a:pt x="687" y="850"/>
                  </a:lnTo>
                  <a:lnTo>
                    <a:pt x="679" y="871"/>
                  </a:lnTo>
                  <a:lnTo>
                    <a:pt x="672" y="892"/>
                  </a:lnTo>
                  <a:lnTo>
                    <a:pt x="663" y="912"/>
                  </a:lnTo>
                  <a:lnTo>
                    <a:pt x="654" y="931"/>
                  </a:lnTo>
                  <a:lnTo>
                    <a:pt x="644" y="948"/>
                  </a:lnTo>
                  <a:lnTo>
                    <a:pt x="634" y="965"/>
                  </a:lnTo>
                  <a:lnTo>
                    <a:pt x="624" y="981"/>
                  </a:lnTo>
                  <a:lnTo>
                    <a:pt x="613" y="996"/>
                  </a:lnTo>
                  <a:lnTo>
                    <a:pt x="602" y="1010"/>
                  </a:lnTo>
                  <a:lnTo>
                    <a:pt x="591" y="1022"/>
                  </a:lnTo>
                  <a:lnTo>
                    <a:pt x="579" y="1034"/>
                  </a:lnTo>
                  <a:lnTo>
                    <a:pt x="567" y="1044"/>
                  </a:lnTo>
                  <a:lnTo>
                    <a:pt x="554" y="1053"/>
                  </a:lnTo>
                  <a:lnTo>
                    <a:pt x="542" y="1061"/>
                  </a:lnTo>
                  <a:lnTo>
                    <a:pt x="530" y="1068"/>
                  </a:lnTo>
                  <a:close/>
                  <a:moveTo>
                    <a:pt x="512" y="602"/>
                  </a:moveTo>
                  <a:lnTo>
                    <a:pt x="717" y="602"/>
                  </a:lnTo>
                  <a:lnTo>
                    <a:pt x="717" y="624"/>
                  </a:lnTo>
                  <a:lnTo>
                    <a:pt x="716" y="648"/>
                  </a:lnTo>
                  <a:lnTo>
                    <a:pt x="715" y="670"/>
                  </a:lnTo>
                  <a:lnTo>
                    <a:pt x="714" y="691"/>
                  </a:lnTo>
                  <a:lnTo>
                    <a:pt x="712" y="713"/>
                  </a:lnTo>
                  <a:lnTo>
                    <a:pt x="710" y="734"/>
                  </a:lnTo>
                  <a:lnTo>
                    <a:pt x="707" y="754"/>
                  </a:lnTo>
                  <a:lnTo>
                    <a:pt x="704" y="775"/>
                  </a:lnTo>
                  <a:lnTo>
                    <a:pt x="680" y="770"/>
                  </a:lnTo>
                  <a:lnTo>
                    <a:pt x="656" y="767"/>
                  </a:lnTo>
                  <a:lnTo>
                    <a:pt x="632" y="764"/>
                  </a:lnTo>
                  <a:lnTo>
                    <a:pt x="607" y="761"/>
                  </a:lnTo>
                  <a:lnTo>
                    <a:pt x="583" y="759"/>
                  </a:lnTo>
                  <a:lnTo>
                    <a:pt x="559" y="757"/>
                  </a:lnTo>
                  <a:lnTo>
                    <a:pt x="536" y="756"/>
                  </a:lnTo>
                  <a:lnTo>
                    <a:pt x="512" y="755"/>
                  </a:lnTo>
                  <a:lnTo>
                    <a:pt x="512" y="602"/>
                  </a:lnTo>
                  <a:close/>
                  <a:moveTo>
                    <a:pt x="512" y="387"/>
                  </a:moveTo>
                  <a:lnTo>
                    <a:pt x="536" y="387"/>
                  </a:lnTo>
                  <a:lnTo>
                    <a:pt x="559" y="386"/>
                  </a:lnTo>
                  <a:lnTo>
                    <a:pt x="583" y="384"/>
                  </a:lnTo>
                  <a:lnTo>
                    <a:pt x="607" y="381"/>
                  </a:lnTo>
                  <a:lnTo>
                    <a:pt x="632" y="379"/>
                  </a:lnTo>
                  <a:lnTo>
                    <a:pt x="656" y="376"/>
                  </a:lnTo>
                  <a:lnTo>
                    <a:pt x="680" y="372"/>
                  </a:lnTo>
                  <a:lnTo>
                    <a:pt x="704" y="368"/>
                  </a:lnTo>
                  <a:lnTo>
                    <a:pt x="707" y="389"/>
                  </a:lnTo>
                  <a:lnTo>
                    <a:pt x="710" y="409"/>
                  </a:lnTo>
                  <a:lnTo>
                    <a:pt x="712" y="430"/>
                  </a:lnTo>
                  <a:lnTo>
                    <a:pt x="714" y="451"/>
                  </a:lnTo>
                  <a:lnTo>
                    <a:pt x="715" y="473"/>
                  </a:lnTo>
                  <a:lnTo>
                    <a:pt x="716" y="495"/>
                  </a:lnTo>
                  <a:lnTo>
                    <a:pt x="717" y="517"/>
                  </a:lnTo>
                  <a:lnTo>
                    <a:pt x="717" y="540"/>
                  </a:lnTo>
                  <a:lnTo>
                    <a:pt x="512" y="540"/>
                  </a:lnTo>
                  <a:lnTo>
                    <a:pt x="512" y="387"/>
                  </a:lnTo>
                  <a:close/>
                  <a:moveTo>
                    <a:pt x="512" y="73"/>
                  </a:moveTo>
                  <a:lnTo>
                    <a:pt x="518" y="74"/>
                  </a:lnTo>
                  <a:lnTo>
                    <a:pt x="530" y="75"/>
                  </a:lnTo>
                  <a:lnTo>
                    <a:pt x="542" y="82"/>
                  </a:lnTo>
                  <a:lnTo>
                    <a:pt x="554" y="90"/>
                  </a:lnTo>
                  <a:lnTo>
                    <a:pt x="567" y="98"/>
                  </a:lnTo>
                  <a:lnTo>
                    <a:pt x="579" y="108"/>
                  </a:lnTo>
                  <a:lnTo>
                    <a:pt x="591" y="121"/>
                  </a:lnTo>
                  <a:lnTo>
                    <a:pt x="602" y="133"/>
                  </a:lnTo>
                  <a:lnTo>
                    <a:pt x="613" y="147"/>
                  </a:lnTo>
                  <a:lnTo>
                    <a:pt x="624" y="161"/>
                  </a:lnTo>
                  <a:lnTo>
                    <a:pt x="634" y="178"/>
                  </a:lnTo>
                  <a:lnTo>
                    <a:pt x="644" y="195"/>
                  </a:lnTo>
                  <a:lnTo>
                    <a:pt x="654" y="212"/>
                  </a:lnTo>
                  <a:lnTo>
                    <a:pt x="663" y="231"/>
                  </a:lnTo>
                  <a:lnTo>
                    <a:pt x="672" y="251"/>
                  </a:lnTo>
                  <a:lnTo>
                    <a:pt x="679" y="272"/>
                  </a:lnTo>
                  <a:lnTo>
                    <a:pt x="687" y="293"/>
                  </a:lnTo>
                  <a:lnTo>
                    <a:pt x="694" y="315"/>
                  </a:lnTo>
                  <a:lnTo>
                    <a:pt x="672" y="318"/>
                  </a:lnTo>
                  <a:lnTo>
                    <a:pt x="649" y="322"/>
                  </a:lnTo>
                  <a:lnTo>
                    <a:pt x="627" y="325"/>
                  </a:lnTo>
                  <a:lnTo>
                    <a:pt x="604" y="327"/>
                  </a:lnTo>
                  <a:lnTo>
                    <a:pt x="581" y="329"/>
                  </a:lnTo>
                  <a:lnTo>
                    <a:pt x="558" y="330"/>
                  </a:lnTo>
                  <a:lnTo>
                    <a:pt x="536" y="332"/>
                  </a:lnTo>
                  <a:lnTo>
                    <a:pt x="512" y="333"/>
                  </a:lnTo>
                  <a:lnTo>
                    <a:pt x="512" y="73"/>
                  </a:lnTo>
                  <a:close/>
                  <a:moveTo>
                    <a:pt x="861" y="262"/>
                  </a:moveTo>
                  <a:lnTo>
                    <a:pt x="833" y="274"/>
                  </a:lnTo>
                  <a:lnTo>
                    <a:pt x="803" y="285"/>
                  </a:lnTo>
                  <a:lnTo>
                    <a:pt x="771" y="295"/>
                  </a:lnTo>
                  <a:lnTo>
                    <a:pt x="738" y="304"/>
                  </a:lnTo>
                  <a:lnTo>
                    <a:pt x="728" y="274"/>
                  </a:lnTo>
                  <a:lnTo>
                    <a:pt x="718" y="244"/>
                  </a:lnTo>
                  <a:lnTo>
                    <a:pt x="707" y="217"/>
                  </a:lnTo>
                  <a:lnTo>
                    <a:pt x="695" y="191"/>
                  </a:lnTo>
                  <a:lnTo>
                    <a:pt x="683" y="166"/>
                  </a:lnTo>
                  <a:lnTo>
                    <a:pt x="669" y="143"/>
                  </a:lnTo>
                  <a:lnTo>
                    <a:pt x="655" y="122"/>
                  </a:lnTo>
                  <a:lnTo>
                    <a:pt x="640" y="102"/>
                  </a:lnTo>
                  <a:lnTo>
                    <a:pt x="656" y="108"/>
                  </a:lnTo>
                  <a:lnTo>
                    <a:pt x="672" y="115"/>
                  </a:lnTo>
                  <a:lnTo>
                    <a:pt x="687" y="122"/>
                  </a:lnTo>
                  <a:lnTo>
                    <a:pt x="703" y="130"/>
                  </a:lnTo>
                  <a:lnTo>
                    <a:pt x="718" y="138"/>
                  </a:lnTo>
                  <a:lnTo>
                    <a:pt x="733" y="147"/>
                  </a:lnTo>
                  <a:lnTo>
                    <a:pt x="748" y="157"/>
                  </a:lnTo>
                  <a:lnTo>
                    <a:pt x="761" y="167"/>
                  </a:lnTo>
                  <a:lnTo>
                    <a:pt x="775" y="177"/>
                  </a:lnTo>
                  <a:lnTo>
                    <a:pt x="789" y="188"/>
                  </a:lnTo>
                  <a:lnTo>
                    <a:pt x="802" y="199"/>
                  </a:lnTo>
                  <a:lnTo>
                    <a:pt x="814" y="211"/>
                  </a:lnTo>
                  <a:lnTo>
                    <a:pt x="826" y="223"/>
                  </a:lnTo>
                  <a:lnTo>
                    <a:pt x="838" y="235"/>
                  </a:lnTo>
                  <a:lnTo>
                    <a:pt x="850" y="249"/>
                  </a:lnTo>
                  <a:lnTo>
                    <a:pt x="861" y="262"/>
                  </a:lnTo>
                  <a:close/>
                  <a:moveTo>
                    <a:pt x="451" y="333"/>
                  </a:moveTo>
                  <a:lnTo>
                    <a:pt x="427" y="332"/>
                  </a:lnTo>
                  <a:lnTo>
                    <a:pt x="404" y="330"/>
                  </a:lnTo>
                  <a:lnTo>
                    <a:pt x="381" y="329"/>
                  </a:lnTo>
                  <a:lnTo>
                    <a:pt x="359" y="327"/>
                  </a:lnTo>
                  <a:lnTo>
                    <a:pt x="336" y="325"/>
                  </a:lnTo>
                  <a:lnTo>
                    <a:pt x="313" y="322"/>
                  </a:lnTo>
                  <a:lnTo>
                    <a:pt x="291" y="318"/>
                  </a:lnTo>
                  <a:lnTo>
                    <a:pt x="269" y="315"/>
                  </a:lnTo>
                  <a:lnTo>
                    <a:pt x="276" y="293"/>
                  </a:lnTo>
                  <a:lnTo>
                    <a:pt x="284" y="272"/>
                  </a:lnTo>
                  <a:lnTo>
                    <a:pt x="291" y="251"/>
                  </a:lnTo>
                  <a:lnTo>
                    <a:pt x="300" y="231"/>
                  </a:lnTo>
                  <a:lnTo>
                    <a:pt x="309" y="212"/>
                  </a:lnTo>
                  <a:lnTo>
                    <a:pt x="319" y="195"/>
                  </a:lnTo>
                  <a:lnTo>
                    <a:pt x="329" y="178"/>
                  </a:lnTo>
                  <a:lnTo>
                    <a:pt x="339" y="161"/>
                  </a:lnTo>
                  <a:lnTo>
                    <a:pt x="350" y="147"/>
                  </a:lnTo>
                  <a:lnTo>
                    <a:pt x="361" y="133"/>
                  </a:lnTo>
                  <a:lnTo>
                    <a:pt x="372" y="121"/>
                  </a:lnTo>
                  <a:lnTo>
                    <a:pt x="384" y="108"/>
                  </a:lnTo>
                  <a:lnTo>
                    <a:pt x="395" y="98"/>
                  </a:lnTo>
                  <a:lnTo>
                    <a:pt x="407" y="90"/>
                  </a:lnTo>
                  <a:lnTo>
                    <a:pt x="421" y="82"/>
                  </a:lnTo>
                  <a:lnTo>
                    <a:pt x="433" y="75"/>
                  </a:lnTo>
                  <a:lnTo>
                    <a:pt x="445" y="74"/>
                  </a:lnTo>
                  <a:lnTo>
                    <a:pt x="451" y="73"/>
                  </a:lnTo>
                  <a:lnTo>
                    <a:pt x="451" y="333"/>
                  </a:lnTo>
                  <a:close/>
                  <a:moveTo>
                    <a:pt x="225" y="304"/>
                  </a:moveTo>
                  <a:lnTo>
                    <a:pt x="192" y="295"/>
                  </a:lnTo>
                  <a:lnTo>
                    <a:pt x="160" y="285"/>
                  </a:lnTo>
                  <a:lnTo>
                    <a:pt x="130" y="274"/>
                  </a:lnTo>
                  <a:lnTo>
                    <a:pt x="102" y="262"/>
                  </a:lnTo>
                  <a:lnTo>
                    <a:pt x="113" y="249"/>
                  </a:lnTo>
                  <a:lnTo>
                    <a:pt x="124" y="235"/>
                  </a:lnTo>
                  <a:lnTo>
                    <a:pt x="137" y="223"/>
                  </a:lnTo>
                  <a:lnTo>
                    <a:pt x="149" y="211"/>
                  </a:lnTo>
                  <a:lnTo>
                    <a:pt x="161" y="199"/>
                  </a:lnTo>
                  <a:lnTo>
                    <a:pt x="174" y="188"/>
                  </a:lnTo>
                  <a:lnTo>
                    <a:pt x="187" y="177"/>
                  </a:lnTo>
                  <a:lnTo>
                    <a:pt x="201" y="167"/>
                  </a:lnTo>
                  <a:lnTo>
                    <a:pt x="215" y="157"/>
                  </a:lnTo>
                  <a:lnTo>
                    <a:pt x="229" y="147"/>
                  </a:lnTo>
                  <a:lnTo>
                    <a:pt x="245" y="138"/>
                  </a:lnTo>
                  <a:lnTo>
                    <a:pt x="259" y="129"/>
                  </a:lnTo>
                  <a:lnTo>
                    <a:pt x="275" y="122"/>
                  </a:lnTo>
                  <a:lnTo>
                    <a:pt x="291" y="115"/>
                  </a:lnTo>
                  <a:lnTo>
                    <a:pt x="307" y="108"/>
                  </a:lnTo>
                  <a:lnTo>
                    <a:pt x="323" y="102"/>
                  </a:lnTo>
                  <a:lnTo>
                    <a:pt x="308" y="122"/>
                  </a:lnTo>
                  <a:lnTo>
                    <a:pt x="294" y="143"/>
                  </a:lnTo>
                  <a:lnTo>
                    <a:pt x="280" y="166"/>
                  </a:lnTo>
                  <a:lnTo>
                    <a:pt x="267" y="191"/>
                  </a:lnTo>
                  <a:lnTo>
                    <a:pt x="256" y="217"/>
                  </a:lnTo>
                  <a:lnTo>
                    <a:pt x="245" y="244"/>
                  </a:lnTo>
                  <a:lnTo>
                    <a:pt x="234" y="274"/>
                  </a:lnTo>
                  <a:lnTo>
                    <a:pt x="225" y="304"/>
                  </a:lnTo>
                  <a:close/>
                  <a:moveTo>
                    <a:pt x="1039" y="566"/>
                  </a:moveTo>
                  <a:lnTo>
                    <a:pt x="1037" y="537"/>
                  </a:lnTo>
                  <a:lnTo>
                    <a:pt x="1035" y="509"/>
                  </a:lnTo>
                  <a:lnTo>
                    <a:pt x="1032" y="481"/>
                  </a:lnTo>
                  <a:lnTo>
                    <a:pt x="1026" y="453"/>
                  </a:lnTo>
                  <a:lnTo>
                    <a:pt x="1021" y="427"/>
                  </a:lnTo>
                  <a:lnTo>
                    <a:pt x="1013" y="400"/>
                  </a:lnTo>
                  <a:lnTo>
                    <a:pt x="1004" y="374"/>
                  </a:lnTo>
                  <a:lnTo>
                    <a:pt x="994" y="348"/>
                  </a:lnTo>
                  <a:lnTo>
                    <a:pt x="983" y="324"/>
                  </a:lnTo>
                  <a:lnTo>
                    <a:pt x="971" y="300"/>
                  </a:lnTo>
                  <a:lnTo>
                    <a:pt x="958" y="275"/>
                  </a:lnTo>
                  <a:lnTo>
                    <a:pt x="943" y="253"/>
                  </a:lnTo>
                  <a:lnTo>
                    <a:pt x="928" y="231"/>
                  </a:lnTo>
                  <a:lnTo>
                    <a:pt x="911" y="209"/>
                  </a:lnTo>
                  <a:lnTo>
                    <a:pt x="894" y="189"/>
                  </a:lnTo>
                  <a:lnTo>
                    <a:pt x="875" y="169"/>
                  </a:lnTo>
                  <a:lnTo>
                    <a:pt x="856" y="150"/>
                  </a:lnTo>
                  <a:lnTo>
                    <a:pt x="835" y="133"/>
                  </a:lnTo>
                  <a:lnTo>
                    <a:pt x="814" y="116"/>
                  </a:lnTo>
                  <a:lnTo>
                    <a:pt x="793" y="101"/>
                  </a:lnTo>
                  <a:lnTo>
                    <a:pt x="770" y="85"/>
                  </a:lnTo>
                  <a:lnTo>
                    <a:pt x="747" y="72"/>
                  </a:lnTo>
                  <a:lnTo>
                    <a:pt x="722" y="59"/>
                  </a:lnTo>
                  <a:lnTo>
                    <a:pt x="698" y="48"/>
                  </a:lnTo>
                  <a:lnTo>
                    <a:pt x="673" y="37"/>
                  </a:lnTo>
                  <a:lnTo>
                    <a:pt x="647" y="28"/>
                  </a:lnTo>
                  <a:lnTo>
                    <a:pt x="621" y="20"/>
                  </a:lnTo>
                  <a:lnTo>
                    <a:pt x="593" y="13"/>
                  </a:lnTo>
                  <a:lnTo>
                    <a:pt x="567" y="8"/>
                  </a:lnTo>
                  <a:lnTo>
                    <a:pt x="538" y="3"/>
                  </a:lnTo>
                  <a:lnTo>
                    <a:pt x="510" y="1"/>
                  </a:lnTo>
                  <a:lnTo>
                    <a:pt x="481" y="0"/>
                  </a:lnTo>
                  <a:lnTo>
                    <a:pt x="462" y="1"/>
                  </a:lnTo>
                  <a:lnTo>
                    <a:pt x="443" y="2"/>
                  </a:lnTo>
                  <a:lnTo>
                    <a:pt x="424" y="4"/>
                  </a:lnTo>
                  <a:lnTo>
                    <a:pt x="405" y="7"/>
                  </a:lnTo>
                  <a:lnTo>
                    <a:pt x="388" y="10"/>
                  </a:lnTo>
                  <a:lnTo>
                    <a:pt x="369" y="13"/>
                  </a:lnTo>
                  <a:lnTo>
                    <a:pt x="351" y="18"/>
                  </a:lnTo>
                  <a:lnTo>
                    <a:pt x="333" y="22"/>
                  </a:lnTo>
                  <a:lnTo>
                    <a:pt x="316" y="28"/>
                  </a:lnTo>
                  <a:lnTo>
                    <a:pt x="298" y="34"/>
                  </a:lnTo>
                  <a:lnTo>
                    <a:pt x="280" y="41"/>
                  </a:lnTo>
                  <a:lnTo>
                    <a:pt x="264" y="48"/>
                  </a:lnTo>
                  <a:lnTo>
                    <a:pt x="247" y="55"/>
                  </a:lnTo>
                  <a:lnTo>
                    <a:pt x="232" y="63"/>
                  </a:lnTo>
                  <a:lnTo>
                    <a:pt x="215" y="72"/>
                  </a:lnTo>
                  <a:lnTo>
                    <a:pt x="200" y="81"/>
                  </a:lnTo>
                  <a:lnTo>
                    <a:pt x="184" y="91"/>
                  </a:lnTo>
                  <a:lnTo>
                    <a:pt x="170" y="101"/>
                  </a:lnTo>
                  <a:lnTo>
                    <a:pt x="154" y="111"/>
                  </a:lnTo>
                  <a:lnTo>
                    <a:pt x="140" y="122"/>
                  </a:lnTo>
                  <a:lnTo>
                    <a:pt x="127" y="134"/>
                  </a:lnTo>
                  <a:lnTo>
                    <a:pt x="113" y="145"/>
                  </a:lnTo>
                  <a:lnTo>
                    <a:pt x="100" y="157"/>
                  </a:lnTo>
                  <a:lnTo>
                    <a:pt x="87" y="170"/>
                  </a:lnTo>
                  <a:lnTo>
                    <a:pt x="75" y="183"/>
                  </a:lnTo>
                  <a:lnTo>
                    <a:pt x="63" y="197"/>
                  </a:lnTo>
                  <a:lnTo>
                    <a:pt x="51" y="210"/>
                  </a:lnTo>
                  <a:lnTo>
                    <a:pt x="39" y="224"/>
                  </a:lnTo>
                  <a:lnTo>
                    <a:pt x="29" y="239"/>
                  </a:lnTo>
                  <a:lnTo>
                    <a:pt x="19" y="254"/>
                  </a:lnTo>
                  <a:lnTo>
                    <a:pt x="9" y="269"/>
                  </a:lnTo>
                  <a:lnTo>
                    <a:pt x="0" y="284"/>
                  </a:lnTo>
                  <a:lnTo>
                    <a:pt x="21" y="287"/>
                  </a:lnTo>
                  <a:lnTo>
                    <a:pt x="42" y="292"/>
                  </a:lnTo>
                  <a:lnTo>
                    <a:pt x="63" y="297"/>
                  </a:lnTo>
                  <a:lnTo>
                    <a:pt x="81" y="304"/>
                  </a:lnTo>
                  <a:lnTo>
                    <a:pt x="101" y="312"/>
                  </a:lnTo>
                  <a:lnTo>
                    <a:pt x="120" y="321"/>
                  </a:lnTo>
                  <a:lnTo>
                    <a:pt x="138" y="330"/>
                  </a:lnTo>
                  <a:lnTo>
                    <a:pt x="155" y="342"/>
                  </a:lnTo>
                  <a:lnTo>
                    <a:pt x="169" y="346"/>
                  </a:lnTo>
                  <a:lnTo>
                    <a:pt x="183" y="349"/>
                  </a:lnTo>
                  <a:lnTo>
                    <a:pt x="197" y="354"/>
                  </a:lnTo>
                  <a:lnTo>
                    <a:pt x="212" y="357"/>
                  </a:lnTo>
                  <a:lnTo>
                    <a:pt x="210" y="370"/>
                  </a:lnTo>
                  <a:lnTo>
                    <a:pt x="207" y="382"/>
                  </a:lnTo>
                  <a:lnTo>
                    <a:pt x="220" y="395"/>
                  </a:lnTo>
                  <a:lnTo>
                    <a:pt x="231" y="406"/>
                  </a:lnTo>
                  <a:lnTo>
                    <a:pt x="241" y="419"/>
                  </a:lnTo>
                  <a:lnTo>
                    <a:pt x="250" y="432"/>
                  </a:lnTo>
                  <a:lnTo>
                    <a:pt x="252" y="416"/>
                  </a:lnTo>
                  <a:lnTo>
                    <a:pt x="254" y="399"/>
                  </a:lnTo>
                  <a:lnTo>
                    <a:pt x="256" y="384"/>
                  </a:lnTo>
                  <a:lnTo>
                    <a:pt x="259" y="368"/>
                  </a:lnTo>
                  <a:lnTo>
                    <a:pt x="283" y="372"/>
                  </a:lnTo>
                  <a:lnTo>
                    <a:pt x="307" y="376"/>
                  </a:lnTo>
                  <a:lnTo>
                    <a:pt x="331" y="379"/>
                  </a:lnTo>
                  <a:lnTo>
                    <a:pt x="355" y="381"/>
                  </a:lnTo>
                  <a:lnTo>
                    <a:pt x="380" y="384"/>
                  </a:lnTo>
                  <a:lnTo>
                    <a:pt x="403" y="386"/>
                  </a:lnTo>
                  <a:lnTo>
                    <a:pt x="427" y="387"/>
                  </a:lnTo>
                  <a:lnTo>
                    <a:pt x="451" y="388"/>
                  </a:lnTo>
                  <a:lnTo>
                    <a:pt x="451" y="540"/>
                  </a:lnTo>
                  <a:lnTo>
                    <a:pt x="305" y="540"/>
                  </a:lnTo>
                  <a:lnTo>
                    <a:pt x="309" y="556"/>
                  </a:lnTo>
                  <a:lnTo>
                    <a:pt x="312" y="571"/>
                  </a:lnTo>
                  <a:lnTo>
                    <a:pt x="316" y="587"/>
                  </a:lnTo>
                  <a:lnTo>
                    <a:pt x="318" y="602"/>
                  </a:lnTo>
                  <a:lnTo>
                    <a:pt x="451" y="602"/>
                  </a:lnTo>
                  <a:lnTo>
                    <a:pt x="451" y="755"/>
                  </a:lnTo>
                  <a:lnTo>
                    <a:pt x="414" y="757"/>
                  </a:lnTo>
                  <a:lnTo>
                    <a:pt x="378" y="759"/>
                  </a:lnTo>
                  <a:lnTo>
                    <a:pt x="340" y="763"/>
                  </a:lnTo>
                  <a:lnTo>
                    <a:pt x="302" y="767"/>
                  </a:lnTo>
                  <a:lnTo>
                    <a:pt x="297" y="782"/>
                  </a:lnTo>
                  <a:lnTo>
                    <a:pt x="291" y="798"/>
                  </a:lnTo>
                  <a:lnTo>
                    <a:pt x="285" y="812"/>
                  </a:lnTo>
                  <a:lnTo>
                    <a:pt x="278" y="827"/>
                  </a:lnTo>
                  <a:lnTo>
                    <a:pt x="299" y="823"/>
                  </a:lnTo>
                  <a:lnTo>
                    <a:pt x="320" y="820"/>
                  </a:lnTo>
                  <a:lnTo>
                    <a:pt x="341" y="818"/>
                  </a:lnTo>
                  <a:lnTo>
                    <a:pt x="363" y="816"/>
                  </a:lnTo>
                  <a:lnTo>
                    <a:pt x="385" y="813"/>
                  </a:lnTo>
                  <a:lnTo>
                    <a:pt x="406" y="812"/>
                  </a:lnTo>
                  <a:lnTo>
                    <a:pt x="428" y="811"/>
                  </a:lnTo>
                  <a:lnTo>
                    <a:pt x="451" y="810"/>
                  </a:lnTo>
                  <a:lnTo>
                    <a:pt x="451" y="1070"/>
                  </a:lnTo>
                  <a:lnTo>
                    <a:pt x="445" y="1069"/>
                  </a:lnTo>
                  <a:lnTo>
                    <a:pt x="433" y="1068"/>
                  </a:lnTo>
                  <a:lnTo>
                    <a:pt x="421" y="1062"/>
                  </a:lnTo>
                  <a:lnTo>
                    <a:pt x="409" y="1054"/>
                  </a:lnTo>
                  <a:lnTo>
                    <a:pt x="396" y="1045"/>
                  </a:lnTo>
                  <a:lnTo>
                    <a:pt x="385" y="1036"/>
                  </a:lnTo>
                  <a:lnTo>
                    <a:pt x="373" y="1024"/>
                  </a:lnTo>
                  <a:lnTo>
                    <a:pt x="362" y="1012"/>
                  </a:lnTo>
                  <a:lnTo>
                    <a:pt x="351" y="999"/>
                  </a:lnTo>
                  <a:lnTo>
                    <a:pt x="341" y="985"/>
                  </a:lnTo>
                  <a:lnTo>
                    <a:pt x="331" y="969"/>
                  </a:lnTo>
                  <a:lnTo>
                    <a:pt x="321" y="953"/>
                  </a:lnTo>
                  <a:lnTo>
                    <a:pt x="311" y="935"/>
                  </a:lnTo>
                  <a:lnTo>
                    <a:pt x="302" y="917"/>
                  </a:lnTo>
                  <a:lnTo>
                    <a:pt x="295" y="898"/>
                  </a:lnTo>
                  <a:lnTo>
                    <a:pt x="287" y="879"/>
                  </a:lnTo>
                  <a:lnTo>
                    <a:pt x="279" y="858"/>
                  </a:lnTo>
                  <a:lnTo>
                    <a:pt x="273" y="837"/>
                  </a:lnTo>
                  <a:lnTo>
                    <a:pt x="265" y="850"/>
                  </a:lnTo>
                  <a:lnTo>
                    <a:pt x="257" y="862"/>
                  </a:lnTo>
                  <a:lnTo>
                    <a:pt x="248" y="874"/>
                  </a:lnTo>
                  <a:lnTo>
                    <a:pt x="241" y="885"/>
                  </a:lnTo>
                  <a:lnTo>
                    <a:pt x="248" y="908"/>
                  </a:lnTo>
                  <a:lnTo>
                    <a:pt x="258" y="931"/>
                  </a:lnTo>
                  <a:lnTo>
                    <a:pt x="267" y="952"/>
                  </a:lnTo>
                  <a:lnTo>
                    <a:pt x="277" y="971"/>
                  </a:lnTo>
                  <a:lnTo>
                    <a:pt x="288" y="990"/>
                  </a:lnTo>
                  <a:lnTo>
                    <a:pt x="299" y="1008"/>
                  </a:lnTo>
                  <a:lnTo>
                    <a:pt x="311" y="1026"/>
                  </a:lnTo>
                  <a:lnTo>
                    <a:pt x="323" y="1041"/>
                  </a:lnTo>
                  <a:lnTo>
                    <a:pt x="304" y="1033"/>
                  </a:lnTo>
                  <a:lnTo>
                    <a:pt x="285" y="1026"/>
                  </a:lnTo>
                  <a:lnTo>
                    <a:pt x="266" y="1016"/>
                  </a:lnTo>
                  <a:lnTo>
                    <a:pt x="247" y="1006"/>
                  </a:lnTo>
                  <a:lnTo>
                    <a:pt x="229" y="995"/>
                  </a:lnTo>
                  <a:lnTo>
                    <a:pt x="212" y="984"/>
                  </a:lnTo>
                  <a:lnTo>
                    <a:pt x="195" y="971"/>
                  </a:lnTo>
                  <a:lnTo>
                    <a:pt x="179" y="958"/>
                  </a:lnTo>
                  <a:lnTo>
                    <a:pt x="174" y="964"/>
                  </a:lnTo>
                  <a:lnTo>
                    <a:pt x="170" y="968"/>
                  </a:lnTo>
                  <a:lnTo>
                    <a:pt x="160" y="979"/>
                  </a:lnTo>
                  <a:lnTo>
                    <a:pt x="150" y="990"/>
                  </a:lnTo>
                  <a:lnTo>
                    <a:pt x="140" y="1001"/>
                  </a:lnTo>
                  <a:lnTo>
                    <a:pt x="131" y="1012"/>
                  </a:lnTo>
                  <a:lnTo>
                    <a:pt x="149" y="1027"/>
                  </a:lnTo>
                  <a:lnTo>
                    <a:pt x="168" y="1041"/>
                  </a:lnTo>
                  <a:lnTo>
                    <a:pt x="187" y="1054"/>
                  </a:lnTo>
                  <a:lnTo>
                    <a:pt x="207" y="1066"/>
                  </a:lnTo>
                  <a:lnTo>
                    <a:pt x="227" y="1077"/>
                  </a:lnTo>
                  <a:lnTo>
                    <a:pt x="248" y="1087"/>
                  </a:lnTo>
                  <a:lnTo>
                    <a:pt x="270" y="1097"/>
                  </a:lnTo>
                  <a:lnTo>
                    <a:pt x="292" y="1106"/>
                  </a:lnTo>
                  <a:lnTo>
                    <a:pt x="315" y="1114"/>
                  </a:lnTo>
                  <a:lnTo>
                    <a:pt x="337" y="1122"/>
                  </a:lnTo>
                  <a:lnTo>
                    <a:pt x="360" y="1127"/>
                  </a:lnTo>
                  <a:lnTo>
                    <a:pt x="384" y="1133"/>
                  </a:lnTo>
                  <a:lnTo>
                    <a:pt x="407" y="1136"/>
                  </a:lnTo>
                  <a:lnTo>
                    <a:pt x="432" y="1139"/>
                  </a:lnTo>
                  <a:lnTo>
                    <a:pt x="456" y="1142"/>
                  </a:lnTo>
                  <a:lnTo>
                    <a:pt x="481" y="1143"/>
                  </a:lnTo>
                  <a:lnTo>
                    <a:pt x="510" y="1142"/>
                  </a:lnTo>
                  <a:lnTo>
                    <a:pt x="538" y="1138"/>
                  </a:lnTo>
                  <a:lnTo>
                    <a:pt x="567" y="1135"/>
                  </a:lnTo>
                  <a:lnTo>
                    <a:pt x="594" y="1129"/>
                  </a:lnTo>
                  <a:lnTo>
                    <a:pt x="621" y="1123"/>
                  </a:lnTo>
                  <a:lnTo>
                    <a:pt x="647" y="1115"/>
                  </a:lnTo>
                  <a:lnTo>
                    <a:pt x="673" y="1105"/>
                  </a:lnTo>
                  <a:lnTo>
                    <a:pt x="698" y="1095"/>
                  </a:lnTo>
                  <a:lnTo>
                    <a:pt x="722" y="1084"/>
                  </a:lnTo>
                  <a:lnTo>
                    <a:pt x="747" y="1071"/>
                  </a:lnTo>
                  <a:lnTo>
                    <a:pt x="770" y="1058"/>
                  </a:lnTo>
                  <a:lnTo>
                    <a:pt x="793" y="1042"/>
                  </a:lnTo>
                  <a:lnTo>
                    <a:pt x="814" y="1027"/>
                  </a:lnTo>
                  <a:lnTo>
                    <a:pt x="835" y="1010"/>
                  </a:lnTo>
                  <a:lnTo>
                    <a:pt x="856" y="992"/>
                  </a:lnTo>
                  <a:lnTo>
                    <a:pt x="875" y="974"/>
                  </a:lnTo>
                  <a:lnTo>
                    <a:pt x="894" y="954"/>
                  </a:lnTo>
                  <a:lnTo>
                    <a:pt x="911" y="933"/>
                  </a:lnTo>
                  <a:lnTo>
                    <a:pt x="928" y="912"/>
                  </a:lnTo>
                  <a:lnTo>
                    <a:pt x="943" y="890"/>
                  </a:lnTo>
                  <a:lnTo>
                    <a:pt x="958" y="868"/>
                  </a:lnTo>
                  <a:lnTo>
                    <a:pt x="971" y="843"/>
                  </a:lnTo>
                  <a:lnTo>
                    <a:pt x="983" y="819"/>
                  </a:lnTo>
                  <a:lnTo>
                    <a:pt x="994" y="795"/>
                  </a:lnTo>
                  <a:lnTo>
                    <a:pt x="1004" y="769"/>
                  </a:lnTo>
                  <a:lnTo>
                    <a:pt x="1013" y="743"/>
                  </a:lnTo>
                  <a:lnTo>
                    <a:pt x="1021" y="716"/>
                  </a:lnTo>
                  <a:lnTo>
                    <a:pt x="1026" y="690"/>
                  </a:lnTo>
                  <a:lnTo>
                    <a:pt x="1032" y="662"/>
                  </a:lnTo>
                  <a:lnTo>
                    <a:pt x="1035" y="633"/>
                  </a:lnTo>
                  <a:lnTo>
                    <a:pt x="1037" y="606"/>
                  </a:lnTo>
                  <a:lnTo>
                    <a:pt x="1039" y="576"/>
                  </a:lnTo>
                  <a:lnTo>
                    <a:pt x="1037" y="571"/>
                  </a:lnTo>
                  <a:lnTo>
                    <a:pt x="1039" y="5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33"/>
            <p:cNvSpPr>
              <a:spLocks/>
            </p:cNvSpPr>
            <p:nvPr userDrawn="1"/>
          </p:nvSpPr>
          <p:spPr bwMode="auto">
            <a:xfrm>
              <a:off x="7242175" y="3722688"/>
              <a:ext cx="4762" cy="4762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6" y="4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0" y="1"/>
                </a:cxn>
                <a:cxn ang="0">
                  <a:pos x="1" y="5"/>
                </a:cxn>
                <a:cxn ang="0">
                  <a:pos x="4" y="10"/>
                </a:cxn>
              </a:cxnLst>
              <a:rect l="0" t="0" r="r" b="b"/>
              <a:pathLst>
                <a:path w="9" h="10">
                  <a:moveTo>
                    <a:pt x="4" y="10"/>
                  </a:moveTo>
                  <a:lnTo>
                    <a:pt x="6" y="4"/>
                  </a:lnTo>
                  <a:lnTo>
                    <a:pt x="9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1" y="5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34"/>
            <p:cNvSpPr>
              <a:spLocks noEditPoints="1"/>
            </p:cNvSpPr>
            <p:nvPr userDrawn="1"/>
          </p:nvSpPr>
          <p:spPr bwMode="auto">
            <a:xfrm>
              <a:off x="6916738" y="3475038"/>
              <a:ext cx="312737" cy="417512"/>
            </a:xfrm>
            <a:custGeom>
              <a:avLst/>
              <a:gdLst/>
              <a:ahLst/>
              <a:cxnLst>
                <a:cxn ang="0">
                  <a:pos x="263" y="448"/>
                </a:cxn>
                <a:cxn ang="0">
                  <a:pos x="220" y="432"/>
                </a:cxn>
                <a:cxn ang="0">
                  <a:pos x="183" y="406"/>
                </a:cxn>
                <a:cxn ang="0">
                  <a:pos x="157" y="369"/>
                </a:cxn>
                <a:cxn ang="0">
                  <a:pos x="141" y="326"/>
                </a:cxn>
                <a:cxn ang="0">
                  <a:pos x="139" y="279"/>
                </a:cxn>
                <a:cxn ang="0">
                  <a:pos x="150" y="234"/>
                </a:cxn>
                <a:cxn ang="0">
                  <a:pos x="173" y="196"/>
                </a:cxn>
                <a:cxn ang="0">
                  <a:pos x="206" y="166"/>
                </a:cxn>
                <a:cxn ang="0">
                  <a:pos x="247" y="146"/>
                </a:cxn>
                <a:cxn ang="0">
                  <a:pos x="294" y="139"/>
                </a:cxn>
                <a:cxn ang="0">
                  <a:pos x="340" y="146"/>
                </a:cxn>
                <a:cxn ang="0">
                  <a:pos x="381" y="166"/>
                </a:cxn>
                <a:cxn ang="0">
                  <a:pos x="414" y="196"/>
                </a:cxn>
                <a:cxn ang="0">
                  <a:pos x="437" y="234"/>
                </a:cxn>
                <a:cxn ang="0">
                  <a:pos x="448" y="279"/>
                </a:cxn>
                <a:cxn ang="0">
                  <a:pos x="446" y="326"/>
                </a:cxn>
                <a:cxn ang="0">
                  <a:pos x="431" y="369"/>
                </a:cxn>
                <a:cxn ang="0">
                  <a:pos x="404" y="406"/>
                </a:cxn>
                <a:cxn ang="0">
                  <a:pos x="368" y="432"/>
                </a:cxn>
                <a:cxn ang="0">
                  <a:pos x="326" y="448"/>
                </a:cxn>
                <a:cxn ang="0">
                  <a:pos x="265" y="1"/>
                </a:cxn>
                <a:cxn ang="0">
                  <a:pos x="217" y="10"/>
                </a:cxn>
                <a:cxn ang="0">
                  <a:pos x="174" y="26"/>
                </a:cxn>
                <a:cxn ang="0">
                  <a:pos x="135" y="48"/>
                </a:cxn>
                <a:cxn ang="0">
                  <a:pos x="98" y="75"/>
                </a:cxn>
                <a:cxn ang="0">
                  <a:pos x="67" y="108"/>
                </a:cxn>
                <a:cxn ang="0">
                  <a:pos x="42" y="146"/>
                </a:cxn>
                <a:cxn ang="0">
                  <a:pos x="22" y="187"/>
                </a:cxn>
                <a:cxn ang="0">
                  <a:pos x="7" y="231"/>
                </a:cxn>
                <a:cxn ang="0">
                  <a:pos x="0" y="276"/>
                </a:cxn>
                <a:cxn ang="0">
                  <a:pos x="0" y="324"/>
                </a:cxn>
                <a:cxn ang="0">
                  <a:pos x="7" y="373"/>
                </a:cxn>
                <a:cxn ang="0">
                  <a:pos x="21" y="417"/>
                </a:cxn>
                <a:cxn ang="0">
                  <a:pos x="41" y="455"/>
                </a:cxn>
                <a:cxn ang="0">
                  <a:pos x="81" y="515"/>
                </a:cxn>
                <a:cxn ang="0">
                  <a:pos x="141" y="581"/>
                </a:cxn>
                <a:cxn ang="0">
                  <a:pos x="203" y="654"/>
                </a:cxn>
                <a:cxn ang="0">
                  <a:pos x="249" y="727"/>
                </a:cxn>
                <a:cxn ang="0">
                  <a:pos x="274" y="778"/>
                </a:cxn>
                <a:cxn ang="0">
                  <a:pos x="288" y="791"/>
                </a:cxn>
                <a:cxn ang="0">
                  <a:pos x="305" y="789"/>
                </a:cxn>
                <a:cxn ang="0">
                  <a:pos x="322" y="759"/>
                </a:cxn>
                <a:cxn ang="0">
                  <a:pos x="350" y="705"/>
                </a:cxn>
                <a:cxn ang="0">
                  <a:pos x="382" y="658"/>
                </a:cxn>
                <a:cxn ang="0">
                  <a:pos x="484" y="540"/>
                </a:cxn>
                <a:cxn ang="0">
                  <a:pos x="535" y="476"/>
                </a:cxn>
                <a:cxn ang="0">
                  <a:pos x="559" y="435"/>
                </a:cxn>
                <a:cxn ang="0">
                  <a:pos x="577" y="388"/>
                </a:cxn>
                <a:cxn ang="0">
                  <a:pos x="587" y="335"/>
                </a:cxn>
                <a:cxn ang="0">
                  <a:pos x="589" y="279"/>
                </a:cxn>
                <a:cxn ang="0">
                  <a:pos x="582" y="232"/>
                </a:cxn>
                <a:cxn ang="0">
                  <a:pos x="569" y="188"/>
                </a:cxn>
                <a:cxn ang="0">
                  <a:pos x="549" y="147"/>
                </a:cxn>
                <a:cxn ang="0">
                  <a:pos x="524" y="109"/>
                </a:cxn>
                <a:cxn ang="0">
                  <a:pos x="493" y="77"/>
                </a:cxn>
                <a:cxn ang="0">
                  <a:pos x="457" y="50"/>
                </a:cxn>
                <a:cxn ang="0">
                  <a:pos x="419" y="27"/>
                </a:cxn>
                <a:cxn ang="0">
                  <a:pos x="375" y="11"/>
                </a:cxn>
                <a:cxn ang="0">
                  <a:pos x="329" y="2"/>
                </a:cxn>
                <a:cxn ang="0">
                  <a:pos x="282" y="0"/>
                </a:cxn>
              </a:cxnLst>
              <a:rect l="0" t="0" r="r" b="b"/>
              <a:pathLst>
                <a:path w="589" h="791">
                  <a:moveTo>
                    <a:pt x="294" y="451"/>
                  </a:moveTo>
                  <a:lnTo>
                    <a:pt x="278" y="450"/>
                  </a:lnTo>
                  <a:lnTo>
                    <a:pt x="263" y="448"/>
                  </a:lnTo>
                  <a:lnTo>
                    <a:pt x="247" y="443"/>
                  </a:lnTo>
                  <a:lnTo>
                    <a:pt x="233" y="439"/>
                  </a:lnTo>
                  <a:lnTo>
                    <a:pt x="220" y="432"/>
                  </a:lnTo>
                  <a:lnTo>
                    <a:pt x="206" y="424"/>
                  </a:lnTo>
                  <a:lnTo>
                    <a:pt x="194" y="416"/>
                  </a:lnTo>
                  <a:lnTo>
                    <a:pt x="183" y="406"/>
                  </a:lnTo>
                  <a:lnTo>
                    <a:pt x="173" y="395"/>
                  </a:lnTo>
                  <a:lnTo>
                    <a:pt x="164" y="382"/>
                  </a:lnTo>
                  <a:lnTo>
                    <a:pt x="157" y="369"/>
                  </a:lnTo>
                  <a:lnTo>
                    <a:pt x="150" y="356"/>
                  </a:lnTo>
                  <a:lnTo>
                    <a:pt x="144" y="342"/>
                  </a:lnTo>
                  <a:lnTo>
                    <a:pt x="141" y="326"/>
                  </a:lnTo>
                  <a:lnTo>
                    <a:pt x="139" y="311"/>
                  </a:lnTo>
                  <a:lnTo>
                    <a:pt x="138" y="295"/>
                  </a:lnTo>
                  <a:lnTo>
                    <a:pt x="139" y="279"/>
                  </a:lnTo>
                  <a:lnTo>
                    <a:pt x="141" y="263"/>
                  </a:lnTo>
                  <a:lnTo>
                    <a:pt x="144" y="249"/>
                  </a:lnTo>
                  <a:lnTo>
                    <a:pt x="150" y="234"/>
                  </a:lnTo>
                  <a:lnTo>
                    <a:pt x="157" y="221"/>
                  </a:lnTo>
                  <a:lnTo>
                    <a:pt x="164" y="208"/>
                  </a:lnTo>
                  <a:lnTo>
                    <a:pt x="173" y="196"/>
                  </a:lnTo>
                  <a:lnTo>
                    <a:pt x="183" y="185"/>
                  </a:lnTo>
                  <a:lnTo>
                    <a:pt x="194" y="175"/>
                  </a:lnTo>
                  <a:lnTo>
                    <a:pt x="206" y="166"/>
                  </a:lnTo>
                  <a:lnTo>
                    <a:pt x="220" y="158"/>
                  </a:lnTo>
                  <a:lnTo>
                    <a:pt x="233" y="151"/>
                  </a:lnTo>
                  <a:lnTo>
                    <a:pt x="247" y="146"/>
                  </a:lnTo>
                  <a:lnTo>
                    <a:pt x="263" y="143"/>
                  </a:lnTo>
                  <a:lnTo>
                    <a:pt x="278" y="139"/>
                  </a:lnTo>
                  <a:lnTo>
                    <a:pt x="294" y="139"/>
                  </a:lnTo>
                  <a:lnTo>
                    <a:pt x="310" y="139"/>
                  </a:lnTo>
                  <a:lnTo>
                    <a:pt x="326" y="143"/>
                  </a:lnTo>
                  <a:lnTo>
                    <a:pt x="340" y="146"/>
                  </a:lnTo>
                  <a:lnTo>
                    <a:pt x="354" y="151"/>
                  </a:lnTo>
                  <a:lnTo>
                    <a:pt x="368" y="158"/>
                  </a:lnTo>
                  <a:lnTo>
                    <a:pt x="381" y="166"/>
                  </a:lnTo>
                  <a:lnTo>
                    <a:pt x="393" y="175"/>
                  </a:lnTo>
                  <a:lnTo>
                    <a:pt x="404" y="185"/>
                  </a:lnTo>
                  <a:lnTo>
                    <a:pt x="414" y="196"/>
                  </a:lnTo>
                  <a:lnTo>
                    <a:pt x="423" y="208"/>
                  </a:lnTo>
                  <a:lnTo>
                    <a:pt x="431" y="221"/>
                  </a:lnTo>
                  <a:lnTo>
                    <a:pt x="437" y="234"/>
                  </a:lnTo>
                  <a:lnTo>
                    <a:pt x="443" y="249"/>
                  </a:lnTo>
                  <a:lnTo>
                    <a:pt x="446" y="263"/>
                  </a:lnTo>
                  <a:lnTo>
                    <a:pt x="448" y="279"/>
                  </a:lnTo>
                  <a:lnTo>
                    <a:pt x="450" y="295"/>
                  </a:lnTo>
                  <a:lnTo>
                    <a:pt x="448" y="311"/>
                  </a:lnTo>
                  <a:lnTo>
                    <a:pt x="446" y="326"/>
                  </a:lnTo>
                  <a:lnTo>
                    <a:pt x="443" y="342"/>
                  </a:lnTo>
                  <a:lnTo>
                    <a:pt x="437" y="356"/>
                  </a:lnTo>
                  <a:lnTo>
                    <a:pt x="431" y="369"/>
                  </a:lnTo>
                  <a:lnTo>
                    <a:pt x="423" y="382"/>
                  </a:lnTo>
                  <a:lnTo>
                    <a:pt x="414" y="395"/>
                  </a:lnTo>
                  <a:lnTo>
                    <a:pt x="404" y="406"/>
                  </a:lnTo>
                  <a:lnTo>
                    <a:pt x="393" y="416"/>
                  </a:lnTo>
                  <a:lnTo>
                    <a:pt x="381" y="424"/>
                  </a:lnTo>
                  <a:lnTo>
                    <a:pt x="368" y="432"/>
                  </a:lnTo>
                  <a:lnTo>
                    <a:pt x="354" y="439"/>
                  </a:lnTo>
                  <a:lnTo>
                    <a:pt x="340" y="443"/>
                  </a:lnTo>
                  <a:lnTo>
                    <a:pt x="326" y="448"/>
                  </a:lnTo>
                  <a:lnTo>
                    <a:pt x="310" y="450"/>
                  </a:lnTo>
                  <a:lnTo>
                    <a:pt x="294" y="451"/>
                  </a:lnTo>
                  <a:close/>
                  <a:moveTo>
                    <a:pt x="265" y="1"/>
                  </a:moveTo>
                  <a:lnTo>
                    <a:pt x="249" y="3"/>
                  </a:lnTo>
                  <a:lnTo>
                    <a:pt x="233" y="6"/>
                  </a:lnTo>
                  <a:lnTo>
                    <a:pt x="217" y="10"/>
                  </a:lnTo>
                  <a:lnTo>
                    <a:pt x="203" y="14"/>
                  </a:lnTo>
                  <a:lnTo>
                    <a:pt x="189" y="19"/>
                  </a:lnTo>
                  <a:lnTo>
                    <a:pt x="174" y="26"/>
                  </a:lnTo>
                  <a:lnTo>
                    <a:pt x="160" y="32"/>
                  </a:lnTo>
                  <a:lnTo>
                    <a:pt x="147" y="40"/>
                  </a:lnTo>
                  <a:lnTo>
                    <a:pt x="135" y="48"/>
                  </a:lnTo>
                  <a:lnTo>
                    <a:pt x="121" y="56"/>
                  </a:lnTo>
                  <a:lnTo>
                    <a:pt x="110" y="65"/>
                  </a:lnTo>
                  <a:lnTo>
                    <a:pt x="98" y="75"/>
                  </a:lnTo>
                  <a:lnTo>
                    <a:pt x="88" y="86"/>
                  </a:lnTo>
                  <a:lnTo>
                    <a:pt x="77" y="97"/>
                  </a:lnTo>
                  <a:lnTo>
                    <a:pt x="67" y="108"/>
                  </a:lnTo>
                  <a:lnTo>
                    <a:pt x="58" y="121"/>
                  </a:lnTo>
                  <a:lnTo>
                    <a:pt x="49" y="133"/>
                  </a:lnTo>
                  <a:lnTo>
                    <a:pt x="42" y="146"/>
                  </a:lnTo>
                  <a:lnTo>
                    <a:pt x="34" y="159"/>
                  </a:lnTo>
                  <a:lnTo>
                    <a:pt x="27" y="172"/>
                  </a:lnTo>
                  <a:lnTo>
                    <a:pt x="22" y="187"/>
                  </a:lnTo>
                  <a:lnTo>
                    <a:pt x="16" y="201"/>
                  </a:lnTo>
                  <a:lnTo>
                    <a:pt x="12" y="216"/>
                  </a:lnTo>
                  <a:lnTo>
                    <a:pt x="7" y="231"/>
                  </a:lnTo>
                  <a:lnTo>
                    <a:pt x="4" y="245"/>
                  </a:lnTo>
                  <a:lnTo>
                    <a:pt x="2" y="261"/>
                  </a:lnTo>
                  <a:lnTo>
                    <a:pt x="0" y="276"/>
                  </a:lnTo>
                  <a:lnTo>
                    <a:pt x="0" y="293"/>
                  </a:lnTo>
                  <a:lnTo>
                    <a:pt x="0" y="308"/>
                  </a:lnTo>
                  <a:lnTo>
                    <a:pt x="0" y="324"/>
                  </a:lnTo>
                  <a:lnTo>
                    <a:pt x="2" y="340"/>
                  </a:lnTo>
                  <a:lnTo>
                    <a:pt x="4" y="356"/>
                  </a:lnTo>
                  <a:lnTo>
                    <a:pt x="7" y="373"/>
                  </a:lnTo>
                  <a:lnTo>
                    <a:pt x="11" y="388"/>
                  </a:lnTo>
                  <a:lnTo>
                    <a:pt x="15" y="402"/>
                  </a:lnTo>
                  <a:lnTo>
                    <a:pt x="21" y="417"/>
                  </a:lnTo>
                  <a:lnTo>
                    <a:pt x="27" y="430"/>
                  </a:lnTo>
                  <a:lnTo>
                    <a:pt x="33" y="443"/>
                  </a:lnTo>
                  <a:lnTo>
                    <a:pt x="41" y="455"/>
                  </a:lnTo>
                  <a:lnTo>
                    <a:pt x="48" y="468"/>
                  </a:lnTo>
                  <a:lnTo>
                    <a:pt x="64" y="492"/>
                  </a:lnTo>
                  <a:lnTo>
                    <a:pt x="81" y="515"/>
                  </a:lnTo>
                  <a:lnTo>
                    <a:pt x="101" y="537"/>
                  </a:lnTo>
                  <a:lnTo>
                    <a:pt x="121" y="559"/>
                  </a:lnTo>
                  <a:lnTo>
                    <a:pt x="141" y="581"/>
                  </a:lnTo>
                  <a:lnTo>
                    <a:pt x="162" y="605"/>
                  </a:lnTo>
                  <a:lnTo>
                    <a:pt x="182" y="629"/>
                  </a:lnTo>
                  <a:lnTo>
                    <a:pt x="203" y="654"/>
                  </a:lnTo>
                  <a:lnTo>
                    <a:pt x="223" y="682"/>
                  </a:lnTo>
                  <a:lnTo>
                    <a:pt x="241" y="712"/>
                  </a:lnTo>
                  <a:lnTo>
                    <a:pt x="249" y="727"/>
                  </a:lnTo>
                  <a:lnTo>
                    <a:pt x="258" y="744"/>
                  </a:lnTo>
                  <a:lnTo>
                    <a:pt x="267" y="760"/>
                  </a:lnTo>
                  <a:lnTo>
                    <a:pt x="274" y="778"/>
                  </a:lnTo>
                  <a:lnTo>
                    <a:pt x="278" y="785"/>
                  </a:lnTo>
                  <a:lnTo>
                    <a:pt x="283" y="788"/>
                  </a:lnTo>
                  <a:lnTo>
                    <a:pt x="288" y="791"/>
                  </a:lnTo>
                  <a:lnTo>
                    <a:pt x="294" y="791"/>
                  </a:lnTo>
                  <a:lnTo>
                    <a:pt x="299" y="791"/>
                  </a:lnTo>
                  <a:lnTo>
                    <a:pt x="305" y="789"/>
                  </a:lnTo>
                  <a:lnTo>
                    <a:pt x="310" y="785"/>
                  </a:lnTo>
                  <a:lnTo>
                    <a:pt x="314" y="779"/>
                  </a:lnTo>
                  <a:lnTo>
                    <a:pt x="322" y="759"/>
                  </a:lnTo>
                  <a:lnTo>
                    <a:pt x="331" y="740"/>
                  </a:lnTo>
                  <a:lnTo>
                    <a:pt x="340" y="722"/>
                  </a:lnTo>
                  <a:lnTo>
                    <a:pt x="350" y="705"/>
                  </a:lnTo>
                  <a:lnTo>
                    <a:pt x="361" y="689"/>
                  </a:lnTo>
                  <a:lnTo>
                    <a:pt x="371" y="673"/>
                  </a:lnTo>
                  <a:lnTo>
                    <a:pt x="382" y="658"/>
                  </a:lnTo>
                  <a:lnTo>
                    <a:pt x="393" y="643"/>
                  </a:lnTo>
                  <a:lnTo>
                    <a:pt x="440" y="590"/>
                  </a:lnTo>
                  <a:lnTo>
                    <a:pt x="484" y="540"/>
                  </a:lnTo>
                  <a:lnTo>
                    <a:pt x="506" y="515"/>
                  </a:lnTo>
                  <a:lnTo>
                    <a:pt x="525" y="490"/>
                  </a:lnTo>
                  <a:lnTo>
                    <a:pt x="535" y="476"/>
                  </a:lnTo>
                  <a:lnTo>
                    <a:pt x="542" y="463"/>
                  </a:lnTo>
                  <a:lnTo>
                    <a:pt x="551" y="450"/>
                  </a:lnTo>
                  <a:lnTo>
                    <a:pt x="559" y="435"/>
                  </a:lnTo>
                  <a:lnTo>
                    <a:pt x="566" y="420"/>
                  </a:lnTo>
                  <a:lnTo>
                    <a:pt x="571" y="405"/>
                  </a:lnTo>
                  <a:lnTo>
                    <a:pt x="577" y="388"/>
                  </a:lnTo>
                  <a:lnTo>
                    <a:pt x="581" y="371"/>
                  </a:lnTo>
                  <a:lnTo>
                    <a:pt x="584" y="354"/>
                  </a:lnTo>
                  <a:lnTo>
                    <a:pt x="587" y="335"/>
                  </a:lnTo>
                  <a:lnTo>
                    <a:pt x="589" y="315"/>
                  </a:lnTo>
                  <a:lnTo>
                    <a:pt x="589" y="295"/>
                  </a:lnTo>
                  <a:lnTo>
                    <a:pt x="589" y="279"/>
                  </a:lnTo>
                  <a:lnTo>
                    <a:pt x="588" y="263"/>
                  </a:lnTo>
                  <a:lnTo>
                    <a:pt x="586" y="248"/>
                  </a:lnTo>
                  <a:lnTo>
                    <a:pt x="582" y="232"/>
                  </a:lnTo>
                  <a:lnTo>
                    <a:pt x="579" y="217"/>
                  </a:lnTo>
                  <a:lnTo>
                    <a:pt x="574" y="202"/>
                  </a:lnTo>
                  <a:lnTo>
                    <a:pt x="569" y="188"/>
                  </a:lnTo>
                  <a:lnTo>
                    <a:pt x="563" y="174"/>
                  </a:lnTo>
                  <a:lnTo>
                    <a:pt x="557" y="160"/>
                  </a:lnTo>
                  <a:lnTo>
                    <a:pt x="549" y="147"/>
                  </a:lnTo>
                  <a:lnTo>
                    <a:pt x="541" y="134"/>
                  </a:lnTo>
                  <a:lnTo>
                    <a:pt x="534" y="122"/>
                  </a:lnTo>
                  <a:lnTo>
                    <a:pt x="524" y="109"/>
                  </a:lnTo>
                  <a:lnTo>
                    <a:pt x="514" y="98"/>
                  </a:lnTo>
                  <a:lnTo>
                    <a:pt x="504" y="87"/>
                  </a:lnTo>
                  <a:lnTo>
                    <a:pt x="493" y="77"/>
                  </a:lnTo>
                  <a:lnTo>
                    <a:pt x="482" y="68"/>
                  </a:lnTo>
                  <a:lnTo>
                    <a:pt x="469" y="58"/>
                  </a:lnTo>
                  <a:lnTo>
                    <a:pt x="457" y="50"/>
                  </a:lnTo>
                  <a:lnTo>
                    <a:pt x="445" y="41"/>
                  </a:lnTo>
                  <a:lnTo>
                    <a:pt x="432" y="34"/>
                  </a:lnTo>
                  <a:lnTo>
                    <a:pt x="419" y="27"/>
                  </a:lnTo>
                  <a:lnTo>
                    <a:pt x="404" y="21"/>
                  </a:lnTo>
                  <a:lnTo>
                    <a:pt x="390" y="16"/>
                  </a:lnTo>
                  <a:lnTo>
                    <a:pt x="375" y="11"/>
                  </a:lnTo>
                  <a:lnTo>
                    <a:pt x="360" y="7"/>
                  </a:lnTo>
                  <a:lnTo>
                    <a:pt x="346" y="5"/>
                  </a:lnTo>
                  <a:lnTo>
                    <a:pt x="329" y="2"/>
                  </a:lnTo>
                  <a:lnTo>
                    <a:pt x="314" y="0"/>
                  </a:lnTo>
                  <a:lnTo>
                    <a:pt x="298" y="0"/>
                  </a:lnTo>
                  <a:lnTo>
                    <a:pt x="282" y="0"/>
                  </a:lnTo>
                  <a:lnTo>
                    <a:pt x="26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8" name="Группа 77"/>
          <p:cNvGrpSpPr/>
          <p:nvPr userDrawn="1"/>
        </p:nvGrpSpPr>
        <p:grpSpPr>
          <a:xfrm>
            <a:off x="3874727" y="2778393"/>
            <a:ext cx="523387" cy="408820"/>
            <a:chOff x="8953500" y="3289300"/>
            <a:chExt cx="688975" cy="538162"/>
          </a:xfrm>
          <a:solidFill>
            <a:schemeClr val="bg1"/>
          </a:solidFill>
        </p:grpSpPr>
        <p:sp>
          <p:nvSpPr>
            <p:cNvPr id="79" name="Freeform 36"/>
            <p:cNvSpPr>
              <a:spLocks/>
            </p:cNvSpPr>
            <p:nvPr userDrawn="1"/>
          </p:nvSpPr>
          <p:spPr bwMode="auto">
            <a:xfrm>
              <a:off x="8953500" y="3587750"/>
              <a:ext cx="688975" cy="239712"/>
            </a:xfrm>
            <a:custGeom>
              <a:avLst/>
              <a:gdLst/>
              <a:ahLst/>
              <a:cxnLst>
                <a:cxn ang="0">
                  <a:pos x="1300" y="425"/>
                </a:cxn>
                <a:cxn ang="0">
                  <a:pos x="1302" y="436"/>
                </a:cxn>
                <a:cxn ang="0">
                  <a:pos x="1300" y="446"/>
                </a:cxn>
                <a:cxn ang="0">
                  <a:pos x="1292" y="452"/>
                </a:cxn>
                <a:cxn ang="0">
                  <a:pos x="1280" y="455"/>
                </a:cxn>
                <a:cxn ang="0">
                  <a:pos x="16" y="455"/>
                </a:cxn>
                <a:cxn ang="0">
                  <a:pos x="6" y="450"/>
                </a:cxn>
                <a:cxn ang="0">
                  <a:pos x="0" y="441"/>
                </a:cxn>
                <a:cxn ang="0">
                  <a:pos x="0" y="430"/>
                </a:cxn>
                <a:cxn ang="0">
                  <a:pos x="204" y="13"/>
                </a:cxn>
                <a:cxn ang="0">
                  <a:pos x="211" y="4"/>
                </a:cxn>
                <a:cxn ang="0">
                  <a:pos x="222" y="0"/>
                </a:cxn>
                <a:cxn ang="0">
                  <a:pos x="399" y="0"/>
                </a:cxn>
                <a:cxn ang="0">
                  <a:pos x="407" y="5"/>
                </a:cxn>
                <a:cxn ang="0">
                  <a:pos x="419" y="18"/>
                </a:cxn>
                <a:cxn ang="0">
                  <a:pos x="437" y="38"/>
                </a:cxn>
                <a:cxn ang="0">
                  <a:pos x="455" y="57"/>
                </a:cxn>
                <a:cxn ang="0">
                  <a:pos x="471" y="76"/>
                </a:cxn>
                <a:cxn ang="0">
                  <a:pos x="276" y="85"/>
                </a:cxn>
                <a:cxn ang="0">
                  <a:pos x="264" y="89"/>
                </a:cxn>
                <a:cxn ang="0">
                  <a:pos x="257" y="97"/>
                </a:cxn>
                <a:cxn ang="0">
                  <a:pos x="1179" y="371"/>
                </a:cxn>
                <a:cxn ang="0">
                  <a:pos x="1043" y="92"/>
                </a:cxn>
                <a:cxn ang="0">
                  <a:pos x="1033" y="87"/>
                </a:cxn>
                <a:cxn ang="0">
                  <a:pos x="823" y="85"/>
                </a:cxn>
                <a:cxn ang="0">
                  <a:pos x="839" y="66"/>
                </a:cxn>
                <a:cxn ang="0">
                  <a:pos x="856" y="48"/>
                </a:cxn>
                <a:cxn ang="0">
                  <a:pos x="875" y="28"/>
                </a:cxn>
                <a:cxn ang="0">
                  <a:pos x="892" y="8"/>
                </a:cxn>
                <a:cxn ang="0">
                  <a:pos x="899" y="3"/>
                </a:cxn>
                <a:cxn ang="0">
                  <a:pos x="908" y="0"/>
                </a:cxn>
                <a:cxn ang="0">
                  <a:pos x="1086" y="1"/>
                </a:cxn>
                <a:cxn ang="0">
                  <a:pos x="1096" y="8"/>
                </a:cxn>
              </a:cxnLst>
              <a:rect l="0" t="0" r="r" b="b"/>
              <a:pathLst>
                <a:path w="1302" h="455">
                  <a:moveTo>
                    <a:pt x="1099" y="13"/>
                  </a:moveTo>
                  <a:lnTo>
                    <a:pt x="1300" y="425"/>
                  </a:lnTo>
                  <a:lnTo>
                    <a:pt x="1302" y="430"/>
                  </a:lnTo>
                  <a:lnTo>
                    <a:pt x="1302" y="436"/>
                  </a:lnTo>
                  <a:lnTo>
                    <a:pt x="1302" y="441"/>
                  </a:lnTo>
                  <a:lnTo>
                    <a:pt x="1300" y="446"/>
                  </a:lnTo>
                  <a:lnTo>
                    <a:pt x="1297" y="450"/>
                  </a:lnTo>
                  <a:lnTo>
                    <a:pt x="1292" y="452"/>
                  </a:lnTo>
                  <a:lnTo>
                    <a:pt x="1287" y="455"/>
                  </a:lnTo>
                  <a:lnTo>
                    <a:pt x="1280" y="455"/>
                  </a:lnTo>
                  <a:lnTo>
                    <a:pt x="22" y="455"/>
                  </a:lnTo>
                  <a:lnTo>
                    <a:pt x="16" y="455"/>
                  </a:lnTo>
                  <a:lnTo>
                    <a:pt x="10" y="452"/>
                  </a:lnTo>
                  <a:lnTo>
                    <a:pt x="6" y="450"/>
                  </a:lnTo>
                  <a:lnTo>
                    <a:pt x="2" y="446"/>
                  </a:lnTo>
                  <a:lnTo>
                    <a:pt x="0" y="441"/>
                  </a:lnTo>
                  <a:lnTo>
                    <a:pt x="0" y="436"/>
                  </a:lnTo>
                  <a:lnTo>
                    <a:pt x="0" y="430"/>
                  </a:lnTo>
                  <a:lnTo>
                    <a:pt x="2" y="425"/>
                  </a:lnTo>
                  <a:lnTo>
                    <a:pt x="204" y="13"/>
                  </a:lnTo>
                  <a:lnTo>
                    <a:pt x="207" y="8"/>
                  </a:lnTo>
                  <a:lnTo>
                    <a:pt x="211" y="4"/>
                  </a:lnTo>
                  <a:lnTo>
                    <a:pt x="217" y="1"/>
                  </a:lnTo>
                  <a:lnTo>
                    <a:pt x="222" y="0"/>
                  </a:lnTo>
                  <a:lnTo>
                    <a:pt x="395" y="0"/>
                  </a:lnTo>
                  <a:lnTo>
                    <a:pt x="399" y="0"/>
                  </a:lnTo>
                  <a:lnTo>
                    <a:pt x="404" y="3"/>
                  </a:lnTo>
                  <a:lnTo>
                    <a:pt x="407" y="5"/>
                  </a:lnTo>
                  <a:lnTo>
                    <a:pt x="410" y="8"/>
                  </a:lnTo>
                  <a:lnTo>
                    <a:pt x="419" y="18"/>
                  </a:lnTo>
                  <a:lnTo>
                    <a:pt x="428" y="28"/>
                  </a:lnTo>
                  <a:lnTo>
                    <a:pt x="437" y="38"/>
                  </a:lnTo>
                  <a:lnTo>
                    <a:pt x="446" y="48"/>
                  </a:lnTo>
                  <a:lnTo>
                    <a:pt x="455" y="57"/>
                  </a:lnTo>
                  <a:lnTo>
                    <a:pt x="463" y="66"/>
                  </a:lnTo>
                  <a:lnTo>
                    <a:pt x="471" y="76"/>
                  </a:lnTo>
                  <a:lnTo>
                    <a:pt x="480" y="85"/>
                  </a:lnTo>
                  <a:lnTo>
                    <a:pt x="276" y="85"/>
                  </a:lnTo>
                  <a:lnTo>
                    <a:pt x="270" y="87"/>
                  </a:lnTo>
                  <a:lnTo>
                    <a:pt x="264" y="89"/>
                  </a:lnTo>
                  <a:lnTo>
                    <a:pt x="260" y="92"/>
                  </a:lnTo>
                  <a:lnTo>
                    <a:pt x="257" y="97"/>
                  </a:lnTo>
                  <a:lnTo>
                    <a:pt x="124" y="371"/>
                  </a:lnTo>
                  <a:lnTo>
                    <a:pt x="1179" y="371"/>
                  </a:lnTo>
                  <a:lnTo>
                    <a:pt x="1046" y="97"/>
                  </a:lnTo>
                  <a:lnTo>
                    <a:pt x="1043" y="92"/>
                  </a:lnTo>
                  <a:lnTo>
                    <a:pt x="1038" y="89"/>
                  </a:lnTo>
                  <a:lnTo>
                    <a:pt x="1033" y="87"/>
                  </a:lnTo>
                  <a:lnTo>
                    <a:pt x="1027" y="85"/>
                  </a:lnTo>
                  <a:lnTo>
                    <a:pt x="823" y="85"/>
                  </a:lnTo>
                  <a:lnTo>
                    <a:pt x="830" y="76"/>
                  </a:lnTo>
                  <a:lnTo>
                    <a:pt x="839" y="66"/>
                  </a:lnTo>
                  <a:lnTo>
                    <a:pt x="848" y="57"/>
                  </a:lnTo>
                  <a:lnTo>
                    <a:pt x="856" y="48"/>
                  </a:lnTo>
                  <a:lnTo>
                    <a:pt x="865" y="38"/>
                  </a:lnTo>
                  <a:lnTo>
                    <a:pt x="875" y="28"/>
                  </a:lnTo>
                  <a:lnTo>
                    <a:pt x="883" y="18"/>
                  </a:lnTo>
                  <a:lnTo>
                    <a:pt x="892" y="8"/>
                  </a:lnTo>
                  <a:lnTo>
                    <a:pt x="894" y="5"/>
                  </a:lnTo>
                  <a:lnTo>
                    <a:pt x="899" y="3"/>
                  </a:lnTo>
                  <a:lnTo>
                    <a:pt x="903" y="0"/>
                  </a:lnTo>
                  <a:lnTo>
                    <a:pt x="908" y="0"/>
                  </a:lnTo>
                  <a:lnTo>
                    <a:pt x="1080" y="0"/>
                  </a:lnTo>
                  <a:lnTo>
                    <a:pt x="1086" y="1"/>
                  </a:lnTo>
                  <a:lnTo>
                    <a:pt x="1091" y="4"/>
                  </a:lnTo>
                  <a:lnTo>
                    <a:pt x="1096" y="8"/>
                  </a:lnTo>
                  <a:lnTo>
                    <a:pt x="1099" y="1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37"/>
            <p:cNvSpPr>
              <a:spLocks noEditPoints="1"/>
            </p:cNvSpPr>
            <p:nvPr userDrawn="1"/>
          </p:nvSpPr>
          <p:spPr bwMode="auto">
            <a:xfrm>
              <a:off x="9140825" y="3289300"/>
              <a:ext cx="312737" cy="419100"/>
            </a:xfrm>
            <a:custGeom>
              <a:avLst/>
              <a:gdLst/>
              <a:ahLst/>
              <a:cxnLst>
                <a:cxn ang="0">
                  <a:pos x="263" y="449"/>
                </a:cxn>
                <a:cxn ang="0">
                  <a:pos x="221" y="433"/>
                </a:cxn>
                <a:cxn ang="0">
                  <a:pos x="185" y="405"/>
                </a:cxn>
                <a:cxn ang="0">
                  <a:pos x="158" y="370"/>
                </a:cxn>
                <a:cxn ang="0">
                  <a:pos x="143" y="327"/>
                </a:cxn>
                <a:cxn ang="0">
                  <a:pos x="139" y="279"/>
                </a:cxn>
                <a:cxn ang="0">
                  <a:pos x="152" y="235"/>
                </a:cxn>
                <a:cxn ang="0">
                  <a:pos x="175" y="197"/>
                </a:cxn>
                <a:cxn ang="0">
                  <a:pos x="208" y="167"/>
                </a:cxn>
                <a:cxn ang="0">
                  <a:pos x="249" y="147"/>
                </a:cxn>
                <a:cxn ang="0">
                  <a:pos x="295" y="140"/>
                </a:cxn>
                <a:cxn ang="0">
                  <a:pos x="342" y="147"/>
                </a:cxn>
                <a:cxn ang="0">
                  <a:pos x="383" y="167"/>
                </a:cxn>
                <a:cxn ang="0">
                  <a:pos x="416" y="197"/>
                </a:cxn>
                <a:cxn ang="0">
                  <a:pos x="439" y="235"/>
                </a:cxn>
                <a:cxn ang="0">
                  <a:pos x="450" y="279"/>
                </a:cxn>
                <a:cxn ang="0">
                  <a:pos x="448" y="327"/>
                </a:cxn>
                <a:cxn ang="0">
                  <a:pos x="432" y="370"/>
                </a:cxn>
                <a:cxn ang="0">
                  <a:pos x="406" y="405"/>
                </a:cxn>
                <a:cxn ang="0">
                  <a:pos x="369" y="433"/>
                </a:cxn>
                <a:cxn ang="0">
                  <a:pos x="326" y="449"/>
                </a:cxn>
                <a:cxn ang="0">
                  <a:pos x="267" y="2"/>
                </a:cxn>
                <a:cxn ang="0">
                  <a:pos x="219" y="10"/>
                </a:cxn>
                <a:cxn ang="0">
                  <a:pos x="175" y="26"/>
                </a:cxn>
                <a:cxn ang="0">
                  <a:pos x="135" y="49"/>
                </a:cxn>
                <a:cxn ang="0">
                  <a:pos x="100" y="76"/>
                </a:cxn>
                <a:cxn ang="0">
                  <a:pos x="69" y="109"/>
                </a:cxn>
                <a:cxn ang="0">
                  <a:pos x="43" y="147"/>
                </a:cxn>
                <a:cxn ang="0">
                  <a:pos x="22" y="188"/>
                </a:cxn>
                <a:cxn ang="0">
                  <a:pos x="9" y="232"/>
                </a:cxn>
                <a:cxn ang="0">
                  <a:pos x="1" y="277"/>
                </a:cxn>
                <a:cxn ang="0">
                  <a:pos x="1" y="325"/>
                </a:cxn>
                <a:cxn ang="0">
                  <a:pos x="8" y="372"/>
                </a:cxn>
                <a:cxn ang="0">
                  <a:pos x="22" y="417"/>
                </a:cxn>
                <a:cxn ang="0">
                  <a:pos x="41" y="456"/>
                </a:cxn>
                <a:cxn ang="0">
                  <a:pos x="83" y="516"/>
                </a:cxn>
                <a:cxn ang="0">
                  <a:pos x="143" y="582"/>
                </a:cxn>
                <a:cxn ang="0">
                  <a:pos x="204" y="655"/>
                </a:cxn>
                <a:cxn ang="0">
                  <a:pos x="251" y="728"/>
                </a:cxn>
                <a:cxn ang="0">
                  <a:pos x="275" y="779"/>
                </a:cxn>
                <a:cxn ang="0">
                  <a:pos x="289" y="791"/>
                </a:cxn>
                <a:cxn ang="0">
                  <a:pos x="306" y="789"/>
                </a:cxn>
                <a:cxn ang="0">
                  <a:pos x="323" y="759"/>
                </a:cxn>
                <a:cxn ang="0">
                  <a:pos x="352" y="706"/>
                </a:cxn>
                <a:cxn ang="0">
                  <a:pos x="384" y="659"/>
                </a:cxn>
                <a:cxn ang="0">
                  <a:pos x="485" y="540"/>
                </a:cxn>
                <a:cxn ang="0">
                  <a:pos x="535" y="477"/>
                </a:cxn>
                <a:cxn ang="0">
                  <a:pos x="559" y="435"/>
                </a:cxn>
                <a:cxn ang="0">
                  <a:pos x="577" y="389"/>
                </a:cxn>
                <a:cxn ang="0">
                  <a:pos x="588" y="336"/>
                </a:cxn>
                <a:cxn ang="0">
                  <a:pos x="589" y="279"/>
                </a:cxn>
                <a:cxn ang="0">
                  <a:pos x="584" y="233"/>
                </a:cxn>
                <a:cxn ang="0">
                  <a:pos x="571" y="189"/>
                </a:cxn>
                <a:cxn ang="0">
                  <a:pos x="551" y="148"/>
                </a:cxn>
                <a:cxn ang="0">
                  <a:pos x="525" y="110"/>
                </a:cxn>
                <a:cxn ang="0">
                  <a:pos x="494" y="77"/>
                </a:cxn>
                <a:cxn ang="0">
                  <a:pos x="459" y="50"/>
                </a:cxn>
                <a:cxn ang="0">
                  <a:pos x="419" y="28"/>
                </a:cxn>
                <a:cxn ang="0">
                  <a:pos x="376" y="12"/>
                </a:cxn>
                <a:cxn ang="0">
                  <a:pos x="331" y="2"/>
                </a:cxn>
                <a:cxn ang="0">
                  <a:pos x="283" y="1"/>
                </a:cxn>
              </a:cxnLst>
              <a:rect l="0" t="0" r="r" b="b"/>
              <a:pathLst>
                <a:path w="590" h="792">
                  <a:moveTo>
                    <a:pt x="295" y="452"/>
                  </a:moveTo>
                  <a:lnTo>
                    <a:pt x="279" y="451"/>
                  </a:lnTo>
                  <a:lnTo>
                    <a:pt x="263" y="449"/>
                  </a:lnTo>
                  <a:lnTo>
                    <a:pt x="249" y="444"/>
                  </a:lnTo>
                  <a:lnTo>
                    <a:pt x="235" y="440"/>
                  </a:lnTo>
                  <a:lnTo>
                    <a:pt x="221" y="433"/>
                  </a:lnTo>
                  <a:lnTo>
                    <a:pt x="208" y="425"/>
                  </a:lnTo>
                  <a:lnTo>
                    <a:pt x="196" y="415"/>
                  </a:lnTo>
                  <a:lnTo>
                    <a:pt x="185" y="405"/>
                  </a:lnTo>
                  <a:lnTo>
                    <a:pt x="175" y="394"/>
                  </a:lnTo>
                  <a:lnTo>
                    <a:pt x="166" y="382"/>
                  </a:lnTo>
                  <a:lnTo>
                    <a:pt x="158" y="370"/>
                  </a:lnTo>
                  <a:lnTo>
                    <a:pt x="152" y="356"/>
                  </a:lnTo>
                  <a:lnTo>
                    <a:pt x="146" y="341"/>
                  </a:lnTo>
                  <a:lnTo>
                    <a:pt x="143" y="327"/>
                  </a:lnTo>
                  <a:lnTo>
                    <a:pt x="139" y="312"/>
                  </a:lnTo>
                  <a:lnTo>
                    <a:pt x="139" y="296"/>
                  </a:lnTo>
                  <a:lnTo>
                    <a:pt x="139" y="279"/>
                  </a:lnTo>
                  <a:lnTo>
                    <a:pt x="143" y="264"/>
                  </a:lnTo>
                  <a:lnTo>
                    <a:pt x="146" y="250"/>
                  </a:lnTo>
                  <a:lnTo>
                    <a:pt x="152" y="235"/>
                  </a:lnTo>
                  <a:lnTo>
                    <a:pt x="158" y="221"/>
                  </a:lnTo>
                  <a:lnTo>
                    <a:pt x="166" y="209"/>
                  </a:lnTo>
                  <a:lnTo>
                    <a:pt x="175" y="197"/>
                  </a:lnTo>
                  <a:lnTo>
                    <a:pt x="185" y="186"/>
                  </a:lnTo>
                  <a:lnTo>
                    <a:pt x="196" y="176"/>
                  </a:lnTo>
                  <a:lnTo>
                    <a:pt x="208" y="167"/>
                  </a:lnTo>
                  <a:lnTo>
                    <a:pt x="221" y="159"/>
                  </a:lnTo>
                  <a:lnTo>
                    <a:pt x="235" y="152"/>
                  </a:lnTo>
                  <a:lnTo>
                    <a:pt x="249" y="147"/>
                  </a:lnTo>
                  <a:lnTo>
                    <a:pt x="263" y="142"/>
                  </a:lnTo>
                  <a:lnTo>
                    <a:pt x="279" y="140"/>
                  </a:lnTo>
                  <a:lnTo>
                    <a:pt x="295" y="140"/>
                  </a:lnTo>
                  <a:lnTo>
                    <a:pt x="311" y="140"/>
                  </a:lnTo>
                  <a:lnTo>
                    <a:pt x="326" y="142"/>
                  </a:lnTo>
                  <a:lnTo>
                    <a:pt x="342" y="147"/>
                  </a:lnTo>
                  <a:lnTo>
                    <a:pt x="356" y="152"/>
                  </a:lnTo>
                  <a:lnTo>
                    <a:pt x="369" y="159"/>
                  </a:lnTo>
                  <a:lnTo>
                    <a:pt x="383" y="167"/>
                  </a:lnTo>
                  <a:lnTo>
                    <a:pt x="395" y="176"/>
                  </a:lnTo>
                  <a:lnTo>
                    <a:pt x="406" y="186"/>
                  </a:lnTo>
                  <a:lnTo>
                    <a:pt x="416" y="197"/>
                  </a:lnTo>
                  <a:lnTo>
                    <a:pt x="425" y="209"/>
                  </a:lnTo>
                  <a:lnTo>
                    <a:pt x="432" y="221"/>
                  </a:lnTo>
                  <a:lnTo>
                    <a:pt x="439" y="235"/>
                  </a:lnTo>
                  <a:lnTo>
                    <a:pt x="443" y="250"/>
                  </a:lnTo>
                  <a:lnTo>
                    <a:pt x="448" y="264"/>
                  </a:lnTo>
                  <a:lnTo>
                    <a:pt x="450" y="279"/>
                  </a:lnTo>
                  <a:lnTo>
                    <a:pt x="451" y="296"/>
                  </a:lnTo>
                  <a:lnTo>
                    <a:pt x="450" y="312"/>
                  </a:lnTo>
                  <a:lnTo>
                    <a:pt x="448" y="327"/>
                  </a:lnTo>
                  <a:lnTo>
                    <a:pt x="443" y="341"/>
                  </a:lnTo>
                  <a:lnTo>
                    <a:pt x="439" y="356"/>
                  </a:lnTo>
                  <a:lnTo>
                    <a:pt x="432" y="370"/>
                  </a:lnTo>
                  <a:lnTo>
                    <a:pt x="425" y="382"/>
                  </a:lnTo>
                  <a:lnTo>
                    <a:pt x="416" y="394"/>
                  </a:lnTo>
                  <a:lnTo>
                    <a:pt x="406" y="405"/>
                  </a:lnTo>
                  <a:lnTo>
                    <a:pt x="395" y="415"/>
                  </a:lnTo>
                  <a:lnTo>
                    <a:pt x="383" y="425"/>
                  </a:lnTo>
                  <a:lnTo>
                    <a:pt x="369" y="433"/>
                  </a:lnTo>
                  <a:lnTo>
                    <a:pt x="356" y="440"/>
                  </a:lnTo>
                  <a:lnTo>
                    <a:pt x="342" y="444"/>
                  </a:lnTo>
                  <a:lnTo>
                    <a:pt x="326" y="449"/>
                  </a:lnTo>
                  <a:lnTo>
                    <a:pt x="311" y="451"/>
                  </a:lnTo>
                  <a:lnTo>
                    <a:pt x="295" y="452"/>
                  </a:lnTo>
                  <a:close/>
                  <a:moveTo>
                    <a:pt x="267" y="2"/>
                  </a:moveTo>
                  <a:lnTo>
                    <a:pt x="250" y="3"/>
                  </a:lnTo>
                  <a:lnTo>
                    <a:pt x="235" y="7"/>
                  </a:lnTo>
                  <a:lnTo>
                    <a:pt x="219" y="10"/>
                  </a:lnTo>
                  <a:lnTo>
                    <a:pt x="205" y="14"/>
                  </a:lnTo>
                  <a:lnTo>
                    <a:pt x="189" y="20"/>
                  </a:lnTo>
                  <a:lnTo>
                    <a:pt x="175" y="26"/>
                  </a:lnTo>
                  <a:lnTo>
                    <a:pt x="162" y="33"/>
                  </a:lnTo>
                  <a:lnTo>
                    <a:pt x="148" y="40"/>
                  </a:lnTo>
                  <a:lnTo>
                    <a:pt x="135" y="49"/>
                  </a:lnTo>
                  <a:lnTo>
                    <a:pt x="123" y="57"/>
                  </a:lnTo>
                  <a:lnTo>
                    <a:pt x="111" y="66"/>
                  </a:lnTo>
                  <a:lnTo>
                    <a:pt x="100" y="76"/>
                  </a:lnTo>
                  <a:lnTo>
                    <a:pt x="89" y="87"/>
                  </a:lnTo>
                  <a:lnTo>
                    <a:pt x="79" y="98"/>
                  </a:lnTo>
                  <a:lnTo>
                    <a:pt x="69" y="109"/>
                  </a:lnTo>
                  <a:lnTo>
                    <a:pt x="60" y="121"/>
                  </a:lnTo>
                  <a:lnTo>
                    <a:pt x="51" y="134"/>
                  </a:lnTo>
                  <a:lnTo>
                    <a:pt x="43" y="147"/>
                  </a:lnTo>
                  <a:lnTo>
                    <a:pt x="36" y="160"/>
                  </a:lnTo>
                  <a:lnTo>
                    <a:pt x="29" y="173"/>
                  </a:lnTo>
                  <a:lnTo>
                    <a:pt x="22" y="188"/>
                  </a:lnTo>
                  <a:lnTo>
                    <a:pt x="18" y="202"/>
                  </a:lnTo>
                  <a:lnTo>
                    <a:pt x="12" y="216"/>
                  </a:lnTo>
                  <a:lnTo>
                    <a:pt x="9" y="232"/>
                  </a:lnTo>
                  <a:lnTo>
                    <a:pt x="6" y="246"/>
                  </a:lnTo>
                  <a:lnTo>
                    <a:pt x="4" y="262"/>
                  </a:lnTo>
                  <a:lnTo>
                    <a:pt x="1" y="277"/>
                  </a:lnTo>
                  <a:lnTo>
                    <a:pt x="0" y="293"/>
                  </a:lnTo>
                  <a:lnTo>
                    <a:pt x="0" y="309"/>
                  </a:lnTo>
                  <a:lnTo>
                    <a:pt x="1" y="325"/>
                  </a:lnTo>
                  <a:lnTo>
                    <a:pt x="2" y="340"/>
                  </a:lnTo>
                  <a:lnTo>
                    <a:pt x="5" y="357"/>
                  </a:lnTo>
                  <a:lnTo>
                    <a:pt x="8" y="372"/>
                  </a:lnTo>
                  <a:lnTo>
                    <a:pt x="12" y="388"/>
                  </a:lnTo>
                  <a:lnTo>
                    <a:pt x="17" y="403"/>
                  </a:lnTo>
                  <a:lnTo>
                    <a:pt x="22" y="417"/>
                  </a:lnTo>
                  <a:lnTo>
                    <a:pt x="28" y="431"/>
                  </a:lnTo>
                  <a:lnTo>
                    <a:pt x="34" y="444"/>
                  </a:lnTo>
                  <a:lnTo>
                    <a:pt x="41" y="456"/>
                  </a:lnTo>
                  <a:lnTo>
                    <a:pt x="49" y="468"/>
                  </a:lnTo>
                  <a:lnTo>
                    <a:pt x="65" y="493"/>
                  </a:lnTo>
                  <a:lnTo>
                    <a:pt x="83" y="516"/>
                  </a:lnTo>
                  <a:lnTo>
                    <a:pt x="102" y="538"/>
                  </a:lnTo>
                  <a:lnTo>
                    <a:pt x="122" y="560"/>
                  </a:lnTo>
                  <a:lnTo>
                    <a:pt x="143" y="582"/>
                  </a:lnTo>
                  <a:lnTo>
                    <a:pt x="163" y="605"/>
                  </a:lnTo>
                  <a:lnTo>
                    <a:pt x="184" y="630"/>
                  </a:lnTo>
                  <a:lnTo>
                    <a:pt x="204" y="655"/>
                  </a:lnTo>
                  <a:lnTo>
                    <a:pt x="223" y="683"/>
                  </a:lnTo>
                  <a:lnTo>
                    <a:pt x="242" y="713"/>
                  </a:lnTo>
                  <a:lnTo>
                    <a:pt x="251" y="728"/>
                  </a:lnTo>
                  <a:lnTo>
                    <a:pt x="260" y="745"/>
                  </a:lnTo>
                  <a:lnTo>
                    <a:pt x="268" y="761"/>
                  </a:lnTo>
                  <a:lnTo>
                    <a:pt x="275" y="779"/>
                  </a:lnTo>
                  <a:lnTo>
                    <a:pt x="279" y="784"/>
                  </a:lnTo>
                  <a:lnTo>
                    <a:pt x="283" y="789"/>
                  </a:lnTo>
                  <a:lnTo>
                    <a:pt x="289" y="791"/>
                  </a:lnTo>
                  <a:lnTo>
                    <a:pt x="295" y="792"/>
                  </a:lnTo>
                  <a:lnTo>
                    <a:pt x="301" y="792"/>
                  </a:lnTo>
                  <a:lnTo>
                    <a:pt x="306" y="789"/>
                  </a:lnTo>
                  <a:lnTo>
                    <a:pt x="311" y="786"/>
                  </a:lnTo>
                  <a:lnTo>
                    <a:pt x="314" y="779"/>
                  </a:lnTo>
                  <a:lnTo>
                    <a:pt x="323" y="759"/>
                  </a:lnTo>
                  <a:lnTo>
                    <a:pt x="332" y="740"/>
                  </a:lnTo>
                  <a:lnTo>
                    <a:pt x="342" y="723"/>
                  </a:lnTo>
                  <a:lnTo>
                    <a:pt x="352" y="706"/>
                  </a:lnTo>
                  <a:lnTo>
                    <a:pt x="362" y="689"/>
                  </a:lnTo>
                  <a:lnTo>
                    <a:pt x="373" y="674"/>
                  </a:lnTo>
                  <a:lnTo>
                    <a:pt x="384" y="659"/>
                  </a:lnTo>
                  <a:lnTo>
                    <a:pt x="395" y="644"/>
                  </a:lnTo>
                  <a:lnTo>
                    <a:pt x="440" y="591"/>
                  </a:lnTo>
                  <a:lnTo>
                    <a:pt x="485" y="540"/>
                  </a:lnTo>
                  <a:lnTo>
                    <a:pt x="506" y="516"/>
                  </a:lnTo>
                  <a:lnTo>
                    <a:pt x="526" y="491"/>
                  </a:lnTo>
                  <a:lnTo>
                    <a:pt x="535" y="477"/>
                  </a:lnTo>
                  <a:lnTo>
                    <a:pt x="544" y="464"/>
                  </a:lnTo>
                  <a:lnTo>
                    <a:pt x="552" y="450"/>
                  </a:lnTo>
                  <a:lnTo>
                    <a:pt x="559" y="435"/>
                  </a:lnTo>
                  <a:lnTo>
                    <a:pt x="566" y="421"/>
                  </a:lnTo>
                  <a:lnTo>
                    <a:pt x="573" y="405"/>
                  </a:lnTo>
                  <a:lnTo>
                    <a:pt x="577" y="389"/>
                  </a:lnTo>
                  <a:lnTo>
                    <a:pt x="582" y="372"/>
                  </a:lnTo>
                  <a:lnTo>
                    <a:pt x="586" y="355"/>
                  </a:lnTo>
                  <a:lnTo>
                    <a:pt x="588" y="336"/>
                  </a:lnTo>
                  <a:lnTo>
                    <a:pt x="589" y="316"/>
                  </a:lnTo>
                  <a:lnTo>
                    <a:pt x="590" y="296"/>
                  </a:lnTo>
                  <a:lnTo>
                    <a:pt x="589" y="279"/>
                  </a:lnTo>
                  <a:lnTo>
                    <a:pt x="588" y="264"/>
                  </a:lnTo>
                  <a:lnTo>
                    <a:pt x="586" y="249"/>
                  </a:lnTo>
                  <a:lnTo>
                    <a:pt x="584" y="233"/>
                  </a:lnTo>
                  <a:lnTo>
                    <a:pt x="579" y="218"/>
                  </a:lnTo>
                  <a:lnTo>
                    <a:pt x="575" y="203"/>
                  </a:lnTo>
                  <a:lnTo>
                    <a:pt x="571" y="189"/>
                  </a:lnTo>
                  <a:lnTo>
                    <a:pt x="564" y="174"/>
                  </a:lnTo>
                  <a:lnTo>
                    <a:pt x="558" y="161"/>
                  </a:lnTo>
                  <a:lnTo>
                    <a:pt x="551" y="148"/>
                  </a:lnTo>
                  <a:lnTo>
                    <a:pt x="543" y="135"/>
                  </a:lnTo>
                  <a:lnTo>
                    <a:pt x="534" y="123"/>
                  </a:lnTo>
                  <a:lnTo>
                    <a:pt x="525" y="110"/>
                  </a:lnTo>
                  <a:lnTo>
                    <a:pt x="515" y="99"/>
                  </a:lnTo>
                  <a:lnTo>
                    <a:pt x="505" y="88"/>
                  </a:lnTo>
                  <a:lnTo>
                    <a:pt x="494" y="77"/>
                  </a:lnTo>
                  <a:lnTo>
                    <a:pt x="483" y="68"/>
                  </a:lnTo>
                  <a:lnTo>
                    <a:pt x="471" y="58"/>
                  </a:lnTo>
                  <a:lnTo>
                    <a:pt x="459" y="50"/>
                  </a:lnTo>
                  <a:lnTo>
                    <a:pt x="446" y="42"/>
                  </a:lnTo>
                  <a:lnTo>
                    <a:pt x="433" y="34"/>
                  </a:lnTo>
                  <a:lnTo>
                    <a:pt x="419" y="28"/>
                  </a:lnTo>
                  <a:lnTo>
                    <a:pt x="406" y="22"/>
                  </a:lnTo>
                  <a:lnTo>
                    <a:pt x="391" y="16"/>
                  </a:lnTo>
                  <a:lnTo>
                    <a:pt x="376" y="12"/>
                  </a:lnTo>
                  <a:lnTo>
                    <a:pt x="362" y="8"/>
                  </a:lnTo>
                  <a:lnTo>
                    <a:pt x="346" y="4"/>
                  </a:lnTo>
                  <a:lnTo>
                    <a:pt x="331" y="2"/>
                  </a:lnTo>
                  <a:lnTo>
                    <a:pt x="315" y="1"/>
                  </a:lnTo>
                  <a:lnTo>
                    <a:pt x="299" y="0"/>
                  </a:lnTo>
                  <a:lnTo>
                    <a:pt x="283" y="1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81" name="Группа 80"/>
          <p:cNvGrpSpPr/>
          <p:nvPr userDrawn="1"/>
        </p:nvGrpSpPr>
        <p:grpSpPr>
          <a:xfrm>
            <a:off x="1704629" y="2778393"/>
            <a:ext cx="458266" cy="476354"/>
            <a:chOff x="1089025" y="3289300"/>
            <a:chExt cx="603250" cy="627063"/>
          </a:xfrm>
          <a:solidFill>
            <a:schemeClr val="bg1"/>
          </a:solidFill>
        </p:grpSpPr>
        <p:sp>
          <p:nvSpPr>
            <p:cNvPr id="82" name="Freeform 39"/>
            <p:cNvSpPr>
              <a:spLocks noEditPoints="1"/>
            </p:cNvSpPr>
            <p:nvPr userDrawn="1"/>
          </p:nvSpPr>
          <p:spPr bwMode="auto">
            <a:xfrm>
              <a:off x="1277938" y="3411538"/>
              <a:ext cx="179387" cy="166687"/>
            </a:xfrm>
            <a:custGeom>
              <a:avLst/>
              <a:gdLst/>
              <a:ahLst/>
              <a:cxnLst>
                <a:cxn ang="0">
                  <a:pos x="195" y="194"/>
                </a:cxn>
                <a:cxn ang="0">
                  <a:pos x="195" y="267"/>
                </a:cxn>
                <a:cxn ang="0">
                  <a:pos x="146" y="267"/>
                </a:cxn>
                <a:cxn ang="0">
                  <a:pos x="146" y="194"/>
                </a:cxn>
                <a:cxn ang="0">
                  <a:pos x="99" y="194"/>
                </a:cxn>
                <a:cxn ang="0">
                  <a:pos x="163" y="118"/>
                </a:cxn>
                <a:cxn ang="0">
                  <a:pos x="227" y="194"/>
                </a:cxn>
                <a:cxn ang="0">
                  <a:pos x="195" y="194"/>
                </a:cxn>
                <a:cxn ang="0">
                  <a:pos x="274" y="0"/>
                </a:cxn>
                <a:cxn ang="0">
                  <a:pos x="195" y="0"/>
                </a:cxn>
                <a:cxn ang="0">
                  <a:pos x="195" y="73"/>
                </a:cxn>
                <a:cxn ang="0">
                  <a:pos x="170" y="73"/>
                </a:cxn>
                <a:cxn ang="0">
                  <a:pos x="170" y="0"/>
                </a:cxn>
                <a:cxn ang="0">
                  <a:pos x="50" y="0"/>
                </a:cxn>
                <a:cxn ang="0">
                  <a:pos x="44" y="1"/>
                </a:cxn>
                <a:cxn ang="0">
                  <a:pos x="39" y="2"/>
                </a:cxn>
                <a:cxn ang="0">
                  <a:pos x="33" y="4"/>
                </a:cxn>
                <a:cxn ang="0">
                  <a:pos x="29" y="6"/>
                </a:cxn>
                <a:cxn ang="0">
                  <a:pos x="25" y="10"/>
                </a:cxn>
                <a:cxn ang="0">
                  <a:pos x="20" y="14"/>
                </a:cxn>
                <a:cxn ang="0">
                  <a:pos x="17" y="19"/>
                </a:cxn>
                <a:cxn ang="0">
                  <a:pos x="14" y="23"/>
                </a:cxn>
                <a:cxn ang="0">
                  <a:pos x="8" y="34"/>
                </a:cxn>
                <a:cxn ang="0">
                  <a:pos x="4" y="45"/>
                </a:cxn>
                <a:cxn ang="0">
                  <a:pos x="1" y="58"/>
                </a:cxn>
                <a:cxn ang="0">
                  <a:pos x="0" y="70"/>
                </a:cxn>
                <a:cxn ang="0">
                  <a:pos x="0" y="211"/>
                </a:cxn>
                <a:cxn ang="0">
                  <a:pos x="100" y="300"/>
                </a:cxn>
                <a:cxn ang="0">
                  <a:pos x="106" y="310"/>
                </a:cxn>
                <a:cxn ang="0">
                  <a:pos x="111" y="316"/>
                </a:cxn>
                <a:cxn ang="0">
                  <a:pos x="274" y="316"/>
                </a:cxn>
                <a:cxn ang="0">
                  <a:pos x="287" y="315"/>
                </a:cxn>
                <a:cxn ang="0">
                  <a:pos x="299" y="314"/>
                </a:cxn>
                <a:cxn ang="0">
                  <a:pos x="310" y="310"/>
                </a:cxn>
                <a:cxn ang="0">
                  <a:pos x="320" y="305"/>
                </a:cxn>
                <a:cxn ang="0">
                  <a:pos x="324" y="301"/>
                </a:cxn>
                <a:cxn ang="0">
                  <a:pos x="329" y="298"/>
                </a:cxn>
                <a:cxn ang="0">
                  <a:pos x="332" y="295"/>
                </a:cxn>
                <a:cxn ang="0">
                  <a:pos x="335" y="290"/>
                </a:cxn>
                <a:cxn ang="0">
                  <a:pos x="337" y="286"/>
                </a:cxn>
                <a:cxn ang="0">
                  <a:pos x="340" y="280"/>
                </a:cxn>
                <a:cxn ang="0">
                  <a:pos x="341" y="275"/>
                </a:cxn>
                <a:cxn ang="0">
                  <a:pos x="341" y="269"/>
                </a:cxn>
                <a:cxn ang="0">
                  <a:pos x="341" y="70"/>
                </a:cxn>
                <a:cxn ang="0">
                  <a:pos x="341" y="64"/>
                </a:cxn>
                <a:cxn ang="0">
                  <a:pos x="340" y="58"/>
                </a:cxn>
                <a:cxn ang="0">
                  <a:pos x="337" y="52"/>
                </a:cxn>
                <a:cxn ang="0">
                  <a:pos x="335" y="45"/>
                </a:cxn>
                <a:cxn ang="0">
                  <a:pos x="329" y="34"/>
                </a:cxn>
                <a:cxn ang="0">
                  <a:pos x="320" y="23"/>
                </a:cxn>
                <a:cxn ang="0">
                  <a:pos x="315" y="19"/>
                </a:cxn>
                <a:cxn ang="0">
                  <a:pos x="310" y="14"/>
                </a:cxn>
                <a:cxn ang="0">
                  <a:pos x="304" y="10"/>
                </a:cxn>
                <a:cxn ang="0">
                  <a:pos x="299" y="6"/>
                </a:cxn>
                <a:cxn ang="0">
                  <a:pos x="293" y="4"/>
                </a:cxn>
                <a:cxn ang="0">
                  <a:pos x="287" y="2"/>
                </a:cxn>
                <a:cxn ang="0">
                  <a:pos x="281" y="1"/>
                </a:cxn>
                <a:cxn ang="0">
                  <a:pos x="274" y="0"/>
                </a:cxn>
              </a:cxnLst>
              <a:rect l="0" t="0" r="r" b="b"/>
              <a:pathLst>
                <a:path w="341" h="316">
                  <a:moveTo>
                    <a:pt x="195" y="194"/>
                  </a:moveTo>
                  <a:lnTo>
                    <a:pt x="195" y="267"/>
                  </a:lnTo>
                  <a:lnTo>
                    <a:pt x="146" y="267"/>
                  </a:lnTo>
                  <a:lnTo>
                    <a:pt x="146" y="194"/>
                  </a:lnTo>
                  <a:lnTo>
                    <a:pt x="99" y="194"/>
                  </a:lnTo>
                  <a:lnTo>
                    <a:pt x="163" y="118"/>
                  </a:lnTo>
                  <a:lnTo>
                    <a:pt x="227" y="194"/>
                  </a:lnTo>
                  <a:lnTo>
                    <a:pt x="195" y="194"/>
                  </a:lnTo>
                  <a:close/>
                  <a:moveTo>
                    <a:pt x="274" y="0"/>
                  </a:moveTo>
                  <a:lnTo>
                    <a:pt x="195" y="0"/>
                  </a:lnTo>
                  <a:lnTo>
                    <a:pt x="195" y="73"/>
                  </a:lnTo>
                  <a:lnTo>
                    <a:pt x="170" y="73"/>
                  </a:lnTo>
                  <a:lnTo>
                    <a:pt x="170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39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5" y="10"/>
                  </a:lnTo>
                  <a:lnTo>
                    <a:pt x="20" y="14"/>
                  </a:lnTo>
                  <a:lnTo>
                    <a:pt x="17" y="19"/>
                  </a:lnTo>
                  <a:lnTo>
                    <a:pt x="14" y="23"/>
                  </a:lnTo>
                  <a:lnTo>
                    <a:pt x="8" y="34"/>
                  </a:lnTo>
                  <a:lnTo>
                    <a:pt x="4" y="45"/>
                  </a:lnTo>
                  <a:lnTo>
                    <a:pt x="1" y="58"/>
                  </a:lnTo>
                  <a:lnTo>
                    <a:pt x="0" y="70"/>
                  </a:lnTo>
                  <a:lnTo>
                    <a:pt x="0" y="211"/>
                  </a:lnTo>
                  <a:lnTo>
                    <a:pt x="100" y="300"/>
                  </a:lnTo>
                  <a:lnTo>
                    <a:pt x="106" y="310"/>
                  </a:lnTo>
                  <a:lnTo>
                    <a:pt x="111" y="316"/>
                  </a:lnTo>
                  <a:lnTo>
                    <a:pt x="274" y="316"/>
                  </a:lnTo>
                  <a:lnTo>
                    <a:pt x="287" y="315"/>
                  </a:lnTo>
                  <a:lnTo>
                    <a:pt x="299" y="314"/>
                  </a:lnTo>
                  <a:lnTo>
                    <a:pt x="310" y="310"/>
                  </a:lnTo>
                  <a:lnTo>
                    <a:pt x="320" y="305"/>
                  </a:lnTo>
                  <a:lnTo>
                    <a:pt x="324" y="301"/>
                  </a:lnTo>
                  <a:lnTo>
                    <a:pt x="329" y="298"/>
                  </a:lnTo>
                  <a:lnTo>
                    <a:pt x="332" y="295"/>
                  </a:lnTo>
                  <a:lnTo>
                    <a:pt x="335" y="290"/>
                  </a:lnTo>
                  <a:lnTo>
                    <a:pt x="337" y="286"/>
                  </a:lnTo>
                  <a:lnTo>
                    <a:pt x="340" y="280"/>
                  </a:lnTo>
                  <a:lnTo>
                    <a:pt x="341" y="275"/>
                  </a:lnTo>
                  <a:lnTo>
                    <a:pt x="341" y="269"/>
                  </a:lnTo>
                  <a:lnTo>
                    <a:pt x="341" y="70"/>
                  </a:lnTo>
                  <a:lnTo>
                    <a:pt x="341" y="64"/>
                  </a:lnTo>
                  <a:lnTo>
                    <a:pt x="340" y="58"/>
                  </a:lnTo>
                  <a:lnTo>
                    <a:pt x="337" y="52"/>
                  </a:lnTo>
                  <a:lnTo>
                    <a:pt x="335" y="45"/>
                  </a:lnTo>
                  <a:lnTo>
                    <a:pt x="329" y="34"/>
                  </a:lnTo>
                  <a:lnTo>
                    <a:pt x="320" y="23"/>
                  </a:lnTo>
                  <a:lnTo>
                    <a:pt x="315" y="19"/>
                  </a:lnTo>
                  <a:lnTo>
                    <a:pt x="310" y="14"/>
                  </a:lnTo>
                  <a:lnTo>
                    <a:pt x="304" y="10"/>
                  </a:lnTo>
                  <a:lnTo>
                    <a:pt x="299" y="6"/>
                  </a:lnTo>
                  <a:lnTo>
                    <a:pt x="293" y="4"/>
                  </a:lnTo>
                  <a:lnTo>
                    <a:pt x="287" y="2"/>
                  </a:lnTo>
                  <a:lnTo>
                    <a:pt x="281" y="1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40"/>
            <p:cNvSpPr>
              <a:spLocks/>
            </p:cNvSpPr>
            <p:nvPr userDrawn="1"/>
          </p:nvSpPr>
          <p:spPr bwMode="auto">
            <a:xfrm>
              <a:off x="1089025" y="3289300"/>
              <a:ext cx="130175" cy="128587"/>
            </a:xfrm>
            <a:custGeom>
              <a:avLst/>
              <a:gdLst/>
              <a:ahLst/>
              <a:cxnLst>
                <a:cxn ang="0">
                  <a:pos x="0" y="109"/>
                </a:cxn>
                <a:cxn ang="0">
                  <a:pos x="6" y="86"/>
                </a:cxn>
                <a:cxn ang="0">
                  <a:pos x="15" y="64"/>
                </a:cxn>
                <a:cxn ang="0">
                  <a:pos x="28" y="44"/>
                </a:cxn>
                <a:cxn ang="0">
                  <a:pos x="45" y="27"/>
                </a:cxn>
                <a:cxn ang="0">
                  <a:pos x="64" y="14"/>
                </a:cxn>
                <a:cxn ang="0">
                  <a:pos x="87" y="5"/>
                </a:cxn>
                <a:cxn ang="0">
                  <a:pos x="111" y="0"/>
                </a:cxn>
                <a:cxn ang="0">
                  <a:pos x="135" y="0"/>
                </a:cxn>
                <a:cxn ang="0">
                  <a:pos x="160" y="5"/>
                </a:cxn>
                <a:cxn ang="0">
                  <a:pos x="182" y="14"/>
                </a:cxn>
                <a:cxn ang="0">
                  <a:pos x="202" y="27"/>
                </a:cxn>
                <a:cxn ang="0">
                  <a:pos x="218" y="44"/>
                </a:cxn>
                <a:cxn ang="0">
                  <a:pos x="231" y="64"/>
                </a:cxn>
                <a:cxn ang="0">
                  <a:pos x="240" y="86"/>
                </a:cxn>
                <a:cxn ang="0">
                  <a:pos x="246" y="109"/>
                </a:cxn>
                <a:cxn ang="0">
                  <a:pos x="246" y="134"/>
                </a:cxn>
                <a:cxn ang="0">
                  <a:pos x="240" y="159"/>
                </a:cxn>
                <a:cxn ang="0">
                  <a:pos x="231" y="181"/>
                </a:cxn>
                <a:cxn ang="0">
                  <a:pos x="218" y="200"/>
                </a:cxn>
                <a:cxn ang="0">
                  <a:pos x="202" y="216"/>
                </a:cxn>
                <a:cxn ang="0">
                  <a:pos x="182" y="230"/>
                </a:cxn>
                <a:cxn ang="0">
                  <a:pos x="160" y="239"/>
                </a:cxn>
                <a:cxn ang="0">
                  <a:pos x="135" y="244"/>
                </a:cxn>
                <a:cxn ang="0">
                  <a:pos x="111" y="244"/>
                </a:cxn>
                <a:cxn ang="0">
                  <a:pos x="87" y="239"/>
                </a:cxn>
                <a:cxn ang="0">
                  <a:pos x="64" y="230"/>
                </a:cxn>
                <a:cxn ang="0">
                  <a:pos x="45" y="216"/>
                </a:cxn>
                <a:cxn ang="0">
                  <a:pos x="28" y="200"/>
                </a:cxn>
                <a:cxn ang="0">
                  <a:pos x="15" y="181"/>
                </a:cxn>
                <a:cxn ang="0">
                  <a:pos x="6" y="159"/>
                </a:cxn>
                <a:cxn ang="0">
                  <a:pos x="0" y="134"/>
                </a:cxn>
              </a:cxnLst>
              <a:rect l="0" t="0" r="r" b="b"/>
              <a:pathLst>
                <a:path w="246" h="245">
                  <a:moveTo>
                    <a:pt x="0" y="122"/>
                  </a:moveTo>
                  <a:lnTo>
                    <a:pt x="0" y="109"/>
                  </a:lnTo>
                  <a:lnTo>
                    <a:pt x="3" y="97"/>
                  </a:lnTo>
                  <a:lnTo>
                    <a:pt x="6" y="86"/>
                  </a:lnTo>
                  <a:lnTo>
                    <a:pt x="10" y="74"/>
                  </a:lnTo>
                  <a:lnTo>
                    <a:pt x="15" y="64"/>
                  </a:lnTo>
                  <a:lnTo>
                    <a:pt x="21" y="54"/>
                  </a:lnTo>
                  <a:lnTo>
                    <a:pt x="28" y="44"/>
                  </a:lnTo>
                  <a:lnTo>
                    <a:pt x="36" y="35"/>
                  </a:lnTo>
                  <a:lnTo>
                    <a:pt x="45" y="27"/>
                  </a:lnTo>
                  <a:lnTo>
                    <a:pt x="55" y="21"/>
                  </a:lnTo>
                  <a:lnTo>
                    <a:pt x="64" y="14"/>
                  </a:lnTo>
                  <a:lnTo>
                    <a:pt x="76" y="9"/>
                  </a:lnTo>
                  <a:lnTo>
                    <a:pt x="87" y="5"/>
                  </a:lnTo>
                  <a:lnTo>
                    <a:pt x="99" y="2"/>
                  </a:lnTo>
                  <a:lnTo>
                    <a:pt x="111" y="0"/>
                  </a:lnTo>
                  <a:lnTo>
                    <a:pt x="123" y="0"/>
                  </a:lnTo>
                  <a:lnTo>
                    <a:pt x="135" y="0"/>
                  </a:lnTo>
                  <a:lnTo>
                    <a:pt x="147" y="2"/>
                  </a:lnTo>
                  <a:lnTo>
                    <a:pt x="160" y="5"/>
                  </a:lnTo>
                  <a:lnTo>
                    <a:pt x="171" y="9"/>
                  </a:lnTo>
                  <a:lnTo>
                    <a:pt x="182" y="14"/>
                  </a:lnTo>
                  <a:lnTo>
                    <a:pt x="192" y="21"/>
                  </a:lnTo>
                  <a:lnTo>
                    <a:pt x="202" y="27"/>
                  </a:lnTo>
                  <a:lnTo>
                    <a:pt x="210" y="35"/>
                  </a:lnTo>
                  <a:lnTo>
                    <a:pt x="218" y="44"/>
                  </a:lnTo>
                  <a:lnTo>
                    <a:pt x="225" y="54"/>
                  </a:lnTo>
                  <a:lnTo>
                    <a:pt x="231" y="64"/>
                  </a:lnTo>
                  <a:lnTo>
                    <a:pt x="236" y="74"/>
                  </a:lnTo>
                  <a:lnTo>
                    <a:pt x="240" y="86"/>
                  </a:lnTo>
                  <a:lnTo>
                    <a:pt x="244" y="97"/>
                  </a:lnTo>
                  <a:lnTo>
                    <a:pt x="246" y="109"/>
                  </a:lnTo>
                  <a:lnTo>
                    <a:pt x="246" y="122"/>
                  </a:lnTo>
                  <a:lnTo>
                    <a:pt x="246" y="134"/>
                  </a:lnTo>
                  <a:lnTo>
                    <a:pt x="244" y="147"/>
                  </a:lnTo>
                  <a:lnTo>
                    <a:pt x="240" y="159"/>
                  </a:lnTo>
                  <a:lnTo>
                    <a:pt x="236" y="170"/>
                  </a:lnTo>
                  <a:lnTo>
                    <a:pt x="231" y="181"/>
                  </a:lnTo>
                  <a:lnTo>
                    <a:pt x="225" y="191"/>
                  </a:lnTo>
                  <a:lnTo>
                    <a:pt x="218" y="200"/>
                  </a:lnTo>
                  <a:lnTo>
                    <a:pt x="210" y="209"/>
                  </a:lnTo>
                  <a:lnTo>
                    <a:pt x="202" y="216"/>
                  </a:lnTo>
                  <a:lnTo>
                    <a:pt x="192" y="224"/>
                  </a:lnTo>
                  <a:lnTo>
                    <a:pt x="182" y="230"/>
                  </a:lnTo>
                  <a:lnTo>
                    <a:pt x="171" y="235"/>
                  </a:lnTo>
                  <a:lnTo>
                    <a:pt x="160" y="239"/>
                  </a:lnTo>
                  <a:lnTo>
                    <a:pt x="147" y="243"/>
                  </a:lnTo>
                  <a:lnTo>
                    <a:pt x="135" y="244"/>
                  </a:lnTo>
                  <a:lnTo>
                    <a:pt x="123" y="245"/>
                  </a:lnTo>
                  <a:lnTo>
                    <a:pt x="111" y="244"/>
                  </a:lnTo>
                  <a:lnTo>
                    <a:pt x="99" y="243"/>
                  </a:lnTo>
                  <a:lnTo>
                    <a:pt x="87" y="239"/>
                  </a:lnTo>
                  <a:lnTo>
                    <a:pt x="76" y="235"/>
                  </a:lnTo>
                  <a:lnTo>
                    <a:pt x="64" y="230"/>
                  </a:lnTo>
                  <a:lnTo>
                    <a:pt x="55" y="224"/>
                  </a:lnTo>
                  <a:lnTo>
                    <a:pt x="45" y="216"/>
                  </a:lnTo>
                  <a:lnTo>
                    <a:pt x="36" y="209"/>
                  </a:lnTo>
                  <a:lnTo>
                    <a:pt x="28" y="200"/>
                  </a:lnTo>
                  <a:lnTo>
                    <a:pt x="21" y="191"/>
                  </a:lnTo>
                  <a:lnTo>
                    <a:pt x="15" y="181"/>
                  </a:lnTo>
                  <a:lnTo>
                    <a:pt x="10" y="170"/>
                  </a:lnTo>
                  <a:lnTo>
                    <a:pt x="6" y="159"/>
                  </a:lnTo>
                  <a:lnTo>
                    <a:pt x="3" y="147"/>
                  </a:lnTo>
                  <a:lnTo>
                    <a:pt x="0" y="134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41"/>
            <p:cNvSpPr>
              <a:spLocks/>
            </p:cNvSpPr>
            <p:nvPr userDrawn="1"/>
          </p:nvSpPr>
          <p:spPr bwMode="auto">
            <a:xfrm>
              <a:off x="1101725" y="3455988"/>
              <a:ext cx="217487" cy="460375"/>
            </a:xfrm>
            <a:custGeom>
              <a:avLst/>
              <a:gdLst/>
              <a:ahLst/>
              <a:cxnLst>
                <a:cxn ang="0">
                  <a:pos x="393" y="312"/>
                </a:cxn>
                <a:cxn ang="0">
                  <a:pos x="379" y="319"/>
                </a:cxn>
                <a:cxn ang="0">
                  <a:pos x="363" y="319"/>
                </a:cxn>
                <a:cxn ang="0">
                  <a:pos x="349" y="313"/>
                </a:cxn>
                <a:cxn ang="0">
                  <a:pos x="179" y="155"/>
                </a:cxn>
                <a:cxn ang="0">
                  <a:pos x="178" y="401"/>
                </a:cxn>
                <a:cxn ang="0">
                  <a:pos x="173" y="418"/>
                </a:cxn>
                <a:cxn ang="0">
                  <a:pos x="165" y="434"/>
                </a:cxn>
                <a:cxn ang="0">
                  <a:pos x="154" y="447"/>
                </a:cxn>
                <a:cxn ang="0">
                  <a:pos x="237" y="821"/>
                </a:cxn>
                <a:cxn ang="0">
                  <a:pos x="238" y="837"/>
                </a:cxn>
                <a:cxn ang="0">
                  <a:pos x="233" y="852"/>
                </a:cxn>
                <a:cxn ang="0">
                  <a:pos x="223" y="863"/>
                </a:cxn>
                <a:cxn ang="0">
                  <a:pos x="209" y="869"/>
                </a:cxn>
                <a:cxn ang="0">
                  <a:pos x="199" y="870"/>
                </a:cxn>
                <a:cxn ang="0">
                  <a:pos x="185" y="868"/>
                </a:cxn>
                <a:cxn ang="0">
                  <a:pos x="174" y="862"/>
                </a:cxn>
                <a:cxn ang="0">
                  <a:pos x="165" y="853"/>
                </a:cxn>
                <a:cxn ang="0">
                  <a:pos x="160" y="839"/>
                </a:cxn>
                <a:cxn ang="0">
                  <a:pos x="79" y="831"/>
                </a:cxn>
                <a:cxn ang="0">
                  <a:pos x="74" y="846"/>
                </a:cxn>
                <a:cxn ang="0">
                  <a:pos x="64" y="857"/>
                </a:cxn>
                <a:cxn ang="0">
                  <a:pos x="49" y="864"/>
                </a:cxn>
                <a:cxn ang="0">
                  <a:pos x="34" y="865"/>
                </a:cxn>
                <a:cxn ang="0">
                  <a:pos x="18" y="859"/>
                </a:cxn>
                <a:cxn ang="0">
                  <a:pos x="7" y="849"/>
                </a:cxn>
                <a:cxn ang="0">
                  <a:pos x="1" y="835"/>
                </a:cxn>
                <a:cxn ang="0">
                  <a:pos x="0" y="820"/>
                </a:cxn>
                <a:cxn ang="0">
                  <a:pos x="45" y="450"/>
                </a:cxn>
                <a:cxn ang="0">
                  <a:pos x="32" y="437"/>
                </a:cxn>
                <a:cxn ang="0">
                  <a:pos x="23" y="420"/>
                </a:cxn>
                <a:cxn ang="0">
                  <a:pos x="18" y="401"/>
                </a:cxn>
                <a:cxn ang="0">
                  <a:pos x="17" y="80"/>
                </a:cxn>
                <a:cxn ang="0">
                  <a:pos x="20" y="64"/>
                </a:cxn>
                <a:cxn ang="0">
                  <a:pos x="24" y="49"/>
                </a:cxn>
                <a:cxn ang="0">
                  <a:pos x="32" y="35"/>
                </a:cxn>
                <a:cxn ang="0">
                  <a:pos x="42" y="24"/>
                </a:cxn>
                <a:cxn ang="0">
                  <a:pos x="53" y="14"/>
                </a:cxn>
                <a:cxn ang="0">
                  <a:pos x="67" y="6"/>
                </a:cxn>
                <a:cxn ang="0">
                  <a:pos x="81" y="2"/>
                </a:cxn>
                <a:cxn ang="0">
                  <a:pos x="98" y="0"/>
                </a:cxn>
                <a:cxn ang="0">
                  <a:pos x="114" y="2"/>
                </a:cxn>
                <a:cxn ang="0">
                  <a:pos x="127" y="5"/>
                </a:cxn>
                <a:cxn ang="0">
                  <a:pos x="138" y="10"/>
                </a:cxn>
                <a:cxn ang="0">
                  <a:pos x="147" y="15"/>
                </a:cxn>
                <a:cxn ang="0">
                  <a:pos x="403" y="257"/>
                </a:cxn>
                <a:cxn ang="0">
                  <a:pos x="410" y="270"/>
                </a:cxn>
                <a:cxn ang="0">
                  <a:pos x="410" y="286"/>
                </a:cxn>
                <a:cxn ang="0">
                  <a:pos x="404" y="301"/>
                </a:cxn>
              </a:cxnLst>
              <a:rect l="0" t="0" r="r" b="b"/>
              <a:pathLst>
                <a:path w="411" h="870">
                  <a:moveTo>
                    <a:pt x="400" y="307"/>
                  </a:moveTo>
                  <a:lnTo>
                    <a:pt x="393" y="312"/>
                  </a:lnTo>
                  <a:lnTo>
                    <a:pt x="387" y="317"/>
                  </a:lnTo>
                  <a:lnTo>
                    <a:pt x="379" y="319"/>
                  </a:lnTo>
                  <a:lnTo>
                    <a:pt x="370" y="320"/>
                  </a:lnTo>
                  <a:lnTo>
                    <a:pt x="363" y="319"/>
                  </a:lnTo>
                  <a:lnTo>
                    <a:pt x="356" y="317"/>
                  </a:lnTo>
                  <a:lnTo>
                    <a:pt x="349" y="313"/>
                  </a:lnTo>
                  <a:lnTo>
                    <a:pt x="343" y="309"/>
                  </a:lnTo>
                  <a:lnTo>
                    <a:pt x="179" y="155"/>
                  </a:lnTo>
                  <a:lnTo>
                    <a:pt x="179" y="391"/>
                  </a:lnTo>
                  <a:lnTo>
                    <a:pt x="178" y="401"/>
                  </a:lnTo>
                  <a:lnTo>
                    <a:pt x="177" y="410"/>
                  </a:lnTo>
                  <a:lnTo>
                    <a:pt x="173" y="418"/>
                  </a:lnTo>
                  <a:lnTo>
                    <a:pt x="170" y="426"/>
                  </a:lnTo>
                  <a:lnTo>
                    <a:pt x="165" y="434"/>
                  </a:lnTo>
                  <a:lnTo>
                    <a:pt x="160" y="441"/>
                  </a:lnTo>
                  <a:lnTo>
                    <a:pt x="154" y="447"/>
                  </a:lnTo>
                  <a:lnTo>
                    <a:pt x="148" y="454"/>
                  </a:lnTo>
                  <a:lnTo>
                    <a:pt x="237" y="821"/>
                  </a:lnTo>
                  <a:lnTo>
                    <a:pt x="238" y="830"/>
                  </a:lnTo>
                  <a:lnTo>
                    <a:pt x="238" y="837"/>
                  </a:lnTo>
                  <a:lnTo>
                    <a:pt x="236" y="844"/>
                  </a:lnTo>
                  <a:lnTo>
                    <a:pt x="233" y="852"/>
                  </a:lnTo>
                  <a:lnTo>
                    <a:pt x="228" y="857"/>
                  </a:lnTo>
                  <a:lnTo>
                    <a:pt x="223" y="863"/>
                  </a:lnTo>
                  <a:lnTo>
                    <a:pt x="215" y="867"/>
                  </a:lnTo>
                  <a:lnTo>
                    <a:pt x="209" y="869"/>
                  </a:lnTo>
                  <a:lnTo>
                    <a:pt x="203" y="870"/>
                  </a:lnTo>
                  <a:lnTo>
                    <a:pt x="199" y="870"/>
                  </a:lnTo>
                  <a:lnTo>
                    <a:pt x="192" y="870"/>
                  </a:lnTo>
                  <a:lnTo>
                    <a:pt x="185" y="868"/>
                  </a:lnTo>
                  <a:lnTo>
                    <a:pt x="180" y="866"/>
                  </a:lnTo>
                  <a:lnTo>
                    <a:pt x="174" y="862"/>
                  </a:lnTo>
                  <a:lnTo>
                    <a:pt x="169" y="857"/>
                  </a:lnTo>
                  <a:lnTo>
                    <a:pt x="165" y="853"/>
                  </a:lnTo>
                  <a:lnTo>
                    <a:pt x="162" y="846"/>
                  </a:lnTo>
                  <a:lnTo>
                    <a:pt x="160" y="839"/>
                  </a:lnTo>
                  <a:lnTo>
                    <a:pt x="108" y="628"/>
                  </a:lnTo>
                  <a:lnTo>
                    <a:pt x="79" y="831"/>
                  </a:lnTo>
                  <a:lnTo>
                    <a:pt x="77" y="838"/>
                  </a:lnTo>
                  <a:lnTo>
                    <a:pt x="74" y="846"/>
                  </a:lnTo>
                  <a:lnTo>
                    <a:pt x="69" y="852"/>
                  </a:lnTo>
                  <a:lnTo>
                    <a:pt x="64" y="857"/>
                  </a:lnTo>
                  <a:lnTo>
                    <a:pt x="57" y="862"/>
                  </a:lnTo>
                  <a:lnTo>
                    <a:pt x="49" y="864"/>
                  </a:lnTo>
                  <a:lnTo>
                    <a:pt x="42" y="865"/>
                  </a:lnTo>
                  <a:lnTo>
                    <a:pt x="34" y="865"/>
                  </a:lnTo>
                  <a:lnTo>
                    <a:pt x="26" y="863"/>
                  </a:lnTo>
                  <a:lnTo>
                    <a:pt x="18" y="859"/>
                  </a:lnTo>
                  <a:lnTo>
                    <a:pt x="13" y="855"/>
                  </a:lnTo>
                  <a:lnTo>
                    <a:pt x="7" y="849"/>
                  </a:lnTo>
                  <a:lnTo>
                    <a:pt x="4" y="843"/>
                  </a:lnTo>
                  <a:lnTo>
                    <a:pt x="1" y="835"/>
                  </a:lnTo>
                  <a:lnTo>
                    <a:pt x="0" y="827"/>
                  </a:lnTo>
                  <a:lnTo>
                    <a:pt x="0" y="820"/>
                  </a:lnTo>
                  <a:lnTo>
                    <a:pt x="52" y="457"/>
                  </a:lnTo>
                  <a:lnTo>
                    <a:pt x="45" y="450"/>
                  </a:lnTo>
                  <a:lnTo>
                    <a:pt x="38" y="444"/>
                  </a:lnTo>
                  <a:lnTo>
                    <a:pt x="32" y="437"/>
                  </a:lnTo>
                  <a:lnTo>
                    <a:pt x="27" y="428"/>
                  </a:lnTo>
                  <a:lnTo>
                    <a:pt x="23" y="420"/>
                  </a:lnTo>
                  <a:lnTo>
                    <a:pt x="21" y="411"/>
                  </a:lnTo>
                  <a:lnTo>
                    <a:pt x="18" y="401"/>
                  </a:lnTo>
                  <a:lnTo>
                    <a:pt x="17" y="391"/>
                  </a:lnTo>
                  <a:lnTo>
                    <a:pt x="17" y="80"/>
                  </a:lnTo>
                  <a:lnTo>
                    <a:pt x="18" y="71"/>
                  </a:lnTo>
                  <a:lnTo>
                    <a:pt x="20" y="64"/>
                  </a:lnTo>
                  <a:lnTo>
                    <a:pt x="22" y="56"/>
                  </a:lnTo>
                  <a:lnTo>
                    <a:pt x="24" y="49"/>
                  </a:lnTo>
                  <a:lnTo>
                    <a:pt x="27" y="42"/>
                  </a:lnTo>
                  <a:lnTo>
                    <a:pt x="32" y="35"/>
                  </a:lnTo>
                  <a:lnTo>
                    <a:pt x="36" y="29"/>
                  </a:lnTo>
                  <a:lnTo>
                    <a:pt x="42" y="24"/>
                  </a:lnTo>
                  <a:lnTo>
                    <a:pt x="47" y="18"/>
                  </a:lnTo>
                  <a:lnTo>
                    <a:pt x="53" y="14"/>
                  </a:lnTo>
                  <a:lnTo>
                    <a:pt x="59" y="10"/>
                  </a:lnTo>
                  <a:lnTo>
                    <a:pt x="67" y="6"/>
                  </a:lnTo>
                  <a:lnTo>
                    <a:pt x="74" y="4"/>
                  </a:lnTo>
                  <a:lnTo>
                    <a:pt x="81" y="2"/>
                  </a:lnTo>
                  <a:lnTo>
                    <a:pt x="90" y="1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14" y="2"/>
                  </a:lnTo>
                  <a:lnTo>
                    <a:pt x="120" y="3"/>
                  </a:lnTo>
                  <a:lnTo>
                    <a:pt x="127" y="5"/>
                  </a:lnTo>
                  <a:lnTo>
                    <a:pt x="132" y="7"/>
                  </a:lnTo>
                  <a:lnTo>
                    <a:pt x="138" y="10"/>
                  </a:lnTo>
                  <a:lnTo>
                    <a:pt x="142" y="12"/>
                  </a:lnTo>
                  <a:lnTo>
                    <a:pt x="147" y="15"/>
                  </a:lnTo>
                  <a:lnTo>
                    <a:pt x="398" y="250"/>
                  </a:lnTo>
                  <a:lnTo>
                    <a:pt x="403" y="257"/>
                  </a:lnTo>
                  <a:lnTo>
                    <a:pt x="408" y="264"/>
                  </a:lnTo>
                  <a:lnTo>
                    <a:pt x="410" y="270"/>
                  </a:lnTo>
                  <a:lnTo>
                    <a:pt x="411" y="278"/>
                  </a:lnTo>
                  <a:lnTo>
                    <a:pt x="410" y="286"/>
                  </a:lnTo>
                  <a:lnTo>
                    <a:pt x="409" y="294"/>
                  </a:lnTo>
                  <a:lnTo>
                    <a:pt x="404" y="301"/>
                  </a:lnTo>
                  <a:lnTo>
                    <a:pt x="400" y="30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42"/>
            <p:cNvSpPr>
              <a:spLocks/>
            </p:cNvSpPr>
            <p:nvPr userDrawn="1"/>
          </p:nvSpPr>
          <p:spPr bwMode="auto">
            <a:xfrm>
              <a:off x="1563688" y="3289300"/>
              <a:ext cx="128587" cy="128587"/>
            </a:xfrm>
            <a:custGeom>
              <a:avLst/>
              <a:gdLst/>
              <a:ahLst/>
              <a:cxnLst>
                <a:cxn ang="0">
                  <a:pos x="110" y="244"/>
                </a:cxn>
                <a:cxn ang="0">
                  <a:pos x="86" y="239"/>
                </a:cxn>
                <a:cxn ang="0">
                  <a:pos x="64" y="230"/>
                </a:cxn>
                <a:cxn ang="0">
                  <a:pos x="44" y="216"/>
                </a:cxn>
                <a:cxn ang="0">
                  <a:pos x="27" y="200"/>
                </a:cxn>
                <a:cxn ang="0">
                  <a:pos x="14" y="181"/>
                </a:cxn>
                <a:cxn ang="0">
                  <a:pos x="5" y="159"/>
                </a:cxn>
                <a:cxn ang="0">
                  <a:pos x="0" y="134"/>
                </a:cxn>
                <a:cxn ang="0">
                  <a:pos x="0" y="109"/>
                </a:cxn>
                <a:cxn ang="0">
                  <a:pos x="5" y="86"/>
                </a:cxn>
                <a:cxn ang="0">
                  <a:pos x="14" y="64"/>
                </a:cxn>
                <a:cxn ang="0">
                  <a:pos x="27" y="44"/>
                </a:cxn>
                <a:cxn ang="0">
                  <a:pos x="44" y="27"/>
                </a:cxn>
                <a:cxn ang="0">
                  <a:pos x="64" y="14"/>
                </a:cxn>
                <a:cxn ang="0">
                  <a:pos x="86" y="5"/>
                </a:cxn>
                <a:cxn ang="0">
                  <a:pos x="110" y="0"/>
                </a:cxn>
                <a:cxn ang="0">
                  <a:pos x="135" y="0"/>
                </a:cxn>
                <a:cxn ang="0">
                  <a:pos x="159" y="5"/>
                </a:cxn>
                <a:cxn ang="0">
                  <a:pos x="181" y="14"/>
                </a:cxn>
                <a:cxn ang="0">
                  <a:pos x="201" y="27"/>
                </a:cxn>
                <a:cxn ang="0">
                  <a:pos x="217" y="44"/>
                </a:cxn>
                <a:cxn ang="0">
                  <a:pos x="231" y="64"/>
                </a:cxn>
                <a:cxn ang="0">
                  <a:pos x="240" y="86"/>
                </a:cxn>
                <a:cxn ang="0">
                  <a:pos x="245" y="109"/>
                </a:cxn>
                <a:cxn ang="0">
                  <a:pos x="245" y="134"/>
                </a:cxn>
                <a:cxn ang="0">
                  <a:pos x="240" y="159"/>
                </a:cxn>
                <a:cxn ang="0">
                  <a:pos x="231" y="181"/>
                </a:cxn>
                <a:cxn ang="0">
                  <a:pos x="217" y="200"/>
                </a:cxn>
                <a:cxn ang="0">
                  <a:pos x="201" y="216"/>
                </a:cxn>
                <a:cxn ang="0">
                  <a:pos x="181" y="230"/>
                </a:cxn>
                <a:cxn ang="0">
                  <a:pos x="159" y="239"/>
                </a:cxn>
                <a:cxn ang="0">
                  <a:pos x="135" y="244"/>
                </a:cxn>
              </a:cxnLst>
              <a:rect l="0" t="0" r="r" b="b"/>
              <a:pathLst>
                <a:path w="245" h="245">
                  <a:moveTo>
                    <a:pt x="122" y="245"/>
                  </a:moveTo>
                  <a:lnTo>
                    <a:pt x="110" y="244"/>
                  </a:lnTo>
                  <a:lnTo>
                    <a:pt x="98" y="243"/>
                  </a:lnTo>
                  <a:lnTo>
                    <a:pt x="86" y="239"/>
                  </a:lnTo>
                  <a:lnTo>
                    <a:pt x="75" y="235"/>
                  </a:lnTo>
                  <a:lnTo>
                    <a:pt x="64" y="230"/>
                  </a:lnTo>
                  <a:lnTo>
                    <a:pt x="54" y="224"/>
                  </a:lnTo>
                  <a:lnTo>
                    <a:pt x="44" y="216"/>
                  </a:lnTo>
                  <a:lnTo>
                    <a:pt x="35" y="209"/>
                  </a:lnTo>
                  <a:lnTo>
                    <a:pt x="27" y="200"/>
                  </a:lnTo>
                  <a:lnTo>
                    <a:pt x="21" y="191"/>
                  </a:lnTo>
                  <a:lnTo>
                    <a:pt x="14" y="181"/>
                  </a:lnTo>
                  <a:lnTo>
                    <a:pt x="10" y="170"/>
                  </a:lnTo>
                  <a:lnTo>
                    <a:pt x="5" y="159"/>
                  </a:lnTo>
                  <a:lnTo>
                    <a:pt x="2" y="147"/>
                  </a:lnTo>
                  <a:lnTo>
                    <a:pt x="0" y="134"/>
                  </a:lnTo>
                  <a:lnTo>
                    <a:pt x="0" y="122"/>
                  </a:lnTo>
                  <a:lnTo>
                    <a:pt x="0" y="109"/>
                  </a:lnTo>
                  <a:lnTo>
                    <a:pt x="2" y="97"/>
                  </a:lnTo>
                  <a:lnTo>
                    <a:pt x="5" y="86"/>
                  </a:lnTo>
                  <a:lnTo>
                    <a:pt x="10" y="74"/>
                  </a:lnTo>
                  <a:lnTo>
                    <a:pt x="14" y="64"/>
                  </a:lnTo>
                  <a:lnTo>
                    <a:pt x="21" y="54"/>
                  </a:lnTo>
                  <a:lnTo>
                    <a:pt x="27" y="44"/>
                  </a:lnTo>
                  <a:lnTo>
                    <a:pt x="35" y="35"/>
                  </a:lnTo>
                  <a:lnTo>
                    <a:pt x="44" y="27"/>
                  </a:lnTo>
                  <a:lnTo>
                    <a:pt x="54" y="21"/>
                  </a:lnTo>
                  <a:lnTo>
                    <a:pt x="64" y="14"/>
                  </a:lnTo>
                  <a:lnTo>
                    <a:pt x="75" y="9"/>
                  </a:lnTo>
                  <a:lnTo>
                    <a:pt x="86" y="5"/>
                  </a:lnTo>
                  <a:lnTo>
                    <a:pt x="98" y="2"/>
                  </a:lnTo>
                  <a:lnTo>
                    <a:pt x="110" y="0"/>
                  </a:lnTo>
                  <a:lnTo>
                    <a:pt x="122" y="0"/>
                  </a:lnTo>
                  <a:lnTo>
                    <a:pt x="135" y="0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0" y="9"/>
                  </a:lnTo>
                  <a:lnTo>
                    <a:pt x="181" y="14"/>
                  </a:lnTo>
                  <a:lnTo>
                    <a:pt x="191" y="21"/>
                  </a:lnTo>
                  <a:lnTo>
                    <a:pt x="201" y="27"/>
                  </a:lnTo>
                  <a:lnTo>
                    <a:pt x="210" y="35"/>
                  </a:lnTo>
                  <a:lnTo>
                    <a:pt x="217" y="44"/>
                  </a:lnTo>
                  <a:lnTo>
                    <a:pt x="224" y="54"/>
                  </a:lnTo>
                  <a:lnTo>
                    <a:pt x="231" y="64"/>
                  </a:lnTo>
                  <a:lnTo>
                    <a:pt x="235" y="74"/>
                  </a:lnTo>
                  <a:lnTo>
                    <a:pt x="240" y="86"/>
                  </a:lnTo>
                  <a:lnTo>
                    <a:pt x="243" y="97"/>
                  </a:lnTo>
                  <a:lnTo>
                    <a:pt x="245" y="109"/>
                  </a:lnTo>
                  <a:lnTo>
                    <a:pt x="245" y="122"/>
                  </a:lnTo>
                  <a:lnTo>
                    <a:pt x="245" y="134"/>
                  </a:lnTo>
                  <a:lnTo>
                    <a:pt x="243" y="147"/>
                  </a:lnTo>
                  <a:lnTo>
                    <a:pt x="240" y="159"/>
                  </a:lnTo>
                  <a:lnTo>
                    <a:pt x="235" y="170"/>
                  </a:lnTo>
                  <a:lnTo>
                    <a:pt x="231" y="181"/>
                  </a:lnTo>
                  <a:lnTo>
                    <a:pt x="224" y="191"/>
                  </a:lnTo>
                  <a:lnTo>
                    <a:pt x="217" y="200"/>
                  </a:lnTo>
                  <a:lnTo>
                    <a:pt x="210" y="209"/>
                  </a:lnTo>
                  <a:lnTo>
                    <a:pt x="201" y="216"/>
                  </a:lnTo>
                  <a:lnTo>
                    <a:pt x="191" y="224"/>
                  </a:lnTo>
                  <a:lnTo>
                    <a:pt x="181" y="230"/>
                  </a:lnTo>
                  <a:lnTo>
                    <a:pt x="170" y="235"/>
                  </a:lnTo>
                  <a:lnTo>
                    <a:pt x="159" y="239"/>
                  </a:lnTo>
                  <a:lnTo>
                    <a:pt x="147" y="243"/>
                  </a:lnTo>
                  <a:lnTo>
                    <a:pt x="135" y="244"/>
                  </a:lnTo>
                  <a:lnTo>
                    <a:pt x="122" y="2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43"/>
            <p:cNvSpPr>
              <a:spLocks/>
            </p:cNvSpPr>
            <p:nvPr userDrawn="1"/>
          </p:nvSpPr>
          <p:spPr bwMode="auto">
            <a:xfrm>
              <a:off x="1462088" y="3455988"/>
              <a:ext cx="217487" cy="460375"/>
            </a:xfrm>
            <a:custGeom>
              <a:avLst/>
              <a:gdLst/>
              <a:ahLst/>
              <a:cxnLst>
                <a:cxn ang="0">
                  <a:pos x="264" y="15"/>
                </a:cxn>
                <a:cxn ang="0">
                  <a:pos x="274" y="10"/>
                </a:cxn>
                <a:cxn ang="0">
                  <a:pos x="284" y="5"/>
                </a:cxn>
                <a:cxn ang="0">
                  <a:pos x="298" y="2"/>
                </a:cxn>
                <a:cxn ang="0">
                  <a:pos x="312" y="0"/>
                </a:cxn>
                <a:cxn ang="0">
                  <a:pos x="329" y="2"/>
                </a:cxn>
                <a:cxn ang="0">
                  <a:pos x="343" y="6"/>
                </a:cxn>
                <a:cxn ang="0">
                  <a:pos x="358" y="14"/>
                </a:cxn>
                <a:cxn ang="0">
                  <a:pos x="369" y="24"/>
                </a:cxn>
                <a:cxn ang="0">
                  <a:pos x="379" y="35"/>
                </a:cxn>
                <a:cxn ang="0">
                  <a:pos x="386" y="49"/>
                </a:cxn>
                <a:cxn ang="0">
                  <a:pos x="391" y="64"/>
                </a:cxn>
                <a:cxn ang="0">
                  <a:pos x="393" y="80"/>
                </a:cxn>
                <a:cxn ang="0">
                  <a:pos x="392" y="401"/>
                </a:cxn>
                <a:cxn ang="0">
                  <a:pos x="388" y="420"/>
                </a:cxn>
                <a:cxn ang="0">
                  <a:pos x="379" y="437"/>
                </a:cxn>
                <a:cxn ang="0">
                  <a:pos x="365" y="450"/>
                </a:cxn>
                <a:cxn ang="0">
                  <a:pos x="411" y="820"/>
                </a:cxn>
                <a:cxn ang="0">
                  <a:pos x="410" y="835"/>
                </a:cxn>
                <a:cxn ang="0">
                  <a:pos x="403" y="849"/>
                </a:cxn>
                <a:cxn ang="0">
                  <a:pos x="392" y="859"/>
                </a:cxn>
                <a:cxn ang="0">
                  <a:pos x="376" y="865"/>
                </a:cxn>
                <a:cxn ang="0">
                  <a:pos x="361" y="864"/>
                </a:cxn>
                <a:cxn ang="0">
                  <a:pos x="347" y="857"/>
                </a:cxn>
                <a:cxn ang="0">
                  <a:pos x="337" y="846"/>
                </a:cxn>
                <a:cxn ang="0">
                  <a:pos x="331" y="831"/>
                </a:cxn>
                <a:cxn ang="0">
                  <a:pos x="250" y="839"/>
                </a:cxn>
                <a:cxn ang="0">
                  <a:pos x="245" y="853"/>
                </a:cxn>
                <a:cxn ang="0">
                  <a:pos x="236" y="862"/>
                </a:cxn>
                <a:cxn ang="0">
                  <a:pos x="225" y="868"/>
                </a:cxn>
                <a:cxn ang="0">
                  <a:pos x="212" y="870"/>
                </a:cxn>
                <a:cxn ang="0">
                  <a:pos x="203" y="869"/>
                </a:cxn>
                <a:cxn ang="0">
                  <a:pos x="187" y="863"/>
                </a:cxn>
                <a:cxn ang="0">
                  <a:pos x="177" y="852"/>
                </a:cxn>
                <a:cxn ang="0">
                  <a:pos x="172" y="837"/>
                </a:cxn>
                <a:cxn ang="0">
                  <a:pos x="173" y="821"/>
                </a:cxn>
                <a:cxn ang="0">
                  <a:pos x="256" y="447"/>
                </a:cxn>
                <a:cxn ang="0">
                  <a:pos x="245" y="434"/>
                </a:cxn>
                <a:cxn ang="0">
                  <a:pos x="237" y="418"/>
                </a:cxn>
                <a:cxn ang="0">
                  <a:pos x="233" y="401"/>
                </a:cxn>
                <a:cxn ang="0">
                  <a:pos x="233" y="155"/>
                </a:cxn>
                <a:cxn ang="0">
                  <a:pos x="61" y="313"/>
                </a:cxn>
                <a:cxn ang="0">
                  <a:pos x="47" y="319"/>
                </a:cxn>
                <a:cxn ang="0">
                  <a:pos x="32" y="319"/>
                </a:cxn>
                <a:cxn ang="0">
                  <a:pos x="17" y="312"/>
                </a:cxn>
                <a:cxn ang="0">
                  <a:pos x="6" y="301"/>
                </a:cxn>
                <a:cxn ang="0">
                  <a:pos x="1" y="286"/>
                </a:cxn>
                <a:cxn ang="0">
                  <a:pos x="1" y="270"/>
                </a:cxn>
                <a:cxn ang="0">
                  <a:pos x="7" y="257"/>
                </a:cxn>
              </a:cxnLst>
              <a:rect l="0" t="0" r="r" b="b"/>
              <a:pathLst>
                <a:path w="411" h="870">
                  <a:moveTo>
                    <a:pt x="13" y="250"/>
                  </a:moveTo>
                  <a:lnTo>
                    <a:pt x="264" y="15"/>
                  </a:lnTo>
                  <a:lnTo>
                    <a:pt x="268" y="12"/>
                  </a:lnTo>
                  <a:lnTo>
                    <a:pt x="274" y="10"/>
                  </a:lnTo>
                  <a:lnTo>
                    <a:pt x="278" y="7"/>
                  </a:lnTo>
                  <a:lnTo>
                    <a:pt x="284" y="5"/>
                  </a:lnTo>
                  <a:lnTo>
                    <a:pt x="290" y="3"/>
                  </a:lnTo>
                  <a:lnTo>
                    <a:pt x="298" y="2"/>
                  </a:lnTo>
                  <a:lnTo>
                    <a:pt x="305" y="1"/>
                  </a:lnTo>
                  <a:lnTo>
                    <a:pt x="312" y="0"/>
                  </a:lnTo>
                  <a:lnTo>
                    <a:pt x="320" y="1"/>
                  </a:lnTo>
                  <a:lnTo>
                    <a:pt x="329" y="2"/>
                  </a:lnTo>
                  <a:lnTo>
                    <a:pt x="337" y="4"/>
                  </a:lnTo>
                  <a:lnTo>
                    <a:pt x="343" y="6"/>
                  </a:lnTo>
                  <a:lnTo>
                    <a:pt x="351" y="10"/>
                  </a:lnTo>
                  <a:lnTo>
                    <a:pt x="358" y="14"/>
                  </a:lnTo>
                  <a:lnTo>
                    <a:pt x="363" y="18"/>
                  </a:lnTo>
                  <a:lnTo>
                    <a:pt x="369" y="24"/>
                  </a:lnTo>
                  <a:lnTo>
                    <a:pt x="374" y="29"/>
                  </a:lnTo>
                  <a:lnTo>
                    <a:pt x="379" y="35"/>
                  </a:lnTo>
                  <a:lnTo>
                    <a:pt x="383" y="42"/>
                  </a:lnTo>
                  <a:lnTo>
                    <a:pt x="386" y="49"/>
                  </a:lnTo>
                  <a:lnTo>
                    <a:pt x="389" y="56"/>
                  </a:lnTo>
                  <a:lnTo>
                    <a:pt x="391" y="64"/>
                  </a:lnTo>
                  <a:lnTo>
                    <a:pt x="392" y="71"/>
                  </a:lnTo>
                  <a:lnTo>
                    <a:pt x="393" y="80"/>
                  </a:lnTo>
                  <a:lnTo>
                    <a:pt x="393" y="391"/>
                  </a:lnTo>
                  <a:lnTo>
                    <a:pt x="392" y="401"/>
                  </a:lnTo>
                  <a:lnTo>
                    <a:pt x="390" y="411"/>
                  </a:lnTo>
                  <a:lnTo>
                    <a:pt x="388" y="420"/>
                  </a:lnTo>
                  <a:lnTo>
                    <a:pt x="383" y="428"/>
                  </a:lnTo>
                  <a:lnTo>
                    <a:pt x="379" y="437"/>
                  </a:lnTo>
                  <a:lnTo>
                    <a:pt x="372" y="444"/>
                  </a:lnTo>
                  <a:lnTo>
                    <a:pt x="365" y="450"/>
                  </a:lnTo>
                  <a:lnTo>
                    <a:pt x="359" y="457"/>
                  </a:lnTo>
                  <a:lnTo>
                    <a:pt x="411" y="820"/>
                  </a:lnTo>
                  <a:lnTo>
                    <a:pt x="411" y="827"/>
                  </a:lnTo>
                  <a:lnTo>
                    <a:pt x="410" y="835"/>
                  </a:lnTo>
                  <a:lnTo>
                    <a:pt x="406" y="843"/>
                  </a:lnTo>
                  <a:lnTo>
                    <a:pt x="403" y="849"/>
                  </a:lnTo>
                  <a:lnTo>
                    <a:pt x="397" y="855"/>
                  </a:lnTo>
                  <a:lnTo>
                    <a:pt x="392" y="859"/>
                  </a:lnTo>
                  <a:lnTo>
                    <a:pt x="384" y="863"/>
                  </a:lnTo>
                  <a:lnTo>
                    <a:pt x="376" y="865"/>
                  </a:lnTo>
                  <a:lnTo>
                    <a:pt x="369" y="865"/>
                  </a:lnTo>
                  <a:lnTo>
                    <a:pt x="361" y="864"/>
                  </a:lnTo>
                  <a:lnTo>
                    <a:pt x="353" y="862"/>
                  </a:lnTo>
                  <a:lnTo>
                    <a:pt x="347" y="857"/>
                  </a:lnTo>
                  <a:lnTo>
                    <a:pt x="341" y="852"/>
                  </a:lnTo>
                  <a:lnTo>
                    <a:pt x="337" y="846"/>
                  </a:lnTo>
                  <a:lnTo>
                    <a:pt x="333" y="838"/>
                  </a:lnTo>
                  <a:lnTo>
                    <a:pt x="331" y="831"/>
                  </a:lnTo>
                  <a:lnTo>
                    <a:pt x="302" y="628"/>
                  </a:lnTo>
                  <a:lnTo>
                    <a:pt x="250" y="839"/>
                  </a:lnTo>
                  <a:lnTo>
                    <a:pt x="248" y="846"/>
                  </a:lnTo>
                  <a:lnTo>
                    <a:pt x="245" y="853"/>
                  </a:lnTo>
                  <a:lnTo>
                    <a:pt x="242" y="857"/>
                  </a:lnTo>
                  <a:lnTo>
                    <a:pt x="236" y="862"/>
                  </a:lnTo>
                  <a:lnTo>
                    <a:pt x="231" y="866"/>
                  </a:lnTo>
                  <a:lnTo>
                    <a:pt x="225" y="868"/>
                  </a:lnTo>
                  <a:lnTo>
                    <a:pt x="218" y="870"/>
                  </a:lnTo>
                  <a:lnTo>
                    <a:pt x="212" y="870"/>
                  </a:lnTo>
                  <a:lnTo>
                    <a:pt x="207" y="870"/>
                  </a:lnTo>
                  <a:lnTo>
                    <a:pt x="203" y="869"/>
                  </a:lnTo>
                  <a:lnTo>
                    <a:pt x="195" y="867"/>
                  </a:lnTo>
                  <a:lnTo>
                    <a:pt x="187" y="863"/>
                  </a:lnTo>
                  <a:lnTo>
                    <a:pt x="182" y="857"/>
                  </a:lnTo>
                  <a:lnTo>
                    <a:pt x="177" y="852"/>
                  </a:lnTo>
                  <a:lnTo>
                    <a:pt x="174" y="844"/>
                  </a:lnTo>
                  <a:lnTo>
                    <a:pt x="172" y="837"/>
                  </a:lnTo>
                  <a:lnTo>
                    <a:pt x="172" y="830"/>
                  </a:lnTo>
                  <a:lnTo>
                    <a:pt x="173" y="821"/>
                  </a:lnTo>
                  <a:lnTo>
                    <a:pt x="263" y="454"/>
                  </a:lnTo>
                  <a:lnTo>
                    <a:pt x="256" y="447"/>
                  </a:lnTo>
                  <a:lnTo>
                    <a:pt x="250" y="441"/>
                  </a:lnTo>
                  <a:lnTo>
                    <a:pt x="245" y="434"/>
                  </a:lnTo>
                  <a:lnTo>
                    <a:pt x="240" y="426"/>
                  </a:lnTo>
                  <a:lnTo>
                    <a:pt x="237" y="418"/>
                  </a:lnTo>
                  <a:lnTo>
                    <a:pt x="234" y="410"/>
                  </a:lnTo>
                  <a:lnTo>
                    <a:pt x="233" y="401"/>
                  </a:lnTo>
                  <a:lnTo>
                    <a:pt x="233" y="391"/>
                  </a:lnTo>
                  <a:lnTo>
                    <a:pt x="233" y="155"/>
                  </a:lnTo>
                  <a:lnTo>
                    <a:pt x="67" y="309"/>
                  </a:lnTo>
                  <a:lnTo>
                    <a:pt x="61" y="313"/>
                  </a:lnTo>
                  <a:lnTo>
                    <a:pt x="55" y="317"/>
                  </a:lnTo>
                  <a:lnTo>
                    <a:pt x="47" y="319"/>
                  </a:lnTo>
                  <a:lnTo>
                    <a:pt x="40" y="320"/>
                  </a:lnTo>
                  <a:lnTo>
                    <a:pt x="32" y="319"/>
                  </a:lnTo>
                  <a:lnTo>
                    <a:pt x="24" y="317"/>
                  </a:lnTo>
                  <a:lnTo>
                    <a:pt x="17" y="312"/>
                  </a:lnTo>
                  <a:lnTo>
                    <a:pt x="11" y="307"/>
                  </a:lnTo>
                  <a:lnTo>
                    <a:pt x="6" y="301"/>
                  </a:lnTo>
                  <a:lnTo>
                    <a:pt x="2" y="294"/>
                  </a:lnTo>
                  <a:lnTo>
                    <a:pt x="1" y="286"/>
                  </a:lnTo>
                  <a:lnTo>
                    <a:pt x="0" y="278"/>
                  </a:lnTo>
                  <a:lnTo>
                    <a:pt x="1" y="270"/>
                  </a:lnTo>
                  <a:lnTo>
                    <a:pt x="3" y="264"/>
                  </a:lnTo>
                  <a:lnTo>
                    <a:pt x="7" y="257"/>
                  </a:lnTo>
                  <a:lnTo>
                    <a:pt x="13" y="2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87" name="Группа 86"/>
          <p:cNvGrpSpPr/>
          <p:nvPr userDrawn="1"/>
        </p:nvGrpSpPr>
        <p:grpSpPr>
          <a:xfrm>
            <a:off x="2360864" y="2775666"/>
            <a:ext cx="543888" cy="492031"/>
            <a:chOff x="2990850" y="3262313"/>
            <a:chExt cx="715962" cy="647700"/>
          </a:xfrm>
          <a:solidFill>
            <a:schemeClr val="bg1"/>
          </a:solidFill>
        </p:grpSpPr>
        <p:sp>
          <p:nvSpPr>
            <p:cNvPr id="88" name="Freeform 44"/>
            <p:cNvSpPr>
              <a:spLocks noEditPoints="1"/>
            </p:cNvSpPr>
            <p:nvPr userDrawn="1"/>
          </p:nvSpPr>
          <p:spPr bwMode="auto">
            <a:xfrm>
              <a:off x="3486150" y="3262313"/>
              <a:ext cx="196850" cy="263525"/>
            </a:xfrm>
            <a:custGeom>
              <a:avLst/>
              <a:gdLst/>
              <a:ahLst/>
              <a:cxnLst>
                <a:cxn ang="0">
                  <a:pos x="166" y="283"/>
                </a:cxn>
                <a:cxn ang="0">
                  <a:pos x="139" y="273"/>
                </a:cxn>
                <a:cxn ang="0">
                  <a:pos x="116" y="256"/>
                </a:cxn>
                <a:cxn ang="0">
                  <a:pos x="99" y="233"/>
                </a:cxn>
                <a:cxn ang="0">
                  <a:pos x="89" y="206"/>
                </a:cxn>
                <a:cxn ang="0">
                  <a:pos x="87" y="177"/>
                </a:cxn>
                <a:cxn ang="0">
                  <a:pos x="95" y="148"/>
                </a:cxn>
                <a:cxn ang="0">
                  <a:pos x="109" y="124"/>
                </a:cxn>
                <a:cxn ang="0">
                  <a:pos x="130" y="105"/>
                </a:cxn>
                <a:cxn ang="0">
                  <a:pos x="156" y="93"/>
                </a:cxn>
                <a:cxn ang="0">
                  <a:pos x="186" y="88"/>
                </a:cxn>
                <a:cxn ang="0">
                  <a:pos x="214" y="93"/>
                </a:cxn>
                <a:cxn ang="0">
                  <a:pos x="241" y="105"/>
                </a:cxn>
                <a:cxn ang="0">
                  <a:pos x="262" y="124"/>
                </a:cxn>
                <a:cxn ang="0">
                  <a:pos x="276" y="148"/>
                </a:cxn>
                <a:cxn ang="0">
                  <a:pos x="284" y="177"/>
                </a:cxn>
                <a:cxn ang="0">
                  <a:pos x="282" y="206"/>
                </a:cxn>
                <a:cxn ang="0">
                  <a:pos x="272" y="233"/>
                </a:cxn>
                <a:cxn ang="0">
                  <a:pos x="255" y="256"/>
                </a:cxn>
                <a:cxn ang="0">
                  <a:pos x="232" y="273"/>
                </a:cxn>
                <a:cxn ang="0">
                  <a:pos x="206" y="283"/>
                </a:cxn>
                <a:cxn ang="0">
                  <a:pos x="168" y="1"/>
                </a:cxn>
                <a:cxn ang="0">
                  <a:pos x="138" y="6"/>
                </a:cxn>
                <a:cxn ang="0">
                  <a:pos x="93" y="25"/>
                </a:cxn>
                <a:cxn ang="0">
                  <a:pos x="49" y="62"/>
                </a:cxn>
                <a:cxn ang="0">
                  <a:pos x="18" y="109"/>
                </a:cxn>
                <a:cxn ang="0">
                  <a:pos x="1" y="166"/>
                </a:cxn>
                <a:cxn ang="0">
                  <a:pos x="2" y="225"/>
                </a:cxn>
                <a:cxn ang="0">
                  <a:pos x="21" y="281"/>
                </a:cxn>
                <a:cxn ang="0">
                  <a:pos x="52" y="326"/>
                </a:cxn>
                <a:cxn ang="0">
                  <a:pos x="103" y="382"/>
                </a:cxn>
                <a:cxn ang="0">
                  <a:pos x="152" y="450"/>
                </a:cxn>
                <a:cxn ang="0">
                  <a:pos x="176" y="496"/>
                </a:cxn>
                <a:cxn ang="0">
                  <a:pos x="186" y="500"/>
                </a:cxn>
                <a:cxn ang="0">
                  <a:pos x="196" y="496"/>
                </a:cxn>
                <a:cxn ang="0">
                  <a:pos x="221" y="445"/>
                </a:cxn>
                <a:cxn ang="0">
                  <a:pos x="277" y="372"/>
                </a:cxn>
                <a:cxn ang="0">
                  <a:pos x="332" y="309"/>
                </a:cxn>
                <a:cxn ang="0">
                  <a:pos x="357" y="265"/>
                </a:cxn>
                <a:cxn ang="0">
                  <a:pos x="367" y="235"/>
                </a:cxn>
                <a:cxn ang="0">
                  <a:pos x="371" y="200"/>
                </a:cxn>
                <a:cxn ang="0">
                  <a:pos x="368" y="147"/>
                </a:cxn>
                <a:cxn ang="0">
                  <a:pos x="347" y="93"/>
                </a:cxn>
                <a:cxn ang="0">
                  <a:pos x="312" y="48"/>
                </a:cxn>
                <a:cxn ang="0">
                  <a:pos x="264" y="18"/>
                </a:cxn>
                <a:cxn ang="0">
                  <a:pos x="208" y="2"/>
                </a:cxn>
              </a:cxnLst>
              <a:rect l="0" t="0" r="r" b="b"/>
              <a:pathLst>
                <a:path w="372" h="500">
                  <a:moveTo>
                    <a:pt x="186" y="285"/>
                  </a:moveTo>
                  <a:lnTo>
                    <a:pt x="176" y="284"/>
                  </a:lnTo>
                  <a:lnTo>
                    <a:pt x="166" y="283"/>
                  </a:lnTo>
                  <a:lnTo>
                    <a:pt x="156" y="281"/>
                  </a:lnTo>
                  <a:lnTo>
                    <a:pt x="147" y="277"/>
                  </a:lnTo>
                  <a:lnTo>
                    <a:pt x="139" y="273"/>
                  </a:lnTo>
                  <a:lnTo>
                    <a:pt x="130" y="268"/>
                  </a:lnTo>
                  <a:lnTo>
                    <a:pt x="123" y="263"/>
                  </a:lnTo>
                  <a:lnTo>
                    <a:pt x="116" y="256"/>
                  </a:lnTo>
                  <a:lnTo>
                    <a:pt x="109" y="250"/>
                  </a:lnTo>
                  <a:lnTo>
                    <a:pt x="104" y="242"/>
                  </a:lnTo>
                  <a:lnTo>
                    <a:pt x="99" y="233"/>
                  </a:lnTo>
                  <a:lnTo>
                    <a:pt x="95" y="225"/>
                  </a:lnTo>
                  <a:lnTo>
                    <a:pt x="92" y="215"/>
                  </a:lnTo>
                  <a:lnTo>
                    <a:pt x="89" y="206"/>
                  </a:lnTo>
                  <a:lnTo>
                    <a:pt x="87" y="197"/>
                  </a:lnTo>
                  <a:lnTo>
                    <a:pt x="87" y="187"/>
                  </a:lnTo>
                  <a:lnTo>
                    <a:pt x="87" y="177"/>
                  </a:lnTo>
                  <a:lnTo>
                    <a:pt x="89" y="167"/>
                  </a:lnTo>
                  <a:lnTo>
                    <a:pt x="92" y="157"/>
                  </a:lnTo>
                  <a:lnTo>
                    <a:pt x="95" y="148"/>
                  </a:lnTo>
                  <a:lnTo>
                    <a:pt x="99" y="139"/>
                  </a:lnTo>
                  <a:lnTo>
                    <a:pt x="104" y="131"/>
                  </a:lnTo>
                  <a:lnTo>
                    <a:pt x="109" y="124"/>
                  </a:lnTo>
                  <a:lnTo>
                    <a:pt x="116" y="117"/>
                  </a:lnTo>
                  <a:lnTo>
                    <a:pt x="123" y="110"/>
                  </a:lnTo>
                  <a:lnTo>
                    <a:pt x="130" y="105"/>
                  </a:lnTo>
                  <a:lnTo>
                    <a:pt x="139" y="100"/>
                  </a:lnTo>
                  <a:lnTo>
                    <a:pt x="147" y="96"/>
                  </a:lnTo>
                  <a:lnTo>
                    <a:pt x="156" y="93"/>
                  </a:lnTo>
                  <a:lnTo>
                    <a:pt x="166" y="90"/>
                  </a:lnTo>
                  <a:lnTo>
                    <a:pt x="176" y="88"/>
                  </a:lnTo>
                  <a:lnTo>
                    <a:pt x="186" y="88"/>
                  </a:lnTo>
                  <a:lnTo>
                    <a:pt x="196" y="88"/>
                  </a:lnTo>
                  <a:lnTo>
                    <a:pt x="206" y="90"/>
                  </a:lnTo>
                  <a:lnTo>
                    <a:pt x="214" y="93"/>
                  </a:lnTo>
                  <a:lnTo>
                    <a:pt x="224" y="96"/>
                  </a:lnTo>
                  <a:lnTo>
                    <a:pt x="232" y="100"/>
                  </a:lnTo>
                  <a:lnTo>
                    <a:pt x="241" y="105"/>
                  </a:lnTo>
                  <a:lnTo>
                    <a:pt x="249" y="110"/>
                  </a:lnTo>
                  <a:lnTo>
                    <a:pt x="255" y="117"/>
                  </a:lnTo>
                  <a:lnTo>
                    <a:pt x="262" y="124"/>
                  </a:lnTo>
                  <a:lnTo>
                    <a:pt x="267" y="131"/>
                  </a:lnTo>
                  <a:lnTo>
                    <a:pt x="272" y="139"/>
                  </a:lnTo>
                  <a:lnTo>
                    <a:pt x="276" y="148"/>
                  </a:lnTo>
                  <a:lnTo>
                    <a:pt x="280" y="157"/>
                  </a:lnTo>
                  <a:lnTo>
                    <a:pt x="282" y="167"/>
                  </a:lnTo>
                  <a:lnTo>
                    <a:pt x="284" y="177"/>
                  </a:lnTo>
                  <a:lnTo>
                    <a:pt x="284" y="187"/>
                  </a:lnTo>
                  <a:lnTo>
                    <a:pt x="284" y="197"/>
                  </a:lnTo>
                  <a:lnTo>
                    <a:pt x="282" y="206"/>
                  </a:lnTo>
                  <a:lnTo>
                    <a:pt x="280" y="215"/>
                  </a:lnTo>
                  <a:lnTo>
                    <a:pt x="276" y="225"/>
                  </a:lnTo>
                  <a:lnTo>
                    <a:pt x="272" y="233"/>
                  </a:lnTo>
                  <a:lnTo>
                    <a:pt x="267" y="242"/>
                  </a:lnTo>
                  <a:lnTo>
                    <a:pt x="262" y="250"/>
                  </a:lnTo>
                  <a:lnTo>
                    <a:pt x="255" y="256"/>
                  </a:lnTo>
                  <a:lnTo>
                    <a:pt x="249" y="263"/>
                  </a:lnTo>
                  <a:lnTo>
                    <a:pt x="241" y="268"/>
                  </a:lnTo>
                  <a:lnTo>
                    <a:pt x="232" y="273"/>
                  </a:lnTo>
                  <a:lnTo>
                    <a:pt x="224" y="277"/>
                  </a:lnTo>
                  <a:lnTo>
                    <a:pt x="214" y="281"/>
                  </a:lnTo>
                  <a:lnTo>
                    <a:pt x="206" y="283"/>
                  </a:lnTo>
                  <a:lnTo>
                    <a:pt x="196" y="284"/>
                  </a:lnTo>
                  <a:lnTo>
                    <a:pt x="186" y="285"/>
                  </a:lnTo>
                  <a:close/>
                  <a:moveTo>
                    <a:pt x="168" y="1"/>
                  </a:moveTo>
                  <a:lnTo>
                    <a:pt x="157" y="2"/>
                  </a:lnTo>
                  <a:lnTo>
                    <a:pt x="147" y="4"/>
                  </a:lnTo>
                  <a:lnTo>
                    <a:pt x="138" y="6"/>
                  </a:lnTo>
                  <a:lnTo>
                    <a:pt x="128" y="9"/>
                  </a:lnTo>
                  <a:lnTo>
                    <a:pt x="110" y="16"/>
                  </a:lnTo>
                  <a:lnTo>
                    <a:pt x="93" y="25"/>
                  </a:lnTo>
                  <a:lnTo>
                    <a:pt x="77" y="36"/>
                  </a:lnTo>
                  <a:lnTo>
                    <a:pt x="62" y="48"/>
                  </a:lnTo>
                  <a:lnTo>
                    <a:pt x="49" y="62"/>
                  </a:lnTo>
                  <a:lnTo>
                    <a:pt x="36" y="76"/>
                  </a:lnTo>
                  <a:lnTo>
                    <a:pt x="26" y="93"/>
                  </a:lnTo>
                  <a:lnTo>
                    <a:pt x="18" y="109"/>
                  </a:lnTo>
                  <a:lnTo>
                    <a:pt x="10" y="127"/>
                  </a:lnTo>
                  <a:lnTo>
                    <a:pt x="4" y="146"/>
                  </a:lnTo>
                  <a:lnTo>
                    <a:pt x="1" y="166"/>
                  </a:lnTo>
                  <a:lnTo>
                    <a:pt x="0" y="185"/>
                  </a:lnTo>
                  <a:lnTo>
                    <a:pt x="0" y="205"/>
                  </a:lnTo>
                  <a:lnTo>
                    <a:pt x="2" y="225"/>
                  </a:lnTo>
                  <a:lnTo>
                    <a:pt x="7" y="245"/>
                  </a:lnTo>
                  <a:lnTo>
                    <a:pt x="13" y="263"/>
                  </a:lnTo>
                  <a:lnTo>
                    <a:pt x="21" y="281"/>
                  </a:lnTo>
                  <a:lnTo>
                    <a:pt x="30" y="296"/>
                  </a:lnTo>
                  <a:lnTo>
                    <a:pt x="41" y="310"/>
                  </a:lnTo>
                  <a:lnTo>
                    <a:pt x="52" y="326"/>
                  </a:lnTo>
                  <a:lnTo>
                    <a:pt x="64" y="339"/>
                  </a:lnTo>
                  <a:lnTo>
                    <a:pt x="76" y="353"/>
                  </a:lnTo>
                  <a:lnTo>
                    <a:pt x="103" y="382"/>
                  </a:lnTo>
                  <a:lnTo>
                    <a:pt x="128" y="414"/>
                  </a:lnTo>
                  <a:lnTo>
                    <a:pt x="140" y="431"/>
                  </a:lnTo>
                  <a:lnTo>
                    <a:pt x="152" y="450"/>
                  </a:lnTo>
                  <a:lnTo>
                    <a:pt x="164" y="470"/>
                  </a:lnTo>
                  <a:lnTo>
                    <a:pt x="173" y="492"/>
                  </a:lnTo>
                  <a:lnTo>
                    <a:pt x="176" y="496"/>
                  </a:lnTo>
                  <a:lnTo>
                    <a:pt x="178" y="498"/>
                  </a:lnTo>
                  <a:lnTo>
                    <a:pt x="182" y="499"/>
                  </a:lnTo>
                  <a:lnTo>
                    <a:pt x="186" y="500"/>
                  </a:lnTo>
                  <a:lnTo>
                    <a:pt x="189" y="499"/>
                  </a:lnTo>
                  <a:lnTo>
                    <a:pt x="192" y="498"/>
                  </a:lnTo>
                  <a:lnTo>
                    <a:pt x="196" y="496"/>
                  </a:lnTo>
                  <a:lnTo>
                    <a:pt x="198" y="492"/>
                  </a:lnTo>
                  <a:lnTo>
                    <a:pt x="209" y="467"/>
                  </a:lnTo>
                  <a:lnTo>
                    <a:pt x="221" y="445"/>
                  </a:lnTo>
                  <a:lnTo>
                    <a:pt x="234" y="425"/>
                  </a:lnTo>
                  <a:lnTo>
                    <a:pt x="249" y="407"/>
                  </a:lnTo>
                  <a:lnTo>
                    <a:pt x="277" y="372"/>
                  </a:lnTo>
                  <a:lnTo>
                    <a:pt x="306" y="341"/>
                  </a:lnTo>
                  <a:lnTo>
                    <a:pt x="319" y="326"/>
                  </a:lnTo>
                  <a:lnTo>
                    <a:pt x="332" y="309"/>
                  </a:lnTo>
                  <a:lnTo>
                    <a:pt x="343" y="293"/>
                  </a:lnTo>
                  <a:lnTo>
                    <a:pt x="353" y="275"/>
                  </a:lnTo>
                  <a:lnTo>
                    <a:pt x="357" y="265"/>
                  </a:lnTo>
                  <a:lnTo>
                    <a:pt x="360" y="256"/>
                  </a:lnTo>
                  <a:lnTo>
                    <a:pt x="364" y="245"/>
                  </a:lnTo>
                  <a:lnTo>
                    <a:pt x="367" y="235"/>
                  </a:lnTo>
                  <a:lnTo>
                    <a:pt x="369" y="224"/>
                  </a:lnTo>
                  <a:lnTo>
                    <a:pt x="370" y="212"/>
                  </a:lnTo>
                  <a:lnTo>
                    <a:pt x="371" y="200"/>
                  </a:lnTo>
                  <a:lnTo>
                    <a:pt x="372" y="187"/>
                  </a:lnTo>
                  <a:lnTo>
                    <a:pt x="371" y="167"/>
                  </a:lnTo>
                  <a:lnTo>
                    <a:pt x="368" y="147"/>
                  </a:lnTo>
                  <a:lnTo>
                    <a:pt x="362" y="128"/>
                  </a:lnTo>
                  <a:lnTo>
                    <a:pt x="356" y="110"/>
                  </a:lnTo>
                  <a:lnTo>
                    <a:pt x="347" y="93"/>
                  </a:lnTo>
                  <a:lnTo>
                    <a:pt x="337" y="77"/>
                  </a:lnTo>
                  <a:lnTo>
                    <a:pt x="325" y="63"/>
                  </a:lnTo>
                  <a:lnTo>
                    <a:pt x="312" y="48"/>
                  </a:lnTo>
                  <a:lnTo>
                    <a:pt x="297" y="37"/>
                  </a:lnTo>
                  <a:lnTo>
                    <a:pt x="281" y="26"/>
                  </a:lnTo>
                  <a:lnTo>
                    <a:pt x="264" y="18"/>
                  </a:lnTo>
                  <a:lnTo>
                    <a:pt x="246" y="10"/>
                  </a:lnTo>
                  <a:lnTo>
                    <a:pt x="228" y="5"/>
                  </a:lnTo>
                  <a:lnTo>
                    <a:pt x="208" y="2"/>
                  </a:lnTo>
                  <a:lnTo>
                    <a:pt x="188" y="0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46"/>
            <p:cNvSpPr>
              <a:spLocks noEditPoints="1"/>
            </p:cNvSpPr>
            <p:nvPr userDrawn="1"/>
          </p:nvSpPr>
          <p:spPr bwMode="auto">
            <a:xfrm>
              <a:off x="3486150" y="3262313"/>
              <a:ext cx="196850" cy="2635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38" y="6"/>
                </a:cxn>
                <a:cxn ang="0">
                  <a:pos x="93" y="25"/>
                </a:cxn>
                <a:cxn ang="0">
                  <a:pos x="49" y="62"/>
                </a:cxn>
                <a:cxn ang="0">
                  <a:pos x="18" y="109"/>
                </a:cxn>
                <a:cxn ang="0">
                  <a:pos x="1" y="166"/>
                </a:cxn>
                <a:cxn ang="0">
                  <a:pos x="2" y="225"/>
                </a:cxn>
                <a:cxn ang="0">
                  <a:pos x="21" y="281"/>
                </a:cxn>
                <a:cxn ang="0">
                  <a:pos x="52" y="326"/>
                </a:cxn>
                <a:cxn ang="0">
                  <a:pos x="103" y="382"/>
                </a:cxn>
                <a:cxn ang="0">
                  <a:pos x="152" y="450"/>
                </a:cxn>
                <a:cxn ang="0">
                  <a:pos x="176" y="496"/>
                </a:cxn>
                <a:cxn ang="0">
                  <a:pos x="186" y="500"/>
                </a:cxn>
                <a:cxn ang="0">
                  <a:pos x="196" y="496"/>
                </a:cxn>
                <a:cxn ang="0">
                  <a:pos x="221" y="445"/>
                </a:cxn>
                <a:cxn ang="0">
                  <a:pos x="277" y="372"/>
                </a:cxn>
                <a:cxn ang="0">
                  <a:pos x="332" y="309"/>
                </a:cxn>
                <a:cxn ang="0">
                  <a:pos x="357" y="265"/>
                </a:cxn>
                <a:cxn ang="0">
                  <a:pos x="367" y="235"/>
                </a:cxn>
                <a:cxn ang="0">
                  <a:pos x="371" y="200"/>
                </a:cxn>
                <a:cxn ang="0">
                  <a:pos x="368" y="149"/>
                </a:cxn>
                <a:cxn ang="0">
                  <a:pos x="349" y="98"/>
                </a:cxn>
                <a:cxn ang="0">
                  <a:pos x="317" y="55"/>
                </a:cxn>
                <a:cxn ang="0">
                  <a:pos x="274" y="23"/>
                </a:cxn>
                <a:cxn ang="0">
                  <a:pos x="223" y="4"/>
                </a:cxn>
                <a:cxn ang="0">
                  <a:pos x="186" y="285"/>
                </a:cxn>
                <a:cxn ang="0">
                  <a:pos x="156" y="281"/>
                </a:cxn>
                <a:cxn ang="0">
                  <a:pos x="130" y="268"/>
                </a:cxn>
                <a:cxn ang="0">
                  <a:pos x="109" y="250"/>
                </a:cxn>
                <a:cxn ang="0">
                  <a:pos x="95" y="225"/>
                </a:cxn>
                <a:cxn ang="0">
                  <a:pos x="87" y="197"/>
                </a:cxn>
                <a:cxn ang="0">
                  <a:pos x="89" y="167"/>
                </a:cxn>
                <a:cxn ang="0">
                  <a:pos x="99" y="139"/>
                </a:cxn>
                <a:cxn ang="0">
                  <a:pos x="116" y="117"/>
                </a:cxn>
                <a:cxn ang="0">
                  <a:pos x="139" y="100"/>
                </a:cxn>
                <a:cxn ang="0">
                  <a:pos x="166" y="90"/>
                </a:cxn>
                <a:cxn ang="0">
                  <a:pos x="196" y="88"/>
                </a:cxn>
                <a:cxn ang="0">
                  <a:pos x="224" y="96"/>
                </a:cxn>
                <a:cxn ang="0">
                  <a:pos x="249" y="110"/>
                </a:cxn>
                <a:cxn ang="0">
                  <a:pos x="267" y="131"/>
                </a:cxn>
                <a:cxn ang="0">
                  <a:pos x="280" y="157"/>
                </a:cxn>
                <a:cxn ang="0">
                  <a:pos x="284" y="187"/>
                </a:cxn>
                <a:cxn ang="0">
                  <a:pos x="280" y="215"/>
                </a:cxn>
                <a:cxn ang="0">
                  <a:pos x="267" y="242"/>
                </a:cxn>
                <a:cxn ang="0">
                  <a:pos x="249" y="263"/>
                </a:cxn>
                <a:cxn ang="0">
                  <a:pos x="224" y="277"/>
                </a:cxn>
                <a:cxn ang="0">
                  <a:pos x="196" y="284"/>
                </a:cxn>
              </a:cxnLst>
              <a:rect l="0" t="0" r="r" b="b"/>
              <a:pathLst>
                <a:path w="372" h="500">
                  <a:moveTo>
                    <a:pt x="186" y="0"/>
                  </a:moveTo>
                  <a:lnTo>
                    <a:pt x="177" y="0"/>
                  </a:lnTo>
                  <a:lnTo>
                    <a:pt x="168" y="1"/>
                  </a:lnTo>
                  <a:lnTo>
                    <a:pt x="157" y="2"/>
                  </a:lnTo>
                  <a:lnTo>
                    <a:pt x="147" y="4"/>
                  </a:lnTo>
                  <a:lnTo>
                    <a:pt x="138" y="6"/>
                  </a:lnTo>
                  <a:lnTo>
                    <a:pt x="128" y="9"/>
                  </a:lnTo>
                  <a:lnTo>
                    <a:pt x="110" y="16"/>
                  </a:lnTo>
                  <a:lnTo>
                    <a:pt x="93" y="25"/>
                  </a:lnTo>
                  <a:lnTo>
                    <a:pt x="77" y="36"/>
                  </a:lnTo>
                  <a:lnTo>
                    <a:pt x="62" y="48"/>
                  </a:lnTo>
                  <a:lnTo>
                    <a:pt x="49" y="62"/>
                  </a:lnTo>
                  <a:lnTo>
                    <a:pt x="36" y="76"/>
                  </a:lnTo>
                  <a:lnTo>
                    <a:pt x="26" y="93"/>
                  </a:lnTo>
                  <a:lnTo>
                    <a:pt x="18" y="109"/>
                  </a:lnTo>
                  <a:lnTo>
                    <a:pt x="10" y="127"/>
                  </a:lnTo>
                  <a:lnTo>
                    <a:pt x="4" y="146"/>
                  </a:lnTo>
                  <a:lnTo>
                    <a:pt x="1" y="166"/>
                  </a:lnTo>
                  <a:lnTo>
                    <a:pt x="0" y="185"/>
                  </a:lnTo>
                  <a:lnTo>
                    <a:pt x="0" y="205"/>
                  </a:lnTo>
                  <a:lnTo>
                    <a:pt x="2" y="225"/>
                  </a:lnTo>
                  <a:lnTo>
                    <a:pt x="7" y="245"/>
                  </a:lnTo>
                  <a:lnTo>
                    <a:pt x="13" y="263"/>
                  </a:lnTo>
                  <a:lnTo>
                    <a:pt x="21" y="281"/>
                  </a:lnTo>
                  <a:lnTo>
                    <a:pt x="30" y="296"/>
                  </a:lnTo>
                  <a:lnTo>
                    <a:pt x="41" y="310"/>
                  </a:lnTo>
                  <a:lnTo>
                    <a:pt x="52" y="326"/>
                  </a:lnTo>
                  <a:lnTo>
                    <a:pt x="64" y="339"/>
                  </a:lnTo>
                  <a:lnTo>
                    <a:pt x="76" y="353"/>
                  </a:lnTo>
                  <a:lnTo>
                    <a:pt x="103" y="382"/>
                  </a:lnTo>
                  <a:lnTo>
                    <a:pt x="128" y="414"/>
                  </a:lnTo>
                  <a:lnTo>
                    <a:pt x="140" y="431"/>
                  </a:lnTo>
                  <a:lnTo>
                    <a:pt x="152" y="450"/>
                  </a:lnTo>
                  <a:lnTo>
                    <a:pt x="164" y="470"/>
                  </a:lnTo>
                  <a:lnTo>
                    <a:pt x="173" y="492"/>
                  </a:lnTo>
                  <a:lnTo>
                    <a:pt x="176" y="496"/>
                  </a:lnTo>
                  <a:lnTo>
                    <a:pt x="178" y="498"/>
                  </a:lnTo>
                  <a:lnTo>
                    <a:pt x="182" y="499"/>
                  </a:lnTo>
                  <a:lnTo>
                    <a:pt x="186" y="500"/>
                  </a:lnTo>
                  <a:lnTo>
                    <a:pt x="189" y="499"/>
                  </a:lnTo>
                  <a:lnTo>
                    <a:pt x="192" y="498"/>
                  </a:lnTo>
                  <a:lnTo>
                    <a:pt x="196" y="496"/>
                  </a:lnTo>
                  <a:lnTo>
                    <a:pt x="198" y="492"/>
                  </a:lnTo>
                  <a:lnTo>
                    <a:pt x="209" y="467"/>
                  </a:lnTo>
                  <a:lnTo>
                    <a:pt x="221" y="445"/>
                  </a:lnTo>
                  <a:lnTo>
                    <a:pt x="234" y="425"/>
                  </a:lnTo>
                  <a:lnTo>
                    <a:pt x="249" y="407"/>
                  </a:lnTo>
                  <a:lnTo>
                    <a:pt x="277" y="372"/>
                  </a:lnTo>
                  <a:lnTo>
                    <a:pt x="306" y="341"/>
                  </a:lnTo>
                  <a:lnTo>
                    <a:pt x="319" y="326"/>
                  </a:lnTo>
                  <a:lnTo>
                    <a:pt x="332" y="309"/>
                  </a:lnTo>
                  <a:lnTo>
                    <a:pt x="343" y="293"/>
                  </a:lnTo>
                  <a:lnTo>
                    <a:pt x="353" y="275"/>
                  </a:lnTo>
                  <a:lnTo>
                    <a:pt x="357" y="265"/>
                  </a:lnTo>
                  <a:lnTo>
                    <a:pt x="360" y="256"/>
                  </a:lnTo>
                  <a:lnTo>
                    <a:pt x="364" y="245"/>
                  </a:lnTo>
                  <a:lnTo>
                    <a:pt x="367" y="235"/>
                  </a:lnTo>
                  <a:lnTo>
                    <a:pt x="369" y="224"/>
                  </a:lnTo>
                  <a:lnTo>
                    <a:pt x="370" y="212"/>
                  </a:lnTo>
                  <a:lnTo>
                    <a:pt x="371" y="200"/>
                  </a:lnTo>
                  <a:lnTo>
                    <a:pt x="372" y="187"/>
                  </a:lnTo>
                  <a:lnTo>
                    <a:pt x="371" y="168"/>
                  </a:lnTo>
                  <a:lnTo>
                    <a:pt x="368" y="149"/>
                  </a:lnTo>
                  <a:lnTo>
                    <a:pt x="364" y="131"/>
                  </a:lnTo>
                  <a:lnTo>
                    <a:pt x="357" y="114"/>
                  </a:lnTo>
                  <a:lnTo>
                    <a:pt x="349" y="98"/>
                  </a:lnTo>
                  <a:lnTo>
                    <a:pt x="340" y="83"/>
                  </a:lnTo>
                  <a:lnTo>
                    <a:pt x="329" y="68"/>
                  </a:lnTo>
                  <a:lnTo>
                    <a:pt x="317" y="55"/>
                  </a:lnTo>
                  <a:lnTo>
                    <a:pt x="304" y="43"/>
                  </a:lnTo>
                  <a:lnTo>
                    <a:pt x="290" y="32"/>
                  </a:lnTo>
                  <a:lnTo>
                    <a:pt x="274" y="23"/>
                  </a:lnTo>
                  <a:lnTo>
                    <a:pt x="259" y="15"/>
                  </a:lnTo>
                  <a:lnTo>
                    <a:pt x="241" y="9"/>
                  </a:lnTo>
                  <a:lnTo>
                    <a:pt x="223" y="4"/>
                  </a:lnTo>
                  <a:lnTo>
                    <a:pt x="204" y="1"/>
                  </a:lnTo>
                  <a:lnTo>
                    <a:pt x="186" y="0"/>
                  </a:lnTo>
                  <a:close/>
                  <a:moveTo>
                    <a:pt x="186" y="285"/>
                  </a:moveTo>
                  <a:lnTo>
                    <a:pt x="176" y="284"/>
                  </a:lnTo>
                  <a:lnTo>
                    <a:pt x="166" y="283"/>
                  </a:lnTo>
                  <a:lnTo>
                    <a:pt x="156" y="281"/>
                  </a:lnTo>
                  <a:lnTo>
                    <a:pt x="147" y="277"/>
                  </a:lnTo>
                  <a:lnTo>
                    <a:pt x="139" y="273"/>
                  </a:lnTo>
                  <a:lnTo>
                    <a:pt x="130" y="268"/>
                  </a:lnTo>
                  <a:lnTo>
                    <a:pt x="123" y="263"/>
                  </a:lnTo>
                  <a:lnTo>
                    <a:pt x="116" y="256"/>
                  </a:lnTo>
                  <a:lnTo>
                    <a:pt x="109" y="250"/>
                  </a:lnTo>
                  <a:lnTo>
                    <a:pt x="104" y="242"/>
                  </a:lnTo>
                  <a:lnTo>
                    <a:pt x="99" y="233"/>
                  </a:lnTo>
                  <a:lnTo>
                    <a:pt x="95" y="225"/>
                  </a:lnTo>
                  <a:lnTo>
                    <a:pt x="92" y="215"/>
                  </a:lnTo>
                  <a:lnTo>
                    <a:pt x="89" y="206"/>
                  </a:lnTo>
                  <a:lnTo>
                    <a:pt x="87" y="197"/>
                  </a:lnTo>
                  <a:lnTo>
                    <a:pt x="87" y="187"/>
                  </a:lnTo>
                  <a:lnTo>
                    <a:pt x="87" y="177"/>
                  </a:lnTo>
                  <a:lnTo>
                    <a:pt x="89" y="167"/>
                  </a:lnTo>
                  <a:lnTo>
                    <a:pt x="92" y="157"/>
                  </a:lnTo>
                  <a:lnTo>
                    <a:pt x="95" y="148"/>
                  </a:lnTo>
                  <a:lnTo>
                    <a:pt x="99" y="139"/>
                  </a:lnTo>
                  <a:lnTo>
                    <a:pt x="104" y="131"/>
                  </a:lnTo>
                  <a:lnTo>
                    <a:pt x="109" y="124"/>
                  </a:lnTo>
                  <a:lnTo>
                    <a:pt x="116" y="117"/>
                  </a:lnTo>
                  <a:lnTo>
                    <a:pt x="123" y="110"/>
                  </a:lnTo>
                  <a:lnTo>
                    <a:pt x="130" y="105"/>
                  </a:lnTo>
                  <a:lnTo>
                    <a:pt x="139" y="100"/>
                  </a:lnTo>
                  <a:lnTo>
                    <a:pt x="147" y="96"/>
                  </a:lnTo>
                  <a:lnTo>
                    <a:pt x="156" y="93"/>
                  </a:lnTo>
                  <a:lnTo>
                    <a:pt x="166" y="90"/>
                  </a:lnTo>
                  <a:lnTo>
                    <a:pt x="176" y="88"/>
                  </a:lnTo>
                  <a:lnTo>
                    <a:pt x="186" y="88"/>
                  </a:lnTo>
                  <a:lnTo>
                    <a:pt x="196" y="88"/>
                  </a:lnTo>
                  <a:lnTo>
                    <a:pt x="206" y="90"/>
                  </a:lnTo>
                  <a:lnTo>
                    <a:pt x="214" y="93"/>
                  </a:lnTo>
                  <a:lnTo>
                    <a:pt x="224" y="96"/>
                  </a:lnTo>
                  <a:lnTo>
                    <a:pt x="232" y="100"/>
                  </a:lnTo>
                  <a:lnTo>
                    <a:pt x="241" y="105"/>
                  </a:lnTo>
                  <a:lnTo>
                    <a:pt x="249" y="110"/>
                  </a:lnTo>
                  <a:lnTo>
                    <a:pt x="255" y="117"/>
                  </a:lnTo>
                  <a:lnTo>
                    <a:pt x="262" y="124"/>
                  </a:lnTo>
                  <a:lnTo>
                    <a:pt x="267" y="131"/>
                  </a:lnTo>
                  <a:lnTo>
                    <a:pt x="272" y="139"/>
                  </a:lnTo>
                  <a:lnTo>
                    <a:pt x="276" y="148"/>
                  </a:lnTo>
                  <a:lnTo>
                    <a:pt x="280" y="157"/>
                  </a:lnTo>
                  <a:lnTo>
                    <a:pt x="282" y="167"/>
                  </a:lnTo>
                  <a:lnTo>
                    <a:pt x="284" y="177"/>
                  </a:lnTo>
                  <a:lnTo>
                    <a:pt x="284" y="187"/>
                  </a:lnTo>
                  <a:lnTo>
                    <a:pt x="284" y="197"/>
                  </a:lnTo>
                  <a:lnTo>
                    <a:pt x="282" y="206"/>
                  </a:lnTo>
                  <a:lnTo>
                    <a:pt x="280" y="215"/>
                  </a:lnTo>
                  <a:lnTo>
                    <a:pt x="276" y="225"/>
                  </a:lnTo>
                  <a:lnTo>
                    <a:pt x="272" y="233"/>
                  </a:lnTo>
                  <a:lnTo>
                    <a:pt x="267" y="242"/>
                  </a:lnTo>
                  <a:lnTo>
                    <a:pt x="262" y="250"/>
                  </a:lnTo>
                  <a:lnTo>
                    <a:pt x="255" y="256"/>
                  </a:lnTo>
                  <a:lnTo>
                    <a:pt x="249" y="263"/>
                  </a:lnTo>
                  <a:lnTo>
                    <a:pt x="241" y="268"/>
                  </a:lnTo>
                  <a:lnTo>
                    <a:pt x="232" y="273"/>
                  </a:lnTo>
                  <a:lnTo>
                    <a:pt x="224" y="277"/>
                  </a:lnTo>
                  <a:lnTo>
                    <a:pt x="214" y="281"/>
                  </a:lnTo>
                  <a:lnTo>
                    <a:pt x="206" y="283"/>
                  </a:lnTo>
                  <a:lnTo>
                    <a:pt x="196" y="284"/>
                  </a:lnTo>
                  <a:lnTo>
                    <a:pt x="186" y="2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" name="Freeform 47"/>
            <p:cNvSpPr>
              <a:spLocks noEditPoints="1"/>
            </p:cNvSpPr>
            <p:nvPr userDrawn="1"/>
          </p:nvSpPr>
          <p:spPr bwMode="auto">
            <a:xfrm>
              <a:off x="3024188" y="3400425"/>
              <a:ext cx="312737" cy="419100"/>
            </a:xfrm>
            <a:custGeom>
              <a:avLst/>
              <a:gdLst/>
              <a:ahLst/>
              <a:cxnLst>
                <a:cxn ang="0">
                  <a:pos x="264" y="447"/>
                </a:cxn>
                <a:cxn ang="0">
                  <a:pos x="221" y="432"/>
                </a:cxn>
                <a:cxn ang="0">
                  <a:pos x="184" y="405"/>
                </a:cxn>
                <a:cxn ang="0">
                  <a:pos x="158" y="369"/>
                </a:cxn>
                <a:cxn ang="0">
                  <a:pos x="142" y="327"/>
                </a:cxn>
                <a:cxn ang="0">
                  <a:pos x="140" y="279"/>
                </a:cxn>
                <a:cxn ang="0">
                  <a:pos x="151" y="234"/>
                </a:cxn>
                <a:cxn ang="0">
                  <a:pos x="174" y="195"/>
                </a:cxn>
                <a:cxn ang="0">
                  <a:pos x="208" y="165"/>
                </a:cxn>
                <a:cxn ang="0">
                  <a:pos x="248" y="146"/>
                </a:cxn>
                <a:cxn ang="0">
                  <a:pos x="295" y="139"/>
                </a:cxn>
                <a:cxn ang="0">
                  <a:pos x="341" y="146"/>
                </a:cxn>
                <a:cxn ang="0">
                  <a:pos x="382" y="165"/>
                </a:cxn>
                <a:cxn ang="0">
                  <a:pos x="415" y="195"/>
                </a:cxn>
                <a:cxn ang="0">
                  <a:pos x="439" y="234"/>
                </a:cxn>
                <a:cxn ang="0">
                  <a:pos x="450" y="279"/>
                </a:cxn>
                <a:cxn ang="0">
                  <a:pos x="447" y="327"/>
                </a:cxn>
                <a:cxn ang="0">
                  <a:pos x="432" y="369"/>
                </a:cxn>
                <a:cxn ang="0">
                  <a:pos x="405" y="405"/>
                </a:cxn>
                <a:cxn ang="0">
                  <a:pos x="369" y="432"/>
                </a:cxn>
                <a:cxn ang="0">
                  <a:pos x="326" y="447"/>
                </a:cxn>
                <a:cxn ang="0">
                  <a:pos x="266" y="1"/>
                </a:cxn>
                <a:cxn ang="0">
                  <a:pos x="219" y="10"/>
                </a:cxn>
                <a:cxn ang="0">
                  <a:pos x="175" y="25"/>
                </a:cxn>
                <a:cxn ang="0">
                  <a:pos x="135" y="47"/>
                </a:cxn>
                <a:cxn ang="0">
                  <a:pos x="99" y="76"/>
                </a:cxn>
                <a:cxn ang="0">
                  <a:pos x="68" y="109"/>
                </a:cxn>
                <a:cxn ang="0">
                  <a:pos x="43" y="146"/>
                </a:cxn>
                <a:cxn ang="0">
                  <a:pos x="23" y="188"/>
                </a:cxn>
                <a:cxn ang="0">
                  <a:pos x="9" y="231"/>
                </a:cxn>
                <a:cxn ang="0">
                  <a:pos x="1" y="277"/>
                </a:cxn>
                <a:cxn ang="0">
                  <a:pos x="1" y="325"/>
                </a:cxn>
                <a:cxn ang="0">
                  <a:pos x="7" y="372"/>
                </a:cxn>
                <a:cxn ang="0">
                  <a:pos x="22" y="416"/>
                </a:cxn>
                <a:cxn ang="0">
                  <a:pos x="42" y="456"/>
                </a:cxn>
                <a:cxn ang="0">
                  <a:pos x="83" y="515"/>
                </a:cxn>
                <a:cxn ang="0">
                  <a:pos x="142" y="582"/>
                </a:cxn>
                <a:cxn ang="0">
                  <a:pos x="204" y="655"/>
                </a:cxn>
                <a:cxn ang="0">
                  <a:pos x="251" y="727"/>
                </a:cxn>
                <a:cxn ang="0">
                  <a:pos x="275" y="779"/>
                </a:cxn>
                <a:cxn ang="0">
                  <a:pos x="289" y="791"/>
                </a:cxn>
                <a:cxn ang="0">
                  <a:pos x="306" y="789"/>
                </a:cxn>
                <a:cxn ang="0">
                  <a:pos x="322" y="759"/>
                </a:cxn>
                <a:cxn ang="0">
                  <a:pos x="351" y="705"/>
                </a:cxn>
                <a:cxn ang="0">
                  <a:pos x="383" y="658"/>
                </a:cxn>
                <a:cxn ang="0">
                  <a:pos x="485" y="540"/>
                </a:cxn>
                <a:cxn ang="0">
                  <a:pos x="535" y="477"/>
                </a:cxn>
                <a:cxn ang="0">
                  <a:pos x="559" y="435"/>
                </a:cxn>
                <a:cxn ang="0">
                  <a:pos x="578" y="389"/>
                </a:cxn>
                <a:cxn ang="0">
                  <a:pos x="588" y="336"/>
                </a:cxn>
                <a:cxn ang="0">
                  <a:pos x="590" y="279"/>
                </a:cxn>
                <a:cxn ang="0">
                  <a:pos x="583" y="232"/>
                </a:cxn>
                <a:cxn ang="0">
                  <a:pos x="570" y="188"/>
                </a:cxn>
                <a:cxn ang="0">
                  <a:pos x="550" y="147"/>
                </a:cxn>
                <a:cxn ang="0">
                  <a:pos x="525" y="110"/>
                </a:cxn>
                <a:cxn ang="0">
                  <a:pos x="494" y="77"/>
                </a:cxn>
                <a:cxn ang="0">
                  <a:pos x="458" y="49"/>
                </a:cxn>
                <a:cxn ang="0">
                  <a:pos x="419" y="27"/>
                </a:cxn>
                <a:cxn ang="0">
                  <a:pos x="377" y="11"/>
                </a:cxn>
                <a:cxn ang="0">
                  <a:pos x="330" y="2"/>
                </a:cxn>
                <a:cxn ang="0">
                  <a:pos x="283" y="0"/>
                </a:cxn>
              </a:cxnLst>
              <a:rect l="0" t="0" r="r" b="b"/>
              <a:pathLst>
                <a:path w="590" h="792">
                  <a:moveTo>
                    <a:pt x="295" y="451"/>
                  </a:moveTo>
                  <a:lnTo>
                    <a:pt x="279" y="449"/>
                  </a:lnTo>
                  <a:lnTo>
                    <a:pt x="264" y="447"/>
                  </a:lnTo>
                  <a:lnTo>
                    <a:pt x="248" y="444"/>
                  </a:lnTo>
                  <a:lnTo>
                    <a:pt x="234" y="438"/>
                  </a:lnTo>
                  <a:lnTo>
                    <a:pt x="221" y="432"/>
                  </a:lnTo>
                  <a:lnTo>
                    <a:pt x="208" y="424"/>
                  </a:lnTo>
                  <a:lnTo>
                    <a:pt x="195" y="415"/>
                  </a:lnTo>
                  <a:lnTo>
                    <a:pt x="184" y="405"/>
                  </a:lnTo>
                  <a:lnTo>
                    <a:pt x="174" y="394"/>
                  </a:lnTo>
                  <a:lnTo>
                    <a:pt x="166" y="382"/>
                  </a:lnTo>
                  <a:lnTo>
                    <a:pt x="158" y="369"/>
                  </a:lnTo>
                  <a:lnTo>
                    <a:pt x="151" y="355"/>
                  </a:lnTo>
                  <a:lnTo>
                    <a:pt x="146" y="341"/>
                  </a:lnTo>
                  <a:lnTo>
                    <a:pt x="142" y="327"/>
                  </a:lnTo>
                  <a:lnTo>
                    <a:pt x="140" y="311"/>
                  </a:lnTo>
                  <a:lnTo>
                    <a:pt x="139" y="295"/>
                  </a:lnTo>
                  <a:lnTo>
                    <a:pt x="140" y="279"/>
                  </a:lnTo>
                  <a:lnTo>
                    <a:pt x="142" y="264"/>
                  </a:lnTo>
                  <a:lnTo>
                    <a:pt x="146" y="248"/>
                  </a:lnTo>
                  <a:lnTo>
                    <a:pt x="151" y="234"/>
                  </a:lnTo>
                  <a:lnTo>
                    <a:pt x="158" y="221"/>
                  </a:lnTo>
                  <a:lnTo>
                    <a:pt x="166" y="207"/>
                  </a:lnTo>
                  <a:lnTo>
                    <a:pt x="174" y="195"/>
                  </a:lnTo>
                  <a:lnTo>
                    <a:pt x="184" y="184"/>
                  </a:lnTo>
                  <a:lnTo>
                    <a:pt x="195" y="174"/>
                  </a:lnTo>
                  <a:lnTo>
                    <a:pt x="208" y="165"/>
                  </a:lnTo>
                  <a:lnTo>
                    <a:pt x="221" y="158"/>
                  </a:lnTo>
                  <a:lnTo>
                    <a:pt x="234" y="151"/>
                  </a:lnTo>
                  <a:lnTo>
                    <a:pt x="248" y="146"/>
                  </a:lnTo>
                  <a:lnTo>
                    <a:pt x="264" y="142"/>
                  </a:lnTo>
                  <a:lnTo>
                    <a:pt x="279" y="140"/>
                  </a:lnTo>
                  <a:lnTo>
                    <a:pt x="295" y="139"/>
                  </a:lnTo>
                  <a:lnTo>
                    <a:pt x="310" y="140"/>
                  </a:lnTo>
                  <a:lnTo>
                    <a:pt x="326" y="142"/>
                  </a:lnTo>
                  <a:lnTo>
                    <a:pt x="341" y="146"/>
                  </a:lnTo>
                  <a:lnTo>
                    <a:pt x="356" y="151"/>
                  </a:lnTo>
                  <a:lnTo>
                    <a:pt x="369" y="158"/>
                  </a:lnTo>
                  <a:lnTo>
                    <a:pt x="382" y="165"/>
                  </a:lnTo>
                  <a:lnTo>
                    <a:pt x="394" y="174"/>
                  </a:lnTo>
                  <a:lnTo>
                    <a:pt x="405" y="184"/>
                  </a:lnTo>
                  <a:lnTo>
                    <a:pt x="415" y="195"/>
                  </a:lnTo>
                  <a:lnTo>
                    <a:pt x="424" y="207"/>
                  </a:lnTo>
                  <a:lnTo>
                    <a:pt x="432" y="221"/>
                  </a:lnTo>
                  <a:lnTo>
                    <a:pt x="439" y="234"/>
                  </a:lnTo>
                  <a:lnTo>
                    <a:pt x="444" y="248"/>
                  </a:lnTo>
                  <a:lnTo>
                    <a:pt x="447" y="264"/>
                  </a:lnTo>
                  <a:lnTo>
                    <a:pt x="450" y="279"/>
                  </a:lnTo>
                  <a:lnTo>
                    <a:pt x="451" y="295"/>
                  </a:lnTo>
                  <a:lnTo>
                    <a:pt x="450" y="311"/>
                  </a:lnTo>
                  <a:lnTo>
                    <a:pt x="447" y="327"/>
                  </a:lnTo>
                  <a:lnTo>
                    <a:pt x="444" y="341"/>
                  </a:lnTo>
                  <a:lnTo>
                    <a:pt x="439" y="355"/>
                  </a:lnTo>
                  <a:lnTo>
                    <a:pt x="432" y="369"/>
                  </a:lnTo>
                  <a:lnTo>
                    <a:pt x="424" y="382"/>
                  </a:lnTo>
                  <a:lnTo>
                    <a:pt x="415" y="394"/>
                  </a:lnTo>
                  <a:lnTo>
                    <a:pt x="405" y="405"/>
                  </a:lnTo>
                  <a:lnTo>
                    <a:pt x="394" y="415"/>
                  </a:lnTo>
                  <a:lnTo>
                    <a:pt x="382" y="424"/>
                  </a:lnTo>
                  <a:lnTo>
                    <a:pt x="369" y="432"/>
                  </a:lnTo>
                  <a:lnTo>
                    <a:pt x="356" y="438"/>
                  </a:lnTo>
                  <a:lnTo>
                    <a:pt x="341" y="444"/>
                  </a:lnTo>
                  <a:lnTo>
                    <a:pt x="326" y="447"/>
                  </a:lnTo>
                  <a:lnTo>
                    <a:pt x="310" y="449"/>
                  </a:lnTo>
                  <a:lnTo>
                    <a:pt x="295" y="451"/>
                  </a:lnTo>
                  <a:close/>
                  <a:moveTo>
                    <a:pt x="266" y="1"/>
                  </a:moveTo>
                  <a:lnTo>
                    <a:pt x="250" y="3"/>
                  </a:lnTo>
                  <a:lnTo>
                    <a:pt x="234" y="6"/>
                  </a:lnTo>
                  <a:lnTo>
                    <a:pt x="219" y="10"/>
                  </a:lnTo>
                  <a:lnTo>
                    <a:pt x="204" y="14"/>
                  </a:lnTo>
                  <a:lnTo>
                    <a:pt x="190" y="20"/>
                  </a:lnTo>
                  <a:lnTo>
                    <a:pt x="175" y="25"/>
                  </a:lnTo>
                  <a:lnTo>
                    <a:pt x="161" y="32"/>
                  </a:lnTo>
                  <a:lnTo>
                    <a:pt x="148" y="39"/>
                  </a:lnTo>
                  <a:lnTo>
                    <a:pt x="135" y="47"/>
                  </a:lnTo>
                  <a:lnTo>
                    <a:pt x="122" y="56"/>
                  </a:lnTo>
                  <a:lnTo>
                    <a:pt x="110" y="66"/>
                  </a:lnTo>
                  <a:lnTo>
                    <a:pt x="99" y="76"/>
                  </a:lnTo>
                  <a:lnTo>
                    <a:pt x="88" y="86"/>
                  </a:lnTo>
                  <a:lnTo>
                    <a:pt x="78" y="97"/>
                  </a:lnTo>
                  <a:lnTo>
                    <a:pt x="68" y="109"/>
                  </a:lnTo>
                  <a:lnTo>
                    <a:pt x="59" y="120"/>
                  </a:lnTo>
                  <a:lnTo>
                    <a:pt x="51" y="133"/>
                  </a:lnTo>
                  <a:lnTo>
                    <a:pt x="43" y="146"/>
                  </a:lnTo>
                  <a:lnTo>
                    <a:pt x="35" y="159"/>
                  </a:lnTo>
                  <a:lnTo>
                    <a:pt x="28" y="173"/>
                  </a:lnTo>
                  <a:lnTo>
                    <a:pt x="23" y="188"/>
                  </a:lnTo>
                  <a:lnTo>
                    <a:pt x="17" y="202"/>
                  </a:lnTo>
                  <a:lnTo>
                    <a:pt x="12" y="216"/>
                  </a:lnTo>
                  <a:lnTo>
                    <a:pt x="9" y="231"/>
                  </a:lnTo>
                  <a:lnTo>
                    <a:pt x="5" y="246"/>
                  </a:lnTo>
                  <a:lnTo>
                    <a:pt x="3" y="262"/>
                  </a:lnTo>
                  <a:lnTo>
                    <a:pt x="1" y="277"/>
                  </a:lnTo>
                  <a:lnTo>
                    <a:pt x="0" y="292"/>
                  </a:lnTo>
                  <a:lnTo>
                    <a:pt x="0" y="308"/>
                  </a:lnTo>
                  <a:lnTo>
                    <a:pt x="1" y="325"/>
                  </a:lnTo>
                  <a:lnTo>
                    <a:pt x="2" y="340"/>
                  </a:lnTo>
                  <a:lnTo>
                    <a:pt x="5" y="357"/>
                  </a:lnTo>
                  <a:lnTo>
                    <a:pt x="7" y="372"/>
                  </a:lnTo>
                  <a:lnTo>
                    <a:pt x="12" y="388"/>
                  </a:lnTo>
                  <a:lnTo>
                    <a:pt x="16" y="402"/>
                  </a:lnTo>
                  <a:lnTo>
                    <a:pt x="22" y="416"/>
                  </a:lnTo>
                  <a:lnTo>
                    <a:pt x="27" y="430"/>
                  </a:lnTo>
                  <a:lnTo>
                    <a:pt x="34" y="443"/>
                  </a:lnTo>
                  <a:lnTo>
                    <a:pt x="42" y="456"/>
                  </a:lnTo>
                  <a:lnTo>
                    <a:pt x="48" y="468"/>
                  </a:lnTo>
                  <a:lnTo>
                    <a:pt x="65" y="491"/>
                  </a:lnTo>
                  <a:lnTo>
                    <a:pt x="83" y="515"/>
                  </a:lnTo>
                  <a:lnTo>
                    <a:pt x="101" y="537"/>
                  </a:lnTo>
                  <a:lnTo>
                    <a:pt x="121" y="560"/>
                  </a:lnTo>
                  <a:lnTo>
                    <a:pt x="142" y="582"/>
                  </a:lnTo>
                  <a:lnTo>
                    <a:pt x="163" y="605"/>
                  </a:lnTo>
                  <a:lnTo>
                    <a:pt x="183" y="630"/>
                  </a:lnTo>
                  <a:lnTo>
                    <a:pt x="204" y="655"/>
                  </a:lnTo>
                  <a:lnTo>
                    <a:pt x="223" y="683"/>
                  </a:lnTo>
                  <a:lnTo>
                    <a:pt x="242" y="711"/>
                  </a:lnTo>
                  <a:lnTo>
                    <a:pt x="251" y="727"/>
                  </a:lnTo>
                  <a:lnTo>
                    <a:pt x="259" y="743"/>
                  </a:lnTo>
                  <a:lnTo>
                    <a:pt x="267" y="761"/>
                  </a:lnTo>
                  <a:lnTo>
                    <a:pt x="275" y="779"/>
                  </a:lnTo>
                  <a:lnTo>
                    <a:pt x="278" y="784"/>
                  </a:lnTo>
                  <a:lnTo>
                    <a:pt x="284" y="789"/>
                  </a:lnTo>
                  <a:lnTo>
                    <a:pt x="289" y="791"/>
                  </a:lnTo>
                  <a:lnTo>
                    <a:pt x="295" y="792"/>
                  </a:lnTo>
                  <a:lnTo>
                    <a:pt x="300" y="791"/>
                  </a:lnTo>
                  <a:lnTo>
                    <a:pt x="306" y="789"/>
                  </a:lnTo>
                  <a:lnTo>
                    <a:pt x="311" y="784"/>
                  </a:lnTo>
                  <a:lnTo>
                    <a:pt x="315" y="779"/>
                  </a:lnTo>
                  <a:lnTo>
                    <a:pt x="322" y="759"/>
                  </a:lnTo>
                  <a:lnTo>
                    <a:pt x="332" y="740"/>
                  </a:lnTo>
                  <a:lnTo>
                    <a:pt x="341" y="722"/>
                  </a:lnTo>
                  <a:lnTo>
                    <a:pt x="351" y="705"/>
                  </a:lnTo>
                  <a:lnTo>
                    <a:pt x="362" y="689"/>
                  </a:lnTo>
                  <a:lnTo>
                    <a:pt x="372" y="673"/>
                  </a:lnTo>
                  <a:lnTo>
                    <a:pt x="383" y="658"/>
                  </a:lnTo>
                  <a:lnTo>
                    <a:pt x="394" y="644"/>
                  </a:lnTo>
                  <a:lnTo>
                    <a:pt x="441" y="590"/>
                  </a:lnTo>
                  <a:lnTo>
                    <a:pt x="485" y="540"/>
                  </a:lnTo>
                  <a:lnTo>
                    <a:pt x="506" y="516"/>
                  </a:lnTo>
                  <a:lnTo>
                    <a:pt x="526" y="490"/>
                  </a:lnTo>
                  <a:lnTo>
                    <a:pt x="535" y="477"/>
                  </a:lnTo>
                  <a:lnTo>
                    <a:pt x="544" y="464"/>
                  </a:lnTo>
                  <a:lnTo>
                    <a:pt x="552" y="449"/>
                  </a:lnTo>
                  <a:lnTo>
                    <a:pt x="559" y="435"/>
                  </a:lnTo>
                  <a:lnTo>
                    <a:pt x="566" y="421"/>
                  </a:lnTo>
                  <a:lnTo>
                    <a:pt x="572" y="404"/>
                  </a:lnTo>
                  <a:lnTo>
                    <a:pt x="578" y="389"/>
                  </a:lnTo>
                  <a:lnTo>
                    <a:pt x="582" y="371"/>
                  </a:lnTo>
                  <a:lnTo>
                    <a:pt x="586" y="353"/>
                  </a:lnTo>
                  <a:lnTo>
                    <a:pt x="588" y="336"/>
                  </a:lnTo>
                  <a:lnTo>
                    <a:pt x="590" y="316"/>
                  </a:lnTo>
                  <a:lnTo>
                    <a:pt x="590" y="295"/>
                  </a:lnTo>
                  <a:lnTo>
                    <a:pt x="590" y="279"/>
                  </a:lnTo>
                  <a:lnTo>
                    <a:pt x="589" y="263"/>
                  </a:lnTo>
                  <a:lnTo>
                    <a:pt x="587" y="247"/>
                  </a:lnTo>
                  <a:lnTo>
                    <a:pt x="583" y="232"/>
                  </a:lnTo>
                  <a:lnTo>
                    <a:pt x="580" y="217"/>
                  </a:lnTo>
                  <a:lnTo>
                    <a:pt x="576" y="202"/>
                  </a:lnTo>
                  <a:lnTo>
                    <a:pt x="570" y="188"/>
                  </a:lnTo>
                  <a:lnTo>
                    <a:pt x="565" y="174"/>
                  </a:lnTo>
                  <a:lnTo>
                    <a:pt x="558" y="160"/>
                  </a:lnTo>
                  <a:lnTo>
                    <a:pt x="550" y="147"/>
                  </a:lnTo>
                  <a:lnTo>
                    <a:pt x="542" y="134"/>
                  </a:lnTo>
                  <a:lnTo>
                    <a:pt x="534" y="122"/>
                  </a:lnTo>
                  <a:lnTo>
                    <a:pt x="525" y="110"/>
                  </a:lnTo>
                  <a:lnTo>
                    <a:pt x="515" y="98"/>
                  </a:lnTo>
                  <a:lnTo>
                    <a:pt x="505" y="87"/>
                  </a:lnTo>
                  <a:lnTo>
                    <a:pt x="494" y="77"/>
                  </a:lnTo>
                  <a:lnTo>
                    <a:pt x="483" y="67"/>
                  </a:lnTo>
                  <a:lnTo>
                    <a:pt x="471" y="58"/>
                  </a:lnTo>
                  <a:lnTo>
                    <a:pt x="458" y="49"/>
                  </a:lnTo>
                  <a:lnTo>
                    <a:pt x="446" y="42"/>
                  </a:lnTo>
                  <a:lnTo>
                    <a:pt x="433" y="34"/>
                  </a:lnTo>
                  <a:lnTo>
                    <a:pt x="419" y="27"/>
                  </a:lnTo>
                  <a:lnTo>
                    <a:pt x="405" y="21"/>
                  </a:lnTo>
                  <a:lnTo>
                    <a:pt x="391" y="16"/>
                  </a:lnTo>
                  <a:lnTo>
                    <a:pt x="377" y="11"/>
                  </a:lnTo>
                  <a:lnTo>
                    <a:pt x="361" y="7"/>
                  </a:lnTo>
                  <a:lnTo>
                    <a:pt x="346" y="4"/>
                  </a:lnTo>
                  <a:lnTo>
                    <a:pt x="330" y="2"/>
                  </a:lnTo>
                  <a:lnTo>
                    <a:pt x="315" y="1"/>
                  </a:lnTo>
                  <a:lnTo>
                    <a:pt x="298" y="0"/>
                  </a:lnTo>
                  <a:lnTo>
                    <a:pt x="283" y="0"/>
                  </a:lnTo>
                  <a:lnTo>
                    <a:pt x="26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" name="Freeform 48"/>
            <p:cNvSpPr>
              <a:spLocks/>
            </p:cNvSpPr>
            <p:nvPr userDrawn="1"/>
          </p:nvSpPr>
          <p:spPr bwMode="auto">
            <a:xfrm>
              <a:off x="2990850" y="3741738"/>
              <a:ext cx="381000" cy="168275"/>
            </a:xfrm>
            <a:custGeom>
              <a:avLst/>
              <a:gdLst/>
              <a:ahLst/>
              <a:cxnLst>
                <a:cxn ang="0">
                  <a:pos x="521" y="29"/>
                </a:cxn>
                <a:cxn ang="0">
                  <a:pos x="530" y="68"/>
                </a:cxn>
                <a:cxn ang="0">
                  <a:pos x="588" y="85"/>
                </a:cxn>
                <a:cxn ang="0">
                  <a:pos x="621" y="102"/>
                </a:cxn>
                <a:cxn ang="0">
                  <a:pos x="643" y="121"/>
                </a:cxn>
                <a:cxn ang="0">
                  <a:pos x="653" y="141"/>
                </a:cxn>
                <a:cxn ang="0">
                  <a:pos x="653" y="158"/>
                </a:cxn>
                <a:cxn ang="0">
                  <a:pos x="645" y="173"/>
                </a:cxn>
                <a:cxn ang="0">
                  <a:pos x="631" y="187"/>
                </a:cxn>
                <a:cxn ang="0">
                  <a:pos x="588" y="211"/>
                </a:cxn>
                <a:cxn ang="0">
                  <a:pos x="525" y="230"/>
                </a:cxn>
                <a:cxn ang="0">
                  <a:pos x="448" y="242"/>
                </a:cxn>
                <a:cxn ang="0">
                  <a:pos x="361" y="247"/>
                </a:cxn>
                <a:cxn ang="0">
                  <a:pos x="274" y="242"/>
                </a:cxn>
                <a:cxn ang="0">
                  <a:pos x="197" y="230"/>
                </a:cxn>
                <a:cxn ang="0">
                  <a:pos x="134" y="211"/>
                </a:cxn>
                <a:cxn ang="0">
                  <a:pos x="91" y="187"/>
                </a:cxn>
                <a:cxn ang="0">
                  <a:pos x="77" y="173"/>
                </a:cxn>
                <a:cxn ang="0">
                  <a:pos x="69" y="158"/>
                </a:cxn>
                <a:cxn ang="0">
                  <a:pos x="68" y="141"/>
                </a:cxn>
                <a:cxn ang="0">
                  <a:pos x="79" y="121"/>
                </a:cxn>
                <a:cxn ang="0">
                  <a:pos x="101" y="102"/>
                </a:cxn>
                <a:cxn ang="0">
                  <a:pos x="132" y="86"/>
                </a:cxn>
                <a:cxn ang="0">
                  <a:pos x="189" y="68"/>
                </a:cxn>
                <a:cxn ang="0">
                  <a:pos x="197" y="30"/>
                </a:cxn>
                <a:cxn ang="0">
                  <a:pos x="154" y="6"/>
                </a:cxn>
                <a:cxn ang="0">
                  <a:pos x="105" y="23"/>
                </a:cxn>
                <a:cxn ang="0">
                  <a:pos x="62" y="46"/>
                </a:cxn>
                <a:cxn ang="0">
                  <a:pos x="28" y="73"/>
                </a:cxn>
                <a:cxn ang="0">
                  <a:pos x="6" y="107"/>
                </a:cxn>
                <a:cxn ang="0">
                  <a:pos x="0" y="148"/>
                </a:cxn>
                <a:cxn ang="0">
                  <a:pos x="4" y="180"/>
                </a:cxn>
                <a:cxn ang="0">
                  <a:pos x="18" y="209"/>
                </a:cxn>
                <a:cxn ang="0">
                  <a:pos x="41" y="234"/>
                </a:cxn>
                <a:cxn ang="0">
                  <a:pos x="69" y="255"/>
                </a:cxn>
                <a:cxn ang="0">
                  <a:pos x="105" y="273"/>
                </a:cxn>
                <a:cxn ang="0">
                  <a:pos x="173" y="295"/>
                </a:cxn>
                <a:cxn ang="0">
                  <a:pos x="266" y="311"/>
                </a:cxn>
                <a:cxn ang="0">
                  <a:pos x="361" y="316"/>
                </a:cxn>
                <a:cxn ang="0">
                  <a:pos x="456" y="311"/>
                </a:cxn>
                <a:cxn ang="0">
                  <a:pos x="549" y="295"/>
                </a:cxn>
                <a:cxn ang="0">
                  <a:pos x="617" y="273"/>
                </a:cxn>
                <a:cxn ang="0">
                  <a:pos x="653" y="255"/>
                </a:cxn>
                <a:cxn ang="0">
                  <a:pos x="682" y="234"/>
                </a:cxn>
                <a:cxn ang="0">
                  <a:pos x="704" y="209"/>
                </a:cxn>
                <a:cxn ang="0">
                  <a:pos x="718" y="180"/>
                </a:cxn>
                <a:cxn ang="0">
                  <a:pos x="722" y="148"/>
                </a:cxn>
                <a:cxn ang="0">
                  <a:pos x="715" y="107"/>
                </a:cxn>
                <a:cxn ang="0">
                  <a:pos x="693" y="73"/>
                </a:cxn>
                <a:cxn ang="0">
                  <a:pos x="659" y="44"/>
                </a:cxn>
                <a:cxn ang="0">
                  <a:pos x="615" y="22"/>
                </a:cxn>
                <a:cxn ang="0">
                  <a:pos x="564" y="5"/>
                </a:cxn>
              </a:cxnLst>
              <a:rect l="0" t="0" r="r" b="b"/>
              <a:pathLst>
                <a:path w="722" h="316">
                  <a:moveTo>
                    <a:pt x="546" y="0"/>
                  </a:moveTo>
                  <a:lnTo>
                    <a:pt x="533" y="15"/>
                  </a:lnTo>
                  <a:lnTo>
                    <a:pt x="521" y="29"/>
                  </a:lnTo>
                  <a:lnTo>
                    <a:pt x="509" y="44"/>
                  </a:lnTo>
                  <a:lnTo>
                    <a:pt x="497" y="60"/>
                  </a:lnTo>
                  <a:lnTo>
                    <a:pt x="530" y="68"/>
                  </a:lnTo>
                  <a:lnTo>
                    <a:pt x="561" y="75"/>
                  </a:lnTo>
                  <a:lnTo>
                    <a:pt x="574" y="80"/>
                  </a:lnTo>
                  <a:lnTo>
                    <a:pt x="588" y="85"/>
                  </a:lnTo>
                  <a:lnTo>
                    <a:pt x="600" y="91"/>
                  </a:lnTo>
                  <a:lnTo>
                    <a:pt x="611" y="96"/>
                  </a:lnTo>
                  <a:lnTo>
                    <a:pt x="621" y="102"/>
                  </a:lnTo>
                  <a:lnTo>
                    <a:pt x="629" y="107"/>
                  </a:lnTo>
                  <a:lnTo>
                    <a:pt x="636" y="114"/>
                  </a:lnTo>
                  <a:lnTo>
                    <a:pt x="643" y="121"/>
                  </a:lnTo>
                  <a:lnTo>
                    <a:pt x="647" y="127"/>
                  </a:lnTo>
                  <a:lnTo>
                    <a:pt x="651" y="134"/>
                  </a:lnTo>
                  <a:lnTo>
                    <a:pt x="653" y="141"/>
                  </a:lnTo>
                  <a:lnTo>
                    <a:pt x="654" y="148"/>
                  </a:lnTo>
                  <a:lnTo>
                    <a:pt x="654" y="153"/>
                  </a:lnTo>
                  <a:lnTo>
                    <a:pt x="653" y="158"/>
                  </a:lnTo>
                  <a:lnTo>
                    <a:pt x="651" y="163"/>
                  </a:lnTo>
                  <a:lnTo>
                    <a:pt x="648" y="168"/>
                  </a:lnTo>
                  <a:lnTo>
                    <a:pt x="645" y="173"/>
                  </a:lnTo>
                  <a:lnTo>
                    <a:pt x="641" y="177"/>
                  </a:lnTo>
                  <a:lnTo>
                    <a:pt x="636" y="181"/>
                  </a:lnTo>
                  <a:lnTo>
                    <a:pt x="631" y="187"/>
                  </a:lnTo>
                  <a:lnTo>
                    <a:pt x="619" y="195"/>
                  </a:lnTo>
                  <a:lnTo>
                    <a:pt x="604" y="204"/>
                  </a:lnTo>
                  <a:lnTo>
                    <a:pt x="588" y="211"/>
                  </a:lnTo>
                  <a:lnTo>
                    <a:pt x="568" y="218"/>
                  </a:lnTo>
                  <a:lnTo>
                    <a:pt x="548" y="225"/>
                  </a:lnTo>
                  <a:lnTo>
                    <a:pt x="525" y="230"/>
                  </a:lnTo>
                  <a:lnTo>
                    <a:pt x="500" y="234"/>
                  </a:lnTo>
                  <a:lnTo>
                    <a:pt x="475" y="239"/>
                  </a:lnTo>
                  <a:lnTo>
                    <a:pt x="448" y="242"/>
                  </a:lnTo>
                  <a:lnTo>
                    <a:pt x="420" y="244"/>
                  </a:lnTo>
                  <a:lnTo>
                    <a:pt x="391" y="247"/>
                  </a:lnTo>
                  <a:lnTo>
                    <a:pt x="361" y="247"/>
                  </a:lnTo>
                  <a:lnTo>
                    <a:pt x="331" y="247"/>
                  </a:lnTo>
                  <a:lnTo>
                    <a:pt x="301" y="244"/>
                  </a:lnTo>
                  <a:lnTo>
                    <a:pt x="274" y="242"/>
                  </a:lnTo>
                  <a:lnTo>
                    <a:pt x="247" y="239"/>
                  </a:lnTo>
                  <a:lnTo>
                    <a:pt x="222" y="234"/>
                  </a:lnTo>
                  <a:lnTo>
                    <a:pt x="197" y="230"/>
                  </a:lnTo>
                  <a:lnTo>
                    <a:pt x="174" y="225"/>
                  </a:lnTo>
                  <a:lnTo>
                    <a:pt x="153" y="218"/>
                  </a:lnTo>
                  <a:lnTo>
                    <a:pt x="134" y="211"/>
                  </a:lnTo>
                  <a:lnTo>
                    <a:pt x="118" y="204"/>
                  </a:lnTo>
                  <a:lnTo>
                    <a:pt x="104" y="195"/>
                  </a:lnTo>
                  <a:lnTo>
                    <a:pt x="91" y="187"/>
                  </a:lnTo>
                  <a:lnTo>
                    <a:pt x="86" y="181"/>
                  </a:lnTo>
                  <a:lnTo>
                    <a:pt x="81" y="177"/>
                  </a:lnTo>
                  <a:lnTo>
                    <a:pt x="77" y="173"/>
                  </a:lnTo>
                  <a:lnTo>
                    <a:pt x="74" y="168"/>
                  </a:lnTo>
                  <a:lnTo>
                    <a:pt x="71" y="163"/>
                  </a:lnTo>
                  <a:lnTo>
                    <a:pt x="69" y="158"/>
                  </a:lnTo>
                  <a:lnTo>
                    <a:pt x="68" y="153"/>
                  </a:lnTo>
                  <a:lnTo>
                    <a:pt x="68" y="148"/>
                  </a:lnTo>
                  <a:lnTo>
                    <a:pt x="68" y="141"/>
                  </a:lnTo>
                  <a:lnTo>
                    <a:pt x="70" y="134"/>
                  </a:lnTo>
                  <a:lnTo>
                    <a:pt x="75" y="127"/>
                  </a:lnTo>
                  <a:lnTo>
                    <a:pt x="79" y="121"/>
                  </a:lnTo>
                  <a:lnTo>
                    <a:pt x="85" y="114"/>
                  </a:lnTo>
                  <a:lnTo>
                    <a:pt x="92" y="109"/>
                  </a:lnTo>
                  <a:lnTo>
                    <a:pt x="101" y="102"/>
                  </a:lnTo>
                  <a:lnTo>
                    <a:pt x="110" y="96"/>
                  </a:lnTo>
                  <a:lnTo>
                    <a:pt x="121" y="91"/>
                  </a:lnTo>
                  <a:lnTo>
                    <a:pt x="132" y="86"/>
                  </a:lnTo>
                  <a:lnTo>
                    <a:pt x="146" y="81"/>
                  </a:lnTo>
                  <a:lnTo>
                    <a:pt x="159" y="76"/>
                  </a:lnTo>
                  <a:lnTo>
                    <a:pt x="189" y="68"/>
                  </a:lnTo>
                  <a:lnTo>
                    <a:pt x="221" y="61"/>
                  </a:lnTo>
                  <a:lnTo>
                    <a:pt x="210" y="46"/>
                  </a:lnTo>
                  <a:lnTo>
                    <a:pt x="197" y="30"/>
                  </a:lnTo>
                  <a:lnTo>
                    <a:pt x="185" y="15"/>
                  </a:lnTo>
                  <a:lnTo>
                    <a:pt x="172" y="0"/>
                  </a:lnTo>
                  <a:lnTo>
                    <a:pt x="154" y="6"/>
                  </a:lnTo>
                  <a:lnTo>
                    <a:pt x="137" y="10"/>
                  </a:lnTo>
                  <a:lnTo>
                    <a:pt x="120" y="17"/>
                  </a:lnTo>
                  <a:lnTo>
                    <a:pt x="105" y="23"/>
                  </a:lnTo>
                  <a:lnTo>
                    <a:pt x="89" y="30"/>
                  </a:lnTo>
                  <a:lnTo>
                    <a:pt x="75" y="38"/>
                  </a:lnTo>
                  <a:lnTo>
                    <a:pt x="62" y="46"/>
                  </a:lnTo>
                  <a:lnTo>
                    <a:pt x="49" y="54"/>
                  </a:lnTo>
                  <a:lnTo>
                    <a:pt x="38" y="63"/>
                  </a:lnTo>
                  <a:lnTo>
                    <a:pt x="28" y="73"/>
                  </a:lnTo>
                  <a:lnTo>
                    <a:pt x="20" y="84"/>
                  </a:lnTo>
                  <a:lnTo>
                    <a:pt x="13" y="95"/>
                  </a:lnTo>
                  <a:lnTo>
                    <a:pt x="6" y="107"/>
                  </a:lnTo>
                  <a:lnTo>
                    <a:pt x="3" y="121"/>
                  </a:lnTo>
                  <a:lnTo>
                    <a:pt x="0" y="134"/>
                  </a:lnTo>
                  <a:lnTo>
                    <a:pt x="0" y="148"/>
                  </a:lnTo>
                  <a:lnTo>
                    <a:pt x="0" y="159"/>
                  </a:lnTo>
                  <a:lnTo>
                    <a:pt x="2" y="170"/>
                  </a:lnTo>
                  <a:lnTo>
                    <a:pt x="4" y="180"/>
                  </a:lnTo>
                  <a:lnTo>
                    <a:pt x="7" y="190"/>
                  </a:lnTo>
                  <a:lnTo>
                    <a:pt x="13" y="200"/>
                  </a:lnTo>
                  <a:lnTo>
                    <a:pt x="18" y="209"/>
                  </a:lnTo>
                  <a:lnTo>
                    <a:pt x="25" y="218"/>
                  </a:lnTo>
                  <a:lnTo>
                    <a:pt x="32" y="227"/>
                  </a:lnTo>
                  <a:lnTo>
                    <a:pt x="41" y="234"/>
                  </a:lnTo>
                  <a:lnTo>
                    <a:pt x="49" y="242"/>
                  </a:lnTo>
                  <a:lnTo>
                    <a:pt x="59" y="249"/>
                  </a:lnTo>
                  <a:lnTo>
                    <a:pt x="69" y="255"/>
                  </a:lnTo>
                  <a:lnTo>
                    <a:pt x="80" y="262"/>
                  </a:lnTo>
                  <a:lnTo>
                    <a:pt x="92" y="268"/>
                  </a:lnTo>
                  <a:lnTo>
                    <a:pt x="105" y="273"/>
                  </a:lnTo>
                  <a:lnTo>
                    <a:pt x="118" y="279"/>
                  </a:lnTo>
                  <a:lnTo>
                    <a:pt x="144" y="288"/>
                  </a:lnTo>
                  <a:lnTo>
                    <a:pt x="173" y="295"/>
                  </a:lnTo>
                  <a:lnTo>
                    <a:pt x="203" y="302"/>
                  </a:lnTo>
                  <a:lnTo>
                    <a:pt x="234" y="307"/>
                  </a:lnTo>
                  <a:lnTo>
                    <a:pt x="266" y="311"/>
                  </a:lnTo>
                  <a:lnTo>
                    <a:pt x="297" y="314"/>
                  </a:lnTo>
                  <a:lnTo>
                    <a:pt x="329" y="315"/>
                  </a:lnTo>
                  <a:lnTo>
                    <a:pt x="361" y="316"/>
                  </a:lnTo>
                  <a:lnTo>
                    <a:pt x="393" y="315"/>
                  </a:lnTo>
                  <a:lnTo>
                    <a:pt x="424" y="314"/>
                  </a:lnTo>
                  <a:lnTo>
                    <a:pt x="456" y="311"/>
                  </a:lnTo>
                  <a:lnTo>
                    <a:pt x="488" y="307"/>
                  </a:lnTo>
                  <a:lnTo>
                    <a:pt x="519" y="302"/>
                  </a:lnTo>
                  <a:lnTo>
                    <a:pt x="549" y="295"/>
                  </a:lnTo>
                  <a:lnTo>
                    <a:pt x="578" y="288"/>
                  </a:lnTo>
                  <a:lnTo>
                    <a:pt x="604" y="279"/>
                  </a:lnTo>
                  <a:lnTo>
                    <a:pt x="617" y="273"/>
                  </a:lnTo>
                  <a:lnTo>
                    <a:pt x="630" y="268"/>
                  </a:lnTo>
                  <a:lnTo>
                    <a:pt x="642" y="262"/>
                  </a:lnTo>
                  <a:lnTo>
                    <a:pt x="653" y="255"/>
                  </a:lnTo>
                  <a:lnTo>
                    <a:pt x="663" y="249"/>
                  </a:lnTo>
                  <a:lnTo>
                    <a:pt x="673" y="242"/>
                  </a:lnTo>
                  <a:lnTo>
                    <a:pt x="682" y="234"/>
                  </a:lnTo>
                  <a:lnTo>
                    <a:pt x="689" y="227"/>
                  </a:lnTo>
                  <a:lnTo>
                    <a:pt x="697" y="218"/>
                  </a:lnTo>
                  <a:lnTo>
                    <a:pt x="704" y="209"/>
                  </a:lnTo>
                  <a:lnTo>
                    <a:pt x="709" y="200"/>
                  </a:lnTo>
                  <a:lnTo>
                    <a:pt x="714" y="190"/>
                  </a:lnTo>
                  <a:lnTo>
                    <a:pt x="718" y="180"/>
                  </a:lnTo>
                  <a:lnTo>
                    <a:pt x="720" y="170"/>
                  </a:lnTo>
                  <a:lnTo>
                    <a:pt x="722" y="159"/>
                  </a:lnTo>
                  <a:lnTo>
                    <a:pt x="722" y="148"/>
                  </a:lnTo>
                  <a:lnTo>
                    <a:pt x="722" y="134"/>
                  </a:lnTo>
                  <a:lnTo>
                    <a:pt x="719" y="120"/>
                  </a:lnTo>
                  <a:lnTo>
                    <a:pt x="715" y="107"/>
                  </a:lnTo>
                  <a:lnTo>
                    <a:pt x="709" y="95"/>
                  </a:lnTo>
                  <a:lnTo>
                    <a:pt x="701" y="84"/>
                  </a:lnTo>
                  <a:lnTo>
                    <a:pt x="693" y="73"/>
                  </a:lnTo>
                  <a:lnTo>
                    <a:pt x="683" y="63"/>
                  </a:lnTo>
                  <a:lnTo>
                    <a:pt x="672" y="53"/>
                  </a:lnTo>
                  <a:lnTo>
                    <a:pt x="659" y="44"/>
                  </a:lnTo>
                  <a:lnTo>
                    <a:pt x="645" y="37"/>
                  </a:lnTo>
                  <a:lnTo>
                    <a:pt x="631" y="29"/>
                  </a:lnTo>
                  <a:lnTo>
                    <a:pt x="615" y="22"/>
                  </a:lnTo>
                  <a:lnTo>
                    <a:pt x="599" y="16"/>
                  </a:lnTo>
                  <a:lnTo>
                    <a:pt x="582" y="10"/>
                  </a:lnTo>
                  <a:lnTo>
                    <a:pt x="564" y="5"/>
                  </a:lnTo>
                  <a:lnTo>
                    <a:pt x="5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" name="Freeform 49"/>
            <p:cNvSpPr>
              <a:spLocks/>
            </p:cNvSpPr>
            <p:nvPr userDrawn="1"/>
          </p:nvSpPr>
          <p:spPr bwMode="auto">
            <a:xfrm>
              <a:off x="3463925" y="3481388"/>
              <a:ext cx="242887" cy="103187"/>
            </a:xfrm>
            <a:custGeom>
              <a:avLst/>
              <a:gdLst/>
              <a:ahLst/>
              <a:cxnLst>
                <a:cxn ang="0">
                  <a:pos x="365" y="9"/>
                </a:cxn>
                <a:cxn ang="0">
                  <a:pos x="349" y="27"/>
                </a:cxn>
                <a:cxn ang="0">
                  <a:pos x="358" y="41"/>
                </a:cxn>
                <a:cxn ang="0">
                  <a:pos x="383" y="52"/>
                </a:cxn>
                <a:cxn ang="0">
                  <a:pos x="402" y="65"/>
                </a:cxn>
                <a:cxn ang="0">
                  <a:pos x="411" y="76"/>
                </a:cxn>
                <a:cxn ang="0">
                  <a:pos x="413" y="82"/>
                </a:cxn>
                <a:cxn ang="0">
                  <a:pos x="413" y="92"/>
                </a:cxn>
                <a:cxn ang="0">
                  <a:pos x="406" y="104"/>
                </a:cxn>
                <a:cxn ang="0">
                  <a:pos x="391" y="116"/>
                </a:cxn>
                <a:cxn ang="0">
                  <a:pos x="371" y="126"/>
                </a:cxn>
                <a:cxn ang="0">
                  <a:pos x="347" y="134"/>
                </a:cxn>
                <a:cxn ang="0">
                  <a:pos x="317" y="141"/>
                </a:cxn>
                <a:cxn ang="0">
                  <a:pos x="284" y="146"/>
                </a:cxn>
                <a:cxn ang="0">
                  <a:pos x="248" y="149"/>
                </a:cxn>
                <a:cxn ang="0">
                  <a:pos x="210" y="149"/>
                </a:cxn>
                <a:cxn ang="0">
                  <a:pos x="173" y="146"/>
                </a:cxn>
                <a:cxn ang="0">
                  <a:pos x="140" y="141"/>
                </a:cxn>
                <a:cxn ang="0">
                  <a:pos x="112" y="134"/>
                </a:cxn>
                <a:cxn ang="0">
                  <a:pos x="86" y="126"/>
                </a:cxn>
                <a:cxn ang="0">
                  <a:pos x="66" y="116"/>
                </a:cxn>
                <a:cxn ang="0">
                  <a:pos x="52" y="104"/>
                </a:cxn>
                <a:cxn ang="0">
                  <a:pos x="45" y="92"/>
                </a:cxn>
                <a:cxn ang="0">
                  <a:pos x="44" y="82"/>
                </a:cxn>
                <a:cxn ang="0">
                  <a:pos x="46" y="76"/>
                </a:cxn>
                <a:cxn ang="0">
                  <a:pos x="55" y="66"/>
                </a:cxn>
                <a:cxn ang="0">
                  <a:pos x="73" y="52"/>
                </a:cxn>
                <a:cxn ang="0">
                  <a:pos x="98" y="42"/>
                </a:cxn>
                <a:cxn ang="0">
                  <a:pos x="106" y="28"/>
                </a:cxn>
                <a:cxn ang="0">
                  <a:pos x="91" y="10"/>
                </a:cxn>
                <a:cxn ang="0">
                  <a:pos x="66" y="8"/>
                </a:cxn>
                <a:cxn ang="0">
                  <a:pos x="35" y="25"/>
                </a:cxn>
                <a:cxn ang="0">
                  <a:pos x="19" y="40"/>
                </a:cxn>
                <a:cxn ang="0">
                  <a:pos x="10" y="51"/>
                </a:cxn>
                <a:cxn ang="0">
                  <a:pos x="4" y="65"/>
                </a:cxn>
                <a:cxn ang="0">
                  <a:pos x="1" y="79"/>
                </a:cxn>
                <a:cxn ang="0">
                  <a:pos x="1" y="93"/>
                </a:cxn>
                <a:cxn ang="0">
                  <a:pos x="3" y="107"/>
                </a:cxn>
                <a:cxn ang="0">
                  <a:pos x="9" y="120"/>
                </a:cxn>
                <a:cxn ang="0">
                  <a:pos x="17" y="131"/>
                </a:cxn>
                <a:cxn ang="0">
                  <a:pos x="32" y="145"/>
                </a:cxn>
                <a:cxn ang="0">
                  <a:pos x="60" y="162"/>
                </a:cxn>
                <a:cxn ang="0">
                  <a:pos x="93" y="174"/>
                </a:cxn>
                <a:cxn ang="0">
                  <a:pos x="129" y="184"/>
                </a:cxn>
                <a:cxn ang="0">
                  <a:pos x="169" y="189"/>
                </a:cxn>
                <a:cxn ang="0">
                  <a:pos x="209" y="192"/>
                </a:cxn>
                <a:cxn ang="0">
                  <a:pos x="249" y="192"/>
                </a:cxn>
                <a:cxn ang="0">
                  <a:pos x="290" y="189"/>
                </a:cxn>
                <a:cxn ang="0">
                  <a:pos x="328" y="184"/>
                </a:cxn>
                <a:cxn ang="0">
                  <a:pos x="366" y="174"/>
                </a:cxn>
                <a:cxn ang="0">
                  <a:pos x="399" y="162"/>
                </a:cxn>
                <a:cxn ang="0">
                  <a:pos x="425" y="145"/>
                </a:cxn>
                <a:cxn ang="0">
                  <a:pos x="441" y="131"/>
                </a:cxn>
                <a:cxn ang="0">
                  <a:pos x="449" y="120"/>
                </a:cxn>
                <a:cxn ang="0">
                  <a:pos x="454" y="107"/>
                </a:cxn>
                <a:cxn ang="0">
                  <a:pos x="458" y="93"/>
                </a:cxn>
                <a:cxn ang="0">
                  <a:pos x="458" y="79"/>
                </a:cxn>
                <a:cxn ang="0">
                  <a:pos x="454" y="65"/>
                </a:cxn>
                <a:cxn ang="0">
                  <a:pos x="448" y="51"/>
                </a:cxn>
                <a:cxn ang="0">
                  <a:pos x="439" y="39"/>
                </a:cxn>
                <a:cxn ang="0">
                  <a:pos x="421" y="24"/>
                </a:cxn>
                <a:cxn ang="0">
                  <a:pos x="390" y="7"/>
                </a:cxn>
              </a:cxnLst>
              <a:rect l="0" t="0" r="r" b="b"/>
              <a:pathLst>
                <a:path w="458" h="193">
                  <a:moveTo>
                    <a:pt x="372" y="0"/>
                  </a:moveTo>
                  <a:lnTo>
                    <a:pt x="365" y="9"/>
                  </a:lnTo>
                  <a:lnTo>
                    <a:pt x="357" y="18"/>
                  </a:lnTo>
                  <a:lnTo>
                    <a:pt x="349" y="27"/>
                  </a:lnTo>
                  <a:lnTo>
                    <a:pt x="341" y="37"/>
                  </a:lnTo>
                  <a:lnTo>
                    <a:pt x="358" y="41"/>
                  </a:lnTo>
                  <a:lnTo>
                    <a:pt x="371" y="47"/>
                  </a:lnTo>
                  <a:lnTo>
                    <a:pt x="383" y="52"/>
                  </a:lnTo>
                  <a:lnTo>
                    <a:pt x="395" y="58"/>
                  </a:lnTo>
                  <a:lnTo>
                    <a:pt x="402" y="65"/>
                  </a:lnTo>
                  <a:lnTo>
                    <a:pt x="409" y="71"/>
                  </a:lnTo>
                  <a:lnTo>
                    <a:pt x="411" y="76"/>
                  </a:lnTo>
                  <a:lnTo>
                    <a:pt x="412" y="79"/>
                  </a:lnTo>
                  <a:lnTo>
                    <a:pt x="413" y="82"/>
                  </a:lnTo>
                  <a:lnTo>
                    <a:pt x="414" y="87"/>
                  </a:lnTo>
                  <a:lnTo>
                    <a:pt x="413" y="92"/>
                  </a:lnTo>
                  <a:lnTo>
                    <a:pt x="410" y="99"/>
                  </a:lnTo>
                  <a:lnTo>
                    <a:pt x="406" y="104"/>
                  </a:lnTo>
                  <a:lnTo>
                    <a:pt x="399" y="111"/>
                  </a:lnTo>
                  <a:lnTo>
                    <a:pt x="391" y="116"/>
                  </a:lnTo>
                  <a:lnTo>
                    <a:pt x="382" y="121"/>
                  </a:lnTo>
                  <a:lnTo>
                    <a:pt x="371" y="126"/>
                  </a:lnTo>
                  <a:lnTo>
                    <a:pt x="360" y="131"/>
                  </a:lnTo>
                  <a:lnTo>
                    <a:pt x="347" y="134"/>
                  </a:lnTo>
                  <a:lnTo>
                    <a:pt x="333" y="139"/>
                  </a:lnTo>
                  <a:lnTo>
                    <a:pt x="317" y="141"/>
                  </a:lnTo>
                  <a:lnTo>
                    <a:pt x="301" y="144"/>
                  </a:lnTo>
                  <a:lnTo>
                    <a:pt x="284" y="146"/>
                  </a:lnTo>
                  <a:lnTo>
                    <a:pt x="266" y="147"/>
                  </a:lnTo>
                  <a:lnTo>
                    <a:pt x="248" y="149"/>
                  </a:lnTo>
                  <a:lnTo>
                    <a:pt x="229" y="149"/>
                  </a:lnTo>
                  <a:lnTo>
                    <a:pt x="210" y="149"/>
                  </a:lnTo>
                  <a:lnTo>
                    <a:pt x="191" y="147"/>
                  </a:lnTo>
                  <a:lnTo>
                    <a:pt x="173" y="146"/>
                  </a:lnTo>
                  <a:lnTo>
                    <a:pt x="157" y="144"/>
                  </a:lnTo>
                  <a:lnTo>
                    <a:pt x="140" y="141"/>
                  </a:lnTo>
                  <a:lnTo>
                    <a:pt x="126" y="139"/>
                  </a:lnTo>
                  <a:lnTo>
                    <a:pt x="112" y="134"/>
                  </a:lnTo>
                  <a:lnTo>
                    <a:pt x="98" y="131"/>
                  </a:lnTo>
                  <a:lnTo>
                    <a:pt x="86" y="126"/>
                  </a:lnTo>
                  <a:lnTo>
                    <a:pt x="75" y="121"/>
                  </a:lnTo>
                  <a:lnTo>
                    <a:pt x="66" y="116"/>
                  </a:lnTo>
                  <a:lnTo>
                    <a:pt x="59" y="111"/>
                  </a:lnTo>
                  <a:lnTo>
                    <a:pt x="52" y="104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4" y="87"/>
                  </a:lnTo>
                  <a:lnTo>
                    <a:pt x="44" y="82"/>
                  </a:lnTo>
                  <a:lnTo>
                    <a:pt x="45" y="79"/>
                  </a:lnTo>
                  <a:lnTo>
                    <a:pt x="46" y="76"/>
                  </a:lnTo>
                  <a:lnTo>
                    <a:pt x="49" y="72"/>
                  </a:lnTo>
                  <a:lnTo>
                    <a:pt x="55" y="66"/>
                  </a:lnTo>
                  <a:lnTo>
                    <a:pt x="63" y="59"/>
                  </a:lnTo>
                  <a:lnTo>
                    <a:pt x="73" y="52"/>
                  </a:lnTo>
                  <a:lnTo>
                    <a:pt x="85" y="47"/>
                  </a:lnTo>
                  <a:lnTo>
                    <a:pt x="98" y="42"/>
                  </a:lnTo>
                  <a:lnTo>
                    <a:pt x="114" y="37"/>
                  </a:lnTo>
                  <a:lnTo>
                    <a:pt x="106" y="28"/>
                  </a:lnTo>
                  <a:lnTo>
                    <a:pt x="98" y="19"/>
                  </a:lnTo>
                  <a:lnTo>
                    <a:pt x="91" y="10"/>
                  </a:lnTo>
                  <a:lnTo>
                    <a:pt x="83" y="2"/>
                  </a:lnTo>
                  <a:lnTo>
                    <a:pt x="66" y="8"/>
                  </a:lnTo>
                  <a:lnTo>
                    <a:pt x="50" y="16"/>
                  </a:lnTo>
                  <a:lnTo>
                    <a:pt x="35" y="25"/>
                  </a:lnTo>
                  <a:lnTo>
                    <a:pt x="24" y="35"/>
                  </a:lnTo>
                  <a:lnTo>
                    <a:pt x="19" y="40"/>
                  </a:lnTo>
                  <a:lnTo>
                    <a:pt x="14" y="46"/>
                  </a:lnTo>
                  <a:lnTo>
                    <a:pt x="10" y="51"/>
                  </a:lnTo>
                  <a:lnTo>
                    <a:pt x="7" y="58"/>
                  </a:lnTo>
                  <a:lnTo>
                    <a:pt x="4" y="65"/>
                  </a:lnTo>
                  <a:lnTo>
                    <a:pt x="2" y="71"/>
                  </a:lnTo>
                  <a:lnTo>
                    <a:pt x="1" y="79"/>
                  </a:lnTo>
                  <a:lnTo>
                    <a:pt x="0" y="87"/>
                  </a:lnTo>
                  <a:lnTo>
                    <a:pt x="1" y="93"/>
                  </a:lnTo>
                  <a:lnTo>
                    <a:pt x="2" y="100"/>
                  </a:lnTo>
                  <a:lnTo>
                    <a:pt x="3" y="107"/>
                  </a:lnTo>
                  <a:lnTo>
                    <a:pt x="5" y="113"/>
                  </a:lnTo>
                  <a:lnTo>
                    <a:pt x="9" y="120"/>
                  </a:lnTo>
                  <a:lnTo>
                    <a:pt x="12" y="125"/>
                  </a:lnTo>
                  <a:lnTo>
                    <a:pt x="17" y="131"/>
                  </a:lnTo>
                  <a:lnTo>
                    <a:pt x="21" y="135"/>
                  </a:lnTo>
                  <a:lnTo>
                    <a:pt x="32" y="145"/>
                  </a:lnTo>
                  <a:lnTo>
                    <a:pt x="45" y="154"/>
                  </a:lnTo>
                  <a:lnTo>
                    <a:pt x="60" y="162"/>
                  </a:lnTo>
                  <a:lnTo>
                    <a:pt x="75" y="168"/>
                  </a:lnTo>
                  <a:lnTo>
                    <a:pt x="93" y="174"/>
                  </a:lnTo>
                  <a:lnTo>
                    <a:pt x="110" y="179"/>
                  </a:lnTo>
                  <a:lnTo>
                    <a:pt x="129" y="184"/>
                  </a:lnTo>
                  <a:lnTo>
                    <a:pt x="149" y="186"/>
                  </a:lnTo>
                  <a:lnTo>
                    <a:pt x="169" y="189"/>
                  </a:lnTo>
                  <a:lnTo>
                    <a:pt x="189" y="191"/>
                  </a:lnTo>
                  <a:lnTo>
                    <a:pt x="209" y="192"/>
                  </a:lnTo>
                  <a:lnTo>
                    <a:pt x="229" y="193"/>
                  </a:lnTo>
                  <a:lnTo>
                    <a:pt x="249" y="192"/>
                  </a:lnTo>
                  <a:lnTo>
                    <a:pt x="269" y="191"/>
                  </a:lnTo>
                  <a:lnTo>
                    <a:pt x="290" y="189"/>
                  </a:lnTo>
                  <a:lnTo>
                    <a:pt x="309" y="186"/>
                  </a:lnTo>
                  <a:lnTo>
                    <a:pt x="328" y="184"/>
                  </a:lnTo>
                  <a:lnTo>
                    <a:pt x="348" y="179"/>
                  </a:lnTo>
                  <a:lnTo>
                    <a:pt x="366" y="174"/>
                  </a:lnTo>
                  <a:lnTo>
                    <a:pt x="382" y="168"/>
                  </a:lnTo>
                  <a:lnTo>
                    <a:pt x="399" y="162"/>
                  </a:lnTo>
                  <a:lnTo>
                    <a:pt x="413" y="154"/>
                  </a:lnTo>
                  <a:lnTo>
                    <a:pt x="425" y="145"/>
                  </a:lnTo>
                  <a:lnTo>
                    <a:pt x="437" y="135"/>
                  </a:lnTo>
                  <a:lnTo>
                    <a:pt x="441" y="131"/>
                  </a:lnTo>
                  <a:lnTo>
                    <a:pt x="445" y="125"/>
                  </a:lnTo>
                  <a:lnTo>
                    <a:pt x="449" y="120"/>
                  </a:lnTo>
                  <a:lnTo>
                    <a:pt x="452" y="113"/>
                  </a:lnTo>
                  <a:lnTo>
                    <a:pt x="454" y="107"/>
                  </a:lnTo>
                  <a:lnTo>
                    <a:pt x="456" y="100"/>
                  </a:lnTo>
                  <a:lnTo>
                    <a:pt x="458" y="93"/>
                  </a:lnTo>
                  <a:lnTo>
                    <a:pt x="458" y="87"/>
                  </a:lnTo>
                  <a:lnTo>
                    <a:pt x="458" y="79"/>
                  </a:lnTo>
                  <a:lnTo>
                    <a:pt x="455" y="71"/>
                  </a:lnTo>
                  <a:lnTo>
                    <a:pt x="454" y="65"/>
                  </a:lnTo>
                  <a:lnTo>
                    <a:pt x="451" y="58"/>
                  </a:lnTo>
                  <a:lnTo>
                    <a:pt x="448" y="51"/>
                  </a:lnTo>
                  <a:lnTo>
                    <a:pt x="443" y="45"/>
                  </a:lnTo>
                  <a:lnTo>
                    <a:pt x="439" y="39"/>
                  </a:lnTo>
                  <a:lnTo>
                    <a:pt x="433" y="34"/>
                  </a:lnTo>
                  <a:lnTo>
                    <a:pt x="421" y="24"/>
                  </a:lnTo>
                  <a:lnTo>
                    <a:pt x="407" y="15"/>
                  </a:lnTo>
                  <a:lnTo>
                    <a:pt x="390" y="7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" name="Freeform 50"/>
            <p:cNvSpPr>
              <a:spLocks noEditPoints="1"/>
            </p:cNvSpPr>
            <p:nvPr userDrawn="1"/>
          </p:nvSpPr>
          <p:spPr bwMode="auto">
            <a:xfrm>
              <a:off x="3268663" y="3559175"/>
              <a:ext cx="265112" cy="212725"/>
            </a:xfrm>
            <a:custGeom>
              <a:avLst/>
              <a:gdLst/>
              <a:ahLst/>
              <a:cxnLst>
                <a:cxn ang="0">
                  <a:pos x="30" y="403"/>
                </a:cxn>
                <a:cxn ang="0">
                  <a:pos x="500" y="39"/>
                </a:cxn>
                <a:cxn ang="0">
                  <a:pos x="471" y="0"/>
                </a:cxn>
                <a:cxn ang="0">
                  <a:pos x="0" y="365"/>
                </a:cxn>
                <a:cxn ang="0">
                  <a:pos x="30" y="403"/>
                </a:cxn>
                <a:cxn ang="0">
                  <a:pos x="30" y="403"/>
                </a:cxn>
                <a:cxn ang="0">
                  <a:pos x="30" y="403"/>
                </a:cxn>
              </a:cxnLst>
              <a:rect l="0" t="0" r="r" b="b"/>
              <a:pathLst>
                <a:path w="500" h="403">
                  <a:moveTo>
                    <a:pt x="30" y="403"/>
                  </a:moveTo>
                  <a:lnTo>
                    <a:pt x="500" y="39"/>
                  </a:lnTo>
                  <a:lnTo>
                    <a:pt x="471" y="0"/>
                  </a:lnTo>
                  <a:lnTo>
                    <a:pt x="0" y="365"/>
                  </a:lnTo>
                  <a:lnTo>
                    <a:pt x="30" y="403"/>
                  </a:lnTo>
                  <a:close/>
                  <a:moveTo>
                    <a:pt x="30" y="403"/>
                  </a:moveTo>
                  <a:lnTo>
                    <a:pt x="30" y="40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94" name="Freeform 52"/>
          <p:cNvSpPr>
            <a:spLocks noEditPoints="1"/>
          </p:cNvSpPr>
          <p:nvPr userDrawn="1"/>
        </p:nvSpPr>
        <p:spPr bwMode="auto">
          <a:xfrm>
            <a:off x="6128290" y="2861858"/>
            <a:ext cx="557151" cy="305107"/>
          </a:xfrm>
          <a:custGeom>
            <a:avLst/>
            <a:gdLst/>
            <a:ahLst/>
            <a:cxnLst>
              <a:cxn ang="0">
                <a:pos x="987" y="749"/>
              </a:cxn>
              <a:cxn ang="0">
                <a:pos x="1004" y="757"/>
              </a:cxn>
              <a:cxn ang="0">
                <a:pos x="1020" y="757"/>
              </a:cxn>
              <a:cxn ang="0">
                <a:pos x="1058" y="739"/>
              </a:cxn>
              <a:cxn ang="0">
                <a:pos x="1079" y="724"/>
              </a:cxn>
              <a:cxn ang="0">
                <a:pos x="1097" y="704"/>
              </a:cxn>
              <a:cxn ang="0">
                <a:pos x="1108" y="682"/>
              </a:cxn>
              <a:cxn ang="0">
                <a:pos x="1114" y="656"/>
              </a:cxn>
              <a:cxn ang="0">
                <a:pos x="1114" y="630"/>
              </a:cxn>
              <a:cxn ang="0">
                <a:pos x="1089" y="431"/>
              </a:cxn>
              <a:cxn ang="0">
                <a:pos x="1079" y="423"/>
              </a:cxn>
              <a:cxn ang="0">
                <a:pos x="1067" y="423"/>
              </a:cxn>
              <a:cxn ang="0">
                <a:pos x="805" y="518"/>
              </a:cxn>
              <a:cxn ang="0">
                <a:pos x="800" y="530"/>
              </a:cxn>
              <a:cxn ang="0">
                <a:pos x="805" y="542"/>
              </a:cxn>
              <a:cxn ang="0">
                <a:pos x="1373" y="174"/>
              </a:cxn>
              <a:cxn ang="0">
                <a:pos x="1310" y="242"/>
              </a:cxn>
              <a:cxn ang="0">
                <a:pos x="1204" y="309"/>
              </a:cxn>
              <a:cxn ang="0">
                <a:pos x="1067" y="373"/>
              </a:cxn>
              <a:cxn ang="0">
                <a:pos x="909" y="434"/>
              </a:cxn>
              <a:cxn ang="0">
                <a:pos x="741" y="488"/>
              </a:cxn>
              <a:cxn ang="0">
                <a:pos x="574" y="537"/>
              </a:cxn>
              <a:cxn ang="0">
                <a:pos x="290" y="608"/>
              </a:cxn>
              <a:cxn ang="0">
                <a:pos x="170" y="631"/>
              </a:cxn>
              <a:cxn ang="0">
                <a:pos x="124" y="633"/>
              </a:cxn>
              <a:cxn ang="0">
                <a:pos x="72" y="622"/>
              </a:cxn>
              <a:cxn ang="0">
                <a:pos x="52" y="610"/>
              </a:cxn>
              <a:cxn ang="0">
                <a:pos x="40" y="592"/>
              </a:cxn>
              <a:cxn ang="0">
                <a:pos x="38" y="571"/>
              </a:cxn>
              <a:cxn ang="0">
                <a:pos x="50" y="549"/>
              </a:cxn>
              <a:cxn ang="0">
                <a:pos x="74" y="524"/>
              </a:cxn>
              <a:cxn ang="0">
                <a:pos x="5" y="369"/>
              </a:cxn>
              <a:cxn ang="0">
                <a:pos x="0" y="347"/>
              </a:cxn>
              <a:cxn ang="0">
                <a:pos x="10" y="326"/>
              </a:cxn>
              <a:cxn ang="0">
                <a:pos x="37" y="311"/>
              </a:cxn>
              <a:cxn ang="0">
                <a:pos x="66" y="305"/>
              </a:cxn>
              <a:cxn ang="0">
                <a:pos x="96" y="308"/>
              </a:cxn>
              <a:cxn ang="0">
                <a:pos x="262" y="393"/>
              </a:cxn>
              <a:cxn ang="0">
                <a:pos x="329" y="354"/>
              </a:cxn>
              <a:cxn ang="0">
                <a:pos x="402" y="315"/>
              </a:cxn>
              <a:cxn ang="0">
                <a:pos x="166" y="103"/>
              </a:cxn>
              <a:cxn ang="0">
                <a:pos x="156" y="93"/>
              </a:cxn>
              <a:cxn ang="0">
                <a:pos x="149" y="72"/>
              </a:cxn>
              <a:cxn ang="0">
                <a:pos x="156" y="49"/>
              </a:cxn>
              <a:cxn ang="0">
                <a:pos x="166" y="40"/>
              </a:cxn>
              <a:cxn ang="0">
                <a:pos x="220" y="10"/>
              </a:cxn>
              <a:cxn ang="0">
                <a:pos x="270" y="0"/>
              </a:cxn>
              <a:cxn ang="0">
                <a:pos x="321" y="5"/>
              </a:cxn>
              <a:cxn ang="0">
                <a:pos x="908" y="90"/>
              </a:cxn>
              <a:cxn ang="0">
                <a:pos x="1051" y="47"/>
              </a:cxn>
              <a:cxn ang="0">
                <a:pos x="1130" y="34"/>
              </a:cxn>
              <a:cxn ang="0">
                <a:pos x="1178" y="32"/>
              </a:cxn>
              <a:cxn ang="0">
                <a:pos x="1225" y="34"/>
              </a:cxn>
              <a:cxn ang="0">
                <a:pos x="1300" y="45"/>
              </a:cxn>
              <a:cxn ang="0">
                <a:pos x="1344" y="61"/>
              </a:cxn>
              <a:cxn ang="0">
                <a:pos x="1363" y="74"/>
              </a:cxn>
              <a:cxn ang="0">
                <a:pos x="1377" y="90"/>
              </a:cxn>
              <a:cxn ang="0">
                <a:pos x="1384" y="112"/>
              </a:cxn>
            </a:cxnLst>
            <a:rect l="0" t="0" r="r" b="b"/>
            <a:pathLst>
              <a:path w="1386" h="758">
                <a:moveTo>
                  <a:pt x="805" y="542"/>
                </a:moveTo>
                <a:lnTo>
                  <a:pt x="983" y="746"/>
                </a:lnTo>
                <a:lnTo>
                  <a:pt x="987" y="749"/>
                </a:lnTo>
                <a:lnTo>
                  <a:pt x="993" y="752"/>
                </a:lnTo>
                <a:lnTo>
                  <a:pt x="997" y="756"/>
                </a:lnTo>
                <a:lnTo>
                  <a:pt x="1004" y="757"/>
                </a:lnTo>
                <a:lnTo>
                  <a:pt x="1009" y="758"/>
                </a:lnTo>
                <a:lnTo>
                  <a:pt x="1015" y="758"/>
                </a:lnTo>
                <a:lnTo>
                  <a:pt x="1020" y="757"/>
                </a:lnTo>
                <a:lnTo>
                  <a:pt x="1027" y="755"/>
                </a:lnTo>
                <a:lnTo>
                  <a:pt x="1050" y="743"/>
                </a:lnTo>
                <a:lnTo>
                  <a:pt x="1058" y="739"/>
                </a:lnTo>
                <a:lnTo>
                  <a:pt x="1066" y="735"/>
                </a:lnTo>
                <a:lnTo>
                  <a:pt x="1073" y="729"/>
                </a:lnTo>
                <a:lnTo>
                  <a:pt x="1079" y="724"/>
                </a:lnTo>
                <a:lnTo>
                  <a:pt x="1086" y="717"/>
                </a:lnTo>
                <a:lnTo>
                  <a:pt x="1091" y="711"/>
                </a:lnTo>
                <a:lnTo>
                  <a:pt x="1097" y="704"/>
                </a:lnTo>
                <a:lnTo>
                  <a:pt x="1101" y="697"/>
                </a:lnTo>
                <a:lnTo>
                  <a:pt x="1104" y="689"/>
                </a:lnTo>
                <a:lnTo>
                  <a:pt x="1108" y="682"/>
                </a:lnTo>
                <a:lnTo>
                  <a:pt x="1110" y="673"/>
                </a:lnTo>
                <a:lnTo>
                  <a:pt x="1112" y="665"/>
                </a:lnTo>
                <a:lnTo>
                  <a:pt x="1114" y="656"/>
                </a:lnTo>
                <a:lnTo>
                  <a:pt x="1114" y="647"/>
                </a:lnTo>
                <a:lnTo>
                  <a:pt x="1114" y="638"/>
                </a:lnTo>
                <a:lnTo>
                  <a:pt x="1114" y="630"/>
                </a:lnTo>
                <a:lnTo>
                  <a:pt x="1091" y="438"/>
                </a:lnTo>
                <a:lnTo>
                  <a:pt x="1091" y="434"/>
                </a:lnTo>
                <a:lnTo>
                  <a:pt x="1089" y="431"/>
                </a:lnTo>
                <a:lnTo>
                  <a:pt x="1087" y="427"/>
                </a:lnTo>
                <a:lnTo>
                  <a:pt x="1083" y="425"/>
                </a:lnTo>
                <a:lnTo>
                  <a:pt x="1079" y="423"/>
                </a:lnTo>
                <a:lnTo>
                  <a:pt x="1076" y="423"/>
                </a:lnTo>
                <a:lnTo>
                  <a:pt x="1071" y="423"/>
                </a:lnTo>
                <a:lnTo>
                  <a:pt x="1067" y="423"/>
                </a:lnTo>
                <a:lnTo>
                  <a:pt x="813" y="512"/>
                </a:lnTo>
                <a:lnTo>
                  <a:pt x="808" y="515"/>
                </a:lnTo>
                <a:lnTo>
                  <a:pt x="805" y="518"/>
                </a:lnTo>
                <a:lnTo>
                  <a:pt x="803" y="521"/>
                </a:lnTo>
                <a:lnTo>
                  <a:pt x="800" y="526"/>
                </a:lnTo>
                <a:lnTo>
                  <a:pt x="800" y="530"/>
                </a:lnTo>
                <a:lnTo>
                  <a:pt x="800" y="535"/>
                </a:lnTo>
                <a:lnTo>
                  <a:pt x="803" y="539"/>
                </a:lnTo>
                <a:lnTo>
                  <a:pt x="805" y="542"/>
                </a:lnTo>
                <a:close/>
                <a:moveTo>
                  <a:pt x="1386" y="129"/>
                </a:moveTo>
                <a:lnTo>
                  <a:pt x="1383" y="151"/>
                </a:lnTo>
                <a:lnTo>
                  <a:pt x="1373" y="174"/>
                </a:lnTo>
                <a:lnTo>
                  <a:pt x="1357" y="196"/>
                </a:lnTo>
                <a:lnTo>
                  <a:pt x="1336" y="220"/>
                </a:lnTo>
                <a:lnTo>
                  <a:pt x="1310" y="242"/>
                </a:lnTo>
                <a:lnTo>
                  <a:pt x="1279" y="265"/>
                </a:lnTo>
                <a:lnTo>
                  <a:pt x="1244" y="287"/>
                </a:lnTo>
                <a:lnTo>
                  <a:pt x="1204" y="309"/>
                </a:lnTo>
                <a:lnTo>
                  <a:pt x="1161" y="330"/>
                </a:lnTo>
                <a:lnTo>
                  <a:pt x="1115" y="352"/>
                </a:lnTo>
                <a:lnTo>
                  <a:pt x="1067" y="373"/>
                </a:lnTo>
                <a:lnTo>
                  <a:pt x="1016" y="394"/>
                </a:lnTo>
                <a:lnTo>
                  <a:pt x="963" y="414"/>
                </a:lnTo>
                <a:lnTo>
                  <a:pt x="909" y="434"/>
                </a:lnTo>
                <a:lnTo>
                  <a:pt x="853" y="453"/>
                </a:lnTo>
                <a:lnTo>
                  <a:pt x="797" y="471"/>
                </a:lnTo>
                <a:lnTo>
                  <a:pt x="741" y="488"/>
                </a:lnTo>
                <a:lnTo>
                  <a:pt x="684" y="506"/>
                </a:lnTo>
                <a:lnTo>
                  <a:pt x="629" y="521"/>
                </a:lnTo>
                <a:lnTo>
                  <a:pt x="574" y="537"/>
                </a:lnTo>
                <a:lnTo>
                  <a:pt x="470" y="564"/>
                </a:lnTo>
                <a:lnTo>
                  <a:pt x="374" y="589"/>
                </a:lnTo>
                <a:lnTo>
                  <a:pt x="290" y="608"/>
                </a:lnTo>
                <a:lnTo>
                  <a:pt x="221" y="622"/>
                </a:lnTo>
                <a:lnTo>
                  <a:pt x="194" y="626"/>
                </a:lnTo>
                <a:lnTo>
                  <a:pt x="170" y="631"/>
                </a:lnTo>
                <a:lnTo>
                  <a:pt x="154" y="633"/>
                </a:lnTo>
                <a:lnTo>
                  <a:pt x="143" y="633"/>
                </a:lnTo>
                <a:lnTo>
                  <a:pt x="124" y="633"/>
                </a:lnTo>
                <a:lnTo>
                  <a:pt x="105" y="631"/>
                </a:lnTo>
                <a:lnTo>
                  <a:pt x="87" y="627"/>
                </a:lnTo>
                <a:lnTo>
                  <a:pt x="72" y="622"/>
                </a:lnTo>
                <a:lnTo>
                  <a:pt x="64" y="619"/>
                </a:lnTo>
                <a:lnTo>
                  <a:pt x="58" y="614"/>
                </a:lnTo>
                <a:lnTo>
                  <a:pt x="52" y="610"/>
                </a:lnTo>
                <a:lnTo>
                  <a:pt x="47" y="604"/>
                </a:lnTo>
                <a:lnTo>
                  <a:pt x="43" y="599"/>
                </a:lnTo>
                <a:lnTo>
                  <a:pt x="40" y="592"/>
                </a:lnTo>
                <a:lnTo>
                  <a:pt x="38" y="584"/>
                </a:lnTo>
                <a:lnTo>
                  <a:pt x="38" y="577"/>
                </a:lnTo>
                <a:lnTo>
                  <a:pt x="38" y="571"/>
                </a:lnTo>
                <a:lnTo>
                  <a:pt x="41" y="564"/>
                </a:lnTo>
                <a:lnTo>
                  <a:pt x="44" y="557"/>
                </a:lnTo>
                <a:lnTo>
                  <a:pt x="50" y="549"/>
                </a:lnTo>
                <a:lnTo>
                  <a:pt x="56" y="541"/>
                </a:lnTo>
                <a:lnTo>
                  <a:pt x="65" y="532"/>
                </a:lnTo>
                <a:lnTo>
                  <a:pt x="74" y="524"/>
                </a:lnTo>
                <a:lnTo>
                  <a:pt x="85" y="514"/>
                </a:lnTo>
                <a:lnTo>
                  <a:pt x="85" y="514"/>
                </a:lnTo>
                <a:lnTo>
                  <a:pt x="5" y="369"/>
                </a:lnTo>
                <a:lnTo>
                  <a:pt x="1" y="362"/>
                </a:lnTo>
                <a:lnTo>
                  <a:pt x="0" y="354"/>
                </a:lnTo>
                <a:lnTo>
                  <a:pt x="0" y="347"/>
                </a:lnTo>
                <a:lnTo>
                  <a:pt x="1" y="339"/>
                </a:lnTo>
                <a:lnTo>
                  <a:pt x="5" y="332"/>
                </a:lnTo>
                <a:lnTo>
                  <a:pt x="10" y="326"/>
                </a:lnTo>
                <a:lnTo>
                  <a:pt x="16" y="320"/>
                </a:lnTo>
                <a:lnTo>
                  <a:pt x="23" y="317"/>
                </a:lnTo>
                <a:lnTo>
                  <a:pt x="37" y="311"/>
                </a:lnTo>
                <a:lnTo>
                  <a:pt x="47" y="308"/>
                </a:lnTo>
                <a:lnTo>
                  <a:pt x="56" y="306"/>
                </a:lnTo>
                <a:lnTo>
                  <a:pt x="66" y="305"/>
                </a:lnTo>
                <a:lnTo>
                  <a:pt x="76" y="305"/>
                </a:lnTo>
                <a:lnTo>
                  <a:pt x="86" y="306"/>
                </a:lnTo>
                <a:lnTo>
                  <a:pt x="96" y="308"/>
                </a:lnTo>
                <a:lnTo>
                  <a:pt x="105" y="311"/>
                </a:lnTo>
                <a:lnTo>
                  <a:pt x="115" y="316"/>
                </a:lnTo>
                <a:lnTo>
                  <a:pt x="262" y="393"/>
                </a:lnTo>
                <a:lnTo>
                  <a:pt x="284" y="381"/>
                </a:lnTo>
                <a:lnTo>
                  <a:pt x="306" y="368"/>
                </a:lnTo>
                <a:lnTo>
                  <a:pt x="329" y="354"/>
                </a:lnTo>
                <a:lnTo>
                  <a:pt x="353" y="341"/>
                </a:lnTo>
                <a:lnTo>
                  <a:pt x="377" y="328"/>
                </a:lnTo>
                <a:lnTo>
                  <a:pt x="402" y="315"/>
                </a:lnTo>
                <a:lnTo>
                  <a:pt x="428" y="301"/>
                </a:lnTo>
                <a:lnTo>
                  <a:pt x="453" y="288"/>
                </a:lnTo>
                <a:lnTo>
                  <a:pt x="166" y="103"/>
                </a:lnTo>
                <a:lnTo>
                  <a:pt x="161" y="99"/>
                </a:lnTo>
                <a:lnTo>
                  <a:pt x="158" y="96"/>
                </a:lnTo>
                <a:lnTo>
                  <a:pt x="156" y="93"/>
                </a:lnTo>
                <a:lnTo>
                  <a:pt x="153" y="88"/>
                </a:lnTo>
                <a:lnTo>
                  <a:pt x="150" y="80"/>
                </a:lnTo>
                <a:lnTo>
                  <a:pt x="149" y="72"/>
                </a:lnTo>
                <a:lnTo>
                  <a:pt x="150" y="62"/>
                </a:lnTo>
                <a:lnTo>
                  <a:pt x="154" y="54"/>
                </a:lnTo>
                <a:lnTo>
                  <a:pt x="156" y="49"/>
                </a:lnTo>
                <a:lnTo>
                  <a:pt x="159" y="46"/>
                </a:lnTo>
                <a:lnTo>
                  <a:pt x="163" y="43"/>
                </a:lnTo>
                <a:lnTo>
                  <a:pt x="166" y="40"/>
                </a:lnTo>
                <a:lnTo>
                  <a:pt x="190" y="25"/>
                </a:lnTo>
                <a:lnTo>
                  <a:pt x="205" y="16"/>
                </a:lnTo>
                <a:lnTo>
                  <a:pt x="220" y="10"/>
                </a:lnTo>
                <a:lnTo>
                  <a:pt x="237" y="5"/>
                </a:lnTo>
                <a:lnTo>
                  <a:pt x="253" y="2"/>
                </a:lnTo>
                <a:lnTo>
                  <a:pt x="270" y="0"/>
                </a:lnTo>
                <a:lnTo>
                  <a:pt x="287" y="0"/>
                </a:lnTo>
                <a:lnTo>
                  <a:pt x="304" y="2"/>
                </a:lnTo>
                <a:lnTo>
                  <a:pt x="321" y="5"/>
                </a:lnTo>
                <a:lnTo>
                  <a:pt x="798" y="131"/>
                </a:lnTo>
                <a:lnTo>
                  <a:pt x="853" y="110"/>
                </a:lnTo>
                <a:lnTo>
                  <a:pt x="908" y="90"/>
                </a:lnTo>
                <a:lnTo>
                  <a:pt x="958" y="74"/>
                </a:lnTo>
                <a:lnTo>
                  <a:pt x="1006" y="59"/>
                </a:lnTo>
                <a:lnTo>
                  <a:pt x="1051" y="47"/>
                </a:lnTo>
                <a:lnTo>
                  <a:pt x="1092" y="38"/>
                </a:lnTo>
                <a:lnTo>
                  <a:pt x="1112" y="36"/>
                </a:lnTo>
                <a:lnTo>
                  <a:pt x="1130" y="34"/>
                </a:lnTo>
                <a:lnTo>
                  <a:pt x="1146" y="32"/>
                </a:lnTo>
                <a:lnTo>
                  <a:pt x="1162" y="32"/>
                </a:lnTo>
                <a:lnTo>
                  <a:pt x="1178" y="32"/>
                </a:lnTo>
                <a:lnTo>
                  <a:pt x="1194" y="32"/>
                </a:lnTo>
                <a:lnTo>
                  <a:pt x="1209" y="33"/>
                </a:lnTo>
                <a:lnTo>
                  <a:pt x="1225" y="34"/>
                </a:lnTo>
                <a:lnTo>
                  <a:pt x="1081" y="99"/>
                </a:lnTo>
                <a:lnTo>
                  <a:pt x="1078" y="148"/>
                </a:lnTo>
                <a:lnTo>
                  <a:pt x="1300" y="45"/>
                </a:lnTo>
                <a:lnTo>
                  <a:pt x="1319" y="51"/>
                </a:lnTo>
                <a:lnTo>
                  <a:pt x="1336" y="57"/>
                </a:lnTo>
                <a:lnTo>
                  <a:pt x="1344" y="61"/>
                </a:lnTo>
                <a:lnTo>
                  <a:pt x="1351" y="65"/>
                </a:lnTo>
                <a:lnTo>
                  <a:pt x="1357" y="69"/>
                </a:lnTo>
                <a:lnTo>
                  <a:pt x="1363" y="74"/>
                </a:lnTo>
                <a:lnTo>
                  <a:pt x="1368" y="79"/>
                </a:lnTo>
                <a:lnTo>
                  <a:pt x="1373" y="85"/>
                </a:lnTo>
                <a:lnTo>
                  <a:pt x="1377" y="90"/>
                </a:lnTo>
                <a:lnTo>
                  <a:pt x="1380" y="97"/>
                </a:lnTo>
                <a:lnTo>
                  <a:pt x="1383" y="105"/>
                </a:lnTo>
                <a:lnTo>
                  <a:pt x="1384" y="112"/>
                </a:lnTo>
                <a:lnTo>
                  <a:pt x="1385" y="120"/>
                </a:lnTo>
                <a:lnTo>
                  <a:pt x="1386" y="12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95" name="Группа 94"/>
          <p:cNvGrpSpPr/>
          <p:nvPr userDrawn="1"/>
        </p:nvGrpSpPr>
        <p:grpSpPr>
          <a:xfrm>
            <a:off x="5377102" y="2861858"/>
            <a:ext cx="520974" cy="350933"/>
            <a:chOff x="3021013" y="5356225"/>
            <a:chExt cx="685800" cy="461962"/>
          </a:xfrm>
          <a:solidFill>
            <a:schemeClr val="bg1"/>
          </a:solidFill>
        </p:grpSpPr>
        <p:sp>
          <p:nvSpPr>
            <p:cNvPr id="96" name="Freeform 54"/>
            <p:cNvSpPr>
              <a:spLocks noEditPoints="1"/>
            </p:cNvSpPr>
            <p:nvPr userDrawn="1"/>
          </p:nvSpPr>
          <p:spPr bwMode="auto">
            <a:xfrm>
              <a:off x="3021013" y="5356225"/>
              <a:ext cx="685800" cy="254000"/>
            </a:xfrm>
            <a:custGeom>
              <a:avLst/>
              <a:gdLst/>
              <a:ahLst/>
              <a:cxnLst>
                <a:cxn ang="0">
                  <a:pos x="926" y="386"/>
                </a:cxn>
                <a:cxn ang="0">
                  <a:pos x="919" y="382"/>
                </a:cxn>
                <a:cxn ang="0">
                  <a:pos x="916" y="376"/>
                </a:cxn>
                <a:cxn ang="0">
                  <a:pos x="916" y="188"/>
                </a:cxn>
                <a:cxn ang="0">
                  <a:pos x="922" y="182"/>
                </a:cxn>
                <a:cxn ang="0">
                  <a:pos x="972" y="181"/>
                </a:cxn>
                <a:cxn ang="0">
                  <a:pos x="978" y="185"/>
                </a:cxn>
                <a:cxn ang="0">
                  <a:pos x="1173" y="371"/>
                </a:cxn>
                <a:cxn ang="0">
                  <a:pos x="1174" y="377"/>
                </a:cxn>
                <a:cxn ang="0">
                  <a:pos x="1172" y="381"/>
                </a:cxn>
                <a:cxn ang="0">
                  <a:pos x="1167" y="385"/>
                </a:cxn>
                <a:cxn ang="0">
                  <a:pos x="1271" y="377"/>
                </a:cxn>
                <a:cxn ang="0">
                  <a:pos x="1019" y="128"/>
                </a:cxn>
                <a:cxn ang="0">
                  <a:pos x="1006" y="119"/>
                </a:cxn>
                <a:cxn ang="0">
                  <a:pos x="990" y="113"/>
                </a:cxn>
                <a:cxn ang="0">
                  <a:pos x="975" y="110"/>
                </a:cxn>
                <a:cxn ang="0">
                  <a:pos x="842" y="110"/>
                </a:cxn>
                <a:cxn ang="0">
                  <a:pos x="842" y="56"/>
                </a:cxn>
                <a:cxn ang="0">
                  <a:pos x="840" y="44"/>
                </a:cxn>
                <a:cxn ang="0">
                  <a:pos x="835" y="33"/>
                </a:cxn>
                <a:cxn ang="0">
                  <a:pos x="828" y="23"/>
                </a:cxn>
                <a:cxn ang="0">
                  <a:pos x="819" y="14"/>
                </a:cxn>
                <a:cxn ang="0">
                  <a:pos x="809" y="8"/>
                </a:cxn>
                <a:cxn ang="0">
                  <a:pos x="798" y="3"/>
                </a:cxn>
                <a:cxn ang="0">
                  <a:pos x="786" y="1"/>
                </a:cxn>
                <a:cxn ang="0">
                  <a:pos x="62" y="0"/>
                </a:cxn>
                <a:cxn ang="0">
                  <a:pos x="50" y="1"/>
                </a:cxn>
                <a:cxn ang="0">
                  <a:pos x="38" y="6"/>
                </a:cxn>
                <a:cxn ang="0">
                  <a:pos x="28" y="11"/>
                </a:cxn>
                <a:cxn ang="0">
                  <a:pos x="18" y="19"/>
                </a:cxn>
                <a:cxn ang="0">
                  <a:pos x="10" y="28"/>
                </a:cxn>
                <a:cxn ang="0">
                  <a:pos x="5" y="39"/>
                </a:cxn>
                <a:cxn ang="0">
                  <a:pos x="1" y="51"/>
                </a:cxn>
                <a:cxn ang="0">
                  <a:pos x="0" y="63"/>
                </a:cxn>
                <a:cxn ang="0">
                  <a:pos x="1297" y="482"/>
                </a:cxn>
                <a:cxn ang="0">
                  <a:pos x="1296" y="429"/>
                </a:cxn>
                <a:cxn ang="0">
                  <a:pos x="1292" y="412"/>
                </a:cxn>
                <a:cxn ang="0">
                  <a:pos x="1287" y="397"/>
                </a:cxn>
                <a:cxn ang="0">
                  <a:pos x="1277" y="384"/>
                </a:cxn>
              </a:cxnLst>
              <a:rect l="0" t="0" r="r" b="b"/>
              <a:pathLst>
                <a:path w="1297" h="482">
                  <a:moveTo>
                    <a:pt x="1164" y="386"/>
                  </a:moveTo>
                  <a:lnTo>
                    <a:pt x="926" y="386"/>
                  </a:lnTo>
                  <a:lnTo>
                    <a:pt x="922" y="385"/>
                  </a:lnTo>
                  <a:lnTo>
                    <a:pt x="919" y="382"/>
                  </a:lnTo>
                  <a:lnTo>
                    <a:pt x="916" y="379"/>
                  </a:lnTo>
                  <a:lnTo>
                    <a:pt x="916" y="376"/>
                  </a:lnTo>
                  <a:lnTo>
                    <a:pt x="916" y="191"/>
                  </a:lnTo>
                  <a:lnTo>
                    <a:pt x="916" y="188"/>
                  </a:lnTo>
                  <a:lnTo>
                    <a:pt x="919" y="185"/>
                  </a:lnTo>
                  <a:lnTo>
                    <a:pt x="922" y="182"/>
                  </a:lnTo>
                  <a:lnTo>
                    <a:pt x="926" y="181"/>
                  </a:lnTo>
                  <a:lnTo>
                    <a:pt x="972" y="181"/>
                  </a:lnTo>
                  <a:lnTo>
                    <a:pt x="975" y="182"/>
                  </a:lnTo>
                  <a:lnTo>
                    <a:pt x="978" y="185"/>
                  </a:lnTo>
                  <a:lnTo>
                    <a:pt x="1171" y="369"/>
                  </a:lnTo>
                  <a:lnTo>
                    <a:pt x="1173" y="371"/>
                  </a:lnTo>
                  <a:lnTo>
                    <a:pt x="1174" y="374"/>
                  </a:lnTo>
                  <a:lnTo>
                    <a:pt x="1174" y="377"/>
                  </a:lnTo>
                  <a:lnTo>
                    <a:pt x="1174" y="379"/>
                  </a:lnTo>
                  <a:lnTo>
                    <a:pt x="1172" y="381"/>
                  </a:lnTo>
                  <a:lnTo>
                    <a:pt x="1170" y="384"/>
                  </a:lnTo>
                  <a:lnTo>
                    <a:pt x="1167" y="385"/>
                  </a:lnTo>
                  <a:lnTo>
                    <a:pt x="1164" y="386"/>
                  </a:lnTo>
                  <a:close/>
                  <a:moveTo>
                    <a:pt x="1271" y="377"/>
                  </a:moveTo>
                  <a:lnTo>
                    <a:pt x="1026" y="134"/>
                  </a:lnTo>
                  <a:lnTo>
                    <a:pt x="1019" y="128"/>
                  </a:lnTo>
                  <a:lnTo>
                    <a:pt x="1013" y="124"/>
                  </a:lnTo>
                  <a:lnTo>
                    <a:pt x="1006" y="119"/>
                  </a:lnTo>
                  <a:lnTo>
                    <a:pt x="998" y="116"/>
                  </a:lnTo>
                  <a:lnTo>
                    <a:pt x="990" y="113"/>
                  </a:lnTo>
                  <a:lnTo>
                    <a:pt x="983" y="111"/>
                  </a:lnTo>
                  <a:lnTo>
                    <a:pt x="975" y="110"/>
                  </a:lnTo>
                  <a:lnTo>
                    <a:pt x="967" y="110"/>
                  </a:lnTo>
                  <a:lnTo>
                    <a:pt x="842" y="110"/>
                  </a:lnTo>
                  <a:lnTo>
                    <a:pt x="842" y="63"/>
                  </a:lnTo>
                  <a:lnTo>
                    <a:pt x="842" y="56"/>
                  </a:lnTo>
                  <a:lnTo>
                    <a:pt x="841" y="51"/>
                  </a:lnTo>
                  <a:lnTo>
                    <a:pt x="840" y="44"/>
                  </a:lnTo>
                  <a:lnTo>
                    <a:pt x="838" y="39"/>
                  </a:lnTo>
                  <a:lnTo>
                    <a:pt x="835" y="33"/>
                  </a:lnTo>
                  <a:lnTo>
                    <a:pt x="831" y="28"/>
                  </a:lnTo>
                  <a:lnTo>
                    <a:pt x="828" y="23"/>
                  </a:lnTo>
                  <a:lnTo>
                    <a:pt x="824" y="19"/>
                  </a:lnTo>
                  <a:lnTo>
                    <a:pt x="819" y="14"/>
                  </a:lnTo>
                  <a:lnTo>
                    <a:pt x="815" y="11"/>
                  </a:lnTo>
                  <a:lnTo>
                    <a:pt x="809" y="8"/>
                  </a:lnTo>
                  <a:lnTo>
                    <a:pt x="804" y="6"/>
                  </a:lnTo>
                  <a:lnTo>
                    <a:pt x="798" y="3"/>
                  </a:lnTo>
                  <a:lnTo>
                    <a:pt x="793" y="1"/>
                  </a:lnTo>
                  <a:lnTo>
                    <a:pt x="786" y="1"/>
                  </a:lnTo>
                  <a:lnTo>
                    <a:pt x="779" y="0"/>
                  </a:lnTo>
                  <a:lnTo>
                    <a:pt x="62" y="0"/>
                  </a:lnTo>
                  <a:lnTo>
                    <a:pt x="56" y="1"/>
                  </a:lnTo>
                  <a:lnTo>
                    <a:pt x="50" y="1"/>
                  </a:lnTo>
                  <a:lnTo>
                    <a:pt x="43" y="3"/>
                  </a:lnTo>
                  <a:lnTo>
                    <a:pt x="38" y="6"/>
                  </a:lnTo>
                  <a:lnTo>
                    <a:pt x="32" y="8"/>
                  </a:lnTo>
                  <a:lnTo>
                    <a:pt x="28" y="11"/>
                  </a:lnTo>
                  <a:lnTo>
                    <a:pt x="22" y="14"/>
                  </a:lnTo>
                  <a:lnTo>
                    <a:pt x="18" y="19"/>
                  </a:lnTo>
                  <a:lnTo>
                    <a:pt x="14" y="23"/>
                  </a:lnTo>
                  <a:lnTo>
                    <a:pt x="10" y="28"/>
                  </a:lnTo>
                  <a:lnTo>
                    <a:pt x="8" y="33"/>
                  </a:lnTo>
                  <a:lnTo>
                    <a:pt x="5" y="39"/>
                  </a:lnTo>
                  <a:lnTo>
                    <a:pt x="2" y="44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0" y="63"/>
                  </a:lnTo>
                  <a:lnTo>
                    <a:pt x="0" y="482"/>
                  </a:lnTo>
                  <a:lnTo>
                    <a:pt x="1297" y="482"/>
                  </a:lnTo>
                  <a:lnTo>
                    <a:pt x="1297" y="437"/>
                  </a:lnTo>
                  <a:lnTo>
                    <a:pt x="1296" y="429"/>
                  </a:lnTo>
                  <a:lnTo>
                    <a:pt x="1294" y="420"/>
                  </a:lnTo>
                  <a:lnTo>
                    <a:pt x="1292" y="412"/>
                  </a:lnTo>
                  <a:lnTo>
                    <a:pt x="1290" y="405"/>
                  </a:lnTo>
                  <a:lnTo>
                    <a:pt x="1287" y="397"/>
                  </a:lnTo>
                  <a:lnTo>
                    <a:pt x="1282" y="390"/>
                  </a:lnTo>
                  <a:lnTo>
                    <a:pt x="1277" y="384"/>
                  </a:lnTo>
                  <a:lnTo>
                    <a:pt x="1271" y="3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" name="Freeform 55"/>
            <p:cNvSpPr>
              <a:spLocks/>
            </p:cNvSpPr>
            <p:nvPr userDrawn="1"/>
          </p:nvSpPr>
          <p:spPr bwMode="auto">
            <a:xfrm>
              <a:off x="3021013" y="5629275"/>
              <a:ext cx="685800" cy="106362"/>
            </a:xfrm>
            <a:custGeom>
              <a:avLst/>
              <a:gdLst/>
              <a:ahLst/>
              <a:cxnLst>
                <a:cxn ang="0">
                  <a:pos x="1297" y="138"/>
                </a:cxn>
                <a:cxn ang="0">
                  <a:pos x="1296" y="152"/>
                </a:cxn>
                <a:cxn ang="0">
                  <a:pos x="1291" y="163"/>
                </a:cxn>
                <a:cxn ang="0">
                  <a:pos x="1286" y="174"/>
                </a:cxn>
                <a:cxn ang="0">
                  <a:pos x="1278" y="183"/>
                </a:cxn>
                <a:cxn ang="0">
                  <a:pos x="1269" y="190"/>
                </a:cxn>
                <a:cxn ang="0">
                  <a:pos x="1258" y="196"/>
                </a:cxn>
                <a:cxn ang="0">
                  <a:pos x="1246" y="200"/>
                </a:cxn>
                <a:cxn ang="0">
                  <a:pos x="1234" y="201"/>
                </a:cxn>
                <a:cxn ang="0">
                  <a:pos x="1164" y="186"/>
                </a:cxn>
                <a:cxn ang="0">
                  <a:pos x="1154" y="157"/>
                </a:cxn>
                <a:cxn ang="0">
                  <a:pos x="1140" y="131"/>
                </a:cxn>
                <a:cxn ang="0">
                  <a:pos x="1120" y="107"/>
                </a:cxn>
                <a:cxn ang="0">
                  <a:pos x="1098" y="88"/>
                </a:cxn>
                <a:cxn ang="0">
                  <a:pos x="1072" y="72"/>
                </a:cxn>
                <a:cxn ang="0">
                  <a:pos x="1044" y="61"/>
                </a:cxn>
                <a:cxn ang="0">
                  <a:pos x="1013" y="56"/>
                </a:cxn>
                <a:cxn ang="0">
                  <a:pos x="981" y="56"/>
                </a:cxn>
                <a:cxn ang="0">
                  <a:pos x="950" y="61"/>
                </a:cxn>
                <a:cxn ang="0">
                  <a:pos x="921" y="72"/>
                </a:cxn>
                <a:cxn ang="0">
                  <a:pos x="895" y="88"/>
                </a:cxn>
                <a:cxn ang="0">
                  <a:pos x="872" y="107"/>
                </a:cxn>
                <a:cxn ang="0">
                  <a:pos x="853" y="131"/>
                </a:cxn>
                <a:cxn ang="0">
                  <a:pos x="839" y="157"/>
                </a:cxn>
                <a:cxn ang="0">
                  <a:pos x="829" y="186"/>
                </a:cxn>
                <a:cxn ang="0">
                  <a:pos x="486" y="201"/>
                </a:cxn>
                <a:cxn ang="0">
                  <a:pos x="479" y="172"/>
                </a:cxn>
                <a:cxn ang="0">
                  <a:pos x="467" y="143"/>
                </a:cxn>
                <a:cxn ang="0">
                  <a:pos x="450" y="119"/>
                </a:cxn>
                <a:cxn ang="0">
                  <a:pos x="429" y="96"/>
                </a:cxn>
                <a:cxn ang="0">
                  <a:pos x="405" y="79"/>
                </a:cxn>
                <a:cxn ang="0">
                  <a:pos x="378" y="65"/>
                </a:cxn>
                <a:cxn ang="0">
                  <a:pos x="348" y="58"/>
                </a:cxn>
                <a:cxn ang="0">
                  <a:pos x="316" y="54"/>
                </a:cxn>
                <a:cxn ang="0">
                  <a:pos x="285" y="58"/>
                </a:cxn>
                <a:cxn ang="0">
                  <a:pos x="255" y="65"/>
                </a:cxn>
                <a:cxn ang="0">
                  <a:pos x="228" y="79"/>
                </a:cxn>
                <a:cxn ang="0">
                  <a:pos x="203" y="96"/>
                </a:cxn>
                <a:cxn ang="0">
                  <a:pos x="182" y="119"/>
                </a:cxn>
                <a:cxn ang="0">
                  <a:pos x="166" y="143"/>
                </a:cxn>
                <a:cxn ang="0">
                  <a:pos x="154" y="172"/>
                </a:cxn>
                <a:cxn ang="0">
                  <a:pos x="146" y="201"/>
                </a:cxn>
                <a:cxn ang="0">
                  <a:pos x="56" y="201"/>
                </a:cxn>
                <a:cxn ang="0">
                  <a:pos x="44" y="198"/>
                </a:cxn>
                <a:cxn ang="0">
                  <a:pos x="32" y="194"/>
                </a:cxn>
                <a:cxn ang="0">
                  <a:pos x="22" y="187"/>
                </a:cxn>
                <a:cxn ang="0">
                  <a:pos x="14" y="178"/>
                </a:cxn>
                <a:cxn ang="0">
                  <a:pos x="8" y="168"/>
                </a:cxn>
                <a:cxn ang="0">
                  <a:pos x="2" y="157"/>
                </a:cxn>
                <a:cxn ang="0">
                  <a:pos x="0" y="145"/>
                </a:cxn>
                <a:cxn ang="0">
                  <a:pos x="0" y="0"/>
                </a:cxn>
              </a:cxnLst>
              <a:rect l="0" t="0" r="r" b="b"/>
              <a:pathLst>
                <a:path w="1297" h="201">
                  <a:moveTo>
                    <a:pt x="1297" y="0"/>
                  </a:moveTo>
                  <a:lnTo>
                    <a:pt x="1297" y="138"/>
                  </a:lnTo>
                  <a:lnTo>
                    <a:pt x="1296" y="145"/>
                  </a:lnTo>
                  <a:lnTo>
                    <a:pt x="1296" y="152"/>
                  </a:lnTo>
                  <a:lnTo>
                    <a:pt x="1293" y="157"/>
                  </a:lnTo>
                  <a:lnTo>
                    <a:pt x="1291" y="163"/>
                  </a:lnTo>
                  <a:lnTo>
                    <a:pt x="1289" y="168"/>
                  </a:lnTo>
                  <a:lnTo>
                    <a:pt x="1286" y="174"/>
                  </a:lnTo>
                  <a:lnTo>
                    <a:pt x="1282" y="178"/>
                  </a:lnTo>
                  <a:lnTo>
                    <a:pt x="1278" y="183"/>
                  </a:lnTo>
                  <a:lnTo>
                    <a:pt x="1273" y="187"/>
                  </a:lnTo>
                  <a:lnTo>
                    <a:pt x="1269" y="190"/>
                  </a:lnTo>
                  <a:lnTo>
                    <a:pt x="1263" y="194"/>
                  </a:lnTo>
                  <a:lnTo>
                    <a:pt x="1258" y="196"/>
                  </a:lnTo>
                  <a:lnTo>
                    <a:pt x="1252" y="198"/>
                  </a:lnTo>
                  <a:lnTo>
                    <a:pt x="1246" y="200"/>
                  </a:lnTo>
                  <a:lnTo>
                    <a:pt x="1240" y="201"/>
                  </a:lnTo>
                  <a:lnTo>
                    <a:pt x="1234" y="201"/>
                  </a:lnTo>
                  <a:lnTo>
                    <a:pt x="1166" y="201"/>
                  </a:lnTo>
                  <a:lnTo>
                    <a:pt x="1164" y="186"/>
                  </a:lnTo>
                  <a:lnTo>
                    <a:pt x="1160" y="172"/>
                  </a:lnTo>
                  <a:lnTo>
                    <a:pt x="1154" y="157"/>
                  </a:lnTo>
                  <a:lnTo>
                    <a:pt x="1147" y="143"/>
                  </a:lnTo>
                  <a:lnTo>
                    <a:pt x="1140" y="131"/>
                  </a:lnTo>
                  <a:lnTo>
                    <a:pt x="1130" y="119"/>
                  </a:lnTo>
                  <a:lnTo>
                    <a:pt x="1120" y="107"/>
                  </a:lnTo>
                  <a:lnTo>
                    <a:pt x="1110" y="96"/>
                  </a:lnTo>
                  <a:lnTo>
                    <a:pt x="1098" y="88"/>
                  </a:lnTo>
                  <a:lnTo>
                    <a:pt x="1086" y="79"/>
                  </a:lnTo>
                  <a:lnTo>
                    <a:pt x="1072" y="72"/>
                  </a:lnTo>
                  <a:lnTo>
                    <a:pt x="1058" y="65"/>
                  </a:lnTo>
                  <a:lnTo>
                    <a:pt x="1044" y="61"/>
                  </a:lnTo>
                  <a:lnTo>
                    <a:pt x="1028" y="58"/>
                  </a:lnTo>
                  <a:lnTo>
                    <a:pt x="1013" y="56"/>
                  </a:lnTo>
                  <a:lnTo>
                    <a:pt x="996" y="54"/>
                  </a:lnTo>
                  <a:lnTo>
                    <a:pt x="981" y="56"/>
                  </a:lnTo>
                  <a:lnTo>
                    <a:pt x="965" y="58"/>
                  </a:lnTo>
                  <a:lnTo>
                    <a:pt x="950" y="61"/>
                  </a:lnTo>
                  <a:lnTo>
                    <a:pt x="935" y="65"/>
                  </a:lnTo>
                  <a:lnTo>
                    <a:pt x="921" y="72"/>
                  </a:lnTo>
                  <a:lnTo>
                    <a:pt x="908" y="79"/>
                  </a:lnTo>
                  <a:lnTo>
                    <a:pt x="895" y="88"/>
                  </a:lnTo>
                  <a:lnTo>
                    <a:pt x="883" y="96"/>
                  </a:lnTo>
                  <a:lnTo>
                    <a:pt x="872" y="107"/>
                  </a:lnTo>
                  <a:lnTo>
                    <a:pt x="862" y="119"/>
                  </a:lnTo>
                  <a:lnTo>
                    <a:pt x="853" y="131"/>
                  </a:lnTo>
                  <a:lnTo>
                    <a:pt x="846" y="143"/>
                  </a:lnTo>
                  <a:lnTo>
                    <a:pt x="839" y="157"/>
                  </a:lnTo>
                  <a:lnTo>
                    <a:pt x="833" y="172"/>
                  </a:lnTo>
                  <a:lnTo>
                    <a:pt x="829" y="186"/>
                  </a:lnTo>
                  <a:lnTo>
                    <a:pt x="827" y="201"/>
                  </a:lnTo>
                  <a:lnTo>
                    <a:pt x="486" y="201"/>
                  </a:lnTo>
                  <a:lnTo>
                    <a:pt x="483" y="186"/>
                  </a:lnTo>
                  <a:lnTo>
                    <a:pt x="479" y="172"/>
                  </a:lnTo>
                  <a:lnTo>
                    <a:pt x="473" y="157"/>
                  </a:lnTo>
                  <a:lnTo>
                    <a:pt x="467" y="143"/>
                  </a:lnTo>
                  <a:lnTo>
                    <a:pt x="459" y="131"/>
                  </a:lnTo>
                  <a:lnTo>
                    <a:pt x="450" y="119"/>
                  </a:lnTo>
                  <a:lnTo>
                    <a:pt x="440" y="107"/>
                  </a:lnTo>
                  <a:lnTo>
                    <a:pt x="429" y="96"/>
                  </a:lnTo>
                  <a:lnTo>
                    <a:pt x="418" y="88"/>
                  </a:lnTo>
                  <a:lnTo>
                    <a:pt x="405" y="79"/>
                  </a:lnTo>
                  <a:lnTo>
                    <a:pt x="391" y="72"/>
                  </a:lnTo>
                  <a:lnTo>
                    <a:pt x="378" y="65"/>
                  </a:lnTo>
                  <a:lnTo>
                    <a:pt x="363" y="61"/>
                  </a:lnTo>
                  <a:lnTo>
                    <a:pt x="348" y="58"/>
                  </a:lnTo>
                  <a:lnTo>
                    <a:pt x="333" y="56"/>
                  </a:lnTo>
                  <a:lnTo>
                    <a:pt x="316" y="54"/>
                  </a:lnTo>
                  <a:lnTo>
                    <a:pt x="301" y="56"/>
                  </a:lnTo>
                  <a:lnTo>
                    <a:pt x="285" y="58"/>
                  </a:lnTo>
                  <a:lnTo>
                    <a:pt x="270" y="61"/>
                  </a:lnTo>
                  <a:lnTo>
                    <a:pt x="255" y="65"/>
                  </a:lnTo>
                  <a:lnTo>
                    <a:pt x="241" y="72"/>
                  </a:lnTo>
                  <a:lnTo>
                    <a:pt x="228" y="79"/>
                  </a:lnTo>
                  <a:lnTo>
                    <a:pt x="216" y="88"/>
                  </a:lnTo>
                  <a:lnTo>
                    <a:pt x="203" y="96"/>
                  </a:lnTo>
                  <a:lnTo>
                    <a:pt x="192" y="107"/>
                  </a:lnTo>
                  <a:lnTo>
                    <a:pt x="182" y="119"/>
                  </a:lnTo>
                  <a:lnTo>
                    <a:pt x="174" y="131"/>
                  </a:lnTo>
                  <a:lnTo>
                    <a:pt x="166" y="143"/>
                  </a:lnTo>
                  <a:lnTo>
                    <a:pt x="159" y="157"/>
                  </a:lnTo>
                  <a:lnTo>
                    <a:pt x="154" y="172"/>
                  </a:lnTo>
                  <a:lnTo>
                    <a:pt x="149" y="186"/>
                  </a:lnTo>
                  <a:lnTo>
                    <a:pt x="146" y="201"/>
                  </a:lnTo>
                  <a:lnTo>
                    <a:pt x="62" y="201"/>
                  </a:lnTo>
                  <a:lnTo>
                    <a:pt x="56" y="201"/>
                  </a:lnTo>
                  <a:lnTo>
                    <a:pt x="50" y="200"/>
                  </a:lnTo>
                  <a:lnTo>
                    <a:pt x="44" y="198"/>
                  </a:lnTo>
                  <a:lnTo>
                    <a:pt x="38" y="196"/>
                  </a:lnTo>
                  <a:lnTo>
                    <a:pt x="32" y="194"/>
                  </a:lnTo>
                  <a:lnTo>
                    <a:pt x="28" y="190"/>
                  </a:lnTo>
                  <a:lnTo>
                    <a:pt x="22" y="187"/>
                  </a:lnTo>
                  <a:lnTo>
                    <a:pt x="18" y="183"/>
                  </a:lnTo>
                  <a:lnTo>
                    <a:pt x="14" y="178"/>
                  </a:lnTo>
                  <a:lnTo>
                    <a:pt x="10" y="174"/>
                  </a:lnTo>
                  <a:lnTo>
                    <a:pt x="8" y="168"/>
                  </a:lnTo>
                  <a:lnTo>
                    <a:pt x="5" y="163"/>
                  </a:lnTo>
                  <a:lnTo>
                    <a:pt x="2" y="157"/>
                  </a:lnTo>
                  <a:lnTo>
                    <a:pt x="1" y="152"/>
                  </a:lnTo>
                  <a:lnTo>
                    <a:pt x="0" y="145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129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" name="Freeform 56"/>
            <p:cNvSpPr>
              <a:spLocks noEditPoints="1"/>
            </p:cNvSpPr>
            <p:nvPr userDrawn="1"/>
          </p:nvSpPr>
          <p:spPr bwMode="auto">
            <a:xfrm>
              <a:off x="3479800" y="5680075"/>
              <a:ext cx="136525" cy="138112"/>
            </a:xfrm>
            <a:custGeom>
              <a:avLst/>
              <a:gdLst/>
              <a:ahLst/>
              <a:cxnLst>
                <a:cxn ang="0">
                  <a:pos x="117" y="194"/>
                </a:cxn>
                <a:cxn ang="0">
                  <a:pos x="98" y="187"/>
                </a:cxn>
                <a:cxn ang="0">
                  <a:pos x="84" y="176"/>
                </a:cxn>
                <a:cxn ang="0">
                  <a:pos x="73" y="161"/>
                </a:cxn>
                <a:cxn ang="0">
                  <a:pos x="66" y="143"/>
                </a:cxn>
                <a:cxn ang="0">
                  <a:pos x="65" y="123"/>
                </a:cxn>
                <a:cxn ang="0">
                  <a:pos x="69" y="104"/>
                </a:cxn>
                <a:cxn ang="0">
                  <a:pos x="79" y="89"/>
                </a:cxn>
                <a:cxn ang="0">
                  <a:pos x="94" y="77"/>
                </a:cxn>
                <a:cxn ang="0">
                  <a:pos x="110" y="68"/>
                </a:cxn>
                <a:cxn ang="0">
                  <a:pos x="130" y="65"/>
                </a:cxn>
                <a:cxn ang="0">
                  <a:pos x="149" y="68"/>
                </a:cxn>
                <a:cxn ang="0">
                  <a:pos x="165" y="77"/>
                </a:cxn>
                <a:cxn ang="0">
                  <a:pos x="180" y="89"/>
                </a:cxn>
                <a:cxn ang="0">
                  <a:pos x="190" y="104"/>
                </a:cxn>
                <a:cxn ang="0">
                  <a:pos x="194" y="123"/>
                </a:cxn>
                <a:cxn ang="0">
                  <a:pos x="193" y="143"/>
                </a:cxn>
                <a:cxn ang="0">
                  <a:pos x="186" y="161"/>
                </a:cxn>
                <a:cxn ang="0">
                  <a:pos x="175" y="176"/>
                </a:cxn>
                <a:cxn ang="0">
                  <a:pos x="160" y="187"/>
                </a:cxn>
                <a:cxn ang="0">
                  <a:pos x="142" y="194"/>
                </a:cxn>
                <a:cxn ang="0">
                  <a:pos x="130" y="0"/>
                </a:cxn>
                <a:cxn ang="0">
                  <a:pos x="91" y="6"/>
                </a:cxn>
                <a:cxn ang="0">
                  <a:pos x="57" y="23"/>
                </a:cxn>
                <a:cxn ang="0">
                  <a:pos x="30" y="48"/>
                </a:cxn>
                <a:cxn ang="0">
                  <a:pos x="10" y="80"/>
                </a:cxn>
                <a:cxn ang="0">
                  <a:pos x="0" y="116"/>
                </a:cxn>
                <a:cxn ang="0">
                  <a:pos x="2" y="156"/>
                </a:cxn>
                <a:cxn ang="0">
                  <a:pos x="15" y="192"/>
                </a:cxn>
                <a:cxn ang="0">
                  <a:pos x="37" y="223"/>
                </a:cxn>
                <a:cxn ang="0">
                  <a:pos x="67" y="245"/>
                </a:cxn>
                <a:cxn ang="0">
                  <a:pos x="104" y="258"/>
                </a:cxn>
                <a:cxn ang="0">
                  <a:pos x="143" y="259"/>
                </a:cxn>
                <a:cxn ang="0">
                  <a:pos x="180" y="250"/>
                </a:cxn>
                <a:cxn ang="0">
                  <a:pos x="212" y="230"/>
                </a:cxn>
                <a:cxn ang="0">
                  <a:pos x="237" y="203"/>
                </a:cxn>
                <a:cxn ang="0">
                  <a:pos x="254" y="168"/>
                </a:cxn>
                <a:cxn ang="0">
                  <a:pos x="259" y="130"/>
                </a:cxn>
                <a:cxn ang="0">
                  <a:pos x="254" y="91"/>
                </a:cxn>
                <a:cxn ang="0">
                  <a:pos x="237" y="58"/>
                </a:cxn>
                <a:cxn ang="0">
                  <a:pos x="212" y="30"/>
                </a:cxn>
                <a:cxn ang="0">
                  <a:pos x="180" y="10"/>
                </a:cxn>
                <a:cxn ang="0">
                  <a:pos x="143" y="0"/>
                </a:cxn>
              </a:cxnLst>
              <a:rect l="0" t="0" r="r" b="b"/>
              <a:pathLst>
                <a:path w="259" h="260">
                  <a:moveTo>
                    <a:pt x="130" y="195"/>
                  </a:moveTo>
                  <a:lnTo>
                    <a:pt x="122" y="195"/>
                  </a:lnTo>
                  <a:lnTo>
                    <a:pt x="117" y="194"/>
                  </a:lnTo>
                  <a:lnTo>
                    <a:pt x="110" y="192"/>
                  </a:lnTo>
                  <a:lnTo>
                    <a:pt x="105" y="191"/>
                  </a:lnTo>
                  <a:lnTo>
                    <a:pt x="98" y="187"/>
                  </a:lnTo>
                  <a:lnTo>
                    <a:pt x="94" y="184"/>
                  </a:lnTo>
                  <a:lnTo>
                    <a:pt x="88" y="181"/>
                  </a:lnTo>
                  <a:lnTo>
                    <a:pt x="84" y="176"/>
                  </a:lnTo>
                  <a:lnTo>
                    <a:pt x="79" y="172"/>
                  </a:lnTo>
                  <a:lnTo>
                    <a:pt x="76" y="166"/>
                  </a:lnTo>
                  <a:lnTo>
                    <a:pt x="73" y="161"/>
                  </a:lnTo>
                  <a:lnTo>
                    <a:pt x="69" y="155"/>
                  </a:lnTo>
                  <a:lnTo>
                    <a:pt x="67" y="150"/>
                  </a:lnTo>
                  <a:lnTo>
                    <a:pt x="66" y="143"/>
                  </a:lnTo>
                  <a:lnTo>
                    <a:pt x="65" y="136"/>
                  </a:lnTo>
                  <a:lnTo>
                    <a:pt x="65" y="130"/>
                  </a:lnTo>
                  <a:lnTo>
                    <a:pt x="65" y="123"/>
                  </a:lnTo>
                  <a:lnTo>
                    <a:pt x="66" y="116"/>
                  </a:lnTo>
                  <a:lnTo>
                    <a:pt x="67" y="111"/>
                  </a:lnTo>
                  <a:lnTo>
                    <a:pt x="69" y="104"/>
                  </a:lnTo>
                  <a:lnTo>
                    <a:pt x="73" y="99"/>
                  </a:lnTo>
                  <a:lnTo>
                    <a:pt x="76" y="93"/>
                  </a:lnTo>
                  <a:lnTo>
                    <a:pt x="79" y="89"/>
                  </a:lnTo>
                  <a:lnTo>
                    <a:pt x="84" y="84"/>
                  </a:lnTo>
                  <a:lnTo>
                    <a:pt x="88" y="80"/>
                  </a:lnTo>
                  <a:lnTo>
                    <a:pt x="94" y="77"/>
                  </a:lnTo>
                  <a:lnTo>
                    <a:pt x="98" y="73"/>
                  </a:lnTo>
                  <a:lnTo>
                    <a:pt x="105" y="70"/>
                  </a:lnTo>
                  <a:lnTo>
                    <a:pt x="110" y="68"/>
                  </a:lnTo>
                  <a:lnTo>
                    <a:pt x="117" y="67"/>
                  </a:lnTo>
                  <a:lnTo>
                    <a:pt x="122" y="66"/>
                  </a:lnTo>
                  <a:lnTo>
                    <a:pt x="130" y="65"/>
                  </a:lnTo>
                  <a:lnTo>
                    <a:pt x="137" y="66"/>
                  </a:lnTo>
                  <a:lnTo>
                    <a:pt x="142" y="67"/>
                  </a:lnTo>
                  <a:lnTo>
                    <a:pt x="149" y="68"/>
                  </a:lnTo>
                  <a:lnTo>
                    <a:pt x="154" y="70"/>
                  </a:lnTo>
                  <a:lnTo>
                    <a:pt x="160" y="73"/>
                  </a:lnTo>
                  <a:lnTo>
                    <a:pt x="165" y="77"/>
                  </a:lnTo>
                  <a:lnTo>
                    <a:pt x="171" y="80"/>
                  </a:lnTo>
                  <a:lnTo>
                    <a:pt x="175" y="84"/>
                  </a:lnTo>
                  <a:lnTo>
                    <a:pt x="180" y="89"/>
                  </a:lnTo>
                  <a:lnTo>
                    <a:pt x="183" y="93"/>
                  </a:lnTo>
                  <a:lnTo>
                    <a:pt x="186" y="99"/>
                  </a:lnTo>
                  <a:lnTo>
                    <a:pt x="190" y="104"/>
                  </a:lnTo>
                  <a:lnTo>
                    <a:pt x="192" y="111"/>
                  </a:lnTo>
                  <a:lnTo>
                    <a:pt x="193" y="116"/>
                  </a:lnTo>
                  <a:lnTo>
                    <a:pt x="194" y="123"/>
                  </a:lnTo>
                  <a:lnTo>
                    <a:pt x="194" y="130"/>
                  </a:lnTo>
                  <a:lnTo>
                    <a:pt x="194" y="136"/>
                  </a:lnTo>
                  <a:lnTo>
                    <a:pt x="193" y="143"/>
                  </a:lnTo>
                  <a:lnTo>
                    <a:pt x="192" y="150"/>
                  </a:lnTo>
                  <a:lnTo>
                    <a:pt x="190" y="155"/>
                  </a:lnTo>
                  <a:lnTo>
                    <a:pt x="186" y="161"/>
                  </a:lnTo>
                  <a:lnTo>
                    <a:pt x="183" y="166"/>
                  </a:lnTo>
                  <a:lnTo>
                    <a:pt x="180" y="172"/>
                  </a:lnTo>
                  <a:lnTo>
                    <a:pt x="175" y="176"/>
                  </a:lnTo>
                  <a:lnTo>
                    <a:pt x="171" y="181"/>
                  </a:lnTo>
                  <a:lnTo>
                    <a:pt x="165" y="184"/>
                  </a:lnTo>
                  <a:lnTo>
                    <a:pt x="160" y="187"/>
                  </a:lnTo>
                  <a:lnTo>
                    <a:pt x="154" y="191"/>
                  </a:lnTo>
                  <a:lnTo>
                    <a:pt x="149" y="192"/>
                  </a:lnTo>
                  <a:lnTo>
                    <a:pt x="142" y="194"/>
                  </a:lnTo>
                  <a:lnTo>
                    <a:pt x="137" y="195"/>
                  </a:lnTo>
                  <a:lnTo>
                    <a:pt x="130" y="195"/>
                  </a:lnTo>
                  <a:close/>
                  <a:moveTo>
                    <a:pt x="130" y="0"/>
                  </a:moveTo>
                  <a:lnTo>
                    <a:pt x="117" y="0"/>
                  </a:lnTo>
                  <a:lnTo>
                    <a:pt x="104" y="3"/>
                  </a:lnTo>
                  <a:lnTo>
                    <a:pt x="91" y="6"/>
                  </a:lnTo>
                  <a:lnTo>
                    <a:pt x="79" y="10"/>
                  </a:lnTo>
                  <a:lnTo>
                    <a:pt x="67" y="16"/>
                  </a:lnTo>
                  <a:lnTo>
                    <a:pt x="57" y="23"/>
                  </a:lnTo>
                  <a:lnTo>
                    <a:pt x="47" y="30"/>
                  </a:lnTo>
                  <a:lnTo>
                    <a:pt x="37" y="38"/>
                  </a:lnTo>
                  <a:lnTo>
                    <a:pt x="30" y="48"/>
                  </a:lnTo>
                  <a:lnTo>
                    <a:pt x="22" y="58"/>
                  </a:lnTo>
                  <a:lnTo>
                    <a:pt x="15" y="68"/>
                  </a:lnTo>
                  <a:lnTo>
                    <a:pt x="10" y="80"/>
                  </a:lnTo>
                  <a:lnTo>
                    <a:pt x="5" y="91"/>
                  </a:lnTo>
                  <a:lnTo>
                    <a:pt x="2" y="104"/>
                  </a:lnTo>
                  <a:lnTo>
                    <a:pt x="0" y="116"/>
                  </a:lnTo>
                  <a:lnTo>
                    <a:pt x="0" y="130"/>
                  </a:lnTo>
                  <a:lnTo>
                    <a:pt x="0" y="143"/>
                  </a:lnTo>
                  <a:lnTo>
                    <a:pt x="2" y="156"/>
                  </a:lnTo>
                  <a:lnTo>
                    <a:pt x="5" y="168"/>
                  </a:lnTo>
                  <a:lnTo>
                    <a:pt x="10" y="181"/>
                  </a:lnTo>
                  <a:lnTo>
                    <a:pt x="15" y="192"/>
                  </a:lnTo>
                  <a:lnTo>
                    <a:pt x="22" y="203"/>
                  </a:lnTo>
                  <a:lnTo>
                    <a:pt x="30" y="213"/>
                  </a:lnTo>
                  <a:lnTo>
                    <a:pt x="37" y="223"/>
                  </a:lnTo>
                  <a:lnTo>
                    <a:pt x="47" y="230"/>
                  </a:lnTo>
                  <a:lnTo>
                    <a:pt x="57" y="238"/>
                  </a:lnTo>
                  <a:lnTo>
                    <a:pt x="67" y="245"/>
                  </a:lnTo>
                  <a:lnTo>
                    <a:pt x="79" y="250"/>
                  </a:lnTo>
                  <a:lnTo>
                    <a:pt x="91" y="255"/>
                  </a:lnTo>
                  <a:lnTo>
                    <a:pt x="104" y="258"/>
                  </a:lnTo>
                  <a:lnTo>
                    <a:pt x="117" y="259"/>
                  </a:lnTo>
                  <a:lnTo>
                    <a:pt x="130" y="260"/>
                  </a:lnTo>
                  <a:lnTo>
                    <a:pt x="143" y="259"/>
                  </a:lnTo>
                  <a:lnTo>
                    <a:pt x="156" y="258"/>
                  </a:lnTo>
                  <a:lnTo>
                    <a:pt x="168" y="255"/>
                  </a:lnTo>
                  <a:lnTo>
                    <a:pt x="180" y="250"/>
                  </a:lnTo>
                  <a:lnTo>
                    <a:pt x="192" y="245"/>
                  </a:lnTo>
                  <a:lnTo>
                    <a:pt x="202" y="238"/>
                  </a:lnTo>
                  <a:lnTo>
                    <a:pt x="212" y="230"/>
                  </a:lnTo>
                  <a:lnTo>
                    <a:pt x="222" y="223"/>
                  </a:lnTo>
                  <a:lnTo>
                    <a:pt x="230" y="213"/>
                  </a:lnTo>
                  <a:lnTo>
                    <a:pt x="237" y="203"/>
                  </a:lnTo>
                  <a:lnTo>
                    <a:pt x="244" y="192"/>
                  </a:lnTo>
                  <a:lnTo>
                    <a:pt x="249" y="181"/>
                  </a:lnTo>
                  <a:lnTo>
                    <a:pt x="254" y="168"/>
                  </a:lnTo>
                  <a:lnTo>
                    <a:pt x="257" y="156"/>
                  </a:lnTo>
                  <a:lnTo>
                    <a:pt x="258" y="143"/>
                  </a:lnTo>
                  <a:lnTo>
                    <a:pt x="259" y="130"/>
                  </a:lnTo>
                  <a:lnTo>
                    <a:pt x="258" y="116"/>
                  </a:lnTo>
                  <a:lnTo>
                    <a:pt x="257" y="104"/>
                  </a:lnTo>
                  <a:lnTo>
                    <a:pt x="254" y="91"/>
                  </a:lnTo>
                  <a:lnTo>
                    <a:pt x="249" y="80"/>
                  </a:lnTo>
                  <a:lnTo>
                    <a:pt x="244" y="68"/>
                  </a:lnTo>
                  <a:lnTo>
                    <a:pt x="237" y="58"/>
                  </a:lnTo>
                  <a:lnTo>
                    <a:pt x="230" y="48"/>
                  </a:lnTo>
                  <a:lnTo>
                    <a:pt x="222" y="38"/>
                  </a:lnTo>
                  <a:lnTo>
                    <a:pt x="212" y="30"/>
                  </a:lnTo>
                  <a:lnTo>
                    <a:pt x="202" y="23"/>
                  </a:lnTo>
                  <a:lnTo>
                    <a:pt x="192" y="16"/>
                  </a:lnTo>
                  <a:lnTo>
                    <a:pt x="180" y="10"/>
                  </a:lnTo>
                  <a:lnTo>
                    <a:pt x="168" y="6"/>
                  </a:lnTo>
                  <a:lnTo>
                    <a:pt x="156" y="3"/>
                  </a:lnTo>
                  <a:lnTo>
                    <a:pt x="143" y="0"/>
                  </a:lnTo>
                  <a:lnTo>
                    <a:pt x="1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" name="Freeform 57"/>
            <p:cNvSpPr>
              <a:spLocks noEditPoints="1"/>
            </p:cNvSpPr>
            <p:nvPr userDrawn="1"/>
          </p:nvSpPr>
          <p:spPr bwMode="auto">
            <a:xfrm>
              <a:off x="3119438" y="5680075"/>
              <a:ext cx="138112" cy="138112"/>
            </a:xfrm>
            <a:custGeom>
              <a:avLst/>
              <a:gdLst/>
              <a:ahLst/>
              <a:cxnLst>
                <a:cxn ang="0">
                  <a:pos x="117" y="194"/>
                </a:cxn>
                <a:cxn ang="0">
                  <a:pos x="99" y="187"/>
                </a:cxn>
                <a:cxn ang="0">
                  <a:pos x="85" y="176"/>
                </a:cxn>
                <a:cxn ang="0">
                  <a:pos x="73" y="161"/>
                </a:cxn>
                <a:cxn ang="0">
                  <a:pos x="67" y="143"/>
                </a:cxn>
                <a:cxn ang="0">
                  <a:pos x="66" y="123"/>
                </a:cxn>
                <a:cxn ang="0">
                  <a:pos x="71" y="104"/>
                </a:cxn>
                <a:cxn ang="0">
                  <a:pos x="80" y="89"/>
                </a:cxn>
                <a:cxn ang="0">
                  <a:pos x="94" y="77"/>
                </a:cxn>
                <a:cxn ang="0">
                  <a:pos x="111" y="68"/>
                </a:cxn>
                <a:cxn ang="0">
                  <a:pos x="130" y="65"/>
                </a:cxn>
                <a:cxn ang="0">
                  <a:pos x="150" y="68"/>
                </a:cxn>
                <a:cxn ang="0">
                  <a:pos x="167" y="77"/>
                </a:cxn>
                <a:cxn ang="0">
                  <a:pos x="181" y="89"/>
                </a:cxn>
                <a:cxn ang="0">
                  <a:pos x="190" y="104"/>
                </a:cxn>
                <a:cxn ang="0">
                  <a:pos x="195" y="123"/>
                </a:cxn>
                <a:cxn ang="0">
                  <a:pos x="194" y="143"/>
                </a:cxn>
                <a:cxn ang="0">
                  <a:pos x="188" y="161"/>
                </a:cxn>
                <a:cxn ang="0">
                  <a:pos x="177" y="176"/>
                </a:cxn>
                <a:cxn ang="0">
                  <a:pos x="161" y="187"/>
                </a:cxn>
                <a:cxn ang="0">
                  <a:pos x="143" y="194"/>
                </a:cxn>
                <a:cxn ang="0">
                  <a:pos x="130" y="0"/>
                </a:cxn>
                <a:cxn ang="0">
                  <a:pos x="92" y="6"/>
                </a:cxn>
                <a:cxn ang="0">
                  <a:pos x="57" y="23"/>
                </a:cxn>
                <a:cxn ang="0">
                  <a:pos x="30" y="48"/>
                </a:cxn>
                <a:cxn ang="0">
                  <a:pos x="11" y="80"/>
                </a:cxn>
                <a:cxn ang="0">
                  <a:pos x="1" y="116"/>
                </a:cxn>
                <a:cxn ang="0">
                  <a:pos x="3" y="156"/>
                </a:cxn>
                <a:cxn ang="0">
                  <a:pos x="16" y="192"/>
                </a:cxn>
                <a:cxn ang="0">
                  <a:pos x="38" y="223"/>
                </a:cxn>
                <a:cxn ang="0">
                  <a:pos x="68" y="245"/>
                </a:cxn>
                <a:cxn ang="0">
                  <a:pos x="104" y="258"/>
                </a:cxn>
                <a:cxn ang="0">
                  <a:pos x="143" y="259"/>
                </a:cxn>
                <a:cxn ang="0">
                  <a:pos x="181" y="250"/>
                </a:cxn>
                <a:cxn ang="0">
                  <a:pos x="213" y="230"/>
                </a:cxn>
                <a:cxn ang="0">
                  <a:pos x="239" y="203"/>
                </a:cxn>
                <a:cxn ang="0">
                  <a:pos x="254" y="168"/>
                </a:cxn>
                <a:cxn ang="0">
                  <a:pos x="261" y="130"/>
                </a:cxn>
                <a:cxn ang="0">
                  <a:pos x="254" y="91"/>
                </a:cxn>
                <a:cxn ang="0">
                  <a:pos x="239" y="58"/>
                </a:cxn>
                <a:cxn ang="0">
                  <a:pos x="213" y="30"/>
                </a:cxn>
                <a:cxn ang="0">
                  <a:pos x="181" y="10"/>
                </a:cxn>
                <a:cxn ang="0">
                  <a:pos x="143" y="0"/>
                </a:cxn>
              </a:cxnLst>
              <a:rect l="0" t="0" r="r" b="b"/>
              <a:pathLst>
                <a:path w="261" h="260">
                  <a:moveTo>
                    <a:pt x="130" y="195"/>
                  </a:moveTo>
                  <a:lnTo>
                    <a:pt x="124" y="195"/>
                  </a:lnTo>
                  <a:lnTo>
                    <a:pt x="117" y="194"/>
                  </a:lnTo>
                  <a:lnTo>
                    <a:pt x="111" y="192"/>
                  </a:lnTo>
                  <a:lnTo>
                    <a:pt x="105" y="191"/>
                  </a:lnTo>
                  <a:lnTo>
                    <a:pt x="99" y="187"/>
                  </a:lnTo>
                  <a:lnTo>
                    <a:pt x="94" y="184"/>
                  </a:lnTo>
                  <a:lnTo>
                    <a:pt x="89" y="181"/>
                  </a:lnTo>
                  <a:lnTo>
                    <a:pt x="85" y="176"/>
                  </a:lnTo>
                  <a:lnTo>
                    <a:pt x="80" y="172"/>
                  </a:lnTo>
                  <a:lnTo>
                    <a:pt x="76" y="166"/>
                  </a:lnTo>
                  <a:lnTo>
                    <a:pt x="73" y="161"/>
                  </a:lnTo>
                  <a:lnTo>
                    <a:pt x="71" y="155"/>
                  </a:lnTo>
                  <a:lnTo>
                    <a:pt x="68" y="150"/>
                  </a:lnTo>
                  <a:lnTo>
                    <a:pt x="67" y="143"/>
                  </a:lnTo>
                  <a:lnTo>
                    <a:pt x="66" y="136"/>
                  </a:lnTo>
                  <a:lnTo>
                    <a:pt x="65" y="130"/>
                  </a:lnTo>
                  <a:lnTo>
                    <a:pt x="66" y="123"/>
                  </a:lnTo>
                  <a:lnTo>
                    <a:pt x="67" y="116"/>
                  </a:lnTo>
                  <a:lnTo>
                    <a:pt x="68" y="111"/>
                  </a:lnTo>
                  <a:lnTo>
                    <a:pt x="71" y="104"/>
                  </a:lnTo>
                  <a:lnTo>
                    <a:pt x="73" y="99"/>
                  </a:lnTo>
                  <a:lnTo>
                    <a:pt x="76" y="93"/>
                  </a:lnTo>
                  <a:lnTo>
                    <a:pt x="80" y="89"/>
                  </a:lnTo>
                  <a:lnTo>
                    <a:pt x="85" y="84"/>
                  </a:lnTo>
                  <a:lnTo>
                    <a:pt x="89" y="80"/>
                  </a:lnTo>
                  <a:lnTo>
                    <a:pt x="94" y="77"/>
                  </a:lnTo>
                  <a:lnTo>
                    <a:pt x="99" y="73"/>
                  </a:lnTo>
                  <a:lnTo>
                    <a:pt x="105" y="70"/>
                  </a:lnTo>
                  <a:lnTo>
                    <a:pt x="111" y="68"/>
                  </a:lnTo>
                  <a:lnTo>
                    <a:pt x="117" y="67"/>
                  </a:lnTo>
                  <a:lnTo>
                    <a:pt x="124" y="66"/>
                  </a:lnTo>
                  <a:lnTo>
                    <a:pt x="130" y="65"/>
                  </a:lnTo>
                  <a:lnTo>
                    <a:pt x="137" y="66"/>
                  </a:lnTo>
                  <a:lnTo>
                    <a:pt x="143" y="67"/>
                  </a:lnTo>
                  <a:lnTo>
                    <a:pt x="150" y="68"/>
                  </a:lnTo>
                  <a:lnTo>
                    <a:pt x="156" y="70"/>
                  </a:lnTo>
                  <a:lnTo>
                    <a:pt x="161" y="73"/>
                  </a:lnTo>
                  <a:lnTo>
                    <a:pt x="167" y="77"/>
                  </a:lnTo>
                  <a:lnTo>
                    <a:pt x="172" y="80"/>
                  </a:lnTo>
                  <a:lnTo>
                    <a:pt x="177" y="84"/>
                  </a:lnTo>
                  <a:lnTo>
                    <a:pt x="181" y="89"/>
                  </a:lnTo>
                  <a:lnTo>
                    <a:pt x="184" y="93"/>
                  </a:lnTo>
                  <a:lnTo>
                    <a:pt x="188" y="99"/>
                  </a:lnTo>
                  <a:lnTo>
                    <a:pt x="190" y="104"/>
                  </a:lnTo>
                  <a:lnTo>
                    <a:pt x="192" y="111"/>
                  </a:lnTo>
                  <a:lnTo>
                    <a:pt x="194" y="116"/>
                  </a:lnTo>
                  <a:lnTo>
                    <a:pt x="195" y="123"/>
                  </a:lnTo>
                  <a:lnTo>
                    <a:pt x="195" y="130"/>
                  </a:lnTo>
                  <a:lnTo>
                    <a:pt x="195" y="136"/>
                  </a:lnTo>
                  <a:lnTo>
                    <a:pt x="194" y="143"/>
                  </a:lnTo>
                  <a:lnTo>
                    <a:pt x="192" y="150"/>
                  </a:lnTo>
                  <a:lnTo>
                    <a:pt x="190" y="155"/>
                  </a:lnTo>
                  <a:lnTo>
                    <a:pt x="188" y="161"/>
                  </a:lnTo>
                  <a:lnTo>
                    <a:pt x="184" y="166"/>
                  </a:lnTo>
                  <a:lnTo>
                    <a:pt x="181" y="172"/>
                  </a:lnTo>
                  <a:lnTo>
                    <a:pt x="177" y="176"/>
                  </a:lnTo>
                  <a:lnTo>
                    <a:pt x="172" y="181"/>
                  </a:lnTo>
                  <a:lnTo>
                    <a:pt x="167" y="184"/>
                  </a:lnTo>
                  <a:lnTo>
                    <a:pt x="161" y="187"/>
                  </a:lnTo>
                  <a:lnTo>
                    <a:pt x="156" y="191"/>
                  </a:lnTo>
                  <a:lnTo>
                    <a:pt x="150" y="192"/>
                  </a:lnTo>
                  <a:lnTo>
                    <a:pt x="143" y="194"/>
                  </a:lnTo>
                  <a:lnTo>
                    <a:pt x="137" y="195"/>
                  </a:lnTo>
                  <a:lnTo>
                    <a:pt x="130" y="195"/>
                  </a:lnTo>
                  <a:close/>
                  <a:moveTo>
                    <a:pt x="130" y="0"/>
                  </a:moveTo>
                  <a:lnTo>
                    <a:pt x="117" y="0"/>
                  </a:lnTo>
                  <a:lnTo>
                    <a:pt x="104" y="3"/>
                  </a:lnTo>
                  <a:lnTo>
                    <a:pt x="92" y="6"/>
                  </a:lnTo>
                  <a:lnTo>
                    <a:pt x="79" y="10"/>
                  </a:lnTo>
                  <a:lnTo>
                    <a:pt x="68" y="16"/>
                  </a:lnTo>
                  <a:lnTo>
                    <a:pt x="57" y="23"/>
                  </a:lnTo>
                  <a:lnTo>
                    <a:pt x="47" y="30"/>
                  </a:lnTo>
                  <a:lnTo>
                    <a:pt x="38" y="38"/>
                  </a:lnTo>
                  <a:lnTo>
                    <a:pt x="30" y="48"/>
                  </a:lnTo>
                  <a:lnTo>
                    <a:pt x="23" y="58"/>
                  </a:lnTo>
                  <a:lnTo>
                    <a:pt x="16" y="68"/>
                  </a:lnTo>
                  <a:lnTo>
                    <a:pt x="11" y="80"/>
                  </a:lnTo>
                  <a:lnTo>
                    <a:pt x="6" y="91"/>
                  </a:lnTo>
                  <a:lnTo>
                    <a:pt x="3" y="104"/>
                  </a:lnTo>
                  <a:lnTo>
                    <a:pt x="1" y="116"/>
                  </a:lnTo>
                  <a:lnTo>
                    <a:pt x="0" y="130"/>
                  </a:lnTo>
                  <a:lnTo>
                    <a:pt x="1" y="143"/>
                  </a:lnTo>
                  <a:lnTo>
                    <a:pt x="3" y="156"/>
                  </a:lnTo>
                  <a:lnTo>
                    <a:pt x="6" y="168"/>
                  </a:lnTo>
                  <a:lnTo>
                    <a:pt x="11" y="181"/>
                  </a:lnTo>
                  <a:lnTo>
                    <a:pt x="16" y="192"/>
                  </a:lnTo>
                  <a:lnTo>
                    <a:pt x="23" y="203"/>
                  </a:lnTo>
                  <a:lnTo>
                    <a:pt x="30" y="213"/>
                  </a:lnTo>
                  <a:lnTo>
                    <a:pt x="38" y="223"/>
                  </a:lnTo>
                  <a:lnTo>
                    <a:pt x="47" y="230"/>
                  </a:lnTo>
                  <a:lnTo>
                    <a:pt x="57" y="238"/>
                  </a:lnTo>
                  <a:lnTo>
                    <a:pt x="68" y="245"/>
                  </a:lnTo>
                  <a:lnTo>
                    <a:pt x="79" y="250"/>
                  </a:lnTo>
                  <a:lnTo>
                    <a:pt x="92" y="255"/>
                  </a:lnTo>
                  <a:lnTo>
                    <a:pt x="104" y="258"/>
                  </a:lnTo>
                  <a:lnTo>
                    <a:pt x="117" y="259"/>
                  </a:lnTo>
                  <a:lnTo>
                    <a:pt x="130" y="260"/>
                  </a:lnTo>
                  <a:lnTo>
                    <a:pt x="143" y="259"/>
                  </a:lnTo>
                  <a:lnTo>
                    <a:pt x="157" y="258"/>
                  </a:lnTo>
                  <a:lnTo>
                    <a:pt x="169" y="255"/>
                  </a:lnTo>
                  <a:lnTo>
                    <a:pt x="181" y="250"/>
                  </a:lnTo>
                  <a:lnTo>
                    <a:pt x="192" y="245"/>
                  </a:lnTo>
                  <a:lnTo>
                    <a:pt x="203" y="238"/>
                  </a:lnTo>
                  <a:lnTo>
                    <a:pt x="213" y="230"/>
                  </a:lnTo>
                  <a:lnTo>
                    <a:pt x="222" y="223"/>
                  </a:lnTo>
                  <a:lnTo>
                    <a:pt x="231" y="213"/>
                  </a:lnTo>
                  <a:lnTo>
                    <a:pt x="239" y="203"/>
                  </a:lnTo>
                  <a:lnTo>
                    <a:pt x="244" y="192"/>
                  </a:lnTo>
                  <a:lnTo>
                    <a:pt x="250" y="181"/>
                  </a:lnTo>
                  <a:lnTo>
                    <a:pt x="254" y="168"/>
                  </a:lnTo>
                  <a:lnTo>
                    <a:pt x="257" y="156"/>
                  </a:lnTo>
                  <a:lnTo>
                    <a:pt x="260" y="143"/>
                  </a:lnTo>
                  <a:lnTo>
                    <a:pt x="261" y="130"/>
                  </a:lnTo>
                  <a:lnTo>
                    <a:pt x="260" y="116"/>
                  </a:lnTo>
                  <a:lnTo>
                    <a:pt x="257" y="104"/>
                  </a:lnTo>
                  <a:lnTo>
                    <a:pt x="254" y="91"/>
                  </a:lnTo>
                  <a:lnTo>
                    <a:pt x="250" y="80"/>
                  </a:lnTo>
                  <a:lnTo>
                    <a:pt x="244" y="68"/>
                  </a:lnTo>
                  <a:lnTo>
                    <a:pt x="239" y="58"/>
                  </a:lnTo>
                  <a:lnTo>
                    <a:pt x="231" y="48"/>
                  </a:lnTo>
                  <a:lnTo>
                    <a:pt x="222" y="38"/>
                  </a:lnTo>
                  <a:lnTo>
                    <a:pt x="213" y="30"/>
                  </a:lnTo>
                  <a:lnTo>
                    <a:pt x="203" y="23"/>
                  </a:lnTo>
                  <a:lnTo>
                    <a:pt x="192" y="16"/>
                  </a:lnTo>
                  <a:lnTo>
                    <a:pt x="181" y="10"/>
                  </a:lnTo>
                  <a:lnTo>
                    <a:pt x="169" y="6"/>
                  </a:lnTo>
                  <a:lnTo>
                    <a:pt x="157" y="3"/>
                  </a:lnTo>
                  <a:lnTo>
                    <a:pt x="143" y="0"/>
                  </a:lnTo>
                  <a:lnTo>
                    <a:pt x="1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0" name="Группа 99"/>
          <p:cNvGrpSpPr/>
          <p:nvPr userDrawn="1"/>
        </p:nvGrpSpPr>
        <p:grpSpPr>
          <a:xfrm>
            <a:off x="7714131" y="2694487"/>
            <a:ext cx="584257" cy="501232"/>
            <a:chOff x="9001125" y="5291138"/>
            <a:chExt cx="603250" cy="517525"/>
          </a:xfrm>
          <a:solidFill>
            <a:schemeClr val="bg1"/>
          </a:solidFill>
        </p:grpSpPr>
        <p:sp>
          <p:nvSpPr>
            <p:cNvPr id="101" name="Freeform 59"/>
            <p:cNvSpPr>
              <a:spLocks noEditPoints="1"/>
            </p:cNvSpPr>
            <p:nvPr userDrawn="1"/>
          </p:nvSpPr>
          <p:spPr bwMode="auto">
            <a:xfrm>
              <a:off x="9001125" y="5291138"/>
              <a:ext cx="603250" cy="517525"/>
            </a:xfrm>
            <a:custGeom>
              <a:avLst/>
              <a:gdLst/>
              <a:ahLst/>
              <a:cxnLst>
                <a:cxn ang="0">
                  <a:pos x="970" y="275"/>
                </a:cxn>
                <a:cxn ang="0">
                  <a:pos x="777" y="372"/>
                </a:cxn>
                <a:cxn ang="0">
                  <a:pos x="655" y="372"/>
                </a:cxn>
                <a:cxn ang="0">
                  <a:pos x="485" y="275"/>
                </a:cxn>
                <a:cxn ang="0">
                  <a:pos x="655" y="372"/>
                </a:cxn>
                <a:cxn ang="0">
                  <a:pos x="169" y="372"/>
                </a:cxn>
                <a:cxn ang="0">
                  <a:pos x="363" y="275"/>
                </a:cxn>
                <a:cxn ang="0">
                  <a:pos x="1128" y="226"/>
                </a:cxn>
                <a:cxn ang="0">
                  <a:pos x="589" y="4"/>
                </a:cxn>
                <a:cxn ang="0">
                  <a:pos x="575" y="0"/>
                </a:cxn>
                <a:cxn ang="0">
                  <a:pos x="561" y="0"/>
                </a:cxn>
                <a:cxn ang="0">
                  <a:pos x="548" y="4"/>
                </a:cxn>
                <a:cxn ang="0">
                  <a:pos x="17" y="226"/>
                </a:cxn>
                <a:cxn ang="0">
                  <a:pos x="9" y="231"/>
                </a:cxn>
                <a:cxn ang="0">
                  <a:pos x="3" y="239"/>
                </a:cxn>
                <a:cxn ang="0">
                  <a:pos x="0" y="249"/>
                </a:cxn>
                <a:cxn ang="0">
                  <a:pos x="0" y="260"/>
                </a:cxn>
                <a:cxn ang="0">
                  <a:pos x="0" y="346"/>
                </a:cxn>
                <a:cxn ang="0">
                  <a:pos x="3" y="359"/>
                </a:cxn>
                <a:cxn ang="0">
                  <a:pos x="11" y="366"/>
                </a:cxn>
                <a:cxn ang="0">
                  <a:pos x="22" y="371"/>
                </a:cxn>
                <a:cxn ang="0">
                  <a:pos x="57" y="372"/>
                </a:cxn>
                <a:cxn ang="0">
                  <a:pos x="67" y="377"/>
                </a:cxn>
                <a:cxn ang="0">
                  <a:pos x="73" y="386"/>
                </a:cxn>
                <a:cxn ang="0">
                  <a:pos x="73" y="896"/>
                </a:cxn>
                <a:cxn ang="0">
                  <a:pos x="76" y="913"/>
                </a:cxn>
                <a:cxn ang="0">
                  <a:pos x="82" y="929"/>
                </a:cxn>
                <a:cxn ang="0">
                  <a:pos x="89" y="944"/>
                </a:cxn>
                <a:cxn ang="0">
                  <a:pos x="100" y="956"/>
                </a:cxn>
                <a:cxn ang="0">
                  <a:pos x="113" y="966"/>
                </a:cxn>
                <a:cxn ang="0">
                  <a:pos x="127" y="974"/>
                </a:cxn>
                <a:cxn ang="0">
                  <a:pos x="143" y="977"/>
                </a:cxn>
                <a:cxn ang="0">
                  <a:pos x="169" y="978"/>
                </a:cxn>
                <a:cxn ang="0">
                  <a:pos x="970" y="517"/>
                </a:cxn>
                <a:cxn ang="0">
                  <a:pos x="1002" y="978"/>
                </a:cxn>
                <a:cxn ang="0">
                  <a:pos x="1020" y="976"/>
                </a:cxn>
                <a:cxn ang="0">
                  <a:pos x="1037" y="971"/>
                </a:cxn>
                <a:cxn ang="0">
                  <a:pos x="1051" y="962"/>
                </a:cxn>
                <a:cxn ang="0">
                  <a:pos x="1065" y="951"/>
                </a:cxn>
                <a:cxn ang="0">
                  <a:pos x="1076" y="936"/>
                </a:cxn>
                <a:cxn ang="0">
                  <a:pos x="1084" y="921"/>
                </a:cxn>
                <a:cxn ang="0">
                  <a:pos x="1090" y="904"/>
                </a:cxn>
                <a:cxn ang="0">
                  <a:pos x="1092" y="887"/>
                </a:cxn>
                <a:cxn ang="0">
                  <a:pos x="1092" y="382"/>
                </a:cxn>
                <a:cxn ang="0">
                  <a:pos x="1093" y="375"/>
                </a:cxn>
                <a:cxn ang="0">
                  <a:pos x="1095" y="372"/>
                </a:cxn>
                <a:cxn ang="0">
                  <a:pos x="1125" y="372"/>
                </a:cxn>
                <a:cxn ang="0">
                  <a:pos x="1136" y="370"/>
                </a:cxn>
                <a:cxn ang="0">
                  <a:pos x="1140" y="363"/>
                </a:cxn>
                <a:cxn ang="0">
                  <a:pos x="1140" y="340"/>
                </a:cxn>
                <a:cxn ang="0">
                  <a:pos x="1140" y="250"/>
                </a:cxn>
                <a:cxn ang="0">
                  <a:pos x="1138" y="236"/>
                </a:cxn>
                <a:cxn ang="0">
                  <a:pos x="1133" y="228"/>
                </a:cxn>
              </a:cxnLst>
              <a:rect l="0" t="0" r="r" b="b"/>
              <a:pathLst>
                <a:path w="1142" h="978">
                  <a:moveTo>
                    <a:pt x="777" y="275"/>
                  </a:moveTo>
                  <a:lnTo>
                    <a:pt x="970" y="275"/>
                  </a:lnTo>
                  <a:lnTo>
                    <a:pt x="970" y="372"/>
                  </a:lnTo>
                  <a:lnTo>
                    <a:pt x="777" y="372"/>
                  </a:lnTo>
                  <a:lnTo>
                    <a:pt x="777" y="275"/>
                  </a:lnTo>
                  <a:close/>
                  <a:moveTo>
                    <a:pt x="655" y="372"/>
                  </a:moveTo>
                  <a:lnTo>
                    <a:pt x="485" y="372"/>
                  </a:lnTo>
                  <a:lnTo>
                    <a:pt x="485" y="275"/>
                  </a:lnTo>
                  <a:lnTo>
                    <a:pt x="655" y="275"/>
                  </a:lnTo>
                  <a:lnTo>
                    <a:pt x="655" y="372"/>
                  </a:lnTo>
                  <a:close/>
                  <a:moveTo>
                    <a:pt x="363" y="372"/>
                  </a:moveTo>
                  <a:lnTo>
                    <a:pt x="169" y="372"/>
                  </a:lnTo>
                  <a:lnTo>
                    <a:pt x="169" y="275"/>
                  </a:lnTo>
                  <a:lnTo>
                    <a:pt x="363" y="275"/>
                  </a:lnTo>
                  <a:lnTo>
                    <a:pt x="363" y="372"/>
                  </a:lnTo>
                  <a:close/>
                  <a:moveTo>
                    <a:pt x="1128" y="226"/>
                  </a:moveTo>
                  <a:lnTo>
                    <a:pt x="596" y="6"/>
                  </a:lnTo>
                  <a:lnTo>
                    <a:pt x="589" y="4"/>
                  </a:lnTo>
                  <a:lnTo>
                    <a:pt x="582" y="2"/>
                  </a:lnTo>
                  <a:lnTo>
                    <a:pt x="575" y="0"/>
                  </a:lnTo>
                  <a:lnTo>
                    <a:pt x="568" y="0"/>
                  </a:lnTo>
                  <a:lnTo>
                    <a:pt x="561" y="0"/>
                  </a:lnTo>
                  <a:lnTo>
                    <a:pt x="555" y="2"/>
                  </a:lnTo>
                  <a:lnTo>
                    <a:pt x="548" y="4"/>
                  </a:lnTo>
                  <a:lnTo>
                    <a:pt x="541" y="6"/>
                  </a:lnTo>
                  <a:lnTo>
                    <a:pt x="17" y="226"/>
                  </a:lnTo>
                  <a:lnTo>
                    <a:pt x="12" y="228"/>
                  </a:lnTo>
                  <a:lnTo>
                    <a:pt x="9" y="231"/>
                  </a:lnTo>
                  <a:lnTo>
                    <a:pt x="5" y="236"/>
                  </a:lnTo>
                  <a:lnTo>
                    <a:pt x="3" y="239"/>
                  </a:lnTo>
                  <a:lnTo>
                    <a:pt x="1" y="245"/>
                  </a:lnTo>
                  <a:lnTo>
                    <a:pt x="0" y="249"/>
                  </a:lnTo>
                  <a:lnTo>
                    <a:pt x="0" y="255"/>
                  </a:lnTo>
                  <a:lnTo>
                    <a:pt x="0" y="260"/>
                  </a:lnTo>
                  <a:lnTo>
                    <a:pt x="0" y="340"/>
                  </a:lnTo>
                  <a:lnTo>
                    <a:pt x="0" y="346"/>
                  </a:lnTo>
                  <a:lnTo>
                    <a:pt x="1" y="353"/>
                  </a:lnTo>
                  <a:lnTo>
                    <a:pt x="3" y="359"/>
                  </a:lnTo>
                  <a:lnTo>
                    <a:pt x="6" y="363"/>
                  </a:lnTo>
                  <a:lnTo>
                    <a:pt x="11" y="366"/>
                  </a:lnTo>
                  <a:lnTo>
                    <a:pt x="15" y="370"/>
                  </a:lnTo>
                  <a:lnTo>
                    <a:pt x="22" y="371"/>
                  </a:lnTo>
                  <a:lnTo>
                    <a:pt x="30" y="372"/>
                  </a:lnTo>
                  <a:lnTo>
                    <a:pt x="57" y="372"/>
                  </a:lnTo>
                  <a:lnTo>
                    <a:pt x="62" y="373"/>
                  </a:lnTo>
                  <a:lnTo>
                    <a:pt x="67" y="377"/>
                  </a:lnTo>
                  <a:lnTo>
                    <a:pt x="71" y="382"/>
                  </a:lnTo>
                  <a:lnTo>
                    <a:pt x="73" y="386"/>
                  </a:lnTo>
                  <a:lnTo>
                    <a:pt x="73" y="887"/>
                  </a:lnTo>
                  <a:lnTo>
                    <a:pt x="73" y="896"/>
                  </a:lnTo>
                  <a:lnTo>
                    <a:pt x="74" y="904"/>
                  </a:lnTo>
                  <a:lnTo>
                    <a:pt x="76" y="913"/>
                  </a:lnTo>
                  <a:lnTo>
                    <a:pt x="78" y="921"/>
                  </a:lnTo>
                  <a:lnTo>
                    <a:pt x="82" y="929"/>
                  </a:lnTo>
                  <a:lnTo>
                    <a:pt x="85" y="936"/>
                  </a:lnTo>
                  <a:lnTo>
                    <a:pt x="89" y="944"/>
                  </a:lnTo>
                  <a:lnTo>
                    <a:pt x="95" y="950"/>
                  </a:lnTo>
                  <a:lnTo>
                    <a:pt x="100" y="956"/>
                  </a:lnTo>
                  <a:lnTo>
                    <a:pt x="106" y="962"/>
                  </a:lnTo>
                  <a:lnTo>
                    <a:pt x="113" y="966"/>
                  </a:lnTo>
                  <a:lnTo>
                    <a:pt x="120" y="971"/>
                  </a:lnTo>
                  <a:lnTo>
                    <a:pt x="127" y="974"/>
                  </a:lnTo>
                  <a:lnTo>
                    <a:pt x="135" y="976"/>
                  </a:lnTo>
                  <a:lnTo>
                    <a:pt x="143" y="977"/>
                  </a:lnTo>
                  <a:lnTo>
                    <a:pt x="152" y="978"/>
                  </a:lnTo>
                  <a:lnTo>
                    <a:pt x="169" y="978"/>
                  </a:lnTo>
                  <a:lnTo>
                    <a:pt x="169" y="517"/>
                  </a:lnTo>
                  <a:lnTo>
                    <a:pt x="970" y="517"/>
                  </a:lnTo>
                  <a:lnTo>
                    <a:pt x="970" y="978"/>
                  </a:lnTo>
                  <a:lnTo>
                    <a:pt x="1002" y="978"/>
                  </a:lnTo>
                  <a:lnTo>
                    <a:pt x="1011" y="977"/>
                  </a:lnTo>
                  <a:lnTo>
                    <a:pt x="1020" y="976"/>
                  </a:lnTo>
                  <a:lnTo>
                    <a:pt x="1028" y="974"/>
                  </a:lnTo>
                  <a:lnTo>
                    <a:pt x="1037" y="971"/>
                  </a:lnTo>
                  <a:lnTo>
                    <a:pt x="1044" y="966"/>
                  </a:lnTo>
                  <a:lnTo>
                    <a:pt x="1051" y="962"/>
                  </a:lnTo>
                  <a:lnTo>
                    <a:pt x="1059" y="956"/>
                  </a:lnTo>
                  <a:lnTo>
                    <a:pt x="1065" y="951"/>
                  </a:lnTo>
                  <a:lnTo>
                    <a:pt x="1071" y="944"/>
                  </a:lnTo>
                  <a:lnTo>
                    <a:pt x="1076" y="936"/>
                  </a:lnTo>
                  <a:lnTo>
                    <a:pt x="1081" y="929"/>
                  </a:lnTo>
                  <a:lnTo>
                    <a:pt x="1084" y="921"/>
                  </a:lnTo>
                  <a:lnTo>
                    <a:pt x="1087" y="913"/>
                  </a:lnTo>
                  <a:lnTo>
                    <a:pt x="1090" y="904"/>
                  </a:lnTo>
                  <a:lnTo>
                    <a:pt x="1092" y="896"/>
                  </a:lnTo>
                  <a:lnTo>
                    <a:pt x="1092" y="887"/>
                  </a:lnTo>
                  <a:lnTo>
                    <a:pt x="1092" y="386"/>
                  </a:lnTo>
                  <a:lnTo>
                    <a:pt x="1092" y="382"/>
                  </a:lnTo>
                  <a:lnTo>
                    <a:pt x="1093" y="377"/>
                  </a:lnTo>
                  <a:lnTo>
                    <a:pt x="1093" y="375"/>
                  </a:lnTo>
                  <a:lnTo>
                    <a:pt x="1094" y="373"/>
                  </a:lnTo>
                  <a:lnTo>
                    <a:pt x="1095" y="372"/>
                  </a:lnTo>
                  <a:lnTo>
                    <a:pt x="1096" y="372"/>
                  </a:lnTo>
                  <a:lnTo>
                    <a:pt x="1125" y="372"/>
                  </a:lnTo>
                  <a:lnTo>
                    <a:pt x="1132" y="371"/>
                  </a:lnTo>
                  <a:lnTo>
                    <a:pt x="1136" y="370"/>
                  </a:lnTo>
                  <a:lnTo>
                    <a:pt x="1139" y="366"/>
                  </a:lnTo>
                  <a:lnTo>
                    <a:pt x="1140" y="363"/>
                  </a:lnTo>
                  <a:lnTo>
                    <a:pt x="1142" y="353"/>
                  </a:lnTo>
                  <a:lnTo>
                    <a:pt x="1140" y="340"/>
                  </a:lnTo>
                  <a:lnTo>
                    <a:pt x="1140" y="261"/>
                  </a:lnTo>
                  <a:lnTo>
                    <a:pt x="1140" y="250"/>
                  </a:lnTo>
                  <a:lnTo>
                    <a:pt x="1139" y="240"/>
                  </a:lnTo>
                  <a:lnTo>
                    <a:pt x="1138" y="236"/>
                  </a:lnTo>
                  <a:lnTo>
                    <a:pt x="1136" y="231"/>
                  </a:lnTo>
                  <a:lnTo>
                    <a:pt x="1133" y="228"/>
                  </a:lnTo>
                  <a:lnTo>
                    <a:pt x="1128" y="2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2" name="Freeform 60"/>
            <p:cNvSpPr>
              <a:spLocks/>
            </p:cNvSpPr>
            <p:nvPr userDrawn="1"/>
          </p:nvSpPr>
          <p:spPr bwMode="auto">
            <a:xfrm>
              <a:off x="9132888" y="5699125"/>
              <a:ext cx="107950" cy="100012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15" y="0"/>
                </a:cxn>
                <a:cxn ang="0">
                  <a:pos x="115" y="74"/>
                </a:cxn>
                <a:cxn ang="0">
                  <a:pos x="89" y="74"/>
                </a:cxn>
                <a:cxn ang="0">
                  <a:pos x="89" y="0"/>
                </a:cxn>
                <a:cxn ang="0">
                  <a:pos x="35" y="0"/>
                </a:cxn>
                <a:cxn ang="0">
                  <a:pos x="28" y="1"/>
                </a:cxn>
                <a:cxn ang="0">
                  <a:pos x="22" y="3"/>
                </a:cxn>
                <a:cxn ang="0">
                  <a:pos x="16" y="7"/>
                </a:cxn>
                <a:cxn ang="0">
                  <a:pos x="11" y="11"/>
                </a:cxn>
                <a:cxn ang="0">
                  <a:pos x="6" y="15"/>
                </a:cxn>
                <a:cxn ang="0">
                  <a:pos x="3" y="22"/>
                </a:cxn>
                <a:cxn ang="0">
                  <a:pos x="1" y="29"/>
                </a:cxn>
                <a:cxn ang="0">
                  <a:pos x="0" y="35"/>
                </a:cxn>
                <a:cxn ang="0">
                  <a:pos x="0" y="154"/>
                </a:cxn>
                <a:cxn ang="0">
                  <a:pos x="1" y="161"/>
                </a:cxn>
                <a:cxn ang="0">
                  <a:pos x="3" y="168"/>
                </a:cxn>
                <a:cxn ang="0">
                  <a:pos x="6" y="173"/>
                </a:cxn>
                <a:cxn ang="0">
                  <a:pos x="11" y="179"/>
                </a:cxn>
                <a:cxn ang="0">
                  <a:pos x="16" y="183"/>
                </a:cxn>
                <a:cxn ang="0">
                  <a:pos x="22" y="187"/>
                </a:cxn>
                <a:cxn ang="0">
                  <a:pos x="28" y="188"/>
                </a:cxn>
                <a:cxn ang="0">
                  <a:pos x="35" y="189"/>
                </a:cxn>
                <a:cxn ang="0">
                  <a:pos x="169" y="189"/>
                </a:cxn>
                <a:cxn ang="0">
                  <a:pos x="175" y="188"/>
                </a:cxn>
                <a:cxn ang="0">
                  <a:pos x="182" y="187"/>
                </a:cxn>
                <a:cxn ang="0">
                  <a:pos x="189" y="183"/>
                </a:cxn>
                <a:cxn ang="0">
                  <a:pos x="193" y="179"/>
                </a:cxn>
                <a:cxn ang="0">
                  <a:pos x="197" y="173"/>
                </a:cxn>
                <a:cxn ang="0">
                  <a:pos x="201" y="168"/>
                </a:cxn>
                <a:cxn ang="0">
                  <a:pos x="203" y="161"/>
                </a:cxn>
                <a:cxn ang="0">
                  <a:pos x="204" y="154"/>
                </a:cxn>
                <a:cxn ang="0">
                  <a:pos x="204" y="35"/>
                </a:cxn>
                <a:cxn ang="0">
                  <a:pos x="203" y="29"/>
                </a:cxn>
                <a:cxn ang="0">
                  <a:pos x="201" y="22"/>
                </a:cxn>
                <a:cxn ang="0">
                  <a:pos x="197" y="15"/>
                </a:cxn>
                <a:cxn ang="0">
                  <a:pos x="193" y="11"/>
                </a:cxn>
                <a:cxn ang="0">
                  <a:pos x="189" y="7"/>
                </a:cxn>
                <a:cxn ang="0">
                  <a:pos x="182" y="3"/>
                </a:cxn>
                <a:cxn ang="0">
                  <a:pos x="175" y="1"/>
                </a:cxn>
                <a:cxn ang="0">
                  <a:pos x="169" y="0"/>
                </a:cxn>
              </a:cxnLst>
              <a:rect l="0" t="0" r="r" b="b"/>
              <a:pathLst>
                <a:path w="204" h="189">
                  <a:moveTo>
                    <a:pt x="169" y="0"/>
                  </a:moveTo>
                  <a:lnTo>
                    <a:pt x="115" y="0"/>
                  </a:lnTo>
                  <a:lnTo>
                    <a:pt x="115" y="74"/>
                  </a:lnTo>
                  <a:lnTo>
                    <a:pt x="89" y="74"/>
                  </a:lnTo>
                  <a:lnTo>
                    <a:pt x="89" y="0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5"/>
                  </a:lnTo>
                  <a:lnTo>
                    <a:pt x="3" y="22"/>
                  </a:lnTo>
                  <a:lnTo>
                    <a:pt x="1" y="29"/>
                  </a:lnTo>
                  <a:lnTo>
                    <a:pt x="0" y="35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8"/>
                  </a:lnTo>
                  <a:lnTo>
                    <a:pt x="6" y="173"/>
                  </a:lnTo>
                  <a:lnTo>
                    <a:pt x="11" y="179"/>
                  </a:lnTo>
                  <a:lnTo>
                    <a:pt x="16" y="183"/>
                  </a:lnTo>
                  <a:lnTo>
                    <a:pt x="22" y="187"/>
                  </a:lnTo>
                  <a:lnTo>
                    <a:pt x="28" y="188"/>
                  </a:lnTo>
                  <a:lnTo>
                    <a:pt x="35" y="189"/>
                  </a:lnTo>
                  <a:lnTo>
                    <a:pt x="169" y="189"/>
                  </a:lnTo>
                  <a:lnTo>
                    <a:pt x="175" y="188"/>
                  </a:lnTo>
                  <a:lnTo>
                    <a:pt x="182" y="187"/>
                  </a:lnTo>
                  <a:lnTo>
                    <a:pt x="189" y="183"/>
                  </a:lnTo>
                  <a:lnTo>
                    <a:pt x="193" y="179"/>
                  </a:lnTo>
                  <a:lnTo>
                    <a:pt x="197" y="173"/>
                  </a:lnTo>
                  <a:lnTo>
                    <a:pt x="201" y="168"/>
                  </a:lnTo>
                  <a:lnTo>
                    <a:pt x="203" y="161"/>
                  </a:lnTo>
                  <a:lnTo>
                    <a:pt x="204" y="154"/>
                  </a:lnTo>
                  <a:lnTo>
                    <a:pt x="204" y="35"/>
                  </a:lnTo>
                  <a:lnTo>
                    <a:pt x="203" y="29"/>
                  </a:lnTo>
                  <a:lnTo>
                    <a:pt x="201" y="22"/>
                  </a:lnTo>
                  <a:lnTo>
                    <a:pt x="197" y="15"/>
                  </a:lnTo>
                  <a:lnTo>
                    <a:pt x="193" y="11"/>
                  </a:lnTo>
                  <a:lnTo>
                    <a:pt x="189" y="7"/>
                  </a:lnTo>
                  <a:lnTo>
                    <a:pt x="182" y="3"/>
                  </a:lnTo>
                  <a:lnTo>
                    <a:pt x="175" y="1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" name="Freeform 61"/>
            <p:cNvSpPr>
              <a:spLocks/>
            </p:cNvSpPr>
            <p:nvPr userDrawn="1"/>
          </p:nvSpPr>
          <p:spPr bwMode="auto">
            <a:xfrm>
              <a:off x="9251950" y="5699125"/>
              <a:ext cx="107950" cy="100012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15" y="0"/>
                </a:cxn>
                <a:cxn ang="0">
                  <a:pos x="115" y="74"/>
                </a:cxn>
                <a:cxn ang="0">
                  <a:pos x="90" y="74"/>
                </a:cxn>
                <a:cxn ang="0">
                  <a:pos x="90" y="0"/>
                </a:cxn>
                <a:cxn ang="0">
                  <a:pos x="35" y="0"/>
                </a:cxn>
                <a:cxn ang="0">
                  <a:pos x="29" y="1"/>
                </a:cxn>
                <a:cxn ang="0">
                  <a:pos x="22" y="3"/>
                </a:cxn>
                <a:cxn ang="0">
                  <a:pos x="16" y="7"/>
                </a:cxn>
                <a:cxn ang="0">
                  <a:pos x="11" y="11"/>
                </a:cxn>
                <a:cxn ang="0">
                  <a:pos x="7" y="15"/>
                </a:cxn>
                <a:cxn ang="0">
                  <a:pos x="3" y="22"/>
                </a:cxn>
                <a:cxn ang="0">
                  <a:pos x="1" y="29"/>
                </a:cxn>
                <a:cxn ang="0">
                  <a:pos x="0" y="35"/>
                </a:cxn>
                <a:cxn ang="0">
                  <a:pos x="0" y="154"/>
                </a:cxn>
                <a:cxn ang="0">
                  <a:pos x="1" y="161"/>
                </a:cxn>
                <a:cxn ang="0">
                  <a:pos x="3" y="168"/>
                </a:cxn>
                <a:cxn ang="0">
                  <a:pos x="7" y="173"/>
                </a:cxn>
                <a:cxn ang="0">
                  <a:pos x="11" y="179"/>
                </a:cxn>
                <a:cxn ang="0">
                  <a:pos x="16" y="183"/>
                </a:cxn>
                <a:cxn ang="0">
                  <a:pos x="22" y="187"/>
                </a:cxn>
                <a:cxn ang="0">
                  <a:pos x="29" y="188"/>
                </a:cxn>
                <a:cxn ang="0">
                  <a:pos x="35" y="189"/>
                </a:cxn>
                <a:cxn ang="0">
                  <a:pos x="169" y="189"/>
                </a:cxn>
                <a:cxn ang="0">
                  <a:pos x="176" y="188"/>
                </a:cxn>
                <a:cxn ang="0">
                  <a:pos x="182" y="187"/>
                </a:cxn>
                <a:cxn ang="0">
                  <a:pos x="189" y="183"/>
                </a:cxn>
                <a:cxn ang="0">
                  <a:pos x="194" y="179"/>
                </a:cxn>
                <a:cxn ang="0">
                  <a:pos x="198" y="173"/>
                </a:cxn>
                <a:cxn ang="0">
                  <a:pos x="201" y="168"/>
                </a:cxn>
                <a:cxn ang="0">
                  <a:pos x="203" y="161"/>
                </a:cxn>
                <a:cxn ang="0">
                  <a:pos x="205" y="154"/>
                </a:cxn>
                <a:cxn ang="0">
                  <a:pos x="205" y="35"/>
                </a:cxn>
                <a:cxn ang="0">
                  <a:pos x="203" y="29"/>
                </a:cxn>
                <a:cxn ang="0">
                  <a:pos x="201" y="22"/>
                </a:cxn>
                <a:cxn ang="0">
                  <a:pos x="198" y="15"/>
                </a:cxn>
                <a:cxn ang="0">
                  <a:pos x="194" y="11"/>
                </a:cxn>
                <a:cxn ang="0">
                  <a:pos x="188" y="7"/>
                </a:cxn>
                <a:cxn ang="0">
                  <a:pos x="182" y="3"/>
                </a:cxn>
                <a:cxn ang="0">
                  <a:pos x="176" y="1"/>
                </a:cxn>
                <a:cxn ang="0">
                  <a:pos x="169" y="0"/>
                </a:cxn>
              </a:cxnLst>
              <a:rect l="0" t="0" r="r" b="b"/>
              <a:pathLst>
                <a:path w="205" h="189">
                  <a:moveTo>
                    <a:pt x="169" y="0"/>
                  </a:moveTo>
                  <a:lnTo>
                    <a:pt x="115" y="0"/>
                  </a:lnTo>
                  <a:lnTo>
                    <a:pt x="115" y="74"/>
                  </a:lnTo>
                  <a:lnTo>
                    <a:pt x="90" y="74"/>
                  </a:lnTo>
                  <a:lnTo>
                    <a:pt x="90" y="0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7" y="15"/>
                  </a:lnTo>
                  <a:lnTo>
                    <a:pt x="3" y="22"/>
                  </a:lnTo>
                  <a:lnTo>
                    <a:pt x="1" y="29"/>
                  </a:lnTo>
                  <a:lnTo>
                    <a:pt x="0" y="35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8"/>
                  </a:lnTo>
                  <a:lnTo>
                    <a:pt x="7" y="173"/>
                  </a:lnTo>
                  <a:lnTo>
                    <a:pt x="11" y="179"/>
                  </a:lnTo>
                  <a:lnTo>
                    <a:pt x="16" y="183"/>
                  </a:lnTo>
                  <a:lnTo>
                    <a:pt x="22" y="187"/>
                  </a:lnTo>
                  <a:lnTo>
                    <a:pt x="29" y="188"/>
                  </a:lnTo>
                  <a:lnTo>
                    <a:pt x="35" y="189"/>
                  </a:lnTo>
                  <a:lnTo>
                    <a:pt x="169" y="189"/>
                  </a:lnTo>
                  <a:lnTo>
                    <a:pt x="176" y="188"/>
                  </a:lnTo>
                  <a:lnTo>
                    <a:pt x="182" y="187"/>
                  </a:lnTo>
                  <a:lnTo>
                    <a:pt x="189" y="183"/>
                  </a:lnTo>
                  <a:lnTo>
                    <a:pt x="194" y="179"/>
                  </a:lnTo>
                  <a:lnTo>
                    <a:pt x="198" y="173"/>
                  </a:lnTo>
                  <a:lnTo>
                    <a:pt x="201" y="168"/>
                  </a:lnTo>
                  <a:lnTo>
                    <a:pt x="203" y="161"/>
                  </a:lnTo>
                  <a:lnTo>
                    <a:pt x="205" y="154"/>
                  </a:lnTo>
                  <a:lnTo>
                    <a:pt x="205" y="35"/>
                  </a:lnTo>
                  <a:lnTo>
                    <a:pt x="203" y="29"/>
                  </a:lnTo>
                  <a:lnTo>
                    <a:pt x="201" y="22"/>
                  </a:lnTo>
                  <a:lnTo>
                    <a:pt x="198" y="15"/>
                  </a:lnTo>
                  <a:lnTo>
                    <a:pt x="194" y="11"/>
                  </a:lnTo>
                  <a:lnTo>
                    <a:pt x="188" y="7"/>
                  </a:lnTo>
                  <a:lnTo>
                    <a:pt x="182" y="3"/>
                  </a:lnTo>
                  <a:lnTo>
                    <a:pt x="176" y="1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" name="Freeform 62"/>
            <p:cNvSpPr>
              <a:spLocks/>
            </p:cNvSpPr>
            <p:nvPr userDrawn="1"/>
          </p:nvSpPr>
          <p:spPr bwMode="auto">
            <a:xfrm>
              <a:off x="9374188" y="5699125"/>
              <a:ext cx="106362" cy="100012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15" y="0"/>
                </a:cxn>
                <a:cxn ang="0">
                  <a:pos x="115" y="74"/>
                </a:cxn>
                <a:cxn ang="0">
                  <a:pos x="90" y="74"/>
                </a:cxn>
                <a:cxn ang="0">
                  <a:pos x="90" y="0"/>
                </a:cxn>
                <a:cxn ang="0">
                  <a:pos x="35" y="0"/>
                </a:cxn>
                <a:cxn ang="0">
                  <a:pos x="28" y="1"/>
                </a:cxn>
                <a:cxn ang="0">
                  <a:pos x="21" y="3"/>
                </a:cxn>
                <a:cxn ang="0">
                  <a:pos x="15" y="7"/>
                </a:cxn>
                <a:cxn ang="0">
                  <a:pos x="10" y="11"/>
                </a:cxn>
                <a:cxn ang="0">
                  <a:pos x="6" y="15"/>
                </a:cxn>
                <a:cxn ang="0">
                  <a:pos x="2" y="22"/>
                </a:cxn>
                <a:cxn ang="0">
                  <a:pos x="0" y="29"/>
                </a:cxn>
                <a:cxn ang="0">
                  <a:pos x="0" y="35"/>
                </a:cxn>
                <a:cxn ang="0">
                  <a:pos x="0" y="154"/>
                </a:cxn>
                <a:cxn ang="0">
                  <a:pos x="0" y="161"/>
                </a:cxn>
                <a:cxn ang="0">
                  <a:pos x="2" y="168"/>
                </a:cxn>
                <a:cxn ang="0">
                  <a:pos x="6" y="173"/>
                </a:cxn>
                <a:cxn ang="0">
                  <a:pos x="10" y="179"/>
                </a:cxn>
                <a:cxn ang="0">
                  <a:pos x="15" y="183"/>
                </a:cxn>
                <a:cxn ang="0">
                  <a:pos x="21" y="187"/>
                </a:cxn>
                <a:cxn ang="0">
                  <a:pos x="28" y="188"/>
                </a:cxn>
                <a:cxn ang="0">
                  <a:pos x="35" y="189"/>
                </a:cxn>
                <a:cxn ang="0">
                  <a:pos x="168" y="189"/>
                </a:cxn>
                <a:cxn ang="0">
                  <a:pos x="176" y="188"/>
                </a:cxn>
                <a:cxn ang="0">
                  <a:pos x="182" y="187"/>
                </a:cxn>
                <a:cxn ang="0">
                  <a:pos x="188" y="183"/>
                </a:cxn>
                <a:cxn ang="0">
                  <a:pos x="193" y="179"/>
                </a:cxn>
                <a:cxn ang="0">
                  <a:pos x="198" y="173"/>
                </a:cxn>
                <a:cxn ang="0">
                  <a:pos x="201" y="168"/>
                </a:cxn>
                <a:cxn ang="0">
                  <a:pos x="203" y="161"/>
                </a:cxn>
                <a:cxn ang="0">
                  <a:pos x="203" y="154"/>
                </a:cxn>
                <a:cxn ang="0">
                  <a:pos x="203" y="35"/>
                </a:cxn>
                <a:cxn ang="0">
                  <a:pos x="203" y="29"/>
                </a:cxn>
                <a:cxn ang="0">
                  <a:pos x="201" y="22"/>
                </a:cxn>
                <a:cxn ang="0">
                  <a:pos x="198" y="15"/>
                </a:cxn>
                <a:cxn ang="0">
                  <a:pos x="193" y="11"/>
                </a:cxn>
                <a:cxn ang="0">
                  <a:pos x="188" y="7"/>
                </a:cxn>
                <a:cxn ang="0">
                  <a:pos x="182" y="3"/>
                </a:cxn>
                <a:cxn ang="0">
                  <a:pos x="176" y="1"/>
                </a:cxn>
                <a:cxn ang="0">
                  <a:pos x="168" y="0"/>
                </a:cxn>
              </a:cxnLst>
              <a:rect l="0" t="0" r="r" b="b"/>
              <a:pathLst>
                <a:path w="203" h="189">
                  <a:moveTo>
                    <a:pt x="168" y="0"/>
                  </a:moveTo>
                  <a:lnTo>
                    <a:pt x="115" y="0"/>
                  </a:lnTo>
                  <a:lnTo>
                    <a:pt x="115" y="74"/>
                  </a:lnTo>
                  <a:lnTo>
                    <a:pt x="90" y="74"/>
                  </a:lnTo>
                  <a:lnTo>
                    <a:pt x="90" y="0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6" y="15"/>
                  </a:lnTo>
                  <a:lnTo>
                    <a:pt x="2" y="22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154"/>
                  </a:lnTo>
                  <a:lnTo>
                    <a:pt x="0" y="161"/>
                  </a:lnTo>
                  <a:lnTo>
                    <a:pt x="2" y="168"/>
                  </a:lnTo>
                  <a:lnTo>
                    <a:pt x="6" y="173"/>
                  </a:lnTo>
                  <a:lnTo>
                    <a:pt x="10" y="179"/>
                  </a:lnTo>
                  <a:lnTo>
                    <a:pt x="15" y="183"/>
                  </a:lnTo>
                  <a:lnTo>
                    <a:pt x="21" y="187"/>
                  </a:lnTo>
                  <a:lnTo>
                    <a:pt x="28" y="188"/>
                  </a:lnTo>
                  <a:lnTo>
                    <a:pt x="35" y="189"/>
                  </a:lnTo>
                  <a:lnTo>
                    <a:pt x="168" y="189"/>
                  </a:lnTo>
                  <a:lnTo>
                    <a:pt x="176" y="188"/>
                  </a:lnTo>
                  <a:lnTo>
                    <a:pt x="182" y="187"/>
                  </a:lnTo>
                  <a:lnTo>
                    <a:pt x="188" y="183"/>
                  </a:lnTo>
                  <a:lnTo>
                    <a:pt x="193" y="179"/>
                  </a:lnTo>
                  <a:lnTo>
                    <a:pt x="198" y="173"/>
                  </a:lnTo>
                  <a:lnTo>
                    <a:pt x="201" y="168"/>
                  </a:lnTo>
                  <a:lnTo>
                    <a:pt x="203" y="161"/>
                  </a:lnTo>
                  <a:lnTo>
                    <a:pt x="203" y="154"/>
                  </a:lnTo>
                  <a:lnTo>
                    <a:pt x="203" y="35"/>
                  </a:lnTo>
                  <a:lnTo>
                    <a:pt x="203" y="29"/>
                  </a:lnTo>
                  <a:lnTo>
                    <a:pt x="201" y="22"/>
                  </a:lnTo>
                  <a:lnTo>
                    <a:pt x="198" y="15"/>
                  </a:lnTo>
                  <a:lnTo>
                    <a:pt x="193" y="11"/>
                  </a:lnTo>
                  <a:lnTo>
                    <a:pt x="188" y="7"/>
                  </a:lnTo>
                  <a:lnTo>
                    <a:pt x="182" y="3"/>
                  </a:lnTo>
                  <a:lnTo>
                    <a:pt x="176" y="1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" name="Freeform 63"/>
            <p:cNvSpPr>
              <a:spLocks/>
            </p:cNvSpPr>
            <p:nvPr userDrawn="1"/>
          </p:nvSpPr>
          <p:spPr bwMode="auto">
            <a:xfrm>
              <a:off x="9193213" y="5588000"/>
              <a:ext cx="107950" cy="984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14" y="0"/>
                </a:cxn>
                <a:cxn ang="0">
                  <a:pos x="114" y="74"/>
                </a:cxn>
                <a:cxn ang="0">
                  <a:pos x="90" y="74"/>
                </a:cxn>
                <a:cxn ang="0">
                  <a:pos x="90" y="0"/>
                </a:cxn>
                <a:cxn ang="0">
                  <a:pos x="36" y="0"/>
                </a:cxn>
                <a:cxn ang="0">
                  <a:pos x="28" y="0"/>
                </a:cxn>
                <a:cxn ang="0">
                  <a:pos x="21" y="2"/>
                </a:cxn>
                <a:cxn ang="0">
                  <a:pos x="16" y="5"/>
                </a:cxn>
                <a:cxn ang="0">
                  <a:pos x="10" y="10"/>
                </a:cxn>
                <a:cxn ang="0">
                  <a:pos x="6" y="15"/>
                </a:cxn>
                <a:cxn ang="0">
                  <a:pos x="3" y="21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152"/>
                </a:cxn>
                <a:cxn ang="0">
                  <a:pos x="0" y="160"/>
                </a:cxn>
                <a:cxn ang="0">
                  <a:pos x="3" y="167"/>
                </a:cxn>
                <a:cxn ang="0">
                  <a:pos x="6" y="172"/>
                </a:cxn>
                <a:cxn ang="0">
                  <a:pos x="10" y="178"/>
                </a:cxn>
                <a:cxn ang="0">
                  <a:pos x="16" y="182"/>
                </a:cxn>
                <a:cxn ang="0">
                  <a:pos x="21" y="185"/>
                </a:cxn>
                <a:cxn ang="0">
                  <a:pos x="28" y="188"/>
                </a:cxn>
                <a:cxn ang="0">
                  <a:pos x="36" y="188"/>
                </a:cxn>
                <a:cxn ang="0">
                  <a:pos x="168" y="188"/>
                </a:cxn>
                <a:cxn ang="0">
                  <a:pos x="176" y="188"/>
                </a:cxn>
                <a:cxn ang="0">
                  <a:pos x="183" y="185"/>
                </a:cxn>
                <a:cxn ang="0">
                  <a:pos x="188" y="182"/>
                </a:cxn>
                <a:cxn ang="0">
                  <a:pos x="194" y="178"/>
                </a:cxn>
                <a:cxn ang="0">
                  <a:pos x="198" y="172"/>
                </a:cxn>
                <a:cxn ang="0">
                  <a:pos x="202" y="167"/>
                </a:cxn>
                <a:cxn ang="0">
                  <a:pos x="204" y="160"/>
                </a:cxn>
                <a:cxn ang="0">
                  <a:pos x="204" y="152"/>
                </a:cxn>
                <a:cxn ang="0">
                  <a:pos x="204" y="35"/>
                </a:cxn>
                <a:cxn ang="0">
                  <a:pos x="204" y="27"/>
                </a:cxn>
                <a:cxn ang="0">
                  <a:pos x="202" y="21"/>
                </a:cxn>
                <a:cxn ang="0">
                  <a:pos x="198" y="15"/>
                </a:cxn>
                <a:cxn ang="0">
                  <a:pos x="194" y="10"/>
                </a:cxn>
                <a:cxn ang="0">
                  <a:pos x="188" y="5"/>
                </a:cxn>
                <a:cxn ang="0">
                  <a:pos x="183" y="2"/>
                </a:cxn>
                <a:cxn ang="0">
                  <a:pos x="176" y="0"/>
                </a:cxn>
                <a:cxn ang="0">
                  <a:pos x="168" y="0"/>
                </a:cxn>
              </a:cxnLst>
              <a:rect l="0" t="0" r="r" b="b"/>
              <a:pathLst>
                <a:path w="204" h="188">
                  <a:moveTo>
                    <a:pt x="168" y="0"/>
                  </a:moveTo>
                  <a:lnTo>
                    <a:pt x="114" y="0"/>
                  </a:lnTo>
                  <a:lnTo>
                    <a:pt x="114" y="74"/>
                  </a:lnTo>
                  <a:lnTo>
                    <a:pt x="90" y="74"/>
                  </a:lnTo>
                  <a:lnTo>
                    <a:pt x="90" y="0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1" y="2"/>
                  </a:lnTo>
                  <a:lnTo>
                    <a:pt x="16" y="5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3" y="21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3" y="167"/>
                  </a:lnTo>
                  <a:lnTo>
                    <a:pt x="6" y="172"/>
                  </a:lnTo>
                  <a:lnTo>
                    <a:pt x="10" y="178"/>
                  </a:lnTo>
                  <a:lnTo>
                    <a:pt x="16" y="182"/>
                  </a:lnTo>
                  <a:lnTo>
                    <a:pt x="21" y="185"/>
                  </a:lnTo>
                  <a:lnTo>
                    <a:pt x="28" y="188"/>
                  </a:lnTo>
                  <a:lnTo>
                    <a:pt x="36" y="188"/>
                  </a:lnTo>
                  <a:lnTo>
                    <a:pt x="168" y="188"/>
                  </a:lnTo>
                  <a:lnTo>
                    <a:pt x="176" y="188"/>
                  </a:lnTo>
                  <a:lnTo>
                    <a:pt x="183" y="185"/>
                  </a:lnTo>
                  <a:lnTo>
                    <a:pt x="188" y="182"/>
                  </a:lnTo>
                  <a:lnTo>
                    <a:pt x="194" y="178"/>
                  </a:lnTo>
                  <a:lnTo>
                    <a:pt x="198" y="172"/>
                  </a:lnTo>
                  <a:lnTo>
                    <a:pt x="202" y="167"/>
                  </a:lnTo>
                  <a:lnTo>
                    <a:pt x="204" y="160"/>
                  </a:lnTo>
                  <a:lnTo>
                    <a:pt x="204" y="152"/>
                  </a:lnTo>
                  <a:lnTo>
                    <a:pt x="204" y="35"/>
                  </a:lnTo>
                  <a:lnTo>
                    <a:pt x="204" y="27"/>
                  </a:lnTo>
                  <a:lnTo>
                    <a:pt x="202" y="21"/>
                  </a:lnTo>
                  <a:lnTo>
                    <a:pt x="198" y="15"/>
                  </a:lnTo>
                  <a:lnTo>
                    <a:pt x="194" y="10"/>
                  </a:lnTo>
                  <a:lnTo>
                    <a:pt x="188" y="5"/>
                  </a:lnTo>
                  <a:lnTo>
                    <a:pt x="183" y="2"/>
                  </a:lnTo>
                  <a:lnTo>
                    <a:pt x="176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" name="Freeform 64"/>
            <p:cNvSpPr>
              <a:spLocks/>
            </p:cNvSpPr>
            <p:nvPr userDrawn="1"/>
          </p:nvSpPr>
          <p:spPr bwMode="auto">
            <a:xfrm>
              <a:off x="9315450" y="5588000"/>
              <a:ext cx="107950" cy="984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14" y="0"/>
                </a:cxn>
                <a:cxn ang="0">
                  <a:pos x="114" y="74"/>
                </a:cxn>
                <a:cxn ang="0">
                  <a:pos x="90" y="74"/>
                </a:cxn>
                <a:cxn ang="0">
                  <a:pos x="90" y="0"/>
                </a:cxn>
                <a:cxn ang="0">
                  <a:pos x="36" y="0"/>
                </a:cxn>
                <a:cxn ang="0">
                  <a:pos x="28" y="0"/>
                </a:cxn>
                <a:cxn ang="0">
                  <a:pos x="21" y="2"/>
                </a:cxn>
                <a:cxn ang="0">
                  <a:pos x="16" y="5"/>
                </a:cxn>
                <a:cxn ang="0">
                  <a:pos x="10" y="10"/>
                </a:cxn>
                <a:cxn ang="0">
                  <a:pos x="6" y="15"/>
                </a:cxn>
                <a:cxn ang="0">
                  <a:pos x="3" y="21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152"/>
                </a:cxn>
                <a:cxn ang="0">
                  <a:pos x="0" y="160"/>
                </a:cxn>
                <a:cxn ang="0">
                  <a:pos x="3" y="167"/>
                </a:cxn>
                <a:cxn ang="0">
                  <a:pos x="6" y="172"/>
                </a:cxn>
                <a:cxn ang="0">
                  <a:pos x="10" y="178"/>
                </a:cxn>
                <a:cxn ang="0">
                  <a:pos x="16" y="182"/>
                </a:cxn>
                <a:cxn ang="0">
                  <a:pos x="21" y="185"/>
                </a:cxn>
                <a:cxn ang="0">
                  <a:pos x="28" y="188"/>
                </a:cxn>
                <a:cxn ang="0">
                  <a:pos x="36" y="188"/>
                </a:cxn>
                <a:cxn ang="0">
                  <a:pos x="168" y="188"/>
                </a:cxn>
                <a:cxn ang="0">
                  <a:pos x="175" y="188"/>
                </a:cxn>
                <a:cxn ang="0">
                  <a:pos x="182" y="185"/>
                </a:cxn>
                <a:cxn ang="0">
                  <a:pos x="188" y="182"/>
                </a:cxn>
                <a:cxn ang="0">
                  <a:pos x="194" y="178"/>
                </a:cxn>
                <a:cxn ang="0">
                  <a:pos x="197" y="172"/>
                </a:cxn>
                <a:cxn ang="0">
                  <a:pos x="201" y="167"/>
                </a:cxn>
                <a:cxn ang="0">
                  <a:pos x="203" y="160"/>
                </a:cxn>
                <a:cxn ang="0">
                  <a:pos x="204" y="152"/>
                </a:cxn>
                <a:cxn ang="0">
                  <a:pos x="204" y="35"/>
                </a:cxn>
                <a:cxn ang="0">
                  <a:pos x="203" y="27"/>
                </a:cxn>
                <a:cxn ang="0">
                  <a:pos x="201" y="21"/>
                </a:cxn>
                <a:cxn ang="0">
                  <a:pos x="197" y="15"/>
                </a:cxn>
                <a:cxn ang="0">
                  <a:pos x="194" y="10"/>
                </a:cxn>
                <a:cxn ang="0">
                  <a:pos x="188" y="5"/>
                </a:cxn>
                <a:cxn ang="0">
                  <a:pos x="182" y="2"/>
                </a:cxn>
                <a:cxn ang="0">
                  <a:pos x="175" y="0"/>
                </a:cxn>
                <a:cxn ang="0">
                  <a:pos x="168" y="0"/>
                </a:cxn>
              </a:cxnLst>
              <a:rect l="0" t="0" r="r" b="b"/>
              <a:pathLst>
                <a:path w="204" h="188">
                  <a:moveTo>
                    <a:pt x="168" y="0"/>
                  </a:moveTo>
                  <a:lnTo>
                    <a:pt x="114" y="0"/>
                  </a:lnTo>
                  <a:lnTo>
                    <a:pt x="114" y="74"/>
                  </a:lnTo>
                  <a:lnTo>
                    <a:pt x="90" y="74"/>
                  </a:lnTo>
                  <a:lnTo>
                    <a:pt x="90" y="0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1" y="2"/>
                  </a:lnTo>
                  <a:lnTo>
                    <a:pt x="16" y="5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3" y="21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3" y="167"/>
                  </a:lnTo>
                  <a:lnTo>
                    <a:pt x="6" y="172"/>
                  </a:lnTo>
                  <a:lnTo>
                    <a:pt x="10" y="178"/>
                  </a:lnTo>
                  <a:lnTo>
                    <a:pt x="16" y="182"/>
                  </a:lnTo>
                  <a:lnTo>
                    <a:pt x="21" y="185"/>
                  </a:lnTo>
                  <a:lnTo>
                    <a:pt x="28" y="188"/>
                  </a:lnTo>
                  <a:lnTo>
                    <a:pt x="36" y="188"/>
                  </a:lnTo>
                  <a:lnTo>
                    <a:pt x="168" y="188"/>
                  </a:lnTo>
                  <a:lnTo>
                    <a:pt x="175" y="188"/>
                  </a:lnTo>
                  <a:lnTo>
                    <a:pt x="182" y="185"/>
                  </a:lnTo>
                  <a:lnTo>
                    <a:pt x="188" y="182"/>
                  </a:lnTo>
                  <a:lnTo>
                    <a:pt x="194" y="178"/>
                  </a:lnTo>
                  <a:lnTo>
                    <a:pt x="197" y="172"/>
                  </a:lnTo>
                  <a:lnTo>
                    <a:pt x="201" y="167"/>
                  </a:lnTo>
                  <a:lnTo>
                    <a:pt x="203" y="160"/>
                  </a:lnTo>
                  <a:lnTo>
                    <a:pt x="204" y="152"/>
                  </a:lnTo>
                  <a:lnTo>
                    <a:pt x="204" y="35"/>
                  </a:lnTo>
                  <a:lnTo>
                    <a:pt x="203" y="27"/>
                  </a:lnTo>
                  <a:lnTo>
                    <a:pt x="201" y="21"/>
                  </a:lnTo>
                  <a:lnTo>
                    <a:pt x="197" y="15"/>
                  </a:lnTo>
                  <a:lnTo>
                    <a:pt x="194" y="10"/>
                  </a:lnTo>
                  <a:lnTo>
                    <a:pt x="188" y="5"/>
                  </a:lnTo>
                  <a:lnTo>
                    <a:pt x="182" y="2"/>
                  </a:lnTo>
                  <a:lnTo>
                    <a:pt x="175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7" name="Группа 106"/>
          <p:cNvGrpSpPr/>
          <p:nvPr userDrawn="1"/>
        </p:nvGrpSpPr>
        <p:grpSpPr>
          <a:xfrm>
            <a:off x="6962943" y="2683440"/>
            <a:ext cx="417327" cy="484395"/>
            <a:chOff x="7116763" y="5286375"/>
            <a:chExt cx="444500" cy="515937"/>
          </a:xfrm>
          <a:solidFill>
            <a:schemeClr val="bg1"/>
          </a:solidFill>
        </p:grpSpPr>
        <p:sp>
          <p:nvSpPr>
            <p:cNvPr id="108" name="Freeform 66"/>
            <p:cNvSpPr>
              <a:spLocks/>
            </p:cNvSpPr>
            <p:nvPr userDrawn="1"/>
          </p:nvSpPr>
          <p:spPr bwMode="auto">
            <a:xfrm>
              <a:off x="7391400" y="5578475"/>
              <a:ext cx="61912" cy="38100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6" y="65"/>
                </a:cxn>
                <a:cxn ang="0">
                  <a:pos x="10" y="72"/>
                </a:cxn>
                <a:cxn ang="0">
                  <a:pos x="29" y="66"/>
                </a:cxn>
                <a:cxn ang="0">
                  <a:pos x="47" y="59"/>
                </a:cxn>
                <a:cxn ang="0">
                  <a:pos x="62" y="50"/>
                </a:cxn>
                <a:cxn ang="0">
                  <a:pos x="76" y="41"/>
                </a:cxn>
                <a:cxn ang="0">
                  <a:pos x="89" y="31"/>
                </a:cxn>
                <a:cxn ang="0">
                  <a:pos x="101" y="20"/>
                </a:cxn>
                <a:cxn ang="0">
                  <a:pos x="110" y="10"/>
                </a:cxn>
                <a:cxn ang="0">
                  <a:pos x="118" y="0"/>
                </a:cxn>
                <a:cxn ang="0">
                  <a:pos x="105" y="7"/>
                </a:cxn>
                <a:cxn ang="0">
                  <a:pos x="92" y="12"/>
                </a:cxn>
                <a:cxn ang="0">
                  <a:pos x="77" y="16"/>
                </a:cxn>
                <a:cxn ang="0">
                  <a:pos x="64" y="18"/>
                </a:cxn>
                <a:cxn ang="0">
                  <a:pos x="61" y="21"/>
                </a:cxn>
                <a:cxn ang="0">
                  <a:pos x="58" y="23"/>
                </a:cxn>
                <a:cxn ang="0">
                  <a:pos x="43" y="33"/>
                </a:cxn>
                <a:cxn ang="0">
                  <a:pos x="30" y="43"/>
                </a:cxn>
                <a:cxn ang="0">
                  <a:pos x="14" y="51"/>
                </a:cxn>
                <a:cxn ang="0">
                  <a:pos x="0" y="58"/>
                </a:cxn>
              </a:cxnLst>
              <a:rect l="0" t="0" r="r" b="b"/>
              <a:pathLst>
                <a:path w="118" h="72">
                  <a:moveTo>
                    <a:pt x="0" y="58"/>
                  </a:moveTo>
                  <a:lnTo>
                    <a:pt x="6" y="65"/>
                  </a:lnTo>
                  <a:lnTo>
                    <a:pt x="10" y="72"/>
                  </a:lnTo>
                  <a:lnTo>
                    <a:pt x="29" y="66"/>
                  </a:lnTo>
                  <a:lnTo>
                    <a:pt x="47" y="59"/>
                  </a:lnTo>
                  <a:lnTo>
                    <a:pt x="62" y="50"/>
                  </a:lnTo>
                  <a:lnTo>
                    <a:pt x="76" y="41"/>
                  </a:lnTo>
                  <a:lnTo>
                    <a:pt x="89" y="31"/>
                  </a:lnTo>
                  <a:lnTo>
                    <a:pt x="101" y="20"/>
                  </a:lnTo>
                  <a:lnTo>
                    <a:pt x="110" y="10"/>
                  </a:lnTo>
                  <a:lnTo>
                    <a:pt x="118" y="0"/>
                  </a:lnTo>
                  <a:lnTo>
                    <a:pt x="105" y="7"/>
                  </a:lnTo>
                  <a:lnTo>
                    <a:pt x="92" y="12"/>
                  </a:lnTo>
                  <a:lnTo>
                    <a:pt x="77" y="16"/>
                  </a:lnTo>
                  <a:lnTo>
                    <a:pt x="64" y="18"/>
                  </a:lnTo>
                  <a:lnTo>
                    <a:pt x="61" y="21"/>
                  </a:lnTo>
                  <a:lnTo>
                    <a:pt x="58" y="23"/>
                  </a:lnTo>
                  <a:lnTo>
                    <a:pt x="43" y="33"/>
                  </a:lnTo>
                  <a:lnTo>
                    <a:pt x="30" y="43"/>
                  </a:lnTo>
                  <a:lnTo>
                    <a:pt x="14" y="51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" name="Freeform 67"/>
            <p:cNvSpPr>
              <a:spLocks/>
            </p:cNvSpPr>
            <p:nvPr userDrawn="1"/>
          </p:nvSpPr>
          <p:spPr bwMode="auto">
            <a:xfrm>
              <a:off x="7116763" y="5622925"/>
              <a:ext cx="444500" cy="179387"/>
            </a:xfrm>
            <a:custGeom>
              <a:avLst/>
              <a:gdLst/>
              <a:ahLst/>
              <a:cxnLst>
                <a:cxn ang="0">
                  <a:pos x="209" y="13"/>
                </a:cxn>
                <a:cxn ang="0">
                  <a:pos x="164" y="42"/>
                </a:cxn>
                <a:cxn ang="0">
                  <a:pos x="125" y="76"/>
                </a:cxn>
                <a:cxn ang="0">
                  <a:pos x="89" y="116"/>
                </a:cxn>
                <a:cxn ang="0">
                  <a:pos x="58" y="159"/>
                </a:cxn>
                <a:cxn ang="0">
                  <a:pos x="34" y="207"/>
                </a:cxn>
                <a:cxn ang="0">
                  <a:pos x="15" y="258"/>
                </a:cxn>
                <a:cxn ang="0">
                  <a:pos x="3" y="312"/>
                </a:cxn>
                <a:cxn ang="0">
                  <a:pos x="838" y="339"/>
                </a:cxn>
                <a:cxn ang="0">
                  <a:pos x="831" y="290"/>
                </a:cxn>
                <a:cxn ang="0">
                  <a:pos x="818" y="242"/>
                </a:cxn>
                <a:cxn ang="0">
                  <a:pos x="799" y="198"/>
                </a:cxn>
                <a:cxn ang="0">
                  <a:pos x="776" y="155"/>
                </a:cxn>
                <a:cxn ang="0">
                  <a:pos x="748" y="116"/>
                </a:cxn>
                <a:cxn ang="0">
                  <a:pos x="717" y="81"/>
                </a:cxn>
                <a:cxn ang="0">
                  <a:pos x="681" y="49"/>
                </a:cxn>
                <a:cxn ang="0">
                  <a:pos x="642" y="21"/>
                </a:cxn>
                <a:cxn ang="0">
                  <a:pos x="618" y="37"/>
                </a:cxn>
                <a:cxn ang="0">
                  <a:pos x="591" y="51"/>
                </a:cxn>
                <a:cxn ang="0">
                  <a:pos x="560" y="63"/>
                </a:cxn>
                <a:cxn ang="0">
                  <a:pos x="526" y="72"/>
                </a:cxn>
                <a:cxn ang="0">
                  <a:pos x="517" y="83"/>
                </a:cxn>
                <a:cxn ang="0">
                  <a:pos x="505" y="92"/>
                </a:cxn>
                <a:cxn ang="0">
                  <a:pos x="492" y="98"/>
                </a:cxn>
                <a:cxn ang="0">
                  <a:pos x="476" y="100"/>
                </a:cxn>
                <a:cxn ang="0">
                  <a:pos x="409" y="100"/>
                </a:cxn>
                <a:cxn ang="0">
                  <a:pos x="392" y="94"/>
                </a:cxn>
                <a:cxn ang="0">
                  <a:pos x="379" y="84"/>
                </a:cxn>
                <a:cxn ang="0">
                  <a:pos x="368" y="71"/>
                </a:cxn>
                <a:cxn ang="0">
                  <a:pos x="347" y="60"/>
                </a:cxn>
                <a:cxn ang="0">
                  <a:pos x="315" y="49"/>
                </a:cxn>
                <a:cxn ang="0">
                  <a:pos x="283" y="34"/>
                </a:cxn>
                <a:cxn ang="0">
                  <a:pos x="253" y="17"/>
                </a:cxn>
                <a:cxn ang="0">
                  <a:pos x="233" y="0"/>
                </a:cxn>
              </a:cxnLst>
              <a:rect l="0" t="0" r="r" b="b"/>
              <a:pathLst>
                <a:path w="838" h="339">
                  <a:moveTo>
                    <a:pt x="233" y="0"/>
                  </a:moveTo>
                  <a:lnTo>
                    <a:pt x="209" y="13"/>
                  </a:lnTo>
                  <a:lnTo>
                    <a:pt x="187" y="27"/>
                  </a:lnTo>
                  <a:lnTo>
                    <a:pt x="164" y="42"/>
                  </a:lnTo>
                  <a:lnTo>
                    <a:pt x="143" y="59"/>
                  </a:lnTo>
                  <a:lnTo>
                    <a:pt x="125" y="76"/>
                  </a:lnTo>
                  <a:lnTo>
                    <a:pt x="106" y="96"/>
                  </a:lnTo>
                  <a:lnTo>
                    <a:pt x="89" y="116"/>
                  </a:lnTo>
                  <a:lnTo>
                    <a:pt x="73" y="137"/>
                  </a:lnTo>
                  <a:lnTo>
                    <a:pt x="58" y="159"/>
                  </a:lnTo>
                  <a:lnTo>
                    <a:pt x="45" y="184"/>
                  </a:lnTo>
                  <a:lnTo>
                    <a:pt x="34" y="207"/>
                  </a:lnTo>
                  <a:lnTo>
                    <a:pt x="24" y="232"/>
                  </a:lnTo>
                  <a:lnTo>
                    <a:pt x="15" y="258"/>
                  </a:lnTo>
                  <a:lnTo>
                    <a:pt x="9" y="284"/>
                  </a:lnTo>
                  <a:lnTo>
                    <a:pt x="3" y="312"/>
                  </a:lnTo>
                  <a:lnTo>
                    <a:pt x="0" y="339"/>
                  </a:lnTo>
                  <a:lnTo>
                    <a:pt x="838" y="339"/>
                  </a:lnTo>
                  <a:lnTo>
                    <a:pt x="835" y="314"/>
                  </a:lnTo>
                  <a:lnTo>
                    <a:pt x="831" y="290"/>
                  </a:lnTo>
                  <a:lnTo>
                    <a:pt x="824" y="265"/>
                  </a:lnTo>
                  <a:lnTo>
                    <a:pt x="818" y="242"/>
                  </a:lnTo>
                  <a:lnTo>
                    <a:pt x="809" y="220"/>
                  </a:lnTo>
                  <a:lnTo>
                    <a:pt x="799" y="198"/>
                  </a:lnTo>
                  <a:lnTo>
                    <a:pt x="788" y="176"/>
                  </a:lnTo>
                  <a:lnTo>
                    <a:pt x="776" y="155"/>
                  </a:lnTo>
                  <a:lnTo>
                    <a:pt x="762" y="135"/>
                  </a:lnTo>
                  <a:lnTo>
                    <a:pt x="748" y="116"/>
                  </a:lnTo>
                  <a:lnTo>
                    <a:pt x="734" y="98"/>
                  </a:lnTo>
                  <a:lnTo>
                    <a:pt x="717" y="81"/>
                  </a:lnTo>
                  <a:lnTo>
                    <a:pt x="699" y="64"/>
                  </a:lnTo>
                  <a:lnTo>
                    <a:pt x="681" y="49"/>
                  </a:lnTo>
                  <a:lnTo>
                    <a:pt x="662" y="34"/>
                  </a:lnTo>
                  <a:lnTo>
                    <a:pt x="642" y="21"/>
                  </a:lnTo>
                  <a:lnTo>
                    <a:pt x="631" y="29"/>
                  </a:lnTo>
                  <a:lnTo>
                    <a:pt x="618" y="37"/>
                  </a:lnTo>
                  <a:lnTo>
                    <a:pt x="604" y="44"/>
                  </a:lnTo>
                  <a:lnTo>
                    <a:pt x="591" y="51"/>
                  </a:lnTo>
                  <a:lnTo>
                    <a:pt x="576" y="58"/>
                  </a:lnTo>
                  <a:lnTo>
                    <a:pt x="560" y="63"/>
                  </a:lnTo>
                  <a:lnTo>
                    <a:pt x="544" y="68"/>
                  </a:lnTo>
                  <a:lnTo>
                    <a:pt x="526" y="72"/>
                  </a:lnTo>
                  <a:lnTo>
                    <a:pt x="521" y="77"/>
                  </a:lnTo>
                  <a:lnTo>
                    <a:pt x="517" y="83"/>
                  </a:lnTo>
                  <a:lnTo>
                    <a:pt x="511" y="89"/>
                  </a:lnTo>
                  <a:lnTo>
                    <a:pt x="505" y="92"/>
                  </a:lnTo>
                  <a:lnTo>
                    <a:pt x="498" y="95"/>
                  </a:lnTo>
                  <a:lnTo>
                    <a:pt x="492" y="98"/>
                  </a:lnTo>
                  <a:lnTo>
                    <a:pt x="484" y="100"/>
                  </a:lnTo>
                  <a:lnTo>
                    <a:pt x="476" y="100"/>
                  </a:lnTo>
                  <a:lnTo>
                    <a:pt x="418" y="100"/>
                  </a:lnTo>
                  <a:lnTo>
                    <a:pt x="409" y="100"/>
                  </a:lnTo>
                  <a:lnTo>
                    <a:pt x="401" y="97"/>
                  </a:lnTo>
                  <a:lnTo>
                    <a:pt x="392" y="94"/>
                  </a:lnTo>
                  <a:lnTo>
                    <a:pt x="385" y="90"/>
                  </a:lnTo>
                  <a:lnTo>
                    <a:pt x="379" y="84"/>
                  </a:lnTo>
                  <a:lnTo>
                    <a:pt x="372" y="79"/>
                  </a:lnTo>
                  <a:lnTo>
                    <a:pt x="368" y="71"/>
                  </a:lnTo>
                  <a:lnTo>
                    <a:pt x="364" y="63"/>
                  </a:lnTo>
                  <a:lnTo>
                    <a:pt x="347" y="60"/>
                  </a:lnTo>
                  <a:lnTo>
                    <a:pt x="330" y="55"/>
                  </a:lnTo>
                  <a:lnTo>
                    <a:pt x="315" y="49"/>
                  </a:lnTo>
                  <a:lnTo>
                    <a:pt x="298" y="42"/>
                  </a:lnTo>
                  <a:lnTo>
                    <a:pt x="283" y="34"/>
                  </a:lnTo>
                  <a:lnTo>
                    <a:pt x="267" y="26"/>
                  </a:lnTo>
                  <a:lnTo>
                    <a:pt x="253" y="17"/>
                  </a:lnTo>
                  <a:lnTo>
                    <a:pt x="238" y="6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" name="Freeform 68"/>
            <p:cNvSpPr>
              <a:spLocks/>
            </p:cNvSpPr>
            <p:nvPr userDrawn="1"/>
          </p:nvSpPr>
          <p:spPr bwMode="auto">
            <a:xfrm>
              <a:off x="7216775" y="5353050"/>
              <a:ext cx="247650" cy="263525"/>
            </a:xfrm>
            <a:custGeom>
              <a:avLst/>
              <a:gdLst/>
              <a:ahLst/>
              <a:cxnLst>
                <a:cxn ang="0">
                  <a:pos x="295" y="465"/>
                </a:cxn>
                <a:cxn ang="0">
                  <a:pos x="311" y="469"/>
                </a:cxn>
                <a:cxn ang="0">
                  <a:pos x="326" y="478"/>
                </a:cxn>
                <a:cxn ang="0">
                  <a:pos x="360" y="467"/>
                </a:cxn>
                <a:cxn ang="0">
                  <a:pos x="391" y="445"/>
                </a:cxn>
                <a:cxn ang="0">
                  <a:pos x="384" y="443"/>
                </a:cxn>
                <a:cxn ang="0">
                  <a:pos x="360" y="438"/>
                </a:cxn>
                <a:cxn ang="0">
                  <a:pos x="350" y="431"/>
                </a:cxn>
                <a:cxn ang="0">
                  <a:pos x="342" y="414"/>
                </a:cxn>
                <a:cxn ang="0">
                  <a:pos x="346" y="384"/>
                </a:cxn>
                <a:cxn ang="0">
                  <a:pos x="360" y="336"/>
                </a:cxn>
                <a:cxn ang="0">
                  <a:pos x="372" y="272"/>
                </a:cxn>
                <a:cxn ang="0">
                  <a:pos x="371" y="216"/>
                </a:cxn>
                <a:cxn ang="0">
                  <a:pos x="365" y="177"/>
                </a:cxn>
                <a:cxn ang="0">
                  <a:pos x="374" y="154"/>
                </a:cxn>
                <a:cxn ang="0">
                  <a:pos x="394" y="142"/>
                </a:cxn>
                <a:cxn ang="0">
                  <a:pos x="413" y="143"/>
                </a:cxn>
                <a:cxn ang="0">
                  <a:pos x="456" y="162"/>
                </a:cxn>
                <a:cxn ang="0">
                  <a:pos x="453" y="135"/>
                </a:cxn>
                <a:cxn ang="0">
                  <a:pos x="421" y="87"/>
                </a:cxn>
                <a:cxn ang="0">
                  <a:pos x="379" y="48"/>
                </a:cxn>
                <a:cxn ang="0">
                  <a:pos x="328" y="20"/>
                </a:cxn>
                <a:cxn ang="0">
                  <a:pos x="272" y="3"/>
                </a:cxn>
                <a:cxn ang="0">
                  <a:pos x="212" y="1"/>
                </a:cxn>
                <a:cxn ang="0">
                  <a:pos x="157" y="11"/>
                </a:cxn>
                <a:cxn ang="0">
                  <a:pos x="106" y="33"/>
                </a:cxn>
                <a:cxn ang="0">
                  <a:pos x="62" y="65"/>
                </a:cxn>
                <a:cxn ang="0">
                  <a:pos x="26" y="106"/>
                </a:cxn>
                <a:cxn ang="0">
                  <a:pos x="0" y="153"/>
                </a:cxn>
                <a:cxn ang="0">
                  <a:pos x="31" y="142"/>
                </a:cxn>
                <a:cxn ang="0">
                  <a:pos x="52" y="144"/>
                </a:cxn>
                <a:cxn ang="0">
                  <a:pos x="68" y="161"/>
                </a:cxn>
                <a:cxn ang="0">
                  <a:pos x="71" y="184"/>
                </a:cxn>
                <a:cxn ang="0">
                  <a:pos x="66" y="231"/>
                </a:cxn>
                <a:cxn ang="0">
                  <a:pos x="69" y="295"/>
                </a:cxn>
                <a:cxn ang="0">
                  <a:pos x="83" y="352"/>
                </a:cxn>
                <a:cxn ang="0">
                  <a:pos x="97" y="401"/>
                </a:cxn>
                <a:cxn ang="0">
                  <a:pos x="95" y="421"/>
                </a:cxn>
                <a:cxn ang="0">
                  <a:pos x="80" y="436"/>
                </a:cxn>
                <a:cxn ang="0">
                  <a:pos x="70" y="445"/>
                </a:cxn>
                <a:cxn ang="0">
                  <a:pos x="98" y="465"/>
                </a:cxn>
                <a:cxn ang="0">
                  <a:pos x="137" y="484"/>
                </a:cxn>
                <a:cxn ang="0">
                  <a:pos x="178" y="497"/>
                </a:cxn>
                <a:cxn ang="0">
                  <a:pos x="193" y="478"/>
                </a:cxn>
                <a:cxn ang="0">
                  <a:pos x="214" y="467"/>
                </a:cxn>
              </a:cxnLst>
              <a:rect l="0" t="0" r="r" b="b"/>
              <a:pathLst>
                <a:path w="468" h="497">
                  <a:moveTo>
                    <a:pt x="230" y="465"/>
                  </a:moveTo>
                  <a:lnTo>
                    <a:pt x="288" y="465"/>
                  </a:lnTo>
                  <a:lnTo>
                    <a:pt x="295" y="465"/>
                  </a:lnTo>
                  <a:lnTo>
                    <a:pt x="300" y="466"/>
                  </a:lnTo>
                  <a:lnTo>
                    <a:pt x="306" y="467"/>
                  </a:lnTo>
                  <a:lnTo>
                    <a:pt x="311" y="469"/>
                  </a:lnTo>
                  <a:lnTo>
                    <a:pt x="317" y="472"/>
                  </a:lnTo>
                  <a:lnTo>
                    <a:pt x="321" y="475"/>
                  </a:lnTo>
                  <a:lnTo>
                    <a:pt x="326" y="478"/>
                  </a:lnTo>
                  <a:lnTo>
                    <a:pt x="330" y="482"/>
                  </a:lnTo>
                  <a:lnTo>
                    <a:pt x="344" y="475"/>
                  </a:lnTo>
                  <a:lnTo>
                    <a:pt x="360" y="467"/>
                  </a:lnTo>
                  <a:lnTo>
                    <a:pt x="373" y="458"/>
                  </a:lnTo>
                  <a:lnTo>
                    <a:pt x="388" y="447"/>
                  </a:lnTo>
                  <a:lnTo>
                    <a:pt x="391" y="445"/>
                  </a:lnTo>
                  <a:lnTo>
                    <a:pt x="394" y="442"/>
                  </a:lnTo>
                  <a:lnTo>
                    <a:pt x="389" y="443"/>
                  </a:lnTo>
                  <a:lnTo>
                    <a:pt x="384" y="443"/>
                  </a:lnTo>
                  <a:lnTo>
                    <a:pt x="379" y="443"/>
                  </a:lnTo>
                  <a:lnTo>
                    <a:pt x="369" y="441"/>
                  </a:lnTo>
                  <a:lnTo>
                    <a:pt x="360" y="438"/>
                  </a:lnTo>
                  <a:lnTo>
                    <a:pt x="357" y="436"/>
                  </a:lnTo>
                  <a:lnTo>
                    <a:pt x="353" y="433"/>
                  </a:lnTo>
                  <a:lnTo>
                    <a:pt x="350" y="431"/>
                  </a:lnTo>
                  <a:lnTo>
                    <a:pt x="347" y="427"/>
                  </a:lnTo>
                  <a:lnTo>
                    <a:pt x="343" y="421"/>
                  </a:lnTo>
                  <a:lnTo>
                    <a:pt x="342" y="414"/>
                  </a:lnTo>
                  <a:lnTo>
                    <a:pt x="341" y="407"/>
                  </a:lnTo>
                  <a:lnTo>
                    <a:pt x="341" y="401"/>
                  </a:lnTo>
                  <a:lnTo>
                    <a:pt x="346" y="384"/>
                  </a:lnTo>
                  <a:lnTo>
                    <a:pt x="351" y="367"/>
                  </a:lnTo>
                  <a:lnTo>
                    <a:pt x="356" y="352"/>
                  </a:lnTo>
                  <a:lnTo>
                    <a:pt x="360" y="336"/>
                  </a:lnTo>
                  <a:lnTo>
                    <a:pt x="365" y="317"/>
                  </a:lnTo>
                  <a:lnTo>
                    <a:pt x="369" y="295"/>
                  </a:lnTo>
                  <a:lnTo>
                    <a:pt x="372" y="272"/>
                  </a:lnTo>
                  <a:lnTo>
                    <a:pt x="372" y="245"/>
                  </a:lnTo>
                  <a:lnTo>
                    <a:pt x="372" y="231"/>
                  </a:lnTo>
                  <a:lnTo>
                    <a:pt x="371" y="216"/>
                  </a:lnTo>
                  <a:lnTo>
                    <a:pt x="369" y="201"/>
                  </a:lnTo>
                  <a:lnTo>
                    <a:pt x="367" y="184"/>
                  </a:lnTo>
                  <a:lnTo>
                    <a:pt x="365" y="177"/>
                  </a:lnTo>
                  <a:lnTo>
                    <a:pt x="367" y="169"/>
                  </a:lnTo>
                  <a:lnTo>
                    <a:pt x="370" y="161"/>
                  </a:lnTo>
                  <a:lnTo>
                    <a:pt x="374" y="154"/>
                  </a:lnTo>
                  <a:lnTo>
                    <a:pt x="380" y="149"/>
                  </a:lnTo>
                  <a:lnTo>
                    <a:pt x="386" y="144"/>
                  </a:lnTo>
                  <a:lnTo>
                    <a:pt x="394" y="142"/>
                  </a:lnTo>
                  <a:lnTo>
                    <a:pt x="402" y="141"/>
                  </a:lnTo>
                  <a:lnTo>
                    <a:pt x="407" y="142"/>
                  </a:lnTo>
                  <a:lnTo>
                    <a:pt x="413" y="143"/>
                  </a:lnTo>
                  <a:lnTo>
                    <a:pt x="428" y="149"/>
                  </a:lnTo>
                  <a:lnTo>
                    <a:pt x="443" y="154"/>
                  </a:lnTo>
                  <a:lnTo>
                    <a:pt x="456" y="162"/>
                  </a:lnTo>
                  <a:lnTo>
                    <a:pt x="468" y="170"/>
                  </a:lnTo>
                  <a:lnTo>
                    <a:pt x="462" y="152"/>
                  </a:lnTo>
                  <a:lnTo>
                    <a:pt x="453" y="135"/>
                  </a:lnTo>
                  <a:lnTo>
                    <a:pt x="444" y="118"/>
                  </a:lnTo>
                  <a:lnTo>
                    <a:pt x="433" y="101"/>
                  </a:lnTo>
                  <a:lnTo>
                    <a:pt x="421" y="87"/>
                  </a:lnTo>
                  <a:lnTo>
                    <a:pt x="407" y="73"/>
                  </a:lnTo>
                  <a:lnTo>
                    <a:pt x="393" y="59"/>
                  </a:lnTo>
                  <a:lnTo>
                    <a:pt x="379" y="48"/>
                  </a:lnTo>
                  <a:lnTo>
                    <a:pt x="362" y="37"/>
                  </a:lnTo>
                  <a:lnTo>
                    <a:pt x="346" y="27"/>
                  </a:lnTo>
                  <a:lnTo>
                    <a:pt x="328" y="20"/>
                  </a:lnTo>
                  <a:lnTo>
                    <a:pt x="309" y="13"/>
                  </a:lnTo>
                  <a:lnTo>
                    <a:pt x="290" y="7"/>
                  </a:lnTo>
                  <a:lnTo>
                    <a:pt x="272" y="3"/>
                  </a:lnTo>
                  <a:lnTo>
                    <a:pt x="252" y="1"/>
                  </a:lnTo>
                  <a:lnTo>
                    <a:pt x="231" y="0"/>
                  </a:lnTo>
                  <a:lnTo>
                    <a:pt x="212" y="1"/>
                  </a:lnTo>
                  <a:lnTo>
                    <a:pt x="193" y="3"/>
                  </a:lnTo>
                  <a:lnTo>
                    <a:pt x="174" y="6"/>
                  </a:lnTo>
                  <a:lnTo>
                    <a:pt x="157" y="11"/>
                  </a:lnTo>
                  <a:lnTo>
                    <a:pt x="139" y="17"/>
                  </a:lnTo>
                  <a:lnTo>
                    <a:pt x="122" y="25"/>
                  </a:lnTo>
                  <a:lnTo>
                    <a:pt x="106" y="33"/>
                  </a:lnTo>
                  <a:lnTo>
                    <a:pt x="90" y="43"/>
                  </a:lnTo>
                  <a:lnTo>
                    <a:pt x="76" y="54"/>
                  </a:lnTo>
                  <a:lnTo>
                    <a:pt x="62" y="65"/>
                  </a:lnTo>
                  <a:lnTo>
                    <a:pt x="49" y="78"/>
                  </a:lnTo>
                  <a:lnTo>
                    <a:pt x="37" y="91"/>
                  </a:lnTo>
                  <a:lnTo>
                    <a:pt x="26" y="106"/>
                  </a:lnTo>
                  <a:lnTo>
                    <a:pt x="16" y="120"/>
                  </a:lnTo>
                  <a:lnTo>
                    <a:pt x="7" y="137"/>
                  </a:lnTo>
                  <a:lnTo>
                    <a:pt x="0" y="153"/>
                  </a:lnTo>
                  <a:lnTo>
                    <a:pt x="12" y="148"/>
                  </a:lnTo>
                  <a:lnTo>
                    <a:pt x="25" y="143"/>
                  </a:lnTo>
                  <a:lnTo>
                    <a:pt x="31" y="142"/>
                  </a:lnTo>
                  <a:lnTo>
                    <a:pt x="36" y="141"/>
                  </a:lnTo>
                  <a:lnTo>
                    <a:pt x="44" y="142"/>
                  </a:lnTo>
                  <a:lnTo>
                    <a:pt x="52" y="144"/>
                  </a:lnTo>
                  <a:lnTo>
                    <a:pt x="58" y="149"/>
                  </a:lnTo>
                  <a:lnTo>
                    <a:pt x="64" y="154"/>
                  </a:lnTo>
                  <a:lnTo>
                    <a:pt x="68" y="161"/>
                  </a:lnTo>
                  <a:lnTo>
                    <a:pt x="71" y="169"/>
                  </a:lnTo>
                  <a:lnTo>
                    <a:pt x="73" y="177"/>
                  </a:lnTo>
                  <a:lnTo>
                    <a:pt x="71" y="184"/>
                  </a:lnTo>
                  <a:lnTo>
                    <a:pt x="69" y="201"/>
                  </a:lnTo>
                  <a:lnTo>
                    <a:pt x="67" y="216"/>
                  </a:lnTo>
                  <a:lnTo>
                    <a:pt x="66" y="231"/>
                  </a:lnTo>
                  <a:lnTo>
                    <a:pt x="66" y="245"/>
                  </a:lnTo>
                  <a:lnTo>
                    <a:pt x="66" y="272"/>
                  </a:lnTo>
                  <a:lnTo>
                    <a:pt x="69" y="295"/>
                  </a:lnTo>
                  <a:lnTo>
                    <a:pt x="73" y="317"/>
                  </a:lnTo>
                  <a:lnTo>
                    <a:pt x="78" y="336"/>
                  </a:lnTo>
                  <a:lnTo>
                    <a:pt x="83" y="352"/>
                  </a:lnTo>
                  <a:lnTo>
                    <a:pt x="87" y="367"/>
                  </a:lnTo>
                  <a:lnTo>
                    <a:pt x="94" y="384"/>
                  </a:lnTo>
                  <a:lnTo>
                    <a:pt x="97" y="401"/>
                  </a:lnTo>
                  <a:lnTo>
                    <a:pt x="97" y="407"/>
                  </a:lnTo>
                  <a:lnTo>
                    <a:pt x="96" y="414"/>
                  </a:lnTo>
                  <a:lnTo>
                    <a:pt x="95" y="421"/>
                  </a:lnTo>
                  <a:lnTo>
                    <a:pt x="91" y="427"/>
                  </a:lnTo>
                  <a:lnTo>
                    <a:pt x="87" y="432"/>
                  </a:lnTo>
                  <a:lnTo>
                    <a:pt x="80" y="436"/>
                  </a:lnTo>
                  <a:lnTo>
                    <a:pt x="75" y="440"/>
                  </a:lnTo>
                  <a:lnTo>
                    <a:pt x="67" y="442"/>
                  </a:lnTo>
                  <a:lnTo>
                    <a:pt x="70" y="445"/>
                  </a:lnTo>
                  <a:lnTo>
                    <a:pt x="74" y="447"/>
                  </a:lnTo>
                  <a:lnTo>
                    <a:pt x="86" y="456"/>
                  </a:lnTo>
                  <a:lnTo>
                    <a:pt x="98" y="465"/>
                  </a:lnTo>
                  <a:lnTo>
                    <a:pt x="110" y="472"/>
                  </a:lnTo>
                  <a:lnTo>
                    <a:pt x="123" y="478"/>
                  </a:lnTo>
                  <a:lnTo>
                    <a:pt x="137" y="484"/>
                  </a:lnTo>
                  <a:lnTo>
                    <a:pt x="150" y="489"/>
                  </a:lnTo>
                  <a:lnTo>
                    <a:pt x="164" y="494"/>
                  </a:lnTo>
                  <a:lnTo>
                    <a:pt x="178" y="497"/>
                  </a:lnTo>
                  <a:lnTo>
                    <a:pt x="182" y="490"/>
                  </a:lnTo>
                  <a:lnTo>
                    <a:pt x="188" y="484"/>
                  </a:lnTo>
                  <a:lnTo>
                    <a:pt x="193" y="478"/>
                  </a:lnTo>
                  <a:lnTo>
                    <a:pt x="199" y="474"/>
                  </a:lnTo>
                  <a:lnTo>
                    <a:pt x="206" y="469"/>
                  </a:lnTo>
                  <a:lnTo>
                    <a:pt x="214" y="467"/>
                  </a:lnTo>
                  <a:lnTo>
                    <a:pt x="222" y="465"/>
                  </a:lnTo>
                  <a:lnTo>
                    <a:pt x="230" y="46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" name="Freeform 69"/>
            <p:cNvSpPr>
              <a:spLocks/>
            </p:cNvSpPr>
            <p:nvPr userDrawn="1"/>
          </p:nvSpPr>
          <p:spPr bwMode="auto">
            <a:xfrm>
              <a:off x="7408863" y="5440363"/>
              <a:ext cx="66675" cy="134937"/>
            </a:xfrm>
            <a:custGeom>
              <a:avLst/>
              <a:gdLst/>
              <a:ahLst/>
              <a:cxnLst>
                <a:cxn ang="0">
                  <a:pos x="115" y="203"/>
                </a:cxn>
                <a:cxn ang="0">
                  <a:pos x="119" y="174"/>
                </a:cxn>
                <a:cxn ang="0">
                  <a:pos x="123" y="141"/>
                </a:cxn>
                <a:cxn ang="0">
                  <a:pos x="125" y="104"/>
                </a:cxn>
                <a:cxn ang="0">
                  <a:pos x="126" y="66"/>
                </a:cxn>
                <a:cxn ang="0">
                  <a:pos x="123" y="59"/>
                </a:cxn>
                <a:cxn ang="0">
                  <a:pos x="119" y="52"/>
                </a:cxn>
                <a:cxn ang="0">
                  <a:pos x="113" y="46"/>
                </a:cxn>
                <a:cxn ang="0">
                  <a:pos x="109" y="40"/>
                </a:cxn>
                <a:cxn ang="0">
                  <a:pos x="98" y="30"/>
                </a:cxn>
                <a:cxn ang="0">
                  <a:pos x="85" y="21"/>
                </a:cxn>
                <a:cxn ang="0">
                  <a:pos x="74" y="15"/>
                </a:cxn>
                <a:cxn ang="0">
                  <a:pos x="62" y="9"/>
                </a:cxn>
                <a:cxn ang="0">
                  <a:pos x="51" y="5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2" y="3"/>
                </a:cxn>
                <a:cxn ang="0">
                  <a:pos x="30" y="4"/>
                </a:cxn>
                <a:cxn ang="0">
                  <a:pos x="28" y="6"/>
                </a:cxn>
                <a:cxn ang="0">
                  <a:pos x="27" y="8"/>
                </a:cxn>
                <a:cxn ang="0">
                  <a:pos x="26" y="10"/>
                </a:cxn>
                <a:cxn ang="0">
                  <a:pos x="26" y="14"/>
                </a:cxn>
                <a:cxn ang="0">
                  <a:pos x="26" y="16"/>
                </a:cxn>
                <a:cxn ang="0">
                  <a:pos x="30" y="46"/>
                </a:cxn>
                <a:cxn ang="0">
                  <a:pos x="31" y="73"/>
                </a:cxn>
                <a:cxn ang="0">
                  <a:pos x="31" y="99"/>
                </a:cxn>
                <a:cxn ang="0">
                  <a:pos x="30" y="123"/>
                </a:cxn>
                <a:cxn ang="0">
                  <a:pos x="27" y="144"/>
                </a:cxn>
                <a:cxn ang="0">
                  <a:pos x="22" y="164"/>
                </a:cxn>
                <a:cxn ang="0">
                  <a:pos x="18" y="180"/>
                </a:cxn>
                <a:cxn ang="0">
                  <a:pos x="14" y="196"/>
                </a:cxn>
                <a:cxn ang="0">
                  <a:pos x="5" y="221"/>
                </a:cxn>
                <a:cxn ang="0">
                  <a:pos x="0" y="240"/>
                </a:cxn>
                <a:cxn ang="0">
                  <a:pos x="0" y="243"/>
                </a:cxn>
                <a:cxn ang="0">
                  <a:pos x="1" y="246"/>
                </a:cxn>
                <a:cxn ang="0">
                  <a:pos x="1" y="249"/>
                </a:cxn>
                <a:cxn ang="0">
                  <a:pos x="4" y="251"/>
                </a:cxn>
                <a:cxn ang="0">
                  <a:pos x="6" y="252"/>
                </a:cxn>
                <a:cxn ang="0">
                  <a:pos x="8" y="253"/>
                </a:cxn>
                <a:cxn ang="0">
                  <a:pos x="11" y="255"/>
                </a:cxn>
                <a:cxn ang="0">
                  <a:pos x="16" y="256"/>
                </a:cxn>
                <a:cxn ang="0">
                  <a:pos x="20" y="256"/>
                </a:cxn>
                <a:cxn ang="0">
                  <a:pos x="31" y="255"/>
                </a:cxn>
                <a:cxn ang="0">
                  <a:pos x="45" y="252"/>
                </a:cxn>
                <a:cxn ang="0">
                  <a:pos x="57" y="248"/>
                </a:cxn>
                <a:cxn ang="0">
                  <a:pos x="70" y="241"/>
                </a:cxn>
                <a:cxn ang="0">
                  <a:pos x="82" y="235"/>
                </a:cxn>
                <a:cxn ang="0">
                  <a:pos x="94" y="226"/>
                </a:cxn>
                <a:cxn ang="0">
                  <a:pos x="105" y="215"/>
                </a:cxn>
                <a:cxn ang="0">
                  <a:pos x="115" y="203"/>
                </a:cxn>
              </a:cxnLst>
              <a:rect l="0" t="0" r="r" b="b"/>
              <a:pathLst>
                <a:path w="126" h="256">
                  <a:moveTo>
                    <a:pt x="115" y="203"/>
                  </a:moveTo>
                  <a:lnTo>
                    <a:pt x="119" y="174"/>
                  </a:lnTo>
                  <a:lnTo>
                    <a:pt x="123" y="141"/>
                  </a:lnTo>
                  <a:lnTo>
                    <a:pt x="125" y="104"/>
                  </a:lnTo>
                  <a:lnTo>
                    <a:pt x="126" y="66"/>
                  </a:lnTo>
                  <a:lnTo>
                    <a:pt x="123" y="59"/>
                  </a:lnTo>
                  <a:lnTo>
                    <a:pt x="119" y="52"/>
                  </a:lnTo>
                  <a:lnTo>
                    <a:pt x="113" y="46"/>
                  </a:lnTo>
                  <a:lnTo>
                    <a:pt x="109" y="40"/>
                  </a:lnTo>
                  <a:lnTo>
                    <a:pt x="98" y="30"/>
                  </a:lnTo>
                  <a:lnTo>
                    <a:pt x="85" y="21"/>
                  </a:lnTo>
                  <a:lnTo>
                    <a:pt x="74" y="15"/>
                  </a:lnTo>
                  <a:lnTo>
                    <a:pt x="62" y="9"/>
                  </a:lnTo>
                  <a:lnTo>
                    <a:pt x="51" y="5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2" y="3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7" y="8"/>
                  </a:lnTo>
                  <a:lnTo>
                    <a:pt x="26" y="10"/>
                  </a:lnTo>
                  <a:lnTo>
                    <a:pt x="26" y="14"/>
                  </a:lnTo>
                  <a:lnTo>
                    <a:pt x="26" y="16"/>
                  </a:lnTo>
                  <a:lnTo>
                    <a:pt x="30" y="46"/>
                  </a:lnTo>
                  <a:lnTo>
                    <a:pt x="31" y="73"/>
                  </a:lnTo>
                  <a:lnTo>
                    <a:pt x="31" y="99"/>
                  </a:lnTo>
                  <a:lnTo>
                    <a:pt x="30" y="123"/>
                  </a:lnTo>
                  <a:lnTo>
                    <a:pt x="27" y="144"/>
                  </a:lnTo>
                  <a:lnTo>
                    <a:pt x="22" y="164"/>
                  </a:lnTo>
                  <a:lnTo>
                    <a:pt x="18" y="180"/>
                  </a:lnTo>
                  <a:lnTo>
                    <a:pt x="14" y="196"/>
                  </a:lnTo>
                  <a:lnTo>
                    <a:pt x="5" y="221"/>
                  </a:lnTo>
                  <a:lnTo>
                    <a:pt x="0" y="240"/>
                  </a:lnTo>
                  <a:lnTo>
                    <a:pt x="0" y="243"/>
                  </a:lnTo>
                  <a:lnTo>
                    <a:pt x="1" y="246"/>
                  </a:lnTo>
                  <a:lnTo>
                    <a:pt x="1" y="249"/>
                  </a:lnTo>
                  <a:lnTo>
                    <a:pt x="4" y="251"/>
                  </a:lnTo>
                  <a:lnTo>
                    <a:pt x="6" y="252"/>
                  </a:lnTo>
                  <a:lnTo>
                    <a:pt x="8" y="253"/>
                  </a:lnTo>
                  <a:lnTo>
                    <a:pt x="11" y="255"/>
                  </a:lnTo>
                  <a:lnTo>
                    <a:pt x="16" y="256"/>
                  </a:lnTo>
                  <a:lnTo>
                    <a:pt x="20" y="256"/>
                  </a:lnTo>
                  <a:lnTo>
                    <a:pt x="31" y="255"/>
                  </a:lnTo>
                  <a:lnTo>
                    <a:pt x="45" y="252"/>
                  </a:lnTo>
                  <a:lnTo>
                    <a:pt x="57" y="248"/>
                  </a:lnTo>
                  <a:lnTo>
                    <a:pt x="70" y="241"/>
                  </a:lnTo>
                  <a:lnTo>
                    <a:pt x="82" y="235"/>
                  </a:lnTo>
                  <a:lnTo>
                    <a:pt x="94" y="226"/>
                  </a:lnTo>
                  <a:lnTo>
                    <a:pt x="105" y="215"/>
                  </a:lnTo>
                  <a:lnTo>
                    <a:pt x="115" y="20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" name="Freeform 70"/>
            <p:cNvSpPr>
              <a:spLocks/>
            </p:cNvSpPr>
            <p:nvPr userDrawn="1"/>
          </p:nvSpPr>
          <p:spPr bwMode="auto">
            <a:xfrm>
              <a:off x="7188200" y="5440363"/>
              <a:ext cx="68262" cy="134937"/>
            </a:xfrm>
            <a:custGeom>
              <a:avLst/>
              <a:gdLst/>
              <a:ahLst/>
              <a:cxnLst>
                <a:cxn ang="0">
                  <a:pos x="27" y="216"/>
                </a:cxn>
                <a:cxn ang="0">
                  <a:pos x="23" y="216"/>
                </a:cxn>
                <a:cxn ang="0">
                  <a:pos x="33" y="225"/>
                </a:cxn>
                <a:cxn ang="0">
                  <a:pos x="43" y="232"/>
                </a:cxn>
                <a:cxn ang="0">
                  <a:pos x="54" y="239"/>
                </a:cxn>
                <a:cxn ang="0">
                  <a:pos x="65" y="245"/>
                </a:cxn>
                <a:cxn ang="0">
                  <a:pos x="76" y="249"/>
                </a:cxn>
                <a:cxn ang="0">
                  <a:pos x="87" y="252"/>
                </a:cxn>
                <a:cxn ang="0">
                  <a:pos x="97" y="255"/>
                </a:cxn>
                <a:cxn ang="0">
                  <a:pos x="107" y="256"/>
                </a:cxn>
                <a:cxn ang="0">
                  <a:pos x="111" y="256"/>
                </a:cxn>
                <a:cxn ang="0">
                  <a:pos x="116" y="255"/>
                </a:cxn>
                <a:cxn ang="0">
                  <a:pos x="119" y="253"/>
                </a:cxn>
                <a:cxn ang="0">
                  <a:pos x="121" y="252"/>
                </a:cxn>
                <a:cxn ang="0">
                  <a:pos x="123" y="251"/>
                </a:cxn>
                <a:cxn ang="0">
                  <a:pos x="126" y="249"/>
                </a:cxn>
                <a:cxn ang="0">
                  <a:pos x="127" y="246"/>
                </a:cxn>
                <a:cxn ang="0">
                  <a:pos x="127" y="243"/>
                </a:cxn>
                <a:cxn ang="0">
                  <a:pos x="127" y="240"/>
                </a:cxn>
                <a:cxn ang="0">
                  <a:pos x="122" y="221"/>
                </a:cxn>
                <a:cxn ang="0">
                  <a:pos x="113" y="196"/>
                </a:cxn>
                <a:cxn ang="0">
                  <a:pos x="109" y="180"/>
                </a:cxn>
                <a:cxn ang="0">
                  <a:pos x="105" y="164"/>
                </a:cxn>
                <a:cxn ang="0">
                  <a:pos x="100" y="144"/>
                </a:cxn>
                <a:cxn ang="0">
                  <a:pos x="97" y="123"/>
                </a:cxn>
                <a:cxn ang="0">
                  <a:pos x="96" y="99"/>
                </a:cxn>
                <a:cxn ang="0">
                  <a:pos x="96" y="73"/>
                </a:cxn>
                <a:cxn ang="0">
                  <a:pos x="97" y="46"/>
                </a:cxn>
                <a:cxn ang="0">
                  <a:pos x="101" y="16"/>
                </a:cxn>
                <a:cxn ang="0">
                  <a:pos x="102" y="14"/>
                </a:cxn>
                <a:cxn ang="0">
                  <a:pos x="101" y="10"/>
                </a:cxn>
                <a:cxn ang="0">
                  <a:pos x="100" y="8"/>
                </a:cxn>
                <a:cxn ang="0">
                  <a:pos x="99" y="6"/>
                </a:cxn>
                <a:cxn ang="0">
                  <a:pos x="97" y="4"/>
                </a:cxn>
                <a:cxn ang="0">
                  <a:pos x="95" y="3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76" y="5"/>
                </a:cxn>
                <a:cxn ang="0">
                  <a:pos x="65" y="9"/>
                </a:cxn>
                <a:cxn ang="0">
                  <a:pos x="53" y="15"/>
                </a:cxn>
                <a:cxn ang="0">
                  <a:pos x="42" y="21"/>
                </a:cxn>
                <a:cxn ang="0">
                  <a:pos x="29" y="30"/>
                </a:cxn>
                <a:cxn ang="0">
                  <a:pos x="18" y="40"/>
                </a:cxn>
                <a:cxn ang="0">
                  <a:pos x="13" y="47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2" y="102"/>
                </a:cxn>
                <a:cxn ang="0">
                  <a:pos x="5" y="134"/>
                </a:cxn>
                <a:cxn ang="0">
                  <a:pos x="8" y="148"/>
                </a:cxn>
                <a:cxn ang="0">
                  <a:pos x="11" y="162"/>
                </a:cxn>
                <a:cxn ang="0">
                  <a:pos x="14" y="174"/>
                </a:cxn>
                <a:cxn ang="0">
                  <a:pos x="16" y="185"/>
                </a:cxn>
                <a:cxn ang="0">
                  <a:pos x="27" y="216"/>
                </a:cxn>
              </a:cxnLst>
              <a:rect l="0" t="0" r="r" b="b"/>
              <a:pathLst>
                <a:path w="127" h="256">
                  <a:moveTo>
                    <a:pt x="27" y="216"/>
                  </a:moveTo>
                  <a:lnTo>
                    <a:pt x="23" y="216"/>
                  </a:lnTo>
                  <a:lnTo>
                    <a:pt x="33" y="225"/>
                  </a:lnTo>
                  <a:lnTo>
                    <a:pt x="43" y="232"/>
                  </a:lnTo>
                  <a:lnTo>
                    <a:pt x="54" y="239"/>
                  </a:lnTo>
                  <a:lnTo>
                    <a:pt x="65" y="245"/>
                  </a:lnTo>
                  <a:lnTo>
                    <a:pt x="76" y="249"/>
                  </a:lnTo>
                  <a:lnTo>
                    <a:pt x="87" y="252"/>
                  </a:lnTo>
                  <a:lnTo>
                    <a:pt x="97" y="255"/>
                  </a:lnTo>
                  <a:lnTo>
                    <a:pt x="107" y="256"/>
                  </a:lnTo>
                  <a:lnTo>
                    <a:pt x="111" y="256"/>
                  </a:lnTo>
                  <a:lnTo>
                    <a:pt x="116" y="255"/>
                  </a:lnTo>
                  <a:lnTo>
                    <a:pt x="119" y="253"/>
                  </a:lnTo>
                  <a:lnTo>
                    <a:pt x="121" y="252"/>
                  </a:lnTo>
                  <a:lnTo>
                    <a:pt x="123" y="251"/>
                  </a:lnTo>
                  <a:lnTo>
                    <a:pt x="126" y="249"/>
                  </a:lnTo>
                  <a:lnTo>
                    <a:pt x="127" y="246"/>
                  </a:lnTo>
                  <a:lnTo>
                    <a:pt x="127" y="243"/>
                  </a:lnTo>
                  <a:lnTo>
                    <a:pt x="127" y="240"/>
                  </a:lnTo>
                  <a:lnTo>
                    <a:pt x="122" y="221"/>
                  </a:lnTo>
                  <a:lnTo>
                    <a:pt x="113" y="196"/>
                  </a:lnTo>
                  <a:lnTo>
                    <a:pt x="109" y="180"/>
                  </a:lnTo>
                  <a:lnTo>
                    <a:pt x="105" y="164"/>
                  </a:lnTo>
                  <a:lnTo>
                    <a:pt x="100" y="144"/>
                  </a:lnTo>
                  <a:lnTo>
                    <a:pt x="97" y="123"/>
                  </a:lnTo>
                  <a:lnTo>
                    <a:pt x="96" y="99"/>
                  </a:lnTo>
                  <a:lnTo>
                    <a:pt x="96" y="73"/>
                  </a:lnTo>
                  <a:lnTo>
                    <a:pt x="97" y="46"/>
                  </a:lnTo>
                  <a:lnTo>
                    <a:pt x="101" y="16"/>
                  </a:lnTo>
                  <a:lnTo>
                    <a:pt x="102" y="14"/>
                  </a:lnTo>
                  <a:lnTo>
                    <a:pt x="101" y="10"/>
                  </a:lnTo>
                  <a:lnTo>
                    <a:pt x="100" y="8"/>
                  </a:lnTo>
                  <a:lnTo>
                    <a:pt x="99" y="6"/>
                  </a:lnTo>
                  <a:lnTo>
                    <a:pt x="97" y="4"/>
                  </a:lnTo>
                  <a:lnTo>
                    <a:pt x="95" y="3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76" y="5"/>
                  </a:lnTo>
                  <a:lnTo>
                    <a:pt x="65" y="9"/>
                  </a:lnTo>
                  <a:lnTo>
                    <a:pt x="53" y="15"/>
                  </a:lnTo>
                  <a:lnTo>
                    <a:pt x="42" y="21"/>
                  </a:lnTo>
                  <a:lnTo>
                    <a:pt x="29" y="30"/>
                  </a:lnTo>
                  <a:lnTo>
                    <a:pt x="18" y="40"/>
                  </a:lnTo>
                  <a:lnTo>
                    <a:pt x="13" y="47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102"/>
                  </a:lnTo>
                  <a:lnTo>
                    <a:pt x="5" y="134"/>
                  </a:lnTo>
                  <a:lnTo>
                    <a:pt x="8" y="148"/>
                  </a:lnTo>
                  <a:lnTo>
                    <a:pt x="11" y="162"/>
                  </a:lnTo>
                  <a:lnTo>
                    <a:pt x="14" y="174"/>
                  </a:lnTo>
                  <a:lnTo>
                    <a:pt x="16" y="185"/>
                  </a:lnTo>
                  <a:lnTo>
                    <a:pt x="27" y="2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" name="Freeform 71"/>
            <p:cNvSpPr>
              <a:spLocks/>
            </p:cNvSpPr>
            <p:nvPr userDrawn="1"/>
          </p:nvSpPr>
          <p:spPr bwMode="auto">
            <a:xfrm>
              <a:off x="7158038" y="5286375"/>
              <a:ext cx="349250" cy="376237"/>
            </a:xfrm>
            <a:custGeom>
              <a:avLst/>
              <a:gdLst/>
              <a:ahLst/>
              <a:cxnLst>
                <a:cxn ang="0">
                  <a:pos x="417" y="709"/>
                </a:cxn>
                <a:cxn ang="0">
                  <a:pos x="432" y="694"/>
                </a:cxn>
                <a:cxn ang="0">
                  <a:pos x="472" y="679"/>
                </a:cxn>
                <a:cxn ang="0">
                  <a:pos x="544" y="646"/>
                </a:cxn>
                <a:cxn ang="0">
                  <a:pos x="599" y="596"/>
                </a:cxn>
                <a:cxn ang="0">
                  <a:pos x="637" y="540"/>
                </a:cxn>
                <a:cxn ang="0">
                  <a:pos x="647" y="518"/>
                </a:cxn>
                <a:cxn ang="0">
                  <a:pos x="647" y="516"/>
                </a:cxn>
                <a:cxn ang="0">
                  <a:pos x="659" y="418"/>
                </a:cxn>
                <a:cxn ang="0">
                  <a:pos x="661" y="302"/>
                </a:cxn>
                <a:cxn ang="0">
                  <a:pos x="648" y="202"/>
                </a:cxn>
                <a:cxn ang="0">
                  <a:pos x="630" y="154"/>
                </a:cxn>
                <a:cxn ang="0">
                  <a:pos x="596" y="110"/>
                </a:cxn>
                <a:cxn ang="0">
                  <a:pos x="534" y="56"/>
                </a:cxn>
                <a:cxn ang="0">
                  <a:pos x="471" y="22"/>
                </a:cxn>
                <a:cxn ang="0">
                  <a:pos x="399" y="4"/>
                </a:cxn>
                <a:cxn ang="0">
                  <a:pos x="336" y="0"/>
                </a:cxn>
                <a:cxn ang="0">
                  <a:pos x="304" y="1"/>
                </a:cxn>
                <a:cxn ang="0">
                  <a:pos x="227" y="11"/>
                </a:cxn>
                <a:cxn ang="0">
                  <a:pos x="159" y="37"/>
                </a:cxn>
                <a:cxn ang="0">
                  <a:pos x="97" y="80"/>
                </a:cxn>
                <a:cxn ang="0">
                  <a:pos x="44" y="133"/>
                </a:cxn>
                <a:cxn ang="0">
                  <a:pos x="21" y="180"/>
                </a:cxn>
                <a:cxn ang="0">
                  <a:pos x="2" y="275"/>
                </a:cxn>
                <a:cxn ang="0">
                  <a:pos x="1" y="379"/>
                </a:cxn>
                <a:cxn ang="0">
                  <a:pos x="20" y="486"/>
                </a:cxn>
                <a:cxn ang="0">
                  <a:pos x="50" y="469"/>
                </a:cxn>
                <a:cxn ang="0">
                  <a:pos x="36" y="388"/>
                </a:cxn>
                <a:cxn ang="0">
                  <a:pos x="36" y="289"/>
                </a:cxn>
                <a:cxn ang="0">
                  <a:pos x="52" y="197"/>
                </a:cxn>
                <a:cxn ang="0">
                  <a:pos x="72" y="156"/>
                </a:cxn>
                <a:cxn ang="0">
                  <a:pos x="119" y="110"/>
                </a:cxn>
                <a:cxn ang="0">
                  <a:pos x="176" y="81"/>
                </a:cxn>
                <a:cxn ang="0">
                  <a:pos x="238" y="71"/>
                </a:cxn>
                <a:cxn ang="0">
                  <a:pos x="371" y="69"/>
                </a:cxn>
                <a:cxn ang="0">
                  <a:pos x="456" y="75"/>
                </a:cxn>
                <a:cxn ang="0">
                  <a:pos x="514" y="93"/>
                </a:cxn>
                <a:cxn ang="0">
                  <a:pos x="571" y="134"/>
                </a:cxn>
                <a:cxn ang="0">
                  <a:pos x="601" y="173"/>
                </a:cxn>
                <a:cxn ang="0">
                  <a:pos x="621" y="250"/>
                </a:cxn>
                <a:cxn ang="0">
                  <a:pos x="627" y="358"/>
                </a:cxn>
                <a:cxn ang="0">
                  <a:pos x="617" y="477"/>
                </a:cxn>
                <a:cxn ang="0">
                  <a:pos x="596" y="541"/>
                </a:cxn>
                <a:cxn ang="0">
                  <a:pos x="560" y="586"/>
                </a:cxn>
                <a:cxn ang="0">
                  <a:pos x="500" y="631"/>
                </a:cxn>
                <a:cxn ang="0">
                  <a:pos x="435" y="650"/>
                </a:cxn>
                <a:cxn ang="0">
                  <a:pos x="424" y="626"/>
                </a:cxn>
                <a:cxn ang="0">
                  <a:pos x="400" y="616"/>
                </a:cxn>
                <a:cxn ang="0">
                  <a:pos x="323" y="622"/>
                </a:cxn>
                <a:cxn ang="0">
                  <a:pos x="307" y="644"/>
                </a:cxn>
                <a:cxn ang="0">
                  <a:pos x="309" y="692"/>
                </a:cxn>
                <a:cxn ang="0">
                  <a:pos x="328" y="711"/>
                </a:cxn>
              </a:cxnLst>
              <a:rect l="0" t="0" r="r" b="b"/>
              <a:pathLst>
                <a:path w="662" h="713">
                  <a:moveTo>
                    <a:pt x="400" y="713"/>
                  </a:moveTo>
                  <a:lnTo>
                    <a:pt x="406" y="713"/>
                  </a:lnTo>
                  <a:lnTo>
                    <a:pt x="411" y="712"/>
                  </a:lnTo>
                  <a:lnTo>
                    <a:pt x="417" y="709"/>
                  </a:lnTo>
                  <a:lnTo>
                    <a:pt x="421" y="707"/>
                  </a:lnTo>
                  <a:lnTo>
                    <a:pt x="426" y="702"/>
                  </a:lnTo>
                  <a:lnTo>
                    <a:pt x="429" y="698"/>
                  </a:lnTo>
                  <a:lnTo>
                    <a:pt x="432" y="694"/>
                  </a:lnTo>
                  <a:lnTo>
                    <a:pt x="434" y="688"/>
                  </a:lnTo>
                  <a:lnTo>
                    <a:pt x="447" y="686"/>
                  </a:lnTo>
                  <a:lnTo>
                    <a:pt x="460" y="682"/>
                  </a:lnTo>
                  <a:lnTo>
                    <a:pt x="472" y="679"/>
                  </a:lnTo>
                  <a:lnTo>
                    <a:pt x="483" y="676"/>
                  </a:lnTo>
                  <a:lnTo>
                    <a:pt x="505" y="667"/>
                  </a:lnTo>
                  <a:lnTo>
                    <a:pt x="525" y="657"/>
                  </a:lnTo>
                  <a:lnTo>
                    <a:pt x="544" y="646"/>
                  </a:lnTo>
                  <a:lnTo>
                    <a:pt x="559" y="634"/>
                  </a:lnTo>
                  <a:lnTo>
                    <a:pt x="575" y="622"/>
                  </a:lnTo>
                  <a:lnTo>
                    <a:pt x="588" y="608"/>
                  </a:lnTo>
                  <a:lnTo>
                    <a:pt x="599" y="596"/>
                  </a:lnTo>
                  <a:lnTo>
                    <a:pt x="609" y="583"/>
                  </a:lnTo>
                  <a:lnTo>
                    <a:pt x="618" y="571"/>
                  </a:lnTo>
                  <a:lnTo>
                    <a:pt x="626" y="560"/>
                  </a:lnTo>
                  <a:lnTo>
                    <a:pt x="637" y="540"/>
                  </a:lnTo>
                  <a:lnTo>
                    <a:pt x="643" y="526"/>
                  </a:lnTo>
                  <a:lnTo>
                    <a:pt x="644" y="523"/>
                  </a:lnTo>
                  <a:lnTo>
                    <a:pt x="645" y="520"/>
                  </a:lnTo>
                  <a:lnTo>
                    <a:pt x="647" y="518"/>
                  </a:lnTo>
                  <a:lnTo>
                    <a:pt x="645" y="518"/>
                  </a:lnTo>
                  <a:lnTo>
                    <a:pt x="645" y="518"/>
                  </a:lnTo>
                  <a:lnTo>
                    <a:pt x="647" y="518"/>
                  </a:lnTo>
                  <a:lnTo>
                    <a:pt x="647" y="516"/>
                  </a:lnTo>
                  <a:lnTo>
                    <a:pt x="647" y="516"/>
                  </a:lnTo>
                  <a:lnTo>
                    <a:pt x="651" y="487"/>
                  </a:lnTo>
                  <a:lnTo>
                    <a:pt x="657" y="444"/>
                  </a:lnTo>
                  <a:lnTo>
                    <a:pt x="659" y="418"/>
                  </a:lnTo>
                  <a:lnTo>
                    <a:pt x="661" y="392"/>
                  </a:lnTo>
                  <a:lnTo>
                    <a:pt x="662" y="362"/>
                  </a:lnTo>
                  <a:lnTo>
                    <a:pt x="662" y="332"/>
                  </a:lnTo>
                  <a:lnTo>
                    <a:pt x="661" y="302"/>
                  </a:lnTo>
                  <a:lnTo>
                    <a:pt x="659" y="272"/>
                  </a:lnTo>
                  <a:lnTo>
                    <a:pt x="655" y="244"/>
                  </a:lnTo>
                  <a:lnTo>
                    <a:pt x="651" y="215"/>
                  </a:lnTo>
                  <a:lnTo>
                    <a:pt x="648" y="202"/>
                  </a:lnTo>
                  <a:lnTo>
                    <a:pt x="644" y="188"/>
                  </a:lnTo>
                  <a:lnTo>
                    <a:pt x="640" y="176"/>
                  </a:lnTo>
                  <a:lnTo>
                    <a:pt x="636" y="165"/>
                  </a:lnTo>
                  <a:lnTo>
                    <a:pt x="630" y="154"/>
                  </a:lnTo>
                  <a:lnTo>
                    <a:pt x="624" y="144"/>
                  </a:lnTo>
                  <a:lnTo>
                    <a:pt x="618" y="134"/>
                  </a:lnTo>
                  <a:lnTo>
                    <a:pt x="611" y="127"/>
                  </a:lnTo>
                  <a:lnTo>
                    <a:pt x="596" y="110"/>
                  </a:lnTo>
                  <a:lnTo>
                    <a:pt x="580" y="95"/>
                  </a:lnTo>
                  <a:lnTo>
                    <a:pt x="565" y="80"/>
                  </a:lnTo>
                  <a:lnTo>
                    <a:pt x="549" y="68"/>
                  </a:lnTo>
                  <a:lnTo>
                    <a:pt x="534" y="56"/>
                  </a:lnTo>
                  <a:lnTo>
                    <a:pt x="518" y="46"/>
                  </a:lnTo>
                  <a:lnTo>
                    <a:pt x="503" y="37"/>
                  </a:lnTo>
                  <a:lnTo>
                    <a:pt x="487" y="29"/>
                  </a:lnTo>
                  <a:lnTo>
                    <a:pt x="471" y="22"/>
                  </a:lnTo>
                  <a:lnTo>
                    <a:pt x="453" y="16"/>
                  </a:lnTo>
                  <a:lnTo>
                    <a:pt x="437" y="11"/>
                  </a:lnTo>
                  <a:lnTo>
                    <a:pt x="418" y="7"/>
                  </a:lnTo>
                  <a:lnTo>
                    <a:pt x="399" y="4"/>
                  </a:lnTo>
                  <a:lnTo>
                    <a:pt x="379" y="2"/>
                  </a:lnTo>
                  <a:lnTo>
                    <a:pt x="358" y="1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26" y="0"/>
                  </a:lnTo>
                  <a:lnTo>
                    <a:pt x="326" y="0"/>
                  </a:lnTo>
                  <a:lnTo>
                    <a:pt x="304" y="1"/>
                  </a:lnTo>
                  <a:lnTo>
                    <a:pt x="283" y="2"/>
                  </a:lnTo>
                  <a:lnTo>
                    <a:pt x="263" y="4"/>
                  </a:lnTo>
                  <a:lnTo>
                    <a:pt x="244" y="7"/>
                  </a:lnTo>
                  <a:lnTo>
                    <a:pt x="227" y="11"/>
                  </a:lnTo>
                  <a:lnTo>
                    <a:pt x="209" y="16"/>
                  </a:lnTo>
                  <a:lnTo>
                    <a:pt x="191" y="22"/>
                  </a:lnTo>
                  <a:lnTo>
                    <a:pt x="175" y="29"/>
                  </a:lnTo>
                  <a:lnTo>
                    <a:pt x="159" y="37"/>
                  </a:lnTo>
                  <a:lnTo>
                    <a:pt x="144" y="46"/>
                  </a:lnTo>
                  <a:lnTo>
                    <a:pt x="128" y="56"/>
                  </a:lnTo>
                  <a:lnTo>
                    <a:pt x="113" y="68"/>
                  </a:lnTo>
                  <a:lnTo>
                    <a:pt x="97" y="80"/>
                  </a:lnTo>
                  <a:lnTo>
                    <a:pt x="82" y="95"/>
                  </a:lnTo>
                  <a:lnTo>
                    <a:pt x="66" y="110"/>
                  </a:lnTo>
                  <a:lnTo>
                    <a:pt x="51" y="127"/>
                  </a:lnTo>
                  <a:lnTo>
                    <a:pt x="44" y="133"/>
                  </a:lnTo>
                  <a:lnTo>
                    <a:pt x="39" y="142"/>
                  </a:lnTo>
                  <a:lnTo>
                    <a:pt x="34" y="150"/>
                  </a:lnTo>
                  <a:lnTo>
                    <a:pt x="30" y="160"/>
                  </a:lnTo>
                  <a:lnTo>
                    <a:pt x="21" y="180"/>
                  </a:lnTo>
                  <a:lnTo>
                    <a:pt x="14" y="202"/>
                  </a:lnTo>
                  <a:lnTo>
                    <a:pt x="9" y="225"/>
                  </a:lnTo>
                  <a:lnTo>
                    <a:pt x="5" y="249"/>
                  </a:lnTo>
                  <a:lnTo>
                    <a:pt x="2" y="275"/>
                  </a:lnTo>
                  <a:lnTo>
                    <a:pt x="1" y="301"/>
                  </a:lnTo>
                  <a:lnTo>
                    <a:pt x="0" y="328"/>
                  </a:lnTo>
                  <a:lnTo>
                    <a:pt x="0" y="353"/>
                  </a:lnTo>
                  <a:lnTo>
                    <a:pt x="1" y="379"/>
                  </a:lnTo>
                  <a:lnTo>
                    <a:pt x="2" y="404"/>
                  </a:lnTo>
                  <a:lnTo>
                    <a:pt x="7" y="448"/>
                  </a:lnTo>
                  <a:lnTo>
                    <a:pt x="11" y="486"/>
                  </a:lnTo>
                  <a:lnTo>
                    <a:pt x="20" y="486"/>
                  </a:lnTo>
                  <a:lnTo>
                    <a:pt x="31" y="485"/>
                  </a:lnTo>
                  <a:lnTo>
                    <a:pt x="43" y="485"/>
                  </a:lnTo>
                  <a:lnTo>
                    <a:pt x="54" y="485"/>
                  </a:lnTo>
                  <a:lnTo>
                    <a:pt x="50" y="469"/>
                  </a:lnTo>
                  <a:lnTo>
                    <a:pt x="45" y="453"/>
                  </a:lnTo>
                  <a:lnTo>
                    <a:pt x="42" y="433"/>
                  </a:lnTo>
                  <a:lnTo>
                    <a:pt x="39" y="412"/>
                  </a:lnTo>
                  <a:lnTo>
                    <a:pt x="36" y="388"/>
                  </a:lnTo>
                  <a:lnTo>
                    <a:pt x="35" y="364"/>
                  </a:lnTo>
                  <a:lnTo>
                    <a:pt x="34" y="339"/>
                  </a:lnTo>
                  <a:lnTo>
                    <a:pt x="35" y="314"/>
                  </a:lnTo>
                  <a:lnTo>
                    <a:pt x="36" y="289"/>
                  </a:lnTo>
                  <a:lnTo>
                    <a:pt x="39" y="265"/>
                  </a:lnTo>
                  <a:lnTo>
                    <a:pt x="41" y="240"/>
                  </a:lnTo>
                  <a:lnTo>
                    <a:pt x="45" y="218"/>
                  </a:lnTo>
                  <a:lnTo>
                    <a:pt x="52" y="197"/>
                  </a:lnTo>
                  <a:lnTo>
                    <a:pt x="59" y="180"/>
                  </a:lnTo>
                  <a:lnTo>
                    <a:pt x="62" y="171"/>
                  </a:lnTo>
                  <a:lnTo>
                    <a:pt x="66" y="163"/>
                  </a:lnTo>
                  <a:lnTo>
                    <a:pt x="72" y="156"/>
                  </a:lnTo>
                  <a:lnTo>
                    <a:pt x="76" y="150"/>
                  </a:lnTo>
                  <a:lnTo>
                    <a:pt x="92" y="134"/>
                  </a:lnTo>
                  <a:lnTo>
                    <a:pt x="105" y="122"/>
                  </a:lnTo>
                  <a:lnTo>
                    <a:pt x="119" y="110"/>
                  </a:lnTo>
                  <a:lnTo>
                    <a:pt x="134" y="101"/>
                  </a:lnTo>
                  <a:lnTo>
                    <a:pt x="148" y="93"/>
                  </a:lnTo>
                  <a:lnTo>
                    <a:pt x="161" y="87"/>
                  </a:lnTo>
                  <a:lnTo>
                    <a:pt x="176" y="81"/>
                  </a:lnTo>
                  <a:lnTo>
                    <a:pt x="191" y="78"/>
                  </a:lnTo>
                  <a:lnTo>
                    <a:pt x="206" y="75"/>
                  </a:lnTo>
                  <a:lnTo>
                    <a:pt x="221" y="72"/>
                  </a:lnTo>
                  <a:lnTo>
                    <a:pt x="238" y="71"/>
                  </a:lnTo>
                  <a:lnTo>
                    <a:pt x="254" y="70"/>
                  </a:lnTo>
                  <a:lnTo>
                    <a:pt x="291" y="69"/>
                  </a:lnTo>
                  <a:lnTo>
                    <a:pt x="332" y="69"/>
                  </a:lnTo>
                  <a:lnTo>
                    <a:pt x="371" y="69"/>
                  </a:lnTo>
                  <a:lnTo>
                    <a:pt x="408" y="70"/>
                  </a:lnTo>
                  <a:lnTo>
                    <a:pt x="424" y="71"/>
                  </a:lnTo>
                  <a:lnTo>
                    <a:pt x="441" y="72"/>
                  </a:lnTo>
                  <a:lnTo>
                    <a:pt x="456" y="75"/>
                  </a:lnTo>
                  <a:lnTo>
                    <a:pt x="471" y="78"/>
                  </a:lnTo>
                  <a:lnTo>
                    <a:pt x="486" y="81"/>
                  </a:lnTo>
                  <a:lnTo>
                    <a:pt x="501" y="87"/>
                  </a:lnTo>
                  <a:lnTo>
                    <a:pt x="514" y="93"/>
                  </a:lnTo>
                  <a:lnTo>
                    <a:pt x="528" y="101"/>
                  </a:lnTo>
                  <a:lnTo>
                    <a:pt x="543" y="110"/>
                  </a:lnTo>
                  <a:lnTo>
                    <a:pt x="557" y="122"/>
                  </a:lnTo>
                  <a:lnTo>
                    <a:pt x="571" y="134"/>
                  </a:lnTo>
                  <a:lnTo>
                    <a:pt x="586" y="150"/>
                  </a:lnTo>
                  <a:lnTo>
                    <a:pt x="591" y="156"/>
                  </a:lnTo>
                  <a:lnTo>
                    <a:pt x="596" y="164"/>
                  </a:lnTo>
                  <a:lnTo>
                    <a:pt x="601" y="173"/>
                  </a:lnTo>
                  <a:lnTo>
                    <a:pt x="605" y="182"/>
                  </a:lnTo>
                  <a:lnTo>
                    <a:pt x="612" y="203"/>
                  </a:lnTo>
                  <a:lnTo>
                    <a:pt x="618" y="226"/>
                  </a:lnTo>
                  <a:lnTo>
                    <a:pt x="621" y="250"/>
                  </a:lnTo>
                  <a:lnTo>
                    <a:pt x="624" y="277"/>
                  </a:lnTo>
                  <a:lnTo>
                    <a:pt x="626" y="303"/>
                  </a:lnTo>
                  <a:lnTo>
                    <a:pt x="627" y="331"/>
                  </a:lnTo>
                  <a:lnTo>
                    <a:pt x="627" y="358"/>
                  </a:lnTo>
                  <a:lnTo>
                    <a:pt x="626" y="385"/>
                  </a:lnTo>
                  <a:lnTo>
                    <a:pt x="623" y="411"/>
                  </a:lnTo>
                  <a:lnTo>
                    <a:pt x="622" y="435"/>
                  </a:lnTo>
                  <a:lnTo>
                    <a:pt x="617" y="477"/>
                  </a:lnTo>
                  <a:lnTo>
                    <a:pt x="612" y="508"/>
                  </a:lnTo>
                  <a:lnTo>
                    <a:pt x="609" y="517"/>
                  </a:lnTo>
                  <a:lnTo>
                    <a:pt x="601" y="532"/>
                  </a:lnTo>
                  <a:lnTo>
                    <a:pt x="596" y="541"/>
                  </a:lnTo>
                  <a:lnTo>
                    <a:pt x="589" y="552"/>
                  </a:lnTo>
                  <a:lnTo>
                    <a:pt x="581" y="563"/>
                  </a:lnTo>
                  <a:lnTo>
                    <a:pt x="571" y="575"/>
                  </a:lnTo>
                  <a:lnTo>
                    <a:pt x="560" y="586"/>
                  </a:lnTo>
                  <a:lnTo>
                    <a:pt x="548" y="598"/>
                  </a:lnTo>
                  <a:lnTo>
                    <a:pt x="534" y="610"/>
                  </a:lnTo>
                  <a:lnTo>
                    <a:pt x="517" y="621"/>
                  </a:lnTo>
                  <a:lnTo>
                    <a:pt x="500" y="631"/>
                  </a:lnTo>
                  <a:lnTo>
                    <a:pt x="481" y="639"/>
                  </a:lnTo>
                  <a:lnTo>
                    <a:pt x="459" y="647"/>
                  </a:lnTo>
                  <a:lnTo>
                    <a:pt x="435" y="653"/>
                  </a:lnTo>
                  <a:lnTo>
                    <a:pt x="435" y="650"/>
                  </a:lnTo>
                  <a:lnTo>
                    <a:pt x="434" y="644"/>
                  </a:lnTo>
                  <a:lnTo>
                    <a:pt x="432" y="637"/>
                  </a:lnTo>
                  <a:lnTo>
                    <a:pt x="429" y="632"/>
                  </a:lnTo>
                  <a:lnTo>
                    <a:pt x="424" y="626"/>
                  </a:lnTo>
                  <a:lnTo>
                    <a:pt x="420" y="622"/>
                  </a:lnTo>
                  <a:lnTo>
                    <a:pt x="413" y="618"/>
                  </a:lnTo>
                  <a:lnTo>
                    <a:pt x="407" y="616"/>
                  </a:lnTo>
                  <a:lnTo>
                    <a:pt x="400" y="616"/>
                  </a:lnTo>
                  <a:lnTo>
                    <a:pt x="342" y="616"/>
                  </a:lnTo>
                  <a:lnTo>
                    <a:pt x="335" y="616"/>
                  </a:lnTo>
                  <a:lnTo>
                    <a:pt x="328" y="618"/>
                  </a:lnTo>
                  <a:lnTo>
                    <a:pt x="323" y="622"/>
                  </a:lnTo>
                  <a:lnTo>
                    <a:pt x="317" y="626"/>
                  </a:lnTo>
                  <a:lnTo>
                    <a:pt x="313" y="632"/>
                  </a:lnTo>
                  <a:lnTo>
                    <a:pt x="309" y="637"/>
                  </a:lnTo>
                  <a:lnTo>
                    <a:pt x="307" y="644"/>
                  </a:lnTo>
                  <a:lnTo>
                    <a:pt x="307" y="650"/>
                  </a:lnTo>
                  <a:lnTo>
                    <a:pt x="307" y="679"/>
                  </a:lnTo>
                  <a:lnTo>
                    <a:pt x="307" y="686"/>
                  </a:lnTo>
                  <a:lnTo>
                    <a:pt x="309" y="692"/>
                  </a:lnTo>
                  <a:lnTo>
                    <a:pt x="313" y="698"/>
                  </a:lnTo>
                  <a:lnTo>
                    <a:pt x="317" y="703"/>
                  </a:lnTo>
                  <a:lnTo>
                    <a:pt x="323" y="708"/>
                  </a:lnTo>
                  <a:lnTo>
                    <a:pt x="328" y="711"/>
                  </a:lnTo>
                  <a:lnTo>
                    <a:pt x="335" y="713"/>
                  </a:lnTo>
                  <a:lnTo>
                    <a:pt x="342" y="713"/>
                  </a:lnTo>
                  <a:lnTo>
                    <a:pt x="400" y="71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4" name="Группа 113"/>
          <p:cNvGrpSpPr/>
          <p:nvPr userDrawn="1"/>
        </p:nvGrpSpPr>
        <p:grpSpPr>
          <a:xfrm>
            <a:off x="4542449" y="2861858"/>
            <a:ext cx="631923" cy="300284"/>
            <a:chOff x="941388" y="5357813"/>
            <a:chExt cx="831850" cy="395287"/>
          </a:xfrm>
          <a:solidFill>
            <a:schemeClr val="bg1"/>
          </a:solidFill>
        </p:grpSpPr>
        <p:sp>
          <p:nvSpPr>
            <p:cNvPr id="115" name="Freeform 73"/>
            <p:cNvSpPr>
              <a:spLocks/>
            </p:cNvSpPr>
            <p:nvPr userDrawn="1"/>
          </p:nvSpPr>
          <p:spPr bwMode="auto">
            <a:xfrm>
              <a:off x="1168400" y="5357813"/>
              <a:ext cx="155575" cy="144462"/>
            </a:xfrm>
            <a:custGeom>
              <a:avLst/>
              <a:gdLst/>
              <a:ahLst/>
              <a:cxnLst>
                <a:cxn ang="0">
                  <a:pos x="243" y="0"/>
                </a:cxn>
                <a:cxn ang="0">
                  <a:pos x="165" y="0"/>
                </a:cxn>
                <a:cxn ang="0">
                  <a:pos x="165" y="107"/>
                </a:cxn>
                <a:cxn ang="0">
                  <a:pos x="129" y="107"/>
                </a:cxn>
                <a:cxn ang="0">
                  <a:pos x="129" y="0"/>
                </a:cxn>
                <a:cxn ang="0">
                  <a:pos x="50" y="0"/>
                </a:cxn>
                <a:cxn ang="0">
                  <a:pos x="40" y="1"/>
                </a:cxn>
                <a:cxn ang="0">
                  <a:pos x="31" y="4"/>
                </a:cxn>
                <a:cxn ang="0">
                  <a:pos x="23" y="8"/>
                </a:cxn>
                <a:cxn ang="0">
                  <a:pos x="15" y="15"/>
                </a:cxn>
                <a:cxn ang="0">
                  <a:pos x="8" y="23"/>
                </a:cxn>
                <a:cxn ang="0">
                  <a:pos x="4" y="32"/>
                </a:cxn>
                <a:cxn ang="0">
                  <a:pos x="1" y="40"/>
                </a:cxn>
                <a:cxn ang="0">
                  <a:pos x="0" y="51"/>
                </a:cxn>
                <a:cxn ang="0">
                  <a:pos x="0" y="222"/>
                </a:cxn>
                <a:cxn ang="0">
                  <a:pos x="1" y="232"/>
                </a:cxn>
                <a:cxn ang="0">
                  <a:pos x="4" y="242"/>
                </a:cxn>
                <a:cxn ang="0">
                  <a:pos x="8" y="250"/>
                </a:cxn>
                <a:cxn ang="0">
                  <a:pos x="15" y="257"/>
                </a:cxn>
                <a:cxn ang="0">
                  <a:pos x="23" y="264"/>
                </a:cxn>
                <a:cxn ang="0">
                  <a:pos x="31" y="268"/>
                </a:cxn>
                <a:cxn ang="0">
                  <a:pos x="40" y="271"/>
                </a:cxn>
                <a:cxn ang="0">
                  <a:pos x="50" y="272"/>
                </a:cxn>
                <a:cxn ang="0">
                  <a:pos x="243" y="272"/>
                </a:cxn>
                <a:cxn ang="0">
                  <a:pos x="253" y="271"/>
                </a:cxn>
                <a:cxn ang="0">
                  <a:pos x="263" y="268"/>
                </a:cxn>
                <a:cxn ang="0">
                  <a:pos x="271" y="264"/>
                </a:cxn>
                <a:cxn ang="0">
                  <a:pos x="279" y="257"/>
                </a:cxn>
                <a:cxn ang="0">
                  <a:pos x="285" y="250"/>
                </a:cxn>
                <a:cxn ang="0">
                  <a:pos x="289" y="242"/>
                </a:cxn>
                <a:cxn ang="0">
                  <a:pos x="292" y="232"/>
                </a:cxn>
                <a:cxn ang="0">
                  <a:pos x="294" y="222"/>
                </a:cxn>
                <a:cxn ang="0">
                  <a:pos x="294" y="51"/>
                </a:cxn>
                <a:cxn ang="0">
                  <a:pos x="292" y="40"/>
                </a:cxn>
                <a:cxn ang="0">
                  <a:pos x="289" y="32"/>
                </a:cxn>
                <a:cxn ang="0">
                  <a:pos x="285" y="23"/>
                </a:cxn>
                <a:cxn ang="0">
                  <a:pos x="279" y="15"/>
                </a:cxn>
                <a:cxn ang="0">
                  <a:pos x="271" y="8"/>
                </a:cxn>
                <a:cxn ang="0">
                  <a:pos x="263" y="4"/>
                </a:cxn>
                <a:cxn ang="0">
                  <a:pos x="253" y="1"/>
                </a:cxn>
                <a:cxn ang="0">
                  <a:pos x="243" y="0"/>
                </a:cxn>
              </a:cxnLst>
              <a:rect l="0" t="0" r="r" b="b"/>
              <a:pathLst>
                <a:path w="294" h="272">
                  <a:moveTo>
                    <a:pt x="243" y="0"/>
                  </a:moveTo>
                  <a:lnTo>
                    <a:pt x="165" y="0"/>
                  </a:lnTo>
                  <a:lnTo>
                    <a:pt x="165" y="107"/>
                  </a:lnTo>
                  <a:lnTo>
                    <a:pt x="129" y="107"/>
                  </a:lnTo>
                  <a:lnTo>
                    <a:pt x="129" y="0"/>
                  </a:lnTo>
                  <a:lnTo>
                    <a:pt x="50" y="0"/>
                  </a:lnTo>
                  <a:lnTo>
                    <a:pt x="40" y="1"/>
                  </a:lnTo>
                  <a:lnTo>
                    <a:pt x="31" y="4"/>
                  </a:lnTo>
                  <a:lnTo>
                    <a:pt x="23" y="8"/>
                  </a:lnTo>
                  <a:lnTo>
                    <a:pt x="15" y="15"/>
                  </a:lnTo>
                  <a:lnTo>
                    <a:pt x="8" y="23"/>
                  </a:lnTo>
                  <a:lnTo>
                    <a:pt x="4" y="32"/>
                  </a:lnTo>
                  <a:lnTo>
                    <a:pt x="1" y="40"/>
                  </a:lnTo>
                  <a:lnTo>
                    <a:pt x="0" y="51"/>
                  </a:lnTo>
                  <a:lnTo>
                    <a:pt x="0" y="222"/>
                  </a:lnTo>
                  <a:lnTo>
                    <a:pt x="1" y="232"/>
                  </a:lnTo>
                  <a:lnTo>
                    <a:pt x="4" y="242"/>
                  </a:lnTo>
                  <a:lnTo>
                    <a:pt x="8" y="250"/>
                  </a:lnTo>
                  <a:lnTo>
                    <a:pt x="15" y="257"/>
                  </a:lnTo>
                  <a:lnTo>
                    <a:pt x="23" y="264"/>
                  </a:lnTo>
                  <a:lnTo>
                    <a:pt x="31" y="268"/>
                  </a:lnTo>
                  <a:lnTo>
                    <a:pt x="40" y="271"/>
                  </a:lnTo>
                  <a:lnTo>
                    <a:pt x="50" y="272"/>
                  </a:lnTo>
                  <a:lnTo>
                    <a:pt x="243" y="272"/>
                  </a:lnTo>
                  <a:lnTo>
                    <a:pt x="253" y="271"/>
                  </a:lnTo>
                  <a:lnTo>
                    <a:pt x="263" y="268"/>
                  </a:lnTo>
                  <a:lnTo>
                    <a:pt x="271" y="264"/>
                  </a:lnTo>
                  <a:lnTo>
                    <a:pt x="279" y="257"/>
                  </a:lnTo>
                  <a:lnTo>
                    <a:pt x="285" y="250"/>
                  </a:lnTo>
                  <a:lnTo>
                    <a:pt x="289" y="242"/>
                  </a:lnTo>
                  <a:lnTo>
                    <a:pt x="292" y="232"/>
                  </a:lnTo>
                  <a:lnTo>
                    <a:pt x="294" y="222"/>
                  </a:lnTo>
                  <a:lnTo>
                    <a:pt x="294" y="51"/>
                  </a:lnTo>
                  <a:lnTo>
                    <a:pt x="292" y="40"/>
                  </a:lnTo>
                  <a:lnTo>
                    <a:pt x="289" y="32"/>
                  </a:lnTo>
                  <a:lnTo>
                    <a:pt x="285" y="23"/>
                  </a:lnTo>
                  <a:lnTo>
                    <a:pt x="279" y="15"/>
                  </a:lnTo>
                  <a:lnTo>
                    <a:pt x="271" y="8"/>
                  </a:lnTo>
                  <a:lnTo>
                    <a:pt x="263" y="4"/>
                  </a:lnTo>
                  <a:lnTo>
                    <a:pt x="253" y="1"/>
                  </a:lnTo>
                  <a:lnTo>
                    <a:pt x="2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" name="Freeform 74"/>
            <p:cNvSpPr>
              <a:spLocks/>
            </p:cNvSpPr>
            <p:nvPr userDrawn="1"/>
          </p:nvSpPr>
          <p:spPr bwMode="auto">
            <a:xfrm>
              <a:off x="1373188" y="5357813"/>
              <a:ext cx="155575" cy="144462"/>
            </a:xfrm>
            <a:custGeom>
              <a:avLst/>
              <a:gdLst/>
              <a:ahLst/>
              <a:cxnLst>
                <a:cxn ang="0">
                  <a:pos x="244" y="0"/>
                </a:cxn>
                <a:cxn ang="0">
                  <a:pos x="166" y="0"/>
                </a:cxn>
                <a:cxn ang="0">
                  <a:pos x="166" y="107"/>
                </a:cxn>
                <a:cxn ang="0">
                  <a:pos x="130" y="107"/>
                </a:cxn>
                <a:cxn ang="0">
                  <a:pos x="130" y="0"/>
                </a:cxn>
                <a:cxn ang="0">
                  <a:pos x="52" y="0"/>
                </a:cxn>
                <a:cxn ang="0">
                  <a:pos x="41" y="1"/>
                </a:cxn>
                <a:cxn ang="0">
                  <a:pos x="32" y="4"/>
                </a:cxn>
                <a:cxn ang="0">
                  <a:pos x="24" y="8"/>
                </a:cxn>
                <a:cxn ang="0">
                  <a:pos x="16" y="15"/>
                </a:cxn>
                <a:cxn ang="0">
                  <a:pos x="9" y="23"/>
                </a:cxn>
                <a:cxn ang="0">
                  <a:pos x="5" y="32"/>
                </a:cxn>
                <a:cxn ang="0">
                  <a:pos x="2" y="40"/>
                </a:cxn>
                <a:cxn ang="0">
                  <a:pos x="0" y="51"/>
                </a:cxn>
                <a:cxn ang="0">
                  <a:pos x="0" y="222"/>
                </a:cxn>
                <a:cxn ang="0">
                  <a:pos x="2" y="232"/>
                </a:cxn>
                <a:cxn ang="0">
                  <a:pos x="5" y="242"/>
                </a:cxn>
                <a:cxn ang="0">
                  <a:pos x="9" y="250"/>
                </a:cxn>
                <a:cxn ang="0">
                  <a:pos x="16" y="257"/>
                </a:cxn>
                <a:cxn ang="0">
                  <a:pos x="24" y="264"/>
                </a:cxn>
                <a:cxn ang="0">
                  <a:pos x="32" y="268"/>
                </a:cxn>
                <a:cxn ang="0">
                  <a:pos x="41" y="271"/>
                </a:cxn>
                <a:cxn ang="0">
                  <a:pos x="52" y="272"/>
                </a:cxn>
                <a:cxn ang="0">
                  <a:pos x="244" y="272"/>
                </a:cxn>
                <a:cxn ang="0">
                  <a:pos x="254" y="271"/>
                </a:cxn>
                <a:cxn ang="0">
                  <a:pos x="263" y="268"/>
                </a:cxn>
                <a:cxn ang="0">
                  <a:pos x="272" y="264"/>
                </a:cxn>
                <a:cxn ang="0">
                  <a:pos x="280" y="257"/>
                </a:cxn>
                <a:cxn ang="0">
                  <a:pos x="286" y="250"/>
                </a:cxn>
                <a:cxn ang="0">
                  <a:pos x="291" y="242"/>
                </a:cxn>
                <a:cxn ang="0">
                  <a:pos x="293" y="232"/>
                </a:cxn>
                <a:cxn ang="0">
                  <a:pos x="294" y="222"/>
                </a:cxn>
                <a:cxn ang="0">
                  <a:pos x="294" y="51"/>
                </a:cxn>
                <a:cxn ang="0">
                  <a:pos x="293" y="40"/>
                </a:cxn>
                <a:cxn ang="0">
                  <a:pos x="291" y="32"/>
                </a:cxn>
                <a:cxn ang="0">
                  <a:pos x="286" y="23"/>
                </a:cxn>
                <a:cxn ang="0">
                  <a:pos x="280" y="15"/>
                </a:cxn>
                <a:cxn ang="0">
                  <a:pos x="272" y="8"/>
                </a:cxn>
                <a:cxn ang="0">
                  <a:pos x="263" y="4"/>
                </a:cxn>
                <a:cxn ang="0">
                  <a:pos x="254" y="1"/>
                </a:cxn>
                <a:cxn ang="0">
                  <a:pos x="244" y="0"/>
                </a:cxn>
              </a:cxnLst>
              <a:rect l="0" t="0" r="r" b="b"/>
              <a:pathLst>
                <a:path w="294" h="272">
                  <a:moveTo>
                    <a:pt x="244" y="0"/>
                  </a:moveTo>
                  <a:lnTo>
                    <a:pt x="166" y="0"/>
                  </a:lnTo>
                  <a:lnTo>
                    <a:pt x="166" y="107"/>
                  </a:lnTo>
                  <a:lnTo>
                    <a:pt x="130" y="107"/>
                  </a:lnTo>
                  <a:lnTo>
                    <a:pt x="130" y="0"/>
                  </a:lnTo>
                  <a:lnTo>
                    <a:pt x="52" y="0"/>
                  </a:lnTo>
                  <a:lnTo>
                    <a:pt x="41" y="1"/>
                  </a:lnTo>
                  <a:lnTo>
                    <a:pt x="32" y="4"/>
                  </a:lnTo>
                  <a:lnTo>
                    <a:pt x="24" y="8"/>
                  </a:lnTo>
                  <a:lnTo>
                    <a:pt x="16" y="15"/>
                  </a:lnTo>
                  <a:lnTo>
                    <a:pt x="9" y="23"/>
                  </a:lnTo>
                  <a:lnTo>
                    <a:pt x="5" y="32"/>
                  </a:lnTo>
                  <a:lnTo>
                    <a:pt x="2" y="40"/>
                  </a:lnTo>
                  <a:lnTo>
                    <a:pt x="0" y="51"/>
                  </a:lnTo>
                  <a:lnTo>
                    <a:pt x="0" y="222"/>
                  </a:lnTo>
                  <a:lnTo>
                    <a:pt x="2" y="232"/>
                  </a:lnTo>
                  <a:lnTo>
                    <a:pt x="5" y="242"/>
                  </a:lnTo>
                  <a:lnTo>
                    <a:pt x="9" y="250"/>
                  </a:lnTo>
                  <a:lnTo>
                    <a:pt x="16" y="257"/>
                  </a:lnTo>
                  <a:lnTo>
                    <a:pt x="24" y="264"/>
                  </a:lnTo>
                  <a:lnTo>
                    <a:pt x="32" y="268"/>
                  </a:lnTo>
                  <a:lnTo>
                    <a:pt x="41" y="271"/>
                  </a:lnTo>
                  <a:lnTo>
                    <a:pt x="52" y="272"/>
                  </a:lnTo>
                  <a:lnTo>
                    <a:pt x="244" y="272"/>
                  </a:lnTo>
                  <a:lnTo>
                    <a:pt x="254" y="271"/>
                  </a:lnTo>
                  <a:lnTo>
                    <a:pt x="263" y="268"/>
                  </a:lnTo>
                  <a:lnTo>
                    <a:pt x="272" y="264"/>
                  </a:lnTo>
                  <a:lnTo>
                    <a:pt x="280" y="257"/>
                  </a:lnTo>
                  <a:lnTo>
                    <a:pt x="286" y="250"/>
                  </a:lnTo>
                  <a:lnTo>
                    <a:pt x="291" y="242"/>
                  </a:lnTo>
                  <a:lnTo>
                    <a:pt x="293" y="232"/>
                  </a:lnTo>
                  <a:lnTo>
                    <a:pt x="294" y="222"/>
                  </a:lnTo>
                  <a:lnTo>
                    <a:pt x="294" y="51"/>
                  </a:lnTo>
                  <a:lnTo>
                    <a:pt x="293" y="40"/>
                  </a:lnTo>
                  <a:lnTo>
                    <a:pt x="291" y="32"/>
                  </a:lnTo>
                  <a:lnTo>
                    <a:pt x="286" y="23"/>
                  </a:lnTo>
                  <a:lnTo>
                    <a:pt x="280" y="15"/>
                  </a:lnTo>
                  <a:lnTo>
                    <a:pt x="272" y="8"/>
                  </a:lnTo>
                  <a:lnTo>
                    <a:pt x="263" y="4"/>
                  </a:lnTo>
                  <a:lnTo>
                    <a:pt x="254" y="1"/>
                  </a:lnTo>
                  <a:lnTo>
                    <a:pt x="24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75"/>
            <p:cNvSpPr>
              <a:spLocks/>
            </p:cNvSpPr>
            <p:nvPr userDrawn="1"/>
          </p:nvSpPr>
          <p:spPr bwMode="auto">
            <a:xfrm>
              <a:off x="1577975" y="5357813"/>
              <a:ext cx="155575" cy="144462"/>
            </a:xfrm>
            <a:custGeom>
              <a:avLst/>
              <a:gdLst/>
              <a:ahLst/>
              <a:cxnLst>
                <a:cxn ang="0">
                  <a:pos x="242" y="0"/>
                </a:cxn>
                <a:cxn ang="0">
                  <a:pos x="165" y="0"/>
                </a:cxn>
                <a:cxn ang="0">
                  <a:pos x="165" y="107"/>
                </a:cxn>
                <a:cxn ang="0">
                  <a:pos x="129" y="107"/>
                </a:cxn>
                <a:cxn ang="0">
                  <a:pos x="129" y="0"/>
                </a:cxn>
                <a:cxn ang="0">
                  <a:pos x="51" y="0"/>
                </a:cxn>
                <a:cxn ang="0">
                  <a:pos x="40" y="1"/>
                </a:cxn>
                <a:cxn ang="0">
                  <a:pos x="31" y="4"/>
                </a:cxn>
                <a:cxn ang="0">
                  <a:pos x="22" y="8"/>
                </a:cxn>
                <a:cxn ang="0">
                  <a:pos x="15" y="15"/>
                </a:cxn>
                <a:cxn ang="0">
                  <a:pos x="8" y="23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51"/>
                </a:cxn>
                <a:cxn ang="0">
                  <a:pos x="0" y="222"/>
                </a:cxn>
                <a:cxn ang="0">
                  <a:pos x="0" y="232"/>
                </a:cxn>
                <a:cxn ang="0">
                  <a:pos x="4" y="242"/>
                </a:cxn>
                <a:cxn ang="0">
                  <a:pos x="8" y="250"/>
                </a:cxn>
                <a:cxn ang="0">
                  <a:pos x="15" y="257"/>
                </a:cxn>
                <a:cxn ang="0">
                  <a:pos x="22" y="264"/>
                </a:cxn>
                <a:cxn ang="0">
                  <a:pos x="31" y="268"/>
                </a:cxn>
                <a:cxn ang="0">
                  <a:pos x="40" y="271"/>
                </a:cxn>
                <a:cxn ang="0">
                  <a:pos x="51" y="272"/>
                </a:cxn>
                <a:cxn ang="0">
                  <a:pos x="242" y="272"/>
                </a:cxn>
                <a:cxn ang="0">
                  <a:pos x="254" y="271"/>
                </a:cxn>
                <a:cxn ang="0">
                  <a:pos x="262" y="268"/>
                </a:cxn>
                <a:cxn ang="0">
                  <a:pos x="271" y="264"/>
                </a:cxn>
                <a:cxn ang="0">
                  <a:pos x="279" y="257"/>
                </a:cxn>
                <a:cxn ang="0">
                  <a:pos x="286" y="250"/>
                </a:cxn>
                <a:cxn ang="0">
                  <a:pos x="290" y="242"/>
                </a:cxn>
                <a:cxn ang="0">
                  <a:pos x="293" y="232"/>
                </a:cxn>
                <a:cxn ang="0">
                  <a:pos x="293" y="222"/>
                </a:cxn>
                <a:cxn ang="0">
                  <a:pos x="293" y="51"/>
                </a:cxn>
                <a:cxn ang="0">
                  <a:pos x="293" y="40"/>
                </a:cxn>
                <a:cxn ang="0">
                  <a:pos x="290" y="32"/>
                </a:cxn>
                <a:cxn ang="0">
                  <a:pos x="286" y="23"/>
                </a:cxn>
                <a:cxn ang="0">
                  <a:pos x="279" y="15"/>
                </a:cxn>
                <a:cxn ang="0">
                  <a:pos x="271" y="8"/>
                </a:cxn>
                <a:cxn ang="0">
                  <a:pos x="262" y="4"/>
                </a:cxn>
                <a:cxn ang="0">
                  <a:pos x="254" y="1"/>
                </a:cxn>
                <a:cxn ang="0">
                  <a:pos x="242" y="0"/>
                </a:cxn>
              </a:cxnLst>
              <a:rect l="0" t="0" r="r" b="b"/>
              <a:pathLst>
                <a:path w="293" h="272">
                  <a:moveTo>
                    <a:pt x="242" y="0"/>
                  </a:moveTo>
                  <a:lnTo>
                    <a:pt x="165" y="0"/>
                  </a:lnTo>
                  <a:lnTo>
                    <a:pt x="165" y="107"/>
                  </a:lnTo>
                  <a:lnTo>
                    <a:pt x="129" y="107"/>
                  </a:lnTo>
                  <a:lnTo>
                    <a:pt x="129" y="0"/>
                  </a:lnTo>
                  <a:lnTo>
                    <a:pt x="51" y="0"/>
                  </a:lnTo>
                  <a:lnTo>
                    <a:pt x="40" y="1"/>
                  </a:lnTo>
                  <a:lnTo>
                    <a:pt x="31" y="4"/>
                  </a:lnTo>
                  <a:lnTo>
                    <a:pt x="22" y="8"/>
                  </a:lnTo>
                  <a:lnTo>
                    <a:pt x="15" y="15"/>
                  </a:lnTo>
                  <a:lnTo>
                    <a:pt x="8" y="23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51"/>
                  </a:lnTo>
                  <a:lnTo>
                    <a:pt x="0" y="222"/>
                  </a:lnTo>
                  <a:lnTo>
                    <a:pt x="0" y="232"/>
                  </a:lnTo>
                  <a:lnTo>
                    <a:pt x="4" y="242"/>
                  </a:lnTo>
                  <a:lnTo>
                    <a:pt x="8" y="250"/>
                  </a:lnTo>
                  <a:lnTo>
                    <a:pt x="15" y="257"/>
                  </a:lnTo>
                  <a:lnTo>
                    <a:pt x="22" y="264"/>
                  </a:lnTo>
                  <a:lnTo>
                    <a:pt x="31" y="268"/>
                  </a:lnTo>
                  <a:lnTo>
                    <a:pt x="40" y="271"/>
                  </a:lnTo>
                  <a:lnTo>
                    <a:pt x="51" y="272"/>
                  </a:lnTo>
                  <a:lnTo>
                    <a:pt x="242" y="272"/>
                  </a:lnTo>
                  <a:lnTo>
                    <a:pt x="254" y="271"/>
                  </a:lnTo>
                  <a:lnTo>
                    <a:pt x="262" y="268"/>
                  </a:lnTo>
                  <a:lnTo>
                    <a:pt x="271" y="264"/>
                  </a:lnTo>
                  <a:lnTo>
                    <a:pt x="279" y="257"/>
                  </a:lnTo>
                  <a:lnTo>
                    <a:pt x="286" y="250"/>
                  </a:lnTo>
                  <a:lnTo>
                    <a:pt x="290" y="242"/>
                  </a:lnTo>
                  <a:lnTo>
                    <a:pt x="293" y="232"/>
                  </a:lnTo>
                  <a:lnTo>
                    <a:pt x="293" y="222"/>
                  </a:lnTo>
                  <a:lnTo>
                    <a:pt x="293" y="51"/>
                  </a:lnTo>
                  <a:lnTo>
                    <a:pt x="293" y="40"/>
                  </a:lnTo>
                  <a:lnTo>
                    <a:pt x="290" y="32"/>
                  </a:lnTo>
                  <a:lnTo>
                    <a:pt x="286" y="23"/>
                  </a:lnTo>
                  <a:lnTo>
                    <a:pt x="279" y="15"/>
                  </a:lnTo>
                  <a:lnTo>
                    <a:pt x="271" y="8"/>
                  </a:lnTo>
                  <a:lnTo>
                    <a:pt x="262" y="4"/>
                  </a:lnTo>
                  <a:lnTo>
                    <a:pt x="254" y="1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76"/>
            <p:cNvSpPr>
              <a:spLocks/>
            </p:cNvSpPr>
            <p:nvPr userDrawn="1"/>
          </p:nvSpPr>
          <p:spPr bwMode="auto">
            <a:xfrm>
              <a:off x="941388" y="5437188"/>
              <a:ext cx="188912" cy="185737"/>
            </a:xfrm>
            <a:custGeom>
              <a:avLst/>
              <a:gdLst/>
              <a:ahLst/>
              <a:cxnLst>
                <a:cxn ang="0">
                  <a:pos x="182" y="9"/>
                </a:cxn>
                <a:cxn ang="0">
                  <a:pos x="117" y="52"/>
                </a:cxn>
                <a:cxn ang="0">
                  <a:pos x="177" y="141"/>
                </a:cxn>
                <a:cxn ang="0">
                  <a:pos x="147" y="161"/>
                </a:cxn>
                <a:cxn ang="0">
                  <a:pos x="87" y="73"/>
                </a:cxn>
                <a:cxn ang="0">
                  <a:pos x="23" y="116"/>
                </a:cxn>
                <a:cxn ang="0">
                  <a:pos x="14" y="122"/>
                </a:cxn>
                <a:cxn ang="0">
                  <a:pos x="9" y="130"/>
                </a:cxn>
                <a:cxn ang="0">
                  <a:pos x="4" y="139"/>
                </a:cxn>
                <a:cxn ang="0">
                  <a:pos x="1" y="148"/>
                </a:cxn>
                <a:cxn ang="0">
                  <a:pos x="0" y="158"/>
                </a:cxn>
                <a:cxn ang="0">
                  <a:pos x="1" y="168"/>
                </a:cxn>
                <a:cxn ang="0">
                  <a:pos x="4" y="178"/>
                </a:cxn>
                <a:cxn ang="0">
                  <a:pos x="9" y="186"/>
                </a:cxn>
                <a:cxn ang="0">
                  <a:pos x="104" y="328"/>
                </a:cxn>
                <a:cxn ang="0">
                  <a:pos x="110" y="336"/>
                </a:cxn>
                <a:cxn ang="0">
                  <a:pos x="118" y="342"/>
                </a:cxn>
                <a:cxn ang="0">
                  <a:pos x="127" y="347"/>
                </a:cxn>
                <a:cxn ang="0">
                  <a:pos x="136" y="349"/>
                </a:cxn>
                <a:cxn ang="0">
                  <a:pos x="146" y="350"/>
                </a:cxn>
                <a:cxn ang="0">
                  <a:pos x="156" y="349"/>
                </a:cxn>
                <a:cxn ang="0">
                  <a:pos x="166" y="347"/>
                </a:cxn>
                <a:cxn ang="0">
                  <a:pos x="174" y="341"/>
                </a:cxn>
                <a:cxn ang="0">
                  <a:pos x="334" y="235"/>
                </a:cxn>
                <a:cxn ang="0">
                  <a:pos x="341" y="228"/>
                </a:cxn>
                <a:cxn ang="0">
                  <a:pos x="348" y="221"/>
                </a:cxn>
                <a:cxn ang="0">
                  <a:pos x="352" y="212"/>
                </a:cxn>
                <a:cxn ang="0">
                  <a:pos x="356" y="202"/>
                </a:cxn>
                <a:cxn ang="0">
                  <a:pos x="357" y="192"/>
                </a:cxn>
                <a:cxn ang="0">
                  <a:pos x="356" y="182"/>
                </a:cxn>
                <a:cxn ang="0">
                  <a:pos x="352" y="173"/>
                </a:cxn>
                <a:cxn ang="0">
                  <a:pos x="348" y="164"/>
                </a:cxn>
                <a:cxn ang="0">
                  <a:pos x="253" y="23"/>
                </a:cxn>
                <a:cxn ang="0">
                  <a:pos x="246" y="14"/>
                </a:cxn>
                <a:cxn ang="0">
                  <a:pos x="238" y="9"/>
                </a:cxn>
                <a:cxn ang="0">
                  <a:pos x="230" y="4"/>
                </a:cxn>
                <a:cxn ang="0">
                  <a:pos x="220" y="1"/>
                </a:cxn>
                <a:cxn ang="0">
                  <a:pos x="210" y="0"/>
                </a:cxn>
                <a:cxn ang="0">
                  <a:pos x="201" y="1"/>
                </a:cxn>
                <a:cxn ang="0">
                  <a:pos x="191" y="4"/>
                </a:cxn>
                <a:cxn ang="0">
                  <a:pos x="182" y="9"/>
                </a:cxn>
              </a:cxnLst>
              <a:rect l="0" t="0" r="r" b="b"/>
              <a:pathLst>
                <a:path w="357" h="350">
                  <a:moveTo>
                    <a:pt x="182" y="9"/>
                  </a:moveTo>
                  <a:lnTo>
                    <a:pt x="117" y="52"/>
                  </a:lnTo>
                  <a:lnTo>
                    <a:pt x="177" y="141"/>
                  </a:lnTo>
                  <a:lnTo>
                    <a:pt x="147" y="161"/>
                  </a:lnTo>
                  <a:lnTo>
                    <a:pt x="87" y="73"/>
                  </a:lnTo>
                  <a:lnTo>
                    <a:pt x="23" y="116"/>
                  </a:lnTo>
                  <a:lnTo>
                    <a:pt x="14" y="122"/>
                  </a:lnTo>
                  <a:lnTo>
                    <a:pt x="9" y="130"/>
                  </a:lnTo>
                  <a:lnTo>
                    <a:pt x="4" y="139"/>
                  </a:lnTo>
                  <a:lnTo>
                    <a:pt x="1" y="148"/>
                  </a:lnTo>
                  <a:lnTo>
                    <a:pt x="0" y="158"/>
                  </a:lnTo>
                  <a:lnTo>
                    <a:pt x="1" y="168"/>
                  </a:lnTo>
                  <a:lnTo>
                    <a:pt x="4" y="178"/>
                  </a:lnTo>
                  <a:lnTo>
                    <a:pt x="9" y="186"/>
                  </a:lnTo>
                  <a:lnTo>
                    <a:pt x="104" y="328"/>
                  </a:lnTo>
                  <a:lnTo>
                    <a:pt x="110" y="336"/>
                  </a:lnTo>
                  <a:lnTo>
                    <a:pt x="118" y="342"/>
                  </a:lnTo>
                  <a:lnTo>
                    <a:pt x="127" y="347"/>
                  </a:lnTo>
                  <a:lnTo>
                    <a:pt x="136" y="349"/>
                  </a:lnTo>
                  <a:lnTo>
                    <a:pt x="146" y="350"/>
                  </a:lnTo>
                  <a:lnTo>
                    <a:pt x="156" y="349"/>
                  </a:lnTo>
                  <a:lnTo>
                    <a:pt x="166" y="347"/>
                  </a:lnTo>
                  <a:lnTo>
                    <a:pt x="174" y="341"/>
                  </a:lnTo>
                  <a:lnTo>
                    <a:pt x="334" y="235"/>
                  </a:lnTo>
                  <a:lnTo>
                    <a:pt x="341" y="228"/>
                  </a:lnTo>
                  <a:lnTo>
                    <a:pt x="348" y="221"/>
                  </a:lnTo>
                  <a:lnTo>
                    <a:pt x="352" y="212"/>
                  </a:lnTo>
                  <a:lnTo>
                    <a:pt x="356" y="202"/>
                  </a:lnTo>
                  <a:lnTo>
                    <a:pt x="357" y="192"/>
                  </a:lnTo>
                  <a:lnTo>
                    <a:pt x="356" y="182"/>
                  </a:lnTo>
                  <a:lnTo>
                    <a:pt x="352" y="173"/>
                  </a:lnTo>
                  <a:lnTo>
                    <a:pt x="348" y="164"/>
                  </a:lnTo>
                  <a:lnTo>
                    <a:pt x="253" y="23"/>
                  </a:lnTo>
                  <a:lnTo>
                    <a:pt x="246" y="14"/>
                  </a:lnTo>
                  <a:lnTo>
                    <a:pt x="238" y="9"/>
                  </a:lnTo>
                  <a:lnTo>
                    <a:pt x="230" y="4"/>
                  </a:lnTo>
                  <a:lnTo>
                    <a:pt x="220" y="1"/>
                  </a:lnTo>
                  <a:lnTo>
                    <a:pt x="210" y="0"/>
                  </a:lnTo>
                  <a:lnTo>
                    <a:pt x="201" y="1"/>
                  </a:lnTo>
                  <a:lnTo>
                    <a:pt x="191" y="4"/>
                  </a:lnTo>
                  <a:lnTo>
                    <a:pt x="182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7"/>
            <p:cNvSpPr>
              <a:spLocks/>
            </p:cNvSpPr>
            <p:nvPr userDrawn="1"/>
          </p:nvSpPr>
          <p:spPr bwMode="auto">
            <a:xfrm>
              <a:off x="1128713" y="5516563"/>
              <a:ext cx="644525" cy="227012"/>
            </a:xfrm>
            <a:custGeom>
              <a:avLst/>
              <a:gdLst/>
              <a:ahLst/>
              <a:cxnLst>
                <a:cxn ang="0">
                  <a:pos x="213" y="379"/>
                </a:cxn>
                <a:cxn ang="0">
                  <a:pos x="164" y="371"/>
                </a:cxn>
                <a:cxn ang="0">
                  <a:pos x="121" y="350"/>
                </a:cxn>
                <a:cxn ang="0">
                  <a:pos x="86" y="318"/>
                </a:cxn>
                <a:cxn ang="0">
                  <a:pos x="60" y="277"/>
                </a:cxn>
                <a:cxn ang="0">
                  <a:pos x="48" y="231"/>
                </a:cxn>
                <a:cxn ang="0">
                  <a:pos x="51" y="180"/>
                </a:cxn>
                <a:cxn ang="0">
                  <a:pos x="68" y="135"/>
                </a:cxn>
                <a:cxn ang="0">
                  <a:pos x="97" y="97"/>
                </a:cxn>
                <a:cxn ang="0">
                  <a:pos x="134" y="69"/>
                </a:cxn>
                <a:cxn ang="0">
                  <a:pos x="180" y="52"/>
                </a:cxn>
                <a:cxn ang="0">
                  <a:pos x="1002" y="49"/>
                </a:cxn>
                <a:cxn ang="0">
                  <a:pos x="1052" y="55"/>
                </a:cxn>
                <a:cxn ang="0">
                  <a:pos x="1095" y="76"/>
                </a:cxn>
                <a:cxn ang="0">
                  <a:pos x="1130" y="108"/>
                </a:cxn>
                <a:cxn ang="0">
                  <a:pos x="1155" y="149"/>
                </a:cxn>
                <a:cxn ang="0">
                  <a:pos x="1167" y="197"/>
                </a:cxn>
                <a:cxn ang="0">
                  <a:pos x="1165" y="247"/>
                </a:cxn>
                <a:cxn ang="0">
                  <a:pos x="1148" y="293"/>
                </a:cxn>
                <a:cxn ang="0">
                  <a:pos x="1119" y="331"/>
                </a:cxn>
                <a:cxn ang="0">
                  <a:pos x="1081" y="359"/>
                </a:cxn>
                <a:cxn ang="0">
                  <a:pos x="1035" y="376"/>
                </a:cxn>
                <a:cxn ang="0">
                  <a:pos x="1002" y="403"/>
                </a:cxn>
                <a:cxn ang="0">
                  <a:pos x="1045" y="423"/>
                </a:cxn>
                <a:cxn ang="0">
                  <a:pos x="1104" y="402"/>
                </a:cxn>
                <a:cxn ang="0">
                  <a:pos x="1153" y="365"/>
                </a:cxn>
                <a:cxn ang="0">
                  <a:pos x="1190" y="316"/>
                </a:cxn>
                <a:cxn ang="0">
                  <a:pos x="1212" y="257"/>
                </a:cxn>
                <a:cxn ang="0">
                  <a:pos x="1215" y="192"/>
                </a:cxn>
                <a:cxn ang="0">
                  <a:pos x="1200" y="131"/>
                </a:cxn>
                <a:cxn ang="0">
                  <a:pos x="1168" y="77"/>
                </a:cxn>
                <a:cxn ang="0">
                  <a:pos x="1121" y="37"/>
                </a:cxn>
                <a:cxn ang="0">
                  <a:pos x="1066" y="10"/>
                </a:cxn>
                <a:cxn ang="0">
                  <a:pos x="1002" y="0"/>
                </a:cxn>
                <a:cxn ang="0">
                  <a:pos x="170" y="5"/>
                </a:cxn>
                <a:cxn ang="0">
                  <a:pos x="111" y="26"/>
                </a:cxn>
                <a:cxn ang="0">
                  <a:pos x="63" y="63"/>
                </a:cxn>
                <a:cxn ang="0">
                  <a:pos x="25" y="112"/>
                </a:cxn>
                <a:cxn ang="0">
                  <a:pos x="4" y="170"/>
                </a:cxn>
                <a:cxn ang="0">
                  <a:pos x="1" y="236"/>
                </a:cxn>
                <a:cxn ang="0">
                  <a:pos x="16" y="297"/>
                </a:cxn>
                <a:cxn ang="0">
                  <a:pos x="48" y="349"/>
                </a:cxn>
                <a:cxn ang="0">
                  <a:pos x="93" y="391"/>
                </a:cxn>
                <a:cxn ang="0">
                  <a:pos x="150" y="418"/>
                </a:cxn>
                <a:cxn ang="0">
                  <a:pos x="213" y="428"/>
                </a:cxn>
              </a:cxnLst>
              <a:rect l="0" t="0" r="r" b="b"/>
              <a:pathLst>
                <a:path w="1216" h="428">
                  <a:moveTo>
                    <a:pt x="1002" y="403"/>
                  </a:moveTo>
                  <a:lnTo>
                    <a:pt x="1002" y="379"/>
                  </a:lnTo>
                  <a:lnTo>
                    <a:pt x="213" y="379"/>
                  </a:lnTo>
                  <a:lnTo>
                    <a:pt x="196" y="378"/>
                  </a:lnTo>
                  <a:lnTo>
                    <a:pt x="180" y="376"/>
                  </a:lnTo>
                  <a:lnTo>
                    <a:pt x="164" y="371"/>
                  </a:lnTo>
                  <a:lnTo>
                    <a:pt x="149" y="366"/>
                  </a:lnTo>
                  <a:lnTo>
                    <a:pt x="134" y="359"/>
                  </a:lnTo>
                  <a:lnTo>
                    <a:pt x="121" y="350"/>
                  </a:lnTo>
                  <a:lnTo>
                    <a:pt x="108" y="342"/>
                  </a:lnTo>
                  <a:lnTo>
                    <a:pt x="97" y="331"/>
                  </a:lnTo>
                  <a:lnTo>
                    <a:pt x="86" y="318"/>
                  </a:lnTo>
                  <a:lnTo>
                    <a:pt x="76" y="306"/>
                  </a:lnTo>
                  <a:lnTo>
                    <a:pt x="68" y="293"/>
                  </a:lnTo>
                  <a:lnTo>
                    <a:pt x="60" y="277"/>
                  </a:lnTo>
                  <a:lnTo>
                    <a:pt x="55" y="263"/>
                  </a:lnTo>
                  <a:lnTo>
                    <a:pt x="51" y="247"/>
                  </a:lnTo>
                  <a:lnTo>
                    <a:pt x="48" y="231"/>
                  </a:lnTo>
                  <a:lnTo>
                    <a:pt x="48" y="213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5" y="165"/>
                  </a:lnTo>
                  <a:lnTo>
                    <a:pt x="60" y="149"/>
                  </a:lnTo>
                  <a:lnTo>
                    <a:pt x="68" y="135"/>
                  </a:lnTo>
                  <a:lnTo>
                    <a:pt x="76" y="122"/>
                  </a:lnTo>
                  <a:lnTo>
                    <a:pt x="86" y="108"/>
                  </a:lnTo>
                  <a:lnTo>
                    <a:pt x="97" y="97"/>
                  </a:lnTo>
                  <a:lnTo>
                    <a:pt x="108" y="86"/>
                  </a:lnTo>
                  <a:lnTo>
                    <a:pt x="121" y="76"/>
                  </a:lnTo>
                  <a:lnTo>
                    <a:pt x="134" y="69"/>
                  </a:lnTo>
                  <a:lnTo>
                    <a:pt x="149" y="62"/>
                  </a:lnTo>
                  <a:lnTo>
                    <a:pt x="164" y="55"/>
                  </a:lnTo>
                  <a:lnTo>
                    <a:pt x="180" y="52"/>
                  </a:lnTo>
                  <a:lnTo>
                    <a:pt x="196" y="49"/>
                  </a:lnTo>
                  <a:lnTo>
                    <a:pt x="213" y="49"/>
                  </a:lnTo>
                  <a:lnTo>
                    <a:pt x="1002" y="49"/>
                  </a:lnTo>
                  <a:lnTo>
                    <a:pt x="1020" y="49"/>
                  </a:lnTo>
                  <a:lnTo>
                    <a:pt x="1035" y="52"/>
                  </a:lnTo>
                  <a:lnTo>
                    <a:pt x="1052" y="55"/>
                  </a:lnTo>
                  <a:lnTo>
                    <a:pt x="1066" y="62"/>
                  </a:lnTo>
                  <a:lnTo>
                    <a:pt x="1081" y="69"/>
                  </a:lnTo>
                  <a:lnTo>
                    <a:pt x="1095" y="76"/>
                  </a:lnTo>
                  <a:lnTo>
                    <a:pt x="1107" y="86"/>
                  </a:lnTo>
                  <a:lnTo>
                    <a:pt x="1119" y="97"/>
                  </a:lnTo>
                  <a:lnTo>
                    <a:pt x="1130" y="108"/>
                  </a:lnTo>
                  <a:lnTo>
                    <a:pt x="1139" y="122"/>
                  </a:lnTo>
                  <a:lnTo>
                    <a:pt x="1148" y="135"/>
                  </a:lnTo>
                  <a:lnTo>
                    <a:pt x="1155" y="149"/>
                  </a:lnTo>
                  <a:lnTo>
                    <a:pt x="1160" y="165"/>
                  </a:lnTo>
                  <a:lnTo>
                    <a:pt x="1165" y="180"/>
                  </a:lnTo>
                  <a:lnTo>
                    <a:pt x="1167" y="197"/>
                  </a:lnTo>
                  <a:lnTo>
                    <a:pt x="1168" y="213"/>
                  </a:lnTo>
                  <a:lnTo>
                    <a:pt x="1167" y="231"/>
                  </a:lnTo>
                  <a:lnTo>
                    <a:pt x="1165" y="247"/>
                  </a:lnTo>
                  <a:lnTo>
                    <a:pt x="1160" y="263"/>
                  </a:lnTo>
                  <a:lnTo>
                    <a:pt x="1155" y="277"/>
                  </a:lnTo>
                  <a:lnTo>
                    <a:pt x="1148" y="293"/>
                  </a:lnTo>
                  <a:lnTo>
                    <a:pt x="1139" y="306"/>
                  </a:lnTo>
                  <a:lnTo>
                    <a:pt x="1130" y="318"/>
                  </a:lnTo>
                  <a:lnTo>
                    <a:pt x="1119" y="331"/>
                  </a:lnTo>
                  <a:lnTo>
                    <a:pt x="1107" y="342"/>
                  </a:lnTo>
                  <a:lnTo>
                    <a:pt x="1095" y="350"/>
                  </a:lnTo>
                  <a:lnTo>
                    <a:pt x="1081" y="359"/>
                  </a:lnTo>
                  <a:lnTo>
                    <a:pt x="1066" y="366"/>
                  </a:lnTo>
                  <a:lnTo>
                    <a:pt x="1052" y="371"/>
                  </a:lnTo>
                  <a:lnTo>
                    <a:pt x="1035" y="376"/>
                  </a:lnTo>
                  <a:lnTo>
                    <a:pt x="1020" y="378"/>
                  </a:lnTo>
                  <a:lnTo>
                    <a:pt x="1002" y="379"/>
                  </a:lnTo>
                  <a:lnTo>
                    <a:pt x="1002" y="403"/>
                  </a:lnTo>
                  <a:lnTo>
                    <a:pt x="1002" y="428"/>
                  </a:lnTo>
                  <a:lnTo>
                    <a:pt x="1024" y="427"/>
                  </a:lnTo>
                  <a:lnTo>
                    <a:pt x="1045" y="423"/>
                  </a:lnTo>
                  <a:lnTo>
                    <a:pt x="1066" y="418"/>
                  </a:lnTo>
                  <a:lnTo>
                    <a:pt x="1086" y="411"/>
                  </a:lnTo>
                  <a:lnTo>
                    <a:pt x="1104" y="402"/>
                  </a:lnTo>
                  <a:lnTo>
                    <a:pt x="1121" y="391"/>
                  </a:lnTo>
                  <a:lnTo>
                    <a:pt x="1138" y="379"/>
                  </a:lnTo>
                  <a:lnTo>
                    <a:pt x="1153" y="365"/>
                  </a:lnTo>
                  <a:lnTo>
                    <a:pt x="1168" y="349"/>
                  </a:lnTo>
                  <a:lnTo>
                    <a:pt x="1180" y="333"/>
                  </a:lnTo>
                  <a:lnTo>
                    <a:pt x="1190" y="316"/>
                  </a:lnTo>
                  <a:lnTo>
                    <a:pt x="1200" y="297"/>
                  </a:lnTo>
                  <a:lnTo>
                    <a:pt x="1207" y="277"/>
                  </a:lnTo>
                  <a:lnTo>
                    <a:pt x="1212" y="257"/>
                  </a:lnTo>
                  <a:lnTo>
                    <a:pt x="1215" y="236"/>
                  </a:lnTo>
                  <a:lnTo>
                    <a:pt x="1216" y="213"/>
                  </a:lnTo>
                  <a:lnTo>
                    <a:pt x="1215" y="192"/>
                  </a:lnTo>
                  <a:lnTo>
                    <a:pt x="1212" y="170"/>
                  </a:lnTo>
                  <a:lnTo>
                    <a:pt x="1207" y="150"/>
                  </a:lnTo>
                  <a:lnTo>
                    <a:pt x="1200" y="131"/>
                  </a:lnTo>
                  <a:lnTo>
                    <a:pt x="1190" y="112"/>
                  </a:lnTo>
                  <a:lnTo>
                    <a:pt x="1180" y="94"/>
                  </a:lnTo>
                  <a:lnTo>
                    <a:pt x="1168" y="77"/>
                  </a:lnTo>
                  <a:lnTo>
                    <a:pt x="1153" y="63"/>
                  </a:lnTo>
                  <a:lnTo>
                    <a:pt x="1138" y="49"/>
                  </a:lnTo>
                  <a:lnTo>
                    <a:pt x="1121" y="37"/>
                  </a:lnTo>
                  <a:lnTo>
                    <a:pt x="1104" y="26"/>
                  </a:lnTo>
                  <a:lnTo>
                    <a:pt x="1086" y="17"/>
                  </a:lnTo>
                  <a:lnTo>
                    <a:pt x="1066" y="10"/>
                  </a:lnTo>
                  <a:lnTo>
                    <a:pt x="1045" y="5"/>
                  </a:lnTo>
                  <a:lnTo>
                    <a:pt x="1024" y="1"/>
                  </a:lnTo>
                  <a:lnTo>
                    <a:pt x="1002" y="0"/>
                  </a:lnTo>
                  <a:lnTo>
                    <a:pt x="213" y="0"/>
                  </a:lnTo>
                  <a:lnTo>
                    <a:pt x="192" y="1"/>
                  </a:lnTo>
                  <a:lnTo>
                    <a:pt x="170" y="5"/>
                  </a:lnTo>
                  <a:lnTo>
                    <a:pt x="150" y="10"/>
                  </a:lnTo>
                  <a:lnTo>
                    <a:pt x="130" y="17"/>
                  </a:lnTo>
                  <a:lnTo>
                    <a:pt x="111" y="26"/>
                  </a:lnTo>
                  <a:lnTo>
                    <a:pt x="93" y="37"/>
                  </a:lnTo>
                  <a:lnTo>
                    <a:pt x="77" y="49"/>
                  </a:lnTo>
                  <a:lnTo>
                    <a:pt x="63" y="63"/>
                  </a:lnTo>
                  <a:lnTo>
                    <a:pt x="48" y="77"/>
                  </a:lnTo>
                  <a:lnTo>
                    <a:pt x="36" y="94"/>
                  </a:lnTo>
                  <a:lnTo>
                    <a:pt x="25" y="112"/>
                  </a:lnTo>
                  <a:lnTo>
                    <a:pt x="16" y="131"/>
                  </a:lnTo>
                  <a:lnTo>
                    <a:pt x="8" y="150"/>
                  </a:lnTo>
                  <a:lnTo>
                    <a:pt x="4" y="170"/>
                  </a:lnTo>
                  <a:lnTo>
                    <a:pt x="1" y="192"/>
                  </a:lnTo>
                  <a:lnTo>
                    <a:pt x="0" y="213"/>
                  </a:lnTo>
                  <a:lnTo>
                    <a:pt x="1" y="236"/>
                  </a:lnTo>
                  <a:lnTo>
                    <a:pt x="4" y="257"/>
                  </a:lnTo>
                  <a:lnTo>
                    <a:pt x="8" y="277"/>
                  </a:lnTo>
                  <a:lnTo>
                    <a:pt x="16" y="297"/>
                  </a:lnTo>
                  <a:lnTo>
                    <a:pt x="25" y="316"/>
                  </a:lnTo>
                  <a:lnTo>
                    <a:pt x="36" y="333"/>
                  </a:lnTo>
                  <a:lnTo>
                    <a:pt x="48" y="349"/>
                  </a:lnTo>
                  <a:lnTo>
                    <a:pt x="63" y="365"/>
                  </a:lnTo>
                  <a:lnTo>
                    <a:pt x="77" y="379"/>
                  </a:lnTo>
                  <a:lnTo>
                    <a:pt x="93" y="391"/>
                  </a:lnTo>
                  <a:lnTo>
                    <a:pt x="111" y="402"/>
                  </a:lnTo>
                  <a:lnTo>
                    <a:pt x="130" y="411"/>
                  </a:lnTo>
                  <a:lnTo>
                    <a:pt x="150" y="418"/>
                  </a:lnTo>
                  <a:lnTo>
                    <a:pt x="170" y="423"/>
                  </a:lnTo>
                  <a:lnTo>
                    <a:pt x="192" y="427"/>
                  </a:lnTo>
                  <a:lnTo>
                    <a:pt x="213" y="428"/>
                  </a:lnTo>
                  <a:lnTo>
                    <a:pt x="1002" y="428"/>
                  </a:lnTo>
                  <a:lnTo>
                    <a:pt x="1002" y="40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78"/>
            <p:cNvSpPr>
              <a:spLocks/>
            </p:cNvSpPr>
            <p:nvPr userDrawn="1"/>
          </p:nvSpPr>
          <p:spPr bwMode="auto">
            <a:xfrm>
              <a:off x="976313" y="5588000"/>
              <a:ext cx="133350" cy="165100"/>
            </a:xfrm>
            <a:custGeom>
              <a:avLst/>
              <a:gdLst/>
              <a:ahLst/>
              <a:cxnLst>
                <a:cxn ang="0">
                  <a:pos x="252" y="0"/>
                </a:cxn>
                <a:cxn ang="0">
                  <a:pos x="205" y="33"/>
                </a:cxn>
                <a:cxn ang="0">
                  <a:pos x="160" y="67"/>
                </a:cxn>
                <a:cxn ang="0">
                  <a:pos x="141" y="84"/>
                </a:cxn>
                <a:cxn ang="0">
                  <a:pos x="121" y="100"/>
                </a:cxn>
                <a:cxn ang="0">
                  <a:pos x="102" y="118"/>
                </a:cxn>
                <a:cxn ang="0">
                  <a:pos x="85" y="135"/>
                </a:cxn>
                <a:cxn ang="0">
                  <a:pos x="69" y="151"/>
                </a:cxn>
                <a:cxn ang="0">
                  <a:pos x="54" y="168"/>
                </a:cxn>
                <a:cxn ang="0">
                  <a:pos x="41" y="185"/>
                </a:cxn>
                <a:cxn ang="0">
                  <a:pos x="30" y="202"/>
                </a:cxn>
                <a:cxn ang="0">
                  <a:pos x="20" y="219"/>
                </a:cxn>
                <a:cxn ang="0">
                  <a:pos x="11" y="236"/>
                </a:cxn>
                <a:cxn ang="0">
                  <a:pos x="5" y="253"/>
                </a:cxn>
                <a:cxn ang="0">
                  <a:pos x="0" y="269"/>
                </a:cxn>
                <a:cxn ang="0">
                  <a:pos x="68" y="311"/>
                </a:cxn>
                <a:cxn ang="0">
                  <a:pos x="70" y="293"/>
                </a:cxn>
                <a:cxn ang="0">
                  <a:pos x="74" y="274"/>
                </a:cxn>
                <a:cxn ang="0">
                  <a:pos x="80" y="254"/>
                </a:cxn>
                <a:cxn ang="0">
                  <a:pos x="86" y="235"/>
                </a:cxn>
                <a:cxn ang="0">
                  <a:pos x="95" y="215"/>
                </a:cxn>
                <a:cxn ang="0">
                  <a:pos x="104" y="197"/>
                </a:cxn>
                <a:cxn ang="0">
                  <a:pos x="115" y="177"/>
                </a:cxn>
                <a:cxn ang="0">
                  <a:pos x="126" y="157"/>
                </a:cxn>
                <a:cxn ang="0">
                  <a:pos x="139" y="138"/>
                </a:cxn>
                <a:cxn ang="0">
                  <a:pos x="153" y="118"/>
                </a:cxn>
                <a:cxn ang="0">
                  <a:pos x="168" y="98"/>
                </a:cxn>
                <a:cxn ang="0">
                  <a:pos x="184" y="78"/>
                </a:cxn>
                <a:cxn ang="0">
                  <a:pos x="217" y="40"/>
                </a:cxn>
                <a:cxn ang="0">
                  <a:pos x="252" y="0"/>
                </a:cxn>
              </a:cxnLst>
              <a:rect l="0" t="0" r="r" b="b"/>
              <a:pathLst>
                <a:path w="252" h="311">
                  <a:moveTo>
                    <a:pt x="252" y="0"/>
                  </a:moveTo>
                  <a:lnTo>
                    <a:pt x="205" y="33"/>
                  </a:lnTo>
                  <a:lnTo>
                    <a:pt x="160" y="67"/>
                  </a:lnTo>
                  <a:lnTo>
                    <a:pt x="141" y="84"/>
                  </a:lnTo>
                  <a:lnTo>
                    <a:pt x="121" y="100"/>
                  </a:lnTo>
                  <a:lnTo>
                    <a:pt x="102" y="118"/>
                  </a:lnTo>
                  <a:lnTo>
                    <a:pt x="85" y="135"/>
                  </a:lnTo>
                  <a:lnTo>
                    <a:pt x="69" y="151"/>
                  </a:lnTo>
                  <a:lnTo>
                    <a:pt x="54" y="168"/>
                  </a:lnTo>
                  <a:lnTo>
                    <a:pt x="41" y="185"/>
                  </a:lnTo>
                  <a:lnTo>
                    <a:pt x="30" y="202"/>
                  </a:lnTo>
                  <a:lnTo>
                    <a:pt x="20" y="219"/>
                  </a:lnTo>
                  <a:lnTo>
                    <a:pt x="11" y="236"/>
                  </a:lnTo>
                  <a:lnTo>
                    <a:pt x="5" y="253"/>
                  </a:lnTo>
                  <a:lnTo>
                    <a:pt x="0" y="269"/>
                  </a:lnTo>
                  <a:lnTo>
                    <a:pt x="68" y="311"/>
                  </a:lnTo>
                  <a:lnTo>
                    <a:pt x="70" y="293"/>
                  </a:lnTo>
                  <a:lnTo>
                    <a:pt x="74" y="274"/>
                  </a:lnTo>
                  <a:lnTo>
                    <a:pt x="80" y="254"/>
                  </a:lnTo>
                  <a:lnTo>
                    <a:pt x="86" y="235"/>
                  </a:lnTo>
                  <a:lnTo>
                    <a:pt x="95" y="215"/>
                  </a:lnTo>
                  <a:lnTo>
                    <a:pt x="104" y="197"/>
                  </a:lnTo>
                  <a:lnTo>
                    <a:pt x="115" y="177"/>
                  </a:lnTo>
                  <a:lnTo>
                    <a:pt x="126" y="157"/>
                  </a:lnTo>
                  <a:lnTo>
                    <a:pt x="139" y="138"/>
                  </a:lnTo>
                  <a:lnTo>
                    <a:pt x="153" y="118"/>
                  </a:lnTo>
                  <a:lnTo>
                    <a:pt x="168" y="98"/>
                  </a:lnTo>
                  <a:lnTo>
                    <a:pt x="184" y="78"/>
                  </a:lnTo>
                  <a:lnTo>
                    <a:pt x="217" y="40"/>
                  </a:lnTo>
                  <a:lnTo>
                    <a:pt x="25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79"/>
            <p:cNvSpPr>
              <a:spLocks noEditPoints="1"/>
            </p:cNvSpPr>
            <p:nvPr userDrawn="1"/>
          </p:nvSpPr>
          <p:spPr bwMode="auto">
            <a:xfrm>
              <a:off x="1255713" y="5624513"/>
              <a:ext cx="80962" cy="80962"/>
            </a:xfrm>
            <a:custGeom>
              <a:avLst/>
              <a:gdLst/>
              <a:ahLst/>
              <a:cxnLst>
                <a:cxn ang="0">
                  <a:pos x="71" y="106"/>
                </a:cxn>
                <a:cxn ang="0">
                  <a:pos x="60" y="102"/>
                </a:cxn>
                <a:cxn ang="0">
                  <a:pos x="52" y="94"/>
                </a:cxn>
                <a:cxn ang="0">
                  <a:pos x="48" y="83"/>
                </a:cxn>
                <a:cxn ang="0">
                  <a:pos x="48" y="71"/>
                </a:cxn>
                <a:cxn ang="0">
                  <a:pos x="52" y="60"/>
                </a:cxn>
                <a:cxn ang="0">
                  <a:pos x="60" y="52"/>
                </a:cxn>
                <a:cxn ang="0">
                  <a:pos x="71" y="47"/>
                </a:cxn>
                <a:cxn ang="0">
                  <a:pos x="83" y="47"/>
                </a:cxn>
                <a:cxn ang="0">
                  <a:pos x="94" y="52"/>
                </a:cxn>
                <a:cxn ang="0">
                  <a:pos x="102" y="60"/>
                </a:cxn>
                <a:cxn ang="0">
                  <a:pos x="106" y="71"/>
                </a:cxn>
                <a:cxn ang="0">
                  <a:pos x="106" y="83"/>
                </a:cxn>
                <a:cxn ang="0">
                  <a:pos x="102" y="94"/>
                </a:cxn>
                <a:cxn ang="0">
                  <a:pos x="94" y="102"/>
                </a:cxn>
                <a:cxn ang="0">
                  <a:pos x="83" y="106"/>
                </a:cxn>
                <a:cxn ang="0">
                  <a:pos x="78" y="0"/>
                </a:cxn>
                <a:cxn ang="0">
                  <a:pos x="62" y="1"/>
                </a:cxn>
                <a:cxn ang="0">
                  <a:pos x="48" y="6"/>
                </a:cxn>
                <a:cxn ang="0">
                  <a:pos x="35" y="14"/>
                </a:cxn>
                <a:cxn ang="0">
                  <a:pos x="24" y="22"/>
                </a:cxn>
                <a:cxn ang="0">
                  <a:pos x="14" y="35"/>
                </a:cxn>
                <a:cxn ang="0">
                  <a:pos x="7" y="47"/>
                </a:cxn>
                <a:cxn ang="0">
                  <a:pos x="3" y="61"/>
                </a:cxn>
                <a:cxn ang="0">
                  <a:pos x="0" y="77"/>
                </a:cxn>
                <a:cxn ang="0">
                  <a:pos x="3" y="92"/>
                </a:cxn>
                <a:cxn ang="0">
                  <a:pos x="7" y="106"/>
                </a:cxn>
                <a:cxn ang="0">
                  <a:pos x="14" y="120"/>
                </a:cxn>
                <a:cxn ang="0">
                  <a:pos x="24" y="131"/>
                </a:cxn>
                <a:cxn ang="0">
                  <a:pos x="35" y="141"/>
                </a:cxn>
                <a:cxn ang="0">
                  <a:pos x="48" y="147"/>
                </a:cxn>
                <a:cxn ang="0">
                  <a:pos x="62" y="152"/>
                </a:cxn>
                <a:cxn ang="0">
                  <a:pos x="78" y="154"/>
                </a:cxn>
                <a:cxn ang="0">
                  <a:pos x="93" y="152"/>
                </a:cxn>
                <a:cxn ang="0">
                  <a:pos x="108" y="147"/>
                </a:cxn>
                <a:cxn ang="0">
                  <a:pos x="120" y="141"/>
                </a:cxn>
                <a:cxn ang="0">
                  <a:pos x="132" y="131"/>
                </a:cxn>
                <a:cxn ang="0">
                  <a:pos x="141" y="120"/>
                </a:cxn>
                <a:cxn ang="0">
                  <a:pos x="148" y="106"/>
                </a:cxn>
                <a:cxn ang="0">
                  <a:pos x="153" y="92"/>
                </a:cxn>
                <a:cxn ang="0">
                  <a:pos x="154" y="77"/>
                </a:cxn>
                <a:cxn ang="0">
                  <a:pos x="153" y="61"/>
                </a:cxn>
                <a:cxn ang="0">
                  <a:pos x="148" y="47"/>
                </a:cxn>
                <a:cxn ang="0">
                  <a:pos x="141" y="35"/>
                </a:cxn>
                <a:cxn ang="0">
                  <a:pos x="132" y="22"/>
                </a:cxn>
                <a:cxn ang="0">
                  <a:pos x="120" y="14"/>
                </a:cxn>
                <a:cxn ang="0">
                  <a:pos x="108" y="6"/>
                </a:cxn>
                <a:cxn ang="0">
                  <a:pos x="93" y="1"/>
                </a:cxn>
                <a:cxn ang="0">
                  <a:pos x="78" y="0"/>
                </a:cxn>
              </a:cxnLst>
              <a:rect l="0" t="0" r="r" b="b"/>
              <a:pathLst>
                <a:path w="154" h="154">
                  <a:moveTo>
                    <a:pt x="78" y="108"/>
                  </a:moveTo>
                  <a:lnTo>
                    <a:pt x="71" y="106"/>
                  </a:lnTo>
                  <a:lnTo>
                    <a:pt x="66" y="105"/>
                  </a:lnTo>
                  <a:lnTo>
                    <a:pt x="60" y="102"/>
                  </a:lnTo>
                  <a:lnTo>
                    <a:pt x="56" y="99"/>
                  </a:lnTo>
                  <a:lnTo>
                    <a:pt x="52" y="94"/>
                  </a:lnTo>
                  <a:lnTo>
                    <a:pt x="49" y="89"/>
                  </a:lnTo>
                  <a:lnTo>
                    <a:pt x="48" y="83"/>
                  </a:lnTo>
                  <a:lnTo>
                    <a:pt x="47" y="77"/>
                  </a:lnTo>
                  <a:lnTo>
                    <a:pt x="48" y="71"/>
                  </a:lnTo>
                  <a:lnTo>
                    <a:pt x="49" y="66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6" y="49"/>
                  </a:lnTo>
                  <a:lnTo>
                    <a:pt x="71" y="47"/>
                  </a:lnTo>
                  <a:lnTo>
                    <a:pt x="78" y="47"/>
                  </a:lnTo>
                  <a:lnTo>
                    <a:pt x="83" y="47"/>
                  </a:lnTo>
                  <a:lnTo>
                    <a:pt x="89" y="49"/>
                  </a:lnTo>
                  <a:lnTo>
                    <a:pt x="94" y="52"/>
                  </a:lnTo>
                  <a:lnTo>
                    <a:pt x="99" y="56"/>
                  </a:lnTo>
                  <a:lnTo>
                    <a:pt x="102" y="60"/>
                  </a:lnTo>
                  <a:lnTo>
                    <a:pt x="105" y="66"/>
                  </a:lnTo>
                  <a:lnTo>
                    <a:pt x="106" y="71"/>
                  </a:lnTo>
                  <a:lnTo>
                    <a:pt x="108" y="77"/>
                  </a:lnTo>
                  <a:lnTo>
                    <a:pt x="106" y="83"/>
                  </a:lnTo>
                  <a:lnTo>
                    <a:pt x="105" y="89"/>
                  </a:lnTo>
                  <a:lnTo>
                    <a:pt x="102" y="94"/>
                  </a:lnTo>
                  <a:lnTo>
                    <a:pt x="99" y="99"/>
                  </a:lnTo>
                  <a:lnTo>
                    <a:pt x="94" y="102"/>
                  </a:lnTo>
                  <a:lnTo>
                    <a:pt x="89" y="105"/>
                  </a:lnTo>
                  <a:lnTo>
                    <a:pt x="83" y="106"/>
                  </a:lnTo>
                  <a:lnTo>
                    <a:pt x="78" y="108"/>
                  </a:lnTo>
                  <a:close/>
                  <a:moveTo>
                    <a:pt x="78" y="0"/>
                  </a:moveTo>
                  <a:lnTo>
                    <a:pt x="70" y="0"/>
                  </a:lnTo>
                  <a:lnTo>
                    <a:pt x="62" y="1"/>
                  </a:lnTo>
                  <a:lnTo>
                    <a:pt x="55" y="4"/>
                  </a:lnTo>
                  <a:lnTo>
                    <a:pt x="48" y="6"/>
                  </a:lnTo>
                  <a:lnTo>
                    <a:pt x="41" y="9"/>
                  </a:lnTo>
                  <a:lnTo>
                    <a:pt x="35" y="14"/>
                  </a:lnTo>
                  <a:lnTo>
                    <a:pt x="28" y="18"/>
                  </a:lnTo>
                  <a:lnTo>
                    <a:pt x="24" y="22"/>
                  </a:lnTo>
                  <a:lnTo>
                    <a:pt x="18" y="28"/>
                  </a:lnTo>
                  <a:lnTo>
                    <a:pt x="14" y="35"/>
                  </a:lnTo>
                  <a:lnTo>
                    <a:pt x="10" y="40"/>
                  </a:lnTo>
                  <a:lnTo>
                    <a:pt x="7" y="47"/>
                  </a:lnTo>
                  <a:lnTo>
                    <a:pt x="4" y="55"/>
                  </a:lnTo>
                  <a:lnTo>
                    <a:pt x="3" y="61"/>
                  </a:lnTo>
                  <a:lnTo>
                    <a:pt x="1" y="69"/>
                  </a:lnTo>
                  <a:lnTo>
                    <a:pt x="0" y="77"/>
                  </a:lnTo>
                  <a:lnTo>
                    <a:pt x="1" y="84"/>
                  </a:lnTo>
                  <a:lnTo>
                    <a:pt x="3" y="92"/>
                  </a:lnTo>
                  <a:lnTo>
                    <a:pt x="4" y="100"/>
                  </a:lnTo>
                  <a:lnTo>
                    <a:pt x="7" y="106"/>
                  </a:lnTo>
                  <a:lnTo>
                    <a:pt x="10" y="113"/>
                  </a:lnTo>
                  <a:lnTo>
                    <a:pt x="14" y="120"/>
                  </a:lnTo>
                  <a:lnTo>
                    <a:pt x="18" y="125"/>
                  </a:lnTo>
                  <a:lnTo>
                    <a:pt x="24" y="131"/>
                  </a:lnTo>
                  <a:lnTo>
                    <a:pt x="28" y="136"/>
                  </a:lnTo>
                  <a:lnTo>
                    <a:pt x="35" y="141"/>
                  </a:lnTo>
                  <a:lnTo>
                    <a:pt x="41" y="144"/>
                  </a:lnTo>
                  <a:lnTo>
                    <a:pt x="48" y="147"/>
                  </a:lnTo>
                  <a:lnTo>
                    <a:pt x="55" y="151"/>
                  </a:lnTo>
                  <a:lnTo>
                    <a:pt x="62" y="152"/>
                  </a:lnTo>
                  <a:lnTo>
                    <a:pt x="70" y="153"/>
                  </a:lnTo>
                  <a:lnTo>
                    <a:pt x="78" y="154"/>
                  </a:lnTo>
                  <a:lnTo>
                    <a:pt x="85" y="153"/>
                  </a:lnTo>
                  <a:lnTo>
                    <a:pt x="93" y="152"/>
                  </a:lnTo>
                  <a:lnTo>
                    <a:pt x="100" y="151"/>
                  </a:lnTo>
                  <a:lnTo>
                    <a:pt x="108" y="147"/>
                  </a:lnTo>
                  <a:lnTo>
                    <a:pt x="114" y="144"/>
                  </a:lnTo>
                  <a:lnTo>
                    <a:pt x="120" y="141"/>
                  </a:lnTo>
                  <a:lnTo>
                    <a:pt x="126" y="136"/>
                  </a:lnTo>
                  <a:lnTo>
                    <a:pt x="132" y="131"/>
                  </a:lnTo>
                  <a:lnTo>
                    <a:pt x="136" y="125"/>
                  </a:lnTo>
                  <a:lnTo>
                    <a:pt x="141" y="120"/>
                  </a:lnTo>
                  <a:lnTo>
                    <a:pt x="145" y="113"/>
                  </a:lnTo>
                  <a:lnTo>
                    <a:pt x="148" y="106"/>
                  </a:lnTo>
                  <a:lnTo>
                    <a:pt x="151" y="100"/>
                  </a:lnTo>
                  <a:lnTo>
                    <a:pt x="153" y="92"/>
                  </a:lnTo>
                  <a:lnTo>
                    <a:pt x="154" y="84"/>
                  </a:lnTo>
                  <a:lnTo>
                    <a:pt x="154" y="77"/>
                  </a:lnTo>
                  <a:lnTo>
                    <a:pt x="154" y="69"/>
                  </a:lnTo>
                  <a:lnTo>
                    <a:pt x="153" y="61"/>
                  </a:lnTo>
                  <a:lnTo>
                    <a:pt x="151" y="55"/>
                  </a:lnTo>
                  <a:lnTo>
                    <a:pt x="148" y="47"/>
                  </a:lnTo>
                  <a:lnTo>
                    <a:pt x="145" y="40"/>
                  </a:lnTo>
                  <a:lnTo>
                    <a:pt x="141" y="35"/>
                  </a:lnTo>
                  <a:lnTo>
                    <a:pt x="136" y="28"/>
                  </a:lnTo>
                  <a:lnTo>
                    <a:pt x="132" y="22"/>
                  </a:lnTo>
                  <a:lnTo>
                    <a:pt x="126" y="18"/>
                  </a:lnTo>
                  <a:lnTo>
                    <a:pt x="120" y="14"/>
                  </a:lnTo>
                  <a:lnTo>
                    <a:pt x="114" y="9"/>
                  </a:lnTo>
                  <a:lnTo>
                    <a:pt x="108" y="6"/>
                  </a:lnTo>
                  <a:lnTo>
                    <a:pt x="100" y="4"/>
                  </a:lnTo>
                  <a:lnTo>
                    <a:pt x="93" y="1"/>
                  </a:lnTo>
                  <a:lnTo>
                    <a:pt x="85" y="0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80"/>
            <p:cNvSpPr>
              <a:spLocks noEditPoints="1"/>
            </p:cNvSpPr>
            <p:nvPr userDrawn="1"/>
          </p:nvSpPr>
          <p:spPr bwMode="auto">
            <a:xfrm>
              <a:off x="1566863" y="5624513"/>
              <a:ext cx="80962" cy="80962"/>
            </a:xfrm>
            <a:custGeom>
              <a:avLst/>
              <a:gdLst/>
              <a:ahLst/>
              <a:cxnLst>
                <a:cxn ang="0">
                  <a:pos x="71" y="106"/>
                </a:cxn>
                <a:cxn ang="0">
                  <a:pos x="60" y="102"/>
                </a:cxn>
                <a:cxn ang="0">
                  <a:pos x="51" y="94"/>
                </a:cxn>
                <a:cxn ang="0">
                  <a:pos x="47" y="83"/>
                </a:cxn>
                <a:cxn ang="0">
                  <a:pos x="47" y="71"/>
                </a:cxn>
                <a:cxn ang="0">
                  <a:pos x="51" y="60"/>
                </a:cxn>
                <a:cxn ang="0">
                  <a:pos x="60" y="52"/>
                </a:cxn>
                <a:cxn ang="0">
                  <a:pos x="71" y="47"/>
                </a:cxn>
                <a:cxn ang="0">
                  <a:pos x="83" y="47"/>
                </a:cxn>
                <a:cxn ang="0">
                  <a:pos x="93" y="52"/>
                </a:cxn>
                <a:cxn ang="0">
                  <a:pos x="102" y="60"/>
                </a:cxn>
                <a:cxn ang="0">
                  <a:pos x="106" y="71"/>
                </a:cxn>
                <a:cxn ang="0">
                  <a:pos x="106" y="83"/>
                </a:cxn>
                <a:cxn ang="0">
                  <a:pos x="102" y="94"/>
                </a:cxn>
                <a:cxn ang="0">
                  <a:pos x="93" y="102"/>
                </a:cxn>
                <a:cxn ang="0">
                  <a:pos x="83" y="106"/>
                </a:cxn>
                <a:cxn ang="0">
                  <a:pos x="77" y="0"/>
                </a:cxn>
                <a:cxn ang="0">
                  <a:pos x="61" y="1"/>
                </a:cxn>
                <a:cxn ang="0">
                  <a:pos x="47" y="6"/>
                </a:cxn>
                <a:cxn ang="0">
                  <a:pos x="33" y="14"/>
                </a:cxn>
                <a:cxn ang="0">
                  <a:pos x="22" y="22"/>
                </a:cxn>
                <a:cxn ang="0">
                  <a:pos x="12" y="35"/>
                </a:cxn>
                <a:cxn ang="0">
                  <a:pos x="6" y="47"/>
                </a:cxn>
                <a:cxn ang="0">
                  <a:pos x="1" y="61"/>
                </a:cxn>
                <a:cxn ang="0">
                  <a:pos x="0" y="77"/>
                </a:cxn>
                <a:cxn ang="0">
                  <a:pos x="1" y="92"/>
                </a:cxn>
                <a:cxn ang="0">
                  <a:pos x="6" y="106"/>
                </a:cxn>
                <a:cxn ang="0">
                  <a:pos x="12" y="120"/>
                </a:cxn>
                <a:cxn ang="0">
                  <a:pos x="22" y="131"/>
                </a:cxn>
                <a:cxn ang="0">
                  <a:pos x="33" y="141"/>
                </a:cxn>
                <a:cxn ang="0">
                  <a:pos x="47" y="147"/>
                </a:cxn>
                <a:cxn ang="0">
                  <a:pos x="61" y="152"/>
                </a:cxn>
                <a:cxn ang="0">
                  <a:pos x="77" y="154"/>
                </a:cxn>
                <a:cxn ang="0">
                  <a:pos x="92" y="152"/>
                </a:cxn>
                <a:cxn ang="0">
                  <a:pos x="106" y="147"/>
                </a:cxn>
                <a:cxn ang="0">
                  <a:pos x="120" y="141"/>
                </a:cxn>
                <a:cxn ang="0">
                  <a:pos x="131" y="131"/>
                </a:cxn>
                <a:cxn ang="0">
                  <a:pos x="141" y="120"/>
                </a:cxn>
                <a:cxn ang="0">
                  <a:pos x="147" y="106"/>
                </a:cxn>
                <a:cxn ang="0">
                  <a:pos x="152" y="92"/>
                </a:cxn>
                <a:cxn ang="0">
                  <a:pos x="153" y="77"/>
                </a:cxn>
                <a:cxn ang="0">
                  <a:pos x="152" y="61"/>
                </a:cxn>
                <a:cxn ang="0">
                  <a:pos x="147" y="47"/>
                </a:cxn>
                <a:cxn ang="0">
                  <a:pos x="141" y="35"/>
                </a:cxn>
                <a:cxn ang="0">
                  <a:pos x="131" y="22"/>
                </a:cxn>
                <a:cxn ang="0">
                  <a:pos x="120" y="14"/>
                </a:cxn>
                <a:cxn ang="0">
                  <a:pos x="106" y="6"/>
                </a:cxn>
                <a:cxn ang="0">
                  <a:pos x="92" y="1"/>
                </a:cxn>
                <a:cxn ang="0">
                  <a:pos x="77" y="0"/>
                </a:cxn>
              </a:cxnLst>
              <a:rect l="0" t="0" r="r" b="b"/>
              <a:pathLst>
                <a:path w="153" h="154">
                  <a:moveTo>
                    <a:pt x="77" y="108"/>
                  </a:moveTo>
                  <a:lnTo>
                    <a:pt x="71" y="106"/>
                  </a:lnTo>
                  <a:lnTo>
                    <a:pt x="64" y="105"/>
                  </a:lnTo>
                  <a:lnTo>
                    <a:pt x="60" y="102"/>
                  </a:lnTo>
                  <a:lnTo>
                    <a:pt x="56" y="99"/>
                  </a:lnTo>
                  <a:lnTo>
                    <a:pt x="51" y="94"/>
                  </a:lnTo>
                  <a:lnTo>
                    <a:pt x="49" y="89"/>
                  </a:lnTo>
                  <a:lnTo>
                    <a:pt x="47" y="83"/>
                  </a:lnTo>
                  <a:lnTo>
                    <a:pt x="47" y="77"/>
                  </a:lnTo>
                  <a:lnTo>
                    <a:pt x="47" y="71"/>
                  </a:lnTo>
                  <a:lnTo>
                    <a:pt x="49" y="66"/>
                  </a:lnTo>
                  <a:lnTo>
                    <a:pt x="51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4" y="49"/>
                  </a:lnTo>
                  <a:lnTo>
                    <a:pt x="71" y="47"/>
                  </a:lnTo>
                  <a:lnTo>
                    <a:pt x="77" y="47"/>
                  </a:lnTo>
                  <a:lnTo>
                    <a:pt x="83" y="47"/>
                  </a:lnTo>
                  <a:lnTo>
                    <a:pt x="89" y="49"/>
                  </a:lnTo>
                  <a:lnTo>
                    <a:pt x="93" y="52"/>
                  </a:lnTo>
                  <a:lnTo>
                    <a:pt x="98" y="56"/>
                  </a:lnTo>
                  <a:lnTo>
                    <a:pt x="102" y="60"/>
                  </a:lnTo>
                  <a:lnTo>
                    <a:pt x="104" y="66"/>
                  </a:lnTo>
                  <a:lnTo>
                    <a:pt x="106" y="71"/>
                  </a:lnTo>
                  <a:lnTo>
                    <a:pt x="106" y="77"/>
                  </a:lnTo>
                  <a:lnTo>
                    <a:pt x="106" y="83"/>
                  </a:lnTo>
                  <a:lnTo>
                    <a:pt x="104" y="89"/>
                  </a:lnTo>
                  <a:lnTo>
                    <a:pt x="102" y="94"/>
                  </a:lnTo>
                  <a:lnTo>
                    <a:pt x="98" y="99"/>
                  </a:lnTo>
                  <a:lnTo>
                    <a:pt x="93" y="102"/>
                  </a:lnTo>
                  <a:lnTo>
                    <a:pt x="89" y="105"/>
                  </a:lnTo>
                  <a:lnTo>
                    <a:pt x="83" y="106"/>
                  </a:lnTo>
                  <a:lnTo>
                    <a:pt x="77" y="108"/>
                  </a:lnTo>
                  <a:close/>
                  <a:moveTo>
                    <a:pt x="77" y="0"/>
                  </a:moveTo>
                  <a:lnTo>
                    <a:pt x="69" y="0"/>
                  </a:lnTo>
                  <a:lnTo>
                    <a:pt x="61" y="1"/>
                  </a:lnTo>
                  <a:lnTo>
                    <a:pt x="53" y="4"/>
                  </a:lnTo>
                  <a:lnTo>
                    <a:pt x="47" y="6"/>
                  </a:lnTo>
                  <a:lnTo>
                    <a:pt x="40" y="9"/>
                  </a:lnTo>
                  <a:lnTo>
                    <a:pt x="33" y="14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17" y="28"/>
                  </a:lnTo>
                  <a:lnTo>
                    <a:pt x="12" y="35"/>
                  </a:lnTo>
                  <a:lnTo>
                    <a:pt x="9" y="40"/>
                  </a:lnTo>
                  <a:lnTo>
                    <a:pt x="6" y="47"/>
                  </a:lnTo>
                  <a:lnTo>
                    <a:pt x="4" y="55"/>
                  </a:lnTo>
                  <a:lnTo>
                    <a:pt x="1" y="61"/>
                  </a:lnTo>
                  <a:lnTo>
                    <a:pt x="0" y="69"/>
                  </a:lnTo>
                  <a:lnTo>
                    <a:pt x="0" y="77"/>
                  </a:lnTo>
                  <a:lnTo>
                    <a:pt x="0" y="84"/>
                  </a:lnTo>
                  <a:lnTo>
                    <a:pt x="1" y="92"/>
                  </a:lnTo>
                  <a:lnTo>
                    <a:pt x="4" y="100"/>
                  </a:lnTo>
                  <a:lnTo>
                    <a:pt x="6" y="106"/>
                  </a:lnTo>
                  <a:lnTo>
                    <a:pt x="9" y="113"/>
                  </a:lnTo>
                  <a:lnTo>
                    <a:pt x="12" y="120"/>
                  </a:lnTo>
                  <a:lnTo>
                    <a:pt x="17" y="125"/>
                  </a:lnTo>
                  <a:lnTo>
                    <a:pt x="22" y="131"/>
                  </a:lnTo>
                  <a:lnTo>
                    <a:pt x="28" y="136"/>
                  </a:lnTo>
                  <a:lnTo>
                    <a:pt x="33" y="141"/>
                  </a:lnTo>
                  <a:lnTo>
                    <a:pt x="40" y="144"/>
                  </a:lnTo>
                  <a:lnTo>
                    <a:pt x="47" y="147"/>
                  </a:lnTo>
                  <a:lnTo>
                    <a:pt x="53" y="151"/>
                  </a:lnTo>
                  <a:lnTo>
                    <a:pt x="61" y="152"/>
                  </a:lnTo>
                  <a:lnTo>
                    <a:pt x="69" y="153"/>
                  </a:lnTo>
                  <a:lnTo>
                    <a:pt x="77" y="154"/>
                  </a:lnTo>
                  <a:lnTo>
                    <a:pt x="84" y="153"/>
                  </a:lnTo>
                  <a:lnTo>
                    <a:pt x="92" y="152"/>
                  </a:lnTo>
                  <a:lnTo>
                    <a:pt x="100" y="151"/>
                  </a:lnTo>
                  <a:lnTo>
                    <a:pt x="106" y="147"/>
                  </a:lnTo>
                  <a:lnTo>
                    <a:pt x="113" y="144"/>
                  </a:lnTo>
                  <a:lnTo>
                    <a:pt x="120" y="141"/>
                  </a:lnTo>
                  <a:lnTo>
                    <a:pt x="125" y="136"/>
                  </a:lnTo>
                  <a:lnTo>
                    <a:pt x="131" y="131"/>
                  </a:lnTo>
                  <a:lnTo>
                    <a:pt x="136" y="125"/>
                  </a:lnTo>
                  <a:lnTo>
                    <a:pt x="141" y="120"/>
                  </a:lnTo>
                  <a:lnTo>
                    <a:pt x="144" y="113"/>
                  </a:lnTo>
                  <a:lnTo>
                    <a:pt x="147" y="106"/>
                  </a:lnTo>
                  <a:lnTo>
                    <a:pt x="150" y="100"/>
                  </a:lnTo>
                  <a:lnTo>
                    <a:pt x="152" y="92"/>
                  </a:lnTo>
                  <a:lnTo>
                    <a:pt x="153" y="84"/>
                  </a:lnTo>
                  <a:lnTo>
                    <a:pt x="153" y="77"/>
                  </a:lnTo>
                  <a:lnTo>
                    <a:pt x="153" y="69"/>
                  </a:lnTo>
                  <a:lnTo>
                    <a:pt x="152" y="61"/>
                  </a:lnTo>
                  <a:lnTo>
                    <a:pt x="150" y="55"/>
                  </a:lnTo>
                  <a:lnTo>
                    <a:pt x="147" y="47"/>
                  </a:lnTo>
                  <a:lnTo>
                    <a:pt x="144" y="40"/>
                  </a:lnTo>
                  <a:lnTo>
                    <a:pt x="141" y="35"/>
                  </a:lnTo>
                  <a:lnTo>
                    <a:pt x="136" y="28"/>
                  </a:lnTo>
                  <a:lnTo>
                    <a:pt x="131" y="22"/>
                  </a:lnTo>
                  <a:lnTo>
                    <a:pt x="125" y="18"/>
                  </a:lnTo>
                  <a:lnTo>
                    <a:pt x="120" y="14"/>
                  </a:lnTo>
                  <a:lnTo>
                    <a:pt x="113" y="9"/>
                  </a:lnTo>
                  <a:lnTo>
                    <a:pt x="106" y="6"/>
                  </a:lnTo>
                  <a:lnTo>
                    <a:pt x="100" y="4"/>
                  </a:lnTo>
                  <a:lnTo>
                    <a:pt x="92" y="1"/>
                  </a:lnTo>
                  <a:lnTo>
                    <a:pt x="84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" name="Freeform 81"/>
            <p:cNvSpPr>
              <a:spLocks noEditPoints="1"/>
            </p:cNvSpPr>
            <p:nvPr userDrawn="1"/>
          </p:nvSpPr>
          <p:spPr bwMode="auto">
            <a:xfrm>
              <a:off x="1192213" y="5559425"/>
              <a:ext cx="80962" cy="80962"/>
            </a:xfrm>
            <a:custGeom>
              <a:avLst/>
              <a:gdLst/>
              <a:ahLst/>
              <a:cxnLst>
                <a:cxn ang="0">
                  <a:pos x="70" y="107"/>
                </a:cxn>
                <a:cxn ang="0">
                  <a:pos x="60" y="101"/>
                </a:cxn>
                <a:cxn ang="0">
                  <a:pos x="51" y="94"/>
                </a:cxn>
                <a:cxn ang="0">
                  <a:pos x="46" y="83"/>
                </a:cxn>
                <a:cxn ang="0">
                  <a:pos x="46" y="71"/>
                </a:cxn>
                <a:cxn ang="0">
                  <a:pos x="51" y="59"/>
                </a:cxn>
                <a:cxn ang="0">
                  <a:pos x="60" y="52"/>
                </a:cxn>
                <a:cxn ang="0">
                  <a:pos x="70" y="47"/>
                </a:cxn>
                <a:cxn ang="0">
                  <a:pos x="82" y="47"/>
                </a:cxn>
                <a:cxn ang="0">
                  <a:pos x="93" y="52"/>
                </a:cxn>
                <a:cxn ang="0">
                  <a:pos x="102" y="59"/>
                </a:cxn>
                <a:cxn ang="0">
                  <a:pos x="106" y="71"/>
                </a:cxn>
                <a:cxn ang="0">
                  <a:pos x="106" y="83"/>
                </a:cxn>
                <a:cxn ang="0">
                  <a:pos x="102" y="94"/>
                </a:cxn>
                <a:cxn ang="0">
                  <a:pos x="93" y="101"/>
                </a:cxn>
                <a:cxn ang="0">
                  <a:pos x="82" y="107"/>
                </a:cxn>
                <a:cxn ang="0">
                  <a:pos x="76" y="0"/>
                </a:cxn>
                <a:cxn ang="0">
                  <a:pos x="61" y="2"/>
                </a:cxn>
                <a:cxn ang="0">
                  <a:pos x="46" y="6"/>
                </a:cxn>
                <a:cxn ang="0">
                  <a:pos x="33" y="13"/>
                </a:cxn>
                <a:cxn ang="0">
                  <a:pos x="22" y="23"/>
                </a:cxn>
                <a:cxn ang="0">
                  <a:pos x="12" y="34"/>
                </a:cxn>
                <a:cxn ang="0">
                  <a:pos x="5" y="47"/>
                </a:cxn>
                <a:cxn ang="0">
                  <a:pos x="1" y="62"/>
                </a:cxn>
                <a:cxn ang="0">
                  <a:pos x="0" y="77"/>
                </a:cxn>
                <a:cxn ang="0">
                  <a:pos x="1" y="93"/>
                </a:cxn>
                <a:cxn ang="0">
                  <a:pos x="5" y="107"/>
                </a:cxn>
                <a:cxn ang="0">
                  <a:pos x="12" y="119"/>
                </a:cxn>
                <a:cxn ang="0">
                  <a:pos x="22" y="131"/>
                </a:cxn>
                <a:cxn ang="0">
                  <a:pos x="33" y="140"/>
                </a:cxn>
                <a:cxn ang="0">
                  <a:pos x="46" y="148"/>
                </a:cxn>
                <a:cxn ang="0">
                  <a:pos x="61" y="152"/>
                </a:cxn>
                <a:cxn ang="0">
                  <a:pos x="76" y="153"/>
                </a:cxn>
                <a:cxn ang="0">
                  <a:pos x="92" y="152"/>
                </a:cxn>
                <a:cxn ang="0">
                  <a:pos x="106" y="148"/>
                </a:cxn>
                <a:cxn ang="0">
                  <a:pos x="119" y="140"/>
                </a:cxn>
                <a:cxn ang="0">
                  <a:pos x="130" y="131"/>
                </a:cxn>
                <a:cxn ang="0">
                  <a:pos x="139" y="119"/>
                </a:cxn>
                <a:cxn ang="0">
                  <a:pos x="147" y="107"/>
                </a:cxn>
                <a:cxn ang="0">
                  <a:pos x="151" y="93"/>
                </a:cxn>
                <a:cxn ang="0">
                  <a:pos x="152" y="77"/>
                </a:cxn>
                <a:cxn ang="0">
                  <a:pos x="151" y="62"/>
                </a:cxn>
                <a:cxn ang="0">
                  <a:pos x="147" y="47"/>
                </a:cxn>
                <a:cxn ang="0">
                  <a:pos x="139" y="34"/>
                </a:cxn>
                <a:cxn ang="0">
                  <a:pos x="130" y="23"/>
                </a:cxn>
                <a:cxn ang="0">
                  <a:pos x="119" y="13"/>
                </a:cxn>
                <a:cxn ang="0">
                  <a:pos x="106" y="6"/>
                </a:cxn>
                <a:cxn ang="0">
                  <a:pos x="92" y="2"/>
                </a:cxn>
                <a:cxn ang="0">
                  <a:pos x="76" y="0"/>
                </a:cxn>
              </a:cxnLst>
              <a:rect l="0" t="0" r="r" b="b"/>
              <a:pathLst>
                <a:path w="152" h="153">
                  <a:moveTo>
                    <a:pt x="76" y="107"/>
                  </a:moveTo>
                  <a:lnTo>
                    <a:pt x="70" y="107"/>
                  </a:lnTo>
                  <a:lnTo>
                    <a:pt x="64" y="105"/>
                  </a:lnTo>
                  <a:lnTo>
                    <a:pt x="60" y="101"/>
                  </a:lnTo>
                  <a:lnTo>
                    <a:pt x="55" y="98"/>
                  </a:lnTo>
                  <a:lnTo>
                    <a:pt x="51" y="94"/>
                  </a:lnTo>
                  <a:lnTo>
                    <a:pt x="49" y="88"/>
                  </a:lnTo>
                  <a:lnTo>
                    <a:pt x="46" y="83"/>
                  </a:lnTo>
                  <a:lnTo>
                    <a:pt x="46" y="77"/>
                  </a:lnTo>
                  <a:lnTo>
                    <a:pt x="46" y="71"/>
                  </a:lnTo>
                  <a:lnTo>
                    <a:pt x="49" y="65"/>
                  </a:lnTo>
                  <a:lnTo>
                    <a:pt x="51" y="59"/>
                  </a:lnTo>
                  <a:lnTo>
                    <a:pt x="55" y="55"/>
                  </a:lnTo>
                  <a:lnTo>
                    <a:pt x="60" y="52"/>
                  </a:lnTo>
                  <a:lnTo>
                    <a:pt x="64" y="48"/>
                  </a:lnTo>
                  <a:lnTo>
                    <a:pt x="70" y="47"/>
                  </a:lnTo>
                  <a:lnTo>
                    <a:pt x="76" y="46"/>
                  </a:lnTo>
                  <a:lnTo>
                    <a:pt x="82" y="47"/>
                  </a:lnTo>
                  <a:lnTo>
                    <a:pt x="88" y="48"/>
                  </a:lnTo>
                  <a:lnTo>
                    <a:pt x="93" y="52"/>
                  </a:lnTo>
                  <a:lnTo>
                    <a:pt x="97" y="55"/>
                  </a:lnTo>
                  <a:lnTo>
                    <a:pt x="102" y="59"/>
                  </a:lnTo>
                  <a:lnTo>
                    <a:pt x="104" y="65"/>
                  </a:lnTo>
                  <a:lnTo>
                    <a:pt x="106" y="71"/>
                  </a:lnTo>
                  <a:lnTo>
                    <a:pt x="106" y="77"/>
                  </a:lnTo>
                  <a:lnTo>
                    <a:pt x="106" y="83"/>
                  </a:lnTo>
                  <a:lnTo>
                    <a:pt x="104" y="88"/>
                  </a:lnTo>
                  <a:lnTo>
                    <a:pt x="102" y="94"/>
                  </a:lnTo>
                  <a:lnTo>
                    <a:pt x="97" y="98"/>
                  </a:lnTo>
                  <a:lnTo>
                    <a:pt x="93" y="101"/>
                  </a:lnTo>
                  <a:lnTo>
                    <a:pt x="88" y="105"/>
                  </a:lnTo>
                  <a:lnTo>
                    <a:pt x="82" y="107"/>
                  </a:lnTo>
                  <a:lnTo>
                    <a:pt x="76" y="107"/>
                  </a:lnTo>
                  <a:close/>
                  <a:moveTo>
                    <a:pt x="76" y="0"/>
                  </a:moveTo>
                  <a:lnTo>
                    <a:pt x="68" y="1"/>
                  </a:lnTo>
                  <a:lnTo>
                    <a:pt x="61" y="2"/>
                  </a:lnTo>
                  <a:lnTo>
                    <a:pt x="53" y="3"/>
                  </a:lnTo>
                  <a:lnTo>
                    <a:pt x="46" y="6"/>
                  </a:lnTo>
                  <a:lnTo>
                    <a:pt x="40" y="10"/>
                  </a:lnTo>
                  <a:lnTo>
                    <a:pt x="33" y="13"/>
                  </a:lnTo>
                  <a:lnTo>
                    <a:pt x="28" y="17"/>
                  </a:lnTo>
                  <a:lnTo>
                    <a:pt x="22" y="23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9" y="41"/>
                  </a:lnTo>
                  <a:lnTo>
                    <a:pt x="5" y="47"/>
                  </a:lnTo>
                  <a:lnTo>
                    <a:pt x="3" y="54"/>
                  </a:lnTo>
                  <a:lnTo>
                    <a:pt x="1" y="62"/>
                  </a:lnTo>
                  <a:lnTo>
                    <a:pt x="0" y="69"/>
                  </a:lnTo>
                  <a:lnTo>
                    <a:pt x="0" y="77"/>
                  </a:lnTo>
                  <a:lnTo>
                    <a:pt x="0" y="85"/>
                  </a:lnTo>
                  <a:lnTo>
                    <a:pt x="1" y="93"/>
                  </a:lnTo>
                  <a:lnTo>
                    <a:pt x="3" y="99"/>
                  </a:lnTo>
                  <a:lnTo>
                    <a:pt x="5" y="107"/>
                  </a:lnTo>
                  <a:lnTo>
                    <a:pt x="9" y="114"/>
                  </a:lnTo>
                  <a:lnTo>
                    <a:pt x="12" y="119"/>
                  </a:lnTo>
                  <a:lnTo>
                    <a:pt x="16" y="126"/>
                  </a:lnTo>
                  <a:lnTo>
                    <a:pt x="22" y="131"/>
                  </a:lnTo>
                  <a:lnTo>
                    <a:pt x="28" y="136"/>
                  </a:lnTo>
                  <a:lnTo>
                    <a:pt x="33" y="140"/>
                  </a:lnTo>
                  <a:lnTo>
                    <a:pt x="40" y="145"/>
                  </a:lnTo>
                  <a:lnTo>
                    <a:pt x="46" y="148"/>
                  </a:lnTo>
                  <a:lnTo>
                    <a:pt x="53" y="150"/>
                  </a:lnTo>
                  <a:lnTo>
                    <a:pt x="61" y="152"/>
                  </a:lnTo>
                  <a:lnTo>
                    <a:pt x="68" y="153"/>
                  </a:lnTo>
                  <a:lnTo>
                    <a:pt x="76" y="153"/>
                  </a:lnTo>
                  <a:lnTo>
                    <a:pt x="84" y="153"/>
                  </a:lnTo>
                  <a:lnTo>
                    <a:pt x="92" y="152"/>
                  </a:lnTo>
                  <a:lnTo>
                    <a:pt x="99" y="150"/>
                  </a:lnTo>
                  <a:lnTo>
                    <a:pt x="106" y="148"/>
                  </a:lnTo>
                  <a:lnTo>
                    <a:pt x="113" y="145"/>
                  </a:lnTo>
                  <a:lnTo>
                    <a:pt x="119" y="140"/>
                  </a:lnTo>
                  <a:lnTo>
                    <a:pt x="125" y="136"/>
                  </a:lnTo>
                  <a:lnTo>
                    <a:pt x="130" y="131"/>
                  </a:lnTo>
                  <a:lnTo>
                    <a:pt x="135" y="126"/>
                  </a:lnTo>
                  <a:lnTo>
                    <a:pt x="139" y="119"/>
                  </a:lnTo>
                  <a:lnTo>
                    <a:pt x="144" y="114"/>
                  </a:lnTo>
                  <a:lnTo>
                    <a:pt x="147" y="107"/>
                  </a:lnTo>
                  <a:lnTo>
                    <a:pt x="149" y="99"/>
                  </a:lnTo>
                  <a:lnTo>
                    <a:pt x="151" y="93"/>
                  </a:lnTo>
                  <a:lnTo>
                    <a:pt x="152" y="85"/>
                  </a:lnTo>
                  <a:lnTo>
                    <a:pt x="152" y="77"/>
                  </a:lnTo>
                  <a:lnTo>
                    <a:pt x="152" y="69"/>
                  </a:lnTo>
                  <a:lnTo>
                    <a:pt x="151" y="62"/>
                  </a:lnTo>
                  <a:lnTo>
                    <a:pt x="149" y="54"/>
                  </a:lnTo>
                  <a:lnTo>
                    <a:pt x="147" y="47"/>
                  </a:lnTo>
                  <a:lnTo>
                    <a:pt x="144" y="41"/>
                  </a:lnTo>
                  <a:lnTo>
                    <a:pt x="139" y="34"/>
                  </a:lnTo>
                  <a:lnTo>
                    <a:pt x="135" y="29"/>
                  </a:lnTo>
                  <a:lnTo>
                    <a:pt x="130" y="23"/>
                  </a:lnTo>
                  <a:lnTo>
                    <a:pt x="125" y="17"/>
                  </a:lnTo>
                  <a:lnTo>
                    <a:pt x="119" y="13"/>
                  </a:lnTo>
                  <a:lnTo>
                    <a:pt x="113" y="10"/>
                  </a:lnTo>
                  <a:lnTo>
                    <a:pt x="106" y="6"/>
                  </a:lnTo>
                  <a:lnTo>
                    <a:pt x="99" y="3"/>
                  </a:lnTo>
                  <a:lnTo>
                    <a:pt x="92" y="2"/>
                  </a:lnTo>
                  <a:lnTo>
                    <a:pt x="84" y="1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82"/>
            <p:cNvSpPr>
              <a:spLocks noEditPoints="1"/>
            </p:cNvSpPr>
            <p:nvPr userDrawn="1"/>
          </p:nvSpPr>
          <p:spPr bwMode="auto">
            <a:xfrm>
              <a:off x="1630363" y="5559425"/>
              <a:ext cx="80962" cy="80962"/>
            </a:xfrm>
            <a:custGeom>
              <a:avLst/>
              <a:gdLst/>
              <a:ahLst/>
              <a:cxnLst>
                <a:cxn ang="0">
                  <a:pos x="71" y="107"/>
                </a:cxn>
                <a:cxn ang="0">
                  <a:pos x="59" y="101"/>
                </a:cxn>
                <a:cxn ang="0">
                  <a:pos x="52" y="94"/>
                </a:cxn>
                <a:cxn ang="0">
                  <a:pos x="47" y="83"/>
                </a:cxn>
                <a:cxn ang="0">
                  <a:pos x="47" y="71"/>
                </a:cxn>
                <a:cxn ang="0">
                  <a:pos x="52" y="59"/>
                </a:cxn>
                <a:cxn ang="0">
                  <a:pos x="59" y="52"/>
                </a:cxn>
                <a:cxn ang="0">
                  <a:pos x="71" y="47"/>
                </a:cxn>
                <a:cxn ang="0">
                  <a:pos x="83" y="47"/>
                </a:cxn>
                <a:cxn ang="0">
                  <a:pos x="94" y="52"/>
                </a:cxn>
                <a:cxn ang="0">
                  <a:pos x="101" y="59"/>
                </a:cxn>
                <a:cxn ang="0">
                  <a:pos x="107" y="71"/>
                </a:cxn>
                <a:cxn ang="0">
                  <a:pos x="107" y="83"/>
                </a:cxn>
                <a:cxn ang="0">
                  <a:pos x="101" y="94"/>
                </a:cxn>
                <a:cxn ang="0">
                  <a:pos x="94" y="101"/>
                </a:cxn>
                <a:cxn ang="0">
                  <a:pos x="83" y="107"/>
                </a:cxn>
                <a:cxn ang="0">
                  <a:pos x="77" y="0"/>
                </a:cxn>
                <a:cxn ang="0">
                  <a:pos x="62" y="2"/>
                </a:cxn>
                <a:cxn ang="0">
                  <a:pos x="47" y="6"/>
                </a:cxn>
                <a:cxn ang="0">
                  <a:pos x="34" y="13"/>
                </a:cxn>
                <a:cxn ang="0">
                  <a:pos x="23" y="23"/>
                </a:cxn>
                <a:cxn ang="0">
                  <a:pos x="13" y="34"/>
                </a:cxn>
                <a:cxn ang="0">
                  <a:pos x="6" y="47"/>
                </a:cxn>
                <a:cxn ang="0">
                  <a:pos x="2" y="62"/>
                </a:cxn>
                <a:cxn ang="0">
                  <a:pos x="0" y="77"/>
                </a:cxn>
                <a:cxn ang="0">
                  <a:pos x="2" y="93"/>
                </a:cxn>
                <a:cxn ang="0">
                  <a:pos x="6" y="107"/>
                </a:cxn>
                <a:cxn ang="0">
                  <a:pos x="13" y="119"/>
                </a:cxn>
                <a:cxn ang="0">
                  <a:pos x="23" y="131"/>
                </a:cxn>
                <a:cxn ang="0">
                  <a:pos x="34" y="140"/>
                </a:cxn>
                <a:cxn ang="0">
                  <a:pos x="47" y="148"/>
                </a:cxn>
                <a:cxn ang="0">
                  <a:pos x="62" y="152"/>
                </a:cxn>
                <a:cxn ang="0">
                  <a:pos x="77" y="153"/>
                </a:cxn>
                <a:cxn ang="0">
                  <a:pos x="93" y="152"/>
                </a:cxn>
                <a:cxn ang="0">
                  <a:pos x="107" y="148"/>
                </a:cxn>
                <a:cxn ang="0">
                  <a:pos x="119" y="140"/>
                </a:cxn>
                <a:cxn ang="0">
                  <a:pos x="131" y="131"/>
                </a:cxn>
                <a:cxn ang="0">
                  <a:pos x="140" y="119"/>
                </a:cxn>
                <a:cxn ang="0">
                  <a:pos x="148" y="107"/>
                </a:cxn>
                <a:cxn ang="0">
                  <a:pos x="152" y="93"/>
                </a:cxn>
                <a:cxn ang="0">
                  <a:pos x="153" y="77"/>
                </a:cxn>
                <a:cxn ang="0">
                  <a:pos x="152" y="62"/>
                </a:cxn>
                <a:cxn ang="0">
                  <a:pos x="148" y="47"/>
                </a:cxn>
                <a:cxn ang="0">
                  <a:pos x="140" y="34"/>
                </a:cxn>
                <a:cxn ang="0">
                  <a:pos x="131" y="23"/>
                </a:cxn>
                <a:cxn ang="0">
                  <a:pos x="119" y="13"/>
                </a:cxn>
                <a:cxn ang="0">
                  <a:pos x="107" y="6"/>
                </a:cxn>
                <a:cxn ang="0">
                  <a:pos x="93" y="2"/>
                </a:cxn>
                <a:cxn ang="0">
                  <a:pos x="77" y="0"/>
                </a:cxn>
              </a:cxnLst>
              <a:rect l="0" t="0" r="r" b="b"/>
              <a:pathLst>
                <a:path w="153" h="153">
                  <a:moveTo>
                    <a:pt x="77" y="107"/>
                  </a:moveTo>
                  <a:lnTo>
                    <a:pt x="71" y="107"/>
                  </a:lnTo>
                  <a:lnTo>
                    <a:pt x="65" y="105"/>
                  </a:lnTo>
                  <a:lnTo>
                    <a:pt x="59" y="101"/>
                  </a:lnTo>
                  <a:lnTo>
                    <a:pt x="55" y="98"/>
                  </a:lnTo>
                  <a:lnTo>
                    <a:pt x="52" y="94"/>
                  </a:lnTo>
                  <a:lnTo>
                    <a:pt x="48" y="88"/>
                  </a:lnTo>
                  <a:lnTo>
                    <a:pt x="47" y="83"/>
                  </a:lnTo>
                  <a:lnTo>
                    <a:pt x="46" y="77"/>
                  </a:lnTo>
                  <a:lnTo>
                    <a:pt x="47" y="71"/>
                  </a:lnTo>
                  <a:lnTo>
                    <a:pt x="48" y="65"/>
                  </a:lnTo>
                  <a:lnTo>
                    <a:pt x="52" y="59"/>
                  </a:lnTo>
                  <a:lnTo>
                    <a:pt x="55" y="55"/>
                  </a:lnTo>
                  <a:lnTo>
                    <a:pt x="59" y="52"/>
                  </a:lnTo>
                  <a:lnTo>
                    <a:pt x="65" y="48"/>
                  </a:lnTo>
                  <a:lnTo>
                    <a:pt x="71" y="47"/>
                  </a:lnTo>
                  <a:lnTo>
                    <a:pt x="77" y="46"/>
                  </a:lnTo>
                  <a:lnTo>
                    <a:pt x="83" y="47"/>
                  </a:lnTo>
                  <a:lnTo>
                    <a:pt x="88" y="48"/>
                  </a:lnTo>
                  <a:lnTo>
                    <a:pt x="94" y="52"/>
                  </a:lnTo>
                  <a:lnTo>
                    <a:pt x="98" y="55"/>
                  </a:lnTo>
                  <a:lnTo>
                    <a:pt x="101" y="59"/>
                  </a:lnTo>
                  <a:lnTo>
                    <a:pt x="105" y="65"/>
                  </a:lnTo>
                  <a:lnTo>
                    <a:pt x="107" y="71"/>
                  </a:lnTo>
                  <a:lnTo>
                    <a:pt x="107" y="77"/>
                  </a:lnTo>
                  <a:lnTo>
                    <a:pt x="107" y="83"/>
                  </a:lnTo>
                  <a:lnTo>
                    <a:pt x="105" y="88"/>
                  </a:lnTo>
                  <a:lnTo>
                    <a:pt x="101" y="94"/>
                  </a:lnTo>
                  <a:lnTo>
                    <a:pt x="98" y="98"/>
                  </a:lnTo>
                  <a:lnTo>
                    <a:pt x="94" y="101"/>
                  </a:lnTo>
                  <a:lnTo>
                    <a:pt x="88" y="105"/>
                  </a:lnTo>
                  <a:lnTo>
                    <a:pt x="83" y="107"/>
                  </a:lnTo>
                  <a:lnTo>
                    <a:pt x="77" y="107"/>
                  </a:lnTo>
                  <a:close/>
                  <a:moveTo>
                    <a:pt x="77" y="0"/>
                  </a:moveTo>
                  <a:lnTo>
                    <a:pt x="69" y="1"/>
                  </a:lnTo>
                  <a:lnTo>
                    <a:pt x="62" y="2"/>
                  </a:lnTo>
                  <a:lnTo>
                    <a:pt x="54" y="3"/>
                  </a:lnTo>
                  <a:lnTo>
                    <a:pt x="47" y="6"/>
                  </a:lnTo>
                  <a:lnTo>
                    <a:pt x="41" y="10"/>
                  </a:lnTo>
                  <a:lnTo>
                    <a:pt x="34" y="13"/>
                  </a:lnTo>
                  <a:lnTo>
                    <a:pt x="29" y="17"/>
                  </a:lnTo>
                  <a:lnTo>
                    <a:pt x="23" y="23"/>
                  </a:lnTo>
                  <a:lnTo>
                    <a:pt x="17" y="29"/>
                  </a:lnTo>
                  <a:lnTo>
                    <a:pt x="13" y="34"/>
                  </a:lnTo>
                  <a:lnTo>
                    <a:pt x="10" y="41"/>
                  </a:lnTo>
                  <a:lnTo>
                    <a:pt x="6" y="47"/>
                  </a:lnTo>
                  <a:lnTo>
                    <a:pt x="3" y="54"/>
                  </a:lnTo>
                  <a:lnTo>
                    <a:pt x="2" y="62"/>
                  </a:lnTo>
                  <a:lnTo>
                    <a:pt x="1" y="69"/>
                  </a:lnTo>
                  <a:lnTo>
                    <a:pt x="0" y="77"/>
                  </a:lnTo>
                  <a:lnTo>
                    <a:pt x="1" y="85"/>
                  </a:lnTo>
                  <a:lnTo>
                    <a:pt x="2" y="93"/>
                  </a:lnTo>
                  <a:lnTo>
                    <a:pt x="3" y="99"/>
                  </a:lnTo>
                  <a:lnTo>
                    <a:pt x="6" y="107"/>
                  </a:lnTo>
                  <a:lnTo>
                    <a:pt x="10" y="114"/>
                  </a:lnTo>
                  <a:lnTo>
                    <a:pt x="13" y="119"/>
                  </a:lnTo>
                  <a:lnTo>
                    <a:pt x="17" y="126"/>
                  </a:lnTo>
                  <a:lnTo>
                    <a:pt x="23" y="131"/>
                  </a:lnTo>
                  <a:lnTo>
                    <a:pt x="29" y="136"/>
                  </a:lnTo>
                  <a:lnTo>
                    <a:pt x="34" y="140"/>
                  </a:lnTo>
                  <a:lnTo>
                    <a:pt x="41" y="145"/>
                  </a:lnTo>
                  <a:lnTo>
                    <a:pt x="47" y="148"/>
                  </a:lnTo>
                  <a:lnTo>
                    <a:pt x="54" y="150"/>
                  </a:lnTo>
                  <a:lnTo>
                    <a:pt x="62" y="152"/>
                  </a:lnTo>
                  <a:lnTo>
                    <a:pt x="69" y="153"/>
                  </a:lnTo>
                  <a:lnTo>
                    <a:pt x="77" y="153"/>
                  </a:lnTo>
                  <a:lnTo>
                    <a:pt x="85" y="153"/>
                  </a:lnTo>
                  <a:lnTo>
                    <a:pt x="93" y="152"/>
                  </a:lnTo>
                  <a:lnTo>
                    <a:pt x="99" y="150"/>
                  </a:lnTo>
                  <a:lnTo>
                    <a:pt x="107" y="148"/>
                  </a:lnTo>
                  <a:lnTo>
                    <a:pt x="114" y="145"/>
                  </a:lnTo>
                  <a:lnTo>
                    <a:pt x="119" y="140"/>
                  </a:lnTo>
                  <a:lnTo>
                    <a:pt x="126" y="136"/>
                  </a:lnTo>
                  <a:lnTo>
                    <a:pt x="131" y="131"/>
                  </a:lnTo>
                  <a:lnTo>
                    <a:pt x="136" y="126"/>
                  </a:lnTo>
                  <a:lnTo>
                    <a:pt x="140" y="119"/>
                  </a:lnTo>
                  <a:lnTo>
                    <a:pt x="145" y="114"/>
                  </a:lnTo>
                  <a:lnTo>
                    <a:pt x="148" y="107"/>
                  </a:lnTo>
                  <a:lnTo>
                    <a:pt x="150" y="99"/>
                  </a:lnTo>
                  <a:lnTo>
                    <a:pt x="152" y="93"/>
                  </a:lnTo>
                  <a:lnTo>
                    <a:pt x="153" y="85"/>
                  </a:lnTo>
                  <a:lnTo>
                    <a:pt x="153" y="77"/>
                  </a:lnTo>
                  <a:lnTo>
                    <a:pt x="153" y="69"/>
                  </a:lnTo>
                  <a:lnTo>
                    <a:pt x="152" y="62"/>
                  </a:lnTo>
                  <a:lnTo>
                    <a:pt x="150" y="54"/>
                  </a:lnTo>
                  <a:lnTo>
                    <a:pt x="148" y="47"/>
                  </a:lnTo>
                  <a:lnTo>
                    <a:pt x="145" y="41"/>
                  </a:lnTo>
                  <a:lnTo>
                    <a:pt x="140" y="34"/>
                  </a:lnTo>
                  <a:lnTo>
                    <a:pt x="136" y="29"/>
                  </a:lnTo>
                  <a:lnTo>
                    <a:pt x="131" y="23"/>
                  </a:lnTo>
                  <a:lnTo>
                    <a:pt x="126" y="17"/>
                  </a:lnTo>
                  <a:lnTo>
                    <a:pt x="119" y="13"/>
                  </a:lnTo>
                  <a:lnTo>
                    <a:pt x="114" y="10"/>
                  </a:lnTo>
                  <a:lnTo>
                    <a:pt x="107" y="6"/>
                  </a:lnTo>
                  <a:lnTo>
                    <a:pt x="99" y="3"/>
                  </a:lnTo>
                  <a:lnTo>
                    <a:pt x="93" y="2"/>
                  </a:lnTo>
                  <a:lnTo>
                    <a:pt x="85" y="1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5" name="Группа 124"/>
          <p:cNvGrpSpPr/>
          <p:nvPr userDrawn="1"/>
        </p:nvGrpSpPr>
        <p:grpSpPr>
          <a:xfrm>
            <a:off x="8131457" y="2110671"/>
            <a:ext cx="718749" cy="206218"/>
            <a:chOff x="900113" y="1487488"/>
            <a:chExt cx="946150" cy="271462"/>
          </a:xfrm>
          <a:solidFill>
            <a:schemeClr val="bg1"/>
          </a:solidFill>
        </p:grpSpPr>
        <p:sp>
          <p:nvSpPr>
            <p:cNvPr id="126" name="Freeform 84"/>
            <p:cNvSpPr>
              <a:spLocks/>
            </p:cNvSpPr>
            <p:nvPr userDrawn="1"/>
          </p:nvSpPr>
          <p:spPr bwMode="auto">
            <a:xfrm>
              <a:off x="900113" y="1487488"/>
              <a:ext cx="211137" cy="268287"/>
            </a:xfrm>
            <a:custGeom>
              <a:avLst/>
              <a:gdLst/>
              <a:ahLst/>
              <a:cxnLst>
                <a:cxn ang="0">
                  <a:pos x="0" y="403"/>
                </a:cxn>
                <a:cxn ang="0">
                  <a:pos x="4" y="347"/>
                </a:cxn>
                <a:cxn ang="0">
                  <a:pos x="16" y="307"/>
                </a:cxn>
                <a:cxn ang="0">
                  <a:pos x="42" y="279"/>
                </a:cxn>
                <a:cxn ang="0">
                  <a:pos x="86" y="256"/>
                </a:cxn>
                <a:cxn ang="0">
                  <a:pos x="152" y="238"/>
                </a:cxn>
                <a:cxn ang="0">
                  <a:pos x="229" y="219"/>
                </a:cxn>
                <a:cxn ang="0">
                  <a:pos x="251" y="211"/>
                </a:cxn>
                <a:cxn ang="0">
                  <a:pos x="263" y="200"/>
                </a:cxn>
                <a:cxn ang="0">
                  <a:pos x="270" y="178"/>
                </a:cxn>
                <a:cxn ang="0">
                  <a:pos x="270" y="144"/>
                </a:cxn>
                <a:cxn ang="0">
                  <a:pos x="264" y="125"/>
                </a:cxn>
                <a:cxn ang="0">
                  <a:pos x="256" y="114"/>
                </a:cxn>
                <a:cxn ang="0">
                  <a:pos x="240" y="107"/>
                </a:cxn>
                <a:cxn ang="0">
                  <a:pos x="199" y="105"/>
                </a:cxn>
                <a:cxn ang="0">
                  <a:pos x="156" y="107"/>
                </a:cxn>
                <a:cxn ang="0">
                  <a:pos x="141" y="114"/>
                </a:cxn>
                <a:cxn ang="0">
                  <a:pos x="133" y="126"/>
                </a:cxn>
                <a:cxn ang="0">
                  <a:pos x="128" y="162"/>
                </a:cxn>
                <a:cxn ang="0">
                  <a:pos x="0" y="162"/>
                </a:cxn>
                <a:cxn ang="0">
                  <a:pos x="7" y="97"/>
                </a:cxn>
                <a:cxn ang="0">
                  <a:pos x="20" y="64"/>
                </a:cxn>
                <a:cxn ang="0">
                  <a:pos x="34" y="45"/>
                </a:cxn>
                <a:cxn ang="0">
                  <a:pos x="51" y="30"/>
                </a:cxn>
                <a:cxn ang="0">
                  <a:pos x="96" y="10"/>
                </a:cxn>
                <a:cxn ang="0">
                  <a:pos x="154" y="1"/>
                </a:cxn>
                <a:cxn ang="0">
                  <a:pos x="221" y="0"/>
                </a:cxn>
                <a:cxn ang="0">
                  <a:pos x="281" y="4"/>
                </a:cxn>
                <a:cxn ang="0">
                  <a:pos x="330" y="19"/>
                </a:cxn>
                <a:cxn ang="0">
                  <a:pos x="356" y="35"/>
                </a:cxn>
                <a:cxn ang="0">
                  <a:pos x="372" y="52"/>
                </a:cxn>
                <a:cxn ang="0">
                  <a:pos x="384" y="74"/>
                </a:cxn>
                <a:cxn ang="0">
                  <a:pos x="393" y="101"/>
                </a:cxn>
                <a:cxn ang="0">
                  <a:pos x="398" y="158"/>
                </a:cxn>
                <a:cxn ang="0">
                  <a:pos x="395" y="213"/>
                </a:cxn>
                <a:cxn ang="0">
                  <a:pos x="383" y="252"/>
                </a:cxn>
                <a:cxn ang="0">
                  <a:pos x="361" y="280"/>
                </a:cxn>
                <a:cxn ang="0">
                  <a:pos x="326" y="301"/>
                </a:cxn>
                <a:cxn ang="0">
                  <a:pos x="279" y="317"/>
                </a:cxn>
                <a:cxn ang="0">
                  <a:pos x="155" y="348"/>
                </a:cxn>
                <a:cxn ang="0">
                  <a:pos x="138" y="360"/>
                </a:cxn>
                <a:cxn ang="0">
                  <a:pos x="130" y="382"/>
                </a:cxn>
                <a:cxn ang="0">
                  <a:pos x="399" y="403"/>
                </a:cxn>
              </a:cxnLst>
              <a:rect l="0" t="0" r="r" b="b"/>
              <a:pathLst>
                <a:path w="399" h="508">
                  <a:moveTo>
                    <a:pt x="399" y="508"/>
                  </a:moveTo>
                  <a:lnTo>
                    <a:pt x="0" y="508"/>
                  </a:lnTo>
                  <a:lnTo>
                    <a:pt x="0" y="403"/>
                  </a:lnTo>
                  <a:lnTo>
                    <a:pt x="0" y="384"/>
                  </a:lnTo>
                  <a:lnTo>
                    <a:pt x="1" y="365"/>
                  </a:lnTo>
                  <a:lnTo>
                    <a:pt x="4" y="347"/>
                  </a:lnTo>
                  <a:lnTo>
                    <a:pt x="7" y="333"/>
                  </a:lnTo>
                  <a:lnTo>
                    <a:pt x="10" y="319"/>
                  </a:lnTo>
                  <a:lnTo>
                    <a:pt x="16" y="307"/>
                  </a:lnTo>
                  <a:lnTo>
                    <a:pt x="23" y="296"/>
                  </a:lnTo>
                  <a:lnTo>
                    <a:pt x="32" y="287"/>
                  </a:lnTo>
                  <a:lnTo>
                    <a:pt x="42" y="279"/>
                  </a:lnTo>
                  <a:lnTo>
                    <a:pt x="54" y="271"/>
                  </a:lnTo>
                  <a:lnTo>
                    <a:pt x="69" y="263"/>
                  </a:lnTo>
                  <a:lnTo>
                    <a:pt x="86" y="256"/>
                  </a:lnTo>
                  <a:lnTo>
                    <a:pt x="105" y="251"/>
                  </a:lnTo>
                  <a:lnTo>
                    <a:pt x="127" y="244"/>
                  </a:lnTo>
                  <a:lnTo>
                    <a:pt x="152" y="238"/>
                  </a:lnTo>
                  <a:lnTo>
                    <a:pt x="178" y="231"/>
                  </a:lnTo>
                  <a:lnTo>
                    <a:pt x="207" y="224"/>
                  </a:lnTo>
                  <a:lnTo>
                    <a:pt x="229" y="219"/>
                  </a:lnTo>
                  <a:lnTo>
                    <a:pt x="238" y="217"/>
                  </a:lnTo>
                  <a:lnTo>
                    <a:pt x="246" y="213"/>
                  </a:lnTo>
                  <a:lnTo>
                    <a:pt x="251" y="211"/>
                  </a:lnTo>
                  <a:lnTo>
                    <a:pt x="257" y="208"/>
                  </a:lnTo>
                  <a:lnTo>
                    <a:pt x="261" y="204"/>
                  </a:lnTo>
                  <a:lnTo>
                    <a:pt x="263" y="200"/>
                  </a:lnTo>
                  <a:lnTo>
                    <a:pt x="267" y="196"/>
                  </a:lnTo>
                  <a:lnTo>
                    <a:pt x="268" y="191"/>
                  </a:lnTo>
                  <a:lnTo>
                    <a:pt x="270" y="178"/>
                  </a:lnTo>
                  <a:lnTo>
                    <a:pt x="270" y="160"/>
                  </a:lnTo>
                  <a:lnTo>
                    <a:pt x="270" y="151"/>
                  </a:lnTo>
                  <a:lnTo>
                    <a:pt x="270" y="144"/>
                  </a:lnTo>
                  <a:lnTo>
                    <a:pt x="269" y="137"/>
                  </a:lnTo>
                  <a:lnTo>
                    <a:pt x="267" y="130"/>
                  </a:lnTo>
                  <a:lnTo>
                    <a:pt x="264" y="125"/>
                  </a:lnTo>
                  <a:lnTo>
                    <a:pt x="262" y="120"/>
                  </a:lnTo>
                  <a:lnTo>
                    <a:pt x="259" y="117"/>
                  </a:lnTo>
                  <a:lnTo>
                    <a:pt x="256" y="114"/>
                  </a:lnTo>
                  <a:lnTo>
                    <a:pt x="251" y="111"/>
                  </a:lnTo>
                  <a:lnTo>
                    <a:pt x="246" y="109"/>
                  </a:lnTo>
                  <a:lnTo>
                    <a:pt x="240" y="107"/>
                  </a:lnTo>
                  <a:lnTo>
                    <a:pt x="233" y="106"/>
                  </a:lnTo>
                  <a:lnTo>
                    <a:pt x="218" y="105"/>
                  </a:lnTo>
                  <a:lnTo>
                    <a:pt x="199" y="105"/>
                  </a:lnTo>
                  <a:lnTo>
                    <a:pt x="179" y="105"/>
                  </a:lnTo>
                  <a:lnTo>
                    <a:pt x="163" y="106"/>
                  </a:lnTo>
                  <a:lnTo>
                    <a:pt x="156" y="107"/>
                  </a:lnTo>
                  <a:lnTo>
                    <a:pt x="151" y="109"/>
                  </a:lnTo>
                  <a:lnTo>
                    <a:pt x="145" y="112"/>
                  </a:lnTo>
                  <a:lnTo>
                    <a:pt x="141" y="114"/>
                  </a:lnTo>
                  <a:lnTo>
                    <a:pt x="137" y="117"/>
                  </a:lnTo>
                  <a:lnTo>
                    <a:pt x="135" y="120"/>
                  </a:lnTo>
                  <a:lnTo>
                    <a:pt x="133" y="126"/>
                  </a:lnTo>
                  <a:lnTo>
                    <a:pt x="131" y="132"/>
                  </a:lnTo>
                  <a:lnTo>
                    <a:pt x="128" y="145"/>
                  </a:lnTo>
                  <a:lnTo>
                    <a:pt x="128" y="162"/>
                  </a:lnTo>
                  <a:lnTo>
                    <a:pt x="128" y="188"/>
                  </a:lnTo>
                  <a:lnTo>
                    <a:pt x="0" y="188"/>
                  </a:lnTo>
                  <a:lnTo>
                    <a:pt x="0" y="162"/>
                  </a:lnTo>
                  <a:lnTo>
                    <a:pt x="0" y="138"/>
                  </a:lnTo>
                  <a:lnTo>
                    <a:pt x="4" y="116"/>
                  </a:lnTo>
                  <a:lnTo>
                    <a:pt x="7" y="97"/>
                  </a:lnTo>
                  <a:lnTo>
                    <a:pt x="13" y="80"/>
                  </a:lnTo>
                  <a:lnTo>
                    <a:pt x="17" y="72"/>
                  </a:lnTo>
                  <a:lnTo>
                    <a:pt x="20" y="64"/>
                  </a:lnTo>
                  <a:lnTo>
                    <a:pt x="25" y="58"/>
                  </a:lnTo>
                  <a:lnTo>
                    <a:pt x="29" y="51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6" y="34"/>
                  </a:lnTo>
                  <a:lnTo>
                    <a:pt x="51" y="30"/>
                  </a:lnTo>
                  <a:lnTo>
                    <a:pt x="64" y="22"/>
                  </a:lnTo>
                  <a:lnTo>
                    <a:pt x="80" y="16"/>
                  </a:lnTo>
                  <a:lnTo>
                    <a:pt x="96" y="10"/>
                  </a:lnTo>
                  <a:lnTo>
                    <a:pt x="114" y="6"/>
                  </a:lnTo>
                  <a:lnTo>
                    <a:pt x="133" y="3"/>
                  </a:lnTo>
                  <a:lnTo>
                    <a:pt x="154" y="1"/>
                  </a:lnTo>
                  <a:lnTo>
                    <a:pt x="176" y="0"/>
                  </a:lnTo>
                  <a:lnTo>
                    <a:pt x="199" y="0"/>
                  </a:lnTo>
                  <a:lnTo>
                    <a:pt x="221" y="0"/>
                  </a:lnTo>
                  <a:lnTo>
                    <a:pt x="242" y="1"/>
                  </a:lnTo>
                  <a:lnTo>
                    <a:pt x="262" y="2"/>
                  </a:lnTo>
                  <a:lnTo>
                    <a:pt x="281" y="4"/>
                  </a:lnTo>
                  <a:lnTo>
                    <a:pt x="299" y="8"/>
                  </a:lnTo>
                  <a:lnTo>
                    <a:pt x="314" y="12"/>
                  </a:lnTo>
                  <a:lnTo>
                    <a:pt x="330" y="19"/>
                  </a:lnTo>
                  <a:lnTo>
                    <a:pt x="344" y="25"/>
                  </a:lnTo>
                  <a:lnTo>
                    <a:pt x="350" y="30"/>
                  </a:lnTo>
                  <a:lnTo>
                    <a:pt x="356" y="35"/>
                  </a:lnTo>
                  <a:lnTo>
                    <a:pt x="362" y="40"/>
                  </a:lnTo>
                  <a:lnTo>
                    <a:pt x="367" y="45"/>
                  </a:lnTo>
                  <a:lnTo>
                    <a:pt x="372" y="52"/>
                  </a:lnTo>
                  <a:lnTo>
                    <a:pt x="376" y="59"/>
                  </a:lnTo>
                  <a:lnTo>
                    <a:pt x="380" y="66"/>
                  </a:lnTo>
                  <a:lnTo>
                    <a:pt x="384" y="74"/>
                  </a:lnTo>
                  <a:lnTo>
                    <a:pt x="387" y="82"/>
                  </a:lnTo>
                  <a:lnTo>
                    <a:pt x="390" y="91"/>
                  </a:lnTo>
                  <a:lnTo>
                    <a:pt x="393" y="101"/>
                  </a:lnTo>
                  <a:lnTo>
                    <a:pt x="395" y="111"/>
                  </a:lnTo>
                  <a:lnTo>
                    <a:pt x="397" y="134"/>
                  </a:lnTo>
                  <a:lnTo>
                    <a:pt x="398" y="158"/>
                  </a:lnTo>
                  <a:lnTo>
                    <a:pt x="398" y="179"/>
                  </a:lnTo>
                  <a:lnTo>
                    <a:pt x="397" y="197"/>
                  </a:lnTo>
                  <a:lnTo>
                    <a:pt x="395" y="213"/>
                  </a:lnTo>
                  <a:lnTo>
                    <a:pt x="392" y="228"/>
                  </a:lnTo>
                  <a:lnTo>
                    <a:pt x="387" y="241"/>
                  </a:lnTo>
                  <a:lnTo>
                    <a:pt x="383" y="252"/>
                  </a:lnTo>
                  <a:lnTo>
                    <a:pt x="376" y="263"/>
                  </a:lnTo>
                  <a:lnTo>
                    <a:pt x="368" y="272"/>
                  </a:lnTo>
                  <a:lnTo>
                    <a:pt x="361" y="280"/>
                  </a:lnTo>
                  <a:lnTo>
                    <a:pt x="350" y="287"/>
                  </a:lnTo>
                  <a:lnTo>
                    <a:pt x="338" y="294"/>
                  </a:lnTo>
                  <a:lnTo>
                    <a:pt x="326" y="301"/>
                  </a:lnTo>
                  <a:lnTo>
                    <a:pt x="312" y="306"/>
                  </a:lnTo>
                  <a:lnTo>
                    <a:pt x="295" y="312"/>
                  </a:lnTo>
                  <a:lnTo>
                    <a:pt x="279" y="317"/>
                  </a:lnTo>
                  <a:lnTo>
                    <a:pt x="259" y="323"/>
                  </a:lnTo>
                  <a:lnTo>
                    <a:pt x="196" y="337"/>
                  </a:lnTo>
                  <a:lnTo>
                    <a:pt x="155" y="348"/>
                  </a:lnTo>
                  <a:lnTo>
                    <a:pt x="148" y="351"/>
                  </a:lnTo>
                  <a:lnTo>
                    <a:pt x="143" y="356"/>
                  </a:lnTo>
                  <a:lnTo>
                    <a:pt x="138" y="360"/>
                  </a:lnTo>
                  <a:lnTo>
                    <a:pt x="134" y="366"/>
                  </a:lnTo>
                  <a:lnTo>
                    <a:pt x="132" y="374"/>
                  </a:lnTo>
                  <a:lnTo>
                    <a:pt x="130" y="382"/>
                  </a:lnTo>
                  <a:lnTo>
                    <a:pt x="128" y="392"/>
                  </a:lnTo>
                  <a:lnTo>
                    <a:pt x="128" y="403"/>
                  </a:lnTo>
                  <a:lnTo>
                    <a:pt x="399" y="403"/>
                  </a:lnTo>
                  <a:lnTo>
                    <a:pt x="399" y="508"/>
                  </a:lnTo>
                  <a:lnTo>
                    <a:pt x="399" y="5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85"/>
            <p:cNvSpPr>
              <a:spLocks noEditPoints="1"/>
            </p:cNvSpPr>
            <p:nvPr userDrawn="1"/>
          </p:nvSpPr>
          <p:spPr bwMode="auto">
            <a:xfrm>
              <a:off x="1150938" y="1487488"/>
              <a:ext cx="223837" cy="271462"/>
            </a:xfrm>
            <a:custGeom>
              <a:avLst/>
              <a:gdLst/>
              <a:ahLst/>
              <a:cxnLst>
                <a:cxn ang="0">
                  <a:pos x="421" y="351"/>
                </a:cxn>
                <a:cxn ang="0">
                  <a:pos x="416" y="392"/>
                </a:cxn>
                <a:cxn ang="0">
                  <a:pos x="406" y="425"/>
                </a:cxn>
                <a:cxn ang="0">
                  <a:pos x="393" y="452"/>
                </a:cxn>
                <a:cxn ang="0">
                  <a:pos x="376" y="473"/>
                </a:cxn>
                <a:cxn ang="0">
                  <a:pos x="355" y="488"/>
                </a:cxn>
                <a:cxn ang="0">
                  <a:pos x="306" y="506"/>
                </a:cxn>
                <a:cxn ang="0">
                  <a:pos x="249" y="513"/>
                </a:cxn>
                <a:cxn ang="0">
                  <a:pos x="191" y="513"/>
                </a:cxn>
                <a:cxn ang="0">
                  <a:pos x="132" y="509"/>
                </a:cxn>
                <a:cxn ang="0">
                  <a:pos x="80" y="496"/>
                </a:cxn>
                <a:cxn ang="0">
                  <a:pos x="50" y="479"/>
                </a:cxn>
                <a:cxn ang="0">
                  <a:pos x="33" y="460"/>
                </a:cxn>
                <a:cxn ang="0">
                  <a:pos x="17" y="435"/>
                </a:cxn>
                <a:cxn ang="0">
                  <a:pos x="7" y="405"/>
                </a:cxn>
                <a:cxn ang="0">
                  <a:pos x="1" y="366"/>
                </a:cxn>
                <a:cxn ang="0">
                  <a:pos x="0" y="177"/>
                </a:cxn>
                <a:cxn ang="0">
                  <a:pos x="2" y="133"/>
                </a:cxn>
                <a:cxn ang="0">
                  <a:pos x="9" y="97"/>
                </a:cxn>
                <a:cxn ang="0">
                  <a:pos x="22" y="69"/>
                </a:cxn>
                <a:cxn ang="0">
                  <a:pos x="38" y="45"/>
                </a:cxn>
                <a:cxn ang="0">
                  <a:pos x="58" y="29"/>
                </a:cxn>
                <a:cxn ang="0">
                  <a:pos x="97" y="11"/>
                </a:cxn>
                <a:cxn ang="0">
                  <a:pos x="151" y="1"/>
                </a:cxn>
                <a:cxn ang="0">
                  <a:pos x="211" y="0"/>
                </a:cxn>
                <a:cxn ang="0">
                  <a:pos x="269" y="1"/>
                </a:cxn>
                <a:cxn ang="0">
                  <a:pos x="323" y="11"/>
                </a:cxn>
                <a:cxn ang="0">
                  <a:pos x="362" y="29"/>
                </a:cxn>
                <a:cxn ang="0">
                  <a:pos x="382" y="45"/>
                </a:cxn>
                <a:cxn ang="0">
                  <a:pos x="399" y="69"/>
                </a:cxn>
                <a:cxn ang="0">
                  <a:pos x="411" y="97"/>
                </a:cxn>
                <a:cxn ang="0">
                  <a:pos x="418" y="133"/>
                </a:cxn>
                <a:cxn ang="0">
                  <a:pos x="421" y="177"/>
                </a:cxn>
                <a:cxn ang="0">
                  <a:pos x="128" y="329"/>
                </a:cxn>
                <a:cxn ang="0">
                  <a:pos x="131" y="365"/>
                </a:cxn>
                <a:cxn ang="0">
                  <a:pos x="140" y="386"/>
                </a:cxn>
                <a:cxn ang="0">
                  <a:pos x="154" y="397"/>
                </a:cxn>
                <a:cxn ang="0">
                  <a:pos x="187" y="401"/>
                </a:cxn>
                <a:cxn ang="0">
                  <a:pos x="252" y="400"/>
                </a:cxn>
                <a:cxn ang="0">
                  <a:pos x="271" y="393"/>
                </a:cxn>
                <a:cxn ang="0">
                  <a:pos x="284" y="380"/>
                </a:cxn>
                <a:cxn ang="0">
                  <a:pos x="290" y="355"/>
                </a:cxn>
                <a:cxn ang="0">
                  <a:pos x="292" y="314"/>
                </a:cxn>
                <a:cxn ang="0">
                  <a:pos x="291" y="170"/>
                </a:cxn>
                <a:cxn ang="0">
                  <a:pos x="287" y="139"/>
                </a:cxn>
                <a:cxn ang="0">
                  <a:pos x="277" y="122"/>
                </a:cxn>
                <a:cxn ang="0">
                  <a:pos x="259" y="114"/>
                </a:cxn>
                <a:cxn ang="0">
                  <a:pos x="211" y="111"/>
                </a:cxn>
                <a:cxn ang="0">
                  <a:pos x="161" y="114"/>
                </a:cxn>
                <a:cxn ang="0">
                  <a:pos x="144" y="122"/>
                </a:cxn>
                <a:cxn ang="0">
                  <a:pos x="133" y="139"/>
                </a:cxn>
                <a:cxn ang="0">
                  <a:pos x="129" y="170"/>
                </a:cxn>
              </a:cxnLst>
              <a:rect l="0" t="0" r="r" b="b"/>
              <a:pathLst>
                <a:path w="421" h="513">
                  <a:moveTo>
                    <a:pt x="421" y="177"/>
                  </a:moveTo>
                  <a:lnTo>
                    <a:pt x="421" y="336"/>
                  </a:lnTo>
                  <a:lnTo>
                    <a:pt x="421" y="351"/>
                  </a:lnTo>
                  <a:lnTo>
                    <a:pt x="420" y="366"/>
                  </a:lnTo>
                  <a:lnTo>
                    <a:pt x="418" y="379"/>
                  </a:lnTo>
                  <a:lnTo>
                    <a:pt x="416" y="392"/>
                  </a:lnTo>
                  <a:lnTo>
                    <a:pt x="413" y="405"/>
                  </a:lnTo>
                  <a:lnTo>
                    <a:pt x="411" y="416"/>
                  </a:lnTo>
                  <a:lnTo>
                    <a:pt x="406" y="425"/>
                  </a:lnTo>
                  <a:lnTo>
                    <a:pt x="403" y="435"/>
                  </a:lnTo>
                  <a:lnTo>
                    <a:pt x="399" y="444"/>
                  </a:lnTo>
                  <a:lnTo>
                    <a:pt x="393" y="452"/>
                  </a:lnTo>
                  <a:lnTo>
                    <a:pt x="387" y="460"/>
                  </a:lnTo>
                  <a:lnTo>
                    <a:pt x="382" y="466"/>
                  </a:lnTo>
                  <a:lnTo>
                    <a:pt x="376" y="473"/>
                  </a:lnTo>
                  <a:lnTo>
                    <a:pt x="370" y="479"/>
                  </a:lnTo>
                  <a:lnTo>
                    <a:pt x="362" y="484"/>
                  </a:lnTo>
                  <a:lnTo>
                    <a:pt x="355" y="488"/>
                  </a:lnTo>
                  <a:lnTo>
                    <a:pt x="340" y="496"/>
                  </a:lnTo>
                  <a:lnTo>
                    <a:pt x="323" y="502"/>
                  </a:lnTo>
                  <a:lnTo>
                    <a:pt x="306" y="506"/>
                  </a:lnTo>
                  <a:lnTo>
                    <a:pt x="288" y="509"/>
                  </a:lnTo>
                  <a:lnTo>
                    <a:pt x="269" y="512"/>
                  </a:lnTo>
                  <a:lnTo>
                    <a:pt x="249" y="513"/>
                  </a:lnTo>
                  <a:lnTo>
                    <a:pt x="231" y="513"/>
                  </a:lnTo>
                  <a:lnTo>
                    <a:pt x="211" y="513"/>
                  </a:lnTo>
                  <a:lnTo>
                    <a:pt x="191" y="513"/>
                  </a:lnTo>
                  <a:lnTo>
                    <a:pt x="171" y="513"/>
                  </a:lnTo>
                  <a:lnTo>
                    <a:pt x="151" y="512"/>
                  </a:lnTo>
                  <a:lnTo>
                    <a:pt x="132" y="509"/>
                  </a:lnTo>
                  <a:lnTo>
                    <a:pt x="114" y="506"/>
                  </a:lnTo>
                  <a:lnTo>
                    <a:pt x="97" y="502"/>
                  </a:lnTo>
                  <a:lnTo>
                    <a:pt x="80" y="496"/>
                  </a:lnTo>
                  <a:lnTo>
                    <a:pt x="65" y="488"/>
                  </a:lnTo>
                  <a:lnTo>
                    <a:pt x="58" y="484"/>
                  </a:lnTo>
                  <a:lnTo>
                    <a:pt x="50" y="479"/>
                  </a:lnTo>
                  <a:lnTo>
                    <a:pt x="45" y="473"/>
                  </a:lnTo>
                  <a:lnTo>
                    <a:pt x="38" y="466"/>
                  </a:lnTo>
                  <a:lnTo>
                    <a:pt x="33" y="460"/>
                  </a:lnTo>
                  <a:lnTo>
                    <a:pt x="27" y="452"/>
                  </a:lnTo>
                  <a:lnTo>
                    <a:pt x="22" y="444"/>
                  </a:lnTo>
                  <a:lnTo>
                    <a:pt x="17" y="435"/>
                  </a:lnTo>
                  <a:lnTo>
                    <a:pt x="14" y="425"/>
                  </a:lnTo>
                  <a:lnTo>
                    <a:pt x="9" y="416"/>
                  </a:lnTo>
                  <a:lnTo>
                    <a:pt x="7" y="405"/>
                  </a:lnTo>
                  <a:lnTo>
                    <a:pt x="4" y="392"/>
                  </a:lnTo>
                  <a:lnTo>
                    <a:pt x="2" y="379"/>
                  </a:lnTo>
                  <a:lnTo>
                    <a:pt x="1" y="366"/>
                  </a:lnTo>
                  <a:lnTo>
                    <a:pt x="0" y="351"/>
                  </a:lnTo>
                  <a:lnTo>
                    <a:pt x="0" y="336"/>
                  </a:lnTo>
                  <a:lnTo>
                    <a:pt x="0" y="177"/>
                  </a:lnTo>
                  <a:lnTo>
                    <a:pt x="0" y="161"/>
                  </a:lnTo>
                  <a:lnTo>
                    <a:pt x="1" y="147"/>
                  </a:lnTo>
                  <a:lnTo>
                    <a:pt x="2" y="133"/>
                  </a:lnTo>
                  <a:lnTo>
                    <a:pt x="4" y="120"/>
                  </a:lnTo>
                  <a:lnTo>
                    <a:pt x="7" y="108"/>
                  </a:lnTo>
                  <a:lnTo>
                    <a:pt x="9" y="97"/>
                  </a:lnTo>
                  <a:lnTo>
                    <a:pt x="14" y="86"/>
                  </a:lnTo>
                  <a:lnTo>
                    <a:pt x="17" y="77"/>
                  </a:lnTo>
                  <a:lnTo>
                    <a:pt x="22" y="69"/>
                  </a:lnTo>
                  <a:lnTo>
                    <a:pt x="27" y="60"/>
                  </a:lnTo>
                  <a:lnTo>
                    <a:pt x="33" y="53"/>
                  </a:lnTo>
                  <a:lnTo>
                    <a:pt x="38" y="45"/>
                  </a:lnTo>
                  <a:lnTo>
                    <a:pt x="45" y="40"/>
                  </a:lnTo>
                  <a:lnTo>
                    <a:pt x="50" y="34"/>
                  </a:lnTo>
                  <a:lnTo>
                    <a:pt x="58" y="29"/>
                  </a:lnTo>
                  <a:lnTo>
                    <a:pt x="65" y="24"/>
                  </a:lnTo>
                  <a:lnTo>
                    <a:pt x="80" y="17"/>
                  </a:lnTo>
                  <a:lnTo>
                    <a:pt x="97" y="11"/>
                  </a:lnTo>
                  <a:lnTo>
                    <a:pt x="114" y="7"/>
                  </a:lnTo>
                  <a:lnTo>
                    <a:pt x="132" y="3"/>
                  </a:lnTo>
                  <a:lnTo>
                    <a:pt x="151" y="1"/>
                  </a:lnTo>
                  <a:lnTo>
                    <a:pt x="171" y="0"/>
                  </a:lnTo>
                  <a:lnTo>
                    <a:pt x="191" y="0"/>
                  </a:lnTo>
                  <a:lnTo>
                    <a:pt x="211" y="0"/>
                  </a:lnTo>
                  <a:lnTo>
                    <a:pt x="231" y="0"/>
                  </a:lnTo>
                  <a:lnTo>
                    <a:pt x="249" y="0"/>
                  </a:lnTo>
                  <a:lnTo>
                    <a:pt x="269" y="1"/>
                  </a:lnTo>
                  <a:lnTo>
                    <a:pt x="288" y="3"/>
                  </a:lnTo>
                  <a:lnTo>
                    <a:pt x="306" y="7"/>
                  </a:lnTo>
                  <a:lnTo>
                    <a:pt x="323" y="11"/>
                  </a:lnTo>
                  <a:lnTo>
                    <a:pt x="340" y="17"/>
                  </a:lnTo>
                  <a:lnTo>
                    <a:pt x="355" y="24"/>
                  </a:lnTo>
                  <a:lnTo>
                    <a:pt x="362" y="29"/>
                  </a:lnTo>
                  <a:lnTo>
                    <a:pt x="370" y="34"/>
                  </a:lnTo>
                  <a:lnTo>
                    <a:pt x="376" y="40"/>
                  </a:lnTo>
                  <a:lnTo>
                    <a:pt x="382" y="45"/>
                  </a:lnTo>
                  <a:lnTo>
                    <a:pt x="387" y="53"/>
                  </a:lnTo>
                  <a:lnTo>
                    <a:pt x="393" y="60"/>
                  </a:lnTo>
                  <a:lnTo>
                    <a:pt x="399" y="69"/>
                  </a:lnTo>
                  <a:lnTo>
                    <a:pt x="403" y="77"/>
                  </a:lnTo>
                  <a:lnTo>
                    <a:pt x="406" y="86"/>
                  </a:lnTo>
                  <a:lnTo>
                    <a:pt x="411" y="97"/>
                  </a:lnTo>
                  <a:lnTo>
                    <a:pt x="413" y="108"/>
                  </a:lnTo>
                  <a:lnTo>
                    <a:pt x="416" y="120"/>
                  </a:lnTo>
                  <a:lnTo>
                    <a:pt x="418" y="133"/>
                  </a:lnTo>
                  <a:lnTo>
                    <a:pt x="420" y="147"/>
                  </a:lnTo>
                  <a:lnTo>
                    <a:pt x="421" y="161"/>
                  </a:lnTo>
                  <a:lnTo>
                    <a:pt x="421" y="177"/>
                  </a:lnTo>
                  <a:close/>
                  <a:moveTo>
                    <a:pt x="128" y="199"/>
                  </a:moveTo>
                  <a:lnTo>
                    <a:pt x="128" y="314"/>
                  </a:lnTo>
                  <a:lnTo>
                    <a:pt x="128" y="329"/>
                  </a:lnTo>
                  <a:lnTo>
                    <a:pt x="129" y="343"/>
                  </a:lnTo>
                  <a:lnTo>
                    <a:pt x="130" y="355"/>
                  </a:lnTo>
                  <a:lnTo>
                    <a:pt x="131" y="365"/>
                  </a:lnTo>
                  <a:lnTo>
                    <a:pt x="133" y="372"/>
                  </a:lnTo>
                  <a:lnTo>
                    <a:pt x="137" y="380"/>
                  </a:lnTo>
                  <a:lnTo>
                    <a:pt x="140" y="386"/>
                  </a:lnTo>
                  <a:lnTo>
                    <a:pt x="144" y="390"/>
                  </a:lnTo>
                  <a:lnTo>
                    <a:pt x="149" y="393"/>
                  </a:lnTo>
                  <a:lnTo>
                    <a:pt x="154" y="397"/>
                  </a:lnTo>
                  <a:lnTo>
                    <a:pt x="161" y="399"/>
                  </a:lnTo>
                  <a:lnTo>
                    <a:pt x="169" y="400"/>
                  </a:lnTo>
                  <a:lnTo>
                    <a:pt x="187" y="401"/>
                  </a:lnTo>
                  <a:lnTo>
                    <a:pt x="211" y="402"/>
                  </a:lnTo>
                  <a:lnTo>
                    <a:pt x="233" y="401"/>
                  </a:lnTo>
                  <a:lnTo>
                    <a:pt x="252" y="400"/>
                  </a:lnTo>
                  <a:lnTo>
                    <a:pt x="259" y="399"/>
                  </a:lnTo>
                  <a:lnTo>
                    <a:pt x="266" y="397"/>
                  </a:lnTo>
                  <a:lnTo>
                    <a:pt x="271" y="393"/>
                  </a:lnTo>
                  <a:lnTo>
                    <a:pt x="277" y="390"/>
                  </a:lnTo>
                  <a:lnTo>
                    <a:pt x="280" y="386"/>
                  </a:lnTo>
                  <a:lnTo>
                    <a:pt x="284" y="380"/>
                  </a:lnTo>
                  <a:lnTo>
                    <a:pt x="287" y="372"/>
                  </a:lnTo>
                  <a:lnTo>
                    <a:pt x="289" y="365"/>
                  </a:lnTo>
                  <a:lnTo>
                    <a:pt x="290" y="355"/>
                  </a:lnTo>
                  <a:lnTo>
                    <a:pt x="291" y="343"/>
                  </a:lnTo>
                  <a:lnTo>
                    <a:pt x="292" y="329"/>
                  </a:lnTo>
                  <a:lnTo>
                    <a:pt x="292" y="314"/>
                  </a:lnTo>
                  <a:lnTo>
                    <a:pt x="292" y="199"/>
                  </a:lnTo>
                  <a:lnTo>
                    <a:pt x="292" y="183"/>
                  </a:lnTo>
                  <a:lnTo>
                    <a:pt x="291" y="170"/>
                  </a:lnTo>
                  <a:lnTo>
                    <a:pt x="290" y="158"/>
                  </a:lnTo>
                  <a:lnTo>
                    <a:pt x="289" y="148"/>
                  </a:lnTo>
                  <a:lnTo>
                    <a:pt x="287" y="139"/>
                  </a:lnTo>
                  <a:lnTo>
                    <a:pt x="284" y="133"/>
                  </a:lnTo>
                  <a:lnTo>
                    <a:pt x="280" y="127"/>
                  </a:lnTo>
                  <a:lnTo>
                    <a:pt x="277" y="122"/>
                  </a:lnTo>
                  <a:lnTo>
                    <a:pt x="271" y="118"/>
                  </a:lnTo>
                  <a:lnTo>
                    <a:pt x="266" y="115"/>
                  </a:lnTo>
                  <a:lnTo>
                    <a:pt x="259" y="114"/>
                  </a:lnTo>
                  <a:lnTo>
                    <a:pt x="252" y="112"/>
                  </a:lnTo>
                  <a:lnTo>
                    <a:pt x="233" y="111"/>
                  </a:lnTo>
                  <a:lnTo>
                    <a:pt x="211" y="111"/>
                  </a:lnTo>
                  <a:lnTo>
                    <a:pt x="187" y="111"/>
                  </a:lnTo>
                  <a:lnTo>
                    <a:pt x="169" y="112"/>
                  </a:lnTo>
                  <a:lnTo>
                    <a:pt x="161" y="114"/>
                  </a:lnTo>
                  <a:lnTo>
                    <a:pt x="154" y="115"/>
                  </a:lnTo>
                  <a:lnTo>
                    <a:pt x="149" y="118"/>
                  </a:lnTo>
                  <a:lnTo>
                    <a:pt x="144" y="122"/>
                  </a:lnTo>
                  <a:lnTo>
                    <a:pt x="140" y="127"/>
                  </a:lnTo>
                  <a:lnTo>
                    <a:pt x="137" y="133"/>
                  </a:lnTo>
                  <a:lnTo>
                    <a:pt x="133" y="139"/>
                  </a:lnTo>
                  <a:lnTo>
                    <a:pt x="131" y="148"/>
                  </a:lnTo>
                  <a:lnTo>
                    <a:pt x="130" y="158"/>
                  </a:lnTo>
                  <a:lnTo>
                    <a:pt x="129" y="170"/>
                  </a:lnTo>
                  <a:lnTo>
                    <a:pt x="128" y="183"/>
                  </a:lnTo>
                  <a:lnTo>
                    <a:pt x="128" y="1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86"/>
            <p:cNvSpPr>
              <a:spLocks noEditPoints="1"/>
            </p:cNvSpPr>
            <p:nvPr userDrawn="1"/>
          </p:nvSpPr>
          <p:spPr bwMode="auto">
            <a:xfrm>
              <a:off x="1408113" y="1487488"/>
              <a:ext cx="222250" cy="271462"/>
            </a:xfrm>
            <a:custGeom>
              <a:avLst/>
              <a:gdLst/>
              <a:ahLst/>
              <a:cxnLst>
                <a:cxn ang="0">
                  <a:pos x="421" y="351"/>
                </a:cxn>
                <a:cxn ang="0">
                  <a:pos x="416" y="392"/>
                </a:cxn>
                <a:cxn ang="0">
                  <a:pos x="407" y="425"/>
                </a:cxn>
                <a:cxn ang="0">
                  <a:pos x="393" y="452"/>
                </a:cxn>
                <a:cxn ang="0">
                  <a:pos x="376" y="473"/>
                </a:cxn>
                <a:cxn ang="0">
                  <a:pos x="356" y="488"/>
                </a:cxn>
                <a:cxn ang="0">
                  <a:pos x="306" y="506"/>
                </a:cxn>
                <a:cxn ang="0">
                  <a:pos x="250" y="513"/>
                </a:cxn>
                <a:cxn ang="0">
                  <a:pos x="190" y="513"/>
                </a:cxn>
                <a:cxn ang="0">
                  <a:pos x="132" y="509"/>
                </a:cxn>
                <a:cxn ang="0">
                  <a:pos x="80" y="496"/>
                </a:cxn>
                <a:cxn ang="0">
                  <a:pos x="51" y="479"/>
                </a:cxn>
                <a:cxn ang="0">
                  <a:pos x="33" y="460"/>
                </a:cxn>
                <a:cxn ang="0">
                  <a:pos x="17" y="435"/>
                </a:cxn>
                <a:cxn ang="0">
                  <a:pos x="7" y="405"/>
                </a:cxn>
                <a:cxn ang="0">
                  <a:pos x="1" y="366"/>
                </a:cxn>
                <a:cxn ang="0">
                  <a:pos x="0" y="177"/>
                </a:cxn>
                <a:cxn ang="0">
                  <a:pos x="2" y="133"/>
                </a:cxn>
                <a:cxn ang="0">
                  <a:pos x="10" y="97"/>
                </a:cxn>
                <a:cxn ang="0">
                  <a:pos x="22" y="69"/>
                </a:cxn>
                <a:cxn ang="0">
                  <a:pos x="38" y="45"/>
                </a:cxn>
                <a:cxn ang="0">
                  <a:pos x="58" y="29"/>
                </a:cxn>
                <a:cxn ang="0">
                  <a:pos x="97" y="11"/>
                </a:cxn>
                <a:cxn ang="0">
                  <a:pos x="151" y="1"/>
                </a:cxn>
                <a:cxn ang="0">
                  <a:pos x="210" y="0"/>
                </a:cxn>
                <a:cxn ang="0">
                  <a:pos x="269" y="1"/>
                </a:cxn>
                <a:cxn ang="0">
                  <a:pos x="324" y="11"/>
                </a:cxn>
                <a:cxn ang="0">
                  <a:pos x="362" y="29"/>
                </a:cxn>
                <a:cxn ang="0">
                  <a:pos x="382" y="45"/>
                </a:cxn>
                <a:cxn ang="0">
                  <a:pos x="399" y="69"/>
                </a:cxn>
                <a:cxn ang="0">
                  <a:pos x="411" y="97"/>
                </a:cxn>
                <a:cxn ang="0">
                  <a:pos x="419" y="133"/>
                </a:cxn>
                <a:cxn ang="0">
                  <a:pos x="421" y="177"/>
                </a:cxn>
                <a:cxn ang="0">
                  <a:pos x="128" y="329"/>
                </a:cxn>
                <a:cxn ang="0">
                  <a:pos x="131" y="365"/>
                </a:cxn>
                <a:cxn ang="0">
                  <a:pos x="140" y="386"/>
                </a:cxn>
                <a:cxn ang="0">
                  <a:pos x="154" y="397"/>
                </a:cxn>
                <a:cxn ang="0">
                  <a:pos x="188" y="401"/>
                </a:cxn>
                <a:cxn ang="0">
                  <a:pos x="252" y="400"/>
                </a:cxn>
                <a:cxn ang="0">
                  <a:pos x="272" y="393"/>
                </a:cxn>
                <a:cxn ang="0">
                  <a:pos x="284" y="380"/>
                </a:cxn>
                <a:cxn ang="0">
                  <a:pos x="290" y="355"/>
                </a:cxn>
                <a:cxn ang="0">
                  <a:pos x="293" y="314"/>
                </a:cxn>
                <a:cxn ang="0">
                  <a:pos x="292" y="170"/>
                </a:cxn>
                <a:cxn ang="0">
                  <a:pos x="287" y="139"/>
                </a:cxn>
                <a:cxn ang="0">
                  <a:pos x="276" y="122"/>
                </a:cxn>
                <a:cxn ang="0">
                  <a:pos x="259" y="114"/>
                </a:cxn>
                <a:cxn ang="0">
                  <a:pos x="210" y="111"/>
                </a:cxn>
                <a:cxn ang="0">
                  <a:pos x="161" y="114"/>
                </a:cxn>
                <a:cxn ang="0">
                  <a:pos x="143" y="122"/>
                </a:cxn>
                <a:cxn ang="0">
                  <a:pos x="133" y="139"/>
                </a:cxn>
                <a:cxn ang="0">
                  <a:pos x="129" y="170"/>
                </a:cxn>
              </a:cxnLst>
              <a:rect l="0" t="0" r="r" b="b"/>
              <a:pathLst>
                <a:path w="421" h="513">
                  <a:moveTo>
                    <a:pt x="421" y="177"/>
                  </a:moveTo>
                  <a:lnTo>
                    <a:pt x="421" y="336"/>
                  </a:lnTo>
                  <a:lnTo>
                    <a:pt x="421" y="351"/>
                  </a:lnTo>
                  <a:lnTo>
                    <a:pt x="420" y="366"/>
                  </a:lnTo>
                  <a:lnTo>
                    <a:pt x="419" y="379"/>
                  </a:lnTo>
                  <a:lnTo>
                    <a:pt x="416" y="392"/>
                  </a:lnTo>
                  <a:lnTo>
                    <a:pt x="413" y="405"/>
                  </a:lnTo>
                  <a:lnTo>
                    <a:pt x="411" y="416"/>
                  </a:lnTo>
                  <a:lnTo>
                    <a:pt x="407" y="425"/>
                  </a:lnTo>
                  <a:lnTo>
                    <a:pt x="403" y="435"/>
                  </a:lnTo>
                  <a:lnTo>
                    <a:pt x="399" y="444"/>
                  </a:lnTo>
                  <a:lnTo>
                    <a:pt x="393" y="452"/>
                  </a:lnTo>
                  <a:lnTo>
                    <a:pt x="388" y="460"/>
                  </a:lnTo>
                  <a:lnTo>
                    <a:pt x="382" y="466"/>
                  </a:lnTo>
                  <a:lnTo>
                    <a:pt x="376" y="473"/>
                  </a:lnTo>
                  <a:lnTo>
                    <a:pt x="370" y="479"/>
                  </a:lnTo>
                  <a:lnTo>
                    <a:pt x="362" y="484"/>
                  </a:lnTo>
                  <a:lnTo>
                    <a:pt x="356" y="488"/>
                  </a:lnTo>
                  <a:lnTo>
                    <a:pt x="340" y="496"/>
                  </a:lnTo>
                  <a:lnTo>
                    <a:pt x="324" y="502"/>
                  </a:lnTo>
                  <a:lnTo>
                    <a:pt x="306" y="506"/>
                  </a:lnTo>
                  <a:lnTo>
                    <a:pt x="288" y="509"/>
                  </a:lnTo>
                  <a:lnTo>
                    <a:pt x="269" y="512"/>
                  </a:lnTo>
                  <a:lnTo>
                    <a:pt x="250" y="513"/>
                  </a:lnTo>
                  <a:lnTo>
                    <a:pt x="230" y="513"/>
                  </a:lnTo>
                  <a:lnTo>
                    <a:pt x="210" y="513"/>
                  </a:lnTo>
                  <a:lnTo>
                    <a:pt x="190" y="513"/>
                  </a:lnTo>
                  <a:lnTo>
                    <a:pt x="171" y="513"/>
                  </a:lnTo>
                  <a:lnTo>
                    <a:pt x="151" y="512"/>
                  </a:lnTo>
                  <a:lnTo>
                    <a:pt x="132" y="509"/>
                  </a:lnTo>
                  <a:lnTo>
                    <a:pt x="115" y="506"/>
                  </a:lnTo>
                  <a:lnTo>
                    <a:pt x="97" y="502"/>
                  </a:lnTo>
                  <a:lnTo>
                    <a:pt x="80" y="496"/>
                  </a:lnTo>
                  <a:lnTo>
                    <a:pt x="65" y="488"/>
                  </a:lnTo>
                  <a:lnTo>
                    <a:pt x="58" y="484"/>
                  </a:lnTo>
                  <a:lnTo>
                    <a:pt x="51" y="479"/>
                  </a:lnTo>
                  <a:lnTo>
                    <a:pt x="45" y="473"/>
                  </a:lnTo>
                  <a:lnTo>
                    <a:pt x="38" y="466"/>
                  </a:lnTo>
                  <a:lnTo>
                    <a:pt x="33" y="460"/>
                  </a:lnTo>
                  <a:lnTo>
                    <a:pt x="27" y="452"/>
                  </a:lnTo>
                  <a:lnTo>
                    <a:pt x="22" y="444"/>
                  </a:lnTo>
                  <a:lnTo>
                    <a:pt x="17" y="435"/>
                  </a:lnTo>
                  <a:lnTo>
                    <a:pt x="14" y="425"/>
                  </a:lnTo>
                  <a:lnTo>
                    <a:pt x="10" y="416"/>
                  </a:lnTo>
                  <a:lnTo>
                    <a:pt x="7" y="405"/>
                  </a:lnTo>
                  <a:lnTo>
                    <a:pt x="4" y="392"/>
                  </a:lnTo>
                  <a:lnTo>
                    <a:pt x="2" y="379"/>
                  </a:lnTo>
                  <a:lnTo>
                    <a:pt x="1" y="366"/>
                  </a:lnTo>
                  <a:lnTo>
                    <a:pt x="0" y="351"/>
                  </a:lnTo>
                  <a:lnTo>
                    <a:pt x="0" y="336"/>
                  </a:lnTo>
                  <a:lnTo>
                    <a:pt x="0" y="177"/>
                  </a:lnTo>
                  <a:lnTo>
                    <a:pt x="0" y="161"/>
                  </a:lnTo>
                  <a:lnTo>
                    <a:pt x="1" y="147"/>
                  </a:lnTo>
                  <a:lnTo>
                    <a:pt x="2" y="133"/>
                  </a:lnTo>
                  <a:lnTo>
                    <a:pt x="4" y="120"/>
                  </a:lnTo>
                  <a:lnTo>
                    <a:pt x="7" y="108"/>
                  </a:lnTo>
                  <a:lnTo>
                    <a:pt x="10" y="97"/>
                  </a:lnTo>
                  <a:lnTo>
                    <a:pt x="14" y="86"/>
                  </a:lnTo>
                  <a:lnTo>
                    <a:pt x="17" y="77"/>
                  </a:lnTo>
                  <a:lnTo>
                    <a:pt x="22" y="69"/>
                  </a:lnTo>
                  <a:lnTo>
                    <a:pt x="27" y="60"/>
                  </a:lnTo>
                  <a:lnTo>
                    <a:pt x="33" y="53"/>
                  </a:lnTo>
                  <a:lnTo>
                    <a:pt x="38" y="45"/>
                  </a:lnTo>
                  <a:lnTo>
                    <a:pt x="44" y="40"/>
                  </a:lnTo>
                  <a:lnTo>
                    <a:pt x="51" y="34"/>
                  </a:lnTo>
                  <a:lnTo>
                    <a:pt x="58" y="29"/>
                  </a:lnTo>
                  <a:lnTo>
                    <a:pt x="65" y="24"/>
                  </a:lnTo>
                  <a:lnTo>
                    <a:pt x="80" y="17"/>
                  </a:lnTo>
                  <a:lnTo>
                    <a:pt x="97" y="11"/>
                  </a:lnTo>
                  <a:lnTo>
                    <a:pt x="115" y="7"/>
                  </a:lnTo>
                  <a:lnTo>
                    <a:pt x="132" y="3"/>
                  </a:lnTo>
                  <a:lnTo>
                    <a:pt x="151" y="1"/>
                  </a:lnTo>
                  <a:lnTo>
                    <a:pt x="171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30" y="0"/>
                  </a:lnTo>
                  <a:lnTo>
                    <a:pt x="250" y="0"/>
                  </a:lnTo>
                  <a:lnTo>
                    <a:pt x="269" y="1"/>
                  </a:lnTo>
                  <a:lnTo>
                    <a:pt x="288" y="3"/>
                  </a:lnTo>
                  <a:lnTo>
                    <a:pt x="306" y="7"/>
                  </a:lnTo>
                  <a:lnTo>
                    <a:pt x="324" y="11"/>
                  </a:lnTo>
                  <a:lnTo>
                    <a:pt x="340" y="17"/>
                  </a:lnTo>
                  <a:lnTo>
                    <a:pt x="356" y="24"/>
                  </a:lnTo>
                  <a:lnTo>
                    <a:pt x="362" y="29"/>
                  </a:lnTo>
                  <a:lnTo>
                    <a:pt x="370" y="34"/>
                  </a:lnTo>
                  <a:lnTo>
                    <a:pt x="376" y="40"/>
                  </a:lnTo>
                  <a:lnTo>
                    <a:pt x="382" y="45"/>
                  </a:lnTo>
                  <a:lnTo>
                    <a:pt x="388" y="53"/>
                  </a:lnTo>
                  <a:lnTo>
                    <a:pt x="393" y="60"/>
                  </a:lnTo>
                  <a:lnTo>
                    <a:pt x="399" y="69"/>
                  </a:lnTo>
                  <a:lnTo>
                    <a:pt x="403" y="77"/>
                  </a:lnTo>
                  <a:lnTo>
                    <a:pt x="407" y="86"/>
                  </a:lnTo>
                  <a:lnTo>
                    <a:pt x="411" y="97"/>
                  </a:lnTo>
                  <a:lnTo>
                    <a:pt x="413" y="108"/>
                  </a:lnTo>
                  <a:lnTo>
                    <a:pt x="416" y="120"/>
                  </a:lnTo>
                  <a:lnTo>
                    <a:pt x="419" y="133"/>
                  </a:lnTo>
                  <a:lnTo>
                    <a:pt x="420" y="147"/>
                  </a:lnTo>
                  <a:lnTo>
                    <a:pt x="421" y="161"/>
                  </a:lnTo>
                  <a:lnTo>
                    <a:pt x="421" y="177"/>
                  </a:lnTo>
                  <a:close/>
                  <a:moveTo>
                    <a:pt x="128" y="199"/>
                  </a:moveTo>
                  <a:lnTo>
                    <a:pt x="128" y="314"/>
                  </a:lnTo>
                  <a:lnTo>
                    <a:pt x="128" y="329"/>
                  </a:lnTo>
                  <a:lnTo>
                    <a:pt x="129" y="343"/>
                  </a:lnTo>
                  <a:lnTo>
                    <a:pt x="130" y="355"/>
                  </a:lnTo>
                  <a:lnTo>
                    <a:pt x="131" y="365"/>
                  </a:lnTo>
                  <a:lnTo>
                    <a:pt x="133" y="372"/>
                  </a:lnTo>
                  <a:lnTo>
                    <a:pt x="137" y="380"/>
                  </a:lnTo>
                  <a:lnTo>
                    <a:pt x="140" y="386"/>
                  </a:lnTo>
                  <a:lnTo>
                    <a:pt x="143" y="390"/>
                  </a:lnTo>
                  <a:lnTo>
                    <a:pt x="149" y="393"/>
                  </a:lnTo>
                  <a:lnTo>
                    <a:pt x="154" y="397"/>
                  </a:lnTo>
                  <a:lnTo>
                    <a:pt x="161" y="399"/>
                  </a:lnTo>
                  <a:lnTo>
                    <a:pt x="169" y="400"/>
                  </a:lnTo>
                  <a:lnTo>
                    <a:pt x="188" y="401"/>
                  </a:lnTo>
                  <a:lnTo>
                    <a:pt x="210" y="402"/>
                  </a:lnTo>
                  <a:lnTo>
                    <a:pt x="233" y="401"/>
                  </a:lnTo>
                  <a:lnTo>
                    <a:pt x="252" y="400"/>
                  </a:lnTo>
                  <a:lnTo>
                    <a:pt x="259" y="399"/>
                  </a:lnTo>
                  <a:lnTo>
                    <a:pt x="266" y="397"/>
                  </a:lnTo>
                  <a:lnTo>
                    <a:pt x="272" y="393"/>
                  </a:lnTo>
                  <a:lnTo>
                    <a:pt x="276" y="390"/>
                  </a:lnTo>
                  <a:lnTo>
                    <a:pt x="280" y="386"/>
                  </a:lnTo>
                  <a:lnTo>
                    <a:pt x="284" y="380"/>
                  </a:lnTo>
                  <a:lnTo>
                    <a:pt x="287" y="372"/>
                  </a:lnTo>
                  <a:lnTo>
                    <a:pt x="289" y="365"/>
                  </a:lnTo>
                  <a:lnTo>
                    <a:pt x="290" y="355"/>
                  </a:lnTo>
                  <a:lnTo>
                    <a:pt x="292" y="343"/>
                  </a:lnTo>
                  <a:lnTo>
                    <a:pt x="293" y="329"/>
                  </a:lnTo>
                  <a:lnTo>
                    <a:pt x="293" y="314"/>
                  </a:lnTo>
                  <a:lnTo>
                    <a:pt x="293" y="199"/>
                  </a:lnTo>
                  <a:lnTo>
                    <a:pt x="293" y="183"/>
                  </a:lnTo>
                  <a:lnTo>
                    <a:pt x="292" y="170"/>
                  </a:lnTo>
                  <a:lnTo>
                    <a:pt x="290" y="158"/>
                  </a:lnTo>
                  <a:lnTo>
                    <a:pt x="289" y="148"/>
                  </a:lnTo>
                  <a:lnTo>
                    <a:pt x="287" y="139"/>
                  </a:lnTo>
                  <a:lnTo>
                    <a:pt x="284" y="133"/>
                  </a:lnTo>
                  <a:lnTo>
                    <a:pt x="280" y="127"/>
                  </a:lnTo>
                  <a:lnTo>
                    <a:pt x="276" y="122"/>
                  </a:lnTo>
                  <a:lnTo>
                    <a:pt x="272" y="118"/>
                  </a:lnTo>
                  <a:lnTo>
                    <a:pt x="266" y="115"/>
                  </a:lnTo>
                  <a:lnTo>
                    <a:pt x="259" y="114"/>
                  </a:lnTo>
                  <a:lnTo>
                    <a:pt x="252" y="112"/>
                  </a:lnTo>
                  <a:lnTo>
                    <a:pt x="233" y="111"/>
                  </a:lnTo>
                  <a:lnTo>
                    <a:pt x="210" y="111"/>
                  </a:lnTo>
                  <a:lnTo>
                    <a:pt x="188" y="111"/>
                  </a:lnTo>
                  <a:lnTo>
                    <a:pt x="169" y="112"/>
                  </a:lnTo>
                  <a:lnTo>
                    <a:pt x="161" y="114"/>
                  </a:lnTo>
                  <a:lnTo>
                    <a:pt x="154" y="115"/>
                  </a:lnTo>
                  <a:lnTo>
                    <a:pt x="149" y="118"/>
                  </a:lnTo>
                  <a:lnTo>
                    <a:pt x="143" y="122"/>
                  </a:lnTo>
                  <a:lnTo>
                    <a:pt x="140" y="127"/>
                  </a:lnTo>
                  <a:lnTo>
                    <a:pt x="137" y="133"/>
                  </a:lnTo>
                  <a:lnTo>
                    <a:pt x="133" y="139"/>
                  </a:lnTo>
                  <a:lnTo>
                    <a:pt x="131" y="148"/>
                  </a:lnTo>
                  <a:lnTo>
                    <a:pt x="130" y="158"/>
                  </a:lnTo>
                  <a:lnTo>
                    <a:pt x="129" y="170"/>
                  </a:lnTo>
                  <a:lnTo>
                    <a:pt x="128" y="183"/>
                  </a:lnTo>
                  <a:lnTo>
                    <a:pt x="128" y="1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87"/>
            <p:cNvSpPr>
              <a:spLocks/>
            </p:cNvSpPr>
            <p:nvPr userDrawn="1"/>
          </p:nvSpPr>
          <p:spPr bwMode="auto">
            <a:xfrm>
              <a:off x="1665288" y="1489075"/>
              <a:ext cx="180975" cy="266700"/>
            </a:xfrm>
            <a:custGeom>
              <a:avLst/>
              <a:gdLst/>
              <a:ahLst/>
              <a:cxnLst>
                <a:cxn ang="0">
                  <a:pos x="342" y="505"/>
                </a:cxn>
                <a:cxn ang="0">
                  <a:pos x="207" y="505"/>
                </a:cxn>
                <a:cxn ang="0">
                  <a:pos x="207" y="120"/>
                </a:cxn>
                <a:cxn ang="0">
                  <a:pos x="76" y="239"/>
                </a:cxn>
                <a:cxn ang="0">
                  <a:pos x="0" y="153"/>
                </a:cxn>
                <a:cxn ang="0">
                  <a:pos x="185" y="0"/>
                </a:cxn>
                <a:cxn ang="0">
                  <a:pos x="342" y="0"/>
                </a:cxn>
                <a:cxn ang="0">
                  <a:pos x="342" y="505"/>
                </a:cxn>
                <a:cxn ang="0">
                  <a:pos x="342" y="505"/>
                </a:cxn>
              </a:cxnLst>
              <a:rect l="0" t="0" r="r" b="b"/>
              <a:pathLst>
                <a:path w="342" h="505">
                  <a:moveTo>
                    <a:pt x="342" y="505"/>
                  </a:moveTo>
                  <a:lnTo>
                    <a:pt x="207" y="505"/>
                  </a:lnTo>
                  <a:lnTo>
                    <a:pt x="207" y="120"/>
                  </a:lnTo>
                  <a:lnTo>
                    <a:pt x="76" y="239"/>
                  </a:lnTo>
                  <a:lnTo>
                    <a:pt x="0" y="153"/>
                  </a:lnTo>
                  <a:lnTo>
                    <a:pt x="185" y="0"/>
                  </a:lnTo>
                  <a:lnTo>
                    <a:pt x="342" y="0"/>
                  </a:lnTo>
                  <a:lnTo>
                    <a:pt x="342" y="505"/>
                  </a:lnTo>
                  <a:lnTo>
                    <a:pt x="342" y="5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30" name="Freeform 13"/>
          <p:cNvSpPr>
            <a:spLocks noEditPoints="1"/>
          </p:cNvSpPr>
          <p:nvPr userDrawn="1"/>
        </p:nvSpPr>
        <p:spPr bwMode="auto">
          <a:xfrm>
            <a:off x="9911681" y="2694928"/>
            <a:ext cx="507117" cy="462270"/>
          </a:xfrm>
          <a:custGeom>
            <a:avLst/>
            <a:gdLst/>
            <a:ahLst/>
            <a:cxnLst>
              <a:cxn ang="0">
                <a:pos x="727" y="346"/>
              </a:cxn>
              <a:cxn ang="0">
                <a:pos x="678" y="383"/>
              </a:cxn>
              <a:cxn ang="0">
                <a:pos x="622" y="407"/>
              </a:cxn>
              <a:cxn ang="0">
                <a:pos x="562" y="416"/>
              </a:cxn>
              <a:cxn ang="0">
                <a:pos x="456" y="419"/>
              </a:cxn>
              <a:cxn ang="0">
                <a:pos x="437" y="457"/>
              </a:cxn>
              <a:cxn ang="0">
                <a:pos x="335" y="472"/>
              </a:cxn>
              <a:cxn ang="0">
                <a:pos x="291" y="450"/>
              </a:cxn>
              <a:cxn ang="0">
                <a:pos x="278" y="418"/>
              </a:cxn>
              <a:cxn ang="0">
                <a:pos x="160" y="416"/>
              </a:cxn>
              <a:cxn ang="0">
                <a:pos x="101" y="403"/>
              </a:cxn>
              <a:cxn ang="0">
                <a:pos x="46" y="377"/>
              </a:cxn>
              <a:cxn ang="0">
                <a:pos x="6" y="345"/>
              </a:cxn>
              <a:cxn ang="0">
                <a:pos x="0" y="350"/>
              </a:cxn>
              <a:cxn ang="0">
                <a:pos x="9" y="661"/>
              </a:cxn>
              <a:cxn ang="0">
                <a:pos x="704" y="669"/>
              </a:cxn>
              <a:cxn ang="0">
                <a:pos x="729" y="655"/>
              </a:cxn>
              <a:cxn ang="0">
                <a:pos x="734" y="347"/>
              </a:cxn>
              <a:cxn ang="0">
                <a:pos x="18" y="150"/>
              </a:cxn>
              <a:cxn ang="0">
                <a:pos x="1" y="172"/>
              </a:cxn>
              <a:cxn ang="0">
                <a:pos x="9" y="309"/>
              </a:cxn>
              <a:cxn ang="0">
                <a:pos x="59" y="353"/>
              </a:cxn>
              <a:cxn ang="0">
                <a:pos x="120" y="380"/>
              </a:cxn>
              <a:cxn ang="0">
                <a:pos x="185" y="390"/>
              </a:cxn>
              <a:cxn ang="0">
                <a:pos x="297" y="377"/>
              </a:cxn>
              <a:cxn ang="0">
                <a:pos x="327" y="363"/>
              </a:cxn>
              <a:cxn ang="0">
                <a:pos x="420" y="366"/>
              </a:cxn>
              <a:cxn ang="0">
                <a:pos x="446" y="388"/>
              </a:cxn>
              <a:cxn ang="0">
                <a:pos x="577" y="388"/>
              </a:cxn>
              <a:cxn ang="0">
                <a:pos x="640" y="371"/>
              </a:cxn>
              <a:cxn ang="0">
                <a:pos x="697" y="337"/>
              </a:cxn>
              <a:cxn ang="0">
                <a:pos x="734" y="297"/>
              </a:cxn>
              <a:cxn ang="0">
                <a:pos x="729" y="162"/>
              </a:cxn>
              <a:cxn ang="0">
                <a:pos x="704" y="147"/>
              </a:cxn>
              <a:cxn ang="0">
                <a:pos x="419" y="436"/>
              </a:cxn>
              <a:cxn ang="0">
                <a:pos x="427" y="411"/>
              </a:cxn>
              <a:cxn ang="0">
                <a:pos x="411" y="392"/>
              </a:cxn>
              <a:cxn ang="0">
                <a:pos x="324" y="392"/>
              </a:cxn>
              <a:cxn ang="0">
                <a:pos x="307" y="411"/>
              </a:cxn>
              <a:cxn ang="0">
                <a:pos x="315" y="436"/>
              </a:cxn>
              <a:cxn ang="0">
                <a:pos x="400" y="445"/>
              </a:cxn>
              <a:cxn ang="0">
                <a:pos x="265" y="136"/>
              </a:cxn>
              <a:cxn ang="0">
                <a:pos x="267" y="54"/>
              </a:cxn>
              <a:cxn ang="0">
                <a:pos x="469" y="134"/>
              </a:cxn>
              <a:cxn ang="0">
                <a:pos x="561" y="137"/>
              </a:cxn>
              <a:cxn ang="0">
                <a:pos x="566" y="123"/>
              </a:cxn>
              <a:cxn ang="0">
                <a:pos x="555" y="102"/>
              </a:cxn>
              <a:cxn ang="0">
                <a:pos x="523" y="56"/>
              </a:cxn>
              <a:cxn ang="0">
                <a:pos x="514" y="25"/>
              </a:cxn>
              <a:cxn ang="0">
                <a:pos x="479" y="1"/>
              </a:cxn>
              <a:cxn ang="0">
                <a:pos x="256" y="1"/>
              </a:cxn>
              <a:cxn ang="0">
                <a:pos x="221" y="25"/>
              </a:cxn>
              <a:cxn ang="0">
                <a:pos x="211" y="56"/>
              </a:cxn>
              <a:cxn ang="0">
                <a:pos x="179" y="102"/>
              </a:cxn>
              <a:cxn ang="0">
                <a:pos x="168" y="123"/>
              </a:cxn>
              <a:cxn ang="0">
                <a:pos x="173" y="137"/>
              </a:cxn>
            </a:cxnLst>
            <a:rect l="0" t="0" r="r" b="b"/>
            <a:pathLst>
              <a:path w="735" h="669">
                <a:moveTo>
                  <a:pt x="732" y="345"/>
                </a:moveTo>
                <a:lnTo>
                  <a:pt x="731" y="345"/>
                </a:lnTo>
                <a:lnTo>
                  <a:pt x="730" y="345"/>
                </a:lnTo>
                <a:lnTo>
                  <a:pt x="729" y="345"/>
                </a:lnTo>
                <a:lnTo>
                  <a:pt x="727" y="346"/>
                </a:lnTo>
                <a:lnTo>
                  <a:pt x="718" y="355"/>
                </a:lnTo>
                <a:lnTo>
                  <a:pt x="708" y="362"/>
                </a:lnTo>
                <a:lnTo>
                  <a:pt x="699" y="369"/>
                </a:lnTo>
                <a:lnTo>
                  <a:pt x="688" y="377"/>
                </a:lnTo>
                <a:lnTo>
                  <a:pt x="678" y="383"/>
                </a:lnTo>
                <a:lnTo>
                  <a:pt x="668" y="389"/>
                </a:lnTo>
                <a:lnTo>
                  <a:pt x="656" y="394"/>
                </a:lnTo>
                <a:lnTo>
                  <a:pt x="645" y="399"/>
                </a:lnTo>
                <a:lnTo>
                  <a:pt x="633" y="403"/>
                </a:lnTo>
                <a:lnTo>
                  <a:pt x="622" y="407"/>
                </a:lnTo>
                <a:lnTo>
                  <a:pt x="610" y="410"/>
                </a:lnTo>
                <a:lnTo>
                  <a:pt x="599" y="412"/>
                </a:lnTo>
                <a:lnTo>
                  <a:pt x="586" y="414"/>
                </a:lnTo>
                <a:lnTo>
                  <a:pt x="574" y="416"/>
                </a:lnTo>
                <a:lnTo>
                  <a:pt x="562" y="416"/>
                </a:lnTo>
                <a:lnTo>
                  <a:pt x="550" y="417"/>
                </a:lnTo>
                <a:lnTo>
                  <a:pt x="459" y="417"/>
                </a:lnTo>
                <a:lnTo>
                  <a:pt x="458" y="417"/>
                </a:lnTo>
                <a:lnTo>
                  <a:pt x="456" y="418"/>
                </a:lnTo>
                <a:lnTo>
                  <a:pt x="456" y="419"/>
                </a:lnTo>
                <a:lnTo>
                  <a:pt x="455" y="422"/>
                </a:lnTo>
                <a:lnTo>
                  <a:pt x="453" y="432"/>
                </a:lnTo>
                <a:lnTo>
                  <a:pt x="449" y="441"/>
                </a:lnTo>
                <a:lnTo>
                  <a:pt x="444" y="450"/>
                </a:lnTo>
                <a:lnTo>
                  <a:pt x="437" y="457"/>
                </a:lnTo>
                <a:lnTo>
                  <a:pt x="430" y="463"/>
                </a:lnTo>
                <a:lnTo>
                  <a:pt x="420" y="467"/>
                </a:lnTo>
                <a:lnTo>
                  <a:pt x="411" y="471"/>
                </a:lnTo>
                <a:lnTo>
                  <a:pt x="400" y="472"/>
                </a:lnTo>
                <a:lnTo>
                  <a:pt x="335" y="472"/>
                </a:lnTo>
                <a:lnTo>
                  <a:pt x="324" y="471"/>
                </a:lnTo>
                <a:lnTo>
                  <a:pt x="314" y="467"/>
                </a:lnTo>
                <a:lnTo>
                  <a:pt x="305" y="463"/>
                </a:lnTo>
                <a:lnTo>
                  <a:pt x="297" y="457"/>
                </a:lnTo>
                <a:lnTo>
                  <a:pt x="291" y="450"/>
                </a:lnTo>
                <a:lnTo>
                  <a:pt x="286" y="441"/>
                </a:lnTo>
                <a:lnTo>
                  <a:pt x="281" y="432"/>
                </a:lnTo>
                <a:lnTo>
                  <a:pt x="280" y="422"/>
                </a:lnTo>
                <a:lnTo>
                  <a:pt x="279" y="419"/>
                </a:lnTo>
                <a:lnTo>
                  <a:pt x="278" y="418"/>
                </a:lnTo>
                <a:lnTo>
                  <a:pt x="277" y="417"/>
                </a:lnTo>
                <a:lnTo>
                  <a:pt x="275" y="417"/>
                </a:lnTo>
                <a:lnTo>
                  <a:pt x="185" y="417"/>
                </a:lnTo>
                <a:lnTo>
                  <a:pt x="173" y="416"/>
                </a:lnTo>
                <a:lnTo>
                  <a:pt x="160" y="416"/>
                </a:lnTo>
                <a:lnTo>
                  <a:pt x="149" y="414"/>
                </a:lnTo>
                <a:lnTo>
                  <a:pt x="136" y="412"/>
                </a:lnTo>
                <a:lnTo>
                  <a:pt x="125" y="410"/>
                </a:lnTo>
                <a:lnTo>
                  <a:pt x="112" y="407"/>
                </a:lnTo>
                <a:lnTo>
                  <a:pt x="101" y="403"/>
                </a:lnTo>
                <a:lnTo>
                  <a:pt x="89" y="399"/>
                </a:lnTo>
                <a:lnTo>
                  <a:pt x="79" y="394"/>
                </a:lnTo>
                <a:lnTo>
                  <a:pt x="67" y="389"/>
                </a:lnTo>
                <a:lnTo>
                  <a:pt x="57" y="383"/>
                </a:lnTo>
                <a:lnTo>
                  <a:pt x="46" y="377"/>
                </a:lnTo>
                <a:lnTo>
                  <a:pt x="36" y="369"/>
                </a:lnTo>
                <a:lnTo>
                  <a:pt x="27" y="362"/>
                </a:lnTo>
                <a:lnTo>
                  <a:pt x="16" y="355"/>
                </a:lnTo>
                <a:lnTo>
                  <a:pt x="8" y="346"/>
                </a:lnTo>
                <a:lnTo>
                  <a:pt x="6" y="345"/>
                </a:lnTo>
                <a:lnTo>
                  <a:pt x="5" y="345"/>
                </a:lnTo>
                <a:lnTo>
                  <a:pt x="4" y="345"/>
                </a:lnTo>
                <a:lnTo>
                  <a:pt x="3" y="345"/>
                </a:lnTo>
                <a:lnTo>
                  <a:pt x="1" y="347"/>
                </a:lnTo>
                <a:lnTo>
                  <a:pt x="0" y="350"/>
                </a:lnTo>
                <a:lnTo>
                  <a:pt x="0" y="639"/>
                </a:lnTo>
                <a:lnTo>
                  <a:pt x="1" y="645"/>
                </a:lnTo>
                <a:lnTo>
                  <a:pt x="3" y="650"/>
                </a:lnTo>
                <a:lnTo>
                  <a:pt x="5" y="655"/>
                </a:lnTo>
                <a:lnTo>
                  <a:pt x="9" y="661"/>
                </a:lnTo>
                <a:lnTo>
                  <a:pt x="13" y="664"/>
                </a:lnTo>
                <a:lnTo>
                  <a:pt x="18" y="667"/>
                </a:lnTo>
                <a:lnTo>
                  <a:pt x="25" y="669"/>
                </a:lnTo>
                <a:lnTo>
                  <a:pt x="31" y="669"/>
                </a:lnTo>
                <a:lnTo>
                  <a:pt x="704" y="669"/>
                </a:lnTo>
                <a:lnTo>
                  <a:pt x="710" y="669"/>
                </a:lnTo>
                <a:lnTo>
                  <a:pt x="716" y="667"/>
                </a:lnTo>
                <a:lnTo>
                  <a:pt x="721" y="664"/>
                </a:lnTo>
                <a:lnTo>
                  <a:pt x="726" y="661"/>
                </a:lnTo>
                <a:lnTo>
                  <a:pt x="729" y="655"/>
                </a:lnTo>
                <a:lnTo>
                  <a:pt x="732" y="650"/>
                </a:lnTo>
                <a:lnTo>
                  <a:pt x="734" y="645"/>
                </a:lnTo>
                <a:lnTo>
                  <a:pt x="735" y="639"/>
                </a:lnTo>
                <a:lnTo>
                  <a:pt x="735" y="350"/>
                </a:lnTo>
                <a:lnTo>
                  <a:pt x="734" y="347"/>
                </a:lnTo>
                <a:lnTo>
                  <a:pt x="732" y="345"/>
                </a:lnTo>
                <a:close/>
                <a:moveTo>
                  <a:pt x="704" y="147"/>
                </a:moveTo>
                <a:lnTo>
                  <a:pt x="31" y="147"/>
                </a:lnTo>
                <a:lnTo>
                  <a:pt x="25" y="148"/>
                </a:lnTo>
                <a:lnTo>
                  <a:pt x="18" y="150"/>
                </a:lnTo>
                <a:lnTo>
                  <a:pt x="13" y="152"/>
                </a:lnTo>
                <a:lnTo>
                  <a:pt x="9" y="157"/>
                </a:lnTo>
                <a:lnTo>
                  <a:pt x="5" y="162"/>
                </a:lnTo>
                <a:lnTo>
                  <a:pt x="3" y="167"/>
                </a:lnTo>
                <a:lnTo>
                  <a:pt x="1" y="172"/>
                </a:lnTo>
                <a:lnTo>
                  <a:pt x="0" y="178"/>
                </a:lnTo>
                <a:lnTo>
                  <a:pt x="0" y="295"/>
                </a:lnTo>
                <a:lnTo>
                  <a:pt x="0" y="297"/>
                </a:lnTo>
                <a:lnTo>
                  <a:pt x="1" y="298"/>
                </a:lnTo>
                <a:lnTo>
                  <a:pt x="9" y="309"/>
                </a:lnTo>
                <a:lnTo>
                  <a:pt x="18" y="319"/>
                </a:lnTo>
                <a:lnTo>
                  <a:pt x="28" y="329"/>
                </a:lnTo>
                <a:lnTo>
                  <a:pt x="38" y="337"/>
                </a:lnTo>
                <a:lnTo>
                  <a:pt x="49" y="345"/>
                </a:lnTo>
                <a:lnTo>
                  <a:pt x="59" y="353"/>
                </a:lnTo>
                <a:lnTo>
                  <a:pt x="70" y="360"/>
                </a:lnTo>
                <a:lnTo>
                  <a:pt x="82" y="366"/>
                </a:lnTo>
                <a:lnTo>
                  <a:pt x="95" y="371"/>
                </a:lnTo>
                <a:lnTo>
                  <a:pt x="107" y="376"/>
                </a:lnTo>
                <a:lnTo>
                  <a:pt x="120" y="380"/>
                </a:lnTo>
                <a:lnTo>
                  <a:pt x="132" y="384"/>
                </a:lnTo>
                <a:lnTo>
                  <a:pt x="145" y="386"/>
                </a:lnTo>
                <a:lnTo>
                  <a:pt x="158" y="388"/>
                </a:lnTo>
                <a:lnTo>
                  <a:pt x="172" y="389"/>
                </a:lnTo>
                <a:lnTo>
                  <a:pt x="185" y="390"/>
                </a:lnTo>
                <a:lnTo>
                  <a:pt x="284" y="390"/>
                </a:lnTo>
                <a:lnTo>
                  <a:pt x="287" y="389"/>
                </a:lnTo>
                <a:lnTo>
                  <a:pt x="289" y="388"/>
                </a:lnTo>
                <a:lnTo>
                  <a:pt x="293" y="382"/>
                </a:lnTo>
                <a:lnTo>
                  <a:pt x="297" y="377"/>
                </a:lnTo>
                <a:lnTo>
                  <a:pt x="302" y="373"/>
                </a:lnTo>
                <a:lnTo>
                  <a:pt x="308" y="369"/>
                </a:lnTo>
                <a:lnTo>
                  <a:pt x="315" y="366"/>
                </a:lnTo>
                <a:lnTo>
                  <a:pt x="321" y="364"/>
                </a:lnTo>
                <a:lnTo>
                  <a:pt x="327" y="363"/>
                </a:lnTo>
                <a:lnTo>
                  <a:pt x="335" y="362"/>
                </a:lnTo>
                <a:lnTo>
                  <a:pt x="400" y="362"/>
                </a:lnTo>
                <a:lnTo>
                  <a:pt x="408" y="363"/>
                </a:lnTo>
                <a:lnTo>
                  <a:pt x="414" y="364"/>
                </a:lnTo>
                <a:lnTo>
                  <a:pt x="420" y="366"/>
                </a:lnTo>
                <a:lnTo>
                  <a:pt x="426" y="369"/>
                </a:lnTo>
                <a:lnTo>
                  <a:pt x="433" y="373"/>
                </a:lnTo>
                <a:lnTo>
                  <a:pt x="438" y="377"/>
                </a:lnTo>
                <a:lnTo>
                  <a:pt x="442" y="382"/>
                </a:lnTo>
                <a:lnTo>
                  <a:pt x="446" y="388"/>
                </a:lnTo>
                <a:lnTo>
                  <a:pt x="448" y="389"/>
                </a:lnTo>
                <a:lnTo>
                  <a:pt x="450" y="390"/>
                </a:lnTo>
                <a:lnTo>
                  <a:pt x="550" y="390"/>
                </a:lnTo>
                <a:lnTo>
                  <a:pt x="563" y="389"/>
                </a:lnTo>
                <a:lnTo>
                  <a:pt x="577" y="388"/>
                </a:lnTo>
                <a:lnTo>
                  <a:pt x="589" y="386"/>
                </a:lnTo>
                <a:lnTo>
                  <a:pt x="603" y="384"/>
                </a:lnTo>
                <a:lnTo>
                  <a:pt x="615" y="380"/>
                </a:lnTo>
                <a:lnTo>
                  <a:pt x="628" y="376"/>
                </a:lnTo>
                <a:lnTo>
                  <a:pt x="640" y="371"/>
                </a:lnTo>
                <a:lnTo>
                  <a:pt x="652" y="366"/>
                </a:lnTo>
                <a:lnTo>
                  <a:pt x="664" y="360"/>
                </a:lnTo>
                <a:lnTo>
                  <a:pt x="675" y="353"/>
                </a:lnTo>
                <a:lnTo>
                  <a:pt x="686" y="345"/>
                </a:lnTo>
                <a:lnTo>
                  <a:pt x="697" y="337"/>
                </a:lnTo>
                <a:lnTo>
                  <a:pt x="706" y="329"/>
                </a:lnTo>
                <a:lnTo>
                  <a:pt x="717" y="319"/>
                </a:lnTo>
                <a:lnTo>
                  <a:pt x="725" y="309"/>
                </a:lnTo>
                <a:lnTo>
                  <a:pt x="734" y="298"/>
                </a:lnTo>
                <a:lnTo>
                  <a:pt x="734" y="297"/>
                </a:lnTo>
                <a:lnTo>
                  <a:pt x="735" y="295"/>
                </a:lnTo>
                <a:lnTo>
                  <a:pt x="735" y="178"/>
                </a:lnTo>
                <a:lnTo>
                  <a:pt x="734" y="172"/>
                </a:lnTo>
                <a:lnTo>
                  <a:pt x="732" y="167"/>
                </a:lnTo>
                <a:lnTo>
                  <a:pt x="729" y="162"/>
                </a:lnTo>
                <a:lnTo>
                  <a:pt x="726" y="157"/>
                </a:lnTo>
                <a:lnTo>
                  <a:pt x="721" y="152"/>
                </a:lnTo>
                <a:lnTo>
                  <a:pt x="716" y="150"/>
                </a:lnTo>
                <a:lnTo>
                  <a:pt x="710" y="148"/>
                </a:lnTo>
                <a:lnTo>
                  <a:pt x="704" y="147"/>
                </a:lnTo>
                <a:close/>
                <a:moveTo>
                  <a:pt x="400" y="445"/>
                </a:moveTo>
                <a:lnTo>
                  <a:pt x="406" y="443"/>
                </a:lnTo>
                <a:lnTo>
                  <a:pt x="411" y="442"/>
                </a:lnTo>
                <a:lnTo>
                  <a:pt x="416" y="439"/>
                </a:lnTo>
                <a:lnTo>
                  <a:pt x="419" y="436"/>
                </a:lnTo>
                <a:lnTo>
                  <a:pt x="423" y="432"/>
                </a:lnTo>
                <a:lnTo>
                  <a:pt x="425" y="428"/>
                </a:lnTo>
                <a:lnTo>
                  <a:pt x="427" y="423"/>
                </a:lnTo>
                <a:lnTo>
                  <a:pt x="427" y="417"/>
                </a:lnTo>
                <a:lnTo>
                  <a:pt x="427" y="411"/>
                </a:lnTo>
                <a:lnTo>
                  <a:pt x="425" y="407"/>
                </a:lnTo>
                <a:lnTo>
                  <a:pt x="423" y="402"/>
                </a:lnTo>
                <a:lnTo>
                  <a:pt x="419" y="398"/>
                </a:lnTo>
                <a:lnTo>
                  <a:pt x="416" y="394"/>
                </a:lnTo>
                <a:lnTo>
                  <a:pt x="411" y="392"/>
                </a:lnTo>
                <a:lnTo>
                  <a:pt x="406" y="390"/>
                </a:lnTo>
                <a:lnTo>
                  <a:pt x="400" y="390"/>
                </a:lnTo>
                <a:lnTo>
                  <a:pt x="335" y="390"/>
                </a:lnTo>
                <a:lnTo>
                  <a:pt x="329" y="390"/>
                </a:lnTo>
                <a:lnTo>
                  <a:pt x="324" y="392"/>
                </a:lnTo>
                <a:lnTo>
                  <a:pt x="319" y="394"/>
                </a:lnTo>
                <a:lnTo>
                  <a:pt x="315" y="398"/>
                </a:lnTo>
                <a:lnTo>
                  <a:pt x="312" y="402"/>
                </a:lnTo>
                <a:lnTo>
                  <a:pt x="310" y="407"/>
                </a:lnTo>
                <a:lnTo>
                  <a:pt x="307" y="411"/>
                </a:lnTo>
                <a:lnTo>
                  <a:pt x="307" y="417"/>
                </a:lnTo>
                <a:lnTo>
                  <a:pt x="307" y="423"/>
                </a:lnTo>
                <a:lnTo>
                  <a:pt x="310" y="428"/>
                </a:lnTo>
                <a:lnTo>
                  <a:pt x="312" y="432"/>
                </a:lnTo>
                <a:lnTo>
                  <a:pt x="315" y="436"/>
                </a:lnTo>
                <a:lnTo>
                  <a:pt x="319" y="439"/>
                </a:lnTo>
                <a:lnTo>
                  <a:pt x="324" y="442"/>
                </a:lnTo>
                <a:lnTo>
                  <a:pt x="329" y="443"/>
                </a:lnTo>
                <a:lnTo>
                  <a:pt x="335" y="445"/>
                </a:lnTo>
                <a:lnTo>
                  <a:pt x="400" y="445"/>
                </a:lnTo>
                <a:close/>
                <a:moveTo>
                  <a:pt x="173" y="137"/>
                </a:moveTo>
                <a:lnTo>
                  <a:pt x="216" y="137"/>
                </a:lnTo>
                <a:lnTo>
                  <a:pt x="262" y="137"/>
                </a:lnTo>
                <a:lnTo>
                  <a:pt x="263" y="136"/>
                </a:lnTo>
                <a:lnTo>
                  <a:pt x="265" y="136"/>
                </a:lnTo>
                <a:lnTo>
                  <a:pt x="266" y="134"/>
                </a:lnTo>
                <a:lnTo>
                  <a:pt x="266" y="131"/>
                </a:lnTo>
                <a:lnTo>
                  <a:pt x="266" y="56"/>
                </a:lnTo>
                <a:lnTo>
                  <a:pt x="266" y="55"/>
                </a:lnTo>
                <a:lnTo>
                  <a:pt x="267" y="54"/>
                </a:lnTo>
                <a:lnTo>
                  <a:pt x="467" y="54"/>
                </a:lnTo>
                <a:lnTo>
                  <a:pt x="468" y="55"/>
                </a:lnTo>
                <a:lnTo>
                  <a:pt x="469" y="56"/>
                </a:lnTo>
                <a:lnTo>
                  <a:pt x="469" y="131"/>
                </a:lnTo>
                <a:lnTo>
                  <a:pt x="469" y="134"/>
                </a:lnTo>
                <a:lnTo>
                  <a:pt x="470" y="136"/>
                </a:lnTo>
                <a:lnTo>
                  <a:pt x="471" y="136"/>
                </a:lnTo>
                <a:lnTo>
                  <a:pt x="473" y="137"/>
                </a:lnTo>
                <a:lnTo>
                  <a:pt x="519" y="137"/>
                </a:lnTo>
                <a:lnTo>
                  <a:pt x="561" y="137"/>
                </a:lnTo>
                <a:lnTo>
                  <a:pt x="563" y="136"/>
                </a:lnTo>
                <a:lnTo>
                  <a:pt x="565" y="136"/>
                </a:lnTo>
                <a:lnTo>
                  <a:pt x="565" y="134"/>
                </a:lnTo>
                <a:lnTo>
                  <a:pt x="566" y="131"/>
                </a:lnTo>
                <a:lnTo>
                  <a:pt x="566" y="123"/>
                </a:lnTo>
                <a:lnTo>
                  <a:pt x="565" y="118"/>
                </a:lnTo>
                <a:lnTo>
                  <a:pt x="564" y="113"/>
                </a:lnTo>
                <a:lnTo>
                  <a:pt x="562" y="109"/>
                </a:lnTo>
                <a:lnTo>
                  <a:pt x="559" y="105"/>
                </a:lnTo>
                <a:lnTo>
                  <a:pt x="555" y="102"/>
                </a:lnTo>
                <a:lnTo>
                  <a:pt x="551" y="99"/>
                </a:lnTo>
                <a:lnTo>
                  <a:pt x="545" y="98"/>
                </a:lnTo>
                <a:lnTo>
                  <a:pt x="540" y="97"/>
                </a:lnTo>
                <a:lnTo>
                  <a:pt x="523" y="97"/>
                </a:lnTo>
                <a:lnTo>
                  <a:pt x="523" y="56"/>
                </a:lnTo>
                <a:lnTo>
                  <a:pt x="523" y="50"/>
                </a:lnTo>
                <a:lnTo>
                  <a:pt x="522" y="45"/>
                </a:lnTo>
                <a:lnTo>
                  <a:pt x="521" y="40"/>
                </a:lnTo>
                <a:lnTo>
                  <a:pt x="519" y="34"/>
                </a:lnTo>
                <a:lnTo>
                  <a:pt x="514" y="25"/>
                </a:lnTo>
                <a:lnTo>
                  <a:pt x="507" y="17"/>
                </a:lnTo>
                <a:lnTo>
                  <a:pt x="498" y="9"/>
                </a:lnTo>
                <a:lnTo>
                  <a:pt x="489" y="4"/>
                </a:lnTo>
                <a:lnTo>
                  <a:pt x="484" y="2"/>
                </a:lnTo>
                <a:lnTo>
                  <a:pt x="479" y="1"/>
                </a:lnTo>
                <a:lnTo>
                  <a:pt x="473" y="0"/>
                </a:lnTo>
                <a:lnTo>
                  <a:pt x="467" y="0"/>
                </a:lnTo>
                <a:lnTo>
                  <a:pt x="267" y="0"/>
                </a:lnTo>
                <a:lnTo>
                  <a:pt x="262" y="0"/>
                </a:lnTo>
                <a:lnTo>
                  <a:pt x="256" y="1"/>
                </a:lnTo>
                <a:lnTo>
                  <a:pt x="251" y="2"/>
                </a:lnTo>
                <a:lnTo>
                  <a:pt x="246" y="4"/>
                </a:lnTo>
                <a:lnTo>
                  <a:pt x="235" y="9"/>
                </a:lnTo>
                <a:lnTo>
                  <a:pt x="227" y="17"/>
                </a:lnTo>
                <a:lnTo>
                  <a:pt x="221" y="25"/>
                </a:lnTo>
                <a:lnTo>
                  <a:pt x="216" y="34"/>
                </a:lnTo>
                <a:lnTo>
                  <a:pt x="213" y="40"/>
                </a:lnTo>
                <a:lnTo>
                  <a:pt x="212" y="45"/>
                </a:lnTo>
                <a:lnTo>
                  <a:pt x="211" y="50"/>
                </a:lnTo>
                <a:lnTo>
                  <a:pt x="211" y="56"/>
                </a:lnTo>
                <a:lnTo>
                  <a:pt x="211" y="97"/>
                </a:lnTo>
                <a:lnTo>
                  <a:pt x="194" y="97"/>
                </a:lnTo>
                <a:lnTo>
                  <a:pt x="188" y="98"/>
                </a:lnTo>
                <a:lnTo>
                  <a:pt x="183" y="99"/>
                </a:lnTo>
                <a:lnTo>
                  <a:pt x="179" y="102"/>
                </a:lnTo>
                <a:lnTo>
                  <a:pt x="176" y="105"/>
                </a:lnTo>
                <a:lnTo>
                  <a:pt x="173" y="109"/>
                </a:lnTo>
                <a:lnTo>
                  <a:pt x="170" y="113"/>
                </a:lnTo>
                <a:lnTo>
                  <a:pt x="169" y="118"/>
                </a:lnTo>
                <a:lnTo>
                  <a:pt x="168" y="123"/>
                </a:lnTo>
                <a:lnTo>
                  <a:pt x="168" y="131"/>
                </a:lnTo>
                <a:lnTo>
                  <a:pt x="169" y="134"/>
                </a:lnTo>
                <a:lnTo>
                  <a:pt x="170" y="136"/>
                </a:lnTo>
                <a:lnTo>
                  <a:pt x="171" y="136"/>
                </a:lnTo>
                <a:lnTo>
                  <a:pt x="173" y="13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1" name="Freeform 14"/>
          <p:cNvSpPr>
            <a:spLocks noEditPoints="1"/>
          </p:cNvSpPr>
          <p:nvPr userDrawn="1"/>
        </p:nvSpPr>
        <p:spPr bwMode="auto">
          <a:xfrm>
            <a:off x="285719" y="3362650"/>
            <a:ext cx="562316" cy="445024"/>
          </a:xfrm>
          <a:custGeom>
            <a:avLst/>
            <a:gdLst/>
            <a:ahLst/>
            <a:cxnLst>
              <a:cxn ang="0">
                <a:pos x="657" y="298"/>
              </a:cxn>
              <a:cxn ang="0">
                <a:pos x="728" y="306"/>
              </a:cxn>
              <a:cxn ang="0">
                <a:pos x="734" y="305"/>
              </a:cxn>
              <a:cxn ang="0">
                <a:pos x="752" y="276"/>
              </a:cxn>
              <a:cxn ang="0">
                <a:pos x="720" y="209"/>
              </a:cxn>
              <a:cxn ang="0">
                <a:pos x="594" y="176"/>
              </a:cxn>
              <a:cxn ang="0">
                <a:pos x="591" y="180"/>
              </a:cxn>
              <a:cxn ang="0">
                <a:pos x="413" y="263"/>
              </a:cxn>
              <a:cxn ang="0">
                <a:pos x="612" y="244"/>
              </a:cxn>
              <a:cxn ang="0">
                <a:pos x="602" y="234"/>
              </a:cxn>
              <a:cxn ang="0">
                <a:pos x="413" y="217"/>
              </a:cxn>
              <a:cxn ang="0">
                <a:pos x="413" y="217"/>
              </a:cxn>
              <a:cxn ang="0">
                <a:pos x="413" y="187"/>
              </a:cxn>
              <a:cxn ang="0">
                <a:pos x="576" y="170"/>
              </a:cxn>
              <a:cxn ang="0">
                <a:pos x="625" y="160"/>
              </a:cxn>
              <a:cxn ang="0">
                <a:pos x="413" y="140"/>
              </a:cxn>
              <a:cxn ang="0">
                <a:pos x="413" y="140"/>
              </a:cxn>
              <a:cxn ang="0">
                <a:pos x="380" y="122"/>
              </a:cxn>
              <a:cxn ang="0">
                <a:pos x="645" y="94"/>
              </a:cxn>
              <a:cxn ang="0">
                <a:pos x="330" y="83"/>
              </a:cxn>
              <a:cxn ang="0">
                <a:pos x="330" y="70"/>
              </a:cxn>
              <a:cxn ang="0">
                <a:pos x="565" y="86"/>
              </a:cxn>
              <a:cxn ang="0">
                <a:pos x="559" y="72"/>
              </a:cxn>
              <a:cxn ang="0">
                <a:pos x="572" y="66"/>
              </a:cxn>
              <a:cxn ang="0">
                <a:pos x="579" y="80"/>
              </a:cxn>
              <a:cxn ang="0">
                <a:pos x="596" y="86"/>
              </a:cxn>
              <a:cxn ang="0">
                <a:pos x="587" y="80"/>
              </a:cxn>
              <a:cxn ang="0">
                <a:pos x="592" y="66"/>
              </a:cxn>
              <a:cxn ang="0">
                <a:pos x="607" y="72"/>
              </a:cxn>
              <a:cxn ang="0">
                <a:pos x="601" y="86"/>
              </a:cxn>
              <a:cxn ang="0">
                <a:pos x="617" y="83"/>
              </a:cxn>
              <a:cxn ang="0">
                <a:pos x="617" y="68"/>
              </a:cxn>
              <a:cxn ang="0">
                <a:pos x="632" y="68"/>
              </a:cxn>
              <a:cxn ang="0">
                <a:pos x="632" y="83"/>
              </a:cxn>
              <a:cxn ang="0">
                <a:pos x="653" y="368"/>
              </a:cxn>
              <a:cxn ang="0">
                <a:pos x="653" y="177"/>
              </a:cxn>
              <a:cxn ang="0">
                <a:pos x="701" y="14"/>
              </a:cxn>
              <a:cxn ang="0">
                <a:pos x="687" y="2"/>
              </a:cxn>
              <a:cxn ang="0">
                <a:pos x="136" y="0"/>
              </a:cxn>
              <a:cxn ang="0">
                <a:pos x="120" y="10"/>
              </a:cxn>
              <a:cxn ang="0">
                <a:pos x="116" y="393"/>
              </a:cxn>
              <a:cxn ang="0">
                <a:pos x="124" y="410"/>
              </a:cxn>
              <a:cxn ang="0">
                <a:pos x="141" y="417"/>
              </a:cxn>
              <a:cxn ang="0">
                <a:pos x="691" y="413"/>
              </a:cxn>
              <a:cxn ang="0">
                <a:pos x="702" y="397"/>
              </a:cxn>
              <a:cxn ang="0">
                <a:pos x="661" y="312"/>
              </a:cxn>
              <a:cxn ang="0">
                <a:pos x="715" y="449"/>
              </a:cxn>
              <a:cxn ang="0">
                <a:pos x="698" y="439"/>
              </a:cxn>
              <a:cxn ang="0">
                <a:pos x="107" y="445"/>
              </a:cxn>
              <a:cxn ang="0">
                <a:pos x="0" y="623"/>
              </a:cxn>
              <a:cxn ang="0">
                <a:pos x="12" y="641"/>
              </a:cxn>
              <a:cxn ang="0">
                <a:pos x="797" y="644"/>
              </a:cxn>
              <a:cxn ang="0">
                <a:pos x="808" y="640"/>
              </a:cxn>
              <a:cxn ang="0">
                <a:pos x="818" y="627"/>
              </a:cxn>
              <a:cxn ang="0">
                <a:pos x="495" y="576"/>
              </a:cxn>
              <a:cxn ang="0">
                <a:pos x="339" y="541"/>
              </a:cxn>
              <a:cxn ang="0">
                <a:pos x="495" y="576"/>
              </a:cxn>
              <a:cxn ang="0">
                <a:pos x="339" y="541"/>
              </a:cxn>
            </a:cxnLst>
            <a:rect l="0" t="0" r="r" b="b"/>
            <a:pathLst>
              <a:path w="818" h="644">
                <a:moveTo>
                  <a:pt x="591" y="180"/>
                </a:moveTo>
                <a:lnTo>
                  <a:pt x="654" y="296"/>
                </a:lnTo>
                <a:lnTo>
                  <a:pt x="656" y="297"/>
                </a:lnTo>
                <a:lnTo>
                  <a:pt x="657" y="298"/>
                </a:lnTo>
                <a:lnTo>
                  <a:pt x="658" y="297"/>
                </a:lnTo>
                <a:lnTo>
                  <a:pt x="660" y="296"/>
                </a:lnTo>
                <a:lnTo>
                  <a:pt x="678" y="270"/>
                </a:lnTo>
                <a:lnTo>
                  <a:pt x="728" y="306"/>
                </a:lnTo>
                <a:lnTo>
                  <a:pt x="730" y="307"/>
                </a:lnTo>
                <a:lnTo>
                  <a:pt x="731" y="307"/>
                </a:lnTo>
                <a:lnTo>
                  <a:pt x="733" y="306"/>
                </a:lnTo>
                <a:lnTo>
                  <a:pt x="734" y="305"/>
                </a:lnTo>
                <a:lnTo>
                  <a:pt x="752" y="281"/>
                </a:lnTo>
                <a:lnTo>
                  <a:pt x="753" y="279"/>
                </a:lnTo>
                <a:lnTo>
                  <a:pt x="753" y="278"/>
                </a:lnTo>
                <a:lnTo>
                  <a:pt x="752" y="276"/>
                </a:lnTo>
                <a:lnTo>
                  <a:pt x="751" y="275"/>
                </a:lnTo>
                <a:lnTo>
                  <a:pt x="701" y="238"/>
                </a:lnTo>
                <a:lnTo>
                  <a:pt x="720" y="210"/>
                </a:lnTo>
                <a:lnTo>
                  <a:pt x="720" y="209"/>
                </a:lnTo>
                <a:lnTo>
                  <a:pt x="720" y="207"/>
                </a:lnTo>
                <a:lnTo>
                  <a:pt x="719" y="206"/>
                </a:lnTo>
                <a:lnTo>
                  <a:pt x="717" y="206"/>
                </a:lnTo>
                <a:lnTo>
                  <a:pt x="594" y="176"/>
                </a:lnTo>
                <a:lnTo>
                  <a:pt x="592" y="176"/>
                </a:lnTo>
                <a:lnTo>
                  <a:pt x="591" y="177"/>
                </a:lnTo>
                <a:lnTo>
                  <a:pt x="590" y="179"/>
                </a:lnTo>
                <a:lnTo>
                  <a:pt x="591" y="180"/>
                </a:lnTo>
                <a:close/>
                <a:moveTo>
                  <a:pt x="413" y="272"/>
                </a:moveTo>
                <a:lnTo>
                  <a:pt x="625" y="272"/>
                </a:lnTo>
                <a:lnTo>
                  <a:pt x="625" y="263"/>
                </a:lnTo>
                <a:lnTo>
                  <a:pt x="413" y="263"/>
                </a:lnTo>
                <a:lnTo>
                  <a:pt x="413" y="272"/>
                </a:lnTo>
                <a:close/>
                <a:moveTo>
                  <a:pt x="413" y="253"/>
                </a:moveTo>
                <a:lnTo>
                  <a:pt x="612" y="253"/>
                </a:lnTo>
                <a:lnTo>
                  <a:pt x="612" y="244"/>
                </a:lnTo>
                <a:lnTo>
                  <a:pt x="413" y="244"/>
                </a:lnTo>
                <a:lnTo>
                  <a:pt x="413" y="253"/>
                </a:lnTo>
                <a:close/>
                <a:moveTo>
                  <a:pt x="413" y="234"/>
                </a:moveTo>
                <a:lnTo>
                  <a:pt x="602" y="234"/>
                </a:lnTo>
                <a:lnTo>
                  <a:pt x="602" y="225"/>
                </a:lnTo>
                <a:lnTo>
                  <a:pt x="413" y="225"/>
                </a:lnTo>
                <a:lnTo>
                  <a:pt x="413" y="234"/>
                </a:lnTo>
                <a:close/>
                <a:moveTo>
                  <a:pt x="413" y="217"/>
                </a:moveTo>
                <a:lnTo>
                  <a:pt x="594" y="217"/>
                </a:lnTo>
                <a:lnTo>
                  <a:pt x="594" y="206"/>
                </a:lnTo>
                <a:lnTo>
                  <a:pt x="413" y="206"/>
                </a:lnTo>
                <a:lnTo>
                  <a:pt x="413" y="217"/>
                </a:lnTo>
                <a:close/>
                <a:moveTo>
                  <a:pt x="413" y="198"/>
                </a:moveTo>
                <a:lnTo>
                  <a:pt x="586" y="198"/>
                </a:lnTo>
                <a:lnTo>
                  <a:pt x="586" y="187"/>
                </a:lnTo>
                <a:lnTo>
                  <a:pt x="413" y="187"/>
                </a:lnTo>
                <a:lnTo>
                  <a:pt x="413" y="198"/>
                </a:lnTo>
                <a:close/>
                <a:moveTo>
                  <a:pt x="413" y="179"/>
                </a:moveTo>
                <a:lnTo>
                  <a:pt x="576" y="179"/>
                </a:lnTo>
                <a:lnTo>
                  <a:pt x="576" y="170"/>
                </a:lnTo>
                <a:lnTo>
                  <a:pt x="413" y="170"/>
                </a:lnTo>
                <a:lnTo>
                  <a:pt x="413" y="179"/>
                </a:lnTo>
                <a:close/>
                <a:moveTo>
                  <a:pt x="413" y="160"/>
                </a:moveTo>
                <a:lnTo>
                  <a:pt x="625" y="160"/>
                </a:lnTo>
                <a:lnTo>
                  <a:pt x="625" y="151"/>
                </a:lnTo>
                <a:lnTo>
                  <a:pt x="413" y="151"/>
                </a:lnTo>
                <a:lnTo>
                  <a:pt x="413" y="160"/>
                </a:lnTo>
                <a:close/>
                <a:moveTo>
                  <a:pt x="413" y="140"/>
                </a:moveTo>
                <a:lnTo>
                  <a:pt x="625" y="140"/>
                </a:lnTo>
                <a:lnTo>
                  <a:pt x="625" y="122"/>
                </a:lnTo>
                <a:lnTo>
                  <a:pt x="413" y="122"/>
                </a:lnTo>
                <a:lnTo>
                  <a:pt x="413" y="140"/>
                </a:lnTo>
                <a:close/>
                <a:moveTo>
                  <a:pt x="380" y="270"/>
                </a:moveTo>
                <a:lnTo>
                  <a:pt x="197" y="270"/>
                </a:lnTo>
                <a:lnTo>
                  <a:pt x="197" y="122"/>
                </a:lnTo>
                <a:lnTo>
                  <a:pt x="380" y="122"/>
                </a:lnTo>
                <a:lnTo>
                  <a:pt x="380" y="270"/>
                </a:lnTo>
                <a:close/>
                <a:moveTo>
                  <a:pt x="176" y="94"/>
                </a:moveTo>
                <a:lnTo>
                  <a:pt x="176" y="94"/>
                </a:lnTo>
                <a:lnTo>
                  <a:pt x="645" y="94"/>
                </a:lnTo>
                <a:lnTo>
                  <a:pt x="645" y="58"/>
                </a:lnTo>
                <a:lnTo>
                  <a:pt x="176" y="58"/>
                </a:lnTo>
                <a:lnTo>
                  <a:pt x="176" y="94"/>
                </a:lnTo>
                <a:close/>
                <a:moveTo>
                  <a:pt x="330" y="83"/>
                </a:moveTo>
                <a:lnTo>
                  <a:pt x="330" y="83"/>
                </a:lnTo>
                <a:lnTo>
                  <a:pt x="185" y="83"/>
                </a:lnTo>
                <a:lnTo>
                  <a:pt x="185" y="70"/>
                </a:lnTo>
                <a:lnTo>
                  <a:pt x="330" y="70"/>
                </a:lnTo>
                <a:lnTo>
                  <a:pt x="330" y="83"/>
                </a:lnTo>
                <a:close/>
                <a:moveTo>
                  <a:pt x="569" y="86"/>
                </a:moveTo>
                <a:lnTo>
                  <a:pt x="569" y="86"/>
                </a:lnTo>
                <a:lnTo>
                  <a:pt x="565" y="86"/>
                </a:lnTo>
                <a:lnTo>
                  <a:pt x="561" y="83"/>
                </a:lnTo>
                <a:lnTo>
                  <a:pt x="559" y="80"/>
                </a:lnTo>
                <a:lnTo>
                  <a:pt x="558" y="76"/>
                </a:lnTo>
                <a:lnTo>
                  <a:pt x="559" y="72"/>
                </a:lnTo>
                <a:lnTo>
                  <a:pt x="561" y="68"/>
                </a:lnTo>
                <a:lnTo>
                  <a:pt x="565" y="66"/>
                </a:lnTo>
                <a:lnTo>
                  <a:pt x="569" y="65"/>
                </a:lnTo>
                <a:lnTo>
                  <a:pt x="572" y="66"/>
                </a:lnTo>
                <a:lnTo>
                  <a:pt x="577" y="68"/>
                </a:lnTo>
                <a:lnTo>
                  <a:pt x="579" y="72"/>
                </a:lnTo>
                <a:lnTo>
                  <a:pt x="580" y="76"/>
                </a:lnTo>
                <a:lnTo>
                  <a:pt x="579" y="80"/>
                </a:lnTo>
                <a:lnTo>
                  <a:pt x="577" y="83"/>
                </a:lnTo>
                <a:lnTo>
                  <a:pt x="572" y="86"/>
                </a:lnTo>
                <a:lnTo>
                  <a:pt x="569" y="86"/>
                </a:lnTo>
                <a:close/>
                <a:moveTo>
                  <a:pt x="596" y="86"/>
                </a:moveTo>
                <a:lnTo>
                  <a:pt x="596" y="86"/>
                </a:lnTo>
                <a:lnTo>
                  <a:pt x="592" y="86"/>
                </a:lnTo>
                <a:lnTo>
                  <a:pt x="589" y="83"/>
                </a:lnTo>
                <a:lnTo>
                  <a:pt x="587" y="80"/>
                </a:lnTo>
                <a:lnTo>
                  <a:pt x="586" y="76"/>
                </a:lnTo>
                <a:lnTo>
                  <a:pt x="587" y="72"/>
                </a:lnTo>
                <a:lnTo>
                  <a:pt x="589" y="68"/>
                </a:lnTo>
                <a:lnTo>
                  <a:pt x="592" y="66"/>
                </a:lnTo>
                <a:lnTo>
                  <a:pt x="596" y="65"/>
                </a:lnTo>
                <a:lnTo>
                  <a:pt x="601" y="66"/>
                </a:lnTo>
                <a:lnTo>
                  <a:pt x="604" y="68"/>
                </a:lnTo>
                <a:lnTo>
                  <a:pt x="607" y="72"/>
                </a:lnTo>
                <a:lnTo>
                  <a:pt x="607" y="76"/>
                </a:lnTo>
                <a:lnTo>
                  <a:pt x="607" y="80"/>
                </a:lnTo>
                <a:lnTo>
                  <a:pt x="604" y="83"/>
                </a:lnTo>
                <a:lnTo>
                  <a:pt x="601" y="86"/>
                </a:lnTo>
                <a:lnTo>
                  <a:pt x="596" y="86"/>
                </a:lnTo>
                <a:close/>
                <a:moveTo>
                  <a:pt x="625" y="86"/>
                </a:moveTo>
                <a:lnTo>
                  <a:pt x="620" y="86"/>
                </a:lnTo>
                <a:lnTo>
                  <a:pt x="617" y="83"/>
                </a:lnTo>
                <a:lnTo>
                  <a:pt x="615" y="80"/>
                </a:lnTo>
                <a:lnTo>
                  <a:pt x="614" y="76"/>
                </a:lnTo>
                <a:lnTo>
                  <a:pt x="615" y="72"/>
                </a:lnTo>
                <a:lnTo>
                  <a:pt x="617" y="68"/>
                </a:lnTo>
                <a:lnTo>
                  <a:pt x="620" y="66"/>
                </a:lnTo>
                <a:lnTo>
                  <a:pt x="625" y="65"/>
                </a:lnTo>
                <a:lnTo>
                  <a:pt x="629" y="66"/>
                </a:lnTo>
                <a:lnTo>
                  <a:pt x="632" y="68"/>
                </a:lnTo>
                <a:lnTo>
                  <a:pt x="634" y="72"/>
                </a:lnTo>
                <a:lnTo>
                  <a:pt x="635" y="76"/>
                </a:lnTo>
                <a:lnTo>
                  <a:pt x="634" y="80"/>
                </a:lnTo>
                <a:lnTo>
                  <a:pt x="632" y="83"/>
                </a:lnTo>
                <a:lnTo>
                  <a:pt x="629" y="86"/>
                </a:lnTo>
                <a:lnTo>
                  <a:pt x="625" y="86"/>
                </a:lnTo>
                <a:close/>
                <a:moveTo>
                  <a:pt x="653" y="321"/>
                </a:moveTo>
                <a:lnTo>
                  <a:pt x="653" y="368"/>
                </a:lnTo>
                <a:lnTo>
                  <a:pt x="165" y="368"/>
                </a:lnTo>
                <a:lnTo>
                  <a:pt x="165" y="49"/>
                </a:lnTo>
                <a:lnTo>
                  <a:pt x="653" y="49"/>
                </a:lnTo>
                <a:lnTo>
                  <a:pt x="653" y="177"/>
                </a:lnTo>
                <a:lnTo>
                  <a:pt x="702" y="188"/>
                </a:lnTo>
                <a:lnTo>
                  <a:pt x="702" y="24"/>
                </a:lnTo>
                <a:lnTo>
                  <a:pt x="702" y="19"/>
                </a:lnTo>
                <a:lnTo>
                  <a:pt x="701" y="14"/>
                </a:lnTo>
                <a:lnTo>
                  <a:pt x="698" y="10"/>
                </a:lnTo>
                <a:lnTo>
                  <a:pt x="696" y="7"/>
                </a:lnTo>
                <a:lnTo>
                  <a:pt x="691" y="4"/>
                </a:lnTo>
                <a:lnTo>
                  <a:pt x="687" y="2"/>
                </a:lnTo>
                <a:lnTo>
                  <a:pt x="683" y="0"/>
                </a:lnTo>
                <a:lnTo>
                  <a:pt x="678" y="0"/>
                </a:lnTo>
                <a:lnTo>
                  <a:pt x="141" y="0"/>
                </a:lnTo>
                <a:lnTo>
                  <a:pt x="136" y="0"/>
                </a:lnTo>
                <a:lnTo>
                  <a:pt x="132" y="2"/>
                </a:lnTo>
                <a:lnTo>
                  <a:pt x="128" y="4"/>
                </a:lnTo>
                <a:lnTo>
                  <a:pt x="124" y="7"/>
                </a:lnTo>
                <a:lnTo>
                  <a:pt x="120" y="10"/>
                </a:lnTo>
                <a:lnTo>
                  <a:pt x="118" y="14"/>
                </a:lnTo>
                <a:lnTo>
                  <a:pt x="117" y="19"/>
                </a:lnTo>
                <a:lnTo>
                  <a:pt x="116" y="24"/>
                </a:lnTo>
                <a:lnTo>
                  <a:pt x="116" y="393"/>
                </a:lnTo>
                <a:lnTo>
                  <a:pt x="117" y="397"/>
                </a:lnTo>
                <a:lnTo>
                  <a:pt x="118" y="402"/>
                </a:lnTo>
                <a:lnTo>
                  <a:pt x="120" y="407"/>
                </a:lnTo>
                <a:lnTo>
                  <a:pt x="124" y="410"/>
                </a:lnTo>
                <a:lnTo>
                  <a:pt x="128" y="413"/>
                </a:lnTo>
                <a:lnTo>
                  <a:pt x="132" y="415"/>
                </a:lnTo>
                <a:lnTo>
                  <a:pt x="136" y="417"/>
                </a:lnTo>
                <a:lnTo>
                  <a:pt x="141" y="417"/>
                </a:lnTo>
                <a:lnTo>
                  <a:pt x="678" y="417"/>
                </a:lnTo>
                <a:lnTo>
                  <a:pt x="683" y="417"/>
                </a:lnTo>
                <a:lnTo>
                  <a:pt x="687" y="415"/>
                </a:lnTo>
                <a:lnTo>
                  <a:pt x="691" y="413"/>
                </a:lnTo>
                <a:lnTo>
                  <a:pt x="696" y="410"/>
                </a:lnTo>
                <a:lnTo>
                  <a:pt x="698" y="407"/>
                </a:lnTo>
                <a:lnTo>
                  <a:pt x="701" y="402"/>
                </a:lnTo>
                <a:lnTo>
                  <a:pt x="702" y="397"/>
                </a:lnTo>
                <a:lnTo>
                  <a:pt x="702" y="393"/>
                </a:lnTo>
                <a:lnTo>
                  <a:pt x="702" y="303"/>
                </a:lnTo>
                <a:lnTo>
                  <a:pt x="680" y="286"/>
                </a:lnTo>
                <a:lnTo>
                  <a:pt x="661" y="312"/>
                </a:lnTo>
                <a:lnTo>
                  <a:pt x="653" y="321"/>
                </a:lnTo>
                <a:close/>
                <a:moveTo>
                  <a:pt x="813" y="610"/>
                </a:moveTo>
                <a:lnTo>
                  <a:pt x="813" y="610"/>
                </a:lnTo>
                <a:lnTo>
                  <a:pt x="715" y="449"/>
                </a:lnTo>
                <a:lnTo>
                  <a:pt x="712" y="445"/>
                </a:lnTo>
                <a:lnTo>
                  <a:pt x="708" y="442"/>
                </a:lnTo>
                <a:lnTo>
                  <a:pt x="703" y="440"/>
                </a:lnTo>
                <a:lnTo>
                  <a:pt x="698" y="439"/>
                </a:lnTo>
                <a:lnTo>
                  <a:pt x="121" y="439"/>
                </a:lnTo>
                <a:lnTo>
                  <a:pt x="116" y="440"/>
                </a:lnTo>
                <a:lnTo>
                  <a:pt x="111" y="442"/>
                </a:lnTo>
                <a:lnTo>
                  <a:pt x="107" y="445"/>
                </a:lnTo>
                <a:lnTo>
                  <a:pt x="103" y="449"/>
                </a:lnTo>
                <a:lnTo>
                  <a:pt x="4" y="612"/>
                </a:lnTo>
                <a:lnTo>
                  <a:pt x="1" y="617"/>
                </a:lnTo>
                <a:lnTo>
                  <a:pt x="0" y="623"/>
                </a:lnTo>
                <a:lnTo>
                  <a:pt x="1" y="628"/>
                </a:lnTo>
                <a:lnTo>
                  <a:pt x="4" y="633"/>
                </a:lnTo>
                <a:lnTo>
                  <a:pt x="7" y="638"/>
                </a:lnTo>
                <a:lnTo>
                  <a:pt x="12" y="641"/>
                </a:lnTo>
                <a:lnTo>
                  <a:pt x="17" y="643"/>
                </a:lnTo>
                <a:lnTo>
                  <a:pt x="22" y="644"/>
                </a:lnTo>
                <a:lnTo>
                  <a:pt x="797" y="644"/>
                </a:lnTo>
                <a:lnTo>
                  <a:pt x="797" y="644"/>
                </a:lnTo>
                <a:lnTo>
                  <a:pt x="797" y="644"/>
                </a:lnTo>
                <a:lnTo>
                  <a:pt x="801" y="643"/>
                </a:lnTo>
                <a:lnTo>
                  <a:pt x="805" y="642"/>
                </a:lnTo>
                <a:lnTo>
                  <a:pt x="808" y="640"/>
                </a:lnTo>
                <a:lnTo>
                  <a:pt x="811" y="638"/>
                </a:lnTo>
                <a:lnTo>
                  <a:pt x="815" y="635"/>
                </a:lnTo>
                <a:lnTo>
                  <a:pt x="817" y="631"/>
                </a:lnTo>
                <a:lnTo>
                  <a:pt x="818" y="627"/>
                </a:lnTo>
                <a:lnTo>
                  <a:pt x="818" y="623"/>
                </a:lnTo>
                <a:lnTo>
                  <a:pt x="817" y="616"/>
                </a:lnTo>
                <a:lnTo>
                  <a:pt x="813" y="610"/>
                </a:lnTo>
                <a:close/>
                <a:moveTo>
                  <a:pt x="495" y="576"/>
                </a:moveTo>
                <a:lnTo>
                  <a:pt x="322" y="576"/>
                </a:lnTo>
                <a:lnTo>
                  <a:pt x="320" y="576"/>
                </a:lnTo>
                <a:lnTo>
                  <a:pt x="337" y="541"/>
                </a:lnTo>
                <a:lnTo>
                  <a:pt x="339" y="541"/>
                </a:lnTo>
                <a:lnTo>
                  <a:pt x="478" y="541"/>
                </a:lnTo>
                <a:lnTo>
                  <a:pt x="481" y="541"/>
                </a:lnTo>
                <a:lnTo>
                  <a:pt x="497" y="576"/>
                </a:lnTo>
                <a:lnTo>
                  <a:pt x="495" y="576"/>
                </a:lnTo>
                <a:close/>
                <a:moveTo>
                  <a:pt x="337" y="541"/>
                </a:moveTo>
                <a:lnTo>
                  <a:pt x="320" y="576"/>
                </a:lnTo>
                <a:lnTo>
                  <a:pt x="322" y="576"/>
                </a:lnTo>
                <a:lnTo>
                  <a:pt x="339" y="541"/>
                </a:lnTo>
                <a:lnTo>
                  <a:pt x="337" y="54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2" name="Freeform 17"/>
          <p:cNvSpPr>
            <a:spLocks noEditPoints="1"/>
          </p:cNvSpPr>
          <p:nvPr userDrawn="1"/>
        </p:nvSpPr>
        <p:spPr bwMode="auto">
          <a:xfrm>
            <a:off x="9216506" y="2861858"/>
            <a:ext cx="548518" cy="213887"/>
          </a:xfrm>
          <a:custGeom>
            <a:avLst/>
            <a:gdLst/>
            <a:ahLst/>
            <a:cxnLst>
              <a:cxn ang="0">
                <a:pos x="138" y="122"/>
              </a:cxn>
              <a:cxn ang="0">
                <a:pos x="164" y="115"/>
              </a:cxn>
              <a:cxn ang="0">
                <a:pos x="167" y="88"/>
              </a:cxn>
              <a:cxn ang="0">
                <a:pos x="156" y="68"/>
              </a:cxn>
              <a:cxn ang="0">
                <a:pos x="113" y="64"/>
              </a:cxn>
              <a:cxn ang="0">
                <a:pos x="90" y="70"/>
              </a:cxn>
              <a:cxn ang="0">
                <a:pos x="82" y="88"/>
              </a:cxn>
              <a:cxn ang="0">
                <a:pos x="3" y="95"/>
              </a:cxn>
              <a:cxn ang="0">
                <a:pos x="6" y="62"/>
              </a:cxn>
              <a:cxn ang="0">
                <a:pos x="20" y="28"/>
              </a:cxn>
              <a:cxn ang="0">
                <a:pos x="46" y="10"/>
              </a:cxn>
              <a:cxn ang="0">
                <a:pos x="96" y="1"/>
              </a:cxn>
              <a:cxn ang="0">
                <a:pos x="129" y="0"/>
              </a:cxn>
              <a:cxn ang="0">
                <a:pos x="181" y="4"/>
              </a:cxn>
              <a:cxn ang="0">
                <a:pos x="206" y="12"/>
              </a:cxn>
              <a:cxn ang="0">
                <a:pos x="235" y="37"/>
              </a:cxn>
              <a:cxn ang="0">
                <a:pos x="244" y="65"/>
              </a:cxn>
              <a:cxn ang="0">
                <a:pos x="242" y="111"/>
              </a:cxn>
              <a:cxn ang="0">
                <a:pos x="228" y="139"/>
              </a:cxn>
              <a:cxn ang="0">
                <a:pos x="210" y="150"/>
              </a:cxn>
              <a:cxn ang="0">
                <a:pos x="205" y="156"/>
              </a:cxn>
              <a:cxn ang="0">
                <a:pos x="226" y="162"/>
              </a:cxn>
              <a:cxn ang="0">
                <a:pos x="239" y="177"/>
              </a:cxn>
              <a:cxn ang="0">
                <a:pos x="249" y="206"/>
              </a:cxn>
              <a:cxn ang="0">
                <a:pos x="244" y="259"/>
              </a:cxn>
              <a:cxn ang="0">
                <a:pos x="222" y="291"/>
              </a:cxn>
              <a:cxn ang="0">
                <a:pos x="187" y="307"/>
              </a:cxn>
              <a:cxn ang="0">
                <a:pos x="142" y="312"/>
              </a:cxn>
              <a:cxn ang="0">
                <a:pos x="96" y="311"/>
              </a:cxn>
              <a:cxn ang="0">
                <a:pos x="62" y="307"/>
              </a:cxn>
              <a:cxn ang="0">
                <a:pos x="30" y="294"/>
              </a:cxn>
              <a:cxn ang="0">
                <a:pos x="11" y="271"/>
              </a:cxn>
              <a:cxn ang="0">
                <a:pos x="1" y="231"/>
              </a:cxn>
              <a:cxn ang="0">
                <a:pos x="78" y="212"/>
              </a:cxn>
              <a:cxn ang="0">
                <a:pos x="85" y="237"/>
              </a:cxn>
              <a:cxn ang="0">
                <a:pos x="103" y="247"/>
              </a:cxn>
              <a:cxn ang="0">
                <a:pos x="148" y="247"/>
              </a:cxn>
              <a:cxn ang="0">
                <a:pos x="166" y="238"/>
              </a:cxn>
              <a:cxn ang="0">
                <a:pos x="171" y="211"/>
              </a:cxn>
              <a:cxn ang="0">
                <a:pos x="163" y="188"/>
              </a:cxn>
              <a:cxn ang="0">
                <a:pos x="124" y="182"/>
              </a:cxn>
              <a:cxn ang="0">
                <a:pos x="798" y="238"/>
              </a:cxn>
              <a:cxn ang="0">
                <a:pos x="669" y="2"/>
              </a:cxn>
              <a:cxn ang="0">
                <a:pos x="450" y="2"/>
              </a:cxn>
              <a:cxn ang="0">
                <a:pos x="499" y="9"/>
              </a:cxn>
              <a:cxn ang="0">
                <a:pos x="531" y="28"/>
              </a:cxn>
              <a:cxn ang="0">
                <a:pos x="549" y="63"/>
              </a:cxn>
              <a:cxn ang="0">
                <a:pos x="555" y="115"/>
              </a:cxn>
              <a:cxn ang="0">
                <a:pos x="551" y="170"/>
              </a:cxn>
              <a:cxn ang="0">
                <a:pos x="535" y="205"/>
              </a:cxn>
              <a:cxn ang="0">
                <a:pos x="503" y="225"/>
              </a:cxn>
              <a:cxn ang="0">
                <a:pos x="450" y="231"/>
              </a:cxn>
              <a:cxn ang="0">
                <a:pos x="434" y="160"/>
              </a:cxn>
              <a:cxn ang="0">
                <a:pos x="465" y="152"/>
              </a:cxn>
              <a:cxn ang="0">
                <a:pos x="471" y="115"/>
              </a:cxn>
              <a:cxn ang="0">
                <a:pos x="465" y="82"/>
              </a:cxn>
              <a:cxn ang="0">
                <a:pos x="434" y="73"/>
              </a:cxn>
            </a:cxnLst>
            <a:rect l="0" t="0" r="r" b="b"/>
            <a:pathLst>
              <a:path w="798" h="312">
                <a:moveTo>
                  <a:pt x="106" y="182"/>
                </a:moveTo>
                <a:lnTo>
                  <a:pt x="106" y="122"/>
                </a:lnTo>
                <a:lnTo>
                  <a:pt x="124" y="122"/>
                </a:lnTo>
                <a:lnTo>
                  <a:pt x="138" y="122"/>
                </a:lnTo>
                <a:lnTo>
                  <a:pt x="148" y="121"/>
                </a:lnTo>
                <a:lnTo>
                  <a:pt x="156" y="120"/>
                </a:lnTo>
                <a:lnTo>
                  <a:pt x="161" y="118"/>
                </a:lnTo>
                <a:lnTo>
                  <a:pt x="164" y="115"/>
                </a:lnTo>
                <a:lnTo>
                  <a:pt x="166" y="111"/>
                </a:lnTo>
                <a:lnTo>
                  <a:pt x="167" y="106"/>
                </a:lnTo>
                <a:lnTo>
                  <a:pt x="168" y="98"/>
                </a:lnTo>
                <a:lnTo>
                  <a:pt x="167" y="88"/>
                </a:lnTo>
                <a:lnTo>
                  <a:pt x="166" y="81"/>
                </a:lnTo>
                <a:lnTo>
                  <a:pt x="164" y="74"/>
                </a:lnTo>
                <a:lnTo>
                  <a:pt x="161" y="70"/>
                </a:lnTo>
                <a:lnTo>
                  <a:pt x="156" y="68"/>
                </a:lnTo>
                <a:lnTo>
                  <a:pt x="148" y="66"/>
                </a:lnTo>
                <a:lnTo>
                  <a:pt x="138" y="64"/>
                </a:lnTo>
                <a:lnTo>
                  <a:pt x="124" y="64"/>
                </a:lnTo>
                <a:lnTo>
                  <a:pt x="113" y="64"/>
                </a:lnTo>
                <a:lnTo>
                  <a:pt x="106" y="65"/>
                </a:lnTo>
                <a:lnTo>
                  <a:pt x="99" y="66"/>
                </a:lnTo>
                <a:lnTo>
                  <a:pt x="92" y="68"/>
                </a:lnTo>
                <a:lnTo>
                  <a:pt x="90" y="70"/>
                </a:lnTo>
                <a:lnTo>
                  <a:pt x="87" y="73"/>
                </a:lnTo>
                <a:lnTo>
                  <a:pt x="85" y="75"/>
                </a:lnTo>
                <a:lnTo>
                  <a:pt x="84" y="80"/>
                </a:lnTo>
                <a:lnTo>
                  <a:pt x="82" y="88"/>
                </a:lnTo>
                <a:lnTo>
                  <a:pt x="82" y="99"/>
                </a:lnTo>
                <a:lnTo>
                  <a:pt x="82" y="106"/>
                </a:lnTo>
                <a:lnTo>
                  <a:pt x="3" y="106"/>
                </a:lnTo>
                <a:lnTo>
                  <a:pt x="3" y="95"/>
                </a:lnTo>
                <a:lnTo>
                  <a:pt x="3" y="86"/>
                </a:lnTo>
                <a:lnTo>
                  <a:pt x="4" y="78"/>
                </a:lnTo>
                <a:lnTo>
                  <a:pt x="5" y="69"/>
                </a:lnTo>
                <a:lnTo>
                  <a:pt x="6" y="62"/>
                </a:lnTo>
                <a:lnTo>
                  <a:pt x="10" y="49"/>
                </a:lnTo>
                <a:lnTo>
                  <a:pt x="15" y="38"/>
                </a:lnTo>
                <a:lnTo>
                  <a:pt x="17" y="33"/>
                </a:lnTo>
                <a:lnTo>
                  <a:pt x="20" y="28"/>
                </a:lnTo>
                <a:lnTo>
                  <a:pt x="24" y="24"/>
                </a:lnTo>
                <a:lnTo>
                  <a:pt x="28" y="21"/>
                </a:lnTo>
                <a:lnTo>
                  <a:pt x="37" y="15"/>
                </a:lnTo>
                <a:lnTo>
                  <a:pt x="46" y="10"/>
                </a:lnTo>
                <a:lnTo>
                  <a:pt x="56" y="7"/>
                </a:lnTo>
                <a:lnTo>
                  <a:pt x="69" y="3"/>
                </a:lnTo>
                <a:lnTo>
                  <a:pt x="84" y="2"/>
                </a:lnTo>
                <a:lnTo>
                  <a:pt x="96" y="1"/>
                </a:lnTo>
                <a:lnTo>
                  <a:pt x="103" y="0"/>
                </a:lnTo>
                <a:lnTo>
                  <a:pt x="111" y="0"/>
                </a:lnTo>
                <a:lnTo>
                  <a:pt x="119" y="0"/>
                </a:lnTo>
                <a:lnTo>
                  <a:pt x="129" y="0"/>
                </a:lnTo>
                <a:lnTo>
                  <a:pt x="142" y="0"/>
                </a:lnTo>
                <a:lnTo>
                  <a:pt x="155" y="1"/>
                </a:lnTo>
                <a:lnTo>
                  <a:pt x="166" y="2"/>
                </a:lnTo>
                <a:lnTo>
                  <a:pt x="181" y="4"/>
                </a:lnTo>
                <a:lnTo>
                  <a:pt x="188" y="6"/>
                </a:lnTo>
                <a:lnTo>
                  <a:pt x="194" y="8"/>
                </a:lnTo>
                <a:lnTo>
                  <a:pt x="201" y="10"/>
                </a:lnTo>
                <a:lnTo>
                  <a:pt x="206" y="12"/>
                </a:lnTo>
                <a:lnTo>
                  <a:pt x="216" y="19"/>
                </a:lnTo>
                <a:lnTo>
                  <a:pt x="226" y="26"/>
                </a:lnTo>
                <a:lnTo>
                  <a:pt x="231" y="32"/>
                </a:lnTo>
                <a:lnTo>
                  <a:pt x="235" y="37"/>
                </a:lnTo>
                <a:lnTo>
                  <a:pt x="238" y="43"/>
                </a:lnTo>
                <a:lnTo>
                  <a:pt x="240" y="49"/>
                </a:lnTo>
                <a:lnTo>
                  <a:pt x="243" y="57"/>
                </a:lnTo>
                <a:lnTo>
                  <a:pt x="244" y="65"/>
                </a:lnTo>
                <a:lnTo>
                  <a:pt x="245" y="73"/>
                </a:lnTo>
                <a:lnTo>
                  <a:pt x="245" y="83"/>
                </a:lnTo>
                <a:lnTo>
                  <a:pt x="244" y="97"/>
                </a:lnTo>
                <a:lnTo>
                  <a:pt x="242" y="111"/>
                </a:lnTo>
                <a:lnTo>
                  <a:pt x="239" y="122"/>
                </a:lnTo>
                <a:lnTo>
                  <a:pt x="234" y="132"/>
                </a:lnTo>
                <a:lnTo>
                  <a:pt x="231" y="136"/>
                </a:lnTo>
                <a:lnTo>
                  <a:pt x="228" y="139"/>
                </a:lnTo>
                <a:lnTo>
                  <a:pt x="223" y="142"/>
                </a:lnTo>
                <a:lnTo>
                  <a:pt x="219" y="145"/>
                </a:lnTo>
                <a:lnTo>
                  <a:pt x="214" y="147"/>
                </a:lnTo>
                <a:lnTo>
                  <a:pt x="210" y="150"/>
                </a:lnTo>
                <a:lnTo>
                  <a:pt x="205" y="151"/>
                </a:lnTo>
                <a:lnTo>
                  <a:pt x="198" y="152"/>
                </a:lnTo>
                <a:lnTo>
                  <a:pt x="198" y="155"/>
                </a:lnTo>
                <a:lnTo>
                  <a:pt x="205" y="156"/>
                </a:lnTo>
                <a:lnTo>
                  <a:pt x="211" y="157"/>
                </a:lnTo>
                <a:lnTo>
                  <a:pt x="216" y="158"/>
                </a:lnTo>
                <a:lnTo>
                  <a:pt x="220" y="160"/>
                </a:lnTo>
                <a:lnTo>
                  <a:pt x="226" y="162"/>
                </a:lnTo>
                <a:lnTo>
                  <a:pt x="230" y="165"/>
                </a:lnTo>
                <a:lnTo>
                  <a:pt x="233" y="169"/>
                </a:lnTo>
                <a:lnTo>
                  <a:pt x="236" y="172"/>
                </a:lnTo>
                <a:lnTo>
                  <a:pt x="239" y="177"/>
                </a:lnTo>
                <a:lnTo>
                  <a:pt x="242" y="182"/>
                </a:lnTo>
                <a:lnTo>
                  <a:pt x="244" y="187"/>
                </a:lnTo>
                <a:lnTo>
                  <a:pt x="246" y="193"/>
                </a:lnTo>
                <a:lnTo>
                  <a:pt x="249" y="206"/>
                </a:lnTo>
                <a:lnTo>
                  <a:pt x="250" y="222"/>
                </a:lnTo>
                <a:lnTo>
                  <a:pt x="249" y="235"/>
                </a:lnTo>
                <a:lnTo>
                  <a:pt x="246" y="248"/>
                </a:lnTo>
                <a:lnTo>
                  <a:pt x="244" y="259"/>
                </a:lnTo>
                <a:lnTo>
                  <a:pt x="240" y="268"/>
                </a:lnTo>
                <a:lnTo>
                  <a:pt x="236" y="278"/>
                </a:lnTo>
                <a:lnTo>
                  <a:pt x="230" y="285"/>
                </a:lnTo>
                <a:lnTo>
                  <a:pt x="222" y="291"/>
                </a:lnTo>
                <a:lnTo>
                  <a:pt x="214" y="297"/>
                </a:lnTo>
                <a:lnTo>
                  <a:pt x="205" y="301"/>
                </a:lnTo>
                <a:lnTo>
                  <a:pt x="196" y="304"/>
                </a:lnTo>
                <a:lnTo>
                  <a:pt x="187" y="307"/>
                </a:lnTo>
                <a:lnTo>
                  <a:pt x="177" y="309"/>
                </a:lnTo>
                <a:lnTo>
                  <a:pt x="167" y="310"/>
                </a:lnTo>
                <a:lnTo>
                  <a:pt x="155" y="311"/>
                </a:lnTo>
                <a:lnTo>
                  <a:pt x="142" y="312"/>
                </a:lnTo>
                <a:lnTo>
                  <a:pt x="129" y="312"/>
                </a:lnTo>
                <a:lnTo>
                  <a:pt x="116" y="312"/>
                </a:lnTo>
                <a:lnTo>
                  <a:pt x="106" y="312"/>
                </a:lnTo>
                <a:lnTo>
                  <a:pt x="96" y="311"/>
                </a:lnTo>
                <a:lnTo>
                  <a:pt x="87" y="311"/>
                </a:lnTo>
                <a:lnTo>
                  <a:pt x="79" y="310"/>
                </a:lnTo>
                <a:lnTo>
                  <a:pt x="71" y="308"/>
                </a:lnTo>
                <a:lnTo>
                  <a:pt x="62" y="307"/>
                </a:lnTo>
                <a:lnTo>
                  <a:pt x="53" y="304"/>
                </a:lnTo>
                <a:lnTo>
                  <a:pt x="44" y="301"/>
                </a:lnTo>
                <a:lnTo>
                  <a:pt x="37" y="298"/>
                </a:lnTo>
                <a:lnTo>
                  <a:pt x="30" y="294"/>
                </a:lnTo>
                <a:lnTo>
                  <a:pt x="24" y="289"/>
                </a:lnTo>
                <a:lnTo>
                  <a:pt x="20" y="284"/>
                </a:lnTo>
                <a:lnTo>
                  <a:pt x="15" y="278"/>
                </a:lnTo>
                <a:lnTo>
                  <a:pt x="11" y="271"/>
                </a:lnTo>
                <a:lnTo>
                  <a:pt x="7" y="262"/>
                </a:lnTo>
                <a:lnTo>
                  <a:pt x="4" y="253"/>
                </a:lnTo>
                <a:lnTo>
                  <a:pt x="2" y="242"/>
                </a:lnTo>
                <a:lnTo>
                  <a:pt x="1" y="231"/>
                </a:lnTo>
                <a:lnTo>
                  <a:pt x="0" y="218"/>
                </a:lnTo>
                <a:lnTo>
                  <a:pt x="0" y="202"/>
                </a:lnTo>
                <a:lnTo>
                  <a:pt x="78" y="202"/>
                </a:lnTo>
                <a:lnTo>
                  <a:pt x="78" y="212"/>
                </a:lnTo>
                <a:lnTo>
                  <a:pt x="79" y="223"/>
                </a:lnTo>
                <a:lnTo>
                  <a:pt x="80" y="231"/>
                </a:lnTo>
                <a:lnTo>
                  <a:pt x="83" y="235"/>
                </a:lnTo>
                <a:lnTo>
                  <a:pt x="85" y="237"/>
                </a:lnTo>
                <a:lnTo>
                  <a:pt x="87" y="240"/>
                </a:lnTo>
                <a:lnTo>
                  <a:pt x="89" y="241"/>
                </a:lnTo>
                <a:lnTo>
                  <a:pt x="95" y="244"/>
                </a:lnTo>
                <a:lnTo>
                  <a:pt x="103" y="247"/>
                </a:lnTo>
                <a:lnTo>
                  <a:pt x="113" y="248"/>
                </a:lnTo>
                <a:lnTo>
                  <a:pt x="124" y="248"/>
                </a:lnTo>
                <a:lnTo>
                  <a:pt x="138" y="248"/>
                </a:lnTo>
                <a:lnTo>
                  <a:pt x="148" y="247"/>
                </a:lnTo>
                <a:lnTo>
                  <a:pt x="157" y="244"/>
                </a:lnTo>
                <a:lnTo>
                  <a:pt x="162" y="242"/>
                </a:lnTo>
                <a:lnTo>
                  <a:pt x="164" y="240"/>
                </a:lnTo>
                <a:lnTo>
                  <a:pt x="166" y="238"/>
                </a:lnTo>
                <a:lnTo>
                  <a:pt x="168" y="235"/>
                </a:lnTo>
                <a:lnTo>
                  <a:pt x="169" y="231"/>
                </a:lnTo>
                <a:lnTo>
                  <a:pt x="171" y="223"/>
                </a:lnTo>
                <a:lnTo>
                  <a:pt x="171" y="211"/>
                </a:lnTo>
                <a:lnTo>
                  <a:pt x="171" y="203"/>
                </a:lnTo>
                <a:lnTo>
                  <a:pt x="169" y="196"/>
                </a:lnTo>
                <a:lnTo>
                  <a:pt x="167" y="191"/>
                </a:lnTo>
                <a:lnTo>
                  <a:pt x="163" y="188"/>
                </a:lnTo>
                <a:lnTo>
                  <a:pt x="158" y="185"/>
                </a:lnTo>
                <a:lnTo>
                  <a:pt x="149" y="184"/>
                </a:lnTo>
                <a:lnTo>
                  <a:pt x="139" y="183"/>
                </a:lnTo>
                <a:lnTo>
                  <a:pt x="124" y="182"/>
                </a:lnTo>
                <a:lnTo>
                  <a:pt x="106" y="182"/>
                </a:lnTo>
                <a:close/>
                <a:moveTo>
                  <a:pt x="669" y="2"/>
                </a:moveTo>
                <a:lnTo>
                  <a:pt x="669" y="238"/>
                </a:lnTo>
                <a:lnTo>
                  <a:pt x="798" y="238"/>
                </a:lnTo>
                <a:lnTo>
                  <a:pt x="798" y="309"/>
                </a:lnTo>
                <a:lnTo>
                  <a:pt x="588" y="309"/>
                </a:lnTo>
                <a:lnTo>
                  <a:pt x="588" y="2"/>
                </a:lnTo>
                <a:lnTo>
                  <a:pt x="669" y="2"/>
                </a:lnTo>
                <a:close/>
                <a:moveTo>
                  <a:pt x="378" y="309"/>
                </a:moveTo>
                <a:lnTo>
                  <a:pt x="297" y="309"/>
                </a:lnTo>
                <a:lnTo>
                  <a:pt x="297" y="2"/>
                </a:lnTo>
                <a:lnTo>
                  <a:pt x="450" y="2"/>
                </a:lnTo>
                <a:lnTo>
                  <a:pt x="465" y="3"/>
                </a:lnTo>
                <a:lnTo>
                  <a:pt x="477" y="4"/>
                </a:lnTo>
                <a:lnTo>
                  <a:pt x="489" y="7"/>
                </a:lnTo>
                <a:lnTo>
                  <a:pt x="499" y="9"/>
                </a:lnTo>
                <a:lnTo>
                  <a:pt x="508" y="13"/>
                </a:lnTo>
                <a:lnTo>
                  <a:pt x="517" y="17"/>
                </a:lnTo>
                <a:lnTo>
                  <a:pt x="525" y="22"/>
                </a:lnTo>
                <a:lnTo>
                  <a:pt x="531" y="28"/>
                </a:lnTo>
                <a:lnTo>
                  <a:pt x="537" y="36"/>
                </a:lnTo>
                <a:lnTo>
                  <a:pt x="542" y="44"/>
                </a:lnTo>
                <a:lnTo>
                  <a:pt x="546" y="54"/>
                </a:lnTo>
                <a:lnTo>
                  <a:pt x="549" y="63"/>
                </a:lnTo>
                <a:lnTo>
                  <a:pt x="552" y="74"/>
                </a:lnTo>
                <a:lnTo>
                  <a:pt x="553" y="87"/>
                </a:lnTo>
                <a:lnTo>
                  <a:pt x="555" y="100"/>
                </a:lnTo>
                <a:lnTo>
                  <a:pt x="555" y="115"/>
                </a:lnTo>
                <a:lnTo>
                  <a:pt x="555" y="132"/>
                </a:lnTo>
                <a:lnTo>
                  <a:pt x="554" y="146"/>
                </a:lnTo>
                <a:lnTo>
                  <a:pt x="553" y="159"/>
                </a:lnTo>
                <a:lnTo>
                  <a:pt x="551" y="170"/>
                </a:lnTo>
                <a:lnTo>
                  <a:pt x="548" y="180"/>
                </a:lnTo>
                <a:lnTo>
                  <a:pt x="545" y="189"/>
                </a:lnTo>
                <a:lnTo>
                  <a:pt x="541" y="198"/>
                </a:lnTo>
                <a:lnTo>
                  <a:pt x="535" y="205"/>
                </a:lnTo>
                <a:lnTo>
                  <a:pt x="528" y="212"/>
                </a:lnTo>
                <a:lnTo>
                  <a:pt x="521" y="217"/>
                </a:lnTo>
                <a:lnTo>
                  <a:pt x="513" y="222"/>
                </a:lnTo>
                <a:lnTo>
                  <a:pt x="503" y="225"/>
                </a:lnTo>
                <a:lnTo>
                  <a:pt x="493" y="228"/>
                </a:lnTo>
                <a:lnTo>
                  <a:pt x="480" y="230"/>
                </a:lnTo>
                <a:lnTo>
                  <a:pt x="466" y="231"/>
                </a:lnTo>
                <a:lnTo>
                  <a:pt x="450" y="231"/>
                </a:lnTo>
                <a:lnTo>
                  <a:pt x="378" y="231"/>
                </a:lnTo>
                <a:lnTo>
                  <a:pt x="378" y="309"/>
                </a:lnTo>
                <a:close/>
                <a:moveTo>
                  <a:pt x="378" y="160"/>
                </a:moveTo>
                <a:lnTo>
                  <a:pt x="434" y="160"/>
                </a:lnTo>
                <a:lnTo>
                  <a:pt x="445" y="159"/>
                </a:lnTo>
                <a:lnTo>
                  <a:pt x="454" y="158"/>
                </a:lnTo>
                <a:lnTo>
                  <a:pt x="460" y="156"/>
                </a:lnTo>
                <a:lnTo>
                  <a:pt x="465" y="152"/>
                </a:lnTo>
                <a:lnTo>
                  <a:pt x="468" y="147"/>
                </a:lnTo>
                <a:lnTo>
                  <a:pt x="470" y="139"/>
                </a:lnTo>
                <a:lnTo>
                  <a:pt x="471" y="129"/>
                </a:lnTo>
                <a:lnTo>
                  <a:pt x="471" y="115"/>
                </a:lnTo>
                <a:lnTo>
                  <a:pt x="471" y="104"/>
                </a:lnTo>
                <a:lnTo>
                  <a:pt x="470" y="94"/>
                </a:lnTo>
                <a:lnTo>
                  <a:pt x="468" y="87"/>
                </a:lnTo>
                <a:lnTo>
                  <a:pt x="465" y="82"/>
                </a:lnTo>
                <a:lnTo>
                  <a:pt x="460" y="79"/>
                </a:lnTo>
                <a:lnTo>
                  <a:pt x="453" y="75"/>
                </a:lnTo>
                <a:lnTo>
                  <a:pt x="445" y="74"/>
                </a:lnTo>
                <a:lnTo>
                  <a:pt x="434" y="73"/>
                </a:lnTo>
                <a:lnTo>
                  <a:pt x="378" y="73"/>
                </a:lnTo>
                <a:lnTo>
                  <a:pt x="378" y="16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3" name="Freeform 16"/>
          <p:cNvSpPr>
            <a:spLocks noEditPoints="1"/>
          </p:cNvSpPr>
          <p:nvPr userDrawn="1"/>
        </p:nvSpPr>
        <p:spPr bwMode="auto">
          <a:xfrm>
            <a:off x="8465319" y="2694928"/>
            <a:ext cx="584257" cy="500246"/>
          </a:xfrm>
          <a:custGeom>
            <a:avLst/>
            <a:gdLst/>
            <a:ahLst/>
            <a:cxnLst>
              <a:cxn ang="0">
                <a:pos x="440" y="248"/>
              </a:cxn>
              <a:cxn ang="0">
                <a:pos x="244" y="248"/>
              </a:cxn>
              <a:cxn ang="0">
                <a:pos x="758" y="151"/>
              </a:cxn>
              <a:cxn ang="0">
                <a:pos x="363" y="3"/>
              </a:cxn>
              <a:cxn ang="0">
                <a:pos x="1" y="167"/>
              </a:cxn>
              <a:cxn ang="0">
                <a:pos x="5" y="243"/>
              </a:cxn>
              <a:cxn ang="0">
                <a:pos x="42" y="250"/>
              </a:cxn>
              <a:cxn ang="0">
                <a:pos x="53" y="617"/>
              </a:cxn>
              <a:cxn ang="0">
                <a:pos x="80" y="651"/>
              </a:cxn>
              <a:cxn ang="0">
                <a:pos x="114" y="346"/>
              </a:cxn>
              <a:cxn ang="0">
                <a:pos x="691" y="653"/>
              </a:cxn>
              <a:cxn ang="0">
                <a:pos x="719" y="633"/>
              </a:cxn>
              <a:cxn ang="0">
                <a:pos x="734" y="601"/>
              </a:cxn>
              <a:cxn ang="0">
                <a:pos x="737" y="248"/>
              </a:cxn>
              <a:cxn ang="0">
                <a:pos x="767" y="237"/>
              </a:cxn>
              <a:cxn ang="0">
                <a:pos x="763" y="155"/>
              </a:cxn>
              <a:cxn ang="0">
                <a:pos x="576" y="606"/>
              </a:cxn>
              <a:cxn ang="0">
                <a:pos x="569" y="624"/>
              </a:cxn>
              <a:cxn ang="0">
                <a:pos x="582" y="637"/>
              </a:cxn>
              <a:cxn ang="0">
                <a:pos x="601" y="630"/>
              </a:cxn>
              <a:cxn ang="0">
                <a:pos x="601" y="610"/>
              </a:cxn>
              <a:cxn ang="0">
                <a:pos x="587" y="584"/>
              </a:cxn>
              <a:cxn ang="0">
                <a:pos x="556" y="600"/>
              </a:cxn>
              <a:cxn ang="0">
                <a:pos x="556" y="640"/>
              </a:cxn>
              <a:cxn ang="0">
                <a:pos x="594" y="655"/>
              </a:cxn>
              <a:cxn ang="0">
                <a:pos x="622" y="627"/>
              </a:cxn>
              <a:cxn ang="0">
                <a:pos x="606" y="590"/>
              </a:cxn>
              <a:cxn ang="0">
                <a:pos x="456" y="603"/>
              </a:cxn>
              <a:cxn ang="0">
                <a:pos x="443" y="616"/>
              </a:cxn>
              <a:cxn ang="0">
                <a:pos x="450" y="634"/>
              </a:cxn>
              <a:cxn ang="0">
                <a:pos x="470" y="634"/>
              </a:cxn>
              <a:cxn ang="0">
                <a:pos x="477" y="616"/>
              </a:cxn>
              <a:cxn ang="0">
                <a:pos x="463" y="603"/>
              </a:cxn>
              <a:cxn ang="0">
                <a:pos x="439" y="590"/>
              </a:cxn>
              <a:cxn ang="0">
                <a:pos x="425" y="627"/>
              </a:cxn>
              <a:cxn ang="0">
                <a:pos x="453" y="655"/>
              </a:cxn>
              <a:cxn ang="0">
                <a:pos x="490" y="640"/>
              </a:cxn>
              <a:cxn ang="0">
                <a:pos x="490" y="600"/>
              </a:cxn>
              <a:cxn ang="0">
                <a:pos x="371" y="519"/>
              </a:cxn>
              <a:cxn ang="0">
                <a:pos x="256" y="525"/>
              </a:cxn>
              <a:cxn ang="0">
                <a:pos x="247" y="519"/>
              </a:cxn>
              <a:cxn ang="0">
                <a:pos x="309" y="480"/>
              </a:cxn>
              <a:cxn ang="0">
                <a:pos x="371" y="609"/>
              </a:cxn>
              <a:cxn ang="0">
                <a:pos x="247" y="541"/>
              </a:cxn>
              <a:cxn ang="0">
                <a:pos x="362" y="535"/>
              </a:cxn>
              <a:cxn ang="0">
                <a:pos x="476" y="501"/>
              </a:cxn>
              <a:cxn ang="0">
                <a:pos x="592" y="523"/>
              </a:cxn>
              <a:cxn ang="0">
                <a:pos x="460" y="400"/>
              </a:cxn>
              <a:cxn ang="0">
                <a:pos x="275" y="626"/>
              </a:cxn>
              <a:cxn ang="0">
                <a:pos x="432" y="582"/>
              </a:cxn>
              <a:cxn ang="0">
                <a:pos x="470" y="574"/>
              </a:cxn>
              <a:cxn ang="0">
                <a:pos x="506" y="610"/>
              </a:cxn>
              <a:cxn ang="0">
                <a:pos x="553" y="586"/>
              </a:cxn>
              <a:cxn ang="0">
                <a:pos x="597" y="574"/>
              </a:cxn>
              <a:cxn ang="0">
                <a:pos x="623" y="590"/>
              </a:cxn>
            </a:cxnLst>
            <a:rect l="0" t="0" r="r" b="b"/>
            <a:pathLst>
              <a:path w="767" h="656">
                <a:moveTo>
                  <a:pt x="522" y="183"/>
                </a:moveTo>
                <a:lnTo>
                  <a:pt x="652" y="183"/>
                </a:lnTo>
                <a:lnTo>
                  <a:pt x="652" y="248"/>
                </a:lnTo>
                <a:lnTo>
                  <a:pt x="522" y="248"/>
                </a:lnTo>
                <a:lnTo>
                  <a:pt x="522" y="183"/>
                </a:lnTo>
                <a:close/>
                <a:moveTo>
                  <a:pt x="440" y="248"/>
                </a:moveTo>
                <a:lnTo>
                  <a:pt x="440" y="248"/>
                </a:lnTo>
                <a:lnTo>
                  <a:pt x="326" y="248"/>
                </a:lnTo>
                <a:lnTo>
                  <a:pt x="326" y="183"/>
                </a:lnTo>
                <a:lnTo>
                  <a:pt x="440" y="183"/>
                </a:lnTo>
                <a:lnTo>
                  <a:pt x="440" y="248"/>
                </a:lnTo>
                <a:close/>
                <a:moveTo>
                  <a:pt x="244" y="248"/>
                </a:moveTo>
                <a:lnTo>
                  <a:pt x="244" y="248"/>
                </a:lnTo>
                <a:lnTo>
                  <a:pt x="114" y="248"/>
                </a:lnTo>
                <a:lnTo>
                  <a:pt x="114" y="183"/>
                </a:lnTo>
                <a:lnTo>
                  <a:pt x="244" y="183"/>
                </a:lnTo>
                <a:lnTo>
                  <a:pt x="244" y="248"/>
                </a:lnTo>
                <a:close/>
                <a:moveTo>
                  <a:pt x="758" y="151"/>
                </a:moveTo>
                <a:lnTo>
                  <a:pt x="758" y="151"/>
                </a:lnTo>
                <a:lnTo>
                  <a:pt x="401" y="3"/>
                </a:lnTo>
                <a:lnTo>
                  <a:pt x="391" y="1"/>
                </a:lnTo>
                <a:lnTo>
                  <a:pt x="382" y="0"/>
                </a:lnTo>
                <a:lnTo>
                  <a:pt x="373" y="1"/>
                </a:lnTo>
                <a:lnTo>
                  <a:pt x="363" y="3"/>
                </a:lnTo>
                <a:lnTo>
                  <a:pt x="13" y="151"/>
                </a:lnTo>
                <a:lnTo>
                  <a:pt x="8" y="152"/>
                </a:lnTo>
                <a:lnTo>
                  <a:pt x="6" y="154"/>
                </a:lnTo>
                <a:lnTo>
                  <a:pt x="4" y="157"/>
                </a:lnTo>
                <a:lnTo>
                  <a:pt x="2" y="160"/>
                </a:lnTo>
                <a:lnTo>
                  <a:pt x="1" y="167"/>
                </a:lnTo>
                <a:lnTo>
                  <a:pt x="0" y="174"/>
                </a:lnTo>
                <a:lnTo>
                  <a:pt x="0" y="227"/>
                </a:lnTo>
                <a:lnTo>
                  <a:pt x="0" y="232"/>
                </a:lnTo>
                <a:lnTo>
                  <a:pt x="1" y="237"/>
                </a:lnTo>
                <a:lnTo>
                  <a:pt x="3" y="240"/>
                </a:lnTo>
                <a:lnTo>
                  <a:pt x="5" y="243"/>
                </a:lnTo>
                <a:lnTo>
                  <a:pt x="7" y="245"/>
                </a:lnTo>
                <a:lnTo>
                  <a:pt x="11" y="247"/>
                </a:lnTo>
                <a:lnTo>
                  <a:pt x="16" y="248"/>
                </a:lnTo>
                <a:lnTo>
                  <a:pt x="20" y="248"/>
                </a:lnTo>
                <a:lnTo>
                  <a:pt x="39" y="248"/>
                </a:lnTo>
                <a:lnTo>
                  <a:pt x="42" y="250"/>
                </a:lnTo>
                <a:lnTo>
                  <a:pt x="45" y="252"/>
                </a:lnTo>
                <a:lnTo>
                  <a:pt x="48" y="255"/>
                </a:lnTo>
                <a:lnTo>
                  <a:pt x="49" y="258"/>
                </a:lnTo>
                <a:lnTo>
                  <a:pt x="49" y="594"/>
                </a:lnTo>
                <a:lnTo>
                  <a:pt x="50" y="607"/>
                </a:lnTo>
                <a:lnTo>
                  <a:pt x="53" y="617"/>
                </a:lnTo>
                <a:lnTo>
                  <a:pt x="57" y="628"/>
                </a:lnTo>
                <a:lnTo>
                  <a:pt x="64" y="637"/>
                </a:lnTo>
                <a:lnTo>
                  <a:pt x="68" y="641"/>
                </a:lnTo>
                <a:lnTo>
                  <a:pt x="72" y="645"/>
                </a:lnTo>
                <a:lnTo>
                  <a:pt x="76" y="648"/>
                </a:lnTo>
                <a:lnTo>
                  <a:pt x="80" y="651"/>
                </a:lnTo>
                <a:lnTo>
                  <a:pt x="86" y="653"/>
                </a:lnTo>
                <a:lnTo>
                  <a:pt x="91" y="655"/>
                </a:lnTo>
                <a:lnTo>
                  <a:pt x="97" y="656"/>
                </a:lnTo>
                <a:lnTo>
                  <a:pt x="102" y="656"/>
                </a:lnTo>
                <a:lnTo>
                  <a:pt x="114" y="656"/>
                </a:lnTo>
                <a:lnTo>
                  <a:pt x="114" y="346"/>
                </a:lnTo>
                <a:lnTo>
                  <a:pt x="652" y="346"/>
                </a:lnTo>
                <a:lnTo>
                  <a:pt x="652" y="656"/>
                </a:lnTo>
                <a:lnTo>
                  <a:pt x="673" y="656"/>
                </a:lnTo>
                <a:lnTo>
                  <a:pt x="679" y="656"/>
                </a:lnTo>
                <a:lnTo>
                  <a:pt x="685" y="655"/>
                </a:lnTo>
                <a:lnTo>
                  <a:pt x="691" y="653"/>
                </a:lnTo>
                <a:lnTo>
                  <a:pt x="696" y="651"/>
                </a:lnTo>
                <a:lnTo>
                  <a:pt x="701" y="648"/>
                </a:lnTo>
                <a:lnTo>
                  <a:pt x="707" y="645"/>
                </a:lnTo>
                <a:lnTo>
                  <a:pt x="711" y="641"/>
                </a:lnTo>
                <a:lnTo>
                  <a:pt x="715" y="637"/>
                </a:lnTo>
                <a:lnTo>
                  <a:pt x="719" y="633"/>
                </a:lnTo>
                <a:lnTo>
                  <a:pt x="723" y="628"/>
                </a:lnTo>
                <a:lnTo>
                  <a:pt x="726" y="623"/>
                </a:lnTo>
                <a:lnTo>
                  <a:pt x="729" y="617"/>
                </a:lnTo>
                <a:lnTo>
                  <a:pt x="731" y="612"/>
                </a:lnTo>
                <a:lnTo>
                  <a:pt x="733" y="607"/>
                </a:lnTo>
                <a:lnTo>
                  <a:pt x="734" y="601"/>
                </a:lnTo>
                <a:lnTo>
                  <a:pt x="734" y="594"/>
                </a:lnTo>
                <a:lnTo>
                  <a:pt x="734" y="258"/>
                </a:lnTo>
                <a:lnTo>
                  <a:pt x="734" y="255"/>
                </a:lnTo>
                <a:lnTo>
                  <a:pt x="734" y="252"/>
                </a:lnTo>
                <a:lnTo>
                  <a:pt x="735" y="250"/>
                </a:lnTo>
                <a:lnTo>
                  <a:pt x="737" y="248"/>
                </a:lnTo>
                <a:lnTo>
                  <a:pt x="756" y="248"/>
                </a:lnTo>
                <a:lnTo>
                  <a:pt x="761" y="248"/>
                </a:lnTo>
                <a:lnTo>
                  <a:pt x="764" y="247"/>
                </a:lnTo>
                <a:lnTo>
                  <a:pt x="765" y="245"/>
                </a:lnTo>
                <a:lnTo>
                  <a:pt x="766" y="243"/>
                </a:lnTo>
                <a:lnTo>
                  <a:pt x="767" y="237"/>
                </a:lnTo>
                <a:lnTo>
                  <a:pt x="766" y="227"/>
                </a:lnTo>
                <a:lnTo>
                  <a:pt x="766" y="174"/>
                </a:lnTo>
                <a:lnTo>
                  <a:pt x="766" y="167"/>
                </a:lnTo>
                <a:lnTo>
                  <a:pt x="766" y="160"/>
                </a:lnTo>
                <a:lnTo>
                  <a:pt x="765" y="157"/>
                </a:lnTo>
                <a:lnTo>
                  <a:pt x="763" y="155"/>
                </a:lnTo>
                <a:lnTo>
                  <a:pt x="761" y="152"/>
                </a:lnTo>
                <a:lnTo>
                  <a:pt x="758" y="151"/>
                </a:lnTo>
                <a:close/>
                <a:moveTo>
                  <a:pt x="587" y="603"/>
                </a:moveTo>
                <a:lnTo>
                  <a:pt x="582" y="603"/>
                </a:lnTo>
                <a:lnTo>
                  <a:pt x="579" y="604"/>
                </a:lnTo>
                <a:lnTo>
                  <a:pt x="576" y="606"/>
                </a:lnTo>
                <a:lnTo>
                  <a:pt x="574" y="608"/>
                </a:lnTo>
                <a:lnTo>
                  <a:pt x="572" y="610"/>
                </a:lnTo>
                <a:lnTo>
                  <a:pt x="570" y="613"/>
                </a:lnTo>
                <a:lnTo>
                  <a:pt x="569" y="616"/>
                </a:lnTo>
                <a:lnTo>
                  <a:pt x="569" y="619"/>
                </a:lnTo>
                <a:lnTo>
                  <a:pt x="569" y="624"/>
                </a:lnTo>
                <a:lnTo>
                  <a:pt x="570" y="627"/>
                </a:lnTo>
                <a:lnTo>
                  <a:pt x="572" y="630"/>
                </a:lnTo>
                <a:lnTo>
                  <a:pt x="574" y="632"/>
                </a:lnTo>
                <a:lnTo>
                  <a:pt x="576" y="634"/>
                </a:lnTo>
                <a:lnTo>
                  <a:pt x="579" y="636"/>
                </a:lnTo>
                <a:lnTo>
                  <a:pt x="582" y="637"/>
                </a:lnTo>
                <a:lnTo>
                  <a:pt x="587" y="637"/>
                </a:lnTo>
                <a:lnTo>
                  <a:pt x="590" y="637"/>
                </a:lnTo>
                <a:lnTo>
                  <a:pt x="593" y="636"/>
                </a:lnTo>
                <a:lnTo>
                  <a:pt x="596" y="634"/>
                </a:lnTo>
                <a:lnTo>
                  <a:pt x="599" y="632"/>
                </a:lnTo>
                <a:lnTo>
                  <a:pt x="601" y="630"/>
                </a:lnTo>
                <a:lnTo>
                  <a:pt x="602" y="627"/>
                </a:lnTo>
                <a:lnTo>
                  <a:pt x="603" y="624"/>
                </a:lnTo>
                <a:lnTo>
                  <a:pt x="603" y="619"/>
                </a:lnTo>
                <a:lnTo>
                  <a:pt x="603" y="616"/>
                </a:lnTo>
                <a:lnTo>
                  <a:pt x="602" y="613"/>
                </a:lnTo>
                <a:lnTo>
                  <a:pt x="601" y="610"/>
                </a:lnTo>
                <a:lnTo>
                  <a:pt x="599" y="608"/>
                </a:lnTo>
                <a:lnTo>
                  <a:pt x="596" y="606"/>
                </a:lnTo>
                <a:lnTo>
                  <a:pt x="593" y="604"/>
                </a:lnTo>
                <a:lnTo>
                  <a:pt x="590" y="603"/>
                </a:lnTo>
                <a:lnTo>
                  <a:pt x="587" y="603"/>
                </a:lnTo>
                <a:close/>
                <a:moveTo>
                  <a:pt x="587" y="584"/>
                </a:moveTo>
                <a:lnTo>
                  <a:pt x="587" y="584"/>
                </a:lnTo>
                <a:lnTo>
                  <a:pt x="579" y="584"/>
                </a:lnTo>
                <a:lnTo>
                  <a:pt x="572" y="586"/>
                </a:lnTo>
                <a:lnTo>
                  <a:pt x="566" y="590"/>
                </a:lnTo>
                <a:lnTo>
                  <a:pt x="560" y="594"/>
                </a:lnTo>
                <a:lnTo>
                  <a:pt x="556" y="600"/>
                </a:lnTo>
                <a:lnTo>
                  <a:pt x="553" y="606"/>
                </a:lnTo>
                <a:lnTo>
                  <a:pt x="551" y="612"/>
                </a:lnTo>
                <a:lnTo>
                  <a:pt x="550" y="619"/>
                </a:lnTo>
                <a:lnTo>
                  <a:pt x="551" y="627"/>
                </a:lnTo>
                <a:lnTo>
                  <a:pt x="553" y="634"/>
                </a:lnTo>
                <a:lnTo>
                  <a:pt x="556" y="640"/>
                </a:lnTo>
                <a:lnTo>
                  <a:pt x="560" y="646"/>
                </a:lnTo>
                <a:lnTo>
                  <a:pt x="566" y="650"/>
                </a:lnTo>
                <a:lnTo>
                  <a:pt x="572" y="653"/>
                </a:lnTo>
                <a:lnTo>
                  <a:pt x="579" y="655"/>
                </a:lnTo>
                <a:lnTo>
                  <a:pt x="587" y="656"/>
                </a:lnTo>
                <a:lnTo>
                  <a:pt x="594" y="655"/>
                </a:lnTo>
                <a:lnTo>
                  <a:pt x="600" y="653"/>
                </a:lnTo>
                <a:lnTo>
                  <a:pt x="606" y="650"/>
                </a:lnTo>
                <a:lnTo>
                  <a:pt x="612" y="646"/>
                </a:lnTo>
                <a:lnTo>
                  <a:pt x="617" y="640"/>
                </a:lnTo>
                <a:lnTo>
                  <a:pt x="620" y="634"/>
                </a:lnTo>
                <a:lnTo>
                  <a:pt x="622" y="627"/>
                </a:lnTo>
                <a:lnTo>
                  <a:pt x="623" y="619"/>
                </a:lnTo>
                <a:lnTo>
                  <a:pt x="622" y="612"/>
                </a:lnTo>
                <a:lnTo>
                  <a:pt x="620" y="606"/>
                </a:lnTo>
                <a:lnTo>
                  <a:pt x="617" y="600"/>
                </a:lnTo>
                <a:lnTo>
                  <a:pt x="612" y="594"/>
                </a:lnTo>
                <a:lnTo>
                  <a:pt x="606" y="590"/>
                </a:lnTo>
                <a:lnTo>
                  <a:pt x="600" y="586"/>
                </a:lnTo>
                <a:lnTo>
                  <a:pt x="594" y="584"/>
                </a:lnTo>
                <a:lnTo>
                  <a:pt x="587" y="584"/>
                </a:lnTo>
                <a:close/>
                <a:moveTo>
                  <a:pt x="460" y="603"/>
                </a:moveTo>
                <a:lnTo>
                  <a:pt x="460" y="603"/>
                </a:lnTo>
                <a:lnTo>
                  <a:pt x="456" y="603"/>
                </a:lnTo>
                <a:lnTo>
                  <a:pt x="453" y="604"/>
                </a:lnTo>
                <a:lnTo>
                  <a:pt x="450" y="606"/>
                </a:lnTo>
                <a:lnTo>
                  <a:pt x="448" y="608"/>
                </a:lnTo>
                <a:lnTo>
                  <a:pt x="446" y="610"/>
                </a:lnTo>
                <a:lnTo>
                  <a:pt x="444" y="613"/>
                </a:lnTo>
                <a:lnTo>
                  <a:pt x="443" y="616"/>
                </a:lnTo>
                <a:lnTo>
                  <a:pt x="443" y="619"/>
                </a:lnTo>
                <a:lnTo>
                  <a:pt x="443" y="624"/>
                </a:lnTo>
                <a:lnTo>
                  <a:pt x="444" y="627"/>
                </a:lnTo>
                <a:lnTo>
                  <a:pt x="446" y="630"/>
                </a:lnTo>
                <a:lnTo>
                  <a:pt x="448" y="632"/>
                </a:lnTo>
                <a:lnTo>
                  <a:pt x="450" y="634"/>
                </a:lnTo>
                <a:lnTo>
                  <a:pt x="453" y="636"/>
                </a:lnTo>
                <a:lnTo>
                  <a:pt x="456" y="637"/>
                </a:lnTo>
                <a:lnTo>
                  <a:pt x="460" y="637"/>
                </a:lnTo>
                <a:lnTo>
                  <a:pt x="463" y="637"/>
                </a:lnTo>
                <a:lnTo>
                  <a:pt x="467" y="636"/>
                </a:lnTo>
                <a:lnTo>
                  <a:pt x="470" y="634"/>
                </a:lnTo>
                <a:lnTo>
                  <a:pt x="472" y="632"/>
                </a:lnTo>
                <a:lnTo>
                  <a:pt x="475" y="630"/>
                </a:lnTo>
                <a:lnTo>
                  <a:pt x="476" y="627"/>
                </a:lnTo>
                <a:lnTo>
                  <a:pt x="477" y="624"/>
                </a:lnTo>
                <a:lnTo>
                  <a:pt x="477" y="619"/>
                </a:lnTo>
                <a:lnTo>
                  <a:pt x="477" y="616"/>
                </a:lnTo>
                <a:lnTo>
                  <a:pt x="476" y="613"/>
                </a:lnTo>
                <a:lnTo>
                  <a:pt x="475" y="610"/>
                </a:lnTo>
                <a:lnTo>
                  <a:pt x="472" y="608"/>
                </a:lnTo>
                <a:lnTo>
                  <a:pt x="470" y="606"/>
                </a:lnTo>
                <a:lnTo>
                  <a:pt x="467" y="604"/>
                </a:lnTo>
                <a:lnTo>
                  <a:pt x="463" y="603"/>
                </a:lnTo>
                <a:lnTo>
                  <a:pt x="460" y="603"/>
                </a:lnTo>
                <a:close/>
                <a:moveTo>
                  <a:pt x="460" y="584"/>
                </a:moveTo>
                <a:lnTo>
                  <a:pt x="460" y="584"/>
                </a:lnTo>
                <a:lnTo>
                  <a:pt x="453" y="584"/>
                </a:lnTo>
                <a:lnTo>
                  <a:pt x="446" y="586"/>
                </a:lnTo>
                <a:lnTo>
                  <a:pt x="439" y="590"/>
                </a:lnTo>
                <a:lnTo>
                  <a:pt x="434" y="594"/>
                </a:lnTo>
                <a:lnTo>
                  <a:pt x="430" y="600"/>
                </a:lnTo>
                <a:lnTo>
                  <a:pt x="427" y="606"/>
                </a:lnTo>
                <a:lnTo>
                  <a:pt x="425" y="612"/>
                </a:lnTo>
                <a:lnTo>
                  <a:pt x="424" y="619"/>
                </a:lnTo>
                <a:lnTo>
                  <a:pt x="425" y="627"/>
                </a:lnTo>
                <a:lnTo>
                  <a:pt x="427" y="634"/>
                </a:lnTo>
                <a:lnTo>
                  <a:pt x="430" y="640"/>
                </a:lnTo>
                <a:lnTo>
                  <a:pt x="434" y="646"/>
                </a:lnTo>
                <a:lnTo>
                  <a:pt x="439" y="650"/>
                </a:lnTo>
                <a:lnTo>
                  <a:pt x="446" y="653"/>
                </a:lnTo>
                <a:lnTo>
                  <a:pt x="453" y="655"/>
                </a:lnTo>
                <a:lnTo>
                  <a:pt x="460" y="656"/>
                </a:lnTo>
                <a:lnTo>
                  <a:pt x="468" y="655"/>
                </a:lnTo>
                <a:lnTo>
                  <a:pt x="474" y="653"/>
                </a:lnTo>
                <a:lnTo>
                  <a:pt x="480" y="650"/>
                </a:lnTo>
                <a:lnTo>
                  <a:pt x="485" y="646"/>
                </a:lnTo>
                <a:lnTo>
                  <a:pt x="490" y="640"/>
                </a:lnTo>
                <a:lnTo>
                  <a:pt x="494" y="634"/>
                </a:lnTo>
                <a:lnTo>
                  <a:pt x="496" y="627"/>
                </a:lnTo>
                <a:lnTo>
                  <a:pt x="496" y="619"/>
                </a:lnTo>
                <a:lnTo>
                  <a:pt x="496" y="612"/>
                </a:lnTo>
                <a:lnTo>
                  <a:pt x="494" y="606"/>
                </a:lnTo>
                <a:lnTo>
                  <a:pt x="490" y="600"/>
                </a:lnTo>
                <a:lnTo>
                  <a:pt x="485" y="594"/>
                </a:lnTo>
                <a:lnTo>
                  <a:pt x="480" y="590"/>
                </a:lnTo>
                <a:lnTo>
                  <a:pt x="474" y="586"/>
                </a:lnTo>
                <a:lnTo>
                  <a:pt x="468" y="584"/>
                </a:lnTo>
                <a:lnTo>
                  <a:pt x="460" y="584"/>
                </a:lnTo>
                <a:close/>
                <a:moveTo>
                  <a:pt x="371" y="519"/>
                </a:moveTo>
                <a:lnTo>
                  <a:pt x="371" y="519"/>
                </a:lnTo>
                <a:lnTo>
                  <a:pt x="371" y="450"/>
                </a:lnTo>
                <a:lnTo>
                  <a:pt x="317" y="485"/>
                </a:lnTo>
                <a:lnTo>
                  <a:pt x="371" y="519"/>
                </a:lnTo>
                <a:close/>
                <a:moveTo>
                  <a:pt x="256" y="525"/>
                </a:moveTo>
                <a:lnTo>
                  <a:pt x="256" y="525"/>
                </a:lnTo>
                <a:lnTo>
                  <a:pt x="362" y="525"/>
                </a:lnTo>
                <a:lnTo>
                  <a:pt x="309" y="490"/>
                </a:lnTo>
                <a:lnTo>
                  <a:pt x="256" y="525"/>
                </a:lnTo>
                <a:close/>
                <a:moveTo>
                  <a:pt x="247" y="450"/>
                </a:moveTo>
                <a:lnTo>
                  <a:pt x="247" y="450"/>
                </a:lnTo>
                <a:lnTo>
                  <a:pt x="247" y="519"/>
                </a:lnTo>
                <a:lnTo>
                  <a:pt x="301" y="485"/>
                </a:lnTo>
                <a:lnTo>
                  <a:pt x="247" y="450"/>
                </a:lnTo>
                <a:close/>
                <a:moveTo>
                  <a:pt x="362" y="445"/>
                </a:moveTo>
                <a:lnTo>
                  <a:pt x="362" y="445"/>
                </a:lnTo>
                <a:lnTo>
                  <a:pt x="256" y="445"/>
                </a:lnTo>
                <a:lnTo>
                  <a:pt x="309" y="480"/>
                </a:lnTo>
                <a:lnTo>
                  <a:pt x="362" y="445"/>
                </a:lnTo>
                <a:close/>
                <a:moveTo>
                  <a:pt x="371" y="609"/>
                </a:moveTo>
                <a:lnTo>
                  <a:pt x="371" y="609"/>
                </a:lnTo>
                <a:lnTo>
                  <a:pt x="371" y="541"/>
                </a:lnTo>
                <a:lnTo>
                  <a:pt x="317" y="575"/>
                </a:lnTo>
                <a:lnTo>
                  <a:pt x="371" y="609"/>
                </a:lnTo>
                <a:close/>
                <a:moveTo>
                  <a:pt x="256" y="614"/>
                </a:moveTo>
                <a:lnTo>
                  <a:pt x="256" y="614"/>
                </a:lnTo>
                <a:lnTo>
                  <a:pt x="362" y="614"/>
                </a:lnTo>
                <a:lnTo>
                  <a:pt x="309" y="580"/>
                </a:lnTo>
                <a:lnTo>
                  <a:pt x="256" y="614"/>
                </a:lnTo>
                <a:close/>
                <a:moveTo>
                  <a:pt x="247" y="541"/>
                </a:moveTo>
                <a:lnTo>
                  <a:pt x="247" y="541"/>
                </a:lnTo>
                <a:lnTo>
                  <a:pt x="247" y="609"/>
                </a:lnTo>
                <a:lnTo>
                  <a:pt x="301" y="575"/>
                </a:lnTo>
                <a:lnTo>
                  <a:pt x="247" y="541"/>
                </a:lnTo>
                <a:close/>
                <a:moveTo>
                  <a:pt x="362" y="535"/>
                </a:moveTo>
                <a:lnTo>
                  <a:pt x="362" y="535"/>
                </a:lnTo>
                <a:lnTo>
                  <a:pt x="256" y="535"/>
                </a:lnTo>
                <a:lnTo>
                  <a:pt x="309" y="569"/>
                </a:lnTo>
                <a:lnTo>
                  <a:pt x="362" y="535"/>
                </a:lnTo>
                <a:close/>
                <a:moveTo>
                  <a:pt x="476" y="523"/>
                </a:moveTo>
                <a:lnTo>
                  <a:pt x="476" y="523"/>
                </a:lnTo>
                <a:lnTo>
                  <a:pt x="476" y="501"/>
                </a:lnTo>
                <a:lnTo>
                  <a:pt x="447" y="501"/>
                </a:lnTo>
                <a:lnTo>
                  <a:pt x="476" y="422"/>
                </a:lnTo>
                <a:lnTo>
                  <a:pt x="503" y="422"/>
                </a:lnTo>
                <a:lnTo>
                  <a:pt x="503" y="523"/>
                </a:lnTo>
                <a:lnTo>
                  <a:pt x="476" y="523"/>
                </a:lnTo>
                <a:close/>
                <a:moveTo>
                  <a:pt x="592" y="523"/>
                </a:moveTo>
                <a:lnTo>
                  <a:pt x="592" y="523"/>
                </a:lnTo>
                <a:lnTo>
                  <a:pt x="525" y="523"/>
                </a:lnTo>
                <a:lnTo>
                  <a:pt x="525" y="422"/>
                </a:lnTo>
                <a:lnTo>
                  <a:pt x="525" y="400"/>
                </a:lnTo>
                <a:lnTo>
                  <a:pt x="503" y="400"/>
                </a:lnTo>
                <a:lnTo>
                  <a:pt x="460" y="400"/>
                </a:lnTo>
                <a:lnTo>
                  <a:pt x="415" y="523"/>
                </a:lnTo>
                <a:lnTo>
                  <a:pt x="403" y="523"/>
                </a:lnTo>
                <a:lnTo>
                  <a:pt x="403" y="362"/>
                </a:lnTo>
                <a:lnTo>
                  <a:pt x="382" y="362"/>
                </a:lnTo>
                <a:lnTo>
                  <a:pt x="382" y="626"/>
                </a:lnTo>
                <a:lnTo>
                  <a:pt x="275" y="626"/>
                </a:lnTo>
                <a:lnTo>
                  <a:pt x="275" y="633"/>
                </a:lnTo>
                <a:lnTo>
                  <a:pt x="403" y="647"/>
                </a:lnTo>
                <a:lnTo>
                  <a:pt x="403" y="626"/>
                </a:lnTo>
                <a:lnTo>
                  <a:pt x="403" y="589"/>
                </a:lnTo>
                <a:lnTo>
                  <a:pt x="425" y="589"/>
                </a:lnTo>
                <a:lnTo>
                  <a:pt x="432" y="582"/>
                </a:lnTo>
                <a:lnTo>
                  <a:pt x="440" y="577"/>
                </a:lnTo>
                <a:lnTo>
                  <a:pt x="445" y="576"/>
                </a:lnTo>
                <a:lnTo>
                  <a:pt x="450" y="574"/>
                </a:lnTo>
                <a:lnTo>
                  <a:pt x="455" y="573"/>
                </a:lnTo>
                <a:lnTo>
                  <a:pt x="460" y="573"/>
                </a:lnTo>
                <a:lnTo>
                  <a:pt x="470" y="574"/>
                </a:lnTo>
                <a:lnTo>
                  <a:pt x="478" y="577"/>
                </a:lnTo>
                <a:lnTo>
                  <a:pt x="486" y="581"/>
                </a:lnTo>
                <a:lnTo>
                  <a:pt x="494" y="586"/>
                </a:lnTo>
                <a:lnTo>
                  <a:pt x="499" y="593"/>
                </a:lnTo>
                <a:lnTo>
                  <a:pt x="503" y="602"/>
                </a:lnTo>
                <a:lnTo>
                  <a:pt x="506" y="610"/>
                </a:lnTo>
                <a:lnTo>
                  <a:pt x="507" y="619"/>
                </a:lnTo>
                <a:lnTo>
                  <a:pt x="540" y="619"/>
                </a:lnTo>
                <a:lnTo>
                  <a:pt x="540" y="610"/>
                </a:lnTo>
                <a:lnTo>
                  <a:pt x="543" y="602"/>
                </a:lnTo>
                <a:lnTo>
                  <a:pt x="547" y="593"/>
                </a:lnTo>
                <a:lnTo>
                  <a:pt x="553" y="586"/>
                </a:lnTo>
                <a:lnTo>
                  <a:pt x="559" y="581"/>
                </a:lnTo>
                <a:lnTo>
                  <a:pt x="568" y="577"/>
                </a:lnTo>
                <a:lnTo>
                  <a:pt x="577" y="574"/>
                </a:lnTo>
                <a:lnTo>
                  <a:pt x="587" y="573"/>
                </a:lnTo>
                <a:lnTo>
                  <a:pt x="592" y="573"/>
                </a:lnTo>
                <a:lnTo>
                  <a:pt x="597" y="574"/>
                </a:lnTo>
                <a:lnTo>
                  <a:pt x="602" y="576"/>
                </a:lnTo>
                <a:lnTo>
                  <a:pt x="606" y="578"/>
                </a:lnTo>
                <a:lnTo>
                  <a:pt x="612" y="580"/>
                </a:lnTo>
                <a:lnTo>
                  <a:pt x="616" y="583"/>
                </a:lnTo>
                <a:lnTo>
                  <a:pt x="619" y="586"/>
                </a:lnTo>
                <a:lnTo>
                  <a:pt x="623" y="590"/>
                </a:lnTo>
                <a:lnTo>
                  <a:pt x="623" y="551"/>
                </a:lnTo>
                <a:lnTo>
                  <a:pt x="592" y="523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4" name="Freeform 9"/>
          <p:cNvSpPr>
            <a:spLocks/>
          </p:cNvSpPr>
          <p:nvPr userDrawn="1"/>
        </p:nvSpPr>
        <p:spPr bwMode="auto">
          <a:xfrm>
            <a:off x="953441" y="3452354"/>
            <a:ext cx="605605" cy="267866"/>
          </a:xfrm>
          <a:custGeom>
            <a:avLst/>
            <a:gdLst/>
            <a:ahLst/>
            <a:cxnLst>
              <a:cxn ang="0">
                <a:pos x="283" y="107"/>
              </a:cxn>
              <a:cxn ang="0">
                <a:pos x="347" y="125"/>
              </a:cxn>
              <a:cxn ang="0">
                <a:pos x="476" y="95"/>
              </a:cxn>
              <a:cxn ang="0">
                <a:pos x="506" y="74"/>
              </a:cxn>
              <a:cxn ang="0">
                <a:pos x="520" y="61"/>
              </a:cxn>
              <a:cxn ang="0">
                <a:pos x="558" y="35"/>
              </a:cxn>
              <a:cxn ang="0">
                <a:pos x="602" y="17"/>
              </a:cxn>
              <a:cxn ang="0">
                <a:pos x="628" y="0"/>
              </a:cxn>
              <a:cxn ang="0">
                <a:pos x="678" y="4"/>
              </a:cxn>
              <a:cxn ang="0">
                <a:pos x="727" y="19"/>
              </a:cxn>
              <a:cxn ang="0">
                <a:pos x="744" y="47"/>
              </a:cxn>
              <a:cxn ang="0">
                <a:pos x="742" y="59"/>
              </a:cxn>
              <a:cxn ang="0">
                <a:pos x="731" y="77"/>
              </a:cxn>
              <a:cxn ang="0">
                <a:pos x="689" y="79"/>
              </a:cxn>
              <a:cxn ang="0">
                <a:pos x="668" y="111"/>
              </a:cxn>
              <a:cxn ang="0">
                <a:pos x="664" y="135"/>
              </a:cxn>
              <a:cxn ang="0">
                <a:pos x="706" y="138"/>
              </a:cxn>
              <a:cxn ang="0">
                <a:pos x="750" y="149"/>
              </a:cxn>
              <a:cxn ang="0">
                <a:pos x="768" y="152"/>
              </a:cxn>
              <a:cxn ang="0">
                <a:pos x="783" y="177"/>
              </a:cxn>
              <a:cxn ang="0">
                <a:pos x="757" y="180"/>
              </a:cxn>
              <a:cxn ang="0">
                <a:pos x="744" y="171"/>
              </a:cxn>
              <a:cxn ang="0">
                <a:pos x="721" y="166"/>
              </a:cxn>
              <a:cxn ang="0">
                <a:pos x="707" y="191"/>
              </a:cxn>
              <a:cxn ang="0">
                <a:pos x="706" y="229"/>
              </a:cxn>
              <a:cxn ang="0">
                <a:pos x="689" y="225"/>
              </a:cxn>
              <a:cxn ang="0">
                <a:pos x="682" y="205"/>
              </a:cxn>
              <a:cxn ang="0">
                <a:pos x="682" y="197"/>
              </a:cxn>
              <a:cxn ang="0">
                <a:pos x="671" y="185"/>
              </a:cxn>
              <a:cxn ang="0">
                <a:pos x="630" y="183"/>
              </a:cxn>
              <a:cxn ang="0">
                <a:pos x="546" y="210"/>
              </a:cxn>
              <a:cxn ang="0">
                <a:pos x="482" y="222"/>
              </a:cxn>
              <a:cxn ang="0">
                <a:pos x="433" y="218"/>
              </a:cxn>
              <a:cxn ang="0">
                <a:pos x="327" y="220"/>
              </a:cxn>
              <a:cxn ang="0">
                <a:pos x="278" y="253"/>
              </a:cxn>
              <a:cxn ang="0">
                <a:pos x="238" y="277"/>
              </a:cxn>
              <a:cxn ang="0">
                <a:pos x="179" y="310"/>
              </a:cxn>
              <a:cxn ang="0">
                <a:pos x="134" y="345"/>
              </a:cxn>
              <a:cxn ang="0">
                <a:pos x="107" y="335"/>
              </a:cxn>
              <a:cxn ang="0">
                <a:pos x="108" y="322"/>
              </a:cxn>
              <a:cxn ang="0">
                <a:pos x="130" y="321"/>
              </a:cxn>
              <a:cxn ang="0">
                <a:pos x="169" y="285"/>
              </a:cxn>
              <a:cxn ang="0">
                <a:pos x="194" y="266"/>
              </a:cxn>
              <a:cxn ang="0">
                <a:pos x="113" y="264"/>
              </a:cxn>
              <a:cxn ang="0">
                <a:pos x="63" y="274"/>
              </a:cxn>
              <a:cxn ang="0">
                <a:pos x="70" y="252"/>
              </a:cxn>
              <a:cxn ang="0">
                <a:pos x="86" y="242"/>
              </a:cxn>
              <a:cxn ang="0">
                <a:pos x="121" y="235"/>
              </a:cxn>
              <a:cxn ang="0">
                <a:pos x="149" y="226"/>
              </a:cxn>
              <a:cxn ang="0">
                <a:pos x="192" y="220"/>
              </a:cxn>
              <a:cxn ang="0">
                <a:pos x="226" y="185"/>
              </a:cxn>
              <a:cxn ang="0">
                <a:pos x="238" y="154"/>
              </a:cxn>
              <a:cxn ang="0">
                <a:pos x="229" y="143"/>
              </a:cxn>
              <a:cxn ang="0">
                <a:pos x="134" y="202"/>
              </a:cxn>
              <a:cxn ang="0">
                <a:pos x="32" y="236"/>
              </a:cxn>
              <a:cxn ang="0">
                <a:pos x="0" y="226"/>
              </a:cxn>
              <a:cxn ang="0">
                <a:pos x="18" y="202"/>
              </a:cxn>
              <a:cxn ang="0">
                <a:pos x="77" y="196"/>
              </a:cxn>
              <a:cxn ang="0">
                <a:pos x="170" y="143"/>
              </a:cxn>
            </a:cxnLst>
            <a:rect l="0" t="0" r="r" b="b"/>
            <a:pathLst>
              <a:path w="784" h="345">
                <a:moveTo>
                  <a:pt x="227" y="111"/>
                </a:moveTo>
                <a:lnTo>
                  <a:pt x="229" y="110"/>
                </a:lnTo>
                <a:lnTo>
                  <a:pt x="234" y="109"/>
                </a:lnTo>
                <a:lnTo>
                  <a:pt x="243" y="107"/>
                </a:lnTo>
                <a:lnTo>
                  <a:pt x="255" y="106"/>
                </a:lnTo>
                <a:lnTo>
                  <a:pt x="262" y="105"/>
                </a:lnTo>
                <a:lnTo>
                  <a:pt x="268" y="105"/>
                </a:lnTo>
                <a:lnTo>
                  <a:pt x="276" y="106"/>
                </a:lnTo>
                <a:lnTo>
                  <a:pt x="283" y="107"/>
                </a:lnTo>
                <a:lnTo>
                  <a:pt x="290" y="108"/>
                </a:lnTo>
                <a:lnTo>
                  <a:pt x="298" y="110"/>
                </a:lnTo>
                <a:lnTo>
                  <a:pt x="305" y="113"/>
                </a:lnTo>
                <a:lnTo>
                  <a:pt x="312" y="117"/>
                </a:lnTo>
                <a:lnTo>
                  <a:pt x="316" y="118"/>
                </a:lnTo>
                <a:lnTo>
                  <a:pt x="325" y="122"/>
                </a:lnTo>
                <a:lnTo>
                  <a:pt x="331" y="123"/>
                </a:lnTo>
                <a:lnTo>
                  <a:pt x="338" y="124"/>
                </a:lnTo>
                <a:lnTo>
                  <a:pt x="347" y="125"/>
                </a:lnTo>
                <a:lnTo>
                  <a:pt x="356" y="126"/>
                </a:lnTo>
                <a:lnTo>
                  <a:pt x="367" y="125"/>
                </a:lnTo>
                <a:lnTo>
                  <a:pt x="378" y="125"/>
                </a:lnTo>
                <a:lnTo>
                  <a:pt x="391" y="123"/>
                </a:lnTo>
                <a:lnTo>
                  <a:pt x="405" y="119"/>
                </a:lnTo>
                <a:lnTo>
                  <a:pt x="421" y="116"/>
                </a:lnTo>
                <a:lnTo>
                  <a:pt x="439" y="110"/>
                </a:lnTo>
                <a:lnTo>
                  <a:pt x="457" y="104"/>
                </a:lnTo>
                <a:lnTo>
                  <a:pt x="476" y="95"/>
                </a:lnTo>
                <a:lnTo>
                  <a:pt x="488" y="89"/>
                </a:lnTo>
                <a:lnTo>
                  <a:pt x="491" y="87"/>
                </a:lnTo>
                <a:lnTo>
                  <a:pt x="496" y="84"/>
                </a:lnTo>
                <a:lnTo>
                  <a:pt x="499" y="83"/>
                </a:lnTo>
                <a:lnTo>
                  <a:pt x="501" y="81"/>
                </a:lnTo>
                <a:lnTo>
                  <a:pt x="503" y="79"/>
                </a:lnTo>
                <a:lnTo>
                  <a:pt x="505" y="77"/>
                </a:lnTo>
                <a:lnTo>
                  <a:pt x="505" y="76"/>
                </a:lnTo>
                <a:lnTo>
                  <a:pt x="506" y="74"/>
                </a:lnTo>
                <a:lnTo>
                  <a:pt x="508" y="72"/>
                </a:lnTo>
                <a:lnTo>
                  <a:pt x="509" y="70"/>
                </a:lnTo>
                <a:lnTo>
                  <a:pt x="512" y="68"/>
                </a:lnTo>
                <a:lnTo>
                  <a:pt x="516" y="67"/>
                </a:lnTo>
                <a:lnTo>
                  <a:pt x="517" y="67"/>
                </a:lnTo>
                <a:lnTo>
                  <a:pt x="518" y="66"/>
                </a:lnTo>
                <a:lnTo>
                  <a:pt x="519" y="65"/>
                </a:lnTo>
                <a:lnTo>
                  <a:pt x="520" y="64"/>
                </a:lnTo>
                <a:lnTo>
                  <a:pt x="520" y="61"/>
                </a:lnTo>
                <a:lnTo>
                  <a:pt x="521" y="61"/>
                </a:lnTo>
                <a:lnTo>
                  <a:pt x="524" y="53"/>
                </a:lnTo>
                <a:lnTo>
                  <a:pt x="528" y="51"/>
                </a:lnTo>
                <a:lnTo>
                  <a:pt x="536" y="47"/>
                </a:lnTo>
                <a:lnTo>
                  <a:pt x="542" y="44"/>
                </a:lnTo>
                <a:lnTo>
                  <a:pt x="544" y="43"/>
                </a:lnTo>
                <a:lnTo>
                  <a:pt x="547" y="39"/>
                </a:lnTo>
                <a:lnTo>
                  <a:pt x="542" y="35"/>
                </a:lnTo>
                <a:lnTo>
                  <a:pt x="558" y="35"/>
                </a:lnTo>
                <a:lnTo>
                  <a:pt x="561" y="32"/>
                </a:lnTo>
                <a:lnTo>
                  <a:pt x="566" y="29"/>
                </a:lnTo>
                <a:lnTo>
                  <a:pt x="569" y="27"/>
                </a:lnTo>
                <a:lnTo>
                  <a:pt x="578" y="28"/>
                </a:lnTo>
                <a:lnTo>
                  <a:pt x="576" y="23"/>
                </a:lnTo>
                <a:lnTo>
                  <a:pt x="585" y="23"/>
                </a:lnTo>
                <a:lnTo>
                  <a:pt x="588" y="18"/>
                </a:lnTo>
                <a:lnTo>
                  <a:pt x="597" y="18"/>
                </a:lnTo>
                <a:lnTo>
                  <a:pt x="602" y="17"/>
                </a:lnTo>
                <a:lnTo>
                  <a:pt x="612" y="16"/>
                </a:lnTo>
                <a:lnTo>
                  <a:pt x="615" y="15"/>
                </a:lnTo>
                <a:lnTo>
                  <a:pt x="615" y="10"/>
                </a:lnTo>
                <a:lnTo>
                  <a:pt x="628" y="10"/>
                </a:lnTo>
                <a:lnTo>
                  <a:pt x="629" y="6"/>
                </a:lnTo>
                <a:lnTo>
                  <a:pt x="625" y="5"/>
                </a:lnTo>
                <a:lnTo>
                  <a:pt x="621" y="2"/>
                </a:lnTo>
                <a:lnTo>
                  <a:pt x="624" y="2"/>
                </a:lnTo>
                <a:lnTo>
                  <a:pt x="628" y="0"/>
                </a:lnTo>
                <a:lnTo>
                  <a:pt x="631" y="0"/>
                </a:lnTo>
                <a:lnTo>
                  <a:pt x="635" y="2"/>
                </a:lnTo>
                <a:lnTo>
                  <a:pt x="641" y="3"/>
                </a:lnTo>
                <a:lnTo>
                  <a:pt x="648" y="6"/>
                </a:lnTo>
                <a:lnTo>
                  <a:pt x="657" y="5"/>
                </a:lnTo>
                <a:lnTo>
                  <a:pt x="663" y="5"/>
                </a:lnTo>
                <a:lnTo>
                  <a:pt x="666" y="5"/>
                </a:lnTo>
                <a:lnTo>
                  <a:pt x="668" y="5"/>
                </a:lnTo>
                <a:lnTo>
                  <a:pt x="678" y="4"/>
                </a:lnTo>
                <a:lnTo>
                  <a:pt x="684" y="3"/>
                </a:lnTo>
                <a:lnTo>
                  <a:pt x="690" y="6"/>
                </a:lnTo>
                <a:lnTo>
                  <a:pt x="695" y="7"/>
                </a:lnTo>
                <a:lnTo>
                  <a:pt x="709" y="9"/>
                </a:lnTo>
                <a:lnTo>
                  <a:pt x="715" y="11"/>
                </a:lnTo>
                <a:lnTo>
                  <a:pt x="721" y="14"/>
                </a:lnTo>
                <a:lnTo>
                  <a:pt x="724" y="16"/>
                </a:lnTo>
                <a:lnTo>
                  <a:pt x="726" y="17"/>
                </a:lnTo>
                <a:lnTo>
                  <a:pt x="727" y="19"/>
                </a:lnTo>
                <a:lnTo>
                  <a:pt x="728" y="22"/>
                </a:lnTo>
                <a:lnTo>
                  <a:pt x="728" y="26"/>
                </a:lnTo>
                <a:lnTo>
                  <a:pt x="730" y="28"/>
                </a:lnTo>
                <a:lnTo>
                  <a:pt x="731" y="31"/>
                </a:lnTo>
                <a:lnTo>
                  <a:pt x="733" y="33"/>
                </a:lnTo>
                <a:lnTo>
                  <a:pt x="736" y="36"/>
                </a:lnTo>
                <a:lnTo>
                  <a:pt x="738" y="39"/>
                </a:lnTo>
                <a:lnTo>
                  <a:pt x="741" y="42"/>
                </a:lnTo>
                <a:lnTo>
                  <a:pt x="744" y="47"/>
                </a:lnTo>
                <a:lnTo>
                  <a:pt x="747" y="50"/>
                </a:lnTo>
                <a:lnTo>
                  <a:pt x="747" y="52"/>
                </a:lnTo>
                <a:lnTo>
                  <a:pt x="747" y="53"/>
                </a:lnTo>
                <a:lnTo>
                  <a:pt x="747" y="54"/>
                </a:lnTo>
                <a:lnTo>
                  <a:pt x="747" y="54"/>
                </a:lnTo>
                <a:lnTo>
                  <a:pt x="745" y="56"/>
                </a:lnTo>
                <a:lnTo>
                  <a:pt x="744" y="56"/>
                </a:lnTo>
                <a:lnTo>
                  <a:pt x="743" y="58"/>
                </a:lnTo>
                <a:lnTo>
                  <a:pt x="742" y="59"/>
                </a:lnTo>
                <a:lnTo>
                  <a:pt x="742" y="61"/>
                </a:lnTo>
                <a:lnTo>
                  <a:pt x="741" y="64"/>
                </a:lnTo>
                <a:lnTo>
                  <a:pt x="739" y="65"/>
                </a:lnTo>
                <a:lnTo>
                  <a:pt x="738" y="66"/>
                </a:lnTo>
                <a:lnTo>
                  <a:pt x="736" y="67"/>
                </a:lnTo>
                <a:lnTo>
                  <a:pt x="735" y="70"/>
                </a:lnTo>
                <a:lnTo>
                  <a:pt x="734" y="74"/>
                </a:lnTo>
                <a:lnTo>
                  <a:pt x="733" y="76"/>
                </a:lnTo>
                <a:lnTo>
                  <a:pt x="731" y="77"/>
                </a:lnTo>
                <a:lnTo>
                  <a:pt x="729" y="78"/>
                </a:lnTo>
                <a:lnTo>
                  <a:pt x="726" y="79"/>
                </a:lnTo>
                <a:lnTo>
                  <a:pt x="717" y="77"/>
                </a:lnTo>
                <a:lnTo>
                  <a:pt x="712" y="76"/>
                </a:lnTo>
                <a:lnTo>
                  <a:pt x="709" y="75"/>
                </a:lnTo>
                <a:lnTo>
                  <a:pt x="706" y="75"/>
                </a:lnTo>
                <a:lnTo>
                  <a:pt x="702" y="77"/>
                </a:lnTo>
                <a:lnTo>
                  <a:pt x="694" y="79"/>
                </a:lnTo>
                <a:lnTo>
                  <a:pt x="689" y="79"/>
                </a:lnTo>
                <a:lnTo>
                  <a:pt x="684" y="79"/>
                </a:lnTo>
                <a:lnTo>
                  <a:pt x="678" y="78"/>
                </a:lnTo>
                <a:lnTo>
                  <a:pt x="670" y="76"/>
                </a:lnTo>
                <a:lnTo>
                  <a:pt x="663" y="79"/>
                </a:lnTo>
                <a:lnTo>
                  <a:pt x="661" y="79"/>
                </a:lnTo>
                <a:lnTo>
                  <a:pt x="663" y="84"/>
                </a:lnTo>
                <a:lnTo>
                  <a:pt x="666" y="95"/>
                </a:lnTo>
                <a:lnTo>
                  <a:pt x="668" y="104"/>
                </a:lnTo>
                <a:lnTo>
                  <a:pt x="668" y="111"/>
                </a:lnTo>
                <a:lnTo>
                  <a:pt x="668" y="115"/>
                </a:lnTo>
                <a:lnTo>
                  <a:pt x="667" y="118"/>
                </a:lnTo>
                <a:lnTo>
                  <a:pt x="666" y="122"/>
                </a:lnTo>
                <a:lnTo>
                  <a:pt x="664" y="126"/>
                </a:lnTo>
                <a:lnTo>
                  <a:pt x="663" y="128"/>
                </a:lnTo>
                <a:lnTo>
                  <a:pt x="663" y="129"/>
                </a:lnTo>
                <a:lnTo>
                  <a:pt x="663" y="132"/>
                </a:lnTo>
                <a:lnTo>
                  <a:pt x="663" y="133"/>
                </a:lnTo>
                <a:lnTo>
                  <a:pt x="664" y="135"/>
                </a:lnTo>
                <a:lnTo>
                  <a:pt x="665" y="136"/>
                </a:lnTo>
                <a:lnTo>
                  <a:pt x="666" y="137"/>
                </a:lnTo>
                <a:lnTo>
                  <a:pt x="668" y="137"/>
                </a:lnTo>
                <a:lnTo>
                  <a:pt x="670" y="137"/>
                </a:lnTo>
                <a:lnTo>
                  <a:pt x="673" y="137"/>
                </a:lnTo>
                <a:lnTo>
                  <a:pt x="682" y="137"/>
                </a:lnTo>
                <a:lnTo>
                  <a:pt x="691" y="137"/>
                </a:lnTo>
                <a:lnTo>
                  <a:pt x="701" y="138"/>
                </a:lnTo>
                <a:lnTo>
                  <a:pt x="706" y="138"/>
                </a:lnTo>
                <a:lnTo>
                  <a:pt x="712" y="138"/>
                </a:lnTo>
                <a:lnTo>
                  <a:pt x="719" y="137"/>
                </a:lnTo>
                <a:lnTo>
                  <a:pt x="723" y="137"/>
                </a:lnTo>
                <a:lnTo>
                  <a:pt x="727" y="137"/>
                </a:lnTo>
                <a:lnTo>
                  <a:pt x="729" y="138"/>
                </a:lnTo>
                <a:lnTo>
                  <a:pt x="731" y="139"/>
                </a:lnTo>
                <a:lnTo>
                  <a:pt x="736" y="143"/>
                </a:lnTo>
                <a:lnTo>
                  <a:pt x="743" y="146"/>
                </a:lnTo>
                <a:lnTo>
                  <a:pt x="750" y="149"/>
                </a:lnTo>
                <a:lnTo>
                  <a:pt x="753" y="149"/>
                </a:lnTo>
                <a:lnTo>
                  <a:pt x="759" y="149"/>
                </a:lnTo>
                <a:lnTo>
                  <a:pt x="761" y="150"/>
                </a:lnTo>
                <a:lnTo>
                  <a:pt x="762" y="150"/>
                </a:lnTo>
                <a:lnTo>
                  <a:pt x="764" y="149"/>
                </a:lnTo>
                <a:lnTo>
                  <a:pt x="765" y="150"/>
                </a:lnTo>
                <a:lnTo>
                  <a:pt x="766" y="150"/>
                </a:lnTo>
                <a:lnTo>
                  <a:pt x="767" y="151"/>
                </a:lnTo>
                <a:lnTo>
                  <a:pt x="768" y="152"/>
                </a:lnTo>
                <a:lnTo>
                  <a:pt x="771" y="157"/>
                </a:lnTo>
                <a:lnTo>
                  <a:pt x="773" y="158"/>
                </a:lnTo>
                <a:lnTo>
                  <a:pt x="776" y="160"/>
                </a:lnTo>
                <a:lnTo>
                  <a:pt x="782" y="166"/>
                </a:lnTo>
                <a:lnTo>
                  <a:pt x="783" y="168"/>
                </a:lnTo>
                <a:lnTo>
                  <a:pt x="783" y="171"/>
                </a:lnTo>
                <a:lnTo>
                  <a:pt x="784" y="173"/>
                </a:lnTo>
                <a:lnTo>
                  <a:pt x="784" y="175"/>
                </a:lnTo>
                <a:lnTo>
                  <a:pt x="783" y="177"/>
                </a:lnTo>
                <a:lnTo>
                  <a:pt x="782" y="180"/>
                </a:lnTo>
                <a:lnTo>
                  <a:pt x="779" y="181"/>
                </a:lnTo>
                <a:lnTo>
                  <a:pt x="776" y="184"/>
                </a:lnTo>
                <a:lnTo>
                  <a:pt x="771" y="181"/>
                </a:lnTo>
                <a:lnTo>
                  <a:pt x="768" y="180"/>
                </a:lnTo>
                <a:lnTo>
                  <a:pt x="766" y="181"/>
                </a:lnTo>
                <a:lnTo>
                  <a:pt x="761" y="181"/>
                </a:lnTo>
                <a:lnTo>
                  <a:pt x="758" y="181"/>
                </a:lnTo>
                <a:lnTo>
                  <a:pt x="757" y="180"/>
                </a:lnTo>
                <a:lnTo>
                  <a:pt x="756" y="180"/>
                </a:lnTo>
                <a:lnTo>
                  <a:pt x="755" y="179"/>
                </a:lnTo>
                <a:lnTo>
                  <a:pt x="755" y="178"/>
                </a:lnTo>
                <a:lnTo>
                  <a:pt x="756" y="177"/>
                </a:lnTo>
                <a:lnTo>
                  <a:pt x="755" y="176"/>
                </a:lnTo>
                <a:lnTo>
                  <a:pt x="753" y="174"/>
                </a:lnTo>
                <a:lnTo>
                  <a:pt x="752" y="174"/>
                </a:lnTo>
                <a:lnTo>
                  <a:pt x="750" y="173"/>
                </a:lnTo>
                <a:lnTo>
                  <a:pt x="744" y="171"/>
                </a:lnTo>
                <a:lnTo>
                  <a:pt x="735" y="167"/>
                </a:lnTo>
                <a:lnTo>
                  <a:pt x="734" y="168"/>
                </a:lnTo>
                <a:lnTo>
                  <a:pt x="733" y="170"/>
                </a:lnTo>
                <a:lnTo>
                  <a:pt x="731" y="170"/>
                </a:lnTo>
                <a:lnTo>
                  <a:pt x="730" y="170"/>
                </a:lnTo>
                <a:lnTo>
                  <a:pt x="728" y="168"/>
                </a:lnTo>
                <a:lnTo>
                  <a:pt x="726" y="167"/>
                </a:lnTo>
                <a:lnTo>
                  <a:pt x="725" y="167"/>
                </a:lnTo>
                <a:lnTo>
                  <a:pt x="721" y="166"/>
                </a:lnTo>
                <a:lnTo>
                  <a:pt x="718" y="167"/>
                </a:lnTo>
                <a:lnTo>
                  <a:pt x="713" y="167"/>
                </a:lnTo>
                <a:lnTo>
                  <a:pt x="703" y="170"/>
                </a:lnTo>
                <a:lnTo>
                  <a:pt x="692" y="171"/>
                </a:lnTo>
                <a:lnTo>
                  <a:pt x="697" y="178"/>
                </a:lnTo>
                <a:lnTo>
                  <a:pt x="701" y="184"/>
                </a:lnTo>
                <a:lnTo>
                  <a:pt x="703" y="185"/>
                </a:lnTo>
                <a:lnTo>
                  <a:pt x="706" y="188"/>
                </a:lnTo>
                <a:lnTo>
                  <a:pt x="707" y="191"/>
                </a:lnTo>
                <a:lnTo>
                  <a:pt x="709" y="194"/>
                </a:lnTo>
                <a:lnTo>
                  <a:pt x="710" y="196"/>
                </a:lnTo>
                <a:lnTo>
                  <a:pt x="709" y="198"/>
                </a:lnTo>
                <a:lnTo>
                  <a:pt x="710" y="203"/>
                </a:lnTo>
                <a:lnTo>
                  <a:pt x="709" y="210"/>
                </a:lnTo>
                <a:lnTo>
                  <a:pt x="708" y="216"/>
                </a:lnTo>
                <a:lnTo>
                  <a:pt x="708" y="221"/>
                </a:lnTo>
                <a:lnTo>
                  <a:pt x="707" y="225"/>
                </a:lnTo>
                <a:lnTo>
                  <a:pt x="706" y="229"/>
                </a:lnTo>
                <a:lnTo>
                  <a:pt x="705" y="231"/>
                </a:lnTo>
                <a:lnTo>
                  <a:pt x="703" y="232"/>
                </a:lnTo>
                <a:lnTo>
                  <a:pt x="701" y="232"/>
                </a:lnTo>
                <a:lnTo>
                  <a:pt x="697" y="230"/>
                </a:lnTo>
                <a:lnTo>
                  <a:pt x="694" y="228"/>
                </a:lnTo>
                <a:lnTo>
                  <a:pt x="692" y="226"/>
                </a:lnTo>
                <a:lnTo>
                  <a:pt x="692" y="226"/>
                </a:lnTo>
                <a:lnTo>
                  <a:pt x="689" y="226"/>
                </a:lnTo>
                <a:lnTo>
                  <a:pt x="689" y="225"/>
                </a:lnTo>
                <a:lnTo>
                  <a:pt x="688" y="224"/>
                </a:lnTo>
                <a:lnTo>
                  <a:pt x="688" y="223"/>
                </a:lnTo>
                <a:lnTo>
                  <a:pt x="688" y="222"/>
                </a:lnTo>
                <a:lnTo>
                  <a:pt x="686" y="216"/>
                </a:lnTo>
                <a:lnTo>
                  <a:pt x="685" y="210"/>
                </a:lnTo>
                <a:lnTo>
                  <a:pt x="684" y="209"/>
                </a:lnTo>
                <a:lnTo>
                  <a:pt x="682" y="208"/>
                </a:lnTo>
                <a:lnTo>
                  <a:pt x="682" y="206"/>
                </a:lnTo>
                <a:lnTo>
                  <a:pt x="682" y="205"/>
                </a:lnTo>
                <a:lnTo>
                  <a:pt x="682" y="203"/>
                </a:lnTo>
                <a:lnTo>
                  <a:pt x="682" y="202"/>
                </a:lnTo>
                <a:lnTo>
                  <a:pt x="684" y="201"/>
                </a:lnTo>
                <a:lnTo>
                  <a:pt x="685" y="200"/>
                </a:lnTo>
                <a:lnTo>
                  <a:pt x="686" y="200"/>
                </a:lnTo>
                <a:lnTo>
                  <a:pt x="686" y="199"/>
                </a:lnTo>
                <a:lnTo>
                  <a:pt x="686" y="198"/>
                </a:lnTo>
                <a:lnTo>
                  <a:pt x="684" y="197"/>
                </a:lnTo>
                <a:lnTo>
                  <a:pt x="682" y="197"/>
                </a:lnTo>
                <a:lnTo>
                  <a:pt x="680" y="196"/>
                </a:lnTo>
                <a:lnTo>
                  <a:pt x="678" y="195"/>
                </a:lnTo>
                <a:lnTo>
                  <a:pt x="676" y="194"/>
                </a:lnTo>
                <a:lnTo>
                  <a:pt x="675" y="192"/>
                </a:lnTo>
                <a:lnTo>
                  <a:pt x="673" y="188"/>
                </a:lnTo>
                <a:lnTo>
                  <a:pt x="673" y="187"/>
                </a:lnTo>
                <a:lnTo>
                  <a:pt x="673" y="186"/>
                </a:lnTo>
                <a:lnTo>
                  <a:pt x="672" y="186"/>
                </a:lnTo>
                <a:lnTo>
                  <a:pt x="671" y="185"/>
                </a:lnTo>
                <a:lnTo>
                  <a:pt x="669" y="185"/>
                </a:lnTo>
                <a:lnTo>
                  <a:pt x="664" y="183"/>
                </a:lnTo>
                <a:lnTo>
                  <a:pt x="661" y="181"/>
                </a:lnTo>
                <a:lnTo>
                  <a:pt x="660" y="181"/>
                </a:lnTo>
                <a:lnTo>
                  <a:pt x="660" y="180"/>
                </a:lnTo>
                <a:lnTo>
                  <a:pt x="660" y="178"/>
                </a:lnTo>
                <a:lnTo>
                  <a:pt x="659" y="177"/>
                </a:lnTo>
                <a:lnTo>
                  <a:pt x="646" y="180"/>
                </a:lnTo>
                <a:lnTo>
                  <a:pt x="630" y="183"/>
                </a:lnTo>
                <a:lnTo>
                  <a:pt x="620" y="184"/>
                </a:lnTo>
                <a:lnTo>
                  <a:pt x="610" y="185"/>
                </a:lnTo>
                <a:lnTo>
                  <a:pt x="599" y="186"/>
                </a:lnTo>
                <a:lnTo>
                  <a:pt x="590" y="185"/>
                </a:lnTo>
                <a:lnTo>
                  <a:pt x="581" y="192"/>
                </a:lnTo>
                <a:lnTo>
                  <a:pt x="567" y="201"/>
                </a:lnTo>
                <a:lnTo>
                  <a:pt x="560" y="205"/>
                </a:lnTo>
                <a:lnTo>
                  <a:pt x="552" y="208"/>
                </a:lnTo>
                <a:lnTo>
                  <a:pt x="546" y="210"/>
                </a:lnTo>
                <a:lnTo>
                  <a:pt x="539" y="212"/>
                </a:lnTo>
                <a:lnTo>
                  <a:pt x="527" y="214"/>
                </a:lnTo>
                <a:lnTo>
                  <a:pt x="524" y="214"/>
                </a:lnTo>
                <a:lnTo>
                  <a:pt x="517" y="218"/>
                </a:lnTo>
                <a:lnTo>
                  <a:pt x="508" y="220"/>
                </a:lnTo>
                <a:lnTo>
                  <a:pt x="508" y="216"/>
                </a:lnTo>
                <a:lnTo>
                  <a:pt x="496" y="222"/>
                </a:lnTo>
                <a:lnTo>
                  <a:pt x="487" y="224"/>
                </a:lnTo>
                <a:lnTo>
                  <a:pt x="482" y="222"/>
                </a:lnTo>
                <a:lnTo>
                  <a:pt x="479" y="226"/>
                </a:lnTo>
                <a:lnTo>
                  <a:pt x="473" y="224"/>
                </a:lnTo>
                <a:lnTo>
                  <a:pt x="467" y="223"/>
                </a:lnTo>
                <a:lnTo>
                  <a:pt x="457" y="219"/>
                </a:lnTo>
                <a:lnTo>
                  <a:pt x="455" y="222"/>
                </a:lnTo>
                <a:lnTo>
                  <a:pt x="447" y="219"/>
                </a:lnTo>
                <a:lnTo>
                  <a:pt x="446" y="222"/>
                </a:lnTo>
                <a:lnTo>
                  <a:pt x="443" y="221"/>
                </a:lnTo>
                <a:lnTo>
                  <a:pt x="433" y="218"/>
                </a:lnTo>
                <a:lnTo>
                  <a:pt x="425" y="214"/>
                </a:lnTo>
                <a:lnTo>
                  <a:pt x="415" y="212"/>
                </a:lnTo>
                <a:lnTo>
                  <a:pt x="404" y="210"/>
                </a:lnTo>
                <a:lnTo>
                  <a:pt x="393" y="210"/>
                </a:lnTo>
                <a:lnTo>
                  <a:pt x="379" y="209"/>
                </a:lnTo>
                <a:lnTo>
                  <a:pt x="366" y="210"/>
                </a:lnTo>
                <a:lnTo>
                  <a:pt x="350" y="212"/>
                </a:lnTo>
                <a:lnTo>
                  <a:pt x="332" y="214"/>
                </a:lnTo>
                <a:lnTo>
                  <a:pt x="327" y="220"/>
                </a:lnTo>
                <a:lnTo>
                  <a:pt x="320" y="226"/>
                </a:lnTo>
                <a:lnTo>
                  <a:pt x="315" y="228"/>
                </a:lnTo>
                <a:lnTo>
                  <a:pt x="311" y="230"/>
                </a:lnTo>
                <a:lnTo>
                  <a:pt x="307" y="232"/>
                </a:lnTo>
                <a:lnTo>
                  <a:pt x="304" y="233"/>
                </a:lnTo>
                <a:lnTo>
                  <a:pt x="296" y="238"/>
                </a:lnTo>
                <a:lnTo>
                  <a:pt x="292" y="239"/>
                </a:lnTo>
                <a:lnTo>
                  <a:pt x="288" y="245"/>
                </a:lnTo>
                <a:lnTo>
                  <a:pt x="278" y="253"/>
                </a:lnTo>
                <a:lnTo>
                  <a:pt x="272" y="257"/>
                </a:lnTo>
                <a:lnTo>
                  <a:pt x="264" y="261"/>
                </a:lnTo>
                <a:lnTo>
                  <a:pt x="262" y="263"/>
                </a:lnTo>
                <a:lnTo>
                  <a:pt x="259" y="264"/>
                </a:lnTo>
                <a:lnTo>
                  <a:pt x="257" y="266"/>
                </a:lnTo>
                <a:lnTo>
                  <a:pt x="255" y="267"/>
                </a:lnTo>
                <a:lnTo>
                  <a:pt x="249" y="271"/>
                </a:lnTo>
                <a:lnTo>
                  <a:pt x="241" y="275"/>
                </a:lnTo>
                <a:lnTo>
                  <a:pt x="238" y="277"/>
                </a:lnTo>
                <a:lnTo>
                  <a:pt x="234" y="279"/>
                </a:lnTo>
                <a:lnTo>
                  <a:pt x="230" y="280"/>
                </a:lnTo>
                <a:lnTo>
                  <a:pt x="227" y="281"/>
                </a:lnTo>
                <a:lnTo>
                  <a:pt x="220" y="284"/>
                </a:lnTo>
                <a:lnTo>
                  <a:pt x="214" y="286"/>
                </a:lnTo>
                <a:lnTo>
                  <a:pt x="209" y="287"/>
                </a:lnTo>
                <a:lnTo>
                  <a:pt x="206" y="290"/>
                </a:lnTo>
                <a:lnTo>
                  <a:pt x="194" y="298"/>
                </a:lnTo>
                <a:lnTo>
                  <a:pt x="179" y="310"/>
                </a:lnTo>
                <a:lnTo>
                  <a:pt x="163" y="322"/>
                </a:lnTo>
                <a:lnTo>
                  <a:pt x="154" y="329"/>
                </a:lnTo>
                <a:lnTo>
                  <a:pt x="145" y="338"/>
                </a:lnTo>
                <a:lnTo>
                  <a:pt x="141" y="341"/>
                </a:lnTo>
                <a:lnTo>
                  <a:pt x="140" y="343"/>
                </a:lnTo>
                <a:lnTo>
                  <a:pt x="138" y="344"/>
                </a:lnTo>
                <a:lnTo>
                  <a:pt x="137" y="345"/>
                </a:lnTo>
                <a:lnTo>
                  <a:pt x="135" y="345"/>
                </a:lnTo>
                <a:lnTo>
                  <a:pt x="134" y="345"/>
                </a:lnTo>
                <a:lnTo>
                  <a:pt x="132" y="345"/>
                </a:lnTo>
                <a:lnTo>
                  <a:pt x="130" y="345"/>
                </a:lnTo>
                <a:lnTo>
                  <a:pt x="129" y="344"/>
                </a:lnTo>
                <a:lnTo>
                  <a:pt x="120" y="345"/>
                </a:lnTo>
                <a:lnTo>
                  <a:pt x="116" y="345"/>
                </a:lnTo>
                <a:lnTo>
                  <a:pt x="114" y="343"/>
                </a:lnTo>
                <a:lnTo>
                  <a:pt x="111" y="338"/>
                </a:lnTo>
                <a:lnTo>
                  <a:pt x="109" y="336"/>
                </a:lnTo>
                <a:lnTo>
                  <a:pt x="107" y="335"/>
                </a:lnTo>
                <a:lnTo>
                  <a:pt x="106" y="333"/>
                </a:lnTo>
                <a:lnTo>
                  <a:pt x="106" y="332"/>
                </a:lnTo>
                <a:lnTo>
                  <a:pt x="103" y="327"/>
                </a:lnTo>
                <a:lnTo>
                  <a:pt x="107" y="327"/>
                </a:lnTo>
                <a:lnTo>
                  <a:pt x="107" y="326"/>
                </a:lnTo>
                <a:lnTo>
                  <a:pt x="107" y="324"/>
                </a:lnTo>
                <a:lnTo>
                  <a:pt x="108" y="323"/>
                </a:lnTo>
                <a:lnTo>
                  <a:pt x="108" y="322"/>
                </a:lnTo>
                <a:lnTo>
                  <a:pt x="108" y="322"/>
                </a:lnTo>
                <a:lnTo>
                  <a:pt x="109" y="322"/>
                </a:lnTo>
                <a:lnTo>
                  <a:pt x="110" y="322"/>
                </a:lnTo>
                <a:lnTo>
                  <a:pt x="110" y="322"/>
                </a:lnTo>
                <a:lnTo>
                  <a:pt x="111" y="322"/>
                </a:lnTo>
                <a:lnTo>
                  <a:pt x="111" y="321"/>
                </a:lnTo>
                <a:lnTo>
                  <a:pt x="111" y="319"/>
                </a:lnTo>
                <a:lnTo>
                  <a:pt x="111" y="318"/>
                </a:lnTo>
                <a:lnTo>
                  <a:pt x="121" y="323"/>
                </a:lnTo>
                <a:lnTo>
                  <a:pt x="130" y="321"/>
                </a:lnTo>
                <a:lnTo>
                  <a:pt x="135" y="321"/>
                </a:lnTo>
                <a:lnTo>
                  <a:pt x="139" y="317"/>
                </a:lnTo>
                <a:lnTo>
                  <a:pt x="145" y="310"/>
                </a:lnTo>
                <a:lnTo>
                  <a:pt x="149" y="304"/>
                </a:lnTo>
                <a:lnTo>
                  <a:pt x="154" y="298"/>
                </a:lnTo>
                <a:lnTo>
                  <a:pt x="160" y="293"/>
                </a:lnTo>
                <a:lnTo>
                  <a:pt x="165" y="288"/>
                </a:lnTo>
                <a:lnTo>
                  <a:pt x="168" y="287"/>
                </a:lnTo>
                <a:lnTo>
                  <a:pt x="169" y="285"/>
                </a:lnTo>
                <a:lnTo>
                  <a:pt x="172" y="277"/>
                </a:lnTo>
                <a:lnTo>
                  <a:pt x="174" y="277"/>
                </a:lnTo>
                <a:lnTo>
                  <a:pt x="176" y="274"/>
                </a:lnTo>
                <a:lnTo>
                  <a:pt x="178" y="272"/>
                </a:lnTo>
                <a:lnTo>
                  <a:pt x="181" y="271"/>
                </a:lnTo>
                <a:lnTo>
                  <a:pt x="185" y="270"/>
                </a:lnTo>
                <a:lnTo>
                  <a:pt x="188" y="270"/>
                </a:lnTo>
                <a:lnTo>
                  <a:pt x="195" y="267"/>
                </a:lnTo>
                <a:lnTo>
                  <a:pt x="194" y="266"/>
                </a:lnTo>
                <a:lnTo>
                  <a:pt x="189" y="263"/>
                </a:lnTo>
                <a:lnTo>
                  <a:pt x="183" y="262"/>
                </a:lnTo>
                <a:lnTo>
                  <a:pt x="177" y="260"/>
                </a:lnTo>
                <a:lnTo>
                  <a:pt x="170" y="260"/>
                </a:lnTo>
                <a:lnTo>
                  <a:pt x="163" y="259"/>
                </a:lnTo>
                <a:lnTo>
                  <a:pt x="153" y="260"/>
                </a:lnTo>
                <a:lnTo>
                  <a:pt x="141" y="260"/>
                </a:lnTo>
                <a:lnTo>
                  <a:pt x="128" y="262"/>
                </a:lnTo>
                <a:lnTo>
                  <a:pt x="113" y="264"/>
                </a:lnTo>
                <a:lnTo>
                  <a:pt x="105" y="267"/>
                </a:lnTo>
                <a:lnTo>
                  <a:pt x="97" y="269"/>
                </a:lnTo>
                <a:lnTo>
                  <a:pt x="89" y="271"/>
                </a:lnTo>
                <a:lnTo>
                  <a:pt x="81" y="273"/>
                </a:lnTo>
                <a:lnTo>
                  <a:pt x="77" y="275"/>
                </a:lnTo>
                <a:lnTo>
                  <a:pt x="73" y="276"/>
                </a:lnTo>
                <a:lnTo>
                  <a:pt x="70" y="276"/>
                </a:lnTo>
                <a:lnTo>
                  <a:pt x="66" y="276"/>
                </a:lnTo>
                <a:lnTo>
                  <a:pt x="63" y="274"/>
                </a:lnTo>
                <a:lnTo>
                  <a:pt x="61" y="273"/>
                </a:lnTo>
                <a:lnTo>
                  <a:pt x="60" y="272"/>
                </a:lnTo>
                <a:lnTo>
                  <a:pt x="60" y="270"/>
                </a:lnTo>
                <a:lnTo>
                  <a:pt x="59" y="268"/>
                </a:lnTo>
                <a:lnTo>
                  <a:pt x="59" y="266"/>
                </a:lnTo>
                <a:lnTo>
                  <a:pt x="60" y="262"/>
                </a:lnTo>
                <a:lnTo>
                  <a:pt x="62" y="261"/>
                </a:lnTo>
                <a:lnTo>
                  <a:pt x="62" y="257"/>
                </a:lnTo>
                <a:lnTo>
                  <a:pt x="70" y="252"/>
                </a:lnTo>
                <a:lnTo>
                  <a:pt x="69" y="251"/>
                </a:lnTo>
                <a:lnTo>
                  <a:pt x="70" y="248"/>
                </a:lnTo>
                <a:lnTo>
                  <a:pt x="70" y="247"/>
                </a:lnTo>
                <a:lnTo>
                  <a:pt x="71" y="246"/>
                </a:lnTo>
                <a:lnTo>
                  <a:pt x="72" y="245"/>
                </a:lnTo>
                <a:lnTo>
                  <a:pt x="77" y="244"/>
                </a:lnTo>
                <a:lnTo>
                  <a:pt x="80" y="243"/>
                </a:lnTo>
                <a:lnTo>
                  <a:pt x="84" y="242"/>
                </a:lnTo>
                <a:lnTo>
                  <a:pt x="86" y="242"/>
                </a:lnTo>
                <a:lnTo>
                  <a:pt x="89" y="244"/>
                </a:lnTo>
                <a:lnTo>
                  <a:pt x="92" y="244"/>
                </a:lnTo>
                <a:lnTo>
                  <a:pt x="94" y="244"/>
                </a:lnTo>
                <a:lnTo>
                  <a:pt x="97" y="244"/>
                </a:lnTo>
                <a:lnTo>
                  <a:pt x="101" y="243"/>
                </a:lnTo>
                <a:lnTo>
                  <a:pt x="108" y="239"/>
                </a:lnTo>
                <a:lnTo>
                  <a:pt x="113" y="238"/>
                </a:lnTo>
                <a:lnTo>
                  <a:pt x="117" y="237"/>
                </a:lnTo>
                <a:lnTo>
                  <a:pt x="121" y="235"/>
                </a:lnTo>
                <a:lnTo>
                  <a:pt x="123" y="234"/>
                </a:lnTo>
                <a:lnTo>
                  <a:pt x="124" y="233"/>
                </a:lnTo>
                <a:lnTo>
                  <a:pt x="129" y="231"/>
                </a:lnTo>
                <a:lnTo>
                  <a:pt x="137" y="228"/>
                </a:lnTo>
                <a:lnTo>
                  <a:pt x="144" y="228"/>
                </a:lnTo>
                <a:lnTo>
                  <a:pt x="146" y="228"/>
                </a:lnTo>
                <a:lnTo>
                  <a:pt x="146" y="227"/>
                </a:lnTo>
                <a:lnTo>
                  <a:pt x="148" y="226"/>
                </a:lnTo>
                <a:lnTo>
                  <a:pt x="149" y="226"/>
                </a:lnTo>
                <a:lnTo>
                  <a:pt x="151" y="226"/>
                </a:lnTo>
                <a:lnTo>
                  <a:pt x="153" y="226"/>
                </a:lnTo>
                <a:lnTo>
                  <a:pt x="155" y="228"/>
                </a:lnTo>
                <a:lnTo>
                  <a:pt x="159" y="228"/>
                </a:lnTo>
                <a:lnTo>
                  <a:pt x="164" y="228"/>
                </a:lnTo>
                <a:lnTo>
                  <a:pt x="169" y="228"/>
                </a:lnTo>
                <a:lnTo>
                  <a:pt x="177" y="227"/>
                </a:lnTo>
                <a:lnTo>
                  <a:pt x="184" y="224"/>
                </a:lnTo>
                <a:lnTo>
                  <a:pt x="192" y="220"/>
                </a:lnTo>
                <a:lnTo>
                  <a:pt x="196" y="218"/>
                </a:lnTo>
                <a:lnTo>
                  <a:pt x="201" y="213"/>
                </a:lnTo>
                <a:lnTo>
                  <a:pt x="206" y="210"/>
                </a:lnTo>
                <a:lnTo>
                  <a:pt x="210" y="206"/>
                </a:lnTo>
                <a:lnTo>
                  <a:pt x="216" y="200"/>
                </a:lnTo>
                <a:lnTo>
                  <a:pt x="219" y="195"/>
                </a:lnTo>
                <a:lnTo>
                  <a:pt x="222" y="192"/>
                </a:lnTo>
                <a:lnTo>
                  <a:pt x="224" y="187"/>
                </a:lnTo>
                <a:lnTo>
                  <a:pt x="226" y="185"/>
                </a:lnTo>
                <a:lnTo>
                  <a:pt x="226" y="183"/>
                </a:lnTo>
                <a:lnTo>
                  <a:pt x="226" y="182"/>
                </a:lnTo>
                <a:lnTo>
                  <a:pt x="226" y="181"/>
                </a:lnTo>
                <a:lnTo>
                  <a:pt x="227" y="180"/>
                </a:lnTo>
                <a:lnTo>
                  <a:pt x="228" y="175"/>
                </a:lnTo>
                <a:lnTo>
                  <a:pt x="231" y="168"/>
                </a:lnTo>
                <a:lnTo>
                  <a:pt x="234" y="160"/>
                </a:lnTo>
                <a:lnTo>
                  <a:pt x="235" y="159"/>
                </a:lnTo>
                <a:lnTo>
                  <a:pt x="238" y="154"/>
                </a:lnTo>
                <a:lnTo>
                  <a:pt x="241" y="150"/>
                </a:lnTo>
                <a:lnTo>
                  <a:pt x="248" y="144"/>
                </a:lnTo>
                <a:lnTo>
                  <a:pt x="255" y="139"/>
                </a:lnTo>
                <a:lnTo>
                  <a:pt x="265" y="133"/>
                </a:lnTo>
                <a:lnTo>
                  <a:pt x="267" y="129"/>
                </a:lnTo>
                <a:lnTo>
                  <a:pt x="264" y="130"/>
                </a:lnTo>
                <a:lnTo>
                  <a:pt x="252" y="133"/>
                </a:lnTo>
                <a:lnTo>
                  <a:pt x="241" y="137"/>
                </a:lnTo>
                <a:lnTo>
                  <a:pt x="229" y="143"/>
                </a:lnTo>
                <a:lnTo>
                  <a:pt x="212" y="152"/>
                </a:lnTo>
                <a:lnTo>
                  <a:pt x="192" y="162"/>
                </a:lnTo>
                <a:lnTo>
                  <a:pt x="183" y="168"/>
                </a:lnTo>
                <a:lnTo>
                  <a:pt x="167" y="178"/>
                </a:lnTo>
                <a:lnTo>
                  <a:pt x="160" y="183"/>
                </a:lnTo>
                <a:lnTo>
                  <a:pt x="153" y="188"/>
                </a:lnTo>
                <a:lnTo>
                  <a:pt x="145" y="194"/>
                </a:lnTo>
                <a:lnTo>
                  <a:pt x="141" y="198"/>
                </a:lnTo>
                <a:lnTo>
                  <a:pt x="134" y="202"/>
                </a:lnTo>
                <a:lnTo>
                  <a:pt x="121" y="208"/>
                </a:lnTo>
                <a:lnTo>
                  <a:pt x="108" y="214"/>
                </a:lnTo>
                <a:lnTo>
                  <a:pt x="92" y="222"/>
                </a:lnTo>
                <a:lnTo>
                  <a:pt x="75" y="228"/>
                </a:lnTo>
                <a:lnTo>
                  <a:pt x="58" y="233"/>
                </a:lnTo>
                <a:lnTo>
                  <a:pt x="51" y="234"/>
                </a:lnTo>
                <a:lnTo>
                  <a:pt x="44" y="235"/>
                </a:lnTo>
                <a:lnTo>
                  <a:pt x="37" y="236"/>
                </a:lnTo>
                <a:lnTo>
                  <a:pt x="32" y="236"/>
                </a:lnTo>
                <a:lnTo>
                  <a:pt x="27" y="235"/>
                </a:lnTo>
                <a:lnTo>
                  <a:pt x="22" y="235"/>
                </a:lnTo>
                <a:lnTo>
                  <a:pt x="17" y="235"/>
                </a:lnTo>
                <a:lnTo>
                  <a:pt x="11" y="234"/>
                </a:lnTo>
                <a:lnTo>
                  <a:pt x="9" y="233"/>
                </a:lnTo>
                <a:lnTo>
                  <a:pt x="5" y="231"/>
                </a:lnTo>
                <a:lnTo>
                  <a:pt x="3" y="229"/>
                </a:lnTo>
                <a:lnTo>
                  <a:pt x="2" y="228"/>
                </a:lnTo>
                <a:lnTo>
                  <a:pt x="0" y="226"/>
                </a:lnTo>
                <a:lnTo>
                  <a:pt x="0" y="223"/>
                </a:lnTo>
                <a:lnTo>
                  <a:pt x="0" y="220"/>
                </a:lnTo>
                <a:lnTo>
                  <a:pt x="1" y="215"/>
                </a:lnTo>
                <a:lnTo>
                  <a:pt x="3" y="212"/>
                </a:lnTo>
                <a:lnTo>
                  <a:pt x="7" y="210"/>
                </a:lnTo>
                <a:lnTo>
                  <a:pt x="9" y="207"/>
                </a:lnTo>
                <a:lnTo>
                  <a:pt x="12" y="205"/>
                </a:lnTo>
                <a:lnTo>
                  <a:pt x="15" y="203"/>
                </a:lnTo>
                <a:lnTo>
                  <a:pt x="18" y="202"/>
                </a:lnTo>
                <a:lnTo>
                  <a:pt x="22" y="201"/>
                </a:lnTo>
                <a:lnTo>
                  <a:pt x="25" y="201"/>
                </a:lnTo>
                <a:lnTo>
                  <a:pt x="33" y="202"/>
                </a:lnTo>
                <a:lnTo>
                  <a:pt x="40" y="203"/>
                </a:lnTo>
                <a:lnTo>
                  <a:pt x="45" y="203"/>
                </a:lnTo>
                <a:lnTo>
                  <a:pt x="47" y="203"/>
                </a:lnTo>
                <a:lnTo>
                  <a:pt x="49" y="200"/>
                </a:lnTo>
                <a:lnTo>
                  <a:pt x="63" y="199"/>
                </a:lnTo>
                <a:lnTo>
                  <a:pt x="77" y="196"/>
                </a:lnTo>
                <a:lnTo>
                  <a:pt x="80" y="195"/>
                </a:lnTo>
                <a:lnTo>
                  <a:pt x="87" y="191"/>
                </a:lnTo>
                <a:lnTo>
                  <a:pt x="97" y="186"/>
                </a:lnTo>
                <a:lnTo>
                  <a:pt x="112" y="179"/>
                </a:lnTo>
                <a:lnTo>
                  <a:pt x="128" y="171"/>
                </a:lnTo>
                <a:lnTo>
                  <a:pt x="144" y="160"/>
                </a:lnTo>
                <a:lnTo>
                  <a:pt x="153" y="155"/>
                </a:lnTo>
                <a:lnTo>
                  <a:pt x="162" y="150"/>
                </a:lnTo>
                <a:lnTo>
                  <a:pt x="170" y="143"/>
                </a:lnTo>
                <a:lnTo>
                  <a:pt x="179" y="136"/>
                </a:lnTo>
                <a:lnTo>
                  <a:pt x="186" y="132"/>
                </a:lnTo>
                <a:lnTo>
                  <a:pt x="200" y="124"/>
                </a:lnTo>
                <a:lnTo>
                  <a:pt x="214" y="116"/>
                </a:lnTo>
                <a:lnTo>
                  <a:pt x="227" y="11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5" name="Freeform 10"/>
          <p:cNvSpPr>
            <a:spLocks/>
          </p:cNvSpPr>
          <p:nvPr userDrawn="1"/>
        </p:nvSpPr>
        <p:spPr bwMode="auto">
          <a:xfrm>
            <a:off x="1638634" y="3429370"/>
            <a:ext cx="566787" cy="345509"/>
          </a:xfrm>
          <a:custGeom>
            <a:avLst/>
            <a:gdLst/>
            <a:ahLst/>
            <a:cxnLst>
              <a:cxn ang="0">
                <a:pos x="154" y="22"/>
              </a:cxn>
              <a:cxn ang="0">
                <a:pos x="288" y="30"/>
              </a:cxn>
              <a:cxn ang="0">
                <a:pos x="356" y="108"/>
              </a:cxn>
              <a:cxn ang="0">
                <a:pos x="449" y="164"/>
              </a:cxn>
              <a:cxn ang="0">
                <a:pos x="478" y="174"/>
              </a:cxn>
              <a:cxn ang="0">
                <a:pos x="457" y="128"/>
              </a:cxn>
              <a:cxn ang="0">
                <a:pos x="455" y="117"/>
              </a:cxn>
              <a:cxn ang="0">
                <a:pos x="467" y="111"/>
              </a:cxn>
              <a:cxn ang="0">
                <a:pos x="482" y="105"/>
              </a:cxn>
              <a:cxn ang="0">
                <a:pos x="504" y="101"/>
              </a:cxn>
              <a:cxn ang="0">
                <a:pos x="547" y="118"/>
              </a:cxn>
              <a:cxn ang="0">
                <a:pos x="674" y="201"/>
              </a:cxn>
              <a:cxn ang="0">
                <a:pos x="729" y="237"/>
              </a:cxn>
              <a:cxn ang="0">
                <a:pos x="710" y="237"/>
              </a:cxn>
              <a:cxn ang="0">
                <a:pos x="626" y="211"/>
              </a:cxn>
              <a:cxn ang="0">
                <a:pos x="569" y="189"/>
              </a:cxn>
              <a:cxn ang="0">
                <a:pos x="593" y="241"/>
              </a:cxn>
              <a:cxn ang="0">
                <a:pos x="646" y="266"/>
              </a:cxn>
              <a:cxn ang="0">
                <a:pos x="682" y="336"/>
              </a:cxn>
              <a:cxn ang="0">
                <a:pos x="708" y="382"/>
              </a:cxn>
              <a:cxn ang="0">
                <a:pos x="682" y="369"/>
              </a:cxn>
              <a:cxn ang="0">
                <a:pos x="681" y="379"/>
              </a:cxn>
              <a:cxn ang="0">
                <a:pos x="675" y="414"/>
              </a:cxn>
              <a:cxn ang="0">
                <a:pos x="664" y="407"/>
              </a:cxn>
              <a:cxn ang="0">
                <a:pos x="643" y="422"/>
              </a:cxn>
              <a:cxn ang="0">
                <a:pos x="634" y="425"/>
              </a:cxn>
              <a:cxn ang="0">
                <a:pos x="615" y="407"/>
              </a:cxn>
              <a:cxn ang="0">
                <a:pos x="603" y="427"/>
              </a:cxn>
              <a:cxn ang="0">
                <a:pos x="588" y="399"/>
              </a:cxn>
              <a:cxn ang="0">
                <a:pos x="560" y="369"/>
              </a:cxn>
              <a:cxn ang="0">
                <a:pos x="534" y="342"/>
              </a:cxn>
              <a:cxn ang="0">
                <a:pos x="511" y="330"/>
              </a:cxn>
              <a:cxn ang="0">
                <a:pos x="494" y="320"/>
              </a:cxn>
              <a:cxn ang="0">
                <a:pos x="467" y="302"/>
              </a:cxn>
              <a:cxn ang="0">
                <a:pos x="428" y="286"/>
              </a:cxn>
              <a:cxn ang="0">
                <a:pos x="361" y="304"/>
              </a:cxn>
              <a:cxn ang="0">
                <a:pos x="274" y="307"/>
              </a:cxn>
              <a:cxn ang="0">
                <a:pos x="197" y="328"/>
              </a:cxn>
              <a:cxn ang="0">
                <a:pos x="195" y="319"/>
              </a:cxn>
              <a:cxn ang="0">
                <a:pos x="191" y="305"/>
              </a:cxn>
              <a:cxn ang="0">
                <a:pos x="168" y="304"/>
              </a:cxn>
              <a:cxn ang="0">
                <a:pos x="156" y="281"/>
              </a:cxn>
              <a:cxn ang="0">
                <a:pos x="154" y="260"/>
              </a:cxn>
              <a:cxn ang="0">
                <a:pos x="160" y="247"/>
              </a:cxn>
              <a:cxn ang="0">
                <a:pos x="187" y="240"/>
              </a:cxn>
              <a:cxn ang="0">
                <a:pos x="270" y="224"/>
              </a:cxn>
              <a:cxn ang="0">
                <a:pos x="259" y="213"/>
              </a:cxn>
              <a:cxn ang="0">
                <a:pos x="246" y="199"/>
              </a:cxn>
              <a:cxn ang="0">
                <a:pos x="237" y="183"/>
              </a:cxn>
              <a:cxn ang="0">
                <a:pos x="205" y="170"/>
              </a:cxn>
              <a:cxn ang="0">
                <a:pos x="188" y="157"/>
              </a:cxn>
              <a:cxn ang="0">
                <a:pos x="169" y="139"/>
              </a:cxn>
              <a:cxn ang="0">
                <a:pos x="151" y="122"/>
              </a:cxn>
              <a:cxn ang="0">
                <a:pos x="135" y="96"/>
              </a:cxn>
              <a:cxn ang="0">
                <a:pos x="124" y="83"/>
              </a:cxn>
              <a:cxn ang="0">
                <a:pos x="119" y="70"/>
              </a:cxn>
              <a:cxn ang="0">
                <a:pos x="96" y="69"/>
              </a:cxn>
              <a:cxn ang="0">
                <a:pos x="85" y="60"/>
              </a:cxn>
              <a:cxn ang="0">
                <a:pos x="70" y="53"/>
              </a:cxn>
              <a:cxn ang="0">
                <a:pos x="21" y="61"/>
              </a:cxn>
              <a:cxn ang="0">
                <a:pos x="12" y="57"/>
              </a:cxn>
              <a:cxn ang="0">
                <a:pos x="78" y="29"/>
              </a:cxn>
              <a:cxn ang="0">
                <a:pos x="33" y="22"/>
              </a:cxn>
            </a:cxnLst>
            <a:rect l="0" t="0" r="r" b="b"/>
            <a:pathLst>
              <a:path w="729" h="445">
                <a:moveTo>
                  <a:pt x="60" y="0"/>
                </a:moveTo>
                <a:lnTo>
                  <a:pt x="63" y="1"/>
                </a:lnTo>
                <a:lnTo>
                  <a:pt x="71" y="4"/>
                </a:lnTo>
                <a:lnTo>
                  <a:pt x="81" y="7"/>
                </a:lnTo>
                <a:lnTo>
                  <a:pt x="95" y="10"/>
                </a:lnTo>
                <a:lnTo>
                  <a:pt x="108" y="13"/>
                </a:lnTo>
                <a:lnTo>
                  <a:pt x="123" y="17"/>
                </a:lnTo>
                <a:lnTo>
                  <a:pt x="135" y="20"/>
                </a:lnTo>
                <a:lnTo>
                  <a:pt x="144" y="22"/>
                </a:lnTo>
                <a:lnTo>
                  <a:pt x="154" y="22"/>
                </a:lnTo>
                <a:lnTo>
                  <a:pt x="171" y="22"/>
                </a:lnTo>
                <a:lnTo>
                  <a:pt x="191" y="22"/>
                </a:lnTo>
                <a:lnTo>
                  <a:pt x="212" y="22"/>
                </a:lnTo>
                <a:lnTo>
                  <a:pt x="234" y="22"/>
                </a:lnTo>
                <a:lnTo>
                  <a:pt x="254" y="23"/>
                </a:lnTo>
                <a:lnTo>
                  <a:pt x="263" y="23"/>
                </a:lnTo>
                <a:lnTo>
                  <a:pt x="270" y="24"/>
                </a:lnTo>
                <a:lnTo>
                  <a:pt x="278" y="25"/>
                </a:lnTo>
                <a:lnTo>
                  <a:pt x="284" y="26"/>
                </a:lnTo>
                <a:lnTo>
                  <a:pt x="288" y="30"/>
                </a:lnTo>
                <a:lnTo>
                  <a:pt x="294" y="36"/>
                </a:lnTo>
                <a:lnTo>
                  <a:pt x="297" y="39"/>
                </a:lnTo>
                <a:lnTo>
                  <a:pt x="300" y="43"/>
                </a:lnTo>
                <a:lnTo>
                  <a:pt x="303" y="47"/>
                </a:lnTo>
                <a:lnTo>
                  <a:pt x="305" y="52"/>
                </a:lnTo>
                <a:lnTo>
                  <a:pt x="309" y="58"/>
                </a:lnTo>
                <a:lnTo>
                  <a:pt x="317" y="67"/>
                </a:lnTo>
                <a:lnTo>
                  <a:pt x="329" y="80"/>
                </a:lnTo>
                <a:lnTo>
                  <a:pt x="342" y="94"/>
                </a:lnTo>
                <a:lnTo>
                  <a:pt x="356" y="108"/>
                </a:lnTo>
                <a:lnTo>
                  <a:pt x="370" y="121"/>
                </a:lnTo>
                <a:lnTo>
                  <a:pt x="377" y="128"/>
                </a:lnTo>
                <a:lnTo>
                  <a:pt x="383" y="134"/>
                </a:lnTo>
                <a:lnTo>
                  <a:pt x="389" y="137"/>
                </a:lnTo>
                <a:lnTo>
                  <a:pt x="394" y="141"/>
                </a:lnTo>
                <a:lnTo>
                  <a:pt x="404" y="146"/>
                </a:lnTo>
                <a:lnTo>
                  <a:pt x="417" y="153"/>
                </a:lnTo>
                <a:lnTo>
                  <a:pt x="432" y="159"/>
                </a:lnTo>
                <a:lnTo>
                  <a:pt x="441" y="163"/>
                </a:lnTo>
                <a:lnTo>
                  <a:pt x="449" y="164"/>
                </a:lnTo>
                <a:lnTo>
                  <a:pt x="459" y="166"/>
                </a:lnTo>
                <a:lnTo>
                  <a:pt x="463" y="167"/>
                </a:lnTo>
                <a:lnTo>
                  <a:pt x="467" y="168"/>
                </a:lnTo>
                <a:lnTo>
                  <a:pt x="471" y="170"/>
                </a:lnTo>
                <a:lnTo>
                  <a:pt x="473" y="172"/>
                </a:lnTo>
                <a:lnTo>
                  <a:pt x="474" y="174"/>
                </a:lnTo>
                <a:lnTo>
                  <a:pt x="475" y="174"/>
                </a:lnTo>
                <a:lnTo>
                  <a:pt x="476" y="174"/>
                </a:lnTo>
                <a:lnTo>
                  <a:pt x="477" y="174"/>
                </a:lnTo>
                <a:lnTo>
                  <a:pt x="478" y="174"/>
                </a:lnTo>
                <a:lnTo>
                  <a:pt x="478" y="174"/>
                </a:lnTo>
                <a:lnTo>
                  <a:pt x="479" y="173"/>
                </a:lnTo>
                <a:lnTo>
                  <a:pt x="479" y="172"/>
                </a:lnTo>
                <a:lnTo>
                  <a:pt x="473" y="164"/>
                </a:lnTo>
                <a:lnTo>
                  <a:pt x="465" y="151"/>
                </a:lnTo>
                <a:lnTo>
                  <a:pt x="462" y="144"/>
                </a:lnTo>
                <a:lnTo>
                  <a:pt x="459" y="137"/>
                </a:lnTo>
                <a:lnTo>
                  <a:pt x="458" y="134"/>
                </a:lnTo>
                <a:lnTo>
                  <a:pt x="457" y="131"/>
                </a:lnTo>
                <a:lnTo>
                  <a:pt x="457" y="128"/>
                </a:lnTo>
                <a:lnTo>
                  <a:pt x="457" y="126"/>
                </a:lnTo>
                <a:lnTo>
                  <a:pt x="456" y="124"/>
                </a:lnTo>
                <a:lnTo>
                  <a:pt x="456" y="122"/>
                </a:lnTo>
                <a:lnTo>
                  <a:pt x="456" y="121"/>
                </a:lnTo>
                <a:lnTo>
                  <a:pt x="456" y="120"/>
                </a:lnTo>
                <a:lnTo>
                  <a:pt x="456" y="119"/>
                </a:lnTo>
                <a:lnTo>
                  <a:pt x="457" y="118"/>
                </a:lnTo>
                <a:lnTo>
                  <a:pt x="456" y="118"/>
                </a:lnTo>
                <a:lnTo>
                  <a:pt x="455" y="117"/>
                </a:lnTo>
                <a:lnTo>
                  <a:pt x="455" y="117"/>
                </a:lnTo>
                <a:lnTo>
                  <a:pt x="456" y="116"/>
                </a:lnTo>
                <a:lnTo>
                  <a:pt x="456" y="115"/>
                </a:lnTo>
                <a:lnTo>
                  <a:pt x="459" y="115"/>
                </a:lnTo>
                <a:lnTo>
                  <a:pt x="459" y="113"/>
                </a:lnTo>
                <a:lnTo>
                  <a:pt x="459" y="112"/>
                </a:lnTo>
                <a:lnTo>
                  <a:pt x="459" y="112"/>
                </a:lnTo>
                <a:lnTo>
                  <a:pt x="460" y="112"/>
                </a:lnTo>
                <a:lnTo>
                  <a:pt x="461" y="112"/>
                </a:lnTo>
                <a:lnTo>
                  <a:pt x="463" y="112"/>
                </a:lnTo>
                <a:lnTo>
                  <a:pt x="467" y="111"/>
                </a:lnTo>
                <a:lnTo>
                  <a:pt x="472" y="109"/>
                </a:lnTo>
                <a:lnTo>
                  <a:pt x="474" y="108"/>
                </a:lnTo>
                <a:lnTo>
                  <a:pt x="475" y="108"/>
                </a:lnTo>
                <a:lnTo>
                  <a:pt x="475" y="107"/>
                </a:lnTo>
                <a:lnTo>
                  <a:pt x="475" y="106"/>
                </a:lnTo>
                <a:lnTo>
                  <a:pt x="475" y="106"/>
                </a:lnTo>
                <a:lnTo>
                  <a:pt x="477" y="105"/>
                </a:lnTo>
                <a:lnTo>
                  <a:pt x="479" y="105"/>
                </a:lnTo>
                <a:lnTo>
                  <a:pt x="481" y="105"/>
                </a:lnTo>
                <a:lnTo>
                  <a:pt x="482" y="105"/>
                </a:lnTo>
                <a:lnTo>
                  <a:pt x="482" y="105"/>
                </a:lnTo>
                <a:lnTo>
                  <a:pt x="482" y="105"/>
                </a:lnTo>
                <a:lnTo>
                  <a:pt x="482" y="104"/>
                </a:lnTo>
                <a:lnTo>
                  <a:pt x="482" y="104"/>
                </a:lnTo>
                <a:lnTo>
                  <a:pt x="482" y="103"/>
                </a:lnTo>
                <a:lnTo>
                  <a:pt x="484" y="103"/>
                </a:lnTo>
                <a:lnTo>
                  <a:pt x="487" y="101"/>
                </a:lnTo>
                <a:lnTo>
                  <a:pt x="493" y="101"/>
                </a:lnTo>
                <a:lnTo>
                  <a:pt x="497" y="101"/>
                </a:lnTo>
                <a:lnTo>
                  <a:pt x="504" y="101"/>
                </a:lnTo>
                <a:lnTo>
                  <a:pt x="517" y="102"/>
                </a:lnTo>
                <a:lnTo>
                  <a:pt x="523" y="103"/>
                </a:lnTo>
                <a:lnTo>
                  <a:pt x="529" y="105"/>
                </a:lnTo>
                <a:lnTo>
                  <a:pt x="531" y="106"/>
                </a:lnTo>
                <a:lnTo>
                  <a:pt x="534" y="107"/>
                </a:lnTo>
                <a:lnTo>
                  <a:pt x="536" y="108"/>
                </a:lnTo>
                <a:lnTo>
                  <a:pt x="539" y="111"/>
                </a:lnTo>
                <a:lnTo>
                  <a:pt x="542" y="115"/>
                </a:lnTo>
                <a:lnTo>
                  <a:pt x="544" y="117"/>
                </a:lnTo>
                <a:lnTo>
                  <a:pt x="547" y="118"/>
                </a:lnTo>
                <a:lnTo>
                  <a:pt x="552" y="122"/>
                </a:lnTo>
                <a:lnTo>
                  <a:pt x="560" y="128"/>
                </a:lnTo>
                <a:lnTo>
                  <a:pt x="575" y="136"/>
                </a:lnTo>
                <a:lnTo>
                  <a:pt x="592" y="145"/>
                </a:lnTo>
                <a:lnTo>
                  <a:pt x="606" y="155"/>
                </a:lnTo>
                <a:lnTo>
                  <a:pt x="615" y="160"/>
                </a:lnTo>
                <a:lnTo>
                  <a:pt x="627" y="169"/>
                </a:lnTo>
                <a:lnTo>
                  <a:pt x="642" y="180"/>
                </a:lnTo>
                <a:lnTo>
                  <a:pt x="658" y="190"/>
                </a:lnTo>
                <a:lnTo>
                  <a:pt x="674" y="201"/>
                </a:lnTo>
                <a:lnTo>
                  <a:pt x="688" y="210"/>
                </a:lnTo>
                <a:lnTo>
                  <a:pt x="700" y="218"/>
                </a:lnTo>
                <a:lnTo>
                  <a:pt x="709" y="222"/>
                </a:lnTo>
                <a:lnTo>
                  <a:pt x="715" y="224"/>
                </a:lnTo>
                <a:lnTo>
                  <a:pt x="720" y="225"/>
                </a:lnTo>
                <a:lnTo>
                  <a:pt x="723" y="226"/>
                </a:lnTo>
                <a:lnTo>
                  <a:pt x="725" y="227"/>
                </a:lnTo>
                <a:lnTo>
                  <a:pt x="727" y="229"/>
                </a:lnTo>
                <a:lnTo>
                  <a:pt x="727" y="232"/>
                </a:lnTo>
                <a:lnTo>
                  <a:pt x="729" y="237"/>
                </a:lnTo>
                <a:lnTo>
                  <a:pt x="729" y="242"/>
                </a:lnTo>
                <a:lnTo>
                  <a:pt x="729" y="244"/>
                </a:lnTo>
                <a:lnTo>
                  <a:pt x="728" y="245"/>
                </a:lnTo>
                <a:lnTo>
                  <a:pt x="727" y="245"/>
                </a:lnTo>
                <a:lnTo>
                  <a:pt x="725" y="245"/>
                </a:lnTo>
                <a:lnTo>
                  <a:pt x="722" y="242"/>
                </a:lnTo>
                <a:lnTo>
                  <a:pt x="717" y="239"/>
                </a:lnTo>
                <a:lnTo>
                  <a:pt x="715" y="238"/>
                </a:lnTo>
                <a:lnTo>
                  <a:pt x="712" y="237"/>
                </a:lnTo>
                <a:lnTo>
                  <a:pt x="710" y="237"/>
                </a:lnTo>
                <a:lnTo>
                  <a:pt x="706" y="237"/>
                </a:lnTo>
                <a:lnTo>
                  <a:pt x="702" y="237"/>
                </a:lnTo>
                <a:lnTo>
                  <a:pt x="697" y="236"/>
                </a:lnTo>
                <a:lnTo>
                  <a:pt x="692" y="235"/>
                </a:lnTo>
                <a:lnTo>
                  <a:pt x="686" y="234"/>
                </a:lnTo>
                <a:lnTo>
                  <a:pt x="672" y="229"/>
                </a:lnTo>
                <a:lnTo>
                  <a:pt x="658" y="225"/>
                </a:lnTo>
                <a:lnTo>
                  <a:pt x="650" y="221"/>
                </a:lnTo>
                <a:lnTo>
                  <a:pt x="639" y="216"/>
                </a:lnTo>
                <a:lnTo>
                  <a:pt x="626" y="211"/>
                </a:lnTo>
                <a:lnTo>
                  <a:pt x="613" y="205"/>
                </a:lnTo>
                <a:lnTo>
                  <a:pt x="599" y="200"/>
                </a:lnTo>
                <a:lnTo>
                  <a:pt x="589" y="196"/>
                </a:lnTo>
                <a:lnTo>
                  <a:pt x="581" y="192"/>
                </a:lnTo>
                <a:lnTo>
                  <a:pt x="578" y="191"/>
                </a:lnTo>
                <a:lnTo>
                  <a:pt x="577" y="190"/>
                </a:lnTo>
                <a:lnTo>
                  <a:pt x="574" y="189"/>
                </a:lnTo>
                <a:lnTo>
                  <a:pt x="573" y="189"/>
                </a:lnTo>
                <a:lnTo>
                  <a:pt x="571" y="189"/>
                </a:lnTo>
                <a:lnTo>
                  <a:pt x="569" y="189"/>
                </a:lnTo>
                <a:lnTo>
                  <a:pt x="569" y="191"/>
                </a:lnTo>
                <a:lnTo>
                  <a:pt x="568" y="198"/>
                </a:lnTo>
                <a:lnTo>
                  <a:pt x="565" y="208"/>
                </a:lnTo>
                <a:lnTo>
                  <a:pt x="564" y="213"/>
                </a:lnTo>
                <a:lnTo>
                  <a:pt x="561" y="217"/>
                </a:lnTo>
                <a:lnTo>
                  <a:pt x="559" y="221"/>
                </a:lnTo>
                <a:lnTo>
                  <a:pt x="557" y="224"/>
                </a:lnTo>
                <a:lnTo>
                  <a:pt x="566" y="228"/>
                </a:lnTo>
                <a:lnTo>
                  <a:pt x="583" y="236"/>
                </a:lnTo>
                <a:lnTo>
                  <a:pt x="593" y="241"/>
                </a:lnTo>
                <a:lnTo>
                  <a:pt x="603" y="246"/>
                </a:lnTo>
                <a:lnTo>
                  <a:pt x="612" y="249"/>
                </a:lnTo>
                <a:lnTo>
                  <a:pt x="617" y="251"/>
                </a:lnTo>
                <a:lnTo>
                  <a:pt x="625" y="251"/>
                </a:lnTo>
                <a:lnTo>
                  <a:pt x="631" y="251"/>
                </a:lnTo>
                <a:lnTo>
                  <a:pt x="633" y="252"/>
                </a:lnTo>
                <a:lnTo>
                  <a:pt x="637" y="254"/>
                </a:lnTo>
                <a:lnTo>
                  <a:pt x="640" y="256"/>
                </a:lnTo>
                <a:lnTo>
                  <a:pt x="642" y="258"/>
                </a:lnTo>
                <a:lnTo>
                  <a:pt x="646" y="266"/>
                </a:lnTo>
                <a:lnTo>
                  <a:pt x="651" y="278"/>
                </a:lnTo>
                <a:lnTo>
                  <a:pt x="655" y="287"/>
                </a:lnTo>
                <a:lnTo>
                  <a:pt x="658" y="296"/>
                </a:lnTo>
                <a:lnTo>
                  <a:pt x="664" y="303"/>
                </a:lnTo>
                <a:lnTo>
                  <a:pt x="672" y="313"/>
                </a:lnTo>
                <a:lnTo>
                  <a:pt x="676" y="321"/>
                </a:lnTo>
                <a:lnTo>
                  <a:pt x="680" y="327"/>
                </a:lnTo>
                <a:lnTo>
                  <a:pt x="681" y="331"/>
                </a:lnTo>
                <a:lnTo>
                  <a:pt x="682" y="334"/>
                </a:lnTo>
                <a:lnTo>
                  <a:pt x="682" y="336"/>
                </a:lnTo>
                <a:lnTo>
                  <a:pt x="684" y="341"/>
                </a:lnTo>
                <a:lnTo>
                  <a:pt x="687" y="346"/>
                </a:lnTo>
                <a:lnTo>
                  <a:pt x="691" y="354"/>
                </a:lnTo>
                <a:lnTo>
                  <a:pt x="693" y="358"/>
                </a:lnTo>
                <a:lnTo>
                  <a:pt x="695" y="362"/>
                </a:lnTo>
                <a:lnTo>
                  <a:pt x="698" y="366"/>
                </a:lnTo>
                <a:lnTo>
                  <a:pt x="700" y="368"/>
                </a:lnTo>
                <a:lnTo>
                  <a:pt x="702" y="373"/>
                </a:lnTo>
                <a:lnTo>
                  <a:pt x="706" y="379"/>
                </a:lnTo>
                <a:lnTo>
                  <a:pt x="708" y="382"/>
                </a:lnTo>
                <a:lnTo>
                  <a:pt x="709" y="386"/>
                </a:lnTo>
                <a:lnTo>
                  <a:pt x="709" y="388"/>
                </a:lnTo>
                <a:lnTo>
                  <a:pt x="708" y="389"/>
                </a:lnTo>
                <a:lnTo>
                  <a:pt x="708" y="391"/>
                </a:lnTo>
                <a:lnTo>
                  <a:pt x="706" y="392"/>
                </a:lnTo>
                <a:lnTo>
                  <a:pt x="700" y="389"/>
                </a:lnTo>
                <a:lnTo>
                  <a:pt x="694" y="384"/>
                </a:lnTo>
                <a:lnTo>
                  <a:pt x="691" y="380"/>
                </a:lnTo>
                <a:lnTo>
                  <a:pt x="687" y="373"/>
                </a:lnTo>
                <a:lnTo>
                  <a:pt x="682" y="369"/>
                </a:lnTo>
                <a:lnTo>
                  <a:pt x="680" y="366"/>
                </a:lnTo>
                <a:lnTo>
                  <a:pt x="680" y="365"/>
                </a:lnTo>
                <a:lnTo>
                  <a:pt x="679" y="364"/>
                </a:lnTo>
                <a:lnTo>
                  <a:pt x="678" y="364"/>
                </a:lnTo>
                <a:lnTo>
                  <a:pt x="678" y="365"/>
                </a:lnTo>
                <a:lnTo>
                  <a:pt x="678" y="365"/>
                </a:lnTo>
                <a:lnTo>
                  <a:pt x="677" y="366"/>
                </a:lnTo>
                <a:lnTo>
                  <a:pt x="678" y="368"/>
                </a:lnTo>
                <a:lnTo>
                  <a:pt x="678" y="371"/>
                </a:lnTo>
                <a:lnTo>
                  <a:pt x="681" y="379"/>
                </a:lnTo>
                <a:lnTo>
                  <a:pt x="685" y="389"/>
                </a:lnTo>
                <a:lnTo>
                  <a:pt x="686" y="395"/>
                </a:lnTo>
                <a:lnTo>
                  <a:pt x="686" y="400"/>
                </a:lnTo>
                <a:lnTo>
                  <a:pt x="686" y="403"/>
                </a:lnTo>
                <a:lnTo>
                  <a:pt x="686" y="405"/>
                </a:lnTo>
                <a:lnTo>
                  <a:pt x="685" y="407"/>
                </a:lnTo>
                <a:lnTo>
                  <a:pt x="684" y="409"/>
                </a:lnTo>
                <a:lnTo>
                  <a:pt x="682" y="417"/>
                </a:lnTo>
                <a:lnTo>
                  <a:pt x="679" y="416"/>
                </a:lnTo>
                <a:lnTo>
                  <a:pt x="675" y="414"/>
                </a:lnTo>
                <a:lnTo>
                  <a:pt x="672" y="412"/>
                </a:lnTo>
                <a:lnTo>
                  <a:pt x="670" y="407"/>
                </a:lnTo>
                <a:lnTo>
                  <a:pt x="668" y="405"/>
                </a:lnTo>
                <a:lnTo>
                  <a:pt x="667" y="403"/>
                </a:lnTo>
                <a:lnTo>
                  <a:pt x="666" y="401"/>
                </a:lnTo>
                <a:lnTo>
                  <a:pt x="666" y="399"/>
                </a:lnTo>
                <a:lnTo>
                  <a:pt x="665" y="391"/>
                </a:lnTo>
                <a:lnTo>
                  <a:pt x="664" y="384"/>
                </a:lnTo>
                <a:lnTo>
                  <a:pt x="664" y="393"/>
                </a:lnTo>
                <a:lnTo>
                  <a:pt x="664" y="407"/>
                </a:lnTo>
                <a:lnTo>
                  <a:pt x="663" y="415"/>
                </a:lnTo>
                <a:lnTo>
                  <a:pt x="662" y="421"/>
                </a:lnTo>
                <a:lnTo>
                  <a:pt x="661" y="424"/>
                </a:lnTo>
                <a:lnTo>
                  <a:pt x="660" y="427"/>
                </a:lnTo>
                <a:lnTo>
                  <a:pt x="660" y="429"/>
                </a:lnTo>
                <a:lnTo>
                  <a:pt x="657" y="431"/>
                </a:lnTo>
                <a:lnTo>
                  <a:pt x="654" y="441"/>
                </a:lnTo>
                <a:lnTo>
                  <a:pt x="645" y="427"/>
                </a:lnTo>
                <a:lnTo>
                  <a:pt x="644" y="426"/>
                </a:lnTo>
                <a:lnTo>
                  <a:pt x="643" y="422"/>
                </a:lnTo>
                <a:lnTo>
                  <a:pt x="642" y="417"/>
                </a:lnTo>
                <a:lnTo>
                  <a:pt x="642" y="412"/>
                </a:lnTo>
                <a:lnTo>
                  <a:pt x="642" y="405"/>
                </a:lnTo>
                <a:lnTo>
                  <a:pt x="641" y="397"/>
                </a:lnTo>
                <a:lnTo>
                  <a:pt x="640" y="392"/>
                </a:lnTo>
                <a:lnTo>
                  <a:pt x="640" y="389"/>
                </a:lnTo>
                <a:lnTo>
                  <a:pt x="639" y="393"/>
                </a:lnTo>
                <a:lnTo>
                  <a:pt x="637" y="404"/>
                </a:lnTo>
                <a:lnTo>
                  <a:pt x="636" y="416"/>
                </a:lnTo>
                <a:lnTo>
                  <a:pt x="634" y="425"/>
                </a:lnTo>
                <a:lnTo>
                  <a:pt x="632" y="434"/>
                </a:lnTo>
                <a:lnTo>
                  <a:pt x="631" y="440"/>
                </a:lnTo>
                <a:lnTo>
                  <a:pt x="630" y="445"/>
                </a:lnTo>
                <a:lnTo>
                  <a:pt x="627" y="443"/>
                </a:lnTo>
                <a:lnTo>
                  <a:pt x="622" y="436"/>
                </a:lnTo>
                <a:lnTo>
                  <a:pt x="620" y="431"/>
                </a:lnTo>
                <a:lnTo>
                  <a:pt x="618" y="427"/>
                </a:lnTo>
                <a:lnTo>
                  <a:pt x="616" y="422"/>
                </a:lnTo>
                <a:lnTo>
                  <a:pt x="615" y="417"/>
                </a:lnTo>
                <a:lnTo>
                  <a:pt x="615" y="407"/>
                </a:lnTo>
                <a:lnTo>
                  <a:pt x="616" y="397"/>
                </a:lnTo>
                <a:lnTo>
                  <a:pt x="616" y="391"/>
                </a:lnTo>
                <a:lnTo>
                  <a:pt x="616" y="389"/>
                </a:lnTo>
                <a:lnTo>
                  <a:pt x="615" y="390"/>
                </a:lnTo>
                <a:lnTo>
                  <a:pt x="613" y="397"/>
                </a:lnTo>
                <a:lnTo>
                  <a:pt x="608" y="404"/>
                </a:lnTo>
                <a:lnTo>
                  <a:pt x="606" y="413"/>
                </a:lnTo>
                <a:lnTo>
                  <a:pt x="605" y="419"/>
                </a:lnTo>
                <a:lnTo>
                  <a:pt x="604" y="424"/>
                </a:lnTo>
                <a:lnTo>
                  <a:pt x="603" y="427"/>
                </a:lnTo>
                <a:lnTo>
                  <a:pt x="601" y="430"/>
                </a:lnTo>
                <a:lnTo>
                  <a:pt x="598" y="427"/>
                </a:lnTo>
                <a:lnTo>
                  <a:pt x="597" y="424"/>
                </a:lnTo>
                <a:lnTo>
                  <a:pt x="595" y="420"/>
                </a:lnTo>
                <a:lnTo>
                  <a:pt x="594" y="419"/>
                </a:lnTo>
                <a:lnTo>
                  <a:pt x="593" y="418"/>
                </a:lnTo>
                <a:lnTo>
                  <a:pt x="591" y="412"/>
                </a:lnTo>
                <a:lnTo>
                  <a:pt x="590" y="408"/>
                </a:lnTo>
                <a:lnTo>
                  <a:pt x="589" y="404"/>
                </a:lnTo>
                <a:lnTo>
                  <a:pt x="588" y="399"/>
                </a:lnTo>
                <a:lnTo>
                  <a:pt x="586" y="394"/>
                </a:lnTo>
                <a:lnTo>
                  <a:pt x="583" y="390"/>
                </a:lnTo>
                <a:lnTo>
                  <a:pt x="579" y="386"/>
                </a:lnTo>
                <a:lnTo>
                  <a:pt x="571" y="379"/>
                </a:lnTo>
                <a:lnTo>
                  <a:pt x="569" y="378"/>
                </a:lnTo>
                <a:lnTo>
                  <a:pt x="566" y="375"/>
                </a:lnTo>
                <a:lnTo>
                  <a:pt x="564" y="373"/>
                </a:lnTo>
                <a:lnTo>
                  <a:pt x="562" y="372"/>
                </a:lnTo>
                <a:lnTo>
                  <a:pt x="561" y="371"/>
                </a:lnTo>
                <a:lnTo>
                  <a:pt x="560" y="369"/>
                </a:lnTo>
                <a:lnTo>
                  <a:pt x="555" y="367"/>
                </a:lnTo>
                <a:lnTo>
                  <a:pt x="553" y="366"/>
                </a:lnTo>
                <a:lnTo>
                  <a:pt x="552" y="365"/>
                </a:lnTo>
                <a:lnTo>
                  <a:pt x="548" y="364"/>
                </a:lnTo>
                <a:lnTo>
                  <a:pt x="546" y="362"/>
                </a:lnTo>
                <a:lnTo>
                  <a:pt x="544" y="360"/>
                </a:lnTo>
                <a:lnTo>
                  <a:pt x="542" y="358"/>
                </a:lnTo>
                <a:lnTo>
                  <a:pt x="541" y="356"/>
                </a:lnTo>
                <a:lnTo>
                  <a:pt x="539" y="349"/>
                </a:lnTo>
                <a:lnTo>
                  <a:pt x="534" y="342"/>
                </a:lnTo>
                <a:lnTo>
                  <a:pt x="529" y="341"/>
                </a:lnTo>
                <a:lnTo>
                  <a:pt x="526" y="340"/>
                </a:lnTo>
                <a:lnTo>
                  <a:pt x="522" y="337"/>
                </a:lnTo>
                <a:lnTo>
                  <a:pt x="520" y="335"/>
                </a:lnTo>
                <a:lnTo>
                  <a:pt x="518" y="334"/>
                </a:lnTo>
                <a:lnTo>
                  <a:pt x="515" y="333"/>
                </a:lnTo>
                <a:lnTo>
                  <a:pt x="514" y="332"/>
                </a:lnTo>
                <a:lnTo>
                  <a:pt x="514" y="331"/>
                </a:lnTo>
                <a:lnTo>
                  <a:pt x="513" y="331"/>
                </a:lnTo>
                <a:lnTo>
                  <a:pt x="511" y="330"/>
                </a:lnTo>
                <a:lnTo>
                  <a:pt x="509" y="330"/>
                </a:lnTo>
                <a:lnTo>
                  <a:pt x="507" y="330"/>
                </a:lnTo>
                <a:lnTo>
                  <a:pt x="503" y="330"/>
                </a:lnTo>
                <a:lnTo>
                  <a:pt x="501" y="329"/>
                </a:lnTo>
                <a:lnTo>
                  <a:pt x="500" y="328"/>
                </a:lnTo>
                <a:lnTo>
                  <a:pt x="499" y="327"/>
                </a:lnTo>
                <a:lnTo>
                  <a:pt x="497" y="325"/>
                </a:lnTo>
                <a:lnTo>
                  <a:pt x="496" y="322"/>
                </a:lnTo>
                <a:lnTo>
                  <a:pt x="495" y="320"/>
                </a:lnTo>
                <a:lnTo>
                  <a:pt x="494" y="320"/>
                </a:lnTo>
                <a:lnTo>
                  <a:pt x="489" y="320"/>
                </a:lnTo>
                <a:lnTo>
                  <a:pt x="485" y="318"/>
                </a:lnTo>
                <a:lnTo>
                  <a:pt x="482" y="314"/>
                </a:lnTo>
                <a:lnTo>
                  <a:pt x="480" y="313"/>
                </a:lnTo>
                <a:lnTo>
                  <a:pt x="479" y="311"/>
                </a:lnTo>
                <a:lnTo>
                  <a:pt x="479" y="310"/>
                </a:lnTo>
                <a:lnTo>
                  <a:pt x="479" y="309"/>
                </a:lnTo>
                <a:lnTo>
                  <a:pt x="476" y="307"/>
                </a:lnTo>
                <a:lnTo>
                  <a:pt x="473" y="304"/>
                </a:lnTo>
                <a:lnTo>
                  <a:pt x="467" y="302"/>
                </a:lnTo>
                <a:lnTo>
                  <a:pt x="462" y="299"/>
                </a:lnTo>
                <a:lnTo>
                  <a:pt x="456" y="296"/>
                </a:lnTo>
                <a:lnTo>
                  <a:pt x="449" y="294"/>
                </a:lnTo>
                <a:lnTo>
                  <a:pt x="442" y="290"/>
                </a:lnTo>
                <a:lnTo>
                  <a:pt x="436" y="290"/>
                </a:lnTo>
                <a:lnTo>
                  <a:pt x="433" y="289"/>
                </a:lnTo>
                <a:lnTo>
                  <a:pt x="430" y="288"/>
                </a:lnTo>
                <a:lnTo>
                  <a:pt x="429" y="287"/>
                </a:lnTo>
                <a:lnTo>
                  <a:pt x="428" y="286"/>
                </a:lnTo>
                <a:lnTo>
                  <a:pt x="428" y="286"/>
                </a:lnTo>
                <a:lnTo>
                  <a:pt x="427" y="285"/>
                </a:lnTo>
                <a:lnTo>
                  <a:pt x="425" y="285"/>
                </a:lnTo>
                <a:lnTo>
                  <a:pt x="421" y="285"/>
                </a:lnTo>
                <a:lnTo>
                  <a:pt x="414" y="287"/>
                </a:lnTo>
                <a:lnTo>
                  <a:pt x="406" y="289"/>
                </a:lnTo>
                <a:lnTo>
                  <a:pt x="395" y="293"/>
                </a:lnTo>
                <a:lnTo>
                  <a:pt x="382" y="297"/>
                </a:lnTo>
                <a:lnTo>
                  <a:pt x="377" y="299"/>
                </a:lnTo>
                <a:lnTo>
                  <a:pt x="370" y="301"/>
                </a:lnTo>
                <a:lnTo>
                  <a:pt x="361" y="304"/>
                </a:lnTo>
                <a:lnTo>
                  <a:pt x="350" y="306"/>
                </a:lnTo>
                <a:lnTo>
                  <a:pt x="343" y="307"/>
                </a:lnTo>
                <a:lnTo>
                  <a:pt x="336" y="308"/>
                </a:lnTo>
                <a:lnTo>
                  <a:pt x="329" y="308"/>
                </a:lnTo>
                <a:lnTo>
                  <a:pt x="319" y="308"/>
                </a:lnTo>
                <a:lnTo>
                  <a:pt x="310" y="308"/>
                </a:lnTo>
                <a:lnTo>
                  <a:pt x="300" y="307"/>
                </a:lnTo>
                <a:lnTo>
                  <a:pt x="289" y="306"/>
                </a:lnTo>
                <a:lnTo>
                  <a:pt x="279" y="304"/>
                </a:lnTo>
                <a:lnTo>
                  <a:pt x="274" y="307"/>
                </a:lnTo>
                <a:lnTo>
                  <a:pt x="269" y="312"/>
                </a:lnTo>
                <a:lnTo>
                  <a:pt x="263" y="316"/>
                </a:lnTo>
                <a:lnTo>
                  <a:pt x="256" y="318"/>
                </a:lnTo>
                <a:lnTo>
                  <a:pt x="246" y="320"/>
                </a:lnTo>
                <a:lnTo>
                  <a:pt x="233" y="321"/>
                </a:lnTo>
                <a:lnTo>
                  <a:pt x="223" y="324"/>
                </a:lnTo>
                <a:lnTo>
                  <a:pt x="213" y="325"/>
                </a:lnTo>
                <a:lnTo>
                  <a:pt x="203" y="327"/>
                </a:lnTo>
                <a:lnTo>
                  <a:pt x="198" y="328"/>
                </a:lnTo>
                <a:lnTo>
                  <a:pt x="197" y="328"/>
                </a:lnTo>
                <a:lnTo>
                  <a:pt x="195" y="328"/>
                </a:lnTo>
                <a:lnTo>
                  <a:pt x="192" y="328"/>
                </a:lnTo>
                <a:lnTo>
                  <a:pt x="191" y="327"/>
                </a:lnTo>
                <a:lnTo>
                  <a:pt x="189" y="327"/>
                </a:lnTo>
                <a:lnTo>
                  <a:pt x="189" y="326"/>
                </a:lnTo>
                <a:lnTo>
                  <a:pt x="189" y="325"/>
                </a:lnTo>
                <a:lnTo>
                  <a:pt x="189" y="324"/>
                </a:lnTo>
                <a:lnTo>
                  <a:pt x="190" y="324"/>
                </a:lnTo>
                <a:lnTo>
                  <a:pt x="190" y="323"/>
                </a:lnTo>
                <a:lnTo>
                  <a:pt x="195" y="319"/>
                </a:lnTo>
                <a:lnTo>
                  <a:pt x="200" y="314"/>
                </a:lnTo>
                <a:lnTo>
                  <a:pt x="203" y="311"/>
                </a:lnTo>
                <a:lnTo>
                  <a:pt x="205" y="308"/>
                </a:lnTo>
                <a:lnTo>
                  <a:pt x="205" y="307"/>
                </a:lnTo>
                <a:lnTo>
                  <a:pt x="205" y="305"/>
                </a:lnTo>
                <a:lnTo>
                  <a:pt x="205" y="304"/>
                </a:lnTo>
                <a:lnTo>
                  <a:pt x="203" y="304"/>
                </a:lnTo>
                <a:lnTo>
                  <a:pt x="201" y="304"/>
                </a:lnTo>
                <a:lnTo>
                  <a:pt x="197" y="304"/>
                </a:lnTo>
                <a:lnTo>
                  <a:pt x="191" y="305"/>
                </a:lnTo>
                <a:lnTo>
                  <a:pt x="187" y="308"/>
                </a:lnTo>
                <a:lnTo>
                  <a:pt x="180" y="309"/>
                </a:lnTo>
                <a:lnTo>
                  <a:pt x="176" y="310"/>
                </a:lnTo>
                <a:lnTo>
                  <a:pt x="174" y="310"/>
                </a:lnTo>
                <a:lnTo>
                  <a:pt x="172" y="310"/>
                </a:lnTo>
                <a:lnTo>
                  <a:pt x="170" y="309"/>
                </a:lnTo>
                <a:lnTo>
                  <a:pt x="169" y="309"/>
                </a:lnTo>
                <a:lnTo>
                  <a:pt x="169" y="308"/>
                </a:lnTo>
                <a:lnTo>
                  <a:pt x="168" y="306"/>
                </a:lnTo>
                <a:lnTo>
                  <a:pt x="168" y="304"/>
                </a:lnTo>
                <a:lnTo>
                  <a:pt x="168" y="303"/>
                </a:lnTo>
                <a:lnTo>
                  <a:pt x="167" y="298"/>
                </a:lnTo>
                <a:lnTo>
                  <a:pt x="165" y="297"/>
                </a:lnTo>
                <a:lnTo>
                  <a:pt x="162" y="295"/>
                </a:lnTo>
                <a:lnTo>
                  <a:pt x="160" y="293"/>
                </a:lnTo>
                <a:lnTo>
                  <a:pt x="159" y="290"/>
                </a:lnTo>
                <a:lnTo>
                  <a:pt x="159" y="289"/>
                </a:lnTo>
                <a:lnTo>
                  <a:pt x="159" y="287"/>
                </a:lnTo>
                <a:lnTo>
                  <a:pt x="157" y="284"/>
                </a:lnTo>
                <a:lnTo>
                  <a:pt x="156" y="281"/>
                </a:lnTo>
                <a:lnTo>
                  <a:pt x="156" y="280"/>
                </a:lnTo>
                <a:lnTo>
                  <a:pt x="156" y="279"/>
                </a:lnTo>
                <a:lnTo>
                  <a:pt x="157" y="277"/>
                </a:lnTo>
                <a:lnTo>
                  <a:pt x="157" y="277"/>
                </a:lnTo>
                <a:lnTo>
                  <a:pt x="155" y="272"/>
                </a:lnTo>
                <a:lnTo>
                  <a:pt x="154" y="270"/>
                </a:lnTo>
                <a:lnTo>
                  <a:pt x="153" y="266"/>
                </a:lnTo>
                <a:lnTo>
                  <a:pt x="153" y="264"/>
                </a:lnTo>
                <a:lnTo>
                  <a:pt x="154" y="261"/>
                </a:lnTo>
                <a:lnTo>
                  <a:pt x="154" y="260"/>
                </a:lnTo>
                <a:lnTo>
                  <a:pt x="154" y="259"/>
                </a:lnTo>
                <a:lnTo>
                  <a:pt x="153" y="258"/>
                </a:lnTo>
                <a:lnTo>
                  <a:pt x="154" y="257"/>
                </a:lnTo>
                <a:lnTo>
                  <a:pt x="155" y="256"/>
                </a:lnTo>
                <a:lnTo>
                  <a:pt x="157" y="255"/>
                </a:lnTo>
                <a:lnTo>
                  <a:pt x="159" y="255"/>
                </a:lnTo>
                <a:lnTo>
                  <a:pt x="160" y="254"/>
                </a:lnTo>
                <a:lnTo>
                  <a:pt x="160" y="252"/>
                </a:lnTo>
                <a:lnTo>
                  <a:pt x="160" y="250"/>
                </a:lnTo>
                <a:lnTo>
                  <a:pt x="160" y="247"/>
                </a:lnTo>
                <a:lnTo>
                  <a:pt x="160" y="246"/>
                </a:lnTo>
                <a:lnTo>
                  <a:pt x="161" y="244"/>
                </a:lnTo>
                <a:lnTo>
                  <a:pt x="163" y="244"/>
                </a:lnTo>
                <a:lnTo>
                  <a:pt x="165" y="242"/>
                </a:lnTo>
                <a:lnTo>
                  <a:pt x="166" y="242"/>
                </a:lnTo>
                <a:lnTo>
                  <a:pt x="167" y="241"/>
                </a:lnTo>
                <a:lnTo>
                  <a:pt x="169" y="241"/>
                </a:lnTo>
                <a:lnTo>
                  <a:pt x="172" y="241"/>
                </a:lnTo>
                <a:lnTo>
                  <a:pt x="177" y="241"/>
                </a:lnTo>
                <a:lnTo>
                  <a:pt x="187" y="240"/>
                </a:lnTo>
                <a:lnTo>
                  <a:pt x="198" y="240"/>
                </a:lnTo>
                <a:lnTo>
                  <a:pt x="213" y="239"/>
                </a:lnTo>
                <a:lnTo>
                  <a:pt x="226" y="238"/>
                </a:lnTo>
                <a:lnTo>
                  <a:pt x="239" y="237"/>
                </a:lnTo>
                <a:lnTo>
                  <a:pt x="248" y="236"/>
                </a:lnTo>
                <a:lnTo>
                  <a:pt x="254" y="235"/>
                </a:lnTo>
                <a:lnTo>
                  <a:pt x="258" y="233"/>
                </a:lnTo>
                <a:lnTo>
                  <a:pt x="263" y="229"/>
                </a:lnTo>
                <a:lnTo>
                  <a:pt x="267" y="227"/>
                </a:lnTo>
                <a:lnTo>
                  <a:pt x="270" y="224"/>
                </a:lnTo>
                <a:lnTo>
                  <a:pt x="272" y="222"/>
                </a:lnTo>
                <a:lnTo>
                  <a:pt x="275" y="220"/>
                </a:lnTo>
                <a:lnTo>
                  <a:pt x="275" y="218"/>
                </a:lnTo>
                <a:lnTo>
                  <a:pt x="275" y="217"/>
                </a:lnTo>
                <a:lnTo>
                  <a:pt x="273" y="216"/>
                </a:lnTo>
                <a:lnTo>
                  <a:pt x="271" y="216"/>
                </a:lnTo>
                <a:lnTo>
                  <a:pt x="268" y="216"/>
                </a:lnTo>
                <a:lnTo>
                  <a:pt x="264" y="215"/>
                </a:lnTo>
                <a:lnTo>
                  <a:pt x="262" y="214"/>
                </a:lnTo>
                <a:lnTo>
                  <a:pt x="259" y="213"/>
                </a:lnTo>
                <a:lnTo>
                  <a:pt x="258" y="212"/>
                </a:lnTo>
                <a:lnTo>
                  <a:pt x="256" y="210"/>
                </a:lnTo>
                <a:lnTo>
                  <a:pt x="256" y="207"/>
                </a:lnTo>
                <a:lnTo>
                  <a:pt x="256" y="204"/>
                </a:lnTo>
                <a:lnTo>
                  <a:pt x="255" y="204"/>
                </a:lnTo>
                <a:lnTo>
                  <a:pt x="255" y="202"/>
                </a:lnTo>
                <a:lnTo>
                  <a:pt x="254" y="201"/>
                </a:lnTo>
                <a:lnTo>
                  <a:pt x="251" y="201"/>
                </a:lnTo>
                <a:lnTo>
                  <a:pt x="249" y="200"/>
                </a:lnTo>
                <a:lnTo>
                  <a:pt x="246" y="199"/>
                </a:lnTo>
                <a:lnTo>
                  <a:pt x="244" y="199"/>
                </a:lnTo>
                <a:lnTo>
                  <a:pt x="242" y="198"/>
                </a:lnTo>
                <a:lnTo>
                  <a:pt x="241" y="198"/>
                </a:lnTo>
                <a:lnTo>
                  <a:pt x="240" y="197"/>
                </a:lnTo>
                <a:lnTo>
                  <a:pt x="240" y="196"/>
                </a:lnTo>
                <a:lnTo>
                  <a:pt x="239" y="194"/>
                </a:lnTo>
                <a:lnTo>
                  <a:pt x="239" y="193"/>
                </a:lnTo>
                <a:lnTo>
                  <a:pt x="239" y="191"/>
                </a:lnTo>
                <a:lnTo>
                  <a:pt x="238" y="186"/>
                </a:lnTo>
                <a:lnTo>
                  <a:pt x="237" y="183"/>
                </a:lnTo>
                <a:lnTo>
                  <a:pt x="233" y="180"/>
                </a:lnTo>
                <a:lnTo>
                  <a:pt x="227" y="180"/>
                </a:lnTo>
                <a:lnTo>
                  <a:pt x="223" y="179"/>
                </a:lnTo>
                <a:lnTo>
                  <a:pt x="221" y="177"/>
                </a:lnTo>
                <a:lnTo>
                  <a:pt x="219" y="176"/>
                </a:lnTo>
                <a:lnTo>
                  <a:pt x="218" y="175"/>
                </a:lnTo>
                <a:lnTo>
                  <a:pt x="217" y="174"/>
                </a:lnTo>
                <a:lnTo>
                  <a:pt x="212" y="173"/>
                </a:lnTo>
                <a:lnTo>
                  <a:pt x="208" y="172"/>
                </a:lnTo>
                <a:lnTo>
                  <a:pt x="205" y="170"/>
                </a:lnTo>
                <a:lnTo>
                  <a:pt x="204" y="169"/>
                </a:lnTo>
                <a:lnTo>
                  <a:pt x="203" y="168"/>
                </a:lnTo>
                <a:lnTo>
                  <a:pt x="203" y="166"/>
                </a:lnTo>
                <a:lnTo>
                  <a:pt x="200" y="166"/>
                </a:lnTo>
                <a:lnTo>
                  <a:pt x="197" y="165"/>
                </a:lnTo>
                <a:lnTo>
                  <a:pt x="194" y="164"/>
                </a:lnTo>
                <a:lnTo>
                  <a:pt x="191" y="162"/>
                </a:lnTo>
                <a:lnTo>
                  <a:pt x="190" y="160"/>
                </a:lnTo>
                <a:lnTo>
                  <a:pt x="189" y="158"/>
                </a:lnTo>
                <a:lnTo>
                  <a:pt x="188" y="157"/>
                </a:lnTo>
                <a:lnTo>
                  <a:pt x="189" y="155"/>
                </a:lnTo>
                <a:lnTo>
                  <a:pt x="184" y="152"/>
                </a:lnTo>
                <a:lnTo>
                  <a:pt x="183" y="151"/>
                </a:lnTo>
                <a:lnTo>
                  <a:pt x="180" y="150"/>
                </a:lnTo>
                <a:lnTo>
                  <a:pt x="179" y="148"/>
                </a:lnTo>
                <a:lnTo>
                  <a:pt x="179" y="144"/>
                </a:lnTo>
                <a:lnTo>
                  <a:pt x="175" y="143"/>
                </a:lnTo>
                <a:lnTo>
                  <a:pt x="172" y="142"/>
                </a:lnTo>
                <a:lnTo>
                  <a:pt x="170" y="141"/>
                </a:lnTo>
                <a:lnTo>
                  <a:pt x="169" y="139"/>
                </a:lnTo>
                <a:lnTo>
                  <a:pt x="168" y="137"/>
                </a:lnTo>
                <a:lnTo>
                  <a:pt x="167" y="135"/>
                </a:lnTo>
                <a:lnTo>
                  <a:pt x="162" y="134"/>
                </a:lnTo>
                <a:lnTo>
                  <a:pt x="156" y="133"/>
                </a:lnTo>
                <a:lnTo>
                  <a:pt x="155" y="132"/>
                </a:lnTo>
                <a:lnTo>
                  <a:pt x="154" y="131"/>
                </a:lnTo>
                <a:lnTo>
                  <a:pt x="153" y="129"/>
                </a:lnTo>
                <a:lnTo>
                  <a:pt x="154" y="128"/>
                </a:lnTo>
                <a:lnTo>
                  <a:pt x="152" y="124"/>
                </a:lnTo>
                <a:lnTo>
                  <a:pt x="151" y="122"/>
                </a:lnTo>
                <a:lnTo>
                  <a:pt x="151" y="120"/>
                </a:lnTo>
                <a:lnTo>
                  <a:pt x="150" y="114"/>
                </a:lnTo>
                <a:lnTo>
                  <a:pt x="145" y="112"/>
                </a:lnTo>
                <a:lnTo>
                  <a:pt x="140" y="110"/>
                </a:lnTo>
                <a:lnTo>
                  <a:pt x="138" y="108"/>
                </a:lnTo>
                <a:lnTo>
                  <a:pt x="137" y="105"/>
                </a:lnTo>
                <a:lnTo>
                  <a:pt x="136" y="103"/>
                </a:lnTo>
                <a:lnTo>
                  <a:pt x="137" y="100"/>
                </a:lnTo>
                <a:lnTo>
                  <a:pt x="136" y="97"/>
                </a:lnTo>
                <a:lnTo>
                  <a:pt x="135" y="96"/>
                </a:lnTo>
                <a:lnTo>
                  <a:pt x="132" y="95"/>
                </a:lnTo>
                <a:lnTo>
                  <a:pt x="130" y="95"/>
                </a:lnTo>
                <a:lnTo>
                  <a:pt x="129" y="95"/>
                </a:lnTo>
                <a:lnTo>
                  <a:pt x="128" y="94"/>
                </a:lnTo>
                <a:lnTo>
                  <a:pt x="126" y="92"/>
                </a:lnTo>
                <a:lnTo>
                  <a:pt x="125" y="91"/>
                </a:lnTo>
                <a:lnTo>
                  <a:pt x="125" y="88"/>
                </a:lnTo>
                <a:lnTo>
                  <a:pt x="125" y="84"/>
                </a:lnTo>
                <a:lnTo>
                  <a:pt x="125" y="84"/>
                </a:lnTo>
                <a:lnTo>
                  <a:pt x="124" y="83"/>
                </a:lnTo>
                <a:lnTo>
                  <a:pt x="124" y="83"/>
                </a:lnTo>
                <a:lnTo>
                  <a:pt x="123" y="82"/>
                </a:lnTo>
                <a:lnTo>
                  <a:pt x="122" y="82"/>
                </a:lnTo>
                <a:lnTo>
                  <a:pt x="121" y="82"/>
                </a:lnTo>
                <a:lnTo>
                  <a:pt x="120" y="82"/>
                </a:lnTo>
                <a:lnTo>
                  <a:pt x="118" y="80"/>
                </a:lnTo>
                <a:lnTo>
                  <a:pt x="117" y="78"/>
                </a:lnTo>
                <a:lnTo>
                  <a:pt x="117" y="76"/>
                </a:lnTo>
                <a:lnTo>
                  <a:pt x="118" y="73"/>
                </a:lnTo>
                <a:lnTo>
                  <a:pt x="119" y="70"/>
                </a:lnTo>
                <a:lnTo>
                  <a:pt x="120" y="70"/>
                </a:lnTo>
                <a:lnTo>
                  <a:pt x="120" y="69"/>
                </a:lnTo>
                <a:lnTo>
                  <a:pt x="119" y="68"/>
                </a:lnTo>
                <a:lnTo>
                  <a:pt x="118" y="68"/>
                </a:lnTo>
                <a:lnTo>
                  <a:pt x="116" y="67"/>
                </a:lnTo>
                <a:lnTo>
                  <a:pt x="113" y="67"/>
                </a:lnTo>
                <a:lnTo>
                  <a:pt x="109" y="68"/>
                </a:lnTo>
                <a:lnTo>
                  <a:pt x="105" y="69"/>
                </a:lnTo>
                <a:lnTo>
                  <a:pt x="101" y="69"/>
                </a:lnTo>
                <a:lnTo>
                  <a:pt x="96" y="69"/>
                </a:lnTo>
                <a:lnTo>
                  <a:pt x="95" y="68"/>
                </a:lnTo>
                <a:lnTo>
                  <a:pt x="93" y="68"/>
                </a:lnTo>
                <a:lnTo>
                  <a:pt x="92" y="67"/>
                </a:lnTo>
                <a:lnTo>
                  <a:pt x="91" y="66"/>
                </a:lnTo>
                <a:lnTo>
                  <a:pt x="90" y="66"/>
                </a:lnTo>
                <a:lnTo>
                  <a:pt x="89" y="64"/>
                </a:lnTo>
                <a:lnTo>
                  <a:pt x="89" y="62"/>
                </a:lnTo>
                <a:lnTo>
                  <a:pt x="90" y="60"/>
                </a:lnTo>
                <a:lnTo>
                  <a:pt x="89" y="60"/>
                </a:lnTo>
                <a:lnTo>
                  <a:pt x="85" y="60"/>
                </a:lnTo>
                <a:lnTo>
                  <a:pt x="83" y="60"/>
                </a:lnTo>
                <a:lnTo>
                  <a:pt x="80" y="61"/>
                </a:lnTo>
                <a:lnTo>
                  <a:pt x="77" y="60"/>
                </a:lnTo>
                <a:lnTo>
                  <a:pt x="74" y="60"/>
                </a:lnTo>
                <a:lnTo>
                  <a:pt x="73" y="59"/>
                </a:lnTo>
                <a:lnTo>
                  <a:pt x="72" y="59"/>
                </a:lnTo>
                <a:lnTo>
                  <a:pt x="71" y="58"/>
                </a:lnTo>
                <a:lnTo>
                  <a:pt x="71" y="57"/>
                </a:lnTo>
                <a:lnTo>
                  <a:pt x="70" y="55"/>
                </a:lnTo>
                <a:lnTo>
                  <a:pt x="70" y="53"/>
                </a:lnTo>
                <a:lnTo>
                  <a:pt x="70" y="50"/>
                </a:lnTo>
                <a:lnTo>
                  <a:pt x="70" y="49"/>
                </a:lnTo>
                <a:lnTo>
                  <a:pt x="67" y="46"/>
                </a:lnTo>
                <a:lnTo>
                  <a:pt x="65" y="44"/>
                </a:lnTo>
                <a:lnTo>
                  <a:pt x="59" y="46"/>
                </a:lnTo>
                <a:lnTo>
                  <a:pt x="52" y="49"/>
                </a:lnTo>
                <a:lnTo>
                  <a:pt x="44" y="53"/>
                </a:lnTo>
                <a:lnTo>
                  <a:pt x="34" y="55"/>
                </a:lnTo>
                <a:lnTo>
                  <a:pt x="28" y="59"/>
                </a:lnTo>
                <a:lnTo>
                  <a:pt x="21" y="61"/>
                </a:lnTo>
                <a:lnTo>
                  <a:pt x="12" y="65"/>
                </a:lnTo>
                <a:lnTo>
                  <a:pt x="6" y="67"/>
                </a:lnTo>
                <a:lnTo>
                  <a:pt x="3" y="68"/>
                </a:lnTo>
                <a:lnTo>
                  <a:pt x="1" y="68"/>
                </a:lnTo>
                <a:lnTo>
                  <a:pt x="0" y="67"/>
                </a:lnTo>
                <a:lnTo>
                  <a:pt x="0" y="67"/>
                </a:lnTo>
                <a:lnTo>
                  <a:pt x="1" y="66"/>
                </a:lnTo>
                <a:lnTo>
                  <a:pt x="3" y="64"/>
                </a:lnTo>
                <a:lnTo>
                  <a:pt x="6" y="61"/>
                </a:lnTo>
                <a:lnTo>
                  <a:pt x="12" y="57"/>
                </a:lnTo>
                <a:lnTo>
                  <a:pt x="20" y="52"/>
                </a:lnTo>
                <a:lnTo>
                  <a:pt x="29" y="46"/>
                </a:lnTo>
                <a:lnTo>
                  <a:pt x="40" y="41"/>
                </a:lnTo>
                <a:lnTo>
                  <a:pt x="51" y="36"/>
                </a:lnTo>
                <a:lnTo>
                  <a:pt x="57" y="35"/>
                </a:lnTo>
                <a:lnTo>
                  <a:pt x="64" y="33"/>
                </a:lnTo>
                <a:lnTo>
                  <a:pt x="70" y="32"/>
                </a:lnTo>
                <a:lnTo>
                  <a:pt x="76" y="31"/>
                </a:lnTo>
                <a:lnTo>
                  <a:pt x="77" y="31"/>
                </a:lnTo>
                <a:lnTo>
                  <a:pt x="78" y="29"/>
                </a:lnTo>
                <a:lnTo>
                  <a:pt x="77" y="28"/>
                </a:lnTo>
                <a:lnTo>
                  <a:pt x="76" y="28"/>
                </a:lnTo>
                <a:lnTo>
                  <a:pt x="73" y="28"/>
                </a:lnTo>
                <a:lnTo>
                  <a:pt x="70" y="26"/>
                </a:lnTo>
                <a:lnTo>
                  <a:pt x="57" y="26"/>
                </a:lnTo>
                <a:lnTo>
                  <a:pt x="44" y="26"/>
                </a:lnTo>
                <a:lnTo>
                  <a:pt x="33" y="26"/>
                </a:lnTo>
                <a:lnTo>
                  <a:pt x="28" y="26"/>
                </a:lnTo>
                <a:lnTo>
                  <a:pt x="29" y="25"/>
                </a:lnTo>
                <a:lnTo>
                  <a:pt x="33" y="22"/>
                </a:lnTo>
                <a:lnTo>
                  <a:pt x="36" y="21"/>
                </a:lnTo>
                <a:lnTo>
                  <a:pt x="41" y="20"/>
                </a:lnTo>
                <a:lnTo>
                  <a:pt x="47" y="19"/>
                </a:lnTo>
                <a:lnTo>
                  <a:pt x="55" y="19"/>
                </a:lnTo>
                <a:lnTo>
                  <a:pt x="70" y="19"/>
                </a:lnTo>
                <a:lnTo>
                  <a:pt x="83" y="20"/>
                </a:lnTo>
                <a:lnTo>
                  <a:pt x="93" y="21"/>
                </a:lnTo>
                <a:lnTo>
                  <a:pt x="98" y="21"/>
                </a:lnTo>
                <a:lnTo>
                  <a:pt x="60" y="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6" name="Freeform 11"/>
          <p:cNvSpPr>
            <a:spLocks noEditPoints="1"/>
          </p:cNvSpPr>
          <p:nvPr userDrawn="1"/>
        </p:nvSpPr>
        <p:spPr bwMode="auto">
          <a:xfrm>
            <a:off x="2372352" y="3413928"/>
            <a:ext cx="609490" cy="357154"/>
          </a:xfrm>
          <a:custGeom>
            <a:avLst/>
            <a:gdLst/>
            <a:ahLst/>
            <a:cxnLst>
              <a:cxn ang="0">
                <a:pos x="739" y="80"/>
              </a:cxn>
              <a:cxn ang="0">
                <a:pos x="751" y="122"/>
              </a:cxn>
              <a:cxn ang="0">
                <a:pos x="711" y="151"/>
              </a:cxn>
              <a:cxn ang="0">
                <a:pos x="0" y="239"/>
              </a:cxn>
              <a:cxn ang="0">
                <a:pos x="55" y="216"/>
              </a:cxn>
              <a:cxn ang="0">
                <a:pos x="76" y="227"/>
              </a:cxn>
              <a:cxn ang="0">
                <a:pos x="61" y="304"/>
              </a:cxn>
              <a:cxn ang="0">
                <a:pos x="54" y="405"/>
              </a:cxn>
              <a:cxn ang="0">
                <a:pos x="48" y="451"/>
              </a:cxn>
              <a:cxn ang="0">
                <a:pos x="84" y="457"/>
              </a:cxn>
              <a:cxn ang="0">
                <a:pos x="85" y="428"/>
              </a:cxn>
              <a:cxn ang="0">
                <a:pos x="98" y="354"/>
              </a:cxn>
              <a:cxn ang="0">
                <a:pos x="137" y="384"/>
              </a:cxn>
              <a:cxn ang="0">
                <a:pos x="160" y="444"/>
              </a:cxn>
              <a:cxn ang="0">
                <a:pos x="183" y="457"/>
              </a:cxn>
              <a:cxn ang="0">
                <a:pos x="201" y="430"/>
              </a:cxn>
              <a:cxn ang="0">
                <a:pos x="174" y="403"/>
              </a:cxn>
              <a:cxn ang="0">
                <a:pos x="168" y="342"/>
              </a:cxn>
              <a:cxn ang="0">
                <a:pos x="200" y="286"/>
              </a:cxn>
              <a:cxn ang="0">
                <a:pos x="266" y="333"/>
              </a:cxn>
              <a:cxn ang="0">
                <a:pos x="294" y="324"/>
              </a:cxn>
              <a:cxn ang="0">
                <a:pos x="367" y="314"/>
              </a:cxn>
              <a:cxn ang="0">
                <a:pos x="374" y="362"/>
              </a:cxn>
              <a:cxn ang="0">
                <a:pos x="383" y="413"/>
              </a:cxn>
              <a:cxn ang="0">
                <a:pos x="430" y="452"/>
              </a:cxn>
              <a:cxn ang="0">
                <a:pos x="415" y="422"/>
              </a:cxn>
              <a:cxn ang="0">
                <a:pos x="447" y="353"/>
              </a:cxn>
              <a:cxn ang="0">
                <a:pos x="494" y="358"/>
              </a:cxn>
              <a:cxn ang="0">
                <a:pos x="518" y="379"/>
              </a:cxn>
              <a:cxn ang="0">
                <a:pos x="564" y="410"/>
              </a:cxn>
              <a:cxn ang="0">
                <a:pos x="595" y="454"/>
              </a:cxn>
              <a:cxn ang="0">
                <a:pos x="633" y="443"/>
              </a:cxn>
              <a:cxn ang="0">
                <a:pos x="591" y="409"/>
              </a:cxn>
              <a:cxn ang="0">
                <a:pos x="582" y="323"/>
              </a:cxn>
              <a:cxn ang="0">
                <a:pos x="623" y="304"/>
              </a:cxn>
              <a:cxn ang="0">
                <a:pos x="657" y="295"/>
              </a:cxn>
              <a:cxn ang="0">
                <a:pos x="675" y="329"/>
              </a:cxn>
              <a:cxn ang="0">
                <a:pos x="703" y="331"/>
              </a:cxn>
              <a:cxn ang="0">
                <a:pos x="727" y="309"/>
              </a:cxn>
              <a:cxn ang="0">
                <a:pos x="744" y="275"/>
              </a:cxn>
              <a:cxn ang="0">
                <a:pos x="762" y="258"/>
              </a:cxn>
              <a:cxn ang="0">
                <a:pos x="783" y="216"/>
              </a:cxn>
              <a:cxn ang="0">
                <a:pos x="776" y="149"/>
              </a:cxn>
              <a:cxn ang="0">
                <a:pos x="759" y="71"/>
              </a:cxn>
              <a:cxn ang="0">
                <a:pos x="720" y="59"/>
              </a:cxn>
              <a:cxn ang="0">
                <a:pos x="668" y="63"/>
              </a:cxn>
              <a:cxn ang="0">
                <a:pos x="631" y="38"/>
              </a:cxn>
              <a:cxn ang="0">
                <a:pos x="611" y="28"/>
              </a:cxn>
              <a:cxn ang="0">
                <a:pos x="564" y="11"/>
              </a:cxn>
              <a:cxn ang="0">
                <a:pos x="462" y="4"/>
              </a:cxn>
              <a:cxn ang="0">
                <a:pos x="397" y="12"/>
              </a:cxn>
              <a:cxn ang="0">
                <a:pos x="372" y="14"/>
              </a:cxn>
              <a:cxn ang="0">
                <a:pos x="325" y="24"/>
              </a:cxn>
              <a:cxn ang="0">
                <a:pos x="270" y="36"/>
              </a:cxn>
              <a:cxn ang="0">
                <a:pos x="225" y="54"/>
              </a:cxn>
              <a:cxn ang="0">
                <a:pos x="150" y="74"/>
              </a:cxn>
              <a:cxn ang="0">
                <a:pos x="95" y="93"/>
              </a:cxn>
              <a:cxn ang="0">
                <a:pos x="66" y="148"/>
              </a:cxn>
              <a:cxn ang="0">
                <a:pos x="21" y="220"/>
              </a:cxn>
            </a:cxnLst>
            <a:rect l="0" t="0" r="r" b="b"/>
            <a:pathLst>
              <a:path w="783" h="459">
                <a:moveTo>
                  <a:pt x="715" y="137"/>
                </a:moveTo>
                <a:lnTo>
                  <a:pt x="717" y="136"/>
                </a:lnTo>
                <a:lnTo>
                  <a:pt x="719" y="136"/>
                </a:lnTo>
                <a:lnTo>
                  <a:pt x="722" y="135"/>
                </a:lnTo>
                <a:lnTo>
                  <a:pt x="723" y="135"/>
                </a:lnTo>
                <a:lnTo>
                  <a:pt x="727" y="132"/>
                </a:lnTo>
                <a:lnTo>
                  <a:pt x="729" y="127"/>
                </a:lnTo>
                <a:lnTo>
                  <a:pt x="731" y="123"/>
                </a:lnTo>
                <a:lnTo>
                  <a:pt x="733" y="119"/>
                </a:lnTo>
                <a:lnTo>
                  <a:pt x="735" y="114"/>
                </a:lnTo>
                <a:lnTo>
                  <a:pt x="736" y="109"/>
                </a:lnTo>
                <a:lnTo>
                  <a:pt x="739" y="90"/>
                </a:lnTo>
                <a:lnTo>
                  <a:pt x="739" y="80"/>
                </a:lnTo>
                <a:lnTo>
                  <a:pt x="740" y="75"/>
                </a:lnTo>
                <a:lnTo>
                  <a:pt x="741" y="71"/>
                </a:lnTo>
                <a:lnTo>
                  <a:pt x="742" y="69"/>
                </a:lnTo>
                <a:lnTo>
                  <a:pt x="742" y="69"/>
                </a:lnTo>
                <a:lnTo>
                  <a:pt x="743" y="69"/>
                </a:lnTo>
                <a:lnTo>
                  <a:pt x="744" y="71"/>
                </a:lnTo>
                <a:lnTo>
                  <a:pt x="746" y="74"/>
                </a:lnTo>
                <a:lnTo>
                  <a:pt x="748" y="78"/>
                </a:lnTo>
                <a:lnTo>
                  <a:pt x="750" y="87"/>
                </a:lnTo>
                <a:lnTo>
                  <a:pt x="752" y="96"/>
                </a:lnTo>
                <a:lnTo>
                  <a:pt x="752" y="107"/>
                </a:lnTo>
                <a:lnTo>
                  <a:pt x="752" y="115"/>
                </a:lnTo>
                <a:lnTo>
                  <a:pt x="751" y="122"/>
                </a:lnTo>
                <a:lnTo>
                  <a:pt x="749" y="128"/>
                </a:lnTo>
                <a:lnTo>
                  <a:pt x="746" y="135"/>
                </a:lnTo>
                <a:lnTo>
                  <a:pt x="743" y="140"/>
                </a:lnTo>
                <a:lnTo>
                  <a:pt x="740" y="143"/>
                </a:lnTo>
                <a:lnTo>
                  <a:pt x="736" y="146"/>
                </a:lnTo>
                <a:lnTo>
                  <a:pt x="733" y="149"/>
                </a:lnTo>
                <a:lnTo>
                  <a:pt x="729" y="150"/>
                </a:lnTo>
                <a:lnTo>
                  <a:pt x="726" y="151"/>
                </a:lnTo>
                <a:lnTo>
                  <a:pt x="723" y="152"/>
                </a:lnTo>
                <a:lnTo>
                  <a:pt x="718" y="152"/>
                </a:lnTo>
                <a:lnTo>
                  <a:pt x="715" y="152"/>
                </a:lnTo>
                <a:lnTo>
                  <a:pt x="713" y="152"/>
                </a:lnTo>
                <a:lnTo>
                  <a:pt x="711" y="151"/>
                </a:lnTo>
                <a:lnTo>
                  <a:pt x="709" y="151"/>
                </a:lnTo>
                <a:lnTo>
                  <a:pt x="709" y="150"/>
                </a:lnTo>
                <a:lnTo>
                  <a:pt x="707" y="148"/>
                </a:lnTo>
                <a:lnTo>
                  <a:pt x="706" y="146"/>
                </a:lnTo>
                <a:lnTo>
                  <a:pt x="706" y="144"/>
                </a:lnTo>
                <a:lnTo>
                  <a:pt x="706" y="143"/>
                </a:lnTo>
                <a:lnTo>
                  <a:pt x="707" y="141"/>
                </a:lnTo>
                <a:lnTo>
                  <a:pt x="708" y="138"/>
                </a:lnTo>
                <a:lnTo>
                  <a:pt x="710" y="137"/>
                </a:lnTo>
                <a:lnTo>
                  <a:pt x="712" y="137"/>
                </a:lnTo>
                <a:lnTo>
                  <a:pt x="714" y="136"/>
                </a:lnTo>
                <a:lnTo>
                  <a:pt x="715" y="137"/>
                </a:lnTo>
                <a:close/>
                <a:moveTo>
                  <a:pt x="0" y="239"/>
                </a:moveTo>
                <a:lnTo>
                  <a:pt x="0" y="239"/>
                </a:lnTo>
                <a:lnTo>
                  <a:pt x="6" y="241"/>
                </a:lnTo>
                <a:lnTo>
                  <a:pt x="12" y="242"/>
                </a:lnTo>
                <a:lnTo>
                  <a:pt x="19" y="242"/>
                </a:lnTo>
                <a:lnTo>
                  <a:pt x="25" y="241"/>
                </a:lnTo>
                <a:lnTo>
                  <a:pt x="28" y="241"/>
                </a:lnTo>
                <a:lnTo>
                  <a:pt x="32" y="240"/>
                </a:lnTo>
                <a:lnTo>
                  <a:pt x="34" y="238"/>
                </a:lnTo>
                <a:lnTo>
                  <a:pt x="37" y="236"/>
                </a:lnTo>
                <a:lnTo>
                  <a:pt x="41" y="232"/>
                </a:lnTo>
                <a:lnTo>
                  <a:pt x="46" y="227"/>
                </a:lnTo>
                <a:lnTo>
                  <a:pt x="50" y="222"/>
                </a:lnTo>
                <a:lnTo>
                  <a:pt x="55" y="216"/>
                </a:lnTo>
                <a:lnTo>
                  <a:pt x="60" y="210"/>
                </a:lnTo>
                <a:lnTo>
                  <a:pt x="63" y="205"/>
                </a:lnTo>
                <a:lnTo>
                  <a:pt x="65" y="199"/>
                </a:lnTo>
                <a:lnTo>
                  <a:pt x="68" y="194"/>
                </a:lnTo>
                <a:lnTo>
                  <a:pt x="70" y="189"/>
                </a:lnTo>
                <a:lnTo>
                  <a:pt x="74" y="184"/>
                </a:lnTo>
                <a:lnTo>
                  <a:pt x="75" y="188"/>
                </a:lnTo>
                <a:lnTo>
                  <a:pt x="76" y="191"/>
                </a:lnTo>
                <a:lnTo>
                  <a:pt x="76" y="195"/>
                </a:lnTo>
                <a:lnTo>
                  <a:pt x="76" y="200"/>
                </a:lnTo>
                <a:lnTo>
                  <a:pt x="76" y="209"/>
                </a:lnTo>
                <a:lnTo>
                  <a:pt x="76" y="217"/>
                </a:lnTo>
                <a:lnTo>
                  <a:pt x="76" y="227"/>
                </a:lnTo>
                <a:lnTo>
                  <a:pt x="76" y="236"/>
                </a:lnTo>
                <a:lnTo>
                  <a:pt x="76" y="245"/>
                </a:lnTo>
                <a:lnTo>
                  <a:pt x="76" y="256"/>
                </a:lnTo>
                <a:lnTo>
                  <a:pt x="76" y="262"/>
                </a:lnTo>
                <a:lnTo>
                  <a:pt x="78" y="271"/>
                </a:lnTo>
                <a:lnTo>
                  <a:pt x="78" y="276"/>
                </a:lnTo>
                <a:lnTo>
                  <a:pt x="76" y="279"/>
                </a:lnTo>
                <a:lnTo>
                  <a:pt x="76" y="283"/>
                </a:lnTo>
                <a:lnTo>
                  <a:pt x="74" y="286"/>
                </a:lnTo>
                <a:lnTo>
                  <a:pt x="71" y="292"/>
                </a:lnTo>
                <a:lnTo>
                  <a:pt x="66" y="299"/>
                </a:lnTo>
                <a:lnTo>
                  <a:pt x="63" y="302"/>
                </a:lnTo>
                <a:lnTo>
                  <a:pt x="61" y="304"/>
                </a:lnTo>
                <a:lnTo>
                  <a:pt x="57" y="306"/>
                </a:lnTo>
                <a:lnTo>
                  <a:pt x="55" y="307"/>
                </a:lnTo>
                <a:lnTo>
                  <a:pt x="54" y="309"/>
                </a:lnTo>
                <a:lnTo>
                  <a:pt x="54" y="313"/>
                </a:lnTo>
                <a:lnTo>
                  <a:pt x="54" y="320"/>
                </a:lnTo>
                <a:lnTo>
                  <a:pt x="55" y="329"/>
                </a:lnTo>
                <a:lnTo>
                  <a:pt x="56" y="344"/>
                </a:lnTo>
                <a:lnTo>
                  <a:pt x="57" y="354"/>
                </a:lnTo>
                <a:lnTo>
                  <a:pt x="57" y="365"/>
                </a:lnTo>
                <a:lnTo>
                  <a:pt x="57" y="376"/>
                </a:lnTo>
                <a:lnTo>
                  <a:pt x="56" y="386"/>
                </a:lnTo>
                <a:lnTo>
                  <a:pt x="55" y="398"/>
                </a:lnTo>
                <a:lnTo>
                  <a:pt x="54" y="405"/>
                </a:lnTo>
                <a:lnTo>
                  <a:pt x="52" y="413"/>
                </a:lnTo>
                <a:lnTo>
                  <a:pt x="52" y="416"/>
                </a:lnTo>
                <a:lnTo>
                  <a:pt x="51" y="420"/>
                </a:lnTo>
                <a:lnTo>
                  <a:pt x="49" y="423"/>
                </a:lnTo>
                <a:lnTo>
                  <a:pt x="48" y="425"/>
                </a:lnTo>
                <a:lnTo>
                  <a:pt x="47" y="430"/>
                </a:lnTo>
                <a:lnTo>
                  <a:pt x="45" y="438"/>
                </a:lnTo>
                <a:lnTo>
                  <a:pt x="45" y="441"/>
                </a:lnTo>
                <a:lnTo>
                  <a:pt x="45" y="445"/>
                </a:lnTo>
                <a:lnTo>
                  <a:pt x="45" y="448"/>
                </a:lnTo>
                <a:lnTo>
                  <a:pt x="46" y="449"/>
                </a:lnTo>
                <a:lnTo>
                  <a:pt x="47" y="450"/>
                </a:lnTo>
                <a:lnTo>
                  <a:pt x="48" y="451"/>
                </a:lnTo>
                <a:lnTo>
                  <a:pt x="51" y="451"/>
                </a:lnTo>
                <a:lnTo>
                  <a:pt x="52" y="450"/>
                </a:lnTo>
                <a:lnTo>
                  <a:pt x="57" y="449"/>
                </a:lnTo>
                <a:lnTo>
                  <a:pt x="60" y="447"/>
                </a:lnTo>
                <a:lnTo>
                  <a:pt x="61" y="450"/>
                </a:lnTo>
                <a:lnTo>
                  <a:pt x="63" y="452"/>
                </a:lnTo>
                <a:lnTo>
                  <a:pt x="64" y="454"/>
                </a:lnTo>
                <a:lnTo>
                  <a:pt x="66" y="455"/>
                </a:lnTo>
                <a:lnTo>
                  <a:pt x="69" y="456"/>
                </a:lnTo>
                <a:lnTo>
                  <a:pt x="71" y="457"/>
                </a:lnTo>
                <a:lnTo>
                  <a:pt x="74" y="457"/>
                </a:lnTo>
                <a:lnTo>
                  <a:pt x="78" y="457"/>
                </a:lnTo>
                <a:lnTo>
                  <a:pt x="84" y="457"/>
                </a:lnTo>
                <a:lnTo>
                  <a:pt x="90" y="456"/>
                </a:lnTo>
                <a:lnTo>
                  <a:pt x="96" y="455"/>
                </a:lnTo>
                <a:lnTo>
                  <a:pt x="103" y="455"/>
                </a:lnTo>
                <a:lnTo>
                  <a:pt x="103" y="452"/>
                </a:lnTo>
                <a:lnTo>
                  <a:pt x="103" y="449"/>
                </a:lnTo>
                <a:lnTo>
                  <a:pt x="98" y="447"/>
                </a:lnTo>
                <a:lnTo>
                  <a:pt x="93" y="444"/>
                </a:lnTo>
                <a:lnTo>
                  <a:pt x="89" y="440"/>
                </a:lnTo>
                <a:lnTo>
                  <a:pt x="86" y="435"/>
                </a:lnTo>
                <a:lnTo>
                  <a:pt x="85" y="434"/>
                </a:lnTo>
                <a:lnTo>
                  <a:pt x="85" y="432"/>
                </a:lnTo>
                <a:lnTo>
                  <a:pt x="84" y="430"/>
                </a:lnTo>
                <a:lnTo>
                  <a:pt x="85" y="428"/>
                </a:lnTo>
                <a:lnTo>
                  <a:pt x="85" y="424"/>
                </a:lnTo>
                <a:lnTo>
                  <a:pt x="86" y="419"/>
                </a:lnTo>
                <a:lnTo>
                  <a:pt x="85" y="414"/>
                </a:lnTo>
                <a:lnTo>
                  <a:pt x="85" y="409"/>
                </a:lnTo>
                <a:lnTo>
                  <a:pt x="85" y="405"/>
                </a:lnTo>
                <a:lnTo>
                  <a:pt x="84" y="400"/>
                </a:lnTo>
                <a:lnTo>
                  <a:pt x="85" y="393"/>
                </a:lnTo>
                <a:lnTo>
                  <a:pt x="86" y="388"/>
                </a:lnTo>
                <a:lnTo>
                  <a:pt x="88" y="382"/>
                </a:lnTo>
                <a:lnTo>
                  <a:pt x="89" y="376"/>
                </a:lnTo>
                <a:lnTo>
                  <a:pt x="91" y="368"/>
                </a:lnTo>
                <a:lnTo>
                  <a:pt x="96" y="359"/>
                </a:lnTo>
                <a:lnTo>
                  <a:pt x="98" y="354"/>
                </a:lnTo>
                <a:lnTo>
                  <a:pt x="102" y="351"/>
                </a:lnTo>
                <a:lnTo>
                  <a:pt x="104" y="349"/>
                </a:lnTo>
                <a:lnTo>
                  <a:pt x="105" y="349"/>
                </a:lnTo>
                <a:lnTo>
                  <a:pt x="106" y="348"/>
                </a:lnTo>
                <a:lnTo>
                  <a:pt x="107" y="349"/>
                </a:lnTo>
                <a:lnTo>
                  <a:pt x="111" y="351"/>
                </a:lnTo>
                <a:lnTo>
                  <a:pt x="114" y="353"/>
                </a:lnTo>
                <a:lnTo>
                  <a:pt x="117" y="356"/>
                </a:lnTo>
                <a:lnTo>
                  <a:pt x="120" y="359"/>
                </a:lnTo>
                <a:lnTo>
                  <a:pt x="127" y="365"/>
                </a:lnTo>
                <a:lnTo>
                  <a:pt x="132" y="373"/>
                </a:lnTo>
                <a:lnTo>
                  <a:pt x="135" y="378"/>
                </a:lnTo>
                <a:lnTo>
                  <a:pt x="137" y="384"/>
                </a:lnTo>
                <a:lnTo>
                  <a:pt x="138" y="389"/>
                </a:lnTo>
                <a:lnTo>
                  <a:pt x="139" y="395"/>
                </a:lnTo>
                <a:lnTo>
                  <a:pt x="139" y="400"/>
                </a:lnTo>
                <a:lnTo>
                  <a:pt x="139" y="406"/>
                </a:lnTo>
                <a:lnTo>
                  <a:pt x="140" y="411"/>
                </a:lnTo>
                <a:lnTo>
                  <a:pt x="142" y="417"/>
                </a:lnTo>
                <a:lnTo>
                  <a:pt x="143" y="422"/>
                </a:lnTo>
                <a:lnTo>
                  <a:pt x="145" y="426"/>
                </a:lnTo>
                <a:lnTo>
                  <a:pt x="148" y="429"/>
                </a:lnTo>
                <a:lnTo>
                  <a:pt x="152" y="432"/>
                </a:lnTo>
                <a:lnTo>
                  <a:pt x="155" y="435"/>
                </a:lnTo>
                <a:lnTo>
                  <a:pt x="158" y="440"/>
                </a:lnTo>
                <a:lnTo>
                  <a:pt x="160" y="444"/>
                </a:lnTo>
                <a:lnTo>
                  <a:pt x="161" y="448"/>
                </a:lnTo>
                <a:lnTo>
                  <a:pt x="162" y="452"/>
                </a:lnTo>
                <a:lnTo>
                  <a:pt x="164" y="456"/>
                </a:lnTo>
                <a:lnTo>
                  <a:pt x="165" y="457"/>
                </a:lnTo>
                <a:lnTo>
                  <a:pt x="167" y="458"/>
                </a:lnTo>
                <a:lnTo>
                  <a:pt x="169" y="458"/>
                </a:lnTo>
                <a:lnTo>
                  <a:pt x="171" y="458"/>
                </a:lnTo>
                <a:lnTo>
                  <a:pt x="176" y="457"/>
                </a:lnTo>
                <a:lnTo>
                  <a:pt x="177" y="455"/>
                </a:lnTo>
                <a:lnTo>
                  <a:pt x="179" y="455"/>
                </a:lnTo>
                <a:lnTo>
                  <a:pt x="180" y="456"/>
                </a:lnTo>
                <a:lnTo>
                  <a:pt x="181" y="456"/>
                </a:lnTo>
                <a:lnTo>
                  <a:pt x="183" y="457"/>
                </a:lnTo>
                <a:lnTo>
                  <a:pt x="187" y="458"/>
                </a:lnTo>
                <a:lnTo>
                  <a:pt x="191" y="459"/>
                </a:lnTo>
                <a:lnTo>
                  <a:pt x="194" y="459"/>
                </a:lnTo>
                <a:lnTo>
                  <a:pt x="200" y="459"/>
                </a:lnTo>
                <a:lnTo>
                  <a:pt x="207" y="459"/>
                </a:lnTo>
                <a:lnTo>
                  <a:pt x="216" y="458"/>
                </a:lnTo>
                <a:lnTo>
                  <a:pt x="219" y="458"/>
                </a:lnTo>
                <a:lnTo>
                  <a:pt x="223" y="458"/>
                </a:lnTo>
                <a:lnTo>
                  <a:pt x="225" y="456"/>
                </a:lnTo>
                <a:lnTo>
                  <a:pt x="217" y="451"/>
                </a:lnTo>
                <a:lnTo>
                  <a:pt x="210" y="445"/>
                </a:lnTo>
                <a:lnTo>
                  <a:pt x="205" y="437"/>
                </a:lnTo>
                <a:lnTo>
                  <a:pt x="201" y="430"/>
                </a:lnTo>
                <a:lnTo>
                  <a:pt x="198" y="429"/>
                </a:lnTo>
                <a:lnTo>
                  <a:pt x="195" y="429"/>
                </a:lnTo>
                <a:lnTo>
                  <a:pt x="193" y="428"/>
                </a:lnTo>
                <a:lnTo>
                  <a:pt x="191" y="428"/>
                </a:lnTo>
                <a:lnTo>
                  <a:pt x="188" y="428"/>
                </a:lnTo>
                <a:lnTo>
                  <a:pt x="186" y="428"/>
                </a:lnTo>
                <a:lnTo>
                  <a:pt x="184" y="426"/>
                </a:lnTo>
                <a:lnTo>
                  <a:pt x="182" y="425"/>
                </a:lnTo>
                <a:lnTo>
                  <a:pt x="179" y="422"/>
                </a:lnTo>
                <a:lnTo>
                  <a:pt x="178" y="416"/>
                </a:lnTo>
                <a:lnTo>
                  <a:pt x="176" y="412"/>
                </a:lnTo>
                <a:lnTo>
                  <a:pt x="175" y="408"/>
                </a:lnTo>
                <a:lnTo>
                  <a:pt x="174" y="403"/>
                </a:lnTo>
                <a:lnTo>
                  <a:pt x="173" y="398"/>
                </a:lnTo>
                <a:lnTo>
                  <a:pt x="171" y="392"/>
                </a:lnTo>
                <a:lnTo>
                  <a:pt x="171" y="387"/>
                </a:lnTo>
                <a:lnTo>
                  <a:pt x="169" y="383"/>
                </a:lnTo>
                <a:lnTo>
                  <a:pt x="168" y="378"/>
                </a:lnTo>
                <a:lnTo>
                  <a:pt x="167" y="374"/>
                </a:lnTo>
                <a:lnTo>
                  <a:pt x="165" y="369"/>
                </a:lnTo>
                <a:lnTo>
                  <a:pt x="164" y="365"/>
                </a:lnTo>
                <a:lnTo>
                  <a:pt x="164" y="360"/>
                </a:lnTo>
                <a:lnTo>
                  <a:pt x="164" y="356"/>
                </a:lnTo>
                <a:lnTo>
                  <a:pt x="165" y="351"/>
                </a:lnTo>
                <a:lnTo>
                  <a:pt x="166" y="347"/>
                </a:lnTo>
                <a:lnTo>
                  <a:pt x="168" y="342"/>
                </a:lnTo>
                <a:lnTo>
                  <a:pt x="169" y="338"/>
                </a:lnTo>
                <a:lnTo>
                  <a:pt x="173" y="334"/>
                </a:lnTo>
                <a:lnTo>
                  <a:pt x="176" y="329"/>
                </a:lnTo>
                <a:lnTo>
                  <a:pt x="179" y="324"/>
                </a:lnTo>
                <a:lnTo>
                  <a:pt x="181" y="321"/>
                </a:lnTo>
                <a:lnTo>
                  <a:pt x="183" y="318"/>
                </a:lnTo>
                <a:lnTo>
                  <a:pt x="184" y="316"/>
                </a:lnTo>
                <a:lnTo>
                  <a:pt x="186" y="314"/>
                </a:lnTo>
                <a:lnTo>
                  <a:pt x="188" y="308"/>
                </a:lnTo>
                <a:lnTo>
                  <a:pt x="192" y="302"/>
                </a:lnTo>
                <a:lnTo>
                  <a:pt x="194" y="294"/>
                </a:lnTo>
                <a:lnTo>
                  <a:pt x="198" y="289"/>
                </a:lnTo>
                <a:lnTo>
                  <a:pt x="200" y="286"/>
                </a:lnTo>
                <a:lnTo>
                  <a:pt x="201" y="285"/>
                </a:lnTo>
                <a:lnTo>
                  <a:pt x="202" y="285"/>
                </a:lnTo>
                <a:lnTo>
                  <a:pt x="204" y="285"/>
                </a:lnTo>
                <a:lnTo>
                  <a:pt x="206" y="286"/>
                </a:lnTo>
                <a:lnTo>
                  <a:pt x="211" y="288"/>
                </a:lnTo>
                <a:lnTo>
                  <a:pt x="217" y="293"/>
                </a:lnTo>
                <a:lnTo>
                  <a:pt x="223" y="300"/>
                </a:lnTo>
                <a:lnTo>
                  <a:pt x="231" y="306"/>
                </a:lnTo>
                <a:lnTo>
                  <a:pt x="238" y="311"/>
                </a:lnTo>
                <a:lnTo>
                  <a:pt x="246" y="317"/>
                </a:lnTo>
                <a:lnTo>
                  <a:pt x="254" y="323"/>
                </a:lnTo>
                <a:lnTo>
                  <a:pt x="260" y="328"/>
                </a:lnTo>
                <a:lnTo>
                  <a:pt x="266" y="333"/>
                </a:lnTo>
                <a:lnTo>
                  <a:pt x="270" y="334"/>
                </a:lnTo>
                <a:lnTo>
                  <a:pt x="274" y="336"/>
                </a:lnTo>
                <a:lnTo>
                  <a:pt x="277" y="336"/>
                </a:lnTo>
                <a:lnTo>
                  <a:pt x="281" y="337"/>
                </a:lnTo>
                <a:lnTo>
                  <a:pt x="281" y="334"/>
                </a:lnTo>
                <a:lnTo>
                  <a:pt x="281" y="330"/>
                </a:lnTo>
                <a:lnTo>
                  <a:pt x="281" y="328"/>
                </a:lnTo>
                <a:lnTo>
                  <a:pt x="282" y="327"/>
                </a:lnTo>
                <a:lnTo>
                  <a:pt x="282" y="326"/>
                </a:lnTo>
                <a:lnTo>
                  <a:pt x="283" y="324"/>
                </a:lnTo>
                <a:lnTo>
                  <a:pt x="285" y="324"/>
                </a:lnTo>
                <a:lnTo>
                  <a:pt x="289" y="324"/>
                </a:lnTo>
                <a:lnTo>
                  <a:pt x="294" y="324"/>
                </a:lnTo>
                <a:lnTo>
                  <a:pt x="297" y="325"/>
                </a:lnTo>
                <a:lnTo>
                  <a:pt x="304" y="325"/>
                </a:lnTo>
                <a:lnTo>
                  <a:pt x="311" y="325"/>
                </a:lnTo>
                <a:lnTo>
                  <a:pt x="319" y="324"/>
                </a:lnTo>
                <a:lnTo>
                  <a:pt x="325" y="323"/>
                </a:lnTo>
                <a:lnTo>
                  <a:pt x="331" y="321"/>
                </a:lnTo>
                <a:lnTo>
                  <a:pt x="336" y="319"/>
                </a:lnTo>
                <a:lnTo>
                  <a:pt x="342" y="317"/>
                </a:lnTo>
                <a:lnTo>
                  <a:pt x="348" y="316"/>
                </a:lnTo>
                <a:lnTo>
                  <a:pt x="352" y="316"/>
                </a:lnTo>
                <a:lnTo>
                  <a:pt x="357" y="315"/>
                </a:lnTo>
                <a:lnTo>
                  <a:pt x="361" y="315"/>
                </a:lnTo>
                <a:lnTo>
                  <a:pt x="367" y="314"/>
                </a:lnTo>
                <a:lnTo>
                  <a:pt x="370" y="313"/>
                </a:lnTo>
                <a:lnTo>
                  <a:pt x="374" y="312"/>
                </a:lnTo>
                <a:lnTo>
                  <a:pt x="376" y="312"/>
                </a:lnTo>
                <a:lnTo>
                  <a:pt x="379" y="312"/>
                </a:lnTo>
                <a:lnTo>
                  <a:pt x="380" y="313"/>
                </a:lnTo>
                <a:lnTo>
                  <a:pt x="382" y="314"/>
                </a:lnTo>
                <a:lnTo>
                  <a:pt x="378" y="332"/>
                </a:lnTo>
                <a:lnTo>
                  <a:pt x="377" y="337"/>
                </a:lnTo>
                <a:lnTo>
                  <a:pt x="376" y="341"/>
                </a:lnTo>
                <a:lnTo>
                  <a:pt x="375" y="347"/>
                </a:lnTo>
                <a:lnTo>
                  <a:pt x="375" y="351"/>
                </a:lnTo>
                <a:lnTo>
                  <a:pt x="374" y="357"/>
                </a:lnTo>
                <a:lnTo>
                  <a:pt x="374" y="362"/>
                </a:lnTo>
                <a:lnTo>
                  <a:pt x="374" y="368"/>
                </a:lnTo>
                <a:lnTo>
                  <a:pt x="375" y="375"/>
                </a:lnTo>
                <a:lnTo>
                  <a:pt x="375" y="378"/>
                </a:lnTo>
                <a:lnTo>
                  <a:pt x="376" y="380"/>
                </a:lnTo>
                <a:lnTo>
                  <a:pt x="377" y="383"/>
                </a:lnTo>
                <a:lnTo>
                  <a:pt x="379" y="385"/>
                </a:lnTo>
                <a:lnTo>
                  <a:pt x="380" y="387"/>
                </a:lnTo>
                <a:lnTo>
                  <a:pt x="383" y="389"/>
                </a:lnTo>
                <a:lnTo>
                  <a:pt x="385" y="390"/>
                </a:lnTo>
                <a:lnTo>
                  <a:pt x="389" y="390"/>
                </a:lnTo>
                <a:lnTo>
                  <a:pt x="388" y="395"/>
                </a:lnTo>
                <a:lnTo>
                  <a:pt x="385" y="403"/>
                </a:lnTo>
                <a:lnTo>
                  <a:pt x="383" y="413"/>
                </a:lnTo>
                <a:lnTo>
                  <a:pt x="382" y="417"/>
                </a:lnTo>
                <a:lnTo>
                  <a:pt x="381" y="439"/>
                </a:lnTo>
                <a:lnTo>
                  <a:pt x="388" y="441"/>
                </a:lnTo>
                <a:lnTo>
                  <a:pt x="392" y="443"/>
                </a:lnTo>
                <a:lnTo>
                  <a:pt x="397" y="445"/>
                </a:lnTo>
                <a:lnTo>
                  <a:pt x="402" y="449"/>
                </a:lnTo>
                <a:lnTo>
                  <a:pt x="406" y="451"/>
                </a:lnTo>
                <a:lnTo>
                  <a:pt x="413" y="453"/>
                </a:lnTo>
                <a:lnTo>
                  <a:pt x="417" y="454"/>
                </a:lnTo>
                <a:lnTo>
                  <a:pt x="423" y="454"/>
                </a:lnTo>
                <a:lnTo>
                  <a:pt x="426" y="453"/>
                </a:lnTo>
                <a:lnTo>
                  <a:pt x="427" y="452"/>
                </a:lnTo>
                <a:lnTo>
                  <a:pt x="430" y="452"/>
                </a:lnTo>
                <a:lnTo>
                  <a:pt x="431" y="451"/>
                </a:lnTo>
                <a:lnTo>
                  <a:pt x="432" y="450"/>
                </a:lnTo>
                <a:lnTo>
                  <a:pt x="432" y="449"/>
                </a:lnTo>
                <a:lnTo>
                  <a:pt x="433" y="448"/>
                </a:lnTo>
                <a:lnTo>
                  <a:pt x="433" y="447"/>
                </a:lnTo>
                <a:lnTo>
                  <a:pt x="432" y="443"/>
                </a:lnTo>
                <a:lnTo>
                  <a:pt x="431" y="439"/>
                </a:lnTo>
                <a:lnTo>
                  <a:pt x="429" y="435"/>
                </a:lnTo>
                <a:lnTo>
                  <a:pt x="426" y="433"/>
                </a:lnTo>
                <a:lnTo>
                  <a:pt x="421" y="429"/>
                </a:lnTo>
                <a:lnTo>
                  <a:pt x="417" y="425"/>
                </a:lnTo>
                <a:lnTo>
                  <a:pt x="416" y="424"/>
                </a:lnTo>
                <a:lnTo>
                  <a:pt x="415" y="422"/>
                </a:lnTo>
                <a:lnTo>
                  <a:pt x="415" y="420"/>
                </a:lnTo>
                <a:lnTo>
                  <a:pt x="414" y="417"/>
                </a:lnTo>
                <a:lnTo>
                  <a:pt x="414" y="413"/>
                </a:lnTo>
                <a:lnTo>
                  <a:pt x="415" y="409"/>
                </a:lnTo>
                <a:lnTo>
                  <a:pt x="416" y="403"/>
                </a:lnTo>
                <a:lnTo>
                  <a:pt x="417" y="398"/>
                </a:lnTo>
                <a:lnTo>
                  <a:pt x="420" y="392"/>
                </a:lnTo>
                <a:lnTo>
                  <a:pt x="423" y="388"/>
                </a:lnTo>
                <a:lnTo>
                  <a:pt x="429" y="378"/>
                </a:lnTo>
                <a:lnTo>
                  <a:pt x="434" y="368"/>
                </a:lnTo>
                <a:lnTo>
                  <a:pt x="440" y="361"/>
                </a:lnTo>
                <a:lnTo>
                  <a:pt x="446" y="355"/>
                </a:lnTo>
                <a:lnTo>
                  <a:pt x="447" y="353"/>
                </a:lnTo>
                <a:lnTo>
                  <a:pt x="449" y="352"/>
                </a:lnTo>
                <a:lnTo>
                  <a:pt x="450" y="351"/>
                </a:lnTo>
                <a:lnTo>
                  <a:pt x="451" y="351"/>
                </a:lnTo>
                <a:lnTo>
                  <a:pt x="454" y="352"/>
                </a:lnTo>
                <a:lnTo>
                  <a:pt x="458" y="354"/>
                </a:lnTo>
                <a:lnTo>
                  <a:pt x="462" y="356"/>
                </a:lnTo>
                <a:lnTo>
                  <a:pt x="467" y="357"/>
                </a:lnTo>
                <a:lnTo>
                  <a:pt x="472" y="358"/>
                </a:lnTo>
                <a:lnTo>
                  <a:pt x="479" y="359"/>
                </a:lnTo>
                <a:lnTo>
                  <a:pt x="485" y="360"/>
                </a:lnTo>
                <a:lnTo>
                  <a:pt x="491" y="359"/>
                </a:lnTo>
                <a:lnTo>
                  <a:pt x="492" y="359"/>
                </a:lnTo>
                <a:lnTo>
                  <a:pt x="494" y="358"/>
                </a:lnTo>
                <a:lnTo>
                  <a:pt x="495" y="357"/>
                </a:lnTo>
                <a:lnTo>
                  <a:pt x="496" y="356"/>
                </a:lnTo>
                <a:lnTo>
                  <a:pt x="499" y="360"/>
                </a:lnTo>
                <a:lnTo>
                  <a:pt x="503" y="363"/>
                </a:lnTo>
                <a:lnTo>
                  <a:pt x="505" y="366"/>
                </a:lnTo>
                <a:lnTo>
                  <a:pt x="508" y="368"/>
                </a:lnTo>
                <a:lnTo>
                  <a:pt x="509" y="369"/>
                </a:lnTo>
                <a:lnTo>
                  <a:pt x="510" y="371"/>
                </a:lnTo>
                <a:lnTo>
                  <a:pt x="512" y="372"/>
                </a:lnTo>
                <a:lnTo>
                  <a:pt x="514" y="372"/>
                </a:lnTo>
                <a:lnTo>
                  <a:pt x="515" y="375"/>
                </a:lnTo>
                <a:lnTo>
                  <a:pt x="516" y="377"/>
                </a:lnTo>
                <a:lnTo>
                  <a:pt x="518" y="379"/>
                </a:lnTo>
                <a:lnTo>
                  <a:pt x="521" y="381"/>
                </a:lnTo>
                <a:lnTo>
                  <a:pt x="524" y="382"/>
                </a:lnTo>
                <a:lnTo>
                  <a:pt x="528" y="383"/>
                </a:lnTo>
                <a:lnTo>
                  <a:pt x="533" y="388"/>
                </a:lnTo>
                <a:lnTo>
                  <a:pt x="534" y="386"/>
                </a:lnTo>
                <a:lnTo>
                  <a:pt x="541" y="389"/>
                </a:lnTo>
                <a:lnTo>
                  <a:pt x="548" y="392"/>
                </a:lnTo>
                <a:lnTo>
                  <a:pt x="551" y="395"/>
                </a:lnTo>
                <a:lnTo>
                  <a:pt x="555" y="397"/>
                </a:lnTo>
                <a:lnTo>
                  <a:pt x="557" y="400"/>
                </a:lnTo>
                <a:lnTo>
                  <a:pt x="560" y="402"/>
                </a:lnTo>
                <a:lnTo>
                  <a:pt x="562" y="406"/>
                </a:lnTo>
                <a:lnTo>
                  <a:pt x="564" y="410"/>
                </a:lnTo>
                <a:lnTo>
                  <a:pt x="565" y="414"/>
                </a:lnTo>
                <a:lnTo>
                  <a:pt x="566" y="419"/>
                </a:lnTo>
                <a:lnTo>
                  <a:pt x="567" y="427"/>
                </a:lnTo>
                <a:lnTo>
                  <a:pt x="568" y="435"/>
                </a:lnTo>
                <a:lnTo>
                  <a:pt x="568" y="439"/>
                </a:lnTo>
                <a:lnTo>
                  <a:pt x="569" y="441"/>
                </a:lnTo>
                <a:lnTo>
                  <a:pt x="569" y="444"/>
                </a:lnTo>
                <a:lnTo>
                  <a:pt x="571" y="445"/>
                </a:lnTo>
                <a:lnTo>
                  <a:pt x="574" y="447"/>
                </a:lnTo>
                <a:lnTo>
                  <a:pt x="580" y="448"/>
                </a:lnTo>
                <a:lnTo>
                  <a:pt x="594" y="451"/>
                </a:lnTo>
                <a:lnTo>
                  <a:pt x="594" y="452"/>
                </a:lnTo>
                <a:lnTo>
                  <a:pt x="595" y="454"/>
                </a:lnTo>
                <a:lnTo>
                  <a:pt x="597" y="455"/>
                </a:lnTo>
                <a:lnTo>
                  <a:pt x="599" y="455"/>
                </a:lnTo>
                <a:lnTo>
                  <a:pt x="608" y="456"/>
                </a:lnTo>
                <a:lnTo>
                  <a:pt x="618" y="456"/>
                </a:lnTo>
                <a:lnTo>
                  <a:pt x="623" y="455"/>
                </a:lnTo>
                <a:lnTo>
                  <a:pt x="629" y="454"/>
                </a:lnTo>
                <a:lnTo>
                  <a:pt x="630" y="453"/>
                </a:lnTo>
                <a:lnTo>
                  <a:pt x="632" y="452"/>
                </a:lnTo>
                <a:lnTo>
                  <a:pt x="633" y="450"/>
                </a:lnTo>
                <a:lnTo>
                  <a:pt x="633" y="449"/>
                </a:lnTo>
                <a:lnTo>
                  <a:pt x="635" y="447"/>
                </a:lnTo>
                <a:lnTo>
                  <a:pt x="633" y="445"/>
                </a:lnTo>
                <a:lnTo>
                  <a:pt x="633" y="443"/>
                </a:lnTo>
                <a:lnTo>
                  <a:pt x="632" y="441"/>
                </a:lnTo>
                <a:lnTo>
                  <a:pt x="630" y="437"/>
                </a:lnTo>
                <a:lnTo>
                  <a:pt x="627" y="433"/>
                </a:lnTo>
                <a:lnTo>
                  <a:pt x="619" y="426"/>
                </a:lnTo>
                <a:lnTo>
                  <a:pt x="613" y="422"/>
                </a:lnTo>
                <a:lnTo>
                  <a:pt x="610" y="417"/>
                </a:lnTo>
                <a:lnTo>
                  <a:pt x="607" y="416"/>
                </a:lnTo>
                <a:lnTo>
                  <a:pt x="604" y="414"/>
                </a:lnTo>
                <a:lnTo>
                  <a:pt x="599" y="413"/>
                </a:lnTo>
                <a:lnTo>
                  <a:pt x="597" y="413"/>
                </a:lnTo>
                <a:lnTo>
                  <a:pt x="595" y="411"/>
                </a:lnTo>
                <a:lnTo>
                  <a:pt x="594" y="410"/>
                </a:lnTo>
                <a:lnTo>
                  <a:pt x="591" y="409"/>
                </a:lnTo>
                <a:lnTo>
                  <a:pt x="590" y="405"/>
                </a:lnTo>
                <a:lnTo>
                  <a:pt x="588" y="401"/>
                </a:lnTo>
                <a:lnTo>
                  <a:pt x="587" y="391"/>
                </a:lnTo>
                <a:lnTo>
                  <a:pt x="585" y="382"/>
                </a:lnTo>
                <a:lnTo>
                  <a:pt x="583" y="376"/>
                </a:lnTo>
                <a:lnTo>
                  <a:pt x="582" y="369"/>
                </a:lnTo>
                <a:lnTo>
                  <a:pt x="580" y="363"/>
                </a:lnTo>
                <a:lnTo>
                  <a:pt x="580" y="357"/>
                </a:lnTo>
                <a:lnTo>
                  <a:pt x="579" y="342"/>
                </a:lnTo>
                <a:lnTo>
                  <a:pt x="579" y="330"/>
                </a:lnTo>
                <a:lnTo>
                  <a:pt x="580" y="327"/>
                </a:lnTo>
                <a:lnTo>
                  <a:pt x="580" y="324"/>
                </a:lnTo>
                <a:lnTo>
                  <a:pt x="582" y="323"/>
                </a:lnTo>
                <a:lnTo>
                  <a:pt x="583" y="321"/>
                </a:lnTo>
                <a:lnTo>
                  <a:pt x="587" y="319"/>
                </a:lnTo>
                <a:lnTo>
                  <a:pt x="593" y="316"/>
                </a:lnTo>
                <a:lnTo>
                  <a:pt x="600" y="313"/>
                </a:lnTo>
                <a:lnTo>
                  <a:pt x="608" y="310"/>
                </a:lnTo>
                <a:lnTo>
                  <a:pt x="612" y="308"/>
                </a:lnTo>
                <a:lnTo>
                  <a:pt x="615" y="307"/>
                </a:lnTo>
                <a:lnTo>
                  <a:pt x="619" y="304"/>
                </a:lnTo>
                <a:lnTo>
                  <a:pt x="622" y="302"/>
                </a:lnTo>
                <a:lnTo>
                  <a:pt x="621" y="304"/>
                </a:lnTo>
                <a:lnTo>
                  <a:pt x="621" y="304"/>
                </a:lnTo>
                <a:lnTo>
                  <a:pt x="622" y="304"/>
                </a:lnTo>
                <a:lnTo>
                  <a:pt x="623" y="304"/>
                </a:lnTo>
                <a:lnTo>
                  <a:pt x="628" y="304"/>
                </a:lnTo>
                <a:lnTo>
                  <a:pt x="629" y="303"/>
                </a:lnTo>
                <a:lnTo>
                  <a:pt x="635" y="301"/>
                </a:lnTo>
                <a:lnTo>
                  <a:pt x="641" y="301"/>
                </a:lnTo>
                <a:lnTo>
                  <a:pt x="642" y="303"/>
                </a:lnTo>
                <a:lnTo>
                  <a:pt x="644" y="301"/>
                </a:lnTo>
                <a:lnTo>
                  <a:pt x="647" y="297"/>
                </a:lnTo>
                <a:lnTo>
                  <a:pt x="649" y="295"/>
                </a:lnTo>
                <a:lnTo>
                  <a:pt x="652" y="294"/>
                </a:lnTo>
                <a:lnTo>
                  <a:pt x="653" y="294"/>
                </a:lnTo>
                <a:lnTo>
                  <a:pt x="655" y="294"/>
                </a:lnTo>
                <a:lnTo>
                  <a:pt x="656" y="294"/>
                </a:lnTo>
                <a:lnTo>
                  <a:pt x="657" y="295"/>
                </a:lnTo>
                <a:lnTo>
                  <a:pt x="658" y="299"/>
                </a:lnTo>
                <a:lnTo>
                  <a:pt x="659" y="301"/>
                </a:lnTo>
                <a:lnTo>
                  <a:pt x="661" y="306"/>
                </a:lnTo>
                <a:lnTo>
                  <a:pt x="661" y="309"/>
                </a:lnTo>
                <a:lnTo>
                  <a:pt x="662" y="316"/>
                </a:lnTo>
                <a:lnTo>
                  <a:pt x="663" y="324"/>
                </a:lnTo>
                <a:lnTo>
                  <a:pt x="664" y="326"/>
                </a:lnTo>
                <a:lnTo>
                  <a:pt x="665" y="327"/>
                </a:lnTo>
                <a:lnTo>
                  <a:pt x="666" y="327"/>
                </a:lnTo>
                <a:lnTo>
                  <a:pt x="668" y="327"/>
                </a:lnTo>
                <a:lnTo>
                  <a:pt x="671" y="328"/>
                </a:lnTo>
                <a:lnTo>
                  <a:pt x="674" y="328"/>
                </a:lnTo>
                <a:lnTo>
                  <a:pt x="675" y="329"/>
                </a:lnTo>
                <a:lnTo>
                  <a:pt x="676" y="329"/>
                </a:lnTo>
                <a:lnTo>
                  <a:pt x="676" y="331"/>
                </a:lnTo>
                <a:lnTo>
                  <a:pt x="676" y="333"/>
                </a:lnTo>
                <a:lnTo>
                  <a:pt x="680" y="335"/>
                </a:lnTo>
                <a:lnTo>
                  <a:pt x="682" y="336"/>
                </a:lnTo>
                <a:lnTo>
                  <a:pt x="685" y="336"/>
                </a:lnTo>
                <a:lnTo>
                  <a:pt x="689" y="334"/>
                </a:lnTo>
                <a:lnTo>
                  <a:pt x="692" y="333"/>
                </a:lnTo>
                <a:lnTo>
                  <a:pt x="696" y="332"/>
                </a:lnTo>
                <a:lnTo>
                  <a:pt x="699" y="331"/>
                </a:lnTo>
                <a:lnTo>
                  <a:pt x="701" y="331"/>
                </a:lnTo>
                <a:lnTo>
                  <a:pt x="703" y="331"/>
                </a:lnTo>
                <a:lnTo>
                  <a:pt x="703" y="331"/>
                </a:lnTo>
                <a:lnTo>
                  <a:pt x="705" y="333"/>
                </a:lnTo>
                <a:lnTo>
                  <a:pt x="706" y="333"/>
                </a:lnTo>
                <a:lnTo>
                  <a:pt x="706" y="331"/>
                </a:lnTo>
                <a:lnTo>
                  <a:pt x="707" y="329"/>
                </a:lnTo>
                <a:lnTo>
                  <a:pt x="710" y="327"/>
                </a:lnTo>
                <a:lnTo>
                  <a:pt x="712" y="326"/>
                </a:lnTo>
                <a:lnTo>
                  <a:pt x="712" y="323"/>
                </a:lnTo>
                <a:lnTo>
                  <a:pt x="713" y="318"/>
                </a:lnTo>
                <a:lnTo>
                  <a:pt x="715" y="319"/>
                </a:lnTo>
                <a:lnTo>
                  <a:pt x="717" y="318"/>
                </a:lnTo>
                <a:lnTo>
                  <a:pt x="720" y="317"/>
                </a:lnTo>
                <a:lnTo>
                  <a:pt x="723" y="315"/>
                </a:lnTo>
                <a:lnTo>
                  <a:pt x="727" y="309"/>
                </a:lnTo>
                <a:lnTo>
                  <a:pt x="731" y="302"/>
                </a:lnTo>
                <a:lnTo>
                  <a:pt x="734" y="293"/>
                </a:lnTo>
                <a:lnTo>
                  <a:pt x="737" y="287"/>
                </a:lnTo>
                <a:lnTo>
                  <a:pt x="739" y="285"/>
                </a:lnTo>
                <a:lnTo>
                  <a:pt x="740" y="284"/>
                </a:lnTo>
                <a:lnTo>
                  <a:pt x="741" y="283"/>
                </a:lnTo>
                <a:lnTo>
                  <a:pt x="742" y="283"/>
                </a:lnTo>
                <a:lnTo>
                  <a:pt x="743" y="282"/>
                </a:lnTo>
                <a:lnTo>
                  <a:pt x="744" y="279"/>
                </a:lnTo>
                <a:lnTo>
                  <a:pt x="746" y="278"/>
                </a:lnTo>
                <a:lnTo>
                  <a:pt x="746" y="276"/>
                </a:lnTo>
                <a:lnTo>
                  <a:pt x="746" y="275"/>
                </a:lnTo>
                <a:lnTo>
                  <a:pt x="744" y="275"/>
                </a:lnTo>
                <a:lnTo>
                  <a:pt x="748" y="276"/>
                </a:lnTo>
                <a:lnTo>
                  <a:pt x="752" y="276"/>
                </a:lnTo>
                <a:lnTo>
                  <a:pt x="753" y="273"/>
                </a:lnTo>
                <a:lnTo>
                  <a:pt x="755" y="271"/>
                </a:lnTo>
                <a:lnTo>
                  <a:pt x="755" y="271"/>
                </a:lnTo>
                <a:lnTo>
                  <a:pt x="756" y="271"/>
                </a:lnTo>
                <a:lnTo>
                  <a:pt x="757" y="270"/>
                </a:lnTo>
                <a:lnTo>
                  <a:pt x="757" y="269"/>
                </a:lnTo>
                <a:lnTo>
                  <a:pt x="758" y="267"/>
                </a:lnTo>
                <a:lnTo>
                  <a:pt x="759" y="264"/>
                </a:lnTo>
                <a:lnTo>
                  <a:pt x="759" y="258"/>
                </a:lnTo>
                <a:lnTo>
                  <a:pt x="759" y="254"/>
                </a:lnTo>
                <a:lnTo>
                  <a:pt x="762" y="258"/>
                </a:lnTo>
                <a:lnTo>
                  <a:pt x="765" y="260"/>
                </a:lnTo>
                <a:lnTo>
                  <a:pt x="766" y="258"/>
                </a:lnTo>
                <a:lnTo>
                  <a:pt x="767" y="254"/>
                </a:lnTo>
                <a:lnTo>
                  <a:pt x="771" y="258"/>
                </a:lnTo>
                <a:lnTo>
                  <a:pt x="773" y="261"/>
                </a:lnTo>
                <a:lnTo>
                  <a:pt x="775" y="256"/>
                </a:lnTo>
                <a:lnTo>
                  <a:pt x="776" y="249"/>
                </a:lnTo>
                <a:lnTo>
                  <a:pt x="777" y="244"/>
                </a:lnTo>
                <a:lnTo>
                  <a:pt x="779" y="237"/>
                </a:lnTo>
                <a:lnTo>
                  <a:pt x="780" y="231"/>
                </a:lnTo>
                <a:lnTo>
                  <a:pt x="781" y="223"/>
                </a:lnTo>
                <a:lnTo>
                  <a:pt x="782" y="219"/>
                </a:lnTo>
                <a:lnTo>
                  <a:pt x="783" y="216"/>
                </a:lnTo>
                <a:lnTo>
                  <a:pt x="783" y="212"/>
                </a:lnTo>
                <a:lnTo>
                  <a:pt x="783" y="208"/>
                </a:lnTo>
                <a:lnTo>
                  <a:pt x="783" y="204"/>
                </a:lnTo>
                <a:lnTo>
                  <a:pt x="781" y="199"/>
                </a:lnTo>
                <a:lnTo>
                  <a:pt x="780" y="195"/>
                </a:lnTo>
                <a:lnTo>
                  <a:pt x="778" y="191"/>
                </a:lnTo>
                <a:lnTo>
                  <a:pt x="777" y="186"/>
                </a:lnTo>
                <a:lnTo>
                  <a:pt x="776" y="182"/>
                </a:lnTo>
                <a:lnTo>
                  <a:pt x="775" y="176"/>
                </a:lnTo>
                <a:lnTo>
                  <a:pt x="774" y="172"/>
                </a:lnTo>
                <a:lnTo>
                  <a:pt x="775" y="165"/>
                </a:lnTo>
                <a:lnTo>
                  <a:pt x="775" y="157"/>
                </a:lnTo>
                <a:lnTo>
                  <a:pt x="776" y="149"/>
                </a:lnTo>
                <a:lnTo>
                  <a:pt x="776" y="141"/>
                </a:lnTo>
                <a:lnTo>
                  <a:pt x="775" y="141"/>
                </a:lnTo>
                <a:lnTo>
                  <a:pt x="774" y="133"/>
                </a:lnTo>
                <a:lnTo>
                  <a:pt x="774" y="124"/>
                </a:lnTo>
                <a:lnTo>
                  <a:pt x="775" y="116"/>
                </a:lnTo>
                <a:lnTo>
                  <a:pt x="775" y="109"/>
                </a:lnTo>
                <a:lnTo>
                  <a:pt x="774" y="104"/>
                </a:lnTo>
                <a:lnTo>
                  <a:pt x="773" y="99"/>
                </a:lnTo>
                <a:lnTo>
                  <a:pt x="772" y="95"/>
                </a:lnTo>
                <a:lnTo>
                  <a:pt x="771" y="91"/>
                </a:lnTo>
                <a:lnTo>
                  <a:pt x="766" y="81"/>
                </a:lnTo>
                <a:lnTo>
                  <a:pt x="761" y="74"/>
                </a:lnTo>
                <a:lnTo>
                  <a:pt x="759" y="71"/>
                </a:lnTo>
                <a:lnTo>
                  <a:pt x="755" y="68"/>
                </a:lnTo>
                <a:lnTo>
                  <a:pt x="754" y="65"/>
                </a:lnTo>
                <a:lnTo>
                  <a:pt x="752" y="62"/>
                </a:lnTo>
                <a:lnTo>
                  <a:pt x="750" y="60"/>
                </a:lnTo>
                <a:lnTo>
                  <a:pt x="747" y="59"/>
                </a:lnTo>
                <a:lnTo>
                  <a:pt x="744" y="59"/>
                </a:lnTo>
                <a:lnTo>
                  <a:pt x="742" y="59"/>
                </a:lnTo>
                <a:lnTo>
                  <a:pt x="736" y="61"/>
                </a:lnTo>
                <a:lnTo>
                  <a:pt x="730" y="61"/>
                </a:lnTo>
                <a:lnTo>
                  <a:pt x="728" y="61"/>
                </a:lnTo>
                <a:lnTo>
                  <a:pt x="726" y="61"/>
                </a:lnTo>
                <a:lnTo>
                  <a:pt x="723" y="60"/>
                </a:lnTo>
                <a:lnTo>
                  <a:pt x="720" y="59"/>
                </a:lnTo>
                <a:lnTo>
                  <a:pt x="714" y="55"/>
                </a:lnTo>
                <a:lnTo>
                  <a:pt x="710" y="54"/>
                </a:lnTo>
                <a:lnTo>
                  <a:pt x="707" y="54"/>
                </a:lnTo>
                <a:lnTo>
                  <a:pt x="705" y="54"/>
                </a:lnTo>
                <a:lnTo>
                  <a:pt x="703" y="54"/>
                </a:lnTo>
                <a:lnTo>
                  <a:pt x="701" y="55"/>
                </a:lnTo>
                <a:lnTo>
                  <a:pt x="695" y="57"/>
                </a:lnTo>
                <a:lnTo>
                  <a:pt x="691" y="59"/>
                </a:lnTo>
                <a:lnTo>
                  <a:pt x="686" y="59"/>
                </a:lnTo>
                <a:lnTo>
                  <a:pt x="680" y="60"/>
                </a:lnTo>
                <a:lnTo>
                  <a:pt x="677" y="61"/>
                </a:lnTo>
                <a:lnTo>
                  <a:pt x="674" y="62"/>
                </a:lnTo>
                <a:lnTo>
                  <a:pt x="668" y="63"/>
                </a:lnTo>
                <a:lnTo>
                  <a:pt x="663" y="62"/>
                </a:lnTo>
                <a:lnTo>
                  <a:pt x="658" y="61"/>
                </a:lnTo>
                <a:lnTo>
                  <a:pt x="654" y="60"/>
                </a:lnTo>
                <a:lnTo>
                  <a:pt x="648" y="55"/>
                </a:lnTo>
                <a:lnTo>
                  <a:pt x="644" y="52"/>
                </a:lnTo>
                <a:lnTo>
                  <a:pt x="641" y="50"/>
                </a:lnTo>
                <a:lnTo>
                  <a:pt x="639" y="49"/>
                </a:lnTo>
                <a:lnTo>
                  <a:pt x="636" y="47"/>
                </a:lnTo>
                <a:lnTo>
                  <a:pt x="633" y="46"/>
                </a:lnTo>
                <a:lnTo>
                  <a:pt x="632" y="49"/>
                </a:lnTo>
                <a:lnTo>
                  <a:pt x="632" y="45"/>
                </a:lnTo>
                <a:lnTo>
                  <a:pt x="632" y="41"/>
                </a:lnTo>
                <a:lnTo>
                  <a:pt x="631" y="38"/>
                </a:lnTo>
                <a:lnTo>
                  <a:pt x="630" y="37"/>
                </a:lnTo>
                <a:lnTo>
                  <a:pt x="629" y="36"/>
                </a:lnTo>
                <a:lnTo>
                  <a:pt x="628" y="35"/>
                </a:lnTo>
                <a:lnTo>
                  <a:pt x="624" y="37"/>
                </a:lnTo>
                <a:lnTo>
                  <a:pt x="622" y="36"/>
                </a:lnTo>
                <a:lnTo>
                  <a:pt x="621" y="33"/>
                </a:lnTo>
                <a:lnTo>
                  <a:pt x="620" y="32"/>
                </a:lnTo>
                <a:lnTo>
                  <a:pt x="618" y="30"/>
                </a:lnTo>
                <a:lnTo>
                  <a:pt x="615" y="29"/>
                </a:lnTo>
                <a:lnTo>
                  <a:pt x="613" y="29"/>
                </a:lnTo>
                <a:lnTo>
                  <a:pt x="612" y="29"/>
                </a:lnTo>
                <a:lnTo>
                  <a:pt x="611" y="29"/>
                </a:lnTo>
                <a:lnTo>
                  <a:pt x="611" y="28"/>
                </a:lnTo>
                <a:lnTo>
                  <a:pt x="610" y="26"/>
                </a:lnTo>
                <a:lnTo>
                  <a:pt x="608" y="28"/>
                </a:lnTo>
                <a:lnTo>
                  <a:pt x="604" y="25"/>
                </a:lnTo>
                <a:lnTo>
                  <a:pt x="599" y="21"/>
                </a:lnTo>
                <a:lnTo>
                  <a:pt x="594" y="17"/>
                </a:lnTo>
                <a:lnTo>
                  <a:pt x="589" y="13"/>
                </a:lnTo>
                <a:lnTo>
                  <a:pt x="587" y="14"/>
                </a:lnTo>
                <a:lnTo>
                  <a:pt x="584" y="14"/>
                </a:lnTo>
                <a:lnTo>
                  <a:pt x="581" y="14"/>
                </a:lnTo>
                <a:lnTo>
                  <a:pt x="577" y="13"/>
                </a:lnTo>
                <a:lnTo>
                  <a:pt x="570" y="9"/>
                </a:lnTo>
                <a:lnTo>
                  <a:pt x="564" y="7"/>
                </a:lnTo>
                <a:lnTo>
                  <a:pt x="564" y="11"/>
                </a:lnTo>
                <a:lnTo>
                  <a:pt x="556" y="8"/>
                </a:lnTo>
                <a:lnTo>
                  <a:pt x="547" y="8"/>
                </a:lnTo>
                <a:lnTo>
                  <a:pt x="546" y="11"/>
                </a:lnTo>
                <a:lnTo>
                  <a:pt x="535" y="12"/>
                </a:lnTo>
                <a:lnTo>
                  <a:pt x="523" y="12"/>
                </a:lnTo>
                <a:lnTo>
                  <a:pt x="517" y="12"/>
                </a:lnTo>
                <a:lnTo>
                  <a:pt x="512" y="12"/>
                </a:lnTo>
                <a:lnTo>
                  <a:pt x="505" y="11"/>
                </a:lnTo>
                <a:lnTo>
                  <a:pt x="499" y="9"/>
                </a:lnTo>
                <a:lnTo>
                  <a:pt x="491" y="7"/>
                </a:lnTo>
                <a:lnTo>
                  <a:pt x="481" y="5"/>
                </a:lnTo>
                <a:lnTo>
                  <a:pt x="471" y="5"/>
                </a:lnTo>
                <a:lnTo>
                  <a:pt x="462" y="4"/>
                </a:lnTo>
                <a:lnTo>
                  <a:pt x="452" y="3"/>
                </a:lnTo>
                <a:lnTo>
                  <a:pt x="445" y="2"/>
                </a:lnTo>
                <a:lnTo>
                  <a:pt x="438" y="1"/>
                </a:lnTo>
                <a:lnTo>
                  <a:pt x="429" y="0"/>
                </a:lnTo>
                <a:lnTo>
                  <a:pt x="429" y="4"/>
                </a:lnTo>
                <a:lnTo>
                  <a:pt x="424" y="5"/>
                </a:lnTo>
                <a:lnTo>
                  <a:pt x="418" y="5"/>
                </a:lnTo>
                <a:lnTo>
                  <a:pt x="413" y="9"/>
                </a:lnTo>
                <a:lnTo>
                  <a:pt x="408" y="11"/>
                </a:lnTo>
                <a:lnTo>
                  <a:pt x="405" y="11"/>
                </a:lnTo>
                <a:lnTo>
                  <a:pt x="400" y="11"/>
                </a:lnTo>
                <a:lnTo>
                  <a:pt x="397" y="11"/>
                </a:lnTo>
                <a:lnTo>
                  <a:pt x="397" y="12"/>
                </a:lnTo>
                <a:lnTo>
                  <a:pt x="393" y="12"/>
                </a:lnTo>
                <a:lnTo>
                  <a:pt x="390" y="11"/>
                </a:lnTo>
                <a:lnTo>
                  <a:pt x="390" y="12"/>
                </a:lnTo>
                <a:lnTo>
                  <a:pt x="389" y="12"/>
                </a:lnTo>
                <a:lnTo>
                  <a:pt x="386" y="12"/>
                </a:lnTo>
                <a:lnTo>
                  <a:pt x="385" y="12"/>
                </a:lnTo>
                <a:lnTo>
                  <a:pt x="384" y="11"/>
                </a:lnTo>
                <a:lnTo>
                  <a:pt x="382" y="9"/>
                </a:lnTo>
                <a:lnTo>
                  <a:pt x="380" y="13"/>
                </a:lnTo>
                <a:lnTo>
                  <a:pt x="380" y="14"/>
                </a:lnTo>
                <a:lnTo>
                  <a:pt x="377" y="14"/>
                </a:lnTo>
                <a:lnTo>
                  <a:pt x="375" y="14"/>
                </a:lnTo>
                <a:lnTo>
                  <a:pt x="372" y="14"/>
                </a:lnTo>
                <a:lnTo>
                  <a:pt x="365" y="14"/>
                </a:lnTo>
                <a:lnTo>
                  <a:pt x="361" y="14"/>
                </a:lnTo>
                <a:lnTo>
                  <a:pt x="358" y="16"/>
                </a:lnTo>
                <a:lnTo>
                  <a:pt x="357" y="18"/>
                </a:lnTo>
                <a:lnTo>
                  <a:pt x="351" y="19"/>
                </a:lnTo>
                <a:lnTo>
                  <a:pt x="345" y="19"/>
                </a:lnTo>
                <a:lnTo>
                  <a:pt x="345" y="22"/>
                </a:lnTo>
                <a:lnTo>
                  <a:pt x="336" y="22"/>
                </a:lnTo>
                <a:lnTo>
                  <a:pt x="329" y="21"/>
                </a:lnTo>
                <a:lnTo>
                  <a:pt x="329" y="22"/>
                </a:lnTo>
                <a:lnTo>
                  <a:pt x="328" y="23"/>
                </a:lnTo>
                <a:lnTo>
                  <a:pt x="327" y="24"/>
                </a:lnTo>
                <a:lnTo>
                  <a:pt x="325" y="24"/>
                </a:lnTo>
                <a:lnTo>
                  <a:pt x="323" y="24"/>
                </a:lnTo>
                <a:lnTo>
                  <a:pt x="320" y="23"/>
                </a:lnTo>
                <a:lnTo>
                  <a:pt x="320" y="24"/>
                </a:lnTo>
                <a:lnTo>
                  <a:pt x="320" y="24"/>
                </a:lnTo>
                <a:lnTo>
                  <a:pt x="319" y="25"/>
                </a:lnTo>
                <a:lnTo>
                  <a:pt x="318" y="25"/>
                </a:lnTo>
                <a:lnTo>
                  <a:pt x="315" y="26"/>
                </a:lnTo>
                <a:lnTo>
                  <a:pt x="314" y="27"/>
                </a:lnTo>
                <a:lnTo>
                  <a:pt x="310" y="27"/>
                </a:lnTo>
                <a:lnTo>
                  <a:pt x="305" y="27"/>
                </a:lnTo>
                <a:lnTo>
                  <a:pt x="290" y="30"/>
                </a:lnTo>
                <a:lnTo>
                  <a:pt x="276" y="33"/>
                </a:lnTo>
                <a:lnTo>
                  <a:pt x="270" y="36"/>
                </a:lnTo>
                <a:lnTo>
                  <a:pt x="262" y="37"/>
                </a:lnTo>
                <a:lnTo>
                  <a:pt x="255" y="38"/>
                </a:lnTo>
                <a:lnTo>
                  <a:pt x="248" y="39"/>
                </a:lnTo>
                <a:lnTo>
                  <a:pt x="250" y="43"/>
                </a:lnTo>
                <a:lnTo>
                  <a:pt x="242" y="43"/>
                </a:lnTo>
                <a:lnTo>
                  <a:pt x="236" y="44"/>
                </a:lnTo>
                <a:lnTo>
                  <a:pt x="236" y="45"/>
                </a:lnTo>
                <a:lnTo>
                  <a:pt x="236" y="47"/>
                </a:lnTo>
                <a:lnTo>
                  <a:pt x="235" y="48"/>
                </a:lnTo>
                <a:lnTo>
                  <a:pt x="235" y="49"/>
                </a:lnTo>
                <a:lnTo>
                  <a:pt x="232" y="50"/>
                </a:lnTo>
                <a:lnTo>
                  <a:pt x="230" y="51"/>
                </a:lnTo>
                <a:lnTo>
                  <a:pt x="225" y="54"/>
                </a:lnTo>
                <a:lnTo>
                  <a:pt x="219" y="57"/>
                </a:lnTo>
                <a:lnTo>
                  <a:pt x="216" y="59"/>
                </a:lnTo>
                <a:lnTo>
                  <a:pt x="213" y="60"/>
                </a:lnTo>
                <a:lnTo>
                  <a:pt x="209" y="61"/>
                </a:lnTo>
                <a:lnTo>
                  <a:pt x="206" y="61"/>
                </a:lnTo>
                <a:lnTo>
                  <a:pt x="198" y="62"/>
                </a:lnTo>
                <a:lnTo>
                  <a:pt x="190" y="63"/>
                </a:lnTo>
                <a:lnTo>
                  <a:pt x="182" y="64"/>
                </a:lnTo>
                <a:lnTo>
                  <a:pt x="173" y="66"/>
                </a:lnTo>
                <a:lnTo>
                  <a:pt x="164" y="68"/>
                </a:lnTo>
                <a:lnTo>
                  <a:pt x="156" y="70"/>
                </a:lnTo>
                <a:lnTo>
                  <a:pt x="153" y="72"/>
                </a:lnTo>
                <a:lnTo>
                  <a:pt x="150" y="74"/>
                </a:lnTo>
                <a:lnTo>
                  <a:pt x="147" y="77"/>
                </a:lnTo>
                <a:lnTo>
                  <a:pt x="144" y="79"/>
                </a:lnTo>
                <a:lnTo>
                  <a:pt x="142" y="83"/>
                </a:lnTo>
                <a:lnTo>
                  <a:pt x="139" y="85"/>
                </a:lnTo>
                <a:lnTo>
                  <a:pt x="136" y="86"/>
                </a:lnTo>
                <a:lnTo>
                  <a:pt x="132" y="87"/>
                </a:lnTo>
                <a:lnTo>
                  <a:pt x="126" y="88"/>
                </a:lnTo>
                <a:lnTo>
                  <a:pt x="117" y="89"/>
                </a:lnTo>
                <a:lnTo>
                  <a:pt x="110" y="90"/>
                </a:lnTo>
                <a:lnTo>
                  <a:pt x="104" y="91"/>
                </a:lnTo>
                <a:lnTo>
                  <a:pt x="100" y="91"/>
                </a:lnTo>
                <a:lnTo>
                  <a:pt x="97" y="92"/>
                </a:lnTo>
                <a:lnTo>
                  <a:pt x="95" y="93"/>
                </a:lnTo>
                <a:lnTo>
                  <a:pt x="92" y="94"/>
                </a:lnTo>
                <a:lnTo>
                  <a:pt x="87" y="98"/>
                </a:lnTo>
                <a:lnTo>
                  <a:pt x="83" y="101"/>
                </a:lnTo>
                <a:lnTo>
                  <a:pt x="79" y="107"/>
                </a:lnTo>
                <a:lnTo>
                  <a:pt x="73" y="110"/>
                </a:lnTo>
                <a:lnTo>
                  <a:pt x="70" y="115"/>
                </a:lnTo>
                <a:lnTo>
                  <a:pt x="68" y="119"/>
                </a:lnTo>
                <a:lnTo>
                  <a:pt x="66" y="122"/>
                </a:lnTo>
                <a:lnTo>
                  <a:pt x="66" y="125"/>
                </a:lnTo>
                <a:lnTo>
                  <a:pt x="66" y="129"/>
                </a:lnTo>
                <a:lnTo>
                  <a:pt x="66" y="134"/>
                </a:lnTo>
                <a:lnTo>
                  <a:pt x="66" y="141"/>
                </a:lnTo>
                <a:lnTo>
                  <a:pt x="66" y="148"/>
                </a:lnTo>
                <a:lnTo>
                  <a:pt x="66" y="156"/>
                </a:lnTo>
                <a:lnTo>
                  <a:pt x="65" y="163"/>
                </a:lnTo>
                <a:lnTo>
                  <a:pt x="63" y="169"/>
                </a:lnTo>
                <a:lnTo>
                  <a:pt x="60" y="175"/>
                </a:lnTo>
                <a:lnTo>
                  <a:pt x="57" y="182"/>
                </a:lnTo>
                <a:lnTo>
                  <a:pt x="54" y="188"/>
                </a:lnTo>
                <a:lnTo>
                  <a:pt x="49" y="193"/>
                </a:lnTo>
                <a:lnTo>
                  <a:pt x="46" y="199"/>
                </a:lnTo>
                <a:lnTo>
                  <a:pt x="42" y="205"/>
                </a:lnTo>
                <a:lnTo>
                  <a:pt x="38" y="209"/>
                </a:lnTo>
                <a:lnTo>
                  <a:pt x="33" y="213"/>
                </a:lnTo>
                <a:lnTo>
                  <a:pt x="26" y="217"/>
                </a:lnTo>
                <a:lnTo>
                  <a:pt x="21" y="220"/>
                </a:lnTo>
                <a:lnTo>
                  <a:pt x="15" y="223"/>
                </a:lnTo>
                <a:lnTo>
                  <a:pt x="10" y="225"/>
                </a:lnTo>
                <a:lnTo>
                  <a:pt x="4" y="229"/>
                </a:lnTo>
                <a:lnTo>
                  <a:pt x="4" y="232"/>
                </a:lnTo>
                <a:lnTo>
                  <a:pt x="7" y="233"/>
                </a:lnTo>
                <a:lnTo>
                  <a:pt x="9" y="234"/>
                </a:lnTo>
                <a:lnTo>
                  <a:pt x="10" y="236"/>
                </a:lnTo>
                <a:lnTo>
                  <a:pt x="11" y="239"/>
                </a:lnTo>
                <a:lnTo>
                  <a:pt x="6" y="239"/>
                </a:lnTo>
                <a:lnTo>
                  <a:pt x="0" y="23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7" name="Freeform 12"/>
          <p:cNvSpPr>
            <a:spLocks/>
          </p:cNvSpPr>
          <p:nvPr userDrawn="1"/>
        </p:nvSpPr>
        <p:spPr bwMode="auto">
          <a:xfrm>
            <a:off x="3207005" y="3313647"/>
            <a:ext cx="555142" cy="500792"/>
          </a:xfrm>
          <a:custGeom>
            <a:avLst/>
            <a:gdLst/>
            <a:ahLst/>
            <a:cxnLst>
              <a:cxn ang="0">
                <a:pos x="5" y="648"/>
              </a:cxn>
              <a:cxn ang="0">
                <a:pos x="3" y="633"/>
              </a:cxn>
              <a:cxn ang="0">
                <a:pos x="41" y="564"/>
              </a:cxn>
              <a:cxn ang="0">
                <a:pos x="140" y="428"/>
              </a:cxn>
              <a:cxn ang="0">
                <a:pos x="162" y="390"/>
              </a:cxn>
              <a:cxn ang="0">
                <a:pos x="155" y="380"/>
              </a:cxn>
              <a:cxn ang="0">
                <a:pos x="153" y="369"/>
              </a:cxn>
              <a:cxn ang="0">
                <a:pos x="150" y="360"/>
              </a:cxn>
              <a:cxn ang="0">
                <a:pos x="137" y="347"/>
              </a:cxn>
              <a:cxn ang="0">
                <a:pos x="123" y="334"/>
              </a:cxn>
              <a:cxn ang="0">
                <a:pos x="119" y="321"/>
              </a:cxn>
              <a:cxn ang="0">
                <a:pos x="106" y="307"/>
              </a:cxn>
              <a:cxn ang="0">
                <a:pos x="103" y="295"/>
              </a:cxn>
              <a:cxn ang="0">
                <a:pos x="101" y="287"/>
              </a:cxn>
              <a:cxn ang="0">
                <a:pos x="94" y="278"/>
              </a:cxn>
              <a:cxn ang="0">
                <a:pos x="97" y="268"/>
              </a:cxn>
              <a:cxn ang="0">
                <a:pos x="95" y="263"/>
              </a:cxn>
              <a:cxn ang="0">
                <a:pos x="78" y="250"/>
              </a:cxn>
              <a:cxn ang="0">
                <a:pos x="74" y="239"/>
              </a:cxn>
              <a:cxn ang="0">
                <a:pos x="65" y="219"/>
              </a:cxn>
              <a:cxn ang="0">
                <a:pos x="59" y="190"/>
              </a:cxn>
              <a:cxn ang="0">
                <a:pos x="49" y="178"/>
              </a:cxn>
              <a:cxn ang="0">
                <a:pos x="50" y="167"/>
              </a:cxn>
              <a:cxn ang="0">
                <a:pos x="35" y="150"/>
              </a:cxn>
              <a:cxn ang="0">
                <a:pos x="21" y="135"/>
              </a:cxn>
              <a:cxn ang="0">
                <a:pos x="25" y="123"/>
              </a:cxn>
              <a:cxn ang="0">
                <a:pos x="23" y="102"/>
              </a:cxn>
              <a:cxn ang="0">
                <a:pos x="19" y="80"/>
              </a:cxn>
              <a:cxn ang="0">
                <a:pos x="16" y="32"/>
              </a:cxn>
              <a:cxn ang="0">
                <a:pos x="16" y="2"/>
              </a:cxn>
              <a:cxn ang="0">
                <a:pos x="34" y="22"/>
              </a:cxn>
              <a:cxn ang="0">
                <a:pos x="103" y="105"/>
              </a:cxn>
              <a:cxn ang="0">
                <a:pos x="183" y="172"/>
              </a:cxn>
              <a:cxn ang="0">
                <a:pos x="199" y="180"/>
              </a:cxn>
              <a:cxn ang="0">
                <a:pos x="202" y="164"/>
              </a:cxn>
              <a:cxn ang="0">
                <a:pos x="214" y="87"/>
              </a:cxn>
              <a:cxn ang="0">
                <a:pos x="230" y="106"/>
              </a:cxn>
              <a:cxn ang="0">
                <a:pos x="286" y="251"/>
              </a:cxn>
              <a:cxn ang="0">
                <a:pos x="312" y="287"/>
              </a:cxn>
              <a:cxn ang="0">
                <a:pos x="383" y="280"/>
              </a:cxn>
              <a:cxn ang="0">
                <a:pos x="452" y="252"/>
              </a:cxn>
              <a:cxn ang="0">
                <a:pos x="472" y="251"/>
              </a:cxn>
              <a:cxn ang="0">
                <a:pos x="503" y="262"/>
              </a:cxn>
              <a:cxn ang="0">
                <a:pos x="570" y="303"/>
              </a:cxn>
              <a:cxn ang="0">
                <a:pos x="620" y="312"/>
              </a:cxn>
              <a:cxn ang="0">
                <a:pos x="700" y="343"/>
              </a:cxn>
              <a:cxn ang="0">
                <a:pos x="709" y="351"/>
              </a:cxn>
              <a:cxn ang="0">
                <a:pos x="646" y="328"/>
              </a:cxn>
              <a:cxn ang="0">
                <a:pos x="593" y="317"/>
              </a:cxn>
              <a:cxn ang="0">
                <a:pos x="540" y="321"/>
              </a:cxn>
              <a:cxn ang="0">
                <a:pos x="482" y="363"/>
              </a:cxn>
              <a:cxn ang="0">
                <a:pos x="430" y="393"/>
              </a:cxn>
              <a:cxn ang="0">
                <a:pos x="360" y="442"/>
              </a:cxn>
              <a:cxn ang="0">
                <a:pos x="270" y="481"/>
              </a:cxn>
              <a:cxn ang="0">
                <a:pos x="217" y="508"/>
              </a:cxn>
              <a:cxn ang="0">
                <a:pos x="208" y="515"/>
              </a:cxn>
              <a:cxn ang="0">
                <a:pos x="198" y="509"/>
              </a:cxn>
              <a:cxn ang="0">
                <a:pos x="188" y="503"/>
              </a:cxn>
              <a:cxn ang="0">
                <a:pos x="138" y="519"/>
              </a:cxn>
              <a:cxn ang="0">
                <a:pos x="94" y="560"/>
              </a:cxn>
              <a:cxn ang="0">
                <a:pos x="47" y="602"/>
              </a:cxn>
              <a:cxn ang="0">
                <a:pos x="28" y="625"/>
              </a:cxn>
            </a:cxnLst>
            <a:rect l="0" t="0" r="r" b="b"/>
            <a:pathLst>
              <a:path w="717" h="648">
                <a:moveTo>
                  <a:pt x="18" y="639"/>
                </a:moveTo>
                <a:lnTo>
                  <a:pt x="14" y="643"/>
                </a:lnTo>
                <a:lnTo>
                  <a:pt x="10" y="646"/>
                </a:lnTo>
                <a:lnTo>
                  <a:pt x="8" y="647"/>
                </a:lnTo>
                <a:lnTo>
                  <a:pt x="5" y="648"/>
                </a:lnTo>
                <a:lnTo>
                  <a:pt x="3" y="648"/>
                </a:lnTo>
                <a:lnTo>
                  <a:pt x="0" y="647"/>
                </a:lnTo>
                <a:lnTo>
                  <a:pt x="0" y="644"/>
                </a:lnTo>
                <a:lnTo>
                  <a:pt x="1" y="639"/>
                </a:lnTo>
                <a:lnTo>
                  <a:pt x="3" y="633"/>
                </a:lnTo>
                <a:lnTo>
                  <a:pt x="5" y="627"/>
                </a:lnTo>
                <a:lnTo>
                  <a:pt x="11" y="614"/>
                </a:lnTo>
                <a:lnTo>
                  <a:pt x="20" y="598"/>
                </a:lnTo>
                <a:lnTo>
                  <a:pt x="29" y="582"/>
                </a:lnTo>
                <a:lnTo>
                  <a:pt x="41" y="564"/>
                </a:lnTo>
                <a:lnTo>
                  <a:pt x="52" y="547"/>
                </a:lnTo>
                <a:lnTo>
                  <a:pt x="66" y="528"/>
                </a:lnTo>
                <a:lnTo>
                  <a:pt x="92" y="491"/>
                </a:lnTo>
                <a:lnTo>
                  <a:pt x="118" y="458"/>
                </a:lnTo>
                <a:lnTo>
                  <a:pt x="140" y="428"/>
                </a:lnTo>
                <a:lnTo>
                  <a:pt x="155" y="406"/>
                </a:lnTo>
                <a:lnTo>
                  <a:pt x="159" y="402"/>
                </a:lnTo>
                <a:lnTo>
                  <a:pt x="161" y="398"/>
                </a:lnTo>
                <a:lnTo>
                  <a:pt x="162" y="393"/>
                </a:lnTo>
                <a:lnTo>
                  <a:pt x="162" y="390"/>
                </a:lnTo>
                <a:lnTo>
                  <a:pt x="162" y="388"/>
                </a:lnTo>
                <a:lnTo>
                  <a:pt x="162" y="387"/>
                </a:lnTo>
                <a:lnTo>
                  <a:pt x="160" y="385"/>
                </a:lnTo>
                <a:lnTo>
                  <a:pt x="159" y="384"/>
                </a:lnTo>
                <a:lnTo>
                  <a:pt x="155" y="380"/>
                </a:lnTo>
                <a:lnTo>
                  <a:pt x="153" y="378"/>
                </a:lnTo>
                <a:lnTo>
                  <a:pt x="152" y="377"/>
                </a:lnTo>
                <a:lnTo>
                  <a:pt x="152" y="375"/>
                </a:lnTo>
                <a:lnTo>
                  <a:pt x="152" y="371"/>
                </a:lnTo>
                <a:lnTo>
                  <a:pt x="153" y="369"/>
                </a:lnTo>
                <a:lnTo>
                  <a:pt x="154" y="367"/>
                </a:lnTo>
                <a:lnTo>
                  <a:pt x="154" y="365"/>
                </a:lnTo>
                <a:lnTo>
                  <a:pt x="153" y="363"/>
                </a:lnTo>
                <a:lnTo>
                  <a:pt x="152" y="362"/>
                </a:lnTo>
                <a:lnTo>
                  <a:pt x="150" y="360"/>
                </a:lnTo>
                <a:lnTo>
                  <a:pt x="146" y="357"/>
                </a:lnTo>
                <a:lnTo>
                  <a:pt x="143" y="356"/>
                </a:lnTo>
                <a:lnTo>
                  <a:pt x="141" y="354"/>
                </a:lnTo>
                <a:lnTo>
                  <a:pt x="139" y="351"/>
                </a:lnTo>
                <a:lnTo>
                  <a:pt x="137" y="347"/>
                </a:lnTo>
                <a:lnTo>
                  <a:pt x="135" y="344"/>
                </a:lnTo>
                <a:lnTo>
                  <a:pt x="134" y="342"/>
                </a:lnTo>
                <a:lnTo>
                  <a:pt x="130" y="340"/>
                </a:lnTo>
                <a:lnTo>
                  <a:pt x="126" y="337"/>
                </a:lnTo>
                <a:lnTo>
                  <a:pt x="123" y="334"/>
                </a:lnTo>
                <a:lnTo>
                  <a:pt x="120" y="331"/>
                </a:lnTo>
                <a:lnTo>
                  <a:pt x="119" y="330"/>
                </a:lnTo>
                <a:lnTo>
                  <a:pt x="118" y="328"/>
                </a:lnTo>
                <a:lnTo>
                  <a:pt x="119" y="326"/>
                </a:lnTo>
                <a:lnTo>
                  <a:pt x="119" y="321"/>
                </a:lnTo>
                <a:lnTo>
                  <a:pt x="118" y="319"/>
                </a:lnTo>
                <a:lnTo>
                  <a:pt x="116" y="316"/>
                </a:lnTo>
                <a:lnTo>
                  <a:pt x="113" y="314"/>
                </a:lnTo>
                <a:lnTo>
                  <a:pt x="111" y="312"/>
                </a:lnTo>
                <a:lnTo>
                  <a:pt x="106" y="307"/>
                </a:lnTo>
                <a:lnTo>
                  <a:pt x="104" y="304"/>
                </a:lnTo>
                <a:lnTo>
                  <a:pt x="102" y="300"/>
                </a:lnTo>
                <a:lnTo>
                  <a:pt x="102" y="297"/>
                </a:lnTo>
                <a:lnTo>
                  <a:pt x="102" y="296"/>
                </a:lnTo>
                <a:lnTo>
                  <a:pt x="103" y="295"/>
                </a:lnTo>
                <a:lnTo>
                  <a:pt x="103" y="294"/>
                </a:lnTo>
                <a:lnTo>
                  <a:pt x="103" y="293"/>
                </a:lnTo>
                <a:lnTo>
                  <a:pt x="103" y="292"/>
                </a:lnTo>
                <a:lnTo>
                  <a:pt x="102" y="290"/>
                </a:lnTo>
                <a:lnTo>
                  <a:pt x="101" y="287"/>
                </a:lnTo>
                <a:lnTo>
                  <a:pt x="99" y="284"/>
                </a:lnTo>
                <a:lnTo>
                  <a:pt x="99" y="284"/>
                </a:lnTo>
                <a:lnTo>
                  <a:pt x="99" y="284"/>
                </a:lnTo>
                <a:lnTo>
                  <a:pt x="95" y="280"/>
                </a:lnTo>
                <a:lnTo>
                  <a:pt x="94" y="278"/>
                </a:lnTo>
                <a:lnTo>
                  <a:pt x="93" y="275"/>
                </a:lnTo>
                <a:lnTo>
                  <a:pt x="93" y="272"/>
                </a:lnTo>
                <a:lnTo>
                  <a:pt x="94" y="271"/>
                </a:lnTo>
                <a:lnTo>
                  <a:pt x="95" y="269"/>
                </a:lnTo>
                <a:lnTo>
                  <a:pt x="97" y="268"/>
                </a:lnTo>
                <a:lnTo>
                  <a:pt x="98" y="265"/>
                </a:lnTo>
                <a:lnTo>
                  <a:pt x="98" y="264"/>
                </a:lnTo>
                <a:lnTo>
                  <a:pt x="98" y="263"/>
                </a:lnTo>
                <a:lnTo>
                  <a:pt x="97" y="263"/>
                </a:lnTo>
                <a:lnTo>
                  <a:pt x="95" y="263"/>
                </a:lnTo>
                <a:lnTo>
                  <a:pt x="92" y="261"/>
                </a:lnTo>
                <a:lnTo>
                  <a:pt x="90" y="259"/>
                </a:lnTo>
                <a:lnTo>
                  <a:pt x="86" y="256"/>
                </a:lnTo>
                <a:lnTo>
                  <a:pt x="81" y="254"/>
                </a:lnTo>
                <a:lnTo>
                  <a:pt x="78" y="250"/>
                </a:lnTo>
                <a:lnTo>
                  <a:pt x="76" y="248"/>
                </a:lnTo>
                <a:lnTo>
                  <a:pt x="75" y="245"/>
                </a:lnTo>
                <a:lnTo>
                  <a:pt x="74" y="243"/>
                </a:lnTo>
                <a:lnTo>
                  <a:pt x="74" y="242"/>
                </a:lnTo>
                <a:lnTo>
                  <a:pt x="74" y="239"/>
                </a:lnTo>
                <a:lnTo>
                  <a:pt x="75" y="235"/>
                </a:lnTo>
                <a:lnTo>
                  <a:pt x="77" y="231"/>
                </a:lnTo>
                <a:lnTo>
                  <a:pt x="73" y="227"/>
                </a:lnTo>
                <a:lnTo>
                  <a:pt x="70" y="224"/>
                </a:lnTo>
                <a:lnTo>
                  <a:pt x="65" y="219"/>
                </a:lnTo>
                <a:lnTo>
                  <a:pt x="60" y="214"/>
                </a:lnTo>
                <a:lnTo>
                  <a:pt x="58" y="210"/>
                </a:lnTo>
                <a:lnTo>
                  <a:pt x="57" y="206"/>
                </a:lnTo>
                <a:lnTo>
                  <a:pt x="59" y="195"/>
                </a:lnTo>
                <a:lnTo>
                  <a:pt x="59" y="190"/>
                </a:lnTo>
                <a:lnTo>
                  <a:pt x="57" y="189"/>
                </a:lnTo>
                <a:lnTo>
                  <a:pt x="54" y="187"/>
                </a:lnTo>
                <a:lnTo>
                  <a:pt x="52" y="185"/>
                </a:lnTo>
                <a:lnTo>
                  <a:pt x="50" y="182"/>
                </a:lnTo>
                <a:lnTo>
                  <a:pt x="49" y="178"/>
                </a:lnTo>
                <a:lnTo>
                  <a:pt x="48" y="175"/>
                </a:lnTo>
                <a:lnTo>
                  <a:pt x="48" y="172"/>
                </a:lnTo>
                <a:lnTo>
                  <a:pt x="49" y="169"/>
                </a:lnTo>
                <a:lnTo>
                  <a:pt x="50" y="168"/>
                </a:lnTo>
                <a:lnTo>
                  <a:pt x="50" y="167"/>
                </a:lnTo>
                <a:lnTo>
                  <a:pt x="50" y="165"/>
                </a:lnTo>
                <a:lnTo>
                  <a:pt x="49" y="163"/>
                </a:lnTo>
                <a:lnTo>
                  <a:pt x="48" y="160"/>
                </a:lnTo>
                <a:lnTo>
                  <a:pt x="44" y="156"/>
                </a:lnTo>
                <a:lnTo>
                  <a:pt x="35" y="150"/>
                </a:lnTo>
                <a:lnTo>
                  <a:pt x="26" y="144"/>
                </a:lnTo>
                <a:lnTo>
                  <a:pt x="25" y="142"/>
                </a:lnTo>
                <a:lnTo>
                  <a:pt x="23" y="140"/>
                </a:lnTo>
                <a:lnTo>
                  <a:pt x="22" y="137"/>
                </a:lnTo>
                <a:lnTo>
                  <a:pt x="21" y="135"/>
                </a:lnTo>
                <a:lnTo>
                  <a:pt x="21" y="132"/>
                </a:lnTo>
                <a:lnTo>
                  <a:pt x="21" y="130"/>
                </a:lnTo>
                <a:lnTo>
                  <a:pt x="22" y="127"/>
                </a:lnTo>
                <a:lnTo>
                  <a:pt x="24" y="125"/>
                </a:lnTo>
                <a:lnTo>
                  <a:pt x="25" y="123"/>
                </a:lnTo>
                <a:lnTo>
                  <a:pt x="26" y="119"/>
                </a:lnTo>
                <a:lnTo>
                  <a:pt x="27" y="114"/>
                </a:lnTo>
                <a:lnTo>
                  <a:pt x="27" y="108"/>
                </a:lnTo>
                <a:lnTo>
                  <a:pt x="25" y="105"/>
                </a:lnTo>
                <a:lnTo>
                  <a:pt x="23" y="102"/>
                </a:lnTo>
                <a:lnTo>
                  <a:pt x="21" y="98"/>
                </a:lnTo>
                <a:lnTo>
                  <a:pt x="20" y="93"/>
                </a:lnTo>
                <a:lnTo>
                  <a:pt x="19" y="89"/>
                </a:lnTo>
                <a:lnTo>
                  <a:pt x="19" y="84"/>
                </a:lnTo>
                <a:lnTo>
                  <a:pt x="19" y="80"/>
                </a:lnTo>
                <a:lnTo>
                  <a:pt x="20" y="77"/>
                </a:lnTo>
                <a:lnTo>
                  <a:pt x="20" y="73"/>
                </a:lnTo>
                <a:lnTo>
                  <a:pt x="19" y="64"/>
                </a:lnTo>
                <a:lnTo>
                  <a:pt x="18" y="50"/>
                </a:lnTo>
                <a:lnTo>
                  <a:pt x="16" y="32"/>
                </a:lnTo>
                <a:lnTo>
                  <a:pt x="16" y="21"/>
                </a:lnTo>
                <a:lnTo>
                  <a:pt x="16" y="10"/>
                </a:lnTo>
                <a:lnTo>
                  <a:pt x="16" y="6"/>
                </a:lnTo>
                <a:lnTo>
                  <a:pt x="16" y="3"/>
                </a:lnTo>
                <a:lnTo>
                  <a:pt x="16" y="2"/>
                </a:lnTo>
                <a:lnTo>
                  <a:pt x="16" y="1"/>
                </a:lnTo>
                <a:lnTo>
                  <a:pt x="17" y="1"/>
                </a:lnTo>
                <a:lnTo>
                  <a:pt x="18" y="0"/>
                </a:lnTo>
                <a:lnTo>
                  <a:pt x="24" y="9"/>
                </a:lnTo>
                <a:lnTo>
                  <a:pt x="34" y="22"/>
                </a:lnTo>
                <a:lnTo>
                  <a:pt x="46" y="36"/>
                </a:lnTo>
                <a:lnTo>
                  <a:pt x="59" y="53"/>
                </a:lnTo>
                <a:lnTo>
                  <a:pt x="74" y="70"/>
                </a:lnTo>
                <a:lnTo>
                  <a:pt x="90" y="88"/>
                </a:lnTo>
                <a:lnTo>
                  <a:pt x="103" y="105"/>
                </a:lnTo>
                <a:lnTo>
                  <a:pt x="117" y="121"/>
                </a:lnTo>
                <a:lnTo>
                  <a:pt x="133" y="134"/>
                </a:lnTo>
                <a:lnTo>
                  <a:pt x="158" y="154"/>
                </a:lnTo>
                <a:lnTo>
                  <a:pt x="171" y="164"/>
                </a:lnTo>
                <a:lnTo>
                  <a:pt x="183" y="172"/>
                </a:lnTo>
                <a:lnTo>
                  <a:pt x="188" y="176"/>
                </a:lnTo>
                <a:lnTo>
                  <a:pt x="192" y="178"/>
                </a:lnTo>
                <a:lnTo>
                  <a:pt x="196" y="179"/>
                </a:lnTo>
                <a:lnTo>
                  <a:pt x="198" y="180"/>
                </a:lnTo>
                <a:lnTo>
                  <a:pt x="199" y="180"/>
                </a:lnTo>
                <a:lnTo>
                  <a:pt x="200" y="179"/>
                </a:lnTo>
                <a:lnTo>
                  <a:pt x="200" y="178"/>
                </a:lnTo>
                <a:lnTo>
                  <a:pt x="200" y="177"/>
                </a:lnTo>
                <a:lnTo>
                  <a:pt x="200" y="174"/>
                </a:lnTo>
                <a:lnTo>
                  <a:pt x="202" y="164"/>
                </a:lnTo>
                <a:lnTo>
                  <a:pt x="205" y="150"/>
                </a:lnTo>
                <a:lnTo>
                  <a:pt x="207" y="132"/>
                </a:lnTo>
                <a:lnTo>
                  <a:pt x="209" y="115"/>
                </a:lnTo>
                <a:lnTo>
                  <a:pt x="212" y="99"/>
                </a:lnTo>
                <a:lnTo>
                  <a:pt x="214" y="87"/>
                </a:lnTo>
                <a:lnTo>
                  <a:pt x="216" y="79"/>
                </a:lnTo>
                <a:lnTo>
                  <a:pt x="218" y="82"/>
                </a:lnTo>
                <a:lnTo>
                  <a:pt x="221" y="88"/>
                </a:lnTo>
                <a:lnTo>
                  <a:pt x="224" y="96"/>
                </a:lnTo>
                <a:lnTo>
                  <a:pt x="230" y="106"/>
                </a:lnTo>
                <a:lnTo>
                  <a:pt x="239" y="132"/>
                </a:lnTo>
                <a:lnTo>
                  <a:pt x="251" y="164"/>
                </a:lnTo>
                <a:lnTo>
                  <a:pt x="264" y="195"/>
                </a:lnTo>
                <a:lnTo>
                  <a:pt x="275" y="226"/>
                </a:lnTo>
                <a:lnTo>
                  <a:pt x="286" y="251"/>
                </a:lnTo>
                <a:lnTo>
                  <a:pt x="293" y="269"/>
                </a:lnTo>
                <a:lnTo>
                  <a:pt x="296" y="273"/>
                </a:lnTo>
                <a:lnTo>
                  <a:pt x="302" y="279"/>
                </a:lnTo>
                <a:lnTo>
                  <a:pt x="306" y="283"/>
                </a:lnTo>
                <a:lnTo>
                  <a:pt x="312" y="287"/>
                </a:lnTo>
                <a:lnTo>
                  <a:pt x="325" y="295"/>
                </a:lnTo>
                <a:lnTo>
                  <a:pt x="335" y="300"/>
                </a:lnTo>
                <a:lnTo>
                  <a:pt x="341" y="297"/>
                </a:lnTo>
                <a:lnTo>
                  <a:pt x="359" y="290"/>
                </a:lnTo>
                <a:lnTo>
                  <a:pt x="383" y="280"/>
                </a:lnTo>
                <a:lnTo>
                  <a:pt x="410" y="269"/>
                </a:lnTo>
                <a:lnTo>
                  <a:pt x="422" y="264"/>
                </a:lnTo>
                <a:lnTo>
                  <a:pt x="433" y="260"/>
                </a:lnTo>
                <a:lnTo>
                  <a:pt x="442" y="256"/>
                </a:lnTo>
                <a:lnTo>
                  <a:pt x="452" y="252"/>
                </a:lnTo>
                <a:lnTo>
                  <a:pt x="456" y="251"/>
                </a:lnTo>
                <a:lnTo>
                  <a:pt x="459" y="251"/>
                </a:lnTo>
                <a:lnTo>
                  <a:pt x="463" y="251"/>
                </a:lnTo>
                <a:lnTo>
                  <a:pt x="467" y="250"/>
                </a:lnTo>
                <a:lnTo>
                  <a:pt x="472" y="251"/>
                </a:lnTo>
                <a:lnTo>
                  <a:pt x="476" y="251"/>
                </a:lnTo>
                <a:lnTo>
                  <a:pt x="480" y="252"/>
                </a:lnTo>
                <a:lnTo>
                  <a:pt x="485" y="254"/>
                </a:lnTo>
                <a:lnTo>
                  <a:pt x="494" y="257"/>
                </a:lnTo>
                <a:lnTo>
                  <a:pt x="503" y="262"/>
                </a:lnTo>
                <a:lnTo>
                  <a:pt x="515" y="270"/>
                </a:lnTo>
                <a:lnTo>
                  <a:pt x="533" y="284"/>
                </a:lnTo>
                <a:lnTo>
                  <a:pt x="552" y="296"/>
                </a:lnTo>
                <a:lnTo>
                  <a:pt x="560" y="303"/>
                </a:lnTo>
                <a:lnTo>
                  <a:pt x="570" y="303"/>
                </a:lnTo>
                <a:lnTo>
                  <a:pt x="579" y="304"/>
                </a:lnTo>
                <a:lnTo>
                  <a:pt x="589" y="305"/>
                </a:lnTo>
                <a:lnTo>
                  <a:pt x="599" y="306"/>
                </a:lnTo>
                <a:lnTo>
                  <a:pt x="609" y="309"/>
                </a:lnTo>
                <a:lnTo>
                  <a:pt x="620" y="312"/>
                </a:lnTo>
                <a:lnTo>
                  <a:pt x="630" y="314"/>
                </a:lnTo>
                <a:lnTo>
                  <a:pt x="641" y="318"/>
                </a:lnTo>
                <a:lnTo>
                  <a:pt x="662" y="326"/>
                </a:lnTo>
                <a:lnTo>
                  <a:pt x="682" y="335"/>
                </a:lnTo>
                <a:lnTo>
                  <a:pt x="700" y="343"/>
                </a:lnTo>
                <a:lnTo>
                  <a:pt x="717" y="353"/>
                </a:lnTo>
                <a:lnTo>
                  <a:pt x="716" y="353"/>
                </a:lnTo>
                <a:lnTo>
                  <a:pt x="714" y="353"/>
                </a:lnTo>
                <a:lnTo>
                  <a:pt x="712" y="352"/>
                </a:lnTo>
                <a:lnTo>
                  <a:pt x="709" y="351"/>
                </a:lnTo>
                <a:lnTo>
                  <a:pt x="703" y="348"/>
                </a:lnTo>
                <a:lnTo>
                  <a:pt x="698" y="346"/>
                </a:lnTo>
                <a:lnTo>
                  <a:pt x="678" y="338"/>
                </a:lnTo>
                <a:lnTo>
                  <a:pt x="658" y="330"/>
                </a:lnTo>
                <a:lnTo>
                  <a:pt x="646" y="328"/>
                </a:lnTo>
                <a:lnTo>
                  <a:pt x="636" y="323"/>
                </a:lnTo>
                <a:lnTo>
                  <a:pt x="625" y="321"/>
                </a:lnTo>
                <a:lnTo>
                  <a:pt x="614" y="319"/>
                </a:lnTo>
                <a:lnTo>
                  <a:pt x="603" y="318"/>
                </a:lnTo>
                <a:lnTo>
                  <a:pt x="593" y="317"/>
                </a:lnTo>
                <a:lnTo>
                  <a:pt x="581" y="316"/>
                </a:lnTo>
                <a:lnTo>
                  <a:pt x="571" y="317"/>
                </a:lnTo>
                <a:lnTo>
                  <a:pt x="560" y="317"/>
                </a:lnTo>
                <a:lnTo>
                  <a:pt x="550" y="319"/>
                </a:lnTo>
                <a:lnTo>
                  <a:pt x="540" y="321"/>
                </a:lnTo>
                <a:lnTo>
                  <a:pt x="530" y="326"/>
                </a:lnTo>
                <a:lnTo>
                  <a:pt x="518" y="337"/>
                </a:lnTo>
                <a:lnTo>
                  <a:pt x="505" y="347"/>
                </a:lnTo>
                <a:lnTo>
                  <a:pt x="493" y="356"/>
                </a:lnTo>
                <a:lnTo>
                  <a:pt x="482" y="363"/>
                </a:lnTo>
                <a:lnTo>
                  <a:pt x="465" y="371"/>
                </a:lnTo>
                <a:lnTo>
                  <a:pt x="459" y="376"/>
                </a:lnTo>
                <a:lnTo>
                  <a:pt x="450" y="380"/>
                </a:lnTo>
                <a:lnTo>
                  <a:pt x="439" y="386"/>
                </a:lnTo>
                <a:lnTo>
                  <a:pt x="430" y="393"/>
                </a:lnTo>
                <a:lnTo>
                  <a:pt x="418" y="401"/>
                </a:lnTo>
                <a:lnTo>
                  <a:pt x="399" y="415"/>
                </a:lnTo>
                <a:lnTo>
                  <a:pt x="378" y="430"/>
                </a:lnTo>
                <a:lnTo>
                  <a:pt x="369" y="436"/>
                </a:lnTo>
                <a:lnTo>
                  <a:pt x="360" y="442"/>
                </a:lnTo>
                <a:lnTo>
                  <a:pt x="350" y="447"/>
                </a:lnTo>
                <a:lnTo>
                  <a:pt x="338" y="453"/>
                </a:lnTo>
                <a:lnTo>
                  <a:pt x="316" y="462"/>
                </a:lnTo>
                <a:lnTo>
                  <a:pt x="292" y="472"/>
                </a:lnTo>
                <a:lnTo>
                  <a:pt x="270" y="481"/>
                </a:lnTo>
                <a:lnTo>
                  <a:pt x="249" y="489"/>
                </a:lnTo>
                <a:lnTo>
                  <a:pt x="240" y="495"/>
                </a:lnTo>
                <a:lnTo>
                  <a:pt x="232" y="499"/>
                </a:lnTo>
                <a:lnTo>
                  <a:pt x="224" y="503"/>
                </a:lnTo>
                <a:lnTo>
                  <a:pt x="217" y="508"/>
                </a:lnTo>
                <a:lnTo>
                  <a:pt x="215" y="511"/>
                </a:lnTo>
                <a:lnTo>
                  <a:pt x="214" y="513"/>
                </a:lnTo>
                <a:lnTo>
                  <a:pt x="212" y="514"/>
                </a:lnTo>
                <a:lnTo>
                  <a:pt x="209" y="515"/>
                </a:lnTo>
                <a:lnTo>
                  <a:pt x="208" y="515"/>
                </a:lnTo>
                <a:lnTo>
                  <a:pt x="206" y="515"/>
                </a:lnTo>
                <a:lnTo>
                  <a:pt x="205" y="514"/>
                </a:lnTo>
                <a:lnTo>
                  <a:pt x="202" y="514"/>
                </a:lnTo>
                <a:lnTo>
                  <a:pt x="200" y="511"/>
                </a:lnTo>
                <a:lnTo>
                  <a:pt x="198" y="509"/>
                </a:lnTo>
                <a:lnTo>
                  <a:pt x="198" y="507"/>
                </a:lnTo>
                <a:lnTo>
                  <a:pt x="198" y="506"/>
                </a:lnTo>
                <a:lnTo>
                  <a:pt x="198" y="504"/>
                </a:lnTo>
                <a:lnTo>
                  <a:pt x="198" y="503"/>
                </a:lnTo>
                <a:lnTo>
                  <a:pt x="188" y="503"/>
                </a:lnTo>
                <a:lnTo>
                  <a:pt x="176" y="504"/>
                </a:lnTo>
                <a:lnTo>
                  <a:pt x="166" y="506"/>
                </a:lnTo>
                <a:lnTo>
                  <a:pt x="157" y="509"/>
                </a:lnTo>
                <a:lnTo>
                  <a:pt x="147" y="513"/>
                </a:lnTo>
                <a:lnTo>
                  <a:pt x="138" y="519"/>
                </a:lnTo>
                <a:lnTo>
                  <a:pt x="129" y="525"/>
                </a:lnTo>
                <a:lnTo>
                  <a:pt x="120" y="532"/>
                </a:lnTo>
                <a:lnTo>
                  <a:pt x="112" y="540"/>
                </a:lnTo>
                <a:lnTo>
                  <a:pt x="102" y="551"/>
                </a:lnTo>
                <a:lnTo>
                  <a:pt x="94" y="560"/>
                </a:lnTo>
                <a:lnTo>
                  <a:pt x="86" y="570"/>
                </a:lnTo>
                <a:lnTo>
                  <a:pt x="75" y="578"/>
                </a:lnTo>
                <a:lnTo>
                  <a:pt x="66" y="586"/>
                </a:lnTo>
                <a:lnTo>
                  <a:pt x="57" y="595"/>
                </a:lnTo>
                <a:lnTo>
                  <a:pt x="47" y="602"/>
                </a:lnTo>
                <a:lnTo>
                  <a:pt x="43" y="605"/>
                </a:lnTo>
                <a:lnTo>
                  <a:pt x="39" y="610"/>
                </a:lnTo>
                <a:lnTo>
                  <a:pt x="34" y="615"/>
                </a:lnTo>
                <a:lnTo>
                  <a:pt x="31" y="620"/>
                </a:lnTo>
                <a:lnTo>
                  <a:pt x="28" y="625"/>
                </a:lnTo>
                <a:lnTo>
                  <a:pt x="25" y="630"/>
                </a:lnTo>
                <a:lnTo>
                  <a:pt x="21" y="634"/>
                </a:lnTo>
                <a:lnTo>
                  <a:pt x="18" y="63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8" name="Freeform 8"/>
          <p:cNvSpPr>
            <a:spLocks noEditPoints="1"/>
          </p:cNvSpPr>
          <p:nvPr userDrawn="1"/>
        </p:nvSpPr>
        <p:spPr bwMode="auto">
          <a:xfrm>
            <a:off x="4683351" y="3328187"/>
            <a:ext cx="622878" cy="481693"/>
          </a:xfrm>
          <a:custGeom>
            <a:avLst/>
            <a:gdLst/>
            <a:ahLst/>
            <a:cxnLst>
              <a:cxn ang="0">
                <a:pos x="366" y="313"/>
              </a:cxn>
              <a:cxn ang="0">
                <a:pos x="346" y="355"/>
              </a:cxn>
              <a:cxn ang="0">
                <a:pos x="318" y="191"/>
              </a:cxn>
              <a:cxn ang="0">
                <a:pos x="303" y="209"/>
              </a:cxn>
              <a:cxn ang="0">
                <a:pos x="240" y="361"/>
              </a:cxn>
              <a:cxn ang="0">
                <a:pos x="257" y="249"/>
              </a:cxn>
              <a:cxn ang="0">
                <a:pos x="352" y="517"/>
              </a:cxn>
              <a:cxn ang="0">
                <a:pos x="363" y="499"/>
              </a:cxn>
              <a:cxn ang="0">
                <a:pos x="378" y="465"/>
              </a:cxn>
              <a:cxn ang="0">
                <a:pos x="384" y="362"/>
              </a:cxn>
              <a:cxn ang="0">
                <a:pos x="116" y="495"/>
              </a:cxn>
              <a:cxn ang="0">
                <a:pos x="88" y="452"/>
              </a:cxn>
              <a:cxn ang="0">
                <a:pos x="132" y="317"/>
              </a:cxn>
              <a:cxn ang="0">
                <a:pos x="95" y="430"/>
              </a:cxn>
              <a:cxn ang="0">
                <a:pos x="95" y="385"/>
              </a:cxn>
              <a:cxn ang="0">
                <a:pos x="127" y="355"/>
              </a:cxn>
              <a:cxn ang="0">
                <a:pos x="31" y="547"/>
              </a:cxn>
              <a:cxn ang="0">
                <a:pos x="22" y="514"/>
              </a:cxn>
              <a:cxn ang="0">
                <a:pos x="369" y="547"/>
              </a:cxn>
              <a:cxn ang="0">
                <a:pos x="19" y="499"/>
              </a:cxn>
              <a:cxn ang="0">
                <a:pos x="35" y="485"/>
              </a:cxn>
              <a:cxn ang="0">
                <a:pos x="12" y="444"/>
              </a:cxn>
              <a:cxn ang="0">
                <a:pos x="13" y="405"/>
              </a:cxn>
              <a:cxn ang="0">
                <a:pos x="475" y="544"/>
              </a:cxn>
              <a:cxn ang="0">
                <a:pos x="480" y="514"/>
              </a:cxn>
              <a:cxn ang="0">
                <a:pos x="480" y="480"/>
              </a:cxn>
              <a:cxn ang="0">
                <a:pos x="470" y="463"/>
              </a:cxn>
              <a:cxn ang="0">
                <a:pos x="471" y="438"/>
              </a:cxn>
              <a:cxn ang="0">
                <a:pos x="469" y="397"/>
              </a:cxn>
              <a:cxn ang="0">
                <a:pos x="473" y="365"/>
              </a:cxn>
              <a:cxn ang="0">
                <a:pos x="641" y="77"/>
              </a:cxn>
              <a:cxn ang="0">
                <a:pos x="670" y="92"/>
              </a:cxn>
              <a:cxn ang="0">
                <a:pos x="620" y="79"/>
              </a:cxn>
              <a:cxn ang="0">
                <a:pos x="637" y="139"/>
              </a:cxn>
              <a:cxn ang="0">
                <a:pos x="686" y="120"/>
              </a:cxn>
              <a:cxn ang="0">
                <a:pos x="684" y="132"/>
              </a:cxn>
              <a:cxn ang="0">
                <a:pos x="690" y="159"/>
              </a:cxn>
              <a:cxn ang="0">
                <a:pos x="678" y="183"/>
              </a:cxn>
              <a:cxn ang="0">
                <a:pos x="700" y="214"/>
              </a:cxn>
              <a:cxn ang="0">
                <a:pos x="602" y="145"/>
              </a:cxn>
              <a:cxn ang="0">
                <a:pos x="417" y="356"/>
              </a:cxn>
              <a:cxn ang="0">
                <a:pos x="412" y="286"/>
              </a:cxn>
              <a:cxn ang="0">
                <a:pos x="474" y="332"/>
              </a:cxn>
              <a:cxn ang="0">
                <a:pos x="580" y="77"/>
              </a:cxn>
              <a:cxn ang="0">
                <a:pos x="535" y="40"/>
              </a:cxn>
              <a:cxn ang="0">
                <a:pos x="509" y="67"/>
              </a:cxn>
              <a:cxn ang="0">
                <a:pos x="527" y="205"/>
              </a:cxn>
              <a:cxn ang="0">
                <a:pos x="510" y="233"/>
              </a:cxn>
              <a:cxn ang="0">
                <a:pos x="469" y="115"/>
              </a:cxn>
              <a:cxn ang="0">
                <a:pos x="450" y="120"/>
              </a:cxn>
              <a:cxn ang="0">
                <a:pos x="433" y="202"/>
              </a:cxn>
              <a:cxn ang="0">
                <a:pos x="254" y="173"/>
              </a:cxn>
              <a:cxn ang="0">
                <a:pos x="21" y="389"/>
              </a:cxn>
              <a:cxn ang="0">
                <a:pos x="29" y="376"/>
              </a:cxn>
              <a:cxn ang="0">
                <a:pos x="73" y="319"/>
              </a:cxn>
              <a:cxn ang="0">
                <a:pos x="21" y="289"/>
              </a:cxn>
              <a:cxn ang="0">
                <a:pos x="98" y="269"/>
              </a:cxn>
              <a:cxn ang="0">
                <a:pos x="203" y="349"/>
              </a:cxn>
              <a:cxn ang="0">
                <a:pos x="66" y="145"/>
              </a:cxn>
              <a:cxn ang="0">
                <a:pos x="131" y="200"/>
              </a:cxn>
              <a:cxn ang="0">
                <a:pos x="233" y="225"/>
              </a:cxn>
              <a:cxn ang="0">
                <a:pos x="161" y="152"/>
              </a:cxn>
            </a:cxnLst>
            <a:rect l="0" t="0" r="r" b="b"/>
            <a:pathLst>
              <a:path w="749" h="579">
                <a:moveTo>
                  <a:pt x="384" y="354"/>
                </a:moveTo>
                <a:lnTo>
                  <a:pt x="382" y="348"/>
                </a:lnTo>
                <a:lnTo>
                  <a:pt x="380" y="342"/>
                </a:lnTo>
                <a:lnTo>
                  <a:pt x="379" y="335"/>
                </a:lnTo>
                <a:lnTo>
                  <a:pt x="378" y="327"/>
                </a:lnTo>
                <a:lnTo>
                  <a:pt x="377" y="314"/>
                </a:lnTo>
                <a:lnTo>
                  <a:pt x="377" y="309"/>
                </a:lnTo>
                <a:lnTo>
                  <a:pt x="376" y="305"/>
                </a:lnTo>
                <a:lnTo>
                  <a:pt x="375" y="298"/>
                </a:lnTo>
                <a:lnTo>
                  <a:pt x="375" y="292"/>
                </a:lnTo>
                <a:lnTo>
                  <a:pt x="375" y="284"/>
                </a:lnTo>
                <a:lnTo>
                  <a:pt x="376" y="267"/>
                </a:lnTo>
                <a:lnTo>
                  <a:pt x="379" y="248"/>
                </a:lnTo>
                <a:lnTo>
                  <a:pt x="384" y="216"/>
                </a:lnTo>
                <a:lnTo>
                  <a:pt x="387" y="202"/>
                </a:lnTo>
                <a:lnTo>
                  <a:pt x="391" y="193"/>
                </a:lnTo>
                <a:lnTo>
                  <a:pt x="393" y="183"/>
                </a:lnTo>
                <a:lnTo>
                  <a:pt x="396" y="171"/>
                </a:lnTo>
                <a:lnTo>
                  <a:pt x="397" y="159"/>
                </a:lnTo>
                <a:lnTo>
                  <a:pt x="399" y="139"/>
                </a:lnTo>
                <a:lnTo>
                  <a:pt x="399" y="130"/>
                </a:lnTo>
                <a:lnTo>
                  <a:pt x="391" y="131"/>
                </a:lnTo>
                <a:lnTo>
                  <a:pt x="388" y="133"/>
                </a:lnTo>
                <a:lnTo>
                  <a:pt x="386" y="139"/>
                </a:lnTo>
                <a:lnTo>
                  <a:pt x="384" y="144"/>
                </a:lnTo>
                <a:lnTo>
                  <a:pt x="383" y="151"/>
                </a:lnTo>
                <a:lnTo>
                  <a:pt x="381" y="164"/>
                </a:lnTo>
                <a:lnTo>
                  <a:pt x="380" y="170"/>
                </a:lnTo>
                <a:lnTo>
                  <a:pt x="380" y="175"/>
                </a:lnTo>
                <a:lnTo>
                  <a:pt x="379" y="185"/>
                </a:lnTo>
                <a:lnTo>
                  <a:pt x="377" y="197"/>
                </a:lnTo>
                <a:lnTo>
                  <a:pt x="374" y="213"/>
                </a:lnTo>
                <a:lnTo>
                  <a:pt x="367" y="245"/>
                </a:lnTo>
                <a:lnTo>
                  <a:pt x="362" y="273"/>
                </a:lnTo>
                <a:lnTo>
                  <a:pt x="361" y="280"/>
                </a:lnTo>
                <a:lnTo>
                  <a:pt x="361" y="286"/>
                </a:lnTo>
                <a:lnTo>
                  <a:pt x="362" y="292"/>
                </a:lnTo>
                <a:lnTo>
                  <a:pt x="363" y="299"/>
                </a:lnTo>
                <a:lnTo>
                  <a:pt x="366" y="313"/>
                </a:lnTo>
                <a:lnTo>
                  <a:pt x="370" y="325"/>
                </a:lnTo>
                <a:lnTo>
                  <a:pt x="380" y="345"/>
                </a:lnTo>
                <a:lnTo>
                  <a:pt x="384" y="354"/>
                </a:lnTo>
                <a:close/>
                <a:moveTo>
                  <a:pt x="360" y="354"/>
                </a:moveTo>
                <a:lnTo>
                  <a:pt x="360" y="354"/>
                </a:lnTo>
                <a:lnTo>
                  <a:pt x="355" y="351"/>
                </a:lnTo>
                <a:lnTo>
                  <a:pt x="351" y="346"/>
                </a:lnTo>
                <a:lnTo>
                  <a:pt x="347" y="340"/>
                </a:lnTo>
                <a:lnTo>
                  <a:pt x="345" y="334"/>
                </a:lnTo>
                <a:lnTo>
                  <a:pt x="344" y="325"/>
                </a:lnTo>
                <a:lnTo>
                  <a:pt x="343" y="317"/>
                </a:lnTo>
                <a:lnTo>
                  <a:pt x="343" y="309"/>
                </a:lnTo>
                <a:lnTo>
                  <a:pt x="343" y="299"/>
                </a:lnTo>
                <a:lnTo>
                  <a:pt x="346" y="267"/>
                </a:lnTo>
                <a:lnTo>
                  <a:pt x="349" y="253"/>
                </a:lnTo>
                <a:lnTo>
                  <a:pt x="355" y="231"/>
                </a:lnTo>
                <a:lnTo>
                  <a:pt x="366" y="190"/>
                </a:lnTo>
                <a:lnTo>
                  <a:pt x="377" y="150"/>
                </a:lnTo>
                <a:lnTo>
                  <a:pt x="381" y="132"/>
                </a:lnTo>
                <a:lnTo>
                  <a:pt x="374" y="137"/>
                </a:lnTo>
                <a:lnTo>
                  <a:pt x="370" y="141"/>
                </a:lnTo>
                <a:lnTo>
                  <a:pt x="365" y="152"/>
                </a:lnTo>
                <a:lnTo>
                  <a:pt x="359" y="168"/>
                </a:lnTo>
                <a:lnTo>
                  <a:pt x="354" y="185"/>
                </a:lnTo>
                <a:lnTo>
                  <a:pt x="342" y="217"/>
                </a:lnTo>
                <a:lnTo>
                  <a:pt x="337" y="232"/>
                </a:lnTo>
                <a:lnTo>
                  <a:pt x="335" y="237"/>
                </a:lnTo>
                <a:lnTo>
                  <a:pt x="333" y="246"/>
                </a:lnTo>
                <a:lnTo>
                  <a:pt x="331" y="260"/>
                </a:lnTo>
                <a:lnTo>
                  <a:pt x="330" y="273"/>
                </a:lnTo>
                <a:lnTo>
                  <a:pt x="329" y="299"/>
                </a:lnTo>
                <a:lnTo>
                  <a:pt x="329" y="312"/>
                </a:lnTo>
                <a:lnTo>
                  <a:pt x="329" y="317"/>
                </a:lnTo>
                <a:lnTo>
                  <a:pt x="329" y="323"/>
                </a:lnTo>
                <a:lnTo>
                  <a:pt x="329" y="328"/>
                </a:lnTo>
                <a:lnTo>
                  <a:pt x="330" y="333"/>
                </a:lnTo>
                <a:lnTo>
                  <a:pt x="333" y="340"/>
                </a:lnTo>
                <a:lnTo>
                  <a:pt x="338" y="346"/>
                </a:lnTo>
                <a:lnTo>
                  <a:pt x="346" y="355"/>
                </a:lnTo>
                <a:lnTo>
                  <a:pt x="351" y="357"/>
                </a:lnTo>
                <a:lnTo>
                  <a:pt x="360" y="354"/>
                </a:lnTo>
                <a:close/>
                <a:moveTo>
                  <a:pt x="333" y="362"/>
                </a:moveTo>
                <a:lnTo>
                  <a:pt x="333" y="362"/>
                </a:lnTo>
                <a:lnTo>
                  <a:pt x="326" y="363"/>
                </a:lnTo>
                <a:lnTo>
                  <a:pt x="320" y="362"/>
                </a:lnTo>
                <a:lnTo>
                  <a:pt x="315" y="356"/>
                </a:lnTo>
                <a:lnTo>
                  <a:pt x="307" y="342"/>
                </a:lnTo>
                <a:lnTo>
                  <a:pt x="305" y="337"/>
                </a:lnTo>
                <a:lnTo>
                  <a:pt x="304" y="331"/>
                </a:lnTo>
                <a:lnTo>
                  <a:pt x="304" y="322"/>
                </a:lnTo>
                <a:lnTo>
                  <a:pt x="305" y="313"/>
                </a:lnTo>
                <a:lnTo>
                  <a:pt x="309" y="293"/>
                </a:lnTo>
                <a:lnTo>
                  <a:pt x="314" y="272"/>
                </a:lnTo>
                <a:lnTo>
                  <a:pt x="326" y="234"/>
                </a:lnTo>
                <a:lnTo>
                  <a:pt x="331" y="215"/>
                </a:lnTo>
                <a:lnTo>
                  <a:pt x="332" y="209"/>
                </a:lnTo>
                <a:lnTo>
                  <a:pt x="336" y="199"/>
                </a:lnTo>
                <a:lnTo>
                  <a:pt x="341" y="187"/>
                </a:lnTo>
                <a:lnTo>
                  <a:pt x="347" y="172"/>
                </a:lnTo>
                <a:lnTo>
                  <a:pt x="360" y="147"/>
                </a:lnTo>
                <a:lnTo>
                  <a:pt x="365" y="136"/>
                </a:lnTo>
                <a:lnTo>
                  <a:pt x="360" y="137"/>
                </a:lnTo>
                <a:lnTo>
                  <a:pt x="329" y="185"/>
                </a:lnTo>
                <a:lnTo>
                  <a:pt x="327" y="173"/>
                </a:lnTo>
                <a:lnTo>
                  <a:pt x="330" y="165"/>
                </a:lnTo>
                <a:lnTo>
                  <a:pt x="337" y="154"/>
                </a:lnTo>
                <a:lnTo>
                  <a:pt x="345" y="144"/>
                </a:lnTo>
                <a:lnTo>
                  <a:pt x="349" y="139"/>
                </a:lnTo>
                <a:lnTo>
                  <a:pt x="339" y="140"/>
                </a:lnTo>
                <a:lnTo>
                  <a:pt x="335" y="142"/>
                </a:lnTo>
                <a:lnTo>
                  <a:pt x="331" y="146"/>
                </a:lnTo>
                <a:lnTo>
                  <a:pt x="327" y="151"/>
                </a:lnTo>
                <a:lnTo>
                  <a:pt x="322" y="157"/>
                </a:lnTo>
                <a:lnTo>
                  <a:pt x="315" y="168"/>
                </a:lnTo>
                <a:lnTo>
                  <a:pt x="313" y="173"/>
                </a:lnTo>
                <a:lnTo>
                  <a:pt x="315" y="177"/>
                </a:lnTo>
                <a:lnTo>
                  <a:pt x="317" y="183"/>
                </a:lnTo>
                <a:lnTo>
                  <a:pt x="318" y="191"/>
                </a:lnTo>
                <a:lnTo>
                  <a:pt x="318" y="199"/>
                </a:lnTo>
                <a:lnTo>
                  <a:pt x="317" y="210"/>
                </a:lnTo>
                <a:lnTo>
                  <a:pt x="315" y="220"/>
                </a:lnTo>
                <a:lnTo>
                  <a:pt x="311" y="231"/>
                </a:lnTo>
                <a:lnTo>
                  <a:pt x="306" y="242"/>
                </a:lnTo>
                <a:lnTo>
                  <a:pt x="304" y="248"/>
                </a:lnTo>
                <a:lnTo>
                  <a:pt x="301" y="256"/>
                </a:lnTo>
                <a:lnTo>
                  <a:pt x="299" y="263"/>
                </a:lnTo>
                <a:lnTo>
                  <a:pt x="297" y="272"/>
                </a:lnTo>
                <a:lnTo>
                  <a:pt x="296" y="290"/>
                </a:lnTo>
                <a:lnTo>
                  <a:pt x="295" y="309"/>
                </a:lnTo>
                <a:lnTo>
                  <a:pt x="296" y="341"/>
                </a:lnTo>
                <a:lnTo>
                  <a:pt x="297" y="354"/>
                </a:lnTo>
                <a:lnTo>
                  <a:pt x="299" y="357"/>
                </a:lnTo>
                <a:lnTo>
                  <a:pt x="303" y="360"/>
                </a:lnTo>
                <a:lnTo>
                  <a:pt x="306" y="362"/>
                </a:lnTo>
                <a:lnTo>
                  <a:pt x="308" y="363"/>
                </a:lnTo>
                <a:lnTo>
                  <a:pt x="314" y="364"/>
                </a:lnTo>
                <a:lnTo>
                  <a:pt x="319" y="365"/>
                </a:lnTo>
                <a:lnTo>
                  <a:pt x="329" y="363"/>
                </a:lnTo>
                <a:lnTo>
                  <a:pt x="333" y="362"/>
                </a:lnTo>
                <a:close/>
                <a:moveTo>
                  <a:pt x="297" y="367"/>
                </a:moveTo>
                <a:lnTo>
                  <a:pt x="297" y="367"/>
                </a:lnTo>
                <a:lnTo>
                  <a:pt x="293" y="366"/>
                </a:lnTo>
                <a:lnTo>
                  <a:pt x="284" y="361"/>
                </a:lnTo>
                <a:lnTo>
                  <a:pt x="280" y="357"/>
                </a:lnTo>
                <a:lnTo>
                  <a:pt x="275" y="352"/>
                </a:lnTo>
                <a:lnTo>
                  <a:pt x="274" y="348"/>
                </a:lnTo>
                <a:lnTo>
                  <a:pt x="274" y="345"/>
                </a:lnTo>
                <a:lnTo>
                  <a:pt x="274" y="341"/>
                </a:lnTo>
                <a:lnTo>
                  <a:pt x="275" y="337"/>
                </a:lnTo>
                <a:lnTo>
                  <a:pt x="278" y="320"/>
                </a:lnTo>
                <a:lnTo>
                  <a:pt x="283" y="283"/>
                </a:lnTo>
                <a:lnTo>
                  <a:pt x="286" y="263"/>
                </a:lnTo>
                <a:lnTo>
                  <a:pt x="290" y="245"/>
                </a:lnTo>
                <a:lnTo>
                  <a:pt x="293" y="232"/>
                </a:lnTo>
                <a:lnTo>
                  <a:pt x="295" y="225"/>
                </a:lnTo>
                <a:lnTo>
                  <a:pt x="298" y="221"/>
                </a:lnTo>
                <a:lnTo>
                  <a:pt x="303" y="209"/>
                </a:lnTo>
                <a:lnTo>
                  <a:pt x="305" y="201"/>
                </a:lnTo>
                <a:lnTo>
                  <a:pt x="307" y="194"/>
                </a:lnTo>
                <a:lnTo>
                  <a:pt x="307" y="186"/>
                </a:lnTo>
                <a:lnTo>
                  <a:pt x="306" y="178"/>
                </a:lnTo>
                <a:lnTo>
                  <a:pt x="308" y="173"/>
                </a:lnTo>
                <a:lnTo>
                  <a:pt x="313" y="161"/>
                </a:lnTo>
                <a:lnTo>
                  <a:pt x="317" y="154"/>
                </a:lnTo>
                <a:lnTo>
                  <a:pt x="320" y="148"/>
                </a:lnTo>
                <a:lnTo>
                  <a:pt x="323" y="144"/>
                </a:lnTo>
                <a:lnTo>
                  <a:pt x="327" y="142"/>
                </a:lnTo>
                <a:lnTo>
                  <a:pt x="306" y="144"/>
                </a:lnTo>
                <a:lnTo>
                  <a:pt x="302" y="148"/>
                </a:lnTo>
                <a:lnTo>
                  <a:pt x="294" y="160"/>
                </a:lnTo>
                <a:lnTo>
                  <a:pt x="290" y="168"/>
                </a:lnTo>
                <a:lnTo>
                  <a:pt x="287" y="179"/>
                </a:lnTo>
                <a:lnTo>
                  <a:pt x="284" y="192"/>
                </a:lnTo>
                <a:lnTo>
                  <a:pt x="284" y="208"/>
                </a:lnTo>
                <a:lnTo>
                  <a:pt x="280" y="219"/>
                </a:lnTo>
                <a:lnTo>
                  <a:pt x="272" y="246"/>
                </a:lnTo>
                <a:lnTo>
                  <a:pt x="269" y="262"/>
                </a:lnTo>
                <a:lnTo>
                  <a:pt x="266" y="277"/>
                </a:lnTo>
                <a:lnTo>
                  <a:pt x="264" y="290"/>
                </a:lnTo>
                <a:lnTo>
                  <a:pt x="264" y="300"/>
                </a:lnTo>
                <a:lnTo>
                  <a:pt x="264" y="308"/>
                </a:lnTo>
                <a:lnTo>
                  <a:pt x="265" y="323"/>
                </a:lnTo>
                <a:lnTo>
                  <a:pt x="264" y="340"/>
                </a:lnTo>
                <a:lnTo>
                  <a:pt x="263" y="349"/>
                </a:lnTo>
                <a:lnTo>
                  <a:pt x="264" y="352"/>
                </a:lnTo>
                <a:lnTo>
                  <a:pt x="266" y="357"/>
                </a:lnTo>
                <a:lnTo>
                  <a:pt x="270" y="362"/>
                </a:lnTo>
                <a:lnTo>
                  <a:pt x="274" y="365"/>
                </a:lnTo>
                <a:lnTo>
                  <a:pt x="288" y="367"/>
                </a:lnTo>
                <a:lnTo>
                  <a:pt x="297" y="367"/>
                </a:lnTo>
                <a:close/>
                <a:moveTo>
                  <a:pt x="267" y="367"/>
                </a:moveTo>
                <a:lnTo>
                  <a:pt x="267" y="367"/>
                </a:lnTo>
                <a:lnTo>
                  <a:pt x="251" y="367"/>
                </a:lnTo>
                <a:lnTo>
                  <a:pt x="249" y="366"/>
                </a:lnTo>
                <a:lnTo>
                  <a:pt x="243" y="363"/>
                </a:lnTo>
                <a:lnTo>
                  <a:pt x="240" y="361"/>
                </a:lnTo>
                <a:lnTo>
                  <a:pt x="237" y="357"/>
                </a:lnTo>
                <a:lnTo>
                  <a:pt x="235" y="353"/>
                </a:lnTo>
                <a:lnTo>
                  <a:pt x="234" y="348"/>
                </a:lnTo>
                <a:lnTo>
                  <a:pt x="234" y="336"/>
                </a:lnTo>
                <a:lnTo>
                  <a:pt x="234" y="309"/>
                </a:lnTo>
                <a:lnTo>
                  <a:pt x="235" y="281"/>
                </a:lnTo>
                <a:lnTo>
                  <a:pt x="237" y="266"/>
                </a:lnTo>
                <a:lnTo>
                  <a:pt x="239" y="263"/>
                </a:lnTo>
                <a:lnTo>
                  <a:pt x="242" y="253"/>
                </a:lnTo>
                <a:lnTo>
                  <a:pt x="244" y="246"/>
                </a:lnTo>
                <a:lnTo>
                  <a:pt x="246" y="237"/>
                </a:lnTo>
                <a:lnTo>
                  <a:pt x="246" y="226"/>
                </a:lnTo>
                <a:lnTo>
                  <a:pt x="246" y="213"/>
                </a:lnTo>
                <a:lnTo>
                  <a:pt x="246" y="212"/>
                </a:lnTo>
                <a:lnTo>
                  <a:pt x="247" y="210"/>
                </a:lnTo>
                <a:lnTo>
                  <a:pt x="249" y="207"/>
                </a:lnTo>
                <a:lnTo>
                  <a:pt x="253" y="203"/>
                </a:lnTo>
                <a:lnTo>
                  <a:pt x="256" y="201"/>
                </a:lnTo>
                <a:lnTo>
                  <a:pt x="258" y="198"/>
                </a:lnTo>
                <a:lnTo>
                  <a:pt x="260" y="194"/>
                </a:lnTo>
                <a:lnTo>
                  <a:pt x="261" y="189"/>
                </a:lnTo>
                <a:lnTo>
                  <a:pt x="264" y="179"/>
                </a:lnTo>
                <a:lnTo>
                  <a:pt x="264" y="172"/>
                </a:lnTo>
                <a:lnTo>
                  <a:pt x="264" y="168"/>
                </a:lnTo>
                <a:lnTo>
                  <a:pt x="266" y="160"/>
                </a:lnTo>
                <a:lnTo>
                  <a:pt x="268" y="154"/>
                </a:lnTo>
                <a:lnTo>
                  <a:pt x="271" y="150"/>
                </a:lnTo>
                <a:lnTo>
                  <a:pt x="273" y="146"/>
                </a:lnTo>
                <a:lnTo>
                  <a:pt x="278" y="143"/>
                </a:lnTo>
                <a:lnTo>
                  <a:pt x="297" y="144"/>
                </a:lnTo>
                <a:lnTo>
                  <a:pt x="292" y="150"/>
                </a:lnTo>
                <a:lnTo>
                  <a:pt x="280" y="169"/>
                </a:lnTo>
                <a:lnTo>
                  <a:pt x="272" y="183"/>
                </a:lnTo>
                <a:lnTo>
                  <a:pt x="265" y="201"/>
                </a:lnTo>
                <a:lnTo>
                  <a:pt x="263" y="212"/>
                </a:lnTo>
                <a:lnTo>
                  <a:pt x="260" y="222"/>
                </a:lnTo>
                <a:lnTo>
                  <a:pt x="259" y="235"/>
                </a:lnTo>
                <a:lnTo>
                  <a:pt x="258" y="248"/>
                </a:lnTo>
                <a:lnTo>
                  <a:pt x="257" y="249"/>
                </a:lnTo>
                <a:lnTo>
                  <a:pt x="255" y="255"/>
                </a:lnTo>
                <a:lnTo>
                  <a:pt x="253" y="261"/>
                </a:lnTo>
                <a:lnTo>
                  <a:pt x="251" y="269"/>
                </a:lnTo>
                <a:lnTo>
                  <a:pt x="251" y="280"/>
                </a:lnTo>
                <a:lnTo>
                  <a:pt x="251" y="304"/>
                </a:lnTo>
                <a:lnTo>
                  <a:pt x="250" y="318"/>
                </a:lnTo>
                <a:lnTo>
                  <a:pt x="249" y="331"/>
                </a:lnTo>
                <a:lnTo>
                  <a:pt x="248" y="342"/>
                </a:lnTo>
                <a:lnTo>
                  <a:pt x="246" y="349"/>
                </a:lnTo>
                <a:lnTo>
                  <a:pt x="246" y="352"/>
                </a:lnTo>
                <a:lnTo>
                  <a:pt x="248" y="357"/>
                </a:lnTo>
                <a:lnTo>
                  <a:pt x="250" y="360"/>
                </a:lnTo>
                <a:lnTo>
                  <a:pt x="254" y="363"/>
                </a:lnTo>
                <a:lnTo>
                  <a:pt x="260" y="366"/>
                </a:lnTo>
                <a:lnTo>
                  <a:pt x="267" y="367"/>
                </a:lnTo>
                <a:close/>
                <a:moveTo>
                  <a:pt x="349" y="555"/>
                </a:moveTo>
                <a:lnTo>
                  <a:pt x="354" y="556"/>
                </a:lnTo>
                <a:lnTo>
                  <a:pt x="358" y="556"/>
                </a:lnTo>
                <a:lnTo>
                  <a:pt x="364" y="553"/>
                </a:lnTo>
                <a:lnTo>
                  <a:pt x="362" y="547"/>
                </a:lnTo>
                <a:lnTo>
                  <a:pt x="359" y="535"/>
                </a:lnTo>
                <a:lnTo>
                  <a:pt x="359" y="530"/>
                </a:lnTo>
                <a:lnTo>
                  <a:pt x="349" y="555"/>
                </a:lnTo>
                <a:close/>
                <a:moveTo>
                  <a:pt x="357" y="526"/>
                </a:moveTo>
                <a:lnTo>
                  <a:pt x="357" y="526"/>
                </a:lnTo>
                <a:lnTo>
                  <a:pt x="343" y="538"/>
                </a:lnTo>
                <a:lnTo>
                  <a:pt x="342" y="548"/>
                </a:lnTo>
                <a:lnTo>
                  <a:pt x="344" y="552"/>
                </a:lnTo>
                <a:lnTo>
                  <a:pt x="357" y="526"/>
                </a:lnTo>
                <a:close/>
                <a:moveTo>
                  <a:pt x="365" y="535"/>
                </a:moveTo>
                <a:lnTo>
                  <a:pt x="365" y="535"/>
                </a:lnTo>
                <a:lnTo>
                  <a:pt x="365" y="530"/>
                </a:lnTo>
                <a:lnTo>
                  <a:pt x="360" y="524"/>
                </a:lnTo>
                <a:lnTo>
                  <a:pt x="365" y="535"/>
                </a:lnTo>
                <a:close/>
                <a:moveTo>
                  <a:pt x="359" y="522"/>
                </a:moveTo>
                <a:lnTo>
                  <a:pt x="359" y="522"/>
                </a:lnTo>
                <a:lnTo>
                  <a:pt x="358" y="521"/>
                </a:lnTo>
                <a:lnTo>
                  <a:pt x="354" y="519"/>
                </a:lnTo>
                <a:lnTo>
                  <a:pt x="352" y="517"/>
                </a:lnTo>
                <a:lnTo>
                  <a:pt x="349" y="517"/>
                </a:lnTo>
                <a:lnTo>
                  <a:pt x="346" y="517"/>
                </a:lnTo>
                <a:lnTo>
                  <a:pt x="344" y="519"/>
                </a:lnTo>
                <a:lnTo>
                  <a:pt x="342" y="529"/>
                </a:lnTo>
                <a:lnTo>
                  <a:pt x="359" y="522"/>
                </a:lnTo>
                <a:close/>
                <a:moveTo>
                  <a:pt x="364" y="491"/>
                </a:moveTo>
                <a:lnTo>
                  <a:pt x="364" y="491"/>
                </a:lnTo>
                <a:lnTo>
                  <a:pt x="356" y="491"/>
                </a:lnTo>
                <a:lnTo>
                  <a:pt x="355" y="493"/>
                </a:lnTo>
                <a:lnTo>
                  <a:pt x="364" y="491"/>
                </a:lnTo>
                <a:close/>
                <a:moveTo>
                  <a:pt x="368" y="519"/>
                </a:moveTo>
                <a:lnTo>
                  <a:pt x="368" y="519"/>
                </a:lnTo>
                <a:lnTo>
                  <a:pt x="366" y="515"/>
                </a:lnTo>
                <a:lnTo>
                  <a:pt x="363" y="513"/>
                </a:lnTo>
                <a:lnTo>
                  <a:pt x="359" y="512"/>
                </a:lnTo>
                <a:lnTo>
                  <a:pt x="356" y="511"/>
                </a:lnTo>
                <a:lnTo>
                  <a:pt x="349" y="512"/>
                </a:lnTo>
                <a:lnTo>
                  <a:pt x="346" y="513"/>
                </a:lnTo>
                <a:lnTo>
                  <a:pt x="349" y="512"/>
                </a:lnTo>
                <a:lnTo>
                  <a:pt x="352" y="512"/>
                </a:lnTo>
                <a:lnTo>
                  <a:pt x="355" y="513"/>
                </a:lnTo>
                <a:lnTo>
                  <a:pt x="359" y="515"/>
                </a:lnTo>
                <a:lnTo>
                  <a:pt x="365" y="521"/>
                </a:lnTo>
                <a:lnTo>
                  <a:pt x="368" y="523"/>
                </a:lnTo>
                <a:lnTo>
                  <a:pt x="368" y="519"/>
                </a:lnTo>
                <a:close/>
                <a:moveTo>
                  <a:pt x="360" y="503"/>
                </a:moveTo>
                <a:lnTo>
                  <a:pt x="360" y="503"/>
                </a:lnTo>
                <a:lnTo>
                  <a:pt x="351" y="498"/>
                </a:lnTo>
                <a:lnTo>
                  <a:pt x="349" y="505"/>
                </a:lnTo>
                <a:lnTo>
                  <a:pt x="371" y="509"/>
                </a:lnTo>
                <a:lnTo>
                  <a:pt x="370" y="513"/>
                </a:lnTo>
                <a:lnTo>
                  <a:pt x="360" y="503"/>
                </a:lnTo>
                <a:close/>
                <a:moveTo>
                  <a:pt x="376" y="497"/>
                </a:moveTo>
                <a:lnTo>
                  <a:pt x="376" y="497"/>
                </a:lnTo>
                <a:lnTo>
                  <a:pt x="370" y="496"/>
                </a:lnTo>
                <a:lnTo>
                  <a:pt x="364" y="496"/>
                </a:lnTo>
                <a:lnTo>
                  <a:pt x="360" y="497"/>
                </a:lnTo>
                <a:lnTo>
                  <a:pt x="358" y="498"/>
                </a:lnTo>
                <a:lnTo>
                  <a:pt x="363" y="499"/>
                </a:lnTo>
                <a:lnTo>
                  <a:pt x="367" y="502"/>
                </a:lnTo>
                <a:lnTo>
                  <a:pt x="370" y="505"/>
                </a:lnTo>
                <a:lnTo>
                  <a:pt x="373" y="506"/>
                </a:lnTo>
                <a:lnTo>
                  <a:pt x="376" y="497"/>
                </a:lnTo>
                <a:close/>
                <a:moveTo>
                  <a:pt x="381" y="489"/>
                </a:moveTo>
                <a:lnTo>
                  <a:pt x="381" y="489"/>
                </a:lnTo>
                <a:lnTo>
                  <a:pt x="380" y="489"/>
                </a:lnTo>
                <a:lnTo>
                  <a:pt x="376" y="489"/>
                </a:lnTo>
                <a:lnTo>
                  <a:pt x="370" y="487"/>
                </a:lnTo>
                <a:lnTo>
                  <a:pt x="363" y="483"/>
                </a:lnTo>
                <a:lnTo>
                  <a:pt x="358" y="477"/>
                </a:lnTo>
                <a:lnTo>
                  <a:pt x="356" y="487"/>
                </a:lnTo>
                <a:lnTo>
                  <a:pt x="381" y="488"/>
                </a:lnTo>
                <a:lnTo>
                  <a:pt x="381" y="489"/>
                </a:lnTo>
                <a:close/>
                <a:moveTo>
                  <a:pt x="369" y="467"/>
                </a:moveTo>
                <a:lnTo>
                  <a:pt x="369" y="467"/>
                </a:lnTo>
                <a:lnTo>
                  <a:pt x="360" y="464"/>
                </a:lnTo>
                <a:lnTo>
                  <a:pt x="360" y="472"/>
                </a:lnTo>
                <a:lnTo>
                  <a:pt x="364" y="469"/>
                </a:lnTo>
                <a:lnTo>
                  <a:pt x="369" y="467"/>
                </a:lnTo>
                <a:close/>
                <a:moveTo>
                  <a:pt x="388" y="474"/>
                </a:moveTo>
                <a:lnTo>
                  <a:pt x="388" y="474"/>
                </a:lnTo>
                <a:lnTo>
                  <a:pt x="378" y="474"/>
                </a:lnTo>
                <a:lnTo>
                  <a:pt x="370" y="475"/>
                </a:lnTo>
                <a:lnTo>
                  <a:pt x="380" y="478"/>
                </a:lnTo>
                <a:lnTo>
                  <a:pt x="385" y="482"/>
                </a:lnTo>
                <a:lnTo>
                  <a:pt x="388" y="474"/>
                </a:lnTo>
                <a:close/>
                <a:moveTo>
                  <a:pt x="397" y="465"/>
                </a:moveTo>
                <a:lnTo>
                  <a:pt x="397" y="465"/>
                </a:lnTo>
                <a:lnTo>
                  <a:pt x="392" y="464"/>
                </a:lnTo>
                <a:lnTo>
                  <a:pt x="382" y="462"/>
                </a:lnTo>
                <a:lnTo>
                  <a:pt x="377" y="460"/>
                </a:lnTo>
                <a:lnTo>
                  <a:pt x="371" y="457"/>
                </a:lnTo>
                <a:lnTo>
                  <a:pt x="367" y="455"/>
                </a:lnTo>
                <a:lnTo>
                  <a:pt x="364" y="452"/>
                </a:lnTo>
                <a:lnTo>
                  <a:pt x="363" y="455"/>
                </a:lnTo>
                <a:lnTo>
                  <a:pt x="361" y="460"/>
                </a:lnTo>
                <a:lnTo>
                  <a:pt x="366" y="462"/>
                </a:lnTo>
                <a:lnTo>
                  <a:pt x="378" y="465"/>
                </a:lnTo>
                <a:lnTo>
                  <a:pt x="384" y="466"/>
                </a:lnTo>
                <a:lnTo>
                  <a:pt x="389" y="467"/>
                </a:lnTo>
                <a:lnTo>
                  <a:pt x="394" y="467"/>
                </a:lnTo>
                <a:lnTo>
                  <a:pt x="397" y="465"/>
                </a:lnTo>
                <a:close/>
                <a:moveTo>
                  <a:pt x="398" y="458"/>
                </a:moveTo>
                <a:lnTo>
                  <a:pt x="398" y="458"/>
                </a:lnTo>
                <a:lnTo>
                  <a:pt x="380" y="440"/>
                </a:lnTo>
                <a:lnTo>
                  <a:pt x="370" y="442"/>
                </a:lnTo>
                <a:lnTo>
                  <a:pt x="398" y="458"/>
                </a:lnTo>
                <a:close/>
                <a:moveTo>
                  <a:pt x="397" y="397"/>
                </a:moveTo>
                <a:lnTo>
                  <a:pt x="397" y="397"/>
                </a:lnTo>
                <a:lnTo>
                  <a:pt x="416" y="418"/>
                </a:lnTo>
                <a:lnTo>
                  <a:pt x="416" y="412"/>
                </a:lnTo>
                <a:lnTo>
                  <a:pt x="397" y="397"/>
                </a:lnTo>
                <a:close/>
                <a:moveTo>
                  <a:pt x="384" y="419"/>
                </a:moveTo>
                <a:lnTo>
                  <a:pt x="384" y="419"/>
                </a:lnTo>
                <a:lnTo>
                  <a:pt x="377" y="412"/>
                </a:lnTo>
                <a:lnTo>
                  <a:pt x="375" y="418"/>
                </a:lnTo>
                <a:lnTo>
                  <a:pt x="384" y="419"/>
                </a:lnTo>
                <a:close/>
                <a:moveTo>
                  <a:pt x="403" y="450"/>
                </a:moveTo>
                <a:lnTo>
                  <a:pt x="403" y="450"/>
                </a:lnTo>
                <a:lnTo>
                  <a:pt x="390" y="427"/>
                </a:lnTo>
                <a:lnTo>
                  <a:pt x="382" y="427"/>
                </a:lnTo>
                <a:lnTo>
                  <a:pt x="377" y="428"/>
                </a:lnTo>
                <a:lnTo>
                  <a:pt x="384" y="431"/>
                </a:lnTo>
                <a:lnTo>
                  <a:pt x="403" y="450"/>
                </a:lnTo>
                <a:close/>
                <a:moveTo>
                  <a:pt x="378" y="401"/>
                </a:moveTo>
                <a:lnTo>
                  <a:pt x="378" y="401"/>
                </a:lnTo>
                <a:lnTo>
                  <a:pt x="379" y="405"/>
                </a:lnTo>
                <a:lnTo>
                  <a:pt x="407" y="445"/>
                </a:lnTo>
                <a:lnTo>
                  <a:pt x="410" y="433"/>
                </a:lnTo>
                <a:lnTo>
                  <a:pt x="378" y="401"/>
                </a:lnTo>
                <a:close/>
                <a:moveTo>
                  <a:pt x="382" y="379"/>
                </a:moveTo>
                <a:lnTo>
                  <a:pt x="382" y="379"/>
                </a:lnTo>
                <a:lnTo>
                  <a:pt x="381" y="390"/>
                </a:lnTo>
                <a:lnTo>
                  <a:pt x="412" y="424"/>
                </a:lnTo>
                <a:lnTo>
                  <a:pt x="382" y="379"/>
                </a:lnTo>
                <a:close/>
                <a:moveTo>
                  <a:pt x="384" y="362"/>
                </a:moveTo>
                <a:lnTo>
                  <a:pt x="384" y="362"/>
                </a:lnTo>
                <a:lnTo>
                  <a:pt x="383" y="372"/>
                </a:lnTo>
                <a:lnTo>
                  <a:pt x="389" y="379"/>
                </a:lnTo>
                <a:lnTo>
                  <a:pt x="402" y="390"/>
                </a:lnTo>
                <a:lnTo>
                  <a:pt x="414" y="404"/>
                </a:lnTo>
                <a:lnTo>
                  <a:pt x="420" y="411"/>
                </a:lnTo>
                <a:lnTo>
                  <a:pt x="415" y="403"/>
                </a:lnTo>
                <a:lnTo>
                  <a:pt x="405" y="386"/>
                </a:lnTo>
                <a:lnTo>
                  <a:pt x="399" y="378"/>
                </a:lnTo>
                <a:lnTo>
                  <a:pt x="393" y="369"/>
                </a:lnTo>
                <a:lnTo>
                  <a:pt x="388" y="364"/>
                </a:lnTo>
                <a:lnTo>
                  <a:pt x="384" y="362"/>
                </a:lnTo>
                <a:close/>
                <a:moveTo>
                  <a:pt x="103" y="524"/>
                </a:moveTo>
                <a:lnTo>
                  <a:pt x="103" y="524"/>
                </a:lnTo>
                <a:lnTo>
                  <a:pt x="105" y="535"/>
                </a:lnTo>
                <a:lnTo>
                  <a:pt x="134" y="524"/>
                </a:lnTo>
                <a:lnTo>
                  <a:pt x="134" y="519"/>
                </a:lnTo>
                <a:lnTo>
                  <a:pt x="103" y="524"/>
                </a:lnTo>
                <a:close/>
                <a:moveTo>
                  <a:pt x="112" y="553"/>
                </a:moveTo>
                <a:lnTo>
                  <a:pt x="112" y="553"/>
                </a:lnTo>
                <a:lnTo>
                  <a:pt x="129" y="546"/>
                </a:lnTo>
                <a:lnTo>
                  <a:pt x="110" y="544"/>
                </a:lnTo>
                <a:lnTo>
                  <a:pt x="112" y="553"/>
                </a:lnTo>
                <a:close/>
                <a:moveTo>
                  <a:pt x="103" y="515"/>
                </a:moveTo>
                <a:lnTo>
                  <a:pt x="103" y="515"/>
                </a:lnTo>
                <a:lnTo>
                  <a:pt x="121" y="508"/>
                </a:lnTo>
                <a:lnTo>
                  <a:pt x="101" y="506"/>
                </a:lnTo>
                <a:lnTo>
                  <a:pt x="103" y="515"/>
                </a:lnTo>
                <a:close/>
                <a:moveTo>
                  <a:pt x="120" y="507"/>
                </a:moveTo>
                <a:lnTo>
                  <a:pt x="120" y="507"/>
                </a:lnTo>
                <a:lnTo>
                  <a:pt x="127" y="497"/>
                </a:lnTo>
                <a:lnTo>
                  <a:pt x="102" y="500"/>
                </a:lnTo>
                <a:lnTo>
                  <a:pt x="131" y="504"/>
                </a:lnTo>
                <a:lnTo>
                  <a:pt x="128" y="498"/>
                </a:lnTo>
                <a:lnTo>
                  <a:pt x="120" y="507"/>
                </a:lnTo>
                <a:close/>
                <a:moveTo>
                  <a:pt x="116" y="495"/>
                </a:moveTo>
                <a:lnTo>
                  <a:pt x="116" y="495"/>
                </a:lnTo>
                <a:lnTo>
                  <a:pt x="98" y="486"/>
                </a:lnTo>
                <a:lnTo>
                  <a:pt x="98" y="493"/>
                </a:lnTo>
                <a:lnTo>
                  <a:pt x="116" y="495"/>
                </a:lnTo>
                <a:close/>
                <a:moveTo>
                  <a:pt x="139" y="544"/>
                </a:moveTo>
                <a:lnTo>
                  <a:pt x="139" y="544"/>
                </a:lnTo>
                <a:lnTo>
                  <a:pt x="137" y="537"/>
                </a:lnTo>
                <a:lnTo>
                  <a:pt x="113" y="535"/>
                </a:lnTo>
                <a:lnTo>
                  <a:pt x="139" y="544"/>
                </a:lnTo>
                <a:close/>
                <a:moveTo>
                  <a:pt x="125" y="491"/>
                </a:moveTo>
                <a:lnTo>
                  <a:pt x="125" y="491"/>
                </a:lnTo>
                <a:lnTo>
                  <a:pt x="123" y="485"/>
                </a:lnTo>
                <a:lnTo>
                  <a:pt x="99" y="483"/>
                </a:lnTo>
                <a:lnTo>
                  <a:pt x="125" y="491"/>
                </a:lnTo>
                <a:close/>
                <a:moveTo>
                  <a:pt x="105" y="465"/>
                </a:moveTo>
                <a:lnTo>
                  <a:pt x="105" y="465"/>
                </a:lnTo>
                <a:lnTo>
                  <a:pt x="91" y="467"/>
                </a:lnTo>
                <a:lnTo>
                  <a:pt x="92" y="471"/>
                </a:lnTo>
                <a:lnTo>
                  <a:pt x="105" y="465"/>
                </a:lnTo>
                <a:close/>
                <a:moveTo>
                  <a:pt x="125" y="466"/>
                </a:moveTo>
                <a:lnTo>
                  <a:pt x="125" y="466"/>
                </a:lnTo>
                <a:lnTo>
                  <a:pt x="124" y="465"/>
                </a:lnTo>
                <a:lnTo>
                  <a:pt x="122" y="465"/>
                </a:lnTo>
                <a:lnTo>
                  <a:pt x="120" y="465"/>
                </a:lnTo>
                <a:lnTo>
                  <a:pt x="117" y="465"/>
                </a:lnTo>
                <a:lnTo>
                  <a:pt x="112" y="468"/>
                </a:lnTo>
                <a:lnTo>
                  <a:pt x="105" y="472"/>
                </a:lnTo>
                <a:lnTo>
                  <a:pt x="96" y="477"/>
                </a:lnTo>
                <a:lnTo>
                  <a:pt x="93" y="478"/>
                </a:lnTo>
                <a:lnTo>
                  <a:pt x="95" y="476"/>
                </a:lnTo>
                <a:lnTo>
                  <a:pt x="98" y="476"/>
                </a:lnTo>
                <a:lnTo>
                  <a:pt x="103" y="476"/>
                </a:lnTo>
                <a:lnTo>
                  <a:pt x="110" y="477"/>
                </a:lnTo>
                <a:lnTo>
                  <a:pt x="120" y="478"/>
                </a:lnTo>
                <a:lnTo>
                  <a:pt x="125" y="479"/>
                </a:lnTo>
                <a:lnTo>
                  <a:pt x="125" y="466"/>
                </a:lnTo>
                <a:close/>
                <a:moveTo>
                  <a:pt x="122" y="456"/>
                </a:moveTo>
                <a:lnTo>
                  <a:pt x="122" y="456"/>
                </a:lnTo>
                <a:lnTo>
                  <a:pt x="117" y="455"/>
                </a:lnTo>
                <a:lnTo>
                  <a:pt x="105" y="453"/>
                </a:lnTo>
                <a:lnTo>
                  <a:pt x="98" y="453"/>
                </a:lnTo>
                <a:lnTo>
                  <a:pt x="93" y="452"/>
                </a:lnTo>
                <a:lnTo>
                  <a:pt x="88" y="452"/>
                </a:lnTo>
                <a:lnTo>
                  <a:pt x="86" y="453"/>
                </a:lnTo>
                <a:lnTo>
                  <a:pt x="86" y="460"/>
                </a:lnTo>
                <a:lnTo>
                  <a:pt x="88" y="464"/>
                </a:lnTo>
                <a:lnTo>
                  <a:pt x="122" y="456"/>
                </a:lnTo>
                <a:close/>
                <a:moveTo>
                  <a:pt x="122" y="449"/>
                </a:moveTo>
                <a:lnTo>
                  <a:pt x="122" y="449"/>
                </a:lnTo>
                <a:lnTo>
                  <a:pt x="117" y="445"/>
                </a:lnTo>
                <a:lnTo>
                  <a:pt x="104" y="439"/>
                </a:lnTo>
                <a:lnTo>
                  <a:pt x="97" y="436"/>
                </a:lnTo>
                <a:lnTo>
                  <a:pt x="91" y="434"/>
                </a:lnTo>
                <a:lnTo>
                  <a:pt x="88" y="434"/>
                </a:lnTo>
                <a:lnTo>
                  <a:pt x="86" y="434"/>
                </a:lnTo>
                <a:lnTo>
                  <a:pt x="83" y="434"/>
                </a:lnTo>
                <a:lnTo>
                  <a:pt x="81" y="436"/>
                </a:lnTo>
                <a:lnTo>
                  <a:pt x="83" y="444"/>
                </a:lnTo>
                <a:lnTo>
                  <a:pt x="89" y="443"/>
                </a:lnTo>
                <a:lnTo>
                  <a:pt x="101" y="444"/>
                </a:lnTo>
                <a:lnTo>
                  <a:pt x="108" y="444"/>
                </a:lnTo>
                <a:lnTo>
                  <a:pt x="115" y="445"/>
                </a:lnTo>
                <a:lnTo>
                  <a:pt x="120" y="447"/>
                </a:lnTo>
                <a:lnTo>
                  <a:pt x="122" y="449"/>
                </a:lnTo>
                <a:close/>
                <a:moveTo>
                  <a:pt x="150" y="327"/>
                </a:moveTo>
                <a:lnTo>
                  <a:pt x="150" y="327"/>
                </a:lnTo>
                <a:lnTo>
                  <a:pt x="149" y="322"/>
                </a:lnTo>
                <a:lnTo>
                  <a:pt x="146" y="318"/>
                </a:lnTo>
                <a:lnTo>
                  <a:pt x="143" y="315"/>
                </a:lnTo>
                <a:lnTo>
                  <a:pt x="139" y="313"/>
                </a:lnTo>
                <a:lnTo>
                  <a:pt x="130" y="309"/>
                </a:lnTo>
                <a:lnTo>
                  <a:pt x="123" y="308"/>
                </a:lnTo>
                <a:lnTo>
                  <a:pt x="120" y="309"/>
                </a:lnTo>
                <a:lnTo>
                  <a:pt x="118" y="311"/>
                </a:lnTo>
                <a:lnTo>
                  <a:pt x="115" y="313"/>
                </a:lnTo>
                <a:lnTo>
                  <a:pt x="113" y="317"/>
                </a:lnTo>
                <a:lnTo>
                  <a:pt x="108" y="322"/>
                </a:lnTo>
                <a:lnTo>
                  <a:pt x="107" y="325"/>
                </a:lnTo>
                <a:lnTo>
                  <a:pt x="113" y="322"/>
                </a:lnTo>
                <a:lnTo>
                  <a:pt x="125" y="317"/>
                </a:lnTo>
                <a:lnTo>
                  <a:pt x="128" y="316"/>
                </a:lnTo>
                <a:lnTo>
                  <a:pt x="132" y="317"/>
                </a:lnTo>
                <a:lnTo>
                  <a:pt x="137" y="318"/>
                </a:lnTo>
                <a:lnTo>
                  <a:pt x="141" y="320"/>
                </a:lnTo>
                <a:lnTo>
                  <a:pt x="147" y="324"/>
                </a:lnTo>
                <a:lnTo>
                  <a:pt x="150" y="327"/>
                </a:lnTo>
                <a:close/>
                <a:moveTo>
                  <a:pt x="160" y="344"/>
                </a:moveTo>
                <a:lnTo>
                  <a:pt x="160" y="344"/>
                </a:lnTo>
                <a:lnTo>
                  <a:pt x="156" y="344"/>
                </a:lnTo>
                <a:lnTo>
                  <a:pt x="153" y="342"/>
                </a:lnTo>
                <a:lnTo>
                  <a:pt x="149" y="340"/>
                </a:lnTo>
                <a:lnTo>
                  <a:pt x="145" y="337"/>
                </a:lnTo>
                <a:lnTo>
                  <a:pt x="138" y="330"/>
                </a:lnTo>
                <a:lnTo>
                  <a:pt x="135" y="328"/>
                </a:lnTo>
                <a:lnTo>
                  <a:pt x="126" y="325"/>
                </a:lnTo>
                <a:lnTo>
                  <a:pt x="119" y="327"/>
                </a:lnTo>
                <a:lnTo>
                  <a:pt x="115" y="328"/>
                </a:lnTo>
                <a:lnTo>
                  <a:pt x="112" y="331"/>
                </a:lnTo>
                <a:lnTo>
                  <a:pt x="108" y="335"/>
                </a:lnTo>
                <a:lnTo>
                  <a:pt x="108" y="338"/>
                </a:lnTo>
                <a:lnTo>
                  <a:pt x="112" y="336"/>
                </a:lnTo>
                <a:lnTo>
                  <a:pt x="115" y="334"/>
                </a:lnTo>
                <a:lnTo>
                  <a:pt x="119" y="334"/>
                </a:lnTo>
                <a:lnTo>
                  <a:pt x="123" y="334"/>
                </a:lnTo>
                <a:lnTo>
                  <a:pt x="131" y="335"/>
                </a:lnTo>
                <a:lnTo>
                  <a:pt x="134" y="336"/>
                </a:lnTo>
                <a:lnTo>
                  <a:pt x="138" y="340"/>
                </a:lnTo>
                <a:lnTo>
                  <a:pt x="142" y="342"/>
                </a:lnTo>
                <a:lnTo>
                  <a:pt x="146" y="344"/>
                </a:lnTo>
                <a:lnTo>
                  <a:pt x="149" y="345"/>
                </a:lnTo>
                <a:lnTo>
                  <a:pt x="156" y="345"/>
                </a:lnTo>
                <a:lnTo>
                  <a:pt x="160" y="344"/>
                </a:lnTo>
                <a:close/>
                <a:moveTo>
                  <a:pt x="134" y="430"/>
                </a:moveTo>
                <a:lnTo>
                  <a:pt x="134" y="430"/>
                </a:lnTo>
                <a:lnTo>
                  <a:pt x="75" y="419"/>
                </a:lnTo>
                <a:lnTo>
                  <a:pt x="79" y="427"/>
                </a:lnTo>
                <a:lnTo>
                  <a:pt x="81" y="426"/>
                </a:lnTo>
                <a:lnTo>
                  <a:pt x="83" y="426"/>
                </a:lnTo>
                <a:lnTo>
                  <a:pt x="87" y="426"/>
                </a:lnTo>
                <a:lnTo>
                  <a:pt x="90" y="427"/>
                </a:lnTo>
                <a:lnTo>
                  <a:pt x="95" y="430"/>
                </a:lnTo>
                <a:lnTo>
                  <a:pt x="97" y="431"/>
                </a:lnTo>
                <a:lnTo>
                  <a:pt x="105" y="433"/>
                </a:lnTo>
                <a:lnTo>
                  <a:pt x="117" y="435"/>
                </a:lnTo>
                <a:lnTo>
                  <a:pt x="127" y="437"/>
                </a:lnTo>
                <a:lnTo>
                  <a:pt x="131" y="437"/>
                </a:lnTo>
                <a:lnTo>
                  <a:pt x="134" y="432"/>
                </a:lnTo>
                <a:lnTo>
                  <a:pt x="134" y="430"/>
                </a:lnTo>
                <a:close/>
                <a:moveTo>
                  <a:pt x="117" y="413"/>
                </a:moveTo>
                <a:lnTo>
                  <a:pt x="117" y="413"/>
                </a:lnTo>
                <a:lnTo>
                  <a:pt x="108" y="407"/>
                </a:lnTo>
                <a:lnTo>
                  <a:pt x="104" y="403"/>
                </a:lnTo>
                <a:lnTo>
                  <a:pt x="95" y="402"/>
                </a:lnTo>
                <a:lnTo>
                  <a:pt x="89" y="402"/>
                </a:lnTo>
                <a:lnTo>
                  <a:pt x="84" y="403"/>
                </a:lnTo>
                <a:lnTo>
                  <a:pt x="81" y="405"/>
                </a:lnTo>
                <a:lnTo>
                  <a:pt x="80" y="408"/>
                </a:lnTo>
                <a:lnTo>
                  <a:pt x="79" y="411"/>
                </a:lnTo>
                <a:lnTo>
                  <a:pt x="82" y="409"/>
                </a:lnTo>
                <a:lnTo>
                  <a:pt x="87" y="409"/>
                </a:lnTo>
                <a:lnTo>
                  <a:pt x="91" y="411"/>
                </a:lnTo>
                <a:lnTo>
                  <a:pt x="95" y="413"/>
                </a:lnTo>
                <a:lnTo>
                  <a:pt x="102" y="418"/>
                </a:lnTo>
                <a:lnTo>
                  <a:pt x="105" y="420"/>
                </a:lnTo>
                <a:lnTo>
                  <a:pt x="138" y="421"/>
                </a:lnTo>
                <a:lnTo>
                  <a:pt x="142" y="415"/>
                </a:lnTo>
                <a:lnTo>
                  <a:pt x="117" y="413"/>
                </a:lnTo>
                <a:close/>
                <a:moveTo>
                  <a:pt x="147" y="399"/>
                </a:moveTo>
                <a:lnTo>
                  <a:pt x="147" y="399"/>
                </a:lnTo>
                <a:lnTo>
                  <a:pt x="143" y="397"/>
                </a:lnTo>
                <a:lnTo>
                  <a:pt x="132" y="396"/>
                </a:lnTo>
                <a:lnTo>
                  <a:pt x="126" y="395"/>
                </a:lnTo>
                <a:lnTo>
                  <a:pt x="120" y="394"/>
                </a:lnTo>
                <a:lnTo>
                  <a:pt x="116" y="392"/>
                </a:lnTo>
                <a:lnTo>
                  <a:pt x="113" y="389"/>
                </a:lnTo>
                <a:lnTo>
                  <a:pt x="110" y="387"/>
                </a:lnTo>
                <a:lnTo>
                  <a:pt x="106" y="386"/>
                </a:lnTo>
                <a:lnTo>
                  <a:pt x="102" y="385"/>
                </a:lnTo>
                <a:lnTo>
                  <a:pt x="98" y="385"/>
                </a:lnTo>
                <a:lnTo>
                  <a:pt x="95" y="385"/>
                </a:lnTo>
                <a:lnTo>
                  <a:pt x="91" y="386"/>
                </a:lnTo>
                <a:lnTo>
                  <a:pt x="88" y="388"/>
                </a:lnTo>
                <a:lnTo>
                  <a:pt x="84" y="389"/>
                </a:lnTo>
                <a:lnTo>
                  <a:pt x="75" y="403"/>
                </a:lnTo>
                <a:lnTo>
                  <a:pt x="78" y="401"/>
                </a:lnTo>
                <a:lnTo>
                  <a:pt x="88" y="395"/>
                </a:lnTo>
                <a:lnTo>
                  <a:pt x="95" y="394"/>
                </a:lnTo>
                <a:lnTo>
                  <a:pt x="103" y="394"/>
                </a:lnTo>
                <a:lnTo>
                  <a:pt x="107" y="394"/>
                </a:lnTo>
                <a:lnTo>
                  <a:pt x="113" y="395"/>
                </a:lnTo>
                <a:lnTo>
                  <a:pt x="118" y="397"/>
                </a:lnTo>
                <a:lnTo>
                  <a:pt x="124" y="401"/>
                </a:lnTo>
                <a:lnTo>
                  <a:pt x="135" y="406"/>
                </a:lnTo>
                <a:lnTo>
                  <a:pt x="141" y="408"/>
                </a:lnTo>
                <a:lnTo>
                  <a:pt x="145" y="409"/>
                </a:lnTo>
                <a:lnTo>
                  <a:pt x="147" y="408"/>
                </a:lnTo>
                <a:lnTo>
                  <a:pt x="148" y="405"/>
                </a:lnTo>
                <a:lnTo>
                  <a:pt x="147" y="403"/>
                </a:lnTo>
                <a:lnTo>
                  <a:pt x="147" y="399"/>
                </a:lnTo>
                <a:close/>
                <a:moveTo>
                  <a:pt x="146" y="356"/>
                </a:moveTo>
                <a:lnTo>
                  <a:pt x="146" y="356"/>
                </a:lnTo>
                <a:lnTo>
                  <a:pt x="147" y="355"/>
                </a:lnTo>
                <a:lnTo>
                  <a:pt x="148" y="353"/>
                </a:lnTo>
                <a:lnTo>
                  <a:pt x="149" y="352"/>
                </a:lnTo>
                <a:lnTo>
                  <a:pt x="146" y="353"/>
                </a:lnTo>
                <a:lnTo>
                  <a:pt x="144" y="354"/>
                </a:lnTo>
                <a:lnTo>
                  <a:pt x="141" y="353"/>
                </a:lnTo>
                <a:lnTo>
                  <a:pt x="137" y="352"/>
                </a:lnTo>
                <a:lnTo>
                  <a:pt x="134" y="349"/>
                </a:lnTo>
                <a:lnTo>
                  <a:pt x="127" y="345"/>
                </a:lnTo>
                <a:lnTo>
                  <a:pt x="125" y="343"/>
                </a:lnTo>
                <a:lnTo>
                  <a:pt x="101" y="349"/>
                </a:lnTo>
                <a:lnTo>
                  <a:pt x="102" y="348"/>
                </a:lnTo>
                <a:lnTo>
                  <a:pt x="106" y="347"/>
                </a:lnTo>
                <a:lnTo>
                  <a:pt x="110" y="347"/>
                </a:lnTo>
                <a:lnTo>
                  <a:pt x="114" y="347"/>
                </a:lnTo>
                <a:lnTo>
                  <a:pt x="118" y="349"/>
                </a:lnTo>
                <a:lnTo>
                  <a:pt x="122" y="353"/>
                </a:lnTo>
                <a:lnTo>
                  <a:pt x="127" y="355"/>
                </a:lnTo>
                <a:lnTo>
                  <a:pt x="131" y="357"/>
                </a:lnTo>
                <a:lnTo>
                  <a:pt x="136" y="357"/>
                </a:lnTo>
                <a:lnTo>
                  <a:pt x="139" y="357"/>
                </a:lnTo>
                <a:lnTo>
                  <a:pt x="144" y="356"/>
                </a:lnTo>
                <a:lnTo>
                  <a:pt x="146" y="356"/>
                </a:lnTo>
                <a:close/>
                <a:moveTo>
                  <a:pt x="145" y="365"/>
                </a:moveTo>
                <a:lnTo>
                  <a:pt x="145" y="365"/>
                </a:lnTo>
                <a:lnTo>
                  <a:pt x="158" y="365"/>
                </a:lnTo>
                <a:lnTo>
                  <a:pt x="159" y="361"/>
                </a:lnTo>
                <a:lnTo>
                  <a:pt x="145" y="365"/>
                </a:lnTo>
                <a:close/>
                <a:moveTo>
                  <a:pt x="90" y="354"/>
                </a:moveTo>
                <a:lnTo>
                  <a:pt x="90" y="354"/>
                </a:lnTo>
                <a:lnTo>
                  <a:pt x="93" y="363"/>
                </a:lnTo>
                <a:lnTo>
                  <a:pt x="134" y="364"/>
                </a:lnTo>
                <a:lnTo>
                  <a:pt x="90" y="354"/>
                </a:lnTo>
                <a:close/>
                <a:moveTo>
                  <a:pt x="152" y="378"/>
                </a:moveTo>
                <a:lnTo>
                  <a:pt x="152" y="378"/>
                </a:lnTo>
                <a:lnTo>
                  <a:pt x="151" y="376"/>
                </a:lnTo>
                <a:lnTo>
                  <a:pt x="149" y="373"/>
                </a:lnTo>
                <a:lnTo>
                  <a:pt x="146" y="372"/>
                </a:lnTo>
                <a:lnTo>
                  <a:pt x="142" y="371"/>
                </a:lnTo>
                <a:lnTo>
                  <a:pt x="131" y="370"/>
                </a:lnTo>
                <a:lnTo>
                  <a:pt x="120" y="370"/>
                </a:lnTo>
                <a:lnTo>
                  <a:pt x="98" y="370"/>
                </a:lnTo>
                <a:lnTo>
                  <a:pt x="89" y="371"/>
                </a:lnTo>
                <a:lnTo>
                  <a:pt x="94" y="371"/>
                </a:lnTo>
                <a:lnTo>
                  <a:pt x="102" y="372"/>
                </a:lnTo>
                <a:lnTo>
                  <a:pt x="113" y="376"/>
                </a:lnTo>
                <a:lnTo>
                  <a:pt x="123" y="379"/>
                </a:lnTo>
                <a:lnTo>
                  <a:pt x="142" y="386"/>
                </a:lnTo>
                <a:lnTo>
                  <a:pt x="150" y="389"/>
                </a:lnTo>
                <a:lnTo>
                  <a:pt x="152" y="378"/>
                </a:lnTo>
                <a:close/>
                <a:moveTo>
                  <a:pt x="33" y="552"/>
                </a:moveTo>
                <a:lnTo>
                  <a:pt x="33" y="552"/>
                </a:lnTo>
                <a:lnTo>
                  <a:pt x="28" y="550"/>
                </a:lnTo>
                <a:lnTo>
                  <a:pt x="20" y="548"/>
                </a:lnTo>
                <a:lnTo>
                  <a:pt x="16" y="552"/>
                </a:lnTo>
                <a:lnTo>
                  <a:pt x="33" y="552"/>
                </a:lnTo>
                <a:close/>
                <a:moveTo>
                  <a:pt x="31" y="547"/>
                </a:moveTo>
                <a:lnTo>
                  <a:pt x="31" y="547"/>
                </a:lnTo>
                <a:lnTo>
                  <a:pt x="27" y="545"/>
                </a:lnTo>
                <a:lnTo>
                  <a:pt x="20" y="541"/>
                </a:lnTo>
                <a:lnTo>
                  <a:pt x="17" y="545"/>
                </a:lnTo>
                <a:lnTo>
                  <a:pt x="31" y="547"/>
                </a:lnTo>
                <a:close/>
                <a:moveTo>
                  <a:pt x="29" y="527"/>
                </a:moveTo>
                <a:lnTo>
                  <a:pt x="29" y="527"/>
                </a:lnTo>
                <a:lnTo>
                  <a:pt x="12" y="528"/>
                </a:lnTo>
                <a:lnTo>
                  <a:pt x="13" y="532"/>
                </a:lnTo>
                <a:lnTo>
                  <a:pt x="29" y="527"/>
                </a:lnTo>
                <a:close/>
                <a:moveTo>
                  <a:pt x="33" y="529"/>
                </a:moveTo>
                <a:lnTo>
                  <a:pt x="33" y="529"/>
                </a:lnTo>
                <a:lnTo>
                  <a:pt x="23" y="535"/>
                </a:lnTo>
                <a:lnTo>
                  <a:pt x="13" y="540"/>
                </a:lnTo>
                <a:lnTo>
                  <a:pt x="18" y="539"/>
                </a:lnTo>
                <a:lnTo>
                  <a:pt x="25" y="539"/>
                </a:lnTo>
                <a:lnTo>
                  <a:pt x="31" y="540"/>
                </a:lnTo>
                <a:lnTo>
                  <a:pt x="33" y="541"/>
                </a:lnTo>
                <a:lnTo>
                  <a:pt x="33" y="529"/>
                </a:lnTo>
                <a:close/>
                <a:moveTo>
                  <a:pt x="33" y="522"/>
                </a:moveTo>
                <a:lnTo>
                  <a:pt x="33" y="522"/>
                </a:lnTo>
                <a:lnTo>
                  <a:pt x="30" y="521"/>
                </a:lnTo>
                <a:lnTo>
                  <a:pt x="25" y="520"/>
                </a:lnTo>
                <a:lnTo>
                  <a:pt x="21" y="520"/>
                </a:lnTo>
                <a:lnTo>
                  <a:pt x="18" y="520"/>
                </a:lnTo>
                <a:lnTo>
                  <a:pt x="13" y="520"/>
                </a:lnTo>
                <a:lnTo>
                  <a:pt x="10" y="522"/>
                </a:lnTo>
                <a:lnTo>
                  <a:pt x="10" y="525"/>
                </a:lnTo>
                <a:lnTo>
                  <a:pt x="33" y="522"/>
                </a:lnTo>
                <a:close/>
                <a:moveTo>
                  <a:pt x="34" y="514"/>
                </a:moveTo>
                <a:lnTo>
                  <a:pt x="34" y="514"/>
                </a:lnTo>
                <a:lnTo>
                  <a:pt x="32" y="513"/>
                </a:lnTo>
                <a:lnTo>
                  <a:pt x="25" y="511"/>
                </a:lnTo>
                <a:lnTo>
                  <a:pt x="21" y="510"/>
                </a:lnTo>
                <a:lnTo>
                  <a:pt x="17" y="510"/>
                </a:lnTo>
                <a:lnTo>
                  <a:pt x="13" y="510"/>
                </a:lnTo>
                <a:lnTo>
                  <a:pt x="11" y="511"/>
                </a:lnTo>
                <a:lnTo>
                  <a:pt x="10" y="516"/>
                </a:lnTo>
                <a:lnTo>
                  <a:pt x="22" y="514"/>
                </a:lnTo>
                <a:lnTo>
                  <a:pt x="34" y="514"/>
                </a:lnTo>
                <a:close/>
                <a:moveTo>
                  <a:pt x="138" y="547"/>
                </a:moveTo>
                <a:lnTo>
                  <a:pt x="138" y="547"/>
                </a:lnTo>
                <a:lnTo>
                  <a:pt x="134" y="549"/>
                </a:lnTo>
                <a:lnTo>
                  <a:pt x="124" y="552"/>
                </a:lnTo>
                <a:lnTo>
                  <a:pt x="119" y="554"/>
                </a:lnTo>
                <a:lnTo>
                  <a:pt x="116" y="557"/>
                </a:lnTo>
                <a:lnTo>
                  <a:pt x="114" y="558"/>
                </a:lnTo>
                <a:lnTo>
                  <a:pt x="114" y="558"/>
                </a:lnTo>
                <a:lnTo>
                  <a:pt x="114" y="559"/>
                </a:lnTo>
                <a:lnTo>
                  <a:pt x="114" y="560"/>
                </a:lnTo>
                <a:lnTo>
                  <a:pt x="116" y="562"/>
                </a:lnTo>
                <a:lnTo>
                  <a:pt x="116" y="564"/>
                </a:lnTo>
                <a:lnTo>
                  <a:pt x="116" y="568"/>
                </a:lnTo>
                <a:lnTo>
                  <a:pt x="116" y="571"/>
                </a:lnTo>
                <a:lnTo>
                  <a:pt x="115" y="576"/>
                </a:lnTo>
                <a:lnTo>
                  <a:pt x="114" y="579"/>
                </a:lnTo>
                <a:lnTo>
                  <a:pt x="149" y="579"/>
                </a:lnTo>
                <a:lnTo>
                  <a:pt x="138" y="547"/>
                </a:lnTo>
                <a:close/>
                <a:moveTo>
                  <a:pt x="34" y="547"/>
                </a:moveTo>
                <a:lnTo>
                  <a:pt x="34" y="547"/>
                </a:lnTo>
                <a:lnTo>
                  <a:pt x="29" y="549"/>
                </a:lnTo>
                <a:lnTo>
                  <a:pt x="20" y="552"/>
                </a:lnTo>
                <a:lnTo>
                  <a:pt x="16" y="554"/>
                </a:lnTo>
                <a:lnTo>
                  <a:pt x="11" y="557"/>
                </a:lnTo>
                <a:lnTo>
                  <a:pt x="10" y="558"/>
                </a:lnTo>
                <a:lnTo>
                  <a:pt x="9" y="558"/>
                </a:lnTo>
                <a:lnTo>
                  <a:pt x="9" y="559"/>
                </a:lnTo>
                <a:lnTo>
                  <a:pt x="10" y="560"/>
                </a:lnTo>
                <a:lnTo>
                  <a:pt x="11" y="562"/>
                </a:lnTo>
                <a:lnTo>
                  <a:pt x="12" y="564"/>
                </a:lnTo>
                <a:lnTo>
                  <a:pt x="12" y="568"/>
                </a:lnTo>
                <a:lnTo>
                  <a:pt x="12" y="571"/>
                </a:lnTo>
                <a:lnTo>
                  <a:pt x="11" y="576"/>
                </a:lnTo>
                <a:lnTo>
                  <a:pt x="10" y="579"/>
                </a:lnTo>
                <a:lnTo>
                  <a:pt x="46" y="579"/>
                </a:lnTo>
                <a:lnTo>
                  <a:pt x="34" y="547"/>
                </a:lnTo>
                <a:close/>
                <a:moveTo>
                  <a:pt x="369" y="547"/>
                </a:moveTo>
                <a:lnTo>
                  <a:pt x="369" y="547"/>
                </a:lnTo>
                <a:lnTo>
                  <a:pt x="365" y="549"/>
                </a:lnTo>
                <a:lnTo>
                  <a:pt x="356" y="552"/>
                </a:lnTo>
                <a:lnTo>
                  <a:pt x="352" y="554"/>
                </a:lnTo>
                <a:lnTo>
                  <a:pt x="347" y="557"/>
                </a:lnTo>
                <a:lnTo>
                  <a:pt x="346" y="558"/>
                </a:lnTo>
                <a:lnTo>
                  <a:pt x="345" y="558"/>
                </a:lnTo>
                <a:lnTo>
                  <a:pt x="345" y="559"/>
                </a:lnTo>
                <a:lnTo>
                  <a:pt x="346" y="560"/>
                </a:lnTo>
                <a:lnTo>
                  <a:pt x="347" y="562"/>
                </a:lnTo>
                <a:lnTo>
                  <a:pt x="349" y="564"/>
                </a:lnTo>
                <a:lnTo>
                  <a:pt x="349" y="568"/>
                </a:lnTo>
                <a:lnTo>
                  <a:pt x="349" y="571"/>
                </a:lnTo>
                <a:lnTo>
                  <a:pt x="346" y="576"/>
                </a:lnTo>
                <a:lnTo>
                  <a:pt x="346" y="579"/>
                </a:lnTo>
                <a:lnTo>
                  <a:pt x="381" y="579"/>
                </a:lnTo>
                <a:lnTo>
                  <a:pt x="369" y="547"/>
                </a:lnTo>
                <a:close/>
                <a:moveTo>
                  <a:pt x="489" y="547"/>
                </a:moveTo>
                <a:lnTo>
                  <a:pt x="489" y="547"/>
                </a:lnTo>
                <a:lnTo>
                  <a:pt x="485" y="549"/>
                </a:lnTo>
                <a:lnTo>
                  <a:pt x="476" y="552"/>
                </a:lnTo>
                <a:lnTo>
                  <a:pt x="472" y="554"/>
                </a:lnTo>
                <a:lnTo>
                  <a:pt x="468" y="557"/>
                </a:lnTo>
                <a:lnTo>
                  <a:pt x="466" y="558"/>
                </a:lnTo>
                <a:lnTo>
                  <a:pt x="465" y="558"/>
                </a:lnTo>
                <a:lnTo>
                  <a:pt x="465" y="559"/>
                </a:lnTo>
                <a:lnTo>
                  <a:pt x="466" y="560"/>
                </a:lnTo>
                <a:lnTo>
                  <a:pt x="468" y="562"/>
                </a:lnTo>
                <a:lnTo>
                  <a:pt x="469" y="564"/>
                </a:lnTo>
                <a:lnTo>
                  <a:pt x="469" y="568"/>
                </a:lnTo>
                <a:lnTo>
                  <a:pt x="468" y="571"/>
                </a:lnTo>
                <a:lnTo>
                  <a:pt x="466" y="576"/>
                </a:lnTo>
                <a:lnTo>
                  <a:pt x="466" y="579"/>
                </a:lnTo>
                <a:lnTo>
                  <a:pt x="501" y="579"/>
                </a:lnTo>
                <a:lnTo>
                  <a:pt x="489" y="547"/>
                </a:lnTo>
                <a:close/>
                <a:moveTo>
                  <a:pt x="32" y="503"/>
                </a:moveTo>
                <a:lnTo>
                  <a:pt x="32" y="503"/>
                </a:lnTo>
                <a:lnTo>
                  <a:pt x="29" y="502"/>
                </a:lnTo>
                <a:lnTo>
                  <a:pt x="23" y="500"/>
                </a:lnTo>
                <a:lnTo>
                  <a:pt x="19" y="499"/>
                </a:lnTo>
                <a:lnTo>
                  <a:pt x="16" y="499"/>
                </a:lnTo>
                <a:lnTo>
                  <a:pt x="12" y="499"/>
                </a:lnTo>
                <a:lnTo>
                  <a:pt x="10" y="499"/>
                </a:lnTo>
                <a:lnTo>
                  <a:pt x="9" y="503"/>
                </a:lnTo>
                <a:lnTo>
                  <a:pt x="32" y="503"/>
                </a:lnTo>
                <a:close/>
                <a:moveTo>
                  <a:pt x="31" y="492"/>
                </a:moveTo>
                <a:lnTo>
                  <a:pt x="31" y="492"/>
                </a:lnTo>
                <a:lnTo>
                  <a:pt x="30" y="490"/>
                </a:lnTo>
                <a:lnTo>
                  <a:pt x="27" y="486"/>
                </a:lnTo>
                <a:lnTo>
                  <a:pt x="25" y="485"/>
                </a:lnTo>
                <a:lnTo>
                  <a:pt x="22" y="484"/>
                </a:lnTo>
                <a:lnTo>
                  <a:pt x="19" y="484"/>
                </a:lnTo>
                <a:lnTo>
                  <a:pt x="16" y="485"/>
                </a:lnTo>
                <a:lnTo>
                  <a:pt x="10" y="490"/>
                </a:lnTo>
                <a:lnTo>
                  <a:pt x="10" y="497"/>
                </a:lnTo>
                <a:lnTo>
                  <a:pt x="13" y="496"/>
                </a:lnTo>
                <a:lnTo>
                  <a:pt x="20" y="492"/>
                </a:lnTo>
                <a:lnTo>
                  <a:pt x="24" y="491"/>
                </a:lnTo>
                <a:lnTo>
                  <a:pt x="27" y="491"/>
                </a:lnTo>
                <a:lnTo>
                  <a:pt x="30" y="491"/>
                </a:lnTo>
                <a:lnTo>
                  <a:pt x="31" y="492"/>
                </a:lnTo>
                <a:close/>
                <a:moveTo>
                  <a:pt x="35" y="485"/>
                </a:moveTo>
                <a:lnTo>
                  <a:pt x="35" y="485"/>
                </a:lnTo>
                <a:lnTo>
                  <a:pt x="30" y="479"/>
                </a:lnTo>
                <a:lnTo>
                  <a:pt x="24" y="471"/>
                </a:lnTo>
                <a:lnTo>
                  <a:pt x="23" y="469"/>
                </a:lnTo>
                <a:lnTo>
                  <a:pt x="21" y="469"/>
                </a:lnTo>
                <a:lnTo>
                  <a:pt x="19" y="471"/>
                </a:lnTo>
                <a:lnTo>
                  <a:pt x="17" y="473"/>
                </a:lnTo>
                <a:lnTo>
                  <a:pt x="12" y="476"/>
                </a:lnTo>
                <a:lnTo>
                  <a:pt x="10" y="477"/>
                </a:lnTo>
                <a:lnTo>
                  <a:pt x="11" y="484"/>
                </a:lnTo>
                <a:lnTo>
                  <a:pt x="16" y="479"/>
                </a:lnTo>
                <a:lnTo>
                  <a:pt x="20" y="475"/>
                </a:lnTo>
                <a:lnTo>
                  <a:pt x="24" y="477"/>
                </a:lnTo>
                <a:lnTo>
                  <a:pt x="29" y="482"/>
                </a:lnTo>
                <a:lnTo>
                  <a:pt x="34" y="487"/>
                </a:lnTo>
                <a:lnTo>
                  <a:pt x="36" y="490"/>
                </a:lnTo>
                <a:lnTo>
                  <a:pt x="35" y="485"/>
                </a:lnTo>
                <a:close/>
                <a:moveTo>
                  <a:pt x="37" y="477"/>
                </a:moveTo>
                <a:lnTo>
                  <a:pt x="37" y="477"/>
                </a:lnTo>
                <a:lnTo>
                  <a:pt x="36" y="474"/>
                </a:lnTo>
                <a:lnTo>
                  <a:pt x="33" y="468"/>
                </a:lnTo>
                <a:lnTo>
                  <a:pt x="31" y="465"/>
                </a:lnTo>
                <a:lnTo>
                  <a:pt x="28" y="463"/>
                </a:lnTo>
                <a:lnTo>
                  <a:pt x="26" y="461"/>
                </a:lnTo>
                <a:lnTo>
                  <a:pt x="23" y="460"/>
                </a:lnTo>
                <a:lnTo>
                  <a:pt x="18" y="462"/>
                </a:lnTo>
                <a:lnTo>
                  <a:pt x="11" y="467"/>
                </a:lnTo>
                <a:lnTo>
                  <a:pt x="10" y="472"/>
                </a:lnTo>
                <a:lnTo>
                  <a:pt x="11" y="471"/>
                </a:lnTo>
                <a:lnTo>
                  <a:pt x="16" y="468"/>
                </a:lnTo>
                <a:lnTo>
                  <a:pt x="20" y="466"/>
                </a:lnTo>
                <a:lnTo>
                  <a:pt x="23" y="466"/>
                </a:lnTo>
                <a:lnTo>
                  <a:pt x="25" y="467"/>
                </a:lnTo>
                <a:lnTo>
                  <a:pt x="29" y="472"/>
                </a:lnTo>
                <a:lnTo>
                  <a:pt x="33" y="476"/>
                </a:lnTo>
                <a:lnTo>
                  <a:pt x="35" y="480"/>
                </a:lnTo>
                <a:lnTo>
                  <a:pt x="36" y="480"/>
                </a:lnTo>
                <a:lnTo>
                  <a:pt x="37" y="477"/>
                </a:lnTo>
                <a:close/>
                <a:moveTo>
                  <a:pt x="10" y="451"/>
                </a:moveTo>
                <a:lnTo>
                  <a:pt x="10" y="451"/>
                </a:lnTo>
                <a:lnTo>
                  <a:pt x="9" y="461"/>
                </a:lnTo>
                <a:lnTo>
                  <a:pt x="13" y="457"/>
                </a:lnTo>
                <a:lnTo>
                  <a:pt x="19" y="455"/>
                </a:lnTo>
                <a:lnTo>
                  <a:pt x="10" y="451"/>
                </a:lnTo>
                <a:close/>
                <a:moveTo>
                  <a:pt x="39" y="456"/>
                </a:moveTo>
                <a:lnTo>
                  <a:pt x="39" y="456"/>
                </a:lnTo>
                <a:lnTo>
                  <a:pt x="37" y="453"/>
                </a:lnTo>
                <a:lnTo>
                  <a:pt x="32" y="448"/>
                </a:lnTo>
                <a:lnTo>
                  <a:pt x="29" y="444"/>
                </a:lnTo>
                <a:lnTo>
                  <a:pt x="26" y="441"/>
                </a:lnTo>
                <a:lnTo>
                  <a:pt x="22" y="439"/>
                </a:lnTo>
                <a:lnTo>
                  <a:pt x="18" y="437"/>
                </a:lnTo>
                <a:lnTo>
                  <a:pt x="10" y="438"/>
                </a:lnTo>
                <a:lnTo>
                  <a:pt x="10" y="440"/>
                </a:lnTo>
                <a:lnTo>
                  <a:pt x="10" y="444"/>
                </a:lnTo>
                <a:lnTo>
                  <a:pt x="12" y="444"/>
                </a:lnTo>
                <a:lnTo>
                  <a:pt x="16" y="444"/>
                </a:lnTo>
                <a:lnTo>
                  <a:pt x="19" y="444"/>
                </a:lnTo>
                <a:lnTo>
                  <a:pt x="21" y="447"/>
                </a:lnTo>
                <a:lnTo>
                  <a:pt x="29" y="454"/>
                </a:lnTo>
                <a:lnTo>
                  <a:pt x="36" y="460"/>
                </a:lnTo>
                <a:lnTo>
                  <a:pt x="37" y="458"/>
                </a:lnTo>
                <a:lnTo>
                  <a:pt x="39" y="456"/>
                </a:lnTo>
                <a:close/>
                <a:moveTo>
                  <a:pt x="8" y="421"/>
                </a:moveTo>
                <a:lnTo>
                  <a:pt x="8" y="421"/>
                </a:lnTo>
                <a:lnTo>
                  <a:pt x="8" y="431"/>
                </a:lnTo>
                <a:lnTo>
                  <a:pt x="11" y="432"/>
                </a:lnTo>
                <a:lnTo>
                  <a:pt x="19" y="432"/>
                </a:lnTo>
                <a:lnTo>
                  <a:pt x="26" y="434"/>
                </a:lnTo>
                <a:lnTo>
                  <a:pt x="30" y="436"/>
                </a:lnTo>
                <a:lnTo>
                  <a:pt x="36" y="442"/>
                </a:lnTo>
                <a:lnTo>
                  <a:pt x="43" y="447"/>
                </a:lnTo>
                <a:lnTo>
                  <a:pt x="41" y="443"/>
                </a:lnTo>
                <a:lnTo>
                  <a:pt x="35" y="437"/>
                </a:lnTo>
                <a:lnTo>
                  <a:pt x="32" y="433"/>
                </a:lnTo>
                <a:lnTo>
                  <a:pt x="28" y="429"/>
                </a:lnTo>
                <a:lnTo>
                  <a:pt x="24" y="426"/>
                </a:lnTo>
                <a:lnTo>
                  <a:pt x="19" y="424"/>
                </a:lnTo>
                <a:lnTo>
                  <a:pt x="8" y="421"/>
                </a:lnTo>
                <a:close/>
                <a:moveTo>
                  <a:pt x="13" y="405"/>
                </a:moveTo>
                <a:lnTo>
                  <a:pt x="13" y="405"/>
                </a:lnTo>
                <a:lnTo>
                  <a:pt x="12" y="407"/>
                </a:lnTo>
                <a:lnTo>
                  <a:pt x="10" y="411"/>
                </a:lnTo>
                <a:lnTo>
                  <a:pt x="21" y="418"/>
                </a:lnTo>
                <a:lnTo>
                  <a:pt x="32" y="427"/>
                </a:lnTo>
                <a:lnTo>
                  <a:pt x="34" y="430"/>
                </a:lnTo>
                <a:lnTo>
                  <a:pt x="39" y="434"/>
                </a:lnTo>
                <a:lnTo>
                  <a:pt x="44" y="436"/>
                </a:lnTo>
                <a:lnTo>
                  <a:pt x="48" y="436"/>
                </a:lnTo>
                <a:lnTo>
                  <a:pt x="42" y="431"/>
                </a:lnTo>
                <a:lnTo>
                  <a:pt x="29" y="420"/>
                </a:lnTo>
                <a:lnTo>
                  <a:pt x="23" y="415"/>
                </a:lnTo>
                <a:lnTo>
                  <a:pt x="17" y="410"/>
                </a:lnTo>
                <a:lnTo>
                  <a:pt x="13" y="406"/>
                </a:lnTo>
                <a:lnTo>
                  <a:pt x="13" y="405"/>
                </a:lnTo>
                <a:close/>
                <a:moveTo>
                  <a:pt x="56" y="416"/>
                </a:moveTo>
                <a:lnTo>
                  <a:pt x="56" y="416"/>
                </a:lnTo>
                <a:lnTo>
                  <a:pt x="46" y="417"/>
                </a:lnTo>
                <a:lnTo>
                  <a:pt x="32" y="416"/>
                </a:lnTo>
                <a:lnTo>
                  <a:pt x="33" y="417"/>
                </a:lnTo>
                <a:lnTo>
                  <a:pt x="37" y="420"/>
                </a:lnTo>
                <a:lnTo>
                  <a:pt x="40" y="421"/>
                </a:lnTo>
                <a:lnTo>
                  <a:pt x="44" y="423"/>
                </a:lnTo>
                <a:lnTo>
                  <a:pt x="49" y="423"/>
                </a:lnTo>
                <a:lnTo>
                  <a:pt x="55" y="423"/>
                </a:lnTo>
                <a:lnTo>
                  <a:pt x="56" y="416"/>
                </a:lnTo>
                <a:close/>
                <a:moveTo>
                  <a:pt x="470" y="522"/>
                </a:moveTo>
                <a:lnTo>
                  <a:pt x="470" y="522"/>
                </a:lnTo>
                <a:lnTo>
                  <a:pt x="463" y="515"/>
                </a:lnTo>
                <a:lnTo>
                  <a:pt x="462" y="521"/>
                </a:lnTo>
                <a:lnTo>
                  <a:pt x="470" y="522"/>
                </a:lnTo>
                <a:close/>
                <a:moveTo>
                  <a:pt x="481" y="516"/>
                </a:moveTo>
                <a:lnTo>
                  <a:pt x="481" y="516"/>
                </a:lnTo>
                <a:lnTo>
                  <a:pt x="475" y="519"/>
                </a:lnTo>
                <a:lnTo>
                  <a:pt x="477" y="520"/>
                </a:lnTo>
                <a:lnTo>
                  <a:pt x="481" y="516"/>
                </a:lnTo>
                <a:close/>
                <a:moveTo>
                  <a:pt x="487" y="532"/>
                </a:moveTo>
                <a:lnTo>
                  <a:pt x="487" y="532"/>
                </a:lnTo>
                <a:lnTo>
                  <a:pt x="486" y="530"/>
                </a:lnTo>
                <a:lnTo>
                  <a:pt x="480" y="534"/>
                </a:lnTo>
                <a:lnTo>
                  <a:pt x="487" y="532"/>
                </a:lnTo>
                <a:close/>
                <a:moveTo>
                  <a:pt x="466" y="548"/>
                </a:moveTo>
                <a:lnTo>
                  <a:pt x="466" y="548"/>
                </a:lnTo>
                <a:lnTo>
                  <a:pt x="474" y="549"/>
                </a:lnTo>
                <a:lnTo>
                  <a:pt x="479" y="548"/>
                </a:lnTo>
                <a:lnTo>
                  <a:pt x="481" y="546"/>
                </a:lnTo>
                <a:lnTo>
                  <a:pt x="483" y="544"/>
                </a:lnTo>
                <a:lnTo>
                  <a:pt x="485" y="541"/>
                </a:lnTo>
                <a:lnTo>
                  <a:pt x="485" y="538"/>
                </a:lnTo>
                <a:lnTo>
                  <a:pt x="485" y="536"/>
                </a:lnTo>
                <a:lnTo>
                  <a:pt x="484" y="539"/>
                </a:lnTo>
                <a:lnTo>
                  <a:pt x="481" y="541"/>
                </a:lnTo>
                <a:lnTo>
                  <a:pt x="478" y="543"/>
                </a:lnTo>
                <a:lnTo>
                  <a:pt x="475" y="544"/>
                </a:lnTo>
                <a:lnTo>
                  <a:pt x="468" y="544"/>
                </a:lnTo>
                <a:lnTo>
                  <a:pt x="465" y="544"/>
                </a:lnTo>
                <a:lnTo>
                  <a:pt x="466" y="548"/>
                </a:lnTo>
                <a:close/>
                <a:moveTo>
                  <a:pt x="463" y="529"/>
                </a:moveTo>
                <a:lnTo>
                  <a:pt x="463" y="529"/>
                </a:lnTo>
                <a:lnTo>
                  <a:pt x="462" y="531"/>
                </a:lnTo>
                <a:lnTo>
                  <a:pt x="463" y="533"/>
                </a:lnTo>
                <a:lnTo>
                  <a:pt x="464" y="536"/>
                </a:lnTo>
                <a:lnTo>
                  <a:pt x="466" y="538"/>
                </a:lnTo>
                <a:lnTo>
                  <a:pt x="472" y="538"/>
                </a:lnTo>
                <a:lnTo>
                  <a:pt x="475" y="536"/>
                </a:lnTo>
                <a:lnTo>
                  <a:pt x="469" y="532"/>
                </a:lnTo>
                <a:lnTo>
                  <a:pt x="463" y="529"/>
                </a:lnTo>
                <a:close/>
                <a:moveTo>
                  <a:pt x="484" y="522"/>
                </a:moveTo>
                <a:lnTo>
                  <a:pt x="484" y="522"/>
                </a:lnTo>
                <a:lnTo>
                  <a:pt x="481" y="523"/>
                </a:lnTo>
                <a:lnTo>
                  <a:pt x="475" y="526"/>
                </a:lnTo>
                <a:lnTo>
                  <a:pt x="472" y="527"/>
                </a:lnTo>
                <a:lnTo>
                  <a:pt x="469" y="527"/>
                </a:lnTo>
                <a:lnTo>
                  <a:pt x="465" y="526"/>
                </a:lnTo>
                <a:lnTo>
                  <a:pt x="462" y="525"/>
                </a:lnTo>
                <a:lnTo>
                  <a:pt x="464" y="526"/>
                </a:lnTo>
                <a:lnTo>
                  <a:pt x="470" y="529"/>
                </a:lnTo>
                <a:lnTo>
                  <a:pt x="473" y="530"/>
                </a:lnTo>
                <a:lnTo>
                  <a:pt x="477" y="531"/>
                </a:lnTo>
                <a:lnTo>
                  <a:pt x="480" y="530"/>
                </a:lnTo>
                <a:lnTo>
                  <a:pt x="483" y="528"/>
                </a:lnTo>
                <a:lnTo>
                  <a:pt x="486" y="524"/>
                </a:lnTo>
                <a:lnTo>
                  <a:pt x="486" y="522"/>
                </a:lnTo>
                <a:lnTo>
                  <a:pt x="484" y="522"/>
                </a:lnTo>
                <a:lnTo>
                  <a:pt x="484" y="522"/>
                </a:lnTo>
                <a:close/>
                <a:moveTo>
                  <a:pt x="461" y="510"/>
                </a:moveTo>
                <a:lnTo>
                  <a:pt x="461" y="510"/>
                </a:lnTo>
                <a:lnTo>
                  <a:pt x="464" y="515"/>
                </a:lnTo>
                <a:lnTo>
                  <a:pt x="469" y="517"/>
                </a:lnTo>
                <a:lnTo>
                  <a:pt x="473" y="517"/>
                </a:lnTo>
                <a:lnTo>
                  <a:pt x="474" y="517"/>
                </a:lnTo>
                <a:lnTo>
                  <a:pt x="478" y="516"/>
                </a:lnTo>
                <a:lnTo>
                  <a:pt x="480" y="514"/>
                </a:lnTo>
                <a:lnTo>
                  <a:pt x="481" y="512"/>
                </a:lnTo>
                <a:lnTo>
                  <a:pt x="481" y="510"/>
                </a:lnTo>
                <a:lnTo>
                  <a:pt x="480" y="508"/>
                </a:lnTo>
                <a:lnTo>
                  <a:pt x="480" y="506"/>
                </a:lnTo>
                <a:lnTo>
                  <a:pt x="477" y="509"/>
                </a:lnTo>
                <a:lnTo>
                  <a:pt x="475" y="510"/>
                </a:lnTo>
                <a:lnTo>
                  <a:pt x="472" y="511"/>
                </a:lnTo>
                <a:lnTo>
                  <a:pt x="469" y="512"/>
                </a:lnTo>
                <a:lnTo>
                  <a:pt x="463" y="511"/>
                </a:lnTo>
                <a:lnTo>
                  <a:pt x="461" y="510"/>
                </a:lnTo>
                <a:close/>
                <a:moveTo>
                  <a:pt x="479" y="488"/>
                </a:moveTo>
                <a:lnTo>
                  <a:pt x="479" y="488"/>
                </a:lnTo>
                <a:lnTo>
                  <a:pt x="477" y="491"/>
                </a:lnTo>
                <a:lnTo>
                  <a:pt x="472" y="498"/>
                </a:lnTo>
                <a:lnTo>
                  <a:pt x="466" y="504"/>
                </a:lnTo>
                <a:lnTo>
                  <a:pt x="461" y="507"/>
                </a:lnTo>
                <a:lnTo>
                  <a:pt x="463" y="507"/>
                </a:lnTo>
                <a:lnTo>
                  <a:pt x="470" y="507"/>
                </a:lnTo>
                <a:lnTo>
                  <a:pt x="473" y="505"/>
                </a:lnTo>
                <a:lnTo>
                  <a:pt x="475" y="502"/>
                </a:lnTo>
                <a:lnTo>
                  <a:pt x="477" y="497"/>
                </a:lnTo>
                <a:lnTo>
                  <a:pt x="479" y="488"/>
                </a:lnTo>
                <a:close/>
                <a:moveTo>
                  <a:pt x="479" y="480"/>
                </a:moveTo>
                <a:lnTo>
                  <a:pt x="479" y="480"/>
                </a:lnTo>
                <a:lnTo>
                  <a:pt x="477" y="481"/>
                </a:lnTo>
                <a:lnTo>
                  <a:pt x="471" y="483"/>
                </a:lnTo>
                <a:lnTo>
                  <a:pt x="468" y="485"/>
                </a:lnTo>
                <a:lnTo>
                  <a:pt x="464" y="487"/>
                </a:lnTo>
                <a:lnTo>
                  <a:pt x="462" y="490"/>
                </a:lnTo>
                <a:lnTo>
                  <a:pt x="461" y="492"/>
                </a:lnTo>
                <a:lnTo>
                  <a:pt x="459" y="501"/>
                </a:lnTo>
                <a:lnTo>
                  <a:pt x="459" y="503"/>
                </a:lnTo>
                <a:lnTo>
                  <a:pt x="461" y="501"/>
                </a:lnTo>
                <a:lnTo>
                  <a:pt x="466" y="493"/>
                </a:lnTo>
                <a:lnTo>
                  <a:pt x="473" y="486"/>
                </a:lnTo>
                <a:lnTo>
                  <a:pt x="480" y="481"/>
                </a:lnTo>
                <a:lnTo>
                  <a:pt x="482" y="480"/>
                </a:lnTo>
                <a:lnTo>
                  <a:pt x="482" y="479"/>
                </a:lnTo>
                <a:lnTo>
                  <a:pt x="480" y="480"/>
                </a:lnTo>
                <a:lnTo>
                  <a:pt x="479" y="480"/>
                </a:lnTo>
                <a:close/>
                <a:moveTo>
                  <a:pt x="477" y="477"/>
                </a:moveTo>
                <a:lnTo>
                  <a:pt x="477" y="477"/>
                </a:lnTo>
                <a:lnTo>
                  <a:pt x="465" y="478"/>
                </a:lnTo>
                <a:lnTo>
                  <a:pt x="451" y="477"/>
                </a:lnTo>
                <a:lnTo>
                  <a:pt x="454" y="483"/>
                </a:lnTo>
                <a:lnTo>
                  <a:pt x="456" y="491"/>
                </a:lnTo>
                <a:lnTo>
                  <a:pt x="457" y="490"/>
                </a:lnTo>
                <a:lnTo>
                  <a:pt x="461" y="486"/>
                </a:lnTo>
                <a:lnTo>
                  <a:pt x="465" y="483"/>
                </a:lnTo>
                <a:lnTo>
                  <a:pt x="469" y="480"/>
                </a:lnTo>
                <a:lnTo>
                  <a:pt x="473" y="478"/>
                </a:lnTo>
                <a:lnTo>
                  <a:pt x="477" y="477"/>
                </a:lnTo>
                <a:close/>
                <a:moveTo>
                  <a:pt x="476" y="464"/>
                </a:moveTo>
                <a:lnTo>
                  <a:pt x="476" y="464"/>
                </a:lnTo>
                <a:lnTo>
                  <a:pt x="473" y="465"/>
                </a:lnTo>
                <a:lnTo>
                  <a:pt x="465" y="467"/>
                </a:lnTo>
                <a:lnTo>
                  <a:pt x="461" y="468"/>
                </a:lnTo>
                <a:lnTo>
                  <a:pt x="456" y="468"/>
                </a:lnTo>
                <a:lnTo>
                  <a:pt x="451" y="467"/>
                </a:lnTo>
                <a:lnTo>
                  <a:pt x="447" y="464"/>
                </a:lnTo>
                <a:lnTo>
                  <a:pt x="449" y="472"/>
                </a:lnTo>
                <a:lnTo>
                  <a:pt x="452" y="473"/>
                </a:lnTo>
                <a:lnTo>
                  <a:pt x="459" y="474"/>
                </a:lnTo>
                <a:lnTo>
                  <a:pt x="464" y="474"/>
                </a:lnTo>
                <a:lnTo>
                  <a:pt x="469" y="473"/>
                </a:lnTo>
                <a:lnTo>
                  <a:pt x="473" y="469"/>
                </a:lnTo>
                <a:lnTo>
                  <a:pt x="476" y="464"/>
                </a:lnTo>
                <a:close/>
                <a:moveTo>
                  <a:pt x="479" y="453"/>
                </a:moveTo>
                <a:lnTo>
                  <a:pt x="479" y="453"/>
                </a:lnTo>
                <a:lnTo>
                  <a:pt x="476" y="454"/>
                </a:lnTo>
                <a:lnTo>
                  <a:pt x="471" y="457"/>
                </a:lnTo>
                <a:lnTo>
                  <a:pt x="468" y="459"/>
                </a:lnTo>
                <a:lnTo>
                  <a:pt x="463" y="460"/>
                </a:lnTo>
                <a:lnTo>
                  <a:pt x="460" y="460"/>
                </a:lnTo>
                <a:lnTo>
                  <a:pt x="457" y="460"/>
                </a:lnTo>
                <a:lnTo>
                  <a:pt x="459" y="461"/>
                </a:lnTo>
                <a:lnTo>
                  <a:pt x="466" y="462"/>
                </a:lnTo>
                <a:lnTo>
                  <a:pt x="470" y="463"/>
                </a:lnTo>
                <a:lnTo>
                  <a:pt x="474" y="462"/>
                </a:lnTo>
                <a:lnTo>
                  <a:pt x="477" y="462"/>
                </a:lnTo>
                <a:lnTo>
                  <a:pt x="479" y="460"/>
                </a:lnTo>
                <a:lnTo>
                  <a:pt x="480" y="456"/>
                </a:lnTo>
                <a:lnTo>
                  <a:pt x="480" y="454"/>
                </a:lnTo>
                <a:lnTo>
                  <a:pt x="479" y="453"/>
                </a:lnTo>
                <a:lnTo>
                  <a:pt x="479" y="453"/>
                </a:lnTo>
                <a:close/>
                <a:moveTo>
                  <a:pt x="477" y="442"/>
                </a:moveTo>
                <a:lnTo>
                  <a:pt x="477" y="442"/>
                </a:lnTo>
                <a:lnTo>
                  <a:pt x="473" y="443"/>
                </a:lnTo>
                <a:lnTo>
                  <a:pt x="463" y="447"/>
                </a:lnTo>
                <a:lnTo>
                  <a:pt x="457" y="448"/>
                </a:lnTo>
                <a:lnTo>
                  <a:pt x="451" y="449"/>
                </a:lnTo>
                <a:lnTo>
                  <a:pt x="445" y="449"/>
                </a:lnTo>
                <a:lnTo>
                  <a:pt x="439" y="447"/>
                </a:lnTo>
                <a:lnTo>
                  <a:pt x="440" y="454"/>
                </a:lnTo>
                <a:lnTo>
                  <a:pt x="446" y="455"/>
                </a:lnTo>
                <a:lnTo>
                  <a:pt x="457" y="455"/>
                </a:lnTo>
                <a:lnTo>
                  <a:pt x="464" y="455"/>
                </a:lnTo>
                <a:lnTo>
                  <a:pt x="470" y="452"/>
                </a:lnTo>
                <a:lnTo>
                  <a:pt x="473" y="451"/>
                </a:lnTo>
                <a:lnTo>
                  <a:pt x="475" y="449"/>
                </a:lnTo>
                <a:lnTo>
                  <a:pt x="476" y="445"/>
                </a:lnTo>
                <a:lnTo>
                  <a:pt x="477" y="442"/>
                </a:lnTo>
                <a:close/>
                <a:moveTo>
                  <a:pt x="475" y="428"/>
                </a:moveTo>
                <a:lnTo>
                  <a:pt x="475" y="428"/>
                </a:lnTo>
                <a:lnTo>
                  <a:pt x="472" y="429"/>
                </a:lnTo>
                <a:lnTo>
                  <a:pt x="464" y="432"/>
                </a:lnTo>
                <a:lnTo>
                  <a:pt x="459" y="433"/>
                </a:lnTo>
                <a:lnTo>
                  <a:pt x="454" y="434"/>
                </a:lnTo>
                <a:lnTo>
                  <a:pt x="449" y="434"/>
                </a:lnTo>
                <a:lnTo>
                  <a:pt x="442" y="433"/>
                </a:lnTo>
                <a:lnTo>
                  <a:pt x="437" y="432"/>
                </a:lnTo>
                <a:lnTo>
                  <a:pt x="440" y="440"/>
                </a:lnTo>
                <a:lnTo>
                  <a:pt x="445" y="440"/>
                </a:lnTo>
                <a:lnTo>
                  <a:pt x="455" y="441"/>
                </a:lnTo>
                <a:lnTo>
                  <a:pt x="461" y="440"/>
                </a:lnTo>
                <a:lnTo>
                  <a:pt x="466" y="440"/>
                </a:lnTo>
                <a:lnTo>
                  <a:pt x="471" y="438"/>
                </a:lnTo>
                <a:lnTo>
                  <a:pt x="474" y="435"/>
                </a:lnTo>
                <a:lnTo>
                  <a:pt x="476" y="432"/>
                </a:lnTo>
                <a:lnTo>
                  <a:pt x="475" y="428"/>
                </a:lnTo>
                <a:close/>
                <a:moveTo>
                  <a:pt x="471" y="401"/>
                </a:moveTo>
                <a:lnTo>
                  <a:pt x="471" y="401"/>
                </a:lnTo>
                <a:lnTo>
                  <a:pt x="469" y="404"/>
                </a:lnTo>
                <a:lnTo>
                  <a:pt x="460" y="410"/>
                </a:lnTo>
                <a:lnTo>
                  <a:pt x="455" y="414"/>
                </a:lnTo>
                <a:lnTo>
                  <a:pt x="449" y="417"/>
                </a:lnTo>
                <a:lnTo>
                  <a:pt x="442" y="419"/>
                </a:lnTo>
                <a:lnTo>
                  <a:pt x="435" y="420"/>
                </a:lnTo>
                <a:lnTo>
                  <a:pt x="435" y="428"/>
                </a:lnTo>
                <a:lnTo>
                  <a:pt x="475" y="425"/>
                </a:lnTo>
                <a:lnTo>
                  <a:pt x="476" y="420"/>
                </a:lnTo>
                <a:lnTo>
                  <a:pt x="445" y="424"/>
                </a:lnTo>
                <a:lnTo>
                  <a:pt x="449" y="421"/>
                </a:lnTo>
                <a:lnTo>
                  <a:pt x="458" y="416"/>
                </a:lnTo>
                <a:lnTo>
                  <a:pt x="463" y="413"/>
                </a:lnTo>
                <a:lnTo>
                  <a:pt x="468" y="410"/>
                </a:lnTo>
                <a:lnTo>
                  <a:pt x="471" y="408"/>
                </a:lnTo>
                <a:lnTo>
                  <a:pt x="472" y="406"/>
                </a:lnTo>
                <a:lnTo>
                  <a:pt x="472" y="401"/>
                </a:lnTo>
                <a:lnTo>
                  <a:pt x="471" y="401"/>
                </a:lnTo>
                <a:close/>
                <a:moveTo>
                  <a:pt x="472" y="386"/>
                </a:moveTo>
                <a:lnTo>
                  <a:pt x="472" y="386"/>
                </a:lnTo>
                <a:lnTo>
                  <a:pt x="469" y="389"/>
                </a:lnTo>
                <a:lnTo>
                  <a:pt x="461" y="397"/>
                </a:lnTo>
                <a:lnTo>
                  <a:pt x="456" y="402"/>
                </a:lnTo>
                <a:lnTo>
                  <a:pt x="451" y="405"/>
                </a:lnTo>
                <a:lnTo>
                  <a:pt x="445" y="407"/>
                </a:lnTo>
                <a:lnTo>
                  <a:pt x="439" y="407"/>
                </a:lnTo>
                <a:lnTo>
                  <a:pt x="425" y="402"/>
                </a:lnTo>
                <a:lnTo>
                  <a:pt x="428" y="410"/>
                </a:lnTo>
                <a:lnTo>
                  <a:pt x="434" y="410"/>
                </a:lnTo>
                <a:lnTo>
                  <a:pt x="448" y="408"/>
                </a:lnTo>
                <a:lnTo>
                  <a:pt x="456" y="406"/>
                </a:lnTo>
                <a:lnTo>
                  <a:pt x="463" y="403"/>
                </a:lnTo>
                <a:lnTo>
                  <a:pt x="466" y="401"/>
                </a:lnTo>
                <a:lnTo>
                  <a:pt x="469" y="397"/>
                </a:lnTo>
                <a:lnTo>
                  <a:pt x="471" y="394"/>
                </a:lnTo>
                <a:lnTo>
                  <a:pt x="472" y="390"/>
                </a:lnTo>
                <a:lnTo>
                  <a:pt x="472" y="386"/>
                </a:lnTo>
                <a:close/>
                <a:moveTo>
                  <a:pt x="459" y="391"/>
                </a:moveTo>
                <a:lnTo>
                  <a:pt x="459" y="391"/>
                </a:lnTo>
                <a:lnTo>
                  <a:pt x="454" y="392"/>
                </a:lnTo>
                <a:lnTo>
                  <a:pt x="444" y="393"/>
                </a:lnTo>
                <a:lnTo>
                  <a:pt x="437" y="393"/>
                </a:lnTo>
                <a:lnTo>
                  <a:pt x="431" y="393"/>
                </a:lnTo>
                <a:lnTo>
                  <a:pt x="426" y="391"/>
                </a:lnTo>
                <a:lnTo>
                  <a:pt x="422" y="388"/>
                </a:lnTo>
                <a:lnTo>
                  <a:pt x="426" y="396"/>
                </a:lnTo>
                <a:lnTo>
                  <a:pt x="429" y="399"/>
                </a:lnTo>
                <a:lnTo>
                  <a:pt x="438" y="401"/>
                </a:lnTo>
                <a:lnTo>
                  <a:pt x="444" y="401"/>
                </a:lnTo>
                <a:lnTo>
                  <a:pt x="449" y="400"/>
                </a:lnTo>
                <a:lnTo>
                  <a:pt x="452" y="399"/>
                </a:lnTo>
                <a:lnTo>
                  <a:pt x="454" y="396"/>
                </a:lnTo>
                <a:lnTo>
                  <a:pt x="457" y="394"/>
                </a:lnTo>
                <a:lnTo>
                  <a:pt x="459" y="391"/>
                </a:lnTo>
                <a:close/>
                <a:moveTo>
                  <a:pt x="470" y="378"/>
                </a:moveTo>
                <a:lnTo>
                  <a:pt x="470" y="378"/>
                </a:lnTo>
                <a:lnTo>
                  <a:pt x="462" y="379"/>
                </a:lnTo>
                <a:lnTo>
                  <a:pt x="447" y="380"/>
                </a:lnTo>
                <a:lnTo>
                  <a:pt x="437" y="380"/>
                </a:lnTo>
                <a:lnTo>
                  <a:pt x="429" y="379"/>
                </a:lnTo>
                <a:lnTo>
                  <a:pt x="422" y="378"/>
                </a:lnTo>
                <a:lnTo>
                  <a:pt x="417" y="376"/>
                </a:lnTo>
                <a:lnTo>
                  <a:pt x="422" y="382"/>
                </a:lnTo>
                <a:lnTo>
                  <a:pt x="428" y="383"/>
                </a:lnTo>
                <a:lnTo>
                  <a:pt x="444" y="385"/>
                </a:lnTo>
                <a:lnTo>
                  <a:pt x="452" y="385"/>
                </a:lnTo>
                <a:lnTo>
                  <a:pt x="460" y="384"/>
                </a:lnTo>
                <a:lnTo>
                  <a:pt x="463" y="383"/>
                </a:lnTo>
                <a:lnTo>
                  <a:pt x="466" y="382"/>
                </a:lnTo>
                <a:lnTo>
                  <a:pt x="469" y="380"/>
                </a:lnTo>
                <a:lnTo>
                  <a:pt x="470" y="378"/>
                </a:lnTo>
                <a:close/>
                <a:moveTo>
                  <a:pt x="473" y="365"/>
                </a:moveTo>
                <a:lnTo>
                  <a:pt x="473" y="365"/>
                </a:lnTo>
                <a:lnTo>
                  <a:pt x="463" y="364"/>
                </a:lnTo>
                <a:lnTo>
                  <a:pt x="442" y="363"/>
                </a:lnTo>
                <a:lnTo>
                  <a:pt x="432" y="362"/>
                </a:lnTo>
                <a:lnTo>
                  <a:pt x="422" y="363"/>
                </a:lnTo>
                <a:lnTo>
                  <a:pt x="417" y="363"/>
                </a:lnTo>
                <a:lnTo>
                  <a:pt x="414" y="364"/>
                </a:lnTo>
                <a:lnTo>
                  <a:pt x="412" y="365"/>
                </a:lnTo>
                <a:lnTo>
                  <a:pt x="411" y="366"/>
                </a:lnTo>
                <a:lnTo>
                  <a:pt x="420" y="368"/>
                </a:lnTo>
                <a:lnTo>
                  <a:pt x="440" y="371"/>
                </a:lnTo>
                <a:lnTo>
                  <a:pt x="452" y="372"/>
                </a:lnTo>
                <a:lnTo>
                  <a:pt x="461" y="371"/>
                </a:lnTo>
                <a:lnTo>
                  <a:pt x="465" y="371"/>
                </a:lnTo>
                <a:lnTo>
                  <a:pt x="469" y="369"/>
                </a:lnTo>
                <a:lnTo>
                  <a:pt x="472" y="368"/>
                </a:lnTo>
                <a:lnTo>
                  <a:pt x="473" y="365"/>
                </a:lnTo>
                <a:close/>
                <a:moveTo>
                  <a:pt x="667" y="16"/>
                </a:moveTo>
                <a:lnTo>
                  <a:pt x="667" y="16"/>
                </a:lnTo>
                <a:lnTo>
                  <a:pt x="650" y="54"/>
                </a:lnTo>
                <a:lnTo>
                  <a:pt x="667" y="57"/>
                </a:lnTo>
                <a:lnTo>
                  <a:pt x="694" y="33"/>
                </a:lnTo>
                <a:lnTo>
                  <a:pt x="667" y="16"/>
                </a:lnTo>
                <a:close/>
                <a:moveTo>
                  <a:pt x="647" y="78"/>
                </a:moveTo>
                <a:lnTo>
                  <a:pt x="647" y="78"/>
                </a:lnTo>
                <a:lnTo>
                  <a:pt x="644" y="75"/>
                </a:lnTo>
                <a:lnTo>
                  <a:pt x="637" y="69"/>
                </a:lnTo>
                <a:lnTo>
                  <a:pt x="633" y="66"/>
                </a:lnTo>
                <a:lnTo>
                  <a:pt x="631" y="61"/>
                </a:lnTo>
                <a:lnTo>
                  <a:pt x="629" y="57"/>
                </a:lnTo>
                <a:lnTo>
                  <a:pt x="630" y="54"/>
                </a:lnTo>
                <a:lnTo>
                  <a:pt x="628" y="58"/>
                </a:lnTo>
                <a:lnTo>
                  <a:pt x="625" y="66"/>
                </a:lnTo>
                <a:lnTo>
                  <a:pt x="625" y="68"/>
                </a:lnTo>
                <a:lnTo>
                  <a:pt x="626" y="70"/>
                </a:lnTo>
                <a:lnTo>
                  <a:pt x="627" y="72"/>
                </a:lnTo>
                <a:lnTo>
                  <a:pt x="629" y="74"/>
                </a:lnTo>
                <a:lnTo>
                  <a:pt x="632" y="75"/>
                </a:lnTo>
                <a:lnTo>
                  <a:pt x="637" y="76"/>
                </a:lnTo>
                <a:lnTo>
                  <a:pt x="641" y="77"/>
                </a:lnTo>
                <a:lnTo>
                  <a:pt x="647" y="78"/>
                </a:lnTo>
                <a:close/>
                <a:moveTo>
                  <a:pt x="646" y="55"/>
                </a:moveTo>
                <a:lnTo>
                  <a:pt x="646" y="55"/>
                </a:lnTo>
                <a:lnTo>
                  <a:pt x="648" y="51"/>
                </a:lnTo>
                <a:lnTo>
                  <a:pt x="652" y="39"/>
                </a:lnTo>
                <a:lnTo>
                  <a:pt x="653" y="31"/>
                </a:lnTo>
                <a:lnTo>
                  <a:pt x="653" y="23"/>
                </a:lnTo>
                <a:lnTo>
                  <a:pt x="653" y="19"/>
                </a:lnTo>
                <a:lnTo>
                  <a:pt x="652" y="16"/>
                </a:lnTo>
                <a:lnTo>
                  <a:pt x="650" y="11"/>
                </a:lnTo>
                <a:lnTo>
                  <a:pt x="649" y="8"/>
                </a:lnTo>
                <a:lnTo>
                  <a:pt x="644" y="0"/>
                </a:lnTo>
                <a:lnTo>
                  <a:pt x="644" y="1"/>
                </a:lnTo>
                <a:lnTo>
                  <a:pt x="647" y="4"/>
                </a:lnTo>
                <a:lnTo>
                  <a:pt x="649" y="6"/>
                </a:lnTo>
                <a:lnTo>
                  <a:pt x="645" y="11"/>
                </a:lnTo>
                <a:lnTo>
                  <a:pt x="638" y="24"/>
                </a:lnTo>
                <a:lnTo>
                  <a:pt x="637" y="28"/>
                </a:lnTo>
                <a:lnTo>
                  <a:pt x="636" y="31"/>
                </a:lnTo>
                <a:lnTo>
                  <a:pt x="635" y="35"/>
                </a:lnTo>
                <a:lnTo>
                  <a:pt x="636" y="40"/>
                </a:lnTo>
                <a:lnTo>
                  <a:pt x="637" y="44"/>
                </a:lnTo>
                <a:lnTo>
                  <a:pt x="639" y="48"/>
                </a:lnTo>
                <a:lnTo>
                  <a:pt x="642" y="52"/>
                </a:lnTo>
                <a:lnTo>
                  <a:pt x="646" y="55"/>
                </a:lnTo>
                <a:close/>
                <a:moveTo>
                  <a:pt x="677" y="93"/>
                </a:moveTo>
                <a:lnTo>
                  <a:pt x="677" y="93"/>
                </a:lnTo>
                <a:lnTo>
                  <a:pt x="674" y="89"/>
                </a:lnTo>
                <a:lnTo>
                  <a:pt x="667" y="78"/>
                </a:lnTo>
                <a:lnTo>
                  <a:pt x="664" y="73"/>
                </a:lnTo>
                <a:lnTo>
                  <a:pt x="661" y="68"/>
                </a:lnTo>
                <a:lnTo>
                  <a:pt x="659" y="64"/>
                </a:lnTo>
                <a:lnTo>
                  <a:pt x="657" y="60"/>
                </a:lnTo>
                <a:lnTo>
                  <a:pt x="657" y="66"/>
                </a:lnTo>
                <a:lnTo>
                  <a:pt x="659" y="76"/>
                </a:lnTo>
                <a:lnTo>
                  <a:pt x="662" y="82"/>
                </a:lnTo>
                <a:lnTo>
                  <a:pt x="665" y="88"/>
                </a:lnTo>
                <a:lnTo>
                  <a:pt x="667" y="90"/>
                </a:lnTo>
                <a:lnTo>
                  <a:pt x="670" y="92"/>
                </a:lnTo>
                <a:lnTo>
                  <a:pt x="673" y="93"/>
                </a:lnTo>
                <a:lnTo>
                  <a:pt x="677" y="93"/>
                </a:lnTo>
                <a:close/>
                <a:moveTo>
                  <a:pt x="612" y="143"/>
                </a:moveTo>
                <a:lnTo>
                  <a:pt x="612" y="143"/>
                </a:lnTo>
                <a:lnTo>
                  <a:pt x="614" y="136"/>
                </a:lnTo>
                <a:lnTo>
                  <a:pt x="618" y="117"/>
                </a:lnTo>
                <a:lnTo>
                  <a:pt x="619" y="106"/>
                </a:lnTo>
                <a:lnTo>
                  <a:pt x="620" y="97"/>
                </a:lnTo>
                <a:lnTo>
                  <a:pt x="620" y="89"/>
                </a:lnTo>
                <a:lnTo>
                  <a:pt x="618" y="83"/>
                </a:lnTo>
                <a:lnTo>
                  <a:pt x="612" y="99"/>
                </a:lnTo>
                <a:lnTo>
                  <a:pt x="612" y="143"/>
                </a:lnTo>
                <a:close/>
                <a:moveTo>
                  <a:pt x="613" y="169"/>
                </a:moveTo>
                <a:lnTo>
                  <a:pt x="613" y="169"/>
                </a:lnTo>
                <a:lnTo>
                  <a:pt x="616" y="157"/>
                </a:lnTo>
                <a:lnTo>
                  <a:pt x="623" y="132"/>
                </a:lnTo>
                <a:lnTo>
                  <a:pt x="626" y="118"/>
                </a:lnTo>
                <a:lnTo>
                  <a:pt x="628" y="104"/>
                </a:lnTo>
                <a:lnTo>
                  <a:pt x="628" y="98"/>
                </a:lnTo>
                <a:lnTo>
                  <a:pt x="628" y="93"/>
                </a:lnTo>
                <a:lnTo>
                  <a:pt x="628" y="89"/>
                </a:lnTo>
                <a:lnTo>
                  <a:pt x="627" y="85"/>
                </a:lnTo>
                <a:lnTo>
                  <a:pt x="625" y="80"/>
                </a:lnTo>
                <a:lnTo>
                  <a:pt x="622" y="70"/>
                </a:lnTo>
                <a:lnTo>
                  <a:pt x="618" y="57"/>
                </a:lnTo>
                <a:lnTo>
                  <a:pt x="618" y="50"/>
                </a:lnTo>
                <a:lnTo>
                  <a:pt x="620" y="44"/>
                </a:lnTo>
                <a:lnTo>
                  <a:pt x="622" y="32"/>
                </a:lnTo>
                <a:lnTo>
                  <a:pt x="624" y="21"/>
                </a:lnTo>
                <a:lnTo>
                  <a:pt x="627" y="15"/>
                </a:lnTo>
                <a:lnTo>
                  <a:pt x="629" y="4"/>
                </a:lnTo>
                <a:lnTo>
                  <a:pt x="614" y="4"/>
                </a:lnTo>
                <a:lnTo>
                  <a:pt x="616" y="11"/>
                </a:lnTo>
                <a:lnTo>
                  <a:pt x="616" y="24"/>
                </a:lnTo>
                <a:lnTo>
                  <a:pt x="616" y="31"/>
                </a:lnTo>
                <a:lnTo>
                  <a:pt x="616" y="47"/>
                </a:lnTo>
                <a:lnTo>
                  <a:pt x="616" y="64"/>
                </a:lnTo>
                <a:lnTo>
                  <a:pt x="617" y="74"/>
                </a:lnTo>
                <a:lnTo>
                  <a:pt x="620" y="79"/>
                </a:lnTo>
                <a:lnTo>
                  <a:pt x="624" y="88"/>
                </a:lnTo>
                <a:lnTo>
                  <a:pt x="625" y="91"/>
                </a:lnTo>
                <a:lnTo>
                  <a:pt x="626" y="94"/>
                </a:lnTo>
                <a:lnTo>
                  <a:pt x="626" y="96"/>
                </a:lnTo>
                <a:lnTo>
                  <a:pt x="625" y="98"/>
                </a:lnTo>
                <a:lnTo>
                  <a:pt x="613" y="169"/>
                </a:lnTo>
                <a:close/>
                <a:moveTo>
                  <a:pt x="639" y="90"/>
                </a:moveTo>
                <a:lnTo>
                  <a:pt x="639" y="90"/>
                </a:lnTo>
                <a:lnTo>
                  <a:pt x="615" y="172"/>
                </a:lnTo>
                <a:lnTo>
                  <a:pt x="619" y="173"/>
                </a:lnTo>
                <a:lnTo>
                  <a:pt x="639" y="90"/>
                </a:lnTo>
                <a:close/>
                <a:moveTo>
                  <a:pt x="647" y="190"/>
                </a:moveTo>
                <a:lnTo>
                  <a:pt x="647" y="190"/>
                </a:lnTo>
                <a:lnTo>
                  <a:pt x="646" y="187"/>
                </a:lnTo>
                <a:lnTo>
                  <a:pt x="647" y="180"/>
                </a:lnTo>
                <a:lnTo>
                  <a:pt x="648" y="172"/>
                </a:lnTo>
                <a:lnTo>
                  <a:pt x="649" y="162"/>
                </a:lnTo>
                <a:lnTo>
                  <a:pt x="651" y="152"/>
                </a:lnTo>
                <a:lnTo>
                  <a:pt x="653" y="143"/>
                </a:lnTo>
                <a:lnTo>
                  <a:pt x="655" y="136"/>
                </a:lnTo>
                <a:lnTo>
                  <a:pt x="657" y="131"/>
                </a:lnTo>
                <a:lnTo>
                  <a:pt x="660" y="128"/>
                </a:lnTo>
                <a:lnTo>
                  <a:pt x="661" y="124"/>
                </a:lnTo>
                <a:lnTo>
                  <a:pt x="662" y="119"/>
                </a:lnTo>
                <a:lnTo>
                  <a:pt x="662" y="114"/>
                </a:lnTo>
                <a:lnTo>
                  <a:pt x="662" y="103"/>
                </a:lnTo>
                <a:lnTo>
                  <a:pt x="662" y="99"/>
                </a:lnTo>
                <a:lnTo>
                  <a:pt x="660" y="94"/>
                </a:lnTo>
                <a:lnTo>
                  <a:pt x="656" y="91"/>
                </a:lnTo>
                <a:lnTo>
                  <a:pt x="653" y="90"/>
                </a:lnTo>
                <a:lnTo>
                  <a:pt x="651" y="89"/>
                </a:lnTo>
                <a:lnTo>
                  <a:pt x="647" y="91"/>
                </a:lnTo>
                <a:lnTo>
                  <a:pt x="646" y="92"/>
                </a:lnTo>
                <a:lnTo>
                  <a:pt x="647" y="95"/>
                </a:lnTo>
                <a:lnTo>
                  <a:pt x="647" y="99"/>
                </a:lnTo>
                <a:lnTo>
                  <a:pt x="646" y="104"/>
                </a:lnTo>
                <a:lnTo>
                  <a:pt x="645" y="111"/>
                </a:lnTo>
                <a:lnTo>
                  <a:pt x="642" y="124"/>
                </a:lnTo>
                <a:lnTo>
                  <a:pt x="637" y="139"/>
                </a:lnTo>
                <a:lnTo>
                  <a:pt x="627" y="166"/>
                </a:lnTo>
                <a:lnTo>
                  <a:pt x="623" y="178"/>
                </a:lnTo>
                <a:lnTo>
                  <a:pt x="631" y="184"/>
                </a:lnTo>
                <a:lnTo>
                  <a:pt x="631" y="177"/>
                </a:lnTo>
                <a:lnTo>
                  <a:pt x="645" y="131"/>
                </a:lnTo>
                <a:lnTo>
                  <a:pt x="646" y="122"/>
                </a:lnTo>
                <a:lnTo>
                  <a:pt x="649" y="109"/>
                </a:lnTo>
                <a:lnTo>
                  <a:pt x="651" y="99"/>
                </a:lnTo>
                <a:lnTo>
                  <a:pt x="652" y="95"/>
                </a:lnTo>
                <a:lnTo>
                  <a:pt x="655" y="99"/>
                </a:lnTo>
                <a:lnTo>
                  <a:pt x="657" y="106"/>
                </a:lnTo>
                <a:lnTo>
                  <a:pt x="659" y="109"/>
                </a:lnTo>
                <a:lnTo>
                  <a:pt x="659" y="113"/>
                </a:lnTo>
                <a:lnTo>
                  <a:pt x="659" y="116"/>
                </a:lnTo>
                <a:lnTo>
                  <a:pt x="657" y="117"/>
                </a:lnTo>
                <a:lnTo>
                  <a:pt x="653" y="129"/>
                </a:lnTo>
                <a:lnTo>
                  <a:pt x="646" y="154"/>
                </a:lnTo>
                <a:lnTo>
                  <a:pt x="640" y="177"/>
                </a:lnTo>
                <a:lnTo>
                  <a:pt x="638" y="189"/>
                </a:lnTo>
                <a:lnTo>
                  <a:pt x="647" y="190"/>
                </a:lnTo>
                <a:close/>
                <a:moveTo>
                  <a:pt x="702" y="103"/>
                </a:moveTo>
                <a:lnTo>
                  <a:pt x="702" y="103"/>
                </a:lnTo>
                <a:lnTo>
                  <a:pt x="699" y="98"/>
                </a:lnTo>
                <a:lnTo>
                  <a:pt x="691" y="85"/>
                </a:lnTo>
                <a:lnTo>
                  <a:pt x="686" y="79"/>
                </a:lnTo>
                <a:lnTo>
                  <a:pt x="680" y="73"/>
                </a:lnTo>
                <a:lnTo>
                  <a:pt x="675" y="69"/>
                </a:lnTo>
                <a:lnTo>
                  <a:pt x="671" y="66"/>
                </a:lnTo>
                <a:lnTo>
                  <a:pt x="676" y="74"/>
                </a:lnTo>
                <a:lnTo>
                  <a:pt x="681" y="83"/>
                </a:lnTo>
                <a:lnTo>
                  <a:pt x="684" y="88"/>
                </a:lnTo>
                <a:lnTo>
                  <a:pt x="689" y="94"/>
                </a:lnTo>
                <a:lnTo>
                  <a:pt x="693" y="98"/>
                </a:lnTo>
                <a:lnTo>
                  <a:pt x="696" y="100"/>
                </a:lnTo>
                <a:lnTo>
                  <a:pt x="699" y="102"/>
                </a:lnTo>
                <a:lnTo>
                  <a:pt x="702" y="103"/>
                </a:lnTo>
                <a:close/>
                <a:moveTo>
                  <a:pt x="694" y="119"/>
                </a:moveTo>
                <a:lnTo>
                  <a:pt x="694" y="119"/>
                </a:lnTo>
                <a:lnTo>
                  <a:pt x="686" y="120"/>
                </a:lnTo>
                <a:lnTo>
                  <a:pt x="698" y="127"/>
                </a:lnTo>
                <a:lnTo>
                  <a:pt x="715" y="136"/>
                </a:lnTo>
                <a:lnTo>
                  <a:pt x="704" y="128"/>
                </a:lnTo>
                <a:lnTo>
                  <a:pt x="694" y="119"/>
                </a:lnTo>
                <a:close/>
                <a:moveTo>
                  <a:pt x="695" y="112"/>
                </a:moveTo>
                <a:lnTo>
                  <a:pt x="695" y="112"/>
                </a:lnTo>
                <a:lnTo>
                  <a:pt x="694" y="111"/>
                </a:lnTo>
                <a:lnTo>
                  <a:pt x="691" y="106"/>
                </a:lnTo>
                <a:lnTo>
                  <a:pt x="687" y="103"/>
                </a:lnTo>
                <a:lnTo>
                  <a:pt x="681" y="102"/>
                </a:lnTo>
                <a:lnTo>
                  <a:pt x="673" y="103"/>
                </a:lnTo>
                <a:lnTo>
                  <a:pt x="668" y="104"/>
                </a:lnTo>
                <a:lnTo>
                  <a:pt x="670" y="107"/>
                </a:lnTo>
                <a:lnTo>
                  <a:pt x="674" y="114"/>
                </a:lnTo>
                <a:lnTo>
                  <a:pt x="678" y="116"/>
                </a:lnTo>
                <a:lnTo>
                  <a:pt x="683" y="117"/>
                </a:lnTo>
                <a:lnTo>
                  <a:pt x="685" y="117"/>
                </a:lnTo>
                <a:lnTo>
                  <a:pt x="688" y="116"/>
                </a:lnTo>
                <a:lnTo>
                  <a:pt x="691" y="114"/>
                </a:lnTo>
                <a:lnTo>
                  <a:pt x="695" y="112"/>
                </a:lnTo>
                <a:close/>
                <a:moveTo>
                  <a:pt x="705" y="137"/>
                </a:moveTo>
                <a:lnTo>
                  <a:pt x="705" y="137"/>
                </a:lnTo>
                <a:lnTo>
                  <a:pt x="698" y="131"/>
                </a:lnTo>
                <a:lnTo>
                  <a:pt x="685" y="126"/>
                </a:lnTo>
                <a:lnTo>
                  <a:pt x="672" y="121"/>
                </a:lnTo>
                <a:lnTo>
                  <a:pt x="668" y="121"/>
                </a:lnTo>
                <a:lnTo>
                  <a:pt x="666" y="128"/>
                </a:lnTo>
                <a:lnTo>
                  <a:pt x="661" y="142"/>
                </a:lnTo>
                <a:lnTo>
                  <a:pt x="654" y="155"/>
                </a:lnTo>
                <a:lnTo>
                  <a:pt x="652" y="160"/>
                </a:lnTo>
                <a:lnTo>
                  <a:pt x="656" y="154"/>
                </a:lnTo>
                <a:lnTo>
                  <a:pt x="662" y="145"/>
                </a:lnTo>
                <a:lnTo>
                  <a:pt x="663" y="143"/>
                </a:lnTo>
                <a:lnTo>
                  <a:pt x="664" y="141"/>
                </a:lnTo>
                <a:lnTo>
                  <a:pt x="667" y="140"/>
                </a:lnTo>
                <a:lnTo>
                  <a:pt x="669" y="138"/>
                </a:lnTo>
                <a:lnTo>
                  <a:pt x="674" y="136"/>
                </a:lnTo>
                <a:lnTo>
                  <a:pt x="678" y="133"/>
                </a:lnTo>
                <a:lnTo>
                  <a:pt x="684" y="132"/>
                </a:lnTo>
                <a:lnTo>
                  <a:pt x="693" y="133"/>
                </a:lnTo>
                <a:lnTo>
                  <a:pt x="702" y="136"/>
                </a:lnTo>
                <a:lnTo>
                  <a:pt x="705" y="137"/>
                </a:lnTo>
                <a:close/>
                <a:moveTo>
                  <a:pt x="725" y="156"/>
                </a:moveTo>
                <a:lnTo>
                  <a:pt x="725" y="156"/>
                </a:lnTo>
                <a:lnTo>
                  <a:pt x="722" y="153"/>
                </a:lnTo>
                <a:lnTo>
                  <a:pt x="718" y="149"/>
                </a:lnTo>
                <a:lnTo>
                  <a:pt x="713" y="146"/>
                </a:lnTo>
                <a:lnTo>
                  <a:pt x="708" y="144"/>
                </a:lnTo>
                <a:lnTo>
                  <a:pt x="696" y="141"/>
                </a:lnTo>
                <a:lnTo>
                  <a:pt x="688" y="140"/>
                </a:lnTo>
                <a:lnTo>
                  <a:pt x="685" y="141"/>
                </a:lnTo>
                <a:lnTo>
                  <a:pt x="679" y="144"/>
                </a:lnTo>
                <a:lnTo>
                  <a:pt x="674" y="148"/>
                </a:lnTo>
                <a:lnTo>
                  <a:pt x="669" y="152"/>
                </a:lnTo>
                <a:lnTo>
                  <a:pt x="661" y="161"/>
                </a:lnTo>
                <a:lnTo>
                  <a:pt x="656" y="164"/>
                </a:lnTo>
                <a:lnTo>
                  <a:pt x="652" y="191"/>
                </a:lnTo>
                <a:lnTo>
                  <a:pt x="659" y="191"/>
                </a:lnTo>
                <a:lnTo>
                  <a:pt x="659" y="184"/>
                </a:lnTo>
                <a:lnTo>
                  <a:pt x="660" y="179"/>
                </a:lnTo>
                <a:lnTo>
                  <a:pt x="662" y="174"/>
                </a:lnTo>
                <a:lnTo>
                  <a:pt x="666" y="170"/>
                </a:lnTo>
                <a:lnTo>
                  <a:pt x="671" y="165"/>
                </a:lnTo>
                <a:lnTo>
                  <a:pt x="680" y="156"/>
                </a:lnTo>
                <a:lnTo>
                  <a:pt x="689" y="149"/>
                </a:lnTo>
                <a:lnTo>
                  <a:pt x="691" y="147"/>
                </a:lnTo>
                <a:lnTo>
                  <a:pt x="693" y="146"/>
                </a:lnTo>
                <a:lnTo>
                  <a:pt x="695" y="146"/>
                </a:lnTo>
                <a:lnTo>
                  <a:pt x="698" y="146"/>
                </a:lnTo>
                <a:lnTo>
                  <a:pt x="704" y="147"/>
                </a:lnTo>
                <a:lnTo>
                  <a:pt x="711" y="149"/>
                </a:lnTo>
                <a:lnTo>
                  <a:pt x="721" y="154"/>
                </a:lnTo>
                <a:lnTo>
                  <a:pt x="725" y="156"/>
                </a:lnTo>
                <a:close/>
                <a:moveTo>
                  <a:pt x="708" y="160"/>
                </a:moveTo>
                <a:lnTo>
                  <a:pt x="708" y="160"/>
                </a:lnTo>
                <a:lnTo>
                  <a:pt x="701" y="159"/>
                </a:lnTo>
                <a:lnTo>
                  <a:pt x="695" y="157"/>
                </a:lnTo>
                <a:lnTo>
                  <a:pt x="690" y="159"/>
                </a:lnTo>
                <a:lnTo>
                  <a:pt x="686" y="160"/>
                </a:lnTo>
                <a:lnTo>
                  <a:pt x="681" y="163"/>
                </a:lnTo>
                <a:lnTo>
                  <a:pt x="677" y="165"/>
                </a:lnTo>
                <a:lnTo>
                  <a:pt x="674" y="169"/>
                </a:lnTo>
                <a:lnTo>
                  <a:pt x="671" y="172"/>
                </a:lnTo>
                <a:lnTo>
                  <a:pt x="664" y="187"/>
                </a:lnTo>
                <a:lnTo>
                  <a:pt x="661" y="194"/>
                </a:lnTo>
                <a:lnTo>
                  <a:pt x="668" y="195"/>
                </a:lnTo>
                <a:lnTo>
                  <a:pt x="668" y="194"/>
                </a:lnTo>
                <a:lnTo>
                  <a:pt x="669" y="189"/>
                </a:lnTo>
                <a:lnTo>
                  <a:pt x="672" y="181"/>
                </a:lnTo>
                <a:lnTo>
                  <a:pt x="677" y="172"/>
                </a:lnTo>
                <a:lnTo>
                  <a:pt x="679" y="170"/>
                </a:lnTo>
                <a:lnTo>
                  <a:pt x="683" y="168"/>
                </a:lnTo>
                <a:lnTo>
                  <a:pt x="686" y="167"/>
                </a:lnTo>
                <a:lnTo>
                  <a:pt x="689" y="166"/>
                </a:lnTo>
                <a:lnTo>
                  <a:pt x="696" y="166"/>
                </a:lnTo>
                <a:lnTo>
                  <a:pt x="703" y="167"/>
                </a:lnTo>
                <a:lnTo>
                  <a:pt x="717" y="170"/>
                </a:lnTo>
                <a:lnTo>
                  <a:pt x="722" y="172"/>
                </a:lnTo>
                <a:lnTo>
                  <a:pt x="708" y="160"/>
                </a:lnTo>
                <a:close/>
                <a:moveTo>
                  <a:pt x="680" y="205"/>
                </a:moveTo>
                <a:lnTo>
                  <a:pt x="680" y="205"/>
                </a:lnTo>
                <a:lnTo>
                  <a:pt x="680" y="200"/>
                </a:lnTo>
                <a:lnTo>
                  <a:pt x="681" y="197"/>
                </a:lnTo>
                <a:lnTo>
                  <a:pt x="683" y="194"/>
                </a:lnTo>
                <a:lnTo>
                  <a:pt x="684" y="191"/>
                </a:lnTo>
                <a:lnTo>
                  <a:pt x="688" y="188"/>
                </a:lnTo>
                <a:lnTo>
                  <a:pt x="689" y="187"/>
                </a:lnTo>
                <a:lnTo>
                  <a:pt x="722" y="187"/>
                </a:lnTo>
                <a:lnTo>
                  <a:pt x="725" y="185"/>
                </a:lnTo>
                <a:lnTo>
                  <a:pt x="720" y="178"/>
                </a:lnTo>
                <a:lnTo>
                  <a:pt x="717" y="178"/>
                </a:lnTo>
                <a:lnTo>
                  <a:pt x="710" y="178"/>
                </a:lnTo>
                <a:lnTo>
                  <a:pt x="698" y="179"/>
                </a:lnTo>
                <a:lnTo>
                  <a:pt x="686" y="180"/>
                </a:lnTo>
                <a:lnTo>
                  <a:pt x="683" y="180"/>
                </a:lnTo>
                <a:lnTo>
                  <a:pt x="680" y="181"/>
                </a:lnTo>
                <a:lnTo>
                  <a:pt x="678" y="183"/>
                </a:lnTo>
                <a:lnTo>
                  <a:pt x="677" y="185"/>
                </a:lnTo>
                <a:lnTo>
                  <a:pt x="675" y="188"/>
                </a:lnTo>
                <a:lnTo>
                  <a:pt x="674" y="192"/>
                </a:lnTo>
                <a:lnTo>
                  <a:pt x="675" y="200"/>
                </a:lnTo>
                <a:lnTo>
                  <a:pt x="675" y="203"/>
                </a:lnTo>
                <a:lnTo>
                  <a:pt x="680" y="205"/>
                </a:lnTo>
                <a:close/>
                <a:moveTo>
                  <a:pt x="725" y="194"/>
                </a:moveTo>
                <a:lnTo>
                  <a:pt x="725" y="194"/>
                </a:lnTo>
                <a:lnTo>
                  <a:pt x="720" y="194"/>
                </a:lnTo>
                <a:lnTo>
                  <a:pt x="709" y="193"/>
                </a:lnTo>
                <a:lnTo>
                  <a:pt x="696" y="193"/>
                </a:lnTo>
                <a:lnTo>
                  <a:pt x="690" y="194"/>
                </a:lnTo>
                <a:lnTo>
                  <a:pt x="689" y="201"/>
                </a:lnTo>
                <a:lnTo>
                  <a:pt x="688" y="207"/>
                </a:lnTo>
                <a:lnTo>
                  <a:pt x="692" y="211"/>
                </a:lnTo>
                <a:lnTo>
                  <a:pt x="692" y="209"/>
                </a:lnTo>
                <a:lnTo>
                  <a:pt x="692" y="204"/>
                </a:lnTo>
                <a:lnTo>
                  <a:pt x="692" y="200"/>
                </a:lnTo>
                <a:lnTo>
                  <a:pt x="694" y="198"/>
                </a:lnTo>
                <a:lnTo>
                  <a:pt x="698" y="198"/>
                </a:lnTo>
                <a:lnTo>
                  <a:pt x="708" y="196"/>
                </a:lnTo>
                <a:lnTo>
                  <a:pt x="717" y="194"/>
                </a:lnTo>
                <a:lnTo>
                  <a:pt x="725" y="194"/>
                </a:lnTo>
                <a:close/>
                <a:moveTo>
                  <a:pt x="732" y="165"/>
                </a:moveTo>
                <a:lnTo>
                  <a:pt x="732" y="165"/>
                </a:lnTo>
                <a:lnTo>
                  <a:pt x="732" y="173"/>
                </a:lnTo>
                <a:lnTo>
                  <a:pt x="732" y="185"/>
                </a:lnTo>
                <a:lnTo>
                  <a:pt x="732" y="191"/>
                </a:lnTo>
                <a:lnTo>
                  <a:pt x="731" y="196"/>
                </a:lnTo>
                <a:lnTo>
                  <a:pt x="730" y="199"/>
                </a:lnTo>
                <a:lnTo>
                  <a:pt x="727" y="201"/>
                </a:lnTo>
                <a:lnTo>
                  <a:pt x="721" y="201"/>
                </a:lnTo>
                <a:lnTo>
                  <a:pt x="711" y="203"/>
                </a:lnTo>
                <a:lnTo>
                  <a:pt x="704" y="205"/>
                </a:lnTo>
                <a:lnTo>
                  <a:pt x="700" y="208"/>
                </a:lnTo>
                <a:lnTo>
                  <a:pt x="699" y="210"/>
                </a:lnTo>
                <a:lnTo>
                  <a:pt x="698" y="211"/>
                </a:lnTo>
                <a:lnTo>
                  <a:pt x="699" y="213"/>
                </a:lnTo>
                <a:lnTo>
                  <a:pt x="700" y="214"/>
                </a:lnTo>
                <a:lnTo>
                  <a:pt x="701" y="219"/>
                </a:lnTo>
                <a:lnTo>
                  <a:pt x="705" y="227"/>
                </a:lnTo>
                <a:lnTo>
                  <a:pt x="710" y="233"/>
                </a:lnTo>
                <a:lnTo>
                  <a:pt x="715" y="236"/>
                </a:lnTo>
                <a:lnTo>
                  <a:pt x="718" y="238"/>
                </a:lnTo>
                <a:lnTo>
                  <a:pt x="721" y="238"/>
                </a:lnTo>
                <a:lnTo>
                  <a:pt x="724" y="238"/>
                </a:lnTo>
                <a:lnTo>
                  <a:pt x="728" y="238"/>
                </a:lnTo>
                <a:lnTo>
                  <a:pt x="733" y="238"/>
                </a:lnTo>
                <a:lnTo>
                  <a:pt x="741" y="237"/>
                </a:lnTo>
                <a:lnTo>
                  <a:pt x="744" y="235"/>
                </a:lnTo>
                <a:lnTo>
                  <a:pt x="747" y="232"/>
                </a:lnTo>
                <a:lnTo>
                  <a:pt x="748" y="229"/>
                </a:lnTo>
                <a:lnTo>
                  <a:pt x="748" y="227"/>
                </a:lnTo>
                <a:lnTo>
                  <a:pt x="748" y="224"/>
                </a:lnTo>
                <a:lnTo>
                  <a:pt x="747" y="221"/>
                </a:lnTo>
                <a:lnTo>
                  <a:pt x="748" y="216"/>
                </a:lnTo>
                <a:lnTo>
                  <a:pt x="749" y="202"/>
                </a:lnTo>
                <a:lnTo>
                  <a:pt x="749" y="194"/>
                </a:lnTo>
                <a:lnTo>
                  <a:pt x="746" y="185"/>
                </a:lnTo>
                <a:lnTo>
                  <a:pt x="745" y="180"/>
                </a:lnTo>
                <a:lnTo>
                  <a:pt x="742" y="176"/>
                </a:lnTo>
                <a:lnTo>
                  <a:pt x="740" y="172"/>
                </a:lnTo>
                <a:lnTo>
                  <a:pt x="736" y="169"/>
                </a:lnTo>
                <a:lnTo>
                  <a:pt x="732" y="165"/>
                </a:lnTo>
                <a:close/>
                <a:moveTo>
                  <a:pt x="583" y="25"/>
                </a:moveTo>
                <a:lnTo>
                  <a:pt x="583" y="25"/>
                </a:lnTo>
                <a:lnTo>
                  <a:pt x="571" y="26"/>
                </a:lnTo>
                <a:lnTo>
                  <a:pt x="579" y="39"/>
                </a:lnTo>
                <a:lnTo>
                  <a:pt x="588" y="54"/>
                </a:lnTo>
                <a:lnTo>
                  <a:pt x="588" y="63"/>
                </a:lnTo>
                <a:lnTo>
                  <a:pt x="588" y="75"/>
                </a:lnTo>
                <a:lnTo>
                  <a:pt x="589" y="82"/>
                </a:lnTo>
                <a:lnTo>
                  <a:pt x="590" y="89"/>
                </a:lnTo>
                <a:lnTo>
                  <a:pt x="591" y="93"/>
                </a:lnTo>
                <a:lnTo>
                  <a:pt x="592" y="95"/>
                </a:lnTo>
                <a:lnTo>
                  <a:pt x="595" y="106"/>
                </a:lnTo>
                <a:lnTo>
                  <a:pt x="600" y="131"/>
                </a:lnTo>
                <a:lnTo>
                  <a:pt x="602" y="145"/>
                </a:lnTo>
                <a:lnTo>
                  <a:pt x="604" y="157"/>
                </a:lnTo>
                <a:lnTo>
                  <a:pt x="605" y="168"/>
                </a:lnTo>
                <a:lnTo>
                  <a:pt x="604" y="173"/>
                </a:lnTo>
                <a:lnTo>
                  <a:pt x="609" y="172"/>
                </a:lnTo>
                <a:lnTo>
                  <a:pt x="608" y="163"/>
                </a:lnTo>
                <a:lnTo>
                  <a:pt x="606" y="142"/>
                </a:lnTo>
                <a:lnTo>
                  <a:pt x="603" y="120"/>
                </a:lnTo>
                <a:lnTo>
                  <a:pt x="603" y="108"/>
                </a:lnTo>
                <a:lnTo>
                  <a:pt x="604" y="102"/>
                </a:lnTo>
                <a:lnTo>
                  <a:pt x="606" y="91"/>
                </a:lnTo>
                <a:lnTo>
                  <a:pt x="607" y="79"/>
                </a:lnTo>
                <a:lnTo>
                  <a:pt x="608" y="73"/>
                </a:lnTo>
                <a:lnTo>
                  <a:pt x="609" y="65"/>
                </a:lnTo>
                <a:lnTo>
                  <a:pt x="612" y="47"/>
                </a:lnTo>
                <a:lnTo>
                  <a:pt x="613" y="37"/>
                </a:lnTo>
                <a:lnTo>
                  <a:pt x="612" y="28"/>
                </a:lnTo>
                <a:lnTo>
                  <a:pt x="612" y="24"/>
                </a:lnTo>
                <a:lnTo>
                  <a:pt x="611" y="21"/>
                </a:lnTo>
                <a:lnTo>
                  <a:pt x="608" y="19"/>
                </a:lnTo>
                <a:lnTo>
                  <a:pt x="606" y="17"/>
                </a:lnTo>
                <a:lnTo>
                  <a:pt x="596" y="8"/>
                </a:lnTo>
                <a:lnTo>
                  <a:pt x="585" y="9"/>
                </a:lnTo>
                <a:lnTo>
                  <a:pt x="588" y="11"/>
                </a:lnTo>
                <a:lnTo>
                  <a:pt x="593" y="17"/>
                </a:lnTo>
                <a:lnTo>
                  <a:pt x="596" y="20"/>
                </a:lnTo>
                <a:lnTo>
                  <a:pt x="599" y="23"/>
                </a:lnTo>
                <a:lnTo>
                  <a:pt x="600" y="26"/>
                </a:lnTo>
                <a:lnTo>
                  <a:pt x="600" y="30"/>
                </a:lnTo>
                <a:lnTo>
                  <a:pt x="600" y="95"/>
                </a:lnTo>
                <a:lnTo>
                  <a:pt x="599" y="84"/>
                </a:lnTo>
                <a:lnTo>
                  <a:pt x="595" y="61"/>
                </a:lnTo>
                <a:lnTo>
                  <a:pt x="592" y="49"/>
                </a:lnTo>
                <a:lnTo>
                  <a:pt x="590" y="37"/>
                </a:lnTo>
                <a:lnTo>
                  <a:pt x="587" y="29"/>
                </a:lnTo>
                <a:lnTo>
                  <a:pt x="583" y="25"/>
                </a:lnTo>
                <a:close/>
                <a:moveTo>
                  <a:pt x="406" y="349"/>
                </a:moveTo>
                <a:lnTo>
                  <a:pt x="406" y="349"/>
                </a:lnTo>
                <a:lnTo>
                  <a:pt x="408" y="357"/>
                </a:lnTo>
                <a:lnTo>
                  <a:pt x="417" y="356"/>
                </a:lnTo>
                <a:lnTo>
                  <a:pt x="437" y="356"/>
                </a:lnTo>
                <a:lnTo>
                  <a:pt x="449" y="357"/>
                </a:lnTo>
                <a:lnTo>
                  <a:pt x="458" y="357"/>
                </a:lnTo>
                <a:lnTo>
                  <a:pt x="465" y="358"/>
                </a:lnTo>
                <a:lnTo>
                  <a:pt x="469" y="360"/>
                </a:lnTo>
                <a:lnTo>
                  <a:pt x="460" y="357"/>
                </a:lnTo>
                <a:lnTo>
                  <a:pt x="441" y="353"/>
                </a:lnTo>
                <a:lnTo>
                  <a:pt x="431" y="351"/>
                </a:lnTo>
                <a:lnTo>
                  <a:pt x="421" y="348"/>
                </a:lnTo>
                <a:lnTo>
                  <a:pt x="412" y="348"/>
                </a:lnTo>
                <a:lnTo>
                  <a:pt x="406" y="349"/>
                </a:lnTo>
                <a:close/>
                <a:moveTo>
                  <a:pt x="471" y="351"/>
                </a:moveTo>
                <a:lnTo>
                  <a:pt x="471" y="351"/>
                </a:lnTo>
                <a:lnTo>
                  <a:pt x="460" y="345"/>
                </a:lnTo>
                <a:lnTo>
                  <a:pt x="436" y="337"/>
                </a:lnTo>
                <a:lnTo>
                  <a:pt x="424" y="333"/>
                </a:lnTo>
                <a:lnTo>
                  <a:pt x="411" y="330"/>
                </a:lnTo>
                <a:lnTo>
                  <a:pt x="406" y="330"/>
                </a:lnTo>
                <a:lnTo>
                  <a:pt x="401" y="330"/>
                </a:lnTo>
                <a:lnTo>
                  <a:pt x="398" y="331"/>
                </a:lnTo>
                <a:lnTo>
                  <a:pt x="394" y="333"/>
                </a:lnTo>
                <a:lnTo>
                  <a:pt x="401" y="342"/>
                </a:lnTo>
                <a:lnTo>
                  <a:pt x="408" y="342"/>
                </a:lnTo>
                <a:lnTo>
                  <a:pt x="427" y="341"/>
                </a:lnTo>
                <a:lnTo>
                  <a:pt x="438" y="342"/>
                </a:lnTo>
                <a:lnTo>
                  <a:pt x="450" y="343"/>
                </a:lnTo>
                <a:lnTo>
                  <a:pt x="461" y="346"/>
                </a:lnTo>
                <a:lnTo>
                  <a:pt x="471" y="351"/>
                </a:lnTo>
                <a:close/>
                <a:moveTo>
                  <a:pt x="485" y="333"/>
                </a:moveTo>
                <a:lnTo>
                  <a:pt x="485" y="333"/>
                </a:lnTo>
                <a:lnTo>
                  <a:pt x="477" y="319"/>
                </a:lnTo>
                <a:lnTo>
                  <a:pt x="455" y="289"/>
                </a:lnTo>
                <a:lnTo>
                  <a:pt x="444" y="272"/>
                </a:lnTo>
                <a:lnTo>
                  <a:pt x="431" y="257"/>
                </a:lnTo>
                <a:lnTo>
                  <a:pt x="422" y="245"/>
                </a:lnTo>
                <a:lnTo>
                  <a:pt x="414" y="238"/>
                </a:lnTo>
                <a:lnTo>
                  <a:pt x="402" y="273"/>
                </a:lnTo>
                <a:lnTo>
                  <a:pt x="422" y="289"/>
                </a:lnTo>
                <a:lnTo>
                  <a:pt x="412" y="286"/>
                </a:lnTo>
                <a:lnTo>
                  <a:pt x="401" y="284"/>
                </a:lnTo>
                <a:lnTo>
                  <a:pt x="398" y="287"/>
                </a:lnTo>
                <a:lnTo>
                  <a:pt x="396" y="293"/>
                </a:lnTo>
                <a:lnTo>
                  <a:pt x="394" y="298"/>
                </a:lnTo>
                <a:lnTo>
                  <a:pt x="394" y="301"/>
                </a:lnTo>
                <a:lnTo>
                  <a:pt x="399" y="300"/>
                </a:lnTo>
                <a:lnTo>
                  <a:pt x="408" y="298"/>
                </a:lnTo>
                <a:lnTo>
                  <a:pt x="418" y="296"/>
                </a:lnTo>
                <a:lnTo>
                  <a:pt x="426" y="297"/>
                </a:lnTo>
                <a:lnTo>
                  <a:pt x="438" y="309"/>
                </a:lnTo>
                <a:lnTo>
                  <a:pt x="447" y="317"/>
                </a:lnTo>
                <a:lnTo>
                  <a:pt x="441" y="315"/>
                </a:lnTo>
                <a:lnTo>
                  <a:pt x="427" y="310"/>
                </a:lnTo>
                <a:lnTo>
                  <a:pt x="418" y="309"/>
                </a:lnTo>
                <a:lnTo>
                  <a:pt x="410" y="308"/>
                </a:lnTo>
                <a:lnTo>
                  <a:pt x="403" y="308"/>
                </a:lnTo>
                <a:lnTo>
                  <a:pt x="397" y="309"/>
                </a:lnTo>
                <a:lnTo>
                  <a:pt x="396" y="311"/>
                </a:lnTo>
                <a:lnTo>
                  <a:pt x="392" y="314"/>
                </a:lnTo>
                <a:lnTo>
                  <a:pt x="391" y="315"/>
                </a:lnTo>
                <a:lnTo>
                  <a:pt x="390" y="317"/>
                </a:lnTo>
                <a:lnTo>
                  <a:pt x="389" y="319"/>
                </a:lnTo>
                <a:lnTo>
                  <a:pt x="390" y="320"/>
                </a:lnTo>
                <a:lnTo>
                  <a:pt x="392" y="321"/>
                </a:lnTo>
                <a:lnTo>
                  <a:pt x="397" y="322"/>
                </a:lnTo>
                <a:lnTo>
                  <a:pt x="403" y="322"/>
                </a:lnTo>
                <a:lnTo>
                  <a:pt x="411" y="321"/>
                </a:lnTo>
                <a:lnTo>
                  <a:pt x="429" y="321"/>
                </a:lnTo>
                <a:lnTo>
                  <a:pt x="449" y="322"/>
                </a:lnTo>
                <a:lnTo>
                  <a:pt x="457" y="323"/>
                </a:lnTo>
                <a:lnTo>
                  <a:pt x="463" y="325"/>
                </a:lnTo>
                <a:lnTo>
                  <a:pt x="466" y="329"/>
                </a:lnTo>
                <a:lnTo>
                  <a:pt x="470" y="331"/>
                </a:lnTo>
                <a:lnTo>
                  <a:pt x="471" y="336"/>
                </a:lnTo>
                <a:lnTo>
                  <a:pt x="471" y="338"/>
                </a:lnTo>
                <a:lnTo>
                  <a:pt x="472" y="338"/>
                </a:lnTo>
                <a:lnTo>
                  <a:pt x="473" y="337"/>
                </a:lnTo>
                <a:lnTo>
                  <a:pt x="474" y="335"/>
                </a:lnTo>
                <a:lnTo>
                  <a:pt x="474" y="332"/>
                </a:lnTo>
                <a:lnTo>
                  <a:pt x="471" y="327"/>
                </a:lnTo>
                <a:lnTo>
                  <a:pt x="465" y="320"/>
                </a:lnTo>
                <a:lnTo>
                  <a:pt x="455" y="312"/>
                </a:lnTo>
                <a:lnTo>
                  <a:pt x="440" y="301"/>
                </a:lnTo>
                <a:lnTo>
                  <a:pt x="435" y="295"/>
                </a:lnTo>
                <a:lnTo>
                  <a:pt x="425" y="282"/>
                </a:lnTo>
                <a:lnTo>
                  <a:pt x="414" y="267"/>
                </a:lnTo>
                <a:lnTo>
                  <a:pt x="411" y="261"/>
                </a:lnTo>
                <a:lnTo>
                  <a:pt x="411" y="260"/>
                </a:lnTo>
                <a:lnTo>
                  <a:pt x="412" y="258"/>
                </a:lnTo>
                <a:lnTo>
                  <a:pt x="413" y="256"/>
                </a:lnTo>
                <a:lnTo>
                  <a:pt x="416" y="255"/>
                </a:lnTo>
                <a:lnTo>
                  <a:pt x="429" y="267"/>
                </a:lnTo>
                <a:lnTo>
                  <a:pt x="452" y="293"/>
                </a:lnTo>
                <a:lnTo>
                  <a:pt x="475" y="319"/>
                </a:lnTo>
                <a:lnTo>
                  <a:pt x="485" y="333"/>
                </a:lnTo>
                <a:close/>
                <a:moveTo>
                  <a:pt x="560" y="85"/>
                </a:moveTo>
                <a:lnTo>
                  <a:pt x="560" y="85"/>
                </a:lnTo>
                <a:lnTo>
                  <a:pt x="565" y="64"/>
                </a:lnTo>
                <a:lnTo>
                  <a:pt x="548" y="35"/>
                </a:lnTo>
                <a:lnTo>
                  <a:pt x="540" y="35"/>
                </a:lnTo>
                <a:lnTo>
                  <a:pt x="554" y="65"/>
                </a:lnTo>
                <a:lnTo>
                  <a:pt x="555" y="68"/>
                </a:lnTo>
                <a:lnTo>
                  <a:pt x="557" y="74"/>
                </a:lnTo>
                <a:lnTo>
                  <a:pt x="559" y="81"/>
                </a:lnTo>
                <a:lnTo>
                  <a:pt x="560" y="85"/>
                </a:lnTo>
                <a:close/>
                <a:moveTo>
                  <a:pt x="596" y="184"/>
                </a:moveTo>
                <a:lnTo>
                  <a:pt x="596" y="184"/>
                </a:lnTo>
                <a:lnTo>
                  <a:pt x="595" y="172"/>
                </a:lnTo>
                <a:lnTo>
                  <a:pt x="594" y="149"/>
                </a:lnTo>
                <a:lnTo>
                  <a:pt x="593" y="137"/>
                </a:lnTo>
                <a:lnTo>
                  <a:pt x="592" y="125"/>
                </a:lnTo>
                <a:lnTo>
                  <a:pt x="590" y="116"/>
                </a:lnTo>
                <a:lnTo>
                  <a:pt x="589" y="112"/>
                </a:lnTo>
                <a:lnTo>
                  <a:pt x="584" y="106"/>
                </a:lnTo>
                <a:lnTo>
                  <a:pt x="582" y="98"/>
                </a:lnTo>
                <a:lnTo>
                  <a:pt x="580" y="90"/>
                </a:lnTo>
                <a:lnTo>
                  <a:pt x="580" y="84"/>
                </a:lnTo>
                <a:lnTo>
                  <a:pt x="580" y="77"/>
                </a:lnTo>
                <a:lnTo>
                  <a:pt x="578" y="65"/>
                </a:lnTo>
                <a:lnTo>
                  <a:pt x="576" y="51"/>
                </a:lnTo>
                <a:lnTo>
                  <a:pt x="574" y="45"/>
                </a:lnTo>
                <a:lnTo>
                  <a:pt x="567" y="34"/>
                </a:lnTo>
                <a:lnTo>
                  <a:pt x="561" y="26"/>
                </a:lnTo>
                <a:lnTo>
                  <a:pt x="555" y="39"/>
                </a:lnTo>
                <a:lnTo>
                  <a:pt x="561" y="47"/>
                </a:lnTo>
                <a:lnTo>
                  <a:pt x="571" y="59"/>
                </a:lnTo>
                <a:lnTo>
                  <a:pt x="572" y="61"/>
                </a:lnTo>
                <a:lnTo>
                  <a:pt x="572" y="65"/>
                </a:lnTo>
                <a:lnTo>
                  <a:pt x="571" y="70"/>
                </a:lnTo>
                <a:lnTo>
                  <a:pt x="570" y="75"/>
                </a:lnTo>
                <a:lnTo>
                  <a:pt x="568" y="84"/>
                </a:lnTo>
                <a:lnTo>
                  <a:pt x="567" y="91"/>
                </a:lnTo>
                <a:lnTo>
                  <a:pt x="566" y="95"/>
                </a:lnTo>
                <a:lnTo>
                  <a:pt x="567" y="103"/>
                </a:lnTo>
                <a:lnTo>
                  <a:pt x="568" y="108"/>
                </a:lnTo>
                <a:lnTo>
                  <a:pt x="569" y="113"/>
                </a:lnTo>
                <a:lnTo>
                  <a:pt x="571" y="116"/>
                </a:lnTo>
                <a:lnTo>
                  <a:pt x="573" y="118"/>
                </a:lnTo>
                <a:lnTo>
                  <a:pt x="575" y="122"/>
                </a:lnTo>
                <a:lnTo>
                  <a:pt x="578" y="131"/>
                </a:lnTo>
                <a:lnTo>
                  <a:pt x="580" y="144"/>
                </a:lnTo>
                <a:lnTo>
                  <a:pt x="583" y="157"/>
                </a:lnTo>
                <a:lnTo>
                  <a:pt x="587" y="184"/>
                </a:lnTo>
                <a:lnTo>
                  <a:pt x="589" y="195"/>
                </a:lnTo>
                <a:lnTo>
                  <a:pt x="596" y="184"/>
                </a:lnTo>
                <a:close/>
                <a:moveTo>
                  <a:pt x="576" y="205"/>
                </a:moveTo>
                <a:lnTo>
                  <a:pt x="576" y="205"/>
                </a:lnTo>
                <a:lnTo>
                  <a:pt x="575" y="185"/>
                </a:lnTo>
                <a:lnTo>
                  <a:pt x="572" y="165"/>
                </a:lnTo>
                <a:lnTo>
                  <a:pt x="568" y="146"/>
                </a:lnTo>
                <a:lnTo>
                  <a:pt x="564" y="128"/>
                </a:lnTo>
                <a:lnTo>
                  <a:pt x="555" y="102"/>
                </a:lnTo>
                <a:lnTo>
                  <a:pt x="552" y="89"/>
                </a:lnTo>
                <a:lnTo>
                  <a:pt x="550" y="77"/>
                </a:lnTo>
                <a:lnTo>
                  <a:pt x="544" y="60"/>
                </a:lnTo>
                <a:lnTo>
                  <a:pt x="537" y="46"/>
                </a:lnTo>
                <a:lnTo>
                  <a:pt x="535" y="40"/>
                </a:lnTo>
                <a:lnTo>
                  <a:pt x="527" y="48"/>
                </a:lnTo>
                <a:lnTo>
                  <a:pt x="526" y="48"/>
                </a:lnTo>
                <a:lnTo>
                  <a:pt x="524" y="48"/>
                </a:lnTo>
                <a:lnTo>
                  <a:pt x="524" y="48"/>
                </a:lnTo>
                <a:lnTo>
                  <a:pt x="529" y="50"/>
                </a:lnTo>
                <a:lnTo>
                  <a:pt x="532" y="52"/>
                </a:lnTo>
                <a:lnTo>
                  <a:pt x="534" y="56"/>
                </a:lnTo>
                <a:lnTo>
                  <a:pt x="537" y="63"/>
                </a:lnTo>
                <a:lnTo>
                  <a:pt x="538" y="69"/>
                </a:lnTo>
                <a:lnTo>
                  <a:pt x="542" y="82"/>
                </a:lnTo>
                <a:lnTo>
                  <a:pt x="543" y="91"/>
                </a:lnTo>
                <a:lnTo>
                  <a:pt x="545" y="101"/>
                </a:lnTo>
                <a:lnTo>
                  <a:pt x="547" y="120"/>
                </a:lnTo>
                <a:lnTo>
                  <a:pt x="550" y="139"/>
                </a:lnTo>
                <a:lnTo>
                  <a:pt x="553" y="149"/>
                </a:lnTo>
                <a:lnTo>
                  <a:pt x="556" y="165"/>
                </a:lnTo>
                <a:lnTo>
                  <a:pt x="558" y="192"/>
                </a:lnTo>
                <a:lnTo>
                  <a:pt x="560" y="218"/>
                </a:lnTo>
                <a:lnTo>
                  <a:pt x="561" y="229"/>
                </a:lnTo>
                <a:lnTo>
                  <a:pt x="576" y="205"/>
                </a:lnTo>
                <a:close/>
                <a:moveTo>
                  <a:pt x="544" y="252"/>
                </a:moveTo>
                <a:lnTo>
                  <a:pt x="544" y="252"/>
                </a:lnTo>
                <a:lnTo>
                  <a:pt x="544" y="243"/>
                </a:lnTo>
                <a:lnTo>
                  <a:pt x="545" y="224"/>
                </a:lnTo>
                <a:lnTo>
                  <a:pt x="546" y="202"/>
                </a:lnTo>
                <a:lnTo>
                  <a:pt x="547" y="189"/>
                </a:lnTo>
                <a:lnTo>
                  <a:pt x="546" y="169"/>
                </a:lnTo>
                <a:lnTo>
                  <a:pt x="543" y="135"/>
                </a:lnTo>
                <a:lnTo>
                  <a:pt x="538" y="101"/>
                </a:lnTo>
                <a:lnTo>
                  <a:pt x="536" y="87"/>
                </a:lnTo>
                <a:lnTo>
                  <a:pt x="535" y="79"/>
                </a:lnTo>
                <a:lnTo>
                  <a:pt x="532" y="72"/>
                </a:lnTo>
                <a:lnTo>
                  <a:pt x="529" y="66"/>
                </a:lnTo>
                <a:lnTo>
                  <a:pt x="526" y="59"/>
                </a:lnTo>
                <a:lnTo>
                  <a:pt x="520" y="51"/>
                </a:lnTo>
                <a:lnTo>
                  <a:pt x="517" y="48"/>
                </a:lnTo>
                <a:lnTo>
                  <a:pt x="503" y="64"/>
                </a:lnTo>
                <a:lnTo>
                  <a:pt x="506" y="65"/>
                </a:lnTo>
                <a:lnTo>
                  <a:pt x="509" y="67"/>
                </a:lnTo>
                <a:lnTo>
                  <a:pt x="512" y="70"/>
                </a:lnTo>
                <a:lnTo>
                  <a:pt x="517" y="74"/>
                </a:lnTo>
                <a:lnTo>
                  <a:pt x="522" y="81"/>
                </a:lnTo>
                <a:lnTo>
                  <a:pt x="524" y="84"/>
                </a:lnTo>
                <a:lnTo>
                  <a:pt x="529" y="137"/>
                </a:lnTo>
                <a:lnTo>
                  <a:pt x="532" y="151"/>
                </a:lnTo>
                <a:lnTo>
                  <a:pt x="535" y="169"/>
                </a:lnTo>
                <a:lnTo>
                  <a:pt x="537" y="185"/>
                </a:lnTo>
                <a:lnTo>
                  <a:pt x="538" y="192"/>
                </a:lnTo>
                <a:lnTo>
                  <a:pt x="535" y="184"/>
                </a:lnTo>
                <a:lnTo>
                  <a:pt x="528" y="172"/>
                </a:lnTo>
                <a:lnTo>
                  <a:pt x="524" y="165"/>
                </a:lnTo>
                <a:lnTo>
                  <a:pt x="521" y="159"/>
                </a:lnTo>
                <a:lnTo>
                  <a:pt x="519" y="152"/>
                </a:lnTo>
                <a:lnTo>
                  <a:pt x="520" y="148"/>
                </a:lnTo>
                <a:lnTo>
                  <a:pt x="521" y="143"/>
                </a:lnTo>
                <a:lnTo>
                  <a:pt x="521" y="136"/>
                </a:lnTo>
                <a:lnTo>
                  <a:pt x="521" y="127"/>
                </a:lnTo>
                <a:lnTo>
                  <a:pt x="520" y="118"/>
                </a:lnTo>
                <a:lnTo>
                  <a:pt x="519" y="102"/>
                </a:lnTo>
                <a:lnTo>
                  <a:pt x="518" y="95"/>
                </a:lnTo>
                <a:lnTo>
                  <a:pt x="497" y="66"/>
                </a:lnTo>
                <a:lnTo>
                  <a:pt x="490" y="75"/>
                </a:lnTo>
                <a:lnTo>
                  <a:pt x="493" y="78"/>
                </a:lnTo>
                <a:lnTo>
                  <a:pt x="496" y="81"/>
                </a:lnTo>
                <a:lnTo>
                  <a:pt x="498" y="85"/>
                </a:lnTo>
                <a:lnTo>
                  <a:pt x="500" y="91"/>
                </a:lnTo>
                <a:lnTo>
                  <a:pt x="503" y="101"/>
                </a:lnTo>
                <a:lnTo>
                  <a:pt x="506" y="113"/>
                </a:lnTo>
                <a:lnTo>
                  <a:pt x="508" y="132"/>
                </a:lnTo>
                <a:lnTo>
                  <a:pt x="508" y="141"/>
                </a:lnTo>
                <a:lnTo>
                  <a:pt x="507" y="150"/>
                </a:lnTo>
                <a:lnTo>
                  <a:pt x="508" y="161"/>
                </a:lnTo>
                <a:lnTo>
                  <a:pt x="510" y="171"/>
                </a:lnTo>
                <a:lnTo>
                  <a:pt x="513" y="180"/>
                </a:lnTo>
                <a:lnTo>
                  <a:pt x="520" y="196"/>
                </a:lnTo>
                <a:lnTo>
                  <a:pt x="523" y="201"/>
                </a:lnTo>
                <a:lnTo>
                  <a:pt x="525" y="203"/>
                </a:lnTo>
                <a:lnTo>
                  <a:pt x="527" y="205"/>
                </a:lnTo>
                <a:lnTo>
                  <a:pt x="529" y="209"/>
                </a:lnTo>
                <a:lnTo>
                  <a:pt x="530" y="213"/>
                </a:lnTo>
                <a:lnTo>
                  <a:pt x="532" y="222"/>
                </a:lnTo>
                <a:lnTo>
                  <a:pt x="534" y="232"/>
                </a:lnTo>
                <a:lnTo>
                  <a:pt x="535" y="249"/>
                </a:lnTo>
                <a:lnTo>
                  <a:pt x="536" y="258"/>
                </a:lnTo>
                <a:lnTo>
                  <a:pt x="544" y="252"/>
                </a:lnTo>
                <a:close/>
                <a:moveTo>
                  <a:pt x="527" y="263"/>
                </a:moveTo>
                <a:lnTo>
                  <a:pt x="527" y="263"/>
                </a:lnTo>
                <a:lnTo>
                  <a:pt x="527" y="253"/>
                </a:lnTo>
                <a:lnTo>
                  <a:pt x="524" y="234"/>
                </a:lnTo>
                <a:lnTo>
                  <a:pt x="521" y="222"/>
                </a:lnTo>
                <a:lnTo>
                  <a:pt x="517" y="211"/>
                </a:lnTo>
                <a:lnTo>
                  <a:pt x="514" y="205"/>
                </a:lnTo>
                <a:lnTo>
                  <a:pt x="511" y="201"/>
                </a:lnTo>
                <a:lnTo>
                  <a:pt x="508" y="196"/>
                </a:lnTo>
                <a:lnTo>
                  <a:pt x="505" y="193"/>
                </a:lnTo>
                <a:lnTo>
                  <a:pt x="503" y="179"/>
                </a:lnTo>
                <a:lnTo>
                  <a:pt x="500" y="150"/>
                </a:lnTo>
                <a:lnTo>
                  <a:pt x="498" y="135"/>
                </a:lnTo>
                <a:lnTo>
                  <a:pt x="497" y="120"/>
                </a:lnTo>
                <a:lnTo>
                  <a:pt x="497" y="109"/>
                </a:lnTo>
                <a:lnTo>
                  <a:pt x="498" y="105"/>
                </a:lnTo>
                <a:lnTo>
                  <a:pt x="480" y="80"/>
                </a:lnTo>
                <a:lnTo>
                  <a:pt x="470" y="83"/>
                </a:lnTo>
                <a:lnTo>
                  <a:pt x="473" y="88"/>
                </a:lnTo>
                <a:lnTo>
                  <a:pt x="479" y="96"/>
                </a:lnTo>
                <a:lnTo>
                  <a:pt x="482" y="102"/>
                </a:lnTo>
                <a:lnTo>
                  <a:pt x="484" y="108"/>
                </a:lnTo>
                <a:lnTo>
                  <a:pt x="485" y="114"/>
                </a:lnTo>
                <a:lnTo>
                  <a:pt x="485" y="120"/>
                </a:lnTo>
                <a:lnTo>
                  <a:pt x="485" y="130"/>
                </a:lnTo>
                <a:lnTo>
                  <a:pt x="487" y="155"/>
                </a:lnTo>
                <a:lnTo>
                  <a:pt x="488" y="169"/>
                </a:lnTo>
                <a:lnTo>
                  <a:pt x="490" y="183"/>
                </a:lnTo>
                <a:lnTo>
                  <a:pt x="493" y="192"/>
                </a:lnTo>
                <a:lnTo>
                  <a:pt x="495" y="197"/>
                </a:lnTo>
                <a:lnTo>
                  <a:pt x="501" y="211"/>
                </a:lnTo>
                <a:lnTo>
                  <a:pt x="510" y="233"/>
                </a:lnTo>
                <a:lnTo>
                  <a:pt x="519" y="253"/>
                </a:lnTo>
                <a:lnTo>
                  <a:pt x="522" y="264"/>
                </a:lnTo>
                <a:lnTo>
                  <a:pt x="521" y="265"/>
                </a:lnTo>
                <a:lnTo>
                  <a:pt x="522" y="266"/>
                </a:lnTo>
                <a:lnTo>
                  <a:pt x="523" y="265"/>
                </a:lnTo>
                <a:lnTo>
                  <a:pt x="524" y="265"/>
                </a:lnTo>
                <a:lnTo>
                  <a:pt x="526" y="263"/>
                </a:lnTo>
                <a:lnTo>
                  <a:pt x="527" y="263"/>
                </a:lnTo>
                <a:close/>
                <a:moveTo>
                  <a:pt x="508" y="287"/>
                </a:moveTo>
                <a:lnTo>
                  <a:pt x="508" y="287"/>
                </a:lnTo>
                <a:lnTo>
                  <a:pt x="519" y="276"/>
                </a:lnTo>
                <a:lnTo>
                  <a:pt x="517" y="269"/>
                </a:lnTo>
                <a:lnTo>
                  <a:pt x="509" y="252"/>
                </a:lnTo>
                <a:lnTo>
                  <a:pt x="505" y="242"/>
                </a:lnTo>
                <a:lnTo>
                  <a:pt x="499" y="232"/>
                </a:lnTo>
                <a:lnTo>
                  <a:pt x="494" y="223"/>
                </a:lnTo>
                <a:lnTo>
                  <a:pt x="487" y="216"/>
                </a:lnTo>
                <a:lnTo>
                  <a:pt x="484" y="200"/>
                </a:lnTo>
                <a:lnTo>
                  <a:pt x="479" y="167"/>
                </a:lnTo>
                <a:lnTo>
                  <a:pt x="476" y="148"/>
                </a:lnTo>
                <a:lnTo>
                  <a:pt x="475" y="130"/>
                </a:lnTo>
                <a:lnTo>
                  <a:pt x="474" y="124"/>
                </a:lnTo>
                <a:lnTo>
                  <a:pt x="474" y="118"/>
                </a:lnTo>
                <a:lnTo>
                  <a:pt x="475" y="114"/>
                </a:lnTo>
                <a:lnTo>
                  <a:pt x="476" y="111"/>
                </a:lnTo>
                <a:lnTo>
                  <a:pt x="477" y="108"/>
                </a:lnTo>
                <a:lnTo>
                  <a:pt x="477" y="107"/>
                </a:lnTo>
                <a:lnTo>
                  <a:pt x="477" y="105"/>
                </a:lnTo>
                <a:lnTo>
                  <a:pt x="477" y="104"/>
                </a:lnTo>
                <a:lnTo>
                  <a:pt x="475" y="101"/>
                </a:lnTo>
                <a:lnTo>
                  <a:pt x="472" y="99"/>
                </a:lnTo>
                <a:lnTo>
                  <a:pt x="464" y="96"/>
                </a:lnTo>
                <a:lnTo>
                  <a:pt x="461" y="95"/>
                </a:lnTo>
                <a:lnTo>
                  <a:pt x="456" y="97"/>
                </a:lnTo>
                <a:lnTo>
                  <a:pt x="459" y="99"/>
                </a:lnTo>
                <a:lnTo>
                  <a:pt x="464" y="103"/>
                </a:lnTo>
                <a:lnTo>
                  <a:pt x="466" y="106"/>
                </a:lnTo>
                <a:lnTo>
                  <a:pt x="468" y="111"/>
                </a:lnTo>
                <a:lnTo>
                  <a:pt x="469" y="115"/>
                </a:lnTo>
                <a:lnTo>
                  <a:pt x="466" y="120"/>
                </a:lnTo>
                <a:lnTo>
                  <a:pt x="466" y="132"/>
                </a:lnTo>
                <a:lnTo>
                  <a:pt x="468" y="161"/>
                </a:lnTo>
                <a:lnTo>
                  <a:pt x="469" y="176"/>
                </a:lnTo>
                <a:lnTo>
                  <a:pt x="471" y="191"/>
                </a:lnTo>
                <a:lnTo>
                  <a:pt x="472" y="202"/>
                </a:lnTo>
                <a:lnTo>
                  <a:pt x="474" y="209"/>
                </a:lnTo>
                <a:lnTo>
                  <a:pt x="482" y="223"/>
                </a:lnTo>
                <a:lnTo>
                  <a:pt x="495" y="247"/>
                </a:lnTo>
                <a:lnTo>
                  <a:pt x="500" y="261"/>
                </a:lnTo>
                <a:lnTo>
                  <a:pt x="505" y="272"/>
                </a:lnTo>
                <a:lnTo>
                  <a:pt x="507" y="282"/>
                </a:lnTo>
                <a:lnTo>
                  <a:pt x="508" y="287"/>
                </a:lnTo>
                <a:close/>
                <a:moveTo>
                  <a:pt x="497" y="301"/>
                </a:moveTo>
                <a:lnTo>
                  <a:pt x="497" y="301"/>
                </a:lnTo>
                <a:lnTo>
                  <a:pt x="498" y="295"/>
                </a:lnTo>
                <a:lnTo>
                  <a:pt x="497" y="288"/>
                </a:lnTo>
                <a:lnTo>
                  <a:pt x="496" y="280"/>
                </a:lnTo>
                <a:lnTo>
                  <a:pt x="493" y="272"/>
                </a:lnTo>
                <a:lnTo>
                  <a:pt x="487" y="259"/>
                </a:lnTo>
                <a:lnTo>
                  <a:pt x="484" y="253"/>
                </a:lnTo>
                <a:lnTo>
                  <a:pt x="480" y="250"/>
                </a:lnTo>
                <a:lnTo>
                  <a:pt x="477" y="245"/>
                </a:lnTo>
                <a:lnTo>
                  <a:pt x="474" y="239"/>
                </a:lnTo>
                <a:lnTo>
                  <a:pt x="471" y="233"/>
                </a:lnTo>
                <a:lnTo>
                  <a:pt x="466" y="218"/>
                </a:lnTo>
                <a:lnTo>
                  <a:pt x="463" y="202"/>
                </a:lnTo>
                <a:lnTo>
                  <a:pt x="460" y="174"/>
                </a:lnTo>
                <a:lnTo>
                  <a:pt x="458" y="161"/>
                </a:lnTo>
                <a:lnTo>
                  <a:pt x="456" y="157"/>
                </a:lnTo>
                <a:lnTo>
                  <a:pt x="455" y="151"/>
                </a:lnTo>
                <a:lnTo>
                  <a:pt x="455" y="143"/>
                </a:lnTo>
                <a:lnTo>
                  <a:pt x="454" y="132"/>
                </a:lnTo>
                <a:lnTo>
                  <a:pt x="453" y="116"/>
                </a:lnTo>
                <a:lnTo>
                  <a:pt x="453" y="107"/>
                </a:lnTo>
                <a:lnTo>
                  <a:pt x="447" y="113"/>
                </a:lnTo>
                <a:lnTo>
                  <a:pt x="448" y="115"/>
                </a:lnTo>
                <a:lnTo>
                  <a:pt x="449" y="118"/>
                </a:lnTo>
                <a:lnTo>
                  <a:pt x="450" y="120"/>
                </a:lnTo>
                <a:lnTo>
                  <a:pt x="450" y="122"/>
                </a:lnTo>
                <a:lnTo>
                  <a:pt x="449" y="125"/>
                </a:lnTo>
                <a:lnTo>
                  <a:pt x="447" y="128"/>
                </a:lnTo>
                <a:lnTo>
                  <a:pt x="446" y="136"/>
                </a:lnTo>
                <a:lnTo>
                  <a:pt x="447" y="150"/>
                </a:lnTo>
                <a:lnTo>
                  <a:pt x="449" y="170"/>
                </a:lnTo>
                <a:lnTo>
                  <a:pt x="452" y="191"/>
                </a:lnTo>
                <a:lnTo>
                  <a:pt x="458" y="231"/>
                </a:lnTo>
                <a:lnTo>
                  <a:pt x="461" y="247"/>
                </a:lnTo>
                <a:lnTo>
                  <a:pt x="468" y="253"/>
                </a:lnTo>
                <a:lnTo>
                  <a:pt x="474" y="261"/>
                </a:lnTo>
                <a:lnTo>
                  <a:pt x="479" y="270"/>
                </a:lnTo>
                <a:lnTo>
                  <a:pt x="485" y="279"/>
                </a:lnTo>
                <a:lnTo>
                  <a:pt x="494" y="294"/>
                </a:lnTo>
                <a:lnTo>
                  <a:pt x="497" y="301"/>
                </a:lnTo>
                <a:close/>
                <a:moveTo>
                  <a:pt x="413" y="224"/>
                </a:moveTo>
                <a:lnTo>
                  <a:pt x="413" y="224"/>
                </a:lnTo>
                <a:lnTo>
                  <a:pt x="417" y="232"/>
                </a:lnTo>
                <a:lnTo>
                  <a:pt x="430" y="247"/>
                </a:lnTo>
                <a:lnTo>
                  <a:pt x="444" y="262"/>
                </a:lnTo>
                <a:lnTo>
                  <a:pt x="457" y="276"/>
                </a:lnTo>
                <a:lnTo>
                  <a:pt x="470" y="288"/>
                </a:lnTo>
                <a:lnTo>
                  <a:pt x="489" y="306"/>
                </a:lnTo>
                <a:lnTo>
                  <a:pt x="498" y="312"/>
                </a:lnTo>
                <a:lnTo>
                  <a:pt x="483" y="294"/>
                </a:lnTo>
                <a:lnTo>
                  <a:pt x="479" y="288"/>
                </a:lnTo>
                <a:lnTo>
                  <a:pt x="470" y="274"/>
                </a:lnTo>
                <a:lnTo>
                  <a:pt x="460" y="261"/>
                </a:lnTo>
                <a:lnTo>
                  <a:pt x="454" y="253"/>
                </a:lnTo>
                <a:lnTo>
                  <a:pt x="452" y="245"/>
                </a:lnTo>
                <a:lnTo>
                  <a:pt x="450" y="232"/>
                </a:lnTo>
                <a:lnTo>
                  <a:pt x="448" y="217"/>
                </a:lnTo>
                <a:lnTo>
                  <a:pt x="446" y="210"/>
                </a:lnTo>
                <a:lnTo>
                  <a:pt x="444" y="194"/>
                </a:lnTo>
                <a:lnTo>
                  <a:pt x="442" y="163"/>
                </a:lnTo>
                <a:lnTo>
                  <a:pt x="441" y="131"/>
                </a:lnTo>
                <a:lnTo>
                  <a:pt x="441" y="118"/>
                </a:lnTo>
                <a:lnTo>
                  <a:pt x="435" y="123"/>
                </a:lnTo>
                <a:lnTo>
                  <a:pt x="433" y="202"/>
                </a:lnTo>
                <a:lnTo>
                  <a:pt x="437" y="215"/>
                </a:lnTo>
                <a:lnTo>
                  <a:pt x="442" y="231"/>
                </a:lnTo>
                <a:lnTo>
                  <a:pt x="446" y="243"/>
                </a:lnTo>
                <a:lnTo>
                  <a:pt x="448" y="248"/>
                </a:lnTo>
                <a:lnTo>
                  <a:pt x="437" y="235"/>
                </a:lnTo>
                <a:lnTo>
                  <a:pt x="428" y="218"/>
                </a:lnTo>
                <a:lnTo>
                  <a:pt x="427" y="202"/>
                </a:lnTo>
                <a:lnTo>
                  <a:pt x="427" y="170"/>
                </a:lnTo>
                <a:lnTo>
                  <a:pt x="429" y="140"/>
                </a:lnTo>
                <a:lnTo>
                  <a:pt x="429" y="126"/>
                </a:lnTo>
                <a:lnTo>
                  <a:pt x="420" y="129"/>
                </a:lnTo>
                <a:lnTo>
                  <a:pt x="413" y="224"/>
                </a:lnTo>
                <a:close/>
                <a:moveTo>
                  <a:pt x="405" y="233"/>
                </a:moveTo>
                <a:lnTo>
                  <a:pt x="405" y="233"/>
                </a:lnTo>
                <a:lnTo>
                  <a:pt x="407" y="223"/>
                </a:lnTo>
                <a:lnTo>
                  <a:pt x="410" y="209"/>
                </a:lnTo>
                <a:lnTo>
                  <a:pt x="411" y="192"/>
                </a:lnTo>
                <a:lnTo>
                  <a:pt x="413" y="173"/>
                </a:lnTo>
                <a:lnTo>
                  <a:pt x="415" y="142"/>
                </a:lnTo>
                <a:lnTo>
                  <a:pt x="415" y="128"/>
                </a:lnTo>
                <a:lnTo>
                  <a:pt x="405" y="130"/>
                </a:lnTo>
                <a:lnTo>
                  <a:pt x="405" y="141"/>
                </a:lnTo>
                <a:lnTo>
                  <a:pt x="405" y="161"/>
                </a:lnTo>
                <a:lnTo>
                  <a:pt x="404" y="173"/>
                </a:lnTo>
                <a:lnTo>
                  <a:pt x="403" y="185"/>
                </a:lnTo>
                <a:lnTo>
                  <a:pt x="401" y="194"/>
                </a:lnTo>
                <a:lnTo>
                  <a:pt x="399" y="201"/>
                </a:lnTo>
                <a:lnTo>
                  <a:pt x="396" y="212"/>
                </a:lnTo>
                <a:lnTo>
                  <a:pt x="392" y="227"/>
                </a:lnTo>
                <a:lnTo>
                  <a:pt x="390" y="247"/>
                </a:lnTo>
                <a:lnTo>
                  <a:pt x="387" y="269"/>
                </a:lnTo>
                <a:lnTo>
                  <a:pt x="384" y="308"/>
                </a:lnTo>
                <a:lnTo>
                  <a:pt x="383" y="324"/>
                </a:lnTo>
                <a:lnTo>
                  <a:pt x="405" y="233"/>
                </a:lnTo>
                <a:close/>
                <a:moveTo>
                  <a:pt x="239" y="209"/>
                </a:moveTo>
                <a:lnTo>
                  <a:pt x="239" y="209"/>
                </a:lnTo>
                <a:lnTo>
                  <a:pt x="242" y="201"/>
                </a:lnTo>
                <a:lnTo>
                  <a:pt x="250" y="184"/>
                </a:lnTo>
                <a:lnTo>
                  <a:pt x="254" y="173"/>
                </a:lnTo>
                <a:lnTo>
                  <a:pt x="257" y="164"/>
                </a:lnTo>
                <a:lnTo>
                  <a:pt x="259" y="155"/>
                </a:lnTo>
                <a:lnTo>
                  <a:pt x="260" y="150"/>
                </a:lnTo>
                <a:lnTo>
                  <a:pt x="259" y="147"/>
                </a:lnTo>
                <a:lnTo>
                  <a:pt x="253" y="142"/>
                </a:lnTo>
                <a:lnTo>
                  <a:pt x="247" y="138"/>
                </a:lnTo>
                <a:lnTo>
                  <a:pt x="239" y="133"/>
                </a:lnTo>
                <a:lnTo>
                  <a:pt x="227" y="129"/>
                </a:lnTo>
                <a:lnTo>
                  <a:pt x="213" y="125"/>
                </a:lnTo>
                <a:lnTo>
                  <a:pt x="202" y="126"/>
                </a:lnTo>
                <a:lnTo>
                  <a:pt x="210" y="130"/>
                </a:lnTo>
                <a:lnTo>
                  <a:pt x="226" y="139"/>
                </a:lnTo>
                <a:lnTo>
                  <a:pt x="234" y="144"/>
                </a:lnTo>
                <a:lnTo>
                  <a:pt x="241" y="150"/>
                </a:lnTo>
                <a:lnTo>
                  <a:pt x="243" y="153"/>
                </a:lnTo>
                <a:lnTo>
                  <a:pt x="245" y="156"/>
                </a:lnTo>
                <a:lnTo>
                  <a:pt x="245" y="160"/>
                </a:lnTo>
                <a:lnTo>
                  <a:pt x="245" y="163"/>
                </a:lnTo>
                <a:lnTo>
                  <a:pt x="243" y="170"/>
                </a:lnTo>
                <a:lnTo>
                  <a:pt x="239" y="179"/>
                </a:lnTo>
                <a:lnTo>
                  <a:pt x="236" y="173"/>
                </a:lnTo>
                <a:lnTo>
                  <a:pt x="227" y="157"/>
                </a:lnTo>
                <a:lnTo>
                  <a:pt x="220" y="148"/>
                </a:lnTo>
                <a:lnTo>
                  <a:pt x="211" y="140"/>
                </a:lnTo>
                <a:lnTo>
                  <a:pt x="204" y="136"/>
                </a:lnTo>
                <a:lnTo>
                  <a:pt x="198" y="132"/>
                </a:lnTo>
                <a:lnTo>
                  <a:pt x="191" y="129"/>
                </a:lnTo>
                <a:lnTo>
                  <a:pt x="184" y="126"/>
                </a:lnTo>
                <a:lnTo>
                  <a:pt x="173" y="123"/>
                </a:lnTo>
                <a:lnTo>
                  <a:pt x="160" y="121"/>
                </a:lnTo>
                <a:lnTo>
                  <a:pt x="172" y="129"/>
                </a:lnTo>
                <a:lnTo>
                  <a:pt x="198" y="150"/>
                </a:lnTo>
                <a:lnTo>
                  <a:pt x="213" y="164"/>
                </a:lnTo>
                <a:lnTo>
                  <a:pt x="225" y="178"/>
                </a:lnTo>
                <a:lnTo>
                  <a:pt x="231" y="186"/>
                </a:lnTo>
                <a:lnTo>
                  <a:pt x="235" y="193"/>
                </a:lnTo>
                <a:lnTo>
                  <a:pt x="238" y="201"/>
                </a:lnTo>
                <a:lnTo>
                  <a:pt x="239" y="209"/>
                </a:lnTo>
                <a:close/>
                <a:moveTo>
                  <a:pt x="21" y="389"/>
                </a:moveTo>
                <a:lnTo>
                  <a:pt x="21" y="389"/>
                </a:lnTo>
                <a:lnTo>
                  <a:pt x="17" y="396"/>
                </a:lnTo>
                <a:lnTo>
                  <a:pt x="21" y="401"/>
                </a:lnTo>
                <a:lnTo>
                  <a:pt x="29" y="407"/>
                </a:lnTo>
                <a:lnTo>
                  <a:pt x="36" y="410"/>
                </a:lnTo>
                <a:lnTo>
                  <a:pt x="44" y="411"/>
                </a:lnTo>
                <a:lnTo>
                  <a:pt x="49" y="411"/>
                </a:lnTo>
                <a:lnTo>
                  <a:pt x="53" y="410"/>
                </a:lnTo>
                <a:lnTo>
                  <a:pt x="58" y="409"/>
                </a:lnTo>
                <a:lnTo>
                  <a:pt x="64" y="407"/>
                </a:lnTo>
                <a:lnTo>
                  <a:pt x="58" y="406"/>
                </a:lnTo>
                <a:lnTo>
                  <a:pt x="45" y="404"/>
                </a:lnTo>
                <a:lnTo>
                  <a:pt x="37" y="403"/>
                </a:lnTo>
                <a:lnTo>
                  <a:pt x="31" y="400"/>
                </a:lnTo>
                <a:lnTo>
                  <a:pt x="28" y="397"/>
                </a:lnTo>
                <a:lnTo>
                  <a:pt x="25" y="395"/>
                </a:lnTo>
                <a:lnTo>
                  <a:pt x="23" y="392"/>
                </a:lnTo>
                <a:lnTo>
                  <a:pt x="21" y="389"/>
                </a:lnTo>
                <a:close/>
                <a:moveTo>
                  <a:pt x="27" y="371"/>
                </a:moveTo>
                <a:lnTo>
                  <a:pt x="27" y="371"/>
                </a:lnTo>
                <a:lnTo>
                  <a:pt x="25" y="375"/>
                </a:lnTo>
                <a:lnTo>
                  <a:pt x="23" y="379"/>
                </a:lnTo>
                <a:lnTo>
                  <a:pt x="25" y="382"/>
                </a:lnTo>
                <a:lnTo>
                  <a:pt x="33" y="388"/>
                </a:lnTo>
                <a:lnTo>
                  <a:pt x="40" y="391"/>
                </a:lnTo>
                <a:lnTo>
                  <a:pt x="48" y="392"/>
                </a:lnTo>
                <a:lnTo>
                  <a:pt x="53" y="392"/>
                </a:lnTo>
                <a:lnTo>
                  <a:pt x="58" y="392"/>
                </a:lnTo>
                <a:lnTo>
                  <a:pt x="64" y="391"/>
                </a:lnTo>
                <a:lnTo>
                  <a:pt x="70" y="389"/>
                </a:lnTo>
                <a:lnTo>
                  <a:pt x="73" y="387"/>
                </a:lnTo>
                <a:lnTo>
                  <a:pt x="75" y="384"/>
                </a:lnTo>
                <a:lnTo>
                  <a:pt x="69" y="385"/>
                </a:lnTo>
                <a:lnTo>
                  <a:pt x="53" y="385"/>
                </a:lnTo>
                <a:lnTo>
                  <a:pt x="46" y="384"/>
                </a:lnTo>
                <a:lnTo>
                  <a:pt x="37" y="382"/>
                </a:lnTo>
                <a:lnTo>
                  <a:pt x="34" y="381"/>
                </a:lnTo>
                <a:lnTo>
                  <a:pt x="31" y="378"/>
                </a:lnTo>
                <a:lnTo>
                  <a:pt x="29" y="376"/>
                </a:lnTo>
                <a:lnTo>
                  <a:pt x="27" y="371"/>
                </a:lnTo>
                <a:close/>
                <a:moveTo>
                  <a:pt x="28" y="352"/>
                </a:moveTo>
                <a:lnTo>
                  <a:pt x="28" y="352"/>
                </a:lnTo>
                <a:lnTo>
                  <a:pt x="27" y="356"/>
                </a:lnTo>
                <a:lnTo>
                  <a:pt x="28" y="361"/>
                </a:lnTo>
                <a:lnTo>
                  <a:pt x="35" y="363"/>
                </a:lnTo>
                <a:lnTo>
                  <a:pt x="51" y="367"/>
                </a:lnTo>
                <a:lnTo>
                  <a:pt x="59" y="369"/>
                </a:lnTo>
                <a:lnTo>
                  <a:pt x="67" y="370"/>
                </a:lnTo>
                <a:lnTo>
                  <a:pt x="73" y="370"/>
                </a:lnTo>
                <a:lnTo>
                  <a:pt x="77" y="369"/>
                </a:lnTo>
                <a:lnTo>
                  <a:pt x="69" y="367"/>
                </a:lnTo>
                <a:lnTo>
                  <a:pt x="52" y="362"/>
                </a:lnTo>
                <a:lnTo>
                  <a:pt x="43" y="359"/>
                </a:lnTo>
                <a:lnTo>
                  <a:pt x="35" y="356"/>
                </a:lnTo>
                <a:lnTo>
                  <a:pt x="30" y="354"/>
                </a:lnTo>
                <a:lnTo>
                  <a:pt x="28" y="352"/>
                </a:lnTo>
                <a:close/>
                <a:moveTo>
                  <a:pt x="26" y="327"/>
                </a:moveTo>
                <a:lnTo>
                  <a:pt x="26" y="327"/>
                </a:lnTo>
                <a:lnTo>
                  <a:pt x="26" y="332"/>
                </a:lnTo>
                <a:lnTo>
                  <a:pt x="27" y="338"/>
                </a:lnTo>
                <a:lnTo>
                  <a:pt x="36" y="340"/>
                </a:lnTo>
                <a:lnTo>
                  <a:pt x="56" y="345"/>
                </a:lnTo>
                <a:lnTo>
                  <a:pt x="66" y="348"/>
                </a:lnTo>
                <a:lnTo>
                  <a:pt x="75" y="352"/>
                </a:lnTo>
                <a:lnTo>
                  <a:pt x="81" y="354"/>
                </a:lnTo>
                <a:lnTo>
                  <a:pt x="83" y="356"/>
                </a:lnTo>
                <a:lnTo>
                  <a:pt x="82" y="353"/>
                </a:lnTo>
                <a:lnTo>
                  <a:pt x="75" y="344"/>
                </a:lnTo>
                <a:lnTo>
                  <a:pt x="68" y="340"/>
                </a:lnTo>
                <a:lnTo>
                  <a:pt x="57" y="335"/>
                </a:lnTo>
                <a:lnTo>
                  <a:pt x="44" y="331"/>
                </a:lnTo>
                <a:lnTo>
                  <a:pt x="26" y="327"/>
                </a:lnTo>
                <a:close/>
                <a:moveTo>
                  <a:pt x="94" y="342"/>
                </a:moveTo>
                <a:lnTo>
                  <a:pt x="94" y="342"/>
                </a:lnTo>
                <a:lnTo>
                  <a:pt x="92" y="339"/>
                </a:lnTo>
                <a:lnTo>
                  <a:pt x="86" y="330"/>
                </a:lnTo>
                <a:lnTo>
                  <a:pt x="80" y="324"/>
                </a:lnTo>
                <a:lnTo>
                  <a:pt x="73" y="319"/>
                </a:lnTo>
                <a:lnTo>
                  <a:pt x="66" y="316"/>
                </a:lnTo>
                <a:lnTo>
                  <a:pt x="55" y="313"/>
                </a:lnTo>
                <a:lnTo>
                  <a:pt x="51" y="313"/>
                </a:lnTo>
                <a:lnTo>
                  <a:pt x="42" y="311"/>
                </a:lnTo>
                <a:lnTo>
                  <a:pt x="36" y="310"/>
                </a:lnTo>
                <a:lnTo>
                  <a:pt x="31" y="309"/>
                </a:lnTo>
                <a:lnTo>
                  <a:pt x="27" y="307"/>
                </a:lnTo>
                <a:lnTo>
                  <a:pt x="25" y="305"/>
                </a:lnTo>
                <a:lnTo>
                  <a:pt x="24" y="306"/>
                </a:lnTo>
                <a:lnTo>
                  <a:pt x="23" y="310"/>
                </a:lnTo>
                <a:lnTo>
                  <a:pt x="24" y="313"/>
                </a:lnTo>
                <a:lnTo>
                  <a:pt x="27" y="316"/>
                </a:lnTo>
                <a:lnTo>
                  <a:pt x="31" y="319"/>
                </a:lnTo>
                <a:lnTo>
                  <a:pt x="40" y="322"/>
                </a:lnTo>
                <a:lnTo>
                  <a:pt x="44" y="322"/>
                </a:lnTo>
                <a:lnTo>
                  <a:pt x="54" y="325"/>
                </a:lnTo>
                <a:lnTo>
                  <a:pt x="60" y="328"/>
                </a:lnTo>
                <a:lnTo>
                  <a:pt x="67" y="330"/>
                </a:lnTo>
                <a:lnTo>
                  <a:pt x="73" y="333"/>
                </a:lnTo>
                <a:lnTo>
                  <a:pt x="78" y="337"/>
                </a:lnTo>
                <a:lnTo>
                  <a:pt x="83" y="341"/>
                </a:lnTo>
                <a:lnTo>
                  <a:pt x="89" y="343"/>
                </a:lnTo>
                <a:lnTo>
                  <a:pt x="92" y="343"/>
                </a:lnTo>
                <a:lnTo>
                  <a:pt x="94" y="342"/>
                </a:lnTo>
                <a:close/>
                <a:moveTo>
                  <a:pt x="105" y="325"/>
                </a:moveTo>
                <a:lnTo>
                  <a:pt x="105" y="325"/>
                </a:lnTo>
                <a:lnTo>
                  <a:pt x="105" y="322"/>
                </a:lnTo>
                <a:lnTo>
                  <a:pt x="105" y="316"/>
                </a:lnTo>
                <a:lnTo>
                  <a:pt x="104" y="312"/>
                </a:lnTo>
                <a:lnTo>
                  <a:pt x="100" y="308"/>
                </a:lnTo>
                <a:lnTo>
                  <a:pt x="95" y="303"/>
                </a:lnTo>
                <a:lnTo>
                  <a:pt x="87" y="298"/>
                </a:lnTo>
                <a:lnTo>
                  <a:pt x="66" y="292"/>
                </a:lnTo>
                <a:lnTo>
                  <a:pt x="46" y="287"/>
                </a:lnTo>
                <a:lnTo>
                  <a:pt x="29" y="284"/>
                </a:lnTo>
                <a:lnTo>
                  <a:pt x="21" y="281"/>
                </a:lnTo>
                <a:lnTo>
                  <a:pt x="21" y="282"/>
                </a:lnTo>
                <a:lnTo>
                  <a:pt x="21" y="285"/>
                </a:lnTo>
                <a:lnTo>
                  <a:pt x="21" y="289"/>
                </a:lnTo>
                <a:lnTo>
                  <a:pt x="23" y="292"/>
                </a:lnTo>
                <a:lnTo>
                  <a:pt x="37" y="295"/>
                </a:lnTo>
                <a:lnTo>
                  <a:pt x="64" y="303"/>
                </a:lnTo>
                <a:lnTo>
                  <a:pt x="78" y="308"/>
                </a:lnTo>
                <a:lnTo>
                  <a:pt x="91" y="313"/>
                </a:lnTo>
                <a:lnTo>
                  <a:pt x="96" y="316"/>
                </a:lnTo>
                <a:lnTo>
                  <a:pt x="100" y="319"/>
                </a:lnTo>
                <a:lnTo>
                  <a:pt x="103" y="322"/>
                </a:lnTo>
                <a:lnTo>
                  <a:pt x="105" y="325"/>
                </a:lnTo>
                <a:close/>
                <a:moveTo>
                  <a:pt x="5" y="243"/>
                </a:moveTo>
                <a:lnTo>
                  <a:pt x="5" y="243"/>
                </a:lnTo>
                <a:lnTo>
                  <a:pt x="5" y="248"/>
                </a:lnTo>
                <a:lnTo>
                  <a:pt x="6" y="251"/>
                </a:lnTo>
                <a:lnTo>
                  <a:pt x="8" y="255"/>
                </a:lnTo>
                <a:lnTo>
                  <a:pt x="11" y="257"/>
                </a:lnTo>
                <a:lnTo>
                  <a:pt x="17" y="259"/>
                </a:lnTo>
                <a:lnTo>
                  <a:pt x="19" y="260"/>
                </a:lnTo>
                <a:lnTo>
                  <a:pt x="40" y="264"/>
                </a:lnTo>
                <a:lnTo>
                  <a:pt x="56" y="269"/>
                </a:lnTo>
                <a:lnTo>
                  <a:pt x="70" y="273"/>
                </a:lnTo>
                <a:lnTo>
                  <a:pt x="81" y="277"/>
                </a:lnTo>
                <a:lnTo>
                  <a:pt x="96" y="285"/>
                </a:lnTo>
                <a:lnTo>
                  <a:pt x="104" y="290"/>
                </a:lnTo>
                <a:lnTo>
                  <a:pt x="107" y="291"/>
                </a:lnTo>
                <a:lnTo>
                  <a:pt x="111" y="293"/>
                </a:lnTo>
                <a:lnTo>
                  <a:pt x="113" y="295"/>
                </a:lnTo>
                <a:lnTo>
                  <a:pt x="114" y="297"/>
                </a:lnTo>
                <a:lnTo>
                  <a:pt x="116" y="301"/>
                </a:lnTo>
                <a:lnTo>
                  <a:pt x="117" y="304"/>
                </a:lnTo>
                <a:lnTo>
                  <a:pt x="119" y="300"/>
                </a:lnTo>
                <a:lnTo>
                  <a:pt x="120" y="298"/>
                </a:lnTo>
                <a:lnTo>
                  <a:pt x="120" y="295"/>
                </a:lnTo>
                <a:lnTo>
                  <a:pt x="120" y="293"/>
                </a:lnTo>
                <a:lnTo>
                  <a:pt x="120" y="289"/>
                </a:lnTo>
                <a:lnTo>
                  <a:pt x="119" y="287"/>
                </a:lnTo>
                <a:lnTo>
                  <a:pt x="117" y="283"/>
                </a:lnTo>
                <a:lnTo>
                  <a:pt x="113" y="277"/>
                </a:lnTo>
                <a:lnTo>
                  <a:pt x="106" y="273"/>
                </a:lnTo>
                <a:lnTo>
                  <a:pt x="98" y="269"/>
                </a:lnTo>
                <a:lnTo>
                  <a:pt x="80" y="262"/>
                </a:lnTo>
                <a:lnTo>
                  <a:pt x="59" y="256"/>
                </a:lnTo>
                <a:lnTo>
                  <a:pt x="22" y="246"/>
                </a:lnTo>
                <a:lnTo>
                  <a:pt x="5" y="243"/>
                </a:lnTo>
                <a:close/>
                <a:moveTo>
                  <a:pt x="1" y="196"/>
                </a:moveTo>
                <a:lnTo>
                  <a:pt x="1" y="196"/>
                </a:lnTo>
                <a:lnTo>
                  <a:pt x="1" y="198"/>
                </a:lnTo>
                <a:lnTo>
                  <a:pt x="0" y="202"/>
                </a:lnTo>
                <a:lnTo>
                  <a:pt x="0" y="208"/>
                </a:lnTo>
                <a:lnTo>
                  <a:pt x="1" y="215"/>
                </a:lnTo>
                <a:lnTo>
                  <a:pt x="18" y="220"/>
                </a:lnTo>
                <a:lnTo>
                  <a:pt x="53" y="233"/>
                </a:lnTo>
                <a:lnTo>
                  <a:pt x="73" y="240"/>
                </a:lnTo>
                <a:lnTo>
                  <a:pt x="92" y="248"/>
                </a:lnTo>
                <a:lnTo>
                  <a:pt x="99" y="251"/>
                </a:lnTo>
                <a:lnTo>
                  <a:pt x="106" y="256"/>
                </a:lnTo>
                <a:lnTo>
                  <a:pt x="112" y="259"/>
                </a:lnTo>
                <a:lnTo>
                  <a:pt x="116" y="262"/>
                </a:lnTo>
                <a:lnTo>
                  <a:pt x="129" y="279"/>
                </a:lnTo>
                <a:lnTo>
                  <a:pt x="145" y="299"/>
                </a:lnTo>
                <a:lnTo>
                  <a:pt x="158" y="319"/>
                </a:lnTo>
                <a:lnTo>
                  <a:pt x="164" y="331"/>
                </a:lnTo>
                <a:lnTo>
                  <a:pt x="160" y="318"/>
                </a:lnTo>
                <a:lnTo>
                  <a:pt x="147" y="290"/>
                </a:lnTo>
                <a:lnTo>
                  <a:pt x="139" y="273"/>
                </a:lnTo>
                <a:lnTo>
                  <a:pt x="130" y="260"/>
                </a:lnTo>
                <a:lnTo>
                  <a:pt x="126" y="253"/>
                </a:lnTo>
                <a:lnTo>
                  <a:pt x="121" y="248"/>
                </a:lnTo>
                <a:lnTo>
                  <a:pt x="117" y="244"/>
                </a:lnTo>
                <a:lnTo>
                  <a:pt x="113" y="241"/>
                </a:lnTo>
                <a:lnTo>
                  <a:pt x="107" y="238"/>
                </a:lnTo>
                <a:lnTo>
                  <a:pt x="90" y="226"/>
                </a:lnTo>
                <a:lnTo>
                  <a:pt x="74" y="220"/>
                </a:lnTo>
                <a:lnTo>
                  <a:pt x="55" y="212"/>
                </a:lnTo>
                <a:lnTo>
                  <a:pt x="31" y="204"/>
                </a:lnTo>
                <a:lnTo>
                  <a:pt x="1" y="196"/>
                </a:lnTo>
                <a:close/>
                <a:moveTo>
                  <a:pt x="208" y="355"/>
                </a:moveTo>
                <a:lnTo>
                  <a:pt x="208" y="355"/>
                </a:lnTo>
                <a:lnTo>
                  <a:pt x="203" y="349"/>
                </a:lnTo>
                <a:lnTo>
                  <a:pt x="193" y="336"/>
                </a:lnTo>
                <a:lnTo>
                  <a:pt x="189" y="328"/>
                </a:lnTo>
                <a:lnTo>
                  <a:pt x="186" y="319"/>
                </a:lnTo>
                <a:lnTo>
                  <a:pt x="185" y="315"/>
                </a:lnTo>
                <a:lnTo>
                  <a:pt x="185" y="311"/>
                </a:lnTo>
                <a:lnTo>
                  <a:pt x="186" y="307"/>
                </a:lnTo>
                <a:lnTo>
                  <a:pt x="187" y="303"/>
                </a:lnTo>
                <a:lnTo>
                  <a:pt x="190" y="296"/>
                </a:lnTo>
                <a:lnTo>
                  <a:pt x="196" y="281"/>
                </a:lnTo>
                <a:lnTo>
                  <a:pt x="198" y="271"/>
                </a:lnTo>
                <a:lnTo>
                  <a:pt x="199" y="260"/>
                </a:lnTo>
                <a:lnTo>
                  <a:pt x="199" y="255"/>
                </a:lnTo>
                <a:lnTo>
                  <a:pt x="198" y="249"/>
                </a:lnTo>
                <a:lnTo>
                  <a:pt x="197" y="244"/>
                </a:lnTo>
                <a:lnTo>
                  <a:pt x="195" y="239"/>
                </a:lnTo>
                <a:lnTo>
                  <a:pt x="191" y="233"/>
                </a:lnTo>
                <a:lnTo>
                  <a:pt x="184" y="219"/>
                </a:lnTo>
                <a:lnTo>
                  <a:pt x="176" y="204"/>
                </a:lnTo>
                <a:lnTo>
                  <a:pt x="171" y="194"/>
                </a:lnTo>
                <a:lnTo>
                  <a:pt x="170" y="191"/>
                </a:lnTo>
                <a:lnTo>
                  <a:pt x="166" y="184"/>
                </a:lnTo>
                <a:lnTo>
                  <a:pt x="159" y="173"/>
                </a:lnTo>
                <a:lnTo>
                  <a:pt x="149" y="162"/>
                </a:lnTo>
                <a:lnTo>
                  <a:pt x="143" y="155"/>
                </a:lnTo>
                <a:lnTo>
                  <a:pt x="136" y="150"/>
                </a:lnTo>
                <a:lnTo>
                  <a:pt x="128" y="145"/>
                </a:lnTo>
                <a:lnTo>
                  <a:pt x="120" y="141"/>
                </a:lnTo>
                <a:lnTo>
                  <a:pt x="111" y="137"/>
                </a:lnTo>
                <a:lnTo>
                  <a:pt x="100" y="135"/>
                </a:lnTo>
                <a:lnTo>
                  <a:pt x="90" y="132"/>
                </a:lnTo>
                <a:lnTo>
                  <a:pt x="78" y="132"/>
                </a:lnTo>
                <a:lnTo>
                  <a:pt x="74" y="132"/>
                </a:lnTo>
                <a:lnTo>
                  <a:pt x="66" y="133"/>
                </a:lnTo>
                <a:lnTo>
                  <a:pt x="59" y="135"/>
                </a:lnTo>
                <a:lnTo>
                  <a:pt x="52" y="137"/>
                </a:lnTo>
                <a:lnTo>
                  <a:pt x="45" y="140"/>
                </a:lnTo>
                <a:lnTo>
                  <a:pt x="37" y="144"/>
                </a:lnTo>
                <a:lnTo>
                  <a:pt x="45" y="144"/>
                </a:lnTo>
                <a:lnTo>
                  <a:pt x="66" y="145"/>
                </a:lnTo>
                <a:lnTo>
                  <a:pt x="81" y="149"/>
                </a:lnTo>
                <a:lnTo>
                  <a:pt x="98" y="155"/>
                </a:lnTo>
                <a:lnTo>
                  <a:pt x="107" y="160"/>
                </a:lnTo>
                <a:lnTo>
                  <a:pt x="117" y="166"/>
                </a:lnTo>
                <a:lnTo>
                  <a:pt x="127" y="172"/>
                </a:lnTo>
                <a:lnTo>
                  <a:pt x="138" y="179"/>
                </a:lnTo>
                <a:lnTo>
                  <a:pt x="144" y="186"/>
                </a:lnTo>
                <a:lnTo>
                  <a:pt x="158" y="202"/>
                </a:lnTo>
                <a:lnTo>
                  <a:pt x="165" y="214"/>
                </a:lnTo>
                <a:lnTo>
                  <a:pt x="172" y="226"/>
                </a:lnTo>
                <a:lnTo>
                  <a:pt x="175" y="233"/>
                </a:lnTo>
                <a:lnTo>
                  <a:pt x="177" y="239"/>
                </a:lnTo>
                <a:lnTo>
                  <a:pt x="179" y="245"/>
                </a:lnTo>
                <a:lnTo>
                  <a:pt x="180" y="251"/>
                </a:lnTo>
                <a:lnTo>
                  <a:pt x="182" y="257"/>
                </a:lnTo>
                <a:lnTo>
                  <a:pt x="184" y="269"/>
                </a:lnTo>
                <a:lnTo>
                  <a:pt x="185" y="276"/>
                </a:lnTo>
                <a:lnTo>
                  <a:pt x="185" y="284"/>
                </a:lnTo>
                <a:lnTo>
                  <a:pt x="185" y="292"/>
                </a:lnTo>
                <a:lnTo>
                  <a:pt x="183" y="298"/>
                </a:lnTo>
                <a:lnTo>
                  <a:pt x="182" y="299"/>
                </a:lnTo>
                <a:lnTo>
                  <a:pt x="179" y="299"/>
                </a:lnTo>
                <a:lnTo>
                  <a:pt x="177" y="298"/>
                </a:lnTo>
                <a:lnTo>
                  <a:pt x="176" y="297"/>
                </a:lnTo>
                <a:lnTo>
                  <a:pt x="175" y="294"/>
                </a:lnTo>
                <a:lnTo>
                  <a:pt x="174" y="290"/>
                </a:lnTo>
                <a:lnTo>
                  <a:pt x="174" y="286"/>
                </a:lnTo>
                <a:lnTo>
                  <a:pt x="173" y="277"/>
                </a:lnTo>
                <a:lnTo>
                  <a:pt x="171" y="269"/>
                </a:lnTo>
                <a:lnTo>
                  <a:pt x="169" y="264"/>
                </a:lnTo>
                <a:lnTo>
                  <a:pt x="164" y="258"/>
                </a:lnTo>
                <a:lnTo>
                  <a:pt x="152" y="243"/>
                </a:lnTo>
                <a:lnTo>
                  <a:pt x="146" y="234"/>
                </a:lnTo>
                <a:lnTo>
                  <a:pt x="140" y="224"/>
                </a:lnTo>
                <a:lnTo>
                  <a:pt x="137" y="216"/>
                </a:lnTo>
                <a:lnTo>
                  <a:pt x="135" y="208"/>
                </a:lnTo>
                <a:lnTo>
                  <a:pt x="135" y="207"/>
                </a:lnTo>
                <a:lnTo>
                  <a:pt x="135" y="204"/>
                </a:lnTo>
                <a:lnTo>
                  <a:pt x="131" y="200"/>
                </a:lnTo>
                <a:lnTo>
                  <a:pt x="127" y="197"/>
                </a:lnTo>
                <a:lnTo>
                  <a:pt x="116" y="190"/>
                </a:lnTo>
                <a:lnTo>
                  <a:pt x="89" y="174"/>
                </a:lnTo>
                <a:lnTo>
                  <a:pt x="72" y="167"/>
                </a:lnTo>
                <a:lnTo>
                  <a:pt x="55" y="161"/>
                </a:lnTo>
                <a:lnTo>
                  <a:pt x="46" y="160"/>
                </a:lnTo>
                <a:lnTo>
                  <a:pt x="37" y="159"/>
                </a:lnTo>
                <a:lnTo>
                  <a:pt x="30" y="159"/>
                </a:lnTo>
                <a:lnTo>
                  <a:pt x="22" y="160"/>
                </a:lnTo>
                <a:lnTo>
                  <a:pt x="21" y="161"/>
                </a:lnTo>
                <a:lnTo>
                  <a:pt x="16" y="164"/>
                </a:lnTo>
                <a:lnTo>
                  <a:pt x="13" y="166"/>
                </a:lnTo>
                <a:lnTo>
                  <a:pt x="11" y="169"/>
                </a:lnTo>
                <a:lnTo>
                  <a:pt x="10" y="172"/>
                </a:lnTo>
                <a:lnTo>
                  <a:pt x="10" y="175"/>
                </a:lnTo>
                <a:lnTo>
                  <a:pt x="22" y="176"/>
                </a:lnTo>
                <a:lnTo>
                  <a:pt x="50" y="181"/>
                </a:lnTo>
                <a:lnTo>
                  <a:pt x="58" y="184"/>
                </a:lnTo>
                <a:lnTo>
                  <a:pt x="68" y="187"/>
                </a:lnTo>
                <a:lnTo>
                  <a:pt x="77" y="190"/>
                </a:lnTo>
                <a:lnTo>
                  <a:pt x="86" y="195"/>
                </a:lnTo>
                <a:lnTo>
                  <a:pt x="95" y="200"/>
                </a:lnTo>
                <a:lnTo>
                  <a:pt x="103" y="207"/>
                </a:lnTo>
                <a:lnTo>
                  <a:pt x="112" y="213"/>
                </a:lnTo>
                <a:lnTo>
                  <a:pt x="119" y="221"/>
                </a:lnTo>
                <a:lnTo>
                  <a:pt x="125" y="229"/>
                </a:lnTo>
                <a:lnTo>
                  <a:pt x="140" y="250"/>
                </a:lnTo>
                <a:lnTo>
                  <a:pt x="147" y="263"/>
                </a:lnTo>
                <a:lnTo>
                  <a:pt x="155" y="276"/>
                </a:lnTo>
                <a:lnTo>
                  <a:pt x="162" y="289"/>
                </a:lnTo>
                <a:lnTo>
                  <a:pt x="166" y="301"/>
                </a:lnTo>
                <a:lnTo>
                  <a:pt x="167" y="307"/>
                </a:lnTo>
                <a:lnTo>
                  <a:pt x="173" y="320"/>
                </a:lnTo>
                <a:lnTo>
                  <a:pt x="178" y="329"/>
                </a:lnTo>
                <a:lnTo>
                  <a:pt x="186" y="337"/>
                </a:lnTo>
                <a:lnTo>
                  <a:pt x="195" y="346"/>
                </a:lnTo>
                <a:lnTo>
                  <a:pt x="208" y="355"/>
                </a:lnTo>
                <a:close/>
                <a:moveTo>
                  <a:pt x="233" y="225"/>
                </a:moveTo>
                <a:lnTo>
                  <a:pt x="233" y="225"/>
                </a:lnTo>
                <a:lnTo>
                  <a:pt x="230" y="244"/>
                </a:lnTo>
                <a:lnTo>
                  <a:pt x="224" y="258"/>
                </a:lnTo>
                <a:lnTo>
                  <a:pt x="221" y="265"/>
                </a:lnTo>
                <a:lnTo>
                  <a:pt x="220" y="268"/>
                </a:lnTo>
                <a:lnTo>
                  <a:pt x="220" y="280"/>
                </a:lnTo>
                <a:lnTo>
                  <a:pt x="219" y="301"/>
                </a:lnTo>
                <a:lnTo>
                  <a:pt x="219" y="321"/>
                </a:lnTo>
                <a:lnTo>
                  <a:pt x="218" y="331"/>
                </a:lnTo>
                <a:lnTo>
                  <a:pt x="217" y="338"/>
                </a:lnTo>
                <a:lnTo>
                  <a:pt x="218" y="345"/>
                </a:lnTo>
                <a:lnTo>
                  <a:pt x="220" y="351"/>
                </a:lnTo>
                <a:lnTo>
                  <a:pt x="224" y="356"/>
                </a:lnTo>
                <a:lnTo>
                  <a:pt x="231" y="362"/>
                </a:lnTo>
                <a:lnTo>
                  <a:pt x="234" y="365"/>
                </a:lnTo>
                <a:lnTo>
                  <a:pt x="230" y="364"/>
                </a:lnTo>
                <a:lnTo>
                  <a:pt x="225" y="363"/>
                </a:lnTo>
                <a:lnTo>
                  <a:pt x="222" y="361"/>
                </a:lnTo>
                <a:lnTo>
                  <a:pt x="219" y="359"/>
                </a:lnTo>
                <a:lnTo>
                  <a:pt x="215" y="354"/>
                </a:lnTo>
                <a:lnTo>
                  <a:pt x="211" y="348"/>
                </a:lnTo>
                <a:lnTo>
                  <a:pt x="207" y="336"/>
                </a:lnTo>
                <a:lnTo>
                  <a:pt x="203" y="323"/>
                </a:lnTo>
                <a:lnTo>
                  <a:pt x="202" y="316"/>
                </a:lnTo>
                <a:lnTo>
                  <a:pt x="202" y="307"/>
                </a:lnTo>
                <a:lnTo>
                  <a:pt x="203" y="295"/>
                </a:lnTo>
                <a:lnTo>
                  <a:pt x="204" y="284"/>
                </a:lnTo>
                <a:lnTo>
                  <a:pt x="209" y="263"/>
                </a:lnTo>
                <a:lnTo>
                  <a:pt x="210" y="255"/>
                </a:lnTo>
                <a:lnTo>
                  <a:pt x="212" y="247"/>
                </a:lnTo>
                <a:lnTo>
                  <a:pt x="212" y="240"/>
                </a:lnTo>
                <a:lnTo>
                  <a:pt x="212" y="233"/>
                </a:lnTo>
                <a:lnTo>
                  <a:pt x="211" y="226"/>
                </a:lnTo>
                <a:lnTo>
                  <a:pt x="208" y="217"/>
                </a:lnTo>
                <a:lnTo>
                  <a:pt x="206" y="213"/>
                </a:lnTo>
                <a:lnTo>
                  <a:pt x="198" y="197"/>
                </a:lnTo>
                <a:lnTo>
                  <a:pt x="190" y="184"/>
                </a:lnTo>
                <a:lnTo>
                  <a:pt x="180" y="171"/>
                </a:lnTo>
                <a:lnTo>
                  <a:pt x="171" y="162"/>
                </a:lnTo>
                <a:lnTo>
                  <a:pt x="161" y="152"/>
                </a:lnTo>
                <a:lnTo>
                  <a:pt x="150" y="146"/>
                </a:lnTo>
                <a:lnTo>
                  <a:pt x="141" y="140"/>
                </a:lnTo>
                <a:lnTo>
                  <a:pt x="131" y="136"/>
                </a:lnTo>
                <a:lnTo>
                  <a:pt x="122" y="131"/>
                </a:lnTo>
                <a:lnTo>
                  <a:pt x="113" y="129"/>
                </a:lnTo>
                <a:lnTo>
                  <a:pt x="105" y="127"/>
                </a:lnTo>
                <a:lnTo>
                  <a:pt x="98" y="126"/>
                </a:lnTo>
                <a:lnTo>
                  <a:pt x="88" y="125"/>
                </a:lnTo>
                <a:lnTo>
                  <a:pt x="84" y="125"/>
                </a:lnTo>
                <a:lnTo>
                  <a:pt x="96" y="123"/>
                </a:lnTo>
                <a:lnTo>
                  <a:pt x="113" y="122"/>
                </a:lnTo>
                <a:lnTo>
                  <a:pt x="127" y="122"/>
                </a:lnTo>
                <a:lnTo>
                  <a:pt x="134" y="123"/>
                </a:lnTo>
                <a:lnTo>
                  <a:pt x="144" y="124"/>
                </a:lnTo>
                <a:lnTo>
                  <a:pt x="153" y="127"/>
                </a:lnTo>
                <a:lnTo>
                  <a:pt x="162" y="132"/>
                </a:lnTo>
                <a:lnTo>
                  <a:pt x="170" y="138"/>
                </a:lnTo>
                <a:lnTo>
                  <a:pt x="178" y="144"/>
                </a:lnTo>
                <a:lnTo>
                  <a:pt x="186" y="151"/>
                </a:lnTo>
                <a:lnTo>
                  <a:pt x="192" y="159"/>
                </a:lnTo>
                <a:lnTo>
                  <a:pt x="198" y="167"/>
                </a:lnTo>
                <a:lnTo>
                  <a:pt x="209" y="181"/>
                </a:lnTo>
                <a:lnTo>
                  <a:pt x="216" y="194"/>
                </a:lnTo>
                <a:lnTo>
                  <a:pt x="220" y="203"/>
                </a:lnTo>
                <a:lnTo>
                  <a:pt x="221" y="207"/>
                </a:lnTo>
                <a:lnTo>
                  <a:pt x="223" y="209"/>
                </a:lnTo>
                <a:lnTo>
                  <a:pt x="227" y="213"/>
                </a:lnTo>
                <a:lnTo>
                  <a:pt x="230" y="216"/>
                </a:lnTo>
                <a:lnTo>
                  <a:pt x="232" y="219"/>
                </a:lnTo>
                <a:lnTo>
                  <a:pt x="233" y="222"/>
                </a:lnTo>
                <a:lnTo>
                  <a:pt x="233" y="225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139" name="Группа 138"/>
          <p:cNvGrpSpPr/>
          <p:nvPr userDrawn="1"/>
        </p:nvGrpSpPr>
        <p:grpSpPr>
          <a:xfrm>
            <a:off x="3820832" y="3335910"/>
            <a:ext cx="725056" cy="541440"/>
            <a:chOff x="7330905" y="3108168"/>
            <a:chExt cx="378592" cy="282716"/>
          </a:xfrm>
          <a:solidFill>
            <a:schemeClr val="bg1"/>
          </a:solidFill>
        </p:grpSpPr>
        <p:sp>
          <p:nvSpPr>
            <p:cNvPr id="140" name="Freeform 18"/>
            <p:cNvSpPr>
              <a:spLocks noEditPoints="1"/>
            </p:cNvSpPr>
            <p:nvPr userDrawn="1"/>
          </p:nvSpPr>
          <p:spPr bwMode="auto">
            <a:xfrm>
              <a:off x="7364550" y="3139192"/>
              <a:ext cx="299924" cy="179463"/>
            </a:xfrm>
            <a:custGeom>
              <a:avLst/>
              <a:gdLst/>
              <a:ahLst/>
              <a:cxnLst>
                <a:cxn ang="0">
                  <a:pos x="237" y="116"/>
                </a:cxn>
                <a:cxn ang="0">
                  <a:pos x="252" y="103"/>
                </a:cxn>
                <a:cxn ang="0">
                  <a:pos x="193" y="140"/>
                </a:cxn>
                <a:cxn ang="0">
                  <a:pos x="326" y="93"/>
                </a:cxn>
                <a:cxn ang="0">
                  <a:pos x="305" y="78"/>
                </a:cxn>
                <a:cxn ang="0">
                  <a:pos x="422" y="85"/>
                </a:cxn>
                <a:cxn ang="0">
                  <a:pos x="424" y="72"/>
                </a:cxn>
                <a:cxn ang="0">
                  <a:pos x="403" y="86"/>
                </a:cxn>
                <a:cxn ang="0">
                  <a:pos x="99" y="147"/>
                </a:cxn>
                <a:cxn ang="0">
                  <a:pos x="91" y="143"/>
                </a:cxn>
                <a:cxn ang="0">
                  <a:pos x="578" y="254"/>
                </a:cxn>
                <a:cxn ang="0">
                  <a:pos x="545" y="226"/>
                </a:cxn>
                <a:cxn ang="0">
                  <a:pos x="527" y="237"/>
                </a:cxn>
                <a:cxn ang="0">
                  <a:pos x="511" y="208"/>
                </a:cxn>
                <a:cxn ang="0">
                  <a:pos x="455" y="199"/>
                </a:cxn>
                <a:cxn ang="0">
                  <a:pos x="482" y="150"/>
                </a:cxn>
                <a:cxn ang="0">
                  <a:pos x="524" y="119"/>
                </a:cxn>
                <a:cxn ang="0">
                  <a:pos x="550" y="114"/>
                </a:cxn>
                <a:cxn ang="0">
                  <a:pos x="567" y="43"/>
                </a:cxn>
                <a:cxn ang="0">
                  <a:pos x="545" y="34"/>
                </a:cxn>
                <a:cxn ang="0">
                  <a:pos x="547" y="1"/>
                </a:cxn>
                <a:cxn ang="0">
                  <a:pos x="541" y="12"/>
                </a:cxn>
                <a:cxn ang="0">
                  <a:pos x="508" y="51"/>
                </a:cxn>
                <a:cxn ang="0">
                  <a:pos x="486" y="77"/>
                </a:cxn>
                <a:cxn ang="0">
                  <a:pos x="451" y="91"/>
                </a:cxn>
                <a:cxn ang="0">
                  <a:pos x="429" y="117"/>
                </a:cxn>
                <a:cxn ang="0">
                  <a:pos x="372" y="132"/>
                </a:cxn>
                <a:cxn ang="0">
                  <a:pos x="352" y="117"/>
                </a:cxn>
                <a:cxn ang="0">
                  <a:pos x="292" y="142"/>
                </a:cxn>
                <a:cxn ang="0">
                  <a:pos x="274" y="151"/>
                </a:cxn>
                <a:cxn ang="0">
                  <a:pos x="252" y="181"/>
                </a:cxn>
                <a:cxn ang="0">
                  <a:pos x="246" y="145"/>
                </a:cxn>
                <a:cxn ang="0">
                  <a:pos x="224" y="176"/>
                </a:cxn>
                <a:cxn ang="0">
                  <a:pos x="170" y="173"/>
                </a:cxn>
                <a:cxn ang="0">
                  <a:pos x="143" y="202"/>
                </a:cxn>
                <a:cxn ang="0">
                  <a:pos x="108" y="179"/>
                </a:cxn>
                <a:cxn ang="0">
                  <a:pos x="83" y="155"/>
                </a:cxn>
                <a:cxn ang="0">
                  <a:pos x="44" y="192"/>
                </a:cxn>
                <a:cxn ang="0">
                  <a:pos x="25" y="239"/>
                </a:cxn>
                <a:cxn ang="0">
                  <a:pos x="1" y="280"/>
                </a:cxn>
                <a:cxn ang="0">
                  <a:pos x="41" y="348"/>
                </a:cxn>
                <a:cxn ang="0">
                  <a:pos x="63" y="316"/>
                </a:cxn>
                <a:cxn ang="0">
                  <a:pos x="79" y="285"/>
                </a:cxn>
                <a:cxn ang="0">
                  <a:pos x="192" y="237"/>
                </a:cxn>
                <a:cxn ang="0">
                  <a:pos x="197" y="293"/>
                </a:cxn>
                <a:cxn ang="0">
                  <a:pos x="243" y="340"/>
                </a:cxn>
                <a:cxn ang="0">
                  <a:pos x="315" y="348"/>
                </a:cxn>
                <a:cxn ang="0">
                  <a:pos x="346" y="339"/>
                </a:cxn>
                <a:cxn ang="0">
                  <a:pos x="384" y="341"/>
                </a:cxn>
                <a:cxn ang="0">
                  <a:pos x="430" y="331"/>
                </a:cxn>
                <a:cxn ang="0">
                  <a:pos x="452" y="297"/>
                </a:cxn>
                <a:cxn ang="0">
                  <a:pos x="531" y="303"/>
                </a:cxn>
                <a:cxn ang="0">
                  <a:pos x="550" y="314"/>
                </a:cxn>
                <a:cxn ang="0">
                  <a:pos x="550" y="336"/>
                </a:cxn>
                <a:cxn ang="0">
                  <a:pos x="566" y="279"/>
                </a:cxn>
                <a:cxn ang="0">
                  <a:pos x="584" y="274"/>
                </a:cxn>
                <a:cxn ang="0">
                  <a:pos x="611" y="167"/>
                </a:cxn>
                <a:cxn ang="0">
                  <a:pos x="609" y="183"/>
                </a:cxn>
              </a:cxnLst>
              <a:rect l="0" t="0" r="r" b="b"/>
              <a:pathLst>
                <a:path w="613" h="364">
                  <a:moveTo>
                    <a:pt x="198" y="145"/>
                  </a:moveTo>
                  <a:lnTo>
                    <a:pt x="201" y="146"/>
                  </a:lnTo>
                  <a:lnTo>
                    <a:pt x="203" y="146"/>
                  </a:lnTo>
                  <a:lnTo>
                    <a:pt x="204" y="146"/>
                  </a:lnTo>
                  <a:lnTo>
                    <a:pt x="206" y="144"/>
                  </a:lnTo>
                  <a:lnTo>
                    <a:pt x="213" y="131"/>
                  </a:lnTo>
                  <a:lnTo>
                    <a:pt x="213" y="131"/>
                  </a:lnTo>
                  <a:lnTo>
                    <a:pt x="214" y="130"/>
                  </a:lnTo>
                  <a:lnTo>
                    <a:pt x="237" y="116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52" y="114"/>
                  </a:lnTo>
                  <a:lnTo>
                    <a:pt x="253" y="112"/>
                  </a:lnTo>
                  <a:lnTo>
                    <a:pt x="255" y="111"/>
                  </a:lnTo>
                  <a:lnTo>
                    <a:pt x="255" y="109"/>
                  </a:lnTo>
                  <a:lnTo>
                    <a:pt x="255" y="107"/>
                  </a:lnTo>
                  <a:lnTo>
                    <a:pt x="254" y="105"/>
                  </a:lnTo>
                  <a:lnTo>
                    <a:pt x="252" y="103"/>
                  </a:lnTo>
                  <a:lnTo>
                    <a:pt x="250" y="103"/>
                  </a:lnTo>
                  <a:lnTo>
                    <a:pt x="227" y="107"/>
                  </a:lnTo>
                  <a:lnTo>
                    <a:pt x="226" y="107"/>
                  </a:lnTo>
                  <a:lnTo>
                    <a:pt x="225" y="108"/>
                  </a:lnTo>
                  <a:lnTo>
                    <a:pt x="194" y="133"/>
                  </a:lnTo>
                  <a:lnTo>
                    <a:pt x="193" y="135"/>
                  </a:lnTo>
                  <a:lnTo>
                    <a:pt x="192" y="136"/>
                  </a:lnTo>
                  <a:lnTo>
                    <a:pt x="193" y="139"/>
                  </a:lnTo>
                  <a:lnTo>
                    <a:pt x="193" y="140"/>
                  </a:lnTo>
                  <a:lnTo>
                    <a:pt x="198" y="145"/>
                  </a:lnTo>
                  <a:close/>
                  <a:moveTo>
                    <a:pt x="306" y="91"/>
                  </a:moveTo>
                  <a:lnTo>
                    <a:pt x="313" y="95"/>
                  </a:lnTo>
                  <a:lnTo>
                    <a:pt x="314" y="96"/>
                  </a:lnTo>
                  <a:lnTo>
                    <a:pt x="315" y="96"/>
                  </a:lnTo>
                  <a:lnTo>
                    <a:pt x="322" y="96"/>
                  </a:lnTo>
                  <a:lnTo>
                    <a:pt x="324" y="96"/>
                  </a:lnTo>
                  <a:lnTo>
                    <a:pt x="325" y="95"/>
                  </a:lnTo>
                  <a:lnTo>
                    <a:pt x="326" y="93"/>
                  </a:lnTo>
                  <a:lnTo>
                    <a:pt x="325" y="90"/>
                  </a:lnTo>
                  <a:lnTo>
                    <a:pt x="321" y="83"/>
                  </a:lnTo>
                  <a:lnTo>
                    <a:pt x="321" y="82"/>
                  </a:lnTo>
                  <a:lnTo>
                    <a:pt x="320" y="82"/>
                  </a:lnTo>
                  <a:lnTo>
                    <a:pt x="311" y="75"/>
                  </a:lnTo>
                  <a:lnTo>
                    <a:pt x="309" y="74"/>
                  </a:lnTo>
                  <a:lnTo>
                    <a:pt x="307" y="74"/>
                  </a:lnTo>
                  <a:lnTo>
                    <a:pt x="306" y="75"/>
                  </a:lnTo>
                  <a:lnTo>
                    <a:pt x="305" y="78"/>
                  </a:lnTo>
                  <a:lnTo>
                    <a:pt x="304" y="86"/>
                  </a:lnTo>
                  <a:lnTo>
                    <a:pt x="304" y="88"/>
                  </a:lnTo>
                  <a:lnTo>
                    <a:pt x="306" y="91"/>
                  </a:lnTo>
                  <a:close/>
                  <a:moveTo>
                    <a:pt x="407" y="96"/>
                  </a:moveTo>
                  <a:lnTo>
                    <a:pt x="408" y="97"/>
                  </a:lnTo>
                  <a:lnTo>
                    <a:pt x="409" y="97"/>
                  </a:lnTo>
                  <a:lnTo>
                    <a:pt x="411" y="97"/>
                  </a:lnTo>
                  <a:lnTo>
                    <a:pt x="412" y="96"/>
                  </a:lnTo>
                  <a:lnTo>
                    <a:pt x="422" y="85"/>
                  </a:lnTo>
                  <a:lnTo>
                    <a:pt x="422" y="85"/>
                  </a:lnTo>
                  <a:lnTo>
                    <a:pt x="422" y="85"/>
                  </a:lnTo>
                  <a:lnTo>
                    <a:pt x="428" y="80"/>
                  </a:lnTo>
                  <a:lnTo>
                    <a:pt x="430" y="78"/>
                  </a:lnTo>
                  <a:lnTo>
                    <a:pt x="429" y="75"/>
                  </a:lnTo>
                  <a:lnTo>
                    <a:pt x="429" y="74"/>
                  </a:lnTo>
                  <a:lnTo>
                    <a:pt x="427" y="72"/>
                  </a:lnTo>
                  <a:lnTo>
                    <a:pt x="426" y="72"/>
                  </a:lnTo>
                  <a:lnTo>
                    <a:pt x="424" y="72"/>
                  </a:lnTo>
                  <a:lnTo>
                    <a:pt x="423" y="72"/>
                  </a:lnTo>
                  <a:lnTo>
                    <a:pt x="416" y="76"/>
                  </a:lnTo>
                  <a:lnTo>
                    <a:pt x="416" y="76"/>
                  </a:lnTo>
                  <a:lnTo>
                    <a:pt x="415" y="77"/>
                  </a:lnTo>
                  <a:lnTo>
                    <a:pt x="412" y="81"/>
                  </a:lnTo>
                  <a:lnTo>
                    <a:pt x="411" y="83"/>
                  </a:lnTo>
                  <a:lnTo>
                    <a:pt x="410" y="83"/>
                  </a:lnTo>
                  <a:lnTo>
                    <a:pt x="404" y="85"/>
                  </a:lnTo>
                  <a:lnTo>
                    <a:pt x="403" y="86"/>
                  </a:lnTo>
                  <a:lnTo>
                    <a:pt x="402" y="88"/>
                  </a:lnTo>
                  <a:lnTo>
                    <a:pt x="402" y="91"/>
                  </a:lnTo>
                  <a:lnTo>
                    <a:pt x="403" y="93"/>
                  </a:lnTo>
                  <a:lnTo>
                    <a:pt x="407" y="96"/>
                  </a:lnTo>
                  <a:close/>
                  <a:moveTo>
                    <a:pt x="91" y="144"/>
                  </a:moveTo>
                  <a:lnTo>
                    <a:pt x="91" y="151"/>
                  </a:lnTo>
                  <a:lnTo>
                    <a:pt x="94" y="149"/>
                  </a:lnTo>
                  <a:lnTo>
                    <a:pt x="97" y="148"/>
                  </a:lnTo>
                  <a:lnTo>
                    <a:pt x="99" y="147"/>
                  </a:lnTo>
                  <a:lnTo>
                    <a:pt x="101" y="146"/>
                  </a:lnTo>
                  <a:lnTo>
                    <a:pt x="99" y="144"/>
                  </a:lnTo>
                  <a:lnTo>
                    <a:pt x="98" y="143"/>
                  </a:lnTo>
                  <a:lnTo>
                    <a:pt x="97" y="141"/>
                  </a:lnTo>
                  <a:lnTo>
                    <a:pt x="95" y="140"/>
                  </a:lnTo>
                  <a:lnTo>
                    <a:pt x="95" y="140"/>
                  </a:lnTo>
                  <a:lnTo>
                    <a:pt x="95" y="139"/>
                  </a:lnTo>
                  <a:lnTo>
                    <a:pt x="92" y="141"/>
                  </a:lnTo>
                  <a:lnTo>
                    <a:pt x="91" y="143"/>
                  </a:lnTo>
                  <a:lnTo>
                    <a:pt x="91" y="144"/>
                  </a:lnTo>
                  <a:close/>
                  <a:moveTo>
                    <a:pt x="108" y="292"/>
                  </a:moveTo>
                  <a:lnTo>
                    <a:pt x="111" y="296"/>
                  </a:lnTo>
                  <a:lnTo>
                    <a:pt x="112" y="295"/>
                  </a:lnTo>
                  <a:lnTo>
                    <a:pt x="112" y="294"/>
                  </a:lnTo>
                  <a:lnTo>
                    <a:pt x="111" y="293"/>
                  </a:lnTo>
                  <a:lnTo>
                    <a:pt x="108" y="292"/>
                  </a:lnTo>
                  <a:close/>
                  <a:moveTo>
                    <a:pt x="579" y="255"/>
                  </a:moveTo>
                  <a:lnTo>
                    <a:pt x="578" y="254"/>
                  </a:lnTo>
                  <a:lnTo>
                    <a:pt x="577" y="252"/>
                  </a:lnTo>
                  <a:lnTo>
                    <a:pt x="578" y="251"/>
                  </a:lnTo>
                  <a:lnTo>
                    <a:pt x="579" y="249"/>
                  </a:lnTo>
                  <a:lnTo>
                    <a:pt x="580" y="248"/>
                  </a:lnTo>
                  <a:lnTo>
                    <a:pt x="580" y="246"/>
                  </a:lnTo>
                  <a:lnTo>
                    <a:pt x="580" y="245"/>
                  </a:lnTo>
                  <a:lnTo>
                    <a:pt x="578" y="243"/>
                  </a:lnTo>
                  <a:lnTo>
                    <a:pt x="546" y="220"/>
                  </a:lnTo>
                  <a:lnTo>
                    <a:pt x="545" y="226"/>
                  </a:lnTo>
                  <a:lnTo>
                    <a:pt x="544" y="229"/>
                  </a:lnTo>
                  <a:lnTo>
                    <a:pt x="541" y="230"/>
                  </a:lnTo>
                  <a:lnTo>
                    <a:pt x="531" y="230"/>
                  </a:lnTo>
                  <a:lnTo>
                    <a:pt x="530" y="230"/>
                  </a:lnTo>
                  <a:lnTo>
                    <a:pt x="528" y="231"/>
                  </a:lnTo>
                  <a:lnTo>
                    <a:pt x="527" y="232"/>
                  </a:lnTo>
                  <a:lnTo>
                    <a:pt x="527" y="235"/>
                  </a:lnTo>
                  <a:lnTo>
                    <a:pt x="527" y="235"/>
                  </a:lnTo>
                  <a:lnTo>
                    <a:pt x="527" y="237"/>
                  </a:lnTo>
                  <a:lnTo>
                    <a:pt x="526" y="238"/>
                  </a:lnTo>
                  <a:lnTo>
                    <a:pt x="525" y="239"/>
                  </a:lnTo>
                  <a:lnTo>
                    <a:pt x="523" y="240"/>
                  </a:lnTo>
                  <a:lnTo>
                    <a:pt x="516" y="240"/>
                  </a:lnTo>
                  <a:lnTo>
                    <a:pt x="514" y="239"/>
                  </a:lnTo>
                  <a:lnTo>
                    <a:pt x="513" y="238"/>
                  </a:lnTo>
                  <a:lnTo>
                    <a:pt x="512" y="237"/>
                  </a:lnTo>
                  <a:lnTo>
                    <a:pt x="512" y="236"/>
                  </a:lnTo>
                  <a:lnTo>
                    <a:pt x="511" y="208"/>
                  </a:lnTo>
                  <a:lnTo>
                    <a:pt x="510" y="208"/>
                  </a:lnTo>
                  <a:lnTo>
                    <a:pt x="507" y="208"/>
                  </a:lnTo>
                  <a:lnTo>
                    <a:pt x="498" y="207"/>
                  </a:lnTo>
                  <a:lnTo>
                    <a:pt x="490" y="206"/>
                  </a:lnTo>
                  <a:lnTo>
                    <a:pt x="488" y="206"/>
                  </a:lnTo>
                  <a:lnTo>
                    <a:pt x="479" y="204"/>
                  </a:lnTo>
                  <a:lnTo>
                    <a:pt x="471" y="203"/>
                  </a:lnTo>
                  <a:lnTo>
                    <a:pt x="459" y="200"/>
                  </a:lnTo>
                  <a:lnTo>
                    <a:pt x="455" y="199"/>
                  </a:lnTo>
                  <a:lnTo>
                    <a:pt x="438" y="195"/>
                  </a:lnTo>
                  <a:lnTo>
                    <a:pt x="451" y="182"/>
                  </a:lnTo>
                  <a:lnTo>
                    <a:pt x="454" y="180"/>
                  </a:lnTo>
                  <a:lnTo>
                    <a:pt x="463" y="173"/>
                  </a:lnTo>
                  <a:lnTo>
                    <a:pt x="467" y="168"/>
                  </a:lnTo>
                  <a:lnTo>
                    <a:pt x="472" y="162"/>
                  </a:lnTo>
                  <a:lnTo>
                    <a:pt x="474" y="160"/>
                  </a:lnTo>
                  <a:lnTo>
                    <a:pt x="478" y="155"/>
                  </a:lnTo>
                  <a:lnTo>
                    <a:pt x="482" y="150"/>
                  </a:lnTo>
                  <a:lnTo>
                    <a:pt x="484" y="146"/>
                  </a:lnTo>
                  <a:lnTo>
                    <a:pt x="489" y="141"/>
                  </a:lnTo>
                  <a:lnTo>
                    <a:pt x="492" y="136"/>
                  </a:lnTo>
                  <a:lnTo>
                    <a:pt x="499" y="124"/>
                  </a:lnTo>
                  <a:lnTo>
                    <a:pt x="501" y="121"/>
                  </a:lnTo>
                  <a:lnTo>
                    <a:pt x="502" y="118"/>
                  </a:lnTo>
                  <a:lnTo>
                    <a:pt x="516" y="91"/>
                  </a:lnTo>
                  <a:lnTo>
                    <a:pt x="522" y="114"/>
                  </a:lnTo>
                  <a:lnTo>
                    <a:pt x="524" y="119"/>
                  </a:lnTo>
                  <a:lnTo>
                    <a:pt x="527" y="130"/>
                  </a:lnTo>
                  <a:lnTo>
                    <a:pt x="527" y="132"/>
                  </a:lnTo>
                  <a:lnTo>
                    <a:pt x="528" y="134"/>
                  </a:lnTo>
                  <a:lnTo>
                    <a:pt x="536" y="129"/>
                  </a:lnTo>
                  <a:lnTo>
                    <a:pt x="543" y="123"/>
                  </a:lnTo>
                  <a:lnTo>
                    <a:pt x="543" y="122"/>
                  </a:lnTo>
                  <a:lnTo>
                    <a:pt x="543" y="120"/>
                  </a:lnTo>
                  <a:lnTo>
                    <a:pt x="544" y="119"/>
                  </a:lnTo>
                  <a:lnTo>
                    <a:pt x="550" y="114"/>
                  </a:lnTo>
                  <a:lnTo>
                    <a:pt x="552" y="112"/>
                  </a:lnTo>
                  <a:lnTo>
                    <a:pt x="555" y="114"/>
                  </a:lnTo>
                  <a:lnTo>
                    <a:pt x="565" y="104"/>
                  </a:lnTo>
                  <a:lnTo>
                    <a:pt x="575" y="94"/>
                  </a:lnTo>
                  <a:lnTo>
                    <a:pt x="577" y="90"/>
                  </a:lnTo>
                  <a:lnTo>
                    <a:pt x="577" y="88"/>
                  </a:lnTo>
                  <a:lnTo>
                    <a:pt x="577" y="86"/>
                  </a:lnTo>
                  <a:lnTo>
                    <a:pt x="568" y="44"/>
                  </a:lnTo>
                  <a:lnTo>
                    <a:pt x="567" y="43"/>
                  </a:lnTo>
                  <a:lnTo>
                    <a:pt x="565" y="42"/>
                  </a:lnTo>
                  <a:lnTo>
                    <a:pt x="564" y="40"/>
                  </a:lnTo>
                  <a:lnTo>
                    <a:pt x="562" y="42"/>
                  </a:lnTo>
                  <a:lnTo>
                    <a:pt x="558" y="44"/>
                  </a:lnTo>
                  <a:lnTo>
                    <a:pt x="555" y="44"/>
                  </a:lnTo>
                  <a:lnTo>
                    <a:pt x="553" y="43"/>
                  </a:lnTo>
                  <a:lnTo>
                    <a:pt x="546" y="37"/>
                  </a:lnTo>
                  <a:lnTo>
                    <a:pt x="545" y="36"/>
                  </a:lnTo>
                  <a:lnTo>
                    <a:pt x="545" y="34"/>
                  </a:lnTo>
                  <a:lnTo>
                    <a:pt x="545" y="33"/>
                  </a:lnTo>
                  <a:lnTo>
                    <a:pt x="546" y="31"/>
                  </a:lnTo>
                  <a:lnTo>
                    <a:pt x="562" y="14"/>
                  </a:lnTo>
                  <a:lnTo>
                    <a:pt x="563" y="12"/>
                  </a:lnTo>
                  <a:lnTo>
                    <a:pt x="563" y="10"/>
                  </a:lnTo>
                  <a:lnTo>
                    <a:pt x="560" y="3"/>
                  </a:lnTo>
                  <a:lnTo>
                    <a:pt x="559" y="0"/>
                  </a:lnTo>
                  <a:lnTo>
                    <a:pt x="555" y="0"/>
                  </a:lnTo>
                  <a:lnTo>
                    <a:pt x="547" y="1"/>
                  </a:lnTo>
                  <a:lnTo>
                    <a:pt x="546" y="1"/>
                  </a:lnTo>
                  <a:lnTo>
                    <a:pt x="544" y="2"/>
                  </a:lnTo>
                  <a:lnTo>
                    <a:pt x="544" y="4"/>
                  </a:lnTo>
                  <a:lnTo>
                    <a:pt x="544" y="5"/>
                  </a:lnTo>
                  <a:lnTo>
                    <a:pt x="544" y="8"/>
                  </a:lnTo>
                  <a:lnTo>
                    <a:pt x="544" y="9"/>
                  </a:lnTo>
                  <a:lnTo>
                    <a:pt x="543" y="11"/>
                  </a:lnTo>
                  <a:lnTo>
                    <a:pt x="542" y="12"/>
                  </a:lnTo>
                  <a:lnTo>
                    <a:pt x="541" y="12"/>
                  </a:lnTo>
                  <a:lnTo>
                    <a:pt x="534" y="14"/>
                  </a:lnTo>
                  <a:lnTo>
                    <a:pt x="532" y="14"/>
                  </a:lnTo>
                  <a:lnTo>
                    <a:pt x="532" y="15"/>
                  </a:lnTo>
                  <a:lnTo>
                    <a:pt x="504" y="40"/>
                  </a:lnTo>
                  <a:lnTo>
                    <a:pt x="503" y="42"/>
                  </a:lnTo>
                  <a:lnTo>
                    <a:pt x="502" y="44"/>
                  </a:lnTo>
                  <a:lnTo>
                    <a:pt x="503" y="46"/>
                  </a:lnTo>
                  <a:lnTo>
                    <a:pt x="504" y="47"/>
                  </a:lnTo>
                  <a:lnTo>
                    <a:pt x="508" y="51"/>
                  </a:lnTo>
                  <a:lnTo>
                    <a:pt x="506" y="55"/>
                  </a:lnTo>
                  <a:lnTo>
                    <a:pt x="505" y="57"/>
                  </a:lnTo>
                  <a:lnTo>
                    <a:pt x="504" y="57"/>
                  </a:lnTo>
                  <a:lnTo>
                    <a:pt x="497" y="60"/>
                  </a:lnTo>
                  <a:lnTo>
                    <a:pt x="496" y="60"/>
                  </a:lnTo>
                  <a:lnTo>
                    <a:pt x="495" y="62"/>
                  </a:lnTo>
                  <a:lnTo>
                    <a:pt x="490" y="75"/>
                  </a:lnTo>
                  <a:lnTo>
                    <a:pt x="488" y="76"/>
                  </a:lnTo>
                  <a:lnTo>
                    <a:pt x="486" y="77"/>
                  </a:lnTo>
                  <a:lnTo>
                    <a:pt x="474" y="77"/>
                  </a:lnTo>
                  <a:lnTo>
                    <a:pt x="472" y="78"/>
                  </a:lnTo>
                  <a:lnTo>
                    <a:pt x="470" y="80"/>
                  </a:lnTo>
                  <a:lnTo>
                    <a:pt x="466" y="91"/>
                  </a:lnTo>
                  <a:lnTo>
                    <a:pt x="465" y="93"/>
                  </a:lnTo>
                  <a:lnTo>
                    <a:pt x="464" y="94"/>
                  </a:lnTo>
                  <a:lnTo>
                    <a:pt x="463" y="94"/>
                  </a:lnTo>
                  <a:lnTo>
                    <a:pt x="460" y="94"/>
                  </a:lnTo>
                  <a:lnTo>
                    <a:pt x="451" y="91"/>
                  </a:lnTo>
                  <a:lnTo>
                    <a:pt x="449" y="91"/>
                  </a:lnTo>
                  <a:lnTo>
                    <a:pt x="448" y="91"/>
                  </a:lnTo>
                  <a:lnTo>
                    <a:pt x="427" y="105"/>
                  </a:lnTo>
                  <a:lnTo>
                    <a:pt x="426" y="106"/>
                  </a:lnTo>
                  <a:lnTo>
                    <a:pt x="425" y="107"/>
                  </a:lnTo>
                  <a:lnTo>
                    <a:pt x="425" y="109"/>
                  </a:lnTo>
                  <a:lnTo>
                    <a:pt x="426" y="110"/>
                  </a:lnTo>
                  <a:lnTo>
                    <a:pt x="428" y="114"/>
                  </a:lnTo>
                  <a:lnTo>
                    <a:pt x="429" y="117"/>
                  </a:lnTo>
                  <a:lnTo>
                    <a:pt x="428" y="119"/>
                  </a:lnTo>
                  <a:lnTo>
                    <a:pt x="418" y="133"/>
                  </a:lnTo>
                  <a:lnTo>
                    <a:pt x="416" y="134"/>
                  </a:lnTo>
                  <a:lnTo>
                    <a:pt x="412" y="134"/>
                  </a:lnTo>
                  <a:lnTo>
                    <a:pt x="403" y="130"/>
                  </a:lnTo>
                  <a:lnTo>
                    <a:pt x="402" y="130"/>
                  </a:lnTo>
                  <a:lnTo>
                    <a:pt x="401" y="130"/>
                  </a:lnTo>
                  <a:lnTo>
                    <a:pt x="372" y="132"/>
                  </a:lnTo>
                  <a:lnTo>
                    <a:pt x="372" y="132"/>
                  </a:lnTo>
                  <a:lnTo>
                    <a:pt x="371" y="132"/>
                  </a:lnTo>
                  <a:lnTo>
                    <a:pt x="352" y="141"/>
                  </a:lnTo>
                  <a:lnTo>
                    <a:pt x="350" y="141"/>
                  </a:lnTo>
                  <a:lnTo>
                    <a:pt x="348" y="140"/>
                  </a:lnTo>
                  <a:lnTo>
                    <a:pt x="347" y="138"/>
                  </a:lnTo>
                  <a:lnTo>
                    <a:pt x="347" y="134"/>
                  </a:lnTo>
                  <a:lnTo>
                    <a:pt x="352" y="120"/>
                  </a:lnTo>
                  <a:lnTo>
                    <a:pt x="353" y="119"/>
                  </a:lnTo>
                  <a:lnTo>
                    <a:pt x="352" y="117"/>
                  </a:lnTo>
                  <a:lnTo>
                    <a:pt x="352" y="116"/>
                  </a:lnTo>
                  <a:lnTo>
                    <a:pt x="350" y="115"/>
                  </a:lnTo>
                  <a:lnTo>
                    <a:pt x="332" y="107"/>
                  </a:lnTo>
                  <a:lnTo>
                    <a:pt x="330" y="107"/>
                  </a:lnTo>
                  <a:lnTo>
                    <a:pt x="328" y="107"/>
                  </a:lnTo>
                  <a:lnTo>
                    <a:pt x="295" y="130"/>
                  </a:lnTo>
                  <a:lnTo>
                    <a:pt x="293" y="131"/>
                  </a:lnTo>
                  <a:lnTo>
                    <a:pt x="292" y="133"/>
                  </a:lnTo>
                  <a:lnTo>
                    <a:pt x="292" y="142"/>
                  </a:lnTo>
                  <a:lnTo>
                    <a:pt x="292" y="143"/>
                  </a:lnTo>
                  <a:lnTo>
                    <a:pt x="291" y="145"/>
                  </a:lnTo>
                  <a:lnTo>
                    <a:pt x="290" y="146"/>
                  </a:lnTo>
                  <a:lnTo>
                    <a:pt x="288" y="146"/>
                  </a:lnTo>
                  <a:lnTo>
                    <a:pt x="278" y="146"/>
                  </a:lnTo>
                  <a:lnTo>
                    <a:pt x="276" y="146"/>
                  </a:lnTo>
                  <a:lnTo>
                    <a:pt x="275" y="147"/>
                  </a:lnTo>
                  <a:lnTo>
                    <a:pt x="274" y="149"/>
                  </a:lnTo>
                  <a:lnTo>
                    <a:pt x="274" y="151"/>
                  </a:lnTo>
                  <a:lnTo>
                    <a:pt x="274" y="151"/>
                  </a:lnTo>
                  <a:lnTo>
                    <a:pt x="275" y="153"/>
                  </a:lnTo>
                  <a:lnTo>
                    <a:pt x="274" y="154"/>
                  </a:lnTo>
                  <a:lnTo>
                    <a:pt x="273" y="155"/>
                  </a:lnTo>
                  <a:lnTo>
                    <a:pt x="271" y="156"/>
                  </a:lnTo>
                  <a:lnTo>
                    <a:pt x="264" y="157"/>
                  </a:lnTo>
                  <a:lnTo>
                    <a:pt x="262" y="158"/>
                  </a:lnTo>
                  <a:lnTo>
                    <a:pt x="261" y="159"/>
                  </a:lnTo>
                  <a:lnTo>
                    <a:pt x="252" y="181"/>
                  </a:lnTo>
                  <a:lnTo>
                    <a:pt x="250" y="182"/>
                  </a:lnTo>
                  <a:lnTo>
                    <a:pt x="248" y="183"/>
                  </a:lnTo>
                  <a:lnTo>
                    <a:pt x="242" y="183"/>
                  </a:lnTo>
                  <a:lnTo>
                    <a:pt x="252" y="151"/>
                  </a:lnTo>
                  <a:lnTo>
                    <a:pt x="252" y="150"/>
                  </a:lnTo>
                  <a:lnTo>
                    <a:pt x="252" y="148"/>
                  </a:lnTo>
                  <a:lnTo>
                    <a:pt x="251" y="147"/>
                  </a:lnTo>
                  <a:lnTo>
                    <a:pt x="249" y="146"/>
                  </a:lnTo>
                  <a:lnTo>
                    <a:pt x="246" y="145"/>
                  </a:lnTo>
                  <a:lnTo>
                    <a:pt x="244" y="145"/>
                  </a:lnTo>
                  <a:lnTo>
                    <a:pt x="243" y="146"/>
                  </a:lnTo>
                  <a:lnTo>
                    <a:pt x="242" y="146"/>
                  </a:lnTo>
                  <a:lnTo>
                    <a:pt x="241" y="148"/>
                  </a:lnTo>
                  <a:lnTo>
                    <a:pt x="230" y="174"/>
                  </a:lnTo>
                  <a:lnTo>
                    <a:pt x="229" y="176"/>
                  </a:lnTo>
                  <a:lnTo>
                    <a:pt x="227" y="177"/>
                  </a:lnTo>
                  <a:lnTo>
                    <a:pt x="225" y="177"/>
                  </a:lnTo>
                  <a:lnTo>
                    <a:pt x="224" y="176"/>
                  </a:lnTo>
                  <a:lnTo>
                    <a:pt x="212" y="166"/>
                  </a:lnTo>
                  <a:lnTo>
                    <a:pt x="209" y="165"/>
                  </a:lnTo>
                  <a:lnTo>
                    <a:pt x="207" y="165"/>
                  </a:lnTo>
                  <a:lnTo>
                    <a:pt x="203" y="168"/>
                  </a:lnTo>
                  <a:lnTo>
                    <a:pt x="202" y="168"/>
                  </a:lnTo>
                  <a:lnTo>
                    <a:pt x="200" y="168"/>
                  </a:lnTo>
                  <a:lnTo>
                    <a:pt x="172" y="162"/>
                  </a:lnTo>
                  <a:lnTo>
                    <a:pt x="171" y="168"/>
                  </a:lnTo>
                  <a:lnTo>
                    <a:pt x="170" y="173"/>
                  </a:lnTo>
                  <a:lnTo>
                    <a:pt x="168" y="179"/>
                  </a:lnTo>
                  <a:lnTo>
                    <a:pt x="167" y="184"/>
                  </a:lnTo>
                  <a:lnTo>
                    <a:pt x="166" y="187"/>
                  </a:lnTo>
                  <a:lnTo>
                    <a:pt x="166" y="188"/>
                  </a:lnTo>
                  <a:lnTo>
                    <a:pt x="163" y="197"/>
                  </a:lnTo>
                  <a:lnTo>
                    <a:pt x="162" y="201"/>
                  </a:lnTo>
                  <a:lnTo>
                    <a:pt x="157" y="214"/>
                  </a:lnTo>
                  <a:lnTo>
                    <a:pt x="146" y="204"/>
                  </a:lnTo>
                  <a:lnTo>
                    <a:pt x="143" y="202"/>
                  </a:lnTo>
                  <a:lnTo>
                    <a:pt x="137" y="197"/>
                  </a:lnTo>
                  <a:lnTo>
                    <a:pt x="135" y="196"/>
                  </a:lnTo>
                  <a:lnTo>
                    <a:pt x="134" y="195"/>
                  </a:lnTo>
                  <a:lnTo>
                    <a:pt x="131" y="192"/>
                  </a:lnTo>
                  <a:lnTo>
                    <a:pt x="128" y="190"/>
                  </a:lnTo>
                  <a:lnTo>
                    <a:pt x="121" y="187"/>
                  </a:lnTo>
                  <a:lnTo>
                    <a:pt x="116" y="183"/>
                  </a:lnTo>
                  <a:lnTo>
                    <a:pt x="112" y="181"/>
                  </a:lnTo>
                  <a:lnTo>
                    <a:pt x="108" y="179"/>
                  </a:lnTo>
                  <a:lnTo>
                    <a:pt x="106" y="179"/>
                  </a:lnTo>
                  <a:lnTo>
                    <a:pt x="105" y="178"/>
                  </a:lnTo>
                  <a:lnTo>
                    <a:pt x="101" y="177"/>
                  </a:lnTo>
                  <a:lnTo>
                    <a:pt x="98" y="176"/>
                  </a:lnTo>
                  <a:lnTo>
                    <a:pt x="95" y="175"/>
                  </a:lnTo>
                  <a:lnTo>
                    <a:pt x="88" y="174"/>
                  </a:lnTo>
                  <a:lnTo>
                    <a:pt x="85" y="173"/>
                  </a:lnTo>
                  <a:lnTo>
                    <a:pt x="57" y="168"/>
                  </a:lnTo>
                  <a:lnTo>
                    <a:pt x="83" y="155"/>
                  </a:lnTo>
                  <a:lnTo>
                    <a:pt x="65" y="155"/>
                  </a:lnTo>
                  <a:lnTo>
                    <a:pt x="64" y="155"/>
                  </a:lnTo>
                  <a:lnTo>
                    <a:pt x="63" y="156"/>
                  </a:lnTo>
                  <a:lnTo>
                    <a:pt x="41" y="174"/>
                  </a:lnTo>
                  <a:lnTo>
                    <a:pt x="40" y="177"/>
                  </a:lnTo>
                  <a:lnTo>
                    <a:pt x="40" y="179"/>
                  </a:lnTo>
                  <a:lnTo>
                    <a:pt x="44" y="189"/>
                  </a:lnTo>
                  <a:lnTo>
                    <a:pt x="45" y="190"/>
                  </a:lnTo>
                  <a:lnTo>
                    <a:pt x="44" y="192"/>
                  </a:lnTo>
                  <a:lnTo>
                    <a:pt x="37" y="207"/>
                  </a:lnTo>
                  <a:lnTo>
                    <a:pt x="35" y="210"/>
                  </a:lnTo>
                  <a:lnTo>
                    <a:pt x="33" y="210"/>
                  </a:lnTo>
                  <a:lnTo>
                    <a:pt x="30" y="210"/>
                  </a:lnTo>
                  <a:lnTo>
                    <a:pt x="28" y="210"/>
                  </a:lnTo>
                  <a:lnTo>
                    <a:pt x="26" y="211"/>
                  </a:lnTo>
                  <a:lnTo>
                    <a:pt x="25" y="212"/>
                  </a:lnTo>
                  <a:lnTo>
                    <a:pt x="25" y="214"/>
                  </a:lnTo>
                  <a:lnTo>
                    <a:pt x="25" y="239"/>
                  </a:lnTo>
                  <a:lnTo>
                    <a:pt x="25" y="240"/>
                  </a:lnTo>
                  <a:lnTo>
                    <a:pt x="25" y="241"/>
                  </a:lnTo>
                  <a:lnTo>
                    <a:pt x="37" y="262"/>
                  </a:lnTo>
                  <a:lnTo>
                    <a:pt x="38" y="264"/>
                  </a:lnTo>
                  <a:lnTo>
                    <a:pt x="38" y="266"/>
                  </a:lnTo>
                  <a:lnTo>
                    <a:pt x="37" y="267"/>
                  </a:lnTo>
                  <a:lnTo>
                    <a:pt x="35" y="268"/>
                  </a:lnTo>
                  <a:lnTo>
                    <a:pt x="3" y="279"/>
                  </a:lnTo>
                  <a:lnTo>
                    <a:pt x="1" y="280"/>
                  </a:lnTo>
                  <a:lnTo>
                    <a:pt x="0" y="284"/>
                  </a:lnTo>
                  <a:lnTo>
                    <a:pt x="1" y="295"/>
                  </a:lnTo>
                  <a:lnTo>
                    <a:pt x="1" y="296"/>
                  </a:lnTo>
                  <a:lnTo>
                    <a:pt x="1" y="297"/>
                  </a:lnTo>
                  <a:lnTo>
                    <a:pt x="29" y="346"/>
                  </a:lnTo>
                  <a:lnTo>
                    <a:pt x="30" y="347"/>
                  </a:lnTo>
                  <a:lnTo>
                    <a:pt x="33" y="348"/>
                  </a:lnTo>
                  <a:lnTo>
                    <a:pt x="39" y="348"/>
                  </a:lnTo>
                  <a:lnTo>
                    <a:pt x="41" y="348"/>
                  </a:lnTo>
                  <a:lnTo>
                    <a:pt x="42" y="347"/>
                  </a:lnTo>
                  <a:lnTo>
                    <a:pt x="43" y="346"/>
                  </a:lnTo>
                  <a:lnTo>
                    <a:pt x="43" y="344"/>
                  </a:lnTo>
                  <a:lnTo>
                    <a:pt x="45" y="323"/>
                  </a:lnTo>
                  <a:lnTo>
                    <a:pt x="46" y="321"/>
                  </a:lnTo>
                  <a:lnTo>
                    <a:pt x="48" y="320"/>
                  </a:lnTo>
                  <a:lnTo>
                    <a:pt x="60" y="318"/>
                  </a:lnTo>
                  <a:lnTo>
                    <a:pt x="62" y="317"/>
                  </a:lnTo>
                  <a:lnTo>
                    <a:pt x="63" y="316"/>
                  </a:lnTo>
                  <a:lnTo>
                    <a:pt x="70" y="303"/>
                  </a:lnTo>
                  <a:lnTo>
                    <a:pt x="70" y="302"/>
                  </a:lnTo>
                  <a:lnTo>
                    <a:pt x="70" y="30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7"/>
                  </a:lnTo>
                  <a:lnTo>
                    <a:pt x="72" y="286"/>
                  </a:lnTo>
                  <a:lnTo>
                    <a:pt x="74" y="285"/>
                  </a:lnTo>
                  <a:lnTo>
                    <a:pt x="79" y="285"/>
                  </a:lnTo>
                  <a:lnTo>
                    <a:pt x="72" y="283"/>
                  </a:lnTo>
                  <a:lnTo>
                    <a:pt x="94" y="271"/>
                  </a:lnTo>
                  <a:lnTo>
                    <a:pt x="98" y="269"/>
                  </a:lnTo>
                  <a:lnTo>
                    <a:pt x="108" y="265"/>
                  </a:lnTo>
                  <a:lnTo>
                    <a:pt x="121" y="259"/>
                  </a:lnTo>
                  <a:lnTo>
                    <a:pt x="136" y="253"/>
                  </a:lnTo>
                  <a:lnTo>
                    <a:pt x="153" y="247"/>
                  </a:lnTo>
                  <a:lnTo>
                    <a:pt x="165" y="243"/>
                  </a:lnTo>
                  <a:lnTo>
                    <a:pt x="192" y="237"/>
                  </a:lnTo>
                  <a:lnTo>
                    <a:pt x="190" y="250"/>
                  </a:lnTo>
                  <a:lnTo>
                    <a:pt x="189" y="254"/>
                  </a:lnTo>
                  <a:lnTo>
                    <a:pt x="188" y="264"/>
                  </a:lnTo>
                  <a:lnTo>
                    <a:pt x="187" y="276"/>
                  </a:lnTo>
                  <a:lnTo>
                    <a:pt x="187" y="290"/>
                  </a:lnTo>
                  <a:lnTo>
                    <a:pt x="187" y="291"/>
                  </a:lnTo>
                  <a:lnTo>
                    <a:pt x="187" y="292"/>
                  </a:lnTo>
                  <a:lnTo>
                    <a:pt x="195" y="292"/>
                  </a:lnTo>
                  <a:lnTo>
                    <a:pt x="197" y="293"/>
                  </a:lnTo>
                  <a:lnTo>
                    <a:pt x="198" y="294"/>
                  </a:lnTo>
                  <a:lnTo>
                    <a:pt x="204" y="303"/>
                  </a:lnTo>
                  <a:lnTo>
                    <a:pt x="205" y="304"/>
                  </a:lnTo>
                  <a:lnTo>
                    <a:pt x="206" y="306"/>
                  </a:lnTo>
                  <a:lnTo>
                    <a:pt x="227" y="310"/>
                  </a:lnTo>
                  <a:lnTo>
                    <a:pt x="228" y="311"/>
                  </a:lnTo>
                  <a:lnTo>
                    <a:pt x="229" y="312"/>
                  </a:lnTo>
                  <a:lnTo>
                    <a:pt x="242" y="339"/>
                  </a:lnTo>
                  <a:lnTo>
                    <a:pt x="243" y="340"/>
                  </a:lnTo>
                  <a:lnTo>
                    <a:pt x="244" y="341"/>
                  </a:lnTo>
                  <a:lnTo>
                    <a:pt x="286" y="364"/>
                  </a:lnTo>
                  <a:lnTo>
                    <a:pt x="288" y="364"/>
                  </a:lnTo>
                  <a:lnTo>
                    <a:pt x="290" y="363"/>
                  </a:lnTo>
                  <a:lnTo>
                    <a:pt x="310" y="348"/>
                  </a:lnTo>
                  <a:lnTo>
                    <a:pt x="311" y="347"/>
                  </a:lnTo>
                  <a:lnTo>
                    <a:pt x="313" y="347"/>
                  </a:lnTo>
                  <a:lnTo>
                    <a:pt x="314" y="347"/>
                  </a:lnTo>
                  <a:lnTo>
                    <a:pt x="315" y="348"/>
                  </a:lnTo>
                  <a:lnTo>
                    <a:pt x="321" y="354"/>
                  </a:lnTo>
                  <a:lnTo>
                    <a:pt x="323" y="355"/>
                  </a:lnTo>
                  <a:lnTo>
                    <a:pt x="324" y="355"/>
                  </a:lnTo>
                  <a:lnTo>
                    <a:pt x="343" y="351"/>
                  </a:lnTo>
                  <a:lnTo>
                    <a:pt x="344" y="350"/>
                  </a:lnTo>
                  <a:lnTo>
                    <a:pt x="346" y="349"/>
                  </a:lnTo>
                  <a:lnTo>
                    <a:pt x="346" y="348"/>
                  </a:lnTo>
                  <a:lnTo>
                    <a:pt x="346" y="347"/>
                  </a:lnTo>
                  <a:lnTo>
                    <a:pt x="346" y="339"/>
                  </a:lnTo>
                  <a:lnTo>
                    <a:pt x="346" y="337"/>
                  </a:lnTo>
                  <a:lnTo>
                    <a:pt x="347" y="335"/>
                  </a:lnTo>
                  <a:lnTo>
                    <a:pt x="349" y="334"/>
                  </a:lnTo>
                  <a:lnTo>
                    <a:pt x="351" y="334"/>
                  </a:lnTo>
                  <a:lnTo>
                    <a:pt x="361" y="338"/>
                  </a:lnTo>
                  <a:lnTo>
                    <a:pt x="363" y="338"/>
                  </a:lnTo>
                  <a:lnTo>
                    <a:pt x="363" y="340"/>
                  </a:lnTo>
                  <a:lnTo>
                    <a:pt x="367" y="344"/>
                  </a:lnTo>
                  <a:lnTo>
                    <a:pt x="384" y="341"/>
                  </a:lnTo>
                  <a:lnTo>
                    <a:pt x="385" y="341"/>
                  </a:lnTo>
                  <a:lnTo>
                    <a:pt x="387" y="341"/>
                  </a:lnTo>
                  <a:lnTo>
                    <a:pt x="396" y="346"/>
                  </a:lnTo>
                  <a:lnTo>
                    <a:pt x="398" y="347"/>
                  </a:lnTo>
                  <a:lnTo>
                    <a:pt x="399" y="347"/>
                  </a:lnTo>
                  <a:lnTo>
                    <a:pt x="420" y="344"/>
                  </a:lnTo>
                  <a:lnTo>
                    <a:pt x="422" y="343"/>
                  </a:lnTo>
                  <a:lnTo>
                    <a:pt x="423" y="342"/>
                  </a:lnTo>
                  <a:lnTo>
                    <a:pt x="430" y="331"/>
                  </a:lnTo>
                  <a:lnTo>
                    <a:pt x="432" y="328"/>
                  </a:lnTo>
                  <a:lnTo>
                    <a:pt x="434" y="328"/>
                  </a:lnTo>
                  <a:lnTo>
                    <a:pt x="443" y="331"/>
                  </a:lnTo>
                  <a:lnTo>
                    <a:pt x="445" y="331"/>
                  </a:lnTo>
                  <a:lnTo>
                    <a:pt x="447" y="330"/>
                  </a:lnTo>
                  <a:lnTo>
                    <a:pt x="455" y="321"/>
                  </a:lnTo>
                  <a:lnTo>
                    <a:pt x="456" y="319"/>
                  </a:lnTo>
                  <a:lnTo>
                    <a:pt x="456" y="317"/>
                  </a:lnTo>
                  <a:lnTo>
                    <a:pt x="452" y="297"/>
                  </a:lnTo>
                  <a:lnTo>
                    <a:pt x="452" y="295"/>
                  </a:lnTo>
                  <a:lnTo>
                    <a:pt x="454" y="293"/>
                  </a:lnTo>
                  <a:lnTo>
                    <a:pt x="473" y="282"/>
                  </a:lnTo>
                  <a:lnTo>
                    <a:pt x="476" y="282"/>
                  </a:lnTo>
                  <a:lnTo>
                    <a:pt x="478" y="283"/>
                  </a:lnTo>
                  <a:lnTo>
                    <a:pt x="501" y="302"/>
                  </a:lnTo>
                  <a:lnTo>
                    <a:pt x="503" y="302"/>
                  </a:lnTo>
                  <a:lnTo>
                    <a:pt x="504" y="303"/>
                  </a:lnTo>
                  <a:lnTo>
                    <a:pt x="531" y="303"/>
                  </a:lnTo>
                  <a:lnTo>
                    <a:pt x="534" y="303"/>
                  </a:lnTo>
                  <a:lnTo>
                    <a:pt x="535" y="301"/>
                  </a:lnTo>
                  <a:lnTo>
                    <a:pt x="537" y="297"/>
                  </a:lnTo>
                  <a:lnTo>
                    <a:pt x="539" y="295"/>
                  </a:lnTo>
                  <a:lnTo>
                    <a:pt x="541" y="295"/>
                  </a:lnTo>
                  <a:lnTo>
                    <a:pt x="543" y="295"/>
                  </a:lnTo>
                  <a:lnTo>
                    <a:pt x="545" y="297"/>
                  </a:lnTo>
                  <a:lnTo>
                    <a:pt x="550" y="312"/>
                  </a:lnTo>
                  <a:lnTo>
                    <a:pt x="550" y="314"/>
                  </a:lnTo>
                  <a:lnTo>
                    <a:pt x="549" y="316"/>
                  </a:lnTo>
                  <a:lnTo>
                    <a:pt x="548" y="317"/>
                  </a:lnTo>
                  <a:lnTo>
                    <a:pt x="547" y="318"/>
                  </a:lnTo>
                  <a:lnTo>
                    <a:pt x="540" y="320"/>
                  </a:lnTo>
                  <a:lnTo>
                    <a:pt x="539" y="324"/>
                  </a:lnTo>
                  <a:lnTo>
                    <a:pt x="539" y="326"/>
                  </a:lnTo>
                  <a:lnTo>
                    <a:pt x="541" y="327"/>
                  </a:lnTo>
                  <a:lnTo>
                    <a:pt x="548" y="336"/>
                  </a:lnTo>
                  <a:lnTo>
                    <a:pt x="550" y="336"/>
                  </a:lnTo>
                  <a:lnTo>
                    <a:pt x="551" y="337"/>
                  </a:lnTo>
                  <a:lnTo>
                    <a:pt x="560" y="337"/>
                  </a:lnTo>
                  <a:lnTo>
                    <a:pt x="561" y="336"/>
                  </a:lnTo>
                  <a:lnTo>
                    <a:pt x="563" y="335"/>
                  </a:lnTo>
                  <a:lnTo>
                    <a:pt x="569" y="326"/>
                  </a:lnTo>
                  <a:lnTo>
                    <a:pt x="569" y="325"/>
                  </a:lnTo>
                  <a:lnTo>
                    <a:pt x="570" y="324"/>
                  </a:lnTo>
                  <a:lnTo>
                    <a:pt x="567" y="280"/>
                  </a:lnTo>
                  <a:lnTo>
                    <a:pt x="566" y="279"/>
                  </a:lnTo>
                  <a:lnTo>
                    <a:pt x="566" y="278"/>
                  </a:lnTo>
                  <a:lnTo>
                    <a:pt x="559" y="262"/>
                  </a:lnTo>
                  <a:lnTo>
                    <a:pt x="559" y="259"/>
                  </a:lnTo>
                  <a:lnTo>
                    <a:pt x="561" y="256"/>
                  </a:lnTo>
                  <a:lnTo>
                    <a:pt x="563" y="255"/>
                  </a:lnTo>
                  <a:lnTo>
                    <a:pt x="566" y="256"/>
                  </a:lnTo>
                  <a:lnTo>
                    <a:pt x="582" y="273"/>
                  </a:lnTo>
                  <a:lnTo>
                    <a:pt x="583" y="274"/>
                  </a:lnTo>
                  <a:lnTo>
                    <a:pt x="584" y="274"/>
                  </a:lnTo>
                  <a:lnTo>
                    <a:pt x="586" y="274"/>
                  </a:lnTo>
                  <a:lnTo>
                    <a:pt x="587" y="273"/>
                  </a:lnTo>
                  <a:lnTo>
                    <a:pt x="590" y="271"/>
                  </a:lnTo>
                  <a:lnTo>
                    <a:pt x="591" y="270"/>
                  </a:lnTo>
                  <a:lnTo>
                    <a:pt x="591" y="268"/>
                  </a:lnTo>
                  <a:lnTo>
                    <a:pt x="591" y="266"/>
                  </a:lnTo>
                  <a:lnTo>
                    <a:pt x="590" y="265"/>
                  </a:lnTo>
                  <a:lnTo>
                    <a:pt x="579" y="255"/>
                  </a:lnTo>
                  <a:close/>
                  <a:moveTo>
                    <a:pt x="611" y="167"/>
                  </a:moveTo>
                  <a:lnTo>
                    <a:pt x="599" y="148"/>
                  </a:lnTo>
                  <a:lnTo>
                    <a:pt x="592" y="154"/>
                  </a:lnTo>
                  <a:lnTo>
                    <a:pt x="584" y="160"/>
                  </a:lnTo>
                  <a:lnTo>
                    <a:pt x="579" y="164"/>
                  </a:lnTo>
                  <a:lnTo>
                    <a:pt x="575" y="167"/>
                  </a:lnTo>
                  <a:lnTo>
                    <a:pt x="599" y="183"/>
                  </a:lnTo>
                  <a:lnTo>
                    <a:pt x="600" y="183"/>
                  </a:lnTo>
                  <a:lnTo>
                    <a:pt x="602" y="184"/>
                  </a:lnTo>
                  <a:lnTo>
                    <a:pt x="609" y="183"/>
                  </a:lnTo>
                  <a:lnTo>
                    <a:pt x="611" y="183"/>
                  </a:lnTo>
                  <a:lnTo>
                    <a:pt x="612" y="182"/>
                  </a:lnTo>
                  <a:lnTo>
                    <a:pt x="613" y="180"/>
                  </a:lnTo>
                  <a:lnTo>
                    <a:pt x="613" y="179"/>
                  </a:lnTo>
                  <a:lnTo>
                    <a:pt x="611" y="168"/>
                  </a:lnTo>
                  <a:lnTo>
                    <a:pt x="611" y="168"/>
                  </a:lnTo>
                  <a:lnTo>
                    <a:pt x="611" y="1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9"/>
            <p:cNvSpPr>
              <a:spLocks noEditPoints="1"/>
            </p:cNvSpPr>
            <p:nvPr userDrawn="1"/>
          </p:nvSpPr>
          <p:spPr bwMode="auto">
            <a:xfrm>
              <a:off x="7330905" y="3108168"/>
              <a:ext cx="378592" cy="282716"/>
            </a:xfrm>
            <a:custGeom>
              <a:avLst/>
              <a:gdLst/>
              <a:ahLst/>
              <a:cxnLst>
                <a:cxn ang="0">
                  <a:pos x="220" y="321"/>
                </a:cxn>
                <a:cxn ang="0">
                  <a:pos x="167" y="343"/>
                </a:cxn>
                <a:cxn ang="0">
                  <a:pos x="193" y="353"/>
                </a:cxn>
                <a:cxn ang="0">
                  <a:pos x="156" y="416"/>
                </a:cxn>
                <a:cxn ang="0">
                  <a:pos x="127" y="497"/>
                </a:cxn>
                <a:cxn ang="0">
                  <a:pos x="113" y="558"/>
                </a:cxn>
                <a:cxn ang="0">
                  <a:pos x="125" y="557"/>
                </a:cxn>
                <a:cxn ang="0">
                  <a:pos x="149" y="560"/>
                </a:cxn>
                <a:cxn ang="0">
                  <a:pos x="160" y="565"/>
                </a:cxn>
                <a:cxn ang="0">
                  <a:pos x="169" y="507"/>
                </a:cxn>
                <a:cxn ang="0">
                  <a:pos x="191" y="431"/>
                </a:cxn>
                <a:cxn ang="0">
                  <a:pos x="221" y="371"/>
                </a:cxn>
                <a:cxn ang="0">
                  <a:pos x="244" y="395"/>
                </a:cxn>
                <a:cxn ang="0">
                  <a:pos x="243" y="355"/>
                </a:cxn>
                <a:cxn ang="0">
                  <a:pos x="246" y="314"/>
                </a:cxn>
                <a:cxn ang="0">
                  <a:pos x="545" y="260"/>
                </a:cxn>
                <a:cxn ang="0">
                  <a:pos x="593" y="264"/>
                </a:cxn>
                <a:cxn ang="0">
                  <a:pos x="624" y="259"/>
                </a:cxn>
                <a:cxn ang="0">
                  <a:pos x="607" y="241"/>
                </a:cxn>
                <a:cxn ang="0">
                  <a:pos x="660" y="204"/>
                </a:cxn>
                <a:cxn ang="0">
                  <a:pos x="706" y="156"/>
                </a:cxn>
                <a:cxn ang="0">
                  <a:pos x="736" y="110"/>
                </a:cxn>
                <a:cxn ang="0">
                  <a:pos x="763" y="44"/>
                </a:cxn>
                <a:cxn ang="0">
                  <a:pos x="772" y="12"/>
                </a:cxn>
                <a:cxn ang="0">
                  <a:pos x="752" y="26"/>
                </a:cxn>
                <a:cxn ang="0">
                  <a:pos x="742" y="32"/>
                </a:cxn>
                <a:cxn ang="0">
                  <a:pos x="728" y="5"/>
                </a:cxn>
                <a:cxn ang="0">
                  <a:pos x="723" y="17"/>
                </a:cxn>
                <a:cxn ang="0">
                  <a:pos x="710" y="59"/>
                </a:cxn>
                <a:cxn ang="0">
                  <a:pos x="666" y="142"/>
                </a:cxn>
                <a:cxn ang="0">
                  <a:pos x="607" y="200"/>
                </a:cxn>
                <a:cxn ang="0">
                  <a:pos x="588" y="214"/>
                </a:cxn>
                <a:cxn ang="0">
                  <a:pos x="580" y="187"/>
                </a:cxn>
                <a:cxn ang="0">
                  <a:pos x="575" y="189"/>
                </a:cxn>
                <a:cxn ang="0">
                  <a:pos x="560" y="213"/>
                </a:cxn>
                <a:cxn ang="0">
                  <a:pos x="539" y="239"/>
                </a:cxn>
                <a:cxn ang="0">
                  <a:pos x="218" y="262"/>
                </a:cxn>
                <a:cxn ang="0">
                  <a:pos x="226" y="237"/>
                </a:cxn>
                <a:cxn ang="0">
                  <a:pos x="229" y="204"/>
                </a:cxn>
                <a:cxn ang="0">
                  <a:pos x="227" y="172"/>
                </a:cxn>
                <a:cxn ang="0">
                  <a:pos x="209" y="196"/>
                </a:cxn>
                <a:cxn ang="0">
                  <a:pos x="196" y="179"/>
                </a:cxn>
                <a:cxn ang="0">
                  <a:pos x="157" y="141"/>
                </a:cxn>
                <a:cxn ang="0">
                  <a:pos x="119" y="118"/>
                </a:cxn>
                <a:cxn ang="0">
                  <a:pos x="40" y="95"/>
                </a:cxn>
                <a:cxn ang="0">
                  <a:pos x="0" y="94"/>
                </a:cxn>
                <a:cxn ang="0">
                  <a:pos x="23" y="114"/>
                </a:cxn>
                <a:cxn ang="0">
                  <a:pos x="23" y="121"/>
                </a:cxn>
                <a:cxn ang="0">
                  <a:pos x="7" y="142"/>
                </a:cxn>
                <a:cxn ang="0">
                  <a:pos x="36" y="141"/>
                </a:cxn>
                <a:cxn ang="0">
                  <a:pos x="103" y="156"/>
                </a:cxn>
                <a:cxn ang="0">
                  <a:pos x="161" y="192"/>
                </a:cxn>
                <a:cxn ang="0">
                  <a:pos x="177" y="209"/>
                </a:cxn>
                <a:cxn ang="0">
                  <a:pos x="166" y="221"/>
                </a:cxn>
                <a:cxn ang="0">
                  <a:pos x="162" y="231"/>
                </a:cxn>
                <a:cxn ang="0">
                  <a:pos x="185" y="240"/>
                </a:cxn>
                <a:cxn ang="0">
                  <a:pos x="207" y="255"/>
                </a:cxn>
              </a:cxnLst>
              <a:rect l="0" t="0" r="r" b="b"/>
              <a:pathLst>
                <a:path w="773" h="574">
                  <a:moveTo>
                    <a:pt x="246" y="314"/>
                  </a:moveTo>
                  <a:lnTo>
                    <a:pt x="242" y="315"/>
                  </a:lnTo>
                  <a:lnTo>
                    <a:pt x="233" y="317"/>
                  </a:lnTo>
                  <a:lnTo>
                    <a:pt x="220" y="321"/>
                  </a:lnTo>
                  <a:lnTo>
                    <a:pt x="205" y="327"/>
                  </a:lnTo>
                  <a:lnTo>
                    <a:pt x="189" y="333"/>
                  </a:lnTo>
                  <a:lnTo>
                    <a:pt x="177" y="339"/>
                  </a:lnTo>
                  <a:lnTo>
                    <a:pt x="167" y="343"/>
                  </a:lnTo>
                  <a:lnTo>
                    <a:pt x="164" y="344"/>
                  </a:lnTo>
                  <a:lnTo>
                    <a:pt x="178" y="349"/>
                  </a:lnTo>
                  <a:lnTo>
                    <a:pt x="188" y="352"/>
                  </a:lnTo>
                  <a:lnTo>
                    <a:pt x="193" y="353"/>
                  </a:lnTo>
                  <a:lnTo>
                    <a:pt x="187" y="361"/>
                  </a:lnTo>
                  <a:lnTo>
                    <a:pt x="174" y="384"/>
                  </a:lnTo>
                  <a:lnTo>
                    <a:pt x="164" y="399"/>
                  </a:lnTo>
                  <a:lnTo>
                    <a:pt x="156" y="416"/>
                  </a:lnTo>
                  <a:lnTo>
                    <a:pt x="148" y="436"/>
                  </a:lnTo>
                  <a:lnTo>
                    <a:pt x="139" y="456"/>
                  </a:lnTo>
                  <a:lnTo>
                    <a:pt x="133" y="477"/>
                  </a:lnTo>
                  <a:lnTo>
                    <a:pt x="127" y="497"/>
                  </a:lnTo>
                  <a:lnTo>
                    <a:pt x="122" y="516"/>
                  </a:lnTo>
                  <a:lnTo>
                    <a:pt x="117" y="532"/>
                  </a:lnTo>
                  <a:lnTo>
                    <a:pt x="115" y="547"/>
                  </a:lnTo>
                  <a:lnTo>
                    <a:pt x="113" y="558"/>
                  </a:lnTo>
                  <a:lnTo>
                    <a:pt x="111" y="566"/>
                  </a:lnTo>
                  <a:lnTo>
                    <a:pt x="111" y="568"/>
                  </a:lnTo>
                  <a:lnTo>
                    <a:pt x="115" y="565"/>
                  </a:lnTo>
                  <a:lnTo>
                    <a:pt x="125" y="557"/>
                  </a:lnTo>
                  <a:lnTo>
                    <a:pt x="134" y="550"/>
                  </a:lnTo>
                  <a:lnTo>
                    <a:pt x="138" y="547"/>
                  </a:lnTo>
                  <a:lnTo>
                    <a:pt x="141" y="551"/>
                  </a:lnTo>
                  <a:lnTo>
                    <a:pt x="149" y="560"/>
                  </a:lnTo>
                  <a:lnTo>
                    <a:pt x="156" y="570"/>
                  </a:lnTo>
                  <a:lnTo>
                    <a:pt x="159" y="574"/>
                  </a:lnTo>
                  <a:lnTo>
                    <a:pt x="159" y="572"/>
                  </a:lnTo>
                  <a:lnTo>
                    <a:pt x="160" y="565"/>
                  </a:lnTo>
                  <a:lnTo>
                    <a:pt x="161" y="554"/>
                  </a:lnTo>
                  <a:lnTo>
                    <a:pt x="163" y="541"/>
                  </a:lnTo>
                  <a:lnTo>
                    <a:pt x="165" y="525"/>
                  </a:lnTo>
                  <a:lnTo>
                    <a:pt x="169" y="507"/>
                  </a:lnTo>
                  <a:lnTo>
                    <a:pt x="174" y="487"/>
                  </a:lnTo>
                  <a:lnTo>
                    <a:pt x="178" y="469"/>
                  </a:lnTo>
                  <a:lnTo>
                    <a:pt x="184" y="450"/>
                  </a:lnTo>
                  <a:lnTo>
                    <a:pt x="191" y="431"/>
                  </a:lnTo>
                  <a:lnTo>
                    <a:pt x="198" y="414"/>
                  </a:lnTo>
                  <a:lnTo>
                    <a:pt x="205" y="400"/>
                  </a:lnTo>
                  <a:lnTo>
                    <a:pt x="215" y="379"/>
                  </a:lnTo>
                  <a:lnTo>
                    <a:pt x="221" y="371"/>
                  </a:lnTo>
                  <a:lnTo>
                    <a:pt x="224" y="375"/>
                  </a:lnTo>
                  <a:lnTo>
                    <a:pt x="232" y="383"/>
                  </a:lnTo>
                  <a:lnTo>
                    <a:pt x="241" y="390"/>
                  </a:lnTo>
                  <a:lnTo>
                    <a:pt x="244" y="395"/>
                  </a:lnTo>
                  <a:lnTo>
                    <a:pt x="244" y="391"/>
                  </a:lnTo>
                  <a:lnTo>
                    <a:pt x="243" y="382"/>
                  </a:lnTo>
                  <a:lnTo>
                    <a:pt x="243" y="369"/>
                  </a:lnTo>
                  <a:lnTo>
                    <a:pt x="243" y="355"/>
                  </a:lnTo>
                  <a:lnTo>
                    <a:pt x="243" y="340"/>
                  </a:lnTo>
                  <a:lnTo>
                    <a:pt x="244" y="327"/>
                  </a:lnTo>
                  <a:lnTo>
                    <a:pt x="245" y="317"/>
                  </a:lnTo>
                  <a:lnTo>
                    <a:pt x="246" y="314"/>
                  </a:lnTo>
                  <a:close/>
                  <a:moveTo>
                    <a:pt x="522" y="255"/>
                  </a:moveTo>
                  <a:lnTo>
                    <a:pt x="527" y="256"/>
                  </a:lnTo>
                  <a:lnTo>
                    <a:pt x="538" y="259"/>
                  </a:lnTo>
                  <a:lnTo>
                    <a:pt x="545" y="260"/>
                  </a:lnTo>
                  <a:lnTo>
                    <a:pt x="554" y="262"/>
                  </a:lnTo>
                  <a:lnTo>
                    <a:pt x="563" y="263"/>
                  </a:lnTo>
                  <a:lnTo>
                    <a:pt x="573" y="263"/>
                  </a:lnTo>
                  <a:lnTo>
                    <a:pt x="593" y="264"/>
                  </a:lnTo>
                  <a:lnTo>
                    <a:pt x="610" y="263"/>
                  </a:lnTo>
                  <a:lnTo>
                    <a:pt x="623" y="262"/>
                  </a:lnTo>
                  <a:lnTo>
                    <a:pt x="628" y="262"/>
                  </a:lnTo>
                  <a:lnTo>
                    <a:pt x="624" y="259"/>
                  </a:lnTo>
                  <a:lnTo>
                    <a:pt x="615" y="253"/>
                  </a:lnTo>
                  <a:lnTo>
                    <a:pt x="608" y="246"/>
                  </a:lnTo>
                  <a:lnTo>
                    <a:pt x="604" y="243"/>
                  </a:lnTo>
                  <a:lnTo>
                    <a:pt x="607" y="241"/>
                  </a:lnTo>
                  <a:lnTo>
                    <a:pt x="615" y="237"/>
                  </a:lnTo>
                  <a:lnTo>
                    <a:pt x="628" y="229"/>
                  </a:lnTo>
                  <a:lnTo>
                    <a:pt x="643" y="218"/>
                  </a:lnTo>
                  <a:lnTo>
                    <a:pt x="660" y="204"/>
                  </a:lnTo>
                  <a:lnTo>
                    <a:pt x="679" y="187"/>
                  </a:lnTo>
                  <a:lnTo>
                    <a:pt x="688" y="177"/>
                  </a:lnTo>
                  <a:lnTo>
                    <a:pt x="697" y="167"/>
                  </a:lnTo>
                  <a:lnTo>
                    <a:pt x="706" y="156"/>
                  </a:lnTo>
                  <a:lnTo>
                    <a:pt x="714" y="145"/>
                  </a:lnTo>
                  <a:lnTo>
                    <a:pt x="722" y="134"/>
                  </a:lnTo>
                  <a:lnTo>
                    <a:pt x="729" y="121"/>
                  </a:lnTo>
                  <a:lnTo>
                    <a:pt x="736" y="110"/>
                  </a:lnTo>
                  <a:lnTo>
                    <a:pt x="742" y="98"/>
                  </a:lnTo>
                  <a:lnTo>
                    <a:pt x="753" y="75"/>
                  </a:lnTo>
                  <a:lnTo>
                    <a:pt x="760" y="53"/>
                  </a:lnTo>
                  <a:lnTo>
                    <a:pt x="763" y="44"/>
                  </a:lnTo>
                  <a:lnTo>
                    <a:pt x="767" y="36"/>
                  </a:lnTo>
                  <a:lnTo>
                    <a:pt x="769" y="28"/>
                  </a:lnTo>
                  <a:lnTo>
                    <a:pt x="770" y="21"/>
                  </a:lnTo>
                  <a:lnTo>
                    <a:pt x="772" y="12"/>
                  </a:lnTo>
                  <a:lnTo>
                    <a:pt x="773" y="8"/>
                  </a:lnTo>
                  <a:lnTo>
                    <a:pt x="769" y="13"/>
                  </a:lnTo>
                  <a:lnTo>
                    <a:pt x="758" y="22"/>
                  </a:lnTo>
                  <a:lnTo>
                    <a:pt x="752" y="26"/>
                  </a:lnTo>
                  <a:lnTo>
                    <a:pt x="748" y="30"/>
                  </a:lnTo>
                  <a:lnTo>
                    <a:pt x="744" y="32"/>
                  </a:lnTo>
                  <a:lnTo>
                    <a:pt x="743" y="33"/>
                  </a:lnTo>
                  <a:lnTo>
                    <a:pt x="742" y="32"/>
                  </a:lnTo>
                  <a:lnTo>
                    <a:pt x="740" y="28"/>
                  </a:lnTo>
                  <a:lnTo>
                    <a:pt x="737" y="23"/>
                  </a:lnTo>
                  <a:lnTo>
                    <a:pt x="734" y="17"/>
                  </a:lnTo>
                  <a:lnTo>
                    <a:pt x="728" y="5"/>
                  </a:lnTo>
                  <a:lnTo>
                    <a:pt x="726" y="0"/>
                  </a:lnTo>
                  <a:lnTo>
                    <a:pt x="725" y="3"/>
                  </a:lnTo>
                  <a:lnTo>
                    <a:pt x="724" y="11"/>
                  </a:lnTo>
                  <a:lnTo>
                    <a:pt x="723" y="17"/>
                  </a:lnTo>
                  <a:lnTo>
                    <a:pt x="721" y="24"/>
                  </a:lnTo>
                  <a:lnTo>
                    <a:pt x="719" y="31"/>
                  </a:lnTo>
                  <a:lnTo>
                    <a:pt x="716" y="40"/>
                  </a:lnTo>
                  <a:lnTo>
                    <a:pt x="710" y="59"/>
                  </a:lnTo>
                  <a:lnTo>
                    <a:pt x="703" y="79"/>
                  </a:lnTo>
                  <a:lnTo>
                    <a:pt x="692" y="101"/>
                  </a:lnTo>
                  <a:lnTo>
                    <a:pt x="680" y="122"/>
                  </a:lnTo>
                  <a:lnTo>
                    <a:pt x="666" y="142"/>
                  </a:lnTo>
                  <a:lnTo>
                    <a:pt x="651" y="161"/>
                  </a:lnTo>
                  <a:lnTo>
                    <a:pt x="636" y="177"/>
                  </a:lnTo>
                  <a:lnTo>
                    <a:pt x="620" y="190"/>
                  </a:lnTo>
                  <a:lnTo>
                    <a:pt x="607" y="200"/>
                  </a:lnTo>
                  <a:lnTo>
                    <a:pt x="596" y="209"/>
                  </a:lnTo>
                  <a:lnTo>
                    <a:pt x="592" y="211"/>
                  </a:lnTo>
                  <a:lnTo>
                    <a:pt x="589" y="213"/>
                  </a:lnTo>
                  <a:lnTo>
                    <a:pt x="588" y="214"/>
                  </a:lnTo>
                  <a:lnTo>
                    <a:pt x="587" y="215"/>
                  </a:lnTo>
                  <a:lnTo>
                    <a:pt x="586" y="210"/>
                  </a:lnTo>
                  <a:lnTo>
                    <a:pt x="583" y="198"/>
                  </a:lnTo>
                  <a:lnTo>
                    <a:pt x="580" y="187"/>
                  </a:lnTo>
                  <a:lnTo>
                    <a:pt x="579" y="182"/>
                  </a:lnTo>
                  <a:lnTo>
                    <a:pt x="578" y="183"/>
                  </a:lnTo>
                  <a:lnTo>
                    <a:pt x="577" y="185"/>
                  </a:lnTo>
                  <a:lnTo>
                    <a:pt x="575" y="189"/>
                  </a:lnTo>
                  <a:lnTo>
                    <a:pt x="572" y="194"/>
                  </a:lnTo>
                  <a:lnTo>
                    <a:pt x="568" y="199"/>
                  </a:lnTo>
                  <a:lnTo>
                    <a:pt x="565" y="207"/>
                  </a:lnTo>
                  <a:lnTo>
                    <a:pt x="560" y="213"/>
                  </a:lnTo>
                  <a:lnTo>
                    <a:pt x="556" y="220"/>
                  </a:lnTo>
                  <a:lnTo>
                    <a:pt x="551" y="227"/>
                  </a:lnTo>
                  <a:lnTo>
                    <a:pt x="544" y="233"/>
                  </a:lnTo>
                  <a:lnTo>
                    <a:pt x="539" y="239"/>
                  </a:lnTo>
                  <a:lnTo>
                    <a:pt x="534" y="244"/>
                  </a:lnTo>
                  <a:lnTo>
                    <a:pt x="525" y="252"/>
                  </a:lnTo>
                  <a:lnTo>
                    <a:pt x="522" y="255"/>
                  </a:lnTo>
                  <a:close/>
                  <a:moveTo>
                    <a:pt x="218" y="262"/>
                  </a:moveTo>
                  <a:lnTo>
                    <a:pt x="219" y="259"/>
                  </a:lnTo>
                  <a:lnTo>
                    <a:pt x="222" y="251"/>
                  </a:lnTo>
                  <a:lnTo>
                    <a:pt x="224" y="244"/>
                  </a:lnTo>
                  <a:lnTo>
                    <a:pt x="226" y="237"/>
                  </a:lnTo>
                  <a:lnTo>
                    <a:pt x="227" y="229"/>
                  </a:lnTo>
                  <a:lnTo>
                    <a:pt x="228" y="220"/>
                  </a:lnTo>
                  <a:lnTo>
                    <a:pt x="229" y="212"/>
                  </a:lnTo>
                  <a:lnTo>
                    <a:pt x="229" y="204"/>
                  </a:lnTo>
                  <a:lnTo>
                    <a:pt x="229" y="195"/>
                  </a:lnTo>
                  <a:lnTo>
                    <a:pt x="229" y="188"/>
                  </a:lnTo>
                  <a:lnTo>
                    <a:pt x="228" y="177"/>
                  </a:lnTo>
                  <a:lnTo>
                    <a:pt x="227" y="172"/>
                  </a:lnTo>
                  <a:lnTo>
                    <a:pt x="225" y="176"/>
                  </a:lnTo>
                  <a:lnTo>
                    <a:pt x="219" y="185"/>
                  </a:lnTo>
                  <a:lnTo>
                    <a:pt x="212" y="193"/>
                  </a:lnTo>
                  <a:lnTo>
                    <a:pt x="209" y="196"/>
                  </a:lnTo>
                  <a:lnTo>
                    <a:pt x="207" y="194"/>
                  </a:lnTo>
                  <a:lnTo>
                    <a:pt x="203" y="188"/>
                  </a:lnTo>
                  <a:lnTo>
                    <a:pt x="200" y="184"/>
                  </a:lnTo>
                  <a:lnTo>
                    <a:pt x="196" y="179"/>
                  </a:lnTo>
                  <a:lnTo>
                    <a:pt x="191" y="172"/>
                  </a:lnTo>
                  <a:lnTo>
                    <a:pt x="186" y="167"/>
                  </a:lnTo>
                  <a:lnTo>
                    <a:pt x="173" y="153"/>
                  </a:lnTo>
                  <a:lnTo>
                    <a:pt x="157" y="141"/>
                  </a:lnTo>
                  <a:lnTo>
                    <a:pt x="149" y="135"/>
                  </a:lnTo>
                  <a:lnTo>
                    <a:pt x="139" y="128"/>
                  </a:lnTo>
                  <a:lnTo>
                    <a:pt x="130" y="123"/>
                  </a:lnTo>
                  <a:lnTo>
                    <a:pt x="119" y="118"/>
                  </a:lnTo>
                  <a:lnTo>
                    <a:pt x="99" y="110"/>
                  </a:lnTo>
                  <a:lnTo>
                    <a:pt x="78" y="102"/>
                  </a:lnTo>
                  <a:lnTo>
                    <a:pt x="58" y="97"/>
                  </a:lnTo>
                  <a:lnTo>
                    <a:pt x="40" y="95"/>
                  </a:lnTo>
                  <a:lnTo>
                    <a:pt x="24" y="94"/>
                  </a:lnTo>
                  <a:lnTo>
                    <a:pt x="12" y="94"/>
                  </a:lnTo>
                  <a:lnTo>
                    <a:pt x="4" y="94"/>
                  </a:lnTo>
                  <a:lnTo>
                    <a:pt x="0" y="94"/>
                  </a:lnTo>
                  <a:lnTo>
                    <a:pt x="6" y="97"/>
                  </a:lnTo>
                  <a:lnTo>
                    <a:pt x="15" y="105"/>
                  </a:lnTo>
                  <a:lnTo>
                    <a:pt x="19" y="110"/>
                  </a:lnTo>
                  <a:lnTo>
                    <a:pt x="23" y="114"/>
                  </a:lnTo>
                  <a:lnTo>
                    <a:pt x="27" y="116"/>
                  </a:lnTo>
                  <a:lnTo>
                    <a:pt x="28" y="117"/>
                  </a:lnTo>
                  <a:lnTo>
                    <a:pt x="27" y="118"/>
                  </a:lnTo>
                  <a:lnTo>
                    <a:pt x="23" y="121"/>
                  </a:lnTo>
                  <a:lnTo>
                    <a:pt x="20" y="124"/>
                  </a:lnTo>
                  <a:lnTo>
                    <a:pt x="16" y="129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15" y="141"/>
                  </a:lnTo>
                  <a:lnTo>
                    <a:pt x="24" y="141"/>
                  </a:lnTo>
                  <a:lnTo>
                    <a:pt x="36" y="141"/>
                  </a:lnTo>
                  <a:lnTo>
                    <a:pt x="52" y="142"/>
                  </a:lnTo>
                  <a:lnTo>
                    <a:pt x="68" y="144"/>
                  </a:lnTo>
                  <a:lnTo>
                    <a:pt x="85" y="149"/>
                  </a:lnTo>
                  <a:lnTo>
                    <a:pt x="103" y="156"/>
                  </a:lnTo>
                  <a:lnTo>
                    <a:pt x="120" y="163"/>
                  </a:lnTo>
                  <a:lnTo>
                    <a:pt x="136" y="172"/>
                  </a:lnTo>
                  <a:lnTo>
                    <a:pt x="150" y="182"/>
                  </a:lnTo>
                  <a:lnTo>
                    <a:pt x="161" y="192"/>
                  </a:lnTo>
                  <a:lnTo>
                    <a:pt x="166" y="196"/>
                  </a:lnTo>
                  <a:lnTo>
                    <a:pt x="171" y="201"/>
                  </a:lnTo>
                  <a:lnTo>
                    <a:pt x="174" y="205"/>
                  </a:lnTo>
                  <a:lnTo>
                    <a:pt x="177" y="209"/>
                  </a:lnTo>
                  <a:lnTo>
                    <a:pt x="181" y="214"/>
                  </a:lnTo>
                  <a:lnTo>
                    <a:pt x="182" y="215"/>
                  </a:lnTo>
                  <a:lnTo>
                    <a:pt x="177" y="217"/>
                  </a:lnTo>
                  <a:lnTo>
                    <a:pt x="166" y="221"/>
                  </a:lnTo>
                  <a:lnTo>
                    <a:pt x="156" y="227"/>
                  </a:lnTo>
                  <a:lnTo>
                    <a:pt x="152" y="229"/>
                  </a:lnTo>
                  <a:lnTo>
                    <a:pt x="154" y="229"/>
                  </a:lnTo>
                  <a:lnTo>
                    <a:pt x="162" y="231"/>
                  </a:lnTo>
                  <a:lnTo>
                    <a:pt x="167" y="233"/>
                  </a:lnTo>
                  <a:lnTo>
                    <a:pt x="173" y="235"/>
                  </a:lnTo>
                  <a:lnTo>
                    <a:pt x="179" y="237"/>
                  </a:lnTo>
                  <a:lnTo>
                    <a:pt x="185" y="240"/>
                  </a:lnTo>
                  <a:lnTo>
                    <a:pt x="191" y="243"/>
                  </a:lnTo>
                  <a:lnTo>
                    <a:pt x="198" y="246"/>
                  </a:lnTo>
                  <a:lnTo>
                    <a:pt x="203" y="251"/>
                  </a:lnTo>
                  <a:lnTo>
                    <a:pt x="207" y="255"/>
                  </a:lnTo>
                  <a:lnTo>
                    <a:pt x="214" y="260"/>
                  </a:lnTo>
                  <a:lnTo>
                    <a:pt x="218" y="2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42" name="Freeform 20"/>
          <p:cNvSpPr>
            <a:spLocks noEditPoints="1"/>
          </p:cNvSpPr>
          <p:nvPr userDrawn="1"/>
        </p:nvSpPr>
        <p:spPr bwMode="auto">
          <a:xfrm>
            <a:off x="5498084" y="3362651"/>
            <a:ext cx="250396" cy="463557"/>
          </a:xfrm>
          <a:custGeom>
            <a:avLst/>
            <a:gdLst/>
            <a:ahLst/>
            <a:cxnLst>
              <a:cxn ang="0">
                <a:pos x="2386" y="186"/>
              </a:cxn>
              <a:cxn ang="0">
                <a:pos x="2997" y="746"/>
              </a:cxn>
              <a:cxn ang="0">
                <a:pos x="3230" y="1548"/>
              </a:cxn>
              <a:cxn ang="0">
                <a:pos x="3174" y="1954"/>
              </a:cxn>
              <a:cxn ang="0">
                <a:pos x="3016" y="2320"/>
              </a:cxn>
              <a:cxn ang="0">
                <a:pos x="2795" y="2606"/>
              </a:cxn>
              <a:cxn ang="0">
                <a:pos x="2351" y="3113"/>
              </a:cxn>
              <a:cxn ang="0">
                <a:pos x="2177" y="3469"/>
              </a:cxn>
              <a:cxn ang="0">
                <a:pos x="1034" y="3401"/>
              </a:cxn>
              <a:cxn ang="0">
                <a:pos x="833" y="3053"/>
              </a:cxn>
              <a:cxn ang="0">
                <a:pos x="411" y="2580"/>
              </a:cxn>
              <a:cxn ang="0">
                <a:pos x="179" y="2258"/>
              </a:cxn>
              <a:cxn ang="0">
                <a:pos x="38" y="1883"/>
              </a:cxn>
              <a:cxn ang="0">
                <a:pos x="8" y="1390"/>
              </a:cxn>
              <a:cxn ang="0">
                <a:pos x="321" y="622"/>
              </a:cxn>
              <a:cxn ang="0">
                <a:pos x="987" y="122"/>
              </a:cxn>
              <a:cxn ang="0">
                <a:pos x="159" y="1324"/>
              </a:cxn>
              <a:cxn ang="0">
                <a:pos x="219" y="1438"/>
              </a:cxn>
              <a:cxn ang="0">
                <a:pos x="330" y="1430"/>
              </a:cxn>
              <a:cxn ang="0">
                <a:pos x="417" y="1224"/>
              </a:cxn>
              <a:cxn ang="0">
                <a:pos x="625" y="842"/>
              </a:cxn>
              <a:cxn ang="0">
                <a:pos x="955" y="556"/>
              </a:cxn>
              <a:cxn ang="0">
                <a:pos x="1269" y="415"/>
              </a:cxn>
              <a:cxn ang="0">
                <a:pos x="1325" y="306"/>
              </a:cxn>
              <a:cxn ang="0">
                <a:pos x="1244" y="221"/>
              </a:cxn>
              <a:cxn ang="0">
                <a:pos x="915" y="316"/>
              </a:cxn>
              <a:cxn ang="0">
                <a:pos x="502" y="630"/>
              </a:cxn>
              <a:cxn ang="0">
                <a:pos x="229" y="1065"/>
              </a:cxn>
              <a:cxn ang="0">
                <a:pos x="2146" y="4282"/>
              </a:cxn>
              <a:cxn ang="0">
                <a:pos x="1990" y="4393"/>
              </a:cxn>
              <a:cxn ang="0">
                <a:pos x="1113" y="4328"/>
              </a:cxn>
              <a:cxn ang="0">
                <a:pos x="1602" y="5261"/>
              </a:cxn>
              <a:cxn ang="0">
                <a:pos x="1484" y="5030"/>
              </a:cxn>
              <a:cxn ang="0">
                <a:pos x="1393" y="4977"/>
              </a:cxn>
              <a:cxn ang="0">
                <a:pos x="1281" y="4942"/>
              </a:cxn>
              <a:cxn ang="0">
                <a:pos x="1363" y="4591"/>
              </a:cxn>
              <a:cxn ang="0">
                <a:pos x="1828" y="4534"/>
              </a:cxn>
              <a:cxn ang="0">
                <a:pos x="1935" y="4815"/>
              </a:cxn>
              <a:cxn ang="0">
                <a:pos x="1849" y="4994"/>
              </a:cxn>
              <a:cxn ang="0">
                <a:pos x="1744" y="4969"/>
              </a:cxn>
              <a:cxn ang="0">
                <a:pos x="1670" y="5221"/>
              </a:cxn>
              <a:cxn ang="0">
                <a:pos x="1481" y="5361"/>
              </a:cxn>
              <a:cxn ang="0">
                <a:pos x="1393" y="5071"/>
              </a:cxn>
              <a:cxn ang="0">
                <a:pos x="1196" y="5162"/>
              </a:cxn>
              <a:cxn ang="0">
                <a:pos x="1183" y="4823"/>
              </a:cxn>
              <a:cxn ang="0">
                <a:pos x="1287" y="4549"/>
              </a:cxn>
              <a:cxn ang="0">
                <a:pos x="1129" y="4680"/>
              </a:cxn>
              <a:cxn ang="0">
                <a:pos x="1024" y="5078"/>
              </a:cxn>
              <a:cxn ang="0">
                <a:pos x="1111" y="5418"/>
              </a:cxn>
              <a:cxn ang="0">
                <a:pos x="1359" y="5258"/>
              </a:cxn>
              <a:cxn ang="0">
                <a:pos x="1399" y="5600"/>
              </a:cxn>
              <a:cxn ang="0">
                <a:pos x="1503" y="5821"/>
              </a:cxn>
              <a:cxn ang="0">
                <a:pos x="1729" y="5835"/>
              </a:cxn>
              <a:cxn ang="0">
                <a:pos x="1822" y="5604"/>
              </a:cxn>
              <a:cxn ang="0">
                <a:pos x="1872" y="5281"/>
              </a:cxn>
              <a:cxn ang="0">
                <a:pos x="2116" y="5431"/>
              </a:cxn>
              <a:cxn ang="0">
                <a:pos x="2201" y="5060"/>
              </a:cxn>
              <a:cxn ang="0">
                <a:pos x="2108" y="4713"/>
              </a:cxn>
              <a:cxn ang="0">
                <a:pos x="1927" y="4531"/>
              </a:cxn>
              <a:cxn ang="0">
                <a:pos x="2034" y="4785"/>
              </a:cxn>
              <a:cxn ang="0">
                <a:pos x="2036" y="5173"/>
              </a:cxn>
              <a:cxn ang="0">
                <a:pos x="1844" y="5090"/>
              </a:cxn>
              <a:cxn ang="0">
                <a:pos x="1764" y="5321"/>
              </a:cxn>
            </a:cxnLst>
            <a:rect l="0" t="0" r="r" b="b"/>
            <a:pathLst>
              <a:path w="3230" h="5972">
                <a:moveTo>
                  <a:pt x="1616" y="0"/>
                </a:moveTo>
                <a:lnTo>
                  <a:pt x="1699" y="2"/>
                </a:lnTo>
                <a:lnTo>
                  <a:pt x="1780" y="7"/>
                </a:lnTo>
                <a:lnTo>
                  <a:pt x="1861" y="18"/>
                </a:lnTo>
                <a:lnTo>
                  <a:pt x="1941" y="31"/>
                </a:lnTo>
                <a:lnTo>
                  <a:pt x="2019" y="48"/>
                </a:lnTo>
                <a:lnTo>
                  <a:pt x="2095" y="70"/>
                </a:lnTo>
                <a:lnTo>
                  <a:pt x="2171" y="94"/>
                </a:lnTo>
                <a:lnTo>
                  <a:pt x="2244" y="122"/>
                </a:lnTo>
                <a:lnTo>
                  <a:pt x="2315" y="153"/>
                </a:lnTo>
                <a:lnTo>
                  <a:pt x="2386" y="186"/>
                </a:lnTo>
                <a:lnTo>
                  <a:pt x="2453" y="224"/>
                </a:lnTo>
                <a:lnTo>
                  <a:pt x="2519" y="264"/>
                </a:lnTo>
                <a:lnTo>
                  <a:pt x="2582" y="307"/>
                </a:lnTo>
                <a:lnTo>
                  <a:pt x="2642" y="353"/>
                </a:lnTo>
                <a:lnTo>
                  <a:pt x="2702" y="402"/>
                </a:lnTo>
                <a:lnTo>
                  <a:pt x="2758" y="453"/>
                </a:lnTo>
                <a:lnTo>
                  <a:pt x="2811" y="507"/>
                </a:lnTo>
                <a:lnTo>
                  <a:pt x="2862" y="564"/>
                </a:lnTo>
                <a:lnTo>
                  <a:pt x="2909" y="622"/>
                </a:lnTo>
                <a:lnTo>
                  <a:pt x="2954" y="682"/>
                </a:lnTo>
                <a:lnTo>
                  <a:pt x="2997" y="746"/>
                </a:lnTo>
                <a:lnTo>
                  <a:pt x="3036" y="810"/>
                </a:lnTo>
                <a:lnTo>
                  <a:pt x="3071" y="877"/>
                </a:lnTo>
                <a:lnTo>
                  <a:pt x="3104" y="945"/>
                </a:lnTo>
                <a:lnTo>
                  <a:pt x="3132" y="1016"/>
                </a:lnTo>
                <a:lnTo>
                  <a:pt x="3158" y="1088"/>
                </a:lnTo>
                <a:lnTo>
                  <a:pt x="3180" y="1161"/>
                </a:lnTo>
                <a:lnTo>
                  <a:pt x="3198" y="1236"/>
                </a:lnTo>
                <a:lnTo>
                  <a:pt x="3212" y="1312"/>
                </a:lnTo>
                <a:lnTo>
                  <a:pt x="3222" y="1390"/>
                </a:lnTo>
                <a:lnTo>
                  <a:pt x="3228" y="1469"/>
                </a:lnTo>
                <a:lnTo>
                  <a:pt x="3230" y="1548"/>
                </a:lnTo>
                <a:lnTo>
                  <a:pt x="3230" y="1586"/>
                </a:lnTo>
                <a:lnTo>
                  <a:pt x="3228" y="1624"/>
                </a:lnTo>
                <a:lnTo>
                  <a:pt x="3226" y="1662"/>
                </a:lnTo>
                <a:lnTo>
                  <a:pt x="3223" y="1700"/>
                </a:lnTo>
                <a:lnTo>
                  <a:pt x="3219" y="1737"/>
                </a:lnTo>
                <a:lnTo>
                  <a:pt x="3214" y="1774"/>
                </a:lnTo>
                <a:lnTo>
                  <a:pt x="3208" y="1811"/>
                </a:lnTo>
                <a:lnTo>
                  <a:pt x="3201" y="1847"/>
                </a:lnTo>
                <a:lnTo>
                  <a:pt x="3193" y="1883"/>
                </a:lnTo>
                <a:lnTo>
                  <a:pt x="3184" y="1920"/>
                </a:lnTo>
                <a:lnTo>
                  <a:pt x="3174" y="1954"/>
                </a:lnTo>
                <a:lnTo>
                  <a:pt x="3164" y="1990"/>
                </a:lnTo>
                <a:lnTo>
                  <a:pt x="3153" y="2025"/>
                </a:lnTo>
                <a:lnTo>
                  <a:pt x="3140" y="2059"/>
                </a:lnTo>
                <a:lnTo>
                  <a:pt x="3128" y="2093"/>
                </a:lnTo>
                <a:lnTo>
                  <a:pt x="3114" y="2127"/>
                </a:lnTo>
                <a:lnTo>
                  <a:pt x="3100" y="2160"/>
                </a:lnTo>
                <a:lnTo>
                  <a:pt x="3084" y="2193"/>
                </a:lnTo>
                <a:lnTo>
                  <a:pt x="3068" y="2225"/>
                </a:lnTo>
                <a:lnTo>
                  <a:pt x="3052" y="2258"/>
                </a:lnTo>
                <a:lnTo>
                  <a:pt x="3034" y="2289"/>
                </a:lnTo>
                <a:lnTo>
                  <a:pt x="3016" y="2320"/>
                </a:lnTo>
                <a:lnTo>
                  <a:pt x="2996" y="2351"/>
                </a:lnTo>
                <a:lnTo>
                  <a:pt x="2977" y="2382"/>
                </a:lnTo>
                <a:lnTo>
                  <a:pt x="2956" y="2411"/>
                </a:lnTo>
                <a:lnTo>
                  <a:pt x="2935" y="2441"/>
                </a:lnTo>
                <a:lnTo>
                  <a:pt x="2913" y="2470"/>
                </a:lnTo>
                <a:lnTo>
                  <a:pt x="2891" y="2498"/>
                </a:lnTo>
                <a:lnTo>
                  <a:pt x="2868" y="2526"/>
                </a:lnTo>
                <a:lnTo>
                  <a:pt x="2844" y="2553"/>
                </a:lnTo>
                <a:lnTo>
                  <a:pt x="2819" y="2580"/>
                </a:lnTo>
                <a:lnTo>
                  <a:pt x="2795" y="2606"/>
                </a:lnTo>
                <a:lnTo>
                  <a:pt x="2795" y="2606"/>
                </a:lnTo>
                <a:lnTo>
                  <a:pt x="2742" y="2665"/>
                </a:lnTo>
                <a:lnTo>
                  <a:pt x="2687" y="2724"/>
                </a:lnTo>
                <a:lnTo>
                  <a:pt x="2633" y="2784"/>
                </a:lnTo>
                <a:lnTo>
                  <a:pt x="2579" y="2843"/>
                </a:lnTo>
                <a:lnTo>
                  <a:pt x="2525" y="2902"/>
                </a:lnTo>
                <a:lnTo>
                  <a:pt x="2473" y="2962"/>
                </a:lnTo>
                <a:lnTo>
                  <a:pt x="2447" y="2991"/>
                </a:lnTo>
                <a:lnTo>
                  <a:pt x="2422" y="3022"/>
                </a:lnTo>
                <a:lnTo>
                  <a:pt x="2398" y="3053"/>
                </a:lnTo>
                <a:lnTo>
                  <a:pt x="2375" y="3082"/>
                </a:lnTo>
                <a:lnTo>
                  <a:pt x="2351" y="3113"/>
                </a:lnTo>
                <a:lnTo>
                  <a:pt x="2330" y="3145"/>
                </a:lnTo>
                <a:lnTo>
                  <a:pt x="2309" y="3175"/>
                </a:lnTo>
                <a:lnTo>
                  <a:pt x="2289" y="3207"/>
                </a:lnTo>
                <a:lnTo>
                  <a:pt x="2270" y="3239"/>
                </a:lnTo>
                <a:lnTo>
                  <a:pt x="2253" y="3270"/>
                </a:lnTo>
                <a:lnTo>
                  <a:pt x="2236" y="3302"/>
                </a:lnTo>
                <a:lnTo>
                  <a:pt x="2221" y="3335"/>
                </a:lnTo>
                <a:lnTo>
                  <a:pt x="2208" y="3368"/>
                </a:lnTo>
                <a:lnTo>
                  <a:pt x="2197" y="3401"/>
                </a:lnTo>
                <a:lnTo>
                  <a:pt x="2186" y="3435"/>
                </a:lnTo>
                <a:lnTo>
                  <a:pt x="2177" y="3469"/>
                </a:lnTo>
                <a:lnTo>
                  <a:pt x="2171" y="3503"/>
                </a:lnTo>
                <a:lnTo>
                  <a:pt x="2166" y="3537"/>
                </a:lnTo>
                <a:lnTo>
                  <a:pt x="2163" y="3573"/>
                </a:lnTo>
                <a:lnTo>
                  <a:pt x="2162" y="3609"/>
                </a:lnTo>
                <a:lnTo>
                  <a:pt x="1069" y="3609"/>
                </a:lnTo>
                <a:lnTo>
                  <a:pt x="1068" y="3573"/>
                </a:lnTo>
                <a:lnTo>
                  <a:pt x="1065" y="3537"/>
                </a:lnTo>
                <a:lnTo>
                  <a:pt x="1059" y="3503"/>
                </a:lnTo>
                <a:lnTo>
                  <a:pt x="1053" y="3469"/>
                </a:lnTo>
                <a:lnTo>
                  <a:pt x="1044" y="3435"/>
                </a:lnTo>
                <a:lnTo>
                  <a:pt x="1034" y="3401"/>
                </a:lnTo>
                <a:lnTo>
                  <a:pt x="1023" y="3368"/>
                </a:lnTo>
                <a:lnTo>
                  <a:pt x="1009" y="3335"/>
                </a:lnTo>
                <a:lnTo>
                  <a:pt x="994" y="3302"/>
                </a:lnTo>
                <a:lnTo>
                  <a:pt x="978" y="3270"/>
                </a:lnTo>
                <a:lnTo>
                  <a:pt x="960" y="3239"/>
                </a:lnTo>
                <a:lnTo>
                  <a:pt x="942" y="3207"/>
                </a:lnTo>
                <a:lnTo>
                  <a:pt x="922" y="3175"/>
                </a:lnTo>
                <a:lnTo>
                  <a:pt x="901" y="3145"/>
                </a:lnTo>
                <a:lnTo>
                  <a:pt x="879" y="3113"/>
                </a:lnTo>
                <a:lnTo>
                  <a:pt x="857" y="3082"/>
                </a:lnTo>
                <a:lnTo>
                  <a:pt x="833" y="3053"/>
                </a:lnTo>
                <a:lnTo>
                  <a:pt x="809" y="3022"/>
                </a:lnTo>
                <a:lnTo>
                  <a:pt x="783" y="2991"/>
                </a:lnTo>
                <a:lnTo>
                  <a:pt x="759" y="2962"/>
                </a:lnTo>
                <a:lnTo>
                  <a:pt x="706" y="2902"/>
                </a:lnTo>
                <a:lnTo>
                  <a:pt x="652" y="2843"/>
                </a:lnTo>
                <a:lnTo>
                  <a:pt x="597" y="2784"/>
                </a:lnTo>
                <a:lnTo>
                  <a:pt x="543" y="2724"/>
                </a:lnTo>
                <a:lnTo>
                  <a:pt x="489" y="2665"/>
                </a:lnTo>
                <a:lnTo>
                  <a:pt x="436" y="2606"/>
                </a:lnTo>
                <a:lnTo>
                  <a:pt x="436" y="2606"/>
                </a:lnTo>
                <a:lnTo>
                  <a:pt x="411" y="2580"/>
                </a:lnTo>
                <a:lnTo>
                  <a:pt x="387" y="2553"/>
                </a:lnTo>
                <a:lnTo>
                  <a:pt x="363" y="2526"/>
                </a:lnTo>
                <a:lnTo>
                  <a:pt x="340" y="2498"/>
                </a:lnTo>
                <a:lnTo>
                  <a:pt x="317" y="2470"/>
                </a:lnTo>
                <a:lnTo>
                  <a:pt x="296" y="2441"/>
                </a:lnTo>
                <a:lnTo>
                  <a:pt x="274" y="2411"/>
                </a:lnTo>
                <a:lnTo>
                  <a:pt x="254" y="2382"/>
                </a:lnTo>
                <a:lnTo>
                  <a:pt x="234" y="2351"/>
                </a:lnTo>
                <a:lnTo>
                  <a:pt x="215" y="2320"/>
                </a:lnTo>
                <a:lnTo>
                  <a:pt x="196" y="2289"/>
                </a:lnTo>
                <a:lnTo>
                  <a:pt x="179" y="2258"/>
                </a:lnTo>
                <a:lnTo>
                  <a:pt x="163" y="2225"/>
                </a:lnTo>
                <a:lnTo>
                  <a:pt x="146" y="2193"/>
                </a:lnTo>
                <a:lnTo>
                  <a:pt x="131" y="2160"/>
                </a:lnTo>
                <a:lnTo>
                  <a:pt x="117" y="2127"/>
                </a:lnTo>
                <a:lnTo>
                  <a:pt x="103" y="2093"/>
                </a:lnTo>
                <a:lnTo>
                  <a:pt x="90" y="2059"/>
                </a:lnTo>
                <a:lnTo>
                  <a:pt x="78" y="2025"/>
                </a:lnTo>
                <a:lnTo>
                  <a:pt x="66" y="1990"/>
                </a:lnTo>
                <a:lnTo>
                  <a:pt x="56" y="1954"/>
                </a:lnTo>
                <a:lnTo>
                  <a:pt x="47" y="1920"/>
                </a:lnTo>
                <a:lnTo>
                  <a:pt x="38" y="1883"/>
                </a:lnTo>
                <a:lnTo>
                  <a:pt x="30" y="1847"/>
                </a:lnTo>
                <a:lnTo>
                  <a:pt x="24" y="1811"/>
                </a:lnTo>
                <a:lnTo>
                  <a:pt x="17" y="1774"/>
                </a:lnTo>
                <a:lnTo>
                  <a:pt x="12" y="1737"/>
                </a:lnTo>
                <a:lnTo>
                  <a:pt x="7" y="1700"/>
                </a:lnTo>
                <a:lnTo>
                  <a:pt x="4" y="1662"/>
                </a:lnTo>
                <a:lnTo>
                  <a:pt x="2" y="1624"/>
                </a:lnTo>
                <a:lnTo>
                  <a:pt x="0" y="1586"/>
                </a:lnTo>
                <a:lnTo>
                  <a:pt x="0" y="1548"/>
                </a:lnTo>
                <a:lnTo>
                  <a:pt x="2" y="1469"/>
                </a:lnTo>
                <a:lnTo>
                  <a:pt x="8" y="1390"/>
                </a:lnTo>
                <a:lnTo>
                  <a:pt x="18" y="1312"/>
                </a:lnTo>
                <a:lnTo>
                  <a:pt x="33" y="1236"/>
                </a:lnTo>
                <a:lnTo>
                  <a:pt x="51" y="1161"/>
                </a:lnTo>
                <a:lnTo>
                  <a:pt x="73" y="1088"/>
                </a:lnTo>
                <a:lnTo>
                  <a:pt x="98" y="1016"/>
                </a:lnTo>
                <a:lnTo>
                  <a:pt x="127" y="945"/>
                </a:lnTo>
                <a:lnTo>
                  <a:pt x="160" y="877"/>
                </a:lnTo>
                <a:lnTo>
                  <a:pt x="195" y="810"/>
                </a:lnTo>
                <a:lnTo>
                  <a:pt x="234" y="746"/>
                </a:lnTo>
                <a:lnTo>
                  <a:pt x="276" y="682"/>
                </a:lnTo>
                <a:lnTo>
                  <a:pt x="321" y="622"/>
                </a:lnTo>
                <a:lnTo>
                  <a:pt x="369" y="564"/>
                </a:lnTo>
                <a:lnTo>
                  <a:pt x="419" y="507"/>
                </a:lnTo>
                <a:lnTo>
                  <a:pt x="473" y="453"/>
                </a:lnTo>
                <a:lnTo>
                  <a:pt x="530" y="402"/>
                </a:lnTo>
                <a:lnTo>
                  <a:pt x="588" y="353"/>
                </a:lnTo>
                <a:lnTo>
                  <a:pt x="648" y="307"/>
                </a:lnTo>
                <a:lnTo>
                  <a:pt x="712" y="264"/>
                </a:lnTo>
                <a:lnTo>
                  <a:pt x="778" y="224"/>
                </a:lnTo>
                <a:lnTo>
                  <a:pt x="846" y="186"/>
                </a:lnTo>
                <a:lnTo>
                  <a:pt x="915" y="153"/>
                </a:lnTo>
                <a:lnTo>
                  <a:pt x="987" y="122"/>
                </a:lnTo>
                <a:lnTo>
                  <a:pt x="1059" y="94"/>
                </a:lnTo>
                <a:lnTo>
                  <a:pt x="1135" y="70"/>
                </a:lnTo>
                <a:lnTo>
                  <a:pt x="1212" y="48"/>
                </a:lnTo>
                <a:lnTo>
                  <a:pt x="1290" y="31"/>
                </a:lnTo>
                <a:lnTo>
                  <a:pt x="1369" y="18"/>
                </a:lnTo>
                <a:lnTo>
                  <a:pt x="1450" y="7"/>
                </a:lnTo>
                <a:lnTo>
                  <a:pt x="1532" y="2"/>
                </a:lnTo>
                <a:lnTo>
                  <a:pt x="1616" y="0"/>
                </a:lnTo>
                <a:close/>
                <a:moveTo>
                  <a:pt x="162" y="1293"/>
                </a:moveTo>
                <a:lnTo>
                  <a:pt x="160" y="1309"/>
                </a:lnTo>
                <a:lnTo>
                  <a:pt x="159" y="1324"/>
                </a:lnTo>
                <a:lnTo>
                  <a:pt x="160" y="1340"/>
                </a:lnTo>
                <a:lnTo>
                  <a:pt x="162" y="1353"/>
                </a:lnTo>
                <a:lnTo>
                  <a:pt x="165" y="1366"/>
                </a:lnTo>
                <a:lnTo>
                  <a:pt x="169" y="1379"/>
                </a:lnTo>
                <a:lnTo>
                  <a:pt x="174" y="1390"/>
                </a:lnTo>
                <a:lnTo>
                  <a:pt x="179" y="1400"/>
                </a:lnTo>
                <a:lnTo>
                  <a:pt x="186" y="1409"/>
                </a:lnTo>
                <a:lnTo>
                  <a:pt x="193" y="1419"/>
                </a:lnTo>
                <a:lnTo>
                  <a:pt x="201" y="1426"/>
                </a:lnTo>
                <a:lnTo>
                  <a:pt x="210" y="1432"/>
                </a:lnTo>
                <a:lnTo>
                  <a:pt x="219" y="1438"/>
                </a:lnTo>
                <a:lnTo>
                  <a:pt x="228" y="1442"/>
                </a:lnTo>
                <a:lnTo>
                  <a:pt x="238" y="1446"/>
                </a:lnTo>
                <a:lnTo>
                  <a:pt x="248" y="1448"/>
                </a:lnTo>
                <a:lnTo>
                  <a:pt x="259" y="1449"/>
                </a:lnTo>
                <a:lnTo>
                  <a:pt x="269" y="1450"/>
                </a:lnTo>
                <a:lnTo>
                  <a:pt x="279" y="1449"/>
                </a:lnTo>
                <a:lnTo>
                  <a:pt x="289" y="1448"/>
                </a:lnTo>
                <a:lnTo>
                  <a:pt x="301" y="1445"/>
                </a:lnTo>
                <a:lnTo>
                  <a:pt x="310" y="1441"/>
                </a:lnTo>
                <a:lnTo>
                  <a:pt x="320" y="1436"/>
                </a:lnTo>
                <a:lnTo>
                  <a:pt x="330" y="1430"/>
                </a:lnTo>
                <a:lnTo>
                  <a:pt x="340" y="1423"/>
                </a:lnTo>
                <a:lnTo>
                  <a:pt x="348" y="1414"/>
                </a:lnTo>
                <a:lnTo>
                  <a:pt x="356" y="1405"/>
                </a:lnTo>
                <a:lnTo>
                  <a:pt x="364" y="1395"/>
                </a:lnTo>
                <a:lnTo>
                  <a:pt x="370" y="1383"/>
                </a:lnTo>
                <a:lnTo>
                  <a:pt x="376" y="1370"/>
                </a:lnTo>
                <a:lnTo>
                  <a:pt x="381" y="1356"/>
                </a:lnTo>
                <a:lnTo>
                  <a:pt x="387" y="1341"/>
                </a:lnTo>
                <a:lnTo>
                  <a:pt x="395" y="1301"/>
                </a:lnTo>
                <a:lnTo>
                  <a:pt x="405" y="1262"/>
                </a:lnTo>
                <a:lnTo>
                  <a:pt x="417" y="1224"/>
                </a:lnTo>
                <a:lnTo>
                  <a:pt x="431" y="1186"/>
                </a:lnTo>
                <a:lnTo>
                  <a:pt x="444" y="1149"/>
                </a:lnTo>
                <a:lnTo>
                  <a:pt x="459" y="1112"/>
                </a:lnTo>
                <a:lnTo>
                  <a:pt x="477" y="1076"/>
                </a:lnTo>
                <a:lnTo>
                  <a:pt x="494" y="1040"/>
                </a:lnTo>
                <a:lnTo>
                  <a:pt x="513" y="1005"/>
                </a:lnTo>
                <a:lnTo>
                  <a:pt x="533" y="972"/>
                </a:lnTo>
                <a:lnTo>
                  <a:pt x="554" y="938"/>
                </a:lnTo>
                <a:lnTo>
                  <a:pt x="577" y="905"/>
                </a:lnTo>
                <a:lnTo>
                  <a:pt x="600" y="873"/>
                </a:lnTo>
                <a:lnTo>
                  <a:pt x="625" y="842"/>
                </a:lnTo>
                <a:lnTo>
                  <a:pt x="650" y="812"/>
                </a:lnTo>
                <a:lnTo>
                  <a:pt x="677" y="782"/>
                </a:lnTo>
                <a:lnTo>
                  <a:pt x="705" y="754"/>
                </a:lnTo>
                <a:lnTo>
                  <a:pt x="732" y="725"/>
                </a:lnTo>
                <a:lnTo>
                  <a:pt x="762" y="699"/>
                </a:lnTo>
                <a:lnTo>
                  <a:pt x="792" y="673"/>
                </a:lnTo>
                <a:lnTo>
                  <a:pt x="823" y="647"/>
                </a:lnTo>
                <a:lnTo>
                  <a:pt x="855" y="623"/>
                </a:lnTo>
                <a:lnTo>
                  <a:pt x="888" y="600"/>
                </a:lnTo>
                <a:lnTo>
                  <a:pt x="921" y="578"/>
                </a:lnTo>
                <a:lnTo>
                  <a:pt x="955" y="556"/>
                </a:lnTo>
                <a:lnTo>
                  <a:pt x="991" y="537"/>
                </a:lnTo>
                <a:lnTo>
                  <a:pt x="1027" y="518"/>
                </a:lnTo>
                <a:lnTo>
                  <a:pt x="1063" y="500"/>
                </a:lnTo>
                <a:lnTo>
                  <a:pt x="1100" y="483"/>
                </a:lnTo>
                <a:lnTo>
                  <a:pt x="1138" y="467"/>
                </a:lnTo>
                <a:lnTo>
                  <a:pt x="1176" y="453"/>
                </a:lnTo>
                <a:lnTo>
                  <a:pt x="1216" y="440"/>
                </a:lnTo>
                <a:lnTo>
                  <a:pt x="1230" y="435"/>
                </a:lnTo>
                <a:lnTo>
                  <a:pt x="1245" y="429"/>
                </a:lnTo>
                <a:lnTo>
                  <a:pt x="1257" y="422"/>
                </a:lnTo>
                <a:lnTo>
                  <a:pt x="1269" y="415"/>
                </a:lnTo>
                <a:lnTo>
                  <a:pt x="1279" y="407"/>
                </a:lnTo>
                <a:lnTo>
                  <a:pt x="1290" y="398"/>
                </a:lnTo>
                <a:lnTo>
                  <a:pt x="1298" y="389"/>
                </a:lnTo>
                <a:lnTo>
                  <a:pt x="1305" y="380"/>
                </a:lnTo>
                <a:lnTo>
                  <a:pt x="1311" y="369"/>
                </a:lnTo>
                <a:lnTo>
                  <a:pt x="1316" y="359"/>
                </a:lnTo>
                <a:lnTo>
                  <a:pt x="1320" y="349"/>
                </a:lnTo>
                <a:lnTo>
                  <a:pt x="1323" y="338"/>
                </a:lnTo>
                <a:lnTo>
                  <a:pt x="1324" y="327"/>
                </a:lnTo>
                <a:lnTo>
                  <a:pt x="1325" y="316"/>
                </a:lnTo>
                <a:lnTo>
                  <a:pt x="1325" y="306"/>
                </a:lnTo>
                <a:lnTo>
                  <a:pt x="1323" y="296"/>
                </a:lnTo>
                <a:lnTo>
                  <a:pt x="1320" y="285"/>
                </a:lnTo>
                <a:lnTo>
                  <a:pt x="1316" y="276"/>
                </a:lnTo>
                <a:lnTo>
                  <a:pt x="1311" y="267"/>
                </a:lnTo>
                <a:lnTo>
                  <a:pt x="1305" y="258"/>
                </a:lnTo>
                <a:lnTo>
                  <a:pt x="1298" y="250"/>
                </a:lnTo>
                <a:lnTo>
                  <a:pt x="1290" y="243"/>
                </a:lnTo>
                <a:lnTo>
                  <a:pt x="1279" y="236"/>
                </a:lnTo>
                <a:lnTo>
                  <a:pt x="1268" y="230"/>
                </a:lnTo>
                <a:lnTo>
                  <a:pt x="1257" y="225"/>
                </a:lnTo>
                <a:lnTo>
                  <a:pt x="1244" y="221"/>
                </a:lnTo>
                <a:lnTo>
                  <a:pt x="1228" y="219"/>
                </a:lnTo>
                <a:lnTo>
                  <a:pt x="1213" y="217"/>
                </a:lnTo>
                <a:lnTo>
                  <a:pt x="1196" y="217"/>
                </a:lnTo>
                <a:lnTo>
                  <a:pt x="1178" y="217"/>
                </a:lnTo>
                <a:lnTo>
                  <a:pt x="1159" y="220"/>
                </a:lnTo>
                <a:lnTo>
                  <a:pt x="1138" y="223"/>
                </a:lnTo>
                <a:lnTo>
                  <a:pt x="1092" y="239"/>
                </a:lnTo>
                <a:lnTo>
                  <a:pt x="1047" y="257"/>
                </a:lnTo>
                <a:lnTo>
                  <a:pt x="1002" y="275"/>
                </a:lnTo>
                <a:lnTo>
                  <a:pt x="958" y="295"/>
                </a:lnTo>
                <a:lnTo>
                  <a:pt x="915" y="316"/>
                </a:lnTo>
                <a:lnTo>
                  <a:pt x="873" y="339"/>
                </a:lnTo>
                <a:lnTo>
                  <a:pt x="831" y="363"/>
                </a:lnTo>
                <a:lnTo>
                  <a:pt x="790" y="388"/>
                </a:lnTo>
                <a:lnTo>
                  <a:pt x="752" y="414"/>
                </a:lnTo>
                <a:lnTo>
                  <a:pt x="713" y="442"/>
                </a:lnTo>
                <a:lnTo>
                  <a:pt x="675" y="471"/>
                </a:lnTo>
                <a:lnTo>
                  <a:pt x="638" y="500"/>
                </a:lnTo>
                <a:lnTo>
                  <a:pt x="602" y="531"/>
                </a:lnTo>
                <a:lnTo>
                  <a:pt x="569" y="564"/>
                </a:lnTo>
                <a:lnTo>
                  <a:pt x="535" y="596"/>
                </a:lnTo>
                <a:lnTo>
                  <a:pt x="502" y="630"/>
                </a:lnTo>
                <a:lnTo>
                  <a:pt x="471" y="666"/>
                </a:lnTo>
                <a:lnTo>
                  <a:pt x="442" y="702"/>
                </a:lnTo>
                <a:lnTo>
                  <a:pt x="412" y="738"/>
                </a:lnTo>
                <a:lnTo>
                  <a:pt x="385" y="776"/>
                </a:lnTo>
                <a:lnTo>
                  <a:pt x="359" y="815"/>
                </a:lnTo>
                <a:lnTo>
                  <a:pt x="333" y="855"/>
                </a:lnTo>
                <a:lnTo>
                  <a:pt x="310" y="895"/>
                </a:lnTo>
                <a:lnTo>
                  <a:pt x="287" y="937"/>
                </a:lnTo>
                <a:lnTo>
                  <a:pt x="267" y="979"/>
                </a:lnTo>
                <a:lnTo>
                  <a:pt x="247" y="1022"/>
                </a:lnTo>
                <a:lnTo>
                  <a:pt x="229" y="1065"/>
                </a:lnTo>
                <a:lnTo>
                  <a:pt x="213" y="1109"/>
                </a:lnTo>
                <a:lnTo>
                  <a:pt x="197" y="1154"/>
                </a:lnTo>
                <a:lnTo>
                  <a:pt x="184" y="1200"/>
                </a:lnTo>
                <a:lnTo>
                  <a:pt x="172" y="1246"/>
                </a:lnTo>
                <a:lnTo>
                  <a:pt x="162" y="1293"/>
                </a:lnTo>
                <a:close/>
                <a:moveTo>
                  <a:pt x="2162" y="3730"/>
                </a:moveTo>
                <a:lnTo>
                  <a:pt x="2162" y="4211"/>
                </a:lnTo>
                <a:lnTo>
                  <a:pt x="2161" y="4230"/>
                </a:lnTo>
                <a:lnTo>
                  <a:pt x="2158" y="4248"/>
                </a:lnTo>
                <a:lnTo>
                  <a:pt x="2154" y="4265"/>
                </a:lnTo>
                <a:lnTo>
                  <a:pt x="2146" y="4282"/>
                </a:lnTo>
                <a:lnTo>
                  <a:pt x="2138" y="4298"/>
                </a:lnTo>
                <a:lnTo>
                  <a:pt x="2129" y="4314"/>
                </a:lnTo>
                <a:lnTo>
                  <a:pt x="2118" y="4328"/>
                </a:lnTo>
                <a:lnTo>
                  <a:pt x="2106" y="4340"/>
                </a:lnTo>
                <a:lnTo>
                  <a:pt x="2092" y="4352"/>
                </a:lnTo>
                <a:lnTo>
                  <a:pt x="2077" y="4363"/>
                </a:lnTo>
                <a:lnTo>
                  <a:pt x="2062" y="4372"/>
                </a:lnTo>
                <a:lnTo>
                  <a:pt x="2045" y="4380"/>
                </a:lnTo>
                <a:lnTo>
                  <a:pt x="2027" y="4386"/>
                </a:lnTo>
                <a:lnTo>
                  <a:pt x="2009" y="4390"/>
                </a:lnTo>
                <a:lnTo>
                  <a:pt x="1990" y="4393"/>
                </a:lnTo>
                <a:lnTo>
                  <a:pt x="1971" y="4394"/>
                </a:lnTo>
                <a:lnTo>
                  <a:pt x="1260" y="4394"/>
                </a:lnTo>
                <a:lnTo>
                  <a:pt x="1240" y="4393"/>
                </a:lnTo>
                <a:lnTo>
                  <a:pt x="1222" y="4390"/>
                </a:lnTo>
                <a:lnTo>
                  <a:pt x="1204" y="4386"/>
                </a:lnTo>
                <a:lnTo>
                  <a:pt x="1186" y="4380"/>
                </a:lnTo>
                <a:lnTo>
                  <a:pt x="1169" y="4372"/>
                </a:lnTo>
                <a:lnTo>
                  <a:pt x="1154" y="4363"/>
                </a:lnTo>
                <a:lnTo>
                  <a:pt x="1138" y="4352"/>
                </a:lnTo>
                <a:lnTo>
                  <a:pt x="1125" y="4340"/>
                </a:lnTo>
                <a:lnTo>
                  <a:pt x="1113" y="4328"/>
                </a:lnTo>
                <a:lnTo>
                  <a:pt x="1101" y="4314"/>
                </a:lnTo>
                <a:lnTo>
                  <a:pt x="1092" y="4298"/>
                </a:lnTo>
                <a:lnTo>
                  <a:pt x="1084" y="4282"/>
                </a:lnTo>
                <a:lnTo>
                  <a:pt x="1078" y="4265"/>
                </a:lnTo>
                <a:lnTo>
                  <a:pt x="1073" y="4248"/>
                </a:lnTo>
                <a:lnTo>
                  <a:pt x="1070" y="4230"/>
                </a:lnTo>
                <a:lnTo>
                  <a:pt x="1069" y="4211"/>
                </a:lnTo>
                <a:lnTo>
                  <a:pt x="1069" y="3730"/>
                </a:lnTo>
                <a:lnTo>
                  <a:pt x="2162" y="3730"/>
                </a:lnTo>
                <a:close/>
                <a:moveTo>
                  <a:pt x="1621" y="5281"/>
                </a:moveTo>
                <a:lnTo>
                  <a:pt x="1602" y="5261"/>
                </a:lnTo>
                <a:lnTo>
                  <a:pt x="1585" y="5242"/>
                </a:lnTo>
                <a:lnTo>
                  <a:pt x="1569" y="5223"/>
                </a:lnTo>
                <a:lnTo>
                  <a:pt x="1554" y="5203"/>
                </a:lnTo>
                <a:lnTo>
                  <a:pt x="1541" y="5184"/>
                </a:lnTo>
                <a:lnTo>
                  <a:pt x="1529" y="5164"/>
                </a:lnTo>
                <a:lnTo>
                  <a:pt x="1519" y="5144"/>
                </a:lnTo>
                <a:lnTo>
                  <a:pt x="1509" y="5123"/>
                </a:lnTo>
                <a:lnTo>
                  <a:pt x="1501" y="5101"/>
                </a:lnTo>
                <a:lnTo>
                  <a:pt x="1494" y="5078"/>
                </a:lnTo>
                <a:lnTo>
                  <a:pt x="1488" y="5055"/>
                </a:lnTo>
                <a:lnTo>
                  <a:pt x="1484" y="5030"/>
                </a:lnTo>
                <a:lnTo>
                  <a:pt x="1480" y="5004"/>
                </a:lnTo>
                <a:lnTo>
                  <a:pt x="1478" y="4976"/>
                </a:lnTo>
                <a:lnTo>
                  <a:pt x="1476" y="4947"/>
                </a:lnTo>
                <a:lnTo>
                  <a:pt x="1476" y="4915"/>
                </a:lnTo>
                <a:lnTo>
                  <a:pt x="1465" y="4926"/>
                </a:lnTo>
                <a:lnTo>
                  <a:pt x="1455" y="4936"/>
                </a:lnTo>
                <a:lnTo>
                  <a:pt x="1444" y="4945"/>
                </a:lnTo>
                <a:lnTo>
                  <a:pt x="1432" y="4955"/>
                </a:lnTo>
                <a:lnTo>
                  <a:pt x="1419" y="4963"/>
                </a:lnTo>
                <a:lnTo>
                  <a:pt x="1406" y="4971"/>
                </a:lnTo>
                <a:lnTo>
                  <a:pt x="1393" y="4977"/>
                </a:lnTo>
                <a:lnTo>
                  <a:pt x="1380" y="4983"/>
                </a:lnTo>
                <a:lnTo>
                  <a:pt x="1366" y="4988"/>
                </a:lnTo>
                <a:lnTo>
                  <a:pt x="1353" y="4994"/>
                </a:lnTo>
                <a:lnTo>
                  <a:pt x="1340" y="4997"/>
                </a:lnTo>
                <a:lnTo>
                  <a:pt x="1327" y="5000"/>
                </a:lnTo>
                <a:lnTo>
                  <a:pt x="1314" y="5002"/>
                </a:lnTo>
                <a:lnTo>
                  <a:pt x="1303" y="5003"/>
                </a:lnTo>
                <a:lnTo>
                  <a:pt x="1292" y="5003"/>
                </a:lnTo>
                <a:lnTo>
                  <a:pt x="1281" y="5002"/>
                </a:lnTo>
                <a:lnTo>
                  <a:pt x="1280" y="4973"/>
                </a:lnTo>
                <a:lnTo>
                  <a:pt x="1281" y="4942"/>
                </a:lnTo>
                <a:lnTo>
                  <a:pt x="1283" y="4910"/>
                </a:lnTo>
                <a:lnTo>
                  <a:pt x="1285" y="4877"/>
                </a:lnTo>
                <a:lnTo>
                  <a:pt x="1290" y="4843"/>
                </a:lnTo>
                <a:lnTo>
                  <a:pt x="1296" y="4808"/>
                </a:lnTo>
                <a:lnTo>
                  <a:pt x="1302" y="4774"/>
                </a:lnTo>
                <a:lnTo>
                  <a:pt x="1310" y="4739"/>
                </a:lnTo>
                <a:lnTo>
                  <a:pt x="1319" y="4704"/>
                </a:lnTo>
                <a:lnTo>
                  <a:pt x="1330" y="4670"/>
                </a:lnTo>
                <a:lnTo>
                  <a:pt x="1343" y="4638"/>
                </a:lnTo>
                <a:lnTo>
                  <a:pt x="1356" y="4606"/>
                </a:lnTo>
                <a:lnTo>
                  <a:pt x="1363" y="4591"/>
                </a:lnTo>
                <a:lnTo>
                  <a:pt x="1371" y="4575"/>
                </a:lnTo>
                <a:lnTo>
                  <a:pt x="1380" y="4561"/>
                </a:lnTo>
                <a:lnTo>
                  <a:pt x="1389" y="4548"/>
                </a:lnTo>
                <a:lnTo>
                  <a:pt x="1398" y="4533"/>
                </a:lnTo>
                <a:lnTo>
                  <a:pt x="1407" y="4521"/>
                </a:lnTo>
                <a:lnTo>
                  <a:pt x="1417" y="4508"/>
                </a:lnTo>
                <a:lnTo>
                  <a:pt x="1428" y="4497"/>
                </a:lnTo>
                <a:lnTo>
                  <a:pt x="1798" y="4497"/>
                </a:lnTo>
                <a:lnTo>
                  <a:pt x="1809" y="4509"/>
                </a:lnTo>
                <a:lnTo>
                  <a:pt x="1819" y="4521"/>
                </a:lnTo>
                <a:lnTo>
                  <a:pt x="1828" y="4534"/>
                </a:lnTo>
                <a:lnTo>
                  <a:pt x="1839" y="4549"/>
                </a:lnTo>
                <a:lnTo>
                  <a:pt x="1847" y="4563"/>
                </a:lnTo>
                <a:lnTo>
                  <a:pt x="1856" y="4577"/>
                </a:lnTo>
                <a:lnTo>
                  <a:pt x="1864" y="4593"/>
                </a:lnTo>
                <a:lnTo>
                  <a:pt x="1871" y="4608"/>
                </a:lnTo>
                <a:lnTo>
                  <a:pt x="1886" y="4641"/>
                </a:lnTo>
                <a:lnTo>
                  <a:pt x="1899" y="4674"/>
                </a:lnTo>
                <a:lnTo>
                  <a:pt x="1909" y="4709"/>
                </a:lnTo>
                <a:lnTo>
                  <a:pt x="1919" y="4744"/>
                </a:lnTo>
                <a:lnTo>
                  <a:pt x="1928" y="4780"/>
                </a:lnTo>
                <a:lnTo>
                  <a:pt x="1935" y="4815"/>
                </a:lnTo>
                <a:lnTo>
                  <a:pt x="1940" y="4850"/>
                </a:lnTo>
                <a:lnTo>
                  <a:pt x="1944" y="4885"/>
                </a:lnTo>
                <a:lnTo>
                  <a:pt x="1947" y="4919"/>
                </a:lnTo>
                <a:lnTo>
                  <a:pt x="1949" y="4951"/>
                </a:lnTo>
                <a:lnTo>
                  <a:pt x="1950" y="4982"/>
                </a:lnTo>
                <a:lnTo>
                  <a:pt x="1950" y="5012"/>
                </a:lnTo>
                <a:lnTo>
                  <a:pt x="1917" y="5009"/>
                </a:lnTo>
                <a:lnTo>
                  <a:pt x="1888" y="5004"/>
                </a:lnTo>
                <a:lnTo>
                  <a:pt x="1874" y="5001"/>
                </a:lnTo>
                <a:lnTo>
                  <a:pt x="1862" y="4998"/>
                </a:lnTo>
                <a:lnTo>
                  <a:pt x="1849" y="4994"/>
                </a:lnTo>
                <a:lnTo>
                  <a:pt x="1838" y="4988"/>
                </a:lnTo>
                <a:lnTo>
                  <a:pt x="1825" y="4982"/>
                </a:lnTo>
                <a:lnTo>
                  <a:pt x="1814" y="4976"/>
                </a:lnTo>
                <a:lnTo>
                  <a:pt x="1803" y="4968"/>
                </a:lnTo>
                <a:lnTo>
                  <a:pt x="1791" y="4960"/>
                </a:lnTo>
                <a:lnTo>
                  <a:pt x="1779" y="4950"/>
                </a:lnTo>
                <a:lnTo>
                  <a:pt x="1767" y="4938"/>
                </a:lnTo>
                <a:lnTo>
                  <a:pt x="1756" y="4926"/>
                </a:lnTo>
                <a:lnTo>
                  <a:pt x="1743" y="4913"/>
                </a:lnTo>
                <a:lnTo>
                  <a:pt x="1744" y="4941"/>
                </a:lnTo>
                <a:lnTo>
                  <a:pt x="1744" y="4969"/>
                </a:lnTo>
                <a:lnTo>
                  <a:pt x="1743" y="4995"/>
                </a:lnTo>
                <a:lnTo>
                  <a:pt x="1741" y="5020"/>
                </a:lnTo>
                <a:lnTo>
                  <a:pt x="1737" y="5045"/>
                </a:lnTo>
                <a:lnTo>
                  <a:pt x="1733" y="5069"/>
                </a:lnTo>
                <a:lnTo>
                  <a:pt x="1728" y="5093"/>
                </a:lnTo>
                <a:lnTo>
                  <a:pt x="1722" y="5115"/>
                </a:lnTo>
                <a:lnTo>
                  <a:pt x="1714" y="5137"/>
                </a:lnTo>
                <a:lnTo>
                  <a:pt x="1706" y="5158"/>
                </a:lnTo>
                <a:lnTo>
                  <a:pt x="1696" y="5180"/>
                </a:lnTo>
                <a:lnTo>
                  <a:pt x="1683" y="5200"/>
                </a:lnTo>
                <a:lnTo>
                  <a:pt x="1670" y="5221"/>
                </a:lnTo>
                <a:lnTo>
                  <a:pt x="1656" y="5241"/>
                </a:lnTo>
                <a:lnTo>
                  <a:pt x="1639" y="5261"/>
                </a:lnTo>
                <a:lnTo>
                  <a:pt x="1621" y="5281"/>
                </a:lnTo>
                <a:close/>
                <a:moveTo>
                  <a:pt x="1623" y="5552"/>
                </a:moveTo>
                <a:lnTo>
                  <a:pt x="1597" y="5524"/>
                </a:lnTo>
                <a:lnTo>
                  <a:pt x="1573" y="5498"/>
                </a:lnTo>
                <a:lnTo>
                  <a:pt x="1551" y="5470"/>
                </a:lnTo>
                <a:lnTo>
                  <a:pt x="1531" y="5443"/>
                </a:lnTo>
                <a:lnTo>
                  <a:pt x="1512" y="5417"/>
                </a:lnTo>
                <a:lnTo>
                  <a:pt x="1495" y="5389"/>
                </a:lnTo>
                <a:lnTo>
                  <a:pt x="1481" y="5361"/>
                </a:lnTo>
                <a:lnTo>
                  <a:pt x="1467" y="5332"/>
                </a:lnTo>
                <a:lnTo>
                  <a:pt x="1456" y="5301"/>
                </a:lnTo>
                <a:lnTo>
                  <a:pt x="1446" y="5270"/>
                </a:lnTo>
                <a:lnTo>
                  <a:pt x="1439" y="5237"/>
                </a:lnTo>
                <a:lnTo>
                  <a:pt x="1432" y="5202"/>
                </a:lnTo>
                <a:lnTo>
                  <a:pt x="1427" y="5165"/>
                </a:lnTo>
                <a:lnTo>
                  <a:pt x="1423" y="5126"/>
                </a:lnTo>
                <a:lnTo>
                  <a:pt x="1421" y="5086"/>
                </a:lnTo>
                <a:lnTo>
                  <a:pt x="1420" y="5043"/>
                </a:lnTo>
                <a:lnTo>
                  <a:pt x="1407" y="5057"/>
                </a:lnTo>
                <a:lnTo>
                  <a:pt x="1393" y="5071"/>
                </a:lnTo>
                <a:lnTo>
                  <a:pt x="1376" y="5085"/>
                </a:lnTo>
                <a:lnTo>
                  <a:pt x="1360" y="5098"/>
                </a:lnTo>
                <a:lnTo>
                  <a:pt x="1343" y="5109"/>
                </a:lnTo>
                <a:lnTo>
                  <a:pt x="1324" y="5119"/>
                </a:lnTo>
                <a:lnTo>
                  <a:pt x="1306" y="5129"/>
                </a:lnTo>
                <a:lnTo>
                  <a:pt x="1287" y="5138"/>
                </a:lnTo>
                <a:lnTo>
                  <a:pt x="1269" y="5145"/>
                </a:lnTo>
                <a:lnTo>
                  <a:pt x="1251" y="5151"/>
                </a:lnTo>
                <a:lnTo>
                  <a:pt x="1232" y="5156"/>
                </a:lnTo>
                <a:lnTo>
                  <a:pt x="1214" y="5160"/>
                </a:lnTo>
                <a:lnTo>
                  <a:pt x="1196" y="5162"/>
                </a:lnTo>
                <a:lnTo>
                  <a:pt x="1180" y="5164"/>
                </a:lnTo>
                <a:lnTo>
                  <a:pt x="1164" y="5164"/>
                </a:lnTo>
                <a:lnTo>
                  <a:pt x="1149" y="5163"/>
                </a:lnTo>
                <a:lnTo>
                  <a:pt x="1149" y="5125"/>
                </a:lnTo>
                <a:lnTo>
                  <a:pt x="1149" y="5086"/>
                </a:lnTo>
                <a:lnTo>
                  <a:pt x="1151" y="5044"/>
                </a:lnTo>
                <a:lnTo>
                  <a:pt x="1156" y="5002"/>
                </a:lnTo>
                <a:lnTo>
                  <a:pt x="1160" y="4958"/>
                </a:lnTo>
                <a:lnTo>
                  <a:pt x="1167" y="4913"/>
                </a:lnTo>
                <a:lnTo>
                  <a:pt x="1174" y="4868"/>
                </a:lnTo>
                <a:lnTo>
                  <a:pt x="1183" y="4823"/>
                </a:lnTo>
                <a:lnTo>
                  <a:pt x="1194" y="4778"/>
                </a:lnTo>
                <a:lnTo>
                  <a:pt x="1208" y="4734"/>
                </a:lnTo>
                <a:lnTo>
                  <a:pt x="1214" y="4712"/>
                </a:lnTo>
                <a:lnTo>
                  <a:pt x="1222" y="4691"/>
                </a:lnTo>
                <a:lnTo>
                  <a:pt x="1230" y="4669"/>
                </a:lnTo>
                <a:lnTo>
                  <a:pt x="1238" y="4648"/>
                </a:lnTo>
                <a:lnTo>
                  <a:pt x="1247" y="4627"/>
                </a:lnTo>
                <a:lnTo>
                  <a:pt x="1257" y="4607"/>
                </a:lnTo>
                <a:lnTo>
                  <a:pt x="1266" y="4588"/>
                </a:lnTo>
                <a:lnTo>
                  <a:pt x="1276" y="4568"/>
                </a:lnTo>
                <a:lnTo>
                  <a:pt x="1287" y="4549"/>
                </a:lnTo>
                <a:lnTo>
                  <a:pt x="1299" y="4531"/>
                </a:lnTo>
                <a:lnTo>
                  <a:pt x="1310" y="4513"/>
                </a:lnTo>
                <a:lnTo>
                  <a:pt x="1322" y="4497"/>
                </a:lnTo>
                <a:lnTo>
                  <a:pt x="1228" y="4497"/>
                </a:lnTo>
                <a:lnTo>
                  <a:pt x="1213" y="4520"/>
                </a:lnTo>
                <a:lnTo>
                  <a:pt x="1196" y="4545"/>
                </a:lnTo>
                <a:lnTo>
                  <a:pt x="1182" y="4570"/>
                </a:lnTo>
                <a:lnTo>
                  <a:pt x="1168" y="4597"/>
                </a:lnTo>
                <a:lnTo>
                  <a:pt x="1155" y="4623"/>
                </a:lnTo>
                <a:lnTo>
                  <a:pt x="1141" y="4652"/>
                </a:lnTo>
                <a:lnTo>
                  <a:pt x="1129" y="4680"/>
                </a:lnTo>
                <a:lnTo>
                  <a:pt x="1118" y="4708"/>
                </a:lnTo>
                <a:lnTo>
                  <a:pt x="1106" y="4738"/>
                </a:lnTo>
                <a:lnTo>
                  <a:pt x="1096" y="4768"/>
                </a:lnTo>
                <a:lnTo>
                  <a:pt x="1087" y="4798"/>
                </a:lnTo>
                <a:lnTo>
                  <a:pt x="1078" y="4829"/>
                </a:lnTo>
                <a:lnTo>
                  <a:pt x="1069" y="4860"/>
                </a:lnTo>
                <a:lnTo>
                  <a:pt x="1060" y="4890"/>
                </a:lnTo>
                <a:lnTo>
                  <a:pt x="1053" y="4922"/>
                </a:lnTo>
                <a:lnTo>
                  <a:pt x="1046" y="4954"/>
                </a:lnTo>
                <a:lnTo>
                  <a:pt x="1034" y="5016"/>
                </a:lnTo>
                <a:lnTo>
                  <a:pt x="1024" y="5078"/>
                </a:lnTo>
                <a:lnTo>
                  <a:pt x="1015" y="5141"/>
                </a:lnTo>
                <a:lnTo>
                  <a:pt x="1009" y="5202"/>
                </a:lnTo>
                <a:lnTo>
                  <a:pt x="1005" y="5261"/>
                </a:lnTo>
                <a:lnTo>
                  <a:pt x="1002" y="5320"/>
                </a:lnTo>
                <a:lnTo>
                  <a:pt x="1001" y="5375"/>
                </a:lnTo>
                <a:lnTo>
                  <a:pt x="1002" y="5427"/>
                </a:lnTo>
                <a:lnTo>
                  <a:pt x="1021" y="5429"/>
                </a:lnTo>
                <a:lnTo>
                  <a:pt x="1042" y="5429"/>
                </a:lnTo>
                <a:lnTo>
                  <a:pt x="1064" y="5427"/>
                </a:lnTo>
                <a:lnTo>
                  <a:pt x="1087" y="5423"/>
                </a:lnTo>
                <a:lnTo>
                  <a:pt x="1111" y="5418"/>
                </a:lnTo>
                <a:lnTo>
                  <a:pt x="1134" y="5411"/>
                </a:lnTo>
                <a:lnTo>
                  <a:pt x="1159" y="5402"/>
                </a:lnTo>
                <a:lnTo>
                  <a:pt x="1183" y="5391"/>
                </a:lnTo>
                <a:lnTo>
                  <a:pt x="1208" y="5380"/>
                </a:lnTo>
                <a:lnTo>
                  <a:pt x="1232" y="5367"/>
                </a:lnTo>
                <a:lnTo>
                  <a:pt x="1256" y="5351"/>
                </a:lnTo>
                <a:lnTo>
                  <a:pt x="1279" y="5336"/>
                </a:lnTo>
                <a:lnTo>
                  <a:pt x="1301" y="5319"/>
                </a:lnTo>
                <a:lnTo>
                  <a:pt x="1321" y="5299"/>
                </a:lnTo>
                <a:lnTo>
                  <a:pt x="1341" y="5280"/>
                </a:lnTo>
                <a:lnTo>
                  <a:pt x="1359" y="5258"/>
                </a:lnTo>
                <a:lnTo>
                  <a:pt x="1359" y="5320"/>
                </a:lnTo>
                <a:lnTo>
                  <a:pt x="1362" y="5377"/>
                </a:lnTo>
                <a:lnTo>
                  <a:pt x="1364" y="5405"/>
                </a:lnTo>
                <a:lnTo>
                  <a:pt x="1367" y="5431"/>
                </a:lnTo>
                <a:lnTo>
                  <a:pt x="1370" y="5458"/>
                </a:lnTo>
                <a:lnTo>
                  <a:pt x="1373" y="5482"/>
                </a:lnTo>
                <a:lnTo>
                  <a:pt x="1377" y="5507"/>
                </a:lnTo>
                <a:lnTo>
                  <a:pt x="1383" y="5531"/>
                </a:lnTo>
                <a:lnTo>
                  <a:pt x="1388" y="5555"/>
                </a:lnTo>
                <a:lnTo>
                  <a:pt x="1393" y="5577"/>
                </a:lnTo>
                <a:lnTo>
                  <a:pt x="1399" y="5600"/>
                </a:lnTo>
                <a:lnTo>
                  <a:pt x="1406" y="5621"/>
                </a:lnTo>
                <a:lnTo>
                  <a:pt x="1413" y="5643"/>
                </a:lnTo>
                <a:lnTo>
                  <a:pt x="1420" y="5663"/>
                </a:lnTo>
                <a:lnTo>
                  <a:pt x="1430" y="5684"/>
                </a:lnTo>
                <a:lnTo>
                  <a:pt x="1438" y="5704"/>
                </a:lnTo>
                <a:lnTo>
                  <a:pt x="1448" y="5725"/>
                </a:lnTo>
                <a:lnTo>
                  <a:pt x="1457" y="5744"/>
                </a:lnTo>
                <a:lnTo>
                  <a:pt x="1468" y="5764"/>
                </a:lnTo>
                <a:lnTo>
                  <a:pt x="1480" y="5782"/>
                </a:lnTo>
                <a:lnTo>
                  <a:pt x="1491" y="5801"/>
                </a:lnTo>
                <a:lnTo>
                  <a:pt x="1503" y="5821"/>
                </a:lnTo>
                <a:lnTo>
                  <a:pt x="1531" y="5858"/>
                </a:lnTo>
                <a:lnTo>
                  <a:pt x="1560" y="5895"/>
                </a:lnTo>
                <a:lnTo>
                  <a:pt x="1591" y="5933"/>
                </a:lnTo>
                <a:lnTo>
                  <a:pt x="1626" y="5972"/>
                </a:lnTo>
                <a:lnTo>
                  <a:pt x="1643" y="5953"/>
                </a:lnTo>
                <a:lnTo>
                  <a:pt x="1659" y="5933"/>
                </a:lnTo>
                <a:lnTo>
                  <a:pt x="1675" y="5914"/>
                </a:lnTo>
                <a:lnTo>
                  <a:pt x="1689" y="5894"/>
                </a:lnTo>
                <a:lnTo>
                  <a:pt x="1704" y="5874"/>
                </a:lnTo>
                <a:lnTo>
                  <a:pt x="1716" y="5855"/>
                </a:lnTo>
                <a:lnTo>
                  <a:pt x="1729" y="5835"/>
                </a:lnTo>
                <a:lnTo>
                  <a:pt x="1741" y="5815"/>
                </a:lnTo>
                <a:lnTo>
                  <a:pt x="1752" y="5794"/>
                </a:lnTo>
                <a:lnTo>
                  <a:pt x="1762" y="5774"/>
                </a:lnTo>
                <a:lnTo>
                  <a:pt x="1771" y="5753"/>
                </a:lnTo>
                <a:lnTo>
                  <a:pt x="1780" y="5733"/>
                </a:lnTo>
                <a:lnTo>
                  <a:pt x="1790" y="5712"/>
                </a:lnTo>
                <a:lnTo>
                  <a:pt x="1797" y="5691"/>
                </a:lnTo>
                <a:lnTo>
                  <a:pt x="1804" y="5669"/>
                </a:lnTo>
                <a:lnTo>
                  <a:pt x="1811" y="5648"/>
                </a:lnTo>
                <a:lnTo>
                  <a:pt x="1817" y="5626"/>
                </a:lnTo>
                <a:lnTo>
                  <a:pt x="1822" y="5604"/>
                </a:lnTo>
                <a:lnTo>
                  <a:pt x="1827" y="5582"/>
                </a:lnTo>
                <a:lnTo>
                  <a:pt x="1832" y="5558"/>
                </a:lnTo>
                <a:lnTo>
                  <a:pt x="1836" y="5536"/>
                </a:lnTo>
                <a:lnTo>
                  <a:pt x="1839" y="5512"/>
                </a:lnTo>
                <a:lnTo>
                  <a:pt x="1842" y="5487"/>
                </a:lnTo>
                <a:lnTo>
                  <a:pt x="1844" y="5464"/>
                </a:lnTo>
                <a:lnTo>
                  <a:pt x="1848" y="5414"/>
                </a:lnTo>
                <a:lnTo>
                  <a:pt x="1850" y="5363"/>
                </a:lnTo>
                <a:lnTo>
                  <a:pt x="1850" y="5310"/>
                </a:lnTo>
                <a:lnTo>
                  <a:pt x="1849" y="5254"/>
                </a:lnTo>
                <a:lnTo>
                  <a:pt x="1872" y="5281"/>
                </a:lnTo>
                <a:lnTo>
                  <a:pt x="1895" y="5304"/>
                </a:lnTo>
                <a:lnTo>
                  <a:pt x="1916" y="5326"/>
                </a:lnTo>
                <a:lnTo>
                  <a:pt x="1938" y="5344"/>
                </a:lnTo>
                <a:lnTo>
                  <a:pt x="1958" y="5362"/>
                </a:lnTo>
                <a:lnTo>
                  <a:pt x="1980" y="5376"/>
                </a:lnTo>
                <a:lnTo>
                  <a:pt x="2001" y="5389"/>
                </a:lnTo>
                <a:lnTo>
                  <a:pt x="2023" y="5401"/>
                </a:lnTo>
                <a:lnTo>
                  <a:pt x="2044" y="5411"/>
                </a:lnTo>
                <a:lnTo>
                  <a:pt x="2068" y="5419"/>
                </a:lnTo>
                <a:lnTo>
                  <a:pt x="2091" y="5426"/>
                </a:lnTo>
                <a:lnTo>
                  <a:pt x="2116" y="5431"/>
                </a:lnTo>
                <a:lnTo>
                  <a:pt x="2141" y="5436"/>
                </a:lnTo>
                <a:lnTo>
                  <a:pt x="2169" y="5440"/>
                </a:lnTo>
                <a:lnTo>
                  <a:pt x="2198" y="5443"/>
                </a:lnTo>
                <a:lnTo>
                  <a:pt x="2229" y="5447"/>
                </a:lnTo>
                <a:lnTo>
                  <a:pt x="2229" y="5393"/>
                </a:lnTo>
                <a:lnTo>
                  <a:pt x="2228" y="5337"/>
                </a:lnTo>
                <a:lnTo>
                  <a:pt x="2225" y="5279"/>
                </a:lnTo>
                <a:lnTo>
                  <a:pt x="2221" y="5217"/>
                </a:lnTo>
                <a:lnTo>
                  <a:pt x="2214" y="5155"/>
                </a:lnTo>
                <a:lnTo>
                  <a:pt x="2206" y="5092"/>
                </a:lnTo>
                <a:lnTo>
                  <a:pt x="2201" y="5060"/>
                </a:lnTo>
                <a:lnTo>
                  <a:pt x="2195" y="5028"/>
                </a:lnTo>
                <a:lnTo>
                  <a:pt x="2188" y="4996"/>
                </a:lnTo>
                <a:lnTo>
                  <a:pt x="2182" y="4964"/>
                </a:lnTo>
                <a:lnTo>
                  <a:pt x="2174" y="4931"/>
                </a:lnTo>
                <a:lnTo>
                  <a:pt x="2167" y="4899"/>
                </a:lnTo>
                <a:lnTo>
                  <a:pt x="2159" y="4868"/>
                </a:lnTo>
                <a:lnTo>
                  <a:pt x="2150" y="4836"/>
                </a:lnTo>
                <a:lnTo>
                  <a:pt x="2140" y="4805"/>
                </a:lnTo>
                <a:lnTo>
                  <a:pt x="2130" y="4774"/>
                </a:lnTo>
                <a:lnTo>
                  <a:pt x="2119" y="4744"/>
                </a:lnTo>
                <a:lnTo>
                  <a:pt x="2108" y="4713"/>
                </a:lnTo>
                <a:lnTo>
                  <a:pt x="2095" y="4684"/>
                </a:lnTo>
                <a:lnTo>
                  <a:pt x="2083" y="4655"/>
                </a:lnTo>
                <a:lnTo>
                  <a:pt x="2070" y="4626"/>
                </a:lnTo>
                <a:lnTo>
                  <a:pt x="2055" y="4599"/>
                </a:lnTo>
                <a:lnTo>
                  <a:pt x="2041" y="4572"/>
                </a:lnTo>
                <a:lnTo>
                  <a:pt x="2026" y="4546"/>
                </a:lnTo>
                <a:lnTo>
                  <a:pt x="2010" y="4521"/>
                </a:lnTo>
                <a:lnTo>
                  <a:pt x="1993" y="4497"/>
                </a:lnTo>
                <a:lnTo>
                  <a:pt x="1901" y="4497"/>
                </a:lnTo>
                <a:lnTo>
                  <a:pt x="1914" y="4514"/>
                </a:lnTo>
                <a:lnTo>
                  <a:pt x="1927" y="4531"/>
                </a:lnTo>
                <a:lnTo>
                  <a:pt x="1938" y="4551"/>
                </a:lnTo>
                <a:lnTo>
                  <a:pt x="1949" y="4569"/>
                </a:lnTo>
                <a:lnTo>
                  <a:pt x="1959" y="4590"/>
                </a:lnTo>
                <a:lnTo>
                  <a:pt x="1970" y="4610"/>
                </a:lnTo>
                <a:lnTo>
                  <a:pt x="1980" y="4631"/>
                </a:lnTo>
                <a:lnTo>
                  <a:pt x="1989" y="4652"/>
                </a:lnTo>
                <a:lnTo>
                  <a:pt x="1997" y="4673"/>
                </a:lnTo>
                <a:lnTo>
                  <a:pt x="2005" y="4695"/>
                </a:lnTo>
                <a:lnTo>
                  <a:pt x="2014" y="4717"/>
                </a:lnTo>
                <a:lnTo>
                  <a:pt x="2021" y="4739"/>
                </a:lnTo>
                <a:lnTo>
                  <a:pt x="2034" y="4785"/>
                </a:lnTo>
                <a:lnTo>
                  <a:pt x="2045" y="4831"/>
                </a:lnTo>
                <a:lnTo>
                  <a:pt x="2055" y="4877"/>
                </a:lnTo>
                <a:lnTo>
                  <a:pt x="2064" y="4923"/>
                </a:lnTo>
                <a:lnTo>
                  <a:pt x="2070" y="4968"/>
                </a:lnTo>
                <a:lnTo>
                  <a:pt x="2075" y="5013"/>
                </a:lnTo>
                <a:lnTo>
                  <a:pt x="2079" y="5056"/>
                </a:lnTo>
                <a:lnTo>
                  <a:pt x="2081" y="5098"/>
                </a:lnTo>
                <a:lnTo>
                  <a:pt x="2082" y="5138"/>
                </a:lnTo>
                <a:lnTo>
                  <a:pt x="2081" y="5177"/>
                </a:lnTo>
                <a:lnTo>
                  <a:pt x="2058" y="5175"/>
                </a:lnTo>
                <a:lnTo>
                  <a:pt x="2036" y="5173"/>
                </a:lnTo>
                <a:lnTo>
                  <a:pt x="2015" y="5169"/>
                </a:lnTo>
                <a:lnTo>
                  <a:pt x="1995" y="5166"/>
                </a:lnTo>
                <a:lnTo>
                  <a:pt x="1977" y="5161"/>
                </a:lnTo>
                <a:lnTo>
                  <a:pt x="1958" y="5157"/>
                </a:lnTo>
                <a:lnTo>
                  <a:pt x="1941" y="5151"/>
                </a:lnTo>
                <a:lnTo>
                  <a:pt x="1925" y="5144"/>
                </a:lnTo>
                <a:lnTo>
                  <a:pt x="1908" y="5136"/>
                </a:lnTo>
                <a:lnTo>
                  <a:pt x="1892" y="5126"/>
                </a:lnTo>
                <a:lnTo>
                  <a:pt x="1875" y="5115"/>
                </a:lnTo>
                <a:lnTo>
                  <a:pt x="1860" y="5104"/>
                </a:lnTo>
                <a:lnTo>
                  <a:pt x="1844" y="5090"/>
                </a:lnTo>
                <a:lnTo>
                  <a:pt x="1827" y="5074"/>
                </a:lnTo>
                <a:lnTo>
                  <a:pt x="1810" y="5058"/>
                </a:lnTo>
                <a:lnTo>
                  <a:pt x="1793" y="5040"/>
                </a:lnTo>
                <a:lnTo>
                  <a:pt x="1794" y="5078"/>
                </a:lnTo>
                <a:lnTo>
                  <a:pt x="1794" y="5116"/>
                </a:lnTo>
                <a:lnTo>
                  <a:pt x="1792" y="5153"/>
                </a:lnTo>
                <a:lnTo>
                  <a:pt x="1790" y="5189"/>
                </a:lnTo>
                <a:lnTo>
                  <a:pt x="1786" y="5223"/>
                </a:lnTo>
                <a:lnTo>
                  <a:pt x="1779" y="5256"/>
                </a:lnTo>
                <a:lnTo>
                  <a:pt x="1772" y="5289"/>
                </a:lnTo>
                <a:lnTo>
                  <a:pt x="1764" y="5321"/>
                </a:lnTo>
                <a:lnTo>
                  <a:pt x="1753" y="5351"/>
                </a:lnTo>
                <a:lnTo>
                  <a:pt x="1741" y="5381"/>
                </a:lnTo>
                <a:lnTo>
                  <a:pt x="1726" y="5411"/>
                </a:lnTo>
                <a:lnTo>
                  <a:pt x="1711" y="5439"/>
                </a:lnTo>
                <a:lnTo>
                  <a:pt x="1692" y="5468"/>
                </a:lnTo>
                <a:lnTo>
                  <a:pt x="1671" y="5497"/>
                </a:lnTo>
                <a:lnTo>
                  <a:pt x="1648" y="5524"/>
                </a:lnTo>
                <a:lnTo>
                  <a:pt x="1623" y="5552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3" name="Freeform 22"/>
          <p:cNvSpPr>
            <a:spLocks noEditPoints="1"/>
          </p:cNvSpPr>
          <p:nvPr userDrawn="1"/>
        </p:nvSpPr>
        <p:spPr bwMode="auto">
          <a:xfrm>
            <a:off x="6119045" y="3446115"/>
            <a:ext cx="534174" cy="309747"/>
          </a:xfrm>
          <a:custGeom>
            <a:avLst/>
            <a:gdLst/>
            <a:ahLst/>
            <a:cxnLst>
              <a:cxn ang="0">
                <a:pos x="1225" y="189"/>
              </a:cxn>
              <a:cxn ang="0">
                <a:pos x="1221" y="59"/>
              </a:cxn>
              <a:cxn ang="0">
                <a:pos x="1044" y="27"/>
              </a:cxn>
              <a:cxn ang="0">
                <a:pos x="997" y="130"/>
              </a:cxn>
              <a:cxn ang="0">
                <a:pos x="1421" y="666"/>
              </a:cxn>
              <a:cxn ang="0">
                <a:pos x="1699" y="679"/>
              </a:cxn>
              <a:cxn ang="0">
                <a:pos x="1526" y="535"/>
              </a:cxn>
              <a:cxn ang="0">
                <a:pos x="1313" y="584"/>
              </a:cxn>
              <a:cxn ang="0">
                <a:pos x="1420" y="513"/>
              </a:cxn>
              <a:cxn ang="0">
                <a:pos x="1572" y="414"/>
              </a:cxn>
              <a:cxn ang="0">
                <a:pos x="1573" y="229"/>
              </a:cxn>
              <a:cxn ang="0">
                <a:pos x="1367" y="132"/>
              </a:cxn>
              <a:cxn ang="0">
                <a:pos x="1261" y="216"/>
              </a:cxn>
              <a:cxn ang="0">
                <a:pos x="1381" y="398"/>
              </a:cxn>
              <a:cxn ang="0">
                <a:pos x="811" y="295"/>
              </a:cxn>
              <a:cxn ang="0">
                <a:pos x="951" y="318"/>
              </a:cxn>
              <a:cxn ang="0">
                <a:pos x="982" y="161"/>
              </a:cxn>
              <a:cxn ang="0">
                <a:pos x="801" y="119"/>
              </a:cxn>
              <a:cxn ang="0">
                <a:pos x="541" y="226"/>
              </a:cxn>
              <a:cxn ang="0">
                <a:pos x="687" y="147"/>
              </a:cxn>
              <a:cxn ang="0">
                <a:pos x="615" y="13"/>
              </a:cxn>
              <a:cxn ang="0">
                <a:pos x="433" y="35"/>
              </a:cxn>
              <a:cxn ang="0">
                <a:pos x="456" y="140"/>
              </a:cxn>
              <a:cxn ang="0">
                <a:pos x="1262" y="638"/>
              </a:cxn>
              <a:cxn ang="0">
                <a:pos x="1105" y="719"/>
              </a:cxn>
              <a:cxn ang="0">
                <a:pos x="1247" y="861"/>
              </a:cxn>
              <a:cxn ang="0">
                <a:pos x="1366" y="659"/>
              </a:cxn>
              <a:cxn ang="0">
                <a:pos x="1121" y="417"/>
              </a:cxn>
              <a:cxn ang="0">
                <a:pos x="1172" y="607"/>
              </a:cxn>
              <a:cxn ang="0">
                <a:pos x="1325" y="508"/>
              </a:cxn>
              <a:cxn ang="0">
                <a:pos x="1326" y="323"/>
              </a:cxn>
              <a:cxn ang="0">
                <a:pos x="1115" y="226"/>
              </a:cxn>
              <a:cxn ang="0">
                <a:pos x="777" y="712"/>
              </a:cxn>
              <a:cxn ang="0">
                <a:pos x="614" y="683"/>
              </a:cxn>
              <a:cxn ang="0">
                <a:pos x="407" y="689"/>
              </a:cxn>
              <a:cxn ang="0">
                <a:pos x="621" y="863"/>
              </a:cxn>
              <a:cxn ang="0">
                <a:pos x="777" y="712"/>
              </a:cxn>
              <a:cxn ang="0">
                <a:pos x="676" y="244"/>
              </a:cxn>
              <a:cxn ang="0">
                <a:pos x="463" y="341"/>
              </a:cxn>
              <a:cxn ang="0">
                <a:pos x="463" y="526"/>
              </a:cxn>
              <a:cxn ang="0">
                <a:pos x="617" y="625"/>
              </a:cxn>
              <a:cxn ang="0">
                <a:pos x="709" y="529"/>
              </a:cxn>
              <a:cxn ang="0">
                <a:pos x="799" y="363"/>
              </a:cxn>
              <a:cxn ang="0">
                <a:pos x="337" y="572"/>
              </a:cxn>
              <a:cxn ang="0">
                <a:pos x="127" y="552"/>
              </a:cxn>
              <a:cxn ang="0">
                <a:pos x="302" y="780"/>
              </a:cxn>
              <a:cxn ang="0">
                <a:pos x="441" y="620"/>
              </a:cxn>
              <a:cxn ang="0">
                <a:pos x="357" y="511"/>
              </a:cxn>
              <a:cxn ang="0">
                <a:pos x="413" y="363"/>
              </a:cxn>
              <a:cxn ang="0">
                <a:pos x="481" y="211"/>
              </a:cxn>
              <a:cxn ang="0">
                <a:pos x="303" y="129"/>
              </a:cxn>
              <a:cxn ang="0">
                <a:pos x="130" y="302"/>
              </a:cxn>
              <a:cxn ang="0">
                <a:pos x="178" y="450"/>
              </a:cxn>
              <a:cxn ang="0">
                <a:pos x="935" y="795"/>
              </a:cxn>
              <a:cxn ang="0">
                <a:pos x="723" y="786"/>
              </a:cxn>
              <a:cxn ang="0">
                <a:pos x="1254" y="981"/>
              </a:cxn>
              <a:cxn ang="0">
                <a:pos x="1095" y="751"/>
              </a:cxn>
              <a:cxn ang="0">
                <a:pos x="1010" y="365"/>
              </a:cxn>
              <a:cxn ang="0">
                <a:pos x="774" y="436"/>
              </a:cxn>
              <a:cxn ang="0">
                <a:pos x="760" y="627"/>
              </a:cxn>
              <a:cxn ang="0">
                <a:pos x="902" y="733"/>
              </a:cxn>
              <a:cxn ang="0">
                <a:pos x="1085" y="663"/>
              </a:cxn>
            </a:cxnLst>
            <a:rect l="0" t="0" r="r" b="b"/>
            <a:pathLst>
              <a:path w="1725" h="1002">
                <a:moveTo>
                  <a:pt x="1059" y="211"/>
                </a:moveTo>
                <a:lnTo>
                  <a:pt x="1070" y="207"/>
                </a:lnTo>
                <a:lnTo>
                  <a:pt x="1081" y="201"/>
                </a:lnTo>
                <a:lnTo>
                  <a:pt x="1093" y="198"/>
                </a:lnTo>
                <a:lnTo>
                  <a:pt x="1106" y="195"/>
                </a:lnTo>
                <a:lnTo>
                  <a:pt x="1118" y="192"/>
                </a:lnTo>
                <a:lnTo>
                  <a:pt x="1130" y="190"/>
                </a:lnTo>
                <a:lnTo>
                  <a:pt x="1143" y="189"/>
                </a:lnTo>
                <a:lnTo>
                  <a:pt x="1156" y="189"/>
                </a:lnTo>
                <a:lnTo>
                  <a:pt x="1172" y="190"/>
                </a:lnTo>
                <a:lnTo>
                  <a:pt x="1188" y="191"/>
                </a:lnTo>
                <a:lnTo>
                  <a:pt x="1204" y="194"/>
                </a:lnTo>
                <a:lnTo>
                  <a:pt x="1219" y="198"/>
                </a:lnTo>
                <a:lnTo>
                  <a:pt x="1225" y="189"/>
                </a:lnTo>
                <a:lnTo>
                  <a:pt x="1231" y="181"/>
                </a:lnTo>
                <a:lnTo>
                  <a:pt x="1239" y="173"/>
                </a:lnTo>
                <a:lnTo>
                  <a:pt x="1247" y="165"/>
                </a:lnTo>
                <a:lnTo>
                  <a:pt x="1254" y="157"/>
                </a:lnTo>
                <a:lnTo>
                  <a:pt x="1262" y="150"/>
                </a:lnTo>
                <a:lnTo>
                  <a:pt x="1271" y="143"/>
                </a:lnTo>
                <a:lnTo>
                  <a:pt x="1280" y="137"/>
                </a:lnTo>
                <a:lnTo>
                  <a:pt x="1274" y="124"/>
                </a:lnTo>
                <a:lnTo>
                  <a:pt x="1267" y="111"/>
                </a:lnTo>
                <a:lnTo>
                  <a:pt x="1259" y="100"/>
                </a:lnTo>
                <a:lnTo>
                  <a:pt x="1251" y="89"/>
                </a:lnTo>
                <a:lnTo>
                  <a:pt x="1242" y="79"/>
                </a:lnTo>
                <a:lnTo>
                  <a:pt x="1231" y="69"/>
                </a:lnTo>
                <a:lnTo>
                  <a:pt x="1221" y="59"/>
                </a:lnTo>
                <a:lnTo>
                  <a:pt x="1210" y="51"/>
                </a:lnTo>
                <a:lnTo>
                  <a:pt x="1198" y="44"/>
                </a:lnTo>
                <a:lnTo>
                  <a:pt x="1185" y="37"/>
                </a:lnTo>
                <a:lnTo>
                  <a:pt x="1172" y="32"/>
                </a:lnTo>
                <a:lnTo>
                  <a:pt x="1159" y="27"/>
                </a:lnTo>
                <a:lnTo>
                  <a:pt x="1146" y="22"/>
                </a:lnTo>
                <a:lnTo>
                  <a:pt x="1131" y="20"/>
                </a:lnTo>
                <a:lnTo>
                  <a:pt x="1117" y="18"/>
                </a:lnTo>
                <a:lnTo>
                  <a:pt x="1102" y="17"/>
                </a:lnTo>
                <a:lnTo>
                  <a:pt x="1089" y="18"/>
                </a:lnTo>
                <a:lnTo>
                  <a:pt x="1078" y="19"/>
                </a:lnTo>
                <a:lnTo>
                  <a:pt x="1066" y="21"/>
                </a:lnTo>
                <a:lnTo>
                  <a:pt x="1055" y="24"/>
                </a:lnTo>
                <a:lnTo>
                  <a:pt x="1044" y="27"/>
                </a:lnTo>
                <a:lnTo>
                  <a:pt x="1033" y="31"/>
                </a:lnTo>
                <a:lnTo>
                  <a:pt x="1023" y="35"/>
                </a:lnTo>
                <a:lnTo>
                  <a:pt x="1013" y="40"/>
                </a:lnTo>
                <a:lnTo>
                  <a:pt x="1002" y="45"/>
                </a:lnTo>
                <a:lnTo>
                  <a:pt x="993" y="51"/>
                </a:lnTo>
                <a:lnTo>
                  <a:pt x="984" y="58"/>
                </a:lnTo>
                <a:lnTo>
                  <a:pt x="976" y="64"/>
                </a:lnTo>
                <a:lnTo>
                  <a:pt x="968" y="73"/>
                </a:lnTo>
                <a:lnTo>
                  <a:pt x="959" y="81"/>
                </a:lnTo>
                <a:lnTo>
                  <a:pt x="952" y="89"/>
                </a:lnTo>
                <a:lnTo>
                  <a:pt x="945" y="98"/>
                </a:lnTo>
                <a:lnTo>
                  <a:pt x="964" y="107"/>
                </a:lnTo>
                <a:lnTo>
                  <a:pt x="981" y="118"/>
                </a:lnTo>
                <a:lnTo>
                  <a:pt x="997" y="130"/>
                </a:lnTo>
                <a:lnTo>
                  <a:pt x="1012" y="143"/>
                </a:lnTo>
                <a:lnTo>
                  <a:pt x="1026" y="159"/>
                </a:lnTo>
                <a:lnTo>
                  <a:pt x="1038" y="175"/>
                </a:lnTo>
                <a:lnTo>
                  <a:pt x="1049" y="192"/>
                </a:lnTo>
                <a:lnTo>
                  <a:pt x="1059" y="211"/>
                </a:lnTo>
                <a:close/>
                <a:moveTo>
                  <a:pt x="1313" y="584"/>
                </a:moveTo>
                <a:lnTo>
                  <a:pt x="1328" y="592"/>
                </a:lnTo>
                <a:lnTo>
                  <a:pt x="1343" y="600"/>
                </a:lnTo>
                <a:lnTo>
                  <a:pt x="1357" y="609"/>
                </a:lnTo>
                <a:lnTo>
                  <a:pt x="1371" y="620"/>
                </a:lnTo>
                <a:lnTo>
                  <a:pt x="1384" y="631"/>
                </a:lnTo>
                <a:lnTo>
                  <a:pt x="1396" y="642"/>
                </a:lnTo>
                <a:lnTo>
                  <a:pt x="1408" y="653"/>
                </a:lnTo>
                <a:lnTo>
                  <a:pt x="1421" y="666"/>
                </a:lnTo>
                <a:lnTo>
                  <a:pt x="1431" y="679"/>
                </a:lnTo>
                <a:lnTo>
                  <a:pt x="1441" y="691"/>
                </a:lnTo>
                <a:lnTo>
                  <a:pt x="1451" y="706"/>
                </a:lnTo>
                <a:lnTo>
                  <a:pt x="1461" y="720"/>
                </a:lnTo>
                <a:lnTo>
                  <a:pt x="1469" y="734"/>
                </a:lnTo>
                <a:lnTo>
                  <a:pt x="1476" y="750"/>
                </a:lnTo>
                <a:lnTo>
                  <a:pt x="1483" y="765"/>
                </a:lnTo>
                <a:lnTo>
                  <a:pt x="1489" y="780"/>
                </a:lnTo>
                <a:lnTo>
                  <a:pt x="1725" y="780"/>
                </a:lnTo>
                <a:lnTo>
                  <a:pt x="1722" y="759"/>
                </a:lnTo>
                <a:lnTo>
                  <a:pt x="1718" y="738"/>
                </a:lnTo>
                <a:lnTo>
                  <a:pt x="1713" y="718"/>
                </a:lnTo>
                <a:lnTo>
                  <a:pt x="1707" y="697"/>
                </a:lnTo>
                <a:lnTo>
                  <a:pt x="1699" y="679"/>
                </a:lnTo>
                <a:lnTo>
                  <a:pt x="1690" y="661"/>
                </a:lnTo>
                <a:lnTo>
                  <a:pt x="1680" y="642"/>
                </a:lnTo>
                <a:lnTo>
                  <a:pt x="1669" y="625"/>
                </a:lnTo>
                <a:lnTo>
                  <a:pt x="1657" y="608"/>
                </a:lnTo>
                <a:lnTo>
                  <a:pt x="1644" y="593"/>
                </a:lnTo>
                <a:lnTo>
                  <a:pt x="1629" y="579"/>
                </a:lnTo>
                <a:lnTo>
                  <a:pt x="1614" y="564"/>
                </a:lnTo>
                <a:lnTo>
                  <a:pt x="1599" y="552"/>
                </a:lnTo>
                <a:lnTo>
                  <a:pt x="1582" y="540"/>
                </a:lnTo>
                <a:lnTo>
                  <a:pt x="1564" y="530"/>
                </a:lnTo>
                <a:lnTo>
                  <a:pt x="1546" y="519"/>
                </a:lnTo>
                <a:lnTo>
                  <a:pt x="1544" y="522"/>
                </a:lnTo>
                <a:lnTo>
                  <a:pt x="1541" y="524"/>
                </a:lnTo>
                <a:lnTo>
                  <a:pt x="1526" y="535"/>
                </a:lnTo>
                <a:lnTo>
                  <a:pt x="1511" y="545"/>
                </a:lnTo>
                <a:lnTo>
                  <a:pt x="1493" y="553"/>
                </a:lnTo>
                <a:lnTo>
                  <a:pt x="1477" y="560"/>
                </a:lnTo>
                <a:lnTo>
                  <a:pt x="1458" y="566"/>
                </a:lnTo>
                <a:lnTo>
                  <a:pt x="1441" y="570"/>
                </a:lnTo>
                <a:lnTo>
                  <a:pt x="1422" y="572"/>
                </a:lnTo>
                <a:lnTo>
                  <a:pt x="1403" y="573"/>
                </a:lnTo>
                <a:lnTo>
                  <a:pt x="1384" y="572"/>
                </a:lnTo>
                <a:lnTo>
                  <a:pt x="1364" y="570"/>
                </a:lnTo>
                <a:lnTo>
                  <a:pt x="1346" y="566"/>
                </a:lnTo>
                <a:lnTo>
                  <a:pt x="1328" y="559"/>
                </a:lnTo>
                <a:lnTo>
                  <a:pt x="1318" y="571"/>
                </a:lnTo>
                <a:lnTo>
                  <a:pt x="1307" y="581"/>
                </a:lnTo>
                <a:lnTo>
                  <a:pt x="1313" y="584"/>
                </a:lnTo>
                <a:close/>
                <a:moveTo>
                  <a:pt x="1381" y="415"/>
                </a:moveTo>
                <a:lnTo>
                  <a:pt x="1381" y="427"/>
                </a:lnTo>
                <a:lnTo>
                  <a:pt x="1380" y="440"/>
                </a:lnTo>
                <a:lnTo>
                  <a:pt x="1378" y="452"/>
                </a:lnTo>
                <a:lnTo>
                  <a:pt x="1376" y="463"/>
                </a:lnTo>
                <a:lnTo>
                  <a:pt x="1373" y="476"/>
                </a:lnTo>
                <a:lnTo>
                  <a:pt x="1369" y="487"/>
                </a:lnTo>
                <a:lnTo>
                  <a:pt x="1364" y="498"/>
                </a:lnTo>
                <a:lnTo>
                  <a:pt x="1360" y="509"/>
                </a:lnTo>
                <a:lnTo>
                  <a:pt x="1371" y="511"/>
                </a:lnTo>
                <a:lnTo>
                  <a:pt x="1381" y="513"/>
                </a:lnTo>
                <a:lnTo>
                  <a:pt x="1392" y="514"/>
                </a:lnTo>
                <a:lnTo>
                  <a:pt x="1403" y="514"/>
                </a:lnTo>
                <a:lnTo>
                  <a:pt x="1420" y="513"/>
                </a:lnTo>
                <a:lnTo>
                  <a:pt x="1436" y="512"/>
                </a:lnTo>
                <a:lnTo>
                  <a:pt x="1451" y="508"/>
                </a:lnTo>
                <a:lnTo>
                  <a:pt x="1467" y="504"/>
                </a:lnTo>
                <a:lnTo>
                  <a:pt x="1482" y="498"/>
                </a:lnTo>
                <a:lnTo>
                  <a:pt x="1496" y="491"/>
                </a:lnTo>
                <a:lnTo>
                  <a:pt x="1511" y="482"/>
                </a:lnTo>
                <a:lnTo>
                  <a:pt x="1524" y="472"/>
                </a:lnTo>
                <a:lnTo>
                  <a:pt x="1532" y="465"/>
                </a:lnTo>
                <a:lnTo>
                  <a:pt x="1540" y="458"/>
                </a:lnTo>
                <a:lnTo>
                  <a:pt x="1547" y="450"/>
                </a:lnTo>
                <a:lnTo>
                  <a:pt x="1555" y="442"/>
                </a:lnTo>
                <a:lnTo>
                  <a:pt x="1561" y="433"/>
                </a:lnTo>
                <a:lnTo>
                  <a:pt x="1567" y="424"/>
                </a:lnTo>
                <a:lnTo>
                  <a:pt x="1572" y="414"/>
                </a:lnTo>
                <a:lnTo>
                  <a:pt x="1577" y="405"/>
                </a:lnTo>
                <a:lnTo>
                  <a:pt x="1581" y="396"/>
                </a:lnTo>
                <a:lnTo>
                  <a:pt x="1585" y="386"/>
                </a:lnTo>
                <a:lnTo>
                  <a:pt x="1588" y="375"/>
                </a:lnTo>
                <a:lnTo>
                  <a:pt x="1591" y="365"/>
                </a:lnTo>
                <a:lnTo>
                  <a:pt x="1593" y="354"/>
                </a:lnTo>
                <a:lnTo>
                  <a:pt x="1596" y="344"/>
                </a:lnTo>
                <a:lnTo>
                  <a:pt x="1596" y="332"/>
                </a:lnTo>
                <a:lnTo>
                  <a:pt x="1597" y="321"/>
                </a:lnTo>
                <a:lnTo>
                  <a:pt x="1596" y="302"/>
                </a:lnTo>
                <a:lnTo>
                  <a:pt x="1592" y="282"/>
                </a:lnTo>
                <a:lnTo>
                  <a:pt x="1587" y="264"/>
                </a:lnTo>
                <a:lnTo>
                  <a:pt x="1581" y="246"/>
                </a:lnTo>
                <a:lnTo>
                  <a:pt x="1573" y="229"/>
                </a:lnTo>
                <a:lnTo>
                  <a:pt x="1563" y="214"/>
                </a:lnTo>
                <a:lnTo>
                  <a:pt x="1553" y="198"/>
                </a:lnTo>
                <a:lnTo>
                  <a:pt x="1539" y="185"/>
                </a:lnTo>
                <a:lnTo>
                  <a:pt x="1526" y="173"/>
                </a:lnTo>
                <a:lnTo>
                  <a:pt x="1511" y="162"/>
                </a:lnTo>
                <a:lnTo>
                  <a:pt x="1495" y="151"/>
                </a:lnTo>
                <a:lnTo>
                  <a:pt x="1478" y="143"/>
                </a:lnTo>
                <a:lnTo>
                  <a:pt x="1461" y="137"/>
                </a:lnTo>
                <a:lnTo>
                  <a:pt x="1442" y="132"/>
                </a:lnTo>
                <a:lnTo>
                  <a:pt x="1423" y="129"/>
                </a:lnTo>
                <a:lnTo>
                  <a:pt x="1403" y="129"/>
                </a:lnTo>
                <a:lnTo>
                  <a:pt x="1391" y="129"/>
                </a:lnTo>
                <a:lnTo>
                  <a:pt x="1380" y="130"/>
                </a:lnTo>
                <a:lnTo>
                  <a:pt x="1367" y="132"/>
                </a:lnTo>
                <a:lnTo>
                  <a:pt x="1356" y="134"/>
                </a:lnTo>
                <a:lnTo>
                  <a:pt x="1346" y="137"/>
                </a:lnTo>
                <a:lnTo>
                  <a:pt x="1335" y="141"/>
                </a:lnTo>
                <a:lnTo>
                  <a:pt x="1325" y="145"/>
                </a:lnTo>
                <a:lnTo>
                  <a:pt x="1314" y="150"/>
                </a:lnTo>
                <a:lnTo>
                  <a:pt x="1304" y="155"/>
                </a:lnTo>
                <a:lnTo>
                  <a:pt x="1295" y="162"/>
                </a:lnTo>
                <a:lnTo>
                  <a:pt x="1286" y="169"/>
                </a:lnTo>
                <a:lnTo>
                  <a:pt x="1277" y="176"/>
                </a:lnTo>
                <a:lnTo>
                  <a:pt x="1268" y="183"/>
                </a:lnTo>
                <a:lnTo>
                  <a:pt x="1261" y="191"/>
                </a:lnTo>
                <a:lnTo>
                  <a:pt x="1254" y="199"/>
                </a:lnTo>
                <a:lnTo>
                  <a:pt x="1247" y="209"/>
                </a:lnTo>
                <a:lnTo>
                  <a:pt x="1261" y="216"/>
                </a:lnTo>
                <a:lnTo>
                  <a:pt x="1275" y="224"/>
                </a:lnTo>
                <a:lnTo>
                  <a:pt x="1289" y="233"/>
                </a:lnTo>
                <a:lnTo>
                  <a:pt x="1301" y="242"/>
                </a:lnTo>
                <a:lnTo>
                  <a:pt x="1313" y="254"/>
                </a:lnTo>
                <a:lnTo>
                  <a:pt x="1324" y="265"/>
                </a:lnTo>
                <a:lnTo>
                  <a:pt x="1334" y="277"/>
                </a:lnTo>
                <a:lnTo>
                  <a:pt x="1344" y="290"/>
                </a:lnTo>
                <a:lnTo>
                  <a:pt x="1352" y="304"/>
                </a:lnTo>
                <a:lnTo>
                  <a:pt x="1359" y="318"/>
                </a:lnTo>
                <a:lnTo>
                  <a:pt x="1365" y="333"/>
                </a:lnTo>
                <a:lnTo>
                  <a:pt x="1372" y="349"/>
                </a:lnTo>
                <a:lnTo>
                  <a:pt x="1376" y="365"/>
                </a:lnTo>
                <a:lnTo>
                  <a:pt x="1379" y="381"/>
                </a:lnTo>
                <a:lnTo>
                  <a:pt x="1381" y="398"/>
                </a:lnTo>
                <a:lnTo>
                  <a:pt x="1381" y="415"/>
                </a:lnTo>
                <a:close/>
                <a:moveTo>
                  <a:pt x="683" y="213"/>
                </a:moveTo>
                <a:lnTo>
                  <a:pt x="697" y="216"/>
                </a:lnTo>
                <a:lnTo>
                  <a:pt x="709" y="220"/>
                </a:lnTo>
                <a:lnTo>
                  <a:pt x="720" y="225"/>
                </a:lnTo>
                <a:lnTo>
                  <a:pt x="732" y="230"/>
                </a:lnTo>
                <a:lnTo>
                  <a:pt x="744" y="236"/>
                </a:lnTo>
                <a:lnTo>
                  <a:pt x="755" y="242"/>
                </a:lnTo>
                <a:lnTo>
                  <a:pt x="765" y="250"/>
                </a:lnTo>
                <a:lnTo>
                  <a:pt x="775" y="258"/>
                </a:lnTo>
                <a:lnTo>
                  <a:pt x="785" y="266"/>
                </a:lnTo>
                <a:lnTo>
                  <a:pt x="794" y="275"/>
                </a:lnTo>
                <a:lnTo>
                  <a:pt x="803" y="284"/>
                </a:lnTo>
                <a:lnTo>
                  <a:pt x="811" y="295"/>
                </a:lnTo>
                <a:lnTo>
                  <a:pt x="818" y="305"/>
                </a:lnTo>
                <a:lnTo>
                  <a:pt x="825" y="316"/>
                </a:lnTo>
                <a:lnTo>
                  <a:pt x="833" y="327"/>
                </a:lnTo>
                <a:lnTo>
                  <a:pt x="838" y="340"/>
                </a:lnTo>
                <a:lnTo>
                  <a:pt x="849" y="334"/>
                </a:lnTo>
                <a:lnTo>
                  <a:pt x="860" y="330"/>
                </a:lnTo>
                <a:lnTo>
                  <a:pt x="873" y="326"/>
                </a:lnTo>
                <a:lnTo>
                  <a:pt x="885" y="323"/>
                </a:lnTo>
                <a:lnTo>
                  <a:pt x="897" y="321"/>
                </a:lnTo>
                <a:lnTo>
                  <a:pt x="909" y="319"/>
                </a:lnTo>
                <a:lnTo>
                  <a:pt x="922" y="318"/>
                </a:lnTo>
                <a:lnTo>
                  <a:pt x="935" y="317"/>
                </a:lnTo>
                <a:lnTo>
                  <a:pt x="943" y="318"/>
                </a:lnTo>
                <a:lnTo>
                  <a:pt x="951" y="318"/>
                </a:lnTo>
                <a:lnTo>
                  <a:pt x="958" y="305"/>
                </a:lnTo>
                <a:lnTo>
                  <a:pt x="967" y="291"/>
                </a:lnTo>
                <a:lnTo>
                  <a:pt x="976" y="279"/>
                </a:lnTo>
                <a:lnTo>
                  <a:pt x="985" y="267"/>
                </a:lnTo>
                <a:lnTo>
                  <a:pt x="995" y="256"/>
                </a:lnTo>
                <a:lnTo>
                  <a:pt x="1006" y="245"/>
                </a:lnTo>
                <a:lnTo>
                  <a:pt x="1018" y="236"/>
                </a:lnTo>
                <a:lnTo>
                  <a:pt x="1031" y="227"/>
                </a:lnTo>
                <a:lnTo>
                  <a:pt x="1025" y="215"/>
                </a:lnTo>
                <a:lnTo>
                  <a:pt x="1018" y="202"/>
                </a:lnTo>
                <a:lnTo>
                  <a:pt x="1010" y="191"/>
                </a:lnTo>
                <a:lnTo>
                  <a:pt x="1001" y="180"/>
                </a:lnTo>
                <a:lnTo>
                  <a:pt x="992" y="170"/>
                </a:lnTo>
                <a:lnTo>
                  <a:pt x="982" y="161"/>
                </a:lnTo>
                <a:lnTo>
                  <a:pt x="972" y="151"/>
                </a:lnTo>
                <a:lnTo>
                  <a:pt x="960" y="143"/>
                </a:lnTo>
                <a:lnTo>
                  <a:pt x="949" y="136"/>
                </a:lnTo>
                <a:lnTo>
                  <a:pt x="937" y="130"/>
                </a:lnTo>
                <a:lnTo>
                  <a:pt x="924" y="124"/>
                </a:lnTo>
                <a:lnTo>
                  <a:pt x="910" y="120"/>
                </a:lnTo>
                <a:lnTo>
                  <a:pt x="897" y="116"/>
                </a:lnTo>
                <a:lnTo>
                  <a:pt x="883" y="114"/>
                </a:lnTo>
                <a:lnTo>
                  <a:pt x="868" y="111"/>
                </a:lnTo>
                <a:lnTo>
                  <a:pt x="854" y="111"/>
                </a:lnTo>
                <a:lnTo>
                  <a:pt x="840" y="111"/>
                </a:lnTo>
                <a:lnTo>
                  <a:pt x="827" y="112"/>
                </a:lnTo>
                <a:lnTo>
                  <a:pt x="813" y="116"/>
                </a:lnTo>
                <a:lnTo>
                  <a:pt x="801" y="119"/>
                </a:lnTo>
                <a:lnTo>
                  <a:pt x="789" y="123"/>
                </a:lnTo>
                <a:lnTo>
                  <a:pt x="776" y="127"/>
                </a:lnTo>
                <a:lnTo>
                  <a:pt x="765" y="133"/>
                </a:lnTo>
                <a:lnTo>
                  <a:pt x="754" y="139"/>
                </a:lnTo>
                <a:lnTo>
                  <a:pt x="743" y="146"/>
                </a:lnTo>
                <a:lnTo>
                  <a:pt x="732" y="153"/>
                </a:lnTo>
                <a:lnTo>
                  <a:pt x="723" y="163"/>
                </a:lnTo>
                <a:lnTo>
                  <a:pt x="714" y="171"/>
                </a:lnTo>
                <a:lnTo>
                  <a:pt x="705" y="181"/>
                </a:lnTo>
                <a:lnTo>
                  <a:pt x="698" y="191"/>
                </a:lnTo>
                <a:lnTo>
                  <a:pt x="691" y="201"/>
                </a:lnTo>
                <a:lnTo>
                  <a:pt x="683" y="213"/>
                </a:lnTo>
                <a:close/>
                <a:moveTo>
                  <a:pt x="530" y="232"/>
                </a:moveTo>
                <a:lnTo>
                  <a:pt x="541" y="226"/>
                </a:lnTo>
                <a:lnTo>
                  <a:pt x="553" y="221"/>
                </a:lnTo>
                <a:lnTo>
                  <a:pt x="566" y="217"/>
                </a:lnTo>
                <a:lnTo>
                  <a:pt x="579" y="214"/>
                </a:lnTo>
                <a:lnTo>
                  <a:pt x="592" y="211"/>
                </a:lnTo>
                <a:lnTo>
                  <a:pt x="606" y="209"/>
                </a:lnTo>
                <a:lnTo>
                  <a:pt x="619" y="208"/>
                </a:lnTo>
                <a:lnTo>
                  <a:pt x="633" y="207"/>
                </a:lnTo>
                <a:lnTo>
                  <a:pt x="639" y="207"/>
                </a:lnTo>
                <a:lnTo>
                  <a:pt x="646" y="208"/>
                </a:lnTo>
                <a:lnTo>
                  <a:pt x="653" y="194"/>
                </a:lnTo>
                <a:lnTo>
                  <a:pt x="660" y="182"/>
                </a:lnTo>
                <a:lnTo>
                  <a:pt x="669" y="170"/>
                </a:lnTo>
                <a:lnTo>
                  <a:pt x="678" y="159"/>
                </a:lnTo>
                <a:lnTo>
                  <a:pt x="687" y="147"/>
                </a:lnTo>
                <a:lnTo>
                  <a:pt x="699" y="137"/>
                </a:lnTo>
                <a:lnTo>
                  <a:pt x="710" y="128"/>
                </a:lnTo>
                <a:lnTo>
                  <a:pt x="722" y="120"/>
                </a:lnTo>
                <a:lnTo>
                  <a:pt x="716" y="106"/>
                </a:lnTo>
                <a:lnTo>
                  <a:pt x="709" y="94"/>
                </a:lnTo>
                <a:lnTo>
                  <a:pt x="702" y="82"/>
                </a:lnTo>
                <a:lnTo>
                  <a:pt x="693" y="72"/>
                </a:lnTo>
                <a:lnTo>
                  <a:pt x="683" y="60"/>
                </a:lnTo>
                <a:lnTo>
                  <a:pt x="674" y="51"/>
                </a:lnTo>
                <a:lnTo>
                  <a:pt x="663" y="42"/>
                </a:lnTo>
                <a:lnTo>
                  <a:pt x="652" y="34"/>
                </a:lnTo>
                <a:lnTo>
                  <a:pt x="640" y="26"/>
                </a:lnTo>
                <a:lnTo>
                  <a:pt x="627" y="19"/>
                </a:lnTo>
                <a:lnTo>
                  <a:pt x="615" y="13"/>
                </a:lnTo>
                <a:lnTo>
                  <a:pt x="602" y="9"/>
                </a:lnTo>
                <a:lnTo>
                  <a:pt x="587" y="5"/>
                </a:lnTo>
                <a:lnTo>
                  <a:pt x="573" y="2"/>
                </a:lnTo>
                <a:lnTo>
                  <a:pt x="559" y="1"/>
                </a:lnTo>
                <a:lnTo>
                  <a:pt x="543" y="0"/>
                </a:lnTo>
                <a:lnTo>
                  <a:pt x="530" y="0"/>
                </a:lnTo>
                <a:lnTo>
                  <a:pt x="517" y="2"/>
                </a:lnTo>
                <a:lnTo>
                  <a:pt x="503" y="4"/>
                </a:lnTo>
                <a:lnTo>
                  <a:pt x="490" y="7"/>
                </a:lnTo>
                <a:lnTo>
                  <a:pt x="478" y="11"/>
                </a:lnTo>
                <a:lnTo>
                  <a:pt x="466" y="16"/>
                </a:lnTo>
                <a:lnTo>
                  <a:pt x="454" y="21"/>
                </a:lnTo>
                <a:lnTo>
                  <a:pt x="443" y="29"/>
                </a:lnTo>
                <a:lnTo>
                  <a:pt x="433" y="35"/>
                </a:lnTo>
                <a:lnTo>
                  <a:pt x="423" y="43"/>
                </a:lnTo>
                <a:lnTo>
                  <a:pt x="412" y="51"/>
                </a:lnTo>
                <a:lnTo>
                  <a:pt x="403" y="60"/>
                </a:lnTo>
                <a:lnTo>
                  <a:pt x="395" y="70"/>
                </a:lnTo>
                <a:lnTo>
                  <a:pt x="387" y="80"/>
                </a:lnTo>
                <a:lnTo>
                  <a:pt x="380" y="90"/>
                </a:lnTo>
                <a:lnTo>
                  <a:pt x="373" y="101"/>
                </a:lnTo>
                <a:lnTo>
                  <a:pt x="386" y="105"/>
                </a:lnTo>
                <a:lnTo>
                  <a:pt x="399" y="109"/>
                </a:lnTo>
                <a:lnTo>
                  <a:pt x="411" y="114"/>
                </a:lnTo>
                <a:lnTo>
                  <a:pt x="423" y="120"/>
                </a:lnTo>
                <a:lnTo>
                  <a:pt x="435" y="126"/>
                </a:lnTo>
                <a:lnTo>
                  <a:pt x="445" y="132"/>
                </a:lnTo>
                <a:lnTo>
                  <a:pt x="456" y="140"/>
                </a:lnTo>
                <a:lnTo>
                  <a:pt x="467" y="147"/>
                </a:lnTo>
                <a:lnTo>
                  <a:pt x="477" y="156"/>
                </a:lnTo>
                <a:lnTo>
                  <a:pt x="486" y="166"/>
                </a:lnTo>
                <a:lnTo>
                  <a:pt x="494" y="175"/>
                </a:lnTo>
                <a:lnTo>
                  <a:pt x="502" y="186"/>
                </a:lnTo>
                <a:lnTo>
                  <a:pt x="511" y="196"/>
                </a:lnTo>
                <a:lnTo>
                  <a:pt x="518" y="208"/>
                </a:lnTo>
                <a:lnTo>
                  <a:pt x="524" y="220"/>
                </a:lnTo>
                <a:lnTo>
                  <a:pt x="530" y="232"/>
                </a:lnTo>
                <a:close/>
                <a:moveTo>
                  <a:pt x="1298" y="614"/>
                </a:moveTo>
                <a:lnTo>
                  <a:pt x="1296" y="616"/>
                </a:lnTo>
                <a:lnTo>
                  <a:pt x="1294" y="618"/>
                </a:lnTo>
                <a:lnTo>
                  <a:pt x="1279" y="629"/>
                </a:lnTo>
                <a:lnTo>
                  <a:pt x="1262" y="638"/>
                </a:lnTo>
                <a:lnTo>
                  <a:pt x="1246" y="646"/>
                </a:lnTo>
                <a:lnTo>
                  <a:pt x="1228" y="653"/>
                </a:lnTo>
                <a:lnTo>
                  <a:pt x="1211" y="659"/>
                </a:lnTo>
                <a:lnTo>
                  <a:pt x="1193" y="663"/>
                </a:lnTo>
                <a:lnTo>
                  <a:pt x="1174" y="665"/>
                </a:lnTo>
                <a:lnTo>
                  <a:pt x="1156" y="666"/>
                </a:lnTo>
                <a:lnTo>
                  <a:pt x="1140" y="666"/>
                </a:lnTo>
                <a:lnTo>
                  <a:pt x="1125" y="664"/>
                </a:lnTo>
                <a:lnTo>
                  <a:pt x="1117" y="676"/>
                </a:lnTo>
                <a:lnTo>
                  <a:pt x="1108" y="687"/>
                </a:lnTo>
                <a:lnTo>
                  <a:pt x="1098" y="698"/>
                </a:lnTo>
                <a:lnTo>
                  <a:pt x="1086" y="710"/>
                </a:lnTo>
                <a:lnTo>
                  <a:pt x="1092" y="712"/>
                </a:lnTo>
                <a:lnTo>
                  <a:pt x="1105" y="719"/>
                </a:lnTo>
                <a:lnTo>
                  <a:pt x="1118" y="726"/>
                </a:lnTo>
                <a:lnTo>
                  <a:pt x="1130" y="734"/>
                </a:lnTo>
                <a:lnTo>
                  <a:pt x="1143" y="742"/>
                </a:lnTo>
                <a:lnTo>
                  <a:pt x="1154" y="752"/>
                </a:lnTo>
                <a:lnTo>
                  <a:pt x="1165" y="761"/>
                </a:lnTo>
                <a:lnTo>
                  <a:pt x="1176" y="770"/>
                </a:lnTo>
                <a:lnTo>
                  <a:pt x="1186" y="780"/>
                </a:lnTo>
                <a:lnTo>
                  <a:pt x="1196" y="790"/>
                </a:lnTo>
                <a:lnTo>
                  <a:pt x="1206" y="802"/>
                </a:lnTo>
                <a:lnTo>
                  <a:pt x="1215" y="813"/>
                </a:lnTo>
                <a:lnTo>
                  <a:pt x="1223" y="824"/>
                </a:lnTo>
                <a:lnTo>
                  <a:pt x="1231" y="835"/>
                </a:lnTo>
                <a:lnTo>
                  <a:pt x="1240" y="848"/>
                </a:lnTo>
                <a:lnTo>
                  <a:pt x="1247" y="861"/>
                </a:lnTo>
                <a:lnTo>
                  <a:pt x="1253" y="873"/>
                </a:lnTo>
                <a:lnTo>
                  <a:pt x="1477" y="873"/>
                </a:lnTo>
                <a:lnTo>
                  <a:pt x="1475" y="852"/>
                </a:lnTo>
                <a:lnTo>
                  <a:pt x="1471" y="831"/>
                </a:lnTo>
                <a:lnTo>
                  <a:pt x="1466" y="811"/>
                </a:lnTo>
                <a:lnTo>
                  <a:pt x="1458" y="791"/>
                </a:lnTo>
                <a:lnTo>
                  <a:pt x="1451" y="772"/>
                </a:lnTo>
                <a:lnTo>
                  <a:pt x="1442" y="754"/>
                </a:lnTo>
                <a:lnTo>
                  <a:pt x="1432" y="735"/>
                </a:lnTo>
                <a:lnTo>
                  <a:pt x="1421" y="719"/>
                </a:lnTo>
                <a:lnTo>
                  <a:pt x="1408" y="703"/>
                </a:lnTo>
                <a:lnTo>
                  <a:pt x="1396" y="686"/>
                </a:lnTo>
                <a:lnTo>
                  <a:pt x="1382" y="672"/>
                </a:lnTo>
                <a:lnTo>
                  <a:pt x="1366" y="659"/>
                </a:lnTo>
                <a:lnTo>
                  <a:pt x="1351" y="645"/>
                </a:lnTo>
                <a:lnTo>
                  <a:pt x="1334" y="634"/>
                </a:lnTo>
                <a:lnTo>
                  <a:pt x="1316" y="623"/>
                </a:lnTo>
                <a:lnTo>
                  <a:pt x="1298" y="614"/>
                </a:lnTo>
                <a:close/>
                <a:moveTo>
                  <a:pt x="985" y="323"/>
                </a:moveTo>
                <a:lnTo>
                  <a:pt x="1003" y="328"/>
                </a:lnTo>
                <a:lnTo>
                  <a:pt x="1022" y="335"/>
                </a:lnTo>
                <a:lnTo>
                  <a:pt x="1038" y="344"/>
                </a:lnTo>
                <a:lnTo>
                  <a:pt x="1055" y="353"/>
                </a:lnTo>
                <a:lnTo>
                  <a:pt x="1070" y="363"/>
                </a:lnTo>
                <a:lnTo>
                  <a:pt x="1084" y="375"/>
                </a:lnTo>
                <a:lnTo>
                  <a:pt x="1098" y="388"/>
                </a:lnTo>
                <a:lnTo>
                  <a:pt x="1110" y="402"/>
                </a:lnTo>
                <a:lnTo>
                  <a:pt x="1121" y="417"/>
                </a:lnTo>
                <a:lnTo>
                  <a:pt x="1131" y="433"/>
                </a:lnTo>
                <a:lnTo>
                  <a:pt x="1139" y="449"/>
                </a:lnTo>
                <a:lnTo>
                  <a:pt x="1147" y="467"/>
                </a:lnTo>
                <a:lnTo>
                  <a:pt x="1153" y="485"/>
                </a:lnTo>
                <a:lnTo>
                  <a:pt x="1157" y="504"/>
                </a:lnTo>
                <a:lnTo>
                  <a:pt x="1159" y="524"/>
                </a:lnTo>
                <a:lnTo>
                  <a:pt x="1160" y="543"/>
                </a:lnTo>
                <a:lnTo>
                  <a:pt x="1160" y="559"/>
                </a:lnTo>
                <a:lnTo>
                  <a:pt x="1158" y="576"/>
                </a:lnTo>
                <a:lnTo>
                  <a:pt x="1155" y="592"/>
                </a:lnTo>
                <a:lnTo>
                  <a:pt x="1151" y="607"/>
                </a:lnTo>
                <a:lnTo>
                  <a:pt x="1153" y="607"/>
                </a:lnTo>
                <a:lnTo>
                  <a:pt x="1156" y="607"/>
                </a:lnTo>
                <a:lnTo>
                  <a:pt x="1172" y="607"/>
                </a:lnTo>
                <a:lnTo>
                  <a:pt x="1188" y="605"/>
                </a:lnTo>
                <a:lnTo>
                  <a:pt x="1204" y="601"/>
                </a:lnTo>
                <a:lnTo>
                  <a:pt x="1219" y="597"/>
                </a:lnTo>
                <a:lnTo>
                  <a:pt x="1235" y="591"/>
                </a:lnTo>
                <a:lnTo>
                  <a:pt x="1249" y="584"/>
                </a:lnTo>
                <a:lnTo>
                  <a:pt x="1262" y="576"/>
                </a:lnTo>
                <a:lnTo>
                  <a:pt x="1275" y="566"/>
                </a:lnTo>
                <a:lnTo>
                  <a:pt x="1284" y="558"/>
                </a:lnTo>
                <a:lnTo>
                  <a:pt x="1292" y="551"/>
                </a:lnTo>
                <a:lnTo>
                  <a:pt x="1300" y="543"/>
                </a:lnTo>
                <a:lnTo>
                  <a:pt x="1306" y="535"/>
                </a:lnTo>
                <a:lnTo>
                  <a:pt x="1313" y="527"/>
                </a:lnTo>
                <a:lnTo>
                  <a:pt x="1319" y="517"/>
                </a:lnTo>
                <a:lnTo>
                  <a:pt x="1325" y="508"/>
                </a:lnTo>
                <a:lnTo>
                  <a:pt x="1330" y="498"/>
                </a:lnTo>
                <a:lnTo>
                  <a:pt x="1334" y="489"/>
                </a:lnTo>
                <a:lnTo>
                  <a:pt x="1338" y="479"/>
                </a:lnTo>
                <a:lnTo>
                  <a:pt x="1341" y="468"/>
                </a:lnTo>
                <a:lnTo>
                  <a:pt x="1344" y="458"/>
                </a:lnTo>
                <a:lnTo>
                  <a:pt x="1346" y="448"/>
                </a:lnTo>
                <a:lnTo>
                  <a:pt x="1347" y="437"/>
                </a:lnTo>
                <a:lnTo>
                  <a:pt x="1348" y="425"/>
                </a:lnTo>
                <a:lnTo>
                  <a:pt x="1348" y="415"/>
                </a:lnTo>
                <a:lnTo>
                  <a:pt x="1347" y="395"/>
                </a:lnTo>
                <a:lnTo>
                  <a:pt x="1345" y="376"/>
                </a:lnTo>
                <a:lnTo>
                  <a:pt x="1340" y="357"/>
                </a:lnTo>
                <a:lnTo>
                  <a:pt x="1334" y="340"/>
                </a:lnTo>
                <a:lnTo>
                  <a:pt x="1326" y="323"/>
                </a:lnTo>
                <a:lnTo>
                  <a:pt x="1315" y="307"/>
                </a:lnTo>
                <a:lnTo>
                  <a:pt x="1304" y="292"/>
                </a:lnTo>
                <a:lnTo>
                  <a:pt x="1292" y="278"/>
                </a:lnTo>
                <a:lnTo>
                  <a:pt x="1279" y="266"/>
                </a:lnTo>
                <a:lnTo>
                  <a:pt x="1263" y="255"/>
                </a:lnTo>
                <a:lnTo>
                  <a:pt x="1248" y="245"/>
                </a:lnTo>
                <a:lnTo>
                  <a:pt x="1230" y="237"/>
                </a:lnTo>
                <a:lnTo>
                  <a:pt x="1213" y="230"/>
                </a:lnTo>
                <a:lnTo>
                  <a:pt x="1195" y="226"/>
                </a:lnTo>
                <a:lnTo>
                  <a:pt x="1175" y="223"/>
                </a:lnTo>
                <a:lnTo>
                  <a:pt x="1156" y="222"/>
                </a:lnTo>
                <a:lnTo>
                  <a:pt x="1141" y="222"/>
                </a:lnTo>
                <a:lnTo>
                  <a:pt x="1128" y="224"/>
                </a:lnTo>
                <a:lnTo>
                  <a:pt x="1115" y="226"/>
                </a:lnTo>
                <a:lnTo>
                  <a:pt x="1103" y="229"/>
                </a:lnTo>
                <a:lnTo>
                  <a:pt x="1090" y="233"/>
                </a:lnTo>
                <a:lnTo>
                  <a:pt x="1078" y="238"/>
                </a:lnTo>
                <a:lnTo>
                  <a:pt x="1066" y="243"/>
                </a:lnTo>
                <a:lnTo>
                  <a:pt x="1055" y="250"/>
                </a:lnTo>
                <a:lnTo>
                  <a:pt x="1044" y="257"/>
                </a:lnTo>
                <a:lnTo>
                  <a:pt x="1034" y="265"/>
                </a:lnTo>
                <a:lnTo>
                  <a:pt x="1025" y="273"/>
                </a:lnTo>
                <a:lnTo>
                  <a:pt x="1016" y="282"/>
                </a:lnTo>
                <a:lnTo>
                  <a:pt x="1006" y="291"/>
                </a:lnTo>
                <a:lnTo>
                  <a:pt x="999" y="302"/>
                </a:lnTo>
                <a:lnTo>
                  <a:pt x="992" y="312"/>
                </a:lnTo>
                <a:lnTo>
                  <a:pt x="985" y="323"/>
                </a:lnTo>
                <a:close/>
                <a:moveTo>
                  <a:pt x="777" y="712"/>
                </a:moveTo>
                <a:lnTo>
                  <a:pt x="783" y="710"/>
                </a:lnTo>
                <a:lnTo>
                  <a:pt x="770" y="697"/>
                </a:lnTo>
                <a:lnTo>
                  <a:pt x="759" y="684"/>
                </a:lnTo>
                <a:lnTo>
                  <a:pt x="749" y="671"/>
                </a:lnTo>
                <a:lnTo>
                  <a:pt x="740" y="655"/>
                </a:lnTo>
                <a:lnTo>
                  <a:pt x="727" y="663"/>
                </a:lnTo>
                <a:lnTo>
                  <a:pt x="714" y="668"/>
                </a:lnTo>
                <a:lnTo>
                  <a:pt x="702" y="673"/>
                </a:lnTo>
                <a:lnTo>
                  <a:pt x="688" y="676"/>
                </a:lnTo>
                <a:lnTo>
                  <a:pt x="674" y="679"/>
                </a:lnTo>
                <a:lnTo>
                  <a:pt x="661" y="682"/>
                </a:lnTo>
                <a:lnTo>
                  <a:pt x="647" y="683"/>
                </a:lnTo>
                <a:lnTo>
                  <a:pt x="633" y="683"/>
                </a:lnTo>
                <a:lnTo>
                  <a:pt x="614" y="683"/>
                </a:lnTo>
                <a:lnTo>
                  <a:pt x="595" y="680"/>
                </a:lnTo>
                <a:lnTo>
                  <a:pt x="577" y="677"/>
                </a:lnTo>
                <a:lnTo>
                  <a:pt x="560" y="671"/>
                </a:lnTo>
                <a:lnTo>
                  <a:pt x="542" y="665"/>
                </a:lnTo>
                <a:lnTo>
                  <a:pt x="526" y="655"/>
                </a:lnTo>
                <a:lnTo>
                  <a:pt x="510" y="646"/>
                </a:lnTo>
                <a:lnTo>
                  <a:pt x="494" y="635"/>
                </a:lnTo>
                <a:lnTo>
                  <a:pt x="492" y="633"/>
                </a:lnTo>
                <a:lnTo>
                  <a:pt x="490" y="631"/>
                </a:lnTo>
                <a:lnTo>
                  <a:pt x="472" y="640"/>
                </a:lnTo>
                <a:lnTo>
                  <a:pt x="454" y="651"/>
                </a:lnTo>
                <a:lnTo>
                  <a:pt x="438" y="663"/>
                </a:lnTo>
                <a:lnTo>
                  <a:pt x="422" y="676"/>
                </a:lnTo>
                <a:lnTo>
                  <a:pt x="407" y="689"/>
                </a:lnTo>
                <a:lnTo>
                  <a:pt x="393" y="705"/>
                </a:lnTo>
                <a:lnTo>
                  <a:pt x="380" y="720"/>
                </a:lnTo>
                <a:lnTo>
                  <a:pt x="367" y="736"/>
                </a:lnTo>
                <a:lnTo>
                  <a:pt x="356" y="754"/>
                </a:lnTo>
                <a:lnTo>
                  <a:pt x="346" y="771"/>
                </a:lnTo>
                <a:lnTo>
                  <a:pt x="337" y="789"/>
                </a:lnTo>
                <a:lnTo>
                  <a:pt x="330" y="809"/>
                </a:lnTo>
                <a:lnTo>
                  <a:pt x="322" y="828"/>
                </a:lnTo>
                <a:lnTo>
                  <a:pt x="317" y="849"/>
                </a:lnTo>
                <a:lnTo>
                  <a:pt x="313" y="870"/>
                </a:lnTo>
                <a:lnTo>
                  <a:pt x="311" y="891"/>
                </a:lnTo>
                <a:lnTo>
                  <a:pt x="608" y="891"/>
                </a:lnTo>
                <a:lnTo>
                  <a:pt x="614" y="876"/>
                </a:lnTo>
                <a:lnTo>
                  <a:pt x="621" y="863"/>
                </a:lnTo>
                <a:lnTo>
                  <a:pt x="629" y="850"/>
                </a:lnTo>
                <a:lnTo>
                  <a:pt x="637" y="836"/>
                </a:lnTo>
                <a:lnTo>
                  <a:pt x="647" y="823"/>
                </a:lnTo>
                <a:lnTo>
                  <a:pt x="656" y="811"/>
                </a:lnTo>
                <a:lnTo>
                  <a:pt x="666" y="799"/>
                </a:lnTo>
                <a:lnTo>
                  <a:pt x="676" y="787"/>
                </a:lnTo>
                <a:lnTo>
                  <a:pt x="687" y="776"/>
                </a:lnTo>
                <a:lnTo>
                  <a:pt x="699" y="765"/>
                </a:lnTo>
                <a:lnTo>
                  <a:pt x="710" y="755"/>
                </a:lnTo>
                <a:lnTo>
                  <a:pt x="723" y="745"/>
                </a:lnTo>
                <a:lnTo>
                  <a:pt x="736" y="736"/>
                </a:lnTo>
                <a:lnTo>
                  <a:pt x="749" y="728"/>
                </a:lnTo>
                <a:lnTo>
                  <a:pt x="763" y="720"/>
                </a:lnTo>
                <a:lnTo>
                  <a:pt x="777" y="712"/>
                </a:lnTo>
                <a:close/>
                <a:moveTo>
                  <a:pt x="810" y="355"/>
                </a:moveTo>
                <a:lnTo>
                  <a:pt x="804" y="343"/>
                </a:lnTo>
                <a:lnTo>
                  <a:pt x="797" y="330"/>
                </a:lnTo>
                <a:lnTo>
                  <a:pt x="789" y="319"/>
                </a:lnTo>
                <a:lnTo>
                  <a:pt x="780" y="309"/>
                </a:lnTo>
                <a:lnTo>
                  <a:pt x="771" y="299"/>
                </a:lnTo>
                <a:lnTo>
                  <a:pt x="761" y="288"/>
                </a:lnTo>
                <a:lnTo>
                  <a:pt x="751" y="280"/>
                </a:lnTo>
                <a:lnTo>
                  <a:pt x="740" y="272"/>
                </a:lnTo>
                <a:lnTo>
                  <a:pt x="728" y="265"/>
                </a:lnTo>
                <a:lnTo>
                  <a:pt x="716" y="258"/>
                </a:lnTo>
                <a:lnTo>
                  <a:pt x="703" y="253"/>
                </a:lnTo>
                <a:lnTo>
                  <a:pt x="689" y="247"/>
                </a:lnTo>
                <a:lnTo>
                  <a:pt x="676" y="244"/>
                </a:lnTo>
                <a:lnTo>
                  <a:pt x="662" y="241"/>
                </a:lnTo>
                <a:lnTo>
                  <a:pt x="648" y="240"/>
                </a:lnTo>
                <a:lnTo>
                  <a:pt x="633" y="239"/>
                </a:lnTo>
                <a:lnTo>
                  <a:pt x="613" y="240"/>
                </a:lnTo>
                <a:lnTo>
                  <a:pt x="594" y="243"/>
                </a:lnTo>
                <a:lnTo>
                  <a:pt x="576" y="248"/>
                </a:lnTo>
                <a:lnTo>
                  <a:pt x="558" y="255"/>
                </a:lnTo>
                <a:lnTo>
                  <a:pt x="541" y="263"/>
                </a:lnTo>
                <a:lnTo>
                  <a:pt x="525" y="272"/>
                </a:lnTo>
                <a:lnTo>
                  <a:pt x="511" y="283"/>
                </a:lnTo>
                <a:lnTo>
                  <a:pt x="496" y="296"/>
                </a:lnTo>
                <a:lnTo>
                  <a:pt x="484" y="310"/>
                </a:lnTo>
                <a:lnTo>
                  <a:pt x="473" y="324"/>
                </a:lnTo>
                <a:lnTo>
                  <a:pt x="463" y="341"/>
                </a:lnTo>
                <a:lnTo>
                  <a:pt x="455" y="357"/>
                </a:lnTo>
                <a:lnTo>
                  <a:pt x="448" y="375"/>
                </a:lnTo>
                <a:lnTo>
                  <a:pt x="444" y="394"/>
                </a:lnTo>
                <a:lnTo>
                  <a:pt x="441" y="413"/>
                </a:lnTo>
                <a:lnTo>
                  <a:pt x="440" y="433"/>
                </a:lnTo>
                <a:lnTo>
                  <a:pt x="440" y="444"/>
                </a:lnTo>
                <a:lnTo>
                  <a:pt x="441" y="454"/>
                </a:lnTo>
                <a:lnTo>
                  <a:pt x="442" y="465"/>
                </a:lnTo>
                <a:lnTo>
                  <a:pt x="445" y="476"/>
                </a:lnTo>
                <a:lnTo>
                  <a:pt x="447" y="486"/>
                </a:lnTo>
                <a:lnTo>
                  <a:pt x="450" y="496"/>
                </a:lnTo>
                <a:lnTo>
                  <a:pt x="454" y="506"/>
                </a:lnTo>
                <a:lnTo>
                  <a:pt x="458" y="516"/>
                </a:lnTo>
                <a:lnTo>
                  <a:pt x="463" y="526"/>
                </a:lnTo>
                <a:lnTo>
                  <a:pt x="470" y="535"/>
                </a:lnTo>
                <a:lnTo>
                  <a:pt x="475" y="544"/>
                </a:lnTo>
                <a:lnTo>
                  <a:pt x="482" y="552"/>
                </a:lnTo>
                <a:lnTo>
                  <a:pt x="489" y="560"/>
                </a:lnTo>
                <a:lnTo>
                  <a:pt x="496" y="569"/>
                </a:lnTo>
                <a:lnTo>
                  <a:pt x="504" y="576"/>
                </a:lnTo>
                <a:lnTo>
                  <a:pt x="513" y="583"/>
                </a:lnTo>
                <a:lnTo>
                  <a:pt x="526" y="593"/>
                </a:lnTo>
                <a:lnTo>
                  <a:pt x="540" y="601"/>
                </a:lnTo>
                <a:lnTo>
                  <a:pt x="554" y="608"/>
                </a:lnTo>
                <a:lnTo>
                  <a:pt x="569" y="615"/>
                </a:lnTo>
                <a:lnTo>
                  <a:pt x="584" y="620"/>
                </a:lnTo>
                <a:lnTo>
                  <a:pt x="601" y="623"/>
                </a:lnTo>
                <a:lnTo>
                  <a:pt x="617" y="625"/>
                </a:lnTo>
                <a:lnTo>
                  <a:pt x="633" y="626"/>
                </a:lnTo>
                <a:lnTo>
                  <a:pt x="644" y="625"/>
                </a:lnTo>
                <a:lnTo>
                  <a:pt x="655" y="624"/>
                </a:lnTo>
                <a:lnTo>
                  <a:pt x="666" y="623"/>
                </a:lnTo>
                <a:lnTo>
                  <a:pt x="677" y="621"/>
                </a:lnTo>
                <a:lnTo>
                  <a:pt x="687" y="618"/>
                </a:lnTo>
                <a:lnTo>
                  <a:pt x="698" y="614"/>
                </a:lnTo>
                <a:lnTo>
                  <a:pt x="708" y="609"/>
                </a:lnTo>
                <a:lnTo>
                  <a:pt x="718" y="605"/>
                </a:lnTo>
                <a:lnTo>
                  <a:pt x="714" y="590"/>
                </a:lnTo>
                <a:lnTo>
                  <a:pt x="711" y="575"/>
                </a:lnTo>
                <a:lnTo>
                  <a:pt x="710" y="559"/>
                </a:lnTo>
                <a:lnTo>
                  <a:pt x="709" y="543"/>
                </a:lnTo>
                <a:lnTo>
                  <a:pt x="709" y="529"/>
                </a:lnTo>
                <a:lnTo>
                  <a:pt x="711" y="514"/>
                </a:lnTo>
                <a:lnTo>
                  <a:pt x="713" y="500"/>
                </a:lnTo>
                <a:lnTo>
                  <a:pt x="716" y="487"/>
                </a:lnTo>
                <a:lnTo>
                  <a:pt x="720" y="473"/>
                </a:lnTo>
                <a:lnTo>
                  <a:pt x="724" y="460"/>
                </a:lnTo>
                <a:lnTo>
                  <a:pt x="730" y="447"/>
                </a:lnTo>
                <a:lnTo>
                  <a:pt x="737" y="435"/>
                </a:lnTo>
                <a:lnTo>
                  <a:pt x="744" y="423"/>
                </a:lnTo>
                <a:lnTo>
                  <a:pt x="751" y="412"/>
                </a:lnTo>
                <a:lnTo>
                  <a:pt x="759" y="401"/>
                </a:lnTo>
                <a:lnTo>
                  <a:pt x="768" y="391"/>
                </a:lnTo>
                <a:lnTo>
                  <a:pt x="777" y="381"/>
                </a:lnTo>
                <a:lnTo>
                  <a:pt x="788" y="372"/>
                </a:lnTo>
                <a:lnTo>
                  <a:pt x="799" y="363"/>
                </a:lnTo>
                <a:lnTo>
                  <a:pt x="810" y="355"/>
                </a:lnTo>
                <a:close/>
                <a:moveTo>
                  <a:pt x="469" y="604"/>
                </a:moveTo>
                <a:lnTo>
                  <a:pt x="479" y="599"/>
                </a:lnTo>
                <a:lnTo>
                  <a:pt x="466" y="587"/>
                </a:lnTo>
                <a:lnTo>
                  <a:pt x="453" y="573"/>
                </a:lnTo>
                <a:lnTo>
                  <a:pt x="442" y="558"/>
                </a:lnTo>
                <a:lnTo>
                  <a:pt x="432" y="543"/>
                </a:lnTo>
                <a:lnTo>
                  <a:pt x="420" y="550"/>
                </a:lnTo>
                <a:lnTo>
                  <a:pt x="406" y="555"/>
                </a:lnTo>
                <a:lnTo>
                  <a:pt x="393" y="560"/>
                </a:lnTo>
                <a:lnTo>
                  <a:pt x="380" y="564"/>
                </a:lnTo>
                <a:lnTo>
                  <a:pt x="365" y="569"/>
                </a:lnTo>
                <a:lnTo>
                  <a:pt x="351" y="571"/>
                </a:lnTo>
                <a:lnTo>
                  <a:pt x="337" y="572"/>
                </a:lnTo>
                <a:lnTo>
                  <a:pt x="322" y="573"/>
                </a:lnTo>
                <a:lnTo>
                  <a:pt x="304" y="572"/>
                </a:lnTo>
                <a:lnTo>
                  <a:pt x="286" y="570"/>
                </a:lnTo>
                <a:lnTo>
                  <a:pt x="267" y="566"/>
                </a:lnTo>
                <a:lnTo>
                  <a:pt x="250" y="560"/>
                </a:lnTo>
                <a:lnTo>
                  <a:pt x="232" y="553"/>
                </a:lnTo>
                <a:lnTo>
                  <a:pt x="215" y="545"/>
                </a:lnTo>
                <a:lnTo>
                  <a:pt x="200" y="535"/>
                </a:lnTo>
                <a:lnTo>
                  <a:pt x="184" y="524"/>
                </a:lnTo>
                <a:lnTo>
                  <a:pt x="182" y="522"/>
                </a:lnTo>
                <a:lnTo>
                  <a:pt x="179" y="519"/>
                </a:lnTo>
                <a:lnTo>
                  <a:pt x="162" y="530"/>
                </a:lnTo>
                <a:lnTo>
                  <a:pt x="144" y="540"/>
                </a:lnTo>
                <a:lnTo>
                  <a:pt x="127" y="552"/>
                </a:lnTo>
                <a:lnTo>
                  <a:pt x="112" y="564"/>
                </a:lnTo>
                <a:lnTo>
                  <a:pt x="96" y="579"/>
                </a:lnTo>
                <a:lnTo>
                  <a:pt x="82" y="593"/>
                </a:lnTo>
                <a:lnTo>
                  <a:pt x="69" y="608"/>
                </a:lnTo>
                <a:lnTo>
                  <a:pt x="56" y="625"/>
                </a:lnTo>
                <a:lnTo>
                  <a:pt x="46" y="642"/>
                </a:lnTo>
                <a:lnTo>
                  <a:pt x="36" y="661"/>
                </a:lnTo>
                <a:lnTo>
                  <a:pt x="27" y="679"/>
                </a:lnTo>
                <a:lnTo>
                  <a:pt x="19" y="697"/>
                </a:lnTo>
                <a:lnTo>
                  <a:pt x="13" y="718"/>
                </a:lnTo>
                <a:lnTo>
                  <a:pt x="7" y="738"/>
                </a:lnTo>
                <a:lnTo>
                  <a:pt x="3" y="759"/>
                </a:lnTo>
                <a:lnTo>
                  <a:pt x="0" y="780"/>
                </a:lnTo>
                <a:lnTo>
                  <a:pt x="302" y="780"/>
                </a:lnTo>
                <a:lnTo>
                  <a:pt x="308" y="766"/>
                </a:lnTo>
                <a:lnTo>
                  <a:pt x="315" y="753"/>
                </a:lnTo>
                <a:lnTo>
                  <a:pt x="323" y="739"/>
                </a:lnTo>
                <a:lnTo>
                  <a:pt x="332" y="726"/>
                </a:lnTo>
                <a:lnTo>
                  <a:pt x="340" y="714"/>
                </a:lnTo>
                <a:lnTo>
                  <a:pt x="349" y="702"/>
                </a:lnTo>
                <a:lnTo>
                  <a:pt x="359" y="689"/>
                </a:lnTo>
                <a:lnTo>
                  <a:pt x="369" y="678"/>
                </a:lnTo>
                <a:lnTo>
                  <a:pt x="380" y="667"/>
                </a:lnTo>
                <a:lnTo>
                  <a:pt x="391" y="657"/>
                </a:lnTo>
                <a:lnTo>
                  <a:pt x="403" y="646"/>
                </a:lnTo>
                <a:lnTo>
                  <a:pt x="415" y="637"/>
                </a:lnTo>
                <a:lnTo>
                  <a:pt x="428" y="628"/>
                </a:lnTo>
                <a:lnTo>
                  <a:pt x="441" y="620"/>
                </a:lnTo>
                <a:lnTo>
                  <a:pt x="454" y="612"/>
                </a:lnTo>
                <a:lnTo>
                  <a:pt x="469" y="604"/>
                </a:lnTo>
                <a:close/>
                <a:moveTo>
                  <a:pt x="203" y="472"/>
                </a:moveTo>
                <a:lnTo>
                  <a:pt x="216" y="482"/>
                </a:lnTo>
                <a:lnTo>
                  <a:pt x="229" y="491"/>
                </a:lnTo>
                <a:lnTo>
                  <a:pt x="244" y="498"/>
                </a:lnTo>
                <a:lnTo>
                  <a:pt x="259" y="504"/>
                </a:lnTo>
                <a:lnTo>
                  <a:pt x="274" y="508"/>
                </a:lnTo>
                <a:lnTo>
                  <a:pt x="290" y="511"/>
                </a:lnTo>
                <a:lnTo>
                  <a:pt x="306" y="513"/>
                </a:lnTo>
                <a:lnTo>
                  <a:pt x="322" y="514"/>
                </a:lnTo>
                <a:lnTo>
                  <a:pt x="335" y="514"/>
                </a:lnTo>
                <a:lnTo>
                  <a:pt x="346" y="513"/>
                </a:lnTo>
                <a:lnTo>
                  <a:pt x="357" y="511"/>
                </a:lnTo>
                <a:lnTo>
                  <a:pt x="368" y="509"/>
                </a:lnTo>
                <a:lnTo>
                  <a:pt x="380" y="506"/>
                </a:lnTo>
                <a:lnTo>
                  <a:pt x="390" y="502"/>
                </a:lnTo>
                <a:lnTo>
                  <a:pt x="401" y="498"/>
                </a:lnTo>
                <a:lnTo>
                  <a:pt x="411" y="493"/>
                </a:lnTo>
                <a:lnTo>
                  <a:pt x="407" y="478"/>
                </a:lnTo>
                <a:lnTo>
                  <a:pt x="404" y="463"/>
                </a:lnTo>
                <a:lnTo>
                  <a:pt x="403" y="448"/>
                </a:lnTo>
                <a:lnTo>
                  <a:pt x="402" y="433"/>
                </a:lnTo>
                <a:lnTo>
                  <a:pt x="402" y="418"/>
                </a:lnTo>
                <a:lnTo>
                  <a:pt x="404" y="404"/>
                </a:lnTo>
                <a:lnTo>
                  <a:pt x="406" y="390"/>
                </a:lnTo>
                <a:lnTo>
                  <a:pt x="409" y="376"/>
                </a:lnTo>
                <a:lnTo>
                  <a:pt x="413" y="363"/>
                </a:lnTo>
                <a:lnTo>
                  <a:pt x="417" y="351"/>
                </a:lnTo>
                <a:lnTo>
                  <a:pt x="424" y="338"/>
                </a:lnTo>
                <a:lnTo>
                  <a:pt x="429" y="326"/>
                </a:lnTo>
                <a:lnTo>
                  <a:pt x="436" y="314"/>
                </a:lnTo>
                <a:lnTo>
                  <a:pt x="443" y="304"/>
                </a:lnTo>
                <a:lnTo>
                  <a:pt x="451" y="292"/>
                </a:lnTo>
                <a:lnTo>
                  <a:pt x="460" y="282"/>
                </a:lnTo>
                <a:lnTo>
                  <a:pt x="470" y="273"/>
                </a:lnTo>
                <a:lnTo>
                  <a:pt x="480" y="264"/>
                </a:lnTo>
                <a:lnTo>
                  <a:pt x="490" y="256"/>
                </a:lnTo>
                <a:lnTo>
                  <a:pt x="501" y="247"/>
                </a:lnTo>
                <a:lnTo>
                  <a:pt x="495" y="235"/>
                </a:lnTo>
                <a:lnTo>
                  <a:pt x="488" y="222"/>
                </a:lnTo>
                <a:lnTo>
                  <a:pt x="481" y="211"/>
                </a:lnTo>
                <a:lnTo>
                  <a:pt x="472" y="199"/>
                </a:lnTo>
                <a:lnTo>
                  <a:pt x="462" y="189"/>
                </a:lnTo>
                <a:lnTo>
                  <a:pt x="453" y="179"/>
                </a:lnTo>
                <a:lnTo>
                  <a:pt x="442" y="170"/>
                </a:lnTo>
                <a:lnTo>
                  <a:pt x="431" y="162"/>
                </a:lnTo>
                <a:lnTo>
                  <a:pt x="420" y="154"/>
                </a:lnTo>
                <a:lnTo>
                  <a:pt x="406" y="147"/>
                </a:lnTo>
                <a:lnTo>
                  <a:pt x="394" y="142"/>
                </a:lnTo>
                <a:lnTo>
                  <a:pt x="381" y="137"/>
                </a:lnTo>
                <a:lnTo>
                  <a:pt x="366" y="133"/>
                </a:lnTo>
                <a:lnTo>
                  <a:pt x="352" y="131"/>
                </a:lnTo>
                <a:lnTo>
                  <a:pt x="338" y="129"/>
                </a:lnTo>
                <a:lnTo>
                  <a:pt x="322" y="128"/>
                </a:lnTo>
                <a:lnTo>
                  <a:pt x="303" y="129"/>
                </a:lnTo>
                <a:lnTo>
                  <a:pt x="284" y="132"/>
                </a:lnTo>
                <a:lnTo>
                  <a:pt x="265" y="137"/>
                </a:lnTo>
                <a:lnTo>
                  <a:pt x="248" y="143"/>
                </a:lnTo>
                <a:lnTo>
                  <a:pt x="230" y="151"/>
                </a:lnTo>
                <a:lnTo>
                  <a:pt x="215" y="162"/>
                </a:lnTo>
                <a:lnTo>
                  <a:pt x="200" y="173"/>
                </a:lnTo>
                <a:lnTo>
                  <a:pt x="186" y="185"/>
                </a:lnTo>
                <a:lnTo>
                  <a:pt x="174" y="198"/>
                </a:lnTo>
                <a:lnTo>
                  <a:pt x="163" y="214"/>
                </a:lnTo>
                <a:lnTo>
                  <a:pt x="153" y="229"/>
                </a:lnTo>
                <a:lnTo>
                  <a:pt x="144" y="246"/>
                </a:lnTo>
                <a:lnTo>
                  <a:pt x="138" y="264"/>
                </a:lnTo>
                <a:lnTo>
                  <a:pt x="133" y="282"/>
                </a:lnTo>
                <a:lnTo>
                  <a:pt x="130" y="302"/>
                </a:lnTo>
                <a:lnTo>
                  <a:pt x="129" y="321"/>
                </a:lnTo>
                <a:lnTo>
                  <a:pt x="130" y="332"/>
                </a:lnTo>
                <a:lnTo>
                  <a:pt x="131" y="344"/>
                </a:lnTo>
                <a:lnTo>
                  <a:pt x="132" y="354"/>
                </a:lnTo>
                <a:lnTo>
                  <a:pt x="134" y="365"/>
                </a:lnTo>
                <a:lnTo>
                  <a:pt x="137" y="375"/>
                </a:lnTo>
                <a:lnTo>
                  <a:pt x="140" y="386"/>
                </a:lnTo>
                <a:lnTo>
                  <a:pt x="144" y="396"/>
                </a:lnTo>
                <a:lnTo>
                  <a:pt x="149" y="405"/>
                </a:lnTo>
                <a:lnTo>
                  <a:pt x="154" y="414"/>
                </a:lnTo>
                <a:lnTo>
                  <a:pt x="159" y="424"/>
                </a:lnTo>
                <a:lnTo>
                  <a:pt x="165" y="433"/>
                </a:lnTo>
                <a:lnTo>
                  <a:pt x="171" y="442"/>
                </a:lnTo>
                <a:lnTo>
                  <a:pt x="178" y="450"/>
                </a:lnTo>
                <a:lnTo>
                  <a:pt x="186" y="458"/>
                </a:lnTo>
                <a:lnTo>
                  <a:pt x="194" y="465"/>
                </a:lnTo>
                <a:lnTo>
                  <a:pt x="203" y="472"/>
                </a:lnTo>
                <a:close/>
                <a:moveTo>
                  <a:pt x="1077" y="741"/>
                </a:moveTo>
                <a:lnTo>
                  <a:pt x="1075" y="743"/>
                </a:lnTo>
                <a:lnTo>
                  <a:pt x="1073" y="745"/>
                </a:lnTo>
                <a:lnTo>
                  <a:pt x="1058" y="757"/>
                </a:lnTo>
                <a:lnTo>
                  <a:pt x="1041" y="767"/>
                </a:lnTo>
                <a:lnTo>
                  <a:pt x="1025" y="775"/>
                </a:lnTo>
                <a:lnTo>
                  <a:pt x="1008" y="781"/>
                </a:lnTo>
                <a:lnTo>
                  <a:pt x="990" y="787"/>
                </a:lnTo>
                <a:lnTo>
                  <a:pt x="972" y="791"/>
                </a:lnTo>
                <a:lnTo>
                  <a:pt x="953" y="794"/>
                </a:lnTo>
                <a:lnTo>
                  <a:pt x="935" y="795"/>
                </a:lnTo>
                <a:lnTo>
                  <a:pt x="915" y="794"/>
                </a:lnTo>
                <a:lnTo>
                  <a:pt x="897" y="791"/>
                </a:lnTo>
                <a:lnTo>
                  <a:pt x="879" y="787"/>
                </a:lnTo>
                <a:lnTo>
                  <a:pt x="861" y="781"/>
                </a:lnTo>
                <a:lnTo>
                  <a:pt x="844" y="775"/>
                </a:lnTo>
                <a:lnTo>
                  <a:pt x="828" y="767"/>
                </a:lnTo>
                <a:lnTo>
                  <a:pt x="811" y="757"/>
                </a:lnTo>
                <a:lnTo>
                  <a:pt x="796" y="745"/>
                </a:lnTo>
                <a:lnTo>
                  <a:pt x="794" y="743"/>
                </a:lnTo>
                <a:lnTo>
                  <a:pt x="792" y="741"/>
                </a:lnTo>
                <a:lnTo>
                  <a:pt x="773" y="751"/>
                </a:lnTo>
                <a:lnTo>
                  <a:pt x="756" y="762"/>
                </a:lnTo>
                <a:lnTo>
                  <a:pt x="740" y="774"/>
                </a:lnTo>
                <a:lnTo>
                  <a:pt x="723" y="786"/>
                </a:lnTo>
                <a:lnTo>
                  <a:pt x="709" y="801"/>
                </a:lnTo>
                <a:lnTo>
                  <a:pt x="695" y="815"/>
                </a:lnTo>
                <a:lnTo>
                  <a:pt x="681" y="830"/>
                </a:lnTo>
                <a:lnTo>
                  <a:pt x="669" y="847"/>
                </a:lnTo>
                <a:lnTo>
                  <a:pt x="658" y="864"/>
                </a:lnTo>
                <a:lnTo>
                  <a:pt x="648" y="881"/>
                </a:lnTo>
                <a:lnTo>
                  <a:pt x="638" y="900"/>
                </a:lnTo>
                <a:lnTo>
                  <a:pt x="631" y="919"/>
                </a:lnTo>
                <a:lnTo>
                  <a:pt x="624" y="939"/>
                </a:lnTo>
                <a:lnTo>
                  <a:pt x="619" y="959"/>
                </a:lnTo>
                <a:lnTo>
                  <a:pt x="615" y="981"/>
                </a:lnTo>
                <a:lnTo>
                  <a:pt x="613" y="1002"/>
                </a:lnTo>
                <a:lnTo>
                  <a:pt x="1257" y="1002"/>
                </a:lnTo>
                <a:lnTo>
                  <a:pt x="1254" y="981"/>
                </a:lnTo>
                <a:lnTo>
                  <a:pt x="1250" y="959"/>
                </a:lnTo>
                <a:lnTo>
                  <a:pt x="1245" y="939"/>
                </a:lnTo>
                <a:lnTo>
                  <a:pt x="1238" y="919"/>
                </a:lnTo>
                <a:lnTo>
                  <a:pt x="1230" y="900"/>
                </a:lnTo>
                <a:lnTo>
                  <a:pt x="1221" y="881"/>
                </a:lnTo>
                <a:lnTo>
                  <a:pt x="1211" y="864"/>
                </a:lnTo>
                <a:lnTo>
                  <a:pt x="1200" y="847"/>
                </a:lnTo>
                <a:lnTo>
                  <a:pt x="1188" y="830"/>
                </a:lnTo>
                <a:lnTo>
                  <a:pt x="1175" y="815"/>
                </a:lnTo>
                <a:lnTo>
                  <a:pt x="1161" y="801"/>
                </a:lnTo>
                <a:lnTo>
                  <a:pt x="1146" y="786"/>
                </a:lnTo>
                <a:lnTo>
                  <a:pt x="1130" y="774"/>
                </a:lnTo>
                <a:lnTo>
                  <a:pt x="1113" y="762"/>
                </a:lnTo>
                <a:lnTo>
                  <a:pt x="1095" y="751"/>
                </a:lnTo>
                <a:lnTo>
                  <a:pt x="1077" y="741"/>
                </a:lnTo>
                <a:close/>
                <a:moveTo>
                  <a:pt x="1127" y="543"/>
                </a:moveTo>
                <a:lnTo>
                  <a:pt x="1126" y="524"/>
                </a:lnTo>
                <a:lnTo>
                  <a:pt x="1124" y="504"/>
                </a:lnTo>
                <a:lnTo>
                  <a:pt x="1119" y="486"/>
                </a:lnTo>
                <a:lnTo>
                  <a:pt x="1113" y="468"/>
                </a:lnTo>
                <a:lnTo>
                  <a:pt x="1105" y="451"/>
                </a:lnTo>
                <a:lnTo>
                  <a:pt x="1094" y="436"/>
                </a:lnTo>
                <a:lnTo>
                  <a:pt x="1083" y="420"/>
                </a:lnTo>
                <a:lnTo>
                  <a:pt x="1071" y="407"/>
                </a:lnTo>
                <a:lnTo>
                  <a:pt x="1058" y="394"/>
                </a:lnTo>
                <a:lnTo>
                  <a:pt x="1042" y="383"/>
                </a:lnTo>
                <a:lnTo>
                  <a:pt x="1027" y="373"/>
                </a:lnTo>
                <a:lnTo>
                  <a:pt x="1010" y="365"/>
                </a:lnTo>
                <a:lnTo>
                  <a:pt x="992" y="359"/>
                </a:lnTo>
                <a:lnTo>
                  <a:pt x="974" y="354"/>
                </a:lnTo>
                <a:lnTo>
                  <a:pt x="954" y="351"/>
                </a:lnTo>
                <a:lnTo>
                  <a:pt x="935" y="350"/>
                </a:lnTo>
                <a:lnTo>
                  <a:pt x="914" y="351"/>
                </a:lnTo>
                <a:lnTo>
                  <a:pt x="896" y="354"/>
                </a:lnTo>
                <a:lnTo>
                  <a:pt x="878" y="359"/>
                </a:lnTo>
                <a:lnTo>
                  <a:pt x="859" y="365"/>
                </a:lnTo>
                <a:lnTo>
                  <a:pt x="843" y="373"/>
                </a:lnTo>
                <a:lnTo>
                  <a:pt x="827" y="383"/>
                </a:lnTo>
                <a:lnTo>
                  <a:pt x="812" y="394"/>
                </a:lnTo>
                <a:lnTo>
                  <a:pt x="798" y="407"/>
                </a:lnTo>
                <a:lnTo>
                  <a:pt x="786" y="420"/>
                </a:lnTo>
                <a:lnTo>
                  <a:pt x="774" y="436"/>
                </a:lnTo>
                <a:lnTo>
                  <a:pt x="765" y="451"/>
                </a:lnTo>
                <a:lnTo>
                  <a:pt x="757" y="468"/>
                </a:lnTo>
                <a:lnTo>
                  <a:pt x="750" y="486"/>
                </a:lnTo>
                <a:lnTo>
                  <a:pt x="746" y="504"/>
                </a:lnTo>
                <a:lnTo>
                  <a:pt x="743" y="524"/>
                </a:lnTo>
                <a:lnTo>
                  <a:pt x="742" y="543"/>
                </a:lnTo>
                <a:lnTo>
                  <a:pt x="742" y="554"/>
                </a:lnTo>
                <a:lnTo>
                  <a:pt x="743" y="566"/>
                </a:lnTo>
                <a:lnTo>
                  <a:pt x="745" y="576"/>
                </a:lnTo>
                <a:lnTo>
                  <a:pt x="747" y="586"/>
                </a:lnTo>
                <a:lnTo>
                  <a:pt x="749" y="597"/>
                </a:lnTo>
                <a:lnTo>
                  <a:pt x="752" y="607"/>
                </a:lnTo>
                <a:lnTo>
                  <a:pt x="756" y="617"/>
                </a:lnTo>
                <a:lnTo>
                  <a:pt x="760" y="627"/>
                </a:lnTo>
                <a:lnTo>
                  <a:pt x="765" y="636"/>
                </a:lnTo>
                <a:lnTo>
                  <a:pt x="771" y="645"/>
                </a:lnTo>
                <a:lnTo>
                  <a:pt x="776" y="654"/>
                </a:lnTo>
                <a:lnTo>
                  <a:pt x="784" y="663"/>
                </a:lnTo>
                <a:lnTo>
                  <a:pt x="791" y="672"/>
                </a:lnTo>
                <a:lnTo>
                  <a:pt x="798" y="679"/>
                </a:lnTo>
                <a:lnTo>
                  <a:pt x="806" y="687"/>
                </a:lnTo>
                <a:lnTo>
                  <a:pt x="814" y="694"/>
                </a:lnTo>
                <a:lnTo>
                  <a:pt x="828" y="704"/>
                </a:lnTo>
                <a:lnTo>
                  <a:pt x="842" y="713"/>
                </a:lnTo>
                <a:lnTo>
                  <a:pt x="856" y="720"/>
                </a:lnTo>
                <a:lnTo>
                  <a:pt x="870" y="725"/>
                </a:lnTo>
                <a:lnTo>
                  <a:pt x="886" y="730"/>
                </a:lnTo>
                <a:lnTo>
                  <a:pt x="902" y="733"/>
                </a:lnTo>
                <a:lnTo>
                  <a:pt x="919" y="735"/>
                </a:lnTo>
                <a:lnTo>
                  <a:pt x="935" y="736"/>
                </a:lnTo>
                <a:lnTo>
                  <a:pt x="951" y="735"/>
                </a:lnTo>
                <a:lnTo>
                  <a:pt x="967" y="733"/>
                </a:lnTo>
                <a:lnTo>
                  <a:pt x="983" y="730"/>
                </a:lnTo>
                <a:lnTo>
                  <a:pt x="998" y="725"/>
                </a:lnTo>
                <a:lnTo>
                  <a:pt x="1013" y="720"/>
                </a:lnTo>
                <a:lnTo>
                  <a:pt x="1028" y="713"/>
                </a:lnTo>
                <a:lnTo>
                  <a:pt x="1041" y="704"/>
                </a:lnTo>
                <a:lnTo>
                  <a:pt x="1055" y="694"/>
                </a:lnTo>
                <a:lnTo>
                  <a:pt x="1063" y="687"/>
                </a:lnTo>
                <a:lnTo>
                  <a:pt x="1071" y="679"/>
                </a:lnTo>
                <a:lnTo>
                  <a:pt x="1079" y="672"/>
                </a:lnTo>
                <a:lnTo>
                  <a:pt x="1085" y="663"/>
                </a:lnTo>
                <a:lnTo>
                  <a:pt x="1092" y="654"/>
                </a:lnTo>
                <a:lnTo>
                  <a:pt x="1099" y="645"/>
                </a:lnTo>
                <a:lnTo>
                  <a:pt x="1104" y="636"/>
                </a:lnTo>
                <a:lnTo>
                  <a:pt x="1109" y="627"/>
                </a:lnTo>
                <a:lnTo>
                  <a:pt x="1113" y="617"/>
                </a:lnTo>
                <a:lnTo>
                  <a:pt x="1117" y="607"/>
                </a:lnTo>
                <a:lnTo>
                  <a:pt x="1120" y="597"/>
                </a:lnTo>
                <a:lnTo>
                  <a:pt x="1123" y="586"/>
                </a:lnTo>
                <a:lnTo>
                  <a:pt x="1125" y="576"/>
                </a:lnTo>
                <a:lnTo>
                  <a:pt x="1126" y="566"/>
                </a:lnTo>
                <a:lnTo>
                  <a:pt x="1127" y="554"/>
                </a:lnTo>
                <a:lnTo>
                  <a:pt x="1127" y="543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4" name="Freeform 23"/>
          <p:cNvSpPr>
            <a:spLocks noEditPoints="1"/>
          </p:cNvSpPr>
          <p:nvPr userDrawn="1"/>
        </p:nvSpPr>
        <p:spPr bwMode="auto">
          <a:xfrm>
            <a:off x="7660654" y="3385625"/>
            <a:ext cx="257814" cy="372810"/>
          </a:xfrm>
          <a:custGeom>
            <a:avLst/>
            <a:gdLst/>
            <a:ahLst/>
            <a:cxnLst>
              <a:cxn ang="0">
                <a:pos x="820" y="1201"/>
              </a:cxn>
              <a:cxn ang="0">
                <a:pos x="823" y="1203"/>
              </a:cxn>
              <a:cxn ang="0">
                <a:pos x="826" y="1204"/>
              </a:cxn>
              <a:cxn ang="0">
                <a:pos x="829" y="1203"/>
              </a:cxn>
              <a:cxn ang="0">
                <a:pos x="832" y="1202"/>
              </a:cxn>
              <a:cxn ang="0">
                <a:pos x="834" y="1200"/>
              </a:cxn>
              <a:cxn ang="0">
                <a:pos x="836" y="1197"/>
              </a:cxn>
              <a:cxn ang="0">
                <a:pos x="837" y="1194"/>
              </a:cxn>
              <a:cxn ang="0">
                <a:pos x="837" y="1191"/>
              </a:cxn>
              <a:cxn ang="0">
                <a:pos x="740" y="731"/>
              </a:cxn>
              <a:cxn ang="0">
                <a:pos x="446" y="911"/>
              </a:cxn>
              <a:cxn ang="0">
                <a:pos x="820" y="1201"/>
              </a:cxn>
              <a:cxn ang="0">
                <a:pos x="182" y="309"/>
              </a:cxn>
              <a:cxn ang="0">
                <a:pos x="185" y="307"/>
              </a:cxn>
              <a:cxn ang="0">
                <a:pos x="217" y="287"/>
              </a:cxn>
              <a:cxn ang="0">
                <a:pos x="231" y="278"/>
              </a:cxn>
              <a:cxn ang="0">
                <a:pos x="528" y="768"/>
              </a:cxn>
              <a:cxn ang="0">
                <a:pos x="514" y="776"/>
              </a:cxn>
              <a:cxn ang="0">
                <a:pos x="481" y="795"/>
              </a:cxn>
              <a:cxn ang="0">
                <a:pos x="479" y="797"/>
              </a:cxn>
              <a:cxn ang="0">
                <a:pos x="182" y="309"/>
              </a:cxn>
              <a:cxn ang="0">
                <a:pos x="285" y="246"/>
              </a:cxn>
              <a:cxn ang="0">
                <a:pos x="285" y="246"/>
              </a:cxn>
              <a:cxn ang="0">
                <a:pos x="292" y="241"/>
              </a:cxn>
              <a:cxn ang="0">
                <a:pos x="325" y="222"/>
              </a:cxn>
              <a:cxn ang="0">
                <a:pos x="334" y="216"/>
              </a:cxn>
              <a:cxn ang="0">
                <a:pos x="632" y="704"/>
              </a:cxn>
              <a:cxn ang="0">
                <a:pos x="622" y="710"/>
              </a:cxn>
              <a:cxn ang="0">
                <a:pos x="590" y="730"/>
              </a:cxn>
              <a:cxn ang="0">
                <a:pos x="582" y="735"/>
              </a:cxn>
              <a:cxn ang="0">
                <a:pos x="285" y="246"/>
              </a:cxn>
              <a:cxn ang="0">
                <a:pos x="423" y="877"/>
              </a:cxn>
              <a:cxn ang="0">
                <a:pos x="423" y="877"/>
              </a:cxn>
              <a:cxn ang="0">
                <a:pos x="721" y="696"/>
              </a:cxn>
              <a:cxn ang="0">
                <a:pos x="368" y="114"/>
              </a:cxn>
              <a:cxn ang="0">
                <a:pos x="69" y="295"/>
              </a:cxn>
              <a:cxn ang="0">
                <a:pos x="423" y="877"/>
              </a:cxn>
              <a:cxn ang="0">
                <a:pos x="41" y="248"/>
              </a:cxn>
              <a:cxn ang="0">
                <a:pos x="338" y="66"/>
              </a:cxn>
              <a:cxn ang="0">
                <a:pos x="298" y="0"/>
              </a:cxn>
              <a:cxn ang="0">
                <a:pos x="0" y="181"/>
              </a:cxn>
              <a:cxn ang="0">
                <a:pos x="41" y="248"/>
              </a:cxn>
            </a:cxnLst>
            <a:rect l="0" t="0" r="r" b="b"/>
            <a:pathLst>
              <a:path w="837" h="1204">
                <a:moveTo>
                  <a:pt x="820" y="1201"/>
                </a:moveTo>
                <a:lnTo>
                  <a:pt x="823" y="1203"/>
                </a:lnTo>
                <a:lnTo>
                  <a:pt x="826" y="1204"/>
                </a:lnTo>
                <a:lnTo>
                  <a:pt x="829" y="1203"/>
                </a:lnTo>
                <a:lnTo>
                  <a:pt x="832" y="1202"/>
                </a:lnTo>
                <a:lnTo>
                  <a:pt x="834" y="1200"/>
                </a:lnTo>
                <a:lnTo>
                  <a:pt x="836" y="1197"/>
                </a:lnTo>
                <a:lnTo>
                  <a:pt x="837" y="1194"/>
                </a:lnTo>
                <a:lnTo>
                  <a:pt x="837" y="1191"/>
                </a:lnTo>
                <a:lnTo>
                  <a:pt x="740" y="731"/>
                </a:lnTo>
                <a:lnTo>
                  <a:pt x="446" y="911"/>
                </a:lnTo>
                <a:lnTo>
                  <a:pt x="820" y="1201"/>
                </a:lnTo>
                <a:close/>
                <a:moveTo>
                  <a:pt x="182" y="309"/>
                </a:moveTo>
                <a:lnTo>
                  <a:pt x="185" y="307"/>
                </a:lnTo>
                <a:lnTo>
                  <a:pt x="217" y="287"/>
                </a:lnTo>
                <a:lnTo>
                  <a:pt x="231" y="278"/>
                </a:lnTo>
                <a:lnTo>
                  <a:pt x="528" y="768"/>
                </a:lnTo>
                <a:lnTo>
                  <a:pt x="514" y="776"/>
                </a:lnTo>
                <a:lnTo>
                  <a:pt x="481" y="795"/>
                </a:lnTo>
                <a:lnTo>
                  <a:pt x="479" y="797"/>
                </a:lnTo>
                <a:lnTo>
                  <a:pt x="182" y="309"/>
                </a:lnTo>
                <a:close/>
                <a:moveTo>
                  <a:pt x="285" y="246"/>
                </a:moveTo>
                <a:lnTo>
                  <a:pt x="285" y="246"/>
                </a:lnTo>
                <a:lnTo>
                  <a:pt x="292" y="241"/>
                </a:lnTo>
                <a:lnTo>
                  <a:pt x="325" y="222"/>
                </a:lnTo>
                <a:lnTo>
                  <a:pt x="334" y="216"/>
                </a:lnTo>
                <a:lnTo>
                  <a:pt x="632" y="704"/>
                </a:lnTo>
                <a:lnTo>
                  <a:pt x="622" y="710"/>
                </a:lnTo>
                <a:lnTo>
                  <a:pt x="590" y="730"/>
                </a:lnTo>
                <a:lnTo>
                  <a:pt x="582" y="735"/>
                </a:lnTo>
                <a:lnTo>
                  <a:pt x="285" y="246"/>
                </a:lnTo>
                <a:close/>
                <a:moveTo>
                  <a:pt x="423" y="877"/>
                </a:moveTo>
                <a:lnTo>
                  <a:pt x="423" y="877"/>
                </a:lnTo>
                <a:lnTo>
                  <a:pt x="721" y="696"/>
                </a:lnTo>
                <a:lnTo>
                  <a:pt x="368" y="114"/>
                </a:lnTo>
                <a:lnTo>
                  <a:pt x="69" y="295"/>
                </a:lnTo>
                <a:lnTo>
                  <a:pt x="423" y="877"/>
                </a:lnTo>
                <a:close/>
                <a:moveTo>
                  <a:pt x="41" y="248"/>
                </a:moveTo>
                <a:lnTo>
                  <a:pt x="338" y="66"/>
                </a:lnTo>
                <a:lnTo>
                  <a:pt x="298" y="0"/>
                </a:lnTo>
                <a:lnTo>
                  <a:pt x="0" y="181"/>
                </a:lnTo>
                <a:lnTo>
                  <a:pt x="41" y="248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5" name="Freeform 24"/>
          <p:cNvSpPr>
            <a:spLocks noEditPoints="1"/>
          </p:cNvSpPr>
          <p:nvPr userDrawn="1"/>
        </p:nvSpPr>
        <p:spPr bwMode="auto">
          <a:xfrm>
            <a:off x="6977485" y="3386048"/>
            <a:ext cx="398776" cy="370954"/>
          </a:xfrm>
          <a:custGeom>
            <a:avLst/>
            <a:gdLst/>
            <a:ahLst/>
            <a:cxnLst>
              <a:cxn ang="0">
                <a:pos x="63" y="390"/>
              </a:cxn>
              <a:cxn ang="0">
                <a:pos x="0" y="695"/>
              </a:cxn>
              <a:cxn ang="0">
                <a:pos x="193" y="767"/>
              </a:cxn>
              <a:cxn ang="0">
                <a:pos x="515" y="1133"/>
              </a:cxn>
              <a:cxn ang="0">
                <a:pos x="193" y="767"/>
              </a:cxn>
              <a:cxn ang="0">
                <a:pos x="244" y="1201"/>
              </a:cxn>
              <a:cxn ang="0">
                <a:pos x="525" y="1170"/>
              </a:cxn>
              <a:cxn ang="0">
                <a:pos x="584" y="736"/>
              </a:cxn>
              <a:cxn ang="0">
                <a:pos x="1193" y="69"/>
              </a:cxn>
              <a:cxn ang="0">
                <a:pos x="584" y="736"/>
              </a:cxn>
              <a:cxn ang="0">
                <a:pos x="1231" y="1086"/>
              </a:cxn>
              <a:cxn ang="0">
                <a:pos x="1293" y="0"/>
              </a:cxn>
              <a:cxn ang="0">
                <a:pos x="494" y="413"/>
              </a:cxn>
              <a:cxn ang="0">
                <a:pos x="154" y="412"/>
              </a:cxn>
              <a:cxn ang="0">
                <a:pos x="148" y="410"/>
              </a:cxn>
              <a:cxn ang="0">
                <a:pos x="143" y="405"/>
              </a:cxn>
              <a:cxn ang="0">
                <a:pos x="139" y="398"/>
              </a:cxn>
              <a:cxn ang="0">
                <a:pos x="139" y="390"/>
              </a:cxn>
              <a:cxn ang="0">
                <a:pos x="143" y="383"/>
              </a:cxn>
              <a:cxn ang="0">
                <a:pos x="148" y="378"/>
              </a:cxn>
              <a:cxn ang="0">
                <a:pos x="154" y="375"/>
              </a:cxn>
              <a:cxn ang="0">
                <a:pos x="494" y="375"/>
              </a:cxn>
              <a:cxn ang="0">
                <a:pos x="501" y="376"/>
              </a:cxn>
              <a:cxn ang="0">
                <a:pos x="508" y="380"/>
              </a:cxn>
              <a:cxn ang="0">
                <a:pos x="512" y="386"/>
              </a:cxn>
              <a:cxn ang="0">
                <a:pos x="513" y="394"/>
              </a:cxn>
              <a:cxn ang="0">
                <a:pos x="512" y="401"/>
              </a:cxn>
              <a:cxn ang="0">
                <a:pos x="508" y="407"/>
              </a:cxn>
              <a:cxn ang="0">
                <a:pos x="501" y="411"/>
              </a:cxn>
              <a:cxn ang="0">
                <a:pos x="494" y="413"/>
              </a:cxn>
              <a:cxn ang="0">
                <a:pos x="101" y="357"/>
              </a:cxn>
              <a:cxn ang="0">
                <a:pos x="101" y="715"/>
              </a:cxn>
              <a:cxn ang="0">
                <a:pos x="168" y="730"/>
              </a:cxn>
              <a:cxn ang="0">
                <a:pos x="546" y="730"/>
              </a:cxn>
              <a:cxn ang="0">
                <a:pos x="101" y="357"/>
              </a:cxn>
            </a:cxnLst>
            <a:rect l="0" t="0" r="r" b="b"/>
            <a:pathLst>
              <a:path w="1293" h="1201">
                <a:moveTo>
                  <a:pt x="0" y="390"/>
                </a:moveTo>
                <a:lnTo>
                  <a:pt x="63" y="390"/>
                </a:lnTo>
                <a:lnTo>
                  <a:pt x="63" y="695"/>
                </a:lnTo>
                <a:lnTo>
                  <a:pt x="0" y="695"/>
                </a:lnTo>
                <a:lnTo>
                  <a:pt x="0" y="390"/>
                </a:lnTo>
                <a:close/>
                <a:moveTo>
                  <a:pt x="193" y="767"/>
                </a:moveTo>
                <a:lnTo>
                  <a:pt x="421" y="767"/>
                </a:lnTo>
                <a:lnTo>
                  <a:pt x="515" y="1133"/>
                </a:lnTo>
                <a:lnTo>
                  <a:pt x="286" y="1133"/>
                </a:lnTo>
                <a:lnTo>
                  <a:pt x="193" y="767"/>
                </a:lnTo>
                <a:close/>
                <a:moveTo>
                  <a:pt x="244" y="1170"/>
                </a:moveTo>
                <a:lnTo>
                  <a:pt x="244" y="1201"/>
                </a:lnTo>
                <a:lnTo>
                  <a:pt x="532" y="1201"/>
                </a:lnTo>
                <a:lnTo>
                  <a:pt x="525" y="1170"/>
                </a:lnTo>
                <a:lnTo>
                  <a:pt x="244" y="1170"/>
                </a:lnTo>
                <a:close/>
                <a:moveTo>
                  <a:pt x="584" y="736"/>
                </a:moveTo>
                <a:lnTo>
                  <a:pt x="584" y="350"/>
                </a:lnTo>
                <a:lnTo>
                  <a:pt x="1193" y="69"/>
                </a:lnTo>
                <a:lnTo>
                  <a:pt x="1193" y="1016"/>
                </a:lnTo>
                <a:lnTo>
                  <a:pt x="584" y="736"/>
                </a:lnTo>
                <a:close/>
                <a:moveTo>
                  <a:pt x="1293" y="1086"/>
                </a:moveTo>
                <a:lnTo>
                  <a:pt x="1231" y="1086"/>
                </a:lnTo>
                <a:lnTo>
                  <a:pt x="1231" y="0"/>
                </a:lnTo>
                <a:lnTo>
                  <a:pt x="1293" y="0"/>
                </a:lnTo>
                <a:lnTo>
                  <a:pt x="1293" y="1086"/>
                </a:lnTo>
                <a:close/>
                <a:moveTo>
                  <a:pt x="494" y="413"/>
                </a:moveTo>
                <a:lnTo>
                  <a:pt x="158" y="413"/>
                </a:lnTo>
                <a:lnTo>
                  <a:pt x="154" y="412"/>
                </a:lnTo>
                <a:lnTo>
                  <a:pt x="151" y="411"/>
                </a:lnTo>
                <a:lnTo>
                  <a:pt x="148" y="410"/>
                </a:lnTo>
                <a:lnTo>
                  <a:pt x="145" y="407"/>
                </a:lnTo>
                <a:lnTo>
                  <a:pt x="143" y="405"/>
                </a:lnTo>
                <a:lnTo>
                  <a:pt x="141" y="401"/>
                </a:lnTo>
                <a:lnTo>
                  <a:pt x="139" y="398"/>
                </a:lnTo>
                <a:lnTo>
                  <a:pt x="139" y="394"/>
                </a:lnTo>
                <a:lnTo>
                  <a:pt x="139" y="390"/>
                </a:lnTo>
                <a:lnTo>
                  <a:pt x="141" y="386"/>
                </a:lnTo>
                <a:lnTo>
                  <a:pt x="143" y="383"/>
                </a:lnTo>
                <a:lnTo>
                  <a:pt x="145" y="380"/>
                </a:lnTo>
                <a:lnTo>
                  <a:pt x="148" y="378"/>
                </a:lnTo>
                <a:lnTo>
                  <a:pt x="151" y="376"/>
                </a:lnTo>
                <a:lnTo>
                  <a:pt x="154" y="375"/>
                </a:lnTo>
                <a:lnTo>
                  <a:pt x="158" y="375"/>
                </a:lnTo>
                <a:lnTo>
                  <a:pt x="494" y="375"/>
                </a:lnTo>
                <a:lnTo>
                  <a:pt x="497" y="375"/>
                </a:lnTo>
                <a:lnTo>
                  <a:pt x="501" y="376"/>
                </a:lnTo>
                <a:lnTo>
                  <a:pt x="505" y="378"/>
                </a:lnTo>
                <a:lnTo>
                  <a:pt x="508" y="380"/>
                </a:lnTo>
                <a:lnTo>
                  <a:pt x="510" y="383"/>
                </a:lnTo>
                <a:lnTo>
                  <a:pt x="512" y="386"/>
                </a:lnTo>
                <a:lnTo>
                  <a:pt x="513" y="390"/>
                </a:lnTo>
                <a:lnTo>
                  <a:pt x="513" y="394"/>
                </a:lnTo>
                <a:lnTo>
                  <a:pt x="513" y="398"/>
                </a:lnTo>
                <a:lnTo>
                  <a:pt x="512" y="401"/>
                </a:lnTo>
                <a:lnTo>
                  <a:pt x="510" y="405"/>
                </a:lnTo>
                <a:lnTo>
                  <a:pt x="508" y="407"/>
                </a:lnTo>
                <a:lnTo>
                  <a:pt x="505" y="410"/>
                </a:lnTo>
                <a:lnTo>
                  <a:pt x="501" y="411"/>
                </a:lnTo>
                <a:lnTo>
                  <a:pt x="497" y="412"/>
                </a:lnTo>
                <a:lnTo>
                  <a:pt x="494" y="413"/>
                </a:lnTo>
                <a:close/>
                <a:moveTo>
                  <a:pt x="101" y="357"/>
                </a:moveTo>
                <a:lnTo>
                  <a:pt x="101" y="357"/>
                </a:lnTo>
                <a:lnTo>
                  <a:pt x="101" y="372"/>
                </a:lnTo>
                <a:lnTo>
                  <a:pt x="101" y="715"/>
                </a:lnTo>
                <a:lnTo>
                  <a:pt x="101" y="730"/>
                </a:lnTo>
                <a:lnTo>
                  <a:pt x="168" y="730"/>
                </a:lnTo>
                <a:lnTo>
                  <a:pt x="435" y="730"/>
                </a:lnTo>
                <a:lnTo>
                  <a:pt x="546" y="730"/>
                </a:lnTo>
                <a:lnTo>
                  <a:pt x="546" y="357"/>
                </a:lnTo>
                <a:lnTo>
                  <a:pt x="101" y="357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6" name="Freeform 29"/>
          <p:cNvSpPr>
            <a:spLocks noEditPoints="1"/>
          </p:cNvSpPr>
          <p:nvPr userDrawn="1"/>
        </p:nvSpPr>
        <p:spPr bwMode="auto">
          <a:xfrm>
            <a:off x="8164526" y="3365704"/>
            <a:ext cx="411759" cy="402485"/>
          </a:xfrm>
          <a:custGeom>
            <a:avLst/>
            <a:gdLst/>
            <a:ahLst/>
            <a:cxnLst>
              <a:cxn ang="0">
                <a:pos x="13656" y="5892"/>
              </a:cxn>
              <a:cxn ang="0">
                <a:pos x="13494" y="5868"/>
              </a:cxn>
              <a:cxn ang="0">
                <a:pos x="11349" y="3552"/>
              </a:cxn>
              <a:cxn ang="0">
                <a:pos x="11036" y="3785"/>
              </a:cxn>
              <a:cxn ang="0">
                <a:pos x="10971" y="9371"/>
              </a:cxn>
              <a:cxn ang="0">
                <a:pos x="11189" y="9694"/>
              </a:cxn>
              <a:cxn ang="0">
                <a:pos x="11577" y="9772"/>
              </a:cxn>
              <a:cxn ang="0">
                <a:pos x="11889" y="9564"/>
              </a:cxn>
              <a:cxn ang="0">
                <a:pos x="11978" y="7719"/>
              </a:cxn>
              <a:cxn ang="0">
                <a:pos x="12168" y="7649"/>
              </a:cxn>
              <a:cxn ang="0">
                <a:pos x="12251" y="15748"/>
              </a:cxn>
              <a:cxn ang="0">
                <a:pos x="13446" y="15841"/>
              </a:cxn>
              <a:cxn ang="0">
                <a:pos x="14911" y="15777"/>
              </a:cxn>
              <a:cxn ang="0">
                <a:pos x="14971" y="7659"/>
              </a:cxn>
              <a:cxn ang="0">
                <a:pos x="15176" y="7692"/>
              </a:cxn>
              <a:cxn ang="0">
                <a:pos x="15235" y="9550"/>
              </a:cxn>
              <a:cxn ang="0">
                <a:pos x="15465" y="9757"/>
              </a:cxn>
              <a:cxn ang="0">
                <a:pos x="15890" y="9742"/>
              </a:cxn>
              <a:cxn ang="0">
                <a:pos x="16165" y="9468"/>
              </a:cxn>
              <a:cxn ang="0">
                <a:pos x="16175" y="3876"/>
              </a:cxn>
              <a:cxn ang="0">
                <a:pos x="15912" y="3586"/>
              </a:cxn>
              <a:cxn ang="0">
                <a:pos x="1899" y="15145"/>
              </a:cxn>
              <a:cxn ang="0">
                <a:pos x="1950" y="15475"/>
              </a:cxn>
              <a:cxn ang="0">
                <a:pos x="2273" y="15688"/>
              </a:cxn>
              <a:cxn ang="0">
                <a:pos x="2679" y="15524"/>
              </a:cxn>
              <a:cxn ang="0">
                <a:pos x="8" y="3819"/>
              </a:cxn>
              <a:cxn ang="0">
                <a:pos x="268" y="4251"/>
              </a:cxn>
              <a:cxn ang="0">
                <a:pos x="666" y="2511"/>
              </a:cxn>
              <a:cxn ang="0">
                <a:pos x="195" y="2706"/>
              </a:cxn>
              <a:cxn ang="0">
                <a:pos x="0" y="3176"/>
              </a:cxn>
              <a:cxn ang="0">
                <a:pos x="10765" y="10050"/>
              </a:cxn>
              <a:cxn ang="0">
                <a:pos x="10418" y="9321"/>
              </a:cxn>
              <a:cxn ang="0">
                <a:pos x="2017" y="4589"/>
              </a:cxn>
              <a:cxn ang="0">
                <a:pos x="1662" y="4802"/>
              </a:cxn>
              <a:cxn ang="0">
                <a:pos x="1557" y="11187"/>
              </a:cxn>
              <a:cxn ang="0">
                <a:pos x="1752" y="11550"/>
              </a:cxn>
              <a:cxn ang="0">
                <a:pos x="11706" y="10301"/>
              </a:cxn>
              <a:cxn ang="0">
                <a:pos x="7132" y="15400"/>
              </a:cxn>
              <a:cxn ang="0">
                <a:pos x="7355" y="15648"/>
              </a:cxn>
              <a:cxn ang="0">
                <a:pos x="7701" y="15665"/>
              </a:cxn>
              <a:cxn ang="0">
                <a:pos x="7948" y="15441"/>
              </a:cxn>
              <a:cxn ang="0">
                <a:pos x="10799" y="12811"/>
              </a:cxn>
              <a:cxn ang="0">
                <a:pos x="12146" y="2996"/>
              </a:cxn>
              <a:cxn ang="0">
                <a:pos x="11852" y="2545"/>
              </a:cxn>
              <a:cxn ang="0">
                <a:pos x="10570" y="3503"/>
              </a:cxn>
              <a:cxn ang="0">
                <a:pos x="11214" y="3027"/>
              </a:cxn>
              <a:cxn ang="0">
                <a:pos x="15035" y="2995"/>
              </a:cxn>
              <a:cxn ang="0">
                <a:pos x="14009" y="3009"/>
              </a:cxn>
              <a:cxn ang="0">
                <a:pos x="14789" y="2378"/>
              </a:cxn>
              <a:cxn ang="0">
                <a:pos x="14946" y="1109"/>
              </a:cxn>
              <a:cxn ang="0">
                <a:pos x="14360" y="238"/>
              </a:cxn>
              <a:cxn ang="0">
                <a:pos x="13304" y="28"/>
              </a:cxn>
              <a:cxn ang="0">
                <a:pos x="12432" y="613"/>
              </a:cxn>
              <a:cxn ang="0">
                <a:pos x="12208" y="1890"/>
              </a:cxn>
              <a:cxn ang="0">
                <a:pos x="12709" y="2764"/>
              </a:cxn>
              <a:cxn ang="0">
                <a:pos x="13584" y="4912"/>
              </a:cxn>
              <a:cxn ang="0">
                <a:pos x="13832" y="3723"/>
              </a:cxn>
              <a:cxn ang="0">
                <a:pos x="13616" y="3607"/>
              </a:cxn>
              <a:cxn ang="0">
                <a:pos x="13379" y="3679"/>
              </a:cxn>
              <a:cxn ang="0">
                <a:pos x="13264" y="3894"/>
              </a:cxn>
            </a:cxnLst>
            <a:rect l="0" t="0" r="r" b="b"/>
            <a:pathLst>
              <a:path w="16206" h="15841">
                <a:moveTo>
                  <a:pt x="15689" y="3536"/>
                </a:moveTo>
                <a:lnTo>
                  <a:pt x="15079" y="3536"/>
                </a:lnTo>
                <a:lnTo>
                  <a:pt x="15066" y="3537"/>
                </a:lnTo>
                <a:lnTo>
                  <a:pt x="15052" y="3539"/>
                </a:lnTo>
                <a:lnTo>
                  <a:pt x="15040" y="3544"/>
                </a:lnTo>
                <a:lnTo>
                  <a:pt x="15028" y="3549"/>
                </a:lnTo>
                <a:lnTo>
                  <a:pt x="15017" y="3556"/>
                </a:lnTo>
                <a:lnTo>
                  <a:pt x="15007" y="3565"/>
                </a:lnTo>
                <a:lnTo>
                  <a:pt x="14999" y="3575"/>
                </a:lnTo>
                <a:lnTo>
                  <a:pt x="14991" y="3585"/>
                </a:lnTo>
                <a:lnTo>
                  <a:pt x="14440" y="4498"/>
                </a:lnTo>
                <a:lnTo>
                  <a:pt x="13673" y="5868"/>
                </a:lnTo>
                <a:lnTo>
                  <a:pt x="13669" y="5875"/>
                </a:lnTo>
                <a:lnTo>
                  <a:pt x="13665" y="5881"/>
                </a:lnTo>
                <a:lnTo>
                  <a:pt x="13661" y="5887"/>
                </a:lnTo>
                <a:lnTo>
                  <a:pt x="13656" y="5892"/>
                </a:lnTo>
                <a:lnTo>
                  <a:pt x="13645" y="5901"/>
                </a:lnTo>
                <a:lnTo>
                  <a:pt x="13634" y="5908"/>
                </a:lnTo>
                <a:lnTo>
                  <a:pt x="13622" y="5914"/>
                </a:lnTo>
                <a:lnTo>
                  <a:pt x="13610" y="5917"/>
                </a:lnTo>
                <a:lnTo>
                  <a:pt x="13597" y="5920"/>
                </a:lnTo>
                <a:lnTo>
                  <a:pt x="13584" y="5921"/>
                </a:lnTo>
                <a:lnTo>
                  <a:pt x="13570" y="5920"/>
                </a:lnTo>
                <a:lnTo>
                  <a:pt x="13557" y="5917"/>
                </a:lnTo>
                <a:lnTo>
                  <a:pt x="13545" y="5914"/>
                </a:lnTo>
                <a:lnTo>
                  <a:pt x="13533" y="5908"/>
                </a:lnTo>
                <a:lnTo>
                  <a:pt x="13522" y="5901"/>
                </a:lnTo>
                <a:lnTo>
                  <a:pt x="13511" y="5892"/>
                </a:lnTo>
                <a:lnTo>
                  <a:pt x="13507" y="5887"/>
                </a:lnTo>
                <a:lnTo>
                  <a:pt x="13502" y="5881"/>
                </a:lnTo>
                <a:lnTo>
                  <a:pt x="13498" y="5875"/>
                </a:lnTo>
                <a:lnTo>
                  <a:pt x="13494" y="5868"/>
                </a:lnTo>
                <a:lnTo>
                  <a:pt x="12729" y="4498"/>
                </a:lnTo>
                <a:lnTo>
                  <a:pt x="12178" y="3585"/>
                </a:lnTo>
                <a:lnTo>
                  <a:pt x="12170" y="3575"/>
                </a:lnTo>
                <a:lnTo>
                  <a:pt x="12161" y="3565"/>
                </a:lnTo>
                <a:lnTo>
                  <a:pt x="12150" y="3556"/>
                </a:lnTo>
                <a:lnTo>
                  <a:pt x="12139" y="3549"/>
                </a:lnTo>
                <a:lnTo>
                  <a:pt x="12128" y="3544"/>
                </a:lnTo>
                <a:lnTo>
                  <a:pt x="12116" y="3539"/>
                </a:lnTo>
                <a:lnTo>
                  <a:pt x="12103" y="3537"/>
                </a:lnTo>
                <a:lnTo>
                  <a:pt x="12089" y="3536"/>
                </a:lnTo>
                <a:lnTo>
                  <a:pt x="11478" y="3536"/>
                </a:lnTo>
                <a:lnTo>
                  <a:pt x="11452" y="3537"/>
                </a:lnTo>
                <a:lnTo>
                  <a:pt x="11425" y="3539"/>
                </a:lnTo>
                <a:lnTo>
                  <a:pt x="11399" y="3542"/>
                </a:lnTo>
                <a:lnTo>
                  <a:pt x="11374" y="3546"/>
                </a:lnTo>
                <a:lnTo>
                  <a:pt x="11349" y="3552"/>
                </a:lnTo>
                <a:lnTo>
                  <a:pt x="11325" y="3559"/>
                </a:lnTo>
                <a:lnTo>
                  <a:pt x="11301" y="3567"/>
                </a:lnTo>
                <a:lnTo>
                  <a:pt x="11277" y="3576"/>
                </a:lnTo>
                <a:lnTo>
                  <a:pt x="11254" y="3586"/>
                </a:lnTo>
                <a:lnTo>
                  <a:pt x="11232" y="3599"/>
                </a:lnTo>
                <a:lnTo>
                  <a:pt x="11211" y="3611"/>
                </a:lnTo>
                <a:lnTo>
                  <a:pt x="11189" y="3624"/>
                </a:lnTo>
                <a:lnTo>
                  <a:pt x="11169" y="3639"/>
                </a:lnTo>
                <a:lnTo>
                  <a:pt x="11150" y="3654"/>
                </a:lnTo>
                <a:lnTo>
                  <a:pt x="11131" y="3670"/>
                </a:lnTo>
                <a:lnTo>
                  <a:pt x="11113" y="3688"/>
                </a:lnTo>
                <a:lnTo>
                  <a:pt x="11096" y="3706"/>
                </a:lnTo>
                <a:lnTo>
                  <a:pt x="11080" y="3724"/>
                </a:lnTo>
                <a:lnTo>
                  <a:pt x="11064" y="3744"/>
                </a:lnTo>
                <a:lnTo>
                  <a:pt x="11049" y="3764"/>
                </a:lnTo>
                <a:lnTo>
                  <a:pt x="11036" y="3785"/>
                </a:lnTo>
                <a:lnTo>
                  <a:pt x="11024" y="3807"/>
                </a:lnTo>
                <a:lnTo>
                  <a:pt x="11012" y="3829"/>
                </a:lnTo>
                <a:lnTo>
                  <a:pt x="11002" y="3851"/>
                </a:lnTo>
                <a:lnTo>
                  <a:pt x="10993" y="3876"/>
                </a:lnTo>
                <a:lnTo>
                  <a:pt x="10985" y="3899"/>
                </a:lnTo>
                <a:lnTo>
                  <a:pt x="10978" y="3923"/>
                </a:lnTo>
                <a:lnTo>
                  <a:pt x="10971" y="3948"/>
                </a:lnTo>
                <a:lnTo>
                  <a:pt x="10967" y="3974"/>
                </a:lnTo>
                <a:lnTo>
                  <a:pt x="10963" y="4000"/>
                </a:lnTo>
                <a:lnTo>
                  <a:pt x="10961" y="4025"/>
                </a:lnTo>
                <a:lnTo>
                  <a:pt x="10961" y="4053"/>
                </a:lnTo>
                <a:lnTo>
                  <a:pt x="10961" y="9268"/>
                </a:lnTo>
                <a:lnTo>
                  <a:pt x="10961" y="9294"/>
                </a:lnTo>
                <a:lnTo>
                  <a:pt x="10963" y="9320"/>
                </a:lnTo>
                <a:lnTo>
                  <a:pt x="10967" y="9346"/>
                </a:lnTo>
                <a:lnTo>
                  <a:pt x="10971" y="9371"/>
                </a:lnTo>
                <a:lnTo>
                  <a:pt x="10978" y="9396"/>
                </a:lnTo>
                <a:lnTo>
                  <a:pt x="10985" y="9420"/>
                </a:lnTo>
                <a:lnTo>
                  <a:pt x="10993" y="9444"/>
                </a:lnTo>
                <a:lnTo>
                  <a:pt x="11002" y="9468"/>
                </a:lnTo>
                <a:lnTo>
                  <a:pt x="11012" y="9490"/>
                </a:lnTo>
                <a:lnTo>
                  <a:pt x="11024" y="9512"/>
                </a:lnTo>
                <a:lnTo>
                  <a:pt x="11036" y="9534"/>
                </a:lnTo>
                <a:lnTo>
                  <a:pt x="11049" y="9555"/>
                </a:lnTo>
                <a:lnTo>
                  <a:pt x="11064" y="9575"/>
                </a:lnTo>
                <a:lnTo>
                  <a:pt x="11080" y="9594"/>
                </a:lnTo>
                <a:lnTo>
                  <a:pt x="11096" y="9614"/>
                </a:lnTo>
                <a:lnTo>
                  <a:pt x="11113" y="9632"/>
                </a:lnTo>
                <a:lnTo>
                  <a:pt x="11131" y="9648"/>
                </a:lnTo>
                <a:lnTo>
                  <a:pt x="11150" y="9664"/>
                </a:lnTo>
                <a:lnTo>
                  <a:pt x="11169" y="9679"/>
                </a:lnTo>
                <a:lnTo>
                  <a:pt x="11189" y="9694"/>
                </a:lnTo>
                <a:lnTo>
                  <a:pt x="11211" y="9708"/>
                </a:lnTo>
                <a:lnTo>
                  <a:pt x="11232" y="9720"/>
                </a:lnTo>
                <a:lnTo>
                  <a:pt x="11254" y="9731"/>
                </a:lnTo>
                <a:lnTo>
                  <a:pt x="11277" y="9742"/>
                </a:lnTo>
                <a:lnTo>
                  <a:pt x="11301" y="9751"/>
                </a:lnTo>
                <a:lnTo>
                  <a:pt x="11325" y="9759"/>
                </a:lnTo>
                <a:lnTo>
                  <a:pt x="11349" y="9766"/>
                </a:lnTo>
                <a:lnTo>
                  <a:pt x="11374" y="9772"/>
                </a:lnTo>
                <a:lnTo>
                  <a:pt x="11399" y="9776"/>
                </a:lnTo>
                <a:lnTo>
                  <a:pt x="11425" y="9779"/>
                </a:lnTo>
                <a:lnTo>
                  <a:pt x="11452" y="9781"/>
                </a:lnTo>
                <a:lnTo>
                  <a:pt x="11478" y="9782"/>
                </a:lnTo>
                <a:lnTo>
                  <a:pt x="11503" y="9781"/>
                </a:lnTo>
                <a:lnTo>
                  <a:pt x="11529" y="9779"/>
                </a:lnTo>
                <a:lnTo>
                  <a:pt x="11553" y="9776"/>
                </a:lnTo>
                <a:lnTo>
                  <a:pt x="11577" y="9772"/>
                </a:lnTo>
                <a:lnTo>
                  <a:pt x="11601" y="9766"/>
                </a:lnTo>
                <a:lnTo>
                  <a:pt x="11626" y="9760"/>
                </a:lnTo>
                <a:lnTo>
                  <a:pt x="11648" y="9752"/>
                </a:lnTo>
                <a:lnTo>
                  <a:pt x="11671" y="9743"/>
                </a:lnTo>
                <a:lnTo>
                  <a:pt x="11693" y="9734"/>
                </a:lnTo>
                <a:lnTo>
                  <a:pt x="11714" y="9723"/>
                </a:lnTo>
                <a:lnTo>
                  <a:pt x="11735" y="9711"/>
                </a:lnTo>
                <a:lnTo>
                  <a:pt x="11755" y="9698"/>
                </a:lnTo>
                <a:lnTo>
                  <a:pt x="11775" y="9684"/>
                </a:lnTo>
                <a:lnTo>
                  <a:pt x="11793" y="9669"/>
                </a:lnTo>
                <a:lnTo>
                  <a:pt x="11811" y="9654"/>
                </a:lnTo>
                <a:lnTo>
                  <a:pt x="11828" y="9638"/>
                </a:lnTo>
                <a:lnTo>
                  <a:pt x="11845" y="9621"/>
                </a:lnTo>
                <a:lnTo>
                  <a:pt x="11861" y="9602"/>
                </a:lnTo>
                <a:lnTo>
                  <a:pt x="11875" y="9584"/>
                </a:lnTo>
                <a:lnTo>
                  <a:pt x="11889" y="9564"/>
                </a:lnTo>
                <a:lnTo>
                  <a:pt x="11902" y="9545"/>
                </a:lnTo>
                <a:lnTo>
                  <a:pt x="11913" y="9524"/>
                </a:lnTo>
                <a:lnTo>
                  <a:pt x="11925" y="9502"/>
                </a:lnTo>
                <a:lnTo>
                  <a:pt x="11935" y="9480"/>
                </a:lnTo>
                <a:lnTo>
                  <a:pt x="11944" y="9458"/>
                </a:lnTo>
                <a:lnTo>
                  <a:pt x="11951" y="9435"/>
                </a:lnTo>
                <a:lnTo>
                  <a:pt x="11958" y="9411"/>
                </a:lnTo>
                <a:lnTo>
                  <a:pt x="11963" y="9387"/>
                </a:lnTo>
                <a:lnTo>
                  <a:pt x="11968" y="9363"/>
                </a:lnTo>
                <a:lnTo>
                  <a:pt x="11971" y="9339"/>
                </a:lnTo>
                <a:lnTo>
                  <a:pt x="11973" y="9313"/>
                </a:lnTo>
                <a:lnTo>
                  <a:pt x="11973" y="9288"/>
                </a:lnTo>
                <a:lnTo>
                  <a:pt x="11973" y="7749"/>
                </a:lnTo>
                <a:lnTo>
                  <a:pt x="11974" y="7739"/>
                </a:lnTo>
                <a:lnTo>
                  <a:pt x="11975" y="7729"/>
                </a:lnTo>
                <a:lnTo>
                  <a:pt x="11978" y="7719"/>
                </a:lnTo>
                <a:lnTo>
                  <a:pt x="11981" y="7710"/>
                </a:lnTo>
                <a:lnTo>
                  <a:pt x="11986" y="7701"/>
                </a:lnTo>
                <a:lnTo>
                  <a:pt x="11991" y="7692"/>
                </a:lnTo>
                <a:lnTo>
                  <a:pt x="11996" y="7684"/>
                </a:lnTo>
                <a:lnTo>
                  <a:pt x="12004" y="7677"/>
                </a:lnTo>
                <a:lnTo>
                  <a:pt x="12011" y="7670"/>
                </a:lnTo>
                <a:lnTo>
                  <a:pt x="12019" y="7664"/>
                </a:lnTo>
                <a:lnTo>
                  <a:pt x="12027" y="7659"/>
                </a:lnTo>
                <a:lnTo>
                  <a:pt x="12036" y="7655"/>
                </a:lnTo>
                <a:lnTo>
                  <a:pt x="12046" y="7652"/>
                </a:lnTo>
                <a:lnTo>
                  <a:pt x="12055" y="7649"/>
                </a:lnTo>
                <a:lnTo>
                  <a:pt x="12065" y="7647"/>
                </a:lnTo>
                <a:lnTo>
                  <a:pt x="12077" y="7647"/>
                </a:lnTo>
                <a:lnTo>
                  <a:pt x="12147" y="7647"/>
                </a:lnTo>
                <a:lnTo>
                  <a:pt x="12158" y="7647"/>
                </a:lnTo>
                <a:lnTo>
                  <a:pt x="12168" y="7649"/>
                </a:lnTo>
                <a:lnTo>
                  <a:pt x="12178" y="7652"/>
                </a:lnTo>
                <a:lnTo>
                  <a:pt x="12187" y="7655"/>
                </a:lnTo>
                <a:lnTo>
                  <a:pt x="12196" y="7659"/>
                </a:lnTo>
                <a:lnTo>
                  <a:pt x="12204" y="7664"/>
                </a:lnTo>
                <a:lnTo>
                  <a:pt x="12212" y="7670"/>
                </a:lnTo>
                <a:lnTo>
                  <a:pt x="12219" y="7677"/>
                </a:lnTo>
                <a:lnTo>
                  <a:pt x="12226" y="7684"/>
                </a:lnTo>
                <a:lnTo>
                  <a:pt x="12232" y="7692"/>
                </a:lnTo>
                <a:lnTo>
                  <a:pt x="12238" y="7701"/>
                </a:lnTo>
                <a:lnTo>
                  <a:pt x="12242" y="7710"/>
                </a:lnTo>
                <a:lnTo>
                  <a:pt x="12246" y="7719"/>
                </a:lnTo>
                <a:lnTo>
                  <a:pt x="12248" y="7729"/>
                </a:lnTo>
                <a:lnTo>
                  <a:pt x="12250" y="7739"/>
                </a:lnTo>
                <a:lnTo>
                  <a:pt x="12250" y="7749"/>
                </a:lnTo>
                <a:lnTo>
                  <a:pt x="12250" y="15737"/>
                </a:lnTo>
                <a:lnTo>
                  <a:pt x="12251" y="15748"/>
                </a:lnTo>
                <a:lnTo>
                  <a:pt x="12252" y="15758"/>
                </a:lnTo>
                <a:lnTo>
                  <a:pt x="12255" y="15768"/>
                </a:lnTo>
                <a:lnTo>
                  <a:pt x="12258" y="15777"/>
                </a:lnTo>
                <a:lnTo>
                  <a:pt x="12262" y="15786"/>
                </a:lnTo>
                <a:lnTo>
                  <a:pt x="12267" y="15796"/>
                </a:lnTo>
                <a:lnTo>
                  <a:pt x="12273" y="15804"/>
                </a:lnTo>
                <a:lnTo>
                  <a:pt x="12280" y="15811"/>
                </a:lnTo>
                <a:lnTo>
                  <a:pt x="12287" y="15817"/>
                </a:lnTo>
                <a:lnTo>
                  <a:pt x="12294" y="15823"/>
                </a:lnTo>
                <a:lnTo>
                  <a:pt x="12303" y="15829"/>
                </a:lnTo>
                <a:lnTo>
                  <a:pt x="12313" y="15833"/>
                </a:lnTo>
                <a:lnTo>
                  <a:pt x="12322" y="15836"/>
                </a:lnTo>
                <a:lnTo>
                  <a:pt x="12332" y="15839"/>
                </a:lnTo>
                <a:lnTo>
                  <a:pt x="12342" y="15841"/>
                </a:lnTo>
                <a:lnTo>
                  <a:pt x="12352" y="15841"/>
                </a:lnTo>
                <a:lnTo>
                  <a:pt x="13446" y="15841"/>
                </a:lnTo>
                <a:lnTo>
                  <a:pt x="13446" y="10725"/>
                </a:lnTo>
                <a:lnTo>
                  <a:pt x="13721" y="10725"/>
                </a:lnTo>
                <a:lnTo>
                  <a:pt x="13721" y="15841"/>
                </a:lnTo>
                <a:lnTo>
                  <a:pt x="14815" y="15841"/>
                </a:lnTo>
                <a:lnTo>
                  <a:pt x="14825" y="15841"/>
                </a:lnTo>
                <a:lnTo>
                  <a:pt x="14836" y="15839"/>
                </a:lnTo>
                <a:lnTo>
                  <a:pt x="14846" y="15836"/>
                </a:lnTo>
                <a:lnTo>
                  <a:pt x="14855" y="15833"/>
                </a:lnTo>
                <a:lnTo>
                  <a:pt x="14864" y="15829"/>
                </a:lnTo>
                <a:lnTo>
                  <a:pt x="14873" y="15823"/>
                </a:lnTo>
                <a:lnTo>
                  <a:pt x="14880" y="15817"/>
                </a:lnTo>
                <a:lnTo>
                  <a:pt x="14888" y="15811"/>
                </a:lnTo>
                <a:lnTo>
                  <a:pt x="14894" y="15804"/>
                </a:lnTo>
                <a:lnTo>
                  <a:pt x="14900" y="15796"/>
                </a:lnTo>
                <a:lnTo>
                  <a:pt x="14905" y="15786"/>
                </a:lnTo>
                <a:lnTo>
                  <a:pt x="14911" y="15777"/>
                </a:lnTo>
                <a:lnTo>
                  <a:pt x="14914" y="15768"/>
                </a:lnTo>
                <a:lnTo>
                  <a:pt x="14917" y="15758"/>
                </a:lnTo>
                <a:lnTo>
                  <a:pt x="14918" y="15748"/>
                </a:lnTo>
                <a:lnTo>
                  <a:pt x="14919" y="15737"/>
                </a:lnTo>
                <a:lnTo>
                  <a:pt x="14919" y="7749"/>
                </a:lnTo>
                <a:lnTo>
                  <a:pt x="14919" y="7739"/>
                </a:lnTo>
                <a:lnTo>
                  <a:pt x="14921" y="7729"/>
                </a:lnTo>
                <a:lnTo>
                  <a:pt x="14923" y="7719"/>
                </a:lnTo>
                <a:lnTo>
                  <a:pt x="14927" y="7710"/>
                </a:lnTo>
                <a:lnTo>
                  <a:pt x="14931" y="7701"/>
                </a:lnTo>
                <a:lnTo>
                  <a:pt x="14936" y="7692"/>
                </a:lnTo>
                <a:lnTo>
                  <a:pt x="14942" y="7684"/>
                </a:lnTo>
                <a:lnTo>
                  <a:pt x="14948" y="7677"/>
                </a:lnTo>
                <a:lnTo>
                  <a:pt x="14955" y="7670"/>
                </a:lnTo>
                <a:lnTo>
                  <a:pt x="14963" y="7664"/>
                </a:lnTo>
                <a:lnTo>
                  <a:pt x="14971" y="7659"/>
                </a:lnTo>
                <a:lnTo>
                  <a:pt x="14980" y="7655"/>
                </a:lnTo>
                <a:lnTo>
                  <a:pt x="14990" y="7652"/>
                </a:lnTo>
                <a:lnTo>
                  <a:pt x="15000" y="7649"/>
                </a:lnTo>
                <a:lnTo>
                  <a:pt x="15010" y="7647"/>
                </a:lnTo>
                <a:lnTo>
                  <a:pt x="15020" y="7647"/>
                </a:lnTo>
                <a:lnTo>
                  <a:pt x="15092" y="7647"/>
                </a:lnTo>
                <a:lnTo>
                  <a:pt x="15102" y="7647"/>
                </a:lnTo>
                <a:lnTo>
                  <a:pt x="15112" y="7649"/>
                </a:lnTo>
                <a:lnTo>
                  <a:pt x="15122" y="7652"/>
                </a:lnTo>
                <a:lnTo>
                  <a:pt x="15131" y="7655"/>
                </a:lnTo>
                <a:lnTo>
                  <a:pt x="15140" y="7659"/>
                </a:lnTo>
                <a:lnTo>
                  <a:pt x="15149" y="7664"/>
                </a:lnTo>
                <a:lnTo>
                  <a:pt x="15157" y="7670"/>
                </a:lnTo>
                <a:lnTo>
                  <a:pt x="15164" y="7677"/>
                </a:lnTo>
                <a:lnTo>
                  <a:pt x="15170" y="7684"/>
                </a:lnTo>
                <a:lnTo>
                  <a:pt x="15176" y="7692"/>
                </a:lnTo>
                <a:lnTo>
                  <a:pt x="15181" y="7701"/>
                </a:lnTo>
                <a:lnTo>
                  <a:pt x="15186" y="7710"/>
                </a:lnTo>
                <a:lnTo>
                  <a:pt x="15189" y="7719"/>
                </a:lnTo>
                <a:lnTo>
                  <a:pt x="15191" y="7729"/>
                </a:lnTo>
                <a:lnTo>
                  <a:pt x="15193" y="7739"/>
                </a:lnTo>
                <a:lnTo>
                  <a:pt x="15193" y="7749"/>
                </a:lnTo>
                <a:lnTo>
                  <a:pt x="15193" y="9371"/>
                </a:lnTo>
                <a:lnTo>
                  <a:pt x="15194" y="9392"/>
                </a:lnTo>
                <a:lnTo>
                  <a:pt x="15195" y="9413"/>
                </a:lnTo>
                <a:lnTo>
                  <a:pt x="15198" y="9434"/>
                </a:lnTo>
                <a:lnTo>
                  <a:pt x="15202" y="9454"/>
                </a:lnTo>
                <a:lnTo>
                  <a:pt x="15206" y="9474"/>
                </a:lnTo>
                <a:lnTo>
                  <a:pt x="15212" y="9493"/>
                </a:lnTo>
                <a:lnTo>
                  <a:pt x="15218" y="9512"/>
                </a:lnTo>
                <a:lnTo>
                  <a:pt x="15226" y="9532"/>
                </a:lnTo>
                <a:lnTo>
                  <a:pt x="15235" y="9550"/>
                </a:lnTo>
                <a:lnTo>
                  <a:pt x="15244" y="9567"/>
                </a:lnTo>
                <a:lnTo>
                  <a:pt x="15253" y="9584"/>
                </a:lnTo>
                <a:lnTo>
                  <a:pt x="15264" y="9601"/>
                </a:lnTo>
                <a:lnTo>
                  <a:pt x="15275" y="9618"/>
                </a:lnTo>
                <a:lnTo>
                  <a:pt x="15288" y="9633"/>
                </a:lnTo>
                <a:lnTo>
                  <a:pt x="15300" y="9648"/>
                </a:lnTo>
                <a:lnTo>
                  <a:pt x="15315" y="9662"/>
                </a:lnTo>
                <a:lnTo>
                  <a:pt x="15329" y="9675"/>
                </a:lnTo>
                <a:lnTo>
                  <a:pt x="15344" y="9688"/>
                </a:lnTo>
                <a:lnTo>
                  <a:pt x="15359" y="9701"/>
                </a:lnTo>
                <a:lnTo>
                  <a:pt x="15375" y="9712"/>
                </a:lnTo>
                <a:lnTo>
                  <a:pt x="15393" y="9723"/>
                </a:lnTo>
                <a:lnTo>
                  <a:pt x="15410" y="9733"/>
                </a:lnTo>
                <a:lnTo>
                  <a:pt x="15427" y="9742"/>
                </a:lnTo>
                <a:lnTo>
                  <a:pt x="15445" y="9750"/>
                </a:lnTo>
                <a:lnTo>
                  <a:pt x="15465" y="9757"/>
                </a:lnTo>
                <a:lnTo>
                  <a:pt x="15484" y="9764"/>
                </a:lnTo>
                <a:lnTo>
                  <a:pt x="15503" y="9769"/>
                </a:lnTo>
                <a:lnTo>
                  <a:pt x="15523" y="9774"/>
                </a:lnTo>
                <a:lnTo>
                  <a:pt x="15544" y="9777"/>
                </a:lnTo>
                <a:lnTo>
                  <a:pt x="15565" y="9780"/>
                </a:lnTo>
                <a:lnTo>
                  <a:pt x="15585" y="9781"/>
                </a:lnTo>
                <a:lnTo>
                  <a:pt x="15606" y="9782"/>
                </a:lnTo>
                <a:lnTo>
                  <a:pt x="15689" y="9782"/>
                </a:lnTo>
                <a:lnTo>
                  <a:pt x="15716" y="9781"/>
                </a:lnTo>
                <a:lnTo>
                  <a:pt x="15742" y="9779"/>
                </a:lnTo>
                <a:lnTo>
                  <a:pt x="15767" y="9776"/>
                </a:lnTo>
                <a:lnTo>
                  <a:pt x="15793" y="9772"/>
                </a:lnTo>
                <a:lnTo>
                  <a:pt x="15818" y="9766"/>
                </a:lnTo>
                <a:lnTo>
                  <a:pt x="15842" y="9759"/>
                </a:lnTo>
                <a:lnTo>
                  <a:pt x="15867" y="9751"/>
                </a:lnTo>
                <a:lnTo>
                  <a:pt x="15890" y="9742"/>
                </a:lnTo>
                <a:lnTo>
                  <a:pt x="15912" y="9731"/>
                </a:lnTo>
                <a:lnTo>
                  <a:pt x="15935" y="9720"/>
                </a:lnTo>
                <a:lnTo>
                  <a:pt x="15957" y="9708"/>
                </a:lnTo>
                <a:lnTo>
                  <a:pt x="15977" y="9694"/>
                </a:lnTo>
                <a:lnTo>
                  <a:pt x="15997" y="9679"/>
                </a:lnTo>
                <a:lnTo>
                  <a:pt x="16018" y="9664"/>
                </a:lnTo>
                <a:lnTo>
                  <a:pt x="16036" y="9648"/>
                </a:lnTo>
                <a:lnTo>
                  <a:pt x="16054" y="9632"/>
                </a:lnTo>
                <a:lnTo>
                  <a:pt x="16071" y="9614"/>
                </a:lnTo>
                <a:lnTo>
                  <a:pt x="16087" y="9594"/>
                </a:lnTo>
                <a:lnTo>
                  <a:pt x="16103" y="9575"/>
                </a:lnTo>
                <a:lnTo>
                  <a:pt x="16117" y="9555"/>
                </a:lnTo>
                <a:lnTo>
                  <a:pt x="16131" y="9534"/>
                </a:lnTo>
                <a:lnTo>
                  <a:pt x="16143" y="9512"/>
                </a:lnTo>
                <a:lnTo>
                  <a:pt x="16154" y="9490"/>
                </a:lnTo>
                <a:lnTo>
                  <a:pt x="16165" y="9468"/>
                </a:lnTo>
                <a:lnTo>
                  <a:pt x="16175" y="9444"/>
                </a:lnTo>
                <a:lnTo>
                  <a:pt x="16183" y="9420"/>
                </a:lnTo>
                <a:lnTo>
                  <a:pt x="16190" y="9396"/>
                </a:lnTo>
                <a:lnTo>
                  <a:pt x="16196" y="9371"/>
                </a:lnTo>
                <a:lnTo>
                  <a:pt x="16200" y="9346"/>
                </a:lnTo>
                <a:lnTo>
                  <a:pt x="16203" y="9320"/>
                </a:lnTo>
                <a:lnTo>
                  <a:pt x="16205" y="9294"/>
                </a:lnTo>
                <a:lnTo>
                  <a:pt x="16206" y="9268"/>
                </a:lnTo>
                <a:lnTo>
                  <a:pt x="16206" y="4053"/>
                </a:lnTo>
                <a:lnTo>
                  <a:pt x="16205" y="4025"/>
                </a:lnTo>
                <a:lnTo>
                  <a:pt x="16203" y="4000"/>
                </a:lnTo>
                <a:lnTo>
                  <a:pt x="16200" y="3974"/>
                </a:lnTo>
                <a:lnTo>
                  <a:pt x="16196" y="3948"/>
                </a:lnTo>
                <a:lnTo>
                  <a:pt x="16190" y="3923"/>
                </a:lnTo>
                <a:lnTo>
                  <a:pt x="16183" y="3899"/>
                </a:lnTo>
                <a:lnTo>
                  <a:pt x="16175" y="3876"/>
                </a:lnTo>
                <a:lnTo>
                  <a:pt x="16165" y="3851"/>
                </a:lnTo>
                <a:lnTo>
                  <a:pt x="16154" y="3829"/>
                </a:lnTo>
                <a:lnTo>
                  <a:pt x="16143" y="3807"/>
                </a:lnTo>
                <a:lnTo>
                  <a:pt x="16131" y="3785"/>
                </a:lnTo>
                <a:lnTo>
                  <a:pt x="16117" y="3764"/>
                </a:lnTo>
                <a:lnTo>
                  <a:pt x="16103" y="3744"/>
                </a:lnTo>
                <a:lnTo>
                  <a:pt x="16087" y="3724"/>
                </a:lnTo>
                <a:lnTo>
                  <a:pt x="16071" y="3706"/>
                </a:lnTo>
                <a:lnTo>
                  <a:pt x="16054" y="3688"/>
                </a:lnTo>
                <a:lnTo>
                  <a:pt x="16036" y="3670"/>
                </a:lnTo>
                <a:lnTo>
                  <a:pt x="16018" y="3654"/>
                </a:lnTo>
                <a:lnTo>
                  <a:pt x="15997" y="3639"/>
                </a:lnTo>
                <a:lnTo>
                  <a:pt x="15977" y="3624"/>
                </a:lnTo>
                <a:lnTo>
                  <a:pt x="15957" y="3611"/>
                </a:lnTo>
                <a:lnTo>
                  <a:pt x="15935" y="3599"/>
                </a:lnTo>
                <a:lnTo>
                  <a:pt x="15912" y="3586"/>
                </a:lnTo>
                <a:lnTo>
                  <a:pt x="15890" y="3576"/>
                </a:lnTo>
                <a:lnTo>
                  <a:pt x="15867" y="3567"/>
                </a:lnTo>
                <a:lnTo>
                  <a:pt x="15842" y="3559"/>
                </a:lnTo>
                <a:lnTo>
                  <a:pt x="15818" y="3552"/>
                </a:lnTo>
                <a:lnTo>
                  <a:pt x="15793" y="3546"/>
                </a:lnTo>
                <a:lnTo>
                  <a:pt x="15767" y="3542"/>
                </a:lnTo>
                <a:lnTo>
                  <a:pt x="15742" y="3539"/>
                </a:lnTo>
                <a:lnTo>
                  <a:pt x="15716" y="3537"/>
                </a:lnTo>
                <a:lnTo>
                  <a:pt x="15689" y="3536"/>
                </a:lnTo>
                <a:close/>
                <a:moveTo>
                  <a:pt x="1950" y="15023"/>
                </a:moveTo>
                <a:lnTo>
                  <a:pt x="1939" y="15043"/>
                </a:lnTo>
                <a:lnTo>
                  <a:pt x="1929" y="15062"/>
                </a:lnTo>
                <a:lnTo>
                  <a:pt x="1919" y="15084"/>
                </a:lnTo>
                <a:lnTo>
                  <a:pt x="1911" y="15104"/>
                </a:lnTo>
                <a:lnTo>
                  <a:pt x="1905" y="15125"/>
                </a:lnTo>
                <a:lnTo>
                  <a:pt x="1899" y="15145"/>
                </a:lnTo>
                <a:lnTo>
                  <a:pt x="1895" y="15167"/>
                </a:lnTo>
                <a:lnTo>
                  <a:pt x="1891" y="15188"/>
                </a:lnTo>
                <a:lnTo>
                  <a:pt x="1889" y="15210"/>
                </a:lnTo>
                <a:lnTo>
                  <a:pt x="1888" y="15231"/>
                </a:lnTo>
                <a:lnTo>
                  <a:pt x="1888" y="15253"/>
                </a:lnTo>
                <a:lnTo>
                  <a:pt x="1888" y="15274"/>
                </a:lnTo>
                <a:lnTo>
                  <a:pt x="1890" y="15295"/>
                </a:lnTo>
                <a:lnTo>
                  <a:pt x="1893" y="15315"/>
                </a:lnTo>
                <a:lnTo>
                  <a:pt x="1896" y="15336"/>
                </a:lnTo>
                <a:lnTo>
                  <a:pt x="1901" y="15358"/>
                </a:lnTo>
                <a:lnTo>
                  <a:pt x="1907" y="15378"/>
                </a:lnTo>
                <a:lnTo>
                  <a:pt x="1913" y="15398"/>
                </a:lnTo>
                <a:lnTo>
                  <a:pt x="1921" y="15417"/>
                </a:lnTo>
                <a:lnTo>
                  <a:pt x="1931" y="15438"/>
                </a:lnTo>
                <a:lnTo>
                  <a:pt x="1940" y="15456"/>
                </a:lnTo>
                <a:lnTo>
                  <a:pt x="1950" y="15475"/>
                </a:lnTo>
                <a:lnTo>
                  <a:pt x="1962" y="15493"/>
                </a:lnTo>
                <a:lnTo>
                  <a:pt x="1974" y="15511"/>
                </a:lnTo>
                <a:lnTo>
                  <a:pt x="1987" y="15529"/>
                </a:lnTo>
                <a:lnTo>
                  <a:pt x="2001" y="15545"/>
                </a:lnTo>
                <a:lnTo>
                  <a:pt x="2017" y="15561"/>
                </a:lnTo>
                <a:lnTo>
                  <a:pt x="2032" y="15576"/>
                </a:lnTo>
                <a:lnTo>
                  <a:pt x="2049" y="15590"/>
                </a:lnTo>
                <a:lnTo>
                  <a:pt x="2067" y="15604"/>
                </a:lnTo>
                <a:lnTo>
                  <a:pt x="2086" y="15618"/>
                </a:lnTo>
                <a:lnTo>
                  <a:pt x="2105" y="15630"/>
                </a:lnTo>
                <a:lnTo>
                  <a:pt x="2131" y="15645"/>
                </a:lnTo>
                <a:lnTo>
                  <a:pt x="2159" y="15657"/>
                </a:lnTo>
                <a:lnTo>
                  <a:pt x="2187" y="15668"/>
                </a:lnTo>
                <a:lnTo>
                  <a:pt x="2215" y="15676"/>
                </a:lnTo>
                <a:lnTo>
                  <a:pt x="2245" y="15683"/>
                </a:lnTo>
                <a:lnTo>
                  <a:pt x="2273" y="15688"/>
                </a:lnTo>
                <a:lnTo>
                  <a:pt x="2302" y="15690"/>
                </a:lnTo>
                <a:lnTo>
                  <a:pt x="2331" y="15691"/>
                </a:lnTo>
                <a:lnTo>
                  <a:pt x="2359" y="15690"/>
                </a:lnTo>
                <a:lnTo>
                  <a:pt x="2387" y="15688"/>
                </a:lnTo>
                <a:lnTo>
                  <a:pt x="2415" y="15683"/>
                </a:lnTo>
                <a:lnTo>
                  <a:pt x="2443" y="15677"/>
                </a:lnTo>
                <a:lnTo>
                  <a:pt x="2469" y="15669"/>
                </a:lnTo>
                <a:lnTo>
                  <a:pt x="2496" y="15660"/>
                </a:lnTo>
                <a:lnTo>
                  <a:pt x="2522" y="15648"/>
                </a:lnTo>
                <a:lnTo>
                  <a:pt x="2547" y="15636"/>
                </a:lnTo>
                <a:lnTo>
                  <a:pt x="2572" y="15621"/>
                </a:lnTo>
                <a:lnTo>
                  <a:pt x="2595" y="15604"/>
                </a:lnTo>
                <a:lnTo>
                  <a:pt x="2617" y="15586"/>
                </a:lnTo>
                <a:lnTo>
                  <a:pt x="2640" y="15567"/>
                </a:lnTo>
                <a:lnTo>
                  <a:pt x="2660" y="15546"/>
                </a:lnTo>
                <a:lnTo>
                  <a:pt x="2679" y="15524"/>
                </a:lnTo>
                <a:lnTo>
                  <a:pt x="2696" y="15499"/>
                </a:lnTo>
                <a:lnTo>
                  <a:pt x="2713" y="15474"/>
                </a:lnTo>
                <a:lnTo>
                  <a:pt x="4266" y="12870"/>
                </a:lnTo>
                <a:lnTo>
                  <a:pt x="4279" y="12847"/>
                </a:lnTo>
                <a:lnTo>
                  <a:pt x="4292" y="12822"/>
                </a:lnTo>
                <a:lnTo>
                  <a:pt x="4297" y="12810"/>
                </a:lnTo>
                <a:lnTo>
                  <a:pt x="4302" y="12798"/>
                </a:lnTo>
                <a:lnTo>
                  <a:pt x="4306" y="12784"/>
                </a:lnTo>
                <a:lnTo>
                  <a:pt x="4309" y="12772"/>
                </a:lnTo>
                <a:lnTo>
                  <a:pt x="3292" y="12772"/>
                </a:lnTo>
                <a:lnTo>
                  <a:pt x="1950" y="15023"/>
                </a:lnTo>
                <a:close/>
                <a:moveTo>
                  <a:pt x="0" y="3176"/>
                </a:moveTo>
                <a:lnTo>
                  <a:pt x="0" y="3718"/>
                </a:lnTo>
                <a:lnTo>
                  <a:pt x="1" y="3752"/>
                </a:lnTo>
                <a:lnTo>
                  <a:pt x="3" y="3786"/>
                </a:lnTo>
                <a:lnTo>
                  <a:pt x="8" y="3819"/>
                </a:lnTo>
                <a:lnTo>
                  <a:pt x="13" y="3851"/>
                </a:lnTo>
                <a:lnTo>
                  <a:pt x="21" y="3884"/>
                </a:lnTo>
                <a:lnTo>
                  <a:pt x="30" y="3915"/>
                </a:lnTo>
                <a:lnTo>
                  <a:pt x="41" y="3946"/>
                </a:lnTo>
                <a:lnTo>
                  <a:pt x="53" y="3977"/>
                </a:lnTo>
                <a:lnTo>
                  <a:pt x="66" y="4006"/>
                </a:lnTo>
                <a:lnTo>
                  <a:pt x="81" y="4034"/>
                </a:lnTo>
                <a:lnTo>
                  <a:pt x="97" y="4063"/>
                </a:lnTo>
                <a:lnTo>
                  <a:pt x="114" y="4089"/>
                </a:lnTo>
                <a:lnTo>
                  <a:pt x="133" y="4115"/>
                </a:lnTo>
                <a:lnTo>
                  <a:pt x="153" y="4140"/>
                </a:lnTo>
                <a:lnTo>
                  <a:pt x="174" y="4165"/>
                </a:lnTo>
                <a:lnTo>
                  <a:pt x="195" y="4188"/>
                </a:lnTo>
                <a:lnTo>
                  <a:pt x="219" y="4210"/>
                </a:lnTo>
                <a:lnTo>
                  <a:pt x="243" y="4231"/>
                </a:lnTo>
                <a:lnTo>
                  <a:pt x="268" y="4251"/>
                </a:lnTo>
                <a:lnTo>
                  <a:pt x="295" y="4270"/>
                </a:lnTo>
                <a:lnTo>
                  <a:pt x="322" y="4287"/>
                </a:lnTo>
                <a:lnTo>
                  <a:pt x="349" y="4303"/>
                </a:lnTo>
                <a:lnTo>
                  <a:pt x="379" y="4317"/>
                </a:lnTo>
                <a:lnTo>
                  <a:pt x="408" y="4331"/>
                </a:lnTo>
                <a:lnTo>
                  <a:pt x="439" y="4343"/>
                </a:lnTo>
                <a:lnTo>
                  <a:pt x="469" y="4354"/>
                </a:lnTo>
                <a:lnTo>
                  <a:pt x="500" y="4363"/>
                </a:lnTo>
                <a:lnTo>
                  <a:pt x="533" y="4370"/>
                </a:lnTo>
                <a:lnTo>
                  <a:pt x="565" y="4376"/>
                </a:lnTo>
                <a:lnTo>
                  <a:pt x="599" y="4380"/>
                </a:lnTo>
                <a:lnTo>
                  <a:pt x="632" y="4383"/>
                </a:lnTo>
                <a:lnTo>
                  <a:pt x="666" y="4383"/>
                </a:lnTo>
                <a:lnTo>
                  <a:pt x="980" y="4383"/>
                </a:lnTo>
                <a:lnTo>
                  <a:pt x="980" y="2511"/>
                </a:lnTo>
                <a:lnTo>
                  <a:pt x="666" y="2511"/>
                </a:lnTo>
                <a:lnTo>
                  <a:pt x="632" y="2511"/>
                </a:lnTo>
                <a:lnTo>
                  <a:pt x="599" y="2514"/>
                </a:lnTo>
                <a:lnTo>
                  <a:pt x="565" y="2518"/>
                </a:lnTo>
                <a:lnTo>
                  <a:pt x="533" y="2524"/>
                </a:lnTo>
                <a:lnTo>
                  <a:pt x="500" y="2531"/>
                </a:lnTo>
                <a:lnTo>
                  <a:pt x="469" y="2540"/>
                </a:lnTo>
                <a:lnTo>
                  <a:pt x="439" y="2551"/>
                </a:lnTo>
                <a:lnTo>
                  <a:pt x="408" y="2563"/>
                </a:lnTo>
                <a:lnTo>
                  <a:pt x="379" y="2576"/>
                </a:lnTo>
                <a:lnTo>
                  <a:pt x="349" y="2590"/>
                </a:lnTo>
                <a:lnTo>
                  <a:pt x="322" y="2607"/>
                </a:lnTo>
                <a:lnTo>
                  <a:pt x="295" y="2625"/>
                </a:lnTo>
                <a:lnTo>
                  <a:pt x="268" y="2643"/>
                </a:lnTo>
                <a:lnTo>
                  <a:pt x="243" y="2662"/>
                </a:lnTo>
                <a:lnTo>
                  <a:pt x="219" y="2683"/>
                </a:lnTo>
                <a:lnTo>
                  <a:pt x="195" y="2706"/>
                </a:lnTo>
                <a:lnTo>
                  <a:pt x="174" y="2729"/>
                </a:lnTo>
                <a:lnTo>
                  <a:pt x="153" y="2753"/>
                </a:lnTo>
                <a:lnTo>
                  <a:pt x="133" y="2779"/>
                </a:lnTo>
                <a:lnTo>
                  <a:pt x="114" y="2805"/>
                </a:lnTo>
                <a:lnTo>
                  <a:pt x="97" y="2831"/>
                </a:lnTo>
                <a:lnTo>
                  <a:pt x="81" y="2859"/>
                </a:lnTo>
                <a:lnTo>
                  <a:pt x="66" y="2888"/>
                </a:lnTo>
                <a:lnTo>
                  <a:pt x="53" y="2917"/>
                </a:lnTo>
                <a:lnTo>
                  <a:pt x="41" y="2947"/>
                </a:lnTo>
                <a:lnTo>
                  <a:pt x="30" y="2979"/>
                </a:lnTo>
                <a:lnTo>
                  <a:pt x="21" y="3010"/>
                </a:lnTo>
                <a:lnTo>
                  <a:pt x="13" y="3042"/>
                </a:lnTo>
                <a:lnTo>
                  <a:pt x="8" y="3075"/>
                </a:lnTo>
                <a:lnTo>
                  <a:pt x="3" y="3108"/>
                </a:lnTo>
                <a:lnTo>
                  <a:pt x="1" y="3142"/>
                </a:lnTo>
                <a:lnTo>
                  <a:pt x="0" y="3176"/>
                </a:lnTo>
                <a:close/>
                <a:moveTo>
                  <a:pt x="11478" y="10325"/>
                </a:moveTo>
                <a:lnTo>
                  <a:pt x="11424" y="10324"/>
                </a:lnTo>
                <a:lnTo>
                  <a:pt x="11370" y="10320"/>
                </a:lnTo>
                <a:lnTo>
                  <a:pt x="11317" y="10313"/>
                </a:lnTo>
                <a:lnTo>
                  <a:pt x="11264" y="10304"/>
                </a:lnTo>
                <a:lnTo>
                  <a:pt x="11214" y="10292"/>
                </a:lnTo>
                <a:lnTo>
                  <a:pt x="11163" y="10278"/>
                </a:lnTo>
                <a:lnTo>
                  <a:pt x="11113" y="10262"/>
                </a:lnTo>
                <a:lnTo>
                  <a:pt x="11066" y="10243"/>
                </a:lnTo>
                <a:lnTo>
                  <a:pt x="11018" y="10221"/>
                </a:lnTo>
                <a:lnTo>
                  <a:pt x="10972" y="10198"/>
                </a:lnTo>
                <a:lnTo>
                  <a:pt x="10928" y="10173"/>
                </a:lnTo>
                <a:lnTo>
                  <a:pt x="10885" y="10144"/>
                </a:lnTo>
                <a:lnTo>
                  <a:pt x="10844" y="10115"/>
                </a:lnTo>
                <a:lnTo>
                  <a:pt x="10803" y="10084"/>
                </a:lnTo>
                <a:lnTo>
                  <a:pt x="10765" y="10050"/>
                </a:lnTo>
                <a:lnTo>
                  <a:pt x="10727" y="10015"/>
                </a:lnTo>
                <a:lnTo>
                  <a:pt x="10693" y="9979"/>
                </a:lnTo>
                <a:lnTo>
                  <a:pt x="10659" y="9940"/>
                </a:lnTo>
                <a:lnTo>
                  <a:pt x="10628" y="9900"/>
                </a:lnTo>
                <a:lnTo>
                  <a:pt x="10598" y="9858"/>
                </a:lnTo>
                <a:lnTo>
                  <a:pt x="10570" y="9816"/>
                </a:lnTo>
                <a:lnTo>
                  <a:pt x="10545" y="9771"/>
                </a:lnTo>
                <a:lnTo>
                  <a:pt x="10522" y="9726"/>
                </a:lnTo>
                <a:lnTo>
                  <a:pt x="10500" y="9679"/>
                </a:lnTo>
                <a:lnTo>
                  <a:pt x="10481" y="9631"/>
                </a:lnTo>
                <a:lnTo>
                  <a:pt x="10464" y="9581"/>
                </a:lnTo>
                <a:lnTo>
                  <a:pt x="10450" y="9532"/>
                </a:lnTo>
                <a:lnTo>
                  <a:pt x="10439" y="9480"/>
                </a:lnTo>
                <a:lnTo>
                  <a:pt x="10429" y="9429"/>
                </a:lnTo>
                <a:lnTo>
                  <a:pt x="10422" y="9375"/>
                </a:lnTo>
                <a:lnTo>
                  <a:pt x="10418" y="9321"/>
                </a:lnTo>
                <a:lnTo>
                  <a:pt x="10416" y="9268"/>
                </a:lnTo>
                <a:lnTo>
                  <a:pt x="10416" y="6938"/>
                </a:lnTo>
                <a:lnTo>
                  <a:pt x="9263" y="7485"/>
                </a:lnTo>
                <a:lnTo>
                  <a:pt x="7525" y="9881"/>
                </a:lnTo>
                <a:lnTo>
                  <a:pt x="6129" y="7402"/>
                </a:lnTo>
                <a:lnTo>
                  <a:pt x="3172" y="10509"/>
                </a:lnTo>
                <a:lnTo>
                  <a:pt x="2850" y="10204"/>
                </a:lnTo>
                <a:lnTo>
                  <a:pt x="6221" y="6661"/>
                </a:lnTo>
                <a:lnTo>
                  <a:pt x="7571" y="9060"/>
                </a:lnTo>
                <a:lnTo>
                  <a:pt x="8969" y="7133"/>
                </a:lnTo>
                <a:lnTo>
                  <a:pt x="10416" y="6446"/>
                </a:lnTo>
                <a:lnTo>
                  <a:pt x="10416" y="4583"/>
                </a:lnTo>
                <a:lnTo>
                  <a:pt x="2099" y="4583"/>
                </a:lnTo>
                <a:lnTo>
                  <a:pt x="2071" y="4583"/>
                </a:lnTo>
                <a:lnTo>
                  <a:pt x="2043" y="4585"/>
                </a:lnTo>
                <a:lnTo>
                  <a:pt x="2017" y="4589"/>
                </a:lnTo>
                <a:lnTo>
                  <a:pt x="1989" y="4594"/>
                </a:lnTo>
                <a:lnTo>
                  <a:pt x="1963" y="4601"/>
                </a:lnTo>
                <a:lnTo>
                  <a:pt x="1938" y="4608"/>
                </a:lnTo>
                <a:lnTo>
                  <a:pt x="1912" y="4616"/>
                </a:lnTo>
                <a:lnTo>
                  <a:pt x="1887" y="4626"/>
                </a:lnTo>
                <a:lnTo>
                  <a:pt x="1863" y="4637"/>
                </a:lnTo>
                <a:lnTo>
                  <a:pt x="1839" y="4648"/>
                </a:lnTo>
                <a:lnTo>
                  <a:pt x="1817" y="4662"/>
                </a:lnTo>
                <a:lnTo>
                  <a:pt x="1795" y="4675"/>
                </a:lnTo>
                <a:lnTo>
                  <a:pt x="1774" y="4692"/>
                </a:lnTo>
                <a:lnTo>
                  <a:pt x="1752" y="4708"/>
                </a:lnTo>
                <a:lnTo>
                  <a:pt x="1733" y="4724"/>
                </a:lnTo>
                <a:lnTo>
                  <a:pt x="1714" y="4742"/>
                </a:lnTo>
                <a:lnTo>
                  <a:pt x="1696" y="4761"/>
                </a:lnTo>
                <a:lnTo>
                  <a:pt x="1678" y="4781"/>
                </a:lnTo>
                <a:lnTo>
                  <a:pt x="1662" y="4802"/>
                </a:lnTo>
                <a:lnTo>
                  <a:pt x="1647" y="4823"/>
                </a:lnTo>
                <a:lnTo>
                  <a:pt x="1633" y="4845"/>
                </a:lnTo>
                <a:lnTo>
                  <a:pt x="1620" y="4867"/>
                </a:lnTo>
                <a:lnTo>
                  <a:pt x="1607" y="4891"/>
                </a:lnTo>
                <a:lnTo>
                  <a:pt x="1597" y="4915"/>
                </a:lnTo>
                <a:lnTo>
                  <a:pt x="1587" y="4940"/>
                </a:lnTo>
                <a:lnTo>
                  <a:pt x="1579" y="4966"/>
                </a:lnTo>
                <a:lnTo>
                  <a:pt x="1571" y="4991"/>
                </a:lnTo>
                <a:lnTo>
                  <a:pt x="1565" y="5017"/>
                </a:lnTo>
                <a:lnTo>
                  <a:pt x="1561" y="5043"/>
                </a:lnTo>
                <a:lnTo>
                  <a:pt x="1557" y="5071"/>
                </a:lnTo>
                <a:lnTo>
                  <a:pt x="1555" y="5099"/>
                </a:lnTo>
                <a:lnTo>
                  <a:pt x="1554" y="5126"/>
                </a:lnTo>
                <a:lnTo>
                  <a:pt x="1554" y="11131"/>
                </a:lnTo>
                <a:lnTo>
                  <a:pt x="1555" y="11160"/>
                </a:lnTo>
                <a:lnTo>
                  <a:pt x="1557" y="11187"/>
                </a:lnTo>
                <a:lnTo>
                  <a:pt x="1561" y="11214"/>
                </a:lnTo>
                <a:lnTo>
                  <a:pt x="1565" y="11240"/>
                </a:lnTo>
                <a:lnTo>
                  <a:pt x="1571" y="11267"/>
                </a:lnTo>
                <a:lnTo>
                  <a:pt x="1579" y="11292"/>
                </a:lnTo>
                <a:lnTo>
                  <a:pt x="1587" y="11317"/>
                </a:lnTo>
                <a:lnTo>
                  <a:pt x="1597" y="11343"/>
                </a:lnTo>
                <a:lnTo>
                  <a:pt x="1607" y="11367"/>
                </a:lnTo>
                <a:lnTo>
                  <a:pt x="1620" y="11390"/>
                </a:lnTo>
                <a:lnTo>
                  <a:pt x="1633" y="11412"/>
                </a:lnTo>
                <a:lnTo>
                  <a:pt x="1647" y="11435"/>
                </a:lnTo>
                <a:lnTo>
                  <a:pt x="1662" y="11456"/>
                </a:lnTo>
                <a:lnTo>
                  <a:pt x="1678" y="11477"/>
                </a:lnTo>
                <a:lnTo>
                  <a:pt x="1696" y="11496"/>
                </a:lnTo>
                <a:lnTo>
                  <a:pt x="1714" y="11515"/>
                </a:lnTo>
                <a:lnTo>
                  <a:pt x="1733" y="11534"/>
                </a:lnTo>
                <a:lnTo>
                  <a:pt x="1752" y="11550"/>
                </a:lnTo>
                <a:lnTo>
                  <a:pt x="1774" y="11566"/>
                </a:lnTo>
                <a:lnTo>
                  <a:pt x="1795" y="11582"/>
                </a:lnTo>
                <a:lnTo>
                  <a:pt x="1817" y="11596"/>
                </a:lnTo>
                <a:lnTo>
                  <a:pt x="1839" y="11610"/>
                </a:lnTo>
                <a:lnTo>
                  <a:pt x="1863" y="11621"/>
                </a:lnTo>
                <a:lnTo>
                  <a:pt x="1887" y="11632"/>
                </a:lnTo>
                <a:lnTo>
                  <a:pt x="1912" y="11642"/>
                </a:lnTo>
                <a:lnTo>
                  <a:pt x="1938" y="11650"/>
                </a:lnTo>
                <a:lnTo>
                  <a:pt x="1963" y="11658"/>
                </a:lnTo>
                <a:lnTo>
                  <a:pt x="1989" y="11664"/>
                </a:lnTo>
                <a:lnTo>
                  <a:pt x="2017" y="11669"/>
                </a:lnTo>
                <a:lnTo>
                  <a:pt x="2043" y="11672"/>
                </a:lnTo>
                <a:lnTo>
                  <a:pt x="2071" y="11674"/>
                </a:lnTo>
                <a:lnTo>
                  <a:pt x="2099" y="11675"/>
                </a:lnTo>
                <a:lnTo>
                  <a:pt x="11706" y="11675"/>
                </a:lnTo>
                <a:lnTo>
                  <a:pt x="11706" y="10301"/>
                </a:lnTo>
                <a:lnTo>
                  <a:pt x="11677" y="10306"/>
                </a:lnTo>
                <a:lnTo>
                  <a:pt x="11650" y="10312"/>
                </a:lnTo>
                <a:lnTo>
                  <a:pt x="11622" y="10316"/>
                </a:lnTo>
                <a:lnTo>
                  <a:pt x="11593" y="10319"/>
                </a:lnTo>
                <a:lnTo>
                  <a:pt x="11565" y="10322"/>
                </a:lnTo>
                <a:lnTo>
                  <a:pt x="11536" y="10324"/>
                </a:lnTo>
                <a:lnTo>
                  <a:pt x="11507" y="10325"/>
                </a:lnTo>
                <a:lnTo>
                  <a:pt x="11478" y="10325"/>
                </a:lnTo>
                <a:close/>
                <a:moveTo>
                  <a:pt x="7104" y="15248"/>
                </a:moveTo>
                <a:lnTo>
                  <a:pt x="7105" y="15271"/>
                </a:lnTo>
                <a:lnTo>
                  <a:pt x="7106" y="15294"/>
                </a:lnTo>
                <a:lnTo>
                  <a:pt x="7109" y="15316"/>
                </a:lnTo>
                <a:lnTo>
                  <a:pt x="7113" y="15337"/>
                </a:lnTo>
                <a:lnTo>
                  <a:pt x="7118" y="15359"/>
                </a:lnTo>
                <a:lnTo>
                  <a:pt x="7125" y="15380"/>
                </a:lnTo>
                <a:lnTo>
                  <a:pt x="7132" y="15400"/>
                </a:lnTo>
                <a:lnTo>
                  <a:pt x="7139" y="15420"/>
                </a:lnTo>
                <a:lnTo>
                  <a:pt x="7148" y="15441"/>
                </a:lnTo>
                <a:lnTo>
                  <a:pt x="7158" y="15460"/>
                </a:lnTo>
                <a:lnTo>
                  <a:pt x="7168" y="15478"/>
                </a:lnTo>
                <a:lnTo>
                  <a:pt x="7180" y="15496"/>
                </a:lnTo>
                <a:lnTo>
                  <a:pt x="7192" y="15513"/>
                </a:lnTo>
                <a:lnTo>
                  <a:pt x="7206" y="15530"/>
                </a:lnTo>
                <a:lnTo>
                  <a:pt x="7219" y="15546"/>
                </a:lnTo>
                <a:lnTo>
                  <a:pt x="7234" y="15562"/>
                </a:lnTo>
                <a:lnTo>
                  <a:pt x="7249" y="15576"/>
                </a:lnTo>
                <a:lnTo>
                  <a:pt x="7265" y="15590"/>
                </a:lnTo>
                <a:lnTo>
                  <a:pt x="7283" y="15603"/>
                </a:lnTo>
                <a:lnTo>
                  <a:pt x="7300" y="15616"/>
                </a:lnTo>
                <a:lnTo>
                  <a:pt x="7318" y="15628"/>
                </a:lnTo>
                <a:lnTo>
                  <a:pt x="7336" y="15638"/>
                </a:lnTo>
                <a:lnTo>
                  <a:pt x="7355" y="15648"/>
                </a:lnTo>
                <a:lnTo>
                  <a:pt x="7375" y="15657"/>
                </a:lnTo>
                <a:lnTo>
                  <a:pt x="7395" y="15665"/>
                </a:lnTo>
                <a:lnTo>
                  <a:pt x="7415" y="15672"/>
                </a:lnTo>
                <a:lnTo>
                  <a:pt x="7437" y="15677"/>
                </a:lnTo>
                <a:lnTo>
                  <a:pt x="7459" y="15682"/>
                </a:lnTo>
                <a:lnTo>
                  <a:pt x="7480" y="15686"/>
                </a:lnTo>
                <a:lnTo>
                  <a:pt x="7502" y="15689"/>
                </a:lnTo>
                <a:lnTo>
                  <a:pt x="7526" y="15691"/>
                </a:lnTo>
                <a:lnTo>
                  <a:pt x="7548" y="15691"/>
                </a:lnTo>
                <a:lnTo>
                  <a:pt x="7571" y="15691"/>
                </a:lnTo>
                <a:lnTo>
                  <a:pt x="7594" y="15689"/>
                </a:lnTo>
                <a:lnTo>
                  <a:pt x="7616" y="15686"/>
                </a:lnTo>
                <a:lnTo>
                  <a:pt x="7637" y="15682"/>
                </a:lnTo>
                <a:lnTo>
                  <a:pt x="7659" y="15677"/>
                </a:lnTo>
                <a:lnTo>
                  <a:pt x="7680" y="15672"/>
                </a:lnTo>
                <a:lnTo>
                  <a:pt x="7701" y="15665"/>
                </a:lnTo>
                <a:lnTo>
                  <a:pt x="7721" y="15657"/>
                </a:lnTo>
                <a:lnTo>
                  <a:pt x="7740" y="15648"/>
                </a:lnTo>
                <a:lnTo>
                  <a:pt x="7760" y="15638"/>
                </a:lnTo>
                <a:lnTo>
                  <a:pt x="7778" y="15628"/>
                </a:lnTo>
                <a:lnTo>
                  <a:pt x="7796" y="15616"/>
                </a:lnTo>
                <a:lnTo>
                  <a:pt x="7813" y="15603"/>
                </a:lnTo>
                <a:lnTo>
                  <a:pt x="7831" y="15590"/>
                </a:lnTo>
                <a:lnTo>
                  <a:pt x="7847" y="15576"/>
                </a:lnTo>
                <a:lnTo>
                  <a:pt x="7862" y="15562"/>
                </a:lnTo>
                <a:lnTo>
                  <a:pt x="7877" y="15546"/>
                </a:lnTo>
                <a:lnTo>
                  <a:pt x="7890" y="15530"/>
                </a:lnTo>
                <a:lnTo>
                  <a:pt x="7903" y="15513"/>
                </a:lnTo>
                <a:lnTo>
                  <a:pt x="7917" y="15496"/>
                </a:lnTo>
                <a:lnTo>
                  <a:pt x="7928" y="15478"/>
                </a:lnTo>
                <a:lnTo>
                  <a:pt x="7939" y="15460"/>
                </a:lnTo>
                <a:lnTo>
                  <a:pt x="7948" y="15441"/>
                </a:lnTo>
                <a:lnTo>
                  <a:pt x="7957" y="15420"/>
                </a:lnTo>
                <a:lnTo>
                  <a:pt x="7965" y="15400"/>
                </a:lnTo>
                <a:lnTo>
                  <a:pt x="7972" y="15380"/>
                </a:lnTo>
                <a:lnTo>
                  <a:pt x="7978" y="15359"/>
                </a:lnTo>
                <a:lnTo>
                  <a:pt x="7983" y="15337"/>
                </a:lnTo>
                <a:lnTo>
                  <a:pt x="7988" y="15316"/>
                </a:lnTo>
                <a:lnTo>
                  <a:pt x="7990" y="15294"/>
                </a:lnTo>
                <a:lnTo>
                  <a:pt x="7992" y="15271"/>
                </a:lnTo>
                <a:lnTo>
                  <a:pt x="7993" y="15248"/>
                </a:lnTo>
                <a:lnTo>
                  <a:pt x="7993" y="12773"/>
                </a:lnTo>
                <a:lnTo>
                  <a:pt x="7104" y="12773"/>
                </a:lnTo>
                <a:lnTo>
                  <a:pt x="7104" y="15248"/>
                </a:lnTo>
                <a:close/>
                <a:moveTo>
                  <a:pt x="10787" y="12772"/>
                </a:moveTo>
                <a:lnTo>
                  <a:pt x="10790" y="12785"/>
                </a:lnTo>
                <a:lnTo>
                  <a:pt x="10795" y="12798"/>
                </a:lnTo>
                <a:lnTo>
                  <a:pt x="10799" y="12811"/>
                </a:lnTo>
                <a:lnTo>
                  <a:pt x="10804" y="12823"/>
                </a:lnTo>
                <a:lnTo>
                  <a:pt x="10816" y="12847"/>
                </a:lnTo>
                <a:lnTo>
                  <a:pt x="10830" y="12870"/>
                </a:lnTo>
                <a:lnTo>
                  <a:pt x="11706" y="14337"/>
                </a:lnTo>
                <a:lnTo>
                  <a:pt x="11706" y="12772"/>
                </a:lnTo>
                <a:lnTo>
                  <a:pt x="10787" y="12772"/>
                </a:lnTo>
                <a:close/>
                <a:moveTo>
                  <a:pt x="2948" y="12551"/>
                </a:moveTo>
                <a:lnTo>
                  <a:pt x="11706" y="12551"/>
                </a:lnTo>
                <a:lnTo>
                  <a:pt x="11706" y="11868"/>
                </a:lnTo>
                <a:lnTo>
                  <a:pt x="2948" y="11868"/>
                </a:lnTo>
                <a:lnTo>
                  <a:pt x="2948" y="12551"/>
                </a:lnTo>
                <a:close/>
                <a:moveTo>
                  <a:pt x="11478" y="2994"/>
                </a:moveTo>
                <a:lnTo>
                  <a:pt x="12089" y="2994"/>
                </a:lnTo>
                <a:lnTo>
                  <a:pt x="12108" y="2994"/>
                </a:lnTo>
                <a:lnTo>
                  <a:pt x="12127" y="2995"/>
                </a:lnTo>
                <a:lnTo>
                  <a:pt x="12146" y="2996"/>
                </a:lnTo>
                <a:lnTo>
                  <a:pt x="12166" y="2998"/>
                </a:lnTo>
                <a:lnTo>
                  <a:pt x="12140" y="2971"/>
                </a:lnTo>
                <a:lnTo>
                  <a:pt x="12116" y="2943"/>
                </a:lnTo>
                <a:lnTo>
                  <a:pt x="12093" y="2915"/>
                </a:lnTo>
                <a:lnTo>
                  <a:pt x="12069" y="2887"/>
                </a:lnTo>
                <a:lnTo>
                  <a:pt x="12046" y="2857"/>
                </a:lnTo>
                <a:lnTo>
                  <a:pt x="12025" y="2828"/>
                </a:lnTo>
                <a:lnTo>
                  <a:pt x="12003" y="2798"/>
                </a:lnTo>
                <a:lnTo>
                  <a:pt x="11982" y="2767"/>
                </a:lnTo>
                <a:lnTo>
                  <a:pt x="11961" y="2737"/>
                </a:lnTo>
                <a:lnTo>
                  <a:pt x="11942" y="2706"/>
                </a:lnTo>
                <a:lnTo>
                  <a:pt x="11923" y="2674"/>
                </a:lnTo>
                <a:lnTo>
                  <a:pt x="11904" y="2643"/>
                </a:lnTo>
                <a:lnTo>
                  <a:pt x="11886" y="2611"/>
                </a:lnTo>
                <a:lnTo>
                  <a:pt x="11869" y="2577"/>
                </a:lnTo>
                <a:lnTo>
                  <a:pt x="11852" y="2545"/>
                </a:lnTo>
                <a:lnTo>
                  <a:pt x="11835" y="2512"/>
                </a:lnTo>
                <a:lnTo>
                  <a:pt x="1526" y="2512"/>
                </a:lnTo>
                <a:lnTo>
                  <a:pt x="1526" y="4383"/>
                </a:lnTo>
                <a:lnTo>
                  <a:pt x="10416" y="4383"/>
                </a:lnTo>
                <a:lnTo>
                  <a:pt x="10416" y="4053"/>
                </a:lnTo>
                <a:lnTo>
                  <a:pt x="10418" y="3998"/>
                </a:lnTo>
                <a:lnTo>
                  <a:pt x="10422" y="3944"/>
                </a:lnTo>
                <a:lnTo>
                  <a:pt x="10429" y="3891"/>
                </a:lnTo>
                <a:lnTo>
                  <a:pt x="10439" y="3839"/>
                </a:lnTo>
                <a:lnTo>
                  <a:pt x="10450" y="3788"/>
                </a:lnTo>
                <a:lnTo>
                  <a:pt x="10464" y="3737"/>
                </a:lnTo>
                <a:lnTo>
                  <a:pt x="10481" y="3689"/>
                </a:lnTo>
                <a:lnTo>
                  <a:pt x="10500" y="3640"/>
                </a:lnTo>
                <a:lnTo>
                  <a:pt x="10522" y="3593"/>
                </a:lnTo>
                <a:lnTo>
                  <a:pt x="10545" y="3548"/>
                </a:lnTo>
                <a:lnTo>
                  <a:pt x="10570" y="3503"/>
                </a:lnTo>
                <a:lnTo>
                  <a:pt x="10598" y="3460"/>
                </a:lnTo>
                <a:lnTo>
                  <a:pt x="10628" y="3419"/>
                </a:lnTo>
                <a:lnTo>
                  <a:pt x="10659" y="3379"/>
                </a:lnTo>
                <a:lnTo>
                  <a:pt x="10693" y="3341"/>
                </a:lnTo>
                <a:lnTo>
                  <a:pt x="10727" y="3303"/>
                </a:lnTo>
                <a:lnTo>
                  <a:pt x="10765" y="3269"/>
                </a:lnTo>
                <a:lnTo>
                  <a:pt x="10803" y="3236"/>
                </a:lnTo>
                <a:lnTo>
                  <a:pt x="10844" y="3204"/>
                </a:lnTo>
                <a:lnTo>
                  <a:pt x="10885" y="3174"/>
                </a:lnTo>
                <a:lnTo>
                  <a:pt x="10928" y="3147"/>
                </a:lnTo>
                <a:lnTo>
                  <a:pt x="10972" y="3121"/>
                </a:lnTo>
                <a:lnTo>
                  <a:pt x="11018" y="3098"/>
                </a:lnTo>
                <a:lnTo>
                  <a:pt x="11066" y="3077"/>
                </a:lnTo>
                <a:lnTo>
                  <a:pt x="11113" y="3058"/>
                </a:lnTo>
                <a:lnTo>
                  <a:pt x="11163" y="3041"/>
                </a:lnTo>
                <a:lnTo>
                  <a:pt x="11214" y="3027"/>
                </a:lnTo>
                <a:lnTo>
                  <a:pt x="11264" y="3015"/>
                </a:lnTo>
                <a:lnTo>
                  <a:pt x="11317" y="3006"/>
                </a:lnTo>
                <a:lnTo>
                  <a:pt x="11370" y="2999"/>
                </a:lnTo>
                <a:lnTo>
                  <a:pt x="11424" y="2995"/>
                </a:lnTo>
                <a:lnTo>
                  <a:pt x="11478" y="2994"/>
                </a:lnTo>
                <a:close/>
                <a:moveTo>
                  <a:pt x="15068" y="2994"/>
                </a:moveTo>
                <a:lnTo>
                  <a:pt x="15063" y="2981"/>
                </a:lnTo>
                <a:lnTo>
                  <a:pt x="15060" y="2968"/>
                </a:lnTo>
                <a:lnTo>
                  <a:pt x="15056" y="2955"/>
                </a:lnTo>
                <a:lnTo>
                  <a:pt x="15052" y="2944"/>
                </a:lnTo>
                <a:lnTo>
                  <a:pt x="15040" y="2957"/>
                </a:lnTo>
                <a:lnTo>
                  <a:pt x="15027" y="2971"/>
                </a:lnTo>
                <a:lnTo>
                  <a:pt x="15015" y="2985"/>
                </a:lnTo>
                <a:lnTo>
                  <a:pt x="15003" y="2998"/>
                </a:lnTo>
                <a:lnTo>
                  <a:pt x="15019" y="2997"/>
                </a:lnTo>
                <a:lnTo>
                  <a:pt x="15035" y="2995"/>
                </a:lnTo>
                <a:lnTo>
                  <a:pt x="15051" y="2994"/>
                </a:lnTo>
                <a:lnTo>
                  <a:pt x="15068" y="2994"/>
                </a:lnTo>
                <a:close/>
                <a:moveTo>
                  <a:pt x="13482" y="3072"/>
                </a:moveTo>
                <a:lnTo>
                  <a:pt x="13508" y="3069"/>
                </a:lnTo>
                <a:lnTo>
                  <a:pt x="13533" y="3066"/>
                </a:lnTo>
                <a:lnTo>
                  <a:pt x="13558" y="3063"/>
                </a:lnTo>
                <a:lnTo>
                  <a:pt x="13584" y="3062"/>
                </a:lnTo>
                <a:lnTo>
                  <a:pt x="13609" y="3063"/>
                </a:lnTo>
                <a:lnTo>
                  <a:pt x="13634" y="3066"/>
                </a:lnTo>
                <a:lnTo>
                  <a:pt x="13660" y="3069"/>
                </a:lnTo>
                <a:lnTo>
                  <a:pt x="13685" y="3072"/>
                </a:lnTo>
                <a:lnTo>
                  <a:pt x="13752" y="3066"/>
                </a:lnTo>
                <a:lnTo>
                  <a:pt x="13818" y="3056"/>
                </a:lnTo>
                <a:lnTo>
                  <a:pt x="13882" y="3043"/>
                </a:lnTo>
                <a:lnTo>
                  <a:pt x="13946" y="3027"/>
                </a:lnTo>
                <a:lnTo>
                  <a:pt x="14009" y="3009"/>
                </a:lnTo>
                <a:lnTo>
                  <a:pt x="14070" y="2988"/>
                </a:lnTo>
                <a:lnTo>
                  <a:pt x="14131" y="2964"/>
                </a:lnTo>
                <a:lnTo>
                  <a:pt x="14189" y="2936"/>
                </a:lnTo>
                <a:lnTo>
                  <a:pt x="14246" y="2907"/>
                </a:lnTo>
                <a:lnTo>
                  <a:pt x="14302" y="2875"/>
                </a:lnTo>
                <a:lnTo>
                  <a:pt x="14355" y="2840"/>
                </a:lnTo>
                <a:lnTo>
                  <a:pt x="14408" y="2804"/>
                </a:lnTo>
                <a:lnTo>
                  <a:pt x="14459" y="2764"/>
                </a:lnTo>
                <a:lnTo>
                  <a:pt x="14507" y="2723"/>
                </a:lnTo>
                <a:lnTo>
                  <a:pt x="14554" y="2679"/>
                </a:lnTo>
                <a:lnTo>
                  <a:pt x="14599" y="2634"/>
                </a:lnTo>
                <a:lnTo>
                  <a:pt x="14641" y="2586"/>
                </a:lnTo>
                <a:lnTo>
                  <a:pt x="14682" y="2537"/>
                </a:lnTo>
                <a:lnTo>
                  <a:pt x="14720" y="2486"/>
                </a:lnTo>
                <a:lnTo>
                  <a:pt x="14756" y="2433"/>
                </a:lnTo>
                <a:lnTo>
                  <a:pt x="14789" y="2378"/>
                </a:lnTo>
                <a:lnTo>
                  <a:pt x="14819" y="2323"/>
                </a:lnTo>
                <a:lnTo>
                  <a:pt x="14848" y="2264"/>
                </a:lnTo>
                <a:lnTo>
                  <a:pt x="14874" y="2205"/>
                </a:lnTo>
                <a:lnTo>
                  <a:pt x="14896" y="2145"/>
                </a:lnTo>
                <a:lnTo>
                  <a:pt x="14917" y="2083"/>
                </a:lnTo>
                <a:lnTo>
                  <a:pt x="14934" y="2019"/>
                </a:lnTo>
                <a:lnTo>
                  <a:pt x="14948" y="1955"/>
                </a:lnTo>
                <a:lnTo>
                  <a:pt x="14959" y="1890"/>
                </a:lnTo>
                <a:lnTo>
                  <a:pt x="14967" y="1824"/>
                </a:lnTo>
                <a:lnTo>
                  <a:pt x="14972" y="1756"/>
                </a:lnTo>
                <a:lnTo>
                  <a:pt x="14974" y="1689"/>
                </a:lnTo>
                <a:lnTo>
                  <a:pt x="14974" y="1388"/>
                </a:lnTo>
                <a:lnTo>
                  <a:pt x="14972" y="1316"/>
                </a:lnTo>
                <a:lnTo>
                  <a:pt x="14967" y="1247"/>
                </a:lnTo>
                <a:lnTo>
                  <a:pt x="14958" y="1177"/>
                </a:lnTo>
                <a:lnTo>
                  <a:pt x="14946" y="1109"/>
                </a:lnTo>
                <a:lnTo>
                  <a:pt x="14930" y="1042"/>
                </a:lnTo>
                <a:lnTo>
                  <a:pt x="14912" y="976"/>
                </a:lnTo>
                <a:lnTo>
                  <a:pt x="14889" y="912"/>
                </a:lnTo>
                <a:lnTo>
                  <a:pt x="14865" y="849"/>
                </a:lnTo>
                <a:lnTo>
                  <a:pt x="14837" y="788"/>
                </a:lnTo>
                <a:lnTo>
                  <a:pt x="14806" y="728"/>
                </a:lnTo>
                <a:lnTo>
                  <a:pt x="14772" y="669"/>
                </a:lnTo>
                <a:lnTo>
                  <a:pt x="14736" y="613"/>
                </a:lnTo>
                <a:lnTo>
                  <a:pt x="14697" y="559"/>
                </a:lnTo>
                <a:lnTo>
                  <a:pt x="14655" y="507"/>
                </a:lnTo>
                <a:lnTo>
                  <a:pt x="14612" y="456"/>
                </a:lnTo>
                <a:lnTo>
                  <a:pt x="14566" y="407"/>
                </a:lnTo>
                <a:lnTo>
                  <a:pt x="14518" y="362"/>
                </a:lnTo>
                <a:lnTo>
                  <a:pt x="14467" y="317"/>
                </a:lnTo>
                <a:lnTo>
                  <a:pt x="14414" y="277"/>
                </a:lnTo>
                <a:lnTo>
                  <a:pt x="14360" y="238"/>
                </a:lnTo>
                <a:lnTo>
                  <a:pt x="14303" y="201"/>
                </a:lnTo>
                <a:lnTo>
                  <a:pt x="14245" y="168"/>
                </a:lnTo>
                <a:lnTo>
                  <a:pt x="14185" y="138"/>
                </a:lnTo>
                <a:lnTo>
                  <a:pt x="14124" y="109"/>
                </a:lnTo>
                <a:lnTo>
                  <a:pt x="14061" y="85"/>
                </a:lnTo>
                <a:lnTo>
                  <a:pt x="13996" y="63"/>
                </a:lnTo>
                <a:lnTo>
                  <a:pt x="13930" y="43"/>
                </a:lnTo>
                <a:lnTo>
                  <a:pt x="13863" y="28"/>
                </a:lnTo>
                <a:lnTo>
                  <a:pt x="13794" y="16"/>
                </a:lnTo>
                <a:lnTo>
                  <a:pt x="13725" y="7"/>
                </a:lnTo>
                <a:lnTo>
                  <a:pt x="13655" y="2"/>
                </a:lnTo>
                <a:lnTo>
                  <a:pt x="13584" y="0"/>
                </a:lnTo>
                <a:lnTo>
                  <a:pt x="13513" y="2"/>
                </a:lnTo>
                <a:lnTo>
                  <a:pt x="13442" y="7"/>
                </a:lnTo>
                <a:lnTo>
                  <a:pt x="13373" y="16"/>
                </a:lnTo>
                <a:lnTo>
                  <a:pt x="13304" y="28"/>
                </a:lnTo>
                <a:lnTo>
                  <a:pt x="13237" y="43"/>
                </a:lnTo>
                <a:lnTo>
                  <a:pt x="13171" y="63"/>
                </a:lnTo>
                <a:lnTo>
                  <a:pt x="13107" y="85"/>
                </a:lnTo>
                <a:lnTo>
                  <a:pt x="13044" y="109"/>
                </a:lnTo>
                <a:lnTo>
                  <a:pt x="12982" y="138"/>
                </a:lnTo>
                <a:lnTo>
                  <a:pt x="12922" y="168"/>
                </a:lnTo>
                <a:lnTo>
                  <a:pt x="12865" y="201"/>
                </a:lnTo>
                <a:lnTo>
                  <a:pt x="12808" y="238"/>
                </a:lnTo>
                <a:lnTo>
                  <a:pt x="12753" y="277"/>
                </a:lnTo>
                <a:lnTo>
                  <a:pt x="12700" y="317"/>
                </a:lnTo>
                <a:lnTo>
                  <a:pt x="12650" y="362"/>
                </a:lnTo>
                <a:lnTo>
                  <a:pt x="12602" y="407"/>
                </a:lnTo>
                <a:lnTo>
                  <a:pt x="12556" y="456"/>
                </a:lnTo>
                <a:lnTo>
                  <a:pt x="12512" y="507"/>
                </a:lnTo>
                <a:lnTo>
                  <a:pt x="12471" y="559"/>
                </a:lnTo>
                <a:lnTo>
                  <a:pt x="12432" y="613"/>
                </a:lnTo>
                <a:lnTo>
                  <a:pt x="12396" y="669"/>
                </a:lnTo>
                <a:lnTo>
                  <a:pt x="12362" y="728"/>
                </a:lnTo>
                <a:lnTo>
                  <a:pt x="12331" y="788"/>
                </a:lnTo>
                <a:lnTo>
                  <a:pt x="12303" y="849"/>
                </a:lnTo>
                <a:lnTo>
                  <a:pt x="12278" y="912"/>
                </a:lnTo>
                <a:lnTo>
                  <a:pt x="12256" y="976"/>
                </a:lnTo>
                <a:lnTo>
                  <a:pt x="12238" y="1042"/>
                </a:lnTo>
                <a:lnTo>
                  <a:pt x="12221" y="1109"/>
                </a:lnTo>
                <a:lnTo>
                  <a:pt x="12209" y="1177"/>
                </a:lnTo>
                <a:lnTo>
                  <a:pt x="12200" y="1247"/>
                </a:lnTo>
                <a:lnTo>
                  <a:pt x="12195" y="1316"/>
                </a:lnTo>
                <a:lnTo>
                  <a:pt x="12193" y="1388"/>
                </a:lnTo>
                <a:lnTo>
                  <a:pt x="12193" y="1689"/>
                </a:lnTo>
                <a:lnTo>
                  <a:pt x="12195" y="1756"/>
                </a:lnTo>
                <a:lnTo>
                  <a:pt x="12200" y="1824"/>
                </a:lnTo>
                <a:lnTo>
                  <a:pt x="12208" y="1890"/>
                </a:lnTo>
                <a:lnTo>
                  <a:pt x="12219" y="1955"/>
                </a:lnTo>
                <a:lnTo>
                  <a:pt x="12234" y="2019"/>
                </a:lnTo>
                <a:lnTo>
                  <a:pt x="12251" y="2083"/>
                </a:lnTo>
                <a:lnTo>
                  <a:pt x="12271" y="2145"/>
                </a:lnTo>
                <a:lnTo>
                  <a:pt x="12294" y="2205"/>
                </a:lnTo>
                <a:lnTo>
                  <a:pt x="12320" y="2264"/>
                </a:lnTo>
                <a:lnTo>
                  <a:pt x="12348" y="2323"/>
                </a:lnTo>
                <a:lnTo>
                  <a:pt x="12378" y="2378"/>
                </a:lnTo>
                <a:lnTo>
                  <a:pt x="12412" y="2433"/>
                </a:lnTo>
                <a:lnTo>
                  <a:pt x="12447" y="2486"/>
                </a:lnTo>
                <a:lnTo>
                  <a:pt x="12486" y="2537"/>
                </a:lnTo>
                <a:lnTo>
                  <a:pt x="12526" y="2586"/>
                </a:lnTo>
                <a:lnTo>
                  <a:pt x="12569" y="2634"/>
                </a:lnTo>
                <a:lnTo>
                  <a:pt x="12613" y="2679"/>
                </a:lnTo>
                <a:lnTo>
                  <a:pt x="12660" y="2723"/>
                </a:lnTo>
                <a:lnTo>
                  <a:pt x="12709" y="2764"/>
                </a:lnTo>
                <a:lnTo>
                  <a:pt x="12759" y="2804"/>
                </a:lnTo>
                <a:lnTo>
                  <a:pt x="12811" y="2840"/>
                </a:lnTo>
                <a:lnTo>
                  <a:pt x="12866" y="2875"/>
                </a:lnTo>
                <a:lnTo>
                  <a:pt x="12921" y="2907"/>
                </a:lnTo>
                <a:lnTo>
                  <a:pt x="12978" y="2936"/>
                </a:lnTo>
                <a:lnTo>
                  <a:pt x="13037" y="2964"/>
                </a:lnTo>
                <a:lnTo>
                  <a:pt x="13096" y="2988"/>
                </a:lnTo>
                <a:lnTo>
                  <a:pt x="13158" y="3009"/>
                </a:lnTo>
                <a:lnTo>
                  <a:pt x="13221" y="3027"/>
                </a:lnTo>
                <a:lnTo>
                  <a:pt x="13285" y="3043"/>
                </a:lnTo>
                <a:lnTo>
                  <a:pt x="13350" y="3056"/>
                </a:lnTo>
                <a:lnTo>
                  <a:pt x="13416" y="3066"/>
                </a:lnTo>
                <a:lnTo>
                  <a:pt x="13482" y="3072"/>
                </a:lnTo>
                <a:close/>
                <a:moveTo>
                  <a:pt x="13262" y="3927"/>
                </a:moveTo>
                <a:lnTo>
                  <a:pt x="13262" y="4336"/>
                </a:lnTo>
                <a:lnTo>
                  <a:pt x="13584" y="4912"/>
                </a:lnTo>
                <a:lnTo>
                  <a:pt x="13906" y="4336"/>
                </a:lnTo>
                <a:lnTo>
                  <a:pt x="13906" y="3927"/>
                </a:lnTo>
                <a:lnTo>
                  <a:pt x="13906" y="3910"/>
                </a:lnTo>
                <a:lnTo>
                  <a:pt x="13905" y="3894"/>
                </a:lnTo>
                <a:lnTo>
                  <a:pt x="13902" y="3878"/>
                </a:lnTo>
                <a:lnTo>
                  <a:pt x="13900" y="3862"/>
                </a:lnTo>
                <a:lnTo>
                  <a:pt x="13896" y="3846"/>
                </a:lnTo>
                <a:lnTo>
                  <a:pt x="13892" y="3831"/>
                </a:lnTo>
                <a:lnTo>
                  <a:pt x="13887" y="3817"/>
                </a:lnTo>
                <a:lnTo>
                  <a:pt x="13880" y="3802"/>
                </a:lnTo>
                <a:lnTo>
                  <a:pt x="13874" y="3788"/>
                </a:lnTo>
                <a:lnTo>
                  <a:pt x="13867" y="3773"/>
                </a:lnTo>
                <a:lnTo>
                  <a:pt x="13859" y="3760"/>
                </a:lnTo>
                <a:lnTo>
                  <a:pt x="13851" y="3747"/>
                </a:lnTo>
                <a:lnTo>
                  <a:pt x="13842" y="3735"/>
                </a:lnTo>
                <a:lnTo>
                  <a:pt x="13832" y="3723"/>
                </a:lnTo>
                <a:lnTo>
                  <a:pt x="13822" y="3711"/>
                </a:lnTo>
                <a:lnTo>
                  <a:pt x="13812" y="3700"/>
                </a:lnTo>
                <a:lnTo>
                  <a:pt x="13800" y="3690"/>
                </a:lnTo>
                <a:lnTo>
                  <a:pt x="13788" y="3679"/>
                </a:lnTo>
                <a:lnTo>
                  <a:pt x="13776" y="3669"/>
                </a:lnTo>
                <a:lnTo>
                  <a:pt x="13764" y="3660"/>
                </a:lnTo>
                <a:lnTo>
                  <a:pt x="13751" y="3652"/>
                </a:lnTo>
                <a:lnTo>
                  <a:pt x="13737" y="3644"/>
                </a:lnTo>
                <a:lnTo>
                  <a:pt x="13723" y="3637"/>
                </a:lnTo>
                <a:lnTo>
                  <a:pt x="13709" y="3631"/>
                </a:lnTo>
                <a:lnTo>
                  <a:pt x="13694" y="3625"/>
                </a:lnTo>
                <a:lnTo>
                  <a:pt x="13679" y="3620"/>
                </a:lnTo>
                <a:lnTo>
                  <a:pt x="13664" y="3616"/>
                </a:lnTo>
                <a:lnTo>
                  <a:pt x="13648" y="3612"/>
                </a:lnTo>
                <a:lnTo>
                  <a:pt x="13632" y="3609"/>
                </a:lnTo>
                <a:lnTo>
                  <a:pt x="13616" y="3607"/>
                </a:lnTo>
                <a:lnTo>
                  <a:pt x="13600" y="3606"/>
                </a:lnTo>
                <a:lnTo>
                  <a:pt x="13584" y="3606"/>
                </a:lnTo>
                <a:lnTo>
                  <a:pt x="13567" y="3606"/>
                </a:lnTo>
                <a:lnTo>
                  <a:pt x="13551" y="3607"/>
                </a:lnTo>
                <a:lnTo>
                  <a:pt x="13535" y="3609"/>
                </a:lnTo>
                <a:lnTo>
                  <a:pt x="13519" y="3612"/>
                </a:lnTo>
                <a:lnTo>
                  <a:pt x="13504" y="3616"/>
                </a:lnTo>
                <a:lnTo>
                  <a:pt x="13488" y="3620"/>
                </a:lnTo>
                <a:lnTo>
                  <a:pt x="13473" y="3625"/>
                </a:lnTo>
                <a:lnTo>
                  <a:pt x="13459" y="3631"/>
                </a:lnTo>
                <a:lnTo>
                  <a:pt x="13445" y="3637"/>
                </a:lnTo>
                <a:lnTo>
                  <a:pt x="13431" y="3644"/>
                </a:lnTo>
                <a:lnTo>
                  <a:pt x="13418" y="3652"/>
                </a:lnTo>
                <a:lnTo>
                  <a:pt x="13404" y="3660"/>
                </a:lnTo>
                <a:lnTo>
                  <a:pt x="13391" y="3669"/>
                </a:lnTo>
                <a:lnTo>
                  <a:pt x="13379" y="3679"/>
                </a:lnTo>
                <a:lnTo>
                  <a:pt x="13368" y="3690"/>
                </a:lnTo>
                <a:lnTo>
                  <a:pt x="13357" y="3700"/>
                </a:lnTo>
                <a:lnTo>
                  <a:pt x="13346" y="3711"/>
                </a:lnTo>
                <a:lnTo>
                  <a:pt x="13336" y="3723"/>
                </a:lnTo>
                <a:lnTo>
                  <a:pt x="13326" y="3735"/>
                </a:lnTo>
                <a:lnTo>
                  <a:pt x="13317" y="3747"/>
                </a:lnTo>
                <a:lnTo>
                  <a:pt x="13308" y="3760"/>
                </a:lnTo>
                <a:lnTo>
                  <a:pt x="13301" y="3773"/>
                </a:lnTo>
                <a:lnTo>
                  <a:pt x="13294" y="3788"/>
                </a:lnTo>
                <a:lnTo>
                  <a:pt x="13287" y="3802"/>
                </a:lnTo>
                <a:lnTo>
                  <a:pt x="13281" y="3817"/>
                </a:lnTo>
                <a:lnTo>
                  <a:pt x="13277" y="3831"/>
                </a:lnTo>
                <a:lnTo>
                  <a:pt x="13272" y="3846"/>
                </a:lnTo>
                <a:lnTo>
                  <a:pt x="13269" y="3862"/>
                </a:lnTo>
                <a:lnTo>
                  <a:pt x="13266" y="3878"/>
                </a:lnTo>
                <a:lnTo>
                  <a:pt x="13264" y="3894"/>
                </a:lnTo>
                <a:lnTo>
                  <a:pt x="13263" y="3910"/>
                </a:lnTo>
                <a:lnTo>
                  <a:pt x="13262" y="392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56" name="Freeform 7"/>
          <p:cNvSpPr>
            <a:spLocks noEditPoints="1"/>
          </p:cNvSpPr>
          <p:nvPr userDrawn="1"/>
        </p:nvSpPr>
        <p:spPr bwMode="auto">
          <a:xfrm>
            <a:off x="9297137" y="3362650"/>
            <a:ext cx="335117" cy="454858"/>
          </a:xfrm>
          <a:custGeom>
            <a:avLst/>
            <a:gdLst/>
            <a:ahLst/>
            <a:cxnLst>
              <a:cxn ang="0">
                <a:pos x="889" y="27"/>
              </a:cxn>
              <a:cxn ang="0">
                <a:pos x="697" y="118"/>
              </a:cxn>
              <a:cxn ang="0">
                <a:pos x="544" y="265"/>
              </a:cxn>
              <a:cxn ang="0">
                <a:pos x="443" y="454"/>
              </a:cxn>
              <a:cxn ang="0">
                <a:pos x="390" y="619"/>
              </a:cxn>
              <a:cxn ang="0">
                <a:pos x="339" y="668"/>
              </a:cxn>
              <a:cxn ang="0">
                <a:pos x="309" y="740"/>
              </a:cxn>
              <a:cxn ang="0">
                <a:pos x="322" y="893"/>
              </a:cxn>
              <a:cxn ang="0">
                <a:pos x="382" y="999"/>
              </a:cxn>
              <a:cxn ang="0">
                <a:pos x="471" y="1083"/>
              </a:cxn>
              <a:cxn ang="0">
                <a:pos x="611" y="1262"/>
              </a:cxn>
              <a:cxn ang="0">
                <a:pos x="722" y="1383"/>
              </a:cxn>
              <a:cxn ang="0">
                <a:pos x="854" y="1476"/>
              </a:cxn>
              <a:cxn ang="0">
                <a:pos x="1007" y="1527"/>
              </a:cxn>
              <a:cxn ang="0">
                <a:pos x="1170" y="1522"/>
              </a:cxn>
              <a:cxn ang="0">
                <a:pos x="1319" y="1465"/>
              </a:cxn>
              <a:cxn ang="0">
                <a:pos x="1448" y="1367"/>
              </a:cxn>
              <a:cxn ang="0">
                <a:pos x="1570" y="1225"/>
              </a:cxn>
              <a:cxn ang="0">
                <a:pos x="1697" y="1073"/>
              </a:cxn>
              <a:cxn ang="0">
                <a:pos x="1782" y="985"/>
              </a:cxn>
              <a:cxn ang="0">
                <a:pos x="1838" y="871"/>
              </a:cxn>
              <a:cxn ang="0">
                <a:pos x="1841" y="729"/>
              </a:cxn>
              <a:cxn ang="0">
                <a:pos x="1808" y="661"/>
              </a:cxn>
              <a:cxn ang="0">
                <a:pos x="1753" y="614"/>
              </a:cxn>
              <a:cxn ang="0">
                <a:pos x="1699" y="425"/>
              </a:cxn>
              <a:cxn ang="0">
                <a:pos x="1590" y="240"/>
              </a:cxn>
              <a:cxn ang="0">
                <a:pos x="1431" y="102"/>
              </a:cxn>
              <a:cxn ang="0">
                <a:pos x="1234" y="18"/>
              </a:cxn>
              <a:cxn ang="0">
                <a:pos x="1076" y="1407"/>
              </a:cxn>
              <a:cxn ang="0">
                <a:pos x="947" y="1382"/>
              </a:cxn>
              <a:cxn ang="0">
                <a:pos x="831" y="1313"/>
              </a:cxn>
              <a:cxn ang="0">
                <a:pos x="719" y="1198"/>
              </a:cxn>
              <a:cxn ang="0">
                <a:pos x="572" y="996"/>
              </a:cxn>
              <a:cxn ang="0">
                <a:pos x="514" y="960"/>
              </a:cxn>
              <a:cxn ang="0">
                <a:pos x="446" y="864"/>
              </a:cxn>
              <a:cxn ang="0">
                <a:pos x="430" y="777"/>
              </a:cxn>
              <a:cxn ang="0">
                <a:pos x="460" y="723"/>
              </a:cxn>
              <a:cxn ang="0">
                <a:pos x="537" y="584"/>
              </a:cxn>
              <a:cxn ang="0">
                <a:pos x="1590" y="489"/>
              </a:cxn>
              <a:cxn ang="0">
                <a:pos x="1623" y="661"/>
              </a:cxn>
              <a:cxn ang="0">
                <a:pos x="1709" y="737"/>
              </a:cxn>
              <a:cxn ang="0">
                <a:pos x="1722" y="813"/>
              </a:cxn>
              <a:cxn ang="0">
                <a:pos x="1689" y="901"/>
              </a:cxn>
              <a:cxn ang="0">
                <a:pos x="1613" y="980"/>
              </a:cxn>
              <a:cxn ang="0">
                <a:pos x="1521" y="1063"/>
              </a:cxn>
              <a:cxn ang="0">
                <a:pos x="1382" y="1259"/>
              </a:cxn>
              <a:cxn ang="0">
                <a:pos x="1274" y="1346"/>
              </a:cxn>
              <a:cxn ang="0">
                <a:pos x="1153" y="1398"/>
              </a:cxn>
              <a:cxn ang="0">
                <a:pos x="1217" y="2496"/>
              </a:cxn>
              <a:cxn ang="0">
                <a:pos x="1144" y="1712"/>
              </a:cxn>
              <a:cxn ang="0">
                <a:pos x="1101" y="1682"/>
              </a:cxn>
              <a:cxn ang="0">
                <a:pos x="1045" y="1684"/>
              </a:cxn>
              <a:cxn ang="0">
                <a:pos x="1005" y="1717"/>
              </a:cxn>
              <a:cxn ang="0">
                <a:pos x="835" y="2496"/>
              </a:cxn>
              <a:cxn ang="0">
                <a:pos x="406" y="1632"/>
              </a:cxn>
              <a:cxn ang="0">
                <a:pos x="229" y="1764"/>
              </a:cxn>
              <a:cxn ang="0">
                <a:pos x="96" y="1939"/>
              </a:cxn>
              <a:cxn ang="0">
                <a:pos x="17" y="2147"/>
              </a:cxn>
              <a:cxn ang="0">
                <a:pos x="2154" y="2924"/>
              </a:cxn>
              <a:cxn ang="0">
                <a:pos x="2129" y="2116"/>
              </a:cxn>
              <a:cxn ang="0">
                <a:pos x="2041" y="1912"/>
              </a:cxn>
              <a:cxn ang="0">
                <a:pos x="1902" y="1742"/>
              </a:cxn>
              <a:cxn ang="0">
                <a:pos x="1719" y="1617"/>
              </a:cxn>
            </a:cxnLst>
            <a:rect l="0" t="0" r="r" b="b"/>
            <a:pathLst>
              <a:path w="2154" h="2924">
                <a:moveTo>
                  <a:pt x="1076" y="0"/>
                </a:moveTo>
                <a:lnTo>
                  <a:pt x="1044" y="0"/>
                </a:lnTo>
                <a:lnTo>
                  <a:pt x="1012" y="2"/>
                </a:lnTo>
                <a:lnTo>
                  <a:pt x="981" y="7"/>
                </a:lnTo>
                <a:lnTo>
                  <a:pt x="950" y="11"/>
                </a:lnTo>
                <a:lnTo>
                  <a:pt x="919" y="18"/>
                </a:lnTo>
                <a:lnTo>
                  <a:pt x="889" y="27"/>
                </a:lnTo>
                <a:lnTo>
                  <a:pt x="859" y="36"/>
                </a:lnTo>
                <a:lnTo>
                  <a:pt x="831" y="47"/>
                </a:lnTo>
                <a:lnTo>
                  <a:pt x="803" y="59"/>
                </a:lnTo>
                <a:lnTo>
                  <a:pt x="775" y="71"/>
                </a:lnTo>
                <a:lnTo>
                  <a:pt x="749" y="86"/>
                </a:lnTo>
                <a:lnTo>
                  <a:pt x="722" y="102"/>
                </a:lnTo>
                <a:lnTo>
                  <a:pt x="697" y="118"/>
                </a:lnTo>
                <a:lnTo>
                  <a:pt x="672" y="136"/>
                </a:lnTo>
                <a:lnTo>
                  <a:pt x="649" y="155"/>
                </a:lnTo>
                <a:lnTo>
                  <a:pt x="626" y="175"/>
                </a:lnTo>
                <a:lnTo>
                  <a:pt x="604" y="196"/>
                </a:lnTo>
                <a:lnTo>
                  <a:pt x="583" y="218"/>
                </a:lnTo>
                <a:lnTo>
                  <a:pt x="563" y="240"/>
                </a:lnTo>
                <a:lnTo>
                  <a:pt x="544" y="265"/>
                </a:lnTo>
                <a:lnTo>
                  <a:pt x="526" y="289"/>
                </a:lnTo>
                <a:lnTo>
                  <a:pt x="510" y="314"/>
                </a:lnTo>
                <a:lnTo>
                  <a:pt x="494" y="341"/>
                </a:lnTo>
                <a:lnTo>
                  <a:pt x="480" y="369"/>
                </a:lnTo>
                <a:lnTo>
                  <a:pt x="465" y="396"/>
                </a:lnTo>
                <a:lnTo>
                  <a:pt x="453" y="425"/>
                </a:lnTo>
                <a:lnTo>
                  <a:pt x="443" y="454"/>
                </a:lnTo>
                <a:lnTo>
                  <a:pt x="433" y="484"/>
                </a:lnTo>
                <a:lnTo>
                  <a:pt x="426" y="515"/>
                </a:lnTo>
                <a:lnTo>
                  <a:pt x="418" y="546"/>
                </a:lnTo>
                <a:lnTo>
                  <a:pt x="412" y="576"/>
                </a:lnTo>
                <a:lnTo>
                  <a:pt x="409" y="610"/>
                </a:lnTo>
                <a:lnTo>
                  <a:pt x="399" y="614"/>
                </a:lnTo>
                <a:lnTo>
                  <a:pt x="390" y="619"/>
                </a:lnTo>
                <a:lnTo>
                  <a:pt x="381" y="624"/>
                </a:lnTo>
                <a:lnTo>
                  <a:pt x="374" y="631"/>
                </a:lnTo>
                <a:lnTo>
                  <a:pt x="366" y="637"/>
                </a:lnTo>
                <a:lnTo>
                  <a:pt x="358" y="644"/>
                </a:lnTo>
                <a:lnTo>
                  <a:pt x="351" y="652"/>
                </a:lnTo>
                <a:lnTo>
                  <a:pt x="345" y="661"/>
                </a:lnTo>
                <a:lnTo>
                  <a:pt x="339" y="668"/>
                </a:lnTo>
                <a:lnTo>
                  <a:pt x="334" y="678"/>
                </a:lnTo>
                <a:lnTo>
                  <a:pt x="328" y="687"/>
                </a:lnTo>
                <a:lnTo>
                  <a:pt x="324" y="697"/>
                </a:lnTo>
                <a:lnTo>
                  <a:pt x="319" y="707"/>
                </a:lnTo>
                <a:lnTo>
                  <a:pt x="315" y="718"/>
                </a:lnTo>
                <a:lnTo>
                  <a:pt x="313" y="729"/>
                </a:lnTo>
                <a:lnTo>
                  <a:pt x="309" y="740"/>
                </a:lnTo>
                <a:lnTo>
                  <a:pt x="306" y="761"/>
                </a:lnTo>
                <a:lnTo>
                  <a:pt x="305" y="782"/>
                </a:lnTo>
                <a:lnTo>
                  <a:pt x="305" y="804"/>
                </a:lnTo>
                <a:lnTo>
                  <a:pt x="306" y="827"/>
                </a:lnTo>
                <a:lnTo>
                  <a:pt x="311" y="849"/>
                </a:lnTo>
                <a:lnTo>
                  <a:pt x="315" y="871"/>
                </a:lnTo>
                <a:lnTo>
                  <a:pt x="322" y="893"/>
                </a:lnTo>
                <a:lnTo>
                  <a:pt x="330" y="915"/>
                </a:lnTo>
                <a:lnTo>
                  <a:pt x="337" y="928"/>
                </a:lnTo>
                <a:lnTo>
                  <a:pt x="345" y="943"/>
                </a:lnTo>
                <a:lnTo>
                  <a:pt x="353" y="957"/>
                </a:lnTo>
                <a:lnTo>
                  <a:pt x="361" y="971"/>
                </a:lnTo>
                <a:lnTo>
                  <a:pt x="371" y="985"/>
                </a:lnTo>
                <a:lnTo>
                  <a:pt x="382" y="999"/>
                </a:lnTo>
                <a:lnTo>
                  <a:pt x="393" y="1012"/>
                </a:lnTo>
                <a:lnTo>
                  <a:pt x="405" y="1027"/>
                </a:lnTo>
                <a:lnTo>
                  <a:pt x="417" y="1039"/>
                </a:lnTo>
                <a:lnTo>
                  <a:pt x="430" y="1051"/>
                </a:lnTo>
                <a:lnTo>
                  <a:pt x="443" y="1063"/>
                </a:lnTo>
                <a:lnTo>
                  <a:pt x="457" y="1073"/>
                </a:lnTo>
                <a:lnTo>
                  <a:pt x="471" y="1083"/>
                </a:lnTo>
                <a:lnTo>
                  <a:pt x="484" y="1093"/>
                </a:lnTo>
                <a:lnTo>
                  <a:pt x="500" y="1101"/>
                </a:lnTo>
                <a:lnTo>
                  <a:pt x="514" y="1107"/>
                </a:lnTo>
                <a:lnTo>
                  <a:pt x="535" y="1146"/>
                </a:lnTo>
                <a:lnTo>
                  <a:pt x="558" y="1186"/>
                </a:lnTo>
                <a:lnTo>
                  <a:pt x="584" y="1225"/>
                </a:lnTo>
                <a:lnTo>
                  <a:pt x="611" y="1262"/>
                </a:lnTo>
                <a:lnTo>
                  <a:pt x="626" y="1281"/>
                </a:lnTo>
                <a:lnTo>
                  <a:pt x="640" y="1299"/>
                </a:lnTo>
                <a:lnTo>
                  <a:pt x="656" y="1317"/>
                </a:lnTo>
                <a:lnTo>
                  <a:pt x="671" y="1334"/>
                </a:lnTo>
                <a:lnTo>
                  <a:pt x="688" y="1351"/>
                </a:lnTo>
                <a:lnTo>
                  <a:pt x="704" y="1367"/>
                </a:lnTo>
                <a:lnTo>
                  <a:pt x="722" y="1383"/>
                </a:lnTo>
                <a:lnTo>
                  <a:pt x="740" y="1398"/>
                </a:lnTo>
                <a:lnTo>
                  <a:pt x="758" y="1413"/>
                </a:lnTo>
                <a:lnTo>
                  <a:pt x="776" y="1427"/>
                </a:lnTo>
                <a:lnTo>
                  <a:pt x="795" y="1440"/>
                </a:lnTo>
                <a:lnTo>
                  <a:pt x="814" y="1453"/>
                </a:lnTo>
                <a:lnTo>
                  <a:pt x="834" y="1465"/>
                </a:lnTo>
                <a:lnTo>
                  <a:pt x="854" y="1476"/>
                </a:lnTo>
                <a:lnTo>
                  <a:pt x="875" y="1486"/>
                </a:lnTo>
                <a:lnTo>
                  <a:pt x="896" y="1496"/>
                </a:lnTo>
                <a:lnTo>
                  <a:pt x="917" y="1504"/>
                </a:lnTo>
                <a:lnTo>
                  <a:pt x="939" y="1511"/>
                </a:lnTo>
                <a:lnTo>
                  <a:pt x="961" y="1517"/>
                </a:lnTo>
                <a:lnTo>
                  <a:pt x="983" y="1522"/>
                </a:lnTo>
                <a:lnTo>
                  <a:pt x="1007" y="1527"/>
                </a:lnTo>
                <a:lnTo>
                  <a:pt x="1030" y="1530"/>
                </a:lnTo>
                <a:lnTo>
                  <a:pt x="1053" y="1531"/>
                </a:lnTo>
                <a:lnTo>
                  <a:pt x="1076" y="1532"/>
                </a:lnTo>
                <a:lnTo>
                  <a:pt x="1101" y="1531"/>
                </a:lnTo>
                <a:lnTo>
                  <a:pt x="1124" y="1530"/>
                </a:lnTo>
                <a:lnTo>
                  <a:pt x="1147" y="1527"/>
                </a:lnTo>
                <a:lnTo>
                  <a:pt x="1170" y="1522"/>
                </a:lnTo>
                <a:lnTo>
                  <a:pt x="1192" y="1517"/>
                </a:lnTo>
                <a:lnTo>
                  <a:pt x="1215" y="1511"/>
                </a:lnTo>
                <a:lnTo>
                  <a:pt x="1236" y="1504"/>
                </a:lnTo>
                <a:lnTo>
                  <a:pt x="1258" y="1496"/>
                </a:lnTo>
                <a:lnTo>
                  <a:pt x="1279" y="1486"/>
                </a:lnTo>
                <a:lnTo>
                  <a:pt x="1299" y="1476"/>
                </a:lnTo>
                <a:lnTo>
                  <a:pt x="1319" y="1465"/>
                </a:lnTo>
                <a:lnTo>
                  <a:pt x="1339" y="1453"/>
                </a:lnTo>
                <a:lnTo>
                  <a:pt x="1358" y="1440"/>
                </a:lnTo>
                <a:lnTo>
                  <a:pt x="1377" y="1427"/>
                </a:lnTo>
                <a:lnTo>
                  <a:pt x="1396" y="1413"/>
                </a:lnTo>
                <a:lnTo>
                  <a:pt x="1414" y="1398"/>
                </a:lnTo>
                <a:lnTo>
                  <a:pt x="1431" y="1383"/>
                </a:lnTo>
                <a:lnTo>
                  <a:pt x="1448" y="1367"/>
                </a:lnTo>
                <a:lnTo>
                  <a:pt x="1466" y="1351"/>
                </a:lnTo>
                <a:lnTo>
                  <a:pt x="1481" y="1334"/>
                </a:lnTo>
                <a:lnTo>
                  <a:pt x="1498" y="1317"/>
                </a:lnTo>
                <a:lnTo>
                  <a:pt x="1513" y="1299"/>
                </a:lnTo>
                <a:lnTo>
                  <a:pt x="1528" y="1281"/>
                </a:lnTo>
                <a:lnTo>
                  <a:pt x="1542" y="1262"/>
                </a:lnTo>
                <a:lnTo>
                  <a:pt x="1570" y="1225"/>
                </a:lnTo>
                <a:lnTo>
                  <a:pt x="1595" y="1186"/>
                </a:lnTo>
                <a:lnTo>
                  <a:pt x="1618" y="1146"/>
                </a:lnTo>
                <a:lnTo>
                  <a:pt x="1639" y="1107"/>
                </a:lnTo>
                <a:lnTo>
                  <a:pt x="1654" y="1101"/>
                </a:lnTo>
                <a:lnTo>
                  <a:pt x="1668" y="1093"/>
                </a:lnTo>
                <a:lnTo>
                  <a:pt x="1683" y="1083"/>
                </a:lnTo>
                <a:lnTo>
                  <a:pt x="1697" y="1073"/>
                </a:lnTo>
                <a:lnTo>
                  <a:pt x="1710" y="1063"/>
                </a:lnTo>
                <a:lnTo>
                  <a:pt x="1724" y="1051"/>
                </a:lnTo>
                <a:lnTo>
                  <a:pt x="1736" y="1039"/>
                </a:lnTo>
                <a:lnTo>
                  <a:pt x="1748" y="1027"/>
                </a:lnTo>
                <a:lnTo>
                  <a:pt x="1760" y="1012"/>
                </a:lnTo>
                <a:lnTo>
                  <a:pt x="1771" y="999"/>
                </a:lnTo>
                <a:lnTo>
                  <a:pt x="1782" y="985"/>
                </a:lnTo>
                <a:lnTo>
                  <a:pt x="1791" y="971"/>
                </a:lnTo>
                <a:lnTo>
                  <a:pt x="1800" y="957"/>
                </a:lnTo>
                <a:lnTo>
                  <a:pt x="1809" y="943"/>
                </a:lnTo>
                <a:lnTo>
                  <a:pt x="1817" y="928"/>
                </a:lnTo>
                <a:lnTo>
                  <a:pt x="1822" y="915"/>
                </a:lnTo>
                <a:lnTo>
                  <a:pt x="1831" y="893"/>
                </a:lnTo>
                <a:lnTo>
                  <a:pt x="1838" y="871"/>
                </a:lnTo>
                <a:lnTo>
                  <a:pt x="1843" y="849"/>
                </a:lnTo>
                <a:lnTo>
                  <a:pt x="1846" y="827"/>
                </a:lnTo>
                <a:lnTo>
                  <a:pt x="1849" y="804"/>
                </a:lnTo>
                <a:lnTo>
                  <a:pt x="1849" y="782"/>
                </a:lnTo>
                <a:lnTo>
                  <a:pt x="1848" y="761"/>
                </a:lnTo>
                <a:lnTo>
                  <a:pt x="1843" y="740"/>
                </a:lnTo>
                <a:lnTo>
                  <a:pt x="1841" y="729"/>
                </a:lnTo>
                <a:lnTo>
                  <a:pt x="1838" y="718"/>
                </a:lnTo>
                <a:lnTo>
                  <a:pt x="1834" y="707"/>
                </a:lnTo>
                <a:lnTo>
                  <a:pt x="1830" y="697"/>
                </a:lnTo>
                <a:lnTo>
                  <a:pt x="1825" y="687"/>
                </a:lnTo>
                <a:lnTo>
                  <a:pt x="1820" y="678"/>
                </a:lnTo>
                <a:lnTo>
                  <a:pt x="1814" y="668"/>
                </a:lnTo>
                <a:lnTo>
                  <a:pt x="1808" y="661"/>
                </a:lnTo>
                <a:lnTo>
                  <a:pt x="1802" y="652"/>
                </a:lnTo>
                <a:lnTo>
                  <a:pt x="1794" y="644"/>
                </a:lnTo>
                <a:lnTo>
                  <a:pt x="1788" y="637"/>
                </a:lnTo>
                <a:lnTo>
                  <a:pt x="1780" y="631"/>
                </a:lnTo>
                <a:lnTo>
                  <a:pt x="1771" y="624"/>
                </a:lnTo>
                <a:lnTo>
                  <a:pt x="1762" y="619"/>
                </a:lnTo>
                <a:lnTo>
                  <a:pt x="1753" y="614"/>
                </a:lnTo>
                <a:lnTo>
                  <a:pt x="1745" y="610"/>
                </a:lnTo>
                <a:lnTo>
                  <a:pt x="1740" y="576"/>
                </a:lnTo>
                <a:lnTo>
                  <a:pt x="1735" y="546"/>
                </a:lnTo>
                <a:lnTo>
                  <a:pt x="1728" y="515"/>
                </a:lnTo>
                <a:lnTo>
                  <a:pt x="1720" y="484"/>
                </a:lnTo>
                <a:lnTo>
                  <a:pt x="1710" y="454"/>
                </a:lnTo>
                <a:lnTo>
                  <a:pt x="1699" y="425"/>
                </a:lnTo>
                <a:lnTo>
                  <a:pt x="1687" y="396"/>
                </a:lnTo>
                <a:lnTo>
                  <a:pt x="1674" y="369"/>
                </a:lnTo>
                <a:lnTo>
                  <a:pt x="1659" y="341"/>
                </a:lnTo>
                <a:lnTo>
                  <a:pt x="1644" y="314"/>
                </a:lnTo>
                <a:lnTo>
                  <a:pt x="1627" y="289"/>
                </a:lnTo>
                <a:lnTo>
                  <a:pt x="1609" y="265"/>
                </a:lnTo>
                <a:lnTo>
                  <a:pt x="1590" y="240"/>
                </a:lnTo>
                <a:lnTo>
                  <a:pt x="1570" y="218"/>
                </a:lnTo>
                <a:lnTo>
                  <a:pt x="1549" y="196"/>
                </a:lnTo>
                <a:lnTo>
                  <a:pt x="1528" y="175"/>
                </a:lnTo>
                <a:lnTo>
                  <a:pt x="1504" y="155"/>
                </a:lnTo>
                <a:lnTo>
                  <a:pt x="1481" y="136"/>
                </a:lnTo>
                <a:lnTo>
                  <a:pt x="1456" y="118"/>
                </a:lnTo>
                <a:lnTo>
                  <a:pt x="1431" y="102"/>
                </a:lnTo>
                <a:lnTo>
                  <a:pt x="1405" y="86"/>
                </a:lnTo>
                <a:lnTo>
                  <a:pt x="1378" y="71"/>
                </a:lnTo>
                <a:lnTo>
                  <a:pt x="1351" y="59"/>
                </a:lnTo>
                <a:lnTo>
                  <a:pt x="1322" y="47"/>
                </a:lnTo>
                <a:lnTo>
                  <a:pt x="1293" y="36"/>
                </a:lnTo>
                <a:lnTo>
                  <a:pt x="1264" y="27"/>
                </a:lnTo>
                <a:lnTo>
                  <a:pt x="1234" y="18"/>
                </a:lnTo>
                <a:lnTo>
                  <a:pt x="1203" y="11"/>
                </a:lnTo>
                <a:lnTo>
                  <a:pt x="1173" y="7"/>
                </a:lnTo>
                <a:lnTo>
                  <a:pt x="1140" y="2"/>
                </a:lnTo>
                <a:lnTo>
                  <a:pt x="1109" y="0"/>
                </a:lnTo>
                <a:lnTo>
                  <a:pt x="1076" y="0"/>
                </a:lnTo>
                <a:close/>
                <a:moveTo>
                  <a:pt x="1076" y="1407"/>
                </a:moveTo>
                <a:lnTo>
                  <a:pt x="1076" y="1407"/>
                </a:lnTo>
                <a:lnTo>
                  <a:pt x="1057" y="1407"/>
                </a:lnTo>
                <a:lnTo>
                  <a:pt x="1039" y="1405"/>
                </a:lnTo>
                <a:lnTo>
                  <a:pt x="1020" y="1403"/>
                </a:lnTo>
                <a:lnTo>
                  <a:pt x="1001" y="1398"/>
                </a:lnTo>
                <a:lnTo>
                  <a:pt x="982" y="1394"/>
                </a:lnTo>
                <a:lnTo>
                  <a:pt x="964" y="1388"/>
                </a:lnTo>
                <a:lnTo>
                  <a:pt x="947" y="1382"/>
                </a:lnTo>
                <a:lnTo>
                  <a:pt x="929" y="1374"/>
                </a:lnTo>
                <a:lnTo>
                  <a:pt x="912" y="1365"/>
                </a:lnTo>
                <a:lnTo>
                  <a:pt x="895" y="1356"/>
                </a:lnTo>
                <a:lnTo>
                  <a:pt x="878" y="1346"/>
                </a:lnTo>
                <a:lnTo>
                  <a:pt x="863" y="1336"/>
                </a:lnTo>
                <a:lnTo>
                  <a:pt x="846" y="1324"/>
                </a:lnTo>
                <a:lnTo>
                  <a:pt x="831" y="1313"/>
                </a:lnTo>
                <a:lnTo>
                  <a:pt x="815" y="1300"/>
                </a:lnTo>
                <a:lnTo>
                  <a:pt x="801" y="1287"/>
                </a:lnTo>
                <a:lnTo>
                  <a:pt x="786" y="1273"/>
                </a:lnTo>
                <a:lnTo>
                  <a:pt x="772" y="1259"/>
                </a:lnTo>
                <a:lnTo>
                  <a:pt x="758" y="1245"/>
                </a:lnTo>
                <a:lnTo>
                  <a:pt x="744" y="1229"/>
                </a:lnTo>
                <a:lnTo>
                  <a:pt x="719" y="1198"/>
                </a:lnTo>
                <a:lnTo>
                  <a:pt x="694" y="1166"/>
                </a:lnTo>
                <a:lnTo>
                  <a:pt x="672" y="1132"/>
                </a:lnTo>
                <a:lnTo>
                  <a:pt x="651" y="1099"/>
                </a:lnTo>
                <a:lnTo>
                  <a:pt x="631" y="1063"/>
                </a:lnTo>
                <a:lnTo>
                  <a:pt x="615" y="1029"/>
                </a:lnTo>
                <a:lnTo>
                  <a:pt x="602" y="1002"/>
                </a:lnTo>
                <a:lnTo>
                  <a:pt x="572" y="996"/>
                </a:lnTo>
                <a:lnTo>
                  <a:pt x="565" y="994"/>
                </a:lnTo>
                <a:lnTo>
                  <a:pt x="557" y="990"/>
                </a:lnTo>
                <a:lnTo>
                  <a:pt x="550" y="986"/>
                </a:lnTo>
                <a:lnTo>
                  <a:pt x="541" y="980"/>
                </a:lnTo>
                <a:lnTo>
                  <a:pt x="532" y="975"/>
                </a:lnTo>
                <a:lnTo>
                  <a:pt x="523" y="968"/>
                </a:lnTo>
                <a:lnTo>
                  <a:pt x="514" y="960"/>
                </a:lnTo>
                <a:lnTo>
                  <a:pt x="505" y="952"/>
                </a:lnTo>
                <a:lnTo>
                  <a:pt x="488" y="933"/>
                </a:lnTo>
                <a:lnTo>
                  <a:pt x="472" y="912"/>
                </a:lnTo>
                <a:lnTo>
                  <a:pt x="464" y="901"/>
                </a:lnTo>
                <a:lnTo>
                  <a:pt x="457" y="888"/>
                </a:lnTo>
                <a:lnTo>
                  <a:pt x="451" y="876"/>
                </a:lnTo>
                <a:lnTo>
                  <a:pt x="446" y="864"/>
                </a:lnTo>
                <a:lnTo>
                  <a:pt x="440" y="852"/>
                </a:lnTo>
                <a:lnTo>
                  <a:pt x="436" y="839"/>
                </a:lnTo>
                <a:lnTo>
                  <a:pt x="433" y="827"/>
                </a:lnTo>
                <a:lnTo>
                  <a:pt x="431" y="813"/>
                </a:lnTo>
                <a:lnTo>
                  <a:pt x="429" y="801"/>
                </a:lnTo>
                <a:lnTo>
                  <a:pt x="429" y="789"/>
                </a:lnTo>
                <a:lnTo>
                  <a:pt x="430" y="777"/>
                </a:lnTo>
                <a:lnTo>
                  <a:pt x="432" y="766"/>
                </a:lnTo>
                <a:lnTo>
                  <a:pt x="434" y="755"/>
                </a:lnTo>
                <a:lnTo>
                  <a:pt x="440" y="742"/>
                </a:lnTo>
                <a:lnTo>
                  <a:pt x="443" y="737"/>
                </a:lnTo>
                <a:lnTo>
                  <a:pt x="448" y="731"/>
                </a:lnTo>
                <a:lnTo>
                  <a:pt x="453" y="727"/>
                </a:lnTo>
                <a:lnTo>
                  <a:pt x="460" y="723"/>
                </a:lnTo>
                <a:lnTo>
                  <a:pt x="463" y="721"/>
                </a:lnTo>
                <a:lnTo>
                  <a:pt x="471" y="720"/>
                </a:lnTo>
                <a:lnTo>
                  <a:pt x="527" y="717"/>
                </a:lnTo>
                <a:lnTo>
                  <a:pt x="530" y="661"/>
                </a:lnTo>
                <a:lnTo>
                  <a:pt x="532" y="635"/>
                </a:lnTo>
                <a:lnTo>
                  <a:pt x="534" y="610"/>
                </a:lnTo>
                <a:lnTo>
                  <a:pt x="537" y="584"/>
                </a:lnTo>
                <a:lnTo>
                  <a:pt x="543" y="560"/>
                </a:lnTo>
                <a:lnTo>
                  <a:pt x="548" y="536"/>
                </a:lnTo>
                <a:lnTo>
                  <a:pt x="555" y="512"/>
                </a:lnTo>
                <a:lnTo>
                  <a:pt x="564" y="489"/>
                </a:lnTo>
                <a:lnTo>
                  <a:pt x="573" y="466"/>
                </a:lnTo>
                <a:lnTo>
                  <a:pt x="1581" y="466"/>
                </a:lnTo>
                <a:lnTo>
                  <a:pt x="1590" y="489"/>
                </a:lnTo>
                <a:lnTo>
                  <a:pt x="1597" y="512"/>
                </a:lnTo>
                <a:lnTo>
                  <a:pt x="1604" y="536"/>
                </a:lnTo>
                <a:lnTo>
                  <a:pt x="1611" y="560"/>
                </a:lnTo>
                <a:lnTo>
                  <a:pt x="1615" y="584"/>
                </a:lnTo>
                <a:lnTo>
                  <a:pt x="1620" y="610"/>
                </a:lnTo>
                <a:lnTo>
                  <a:pt x="1622" y="635"/>
                </a:lnTo>
                <a:lnTo>
                  <a:pt x="1623" y="661"/>
                </a:lnTo>
                <a:lnTo>
                  <a:pt x="1625" y="717"/>
                </a:lnTo>
                <a:lnTo>
                  <a:pt x="1682" y="720"/>
                </a:lnTo>
                <a:lnTo>
                  <a:pt x="1689" y="721"/>
                </a:lnTo>
                <a:lnTo>
                  <a:pt x="1694" y="723"/>
                </a:lnTo>
                <a:lnTo>
                  <a:pt x="1700" y="727"/>
                </a:lnTo>
                <a:lnTo>
                  <a:pt x="1705" y="731"/>
                </a:lnTo>
                <a:lnTo>
                  <a:pt x="1709" y="737"/>
                </a:lnTo>
                <a:lnTo>
                  <a:pt x="1714" y="742"/>
                </a:lnTo>
                <a:lnTo>
                  <a:pt x="1718" y="755"/>
                </a:lnTo>
                <a:lnTo>
                  <a:pt x="1721" y="766"/>
                </a:lnTo>
                <a:lnTo>
                  <a:pt x="1724" y="777"/>
                </a:lnTo>
                <a:lnTo>
                  <a:pt x="1724" y="789"/>
                </a:lnTo>
                <a:lnTo>
                  <a:pt x="1724" y="801"/>
                </a:lnTo>
                <a:lnTo>
                  <a:pt x="1722" y="813"/>
                </a:lnTo>
                <a:lnTo>
                  <a:pt x="1720" y="827"/>
                </a:lnTo>
                <a:lnTo>
                  <a:pt x="1717" y="839"/>
                </a:lnTo>
                <a:lnTo>
                  <a:pt x="1714" y="852"/>
                </a:lnTo>
                <a:lnTo>
                  <a:pt x="1708" y="864"/>
                </a:lnTo>
                <a:lnTo>
                  <a:pt x="1703" y="876"/>
                </a:lnTo>
                <a:lnTo>
                  <a:pt x="1696" y="888"/>
                </a:lnTo>
                <a:lnTo>
                  <a:pt x="1689" y="901"/>
                </a:lnTo>
                <a:lnTo>
                  <a:pt x="1682" y="912"/>
                </a:lnTo>
                <a:lnTo>
                  <a:pt x="1665" y="933"/>
                </a:lnTo>
                <a:lnTo>
                  <a:pt x="1648" y="952"/>
                </a:lnTo>
                <a:lnTo>
                  <a:pt x="1638" y="960"/>
                </a:lnTo>
                <a:lnTo>
                  <a:pt x="1630" y="968"/>
                </a:lnTo>
                <a:lnTo>
                  <a:pt x="1621" y="975"/>
                </a:lnTo>
                <a:lnTo>
                  <a:pt x="1613" y="980"/>
                </a:lnTo>
                <a:lnTo>
                  <a:pt x="1604" y="986"/>
                </a:lnTo>
                <a:lnTo>
                  <a:pt x="1596" y="990"/>
                </a:lnTo>
                <a:lnTo>
                  <a:pt x="1589" y="994"/>
                </a:lnTo>
                <a:lnTo>
                  <a:pt x="1581" y="996"/>
                </a:lnTo>
                <a:lnTo>
                  <a:pt x="1552" y="1002"/>
                </a:lnTo>
                <a:lnTo>
                  <a:pt x="1539" y="1029"/>
                </a:lnTo>
                <a:lnTo>
                  <a:pt x="1521" y="1063"/>
                </a:lnTo>
                <a:lnTo>
                  <a:pt x="1502" y="1099"/>
                </a:lnTo>
                <a:lnTo>
                  <a:pt x="1481" y="1132"/>
                </a:lnTo>
                <a:lnTo>
                  <a:pt x="1459" y="1166"/>
                </a:lnTo>
                <a:lnTo>
                  <a:pt x="1435" y="1198"/>
                </a:lnTo>
                <a:lnTo>
                  <a:pt x="1409" y="1229"/>
                </a:lnTo>
                <a:lnTo>
                  <a:pt x="1395" y="1245"/>
                </a:lnTo>
                <a:lnTo>
                  <a:pt x="1382" y="1259"/>
                </a:lnTo>
                <a:lnTo>
                  <a:pt x="1367" y="1273"/>
                </a:lnTo>
                <a:lnTo>
                  <a:pt x="1353" y="1287"/>
                </a:lnTo>
                <a:lnTo>
                  <a:pt x="1337" y="1300"/>
                </a:lnTo>
                <a:lnTo>
                  <a:pt x="1323" y="1313"/>
                </a:lnTo>
                <a:lnTo>
                  <a:pt x="1306" y="1324"/>
                </a:lnTo>
                <a:lnTo>
                  <a:pt x="1291" y="1336"/>
                </a:lnTo>
                <a:lnTo>
                  <a:pt x="1274" y="1346"/>
                </a:lnTo>
                <a:lnTo>
                  <a:pt x="1258" y="1356"/>
                </a:lnTo>
                <a:lnTo>
                  <a:pt x="1241" y="1365"/>
                </a:lnTo>
                <a:lnTo>
                  <a:pt x="1225" y="1374"/>
                </a:lnTo>
                <a:lnTo>
                  <a:pt x="1207" y="1382"/>
                </a:lnTo>
                <a:lnTo>
                  <a:pt x="1189" y="1388"/>
                </a:lnTo>
                <a:lnTo>
                  <a:pt x="1170" y="1394"/>
                </a:lnTo>
                <a:lnTo>
                  <a:pt x="1153" y="1398"/>
                </a:lnTo>
                <a:lnTo>
                  <a:pt x="1134" y="1403"/>
                </a:lnTo>
                <a:lnTo>
                  <a:pt x="1115" y="1405"/>
                </a:lnTo>
                <a:lnTo>
                  <a:pt x="1096" y="1407"/>
                </a:lnTo>
                <a:lnTo>
                  <a:pt x="1076" y="1407"/>
                </a:lnTo>
                <a:close/>
                <a:moveTo>
                  <a:pt x="1570" y="1562"/>
                </a:moveTo>
                <a:lnTo>
                  <a:pt x="1319" y="2496"/>
                </a:lnTo>
                <a:lnTo>
                  <a:pt x="1217" y="2496"/>
                </a:lnTo>
                <a:lnTo>
                  <a:pt x="1159" y="1755"/>
                </a:lnTo>
                <a:lnTo>
                  <a:pt x="1158" y="1747"/>
                </a:lnTo>
                <a:lnTo>
                  <a:pt x="1157" y="1739"/>
                </a:lnTo>
                <a:lnTo>
                  <a:pt x="1155" y="1731"/>
                </a:lnTo>
                <a:lnTo>
                  <a:pt x="1151" y="1725"/>
                </a:lnTo>
                <a:lnTo>
                  <a:pt x="1148" y="1717"/>
                </a:lnTo>
                <a:lnTo>
                  <a:pt x="1144" y="1712"/>
                </a:lnTo>
                <a:lnTo>
                  <a:pt x="1138" y="1705"/>
                </a:lnTo>
                <a:lnTo>
                  <a:pt x="1133" y="1700"/>
                </a:lnTo>
                <a:lnTo>
                  <a:pt x="1127" y="1695"/>
                </a:lnTo>
                <a:lnTo>
                  <a:pt x="1122" y="1691"/>
                </a:lnTo>
                <a:lnTo>
                  <a:pt x="1115" y="1687"/>
                </a:lnTo>
                <a:lnTo>
                  <a:pt x="1107" y="1684"/>
                </a:lnTo>
                <a:lnTo>
                  <a:pt x="1101" y="1682"/>
                </a:lnTo>
                <a:lnTo>
                  <a:pt x="1093" y="1679"/>
                </a:lnTo>
                <a:lnTo>
                  <a:pt x="1085" y="1678"/>
                </a:lnTo>
                <a:lnTo>
                  <a:pt x="1076" y="1677"/>
                </a:lnTo>
                <a:lnTo>
                  <a:pt x="1068" y="1678"/>
                </a:lnTo>
                <a:lnTo>
                  <a:pt x="1061" y="1679"/>
                </a:lnTo>
                <a:lnTo>
                  <a:pt x="1053" y="1682"/>
                </a:lnTo>
                <a:lnTo>
                  <a:pt x="1045" y="1684"/>
                </a:lnTo>
                <a:lnTo>
                  <a:pt x="1039" y="1687"/>
                </a:lnTo>
                <a:lnTo>
                  <a:pt x="1032" y="1691"/>
                </a:lnTo>
                <a:lnTo>
                  <a:pt x="1025" y="1695"/>
                </a:lnTo>
                <a:lnTo>
                  <a:pt x="1020" y="1700"/>
                </a:lnTo>
                <a:lnTo>
                  <a:pt x="1014" y="1705"/>
                </a:lnTo>
                <a:lnTo>
                  <a:pt x="1010" y="1712"/>
                </a:lnTo>
                <a:lnTo>
                  <a:pt x="1005" y="1717"/>
                </a:lnTo>
                <a:lnTo>
                  <a:pt x="1002" y="1725"/>
                </a:lnTo>
                <a:lnTo>
                  <a:pt x="999" y="1731"/>
                </a:lnTo>
                <a:lnTo>
                  <a:pt x="997" y="1739"/>
                </a:lnTo>
                <a:lnTo>
                  <a:pt x="994" y="1747"/>
                </a:lnTo>
                <a:lnTo>
                  <a:pt x="993" y="1755"/>
                </a:lnTo>
                <a:lnTo>
                  <a:pt x="937" y="2496"/>
                </a:lnTo>
                <a:lnTo>
                  <a:pt x="835" y="2496"/>
                </a:lnTo>
                <a:lnTo>
                  <a:pt x="584" y="1562"/>
                </a:lnTo>
                <a:lnTo>
                  <a:pt x="553" y="1571"/>
                </a:lnTo>
                <a:lnTo>
                  <a:pt x="522" y="1581"/>
                </a:lnTo>
                <a:lnTo>
                  <a:pt x="492" y="1592"/>
                </a:lnTo>
                <a:lnTo>
                  <a:pt x="463" y="1604"/>
                </a:lnTo>
                <a:lnTo>
                  <a:pt x="434" y="1617"/>
                </a:lnTo>
                <a:lnTo>
                  <a:pt x="406" y="1632"/>
                </a:lnTo>
                <a:lnTo>
                  <a:pt x="378" y="1648"/>
                </a:lnTo>
                <a:lnTo>
                  <a:pt x="351" y="1665"/>
                </a:lnTo>
                <a:lnTo>
                  <a:pt x="325" y="1683"/>
                </a:lnTo>
                <a:lnTo>
                  <a:pt x="299" y="1702"/>
                </a:lnTo>
                <a:lnTo>
                  <a:pt x="275" y="1721"/>
                </a:lnTo>
                <a:lnTo>
                  <a:pt x="252" y="1742"/>
                </a:lnTo>
                <a:lnTo>
                  <a:pt x="229" y="1764"/>
                </a:lnTo>
                <a:lnTo>
                  <a:pt x="208" y="1787"/>
                </a:lnTo>
                <a:lnTo>
                  <a:pt x="187" y="1810"/>
                </a:lnTo>
                <a:lnTo>
                  <a:pt x="166" y="1834"/>
                </a:lnTo>
                <a:lnTo>
                  <a:pt x="147" y="1859"/>
                </a:lnTo>
                <a:lnTo>
                  <a:pt x="129" y="1885"/>
                </a:lnTo>
                <a:lnTo>
                  <a:pt x="112" y="1912"/>
                </a:lnTo>
                <a:lnTo>
                  <a:pt x="96" y="1939"/>
                </a:lnTo>
                <a:lnTo>
                  <a:pt x="81" y="1967"/>
                </a:lnTo>
                <a:lnTo>
                  <a:pt x="67" y="1996"/>
                </a:lnTo>
                <a:lnTo>
                  <a:pt x="55" y="2025"/>
                </a:lnTo>
                <a:lnTo>
                  <a:pt x="44" y="2054"/>
                </a:lnTo>
                <a:lnTo>
                  <a:pt x="34" y="2085"/>
                </a:lnTo>
                <a:lnTo>
                  <a:pt x="25" y="2116"/>
                </a:lnTo>
                <a:lnTo>
                  <a:pt x="17" y="2147"/>
                </a:lnTo>
                <a:lnTo>
                  <a:pt x="11" y="2179"/>
                </a:lnTo>
                <a:lnTo>
                  <a:pt x="6" y="2213"/>
                </a:lnTo>
                <a:lnTo>
                  <a:pt x="2" y="2245"/>
                </a:lnTo>
                <a:lnTo>
                  <a:pt x="0" y="2278"/>
                </a:lnTo>
                <a:lnTo>
                  <a:pt x="0" y="2312"/>
                </a:lnTo>
                <a:lnTo>
                  <a:pt x="0" y="2924"/>
                </a:lnTo>
                <a:lnTo>
                  <a:pt x="2154" y="2924"/>
                </a:lnTo>
                <a:lnTo>
                  <a:pt x="2154" y="2312"/>
                </a:lnTo>
                <a:lnTo>
                  <a:pt x="2153" y="2278"/>
                </a:lnTo>
                <a:lnTo>
                  <a:pt x="2151" y="2245"/>
                </a:lnTo>
                <a:lnTo>
                  <a:pt x="2147" y="2213"/>
                </a:lnTo>
                <a:lnTo>
                  <a:pt x="2143" y="2179"/>
                </a:lnTo>
                <a:lnTo>
                  <a:pt x="2136" y="2147"/>
                </a:lnTo>
                <a:lnTo>
                  <a:pt x="2129" y="2116"/>
                </a:lnTo>
                <a:lnTo>
                  <a:pt x="2120" y="2085"/>
                </a:lnTo>
                <a:lnTo>
                  <a:pt x="2110" y="2054"/>
                </a:lnTo>
                <a:lnTo>
                  <a:pt x="2099" y="2025"/>
                </a:lnTo>
                <a:lnTo>
                  <a:pt x="2085" y="1996"/>
                </a:lnTo>
                <a:lnTo>
                  <a:pt x="2072" y="1967"/>
                </a:lnTo>
                <a:lnTo>
                  <a:pt x="2058" y="1939"/>
                </a:lnTo>
                <a:lnTo>
                  <a:pt x="2041" y="1912"/>
                </a:lnTo>
                <a:lnTo>
                  <a:pt x="2025" y="1885"/>
                </a:lnTo>
                <a:lnTo>
                  <a:pt x="2006" y="1859"/>
                </a:lnTo>
                <a:lnTo>
                  <a:pt x="1987" y="1834"/>
                </a:lnTo>
                <a:lnTo>
                  <a:pt x="1967" y="1810"/>
                </a:lnTo>
                <a:lnTo>
                  <a:pt x="1946" y="1787"/>
                </a:lnTo>
                <a:lnTo>
                  <a:pt x="1924" y="1764"/>
                </a:lnTo>
                <a:lnTo>
                  <a:pt x="1902" y="1742"/>
                </a:lnTo>
                <a:lnTo>
                  <a:pt x="1877" y="1721"/>
                </a:lnTo>
                <a:lnTo>
                  <a:pt x="1853" y="1702"/>
                </a:lnTo>
                <a:lnTo>
                  <a:pt x="1828" y="1683"/>
                </a:lnTo>
                <a:lnTo>
                  <a:pt x="1802" y="1665"/>
                </a:lnTo>
                <a:lnTo>
                  <a:pt x="1776" y="1648"/>
                </a:lnTo>
                <a:lnTo>
                  <a:pt x="1748" y="1632"/>
                </a:lnTo>
                <a:lnTo>
                  <a:pt x="1719" y="1617"/>
                </a:lnTo>
                <a:lnTo>
                  <a:pt x="1690" y="1604"/>
                </a:lnTo>
                <a:lnTo>
                  <a:pt x="1661" y="1592"/>
                </a:lnTo>
                <a:lnTo>
                  <a:pt x="1631" y="1581"/>
                </a:lnTo>
                <a:lnTo>
                  <a:pt x="1601" y="1571"/>
                </a:lnTo>
                <a:lnTo>
                  <a:pt x="1570" y="156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57" name="Freeform 9"/>
          <p:cNvSpPr>
            <a:spLocks noEditPoints="1"/>
          </p:cNvSpPr>
          <p:nvPr userDrawn="1"/>
        </p:nvSpPr>
        <p:spPr bwMode="auto">
          <a:xfrm>
            <a:off x="8786300" y="3362650"/>
            <a:ext cx="264271" cy="465657"/>
          </a:xfrm>
          <a:custGeom>
            <a:avLst/>
            <a:gdLst/>
            <a:ahLst/>
            <a:cxnLst>
              <a:cxn ang="0">
                <a:pos x="160" y="360"/>
              </a:cxn>
              <a:cxn ang="0">
                <a:pos x="828" y="2714"/>
              </a:cxn>
              <a:cxn ang="0">
                <a:pos x="801" y="2710"/>
              </a:cxn>
              <a:cxn ang="0">
                <a:pos x="764" y="2697"/>
              </a:cxn>
              <a:cxn ang="0">
                <a:pos x="732" y="2674"/>
              </a:cxn>
              <a:cxn ang="0">
                <a:pos x="709" y="2643"/>
              </a:cxn>
              <a:cxn ang="0">
                <a:pos x="695" y="2605"/>
              </a:cxn>
              <a:cxn ang="0">
                <a:pos x="693" y="2563"/>
              </a:cxn>
              <a:cxn ang="0">
                <a:pos x="703" y="2525"/>
              </a:cxn>
              <a:cxn ang="0">
                <a:pos x="723" y="2491"/>
              </a:cxn>
              <a:cxn ang="0">
                <a:pos x="753" y="2465"/>
              </a:cxn>
              <a:cxn ang="0">
                <a:pos x="788" y="2448"/>
              </a:cxn>
              <a:cxn ang="0">
                <a:pos x="828" y="2442"/>
              </a:cxn>
              <a:cxn ang="0">
                <a:pos x="869" y="2448"/>
              </a:cxn>
              <a:cxn ang="0">
                <a:pos x="904" y="2465"/>
              </a:cxn>
              <a:cxn ang="0">
                <a:pos x="933" y="2491"/>
              </a:cxn>
              <a:cxn ang="0">
                <a:pos x="953" y="2525"/>
              </a:cxn>
              <a:cxn ang="0">
                <a:pos x="963" y="2563"/>
              </a:cxn>
              <a:cxn ang="0">
                <a:pos x="961" y="2605"/>
              </a:cxn>
              <a:cxn ang="0">
                <a:pos x="948" y="2643"/>
              </a:cxn>
              <a:cxn ang="0">
                <a:pos x="924" y="2674"/>
              </a:cxn>
              <a:cxn ang="0">
                <a:pos x="893" y="2697"/>
              </a:cxn>
              <a:cxn ang="0">
                <a:pos x="856" y="2710"/>
              </a:cxn>
              <a:cxn ang="0">
                <a:pos x="525" y="130"/>
              </a:cxn>
              <a:cxn ang="0">
                <a:pos x="1138" y="131"/>
              </a:cxn>
              <a:cxn ang="0">
                <a:pos x="1152" y="144"/>
              </a:cxn>
              <a:cxn ang="0">
                <a:pos x="1159" y="170"/>
              </a:cxn>
              <a:cxn ang="0">
                <a:pos x="1158" y="200"/>
              </a:cxn>
              <a:cxn ang="0">
                <a:pos x="1148" y="222"/>
              </a:cxn>
              <a:cxn ang="0">
                <a:pos x="1132" y="231"/>
              </a:cxn>
              <a:cxn ang="0">
                <a:pos x="514" y="228"/>
              </a:cxn>
              <a:cxn ang="0">
                <a:pos x="502" y="209"/>
              </a:cxn>
              <a:cxn ang="0">
                <a:pos x="497" y="180"/>
              </a:cxn>
              <a:cxn ang="0">
                <a:pos x="502" y="152"/>
              </a:cxn>
              <a:cxn ang="0">
                <a:pos x="514" y="133"/>
              </a:cxn>
              <a:cxn ang="0">
                <a:pos x="1443" y="0"/>
              </a:cxn>
              <a:cxn ang="0">
                <a:pos x="191" y="1"/>
              </a:cxn>
              <a:cxn ang="0">
                <a:pos x="130" y="17"/>
              </a:cxn>
              <a:cxn ang="0">
                <a:pos x="78" y="49"/>
              </a:cxn>
              <a:cxn ang="0">
                <a:pos x="36" y="94"/>
              </a:cxn>
              <a:cxn ang="0">
                <a:pos x="9" y="149"/>
              </a:cxn>
              <a:cxn ang="0">
                <a:pos x="0" y="213"/>
              </a:cxn>
              <a:cxn ang="0">
                <a:pos x="4" y="2754"/>
              </a:cxn>
              <a:cxn ang="0">
                <a:pos x="26" y="2812"/>
              </a:cxn>
              <a:cxn ang="0">
                <a:pos x="62" y="2862"/>
              </a:cxn>
              <a:cxn ang="0">
                <a:pos x="111" y="2899"/>
              </a:cxn>
              <a:cxn ang="0">
                <a:pos x="170" y="2920"/>
              </a:cxn>
              <a:cxn ang="0">
                <a:pos x="1443" y="2924"/>
              </a:cxn>
              <a:cxn ang="0">
                <a:pos x="1507" y="2914"/>
              </a:cxn>
              <a:cxn ang="0">
                <a:pos x="1563" y="2887"/>
              </a:cxn>
              <a:cxn ang="0">
                <a:pos x="1608" y="2847"/>
              </a:cxn>
              <a:cxn ang="0">
                <a:pos x="1639" y="2793"/>
              </a:cxn>
              <a:cxn ang="0">
                <a:pos x="1656" y="2733"/>
              </a:cxn>
              <a:cxn ang="0">
                <a:pos x="1656" y="192"/>
              </a:cxn>
              <a:cxn ang="0">
                <a:pos x="1639" y="130"/>
              </a:cxn>
              <a:cxn ang="0">
                <a:pos x="1608" y="78"/>
              </a:cxn>
              <a:cxn ang="0">
                <a:pos x="1563" y="37"/>
              </a:cxn>
              <a:cxn ang="0">
                <a:pos x="1507" y="9"/>
              </a:cxn>
              <a:cxn ang="0">
                <a:pos x="1443" y="0"/>
              </a:cxn>
            </a:cxnLst>
            <a:rect l="0" t="0" r="r" b="b"/>
            <a:pathLst>
              <a:path w="1657" h="2924">
                <a:moveTo>
                  <a:pt x="1497" y="2248"/>
                </a:moveTo>
                <a:lnTo>
                  <a:pt x="160" y="2248"/>
                </a:lnTo>
                <a:lnTo>
                  <a:pt x="160" y="360"/>
                </a:lnTo>
                <a:lnTo>
                  <a:pt x="1497" y="360"/>
                </a:lnTo>
                <a:lnTo>
                  <a:pt x="1497" y="2248"/>
                </a:lnTo>
                <a:close/>
                <a:moveTo>
                  <a:pt x="828" y="2714"/>
                </a:moveTo>
                <a:lnTo>
                  <a:pt x="828" y="2714"/>
                </a:lnTo>
                <a:lnTo>
                  <a:pt x="815" y="2713"/>
                </a:lnTo>
                <a:lnTo>
                  <a:pt x="801" y="2710"/>
                </a:lnTo>
                <a:lnTo>
                  <a:pt x="788" y="2707"/>
                </a:lnTo>
                <a:lnTo>
                  <a:pt x="775" y="2703"/>
                </a:lnTo>
                <a:lnTo>
                  <a:pt x="764" y="2697"/>
                </a:lnTo>
                <a:lnTo>
                  <a:pt x="753" y="2691"/>
                </a:lnTo>
                <a:lnTo>
                  <a:pt x="742" y="2683"/>
                </a:lnTo>
                <a:lnTo>
                  <a:pt x="732" y="2674"/>
                </a:lnTo>
                <a:lnTo>
                  <a:pt x="723" y="2664"/>
                </a:lnTo>
                <a:lnTo>
                  <a:pt x="715" y="2654"/>
                </a:lnTo>
                <a:lnTo>
                  <a:pt x="709" y="2643"/>
                </a:lnTo>
                <a:lnTo>
                  <a:pt x="703" y="2631"/>
                </a:lnTo>
                <a:lnTo>
                  <a:pt x="699" y="2619"/>
                </a:lnTo>
                <a:lnTo>
                  <a:pt x="695" y="2605"/>
                </a:lnTo>
                <a:lnTo>
                  <a:pt x="693" y="2592"/>
                </a:lnTo>
                <a:lnTo>
                  <a:pt x="692" y="2578"/>
                </a:lnTo>
                <a:lnTo>
                  <a:pt x="693" y="2563"/>
                </a:lnTo>
                <a:lnTo>
                  <a:pt x="695" y="2550"/>
                </a:lnTo>
                <a:lnTo>
                  <a:pt x="699" y="2538"/>
                </a:lnTo>
                <a:lnTo>
                  <a:pt x="703" y="2525"/>
                </a:lnTo>
                <a:lnTo>
                  <a:pt x="709" y="2514"/>
                </a:lnTo>
                <a:lnTo>
                  <a:pt x="715" y="2501"/>
                </a:lnTo>
                <a:lnTo>
                  <a:pt x="723" y="2491"/>
                </a:lnTo>
                <a:lnTo>
                  <a:pt x="732" y="2481"/>
                </a:lnTo>
                <a:lnTo>
                  <a:pt x="742" y="2473"/>
                </a:lnTo>
                <a:lnTo>
                  <a:pt x="753" y="2465"/>
                </a:lnTo>
                <a:lnTo>
                  <a:pt x="764" y="2458"/>
                </a:lnTo>
                <a:lnTo>
                  <a:pt x="775" y="2453"/>
                </a:lnTo>
                <a:lnTo>
                  <a:pt x="788" y="2448"/>
                </a:lnTo>
                <a:lnTo>
                  <a:pt x="801" y="2445"/>
                </a:lnTo>
                <a:lnTo>
                  <a:pt x="815" y="2443"/>
                </a:lnTo>
                <a:lnTo>
                  <a:pt x="828" y="2442"/>
                </a:lnTo>
                <a:lnTo>
                  <a:pt x="842" y="2443"/>
                </a:lnTo>
                <a:lnTo>
                  <a:pt x="856" y="2445"/>
                </a:lnTo>
                <a:lnTo>
                  <a:pt x="869" y="2448"/>
                </a:lnTo>
                <a:lnTo>
                  <a:pt x="881" y="2453"/>
                </a:lnTo>
                <a:lnTo>
                  <a:pt x="893" y="2458"/>
                </a:lnTo>
                <a:lnTo>
                  <a:pt x="904" y="2465"/>
                </a:lnTo>
                <a:lnTo>
                  <a:pt x="914" y="2473"/>
                </a:lnTo>
                <a:lnTo>
                  <a:pt x="924" y="2481"/>
                </a:lnTo>
                <a:lnTo>
                  <a:pt x="933" y="2491"/>
                </a:lnTo>
                <a:lnTo>
                  <a:pt x="941" y="2501"/>
                </a:lnTo>
                <a:lnTo>
                  <a:pt x="948" y="2514"/>
                </a:lnTo>
                <a:lnTo>
                  <a:pt x="953" y="2525"/>
                </a:lnTo>
                <a:lnTo>
                  <a:pt x="957" y="2538"/>
                </a:lnTo>
                <a:lnTo>
                  <a:pt x="961" y="2550"/>
                </a:lnTo>
                <a:lnTo>
                  <a:pt x="963" y="2563"/>
                </a:lnTo>
                <a:lnTo>
                  <a:pt x="964" y="2578"/>
                </a:lnTo>
                <a:lnTo>
                  <a:pt x="963" y="2592"/>
                </a:lnTo>
                <a:lnTo>
                  <a:pt x="961" y="2605"/>
                </a:lnTo>
                <a:lnTo>
                  <a:pt x="957" y="2619"/>
                </a:lnTo>
                <a:lnTo>
                  <a:pt x="953" y="2631"/>
                </a:lnTo>
                <a:lnTo>
                  <a:pt x="948" y="2643"/>
                </a:lnTo>
                <a:lnTo>
                  <a:pt x="941" y="2654"/>
                </a:lnTo>
                <a:lnTo>
                  <a:pt x="933" y="2664"/>
                </a:lnTo>
                <a:lnTo>
                  <a:pt x="924" y="2674"/>
                </a:lnTo>
                <a:lnTo>
                  <a:pt x="914" y="2683"/>
                </a:lnTo>
                <a:lnTo>
                  <a:pt x="904" y="2691"/>
                </a:lnTo>
                <a:lnTo>
                  <a:pt x="893" y="2697"/>
                </a:lnTo>
                <a:lnTo>
                  <a:pt x="881" y="2703"/>
                </a:lnTo>
                <a:lnTo>
                  <a:pt x="869" y="2707"/>
                </a:lnTo>
                <a:lnTo>
                  <a:pt x="856" y="2710"/>
                </a:lnTo>
                <a:lnTo>
                  <a:pt x="842" y="2713"/>
                </a:lnTo>
                <a:lnTo>
                  <a:pt x="828" y="2714"/>
                </a:lnTo>
                <a:close/>
                <a:moveTo>
                  <a:pt x="525" y="130"/>
                </a:moveTo>
                <a:lnTo>
                  <a:pt x="525" y="130"/>
                </a:lnTo>
                <a:lnTo>
                  <a:pt x="1132" y="130"/>
                </a:lnTo>
                <a:lnTo>
                  <a:pt x="1138" y="131"/>
                </a:lnTo>
                <a:lnTo>
                  <a:pt x="1143" y="133"/>
                </a:lnTo>
                <a:lnTo>
                  <a:pt x="1148" y="137"/>
                </a:lnTo>
                <a:lnTo>
                  <a:pt x="1152" y="144"/>
                </a:lnTo>
                <a:lnTo>
                  <a:pt x="1156" y="152"/>
                </a:lnTo>
                <a:lnTo>
                  <a:pt x="1158" y="161"/>
                </a:lnTo>
                <a:lnTo>
                  <a:pt x="1159" y="170"/>
                </a:lnTo>
                <a:lnTo>
                  <a:pt x="1160" y="180"/>
                </a:lnTo>
                <a:lnTo>
                  <a:pt x="1159" y="190"/>
                </a:lnTo>
                <a:lnTo>
                  <a:pt x="1158" y="200"/>
                </a:lnTo>
                <a:lnTo>
                  <a:pt x="1156" y="209"/>
                </a:lnTo>
                <a:lnTo>
                  <a:pt x="1152" y="217"/>
                </a:lnTo>
                <a:lnTo>
                  <a:pt x="1148" y="222"/>
                </a:lnTo>
                <a:lnTo>
                  <a:pt x="1143" y="228"/>
                </a:lnTo>
                <a:lnTo>
                  <a:pt x="1138" y="230"/>
                </a:lnTo>
                <a:lnTo>
                  <a:pt x="1132" y="231"/>
                </a:lnTo>
                <a:lnTo>
                  <a:pt x="525" y="231"/>
                </a:lnTo>
                <a:lnTo>
                  <a:pt x="519" y="230"/>
                </a:lnTo>
                <a:lnTo>
                  <a:pt x="514" y="228"/>
                </a:lnTo>
                <a:lnTo>
                  <a:pt x="509" y="222"/>
                </a:lnTo>
                <a:lnTo>
                  <a:pt x="505" y="217"/>
                </a:lnTo>
                <a:lnTo>
                  <a:pt x="502" y="209"/>
                </a:lnTo>
                <a:lnTo>
                  <a:pt x="499" y="200"/>
                </a:lnTo>
                <a:lnTo>
                  <a:pt x="497" y="190"/>
                </a:lnTo>
                <a:lnTo>
                  <a:pt x="497" y="180"/>
                </a:lnTo>
                <a:lnTo>
                  <a:pt x="497" y="170"/>
                </a:lnTo>
                <a:lnTo>
                  <a:pt x="499" y="161"/>
                </a:lnTo>
                <a:lnTo>
                  <a:pt x="502" y="152"/>
                </a:lnTo>
                <a:lnTo>
                  <a:pt x="505" y="144"/>
                </a:lnTo>
                <a:lnTo>
                  <a:pt x="509" y="137"/>
                </a:lnTo>
                <a:lnTo>
                  <a:pt x="514" y="133"/>
                </a:lnTo>
                <a:lnTo>
                  <a:pt x="519" y="131"/>
                </a:lnTo>
                <a:lnTo>
                  <a:pt x="525" y="130"/>
                </a:lnTo>
                <a:close/>
                <a:moveTo>
                  <a:pt x="1443" y="0"/>
                </a:moveTo>
                <a:lnTo>
                  <a:pt x="1443" y="0"/>
                </a:lnTo>
                <a:lnTo>
                  <a:pt x="213" y="0"/>
                </a:lnTo>
                <a:lnTo>
                  <a:pt x="191" y="1"/>
                </a:lnTo>
                <a:lnTo>
                  <a:pt x="170" y="5"/>
                </a:lnTo>
                <a:lnTo>
                  <a:pt x="150" y="9"/>
                </a:lnTo>
                <a:lnTo>
                  <a:pt x="130" y="17"/>
                </a:lnTo>
                <a:lnTo>
                  <a:pt x="111" y="26"/>
                </a:lnTo>
                <a:lnTo>
                  <a:pt x="93" y="37"/>
                </a:lnTo>
                <a:lnTo>
                  <a:pt x="78" y="49"/>
                </a:lnTo>
                <a:lnTo>
                  <a:pt x="62" y="62"/>
                </a:lnTo>
                <a:lnTo>
                  <a:pt x="48" y="78"/>
                </a:lnTo>
                <a:lnTo>
                  <a:pt x="36" y="94"/>
                </a:lnTo>
                <a:lnTo>
                  <a:pt x="26" y="111"/>
                </a:lnTo>
                <a:lnTo>
                  <a:pt x="17" y="130"/>
                </a:lnTo>
                <a:lnTo>
                  <a:pt x="9" y="149"/>
                </a:lnTo>
                <a:lnTo>
                  <a:pt x="4" y="169"/>
                </a:lnTo>
                <a:lnTo>
                  <a:pt x="1" y="192"/>
                </a:lnTo>
                <a:lnTo>
                  <a:pt x="0" y="213"/>
                </a:lnTo>
                <a:lnTo>
                  <a:pt x="0" y="2712"/>
                </a:lnTo>
                <a:lnTo>
                  <a:pt x="1" y="2733"/>
                </a:lnTo>
                <a:lnTo>
                  <a:pt x="4" y="2754"/>
                </a:lnTo>
                <a:lnTo>
                  <a:pt x="9" y="2775"/>
                </a:lnTo>
                <a:lnTo>
                  <a:pt x="17" y="2793"/>
                </a:lnTo>
                <a:lnTo>
                  <a:pt x="26" y="2812"/>
                </a:lnTo>
                <a:lnTo>
                  <a:pt x="36" y="2830"/>
                </a:lnTo>
                <a:lnTo>
                  <a:pt x="48" y="2847"/>
                </a:lnTo>
                <a:lnTo>
                  <a:pt x="62" y="2862"/>
                </a:lnTo>
                <a:lnTo>
                  <a:pt x="78" y="2875"/>
                </a:lnTo>
                <a:lnTo>
                  <a:pt x="93" y="2887"/>
                </a:lnTo>
                <a:lnTo>
                  <a:pt x="111" y="2899"/>
                </a:lnTo>
                <a:lnTo>
                  <a:pt x="130" y="2907"/>
                </a:lnTo>
                <a:lnTo>
                  <a:pt x="150" y="2914"/>
                </a:lnTo>
                <a:lnTo>
                  <a:pt x="170" y="2920"/>
                </a:lnTo>
                <a:lnTo>
                  <a:pt x="191" y="2923"/>
                </a:lnTo>
                <a:lnTo>
                  <a:pt x="213" y="2924"/>
                </a:lnTo>
                <a:lnTo>
                  <a:pt x="1443" y="2924"/>
                </a:lnTo>
                <a:lnTo>
                  <a:pt x="1465" y="2923"/>
                </a:lnTo>
                <a:lnTo>
                  <a:pt x="1486" y="2920"/>
                </a:lnTo>
                <a:lnTo>
                  <a:pt x="1507" y="2914"/>
                </a:lnTo>
                <a:lnTo>
                  <a:pt x="1526" y="2907"/>
                </a:lnTo>
                <a:lnTo>
                  <a:pt x="1545" y="2899"/>
                </a:lnTo>
                <a:lnTo>
                  <a:pt x="1563" y="2887"/>
                </a:lnTo>
                <a:lnTo>
                  <a:pt x="1579" y="2875"/>
                </a:lnTo>
                <a:lnTo>
                  <a:pt x="1594" y="2862"/>
                </a:lnTo>
                <a:lnTo>
                  <a:pt x="1608" y="2847"/>
                </a:lnTo>
                <a:lnTo>
                  <a:pt x="1620" y="2830"/>
                </a:lnTo>
                <a:lnTo>
                  <a:pt x="1630" y="2812"/>
                </a:lnTo>
                <a:lnTo>
                  <a:pt x="1639" y="2793"/>
                </a:lnTo>
                <a:lnTo>
                  <a:pt x="1647" y="2775"/>
                </a:lnTo>
                <a:lnTo>
                  <a:pt x="1652" y="2754"/>
                </a:lnTo>
                <a:lnTo>
                  <a:pt x="1656" y="2733"/>
                </a:lnTo>
                <a:lnTo>
                  <a:pt x="1657" y="2712"/>
                </a:lnTo>
                <a:lnTo>
                  <a:pt x="1657" y="213"/>
                </a:lnTo>
                <a:lnTo>
                  <a:pt x="1656" y="192"/>
                </a:lnTo>
                <a:lnTo>
                  <a:pt x="1652" y="169"/>
                </a:lnTo>
                <a:lnTo>
                  <a:pt x="1647" y="149"/>
                </a:lnTo>
                <a:lnTo>
                  <a:pt x="1639" y="130"/>
                </a:lnTo>
                <a:lnTo>
                  <a:pt x="1630" y="111"/>
                </a:lnTo>
                <a:lnTo>
                  <a:pt x="1620" y="94"/>
                </a:lnTo>
                <a:lnTo>
                  <a:pt x="1608" y="78"/>
                </a:lnTo>
                <a:lnTo>
                  <a:pt x="1594" y="62"/>
                </a:lnTo>
                <a:lnTo>
                  <a:pt x="1579" y="49"/>
                </a:lnTo>
                <a:lnTo>
                  <a:pt x="1563" y="37"/>
                </a:lnTo>
                <a:lnTo>
                  <a:pt x="1545" y="26"/>
                </a:lnTo>
                <a:lnTo>
                  <a:pt x="1526" y="17"/>
                </a:lnTo>
                <a:lnTo>
                  <a:pt x="1507" y="9"/>
                </a:lnTo>
                <a:lnTo>
                  <a:pt x="1486" y="5"/>
                </a:lnTo>
                <a:lnTo>
                  <a:pt x="1465" y="1"/>
                </a:lnTo>
                <a:lnTo>
                  <a:pt x="1443" y="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58" name="Freeform 11"/>
          <p:cNvSpPr>
            <a:spLocks noEditPoints="1"/>
          </p:cNvSpPr>
          <p:nvPr userDrawn="1"/>
        </p:nvSpPr>
        <p:spPr bwMode="auto">
          <a:xfrm>
            <a:off x="8443314" y="4626117"/>
            <a:ext cx="385792" cy="396921"/>
          </a:xfrm>
          <a:custGeom>
            <a:avLst/>
            <a:gdLst/>
            <a:ahLst/>
            <a:cxnLst>
              <a:cxn ang="0">
                <a:pos x="592" y="848"/>
              </a:cxn>
              <a:cxn ang="0">
                <a:pos x="372" y="847"/>
              </a:cxn>
              <a:cxn ang="0">
                <a:pos x="457" y="426"/>
              </a:cxn>
              <a:cxn ang="0">
                <a:pos x="362" y="556"/>
              </a:cxn>
              <a:cxn ang="0">
                <a:pos x="514" y="913"/>
              </a:cxn>
              <a:cxn ang="0">
                <a:pos x="422" y="1022"/>
              </a:cxn>
              <a:cxn ang="0">
                <a:pos x="530" y="1173"/>
              </a:cxn>
              <a:cxn ang="0">
                <a:pos x="985" y="223"/>
              </a:cxn>
              <a:cxn ang="0">
                <a:pos x="840" y="128"/>
              </a:cxn>
              <a:cxn ang="0">
                <a:pos x="904" y="307"/>
              </a:cxn>
              <a:cxn ang="0">
                <a:pos x="530" y="109"/>
              </a:cxn>
              <a:cxn ang="0">
                <a:pos x="422" y="259"/>
              </a:cxn>
              <a:cxn ang="0">
                <a:pos x="514" y="370"/>
              </a:cxn>
              <a:cxn ang="0">
                <a:pos x="239" y="375"/>
              </a:cxn>
              <a:cxn ang="0">
                <a:pos x="85" y="572"/>
              </a:cxn>
              <a:cxn ang="0">
                <a:pos x="319" y="426"/>
              </a:cxn>
              <a:cxn ang="0">
                <a:pos x="328" y="175"/>
              </a:cxn>
              <a:cxn ang="0">
                <a:pos x="201" y="293"/>
              </a:cxn>
              <a:cxn ang="0">
                <a:pos x="400" y="186"/>
              </a:cxn>
              <a:cxn ang="0">
                <a:pos x="108" y="812"/>
              </a:cxn>
              <a:cxn ang="0">
                <a:pos x="319" y="857"/>
              </a:cxn>
              <a:cxn ang="0">
                <a:pos x="212" y="1004"/>
              </a:cxn>
              <a:cxn ang="0">
                <a:pos x="344" y="1117"/>
              </a:cxn>
              <a:cxn ang="0">
                <a:pos x="400" y="1096"/>
              </a:cxn>
              <a:cxn ang="0">
                <a:pos x="201" y="989"/>
              </a:cxn>
              <a:cxn ang="0">
                <a:pos x="749" y="1148"/>
              </a:cxn>
              <a:cxn ang="0">
                <a:pos x="848" y="978"/>
              </a:cxn>
              <a:cxn ang="0">
                <a:pos x="686" y="910"/>
              </a:cxn>
              <a:cxn ang="0">
                <a:pos x="795" y="857"/>
              </a:cxn>
              <a:cxn ang="0">
                <a:pos x="890" y="727"/>
              </a:cxn>
              <a:cxn ang="0">
                <a:pos x="1119" y="877"/>
              </a:cxn>
              <a:cxn ang="0">
                <a:pos x="949" y="728"/>
              </a:cxn>
              <a:cxn ang="0">
                <a:pos x="840" y="1154"/>
              </a:cxn>
              <a:cxn ang="0">
                <a:pos x="985" y="1059"/>
              </a:cxn>
              <a:cxn ang="0">
                <a:pos x="914" y="941"/>
              </a:cxn>
              <a:cxn ang="0">
                <a:pos x="928" y="401"/>
              </a:cxn>
              <a:cxn ang="0">
                <a:pos x="1169" y="606"/>
              </a:cxn>
              <a:cxn ang="0">
                <a:pos x="1052" y="360"/>
              </a:cxn>
              <a:cxn ang="0">
                <a:pos x="741" y="430"/>
              </a:cxn>
              <a:cxn ang="0">
                <a:pos x="887" y="506"/>
              </a:cxn>
              <a:cxn ang="0">
                <a:pos x="1245" y="742"/>
              </a:cxn>
              <a:cxn ang="0">
                <a:pos x="1145" y="999"/>
              </a:cxn>
              <a:cxn ang="0">
                <a:pos x="950" y="1187"/>
              </a:cxn>
              <a:cxn ang="0">
                <a:pos x="690" y="1278"/>
              </a:cxn>
              <a:cxn ang="0">
                <a:pos x="440" y="1252"/>
              </a:cxn>
              <a:cxn ang="0">
                <a:pos x="205" y="1113"/>
              </a:cxn>
              <a:cxn ang="0">
                <a:pos x="49" y="891"/>
              </a:cxn>
              <a:cxn ang="0">
                <a:pos x="0" y="644"/>
              </a:cxn>
              <a:cxn ang="0">
                <a:pos x="28" y="449"/>
              </a:cxn>
              <a:cxn ang="0">
                <a:pos x="163" y="211"/>
              </a:cxn>
              <a:cxn ang="0">
                <a:pos x="382" y="52"/>
              </a:cxn>
              <a:cxn ang="0">
                <a:pos x="626" y="0"/>
              </a:cxn>
              <a:cxn ang="0">
                <a:pos x="898" y="66"/>
              </a:cxn>
              <a:cxn ang="0">
                <a:pos x="1109" y="235"/>
              </a:cxn>
              <a:cxn ang="0">
                <a:pos x="1232" y="478"/>
              </a:cxn>
              <a:cxn ang="0">
                <a:pos x="1252" y="647"/>
              </a:cxn>
              <a:cxn ang="0">
                <a:pos x="790" y="364"/>
              </a:cxn>
              <a:cxn ang="0">
                <a:pos x="809" y="217"/>
              </a:cxn>
              <a:cxn ang="0">
                <a:pos x="694" y="90"/>
              </a:cxn>
            </a:cxnLst>
            <a:rect l="0" t="0" r="r" b="b"/>
            <a:pathLst>
              <a:path w="1252" h="1282">
                <a:moveTo>
                  <a:pt x="376" y="869"/>
                </a:moveTo>
                <a:lnTo>
                  <a:pt x="403" y="864"/>
                </a:lnTo>
                <a:lnTo>
                  <a:pt x="430" y="861"/>
                </a:lnTo>
                <a:lnTo>
                  <a:pt x="457" y="857"/>
                </a:lnTo>
                <a:lnTo>
                  <a:pt x="485" y="854"/>
                </a:lnTo>
                <a:lnTo>
                  <a:pt x="511" y="851"/>
                </a:lnTo>
                <a:lnTo>
                  <a:pt x="538" y="849"/>
                </a:lnTo>
                <a:lnTo>
                  <a:pt x="565" y="848"/>
                </a:lnTo>
                <a:lnTo>
                  <a:pt x="592" y="848"/>
                </a:lnTo>
                <a:lnTo>
                  <a:pt x="592" y="676"/>
                </a:lnTo>
                <a:lnTo>
                  <a:pt x="361" y="676"/>
                </a:lnTo>
                <a:lnTo>
                  <a:pt x="362" y="701"/>
                </a:lnTo>
                <a:lnTo>
                  <a:pt x="362" y="727"/>
                </a:lnTo>
                <a:lnTo>
                  <a:pt x="364" y="751"/>
                </a:lnTo>
                <a:lnTo>
                  <a:pt x="365" y="776"/>
                </a:lnTo>
                <a:lnTo>
                  <a:pt x="366" y="799"/>
                </a:lnTo>
                <a:lnTo>
                  <a:pt x="369" y="823"/>
                </a:lnTo>
                <a:lnTo>
                  <a:pt x="372" y="847"/>
                </a:lnTo>
                <a:lnTo>
                  <a:pt x="376" y="869"/>
                </a:lnTo>
                <a:close/>
                <a:moveTo>
                  <a:pt x="361" y="606"/>
                </a:moveTo>
                <a:lnTo>
                  <a:pt x="592" y="606"/>
                </a:lnTo>
                <a:lnTo>
                  <a:pt x="592" y="435"/>
                </a:lnTo>
                <a:lnTo>
                  <a:pt x="565" y="434"/>
                </a:lnTo>
                <a:lnTo>
                  <a:pt x="538" y="432"/>
                </a:lnTo>
                <a:lnTo>
                  <a:pt x="511" y="430"/>
                </a:lnTo>
                <a:lnTo>
                  <a:pt x="485" y="428"/>
                </a:lnTo>
                <a:lnTo>
                  <a:pt x="457" y="426"/>
                </a:lnTo>
                <a:lnTo>
                  <a:pt x="430" y="422"/>
                </a:lnTo>
                <a:lnTo>
                  <a:pt x="403" y="417"/>
                </a:lnTo>
                <a:lnTo>
                  <a:pt x="376" y="413"/>
                </a:lnTo>
                <a:lnTo>
                  <a:pt x="372" y="436"/>
                </a:lnTo>
                <a:lnTo>
                  <a:pt x="369" y="459"/>
                </a:lnTo>
                <a:lnTo>
                  <a:pt x="366" y="483"/>
                </a:lnTo>
                <a:lnTo>
                  <a:pt x="365" y="506"/>
                </a:lnTo>
                <a:lnTo>
                  <a:pt x="364" y="530"/>
                </a:lnTo>
                <a:lnTo>
                  <a:pt x="362" y="556"/>
                </a:lnTo>
                <a:lnTo>
                  <a:pt x="362" y="580"/>
                </a:lnTo>
                <a:lnTo>
                  <a:pt x="361" y="606"/>
                </a:lnTo>
                <a:close/>
                <a:moveTo>
                  <a:pt x="572" y="1198"/>
                </a:moveTo>
                <a:lnTo>
                  <a:pt x="585" y="1199"/>
                </a:lnTo>
                <a:lnTo>
                  <a:pt x="592" y="1200"/>
                </a:lnTo>
                <a:lnTo>
                  <a:pt x="592" y="908"/>
                </a:lnTo>
                <a:lnTo>
                  <a:pt x="566" y="910"/>
                </a:lnTo>
                <a:lnTo>
                  <a:pt x="539" y="911"/>
                </a:lnTo>
                <a:lnTo>
                  <a:pt x="514" y="913"/>
                </a:lnTo>
                <a:lnTo>
                  <a:pt x="488" y="915"/>
                </a:lnTo>
                <a:lnTo>
                  <a:pt x="463" y="918"/>
                </a:lnTo>
                <a:lnTo>
                  <a:pt x="437" y="921"/>
                </a:lnTo>
                <a:lnTo>
                  <a:pt x="413" y="925"/>
                </a:lnTo>
                <a:lnTo>
                  <a:pt x="388" y="929"/>
                </a:lnTo>
                <a:lnTo>
                  <a:pt x="395" y="954"/>
                </a:lnTo>
                <a:lnTo>
                  <a:pt x="404" y="978"/>
                </a:lnTo>
                <a:lnTo>
                  <a:pt x="413" y="1000"/>
                </a:lnTo>
                <a:lnTo>
                  <a:pt x="422" y="1022"/>
                </a:lnTo>
                <a:lnTo>
                  <a:pt x="432" y="1045"/>
                </a:lnTo>
                <a:lnTo>
                  <a:pt x="443" y="1064"/>
                </a:lnTo>
                <a:lnTo>
                  <a:pt x="454" y="1083"/>
                </a:lnTo>
                <a:lnTo>
                  <a:pt x="466" y="1102"/>
                </a:lnTo>
                <a:lnTo>
                  <a:pt x="478" y="1118"/>
                </a:lnTo>
                <a:lnTo>
                  <a:pt x="491" y="1133"/>
                </a:lnTo>
                <a:lnTo>
                  <a:pt x="503" y="1148"/>
                </a:lnTo>
                <a:lnTo>
                  <a:pt x="516" y="1161"/>
                </a:lnTo>
                <a:lnTo>
                  <a:pt x="530" y="1173"/>
                </a:lnTo>
                <a:lnTo>
                  <a:pt x="544" y="1183"/>
                </a:lnTo>
                <a:lnTo>
                  <a:pt x="558" y="1191"/>
                </a:lnTo>
                <a:lnTo>
                  <a:pt x="572" y="1198"/>
                </a:lnTo>
                <a:close/>
                <a:moveTo>
                  <a:pt x="1052" y="293"/>
                </a:moveTo>
                <a:lnTo>
                  <a:pt x="1040" y="278"/>
                </a:lnTo>
                <a:lnTo>
                  <a:pt x="1027" y="264"/>
                </a:lnTo>
                <a:lnTo>
                  <a:pt x="1013" y="250"/>
                </a:lnTo>
                <a:lnTo>
                  <a:pt x="1000" y="236"/>
                </a:lnTo>
                <a:lnTo>
                  <a:pt x="985" y="223"/>
                </a:lnTo>
                <a:lnTo>
                  <a:pt x="971" y="210"/>
                </a:lnTo>
                <a:lnTo>
                  <a:pt x="956" y="197"/>
                </a:lnTo>
                <a:lnTo>
                  <a:pt x="941" y="186"/>
                </a:lnTo>
                <a:lnTo>
                  <a:pt x="925" y="175"/>
                </a:lnTo>
                <a:lnTo>
                  <a:pt x="908" y="165"/>
                </a:lnTo>
                <a:lnTo>
                  <a:pt x="892" y="154"/>
                </a:lnTo>
                <a:lnTo>
                  <a:pt x="875" y="145"/>
                </a:lnTo>
                <a:lnTo>
                  <a:pt x="857" y="136"/>
                </a:lnTo>
                <a:lnTo>
                  <a:pt x="840" y="128"/>
                </a:lnTo>
                <a:lnTo>
                  <a:pt x="822" y="121"/>
                </a:lnTo>
                <a:lnTo>
                  <a:pt x="804" y="114"/>
                </a:lnTo>
                <a:lnTo>
                  <a:pt x="821" y="136"/>
                </a:lnTo>
                <a:lnTo>
                  <a:pt x="836" y="160"/>
                </a:lnTo>
                <a:lnTo>
                  <a:pt x="853" y="186"/>
                </a:lnTo>
                <a:lnTo>
                  <a:pt x="866" y="214"/>
                </a:lnTo>
                <a:lnTo>
                  <a:pt x="879" y="243"/>
                </a:lnTo>
                <a:lnTo>
                  <a:pt x="892" y="274"/>
                </a:lnTo>
                <a:lnTo>
                  <a:pt x="904" y="307"/>
                </a:lnTo>
                <a:lnTo>
                  <a:pt x="914" y="341"/>
                </a:lnTo>
                <a:lnTo>
                  <a:pt x="951" y="330"/>
                </a:lnTo>
                <a:lnTo>
                  <a:pt x="988" y="318"/>
                </a:lnTo>
                <a:lnTo>
                  <a:pt x="1021" y="307"/>
                </a:lnTo>
                <a:lnTo>
                  <a:pt x="1052" y="293"/>
                </a:lnTo>
                <a:close/>
                <a:moveTo>
                  <a:pt x="572" y="83"/>
                </a:moveTo>
                <a:lnTo>
                  <a:pt x="558" y="90"/>
                </a:lnTo>
                <a:lnTo>
                  <a:pt x="544" y="100"/>
                </a:lnTo>
                <a:lnTo>
                  <a:pt x="530" y="109"/>
                </a:lnTo>
                <a:lnTo>
                  <a:pt x="516" y="121"/>
                </a:lnTo>
                <a:lnTo>
                  <a:pt x="503" y="135"/>
                </a:lnTo>
                <a:lnTo>
                  <a:pt x="491" y="149"/>
                </a:lnTo>
                <a:lnTo>
                  <a:pt x="478" y="164"/>
                </a:lnTo>
                <a:lnTo>
                  <a:pt x="466" y="181"/>
                </a:lnTo>
                <a:lnTo>
                  <a:pt x="454" y="199"/>
                </a:lnTo>
                <a:lnTo>
                  <a:pt x="443" y="217"/>
                </a:lnTo>
                <a:lnTo>
                  <a:pt x="432" y="238"/>
                </a:lnTo>
                <a:lnTo>
                  <a:pt x="422" y="259"/>
                </a:lnTo>
                <a:lnTo>
                  <a:pt x="413" y="281"/>
                </a:lnTo>
                <a:lnTo>
                  <a:pt x="404" y="304"/>
                </a:lnTo>
                <a:lnTo>
                  <a:pt x="395" y="328"/>
                </a:lnTo>
                <a:lnTo>
                  <a:pt x="388" y="353"/>
                </a:lnTo>
                <a:lnTo>
                  <a:pt x="413" y="357"/>
                </a:lnTo>
                <a:lnTo>
                  <a:pt x="437" y="360"/>
                </a:lnTo>
                <a:lnTo>
                  <a:pt x="463" y="364"/>
                </a:lnTo>
                <a:lnTo>
                  <a:pt x="488" y="367"/>
                </a:lnTo>
                <a:lnTo>
                  <a:pt x="514" y="370"/>
                </a:lnTo>
                <a:lnTo>
                  <a:pt x="539" y="371"/>
                </a:lnTo>
                <a:lnTo>
                  <a:pt x="566" y="372"/>
                </a:lnTo>
                <a:lnTo>
                  <a:pt x="592" y="373"/>
                </a:lnTo>
                <a:lnTo>
                  <a:pt x="592" y="81"/>
                </a:lnTo>
                <a:lnTo>
                  <a:pt x="585" y="82"/>
                </a:lnTo>
                <a:lnTo>
                  <a:pt x="572" y="83"/>
                </a:lnTo>
                <a:close/>
                <a:moveTo>
                  <a:pt x="324" y="401"/>
                </a:moveTo>
                <a:lnTo>
                  <a:pt x="280" y="389"/>
                </a:lnTo>
                <a:lnTo>
                  <a:pt x="239" y="375"/>
                </a:lnTo>
                <a:lnTo>
                  <a:pt x="201" y="360"/>
                </a:lnTo>
                <a:lnTo>
                  <a:pt x="165" y="344"/>
                </a:lnTo>
                <a:lnTo>
                  <a:pt x="148" y="374"/>
                </a:lnTo>
                <a:lnTo>
                  <a:pt x="133" y="405"/>
                </a:lnTo>
                <a:lnTo>
                  <a:pt x="119" y="437"/>
                </a:lnTo>
                <a:lnTo>
                  <a:pt x="108" y="470"/>
                </a:lnTo>
                <a:lnTo>
                  <a:pt x="98" y="503"/>
                </a:lnTo>
                <a:lnTo>
                  <a:pt x="91" y="537"/>
                </a:lnTo>
                <a:lnTo>
                  <a:pt x="85" y="572"/>
                </a:lnTo>
                <a:lnTo>
                  <a:pt x="83" y="606"/>
                </a:lnTo>
                <a:lnTo>
                  <a:pt x="301" y="606"/>
                </a:lnTo>
                <a:lnTo>
                  <a:pt x="301" y="580"/>
                </a:lnTo>
                <a:lnTo>
                  <a:pt x="303" y="554"/>
                </a:lnTo>
                <a:lnTo>
                  <a:pt x="305" y="528"/>
                </a:lnTo>
                <a:lnTo>
                  <a:pt x="308" y="501"/>
                </a:lnTo>
                <a:lnTo>
                  <a:pt x="311" y="476"/>
                </a:lnTo>
                <a:lnTo>
                  <a:pt x="315" y="450"/>
                </a:lnTo>
                <a:lnTo>
                  <a:pt x="319" y="426"/>
                </a:lnTo>
                <a:lnTo>
                  <a:pt x="324" y="401"/>
                </a:lnTo>
                <a:close/>
                <a:moveTo>
                  <a:pt x="449" y="114"/>
                </a:moveTo>
                <a:lnTo>
                  <a:pt x="430" y="121"/>
                </a:lnTo>
                <a:lnTo>
                  <a:pt x="413" y="128"/>
                </a:lnTo>
                <a:lnTo>
                  <a:pt x="394" y="136"/>
                </a:lnTo>
                <a:lnTo>
                  <a:pt x="378" y="145"/>
                </a:lnTo>
                <a:lnTo>
                  <a:pt x="360" y="154"/>
                </a:lnTo>
                <a:lnTo>
                  <a:pt x="344" y="165"/>
                </a:lnTo>
                <a:lnTo>
                  <a:pt x="328" y="175"/>
                </a:lnTo>
                <a:lnTo>
                  <a:pt x="311" y="186"/>
                </a:lnTo>
                <a:lnTo>
                  <a:pt x="296" y="197"/>
                </a:lnTo>
                <a:lnTo>
                  <a:pt x="281" y="210"/>
                </a:lnTo>
                <a:lnTo>
                  <a:pt x="266" y="223"/>
                </a:lnTo>
                <a:lnTo>
                  <a:pt x="252" y="236"/>
                </a:lnTo>
                <a:lnTo>
                  <a:pt x="238" y="250"/>
                </a:lnTo>
                <a:lnTo>
                  <a:pt x="225" y="264"/>
                </a:lnTo>
                <a:lnTo>
                  <a:pt x="212" y="278"/>
                </a:lnTo>
                <a:lnTo>
                  <a:pt x="201" y="293"/>
                </a:lnTo>
                <a:lnTo>
                  <a:pt x="231" y="307"/>
                </a:lnTo>
                <a:lnTo>
                  <a:pt x="265" y="318"/>
                </a:lnTo>
                <a:lnTo>
                  <a:pt x="301" y="330"/>
                </a:lnTo>
                <a:lnTo>
                  <a:pt x="338" y="341"/>
                </a:lnTo>
                <a:lnTo>
                  <a:pt x="348" y="307"/>
                </a:lnTo>
                <a:lnTo>
                  <a:pt x="360" y="274"/>
                </a:lnTo>
                <a:lnTo>
                  <a:pt x="373" y="243"/>
                </a:lnTo>
                <a:lnTo>
                  <a:pt x="386" y="214"/>
                </a:lnTo>
                <a:lnTo>
                  <a:pt x="400" y="186"/>
                </a:lnTo>
                <a:lnTo>
                  <a:pt x="415" y="160"/>
                </a:lnTo>
                <a:lnTo>
                  <a:pt x="431" y="136"/>
                </a:lnTo>
                <a:lnTo>
                  <a:pt x="449" y="114"/>
                </a:lnTo>
                <a:close/>
                <a:moveTo>
                  <a:pt x="301" y="676"/>
                </a:moveTo>
                <a:lnTo>
                  <a:pt x="83" y="676"/>
                </a:lnTo>
                <a:lnTo>
                  <a:pt x="85" y="709"/>
                </a:lnTo>
                <a:lnTo>
                  <a:pt x="91" y="744"/>
                </a:lnTo>
                <a:lnTo>
                  <a:pt x="98" y="778"/>
                </a:lnTo>
                <a:lnTo>
                  <a:pt x="108" y="812"/>
                </a:lnTo>
                <a:lnTo>
                  <a:pt x="119" y="846"/>
                </a:lnTo>
                <a:lnTo>
                  <a:pt x="133" y="877"/>
                </a:lnTo>
                <a:lnTo>
                  <a:pt x="148" y="907"/>
                </a:lnTo>
                <a:lnTo>
                  <a:pt x="165" y="938"/>
                </a:lnTo>
                <a:lnTo>
                  <a:pt x="201" y="921"/>
                </a:lnTo>
                <a:lnTo>
                  <a:pt x="239" y="906"/>
                </a:lnTo>
                <a:lnTo>
                  <a:pt x="280" y="893"/>
                </a:lnTo>
                <a:lnTo>
                  <a:pt x="324" y="880"/>
                </a:lnTo>
                <a:lnTo>
                  <a:pt x="319" y="857"/>
                </a:lnTo>
                <a:lnTo>
                  <a:pt x="315" y="832"/>
                </a:lnTo>
                <a:lnTo>
                  <a:pt x="311" y="806"/>
                </a:lnTo>
                <a:lnTo>
                  <a:pt x="308" y="780"/>
                </a:lnTo>
                <a:lnTo>
                  <a:pt x="305" y="754"/>
                </a:lnTo>
                <a:lnTo>
                  <a:pt x="303" y="728"/>
                </a:lnTo>
                <a:lnTo>
                  <a:pt x="301" y="701"/>
                </a:lnTo>
                <a:lnTo>
                  <a:pt x="301" y="676"/>
                </a:lnTo>
                <a:close/>
                <a:moveTo>
                  <a:pt x="201" y="989"/>
                </a:moveTo>
                <a:lnTo>
                  <a:pt x="212" y="1004"/>
                </a:lnTo>
                <a:lnTo>
                  <a:pt x="225" y="1018"/>
                </a:lnTo>
                <a:lnTo>
                  <a:pt x="238" y="1032"/>
                </a:lnTo>
                <a:lnTo>
                  <a:pt x="252" y="1046"/>
                </a:lnTo>
                <a:lnTo>
                  <a:pt x="266" y="1059"/>
                </a:lnTo>
                <a:lnTo>
                  <a:pt x="281" y="1071"/>
                </a:lnTo>
                <a:lnTo>
                  <a:pt x="296" y="1084"/>
                </a:lnTo>
                <a:lnTo>
                  <a:pt x="311" y="1096"/>
                </a:lnTo>
                <a:lnTo>
                  <a:pt x="328" y="1106"/>
                </a:lnTo>
                <a:lnTo>
                  <a:pt x="344" y="1117"/>
                </a:lnTo>
                <a:lnTo>
                  <a:pt x="360" y="1127"/>
                </a:lnTo>
                <a:lnTo>
                  <a:pt x="378" y="1136"/>
                </a:lnTo>
                <a:lnTo>
                  <a:pt x="394" y="1146"/>
                </a:lnTo>
                <a:lnTo>
                  <a:pt x="413" y="1154"/>
                </a:lnTo>
                <a:lnTo>
                  <a:pt x="430" y="1161"/>
                </a:lnTo>
                <a:lnTo>
                  <a:pt x="449" y="1168"/>
                </a:lnTo>
                <a:lnTo>
                  <a:pt x="431" y="1146"/>
                </a:lnTo>
                <a:lnTo>
                  <a:pt x="415" y="1121"/>
                </a:lnTo>
                <a:lnTo>
                  <a:pt x="400" y="1096"/>
                </a:lnTo>
                <a:lnTo>
                  <a:pt x="386" y="1068"/>
                </a:lnTo>
                <a:lnTo>
                  <a:pt x="373" y="1039"/>
                </a:lnTo>
                <a:lnTo>
                  <a:pt x="360" y="1007"/>
                </a:lnTo>
                <a:lnTo>
                  <a:pt x="348" y="975"/>
                </a:lnTo>
                <a:lnTo>
                  <a:pt x="338" y="941"/>
                </a:lnTo>
                <a:lnTo>
                  <a:pt x="301" y="951"/>
                </a:lnTo>
                <a:lnTo>
                  <a:pt x="265" y="963"/>
                </a:lnTo>
                <a:lnTo>
                  <a:pt x="231" y="975"/>
                </a:lnTo>
                <a:lnTo>
                  <a:pt x="201" y="989"/>
                </a:lnTo>
                <a:close/>
                <a:moveTo>
                  <a:pt x="660" y="908"/>
                </a:moveTo>
                <a:lnTo>
                  <a:pt x="660" y="1200"/>
                </a:lnTo>
                <a:lnTo>
                  <a:pt x="667" y="1199"/>
                </a:lnTo>
                <a:lnTo>
                  <a:pt x="680" y="1198"/>
                </a:lnTo>
                <a:lnTo>
                  <a:pt x="694" y="1191"/>
                </a:lnTo>
                <a:lnTo>
                  <a:pt x="708" y="1182"/>
                </a:lnTo>
                <a:lnTo>
                  <a:pt x="722" y="1173"/>
                </a:lnTo>
                <a:lnTo>
                  <a:pt x="736" y="1161"/>
                </a:lnTo>
                <a:lnTo>
                  <a:pt x="749" y="1148"/>
                </a:lnTo>
                <a:lnTo>
                  <a:pt x="762" y="1133"/>
                </a:lnTo>
                <a:lnTo>
                  <a:pt x="775" y="1118"/>
                </a:lnTo>
                <a:lnTo>
                  <a:pt x="786" y="1102"/>
                </a:lnTo>
                <a:lnTo>
                  <a:pt x="798" y="1083"/>
                </a:lnTo>
                <a:lnTo>
                  <a:pt x="809" y="1064"/>
                </a:lnTo>
                <a:lnTo>
                  <a:pt x="820" y="1045"/>
                </a:lnTo>
                <a:lnTo>
                  <a:pt x="829" y="1022"/>
                </a:lnTo>
                <a:lnTo>
                  <a:pt x="840" y="1000"/>
                </a:lnTo>
                <a:lnTo>
                  <a:pt x="848" y="978"/>
                </a:lnTo>
                <a:lnTo>
                  <a:pt x="857" y="954"/>
                </a:lnTo>
                <a:lnTo>
                  <a:pt x="864" y="929"/>
                </a:lnTo>
                <a:lnTo>
                  <a:pt x="840" y="925"/>
                </a:lnTo>
                <a:lnTo>
                  <a:pt x="815" y="921"/>
                </a:lnTo>
                <a:lnTo>
                  <a:pt x="790" y="918"/>
                </a:lnTo>
                <a:lnTo>
                  <a:pt x="764" y="915"/>
                </a:lnTo>
                <a:lnTo>
                  <a:pt x="738" y="913"/>
                </a:lnTo>
                <a:lnTo>
                  <a:pt x="713" y="911"/>
                </a:lnTo>
                <a:lnTo>
                  <a:pt x="686" y="910"/>
                </a:lnTo>
                <a:lnTo>
                  <a:pt x="660" y="908"/>
                </a:lnTo>
                <a:close/>
                <a:moveTo>
                  <a:pt x="891" y="676"/>
                </a:moveTo>
                <a:lnTo>
                  <a:pt x="660" y="676"/>
                </a:lnTo>
                <a:lnTo>
                  <a:pt x="660" y="848"/>
                </a:lnTo>
                <a:lnTo>
                  <a:pt x="687" y="848"/>
                </a:lnTo>
                <a:lnTo>
                  <a:pt x="714" y="850"/>
                </a:lnTo>
                <a:lnTo>
                  <a:pt x="741" y="851"/>
                </a:lnTo>
                <a:lnTo>
                  <a:pt x="768" y="854"/>
                </a:lnTo>
                <a:lnTo>
                  <a:pt x="795" y="857"/>
                </a:lnTo>
                <a:lnTo>
                  <a:pt x="822" y="861"/>
                </a:lnTo>
                <a:lnTo>
                  <a:pt x="849" y="864"/>
                </a:lnTo>
                <a:lnTo>
                  <a:pt x="876" y="869"/>
                </a:lnTo>
                <a:lnTo>
                  <a:pt x="879" y="847"/>
                </a:lnTo>
                <a:lnTo>
                  <a:pt x="883" y="823"/>
                </a:lnTo>
                <a:lnTo>
                  <a:pt x="885" y="799"/>
                </a:lnTo>
                <a:lnTo>
                  <a:pt x="887" y="776"/>
                </a:lnTo>
                <a:lnTo>
                  <a:pt x="889" y="751"/>
                </a:lnTo>
                <a:lnTo>
                  <a:pt x="890" y="727"/>
                </a:lnTo>
                <a:lnTo>
                  <a:pt x="890" y="701"/>
                </a:lnTo>
                <a:lnTo>
                  <a:pt x="891" y="676"/>
                </a:lnTo>
                <a:close/>
                <a:moveTo>
                  <a:pt x="928" y="880"/>
                </a:moveTo>
                <a:lnTo>
                  <a:pt x="972" y="893"/>
                </a:lnTo>
                <a:lnTo>
                  <a:pt x="1013" y="906"/>
                </a:lnTo>
                <a:lnTo>
                  <a:pt x="1052" y="921"/>
                </a:lnTo>
                <a:lnTo>
                  <a:pt x="1086" y="938"/>
                </a:lnTo>
                <a:lnTo>
                  <a:pt x="1104" y="907"/>
                </a:lnTo>
                <a:lnTo>
                  <a:pt x="1119" y="877"/>
                </a:lnTo>
                <a:lnTo>
                  <a:pt x="1133" y="846"/>
                </a:lnTo>
                <a:lnTo>
                  <a:pt x="1144" y="812"/>
                </a:lnTo>
                <a:lnTo>
                  <a:pt x="1154" y="778"/>
                </a:lnTo>
                <a:lnTo>
                  <a:pt x="1161" y="744"/>
                </a:lnTo>
                <a:lnTo>
                  <a:pt x="1166" y="709"/>
                </a:lnTo>
                <a:lnTo>
                  <a:pt x="1169" y="676"/>
                </a:lnTo>
                <a:lnTo>
                  <a:pt x="951" y="676"/>
                </a:lnTo>
                <a:lnTo>
                  <a:pt x="950" y="701"/>
                </a:lnTo>
                <a:lnTo>
                  <a:pt x="949" y="728"/>
                </a:lnTo>
                <a:lnTo>
                  <a:pt x="947" y="754"/>
                </a:lnTo>
                <a:lnTo>
                  <a:pt x="944" y="780"/>
                </a:lnTo>
                <a:lnTo>
                  <a:pt x="941" y="806"/>
                </a:lnTo>
                <a:lnTo>
                  <a:pt x="937" y="832"/>
                </a:lnTo>
                <a:lnTo>
                  <a:pt x="933" y="857"/>
                </a:lnTo>
                <a:lnTo>
                  <a:pt x="928" y="880"/>
                </a:lnTo>
                <a:close/>
                <a:moveTo>
                  <a:pt x="804" y="1168"/>
                </a:moveTo>
                <a:lnTo>
                  <a:pt x="822" y="1161"/>
                </a:lnTo>
                <a:lnTo>
                  <a:pt x="840" y="1154"/>
                </a:lnTo>
                <a:lnTo>
                  <a:pt x="857" y="1146"/>
                </a:lnTo>
                <a:lnTo>
                  <a:pt x="875" y="1136"/>
                </a:lnTo>
                <a:lnTo>
                  <a:pt x="892" y="1127"/>
                </a:lnTo>
                <a:lnTo>
                  <a:pt x="908" y="1117"/>
                </a:lnTo>
                <a:lnTo>
                  <a:pt x="925" y="1106"/>
                </a:lnTo>
                <a:lnTo>
                  <a:pt x="941" y="1096"/>
                </a:lnTo>
                <a:lnTo>
                  <a:pt x="956" y="1084"/>
                </a:lnTo>
                <a:lnTo>
                  <a:pt x="971" y="1071"/>
                </a:lnTo>
                <a:lnTo>
                  <a:pt x="985" y="1059"/>
                </a:lnTo>
                <a:lnTo>
                  <a:pt x="1000" y="1046"/>
                </a:lnTo>
                <a:lnTo>
                  <a:pt x="1013" y="1032"/>
                </a:lnTo>
                <a:lnTo>
                  <a:pt x="1027" y="1018"/>
                </a:lnTo>
                <a:lnTo>
                  <a:pt x="1040" y="1004"/>
                </a:lnTo>
                <a:lnTo>
                  <a:pt x="1052" y="989"/>
                </a:lnTo>
                <a:lnTo>
                  <a:pt x="1021" y="975"/>
                </a:lnTo>
                <a:lnTo>
                  <a:pt x="988" y="963"/>
                </a:lnTo>
                <a:lnTo>
                  <a:pt x="951" y="951"/>
                </a:lnTo>
                <a:lnTo>
                  <a:pt x="914" y="941"/>
                </a:lnTo>
                <a:lnTo>
                  <a:pt x="904" y="975"/>
                </a:lnTo>
                <a:lnTo>
                  <a:pt x="892" y="1007"/>
                </a:lnTo>
                <a:lnTo>
                  <a:pt x="879" y="1039"/>
                </a:lnTo>
                <a:lnTo>
                  <a:pt x="866" y="1068"/>
                </a:lnTo>
                <a:lnTo>
                  <a:pt x="853" y="1096"/>
                </a:lnTo>
                <a:lnTo>
                  <a:pt x="836" y="1121"/>
                </a:lnTo>
                <a:lnTo>
                  <a:pt x="821" y="1146"/>
                </a:lnTo>
                <a:lnTo>
                  <a:pt x="804" y="1168"/>
                </a:lnTo>
                <a:close/>
                <a:moveTo>
                  <a:pt x="928" y="401"/>
                </a:moveTo>
                <a:lnTo>
                  <a:pt x="933" y="426"/>
                </a:lnTo>
                <a:lnTo>
                  <a:pt x="937" y="450"/>
                </a:lnTo>
                <a:lnTo>
                  <a:pt x="941" y="476"/>
                </a:lnTo>
                <a:lnTo>
                  <a:pt x="944" y="501"/>
                </a:lnTo>
                <a:lnTo>
                  <a:pt x="947" y="528"/>
                </a:lnTo>
                <a:lnTo>
                  <a:pt x="949" y="554"/>
                </a:lnTo>
                <a:lnTo>
                  <a:pt x="950" y="580"/>
                </a:lnTo>
                <a:lnTo>
                  <a:pt x="951" y="606"/>
                </a:lnTo>
                <a:lnTo>
                  <a:pt x="1169" y="606"/>
                </a:lnTo>
                <a:lnTo>
                  <a:pt x="1166" y="572"/>
                </a:lnTo>
                <a:lnTo>
                  <a:pt x="1161" y="537"/>
                </a:lnTo>
                <a:lnTo>
                  <a:pt x="1154" y="503"/>
                </a:lnTo>
                <a:lnTo>
                  <a:pt x="1144" y="470"/>
                </a:lnTo>
                <a:lnTo>
                  <a:pt x="1133" y="437"/>
                </a:lnTo>
                <a:lnTo>
                  <a:pt x="1119" y="405"/>
                </a:lnTo>
                <a:lnTo>
                  <a:pt x="1104" y="374"/>
                </a:lnTo>
                <a:lnTo>
                  <a:pt x="1086" y="344"/>
                </a:lnTo>
                <a:lnTo>
                  <a:pt x="1052" y="360"/>
                </a:lnTo>
                <a:lnTo>
                  <a:pt x="1013" y="375"/>
                </a:lnTo>
                <a:lnTo>
                  <a:pt x="972" y="389"/>
                </a:lnTo>
                <a:lnTo>
                  <a:pt x="928" y="401"/>
                </a:lnTo>
                <a:close/>
                <a:moveTo>
                  <a:pt x="876" y="413"/>
                </a:moveTo>
                <a:lnTo>
                  <a:pt x="849" y="417"/>
                </a:lnTo>
                <a:lnTo>
                  <a:pt x="822" y="422"/>
                </a:lnTo>
                <a:lnTo>
                  <a:pt x="795" y="426"/>
                </a:lnTo>
                <a:lnTo>
                  <a:pt x="768" y="428"/>
                </a:lnTo>
                <a:lnTo>
                  <a:pt x="741" y="430"/>
                </a:lnTo>
                <a:lnTo>
                  <a:pt x="714" y="432"/>
                </a:lnTo>
                <a:lnTo>
                  <a:pt x="687" y="434"/>
                </a:lnTo>
                <a:lnTo>
                  <a:pt x="660" y="435"/>
                </a:lnTo>
                <a:lnTo>
                  <a:pt x="660" y="606"/>
                </a:lnTo>
                <a:lnTo>
                  <a:pt x="891" y="606"/>
                </a:lnTo>
                <a:lnTo>
                  <a:pt x="890" y="580"/>
                </a:lnTo>
                <a:lnTo>
                  <a:pt x="890" y="556"/>
                </a:lnTo>
                <a:lnTo>
                  <a:pt x="889" y="530"/>
                </a:lnTo>
                <a:lnTo>
                  <a:pt x="887" y="506"/>
                </a:lnTo>
                <a:lnTo>
                  <a:pt x="885" y="483"/>
                </a:lnTo>
                <a:lnTo>
                  <a:pt x="883" y="459"/>
                </a:lnTo>
                <a:lnTo>
                  <a:pt x="879" y="436"/>
                </a:lnTo>
                <a:lnTo>
                  <a:pt x="876" y="413"/>
                </a:lnTo>
                <a:close/>
                <a:moveTo>
                  <a:pt x="1252" y="647"/>
                </a:moveTo>
                <a:lnTo>
                  <a:pt x="1252" y="647"/>
                </a:lnTo>
                <a:lnTo>
                  <a:pt x="1251" y="679"/>
                </a:lnTo>
                <a:lnTo>
                  <a:pt x="1248" y="711"/>
                </a:lnTo>
                <a:lnTo>
                  <a:pt x="1245" y="742"/>
                </a:lnTo>
                <a:lnTo>
                  <a:pt x="1239" y="773"/>
                </a:lnTo>
                <a:lnTo>
                  <a:pt x="1232" y="804"/>
                </a:lnTo>
                <a:lnTo>
                  <a:pt x="1224" y="834"/>
                </a:lnTo>
                <a:lnTo>
                  <a:pt x="1213" y="863"/>
                </a:lnTo>
                <a:lnTo>
                  <a:pt x="1203" y="891"/>
                </a:lnTo>
                <a:lnTo>
                  <a:pt x="1190" y="919"/>
                </a:lnTo>
                <a:lnTo>
                  <a:pt x="1176" y="947"/>
                </a:lnTo>
                <a:lnTo>
                  <a:pt x="1161" y="974"/>
                </a:lnTo>
                <a:lnTo>
                  <a:pt x="1145" y="999"/>
                </a:lnTo>
                <a:lnTo>
                  <a:pt x="1127" y="1024"/>
                </a:lnTo>
                <a:lnTo>
                  <a:pt x="1109" y="1047"/>
                </a:lnTo>
                <a:lnTo>
                  <a:pt x="1089" y="1070"/>
                </a:lnTo>
                <a:lnTo>
                  <a:pt x="1068" y="1092"/>
                </a:lnTo>
                <a:lnTo>
                  <a:pt x="1047" y="1113"/>
                </a:lnTo>
                <a:lnTo>
                  <a:pt x="1024" y="1133"/>
                </a:lnTo>
                <a:lnTo>
                  <a:pt x="1000" y="1153"/>
                </a:lnTo>
                <a:lnTo>
                  <a:pt x="976" y="1170"/>
                </a:lnTo>
                <a:lnTo>
                  <a:pt x="950" y="1187"/>
                </a:lnTo>
                <a:lnTo>
                  <a:pt x="925" y="1203"/>
                </a:lnTo>
                <a:lnTo>
                  <a:pt x="898" y="1217"/>
                </a:lnTo>
                <a:lnTo>
                  <a:pt x="870" y="1230"/>
                </a:lnTo>
                <a:lnTo>
                  <a:pt x="841" y="1241"/>
                </a:lnTo>
                <a:lnTo>
                  <a:pt x="812" y="1252"/>
                </a:lnTo>
                <a:lnTo>
                  <a:pt x="783" y="1260"/>
                </a:lnTo>
                <a:lnTo>
                  <a:pt x="752" y="1268"/>
                </a:lnTo>
                <a:lnTo>
                  <a:pt x="721" y="1274"/>
                </a:lnTo>
                <a:lnTo>
                  <a:pt x="690" y="1278"/>
                </a:lnTo>
                <a:lnTo>
                  <a:pt x="658" y="1281"/>
                </a:lnTo>
                <a:lnTo>
                  <a:pt x="626" y="1282"/>
                </a:lnTo>
                <a:lnTo>
                  <a:pt x="626" y="1282"/>
                </a:lnTo>
                <a:lnTo>
                  <a:pt x="594" y="1281"/>
                </a:lnTo>
                <a:lnTo>
                  <a:pt x="562" y="1278"/>
                </a:lnTo>
                <a:lnTo>
                  <a:pt x="531" y="1274"/>
                </a:lnTo>
                <a:lnTo>
                  <a:pt x="500" y="1268"/>
                </a:lnTo>
                <a:lnTo>
                  <a:pt x="470" y="1260"/>
                </a:lnTo>
                <a:lnTo>
                  <a:pt x="440" y="1252"/>
                </a:lnTo>
                <a:lnTo>
                  <a:pt x="411" y="1241"/>
                </a:lnTo>
                <a:lnTo>
                  <a:pt x="382" y="1230"/>
                </a:lnTo>
                <a:lnTo>
                  <a:pt x="354" y="1217"/>
                </a:lnTo>
                <a:lnTo>
                  <a:pt x="328" y="1203"/>
                </a:lnTo>
                <a:lnTo>
                  <a:pt x="302" y="1187"/>
                </a:lnTo>
                <a:lnTo>
                  <a:pt x="276" y="1170"/>
                </a:lnTo>
                <a:lnTo>
                  <a:pt x="252" y="1153"/>
                </a:lnTo>
                <a:lnTo>
                  <a:pt x="229" y="1133"/>
                </a:lnTo>
                <a:lnTo>
                  <a:pt x="205" y="1113"/>
                </a:lnTo>
                <a:lnTo>
                  <a:pt x="183" y="1092"/>
                </a:lnTo>
                <a:lnTo>
                  <a:pt x="163" y="1070"/>
                </a:lnTo>
                <a:lnTo>
                  <a:pt x="144" y="1047"/>
                </a:lnTo>
                <a:lnTo>
                  <a:pt x="125" y="1024"/>
                </a:lnTo>
                <a:lnTo>
                  <a:pt x="108" y="999"/>
                </a:lnTo>
                <a:lnTo>
                  <a:pt x="91" y="974"/>
                </a:lnTo>
                <a:lnTo>
                  <a:pt x="76" y="947"/>
                </a:lnTo>
                <a:lnTo>
                  <a:pt x="62" y="919"/>
                </a:lnTo>
                <a:lnTo>
                  <a:pt x="49" y="891"/>
                </a:lnTo>
                <a:lnTo>
                  <a:pt x="39" y="863"/>
                </a:lnTo>
                <a:lnTo>
                  <a:pt x="28" y="834"/>
                </a:lnTo>
                <a:lnTo>
                  <a:pt x="20" y="804"/>
                </a:lnTo>
                <a:lnTo>
                  <a:pt x="13" y="773"/>
                </a:lnTo>
                <a:lnTo>
                  <a:pt x="7" y="742"/>
                </a:lnTo>
                <a:lnTo>
                  <a:pt x="4" y="711"/>
                </a:lnTo>
                <a:lnTo>
                  <a:pt x="2" y="679"/>
                </a:lnTo>
                <a:lnTo>
                  <a:pt x="0" y="647"/>
                </a:lnTo>
                <a:lnTo>
                  <a:pt x="0" y="644"/>
                </a:lnTo>
                <a:lnTo>
                  <a:pt x="0" y="641"/>
                </a:lnTo>
                <a:lnTo>
                  <a:pt x="0" y="638"/>
                </a:lnTo>
                <a:lnTo>
                  <a:pt x="0" y="635"/>
                </a:lnTo>
                <a:lnTo>
                  <a:pt x="2" y="604"/>
                </a:lnTo>
                <a:lnTo>
                  <a:pt x="4" y="571"/>
                </a:lnTo>
                <a:lnTo>
                  <a:pt x="7" y="540"/>
                </a:lnTo>
                <a:lnTo>
                  <a:pt x="13" y="508"/>
                </a:lnTo>
                <a:lnTo>
                  <a:pt x="20" y="478"/>
                </a:lnTo>
                <a:lnTo>
                  <a:pt x="28" y="449"/>
                </a:lnTo>
                <a:lnTo>
                  <a:pt x="39" y="419"/>
                </a:lnTo>
                <a:lnTo>
                  <a:pt x="49" y="391"/>
                </a:lnTo>
                <a:lnTo>
                  <a:pt x="62" y="363"/>
                </a:lnTo>
                <a:lnTo>
                  <a:pt x="76" y="335"/>
                </a:lnTo>
                <a:lnTo>
                  <a:pt x="91" y="309"/>
                </a:lnTo>
                <a:lnTo>
                  <a:pt x="108" y="284"/>
                </a:lnTo>
                <a:lnTo>
                  <a:pt x="125" y="258"/>
                </a:lnTo>
                <a:lnTo>
                  <a:pt x="144" y="235"/>
                </a:lnTo>
                <a:lnTo>
                  <a:pt x="163" y="211"/>
                </a:lnTo>
                <a:lnTo>
                  <a:pt x="183" y="189"/>
                </a:lnTo>
                <a:lnTo>
                  <a:pt x="205" y="168"/>
                </a:lnTo>
                <a:lnTo>
                  <a:pt x="229" y="149"/>
                </a:lnTo>
                <a:lnTo>
                  <a:pt x="252" y="130"/>
                </a:lnTo>
                <a:lnTo>
                  <a:pt x="276" y="111"/>
                </a:lnTo>
                <a:lnTo>
                  <a:pt x="302" y="95"/>
                </a:lnTo>
                <a:lnTo>
                  <a:pt x="328" y="80"/>
                </a:lnTo>
                <a:lnTo>
                  <a:pt x="354" y="66"/>
                </a:lnTo>
                <a:lnTo>
                  <a:pt x="382" y="52"/>
                </a:lnTo>
                <a:lnTo>
                  <a:pt x="411" y="40"/>
                </a:lnTo>
                <a:lnTo>
                  <a:pt x="440" y="31"/>
                </a:lnTo>
                <a:lnTo>
                  <a:pt x="470" y="22"/>
                </a:lnTo>
                <a:lnTo>
                  <a:pt x="500" y="14"/>
                </a:lnTo>
                <a:lnTo>
                  <a:pt x="531" y="8"/>
                </a:lnTo>
                <a:lnTo>
                  <a:pt x="562" y="3"/>
                </a:lnTo>
                <a:lnTo>
                  <a:pt x="594" y="1"/>
                </a:lnTo>
                <a:lnTo>
                  <a:pt x="626" y="0"/>
                </a:lnTo>
                <a:lnTo>
                  <a:pt x="626" y="0"/>
                </a:lnTo>
                <a:lnTo>
                  <a:pt x="658" y="1"/>
                </a:lnTo>
                <a:lnTo>
                  <a:pt x="690" y="3"/>
                </a:lnTo>
                <a:lnTo>
                  <a:pt x="721" y="8"/>
                </a:lnTo>
                <a:lnTo>
                  <a:pt x="752" y="14"/>
                </a:lnTo>
                <a:lnTo>
                  <a:pt x="783" y="22"/>
                </a:lnTo>
                <a:lnTo>
                  <a:pt x="812" y="31"/>
                </a:lnTo>
                <a:lnTo>
                  <a:pt x="841" y="40"/>
                </a:lnTo>
                <a:lnTo>
                  <a:pt x="870" y="52"/>
                </a:lnTo>
                <a:lnTo>
                  <a:pt x="898" y="66"/>
                </a:lnTo>
                <a:lnTo>
                  <a:pt x="925" y="80"/>
                </a:lnTo>
                <a:lnTo>
                  <a:pt x="950" y="95"/>
                </a:lnTo>
                <a:lnTo>
                  <a:pt x="976" y="111"/>
                </a:lnTo>
                <a:lnTo>
                  <a:pt x="1000" y="130"/>
                </a:lnTo>
                <a:lnTo>
                  <a:pt x="1024" y="149"/>
                </a:lnTo>
                <a:lnTo>
                  <a:pt x="1047" y="168"/>
                </a:lnTo>
                <a:lnTo>
                  <a:pt x="1068" y="189"/>
                </a:lnTo>
                <a:lnTo>
                  <a:pt x="1089" y="211"/>
                </a:lnTo>
                <a:lnTo>
                  <a:pt x="1109" y="235"/>
                </a:lnTo>
                <a:lnTo>
                  <a:pt x="1127" y="258"/>
                </a:lnTo>
                <a:lnTo>
                  <a:pt x="1145" y="284"/>
                </a:lnTo>
                <a:lnTo>
                  <a:pt x="1161" y="309"/>
                </a:lnTo>
                <a:lnTo>
                  <a:pt x="1176" y="335"/>
                </a:lnTo>
                <a:lnTo>
                  <a:pt x="1190" y="363"/>
                </a:lnTo>
                <a:lnTo>
                  <a:pt x="1203" y="391"/>
                </a:lnTo>
                <a:lnTo>
                  <a:pt x="1213" y="419"/>
                </a:lnTo>
                <a:lnTo>
                  <a:pt x="1224" y="449"/>
                </a:lnTo>
                <a:lnTo>
                  <a:pt x="1232" y="478"/>
                </a:lnTo>
                <a:lnTo>
                  <a:pt x="1239" y="508"/>
                </a:lnTo>
                <a:lnTo>
                  <a:pt x="1245" y="540"/>
                </a:lnTo>
                <a:lnTo>
                  <a:pt x="1248" y="571"/>
                </a:lnTo>
                <a:lnTo>
                  <a:pt x="1251" y="604"/>
                </a:lnTo>
                <a:lnTo>
                  <a:pt x="1252" y="635"/>
                </a:lnTo>
                <a:lnTo>
                  <a:pt x="1252" y="638"/>
                </a:lnTo>
                <a:lnTo>
                  <a:pt x="1252" y="641"/>
                </a:lnTo>
                <a:lnTo>
                  <a:pt x="1252" y="644"/>
                </a:lnTo>
                <a:lnTo>
                  <a:pt x="1252" y="647"/>
                </a:lnTo>
                <a:close/>
                <a:moveTo>
                  <a:pt x="680" y="83"/>
                </a:moveTo>
                <a:lnTo>
                  <a:pt x="667" y="82"/>
                </a:lnTo>
                <a:lnTo>
                  <a:pt x="660" y="81"/>
                </a:lnTo>
                <a:lnTo>
                  <a:pt x="660" y="373"/>
                </a:lnTo>
                <a:lnTo>
                  <a:pt x="686" y="372"/>
                </a:lnTo>
                <a:lnTo>
                  <a:pt x="713" y="371"/>
                </a:lnTo>
                <a:lnTo>
                  <a:pt x="738" y="370"/>
                </a:lnTo>
                <a:lnTo>
                  <a:pt x="764" y="367"/>
                </a:lnTo>
                <a:lnTo>
                  <a:pt x="790" y="364"/>
                </a:lnTo>
                <a:lnTo>
                  <a:pt x="815" y="360"/>
                </a:lnTo>
                <a:lnTo>
                  <a:pt x="840" y="357"/>
                </a:lnTo>
                <a:lnTo>
                  <a:pt x="864" y="353"/>
                </a:lnTo>
                <a:lnTo>
                  <a:pt x="857" y="328"/>
                </a:lnTo>
                <a:lnTo>
                  <a:pt x="848" y="304"/>
                </a:lnTo>
                <a:lnTo>
                  <a:pt x="840" y="281"/>
                </a:lnTo>
                <a:lnTo>
                  <a:pt x="829" y="259"/>
                </a:lnTo>
                <a:lnTo>
                  <a:pt x="820" y="238"/>
                </a:lnTo>
                <a:lnTo>
                  <a:pt x="809" y="217"/>
                </a:lnTo>
                <a:lnTo>
                  <a:pt x="798" y="199"/>
                </a:lnTo>
                <a:lnTo>
                  <a:pt x="786" y="181"/>
                </a:lnTo>
                <a:lnTo>
                  <a:pt x="775" y="164"/>
                </a:lnTo>
                <a:lnTo>
                  <a:pt x="762" y="149"/>
                </a:lnTo>
                <a:lnTo>
                  <a:pt x="749" y="135"/>
                </a:lnTo>
                <a:lnTo>
                  <a:pt x="736" y="121"/>
                </a:lnTo>
                <a:lnTo>
                  <a:pt x="722" y="109"/>
                </a:lnTo>
                <a:lnTo>
                  <a:pt x="708" y="100"/>
                </a:lnTo>
                <a:lnTo>
                  <a:pt x="694" y="90"/>
                </a:lnTo>
                <a:lnTo>
                  <a:pt x="680" y="83"/>
                </a:lnTo>
                <a:close/>
                <a:moveTo>
                  <a:pt x="626" y="0"/>
                </a:moveTo>
                <a:lnTo>
                  <a:pt x="626" y="0"/>
                </a:lnTo>
                <a:lnTo>
                  <a:pt x="626" y="1282"/>
                </a:lnTo>
                <a:lnTo>
                  <a:pt x="626" y="1282"/>
                </a:lnTo>
                <a:lnTo>
                  <a:pt x="626" y="0"/>
                </a:lnTo>
                <a:close/>
              </a:path>
            </a:pathLst>
          </a:custGeom>
          <a:solidFill>
            <a:schemeClr val="bg1"/>
          </a:solidFill>
          <a:ln w="38100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259" name="Freeform 12"/>
          <p:cNvSpPr>
            <a:spLocks noEditPoints="1"/>
          </p:cNvSpPr>
          <p:nvPr userDrawn="1"/>
        </p:nvSpPr>
        <p:spPr bwMode="auto">
          <a:xfrm>
            <a:off x="9396593" y="4089712"/>
            <a:ext cx="430568" cy="333861"/>
          </a:xfrm>
          <a:custGeom>
            <a:avLst/>
            <a:gdLst/>
            <a:ahLst/>
            <a:cxnLst>
              <a:cxn ang="0">
                <a:pos x="1079" y="218"/>
              </a:cxn>
              <a:cxn ang="0">
                <a:pos x="1041" y="256"/>
              </a:cxn>
              <a:cxn ang="0">
                <a:pos x="947" y="323"/>
              </a:cxn>
              <a:cxn ang="0">
                <a:pos x="831" y="402"/>
              </a:cxn>
              <a:cxn ang="0">
                <a:pos x="751" y="459"/>
              </a:cxn>
              <a:cxn ang="0">
                <a:pos x="715" y="483"/>
              </a:cxn>
              <a:cxn ang="0">
                <a:pos x="664" y="519"/>
              </a:cxn>
              <a:cxn ang="0">
                <a:pos x="613" y="551"/>
              </a:cxn>
              <a:cxn ang="0">
                <a:pos x="579" y="561"/>
              </a:cxn>
              <a:cxn ang="0">
                <a:pos x="562" y="562"/>
              </a:cxn>
              <a:cxn ang="0">
                <a:pos x="531" y="558"/>
              </a:cxn>
              <a:cxn ang="0">
                <a:pos x="495" y="540"/>
              </a:cxn>
              <a:cxn ang="0">
                <a:pos x="429" y="496"/>
              </a:cxn>
              <a:cxn ang="0">
                <a:pos x="402" y="477"/>
              </a:cxn>
              <a:cxn ang="0">
                <a:pos x="339" y="432"/>
              </a:cxn>
              <a:cxn ang="0">
                <a:pos x="238" y="362"/>
              </a:cxn>
              <a:cxn ang="0">
                <a:pos x="108" y="273"/>
              </a:cxn>
              <a:cxn ang="0">
                <a:pos x="35" y="200"/>
              </a:cxn>
              <a:cxn ang="0">
                <a:pos x="10" y="156"/>
              </a:cxn>
              <a:cxn ang="0">
                <a:pos x="0" y="114"/>
              </a:cxn>
              <a:cxn ang="0">
                <a:pos x="7" y="70"/>
              </a:cxn>
              <a:cxn ang="0">
                <a:pos x="27" y="33"/>
              </a:cxn>
              <a:cxn ang="0">
                <a:pos x="58" y="8"/>
              </a:cxn>
              <a:cxn ang="0">
                <a:pos x="102" y="0"/>
              </a:cxn>
              <a:cxn ang="0">
                <a:pos x="1055" y="5"/>
              </a:cxn>
              <a:cxn ang="0">
                <a:pos x="1089" y="22"/>
              </a:cxn>
              <a:cxn ang="0">
                <a:pos x="1114" y="54"/>
              </a:cxn>
              <a:cxn ang="0">
                <a:pos x="1126" y="91"/>
              </a:cxn>
              <a:cxn ang="0">
                <a:pos x="1121" y="138"/>
              </a:cxn>
              <a:cxn ang="0">
                <a:pos x="1103" y="184"/>
              </a:cxn>
              <a:cxn ang="0">
                <a:pos x="832" y="476"/>
              </a:cxn>
              <a:cxn ang="0">
                <a:pos x="931" y="408"/>
              </a:cxn>
              <a:cxn ang="0">
                <a:pos x="1050" y="327"/>
              </a:cxn>
              <a:cxn ang="0">
                <a:pos x="1113" y="273"/>
              </a:cxn>
              <a:cxn ang="0">
                <a:pos x="13" y="273"/>
              </a:cxn>
              <a:cxn ang="0">
                <a:pos x="77" y="327"/>
              </a:cxn>
              <a:cxn ang="0">
                <a:pos x="198" y="410"/>
              </a:cxn>
              <a:cxn ang="0">
                <a:pos x="295" y="476"/>
              </a:cxn>
              <a:cxn ang="0">
                <a:pos x="102" y="872"/>
              </a:cxn>
              <a:cxn ang="0">
                <a:pos x="65" y="865"/>
              </a:cxn>
              <a:cxn ang="0">
                <a:pos x="35" y="846"/>
              </a:cxn>
              <a:cxn ang="0">
                <a:pos x="394" y="556"/>
              </a:cxn>
              <a:cxn ang="0">
                <a:pos x="446" y="593"/>
              </a:cxn>
              <a:cxn ang="0">
                <a:pos x="511" y="622"/>
              </a:cxn>
              <a:cxn ang="0">
                <a:pos x="564" y="630"/>
              </a:cxn>
              <a:cxn ang="0">
                <a:pos x="615" y="622"/>
              </a:cxn>
              <a:cxn ang="0">
                <a:pos x="680" y="593"/>
              </a:cxn>
              <a:cxn ang="0">
                <a:pos x="734" y="556"/>
              </a:cxn>
              <a:cxn ang="0">
                <a:pos x="1091" y="846"/>
              </a:cxn>
              <a:cxn ang="0">
                <a:pos x="1061" y="865"/>
              </a:cxn>
              <a:cxn ang="0">
                <a:pos x="1026" y="872"/>
              </a:cxn>
            </a:cxnLst>
            <a:rect l="0" t="0" r="r" b="b"/>
            <a:pathLst>
              <a:path w="1126" h="872">
                <a:moveTo>
                  <a:pt x="1096" y="196"/>
                </a:moveTo>
                <a:lnTo>
                  <a:pt x="1096" y="196"/>
                </a:lnTo>
                <a:lnTo>
                  <a:pt x="1087" y="206"/>
                </a:lnTo>
                <a:lnTo>
                  <a:pt x="1079" y="218"/>
                </a:lnTo>
                <a:lnTo>
                  <a:pt x="1070" y="227"/>
                </a:lnTo>
                <a:lnTo>
                  <a:pt x="1061" y="238"/>
                </a:lnTo>
                <a:lnTo>
                  <a:pt x="1051" y="247"/>
                </a:lnTo>
                <a:lnTo>
                  <a:pt x="1041" y="256"/>
                </a:lnTo>
                <a:lnTo>
                  <a:pt x="1030" y="264"/>
                </a:lnTo>
                <a:lnTo>
                  <a:pt x="1019" y="273"/>
                </a:lnTo>
                <a:lnTo>
                  <a:pt x="981" y="298"/>
                </a:lnTo>
                <a:lnTo>
                  <a:pt x="947" y="323"/>
                </a:lnTo>
                <a:lnTo>
                  <a:pt x="915" y="345"/>
                </a:lnTo>
                <a:lnTo>
                  <a:pt x="885" y="366"/>
                </a:lnTo>
                <a:lnTo>
                  <a:pt x="857" y="384"/>
                </a:lnTo>
                <a:lnTo>
                  <a:pt x="831" y="402"/>
                </a:lnTo>
                <a:lnTo>
                  <a:pt x="809" y="418"/>
                </a:lnTo>
                <a:lnTo>
                  <a:pt x="788" y="433"/>
                </a:lnTo>
                <a:lnTo>
                  <a:pt x="768" y="447"/>
                </a:lnTo>
                <a:lnTo>
                  <a:pt x="751" y="459"/>
                </a:lnTo>
                <a:lnTo>
                  <a:pt x="736" y="469"/>
                </a:lnTo>
                <a:lnTo>
                  <a:pt x="724" y="477"/>
                </a:lnTo>
                <a:lnTo>
                  <a:pt x="721" y="480"/>
                </a:lnTo>
                <a:lnTo>
                  <a:pt x="715" y="483"/>
                </a:lnTo>
                <a:lnTo>
                  <a:pt x="708" y="489"/>
                </a:lnTo>
                <a:lnTo>
                  <a:pt x="697" y="496"/>
                </a:lnTo>
                <a:lnTo>
                  <a:pt x="679" y="509"/>
                </a:lnTo>
                <a:lnTo>
                  <a:pt x="664" y="519"/>
                </a:lnTo>
                <a:lnTo>
                  <a:pt x="649" y="530"/>
                </a:lnTo>
                <a:lnTo>
                  <a:pt x="631" y="540"/>
                </a:lnTo>
                <a:lnTo>
                  <a:pt x="622" y="546"/>
                </a:lnTo>
                <a:lnTo>
                  <a:pt x="613" y="551"/>
                </a:lnTo>
                <a:lnTo>
                  <a:pt x="604" y="554"/>
                </a:lnTo>
                <a:lnTo>
                  <a:pt x="595" y="558"/>
                </a:lnTo>
                <a:lnTo>
                  <a:pt x="587" y="560"/>
                </a:lnTo>
                <a:lnTo>
                  <a:pt x="579" y="561"/>
                </a:lnTo>
                <a:lnTo>
                  <a:pt x="572" y="562"/>
                </a:lnTo>
                <a:lnTo>
                  <a:pt x="564" y="562"/>
                </a:lnTo>
                <a:lnTo>
                  <a:pt x="564" y="562"/>
                </a:lnTo>
                <a:lnTo>
                  <a:pt x="562" y="562"/>
                </a:lnTo>
                <a:lnTo>
                  <a:pt x="555" y="562"/>
                </a:lnTo>
                <a:lnTo>
                  <a:pt x="547" y="561"/>
                </a:lnTo>
                <a:lnTo>
                  <a:pt x="539" y="560"/>
                </a:lnTo>
                <a:lnTo>
                  <a:pt x="531" y="558"/>
                </a:lnTo>
                <a:lnTo>
                  <a:pt x="523" y="554"/>
                </a:lnTo>
                <a:lnTo>
                  <a:pt x="514" y="551"/>
                </a:lnTo>
                <a:lnTo>
                  <a:pt x="504" y="546"/>
                </a:lnTo>
                <a:lnTo>
                  <a:pt x="495" y="540"/>
                </a:lnTo>
                <a:lnTo>
                  <a:pt x="477" y="530"/>
                </a:lnTo>
                <a:lnTo>
                  <a:pt x="462" y="519"/>
                </a:lnTo>
                <a:lnTo>
                  <a:pt x="447" y="509"/>
                </a:lnTo>
                <a:lnTo>
                  <a:pt x="429" y="496"/>
                </a:lnTo>
                <a:lnTo>
                  <a:pt x="419" y="489"/>
                </a:lnTo>
                <a:lnTo>
                  <a:pt x="411" y="483"/>
                </a:lnTo>
                <a:lnTo>
                  <a:pt x="405" y="480"/>
                </a:lnTo>
                <a:lnTo>
                  <a:pt x="402" y="477"/>
                </a:lnTo>
                <a:lnTo>
                  <a:pt x="388" y="467"/>
                </a:lnTo>
                <a:lnTo>
                  <a:pt x="373" y="456"/>
                </a:lnTo>
                <a:lnTo>
                  <a:pt x="356" y="445"/>
                </a:lnTo>
                <a:lnTo>
                  <a:pt x="339" y="432"/>
                </a:lnTo>
                <a:lnTo>
                  <a:pt x="316" y="417"/>
                </a:lnTo>
                <a:lnTo>
                  <a:pt x="291" y="399"/>
                </a:lnTo>
                <a:lnTo>
                  <a:pt x="266" y="382"/>
                </a:lnTo>
                <a:lnTo>
                  <a:pt x="238" y="362"/>
                </a:lnTo>
                <a:lnTo>
                  <a:pt x="189" y="328"/>
                </a:lnTo>
                <a:lnTo>
                  <a:pt x="152" y="303"/>
                </a:lnTo>
                <a:lnTo>
                  <a:pt x="125" y="284"/>
                </a:lnTo>
                <a:lnTo>
                  <a:pt x="108" y="273"/>
                </a:lnTo>
                <a:lnTo>
                  <a:pt x="90" y="259"/>
                </a:lnTo>
                <a:lnTo>
                  <a:pt x="71" y="241"/>
                </a:lnTo>
                <a:lnTo>
                  <a:pt x="53" y="223"/>
                </a:lnTo>
                <a:lnTo>
                  <a:pt x="35" y="200"/>
                </a:lnTo>
                <a:lnTo>
                  <a:pt x="27" y="189"/>
                </a:lnTo>
                <a:lnTo>
                  <a:pt x="20" y="177"/>
                </a:lnTo>
                <a:lnTo>
                  <a:pt x="14" y="167"/>
                </a:lnTo>
                <a:lnTo>
                  <a:pt x="10" y="156"/>
                </a:lnTo>
                <a:lnTo>
                  <a:pt x="5" y="145"/>
                </a:lnTo>
                <a:lnTo>
                  <a:pt x="3" y="135"/>
                </a:lnTo>
                <a:lnTo>
                  <a:pt x="1" y="125"/>
                </a:lnTo>
                <a:lnTo>
                  <a:pt x="0" y="114"/>
                </a:lnTo>
                <a:lnTo>
                  <a:pt x="1" y="103"/>
                </a:lnTo>
                <a:lnTo>
                  <a:pt x="3" y="91"/>
                </a:lnTo>
                <a:lnTo>
                  <a:pt x="4" y="81"/>
                </a:lnTo>
                <a:lnTo>
                  <a:pt x="7" y="70"/>
                </a:lnTo>
                <a:lnTo>
                  <a:pt x="11" y="60"/>
                </a:lnTo>
                <a:lnTo>
                  <a:pt x="15" y="50"/>
                </a:lnTo>
                <a:lnTo>
                  <a:pt x="20" y="41"/>
                </a:lnTo>
                <a:lnTo>
                  <a:pt x="27" y="33"/>
                </a:lnTo>
                <a:lnTo>
                  <a:pt x="34" y="25"/>
                </a:lnTo>
                <a:lnTo>
                  <a:pt x="41" y="19"/>
                </a:lnTo>
                <a:lnTo>
                  <a:pt x="49" y="13"/>
                </a:lnTo>
                <a:lnTo>
                  <a:pt x="58" y="8"/>
                </a:lnTo>
                <a:lnTo>
                  <a:pt x="68" y="5"/>
                </a:lnTo>
                <a:lnTo>
                  <a:pt x="78" y="3"/>
                </a:lnTo>
                <a:lnTo>
                  <a:pt x="90" y="0"/>
                </a:lnTo>
                <a:lnTo>
                  <a:pt x="102" y="0"/>
                </a:lnTo>
                <a:lnTo>
                  <a:pt x="1026" y="0"/>
                </a:lnTo>
                <a:lnTo>
                  <a:pt x="1035" y="0"/>
                </a:lnTo>
                <a:lnTo>
                  <a:pt x="1046" y="3"/>
                </a:lnTo>
                <a:lnTo>
                  <a:pt x="1055" y="5"/>
                </a:lnTo>
                <a:lnTo>
                  <a:pt x="1064" y="7"/>
                </a:lnTo>
                <a:lnTo>
                  <a:pt x="1072" y="12"/>
                </a:lnTo>
                <a:lnTo>
                  <a:pt x="1080" y="17"/>
                </a:lnTo>
                <a:lnTo>
                  <a:pt x="1089" y="22"/>
                </a:lnTo>
                <a:lnTo>
                  <a:pt x="1096" y="29"/>
                </a:lnTo>
                <a:lnTo>
                  <a:pt x="1103" y="37"/>
                </a:lnTo>
                <a:lnTo>
                  <a:pt x="1110" y="46"/>
                </a:lnTo>
                <a:lnTo>
                  <a:pt x="1114" y="54"/>
                </a:lnTo>
                <a:lnTo>
                  <a:pt x="1119" y="62"/>
                </a:lnTo>
                <a:lnTo>
                  <a:pt x="1122" y="71"/>
                </a:lnTo>
                <a:lnTo>
                  <a:pt x="1125" y="81"/>
                </a:lnTo>
                <a:lnTo>
                  <a:pt x="1126" y="91"/>
                </a:lnTo>
                <a:lnTo>
                  <a:pt x="1126" y="100"/>
                </a:lnTo>
                <a:lnTo>
                  <a:pt x="1126" y="113"/>
                </a:lnTo>
                <a:lnTo>
                  <a:pt x="1125" y="125"/>
                </a:lnTo>
                <a:lnTo>
                  <a:pt x="1121" y="138"/>
                </a:lnTo>
                <a:lnTo>
                  <a:pt x="1119" y="149"/>
                </a:lnTo>
                <a:lnTo>
                  <a:pt x="1114" y="161"/>
                </a:lnTo>
                <a:lnTo>
                  <a:pt x="1108" y="172"/>
                </a:lnTo>
                <a:lnTo>
                  <a:pt x="1103" y="184"/>
                </a:lnTo>
                <a:lnTo>
                  <a:pt x="1096" y="196"/>
                </a:lnTo>
                <a:close/>
                <a:moveTo>
                  <a:pt x="1113" y="758"/>
                </a:moveTo>
                <a:lnTo>
                  <a:pt x="1113" y="758"/>
                </a:lnTo>
                <a:lnTo>
                  <a:pt x="832" y="476"/>
                </a:lnTo>
                <a:lnTo>
                  <a:pt x="855" y="460"/>
                </a:lnTo>
                <a:lnTo>
                  <a:pt x="879" y="444"/>
                </a:lnTo>
                <a:lnTo>
                  <a:pt x="905" y="426"/>
                </a:lnTo>
                <a:lnTo>
                  <a:pt x="931" y="408"/>
                </a:lnTo>
                <a:lnTo>
                  <a:pt x="959" y="389"/>
                </a:lnTo>
                <a:lnTo>
                  <a:pt x="988" y="369"/>
                </a:lnTo>
                <a:lnTo>
                  <a:pt x="1019" y="348"/>
                </a:lnTo>
                <a:lnTo>
                  <a:pt x="1050" y="327"/>
                </a:lnTo>
                <a:lnTo>
                  <a:pt x="1068" y="314"/>
                </a:lnTo>
                <a:lnTo>
                  <a:pt x="1084" y="302"/>
                </a:lnTo>
                <a:lnTo>
                  <a:pt x="1099" y="287"/>
                </a:lnTo>
                <a:lnTo>
                  <a:pt x="1113" y="273"/>
                </a:lnTo>
                <a:lnTo>
                  <a:pt x="1113" y="758"/>
                </a:lnTo>
                <a:close/>
                <a:moveTo>
                  <a:pt x="13" y="758"/>
                </a:moveTo>
                <a:lnTo>
                  <a:pt x="13" y="758"/>
                </a:lnTo>
                <a:lnTo>
                  <a:pt x="13" y="273"/>
                </a:lnTo>
                <a:lnTo>
                  <a:pt x="28" y="288"/>
                </a:lnTo>
                <a:lnTo>
                  <a:pt x="43" y="302"/>
                </a:lnTo>
                <a:lnTo>
                  <a:pt x="60" y="314"/>
                </a:lnTo>
                <a:lnTo>
                  <a:pt x="77" y="327"/>
                </a:lnTo>
                <a:lnTo>
                  <a:pt x="110" y="349"/>
                </a:lnTo>
                <a:lnTo>
                  <a:pt x="141" y="370"/>
                </a:lnTo>
                <a:lnTo>
                  <a:pt x="170" y="390"/>
                </a:lnTo>
                <a:lnTo>
                  <a:pt x="198" y="410"/>
                </a:lnTo>
                <a:lnTo>
                  <a:pt x="225" y="427"/>
                </a:lnTo>
                <a:lnTo>
                  <a:pt x="249" y="445"/>
                </a:lnTo>
                <a:lnTo>
                  <a:pt x="273" y="461"/>
                </a:lnTo>
                <a:lnTo>
                  <a:pt x="295" y="476"/>
                </a:lnTo>
                <a:lnTo>
                  <a:pt x="13" y="758"/>
                </a:lnTo>
                <a:close/>
                <a:moveTo>
                  <a:pt x="1026" y="872"/>
                </a:moveTo>
                <a:lnTo>
                  <a:pt x="1026" y="872"/>
                </a:lnTo>
                <a:lnTo>
                  <a:pt x="102" y="872"/>
                </a:lnTo>
                <a:lnTo>
                  <a:pt x="92" y="871"/>
                </a:lnTo>
                <a:lnTo>
                  <a:pt x="83" y="869"/>
                </a:lnTo>
                <a:lnTo>
                  <a:pt x="74" y="868"/>
                </a:lnTo>
                <a:lnTo>
                  <a:pt x="65" y="865"/>
                </a:lnTo>
                <a:lnTo>
                  <a:pt x="57" y="861"/>
                </a:lnTo>
                <a:lnTo>
                  <a:pt x="50" y="857"/>
                </a:lnTo>
                <a:lnTo>
                  <a:pt x="42" y="852"/>
                </a:lnTo>
                <a:lnTo>
                  <a:pt x="35" y="846"/>
                </a:lnTo>
                <a:lnTo>
                  <a:pt x="354" y="527"/>
                </a:lnTo>
                <a:lnTo>
                  <a:pt x="366" y="536"/>
                </a:lnTo>
                <a:lnTo>
                  <a:pt x="376" y="544"/>
                </a:lnTo>
                <a:lnTo>
                  <a:pt x="394" y="556"/>
                </a:lnTo>
                <a:lnTo>
                  <a:pt x="409" y="567"/>
                </a:lnTo>
                <a:lnTo>
                  <a:pt x="423" y="576"/>
                </a:lnTo>
                <a:lnTo>
                  <a:pt x="434" y="584"/>
                </a:lnTo>
                <a:lnTo>
                  <a:pt x="446" y="593"/>
                </a:lnTo>
                <a:lnTo>
                  <a:pt x="460" y="600"/>
                </a:lnTo>
                <a:lnTo>
                  <a:pt x="476" y="608"/>
                </a:lnTo>
                <a:lnTo>
                  <a:pt x="494" y="615"/>
                </a:lnTo>
                <a:lnTo>
                  <a:pt x="511" y="622"/>
                </a:lnTo>
                <a:lnTo>
                  <a:pt x="530" y="626"/>
                </a:lnTo>
                <a:lnTo>
                  <a:pt x="546" y="629"/>
                </a:lnTo>
                <a:lnTo>
                  <a:pt x="562" y="630"/>
                </a:lnTo>
                <a:lnTo>
                  <a:pt x="564" y="630"/>
                </a:lnTo>
                <a:lnTo>
                  <a:pt x="564" y="630"/>
                </a:lnTo>
                <a:lnTo>
                  <a:pt x="580" y="629"/>
                </a:lnTo>
                <a:lnTo>
                  <a:pt x="597" y="626"/>
                </a:lnTo>
                <a:lnTo>
                  <a:pt x="615" y="622"/>
                </a:lnTo>
                <a:lnTo>
                  <a:pt x="633" y="615"/>
                </a:lnTo>
                <a:lnTo>
                  <a:pt x="651" y="608"/>
                </a:lnTo>
                <a:lnTo>
                  <a:pt x="666" y="600"/>
                </a:lnTo>
                <a:lnTo>
                  <a:pt x="680" y="593"/>
                </a:lnTo>
                <a:lnTo>
                  <a:pt x="693" y="584"/>
                </a:lnTo>
                <a:lnTo>
                  <a:pt x="704" y="576"/>
                </a:lnTo>
                <a:lnTo>
                  <a:pt x="718" y="567"/>
                </a:lnTo>
                <a:lnTo>
                  <a:pt x="734" y="556"/>
                </a:lnTo>
                <a:lnTo>
                  <a:pt x="750" y="544"/>
                </a:lnTo>
                <a:lnTo>
                  <a:pt x="761" y="536"/>
                </a:lnTo>
                <a:lnTo>
                  <a:pt x="772" y="527"/>
                </a:lnTo>
                <a:lnTo>
                  <a:pt x="1091" y="846"/>
                </a:lnTo>
                <a:lnTo>
                  <a:pt x="1084" y="852"/>
                </a:lnTo>
                <a:lnTo>
                  <a:pt x="1077" y="857"/>
                </a:lnTo>
                <a:lnTo>
                  <a:pt x="1069" y="861"/>
                </a:lnTo>
                <a:lnTo>
                  <a:pt x="1061" y="865"/>
                </a:lnTo>
                <a:lnTo>
                  <a:pt x="1052" y="868"/>
                </a:lnTo>
                <a:lnTo>
                  <a:pt x="1044" y="869"/>
                </a:lnTo>
                <a:lnTo>
                  <a:pt x="1035" y="871"/>
                </a:lnTo>
                <a:lnTo>
                  <a:pt x="1026" y="872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60" name="Freeform 14"/>
          <p:cNvSpPr>
            <a:spLocks/>
          </p:cNvSpPr>
          <p:nvPr userDrawn="1"/>
        </p:nvSpPr>
        <p:spPr bwMode="auto">
          <a:xfrm>
            <a:off x="8918600" y="4626117"/>
            <a:ext cx="389122" cy="386819"/>
          </a:xfrm>
          <a:custGeom>
            <a:avLst/>
            <a:gdLst/>
            <a:ahLst/>
            <a:cxnLst>
              <a:cxn ang="0">
                <a:pos x="944" y="959"/>
              </a:cxn>
              <a:cxn ang="0">
                <a:pos x="913" y="978"/>
              </a:cxn>
              <a:cxn ang="0">
                <a:pos x="863" y="999"/>
              </a:cxn>
              <a:cxn ang="0">
                <a:pos x="814" y="1010"/>
              </a:cxn>
              <a:cxn ang="0">
                <a:pos x="743" y="1007"/>
              </a:cxn>
              <a:cxn ang="0">
                <a:pos x="650" y="985"/>
              </a:cxn>
              <a:cxn ang="0">
                <a:pos x="591" y="964"/>
              </a:cxn>
              <a:cxn ang="0">
                <a:pos x="526" y="933"/>
              </a:cxn>
              <a:cxn ang="0">
                <a:pos x="456" y="891"/>
              </a:cxn>
              <a:cxn ang="0">
                <a:pos x="381" y="835"/>
              </a:cxn>
              <a:cxn ang="0">
                <a:pos x="300" y="767"/>
              </a:cxn>
              <a:cxn ang="0">
                <a:pos x="199" y="663"/>
              </a:cxn>
              <a:cxn ang="0">
                <a:pos x="112" y="555"/>
              </a:cxn>
              <a:cxn ang="0">
                <a:pos x="50" y="455"/>
              </a:cxn>
              <a:cxn ang="0">
                <a:pos x="18" y="373"/>
              </a:cxn>
              <a:cxn ang="0">
                <a:pos x="6" y="327"/>
              </a:cxn>
              <a:cxn ang="0">
                <a:pos x="0" y="279"/>
              </a:cxn>
              <a:cxn ang="0">
                <a:pos x="0" y="231"/>
              </a:cxn>
              <a:cxn ang="0">
                <a:pos x="5" y="184"/>
              </a:cxn>
              <a:cxn ang="0">
                <a:pos x="19" y="135"/>
              </a:cxn>
              <a:cxn ang="0">
                <a:pos x="44" y="85"/>
              </a:cxn>
              <a:cxn ang="0">
                <a:pos x="98" y="24"/>
              </a:cxn>
              <a:cxn ang="0">
                <a:pos x="119" y="10"/>
              </a:cxn>
              <a:cxn ang="0">
                <a:pos x="141" y="2"/>
              </a:cxn>
              <a:cxn ang="0">
                <a:pos x="164" y="0"/>
              </a:cxn>
              <a:cxn ang="0">
                <a:pos x="186" y="6"/>
              </a:cxn>
              <a:cxn ang="0">
                <a:pos x="207" y="17"/>
              </a:cxn>
              <a:cxn ang="0">
                <a:pos x="375" y="185"/>
              </a:cxn>
              <a:cxn ang="0">
                <a:pos x="388" y="206"/>
              </a:cxn>
              <a:cxn ang="0">
                <a:pos x="392" y="229"/>
              </a:cxn>
              <a:cxn ang="0">
                <a:pos x="391" y="252"/>
              </a:cxn>
              <a:cxn ang="0">
                <a:pos x="383" y="274"/>
              </a:cxn>
              <a:cxn ang="0">
                <a:pos x="368" y="294"/>
              </a:cxn>
              <a:cxn ang="0">
                <a:pos x="293" y="380"/>
              </a:cxn>
              <a:cxn ang="0">
                <a:pos x="320" y="429"/>
              </a:cxn>
              <a:cxn ang="0">
                <a:pos x="367" y="500"/>
              </a:cxn>
              <a:cxn ang="0">
                <a:pos x="434" y="578"/>
              </a:cxn>
              <a:cxn ang="0">
                <a:pos x="513" y="646"/>
              </a:cxn>
              <a:cxn ang="0">
                <a:pos x="584" y="692"/>
              </a:cxn>
              <a:cxn ang="0">
                <a:pos x="632" y="720"/>
              </a:cxn>
              <a:cxn ang="0">
                <a:pos x="725" y="640"/>
              </a:cxn>
              <a:cxn ang="0">
                <a:pos x="746" y="627"/>
              </a:cxn>
              <a:cxn ang="0">
                <a:pos x="770" y="621"/>
              </a:cxn>
              <a:cxn ang="0">
                <a:pos x="793" y="621"/>
              </a:cxn>
              <a:cxn ang="0">
                <a:pos x="815" y="629"/>
              </a:cxn>
              <a:cxn ang="0">
                <a:pos x="834" y="643"/>
              </a:cxn>
              <a:cxn ang="0">
                <a:pos x="1001" y="812"/>
              </a:cxn>
              <a:cxn ang="0">
                <a:pos x="1010" y="834"/>
              </a:cxn>
              <a:cxn ang="0">
                <a:pos x="1014" y="856"/>
              </a:cxn>
              <a:cxn ang="0">
                <a:pos x="1009" y="879"/>
              </a:cxn>
              <a:cxn ang="0">
                <a:pos x="999" y="902"/>
              </a:cxn>
            </a:cxnLst>
            <a:rect l="0" t="0" r="r" b="b"/>
            <a:pathLst>
              <a:path w="1014" h="1011">
                <a:moveTo>
                  <a:pt x="988" y="914"/>
                </a:moveTo>
                <a:lnTo>
                  <a:pt x="988" y="914"/>
                </a:lnTo>
                <a:lnTo>
                  <a:pt x="944" y="959"/>
                </a:lnTo>
                <a:lnTo>
                  <a:pt x="943" y="957"/>
                </a:lnTo>
                <a:lnTo>
                  <a:pt x="928" y="968"/>
                </a:lnTo>
                <a:lnTo>
                  <a:pt x="913" y="978"/>
                </a:lnTo>
                <a:lnTo>
                  <a:pt x="896" y="987"/>
                </a:lnTo>
                <a:lnTo>
                  <a:pt x="879" y="994"/>
                </a:lnTo>
                <a:lnTo>
                  <a:pt x="863" y="999"/>
                </a:lnTo>
                <a:lnTo>
                  <a:pt x="846" y="1004"/>
                </a:lnTo>
                <a:lnTo>
                  <a:pt x="830" y="1007"/>
                </a:lnTo>
                <a:lnTo>
                  <a:pt x="814" y="1010"/>
                </a:lnTo>
                <a:lnTo>
                  <a:pt x="800" y="1011"/>
                </a:lnTo>
                <a:lnTo>
                  <a:pt x="766" y="1010"/>
                </a:lnTo>
                <a:lnTo>
                  <a:pt x="743" y="1007"/>
                </a:lnTo>
                <a:lnTo>
                  <a:pt x="716" y="1003"/>
                </a:lnTo>
                <a:lnTo>
                  <a:pt x="685" y="996"/>
                </a:lnTo>
                <a:lnTo>
                  <a:pt x="650" y="985"/>
                </a:lnTo>
                <a:lnTo>
                  <a:pt x="631" y="980"/>
                </a:lnTo>
                <a:lnTo>
                  <a:pt x="611" y="973"/>
                </a:lnTo>
                <a:lnTo>
                  <a:pt x="591" y="964"/>
                </a:lnTo>
                <a:lnTo>
                  <a:pt x="570" y="955"/>
                </a:lnTo>
                <a:lnTo>
                  <a:pt x="548" y="945"/>
                </a:lnTo>
                <a:lnTo>
                  <a:pt x="526" y="933"/>
                </a:lnTo>
                <a:lnTo>
                  <a:pt x="504" y="920"/>
                </a:lnTo>
                <a:lnTo>
                  <a:pt x="480" y="906"/>
                </a:lnTo>
                <a:lnTo>
                  <a:pt x="456" y="891"/>
                </a:lnTo>
                <a:lnTo>
                  <a:pt x="431" y="874"/>
                </a:lnTo>
                <a:lnTo>
                  <a:pt x="406" y="856"/>
                </a:lnTo>
                <a:lnTo>
                  <a:pt x="381" y="835"/>
                </a:lnTo>
                <a:lnTo>
                  <a:pt x="354" y="814"/>
                </a:lnTo>
                <a:lnTo>
                  <a:pt x="327" y="791"/>
                </a:lnTo>
                <a:lnTo>
                  <a:pt x="300" y="767"/>
                </a:lnTo>
                <a:lnTo>
                  <a:pt x="273" y="740"/>
                </a:lnTo>
                <a:lnTo>
                  <a:pt x="235" y="700"/>
                </a:lnTo>
                <a:lnTo>
                  <a:pt x="199" y="663"/>
                </a:lnTo>
                <a:lnTo>
                  <a:pt x="168" y="626"/>
                </a:lnTo>
                <a:lnTo>
                  <a:pt x="139" y="590"/>
                </a:lnTo>
                <a:lnTo>
                  <a:pt x="112" y="555"/>
                </a:lnTo>
                <a:lnTo>
                  <a:pt x="89" y="521"/>
                </a:lnTo>
                <a:lnTo>
                  <a:pt x="69" y="487"/>
                </a:lnTo>
                <a:lnTo>
                  <a:pt x="50" y="455"/>
                </a:lnTo>
                <a:lnTo>
                  <a:pt x="35" y="422"/>
                </a:lnTo>
                <a:lnTo>
                  <a:pt x="23" y="390"/>
                </a:lnTo>
                <a:lnTo>
                  <a:pt x="18" y="373"/>
                </a:lnTo>
                <a:lnTo>
                  <a:pt x="14" y="358"/>
                </a:lnTo>
                <a:lnTo>
                  <a:pt x="9" y="342"/>
                </a:lnTo>
                <a:lnTo>
                  <a:pt x="6" y="327"/>
                </a:lnTo>
                <a:lnTo>
                  <a:pt x="4" y="310"/>
                </a:lnTo>
                <a:lnTo>
                  <a:pt x="2" y="294"/>
                </a:lnTo>
                <a:lnTo>
                  <a:pt x="0" y="279"/>
                </a:lnTo>
                <a:lnTo>
                  <a:pt x="0" y="263"/>
                </a:lnTo>
                <a:lnTo>
                  <a:pt x="0" y="248"/>
                </a:lnTo>
                <a:lnTo>
                  <a:pt x="0" y="231"/>
                </a:lnTo>
                <a:lnTo>
                  <a:pt x="1" y="215"/>
                </a:lnTo>
                <a:lnTo>
                  <a:pt x="2" y="200"/>
                </a:lnTo>
                <a:lnTo>
                  <a:pt x="5" y="184"/>
                </a:lnTo>
                <a:lnTo>
                  <a:pt x="8" y="167"/>
                </a:lnTo>
                <a:lnTo>
                  <a:pt x="13" y="151"/>
                </a:lnTo>
                <a:lnTo>
                  <a:pt x="19" y="135"/>
                </a:lnTo>
                <a:lnTo>
                  <a:pt x="27" y="117"/>
                </a:lnTo>
                <a:lnTo>
                  <a:pt x="35" y="101"/>
                </a:lnTo>
                <a:lnTo>
                  <a:pt x="44" y="85"/>
                </a:lnTo>
                <a:lnTo>
                  <a:pt x="55" y="71"/>
                </a:lnTo>
                <a:lnTo>
                  <a:pt x="54" y="70"/>
                </a:lnTo>
                <a:lnTo>
                  <a:pt x="98" y="24"/>
                </a:lnTo>
                <a:lnTo>
                  <a:pt x="105" y="20"/>
                </a:lnTo>
                <a:lnTo>
                  <a:pt x="111" y="14"/>
                </a:lnTo>
                <a:lnTo>
                  <a:pt x="119" y="10"/>
                </a:lnTo>
                <a:lnTo>
                  <a:pt x="126" y="7"/>
                </a:lnTo>
                <a:lnTo>
                  <a:pt x="133" y="3"/>
                </a:lnTo>
                <a:lnTo>
                  <a:pt x="141" y="2"/>
                </a:lnTo>
                <a:lnTo>
                  <a:pt x="148" y="1"/>
                </a:lnTo>
                <a:lnTo>
                  <a:pt x="156" y="0"/>
                </a:lnTo>
                <a:lnTo>
                  <a:pt x="164" y="0"/>
                </a:lnTo>
                <a:lnTo>
                  <a:pt x="172" y="1"/>
                </a:lnTo>
                <a:lnTo>
                  <a:pt x="179" y="3"/>
                </a:lnTo>
                <a:lnTo>
                  <a:pt x="186" y="6"/>
                </a:lnTo>
                <a:lnTo>
                  <a:pt x="195" y="8"/>
                </a:lnTo>
                <a:lnTo>
                  <a:pt x="200" y="13"/>
                </a:lnTo>
                <a:lnTo>
                  <a:pt x="207" y="17"/>
                </a:lnTo>
                <a:lnTo>
                  <a:pt x="213" y="23"/>
                </a:lnTo>
                <a:lnTo>
                  <a:pt x="370" y="179"/>
                </a:lnTo>
                <a:lnTo>
                  <a:pt x="375" y="185"/>
                </a:lnTo>
                <a:lnTo>
                  <a:pt x="380" y="192"/>
                </a:lnTo>
                <a:lnTo>
                  <a:pt x="384" y="199"/>
                </a:lnTo>
                <a:lnTo>
                  <a:pt x="388" y="206"/>
                </a:lnTo>
                <a:lnTo>
                  <a:pt x="390" y="213"/>
                </a:lnTo>
                <a:lnTo>
                  <a:pt x="391" y="221"/>
                </a:lnTo>
                <a:lnTo>
                  <a:pt x="392" y="229"/>
                </a:lnTo>
                <a:lnTo>
                  <a:pt x="392" y="236"/>
                </a:lnTo>
                <a:lnTo>
                  <a:pt x="392" y="244"/>
                </a:lnTo>
                <a:lnTo>
                  <a:pt x="391" y="252"/>
                </a:lnTo>
                <a:lnTo>
                  <a:pt x="389" y="259"/>
                </a:lnTo>
                <a:lnTo>
                  <a:pt x="387" y="267"/>
                </a:lnTo>
                <a:lnTo>
                  <a:pt x="383" y="274"/>
                </a:lnTo>
                <a:lnTo>
                  <a:pt x="378" y="281"/>
                </a:lnTo>
                <a:lnTo>
                  <a:pt x="374" y="288"/>
                </a:lnTo>
                <a:lnTo>
                  <a:pt x="368" y="294"/>
                </a:lnTo>
                <a:lnTo>
                  <a:pt x="342" y="320"/>
                </a:lnTo>
                <a:lnTo>
                  <a:pt x="289" y="373"/>
                </a:lnTo>
                <a:lnTo>
                  <a:pt x="293" y="380"/>
                </a:lnTo>
                <a:lnTo>
                  <a:pt x="297" y="388"/>
                </a:lnTo>
                <a:lnTo>
                  <a:pt x="309" y="408"/>
                </a:lnTo>
                <a:lnTo>
                  <a:pt x="320" y="429"/>
                </a:lnTo>
                <a:lnTo>
                  <a:pt x="334" y="451"/>
                </a:lnTo>
                <a:lnTo>
                  <a:pt x="349" y="475"/>
                </a:lnTo>
                <a:lnTo>
                  <a:pt x="367" y="500"/>
                </a:lnTo>
                <a:lnTo>
                  <a:pt x="387" y="526"/>
                </a:lnTo>
                <a:lnTo>
                  <a:pt x="410" y="551"/>
                </a:lnTo>
                <a:lnTo>
                  <a:pt x="434" y="578"/>
                </a:lnTo>
                <a:lnTo>
                  <a:pt x="461" y="604"/>
                </a:lnTo>
                <a:lnTo>
                  <a:pt x="488" y="626"/>
                </a:lnTo>
                <a:lnTo>
                  <a:pt x="513" y="646"/>
                </a:lnTo>
                <a:lnTo>
                  <a:pt x="538" y="663"/>
                </a:lnTo>
                <a:lnTo>
                  <a:pt x="561" y="679"/>
                </a:lnTo>
                <a:lnTo>
                  <a:pt x="584" y="692"/>
                </a:lnTo>
                <a:lnTo>
                  <a:pt x="605" y="705"/>
                </a:lnTo>
                <a:lnTo>
                  <a:pt x="624" y="715"/>
                </a:lnTo>
                <a:lnTo>
                  <a:pt x="632" y="720"/>
                </a:lnTo>
                <a:lnTo>
                  <a:pt x="640" y="724"/>
                </a:lnTo>
                <a:lnTo>
                  <a:pt x="719" y="646"/>
                </a:lnTo>
                <a:lnTo>
                  <a:pt x="725" y="640"/>
                </a:lnTo>
                <a:lnTo>
                  <a:pt x="732" y="635"/>
                </a:lnTo>
                <a:lnTo>
                  <a:pt x="739" y="630"/>
                </a:lnTo>
                <a:lnTo>
                  <a:pt x="746" y="627"/>
                </a:lnTo>
                <a:lnTo>
                  <a:pt x="753" y="625"/>
                </a:lnTo>
                <a:lnTo>
                  <a:pt x="761" y="622"/>
                </a:lnTo>
                <a:lnTo>
                  <a:pt x="770" y="621"/>
                </a:lnTo>
                <a:lnTo>
                  <a:pt x="777" y="620"/>
                </a:lnTo>
                <a:lnTo>
                  <a:pt x="785" y="621"/>
                </a:lnTo>
                <a:lnTo>
                  <a:pt x="793" y="621"/>
                </a:lnTo>
                <a:lnTo>
                  <a:pt x="800" y="623"/>
                </a:lnTo>
                <a:lnTo>
                  <a:pt x="808" y="626"/>
                </a:lnTo>
                <a:lnTo>
                  <a:pt x="815" y="629"/>
                </a:lnTo>
                <a:lnTo>
                  <a:pt x="822" y="633"/>
                </a:lnTo>
                <a:lnTo>
                  <a:pt x="828" y="637"/>
                </a:lnTo>
                <a:lnTo>
                  <a:pt x="834" y="643"/>
                </a:lnTo>
                <a:lnTo>
                  <a:pt x="991" y="799"/>
                </a:lnTo>
                <a:lnTo>
                  <a:pt x="997" y="806"/>
                </a:lnTo>
                <a:lnTo>
                  <a:pt x="1001" y="812"/>
                </a:lnTo>
                <a:lnTo>
                  <a:pt x="1005" y="819"/>
                </a:lnTo>
                <a:lnTo>
                  <a:pt x="1008" y="826"/>
                </a:lnTo>
                <a:lnTo>
                  <a:pt x="1010" y="834"/>
                </a:lnTo>
                <a:lnTo>
                  <a:pt x="1012" y="841"/>
                </a:lnTo>
                <a:lnTo>
                  <a:pt x="1013" y="849"/>
                </a:lnTo>
                <a:lnTo>
                  <a:pt x="1014" y="856"/>
                </a:lnTo>
                <a:lnTo>
                  <a:pt x="1013" y="864"/>
                </a:lnTo>
                <a:lnTo>
                  <a:pt x="1012" y="873"/>
                </a:lnTo>
                <a:lnTo>
                  <a:pt x="1009" y="879"/>
                </a:lnTo>
                <a:lnTo>
                  <a:pt x="1007" y="888"/>
                </a:lnTo>
                <a:lnTo>
                  <a:pt x="1003" y="895"/>
                </a:lnTo>
                <a:lnTo>
                  <a:pt x="999" y="902"/>
                </a:lnTo>
                <a:lnTo>
                  <a:pt x="994" y="909"/>
                </a:lnTo>
                <a:lnTo>
                  <a:pt x="988" y="914"/>
                </a:lnTo>
                <a:close/>
              </a:path>
            </a:pathLst>
          </a:custGeom>
          <a:solidFill>
            <a:schemeClr val="bg1"/>
          </a:solidFill>
          <a:ln w="38100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261" name="Freeform 61"/>
          <p:cNvSpPr>
            <a:spLocks noEditPoints="1"/>
          </p:cNvSpPr>
          <p:nvPr userDrawn="1"/>
        </p:nvSpPr>
        <p:spPr bwMode="auto">
          <a:xfrm>
            <a:off x="9918732" y="3434628"/>
            <a:ext cx="500792" cy="394175"/>
          </a:xfrm>
          <a:custGeom>
            <a:avLst/>
            <a:gdLst/>
            <a:ahLst/>
            <a:cxnLst>
              <a:cxn ang="0">
                <a:pos x="473" y="368"/>
              </a:cxn>
              <a:cxn ang="0">
                <a:pos x="407" y="344"/>
              </a:cxn>
              <a:cxn ang="0">
                <a:pos x="391" y="337"/>
              </a:cxn>
              <a:cxn ang="0">
                <a:pos x="369" y="313"/>
              </a:cxn>
              <a:cxn ang="0">
                <a:pos x="349" y="293"/>
              </a:cxn>
              <a:cxn ang="0">
                <a:pos x="339" y="292"/>
              </a:cxn>
              <a:cxn ang="0">
                <a:pos x="333" y="300"/>
              </a:cxn>
              <a:cxn ang="0">
                <a:pos x="336" y="324"/>
              </a:cxn>
              <a:cxn ang="0">
                <a:pos x="354" y="359"/>
              </a:cxn>
              <a:cxn ang="0">
                <a:pos x="334" y="380"/>
              </a:cxn>
              <a:cxn ang="0">
                <a:pos x="287" y="395"/>
              </a:cxn>
              <a:cxn ang="0">
                <a:pos x="259" y="402"/>
              </a:cxn>
              <a:cxn ang="0">
                <a:pos x="252" y="409"/>
              </a:cxn>
              <a:cxn ang="0">
                <a:pos x="251" y="419"/>
              </a:cxn>
              <a:cxn ang="0">
                <a:pos x="264" y="445"/>
              </a:cxn>
              <a:cxn ang="0">
                <a:pos x="292" y="473"/>
              </a:cxn>
              <a:cxn ang="0">
                <a:pos x="327" y="494"/>
              </a:cxn>
              <a:cxn ang="0">
                <a:pos x="365" y="503"/>
              </a:cxn>
              <a:cxn ang="0">
                <a:pos x="392" y="498"/>
              </a:cxn>
              <a:cxn ang="0">
                <a:pos x="436" y="479"/>
              </a:cxn>
              <a:cxn ang="0">
                <a:pos x="477" y="447"/>
              </a:cxn>
              <a:cxn ang="0">
                <a:pos x="651" y="387"/>
              </a:cxn>
              <a:cxn ang="0">
                <a:pos x="655" y="358"/>
              </a:cxn>
              <a:cxn ang="0">
                <a:pos x="649" y="338"/>
              </a:cxn>
              <a:cxn ang="0">
                <a:pos x="636" y="322"/>
              </a:cxn>
              <a:cxn ang="0">
                <a:pos x="273" y="122"/>
              </a:cxn>
              <a:cxn ang="0">
                <a:pos x="188" y="263"/>
              </a:cxn>
              <a:cxn ang="0">
                <a:pos x="25" y="398"/>
              </a:cxn>
              <a:cxn ang="0">
                <a:pos x="238" y="400"/>
              </a:cxn>
              <a:cxn ang="0">
                <a:pos x="234" y="417"/>
              </a:cxn>
              <a:cxn ang="0">
                <a:pos x="0" y="423"/>
              </a:cxn>
              <a:cxn ang="0">
                <a:pos x="0" y="98"/>
              </a:cxn>
              <a:cxn ang="0">
                <a:pos x="79" y="0"/>
              </a:cxn>
              <a:cxn ang="0">
                <a:pos x="382" y="0"/>
              </a:cxn>
              <a:cxn ang="0">
                <a:pos x="461" y="98"/>
              </a:cxn>
              <a:cxn ang="0">
                <a:pos x="449" y="340"/>
              </a:cxn>
              <a:cxn ang="0">
                <a:pos x="436" y="122"/>
              </a:cxn>
              <a:cxn ang="0">
                <a:pos x="38" y="90"/>
              </a:cxn>
              <a:cxn ang="0">
                <a:pos x="91" y="25"/>
              </a:cxn>
              <a:cxn ang="0">
                <a:pos x="598" y="184"/>
              </a:cxn>
              <a:cxn ang="0">
                <a:pos x="636" y="267"/>
              </a:cxn>
              <a:cxn ang="0">
                <a:pos x="637" y="244"/>
              </a:cxn>
              <a:cxn ang="0">
                <a:pos x="631" y="216"/>
              </a:cxn>
              <a:cxn ang="0">
                <a:pos x="619" y="197"/>
              </a:cxn>
              <a:cxn ang="0">
                <a:pos x="598" y="184"/>
              </a:cxn>
            </a:cxnLst>
            <a:rect l="0" t="0" r="r" b="b"/>
            <a:pathLst>
              <a:path w="655" h="503">
                <a:moveTo>
                  <a:pt x="620" y="315"/>
                </a:moveTo>
                <a:lnTo>
                  <a:pt x="480" y="372"/>
                </a:lnTo>
                <a:lnTo>
                  <a:pt x="473" y="368"/>
                </a:lnTo>
                <a:lnTo>
                  <a:pt x="454" y="361"/>
                </a:lnTo>
                <a:lnTo>
                  <a:pt x="431" y="351"/>
                </a:lnTo>
                <a:lnTo>
                  <a:pt x="407" y="344"/>
                </a:lnTo>
                <a:lnTo>
                  <a:pt x="402" y="343"/>
                </a:lnTo>
                <a:lnTo>
                  <a:pt x="396" y="340"/>
                </a:lnTo>
                <a:lnTo>
                  <a:pt x="391" y="337"/>
                </a:lnTo>
                <a:lnTo>
                  <a:pt x="386" y="333"/>
                </a:lnTo>
                <a:lnTo>
                  <a:pt x="377" y="323"/>
                </a:lnTo>
                <a:lnTo>
                  <a:pt x="369" y="313"/>
                </a:lnTo>
                <a:lnTo>
                  <a:pt x="360" y="304"/>
                </a:lnTo>
                <a:lnTo>
                  <a:pt x="352" y="296"/>
                </a:lnTo>
                <a:lnTo>
                  <a:pt x="349" y="293"/>
                </a:lnTo>
                <a:lnTo>
                  <a:pt x="345" y="292"/>
                </a:lnTo>
                <a:lnTo>
                  <a:pt x="342" y="291"/>
                </a:lnTo>
                <a:lnTo>
                  <a:pt x="339" y="292"/>
                </a:lnTo>
                <a:lnTo>
                  <a:pt x="336" y="294"/>
                </a:lnTo>
                <a:lnTo>
                  <a:pt x="334" y="296"/>
                </a:lnTo>
                <a:lnTo>
                  <a:pt x="333" y="300"/>
                </a:lnTo>
                <a:lnTo>
                  <a:pt x="332" y="304"/>
                </a:lnTo>
                <a:lnTo>
                  <a:pt x="333" y="313"/>
                </a:lnTo>
                <a:lnTo>
                  <a:pt x="336" y="324"/>
                </a:lnTo>
                <a:lnTo>
                  <a:pt x="340" y="336"/>
                </a:lnTo>
                <a:lnTo>
                  <a:pt x="347" y="347"/>
                </a:lnTo>
                <a:lnTo>
                  <a:pt x="354" y="359"/>
                </a:lnTo>
                <a:lnTo>
                  <a:pt x="362" y="368"/>
                </a:lnTo>
                <a:lnTo>
                  <a:pt x="354" y="372"/>
                </a:lnTo>
                <a:lnTo>
                  <a:pt x="334" y="380"/>
                </a:lnTo>
                <a:lnTo>
                  <a:pt x="320" y="386"/>
                </a:lnTo>
                <a:lnTo>
                  <a:pt x="304" y="391"/>
                </a:lnTo>
                <a:lnTo>
                  <a:pt x="287" y="395"/>
                </a:lnTo>
                <a:lnTo>
                  <a:pt x="268" y="399"/>
                </a:lnTo>
                <a:lnTo>
                  <a:pt x="263" y="400"/>
                </a:lnTo>
                <a:lnTo>
                  <a:pt x="259" y="402"/>
                </a:lnTo>
                <a:lnTo>
                  <a:pt x="256" y="404"/>
                </a:lnTo>
                <a:lnTo>
                  <a:pt x="254" y="406"/>
                </a:lnTo>
                <a:lnTo>
                  <a:pt x="252" y="409"/>
                </a:lnTo>
                <a:lnTo>
                  <a:pt x="251" y="412"/>
                </a:lnTo>
                <a:lnTo>
                  <a:pt x="251" y="415"/>
                </a:lnTo>
                <a:lnTo>
                  <a:pt x="251" y="419"/>
                </a:lnTo>
                <a:lnTo>
                  <a:pt x="253" y="427"/>
                </a:lnTo>
                <a:lnTo>
                  <a:pt x="257" y="436"/>
                </a:lnTo>
                <a:lnTo>
                  <a:pt x="264" y="445"/>
                </a:lnTo>
                <a:lnTo>
                  <a:pt x="272" y="455"/>
                </a:lnTo>
                <a:lnTo>
                  <a:pt x="281" y="464"/>
                </a:lnTo>
                <a:lnTo>
                  <a:pt x="292" y="473"/>
                </a:lnTo>
                <a:lnTo>
                  <a:pt x="303" y="481"/>
                </a:lnTo>
                <a:lnTo>
                  <a:pt x="315" y="488"/>
                </a:lnTo>
                <a:lnTo>
                  <a:pt x="327" y="494"/>
                </a:lnTo>
                <a:lnTo>
                  <a:pt x="339" y="499"/>
                </a:lnTo>
                <a:lnTo>
                  <a:pt x="352" y="502"/>
                </a:lnTo>
                <a:lnTo>
                  <a:pt x="365" y="503"/>
                </a:lnTo>
                <a:lnTo>
                  <a:pt x="374" y="502"/>
                </a:lnTo>
                <a:lnTo>
                  <a:pt x="383" y="501"/>
                </a:lnTo>
                <a:lnTo>
                  <a:pt x="392" y="498"/>
                </a:lnTo>
                <a:lnTo>
                  <a:pt x="401" y="496"/>
                </a:lnTo>
                <a:lnTo>
                  <a:pt x="419" y="488"/>
                </a:lnTo>
                <a:lnTo>
                  <a:pt x="436" y="479"/>
                </a:lnTo>
                <a:lnTo>
                  <a:pt x="452" y="469"/>
                </a:lnTo>
                <a:lnTo>
                  <a:pt x="466" y="458"/>
                </a:lnTo>
                <a:lnTo>
                  <a:pt x="477" y="447"/>
                </a:lnTo>
                <a:lnTo>
                  <a:pt x="486" y="438"/>
                </a:lnTo>
                <a:lnTo>
                  <a:pt x="651" y="390"/>
                </a:lnTo>
                <a:lnTo>
                  <a:pt x="651" y="387"/>
                </a:lnTo>
                <a:lnTo>
                  <a:pt x="654" y="380"/>
                </a:lnTo>
                <a:lnTo>
                  <a:pt x="655" y="370"/>
                </a:lnTo>
                <a:lnTo>
                  <a:pt x="655" y="358"/>
                </a:lnTo>
                <a:lnTo>
                  <a:pt x="654" y="351"/>
                </a:lnTo>
                <a:lnTo>
                  <a:pt x="651" y="344"/>
                </a:lnTo>
                <a:lnTo>
                  <a:pt x="649" y="338"/>
                </a:lnTo>
                <a:lnTo>
                  <a:pt x="645" y="332"/>
                </a:lnTo>
                <a:lnTo>
                  <a:pt x="641" y="327"/>
                </a:lnTo>
                <a:lnTo>
                  <a:pt x="636" y="322"/>
                </a:lnTo>
                <a:lnTo>
                  <a:pt x="629" y="318"/>
                </a:lnTo>
                <a:lnTo>
                  <a:pt x="620" y="315"/>
                </a:lnTo>
                <a:close/>
                <a:moveTo>
                  <a:pt x="273" y="122"/>
                </a:moveTo>
                <a:lnTo>
                  <a:pt x="273" y="122"/>
                </a:lnTo>
                <a:lnTo>
                  <a:pt x="273" y="263"/>
                </a:lnTo>
                <a:lnTo>
                  <a:pt x="188" y="263"/>
                </a:lnTo>
                <a:lnTo>
                  <a:pt x="188" y="122"/>
                </a:lnTo>
                <a:lnTo>
                  <a:pt x="25" y="122"/>
                </a:lnTo>
                <a:lnTo>
                  <a:pt x="25" y="398"/>
                </a:lnTo>
                <a:lnTo>
                  <a:pt x="239" y="398"/>
                </a:lnTo>
                <a:lnTo>
                  <a:pt x="238" y="399"/>
                </a:lnTo>
                <a:lnTo>
                  <a:pt x="238" y="400"/>
                </a:lnTo>
                <a:lnTo>
                  <a:pt x="235" y="406"/>
                </a:lnTo>
                <a:lnTo>
                  <a:pt x="234" y="411"/>
                </a:lnTo>
                <a:lnTo>
                  <a:pt x="234" y="417"/>
                </a:lnTo>
                <a:lnTo>
                  <a:pt x="235" y="423"/>
                </a:lnTo>
                <a:lnTo>
                  <a:pt x="12" y="423"/>
                </a:lnTo>
                <a:lnTo>
                  <a:pt x="0" y="423"/>
                </a:lnTo>
                <a:lnTo>
                  <a:pt x="0" y="410"/>
                </a:lnTo>
                <a:lnTo>
                  <a:pt x="0" y="110"/>
                </a:lnTo>
                <a:lnTo>
                  <a:pt x="0" y="98"/>
                </a:lnTo>
                <a:lnTo>
                  <a:pt x="3" y="95"/>
                </a:lnTo>
                <a:lnTo>
                  <a:pt x="75" y="5"/>
                </a:lnTo>
                <a:lnTo>
                  <a:pt x="79" y="0"/>
                </a:lnTo>
                <a:lnTo>
                  <a:pt x="85" y="0"/>
                </a:lnTo>
                <a:lnTo>
                  <a:pt x="376" y="0"/>
                </a:lnTo>
                <a:lnTo>
                  <a:pt x="382" y="0"/>
                </a:lnTo>
                <a:lnTo>
                  <a:pt x="386" y="5"/>
                </a:lnTo>
                <a:lnTo>
                  <a:pt x="458" y="95"/>
                </a:lnTo>
                <a:lnTo>
                  <a:pt x="461" y="98"/>
                </a:lnTo>
                <a:lnTo>
                  <a:pt x="461" y="114"/>
                </a:lnTo>
                <a:lnTo>
                  <a:pt x="461" y="344"/>
                </a:lnTo>
                <a:lnTo>
                  <a:pt x="449" y="340"/>
                </a:lnTo>
                <a:lnTo>
                  <a:pt x="438" y="336"/>
                </a:lnTo>
                <a:lnTo>
                  <a:pt x="436" y="335"/>
                </a:lnTo>
                <a:lnTo>
                  <a:pt x="436" y="122"/>
                </a:lnTo>
                <a:lnTo>
                  <a:pt x="273" y="122"/>
                </a:lnTo>
                <a:close/>
                <a:moveTo>
                  <a:pt x="38" y="90"/>
                </a:moveTo>
                <a:lnTo>
                  <a:pt x="38" y="90"/>
                </a:lnTo>
                <a:lnTo>
                  <a:pt x="422" y="90"/>
                </a:lnTo>
                <a:lnTo>
                  <a:pt x="371" y="25"/>
                </a:lnTo>
                <a:lnTo>
                  <a:pt x="91" y="25"/>
                </a:lnTo>
                <a:lnTo>
                  <a:pt x="38" y="90"/>
                </a:lnTo>
                <a:close/>
                <a:moveTo>
                  <a:pt x="598" y="184"/>
                </a:moveTo>
                <a:lnTo>
                  <a:pt x="598" y="184"/>
                </a:lnTo>
                <a:lnTo>
                  <a:pt x="478" y="244"/>
                </a:lnTo>
                <a:lnTo>
                  <a:pt x="478" y="314"/>
                </a:lnTo>
                <a:lnTo>
                  <a:pt x="636" y="267"/>
                </a:lnTo>
                <a:lnTo>
                  <a:pt x="636" y="264"/>
                </a:lnTo>
                <a:lnTo>
                  <a:pt x="637" y="256"/>
                </a:lnTo>
                <a:lnTo>
                  <a:pt x="637" y="244"/>
                </a:lnTo>
                <a:lnTo>
                  <a:pt x="635" y="231"/>
                </a:lnTo>
                <a:lnTo>
                  <a:pt x="633" y="224"/>
                </a:lnTo>
                <a:lnTo>
                  <a:pt x="631" y="216"/>
                </a:lnTo>
                <a:lnTo>
                  <a:pt x="628" y="210"/>
                </a:lnTo>
                <a:lnTo>
                  <a:pt x="624" y="203"/>
                </a:lnTo>
                <a:lnTo>
                  <a:pt x="619" y="197"/>
                </a:lnTo>
                <a:lnTo>
                  <a:pt x="613" y="192"/>
                </a:lnTo>
                <a:lnTo>
                  <a:pt x="606" y="188"/>
                </a:lnTo>
                <a:lnTo>
                  <a:pt x="598" y="184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62" name="Freeform 10"/>
          <p:cNvSpPr>
            <a:spLocks noEditPoints="1"/>
          </p:cNvSpPr>
          <p:nvPr userDrawn="1"/>
        </p:nvSpPr>
        <p:spPr bwMode="auto">
          <a:xfrm>
            <a:off x="7250855" y="4076419"/>
            <a:ext cx="552114" cy="341313"/>
          </a:xfrm>
          <a:custGeom>
            <a:avLst/>
            <a:gdLst/>
            <a:ahLst/>
            <a:cxnLst>
              <a:cxn ang="0">
                <a:pos x="176" y="515"/>
              </a:cxn>
              <a:cxn ang="0">
                <a:pos x="213" y="571"/>
              </a:cxn>
              <a:cxn ang="0">
                <a:pos x="270" y="534"/>
              </a:cxn>
              <a:cxn ang="0">
                <a:pos x="232" y="479"/>
              </a:cxn>
              <a:cxn ang="0">
                <a:pos x="96" y="274"/>
              </a:cxn>
              <a:cxn ang="0">
                <a:pos x="95" y="254"/>
              </a:cxn>
              <a:cxn ang="0">
                <a:pos x="357" y="249"/>
              </a:cxn>
              <a:cxn ang="0">
                <a:pos x="367" y="266"/>
              </a:cxn>
              <a:cxn ang="0">
                <a:pos x="681" y="38"/>
              </a:cxn>
              <a:cxn ang="0">
                <a:pos x="790" y="116"/>
              </a:cxn>
              <a:cxn ang="0">
                <a:pos x="945" y="293"/>
              </a:cxn>
              <a:cxn ang="0">
                <a:pos x="1020" y="369"/>
              </a:cxn>
              <a:cxn ang="0">
                <a:pos x="1020" y="491"/>
              </a:cxn>
              <a:cxn ang="0">
                <a:pos x="982" y="509"/>
              </a:cxn>
              <a:cxn ang="0">
                <a:pos x="932" y="453"/>
              </a:cxn>
              <a:cxn ang="0">
                <a:pos x="859" y="415"/>
              </a:cxn>
              <a:cxn ang="0">
                <a:pos x="777" y="440"/>
              </a:cxn>
              <a:cxn ang="0">
                <a:pos x="740" y="500"/>
              </a:cxn>
              <a:cxn ang="0">
                <a:pos x="331" y="494"/>
              </a:cxn>
              <a:cxn ang="0">
                <a:pos x="267" y="421"/>
              </a:cxn>
              <a:cxn ang="0">
                <a:pos x="168" y="426"/>
              </a:cxn>
              <a:cxn ang="0">
                <a:pos x="120" y="478"/>
              </a:cxn>
              <a:cxn ang="0">
                <a:pos x="38" y="504"/>
              </a:cxn>
              <a:cxn ang="0">
                <a:pos x="0" y="453"/>
              </a:cxn>
              <a:cxn ang="0">
                <a:pos x="6" y="400"/>
              </a:cxn>
              <a:cxn ang="0">
                <a:pos x="28" y="313"/>
              </a:cxn>
              <a:cxn ang="0">
                <a:pos x="28" y="89"/>
              </a:cxn>
              <a:cxn ang="0">
                <a:pos x="42" y="22"/>
              </a:cxn>
              <a:cxn ang="0">
                <a:pos x="83" y="1"/>
              </a:cxn>
              <a:cxn ang="0">
                <a:pos x="642" y="20"/>
              </a:cxn>
              <a:cxn ang="0">
                <a:pos x="814" y="492"/>
              </a:cxn>
              <a:cxn ang="0">
                <a:pos x="814" y="558"/>
              </a:cxn>
              <a:cxn ang="0">
                <a:pos x="881" y="558"/>
              </a:cxn>
              <a:cxn ang="0">
                <a:pos x="881" y="492"/>
              </a:cxn>
              <a:cxn ang="0">
                <a:pos x="829" y="429"/>
              </a:cxn>
              <a:cxn ang="0">
                <a:pos x="767" y="470"/>
              </a:cxn>
              <a:cxn ang="0">
                <a:pos x="753" y="544"/>
              </a:cxn>
              <a:cxn ang="0">
                <a:pos x="793" y="606"/>
              </a:cxn>
              <a:cxn ang="0">
                <a:pos x="867" y="620"/>
              </a:cxn>
              <a:cxn ang="0">
                <a:pos x="929" y="580"/>
              </a:cxn>
              <a:cxn ang="0">
                <a:pos x="943" y="505"/>
              </a:cxn>
              <a:cxn ang="0">
                <a:pos x="902" y="444"/>
              </a:cxn>
              <a:cxn ang="0">
                <a:pos x="846" y="280"/>
              </a:cxn>
              <a:cxn ang="0">
                <a:pos x="857" y="256"/>
              </a:cxn>
              <a:cxn ang="0">
                <a:pos x="744" y="133"/>
              </a:cxn>
              <a:cxn ang="0">
                <a:pos x="651" y="125"/>
              </a:cxn>
              <a:cxn ang="0">
                <a:pos x="651" y="278"/>
              </a:cxn>
              <a:cxn ang="0">
                <a:pos x="803" y="280"/>
              </a:cxn>
              <a:cxn ang="0">
                <a:pos x="261" y="435"/>
              </a:cxn>
              <a:cxn ang="0">
                <a:pos x="312" y="487"/>
              </a:cxn>
              <a:cxn ang="0">
                <a:pos x="312" y="562"/>
              </a:cxn>
              <a:cxn ang="0">
                <a:pos x="261" y="615"/>
              </a:cxn>
              <a:cxn ang="0">
                <a:pos x="185" y="615"/>
              </a:cxn>
              <a:cxn ang="0">
                <a:pos x="133" y="562"/>
              </a:cxn>
              <a:cxn ang="0">
                <a:pos x="133" y="487"/>
              </a:cxn>
              <a:cxn ang="0">
                <a:pos x="185" y="435"/>
              </a:cxn>
            </a:cxnLst>
            <a:rect l="0" t="0" r="r" b="b"/>
            <a:pathLst>
              <a:path w="1026" h="622">
                <a:moveTo>
                  <a:pt x="222" y="478"/>
                </a:moveTo>
                <a:lnTo>
                  <a:pt x="213" y="479"/>
                </a:lnTo>
                <a:lnTo>
                  <a:pt x="204" y="481"/>
                </a:lnTo>
                <a:lnTo>
                  <a:pt x="196" y="486"/>
                </a:lnTo>
                <a:lnTo>
                  <a:pt x="189" y="492"/>
                </a:lnTo>
                <a:lnTo>
                  <a:pt x="183" y="499"/>
                </a:lnTo>
                <a:lnTo>
                  <a:pt x="179" y="507"/>
                </a:lnTo>
                <a:lnTo>
                  <a:pt x="176" y="515"/>
                </a:lnTo>
                <a:lnTo>
                  <a:pt x="175" y="525"/>
                </a:lnTo>
                <a:lnTo>
                  <a:pt x="176" y="534"/>
                </a:lnTo>
                <a:lnTo>
                  <a:pt x="179" y="543"/>
                </a:lnTo>
                <a:lnTo>
                  <a:pt x="183" y="551"/>
                </a:lnTo>
                <a:lnTo>
                  <a:pt x="189" y="558"/>
                </a:lnTo>
                <a:lnTo>
                  <a:pt x="196" y="564"/>
                </a:lnTo>
                <a:lnTo>
                  <a:pt x="204" y="568"/>
                </a:lnTo>
                <a:lnTo>
                  <a:pt x="213" y="571"/>
                </a:lnTo>
                <a:lnTo>
                  <a:pt x="222" y="572"/>
                </a:lnTo>
                <a:lnTo>
                  <a:pt x="232" y="571"/>
                </a:lnTo>
                <a:lnTo>
                  <a:pt x="242" y="568"/>
                </a:lnTo>
                <a:lnTo>
                  <a:pt x="250" y="564"/>
                </a:lnTo>
                <a:lnTo>
                  <a:pt x="257" y="558"/>
                </a:lnTo>
                <a:lnTo>
                  <a:pt x="263" y="551"/>
                </a:lnTo>
                <a:lnTo>
                  <a:pt x="267" y="543"/>
                </a:lnTo>
                <a:lnTo>
                  <a:pt x="270" y="534"/>
                </a:lnTo>
                <a:lnTo>
                  <a:pt x="271" y="525"/>
                </a:lnTo>
                <a:lnTo>
                  <a:pt x="270" y="515"/>
                </a:lnTo>
                <a:lnTo>
                  <a:pt x="267" y="507"/>
                </a:lnTo>
                <a:lnTo>
                  <a:pt x="263" y="499"/>
                </a:lnTo>
                <a:lnTo>
                  <a:pt x="257" y="492"/>
                </a:lnTo>
                <a:lnTo>
                  <a:pt x="250" y="486"/>
                </a:lnTo>
                <a:lnTo>
                  <a:pt x="242" y="481"/>
                </a:lnTo>
                <a:lnTo>
                  <a:pt x="232" y="479"/>
                </a:lnTo>
                <a:lnTo>
                  <a:pt x="222" y="478"/>
                </a:lnTo>
                <a:close/>
                <a:moveTo>
                  <a:pt x="352" y="278"/>
                </a:moveTo>
                <a:lnTo>
                  <a:pt x="352" y="278"/>
                </a:lnTo>
                <a:lnTo>
                  <a:pt x="107" y="278"/>
                </a:lnTo>
                <a:lnTo>
                  <a:pt x="104" y="278"/>
                </a:lnTo>
                <a:lnTo>
                  <a:pt x="101" y="277"/>
                </a:lnTo>
                <a:lnTo>
                  <a:pt x="99" y="276"/>
                </a:lnTo>
                <a:lnTo>
                  <a:pt x="96" y="274"/>
                </a:lnTo>
                <a:lnTo>
                  <a:pt x="95" y="271"/>
                </a:lnTo>
                <a:lnTo>
                  <a:pt x="93" y="269"/>
                </a:lnTo>
                <a:lnTo>
                  <a:pt x="92" y="266"/>
                </a:lnTo>
                <a:lnTo>
                  <a:pt x="92" y="263"/>
                </a:lnTo>
                <a:lnTo>
                  <a:pt x="92" y="263"/>
                </a:lnTo>
                <a:lnTo>
                  <a:pt x="92" y="260"/>
                </a:lnTo>
                <a:lnTo>
                  <a:pt x="93" y="257"/>
                </a:lnTo>
                <a:lnTo>
                  <a:pt x="95" y="254"/>
                </a:lnTo>
                <a:lnTo>
                  <a:pt x="96" y="252"/>
                </a:lnTo>
                <a:lnTo>
                  <a:pt x="99" y="250"/>
                </a:lnTo>
                <a:lnTo>
                  <a:pt x="101" y="249"/>
                </a:lnTo>
                <a:lnTo>
                  <a:pt x="104" y="248"/>
                </a:lnTo>
                <a:lnTo>
                  <a:pt x="107" y="247"/>
                </a:lnTo>
                <a:lnTo>
                  <a:pt x="352" y="247"/>
                </a:lnTo>
                <a:lnTo>
                  <a:pt x="355" y="248"/>
                </a:lnTo>
                <a:lnTo>
                  <a:pt x="357" y="249"/>
                </a:lnTo>
                <a:lnTo>
                  <a:pt x="360" y="250"/>
                </a:lnTo>
                <a:lnTo>
                  <a:pt x="362" y="252"/>
                </a:lnTo>
                <a:lnTo>
                  <a:pt x="364" y="254"/>
                </a:lnTo>
                <a:lnTo>
                  <a:pt x="366" y="257"/>
                </a:lnTo>
                <a:lnTo>
                  <a:pt x="367" y="260"/>
                </a:lnTo>
                <a:lnTo>
                  <a:pt x="367" y="263"/>
                </a:lnTo>
                <a:lnTo>
                  <a:pt x="367" y="263"/>
                </a:lnTo>
                <a:lnTo>
                  <a:pt x="367" y="266"/>
                </a:lnTo>
                <a:lnTo>
                  <a:pt x="366" y="269"/>
                </a:lnTo>
                <a:lnTo>
                  <a:pt x="364" y="271"/>
                </a:lnTo>
                <a:lnTo>
                  <a:pt x="362" y="274"/>
                </a:lnTo>
                <a:lnTo>
                  <a:pt x="360" y="276"/>
                </a:lnTo>
                <a:lnTo>
                  <a:pt x="357" y="277"/>
                </a:lnTo>
                <a:lnTo>
                  <a:pt x="355" y="278"/>
                </a:lnTo>
                <a:lnTo>
                  <a:pt x="352" y="278"/>
                </a:lnTo>
                <a:close/>
                <a:moveTo>
                  <a:pt x="681" y="38"/>
                </a:moveTo>
                <a:lnTo>
                  <a:pt x="681" y="38"/>
                </a:lnTo>
                <a:lnTo>
                  <a:pt x="699" y="47"/>
                </a:lnTo>
                <a:lnTo>
                  <a:pt x="715" y="57"/>
                </a:lnTo>
                <a:lnTo>
                  <a:pt x="732" y="68"/>
                </a:lnTo>
                <a:lnTo>
                  <a:pt x="747" y="79"/>
                </a:lnTo>
                <a:lnTo>
                  <a:pt x="762" y="91"/>
                </a:lnTo>
                <a:lnTo>
                  <a:pt x="776" y="103"/>
                </a:lnTo>
                <a:lnTo>
                  <a:pt x="790" y="116"/>
                </a:lnTo>
                <a:lnTo>
                  <a:pt x="803" y="129"/>
                </a:lnTo>
                <a:lnTo>
                  <a:pt x="831" y="157"/>
                </a:lnTo>
                <a:lnTo>
                  <a:pt x="858" y="188"/>
                </a:lnTo>
                <a:lnTo>
                  <a:pt x="885" y="221"/>
                </a:lnTo>
                <a:lnTo>
                  <a:pt x="913" y="257"/>
                </a:lnTo>
                <a:lnTo>
                  <a:pt x="925" y="270"/>
                </a:lnTo>
                <a:lnTo>
                  <a:pt x="935" y="282"/>
                </a:lnTo>
                <a:lnTo>
                  <a:pt x="945" y="293"/>
                </a:lnTo>
                <a:lnTo>
                  <a:pt x="955" y="302"/>
                </a:lnTo>
                <a:lnTo>
                  <a:pt x="973" y="319"/>
                </a:lnTo>
                <a:lnTo>
                  <a:pt x="990" y="334"/>
                </a:lnTo>
                <a:lnTo>
                  <a:pt x="997" y="341"/>
                </a:lnTo>
                <a:lnTo>
                  <a:pt x="1004" y="347"/>
                </a:lnTo>
                <a:lnTo>
                  <a:pt x="1010" y="354"/>
                </a:lnTo>
                <a:lnTo>
                  <a:pt x="1016" y="362"/>
                </a:lnTo>
                <a:lnTo>
                  <a:pt x="1020" y="369"/>
                </a:lnTo>
                <a:lnTo>
                  <a:pt x="1023" y="377"/>
                </a:lnTo>
                <a:lnTo>
                  <a:pt x="1024" y="387"/>
                </a:lnTo>
                <a:lnTo>
                  <a:pt x="1025" y="397"/>
                </a:lnTo>
                <a:lnTo>
                  <a:pt x="1026" y="464"/>
                </a:lnTo>
                <a:lnTo>
                  <a:pt x="1026" y="472"/>
                </a:lnTo>
                <a:lnTo>
                  <a:pt x="1025" y="480"/>
                </a:lnTo>
                <a:lnTo>
                  <a:pt x="1023" y="486"/>
                </a:lnTo>
                <a:lnTo>
                  <a:pt x="1020" y="491"/>
                </a:lnTo>
                <a:lnTo>
                  <a:pt x="1017" y="495"/>
                </a:lnTo>
                <a:lnTo>
                  <a:pt x="1014" y="499"/>
                </a:lnTo>
                <a:lnTo>
                  <a:pt x="1010" y="502"/>
                </a:lnTo>
                <a:lnTo>
                  <a:pt x="1006" y="504"/>
                </a:lnTo>
                <a:lnTo>
                  <a:pt x="998" y="507"/>
                </a:lnTo>
                <a:lnTo>
                  <a:pt x="991" y="509"/>
                </a:lnTo>
                <a:lnTo>
                  <a:pt x="985" y="509"/>
                </a:lnTo>
                <a:lnTo>
                  <a:pt x="982" y="509"/>
                </a:lnTo>
                <a:lnTo>
                  <a:pt x="957" y="509"/>
                </a:lnTo>
                <a:lnTo>
                  <a:pt x="955" y="500"/>
                </a:lnTo>
                <a:lnTo>
                  <a:pt x="953" y="492"/>
                </a:lnTo>
                <a:lnTo>
                  <a:pt x="950" y="483"/>
                </a:lnTo>
                <a:lnTo>
                  <a:pt x="946" y="474"/>
                </a:lnTo>
                <a:lnTo>
                  <a:pt x="942" y="467"/>
                </a:lnTo>
                <a:lnTo>
                  <a:pt x="937" y="460"/>
                </a:lnTo>
                <a:lnTo>
                  <a:pt x="932" y="453"/>
                </a:lnTo>
                <a:lnTo>
                  <a:pt x="926" y="447"/>
                </a:lnTo>
                <a:lnTo>
                  <a:pt x="918" y="440"/>
                </a:lnTo>
                <a:lnTo>
                  <a:pt x="909" y="433"/>
                </a:lnTo>
                <a:lnTo>
                  <a:pt x="900" y="428"/>
                </a:lnTo>
                <a:lnTo>
                  <a:pt x="890" y="423"/>
                </a:lnTo>
                <a:lnTo>
                  <a:pt x="880" y="420"/>
                </a:lnTo>
                <a:lnTo>
                  <a:pt x="870" y="417"/>
                </a:lnTo>
                <a:lnTo>
                  <a:pt x="859" y="415"/>
                </a:lnTo>
                <a:lnTo>
                  <a:pt x="848" y="415"/>
                </a:lnTo>
                <a:lnTo>
                  <a:pt x="837" y="415"/>
                </a:lnTo>
                <a:lnTo>
                  <a:pt x="826" y="417"/>
                </a:lnTo>
                <a:lnTo>
                  <a:pt x="814" y="420"/>
                </a:lnTo>
                <a:lnTo>
                  <a:pt x="804" y="423"/>
                </a:lnTo>
                <a:lnTo>
                  <a:pt x="795" y="428"/>
                </a:lnTo>
                <a:lnTo>
                  <a:pt x="786" y="433"/>
                </a:lnTo>
                <a:lnTo>
                  <a:pt x="777" y="440"/>
                </a:lnTo>
                <a:lnTo>
                  <a:pt x="770" y="447"/>
                </a:lnTo>
                <a:lnTo>
                  <a:pt x="764" y="453"/>
                </a:lnTo>
                <a:lnTo>
                  <a:pt x="758" y="460"/>
                </a:lnTo>
                <a:lnTo>
                  <a:pt x="754" y="467"/>
                </a:lnTo>
                <a:lnTo>
                  <a:pt x="749" y="474"/>
                </a:lnTo>
                <a:lnTo>
                  <a:pt x="746" y="483"/>
                </a:lnTo>
                <a:lnTo>
                  <a:pt x="743" y="492"/>
                </a:lnTo>
                <a:lnTo>
                  <a:pt x="740" y="500"/>
                </a:lnTo>
                <a:lnTo>
                  <a:pt x="739" y="509"/>
                </a:lnTo>
                <a:lnTo>
                  <a:pt x="544" y="509"/>
                </a:lnTo>
                <a:lnTo>
                  <a:pt x="499" y="509"/>
                </a:lnTo>
                <a:lnTo>
                  <a:pt x="351" y="509"/>
                </a:lnTo>
                <a:lnTo>
                  <a:pt x="342" y="509"/>
                </a:lnTo>
                <a:lnTo>
                  <a:pt x="334" y="509"/>
                </a:lnTo>
                <a:lnTo>
                  <a:pt x="333" y="501"/>
                </a:lnTo>
                <a:lnTo>
                  <a:pt x="331" y="494"/>
                </a:lnTo>
                <a:lnTo>
                  <a:pt x="329" y="487"/>
                </a:lnTo>
                <a:lnTo>
                  <a:pt x="326" y="480"/>
                </a:lnTo>
                <a:lnTo>
                  <a:pt x="319" y="466"/>
                </a:lnTo>
                <a:lnTo>
                  <a:pt x="311" y="454"/>
                </a:lnTo>
                <a:lnTo>
                  <a:pt x="302" y="444"/>
                </a:lnTo>
                <a:lnTo>
                  <a:pt x="291" y="435"/>
                </a:lnTo>
                <a:lnTo>
                  <a:pt x="279" y="427"/>
                </a:lnTo>
                <a:lnTo>
                  <a:pt x="267" y="421"/>
                </a:lnTo>
                <a:lnTo>
                  <a:pt x="253" y="416"/>
                </a:lnTo>
                <a:lnTo>
                  <a:pt x="240" y="413"/>
                </a:lnTo>
                <a:lnTo>
                  <a:pt x="224" y="412"/>
                </a:lnTo>
                <a:lnTo>
                  <a:pt x="210" y="413"/>
                </a:lnTo>
                <a:lnTo>
                  <a:pt x="196" y="415"/>
                </a:lnTo>
                <a:lnTo>
                  <a:pt x="182" y="420"/>
                </a:lnTo>
                <a:lnTo>
                  <a:pt x="175" y="423"/>
                </a:lnTo>
                <a:lnTo>
                  <a:pt x="168" y="426"/>
                </a:lnTo>
                <a:lnTo>
                  <a:pt x="161" y="430"/>
                </a:lnTo>
                <a:lnTo>
                  <a:pt x="155" y="435"/>
                </a:lnTo>
                <a:lnTo>
                  <a:pt x="154" y="436"/>
                </a:lnTo>
                <a:lnTo>
                  <a:pt x="146" y="442"/>
                </a:lnTo>
                <a:lnTo>
                  <a:pt x="137" y="450"/>
                </a:lnTo>
                <a:lnTo>
                  <a:pt x="131" y="458"/>
                </a:lnTo>
                <a:lnTo>
                  <a:pt x="125" y="467"/>
                </a:lnTo>
                <a:lnTo>
                  <a:pt x="120" y="478"/>
                </a:lnTo>
                <a:lnTo>
                  <a:pt x="116" y="488"/>
                </a:lnTo>
                <a:lnTo>
                  <a:pt x="113" y="498"/>
                </a:lnTo>
                <a:lnTo>
                  <a:pt x="111" y="509"/>
                </a:lnTo>
                <a:lnTo>
                  <a:pt x="110" y="509"/>
                </a:lnTo>
                <a:lnTo>
                  <a:pt x="55" y="508"/>
                </a:lnTo>
                <a:lnTo>
                  <a:pt x="50" y="507"/>
                </a:lnTo>
                <a:lnTo>
                  <a:pt x="43" y="506"/>
                </a:lnTo>
                <a:lnTo>
                  <a:pt x="38" y="504"/>
                </a:lnTo>
                <a:lnTo>
                  <a:pt x="33" y="502"/>
                </a:lnTo>
                <a:lnTo>
                  <a:pt x="24" y="496"/>
                </a:lnTo>
                <a:lnTo>
                  <a:pt x="16" y="489"/>
                </a:lnTo>
                <a:lnTo>
                  <a:pt x="9" y="480"/>
                </a:lnTo>
                <a:lnTo>
                  <a:pt x="4" y="469"/>
                </a:lnTo>
                <a:lnTo>
                  <a:pt x="2" y="464"/>
                </a:lnTo>
                <a:lnTo>
                  <a:pt x="1" y="459"/>
                </a:lnTo>
                <a:lnTo>
                  <a:pt x="0" y="453"/>
                </a:lnTo>
                <a:lnTo>
                  <a:pt x="0" y="447"/>
                </a:lnTo>
                <a:lnTo>
                  <a:pt x="0" y="443"/>
                </a:lnTo>
                <a:lnTo>
                  <a:pt x="0" y="433"/>
                </a:lnTo>
                <a:lnTo>
                  <a:pt x="0" y="422"/>
                </a:lnTo>
                <a:lnTo>
                  <a:pt x="0" y="417"/>
                </a:lnTo>
                <a:lnTo>
                  <a:pt x="1" y="411"/>
                </a:lnTo>
                <a:lnTo>
                  <a:pt x="3" y="405"/>
                </a:lnTo>
                <a:lnTo>
                  <a:pt x="6" y="400"/>
                </a:lnTo>
                <a:lnTo>
                  <a:pt x="10" y="396"/>
                </a:lnTo>
                <a:lnTo>
                  <a:pt x="15" y="392"/>
                </a:lnTo>
                <a:lnTo>
                  <a:pt x="19" y="389"/>
                </a:lnTo>
                <a:lnTo>
                  <a:pt x="24" y="388"/>
                </a:lnTo>
                <a:lnTo>
                  <a:pt x="28" y="387"/>
                </a:lnTo>
                <a:lnTo>
                  <a:pt x="28" y="371"/>
                </a:lnTo>
                <a:lnTo>
                  <a:pt x="28" y="342"/>
                </a:lnTo>
                <a:lnTo>
                  <a:pt x="28" y="313"/>
                </a:lnTo>
                <a:lnTo>
                  <a:pt x="28" y="298"/>
                </a:lnTo>
                <a:lnTo>
                  <a:pt x="28" y="267"/>
                </a:lnTo>
                <a:lnTo>
                  <a:pt x="28" y="238"/>
                </a:lnTo>
                <a:lnTo>
                  <a:pt x="28" y="209"/>
                </a:lnTo>
                <a:lnTo>
                  <a:pt x="28" y="178"/>
                </a:lnTo>
                <a:lnTo>
                  <a:pt x="28" y="149"/>
                </a:lnTo>
                <a:lnTo>
                  <a:pt x="28" y="119"/>
                </a:lnTo>
                <a:lnTo>
                  <a:pt x="28" y="89"/>
                </a:lnTo>
                <a:lnTo>
                  <a:pt x="28" y="60"/>
                </a:lnTo>
                <a:lnTo>
                  <a:pt x="29" y="54"/>
                </a:lnTo>
                <a:lnTo>
                  <a:pt x="30" y="48"/>
                </a:lnTo>
                <a:lnTo>
                  <a:pt x="31" y="42"/>
                </a:lnTo>
                <a:lnTo>
                  <a:pt x="33" y="37"/>
                </a:lnTo>
                <a:lnTo>
                  <a:pt x="36" y="31"/>
                </a:lnTo>
                <a:lnTo>
                  <a:pt x="39" y="27"/>
                </a:lnTo>
                <a:lnTo>
                  <a:pt x="42" y="22"/>
                </a:lnTo>
                <a:lnTo>
                  <a:pt x="47" y="18"/>
                </a:lnTo>
                <a:lnTo>
                  <a:pt x="51" y="14"/>
                </a:lnTo>
                <a:lnTo>
                  <a:pt x="56" y="10"/>
                </a:lnTo>
                <a:lnTo>
                  <a:pt x="61" y="7"/>
                </a:lnTo>
                <a:lnTo>
                  <a:pt x="66" y="5"/>
                </a:lnTo>
                <a:lnTo>
                  <a:pt x="71" y="3"/>
                </a:lnTo>
                <a:lnTo>
                  <a:pt x="77" y="2"/>
                </a:lnTo>
                <a:lnTo>
                  <a:pt x="83" y="1"/>
                </a:lnTo>
                <a:lnTo>
                  <a:pt x="89" y="0"/>
                </a:lnTo>
                <a:lnTo>
                  <a:pt x="512" y="0"/>
                </a:lnTo>
                <a:lnTo>
                  <a:pt x="534" y="1"/>
                </a:lnTo>
                <a:lnTo>
                  <a:pt x="556" y="2"/>
                </a:lnTo>
                <a:lnTo>
                  <a:pt x="578" y="5"/>
                </a:lnTo>
                <a:lnTo>
                  <a:pt x="599" y="9"/>
                </a:lnTo>
                <a:lnTo>
                  <a:pt x="620" y="14"/>
                </a:lnTo>
                <a:lnTo>
                  <a:pt x="642" y="20"/>
                </a:lnTo>
                <a:lnTo>
                  <a:pt x="662" y="28"/>
                </a:lnTo>
                <a:lnTo>
                  <a:pt x="681" y="38"/>
                </a:lnTo>
                <a:close/>
                <a:moveTo>
                  <a:pt x="848" y="478"/>
                </a:moveTo>
                <a:lnTo>
                  <a:pt x="848" y="478"/>
                </a:lnTo>
                <a:lnTo>
                  <a:pt x="838" y="479"/>
                </a:lnTo>
                <a:lnTo>
                  <a:pt x="830" y="481"/>
                </a:lnTo>
                <a:lnTo>
                  <a:pt x="821" y="486"/>
                </a:lnTo>
                <a:lnTo>
                  <a:pt x="814" y="492"/>
                </a:lnTo>
                <a:lnTo>
                  <a:pt x="808" y="499"/>
                </a:lnTo>
                <a:lnTo>
                  <a:pt x="803" y="507"/>
                </a:lnTo>
                <a:lnTo>
                  <a:pt x="801" y="515"/>
                </a:lnTo>
                <a:lnTo>
                  <a:pt x="800" y="525"/>
                </a:lnTo>
                <a:lnTo>
                  <a:pt x="801" y="534"/>
                </a:lnTo>
                <a:lnTo>
                  <a:pt x="803" y="543"/>
                </a:lnTo>
                <a:lnTo>
                  <a:pt x="808" y="551"/>
                </a:lnTo>
                <a:lnTo>
                  <a:pt x="814" y="558"/>
                </a:lnTo>
                <a:lnTo>
                  <a:pt x="821" y="564"/>
                </a:lnTo>
                <a:lnTo>
                  <a:pt x="830" y="568"/>
                </a:lnTo>
                <a:lnTo>
                  <a:pt x="838" y="571"/>
                </a:lnTo>
                <a:lnTo>
                  <a:pt x="848" y="572"/>
                </a:lnTo>
                <a:lnTo>
                  <a:pt x="857" y="571"/>
                </a:lnTo>
                <a:lnTo>
                  <a:pt x="866" y="568"/>
                </a:lnTo>
                <a:lnTo>
                  <a:pt x="874" y="564"/>
                </a:lnTo>
                <a:lnTo>
                  <a:pt x="881" y="558"/>
                </a:lnTo>
                <a:lnTo>
                  <a:pt x="887" y="551"/>
                </a:lnTo>
                <a:lnTo>
                  <a:pt x="891" y="543"/>
                </a:lnTo>
                <a:lnTo>
                  <a:pt x="894" y="534"/>
                </a:lnTo>
                <a:lnTo>
                  <a:pt x="895" y="525"/>
                </a:lnTo>
                <a:lnTo>
                  <a:pt x="894" y="515"/>
                </a:lnTo>
                <a:lnTo>
                  <a:pt x="891" y="507"/>
                </a:lnTo>
                <a:lnTo>
                  <a:pt x="887" y="499"/>
                </a:lnTo>
                <a:lnTo>
                  <a:pt x="881" y="492"/>
                </a:lnTo>
                <a:lnTo>
                  <a:pt x="874" y="486"/>
                </a:lnTo>
                <a:lnTo>
                  <a:pt x="866" y="481"/>
                </a:lnTo>
                <a:lnTo>
                  <a:pt x="857" y="479"/>
                </a:lnTo>
                <a:lnTo>
                  <a:pt x="848" y="478"/>
                </a:lnTo>
                <a:close/>
                <a:moveTo>
                  <a:pt x="848" y="427"/>
                </a:moveTo>
                <a:lnTo>
                  <a:pt x="848" y="427"/>
                </a:lnTo>
                <a:lnTo>
                  <a:pt x="838" y="428"/>
                </a:lnTo>
                <a:lnTo>
                  <a:pt x="829" y="429"/>
                </a:lnTo>
                <a:lnTo>
                  <a:pt x="819" y="432"/>
                </a:lnTo>
                <a:lnTo>
                  <a:pt x="809" y="435"/>
                </a:lnTo>
                <a:lnTo>
                  <a:pt x="801" y="439"/>
                </a:lnTo>
                <a:lnTo>
                  <a:pt x="793" y="444"/>
                </a:lnTo>
                <a:lnTo>
                  <a:pt x="786" y="450"/>
                </a:lnTo>
                <a:lnTo>
                  <a:pt x="779" y="456"/>
                </a:lnTo>
                <a:lnTo>
                  <a:pt x="773" y="463"/>
                </a:lnTo>
                <a:lnTo>
                  <a:pt x="767" y="470"/>
                </a:lnTo>
                <a:lnTo>
                  <a:pt x="762" y="479"/>
                </a:lnTo>
                <a:lnTo>
                  <a:pt x="758" y="487"/>
                </a:lnTo>
                <a:lnTo>
                  <a:pt x="755" y="496"/>
                </a:lnTo>
                <a:lnTo>
                  <a:pt x="753" y="505"/>
                </a:lnTo>
                <a:lnTo>
                  <a:pt x="751" y="515"/>
                </a:lnTo>
                <a:lnTo>
                  <a:pt x="751" y="525"/>
                </a:lnTo>
                <a:lnTo>
                  <a:pt x="751" y="535"/>
                </a:lnTo>
                <a:lnTo>
                  <a:pt x="753" y="544"/>
                </a:lnTo>
                <a:lnTo>
                  <a:pt x="755" y="553"/>
                </a:lnTo>
                <a:lnTo>
                  <a:pt x="758" y="562"/>
                </a:lnTo>
                <a:lnTo>
                  <a:pt x="762" y="571"/>
                </a:lnTo>
                <a:lnTo>
                  <a:pt x="767" y="580"/>
                </a:lnTo>
                <a:lnTo>
                  <a:pt x="773" y="587"/>
                </a:lnTo>
                <a:lnTo>
                  <a:pt x="779" y="594"/>
                </a:lnTo>
                <a:lnTo>
                  <a:pt x="786" y="600"/>
                </a:lnTo>
                <a:lnTo>
                  <a:pt x="793" y="606"/>
                </a:lnTo>
                <a:lnTo>
                  <a:pt x="801" y="611"/>
                </a:lnTo>
                <a:lnTo>
                  <a:pt x="809" y="615"/>
                </a:lnTo>
                <a:lnTo>
                  <a:pt x="819" y="618"/>
                </a:lnTo>
                <a:lnTo>
                  <a:pt x="829" y="620"/>
                </a:lnTo>
                <a:lnTo>
                  <a:pt x="838" y="622"/>
                </a:lnTo>
                <a:lnTo>
                  <a:pt x="848" y="622"/>
                </a:lnTo>
                <a:lnTo>
                  <a:pt x="858" y="622"/>
                </a:lnTo>
                <a:lnTo>
                  <a:pt x="867" y="620"/>
                </a:lnTo>
                <a:lnTo>
                  <a:pt x="877" y="618"/>
                </a:lnTo>
                <a:lnTo>
                  <a:pt x="885" y="615"/>
                </a:lnTo>
                <a:lnTo>
                  <a:pt x="894" y="611"/>
                </a:lnTo>
                <a:lnTo>
                  <a:pt x="902" y="606"/>
                </a:lnTo>
                <a:lnTo>
                  <a:pt x="909" y="600"/>
                </a:lnTo>
                <a:lnTo>
                  <a:pt x="917" y="594"/>
                </a:lnTo>
                <a:lnTo>
                  <a:pt x="923" y="587"/>
                </a:lnTo>
                <a:lnTo>
                  <a:pt x="929" y="580"/>
                </a:lnTo>
                <a:lnTo>
                  <a:pt x="934" y="571"/>
                </a:lnTo>
                <a:lnTo>
                  <a:pt x="938" y="562"/>
                </a:lnTo>
                <a:lnTo>
                  <a:pt x="941" y="553"/>
                </a:lnTo>
                <a:lnTo>
                  <a:pt x="943" y="544"/>
                </a:lnTo>
                <a:lnTo>
                  <a:pt x="945" y="535"/>
                </a:lnTo>
                <a:lnTo>
                  <a:pt x="945" y="525"/>
                </a:lnTo>
                <a:lnTo>
                  <a:pt x="945" y="515"/>
                </a:lnTo>
                <a:lnTo>
                  <a:pt x="943" y="505"/>
                </a:lnTo>
                <a:lnTo>
                  <a:pt x="941" y="496"/>
                </a:lnTo>
                <a:lnTo>
                  <a:pt x="938" y="487"/>
                </a:lnTo>
                <a:lnTo>
                  <a:pt x="934" y="479"/>
                </a:lnTo>
                <a:lnTo>
                  <a:pt x="929" y="470"/>
                </a:lnTo>
                <a:lnTo>
                  <a:pt x="923" y="463"/>
                </a:lnTo>
                <a:lnTo>
                  <a:pt x="917" y="456"/>
                </a:lnTo>
                <a:lnTo>
                  <a:pt x="909" y="450"/>
                </a:lnTo>
                <a:lnTo>
                  <a:pt x="902" y="444"/>
                </a:lnTo>
                <a:lnTo>
                  <a:pt x="894" y="439"/>
                </a:lnTo>
                <a:lnTo>
                  <a:pt x="885" y="435"/>
                </a:lnTo>
                <a:lnTo>
                  <a:pt x="877" y="432"/>
                </a:lnTo>
                <a:lnTo>
                  <a:pt x="867" y="429"/>
                </a:lnTo>
                <a:lnTo>
                  <a:pt x="858" y="428"/>
                </a:lnTo>
                <a:lnTo>
                  <a:pt x="848" y="427"/>
                </a:lnTo>
                <a:close/>
                <a:moveTo>
                  <a:pt x="846" y="280"/>
                </a:moveTo>
                <a:lnTo>
                  <a:pt x="846" y="280"/>
                </a:lnTo>
                <a:lnTo>
                  <a:pt x="852" y="279"/>
                </a:lnTo>
                <a:lnTo>
                  <a:pt x="856" y="277"/>
                </a:lnTo>
                <a:lnTo>
                  <a:pt x="859" y="274"/>
                </a:lnTo>
                <a:lnTo>
                  <a:pt x="860" y="270"/>
                </a:lnTo>
                <a:lnTo>
                  <a:pt x="860" y="266"/>
                </a:lnTo>
                <a:lnTo>
                  <a:pt x="859" y="262"/>
                </a:lnTo>
                <a:lnTo>
                  <a:pt x="858" y="258"/>
                </a:lnTo>
                <a:lnTo>
                  <a:pt x="857" y="256"/>
                </a:lnTo>
                <a:lnTo>
                  <a:pt x="838" y="230"/>
                </a:lnTo>
                <a:lnTo>
                  <a:pt x="821" y="208"/>
                </a:lnTo>
                <a:lnTo>
                  <a:pt x="804" y="189"/>
                </a:lnTo>
                <a:lnTo>
                  <a:pt x="790" y="172"/>
                </a:lnTo>
                <a:lnTo>
                  <a:pt x="777" y="158"/>
                </a:lnTo>
                <a:lnTo>
                  <a:pt x="765" y="148"/>
                </a:lnTo>
                <a:lnTo>
                  <a:pt x="754" y="139"/>
                </a:lnTo>
                <a:lnTo>
                  <a:pt x="744" y="133"/>
                </a:lnTo>
                <a:lnTo>
                  <a:pt x="734" y="128"/>
                </a:lnTo>
                <a:lnTo>
                  <a:pt x="724" y="125"/>
                </a:lnTo>
                <a:lnTo>
                  <a:pt x="713" y="123"/>
                </a:lnTo>
                <a:lnTo>
                  <a:pt x="704" y="122"/>
                </a:lnTo>
                <a:lnTo>
                  <a:pt x="682" y="122"/>
                </a:lnTo>
                <a:lnTo>
                  <a:pt x="658" y="122"/>
                </a:lnTo>
                <a:lnTo>
                  <a:pt x="654" y="123"/>
                </a:lnTo>
                <a:lnTo>
                  <a:pt x="651" y="125"/>
                </a:lnTo>
                <a:lnTo>
                  <a:pt x="649" y="128"/>
                </a:lnTo>
                <a:lnTo>
                  <a:pt x="648" y="131"/>
                </a:lnTo>
                <a:lnTo>
                  <a:pt x="648" y="165"/>
                </a:lnTo>
                <a:lnTo>
                  <a:pt x="648" y="202"/>
                </a:lnTo>
                <a:lnTo>
                  <a:pt x="648" y="238"/>
                </a:lnTo>
                <a:lnTo>
                  <a:pt x="648" y="271"/>
                </a:lnTo>
                <a:lnTo>
                  <a:pt x="649" y="275"/>
                </a:lnTo>
                <a:lnTo>
                  <a:pt x="651" y="278"/>
                </a:lnTo>
                <a:lnTo>
                  <a:pt x="654" y="280"/>
                </a:lnTo>
                <a:lnTo>
                  <a:pt x="658" y="280"/>
                </a:lnTo>
                <a:lnTo>
                  <a:pt x="677" y="280"/>
                </a:lnTo>
                <a:lnTo>
                  <a:pt x="700" y="280"/>
                </a:lnTo>
                <a:lnTo>
                  <a:pt x="726" y="280"/>
                </a:lnTo>
                <a:lnTo>
                  <a:pt x="752" y="280"/>
                </a:lnTo>
                <a:lnTo>
                  <a:pt x="778" y="280"/>
                </a:lnTo>
                <a:lnTo>
                  <a:pt x="803" y="280"/>
                </a:lnTo>
                <a:lnTo>
                  <a:pt x="827" y="280"/>
                </a:lnTo>
                <a:lnTo>
                  <a:pt x="846" y="280"/>
                </a:lnTo>
                <a:close/>
                <a:moveTo>
                  <a:pt x="222" y="427"/>
                </a:moveTo>
                <a:lnTo>
                  <a:pt x="222" y="427"/>
                </a:lnTo>
                <a:lnTo>
                  <a:pt x="232" y="428"/>
                </a:lnTo>
                <a:lnTo>
                  <a:pt x="243" y="429"/>
                </a:lnTo>
                <a:lnTo>
                  <a:pt x="252" y="432"/>
                </a:lnTo>
                <a:lnTo>
                  <a:pt x="261" y="435"/>
                </a:lnTo>
                <a:lnTo>
                  <a:pt x="269" y="439"/>
                </a:lnTo>
                <a:lnTo>
                  <a:pt x="277" y="444"/>
                </a:lnTo>
                <a:lnTo>
                  <a:pt x="285" y="450"/>
                </a:lnTo>
                <a:lnTo>
                  <a:pt x="292" y="456"/>
                </a:lnTo>
                <a:lnTo>
                  <a:pt x="298" y="463"/>
                </a:lnTo>
                <a:lnTo>
                  <a:pt x="303" y="470"/>
                </a:lnTo>
                <a:lnTo>
                  <a:pt x="308" y="479"/>
                </a:lnTo>
                <a:lnTo>
                  <a:pt x="312" y="487"/>
                </a:lnTo>
                <a:lnTo>
                  <a:pt x="315" y="496"/>
                </a:lnTo>
                <a:lnTo>
                  <a:pt x="318" y="505"/>
                </a:lnTo>
                <a:lnTo>
                  <a:pt x="319" y="515"/>
                </a:lnTo>
                <a:lnTo>
                  <a:pt x="320" y="525"/>
                </a:lnTo>
                <a:lnTo>
                  <a:pt x="319" y="535"/>
                </a:lnTo>
                <a:lnTo>
                  <a:pt x="318" y="544"/>
                </a:lnTo>
                <a:lnTo>
                  <a:pt x="315" y="553"/>
                </a:lnTo>
                <a:lnTo>
                  <a:pt x="312" y="562"/>
                </a:lnTo>
                <a:lnTo>
                  <a:pt x="308" y="571"/>
                </a:lnTo>
                <a:lnTo>
                  <a:pt x="303" y="580"/>
                </a:lnTo>
                <a:lnTo>
                  <a:pt x="298" y="587"/>
                </a:lnTo>
                <a:lnTo>
                  <a:pt x="292" y="594"/>
                </a:lnTo>
                <a:lnTo>
                  <a:pt x="285" y="600"/>
                </a:lnTo>
                <a:lnTo>
                  <a:pt x="277" y="606"/>
                </a:lnTo>
                <a:lnTo>
                  <a:pt x="269" y="611"/>
                </a:lnTo>
                <a:lnTo>
                  <a:pt x="261" y="615"/>
                </a:lnTo>
                <a:lnTo>
                  <a:pt x="252" y="618"/>
                </a:lnTo>
                <a:lnTo>
                  <a:pt x="243" y="620"/>
                </a:lnTo>
                <a:lnTo>
                  <a:pt x="232" y="622"/>
                </a:lnTo>
                <a:lnTo>
                  <a:pt x="222" y="622"/>
                </a:lnTo>
                <a:lnTo>
                  <a:pt x="213" y="622"/>
                </a:lnTo>
                <a:lnTo>
                  <a:pt x="203" y="620"/>
                </a:lnTo>
                <a:lnTo>
                  <a:pt x="194" y="618"/>
                </a:lnTo>
                <a:lnTo>
                  <a:pt x="185" y="615"/>
                </a:lnTo>
                <a:lnTo>
                  <a:pt x="177" y="611"/>
                </a:lnTo>
                <a:lnTo>
                  <a:pt x="169" y="606"/>
                </a:lnTo>
                <a:lnTo>
                  <a:pt x="161" y="600"/>
                </a:lnTo>
                <a:lnTo>
                  <a:pt x="154" y="594"/>
                </a:lnTo>
                <a:lnTo>
                  <a:pt x="148" y="587"/>
                </a:lnTo>
                <a:lnTo>
                  <a:pt x="143" y="580"/>
                </a:lnTo>
                <a:lnTo>
                  <a:pt x="137" y="571"/>
                </a:lnTo>
                <a:lnTo>
                  <a:pt x="133" y="562"/>
                </a:lnTo>
                <a:lnTo>
                  <a:pt x="129" y="553"/>
                </a:lnTo>
                <a:lnTo>
                  <a:pt x="127" y="544"/>
                </a:lnTo>
                <a:lnTo>
                  <a:pt x="126" y="535"/>
                </a:lnTo>
                <a:lnTo>
                  <a:pt x="125" y="525"/>
                </a:lnTo>
                <a:lnTo>
                  <a:pt x="126" y="515"/>
                </a:lnTo>
                <a:lnTo>
                  <a:pt x="127" y="505"/>
                </a:lnTo>
                <a:lnTo>
                  <a:pt x="129" y="496"/>
                </a:lnTo>
                <a:lnTo>
                  <a:pt x="133" y="487"/>
                </a:lnTo>
                <a:lnTo>
                  <a:pt x="137" y="479"/>
                </a:lnTo>
                <a:lnTo>
                  <a:pt x="143" y="470"/>
                </a:lnTo>
                <a:lnTo>
                  <a:pt x="148" y="463"/>
                </a:lnTo>
                <a:lnTo>
                  <a:pt x="154" y="456"/>
                </a:lnTo>
                <a:lnTo>
                  <a:pt x="161" y="450"/>
                </a:lnTo>
                <a:lnTo>
                  <a:pt x="169" y="444"/>
                </a:lnTo>
                <a:lnTo>
                  <a:pt x="177" y="439"/>
                </a:lnTo>
                <a:lnTo>
                  <a:pt x="185" y="435"/>
                </a:lnTo>
                <a:lnTo>
                  <a:pt x="194" y="432"/>
                </a:lnTo>
                <a:lnTo>
                  <a:pt x="203" y="429"/>
                </a:lnTo>
                <a:lnTo>
                  <a:pt x="213" y="428"/>
                </a:lnTo>
                <a:lnTo>
                  <a:pt x="222" y="427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63" name="Freeform 13"/>
          <p:cNvSpPr>
            <a:spLocks noEditPoints="1"/>
          </p:cNvSpPr>
          <p:nvPr userDrawn="1"/>
        </p:nvSpPr>
        <p:spPr bwMode="auto">
          <a:xfrm>
            <a:off x="3290470" y="3958491"/>
            <a:ext cx="417327" cy="485914"/>
          </a:xfrm>
          <a:custGeom>
            <a:avLst/>
            <a:gdLst/>
            <a:ahLst/>
            <a:cxnLst>
              <a:cxn ang="0">
                <a:pos x="205" y="88"/>
              </a:cxn>
              <a:cxn ang="0">
                <a:pos x="162" y="76"/>
              </a:cxn>
              <a:cxn ang="0">
                <a:pos x="117" y="80"/>
              </a:cxn>
              <a:cxn ang="0">
                <a:pos x="77" y="101"/>
              </a:cxn>
              <a:cxn ang="0">
                <a:pos x="49" y="136"/>
              </a:cxn>
              <a:cxn ang="0">
                <a:pos x="36" y="179"/>
              </a:cxn>
              <a:cxn ang="0">
                <a:pos x="41" y="223"/>
              </a:cxn>
              <a:cxn ang="0">
                <a:pos x="62" y="263"/>
              </a:cxn>
              <a:cxn ang="0">
                <a:pos x="97" y="292"/>
              </a:cxn>
              <a:cxn ang="0">
                <a:pos x="139" y="305"/>
              </a:cxn>
              <a:cxn ang="0">
                <a:pos x="184" y="300"/>
              </a:cxn>
              <a:cxn ang="0">
                <a:pos x="224" y="279"/>
              </a:cxn>
              <a:cxn ang="0">
                <a:pos x="252" y="245"/>
              </a:cxn>
              <a:cxn ang="0">
                <a:pos x="265" y="202"/>
              </a:cxn>
              <a:cxn ang="0">
                <a:pos x="261" y="157"/>
              </a:cxn>
              <a:cxn ang="0">
                <a:pos x="240" y="117"/>
              </a:cxn>
              <a:cxn ang="0">
                <a:pos x="84" y="183"/>
              </a:cxn>
              <a:cxn ang="0">
                <a:pos x="87" y="192"/>
              </a:cxn>
              <a:cxn ang="0">
                <a:pos x="47" y="196"/>
              </a:cxn>
              <a:cxn ang="0">
                <a:pos x="40" y="190"/>
              </a:cxn>
              <a:cxn ang="0">
                <a:pos x="47" y="183"/>
              </a:cxn>
              <a:cxn ang="0">
                <a:pos x="218" y="196"/>
              </a:cxn>
              <a:cxn ang="0">
                <a:pos x="214" y="187"/>
              </a:cxn>
              <a:cxn ang="0">
                <a:pos x="255" y="183"/>
              </a:cxn>
              <a:cxn ang="0">
                <a:pos x="261" y="190"/>
              </a:cxn>
              <a:cxn ang="0">
                <a:pos x="255" y="196"/>
              </a:cxn>
              <a:cxn ang="0">
                <a:pos x="144" y="257"/>
              </a:cxn>
              <a:cxn ang="0">
                <a:pos x="153" y="253"/>
              </a:cxn>
              <a:cxn ang="0">
                <a:pos x="157" y="294"/>
              </a:cxn>
              <a:cxn ang="0">
                <a:pos x="151" y="300"/>
              </a:cxn>
              <a:cxn ang="0">
                <a:pos x="144" y="294"/>
              </a:cxn>
              <a:cxn ang="0">
                <a:pos x="157" y="123"/>
              </a:cxn>
              <a:cxn ang="0">
                <a:pos x="148" y="126"/>
              </a:cxn>
              <a:cxn ang="0">
                <a:pos x="144" y="86"/>
              </a:cxn>
              <a:cxn ang="0">
                <a:pos x="151" y="79"/>
              </a:cxn>
              <a:cxn ang="0">
                <a:pos x="157" y="86"/>
              </a:cxn>
              <a:cxn ang="0">
                <a:pos x="269" y="54"/>
              </a:cxn>
              <a:cxn ang="0">
                <a:pos x="268" y="83"/>
              </a:cxn>
              <a:cxn ang="0">
                <a:pos x="107" y="21"/>
              </a:cxn>
              <a:cxn ang="0">
                <a:pos x="154" y="34"/>
              </a:cxn>
              <a:cxn ang="0">
                <a:pos x="202" y="21"/>
              </a:cxn>
              <a:cxn ang="0">
                <a:pos x="221" y="120"/>
              </a:cxn>
              <a:cxn ang="0">
                <a:pos x="222" y="127"/>
              </a:cxn>
              <a:cxn ang="0">
                <a:pos x="145" y="204"/>
              </a:cxn>
              <a:cxn ang="0">
                <a:pos x="137" y="196"/>
              </a:cxn>
              <a:cxn ang="0">
                <a:pos x="214" y="118"/>
              </a:cxn>
              <a:cxn ang="0">
                <a:pos x="44" y="83"/>
              </a:cxn>
              <a:cxn ang="0">
                <a:pos x="78" y="58"/>
              </a:cxn>
              <a:cxn ang="0">
                <a:pos x="135" y="40"/>
              </a:cxn>
              <a:cxn ang="0">
                <a:pos x="196" y="46"/>
              </a:cxn>
              <a:cxn ang="0">
                <a:pos x="247" y="74"/>
              </a:cxn>
              <a:cxn ang="0">
                <a:pos x="284" y="118"/>
              </a:cxn>
              <a:cxn ang="0">
                <a:pos x="301" y="175"/>
              </a:cxn>
              <a:cxn ang="0">
                <a:pos x="295" y="235"/>
              </a:cxn>
              <a:cxn ang="0">
                <a:pos x="267" y="286"/>
              </a:cxn>
              <a:cxn ang="0">
                <a:pos x="223" y="322"/>
              </a:cxn>
              <a:cxn ang="0">
                <a:pos x="166" y="341"/>
              </a:cxn>
              <a:cxn ang="0">
                <a:pos x="106" y="335"/>
              </a:cxn>
              <a:cxn ang="0">
                <a:pos x="55" y="306"/>
              </a:cxn>
              <a:cxn ang="0">
                <a:pos x="18" y="262"/>
              </a:cxn>
              <a:cxn ang="0">
                <a:pos x="1" y="205"/>
              </a:cxn>
              <a:cxn ang="0">
                <a:pos x="7" y="146"/>
              </a:cxn>
              <a:cxn ang="0">
                <a:pos x="34" y="94"/>
              </a:cxn>
            </a:cxnLst>
            <a:rect l="0" t="0" r="r" b="b"/>
            <a:pathLst>
              <a:path w="302" h="341">
                <a:moveTo>
                  <a:pt x="232" y="108"/>
                </a:moveTo>
                <a:lnTo>
                  <a:pt x="224" y="101"/>
                </a:lnTo>
                <a:lnTo>
                  <a:pt x="215" y="94"/>
                </a:lnTo>
                <a:lnTo>
                  <a:pt x="205" y="88"/>
                </a:lnTo>
                <a:lnTo>
                  <a:pt x="195" y="84"/>
                </a:lnTo>
                <a:lnTo>
                  <a:pt x="184" y="80"/>
                </a:lnTo>
                <a:lnTo>
                  <a:pt x="173" y="77"/>
                </a:lnTo>
                <a:lnTo>
                  <a:pt x="162" y="76"/>
                </a:lnTo>
                <a:lnTo>
                  <a:pt x="151" y="75"/>
                </a:lnTo>
                <a:lnTo>
                  <a:pt x="139" y="76"/>
                </a:lnTo>
                <a:lnTo>
                  <a:pt x="128" y="77"/>
                </a:lnTo>
                <a:lnTo>
                  <a:pt x="117" y="80"/>
                </a:lnTo>
                <a:lnTo>
                  <a:pt x="107" y="84"/>
                </a:lnTo>
                <a:lnTo>
                  <a:pt x="97" y="88"/>
                </a:lnTo>
                <a:lnTo>
                  <a:pt x="86" y="94"/>
                </a:lnTo>
                <a:lnTo>
                  <a:pt x="77" y="101"/>
                </a:lnTo>
                <a:lnTo>
                  <a:pt x="69" y="108"/>
                </a:lnTo>
                <a:lnTo>
                  <a:pt x="62" y="117"/>
                </a:lnTo>
                <a:lnTo>
                  <a:pt x="55" y="126"/>
                </a:lnTo>
                <a:lnTo>
                  <a:pt x="49" y="136"/>
                </a:lnTo>
                <a:lnTo>
                  <a:pt x="44" y="146"/>
                </a:lnTo>
                <a:lnTo>
                  <a:pt x="41" y="157"/>
                </a:lnTo>
                <a:lnTo>
                  <a:pt x="38" y="167"/>
                </a:lnTo>
                <a:lnTo>
                  <a:pt x="36" y="179"/>
                </a:lnTo>
                <a:lnTo>
                  <a:pt x="36" y="190"/>
                </a:lnTo>
                <a:lnTo>
                  <a:pt x="36" y="202"/>
                </a:lnTo>
                <a:lnTo>
                  <a:pt x="38" y="213"/>
                </a:lnTo>
                <a:lnTo>
                  <a:pt x="41" y="223"/>
                </a:lnTo>
                <a:lnTo>
                  <a:pt x="44" y="235"/>
                </a:lnTo>
                <a:lnTo>
                  <a:pt x="49" y="245"/>
                </a:lnTo>
                <a:lnTo>
                  <a:pt x="55" y="254"/>
                </a:lnTo>
                <a:lnTo>
                  <a:pt x="62" y="263"/>
                </a:lnTo>
                <a:lnTo>
                  <a:pt x="69" y="272"/>
                </a:lnTo>
                <a:lnTo>
                  <a:pt x="77" y="279"/>
                </a:lnTo>
                <a:lnTo>
                  <a:pt x="86" y="286"/>
                </a:lnTo>
                <a:lnTo>
                  <a:pt x="97" y="292"/>
                </a:lnTo>
                <a:lnTo>
                  <a:pt x="107" y="296"/>
                </a:lnTo>
                <a:lnTo>
                  <a:pt x="117" y="300"/>
                </a:lnTo>
                <a:lnTo>
                  <a:pt x="128" y="303"/>
                </a:lnTo>
                <a:lnTo>
                  <a:pt x="139" y="305"/>
                </a:lnTo>
                <a:lnTo>
                  <a:pt x="151" y="305"/>
                </a:lnTo>
                <a:lnTo>
                  <a:pt x="162" y="305"/>
                </a:lnTo>
                <a:lnTo>
                  <a:pt x="173" y="303"/>
                </a:lnTo>
                <a:lnTo>
                  <a:pt x="184" y="300"/>
                </a:lnTo>
                <a:lnTo>
                  <a:pt x="195" y="296"/>
                </a:lnTo>
                <a:lnTo>
                  <a:pt x="205" y="292"/>
                </a:lnTo>
                <a:lnTo>
                  <a:pt x="215" y="286"/>
                </a:lnTo>
                <a:lnTo>
                  <a:pt x="224" y="279"/>
                </a:lnTo>
                <a:lnTo>
                  <a:pt x="232" y="272"/>
                </a:lnTo>
                <a:lnTo>
                  <a:pt x="240" y="263"/>
                </a:lnTo>
                <a:lnTo>
                  <a:pt x="246" y="254"/>
                </a:lnTo>
                <a:lnTo>
                  <a:pt x="252" y="245"/>
                </a:lnTo>
                <a:lnTo>
                  <a:pt x="257" y="235"/>
                </a:lnTo>
                <a:lnTo>
                  <a:pt x="261" y="223"/>
                </a:lnTo>
                <a:lnTo>
                  <a:pt x="264" y="213"/>
                </a:lnTo>
                <a:lnTo>
                  <a:pt x="265" y="202"/>
                </a:lnTo>
                <a:lnTo>
                  <a:pt x="266" y="190"/>
                </a:lnTo>
                <a:lnTo>
                  <a:pt x="265" y="179"/>
                </a:lnTo>
                <a:lnTo>
                  <a:pt x="264" y="167"/>
                </a:lnTo>
                <a:lnTo>
                  <a:pt x="261" y="157"/>
                </a:lnTo>
                <a:lnTo>
                  <a:pt x="257" y="146"/>
                </a:lnTo>
                <a:lnTo>
                  <a:pt x="252" y="136"/>
                </a:lnTo>
                <a:lnTo>
                  <a:pt x="246" y="126"/>
                </a:lnTo>
                <a:lnTo>
                  <a:pt x="240" y="117"/>
                </a:lnTo>
                <a:lnTo>
                  <a:pt x="232" y="108"/>
                </a:lnTo>
                <a:close/>
                <a:moveTo>
                  <a:pt x="81" y="183"/>
                </a:moveTo>
                <a:lnTo>
                  <a:pt x="81" y="183"/>
                </a:lnTo>
                <a:lnTo>
                  <a:pt x="84" y="183"/>
                </a:lnTo>
                <a:lnTo>
                  <a:pt x="86" y="185"/>
                </a:lnTo>
                <a:lnTo>
                  <a:pt x="87" y="187"/>
                </a:lnTo>
                <a:lnTo>
                  <a:pt x="88" y="190"/>
                </a:lnTo>
                <a:lnTo>
                  <a:pt x="87" y="192"/>
                </a:lnTo>
                <a:lnTo>
                  <a:pt x="86" y="194"/>
                </a:lnTo>
                <a:lnTo>
                  <a:pt x="84" y="196"/>
                </a:lnTo>
                <a:lnTo>
                  <a:pt x="81" y="196"/>
                </a:lnTo>
                <a:lnTo>
                  <a:pt x="47" y="196"/>
                </a:lnTo>
                <a:lnTo>
                  <a:pt x="44" y="196"/>
                </a:lnTo>
                <a:lnTo>
                  <a:pt x="42" y="194"/>
                </a:lnTo>
                <a:lnTo>
                  <a:pt x="41" y="192"/>
                </a:lnTo>
                <a:lnTo>
                  <a:pt x="40" y="190"/>
                </a:lnTo>
                <a:lnTo>
                  <a:pt x="41" y="187"/>
                </a:lnTo>
                <a:lnTo>
                  <a:pt x="42" y="185"/>
                </a:lnTo>
                <a:lnTo>
                  <a:pt x="44" y="183"/>
                </a:lnTo>
                <a:lnTo>
                  <a:pt x="47" y="183"/>
                </a:lnTo>
                <a:lnTo>
                  <a:pt x="81" y="183"/>
                </a:lnTo>
                <a:close/>
                <a:moveTo>
                  <a:pt x="220" y="196"/>
                </a:moveTo>
                <a:lnTo>
                  <a:pt x="220" y="196"/>
                </a:lnTo>
                <a:lnTo>
                  <a:pt x="218" y="196"/>
                </a:lnTo>
                <a:lnTo>
                  <a:pt x="215" y="194"/>
                </a:lnTo>
                <a:lnTo>
                  <a:pt x="214" y="192"/>
                </a:lnTo>
                <a:lnTo>
                  <a:pt x="213" y="190"/>
                </a:lnTo>
                <a:lnTo>
                  <a:pt x="214" y="187"/>
                </a:lnTo>
                <a:lnTo>
                  <a:pt x="215" y="185"/>
                </a:lnTo>
                <a:lnTo>
                  <a:pt x="218" y="183"/>
                </a:lnTo>
                <a:lnTo>
                  <a:pt x="220" y="183"/>
                </a:lnTo>
                <a:lnTo>
                  <a:pt x="255" y="183"/>
                </a:lnTo>
                <a:lnTo>
                  <a:pt x="257" y="183"/>
                </a:lnTo>
                <a:lnTo>
                  <a:pt x="259" y="185"/>
                </a:lnTo>
                <a:lnTo>
                  <a:pt x="261" y="187"/>
                </a:lnTo>
                <a:lnTo>
                  <a:pt x="261" y="190"/>
                </a:lnTo>
                <a:lnTo>
                  <a:pt x="261" y="192"/>
                </a:lnTo>
                <a:lnTo>
                  <a:pt x="259" y="194"/>
                </a:lnTo>
                <a:lnTo>
                  <a:pt x="257" y="196"/>
                </a:lnTo>
                <a:lnTo>
                  <a:pt x="255" y="196"/>
                </a:lnTo>
                <a:lnTo>
                  <a:pt x="220" y="196"/>
                </a:lnTo>
                <a:close/>
                <a:moveTo>
                  <a:pt x="144" y="259"/>
                </a:moveTo>
                <a:lnTo>
                  <a:pt x="144" y="259"/>
                </a:lnTo>
                <a:lnTo>
                  <a:pt x="144" y="257"/>
                </a:lnTo>
                <a:lnTo>
                  <a:pt x="146" y="254"/>
                </a:lnTo>
                <a:lnTo>
                  <a:pt x="148" y="253"/>
                </a:lnTo>
                <a:lnTo>
                  <a:pt x="151" y="252"/>
                </a:lnTo>
                <a:lnTo>
                  <a:pt x="153" y="253"/>
                </a:lnTo>
                <a:lnTo>
                  <a:pt x="155" y="254"/>
                </a:lnTo>
                <a:lnTo>
                  <a:pt x="157" y="257"/>
                </a:lnTo>
                <a:lnTo>
                  <a:pt x="157" y="259"/>
                </a:lnTo>
                <a:lnTo>
                  <a:pt x="157" y="294"/>
                </a:lnTo>
                <a:lnTo>
                  <a:pt x="157" y="296"/>
                </a:lnTo>
                <a:lnTo>
                  <a:pt x="155" y="298"/>
                </a:lnTo>
                <a:lnTo>
                  <a:pt x="153" y="300"/>
                </a:lnTo>
                <a:lnTo>
                  <a:pt x="151" y="300"/>
                </a:lnTo>
                <a:lnTo>
                  <a:pt x="148" y="300"/>
                </a:lnTo>
                <a:lnTo>
                  <a:pt x="146" y="298"/>
                </a:lnTo>
                <a:lnTo>
                  <a:pt x="144" y="296"/>
                </a:lnTo>
                <a:lnTo>
                  <a:pt x="144" y="294"/>
                </a:lnTo>
                <a:lnTo>
                  <a:pt x="144" y="259"/>
                </a:lnTo>
                <a:close/>
                <a:moveTo>
                  <a:pt x="157" y="120"/>
                </a:moveTo>
                <a:lnTo>
                  <a:pt x="157" y="120"/>
                </a:lnTo>
                <a:lnTo>
                  <a:pt x="157" y="123"/>
                </a:lnTo>
                <a:lnTo>
                  <a:pt x="155" y="125"/>
                </a:lnTo>
                <a:lnTo>
                  <a:pt x="153" y="126"/>
                </a:lnTo>
                <a:lnTo>
                  <a:pt x="151" y="127"/>
                </a:lnTo>
                <a:lnTo>
                  <a:pt x="148" y="126"/>
                </a:lnTo>
                <a:lnTo>
                  <a:pt x="146" y="125"/>
                </a:lnTo>
                <a:lnTo>
                  <a:pt x="144" y="123"/>
                </a:lnTo>
                <a:lnTo>
                  <a:pt x="144" y="120"/>
                </a:lnTo>
                <a:lnTo>
                  <a:pt x="144" y="86"/>
                </a:lnTo>
                <a:lnTo>
                  <a:pt x="144" y="83"/>
                </a:lnTo>
                <a:lnTo>
                  <a:pt x="146" y="81"/>
                </a:lnTo>
                <a:lnTo>
                  <a:pt x="148" y="80"/>
                </a:lnTo>
                <a:lnTo>
                  <a:pt x="151" y="79"/>
                </a:lnTo>
                <a:lnTo>
                  <a:pt x="153" y="80"/>
                </a:lnTo>
                <a:lnTo>
                  <a:pt x="155" y="81"/>
                </a:lnTo>
                <a:lnTo>
                  <a:pt x="157" y="83"/>
                </a:lnTo>
                <a:lnTo>
                  <a:pt x="157" y="86"/>
                </a:lnTo>
                <a:lnTo>
                  <a:pt x="157" y="120"/>
                </a:lnTo>
                <a:close/>
                <a:moveTo>
                  <a:pt x="252" y="70"/>
                </a:moveTo>
                <a:lnTo>
                  <a:pt x="252" y="70"/>
                </a:lnTo>
                <a:lnTo>
                  <a:pt x="269" y="54"/>
                </a:lnTo>
                <a:lnTo>
                  <a:pt x="298" y="82"/>
                </a:lnTo>
                <a:lnTo>
                  <a:pt x="281" y="99"/>
                </a:lnTo>
                <a:lnTo>
                  <a:pt x="275" y="91"/>
                </a:lnTo>
                <a:lnTo>
                  <a:pt x="268" y="83"/>
                </a:lnTo>
                <a:lnTo>
                  <a:pt x="260" y="76"/>
                </a:lnTo>
                <a:lnTo>
                  <a:pt x="252" y="70"/>
                </a:lnTo>
                <a:close/>
                <a:moveTo>
                  <a:pt x="107" y="21"/>
                </a:moveTo>
                <a:lnTo>
                  <a:pt x="107" y="21"/>
                </a:lnTo>
                <a:lnTo>
                  <a:pt x="134" y="21"/>
                </a:lnTo>
                <a:lnTo>
                  <a:pt x="134" y="35"/>
                </a:lnTo>
                <a:lnTo>
                  <a:pt x="144" y="34"/>
                </a:lnTo>
                <a:lnTo>
                  <a:pt x="154" y="34"/>
                </a:lnTo>
                <a:lnTo>
                  <a:pt x="164" y="34"/>
                </a:lnTo>
                <a:lnTo>
                  <a:pt x="174" y="35"/>
                </a:lnTo>
                <a:lnTo>
                  <a:pt x="174" y="21"/>
                </a:lnTo>
                <a:lnTo>
                  <a:pt x="202" y="21"/>
                </a:lnTo>
                <a:lnTo>
                  <a:pt x="202" y="0"/>
                </a:lnTo>
                <a:lnTo>
                  <a:pt x="107" y="0"/>
                </a:lnTo>
                <a:lnTo>
                  <a:pt x="107" y="21"/>
                </a:lnTo>
                <a:close/>
                <a:moveTo>
                  <a:pt x="221" y="120"/>
                </a:moveTo>
                <a:lnTo>
                  <a:pt x="221" y="120"/>
                </a:lnTo>
                <a:lnTo>
                  <a:pt x="222" y="122"/>
                </a:lnTo>
                <a:lnTo>
                  <a:pt x="223" y="124"/>
                </a:lnTo>
                <a:lnTo>
                  <a:pt x="222" y="127"/>
                </a:lnTo>
                <a:lnTo>
                  <a:pt x="221" y="129"/>
                </a:lnTo>
                <a:lnTo>
                  <a:pt x="150" y="203"/>
                </a:lnTo>
                <a:lnTo>
                  <a:pt x="147" y="204"/>
                </a:lnTo>
                <a:lnTo>
                  <a:pt x="145" y="204"/>
                </a:lnTo>
                <a:lnTo>
                  <a:pt x="142" y="202"/>
                </a:lnTo>
                <a:lnTo>
                  <a:pt x="140" y="201"/>
                </a:lnTo>
                <a:lnTo>
                  <a:pt x="138" y="198"/>
                </a:lnTo>
                <a:lnTo>
                  <a:pt x="137" y="196"/>
                </a:lnTo>
                <a:lnTo>
                  <a:pt x="136" y="193"/>
                </a:lnTo>
                <a:lnTo>
                  <a:pt x="137" y="191"/>
                </a:lnTo>
                <a:lnTo>
                  <a:pt x="212" y="120"/>
                </a:lnTo>
                <a:lnTo>
                  <a:pt x="214" y="118"/>
                </a:lnTo>
                <a:lnTo>
                  <a:pt x="216" y="118"/>
                </a:lnTo>
                <a:lnTo>
                  <a:pt x="218" y="118"/>
                </a:lnTo>
                <a:lnTo>
                  <a:pt x="221" y="120"/>
                </a:lnTo>
                <a:close/>
                <a:moveTo>
                  <a:pt x="44" y="83"/>
                </a:moveTo>
                <a:lnTo>
                  <a:pt x="44" y="83"/>
                </a:lnTo>
                <a:lnTo>
                  <a:pt x="55" y="74"/>
                </a:lnTo>
                <a:lnTo>
                  <a:pt x="66" y="65"/>
                </a:lnTo>
                <a:lnTo>
                  <a:pt x="78" y="58"/>
                </a:lnTo>
                <a:lnTo>
                  <a:pt x="93" y="51"/>
                </a:lnTo>
                <a:lnTo>
                  <a:pt x="106" y="46"/>
                </a:lnTo>
                <a:lnTo>
                  <a:pt x="121" y="43"/>
                </a:lnTo>
                <a:lnTo>
                  <a:pt x="135" y="40"/>
                </a:lnTo>
                <a:lnTo>
                  <a:pt x="151" y="40"/>
                </a:lnTo>
                <a:lnTo>
                  <a:pt x="166" y="40"/>
                </a:lnTo>
                <a:lnTo>
                  <a:pt x="181" y="43"/>
                </a:lnTo>
                <a:lnTo>
                  <a:pt x="196" y="46"/>
                </a:lnTo>
                <a:lnTo>
                  <a:pt x="210" y="51"/>
                </a:lnTo>
                <a:lnTo>
                  <a:pt x="223" y="58"/>
                </a:lnTo>
                <a:lnTo>
                  <a:pt x="235" y="65"/>
                </a:lnTo>
                <a:lnTo>
                  <a:pt x="247" y="74"/>
                </a:lnTo>
                <a:lnTo>
                  <a:pt x="257" y="83"/>
                </a:lnTo>
                <a:lnTo>
                  <a:pt x="267" y="94"/>
                </a:lnTo>
                <a:lnTo>
                  <a:pt x="276" y="106"/>
                </a:lnTo>
                <a:lnTo>
                  <a:pt x="284" y="118"/>
                </a:lnTo>
                <a:lnTo>
                  <a:pt x="290" y="132"/>
                </a:lnTo>
                <a:lnTo>
                  <a:pt x="295" y="146"/>
                </a:lnTo>
                <a:lnTo>
                  <a:pt x="299" y="160"/>
                </a:lnTo>
                <a:lnTo>
                  <a:pt x="301" y="175"/>
                </a:lnTo>
                <a:lnTo>
                  <a:pt x="302" y="190"/>
                </a:lnTo>
                <a:lnTo>
                  <a:pt x="301" y="205"/>
                </a:lnTo>
                <a:lnTo>
                  <a:pt x="299" y="220"/>
                </a:lnTo>
                <a:lnTo>
                  <a:pt x="295" y="235"/>
                </a:lnTo>
                <a:lnTo>
                  <a:pt x="290" y="249"/>
                </a:lnTo>
                <a:lnTo>
                  <a:pt x="284" y="262"/>
                </a:lnTo>
                <a:lnTo>
                  <a:pt x="276" y="275"/>
                </a:lnTo>
                <a:lnTo>
                  <a:pt x="267" y="286"/>
                </a:lnTo>
                <a:lnTo>
                  <a:pt x="257" y="297"/>
                </a:lnTo>
                <a:lnTo>
                  <a:pt x="247" y="306"/>
                </a:lnTo>
                <a:lnTo>
                  <a:pt x="235" y="315"/>
                </a:lnTo>
                <a:lnTo>
                  <a:pt x="223" y="322"/>
                </a:lnTo>
                <a:lnTo>
                  <a:pt x="210" y="330"/>
                </a:lnTo>
                <a:lnTo>
                  <a:pt x="196" y="335"/>
                </a:lnTo>
                <a:lnTo>
                  <a:pt x="181" y="338"/>
                </a:lnTo>
                <a:lnTo>
                  <a:pt x="166" y="341"/>
                </a:lnTo>
                <a:lnTo>
                  <a:pt x="151" y="341"/>
                </a:lnTo>
                <a:lnTo>
                  <a:pt x="135" y="341"/>
                </a:lnTo>
                <a:lnTo>
                  <a:pt x="121" y="338"/>
                </a:lnTo>
                <a:lnTo>
                  <a:pt x="106" y="335"/>
                </a:lnTo>
                <a:lnTo>
                  <a:pt x="93" y="330"/>
                </a:lnTo>
                <a:lnTo>
                  <a:pt x="78" y="322"/>
                </a:lnTo>
                <a:lnTo>
                  <a:pt x="66" y="315"/>
                </a:lnTo>
                <a:lnTo>
                  <a:pt x="55" y="306"/>
                </a:lnTo>
                <a:lnTo>
                  <a:pt x="44" y="297"/>
                </a:lnTo>
                <a:lnTo>
                  <a:pt x="34" y="286"/>
                </a:lnTo>
                <a:lnTo>
                  <a:pt x="26" y="275"/>
                </a:lnTo>
                <a:lnTo>
                  <a:pt x="18" y="262"/>
                </a:lnTo>
                <a:lnTo>
                  <a:pt x="12" y="249"/>
                </a:lnTo>
                <a:lnTo>
                  <a:pt x="7" y="235"/>
                </a:lnTo>
                <a:lnTo>
                  <a:pt x="3" y="220"/>
                </a:lnTo>
                <a:lnTo>
                  <a:pt x="1" y="205"/>
                </a:lnTo>
                <a:lnTo>
                  <a:pt x="0" y="190"/>
                </a:lnTo>
                <a:lnTo>
                  <a:pt x="1" y="175"/>
                </a:lnTo>
                <a:lnTo>
                  <a:pt x="3" y="160"/>
                </a:lnTo>
                <a:lnTo>
                  <a:pt x="7" y="146"/>
                </a:lnTo>
                <a:lnTo>
                  <a:pt x="12" y="132"/>
                </a:lnTo>
                <a:lnTo>
                  <a:pt x="18" y="118"/>
                </a:lnTo>
                <a:lnTo>
                  <a:pt x="26" y="106"/>
                </a:lnTo>
                <a:lnTo>
                  <a:pt x="34" y="94"/>
                </a:lnTo>
                <a:lnTo>
                  <a:pt x="44" y="83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64" name="Freeform 15"/>
          <p:cNvSpPr>
            <a:spLocks noEditPoints="1"/>
          </p:cNvSpPr>
          <p:nvPr userDrawn="1"/>
        </p:nvSpPr>
        <p:spPr bwMode="auto">
          <a:xfrm>
            <a:off x="274602" y="4660676"/>
            <a:ext cx="312511" cy="316310"/>
          </a:xfrm>
          <a:custGeom>
            <a:avLst/>
            <a:gdLst/>
            <a:ahLst/>
            <a:cxnLst>
              <a:cxn ang="0">
                <a:pos x="144" y="2"/>
              </a:cxn>
              <a:cxn ang="0">
                <a:pos x="176" y="14"/>
              </a:cxn>
              <a:cxn ang="0">
                <a:pos x="203" y="34"/>
              </a:cxn>
              <a:cxn ang="0">
                <a:pos x="225" y="62"/>
              </a:cxn>
              <a:cxn ang="0">
                <a:pos x="237" y="95"/>
              </a:cxn>
              <a:cxn ang="0">
                <a:pos x="238" y="133"/>
              </a:cxn>
              <a:cxn ang="0">
                <a:pos x="227" y="172"/>
              </a:cxn>
              <a:cxn ang="0">
                <a:pos x="321" y="266"/>
              </a:cxn>
              <a:cxn ang="0">
                <a:pos x="332" y="285"/>
              </a:cxn>
              <a:cxn ang="0">
                <a:pos x="330" y="307"/>
              </a:cxn>
              <a:cxn ang="0">
                <a:pos x="315" y="325"/>
              </a:cxn>
              <a:cxn ang="0">
                <a:pos x="293" y="331"/>
              </a:cxn>
              <a:cxn ang="0">
                <a:pos x="272" y="325"/>
              </a:cxn>
              <a:cxn ang="0">
                <a:pos x="175" y="229"/>
              </a:cxn>
              <a:cxn ang="0">
                <a:pos x="147" y="235"/>
              </a:cxn>
              <a:cxn ang="0">
                <a:pos x="107" y="237"/>
              </a:cxn>
              <a:cxn ang="0">
                <a:pos x="73" y="229"/>
              </a:cxn>
              <a:cxn ang="0">
                <a:pos x="44" y="211"/>
              </a:cxn>
              <a:cxn ang="0">
                <a:pos x="21" y="186"/>
              </a:cxn>
              <a:cxn ang="0">
                <a:pos x="5" y="154"/>
              </a:cxn>
              <a:cxn ang="0">
                <a:pos x="0" y="119"/>
              </a:cxn>
              <a:cxn ang="0">
                <a:pos x="5" y="84"/>
              </a:cxn>
              <a:cxn ang="0">
                <a:pos x="21" y="52"/>
              </a:cxn>
              <a:cxn ang="0">
                <a:pos x="44" y="27"/>
              </a:cxn>
              <a:cxn ang="0">
                <a:pos x="73" y="9"/>
              </a:cxn>
              <a:cxn ang="0">
                <a:pos x="107" y="0"/>
              </a:cxn>
              <a:cxn ang="0">
                <a:pos x="178" y="60"/>
              </a:cxn>
              <a:cxn ang="0">
                <a:pos x="159" y="46"/>
              </a:cxn>
              <a:cxn ang="0">
                <a:pos x="136" y="38"/>
              </a:cxn>
              <a:cxn ang="0">
                <a:pos x="112" y="36"/>
              </a:cxn>
              <a:cxn ang="0">
                <a:pos x="87" y="42"/>
              </a:cxn>
              <a:cxn ang="0">
                <a:pos x="67" y="55"/>
              </a:cxn>
              <a:cxn ang="0">
                <a:pos x="51" y="73"/>
              </a:cxn>
              <a:cxn ang="0">
                <a:pos x="41" y="94"/>
              </a:cxn>
              <a:cxn ang="0">
                <a:pos x="37" y="119"/>
              </a:cxn>
              <a:cxn ang="0">
                <a:pos x="41" y="143"/>
              </a:cxn>
              <a:cxn ang="0">
                <a:pos x="51" y="166"/>
              </a:cxn>
              <a:cxn ang="0">
                <a:pos x="67" y="183"/>
              </a:cxn>
              <a:cxn ang="0">
                <a:pos x="87" y="195"/>
              </a:cxn>
              <a:cxn ang="0">
                <a:pos x="112" y="201"/>
              </a:cxn>
              <a:cxn ang="0">
                <a:pos x="136" y="200"/>
              </a:cxn>
              <a:cxn ang="0">
                <a:pos x="159" y="192"/>
              </a:cxn>
              <a:cxn ang="0">
                <a:pos x="178" y="178"/>
              </a:cxn>
              <a:cxn ang="0">
                <a:pos x="192" y="158"/>
              </a:cxn>
              <a:cxn ang="0">
                <a:pos x="200" y="135"/>
              </a:cxn>
              <a:cxn ang="0">
                <a:pos x="201" y="110"/>
              </a:cxn>
              <a:cxn ang="0">
                <a:pos x="195" y="87"/>
              </a:cxn>
              <a:cxn ang="0">
                <a:pos x="183" y="66"/>
              </a:cxn>
            </a:cxnLst>
            <a:rect l="0" t="0" r="r" b="b"/>
            <a:pathLst>
              <a:path w="333" h="331">
                <a:moveTo>
                  <a:pt x="120" y="0"/>
                </a:moveTo>
                <a:lnTo>
                  <a:pt x="132" y="0"/>
                </a:lnTo>
                <a:lnTo>
                  <a:pt x="144" y="2"/>
                </a:lnTo>
                <a:lnTo>
                  <a:pt x="155" y="5"/>
                </a:lnTo>
                <a:lnTo>
                  <a:pt x="166" y="9"/>
                </a:lnTo>
                <a:lnTo>
                  <a:pt x="176" y="14"/>
                </a:lnTo>
                <a:lnTo>
                  <a:pt x="186" y="20"/>
                </a:lnTo>
                <a:lnTo>
                  <a:pt x="195" y="27"/>
                </a:lnTo>
                <a:lnTo>
                  <a:pt x="203" y="34"/>
                </a:lnTo>
                <a:lnTo>
                  <a:pt x="212" y="43"/>
                </a:lnTo>
                <a:lnTo>
                  <a:pt x="219" y="52"/>
                </a:lnTo>
                <a:lnTo>
                  <a:pt x="225" y="62"/>
                </a:lnTo>
                <a:lnTo>
                  <a:pt x="230" y="73"/>
                </a:lnTo>
                <a:lnTo>
                  <a:pt x="234" y="84"/>
                </a:lnTo>
                <a:lnTo>
                  <a:pt x="237" y="95"/>
                </a:lnTo>
                <a:lnTo>
                  <a:pt x="238" y="107"/>
                </a:lnTo>
                <a:lnTo>
                  <a:pt x="239" y="119"/>
                </a:lnTo>
                <a:lnTo>
                  <a:pt x="238" y="133"/>
                </a:lnTo>
                <a:lnTo>
                  <a:pt x="236" y="146"/>
                </a:lnTo>
                <a:lnTo>
                  <a:pt x="232" y="159"/>
                </a:lnTo>
                <a:lnTo>
                  <a:pt x="227" y="172"/>
                </a:lnTo>
                <a:lnTo>
                  <a:pt x="230" y="175"/>
                </a:lnTo>
                <a:lnTo>
                  <a:pt x="233" y="178"/>
                </a:lnTo>
                <a:lnTo>
                  <a:pt x="321" y="266"/>
                </a:lnTo>
                <a:lnTo>
                  <a:pt x="326" y="272"/>
                </a:lnTo>
                <a:lnTo>
                  <a:pt x="330" y="278"/>
                </a:lnTo>
                <a:lnTo>
                  <a:pt x="332" y="285"/>
                </a:lnTo>
                <a:lnTo>
                  <a:pt x="333" y="293"/>
                </a:lnTo>
                <a:lnTo>
                  <a:pt x="332" y="300"/>
                </a:lnTo>
                <a:lnTo>
                  <a:pt x="330" y="307"/>
                </a:lnTo>
                <a:lnTo>
                  <a:pt x="326" y="314"/>
                </a:lnTo>
                <a:lnTo>
                  <a:pt x="321" y="320"/>
                </a:lnTo>
                <a:lnTo>
                  <a:pt x="315" y="325"/>
                </a:lnTo>
                <a:lnTo>
                  <a:pt x="309" y="329"/>
                </a:lnTo>
                <a:lnTo>
                  <a:pt x="300" y="331"/>
                </a:lnTo>
                <a:lnTo>
                  <a:pt x="293" y="331"/>
                </a:lnTo>
                <a:lnTo>
                  <a:pt x="286" y="331"/>
                </a:lnTo>
                <a:lnTo>
                  <a:pt x="278" y="329"/>
                </a:lnTo>
                <a:lnTo>
                  <a:pt x="272" y="325"/>
                </a:lnTo>
                <a:lnTo>
                  <a:pt x="266" y="320"/>
                </a:lnTo>
                <a:lnTo>
                  <a:pt x="178" y="232"/>
                </a:lnTo>
                <a:lnTo>
                  <a:pt x="175" y="229"/>
                </a:lnTo>
                <a:lnTo>
                  <a:pt x="172" y="226"/>
                </a:lnTo>
                <a:lnTo>
                  <a:pt x="160" y="231"/>
                </a:lnTo>
                <a:lnTo>
                  <a:pt x="147" y="235"/>
                </a:lnTo>
                <a:lnTo>
                  <a:pt x="134" y="237"/>
                </a:lnTo>
                <a:lnTo>
                  <a:pt x="120" y="238"/>
                </a:lnTo>
                <a:lnTo>
                  <a:pt x="107" y="237"/>
                </a:lnTo>
                <a:lnTo>
                  <a:pt x="95" y="235"/>
                </a:lnTo>
                <a:lnTo>
                  <a:pt x="84" y="233"/>
                </a:lnTo>
                <a:lnTo>
                  <a:pt x="73" y="229"/>
                </a:lnTo>
                <a:lnTo>
                  <a:pt x="63" y="224"/>
                </a:lnTo>
                <a:lnTo>
                  <a:pt x="53" y="218"/>
                </a:lnTo>
                <a:lnTo>
                  <a:pt x="44" y="211"/>
                </a:lnTo>
                <a:lnTo>
                  <a:pt x="35" y="203"/>
                </a:lnTo>
                <a:lnTo>
                  <a:pt x="28" y="195"/>
                </a:lnTo>
                <a:lnTo>
                  <a:pt x="21" y="186"/>
                </a:lnTo>
                <a:lnTo>
                  <a:pt x="15" y="176"/>
                </a:lnTo>
                <a:lnTo>
                  <a:pt x="9" y="166"/>
                </a:lnTo>
                <a:lnTo>
                  <a:pt x="5" y="154"/>
                </a:lnTo>
                <a:lnTo>
                  <a:pt x="2" y="143"/>
                </a:lnTo>
                <a:lnTo>
                  <a:pt x="0" y="131"/>
                </a:lnTo>
                <a:lnTo>
                  <a:pt x="0" y="119"/>
                </a:lnTo>
                <a:lnTo>
                  <a:pt x="0" y="107"/>
                </a:lnTo>
                <a:lnTo>
                  <a:pt x="2" y="95"/>
                </a:lnTo>
                <a:lnTo>
                  <a:pt x="5" y="84"/>
                </a:lnTo>
                <a:lnTo>
                  <a:pt x="9" y="73"/>
                </a:lnTo>
                <a:lnTo>
                  <a:pt x="15" y="62"/>
                </a:lnTo>
                <a:lnTo>
                  <a:pt x="21" y="52"/>
                </a:lnTo>
                <a:lnTo>
                  <a:pt x="28" y="43"/>
                </a:lnTo>
                <a:lnTo>
                  <a:pt x="35" y="34"/>
                </a:lnTo>
                <a:lnTo>
                  <a:pt x="44" y="27"/>
                </a:lnTo>
                <a:lnTo>
                  <a:pt x="53" y="20"/>
                </a:lnTo>
                <a:lnTo>
                  <a:pt x="63" y="14"/>
                </a:lnTo>
                <a:lnTo>
                  <a:pt x="73" y="9"/>
                </a:lnTo>
                <a:lnTo>
                  <a:pt x="84" y="5"/>
                </a:lnTo>
                <a:lnTo>
                  <a:pt x="95" y="2"/>
                </a:lnTo>
                <a:lnTo>
                  <a:pt x="107" y="0"/>
                </a:lnTo>
                <a:lnTo>
                  <a:pt x="120" y="0"/>
                </a:lnTo>
                <a:close/>
                <a:moveTo>
                  <a:pt x="178" y="60"/>
                </a:moveTo>
                <a:lnTo>
                  <a:pt x="178" y="60"/>
                </a:lnTo>
                <a:lnTo>
                  <a:pt x="172" y="55"/>
                </a:lnTo>
                <a:lnTo>
                  <a:pt x="166" y="50"/>
                </a:lnTo>
                <a:lnTo>
                  <a:pt x="159" y="46"/>
                </a:lnTo>
                <a:lnTo>
                  <a:pt x="152" y="42"/>
                </a:lnTo>
                <a:lnTo>
                  <a:pt x="144" y="40"/>
                </a:lnTo>
                <a:lnTo>
                  <a:pt x="136" y="38"/>
                </a:lnTo>
                <a:lnTo>
                  <a:pt x="128" y="36"/>
                </a:lnTo>
                <a:lnTo>
                  <a:pt x="120" y="36"/>
                </a:lnTo>
                <a:lnTo>
                  <a:pt x="112" y="36"/>
                </a:lnTo>
                <a:lnTo>
                  <a:pt x="102" y="38"/>
                </a:lnTo>
                <a:lnTo>
                  <a:pt x="95" y="40"/>
                </a:lnTo>
                <a:lnTo>
                  <a:pt x="87" y="42"/>
                </a:lnTo>
                <a:lnTo>
                  <a:pt x="80" y="46"/>
                </a:lnTo>
                <a:lnTo>
                  <a:pt x="73" y="50"/>
                </a:lnTo>
                <a:lnTo>
                  <a:pt x="67" y="55"/>
                </a:lnTo>
                <a:lnTo>
                  <a:pt x="61" y="60"/>
                </a:lnTo>
                <a:lnTo>
                  <a:pt x="56" y="66"/>
                </a:lnTo>
                <a:lnTo>
                  <a:pt x="51" y="73"/>
                </a:lnTo>
                <a:lnTo>
                  <a:pt x="47" y="80"/>
                </a:lnTo>
                <a:lnTo>
                  <a:pt x="44" y="87"/>
                </a:lnTo>
                <a:lnTo>
                  <a:pt x="41" y="94"/>
                </a:lnTo>
                <a:lnTo>
                  <a:pt x="39" y="102"/>
                </a:lnTo>
                <a:lnTo>
                  <a:pt x="38" y="110"/>
                </a:lnTo>
                <a:lnTo>
                  <a:pt x="37" y="119"/>
                </a:lnTo>
                <a:lnTo>
                  <a:pt x="38" y="127"/>
                </a:lnTo>
                <a:lnTo>
                  <a:pt x="39" y="135"/>
                </a:lnTo>
                <a:lnTo>
                  <a:pt x="41" y="143"/>
                </a:lnTo>
                <a:lnTo>
                  <a:pt x="44" y="151"/>
                </a:lnTo>
                <a:lnTo>
                  <a:pt x="47" y="158"/>
                </a:lnTo>
                <a:lnTo>
                  <a:pt x="51" y="166"/>
                </a:lnTo>
                <a:lnTo>
                  <a:pt x="56" y="172"/>
                </a:lnTo>
                <a:lnTo>
                  <a:pt x="61" y="178"/>
                </a:lnTo>
                <a:lnTo>
                  <a:pt x="67" y="183"/>
                </a:lnTo>
                <a:lnTo>
                  <a:pt x="73" y="188"/>
                </a:lnTo>
                <a:lnTo>
                  <a:pt x="80" y="192"/>
                </a:lnTo>
                <a:lnTo>
                  <a:pt x="87" y="195"/>
                </a:lnTo>
                <a:lnTo>
                  <a:pt x="95" y="198"/>
                </a:lnTo>
                <a:lnTo>
                  <a:pt x="102" y="200"/>
                </a:lnTo>
                <a:lnTo>
                  <a:pt x="112" y="201"/>
                </a:lnTo>
                <a:lnTo>
                  <a:pt x="120" y="202"/>
                </a:lnTo>
                <a:lnTo>
                  <a:pt x="128" y="201"/>
                </a:lnTo>
                <a:lnTo>
                  <a:pt x="136" y="200"/>
                </a:lnTo>
                <a:lnTo>
                  <a:pt x="144" y="198"/>
                </a:lnTo>
                <a:lnTo>
                  <a:pt x="152" y="195"/>
                </a:lnTo>
                <a:lnTo>
                  <a:pt x="159" y="192"/>
                </a:lnTo>
                <a:lnTo>
                  <a:pt x="166" y="188"/>
                </a:lnTo>
                <a:lnTo>
                  <a:pt x="172" y="183"/>
                </a:lnTo>
                <a:lnTo>
                  <a:pt x="178" y="178"/>
                </a:lnTo>
                <a:lnTo>
                  <a:pt x="183" y="172"/>
                </a:lnTo>
                <a:lnTo>
                  <a:pt x="188" y="166"/>
                </a:lnTo>
                <a:lnTo>
                  <a:pt x="192" y="158"/>
                </a:lnTo>
                <a:lnTo>
                  <a:pt x="195" y="151"/>
                </a:lnTo>
                <a:lnTo>
                  <a:pt x="198" y="143"/>
                </a:lnTo>
                <a:lnTo>
                  <a:pt x="200" y="135"/>
                </a:lnTo>
                <a:lnTo>
                  <a:pt x="201" y="127"/>
                </a:lnTo>
                <a:lnTo>
                  <a:pt x="202" y="119"/>
                </a:lnTo>
                <a:lnTo>
                  <a:pt x="201" y="110"/>
                </a:lnTo>
                <a:lnTo>
                  <a:pt x="200" y="102"/>
                </a:lnTo>
                <a:lnTo>
                  <a:pt x="198" y="94"/>
                </a:lnTo>
                <a:lnTo>
                  <a:pt x="195" y="87"/>
                </a:lnTo>
                <a:lnTo>
                  <a:pt x="192" y="80"/>
                </a:lnTo>
                <a:lnTo>
                  <a:pt x="188" y="73"/>
                </a:lnTo>
                <a:lnTo>
                  <a:pt x="183" y="66"/>
                </a:lnTo>
                <a:lnTo>
                  <a:pt x="178" y="60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65" name="Freeform 17"/>
          <p:cNvSpPr>
            <a:spLocks/>
          </p:cNvSpPr>
          <p:nvPr userDrawn="1"/>
        </p:nvSpPr>
        <p:spPr bwMode="auto">
          <a:xfrm>
            <a:off x="6211756" y="4064931"/>
            <a:ext cx="250396" cy="340994"/>
          </a:xfrm>
          <a:custGeom>
            <a:avLst/>
            <a:gdLst/>
            <a:ahLst/>
            <a:cxnLst>
              <a:cxn ang="0">
                <a:pos x="15" y="107"/>
              </a:cxn>
              <a:cxn ang="0">
                <a:pos x="46" y="171"/>
              </a:cxn>
              <a:cxn ang="0">
                <a:pos x="81" y="233"/>
              </a:cxn>
              <a:cxn ang="0">
                <a:pos x="123" y="293"/>
              </a:cxn>
              <a:cxn ang="0">
                <a:pos x="151" y="328"/>
              </a:cxn>
              <a:cxn ang="0">
                <a:pos x="165" y="335"/>
              </a:cxn>
              <a:cxn ang="0">
                <a:pos x="180" y="337"/>
              </a:cxn>
              <a:cxn ang="0">
                <a:pos x="194" y="333"/>
              </a:cxn>
              <a:cxn ang="0">
                <a:pos x="212" y="319"/>
              </a:cxn>
              <a:cxn ang="0">
                <a:pos x="236" y="300"/>
              </a:cxn>
              <a:cxn ang="0">
                <a:pos x="250" y="289"/>
              </a:cxn>
              <a:cxn ang="0">
                <a:pos x="253" y="283"/>
              </a:cxn>
              <a:cxn ang="0">
                <a:pos x="254" y="276"/>
              </a:cxn>
              <a:cxn ang="0">
                <a:pos x="252" y="269"/>
              </a:cxn>
              <a:cxn ang="0">
                <a:pos x="213" y="220"/>
              </a:cxn>
              <a:cxn ang="0">
                <a:pos x="208" y="215"/>
              </a:cxn>
              <a:cxn ang="0">
                <a:pos x="201" y="213"/>
              </a:cxn>
              <a:cxn ang="0">
                <a:pos x="194" y="214"/>
              </a:cxn>
              <a:cxn ang="0">
                <a:pos x="187" y="217"/>
              </a:cxn>
              <a:cxn ang="0">
                <a:pos x="137" y="207"/>
              </a:cxn>
              <a:cxn ang="0">
                <a:pos x="98" y="139"/>
              </a:cxn>
              <a:cxn ang="0">
                <a:pos x="114" y="90"/>
              </a:cxn>
              <a:cxn ang="0">
                <a:pos x="120" y="87"/>
              </a:cxn>
              <a:cxn ang="0">
                <a:pos x="125" y="80"/>
              </a:cxn>
              <a:cxn ang="0">
                <a:pos x="127" y="73"/>
              </a:cxn>
              <a:cxn ang="0">
                <a:pos x="126" y="66"/>
              </a:cxn>
              <a:cxn ang="0">
                <a:pos x="101" y="8"/>
              </a:cxn>
              <a:cxn ang="0">
                <a:pos x="96" y="3"/>
              </a:cxn>
              <a:cxn ang="0">
                <a:pos x="90" y="0"/>
              </a:cxn>
              <a:cxn ang="0">
                <a:pos x="83" y="0"/>
              </a:cxn>
              <a:cxn ang="0">
                <a:pos x="66" y="6"/>
              </a:cxn>
              <a:cxn ang="0">
                <a:pos x="39" y="18"/>
              </a:cxn>
              <a:cxn ang="0">
                <a:pos x="18" y="27"/>
              </a:cxn>
              <a:cxn ang="0">
                <a:pos x="7" y="37"/>
              </a:cxn>
              <a:cxn ang="0">
                <a:pos x="1" y="51"/>
              </a:cxn>
              <a:cxn ang="0">
                <a:pos x="0" y="67"/>
              </a:cxn>
            </a:cxnLst>
            <a:rect l="0" t="0" r="r" b="b"/>
            <a:pathLst>
              <a:path w="254" h="337">
                <a:moveTo>
                  <a:pt x="2" y="74"/>
                </a:moveTo>
                <a:lnTo>
                  <a:pt x="15" y="107"/>
                </a:lnTo>
                <a:lnTo>
                  <a:pt x="31" y="140"/>
                </a:lnTo>
                <a:lnTo>
                  <a:pt x="46" y="171"/>
                </a:lnTo>
                <a:lnTo>
                  <a:pt x="63" y="202"/>
                </a:lnTo>
                <a:lnTo>
                  <a:pt x="81" y="233"/>
                </a:lnTo>
                <a:lnTo>
                  <a:pt x="101" y="263"/>
                </a:lnTo>
                <a:lnTo>
                  <a:pt x="123" y="293"/>
                </a:lnTo>
                <a:lnTo>
                  <a:pt x="145" y="322"/>
                </a:lnTo>
                <a:lnTo>
                  <a:pt x="151" y="328"/>
                </a:lnTo>
                <a:lnTo>
                  <a:pt x="158" y="332"/>
                </a:lnTo>
                <a:lnTo>
                  <a:pt x="165" y="335"/>
                </a:lnTo>
                <a:lnTo>
                  <a:pt x="172" y="337"/>
                </a:lnTo>
                <a:lnTo>
                  <a:pt x="180" y="337"/>
                </a:lnTo>
                <a:lnTo>
                  <a:pt x="187" y="335"/>
                </a:lnTo>
                <a:lnTo>
                  <a:pt x="194" y="333"/>
                </a:lnTo>
                <a:lnTo>
                  <a:pt x="201" y="328"/>
                </a:lnTo>
                <a:lnTo>
                  <a:pt x="212" y="319"/>
                </a:lnTo>
                <a:lnTo>
                  <a:pt x="225" y="310"/>
                </a:lnTo>
                <a:lnTo>
                  <a:pt x="236" y="300"/>
                </a:lnTo>
                <a:lnTo>
                  <a:pt x="247" y="291"/>
                </a:lnTo>
                <a:lnTo>
                  <a:pt x="250" y="289"/>
                </a:lnTo>
                <a:lnTo>
                  <a:pt x="252" y="286"/>
                </a:lnTo>
                <a:lnTo>
                  <a:pt x="253" y="283"/>
                </a:lnTo>
                <a:lnTo>
                  <a:pt x="254" y="279"/>
                </a:lnTo>
                <a:lnTo>
                  <a:pt x="254" y="276"/>
                </a:lnTo>
                <a:lnTo>
                  <a:pt x="253" y="272"/>
                </a:lnTo>
                <a:lnTo>
                  <a:pt x="252" y="269"/>
                </a:lnTo>
                <a:lnTo>
                  <a:pt x="250" y="266"/>
                </a:lnTo>
                <a:lnTo>
                  <a:pt x="213" y="220"/>
                </a:lnTo>
                <a:lnTo>
                  <a:pt x="211" y="217"/>
                </a:lnTo>
                <a:lnTo>
                  <a:pt x="208" y="215"/>
                </a:lnTo>
                <a:lnTo>
                  <a:pt x="204" y="214"/>
                </a:lnTo>
                <a:lnTo>
                  <a:pt x="201" y="213"/>
                </a:lnTo>
                <a:lnTo>
                  <a:pt x="197" y="213"/>
                </a:lnTo>
                <a:lnTo>
                  <a:pt x="194" y="214"/>
                </a:lnTo>
                <a:lnTo>
                  <a:pt x="190" y="215"/>
                </a:lnTo>
                <a:lnTo>
                  <a:pt x="187" y="217"/>
                </a:lnTo>
                <a:lnTo>
                  <a:pt x="159" y="240"/>
                </a:lnTo>
                <a:lnTo>
                  <a:pt x="137" y="207"/>
                </a:lnTo>
                <a:lnTo>
                  <a:pt x="116" y="173"/>
                </a:lnTo>
                <a:lnTo>
                  <a:pt x="98" y="139"/>
                </a:lnTo>
                <a:lnTo>
                  <a:pt x="81" y="103"/>
                </a:lnTo>
                <a:lnTo>
                  <a:pt x="114" y="90"/>
                </a:lnTo>
                <a:lnTo>
                  <a:pt x="118" y="89"/>
                </a:lnTo>
                <a:lnTo>
                  <a:pt x="120" y="87"/>
                </a:lnTo>
                <a:lnTo>
                  <a:pt x="124" y="84"/>
                </a:lnTo>
                <a:lnTo>
                  <a:pt x="125" y="80"/>
                </a:lnTo>
                <a:lnTo>
                  <a:pt x="127" y="77"/>
                </a:lnTo>
                <a:lnTo>
                  <a:pt x="127" y="73"/>
                </a:lnTo>
                <a:lnTo>
                  <a:pt x="127" y="70"/>
                </a:lnTo>
                <a:lnTo>
                  <a:pt x="126" y="66"/>
                </a:lnTo>
                <a:lnTo>
                  <a:pt x="103" y="12"/>
                </a:lnTo>
                <a:lnTo>
                  <a:pt x="101" y="8"/>
                </a:lnTo>
                <a:lnTo>
                  <a:pt x="99" y="6"/>
                </a:lnTo>
                <a:lnTo>
                  <a:pt x="96" y="3"/>
                </a:lnTo>
                <a:lnTo>
                  <a:pt x="93" y="2"/>
                </a:lnTo>
                <a:lnTo>
                  <a:pt x="90" y="0"/>
                </a:lnTo>
                <a:lnTo>
                  <a:pt x="86" y="0"/>
                </a:lnTo>
                <a:lnTo>
                  <a:pt x="83" y="0"/>
                </a:lnTo>
                <a:lnTo>
                  <a:pt x="79" y="1"/>
                </a:lnTo>
                <a:lnTo>
                  <a:pt x="66" y="6"/>
                </a:lnTo>
                <a:lnTo>
                  <a:pt x="53" y="12"/>
                </a:lnTo>
                <a:lnTo>
                  <a:pt x="39" y="18"/>
                </a:lnTo>
                <a:lnTo>
                  <a:pt x="26" y="23"/>
                </a:lnTo>
                <a:lnTo>
                  <a:pt x="18" y="27"/>
                </a:lnTo>
                <a:lnTo>
                  <a:pt x="12" y="32"/>
                </a:lnTo>
                <a:lnTo>
                  <a:pt x="7" y="37"/>
                </a:lnTo>
                <a:lnTo>
                  <a:pt x="3" y="44"/>
                </a:lnTo>
                <a:lnTo>
                  <a:pt x="1" y="51"/>
                </a:lnTo>
                <a:lnTo>
                  <a:pt x="0" y="59"/>
                </a:lnTo>
                <a:lnTo>
                  <a:pt x="0" y="67"/>
                </a:lnTo>
                <a:lnTo>
                  <a:pt x="2" y="74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66" name="Freeform 19"/>
          <p:cNvSpPr>
            <a:spLocks noEditPoints="1"/>
          </p:cNvSpPr>
          <p:nvPr userDrawn="1"/>
        </p:nvSpPr>
        <p:spPr bwMode="auto">
          <a:xfrm>
            <a:off x="369184" y="4102508"/>
            <a:ext cx="500792" cy="308056"/>
          </a:xfrm>
          <a:custGeom>
            <a:avLst/>
            <a:gdLst/>
            <a:ahLst/>
            <a:cxnLst>
              <a:cxn ang="0">
                <a:pos x="640" y="439"/>
              </a:cxn>
              <a:cxn ang="0">
                <a:pos x="688" y="412"/>
              </a:cxn>
              <a:cxn ang="0">
                <a:pos x="730" y="381"/>
              </a:cxn>
              <a:cxn ang="0">
                <a:pos x="772" y="343"/>
              </a:cxn>
              <a:cxn ang="0">
                <a:pos x="0" y="344"/>
              </a:cxn>
              <a:cxn ang="0">
                <a:pos x="18" y="444"/>
              </a:cxn>
              <a:cxn ang="0">
                <a:pos x="26" y="458"/>
              </a:cxn>
              <a:cxn ang="0">
                <a:pos x="38" y="469"/>
              </a:cxn>
              <a:cxn ang="0">
                <a:pos x="55" y="475"/>
              </a:cxn>
              <a:cxn ang="0">
                <a:pos x="476" y="475"/>
              </a:cxn>
              <a:cxn ang="0">
                <a:pos x="511" y="474"/>
              </a:cxn>
              <a:cxn ang="0">
                <a:pos x="546" y="470"/>
              </a:cxn>
              <a:cxn ang="0">
                <a:pos x="582" y="463"/>
              </a:cxn>
              <a:cxn ang="0">
                <a:pos x="614" y="451"/>
              </a:cxn>
              <a:cxn ang="0">
                <a:pos x="653" y="234"/>
              </a:cxn>
              <a:cxn ang="0">
                <a:pos x="759" y="291"/>
              </a:cxn>
              <a:cxn ang="0">
                <a:pos x="653" y="234"/>
              </a:cxn>
              <a:cxn ang="0">
                <a:pos x="523" y="145"/>
              </a:cxn>
              <a:cxn ang="0">
                <a:pos x="628" y="221"/>
              </a:cxn>
              <a:cxn ang="0">
                <a:pos x="523" y="145"/>
              </a:cxn>
              <a:cxn ang="0">
                <a:pos x="523" y="234"/>
              </a:cxn>
              <a:cxn ang="0">
                <a:pos x="628" y="294"/>
              </a:cxn>
              <a:cxn ang="0">
                <a:pos x="523" y="234"/>
              </a:cxn>
              <a:cxn ang="0">
                <a:pos x="393" y="145"/>
              </a:cxn>
              <a:cxn ang="0">
                <a:pos x="499" y="221"/>
              </a:cxn>
              <a:cxn ang="0">
                <a:pos x="393" y="145"/>
              </a:cxn>
              <a:cxn ang="0">
                <a:pos x="393" y="234"/>
              </a:cxn>
              <a:cxn ang="0">
                <a:pos x="499" y="298"/>
              </a:cxn>
              <a:cxn ang="0">
                <a:pos x="393" y="234"/>
              </a:cxn>
              <a:cxn ang="0">
                <a:pos x="25" y="234"/>
              </a:cxn>
              <a:cxn ang="0">
                <a:pos x="130" y="308"/>
              </a:cxn>
              <a:cxn ang="0">
                <a:pos x="25" y="310"/>
              </a:cxn>
              <a:cxn ang="0">
                <a:pos x="237" y="145"/>
              </a:cxn>
              <a:cxn ang="0">
                <a:pos x="369" y="145"/>
              </a:cxn>
              <a:cxn ang="0">
                <a:pos x="153" y="307"/>
              </a:cxn>
              <a:cxn ang="0">
                <a:pos x="153" y="0"/>
              </a:cxn>
              <a:cxn ang="0">
                <a:pos x="237" y="145"/>
              </a:cxn>
            </a:cxnLst>
            <a:rect l="0" t="0" r="r" b="b"/>
            <a:pathLst>
              <a:path w="793" h="475">
                <a:moveTo>
                  <a:pt x="614" y="451"/>
                </a:moveTo>
                <a:lnTo>
                  <a:pt x="640" y="439"/>
                </a:lnTo>
                <a:lnTo>
                  <a:pt x="665" y="426"/>
                </a:lnTo>
                <a:lnTo>
                  <a:pt x="688" y="412"/>
                </a:lnTo>
                <a:lnTo>
                  <a:pt x="709" y="397"/>
                </a:lnTo>
                <a:lnTo>
                  <a:pt x="730" y="381"/>
                </a:lnTo>
                <a:lnTo>
                  <a:pt x="751" y="362"/>
                </a:lnTo>
                <a:lnTo>
                  <a:pt x="772" y="343"/>
                </a:lnTo>
                <a:lnTo>
                  <a:pt x="793" y="322"/>
                </a:lnTo>
                <a:lnTo>
                  <a:pt x="0" y="344"/>
                </a:lnTo>
                <a:lnTo>
                  <a:pt x="16" y="436"/>
                </a:lnTo>
                <a:lnTo>
                  <a:pt x="18" y="444"/>
                </a:lnTo>
                <a:lnTo>
                  <a:pt x="21" y="451"/>
                </a:lnTo>
                <a:lnTo>
                  <a:pt x="26" y="458"/>
                </a:lnTo>
                <a:lnTo>
                  <a:pt x="31" y="464"/>
                </a:lnTo>
                <a:lnTo>
                  <a:pt x="38" y="469"/>
                </a:lnTo>
                <a:lnTo>
                  <a:pt x="46" y="472"/>
                </a:lnTo>
                <a:lnTo>
                  <a:pt x="55" y="475"/>
                </a:lnTo>
                <a:lnTo>
                  <a:pt x="65" y="475"/>
                </a:lnTo>
                <a:lnTo>
                  <a:pt x="476" y="475"/>
                </a:lnTo>
                <a:lnTo>
                  <a:pt x="493" y="475"/>
                </a:lnTo>
                <a:lnTo>
                  <a:pt x="511" y="474"/>
                </a:lnTo>
                <a:lnTo>
                  <a:pt x="529" y="472"/>
                </a:lnTo>
                <a:lnTo>
                  <a:pt x="546" y="470"/>
                </a:lnTo>
                <a:lnTo>
                  <a:pt x="565" y="467"/>
                </a:lnTo>
                <a:lnTo>
                  <a:pt x="582" y="463"/>
                </a:lnTo>
                <a:lnTo>
                  <a:pt x="598" y="457"/>
                </a:lnTo>
                <a:lnTo>
                  <a:pt x="614" y="451"/>
                </a:lnTo>
                <a:close/>
                <a:moveTo>
                  <a:pt x="653" y="234"/>
                </a:moveTo>
                <a:lnTo>
                  <a:pt x="653" y="234"/>
                </a:lnTo>
                <a:lnTo>
                  <a:pt x="759" y="234"/>
                </a:lnTo>
                <a:lnTo>
                  <a:pt x="759" y="291"/>
                </a:lnTo>
                <a:lnTo>
                  <a:pt x="653" y="294"/>
                </a:lnTo>
                <a:lnTo>
                  <a:pt x="653" y="234"/>
                </a:lnTo>
                <a:close/>
                <a:moveTo>
                  <a:pt x="523" y="145"/>
                </a:moveTo>
                <a:lnTo>
                  <a:pt x="523" y="145"/>
                </a:lnTo>
                <a:lnTo>
                  <a:pt x="628" y="145"/>
                </a:lnTo>
                <a:lnTo>
                  <a:pt x="628" y="221"/>
                </a:lnTo>
                <a:lnTo>
                  <a:pt x="523" y="221"/>
                </a:lnTo>
                <a:lnTo>
                  <a:pt x="523" y="145"/>
                </a:lnTo>
                <a:close/>
                <a:moveTo>
                  <a:pt x="523" y="234"/>
                </a:moveTo>
                <a:lnTo>
                  <a:pt x="523" y="234"/>
                </a:lnTo>
                <a:lnTo>
                  <a:pt x="628" y="234"/>
                </a:lnTo>
                <a:lnTo>
                  <a:pt x="628" y="294"/>
                </a:lnTo>
                <a:lnTo>
                  <a:pt x="523" y="297"/>
                </a:lnTo>
                <a:lnTo>
                  <a:pt x="523" y="234"/>
                </a:lnTo>
                <a:close/>
                <a:moveTo>
                  <a:pt x="393" y="145"/>
                </a:moveTo>
                <a:lnTo>
                  <a:pt x="393" y="145"/>
                </a:lnTo>
                <a:lnTo>
                  <a:pt x="499" y="145"/>
                </a:lnTo>
                <a:lnTo>
                  <a:pt x="499" y="221"/>
                </a:lnTo>
                <a:lnTo>
                  <a:pt x="393" y="221"/>
                </a:lnTo>
                <a:lnTo>
                  <a:pt x="393" y="145"/>
                </a:lnTo>
                <a:close/>
                <a:moveTo>
                  <a:pt x="393" y="234"/>
                </a:moveTo>
                <a:lnTo>
                  <a:pt x="393" y="234"/>
                </a:lnTo>
                <a:lnTo>
                  <a:pt x="499" y="234"/>
                </a:lnTo>
                <a:lnTo>
                  <a:pt x="499" y="298"/>
                </a:lnTo>
                <a:lnTo>
                  <a:pt x="393" y="301"/>
                </a:lnTo>
                <a:lnTo>
                  <a:pt x="393" y="234"/>
                </a:lnTo>
                <a:close/>
                <a:moveTo>
                  <a:pt x="25" y="234"/>
                </a:moveTo>
                <a:lnTo>
                  <a:pt x="25" y="234"/>
                </a:lnTo>
                <a:lnTo>
                  <a:pt x="130" y="234"/>
                </a:lnTo>
                <a:lnTo>
                  <a:pt x="130" y="308"/>
                </a:lnTo>
                <a:lnTo>
                  <a:pt x="61" y="310"/>
                </a:lnTo>
                <a:lnTo>
                  <a:pt x="25" y="310"/>
                </a:lnTo>
                <a:lnTo>
                  <a:pt x="25" y="234"/>
                </a:lnTo>
                <a:close/>
                <a:moveTo>
                  <a:pt x="237" y="145"/>
                </a:moveTo>
                <a:lnTo>
                  <a:pt x="237" y="145"/>
                </a:lnTo>
                <a:lnTo>
                  <a:pt x="369" y="145"/>
                </a:lnTo>
                <a:lnTo>
                  <a:pt x="369" y="301"/>
                </a:lnTo>
                <a:lnTo>
                  <a:pt x="153" y="307"/>
                </a:lnTo>
                <a:lnTo>
                  <a:pt x="153" y="145"/>
                </a:lnTo>
                <a:lnTo>
                  <a:pt x="153" y="0"/>
                </a:lnTo>
                <a:lnTo>
                  <a:pt x="237" y="0"/>
                </a:lnTo>
                <a:lnTo>
                  <a:pt x="237" y="145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67" name="Freeform 21"/>
          <p:cNvSpPr>
            <a:spLocks noEditPoints="1"/>
          </p:cNvSpPr>
          <p:nvPr userDrawn="1"/>
        </p:nvSpPr>
        <p:spPr bwMode="auto">
          <a:xfrm>
            <a:off x="2690741" y="4702408"/>
            <a:ext cx="584257" cy="352619"/>
          </a:xfrm>
          <a:custGeom>
            <a:avLst/>
            <a:gdLst/>
            <a:ahLst/>
            <a:cxnLst>
              <a:cxn ang="0">
                <a:pos x="1" y="166"/>
              </a:cxn>
              <a:cxn ang="0">
                <a:pos x="23" y="189"/>
              </a:cxn>
              <a:cxn ang="0">
                <a:pos x="201" y="189"/>
              </a:cxn>
              <a:cxn ang="0">
                <a:pos x="320" y="184"/>
              </a:cxn>
              <a:cxn ang="0">
                <a:pos x="333" y="128"/>
              </a:cxn>
              <a:cxn ang="0">
                <a:pos x="328" y="13"/>
              </a:cxn>
              <a:cxn ang="0">
                <a:pos x="270" y="0"/>
              </a:cxn>
              <a:cxn ang="0">
                <a:pos x="64" y="0"/>
              </a:cxn>
              <a:cxn ang="0">
                <a:pos x="5" y="13"/>
              </a:cxn>
              <a:cxn ang="0">
                <a:pos x="442" y="231"/>
              </a:cxn>
              <a:cxn ang="0">
                <a:pos x="421" y="252"/>
              </a:cxn>
              <a:cxn ang="0">
                <a:pos x="432" y="279"/>
              </a:cxn>
              <a:cxn ang="0">
                <a:pos x="462" y="279"/>
              </a:cxn>
              <a:cxn ang="0">
                <a:pos x="473" y="252"/>
              </a:cxn>
              <a:cxn ang="0">
                <a:pos x="452" y="231"/>
              </a:cxn>
              <a:cxn ang="0">
                <a:pos x="463" y="206"/>
              </a:cxn>
              <a:cxn ang="0">
                <a:pos x="498" y="241"/>
              </a:cxn>
              <a:cxn ang="0">
                <a:pos x="498" y="273"/>
              </a:cxn>
              <a:cxn ang="0">
                <a:pos x="463" y="310"/>
              </a:cxn>
              <a:cxn ang="0">
                <a:pos x="431" y="310"/>
              </a:cxn>
              <a:cxn ang="0">
                <a:pos x="394" y="273"/>
              </a:cxn>
              <a:cxn ang="0">
                <a:pos x="394" y="241"/>
              </a:cxn>
              <a:cxn ang="0">
                <a:pos x="431" y="206"/>
              </a:cxn>
              <a:cxn ang="0">
                <a:pos x="108" y="231"/>
              </a:cxn>
              <a:cxn ang="0">
                <a:pos x="88" y="252"/>
              </a:cxn>
              <a:cxn ang="0">
                <a:pos x="99" y="279"/>
              </a:cxn>
              <a:cxn ang="0">
                <a:pos x="128" y="279"/>
              </a:cxn>
              <a:cxn ang="0">
                <a:pos x="141" y="252"/>
              </a:cxn>
              <a:cxn ang="0">
                <a:pos x="119" y="231"/>
              </a:cxn>
              <a:cxn ang="0">
                <a:pos x="130" y="206"/>
              </a:cxn>
              <a:cxn ang="0">
                <a:pos x="166" y="241"/>
              </a:cxn>
              <a:cxn ang="0">
                <a:pos x="166" y="273"/>
              </a:cxn>
              <a:cxn ang="0">
                <a:pos x="130" y="310"/>
              </a:cxn>
              <a:cxn ang="0">
                <a:pos x="98" y="310"/>
              </a:cxn>
              <a:cxn ang="0">
                <a:pos x="62" y="273"/>
              </a:cxn>
              <a:cxn ang="0">
                <a:pos x="62" y="241"/>
              </a:cxn>
              <a:cxn ang="0">
                <a:pos x="98" y="206"/>
              </a:cxn>
              <a:cxn ang="0">
                <a:pos x="509" y="234"/>
              </a:cxn>
              <a:cxn ang="0">
                <a:pos x="464" y="192"/>
              </a:cxn>
              <a:cxn ang="0">
                <a:pos x="429" y="192"/>
              </a:cxn>
              <a:cxn ang="0">
                <a:pos x="386" y="229"/>
              </a:cxn>
              <a:cxn ang="0">
                <a:pos x="173" y="226"/>
              </a:cxn>
              <a:cxn ang="0">
                <a:pos x="351" y="154"/>
              </a:cxn>
              <a:cxn ang="0">
                <a:pos x="352" y="48"/>
              </a:cxn>
              <a:cxn ang="0">
                <a:pos x="374" y="25"/>
              </a:cxn>
              <a:cxn ang="0">
                <a:pos x="486" y="26"/>
              </a:cxn>
              <a:cxn ang="0">
                <a:pos x="514" y="63"/>
              </a:cxn>
              <a:cxn ang="0">
                <a:pos x="527" y="173"/>
              </a:cxn>
              <a:cxn ang="0">
                <a:pos x="525" y="245"/>
              </a:cxn>
              <a:cxn ang="0">
                <a:pos x="16" y="211"/>
              </a:cxn>
              <a:cxn ang="0">
                <a:pos x="12" y="242"/>
              </a:cxn>
              <a:cxn ang="0">
                <a:pos x="51" y="235"/>
              </a:cxn>
              <a:cxn ang="0">
                <a:pos x="456" y="50"/>
              </a:cxn>
              <a:cxn ang="0">
                <a:pos x="398" y="52"/>
              </a:cxn>
              <a:cxn ang="0">
                <a:pos x="398" y="134"/>
              </a:cxn>
              <a:cxn ang="0">
                <a:pos x="474" y="137"/>
              </a:cxn>
              <a:cxn ang="0">
                <a:pos x="498" y="117"/>
              </a:cxn>
              <a:cxn ang="0">
                <a:pos x="481" y="53"/>
              </a:cxn>
            </a:cxnLst>
            <a:rect l="0" t="0" r="r" b="b"/>
            <a:pathLst>
              <a:path w="527" h="312">
                <a:moveTo>
                  <a:pt x="0" y="29"/>
                </a:moveTo>
                <a:lnTo>
                  <a:pt x="0" y="62"/>
                </a:lnTo>
                <a:lnTo>
                  <a:pt x="0" y="95"/>
                </a:lnTo>
                <a:lnTo>
                  <a:pt x="0" y="128"/>
                </a:lnTo>
                <a:lnTo>
                  <a:pt x="0" y="161"/>
                </a:lnTo>
                <a:lnTo>
                  <a:pt x="1" y="166"/>
                </a:lnTo>
                <a:lnTo>
                  <a:pt x="3" y="172"/>
                </a:lnTo>
                <a:lnTo>
                  <a:pt x="5" y="177"/>
                </a:lnTo>
                <a:lnTo>
                  <a:pt x="9" y="181"/>
                </a:lnTo>
                <a:lnTo>
                  <a:pt x="13" y="184"/>
                </a:lnTo>
                <a:lnTo>
                  <a:pt x="18" y="187"/>
                </a:lnTo>
                <a:lnTo>
                  <a:pt x="23" y="189"/>
                </a:lnTo>
                <a:lnTo>
                  <a:pt x="29" y="189"/>
                </a:lnTo>
                <a:lnTo>
                  <a:pt x="64" y="189"/>
                </a:lnTo>
                <a:lnTo>
                  <a:pt x="98" y="189"/>
                </a:lnTo>
                <a:lnTo>
                  <a:pt x="133" y="189"/>
                </a:lnTo>
                <a:lnTo>
                  <a:pt x="167" y="189"/>
                </a:lnTo>
                <a:lnTo>
                  <a:pt x="201" y="189"/>
                </a:lnTo>
                <a:lnTo>
                  <a:pt x="236" y="189"/>
                </a:lnTo>
                <a:lnTo>
                  <a:pt x="270" y="189"/>
                </a:lnTo>
                <a:lnTo>
                  <a:pt x="304" y="189"/>
                </a:lnTo>
                <a:lnTo>
                  <a:pt x="310" y="189"/>
                </a:lnTo>
                <a:lnTo>
                  <a:pt x="315" y="187"/>
                </a:lnTo>
                <a:lnTo>
                  <a:pt x="320" y="184"/>
                </a:lnTo>
                <a:lnTo>
                  <a:pt x="325" y="181"/>
                </a:lnTo>
                <a:lnTo>
                  <a:pt x="328" y="177"/>
                </a:lnTo>
                <a:lnTo>
                  <a:pt x="331" y="172"/>
                </a:lnTo>
                <a:lnTo>
                  <a:pt x="333" y="166"/>
                </a:lnTo>
                <a:lnTo>
                  <a:pt x="333" y="161"/>
                </a:lnTo>
                <a:lnTo>
                  <a:pt x="333" y="128"/>
                </a:lnTo>
                <a:lnTo>
                  <a:pt x="333" y="95"/>
                </a:lnTo>
                <a:lnTo>
                  <a:pt x="333" y="62"/>
                </a:lnTo>
                <a:lnTo>
                  <a:pt x="333" y="29"/>
                </a:lnTo>
                <a:lnTo>
                  <a:pt x="333" y="24"/>
                </a:lnTo>
                <a:lnTo>
                  <a:pt x="331" y="18"/>
                </a:lnTo>
                <a:lnTo>
                  <a:pt x="328" y="13"/>
                </a:lnTo>
                <a:lnTo>
                  <a:pt x="325" y="8"/>
                </a:lnTo>
                <a:lnTo>
                  <a:pt x="320" y="5"/>
                </a:lnTo>
                <a:lnTo>
                  <a:pt x="315" y="2"/>
                </a:lnTo>
                <a:lnTo>
                  <a:pt x="310" y="0"/>
                </a:lnTo>
                <a:lnTo>
                  <a:pt x="304" y="0"/>
                </a:lnTo>
                <a:lnTo>
                  <a:pt x="270" y="0"/>
                </a:lnTo>
                <a:lnTo>
                  <a:pt x="236" y="0"/>
                </a:lnTo>
                <a:lnTo>
                  <a:pt x="201" y="0"/>
                </a:lnTo>
                <a:lnTo>
                  <a:pt x="167" y="0"/>
                </a:lnTo>
                <a:lnTo>
                  <a:pt x="133" y="0"/>
                </a:lnTo>
                <a:lnTo>
                  <a:pt x="98" y="0"/>
                </a:lnTo>
                <a:lnTo>
                  <a:pt x="64" y="0"/>
                </a:lnTo>
                <a:lnTo>
                  <a:pt x="29" y="0"/>
                </a:lnTo>
                <a:lnTo>
                  <a:pt x="23" y="0"/>
                </a:lnTo>
                <a:lnTo>
                  <a:pt x="18" y="2"/>
                </a:lnTo>
                <a:lnTo>
                  <a:pt x="13" y="5"/>
                </a:lnTo>
                <a:lnTo>
                  <a:pt x="9" y="8"/>
                </a:lnTo>
                <a:lnTo>
                  <a:pt x="5" y="13"/>
                </a:lnTo>
                <a:lnTo>
                  <a:pt x="3" y="18"/>
                </a:lnTo>
                <a:lnTo>
                  <a:pt x="1" y="24"/>
                </a:lnTo>
                <a:lnTo>
                  <a:pt x="0" y="29"/>
                </a:lnTo>
                <a:close/>
                <a:moveTo>
                  <a:pt x="447" y="231"/>
                </a:moveTo>
                <a:lnTo>
                  <a:pt x="447" y="231"/>
                </a:lnTo>
                <a:lnTo>
                  <a:pt x="442" y="231"/>
                </a:lnTo>
                <a:lnTo>
                  <a:pt x="437" y="233"/>
                </a:lnTo>
                <a:lnTo>
                  <a:pt x="432" y="235"/>
                </a:lnTo>
                <a:lnTo>
                  <a:pt x="428" y="239"/>
                </a:lnTo>
                <a:lnTo>
                  <a:pt x="425" y="243"/>
                </a:lnTo>
                <a:lnTo>
                  <a:pt x="423" y="247"/>
                </a:lnTo>
                <a:lnTo>
                  <a:pt x="421" y="252"/>
                </a:lnTo>
                <a:lnTo>
                  <a:pt x="421" y="257"/>
                </a:lnTo>
                <a:lnTo>
                  <a:pt x="421" y="263"/>
                </a:lnTo>
                <a:lnTo>
                  <a:pt x="423" y="268"/>
                </a:lnTo>
                <a:lnTo>
                  <a:pt x="425" y="272"/>
                </a:lnTo>
                <a:lnTo>
                  <a:pt x="428" y="276"/>
                </a:lnTo>
                <a:lnTo>
                  <a:pt x="432" y="279"/>
                </a:lnTo>
                <a:lnTo>
                  <a:pt x="437" y="282"/>
                </a:lnTo>
                <a:lnTo>
                  <a:pt x="442" y="283"/>
                </a:lnTo>
                <a:lnTo>
                  <a:pt x="447" y="284"/>
                </a:lnTo>
                <a:lnTo>
                  <a:pt x="452" y="283"/>
                </a:lnTo>
                <a:lnTo>
                  <a:pt x="457" y="282"/>
                </a:lnTo>
                <a:lnTo>
                  <a:pt x="462" y="279"/>
                </a:lnTo>
                <a:lnTo>
                  <a:pt x="466" y="276"/>
                </a:lnTo>
                <a:lnTo>
                  <a:pt x="469" y="272"/>
                </a:lnTo>
                <a:lnTo>
                  <a:pt x="471" y="268"/>
                </a:lnTo>
                <a:lnTo>
                  <a:pt x="473" y="263"/>
                </a:lnTo>
                <a:lnTo>
                  <a:pt x="473" y="257"/>
                </a:lnTo>
                <a:lnTo>
                  <a:pt x="473" y="252"/>
                </a:lnTo>
                <a:lnTo>
                  <a:pt x="471" y="247"/>
                </a:lnTo>
                <a:lnTo>
                  <a:pt x="469" y="243"/>
                </a:lnTo>
                <a:lnTo>
                  <a:pt x="466" y="239"/>
                </a:lnTo>
                <a:lnTo>
                  <a:pt x="462" y="235"/>
                </a:lnTo>
                <a:lnTo>
                  <a:pt x="457" y="233"/>
                </a:lnTo>
                <a:lnTo>
                  <a:pt x="452" y="231"/>
                </a:lnTo>
                <a:lnTo>
                  <a:pt x="447" y="231"/>
                </a:lnTo>
                <a:close/>
                <a:moveTo>
                  <a:pt x="447" y="202"/>
                </a:moveTo>
                <a:lnTo>
                  <a:pt x="447" y="202"/>
                </a:lnTo>
                <a:lnTo>
                  <a:pt x="452" y="203"/>
                </a:lnTo>
                <a:lnTo>
                  <a:pt x="458" y="203"/>
                </a:lnTo>
                <a:lnTo>
                  <a:pt x="463" y="206"/>
                </a:lnTo>
                <a:lnTo>
                  <a:pt x="468" y="208"/>
                </a:lnTo>
                <a:lnTo>
                  <a:pt x="477" y="213"/>
                </a:lnTo>
                <a:lnTo>
                  <a:pt x="485" y="219"/>
                </a:lnTo>
                <a:lnTo>
                  <a:pt x="492" y="227"/>
                </a:lnTo>
                <a:lnTo>
                  <a:pt x="497" y="236"/>
                </a:lnTo>
                <a:lnTo>
                  <a:pt x="498" y="241"/>
                </a:lnTo>
                <a:lnTo>
                  <a:pt x="500" y="246"/>
                </a:lnTo>
                <a:lnTo>
                  <a:pt x="501" y="252"/>
                </a:lnTo>
                <a:lnTo>
                  <a:pt x="501" y="257"/>
                </a:lnTo>
                <a:lnTo>
                  <a:pt x="501" y="263"/>
                </a:lnTo>
                <a:lnTo>
                  <a:pt x="500" y="268"/>
                </a:lnTo>
                <a:lnTo>
                  <a:pt x="498" y="273"/>
                </a:lnTo>
                <a:lnTo>
                  <a:pt x="497" y="278"/>
                </a:lnTo>
                <a:lnTo>
                  <a:pt x="492" y="287"/>
                </a:lnTo>
                <a:lnTo>
                  <a:pt x="485" y="295"/>
                </a:lnTo>
                <a:lnTo>
                  <a:pt x="477" y="303"/>
                </a:lnTo>
                <a:lnTo>
                  <a:pt x="468" y="308"/>
                </a:lnTo>
                <a:lnTo>
                  <a:pt x="463" y="310"/>
                </a:lnTo>
                <a:lnTo>
                  <a:pt x="458" y="311"/>
                </a:lnTo>
                <a:lnTo>
                  <a:pt x="452" y="312"/>
                </a:lnTo>
                <a:lnTo>
                  <a:pt x="447" y="312"/>
                </a:lnTo>
                <a:lnTo>
                  <a:pt x="441" y="312"/>
                </a:lnTo>
                <a:lnTo>
                  <a:pt x="436" y="311"/>
                </a:lnTo>
                <a:lnTo>
                  <a:pt x="431" y="310"/>
                </a:lnTo>
                <a:lnTo>
                  <a:pt x="426" y="308"/>
                </a:lnTo>
                <a:lnTo>
                  <a:pt x="416" y="303"/>
                </a:lnTo>
                <a:lnTo>
                  <a:pt x="408" y="295"/>
                </a:lnTo>
                <a:lnTo>
                  <a:pt x="401" y="287"/>
                </a:lnTo>
                <a:lnTo>
                  <a:pt x="396" y="278"/>
                </a:lnTo>
                <a:lnTo>
                  <a:pt x="394" y="273"/>
                </a:lnTo>
                <a:lnTo>
                  <a:pt x="393" y="268"/>
                </a:lnTo>
                <a:lnTo>
                  <a:pt x="392" y="263"/>
                </a:lnTo>
                <a:lnTo>
                  <a:pt x="392" y="257"/>
                </a:lnTo>
                <a:lnTo>
                  <a:pt x="392" y="252"/>
                </a:lnTo>
                <a:lnTo>
                  <a:pt x="393" y="246"/>
                </a:lnTo>
                <a:lnTo>
                  <a:pt x="394" y="241"/>
                </a:lnTo>
                <a:lnTo>
                  <a:pt x="396" y="236"/>
                </a:lnTo>
                <a:lnTo>
                  <a:pt x="401" y="227"/>
                </a:lnTo>
                <a:lnTo>
                  <a:pt x="408" y="219"/>
                </a:lnTo>
                <a:lnTo>
                  <a:pt x="416" y="213"/>
                </a:lnTo>
                <a:lnTo>
                  <a:pt x="426" y="208"/>
                </a:lnTo>
                <a:lnTo>
                  <a:pt x="431" y="206"/>
                </a:lnTo>
                <a:lnTo>
                  <a:pt x="436" y="203"/>
                </a:lnTo>
                <a:lnTo>
                  <a:pt x="441" y="203"/>
                </a:lnTo>
                <a:lnTo>
                  <a:pt x="447" y="202"/>
                </a:lnTo>
                <a:close/>
                <a:moveTo>
                  <a:pt x="114" y="231"/>
                </a:moveTo>
                <a:lnTo>
                  <a:pt x="114" y="231"/>
                </a:lnTo>
                <a:lnTo>
                  <a:pt x="108" y="231"/>
                </a:lnTo>
                <a:lnTo>
                  <a:pt x="103" y="233"/>
                </a:lnTo>
                <a:lnTo>
                  <a:pt x="99" y="235"/>
                </a:lnTo>
                <a:lnTo>
                  <a:pt x="95" y="239"/>
                </a:lnTo>
                <a:lnTo>
                  <a:pt x="92" y="243"/>
                </a:lnTo>
                <a:lnTo>
                  <a:pt x="89" y="247"/>
                </a:lnTo>
                <a:lnTo>
                  <a:pt x="88" y="252"/>
                </a:lnTo>
                <a:lnTo>
                  <a:pt x="87" y="257"/>
                </a:lnTo>
                <a:lnTo>
                  <a:pt x="88" y="263"/>
                </a:lnTo>
                <a:lnTo>
                  <a:pt x="89" y="268"/>
                </a:lnTo>
                <a:lnTo>
                  <a:pt x="92" y="272"/>
                </a:lnTo>
                <a:lnTo>
                  <a:pt x="95" y="276"/>
                </a:lnTo>
                <a:lnTo>
                  <a:pt x="99" y="279"/>
                </a:lnTo>
                <a:lnTo>
                  <a:pt x="103" y="282"/>
                </a:lnTo>
                <a:lnTo>
                  <a:pt x="108" y="283"/>
                </a:lnTo>
                <a:lnTo>
                  <a:pt x="114" y="284"/>
                </a:lnTo>
                <a:lnTo>
                  <a:pt x="119" y="283"/>
                </a:lnTo>
                <a:lnTo>
                  <a:pt x="124" y="282"/>
                </a:lnTo>
                <a:lnTo>
                  <a:pt x="128" y="279"/>
                </a:lnTo>
                <a:lnTo>
                  <a:pt x="133" y="276"/>
                </a:lnTo>
                <a:lnTo>
                  <a:pt x="137" y="272"/>
                </a:lnTo>
                <a:lnTo>
                  <a:pt x="139" y="268"/>
                </a:lnTo>
                <a:lnTo>
                  <a:pt x="141" y="263"/>
                </a:lnTo>
                <a:lnTo>
                  <a:pt x="141" y="257"/>
                </a:lnTo>
                <a:lnTo>
                  <a:pt x="141" y="252"/>
                </a:lnTo>
                <a:lnTo>
                  <a:pt x="139" y="247"/>
                </a:lnTo>
                <a:lnTo>
                  <a:pt x="137" y="243"/>
                </a:lnTo>
                <a:lnTo>
                  <a:pt x="133" y="239"/>
                </a:lnTo>
                <a:lnTo>
                  <a:pt x="128" y="235"/>
                </a:lnTo>
                <a:lnTo>
                  <a:pt x="124" y="233"/>
                </a:lnTo>
                <a:lnTo>
                  <a:pt x="119" y="231"/>
                </a:lnTo>
                <a:lnTo>
                  <a:pt x="114" y="231"/>
                </a:lnTo>
                <a:close/>
                <a:moveTo>
                  <a:pt x="114" y="202"/>
                </a:moveTo>
                <a:lnTo>
                  <a:pt x="114" y="202"/>
                </a:lnTo>
                <a:lnTo>
                  <a:pt x="119" y="203"/>
                </a:lnTo>
                <a:lnTo>
                  <a:pt x="125" y="203"/>
                </a:lnTo>
                <a:lnTo>
                  <a:pt x="130" y="206"/>
                </a:lnTo>
                <a:lnTo>
                  <a:pt x="136" y="208"/>
                </a:lnTo>
                <a:lnTo>
                  <a:pt x="145" y="213"/>
                </a:lnTo>
                <a:lnTo>
                  <a:pt x="153" y="219"/>
                </a:lnTo>
                <a:lnTo>
                  <a:pt x="159" y="227"/>
                </a:lnTo>
                <a:lnTo>
                  <a:pt x="164" y="236"/>
                </a:lnTo>
                <a:lnTo>
                  <a:pt x="166" y="241"/>
                </a:lnTo>
                <a:lnTo>
                  <a:pt x="167" y="246"/>
                </a:lnTo>
                <a:lnTo>
                  <a:pt x="168" y="252"/>
                </a:lnTo>
                <a:lnTo>
                  <a:pt x="169" y="257"/>
                </a:lnTo>
                <a:lnTo>
                  <a:pt x="168" y="263"/>
                </a:lnTo>
                <a:lnTo>
                  <a:pt x="167" y="268"/>
                </a:lnTo>
                <a:lnTo>
                  <a:pt x="166" y="273"/>
                </a:lnTo>
                <a:lnTo>
                  <a:pt x="164" y="278"/>
                </a:lnTo>
                <a:lnTo>
                  <a:pt x="159" y="287"/>
                </a:lnTo>
                <a:lnTo>
                  <a:pt x="153" y="295"/>
                </a:lnTo>
                <a:lnTo>
                  <a:pt x="145" y="303"/>
                </a:lnTo>
                <a:lnTo>
                  <a:pt x="136" y="308"/>
                </a:lnTo>
                <a:lnTo>
                  <a:pt x="130" y="310"/>
                </a:lnTo>
                <a:lnTo>
                  <a:pt x="125" y="311"/>
                </a:lnTo>
                <a:lnTo>
                  <a:pt x="119" y="312"/>
                </a:lnTo>
                <a:lnTo>
                  <a:pt x="114" y="312"/>
                </a:lnTo>
                <a:lnTo>
                  <a:pt x="108" y="312"/>
                </a:lnTo>
                <a:lnTo>
                  <a:pt x="103" y="311"/>
                </a:lnTo>
                <a:lnTo>
                  <a:pt x="98" y="310"/>
                </a:lnTo>
                <a:lnTo>
                  <a:pt x="93" y="308"/>
                </a:lnTo>
                <a:lnTo>
                  <a:pt x="84" y="303"/>
                </a:lnTo>
                <a:lnTo>
                  <a:pt x="76" y="295"/>
                </a:lnTo>
                <a:lnTo>
                  <a:pt x="69" y="287"/>
                </a:lnTo>
                <a:lnTo>
                  <a:pt x="64" y="278"/>
                </a:lnTo>
                <a:lnTo>
                  <a:pt x="62" y="273"/>
                </a:lnTo>
                <a:lnTo>
                  <a:pt x="61" y="268"/>
                </a:lnTo>
                <a:lnTo>
                  <a:pt x="60" y="263"/>
                </a:lnTo>
                <a:lnTo>
                  <a:pt x="60" y="257"/>
                </a:lnTo>
                <a:lnTo>
                  <a:pt x="60" y="252"/>
                </a:lnTo>
                <a:lnTo>
                  <a:pt x="61" y="246"/>
                </a:lnTo>
                <a:lnTo>
                  <a:pt x="62" y="241"/>
                </a:lnTo>
                <a:lnTo>
                  <a:pt x="64" y="236"/>
                </a:lnTo>
                <a:lnTo>
                  <a:pt x="69" y="227"/>
                </a:lnTo>
                <a:lnTo>
                  <a:pt x="76" y="219"/>
                </a:lnTo>
                <a:lnTo>
                  <a:pt x="84" y="213"/>
                </a:lnTo>
                <a:lnTo>
                  <a:pt x="93" y="208"/>
                </a:lnTo>
                <a:lnTo>
                  <a:pt x="98" y="206"/>
                </a:lnTo>
                <a:lnTo>
                  <a:pt x="103" y="203"/>
                </a:lnTo>
                <a:lnTo>
                  <a:pt x="108" y="203"/>
                </a:lnTo>
                <a:lnTo>
                  <a:pt x="114" y="202"/>
                </a:lnTo>
                <a:close/>
                <a:moveTo>
                  <a:pt x="512" y="245"/>
                </a:moveTo>
                <a:lnTo>
                  <a:pt x="512" y="245"/>
                </a:lnTo>
                <a:lnTo>
                  <a:pt x="509" y="234"/>
                </a:lnTo>
                <a:lnTo>
                  <a:pt x="504" y="224"/>
                </a:lnTo>
                <a:lnTo>
                  <a:pt x="498" y="214"/>
                </a:lnTo>
                <a:lnTo>
                  <a:pt x="490" y="206"/>
                </a:lnTo>
                <a:lnTo>
                  <a:pt x="480" y="199"/>
                </a:lnTo>
                <a:lnTo>
                  <a:pt x="470" y="194"/>
                </a:lnTo>
                <a:lnTo>
                  <a:pt x="464" y="192"/>
                </a:lnTo>
                <a:lnTo>
                  <a:pt x="459" y="191"/>
                </a:lnTo>
                <a:lnTo>
                  <a:pt x="453" y="190"/>
                </a:lnTo>
                <a:lnTo>
                  <a:pt x="447" y="190"/>
                </a:lnTo>
                <a:lnTo>
                  <a:pt x="441" y="190"/>
                </a:lnTo>
                <a:lnTo>
                  <a:pt x="435" y="191"/>
                </a:lnTo>
                <a:lnTo>
                  <a:pt x="429" y="192"/>
                </a:lnTo>
                <a:lnTo>
                  <a:pt x="424" y="194"/>
                </a:lnTo>
                <a:lnTo>
                  <a:pt x="412" y="199"/>
                </a:lnTo>
                <a:lnTo>
                  <a:pt x="403" y="206"/>
                </a:lnTo>
                <a:lnTo>
                  <a:pt x="395" y="214"/>
                </a:lnTo>
                <a:lnTo>
                  <a:pt x="389" y="224"/>
                </a:lnTo>
                <a:lnTo>
                  <a:pt x="386" y="229"/>
                </a:lnTo>
                <a:lnTo>
                  <a:pt x="384" y="234"/>
                </a:lnTo>
                <a:lnTo>
                  <a:pt x="382" y="239"/>
                </a:lnTo>
                <a:lnTo>
                  <a:pt x="381" y="245"/>
                </a:lnTo>
                <a:lnTo>
                  <a:pt x="180" y="245"/>
                </a:lnTo>
                <a:lnTo>
                  <a:pt x="177" y="235"/>
                </a:lnTo>
                <a:lnTo>
                  <a:pt x="173" y="226"/>
                </a:lnTo>
                <a:lnTo>
                  <a:pt x="168" y="218"/>
                </a:lnTo>
                <a:lnTo>
                  <a:pt x="162" y="211"/>
                </a:lnTo>
                <a:lnTo>
                  <a:pt x="351" y="211"/>
                </a:lnTo>
                <a:lnTo>
                  <a:pt x="351" y="194"/>
                </a:lnTo>
                <a:lnTo>
                  <a:pt x="351" y="175"/>
                </a:lnTo>
                <a:lnTo>
                  <a:pt x="351" y="154"/>
                </a:lnTo>
                <a:lnTo>
                  <a:pt x="351" y="132"/>
                </a:lnTo>
                <a:lnTo>
                  <a:pt x="351" y="110"/>
                </a:lnTo>
                <a:lnTo>
                  <a:pt x="351" y="88"/>
                </a:lnTo>
                <a:lnTo>
                  <a:pt x="351" y="69"/>
                </a:lnTo>
                <a:lnTo>
                  <a:pt x="351" y="53"/>
                </a:lnTo>
                <a:lnTo>
                  <a:pt x="352" y="48"/>
                </a:lnTo>
                <a:lnTo>
                  <a:pt x="354" y="42"/>
                </a:lnTo>
                <a:lnTo>
                  <a:pt x="356" y="37"/>
                </a:lnTo>
                <a:lnTo>
                  <a:pt x="360" y="33"/>
                </a:lnTo>
                <a:lnTo>
                  <a:pt x="364" y="30"/>
                </a:lnTo>
                <a:lnTo>
                  <a:pt x="369" y="27"/>
                </a:lnTo>
                <a:lnTo>
                  <a:pt x="374" y="25"/>
                </a:lnTo>
                <a:lnTo>
                  <a:pt x="380" y="25"/>
                </a:lnTo>
                <a:lnTo>
                  <a:pt x="402" y="25"/>
                </a:lnTo>
                <a:lnTo>
                  <a:pt x="431" y="25"/>
                </a:lnTo>
                <a:lnTo>
                  <a:pt x="458" y="25"/>
                </a:lnTo>
                <a:lnTo>
                  <a:pt x="480" y="25"/>
                </a:lnTo>
                <a:lnTo>
                  <a:pt x="486" y="26"/>
                </a:lnTo>
                <a:lnTo>
                  <a:pt x="491" y="27"/>
                </a:lnTo>
                <a:lnTo>
                  <a:pt x="495" y="30"/>
                </a:lnTo>
                <a:lnTo>
                  <a:pt x="499" y="34"/>
                </a:lnTo>
                <a:lnTo>
                  <a:pt x="505" y="44"/>
                </a:lnTo>
                <a:lnTo>
                  <a:pt x="510" y="55"/>
                </a:lnTo>
                <a:lnTo>
                  <a:pt x="514" y="63"/>
                </a:lnTo>
                <a:lnTo>
                  <a:pt x="516" y="73"/>
                </a:lnTo>
                <a:lnTo>
                  <a:pt x="519" y="84"/>
                </a:lnTo>
                <a:lnTo>
                  <a:pt x="521" y="95"/>
                </a:lnTo>
                <a:lnTo>
                  <a:pt x="524" y="121"/>
                </a:lnTo>
                <a:lnTo>
                  <a:pt x="526" y="147"/>
                </a:lnTo>
                <a:lnTo>
                  <a:pt x="527" y="173"/>
                </a:lnTo>
                <a:lnTo>
                  <a:pt x="527" y="197"/>
                </a:lnTo>
                <a:lnTo>
                  <a:pt x="527" y="221"/>
                </a:lnTo>
                <a:lnTo>
                  <a:pt x="527" y="241"/>
                </a:lnTo>
                <a:lnTo>
                  <a:pt x="527" y="242"/>
                </a:lnTo>
                <a:lnTo>
                  <a:pt x="526" y="244"/>
                </a:lnTo>
                <a:lnTo>
                  <a:pt x="525" y="245"/>
                </a:lnTo>
                <a:lnTo>
                  <a:pt x="523" y="245"/>
                </a:lnTo>
                <a:lnTo>
                  <a:pt x="512" y="245"/>
                </a:lnTo>
                <a:close/>
                <a:moveTo>
                  <a:pt x="66" y="211"/>
                </a:moveTo>
                <a:lnTo>
                  <a:pt x="66" y="211"/>
                </a:lnTo>
                <a:lnTo>
                  <a:pt x="18" y="211"/>
                </a:lnTo>
                <a:lnTo>
                  <a:pt x="16" y="211"/>
                </a:lnTo>
                <a:lnTo>
                  <a:pt x="15" y="211"/>
                </a:lnTo>
                <a:lnTo>
                  <a:pt x="13" y="212"/>
                </a:lnTo>
                <a:lnTo>
                  <a:pt x="12" y="213"/>
                </a:lnTo>
                <a:lnTo>
                  <a:pt x="12" y="215"/>
                </a:lnTo>
                <a:lnTo>
                  <a:pt x="12" y="241"/>
                </a:lnTo>
                <a:lnTo>
                  <a:pt x="12" y="242"/>
                </a:lnTo>
                <a:lnTo>
                  <a:pt x="13" y="244"/>
                </a:lnTo>
                <a:lnTo>
                  <a:pt x="15" y="245"/>
                </a:lnTo>
                <a:lnTo>
                  <a:pt x="16" y="245"/>
                </a:lnTo>
                <a:lnTo>
                  <a:pt x="18" y="245"/>
                </a:lnTo>
                <a:lnTo>
                  <a:pt x="48" y="245"/>
                </a:lnTo>
                <a:lnTo>
                  <a:pt x="51" y="235"/>
                </a:lnTo>
                <a:lnTo>
                  <a:pt x="55" y="226"/>
                </a:lnTo>
                <a:lnTo>
                  <a:pt x="60" y="218"/>
                </a:lnTo>
                <a:lnTo>
                  <a:pt x="66" y="211"/>
                </a:lnTo>
                <a:close/>
                <a:moveTo>
                  <a:pt x="472" y="50"/>
                </a:moveTo>
                <a:lnTo>
                  <a:pt x="472" y="50"/>
                </a:lnTo>
                <a:lnTo>
                  <a:pt x="456" y="50"/>
                </a:lnTo>
                <a:lnTo>
                  <a:pt x="437" y="50"/>
                </a:lnTo>
                <a:lnTo>
                  <a:pt x="417" y="50"/>
                </a:lnTo>
                <a:lnTo>
                  <a:pt x="402" y="50"/>
                </a:lnTo>
                <a:lnTo>
                  <a:pt x="400" y="50"/>
                </a:lnTo>
                <a:lnTo>
                  <a:pt x="399" y="51"/>
                </a:lnTo>
                <a:lnTo>
                  <a:pt x="398" y="52"/>
                </a:lnTo>
                <a:lnTo>
                  <a:pt x="397" y="54"/>
                </a:lnTo>
                <a:lnTo>
                  <a:pt x="397" y="72"/>
                </a:lnTo>
                <a:lnTo>
                  <a:pt x="397" y="93"/>
                </a:lnTo>
                <a:lnTo>
                  <a:pt x="397" y="115"/>
                </a:lnTo>
                <a:lnTo>
                  <a:pt x="397" y="132"/>
                </a:lnTo>
                <a:lnTo>
                  <a:pt x="398" y="134"/>
                </a:lnTo>
                <a:lnTo>
                  <a:pt x="399" y="135"/>
                </a:lnTo>
                <a:lnTo>
                  <a:pt x="400" y="136"/>
                </a:lnTo>
                <a:lnTo>
                  <a:pt x="402" y="137"/>
                </a:lnTo>
                <a:lnTo>
                  <a:pt x="424" y="137"/>
                </a:lnTo>
                <a:lnTo>
                  <a:pt x="449" y="137"/>
                </a:lnTo>
                <a:lnTo>
                  <a:pt x="474" y="137"/>
                </a:lnTo>
                <a:lnTo>
                  <a:pt x="495" y="137"/>
                </a:lnTo>
                <a:lnTo>
                  <a:pt x="496" y="136"/>
                </a:lnTo>
                <a:lnTo>
                  <a:pt x="498" y="135"/>
                </a:lnTo>
                <a:lnTo>
                  <a:pt x="499" y="134"/>
                </a:lnTo>
                <a:lnTo>
                  <a:pt x="499" y="132"/>
                </a:lnTo>
                <a:lnTo>
                  <a:pt x="498" y="117"/>
                </a:lnTo>
                <a:lnTo>
                  <a:pt x="496" y="99"/>
                </a:lnTo>
                <a:lnTo>
                  <a:pt x="493" y="81"/>
                </a:lnTo>
                <a:lnTo>
                  <a:pt x="489" y="67"/>
                </a:lnTo>
                <a:lnTo>
                  <a:pt x="487" y="61"/>
                </a:lnTo>
                <a:lnTo>
                  <a:pt x="483" y="55"/>
                </a:lnTo>
                <a:lnTo>
                  <a:pt x="481" y="53"/>
                </a:lnTo>
                <a:lnTo>
                  <a:pt x="478" y="51"/>
                </a:lnTo>
                <a:lnTo>
                  <a:pt x="475" y="50"/>
                </a:lnTo>
                <a:lnTo>
                  <a:pt x="472" y="50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68" name="Freeform 23"/>
          <p:cNvSpPr>
            <a:spLocks/>
          </p:cNvSpPr>
          <p:nvPr userDrawn="1"/>
        </p:nvSpPr>
        <p:spPr bwMode="auto">
          <a:xfrm>
            <a:off x="2622747" y="3970767"/>
            <a:ext cx="500792" cy="511490"/>
          </a:xfrm>
          <a:custGeom>
            <a:avLst/>
            <a:gdLst/>
            <a:ahLst/>
            <a:cxnLst>
              <a:cxn ang="0">
                <a:pos x="85" y="521"/>
              </a:cxn>
              <a:cxn ang="0">
                <a:pos x="83" y="515"/>
              </a:cxn>
              <a:cxn ang="0">
                <a:pos x="84" y="502"/>
              </a:cxn>
              <a:cxn ang="0">
                <a:pos x="0" y="435"/>
              </a:cxn>
              <a:cxn ang="0">
                <a:pos x="15" y="424"/>
              </a:cxn>
              <a:cxn ang="0">
                <a:pos x="34" y="418"/>
              </a:cxn>
              <a:cxn ang="0">
                <a:pos x="147" y="403"/>
              </a:cxn>
              <a:cxn ang="0">
                <a:pos x="170" y="385"/>
              </a:cxn>
              <a:cxn ang="0">
                <a:pos x="205" y="339"/>
              </a:cxn>
              <a:cxn ang="0">
                <a:pos x="267" y="259"/>
              </a:cxn>
              <a:cxn ang="0">
                <a:pos x="41" y="190"/>
              </a:cxn>
              <a:cxn ang="0">
                <a:pos x="38" y="184"/>
              </a:cxn>
              <a:cxn ang="0">
                <a:pos x="40" y="175"/>
              </a:cxn>
              <a:cxn ang="0">
                <a:pos x="45" y="166"/>
              </a:cxn>
              <a:cxn ang="0">
                <a:pos x="57" y="150"/>
              </a:cxn>
              <a:cxn ang="0">
                <a:pos x="73" y="140"/>
              </a:cxn>
              <a:cxn ang="0">
                <a:pos x="82" y="138"/>
              </a:cxn>
              <a:cxn ang="0">
                <a:pos x="379" y="146"/>
              </a:cxn>
              <a:cxn ang="0">
                <a:pos x="464" y="62"/>
              </a:cxn>
              <a:cxn ang="0">
                <a:pos x="487" y="43"/>
              </a:cxn>
              <a:cxn ang="0">
                <a:pos x="510" y="28"/>
              </a:cxn>
              <a:cxn ang="0">
                <a:pos x="533" y="16"/>
              </a:cxn>
              <a:cxn ang="0">
                <a:pos x="555" y="7"/>
              </a:cxn>
              <a:cxn ang="0">
                <a:pos x="574" y="2"/>
              </a:cxn>
              <a:cxn ang="0">
                <a:pos x="590" y="0"/>
              </a:cxn>
              <a:cxn ang="0">
                <a:pos x="601" y="3"/>
              </a:cxn>
              <a:cxn ang="0">
                <a:pos x="608" y="9"/>
              </a:cxn>
              <a:cxn ang="0">
                <a:pos x="610" y="21"/>
              </a:cxn>
              <a:cxn ang="0">
                <a:pos x="609" y="37"/>
              </a:cxn>
              <a:cxn ang="0">
                <a:pos x="604" y="57"/>
              </a:cxn>
              <a:cxn ang="0">
                <a:pos x="595" y="78"/>
              </a:cxn>
              <a:cxn ang="0">
                <a:pos x="583" y="101"/>
              </a:cxn>
              <a:cxn ang="0">
                <a:pos x="568" y="124"/>
              </a:cxn>
              <a:cxn ang="0">
                <a:pos x="549" y="147"/>
              </a:cxn>
              <a:cxn ang="0">
                <a:pos x="465" y="232"/>
              </a:cxn>
              <a:cxn ang="0">
                <a:pos x="473" y="528"/>
              </a:cxn>
              <a:cxn ang="0">
                <a:pos x="470" y="538"/>
              </a:cxn>
              <a:cxn ang="0">
                <a:pos x="460" y="553"/>
              </a:cxn>
              <a:cxn ang="0">
                <a:pos x="445" y="566"/>
              </a:cxn>
              <a:cxn ang="0">
                <a:pos x="435" y="571"/>
              </a:cxn>
              <a:cxn ang="0">
                <a:pos x="427" y="573"/>
              </a:cxn>
              <a:cxn ang="0">
                <a:pos x="421" y="570"/>
              </a:cxn>
              <a:cxn ang="0">
                <a:pos x="352" y="344"/>
              </a:cxn>
              <a:cxn ang="0">
                <a:pos x="272" y="405"/>
              </a:cxn>
              <a:cxn ang="0">
                <a:pos x="226" y="440"/>
              </a:cxn>
              <a:cxn ang="0">
                <a:pos x="207" y="464"/>
              </a:cxn>
              <a:cxn ang="0">
                <a:pos x="193" y="576"/>
              </a:cxn>
              <a:cxn ang="0">
                <a:pos x="187" y="596"/>
              </a:cxn>
              <a:cxn ang="0">
                <a:pos x="176" y="610"/>
              </a:cxn>
              <a:cxn ang="0">
                <a:pos x="108" y="527"/>
              </a:cxn>
              <a:cxn ang="0">
                <a:pos x="96" y="528"/>
              </a:cxn>
              <a:cxn ang="0">
                <a:pos x="89" y="526"/>
              </a:cxn>
            </a:cxnLst>
            <a:rect l="0" t="0" r="r" b="b"/>
            <a:pathLst>
              <a:path w="610" h="610">
                <a:moveTo>
                  <a:pt x="87" y="524"/>
                </a:moveTo>
                <a:lnTo>
                  <a:pt x="85" y="521"/>
                </a:lnTo>
                <a:lnTo>
                  <a:pt x="84" y="518"/>
                </a:lnTo>
                <a:lnTo>
                  <a:pt x="83" y="515"/>
                </a:lnTo>
                <a:lnTo>
                  <a:pt x="83" y="511"/>
                </a:lnTo>
                <a:lnTo>
                  <a:pt x="84" y="502"/>
                </a:lnTo>
                <a:lnTo>
                  <a:pt x="88" y="492"/>
                </a:lnTo>
                <a:lnTo>
                  <a:pt x="0" y="435"/>
                </a:lnTo>
                <a:lnTo>
                  <a:pt x="7" y="429"/>
                </a:lnTo>
                <a:lnTo>
                  <a:pt x="15" y="424"/>
                </a:lnTo>
                <a:lnTo>
                  <a:pt x="24" y="420"/>
                </a:lnTo>
                <a:lnTo>
                  <a:pt x="34" y="418"/>
                </a:lnTo>
                <a:lnTo>
                  <a:pt x="136" y="405"/>
                </a:lnTo>
                <a:lnTo>
                  <a:pt x="147" y="403"/>
                </a:lnTo>
                <a:lnTo>
                  <a:pt x="157" y="402"/>
                </a:lnTo>
                <a:lnTo>
                  <a:pt x="170" y="385"/>
                </a:lnTo>
                <a:lnTo>
                  <a:pt x="187" y="363"/>
                </a:lnTo>
                <a:lnTo>
                  <a:pt x="205" y="339"/>
                </a:lnTo>
                <a:lnTo>
                  <a:pt x="221" y="319"/>
                </a:lnTo>
                <a:lnTo>
                  <a:pt x="267" y="259"/>
                </a:lnTo>
                <a:lnTo>
                  <a:pt x="45" y="192"/>
                </a:lnTo>
                <a:lnTo>
                  <a:pt x="41" y="190"/>
                </a:lnTo>
                <a:lnTo>
                  <a:pt x="39" y="187"/>
                </a:lnTo>
                <a:lnTo>
                  <a:pt x="38" y="184"/>
                </a:lnTo>
                <a:lnTo>
                  <a:pt x="38" y="180"/>
                </a:lnTo>
                <a:lnTo>
                  <a:pt x="40" y="175"/>
                </a:lnTo>
                <a:lnTo>
                  <a:pt x="42" y="170"/>
                </a:lnTo>
                <a:lnTo>
                  <a:pt x="45" y="166"/>
                </a:lnTo>
                <a:lnTo>
                  <a:pt x="49" y="161"/>
                </a:lnTo>
                <a:lnTo>
                  <a:pt x="57" y="150"/>
                </a:lnTo>
                <a:lnTo>
                  <a:pt x="68" y="143"/>
                </a:lnTo>
                <a:lnTo>
                  <a:pt x="73" y="140"/>
                </a:lnTo>
                <a:lnTo>
                  <a:pt x="78" y="138"/>
                </a:lnTo>
                <a:lnTo>
                  <a:pt x="82" y="138"/>
                </a:lnTo>
                <a:lnTo>
                  <a:pt x="87" y="138"/>
                </a:lnTo>
                <a:lnTo>
                  <a:pt x="379" y="146"/>
                </a:lnTo>
                <a:lnTo>
                  <a:pt x="453" y="73"/>
                </a:lnTo>
                <a:lnTo>
                  <a:pt x="464" y="62"/>
                </a:lnTo>
                <a:lnTo>
                  <a:pt x="475" y="52"/>
                </a:lnTo>
                <a:lnTo>
                  <a:pt x="487" y="43"/>
                </a:lnTo>
                <a:lnTo>
                  <a:pt x="498" y="35"/>
                </a:lnTo>
                <a:lnTo>
                  <a:pt x="510" y="28"/>
                </a:lnTo>
                <a:lnTo>
                  <a:pt x="521" y="21"/>
                </a:lnTo>
                <a:lnTo>
                  <a:pt x="533" y="16"/>
                </a:lnTo>
                <a:lnTo>
                  <a:pt x="543" y="11"/>
                </a:lnTo>
                <a:lnTo>
                  <a:pt x="555" y="7"/>
                </a:lnTo>
                <a:lnTo>
                  <a:pt x="565" y="4"/>
                </a:lnTo>
                <a:lnTo>
                  <a:pt x="574" y="2"/>
                </a:lnTo>
                <a:lnTo>
                  <a:pt x="582" y="1"/>
                </a:lnTo>
                <a:lnTo>
                  <a:pt x="590" y="0"/>
                </a:lnTo>
                <a:lnTo>
                  <a:pt x="596" y="1"/>
                </a:lnTo>
                <a:lnTo>
                  <a:pt x="601" y="3"/>
                </a:lnTo>
                <a:lnTo>
                  <a:pt x="605" y="6"/>
                </a:lnTo>
                <a:lnTo>
                  <a:pt x="608" y="9"/>
                </a:lnTo>
                <a:lnTo>
                  <a:pt x="610" y="15"/>
                </a:lnTo>
                <a:lnTo>
                  <a:pt x="610" y="21"/>
                </a:lnTo>
                <a:lnTo>
                  <a:pt x="610" y="28"/>
                </a:lnTo>
                <a:lnTo>
                  <a:pt x="609" y="37"/>
                </a:lnTo>
                <a:lnTo>
                  <a:pt x="607" y="46"/>
                </a:lnTo>
                <a:lnTo>
                  <a:pt x="604" y="57"/>
                </a:lnTo>
                <a:lnTo>
                  <a:pt x="600" y="67"/>
                </a:lnTo>
                <a:lnTo>
                  <a:pt x="595" y="78"/>
                </a:lnTo>
                <a:lnTo>
                  <a:pt x="589" y="89"/>
                </a:lnTo>
                <a:lnTo>
                  <a:pt x="583" y="101"/>
                </a:lnTo>
                <a:lnTo>
                  <a:pt x="576" y="112"/>
                </a:lnTo>
                <a:lnTo>
                  <a:pt x="568" y="124"/>
                </a:lnTo>
                <a:lnTo>
                  <a:pt x="559" y="135"/>
                </a:lnTo>
                <a:lnTo>
                  <a:pt x="549" y="147"/>
                </a:lnTo>
                <a:lnTo>
                  <a:pt x="538" y="159"/>
                </a:lnTo>
                <a:lnTo>
                  <a:pt x="465" y="232"/>
                </a:lnTo>
                <a:lnTo>
                  <a:pt x="473" y="524"/>
                </a:lnTo>
                <a:lnTo>
                  <a:pt x="473" y="528"/>
                </a:lnTo>
                <a:lnTo>
                  <a:pt x="472" y="533"/>
                </a:lnTo>
                <a:lnTo>
                  <a:pt x="470" y="538"/>
                </a:lnTo>
                <a:lnTo>
                  <a:pt x="468" y="543"/>
                </a:lnTo>
                <a:lnTo>
                  <a:pt x="460" y="553"/>
                </a:lnTo>
                <a:lnTo>
                  <a:pt x="450" y="562"/>
                </a:lnTo>
                <a:lnTo>
                  <a:pt x="445" y="566"/>
                </a:lnTo>
                <a:lnTo>
                  <a:pt x="440" y="569"/>
                </a:lnTo>
                <a:lnTo>
                  <a:pt x="435" y="571"/>
                </a:lnTo>
                <a:lnTo>
                  <a:pt x="431" y="572"/>
                </a:lnTo>
                <a:lnTo>
                  <a:pt x="427" y="573"/>
                </a:lnTo>
                <a:lnTo>
                  <a:pt x="424" y="572"/>
                </a:lnTo>
                <a:lnTo>
                  <a:pt x="421" y="570"/>
                </a:lnTo>
                <a:lnTo>
                  <a:pt x="419" y="566"/>
                </a:lnTo>
                <a:lnTo>
                  <a:pt x="352" y="344"/>
                </a:lnTo>
                <a:lnTo>
                  <a:pt x="292" y="390"/>
                </a:lnTo>
                <a:lnTo>
                  <a:pt x="272" y="405"/>
                </a:lnTo>
                <a:lnTo>
                  <a:pt x="248" y="423"/>
                </a:lnTo>
                <a:lnTo>
                  <a:pt x="226" y="440"/>
                </a:lnTo>
                <a:lnTo>
                  <a:pt x="209" y="453"/>
                </a:lnTo>
                <a:lnTo>
                  <a:pt x="207" y="464"/>
                </a:lnTo>
                <a:lnTo>
                  <a:pt x="206" y="475"/>
                </a:lnTo>
                <a:lnTo>
                  <a:pt x="193" y="576"/>
                </a:lnTo>
                <a:lnTo>
                  <a:pt x="191" y="587"/>
                </a:lnTo>
                <a:lnTo>
                  <a:pt x="187" y="596"/>
                </a:lnTo>
                <a:lnTo>
                  <a:pt x="182" y="603"/>
                </a:lnTo>
                <a:lnTo>
                  <a:pt x="176" y="610"/>
                </a:lnTo>
                <a:lnTo>
                  <a:pt x="118" y="523"/>
                </a:lnTo>
                <a:lnTo>
                  <a:pt x="108" y="527"/>
                </a:lnTo>
                <a:lnTo>
                  <a:pt x="100" y="528"/>
                </a:lnTo>
                <a:lnTo>
                  <a:pt x="96" y="528"/>
                </a:lnTo>
                <a:lnTo>
                  <a:pt x="92" y="527"/>
                </a:lnTo>
                <a:lnTo>
                  <a:pt x="89" y="526"/>
                </a:lnTo>
                <a:lnTo>
                  <a:pt x="87" y="524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69" name="Freeform 25"/>
          <p:cNvSpPr>
            <a:spLocks noEditPoints="1"/>
          </p:cNvSpPr>
          <p:nvPr userDrawn="1"/>
        </p:nvSpPr>
        <p:spPr bwMode="auto">
          <a:xfrm>
            <a:off x="7296804" y="4605293"/>
            <a:ext cx="333861" cy="400731"/>
          </a:xfrm>
          <a:custGeom>
            <a:avLst/>
            <a:gdLst/>
            <a:ahLst/>
            <a:cxnLst>
              <a:cxn ang="0">
                <a:pos x="351" y="51"/>
              </a:cxn>
              <a:cxn ang="0">
                <a:pos x="353" y="209"/>
              </a:cxn>
              <a:cxn ang="0">
                <a:pos x="348" y="215"/>
              </a:cxn>
              <a:cxn ang="0">
                <a:pos x="288" y="216"/>
              </a:cxn>
              <a:cxn ang="0">
                <a:pos x="206" y="216"/>
              </a:cxn>
              <a:cxn ang="0">
                <a:pos x="125" y="216"/>
              </a:cxn>
              <a:cxn ang="0">
                <a:pos x="60" y="215"/>
              </a:cxn>
              <a:cxn ang="0">
                <a:pos x="55" y="209"/>
              </a:cxn>
              <a:cxn ang="0">
                <a:pos x="57" y="51"/>
              </a:cxn>
              <a:cxn ang="0">
                <a:pos x="98" y="49"/>
              </a:cxn>
              <a:cxn ang="0">
                <a:pos x="204" y="49"/>
              </a:cxn>
              <a:cxn ang="0">
                <a:pos x="310" y="49"/>
              </a:cxn>
              <a:cxn ang="0">
                <a:pos x="48" y="390"/>
              </a:cxn>
              <a:cxn ang="0">
                <a:pos x="165" y="392"/>
              </a:cxn>
              <a:cxn ang="0">
                <a:pos x="282" y="392"/>
              </a:cxn>
              <a:cxn ang="0">
                <a:pos x="366" y="390"/>
              </a:cxn>
              <a:cxn ang="0">
                <a:pos x="379" y="385"/>
              </a:cxn>
              <a:cxn ang="0">
                <a:pos x="397" y="365"/>
              </a:cxn>
              <a:cxn ang="0">
                <a:pos x="403" y="337"/>
              </a:cxn>
              <a:cxn ang="0">
                <a:pos x="398" y="316"/>
              </a:cxn>
              <a:cxn ang="0">
                <a:pos x="394" y="295"/>
              </a:cxn>
              <a:cxn ang="0">
                <a:pos x="394" y="201"/>
              </a:cxn>
              <a:cxn ang="0">
                <a:pos x="394" y="108"/>
              </a:cxn>
              <a:cxn ang="0">
                <a:pos x="393" y="37"/>
              </a:cxn>
              <a:cxn ang="0">
                <a:pos x="380" y="14"/>
              </a:cxn>
              <a:cxn ang="0">
                <a:pos x="356" y="1"/>
              </a:cxn>
              <a:cxn ang="0">
                <a:pos x="276" y="0"/>
              </a:cxn>
              <a:cxn ang="0">
                <a:pos x="169" y="0"/>
              </a:cxn>
              <a:cxn ang="0">
                <a:pos x="61" y="0"/>
              </a:cxn>
              <a:cxn ang="0">
                <a:pos x="35" y="8"/>
              </a:cxn>
              <a:cxn ang="0">
                <a:pos x="19" y="28"/>
              </a:cxn>
              <a:cxn ang="0">
                <a:pos x="15" y="79"/>
              </a:cxn>
              <a:cxn ang="0">
                <a:pos x="15" y="180"/>
              </a:cxn>
              <a:cxn ang="0">
                <a:pos x="15" y="280"/>
              </a:cxn>
              <a:cxn ang="0">
                <a:pos x="8" y="325"/>
              </a:cxn>
              <a:cxn ang="0">
                <a:pos x="7" y="347"/>
              </a:cxn>
              <a:cxn ang="0">
                <a:pos x="16" y="373"/>
              </a:cxn>
              <a:cxn ang="0">
                <a:pos x="34" y="387"/>
              </a:cxn>
              <a:cxn ang="0">
                <a:pos x="48" y="390"/>
              </a:cxn>
              <a:cxn ang="0">
                <a:pos x="409" y="455"/>
              </a:cxn>
              <a:cxn ang="0">
                <a:pos x="344" y="454"/>
              </a:cxn>
              <a:cxn ang="0">
                <a:pos x="0" y="455"/>
              </a:cxn>
              <a:cxn ang="0">
                <a:pos x="100" y="433"/>
              </a:cxn>
              <a:cxn ang="0">
                <a:pos x="289" y="413"/>
              </a:cxn>
              <a:cxn ang="0">
                <a:pos x="335" y="413"/>
              </a:cxn>
              <a:cxn ang="0">
                <a:pos x="349" y="264"/>
              </a:cxn>
              <a:cxn ang="0">
                <a:pos x="353" y="268"/>
              </a:cxn>
              <a:cxn ang="0">
                <a:pos x="351" y="310"/>
              </a:cxn>
              <a:cxn ang="0">
                <a:pos x="344" y="311"/>
              </a:cxn>
              <a:cxn ang="0">
                <a:pos x="318" y="307"/>
              </a:cxn>
              <a:cxn ang="0">
                <a:pos x="297" y="296"/>
              </a:cxn>
              <a:cxn ang="0">
                <a:pos x="276" y="270"/>
              </a:cxn>
              <a:cxn ang="0">
                <a:pos x="279" y="264"/>
              </a:cxn>
              <a:cxn ang="0">
                <a:pos x="61" y="263"/>
              </a:cxn>
              <a:cxn ang="0">
                <a:pos x="130" y="264"/>
              </a:cxn>
              <a:cxn ang="0">
                <a:pos x="133" y="270"/>
              </a:cxn>
              <a:cxn ang="0">
                <a:pos x="112" y="296"/>
              </a:cxn>
              <a:cxn ang="0">
                <a:pos x="91" y="307"/>
              </a:cxn>
              <a:cxn ang="0">
                <a:pos x="64" y="311"/>
              </a:cxn>
              <a:cxn ang="0">
                <a:pos x="57" y="310"/>
              </a:cxn>
              <a:cxn ang="0">
                <a:pos x="55" y="268"/>
              </a:cxn>
              <a:cxn ang="0">
                <a:pos x="59" y="264"/>
              </a:cxn>
            </a:cxnLst>
            <a:rect l="0" t="0" r="r" b="b"/>
            <a:pathLst>
              <a:path w="409" h="483">
                <a:moveTo>
                  <a:pt x="345" y="49"/>
                </a:moveTo>
                <a:lnTo>
                  <a:pt x="348" y="49"/>
                </a:lnTo>
                <a:lnTo>
                  <a:pt x="351" y="51"/>
                </a:lnTo>
                <a:lnTo>
                  <a:pt x="352" y="53"/>
                </a:lnTo>
                <a:lnTo>
                  <a:pt x="353" y="56"/>
                </a:lnTo>
                <a:lnTo>
                  <a:pt x="353" y="209"/>
                </a:lnTo>
                <a:lnTo>
                  <a:pt x="352" y="211"/>
                </a:lnTo>
                <a:lnTo>
                  <a:pt x="351" y="214"/>
                </a:lnTo>
                <a:lnTo>
                  <a:pt x="348" y="215"/>
                </a:lnTo>
                <a:lnTo>
                  <a:pt x="345" y="216"/>
                </a:lnTo>
                <a:lnTo>
                  <a:pt x="315" y="216"/>
                </a:lnTo>
                <a:lnTo>
                  <a:pt x="288" y="216"/>
                </a:lnTo>
                <a:lnTo>
                  <a:pt x="260" y="216"/>
                </a:lnTo>
                <a:lnTo>
                  <a:pt x="233" y="216"/>
                </a:lnTo>
                <a:lnTo>
                  <a:pt x="206" y="216"/>
                </a:lnTo>
                <a:lnTo>
                  <a:pt x="179" y="216"/>
                </a:lnTo>
                <a:lnTo>
                  <a:pt x="151" y="216"/>
                </a:lnTo>
                <a:lnTo>
                  <a:pt x="125" y="216"/>
                </a:lnTo>
                <a:lnTo>
                  <a:pt x="98" y="216"/>
                </a:lnTo>
                <a:lnTo>
                  <a:pt x="62" y="216"/>
                </a:lnTo>
                <a:lnTo>
                  <a:pt x="60" y="215"/>
                </a:lnTo>
                <a:lnTo>
                  <a:pt x="57" y="214"/>
                </a:lnTo>
                <a:lnTo>
                  <a:pt x="56" y="211"/>
                </a:lnTo>
                <a:lnTo>
                  <a:pt x="55" y="209"/>
                </a:lnTo>
                <a:lnTo>
                  <a:pt x="55" y="56"/>
                </a:lnTo>
                <a:lnTo>
                  <a:pt x="56" y="53"/>
                </a:lnTo>
                <a:lnTo>
                  <a:pt x="57" y="51"/>
                </a:lnTo>
                <a:lnTo>
                  <a:pt x="60" y="49"/>
                </a:lnTo>
                <a:lnTo>
                  <a:pt x="62" y="49"/>
                </a:lnTo>
                <a:lnTo>
                  <a:pt x="98" y="49"/>
                </a:lnTo>
                <a:lnTo>
                  <a:pt x="133" y="49"/>
                </a:lnTo>
                <a:lnTo>
                  <a:pt x="169" y="49"/>
                </a:lnTo>
                <a:lnTo>
                  <a:pt x="204" y="49"/>
                </a:lnTo>
                <a:lnTo>
                  <a:pt x="239" y="49"/>
                </a:lnTo>
                <a:lnTo>
                  <a:pt x="275" y="49"/>
                </a:lnTo>
                <a:lnTo>
                  <a:pt x="310" y="49"/>
                </a:lnTo>
                <a:lnTo>
                  <a:pt x="345" y="49"/>
                </a:lnTo>
                <a:close/>
                <a:moveTo>
                  <a:pt x="48" y="390"/>
                </a:moveTo>
                <a:lnTo>
                  <a:pt x="48" y="390"/>
                </a:lnTo>
                <a:lnTo>
                  <a:pt x="88" y="391"/>
                </a:lnTo>
                <a:lnTo>
                  <a:pt x="126" y="392"/>
                </a:lnTo>
                <a:lnTo>
                  <a:pt x="165" y="392"/>
                </a:lnTo>
                <a:lnTo>
                  <a:pt x="204" y="392"/>
                </a:lnTo>
                <a:lnTo>
                  <a:pt x="243" y="392"/>
                </a:lnTo>
                <a:lnTo>
                  <a:pt x="282" y="392"/>
                </a:lnTo>
                <a:lnTo>
                  <a:pt x="321" y="391"/>
                </a:lnTo>
                <a:lnTo>
                  <a:pt x="359" y="390"/>
                </a:lnTo>
                <a:lnTo>
                  <a:pt x="366" y="390"/>
                </a:lnTo>
                <a:lnTo>
                  <a:pt x="370" y="389"/>
                </a:lnTo>
                <a:lnTo>
                  <a:pt x="375" y="387"/>
                </a:lnTo>
                <a:lnTo>
                  <a:pt x="379" y="385"/>
                </a:lnTo>
                <a:lnTo>
                  <a:pt x="386" y="379"/>
                </a:lnTo>
                <a:lnTo>
                  <a:pt x="392" y="373"/>
                </a:lnTo>
                <a:lnTo>
                  <a:pt x="397" y="365"/>
                </a:lnTo>
                <a:lnTo>
                  <a:pt x="400" y="356"/>
                </a:lnTo>
                <a:lnTo>
                  <a:pt x="402" y="347"/>
                </a:lnTo>
                <a:lnTo>
                  <a:pt x="403" y="337"/>
                </a:lnTo>
                <a:lnTo>
                  <a:pt x="402" y="329"/>
                </a:lnTo>
                <a:lnTo>
                  <a:pt x="401" y="323"/>
                </a:lnTo>
                <a:lnTo>
                  <a:pt x="398" y="316"/>
                </a:lnTo>
                <a:lnTo>
                  <a:pt x="395" y="309"/>
                </a:lnTo>
                <a:lnTo>
                  <a:pt x="394" y="302"/>
                </a:lnTo>
                <a:lnTo>
                  <a:pt x="394" y="295"/>
                </a:lnTo>
                <a:lnTo>
                  <a:pt x="394" y="263"/>
                </a:lnTo>
                <a:lnTo>
                  <a:pt x="394" y="232"/>
                </a:lnTo>
                <a:lnTo>
                  <a:pt x="394" y="201"/>
                </a:lnTo>
                <a:lnTo>
                  <a:pt x="394" y="170"/>
                </a:lnTo>
                <a:lnTo>
                  <a:pt x="394" y="139"/>
                </a:lnTo>
                <a:lnTo>
                  <a:pt x="394" y="108"/>
                </a:lnTo>
                <a:lnTo>
                  <a:pt x="394" y="77"/>
                </a:lnTo>
                <a:lnTo>
                  <a:pt x="394" y="46"/>
                </a:lnTo>
                <a:lnTo>
                  <a:pt x="393" y="37"/>
                </a:lnTo>
                <a:lnTo>
                  <a:pt x="390" y="28"/>
                </a:lnTo>
                <a:lnTo>
                  <a:pt x="386" y="20"/>
                </a:lnTo>
                <a:lnTo>
                  <a:pt x="380" y="14"/>
                </a:lnTo>
                <a:lnTo>
                  <a:pt x="374" y="8"/>
                </a:lnTo>
                <a:lnTo>
                  <a:pt x="366" y="4"/>
                </a:lnTo>
                <a:lnTo>
                  <a:pt x="356" y="1"/>
                </a:lnTo>
                <a:lnTo>
                  <a:pt x="347" y="0"/>
                </a:lnTo>
                <a:lnTo>
                  <a:pt x="312" y="0"/>
                </a:lnTo>
                <a:lnTo>
                  <a:pt x="276" y="0"/>
                </a:lnTo>
                <a:lnTo>
                  <a:pt x="240" y="0"/>
                </a:lnTo>
                <a:lnTo>
                  <a:pt x="204" y="0"/>
                </a:lnTo>
                <a:lnTo>
                  <a:pt x="169" y="0"/>
                </a:lnTo>
                <a:lnTo>
                  <a:pt x="133" y="0"/>
                </a:lnTo>
                <a:lnTo>
                  <a:pt x="97" y="0"/>
                </a:lnTo>
                <a:lnTo>
                  <a:pt x="61" y="0"/>
                </a:lnTo>
                <a:lnTo>
                  <a:pt x="52" y="1"/>
                </a:lnTo>
                <a:lnTo>
                  <a:pt x="43" y="4"/>
                </a:lnTo>
                <a:lnTo>
                  <a:pt x="35" y="8"/>
                </a:lnTo>
                <a:lnTo>
                  <a:pt x="29" y="14"/>
                </a:lnTo>
                <a:lnTo>
                  <a:pt x="23" y="20"/>
                </a:lnTo>
                <a:lnTo>
                  <a:pt x="19" y="28"/>
                </a:lnTo>
                <a:lnTo>
                  <a:pt x="16" y="37"/>
                </a:lnTo>
                <a:lnTo>
                  <a:pt x="15" y="46"/>
                </a:lnTo>
                <a:lnTo>
                  <a:pt x="15" y="79"/>
                </a:lnTo>
                <a:lnTo>
                  <a:pt x="15" y="113"/>
                </a:lnTo>
                <a:lnTo>
                  <a:pt x="15" y="146"/>
                </a:lnTo>
                <a:lnTo>
                  <a:pt x="15" y="180"/>
                </a:lnTo>
                <a:lnTo>
                  <a:pt x="15" y="214"/>
                </a:lnTo>
                <a:lnTo>
                  <a:pt x="15" y="247"/>
                </a:lnTo>
                <a:lnTo>
                  <a:pt x="15" y="280"/>
                </a:lnTo>
                <a:lnTo>
                  <a:pt x="15" y="314"/>
                </a:lnTo>
                <a:lnTo>
                  <a:pt x="10" y="320"/>
                </a:lnTo>
                <a:lnTo>
                  <a:pt x="8" y="325"/>
                </a:lnTo>
                <a:lnTo>
                  <a:pt x="7" y="330"/>
                </a:lnTo>
                <a:lnTo>
                  <a:pt x="6" y="337"/>
                </a:lnTo>
                <a:lnTo>
                  <a:pt x="7" y="347"/>
                </a:lnTo>
                <a:lnTo>
                  <a:pt x="8" y="356"/>
                </a:lnTo>
                <a:lnTo>
                  <a:pt x="12" y="365"/>
                </a:lnTo>
                <a:lnTo>
                  <a:pt x="16" y="373"/>
                </a:lnTo>
                <a:lnTo>
                  <a:pt x="22" y="379"/>
                </a:lnTo>
                <a:lnTo>
                  <a:pt x="30" y="385"/>
                </a:lnTo>
                <a:lnTo>
                  <a:pt x="34" y="387"/>
                </a:lnTo>
                <a:lnTo>
                  <a:pt x="38" y="389"/>
                </a:lnTo>
                <a:lnTo>
                  <a:pt x="43" y="390"/>
                </a:lnTo>
                <a:lnTo>
                  <a:pt x="48" y="390"/>
                </a:lnTo>
                <a:close/>
                <a:moveTo>
                  <a:pt x="335" y="413"/>
                </a:moveTo>
                <a:lnTo>
                  <a:pt x="335" y="413"/>
                </a:lnTo>
                <a:lnTo>
                  <a:pt x="409" y="455"/>
                </a:lnTo>
                <a:lnTo>
                  <a:pt x="402" y="468"/>
                </a:lnTo>
                <a:lnTo>
                  <a:pt x="394" y="483"/>
                </a:lnTo>
                <a:lnTo>
                  <a:pt x="344" y="454"/>
                </a:lnTo>
                <a:lnTo>
                  <a:pt x="64" y="454"/>
                </a:lnTo>
                <a:lnTo>
                  <a:pt x="15" y="483"/>
                </a:lnTo>
                <a:lnTo>
                  <a:pt x="0" y="455"/>
                </a:lnTo>
                <a:lnTo>
                  <a:pt x="74" y="413"/>
                </a:lnTo>
                <a:lnTo>
                  <a:pt x="135" y="413"/>
                </a:lnTo>
                <a:lnTo>
                  <a:pt x="100" y="433"/>
                </a:lnTo>
                <a:lnTo>
                  <a:pt x="309" y="433"/>
                </a:lnTo>
                <a:lnTo>
                  <a:pt x="274" y="413"/>
                </a:lnTo>
                <a:lnTo>
                  <a:pt x="289" y="413"/>
                </a:lnTo>
                <a:lnTo>
                  <a:pt x="304" y="413"/>
                </a:lnTo>
                <a:lnTo>
                  <a:pt x="320" y="413"/>
                </a:lnTo>
                <a:lnTo>
                  <a:pt x="335" y="413"/>
                </a:lnTo>
                <a:close/>
                <a:moveTo>
                  <a:pt x="347" y="263"/>
                </a:moveTo>
                <a:lnTo>
                  <a:pt x="347" y="263"/>
                </a:lnTo>
                <a:lnTo>
                  <a:pt x="349" y="264"/>
                </a:lnTo>
                <a:lnTo>
                  <a:pt x="351" y="265"/>
                </a:lnTo>
                <a:lnTo>
                  <a:pt x="352" y="266"/>
                </a:lnTo>
                <a:lnTo>
                  <a:pt x="353" y="268"/>
                </a:lnTo>
                <a:lnTo>
                  <a:pt x="353" y="307"/>
                </a:lnTo>
                <a:lnTo>
                  <a:pt x="352" y="308"/>
                </a:lnTo>
                <a:lnTo>
                  <a:pt x="351" y="310"/>
                </a:lnTo>
                <a:lnTo>
                  <a:pt x="349" y="311"/>
                </a:lnTo>
                <a:lnTo>
                  <a:pt x="347" y="311"/>
                </a:lnTo>
                <a:lnTo>
                  <a:pt x="344" y="311"/>
                </a:lnTo>
                <a:lnTo>
                  <a:pt x="334" y="311"/>
                </a:lnTo>
                <a:lnTo>
                  <a:pt x="326" y="309"/>
                </a:lnTo>
                <a:lnTo>
                  <a:pt x="318" y="307"/>
                </a:lnTo>
                <a:lnTo>
                  <a:pt x="310" y="304"/>
                </a:lnTo>
                <a:lnTo>
                  <a:pt x="303" y="301"/>
                </a:lnTo>
                <a:lnTo>
                  <a:pt x="297" y="296"/>
                </a:lnTo>
                <a:lnTo>
                  <a:pt x="291" y="291"/>
                </a:lnTo>
                <a:lnTo>
                  <a:pt x="286" y="285"/>
                </a:lnTo>
                <a:lnTo>
                  <a:pt x="276" y="270"/>
                </a:lnTo>
                <a:lnTo>
                  <a:pt x="276" y="268"/>
                </a:lnTo>
                <a:lnTo>
                  <a:pt x="276" y="265"/>
                </a:lnTo>
                <a:lnTo>
                  <a:pt x="279" y="264"/>
                </a:lnTo>
                <a:lnTo>
                  <a:pt x="281" y="263"/>
                </a:lnTo>
                <a:lnTo>
                  <a:pt x="347" y="263"/>
                </a:lnTo>
                <a:close/>
                <a:moveTo>
                  <a:pt x="61" y="263"/>
                </a:moveTo>
                <a:lnTo>
                  <a:pt x="61" y="263"/>
                </a:lnTo>
                <a:lnTo>
                  <a:pt x="127" y="263"/>
                </a:lnTo>
                <a:lnTo>
                  <a:pt x="130" y="264"/>
                </a:lnTo>
                <a:lnTo>
                  <a:pt x="132" y="265"/>
                </a:lnTo>
                <a:lnTo>
                  <a:pt x="133" y="268"/>
                </a:lnTo>
                <a:lnTo>
                  <a:pt x="133" y="270"/>
                </a:lnTo>
                <a:lnTo>
                  <a:pt x="122" y="285"/>
                </a:lnTo>
                <a:lnTo>
                  <a:pt x="118" y="291"/>
                </a:lnTo>
                <a:lnTo>
                  <a:pt x="112" y="296"/>
                </a:lnTo>
                <a:lnTo>
                  <a:pt x="106" y="301"/>
                </a:lnTo>
                <a:lnTo>
                  <a:pt x="99" y="304"/>
                </a:lnTo>
                <a:lnTo>
                  <a:pt x="91" y="307"/>
                </a:lnTo>
                <a:lnTo>
                  <a:pt x="83" y="309"/>
                </a:lnTo>
                <a:lnTo>
                  <a:pt x="74" y="311"/>
                </a:lnTo>
                <a:lnTo>
                  <a:pt x="64" y="311"/>
                </a:lnTo>
                <a:lnTo>
                  <a:pt x="61" y="311"/>
                </a:lnTo>
                <a:lnTo>
                  <a:pt x="59" y="311"/>
                </a:lnTo>
                <a:lnTo>
                  <a:pt x="57" y="310"/>
                </a:lnTo>
                <a:lnTo>
                  <a:pt x="55" y="308"/>
                </a:lnTo>
                <a:lnTo>
                  <a:pt x="55" y="307"/>
                </a:lnTo>
                <a:lnTo>
                  <a:pt x="55" y="268"/>
                </a:lnTo>
                <a:lnTo>
                  <a:pt x="55" y="266"/>
                </a:lnTo>
                <a:lnTo>
                  <a:pt x="57" y="265"/>
                </a:lnTo>
                <a:lnTo>
                  <a:pt x="59" y="264"/>
                </a:lnTo>
                <a:lnTo>
                  <a:pt x="61" y="263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70" name="Freeform 27"/>
          <p:cNvSpPr>
            <a:spLocks noEditPoints="1"/>
          </p:cNvSpPr>
          <p:nvPr userDrawn="1"/>
        </p:nvSpPr>
        <p:spPr bwMode="auto">
          <a:xfrm>
            <a:off x="6128290" y="4623160"/>
            <a:ext cx="417327" cy="357188"/>
          </a:xfrm>
          <a:custGeom>
            <a:avLst/>
            <a:gdLst/>
            <a:ahLst/>
            <a:cxnLst>
              <a:cxn ang="0">
                <a:pos x="534" y="416"/>
              </a:cxn>
              <a:cxn ang="0">
                <a:pos x="537" y="420"/>
              </a:cxn>
              <a:cxn ang="0">
                <a:pos x="535" y="447"/>
              </a:cxn>
              <a:cxn ang="0">
                <a:pos x="5" y="449"/>
              </a:cxn>
              <a:cxn ang="0">
                <a:pos x="0" y="446"/>
              </a:cxn>
              <a:cxn ang="0">
                <a:pos x="0" y="419"/>
              </a:cxn>
              <a:cxn ang="0">
                <a:pos x="5" y="416"/>
              </a:cxn>
              <a:cxn ang="0">
                <a:pos x="143" y="401"/>
              </a:cxn>
              <a:cxn ang="0">
                <a:pos x="143" y="336"/>
              </a:cxn>
              <a:cxn ang="0">
                <a:pos x="143" y="274"/>
              </a:cxn>
              <a:cxn ang="0">
                <a:pos x="248" y="230"/>
              </a:cxn>
              <a:cxn ang="0">
                <a:pos x="248" y="294"/>
              </a:cxn>
              <a:cxn ang="0">
                <a:pos x="248" y="357"/>
              </a:cxn>
              <a:cxn ang="0">
                <a:pos x="425" y="401"/>
              </a:cxn>
              <a:cxn ang="0">
                <a:pos x="434" y="398"/>
              </a:cxn>
              <a:cxn ang="0">
                <a:pos x="439" y="391"/>
              </a:cxn>
              <a:cxn ang="0">
                <a:pos x="441" y="368"/>
              </a:cxn>
              <a:cxn ang="0">
                <a:pos x="441" y="309"/>
              </a:cxn>
              <a:cxn ang="0">
                <a:pos x="441" y="250"/>
              </a:cxn>
              <a:cxn ang="0">
                <a:pos x="441" y="231"/>
              </a:cxn>
              <a:cxn ang="0">
                <a:pos x="277" y="84"/>
              </a:cxn>
              <a:cxn ang="0">
                <a:pos x="268" y="83"/>
              </a:cxn>
              <a:cxn ang="0">
                <a:pos x="256" y="86"/>
              </a:cxn>
              <a:cxn ang="0">
                <a:pos x="96" y="232"/>
              </a:cxn>
              <a:cxn ang="0">
                <a:pos x="96" y="268"/>
              </a:cxn>
              <a:cxn ang="0">
                <a:pos x="96" y="330"/>
              </a:cxn>
              <a:cxn ang="0">
                <a:pos x="96" y="385"/>
              </a:cxn>
              <a:cxn ang="0">
                <a:pos x="99" y="393"/>
              </a:cxn>
              <a:cxn ang="0">
                <a:pos x="105" y="400"/>
              </a:cxn>
              <a:cxn ang="0">
                <a:pos x="290" y="230"/>
              </a:cxn>
              <a:cxn ang="0">
                <a:pos x="393" y="322"/>
              </a:cxn>
              <a:cxn ang="0">
                <a:pos x="464" y="231"/>
              </a:cxn>
              <a:cxn ang="0">
                <a:pos x="289" y="73"/>
              </a:cxn>
              <a:cxn ang="0">
                <a:pos x="268" y="67"/>
              </a:cxn>
              <a:cxn ang="0">
                <a:pos x="254" y="69"/>
              </a:cxn>
              <a:cxn ang="0">
                <a:pos x="71" y="231"/>
              </a:cxn>
              <a:cxn ang="0">
                <a:pos x="49" y="229"/>
              </a:cxn>
              <a:cxn ang="0">
                <a:pos x="40" y="218"/>
              </a:cxn>
              <a:cxn ang="0">
                <a:pos x="40" y="203"/>
              </a:cxn>
              <a:cxn ang="0">
                <a:pos x="50" y="186"/>
              </a:cxn>
              <a:cxn ang="0">
                <a:pos x="251" y="5"/>
              </a:cxn>
              <a:cxn ang="0">
                <a:pos x="268" y="0"/>
              </a:cxn>
              <a:cxn ang="0">
                <a:pos x="286" y="5"/>
              </a:cxn>
              <a:cxn ang="0">
                <a:pos x="487" y="186"/>
              </a:cxn>
              <a:cxn ang="0">
                <a:pos x="497" y="203"/>
              </a:cxn>
              <a:cxn ang="0">
                <a:pos x="497" y="218"/>
              </a:cxn>
              <a:cxn ang="0">
                <a:pos x="487" y="229"/>
              </a:cxn>
              <a:cxn ang="0">
                <a:pos x="464" y="231"/>
              </a:cxn>
            </a:cxnLst>
            <a:rect l="0" t="0" r="r" b="b"/>
            <a:pathLst>
              <a:path w="537" h="449">
                <a:moveTo>
                  <a:pt x="5" y="416"/>
                </a:moveTo>
                <a:lnTo>
                  <a:pt x="531" y="416"/>
                </a:lnTo>
                <a:lnTo>
                  <a:pt x="534" y="416"/>
                </a:lnTo>
                <a:lnTo>
                  <a:pt x="535" y="417"/>
                </a:lnTo>
                <a:lnTo>
                  <a:pt x="536" y="419"/>
                </a:lnTo>
                <a:lnTo>
                  <a:pt x="537" y="420"/>
                </a:lnTo>
                <a:lnTo>
                  <a:pt x="537" y="444"/>
                </a:lnTo>
                <a:lnTo>
                  <a:pt x="536" y="446"/>
                </a:lnTo>
                <a:lnTo>
                  <a:pt x="535" y="447"/>
                </a:lnTo>
                <a:lnTo>
                  <a:pt x="534" y="448"/>
                </a:lnTo>
                <a:lnTo>
                  <a:pt x="531" y="449"/>
                </a:lnTo>
                <a:lnTo>
                  <a:pt x="5" y="449"/>
                </a:lnTo>
                <a:lnTo>
                  <a:pt x="3" y="448"/>
                </a:lnTo>
                <a:lnTo>
                  <a:pt x="1" y="447"/>
                </a:lnTo>
                <a:lnTo>
                  <a:pt x="0" y="446"/>
                </a:lnTo>
                <a:lnTo>
                  <a:pt x="0" y="444"/>
                </a:lnTo>
                <a:lnTo>
                  <a:pt x="0" y="420"/>
                </a:lnTo>
                <a:lnTo>
                  <a:pt x="0" y="419"/>
                </a:lnTo>
                <a:lnTo>
                  <a:pt x="1" y="417"/>
                </a:lnTo>
                <a:lnTo>
                  <a:pt x="3" y="416"/>
                </a:lnTo>
                <a:lnTo>
                  <a:pt x="5" y="416"/>
                </a:lnTo>
                <a:close/>
                <a:moveTo>
                  <a:pt x="111" y="401"/>
                </a:moveTo>
                <a:lnTo>
                  <a:pt x="111" y="401"/>
                </a:lnTo>
                <a:lnTo>
                  <a:pt x="143" y="401"/>
                </a:lnTo>
                <a:lnTo>
                  <a:pt x="143" y="378"/>
                </a:lnTo>
                <a:lnTo>
                  <a:pt x="143" y="357"/>
                </a:lnTo>
                <a:lnTo>
                  <a:pt x="143" y="336"/>
                </a:lnTo>
                <a:lnTo>
                  <a:pt x="143" y="316"/>
                </a:lnTo>
                <a:lnTo>
                  <a:pt x="143" y="294"/>
                </a:lnTo>
                <a:lnTo>
                  <a:pt x="143" y="274"/>
                </a:lnTo>
                <a:lnTo>
                  <a:pt x="143" y="252"/>
                </a:lnTo>
                <a:lnTo>
                  <a:pt x="143" y="230"/>
                </a:lnTo>
                <a:lnTo>
                  <a:pt x="248" y="230"/>
                </a:lnTo>
                <a:lnTo>
                  <a:pt x="248" y="252"/>
                </a:lnTo>
                <a:lnTo>
                  <a:pt x="248" y="274"/>
                </a:lnTo>
                <a:lnTo>
                  <a:pt x="248" y="294"/>
                </a:lnTo>
                <a:lnTo>
                  <a:pt x="248" y="316"/>
                </a:lnTo>
                <a:lnTo>
                  <a:pt x="248" y="336"/>
                </a:lnTo>
                <a:lnTo>
                  <a:pt x="248" y="357"/>
                </a:lnTo>
                <a:lnTo>
                  <a:pt x="248" y="378"/>
                </a:lnTo>
                <a:lnTo>
                  <a:pt x="248" y="401"/>
                </a:lnTo>
                <a:lnTo>
                  <a:pt x="425" y="401"/>
                </a:lnTo>
                <a:lnTo>
                  <a:pt x="428" y="401"/>
                </a:lnTo>
                <a:lnTo>
                  <a:pt x="431" y="400"/>
                </a:lnTo>
                <a:lnTo>
                  <a:pt x="434" y="398"/>
                </a:lnTo>
                <a:lnTo>
                  <a:pt x="436" y="397"/>
                </a:lnTo>
                <a:lnTo>
                  <a:pt x="438" y="393"/>
                </a:lnTo>
                <a:lnTo>
                  <a:pt x="439" y="391"/>
                </a:lnTo>
                <a:lnTo>
                  <a:pt x="440" y="388"/>
                </a:lnTo>
                <a:lnTo>
                  <a:pt x="441" y="385"/>
                </a:lnTo>
                <a:lnTo>
                  <a:pt x="441" y="368"/>
                </a:lnTo>
                <a:lnTo>
                  <a:pt x="441" y="349"/>
                </a:lnTo>
                <a:lnTo>
                  <a:pt x="441" y="330"/>
                </a:lnTo>
                <a:lnTo>
                  <a:pt x="441" y="309"/>
                </a:lnTo>
                <a:lnTo>
                  <a:pt x="441" y="288"/>
                </a:lnTo>
                <a:lnTo>
                  <a:pt x="441" y="268"/>
                </a:lnTo>
                <a:lnTo>
                  <a:pt x="441" y="250"/>
                </a:lnTo>
                <a:lnTo>
                  <a:pt x="441" y="233"/>
                </a:lnTo>
                <a:lnTo>
                  <a:pt x="441" y="232"/>
                </a:lnTo>
                <a:lnTo>
                  <a:pt x="441" y="231"/>
                </a:lnTo>
                <a:lnTo>
                  <a:pt x="284" y="89"/>
                </a:lnTo>
                <a:lnTo>
                  <a:pt x="280" y="86"/>
                </a:lnTo>
                <a:lnTo>
                  <a:pt x="277" y="84"/>
                </a:lnTo>
                <a:lnTo>
                  <a:pt x="272" y="83"/>
                </a:lnTo>
                <a:lnTo>
                  <a:pt x="268" y="83"/>
                </a:lnTo>
                <a:lnTo>
                  <a:pt x="268" y="83"/>
                </a:lnTo>
                <a:lnTo>
                  <a:pt x="264" y="83"/>
                </a:lnTo>
                <a:lnTo>
                  <a:pt x="260" y="84"/>
                </a:lnTo>
                <a:lnTo>
                  <a:pt x="256" y="86"/>
                </a:lnTo>
                <a:lnTo>
                  <a:pt x="253" y="89"/>
                </a:lnTo>
                <a:lnTo>
                  <a:pt x="96" y="231"/>
                </a:lnTo>
                <a:lnTo>
                  <a:pt x="96" y="232"/>
                </a:lnTo>
                <a:lnTo>
                  <a:pt x="96" y="233"/>
                </a:lnTo>
                <a:lnTo>
                  <a:pt x="96" y="250"/>
                </a:lnTo>
                <a:lnTo>
                  <a:pt x="96" y="268"/>
                </a:lnTo>
                <a:lnTo>
                  <a:pt x="96" y="288"/>
                </a:lnTo>
                <a:lnTo>
                  <a:pt x="96" y="309"/>
                </a:lnTo>
                <a:lnTo>
                  <a:pt x="96" y="330"/>
                </a:lnTo>
                <a:lnTo>
                  <a:pt x="96" y="349"/>
                </a:lnTo>
                <a:lnTo>
                  <a:pt x="96" y="368"/>
                </a:lnTo>
                <a:lnTo>
                  <a:pt x="96" y="385"/>
                </a:lnTo>
                <a:lnTo>
                  <a:pt x="96" y="388"/>
                </a:lnTo>
                <a:lnTo>
                  <a:pt x="97" y="391"/>
                </a:lnTo>
                <a:lnTo>
                  <a:pt x="99" y="393"/>
                </a:lnTo>
                <a:lnTo>
                  <a:pt x="101" y="397"/>
                </a:lnTo>
                <a:lnTo>
                  <a:pt x="103" y="398"/>
                </a:lnTo>
                <a:lnTo>
                  <a:pt x="105" y="400"/>
                </a:lnTo>
                <a:lnTo>
                  <a:pt x="108" y="401"/>
                </a:lnTo>
                <a:lnTo>
                  <a:pt x="111" y="401"/>
                </a:lnTo>
                <a:close/>
                <a:moveTo>
                  <a:pt x="290" y="230"/>
                </a:moveTo>
                <a:lnTo>
                  <a:pt x="290" y="230"/>
                </a:lnTo>
                <a:lnTo>
                  <a:pt x="393" y="230"/>
                </a:lnTo>
                <a:lnTo>
                  <a:pt x="393" y="322"/>
                </a:lnTo>
                <a:lnTo>
                  <a:pt x="290" y="322"/>
                </a:lnTo>
                <a:lnTo>
                  <a:pt x="290" y="230"/>
                </a:lnTo>
                <a:close/>
                <a:moveTo>
                  <a:pt x="464" y="231"/>
                </a:moveTo>
                <a:lnTo>
                  <a:pt x="464" y="231"/>
                </a:lnTo>
                <a:lnTo>
                  <a:pt x="295" y="77"/>
                </a:lnTo>
                <a:lnTo>
                  <a:pt x="289" y="73"/>
                </a:lnTo>
                <a:lnTo>
                  <a:pt x="282" y="69"/>
                </a:lnTo>
                <a:lnTo>
                  <a:pt x="276" y="67"/>
                </a:lnTo>
                <a:lnTo>
                  <a:pt x="268" y="67"/>
                </a:lnTo>
                <a:lnTo>
                  <a:pt x="268" y="67"/>
                </a:lnTo>
                <a:lnTo>
                  <a:pt x="261" y="67"/>
                </a:lnTo>
                <a:lnTo>
                  <a:pt x="254" y="69"/>
                </a:lnTo>
                <a:lnTo>
                  <a:pt x="248" y="73"/>
                </a:lnTo>
                <a:lnTo>
                  <a:pt x="242" y="77"/>
                </a:lnTo>
                <a:lnTo>
                  <a:pt x="71" y="231"/>
                </a:lnTo>
                <a:lnTo>
                  <a:pt x="59" y="231"/>
                </a:lnTo>
                <a:lnTo>
                  <a:pt x="54" y="230"/>
                </a:lnTo>
                <a:lnTo>
                  <a:pt x="49" y="229"/>
                </a:lnTo>
                <a:lnTo>
                  <a:pt x="45" y="226"/>
                </a:lnTo>
                <a:lnTo>
                  <a:pt x="42" y="222"/>
                </a:lnTo>
                <a:lnTo>
                  <a:pt x="40" y="218"/>
                </a:lnTo>
                <a:lnTo>
                  <a:pt x="39" y="213"/>
                </a:lnTo>
                <a:lnTo>
                  <a:pt x="39" y="208"/>
                </a:lnTo>
                <a:lnTo>
                  <a:pt x="40" y="203"/>
                </a:lnTo>
                <a:lnTo>
                  <a:pt x="43" y="197"/>
                </a:lnTo>
                <a:lnTo>
                  <a:pt x="46" y="191"/>
                </a:lnTo>
                <a:lnTo>
                  <a:pt x="50" y="186"/>
                </a:lnTo>
                <a:lnTo>
                  <a:pt x="54" y="182"/>
                </a:lnTo>
                <a:lnTo>
                  <a:pt x="245" y="11"/>
                </a:lnTo>
                <a:lnTo>
                  <a:pt x="251" y="5"/>
                </a:lnTo>
                <a:lnTo>
                  <a:pt x="256" y="3"/>
                </a:lnTo>
                <a:lnTo>
                  <a:pt x="262" y="1"/>
                </a:lnTo>
                <a:lnTo>
                  <a:pt x="268" y="0"/>
                </a:lnTo>
                <a:lnTo>
                  <a:pt x="275" y="1"/>
                </a:lnTo>
                <a:lnTo>
                  <a:pt x="280" y="3"/>
                </a:lnTo>
                <a:lnTo>
                  <a:pt x="286" y="5"/>
                </a:lnTo>
                <a:lnTo>
                  <a:pt x="291" y="11"/>
                </a:lnTo>
                <a:lnTo>
                  <a:pt x="483" y="182"/>
                </a:lnTo>
                <a:lnTo>
                  <a:pt x="487" y="186"/>
                </a:lnTo>
                <a:lnTo>
                  <a:pt x="491" y="191"/>
                </a:lnTo>
                <a:lnTo>
                  <a:pt x="494" y="197"/>
                </a:lnTo>
                <a:lnTo>
                  <a:pt x="497" y="203"/>
                </a:lnTo>
                <a:lnTo>
                  <a:pt x="498" y="208"/>
                </a:lnTo>
                <a:lnTo>
                  <a:pt x="498" y="213"/>
                </a:lnTo>
                <a:lnTo>
                  <a:pt x="497" y="218"/>
                </a:lnTo>
                <a:lnTo>
                  <a:pt x="495" y="222"/>
                </a:lnTo>
                <a:lnTo>
                  <a:pt x="491" y="226"/>
                </a:lnTo>
                <a:lnTo>
                  <a:pt x="487" y="229"/>
                </a:lnTo>
                <a:lnTo>
                  <a:pt x="483" y="230"/>
                </a:lnTo>
                <a:lnTo>
                  <a:pt x="478" y="231"/>
                </a:lnTo>
                <a:lnTo>
                  <a:pt x="464" y="231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71" name="Freeform 29"/>
          <p:cNvSpPr>
            <a:spLocks noEditPoints="1"/>
          </p:cNvSpPr>
          <p:nvPr userDrawn="1"/>
        </p:nvSpPr>
        <p:spPr bwMode="auto">
          <a:xfrm>
            <a:off x="3851752" y="4611672"/>
            <a:ext cx="519160" cy="417326"/>
          </a:xfrm>
          <a:custGeom>
            <a:avLst/>
            <a:gdLst/>
            <a:ahLst/>
            <a:cxnLst>
              <a:cxn ang="0">
                <a:pos x="308" y="64"/>
              </a:cxn>
              <a:cxn ang="0">
                <a:pos x="313" y="69"/>
              </a:cxn>
              <a:cxn ang="0">
                <a:pos x="311" y="263"/>
              </a:cxn>
              <a:cxn ang="0">
                <a:pos x="116" y="169"/>
              </a:cxn>
              <a:cxn ang="0">
                <a:pos x="114" y="162"/>
              </a:cxn>
              <a:cxn ang="0">
                <a:pos x="334" y="69"/>
              </a:cxn>
              <a:cxn ang="0">
                <a:pos x="336" y="263"/>
              </a:cxn>
              <a:cxn ang="0">
                <a:pos x="531" y="169"/>
              </a:cxn>
              <a:cxn ang="0">
                <a:pos x="533" y="162"/>
              </a:cxn>
              <a:cxn ang="0">
                <a:pos x="338" y="64"/>
              </a:cxn>
              <a:cxn ang="0">
                <a:pos x="334" y="69"/>
              </a:cxn>
              <a:cxn ang="0">
                <a:pos x="91" y="176"/>
              </a:cxn>
              <a:cxn ang="0">
                <a:pos x="3" y="218"/>
              </a:cxn>
              <a:cxn ang="0">
                <a:pos x="1" y="226"/>
              </a:cxn>
              <a:cxn ang="0">
                <a:pos x="206" y="329"/>
              </a:cxn>
              <a:cxn ang="0">
                <a:pos x="293" y="284"/>
              </a:cxn>
              <a:cxn ang="0">
                <a:pos x="291" y="276"/>
              </a:cxn>
              <a:cxn ang="0">
                <a:pos x="646" y="103"/>
              </a:cxn>
              <a:cxn ang="0">
                <a:pos x="644" y="111"/>
              </a:cxn>
              <a:cxn ang="0">
                <a:pos x="556" y="152"/>
              </a:cxn>
              <a:cxn ang="0">
                <a:pos x="353" y="47"/>
              </a:cxn>
              <a:cxn ang="0">
                <a:pos x="439" y="1"/>
              </a:cxn>
              <a:cxn ang="0">
                <a:pos x="644" y="101"/>
              </a:cxn>
              <a:cxn ang="0">
                <a:pos x="646" y="220"/>
              </a:cxn>
              <a:cxn ang="0">
                <a:pos x="644" y="228"/>
              </a:cxn>
              <a:cxn ang="0">
                <a:pos x="439" y="328"/>
              </a:cxn>
              <a:cxn ang="0">
                <a:pos x="353" y="281"/>
              </a:cxn>
              <a:cxn ang="0">
                <a:pos x="556" y="176"/>
              </a:cxn>
              <a:cxn ang="0">
                <a:pos x="644" y="218"/>
              </a:cxn>
              <a:cxn ang="0">
                <a:pos x="208" y="1"/>
              </a:cxn>
              <a:cxn ang="0">
                <a:pos x="3" y="101"/>
              </a:cxn>
              <a:cxn ang="0">
                <a:pos x="1" y="109"/>
              </a:cxn>
              <a:cxn ang="0">
                <a:pos x="88" y="153"/>
              </a:cxn>
              <a:cxn ang="0">
                <a:pos x="293" y="50"/>
              </a:cxn>
              <a:cxn ang="0">
                <a:pos x="291" y="42"/>
              </a:cxn>
              <a:cxn ang="0">
                <a:pos x="334" y="504"/>
              </a:cxn>
              <a:cxn ang="0">
                <a:pos x="339" y="510"/>
              </a:cxn>
              <a:cxn ang="0">
                <a:pos x="548" y="405"/>
              </a:cxn>
              <a:cxn ang="0">
                <a:pos x="548" y="305"/>
              </a:cxn>
              <a:cxn ang="0">
                <a:pos x="541" y="302"/>
              </a:cxn>
              <a:cxn ang="0">
                <a:pos x="441" y="351"/>
              </a:cxn>
              <a:cxn ang="0">
                <a:pos x="342" y="302"/>
              </a:cxn>
              <a:cxn ang="0">
                <a:pos x="334" y="305"/>
              </a:cxn>
              <a:cxn ang="0">
                <a:pos x="98" y="307"/>
              </a:cxn>
              <a:cxn ang="0">
                <a:pos x="104" y="302"/>
              </a:cxn>
              <a:cxn ang="0">
                <a:pos x="206" y="351"/>
              </a:cxn>
              <a:cxn ang="0">
                <a:pos x="308" y="302"/>
              </a:cxn>
              <a:cxn ang="0">
                <a:pos x="313" y="307"/>
              </a:cxn>
              <a:cxn ang="0">
                <a:pos x="310" y="509"/>
              </a:cxn>
              <a:cxn ang="0">
                <a:pos x="101" y="408"/>
              </a:cxn>
              <a:cxn ang="0">
                <a:pos x="98" y="307"/>
              </a:cxn>
            </a:cxnLst>
            <a:rect l="0" t="0" r="r" b="b"/>
            <a:pathLst>
              <a:path w="647" h="510">
                <a:moveTo>
                  <a:pt x="116" y="160"/>
                </a:moveTo>
                <a:lnTo>
                  <a:pt x="306" y="65"/>
                </a:lnTo>
                <a:lnTo>
                  <a:pt x="308" y="64"/>
                </a:lnTo>
                <a:lnTo>
                  <a:pt x="311" y="65"/>
                </a:lnTo>
                <a:lnTo>
                  <a:pt x="313" y="67"/>
                </a:lnTo>
                <a:lnTo>
                  <a:pt x="313" y="69"/>
                </a:lnTo>
                <a:lnTo>
                  <a:pt x="313" y="259"/>
                </a:lnTo>
                <a:lnTo>
                  <a:pt x="313" y="262"/>
                </a:lnTo>
                <a:lnTo>
                  <a:pt x="311" y="263"/>
                </a:lnTo>
                <a:lnTo>
                  <a:pt x="308" y="264"/>
                </a:lnTo>
                <a:lnTo>
                  <a:pt x="306" y="264"/>
                </a:lnTo>
                <a:lnTo>
                  <a:pt x="116" y="169"/>
                </a:lnTo>
                <a:lnTo>
                  <a:pt x="114" y="167"/>
                </a:lnTo>
                <a:lnTo>
                  <a:pt x="113" y="164"/>
                </a:lnTo>
                <a:lnTo>
                  <a:pt x="114" y="162"/>
                </a:lnTo>
                <a:lnTo>
                  <a:pt x="116" y="160"/>
                </a:lnTo>
                <a:close/>
                <a:moveTo>
                  <a:pt x="334" y="69"/>
                </a:moveTo>
                <a:lnTo>
                  <a:pt x="334" y="69"/>
                </a:lnTo>
                <a:lnTo>
                  <a:pt x="334" y="259"/>
                </a:lnTo>
                <a:lnTo>
                  <a:pt x="334" y="262"/>
                </a:lnTo>
                <a:lnTo>
                  <a:pt x="336" y="263"/>
                </a:lnTo>
                <a:lnTo>
                  <a:pt x="338" y="264"/>
                </a:lnTo>
                <a:lnTo>
                  <a:pt x="341" y="264"/>
                </a:lnTo>
                <a:lnTo>
                  <a:pt x="531" y="169"/>
                </a:lnTo>
                <a:lnTo>
                  <a:pt x="533" y="167"/>
                </a:lnTo>
                <a:lnTo>
                  <a:pt x="533" y="164"/>
                </a:lnTo>
                <a:lnTo>
                  <a:pt x="533" y="162"/>
                </a:lnTo>
                <a:lnTo>
                  <a:pt x="531" y="160"/>
                </a:lnTo>
                <a:lnTo>
                  <a:pt x="341" y="65"/>
                </a:lnTo>
                <a:lnTo>
                  <a:pt x="338" y="64"/>
                </a:lnTo>
                <a:lnTo>
                  <a:pt x="336" y="65"/>
                </a:lnTo>
                <a:lnTo>
                  <a:pt x="334" y="67"/>
                </a:lnTo>
                <a:lnTo>
                  <a:pt x="334" y="69"/>
                </a:lnTo>
                <a:close/>
                <a:moveTo>
                  <a:pt x="291" y="276"/>
                </a:moveTo>
                <a:lnTo>
                  <a:pt x="291" y="276"/>
                </a:lnTo>
                <a:lnTo>
                  <a:pt x="91" y="176"/>
                </a:lnTo>
                <a:lnTo>
                  <a:pt x="88" y="176"/>
                </a:lnTo>
                <a:lnTo>
                  <a:pt x="86" y="176"/>
                </a:lnTo>
                <a:lnTo>
                  <a:pt x="3" y="218"/>
                </a:lnTo>
                <a:lnTo>
                  <a:pt x="1" y="220"/>
                </a:lnTo>
                <a:lnTo>
                  <a:pt x="0" y="223"/>
                </a:lnTo>
                <a:lnTo>
                  <a:pt x="1" y="226"/>
                </a:lnTo>
                <a:lnTo>
                  <a:pt x="3" y="228"/>
                </a:lnTo>
                <a:lnTo>
                  <a:pt x="203" y="328"/>
                </a:lnTo>
                <a:lnTo>
                  <a:pt x="206" y="329"/>
                </a:lnTo>
                <a:lnTo>
                  <a:pt x="208" y="328"/>
                </a:lnTo>
                <a:lnTo>
                  <a:pt x="291" y="286"/>
                </a:lnTo>
                <a:lnTo>
                  <a:pt x="293" y="284"/>
                </a:lnTo>
                <a:lnTo>
                  <a:pt x="294" y="281"/>
                </a:lnTo>
                <a:lnTo>
                  <a:pt x="293" y="278"/>
                </a:lnTo>
                <a:lnTo>
                  <a:pt x="291" y="276"/>
                </a:lnTo>
                <a:close/>
                <a:moveTo>
                  <a:pt x="644" y="101"/>
                </a:moveTo>
                <a:lnTo>
                  <a:pt x="644" y="101"/>
                </a:lnTo>
                <a:lnTo>
                  <a:pt x="646" y="103"/>
                </a:lnTo>
                <a:lnTo>
                  <a:pt x="647" y="106"/>
                </a:lnTo>
                <a:lnTo>
                  <a:pt x="646" y="109"/>
                </a:lnTo>
                <a:lnTo>
                  <a:pt x="644" y="111"/>
                </a:lnTo>
                <a:lnTo>
                  <a:pt x="561" y="152"/>
                </a:lnTo>
                <a:lnTo>
                  <a:pt x="558" y="153"/>
                </a:lnTo>
                <a:lnTo>
                  <a:pt x="556" y="152"/>
                </a:lnTo>
                <a:lnTo>
                  <a:pt x="356" y="52"/>
                </a:lnTo>
                <a:lnTo>
                  <a:pt x="354" y="50"/>
                </a:lnTo>
                <a:lnTo>
                  <a:pt x="353" y="47"/>
                </a:lnTo>
                <a:lnTo>
                  <a:pt x="354" y="44"/>
                </a:lnTo>
                <a:lnTo>
                  <a:pt x="356" y="42"/>
                </a:lnTo>
                <a:lnTo>
                  <a:pt x="439" y="1"/>
                </a:lnTo>
                <a:lnTo>
                  <a:pt x="441" y="0"/>
                </a:lnTo>
                <a:lnTo>
                  <a:pt x="444" y="1"/>
                </a:lnTo>
                <a:lnTo>
                  <a:pt x="644" y="101"/>
                </a:lnTo>
                <a:close/>
                <a:moveTo>
                  <a:pt x="644" y="218"/>
                </a:moveTo>
                <a:lnTo>
                  <a:pt x="644" y="218"/>
                </a:lnTo>
                <a:lnTo>
                  <a:pt x="646" y="220"/>
                </a:lnTo>
                <a:lnTo>
                  <a:pt x="647" y="223"/>
                </a:lnTo>
                <a:lnTo>
                  <a:pt x="646" y="226"/>
                </a:lnTo>
                <a:lnTo>
                  <a:pt x="644" y="228"/>
                </a:lnTo>
                <a:lnTo>
                  <a:pt x="444" y="328"/>
                </a:lnTo>
                <a:lnTo>
                  <a:pt x="441" y="329"/>
                </a:lnTo>
                <a:lnTo>
                  <a:pt x="439" y="328"/>
                </a:lnTo>
                <a:lnTo>
                  <a:pt x="356" y="286"/>
                </a:lnTo>
                <a:lnTo>
                  <a:pt x="354" y="284"/>
                </a:lnTo>
                <a:lnTo>
                  <a:pt x="353" y="281"/>
                </a:lnTo>
                <a:lnTo>
                  <a:pt x="354" y="278"/>
                </a:lnTo>
                <a:lnTo>
                  <a:pt x="356" y="276"/>
                </a:lnTo>
                <a:lnTo>
                  <a:pt x="556" y="176"/>
                </a:lnTo>
                <a:lnTo>
                  <a:pt x="558" y="176"/>
                </a:lnTo>
                <a:lnTo>
                  <a:pt x="561" y="176"/>
                </a:lnTo>
                <a:lnTo>
                  <a:pt x="644" y="218"/>
                </a:lnTo>
                <a:close/>
                <a:moveTo>
                  <a:pt x="291" y="42"/>
                </a:moveTo>
                <a:lnTo>
                  <a:pt x="291" y="42"/>
                </a:lnTo>
                <a:lnTo>
                  <a:pt x="208" y="1"/>
                </a:lnTo>
                <a:lnTo>
                  <a:pt x="206" y="0"/>
                </a:lnTo>
                <a:lnTo>
                  <a:pt x="203" y="1"/>
                </a:lnTo>
                <a:lnTo>
                  <a:pt x="3" y="101"/>
                </a:lnTo>
                <a:lnTo>
                  <a:pt x="1" y="103"/>
                </a:lnTo>
                <a:lnTo>
                  <a:pt x="0" y="106"/>
                </a:lnTo>
                <a:lnTo>
                  <a:pt x="1" y="109"/>
                </a:lnTo>
                <a:lnTo>
                  <a:pt x="3" y="111"/>
                </a:lnTo>
                <a:lnTo>
                  <a:pt x="86" y="152"/>
                </a:lnTo>
                <a:lnTo>
                  <a:pt x="88" y="153"/>
                </a:lnTo>
                <a:lnTo>
                  <a:pt x="91" y="152"/>
                </a:lnTo>
                <a:lnTo>
                  <a:pt x="291" y="52"/>
                </a:lnTo>
                <a:lnTo>
                  <a:pt x="293" y="50"/>
                </a:lnTo>
                <a:lnTo>
                  <a:pt x="294" y="47"/>
                </a:lnTo>
                <a:lnTo>
                  <a:pt x="293" y="44"/>
                </a:lnTo>
                <a:lnTo>
                  <a:pt x="291" y="42"/>
                </a:lnTo>
                <a:close/>
                <a:moveTo>
                  <a:pt x="334" y="307"/>
                </a:moveTo>
                <a:lnTo>
                  <a:pt x="334" y="307"/>
                </a:lnTo>
                <a:lnTo>
                  <a:pt x="334" y="504"/>
                </a:lnTo>
                <a:lnTo>
                  <a:pt x="334" y="507"/>
                </a:lnTo>
                <a:lnTo>
                  <a:pt x="336" y="509"/>
                </a:lnTo>
                <a:lnTo>
                  <a:pt x="339" y="510"/>
                </a:lnTo>
                <a:lnTo>
                  <a:pt x="342" y="509"/>
                </a:lnTo>
                <a:lnTo>
                  <a:pt x="546" y="408"/>
                </a:lnTo>
                <a:lnTo>
                  <a:pt x="548" y="405"/>
                </a:lnTo>
                <a:lnTo>
                  <a:pt x="549" y="403"/>
                </a:lnTo>
                <a:lnTo>
                  <a:pt x="549" y="307"/>
                </a:lnTo>
                <a:lnTo>
                  <a:pt x="548" y="305"/>
                </a:lnTo>
                <a:lnTo>
                  <a:pt x="546" y="303"/>
                </a:lnTo>
                <a:lnTo>
                  <a:pt x="543" y="302"/>
                </a:lnTo>
                <a:lnTo>
                  <a:pt x="541" y="302"/>
                </a:lnTo>
                <a:lnTo>
                  <a:pt x="446" y="349"/>
                </a:lnTo>
                <a:lnTo>
                  <a:pt x="444" y="350"/>
                </a:lnTo>
                <a:lnTo>
                  <a:pt x="441" y="351"/>
                </a:lnTo>
                <a:lnTo>
                  <a:pt x="439" y="350"/>
                </a:lnTo>
                <a:lnTo>
                  <a:pt x="437" y="349"/>
                </a:lnTo>
                <a:lnTo>
                  <a:pt x="342" y="302"/>
                </a:lnTo>
                <a:lnTo>
                  <a:pt x="339" y="302"/>
                </a:lnTo>
                <a:lnTo>
                  <a:pt x="336" y="303"/>
                </a:lnTo>
                <a:lnTo>
                  <a:pt x="334" y="305"/>
                </a:lnTo>
                <a:lnTo>
                  <a:pt x="334" y="307"/>
                </a:lnTo>
                <a:close/>
                <a:moveTo>
                  <a:pt x="98" y="307"/>
                </a:moveTo>
                <a:lnTo>
                  <a:pt x="98" y="307"/>
                </a:lnTo>
                <a:lnTo>
                  <a:pt x="99" y="305"/>
                </a:lnTo>
                <a:lnTo>
                  <a:pt x="101" y="303"/>
                </a:lnTo>
                <a:lnTo>
                  <a:pt x="104" y="302"/>
                </a:lnTo>
                <a:lnTo>
                  <a:pt x="106" y="302"/>
                </a:lnTo>
                <a:lnTo>
                  <a:pt x="203" y="350"/>
                </a:lnTo>
                <a:lnTo>
                  <a:pt x="206" y="351"/>
                </a:lnTo>
                <a:lnTo>
                  <a:pt x="208" y="350"/>
                </a:lnTo>
                <a:lnTo>
                  <a:pt x="305" y="302"/>
                </a:lnTo>
                <a:lnTo>
                  <a:pt x="308" y="302"/>
                </a:lnTo>
                <a:lnTo>
                  <a:pt x="310" y="303"/>
                </a:lnTo>
                <a:lnTo>
                  <a:pt x="312" y="305"/>
                </a:lnTo>
                <a:lnTo>
                  <a:pt x="313" y="307"/>
                </a:lnTo>
                <a:lnTo>
                  <a:pt x="313" y="504"/>
                </a:lnTo>
                <a:lnTo>
                  <a:pt x="312" y="507"/>
                </a:lnTo>
                <a:lnTo>
                  <a:pt x="310" y="509"/>
                </a:lnTo>
                <a:lnTo>
                  <a:pt x="308" y="510"/>
                </a:lnTo>
                <a:lnTo>
                  <a:pt x="305" y="509"/>
                </a:lnTo>
                <a:lnTo>
                  <a:pt x="101" y="408"/>
                </a:lnTo>
                <a:lnTo>
                  <a:pt x="99" y="405"/>
                </a:lnTo>
                <a:lnTo>
                  <a:pt x="98" y="403"/>
                </a:lnTo>
                <a:lnTo>
                  <a:pt x="98" y="307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72" name="Freeform 31"/>
          <p:cNvSpPr>
            <a:spLocks noEditPoints="1"/>
          </p:cNvSpPr>
          <p:nvPr userDrawn="1"/>
        </p:nvSpPr>
        <p:spPr bwMode="auto">
          <a:xfrm>
            <a:off x="5627498" y="4577211"/>
            <a:ext cx="360004" cy="461679"/>
          </a:xfrm>
          <a:custGeom>
            <a:avLst/>
            <a:gdLst/>
            <a:ahLst/>
            <a:cxnLst>
              <a:cxn ang="0">
                <a:pos x="30" y="31"/>
              </a:cxn>
              <a:cxn ang="0">
                <a:pos x="11" y="744"/>
              </a:cxn>
              <a:cxn ang="0">
                <a:pos x="479" y="608"/>
              </a:cxn>
              <a:cxn ang="0">
                <a:pos x="481" y="631"/>
              </a:cxn>
              <a:cxn ang="0">
                <a:pos x="424" y="764"/>
              </a:cxn>
              <a:cxn ang="0">
                <a:pos x="441" y="659"/>
              </a:cxn>
              <a:cxn ang="0">
                <a:pos x="387" y="565"/>
              </a:cxn>
              <a:cxn ang="0">
                <a:pos x="496" y="482"/>
              </a:cxn>
              <a:cxn ang="0">
                <a:pos x="336" y="548"/>
              </a:cxn>
              <a:cxn ang="0">
                <a:pos x="336" y="721"/>
              </a:cxn>
              <a:cxn ang="0">
                <a:pos x="496" y="787"/>
              </a:cxn>
              <a:cxn ang="0">
                <a:pos x="617" y="666"/>
              </a:cxn>
              <a:cxn ang="0">
                <a:pos x="321" y="491"/>
              </a:cxn>
              <a:cxn ang="0">
                <a:pos x="263" y="656"/>
              </a:cxn>
              <a:cxn ang="0">
                <a:pos x="386" y="822"/>
              </a:cxn>
              <a:cxn ang="0">
                <a:pos x="545" y="822"/>
              </a:cxn>
              <a:cxn ang="0">
                <a:pos x="668" y="656"/>
              </a:cxn>
              <a:cxn ang="0">
                <a:pos x="609" y="491"/>
              </a:cxn>
              <a:cxn ang="0">
                <a:pos x="445" y="432"/>
              </a:cxn>
              <a:cxn ang="0">
                <a:pos x="328" y="626"/>
              </a:cxn>
              <a:cxn ang="0">
                <a:pos x="385" y="634"/>
              </a:cxn>
              <a:cxn ang="0">
                <a:pos x="607" y="631"/>
              </a:cxn>
              <a:cxn ang="0">
                <a:pos x="555" y="643"/>
              </a:cxn>
              <a:cxn ang="0">
                <a:pos x="474" y="723"/>
              </a:cxn>
              <a:cxn ang="0">
                <a:pos x="474" y="498"/>
              </a:cxn>
              <a:cxn ang="0">
                <a:pos x="465" y="554"/>
              </a:cxn>
              <a:cxn ang="0">
                <a:pos x="386" y="15"/>
              </a:cxn>
              <a:cxn ang="0">
                <a:pos x="207" y="142"/>
              </a:cxn>
              <a:cxn ang="0">
                <a:pos x="181" y="11"/>
              </a:cxn>
              <a:cxn ang="0">
                <a:pos x="353" y="34"/>
              </a:cxn>
              <a:cxn ang="0">
                <a:pos x="357" y="100"/>
              </a:cxn>
              <a:cxn ang="0">
                <a:pos x="203" y="93"/>
              </a:cxn>
              <a:cxn ang="0">
                <a:pos x="227" y="31"/>
              </a:cxn>
              <a:cxn ang="0">
                <a:pos x="401" y="30"/>
              </a:cxn>
              <a:cxn ang="0">
                <a:pos x="228" y="540"/>
              </a:cxn>
              <a:cxn ang="0">
                <a:pos x="127" y="548"/>
              </a:cxn>
              <a:cxn ang="0">
                <a:pos x="143" y="477"/>
              </a:cxn>
              <a:cxn ang="0">
                <a:pos x="139" y="476"/>
              </a:cxn>
              <a:cxn ang="0">
                <a:pos x="136" y="475"/>
              </a:cxn>
              <a:cxn ang="0">
                <a:pos x="133" y="474"/>
              </a:cxn>
              <a:cxn ang="0">
                <a:pos x="131" y="472"/>
              </a:cxn>
              <a:cxn ang="0">
                <a:pos x="130" y="470"/>
              </a:cxn>
              <a:cxn ang="0">
                <a:pos x="128" y="468"/>
              </a:cxn>
              <a:cxn ang="0">
                <a:pos x="127" y="465"/>
              </a:cxn>
              <a:cxn ang="0">
                <a:pos x="127" y="463"/>
              </a:cxn>
              <a:cxn ang="0">
                <a:pos x="127" y="460"/>
              </a:cxn>
              <a:cxn ang="0">
                <a:pos x="127" y="456"/>
              </a:cxn>
              <a:cxn ang="0">
                <a:pos x="128" y="453"/>
              </a:cxn>
              <a:cxn ang="0">
                <a:pos x="130" y="451"/>
              </a:cxn>
              <a:cxn ang="0">
                <a:pos x="133" y="448"/>
              </a:cxn>
              <a:cxn ang="0">
                <a:pos x="135" y="447"/>
              </a:cxn>
              <a:cxn ang="0">
                <a:pos x="140" y="446"/>
              </a:cxn>
              <a:cxn ang="0">
                <a:pos x="266" y="477"/>
              </a:cxn>
              <a:cxn ang="0">
                <a:pos x="439" y="374"/>
              </a:cxn>
              <a:cxn ang="0">
                <a:pos x="129" y="383"/>
              </a:cxn>
              <a:cxn ang="0">
                <a:pos x="127" y="461"/>
              </a:cxn>
              <a:cxn ang="0">
                <a:pos x="438" y="290"/>
              </a:cxn>
              <a:cxn ang="0">
                <a:pos x="131" y="298"/>
              </a:cxn>
              <a:cxn ang="0">
                <a:pos x="143" y="272"/>
              </a:cxn>
              <a:cxn ang="0">
                <a:pos x="438" y="208"/>
              </a:cxn>
              <a:cxn ang="0">
                <a:pos x="131" y="216"/>
              </a:cxn>
              <a:cxn ang="0">
                <a:pos x="143" y="190"/>
              </a:cxn>
              <a:cxn ang="0">
                <a:pos x="349" y="46"/>
              </a:cxn>
            </a:cxnLst>
            <a:rect l="0" t="0" r="r" b="b"/>
            <a:pathLst>
              <a:path w="669" h="838">
                <a:moveTo>
                  <a:pt x="37" y="756"/>
                </a:moveTo>
                <a:lnTo>
                  <a:pt x="241" y="756"/>
                </a:lnTo>
                <a:lnTo>
                  <a:pt x="234" y="739"/>
                </a:lnTo>
                <a:lnTo>
                  <a:pt x="226" y="723"/>
                </a:lnTo>
                <a:lnTo>
                  <a:pt x="220" y="706"/>
                </a:lnTo>
                <a:lnTo>
                  <a:pt x="216" y="689"/>
                </a:lnTo>
                <a:lnTo>
                  <a:pt x="70" y="689"/>
                </a:lnTo>
                <a:lnTo>
                  <a:pt x="70" y="97"/>
                </a:lnTo>
                <a:lnTo>
                  <a:pt x="164" y="97"/>
                </a:lnTo>
                <a:lnTo>
                  <a:pt x="164" y="30"/>
                </a:lnTo>
                <a:lnTo>
                  <a:pt x="37" y="30"/>
                </a:lnTo>
                <a:lnTo>
                  <a:pt x="30" y="31"/>
                </a:lnTo>
                <a:lnTo>
                  <a:pt x="23" y="33"/>
                </a:lnTo>
                <a:lnTo>
                  <a:pt x="17" y="36"/>
                </a:lnTo>
                <a:lnTo>
                  <a:pt x="11" y="41"/>
                </a:lnTo>
                <a:lnTo>
                  <a:pt x="7" y="46"/>
                </a:lnTo>
                <a:lnTo>
                  <a:pt x="3" y="52"/>
                </a:lnTo>
                <a:lnTo>
                  <a:pt x="1" y="59"/>
                </a:lnTo>
                <a:lnTo>
                  <a:pt x="0" y="67"/>
                </a:lnTo>
                <a:lnTo>
                  <a:pt x="0" y="718"/>
                </a:lnTo>
                <a:lnTo>
                  <a:pt x="1" y="726"/>
                </a:lnTo>
                <a:lnTo>
                  <a:pt x="3" y="732"/>
                </a:lnTo>
                <a:lnTo>
                  <a:pt x="7" y="739"/>
                </a:lnTo>
                <a:lnTo>
                  <a:pt x="11" y="744"/>
                </a:lnTo>
                <a:lnTo>
                  <a:pt x="17" y="749"/>
                </a:lnTo>
                <a:lnTo>
                  <a:pt x="23" y="753"/>
                </a:lnTo>
                <a:lnTo>
                  <a:pt x="30" y="755"/>
                </a:lnTo>
                <a:lnTo>
                  <a:pt x="37" y="756"/>
                </a:lnTo>
                <a:close/>
                <a:moveTo>
                  <a:pt x="469" y="609"/>
                </a:moveTo>
                <a:lnTo>
                  <a:pt x="469" y="609"/>
                </a:lnTo>
                <a:lnTo>
                  <a:pt x="470" y="607"/>
                </a:lnTo>
                <a:lnTo>
                  <a:pt x="472" y="606"/>
                </a:lnTo>
                <a:lnTo>
                  <a:pt x="474" y="605"/>
                </a:lnTo>
                <a:lnTo>
                  <a:pt x="476" y="605"/>
                </a:lnTo>
                <a:lnTo>
                  <a:pt x="477" y="606"/>
                </a:lnTo>
                <a:lnTo>
                  <a:pt x="479" y="608"/>
                </a:lnTo>
                <a:lnTo>
                  <a:pt x="479" y="608"/>
                </a:lnTo>
                <a:lnTo>
                  <a:pt x="479" y="609"/>
                </a:lnTo>
                <a:lnTo>
                  <a:pt x="554" y="534"/>
                </a:lnTo>
                <a:lnTo>
                  <a:pt x="557" y="532"/>
                </a:lnTo>
                <a:lnTo>
                  <a:pt x="560" y="531"/>
                </a:lnTo>
                <a:lnTo>
                  <a:pt x="563" y="532"/>
                </a:lnTo>
                <a:lnTo>
                  <a:pt x="566" y="534"/>
                </a:lnTo>
                <a:lnTo>
                  <a:pt x="568" y="536"/>
                </a:lnTo>
                <a:lnTo>
                  <a:pt x="569" y="540"/>
                </a:lnTo>
                <a:lnTo>
                  <a:pt x="568" y="543"/>
                </a:lnTo>
                <a:lnTo>
                  <a:pt x="566" y="546"/>
                </a:lnTo>
                <a:lnTo>
                  <a:pt x="481" y="631"/>
                </a:lnTo>
                <a:lnTo>
                  <a:pt x="493" y="639"/>
                </a:lnTo>
                <a:lnTo>
                  <a:pt x="496" y="643"/>
                </a:lnTo>
                <a:lnTo>
                  <a:pt x="498" y="647"/>
                </a:lnTo>
                <a:lnTo>
                  <a:pt x="497" y="652"/>
                </a:lnTo>
                <a:lnTo>
                  <a:pt x="495" y="658"/>
                </a:lnTo>
                <a:lnTo>
                  <a:pt x="492" y="661"/>
                </a:lnTo>
                <a:lnTo>
                  <a:pt x="487" y="662"/>
                </a:lnTo>
                <a:lnTo>
                  <a:pt x="483" y="662"/>
                </a:lnTo>
                <a:lnTo>
                  <a:pt x="478" y="660"/>
                </a:lnTo>
                <a:lnTo>
                  <a:pt x="466" y="649"/>
                </a:lnTo>
                <a:lnTo>
                  <a:pt x="425" y="763"/>
                </a:lnTo>
                <a:lnTo>
                  <a:pt x="424" y="764"/>
                </a:lnTo>
                <a:lnTo>
                  <a:pt x="423" y="765"/>
                </a:lnTo>
                <a:lnTo>
                  <a:pt x="421" y="766"/>
                </a:lnTo>
                <a:lnTo>
                  <a:pt x="419" y="766"/>
                </a:lnTo>
                <a:lnTo>
                  <a:pt x="417" y="765"/>
                </a:lnTo>
                <a:lnTo>
                  <a:pt x="416" y="763"/>
                </a:lnTo>
                <a:lnTo>
                  <a:pt x="415" y="761"/>
                </a:lnTo>
                <a:lnTo>
                  <a:pt x="416" y="759"/>
                </a:lnTo>
                <a:lnTo>
                  <a:pt x="451" y="661"/>
                </a:lnTo>
                <a:lnTo>
                  <a:pt x="449" y="662"/>
                </a:lnTo>
                <a:lnTo>
                  <a:pt x="448" y="662"/>
                </a:lnTo>
                <a:lnTo>
                  <a:pt x="444" y="661"/>
                </a:lnTo>
                <a:lnTo>
                  <a:pt x="441" y="659"/>
                </a:lnTo>
                <a:lnTo>
                  <a:pt x="440" y="656"/>
                </a:lnTo>
                <a:lnTo>
                  <a:pt x="439" y="652"/>
                </a:lnTo>
                <a:lnTo>
                  <a:pt x="440" y="649"/>
                </a:lnTo>
                <a:lnTo>
                  <a:pt x="441" y="646"/>
                </a:lnTo>
                <a:lnTo>
                  <a:pt x="450" y="638"/>
                </a:lnTo>
                <a:lnTo>
                  <a:pt x="381" y="587"/>
                </a:lnTo>
                <a:lnTo>
                  <a:pt x="378" y="584"/>
                </a:lnTo>
                <a:lnTo>
                  <a:pt x="377" y="579"/>
                </a:lnTo>
                <a:lnTo>
                  <a:pt x="377" y="575"/>
                </a:lnTo>
                <a:lnTo>
                  <a:pt x="379" y="570"/>
                </a:lnTo>
                <a:lnTo>
                  <a:pt x="383" y="567"/>
                </a:lnTo>
                <a:lnTo>
                  <a:pt x="387" y="565"/>
                </a:lnTo>
                <a:lnTo>
                  <a:pt x="392" y="566"/>
                </a:lnTo>
                <a:lnTo>
                  <a:pt x="396" y="568"/>
                </a:lnTo>
                <a:lnTo>
                  <a:pt x="465" y="619"/>
                </a:lnTo>
                <a:lnTo>
                  <a:pt x="469" y="609"/>
                </a:lnTo>
                <a:close/>
                <a:moveTo>
                  <a:pt x="575" y="524"/>
                </a:moveTo>
                <a:lnTo>
                  <a:pt x="575" y="524"/>
                </a:lnTo>
                <a:lnTo>
                  <a:pt x="564" y="514"/>
                </a:lnTo>
                <a:lnTo>
                  <a:pt x="552" y="505"/>
                </a:lnTo>
                <a:lnTo>
                  <a:pt x="539" y="497"/>
                </a:lnTo>
                <a:lnTo>
                  <a:pt x="525" y="491"/>
                </a:lnTo>
                <a:lnTo>
                  <a:pt x="510" y="486"/>
                </a:lnTo>
                <a:lnTo>
                  <a:pt x="496" y="482"/>
                </a:lnTo>
                <a:lnTo>
                  <a:pt x="481" y="480"/>
                </a:lnTo>
                <a:lnTo>
                  <a:pt x="465" y="479"/>
                </a:lnTo>
                <a:lnTo>
                  <a:pt x="450" y="480"/>
                </a:lnTo>
                <a:lnTo>
                  <a:pt x="435" y="482"/>
                </a:lnTo>
                <a:lnTo>
                  <a:pt x="420" y="486"/>
                </a:lnTo>
                <a:lnTo>
                  <a:pt x="406" y="491"/>
                </a:lnTo>
                <a:lnTo>
                  <a:pt x="392" y="497"/>
                </a:lnTo>
                <a:lnTo>
                  <a:pt x="379" y="505"/>
                </a:lnTo>
                <a:lnTo>
                  <a:pt x="367" y="514"/>
                </a:lnTo>
                <a:lnTo>
                  <a:pt x="356" y="524"/>
                </a:lnTo>
                <a:lnTo>
                  <a:pt x="345" y="535"/>
                </a:lnTo>
                <a:lnTo>
                  <a:pt x="336" y="548"/>
                </a:lnTo>
                <a:lnTo>
                  <a:pt x="328" y="562"/>
                </a:lnTo>
                <a:lnTo>
                  <a:pt x="321" y="575"/>
                </a:lnTo>
                <a:lnTo>
                  <a:pt x="316" y="589"/>
                </a:lnTo>
                <a:lnTo>
                  <a:pt x="313" y="604"/>
                </a:lnTo>
                <a:lnTo>
                  <a:pt x="310" y="619"/>
                </a:lnTo>
                <a:lnTo>
                  <a:pt x="310" y="634"/>
                </a:lnTo>
                <a:lnTo>
                  <a:pt x="310" y="650"/>
                </a:lnTo>
                <a:lnTo>
                  <a:pt x="313" y="666"/>
                </a:lnTo>
                <a:lnTo>
                  <a:pt x="316" y="680"/>
                </a:lnTo>
                <a:lnTo>
                  <a:pt x="321" y="694"/>
                </a:lnTo>
                <a:lnTo>
                  <a:pt x="328" y="708"/>
                </a:lnTo>
                <a:lnTo>
                  <a:pt x="336" y="721"/>
                </a:lnTo>
                <a:lnTo>
                  <a:pt x="345" y="733"/>
                </a:lnTo>
                <a:lnTo>
                  <a:pt x="356" y="744"/>
                </a:lnTo>
                <a:lnTo>
                  <a:pt x="367" y="755"/>
                </a:lnTo>
                <a:lnTo>
                  <a:pt x="379" y="764"/>
                </a:lnTo>
                <a:lnTo>
                  <a:pt x="392" y="772"/>
                </a:lnTo>
                <a:lnTo>
                  <a:pt x="406" y="778"/>
                </a:lnTo>
                <a:lnTo>
                  <a:pt x="420" y="783"/>
                </a:lnTo>
                <a:lnTo>
                  <a:pt x="435" y="787"/>
                </a:lnTo>
                <a:lnTo>
                  <a:pt x="450" y="789"/>
                </a:lnTo>
                <a:lnTo>
                  <a:pt x="465" y="790"/>
                </a:lnTo>
                <a:lnTo>
                  <a:pt x="481" y="789"/>
                </a:lnTo>
                <a:lnTo>
                  <a:pt x="496" y="787"/>
                </a:lnTo>
                <a:lnTo>
                  <a:pt x="510" y="783"/>
                </a:lnTo>
                <a:lnTo>
                  <a:pt x="525" y="778"/>
                </a:lnTo>
                <a:lnTo>
                  <a:pt x="539" y="772"/>
                </a:lnTo>
                <a:lnTo>
                  <a:pt x="552" y="764"/>
                </a:lnTo>
                <a:lnTo>
                  <a:pt x="564" y="755"/>
                </a:lnTo>
                <a:lnTo>
                  <a:pt x="575" y="744"/>
                </a:lnTo>
                <a:lnTo>
                  <a:pt x="585" y="733"/>
                </a:lnTo>
                <a:lnTo>
                  <a:pt x="594" y="721"/>
                </a:lnTo>
                <a:lnTo>
                  <a:pt x="602" y="708"/>
                </a:lnTo>
                <a:lnTo>
                  <a:pt x="609" y="694"/>
                </a:lnTo>
                <a:lnTo>
                  <a:pt x="614" y="680"/>
                </a:lnTo>
                <a:lnTo>
                  <a:pt x="617" y="666"/>
                </a:lnTo>
                <a:lnTo>
                  <a:pt x="621" y="650"/>
                </a:lnTo>
                <a:lnTo>
                  <a:pt x="621" y="634"/>
                </a:lnTo>
                <a:lnTo>
                  <a:pt x="621" y="619"/>
                </a:lnTo>
                <a:lnTo>
                  <a:pt x="617" y="604"/>
                </a:lnTo>
                <a:lnTo>
                  <a:pt x="614" y="589"/>
                </a:lnTo>
                <a:lnTo>
                  <a:pt x="609" y="575"/>
                </a:lnTo>
                <a:lnTo>
                  <a:pt x="602" y="562"/>
                </a:lnTo>
                <a:lnTo>
                  <a:pt x="594" y="548"/>
                </a:lnTo>
                <a:lnTo>
                  <a:pt x="585" y="535"/>
                </a:lnTo>
                <a:lnTo>
                  <a:pt x="575" y="524"/>
                </a:lnTo>
                <a:close/>
                <a:moveTo>
                  <a:pt x="321" y="491"/>
                </a:moveTo>
                <a:lnTo>
                  <a:pt x="321" y="491"/>
                </a:lnTo>
                <a:lnTo>
                  <a:pt x="308" y="505"/>
                </a:lnTo>
                <a:lnTo>
                  <a:pt x="296" y="520"/>
                </a:lnTo>
                <a:lnTo>
                  <a:pt x="286" y="537"/>
                </a:lnTo>
                <a:lnTo>
                  <a:pt x="278" y="555"/>
                </a:lnTo>
                <a:lnTo>
                  <a:pt x="271" y="574"/>
                </a:lnTo>
                <a:lnTo>
                  <a:pt x="266" y="594"/>
                </a:lnTo>
                <a:lnTo>
                  <a:pt x="264" y="603"/>
                </a:lnTo>
                <a:lnTo>
                  <a:pt x="263" y="614"/>
                </a:lnTo>
                <a:lnTo>
                  <a:pt x="262" y="624"/>
                </a:lnTo>
                <a:lnTo>
                  <a:pt x="262" y="634"/>
                </a:lnTo>
                <a:lnTo>
                  <a:pt x="262" y="645"/>
                </a:lnTo>
                <a:lnTo>
                  <a:pt x="263" y="656"/>
                </a:lnTo>
                <a:lnTo>
                  <a:pt x="264" y="666"/>
                </a:lnTo>
                <a:lnTo>
                  <a:pt x="266" y="676"/>
                </a:lnTo>
                <a:lnTo>
                  <a:pt x="271" y="695"/>
                </a:lnTo>
                <a:lnTo>
                  <a:pt x="278" y="714"/>
                </a:lnTo>
                <a:lnTo>
                  <a:pt x="286" y="731"/>
                </a:lnTo>
                <a:lnTo>
                  <a:pt x="296" y="748"/>
                </a:lnTo>
                <a:lnTo>
                  <a:pt x="308" y="764"/>
                </a:lnTo>
                <a:lnTo>
                  <a:pt x="321" y="779"/>
                </a:lnTo>
                <a:lnTo>
                  <a:pt x="336" y="792"/>
                </a:lnTo>
                <a:lnTo>
                  <a:pt x="352" y="803"/>
                </a:lnTo>
                <a:lnTo>
                  <a:pt x="368" y="814"/>
                </a:lnTo>
                <a:lnTo>
                  <a:pt x="386" y="822"/>
                </a:lnTo>
                <a:lnTo>
                  <a:pt x="405" y="829"/>
                </a:lnTo>
                <a:lnTo>
                  <a:pt x="424" y="834"/>
                </a:lnTo>
                <a:lnTo>
                  <a:pt x="435" y="836"/>
                </a:lnTo>
                <a:lnTo>
                  <a:pt x="445" y="837"/>
                </a:lnTo>
                <a:lnTo>
                  <a:pt x="455" y="838"/>
                </a:lnTo>
                <a:lnTo>
                  <a:pt x="465" y="838"/>
                </a:lnTo>
                <a:lnTo>
                  <a:pt x="476" y="838"/>
                </a:lnTo>
                <a:lnTo>
                  <a:pt x="486" y="837"/>
                </a:lnTo>
                <a:lnTo>
                  <a:pt x="496" y="836"/>
                </a:lnTo>
                <a:lnTo>
                  <a:pt x="506" y="834"/>
                </a:lnTo>
                <a:lnTo>
                  <a:pt x="526" y="829"/>
                </a:lnTo>
                <a:lnTo>
                  <a:pt x="545" y="822"/>
                </a:lnTo>
                <a:lnTo>
                  <a:pt x="563" y="814"/>
                </a:lnTo>
                <a:lnTo>
                  <a:pt x="579" y="803"/>
                </a:lnTo>
                <a:lnTo>
                  <a:pt x="595" y="792"/>
                </a:lnTo>
                <a:lnTo>
                  <a:pt x="609" y="779"/>
                </a:lnTo>
                <a:lnTo>
                  <a:pt x="623" y="764"/>
                </a:lnTo>
                <a:lnTo>
                  <a:pt x="635" y="748"/>
                </a:lnTo>
                <a:lnTo>
                  <a:pt x="645" y="731"/>
                </a:lnTo>
                <a:lnTo>
                  <a:pt x="653" y="714"/>
                </a:lnTo>
                <a:lnTo>
                  <a:pt x="660" y="695"/>
                </a:lnTo>
                <a:lnTo>
                  <a:pt x="665" y="676"/>
                </a:lnTo>
                <a:lnTo>
                  <a:pt x="667" y="666"/>
                </a:lnTo>
                <a:lnTo>
                  <a:pt x="668" y="656"/>
                </a:lnTo>
                <a:lnTo>
                  <a:pt x="669" y="645"/>
                </a:lnTo>
                <a:lnTo>
                  <a:pt x="669" y="634"/>
                </a:lnTo>
                <a:lnTo>
                  <a:pt x="669" y="624"/>
                </a:lnTo>
                <a:lnTo>
                  <a:pt x="668" y="614"/>
                </a:lnTo>
                <a:lnTo>
                  <a:pt x="667" y="603"/>
                </a:lnTo>
                <a:lnTo>
                  <a:pt x="665" y="594"/>
                </a:lnTo>
                <a:lnTo>
                  <a:pt x="660" y="574"/>
                </a:lnTo>
                <a:lnTo>
                  <a:pt x="653" y="555"/>
                </a:lnTo>
                <a:lnTo>
                  <a:pt x="645" y="537"/>
                </a:lnTo>
                <a:lnTo>
                  <a:pt x="635" y="520"/>
                </a:lnTo>
                <a:lnTo>
                  <a:pt x="623" y="505"/>
                </a:lnTo>
                <a:lnTo>
                  <a:pt x="609" y="491"/>
                </a:lnTo>
                <a:lnTo>
                  <a:pt x="595" y="478"/>
                </a:lnTo>
                <a:lnTo>
                  <a:pt x="579" y="466"/>
                </a:lnTo>
                <a:lnTo>
                  <a:pt x="563" y="455"/>
                </a:lnTo>
                <a:lnTo>
                  <a:pt x="545" y="446"/>
                </a:lnTo>
                <a:lnTo>
                  <a:pt x="526" y="440"/>
                </a:lnTo>
                <a:lnTo>
                  <a:pt x="506" y="435"/>
                </a:lnTo>
                <a:lnTo>
                  <a:pt x="496" y="433"/>
                </a:lnTo>
                <a:lnTo>
                  <a:pt x="486" y="432"/>
                </a:lnTo>
                <a:lnTo>
                  <a:pt x="476" y="431"/>
                </a:lnTo>
                <a:lnTo>
                  <a:pt x="465" y="430"/>
                </a:lnTo>
                <a:lnTo>
                  <a:pt x="455" y="431"/>
                </a:lnTo>
                <a:lnTo>
                  <a:pt x="445" y="432"/>
                </a:lnTo>
                <a:lnTo>
                  <a:pt x="435" y="433"/>
                </a:lnTo>
                <a:lnTo>
                  <a:pt x="424" y="435"/>
                </a:lnTo>
                <a:lnTo>
                  <a:pt x="405" y="440"/>
                </a:lnTo>
                <a:lnTo>
                  <a:pt x="386" y="446"/>
                </a:lnTo>
                <a:lnTo>
                  <a:pt x="368" y="455"/>
                </a:lnTo>
                <a:lnTo>
                  <a:pt x="352" y="466"/>
                </a:lnTo>
                <a:lnTo>
                  <a:pt x="336" y="478"/>
                </a:lnTo>
                <a:lnTo>
                  <a:pt x="321" y="491"/>
                </a:lnTo>
                <a:close/>
                <a:moveTo>
                  <a:pt x="376" y="625"/>
                </a:moveTo>
                <a:lnTo>
                  <a:pt x="376" y="625"/>
                </a:lnTo>
                <a:lnTo>
                  <a:pt x="332" y="625"/>
                </a:lnTo>
                <a:lnTo>
                  <a:pt x="328" y="626"/>
                </a:lnTo>
                <a:lnTo>
                  <a:pt x="325" y="628"/>
                </a:lnTo>
                <a:lnTo>
                  <a:pt x="323" y="631"/>
                </a:lnTo>
                <a:lnTo>
                  <a:pt x="323" y="634"/>
                </a:lnTo>
                <a:lnTo>
                  <a:pt x="323" y="638"/>
                </a:lnTo>
                <a:lnTo>
                  <a:pt x="325" y="640"/>
                </a:lnTo>
                <a:lnTo>
                  <a:pt x="328" y="642"/>
                </a:lnTo>
                <a:lnTo>
                  <a:pt x="332" y="643"/>
                </a:lnTo>
                <a:lnTo>
                  <a:pt x="376" y="643"/>
                </a:lnTo>
                <a:lnTo>
                  <a:pt x="380" y="642"/>
                </a:lnTo>
                <a:lnTo>
                  <a:pt x="382" y="640"/>
                </a:lnTo>
                <a:lnTo>
                  <a:pt x="384" y="638"/>
                </a:lnTo>
                <a:lnTo>
                  <a:pt x="385" y="634"/>
                </a:lnTo>
                <a:lnTo>
                  <a:pt x="384" y="631"/>
                </a:lnTo>
                <a:lnTo>
                  <a:pt x="382" y="628"/>
                </a:lnTo>
                <a:lnTo>
                  <a:pt x="380" y="626"/>
                </a:lnTo>
                <a:lnTo>
                  <a:pt x="376" y="625"/>
                </a:lnTo>
                <a:close/>
                <a:moveTo>
                  <a:pt x="555" y="643"/>
                </a:moveTo>
                <a:lnTo>
                  <a:pt x="555" y="643"/>
                </a:lnTo>
                <a:lnTo>
                  <a:pt x="599" y="643"/>
                </a:lnTo>
                <a:lnTo>
                  <a:pt x="602" y="642"/>
                </a:lnTo>
                <a:lnTo>
                  <a:pt x="605" y="640"/>
                </a:lnTo>
                <a:lnTo>
                  <a:pt x="607" y="638"/>
                </a:lnTo>
                <a:lnTo>
                  <a:pt x="607" y="634"/>
                </a:lnTo>
                <a:lnTo>
                  <a:pt x="607" y="631"/>
                </a:lnTo>
                <a:lnTo>
                  <a:pt x="605" y="628"/>
                </a:lnTo>
                <a:lnTo>
                  <a:pt x="602" y="626"/>
                </a:lnTo>
                <a:lnTo>
                  <a:pt x="599" y="625"/>
                </a:lnTo>
                <a:lnTo>
                  <a:pt x="555" y="625"/>
                </a:lnTo>
                <a:lnTo>
                  <a:pt x="551" y="626"/>
                </a:lnTo>
                <a:lnTo>
                  <a:pt x="548" y="628"/>
                </a:lnTo>
                <a:lnTo>
                  <a:pt x="547" y="631"/>
                </a:lnTo>
                <a:lnTo>
                  <a:pt x="546" y="634"/>
                </a:lnTo>
                <a:lnTo>
                  <a:pt x="547" y="638"/>
                </a:lnTo>
                <a:lnTo>
                  <a:pt x="548" y="640"/>
                </a:lnTo>
                <a:lnTo>
                  <a:pt x="551" y="642"/>
                </a:lnTo>
                <a:lnTo>
                  <a:pt x="555" y="643"/>
                </a:lnTo>
                <a:close/>
                <a:moveTo>
                  <a:pt x="457" y="723"/>
                </a:moveTo>
                <a:lnTo>
                  <a:pt x="457" y="723"/>
                </a:lnTo>
                <a:lnTo>
                  <a:pt x="457" y="768"/>
                </a:lnTo>
                <a:lnTo>
                  <a:pt x="457" y="772"/>
                </a:lnTo>
                <a:lnTo>
                  <a:pt x="459" y="775"/>
                </a:lnTo>
                <a:lnTo>
                  <a:pt x="462" y="776"/>
                </a:lnTo>
                <a:lnTo>
                  <a:pt x="465" y="777"/>
                </a:lnTo>
                <a:lnTo>
                  <a:pt x="469" y="776"/>
                </a:lnTo>
                <a:lnTo>
                  <a:pt x="472" y="775"/>
                </a:lnTo>
                <a:lnTo>
                  <a:pt x="474" y="772"/>
                </a:lnTo>
                <a:lnTo>
                  <a:pt x="474" y="768"/>
                </a:lnTo>
                <a:lnTo>
                  <a:pt x="474" y="723"/>
                </a:lnTo>
                <a:lnTo>
                  <a:pt x="474" y="720"/>
                </a:lnTo>
                <a:lnTo>
                  <a:pt x="472" y="717"/>
                </a:lnTo>
                <a:lnTo>
                  <a:pt x="469" y="715"/>
                </a:lnTo>
                <a:lnTo>
                  <a:pt x="465" y="715"/>
                </a:lnTo>
                <a:lnTo>
                  <a:pt x="462" y="715"/>
                </a:lnTo>
                <a:lnTo>
                  <a:pt x="459" y="717"/>
                </a:lnTo>
                <a:lnTo>
                  <a:pt x="457" y="720"/>
                </a:lnTo>
                <a:lnTo>
                  <a:pt x="457" y="723"/>
                </a:lnTo>
                <a:close/>
                <a:moveTo>
                  <a:pt x="474" y="545"/>
                </a:moveTo>
                <a:lnTo>
                  <a:pt x="474" y="545"/>
                </a:lnTo>
                <a:lnTo>
                  <a:pt x="474" y="501"/>
                </a:lnTo>
                <a:lnTo>
                  <a:pt x="474" y="498"/>
                </a:lnTo>
                <a:lnTo>
                  <a:pt x="472" y="495"/>
                </a:lnTo>
                <a:lnTo>
                  <a:pt x="469" y="493"/>
                </a:lnTo>
                <a:lnTo>
                  <a:pt x="465" y="492"/>
                </a:lnTo>
                <a:lnTo>
                  <a:pt x="462" y="493"/>
                </a:lnTo>
                <a:lnTo>
                  <a:pt x="459" y="495"/>
                </a:lnTo>
                <a:lnTo>
                  <a:pt x="457" y="498"/>
                </a:lnTo>
                <a:lnTo>
                  <a:pt x="457" y="501"/>
                </a:lnTo>
                <a:lnTo>
                  <a:pt x="457" y="545"/>
                </a:lnTo>
                <a:lnTo>
                  <a:pt x="457" y="548"/>
                </a:lnTo>
                <a:lnTo>
                  <a:pt x="459" y="551"/>
                </a:lnTo>
                <a:lnTo>
                  <a:pt x="462" y="553"/>
                </a:lnTo>
                <a:lnTo>
                  <a:pt x="465" y="554"/>
                </a:lnTo>
                <a:lnTo>
                  <a:pt x="469" y="553"/>
                </a:lnTo>
                <a:lnTo>
                  <a:pt x="472" y="551"/>
                </a:lnTo>
                <a:lnTo>
                  <a:pt x="474" y="548"/>
                </a:lnTo>
                <a:lnTo>
                  <a:pt x="474" y="545"/>
                </a:lnTo>
                <a:close/>
                <a:moveTo>
                  <a:pt x="359" y="0"/>
                </a:moveTo>
                <a:lnTo>
                  <a:pt x="359" y="0"/>
                </a:lnTo>
                <a:lnTo>
                  <a:pt x="365" y="1"/>
                </a:lnTo>
                <a:lnTo>
                  <a:pt x="371" y="2"/>
                </a:lnTo>
                <a:lnTo>
                  <a:pt x="376" y="5"/>
                </a:lnTo>
                <a:lnTo>
                  <a:pt x="380" y="8"/>
                </a:lnTo>
                <a:lnTo>
                  <a:pt x="384" y="11"/>
                </a:lnTo>
                <a:lnTo>
                  <a:pt x="386" y="15"/>
                </a:lnTo>
                <a:lnTo>
                  <a:pt x="388" y="19"/>
                </a:lnTo>
                <a:lnTo>
                  <a:pt x="389" y="24"/>
                </a:lnTo>
                <a:lnTo>
                  <a:pt x="389" y="118"/>
                </a:lnTo>
                <a:lnTo>
                  <a:pt x="388" y="122"/>
                </a:lnTo>
                <a:lnTo>
                  <a:pt x="386" y="127"/>
                </a:lnTo>
                <a:lnTo>
                  <a:pt x="384" y="131"/>
                </a:lnTo>
                <a:lnTo>
                  <a:pt x="380" y="134"/>
                </a:lnTo>
                <a:lnTo>
                  <a:pt x="376" y="137"/>
                </a:lnTo>
                <a:lnTo>
                  <a:pt x="371" y="140"/>
                </a:lnTo>
                <a:lnTo>
                  <a:pt x="365" y="141"/>
                </a:lnTo>
                <a:lnTo>
                  <a:pt x="359" y="142"/>
                </a:lnTo>
                <a:lnTo>
                  <a:pt x="207" y="142"/>
                </a:lnTo>
                <a:lnTo>
                  <a:pt x="200" y="141"/>
                </a:lnTo>
                <a:lnTo>
                  <a:pt x="195" y="140"/>
                </a:lnTo>
                <a:lnTo>
                  <a:pt x="189" y="137"/>
                </a:lnTo>
                <a:lnTo>
                  <a:pt x="185" y="134"/>
                </a:lnTo>
                <a:lnTo>
                  <a:pt x="181" y="131"/>
                </a:lnTo>
                <a:lnTo>
                  <a:pt x="179" y="127"/>
                </a:lnTo>
                <a:lnTo>
                  <a:pt x="177" y="122"/>
                </a:lnTo>
                <a:lnTo>
                  <a:pt x="177" y="118"/>
                </a:lnTo>
                <a:lnTo>
                  <a:pt x="177" y="24"/>
                </a:lnTo>
                <a:lnTo>
                  <a:pt x="177" y="19"/>
                </a:lnTo>
                <a:lnTo>
                  <a:pt x="179" y="15"/>
                </a:lnTo>
                <a:lnTo>
                  <a:pt x="181" y="11"/>
                </a:lnTo>
                <a:lnTo>
                  <a:pt x="185" y="8"/>
                </a:lnTo>
                <a:lnTo>
                  <a:pt x="189" y="5"/>
                </a:lnTo>
                <a:lnTo>
                  <a:pt x="195" y="2"/>
                </a:lnTo>
                <a:lnTo>
                  <a:pt x="200" y="1"/>
                </a:lnTo>
                <a:lnTo>
                  <a:pt x="207" y="0"/>
                </a:lnTo>
                <a:lnTo>
                  <a:pt x="359" y="0"/>
                </a:lnTo>
                <a:close/>
                <a:moveTo>
                  <a:pt x="227" y="31"/>
                </a:moveTo>
                <a:lnTo>
                  <a:pt x="227" y="31"/>
                </a:lnTo>
                <a:lnTo>
                  <a:pt x="338" y="31"/>
                </a:lnTo>
                <a:lnTo>
                  <a:pt x="344" y="31"/>
                </a:lnTo>
                <a:lnTo>
                  <a:pt x="348" y="32"/>
                </a:lnTo>
                <a:lnTo>
                  <a:pt x="353" y="34"/>
                </a:lnTo>
                <a:lnTo>
                  <a:pt x="357" y="37"/>
                </a:lnTo>
                <a:lnTo>
                  <a:pt x="357" y="37"/>
                </a:lnTo>
                <a:lnTo>
                  <a:pt x="360" y="40"/>
                </a:lnTo>
                <a:lnTo>
                  <a:pt x="363" y="44"/>
                </a:lnTo>
                <a:lnTo>
                  <a:pt x="364" y="49"/>
                </a:lnTo>
                <a:lnTo>
                  <a:pt x="365" y="53"/>
                </a:lnTo>
                <a:lnTo>
                  <a:pt x="365" y="84"/>
                </a:lnTo>
                <a:lnTo>
                  <a:pt x="364" y="89"/>
                </a:lnTo>
                <a:lnTo>
                  <a:pt x="363" y="93"/>
                </a:lnTo>
                <a:lnTo>
                  <a:pt x="360" y="97"/>
                </a:lnTo>
                <a:lnTo>
                  <a:pt x="357" y="100"/>
                </a:lnTo>
                <a:lnTo>
                  <a:pt x="357" y="100"/>
                </a:lnTo>
                <a:lnTo>
                  <a:pt x="353" y="103"/>
                </a:lnTo>
                <a:lnTo>
                  <a:pt x="348" y="105"/>
                </a:lnTo>
                <a:lnTo>
                  <a:pt x="344" y="106"/>
                </a:lnTo>
                <a:lnTo>
                  <a:pt x="338" y="107"/>
                </a:lnTo>
                <a:lnTo>
                  <a:pt x="227" y="107"/>
                </a:lnTo>
                <a:lnTo>
                  <a:pt x="222" y="106"/>
                </a:lnTo>
                <a:lnTo>
                  <a:pt x="217" y="105"/>
                </a:lnTo>
                <a:lnTo>
                  <a:pt x="213" y="103"/>
                </a:lnTo>
                <a:lnTo>
                  <a:pt x="209" y="100"/>
                </a:lnTo>
                <a:lnTo>
                  <a:pt x="209" y="100"/>
                </a:lnTo>
                <a:lnTo>
                  <a:pt x="205" y="97"/>
                </a:lnTo>
                <a:lnTo>
                  <a:pt x="203" y="93"/>
                </a:lnTo>
                <a:lnTo>
                  <a:pt x="201" y="89"/>
                </a:lnTo>
                <a:lnTo>
                  <a:pt x="201" y="84"/>
                </a:lnTo>
                <a:lnTo>
                  <a:pt x="201" y="53"/>
                </a:lnTo>
                <a:lnTo>
                  <a:pt x="201" y="49"/>
                </a:lnTo>
                <a:lnTo>
                  <a:pt x="203" y="44"/>
                </a:lnTo>
                <a:lnTo>
                  <a:pt x="205" y="40"/>
                </a:lnTo>
                <a:lnTo>
                  <a:pt x="209" y="37"/>
                </a:lnTo>
                <a:lnTo>
                  <a:pt x="209" y="37"/>
                </a:lnTo>
                <a:lnTo>
                  <a:pt x="213" y="34"/>
                </a:lnTo>
                <a:lnTo>
                  <a:pt x="217" y="32"/>
                </a:lnTo>
                <a:lnTo>
                  <a:pt x="222" y="31"/>
                </a:lnTo>
                <a:lnTo>
                  <a:pt x="227" y="31"/>
                </a:lnTo>
                <a:close/>
                <a:moveTo>
                  <a:pt x="565" y="400"/>
                </a:moveTo>
                <a:lnTo>
                  <a:pt x="565" y="400"/>
                </a:lnTo>
                <a:lnTo>
                  <a:pt x="565" y="67"/>
                </a:lnTo>
                <a:lnTo>
                  <a:pt x="564" y="59"/>
                </a:lnTo>
                <a:lnTo>
                  <a:pt x="562" y="52"/>
                </a:lnTo>
                <a:lnTo>
                  <a:pt x="559" y="46"/>
                </a:lnTo>
                <a:lnTo>
                  <a:pt x="554" y="41"/>
                </a:lnTo>
                <a:lnTo>
                  <a:pt x="549" y="36"/>
                </a:lnTo>
                <a:lnTo>
                  <a:pt x="542" y="33"/>
                </a:lnTo>
                <a:lnTo>
                  <a:pt x="536" y="31"/>
                </a:lnTo>
                <a:lnTo>
                  <a:pt x="528" y="30"/>
                </a:lnTo>
                <a:lnTo>
                  <a:pt x="401" y="30"/>
                </a:lnTo>
                <a:lnTo>
                  <a:pt x="401" y="97"/>
                </a:lnTo>
                <a:lnTo>
                  <a:pt x="495" y="97"/>
                </a:lnTo>
                <a:lnTo>
                  <a:pt x="495" y="151"/>
                </a:lnTo>
                <a:lnTo>
                  <a:pt x="495" y="382"/>
                </a:lnTo>
                <a:lnTo>
                  <a:pt x="513" y="385"/>
                </a:lnTo>
                <a:lnTo>
                  <a:pt x="532" y="388"/>
                </a:lnTo>
                <a:lnTo>
                  <a:pt x="548" y="394"/>
                </a:lnTo>
                <a:lnTo>
                  <a:pt x="565" y="400"/>
                </a:lnTo>
                <a:close/>
                <a:moveTo>
                  <a:pt x="143" y="532"/>
                </a:moveTo>
                <a:lnTo>
                  <a:pt x="143" y="532"/>
                </a:lnTo>
                <a:lnTo>
                  <a:pt x="231" y="532"/>
                </a:lnTo>
                <a:lnTo>
                  <a:pt x="228" y="540"/>
                </a:lnTo>
                <a:lnTo>
                  <a:pt x="225" y="547"/>
                </a:lnTo>
                <a:lnTo>
                  <a:pt x="223" y="555"/>
                </a:lnTo>
                <a:lnTo>
                  <a:pt x="220" y="564"/>
                </a:lnTo>
                <a:lnTo>
                  <a:pt x="143" y="564"/>
                </a:lnTo>
                <a:lnTo>
                  <a:pt x="140" y="563"/>
                </a:lnTo>
                <a:lnTo>
                  <a:pt x="136" y="562"/>
                </a:lnTo>
                <a:lnTo>
                  <a:pt x="133" y="561"/>
                </a:lnTo>
                <a:lnTo>
                  <a:pt x="131" y="559"/>
                </a:lnTo>
                <a:lnTo>
                  <a:pt x="129" y="557"/>
                </a:lnTo>
                <a:lnTo>
                  <a:pt x="128" y="553"/>
                </a:lnTo>
                <a:lnTo>
                  <a:pt x="127" y="551"/>
                </a:lnTo>
                <a:lnTo>
                  <a:pt x="127" y="548"/>
                </a:lnTo>
                <a:lnTo>
                  <a:pt x="127" y="544"/>
                </a:lnTo>
                <a:lnTo>
                  <a:pt x="128" y="542"/>
                </a:lnTo>
                <a:lnTo>
                  <a:pt x="129" y="539"/>
                </a:lnTo>
                <a:lnTo>
                  <a:pt x="131" y="537"/>
                </a:lnTo>
                <a:lnTo>
                  <a:pt x="133" y="535"/>
                </a:lnTo>
                <a:lnTo>
                  <a:pt x="136" y="534"/>
                </a:lnTo>
                <a:lnTo>
                  <a:pt x="140" y="533"/>
                </a:lnTo>
                <a:lnTo>
                  <a:pt x="143" y="532"/>
                </a:lnTo>
                <a:close/>
                <a:moveTo>
                  <a:pt x="266" y="477"/>
                </a:moveTo>
                <a:lnTo>
                  <a:pt x="266" y="477"/>
                </a:lnTo>
                <a:lnTo>
                  <a:pt x="143" y="477"/>
                </a:lnTo>
                <a:lnTo>
                  <a:pt x="143" y="477"/>
                </a:lnTo>
                <a:lnTo>
                  <a:pt x="142" y="477"/>
                </a:lnTo>
                <a:lnTo>
                  <a:pt x="142" y="476"/>
                </a:lnTo>
                <a:lnTo>
                  <a:pt x="142" y="476"/>
                </a:lnTo>
                <a:lnTo>
                  <a:pt x="141" y="476"/>
                </a:lnTo>
                <a:lnTo>
                  <a:pt x="141" y="476"/>
                </a:lnTo>
                <a:lnTo>
                  <a:pt x="141" y="476"/>
                </a:lnTo>
                <a:lnTo>
                  <a:pt x="140" y="476"/>
                </a:lnTo>
                <a:lnTo>
                  <a:pt x="140" y="476"/>
                </a:lnTo>
                <a:lnTo>
                  <a:pt x="140" y="476"/>
                </a:lnTo>
                <a:lnTo>
                  <a:pt x="140" y="476"/>
                </a:lnTo>
                <a:lnTo>
                  <a:pt x="139" y="476"/>
                </a:lnTo>
                <a:lnTo>
                  <a:pt x="139" y="476"/>
                </a:lnTo>
                <a:lnTo>
                  <a:pt x="139" y="476"/>
                </a:lnTo>
                <a:lnTo>
                  <a:pt x="138" y="476"/>
                </a:lnTo>
                <a:lnTo>
                  <a:pt x="138" y="476"/>
                </a:lnTo>
                <a:lnTo>
                  <a:pt x="138" y="476"/>
                </a:lnTo>
                <a:lnTo>
                  <a:pt x="138" y="476"/>
                </a:lnTo>
                <a:lnTo>
                  <a:pt x="138" y="476"/>
                </a:lnTo>
                <a:lnTo>
                  <a:pt x="138" y="476"/>
                </a:lnTo>
                <a:lnTo>
                  <a:pt x="136" y="476"/>
                </a:lnTo>
                <a:lnTo>
                  <a:pt x="136" y="476"/>
                </a:lnTo>
                <a:lnTo>
                  <a:pt x="136" y="475"/>
                </a:lnTo>
                <a:lnTo>
                  <a:pt x="136" y="475"/>
                </a:lnTo>
                <a:lnTo>
                  <a:pt x="136" y="475"/>
                </a:lnTo>
                <a:lnTo>
                  <a:pt x="135" y="475"/>
                </a:lnTo>
                <a:lnTo>
                  <a:pt x="135" y="475"/>
                </a:lnTo>
                <a:lnTo>
                  <a:pt x="135" y="475"/>
                </a:lnTo>
                <a:lnTo>
                  <a:pt x="135" y="475"/>
                </a:lnTo>
                <a:lnTo>
                  <a:pt x="135" y="475"/>
                </a:lnTo>
                <a:lnTo>
                  <a:pt x="135" y="475"/>
                </a:lnTo>
                <a:lnTo>
                  <a:pt x="134" y="475"/>
                </a:lnTo>
                <a:lnTo>
                  <a:pt x="134" y="475"/>
                </a:lnTo>
                <a:lnTo>
                  <a:pt x="134" y="475"/>
                </a:lnTo>
                <a:lnTo>
                  <a:pt x="134" y="474"/>
                </a:lnTo>
                <a:lnTo>
                  <a:pt x="134" y="474"/>
                </a:lnTo>
                <a:lnTo>
                  <a:pt x="133" y="474"/>
                </a:lnTo>
                <a:lnTo>
                  <a:pt x="133" y="474"/>
                </a:lnTo>
                <a:lnTo>
                  <a:pt x="133" y="474"/>
                </a:lnTo>
                <a:lnTo>
                  <a:pt x="133" y="474"/>
                </a:lnTo>
                <a:lnTo>
                  <a:pt x="133" y="474"/>
                </a:lnTo>
                <a:lnTo>
                  <a:pt x="133" y="474"/>
                </a:lnTo>
                <a:lnTo>
                  <a:pt x="133" y="474"/>
                </a:lnTo>
                <a:lnTo>
                  <a:pt x="132" y="473"/>
                </a:lnTo>
                <a:lnTo>
                  <a:pt x="132" y="473"/>
                </a:lnTo>
                <a:lnTo>
                  <a:pt x="132" y="473"/>
                </a:lnTo>
                <a:lnTo>
                  <a:pt x="132" y="473"/>
                </a:lnTo>
                <a:lnTo>
                  <a:pt x="131" y="473"/>
                </a:lnTo>
                <a:lnTo>
                  <a:pt x="131" y="472"/>
                </a:lnTo>
                <a:lnTo>
                  <a:pt x="131" y="472"/>
                </a:lnTo>
                <a:lnTo>
                  <a:pt x="131" y="472"/>
                </a:lnTo>
                <a:lnTo>
                  <a:pt x="131" y="472"/>
                </a:lnTo>
                <a:lnTo>
                  <a:pt x="131" y="472"/>
                </a:lnTo>
                <a:lnTo>
                  <a:pt x="130" y="472"/>
                </a:lnTo>
                <a:lnTo>
                  <a:pt x="130" y="472"/>
                </a:lnTo>
                <a:lnTo>
                  <a:pt x="130" y="471"/>
                </a:lnTo>
                <a:lnTo>
                  <a:pt x="130" y="471"/>
                </a:lnTo>
                <a:lnTo>
                  <a:pt x="130" y="471"/>
                </a:lnTo>
                <a:lnTo>
                  <a:pt x="130" y="471"/>
                </a:lnTo>
                <a:lnTo>
                  <a:pt x="130" y="470"/>
                </a:lnTo>
                <a:lnTo>
                  <a:pt x="130" y="470"/>
                </a:lnTo>
                <a:lnTo>
                  <a:pt x="129" y="470"/>
                </a:lnTo>
                <a:lnTo>
                  <a:pt x="129" y="470"/>
                </a:lnTo>
                <a:lnTo>
                  <a:pt x="129" y="470"/>
                </a:lnTo>
                <a:lnTo>
                  <a:pt x="129" y="469"/>
                </a:lnTo>
                <a:lnTo>
                  <a:pt x="129" y="469"/>
                </a:lnTo>
                <a:lnTo>
                  <a:pt x="128" y="469"/>
                </a:lnTo>
                <a:lnTo>
                  <a:pt x="128" y="469"/>
                </a:lnTo>
                <a:lnTo>
                  <a:pt x="128" y="469"/>
                </a:lnTo>
                <a:lnTo>
                  <a:pt x="128" y="468"/>
                </a:lnTo>
                <a:lnTo>
                  <a:pt x="128" y="468"/>
                </a:lnTo>
                <a:lnTo>
                  <a:pt x="128" y="468"/>
                </a:lnTo>
                <a:lnTo>
                  <a:pt x="128" y="468"/>
                </a:lnTo>
                <a:lnTo>
                  <a:pt x="128" y="467"/>
                </a:lnTo>
                <a:lnTo>
                  <a:pt x="128" y="467"/>
                </a:lnTo>
                <a:lnTo>
                  <a:pt x="128" y="467"/>
                </a:lnTo>
                <a:lnTo>
                  <a:pt x="127" y="467"/>
                </a:lnTo>
                <a:lnTo>
                  <a:pt x="127" y="467"/>
                </a:lnTo>
                <a:lnTo>
                  <a:pt x="127" y="466"/>
                </a:lnTo>
                <a:lnTo>
                  <a:pt x="127" y="466"/>
                </a:lnTo>
                <a:lnTo>
                  <a:pt x="127" y="466"/>
                </a:lnTo>
                <a:lnTo>
                  <a:pt x="127" y="466"/>
                </a:lnTo>
                <a:lnTo>
                  <a:pt x="127" y="466"/>
                </a:lnTo>
                <a:lnTo>
                  <a:pt x="127" y="466"/>
                </a:lnTo>
                <a:lnTo>
                  <a:pt x="127" y="465"/>
                </a:lnTo>
                <a:lnTo>
                  <a:pt x="127" y="465"/>
                </a:lnTo>
                <a:lnTo>
                  <a:pt x="127" y="465"/>
                </a:lnTo>
                <a:lnTo>
                  <a:pt x="127" y="464"/>
                </a:lnTo>
                <a:lnTo>
                  <a:pt x="127" y="464"/>
                </a:lnTo>
                <a:lnTo>
                  <a:pt x="127" y="464"/>
                </a:lnTo>
                <a:lnTo>
                  <a:pt x="127" y="464"/>
                </a:lnTo>
                <a:lnTo>
                  <a:pt x="127" y="463"/>
                </a:lnTo>
                <a:lnTo>
                  <a:pt x="127" y="463"/>
                </a:lnTo>
                <a:lnTo>
                  <a:pt x="127" y="463"/>
                </a:lnTo>
                <a:lnTo>
                  <a:pt x="127" y="463"/>
                </a:lnTo>
                <a:lnTo>
                  <a:pt x="127" y="463"/>
                </a:lnTo>
                <a:lnTo>
                  <a:pt x="127" y="463"/>
                </a:lnTo>
                <a:lnTo>
                  <a:pt x="127" y="462"/>
                </a:lnTo>
                <a:lnTo>
                  <a:pt x="127" y="462"/>
                </a:lnTo>
                <a:lnTo>
                  <a:pt x="127" y="462"/>
                </a:lnTo>
                <a:lnTo>
                  <a:pt x="127" y="462"/>
                </a:lnTo>
                <a:lnTo>
                  <a:pt x="127" y="461"/>
                </a:lnTo>
                <a:lnTo>
                  <a:pt x="127" y="461"/>
                </a:lnTo>
                <a:lnTo>
                  <a:pt x="127" y="461"/>
                </a:lnTo>
                <a:lnTo>
                  <a:pt x="127" y="461"/>
                </a:lnTo>
                <a:lnTo>
                  <a:pt x="127" y="460"/>
                </a:lnTo>
                <a:lnTo>
                  <a:pt x="127" y="460"/>
                </a:lnTo>
                <a:lnTo>
                  <a:pt x="127" y="460"/>
                </a:lnTo>
                <a:lnTo>
                  <a:pt x="127" y="460"/>
                </a:lnTo>
                <a:lnTo>
                  <a:pt x="127" y="458"/>
                </a:lnTo>
                <a:lnTo>
                  <a:pt x="127" y="458"/>
                </a:lnTo>
                <a:lnTo>
                  <a:pt x="127" y="458"/>
                </a:lnTo>
                <a:lnTo>
                  <a:pt x="127" y="458"/>
                </a:lnTo>
                <a:lnTo>
                  <a:pt x="127" y="457"/>
                </a:lnTo>
                <a:lnTo>
                  <a:pt x="127" y="457"/>
                </a:lnTo>
                <a:lnTo>
                  <a:pt x="127" y="457"/>
                </a:lnTo>
                <a:lnTo>
                  <a:pt x="127" y="457"/>
                </a:lnTo>
                <a:lnTo>
                  <a:pt x="127" y="457"/>
                </a:lnTo>
                <a:lnTo>
                  <a:pt x="127" y="456"/>
                </a:lnTo>
                <a:lnTo>
                  <a:pt x="127" y="456"/>
                </a:lnTo>
                <a:lnTo>
                  <a:pt x="127" y="456"/>
                </a:lnTo>
                <a:lnTo>
                  <a:pt x="127" y="456"/>
                </a:lnTo>
                <a:lnTo>
                  <a:pt x="127" y="456"/>
                </a:lnTo>
                <a:lnTo>
                  <a:pt x="127" y="455"/>
                </a:lnTo>
                <a:lnTo>
                  <a:pt x="127" y="455"/>
                </a:lnTo>
                <a:lnTo>
                  <a:pt x="128" y="455"/>
                </a:lnTo>
                <a:lnTo>
                  <a:pt x="128" y="455"/>
                </a:lnTo>
                <a:lnTo>
                  <a:pt x="128" y="455"/>
                </a:lnTo>
                <a:lnTo>
                  <a:pt x="128" y="454"/>
                </a:lnTo>
                <a:lnTo>
                  <a:pt x="128" y="454"/>
                </a:lnTo>
                <a:lnTo>
                  <a:pt x="128" y="454"/>
                </a:lnTo>
                <a:lnTo>
                  <a:pt x="128" y="454"/>
                </a:lnTo>
                <a:lnTo>
                  <a:pt x="128" y="453"/>
                </a:lnTo>
                <a:lnTo>
                  <a:pt x="128" y="453"/>
                </a:lnTo>
                <a:lnTo>
                  <a:pt x="129" y="453"/>
                </a:lnTo>
                <a:lnTo>
                  <a:pt x="129" y="453"/>
                </a:lnTo>
                <a:lnTo>
                  <a:pt x="129" y="452"/>
                </a:lnTo>
                <a:lnTo>
                  <a:pt x="129" y="452"/>
                </a:lnTo>
                <a:lnTo>
                  <a:pt x="129" y="452"/>
                </a:lnTo>
                <a:lnTo>
                  <a:pt x="129" y="452"/>
                </a:lnTo>
                <a:lnTo>
                  <a:pt x="129" y="451"/>
                </a:lnTo>
                <a:lnTo>
                  <a:pt x="129" y="451"/>
                </a:lnTo>
                <a:lnTo>
                  <a:pt x="130" y="451"/>
                </a:lnTo>
                <a:lnTo>
                  <a:pt x="130" y="451"/>
                </a:lnTo>
                <a:lnTo>
                  <a:pt x="130" y="451"/>
                </a:lnTo>
                <a:lnTo>
                  <a:pt x="130" y="450"/>
                </a:lnTo>
                <a:lnTo>
                  <a:pt x="130" y="450"/>
                </a:lnTo>
                <a:lnTo>
                  <a:pt x="131" y="450"/>
                </a:lnTo>
                <a:lnTo>
                  <a:pt x="131" y="450"/>
                </a:lnTo>
                <a:lnTo>
                  <a:pt x="131" y="450"/>
                </a:lnTo>
                <a:lnTo>
                  <a:pt x="131" y="450"/>
                </a:lnTo>
                <a:lnTo>
                  <a:pt x="131" y="449"/>
                </a:lnTo>
                <a:lnTo>
                  <a:pt x="131" y="449"/>
                </a:lnTo>
                <a:lnTo>
                  <a:pt x="132" y="449"/>
                </a:lnTo>
                <a:lnTo>
                  <a:pt x="132" y="449"/>
                </a:lnTo>
                <a:lnTo>
                  <a:pt x="132" y="449"/>
                </a:lnTo>
                <a:lnTo>
                  <a:pt x="133" y="448"/>
                </a:lnTo>
                <a:lnTo>
                  <a:pt x="133" y="448"/>
                </a:lnTo>
                <a:lnTo>
                  <a:pt x="133" y="448"/>
                </a:lnTo>
                <a:lnTo>
                  <a:pt x="133" y="448"/>
                </a:lnTo>
                <a:lnTo>
                  <a:pt x="133" y="448"/>
                </a:lnTo>
                <a:lnTo>
                  <a:pt x="133" y="448"/>
                </a:lnTo>
                <a:lnTo>
                  <a:pt x="134" y="448"/>
                </a:lnTo>
                <a:lnTo>
                  <a:pt x="134" y="447"/>
                </a:lnTo>
                <a:lnTo>
                  <a:pt x="134" y="447"/>
                </a:lnTo>
                <a:lnTo>
                  <a:pt x="134" y="447"/>
                </a:lnTo>
                <a:lnTo>
                  <a:pt x="135" y="447"/>
                </a:lnTo>
                <a:lnTo>
                  <a:pt x="135" y="447"/>
                </a:lnTo>
                <a:lnTo>
                  <a:pt x="135" y="447"/>
                </a:lnTo>
                <a:lnTo>
                  <a:pt x="135" y="447"/>
                </a:lnTo>
                <a:lnTo>
                  <a:pt x="136" y="447"/>
                </a:lnTo>
                <a:lnTo>
                  <a:pt x="136" y="446"/>
                </a:lnTo>
                <a:lnTo>
                  <a:pt x="136" y="446"/>
                </a:lnTo>
                <a:lnTo>
                  <a:pt x="136" y="446"/>
                </a:lnTo>
                <a:lnTo>
                  <a:pt x="138" y="446"/>
                </a:lnTo>
                <a:lnTo>
                  <a:pt x="138" y="446"/>
                </a:lnTo>
                <a:lnTo>
                  <a:pt x="138" y="446"/>
                </a:lnTo>
                <a:lnTo>
                  <a:pt x="139" y="446"/>
                </a:lnTo>
                <a:lnTo>
                  <a:pt x="139" y="446"/>
                </a:lnTo>
                <a:lnTo>
                  <a:pt x="140" y="446"/>
                </a:lnTo>
                <a:lnTo>
                  <a:pt x="140" y="446"/>
                </a:lnTo>
                <a:lnTo>
                  <a:pt x="140" y="446"/>
                </a:lnTo>
                <a:lnTo>
                  <a:pt x="141" y="445"/>
                </a:lnTo>
                <a:lnTo>
                  <a:pt x="141" y="445"/>
                </a:lnTo>
                <a:lnTo>
                  <a:pt x="141" y="445"/>
                </a:lnTo>
                <a:lnTo>
                  <a:pt x="142" y="445"/>
                </a:lnTo>
                <a:lnTo>
                  <a:pt x="142" y="445"/>
                </a:lnTo>
                <a:lnTo>
                  <a:pt x="143" y="445"/>
                </a:lnTo>
                <a:lnTo>
                  <a:pt x="294" y="445"/>
                </a:lnTo>
                <a:lnTo>
                  <a:pt x="287" y="452"/>
                </a:lnTo>
                <a:lnTo>
                  <a:pt x="279" y="461"/>
                </a:lnTo>
                <a:lnTo>
                  <a:pt x="272" y="469"/>
                </a:lnTo>
                <a:lnTo>
                  <a:pt x="266" y="477"/>
                </a:lnTo>
                <a:close/>
                <a:moveTo>
                  <a:pt x="127" y="461"/>
                </a:moveTo>
                <a:lnTo>
                  <a:pt x="127" y="461"/>
                </a:lnTo>
                <a:lnTo>
                  <a:pt x="143" y="358"/>
                </a:lnTo>
                <a:lnTo>
                  <a:pt x="423" y="358"/>
                </a:lnTo>
                <a:lnTo>
                  <a:pt x="427" y="359"/>
                </a:lnTo>
                <a:lnTo>
                  <a:pt x="430" y="360"/>
                </a:lnTo>
                <a:lnTo>
                  <a:pt x="432" y="361"/>
                </a:lnTo>
                <a:lnTo>
                  <a:pt x="434" y="364"/>
                </a:lnTo>
                <a:lnTo>
                  <a:pt x="436" y="366"/>
                </a:lnTo>
                <a:lnTo>
                  <a:pt x="438" y="369"/>
                </a:lnTo>
                <a:lnTo>
                  <a:pt x="438" y="371"/>
                </a:lnTo>
                <a:lnTo>
                  <a:pt x="439" y="374"/>
                </a:lnTo>
                <a:lnTo>
                  <a:pt x="438" y="378"/>
                </a:lnTo>
                <a:lnTo>
                  <a:pt x="437" y="382"/>
                </a:lnTo>
                <a:lnTo>
                  <a:pt x="427" y="383"/>
                </a:lnTo>
                <a:lnTo>
                  <a:pt x="416" y="385"/>
                </a:lnTo>
                <a:lnTo>
                  <a:pt x="406" y="387"/>
                </a:lnTo>
                <a:lnTo>
                  <a:pt x="396" y="389"/>
                </a:lnTo>
                <a:lnTo>
                  <a:pt x="143" y="389"/>
                </a:lnTo>
                <a:lnTo>
                  <a:pt x="140" y="389"/>
                </a:lnTo>
                <a:lnTo>
                  <a:pt x="136" y="388"/>
                </a:lnTo>
                <a:lnTo>
                  <a:pt x="133" y="387"/>
                </a:lnTo>
                <a:lnTo>
                  <a:pt x="131" y="385"/>
                </a:lnTo>
                <a:lnTo>
                  <a:pt x="129" y="383"/>
                </a:lnTo>
                <a:lnTo>
                  <a:pt x="128" y="380"/>
                </a:lnTo>
                <a:lnTo>
                  <a:pt x="127" y="377"/>
                </a:lnTo>
                <a:lnTo>
                  <a:pt x="127" y="374"/>
                </a:lnTo>
                <a:lnTo>
                  <a:pt x="127" y="371"/>
                </a:lnTo>
                <a:lnTo>
                  <a:pt x="128" y="369"/>
                </a:lnTo>
                <a:lnTo>
                  <a:pt x="129" y="366"/>
                </a:lnTo>
                <a:lnTo>
                  <a:pt x="131" y="364"/>
                </a:lnTo>
                <a:lnTo>
                  <a:pt x="133" y="361"/>
                </a:lnTo>
                <a:lnTo>
                  <a:pt x="136" y="360"/>
                </a:lnTo>
                <a:lnTo>
                  <a:pt x="140" y="359"/>
                </a:lnTo>
                <a:lnTo>
                  <a:pt x="143" y="358"/>
                </a:lnTo>
                <a:lnTo>
                  <a:pt x="127" y="461"/>
                </a:lnTo>
                <a:close/>
                <a:moveTo>
                  <a:pt x="143" y="272"/>
                </a:moveTo>
                <a:lnTo>
                  <a:pt x="143" y="272"/>
                </a:lnTo>
                <a:lnTo>
                  <a:pt x="423" y="272"/>
                </a:lnTo>
                <a:lnTo>
                  <a:pt x="427" y="273"/>
                </a:lnTo>
                <a:lnTo>
                  <a:pt x="430" y="273"/>
                </a:lnTo>
                <a:lnTo>
                  <a:pt x="432" y="275"/>
                </a:lnTo>
                <a:lnTo>
                  <a:pt x="434" y="277"/>
                </a:lnTo>
                <a:lnTo>
                  <a:pt x="436" y="279"/>
                </a:lnTo>
                <a:lnTo>
                  <a:pt x="438" y="281"/>
                </a:lnTo>
                <a:lnTo>
                  <a:pt x="438" y="284"/>
                </a:lnTo>
                <a:lnTo>
                  <a:pt x="439" y="287"/>
                </a:lnTo>
                <a:lnTo>
                  <a:pt x="438" y="290"/>
                </a:lnTo>
                <a:lnTo>
                  <a:pt x="438" y="293"/>
                </a:lnTo>
                <a:lnTo>
                  <a:pt x="436" y="296"/>
                </a:lnTo>
                <a:lnTo>
                  <a:pt x="434" y="298"/>
                </a:lnTo>
                <a:lnTo>
                  <a:pt x="432" y="300"/>
                </a:lnTo>
                <a:lnTo>
                  <a:pt x="430" y="301"/>
                </a:lnTo>
                <a:lnTo>
                  <a:pt x="427" y="302"/>
                </a:lnTo>
                <a:lnTo>
                  <a:pt x="423" y="302"/>
                </a:lnTo>
                <a:lnTo>
                  <a:pt x="143" y="302"/>
                </a:lnTo>
                <a:lnTo>
                  <a:pt x="140" y="302"/>
                </a:lnTo>
                <a:lnTo>
                  <a:pt x="136" y="301"/>
                </a:lnTo>
                <a:lnTo>
                  <a:pt x="133" y="300"/>
                </a:lnTo>
                <a:lnTo>
                  <a:pt x="131" y="298"/>
                </a:lnTo>
                <a:lnTo>
                  <a:pt x="129" y="296"/>
                </a:lnTo>
                <a:lnTo>
                  <a:pt x="128" y="293"/>
                </a:lnTo>
                <a:lnTo>
                  <a:pt x="127" y="290"/>
                </a:lnTo>
                <a:lnTo>
                  <a:pt x="127" y="287"/>
                </a:lnTo>
                <a:lnTo>
                  <a:pt x="127" y="284"/>
                </a:lnTo>
                <a:lnTo>
                  <a:pt x="128" y="281"/>
                </a:lnTo>
                <a:lnTo>
                  <a:pt x="129" y="279"/>
                </a:lnTo>
                <a:lnTo>
                  <a:pt x="131" y="277"/>
                </a:lnTo>
                <a:lnTo>
                  <a:pt x="133" y="275"/>
                </a:lnTo>
                <a:lnTo>
                  <a:pt x="136" y="273"/>
                </a:lnTo>
                <a:lnTo>
                  <a:pt x="140" y="273"/>
                </a:lnTo>
                <a:lnTo>
                  <a:pt x="143" y="272"/>
                </a:lnTo>
                <a:close/>
                <a:moveTo>
                  <a:pt x="143" y="190"/>
                </a:moveTo>
                <a:lnTo>
                  <a:pt x="143" y="190"/>
                </a:lnTo>
                <a:lnTo>
                  <a:pt x="423" y="190"/>
                </a:lnTo>
                <a:lnTo>
                  <a:pt x="427" y="191"/>
                </a:lnTo>
                <a:lnTo>
                  <a:pt x="430" y="191"/>
                </a:lnTo>
                <a:lnTo>
                  <a:pt x="432" y="193"/>
                </a:lnTo>
                <a:lnTo>
                  <a:pt x="434" y="195"/>
                </a:lnTo>
                <a:lnTo>
                  <a:pt x="436" y="197"/>
                </a:lnTo>
                <a:lnTo>
                  <a:pt x="438" y="199"/>
                </a:lnTo>
                <a:lnTo>
                  <a:pt x="438" y="202"/>
                </a:lnTo>
                <a:lnTo>
                  <a:pt x="439" y="205"/>
                </a:lnTo>
                <a:lnTo>
                  <a:pt x="438" y="208"/>
                </a:lnTo>
                <a:lnTo>
                  <a:pt x="438" y="211"/>
                </a:lnTo>
                <a:lnTo>
                  <a:pt x="436" y="214"/>
                </a:lnTo>
                <a:lnTo>
                  <a:pt x="434" y="216"/>
                </a:lnTo>
                <a:lnTo>
                  <a:pt x="432" y="218"/>
                </a:lnTo>
                <a:lnTo>
                  <a:pt x="430" y="219"/>
                </a:lnTo>
                <a:lnTo>
                  <a:pt x="427" y="220"/>
                </a:lnTo>
                <a:lnTo>
                  <a:pt x="423" y="220"/>
                </a:lnTo>
                <a:lnTo>
                  <a:pt x="143" y="220"/>
                </a:lnTo>
                <a:lnTo>
                  <a:pt x="140" y="220"/>
                </a:lnTo>
                <a:lnTo>
                  <a:pt x="136" y="219"/>
                </a:lnTo>
                <a:lnTo>
                  <a:pt x="133" y="218"/>
                </a:lnTo>
                <a:lnTo>
                  <a:pt x="131" y="216"/>
                </a:lnTo>
                <a:lnTo>
                  <a:pt x="129" y="214"/>
                </a:lnTo>
                <a:lnTo>
                  <a:pt x="128" y="211"/>
                </a:lnTo>
                <a:lnTo>
                  <a:pt x="127" y="208"/>
                </a:lnTo>
                <a:lnTo>
                  <a:pt x="127" y="205"/>
                </a:lnTo>
                <a:lnTo>
                  <a:pt x="127" y="202"/>
                </a:lnTo>
                <a:lnTo>
                  <a:pt x="128" y="199"/>
                </a:lnTo>
                <a:lnTo>
                  <a:pt x="129" y="197"/>
                </a:lnTo>
                <a:lnTo>
                  <a:pt x="131" y="195"/>
                </a:lnTo>
                <a:lnTo>
                  <a:pt x="133" y="193"/>
                </a:lnTo>
                <a:lnTo>
                  <a:pt x="136" y="191"/>
                </a:lnTo>
                <a:lnTo>
                  <a:pt x="140" y="191"/>
                </a:lnTo>
                <a:lnTo>
                  <a:pt x="143" y="190"/>
                </a:lnTo>
                <a:close/>
                <a:moveTo>
                  <a:pt x="213" y="97"/>
                </a:moveTo>
                <a:lnTo>
                  <a:pt x="213" y="97"/>
                </a:lnTo>
                <a:lnTo>
                  <a:pt x="213" y="53"/>
                </a:lnTo>
                <a:lnTo>
                  <a:pt x="214" y="50"/>
                </a:lnTo>
                <a:lnTo>
                  <a:pt x="216" y="46"/>
                </a:lnTo>
                <a:lnTo>
                  <a:pt x="216" y="46"/>
                </a:lnTo>
                <a:lnTo>
                  <a:pt x="221" y="44"/>
                </a:lnTo>
                <a:lnTo>
                  <a:pt x="227" y="43"/>
                </a:lnTo>
                <a:lnTo>
                  <a:pt x="338" y="43"/>
                </a:lnTo>
                <a:lnTo>
                  <a:pt x="344" y="44"/>
                </a:lnTo>
                <a:lnTo>
                  <a:pt x="349" y="46"/>
                </a:lnTo>
                <a:lnTo>
                  <a:pt x="349" y="46"/>
                </a:lnTo>
                <a:lnTo>
                  <a:pt x="352" y="50"/>
                </a:lnTo>
                <a:lnTo>
                  <a:pt x="353" y="53"/>
                </a:lnTo>
                <a:lnTo>
                  <a:pt x="353" y="97"/>
                </a:lnTo>
                <a:lnTo>
                  <a:pt x="213" y="97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73" name="Freeform 33"/>
          <p:cNvSpPr>
            <a:spLocks noEditPoints="1"/>
          </p:cNvSpPr>
          <p:nvPr userDrawn="1"/>
        </p:nvSpPr>
        <p:spPr bwMode="auto">
          <a:xfrm>
            <a:off x="1036907" y="4064931"/>
            <a:ext cx="612008" cy="414014"/>
          </a:xfrm>
          <a:custGeom>
            <a:avLst/>
            <a:gdLst/>
            <a:ahLst/>
            <a:cxnLst>
              <a:cxn ang="0">
                <a:pos x="167" y="216"/>
              </a:cxn>
              <a:cxn ang="0">
                <a:pos x="176" y="236"/>
              </a:cxn>
              <a:cxn ang="0">
                <a:pos x="153" y="270"/>
              </a:cxn>
              <a:cxn ang="0">
                <a:pos x="397" y="189"/>
              </a:cxn>
              <a:cxn ang="0">
                <a:pos x="415" y="205"/>
              </a:cxn>
              <a:cxn ang="0">
                <a:pos x="462" y="175"/>
              </a:cxn>
              <a:cxn ang="0">
                <a:pos x="452" y="4"/>
              </a:cxn>
              <a:cxn ang="0">
                <a:pos x="350" y="30"/>
              </a:cxn>
              <a:cxn ang="0">
                <a:pos x="359" y="74"/>
              </a:cxn>
              <a:cxn ang="0">
                <a:pos x="397" y="189"/>
              </a:cxn>
              <a:cxn ang="0">
                <a:pos x="53" y="205"/>
              </a:cxn>
              <a:cxn ang="0">
                <a:pos x="3" y="178"/>
              </a:cxn>
              <a:cxn ang="0">
                <a:pos x="7" y="9"/>
              </a:cxn>
              <a:cxn ang="0">
                <a:pos x="109" y="28"/>
              </a:cxn>
              <a:cxn ang="0">
                <a:pos x="115" y="58"/>
              </a:cxn>
              <a:cxn ang="0">
                <a:pos x="68" y="173"/>
              </a:cxn>
              <a:cxn ang="0">
                <a:pos x="386" y="178"/>
              </a:cxn>
              <a:cxn ang="0">
                <a:pos x="316" y="156"/>
              </a:cxn>
              <a:cxn ang="0">
                <a:pos x="262" y="118"/>
              </a:cxn>
              <a:cxn ang="0">
                <a:pos x="195" y="131"/>
              </a:cxn>
              <a:cxn ang="0">
                <a:pos x="169" y="123"/>
              </a:cxn>
              <a:cxn ang="0">
                <a:pos x="215" y="93"/>
              </a:cxn>
              <a:cxn ang="0">
                <a:pos x="332" y="55"/>
              </a:cxn>
              <a:cxn ang="0">
                <a:pos x="107" y="211"/>
              </a:cxn>
              <a:cxn ang="0">
                <a:pos x="137" y="205"/>
              </a:cxn>
              <a:cxn ang="0">
                <a:pos x="170" y="207"/>
              </a:cxn>
              <a:cxn ang="0">
                <a:pos x="199" y="223"/>
              </a:cxn>
              <a:cxn ang="0">
                <a:pos x="221" y="249"/>
              </a:cxn>
              <a:cxn ang="0">
                <a:pos x="239" y="250"/>
              </a:cxn>
              <a:cxn ang="0">
                <a:pos x="308" y="293"/>
              </a:cxn>
              <a:cxn ang="0">
                <a:pos x="319" y="280"/>
              </a:cxn>
              <a:cxn ang="0">
                <a:pos x="243" y="211"/>
              </a:cxn>
              <a:cxn ang="0">
                <a:pos x="325" y="267"/>
              </a:cxn>
              <a:cxn ang="0">
                <a:pos x="342" y="263"/>
              </a:cxn>
              <a:cxn ang="0">
                <a:pos x="270" y="182"/>
              </a:cxn>
              <a:cxn ang="0">
                <a:pos x="340" y="234"/>
              </a:cxn>
              <a:cxn ang="0">
                <a:pos x="353" y="224"/>
              </a:cxn>
              <a:cxn ang="0">
                <a:pos x="306" y="160"/>
              </a:cxn>
              <a:cxn ang="0">
                <a:pos x="255" y="128"/>
              </a:cxn>
              <a:cxn ang="0">
                <a:pos x="176" y="143"/>
              </a:cxn>
              <a:cxn ang="0">
                <a:pos x="160" y="122"/>
              </a:cxn>
              <a:cxn ang="0">
                <a:pos x="198" y="90"/>
              </a:cxn>
              <a:cxn ang="0">
                <a:pos x="202" y="63"/>
              </a:cxn>
              <a:cxn ang="0">
                <a:pos x="121" y="69"/>
              </a:cxn>
              <a:cxn ang="0">
                <a:pos x="83" y="161"/>
              </a:cxn>
              <a:cxn ang="0">
                <a:pos x="285" y="294"/>
              </a:cxn>
              <a:cxn ang="0">
                <a:pos x="280" y="305"/>
              </a:cxn>
              <a:cxn ang="0">
                <a:pos x="238" y="283"/>
              </a:cxn>
              <a:cxn ang="0">
                <a:pos x="216" y="261"/>
              </a:cxn>
              <a:cxn ang="0">
                <a:pos x="228" y="265"/>
              </a:cxn>
              <a:cxn ang="0">
                <a:pos x="225" y="290"/>
              </a:cxn>
              <a:cxn ang="0">
                <a:pos x="203" y="300"/>
              </a:cxn>
              <a:cxn ang="0">
                <a:pos x="211" y="242"/>
              </a:cxn>
              <a:cxn ang="0">
                <a:pos x="193" y="234"/>
              </a:cxn>
              <a:cxn ang="0">
                <a:pos x="170" y="281"/>
              </a:cxn>
              <a:cxn ang="0">
                <a:pos x="209" y="253"/>
              </a:cxn>
              <a:cxn ang="0">
                <a:pos x="109" y="242"/>
              </a:cxn>
              <a:cxn ang="0">
                <a:pos x="121" y="247"/>
              </a:cxn>
              <a:cxn ang="0">
                <a:pos x="129" y="213"/>
              </a:cxn>
              <a:cxn ang="0">
                <a:pos x="108" y="228"/>
              </a:cxn>
            </a:cxnLst>
            <a:rect l="0" t="0" r="r" b="b"/>
            <a:pathLst>
              <a:path w="463" h="305">
                <a:moveTo>
                  <a:pt x="131" y="251"/>
                </a:moveTo>
                <a:lnTo>
                  <a:pt x="148" y="225"/>
                </a:lnTo>
                <a:lnTo>
                  <a:pt x="151" y="221"/>
                </a:lnTo>
                <a:lnTo>
                  <a:pt x="154" y="219"/>
                </a:lnTo>
                <a:lnTo>
                  <a:pt x="158" y="216"/>
                </a:lnTo>
                <a:lnTo>
                  <a:pt x="163" y="216"/>
                </a:lnTo>
                <a:lnTo>
                  <a:pt x="167" y="216"/>
                </a:lnTo>
                <a:lnTo>
                  <a:pt x="172" y="218"/>
                </a:lnTo>
                <a:lnTo>
                  <a:pt x="174" y="220"/>
                </a:lnTo>
                <a:lnTo>
                  <a:pt x="176" y="223"/>
                </a:lnTo>
                <a:lnTo>
                  <a:pt x="179" y="226"/>
                </a:lnTo>
                <a:lnTo>
                  <a:pt x="180" y="229"/>
                </a:lnTo>
                <a:lnTo>
                  <a:pt x="179" y="232"/>
                </a:lnTo>
                <a:lnTo>
                  <a:pt x="176" y="236"/>
                </a:lnTo>
                <a:lnTo>
                  <a:pt x="174" y="241"/>
                </a:lnTo>
                <a:lnTo>
                  <a:pt x="170" y="247"/>
                </a:lnTo>
                <a:lnTo>
                  <a:pt x="163" y="258"/>
                </a:lnTo>
                <a:lnTo>
                  <a:pt x="157" y="268"/>
                </a:lnTo>
                <a:lnTo>
                  <a:pt x="157" y="268"/>
                </a:lnTo>
                <a:lnTo>
                  <a:pt x="155" y="270"/>
                </a:lnTo>
                <a:lnTo>
                  <a:pt x="153" y="270"/>
                </a:lnTo>
                <a:lnTo>
                  <a:pt x="146" y="267"/>
                </a:lnTo>
                <a:lnTo>
                  <a:pt x="137" y="263"/>
                </a:lnTo>
                <a:lnTo>
                  <a:pt x="134" y="260"/>
                </a:lnTo>
                <a:lnTo>
                  <a:pt x="131" y="257"/>
                </a:lnTo>
                <a:lnTo>
                  <a:pt x="130" y="254"/>
                </a:lnTo>
                <a:lnTo>
                  <a:pt x="131" y="251"/>
                </a:lnTo>
                <a:close/>
                <a:moveTo>
                  <a:pt x="397" y="189"/>
                </a:moveTo>
                <a:lnTo>
                  <a:pt x="397" y="189"/>
                </a:lnTo>
                <a:lnTo>
                  <a:pt x="398" y="194"/>
                </a:lnTo>
                <a:lnTo>
                  <a:pt x="400" y="198"/>
                </a:lnTo>
                <a:lnTo>
                  <a:pt x="403" y="201"/>
                </a:lnTo>
                <a:lnTo>
                  <a:pt x="406" y="203"/>
                </a:lnTo>
                <a:lnTo>
                  <a:pt x="410" y="205"/>
                </a:lnTo>
                <a:lnTo>
                  <a:pt x="415" y="205"/>
                </a:lnTo>
                <a:lnTo>
                  <a:pt x="419" y="205"/>
                </a:lnTo>
                <a:lnTo>
                  <a:pt x="423" y="203"/>
                </a:lnTo>
                <a:lnTo>
                  <a:pt x="448" y="191"/>
                </a:lnTo>
                <a:lnTo>
                  <a:pt x="454" y="187"/>
                </a:lnTo>
                <a:lnTo>
                  <a:pt x="459" y="181"/>
                </a:lnTo>
                <a:lnTo>
                  <a:pt x="460" y="178"/>
                </a:lnTo>
                <a:lnTo>
                  <a:pt x="462" y="175"/>
                </a:lnTo>
                <a:lnTo>
                  <a:pt x="462" y="170"/>
                </a:lnTo>
                <a:lnTo>
                  <a:pt x="463" y="166"/>
                </a:lnTo>
                <a:lnTo>
                  <a:pt x="463" y="26"/>
                </a:lnTo>
                <a:lnTo>
                  <a:pt x="462" y="19"/>
                </a:lnTo>
                <a:lnTo>
                  <a:pt x="460" y="14"/>
                </a:lnTo>
                <a:lnTo>
                  <a:pt x="456" y="9"/>
                </a:lnTo>
                <a:lnTo>
                  <a:pt x="452" y="4"/>
                </a:lnTo>
                <a:lnTo>
                  <a:pt x="446" y="1"/>
                </a:lnTo>
                <a:lnTo>
                  <a:pt x="440" y="0"/>
                </a:lnTo>
                <a:lnTo>
                  <a:pt x="434" y="0"/>
                </a:lnTo>
                <a:lnTo>
                  <a:pt x="428" y="1"/>
                </a:lnTo>
                <a:lnTo>
                  <a:pt x="357" y="26"/>
                </a:lnTo>
                <a:lnTo>
                  <a:pt x="354" y="28"/>
                </a:lnTo>
                <a:lnTo>
                  <a:pt x="350" y="30"/>
                </a:lnTo>
                <a:lnTo>
                  <a:pt x="347" y="33"/>
                </a:lnTo>
                <a:lnTo>
                  <a:pt x="345" y="36"/>
                </a:lnTo>
                <a:lnTo>
                  <a:pt x="344" y="39"/>
                </a:lnTo>
                <a:lnTo>
                  <a:pt x="343" y="43"/>
                </a:lnTo>
                <a:lnTo>
                  <a:pt x="345" y="50"/>
                </a:lnTo>
                <a:lnTo>
                  <a:pt x="348" y="58"/>
                </a:lnTo>
                <a:lnTo>
                  <a:pt x="359" y="74"/>
                </a:lnTo>
                <a:lnTo>
                  <a:pt x="368" y="91"/>
                </a:lnTo>
                <a:lnTo>
                  <a:pt x="376" y="107"/>
                </a:lnTo>
                <a:lnTo>
                  <a:pt x="382" y="123"/>
                </a:lnTo>
                <a:lnTo>
                  <a:pt x="387" y="139"/>
                </a:lnTo>
                <a:lnTo>
                  <a:pt x="392" y="155"/>
                </a:lnTo>
                <a:lnTo>
                  <a:pt x="395" y="173"/>
                </a:lnTo>
                <a:lnTo>
                  <a:pt x="397" y="189"/>
                </a:lnTo>
                <a:close/>
                <a:moveTo>
                  <a:pt x="66" y="189"/>
                </a:moveTo>
                <a:lnTo>
                  <a:pt x="66" y="189"/>
                </a:lnTo>
                <a:lnTo>
                  <a:pt x="65" y="194"/>
                </a:lnTo>
                <a:lnTo>
                  <a:pt x="63" y="198"/>
                </a:lnTo>
                <a:lnTo>
                  <a:pt x="60" y="201"/>
                </a:lnTo>
                <a:lnTo>
                  <a:pt x="57" y="203"/>
                </a:lnTo>
                <a:lnTo>
                  <a:pt x="53" y="205"/>
                </a:lnTo>
                <a:lnTo>
                  <a:pt x="48" y="205"/>
                </a:lnTo>
                <a:lnTo>
                  <a:pt x="44" y="205"/>
                </a:lnTo>
                <a:lnTo>
                  <a:pt x="40" y="203"/>
                </a:lnTo>
                <a:lnTo>
                  <a:pt x="15" y="191"/>
                </a:lnTo>
                <a:lnTo>
                  <a:pt x="9" y="187"/>
                </a:lnTo>
                <a:lnTo>
                  <a:pt x="4" y="181"/>
                </a:lnTo>
                <a:lnTo>
                  <a:pt x="3" y="178"/>
                </a:lnTo>
                <a:lnTo>
                  <a:pt x="1" y="175"/>
                </a:lnTo>
                <a:lnTo>
                  <a:pt x="1" y="170"/>
                </a:lnTo>
                <a:lnTo>
                  <a:pt x="0" y="166"/>
                </a:lnTo>
                <a:lnTo>
                  <a:pt x="0" y="26"/>
                </a:lnTo>
                <a:lnTo>
                  <a:pt x="1" y="19"/>
                </a:lnTo>
                <a:lnTo>
                  <a:pt x="3" y="14"/>
                </a:lnTo>
                <a:lnTo>
                  <a:pt x="7" y="9"/>
                </a:lnTo>
                <a:lnTo>
                  <a:pt x="11" y="4"/>
                </a:lnTo>
                <a:lnTo>
                  <a:pt x="17" y="1"/>
                </a:lnTo>
                <a:lnTo>
                  <a:pt x="23" y="0"/>
                </a:lnTo>
                <a:lnTo>
                  <a:pt x="29" y="0"/>
                </a:lnTo>
                <a:lnTo>
                  <a:pt x="35" y="1"/>
                </a:lnTo>
                <a:lnTo>
                  <a:pt x="106" y="26"/>
                </a:lnTo>
                <a:lnTo>
                  <a:pt x="109" y="28"/>
                </a:lnTo>
                <a:lnTo>
                  <a:pt x="113" y="30"/>
                </a:lnTo>
                <a:lnTo>
                  <a:pt x="116" y="33"/>
                </a:lnTo>
                <a:lnTo>
                  <a:pt x="118" y="36"/>
                </a:lnTo>
                <a:lnTo>
                  <a:pt x="119" y="39"/>
                </a:lnTo>
                <a:lnTo>
                  <a:pt x="120" y="43"/>
                </a:lnTo>
                <a:lnTo>
                  <a:pt x="118" y="50"/>
                </a:lnTo>
                <a:lnTo>
                  <a:pt x="115" y="58"/>
                </a:lnTo>
                <a:lnTo>
                  <a:pt x="104" y="74"/>
                </a:lnTo>
                <a:lnTo>
                  <a:pt x="95" y="91"/>
                </a:lnTo>
                <a:lnTo>
                  <a:pt x="88" y="107"/>
                </a:lnTo>
                <a:lnTo>
                  <a:pt x="82" y="123"/>
                </a:lnTo>
                <a:lnTo>
                  <a:pt x="76" y="139"/>
                </a:lnTo>
                <a:lnTo>
                  <a:pt x="71" y="155"/>
                </a:lnTo>
                <a:lnTo>
                  <a:pt x="68" y="173"/>
                </a:lnTo>
                <a:lnTo>
                  <a:pt x="66" y="189"/>
                </a:lnTo>
                <a:close/>
                <a:moveTo>
                  <a:pt x="366" y="113"/>
                </a:moveTo>
                <a:lnTo>
                  <a:pt x="366" y="113"/>
                </a:lnTo>
                <a:lnTo>
                  <a:pt x="373" y="129"/>
                </a:lnTo>
                <a:lnTo>
                  <a:pt x="379" y="145"/>
                </a:lnTo>
                <a:lnTo>
                  <a:pt x="383" y="162"/>
                </a:lnTo>
                <a:lnTo>
                  <a:pt x="386" y="178"/>
                </a:lnTo>
                <a:lnTo>
                  <a:pt x="386" y="181"/>
                </a:lnTo>
                <a:lnTo>
                  <a:pt x="384" y="182"/>
                </a:lnTo>
                <a:lnTo>
                  <a:pt x="355" y="198"/>
                </a:lnTo>
                <a:lnTo>
                  <a:pt x="353" y="199"/>
                </a:lnTo>
                <a:lnTo>
                  <a:pt x="351" y="197"/>
                </a:lnTo>
                <a:lnTo>
                  <a:pt x="335" y="178"/>
                </a:lnTo>
                <a:lnTo>
                  <a:pt x="316" y="156"/>
                </a:lnTo>
                <a:lnTo>
                  <a:pt x="307" y="145"/>
                </a:lnTo>
                <a:lnTo>
                  <a:pt x="297" y="135"/>
                </a:lnTo>
                <a:lnTo>
                  <a:pt x="288" y="127"/>
                </a:lnTo>
                <a:lnTo>
                  <a:pt x="280" y="121"/>
                </a:lnTo>
                <a:lnTo>
                  <a:pt x="275" y="119"/>
                </a:lnTo>
                <a:lnTo>
                  <a:pt x="268" y="118"/>
                </a:lnTo>
                <a:lnTo>
                  <a:pt x="262" y="118"/>
                </a:lnTo>
                <a:lnTo>
                  <a:pt x="254" y="119"/>
                </a:lnTo>
                <a:lnTo>
                  <a:pt x="246" y="120"/>
                </a:lnTo>
                <a:lnTo>
                  <a:pt x="237" y="122"/>
                </a:lnTo>
                <a:lnTo>
                  <a:pt x="228" y="124"/>
                </a:lnTo>
                <a:lnTo>
                  <a:pt x="220" y="126"/>
                </a:lnTo>
                <a:lnTo>
                  <a:pt x="207" y="129"/>
                </a:lnTo>
                <a:lnTo>
                  <a:pt x="195" y="131"/>
                </a:lnTo>
                <a:lnTo>
                  <a:pt x="186" y="132"/>
                </a:lnTo>
                <a:lnTo>
                  <a:pt x="177" y="131"/>
                </a:lnTo>
                <a:lnTo>
                  <a:pt x="173" y="130"/>
                </a:lnTo>
                <a:lnTo>
                  <a:pt x="170" y="127"/>
                </a:lnTo>
                <a:lnTo>
                  <a:pt x="170" y="127"/>
                </a:lnTo>
                <a:lnTo>
                  <a:pt x="169" y="125"/>
                </a:lnTo>
                <a:lnTo>
                  <a:pt x="169" y="123"/>
                </a:lnTo>
                <a:lnTo>
                  <a:pt x="169" y="121"/>
                </a:lnTo>
                <a:lnTo>
                  <a:pt x="171" y="119"/>
                </a:lnTo>
                <a:lnTo>
                  <a:pt x="174" y="115"/>
                </a:lnTo>
                <a:lnTo>
                  <a:pt x="181" y="111"/>
                </a:lnTo>
                <a:lnTo>
                  <a:pt x="189" y="106"/>
                </a:lnTo>
                <a:lnTo>
                  <a:pt x="199" y="100"/>
                </a:lnTo>
                <a:lnTo>
                  <a:pt x="215" y="93"/>
                </a:lnTo>
                <a:lnTo>
                  <a:pt x="230" y="85"/>
                </a:lnTo>
                <a:lnTo>
                  <a:pt x="246" y="79"/>
                </a:lnTo>
                <a:lnTo>
                  <a:pt x="262" y="72"/>
                </a:lnTo>
                <a:lnTo>
                  <a:pt x="280" y="67"/>
                </a:lnTo>
                <a:lnTo>
                  <a:pt x="297" y="62"/>
                </a:lnTo>
                <a:lnTo>
                  <a:pt x="314" y="58"/>
                </a:lnTo>
                <a:lnTo>
                  <a:pt x="332" y="55"/>
                </a:lnTo>
                <a:lnTo>
                  <a:pt x="342" y="68"/>
                </a:lnTo>
                <a:lnTo>
                  <a:pt x="351" y="83"/>
                </a:lnTo>
                <a:lnTo>
                  <a:pt x="359" y="98"/>
                </a:lnTo>
                <a:lnTo>
                  <a:pt x="366" y="113"/>
                </a:lnTo>
                <a:close/>
                <a:moveTo>
                  <a:pt x="105" y="210"/>
                </a:moveTo>
                <a:lnTo>
                  <a:pt x="105" y="210"/>
                </a:lnTo>
                <a:lnTo>
                  <a:pt x="107" y="211"/>
                </a:lnTo>
                <a:lnTo>
                  <a:pt x="109" y="210"/>
                </a:lnTo>
                <a:lnTo>
                  <a:pt x="114" y="206"/>
                </a:lnTo>
                <a:lnTo>
                  <a:pt x="119" y="204"/>
                </a:lnTo>
                <a:lnTo>
                  <a:pt x="123" y="203"/>
                </a:lnTo>
                <a:lnTo>
                  <a:pt x="128" y="202"/>
                </a:lnTo>
                <a:lnTo>
                  <a:pt x="133" y="203"/>
                </a:lnTo>
                <a:lnTo>
                  <a:pt x="137" y="205"/>
                </a:lnTo>
                <a:lnTo>
                  <a:pt x="142" y="208"/>
                </a:lnTo>
                <a:lnTo>
                  <a:pt x="146" y="211"/>
                </a:lnTo>
                <a:lnTo>
                  <a:pt x="153" y="208"/>
                </a:lnTo>
                <a:lnTo>
                  <a:pt x="159" y="206"/>
                </a:lnTo>
                <a:lnTo>
                  <a:pt x="163" y="205"/>
                </a:lnTo>
                <a:lnTo>
                  <a:pt x="166" y="206"/>
                </a:lnTo>
                <a:lnTo>
                  <a:pt x="170" y="207"/>
                </a:lnTo>
                <a:lnTo>
                  <a:pt x="174" y="208"/>
                </a:lnTo>
                <a:lnTo>
                  <a:pt x="180" y="211"/>
                </a:lnTo>
                <a:lnTo>
                  <a:pt x="184" y="215"/>
                </a:lnTo>
                <a:lnTo>
                  <a:pt x="187" y="220"/>
                </a:lnTo>
                <a:lnTo>
                  <a:pt x="189" y="225"/>
                </a:lnTo>
                <a:lnTo>
                  <a:pt x="194" y="224"/>
                </a:lnTo>
                <a:lnTo>
                  <a:pt x="199" y="223"/>
                </a:lnTo>
                <a:lnTo>
                  <a:pt x="204" y="224"/>
                </a:lnTo>
                <a:lnTo>
                  <a:pt x="209" y="226"/>
                </a:lnTo>
                <a:lnTo>
                  <a:pt x="214" y="229"/>
                </a:lnTo>
                <a:lnTo>
                  <a:pt x="218" y="234"/>
                </a:lnTo>
                <a:lnTo>
                  <a:pt x="220" y="240"/>
                </a:lnTo>
                <a:lnTo>
                  <a:pt x="221" y="246"/>
                </a:lnTo>
                <a:lnTo>
                  <a:pt x="221" y="249"/>
                </a:lnTo>
                <a:lnTo>
                  <a:pt x="225" y="250"/>
                </a:lnTo>
                <a:lnTo>
                  <a:pt x="228" y="251"/>
                </a:lnTo>
                <a:lnTo>
                  <a:pt x="230" y="252"/>
                </a:lnTo>
                <a:lnTo>
                  <a:pt x="234" y="255"/>
                </a:lnTo>
                <a:lnTo>
                  <a:pt x="236" y="252"/>
                </a:lnTo>
                <a:lnTo>
                  <a:pt x="237" y="251"/>
                </a:lnTo>
                <a:lnTo>
                  <a:pt x="239" y="250"/>
                </a:lnTo>
                <a:lnTo>
                  <a:pt x="241" y="250"/>
                </a:lnTo>
                <a:lnTo>
                  <a:pt x="243" y="251"/>
                </a:lnTo>
                <a:lnTo>
                  <a:pt x="296" y="289"/>
                </a:lnTo>
                <a:lnTo>
                  <a:pt x="296" y="289"/>
                </a:lnTo>
                <a:lnTo>
                  <a:pt x="296" y="289"/>
                </a:lnTo>
                <a:lnTo>
                  <a:pt x="302" y="292"/>
                </a:lnTo>
                <a:lnTo>
                  <a:pt x="308" y="293"/>
                </a:lnTo>
                <a:lnTo>
                  <a:pt x="312" y="292"/>
                </a:lnTo>
                <a:lnTo>
                  <a:pt x="315" y="291"/>
                </a:lnTo>
                <a:lnTo>
                  <a:pt x="317" y="290"/>
                </a:lnTo>
                <a:lnTo>
                  <a:pt x="318" y="288"/>
                </a:lnTo>
                <a:lnTo>
                  <a:pt x="319" y="285"/>
                </a:lnTo>
                <a:lnTo>
                  <a:pt x="319" y="283"/>
                </a:lnTo>
                <a:lnTo>
                  <a:pt x="319" y="280"/>
                </a:lnTo>
                <a:lnTo>
                  <a:pt x="319" y="278"/>
                </a:lnTo>
                <a:lnTo>
                  <a:pt x="318" y="276"/>
                </a:lnTo>
                <a:lnTo>
                  <a:pt x="317" y="275"/>
                </a:lnTo>
                <a:lnTo>
                  <a:pt x="244" y="217"/>
                </a:lnTo>
                <a:lnTo>
                  <a:pt x="243" y="215"/>
                </a:lnTo>
                <a:lnTo>
                  <a:pt x="243" y="212"/>
                </a:lnTo>
                <a:lnTo>
                  <a:pt x="243" y="211"/>
                </a:lnTo>
                <a:lnTo>
                  <a:pt x="244" y="210"/>
                </a:lnTo>
                <a:lnTo>
                  <a:pt x="244" y="209"/>
                </a:lnTo>
                <a:lnTo>
                  <a:pt x="245" y="209"/>
                </a:lnTo>
                <a:lnTo>
                  <a:pt x="245" y="209"/>
                </a:lnTo>
                <a:lnTo>
                  <a:pt x="248" y="208"/>
                </a:lnTo>
                <a:lnTo>
                  <a:pt x="251" y="209"/>
                </a:lnTo>
                <a:lnTo>
                  <a:pt x="325" y="267"/>
                </a:lnTo>
                <a:lnTo>
                  <a:pt x="327" y="270"/>
                </a:lnTo>
                <a:lnTo>
                  <a:pt x="330" y="271"/>
                </a:lnTo>
                <a:lnTo>
                  <a:pt x="333" y="271"/>
                </a:lnTo>
                <a:lnTo>
                  <a:pt x="336" y="271"/>
                </a:lnTo>
                <a:lnTo>
                  <a:pt x="339" y="268"/>
                </a:lnTo>
                <a:lnTo>
                  <a:pt x="341" y="266"/>
                </a:lnTo>
                <a:lnTo>
                  <a:pt x="342" y="263"/>
                </a:lnTo>
                <a:lnTo>
                  <a:pt x="342" y="259"/>
                </a:lnTo>
                <a:lnTo>
                  <a:pt x="341" y="255"/>
                </a:lnTo>
                <a:lnTo>
                  <a:pt x="340" y="250"/>
                </a:lnTo>
                <a:lnTo>
                  <a:pt x="337" y="246"/>
                </a:lnTo>
                <a:lnTo>
                  <a:pt x="334" y="243"/>
                </a:lnTo>
                <a:lnTo>
                  <a:pt x="271" y="185"/>
                </a:lnTo>
                <a:lnTo>
                  <a:pt x="270" y="182"/>
                </a:lnTo>
                <a:lnTo>
                  <a:pt x="270" y="180"/>
                </a:lnTo>
                <a:lnTo>
                  <a:pt x="271" y="178"/>
                </a:lnTo>
                <a:lnTo>
                  <a:pt x="273" y="176"/>
                </a:lnTo>
                <a:lnTo>
                  <a:pt x="277" y="176"/>
                </a:lnTo>
                <a:lnTo>
                  <a:pt x="279" y="177"/>
                </a:lnTo>
                <a:lnTo>
                  <a:pt x="339" y="233"/>
                </a:lnTo>
                <a:lnTo>
                  <a:pt x="340" y="234"/>
                </a:lnTo>
                <a:lnTo>
                  <a:pt x="342" y="234"/>
                </a:lnTo>
                <a:lnTo>
                  <a:pt x="346" y="234"/>
                </a:lnTo>
                <a:lnTo>
                  <a:pt x="349" y="232"/>
                </a:lnTo>
                <a:lnTo>
                  <a:pt x="351" y="231"/>
                </a:lnTo>
                <a:lnTo>
                  <a:pt x="352" y="229"/>
                </a:lnTo>
                <a:lnTo>
                  <a:pt x="353" y="227"/>
                </a:lnTo>
                <a:lnTo>
                  <a:pt x="353" y="224"/>
                </a:lnTo>
                <a:lnTo>
                  <a:pt x="352" y="221"/>
                </a:lnTo>
                <a:lnTo>
                  <a:pt x="350" y="216"/>
                </a:lnTo>
                <a:lnTo>
                  <a:pt x="347" y="211"/>
                </a:lnTo>
                <a:lnTo>
                  <a:pt x="343" y="205"/>
                </a:lnTo>
                <a:lnTo>
                  <a:pt x="332" y="191"/>
                </a:lnTo>
                <a:lnTo>
                  <a:pt x="319" y="176"/>
                </a:lnTo>
                <a:lnTo>
                  <a:pt x="306" y="160"/>
                </a:lnTo>
                <a:lnTo>
                  <a:pt x="293" y="147"/>
                </a:lnTo>
                <a:lnTo>
                  <a:pt x="282" y="136"/>
                </a:lnTo>
                <a:lnTo>
                  <a:pt x="272" y="129"/>
                </a:lnTo>
                <a:lnTo>
                  <a:pt x="269" y="128"/>
                </a:lnTo>
                <a:lnTo>
                  <a:pt x="265" y="127"/>
                </a:lnTo>
                <a:lnTo>
                  <a:pt x="261" y="128"/>
                </a:lnTo>
                <a:lnTo>
                  <a:pt x="255" y="128"/>
                </a:lnTo>
                <a:lnTo>
                  <a:pt x="243" y="130"/>
                </a:lnTo>
                <a:lnTo>
                  <a:pt x="230" y="134"/>
                </a:lnTo>
                <a:lnTo>
                  <a:pt x="217" y="137"/>
                </a:lnTo>
                <a:lnTo>
                  <a:pt x="203" y="140"/>
                </a:lnTo>
                <a:lnTo>
                  <a:pt x="191" y="143"/>
                </a:lnTo>
                <a:lnTo>
                  <a:pt x="181" y="143"/>
                </a:lnTo>
                <a:lnTo>
                  <a:pt x="176" y="143"/>
                </a:lnTo>
                <a:lnTo>
                  <a:pt x="172" y="142"/>
                </a:lnTo>
                <a:lnTo>
                  <a:pt x="168" y="140"/>
                </a:lnTo>
                <a:lnTo>
                  <a:pt x="165" y="138"/>
                </a:lnTo>
                <a:lnTo>
                  <a:pt x="163" y="136"/>
                </a:lnTo>
                <a:lnTo>
                  <a:pt x="161" y="132"/>
                </a:lnTo>
                <a:lnTo>
                  <a:pt x="160" y="127"/>
                </a:lnTo>
                <a:lnTo>
                  <a:pt x="160" y="122"/>
                </a:lnTo>
                <a:lnTo>
                  <a:pt x="161" y="119"/>
                </a:lnTo>
                <a:lnTo>
                  <a:pt x="162" y="116"/>
                </a:lnTo>
                <a:lnTo>
                  <a:pt x="165" y="112"/>
                </a:lnTo>
                <a:lnTo>
                  <a:pt x="168" y="109"/>
                </a:lnTo>
                <a:lnTo>
                  <a:pt x="176" y="103"/>
                </a:lnTo>
                <a:lnTo>
                  <a:pt x="186" y="96"/>
                </a:lnTo>
                <a:lnTo>
                  <a:pt x="198" y="90"/>
                </a:lnTo>
                <a:lnTo>
                  <a:pt x="209" y="84"/>
                </a:lnTo>
                <a:lnTo>
                  <a:pt x="220" y="79"/>
                </a:lnTo>
                <a:lnTo>
                  <a:pt x="229" y="74"/>
                </a:lnTo>
                <a:lnTo>
                  <a:pt x="240" y="70"/>
                </a:lnTo>
                <a:lnTo>
                  <a:pt x="229" y="67"/>
                </a:lnTo>
                <a:lnTo>
                  <a:pt x="215" y="65"/>
                </a:lnTo>
                <a:lnTo>
                  <a:pt x="202" y="63"/>
                </a:lnTo>
                <a:lnTo>
                  <a:pt x="189" y="63"/>
                </a:lnTo>
                <a:lnTo>
                  <a:pt x="175" y="63"/>
                </a:lnTo>
                <a:lnTo>
                  <a:pt x="162" y="63"/>
                </a:lnTo>
                <a:lnTo>
                  <a:pt x="149" y="65"/>
                </a:lnTo>
                <a:lnTo>
                  <a:pt x="136" y="66"/>
                </a:lnTo>
                <a:lnTo>
                  <a:pt x="123" y="69"/>
                </a:lnTo>
                <a:lnTo>
                  <a:pt x="121" y="69"/>
                </a:lnTo>
                <a:lnTo>
                  <a:pt x="120" y="70"/>
                </a:lnTo>
                <a:lnTo>
                  <a:pt x="112" y="85"/>
                </a:lnTo>
                <a:lnTo>
                  <a:pt x="105" y="99"/>
                </a:lnTo>
                <a:lnTo>
                  <a:pt x="98" y="114"/>
                </a:lnTo>
                <a:lnTo>
                  <a:pt x="92" y="129"/>
                </a:lnTo>
                <a:lnTo>
                  <a:pt x="87" y="145"/>
                </a:lnTo>
                <a:lnTo>
                  <a:pt x="83" y="161"/>
                </a:lnTo>
                <a:lnTo>
                  <a:pt x="79" y="178"/>
                </a:lnTo>
                <a:lnTo>
                  <a:pt x="76" y="194"/>
                </a:lnTo>
                <a:lnTo>
                  <a:pt x="105" y="210"/>
                </a:lnTo>
                <a:close/>
                <a:moveTo>
                  <a:pt x="237" y="259"/>
                </a:moveTo>
                <a:lnTo>
                  <a:pt x="237" y="259"/>
                </a:lnTo>
                <a:lnTo>
                  <a:pt x="244" y="264"/>
                </a:lnTo>
                <a:lnTo>
                  <a:pt x="285" y="294"/>
                </a:lnTo>
                <a:lnTo>
                  <a:pt x="286" y="295"/>
                </a:lnTo>
                <a:lnTo>
                  <a:pt x="287" y="297"/>
                </a:lnTo>
                <a:lnTo>
                  <a:pt x="286" y="299"/>
                </a:lnTo>
                <a:lnTo>
                  <a:pt x="285" y="301"/>
                </a:lnTo>
                <a:lnTo>
                  <a:pt x="284" y="303"/>
                </a:lnTo>
                <a:lnTo>
                  <a:pt x="282" y="304"/>
                </a:lnTo>
                <a:lnTo>
                  <a:pt x="280" y="305"/>
                </a:lnTo>
                <a:lnTo>
                  <a:pt x="277" y="305"/>
                </a:lnTo>
                <a:lnTo>
                  <a:pt x="268" y="302"/>
                </a:lnTo>
                <a:lnTo>
                  <a:pt x="259" y="297"/>
                </a:lnTo>
                <a:lnTo>
                  <a:pt x="249" y="292"/>
                </a:lnTo>
                <a:lnTo>
                  <a:pt x="240" y="286"/>
                </a:lnTo>
                <a:lnTo>
                  <a:pt x="238" y="285"/>
                </a:lnTo>
                <a:lnTo>
                  <a:pt x="238" y="283"/>
                </a:lnTo>
                <a:lnTo>
                  <a:pt x="239" y="277"/>
                </a:lnTo>
                <a:lnTo>
                  <a:pt x="239" y="271"/>
                </a:lnTo>
                <a:lnTo>
                  <a:pt x="238" y="265"/>
                </a:lnTo>
                <a:lnTo>
                  <a:pt x="237" y="259"/>
                </a:lnTo>
                <a:close/>
                <a:moveTo>
                  <a:pt x="198" y="292"/>
                </a:moveTo>
                <a:lnTo>
                  <a:pt x="198" y="292"/>
                </a:lnTo>
                <a:lnTo>
                  <a:pt x="216" y="261"/>
                </a:lnTo>
                <a:lnTo>
                  <a:pt x="217" y="260"/>
                </a:lnTo>
                <a:lnTo>
                  <a:pt x="219" y="259"/>
                </a:lnTo>
                <a:lnTo>
                  <a:pt x="221" y="259"/>
                </a:lnTo>
                <a:lnTo>
                  <a:pt x="224" y="260"/>
                </a:lnTo>
                <a:lnTo>
                  <a:pt x="225" y="262"/>
                </a:lnTo>
                <a:lnTo>
                  <a:pt x="227" y="264"/>
                </a:lnTo>
                <a:lnTo>
                  <a:pt x="228" y="265"/>
                </a:lnTo>
                <a:lnTo>
                  <a:pt x="228" y="267"/>
                </a:lnTo>
                <a:lnTo>
                  <a:pt x="229" y="271"/>
                </a:lnTo>
                <a:lnTo>
                  <a:pt x="229" y="273"/>
                </a:lnTo>
                <a:lnTo>
                  <a:pt x="229" y="276"/>
                </a:lnTo>
                <a:lnTo>
                  <a:pt x="229" y="278"/>
                </a:lnTo>
                <a:lnTo>
                  <a:pt x="227" y="284"/>
                </a:lnTo>
                <a:lnTo>
                  <a:pt x="225" y="290"/>
                </a:lnTo>
                <a:lnTo>
                  <a:pt x="223" y="296"/>
                </a:lnTo>
                <a:lnTo>
                  <a:pt x="219" y="300"/>
                </a:lnTo>
                <a:lnTo>
                  <a:pt x="217" y="301"/>
                </a:lnTo>
                <a:lnTo>
                  <a:pt x="214" y="302"/>
                </a:lnTo>
                <a:lnTo>
                  <a:pt x="211" y="302"/>
                </a:lnTo>
                <a:lnTo>
                  <a:pt x="209" y="302"/>
                </a:lnTo>
                <a:lnTo>
                  <a:pt x="203" y="300"/>
                </a:lnTo>
                <a:lnTo>
                  <a:pt x="198" y="297"/>
                </a:lnTo>
                <a:lnTo>
                  <a:pt x="197" y="294"/>
                </a:lnTo>
                <a:lnTo>
                  <a:pt x="198" y="292"/>
                </a:lnTo>
                <a:close/>
                <a:moveTo>
                  <a:pt x="211" y="245"/>
                </a:moveTo>
                <a:lnTo>
                  <a:pt x="211" y="245"/>
                </a:lnTo>
                <a:lnTo>
                  <a:pt x="211" y="245"/>
                </a:lnTo>
                <a:lnTo>
                  <a:pt x="211" y="242"/>
                </a:lnTo>
                <a:lnTo>
                  <a:pt x="210" y="239"/>
                </a:lnTo>
                <a:lnTo>
                  <a:pt x="208" y="237"/>
                </a:lnTo>
                <a:lnTo>
                  <a:pt x="205" y="235"/>
                </a:lnTo>
                <a:lnTo>
                  <a:pt x="202" y="234"/>
                </a:lnTo>
                <a:lnTo>
                  <a:pt x="199" y="233"/>
                </a:lnTo>
                <a:lnTo>
                  <a:pt x="196" y="234"/>
                </a:lnTo>
                <a:lnTo>
                  <a:pt x="193" y="234"/>
                </a:lnTo>
                <a:lnTo>
                  <a:pt x="190" y="236"/>
                </a:lnTo>
                <a:lnTo>
                  <a:pt x="188" y="238"/>
                </a:lnTo>
                <a:lnTo>
                  <a:pt x="165" y="274"/>
                </a:lnTo>
                <a:lnTo>
                  <a:pt x="165" y="276"/>
                </a:lnTo>
                <a:lnTo>
                  <a:pt x="166" y="278"/>
                </a:lnTo>
                <a:lnTo>
                  <a:pt x="166" y="278"/>
                </a:lnTo>
                <a:lnTo>
                  <a:pt x="170" y="281"/>
                </a:lnTo>
                <a:lnTo>
                  <a:pt x="175" y="284"/>
                </a:lnTo>
                <a:lnTo>
                  <a:pt x="181" y="286"/>
                </a:lnTo>
                <a:lnTo>
                  <a:pt x="185" y="288"/>
                </a:lnTo>
                <a:lnTo>
                  <a:pt x="188" y="288"/>
                </a:lnTo>
                <a:lnTo>
                  <a:pt x="189" y="286"/>
                </a:lnTo>
                <a:lnTo>
                  <a:pt x="189" y="286"/>
                </a:lnTo>
                <a:lnTo>
                  <a:pt x="209" y="253"/>
                </a:lnTo>
                <a:lnTo>
                  <a:pt x="210" y="253"/>
                </a:lnTo>
                <a:lnTo>
                  <a:pt x="210" y="252"/>
                </a:lnTo>
                <a:lnTo>
                  <a:pt x="211" y="249"/>
                </a:lnTo>
                <a:lnTo>
                  <a:pt x="211" y="245"/>
                </a:lnTo>
                <a:close/>
                <a:moveTo>
                  <a:pt x="108" y="240"/>
                </a:moveTo>
                <a:lnTo>
                  <a:pt x="108" y="240"/>
                </a:lnTo>
                <a:lnTo>
                  <a:pt x="109" y="242"/>
                </a:lnTo>
                <a:lnTo>
                  <a:pt x="111" y="244"/>
                </a:lnTo>
                <a:lnTo>
                  <a:pt x="112" y="245"/>
                </a:lnTo>
                <a:lnTo>
                  <a:pt x="114" y="246"/>
                </a:lnTo>
                <a:lnTo>
                  <a:pt x="115" y="247"/>
                </a:lnTo>
                <a:lnTo>
                  <a:pt x="117" y="248"/>
                </a:lnTo>
                <a:lnTo>
                  <a:pt x="119" y="248"/>
                </a:lnTo>
                <a:lnTo>
                  <a:pt x="121" y="247"/>
                </a:lnTo>
                <a:lnTo>
                  <a:pt x="138" y="222"/>
                </a:lnTo>
                <a:lnTo>
                  <a:pt x="139" y="219"/>
                </a:lnTo>
                <a:lnTo>
                  <a:pt x="138" y="217"/>
                </a:lnTo>
                <a:lnTo>
                  <a:pt x="136" y="215"/>
                </a:lnTo>
                <a:lnTo>
                  <a:pt x="134" y="214"/>
                </a:lnTo>
                <a:lnTo>
                  <a:pt x="131" y="213"/>
                </a:lnTo>
                <a:lnTo>
                  <a:pt x="129" y="213"/>
                </a:lnTo>
                <a:lnTo>
                  <a:pt x="125" y="213"/>
                </a:lnTo>
                <a:lnTo>
                  <a:pt x="121" y="214"/>
                </a:lnTo>
                <a:lnTo>
                  <a:pt x="118" y="216"/>
                </a:lnTo>
                <a:lnTo>
                  <a:pt x="114" y="218"/>
                </a:lnTo>
                <a:lnTo>
                  <a:pt x="112" y="221"/>
                </a:lnTo>
                <a:lnTo>
                  <a:pt x="109" y="225"/>
                </a:lnTo>
                <a:lnTo>
                  <a:pt x="108" y="228"/>
                </a:lnTo>
                <a:lnTo>
                  <a:pt x="107" y="232"/>
                </a:lnTo>
                <a:lnTo>
                  <a:pt x="107" y="236"/>
                </a:lnTo>
                <a:lnTo>
                  <a:pt x="108" y="240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74" name="Freeform 35"/>
          <p:cNvSpPr>
            <a:spLocks noEditPoints="1"/>
          </p:cNvSpPr>
          <p:nvPr userDrawn="1"/>
        </p:nvSpPr>
        <p:spPr bwMode="auto">
          <a:xfrm>
            <a:off x="5020267" y="4565723"/>
            <a:ext cx="468405" cy="500792"/>
          </a:xfrm>
          <a:custGeom>
            <a:avLst/>
            <a:gdLst/>
            <a:ahLst/>
            <a:cxnLst>
              <a:cxn ang="0">
                <a:pos x="426" y="302"/>
              </a:cxn>
              <a:cxn ang="0">
                <a:pos x="380" y="384"/>
              </a:cxn>
              <a:cxn ang="0">
                <a:pos x="328" y="478"/>
              </a:cxn>
              <a:cxn ang="0">
                <a:pos x="345" y="400"/>
              </a:cxn>
              <a:cxn ang="0">
                <a:pos x="291" y="340"/>
              </a:cxn>
              <a:cxn ang="0">
                <a:pos x="216" y="286"/>
              </a:cxn>
              <a:cxn ang="0">
                <a:pos x="216" y="240"/>
              </a:cxn>
              <a:cxn ang="0">
                <a:pos x="242" y="250"/>
              </a:cxn>
              <a:cxn ang="0">
                <a:pos x="367" y="210"/>
              </a:cxn>
              <a:cxn ang="0">
                <a:pos x="370" y="41"/>
              </a:cxn>
              <a:cxn ang="0">
                <a:pos x="323" y="98"/>
              </a:cxn>
              <a:cxn ang="0">
                <a:pos x="287" y="89"/>
              </a:cxn>
              <a:cxn ang="0">
                <a:pos x="96" y="97"/>
              </a:cxn>
              <a:cxn ang="0">
                <a:pos x="58" y="92"/>
              </a:cxn>
              <a:cxn ang="0">
                <a:pos x="5" y="53"/>
              </a:cxn>
              <a:cxn ang="0">
                <a:pos x="20" y="459"/>
              </a:cxn>
              <a:cxn ang="0">
                <a:pos x="209" y="463"/>
              </a:cxn>
              <a:cxn ang="0">
                <a:pos x="195" y="429"/>
              </a:cxn>
              <a:cxn ang="0">
                <a:pos x="24" y="169"/>
              </a:cxn>
              <a:cxn ang="0">
                <a:pos x="310" y="0"/>
              </a:cxn>
              <a:cxn ang="0">
                <a:pos x="310" y="87"/>
              </a:cxn>
              <a:cxn ang="0">
                <a:pos x="305" y="1"/>
              </a:cxn>
              <a:cxn ang="0">
                <a:pos x="93" y="74"/>
              </a:cxn>
              <a:cxn ang="0">
                <a:pos x="67" y="74"/>
              </a:cxn>
              <a:cxn ang="0">
                <a:pos x="87" y="334"/>
              </a:cxn>
              <a:cxn ang="0">
                <a:pos x="147" y="291"/>
              </a:cxn>
              <a:cxn ang="0">
                <a:pos x="156" y="252"/>
              </a:cxn>
              <a:cxn ang="0">
                <a:pos x="112" y="258"/>
              </a:cxn>
              <a:cxn ang="0">
                <a:pos x="95" y="239"/>
              </a:cxn>
              <a:cxn ang="0">
                <a:pos x="178" y="239"/>
              </a:cxn>
              <a:cxn ang="0">
                <a:pos x="173" y="304"/>
              </a:cxn>
              <a:cxn ang="0">
                <a:pos x="111" y="340"/>
              </a:cxn>
              <a:cxn ang="0">
                <a:pos x="262" y="131"/>
              </a:cxn>
              <a:cxn ang="0">
                <a:pos x="238" y="109"/>
              </a:cxn>
              <a:cxn ang="0">
                <a:pos x="265" y="98"/>
              </a:cxn>
              <a:cxn ang="0">
                <a:pos x="246" y="121"/>
              </a:cxn>
              <a:cxn ang="0">
                <a:pos x="151" y="116"/>
              </a:cxn>
              <a:cxn ang="0">
                <a:pos x="127" y="131"/>
              </a:cxn>
              <a:cxn ang="0">
                <a:pos x="129" y="116"/>
              </a:cxn>
              <a:cxn ang="0">
                <a:pos x="142" y="115"/>
              </a:cxn>
              <a:cxn ang="0">
                <a:pos x="179" y="130"/>
              </a:cxn>
              <a:cxn ang="0">
                <a:pos x="169" y="122"/>
              </a:cxn>
              <a:cxn ang="0">
                <a:pos x="200" y="97"/>
              </a:cxn>
              <a:cxn ang="0">
                <a:pos x="228" y="99"/>
              </a:cxn>
              <a:cxn ang="0">
                <a:pos x="219" y="103"/>
              </a:cxn>
              <a:cxn ang="0">
                <a:pos x="262" y="111"/>
              </a:cxn>
              <a:cxn ang="0">
                <a:pos x="262" y="111"/>
              </a:cxn>
              <a:cxn ang="0">
                <a:pos x="359" y="259"/>
              </a:cxn>
              <a:cxn ang="0">
                <a:pos x="259" y="313"/>
              </a:cxn>
              <a:cxn ang="0">
                <a:pos x="247" y="425"/>
              </a:cxn>
              <a:cxn ang="0">
                <a:pos x="334" y="497"/>
              </a:cxn>
              <a:cxn ang="0">
                <a:pos x="443" y="465"/>
              </a:cxn>
              <a:cxn ang="0">
                <a:pos x="476" y="356"/>
              </a:cxn>
              <a:cxn ang="0">
                <a:pos x="228" y="292"/>
              </a:cxn>
              <a:cxn ang="0">
                <a:pos x="214" y="441"/>
              </a:cxn>
              <a:cxn ang="0">
                <a:pos x="327" y="533"/>
              </a:cxn>
              <a:cxn ang="0">
                <a:pos x="470" y="491"/>
              </a:cxn>
              <a:cxn ang="0">
                <a:pos x="512" y="348"/>
              </a:cxn>
              <a:cxn ang="0">
                <a:pos x="419" y="235"/>
              </a:cxn>
              <a:cxn ang="0">
                <a:pos x="271" y="249"/>
              </a:cxn>
            </a:cxnLst>
            <a:rect l="0" t="0" r="r" b="b"/>
            <a:pathLst>
              <a:path w="515" h="537">
                <a:moveTo>
                  <a:pt x="362" y="359"/>
                </a:moveTo>
                <a:lnTo>
                  <a:pt x="363" y="358"/>
                </a:lnTo>
                <a:lnTo>
                  <a:pt x="364" y="357"/>
                </a:lnTo>
                <a:lnTo>
                  <a:pt x="365" y="357"/>
                </a:lnTo>
                <a:lnTo>
                  <a:pt x="367" y="357"/>
                </a:lnTo>
                <a:lnTo>
                  <a:pt x="368" y="358"/>
                </a:lnTo>
                <a:lnTo>
                  <a:pt x="369" y="359"/>
                </a:lnTo>
                <a:lnTo>
                  <a:pt x="369" y="359"/>
                </a:lnTo>
                <a:lnTo>
                  <a:pt x="369" y="359"/>
                </a:lnTo>
                <a:lnTo>
                  <a:pt x="426" y="302"/>
                </a:lnTo>
                <a:lnTo>
                  <a:pt x="429" y="301"/>
                </a:lnTo>
                <a:lnTo>
                  <a:pt x="431" y="300"/>
                </a:lnTo>
                <a:lnTo>
                  <a:pt x="434" y="301"/>
                </a:lnTo>
                <a:lnTo>
                  <a:pt x="436" y="302"/>
                </a:lnTo>
                <a:lnTo>
                  <a:pt x="437" y="304"/>
                </a:lnTo>
                <a:lnTo>
                  <a:pt x="438" y="307"/>
                </a:lnTo>
                <a:lnTo>
                  <a:pt x="437" y="310"/>
                </a:lnTo>
                <a:lnTo>
                  <a:pt x="436" y="312"/>
                </a:lnTo>
                <a:lnTo>
                  <a:pt x="371" y="377"/>
                </a:lnTo>
                <a:lnTo>
                  <a:pt x="380" y="384"/>
                </a:lnTo>
                <a:lnTo>
                  <a:pt x="383" y="387"/>
                </a:lnTo>
                <a:lnTo>
                  <a:pt x="384" y="390"/>
                </a:lnTo>
                <a:lnTo>
                  <a:pt x="384" y="394"/>
                </a:lnTo>
                <a:lnTo>
                  <a:pt x="382" y="397"/>
                </a:lnTo>
                <a:lnTo>
                  <a:pt x="379" y="400"/>
                </a:lnTo>
                <a:lnTo>
                  <a:pt x="376" y="401"/>
                </a:lnTo>
                <a:lnTo>
                  <a:pt x="372" y="401"/>
                </a:lnTo>
                <a:lnTo>
                  <a:pt x="369" y="399"/>
                </a:lnTo>
                <a:lnTo>
                  <a:pt x="359" y="392"/>
                </a:lnTo>
                <a:lnTo>
                  <a:pt x="328" y="478"/>
                </a:lnTo>
                <a:lnTo>
                  <a:pt x="327" y="480"/>
                </a:lnTo>
                <a:lnTo>
                  <a:pt x="326" y="481"/>
                </a:lnTo>
                <a:lnTo>
                  <a:pt x="324" y="481"/>
                </a:lnTo>
                <a:lnTo>
                  <a:pt x="323" y="481"/>
                </a:lnTo>
                <a:lnTo>
                  <a:pt x="321" y="480"/>
                </a:lnTo>
                <a:lnTo>
                  <a:pt x="320" y="479"/>
                </a:lnTo>
                <a:lnTo>
                  <a:pt x="320" y="477"/>
                </a:lnTo>
                <a:lnTo>
                  <a:pt x="320" y="476"/>
                </a:lnTo>
                <a:lnTo>
                  <a:pt x="347" y="400"/>
                </a:lnTo>
                <a:lnTo>
                  <a:pt x="345" y="400"/>
                </a:lnTo>
                <a:lnTo>
                  <a:pt x="344" y="401"/>
                </a:lnTo>
                <a:lnTo>
                  <a:pt x="342" y="400"/>
                </a:lnTo>
                <a:lnTo>
                  <a:pt x="339" y="399"/>
                </a:lnTo>
                <a:lnTo>
                  <a:pt x="338" y="396"/>
                </a:lnTo>
                <a:lnTo>
                  <a:pt x="337" y="394"/>
                </a:lnTo>
                <a:lnTo>
                  <a:pt x="338" y="391"/>
                </a:lnTo>
                <a:lnTo>
                  <a:pt x="339" y="389"/>
                </a:lnTo>
                <a:lnTo>
                  <a:pt x="346" y="383"/>
                </a:lnTo>
                <a:lnTo>
                  <a:pt x="294" y="343"/>
                </a:lnTo>
                <a:lnTo>
                  <a:pt x="291" y="340"/>
                </a:lnTo>
                <a:lnTo>
                  <a:pt x="290" y="337"/>
                </a:lnTo>
                <a:lnTo>
                  <a:pt x="290" y="333"/>
                </a:lnTo>
                <a:lnTo>
                  <a:pt x="292" y="330"/>
                </a:lnTo>
                <a:lnTo>
                  <a:pt x="295" y="327"/>
                </a:lnTo>
                <a:lnTo>
                  <a:pt x="298" y="326"/>
                </a:lnTo>
                <a:lnTo>
                  <a:pt x="302" y="326"/>
                </a:lnTo>
                <a:lnTo>
                  <a:pt x="305" y="328"/>
                </a:lnTo>
                <a:lnTo>
                  <a:pt x="359" y="368"/>
                </a:lnTo>
                <a:lnTo>
                  <a:pt x="362" y="359"/>
                </a:lnTo>
                <a:close/>
                <a:moveTo>
                  <a:pt x="216" y="286"/>
                </a:moveTo>
                <a:lnTo>
                  <a:pt x="216" y="286"/>
                </a:lnTo>
                <a:lnTo>
                  <a:pt x="215" y="285"/>
                </a:lnTo>
                <a:lnTo>
                  <a:pt x="214" y="284"/>
                </a:lnTo>
                <a:lnTo>
                  <a:pt x="213" y="281"/>
                </a:lnTo>
                <a:lnTo>
                  <a:pt x="211" y="276"/>
                </a:lnTo>
                <a:lnTo>
                  <a:pt x="210" y="271"/>
                </a:lnTo>
                <a:lnTo>
                  <a:pt x="210" y="263"/>
                </a:lnTo>
                <a:lnTo>
                  <a:pt x="211" y="254"/>
                </a:lnTo>
                <a:lnTo>
                  <a:pt x="213" y="246"/>
                </a:lnTo>
                <a:lnTo>
                  <a:pt x="216" y="240"/>
                </a:lnTo>
                <a:lnTo>
                  <a:pt x="220" y="235"/>
                </a:lnTo>
                <a:lnTo>
                  <a:pt x="226" y="232"/>
                </a:lnTo>
                <a:lnTo>
                  <a:pt x="234" y="230"/>
                </a:lnTo>
                <a:lnTo>
                  <a:pt x="245" y="229"/>
                </a:lnTo>
                <a:lnTo>
                  <a:pt x="259" y="228"/>
                </a:lnTo>
                <a:lnTo>
                  <a:pt x="269" y="229"/>
                </a:lnTo>
                <a:lnTo>
                  <a:pt x="278" y="229"/>
                </a:lnTo>
                <a:lnTo>
                  <a:pt x="263" y="238"/>
                </a:lnTo>
                <a:lnTo>
                  <a:pt x="248" y="249"/>
                </a:lnTo>
                <a:lnTo>
                  <a:pt x="242" y="250"/>
                </a:lnTo>
                <a:lnTo>
                  <a:pt x="238" y="251"/>
                </a:lnTo>
                <a:lnTo>
                  <a:pt x="237" y="253"/>
                </a:lnTo>
                <a:lnTo>
                  <a:pt x="236" y="255"/>
                </a:lnTo>
                <a:lnTo>
                  <a:pt x="235" y="258"/>
                </a:lnTo>
                <a:lnTo>
                  <a:pt x="235" y="262"/>
                </a:lnTo>
                <a:lnTo>
                  <a:pt x="225" y="274"/>
                </a:lnTo>
                <a:lnTo>
                  <a:pt x="216" y="286"/>
                </a:lnTo>
                <a:close/>
                <a:moveTo>
                  <a:pt x="367" y="173"/>
                </a:moveTo>
                <a:lnTo>
                  <a:pt x="367" y="173"/>
                </a:lnTo>
                <a:lnTo>
                  <a:pt x="367" y="210"/>
                </a:lnTo>
                <a:lnTo>
                  <a:pt x="379" y="211"/>
                </a:lnTo>
                <a:lnTo>
                  <a:pt x="390" y="213"/>
                </a:lnTo>
                <a:lnTo>
                  <a:pt x="390" y="212"/>
                </a:lnTo>
                <a:lnTo>
                  <a:pt x="390" y="71"/>
                </a:lnTo>
                <a:lnTo>
                  <a:pt x="389" y="65"/>
                </a:lnTo>
                <a:lnTo>
                  <a:pt x="387" y="59"/>
                </a:lnTo>
                <a:lnTo>
                  <a:pt x="384" y="53"/>
                </a:lnTo>
                <a:lnTo>
                  <a:pt x="380" y="48"/>
                </a:lnTo>
                <a:lnTo>
                  <a:pt x="375" y="44"/>
                </a:lnTo>
                <a:lnTo>
                  <a:pt x="370" y="41"/>
                </a:lnTo>
                <a:lnTo>
                  <a:pt x="364" y="39"/>
                </a:lnTo>
                <a:lnTo>
                  <a:pt x="357" y="39"/>
                </a:lnTo>
                <a:lnTo>
                  <a:pt x="334" y="39"/>
                </a:lnTo>
                <a:lnTo>
                  <a:pt x="334" y="82"/>
                </a:lnTo>
                <a:lnTo>
                  <a:pt x="333" y="86"/>
                </a:lnTo>
                <a:lnTo>
                  <a:pt x="332" y="89"/>
                </a:lnTo>
                <a:lnTo>
                  <a:pt x="331" y="92"/>
                </a:lnTo>
                <a:lnTo>
                  <a:pt x="328" y="94"/>
                </a:lnTo>
                <a:lnTo>
                  <a:pt x="326" y="97"/>
                </a:lnTo>
                <a:lnTo>
                  <a:pt x="323" y="98"/>
                </a:lnTo>
                <a:lnTo>
                  <a:pt x="320" y="99"/>
                </a:lnTo>
                <a:lnTo>
                  <a:pt x="316" y="100"/>
                </a:lnTo>
                <a:lnTo>
                  <a:pt x="310" y="100"/>
                </a:lnTo>
                <a:lnTo>
                  <a:pt x="303" y="100"/>
                </a:lnTo>
                <a:lnTo>
                  <a:pt x="300" y="99"/>
                </a:lnTo>
                <a:lnTo>
                  <a:pt x="296" y="98"/>
                </a:lnTo>
                <a:lnTo>
                  <a:pt x="293" y="97"/>
                </a:lnTo>
                <a:lnTo>
                  <a:pt x="291" y="94"/>
                </a:lnTo>
                <a:lnTo>
                  <a:pt x="288" y="92"/>
                </a:lnTo>
                <a:lnTo>
                  <a:pt x="287" y="89"/>
                </a:lnTo>
                <a:lnTo>
                  <a:pt x="286" y="86"/>
                </a:lnTo>
                <a:lnTo>
                  <a:pt x="285" y="82"/>
                </a:lnTo>
                <a:lnTo>
                  <a:pt x="285" y="39"/>
                </a:lnTo>
                <a:lnTo>
                  <a:pt x="104" y="39"/>
                </a:lnTo>
                <a:lnTo>
                  <a:pt x="104" y="82"/>
                </a:lnTo>
                <a:lnTo>
                  <a:pt x="104" y="86"/>
                </a:lnTo>
                <a:lnTo>
                  <a:pt x="103" y="89"/>
                </a:lnTo>
                <a:lnTo>
                  <a:pt x="101" y="92"/>
                </a:lnTo>
                <a:lnTo>
                  <a:pt x="99" y="94"/>
                </a:lnTo>
                <a:lnTo>
                  <a:pt x="96" y="97"/>
                </a:lnTo>
                <a:lnTo>
                  <a:pt x="93" y="98"/>
                </a:lnTo>
                <a:lnTo>
                  <a:pt x="90" y="99"/>
                </a:lnTo>
                <a:lnTo>
                  <a:pt x="86" y="100"/>
                </a:lnTo>
                <a:lnTo>
                  <a:pt x="80" y="100"/>
                </a:lnTo>
                <a:lnTo>
                  <a:pt x="74" y="100"/>
                </a:lnTo>
                <a:lnTo>
                  <a:pt x="70" y="99"/>
                </a:lnTo>
                <a:lnTo>
                  <a:pt x="67" y="98"/>
                </a:lnTo>
                <a:lnTo>
                  <a:pt x="64" y="97"/>
                </a:lnTo>
                <a:lnTo>
                  <a:pt x="60" y="94"/>
                </a:lnTo>
                <a:lnTo>
                  <a:pt x="58" y="92"/>
                </a:lnTo>
                <a:lnTo>
                  <a:pt x="56" y="89"/>
                </a:lnTo>
                <a:lnTo>
                  <a:pt x="55" y="86"/>
                </a:lnTo>
                <a:lnTo>
                  <a:pt x="55" y="82"/>
                </a:lnTo>
                <a:lnTo>
                  <a:pt x="55" y="39"/>
                </a:lnTo>
                <a:lnTo>
                  <a:pt x="32" y="39"/>
                </a:lnTo>
                <a:lnTo>
                  <a:pt x="26" y="39"/>
                </a:lnTo>
                <a:lnTo>
                  <a:pt x="20" y="41"/>
                </a:lnTo>
                <a:lnTo>
                  <a:pt x="14" y="44"/>
                </a:lnTo>
                <a:lnTo>
                  <a:pt x="9" y="48"/>
                </a:lnTo>
                <a:lnTo>
                  <a:pt x="5" y="53"/>
                </a:lnTo>
                <a:lnTo>
                  <a:pt x="2" y="59"/>
                </a:lnTo>
                <a:lnTo>
                  <a:pt x="0" y="65"/>
                </a:lnTo>
                <a:lnTo>
                  <a:pt x="0" y="71"/>
                </a:lnTo>
                <a:lnTo>
                  <a:pt x="0" y="429"/>
                </a:lnTo>
                <a:lnTo>
                  <a:pt x="0" y="436"/>
                </a:lnTo>
                <a:lnTo>
                  <a:pt x="2" y="442"/>
                </a:lnTo>
                <a:lnTo>
                  <a:pt x="5" y="447"/>
                </a:lnTo>
                <a:lnTo>
                  <a:pt x="9" y="452"/>
                </a:lnTo>
                <a:lnTo>
                  <a:pt x="14" y="456"/>
                </a:lnTo>
                <a:lnTo>
                  <a:pt x="20" y="459"/>
                </a:lnTo>
                <a:lnTo>
                  <a:pt x="26" y="461"/>
                </a:lnTo>
                <a:lnTo>
                  <a:pt x="32" y="463"/>
                </a:lnTo>
                <a:lnTo>
                  <a:pt x="54" y="463"/>
                </a:lnTo>
                <a:lnTo>
                  <a:pt x="77" y="463"/>
                </a:lnTo>
                <a:lnTo>
                  <a:pt x="99" y="463"/>
                </a:lnTo>
                <a:lnTo>
                  <a:pt x="121" y="463"/>
                </a:lnTo>
                <a:lnTo>
                  <a:pt x="143" y="463"/>
                </a:lnTo>
                <a:lnTo>
                  <a:pt x="166" y="463"/>
                </a:lnTo>
                <a:lnTo>
                  <a:pt x="188" y="463"/>
                </a:lnTo>
                <a:lnTo>
                  <a:pt x="209" y="463"/>
                </a:lnTo>
                <a:lnTo>
                  <a:pt x="206" y="455"/>
                </a:lnTo>
                <a:lnTo>
                  <a:pt x="203" y="448"/>
                </a:lnTo>
                <a:lnTo>
                  <a:pt x="22" y="448"/>
                </a:lnTo>
                <a:lnTo>
                  <a:pt x="22" y="445"/>
                </a:lnTo>
                <a:lnTo>
                  <a:pt x="201" y="445"/>
                </a:lnTo>
                <a:lnTo>
                  <a:pt x="199" y="438"/>
                </a:lnTo>
                <a:lnTo>
                  <a:pt x="196" y="431"/>
                </a:lnTo>
                <a:lnTo>
                  <a:pt x="22" y="431"/>
                </a:lnTo>
                <a:lnTo>
                  <a:pt x="22" y="429"/>
                </a:lnTo>
                <a:lnTo>
                  <a:pt x="195" y="429"/>
                </a:lnTo>
                <a:lnTo>
                  <a:pt x="194" y="422"/>
                </a:lnTo>
                <a:lnTo>
                  <a:pt x="192" y="415"/>
                </a:lnTo>
                <a:lnTo>
                  <a:pt x="27" y="415"/>
                </a:lnTo>
                <a:lnTo>
                  <a:pt x="26" y="415"/>
                </a:lnTo>
                <a:lnTo>
                  <a:pt x="24" y="414"/>
                </a:lnTo>
                <a:lnTo>
                  <a:pt x="23" y="412"/>
                </a:lnTo>
                <a:lnTo>
                  <a:pt x="22" y="410"/>
                </a:lnTo>
                <a:lnTo>
                  <a:pt x="22" y="173"/>
                </a:lnTo>
                <a:lnTo>
                  <a:pt x="23" y="170"/>
                </a:lnTo>
                <a:lnTo>
                  <a:pt x="24" y="169"/>
                </a:lnTo>
                <a:lnTo>
                  <a:pt x="26" y="168"/>
                </a:lnTo>
                <a:lnTo>
                  <a:pt x="27" y="167"/>
                </a:lnTo>
                <a:lnTo>
                  <a:pt x="362" y="167"/>
                </a:lnTo>
                <a:lnTo>
                  <a:pt x="364" y="168"/>
                </a:lnTo>
                <a:lnTo>
                  <a:pt x="366" y="169"/>
                </a:lnTo>
                <a:lnTo>
                  <a:pt x="367" y="170"/>
                </a:lnTo>
                <a:lnTo>
                  <a:pt x="367" y="173"/>
                </a:lnTo>
                <a:close/>
                <a:moveTo>
                  <a:pt x="309" y="0"/>
                </a:moveTo>
                <a:lnTo>
                  <a:pt x="309" y="0"/>
                </a:lnTo>
                <a:lnTo>
                  <a:pt x="310" y="0"/>
                </a:lnTo>
                <a:lnTo>
                  <a:pt x="310" y="0"/>
                </a:lnTo>
                <a:lnTo>
                  <a:pt x="315" y="1"/>
                </a:lnTo>
                <a:lnTo>
                  <a:pt x="319" y="4"/>
                </a:lnTo>
                <a:lnTo>
                  <a:pt x="321" y="8"/>
                </a:lnTo>
                <a:lnTo>
                  <a:pt x="322" y="13"/>
                </a:lnTo>
                <a:lnTo>
                  <a:pt x="322" y="74"/>
                </a:lnTo>
                <a:lnTo>
                  <a:pt x="321" y="80"/>
                </a:lnTo>
                <a:lnTo>
                  <a:pt x="319" y="84"/>
                </a:lnTo>
                <a:lnTo>
                  <a:pt x="315" y="86"/>
                </a:lnTo>
                <a:lnTo>
                  <a:pt x="310" y="87"/>
                </a:lnTo>
                <a:lnTo>
                  <a:pt x="310" y="87"/>
                </a:lnTo>
                <a:lnTo>
                  <a:pt x="309" y="87"/>
                </a:lnTo>
                <a:lnTo>
                  <a:pt x="305" y="86"/>
                </a:lnTo>
                <a:lnTo>
                  <a:pt x="301" y="84"/>
                </a:lnTo>
                <a:lnTo>
                  <a:pt x="298" y="80"/>
                </a:lnTo>
                <a:lnTo>
                  <a:pt x="297" y="74"/>
                </a:lnTo>
                <a:lnTo>
                  <a:pt x="297" y="13"/>
                </a:lnTo>
                <a:lnTo>
                  <a:pt x="298" y="8"/>
                </a:lnTo>
                <a:lnTo>
                  <a:pt x="301" y="4"/>
                </a:lnTo>
                <a:lnTo>
                  <a:pt x="305" y="1"/>
                </a:lnTo>
                <a:lnTo>
                  <a:pt x="309" y="0"/>
                </a:lnTo>
                <a:close/>
                <a:moveTo>
                  <a:pt x="80" y="0"/>
                </a:moveTo>
                <a:lnTo>
                  <a:pt x="80" y="0"/>
                </a:lnTo>
                <a:lnTo>
                  <a:pt x="80" y="0"/>
                </a:lnTo>
                <a:lnTo>
                  <a:pt x="80" y="0"/>
                </a:lnTo>
                <a:lnTo>
                  <a:pt x="85" y="1"/>
                </a:lnTo>
                <a:lnTo>
                  <a:pt x="89" y="4"/>
                </a:lnTo>
                <a:lnTo>
                  <a:pt x="92" y="8"/>
                </a:lnTo>
                <a:lnTo>
                  <a:pt x="93" y="13"/>
                </a:lnTo>
                <a:lnTo>
                  <a:pt x="93" y="74"/>
                </a:lnTo>
                <a:lnTo>
                  <a:pt x="92" y="80"/>
                </a:lnTo>
                <a:lnTo>
                  <a:pt x="89" y="84"/>
                </a:lnTo>
                <a:lnTo>
                  <a:pt x="85" y="86"/>
                </a:lnTo>
                <a:lnTo>
                  <a:pt x="80" y="87"/>
                </a:lnTo>
                <a:lnTo>
                  <a:pt x="80" y="87"/>
                </a:lnTo>
                <a:lnTo>
                  <a:pt x="80" y="87"/>
                </a:lnTo>
                <a:lnTo>
                  <a:pt x="75" y="86"/>
                </a:lnTo>
                <a:lnTo>
                  <a:pt x="71" y="84"/>
                </a:lnTo>
                <a:lnTo>
                  <a:pt x="68" y="80"/>
                </a:lnTo>
                <a:lnTo>
                  <a:pt x="67" y="74"/>
                </a:lnTo>
                <a:lnTo>
                  <a:pt x="67" y="13"/>
                </a:lnTo>
                <a:lnTo>
                  <a:pt x="68" y="8"/>
                </a:lnTo>
                <a:lnTo>
                  <a:pt x="71" y="4"/>
                </a:lnTo>
                <a:lnTo>
                  <a:pt x="75" y="1"/>
                </a:lnTo>
                <a:lnTo>
                  <a:pt x="80" y="0"/>
                </a:lnTo>
                <a:close/>
                <a:moveTo>
                  <a:pt x="186" y="340"/>
                </a:moveTo>
                <a:lnTo>
                  <a:pt x="186" y="340"/>
                </a:lnTo>
                <a:lnTo>
                  <a:pt x="186" y="360"/>
                </a:lnTo>
                <a:lnTo>
                  <a:pt x="87" y="360"/>
                </a:lnTo>
                <a:lnTo>
                  <a:pt x="87" y="334"/>
                </a:lnTo>
                <a:lnTo>
                  <a:pt x="87" y="324"/>
                </a:lnTo>
                <a:lnTo>
                  <a:pt x="89" y="317"/>
                </a:lnTo>
                <a:lnTo>
                  <a:pt x="91" y="311"/>
                </a:lnTo>
                <a:lnTo>
                  <a:pt x="94" y="306"/>
                </a:lnTo>
                <a:lnTo>
                  <a:pt x="99" y="303"/>
                </a:lnTo>
                <a:lnTo>
                  <a:pt x="107" y="300"/>
                </a:lnTo>
                <a:lnTo>
                  <a:pt x="117" y="297"/>
                </a:lnTo>
                <a:lnTo>
                  <a:pt x="129" y="295"/>
                </a:lnTo>
                <a:lnTo>
                  <a:pt x="139" y="293"/>
                </a:lnTo>
                <a:lnTo>
                  <a:pt x="147" y="291"/>
                </a:lnTo>
                <a:lnTo>
                  <a:pt x="153" y="289"/>
                </a:lnTo>
                <a:lnTo>
                  <a:pt x="156" y="287"/>
                </a:lnTo>
                <a:lnTo>
                  <a:pt x="159" y="285"/>
                </a:lnTo>
                <a:lnTo>
                  <a:pt x="160" y="281"/>
                </a:lnTo>
                <a:lnTo>
                  <a:pt x="161" y="276"/>
                </a:lnTo>
                <a:lnTo>
                  <a:pt x="161" y="270"/>
                </a:lnTo>
                <a:lnTo>
                  <a:pt x="161" y="263"/>
                </a:lnTo>
                <a:lnTo>
                  <a:pt x="160" y="258"/>
                </a:lnTo>
                <a:lnTo>
                  <a:pt x="159" y="254"/>
                </a:lnTo>
                <a:lnTo>
                  <a:pt x="156" y="252"/>
                </a:lnTo>
                <a:lnTo>
                  <a:pt x="153" y="250"/>
                </a:lnTo>
                <a:lnTo>
                  <a:pt x="149" y="249"/>
                </a:lnTo>
                <a:lnTo>
                  <a:pt x="143" y="248"/>
                </a:lnTo>
                <a:lnTo>
                  <a:pt x="136" y="248"/>
                </a:lnTo>
                <a:lnTo>
                  <a:pt x="129" y="248"/>
                </a:lnTo>
                <a:lnTo>
                  <a:pt x="123" y="249"/>
                </a:lnTo>
                <a:lnTo>
                  <a:pt x="118" y="250"/>
                </a:lnTo>
                <a:lnTo>
                  <a:pt x="116" y="252"/>
                </a:lnTo>
                <a:lnTo>
                  <a:pt x="114" y="254"/>
                </a:lnTo>
                <a:lnTo>
                  <a:pt x="112" y="258"/>
                </a:lnTo>
                <a:lnTo>
                  <a:pt x="112" y="263"/>
                </a:lnTo>
                <a:lnTo>
                  <a:pt x="111" y="271"/>
                </a:lnTo>
                <a:lnTo>
                  <a:pt x="111" y="276"/>
                </a:lnTo>
                <a:lnTo>
                  <a:pt x="87" y="276"/>
                </a:lnTo>
                <a:lnTo>
                  <a:pt x="87" y="271"/>
                </a:lnTo>
                <a:lnTo>
                  <a:pt x="88" y="258"/>
                </a:lnTo>
                <a:lnTo>
                  <a:pt x="90" y="249"/>
                </a:lnTo>
                <a:lnTo>
                  <a:pt x="91" y="245"/>
                </a:lnTo>
                <a:lnTo>
                  <a:pt x="93" y="242"/>
                </a:lnTo>
                <a:lnTo>
                  <a:pt x="95" y="239"/>
                </a:lnTo>
                <a:lnTo>
                  <a:pt x="97" y="237"/>
                </a:lnTo>
                <a:lnTo>
                  <a:pt x="103" y="233"/>
                </a:lnTo>
                <a:lnTo>
                  <a:pt x="112" y="231"/>
                </a:lnTo>
                <a:lnTo>
                  <a:pt x="123" y="229"/>
                </a:lnTo>
                <a:lnTo>
                  <a:pt x="136" y="228"/>
                </a:lnTo>
                <a:lnTo>
                  <a:pt x="149" y="229"/>
                </a:lnTo>
                <a:lnTo>
                  <a:pt x="161" y="231"/>
                </a:lnTo>
                <a:lnTo>
                  <a:pt x="169" y="233"/>
                </a:lnTo>
                <a:lnTo>
                  <a:pt x="176" y="237"/>
                </a:lnTo>
                <a:lnTo>
                  <a:pt x="178" y="239"/>
                </a:lnTo>
                <a:lnTo>
                  <a:pt x="180" y="242"/>
                </a:lnTo>
                <a:lnTo>
                  <a:pt x="182" y="246"/>
                </a:lnTo>
                <a:lnTo>
                  <a:pt x="183" y="249"/>
                </a:lnTo>
                <a:lnTo>
                  <a:pt x="185" y="258"/>
                </a:lnTo>
                <a:lnTo>
                  <a:pt x="186" y="270"/>
                </a:lnTo>
                <a:lnTo>
                  <a:pt x="185" y="281"/>
                </a:lnTo>
                <a:lnTo>
                  <a:pt x="184" y="289"/>
                </a:lnTo>
                <a:lnTo>
                  <a:pt x="181" y="296"/>
                </a:lnTo>
                <a:lnTo>
                  <a:pt x="178" y="301"/>
                </a:lnTo>
                <a:lnTo>
                  <a:pt x="173" y="304"/>
                </a:lnTo>
                <a:lnTo>
                  <a:pt x="165" y="308"/>
                </a:lnTo>
                <a:lnTo>
                  <a:pt x="154" y="311"/>
                </a:lnTo>
                <a:lnTo>
                  <a:pt x="142" y="313"/>
                </a:lnTo>
                <a:lnTo>
                  <a:pt x="123" y="317"/>
                </a:lnTo>
                <a:lnTo>
                  <a:pt x="115" y="320"/>
                </a:lnTo>
                <a:lnTo>
                  <a:pt x="113" y="323"/>
                </a:lnTo>
                <a:lnTo>
                  <a:pt x="112" y="326"/>
                </a:lnTo>
                <a:lnTo>
                  <a:pt x="111" y="331"/>
                </a:lnTo>
                <a:lnTo>
                  <a:pt x="111" y="337"/>
                </a:lnTo>
                <a:lnTo>
                  <a:pt x="111" y="340"/>
                </a:lnTo>
                <a:lnTo>
                  <a:pt x="186" y="340"/>
                </a:lnTo>
                <a:close/>
                <a:moveTo>
                  <a:pt x="262" y="120"/>
                </a:moveTo>
                <a:lnTo>
                  <a:pt x="262" y="120"/>
                </a:lnTo>
                <a:lnTo>
                  <a:pt x="270" y="120"/>
                </a:lnTo>
                <a:lnTo>
                  <a:pt x="270" y="122"/>
                </a:lnTo>
                <a:lnTo>
                  <a:pt x="270" y="124"/>
                </a:lnTo>
                <a:lnTo>
                  <a:pt x="269" y="126"/>
                </a:lnTo>
                <a:lnTo>
                  <a:pt x="268" y="128"/>
                </a:lnTo>
                <a:lnTo>
                  <a:pt x="266" y="129"/>
                </a:lnTo>
                <a:lnTo>
                  <a:pt x="262" y="131"/>
                </a:lnTo>
                <a:lnTo>
                  <a:pt x="255" y="132"/>
                </a:lnTo>
                <a:lnTo>
                  <a:pt x="249" y="131"/>
                </a:lnTo>
                <a:lnTo>
                  <a:pt x="246" y="131"/>
                </a:lnTo>
                <a:lnTo>
                  <a:pt x="243" y="130"/>
                </a:lnTo>
                <a:lnTo>
                  <a:pt x="241" y="128"/>
                </a:lnTo>
                <a:lnTo>
                  <a:pt x="239" y="126"/>
                </a:lnTo>
                <a:lnTo>
                  <a:pt x="238" y="123"/>
                </a:lnTo>
                <a:lnTo>
                  <a:pt x="238" y="119"/>
                </a:lnTo>
                <a:lnTo>
                  <a:pt x="237" y="113"/>
                </a:lnTo>
                <a:lnTo>
                  <a:pt x="238" y="109"/>
                </a:lnTo>
                <a:lnTo>
                  <a:pt x="238" y="105"/>
                </a:lnTo>
                <a:lnTo>
                  <a:pt x="239" y="102"/>
                </a:lnTo>
                <a:lnTo>
                  <a:pt x="241" y="100"/>
                </a:lnTo>
                <a:lnTo>
                  <a:pt x="243" y="98"/>
                </a:lnTo>
                <a:lnTo>
                  <a:pt x="246" y="97"/>
                </a:lnTo>
                <a:lnTo>
                  <a:pt x="249" y="97"/>
                </a:lnTo>
                <a:lnTo>
                  <a:pt x="255" y="96"/>
                </a:lnTo>
                <a:lnTo>
                  <a:pt x="259" y="97"/>
                </a:lnTo>
                <a:lnTo>
                  <a:pt x="262" y="97"/>
                </a:lnTo>
                <a:lnTo>
                  <a:pt x="265" y="98"/>
                </a:lnTo>
                <a:lnTo>
                  <a:pt x="267" y="100"/>
                </a:lnTo>
                <a:lnTo>
                  <a:pt x="268" y="102"/>
                </a:lnTo>
                <a:lnTo>
                  <a:pt x="269" y="105"/>
                </a:lnTo>
                <a:lnTo>
                  <a:pt x="270" y="108"/>
                </a:lnTo>
                <a:lnTo>
                  <a:pt x="270" y="113"/>
                </a:lnTo>
                <a:lnTo>
                  <a:pt x="270" y="116"/>
                </a:lnTo>
                <a:lnTo>
                  <a:pt x="246" y="116"/>
                </a:lnTo>
                <a:lnTo>
                  <a:pt x="246" y="117"/>
                </a:lnTo>
                <a:lnTo>
                  <a:pt x="246" y="117"/>
                </a:lnTo>
                <a:lnTo>
                  <a:pt x="246" y="121"/>
                </a:lnTo>
                <a:lnTo>
                  <a:pt x="247" y="124"/>
                </a:lnTo>
                <a:lnTo>
                  <a:pt x="250" y="125"/>
                </a:lnTo>
                <a:lnTo>
                  <a:pt x="255" y="125"/>
                </a:lnTo>
                <a:lnTo>
                  <a:pt x="258" y="125"/>
                </a:lnTo>
                <a:lnTo>
                  <a:pt x="261" y="124"/>
                </a:lnTo>
                <a:lnTo>
                  <a:pt x="262" y="123"/>
                </a:lnTo>
                <a:lnTo>
                  <a:pt x="262" y="120"/>
                </a:lnTo>
                <a:close/>
                <a:moveTo>
                  <a:pt x="151" y="82"/>
                </a:moveTo>
                <a:lnTo>
                  <a:pt x="151" y="82"/>
                </a:lnTo>
                <a:lnTo>
                  <a:pt x="151" y="116"/>
                </a:lnTo>
                <a:lnTo>
                  <a:pt x="151" y="120"/>
                </a:lnTo>
                <a:lnTo>
                  <a:pt x="151" y="124"/>
                </a:lnTo>
                <a:lnTo>
                  <a:pt x="150" y="127"/>
                </a:lnTo>
                <a:lnTo>
                  <a:pt x="148" y="129"/>
                </a:lnTo>
                <a:lnTo>
                  <a:pt x="146" y="130"/>
                </a:lnTo>
                <a:lnTo>
                  <a:pt x="144" y="131"/>
                </a:lnTo>
                <a:lnTo>
                  <a:pt x="140" y="131"/>
                </a:lnTo>
                <a:lnTo>
                  <a:pt x="136" y="132"/>
                </a:lnTo>
                <a:lnTo>
                  <a:pt x="131" y="131"/>
                </a:lnTo>
                <a:lnTo>
                  <a:pt x="127" y="131"/>
                </a:lnTo>
                <a:lnTo>
                  <a:pt x="124" y="130"/>
                </a:lnTo>
                <a:lnTo>
                  <a:pt x="122" y="129"/>
                </a:lnTo>
                <a:lnTo>
                  <a:pt x="121" y="127"/>
                </a:lnTo>
                <a:lnTo>
                  <a:pt x="120" y="124"/>
                </a:lnTo>
                <a:lnTo>
                  <a:pt x="120" y="120"/>
                </a:lnTo>
                <a:lnTo>
                  <a:pt x="119" y="116"/>
                </a:lnTo>
                <a:lnTo>
                  <a:pt x="119" y="112"/>
                </a:lnTo>
                <a:lnTo>
                  <a:pt x="128" y="112"/>
                </a:lnTo>
                <a:lnTo>
                  <a:pt x="128" y="114"/>
                </a:lnTo>
                <a:lnTo>
                  <a:pt x="129" y="116"/>
                </a:lnTo>
                <a:lnTo>
                  <a:pt x="129" y="118"/>
                </a:lnTo>
                <a:lnTo>
                  <a:pt x="129" y="119"/>
                </a:lnTo>
                <a:lnTo>
                  <a:pt x="129" y="121"/>
                </a:lnTo>
                <a:lnTo>
                  <a:pt x="131" y="123"/>
                </a:lnTo>
                <a:lnTo>
                  <a:pt x="133" y="123"/>
                </a:lnTo>
                <a:lnTo>
                  <a:pt x="136" y="124"/>
                </a:lnTo>
                <a:lnTo>
                  <a:pt x="139" y="123"/>
                </a:lnTo>
                <a:lnTo>
                  <a:pt x="141" y="122"/>
                </a:lnTo>
                <a:lnTo>
                  <a:pt x="142" y="120"/>
                </a:lnTo>
                <a:lnTo>
                  <a:pt x="142" y="115"/>
                </a:lnTo>
                <a:lnTo>
                  <a:pt x="142" y="82"/>
                </a:lnTo>
                <a:lnTo>
                  <a:pt x="151" y="82"/>
                </a:lnTo>
                <a:close/>
                <a:moveTo>
                  <a:pt x="191" y="97"/>
                </a:moveTo>
                <a:lnTo>
                  <a:pt x="191" y="97"/>
                </a:lnTo>
                <a:lnTo>
                  <a:pt x="191" y="131"/>
                </a:lnTo>
                <a:lnTo>
                  <a:pt x="183" y="131"/>
                </a:lnTo>
                <a:lnTo>
                  <a:pt x="184" y="125"/>
                </a:lnTo>
                <a:lnTo>
                  <a:pt x="183" y="125"/>
                </a:lnTo>
                <a:lnTo>
                  <a:pt x="182" y="128"/>
                </a:lnTo>
                <a:lnTo>
                  <a:pt x="179" y="130"/>
                </a:lnTo>
                <a:lnTo>
                  <a:pt x="176" y="131"/>
                </a:lnTo>
                <a:lnTo>
                  <a:pt x="172" y="132"/>
                </a:lnTo>
                <a:lnTo>
                  <a:pt x="167" y="131"/>
                </a:lnTo>
                <a:lnTo>
                  <a:pt x="164" y="129"/>
                </a:lnTo>
                <a:lnTo>
                  <a:pt x="161" y="125"/>
                </a:lnTo>
                <a:lnTo>
                  <a:pt x="161" y="120"/>
                </a:lnTo>
                <a:lnTo>
                  <a:pt x="161" y="97"/>
                </a:lnTo>
                <a:lnTo>
                  <a:pt x="169" y="97"/>
                </a:lnTo>
                <a:lnTo>
                  <a:pt x="169" y="118"/>
                </a:lnTo>
                <a:lnTo>
                  <a:pt x="169" y="122"/>
                </a:lnTo>
                <a:lnTo>
                  <a:pt x="170" y="124"/>
                </a:lnTo>
                <a:lnTo>
                  <a:pt x="172" y="125"/>
                </a:lnTo>
                <a:lnTo>
                  <a:pt x="175" y="125"/>
                </a:lnTo>
                <a:lnTo>
                  <a:pt x="179" y="125"/>
                </a:lnTo>
                <a:lnTo>
                  <a:pt x="181" y="123"/>
                </a:lnTo>
                <a:lnTo>
                  <a:pt x="183" y="120"/>
                </a:lnTo>
                <a:lnTo>
                  <a:pt x="183" y="116"/>
                </a:lnTo>
                <a:lnTo>
                  <a:pt x="183" y="97"/>
                </a:lnTo>
                <a:lnTo>
                  <a:pt x="191" y="97"/>
                </a:lnTo>
                <a:close/>
                <a:moveTo>
                  <a:pt x="200" y="97"/>
                </a:moveTo>
                <a:lnTo>
                  <a:pt x="200" y="97"/>
                </a:lnTo>
                <a:lnTo>
                  <a:pt x="208" y="97"/>
                </a:lnTo>
                <a:lnTo>
                  <a:pt x="208" y="103"/>
                </a:lnTo>
                <a:lnTo>
                  <a:pt x="208" y="103"/>
                </a:lnTo>
                <a:lnTo>
                  <a:pt x="209" y="100"/>
                </a:lnTo>
                <a:lnTo>
                  <a:pt x="212" y="98"/>
                </a:lnTo>
                <a:lnTo>
                  <a:pt x="215" y="97"/>
                </a:lnTo>
                <a:lnTo>
                  <a:pt x="219" y="96"/>
                </a:lnTo>
                <a:lnTo>
                  <a:pt x="224" y="97"/>
                </a:lnTo>
                <a:lnTo>
                  <a:pt x="228" y="99"/>
                </a:lnTo>
                <a:lnTo>
                  <a:pt x="230" y="103"/>
                </a:lnTo>
                <a:lnTo>
                  <a:pt x="231" y="108"/>
                </a:lnTo>
                <a:lnTo>
                  <a:pt x="231" y="131"/>
                </a:lnTo>
                <a:lnTo>
                  <a:pt x="222" y="131"/>
                </a:lnTo>
                <a:lnTo>
                  <a:pt x="222" y="111"/>
                </a:lnTo>
                <a:lnTo>
                  <a:pt x="222" y="109"/>
                </a:lnTo>
                <a:lnTo>
                  <a:pt x="222" y="107"/>
                </a:lnTo>
                <a:lnTo>
                  <a:pt x="222" y="105"/>
                </a:lnTo>
                <a:lnTo>
                  <a:pt x="220" y="104"/>
                </a:lnTo>
                <a:lnTo>
                  <a:pt x="219" y="103"/>
                </a:lnTo>
                <a:lnTo>
                  <a:pt x="216" y="103"/>
                </a:lnTo>
                <a:lnTo>
                  <a:pt x="213" y="103"/>
                </a:lnTo>
                <a:lnTo>
                  <a:pt x="210" y="105"/>
                </a:lnTo>
                <a:lnTo>
                  <a:pt x="208" y="107"/>
                </a:lnTo>
                <a:lnTo>
                  <a:pt x="208" y="111"/>
                </a:lnTo>
                <a:lnTo>
                  <a:pt x="208" y="131"/>
                </a:lnTo>
                <a:lnTo>
                  <a:pt x="200" y="131"/>
                </a:lnTo>
                <a:lnTo>
                  <a:pt x="200" y="97"/>
                </a:lnTo>
                <a:close/>
                <a:moveTo>
                  <a:pt x="262" y="111"/>
                </a:moveTo>
                <a:lnTo>
                  <a:pt x="262" y="111"/>
                </a:lnTo>
                <a:lnTo>
                  <a:pt x="246" y="111"/>
                </a:lnTo>
                <a:lnTo>
                  <a:pt x="246" y="106"/>
                </a:lnTo>
                <a:lnTo>
                  <a:pt x="247" y="104"/>
                </a:lnTo>
                <a:lnTo>
                  <a:pt x="250" y="103"/>
                </a:lnTo>
                <a:lnTo>
                  <a:pt x="253" y="103"/>
                </a:lnTo>
                <a:lnTo>
                  <a:pt x="258" y="103"/>
                </a:lnTo>
                <a:lnTo>
                  <a:pt x="261" y="104"/>
                </a:lnTo>
                <a:lnTo>
                  <a:pt x="262" y="106"/>
                </a:lnTo>
                <a:lnTo>
                  <a:pt x="262" y="109"/>
                </a:lnTo>
                <a:lnTo>
                  <a:pt x="262" y="111"/>
                </a:lnTo>
                <a:close/>
                <a:moveTo>
                  <a:pt x="443" y="295"/>
                </a:moveTo>
                <a:lnTo>
                  <a:pt x="443" y="295"/>
                </a:lnTo>
                <a:lnTo>
                  <a:pt x="434" y="287"/>
                </a:lnTo>
                <a:lnTo>
                  <a:pt x="425" y="280"/>
                </a:lnTo>
                <a:lnTo>
                  <a:pt x="415" y="274"/>
                </a:lnTo>
                <a:lnTo>
                  <a:pt x="404" y="269"/>
                </a:lnTo>
                <a:lnTo>
                  <a:pt x="394" y="265"/>
                </a:lnTo>
                <a:lnTo>
                  <a:pt x="382" y="262"/>
                </a:lnTo>
                <a:lnTo>
                  <a:pt x="371" y="260"/>
                </a:lnTo>
                <a:lnTo>
                  <a:pt x="359" y="259"/>
                </a:lnTo>
                <a:lnTo>
                  <a:pt x="346" y="260"/>
                </a:lnTo>
                <a:lnTo>
                  <a:pt x="334" y="262"/>
                </a:lnTo>
                <a:lnTo>
                  <a:pt x="323" y="265"/>
                </a:lnTo>
                <a:lnTo>
                  <a:pt x="313" y="269"/>
                </a:lnTo>
                <a:lnTo>
                  <a:pt x="302" y="274"/>
                </a:lnTo>
                <a:lnTo>
                  <a:pt x="292" y="280"/>
                </a:lnTo>
                <a:lnTo>
                  <a:pt x="283" y="287"/>
                </a:lnTo>
                <a:lnTo>
                  <a:pt x="274" y="295"/>
                </a:lnTo>
                <a:lnTo>
                  <a:pt x="266" y="304"/>
                </a:lnTo>
                <a:lnTo>
                  <a:pt x="259" y="313"/>
                </a:lnTo>
                <a:lnTo>
                  <a:pt x="252" y="323"/>
                </a:lnTo>
                <a:lnTo>
                  <a:pt x="247" y="334"/>
                </a:lnTo>
                <a:lnTo>
                  <a:pt x="243" y="344"/>
                </a:lnTo>
                <a:lnTo>
                  <a:pt x="241" y="356"/>
                </a:lnTo>
                <a:lnTo>
                  <a:pt x="239" y="368"/>
                </a:lnTo>
                <a:lnTo>
                  <a:pt x="238" y="380"/>
                </a:lnTo>
                <a:lnTo>
                  <a:pt x="239" y="392"/>
                </a:lnTo>
                <a:lnTo>
                  <a:pt x="241" y="404"/>
                </a:lnTo>
                <a:lnTo>
                  <a:pt x="243" y="415"/>
                </a:lnTo>
                <a:lnTo>
                  <a:pt x="247" y="425"/>
                </a:lnTo>
                <a:lnTo>
                  <a:pt x="252" y="436"/>
                </a:lnTo>
                <a:lnTo>
                  <a:pt x="259" y="446"/>
                </a:lnTo>
                <a:lnTo>
                  <a:pt x="266" y="455"/>
                </a:lnTo>
                <a:lnTo>
                  <a:pt x="274" y="465"/>
                </a:lnTo>
                <a:lnTo>
                  <a:pt x="283" y="473"/>
                </a:lnTo>
                <a:lnTo>
                  <a:pt x="292" y="480"/>
                </a:lnTo>
                <a:lnTo>
                  <a:pt x="302" y="486"/>
                </a:lnTo>
                <a:lnTo>
                  <a:pt x="313" y="491"/>
                </a:lnTo>
                <a:lnTo>
                  <a:pt x="323" y="495"/>
                </a:lnTo>
                <a:lnTo>
                  <a:pt x="334" y="497"/>
                </a:lnTo>
                <a:lnTo>
                  <a:pt x="346" y="499"/>
                </a:lnTo>
                <a:lnTo>
                  <a:pt x="359" y="500"/>
                </a:lnTo>
                <a:lnTo>
                  <a:pt x="371" y="499"/>
                </a:lnTo>
                <a:lnTo>
                  <a:pt x="382" y="497"/>
                </a:lnTo>
                <a:lnTo>
                  <a:pt x="394" y="495"/>
                </a:lnTo>
                <a:lnTo>
                  <a:pt x="404" y="491"/>
                </a:lnTo>
                <a:lnTo>
                  <a:pt x="415" y="486"/>
                </a:lnTo>
                <a:lnTo>
                  <a:pt x="425" y="480"/>
                </a:lnTo>
                <a:lnTo>
                  <a:pt x="434" y="473"/>
                </a:lnTo>
                <a:lnTo>
                  <a:pt x="443" y="465"/>
                </a:lnTo>
                <a:lnTo>
                  <a:pt x="452" y="455"/>
                </a:lnTo>
                <a:lnTo>
                  <a:pt x="459" y="446"/>
                </a:lnTo>
                <a:lnTo>
                  <a:pt x="465" y="436"/>
                </a:lnTo>
                <a:lnTo>
                  <a:pt x="470" y="425"/>
                </a:lnTo>
                <a:lnTo>
                  <a:pt x="473" y="415"/>
                </a:lnTo>
                <a:lnTo>
                  <a:pt x="476" y="404"/>
                </a:lnTo>
                <a:lnTo>
                  <a:pt x="478" y="392"/>
                </a:lnTo>
                <a:lnTo>
                  <a:pt x="479" y="380"/>
                </a:lnTo>
                <a:lnTo>
                  <a:pt x="478" y="368"/>
                </a:lnTo>
                <a:lnTo>
                  <a:pt x="476" y="356"/>
                </a:lnTo>
                <a:lnTo>
                  <a:pt x="473" y="344"/>
                </a:lnTo>
                <a:lnTo>
                  <a:pt x="470" y="334"/>
                </a:lnTo>
                <a:lnTo>
                  <a:pt x="465" y="323"/>
                </a:lnTo>
                <a:lnTo>
                  <a:pt x="459" y="313"/>
                </a:lnTo>
                <a:lnTo>
                  <a:pt x="452" y="304"/>
                </a:lnTo>
                <a:lnTo>
                  <a:pt x="443" y="295"/>
                </a:lnTo>
                <a:close/>
                <a:moveTo>
                  <a:pt x="247" y="269"/>
                </a:moveTo>
                <a:lnTo>
                  <a:pt x="247" y="269"/>
                </a:lnTo>
                <a:lnTo>
                  <a:pt x="237" y="280"/>
                </a:lnTo>
                <a:lnTo>
                  <a:pt x="228" y="292"/>
                </a:lnTo>
                <a:lnTo>
                  <a:pt x="220" y="305"/>
                </a:lnTo>
                <a:lnTo>
                  <a:pt x="214" y="319"/>
                </a:lnTo>
                <a:lnTo>
                  <a:pt x="208" y="333"/>
                </a:lnTo>
                <a:lnTo>
                  <a:pt x="205" y="348"/>
                </a:lnTo>
                <a:lnTo>
                  <a:pt x="202" y="363"/>
                </a:lnTo>
                <a:lnTo>
                  <a:pt x="201" y="380"/>
                </a:lnTo>
                <a:lnTo>
                  <a:pt x="202" y="396"/>
                </a:lnTo>
                <a:lnTo>
                  <a:pt x="205" y="411"/>
                </a:lnTo>
                <a:lnTo>
                  <a:pt x="208" y="426"/>
                </a:lnTo>
                <a:lnTo>
                  <a:pt x="214" y="441"/>
                </a:lnTo>
                <a:lnTo>
                  <a:pt x="220" y="454"/>
                </a:lnTo>
                <a:lnTo>
                  <a:pt x="228" y="468"/>
                </a:lnTo>
                <a:lnTo>
                  <a:pt x="237" y="480"/>
                </a:lnTo>
                <a:lnTo>
                  <a:pt x="247" y="491"/>
                </a:lnTo>
                <a:lnTo>
                  <a:pt x="259" y="501"/>
                </a:lnTo>
                <a:lnTo>
                  <a:pt x="271" y="510"/>
                </a:lnTo>
                <a:lnTo>
                  <a:pt x="284" y="518"/>
                </a:lnTo>
                <a:lnTo>
                  <a:pt x="297" y="524"/>
                </a:lnTo>
                <a:lnTo>
                  <a:pt x="312" y="530"/>
                </a:lnTo>
                <a:lnTo>
                  <a:pt x="327" y="533"/>
                </a:lnTo>
                <a:lnTo>
                  <a:pt x="342" y="536"/>
                </a:lnTo>
                <a:lnTo>
                  <a:pt x="359" y="537"/>
                </a:lnTo>
                <a:lnTo>
                  <a:pt x="375" y="536"/>
                </a:lnTo>
                <a:lnTo>
                  <a:pt x="390" y="533"/>
                </a:lnTo>
                <a:lnTo>
                  <a:pt x="405" y="530"/>
                </a:lnTo>
                <a:lnTo>
                  <a:pt x="419" y="524"/>
                </a:lnTo>
                <a:lnTo>
                  <a:pt x="433" y="518"/>
                </a:lnTo>
                <a:lnTo>
                  <a:pt x="446" y="510"/>
                </a:lnTo>
                <a:lnTo>
                  <a:pt x="459" y="501"/>
                </a:lnTo>
                <a:lnTo>
                  <a:pt x="470" y="491"/>
                </a:lnTo>
                <a:lnTo>
                  <a:pt x="480" y="480"/>
                </a:lnTo>
                <a:lnTo>
                  <a:pt x="489" y="468"/>
                </a:lnTo>
                <a:lnTo>
                  <a:pt x="497" y="454"/>
                </a:lnTo>
                <a:lnTo>
                  <a:pt x="503" y="441"/>
                </a:lnTo>
                <a:lnTo>
                  <a:pt x="508" y="426"/>
                </a:lnTo>
                <a:lnTo>
                  <a:pt x="512" y="411"/>
                </a:lnTo>
                <a:lnTo>
                  <a:pt x="515" y="396"/>
                </a:lnTo>
                <a:lnTo>
                  <a:pt x="515" y="380"/>
                </a:lnTo>
                <a:lnTo>
                  <a:pt x="515" y="363"/>
                </a:lnTo>
                <a:lnTo>
                  <a:pt x="512" y="348"/>
                </a:lnTo>
                <a:lnTo>
                  <a:pt x="508" y="333"/>
                </a:lnTo>
                <a:lnTo>
                  <a:pt x="503" y="319"/>
                </a:lnTo>
                <a:lnTo>
                  <a:pt x="497" y="305"/>
                </a:lnTo>
                <a:lnTo>
                  <a:pt x="489" y="292"/>
                </a:lnTo>
                <a:lnTo>
                  <a:pt x="480" y="280"/>
                </a:lnTo>
                <a:lnTo>
                  <a:pt x="470" y="269"/>
                </a:lnTo>
                <a:lnTo>
                  <a:pt x="459" y="258"/>
                </a:lnTo>
                <a:lnTo>
                  <a:pt x="446" y="249"/>
                </a:lnTo>
                <a:lnTo>
                  <a:pt x="433" y="241"/>
                </a:lnTo>
                <a:lnTo>
                  <a:pt x="419" y="235"/>
                </a:lnTo>
                <a:lnTo>
                  <a:pt x="405" y="230"/>
                </a:lnTo>
                <a:lnTo>
                  <a:pt x="390" y="226"/>
                </a:lnTo>
                <a:lnTo>
                  <a:pt x="375" y="223"/>
                </a:lnTo>
                <a:lnTo>
                  <a:pt x="359" y="223"/>
                </a:lnTo>
                <a:lnTo>
                  <a:pt x="342" y="223"/>
                </a:lnTo>
                <a:lnTo>
                  <a:pt x="327" y="226"/>
                </a:lnTo>
                <a:lnTo>
                  <a:pt x="312" y="230"/>
                </a:lnTo>
                <a:lnTo>
                  <a:pt x="297" y="235"/>
                </a:lnTo>
                <a:lnTo>
                  <a:pt x="284" y="241"/>
                </a:lnTo>
                <a:lnTo>
                  <a:pt x="271" y="249"/>
                </a:lnTo>
                <a:lnTo>
                  <a:pt x="259" y="258"/>
                </a:lnTo>
                <a:lnTo>
                  <a:pt x="247" y="269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75" name="Freeform 37"/>
          <p:cNvSpPr>
            <a:spLocks noEditPoints="1"/>
          </p:cNvSpPr>
          <p:nvPr userDrawn="1"/>
        </p:nvSpPr>
        <p:spPr bwMode="auto">
          <a:xfrm>
            <a:off x="5008779" y="4015928"/>
            <a:ext cx="384219" cy="387481"/>
          </a:xfrm>
          <a:custGeom>
            <a:avLst/>
            <a:gdLst/>
            <a:ahLst/>
            <a:cxnLst>
              <a:cxn ang="0">
                <a:pos x="642" y="362"/>
              </a:cxn>
              <a:cxn ang="0">
                <a:pos x="712" y="492"/>
              </a:cxn>
              <a:cxn ang="0">
                <a:pos x="669" y="636"/>
              </a:cxn>
              <a:cxn ang="0">
                <a:pos x="538" y="705"/>
              </a:cxn>
              <a:cxn ang="0">
                <a:pos x="395" y="662"/>
              </a:cxn>
              <a:cxn ang="0">
                <a:pos x="325" y="531"/>
              </a:cxn>
              <a:cxn ang="0">
                <a:pos x="369" y="388"/>
              </a:cxn>
              <a:cxn ang="0">
                <a:pos x="499" y="318"/>
              </a:cxn>
              <a:cxn ang="0">
                <a:pos x="192" y="201"/>
              </a:cxn>
              <a:cxn ang="0">
                <a:pos x="173" y="219"/>
              </a:cxn>
              <a:cxn ang="0">
                <a:pos x="267" y="328"/>
              </a:cxn>
              <a:cxn ang="0">
                <a:pos x="232" y="492"/>
              </a:cxn>
              <a:cxn ang="0">
                <a:pos x="246" y="497"/>
              </a:cxn>
              <a:cxn ang="0">
                <a:pos x="347" y="343"/>
              </a:cxn>
              <a:cxn ang="0">
                <a:pos x="352" y="319"/>
              </a:cxn>
              <a:cxn ang="0">
                <a:pos x="457" y="155"/>
              </a:cxn>
              <a:cxn ang="0">
                <a:pos x="324" y="264"/>
              </a:cxn>
              <a:cxn ang="0">
                <a:pos x="479" y="149"/>
              </a:cxn>
              <a:cxn ang="0">
                <a:pos x="526" y="230"/>
              </a:cxn>
              <a:cxn ang="0">
                <a:pos x="610" y="276"/>
              </a:cxn>
              <a:cxn ang="0">
                <a:pos x="579" y="168"/>
              </a:cxn>
              <a:cxn ang="0">
                <a:pos x="511" y="80"/>
              </a:cxn>
              <a:cxn ang="0">
                <a:pos x="411" y="18"/>
              </a:cxn>
              <a:cxn ang="0">
                <a:pos x="290" y="0"/>
              </a:cxn>
              <a:cxn ang="0">
                <a:pos x="174" y="30"/>
              </a:cxn>
              <a:cxn ang="0">
                <a:pos x="80" y="100"/>
              </a:cxn>
              <a:cxn ang="0">
                <a:pos x="19" y="201"/>
              </a:cxn>
              <a:cxn ang="0">
                <a:pos x="1" y="321"/>
              </a:cxn>
              <a:cxn ang="0">
                <a:pos x="30" y="438"/>
              </a:cxn>
              <a:cxn ang="0">
                <a:pos x="100" y="531"/>
              </a:cxn>
              <a:cxn ang="0">
                <a:pos x="198" y="592"/>
              </a:cxn>
              <a:cxn ang="0">
                <a:pos x="293" y="594"/>
              </a:cxn>
              <a:cxn ang="0">
                <a:pos x="206" y="516"/>
              </a:cxn>
              <a:cxn ang="0">
                <a:pos x="133" y="463"/>
              </a:cxn>
              <a:cxn ang="0">
                <a:pos x="86" y="385"/>
              </a:cxn>
              <a:cxn ang="0">
                <a:pos x="73" y="294"/>
              </a:cxn>
              <a:cxn ang="0">
                <a:pos x="95" y="206"/>
              </a:cxn>
              <a:cxn ang="0">
                <a:pos x="149" y="133"/>
              </a:cxn>
              <a:cxn ang="0">
                <a:pos x="227" y="86"/>
              </a:cxn>
              <a:cxn ang="0">
                <a:pos x="318" y="73"/>
              </a:cxn>
              <a:cxn ang="0">
                <a:pos x="406" y="95"/>
              </a:cxn>
              <a:cxn ang="0">
                <a:pos x="173" y="293"/>
              </a:cxn>
              <a:cxn ang="0">
                <a:pos x="178" y="318"/>
              </a:cxn>
              <a:cxn ang="0">
                <a:pos x="96" y="296"/>
              </a:cxn>
              <a:cxn ang="0">
                <a:pos x="311" y="184"/>
              </a:cxn>
              <a:cxn ang="0">
                <a:pos x="297" y="96"/>
              </a:cxn>
              <a:cxn ang="0">
                <a:pos x="500" y="570"/>
              </a:cxn>
              <a:cxn ang="0">
                <a:pos x="416" y="543"/>
              </a:cxn>
              <a:cxn ang="0">
                <a:pos x="493" y="516"/>
              </a:cxn>
              <a:cxn ang="0">
                <a:pos x="495" y="451"/>
              </a:cxn>
              <a:cxn ang="0">
                <a:pos x="455" y="429"/>
              </a:cxn>
              <a:cxn ang="0">
                <a:pos x="386" y="443"/>
              </a:cxn>
              <a:cxn ang="0">
                <a:pos x="407" y="481"/>
              </a:cxn>
              <a:cxn ang="0">
                <a:pos x="438" y="455"/>
              </a:cxn>
              <a:cxn ang="0">
                <a:pos x="470" y="480"/>
              </a:cxn>
              <a:cxn ang="0">
                <a:pos x="429" y="512"/>
              </a:cxn>
              <a:cxn ang="0">
                <a:pos x="379" y="540"/>
              </a:cxn>
              <a:cxn ang="0">
                <a:pos x="594" y="430"/>
              </a:cxn>
              <a:cxn ang="0">
                <a:pos x="662" y="535"/>
              </a:cxn>
              <a:cxn ang="0">
                <a:pos x="611" y="535"/>
              </a:cxn>
            </a:cxnLst>
            <a:rect l="0" t="0" r="r" b="b"/>
            <a:pathLst>
              <a:path w="713" h="706">
                <a:moveTo>
                  <a:pt x="519" y="317"/>
                </a:moveTo>
                <a:lnTo>
                  <a:pt x="538" y="318"/>
                </a:lnTo>
                <a:lnTo>
                  <a:pt x="558" y="321"/>
                </a:lnTo>
                <a:lnTo>
                  <a:pt x="577" y="326"/>
                </a:lnTo>
                <a:lnTo>
                  <a:pt x="594" y="332"/>
                </a:lnTo>
                <a:lnTo>
                  <a:pt x="611" y="341"/>
                </a:lnTo>
                <a:lnTo>
                  <a:pt x="627" y="351"/>
                </a:lnTo>
                <a:lnTo>
                  <a:pt x="642" y="362"/>
                </a:lnTo>
                <a:lnTo>
                  <a:pt x="656" y="375"/>
                </a:lnTo>
                <a:lnTo>
                  <a:pt x="669" y="388"/>
                </a:lnTo>
                <a:lnTo>
                  <a:pt x="680" y="403"/>
                </a:lnTo>
                <a:lnTo>
                  <a:pt x="689" y="419"/>
                </a:lnTo>
                <a:lnTo>
                  <a:pt x="698" y="436"/>
                </a:lnTo>
                <a:lnTo>
                  <a:pt x="704" y="454"/>
                </a:lnTo>
                <a:lnTo>
                  <a:pt x="709" y="473"/>
                </a:lnTo>
                <a:lnTo>
                  <a:pt x="712" y="492"/>
                </a:lnTo>
                <a:lnTo>
                  <a:pt x="713" y="512"/>
                </a:lnTo>
                <a:lnTo>
                  <a:pt x="712" y="531"/>
                </a:lnTo>
                <a:lnTo>
                  <a:pt x="709" y="551"/>
                </a:lnTo>
                <a:lnTo>
                  <a:pt x="704" y="570"/>
                </a:lnTo>
                <a:lnTo>
                  <a:pt x="698" y="587"/>
                </a:lnTo>
                <a:lnTo>
                  <a:pt x="689" y="604"/>
                </a:lnTo>
                <a:lnTo>
                  <a:pt x="680" y="620"/>
                </a:lnTo>
                <a:lnTo>
                  <a:pt x="669" y="636"/>
                </a:lnTo>
                <a:lnTo>
                  <a:pt x="656" y="649"/>
                </a:lnTo>
                <a:lnTo>
                  <a:pt x="642" y="662"/>
                </a:lnTo>
                <a:lnTo>
                  <a:pt x="627" y="673"/>
                </a:lnTo>
                <a:lnTo>
                  <a:pt x="611" y="682"/>
                </a:lnTo>
                <a:lnTo>
                  <a:pt x="594" y="691"/>
                </a:lnTo>
                <a:lnTo>
                  <a:pt x="577" y="697"/>
                </a:lnTo>
                <a:lnTo>
                  <a:pt x="558" y="702"/>
                </a:lnTo>
                <a:lnTo>
                  <a:pt x="538" y="705"/>
                </a:lnTo>
                <a:lnTo>
                  <a:pt x="519" y="706"/>
                </a:lnTo>
                <a:lnTo>
                  <a:pt x="499" y="705"/>
                </a:lnTo>
                <a:lnTo>
                  <a:pt x="480" y="702"/>
                </a:lnTo>
                <a:lnTo>
                  <a:pt x="461" y="697"/>
                </a:lnTo>
                <a:lnTo>
                  <a:pt x="443" y="691"/>
                </a:lnTo>
                <a:lnTo>
                  <a:pt x="426" y="682"/>
                </a:lnTo>
                <a:lnTo>
                  <a:pt x="410" y="673"/>
                </a:lnTo>
                <a:lnTo>
                  <a:pt x="395" y="662"/>
                </a:lnTo>
                <a:lnTo>
                  <a:pt x="382" y="649"/>
                </a:lnTo>
                <a:lnTo>
                  <a:pt x="369" y="636"/>
                </a:lnTo>
                <a:lnTo>
                  <a:pt x="357" y="620"/>
                </a:lnTo>
                <a:lnTo>
                  <a:pt x="348" y="604"/>
                </a:lnTo>
                <a:lnTo>
                  <a:pt x="339" y="587"/>
                </a:lnTo>
                <a:lnTo>
                  <a:pt x="333" y="570"/>
                </a:lnTo>
                <a:lnTo>
                  <a:pt x="328" y="551"/>
                </a:lnTo>
                <a:lnTo>
                  <a:pt x="325" y="531"/>
                </a:lnTo>
                <a:lnTo>
                  <a:pt x="324" y="512"/>
                </a:lnTo>
                <a:lnTo>
                  <a:pt x="325" y="492"/>
                </a:lnTo>
                <a:lnTo>
                  <a:pt x="328" y="473"/>
                </a:lnTo>
                <a:lnTo>
                  <a:pt x="333" y="454"/>
                </a:lnTo>
                <a:lnTo>
                  <a:pt x="339" y="436"/>
                </a:lnTo>
                <a:lnTo>
                  <a:pt x="348" y="419"/>
                </a:lnTo>
                <a:lnTo>
                  <a:pt x="357" y="403"/>
                </a:lnTo>
                <a:lnTo>
                  <a:pt x="369" y="388"/>
                </a:lnTo>
                <a:lnTo>
                  <a:pt x="382" y="375"/>
                </a:lnTo>
                <a:lnTo>
                  <a:pt x="395" y="362"/>
                </a:lnTo>
                <a:lnTo>
                  <a:pt x="410" y="351"/>
                </a:lnTo>
                <a:lnTo>
                  <a:pt x="426" y="341"/>
                </a:lnTo>
                <a:lnTo>
                  <a:pt x="443" y="332"/>
                </a:lnTo>
                <a:lnTo>
                  <a:pt x="461" y="326"/>
                </a:lnTo>
                <a:lnTo>
                  <a:pt x="480" y="321"/>
                </a:lnTo>
                <a:lnTo>
                  <a:pt x="499" y="318"/>
                </a:lnTo>
                <a:lnTo>
                  <a:pt x="519" y="317"/>
                </a:lnTo>
                <a:close/>
                <a:moveTo>
                  <a:pt x="311" y="267"/>
                </a:moveTo>
                <a:lnTo>
                  <a:pt x="311" y="267"/>
                </a:lnTo>
                <a:lnTo>
                  <a:pt x="306" y="283"/>
                </a:lnTo>
                <a:lnTo>
                  <a:pt x="202" y="205"/>
                </a:lnTo>
                <a:lnTo>
                  <a:pt x="199" y="203"/>
                </a:lnTo>
                <a:lnTo>
                  <a:pt x="196" y="202"/>
                </a:lnTo>
                <a:lnTo>
                  <a:pt x="192" y="201"/>
                </a:lnTo>
                <a:lnTo>
                  <a:pt x="189" y="202"/>
                </a:lnTo>
                <a:lnTo>
                  <a:pt x="185" y="202"/>
                </a:lnTo>
                <a:lnTo>
                  <a:pt x="182" y="204"/>
                </a:lnTo>
                <a:lnTo>
                  <a:pt x="179" y="206"/>
                </a:lnTo>
                <a:lnTo>
                  <a:pt x="177" y="209"/>
                </a:lnTo>
                <a:lnTo>
                  <a:pt x="175" y="212"/>
                </a:lnTo>
                <a:lnTo>
                  <a:pt x="173" y="215"/>
                </a:lnTo>
                <a:lnTo>
                  <a:pt x="173" y="219"/>
                </a:lnTo>
                <a:lnTo>
                  <a:pt x="173" y="222"/>
                </a:lnTo>
                <a:lnTo>
                  <a:pt x="174" y="226"/>
                </a:lnTo>
                <a:lnTo>
                  <a:pt x="175" y="229"/>
                </a:lnTo>
                <a:lnTo>
                  <a:pt x="178" y="232"/>
                </a:lnTo>
                <a:lnTo>
                  <a:pt x="180" y="234"/>
                </a:lnTo>
                <a:lnTo>
                  <a:pt x="282" y="311"/>
                </a:lnTo>
                <a:lnTo>
                  <a:pt x="270" y="323"/>
                </a:lnTo>
                <a:lnTo>
                  <a:pt x="267" y="328"/>
                </a:lnTo>
                <a:lnTo>
                  <a:pt x="266" y="333"/>
                </a:lnTo>
                <a:lnTo>
                  <a:pt x="267" y="337"/>
                </a:lnTo>
                <a:lnTo>
                  <a:pt x="270" y="342"/>
                </a:lnTo>
                <a:lnTo>
                  <a:pt x="274" y="346"/>
                </a:lnTo>
                <a:lnTo>
                  <a:pt x="279" y="347"/>
                </a:lnTo>
                <a:lnTo>
                  <a:pt x="282" y="346"/>
                </a:lnTo>
                <a:lnTo>
                  <a:pt x="284" y="346"/>
                </a:lnTo>
                <a:lnTo>
                  <a:pt x="232" y="492"/>
                </a:lnTo>
                <a:lnTo>
                  <a:pt x="231" y="495"/>
                </a:lnTo>
                <a:lnTo>
                  <a:pt x="232" y="498"/>
                </a:lnTo>
                <a:lnTo>
                  <a:pt x="234" y="500"/>
                </a:lnTo>
                <a:lnTo>
                  <a:pt x="236" y="502"/>
                </a:lnTo>
                <a:lnTo>
                  <a:pt x="239" y="502"/>
                </a:lnTo>
                <a:lnTo>
                  <a:pt x="242" y="502"/>
                </a:lnTo>
                <a:lnTo>
                  <a:pt x="245" y="500"/>
                </a:lnTo>
                <a:lnTo>
                  <a:pt x="246" y="497"/>
                </a:lnTo>
                <a:lnTo>
                  <a:pt x="306" y="329"/>
                </a:lnTo>
                <a:lnTo>
                  <a:pt x="325" y="343"/>
                </a:lnTo>
                <a:lnTo>
                  <a:pt x="328" y="346"/>
                </a:lnTo>
                <a:lnTo>
                  <a:pt x="332" y="347"/>
                </a:lnTo>
                <a:lnTo>
                  <a:pt x="335" y="347"/>
                </a:lnTo>
                <a:lnTo>
                  <a:pt x="339" y="347"/>
                </a:lnTo>
                <a:lnTo>
                  <a:pt x="343" y="346"/>
                </a:lnTo>
                <a:lnTo>
                  <a:pt x="347" y="343"/>
                </a:lnTo>
                <a:lnTo>
                  <a:pt x="348" y="341"/>
                </a:lnTo>
                <a:lnTo>
                  <a:pt x="351" y="339"/>
                </a:lnTo>
                <a:lnTo>
                  <a:pt x="353" y="336"/>
                </a:lnTo>
                <a:lnTo>
                  <a:pt x="354" y="333"/>
                </a:lnTo>
                <a:lnTo>
                  <a:pt x="354" y="329"/>
                </a:lnTo>
                <a:lnTo>
                  <a:pt x="354" y="326"/>
                </a:lnTo>
                <a:lnTo>
                  <a:pt x="353" y="322"/>
                </a:lnTo>
                <a:lnTo>
                  <a:pt x="352" y="319"/>
                </a:lnTo>
                <a:lnTo>
                  <a:pt x="350" y="316"/>
                </a:lnTo>
                <a:lnTo>
                  <a:pt x="347" y="313"/>
                </a:lnTo>
                <a:lnTo>
                  <a:pt x="330" y="300"/>
                </a:lnTo>
                <a:lnTo>
                  <a:pt x="457" y="174"/>
                </a:lnTo>
                <a:lnTo>
                  <a:pt x="460" y="169"/>
                </a:lnTo>
                <a:lnTo>
                  <a:pt x="461" y="164"/>
                </a:lnTo>
                <a:lnTo>
                  <a:pt x="460" y="159"/>
                </a:lnTo>
                <a:lnTo>
                  <a:pt x="457" y="155"/>
                </a:lnTo>
                <a:lnTo>
                  <a:pt x="452" y="152"/>
                </a:lnTo>
                <a:lnTo>
                  <a:pt x="447" y="150"/>
                </a:lnTo>
                <a:lnTo>
                  <a:pt x="442" y="152"/>
                </a:lnTo>
                <a:lnTo>
                  <a:pt x="438" y="155"/>
                </a:lnTo>
                <a:lnTo>
                  <a:pt x="326" y="267"/>
                </a:lnTo>
                <a:lnTo>
                  <a:pt x="326" y="267"/>
                </a:lnTo>
                <a:lnTo>
                  <a:pt x="326" y="266"/>
                </a:lnTo>
                <a:lnTo>
                  <a:pt x="324" y="264"/>
                </a:lnTo>
                <a:lnTo>
                  <a:pt x="321" y="263"/>
                </a:lnTo>
                <a:lnTo>
                  <a:pt x="318" y="262"/>
                </a:lnTo>
                <a:lnTo>
                  <a:pt x="315" y="263"/>
                </a:lnTo>
                <a:lnTo>
                  <a:pt x="313" y="265"/>
                </a:lnTo>
                <a:lnTo>
                  <a:pt x="311" y="267"/>
                </a:lnTo>
                <a:close/>
                <a:moveTo>
                  <a:pt x="471" y="140"/>
                </a:moveTo>
                <a:lnTo>
                  <a:pt x="471" y="140"/>
                </a:lnTo>
                <a:lnTo>
                  <a:pt x="479" y="149"/>
                </a:lnTo>
                <a:lnTo>
                  <a:pt x="486" y="158"/>
                </a:lnTo>
                <a:lnTo>
                  <a:pt x="493" y="167"/>
                </a:lnTo>
                <a:lnTo>
                  <a:pt x="500" y="176"/>
                </a:lnTo>
                <a:lnTo>
                  <a:pt x="506" y="186"/>
                </a:lnTo>
                <a:lnTo>
                  <a:pt x="512" y="196"/>
                </a:lnTo>
                <a:lnTo>
                  <a:pt x="517" y="206"/>
                </a:lnTo>
                <a:lnTo>
                  <a:pt x="521" y="216"/>
                </a:lnTo>
                <a:lnTo>
                  <a:pt x="526" y="230"/>
                </a:lnTo>
                <a:lnTo>
                  <a:pt x="531" y="243"/>
                </a:lnTo>
                <a:lnTo>
                  <a:pt x="534" y="258"/>
                </a:lnTo>
                <a:lnTo>
                  <a:pt x="536" y="273"/>
                </a:lnTo>
                <a:lnTo>
                  <a:pt x="557" y="275"/>
                </a:lnTo>
                <a:lnTo>
                  <a:pt x="575" y="278"/>
                </a:lnTo>
                <a:lnTo>
                  <a:pt x="594" y="284"/>
                </a:lnTo>
                <a:lnTo>
                  <a:pt x="611" y="290"/>
                </a:lnTo>
                <a:lnTo>
                  <a:pt x="610" y="276"/>
                </a:lnTo>
                <a:lnTo>
                  <a:pt x="608" y="262"/>
                </a:lnTo>
                <a:lnTo>
                  <a:pt x="606" y="246"/>
                </a:lnTo>
                <a:lnTo>
                  <a:pt x="603" y="233"/>
                </a:lnTo>
                <a:lnTo>
                  <a:pt x="599" y="219"/>
                </a:lnTo>
                <a:lnTo>
                  <a:pt x="595" y="206"/>
                </a:lnTo>
                <a:lnTo>
                  <a:pt x="590" y="193"/>
                </a:lnTo>
                <a:lnTo>
                  <a:pt x="585" y="180"/>
                </a:lnTo>
                <a:lnTo>
                  <a:pt x="579" y="168"/>
                </a:lnTo>
                <a:lnTo>
                  <a:pt x="572" y="156"/>
                </a:lnTo>
                <a:lnTo>
                  <a:pt x="565" y="143"/>
                </a:lnTo>
                <a:lnTo>
                  <a:pt x="558" y="131"/>
                </a:lnTo>
                <a:lnTo>
                  <a:pt x="549" y="120"/>
                </a:lnTo>
                <a:lnTo>
                  <a:pt x="540" y="110"/>
                </a:lnTo>
                <a:lnTo>
                  <a:pt x="531" y="99"/>
                </a:lnTo>
                <a:lnTo>
                  <a:pt x="522" y="90"/>
                </a:lnTo>
                <a:lnTo>
                  <a:pt x="511" y="80"/>
                </a:lnTo>
                <a:lnTo>
                  <a:pt x="500" y="70"/>
                </a:lnTo>
                <a:lnTo>
                  <a:pt x="489" y="61"/>
                </a:lnTo>
                <a:lnTo>
                  <a:pt x="477" y="52"/>
                </a:lnTo>
                <a:lnTo>
                  <a:pt x="465" y="44"/>
                </a:lnTo>
                <a:lnTo>
                  <a:pt x="451" y="37"/>
                </a:lnTo>
                <a:lnTo>
                  <a:pt x="438" y="30"/>
                </a:lnTo>
                <a:lnTo>
                  <a:pt x="425" y="24"/>
                </a:lnTo>
                <a:lnTo>
                  <a:pt x="411" y="18"/>
                </a:lnTo>
                <a:lnTo>
                  <a:pt x="397" y="14"/>
                </a:lnTo>
                <a:lnTo>
                  <a:pt x="383" y="10"/>
                </a:lnTo>
                <a:lnTo>
                  <a:pt x="368" y="6"/>
                </a:lnTo>
                <a:lnTo>
                  <a:pt x="352" y="4"/>
                </a:lnTo>
                <a:lnTo>
                  <a:pt x="337" y="2"/>
                </a:lnTo>
                <a:lnTo>
                  <a:pt x="321" y="0"/>
                </a:lnTo>
                <a:lnTo>
                  <a:pt x="306" y="0"/>
                </a:lnTo>
                <a:lnTo>
                  <a:pt x="290" y="0"/>
                </a:lnTo>
                <a:lnTo>
                  <a:pt x="275" y="2"/>
                </a:lnTo>
                <a:lnTo>
                  <a:pt x="259" y="4"/>
                </a:lnTo>
                <a:lnTo>
                  <a:pt x="244" y="6"/>
                </a:lnTo>
                <a:lnTo>
                  <a:pt x="229" y="10"/>
                </a:lnTo>
                <a:lnTo>
                  <a:pt x="215" y="14"/>
                </a:lnTo>
                <a:lnTo>
                  <a:pt x="201" y="18"/>
                </a:lnTo>
                <a:lnTo>
                  <a:pt x="187" y="24"/>
                </a:lnTo>
                <a:lnTo>
                  <a:pt x="174" y="30"/>
                </a:lnTo>
                <a:lnTo>
                  <a:pt x="160" y="37"/>
                </a:lnTo>
                <a:lnTo>
                  <a:pt x="147" y="44"/>
                </a:lnTo>
                <a:lnTo>
                  <a:pt x="135" y="52"/>
                </a:lnTo>
                <a:lnTo>
                  <a:pt x="123" y="61"/>
                </a:lnTo>
                <a:lnTo>
                  <a:pt x="111" y="70"/>
                </a:lnTo>
                <a:lnTo>
                  <a:pt x="100" y="80"/>
                </a:lnTo>
                <a:lnTo>
                  <a:pt x="90" y="90"/>
                </a:lnTo>
                <a:lnTo>
                  <a:pt x="80" y="100"/>
                </a:lnTo>
                <a:lnTo>
                  <a:pt x="69" y="111"/>
                </a:lnTo>
                <a:lnTo>
                  <a:pt x="60" y="123"/>
                </a:lnTo>
                <a:lnTo>
                  <a:pt x="52" y="134"/>
                </a:lnTo>
                <a:lnTo>
                  <a:pt x="44" y="147"/>
                </a:lnTo>
                <a:lnTo>
                  <a:pt x="37" y="160"/>
                </a:lnTo>
                <a:lnTo>
                  <a:pt x="30" y="173"/>
                </a:lnTo>
                <a:lnTo>
                  <a:pt x="24" y="187"/>
                </a:lnTo>
                <a:lnTo>
                  <a:pt x="19" y="201"/>
                </a:lnTo>
                <a:lnTo>
                  <a:pt x="14" y="215"/>
                </a:lnTo>
                <a:lnTo>
                  <a:pt x="10" y="229"/>
                </a:lnTo>
                <a:lnTo>
                  <a:pt x="6" y="244"/>
                </a:lnTo>
                <a:lnTo>
                  <a:pt x="4" y="260"/>
                </a:lnTo>
                <a:lnTo>
                  <a:pt x="2" y="275"/>
                </a:lnTo>
                <a:lnTo>
                  <a:pt x="1" y="290"/>
                </a:lnTo>
                <a:lnTo>
                  <a:pt x="0" y="306"/>
                </a:lnTo>
                <a:lnTo>
                  <a:pt x="1" y="321"/>
                </a:lnTo>
                <a:lnTo>
                  <a:pt x="2" y="337"/>
                </a:lnTo>
                <a:lnTo>
                  <a:pt x="4" y="353"/>
                </a:lnTo>
                <a:lnTo>
                  <a:pt x="6" y="368"/>
                </a:lnTo>
                <a:lnTo>
                  <a:pt x="10" y="382"/>
                </a:lnTo>
                <a:lnTo>
                  <a:pt x="14" y="397"/>
                </a:lnTo>
                <a:lnTo>
                  <a:pt x="19" y="411"/>
                </a:lnTo>
                <a:lnTo>
                  <a:pt x="24" y="424"/>
                </a:lnTo>
                <a:lnTo>
                  <a:pt x="30" y="438"/>
                </a:lnTo>
                <a:lnTo>
                  <a:pt x="37" y="452"/>
                </a:lnTo>
                <a:lnTo>
                  <a:pt x="44" y="465"/>
                </a:lnTo>
                <a:lnTo>
                  <a:pt x="52" y="477"/>
                </a:lnTo>
                <a:lnTo>
                  <a:pt x="60" y="489"/>
                </a:lnTo>
                <a:lnTo>
                  <a:pt x="69" y="500"/>
                </a:lnTo>
                <a:lnTo>
                  <a:pt x="80" y="511"/>
                </a:lnTo>
                <a:lnTo>
                  <a:pt x="90" y="522"/>
                </a:lnTo>
                <a:lnTo>
                  <a:pt x="100" y="531"/>
                </a:lnTo>
                <a:lnTo>
                  <a:pt x="111" y="542"/>
                </a:lnTo>
                <a:lnTo>
                  <a:pt x="122" y="550"/>
                </a:lnTo>
                <a:lnTo>
                  <a:pt x="134" y="559"/>
                </a:lnTo>
                <a:lnTo>
                  <a:pt x="146" y="567"/>
                </a:lnTo>
                <a:lnTo>
                  <a:pt x="158" y="574"/>
                </a:lnTo>
                <a:lnTo>
                  <a:pt x="172" y="580"/>
                </a:lnTo>
                <a:lnTo>
                  <a:pt x="185" y="586"/>
                </a:lnTo>
                <a:lnTo>
                  <a:pt x="198" y="592"/>
                </a:lnTo>
                <a:lnTo>
                  <a:pt x="212" y="597"/>
                </a:lnTo>
                <a:lnTo>
                  <a:pt x="226" y="601"/>
                </a:lnTo>
                <a:lnTo>
                  <a:pt x="240" y="604"/>
                </a:lnTo>
                <a:lnTo>
                  <a:pt x="254" y="607"/>
                </a:lnTo>
                <a:lnTo>
                  <a:pt x="270" y="609"/>
                </a:lnTo>
                <a:lnTo>
                  <a:pt x="285" y="610"/>
                </a:lnTo>
                <a:lnTo>
                  <a:pt x="300" y="611"/>
                </a:lnTo>
                <a:lnTo>
                  <a:pt x="293" y="594"/>
                </a:lnTo>
                <a:lnTo>
                  <a:pt x="287" y="576"/>
                </a:lnTo>
                <a:lnTo>
                  <a:pt x="283" y="557"/>
                </a:lnTo>
                <a:lnTo>
                  <a:pt x="280" y="537"/>
                </a:lnTo>
                <a:lnTo>
                  <a:pt x="264" y="535"/>
                </a:lnTo>
                <a:lnTo>
                  <a:pt x="247" y="531"/>
                </a:lnTo>
                <a:lnTo>
                  <a:pt x="232" y="527"/>
                </a:lnTo>
                <a:lnTo>
                  <a:pt x="217" y="521"/>
                </a:lnTo>
                <a:lnTo>
                  <a:pt x="206" y="516"/>
                </a:lnTo>
                <a:lnTo>
                  <a:pt x="196" y="511"/>
                </a:lnTo>
                <a:lnTo>
                  <a:pt x="186" y="506"/>
                </a:lnTo>
                <a:lnTo>
                  <a:pt x="177" y="500"/>
                </a:lnTo>
                <a:lnTo>
                  <a:pt x="166" y="493"/>
                </a:lnTo>
                <a:lnTo>
                  <a:pt x="157" y="486"/>
                </a:lnTo>
                <a:lnTo>
                  <a:pt x="149" y="479"/>
                </a:lnTo>
                <a:lnTo>
                  <a:pt x="141" y="471"/>
                </a:lnTo>
                <a:lnTo>
                  <a:pt x="133" y="463"/>
                </a:lnTo>
                <a:lnTo>
                  <a:pt x="125" y="454"/>
                </a:lnTo>
                <a:lnTo>
                  <a:pt x="118" y="445"/>
                </a:lnTo>
                <a:lnTo>
                  <a:pt x="112" y="435"/>
                </a:lnTo>
                <a:lnTo>
                  <a:pt x="106" y="425"/>
                </a:lnTo>
                <a:lnTo>
                  <a:pt x="100" y="416"/>
                </a:lnTo>
                <a:lnTo>
                  <a:pt x="95" y="405"/>
                </a:lnTo>
                <a:lnTo>
                  <a:pt x="90" y="395"/>
                </a:lnTo>
                <a:lnTo>
                  <a:pt x="86" y="385"/>
                </a:lnTo>
                <a:lnTo>
                  <a:pt x="83" y="374"/>
                </a:lnTo>
                <a:lnTo>
                  <a:pt x="80" y="363"/>
                </a:lnTo>
                <a:lnTo>
                  <a:pt x="77" y="352"/>
                </a:lnTo>
                <a:lnTo>
                  <a:pt x="76" y="340"/>
                </a:lnTo>
                <a:lnTo>
                  <a:pt x="74" y="329"/>
                </a:lnTo>
                <a:lnTo>
                  <a:pt x="73" y="317"/>
                </a:lnTo>
                <a:lnTo>
                  <a:pt x="73" y="306"/>
                </a:lnTo>
                <a:lnTo>
                  <a:pt x="73" y="294"/>
                </a:lnTo>
                <a:lnTo>
                  <a:pt x="74" y="282"/>
                </a:lnTo>
                <a:lnTo>
                  <a:pt x="76" y="271"/>
                </a:lnTo>
                <a:lnTo>
                  <a:pt x="77" y="260"/>
                </a:lnTo>
                <a:lnTo>
                  <a:pt x="80" y="249"/>
                </a:lnTo>
                <a:lnTo>
                  <a:pt x="83" y="237"/>
                </a:lnTo>
                <a:lnTo>
                  <a:pt x="86" y="227"/>
                </a:lnTo>
                <a:lnTo>
                  <a:pt x="90" y="216"/>
                </a:lnTo>
                <a:lnTo>
                  <a:pt x="95" y="206"/>
                </a:lnTo>
                <a:lnTo>
                  <a:pt x="100" y="196"/>
                </a:lnTo>
                <a:lnTo>
                  <a:pt x="106" y="186"/>
                </a:lnTo>
                <a:lnTo>
                  <a:pt x="112" y="176"/>
                </a:lnTo>
                <a:lnTo>
                  <a:pt x="118" y="167"/>
                </a:lnTo>
                <a:lnTo>
                  <a:pt x="125" y="158"/>
                </a:lnTo>
                <a:lnTo>
                  <a:pt x="133" y="149"/>
                </a:lnTo>
                <a:lnTo>
                  <a:pt x="141" y="140"/>
                </a:lnTo>
                <a:lnTo>
                  <a:pt x="149" y="133"/>
                </a:lnTo>
                <a:lnTo>
                  <a:pt x="157" y="125"/>
                </a:lnTo>
                <a:lnTo>
                  <a:pt x="166" y="118"/>
                </a:lnTo>
                <a:lnTo>
                  <a:pt x="177" y="112"/>
                </a:lnTo>
                <a:lnTo>
                  <a:pt x="186" y="106"/>
                </a:lnTo>
                <a:lnTo>
                  <a:pt x="196" y="100"/>
                </a:lnTo>
                <a:lnTo>
                  <a:pt x="206" y="95"/>
                </a:lnTo>
                <a:lnTo>
                  <a:pt x="217" y="90"/>
                </a:lnTo>
                <a:lnTo>
                  <a:pt x="227" y="86"/>
                </a:lnTo>
                <a:lnTo>
                  <a:pt x="237" y="83"/>
                </a:lnTo>
                <a:lnTo>
                  <a:pt x="248" y="80"/>
                </a:lnTo>
                <a:lnTo>
                  <a:pt x="259" y="77"/>
                </a:lnTo>
                <a:lnTo>
                  <a:pt x="271" y="75"/>
                </a:lnTo>
                <a:lnTo>
                  <a:pt x="283" y="74"/>
                </a:lnTo>
                <a:lnTo>
                  <a:pt x="294" y="73"/>
                </a:lnTo>
                <a:lnTo>
                  <a:pt x="306" y="73"/>
                </a:lnTo>
                <a:lnTo>
                  <a:pt x="318" y="73"/>
                </a:lnTo>
                <a:lnTo>
                  <a:pt x="329" y="74"/>
                </a:lnTo>
                <a:lnTo>
                  <a:pt x="340" y="75"/>
                </a:lnTo>
                <a:lnTo>
                  <a:pt x="352" y="77"/>
                </a:lnTo>
                <a:lnTo>
                  <a:pt x="364" y="80"/>
                </a:lnTo>
                <a:lnTo>
                  <a:pt x="374" y="83"/>
                </a:lnTo>
                <a:lnTo>
                  <a:pt x="385" y="86"/>
                </a:lnTo>
                <a:lnTo>
                  <a:pt x="395" y="90"/>
                </a:lnTo>
                <a:lnTo>
                  <a:pt x="406" y="95"/>
                </a:lnTo>
                <a:lnTo>
                  <a:pt x="416" y="100"/>
                </a:lnTo>
                <a:lnTo>
                  <a:pt x="426" y="106"/>
                </a:lnTo>
                <a:lnTo>
                  <a:pt x="435" y="112"/>
                </a:lnTo>
                <a:lnTo>
                  <a:pt x="445" y="118"/>
                </a:lnTo>
                <a:lnTo>
                  <a:pt x="453" y="125"/>
                </a:lnTo>
                <a:lnTo>
                  <a:pt x="463" y="133"/>
                </a:lnTo>
                <a:lnTo>
                  <a:pt x="471" y="140"/>
                </a:lnTo>
                <a:close/>
                <a:moveTo>
                  <a:pt x="173" y="293"/>
                </a:moveTo>
                <a:lnTo>
                  <a:pt x="173" y="293"/>
                </a:lnTo>
                <a:lnTo>
                  <a:pt x="178" y="294"/>
                </a:lnTo>
                <a:lnTo>
                  <a:pt x="182" y="296"/>
                </a:lnTo>
                <a:lnTo>
                  <a:pt x="185" y="301"/>
                </a:lnTo>
                <a:lnTo>
                  <a:pt x="186" y="306"/>
                </a:lnTo>
                <a:lnTo>
                  <a:pt x="185" y="311"/>
                </a:lnTo>
                <a:lnTo>
                  <a:pt x="182" y="315"/>
                </a:lnTo>
                <a:lnTo>
                  <a:pt x="178" y="318"/>
                </a:lnTo>
                <a:lnTo>
                  <a:pt x="173" y="319"/>
                </a:lnTo>
                <a:lnTo>
                  <a:pt x="106" y="319"/>
                </a:lnTo>
                <a:lnTo>
                  <a:pt x="100" y="318"/>
                </a:lnTo>
                <a:lnTo>
                  <a:pt x="96" y="315"/>
                </a:lnTo>
                <a:lnTo>
                  <a:pt x="94" y="311"/>
                </a:lnTo>
                <a:lnTo>
                  <a:pt x="93" y="306"/>
                </a:lnTo>
                <a:lnTo>
                  <a:pt x="94" y="301"/>
                </a:lnTo>
                <a:lnTo>
                  <a:pt x="96" y="296"/>
                </a:lnTo>
                <a:lnTo>
                  <a:pt x="100" y="294"/>
                </a:lnTo>
                <a:lnTo>
                  <a:pt x="106" y="293"/>
                </a:lnTo>
                <a:lnTo>
                  <a:pt x="173" y="293"/>
                </a:lnTo>
                <a:close/>
                <a:moveTo>
                  <a:pt x="319" y="172"/>
                </a:moveTo>
                <a:lnTo>
                  <a:pt x="319" y="172"/>
                </a:lnTo>
                <a:lnTo>
                  <a:pt x="318" y="177"/>
                </a:lnTo>
                <a:lnTo>
                  <a:pt x="315" y="182"/>
                </a:lnTo>
                <a:lnTo>
                  <a:pt x="311" y="184"/>
                </a:lnTo>
                <a:lnTo>
                  <a:pt x="306" y="185"/>
                </a:lnTo>
                <a:lnTo>
                  <a:pt x="301" y="184"/>
                </a:lnTo>
                <a:lnTo>
                  <a:pt x="297" y="182"/>
                </a:lnTo>
                <a:lnTo>
                  <a:pt x="294" y="177"/>
                </a:lnTo>
                <a:lnTo>
                  <a:pt x="293" y="172"/>
                </a:lnTo>
                <a:lnTo>
                  <a:pt x="293" y="105"/>
                </a:lnTo>
                <a:lnTo>
                  <a:pt x="294" y="100"/>
                </a:lnTo>
                <a:lnTo>
                  <a:pt x="297" y="96"/>
                </a:lnTo>
                <a:lnTo>
                  <a:pt x="301" y="93"/>
                </a:lnTo>
                <a:lnTo>
                  <a:pt x="306" y="92"/>
                </a:lnTo>
                <a:lnTo>
                  <a:pt x="311" y="93"/>
                </a:lnTo>
                <a:lnTo>
                  <a:pt x="315" y="96"/>
                </a:lnTo>
                <a:lnTo>
                  <a:pt x="318" y="100"/>
                </a:lnTo>
                <a:lnTo>
                  <a:pt x="319" y="105"/>
                </a:lnTo>
                <a:lnTo>
                  <a:pt x="319" y="172"/>
                </a:lnTo>
                <a:close/>
                <a:moveTo>
                  <a:pt x="500" y="570"/>
                </a:moveTo>
                <a:lnTo>
                  <a:pt x="500" y="570"/>
                </a:lnTo>
                <a:lnTo>
                  <a:pt x="407" y="570"/>
                </a:lnTo>
                <a:lnTo>
                  <a:pt x="407" y="566"/>
                </a:lnTo>
                <a:lnTo>
                  <a:pt x="407" y="558"/>
                </a:lnTo>
                <a:lnTo>
                  <a:pt x="408" y="552"/>
                </a:lnTo>
                <a:lnTo>
                  <a:pt x="410" y="547"/>
                </a:lnTo>
                <a:lnTo>
                  <a:pt x="412" y="545"/>
                </a:lnTo>
                <a:lnTo>
                  <a:pt x="416" y="543"/>
                </a:lnTo>
                <a:lnTo>
                  <a:pt x="422" y="541"/>
                </a:lnTo>
                <a:lnTo>
                  <a:pt x="432" y="537"/>
                </a:lnTo>
                <a:lnTo>
                  <a:pt x="445" y="535"/>
                </a:lnTo>
                <a:lnTo>
                  <a:pt x="462" y="532"/>
                </a:lnTo>
                <a:lnTo>
                  <a:pt x="475" y="528"/>
                </a:lnTo>
                <a:lnTo>
                  <a:pt x="484" y="524"/>
                </a:lnTo>
                <a:lnTo>
                  <a:pt x="490" y="519"/>
                </a:lnTo>
                <a:lnTo>
                  <a:pt x="493" y="516"/>
                </a:lnTo>
                <a:lnTo>
                  <a:pt x="495" y="513"/>
                </a:lnTo>
                <a:lnTo>
                  <a:pt x="496" y="509"/>
                </a:lnTo>
                <a:lnTo>
                  <a:pt x="498" y="505"/>
                </a:lnTo>
                <a:lnTo>
                  <a:pt x="499" y="494"/>
                </a:lnTo>
                <a:lnTo>
                  <a:pt x="500" y="481"/>
                </a:lnTo>
                <a:lnTo>
                  <a:pt x="499" y="467"/>
                </a:lnTo>
                <a:lnTo>
                  <a:pt x="497" y="456"/>
                </a:lnTo>
                <a:lnTo>
                  <a:pt x="495" y="451"/>
                </a:lnTo>
                <a:lnTo>
                  <a:pt x="493" y="447"/>
                </a:lnTo>
                <a:lnTo>
                  <a:pt x="490" y="443"/>
                </a:lnTo>
                <a:lnTo>
                  <a:pt x="487" y="439"/>
                </a:lnTo>
                <a:lnTo>
                  <a:pt x="484" y="437"/>
                </a:lnTo>
                <a:lnTo>
                  <a:pt x="480" y="435"/>
                </a:lnTo>
                <a:lnTo>
                  <a:pt x="475" y="433"/>
                </a:lnTo>
                <a:lnTo>
                  <a:pt x="469" y="431"/>
                </a:lnTo>
                <a:lnTo>
                  <a:pt x="455" y="429"/>
                </a:lnTo>
                <a:lnTo>
                  <a:pt x="438" y="429"/>
                </a:lnTo>
                <a:lnTo>
                  <a:pt x="422" y="429"/>
                </a:lnTo>
                <a:lnTo>
                  <a:pt x="408" y="431"/>
                </a:lnTo>
                <a:lnTo>
                  <a:pt x="402" y="433"/>
                </a:lnTo>
                <a:lnTo>
                  <a:pt x="397" y="435"/>
                </a:lnTo>
                <a:lnTo>
                  <a:pt x="393" y="437"/>
                </a:lnTo>
                <a:lnTo>
                  <a:pt x="389" y="439"/>
                </a:lnTo>
                <a:lnTo>
                  <a:pt x="386" y="443"/>
                </a:lnTo>
                <a:lnTo>
                  <a:pt x="384" y="447"/>
                </a:lnTo>
                <a:lnTo>
                  <a:pt x="382" y="451"/>
                </a:lnTo>
                <a:lnTo>
                  <a:pt x="380" y="456"/>
                </a:lnTo>
                <a:lnTo>
                  <a:pt x="378" y="467"/>
                </a:lnTo>
                <a:lnTo>
                  <a:pt x="377" y="481"/>
                </a:lnTo>
                <a:lnTo>
                  <a:pt x="377" y="488"/>
                </a:lnTo>
                <a:lnTo>
                  <a:pt x="407" y="488"/>
                </a:lnTo>
                <a:lnTo>
                  <a:pt x="407" y="481"/>
                </a:lnTo>
                <a:lnTo>
                  <a:pt x="407" y="473"/>
                </a:lnTo>
                <a:lnTo>
                  <a:pt x="408" y="467"/>
                </a:lnTo>
                <a:lnTo>
                  <a:pt x="410" y="462"/>
                </a:lnTo>
                <a:lnTo>
                  <a:pt x="412" y="459"/>
                </a:lnTo>
                <a:lnTo>
                  <a:pt x="416" y="457"/>
                </a:lnTo>
                <a:lnTo>
                  <a:pt x="422" y="456"/>
                </a:lnTo>
                <a:lnTo>
                  <a:pt x="429" y="455"/>
                </a:lnTo>
                <a:lnTo>
                  <a:pt x="438" y="455"/>
                </a:lnTo>
                <a:lnTo>
                  <a:pt x="447" y="455"/>
                </a:lnTo>
                <a:lnTo>
                  <a:pt x="454" y="456"/>
                </a:lnTo>
                <a:lnTo>
                  <a:pt x="461" y="457"/>
                </a:lnTo>
                <a:lnTo>
                  <a:pt x="464" y="459"/>
                </a:lnTo>
                <a:lnTo>
                  <a:pt x="467" y="462"/>
                </a:lnTo>
                <a:lnTo>
                  <a:pt x="468" y="467"/>
                </a:lnTo>
                <a:lnTo>
                  <a:pt x="469" y="473"/>
                </a:lnTo>
                <a:lnTo>
                  <a:pt x="470" y="480"/>
                </a:lnTo>
                <a:lnTo>
                  <a:pt x="469" y="488"/>
                </a:lnTo>
                <a:lnTo>
                  <a:pt x="468" y="495"/>
                </a:lnTo>
                <a:lnTo>
                  <a:pt x="467" y="499"/>
                </a:lnTo>
                <a:lnTo>
                  <a:pt x="464" y="502"/>
                </a:lnTo>
                <a:lnTo>
                  <a:pt x="460" y="504"/>
                </a:lnTo>
                <a:lnTo>
                  <a:pt x="452" y="507"/>
                </a:lnTo>
                <a:lnTo>
                  <a:pt x="442" y="509"/>
                </a:lnTo>
                <a:lnTo>
                  <a:pt x="429" y="512"/>
                </a:lnTo>
                <a:lnTo>
                  <a:pt x="414" y="515"/>
                </a:lnTo>
                <a:lnTo>
                  <a:pt x="401" y="518"/>
                </a:lnTo>
                <a:lnTo>
                  <a:pt x="392" y="522"/>
                </a:lnTo>
                <a:lnTo>
                  <a:pt x="386" y="526"/>
                </a:lnTo>
                <a:lnTo>
                  <a:pt x="383" y="529"/>
                </a:lnTo>
                <a:lnTo>
                  <a:pt x="382" y="532"/>
                </a:lnTo>
                <a:lnTo>
                  <a:pt x="380" y="535"/>
                </a:lnTo>
                <a:lnTo>
                  <a:pt x="379" y="540"/>
                </a:lnTo>
                <a:lnTo>
                  <a:pt x="377" y="550"/>
                </a:lnTo>
                <a:lnTo>
                  <a:pt x="376" y="561"/>
                </a:lnTo>
                <a:lnTo>
                  <a:pt x="376" y="594"/>
                </a:lnTo>
                <a:lnTo>
                  <a:pt x="500" y="594"/>
                </a:lnTo>
                <a:lnTo>
                  <a:pt x="500" y="570"/>
                </a:lnTo>
                <a:close/>
                <a:moveTo>
                  <a:pt x="642" y="430"/>
                </a:moveTo>
                <a:lnTo>
                  <a:pt x="642" y="430"/>
                </a:lnTo>
                <a:lnTo>
                  <a:pt x="594" y="430"/>
                </a:lnTo>
                <a:lnTo>
                  <a:pt x="523" y="524"/>
                </a:lnTo>
                <a:lnTo>
                  <a:pt x="523" y="560"/>
                </a:lnTo>
                <a:lnTo>
                  <a:pt x="611" y="560"/>
                </a:lnTo>
                <a:lnTo>
                  <a:pt x="611" y="594"/>
                </a:lnTo>
                <a:lnTo>
                  <a:pt x="642" y="594"/>
                </a:lnTo>
                <a:lnTo>
                  <a:pt x="642" y="560"/>
                </a:lnTo>
                <a:lnTo>
                  <a:pt x="662" y="560"/>
                </a:lnTo>
                <a:lnTo>
                  <a:pt x="662" y="535"/>
                </a:lnTo>
                <a:lnTo>
                  <a:pt x="642" y="535"/>
                </a:lnTo>
                <a:lnTo>
                  <a:pt x="642" y="430"/>
                </a:lnTo>
                <a:close/>
                <a:moveTo>
                  <a:pt x="611" y="535"/>
                </a:moveTo>
                <a:lnTo>
                  <a:pt x="611" y="535"/>
                </a:lnTo>
                <a:lnTo>
                  <a:pt x="611" y="454"/>
                </a:lnTo>
                <a:lnTo>
                  <a:pt x="610" y="454"/>
                </a:lnTo>
                <a:lnTo>
                  <a:pt x="548" y="535"/>
                </a:lnTo>
                <a:lnTo>
                  <a:pt x="611" y="535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76" name="Freeform 39"/>
          <p:cNvSpPr>
            <a:spLocks noEditPoints="1"/>
          </p:cNvSpPr>
          <p:nvPr userDrawn="1"/>
        </p:nvSpPr>
        <p:spPr bwMode="auto">
          <a:xfrm>
            <a:off x="5585970" y="4015928"/>
            <a:ext cx="435880" cy="390778"/>
          </a:xfrm>
          <a:custGeom>
            <a:avLst/>
            <a:gdLst/>
            <a:ahLst/>
            <a:cxnLst>
              <a:cxn ang="0">
                <a:pos x="13" y="10"/>
              </a:cxn>
              <a:cxn ang="0">
                <a:pos x="0" y="643"/>
              </a:cxn>
              <a:cxn ang="0">
                <a:pos x="30" y="681"/>
              </a:cxn>
              <a:cxn ang="0">
                <a:pos x="236" y="646"/>
              </a:cxn>
              <a:cxn ang="0">
                <a:pos x="439" y="682"/>
              </a:cxn>
              <a:cxn ang="0">
                <a:pos x="463" y="682"/>
              </a:cxn>
              <a:cxn ang="0">
                <a:pos x="425" y="599"/>
              </a:cxn>
              <a:cxn ang="0">
                <a:pos x="412" y="611"/>
              </a:cxn>
              <a:cxn ang="0">
                <a:pos x="265" y="585"/>
              </a:cxn>
              <a:cxn ang="0">
                <a:pos x="359" y="262"/>
              </a:cxn>
              <a:cxn ang="0">
                <a:pos x="363" y="205"/>
              </a:cxn>
              <a:cxn ang="0">
                <a:pos x="318" y="207"/>
              </a:cxn>
              <a:cxn ang="0">
                <a:pos x="265" y="91"/>
              </a:cxn>
              <a:cxn ang="0">
                <a:pos x="412" y="67"/>
              </a:cxn>
              <a:cxn ang="0">
                <a:pos x="425" y="79"/>
              </a:cxn>
              <a:cxn ang="0">
                <a:pos x="477" y="80"/>
              </a:cxn>
              <a:cxn ang="0">
                <a:pos x="490" y="67"/>
              </a:cxn>
              <a:cxn ang="0">
                <a:pos x="637" y="87"/>
              </a:cxn>
              <a:cxn ang="0">
                <a:pos x="689" y="60"/>
              </a:cxn>
              <a:cxn ang="0">
                <a:pos x="647" y="26"/>
              </a:cxn>
              <a:cxn ang="0">
                <a:pos x="450" y="1"/>
              </a:cxn>
              <a:cxn ang="0">
                <a:pos x="248" y="28"/>
              </a:cxn>
              <a:cxn ang="0">
                <a:pos x="222" y="26"/>
              </a:cxn>
              <a:cxn ang="0">
                <a:pos x="454" y="553"/>
              </a:cxn>
              <a:cxn ang="0">
                <a:pos x="377" y="409"/>
              </a:cxn>
              <a:cxn ang="0">
                <a:pos x="385" y="311"/>
              </a:cxn>
              <a:cxn ang="0">
                <a:pos x="438" y="222"/>
              </a:cxn>
              <a:cxn ang="0">
                <a:pos x="527" y="169"/>
              </a:cxn>
              <a:cxn ang="0">
                <a:pos x="614" y="159"/>
              </a:cxn>
              <a:cxn ang="0">
                <a:pos x="696" y="185"/>
              </a:cxn>
              <a:cxn ang="0">
                <a:pos x="784" y="273"/>
              </a:cxn>
              <a:cxn ang="0">
                <a:pos x="809" y="353"/>
              </a:cxn>
              <a:cxn ang="0">
                <a:pos x="788" y="473"/>
              </a:cxn>
              <a:cxn ang="0">
                <a:pos x="637" y="660"/>
              </a:cxn>
              <a:cxn ang="0">
                <a:pos x="655" y="228"/>
              </a:cxn>
              <a:cxn ang="0">
                <a:pos x="741" y="314"/>
              </a:cxn>
              <a:cxn ang="0">
                <a:pos x="741" y="438"/>
              </a:cxn>
              <a:cxn ang="0">
                <a:pos x="655" y="524"/>
              </a:cxn>
              <a:cxn ang="0">
                <a:pos x="530" y="524"/>
              </a:cxn>
              <a:cxn ang="0">
                <a:pos x="445" y="438"/>
              </a:cxn>
              <a:cxn ang="0">
                <a:pos x="445" y="314"/>
              </a:cxn>
              <a:cxn ang="0">
                <a:pos x="530" y="228"/>
              </a:cxn>
              <a:cxn ang="0">
                <a:pos x="611" y="283"/>
              </a:cxn>
              <a:cxn ang="0">
                <a:pos x="672" y="323"/>
              </a:cxn>
              <a:cxn ang="0">
                <a:pos x="686" y="395"/>
              </a:cxn>
              <a:cxn ang="0">
                <a:pos x="646" y="456"/>
              </a:cxn>
              <a:cxn ang="0">
                <a:pos x="573" y="470"/>
              </a:cxn>
              <a:cxn ang="0">
                <a:pos x="513" y="429"/>
              </a:cxn>
              <a:cxn ang="0">
                <a:pos x="499" y="357"/>
              </a:cxn>
              <a:cxn ang="0">
                <a:pos x="540" y="297"/>
              </a:cxn>
              <a:cxn ang="0">
                <a:pos x="132" y="437"/>
              </a:cxn>
              <a:cxn ang="0">
                <a:pos x="99" y="477"/>
              </a:cxn>
              <a:cxn ang="0">
                <a:pos x="132" y="517"/>
              </a:cxn>
              <a:cxn ang="0">
                <a:pos x="166" y="477"/>
              </a:cxn>
              <a:cxn ang="0">
                <a:pos x="209" y="593"/>
              </a:cxn>
              <a:cxn ang="0">
                <a:pos x="57" y="608"/>
              </a:cxn>
              <a:cxn ang="0">
                <a:pos x="52" y="79"/>
              </a:cxn>
              <a:cxn ang="0">
                <a:pos x="66" y="67"/>
              </a:cxn>
              <a:cxn ang="0">
                <a:pos x="212" y="91"/>
              </a:cxn>
            </a:cxnLst>
            <a:rect l="0" t="0" r="r" b="b"/>
            <a:pathLst>
              <a:path w="810" h="709">
                <a:moveTo>
                  <a:pt x="222" y="26"/>
                </a:moveTo>
                <a:lnTo>
                  <a:pt x="41" y="0"/>
                </a:lnTo>
                <a:lnTo>
                  <a:pt x="39" y="0"/>
                </a:lnTo>
                <a:lnTo>
                  <a:pt x="37" y="0"/>
                </a:lnTo>
                <a:lnTo>
                  <a:pt x="30" y="0"/>
                </a:lnTo>
                <a:lnTo>
                  <a:pt x="24" y="3"/>
                </a:lnTo>
                <a:lnTo>
                  <a:pt x="18" y="6"/>
                </a:lnTo>
                <a:lnTo>
                  <a:pt x="13" y="10"/>
                </a:lnTo>
                <a:lnTo>
                  <a:pt x="9" y="16"/>
                </a:lnTo>
                <a:lnTo>
                  <a:pt x="5" y="22"/>
                </a:lnTo>
                <a:lnTo>
                  <a:pt x="2" y="29"/>
                </a:lnTo>
                <a:lnTo>
                  <a:pt x="1" y="36"/>
                </a:lnTo>
                <a:lnTo>
                  <a:pt x="0" y="39"/>
                </a:lnTo>
                <a:lnTo>
                  <a:pt x="0" y="42"/>
                </a:lnTo>
                <a:lnTo>
                  <a:pt x="0" y="639"/>
                </a:lnTo>
                <a:lnTo>
                  <a:pt x="0" y="643"/>
                </a:lnTo>
                <a:lnTo>
                  <a:pt x="1" y="647"/>
                </a:lnTo>
                <a:lnTo>
                  <a:pt x="3" y="654"/>
                </a:lnTo>
                <a:lnTo>
                  <a:pt x="5" y="661"/>
                </a:lnTo>
                <a:lnTo>
                  <a:pt x="9" y="667"/>
                </a:lnTo>
                <a:lnTo>
                  <a:pt x="13" y="672"/>
                </a:lnTo>
                <a:lnTo>
                  <a:pt x="18" y="676"/>
                </a:lnTo>
                <a:lnTo>
                  <a:pt x="24" y="679"/>
                </a:lnTo>
                <a:lnTo>
                  <a:pt x="30" y="681"/>
                </a:lnTo>
                <a:lnTo>
                  <a:pt x="36" y="682"/>
                </a:lnTo>
                <a:lnTo>
                  <a:pt x="39" y="682"/>
                </a:lnTo>
                <a:lnTo>
                  <a:pt x="41" y="682"/>
                </a:lnTo>
                <a:lnTo>
                  <a:pt x="221" y="650"/>
                </a:lnTo>
                <a:lnTo>
                  <a:pt x="225" y="649"/>
                </a:lnTo>
                <a:lnTo>
                  <a:pt x="229" y="648"/>
                </a:lnTo>
                <a:lnTo>
                  <a:pt x="233" y="647"/>
                </a:lnTo>
                <a:lnTo>
                  <a:pt x="236" y="646"/>
                </a:lnTo>
                <a:lnTo>
                  <a:pt x="238" y="644"/>
                </a:lnTo>
                <a:lnTo>
                  <a:pt x="240" y="646"/>
                </a:lnTo>
                <a:lnTo>
                  <a:pt x="244" y="647"/>
                </a:lnTo>
                <a:lnTo>
                  <a:pt x="248" y="648"/>
                </a:lnTo>
                <a:lnTo>
                  <a:pt x="252" y="649"/>
                </a:lnTo>
                <a:lnTo>
                  <a:pt x="256" y="650"/>
                </a:lnTo>
                <a:lnTo>
                  <a:pt x="435" y="682"/>
                </a:lnTo>
                <a:lnTo>
                  <a:pt x="439" y="682"/>
                </a:lnTo>
                <a:lnTo>
                  <a:pt x="443" y="682"/>
                </a:lnTo>
                <a:lnTo>
                  <a:pt x="447" y="682"/>
                </a:lnTo>
                <a:lnTo>
                  <a:pt x="450" y="681"/>
                </a:lnTo>
                <a:lnTo>
                  <a:pt x="451" y="680"/>
                </a:lnTo>
                <a:lnTo>
                  <a:pt x="453" y="681"/>
                </a:lnTo>
                <a:lnTo>
                  <a:pt x="456" y="682"/>
                </a:lnTo>
                <a:lnTo>
                  <a:pt x="460" y="682"/>
                </a:lnTo>
                <a:lnTo>
                  <a:pt x="463" y="682"/>
                </a:lnTo>
                <a:lnTo>
                  <a:pt x="466" y="682"/>
                </a:lnTo>
                <a:lnTo>
                  <a:pt x="504" y="675"/>
                </a:lnTo>
                <a:lnTo>
                  <a:pt x="503" y="673"/>
                </a:lnTo>
                <a:lnTo>
                  <a:pt x="483" y="651"/>
                </a:lnTo>
                <a:lnTo>
                  <a:pt x="464" y="628"/>
                </a:lnTo>
                <a:lnTo>
                  <a:pt x="444" y="606"/>
                </a:lnTo>
                <a:lnTo>
                  <a:pt x="425" y="584"/>
                </a:lnTo>
                <a:lnTo>
                  <a:pt x="425" y="599"/>
                </a:lnTo>
                <a:lnTo>
                  <a:pt x="425" y="599"/>
                </a:lnTo>
                <a:lnTo>
                  <a:pt x="425" y="599"/>
                </a:lnTo>
                <a:lnTo>
                  <a:pt x="425" y="600"/>
                </a:lnTo>
                <a:lnTo>
                  <a:pt x="424" y="600"/>
                </a:lnTo>
                <a:lnTo>
                  <a:pt x="423" y="604"/>
                </a:lnTo>
                <a:lnTo>
                  <a:pt x="421" y="608"/>
                </a:lnTo>
                <a:lnTo>
                  <a:pt x="417" y="610"/>
                </a:lnTo>
                <a:lnTo>
                  <a:pt x="412" y="611"/>
                </a:lnTo>
                <a:lnTo>
                  <a:pt x="412" y="611"/>
                </a:lnTo>
                <a:lnTo>
                  <a:pt x="412" y="611"/>
                </a:lnTo>
                <a:lnTo>
                  <a:pt x="411" y="611"/>
                </a:lnTo>
                <a:lnTo>
                  <a:pt x="277" y="597"/>
                </a:lnTo>
                <a:lnTo>
                  <a:pt x="273" y="596"/>
                </a:lnTo>
                <a:lnTo>
                  <a:pt x="269" y="593"/>
                </a:lnTo>
                <a:lnTo>
                  <a:pt x="266" y="589"/>
                </a:lnTo>
                <a:lnTo>
                  <a:pt x="265" y="585"/>
                </a:lnTo>
                <a:lnTo>
                  <a:pt x="265" y="585"/>
                </a:lnTo>
                <a:lnTo>
                  <a:pt x="265" y="396"/>
                </a:lnTo>
                <a:lnTo>
                  <a:pt x="333" y="275"/>
                </a:lnTo>
                <a:lnTo>
                  <a:pt x="337" y="276"/>
                </a:lnTo>
                <a:lnTo>
                  <a:pt x="341" y="276"/>
                </a:lnTo>
                <a:lnTo>
                  <a:pt x="348" y="275"/>
                </a:lnTo>
                <a:lnTo>
                  <a:pt x="354" y="273"/>
                </a:lnTo>
                <a:lnTo>
                  <a:pt x="359" y="262"/>
                </a:lnTo>
                <a:lnTo>
                  <a:pt x="365" y="250"/>
                </a:lnTo>
                <a:lnTo>
                  <a:pt x="371" y="239"/>
                </a:lnTo>
                <a:lnTo>
                  <a:pt x="378" y="228"/>
                </a:lnTo>
                <a:lnTo>
                  <a:pt x="374" y="227"/>
                </a:lnTo>
                <a:lnTo>
                  <a:pt x="373" y="220"/>
                </a:lnTo>
                <a:lnTo>
                  <a:pt x="370" y="215"/>
                </a:lnTo>
                <a:lnTo>
                  <a:pt x="367" y="209"/>
                </a:lnTo>
                <a:lnTo>
                  <a:pt x="363" y="205"/>
                </a:lnTo>
                <a:lnTo>
                  <a:pt x="358" y="201"/>
                </a:lnTo>
                <a:lnTo>
                  <a:pt x="353" y="198"/>
                </a:lnTo>
                <a:lnTo>
                  <a:pt x="348" y="196"/>
                </a:lnTo>
                <a:lnTo>
                  <a:pt x="341" y="196"/>
                </a:lnTo>
                <a:lnTo>
                  <a:pt x="335" y="196"/>
                </a:lnTo>
                <a:lnTo>
                  <a:pt x="329" y="199"/>
                </a:lnTo>
                <a:lnTo>
                  <a:pt x="323" y="202"/>
                </a:lnTo>
                <a:lnTo>
                  <a:pt x="318" y="207"/>
                </a:lnTo>
                <a:lnTo>
                  <a:pt x="314" y="213"/>
                </a:lnTo>
                <a:lnTo>
                  <a:pt x="311" y="220"/>
                </a:lnTo>
                <a:lnTo>
                  <a:pt x="309" y="227"/>
                </a:lnTo>
                <a:lnTo>
                  <a:pt x="309" y="235"/>
                </a:lnTo>
                <a:lnTo>
                  <a:pt x="309" y="242"/>
                </a:lnTo>
                <a:lnTo>
                  <a:pt x="311" y="249"/>
                </a:lnTo>
                <a:lnTo>
                  <a:pt x="265" y="331"/>
                </a:lnTo>
                <a:lnTo>
                  <a:pt x="265" y="91"/>
                </a:lnTo>
                <a:lnTo>
                  <a:pt x="265" y="91"/>
                </a:lnTo>
                <a:lnTo>
                  <a:pt x="266" y="87"/>
                </a:lnTo>
                <a:lnTo>
                  <a:pt x="269" y="83"/>
                </a:lnTo>
                <a:lnTo>
                  <a:pt x="273" y="80"/>
                </a:lnTo>
                <a:lnTo>
                  <a:pt x="277" y="79"/>
                </a:lnTo>
                <a:lnTo>
                  <a:pt x="412" y="67"/>
                </a:lnTo>
                <a:lnTo>
                  <a:pt x="412" y="67"/>
                </a:lnTo>
                <a:lnTo>
                  <a:pt x="412" y="67"/>
                </a:lnTo>
                <a:lnTo>
                  <a:pt x="412" y="67"/>
                </a:lnTo>
                <a:lnTo>
                  <a:pt x="417" y="68"/>
                </a:lnTo>
                <a:lnTo>
                  <a:pt x="421" y="71"/>
                </a:lnTo>
                <a:lnTo>
                  <a:pt x="421" y="71"/>
                </a:lnTo>
                <a:lnTo>
                  <a:pt x="423" y="74"/>
                </a:lnTo>
                <a:lnTo>
                  <a:pt x="424" y="79"/>
                </a:lnTo>
                <a:lnTo>
                  <a:pt x="425" y="79"/>
                </a:lnTo>
                <a:lnTo>
                  <a:pt x="425" y="79"/>
                </a:lnTo>
                <a:lnTo>
                  <a:pt x="425" y="79"/>
                </a:lnTo>
                <a:lnTo>
                  <a:pt x="425" y="80"/>
                </a:lnTo>
                <a:lnTo>
                  <a:pt x="425" y="177"/>
                </a:lnTo>
                <a:lnTo>
                  <a:pt x="437" y="167"/>
                </a:lnTo>
                <a:lnTo>
                  <a:pt x="450" y="158"/>
                </a:lnTo>
                <a:lnTo>
                  <a:pt x="464" y="149"/>
                </a:lnTo>
                <a:lnTo>
                  <a:pt x="477" y="142"/>
                </a:lnTo>
                <a:lnTo>
                  <a:pt x="477" y="80"/>
                </a:lnTo>
                <a:lnTo>
                  <a:pt x="477" y="79"/>
                </a:lnTo>
                <a:lnTo>
                  <a:pt x="477" y="79"/>
                </a:lnTo>
                <a:lnTo>
                  <a:pt x="477" y="79"/>
                </a:lnTo>
                <a:lnTo>
                  <a:pt x="477" y="79"/>
                </a:lnTo>
                <a:lnTo>
                  <a:pt x="479" y="74"/>
                </a:lnTo>
                <a:lnTo>
                  <a:pt x="481" y="71"/>
                </a:lnTo>
                <a:lnTo>
                  <a:pt x="485" y="68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490" y="67"/>
                </a:lnTo>
                <a:lnTo>
                  <a:pt x="625" y="79"/>
                </a:lnTo>
                <a:lnTo>
                  <a:pt x="629" y="80"/>
                </a:lnTo>
                <a:lnTo>
                  <a:pt x="634" y="83"/>
                </a:lnTo>
                <a:lnTo>
                  <a:pt x="634" y="83"/>
                </a:lnTo>
                <a:lnTo>
                  <a:pt x="637" y="87"/>
                </a:lnTo>
                <a:lnTo>
                  <a:pt x="638" y="91"/>
                </a:lnTo>
                <a:lnTo>
                  <a:pt x="638" y="119"/>
                </a:lnTo>
                <a:lnTo>
                  <a:pt x="651" y="122"/>
                </a:lnTo>
                <a:lnTo>
                  <a:pt x="664" y="125"/>
                </a:lnTo>
                <a:lnTo>
                  <a:pt x="677" y="129"/>
                </a:lnTo>
                <a:lnTo>
                  <a:pt x="690" y="134"/>
                </a:lnTo>
                <a:lnTo>
                  <a:pt x="690" y="69"/>
                </a:lnTo>
                <a:lnTo>
                  <a:pt x="689" y="60"/>
                </a:lnTo>
                <a:lnTo>
                  <a:pt x="686" y="53"/>
                </a:lnTo>
                <a:lnTo>
                  <a:pt x="683" y="47"/>
                </a:lnTo>
                <a:lnTo>
                  <a:pt x="678" y="41"/>
                </a:lnTo>
                <a:lnTo>
                  <a:pt x="678" y="41"/>
                </a:lnTo>
                <a:lnTo>
                  <a:pt x="672" y="36"/>
                </a:lnTo>
                <a:lnTo>
                  <a:pt x="664" y="31"/>
                </a:lnTo>
                <a:lnTo>
                  <a:pt x="656" y="28"/>
                </a:lnTo>
                <a:lnTo>
                  <a:pt x="647" y="26"/>
                </a:lnTo>
                <a:lnTo>
                  <a:pt x="467" y="0"/>
                </a:lnTo>
                <a:lnTo>
                  <a:pt x="463" y="0"/>
                </a:lnTo>
                <a:lnTo>
                  <a:pt x="460" y="0"/>
                </a:lnTo>
                <a:lnTo>
                  <a:pt x="460" y="0"/>
                </a:lnTo>
                <a:lnTo>
                  <a:pt x="456" y="0"/>
                </a:lnTo>
                <a:lnTo>
                  <a:pt x="453" y="1"/>
                </a:lnTo>
                <a:lnTo>
                  <a:pt x="451" y="2"/>
                </a:lnTo>
                <a:lnTo>
                  <a:pt x="450" y="1"/>
                </a:lnTo>
                <a:lnTo>
                  <a:pt x="447" y="0"/>
                </a:lnTo>
                <a:lnTo>
                  <a:pt x="443" y="0"/>
                </a:lnTo>
                <a:lnTo>
                  <a:pt x="443" y="0"/>
                </a:lnTo>
                <a:lnTo>
                  <a:pt x="439" y="0"/>
                </a:lnTo>
                <a:lnTo>
                  <a:pt x="435" y="0"/>
                </a:lnTo>
                <a:lnTo>
                  <a:pt x="256" y="26"/>
                </a:lnTo>
                <a:lnTo>
                  <a:pt x="252" y="27"/>
                </a:lnTo>
                <a:lnTo>
                  <a:pt x="248" y="28"/>
                </a:lnTo>
                <a:lnTo>
                  <a:pt x="244" y="29"/>
                </a:lnTo>
                <a:lnTo>
                  <a:pt x="240" y="30"/>
                </a:lnTo>
                <a:lnTo>
                  <a:pt x="238" y="31"/>
                </a:lnTo>
                <a:lnTo>
                  <a:pt x="236" y="30"/>
                </a:lnTo>
                <a:lnTo>
                  <a:pt x="233" y="29"/>
                </a:lnTo>
                <a:lnTo>
                  <a:pt x="229" y="28"/>
                </a:lnTo>
                <a:lnTo>
                  <a:pt x="225" y="27"/>
                </a:lnTo>
                <a:lnTo>
                  <a:pt x="222" y="26"/>
                </a:lnTo>
                <a:close/>
                <a:moveTo>
                  <a:pt x="592" y="709"/>
                </a:moveTo>
                <a:lnTo>
                  <a:pt x="592" y="709"/>
                </a:lnTo>
                <a:lnTo>
                  <a:pt x="571" y="685"/>
                </a:lnTo>
                <a:lnTo>
                  <a:pt x="549" y="660"/>
                </a:lnTo>
                <a:lnTo>
                  <a:pt x="524" y="633"/>
                </a:lnTo>
                <a:lnTo>
                  <a:pt x="500" y="606"/>
                </a:lnTo>
                <a:lnTo>
                  <a:pt x="477" y="580"/>
                </a:lnTo>
                <a:lnTo>
                  <a:pt x="454" y="553"/>
                </a:lnTo>
                <a:lnTo>
                  <a:pt x="433" y="526"/>
                </a:lnTo>
                <a:lnTo>
                  <a:pt x="414" y="501"/>
                </a:lnTo>
                <a:lnTo>
                  <a:pt x="405" y="487"/>
                </a:lnTo>
                <a:lnTo>
                  <a:pt x="397" y="473"/>
                </a:lnTo>
                <a:lnTo>
                  <a:pt x="390" y="458"/>
                </a:lnTo>
                <a:lnTo>
                  <a:pt x="385" y="441"/>
                </a:lnTo>
                <a:lnTo>
                  <a:pt x="380" y="426"/>
                </a:lnTo>
                <a:lnTo>
                  <a:pt x="377" y="409"/>
                </a:lnTo>
                <a:lnTo>
                  <a:pt x="375" y="393"/>
                </a:lnTo>
                <a:lnTo>
                  <a:pt x="375" y="376"/>
                </a:lnTo>
                <a:lnTo>
                  <a:pt x="375" y="365"/>
                </a:lnTo>
                <a:lnTo>
                  <a:pt x="376" y="353"/>
                </a:lnTo>
                <a:lnTo>
                  <a:pt x="377" y="343"/>
                </a:lnTo>
                <a:lnTo>
                  <a:pt x="379" y="332"/>
                </a:lnTo>
                <a:lnTo>
                  <a:pt x="382" y="322"/>
                </a:lnTo>
                <a:lnTo>
                  <a:pt x="385" y="311"/>
                </a:lnTo>
                <a:lnTo>
                  <a:pt x="388" y="301"/>
                </a:lnTo>
                <a:lnTo>
                  <a:pt x="392" y="291"/>
                </a:lnTo>
                <a:lnTo>
                  <a:pt x="396" y="282"/>
                </a:lnTo>
                <a:lnTo>
                  <a:pt x="401" y="273"/>
                </a:lnTo>
                <a:lnTo>
                  <a:pt x="406" y="264"/>
                </a:lnTo>
                <a:lnTo>
                  <a:pt x="412" y="254"/>
                </a:lnTo>
                <a:lnTo>
                  <a:pt x="424" y="237"/>
                </a:lnTo>
                <a:lnTo>
                  <a:pt x="438" y="222"/>
                </a:lnTo>
                <a:lnTo>
                  <a:pt x="454" y="208"/>
                </a:lnTo>
                <a:lnTo>
                  <a:pt x="471" y="196"/>
                </a:lnTo>
                <a:lnTo>
                  <a:pt x="480" y="190"/>
                </a:lnTo>
                <a:lnTo>
                  <a:pt x="489" y="185"/>
                </a:lnTo>
                <a:lnTo>
                  <a:pt x="498" y="180"/>
                </a:lnTo>
                <a:lnTo>
                  <a:pt x="507" y="176"/>
                </a:lnTo>
                <a:lnTo>
                  <a:pt x="517" y="172"/>
                </a:lnTo>
                <a:lnTo>
                  <a:pt x="527" y="169"/>
                </a:lnTo>
                <a:lnTo>
                  <a:pt x="539" y="166"/>
                </a:lnTo>
                <a:lnTo>
                  <a:pt x="549" y="163"/>
                </a:lnTo>
                <a:lnTo>
                  <a:pt x="560" y="160"/>
                </a:lnTo>
                <a:lnTo>
                  <a:pt x="570" y="159"/>
                </a:lnTo>
                <a:lnTo>
                  <a:pt x="581" y="158"/>
                </a:lnTo>
                <a:lnTo>
                  <a:pt x="592" y="158"/>
                </a:lnTo>
                <a:lnTo>
                  <a:pt x="603" y="158"/>
                </a:lnTo>
                <a:lnTo>
                  <a:pt x="614" y="159"/>
                </a:lnTo>
                <a:lnTo>
                  <a:pt x="625" y="160"/>
                </a:lnTo>
                <a:lnTo>
                  <a:pt x="637" y="163"/>
                </a:lnTo>
                <a:lnTo>
                  <a:pt x="647" y="166"/>
                </a:lnTo>
                <a:lnTo>
                  <a:pt x="657" y="169"/>
                </a:lnTo>
                <a:lnTo>
                  <a:pt x="667" y="172"/>
                </a:lnTo>
                <a:lnTo>
                  <a:pt x="677" y="176"/>
                </a:lnTo>
                <a:lnTo>
                  <a:pt x="687" y="180"/>
                </a:lnTo>
                <a:lnTo>
                  <a:pt x="696" y="185"/>
                </a:lnTo>
                <a:lnTo>
                  <a:pt x="705" y="190"/>
                </a:lnTo>
                <a:lnTo>
                  <a:pt x="714" y="196"/>
                </a:lnTo>
                <a:lnTo>
                  <a:pt x="731" y="208"/>
                </a:lnTo>
                <a:lnTo>
                  <a:pt x="747" y="222"/>
                </a:lnTo>
                <a:lnTo>
                  <a:pt x="761" y="237"/>
                </a:lnTo>
                <a:lnTo>
                  <a:pt x="773" y="254"/>
                </a:lnTo>
                <a:lnTo>
                  <a:pt x="779" y="264"/>
                </a:lnTo>
                <a:lnTo>
                  <a:pt x="784" y="273"/>
                </a:lnTo>
                <a:lnTo>
                  <a:pt x="789" y="282"/>
                </a:lnTo>
                <a:lnTo>
                  <a:pt x="793" y="291"/>
                </a:lnTo>
                <a:lnTo>
                  <a:pt x="797" y="301"/>
                </a:lnTo>
                <a:lnTo>
                  <a:pt x="800" y="311"/>
                </a:lnTo>
                <a:lnTo>
                  <a:pt x="803" y="322"/>
                </a:lnTo>
                <a:lnTo>
                  <a:pt x="806" y="332"/>
                </a:lnTo>
                <a:lnTo>
                  <a:pt x="807" y="343"/>
                </a:lnTo>
                <a:lnTo>
                  <a:pt x="809" y="353"/>
                </a:lnTo>
                <a:lnTo>
                  <a:pt x="810" y="365"/>
                </a:lnTo>
                <a:lnTo>
                  <a:pt x="810" y="376"/>
                </a:lnTo>
                <a:lnTo>
                  <a:pt x="809" y="393"/>
                </a:lnTo>
                <a:lnTo>
                  <a:pt x="807" y="410"/>
                </a:lnTo>
                <a:lnTo>
                  <a:pt x="804" y="426"/>
                </a:lnTo>
                <a:lnTo>
                  <a:pt x="800" y="441"/>
                </a:lnTo>
                <a:lnTo>
                  <a:pt x="794" y="458"/>
                </a:lnTo>
                <a:lnTo>
                  <a:pt x="788" y="473"/>
                </a:lnTo>
                <a:lnTo>
                  <a:pt x="780" y="487"/>
                </a:lnTo>
                <a:lnTo>
                  <a:pt x="771" y="501"/>
                </a:lnTo>
                <a:lnTo>
                  <a:pt x="752" y="526"/>
                </a:lnTo>
                <a:lnTo>
                  <a:pt x="731" y="553"/>
                </a:lnTo>
                <a:lnTo>
                  <a:pt x="708" y="580"/>
                </a:lnTo>
                <a:lnTo>
                  <a:pt x="684" y="606"/>
                </a:lnTo>
                <a:lnTo>
                  <a:pt x="661" y="633"/>
                </a:lnTo>
                <a:lnTo>
                  <a:pt x="637" y="660"/>
                </a:lnTo>
                <a:lnTo>
                  <a:pt x="613" y="685"/>
                </a:lnTo>
                <a:lnTo>
                  <a:pt x="592" y="709"/>
                </a:lnTo>
                <a:close/>
                <a:moveTo>
                  <a:pt x="592" y="216"/>
                </a:moveTo>
                <a:lnTo>
                  <a:pt x="592" y="216"/>
                </a:lnTo>
                <a:lnTo>
                  <a:pt x="609" y="216"/>
                </a:lnTo>
                <a:lnTo>
                  <a:pt x="624" y="219"/>
                </a:lnTo>
                <a:lnTo>
                  <a:pt x="641" y="223"/>
                </a:lnTo>
                <a:lnTo>
                  <a:pt x="655" y="228"/>
                </a:lnTo>
                <a:lnTo>
                  <a:pt x="669" y="235"/>
                </a:lnTo>
                <a:lnTo>
                  <a:pt x="682" y="243"/>
                </a:lnTo>
                <a:lnTo>
                  <a:pt x="694" y="252"/>
                </a:lnTo>
                <a:lnTo>
                  <a:pt x="706" y="263"/>
                </a:lnTo>
                <a:lnTo>
                  <a:pt x="716" y="274"/>
                </a:lnTo>
                <a:lnTo>
                  <a:pt x="725" y="287"/>
                </a:lnTo>
                <a:lnTo>
                  <a:pt x="734" y="300"/>
                </a:lnTo>
                <a:lnTo>
                  <a:pt x="741" y="314"/>
                </a:lnTo>
                <a:lnTo>
                  <a:pt x="746" y="328"/>
                </a:lnTo>
                <a:lnTo>
                  <a:pt x="750" y="343"/>
                </a:lnTo>
                <a:lnTo>
                  <a:pt x="752" y="360"/>
                </a:lnTo>
                <a:lnTo>
                  <a:pt x="753" y="376"/>
                </a:lnTo>
                <a:lnTo>
                  <a:pt x="752" y="393"/>
                </a:lnTo>
                <a:lnTo>
                  <a:pt x="750" y="408"/>
                </a:lnTo>
                <a:lnTo>
                  <a:pt x="746" y="424"/>
                </a:lnTo>
                <a:lnTo>
                  <a:pt x="741" y="438"/>
                </a:lnTo>
                <a:lnTo>
                  <a:pt x="734" y="453"/>
                </a:lnTo>
                <a:lnTo>
                  <a:pt x="725" y="466"/>
                </a:lnTo>
                <a:lnTo>
                  <a:pt x="716" y="478"/>
                </a:lnTo>
                <a:lnTo>
                  <a:pt x="706" y="490"/>
                </a:lnTo>
                <a:lnTo>
                  <a:pt x="694" y="500"/>
                </a:lnTo>
                <a:lnTo>
                  <a:pt x="682" y="509"/>
                </a:lnTo>
                <a:lnTo>
                  <a:pt x="669" y="517"/>
                </a:lnTo>
                <a:lnTo>
                  <a:pt x="655" y="524"/>
                </a:lnTo>
                <a:lnTo>
                  <a:pt x="641" y="529"/>
                </a:lnTo>
                <a:lnTo>
                  <a:pt x="624" y="533"/>
                </a:lnTo>
                <a:lnTo>
                  <a:pt x="609" y="535"/>
                </a:lnTo>
                <a:lnTo>
                  <a:pt x="592" y="536"/>
                </a:lnTo>
                <a:lnTo>
                  <a:pt x="576" y="535"/>
                </a:lnTo>
                <a:lnTo>
                  <a:pt x="560" y="533"/>
                </a:lnTo>
                <a:lnTo>
                  <a:pt x="545" y="529"/>
                </a:lnTo>
                <a:lnTo>
                  <a:pt x="530" y="524"/>
                </a:lnTo>
                <a:lnTo>
                  <a:pt x="516" y="517"/>
                </a:lnTo>
                <a:lnTo>
                  <a:pt x="503" y="509"/>
                </a:lnTo>
                <a:lnTo>
                  <a:pt x="490" y="500"/>
                </a:lnTo>
                <a:lnTo>
                  <a:pt x="479" y="490"/>
                </a:lnTo>
                <a:lnTo>
                  <a:pt x="469" y="478"/>
                </a:lnTo>
                <a:lnTo>
                  <a:pt x="460" y="466"/>
                </a:lnTo>
                <a:lnTo>
                  <a:pt x="452" y="453"/>
                </a:lnTo>
                <a:lnTo>
                  <a:pt x="445" y="438"/>
                </a:lnTo>
                <a:lnTo>
                  <a:pt x="439" y="424"/>
                </a:lnTo>
                <a:lnTo>
                  <a:pt x="435" y="408"/>
                </a:lnTo>
                <a:lnTo>
                  <a:pt x="432" y="393"/>
                </a:lnTo>
                <a:lnTo>
                  <a:pt x="432" y="376"/>
                </a:lnTo>
                <a:lnTo>
                  <a:pt x="432" y="360"/>
                </a:lnTo>
                <a:lnTo>
                  <a:pt x="435" y="343"/>
                </a:lnTo>
                <a:lnTo>
                  <a:pt x="439" y="328"/>
                </a:lnTo>
                <a:lnTo>
                  <a:pt x="445" y="314"/>
                </a:lnTo>
                <a:lnTo>
                  <a:pt x="452" y="300"/>
                </a:lnTo>
                <a:lnTo>
                  <a:pt x="460" y="287"/>
                </a:lnTo>
                <a:lnTo>
                  <a:pt x="469" y="274"/>
                </a:lnTo>
                <a:lnTo>
                  <a:pt x="479" y="263"/>
                </a:lnTo>
                <a:lnTo>
                  <a:pt x="490" y="252"/>
                </a:lnTo>
                <a:lnTo>
                  <a:pt x="503" y="243"/>
                </a:lnTo>
                <a:lnTo>
                  <a:pt x="516" y="235"/>
                </a:lnTo>
                <a:lnTo>
                  <a:pt x="530" y="228"/>
                </a:lnTo>
                <a:lnTo>
                  <a:pt x="545" y="223"/>
                </a:lnTo>
                <a:lnTo>
                  <a:pt x="560" y="219"/>
                </a:lnTo>
                <a:lnTo>
                  <a:pt x="576" y="216"/>
                </a:lnTo>
                <a:lnTo>
                  <a:pt x="592" y="216"/>
                </a:lnTo>
                <a:close/>
                <a:moveTo>
                  <a:pt x="592" y="281"/>
                </a:moveTo>
                <a:lnTo>
                  <a:pt x="592" y="281"/>
                </a:lnTo>
                <a:lnTo>
                  <a:pt x="602" y="281"/>
                </a:lnTo>
                <a:lnTo>
                  <a:pt x="611" y="283"/>
                </a:lnTo>
                <a:lnTo>
                  <a:pt x="620" y="285"/>
                </a:lnTo>
                <a:lnTo>
                  <a:pt x="629" y="288"/>
                </a:lnTo>
                <a:lnTo>
                  <a:pt x="638" y="292"/>
                </a:lnTo>
                <a:lnTo>
                  <a:pt x="646" y="297"/>
                </a:lnTo>
                <a:lnTo>
                  <a:pt x="654" y="302"/>
                </a:lnTo>
                <a:lnTo>
                  <a:pt x="660" y="309"/>
                </a:lnTo>
                <a:lnTo>
                  <a:pt x="666" y="315"/>
                </a:lnTo>
                <a:lnTo>
                  <a:pt x="672" y="323"/>
                </a:lnTo>
                <a:lnTo>
                  <a:pt x="677" y="330"/>
                </a:lnTo>
                <a:lnTo>
                  <a:pt x="680" y="339"/>
                </a:lnTo>
                <a:lnTo>
                  <a:pt x="684" y="347"/>
                </a:lnTo>
                <a:lnTo>
                  <a:pt x="686" y="357"/>
                </a:lnTo>
                <a:lnTo>
                  <a:pt x="687" y="367"/>
                </a:lnTo>
                <a:lnTo>
                  <a:pt x="688" y="376"/>
                </a:lnTo>
                <a:lnTo>
                  <a:pt x="687" y="386"/>
                </a:lnTo>
                <a:lnTo>
                  <a:pt x="686" y="395"/>
                </a:lnTo>
                <a:lnTo>
                  <a:pt x="684" y="405"/>
                </a:lnTo>
                <a:lnTo>
                  <a:pt x="680" y="413"/>
                </a:lnTo>
                <a:lnTo>
                  <a:pt x="677" y="421"/>
                </a:lnTo>
                <a:lnTo>
                  <a:pt x="672" y="429"/>
                </a:lnTo>
                <a:lnTo>
                  <a:pt x="666" y="437"/>
                </a:lnTo>
                <a:lnTo>
                  <a:pt x="660" y="443"/>
                </a:lnTo>
                <a:lnTo>
                  <a:pt x="654" y="449"/>
                </a:lnTo>
                <a:lnTo>
                  <a:pt x="646" y="456"/>
                </a:lnTo>
                <a:lnTo>
                  <a:pt x="638" y="461"/>
                </a:lnTo>
                <a:lnTo>
                  <a:pt x="629" y="465"/>
                </a:lnTo>
                <a:lnTo>
                  <a:pt x="620" y="468"/>
                </a:lnTo>
                <a:lnTo>
                  <a:pt x="611" y="470"/>
                </a:lnTo>
                <a:lnTo>
                  <a:pt x="602" y="471"/>
                </a:lnTo>
                <a:lnTo>
                  <a:pt x="592" y="472"/>
                </a:lnTo>
                <a:lnTo>
                  <a:pt x="583" y="471"/>
                </a:lnTo>
                <a:lnTo>
                  <a:pt x="573" y="470"/>
                </a:lnTo>
                <a:lnTo>
                  <a:pt x="564" y="468"/>
                </a:lnTo>
                <a:lnTo>
                  <a:pt x="556" y="465"/>
                </a:lnTo>
                <a:lnTo>
                  <a:pt x="547" y="461"/>
                </a:lnTo>
                <a:lnTo>
                  <a:pt x="540" y="456"/>
                </a:lnTo>
                <a:lnTo>
                  <a:pt x="531" y="449"/>
                </a:lnTo>
                <a:lnTo>
                  <a:pt x="525" y="443"/>
                </a:lnTo>
                <a:lnTo>
                  <a:pt x="518" y="437"/>
                </a:lnTo>
                <a:lnTo>
                  <a:pt x="513" y="429"/>
                </a:lnTo>
                <a:lnTo>
                  <a:pt x="508" y="421"/>
                </a:lnTo>
                <a:lnTo>
                  <a:pt x="504" y="413"/>
                </a:lnTo>
                <a:lnTo>
                  <a:pt x="501" y="405"/>
                </a:lnTo>
                <a:lnTo>
                  <a:pt x="499" y="395"/>
                </a:lnTo>
                <a:lnTo>
                  <a:pt x="497" y="386"/>
                </a:lnTo>
                <a:lnTo>
                  <a:pt x="497" y="376"/>
                </a:lnTo>
                <a:lnTo>
                  <a:pt x="497" y="367"/>
                </a:lnTo>
                <a:lnTo>
                  <a:pt x="499" y="357"/>
                </a:lnTo>
                <a:lnTo>
                  <a:pt x="501" y="347"/>
                </a:lnTo>
                <a:lnTo>
                  <a:pt x="504" y="339"/>
                </a:lnTo>
                <a:lnTo>
                  <a:pt x="508" y="330"/>
                </a:lnTo>
                <a:lnTo>
                  <a:pt x="513" y="323"/>
                </a:lnTo>
                <a:lnTo>
                  <a:pt x="518" y="315"/>
                </a:lnTo>
                <a:lnTo>
                  <a:pt x="525" y="309"/>
                </a:lnTo>
                <a:lnTo>
                  <a:pt x="531" y="302"/>
                </a:lnTo>
                <a:lnTo>
                  <a:pt x="540" y="297"/>
                </a:lnTo>
                <a:lnTo>
                  <a:pt x="547" y="292"/>
                </a:lnTo>
                <a:lnTo>
                  <a:pt x="556" y="288"/>
                </a:lnTo>
                <a:lnTo>
                  <a:pt x="564" y="285"/>
                </a:lnTo>
                <a:lnTo>
                  <a:pt x="573" y="283"/>
                </a:lnTo>
                <a:lnTo>
                  <a:pt x="583" y="281"/>
                </a:lnTo>
                <a:lnTo>
                  <a:pt x="592" y="281"/>
                </a:lnTo>
                <a:close/>
                <a:moveTo>
                  <a:pt x="132" y="437"/>
                </a:moveTo>
                <a:lnTo>
                  <a:pt x="132" y="437"/>
                </a:lnTo>
                <a:lnTo>
                  <a:pt x="125" y="438"/>
                </a:lnTo>
                <a:lnTo>
                  <a:pt x="119" y="440"/>
                </a:lnTo>
                <a:lnTo>
                  <a:pt x="114" y="444"/>
                </a:lnTo>
                <a:lnTo>
                  <a:pt x="109" y="448"/>
                </a:lnTo>
                <a:lnTo>
                  <a:pt x="105" y="455"/>
                </a:lnTo>
                <a:lnTo>
                  <a:pt x="102" y="462"/>
                </a:lnTo>
                <a:lnTo>
                  <a:pt x="100" y="469"/>
                </a:lnTo>
                <a:lnTo>
                  <a:pt x="99" y="477"/>
                </a:lnTo>
                <a:lnTo>
                  <a:pt x="100" y="485"/>
                </a:lnTo>
                <a:lnTo>
                  <a:pt x="102" y="493"/>
                </a:lnTo>
                <a:lnTo>
                  <a:pt x="105" y="500"/>
                </a:lnTo>
                <a:lnTo>
                  <a:pt x="109" y="506"/>
                </a:lnTo>
                <a:lnTo>
                  <a:pt x="114" y="510"/>
                </a:lnTo>
                <a:lnTo>
                  <a:pt x="119" y="514"/>
                </a:lnTo>
                <a:lnTo>
                  <a:pt x="125" y="516"/>
                </a:lnTo>
                <a:lnTo>
                  <a:pt x="132" y="517"/>
                </a:lnTo>
                <a:lnTo>
                  <a:pt x="139" y="516"/>
                </a:lnTo>
                <a:lnTo>
                  <a:pt x="145" y="514"/>
                </a:lnTo>
                <a:lnTo>
                  <a:pt x="151" y="510"/>
                </a:lnTo>
                <a:lnTo>
                  <a:pt x="156" y="506"/>
                </a:lnTo>
                <a:lnTo>
                  <a:pt x="160" y="500"/>
                </a:lnTo>
                <a:lnTo>
                  <a:pt x="163" y="493"/>
                </a:lnTo>
                <a:lnTo>
                  <a:pt x="165" y="485"/>
                </a:lnTo>
                <a:lnTo>
                  <a:pt x="166" y="477"/>
                </a:lnTo>
                <a:lnTo>
                  <a:pt x="166" y="476"/>
                </a:lnTo>
                <a:lnTo>
                  <a:pt x="166" y="475"/>
                </a:lnTo>
                <a:lnTo>
                  <a:pt x="212" y="442"/>
                </a:lnTo>
                <a:lnTo>
                  <a:pt x="212" y="585"/>
                </a:lnTo>
                <a:lnTo>
                  <a:pt x="212" y="585"/>
                </a:lnTo>
                <a:lnTo>
                  <a:pt x="212" y="585"/>
                </a:lnTo>
                <a:lnTo>
                  <a:pt x="211" y="589"/>
                </a:lnTo>
                <a:lnTo>
                  <a:pt x="209" y="593"/>
                </a:lnTo>
                <a:lnTo>
                  <a:pt x="205" y="596"/>
                </a:lnTo>
                <a:lnTo>
                  <a:pt x="200" y="597"/>
                </a:lnTo>
                <a:lnTo>
                  <a:pt x="66" y="611"/>
                </a:lnTo>
                <a:lnTo>
                  <a:pt x="66" y="611"/>
                </a:lnTo>
                <a:lnTo>
                  <a:pt x="65" y="611"/>
                </a:lnTo>
                <a:lnTo>
                  <a:pt x="65" y="611"/>
                </a:lnTo>
                <a:lnTo>
                  <a:pt x="60" y="610"/>
                </a:lnTo>
                <a:lnTo>
                  <a:pt x="57" y="608"/>
                </a:lnTo>
                <a:lnTo>
                  <a:pt x="57" y="608"/>
                </a:lnTo>
                <a:lnTo>
                  <a:pt x="53" y="604"/>
                </a:lnTo>
                <a:lnTo>
                  <a:pt x="52" y="600"/>
                </a:lnTo>
                <a:lnTo>
                  <a:pt x="52" y="600"/>
                </a:lnTo>
                <a:lnTo>
                  <a:pt x="52" y="599"/>
                </a:lnTo>
                <a:lnTo>
                  <a:pt x="52" y="599"/>
                </a:lnTo>
                <a:lnTo>
                  <a:pt x="52" y="80"/>
                </a:lnTo>
                <a:lnTo>
                  <a:pt x="52" y="79"/>
                </a:lnTo>
                <a:lnTo>
                  <a:pt x="52" y="79"/>
                </a:lnTo>
                <a:lnTo>
                  <a:pt x="52" y="79"/>
                </a:lnTo>
                <a:lnTo>
                  <a:pt x="53" y="74"/>
                </a:lnTo>
                <a:lnTo>
                  <a:pt x="57" y="71"/>
                </a:lnTo>
                <a:lnTo>
                  <a:pt x="60" y="68"/>
                </a:lnTo>
                <a:lnTo>
                  <a:pt x="65" y="67"/>
                </a:lnTo>
                <a:lnTo>
                  <a:pt x="65" y="67"/>
                </a:lnTo>
                <a:lnTo>
                  <a:pt x="66" y="67"/>
                </a:lnTo>
                <a:lnTo>
                  <a:pt x="66" y="67"/>
                </a:lnTo>
                <a:lnTo>
                  <a:pt x="200" y="79"/>
                </a:lnTo>
                <a:lnTo>
                  <a:pt x="205" y="80"/>
                </a:lnTo>
                <a:lnTo>
                  <a:pt x="209" y="83"/>
                </a:lnTo>
                <a:lnTo>
                  <a:pt x="211" y="87"/>
                </a:lnTo>
                <a:lnTo>
                  <a:pt x="212" y="91"/>
                </a:lnTo>
                <a:lnTo>
                  <a:pt x="212" y="91"/>
                </a:lnTo>
                <a:lnTo>
                  <a:pt x="212" y="91"/>
                </a:lnTo>
                <a:lnTo>
                  <a:pt x="212" y="404"/>
                </a:lnTo>
                <a:lnTo>
                  <a:pt x="152" y="444"/>
                </a:lnTo>
                <a:lnTo>
                  <a:pt x="147" y="441"/>
                </a:lnTo>
                <a:lnTo>
                  <a:pt x="142" y="439"/>
                </a:lnTo>
                <a:lnTo>
                  <a:pt x="137" y="437"/>
                </a:lnTo>
                <a:lnTo>
                  <a:pt x="132" y="437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77" name="Freeform 41"/>
          <p:cNvSpPr>
            <a:spLocks noEditPoints="1"/>
          </p:cNvSpPr>
          <p:nvPr userDrawn="1"/>
        </p:nvSpPr>
        <p:spPr bwMode="auto">
          <a:xfrm>
            <a:off x="6712547" y="4064931"/>
            <a:ext cx="364454" cy="343359"/>
          </a:xfrm>
          <a:custGeom>
            <a:avLst/>
            <a:gdLst/>
            <a:ahLst/>
            <a:cxnLst>
              <a:cxn ang="0">
                <a:pos x="305" y="0"/>
              </a:cxn>
              <a:cxn ang="0">
                <a:pos x="311" y="1"/>
              </a:cxn>
              <a:cxn ang="0">
                <a:pos x="314" y="6"/>
              </a:cxn>
              <a:cxn ang="0">
                <a:pos x="347" y="79"/>
              </a:cxn>
              <a:cxn ang="0">
                <a:pos x="347" y="81"/>
              </a:cxn>
              <a:cxn ang="0">
                <a:pos x="348" y="82"/>
              </a:cxn>
              <a:cxn ang="0">
                <a:pos x="347" y="314"/>
              </a:cxn>
              <a:cxn ang="0">
                <a:pos x="341" y="320"/>
              </a:cxn>
              <a:cxn ang="0">
                <a:pos x="11" y="321"/>
              </a:cxn>
              <a:cxn ang="0">
                <a:pos x="3" y="318"/>
              </a:cxn>
              <a:cxn ang="0">
                <a:pos x="0" y="311"/>
              </a:cxn>
              <a:cxn ang="0">
                <a:pos x="0" y="82"/>
              </a:cxn>
              <a:cxn ang="0">
                <a:pos x="0" y="82"/>
              </a:cxn>
              <a:cxn ang="0">
                <a:pos x="0" y="81"/>
              </a:cxn>
              <a:cxn ang="0">
                <a:pos x="0" y="81"/>
              </a:cxn>
              <a:cxn ang="0">
                <a:pos x="0" y="80"/>
              </a:cxn>
              <a:cxn ang="0">
                <a:pos x="1" y="80"/>
              </a:cxn>
              <a:cxn ang="0">
                <a:pos x="1" y="80"/>
              </a:cxn>
              <a:cxn ang="0">
                <a:pos x="1" y="80"/>
              </a:cxn>
              <a:cxn ang="0">
                <a:pos x="1" y="79"/>
              </a:cxn>
              <a:cxn ang="0">
                <a:pos x="1" y="79"/>
              </a:cxn>
              <a:cxn ang="0">
                <a:pos x="1" y="79"/>
              </a:cxn>
              <a:cxn ang="0">
                <a:pos x="1" y="79"/>
              </a:cxn>
              <a:cxn ang="0">
                <a:pos x="1" y="78"/>
              </a:cxn>
              <a:cxn ang="0">
                <a:pos x="1" y="78"/>
              </a:cxn>
              <a:cxn ang="0">
                <a:pos x="1" y="78"/>
              </a:cxn>
              <a:cxn ang="0">
                <a:pos x="35" y="5"/>
              </a:cxn>
              <a:cxn ang="0">
                <a:pos x="39" y="1"/>
              </a:cxn>
              <a:cxn ang="0">
                <a:pos x="44" y="0"/>
              </a:cxn>
              <a:cxn ang="0">
                <a:pos x="133" y="127"/>
              </a:cxn>
              <a:cxn ang="0">
                <a:pos x="165" y="167"/>
              </a:cxn>
              <a:cxn ang="0">
                <a:pos x="149" y="234"/>
              </a:cxn>
              <a:cxn ang="0">
                <a:pos x="117" y="167"/>
              </a:cxn>
              <a:cxn ang="0">
                <a:pos x="117" y="147"/>
              </a:cxn>
              <a:cxn ang="0">
                <a:pos x="100" y="260"/>
              </a:cxn>
              <a:cxn ang="0">
                <a:pos x="248" y="260"/>
              </a:cxn>
              <a:cxn ang="0">
                <a:pos x="100" y="242"/>
              </a:cxn>
              <a:cxn ang="0">
                <a:pos x="216" y="127"/>
              </a:cxn>
              <a:cxn ang="0">
                <a:pos x="232" y="147"/>
              </a:cxn>
              <a:cxn ang="0">
                <a:pos x="232" y="167"/>
              </a:cxn>
              <a:cxn ang="0">
                <a:pos x="199" y="234"/>
              </a:cxn>
              <a:cxn ang="0">
                <a:pos x="182" y="167"/>
              </a:cxn>
              <a:cxn ang="0">
                <a:pos x="216" y="127"/>
              </a:cxn>
              <a:cxn ang="0">
                <a:pos x="298" y="20"/>
              </a:cxn>
              <a:cxn ang="0">
                <a:pos x="27" y="72"/>
              </a:cxn>
              <a:cxn ang="0">
                <a:pos x="298" y="20"/>
              </a:cxn>
            </a:cxnLst>
            <a:rect l="0" t="0" r="r" b="b"/>
            <a:pathLst>
              <a:path w="348" h="321">
                <a:moveTo>
                  <a:pt x="44" y="0"/>
                </a:moveTo>
                <a:lnTo>
                  <a:pt x="305" y="0"/>
                </a:lnTo>
                <a:lnTo>
                  <a:pt x="308" y="0"/>
                </a:lnTo>
                <a:lnTo>
                  <a:pt x="311" y="1"/>
                </a:lnTo>
                <a:lnTo>
                  <a:pt x="313" y="3"/>
                </a:lnTo>
                <a:lnTo>
                  <a:pt x="314" y="6"/>
                </a:lnTo>
                <a:lnTo>
                  <a:pt x="347" y="78"/>
                </a:lnTo>
                <a:lnTo>
                  <a:pt x="347" y="79"/>
                </a:lnTo>
                <a:lnTo>
                  <a:pt x="347" y="81"/>
                </a:lnTo>
                <a:lnTo>
                  <a:pt x="347" y="81"/>
                </a:lnTo>
                <a:lnTo>
                  <a:pt x="348" y="82"/>
                </a:lnTo>
                <a:lnTo>
                  <a:pt x="348" y="82"/>
                </a:lnTo>
                <a:lnTo>
                  <a:pt x="348" y="311"/>
                </a:lnTo>
                <a:lnTo>
                  <a:pt x="347" y="314"/>
                </a:lnTo>
                <a:lnTo>
                  <a:pt x="345" y="318"/>
                </a:lnTo>
                <a:lnTo>
                  <a:pt x="341" y="320"/>
                </a:lnTo>
                <a:lnTo>
                  <a:pt x="338" y="321"/>
                </a:lnTo>
                <a:lnTo>
                  <a:pt x="11" y="321"/>
                </a:lnTo>
                <a:lnTo>
                  <a:pt x="6" y="320"/>
                </a:lnTo>
                <a:lnTo>
                  <a:pt x="3" y="318"/>
                </a:lnTo>
                <a:lnTo>
                  <a:pt x="1" y="314"/>
                </a:lnTo>
                <a:lnTo>
                  <a:pt x="0" y="311"/>
                </a:lnTo>
                <a:lnTo>
                  <a:pt x="0" y="82"/>
                </a:lnTo>
                <a:lnTo>
                  <a:pt x="0" y="82"/>
                </a:lnTo>
                <a:lnTo>
                  <a:pt x="0" y="82"/>
                </a:lnTo>
                <a:lnTo>
                  <a:pt x="0" y="82"/>
                </a:lnTo>
                <a:lnTo>
                  <a:pt x="0" y="81"/>
                </a:lnTo>
                <a:lnTo>
                  <a:pt x="0" y="81"/>
                </a:lnTo>
                <a:lnTo>
                  <a:pt x="0" y="81"/>
                </a:lnTo>
                <a:lnTo>
                  <a:pt x="0" y="81"/>
                </a:lnTo>
                <a:lnTo>
                  <a:pt x="0" y="81"/>
                </a:lnTo>
                <a:lnTo>
                  <a:pt x="0" y="80"/>
                </a:lnTo>
                <a:lnTo>
                  <a:pt x="0" y="80"/>
                </a:lnTo>
                <a:lnTo>
                  <a:pt x="1" y="80"/>
                </a:lnTo>
                <a:lnTo>
                  <a:pt x="1" y="80"/>
                </a:lnTo>
                <a:lnTo>
                  <a:pt x="1" y="80"/>
                </a:lnTo>
                <a:lnTo>
                  <a:pt x="1" y="80"/>
                </a:lnTo>
                <a:lnTo>
                  <a:pt x="1" y="80"/>
                </a:lnTo>
                <a:lnTo>
                  <a:pt x="1" y="79"/>
                </a:lnTo>
                <a:lnTo>
                  <a:pt x="1" y="79"/>
                </a:lnTo>
                <a:lnTo>
                  <a:pt x="1" y="79"/>
                </a:lnTo>
                <a:lnTo>
                  <a:pt x="1" y="79"/>
                </a:lnTo>
                <a:lnTo>
                  <a:pt x="1" y="79"/>
                </a:lnTo>
                <a:lnTo>
                  <a:pt x="1" y="79"/>
                </a:lnTo>
                <a:lnTo>
                  <a:pt x="1" y="79"/>
                </a:lnTo>
                <a:lnTo>
                  <a:pt x="1" y="79"/>
                </a:lnTo>
                <a:lnTo>
                  <a:pt x="1" y="79"/>
                </a:lnTo>
                <a:lnTo>
                  <a:pt x="1" y="78"/>
                </a:lnTo>
                <a:lnTo>
                  <a:pt x="1" y="78"/>
                </a:lnTo>
                <a:lnTo>
                  <a:pt x="1" y="78"/>
                </a:lnTo>
                <a:lnTo>
                  <a:pt x="1" y="78"/>
                </a:lnTo>
                <a:lnTo>
                  <a:pt x="1" y="78"/>
                </a:lnTo>
                <a:lnTo>
                  <a:pt x="1" y="78"/>
                </a:lnTo>
                <a:lnTo>
                  <a:pt x="35" y="5"/>
                </a:lnTo>
                <a:lnTo>
                  <a:pt x="36" y="3"/>
                </a:lnTo>
                <a:lnTo>
                  <a:pt x="39" y="1"/>
                </a:lnTo>
                <a:lnTo>
                  <a:pt x="41" y="0"/>
                </a:lnTo>
                <a:lnTo>
                  <a:pt x="44" y="0"/>
                </a:lnTo>
                <a:close/>
                <a:moveTo>
                  <a:pt x="133" y="127"/>
                </a:moveTo>
                <a:lnTo>
                  <a:pt x="133" y="127"/>
                </a:lnTo>
                <a:lnTo>
                  <a:pt x="149" y="147"/>
                </a:lnTo>
                <a:lnTo>
                  <a:pt x="165" y="167"/>
                </a:lnTo>
                <a:lnTo>
                  <a:pt x="149" y="167"/>
                </a:lnTo>
                <a:lnTo>
                  <a:pt x="149" y="234"/>
                </a:lnTo>
                <a:lnTo>
                  <a:pt x="117" y="234"/>
                </a:lnTo>
                <a:lnTo>
                  <a:pt x="117" y="167"/>
                </a:lnTo>
                <a:lnTo>
                  <a:pt x="100" y="167"/>
                </a:lnTo>
                <a:lnTo>
                  <a:pt x="117" y="147"/>
                </a:lnTo>
                <a:lnTo>
                  <a:pt x="133" y="127"/>
                </a:lnTo>
                <a:close/>
                <a:moveTo>
                  <a:pt x="100" y="260"/>
                </a:moveTo>
                <a:lnTo>
                  <a:pt x="100" y="260"/>
                </a:lnTo>
                <a:lnTo>
                  <a:pt x="248" y="260"/>
                </a:lnTo>
                <a:lnTo>
                  <a:pt x="248" y="242"/>
                </a:lnTo>
                <a:lnTo>
                  <a:pt x="100" y="242"/>
                </a:lnTo>
                <a:lnTo>
                  <a:pt x="100" y="260"/>
                </a:lnTo>
                <a:close/>
                <a:moveTo>
                  <a:pt x="216" y="127"/>
                </a:moveTo>
                <a:lnTo>
                  <a:pt x="216" y="127"/>
                </a:lnTo>
                <a:lnTo>
                  <a:pt x="232" y="147"/>
                </a:lnTo>
                <a:lnTo>
                  <a:pt x="248" y="167"/>
                </a:lnTo>
                <a:lnTo>
                  <a:pt x="232" y="167"/>
                </a:lnTo>
                <a:lnTo>
                  <a:pt x="232" y="234"/>
                </a:lnTo>
                <a:lnTo>
                  <a:pt x="199" y="234"/>
                </a:lnTo>
                <a:lnTo>
                  <a:pt x="199" y="167"/>
                </a:lnTo>
                <a:lnTo>
                  <a:pt x="182" y="167"/>
                </a:lnTo>
                <a:lnTo>
                  <a:pt x="199" y="147"/>
                </a:lnTo>
                <a:lnTo>
                  <a:pt x="216" y="127"/>
                </a:lnTo>
                <a:close/>
                <a:moveTo>
                  <a:pt x="298" y="20"/>
                </a:moveTo>
                <a:lnTo>
                  <a:pt x="298" y="20"/>
                </a:lnTo>
                <a:lnTo>
                  <a:pt x="50" y="20"/>
                </a:lnTo>
                <a:lnTo>
                  <a:pt x="27" y="72"/>
                </a:lnTo>
                <a:lnTo>
                  <a:pt x="322" y="72"/>
                </a:lnTo>
                <a:lnTo>
                  <a:pt x="298" y="20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78" name="Freeform 43"/>
          <p:cNvSpPr>
            <a:spLocks noEditPoints="1"/>
          </p:cNvSpPr>
          <p:nvPr userDrawn="1"/>
        </p:nvSpPr>
        <p:spPr bwMode="auto">
          <a:xfrm>
            <a:off x="4375519" y="4042014"/>
            <a:ext cx="500792" cy="369803"/>
          </a:xfrm>
          <a:custGeom>
            <a:avLst/>
            <a:gdLst/>
            <a:ahLst/>
            <a:cxnLst>
              <a:cxn ang="0">
                <a:pos x="999" y="734"/>
              </a:cxn>
              <a:cxn ang="0">
                <a:pos x="983" y="762"/>
              </a:cxn>
              <a:cxn ang="0">
                <a:pos x="956" y="778"/>
              </a:cxn>
              <a:cxn ang="0">
                <a:pos x="923" y="780"/>
              </a:cxn>
              <a:cxn ang="0">
                <a:pos x="894" y="766"/>
              </a:cxn>
              <a:cxn ang="0">
                <a:pos x="876" y="740"/>
              </a:cxn>
              <a:cxn ang="0">
                <a:pos x="445" y="715"/>
              </a:cxn>
              <a:cxn ang="0">
                <a:pos x="437" y="746"/>
              </a:cxn>
              <a:cxn ang="0">
                <a:pos x="416" y="770"/>
              </a:cxn>
              <a:cxn ang="0">
                <a:pos x="387" y="781"/>
              </a:cxn>
              <a:cxn ang="0">
                <a:pos x="355" y="776"/>
              </a:cxn>
              <a:cxn ang="0">
                <a:pos x="329" y="758"/>
              </a:cxn>
              <a:cxn ang="0">
                <a:pos x="315" y="728"/>
              </a:cxn>
              <a:cxn ang="0">
                <a:pos x="292" y="728"/>
              </a:cxn>
              <a:cxn ang="0">
                <a:pos x="279" y="758"/>
              </a:cxn>
              <a:cxn ang="0">
                <a:pos x="253" y="776"/>
              </a:cxn>
              <a:cxn ang="0">
                <a:pos x="221" y="781"/>
              </a:cxn>
              <a:cxn ang="0">
                <a:pos x="191" y="770"/>
              </a:cxn>
              <a:cxn ang="0">
                <a:pos x="170" y="746"/>
              </a:cxn>
              <a:cxn ang="0">
                <a:pos x="162" y="715"/>
              </a:cxn>
              <a:cxn ang="0">
                <a:pos x="133" y="708"/>
              </a:cxn>
              <a:cxn ang="0">
                <a:pos x="112" y="689"/>
              </a:cxn>
              <a:cxn ang="0">
                <a:pos x="102" y="662"/>
              </a:cxn>
              <a:cxn ang="0">
                <a:pos x="7" y="55"/>
              </a:cxn>
              <a:cxn ang="0">
                <a:pos x="2" y="22"/>
              </a:cxn>
              <a:cxn ang="0">
                <a:pos x="27" y="0"/>
              </a:cxn>
              <a:cxn ang="0">
                <a:pos x="59" y="9"/>
              </a:cxn>
              <a:cxn ang="0">
                <a:pos x="172" y="167"/>
              </a:cxn>
              <a:cxn ang="0">
                <a:pos x="380" y="595"/>
              </a:cxn>
              <a:cxn ang="0">
                <a:pos x="1047" y="600"/>
              </a:cxn>
              <a:cxn ang="0">
                <a:pos x="1069" y="617"/>
              </a:cxn>
              <a:cxn ang="0">
                <a:pos x="1082" y="642"/>
              </a:cxn>
              <a:cxn ang="0">
                <a:pos x="1080" y="673"/>
              </a:cxn>
              <a:cxn ang="0">
                <a:pos x="1066" y="698"/>
              </a:cxn>
              <a:cxn ang="0">
                <a:pos x="1041" y="712"/>
              </a:cxn>
              <a:cxn ang="0">
                <a:pos x="935" y="108"/>
              </a:cxn>
              <a:cxn ang="0">
                <a:pos x="741" y="370"/>
              </a:cxn>
              <a:cxn ang="0">
                <a:pos x="857" y="370"/>
              </a:cxn>
              <a:cxn ang="0">
                <a:pos x="741" y="370"/>
              </a:cxn>
              <a:cxn ang="0">
                <a:pos x="620" y="370"/>
              </a:cxn>
              <a:cxn ang="0">
                <a:pos x="504" y="370"/>
              </a:cxn>
              <a:cxn ang="0">
                <a:pos x="217" y="691"/>
              </a:cxn>
              <a:cxn ang="0">
                <a:pos x="202" y="710"/>
              </a:cxn>
              <a:cxn ang="0">
                <a:pos x="209" y="734"/>
              </a:cxn>
              <a:cxn ang="0">
                <a:pos x="233" y="741"/>
              </a:cxn>
              <a:cxn ang="0">
                <a:pos x="251" y="725"/>
              </a:cxn>
              <a:cxn ang="0">
                <a:pos x="249" y="701"/>
              </a:cxn>
              <a:cxn ang="0">
                <a:pos x="227" y="689"/>
              </a:cxn>
              <a:cxn ang="0">
                <a:pos x="366" y="694"/>
              </a:cxn>
              <a:cxn ang="0">
                <a:pos x="354" y="715"/>
              </a:cxn>
              <a:cxn ang="0">
                <a:pos x="366" y="737"/>
              </a:cxn>
              <a:cxn ang="0">
                <a:pos x="390" y="739"/>
              </a:cxn>
              <a:cxn ang="0">
                <a:pos x="406" y="720"/>
              </a:cxn>
              <a:cxn ang="0">
                <a:pos x="398" y="697"/>
              </a:cxn>
              <a:cxn ang="0">
                <a:pos x="937" y="689"/>
              </a:cxn>
              <a:cxn ang="0">
                <a:pos x="917" y="697"/>
              </a:cxn>
              <a:cxn ang="0">
                <a:pos x="910" y="720"/>
              </a:cxn>
              <a:cxn ang="0">
                <a:pos x="926" y="739"/>
              </a:cxn>
              <a:cxn ang="0">
                <a:pos x="952" y="737"/>
              </a:cxn>
              <a:cxn ang="0">
                <a:pos x="963" y="715"/>
              </a:cxn>
              <a:cxn ang="0">
                <a:pos x="952" y="694"/>
              </a:cxn>
            </a:cxnLst>
            <a:rect l="0" t="0" r="r" b="b"/>
            <a:pathLst>
              <a:path w="1083" h="781">
                <a:moveTo>
                  <a:pt x="1023" y="715"/>
                </a:moveTo>
                <a:lnTo>
                  <a:pt x="1002" y="715"/>
                </a:lnTo>
                <a:lnTo>
                  <a:pt x="1002" y="722"/>
                </a:lnTo>
                <a:lnTo>
                  <a:pt x="1001" y="728"/>
                </a:lnTo>
                <a:lnTo>
                  <a:pt x="999" y="734"/>
                </a:lnTo>
                <a:lnTo>
                  <a:pt x="997" y="740"/>
                </a:lnTo>
                <a:lnTo>
                  <a:pt x="994" y="746"/>
                </a:lnTo>
                <a:lnTo>
                  <a:pt x="991" y="752"/>
                </a:lnTo>
                <a:lnTo>
                  <a:pt x="987" y="758"/>
                </a:lnTo>
                <a:lnTo>
                  <a:pt x="983" y="762"/>
                </a:lnTo>
                <a:lnTo>
                  <a:pt x="978" y="766"/>
                </a:lnTo>
                <a:lnTo>
                  <a:pt x="973" y="770"/>
                </a:lnTo>
                <a:lnTo>
                  <a:pt x="968" y="773"/>
                </a:lnTo>
                <a:lnTo>
                  <a:pt x="962" y="776"/>
                </a:lnTo>
                <a:lnTo>
                  <a:pt x="956" y="778"/>
                </a:lnTo>
                <a:lnTo>
                  <a:pt x="950" y="780"/>
                </a:lnTo>
                <a:lnTo>
                  <a:pt x="944" y="781"/>
                </a:lnTo>
                <a:lnTo>
                  <a:pt x="937" y="781"/>
                </a:lnTo>
                <a:lnTo>
                  <a:pt x="929" y="781"/>
                </a:lnTo>
                <a:lnTo>
                  <a:pt x="923" y="780"/>
                </a:lnTo>
                <a:lnTo>
                  <a:pt x="916" y="778"/>
                </a:lnTo>
                <a:lnTo>
                  <a:pt x="910" y="776"/>
                </a:lnTo>
                <a:lnTo>
                  <a:pt x="905" y="773"/>
                </a:lnTo>
                <a:lnTo>
                  <a:pt x="899" y="770"/>
                </a:lnTo>
                <a:lnTo>
                  <a:pt x="894" y="766"/>
                </a:lnTo>
                <a:lnTo>
                  <a:pt x="890" y="762"/>
                </a:lnTo>
                <a:lnTo>
                  <a:pt x="886" y="758"/>
                </a:lnTo>
                <a:lnTo>
                  <a:pt x="882" y="752"/>
                </a:lnTo>
                <a:lnTo>
                  <a:pt x="878" y="746"/>
                </a:lnTo>
                <a:lnTo>
                  <a:pt x="876" y="740"/>
                </a:lnTo>
                <a:lnTo>
                  <a:pt x="874" y="734"/>
                </a:lnTo>
                <a:lnTo>
                  <a:pt x="872" y="728"/>
                </a:lnTo>
                <a:lnTo>
                  <a:pt x="871" y="722"/>
                </a:lnTo>
                <a:lnTo>
                  <a:pt x="871" y="715"/>
                </a:lnTo>
                <a:lnTo>
                  <a:pt x="445" y="715"/>
                </a:lnTo>
                <a:lnTo>
                  <a:pt x="445" y="722"/>
                </a:lnTo>
                <a:lnTo>
                  <a:pt x="444" y="728"/>
                </a:lnTo>
                <a:lnTo>
                  <a:pt x="442" y="734"/>
                </a:lnTo>
                <a:lnTo>
                  <a:pt x="440" y="740"/>
                </a:lnTo>
                <a:lnTo>
                  <a:pt x="437" y="746"/>
                </a:lnTo>
                <a:lnTo>
                  <a:pt x="434" y="752"/>
                </a:lnTo>
                <a:lnTo>
                  <a:pt x="430" y="758"/>
                </a:lnTo>
                <a:lnTo>
                  <a:pt x="426" y="762"/>
                </a:lnTo>
                <a:lnTo>
                  <a:pt x="421" y="766"/>
                </a:lnTo>
                <a:lnTo>
                  <a:pt x="416" y="770"/>
                </a:lnTo>
                <a:lnTo>
                  <a:pt x="411" y="773"/>
                </a:lnTo>
                <a:lnTo>
                  <a:pt x="405" y="776"/>
                </a:lnTo>
                <a:lnTo>
                  <a:pt x="399" y="778"/>
                </a:lnTo>
                <a:lnTo>
                  <a:pt x="393" y="780"/>
                </a:lnTo>
                <a:lnTo>
                  <a:pt x="387" y="781"/>
                </a:lnTo>
                <a:lnTo>
                  <a:pt x="380" y="781"/>
                </a:lnTo>
                <a:lnTo>
                  <a:pt x="373" y="781"/>
                </a:lnTo>
                <a:lnTo>
                  <a:pt x="367" y="780"/>
                </a:lnTo>
                <a:lnTo>
                  <a:pt x="361" y="778"/>
                </a:lnTo>
                <a:lnTo>
                  <a:pt x="355" y="776"/>
                </a:lnTo>
                <a:lnTo>
                  <a:pt x="348" y="773"/>
                </a:lnTo>
                <a:lnTo>
                  <a:pt x="343" y="770"/>
                </a:lnTo>
                <a:lnTo>
                  <a:pt x="338" y="766"/>
                </a:lnTo>
                <a:lnTo>
                  <a:pt x="333" y="762"/>
                </a:lnTo>
                <a:lnTo>
                  <a:pt x="329" y="758"/>
                </a:lnTo>
                <a:lnTo>
                  <a:pt x="325" y="752"/>
                </a:lnTo>
                <a:lnTo>
                  <a:pt x="322" y="746"/>
                </a:lnTo>
                <a:lnTo>
                  <a:pt x="319" y="740"/>
                </a:lnTo>
                <a:lnTo>
                  <a:pt x="317" y="734"/>
                </a:lnTo>
                <a:lnTo>
                  <a:pt x="315" y="728"/>
                </a:lnTo>
                <a:lnTo>
                  <a:pt x="314" y="722"/>
                </a:lnTo>
                <a:lnTo>
                  <a:pt x="314" y="715"/>
                </a:lnTo>
                <a:lnTo>
                  <a:pt x="294" y="715"/>
                </a:lnTo>
                <a:lnTo>
                  <a:pt x="293" y="722"/>
                </a:lnTo>
                <a:lnTo>
                  <a:pt x="292" y="728"/>
                </a:lnTo>
                <a:lnTo>
                  <a:pt x="291" y="734"/>
                </a:lnTo>
                <a:lnTo>
                  <a:pt x="288" y="740"/>
                </a:lnTo>
                <a:lnTo>
                  <a:pt x="286" y="746"/>
                </a:lnTo>
                <a:lnTo>
                  <a:pt x="282" y="752"/>
                </a:lnTo>
                <a:lnTo>
                  <a:pt x="279" y="758"/>
                </a:lnTo>
                <a:lnTo>
                  <a:pt x="274" y="762"/>
                </a:lnTo>
                <a:lnTo>
                  <a:pt x="270" y="766"/>
                </a:lnTo>
                <a:lnTo>
                  <a:pt x="265" y="770"/>
                </a:lnTo>
                <a:lnTo>
                  <a:pt x="259" y="773"/>
                </a:lnTo>
                <a:lnTo>
                  <a:pt x="253" y="776"/>
                </a:lnTo>
                <a:lnTo>
                  <a:pt x="247" y="778"/>
                </a:lnTo>
                <a:lnTo>
                  <a:pt x="240" y="780"/>
                </a:lnTo>
                <a:lnTo>
                  <a:pt x="234" y="781"/>
                </a:lnTo>
                <a:lnTo>
                  <a:pt x="227" y="781"/>
                </a:lnTo>
                <a:lnTo>
                  <a:pt x="221" y="781"/>
                </a:lnTo>
                <a:lnTo>
                  <a:pt x="214" y="780"/>
                </a:lnTo>
                <a:lnTo>
                  <a:pt x="208" y="778"/>
                </a:lnTo>
                <a:lnTo>
                  <a:pt x="202" y="776"/>
                </a:lnTo>
                <a:lnTo>
                  <a:pt x="196" y="773"/>
                </a:lnTo>
                <a:lnTo>
                  <a:pt x="191" y="770"/>
                </a:lnTo>
                <a:lnTo>
                  <a:pt x="186" y="766"/>
                </a:lnTo>
                <a:lnTo>
                  <a:pt x="181" y="762"/>
                </a:lnTo>
                <a:lnTo>
                  <a:pt x="177" y="758"/>
                </a:lnTo>
                <a:lnTo>
                  <a:pt x="173" y="752"/>
                </a:lnTo>
                <a:lnTo>
                  <a:pt x="170" y="746"/>
                </a:lnTo>
                <a:lnTo>
                  <a:pt x="167" y="740"/>
                </a:lnTo>
                <a:lnTo>
                  <a:pt x="165" y="734"/>
                </a:lnTo>
                <a:lnTo>
                  <a:pt x="163" y="728"/>
                </a:lnTo>
                <a:lnTo>
                  <a:pt x="162" y="722"/>
                </a:lnTo>
                <a:lnTo>
                  <a:pt x="162" y="715"/>
                </a:lnTo>
                <a:lnTo>
                  <a:pt x="155" y="715"/>
                </a:lnTo>
                <a:lnTo>
                  <a:pt x="149" y="714"/>
                </a:lnTo>
                <a:lnTo>
                  <a:pt x="143" y="712"/>
                </a:lnTo>
                <a:lnTo>
                  <a:pt x="138" y="710"/>
                </a:lnTo>
                <a:lnTo>
                  <a:pt x="133" y="708"/>
                </a:lnTo>
                <a:lnTo>
                  <a:pt x="128" y="705"/>
                </a:lnTo>
                <a:lnTo>
                  <a:pt x="123" y="701"/>
                </a:lnTo>
                <a:lnTo>
                  <a:pt x="119" y="698"/>
                </a:lnTo>
                <a:lnTo>
                  <a:pt x="115" y="693"/>
                </a:lnTo>
                <a:lnTo>
                  <a:pt x="112" y="689"/>
                </a:lnTo>
                <a:lnTo>
                  <a:pt x="109" y="684"/>
                </a:lnTo>
                <a:lnTo>
                  <a:pt x="106" y="679"/>
                </a:lnTo>
                <a:lnTo>
                  <a:pt x="104" y="673"/>
                </a:lnTo>
                <a:lnTo>
                  <a:pt x="103" y="667"/>
                </a:lnTo>
                <a:lnTo>
                  <a:pt x="102" y="662"/>
                </a:lnTo>
                <a:lnTo>
                  <a:pt x="101" y="654"/>
                </a:lnTo>
                <a:lnTo>
                  <a:pt x="101" y="467"/>
                </a:lnTo>
                <a:lnTo>
                  <a:pt x="101" y="279"/>
                </a:lnTo>
                <a:lnTo>
                  <a:pt x="101" y="185"/>
                </a:lnTo>
                <a:lnTo>
                  <a:pt x="7" y="55"/>
                </a:lnTo>
                <a:lnTo>
                  <a:pt x="3" y="49"/>
                </a:lnTo>
                <a:lnTo>
                  <a:pt x="1" y="42"/>
                </a:lnTo>
                <a:lnTo>
                  <a:pt x="0" y="36"/>
                </a:lnTo>
                <a:lnTo>
                  <a:pt x="1" y="29"/>
                </a:lnTo>
                <a:lnTo>
                  <a:pt x="2" y="22"/>
                </a:lnTo>
                <a:lnTo>
                  <a:pt x="5" y="16"/>
                </a:lnTo>
                <a:lnTo>
                  <a:pt x="9" y="11"/>
                </a:lnTo>
                <a:lnTo>
                  <a:pt x="15" y="6"/>
                </a:lnTo>
                <a:lnTo>
                  <a:pt x="21" y="3"/>
                </a:lnTo>
                <a:lnTo>
                  <a:pt x="27" y="0"/>
                </a:lnTo>
                <a:lnTo>
                  <a:pt x="34" y="0"/>
                </a:lnTo>
                <a:lnTo>
                  <a:pt x="41" y="0"/>
                </a:lnTo>
                <a:lnTo>
                  <a:pt x="47" y="2"/>
                </a:lnTo>
                <a:lnTo>
                  <a:pt x="53" y="4"/>
                </a:lnTo>
                <a:lnTo>
                  <a:pt x="59" y="9"/>
                </a:lnTo>
                <a:lnTo>
                  <a:pt x="65" y="14"/>
                </a:lnTo>
                <a:lnTo>
                  <a:pt x="164" y="150"/>
                </a:lnTo>
                <a:lnTo>
                  <a:pt x="168" y="155"/>
                </a:lnTo>
                <a:lnTo>
                  <a:pt x="171" y="160"/>
                </a:lnTo>
                <a:lnTo>
                  <a:pt x="172" y="167"/>
                </a:lnTo>
                <a:lnTo>
                  <a:pt x="173" y="174"/>
                </a:lnTo>
                <a:lnTo>
                  <a:pt x="173" y="279"/>
                </a:lnTo>
                <a:lnTo>
                  <a:pt x="258" y="279"/>
                </a:lnTo>
                <a:lnTo>
                  <a:pt x="380" y="446"/>
                </a:lnTo>
                <a:lnTo>
                  <a:pt x="380" y="595"/>
                </a:lnTo>
                <a:lnTo>
                  <a:pt x="1023" y="595"/>
                </a:lnTo>
                <a:lnTo>
                  <a:pt x="1030" y="595"/>
                </a:lnTo>
                <a:lnTo>
                  <a:pt x="1036" y="596"/>
                </a:lnTo>
                <a:lnTo>
                  <a:pt x="1041" y="598"/>
                </a:lnTo>
                <a:lnTo>
                  <a:pt x="1047" y="600"/>
                </a:lnTo>
                <a:lnTo>
                  <a:pt x="1052" y="602"/>
                </a:lnTo>
                <a:lnTo>
                  <a:pt x="1057" y="605"/>
                </a:lnTo>
                <a:lnTo>
                  <a:pt x="1061" y="608"/>
                </a:lnTo>
                <a:lnTo>
                  <a:pt x="1066" y="612"/>
                </a:lnTo>
                <a:lnTo>
                  <a:pt x="1069" y="617"/>
                </a:lnTo>
                <a:lnTo>
                  <a:pt x="1073" y="621"/>
                </a:lnTo>
                <a:lnTo>
                  <a:pt x="1076" y="626"/>
                </a:lnTo>
                <a:lnTo>
                  <a:pt x="1078" y="631"/>
                </a:lnTo>
                <a:lnTo>
                  <a:pt x="1080" y="637"/>
                </a:lnTo>
                <a:lnTo>
                  <a:pt x="1082" y="642"/>
                </a:lnTo>
                <a:lnTo>
                  <a:pt x="1083" y="648"/>
                </a:lnTo>
                <a:lnTo>
                  <a:pt x="1083" y="654"/>
                </a:lnTo>
                <a:lnTo>
                  <a:pt x="1083" y="662"/>
                </a:lnTo>
                <a:lnTo>
                  <a:pt x="1082" y="667"/>
                </a:lnTo>
                <a:lnTo>
                  <a:pt x="1080" y="673"/>
                </a:lnTo>
                <a:lnTo>
                  <a:pt x="1078" y="679"/>
                </a:lnTo>
                <a:lnTo>
                  <a:pt x="1076" y="684"/>
                </a:lnTo>
                <a:lnTo>
                  <a:pt x="1073" y="689"/>
                </a:lnTo>
                <a:lnTo>
                  <a:pt x="1069" y="693"/>
                </a:lnTo>
                <a:lnTo>
                  <a:pt x="1066" y="698"/>
                </a:lnTo>
                <a:lnTo>
                  <a:pt x="1061" y="701"/>
                </a:lnTo>
                <a:lnTo>
                  <a:pt x="1057" y="705"/>
                </a:lnTo>
                <a:lnTo>
                  <a:pt x="1052" y="708"/>
                </a:lnTo>
                <a:lnTo>
                  <a:pt x="1047" y="710"/>
                </a:lnTo>
                <a:lnTo>
                  <a:pt x="1041" y="712"/>
                </a:lnTo>
                <a:lnTo>
                  <a:pt x="1036" y="714"/>
                </a:lnTo>
                <a:lnTo>
                  <a:pt x="1030" y="715"/>
                </a:lnTo>
                <a:lnTo>
                  <a:pt x="1023" y="715"/>
                </a:lnTo>
                <a:close/>
                <a:moveTo>
                  <a:pt x="935" y="108"/>
                </a:moveTo>
                <a:lnTo>
                  <a:pt x="935" y="108"/>
                </a:lnTo>
                <a:lnTo>
                  <a:pt x="426" y="108"/>
                </a:lnTo>
                <a:lnTo>
                  <a:pt x="426" y="548"/>
                </a:lnTo>
                <a:lnTo>
                  <a:pt x="935" y="548"/>
                </a:lnTo>
                <a:lnTo>
                  <a:pt x="935" y="108"/>
                </a:lnTo>
                <a:close/>
                <a:moveTo>
                  <a:pt x="741" y="370"/>
                </a:moveTo>
                <a:lnTo>
                  <a:pt x="741" y="370"/>
                </a:lnTo>
                <a:lnTo>
                  <a:pt x="741" y="454"/>
                </a:lnTo>
                <a:lnTo>
                  <a:pt x="816" y="454"/>
                </a:lnTo>
                <a:lnTo>
                  <a:pt x="816" y="370"/>
                </a:lnTo>
                <a:lnTo>
                  <a:pt x="857" y="370"/>
                </a:lnTo>
                <a:lnTo>
                  <a:pt x="817" y="328"/>
                </a:lnTo>
                <a:lnTo>
                  <a:pt x="779" y="287"/>
                </a:lnTo>
                <a:lnTo>
                  <a:pt x="740" y="328"/>
                </a:lnTo>
                <a:lnTo>
                  <a:pt x="700" y="370"/>
                </a:lnTo>
                <a:lnTo>
                  <a:pt x="741" y="370"/>
                </a:lnTo>
                <a:close/>
                <a:moveTo>
                  <a:pt x="544" y="370"/>
                </a:moveTo>
                <a:lnTo>
                  <a:pt x="544" y="370"/>
                </a:lnTo>
                <a:lnTo>
                  <a:pt x="544" y="454"/>
                </a:lnTo>
                <a:lnTo>
                  <a:pt x="620" y="454"/>
                </a:lnTo>
                <a:lnTo>
                  <a:pt x="620" y="370"/>
                </a:lnTo>
                <a:lnTo>
                  <a:pt x="661" y="370"/>
                </a:lnTo>
                <a:lnTo>
                  <a:pt x="622" y="328"/>
                </a:lnTo>
                <a:lnTo>
                  <a:pt x="583" y="287"/>
                </a:lnTo>
                <a:lnTo>
                  <a:pt x="543" y="328"/>
                </a:lnTo>
                <a:lnTo>
                  <a:pt x="504" y="370"/>
                </a:lnTo>
                <a:lnTo>
                  <a:pt x="544" y="370"/>
                </a:lnTo>
                <a:close/>
                <a:moveTo>
                  <a:pt x="227" y="689"/>
                </a:moveTo>
                <a:lnTo>
                  <a:pt x="227" y="689"/>
                </a:lnTo>
                <a:lnTo>
                  <a:pt x="222" y="690"/>
                </a:lnTo>
                <a:lnTo>
                  <a:pt x="217" y="691"/>
                </a:lnTo>
                <a:lnTo>
                  <a:pt x="213" y="694"/>
                </a:lnTo>
                <a:lnTo>
                  <a:pt x="209" y="697"/>
                </a:lnTo>
                <a:lnTo>
                  <a:pt x="206" y="701"/>
                </a:lnTo>
                <a:lnTo>
                  <a:pt x="203" y="705"/>
                </a:lnTo>
                <a:lnTo>
                  <a:pt x="202" y="710"/>
                </a:lnTo>
                <a:lnTo>
                  <a:pt x="201" y="715"/>
                </a:lnTo>
                <a:lnTo>
                  <a:pt x="202" y="720"/>
                </a:lnTo>
                <a:lnTo>
                  <a:pt x="203" y="725"/>
                </a:lnTo>
                <a:lnTo>
                  <a:pt x="206" y="730"/>
                </a:lnTo>
                <a:lnTo>
                  <a:pt x="209" y="734"/>
                </a:lnTo>
                <a:lnTo>
                  <a:pt x="213" y="737"/>
                </a:lnTo>
                <a:lnTo>
                  <a:pt x="217" y="739"/>
                </a:lnTo>
                <a:lnTo>
                  <a:pt x="222" y="741"/>
                </a:lnTo>
                <a:lnTo>
                  <a:pt x="227" y="741"/>
                </a:lnTo>
                <a:lnTo>
                  <a:pt x="233" y="741"/>
                </a:lnTo>
                <a:lnTo>
                  <a:pt x="237" y="739"/>
                </a:lnTo>
                <a:lnTo>
                  <a:pt x="242" y="737"/>
                </a:lnTo>
                <a:lnTo>
                  <a:pt x="246" y="734"/>
                </a:lnTo>
                <a:lnTo>
                  <a:pt x="249" y="730"/>
                </a:lnTo>
                <a:lnTo>
                  <a:pt x="251" y="725"/>
                </a:lnTo>
                <a:lnTo>
                  <a:pt x="253" y="720"/>
                </a:lnTo>
                <a:lnTo>
                  <a:pt x="253" y="715"/>
                </a:lnTo>
                <a:lnTo>
                  <a:pt x="253" y="710"/>
                </a:lnTo>
                <a:lnTo>
                  <a:pt x="251" y="705"/>
                </a:lnTo>
                <a:lnTo>
                  <a:pt x="249" y="701"/>
                </a:lnTo>
                <a:lnTo>
                  <a:pt x="246" y="697"/>
                </a:lnTo>
                <a:lnTo>
                  <a:pt x="242" y="694"/>
                </a:lnTo>
                <a:lnTo>
                  <a:pt x="237" y="691"/>
                </a:lnTo>
                <a:lnTo>
                  <a:pt x="233" y="690"/>
                </a:lnTo>
                <a:lnTo>
                  <a:pt x="227" y="689"/>
                </a:lnTo>
                <a:close/>
                <a:moveTo>
                  <a:pt x="380" y="689"/>
                </a:moveTo>
                <a:lnTo>
                  <a:pt x="380" y="689"/>
                </a:lnTo>
                <a:lnTo>
                  <a:pt x="375" y="690"/>
                </a:lnTo>
                <a:lnTo>
                  <a:pt x="370" y="691"/>
                </a:lnTo>
                <a:lnTo>
                  <a:pt x="366" y="694"/>
                </a:lnTo>
                <a:lnTo>
                  <a:pt x="362" y="697"/>
                </a:lnTo>
                <a:lnTo>
                  <a:pt x="359" y="701"/>
                </a:lnTo>
                <a:lnTo>
                  <a:pt x="356" y="705"/>
                </a:lnTo>
                <a:lnTo>
                  <a:pt x="355" y="710"/>
                </a:lnTo>
                <a:lnTo>
                  <a:pt x="354" y="715"/>
                </a:lnTo>
                <a:lnTo>
                  <a:pt x="355" y="720"/>
                </a:lnTo>
                <a:lnTo>
                  <a:pt x="356" y="725"/>
                </a:lnTo>
                <a:lnTo>
                  <a:pt x="359" y="730"/>
                </a:lnTo>
                <a:lnTo>
                  <a:pt x="362" y="734"/>
                </a:lnTo>
                <a:lnTo>
                  <a:pt x="366" y="737"/>
                </a:lnTo>
                <a:lnTo>
                  <a:pt x="370" y="739"/>
                </a:lnTo>
                <a:lnTo>
                  <a:pt x="375" y="741"/>
                </a:lnTo>
                <a:lnTo>
                  <a:pt x="380" y="741"/>
                </a:lnTo>
                <a:lnTo>
                  <a:pt x="385" y="741"/>
                </a:lnTo>
                <a:lnTo>
                  <a:pt x="390" y="739"/>
                </a:lnTo>
                <a:lnTo>
                  <a:pt x="395" y="737"/>
                </a:lnTo>
                <a:lnTo>
                  <a:pt x="398" y="734"/>
                </a:lnTo>
                <a:lnTo>
                  <a:pt x="402" y="730"/>
                </a:lnTo>
                <a:lnTo>
                  <a:pt x="404" y="725"/>
                </a:lnTo>
                <a:lnTo>
                  <a:pt x="406" y="720"/>
                </a:lnTo>
                <a:lnTo>
                  <a:pt x="406" y="715"/>
                </a:lnTo>
                <a:lnTo>
                  <a:pt x="406" y="710"/>
                </a:lnTo>
                <a:lnTo>
                  <a:pt x="404" y="705"/>
                </a:lnTo>
                <a:lnTo>
                  <a:pt x="402" y="701"/>
                </a:lnTo>
                <a:lnTo>
                  <a:pt x="398" y="697"/>
                </a:lnTo>
                <a:lnTo>
                  <a:pt x="395" y="694"/>
                </a:lnTo>
                <a:lnTo>
                  <a:pt x="390" y="691"/>
                </a:lnTo>
                <a:lnTo>
                  <a:pt x="385" y="690"/>
                </a:lnTo>
                <a:lnTo>
                  <a:pt x="380" y="689"/>
                </a:lnTo>
                <a:close/>
                <a:moveTo>
                  <a:pt x="937" y="689"/>
                </a:moveTo>
                <a:lnTo>
                  <a:pt x="937" y="689"/>
                </a:lnTo>
                <a:lnTo>
                  <a:pt x="931" y="690"/>
                </a:lnTo>
                <a:lnTo>
                  <a:pt x="926" y="691"/>
                </a:lnTo>
                <a:lnTo>
                  <a:pt x="921" y="694"/>
                </a:lnTo>
                <a:lnTo>
                  <a:pt x="917" y="697"/>
                </a:lnTo>
                <a:lnTo>
                  <a:pt x="914" y="701"/>
                </a:lnTo>
                <a:lnTo>
                  <a:pt x="912" y="705"/>
                </a:lnTo>
                <a:lnTo>
                  <a:pt x="910" y="710"/>
                </a:lnTo>
                <a:lnTo>
                  <a:pt x="910" y="715"/>
                </a:lnTo>
                <a:lnTo>
                  <a:pt x="910" y="720"/>
                </a:lnTo>
                <a:lnTo>
                  <a:pt x="912" y="725"/>
                </a:lnTo>
                <a:lnTo>
                  <a:pt x="914" y="730"/>
                </a:lnTo>
                <a:lnTo>
                  <a:pt x="917" y="734"/>
                </a:lnTo>
                <a:lnTo>
                  <a:pt x="921" y="737"/>
                </a:lnTo>
                <a:lnTo>
                  <a:pt x="926" y="739"/>
                </a:lnTo>
                <a:lnTo>
                  <a:pt x="931" y="741"/>
                </a:lnTo>
                <a:lnTo>
                  <a:pt x="937" y="741"/>
                </a:lnTo>
                <a:lnTo>
                  <a:pt x="942" y="741"/>
                </a:lnTo>
                <a:lnTo>
                  <a:pt x="947" y="739"/>
                </a:lnTo>
                <a:lnTo>
                  <a:pt x="952" y="737"/>
                </a:lnTo>
                <a:lnTo>
                  <a:pt x="955" y="734"/>
                </a:lnTo>
                <a:lnTo>
                  <a:pt x="959" y="730"/>
                </a:lnTo>
                <a:lnTo>
                  <a:pt x="961" y="725"/>
                </a:lnTo>
                <a:lnTo>
                  <a:pt x="962" y="720"/>
                </a:lnTo>
                <a:lnTo>
                  <a:pt x="963" y="715"/>
                </a:lnTo>
                <a:lnTo>
                  <a:pt x="962" y="710"/>
                </a:lnTo>
                <a:lnTo>
                  <a:pt x="961" y="705"/>
                </a:lnTo>
                <a:lnTo>
                  <a:pt x="959" y="701"/>
                </a:lnTo>
                <a:lnTo>
                  <a:pt x="955" y="697"/>
                </a:lnTo>
                <a:lnTo>
                  <a:pt x="952" y="694"/>
                </a:lnTo>
                <a:lnTo>
                  <a:pt x="947" y="691"/>
                </a:lnTo>
                <a:lnTo>
                  <a:pt x="942" y="690"/>
                </a:lnTo>
                <a:lnTo>
                  <a:pt x="937" y="689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79" name="Freeform 45"/>
          <p:cNvSpPr>
            <a:spLocks noEditPoints="1"/>
          </p:cNvSpPr>
          <p:nvPr userDrawn="1"/>
        </p:nvSpPr>
        <p:spPr bwMode="auto">
          <a:xfrm>
            <a:off x="4504933" y="4565723"/>
            <a:ext cx="333861" cy="458102"/>
          </a:xfrm>
          <a:custGeom>
            <a:avLst/>
            <a:gdLst/>
            <a:ahLst/>
            <a:cxnLst>
              <a:cxn ang="0">
                <a:pos x="223" y="107"/>
              </a:cxn>
              <a:cxn ang="0">
                <a:pos x="99" y="15"/>
              </a:cxn>
              <a:cxn ang="0">
                <a:pos x="95" y="5"/>
              </a:cxn>
              <a:cxn ang="0">
                <a:pos x="84" y="0"/>
              </a:cxn>
              <a:cxn ang="0">
                <a:pos x="20" y="2"/>
              </a:cxn>
              <a:cxn ang="0">
                <a:pos x="13" y="10"/>
              </a:cxn>
              <a:cxn ang="0">
                <a:pos x="14" y="34"/>
              </a:cxn>
              <a:cxn ang="0">
                <a:pos x="30" y="84"/>
              </a:cxn>
              <a:cxn ang="0">
                <a:pos x="69" y="131"/>
              </a:cxn>
              <a:cxn ang="0">
                <a:pos x="49" y="289"/>
              </a:cxn>
              <a:cxn ang="0">
                <a:pos x="28" y="296"/>
              </a:cxn>
              <a:cxn ang="0">
                <a:pos x="12" y="309"/>
              </a:cxn>
              <a:cxn ang="0">
                <a:pos x="2" y="328"/>
              </a:cxn>
              <a:cxn ang="0">
                <a:pos x="0" y="349"/>
              </a:cxn>
              <a:cxn ang="0">
                <a:pos x="6" y="371"/>
              </a:cxn>
              <a:cxn ang="0">
                <a:pos x="20" y="387"/>
              </a:cxn>
              <a:cxn ang="0">
                <a:pos x="38" y="397"/>
              </a:cxn>
              <a:cxn ang="0">
                <a:pos x="60" y="399"/>
              </a:cxn>
              <a:cxn ang="0">
                <a:pos x="80" y="393"/>
              </a:cxn>
              <a:cxn ang="0">
                <a:pos x="98" y="380"/>
              </a:cxn>
              <a:cxn ang="0">
                <a:pos x="108" y="360"/>
              </a:cxn>
              <a:cxn ang="0">
                <a:pos x="109" y="336"/>
              </a:cxn>
              <a:cxn ang="0">
                <a:pos x="204" y="347"/>
              </a:cxn>
              <a:cxn ang="0">
                <a:pos x="210" y="356"/>
              </a:cxn>
              <a:cxn ang="0">
                <a:pos x="221" y="358"/>
              </a:cxn>
              <a:cxn ang="0">
                <a:pos x="230" y="352"/>
              </a:cxn>
              <a:cxn ang="0">
                <a:pos x="232" y="328"/>
              </a:cxn>
              <a:cxn ang="0">
                <a:pos x="255" y="326"/>
              </a:cxn>
              <a:cxn ang="0">
                <a:pos x="261" y="317"/>
              </a:cxn>
              <a:cxn ang="0">
                <a:pos x="259" y="306"/>
              </a:cxn>
              <a:cxn ang="0">
                <a:pos x="250" y="300"/>
              </a:cxn>
              <a:cxn ang="0">
                <a:pos x="54" y="318"/>
              </a:cxn>
              <a:cxn ang="0">
                <a:pos x="69" y="322"/>
              </a:cxn>
              <a:cxn ang="0">
                <a:pos x="80" y="339"/>
              </a:cxn>
              <a:cxn ang="0">
                <a:pos x="76" y="358"/>
              </a:cxn>
              <a:cxn ang="0">
                <a:pos x="60" y="369"/>
              </a:cxn>
              <a:cxn ang="0">
                <a:pos x="40" y="365"/>
              </a:cxn>
              <a:cxn ang="0">
                <a:pos x="29" y="349"/>
              </a:cxn>
              <a:cxn ang="0">
                <a:pos x="33" y="329"/>
              </a:cxn>
              <a:cxn ang="0">
                <a:pos x="49" y="318"/>
              </a:cxn>
              <a:cxn ang="0">
                <a:pos x="69" y="91"/>
              </a:cxn>
              <a:cxn ang="0">
                <a:pos x="48" y="51"/>
              </a:cxn>
              <a:cxn ang="0">
                <a:pos x="282" y="101"/>
              </a:cxn>
              <a:cxn ang="0">
                <a:pos x="120" y="102"/>
              </a:cxn>
              <a:cxn ang="0">
                <a:pos x="112" y="110"/>
              </a:cxn>
              <a:cxn ang="0">
                <a:pos x="111" y="276"/>
              </a:cxn>
              <a:cxn ang="0">
                <a:pos x="117" y="285"/>
              </a:cxn>
              <a:cxn ang="0">
                <a:pos x="282" y="288"/>
              </a:cxn>
              <a:cxn ang="0">
                <a:pos x="291" y="285"/>
              </a:cxn>
              <a:cxn ang="0">
                <a:pos x="297" y="276"/>
              </a:cxn>
              <a:cxn ang="0">
                <a:pos x="296" y="110"/>
              </a:cxn>
              <a:cxn ang="0">
                <a:pos x="288" y="102"/>
              </a:cxn>
            </a:cxnLst>
            <a:rect l="0" t="0" r="r" b="b"/>
            <a:pathLst>
              <a:path w="298" h="399">
                <a:moveTo>
                  <a:pt x="223" y="188"/>
                </a:moveTo>
                <a:lnTo>
                  <a:pt x="185" y="188"/>
                </a:lnTo>
                <a:lnTo>
                  <a:pt x="185" y="107"/>
                </a:lnTo>
                <a:lnTo>
                  <a:pt x="223" y="107"/>
                </a:lnTo>
                <a:lnTo>
                  <a:pt x="223" y="188"/>
                </a:lnTo>
                <a:close/>
                <a:moveTo>
                  <a:pt x="99" y="299"/>
                </a:moveTo>
                <a:lnTo>
                  <a:pt x="99" y="299"/>
                </a:lnTo>
                <a:lnTo>
                  <a:pt x="99" y="15"/>
                </a:lnTo>
                <a:lnTo>
                  <a:pt x="99" y="12"/>
                </a:lnTo>
                <a:lnTo>
                  <a:pt x="98" y="9"/>
                </a:lnTo>
                <a:lnTo>
                  <a:pt x="97" y="7"/>
                </a:lnTo>
                <a:lnTo>
                  <a:pt x="95" y="5"/>
                </a:lnTo>
                <a:lnTo>
                  <a:pt x="93" y="3"/>
                </a:lnTo>
                <a:lnTo>
                  <a:pt x="90" y="2"/>
                </a:lnTo>
                <a:lnTo>
                  <a:pt x="88" y="1"/>
                </a:lnTo>
                <a:lnTo>
                  <a:pt x="84" y="0"/>
                </a:lnTo>
                <a:lnTo>
                  <a:pt x="27" y="0"/>
                </a:lnTo>
                <a:lnTo>
                  <a:pt x="26" y="0"/>
                </a:lnTo>
                <a:lnTo>
                  <a:pt x="23" y="1"/>
                </a:lnTo>
                <a:lnTo>
                  <a:pt x="20" y="2"/>
                </a:lnTo>
                <a:lnTo>
                  <a:pt x="18" y="3"/>
                </a:lnTo>
                <a:lnTo>
                  <a:pt x="16" y="5"/>
                </a:lnTo>
                <a:lnTo>
                  <a:pt x="14" y="7"/>
                </a:lnTo>
                <a:lnTo>
                  <a:pt x="13" y="10"/>
                </a:lnTo>
                <a:lnTo>
                  <a:pt x="12" y="13"/>
                </a:lnTo>
                <a:lnTo>
                  <a:pt x="12" y="15"/>
                </a:lnTo>
                <a:lnTo>
                  <a:pt x="13" y="25"/>
                </a:lnTo>
                <a:lnTo>
                  <a:pt x="14" y="34"/>
                </a:lnTo>
                <a:lnTo>
                  <a:pt x="16" y="43"/>
                </a:lnTo>
                <a:lnTo>
                  <a:pt x="18" y="52"/>
                </a:lnTo>
                <a:lnTo>
                  <a:pt x="24" y="68"/>
                </a:lnTo>
                <a:lnTo>
                  <a:pt x="30" y="84"/>
                </a:lnTo>
                <a:lnTo>
                  <a:pt x="39" y="98"/>
                </a:lnTo>
                <a:lnTo>
                  <a:pt x="48" y="111"/>
                </a:lnTo>
                <a:lnTo>
                  <a:pt x="58" y="122"/>
                </a:lnTo>
                <a:lnTo>
                  <a:pt x="69" y="131"/>
                </a:lnTo>
                <a:lnTo>
                  <a:pt x="69" y="291"/>
                </a:lnTo>
                <a:lnTo>
                  <a:pt x="62" y="290"/>
                </a:lnTo>
                <a:lnTo>
                  <a:pt x="54" y="289"/>
                </a:lnTo>
                <a:lnTo>
                  <a:pt x="49" y="289"/>
                </a:lnTo>
                <a:lnTo>
                  <a:pt x="43" y="290"/>
                </a:lnTo>
                <a:lnTo>
                  <a:pt x="38" y="292"/>
                </a:lnTo>
                <a:lnTo>
                  <a:pt x="33" y="293"/>
                </a:lnTo>
                <a:lnTo>
                  <a:pt x="28" y="296"/>
                </a:lnTo>
                <a:lnTo>
                  <a:pt x="24" y="298"/>
                </a:lnTo>
                <a:lnTo>
                  <a:pt x="20" y="302"/>
                </a:lnTo>
                <a:lnTo>
                  <a:pt x="16" y="305"/>
                </a:lnTo>
                <a:lnTo>
                  <a:pt x="12" y="309"/>
                </a:lnTo>
                <a:lnTo>
                  <a:pt x="9" y="313"/>
                </a:lnTo>
                <a:lnTo>
                  <a:pt x="6" y="318"/>
                </a:lnTo>
                <a:lnTo>
                  <a:pt x="4" y="323"/>
                </a:lnTo>
                <a:lnTo>
                  <a:pt x="2" y="328"/>
                </a:lnTo>
                <a:lnTo>
                  <a:pt x="1" y="333"/>
                </a:lnTo>
                <a:lnTo>
                  <a:pt x="0" y="338"/>
                </a:lnTo>
                <a:lnTo>
                  <a:pt x="0" y="344"/>
                </a:lnTo>
                <a:lnTo>
                  <a:pt x="0" y="349"/>
                </a:lnTo>
                <a:lnTo>
                  <a:pt x="1" y="355"/>
                </a:lnTo>
                <a:lnTo>
                  <a:pt x="2" y="360"/>
                </a:lnTo>
                <a:lnTo>
                  <a:pt x="4" y="365"/>
                </a:lnTo>
                <a:lnTo>
                  <a:pt x="6" y="371"/>
                </a:lnTo>
                <a:lnTo>
                  <a:pt x="9" y="375"/>
                </a:lnTo>
                <a:lnTo>
                  <a:pt x="12" y="380"/>
                </a:lnTo>
                <a:lnTo>
                  <a:pt x="16" y="383"/>
                </a:lnTo>
                <a:lnTo>
                  <a:pt x="20" y="387"/>
                </a:lnTo>
                <a:lnTo>
                  <a:pt x="24" y="390"/>
                </a:lnTo>
                <a:lnTo>
                  <a:pt x="28" y="393"/>
                </a:lnTo>
                <a:lnTo>
                  <a:pt x="33" y="395"/>
                </a:lnTo>
                <a:lnTo>
                  <a:pt x="38" y="397"/>
                </a:lnTo>
                <a:lnTo>
                  <a:pt x="43" y="398"/>
                </a:lnTo>
                <a:lnTo>
                  <a:pt x="49" y="399"/>
                </a:lnTo>
                <a:lnTo>
                  <a:pt x="54" y="399"/>
                </a:lnTo>
                <a:lnTo>
                  <a:pt x="60" y="399"/>
                </a:lnTo>
                <a:lnTo>
                  <a:pt x="65" y="398"/>
                </a:lnTo>
                <a:lnTo>
                  <a:pt x="71" y="397"/>
                </a:lnTo>
                <a:lnTo>
                  <a:pt x="76" y="395"/>
                </a:lnTo>
                <a:lnTo>
                  <a:pt x="80" y="393"/>
                </a:lnTo>
                <a:lnTo>
                  <a:pt x="86" y="390"/>
                </a:lnTo>
                <a:lnTo>
                  <a:pt x="90" y="387"/>
                </a:lnTo>
                <a:lnTo>
                  <a:pt x="94" y="383"/>
                </a:lnTo>
                <a:lnTo>
                  <a:pt x="98" y="380"/>
                </a:lnTo>
                <a:lnTo>
                  <a:pt x="101" y="375"/>
                </a:lnTo>
                <a:lnTo>
                  <a:pt x="103" y="371"/>
                </a:lnTo>
                <a:lnTo>
                  <a:pt x="106" y="365"/>
                </a:lnTo>
                <a:lnTo>
                  <a:pt x="108" y="360"/>
                </a:lnTo>
                <a:lnTo>
                  <a:pt x="109" y="355"/>
                </a:lnTo>
                <a:lnTo>
                  <a:pt x="110" y="349"/>
                </a:lnTo>
                <a:lnTo>
                  <a:pt x="110" y="344"/>
                </a:lnTo>
                <a:lnTo>
                  <a:pt x="109" y="336"/>
                </a:lnTo>
                <a:lnTo>
                  <a:pt x="108" y="328"/>
                </a:lnTo>
                <a:lnTo>
                  <a:pt x="204" y="328"/>
                </a:lnTo>
                <a:lnTo>
                  <a:pt x="204" y="344"/>
                </a:lnTo>
                <a:lnTo>
                  <a:pt x="204" y="347"/>
                </a:lnTo>
                <a:lnTo>
                  <a:pt x="205" y="350"/>
                </a:lnTo>
                <a:lnTo>
                  <a:pt x="206" y="352"/>
                </a:lnTo>
                <a:lnTo>
                  <a:pt x="208" y="354"/>
                </a:lnTo>
                <a:lnTo>
                  <a:pt x="210" y="356"/>
                </a:lnTo>
                <a:lnTo>
                  <a:pt x="212" y="357"/>
                </a:lnTo>
                <a:lnTo>
                  <a:pt x="215" y="358"/>
                </a:lnTo>
                <a:lnTo>
                  <a:pt x="218" y="358"/>
                </a:lnTo>
                <a:lnTo>
                  <a:pt x="221" y="358"/>
                </a:lnTo>
                <a:lnTo>
                  <a:pt x="223" y="357"/>
                </a:lnTo>
                <a:lnTo>
                  <a:pt x="226" y="356"/>
                </a:lnTo>
                <a:lnTo>
                  <a:pt x="228" y="354"/>
                </a:lnTo>
                <a:lnTo>
                  <a:pt x="230" y="352"/>
                </a:lnTo>
                <a:lnTo>
                  <a:pt x="231" y="350"/>
                </a:lnTo>
                <a:lnTo>
                  <a:pt x="232" y="347"/>
                </a:lnTo>
                <a:lnTo>
                  <a:pt x="232" y="344"/>
                </a:lnTo>
                <a:lnTo>
                  <a:pt x="232" y="328"/>
                </a:lnTo>
                <a:lnTo>
                  <a:pt x="247" y="328"/>
                </a:lnTo>
                <a:lnTo>
                  <a:pt x="250" y="328"/>
                </a:lnTo>
                <a:lnTo>
                  <a:pt x="253" y="327"/>
                </a:lnTo>
                <a:lnTo>
                  <a:pt x="255" y="326"/>
                </a:lnTo>
                <a:lnTo>
                  <a:pt x="258" y="324"/>
                </a:lnTo>
                <a:lnTo>
                  <a:pt x="259" y="322"/>
                </a:lnTo>
                <a:lnTo>
                  <a:pt x="261" y="319"/>
                </a:lnTo>
                <a:lnTo>
                  <a:pt x="261" y="317"/>
                </a:lnTo>
                <a:lnTo>
                  <a:pt x="262" y="314"/>
                </a:lnTo>
                <a:lnTo>
                  <a:pt x="261" y="311"/>
                </a:lnTo>
                <a:lnTo>
                  <a:pt x="261" y="308"/>
                </a:lnTo>
                <a:lnTo>
                  <a:pt x="259" y="306"/>
                </a:lnTo>
                <a:lnTo>
                  <a:pt x="258" y="304"/>
                </a:lnTo>
                <a:lnTo>
                  <a:pt x="255" y="302"/>
                </a:lnTo>
                <a:lnTo>
                  <a:pt x="253" y="301"/>
                </a:lnTo>
                <a:lnTo>
                  <a:pt x="250" y="300"/>
                </a:lnTo>
                <a:lnTo>
                  <a:pt x="247" y="299"/>
                </a:lnTo>
                <a:lnTo>
                  <a:pt x="218" y="299"/>
                </a:lnTo>
                <a:lnTo>
                  <a:pt x="99" y="299"/>
                </a:lnTo>
                <a:close/>
                <a:moveTo>
                  <a:pt x="54" y="318"/>
                </a:moveTo>
                <a:lnTo>
                  <a:pt x="54" y="318"/>
                </a:lnTo>
                <a:lnTo>
                  <a:pt x="60" y="318"/>
                </a:lnTo>
                <a:lnTo>
                  <a:pt x="64" y="320"/>
                </a:lnTo>
                <a:lnTo>
                  <a:pt x="69" y="322"/>
                </a:lnTo>
                <a:lnTo>
                  <a:pt x="73" y="325"/>
                </a:lnTo>
                <a:lnTo>
                  <a:pt x="76" y="329"/>
                </a:lnTo>
                <a:lnTo>
                  <a:pt x="78" y="334"/>
                </a:lnTo>
                <a:lnTo>
                  <a:pt x="80" y="339"/>
                </a:lnTo>
                <a:lnTo>
                  <a:pt x="80" y="344"/>
                </a:lnTo>
                <a:lnTo>
                  <a:pt x="80" y="349"/>
                </a:lnTo>
                <a:lnTo>
                  <a:pt x="78" y="354"/>
                </a:lnTo>
                <a:lnTo>
                  <a:pt x="76" y="358"/>
                </a:lnTo>
                <a:lnTo>
                  <a:pt x="73" y="362"/>
                </a:lnTo>
                <a:lnTo>
                  <a:pt x="69" y="365"/>
                </a:lnTo>
                <a:lnTo>
                  <a:pt x="64" y="368"/>
                </a:lnTo>
                <a:lnTo>
                  <a:pt x="60" y="369"/>
                </a:lnTo>
                <a:lnTo>
                  <a:pt x="54" y="371"/>
                </a:lnTo>
                <a:lnTo>
                  <a:pt x="49" y="369"/>
                </a:lnTo>
                <a:lnTo>
                  <a:pt x="44" y="368"/>
                </a:lnTo>
                <a:lnTo>
                  <a:pt x="40" y="365"/>
                </a:lnTo>
                <a:lnTo>
                  <a:pt x="36" y="362"/>
                </a:lnTo>
                <a:lnTo>
                  <a:pt x="33" y="358"/>
                </a:lnTo>
                <a:lnTo>
                  <a:pt x="30" y="354"/>
                </a:lnTo>
                <a:lnTo>
                  <a:pt x="29" y="349"/>
                </a:lnTo>
                <a:lnTo>
                  <a:pt x="28" y="344"/>
                </a:lnTo>
                <a:lnTo>
                  <a:pt x="29" y="339"/>
                </a:lnTo>
                <a:lnTo>
                  <a:pt x="30" y="334"/>
                </a:lnTo>
                <a:lnTo>
                  <a:pt x="33" y="329"/>
                </a:lnTo>
                <a:lnTo>
                  <a:pt x="36" y="325"/>
                </a:lnTo>
                <a:lnTo>
                  <a:pt x="40" y="322"/>
                </a:lnTo>
                <a:lnTo>
                  <a:pt x="44" y="320"/>
                </a:lnTo>
                <a:lnTo>
                  <a:pt x="49" y="318"/>
                </a:lnTo>
                <a:lnTo>
                  <a:pt x="54" y="318"/>
                </a:lnTo>
                <a:close/>
                <a:moveTo>
                  <a:pt x="69" y="29"/>
                </a:moveTo>
                <a:lnTo>
                  <a:pt x="69" y="29"/>
                </a:lnTo>
                <a:lnTo>
                  <a:pt x="69" y="91"/>
                </a:lnTo>
                <a:lnTo>
                  <a:pt x="62" y="82"/>
                </a:lnTo>
                <a:lnTo>
                  <a:pt x="56" y="70"/>
                </a:lnTo>
                <a:lnTo>
                  <a:pt x="51" y="61"/>
                </a:lnTo>
                <a:lnTo>
                  <a:pt x="48" y="51"/>
                </a:lnTo>
                <a:lnTo>
                  <a:pt x="45" y="40"/>
                </a:lnTo>
                <a:lnTo>
                  <a:pt x="42" y="29"/>
                </a:lnTo>
                <a:lnTo>
                  <a:pt x="69" y="29"/>
                </a:lnTo>
                <a:close/>
                <a:moveTo>
                  <a:pt x="282" y="101"/>
                </a:moveTo>
                <a:lnTo>
                  <a:pt x="282" y="101"/>
                </a:lnTo>
                <a:lnTo>
                  <a:pt x="126" y="101"/>
                </a:lnTo>
                <a:lnTo>
                  <a:pt x="123" y="101"/>
                </a:lnTo>
                <a:lnTo>
                  <a:pt x="120" y="102"/>
                </a:lnTo>
                <a:lnTo>
                  <a:pt x="117" y="103"/>
                </a:lnTo>
                <a:lnTo>
                  <a:pt x="115" y="105"/>
                </a:lnTo>
                <a:lnTo>
                  <a:pt x="113" y="107"/>
                </a:lnTo>
                <a:lnTo>
                  <a:pt x="112" y="110"/>
                </a:lnTo>
                <a:lnTo>
                  <a:pt x="111" y="113"/>
                </a:lnTo>
                <a:lnTo>
                  <a:pt x="111" y="116"/>
                </a:lnTo>
                <a:lnTo>
                  <a:pt x="111" y="272"/>
                </a:lnTo>
                <a:lnTo>
                  <a:pt x="111" y="276"/>
                </a:lnTo>
                <a:lnTo>
                  <a:pt x="112" y="279"/>
                </a:lnTo>
                <a:lnTo>
                  <a:pt x="113" y="281"/>
                </a:lnTo>
                <a:lnTo>
                  <a:pt x="115" y="283"/>
                </a:lnTo>
                <a:lnTo>
                  <a:pt x="117" y="285"/>
                </a:lnTo>
                <a:lnTo>
                  <a:pt x="120" y="287"/>
                </a:lnTo>
                <a:lnTo>
                  <a:pt x="123" y="288"/>
                </a:lnTo>
                <a:lnTo>
                  <a:pt x="126" y="288"/>
                </a:lnTo>
                <a:lnTo>
                  <a:pt x="282" y="288"/>
                </a:lnTo>
                <a:lnTo>
                  <a:pt x="283" y="288"/>
                </a:lnTo>
                <a:lnTo>
                  <a:pt x="286" y="288"/>
                </a:lnTo>
                <a:lnTo>
                  <a:pt x="288" y="287"/>
                </a:lnTo>
                <a:lnTo>
                  <a:pt x="291" y="285"/>
                </a:lnTo>
                <a:lnTo>
                  <a:pt x="293" y="283"/>
                </a:lnTo>
                <a:lnTo>
                  <a:pt x="295" y="281"/>
                </a:lnTo>
                <a:lnTo>
                  <a:pt x="296" y="279"/>
                </a:lnTo>
                <a:lnTo>
                  <a:pt x="297" y="276"/>
                </a:lnTo>
                <a:lnTo>
                  <a:pt x="298" y="272"/>
                </a:lnTo>
                <a:lnTo>
                  <a:pt x="298" y="116"/>
                </a:lnTo>
                <a:lnTo>
                  <a:pt x="297" y="113"/>
                </a:lnTo>
                <a:lnTo>
                  <a:pt x="296" y="110"/>
                </a:lnTo>
                <a:lnTo>
                  <a:pt x="295" y="107"/>
                </a:lnTo>
                <a:lnTo>
                  <a:pt x="293" y="105"/>
                </a:lnTo>
                <a:lnTo>
                  <a:pt x="291" y="103"/>
                </a:lnTo>
                <a:lnTo>
                  <a:pt x="288" y="102"/>
                </a:lnTo>
                <a:lnTo>
                  <a:pt x="286" y="101"/>
                </a:lnTo>
                <a:lnTo>
                  <a:pt x="283" y="101"/>
                </a:lnTo>
                <a:lnTo>
                  <a:pt x="282" y="101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80" name="Freeform 47"/>
          <p:cNvSpPr>
            <a:spLocks noEditPoints="1"/>
          </p:cNvSpPr>
          <p:nvPr userDrawn="1"/>
        </p:nvSpPr>
        <p:spPr bwMode="auto">
          <a:xfrm>
            <a:off x="3373935" y="4577211"/>
            <a:ext cx="336968" cy="432626"/>
          </a:xfrm>
          <a:custGeom>
            <a:avLst/>
            <a:gdLst/>
            <a:ahLst/>
            <a:cxnLst>
              <a:cxn ang="0">
                <a:pos x="83" y="62"/>
              </a:cxn>
              <a:cxn ang="0">
                <a:pos x="51" y="109"/>
              </a:cxn>
              <a:cxn ang="0">
                <a:pos x="59" y="850"/>
              </a:cxn>
              <a:cxn ang="0">
                <a:pos x="102" y="887"/>
              </a:cxn>
              <a:cxn ang="0">
                <a:pos x="654" y="884"/>
              </a:cxn>
              <a:cxn ang="0">
                <a:pos x="693" y="844"/>
              </a:cxn>
              <a:cxn ang="0">
                <a:pos x="475" y="162"/>
              </a:cxn>
              <a:cxn ang="0">
                <a:pos x="326" y="219"/>
              </a:cxn>
              <a:cxn ang="0">
                <a:pos x="623" y="457"/>
              </a:cxn>
              <a:cxn ang="0">
                <a:pos x="326" y="741"/>
              </a:cxn>
              <a:cxn ang="0">
                <a:pos x="249" y="650"/>
              </a:cxn>
              <a:cxn ang="0">
                <a:pos x="146" y="654"/>
              </a:cxn>
              <a:cxn ang="0">
                <a:pos x="142" y="756"/>
              </a:cxn>
              <a:cxn ang="0">
                <a:pos x="243" y="768"/>
              </a:cxn>
              <a:cxn ang="0">
                <a:pos x="237" y="750"/>
              </a:cxn>
              <a:cxn ang="0">
                <a:pos x="389" y="586"/>
              </a:cxn>
              <a:cxn ang="0">
                <a:pos x="279" y="770"/>
              </a:cxn>
              <a:cxn ang="0">
                <a:pos x="242" y="795"/>
              </a:cxn>
              <a:cxn ang="0">
                <a:pos x="141" y="789"/>
              </a:cxn>
              <a:cxn ang="0">
                <a:pos x="112" y="744"/>
              </a:cxn>
              <a:cxn ang="0">
                <a:pos x="128" y="636"/>
              </a:cxn>
              <a:cxn ang="0">
                <a:pos x="164" y="620"/>
              </a:cxn>
              <a:cxn ang="0">
                <a:pos x="272" y="636"/>
              </a:cxn>
              <a:cxn ang="0">
                <a:pos x="254" y="416"/>
              </a:cxn>
              <a:cxn ang="0">
                <a:pos x="151" y="412"/>
              </a:cxn>
              <a:cxn ang="0">
                <a:pos x="139" y="513"/>
              </a:cxn>
              <a:cxn ang="0">
                <a:pos x="237" y="532"/>
              </a:cxn>
              <a:cxn ang="0">
                <a:pos x="263" y="501"/>
              </a:cxn>
              <a:cxn ang="0">
                <a:pos x="273" y="400"/>
              </a:cxn>
              <a:cxn ang="0">
                <a:pos x="284" y="523"/>
              </a:cxn>
              <a:cxn ang="0">
                <a:pos x="254" y="553"/>
              </a:cxn>
              <a:cxn ang="0">
                <a:pos x="153" y="555"/>
              </a:cxn>
              <a:cxn ang="0">
                <a:pos x="114" y="518"/>
              </a:cxn>
              <a:cxn ang="0">
                <a:pos x="116" y="416"/>
              </a:cxn>
              <a:cxn ang="0">
                <a:pos x="141" y="389"/>
              </a:cxn>
              <a:cxn ang="0">
                <a:pos x="242" y="382"/>
              </a:cxn>
              <a:cxn ang="0">
                <a:pos x="273" y="400"/>
              </a:cxn>
              <a:cxn ang="0">
                <a:pos x="243" y="171"/>
              </a:cxn>
              <a:cxn ang="0">
                <a:pos x="142" y="182"/>
              </a:cxn>
              <a:cxn ang="0">
                <a:pos x="146" y="285"/>
              </a:cxn>
              <a:cxn ang="0">
                <a:pos x="249" y="290"/>
              </a:cxn>
              <a:cxn ang="0">
                <a:pos x="219" y="293"/>
              </a:cxn>
              <a:cxn ang="0">
                <a:pos x="288" y="219"/>
              </a:cxn>
              <a:cxn ang="0">
                <a:pos x="275" y="299"/>
              </a:cxn>
              <a:cxn ang="0">
                <a:pos x="237" y="319"/>
              </a:cxn>
              <a:cxn ang="0">
                <a:pos x="137" y="310"/>
              </a:cxn>
              <a:cxn ang="0">
                <a:pos x="112" y="268"/>
              </a:cxn>
              <a:cxn ang="0">
                <a:pos x="128" y="160"/>
              </a:cxn>
              <a:cxn ang="0">
                <a:pos x="169" y="143"/>
              </a:cxn>
              <a:cxn ang="0">
                <a:pos x="268" y="156"/>
              </a:cxn>
              <a:cxn ang="0">
                <a:pos x="674" y="318"/>
              </a:cxn>
              <a:cxn ang="0">
                <a:pos x="749" y="815"/>
              </a:cxn>
              <a:cxn ang="0">
                <a:pos x="712" y="903"/>
              </a:cxn>
              <a:cxn ang="0">
                <a:pos x="624" y="940"/>
              </a:cxn>
              <a:cxn ang="0">
                <a:pos x="45" y="911"/>
              </a:cxn>
              <a:cxn ang="0">
                <a:pos x="1" y="828"/>
              </a:cxn>
              <a:cxn ang="0">
                <a:pos x="21" y="54"/>
              </a:cxn>
              <a:cxn ang="0">
                <a:pos x="100" y="2"/>
              </a:cxn>
            </a:cxnLst>
            <a:rect l="0" t="0" r="r" b="b"/>
            <a:pathLst>
              <a:path w="749" h="940">
                <a:moveTo>
                  <a:pt x="566" y="49"/>
                </a:moveTo>
                <a:lnTo>
                  <a:pt x="124" y="49"/>
                </a:lnTo>
                <a:lnTo>
                  <a:pt x="117" y="49"/>
                </a:lnTo>
                <a:lnTo>
                  <a:pt x="110" y="51"/>
                </a:lnTo>
                <a:lnTo>
                  <a:pt x="102" y="52"/>
                </a:lnTo>
                <a:lnTo>
                  <a:pt x="96" y="55"/>
                </a:lnTo>
                <a:lnTo>
                  <a:pt x="89" y="58"/>
                </a:lnTo>
                <a:lnTo>
                  <a:pt x="83" y="62"/>
                </a:lnTo>
                <a:lnTo>
                  <a:pt x="77" y="66"/>
                </a:lnTo>
                <a:lnTo>
                  <a:pt x="72" y="71"/>
                </a:lnTo>
                <a:lnTo>
                  <a:pt x="67" y="76"/>
                </a:lnTo>
                <a:lnTo>
                  <a:pt x="63" y="82"/>
                </a:lnTo>
                <a:lnTo>
                  <a:pt x="59" y="88"/>
                </a:lnTo>
                <a:lnTo>
                  <a:pt x="56" y="95"/>
                </a:lnTo>
                <a:lnTo>
                  <a:pt x="54" y="102"/>
                </a:lnTo>
                <a:lnTo>
                  <a:pt x="51" y="109"/>
                </a:lnTo>
                <a:lnTo>
                  <a:pt x="50" y="117"/>
                </a:lnTo>
                <a:lnTo>
                  <a:pt x="49" y="124"/>
                </a:lnTo>
                <a:lnTo>
                  <a:pt x="49" y="815"/>
                </a:lnTo>
                <a:lnTo>
                  <a:pt x="50" y="823"/>
                </a:lnTo>
                <a:lnTo>
                  <a:pt x="51" y="830"/>
                </a:lnTo>
                <a:lnTo>
                  <a:pt x="54" y="837"/>
                </a:lnTo>
                <a:lnTo>
                  <a:pt x="56" y="844"/>
                </a:lnTo>
                <a:lnTo>
                  <a:pt x="59" y="850"/>
                </a:lnTo>
                <a:lnTo>
                  <a:pt x="63" y="856"/>
                </a:lnTo>
                <a:lnTo>
                  <a:pt x="67" y="862"/>
                </a:lnTo>
                <a:lnTo>
                  <a:pt x="72" y="867"/>
                </a:lnTo>
                <a:lnTo>
                  <a:pt x="77" y="873"/>
                </a:lnTo>
                <a:lnTo>
                  <a:pt x="83" y="877"/>
                </a:lnTo>
                <a:lnTo>
                  <a:pt x="89" y="881"/>
                </a:lnTo>
                <a:lnTo>
                  <a:pt x="96" y="884"/>
                </a:lnTo>
                <a:lnTo>
                  <a:pt x="102" y="887"/>
                </a:lnTo>
                <a:lnTo>
                  <a:pt x="110" y="889"/>
                </a:lnTo>
                <a:lnTo>
                  <a:pt x="117" y="890"/>
                </a:lnTo>
                <a:lnTo>
                  <a:pt x="124" y="890"/>
                </a:lnTo>
                <a:lnTo>
                  <a:pt x="624" y="890"/>
                </a:lnTo>
                <a:lnTo>
                  <a:pt x="633" y="890"/>
                </a:lnTo>
                <a:lnTo>
                  <a:pt x="640" y="889"/>
                </a:lnTo>
                <a:lnTo>
                  <a:pt x="647" y="887"/>
                </a:lnTo>
                <a:lnTo>
                  <a:pt x="654" y="884"/>
                </a:lnTo>
                <a:lnTo>
                  <a:pt x="660" y="881"/>
                </a:lnTo>
                <a:lnTo>
                  <a:pt x="666" y="877"/>
                </a:lnTo>
                <a:lnTo>
                  <a:pt x="672" y="873"/>
                </a:lnTo>
                <a:lnTo>
                  <a:pt x="677" y="867"/>
                </a:lnTo>
                <a:lnTo>
                  <a:pt x="682" y="862"/>
                </a:lnTo>
                <a:lnTo>
                  <a:pt x="686" y="856"/>
                </a:lnTo>
                <a:lnTo>
                  <a:pt x="690" y="850"/>
                </a:lnTo>
                <a:lnTo>
                  <a:pt x="693" y="844"/>
                </a:lnTo>
                <a:lnTo>
                  <a:pt x="696" y="837"/>
                </a:lnTo>
                <a:lnTo>
                  <a:pt x="698" y="830"/>
                </a:lnTo>
                <a:lnTo>
                  <a:pt x="699" y="823"/>
                </a:lnTo>
                <a:lnTo>
                  <a:pt x="699" y="815"/>
                </a:lnTo>
                <a:lnTo>
                  <a:pt x="699" y="423"/>
                </a:lnTo>
                <a:lnTo>
                  <a:pt x="480" y="170"/>
                </a:lnTo>
                <a:lnTo>
                  <a:pt x="477" y="166"/>
                </a:lnTo>
                <a:lnTo>
                  <a:pt x="475" y="162"/>
                </a:lnTo>
                <a:lnTo>
                  <a:pt x="474" y="157"/>
                </a:lnTo>
                <a:lnTo>
                  <a:pt x="474" y="153"/>
                </a:lnTo>
                <a:lnTo>
                  <a:pt x="474" y="148"/>
                </a:lnTo>
                <a:lnTo>
                  <a:pt x="476" y="144"/>
                </a:lnTo>
                <a:lnTo>
                  <a:pt x="478" y="140"/>
                </a:lnTo>
                <a:lnTo>
                  <a:pt x="481" y="136"/>
                </a:lnTo>
                <a:lnTo>
                  <a:pt x="566" y="49"/>
                </a:lnTo>
                <a:close/>
                <a:moveTo>
                  <a:pt x="326" y="219"/>
                </a:moveTo>
                <a:lnTo>
                  <a:pt x="326" y="219"/>
                </a:lnTo>
                <a:lnTo>
                  <a:pt x="468" y="219"/>
                </a:lnTo>
                <a:lnTo>
                  <a:pt x="507" y="265"/>
                </a:lnTo>
                <a:lnTo>
                  <a:pt x="326" y="265"/>
                </a:lnTo>
                <a:lnTo>
                  <a:pt x="326" y="219"/>
                </a:lnTo>
                <a:close/>
                <a:moveTo>
                  <a:pt x="326" y="457"/>
                </a:moveTo>
                <a:lnTo>
                  <a:pt x="326" y="457"/>
                </a:lnTo>
                <a:lnTo>
                  <a:pt x="623" y="457"/>
                </a:lnTo>
                <a:lnTo>
                  <a:pt x="623" y="503"/>
                </a:lnTo>
                <a:lnTo>
                  <a:pt x="326" y="503"/>
                </a:lnTo>
                <a:lnTo>
                  <a:pt x="326" y="457"/>
                </a:lnTo>
                <a:close/>
                <a:moveTo>
                  <a:pt x="326" y="695"/>
                </a:moveTo>
                <a:lnTo>
                  <a:pt x="326" y="695"/>
                </a:lnTo>
                <a:lnTo>
                  <a:pt x="623" y="695"/>
                </a:lnTo>
                <a:lnTo>
                  <a:pt x="623" y="741"/>
                </a:lnTo>
                <a:lnTo>
                  <a:pt x="326" y="741"/>
                </a:lnTo>
                <a:lnTo>
                  <a:pt x="326" y="695"/>
                </a:lnTo>
                <a:close/>
                <a:moveTo>
                  <a:pt x="174" y="653"/>
                </a:moveTo>
                <a:lnTo>
                  <a:pt x="174" y="653"/>
                </a:lnTo>
                <a:lnTo>
                  <a:pt x="218" y="698"/>
                </a:lnTo>
                <a:lnTo>
                  <a:pt x="256" y="656"/>
                </a:lnTo>
                <a:lnTo>
                  <a:pt x="255" y="655"/>
                </a:lnTo>
                <a:lnTo>
                  <a:pt x="254" y="654"/>
                </a:lnTo>
                <a:lnTo>
                  <a:pt x="249" y="650"/>
                </a:lnTo>
                <a:lnTo>
                  <a:pt x="243" y="647"/>
                </a:lnTo>
                <a:lnTo>
                  <a:pt x="237" y="645"/>
                </a:lnTo>
                <a:lnTo>
                  <a:pt x="231" y="644"/>
                </a:lnTo>
                <a:lnTo>
                  <a:pt x="169" y="644"/>
                </a:lnTo>
                <a:lnTo>
                  <a:pt x="163" y="645"/>
                </a:lnTo>
                <a:lnTo>
                  <a:pt x="157" y="647"/>
                </a:lnTo>
                <a:lnTo>
                  <a:pt x="151" y="650"/>
                </a:lnTo>
                <a:lnTo>
                  <a:pt x="146" y="654"/>
                </a:lnTo>
                <a:lnTo>
                  <a:pt x="142" y="658"/>
                </a:lnTo>
                <a:lnTo>
                  <a:pt x="139" y="664"/>
                </a:lnTo>
                <a:lnTo>
                  <a:pt x="137" y="670"/>
                </a:lnTo>
                <a:lnTo>
                  <a:pt x="137" y="677"/>
                </a:lnTo>
                <a:lnTo>
                  <a:pt x="137" y="739"/>
                </a:lnTo>
                <a:lnTo>
                  <a:pt x="137" y="745"/>
                </a:lnTo>
                <a:lnTo>
                  <a:pt x="139" y="751"/>
                </a:lnTo>
                <a:lnTo>
                  <a:pt x="142" y="756"/>
                </a:lnTo>
                <a:lnTo>
                  <a:pt x="146" y="761"/>
                </a:lnTo>
                <a:lnTo>
                  <a:pt x="151" y="765"/>
                </a:lnTo>
                <a:lnTo>
                  <a:pt x="157" y="768"/>
                </a:lnTo>
                <a:lnTo>
                  <a:pt x="163" y="770"/>
                </a:lnTo>
                <a:lnTo>
                  <a:pt x="169" y="770"/>
                </a:lnTo>
                <a:lnTo>
                  <a:pt x="231" y="770"/>
                </a:lnTo>
                <a:lnTo>
                  <a:pt x="237" y="770"/>
                </a:lnTo>
                <a:lnTo>
                  <a:pt x="243" y="768"/>
                </a:lnTo>
                <a:lnTo>
                  <a:pt x="249" y="765"/>
                </a:lnTo>
                <a:lnTo>
                  <a:pt x="254" y="761"/>
                </a:lnTo>
                <a:lnTo>
                  <a:pt x="258" y="756"/>
                </a:lnTo>
                <a:lnTo>
                  <a:pt x="261" y="751"/>
                </a:lnTo>
                <a:lnTo>
                  <a:pt x="263" y="745"/>
                </a:lnTo>
                <a:lnTo>
                  <a:pt x="263" y="739"/>
                </a:lnTo>
                <a:lnTo>
                  <a:pt x="263" y="722"/>
                </a:lnTo>
                <a:lnTo>
                  <a:pt x="237" y="750"/>
                </a:lnTo>
                <a:lnTo>
                  <a:pt x="219" y="769"/>
                </a:lnTo>
                <a:lnTo>
                  <a:pt x="201" y="751"/>
                </a:lnTo>
                <a:lnTo>
                  <a:pt x="138" y="689"/>
                </a:lnTo>
                <a:lnTo>
                  <a:pt x="174" y="653"/>
                </a:lnTo>
                <a:close/>
                <a:moveTo>
                  <a:pt x="273" y="638"/>
                </a:moveTo>
                <a:lnTo>
                  <a:pt x="273" y="638"/>
                </a:lnTo>
                <a:lnTo>
                  <a:pt x="352" y="552"/>
                </a:lnTo>
                <a:lnTo>
                  <a:pt x="389" y="586"/>
                </a:lnTo>
                <a:lnTo>
                  <a:pt x="288" y="695"/>
                </a:lnTo>
                <a:lnTo>
                  <a:pt x="288" y="739"/>
                </a:lnTo>
                <a:lnTo>
                  <a:pt x="288" y="744"/>
                </a:lnTo>
                <a:lnTo>
                  <a:pt x="287" y="750"/>
                </a:lnTo>
                <a:lnTo>
                  <a:pt x="286" y="755"/>
                </a:lnTo>
                <a:lnTo>
                  <a:pt x="284" y="760"/>
                </a:lnTo>
                <a:lnTo>
                  <a:pt x="281" y="765"/>
                </a:lnTo>
                <a:lnTo>
                  <a:pt x="279" y="770"/>
                </a:lnTo>
                <a:lnTo>
                  <a:pt x="275" y="775"/>
                </a:lnTo>
                <a:lnTo>
                  <a:pt x="272" y="779"/>
                </a:lnTo>
                <a:lnTo>
                  <a:pt x="268" y="783"/>
                </a:lnTo>
                <a:lnTo>
                  <a:pt x="263" y="786"/>
                </a:lnTo>
                <a:lnTo>
                  <a:pt x="259" y="789"/>
                </a:lnTo>
                <a:lnTo>
                  <a:pt x="254" y="792"/>
                </a:lnTo>
                <a:lnTo>
                  <a:pt x="249" y="793"/>
                </a:lnTo>
                <a:lnTo>
                  <a:pt x="242" y="795"/>
                </a:lnTo>
                <a:lnTo>
                  <a:pt x="237" y="796"/>
                </a:lnTo>
                <a:lnTo>
                  <a:pt x="231" y="796"/>
                </a:lnTo>
                <a:lnTo>
                  <a:pt x="169" y="796"/>
                </a:lnTo>
                <a:lnTo>
                  <a:pt x="164" y="796"/>
                </a:lnTo>
                <a:lnTo>
                  <a:pt x="158" y="795"/>
                </a:lnTo>
                <a:lnTo>
                  <a:pt x="153" y="793"/>
                </a:lnTo>
                <a:lnTo>
                  <a:pt x="146" y="792"/>
                </a:lnTo>
                <a:lnTo>
                  <a:pt x="141" y="789"/>
                </a:lnTo>
                <a:lnTo>
                  <a:pt x="137" y="786"/>
                </a:lnTo>
                <a:lnTo>
                  <a:pt x="132" y="783"/>
                </a:lnTo>
                <a:lnTo>
                  <a:pt x="128" y="779"/>
                </a:lnTo>
                <a:lnTo>
                  <a:pt x="121" y="770"/>
                </a:lnTo>
                <a:lnTo>
                  <a:pt x="116" y="761"/>
                </a:lnTo>
                <a:lnTo>
                  <a:pt x="114" y="755"/>
                </a:lnTo>
                <a:lnTo>
                  <a:pt x="113" y="750"/>
                </a:lnTo>
                <a:lnTo>
                  <a:pt x="112" y="744"/>
                </a:lnTo>
                <a:lnTo>
                  <a:pt x="112" y="739"/>
                </a:lnTo>
                <a:lnTo>
                  <a:pt x="112" y="677"/>
                </a:lnTo>
                <a:lnTo>
                  <a:pt x="112" y="670"/>
                </a:lnTo>
                <a:lnTo>
                  <a:pt x="113" y="665"/>
                </a:lnTo>
                <a:lnTo>
                  <a:pt x="114" y="659"/>
                </a:lnTo>
                <a:lnTo>
                  <a:pt x="116" y="654"/>
                </a:lnTo>
                <a:lnTo>
                  <a:pt x="121" y="644"/>
                </a:lnTo>
                <a:lnTo>
                  <a:pt x="128" y="636"/>
                </a:lnTo>
                <a:lnTo>
                  <a:pt x="129" y="636"/>
                </a:lnTo>
                <a:lnTo>
                  <a:pt x="133" y="632"/>
                </a:lnTo>
                <a:lnTo>
                  <a:pt x="137" y="629"/>
                </a:lnTo>
                <a:lnTo>
                  <a:pt x="141" y="626"/>
                </a:lnTo>
                <a:lnTo>
                  <a:pt x="146" y="624"/>
                </a:lnTo>
                <a:lnTo>
                  <a:pt x="153" y="622"/>
                </a:lnTo>
                <a:lnTo>
                  <a:pt x="158" y="621"/>
                </a:lnTo>
                <a:lnTo>
                  <a:pt x="164" y="620"/>
                </a:lnTo>
                <a:lnTo>
                  <a:pt x="169" y="619"/>
                </a:lnTo>
                <a:lnTo>
                  <a:pt x="231" y="619"/>
                </a:lnTo>
                <a:lnTo>
                  <a:pt x="237" y="620"/>
                </a:lnTo>
                <a:lnTo>
                  <a:pt x="242" y="621"/>
                </a:lnTo>
                <a:lnTo>
                  <a:pt x="248" y="622"/>
                </a:lnTo>
                <a:lnTo>
                  <a:pt x="254" y="624"/>
                </a:lnTo>
                <a:lnTo>
                  <a:pt x="263" y="629"/>
                </a:lnTo>
                <a:lnTo>
                  <a:pt x="272" y="636"/>
                </a:lnTo>
                <a:lnTo>
                  <a:pt x="272" y="637"/>
                </a:lnTo>
                <a:lnTo>
                  <a:pt x="273" y="638"/>
                </a:lnTo>
                <a:close/>
                <a:moveTo>
                  <a:pt x="174" y="415"/>
                </a:moveTo>
                <a:lnTo>
                  <a:pt x="174" y="415"/>
                </a:lnTo>
                <a:lnTo>
                  <a:pt x="218" y="459"/>
                </a:lnTo>
                <a:lnTo>
                  <a:pt x="256" y="418"/>
                </a:lnTo>
                <a:lnTo>
                  <a:pt x="255" y="417"/>
                </a:lnTo>
                <a:lnTo>
                  <a:pt x="254" y="416"/>
                </a:lnTo>
                <a:lnTo>
                  <a:pt x="249" y="412"/>
                </a:lnTo>
                <a:lnTo>
                  <a:pt x="243" y="409"/>
                </a:lnTo>
                <a:lnTo>
                  <a:pt x="237" y="407"/>
                </a:lnTo>
                <a:lnTo>
                  <a:pt x="231" y="407"/>
                </a:lnTo>
                <a:lnTo>
                  <a:pt x="169" y="407"/>
                </a:lnTo>
                <a:lnTo>
                  <a:pt x="163" y="407"/>
                </a:lnTo>
                <a:lnTo>
                  <a:pt x="157" y="409"/>
                </a:lnTo>
                <a:lnTo>
                  <a:pt x="151" y="412"/>
                </a:lnTo>
                <a:lnTo>
                  <a:pt x="146" y="416"/>
                </a:lnTo>
                <a:lnTo>
                  <a:pt x="142" y="421"/>
                </a:lnTo>
                <a:lnTo>
                  <a:pt x="139" y="426"/>
                </a:lnTo>
                <a:lnTo>
                  <a:pt x="137" y="432"/>
                </a:lnTo>
                <a:lnTo>
                  <a:pt x="137" y="438"/>
                </a:lnTo>
                <a:lnTo>
                  <a:pt x="137" y="501"/>
                </a:lnTo>
                <a:lnTo>
                  <a:pt x="137" y="507"/>
                </a:lnTo>
                <a:lnTo>
                  <a:pt x="139" y="513"/>
                </a:lnTo>
                <a:lnTo>
                  <a:pt x="142" y="519"/>
                </a:lnTo>
                <a:lnTo>
                  <a:pt x="146" y="523"/>
                </a:lnTo>
                <a:lnTo>
                  <a:pt x="151" y="527"/>
                </a:lnTo>
                <a:lnTo>
                  <a:pt x="157" y="530"/>
                </a:lnTo>
                <a:lnTo>
                  <a:pt x="163" y="532"/>
                </a:lnTo>
                <a:lnTo>
                  <a:pt x="169" y="533"/>
                </a:lnTo>
                <a:lnTo>
                  <a:pt x="231" y="533"/>
                </a:lnTo>
                <a:lnTo>
                  <a:pt x="237" y="532"/>
                </a:lnTo>
                <a:lnTo>
                  <a:pt x="243" y="530"/>
                </a:lnTo>
                <a:lnTo>
                  <a:pt x="249" y="527"/>
                </a:lnTo>
                <a:lnTo>
                  <a:pt x="254" y="523"/>
                </a:lnTo>
                <a:lnTo>
                  <a:pt x="254" y="523"/>
                </a:lnTo>
                <a:lnTo>
                  <a:pt x="258" y="519"/>
                </a:lnTo>
                <a:lnTo>
                  <a:pt x="261" y="513"/>
                </a:lnTo>
                <a:lnTo>
                  <a:pt x="263" y="507"/>
                </a:lnTo>
                <a:lnTo>
                  <a:pt x="263" y="501"/>
                </a:lnTo>
                <a:lnTo>
                  <a:pt x="263" y="484"/>
                </a:lnTo>
                <a:lnTo>
                  <a:pt x="237" y="512"/>
                </a:lnTo>
                <a:lnTo>
                  <a:pt x="219" y="531"/>
                </a:lnTo>
                <a:lnTo>
                  <a:pt x="201" y="513"/>
                </a:lnTo>
                <a:lnTo>
                  <a:pt x="138" y="450"/>
                </a:lnTo>
                <a:lnTo>
                  <a:pt x="174" y="415"/>
                </a:lnTo>
                <a:close/>
                <a:moveTo>
                  <a:pt x="273" y="400"/>
                </a:moveTo>
                <a:lnTo>
                  <a:pt x="273" y="400"/>
                </a:lnTo>
                <a:lnTo>
                  <a:pt x="352" y="315"/>
                </a:lnTo>
                <a:lnTo>
                  <a:pt x="389" y="348"/>
                </a:lnTo>
                <a:lnTo>
                  <a:pt x="288" y="457"/>
                </a:lnTo>
                <a:lnTo>
                  <a:pt x="288" y="501"/>
                </a:lnTo>
                <a:lnTo>
                  <a:pt x="288" y="507"/>
                </a:lnTo>
                <a:lnTo>
                  <a:pt x="287" y="512"/>
                </a:lnTo>
                <a:lnTo>
                  <a:pt x="286" y="518"/>
                </a:lnTo>
                <a:lnTo>
                  <a:pt x="284" y="523"/>
                </a:lnTo>
                <a:lnTo>
                  <a:pt x="281" y="528"/>
                </a:lnTo>
                <a:lnTo>
                  <a:pt x="279" y="532"/>
                </a:lnTo>
                <a:lnTo>
                  <a:pt x="275" y="537"/>
                </a:lnTo>
                <a:lnTo>
                  <a:pt x="272" y="541"/>
                </a:lnTo>
                <a:lnTo>
                  <a:pt x="268" y="544"/>
                </a:lnTo>
                <a:lnTo>
                  <a:pt x="263" y="548"/>
                </a:lnTo>
                <a:lnTo>
                  <a:pt x="259" y="550"/>
                </a:lnTo>
                <a:lnTo>
                  <a:pt x="254" y="553"/>
                </a:lnTo>
                <a:lnTo>
                  <a:pt x="249" y="555"/>
                </a:lnTo>
                <a:lnTo>
                  <a:pt x="242" y="556"/>
                </a:lnTo>
                <a:lnTo>
                  <a:pt x="237" y="557"/>
                </a:lnTo>
                <a:lnTo>
                  <a:pt x="231" y="557"/>
                </a:lnTo>
                <a:lnTo>
                  <a:pt x="169" y="557"/>
                </a:lnTo>
                <a:lnTo>
                  <a:pt x="164" y="557"/>
                </a:lnTo>
                <a:lnTo>
                  <a:pt x="158" y="556"/>
                </a:lnTo>
                <a:lnTo>
                  <a:pt x="153" y="555"/>
                </a:lnTo>
                <a:lnTo>
                  <a:pt x="146" y="553"/>
                </a:lnTo>
                <a:lnTo>
                  <a:pt x="141" y="550"/>
                </a:lnTo>
                <a:lnTo>
                  <a:pt x="137" y="548"/>
                </a:lnTo>
                <a:lnTo>
                  <a:pt x="132" y="544"/>
                </a:lnTo>
                <a:lnTo>
                  <a:pt x="128" y="541"/>
                </a:lnTo>
                <a:lnTo>
                  <a:pt x="121" y="532"/>
                </a:lnTo>
                <a:lnTo>
                  <a:pt x="116" y="523"/>
                </a:lnTo>
                <a:lnTo>
                  <a:pt x="114" y="518"/>
                </a:lnTo>
                <a:lnTo>
                  <a:pt x="113" y="512"/>
                </a:lnTo>
                <a:lnTo>
                  <a:pt x="112" y="507"/>
                </a:lnTo>
                <a:lnTo>
                  <a:pt x="112" y="501"/>
                </a:lnTo>
                <a:lnTo>
                  <a:pt x="112" y="438"/>
                </a:lnTo>
                <a:lnTo>
                  <a:pt x="112" y="433"/>
                </a:lnTo>
                <a:lnTo>
                  <a:pt x="113" y="427"/>
                </a:lnTo>
                <a:lnTo>
                  <a:pt x="114" y="422"/>
                </a:lnTo>
                <a:lnTo>
                  <a:pt x="116" y="416"/>
                </a:lnTo>
                <a:lnTo>
                  <a:pt x="119" y="411"/>
                </a:lnTo>
                <a:lnTo>
                  <a:pt x="121" y="407"/>
                </a:lnTo>
                <a:lnTo>
                  <a:pt x="125" y="403"/>
                </a:lnTo>
                <a:lnTo>
                  <a:pt x="128" y="399"/>
                </a:lnTo>
                <a:lnTo>
                  <a:pt x="129" y="399"/>
                </a:lnTo>
                <a:lnTo>
                  <a:pt x="133" y="395"/>
                </a:lnTo>
                <a:lnTo>
                  <a:pt x="137" y="392"/>
                </a:lnTo>
                <a:lnTo>
                  <a:pt x="141" y="389"/>
                </a:lnTo>
                <a:lnTo>
                  <a:pt x="146" y="387"/>
                </a:lnTo>
                <a:lnTo>
                  <a:pt x="153" y="385"/>
                </a:lnTo>
                <a:lnTo>
                  <a:pt x="158" y="382"/>
                </a:lnTo>
                <a:lnTo>
                  <a:pt x="164" y="381"/>
                </a:lnTo>
                <a:lnTo>
                  <a:pt x="169" y="381"/>
                </a:lnTo>
                <a:lnTo>
                  <a:pt x="231" y="381"/>
                </a:lnTo>
                <a:lnTo>
                  <a:pt x="237" y="381"/>
                </a:lnTo>
                <a:lnTo>
                  <a:pt x="242" y="382"/>
                </a:lnTo>
                <a:lnTo>
                  <a:pt x="248" y="385"/>
                </a:lnTo>
                <a:lnTo>
                  <a:pt x="254" y="387"/>
                </a:lnTo>
                <a:lnTo>
                  <a:pt x="259" y="389"/>
                </a:lnTo>
                <a:lnTo>
                  <a:pt x="263" y="392"/>
                </a:lnTo>
                <a:lnTo>
                  <a:pt x="268" y="395"/>
                </a:lnTo>
                <a:lnTo>
                  <a:pt x="272" y="399"/>
                </a:lnTo>
                <a:lnTo>
                  <a:pt x="272" y="399"/>
                </a:lnTo>
                <a:lnTo>
                  <a:pt x="273" y="400"/>
                </a:lnTo>
                <a:close/>
                <a:moveTo>
                  <a:pt x="174" y="176"/>
                </a:moveTo>
                <a:lnTo>
                  <a:pt x="174" y="176"/>
                </a:lnTo>
                <a:lnTo>
                  <a:pt x="218" y="222"/>
                </a:lnTo>
                <a:lnTo>
                  <a:pt x="256" y="180"/>
                </a:lnTo>
                <a:lnTo>
                  <a:pt x="255" y="179"/>
                </a:lnTo>
                <a:lnTo>
                  <a:pt x="254" y="177"/>
                </a:lnTo>
                <a:lnTo>
                  <a:pt x="249" y="174"/>
                </a:lnTo>
                <a:lnTo>
                  <a:pt x="243" y="171"/>
                </a:lnTo>
                <a:lnTo>
                  <a:pt x="237" y="169"/>
                </a:lnTo>
                <a:lnTo>
                  <a:pt x="231" y="168"/>
                </a:lnTo>
                <a:lnTo>
                  <a:pt x="169" y="168"/>
                </a:lnTo>
                <a:lnTo>
                  <a:pt x="163" y="169"/>
                </a:lnTo>
                <a:lnTo>
                  <a:pt x="157" y="171"/>
                </a:lnTo>
                <a:lnTo>
                  <a:pt x="151" y="174"/>
                </a:lnTo>
                <a:lnTo>
                  <a:pt x="146" y="177"/>
                </a:lnTo>
                <a:lnTo>
                  <a:pt x="142" y="182"/>
                </a:lnTo>
                <a:lnTo>
                  <a:pt x="139" y="187"/>
                </a:lnTo>
                <a:lnTo>
                  <a:pt x="137" y="194"/>
                </a:lnTo>
                <a:lnTo>
                  <a:pt x="137" y="201"/>
                </a:lnTo>
                <a:lnTo>
                  <a:pt x="137" y="262"/>
                </a:lnTo>
                <a:lnTo>
                  <a:pt x="137" y="269"/>
                </a:lnTo>
                <a:lnTo>
                  <a:pt x="139" y="275"/>
                </a:lnTo>
                <a:lnTo>
                  <a:pt x="142" y="280"/>
                </a:lnTo>
                <a:lnTo>
                  <a:pt x="146" y="285"/>
                </a:lnTo>
                <a:lnTo>
                  <a:pt x="151" y="290"/>
                </a:lnTo>
                <a:lnTo>
                  <a:pt x="157" y="293"/>
                </a:lnTo>
                <a:lnTo>
                  <a:pt x="163" y="294"/>
                </a:lnTo>
                <a:lnTo>
                  <a:pt x="169" y="295"/>
                </a:lnTo>
                <a:lnTo>
                  <a:pt x="231" y="295"/>
                </a:lnTo>
                <a:lnTo>
                  <a:pt x="237" y="294"/>
                </a:lnTo>
                <a:lnTo>
                  <a:pt x="243" y="293"/>
                </a:lnTo>
                <a:lnTo>
                  <a:pt x="249" y="290"/>
                </a:lnTo>
                <a:lnTo>
                  <a:pt x="254" y="285"/>
                </a:lnTo>
                <a:lnTo>
                  <a:pt x="258" y="280"/>
                </a:lnTo>
                <a:lnTo>
                  <a:pt x="261" y="275"/>
                </a:lnTo>
                <a:lnTo>
                  <a:pt x="263" y="269"/>
                </a:lnTo>
                <a:lnTo>
                  <a:pt x="263" y="262"/>
                </a:lnTo>
                <a:lnTo>
                  <a:pt x="263" y="246"/>
                </a:lnTo>
                <a:lnTo>
                  <a:pt x="237" y="274"/>
                </a:lnTo>
                <a:lnTo>
                  <a:pt x="219" y="293"/>
                </a:lnTo>
                <a:lnTo>
                  <a:pt x="201" y="274"/>
                </a:lnTo>
                <a:lnTo>
                  <a:pt x="138" y="213"/>
                </a:lnTo>
                <a:lnTo>
                  <a:pt x="174" y="176"/>
                </a:lnTo>
                <a:close/>
                <a:moveTo>
                  <a:pt x="273" y="162"/>
                </a:moveTo>
                <a:lnTo>
                  <a:pt x="273" y="162"/>
                </a:lnTo>
                <a:lnTo>
                  <a:pt x="352" y="76"/>
                </a:lnTo>
                <a:lnTo>
                  <a:pt x="389" y="110"/>
                </a:lnTo>
                <a:lnTo>
                  <a:pt x="288" y="219"/>
                </a:lnTo>
                <a:lnTo>
                  <a:pt x="288" y="262"/>
                </a:lnTo>
                <a:lnTo>
                  <a:pt x="288" y="268"/>
                </a:lnTo>
                <a:lnTo>
                  <a:pt x="287" y="274"/>
                </a:lnTo>
                <a:lnTo>
                  <a:pt x="286" y="279"/>
                </a:lnTo>
                <a:lnTo>
                  <a:pt x="284" y="284"/>
                </a:lnTo>
                <a:lnTo>
                  <a:pt x="281" y="290"/>
                </a:lnTo>
                <a:lnTo>
                  <a:pt x="279" y="295"/>
                </a:lnTo>
                <a:lnTo>
                  <a:pt x="275" y="299"/>
                </a:lnTo>
                <a:lnTo>
                  <a:pt x="272" y="303"/>
                </a:lnTo>
                <a:lnTo>
                  <a:pt x="268" y="307"/>
                </a:lnTo>
                <a:lnTo>
                  <a:pt x="263" y="310"/>
                </a:lnTo>
                <a:lnTo>
                  <a:pt x="259" y="313"/>
                </a:lnTo>
                <a:lnTo>
                  <a:pt x="254" y="315"/>
                </a:lnTo>
                <a:lnTo>
                  <a:pt x="248" y="317"/>
                </a:lnTo>
                <a:lnTo>
                  <a:pt x="242" y="318"/>
                </a:lnTo>
                <a:lnTo>
                  <a:pt x="237" y="319"/>
                </a:lnTo>
                <a:lnTo>
                  <a:pt x="231" y="320"/>
                </a:lnTo>
                <a:lnTo>
                  <a:pt x="169" y="320"/>
                </a:lnTo>
                <a:lnTo>
                  <a:pt x="164" y="319"/>
                </a:lnTo>
                <a:lnTo>
                  <a:pt x="158" y="318"/>
                </a:lnTo>
                <a:lnTo>
                  <a:pt x="153" y="317"/>
                </a:lnTo>
                <a:lnTo>
                  <a:pt x="146" y="315"/>
                </a:lnTo>
                <a:lnTo>
                  <a:pt x="141" y="313"/>
                </a:lnTo>
                <a:lnTo>
                  <a:pt x="137" y="310"/>
                </a:lnTo>
                <a:lnTo>
                  <a:pt x="133" y="307"/>
                </a:lnTo>
                <a:lnTo>
                  <a:pt x="129" y="303"/>
                </a:lnTo>
                <a:lnTo>
                  <a:pt x="128" y="303"/>
                </a:lnTo>
                <a:lnTo>
                  <a:pt x="121" y="295"/>
                </a:lnTo>
                <a:lnTo>
                  <a:pt x="116" y="284"/>
                </a:lnTo>
                <a:lnTo>
                  <a:pt x="114" y="279"/>
                </a:lnTo>
                <a:lnTo>
                  <a:pt x="113" y="274"/>
                </a:lnTo>
                <a:lnTo>
                  <a:pt x="112" y="268"/>
                </a:lnTo>
                <a:lnTo>
                  <a:pt x="112" y="262"/>
                </a:lnTo>
                <a:lnTo>
                  <a:pt x="112" y="201"/>
                </a:lnTo>
                <a:lnTo>
                  <a:pt x="112" y="195"/>
                </a:lnTo>
                <a:lnTo>
                  <a:pt x="113" y="188"/>
                </a:lnTo>
                <a:lnTo>
                  <a:pt x="114" y="183"/>
                </a:lnTo>
                <a:lnTo>
                  <a:pt x="116" y="178"/>
                </a:lnTo>
                <a:lnTo>
                  <a:pt x="121" y="168"/>
                </a:lnTo>
                <a:lnTo>
                  <a:pt x="128" y="160"/>
                </a:lnTo>
                <a:lnTo>
                  <a:pt x="132" y="156"/>
                </a:lnTo>
                <a:lnTo>
                  <a:pt x="137" y="153"/>
                </a:lnTo>
                <a:lnTo>
                  <a:pt x="141" y="150"/>
                </a:lnTo>
                <a:lnTo>
                  <a:pt x="146" y="148"/>
                </a:lnTo>
                <a:lnTo>
                  <a:pt x="153" y="146"/>
                </a:lnTo>
                <a:lnTo>
                  <a:pt x="158" y="145"/>
                </a:lnTo>
                <a:lnTo>
                  <a:pt x="164" y="144"/>
                </a:lnTo>
                <a:lnTo>
                  <a:pt x="169" y="143"/>
                </a:lnTo>
                <a:lnTo>
                  <a:pt x="231" y="143"/>
                </a:lnTo>
                <a:lnTo>
                  <a:pt x="237" y="144"/>
                </a:lnTo>
                <a:lnTo>
                  <a:pt x="242" y="145"/>
                </a:lnTo>
                <a:lnTo>
                  <a:pt x="249" y="146"/>
                </a:lnTo>
                <a:lnTo>
                  <a:pt x="254" y="148"/>
                </a:lnTo>
                <a:lnTo>
                  <a:pt x="259" y="150"/>
                </a:lnTo>
                <a:lnTo>
                  <a:pt x="263" y="153"/>
                </a:lnTo>
                <a:lnTo>
                  <a:pt x="268" y="156"/>
                </a:lnTo>
                <a:lnTo>
                  <a:pt x="272" y="160"/>
                </a:lnTo>
                <a:lnTo>
                  <a:pt x="272" y="161"/>
                </a:lnTo>
                <a:lnTo>
                  <a:pt x="273" y="162"/>
                </a:lnTo>
                <a:close/>
                <a:moveTo>
                  <a:pt x="674" y="318"/>
                </a:moveTo>
                <a:lnTo>
                  <a:pt x="674" y="318"/>
                </a:lnTo>
                <a:lnTo>
                  <a:pt x="611" y="73"/>
                </a:lnTo>
                <a:lnTo>
                  <a:pt x="532" y="154"/>
                </a:lnTo>
                <a:lnTo>
                  <a:pt x="674" y="318"/>
                </a:lnTo>
                <a:close/>
                <a:moveTo>
                  <a:pt x="649" y="18"/>
                </a:moveTo>
                <a:lnTo>
                  <a:pt x="649" y="18"/>
                </a:lnTo>
                <a:lnTo>
                  <a:pt x="748" y="406"/>
                </a:lnTo>
                <a:lnTo>
                  <a:pt x="749" y="408"/>
                </a:lnTo>
                <a:lnTo>
                  <a:pt x="749" y="409"/>
                </a:lnTo>
                <a:lnTo>
                  <a:pt x="749" y="411"/>
                </a:lnTo>
                <a:lnTo>
                  <a:pt x="749" y="414"/>
                </a:lnTo>
                <a:lnTo>
                  <a:pt x="749" y="815"/>
                </a:lnTo>
                <a:lnTo>
                  <a:pt x="749" y="828"/>
                </a:lnTo>
                <a:lnTo>
                  <a:pt x="747" y="840"/>
                </a:lnTo>
                <a:lnTo>
                  <a:pt x="744" y="852"/>
                </a:lnTo>
                <a:lnTo>
                  <a:pt x="740" y="863"/>
                </a:lnTo>
                <a:lnTo>
                  <a:pt x="734" y="875"/>
                </a:lnTo>
                <a:lnTo>
                  <a:pt x="727" y="885"/>
                </a:lnTo>
                <a:lnTo>
                  <a:pt x="720" y="895"/>
                </a:lnTo>
                <a:lnTo>
                  <a:pt x="712" y="903"/>
                </a:lnTo>
                <a:lnTo>
                  <a:pt x="704" y="911"/>
                </a:lnTo>
                <a:lnTo>
                  <a:pt x="694" y="918"/>
                </a:lnTo>
                <a:lnTo>
                  <a:pt x="684" y="925"/>
                </a:lnTo>
                <a:lnTo>
                  <a:pt x="673" y="930"/>
                </a:lnTo>
                <a:lnTo>
                  <a:pt x="662" y="934"/>
                </a:lnTo>
                <a:lnTo>
                  <a:pt x="650" y="937"/>
                </a:lnTo>
                <a:lnTo>
                  <a:pt x="638" y="939"/>
                </a:lnTo>
                <a:lnTo>
                  <a:pt x="624" y="940"/>
                </a:lnTo>
                <a:lnTo>
                  <a:pt x="124" y="940"/>
                </a:lnTo>
                <a:lnTo>
                  <a:pt x="112" y="939"/>
                </a:lnTo>
                <a:lnTo>
                  <a:pt x="100" y="937"/>
                </a:lnTo>
                <a:lnTo>
                  <a:pt x="88" y="934"/>
                </a:lnTo>
                <a:lnTo>
                  <a:pt x="77" y="930"/>
                </a:lnTo>
                <a:lnTo>
                  <a:pt x="66" y="925"/>
                </a:lnTo>
                <a:lnTo>
                  <a:pt x="56" y="918"/>
                </a:lnTo>
                <a:lnTo>
                  <a:pt x="45" y="911"/>
                </a:lnTo>
                <a:lnTo>
                  <a:pt x="36" y="903"/>
                </a:lnTo>
                <a:lnTo>
                  <a:pt x="28" y="895"/>
                </a:lnTo>
                <a:lnTo>
                  <a:pt x="21" y="885"/>
                </a:lnTo>
                <a:lnTo>
                  <a:pt x="15" y="875"/>
                </a:lnTo>
                <a:lnTo>
                  <a:pt x="10" y="863"/>
                </a:lnTo>
                <a:lnTo>
                  <a:pt x="6" y="852"/>
                </a:lnTo>
                <a:lnTo>
                  <a:pt x="3" y="840"/>
                </a:lnTo>
                <a:lnTo>
                  <a:pt x="1" y="828"/>
                </a:lnTo>
                <a:lnTo>
                  <a:pt x="0" y="815"/>
                </a:lnTo>
                <a:lnTo>
                  <a:pt x="0" y="124"/>
                </a:lnTo>
                <a:lnTo>
                  <a:pt x="1" y="112"/>
                </a:lnTo>
                <a:lnTo>
                  <a:pt x="3" y="99"/>
                </a:lnTo>
                <a:lnTo>
                  <a:pt x="6" y="87"/>
                </a:lnTo>
                <a:lnTo>
                  <a:pt x="10" y="75"/>
                </a:lnTo>
                <a:lnTo>
                  <a:pt x="15" y="64"/>
                </a:lnTo>
                <a:lnTo>
                  <a:pt x="21" y="54"/>
                </a:lnTo>
                <a:lnTo>
                  <a:pt x="28" y="45"/>
                </a:lnTo>
                <a:lnTo>
                  <a:pt x="36" y="36"/>
                </a:lnTo>
                <a:lnTo>
                  <a:pt x="45" y="28"/>
                </a:lnTo>
                <a:lnTo>
                  <a:pt x="56" y="21"/>
                </a:lnTo>
                <a:lnTo>
                  <a:pt x="66" y="15"/>
                </a:lnTo>
                <a:lnTo>
                  <a:pt x="77" y="9"/>
                </a:lnTo>
                <a:lnTo>
                  <a:pt x="88" y="5"/>
                </a:lnTo>
                <a:lnTo>
                  <a:pt x="100" y="2"/>
                </a:lnTo>
                <a:lnTo>
                  <a:pt x="112" y="0"/>
                </a:lnTo>
                <a:lnTo>
                  <a:pt x="124" y="0"/>
                </a:lnTo>
                <a:lnTo>
                  <a:pt x="624" y="0"/>
                </a:lnTo>
                <a:lnTo>
                  <a:pt x="644" y="0"/>
                </a:lnTo>
                <a:lnTo>
                  <a:pt x="649" y="18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81" name="Freeform 49"/>
          <p:cNvSpPr>
            <a:spLocks noEditPoints="1"/>
          </p:cNvSpPr>
          <p:nvPr userDrawn="1"/>
        </p:nvSpPr>
        <p:spPr bwMode="auto">
          <a:xfrm>
            <a:off x="7775592" y="4577211"/>
            <a:ext cx="524670" cy="420459"/>
          </a:xfrm>
          <a:custGeom>
            <a:avLst/>
            <a:gdLst/>
            <a:ahLst/>
            <a:cxnLst>
              <a:cxn ang="0">
                <a:pos x="310" y="100"/>
              </a:cxn>
              <a:cxn ang="0">
                <a:pos x="627" y="0"/>
              </a:cxn>
              <a:cxn ang="0">
                <a:pos x="571" y="685"/>
              </a:cxn>
              <a:cxn ang="0">
                <a:pos x="486" y="564"/>
              </a:cxn>
              <a:cxn ang="0">
                <a:pos x="424" y="547"/>
              </a:cxn>
              <a:cxn ang="0">
                <a:pos x="365" y="562"/>
              </a:cxn>
              <a:cxn ang="0">
                <a:pos x="322" y="602"/>
              </a:cxn>
              <a:cxn ang="0">
                <a:pos x="301" y="657"/>
              </a:cxn>
              <a:cxn ang="0">
                <a:pos x="211" y="634"/>
              </a:cxn>
              <a:cxn ang="0">
                <a:pos x="181" y="584"/>
              </a:cxn>
              <a:cxn ang="0">
                <a:pos x="132" y="553"/>
              </a:cxn>
              <a:cxn ang="0">
                <a:pos x="67" y="550"/>
              </a:cxn>
              <a:cxn ang="0">
                <a:pos x="9" y="583"/>
              </a:cxn>
              <a:cxn ang="0">
                <a:pos x="382" y="419"/>
              </a:cxn>
              <a:cxn ang="0">
                <a:pos x="310" y="419"/>
              </a:cxn>
              <a:cxn ang="0">
                <a:pos x="816" y="539"/>
              </a:cxn>
              <a:cxn ang="0">
                <a:pos x="837" y="552"/>
              </a:cxn>
              <a:cxn ang="0">
                <a:pos x="816" y="566"/>
              </a:cxn>
              <a:cxn ang="0">
                <a:pos x="793" y="552"/>
              </a:cxn>
              <a:cxn ang="0">
                <a:pos x="816" y="305"/>
              </a:cxn>
              <a:cxn ang="0">
                <a:pos x="837" y="319"/>
              </a:cxn>
              <a:cxn ang="0">
                <a:pos x="816" y="333"/>
              </a:cxn>
              <a:cxn ang="0">
                <a:pos x="793" y="319"/>
              </a:cxn>
              <a:cxn ang="0">
                <a:pos x="442" y="578"/>
              </a:cxn>
              <a:cxn ang="0">
                <a:pos x="483" y="598"/>
              </a:cxn>
              <a:cxn ang="0">
                <a:pos x="511" y="633"/>
              </a:cxn>
              <a:cxn ang="0">
                <a:pos x="517" y="680"/>
              </a:cxn>
              <a:cxn ang="0">
                <a:pos x="501" y="723"/>
              </a:cxn>
              <a:cxn ang="0">
                <a:pos x="468" y="752"/>
              </a:cxn>
              <a:cxn ang="0">
                <a:pos x="424" y="765"/>
              </a:cxn>
              <a:cxn ang="0">
                <a:pos x="378" y="752"/>
              </a:cxn>
              <a:cxn ang="0">
                <a:pos x="345" y="723"/>
              </a:cxn>
              <a:cxn ang="0">
                <a:pos x="330" y="680"/>
              </a:cxn>
              <a:cxn ang="0">
                <a:pos x="337" y="633"/>
              </a:cxn>
              <a:cxn ang="0">
                <a:pos x="363" y="598"/>
              </a:cxn>
              <a:cxn ang="0">
                <a:pos x="404" y="578"/>
              </a:cxn>
              <a:cxn ang="0">
                <a:pos x="433" y="626"/>
              </a:cxn>
              <a:cxn ang="0">
                <a:pos x="465" y="652"/>
              </a:cxn>
              <a:cxn ang="0">
                <a:pos x="461" y="696"/>
              </a:cxn>
              <a:cxn ang="0">
                <a:pos x="424" y="715"/>
              </a:cxn>
              <a:cxn ang="0">
                <a:pos x="386" y="696"/>
              </a:cxn>
              <a:cxn ang="0">
                <a:pos x="381" y="652"/>
              </a:cxn>
              <a:cxn ang="0">
                <a:pos x="415" y="626"/>
              </a:cxn>
              <a:cxn ang="0">
                <a:pos x="113" y="578"/>
              </a:cxn>
              <a:cxn ang="0">
                <a:pos x="155" y="598"/>
              </a:cxn>
              <a:cxn ang="0">
                <a:pos x="181" y="633"/>
              </a:cxn>
              <a:cxn ang="0">
                <a:pos x="188" y="680"/>
              </a:cxn>
              <a:cxn ang="0">
                <a:pos x="173" y="723"/>
              </a:cxn>
              <a:cxn ang="0">
                <a:pos x="140" y="752"/>
              </a:cxn>
              <a:cxn ang="0">
                <a:pos x="94" y="765"/>
              </a:cxn>
              <a:cxn ang="0">
                <a:pos x="50" y="752"/>
              </a:cxn>
              <a:cxn ang="0">
                <a:pos x="16" y="723"/>
              </a:cxn>
              <a:cxn ang="0">
                <a:pos x="1" y="680"/>
              </a:cxn>
              <a:cxn ang="0">
                <a:pos x="7" y="633"/>
              </a:cxn>
              <a:cxn ang="0">
                <a:pos x="35" y="598"/>
              </a:cxn>
              <a:cxn ang="0">
                <a:pos x="76" y="578"/>
              </a:cxn>
              <a:cxn ang="0">
                <a:pos x="103" y="626"/>
              </a:cxn>
              <a:cxn ang="0">
                <a:pos x="137" y="652"/>
              </a:cxn>
              <a:cxn ang="0">
                <a:pos x="133" y="696"/>
              </a:cxn>
              <a:cxn ang="0">
                <a:pos x="94" y="715"/>
              </a:cxn>
              <a:cxn ang="0">
                <a:pos x="57" y="696"/>
              </a:cxn>
              <a:cxn ang="0">
                <a:pos x="53" y="652"/>
              </a:cxn>
              <a:cxn ang="0">
                <a:pos x="85" y="626"/>
              </a:cxn>
            </a:cxnLst>
            <a:rect l="0" t="0" r="r" b="b"/>
            <a:pathLst>
              <a:path w="975" h="765">
                <a:moveTo>
                  <a:pt x="81" y="419"/>
                </a:moveTo>
                <a:lnTo>
                  <a:pt x="255" y="419"/>
                </a:lnTo>
                <a:lnTo>
                  <a:pt x="255" y="155"/>
                </a:lnTo>
                <a:lnTo>
                  <a:pt x="255" y="100"/>
                </a:lnTo>
                <a:lnTo>
                  <a:pt x="310" y="100"/>
                </a:lnTo>
                <a:lnTo>
                  <a:pt x="422" y="100"/>
                </a:lnTo>
                <a:lnTo>
                  <a:pt x="538" y="419"/>
                </a:lnTo>
                <a:lnTo>
                  <a:pt x="571" y="419"/>
                </a:lnTo>
                <a:lnTo>
                  <a:pt x="571" y="0"/>
                </a:lnTo>
                <a:lnTo>
                  <a:pt x="627" y="0"/>
                </a:lnTo>
                <a:lnTo>
                  <a:pt x="627" y="685"/>
                </a:lnTo>
                <a:lnTo>
                  <a:pt x="906" y="685"/>
                </a:lnTo>
                <a:lnTo>
                  <a:pt x="906" y="705"/>
                </a:lnTo>
                <a:lnTo>
                  <a:pt x="571" y="740"/>
                </a:lnTo>
                <a:lnTo>
                  <a:pt x="571" y="685"/>
                </a:lnTo>
                <a:lnTo>
                  <a:pt x="571" y="590"/>
                </a:lnTo>
                <a:lnTo>
                  <a:pt x="516" y="590"/>
                </a:lnTo>
                <a:lnTo>
                  <a:pt x="506" y="581"/>
                </a:lnTo>
                <a:lnTo>
                  <a:pt x="497" y="573"/>
                </a:lnTo>
                <a:lnTo>
                  <a:pt x="486" y="564"/>
                </a:lnTo>
                <a:lnTo>
                  <a:pt x="475" y="558"/>
                </a:lnTo>
                <a:lnTo>
                  <a:pt x="463" y="554"/>
                </a:lnTo>
                <a:lnTo>
                  <a:pt x="450" y="550"/>
                </a:lnTo>
                <a:lnTo>
                  <a:pt x="437" y="548"/>
                </a:lnTo>
                <a:lnTo>
                  <a:pt x="424" y="547"/>
                </a:lnTo>
                <a:lnTo>
                  <a:pt x="410" y="548"/>
                </a:lnTo>
                <a:lnTo>
                  <a:pt x="398" y="550"/>
                </a:lnTo>
                <a:lnTo>
                  <a:pt x="387" y="553"/>
                </a:lnTo>
                <a:lnTo>
                  <a:pt x="375" y="557"/>
                </a:lnTo>
                <a:lnTo>
                  <a:pt x="365" y="562"/>
                </a:lnTo>
                <a:lnTo>
                  <a:pt x="355" y="568"/>
                </a:lnTo>
                <a:lnTo>
                  <a:pt x="345" y="576"/>
                </a:lnTo>
                <a:lnTo>
                  <a:pt x="337" y="584"/>
                </a:lnTo>
                <a:lnTo>
                  <a:pt x="329" y="592"/>
                </a:lnTo>
                <a:lnTo>
                  <a:pt x="322" y="602"/>
                </a:lnTo>
                <a:lnTo>
                  <a:pt x="316" y="612"/>
                </a:lnTo>
                <a:lnTo>
                  <a:pt x="310" y="622"/>
                </a:lnTo>
                <a:lnTo>
                  <a:pt x="306" y="634"/>
                </a:lnTo>
                <a:lnTo>
                  <a:pt x="303" y="645"/>
                </a:lnTo>
                <a:lnTo>
                  <a:pt x="301" y="657"/>
                </a:lnTo>
                <a:lnTo>
                  <a:pt x="300" y="671"/>
                </a:lnTo>
                <a:lnTo>
                  <a:pt x="217" y="671"/>
                </a:lnTo>
                <a:lnTo>
                  <a:pt x="216" y="657"/>
                </a:lnTo>
                <a:lnTo>
                  <a:pt x="214" y="645"/>
                </a:lnTo>
                <a:lnTo>
                  <a:pt x="211" y="634"/>
                </a:lnTo>
                <a:lnTo>
                  <a:pt x="207" y="622"/>
                </a:lnTo>
                <a:lnTo>
                  <a:pt x="202" y="612"/>
                </a:lnTo>
                <a:lnTo>
                  <a:pt x="196" y="602"/>
                </a:lnTo>
                <a:lnTo>
                  <a:pt x="189" y="592"/>
                </a:lnTo>
                <a:lnTo>
                  <a:pt x="181" y="584"/>
                </a:lnTo>
                <a:lnTo>
                  <a:pt x="173" y="576"/>
                </a:lnTo>
                <a:lnTo>
                  <a:pt x="163" y="568"/>
                </a:lnTo>
                <a:lnTo>
                  <a:pt x="153" y="562"/>
                </a:lnTo>
                <a:lnTo>
                  <a:pt x="143" y="557"/>
                </a:lnTo>
                <a:lnTo>
                  <a:pt x="132" y="553"/>
                </a:lnTo>
                <a:lnTo>
                  <a:pt x="119" y="550"/>
                </a:lnTo>
                <a:lnTo>
                  <a:pt x="107" y="548"/>
                </a:lnTo>
                <a:lnTo>
                  <a:pt x="94" y="547"/>
                </a:lnTo>
                <a:lnTo>
                  <a:pt x="81" y="548"/>
                </a:lnTo>
                <a:lnTo>
                  <a:pt x="67" y="550"/>
                </a:lnTo>
                <a:lnTo>
                  <a:pt x="54" y="554"/>
                </a:lnTo>
                <a:lnTo>
                  <a:pt x="42" y="559"/>
                </a:lnTo>
                <a:lnTo>
                  <a:pt x="31" y="565"/>
                </a:lnTo>
                <a:lnTo>
                  <a:pt x="19" y="574"/>
                </a:lnTo>
                <a:lnTo>
                  <a:pt x="9" y="583"/>
                </a:lnTo>
                <a:lnTo>
                  <a:pt x="0" y="592"/>
                </a:lnTo>
                <a:lnTo>
                  <a:pt x="0" y="491"/>
                </a:lnTo>
                <a:lnTo>
                  <a:pt x="81" y="419"/>
                </a:lnTo>
                <a:close/>
                <a:moveTo>
                  <a:pt x="382" y="419"/>
                </a:moveTo>
                <a:lnTo>
                  <a:pt x="382" y="419"/>
                </a:lnTo>
                <a:lnTo>
                  <a:pt x="382" y="359"/>
                </a:lnTo>
                <a:lnTo>
                  <a:pt x="457" y="359"/>
                </a:lnTo>
                <a:lnTo>
                  <a:pt x="382" y="155"/>
                </a:lnTo>
                <a:lnTo>
                  <a:pt x="310" y="155"/>
                </a:lnTo>
                <a:lnTo>
                  <a:pt x="310" y="419"/>
                </a:lnTo>
                <a:lnTo>
                  <a:pt x="382" y="419"/>
                </a:lnTo>
                <a:close/>
                <a:moveTo>
                  <a:pt x="677" y="450"/>
                </a:moveTo>
                <a:lnTo>
                  <a:pt x="677" y="450"/>
                </a:lnTo>
                <a:lnTo>
                  <a:pt x="953" y="450"/>
                </a:lnTo>
                <a:lnTo>
                  <a:pt x="816" y="539"/>
                </a:lnTo>
                <a:lnTo>
                  <a:pt x="677" y="450"/>
                </a:lnTo>
                <a:close/>
                <a:moveTo>
                  <a:pt x="975" y="464"/>
                </a:moveTo>
                <a:lnTo>
                  <a:pt x="975" y="464"/>
                </a:lnTo>
                <a:lnTo>
                  <a:pt x="975" y="641"/>
                </a:lnTo>
                <a:lnTo>
                  <a:pt x="837" y="552"/>
                </a:lnTo>
                <a:lnTo>
                  <a:pt x="975" y="464"/>
                </a:lnTo>
                <a:close/>
                <a:moveTo>
                  <a:pt x="953" y="655"/>
                </a:moveTo>
                <a:lnTo>
                  <a:pt x="953" y="655"/>
                </a:lnTo>
                <a:lnTo>
                  <a:pt x="677" y="655"/>
                </a:lnTo>
                <a:lnTo>
                  <a:pt x="816" y="566"/>
                </a:lnTo>
                <a:lnTo>
                  <a:pt x="953" y="655"/>
                </a:lnTo>
                <a:close/>
                <a:moveTo>
                  <a:pt x="656" y="641"/>
                </a:moveTo>
                <a:lnTo>
                  <a:pt x="656" y="641"/>
                </a:lnTo>
                <a:lnTo>
                  <a:pt x="656" y="464"/>
                </a:lnTo>
                <a:lnTo>
                  <a:pt x="793" y="552"/>
                </a:lnTo>
                <a:lnTo>
                  <a:pt x="656" y="641"/>
                </a:lnTo>
                <a:close/>
                <a:moveTo>
                  <a:pt x="677" y="217"/>
                </a:moveTo>
                <a:lnTo>
                  <a:pt x="677" y="217"/>
                </a:lnTo>
                <a:lnTo>
                  <a:pt x="953" y="217"/>
                </a:lnTo>
                <a:lnTo>
                  <a:pt x="816" y="305"/>
                </a:lnTo>
                <a:lnTo>
                  <a:pt x="677" y="217"/>
                </a:lnTo>
                <a:close/>
                <a:moveTo>
                  <a:pt x="975" y="230"/>
                </a:moveTo>
                <a:lnTo>
                  <a:pt x="975" y="230"/>
                </a:lnTo>
                <a:lnTo>
                  <a:pt x="975" y="407"/>
                </a:lnTo>
                <a:lnTo>
                  <a:pt x="837" y="319"/>
                </a:lnTo>
                <a:lnTo>
                  <a:pt x="975" y="230"/>
                </a:lnTo>
                <a:close/>
                <a:moveTo>
                  <a:pt x="953" y="421"/>
                </a:moveTo>
                <a:lnTo>
                  <a:pt x="953" y="421"/>
                </a:lnTo>
                <a:lnTo>
                  <a:pt x="677" y="421"/>
                </a:lnTo>
                <a:lnTo>
                  <a:pt x="816" y="333"/>
                </a:lnTo>
                <a:lnTo>
                  <a:pt x="953" y="421"/>
                </a:lnTo>
                <a:close/>
                <a:moveTo>
                  <a:pt x="656" y="407"/>
                </a:moveTo>
                <a:lnTo>
                  <a:pt x="656" y="407"/>
                </a:lnTo>
                <a:lnTo>
                  <a:pt x="656" y="230"/>
                </a:lnTo>
                <a:lnTo>
                  <a:pt x="793" y="319"/>
                </a:lnTo>
                <a:lnTo>
                  <a:pt x="656" y="407"/>
                </a:lnTo>
                <a:close/>
                <a:moveTo>
                  <a:pt x="424" y="576"/>
                </a:moveTo>
                <a:lnTo>
                  <a:pt x="424" y="576"/>
                </a:lnTo>
                <a:lnTo>
                  <a:pt x="433" y="577"/>
                </a:lnTo>
                <a:lnTo>
                  <a:pt x="442" y="578"/>
                </a:lnTo>
                <a:lnTo>
                  <a:pt x="451" y="581"/>
                </a:lnTo>
                <a:lnTo>
                  <a:pt x="460" y="584"/>
                </a:lnTo>
                <a:lnTo>
                  <a:pt x="468" y="588"/>
                </a:lnTo>
                <a:lnTo>
                  <a:pt x="476" y="592"/>
                </a:lnTo>
                <a:lnTo>
                  <a:pt x="483" y="598"/>
                </a:lnTo>
                <a:lnTo>
                  <a:pt x="490" y="604"/>
                </a:lnTo>
                <a:lnTo>
                  <a:pt x="496" y="610"/>
                </a:lnTo>
                <a:lnTo>
                  <a:pt x="501" y="617"/>
                </a:lnTo>
                <a:lnTo>
                  <a:pt x="506" y="625"/>
                </a:lnTo>
                <a:lnTo>
                  <a:pt x="511" y="633"/>
                </a:lnTo>
                <a:lnTo>
                  <a:pt x="514" y="642"/>
                </a:lnTo>
                <a:lnTo>
                  <a:pt x="516" y="651"/>
                </a:lnTo>
                <a:lnTo>
                  <a:pt x="517" y="660"/>
                </a:lnTo>
                <a:lnTo>
                  <a:pt x="518" y="671"/>
                </a:lnTo>
                <a:lnTo>
                  <a:pt x="517" y="680"/>
                </a:lnTo>
                <a:lnTo>
                  <a:pt x="516" y="689"/>
                </a:lnTo>
                <a:lnTo>
                  <a:pt x="514" y="698"/>
                </a:lnTo>
                <a:lnTo>
                  <a:pt x="511" y="707"/>
                </a:lnTo>
                <a:lnTo>
                  <a:pt x="506" y="715"/>
                </a:lnTo>
                <a:lnTo>
                  <a:pt x="501" y="723"/>
                </a:lnTo>
                <a:lnTo>
                  <a:pt x="496" y="730"/>
                </a:lnTo>
                <a:lnTo>
                  <a:pt x="490" y="736"/>
                </a:lnTo>
                <a:lnTo>
                  <a:pt x="483" y="742"/>
                </a:lnTo>
                <a:lnTo>
                  <a:pt x="476" y="748"/>
                </a:lnTo>
                <a:lnTo>
                  <a:pt x="468" y="752"/>
                </a:lnTo>
                <a:lnTo>
                  <a:pt x="460" y="756"/>
                </a:lnTo>
                <a:lnTo>
                  <a:pt x="451" y="760"/>
                </a:lnTo>
                <a:lnTo>
                  <a:pt x="442" y="762"/>
                </a:lnTo>
                <a:lnTo>
                  <a:pt x="433" y="764"/>
                </a:lnTo>
                <a:lnTo>
                  <a:pt x="424" y="765"/>
                </a:lnTo>
                <a:lnTo>
                  <a:pt x="414" y="764"/>
                </a:lnTo>
                <a:lnTo>
                  <a:pt x="404" y="762"/>
                </a:lnTo>
                <a:lnTo>
                  <a:pt x="395" y="760"/>
                </a:lnTo>
                <a:lnTo>
                  <a:pt x="386" y="756"/>
                </a:lnTo>
                <a:lnTo>
                  <a:pt x="378" y="752"/>
                </a:lnTo>
                <a:lnTo>
                  <a:pt x="371" y="748"/>
                </a:lnTo>
                <a:lnTo>
                  <a:pt x="363" y="742"/>
                </a:lnTo>
                <a:lnTo>
                  <a:pt x="357" y="736"/>
                </a:lnTo>
                <a:lnTo>
                  <a:pt x="351" y="730"/>
                </a:lnTo>
                <a:lnTo>
                  <a:pt x="345" y="723"/>
                </a:lnTo>
                <a:lnTo>
                  <a:pt x="341" y="715"/>
                </a:lnTo>
                <a:lnTo>
                  <a:pt x="337" y="707"/>
                </a:lnTo>
                <a:lnTo>
                  <a:pt x="334" y="698"/>
                </a:lnTo>
                <a:lnTo>
                  <a:pt x="331" y="689"/>
                </a:lnTo>
                <a:lnTo>
                  <a:pt x="330" y="680"/>
                </a:lnTo>
                <a:lnTo>
                  <a:pt x="330" y="671"/>
                </a:lnTo>
                <a:lnTo>
                  <a:pt x="330" y="660"/>
                </a:lnTo>
                <a:lnTo>
                  <a:pt x="331" y="651"/>
                </a:lnTo>
                <a:lnTo>
                  <a:pt x="334" y="642"/>
                </a:lnTo>
                <a:lnTo>
                  <a:pt x="337" y="633"/>
                </a:lnTo>
                <a:lnTo>
                  <a:pt x="341" y="625"/>
                </a:lnTo>
                <a:lnTo>
                  <a:pt x="345" y="617"/>
                </a:lnTo>
                <a:lnTo>
                  <a:pt x="351" y="610"/>
                </a:lnTo>
                <a:lnTo>
                  <a:pt x="357" y="604"/>
                </a:lnTo>
                <a:lnTo>
                  <a:pt x="363" y="598"/>
                </a:lnTo>
                <a:lnTo>
                  <a:pt x="371" y="592"/>
                </a:lnTo>
                <a:lnTo>
                  <a:pt x="378" y="588"/>
                </a:lnTo>
                <a:lnTo>
                  <a:pt x="386" y="584"/>
                </a:lnTo>
                <a:lnTo>
                  <a:pt x="395" y="581"/>
                </a:lnTo>
                <a:lnTo>
                  <a:pt x="404" y="578"/>
                </a:lnTo>
                <a:lnTo>
                  <a:pt x="414" y="577"/>
                </a:lnTo>
                <a:lnTo>
                  <a:pt x="424" y="576"/>
                </a:lnTo>
                <a:close/>
                <a:moveTo>
                  <a:pt x="424" y="625"/>
                </a:moveTo>
                <a:lnTo>
                  <a:pt x="424" y="625"/>
                </a:lnTo>
                <a:lnTo>
                  <a:pt x="433" y="626"/>
                </a:lnTo>
                <a:lnTo>
                  <a:pt x="441" y="628"/>
                </a:lnTo>
                <a:lnTo>
                  <a:pt x="449" y="632"/>
                </a:lnTo>
                <a:lnTo>
                  <a:pt x="455" y="638"/>
                </a:lnTo>
                <a:lnTo>
                  <a:pt x="461" y="645"/>
                </a:lnTo>
                <a:lnTo>
                  <a:pt x="465" y="652"/>
                </a:lnTo>
                <a:lnTo>
                  <a:pt x="468" y="661"/>
                </a:lnTo>
                <a:lnTo>
                  <a:pt x="469" y="671"/>
                </a:lnTo>
                <a:lnTo>
                  <a:pt x="468" y="680"/>
                </a:lnTo>
                <a:lnTo>
                  <a:pt x="465" y="688"/>
                </a:lnTo>
                <a:lnTo>
                  <a:pt x="461" y="696"/>
                </a:lnTo>
                <a:lnTo>
                  <a:pt x="455" y="702"/>
                </a:lnTo>
                <a:lnTo>
                  <a:pt x="449" y="708"/>
                </a:lnTo>
                <a:lnTo>
                  <a:pt x="441" y="712"/>
                </a:lnTo>
                <a:lnTo>
                  <a:pt x="433" y="714"/>
                </a:lnTo>
                <a:lnTo>
                  <a:pt x="424" y="715"/>
                </a:lnTo>
                <a:lnTo>
                  <a:pt x="415" y="714"/>
                </a:lnTo>
                <a:lnTo>
                  <a:pt x="405" y="712"/>
                </a:lnTo>
                <a:lnTo>
                  <a:pt x="398" y="708"/>
                </a:lnTo>
                <a:lnTo>
                  <a:pt x="391" y="702"/>
                </a:lnTo>
                <a:lnTo>
                  <a:pt x="386" y="696"/>
                </a:lnTo>
                <a:lnTo>
                  <a:pt x="381" y="688"/>
                </a:lnTo>
                <a:lnTo>
                  <a:pt x="379" y="680"/>
                </a:lnTo>
                <a:lnTo>
                  <a:pt x="378" y="671"/>
                </a:lnTo>
                <a:lnTo>
                  <a:pt x="379" y="661"/>
                </a:lnTo>
                <a:lnTo>
                  <a:pt x="381" y="652"/>
                </a:lnTo>
                <a:lnTo>
                  <a:pt x="386" y="645"/>
                </a:lnTo>
                <a:lnTo>
                  <a:pt x="391" y="638"/>
                </a:lnTo>
                <a:lnTo>
                  <a:pt x="398" y="632"/>
                </a:lnTo>
                <a:lnTo>
                  <a:pt x="405" y="628"/>
                </a:lnTo>
                <a:lnTo>
                  <a:pt x="415" y="626"/>
                </a:lnTo>
                <a:lnTo>
                  <a:pt x="424" y="625"/>
                </a:lnTo>
                <a:close/>
                <a:moveTo>
                  <a:pt x="94" y="576"/>
                </a:moveTo>
                <a:lnTo>
                  <a:pt x="94" y="576"/>
                </a:lnTo>
                <a:lnTo>
                  <a:pt x="104" y="577"/>
                </a:lnTo>
                <a:lnTo>
                  <a:pt x="113" y="578"/>
                </a:lnTo>
                <a:lnTo>
                  <a:pt x="123" y="581"/>
                </a:lnTo>
                <a:lnTo>
                  <a:pt x="132" y="584"/>
                </a:lnTo>
                <a:lnTo>
                  <a:pt x="140" y="588"/>
                </a:lnTo>
                <a:lnTo>
                  <a:pt x="148" y="592"/>
                </a:lnTo>
                <a:lnTo>
                  <a:pt x="155" y="598"/>
                </a:lnTo>
                <a:lnTo>
                  <a:pt x="161" y="604"/>
                </a:lnTo>
                <a:lnTo>
                  <a:pt x="168" y="610"/>
                </a:lnTo>
                <a:lnTo>
                  <a:pt x="173" y="617"/>
                </a:lnTo>
                <a:lnTo>
                  <a:pt x="178" y="625"/>
                </a:lnTo>
                <a:lnTo>
                  <a:pt x="181" y="633"/>
                </a:lnTo>
                <a:lnTo>
                  <a:pt x="185" y="642"/>
                </a:lnTo>
                <a:lnTo>
                  <a:pt x="187" y="651"/>
                </a:lnTo>
                <a:lnTo>
                  <a:pt x="188" y="660"/>
                </a:lnTo>
                <a:lnTo>
                  <a:pt x="189" y="671"/>
                </a:lnTo>
                <a:lnTo>
                  <a:pt x="188" y="680"/>
                </a:lnTo>
                <a:lnTo>
                  <a:pt x="187" y="689"/>
                </a:lnTo>
                <a:lnTo>
                  <a:pt x="185" y="698"/>
                </a:lnTo>
                <a:lnTo>
                  <a:pt x="181" y="707"/>
                </a:lnTo>
                <a:lnTo>
                  <a:pt x="178" y="715"/>
                </a:lnTo>
                <a:lnTo>
                  <a:pt x="173" y="723"/>
                </a:lnTo>
                <a:lnTo>
                  <a:pt x="168" y="730"/>
                </a:lnTo>
                <a:lnTo>
                  <a:pt x="161" y="736"/>
                </a:lnTo>
                <a:lnTo>
                  <a:pt x="155" y="742"/>
                </a:lnTo>
                <a:lnTo>
                  <a:pt x="148" y="748"/>
                </a:lnTo>
                <a:lnTo>
                  <a:pt x="140" y="752"/>
                </a:lnTo>
                <a:lnTo>
                  <a:pt x="132" y="756"/>
                </a:lnTo>
                <a:lnTo>
                  <a:pt x="123" y="760"/>
                </a:lnTo>
                <a:lnTo>
                  <a:pt x="113" y="762"/>
                </a:lnTo>
                <a:lnTo>
                  <a:pt x="104" y="764"/>
                </a:lnTo>
                <a:lnTo>
                  <a:pt x="94" y="765"/>
                </a:lnTo>
                <a:lnTo>
                  <a:pt x="85" y="764"/>
                </a:lnTo>
                <a:lnTo>
                  <a:pt x="76" y="762"/>
                </a:lnTo>
                <a:lnTo>
                  <a:pt x="67" y="760"/>
                </a:lnTo>
                <a:lnTo>
                  <a:pt x="58" y="756"/>
                </a:lnTo>
                <a:lnTo>
                  <a:pt x="50" y="752"/>
                </a:lnTo>
                <a:lnTo>
                  <a:pt x="42" y="748"/>
                </a:lnTo>
                <a:lnTo>
                  <a:pt x="35" y="742"/>
                </a:lnTo>
                <a:lnTo>
                  <a:pt x="28" y="736"/>
                </a:lnTo>
                <a:lnTo>
                  <a:pt x="21" y="730"/>
                </a:lnTo>
                <a:lnTo>
                  <a:pt x="16" y="723"/>
                </a:lnTo>
                <a:lnTo>
                  <a:pt x="11" y="715"/>
                </a:lnTo>
                <a:lnTo>
                  <a:pt x="7" y="707"/>
                </a:lnTo>
                <a:lnTo>
                  <a:pt x="4" y="698"/>
                </a:lnTo>
                <a:lnTo>
                  <a:pt x="2" y="689"/>
                </a:lnTo>
                <a:lnTo>
                  <a:pt x="1" y="680"/>
                </a:lnTo>
                <a:lnTo>
                  <a:pt x="0" y="671"/>
                </a:lnTo>
                <a:lnTo>
                  <a:pt x="1" y="660"/>
                </a:lnTo>
                <a:lnTo>
                  <a:pt x="2" y="651"/>
                </a:lnTo>
                <a:lnTo>
                  <a:pt x="4" y="642"/>
                </a:lnTo>
                <a:lnTo>
                  <a:pt x="7" y="633"/>
                </a:lnTo>
                <a:lnTo>
                  <a:pt x="11" y="625"/>
                </a:lnTo>
                <a:lnTo>
                  <a:pt x="16" y="617"/>
                </a:lnTo>
                <a:lnTo>
                  <a:pt x="21" y="610"/>
                </a:lnTo>
                <a:lnTo>
                  <a:pt x="28" y="604"/>
                </a:lnTo>
                <a:lnTo>
                  <a:pt x="35" y="598"/>
                </a:lnTo>
                <a:lnTo>
                  <a:pt x="42" y="592"/>
                </a:lnTo>
                <a:lnTo>
                  <a:pt x="50" y="588"/>
                </a:lnTo>
                <a:lnTo>
                  <a:pt x="58" y="584"/>
                </a:lnTo>
                <a:lnTo>
                  <a:pt x="67" y="581"/>
                </a:lnTo>
                <a:lnTo>
                  <a:pt x="76" y="578"/>
                </a:lnTo>
                <a:lnTo>
                  <a:pt x="85" y="577"/>
                </a:lnTo>
                <a:lnTo>
                  <a:pt x="94" y="576"/>
                </a:lnTo>
                <a:close/>
                <a:moveTo>
                  <a:pt x="94" y="625"/>
                </a:moveTo>
                <a:lnTo>
                  <a:pt x="94" y="625"/>
                </a:lnTo>
                <a:lnTo>
                  <a:pt x="103" y="626"/>
                </a:lnTo>
                <a:lnTo>
                  <a:pt x="112" y="628"/>
                </a:lnTo>
                <a:lnTo>
                  <a:pt x="119" y="632"/>
                </a:lnTo>
                <a:lnTo>
                  <a:pt x="127" y="638"/>
                </a:lnTo>
                <a:lnTo>
                  <a:pt x="133" y="645"/>
                </a:lnTo>
                <a:lnTo>
                  <a:pt x="137" y="652"/>
                </a:lnTo>
                <a:lnTo>
                  <a:pt x="139" y="661"/>
                </a:lnTo>
                <a:lnTo>
                  <a:pt x="140" y="671"/>
                </a:lnTo>
                <a:lnTo>
                  <a:pt x="139" y="680"/>
                </a:lnTo>
                <a:lnTo>
                  <a:pt x="137" y="688"/>
                </a:lnTo>
                <a:lnTo>
                  <a:pt x="133" y="696"/>
                </a:lnTo>
                <a:lnTo>
                  <a:pt x="127" y="702"/>
                </a:lnTo>
                <a:lnTo>
                  <a:pt x="119" y="708"/>
                </a:lnTo>
                <a:lnTo>
                  <a:pt x="112" y="712"/>
                </a:lnTo>
                <a:lnTo>
                  <a:pt x="103" y="714"/>
                </a:lnTo>
                <a:lnTo>
                  <a:pt x="94" y="715"/>
                </a:lnTo>
                <a:lnTo>
                  <a:pt x="85" y="714"/>
                </a:lnTo>
                <a:lnTo>
                  <a:pt x="77" y="712"/>
                </a:lnTo>
                <a:lnTo>
                  <a:pt x="69" y="708"/>
                </a:lnTo>
                <a:lnTo>
                  <a:pt x="63" y="702"/>
                </a:lnTo>
                <a:lnTo>
                  <a:pt x="57" y="696"/>
                </a:lnTo>
                <a:lnTo>
                  <a:pt x="53" y="688"/>
                </a:lnTo>
                <a:lnTo>
                  <a:pt x="51" y="680"/>
                </a:lnTo>
                <a:lnTo>
                  <a:pt x="50" y="671"/>
                </a:lnTo>
                <a:lnTo>
                  <a:pt x="51" y="661"/>
                </a:lnTo>
                <a:lnTo>
                  <a:pt x="53" y="652"/>
                </a:lnTo>
                <a:lnTo>
                  <a:pt x="57" y="645"/>
                </a:lnTo>
                <a:lnTo>
                  <a:pt x="63" y="638"/>
                </a:lnTo>
                <a:lnTo>
                  <a:pt x="69" y="632"/>
                </a:lnTo>
                <a:lnTo>
                  <a:pt x="77" y="628"/>
                </a:lnTo>
                <a:lnTo>
                  <a:pt x="85" y="626"/>
                </a:lnTo>
                <a:lnTo>
                  <a:pt x="94" y="625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82" name="Freeform 51"/>
          <p:cNvSpPr>
            <a:spLocks noEditPoints="1"/>
          </p:cNvSpPr>
          <p:nvPr userDrawn="1"/>
        </p:nvSpPr>
        <p:spPr bwMode="auto">
          <a:xfrm>
            <a:off x="1131858" y="4660676"/>
            <a:ext cx="676421" cy="321526"/>
          </a:xfrm>
          <a:custGeom>
            <a:avLst/>
            <a:gdLst/>
            <a:ahLst/>
            <a:cxnLst>
              <a:cxn ang="0">
                <a:pos x="985" y="457"/>
              </a:cxn>
              <a:cxn ang="0">
                <a:pos x="262" y="417"/>
              </a:cxn>
              <a:cxn ang="0">
                <a:pos x="216" y="207"/>
              </a:cxn>
              <a:cxn ang="0">
                <a:pos x="49" y="248"/>
              </a:cxn>
              <a:cxn ang="0">
                <a:pos x="61" y="583"/>
              </a:cxn>
              <a:cxn ang="0">
                <a:pos x="739" y="0"/>
              </a:cxn>
              <a:cxn ang="0">
                <a:pos x="652" y="58"/>
              </a:cxn>
              <a:cxn ang="0">
                <a:pos x="554" y="8"/>
              </a:cxn>
              <a:cxn ang="0">
                <a:pos x="554" y="8"/>
              </a:cxn>
              <a:cxn ang="0">
                <a:pos x="739" y="132"/>
              </a:cxn>
              <a:cxn ang="0">
                <a:pos x="751" y="124"/>
              </a:cxn>
              <a:cxn ang="0">
                <a:pos x="664" y="67"/>
              </a:cxn>
              <a:cxn ang="0">
                <a:pos x="848" y="151"/>
              </a:cxn>
              <a:cxn ang="0">
                <a:pos x="848" y="151"/>
              </a:cxn>
              <a:cxn ang="0">
                <a:pos x="457" y="151"/>
              </a:cxn>
              <a:cxn ang="0">
                <a:pos x="445" y="160"/>
              </a:cxn>
              <a:cxn ang="0">
                <a:pos x="532" y="218"/>
              </a:cxn>
              <a:cxn ang="0">
                <a:pos x="457" y="284"/>
              </a:cxn>
              <a:cxn ang="0">
                <a:pos x="457" y="284"/>
              </a:cxn>
              <a:cxn ang="0">
                <a:pos x="642" y="160"/>
              </a:cxn>
              <a:cxn ang="0">
                <a:pos x="663" y="160"/>
              </a:cxn>
              <a:cxn ang="0">
                <a:pos x="750" y="218"/>
              </a:cxn>
              <a:cxn ang="0">
                <a:pos x="675" y="284"/>
              </a:cxn>
              <a:cxn ang="0">
                <a:pos x="675" y="284"/>
              </a:cxn>
              <a:cxn ang="0">
                <a:pos x="860" y="160"/>
              </a:cxn>
              <a:cxn ang="0">
                <a:pos x="957" y="304"/>
              </a:cxn>
              <a:cxn ang="0">
                <a:pos x="871" y="363"/>
              </a:cxn>
              <a:cxn ang="0">
                <a:pos x="521" y="304"/>
              </a:cxn>
              <a:cxn ang="0">
                <a:pos x="521" y="304"/>
              </a:cxn>
              <a:cxn ang="0">
                <a:pos x="336" y="428"/>
              </a:cxn>
              <a:cxn ang="0">
                <a:pos x="348" y="436"/>
              </a:cxn>
              <a:cxn ang="0">
                <a:pos x="434" y="378"/>
              </a:cxn>
              <a:cxn ang="0">
                <a:pos x="533" y="428"/>
              </a:cxn>
              <a:cxn ang="0">
                <a:pos x="533" y="428"/>
              </a:cxn>
              <a:cxn ang="0">
                <a:pos x="565" y="304"/>
              </a:cxn>
              <a:cxn ang="0">
                <a:pos x="554" y="311"/>
              </a:cxn>
              <a:cxn ang="0">
                <a:pos x="641" y="370"/>
              </a:cxn>
              <a:cxn ang="0">
                <a:pos x="565" y="436"/>
              </a:cxn>
              <a:cxn ang="0">
                <a:pos x="565" y="436"/>
              </a:cxn>
              <a:cxn ang="0">
                <a:pos x="751" y="311"/>
              </a:cxn>
              <a:cxn ang="0">
                <a:pos x="773" y="311"/>
              </a:cxn>
              <a:cxn ang="0">
                <a:pos x="859" y="370"/>
              </a:cxn>
              <a:cxn ang="0">
                <a:pos x="784" y="436"/>
              </a:cxn>
              <a:cxn ang="0">
                <a:pos x="784" y="436"/>
              </a:cxn>
              <a:cxn ang="0">
                <a:pos x="970" y="311"/>
              </a:cxn>
              <a:cxn ang="0">
                <a:pos x="211" y="269"/>
              </a:cxn>
              <a:cxn ang="0">
                <a:pos x="163" y="302"/>
              </a:cxn>
              <a:cxn ang="0">
                <a:pos x="148" y="366"/>
              </a:cxn>
              <a:cxn ang="0">
                <a:pos x="101" y="399"/>
              </a:cxn>
              <a:cxn ang="0">
                <a:pos x="148" y="317"/>
              </a:cxn>
              <a:cxn ang="0">
                <a:pos x="101" y="351"/>
              </a:cxn>
              <a:cxn ang="0">
                <a:pos x="148" y="269"/>
              </a:cxn>
              <a:cxn ang="0">
                <a:pos x="101" y="302"/>
              </a:cxn>
              <a:cxn ang="0">
                <a:pos x="211" y="317"/>
              </a:cxn>
              <a:cxn ang="0">
                <a:pos x="163" y="351"/>
              </a:cxn>
            </a:cxnLst>
            <a:rect l="0" t="0" r="r" b="b"/>
            <a:pathLst>
              <a:path w="1257" h="583">
                <a:moveTo>
                  <a:pt x="1257" y="385"/>
                </a:moveTo>
                <a:lnTo>
                  <a:pt x="1057" y="381"/>
                </a:lnTo>
                <a:lnTo>
                  <a:pt x="985" y="457"/>
                </a:lnTo>
                <a:lnTo>
                  <a:pt x="336" y="457"/>
                </a:lnTo>
                <a:lnTo>
                  <a:pt x="301" y="417"/>
                </a:lnTo>
                <a:lnTo>
                  <a:pt x="262" y="417"/>
                </a:lnTo>
                <a:lnTo>
                  <a:pt x="262" y="248"/>
                </a:lnTo>
                <a:lnTo>
                  <a:pt x="231" y="248"/>
                </a:lnTo>
                <a:lnTo>
                  <a:pt x="216" y="207"/>
                </a:lnTo>
                <a:lnTo>
                  <a:pt x="96" y="207"/>
                </a:lnTo>
                <a:lnTo>
                  <a:pt x="79" y="248"/>
                </a:lnTo>
                <a:lnTo>
                  <a:pt x="49" y="248"/>
                </a:lnTo>
                <a:lnTo>
                  <a:pt x="49" y="417"/>
                </a:lnTo>
                <a:lnTo>
                  <a:pt x="0" y="417"/>
                </a:lnTo>
                <a:lnTo>
                  <a:pt x="61" y="583"/>
                </a:lnTo>
                <a:lnTo>
                  <a:pt x="1112" y="583"/>
                </a:lnTo>
                <a:lnTo>
                  <a:pt x="1257" y="385"/>
                </a:lnTo>
                <a:close/>
                <a:moveTo>
                  <a:pt x="739" y="0"/>
                </a:moveTo>
                <a:lnTo>
                  <a:pt x="739" y="0"/>
                </a:lnTo>
                <a:lnTo>
                  <a:pt x="565" y="0"/>
                </a:lnTo>
                <a:lnTo>
                  <a:pt x="652" y="58"/>
                </a:lnTo>
                <a:lnTo>
                  <a:pt x="739" y="0"/>
                </a:lnTo>
                <a:close/>
                <a:moveTo>
                  <a:pt x="554" y="8"/>
                </a:moveTo>
                <a:lnTo>
                  <a:pt x="554" y="8"/>
                </a:lnTo>
                <a:lnTo>
                  <a:pt x="554" y="124"/>
                </a:lnTo>
                <a:lnTo>
                  <a:pt x="641" y="67"/>
                </a:lnTo>
                <a:lnTo>
                  <a:pt x="554" y="8"/>
                </a:lnTo>
                <a:close/>
                <a:moveTo>
                  <a:pt x="565" y="132"/>
                </a:moveTo>
                <a:lnTo>
                  <a:pt x="565" y="132"/>
                </a:lnTo>
                <a:lnTo>
                  <a:pt x="739" y="132"/>
                </a:lnTo>
                <a:lnTo>
                  <a:pt x="652" y="74"/>
                </a:lnTo>
                <a:lnTo>
                  <a:pt x="565" y="132"/>
                </a:lnTo>
                <a:close/>
                <a:moveTo>
                  <a:pt x="751" y="124"/>
                </a:moveTo>
                <a:lnTo>
                  <a:pt x="751" y="124"/>
                </a:lnTo>
                <a:lnTo>
                  <a:pt x="751" y="8"/>
                </a:lnTo>
                <a:lnTo>
                  <a:pt x="664" y="67"/>
                </a:lnTo>
                <a:lnTo>
                  <a:pt x="751" y="124"/>
                </a:lnTo>
                <a:close/>
                <a:moveTo>
                  <a:pt x="848" y="151"/>
                </a:moveTo>
                <a:lnTo>
                  <a:pt x="848" y="151"/>
                </a:lnTo>
                <a:lnTo>
                  <a:pt x="675" y="151"/>
                </a:lnTo>
                <a:lnTo>
                  <a:pt x="762" y="210"/>
                </a:lnTo>
                <a:lnTo>
                  <a:pt x="848" y="151"/>
                </a:lnTo>
                <a:close/>
                <a:moveTo>
                  <a:pt x="630" y="151"/>
                </a:moveTo>
                <a:lnTo>
                  <a:pt x="630" y="151"/>
                </a:lnTo>
                <a:lnTo>
                  <a:pt x="457" y="151"/>
                </a:lnTo>
                <a:lnTo>
                  <a:pt x="543" y="210"/>
                </a:lnTo>
                <a:lnTo>
                  <a:pt x="630" y="151"/>
                </a:lnTo>
                <a:close/>
                <a:moveTo>
                  <a:pt x="445" y="160"/>
                </a:moveTo>
                <a:lnTo>
                  <a:pt x="445" y="160"/>
                </a:lnTo>
                <a:lnTo>
                  <a:pt x="445" y="277"/>
                </a:lnTo>
                <a:lnTo>
                  <a:pt x="532" y="218"/>
                </a:lnTo>
                <a:lnTo>
                  <a:pt x="445" y="160"/>
                </a:lnTo>
                <a:close/>
                <a:moveTo>
                  <a:pt x="457" y="284"/>
                </a:moveTo>
                <a:lnTo>
                  <a:pt x="457" y="284"/>
                </a:lnTo>
                <a:lnTo>
                  <a:pt x="630" y="284"/>
                </a:lnTo>
                <a:lnTo>
                  <a:pt x="543" y="225"/>
                </a:lnTo>
                <a:lnTo>
                  <a:pt x="457" y="284"/>
                </a:lnTo>
                <a:close/>
                <a:moveTo>
                  <a:pt x="642" y="277"/>
                </a:moveTo>
                <a:lnTo>
                  <a:pt x="642" y="277"/>
                </a:lnTo>
                <a:lnTo>
                  <a:pt x="642" y="160"/>
                </a:lnTo>
                <a:lnTo>
                  <a:pt x="555" y="218"/>
                </a:lnTo>
                <a:lnTo>
                  <a:pt x="642" y="277"/>
                </a:lnTo>
                <a:close/>
                <a:moveTo>
                  <a:pt x="663" y="160"/>
                </a:moveTo>
                <a:lnTo>
                  <a:pt x="663" y="160"/>
                </a:lnTo>
                <a:lnTo>
                  <a:pt x="663" y="277"/>
                </a:lnTo>
                <a:lnTo>
                  <a:pt x="750" y="218"/>
                </a:lnTo>
                <a:lnTo>
                  <a:pt x="663" y="160"/>
                </a:lnTo>
                <a:close/>
                <a:moveTo>
                  <a:pt x="675" y="284"/>
                </a:moveTo>
                <a:lnTo>
                  <a:pt x="675" y="284"/>
                </a:lnTo>
                <a:lnTo>
                  <a:pt x="848" y="284"/>
                </a:lnTo>
                <a:lnTo>
                  <a:pt x="762" y="225"/>
                </a:lnTo>
                <a:lnTo>
                  <a:pt x="675" y="284"/>
                </a:lnTo>
                <a:close/>
                <a:moveTo>
                  <a:pt x="860" y="277"/>
                </a:moveTo>
                <a:lnTo>
                  <a:pt x="860" y="277"/>
                </a:lnTo>
                <a:lnTo>
                  <a:pt x="860" y="160"/>
                </a:lnTo>
                <a:lnTo>
                  <a:pt x="774" y="218"/>
                </a:lnTo>
                <a:lnTo>
                  <a:pt x="860" y="277"/>
                </a:lnTo>
                <a:close/>
                <a:moveTo>
                  <a:pt x="957" y="304"/>
                </a:moveTo>
                <a:lnTo>
                  <a:pt x="957" y="304"/>
                </a:lnTo>
                <a:lnTo>
                  <a:pt x="784" y="304"/>
                </a:lnTo>
                <a:lnTo>
                  <a:pt x="871" y="363"/>
                </a:lnTo>
                <a:lnTo>
                  <a:pt x="957" y="304"/>
                </a:lnTo>
                <a:close/>
                <a:moveTo>
                  <a:pt x="521" y="304"/>
                </a:moveTo>
                <a:lnTo>
                  <a:pt x="521" y="304"/>
                </a:lnTo>
                <a:lnTo>
                  <a:pt x="348" y="304"/>
                </a:lnTo>
                <a:lnTo>
                  <a:pt x="434" y="363"/>
                </a:lnTo>
                <a:lnTo>
                  <a:pt x="521" y="304"/>
                </a:lnTo>
                <a:close/>
                <a:moveTo>
                  <a:pt x="336" y="311"/>
                </a:moveTo>
                <a:lnTo>
                  <a:pt x="336" y="311"/>
                </a:lnTo>
                <a:lnTo>
                  <a:pt x="336" y="428"/>
                </a:lnTo>
                <a:lnTo>
                  <a:pt x="423" y="370"/>
                </a:lnTo>
                <a:lnTo>
                  <a:pt x="336" y="311"/>
                </a:lnTo>
                <a:close/>
                <a:moveTo>
                  <a:pt x="348" y="436"/>
                </a:moveTo>
                <a:lnTo>
                  <a:pt x="348" y="436"/>
                </a:lnTo>
                <a:lnTo>
                  <a:pt x="521" y="436"/>
                </a:lnTo>
                <a:lnTo>
                  <a:pt x="434" y="378"/>
                </a:lnTo>
                <a:lnTo>
                  <a:pt x="348" y="436"/>
                </a:lnTo>
                <a:close/>
                <a:moveTo>
                  <a:pt x="533" y="428"/>
                </a:moveTo>
                <a:lnTo>
                  <a:pt x="533" y="428"/>
                </a:lnTo>
                <a:lnTo>
                  <a:pt x="533" y="311"/>
                </a:lnTo>
                <a:lnTo>
                  <a:pt x="446" y="370"/>
                </a:lnTo>
                <a:lnTo>
                  <a:pt x="533" y="428"/>
                </a:lnTo>
                <a:close/>
                <a:moveTo>
                  <a:pt x="739" y="304"/>
                </a:moveTo>
                <a:lnTo>
                  <a:pt x="739" y="304"/>
                </a:lnTo>
                <a:lnTo>
                  <a:pt x="565" y="304"/>
                </a:lnTo>
                <a:lnTo>
                  <a:pt x="652" y="363"/>
                </a:lnTo>
                <a:lnTo>
                  <a:pt x="739" y="304"/>
                </a:lnTo>
                <a:close/>
                <a:moveTo>
                  <a:pt x="554" y="311"/>
                </a:moveTo>
                <a:lnTo>
                  <a:pt x="554" y="311"/>
                </a:lnTo>
                <a:lnTo>
                  <a:pt x="554" y="428"/>
                </a:lnTo>
                <a:lnTo>
                  <a:pt x="641" y="370"/>
                </a:lnTo>
                <a:lnTo>
                  <a:pt x="554" y="311"/>
                </a:lnTo>
                <a:close/>
                <a:moveTo>
                  <a:pt x="565" y="436"/>
                </a:moveTo>
                <a:lnTo>
                  <a:pt x="565" y="436"/>
                </a:lnTo>
                <a:lnTo>
                  <a:pt x="739" y="436"/>
                </a:lnTo>
                <a:lnTo>
                  <a:pt x="652" y="378"/>
                </a:lnTo>
                <a:lnTo>
                  <a:pt x="565" y="436"/>
                </a:lnTo>
                <a:close/>
                <a:moveTo>
                  <a:pt x="751" y="428"/>
                </a:moveTo>
                <a:lnTo>
                  <a:pt x="751" y="428"/>
                </a:lnTo>
                <a:lnTo>
                  <a:pt x="751" y="311"/>
                </a:lnTo>
                <a:lnTo>
                  <a:pt x="664" y="370"/>
                </a:lnTo>
                <a:lnTo>
                  <a:pt x="751" y="428"/>
                </a:lnTo>
                <a:close/>
                <a:moveTo>
                  <a:pt x="773" y="311"/>
                </a:moveTo>
                <a:lnTo>
                  <a:pt x="773" y="311"/>
                </a:lnTo>
                <a:lnTo>
                  <a:pt x="773" y="428"/>
                </a:lnTo>
                <a:lnTo>
                  <a:pt x="859" y="370"/>
                </a:lnTo>
                <a:lnTo>
                  <a:pt x="773" y="311"/>
                </a:lnTo>
                <a:close/>
                <a:moveTo>
                  <a:pt x="784" y="436"/>
                </a:moveTo>
                <a:lnTo>
                  <a:pt x="784" y="436"/>
                </a:lnTo>
                <a:lnTo>
                  <a:pt x="957" y="436"/>
                </a:lnTo>
                <a:lnTo>
                  <a:pt x="871" y="378"/>
                </a:lnTo>
                <a:lnTo>
                  <a:pt x="784" y="436"/>
                </a:lnTo>
                <a:close/>
                <a:moveTo>
                  <a:pt x="970" y="428"/>
                </a:moveTo>
                <a:lnTo>
                  <a:pt x="970" y="428"/>
                </a:lnTo>
                <a:lnTo>
                  <a:pt x="970" y="311"/>
                </a:lnTo>
                <a:lnTo>
                  <a:pt x="883" y="370"/>
                </a:lnTo>
                <a:lnTo>
                  <a:pt x="970" y="428"/>
                </a:lnTo>
                <a:close/>
                <a:moveTo>
                  <a:pt x="211" y="269"/>
                </a:moveTo>
                <a:lnTo>
                  <a:pt x="211" y="269"/>
                </a:lnTo>
                <a:lnTo>
                  <a:pt x="163" y="269"/>
                </a:lnTo>
                <a:lnTo>
                  <a:pt x="163" y="302"/>
                </a:lnTo>
                <a:lnTo>
                  <a:pt x="211" y="302"/>
                </a:lnTo>
                <a:lnTo>
                  <a:pt x="211" y="269"/>
                </a:lnTo>
                <a:close/>
                <a:moveTo>
                  <a:pt x="148" y="366"/>
                </a:moveTo>
                <a:lnTo>
                  <a:pt x="148" y="366"/>
                </a:lnTo>
                <a:lnTo>
                  <a:pt x="101" y="366"/>
                </a:lnTo>
                <a:lnTo>
                  <a:pt x="101" y="399"/>
                </a:lnTo>
                <a:lnTo>
                  <a:pt x="148" y="399"/>
                </a:lnTo>
                <a:lnTo>
                  <a:pt x="148" y="366"/>
                </a:lnTo>
                <a:close/>
                <a:moveTo>
                  <a:pt x="148" y="317"/>
                </a:moveTo>
                <a:lnTo>
                  <a:pt x="148" y="317"/>
                </a:lnTo>
                <a:lnTo>
                  <a:pt x="101" y="317"/>
                </a:lnTo>
                <a:lnTo>
                  <a:pt x="101" y="351"/>
                </a:lnTo>
                <a:lnTo>
                  <a:pt x="148" y="351"/>
                </a:lnTo>
                <a:lnTo>
                  <a:pt x="148" y="317"/>
                </a:lnTo>
                <a:close/>
                <a:moveTo>
                  <a:pt x="148" y="269"/>
                </a:moveTo>
                <a:lnTo>
                  <a:pt x="148" y="269"/>
                </a:lnTo>
                <a:lnTo>
                  <a:pt x="101" y="269"/>
                </a:lnTo>
                <a:lnTo>
                  <a:pt x="101" y="302"/>
                </a:lnTo>
                <a:lnTo>
                  <a:pt x="148" y="302"/>
                </a:lnTo>
                <a:lnTo>
                  <a:pt x="148" y="269"/>
                </a:lnTo>
                <a:close/>
                <a:moveTo>
                  <a:pt x="211" y="317"/>
                </a:moveTo>
                <a:lnTo>
                  <a:pt x="211" y="317"/>
                </a:lnTo>
                <a:lnTo>
                  <a:pt x="163" y="317"/>
                </a:lnTo>
                <a:lnTo>
                  <a:pt x="163" y="351"/>
                </a:lnTo>
                <a:lnTo>
                  <a:pt x="211" y="351"/>
                </a:lnTo>
                <a:lnTo>
                  <a:pt x="211" y="317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83" name="Freeform 53"/>
          <p:cNvSpPr>
            <a:spLocks noEditPoints="1"/>
          </p:cNvSpPr>
          <p:nvPr userDrawn="1"/>
        </p:nvSpPr>
        <p:spPr bwMode="auto">
          <a:xfrm>
            <a:off x="8655224" y="4064931"/>
            <a:ext cx="693751" cy="386228"/>
          </a:xfrm>
          <a:custGeom>
            <a:avLst/>
            <a:gdLst/>
            <a:ahLst/>
            <a:cxnLst>
              <a:cxn ang="0">
                <a:pos x="658" y="101"/>
              </a:cxn>
              <a:cxn ang="0">
                <a:pos x="681" y="105"/>
              </a:cxn>
              <a:cxn ang="0">
                <a:pos x="705" y="116"/>
              </a:cxn>
              <a:cxn ang="0">
                <a:pos x="715" y="123"/>
              </a:cxn>
              <a:cxn ang="0">
                <a:pos x="724" y="132"/>
              </a:cxn>
              <a:cxn ang="0">
                <a:pos x="729" y="142"/>
              </a:cxn>
              <a:cxn ang="0">
                <a:pos x="731" y="152"/>
              </a:cxn>
              <a:cxn ang="0">
                <a:pos x="728" y="162"/>
              </a:cxn>
              <a:cxn ang="0">
                <a:pos x="720" y="171"/>
              </a:cxn>
              <a:cxn ang="0">
                <a:pos x="708" y="179"/>
              </a:cxn>
              <a:cxn ang="0">
                <a:pos x="693" y="187"/>
              </a:cxn>
              <a:cxn ang="0">
                <a:pos x="661" y="197"/>
              </a:cxn>
              <a:cxn ang="0">
                <a:pos x="633" y="201"/>
              </a:cxn>
              <a:cxn ang="0">
                <a:pos x="538" y="179"/>
              </a:cxn>
              <a:cxn ang="0">
                <a:pos x="416" y="271"/>
              </a:cxn>
              <a:cxn ang="0">
                <a:pos x="194" y="399"/>
              </a:cxn>
              <a:cxn ang="0">
                <a:pos x="106" y="201"/>
              </a:cxn>
              <a:cxn ang="0">
                <a:pos x="71" y="13"/>
              </a:cxn>
              <a:cxn ang="0">
                <a:pos x="190" y="343"/>
              </a:cxn>
              <a:cxn ang="0">
                <a:pos x="13" y="343"/>
              </a:cxn>
              <a:cxn ang="0">
                <a:pos x="178" y="371"/>
              </a:cxn>
              <a:cxn ang="0">
                <a:pos x="215" y="286"/>
              </a:cxn>
              <a:cxn ang="0">
                <a:pos x="38" y="286"/>
              </a:cxn>
              <a:cxn ang="0">
                <a:pos x="203" y="314"/>
              </a:cxn>
              <a:cxn ang="0">
                <a:pos x="50" y="258"/>
              </a:cxn>
              <a:cxn ang="0">
                <a:pos x="228" y="258"/>
              </a:cxn>
              <a:cxn ang="0">
                <a:pos x="64" y="230"/>
              </a:cxn>
              <a:cxn ang="0">
                <a:pos x="659" y="115"/>
              </a:cxn>
              <a:cxn ang="0">
                <a:pos x="659" y="144"/>
              </a:cxn>
              <a:cxn ang="0">
                <a:pos x="709" y="139"/>
              </a:cxn>
              <a:cxn ang="0">
                <a:pos x="690" y="124"/>
              </a:cxn>
              <a:cxn ang="0">
                <a:pos x="670" y="117"/>
              </a:cxn>
              <a:cxn ang="0">
                <a:pos x="194" y="0"/>
              </a:cxn>
              <a:cxn ang="0">
                <a:pos x="284" y="0"/>
              </a:cxn>
              <a:cxn ang="0">
                <a:pos x="249" y="82"/>
              </a:cxn>
            </a:cxnLst>
            <a:rect l="0" t="0" r="r" b="b"/>
            <a:pathLst>
              <a:path w="731" h="399">
                <a:moveTo>
                  <a:pt x="163" y="101"/>
                </a:moveTo>
                <a:lnTo>
                  <a:pt x="658" y="101"/>
                </a:lnTo>
                <a:lnTo>
                  <a:pt x="669" y="102"/>
                </a:lnTo>
                <a:lnTo>
                  <a:pt x="681" y="105"/>
                </a:lnTo>
                <a:lnTo>
                  <a:pt x="693" y="109"/>
                </a:lnTo>
                <a:lnTo>
                  <a:pt x="705" y="116"/>
                </a:lnTo>
                <a:lnTo>
                  <a:pt x="710" y="119"/>
                </a:lnTo>
                <a:lnTo>
                  <a:pt x="715" y="123"/>
                </a:lnTo>
                <a:lnTo>
                  <a:pt x="720" y="127"/>
                </a:lnTo>
                <a:lnTo>
                  <a:pt x="724" y="132"/>
                </a:lnTo>
                <a:lnTo>
                  <a:pt x="727" y="137"/>
                </a:lnTo>
                <a:lnTo>
                  <a:pt x="729" y="142"/>
                </a:lnTo>
                <a:lnTo>
                  <a:pt x="731" y="146"/>
                </a:lnTo>
                <a:lnTo>
                  <a:pt x="731" y="152"/>
                </a:lnTo>
                <a:lnTo>
                  <a:pt x="730" y="157"/>
                </a:lnTo>
                <a:lnTo>
                  <a:pt x="728" y="162"/>
                </a:lnTo>
                <a:lnTo>
                  <a:pt x="725" y="166"/>
                </a:lnTo>
                <a:lnTo>
                  <a:pt x="720" y="171"/>
                </a:lnTo>
                <a:lnTo>
                  <a:pt x="714" y="175"/>
                </a:lnTo>
                <a:lnTo>
                  <a:pt x="708" y="179"/>
                </a:lnTo>
                <a:lnTo>
                  <a:pt x="701" y="183"/>
                </a:lnTo>
                <a:lnTo>
                  <a:pt x="693" y="187"/>
                </a:lnTo>
                <a:lnTo>
                  <a:pt x="677" y="193"/>
                </a:lnTo>
                <a:lnTo>
                  <a:pt x="661" y="197"/>
                </a:lnTo>
                <a:lnTo>
                  <a:pt x="646" y="200"/>
                </a:lnTo>
                <a:lnTo>
                  <a:pt x="633" y="201"/>
                </a:lnTo>
                <a:lnTo>
                  <a:pt x="515" y="201"/>
                </a:lnTo>
                <a:lnTo>
                  <a:pt x="538" y="179"/>
                </a:lnTo>
                <a:lnTo>
                  <a:pt x="511" y="179"/>
                </a:lnTo>
                <a:lnTo>
                  <a:pt x="416" y="271"/>
                </a:lnTo>
                <a:lnTo>
                  <a:pt x="284" y="399"/>
                </a:lnTo>
                <a:lnTo>
                  <a:pt x="194" y="399"/>
                </a:lnTo>
                <a:lnTo>
                  <a:pt x="282" y="201"/>
                </a:lnTo>
                <a:lnTo>
                  <a:pt x="106" y="201"/>
                </a:lnTo>
                <a:lnTo>
                  <a:pt x="0" y="13"/>
                </a:lnTo>
                <a:lnTo>
                  <a:pt x="71" y="13"/>
                </a:lnTo>
                <a:lnTo>
                  <a:pt x="163" y="101"/>
                </a:lnTo>
                <a:close/>
                <a:moveTo>
                  <a:pt x="190" y="343"/>
                </a:moveTo>
                <a:lnTo>
                  <a:pt x="190" y="343"/>
                </a:lnTo>
                <a:lnTo>
                  <a:pt x="13" y="343"/>
                </a:lnTo>
                <a:lnTo>
                  <a:pt x="1" y="371"/>
                </a:lnTo>
                <a:lnTo>
                  <a:pt x="178" y="371"/>
                </a:lnTo>
                <a:lnTo>
                  <a:pt x="190" y="343"/>
                </a:lnTo>
                <a:close/>
                <a:moveTo>
                  <a:pt x="215" y="286"/>
                </a:moveTo>
                <a:lnTo>
                  <a:pt x="215" y="286"/>
                </a:lnTo>
                <a:lnTo>
                  <a:pt x="38" y="286"/>
                </a:lnTo>
                <a:lnTo>
                  <a:pt x="25" y="314"/>
                </a:lnTo>
                <a:lnTo>
                  <a:pt x="203" y="314"/>
                </a:lnTo>
                <a:lnTo>
                  <a:pt x="215" y="286"/>
                </a:lnTo>
                <a:close/>
                <a:moveTo>
                  <a:pt x="50" y="258"/>
                </a:moveTo>
                <a:lnTo>
                  <a:pt x="50" y="258"/>
                </a:lnTo>
                <a:lnTo>
                  <a:pt x="228" y="258"/>
                </a:lnTo>
                <a:lnTo>
                  <a:pt x="240" y="230"/>
                </a:lnTo>
                <a:lnTo>
                  <a:pt x="64" y="230"/>
                </a:lnTo>
                <a:lnTo>
                  <a:pt x="50" y="258"/>
                </a:lnTo>
                <a:close/>
                <a:moveTo>
                  <a:pt x="659" y="115"/>
                </a:moveTo>
                <a:lnTo>
                  <a:pt x="659" y="115"/>
                </a:lnTo>
                <a:lnTo>
                  <a:pt x="659" y="144"/>
                </a:lnTo>
                <a:lnTo>
                  <a:pt x="713" y="144"/>
                </a:lnTo>
                <a:lnTo>
                  <a:pt x="709" y="139"/>
                </a:lnTo>
                <a:lnTo>
                  <a:pt x="698" y="129"/>
                </a:lnTo>
                <a:lnTo>
                  <a:pt x="690" y="124"/>
                </a:lnTo>
                <a:lnTo>
                  <a:pt x="681" y="120"/>
                </a:lnTo>
                <a:lnTo>
                  <a:pt x="670" y="117"/>
                </a:lnTo>
                <a:lnTo>
                  <a:pt x="659" y="115"/>
                </a:lnTo>
                <a:close/>
                <a:moveTo>
                  <a:pt x="194" y="0"/>
                </a:moveTo>
                <a:lnTo>
                  <a:pt x="194" y="0"/>
                </a:lnTo>
                <a:lnTo>
                  <a:pt x="284" y="0"/>
                </a:lnTo>
                <a:lnTo>
                  <a:pt x="488" y="82"/>
                </a:lnTo>
                <a:lnTo>
                  <a:pt x="249" y="82"/>
                </a:lnTo>
                <a:lnTo>
                  <a:pt x="194" y="0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84" name="Freeform 55"/>
          <p:cNvSpPr>
            <a:spLocks noEditPoints="1"/>
          </p:cNvSpPr>
          <p:nvPr userDrawn="1"/>
        </p:nvSpPr>
        <p:spPr bwMode="auto">
          <a:xfrm>
            <a:off x="7964527" y="3863442"/>
            <a:ext cx="500792" cy="537856"/>
          </a:xfrm>
          <a:custGeom>
            <a:avLst/>
            <a:gdLst/>
            <a:ahLst/>
            <a:cxnLst>
              <a:cxn ang="0">
                <a:pos x="52" y="326"/>
              </a:cxn>
              <a:cxn ang="0">
                <a:pos x="240" y="222"/>
              </a:cxn>
              <a:cxn ang="0">
                <a:pos x="234" y="190"/>
              </a:cxn>
              <a:cxn ang="0">
                <a:pos x="241" y="169"/>
              </a:cxn>
              <a:cxn ang="0">
                <a:pos x="258" y="150"/>
              </a:cxn>
              <a:cxn ang="0">
                <a:pos x="275" y="136"/>
              </a:cxn>
              <a:cxn ang="0">
                <a:pos x="264" y="130"/>
              </a:cxn>
              <a:cxn ang="0">
                <a:pos x="256" y="114"/>
              </a:cxn>
              <a:cxn ang="0">
                <a:pos x="235" y="19"/>
              </a:cxn>
              <a:cxn ang="0">
                <a:pos x="247" y="4"/>
              </a:cxn>
              <a:cxn ang="0">
                <a:pos x="324" y="0"/>
              </a:cxn>
              <a:cxn ang="0">
                <a:pos x="343" y="9"/>
              </a:cxn>
              <a:cxn ang="0">
                <a:pos x="349" y="23"/>
              </a:cxn>
              <a:cxn ang="0">
                <a:pos x="326" y="119"/>
              </a:cxn>
              <a:cxn ang="0">
                <a:pos x="314" y="134"/>
              </a:cxn>
              <a:cxn ang="0">
                <a:pos x="307" y="162"/>
              </a:cxn>
              <a:cxn ang="0">
                <a:pos x="298" y="171"/>
              </a:cxn>
              <a:cxn ang="0">
                <a:pos x="282" y="174"/>
              </a:cxn>
              <a:cxn ang="0">
                <a:pos x="270" y="187"/>
              </a:cxn>
              <a:cxn ang="0">
                <a:pos x="270" y="206"/>
              </a:cxn>
              <a:cxn ang="0">
                <a:pos x="275" y="214"/>
              </a:cxn>
              <a:cxn ang="0">
                <a:pos x="308" y="214"/>
              </a:cxn>
              <a:cxn ang="0">
                <a:pos x="313" y="206"/>
              </a:cxn>
              <a:cxn ang="0">
                <a:pos x="317" y="189"/>
              </a:cxn>
              <a:cxn ang="0">
                <a:pos x="325" y="180"/>
              </a:cxn>
              <a:cxn ang="0">
                <a:pos x="339" y="180"/>
              </a:cxn>
              <a:cxn ang="0">
                <a:pos x="348" y="189"/>
              </a:cxn>
              <a:cxn ang="0">
                <a:pos x="348" y="208"/>
              </a:cxn>
              <a:cxn ang="0">
                <a:pos x="340" y="229"/>
              </a:cxn>
              <a:cxn ang="0">
                <a:pos x="533" y="327"/>
              </a:cxn>
              <a:cxn ang="0">
                <a:pos x="0" y="614"/>
              </a:cxn>
              <a:cxn ang="0">
                <a:pos x="509" y="329"/>
              </a:cxn>
              <a:cxn ang="0">
                <a:pos x="308" y="251"/>
              </a:cxn>
              <a:cxn ang="0">
                <a:pos x="286" y="253"/>
              </a:cxn>
              <a:cxn ang="0">
                <a:pos x="262" y="245"/>
              </a:cxn>
              <a:cxn ang="0">
                <a:pos x="401" y="510"/>
              </a:cxn>
              <a:cxn ang="0">
                <a:pos x="366" y="510"/>
              </a:cxn>
              <a:cxn ang="0">
                <a:pos x="412" y="510"/>
              </a:cxn>
              <a:cxn ang="0">
                <a:pos x="469" y="583"/>
              </a:cxn>
              <a:cxn ang="0">
                <a:pos x="457" y="510"/>
              </a:cxn>
              <a:cxn ang="0">
                <a:pos x="435" y="510"/>
              </a:cxn>
              <a:cxn ang="0">
                <a:pos x="458" y="495"/>
              </a:cxn>
              <a:cxn ang="0">
                <a:pos x="532" y="591"/>
              </a:cxn>
              <a:cxn ang="0">
                <a:pos x="525" y="596"/>
              </a:cxn>
              <a:cxn ang="0">
                <a:pos x="520" y="591"/>
              </a:cxn>
              <a:cxn ang="0">
                <a:pos x="523" y="347"/>
              </a:cxn>
              <a:cxn ang="0">
                <a:pos x="531" y="350"/>
              </a:cxn>
              <a:cxn ang="0">
                <a:pos x="63" y="591"/>
              </a:cxn>
              <a:cxn ang="0">
                <a:pos x="58" y="596"/>
              </a:cxn>
              <a:cxn ang="0">
                <a:pos x="52" y="591"/>
              </a:cxn>
              <a:cxn ang="0">
                <a:pos x="56" y="347"/>
              </a:cxn>
              <a:cxn ang="0">
                <a:pos x="63" y="350"/>
              </a:cxn>
            </a:cxnLst>
            <a:rect l="0" t="0" r="r" b="b"/>
            <a:pathLst>
              <a:path w="583" h="614">
                <a:moveTo>
                  <a:pt x="0" y="329"/>
                </a:moveTo>
                <a:lnTo>
                  <a:pt x="51" y="329"/>
                </a:lnTo>
                <a:lnTo>
                  <a:pt x="51" y="327"/>
                </a:lnTo>
                <a:lnTo>
                  <a:pt x="52" y="326"/>
                </a:lnTo>
                <a:lnTo>
                  <a:pt x="53" y="324"/>
                </a:lnTo>
                <a:lnTo>
                  <a:pt x="55" y="323"/>
                </a:lnTo>
                <a:lnTo>
                  <a:pt x="245" y="229"/>
                </a:lnTo>
                <a:lnTo>
                  <a:pt x="240" y="222"/>
                </a:lnTo>
                <a:lnTo>
                  <a:pt x="236" y="214"/>
                </a:lnTo>
                <a:lnTo>
                  <a:pt x="234" y="206"/>
                </a:lnTo>
                <a:lnTo>
                  <a:pt x="233" y="196"/>
                </a:lnTo>
                <a:lnTo>
                  <a:pt x="234" y="190"/>
                </a:lnTo>
                <a:lnTo>
                  <a:pt x="235" y="185"/>
                </a:lnTo>
                <a:lnTo>
                  <a:pt x="236" y="179"/>
                </a:lnTo>
                <a:lnTo>
                  <a:pt x="239" y="174"/>
                </a:lnTo>
                <a:lnTo>
                  <a:pt x="241" y="169"/>
                </a:lnTo>
                <a:lnTo>
                  <a:pt x="244" y="164"/>
                </a:lnTo>
                <a:lnTo>
                  <a:pt x="248" y="160"/>
                </a:lnTo>
                <a:lnTo>
                  <a:pt x="251" y="155"/>
                </a:lnTo>
                <a:lnTo>
                  <a:pt x="258" y="150"/>
                </a:lnTo>
                <a:lnTo>
                  <a:pt x="265" y="145"/>
                </a:lnTo>
                <a:lnTo>
                  <a:pt x="270" y="143"/>
                </a:lnTo>
                <a:lnTo>
                  <a:pt x="275" y="141"/>
                </a:lnTo>
                <a:lnTo>
                  <a:pt x="275" y="136"/>
                </a:lnTo>
                <a:lnTo>
                  <a:pt x="272" y="135"/>
                </a:lnTo>
                <a:lnTo>
                  <a:pt x="269" y="134"/>
                </a:lnTo>
                <a:lnTo>
                  <a:pt x="266" y="132"/>
                </a:lnTo>
                <a:lnTo>
                  <a:pt x="264" y="130"/>
                </a:lnTo>
                <a:lnTo>
                  <a:pt x="261" y="126"/>
                </a:lnTo>
                <a:lnTo>
                  <a:pt x="259" y="123"/>
                </a:lnTo>
                <a:lnTo>
                  <a:pt x="257" y="119"/>
                </a:lnTo>
                <a:lnTo>
                  <a:pt x="256" y="114"/>
                </a:lnTo>
                <a:lnTo>
                  <a:pt x="235" y="27"/>
                </a:lnTo>
                <a:lnTo>
                  <a:pt x="234" y="25"/>
                </a:lnTo>
                <a:lnTo>
                  <a:pt x="234" y="23"/>
                </a:lnTo>
                <a:lnTo>
                  <a:pt x="235" y="19"/>
                </a:lnTo>
                <a:lnTo>
                  <a:pt x="236" y="15"/>
                </a:lnTo>
                <a:lnTo>
                  <a:pt x="239" y="12"/>
                </a:lnTo>
                <a:lnTo>
                  <a:pt x="241" y="9"/>
                </a:lnTo>
                <a:lnTo>
                  <a:pt x="247" y="4"/>
                </a:lnTo>
                <a:lnTo>
                  <a:pt x="254" y="1"/>
                </a:lnTo>
                <a:lnTo>
                  <a:pt x="257" y="1"/>
                </a:lnTo>
                <a:lnTo>
                  <a:pt x="259" y="0"/>
                </a:lnTo>
                <a:lnTo>
                  <a:pt x="324" y="0"/>
                </a:lnTo>
                <a:lnTo>
                  <a:pt x="327" y="1"/>
                </a:lnTo>
                <a:lnTo>
                  <a:pt x="329" y="1"/>
                </a:lnTo>
                <a:lnTo>
                  <a:pt x="337" y="4"/>
                </a:lnTo>
                <a:lnTo>
                  <a:pt x="343" y="9"/>
                </a:lnTo>
                <a:lnTo>
                  <a:pt x="345" y="12"/>
                </a:lnTo>
                <a:lnTo>
                  <a:pt x="347" y="15"/>
                </a:lnTo>
                <a:lnTo>
                  <a:pt x="348" y="19"/>
                </a:lnTo>
                <a:lnTo>
                  <a:pt x="349" y="23"/>
                </a:lnTo>
                <a:lnTo>
                  <a:pt x="349" y="25"/>
                </a:lnTo>
                <a:lnTo>
                  <a:pt x="348" y="27"/>
                </a:lnTo>
                <a:lnTo>
                  <a:pt x="328" y="114"/>
                </a:lnTo>
                <a:lnTo>
                  <a:pt x="326" y="119"/>
                </a:lnTo>
                <a:lnTo>
                  <a:pt x="325" y="123"/>
                </a:lnTo>
                <a:lnTo>
                  <a:pt x="322" y="126"/>
                </a:lnTo>
                <a:lnTo>
                  <a:pt x="320" y="130"/>
                </a:lnTo>
                <a:lnTo>
                  <a:pt x="314" y="134"/>
                </a:lnTo>
                <a:lnTo>
                  <a:pt x="308" y="136"/>
                </a:lnTo>
                <a:lnTo>
                  <a:pt x="308" y="155"/>
                </a:lnTo>
                <a:lnTo>
                  <a:pt x="308" y="159"/>
                </a:lnTo>
                <a:lnTo>
                  <a:pt x="307" y="162"/>
                </a:lnTo>
                <a:lnTo>
                  <a:pt x="305" y="165"/>
                </a:lnTo>
                <a:lnTo>
                  <a:pt x="303" y="167"/>
                </a:lnTo>
                <a:lnTo>
                  <a:pt x="301" y="169"/>
                </a:lnTo>
                <a:lnTo>
                  <a:pt x="298" y="171"/>
                </a:lnTo>
                <a:lnTo>
                  <a:pt x="295" y="172"/>
                </a:lnTo>
                <a:lnTo>
                  <a:pt x="291" y="172"/>
                </a:lnTo>
                <a:lnTo>
                  <a:pt x="287" y="173"/>
                </a:lnTo>
                <a:lnTo>
                  <a:pt x="282" y="174"/>
                </a:lnTo>
                <a:lnTo>
                  <a:pt x="278" y="176"/>
                </a:lnTo>
                <a:lnTo>
                  <a:pt x="275" y="179"/>
                </a:lnTo>
                <a:lnTo>
                  <a:pt x="272" y="183"/>
                </a:lnTo>
                <a:lnTo>
                  <a:pt x="270" y="187"/>
                </a:lnTo>
                <a:lnTo>
                  <a:pt x="268" y="191"/>
                </a:lnTo>
                <a:lnTo>
                  <a:pt x="268" y="196"/>
                </a:lnTo>
                <a:lnTo>
                  <a:pt x="268" y="202"/>
                </a:lnTo>
                <a:lnTo>
                  <a:pt x="270" y="206"/>
                </a:lnTo>
                <a:lnTo>
                  <a:pt x="272" y="210"/>
                </a:lnTo>
                <a:lnTo>
                  <a:pt x="275" y="214"/>
                </a:lnTo>
                <a:lnTo>
                  <a:pt x="275" y="214"/>
                </a:lnTo>
                <a:lnTo>
                  <a:pt x="275" y="214"/>
                </a:lnTo>
                <a:lnTo>
                  <a:pt x="288" y="208"/>
                </a:lnTo>
                <a:lnTo>
                  <a:pt x="292" y="207"/>
                </a:lnTo>
                <a:lnTo>
                  <a:pt x="295" y="208"/>
                </a:lnTo>
                <a:lnTo>
                  <a:pt x="308" y="214"/>
                </a:lnTo>
                <a:lnTo>
                  <a:pt x="308" y="214"/>
                </a:lnTo>
                <a:lnTo>
                  <a:pt x="308" y="214"/>
                </a:lnTo>
                <a:lnTo>
                  <a:pt x="311" y="210"/>
                </a:lnTo>
                <a:lnTo>
                  <a:pt x="313" y="206"/>
                </a:lnTo>
                <a:lnTo>
                  <a:pt x="315" y="202"/>
                </a:lnTo>
                <a:lnTo>
                  <a:pt x="315" y="196"/>
                </a:lnTo>
                <a:lnTo>
                  <a:pt x="316" y="192"/>
                </a:lnTo>
                <a:lnTo>
                  <a:pt x="317" y="189"/>
                </a:lnTo>
                <a:lnTo>
                  <a:pt x="318" y="187"/>
                </a:lnTo>
                <a:lnTo>
                  <a:pt x="320" y="184"/>
                </a:lnTo>
                <a:lnTo>
                  <a:pt x="323" y="182"/>
                </a:lnTo>
                <a:lnTo>
                  <a:pt x="325" y="180"/>
                </a:lnTo>
                <a:lnTo>
                  <a:pt x="329" y="179"/>
                </a:lnTo>
                <a:lnTo>
                  <a:pt x="332" y="179"/>
                </a:lnTo>
                <a:lnTo>
                  <a:pt x="336" y="179"/>
                </a:lnTo>
                <a:lnTo>
                  <a:pt x="339" y="180"/>
                </a:lnTo>
                <a:lnTo>
                  <a:pt x="342" y="182"/>
                </a:lnTo>
                <a:lnTo>
                  <a:pt x="345" y="184"/>
                </a:lnTo>
                <a:lnTo>
                  <a:pt x="347" y="187"/>
                </a:lnTo>
                <a:lnTo>
                  <a:pt x="348" y="189"/>
                </a:lnTo>
                <a:lnTo>
                  <a:pt x="349" y="192"/>
                </a:lnTo>
                <a:lnTo>
                  <a:pt x="349" y="196"/>
                </a:lnTo>
                <a:lnTo>
                  <a:pt x="349" y="202"/>
                </a:lnTo>
                <a:lnTo>
                  <a:pt x="348" y="208"/>
                </a:lnTo>
                <a:lnTo>
                  <a:pt x="347" y="213"/>
                </a:lnTo>
                <a:lnTo>
                  <a:pt x="345" y="218"/>
                </a:lnTo>
                <a:lnTo>
                  <a:pt x="343" y="224"/>
                </a:lnTo>
                <a:lnTo>
                  <a:pt x="340" y="229"/>
                </a:lnTo>
                <a:lnTo>
                  <a:pt x="530" y="323"/>
                </a:lnTo>
                <a:lnTo>
                  <a:pt x="531" y="324"/>
                </a:lnTo>
                <a:lnTo>
                  <a:pt x="533" y="326"/>
                </a:lnTo>
                <a:lnTo>
                  <a:pt x="533" y="327"/>
                </a:lnTo>
                <a:lnTo>
                  <a:pt x="534" y="329"/>
                </a:lnTo>
                <a:lnTo>
                  <a:pt x="583" y="329"/>
                </a:lnTo>
                <a:lnTo>
                  <a:pt x="583" y="614"/>
                </a:lnTo>
                <a:lnTo>
                  <a:pt x="0" y="614"/>
                </a:lnTo>
                <a:lnTo>
                  <a:pt x="0" y="329"/>
                </a:lnTo>
                <a:close/>
                <a:moveTo>
                  <a:pt x="74" y="329"/>
                </a:moveTo>
                <a:lnTo>
                  <a:pt x="74" y="329"/>
                </a:lnTo>
                <a:lnTo>
                  <a:pt x="509" y="329"/>
                </a:lnTo>
                <a:lnTo>
                  <a:pt x="328" y="240"/>
                </a:lnTo>
                <a:lnTo>
                  <a:pt x="321" y="245"/>
                </a:lnTo>
                <a:lnTo>
                  <a:pt x="313" y="249"/>
                </a:lnTo>
                <a:lnTo>
                  <a:pt x="308" y="251"/>
                </a:lnTo>
                <a:lnTo>
                  <a:pt x="303" y="253"/>
                </a:lnTo>
                <a:lnTo>
                  <a:pt x="297" y="253"/>
                </a:lnTo>
                <a:lnTo>
                  <a:pt x="291" y="254"/>
                </a:lnTo>
                <a:lnTo>
                  <a:pt x="286" y="253"/>
                </a:lnTo>
                <a:lnTo>
                  <a:pt x="280" y="253"/>
                </a:lnTo>
                <a:lnTo>
                  <a:pt x="275" y="251"/>
                </a:lnTo>
                <a:lnTo>
                  <a:pt x="270" y="249"/>
                </a:lnTo>
                <a:lnTo>
                  <a:pt x="262" y="245"/>
                </a:lnTo>
                <a:lnTo>
                  <a:pt x="255" y="240"/>
                </a:lnTo>
                <a:lnTo>
                  <a:pt x="74" y="329"/>
                </a:lnTo>
                <a:close/>
                <a:moveTo>
                  <a:pt x="401" y="510"/>
                </a:moveTo>
                <a:lnTo>
                  <a:pt x="401" y="510"/>
                </a:lnTo>
                <a:lnTo>
                  <a:pt x="401" y="575"/>
                </a:lnTo>
                <a:lnTo>
                  <a:pt x="378" y="575"/>
                </a:lnTo>
                <a:lnTo>
                  <a:pt x="378" y="510"/>
                </a:lnTo>
                <a:lnTo>
                  <a:pt x="366" y="510"/>
                </a:lnTo>
                <a:lnTo>
                  <a:pt x="378" y="495"/>
                </a:lnTo>
                <a:lnTo>
                  <a:pt x="389" y="480"/>
                </a:lnTo>
                <a:lnTo>
                  <a:pt x="401" y="495"/>
                </a:lnTo>
                <a:lnTo>
                  <a:pt x="412" y="510"/>
                </a:lnTo>
                <a:lnTo>
                  <a:pt x="401" y="510"/>
                </a:lnTo>
                <a:close/>
                <a:moveTo>
                  <a:pt x="366" y="583"/>
                </a:moveTo>
                <a:lnTo>
                  <a:pt x="366" y="583"/>
                </a:lnTo>
                <a:lnTo>
                  <a:pt x="469" y="583"/>
                </a:lnTo>
                <a:lnTo>
                  <a:pt x="469" y="596"/>
                </a:lnTo>
                <a:lnTo>
                  <a:pt x="366" y="596"/>
                </a:lnTo>
                <a:lnTo>
                  <a:pt x="366" y="583"/>
                </a:lnTo>
                <a:close/>
                <a:moveTo>
                  <a:pt x="457" y="510"/>
                </a:moveTo>
                <a:lnTo>
                  <a:pt x="457" y="510"/>
                </a:lnTo>
                <a:lnTo>
                  <a:pt x="457" y="575"/>
                </a:lnTo>
                <a:lnTo>
                  <a:pt x="435" y="575"/>
                </a:lnTo>
                <a:lnTo>
                  <a:pt x="435" y="510"/>
                </a:lnTo>
                <a:lnTo>
                  <a:pt x="421" y="510"/>
                </a:lnTo>
                <a:lnTo>
                  <a:pt x="434" y="495"/>
                </a:lnTo>
                <a:lnTo>
                  <a:pt x="446" y="480"/>
                </a:lnTo>
                <a:lnTo>
                  <a:pt x="458" y="495"/>
                </a:lnTo>
                <a:lnTo>
                  <a:pt x="469" y="510"/>
                </a:lnTo>
                <a:lnTo>
                  <a:pt x="457" y="510"/>
                </a:lnTo>
                <a:close/>
                <a:moveTo>
                  <a:pt x="532" y="591"/>
                </a:moveTo>
                <a:lnTo>
                  <a:pt x="532" y="591"/>
                </a:lnTo>
                <a:lnTo>
                  <a:pt x="531" y="593"/>
                </a:lnTo>
                <a:lnTo>
                  <a:pt x="530" y="595"/>
                </a:lnTo>
                <a:lnTo>
                  <a:pt x="529" y="596"/>
                </a:lnTo>
                <a:lnTo>
                  <a:pt x="525" y="596"/>
                </a:lnTo>
                <a:lnTo>
                  <a:pt x="523" y="596"/>
                </a:lnTo>
                <a:lnTo>
                  <a:pt x="522" y="595"/>
                </a:lnTo>
                <a:lnTo>
                  <a:pt x="520" y="593"/>
                </a:lnTo>
                <a:lnTo>
                  <a:pt x="520" y="591"/>
                </a:lnTo>
                <a:lnTo>
                  <a:pt x="520" y="352"/>
                </a:lnTo>
                <a:lnTo>
                  <a:pt x="520" y="350"/>
                </a:lnTo>
                <a:lnTo>
                  <a:pt x="522" y="348"/>
                </a:lnTo>
                <a:lnTo>
                  <a:pt x="523" y="347"/>
                </a:lnTo>
                <a:lnTo>
                  <a:pt x="525" y="347"/>
                </a:lnTo>
                <a:lnTo>
                  <a:pt x="529" y="347"/>
                </a:lnTo>
                <a:lnTo>
                  <a:pt x="530" y="348"/>
                </a:lnTo>
                <a:lnTo>
                  <a:pt x="531" y="350"/>
                </a:lnTo>
                <a:lnTo>
                  <a:pt x="532" y="352"/>
                </a:lnTo>
                <a:lnTo>
                  <a:pt x="532" y="591"/>
                </a:lnTo>
                <a:close/>
                <a:moveTo>
                  <a:pt x="63" y="591"/>
                </a:moveTo>
                <a:lnTo>
                  <a:pt x="63" y="591"/>
                </a:lnTo>
                <a:lnTo>
                  <a:pt x="63" y="593"/>
                </a:lnTo>
                <a:lnTo>
                  <a:pt x="61" y="595"/>
                </a:lnTo>
                <a:lnTo>
                  <a:pt x="60" y="596"/>
                </a:lnTo>
                <a:lnTo>
                  <a:pt x="58" y="596"/>
                </a:lnTo>
                <a:lnTo>
                  <a:pt x="56" y="596"/>
                </a:lnTo>
                <a:lnTo>
                  <a:pt x="54" y="595"/>
                </a:lnTo>
                <a:lnTo>
                  <a:pt x="53" y="593"/>
                </a:lnTo>
                <a:lnTo>
                  <a:pt x="52" y="591"/>
                </a:lnTo>
                <a:lnTo>
                  <a:pt x="52" y="352"/>
                </a:lnTo>
                <a:lnTo>
                  <a:pt x="53" y="350"/>
                </a:lnTo>
                <a:lnTo>
                  <a:pt x="54" y="348"/>
                </a:lnTo>
                <a:lnTo>
                  <a:pt x="56" y="347"/>
                </a:lnTo>
                <a:lnTo>
                  <a:pt x="58" y="347"/>
                </a:lnTo>
                <a:lnTo>
                  <a:pt x="60" y="347"/>
                </a:lnTo>
                <a:lnTo>
                  <a:pt x="61" y="348"/>
                </a:lnTo>
                <a:lnTo>
                  <a:pt x="63" y="350"/>
                </a:lnTo>
                <a:lnTo>
                  <a:pt x="63" y="352"/>
                </a:lnTo>
                <a:lnTo>
                  <a:pt x="63" y="591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85" name="Freeform 57"/>
          <p:cNvSpPr>
            <a:spLocks/>
          </p:cNvSpPr>
          <p:nvPr userDrawn="1"/>
        </p:nvSpPr>
        <p:spPr bwMode="auto">
          <a:xfrm>
            <a:off x="1871560" y="3898001"/>
            <a:ext cx="474136" cy="491714"/>
          </a:xfrm>
          <a:custGeom>
            <a:avLst/>
            <a:gdLst/>
            <a:ahLst/>
            <a:cxnLst>
              <a:cxn ang="0">
                <a:pos x="369" y="170"/>
              </a:cxn>
              <a:cxn ang="0">
                <a:pos x="389" y="161"/>
              </a:cxn>
              <a:cxn ang="0">
                <a:pos x="401" y="146"/>
              </a:cxn>
              <a:cxn ang="0">
                <a:pos x="403" y="131"/>
              </a:cxn>
              <a:cxn ang="0">
                <a:pos x="399" y="119"/>
              </a:cxn>
              <a:cxn ang="0">
                <a:pos x="378" y="102"/>
              </a:cxn>
              <a:cxn ang="0">
                <a:pos x="345" y="96"/>
              </a:cxn>
              <a:cxn ang="0">
                <a:pos x="327" y="53"/>
              </a:cxn>
              <a:cxn ang="0">
                <a:pos x="311" y="23"/>
              </a:cxn>
              <a:cxn ang="0">
                <a:pos x="285" y="4"/>
              </a:cxn>
              <a:cxn ang="0">
                <a:pos x="267" y="0"/>
              </a:cxn>
              <a:cxn ang="0">
                <a:pos x="254" y="5"/>
              </a:cxn>
              <a:cxn ang="0">
                <a:pos x="245" y="43"/>
              </a:cxn>
              <a:cxn ang="0">
                <a:pos x="235" y="149"/>
              </a:cxn>
              <a:cxn ang="0">
                <a:pos x="99" y="240"/>
              </a:cxn>
              <a:cxn ang="0">
                <a:pos x="72" y="185"/>
              </a:cxn>
              <a:cxn ang="0">
                <a:pos x="60" y="175"/>
              </a:cxn>
              <a:cxn ang="0">
                <a:pos x="41" y="171"/>
              </a:cxn>
              <a:cxn ang="0">
                <a:pos x="36" y="175"/>
              </a:cxn>
              <a:cxn ang="0">
                <a:pos x="30" y="194"/>
              </a:cxn>
              <a:cxn ang="0">
                <a:pos x="20" y="254"/>
              </a:cxn>
              <a:cxn ang="0">
                <a:pos x="7" y="270"/>
              </a:cxn>
              <a:cxn ang="0">
                <a:pos x="1" y="290"/>
              </a:cxn>
              <a:cxn ang="0">
                <a:pos x="2" y="311"/>
              </a:cxn>
              <a:cxn ang="0">
                <a:pos x="11" y="331"/>
              </a:cxn>
              <a:cxn ang="0">
                <a:pos x="25" y="345"/>
              </a:cxn>
              <a:cxn ang="0">
                <a:pos x="32" y="410"/>
              </a:cxn>
              <a:cxn ang="0">
                <a:pos x="37" y="422"/>
              </a:cxn>
              <a:cxn ang="0">
                <a:pos x="48" y="423"/>
              </a:cxn>
              <a:cxn ang="0">
                <a:pos x="65" y="416"/>
              </a:cxn>
              <a:cxn ang="0">
                <a:pos x="75" y="405"/>
              </a:cxn>
              <a:cxn ang="0">
                <a:pos x="231" y="355"/>
              </a:cxn>
              <a:cxn ang="0">
                <a:pos x="238" y="487"/>
              </a:cxn>
              <a:cxn ang="0">
                <a:pos x="249" y="575"/>
              </a:cxn>
              <a:cxn ang="0">
                <a:pos x="257" y="593"/>
              </a:cxn>
              <a:cxn ang="0">
                <a:pos x="273" y="593"/>
              </a:cxn>
              <a:cxn ang="0">
                <a:pos x="295" y="585"/>
              </a:cxn>
              <a:cxn ang="0">
                <a:pos x="317" y="562"/>
              </a:cxn>
              <a:cxn ang="0">
                <a:pos x="343" y="498"/>
              </a:cxn>
              <a:cxn ang="0">
                <a:pos x="357" y="498"/>
              </a:cxn>
              <a:cxn ang="0">
                <a:pos x="387" y="487"/>
              </a:cxn>
              <a:cxn ang="0">
                <a:pos x="401" y="471"/>
              </a:cxn>
              <a:cxn ang="0">
                <a:pos x="404" y="460"/>
              </a:cxn>
              <a:cxn ang="0">
                <a:pos x="398" y="444"/>
              </a:cxn>
              <a:cxn ang="0">
                <a:pos x="383" y="431"/>
              </a:cxn>
              <a:cxn ang="0">
                <a:pos x="394" y="355"/>
              </a:cxn>
              <a:cxn ang="0">
                <a:pos x="540" y="354"/>
              </a:cxn>
              <a:cxn ang="0">
                <a:pos x="556" y="348"/>
              </a:cxn>
              <a:cxn ang="0">
                <a:pos x="569" y="338"/>
              </a:cxn>
              <a:cxn ang="0">
                <a:pos x="579" y="325"/>
              </a:cxn>
              <a:cxn ang="0">
                <a:pos x="585" y="308"/>
              </a:cxn>
              <a:cxn ang="0">
                <a:pos x="586" y="291"/>
              </a:cxn>
              <a:cxn ang="0">
                <a:pos x="581" y="275"/>
              </a:cxn>
              <a:cxn ang="0">
                <a:pos x="573" y="261"/>
              </a:cxn>
              <a:cxn ang="0">
                <a:pos x="561" y="250"/>
              </a:cxn>
              <a:cxn ang="0">
                <a:pos x="546" y="243"/>
              </a:cxn>
              <a:cxn ang="0">
                <a:pos x="529" y="240"/>
              </a:cxn>
            </a:cxnLst>
            <a:rect l="0" t="0" r="r" b="b"/>
            <a:pathLst>
              <a:path w="586" h="594">
                <a:moveTo>
                  <a:pt x="529" y="240"/>
                </a:moveTo>
                <a:lnTo>
                  <a:pt x="394" y="240"/>
                </a:lnTo>
                <a:lnTo>
                  <a:pt x="369" y="170"/>
                </a:lnTo>
                <a:lnTo>
                  <a:pt x="377" y="168"/>
                </a:lnTo>
                <a:lnTo>
                  <a:pt x="383" y="164"/>
                </a:lnTo>
                <a:lnTo>
                  <a:pt x="389" y="161"/>
                </a:lnTo>
                <a:lnTo>
                  <a:pt x="394" y="156"/>
                </a:lnTo>
                <a:lnTo>
                  <a:pt x="398" y="152"/>
                </a:lnTo>
                <a:lnTo>
                  <a:pt x="401" y="146"/>
                </a:lnTo>
                <a:lnTo>
                  <a:pt x="403" y="141"/>
                </a:lnTo>
                <a:lnTo>
                  <a:pt x="404" y="135"/>
                </a:lnTo>
                <a:lnTo>
                  <a:pt x="403" y="131"/>
                </a:lnTo>
                <a:lnTo>
                  <a:pt x="403" y="126"/>
                </a:lnTo>
                <a:lnTo>
                  <a:pt x="401" y="123"/>
                </a:lnTo>
                <a:lnTo>
                  <a:pt x="399" y="119"/>
                </a:lnTo>
                <a:lnTo>
                  <a:pt x="394" y="113"/>
                </a:lnTo>
                <a:lnTo>
                  <a:pt x="387" y="107"/>
                </a:lnTo>
                <a:lnTo>
                  <a:pt x="378" y="102"/>
                </a:lnTo>
                <a:lnTo>
                  <a:pt x="368" y="99"/>
                </a:lnTo>
                <a:lnTo>
                  <a:pt x="357" y="96"/>
                </a:lnTo>
                <a:lnTo>
                  <a:pt x="345" y="96"/>
                </a:lnTo>
                <a:lnTo>
                  <a:pt x="344" y="96"/>
                </a:lnTo>
                <a:lnTo>
                  <a:pt x="343" y="96"/>
                </a:lnTo>
                <a:lnTo>
                  <a:pt x="327" y="53"/>
                </a:lnTo>
                <a:lnTo>
                  <a:pt x="322" y="42"/>
                </a:lnTo>
                <a:lnTo>
                  <a:pt x="317" y="33"/>
                </a:lnTo>
                <a:lnTo>
                  <a:pt x="311" y="23"/>
                </a:lnTo>
                <a:lnTo>
                  <a:pt x="303" y="15"/>
                </a:lnTo>
                <a:lnTo>
                  <a:pt x="295" y="9"/>
                </a:lnTo>
                <a:lnTo>
                  <a:pt x="285" y="4"/>
                </a:lnTo>
                <a:lnTo>
                  <a:pt x="279" y="2"/>
                </a:lnTo>
                <a:lnTo>
                  <a:pt x="273" y="1"/>
                </a:lnTo>
                <a:lnTo>
                  <a:pt x="267" y="0"/>
                </a:lnTo>
                <a:lnTo>
                  <a:pt x="260" y="0"/>
                </a:lnTo>
                <a:lnTo>
                  <a:pt x="257" y="1"/>
                </a:lnTo>
                <a:lnTo>
                  <a:pt x="254" y="5"/>
                </a:lnTo>
                <a:lnTo>
                  <a:pt x="252" y="11"/>
                </a:lnTo>
                <a:lnTo>
                  <a:pt x="249" y="19"/>
                </a:lnTo>
                <a:lnTo>
                  <a:pt x="245" y="43"/>
                </a:lnTo>
                <a:lnTo>
                  <a:pt x="241" y="72"/>
                </a:lnTo>
                <a:lnTo>
                  <a:pt x="238" y="108"/>
                </a:lnTo>
                <a:lnTo>
                  <a:pt x="235" y="149"/>
                </a:lnTo>
                <a:lnTo>
                  <a:pt x="233" y="193"/>
                </a:lnTo>
                <a:lnTo>
                  <a:pt x="231" y="240"/>
                </a:lnTo>
                <a:lnTo>
                  <a:pt x="99" y="240"/>
                </a:lnTo>
                <a:lnTo>
                  <a:pt x="77" y="193"/>
                </a:lnTo>
                <a:lnTo>
                  <a:pt x="75" y="189"/>
                </a:lnTo>
                <a:lnTo>
                  <a:pt x="72" y="185"/>
                </a:lnTo>
                <a:lnTo>
                  <a:pt x="69" y="181"/>
                </a:lnTo>
                <a:lnTo>
                  <a:pt x="65" y="178"/>
                </a:lnTo>
                <a:lnTo>
                  <a:pt x="60" y="175"/>
                </a:lnTo>
                <a:lnTo>
                  <a:pt x="54" y="173"/>
                </a:lnTo>
                <a:lnTo>
                  <a:pt x="48" y="172"/>
                </a:lnTo>
                <a:lnTo>
                  <a:pt x="41" y="171"/>
                </a:lnTo>
                <a:lnTo>
                  <a:pt x="38" y="172"/>
                </a:lnTo>
                <a:lnTo>
                  <a:pt x="37" y="173"/>
                </a:lnTo>
                <a:lnTo>
                  <a:pt x="36" y="175"/>
                </a:lnTo>
                <a:lnTo>
                  <a:pt x="34" y="178"/>
                </a:lnTo>
                <a:lnTo>
                  <a:pt x="32" y="185"/>
                </a:lnTo>
                <a:lnTo>
                  <a:pt x="30" y="194"/>
                </a:lnTo>
                <a:lnTo>
                  <a:pt x="27" y="219"/>
                </a:lnTo>
                <a:lnTo>
                  <a:pt x="25" y="250"/>
                </a:lnTo>
                <a:lnTo>
                  <a:pt x="20" y="254"/>
                </a:lnTo>
                <a:lnTo>
                  <a:pt x="15" y="259"/>
                </a:lnTo>
                <a:lnTo>
                  <a:pt x="11" y="264"/>
                </a:lnTo>
                <a:lnTo>
                  <a:pt x="7" y="270"/>
                </a:lnTo>
                <a:lnTo>
                  <a:pt x="4" y="276"/>
                </a:lnTo>
                <a:lnTo>
                  <a:pt x="2" y="283"/>
                </a:lnTo>
                <a:lnTo>
                  <a:pt x="1" y="290"/>
                </a:lnTo>
                <a:lnTo>
                  <a:pt x="0" y="297"/>
                </a:lnTo>
                <a:lnTo>
                  <a:pt x="1" y="304"/>
                </a:lnTo>
                <a:lnTo>
                  <a:pt x="2" y="311"/>
                </a:lnTo>
                <a:lnTo>
                  <a:pt x="4" y="318"/>
                </a:lnTo>
                <a:lnTo>
                  <a:pt x="7" y="325"/>
                </a:lnTo>
                <a:lnTo>
                  <a:pt x="11" y="331"/>
                </a:lnTo>
                <a:lnTo>
                  <a:pt x="15" y="336"/>
                </a:lnTo>
                <a:lnTo>
                  <a:pt x="20" y="341"/>
                </a:lnTo>
                <a:lnTo>
                  <a:pt x="25" y="345"/>
                </a:lnTo>
                <a:lnTo>
                  <a:pt x="27" y="375"/>
                </a:lnTo>
                <a:lnTo>
                  <a:pt x="30" y="400"/>
                </a:lnTo>
                <a:lnTo>
                  <a:pt x="32" y="410"/>
                </a:lnTo>
                <a:lnTo>
                  <a:pt x="34" y="417"/>
                </a:lnTo>
                <a:lnTo>
                  <a:pt x="36" y="420"/>
                </a:lnTo>
                <a:lnTo>
                  <a:pt x="37" y="422"/>
                </a:lnTo>
                <a:lnTo>
                  <a:pt x="38" y="423"/>
                </a:lnTo>
                <a:lnTo>
                  <a:pt x="41" y="424"/>
                </a:lnTo>
                <a:lnTo>
                  <a:pt x="48" y="423"/>
                </a:lnTo>
                <a:lnTo>
                  <a:pt x="54" y="422"/>
                </a:lnTo>
                <a:lnTo>
                  <a:pt x="60" y="420"/>
                </a:lnTo>
                <a:lnTo>
                  <a:pt x="65" y="416"/>
                </a:lnTo>
                <a:lnTo>
                  <a:pt x="69" y="413"/>
                </a:lnTo>
                <a:lnTo>
                  <a:pt x="72" y="409"/>
                </a:lnTo>
                <a:lnTo>
                  <a:pt x="75" y="405"/>
                </a:lnTo>
                <a:lnTo>
                  <a:pt x="77" y="401"/>
                </a:lnTo>
                <a:lnTo>
                  <a:pt x="99" y="355"/>
                </a:lnTo>
                <a:lnTo>
                  <a:pt x="231" y="355"/>
                </a:lnTo>
                <a:lnTo>
                  <a:pt x="233" y="401"/>
                </a:lnTo>
                <a:lnTo>
                  <a:pt x="235" y="446"/>
                </a:lnTo>
                <a:lnTo>
                  <a:pt x="238" y="487"/>
                </a:lnTo>
                <a:lnTo>
                  <a:pt x="241" y="523"/>
                </a:lnTo>
                <a:lnTo>
                  <a:pt x="245" y="553"/>
                </a:lnTo>
                <a:lnTo>
                  <a:pt x="249" y="575"/>
                </a:lnTo>
                <a:lnTo>
                  <a:pt x="252" y="583"/>
                </a:lnTo>
                <a:lnTo>
                  <a:pt x="254" y="589"/>
                </a:lnTo>
                <a:lnTo>
                  <a:pt x="257" y="593"/>
                </a:lnTo>
                <a:lnTo>
                  <a:pt x="260" y="594"/>
                </a:lnTo>
                <a:lnTo>
                  <a:pt x="267" y="594"/>
                </a:lnTo>
                <a:lnTo>
                  <a:pt x="273" y="593"/>
                </a:lnTo>
                <a:lnTo>
                  <a:pt x="279" y="592"/>
                </a:lnTo>
                <a:lnTo>
                  <a:pt x="285" y="590"/>
                </a:lnTo>
                <a:lnTo>
                  <a:pt x="295" y="585"/>
                </a:lnTo>
                <a:lnTo>
                  <a:pt x="303" y="579"/>
                </a:lnTo>
                <a:lnTo>
                  <a:pt x="311" y="571"/>
                </a:lnTo>
                <a:lnTo>
                  <a:pt x="317" y="562"/>
                </a:lnTo>
                <a:lnTo>
                  <a:pt x="322" y="553"/>
                </a:lnTo>
                <a:lnTo>
                  <a:pt x="327" y="542"/>
                </a:lnTo>
                <a:lnTo>
                  <a:pt x="343" y="498"/>
                </a:lnTo>
                <a:lnTo>
                  <a:pt x="344" y="499"/>
                </a:lnTo>
                <a:lnTo>
                  <a:pt x="345" y="499"/>
                </a:lnTo>
                <a:lnTo>
                  <a:pt x="357" y="498"/>
                </a:lnTo>
                <a:lnTo>
                  <a:pt x="368" y="496"/>
                </a:lnTo>
                <a:lnTo>
                  <a:pt x="378" y="492"/>
                </a:lnTo>
                <a:lnTo>
                  <a:pt x="387" y="487"/>
                </a:lnTo>
                <a:lnTo>
                  <a:pt x="394" y="482"/>
                </a:lnTo>
                <a:lnTo>
                  <a:pt x="399" y="475"/>
                </a:lnTo>
                <a:lnTo>
                  <a:pt x="401" y="471"/>
                </a:lnTo>
                <a:lnTo>
                  <a:pt x="403" y="468"/>
                </a:lnTo>
                <a:lnTo>
                  <a:pt x="403" y="464"/>
                </a:lnTo>
                <a:lnTo>
                  <a:pt x="404" y="460"/>
                </a:lnTo>
                <a:lnTo>
                  <a:pt x="403" y="454"/>
                </a:lnTo>
                <a:lnTo>
                  <a:pt x="401" y="449"/>
                </a:lnTo>
                <a:lnTo>
                  <a:pt x="398" y="444"/>
                </a:lnTo>
                <a:lnTo>
                  <a:pt x="394" y="439"/>
                </a:lnTo>
                <a:lnTo>
                  <a:pt x="389" y="434"/>
                </a:lnTo>
                <a:lnTo>
                  <a:pt x="383" y="431"/>
                </a:lnTo>
                <a:lnTo>
                  <a:pt x="377" y="427"/>
                </a:lnTo>
                <a:lnTo>
                  <a:pt x="369" y="425"/>
                </a:lnTo>
                <a:lnTo>
                  <a:pt x="394" y="355"/>
                </a:lnTo>
                <a:lnTo>
                  <a:pt x="529" y="355"/>
                </a:lnTo>
                <a:lnTo>
                  <a:pt x="535" y="355"/>
                </a:lnTo>
                <a:lnTo>
                  <a:pt x="540" y="354"/>
                </a:lnTo>
                <a:lnTo>
                  <a:pt x="546" y="352"/>
                </a:lnTo>
                <a:lnTo>
                  <a:pt x="551" y="351"/>
                </a:lnTo>
                <a:lnTo>
                  <a:pt x="556" y="348"/>
                </a:lnTo>
                <a:lnTo>
                  <a:pt x="561" y="345"/>
                </a:lnTo>
                <a:lnTo>
                  <a:pt x="565" y="342"/>
                </a:lnTo>
                <a:lnTo>
                  <a:pt x="569" y="338"/>
                </a:lnTo>
                <a:lnTo>
                  <a:pt x="573" y="334"/>
                </a:lnTo>
                <a:lnTo>
                  <a:pt x="576" y="330"/>
                </a:lnTo>
                <a:lnTo>
                  <a:pt x="579" y="325"/>
                </a:lnTo>
                <a:lnTo>
                  <a:pt x="581" y="319"/>
                </a:lnTo>
                <a:lnTo>
                  <a:pt x="583" y="314"/>
                </a:lnTo>
                <a:lnTo>
                  <a:pt x="585" y="308"/>
                </a:lnTo>
                <a:lnTo>
                  <a:pt x="586" y="303"/>
                </a:lnTo>
                <a:lnTo>
                  <a:pt x="586" y="297"/>
                </a:lnTo>
                <a:lnTo>
                  <a:pt x="586" y="291"/>
                </a:lnTo>
                <a:lnTo>
                  <a:pt x="585" y="286"/>
                </a:lnTo>
                <a:lnTo>
                  <a:pt x="583" y="280"/>
                </a:lnTo>
                <a:lnTo>
                  <a:pt x="581" y="275"/>
                </a:lnTo>
                <a:lnTo>
                  <a:pt x="579" y="270"/>
                </a:lnTo>
                <a:lnTo>
                  <a:pt x="576" y="265"/>
                </a:lnTo>
                <a:lnTo>
                  <a:pt x="573" y="261"/>
                </a:lnTo>
                <a:lnTo>
                  <a:pt x="569" y="257"/>
                </a:lnTo>
                <a:lnTo>
                  <a:pt x="565" y="253"/>
                </a:lnTo>
                <a:lnTo>
                  <a:pt x="561" y="250"/>
                </a:lnTo>
                <a:lnTo>
                  <a:pt x="556" y="247"/>
                </a:lnTo>
                <a:lnTo>
                  <a:pt x="551" y="245"/>
                </a:lnTo>
                <a:lnTo>
                  <a:pt x="546" y="243"/>
                </a:lnTo>
                <a:lnTo>
                  <a:pt x="540" y="241"/>
                </a:lnTo>
                <a:lnTo>
                  <a:pt x="535" y="240"/>
                </a:lnTo>
                <a:lnTo>
                  <a:pt x="529" y="240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86" name="Freeform 59"/>
          <p:cNvSpPr>
            <a:spLocks noEditPoints="1"/>
          </p:cNvSpPr>
          <p:nvPr userDrawn="1"/>
        </p:nvSpPr>
        <p:spPr bwMode="auto">
          <a:xfrm>
            <a:off x="6736829" y="4623160"/>
            <a:ext cx="335608" cy="342779"/>
          </a:xfrm>
          <a:custGeom>
            <a:avLst/>
            <a:gdLst/>
            <a:ahLst/>
            <a:cxnLst>
              <a:cxn ang="0">
                <a:pos x="14" y="68"/>
              </a:cxn>
              <a:cxn ang="0">
                <a:pos x="346" y="333"/>
              </a:cxn>
              <a:cxn ang="0">
                <a:pos x="343" y="346"/>
              </a:cxn>
              <a:cxn ang="0">
                <a:pos x="332" y="339"/>
              </a:cxn>
              <a:cxn ang="0">
                <a:pos x="337" y="78"/>
              </a:cxn>
              <a:cxn ang="0">
                <a:pos x="346" y="86"/>
              </a:cxn>
              <a:cxn ang="0">
                <a:pos x="334" y="94"/>
              </a:cxn>
              <a:cxn ang="0">
                <a:pos x="331" y="80"/>
              </a:cxn>
              <a:cxn ang="0">
                <a:pos x="342" y="27"/>
              </a:cxn>
              <a:cxn ang="0">
                <a:pos x="345" y="41"/>
              </a:cxn>
              <a:cxn ang="0">
                <a:pos x="331" y="38"/>
              </a:cxn>
              <a:cxn ang="0">
                <a:pos x="339" y="27"/>
              </a:cxn>
              <a:cxn ang="0">
                <a:pos x="42" y="337"/>
              </a:cxn>
              <a:cxn ang="0">
                <a:pos x="33" y="349"/>
              </a:cxn>
              <a:cxn ang="0">
                <a:pos x="25" y="337"/>
              </a:cxn>
              <a:cxn ang="0">
                <a:pos x="87" y="277"/>
              </a:cxn>
              <a:cxn ang="0">
                <a:pos x="95" y="289"/>
              </a:cxn>
              <a:cxn ang="0">
                <a:pos x="81" y="292"/>
              </a:cxn>
              <a:cxn ang="0">
                <a:pos x="83" y="278"/>
              </a:cxn>
              <a:cxn ang="0">
                <a:pos x="347" y="280"/>
              </a:cxn>
              <a:cxn ang="0">
                <a:pos x="344" y="294"/>
              </a:cxn>
              <a:cxn ang="0">
                <a:pos x="332" y="287"/>
              </a:cxn>
              <a:cxn ang="0">
                <a:pos x="287" y="79"/>
              </a:cxn>
              <a:cxn ang="0">
                <a:pos x="296" y="87"/>
              </a:cxn>
              <a:cxn ang="0">
                <a:pos x="284" y="95"/>
              </a:cxn>
              <a:cxn ang="0">
                <a:pos x="281" y="81"/>
              </a:cxn>
              <a:cxn ang="0">
                <a:pos x="36" y="278"/>
              </a:cxn>
              <a:cxn ang="0">
                <a:pos x="39" y="292"/>
              </a:cxn>
              <a:cxn ang="0">
                <a:pos x="24" y="289"/>
              </a:cxn>
              <a:cxn ang="0">
                <a:pos x="32" y="277"/>
              </a:cxn>
              <a:cxn ang="0">
                <a:pos x="41" y="82"/>
              </a:cxn>
              <a:cxn ang="0">
                <a:pos x="32" y="94"/>
              </a:cxn>
              <a:cxn ang="0">
                <a:pos x="24" y="82"/>
              </a:cxn>
              <a:cxn ang="0">
                <a:pos x="31" y="28"/>
              </a:cxn>
              <a:cxn ang="0">
                <a:pos x="40" y="39"/>
              </a:cxn>
              <a:cxn ang="0">
                <a:pos x="25" y="42"/>
              </a:cxn>
              <a:cxn ang="0">
                <a:pos x="28" y="28"/>
              </a:cxn>
              <a:cxn ang="0">
                <a:pos x="115" y="303"/>
              </a:cxn>
              <a:cxn ang="0">
                <a:pos x="222" y="303"/>
              </a:cxn>
              <a:cxn ang="0">
                <a:pos x="230" y="303"/>
              </a:cxn>
              <a:cxn ang="0">
                <a:pos x="231" y="68"/>
              </a:cxn>
              <a:cxn ang="0">
                <a:pos x="222" y="101"/>
              </a:cxn>
              <a:cxn ang="0">
                <a:pos x="143" y="181"/>
              </a:cxn>
              <a:cxn ang="0">
                <a:pos x="143" y="181"/>
              </a:cxn>
              <a:cxn ang="0">
                <a:pos x="276" y="68"/>
              </a:cxn>
              <a:cxn ang="0">
                <a:pos x="371" y="68"/>
              </a:cxn>
              <a:cxn ang="0">
                <a:pos x="371" y="372"/>
              </a:cxn>
              <a:cxn ang="0">
                <a:pos x="0" y="319"/>
              </a:cxn>
              <a:cxn ang="0">
                <a:pos x="0" y="54"/>
              </a:cxn>
              <a:cxn ang="0">
                <a:pos x="371" y="0"/>
              </a:cxn>
              <a:cxn ang="0">
                <a:pos x="317" y="68"/>
              </a:cxn>
              <a:cxn ang="0">
                <a:pos x="357" y="68"/>
              </a:cxn>
              <a:cxn ang="0">
                <a:pos x="14" y="54"/>
              </a:cxn>
              <a:cxn ang="0">
                <a:pos x="310" y="54"/>
              </a:cxn>
              <a:cxn ang="0">
                <a:pos x="357" y="319"/>
              </a:cxn>
              <a:cxn ang="0">
                <a:pos x="54" y="319"/>
              </a:cxn>
            </a:cxnLst>
            <a:rect l="0" t="0" r="r" b="b"/>
            <a:pathLst>
              <a:path w="371" h="372">
                <a:moveTo>
                  <a:pt x="14" y="303"/>
                </a:moveTo>
                <a:lnTo>
                  <a:pt x="54" y="303"/>
                </a:lnTo>
                <a:lnTo>
                  <a:pt x="54" y="270"/>
                </a:lnTo>
                <a:lnTo>
                  <a:pt x="54" y="68"/>
                </a:lnTo>
                <a:lnTo>
                  <a:pt x="14" y="68"/>
                </a:lnTo>
                <a:lnTo>
                  <a:pt x="14" y="303"/>
                </a:lnTo>
                <a:close/>
                <a:moveTo>
                  <a:pt x="340" y="330"/>
                </a:moveTo>
                <a:lnTo>
                  <a:pt x="340" y="330"/>
                </a:lnTo>
                <a:lnTo>
                  <a:pt x="343" y="331"/>
                </a:lnTo>
                <a:lnTo>
                  <a:pt x="346" y="333"/>
                </a:lnTo>
                <a:lnTo>
                  <a:pt x="348" y="335"/>
                </a:lnTo>
                <a:lnTo>
                  <a:pt x="348" y="339"/>
                </a:lnTo>
                <a:lnTo>
                  <a:pt x="348" y="342"/>
                </a:lnTo>
                <a:lnTo>
                  <a:pt x="346" y="345"/>
                </a:lnTo>
                <a:lnTo>
                  <a:pt x="343" y="346"/>
                </a:lnTo>
                <a:lnTo>
                  <a:pt x="340" y="347"/>
                </a:lnTo>
                <a:lnTo>
                  <a:pt x="337" y="346"/>
                </a:lnTo>
                <a:lnTo>
                  <a:pt x="334" y="345"/>
                </a:lnTo>
                <a:lnTo>
                  <a:pt x="332" y="342"/>
                </a:lnTo>
                <a:lnTo>
                  <a:pt x="332" y="339"/>
                </a:lnTo>
                <a:lnTo>
                  <a:pt x="332" y="335"/>
                </a:lnTo>
                <a:lnTo>
                  <a:pt x="334" y="333"/>
                </a:lnTo>
                <a:lnTo>
                  <a:pt x="337" y="331"/>
                </a:lnTo>
                <a:lnTo>
                  <a:pt x="340" y="330"/>
                </a:lnTo>
                <a:close/>
                <a:moveTo>
                  <a:pt x="337" y="78"/>
                </a:moveTo>
                <a:lnTo>
                  <a:pt x="337" y="78"/>
                </a:lnTo>
                <a:lnTo>
                  <a:pt x="340" y="78"/>
                </a:lnTo>
                <a:lnTo>
                  <a:pt x="343" y="80"/>
                </a:lnTo>
                <a:lnTo>
                  <a:pt x="345" y="83"/>
                </a:lnTo>
                <a:lnTo>
                  <a:pt x="346" y="86"/>
                </a:lnTo>
                <a:lnTo>
                  <a:pt x="345" y="89"/>
                </a:lnTo>
                <a:lnTo>
                  <a:pt x="343" y="92"/>
                </a:lnTo>
                <a:lnTo>
                  <a:pt x="340" y="94"/>
                </a:lnTo>
                <a:lnTo>
                  <a:pt x="337" y="95"/>
                </a:lnTo>
                <a:lnTo>
                  <a:pt x="334" y="94"/>
                </a:lnTo>
                <a:lnTo>
                  <a:pt x="331" y="92"/>
                </a:lnTo>
                <a:lnTo>
                  <a:pt x="329" y="89"/>
                </a:lnTo>
                <a:lnTo>
                  <a:pt x="329" y="86"/>
                </a:lnTo>
                <a:lnTo>
                  <a:pt x="329" y="83"/>
                </a:lnTo>
                <a:lnTo>
                  <a:pt x="331" y="80"/>
                </a:lnTo>
                <a:lnTo>
                  <a:pt x="334" y="78"/>
                </a:lnTo>
                <a:lnTo>
                  <a:pt x="337" y="78"/>
                </a:lnTo>
                <a:close/>
                <a:moveTo>
                  <a:pt x="339" y="27"/>
                </a:moveTo>
                <a:lnTo>
                  <a:pt x="339" y="27"/>
                </a:lnTo>
                <a:lnTo>
                  <a:pt x="342" y="27"/>
                </a:lnTo>
                <a:lnTo>
                  <a:pt x="345" y="29"/>
                </a:lnTo>
                <a:lnTo>
                  <a:pt x="347" y="32"/>
                </a:lnTo>
                <a:lnTo>
                  <a:pt x="348" y="35"/>
                </a:lnTo>
                <a:lnTo>
                  <a:pt x="347" y="38"/>
                </a:lnTo>
                <a:lnTo>
                  <a:pt x="345" y="41"/>
                </a:lnTo>
                <a:lnTo>
                  <a:pt x="342" y="43"/>
                </a:lnTo>
                <a:lnTo>
                  <a:pt x="339" y="44"/>
                </a:lnTo>
                <a:lnTo>
                  <a:pt x="336" y="43"/>
                </a:lnTo>
                <a:lnTo>
                  <a:pt x="333" y="41"/>
                </a:lnTo>
                <a:lnTo>
                  <a:pt x="331" y="38"/>
                </a:lnTo>
                <a:lnTo>
                  <a:pt x="330" y="35"/>
                </a:lnTo>
                <a:lnTo>
                  <a:pt x="331" y="32"/>
                </a:lnTo>
                <a:lnTo>
                  <a:pt x="333" y="29"/>
                </a:lnTo>
                <a:lnTo>
                  <a:pt x="336" y="27"/>
                </a:lnTo>
                <a:lnTo>
                  <a:pt x="339" y="27"/>
                </a:lnTo>
                <a:close/>
                <a:moveTo>
                  <a:pt x="33" y="332"/>
                </a:moveTo>
                <a:lnTo>
                  <a:pt x="33" y="332"/>
                </a:lnTo>
                <a:lnTo>
                  <a:pt x="37" y="332"/>
                </a:lnTo>
                <a:lnTo>
                  <a:pt x="40" y="334"/>
                </a:lnTo>
                <a:lnTo>
                  <a:pt x="42" y="337"/>
                </a:lnTo>
                <a:lnTo>
                  <a:pt x="42" y="340"/>
                </a:lnTo>
                <a:lnTo>
                  <a:pt x="42" y="344"/>
                </a:lnTo>
                <a:lnTo>
                  <a:pt x="40" y="346"/>
                </a:lnTo>
                <a:lnTo>
                  <a:pt x="37" y="348"/>
                </a:lnTo>
                <a:lnTo>
                  <a:pt x="33" y="349"/>
                </a:lnTo>
                <a:lnTo>
                  <a:pt x="30" y="348"/>
                </a:lnTo>
                <a:lnTo>
                  <a:pt x="27" y="346"/>
                </a:lnTo>
                <a:lnTo>
                  <a:pt x="25" y="344"/>
                </a:lnTo>
                <a:lnTo>
                  <a:pt x="24" y="340"/>
                </a:lnTo>
                <a:lnTo>
                  <a:pt x="25" y="337"/>
                </a:lnTo>
                <a:lnTo>
                  <a:pt x="27" y="334"/>
                </a:lnTo>
                <a:lnTo>
                  <a:pt x="30" y="332"/>
                </a:lnTo>
                <a:lnTo>
                  <a:pt x="33" y="332"/>
                </a:lnTo>
                <a:close/>
                <a:moveTo>
                  <a:pt x="87" y="277"/>
                </a:moveTo>
                <a:lnTo>
                  <a:pt x="87" y="277"/>
                </a:lnTo>
                <a:lnTo>
                  <a:pt x="90" y="278"/>
                </a:lnTo>
                <a:lnTo>
                  <a:pt x="93" y="280"/>
                </a:lnTo>
                <a:lnTo>
                  <a:pt x="95" y="282"/>
                </a:lnTo>
                <a:lnTo>
                  <a:pt x="95" y="286"/>
                </a:lnTo>
                <a:lnTo>
                  <a:pt x="95" y="289"/>
                </a:lnTo>
                <a:lnTo>
                  <a:pt x="93" y="292"/>
                </a:lnTo>
                <a:lnTo>
                  <a:pt x="90" y="293"/>
                </a:lnTo>
                <a:lnTo>
                  <a:pt x="87" y="294"/>
                </a:lnTo>
                <a:lnTo>
                  <a:pt x="83" y="293"/>
                </a:lnTo>
                <a:lnTo>
                  <a:pt x="81" y="292"/>
                </a:lnTo>
                <a:lnTo>
                  <a:pt x="79" y="289"/>
                </a:lnTo>
                <a:lnTo>
                  <a:pt x="78" y="286"/>
                </a:lnTo>
                <a:lnTo>
                  <a:pt x="79" y="282"/>
                </a:lnTo>
                <a:lnTo>
                  <a:pt x="81" y="280"/>
                </a:lnTo>
                <a:lnTo>
                  <a:pt x="83" y="278"/>
                </a:lnTo>
                <a:lnTo>
                  <a:pt x="87" y="277"/>
                </a:lnTo>
                <a:close/>
                <a:moveTo>
                  <a:pt x="341" y="278"/>
                </a:moveTo>
                <a:lnTo>
                  <a:pt x="341" y="278"/>
                </a:lnTo>
                <a:lnTo>
                  <a:pt x="344" y="279"/>
                </a:lnTo>
                <a:lnTo>
                  <a:pt x="347" y="280"/>
                </a:lnTo>
                <a:lnTo>
                  <a:pt x="349" y="283"/>
                </a:lnTo>
                <a:lnTo>
                  <a:pt x="349" y="287"/>
                </a:lnTo>
                <a:lnTo>
                  <a:pt x="349" y="290"/>
                </a:lnTo>
                <a:lnTo>
                  <a:pt x="347" y="293"/>
                </a:lnTo>
                <a:lnTo>
                  <a:pt x="344" y="294"/>
                </a:lnTo>
                <a:lnTo>
                  <a:pt x="341" y="295"/>
                </a:lnTo>
                <a:lnTo>
                  <a:pt x="338" y="294"/>
                </a:lnTo>
                <a:lnTo>
                  <a:pt x="335" y="293"/>
                </a:lnTo>
                <a:lnTo>
                  <a:pt x="333" y="290"/>
                </a:lnTo>
                <a:lnTo>
                  <a:pt x="332" y="287"/>
                </a:lnTo>
                <a:lnTo>
                  <a:pt x="333" y="283"/>
                </a:lnTo>
                <a:lnTo>
                  <a:pt x="335" y="280"/>
                </a:lnTo>
                <a:lnTo>
                  <a:pt x="338" y="279"/>
                </a:lnTo>
                <a:lnTo>
                  <a:pt x="341" y="278"/>
                </a:lnTo>
                <a:close/>
                <a:moveTo>
                  <a:pt x="287" y="79"/>
                </a:moveTo>
                <a:lnTo>
                  <a:pt x="287" y="79"/>
                </a:lnTo>
                <a:lnTo>
                  <a:pt x="290" y="79"/>
                </a:lnTo>
                <a:lnTo>
                  <a:pt x="293" y="81"/>
                </a:lnTo>
                <a:lnTo>
                  <a:pt x="295" y="84"/>
                </a:lnTo>
                <a:lnTo>
                  <a:pt x="296" y="87"/>
                </a:lnTo>
                <a:lnTo>
                  <a:pt x="295" y="90"/>
                </a:lnTo>
                <a:lnTo>
                  <a:pt x="293" y="93"/>
                </a:lnTo>
                <a:lnTo>
                  <a:pt x="290" y="95"/>
                </a:lnTo>
                <a:lnTo>
                  <a:pt x="287" y="96"/>
                </a:lnTo>
                <a:lnTo>
                  <a:pt x="284" y="95"/>
                </a:lnTo>
                <a:lnTo>
                  <a:pt x="281" y="93"/>
                </a:lnTo>
                <a:lnTo>
                  <a:pt x="279" y="90"/>
                </a:lnTo>
                <a:lnTo>
                  <a:pt x="279" y="87"/>
                </a:lnTo>
                <a:lnTo>
                  <a:pt x="279" y="84"/>
                </a:lnTo>
                <a:lnTo>
                  <a:pt x="281" y="81"/>
                </a:lnTo>
                <a:lnTo>
                  <a:pt x="284" y="79"/>
                </a:lnTo>
                <a:lnTo>
                  <a:pt x="287" y="79"/>
                </a:lnTo>
                <a:close/>
                <a:moveTo>
                  <a:pt x="32" y="277"/>
                </a:moveTo>
                <a:lnTo>
                  <a:pt x="32" y="277"/>
                </a:lnTo>
                <a:lnTo>
                  <a:pt x="36" y="278"/>
                </a:lnTo>
                <a:lnTo>
                  <a:pt x="39" y="280"/>
                </a:lnTo>
                <a:lnTo>
                  <a:pt x="41" y="282"/>
                </a:lnTo>
                <a:lnTo>
                  <a:pt x="41" y="286"/>
                </a:lnTo>
                <a:lnTo>
                  <a:pt x="41" y="289"/>
                </a:lnTo>
                <a:lnTo>
                  <a:pt x="39" y="292"/>
                </a:lnTo>
                <a:lnTo>
                  <a:pt x="36" y="293"/>
                </a:lnTo>
                <a:lnTo>
                  <a:pt x="32" y="294"/>
                </a:lnTo>
                <a:lnTo>
                  <a:pt x="29" y="293"/>
                </a:lnTo>
                <a:lnTo>
                  <a:pt x="26" y="292"/>
                </a:lnTo>
                <a:lnTo>
                  <a:pt x="24" y="289"/>
                </a:lnTo>
                <a:lnTo>
                  <a:pt x="23" y="286"/>
                </a:lnTo>
                <a:lnTo>
                  <a:pt x="24" y="282"/>
                </a:lnTo>
                <a:lnTo>
                  <a:pt x="26" y="280"/>
                </a:lnTo>
                <a:lnTo>
                  <a:pt x="29" y="278"/>
                </a:lnTo>
                <a:lnTo>
                  <a:pt x="32" y="277"/>
                </a:lnTo>
                <a:close/>
                <a:moveTo>
                  <a:pt x="32" y="77"/>
                </a:moveTo>
                <a:lnTo>
                  <a:pt x="32" y="77"/>
                </a:lnTo>
                <a:lnTo>
                  <a:pt x="36" y="77"/>
                </a:lnTo>
                <a:lnTo>
                  <a:pt x="39" y="79"/>
                </a:lnTo>
                <a:lnTo>
                  <a:pt x="41" y="82"/>
                </a:lnTo>
                <a:lnTo>
                  <a:pt x="41" y="85"/>
                </a:lnTo>
                <a:lnTo>
                  <a:pt x="41" y="88"/>
                </a:lnTo>
                <a:lnTo>
                  <a:pt x="39" y="91"/>
                </a:lnTo>
                <a:lnTo>
                  <a:pt x="36" y="93"/>
                </a:lnTo>
                <a:lnTo>
                  <a:pt x="32" y="94"/>
                </a:lnTo>
                <a:lnTo>
                  <a:pt x="29" y="93"/>
                </a:lnTo>
                <a:lnTo>
                  <a:pt x="26" y="91"/>
                </a:lnTo>
                <a:lnTo>
                  <a:pt x="24" y="88"/>
                </a:lnTo>
                <a:lnTo>
                  <a:pt x="23" y="85"/>
                </a:lnTo>
                <a:lnTo>
                  <a:pt x="24" y="82"/>
                </a:lnTo>
                <a:lnTo>
                  <a:pt x="26" y="79"/>
                </a:lnTo>
                <a:lnTo>
                  <a:pt x="29" y="77"/>
                </a:lnTo>
                <a:lnTo>
                  <a:pt x="32" y="77"/>
                </a:lnTo>
                <a:close/>
                <a:moveTo>
                  <a:pt x="31" y="28"/>
                </a:moveTo>
                <a:lnTo>
                  <a:pt x="31" y="28"/>
                </a:lnTo>
                <a:lnTo>
                  <a:pt x="34" y="28"/>
                </a:lnTo>
                <a:lnTo>
                  <a:pt x="38" y="30"/>
                </a:lnTo>
                <a:lnTo>
                  <a:pt x="40" y="33"/>
                </a:lnTo>
                <a:lnTo>
                  <a:pt x="40" y="36"/>
                </a:lnTo>
                <a:lnTo>
                  <a:pt x="40" y="39"/>
                </a:lnTo>
                <a:lnTo>
                  <a:pt x="38" y="42"/>
                </a:lnTo>
                <a:lnTo>
                  <a:pt x="34" y="44"/>
                </a:lnTo>
                <a:lnTo>
                  <a:pt x="31" y="45"/>
                </a:lnTo>
                <a:lnTo>
                  <a:pt x="28" y="44"/>
                </a:lnTo>
                <a:lnTo>
                  <a:pt x="25" y="42"/>
                </a:lnTo>
                <a:lnTo>
                  <a:pt x="23" y="39"/>
                </a:lnTo>
                <a:lnTo>
                  <a:pt x="22" y="36"/>
                </a:lnTo>
                <a:lnTo>
                  <a:pt x="23" y="33"/>
                </a:lnTo>
                <a:lnTo>
                  <a:pt x="25" y="30"/>
                </a:lnTo>
                <a:lnTo>
                  <a:pt x="28" y="28"/>
                </a:lnTo>
                <a:lnTo>
                  <a:pt x="31" y="28"/>
                </a:lnTo>
                <a:close/>
                <a:moveTo>
                  <a:pt x="143" y="303"/>
                </a:moveTo>
                <a:lnTo>
                  <a:pt x="143" y="303"/>
                </a:lnTo>
                <a:lnTo>
                  <a:pt x="143" y="277"/>
                </a:lnTo>
                <a:lnTo>
                  <a:pt x="115" y="303"/>
                </a:lnTo>
                <a:lnTo>
                  <a:pt x="143" y="303"/>
                </a:lnTo>
                <a:close/>
                <a:moveTo>
                  <a:pt x="150" y="270"/>
                </a:moveTo>
                <a:lnTo>
                  <a:pt x="150" y="270"/>
                </a:lnTo>
                <a:lnTo>
                  <a:pt x="150" y="303"/>
                </a:lnTo>
                <a:lnTo>
                  <a:pt x="222" y="303"/>
                </a:lnTo>
                <a:lnTo>
                  <a:pt x="222" y="196"/>
                </a:lnTo>
                <a:lnTo>
                  <a:pt x="150" y="270"/>
                </a:lnTo>
                <a:close/>
                <a:moveTo>
                  <a:pt x="231" y="189"/>
                </a:moveTo>
                <a:lnTo>
                  <a:pt x="231" y="189"/>
                </a:lnTo>
                <a:lnTo>
                  <a:pt x="230" y="303"/>
                </a:lnTo>
                <a:lnTo>
                  <a:pt x="303" y="303"/>
                </a:lnTo>
                <a:lnTo>
                  <a:pt x="303" y="116"/>
                </a:lnTo>
                <a:lnTo>
                  <a:pt x="231" y="189"/>
                </a:lnTo>
                <a:close/>
                <a:moveTo>
                  <a:pt x="231" y="68"/>
                </a:moveTo>
                <a:lnTo>
                  <a:pt x="231" y="68"/>
                </a:lnTo>
                <a:lnTo>
                  <a:pt x="230" y="93"/>
                </a:lnTo>
                <a:lnTo>
                  <a:pt x="256" y="68"/>
                </a:lnTo>
                <a:lnTo>
                  <a:pt x="231" y="68"/>
                </a:lnTo>
                <a:close/>
                <a:moveTo>
                  <a:pt x="222" y="101"/>
                </a:moveTo>
                <a:lnTo>
                  <a:pt x="222" y="101"/>
                </a:lnTo>
                <a:lnTo>
                  <a:pt x="222" y="68"/>
                </a:lnTo>
                <a:lnTo>
                  <a:pt x="150" y="68"/>
                </a:lnTo>
                <a:lnTo>
                  <a:pt x="150" y="174"/>
                </a:lnTo>
                <a:lnTo>
                  <a:pt x="222" y="101"/>
                </a:lnTo>
                <a:close/>
                <a:moveTo>
                  <a:pt x="143" y="181"/>
                </a:moveTo>
                <a:lnTo>
                  <a:pt x="143" y="181"/>
                </a:lnTo>
                <a:lnTo>
                  <a:pt x="143" y="68"/>
                </a:lnTo>
                <a:lnTo>
                  <a:pt x="68" y="68"/>
                </a:lnTo>
                <a:lnTo>
                  <a:pt x="68" y="256"/>
                </a:lnTo>
                <a:lnTo>
                  <a:pt x="143" y="181"/>
                </a:lnTo>
                <a:close/>
                <a:moveTo>
                  <a:pt x="95" y="303"/>
                </a:moveTo>
                <a:lnTo>
                  <a:pt x="95" y="303"/>
                </a:lnTo>
                <a:lnTo>
                  <a:pt x="303" y="96"/>
                </a:lnTo>
                <a:lnTo>
                  <a:pt x="303" y="68"/>
                </a:lnTo>
                <a:lnTo>
                  <a:pt x="276" y="68"/>
                </a:lnTo>
                <a:lnTo>
                  <a:pt x="68" y="276"/>
                </a:lnTo>
                <a:lnTo>
                  <a:pt x="68" y="303"/>
                </a:lnTo>
                <a:lnTo>
                  <a:pt x="95" y="303"/>
                </a:lnTo>
                <a:close/>
                <a:moveTo>
                  <a:pt x="371" y="68"/>
                </a:moveTo>
                <a:lnTo>
                  <a:pt x="371" y="68"/>
                </a:lnTo>
                <a:lnTo>
                  <a:pt x="371" y="303"/>
                </a:lnTo>
                <a:lnTo>
                  <a:pt x="371" y="310"/>
                </a:lnTo>
                <a:lnTo>
                  <a:pt x="371" y="319"/>
                </a:lnTo>
                <a:lnTo>
                  <a:pt x="371" y="365"/>
                </a:lnTo>
                <a:lnTo>
                  <a:pt x="371" y="372"/>
                </a:lnTo>
                <a:lnTo>
                  <a:pt x="364" y="372"/>
                </a:lnTo>
                <a:lnTo>
                  <a:pt x="7" y="372"/>
                </a:lnTo>
                <a:lnTo>
                  <a:pt x="0" y="372"/>
                </a:lnTo>
                <a:lnTo>
                  <a:pt x="0" y="365"/>
                </a:lnTo>
                <a:lnTo>
                  <a:pt x="0" y="319"/>
                </a:lnTo>
                <a:lnTo>
                  <a:pt x="0" y="310"/>
                </a:lnTo>
                <a:lnTo>
                  <a:pt x="0" y="303"/>
                </a:lnTo>
                <a:lnTo>
                  <a:pt x="0" y="68"/>
                </a:lnTo>
                <a:lnTo>
                  <a:pt x="0" y="61"/>
                </a:lnTo>
                <a:lnTo>
                  <a:pt x="0" y="54"/>
                </a:lnTo>
                <a:lnTo>
                  <a:pt x="0" y="7"/>
                </a:lnTo>
                <a:lnTo>
                  <a:pt x="0" y="0"/>
                </a:lnTo>
                <a:lnTo>
                  <a:pt x="7" y="0"/>
                </a:lnTo>
                <a:lnTo>
                  <a:pt x="364" y="0"/>
                </a:lnTo>
                <a:lnTo>
                  <a:pt x="371" y="0"/>
                </a:lnTo>
                <a:lnTo>
                  <a:pt x="371" y="7"/>
                </a:lnTo>
                <a:lnTo>
                  <a:pt x="371" y="54"/>
                </a:lnTo>
                <a:lnTo>
                  <a:pt x="371" y="61"/>
                </a:lnTo>
                <a:lnTo>
                  <a:pt x="371" y="68"/>
                </a:lnTo>
                <a:close/>
                <a:moveTo>
                  <a:pt x="317" y="68"/>
                </a:moveTo>
                <a:lnTo>
                  <a:pt x="317" y="68"/>
                </a:lnTo>
                <a:lnTo>
                  <a:pt x="317" y="102"/>
                </a:lnTo>
                <a:lnTo>
                  <a:pt x="317" y="303"/>
                </a:lnTo>
                <a:lnTo>
                  <a:pt x="357" y="303"/>
                </a:lnTo>
                <a:lnTo>
                  <a:pt x="357" y="68"/>
                </a:lnTo>
                <a:lnTo>
                  <a:pt x="317" y="68"/>
                </a:lnTo>
                <a:close/>
                <a:moveTo>
                  <a:pt x="357" y="14"/>
                </a:moveTo>
                <a:lnTo>
                  <a:pt x="357" y="14"/>
                </a:lnTo>
                <a:lnTo>
                  <a:pt x="14" y="14"/>
                </a:lnTo>
                <a:lnTo>
                  <a:pt x="14" y="54"/>
                </a:lnTo>
                <a:lnTo>
                  <a:pt x="61" y="54"/>
                </a:lnTo>
                <a:lnTo>
                  <a:pt x="68" y="54"/>
                </a:lnTo>
                <a:lnTo>
                  <a:pt x="270" y="54"/>
                </a:lnTo>
                <a:lnTo>
                  <a:pt x="303" y="54"/>
                </a:lnTo>
                <a:lnTo>
                  <a:pt x="310" y="54"/>
                </a:lnTo>
                <a:lnTo>
                  <a:pt x="317" y="54"/>
                </a:lnTo>
                <a:lnTo>
                  <a:pt x="357" y="54"/>
                </a:lnTo>
                <a:lnTo>
                  <a:pt x="357" y="14"/>
                </a:lnTo>
                <a:close/>
                <a:moveTo>
                  <a:pt x="357" y="319"/>
                </a:moveTo>
                <a:lnTo>
                  <a:pt x="357" y="319"/>
                </a:lnTo>
                <a:lnTo>
                  <a:pt x="303" y="319"/>
                </a:lnTo>
                <a:lnTo>
                  <a:pt x="101" y="319"/>
                </a:lnTo>
                <a:lnTo>
                  <a:pt x="68" y="319"/>
                </a:lnTo>
                <a:lnTo>
                  <a:pt x="61" y="319"/>
                </a:lnTo>
                <a:lnTo>
                  <a:pt x="54" y="319"/>
                </a:lnTo>
                <a:lnTo>
                  <a:pt x="14" y="319"/>
                </a:lnTo>
                <a:lnTo>
                  <a:pt x="14" y="357"/>
                </a:lnTo>
                <a:lnTo>
                  <a:pt x="357" y="357"/>
                </a:lnTo>
                <a:lnTo>
                  <a:pt x="357" y="319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87" name="Freeform 63"/>
          <p:cNvSpPr>
            <a:spLocks noEditPoints="1"/>
          </p:cNvSpPr>
          <p:nvPr userDrawn="1"/>
        </p:nvSpPr>
        <p:spPr bwMode="auto">
          <a:xfrm>
            <a:off x="1914232" y="4660676"/>
            <a:ext cx="673671" cy="372701"/>
          </a:xfrm>
          <a:custGeom>
            <a:avLst/>
            <a:gdLst/>
            <a:ahLst/>
            <a:cxnLst>
              <a:cxn ang="0">
                <a:pos x="253" y="0"/>
              </a:cxn>
              <a:cxn ang="0">
                <a:pos x="355" y="47"/>
              </a:cxn>
              <a:cxn ang="0">
                <a:pos x="429" y="157"/>
              </a:cxn>
              <a:cxn ang="0">
                <a:pos x="433" y="184"/>
              </a:cxn>
              <a:cxn ang="0">
                <a:pos x="426" y="191"/>
              </a:cxn>
              <a:cxn ang="0">
                <a:pos x="384" y="163"/>
              </a:cxn>
              <a:cxn ang="0">
                <a:pos x="352" y="142"/>
              </a:cxn>
              <a:cxn ang="0">
                <a:pos x="314" y="150"/>
              </a:cxn>
              <a:cxn ang="0">
                <a:pos x="292" y="181"/>
              </a:cxn>
              <a:cxn ang="0">
                <a:pos x="278" y="191"/>
              </a:cxn>
              <a:cxn ang="0">
                <a:pos x="142" y="163"/>
              </a:cxn>
              <a:cxn ang="0">
                <a:pos x="110" y="142"/>
              </a:cxn>
              <a:cxn ang="0">
                <a:pos x="71" y="150"/>
              </a:cxn>
              <a:cxn ang="0">
                <a:pos x="50" y="181"/>
              </a:cxn>
              <a:cxn ang="0">
                <a:pos x="37" y="191"/>
              </a:cxn>
              <a:cxn ang="0">
                <a:pos x="0" y="187"/>
              </a:cxn>
              <a:cxn ang="0">
                <a:pos x="2" y="159"/>
              </a:cxn>
              <a:cxn ang="0">
                <a:pos x="341" y="125"/>
              </a:cxn>
              <a:cxn ang="0">
                <a:pos x="341" y="75"/>
              </a:cxn>
              <a:cxn ang="0">
                <a:pos x="342" y="150"/>
              </a:cxn>
              <a:cxn ang="0">
                <a:pos x="371" y="162"/>
              </a:cxn>
              <a:cxn ang="0">
                <a:pos x="384" y="191"/>
              </a:cxn>
              <a:cxn ang="0">
                <a:pos x="371" y="222"/>
              </a:cxn>
              <a:cxn ang="0">
                <a:pos x="342" y="234"/>
              </a:cxn>
              <a:cxn ang="0">
                <a:pos x="312" y="222"/>
              </a:cxn>
              <a:cxn ang="0">
                <a:pos x="299" y="191"/>
              </a:cxn>
              <a:cxn ang="0">
                <a:pos x="312" y="162"/>
              </a:cxn>
              <a:cxn ang="0">
                <a:pos x="342" y="150"/>
              </a:cxn>
              <a:cxn ang="0">
                <a:pos x="350" y="172"/>
              </a:cxn>
              <a:cxn ang="0">
                <a:pos x="361" y="183"/>
              </a:cxn>
              <a:cxn ang="0">
                <a:pos x="361" y="200"/>
              </a:cxn>
              <a:cxn ang="0">
                <a:pos x="350" y="211"/>
              </a:cxn>
              <a:cxn ang="0">
                <a:pos x="334" y="211"/>
              </a:cxn>
              <a:cxn ang="0">
                <a:pos x="323" y="200"/>
              </a:cxn>
              <a:cxn ang="0">
                <a:pos x="323" y="183"/>
              </a:cxn>
              <a:cxn ang="0">
                <a:pos x="334" y="172"/>
              </a:cxn>
              <a:cxn ang="0">
                <a:pos x="99" y="150"/>
              </a:cxn>
              <a:cxn ang="0">
                <a:pos x="130" y="162"/>
              </a:cxn>
              <a:cxn ang="0">
                <a:pos x="142" y="191"/>
              </a:cxn>
              <a:cxn ang="0">
                <a:pos x="130" y="222"/>
              </a:cxn>
              <a:cxn ang="0">
                <a:pos x="99" y="234"/>
              </a:cxn>
              <a:cxn ang="0">
                <a:pos x="70" y="222"/>
              </a:cxn>
              <a:cxn ang="0">
                <a:pos x="58" y="191"/>
              </a:cxn>
              <a:cxn ang="0">
                <a:pos x="70" y="162"/>
              </a:cxn>
              <a:cxn ang="0">
                <a:pos x="99" y="150"/>
              </a:cxn>
              <a:cxn ang="0">
                <a:pos x="108" y="172"/>
              </a:cxn>
              <a:cxn ang="0">
                <a:pos x="120" y="183"/>
              </a:cxn>
              <a:cxn ang="0">
                <a:pos x="120" y="200"/>
              </a:cxn>
              <a:cxn ang="0">
                <a:pos x="108" y="211"/>
              </a:cxn>
              <a:cxn ang="0">
                <a:pos x="91" y="211"/>
              </a:cxn>
              <a:cxn ang="0">
                <a:pos x="80" y="200"/>
              </a:cxn>
              <a:cxn ang="0">
                <a:pos x="80" y="183"/>
              </a:cxn>
              <a:cxn ang="0">
                <a:pos x="91" y="172"/>
              </a:cxn>
            </a:cxnLst>
            <a:rect l="0" t="0" r="r" b="b"/>
            <a:pathLst>
              <a:path w="433" h="234">
                <a:moveTo>
                  <a:pt x="8" y="157"/>
                </a:moveTo>
                <a:lnTo>
                  <a:pt x="16" y="157"/>
                </a:lnTo>
                <a:lnTo>
                  <a:pt x="16" y="0"/>
                </a:lnTo>
                <a:lnTo>
                  <a:pt x="253" y="0"/>
                </a:lnTo>
                <a:lnTo>
                  <a:pt x="253" y="157"/>
                </a:lnTo>
                <a:lnTo>
                  <a:pt x="266" y="157"/>
                </a:lnTo>
                <a:lnTo>
                  <a:pt x="266" y="47"/>
                </a:lnTo>
                <a:lnTo>
                  <a:pt x="355" y="47"/>
                </a:lnTo>
                <a:lnTo>
                  <a:pt x="403" y="130"/>
                </a:lnTo>
                <a:lnTo>
                  <a:pt x="403" y="157"/>
                </a:lnTo>
                <a:lnTo>
                  <a:pt x="426" y="157"/>
                </a:lnTo>
                <a:lnTo>
                  <a:pt x="429" y="157"/>
                </a:lnTo>
                <a:lnTo>
                  <a:pt x="431" y="159"/>
                </a:lnTo>
                <a:lnTo>
                  <a:pt x="433" y="161"/>
                </a:lnTo>
                <a:lnTo>
                  <a:pt x="433" y="165"/>
                </a:lnTo>
                <a:lnTo>
                  <a:pt x="433" y="184"/>
                </a:lnTo>
                <a:lnTo>
                  <a:pt x="433" y="187"/>
                </a:lnTo>
                <a:lnTo>
                  <a:pt x="431" y="189"/>
                </a:lnTo>
                <a:lnTo>
                  <a:pt x="429" y="191"/>
                </a:lnTo>
                <a:lnTo>
                  <a:pt x="426" y="191"/>
                </a:lnTo>
                <a:lnTo>
                  <a:pt x="392" y="191"/>
                </a:lnTo>
                <a:lnTo>
                  <a:pt x="391" y="181"/>
                </a:lnTo>
                <a:lnTo>
                  <a:pt x="388" y="172"/>
                </a:lnTo>
                <a:lnTo>
                  <a:pt x="384" y="163"/>
                </a:lnTo>
                <a:lnTo>
                  <a:pt x="377" y="156"/>
                </a:lnTo>
                <a:lnTo>
                  <a:pt x="370" y="150"/>
                </a:lnTo>
                <a:lnTo>
                  <a:pt x="361" y="145"/>
                </a:lnTo>
                <a:lnTo>
                  <a:pt x="352" y="142"/>
                </a:lnTo>
                <a:lnTo>
                  <a:pt x="342" y="141"/>
                </a:lnTo>
                <a:lnTo>
                  <a:pt x="332" y="142"/>
                </a:lnTo>
                <a:lnTo>
                  <a:pt x="322" y="145"/>
                </a:lnTo>
                <a:lnTo>
                  <a:pt x="314" y="150"/>
                </a:lnTo>
                <a:lnTo>
                  <a:pt x="305" y="156"/>
                </a:lnTo>
                <a:lnTo>
                  <a:pt x="299" y="163"/>
                </a:lnTo>
                <a:lnTo>
                  <a:pt x="295" y="172"/>
                </a:lnTo>
                <a:lnTo>
                  <a:pt x="292" y="181"/>
                </a:lnTo>
                <a:lnTo>
                  <a:pt x="291" y="191"/>
                </a:lnTo>
                <a:lnTo>
                  <a:pt x="291" y="209"/>
                </a:lnTo>
                <a:lnTo>
                  <a:pt x="278" y="209"/>
                </a:lnTo>
                <a:lnTo>
                  <a:pt x="278" y="191"/>
                </a:lnTo>
                <a:lnTo>
                  <a:pt x="151" y="191"/>
                </a:lnTo>
                <a:lnTo>
                  <a:pt x="150" y="181"/>
                </a:lnTo>
                <a:lnTo>
                  <a:pt x="147" y="172"/>
                </a:lnTo>
                <a:lnTo>
                  <a:pt x="142" y="163"/>
                </a:lnTo>
                <a:lnTo>
                  <a:pt x="136" y="156"/>
                </a:lnTo>
                <a:lnTo>
                  <a:pt x="129" y="150"/>
                </a:lnTo>
                <a:lnTo>
                  <a:pt x="120" y="145"/>
                </a:lnTo>
                <a:lnTo>
                  <a:pt x="110" y="142"/>
                </a:lnTo>
                <a:lnTo>
                  <a:pt x="99" y="141"/>
                </a:lnTo>
                <a:lnTo>
                  <a:pt x="89" y="142"/>
                </a:lnTo>
                <a:lnTo>
                  <a:pt x="80" y="145"/>
                </a:lnTo>
                <a:lnTo>
                  <a:pt x="71" y="150"/>
                </a:lnTo>
                <a:lnTo>
                  <a:pt x="64" y="156"/>
                </a:lnTo>
                <a:lnTo>
                  <a:pt x="58" y="163"/>
                </a:lnTo>
                <a:lnTo>
                  <a:pt x="53" y="172"/>
                </a:lnTo>
                <a:lnTo>
                  <a:pt x="50" y="181"/>
                </a:lnTo>
                <a:lnTo>
                  <a:pt x="49" y="191"/>
                </a:lnTo>
                <a:lnTo>
                  <a:pt x="49" y="209"/>
                </a:lnTo>
                <a:lnTo>
                  <a:pt x="37" y="209"/>
                </a:lnTo>
                <a:lnTo>
                  <a:pt x="37" y="191"/>
                </a:lnTo>
                <a:lnTo>
                  <a:pt x="8" y="191"/>
                </a:lnTo>
                <a:lnTo>
                  <a:pt x="4" y="191"/>
                </a:lnTo>
                <a:lnTo>
                  <a:pt x="2" y="189"/>
                </a:lnTo>
                <a:lnTo>
                  <a:pt x="0" y="187"/>
                </a:lnTo>
                <a:lnTo>
                  <a:pt x="0" y="184"/>
                </a:lnTo>
                <a:lnTo>
                  <a:pt x="0" y="165"/>
                </a:lnTo>
                <a:lnTo>
                  <a:pt x="0" y="161"/>
                </a:lnTo>
                <a:lnTo>
                  <a:pt x="2" y="159"/>
                </a:lnTo>
                <a:lnTo>
                  <a:pt x="4" y="157"/>
                </a:lnTo>
                <a:lnTo>
                  <a:pt x="8" y="157"/>
                </a:lnTo>
                <a:close/>
                <a:moveTo>
                  <a:pt x="341" y="125"/>
                </a:moveTo>
                <a:lnTo>
                  <a:pt x="341" y="125"/>
                </a:lnTo>
                <a:lnTo>
                  <a:pt x="333" y="111"/>
                </a:lnTo>
                <a:lnTo>
                  <a:pt x="291" y="111"/>
                </a:lnTo>
                <a:lnTo>
                  <a:pt x="291" y="75"/>
                </a:lnTo>
                <a:lnTo>
                  <a:pt x="341" y="75"/>
                </a:lnTo>
                <a:lnTo>
                  <a:pt x="366" y="125"/>
                </a:lnTo>
                <a:lnTo>
                  <a:pt x="341" y="125"/>
                </a:lnTo>
                <a:close/>
                <a:moveTo>
                  <a:pt x="342" y="150"/>
                </a:moveTo>
                <a:lnTo>
                  <a:pt x="342" y="150"/>
                </a:lnTo>
                <a:lnTo>
                  <a:pt x="350" y="151"/>
                </a:lnTo>
                <a:lnTo>
                  <a:pt x="358" y="153"/>
                </a:lnTo>
                <a:lnTo>
                  <a:pt x="365" y="157"/>
                </a:lnTo>
                <a:lnTo>
                  <a:pt x="371" y="162"/>
                </a:lnTo>
                <a:lnTo>
                  <a:pt x="377" y="168"/>
                </a:lnTo>
                <a:lnTo>
                  <a:pt x="380" y="175"/>
                </a:lnTo>
                <a:lnTo>
                  <a:pt x="383" y="183"/>
                </a:lnTo>
                <a:lnTo>
                  <a:pt x="384" y="191"/>
                </a:lnTo>
                <a:lnTo>
                  <a:pt x="383" y="200"/>
                </a:lnTo>
                <a:lnTo>
                  <a:pt x="380" y="208"/>
                </a:lnTo>
                <a:lnTo>
                  <a:pt x="377" y="216"/>
                </a:lnTo>
                <a:lnTo>
                  <a:pt x="371" y="222"/>
                </a:lnTo>
                <a:lnTo>
                  <a:pt x="365" y="227"/>
                </a:lnTo>
                <a:lnTo>
                  <a:pt x="358" y="231"/>
                </a:lnTo>
                <a:lnTo>
                  <a:pt x="350" y="233"/>
                </a:lnTo>
                <a:lnTo>
                  <a:pt x="342" y="234"/>
                </a:lnTo>
                <a:lnTo>
                  <a:pt x="334" y="233"/>
                </a:lnTo>
                <a:lnTo>
                  <a:pt x="326" y="231"/>
                </a:lnTo>
                <a:lnTo>
                  <a:pt x="319" y="227"/>
                </a:lnTo>
                <a:lnTo>
                  <a:pt x="312" y="222"/>
                </a:lnTo>
                <a:lnTo>
                  <a:pt x="306" y="216"/>
                </a:lnTo>
                <a:lnTo>
                  <a:pt x="302" y="208"/>
                </a:lnTo>
                <a:lnTo>
                  <a:pt x="300" y="200"/>
                </a:lnTo>
                <a:lnTo>
                  <a:pt x="299" y="191"/>
                </a:lnTo>
                <a:lnTo>
                  <a:pt x="300" y="183"/>
                </a:lnTo>
                <a:lnTo>
                  <a:pt x="302" y="175"/>
                </a:lnTo>
                <a:lnTo>
                  <a:pt x="306" y="168"/>
                </a:lnTo>
                <a:lnTo>
                  <a:pt x="312" y="162"/>
                </a:lnTo>
                <a:lnTo>
                  <a:pt x="319" y="157"/>
                </a:lnTo>
                <a:lnTo>
                  <a:pt x="326" y="153"/>
                </a:lnTo>
                <a:lnTo>
                  <a:pt x="334" y="151"/>
                </a:lnTo>
                <a:lnTo>
                  <a:pt x="342" y="150"/>
                </a:lnTo>
                <a:close/>
                <a:moveTo>
                  <a:pt x="342" y="171"/>
                </a:moveTo>
                <a:lnTo>
                  <a:pt x="342" y="171"/>
                </a:lnTo>
                <a:lnTo>
                  <a:pt x="346" y="171"/>
                </a:lnTo>
                <a:lnTo>
                  <a:pt x="350" y="172"/>
                </a:lnTo>
                <a:lnTo>
                  <a:pt x="354" y="174"/>
                </a:lnTo>
                <a:lnTo>
                  <a:pt x="357" y="177"/>
                </a:lnTo>
                <a:lnTo>
                  <a:pt x="359" y="180"/>
                </a:lnTo>
                <a:lnTo>
                  <a:pt x="361" y="183"/>
                </a:lnTo>
                <a:lnTo>
                  <a:pt x="362" y="187"/>
                </a:lnTo>
                <a:lnTo>
                  <a:pt x="363" y="191"/>
                </a:lnTo>
                <a:lnTo>
                  <a:pt x="362" y="196"/>
                </a:lnTo>
                <a:lnTo>
                  <a:pt x="361" y="200"/>
                </a:lnTo>
                <a:lnTo>
                  <a:pt x="359" y="203"/>
                </a:lnTo>
                <a:lnTo>
                  <a:pt x="357" y="206"/>
                </a:lnTo>
                <a:lnTo>
                  <a:pt x="354" y="209"/>
                </a:lnTo>
                <a:lnTo>
                  <a:pt x="350" y="211"/>
                </a:lnTo>
                <a:lnTo>
                  <a:pt x="346" y="212"/>
                </a:lnTo>
                <a:lnTo>
                  <a:pt x="342" y="212"/>
                </a:lnTo>
                <a:lnTo>
                  <a:pt x="338" y="212"/>
                </a:lnTo>
                <a:lnTo>
                  <a:pt x="334" y="211"/>
                </a:lnTo>
                <a:lnTo>
                  <a:pt x="330" y="209"/>
                </a:lnTo>
                <a:lnTo>
                  <a:pt x="327" y="206"/>
                </a:lnTo>
                <a:lnTo>
                  <a:pt x="325" y="203"/>
                </a:lnTo>
                <a:lnTo>
                  <a:pt x="323" y="200"/>
                </a:lnTo>
                <a:lnTo>
                  <a:pt x="321" y="196"/>
                </a:lnTo>
                <a:lnTo>
                  <a:pt x="321" y="191"/>
                </a:lnTo>
                <a:lnTo>
                  <a:pt x="321" y="187"/>
                </a:lnTo>
                <a:lnTo>
                  <a:pt x="323" y="183"/>
                </a:lnTo>
                <a:lnTo>
                  <a:pt x="325" y="180"/>
                </a:lnTo>
                <a:lnTo>
                  <a:pt x="327" y="177"/>
                </a:lnTo>
                <a:lnTo>
                  <a:pt x="330" y="174"/>
                </a:lnTo>
                <a:lnTo>
                  <a:pt x="334" y="172"/>
                </a:lnTo>
                <a:lnTo>
                  <a:pt x="338" y="171"/>
                </a:lnTo>
                <a:lnTo>
                  <a:pt x="342" y="171"/>
                </a:lnTo>
                <a:close/>
                <a:moveTo>
                  <a:pt x="99" y="150"/>
                </a:moveTo>
                <a:lnTo>
                  <a:pt x="99" y="150"/>
                </a:lnTo>
                <a:lnTo>
                  <a:pt x="108" y="151"/>
                </a:lnTo>
                <a:lnTo>
                  <a:pt x="117" y="153"/>
                </a:lnTo>
                <a:lnTo>
                  <a:pt x="124" y="157"/>
                </a:lnTo>
                <a:lnTo>
                  <a:pt x="130" y="162"/>
                </a:lnTo>
                <a:lnTo>
                  <a:pt x="135" y="168"/>
                </a:lnTo>
                <a:lnTo>
                  <a:pt x="139" y="175"/>
                </a:lnTo>
                <a:lnTo>
                  <a:pt x="141" y="183"/>
                </a:lnTo>
                <a:lnTo>
                  <a:pt x="142" y="191"/>
                </a:lnTo>
                <a:lnTo>
                  <a:pt x="141" y="200"/>
                </a:lnTo>
                <a:lnTo>
                  <a:pt x="139" y="208"/>
                </a:lnTo>
                <a:lnTo>
                  <a:pt x="135" y="216"/>
                </a:lnTo>
                <a:lnTo>
                  <a:pt x="130" y="222"/>
                </a:lnTo>
                <a:lnTo>
                  <a:pt x="124" y="227"/>
                </a:lnTo>
                <a:lnTo>
                  <a:pt x="117" y="231"/>
                </a:lnTo>
                <a:lnTo>
                  <a:pt x="108" y="233"/>
                </a:lnTo>
                <a:lnTo>
                  <a:pt x="99" y="234"/>
                </a:lnTo>
                <a:lnTo>
                  <a:pt x="91" y="233"/>
                </a:lnTo>
                <a:lnTo>
                  <a:pt x="83" y="231"/>
                </a:lnTo>
                <a:lnTo>
                  <a:pt x="76" y="227"/>
                </a:lnTo>
                <a:lnTo>
                  <a:pt x="70" y="222"/>
                </a:lnTo>
                <a:lnTo>
                  <a:pt x="65" y="216"/>
                </a:lnTo>
                <a:lnTo>
                  <a:pt x="61" y="208"/>
                </a:lnTo>
                <a:lnTo>
                  <a:pt x="59" y="200"/>
                </a:lnTo>
                <a:lnTo>
                  <a:pt x="58" y="191"/>
                </a:lnTo>
                <a:lnTo>
                  <a:pt x="59" y="183"/>
                </a:lnTo>
                <a:lnTo>
                  <a:pt x="61" y="175"/>
                </a:lnTo>
                <a:lnTo>
                  <a:pt x="65" y="168"/>
                </a:lnTo>
                <a:lnTo>
                  <a:pt x="70" y="162"/>
                </a:lnTo>
                <a:lnTo>
                  <a:pt x="76" y="157"/>
                </a:lnTo>
                <a:lnTo>
                  <a:pt x="83" y="153"/>
                </a:lnTo>
                <a:lnTo>
                  <a:pt x="91" y="151"/>
                </a:lnTo>
                <a:lnTo>
                  <a:pt x="99" y="150"/>
                </a:lnTo>
                <a:close/>
                <a:moveTo>
                  <a:pt x="99" y="171"/>
                </a:moveTo>
                <a:lnTo>
                  <a:pt x="99" y="171"/>
                </a:lnTo>
                <a:lnTo>
                  <a:pt x="104" y="171"/>
                </a:lnTo>
                <a:lnTo>
                  <a:pt x="108" y="172"/>
                </a:lnTo>
                <a:lnTo>
                  <a:pt x="111" y="174"/>
                </a:lnTo>
                <a:lnTo>
                  <a:pt x="115" y="177"/>
                </a:lnTo>
                <a:lnTo>
                  <a:pt x="118" y="180"/>
                </a:lnTo>
                <a:lnTo>
                  <a:pt x="120" y="183"/>
                </a:lnTo>
                <a:lnTo>
                  <a:pt x="121" y="187"/>
                </a:lnTo>
                <a:lnTo>
                  <a:pt x="121" y="191"/>
                </a:lnTo>
                <a:lnTo>
                  <a:pt x="121" y="196"/>
                </a:lnTo>
                <a:lnTo>
                  <a:pt x="120" y="200"/>
                </a:lnTo>
                <a:lnTo>
                  <a:pt x="118" y="203"/>
                </a:lnTo>
                <a:lnTo>
                  <a:pt x="115" y="206"/>
                </a:lnTo>
                <a:lnTo>
                  <a:pt x="111" y="209"/>
                </a:lnTo>
                <a:lnTo>
                  <a:pt x="108" y="211"/>
                </a:lnTo>
                <a:lnTo>
                  <a:pt x="104" y="212"/>
                </a:lnTo>
                <a:lnTo>
                  <a:pt x="99" y="212"/>
                </a:lnTo>
                <a:lnTo>
                  <a:pt x="95" y="212"/>
                </a:lnTo>
                <a:lnTo>
                  <a:pt x="91" y="211"/>
                </a:lnTo>
                <a:lnTo>
                  <a:pt x="88" y="209"/>
                </a:lnTo>
                <a:lnTo>
                  <a:pt x="85" y="206"/>
                </a:lnTo>
                <a:lnTo>
                  <a:pt x="82" y="203"/>
                </a:lnTo>
                <a:lnTo>
                  <a:pt x="80" y="200"/>
                </a:lnTo>
                <a:lnTo>
                  <a:pt x="79" y="196"/>
                </a:lnTo>
                <a:lnTo>
                  <a:pt x="79" y="191"/>
                </a:lnTo>
                <a:lnTo>
                  <a:pt x="79" y="187"/>
                </a:lnTo>
                <a:lnTo>
                  <a:pt x="80" y="183"/>
                </a:lnTo>
                <a:lnTo>
                  <a:pt x="82" y="180"/>
                </a:lnTo>
                <a:lnTo>
                  <a:pt x="85" y="177"/>
                </a:lnTo>
                <a:lnTo>
                  <a:pt x="88" y="174"/>
                </a:lnTo>
                <a:lnTo>
                  <a:pt x="91" y="172"/>
                </a:lnTo>
                <a:lnTo>
                  <a:pt x="95" y="171"/>
                </a:lnTo>
                <a:lnTo>
                  <a:pt x="99" y="171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88" name="Freeform 64"/>
          <p:cNvSpPr>
            <a:spLocks noEditPoints="1"/>
          </p:cNvSpPr>
          <p:nvPr userDrawn="1"/>
        </p:nvSpPr>
        <p:spPr bwMode="auto">
          <a:xfrm>
            <a:off x="3874727" y="3981466"/>
            <a:ext cx="377762" cy="431999"/>
          </a:xfrm>
          <a:custGeom>
            <a:avLst/>
            <a:gdLst/>
            <a:ahLst/>
            <a:cxnLst>
              <a:cxn ang="0">
                <a:pos x="420" y="253"/>
              </a:cxn>
              <a:cxn ang="0">
                <a:pos x="447" y="286"/>
              </a:cxn>
              <a:cxn ang="0">
                <a:pos x="409" y="306"/>
              </a:cxn>
              <a:cxn ang="0">
                <a:pos x="302" y="391"/>
              </a:cxn>
              <a:cxn ang="0">
                <a:pos x="365" y="418"/>
              </a:cxn>
              <a:cxn ang="0">
                <a:pos x="384" y="389"/>
              </a:cxn>
              <a:cxn ang="0">
                <a:pos x="303" y="388"/>
              </a:cxn>
              <a:cxn ang="0">
                <a:pos x="307" y="286"/>
              </a:cxn>
              <a:cxn ang="0">
                <a:pos x="280" y="253"/>
              </a:cxn>
              <a:cxn ang="0">
                <a:pos x="252" y="286"/>
              </a:cxn>
              <a:cxn ang="0">
                <a:pos x="350" y="539"/>
              </a:cxn>
              <a:cxn ang="0">
                <a:pos x="350" y="643"/>
              </a:cxn>
              <a:cxn ang="0">
                <a:pos x="350" y="539"/>
              </a:cxn>
              <a:cxn ang="0">
                <a:pos x="159" y="576"/>
              </a:cxn>
              <a:cxn ang="0">
                <a:pos x="93" y="547"/>
              </a:cxn>
              <a:cxn ang="0">
                <a:pos x="7" y="601"/>
              </a:cxn>
              <a:cxn ang="0">
                <a:pos x="2" y="697"/>
              </a:cxn>
              <a:cxn ang="0">
                <a:pos x="123" y="755"/>
              </a:cxn>
              <a:cxn ang="0">
                <a:pos x="336" y="676"/>
              </a:cxn>
              <a:cxn ang="0">
                <a:pos x="700" y="694"/>
              </a:cxn>
              <a:cxn ang="0">
                <a:pos x="577" y="755"/>
              </a:cxn>
              <a:cxn ang="0">
                <a:pos x="365" y="785"/>
              </a:cxn>
              <a:cxn ang="0">
                <a:pos x="541" y="578"/>
              </a:cxn>
              <a:cxn ang="0">
                <a:pos x="582" y="540"/>
              </a:cxn>
              <a:cxn ang="0">
                <a:pos x="688" y="592"/>
              </a:cxn>
              <a:cxn ang="0">
                <a:pos x="583" y="646"/>
              </a:cxn>
              <a:cxn ang="0">
                <a:pos x="479" y="698"/>
              </a:cxn>
              <a:cxn ang="0">
                <a:pos x="140" y="292"/>
              </a:cxn>
              <a:cxn ang="0">
                <a:pos x="162" y="234"/>
              </a:cxn>
              <a:cxn ang="0">
                <a:pos x="171" y="126"/>
              </a:cxn>
              <a:cxn ang="0">
                <a:pos x="237" y="42"/>
              </a:cxn>
              <a:cxn ang="0">
                <a:pos x="333" y="4"/>
              </a:cxn>
              <a:cxn ang="0">
                <a:pos x="382" y="13"/>
              </a:cxn>
              <a:cxn ang="0">
                <a:pos x="484" y="56"/>
              </a:cxn>
              <a:cxn ang="0">
                <a:pos x="539" y="179"/>
              </a:cxn>
              <a:cxn ang="0">
                <a:pos x="550" y="249"/>
              </a:cxn>
              <a:cxn ang="0">
                <a:pos x="550" y="338"/>
              </a:cxn>
              <a:cxn ang="0">
                <a:pos x="478" y="436"/>
              </a:cxn>
              <a:cxn ang="0">
                <a:pos x="373" y="502"/>
              </a:cxn>
              <a:cxn ang="0">
                <a:pos x="270" y="477"/>
              </a:cxn>
              <a:cxn ang="0">
                <a:pos x="176" y="359"/>
              </a:cxn>
              <a:cxn ang="0">
                <a:pos x="305" y="112"/>
              </a:cxn>
              <a:cxn ang="0">
                <a:pos x="350" y="144"/>
              </a:cxn>
              <a:cxn ang="0">
                <a:pos x="394" y="106"/>
              </a:cxn>
              <a:cxn ang="0">
                <a:pos x="332" y="84"/>
              </a:cxn>
              <a:cxn ang="0">
                <a:pos x="177" y="301"/>
              </a:cxn>
              <a:cxn ang="0">
                <a:pos x="202" y="333"/>
              </a:cxn>
              <a:cxn ang="0">
                <a:pos x="270" y="432"/>
              </a:cxn>
              <a:cxn ang="0">
                <a:pos x="350" y="468"/>
              </a:cxn>
              <a:cxn ang="0">
                <a:pos x="431" y="432"/>
              </a:cxn>
              <a:cxn ang="0">
                <a:pos x="499" y="333"/>
              </a:cxn>
              <a:cxn ang="0">
                <a:pos x="523" y="301"/>
              </a:cxn>
              <a:cxn ang="0">
                <a:pos x="510" y="260"/>
              </a:cxn>
              <a:cxn ang="0">
                <a:pos x="416" y="218"/>
              </a:cxn>
              <a:cxn ang="0">
                <a:pos x="321" y="201"/>
              </a:cxn>
              <a:cxn ang="0">
                <a:pos x="213" y="251"/>
              </a:cxn>
              <a:cxn ang="0">
                <a:pos x="178" y="276"/>
              </a:cxn>
            </a:cxnLst>
            <a:rect l="0" t="0" r="r" b="b"/>
            <a:pathLst>
              <a:path w="700" h="785">
                <a:moveTo>
                  <a:pt x="392" y="281"/>
                </a:moveTo>
                <a:lnTo>
                  <a:pt x="393" y="275"/>
                </a:lnTo>
                <a:lnTo>
                  <a:pt x="394" y="270"/>
                </a:lnTo>
                <a:lnTo>
                  <a:pt x="397" y="265"/>
                </a:lnTo>
                <a:lnTo>
                  <a:pt x="400" y="261"/>
                </a:lnTo>
                <a:lnTo>
                  <a:pt x="404" y="258"/>
                </a:lnTo>
                <a:lnTo>
                  <a:pt x="409" y="255"/>
                </a:lnTo>
                <a:lnTo>
                  <a:pt x="414" y="253"/>
                </a:lnTo>
                <a:lnTo>
                  <a:pt x="420" y="253"/>
                </a:lnTo>
                <a:lnTo>
                  <a:pt x="426" y="253"/>
                </a:lnTo>
                <a:lnTo>
                  <a:pt x="431" y="255"/>
                </a:lnTo>
                <a:lnTo>
                  <a:pt x="436" y="258"/>
                </a:lnTo>
                <a:lnTo>
                  <a:pt x="440" y="261"/>
                </a:lnTo>
                <a:lnTo>
                  <a:pt x="443" y="265"/>
                </a:lnTo>
                <a:lnTo>
                  <a:pt x="446" y="270"/>
                </a:lnTo>
                <a:lnTo>
                  <a:pt x="447" y="275"/>
                </a:lnTo>
                <a:lnTo>
                  <a:pt x="448" y="281"/>
                </a:lnTo>
                <a:lnTo>
                  <a:pt x="447" y="286"/>
                </a:lnTo>
                <a:lnTo>
                  <a:pt x="446" y="291"/>
                </a:lnTo>
                <a:lnTo>
                  <a:pt x="443" y="296"/>
                </a:lnTo>
                <a:lnTo>
                  <a:pt x="440" y="300"/>
                </a:lnTo>
                <a:lnTo>
                  <a:pt x="436" y="304"/>
                </a:lnTo>
                <a:lnTo>
                  <a:pt x="431" y="306"/>
                </a:lnTo>
                <a:lnTo>
                  <a:pt x="426" y="308"/>
                </a:lnTo>
                <a:lnTo>
                  <a:pt x="420" y="308"/>
                </a:lnTo>
                <a:lnTo>
                  <a:pt x="414" y="308"/>
                </a:lnTo>
                <a:lnTo>
                  <a:pt x="409" y="306"/>
                </a:lnTo>
                <a:lnTo>
                  <a:pt x="404" y="304"/>
                </a:lnTo>
                <a:lnTo>
                  <a:pt x="400" y="300"/>
                </a:lnTo>
                <a:lnTo>
                  <a:pt x="397" y="296"/>
                </a:lnTo>
                <a:lnTo>
                  <a:pt x="394" y="291"/>
                </a:lnTo>
                <a:lnTo>
                  <a:pt x="393" y="286"/>
                </a:lnTo>
                <a:lnTo>
                  <a:pt x="392" y="281"/>
                </a:lnTo>
                <a:close/>
                <a:moveTo>
                  <a:pt x="303" y="388"/>
                </a:moveTo>
                <a:lnTo>
                  <a:pt x="303" y="388"/>
                </a:lnTo>
                <a:lnTo>
                  <a:pt x="302" y="391"/>
                </a:lnTo>
                <a:lnTo>
                  <a:pt x="303" y="394"/>
                </a:lnTo>
                <a:lnTo>
                  <a:pt x="312" y="403"/>
                </a:lnTo>
                <a:lnTo>
                  <a:pt x="322" y="411"/>
                </a:lnTo>
                <a:lnTo>
                  <a:pt x="328" y="415"/>
                </a:lnTo>
                <a:lnTo>
                  <a:pt x="335" y="418"/>
                </a:lnTo>
                <a:lnTo>
                  <a:pt x="342" y="419"/>
                </a:lnTo>
                <a:lnTo>
                  <a:pt x="350" y="420"/>
                </a:lnTo>
                <a:lnTo>
                  <a:pt x="357" y="419"/>
                </a:lnTo>
                <a:lnTo>
                  <a:pt x="365" y="418"/>
                </a:lnTo>
                <a:lnTo>
                  <a:pt x="372" y="415"/>
                </a:lnTo>
                <a:lnTo>
                  <a:pt x="378" y="411"/>
                </a:lnTo>
                <a:lnTo>
                  <a:pt x="389" y="403"/>
                </a:lnTo>
                <a:lnTo>
                  <a:pt x="397" y="394"/>
                </a:lnTo>
                <a:lnTo>
                  <a:pt x="398" y="391"/>
                </a:lnTo>
                <a:lnTo>
                  <a:pt x="397" y="388"/>
                </a:lnTo>
                <a:lnTo>
                  <a:pt x="395" y="387"/>
                </a:lnTo>
                <a:lnTo>
                  <a:pt x="392" y="386"/>
                </a:lnTo>
                <a:lnTo>
                  <a:pt x="384" y="389"/>
                </a:lnTo>
                <a:lnTo>
                  <a:pt x="374" y="391"/>
                </a:lnTo>
                <a:lnTo>
                  <a:pt x="363" y="392"/>
                </a:lnTo>
                <a:lnTo>
                  <a:pt x="350" y="393"/>
                </a:lnTo>
                <a:lnTo>
                  <a:pt x="337" y="392"/>
                </a:lnTo>
                <a:lnTo>
                  <a:pt x="326" y="391"/>
                </a:lnTo>
                <a:lnTo>
                  <a:pt x="316" y="389"/>
                </a:lnTo>
                <a:lnTo>
                  <a:pt x="308" y="386"/>
                </a:lnTo>
                <a:lnTo>
                  <a:pt x="305" y="387"/>
                </a:lnTo>
                <a:lnTo>
                  <a:pt x="303" y="388"/>
                </a:lnTo>
                <a:close/>
                <a:moveTo>
                  <a:pt x="280" y="308"/>
                </a:moveTo>
                <a:lnTo>
                  <a:pt x="280" y="308"/>
                </a:lnTo>
                <a:lnTo>
                  <a:pt x="286" y="308"/>
                </a:lnTo>
                <a:lnTo>
                  <a:pt x="291" y="306"/>
                </a:lnTo>
                <a:lnTo>
                  <a:pt x="296" y="304"/>
                </a:lnTo>
                <a:lnTo>
                  <a:pt x="300" y="300"/>
                </a:lnTo>
                <a:lnTo>
                  <a:pt x="303" y="296"/>
                </a:lnTo>
                <a:lnTo>
                  <a:pt x="306" y="291"/>
                </a:lnTo>
                <a:lnTo>
                  <a:pt x="307" y="286"/>
                </a:lnTo>
                <a:lnTo>
                  <a:pt x="308" y="281"/>
                </a:lnTo>
                <a:lnTo>
                  <a:pt x="307" y="275"/>
                </a:lnTo>
                <a:lnTo>
                  <a:pt x="306" y="270"/>
                </a:lnTo>
                <a:lnTo>
                  <a:pt x="303" y="265"/>
                </a:lnTo>
                <a:lnTo>
                  <a:pt x="300" y="261"/>
                </a:lnTo>
                <a:lnTo>
                  <a:pt x="296" y="258"/>
                </a:lnTo>
                <a:lnTo>
                  <a:pt x="291" y="255"/>
                </a:lnTo>
                <a:lnTo>
                  <a:pt x="286" y="253"/>
                </a:lnTo>
                <a:lnTo>
                  <a:pt x="280" y="253"/>
                </a:lnTo>
                <a:lnTo>
                  <a:pt x="275" y="253"/>
                </a:lnTo>
                <a:lnTo>
                  <a:pt x="270" y="255"/>
                </a:lnTo>
                <a:lnTo>
                  <a:pt x="264" y="258"/>
                </a:lnTo>
                <a:lnTo>
                  <a:pt x="260" y="261"/>
                </a:lnTo>
                <a:lnTo>
                  <a:pt x="256" y="265"/>
                </a:lnTo>
                <a:lnTo>
                  <a:pt x="254" y="270"/>
                </a:lnTo>
                <a:lnTo>
                  <a:pt x="252" y="275"/>
                </a:lnTo>
                <a:lnTo>
                  <a:pt x="252" y="281"/>
                </a:lnTo>
                <a:lnTo>
                  <a:pt x="252" y="286"/>
                </a:lnTo>
                <a:lnTo>
                  <a:pt x="254" y="291"/>
                </a:lnTo>
                <a:lnTo>
                  <a:pt x="256" y="296"/>
                </a:lnTo>
                <a:lnTo>
                  <a:pt x="260" y="300"/>
                </a:lnTo>
                <a:lnTo>
                  <a:pt x="264" y="304"/>
                </a:lnTo>
                <a:lnTo>
                  <a:pt x="270" y="306"/>
                </a:lnTo>
                <a:lnTo>
                  <a:pt x="275" y="308"/>
                </a:lnTo>
                <a:lnTo>
                  <a:pt x="280" y="308"/>
                </a:lnTo>
                <a:close/>
                <a:moveTo>
                  <a:pt x="350" y="539"/>
                </a:moveTo>
                <a:lnTo>
                  <a:pt x="350" y="539"/>
                </a:lnTo>
                <a:lnTo>
                  <a:pt x="334" y="538"/>
                </a:lnTo>
                <a:lnTo>
                  <a:pt x="318" y="536"/>
                </a:lnTo>
                <a:lnTo>
                  <a:pt x="304" y="533"/>
                </a:lnTo>
                <a:lnTo>
                  <a:pt x="290" y="529"/>
                </a:lnTo>
                <a:lnTo>
                  <a:pt x="277" y="525"/>
                </a:lnTo>
                <a:lnTo>
                  <a:pt x="265" y="520"/>
                </a:lnTo>
                <a:lnTo>
                  <a:pt x="254" y="513"/>
                </a:lnTo>
                <a:lnTo>
                  <a:pt x="245" y="507"/>
                </a:lnTo>
                <a:lnTo>
                  <a:pt x="350" y="643"/>
                </a:lnTo>
                <a:lnTo>
                  <a:pt x="454" y="508"/>
                </a:lnTo>
                <a:lnTo>
                  <a:pt x="445" y="513"/>
                </a:lnTo>
                <a:lnTo>
                  <a:pt x="435" y="520"/>
                </a:lnTo>
                <a:lnTo>
                  <a:pt x="423" y="525"/>
                </a:lnTo>
                <a:lnTo>
                  <a:pt x="410" y="529"/>
                </a:lnTo>
                <a:lnTo>
                  <a:pt x="397" y="533"/>
                </a:lnTo>
                <a:lnTo>
                  <a:pt x="382" y="536"/>
                </a:lnTo>
                <a:lnTo>
                  <a:pt x="367" y="538"/>
                </a:lnTo>
                <a:lnTo>
                  <a:pt x="350" y="539"/>
                </a:lnTo>
                <a:close/>
                <a:moveTo>
                  <a:pt x="168" y="589"/>
                </a:moveTo>
                <a:lnTo>
                  <a:pt x="168" y="589"/>
                </a:lnTo>
                <a:lnTo>
                  <a:pt x="166" y="588"/>
                </a:lnTo>
                <a:lnTo>
                  <a:pt x="163" y="587"/>
                </a:lnTo>
                <a:lnTo>
                  <a:pt x="161" y="586"/>
                </a:lnTo>
                <a:lnTo>
                  <a:pt x="160" y="583"/>
                </a:lnTo>
                <a:lnTo>
                  <a:pt x="159" y="581"/>
                </a:lnTo>
                <a:lnTo>
                  <a:pt x="159" y="578"/>
                </a:lnTo>
                <a:lnTo>
                  <a:pt x="159" y="576"/>
                </a:lnTo>
                <a:lnTo>
                  <a:pt x="160" y="574"/>
                </a:lnTo>
                <a:lnTo>
                  <a:pt x="206" y="512"/>
                </a:lnTo>
                <a:lnTo>
                  <a:pt x="197" y="515"/>
                </a:lnTo>
                <a:lnTo>
                  <a:pt x="188" y="520"/>
                </a:lnTo>
                <a:lnTo>
                  <a:pt x="178" y="523"/>
                </a:lnTo>
                <a:lnTo>
                  <a:pt x="167" y="526"/>
                </a:lnTo>
                <a:lnTo>
                  <a:pt x="145" y="533"/>
                </a:lnTo>
                <a:lnTo>
                  <a:pt x="119" y="540"/>
                </a:lnTo>
                <a:lnTo>
                  <a:pt x="93" y="547"/>
                </a:lnTo>
                <a:lnTo>
                  <a:pt x="80" y="551"/>
                </a:lnTo>
                <a:lnTo>
                  <a:pt x="68" y="555"/>
                </a:lnTo>
                <a:lnTo>
                  <a:pt x="56" y="560"/>
                </a:lnTo>
                <a:lnTo>
                  <a:pt x="46" y="565"/>
                </a:lnTo>
                <a:lnTo>
                  <a:pt x="36" y="570"/>
                </a:lnTo>
                <a:lnTo>
                  <a:pt x="27" y="577"/>
                </a:lnTo>
                <a:lnTo>
                  <a:pt x="19" y="584"/>
                </a:lnTo>
                <a:lnTo>
                  <a:pt x="13" y="592"/>
                </a:lnTo>
                <a:lnTo>
                  <a:pt x="7" y="601"/>
                </a:lnTo>
                <a:lnTo>
                  <a:pt x="3" y="612"/>
                </a:lnTo>
                <a:lnTo>
                  <a:pt x="1" y="624"/>
                </a:lnTo>
                <a:lnTo>
                  <a:pt x="0" y="637"/>
                </a:lnTo>
                <a:lnTo>
                  <a:pt x="0" y="658"/>
                </a:lnTo>
                <a:lnTo>
                  <a:pt x="0" y="668"/>
                </a:lnTo>
                <a:lnTo>
                  <a:pt x="0" y="676"/>
                </a:lnTo>
                <a:lnTo>
                  <a:pt x="0" y="690"/>
                </a:lnTo>
                <a:lnTo>
                  <a:pt x="1" y="694"/>
                </a:lnTo>
                <a:lnTo>
                  <a:pt x="2" y="697"/>
                </a:lnTo>
                <a:lnTo>
                  <a:pt x="5" y="701"/>
                </a:lnTo>
                <a:lnTo>
                  <a:pt x="9" y="704"/>
                </a:lnTo>
                <a:lnTo>
                  <a:pt x="19" y="712"/>
                </a:lnTo>
                <a:lnTo>
                  <a:pt x="33" y="722"/>
                </a:lnTo>
                <a:lnTo>
                  <a:pt x="51" y="730"/>
                </a:lnTo>
                <a:lnTo>
                  <a:pt x="72" y="739"/>
                </a:lnTo>
                <a:lnTo>
                  <a:pt x="97" y="747"/>
                </a:lnTo>
                <a:lnTo>
                  <a:pt x="123" y="755"/>
                </a:lnTo>
                <a:lnTo>
                  <a:pt x="123" y="755"/>
                </a:lnTo>
                <a:lnTo>
                  <a:pt x="145" y="761"/>
                </a:lnTo>
                <a:lnTo>
                  <a:pt x="170" y="766"/>
                </a:lnTo>
                <a:lnTo>
                  <a:pt x="195" y="771"/>
                </a:lnTo>
                <a:lnTo>
                  <a:pt x="221" y="775"/>
                </a:lnTo>
                <a:lnTo>
                  <a:pt x="249" y="779"/>
                </a:lnTo>
                <a:lnTo>
                  <a:pt x="278" y="782"/>
                </a:lnTo>
                <a:lnTo>
                  <a:pt x="306" y="784"/>
                </a:lnTo>
                <a:lnTo>
                  <a:pt x="336" y="785"/>
                </a:lnTo>
                <a:lnTo>
                  <a:pt x="336" y="676"/>
                </a:lnTo>
                <a:lnTo>
                  <a:pt x="271" y="589"/>
                </a:lnTo>
                <a:lnTo>
                  <a:pt x="168" y="589"/>
                </a:lnTo>
                <a:close/>
                <a:moveTo>
                  <a:pt x="700" y="637"/>
                </a:moveTo>
                <a:lnTo>
                  <a:pt x="700" y="637"/>
                </a:lnTo>
                <a:lnTo>
                  <a:pt x="700" y="658"/>
                </a:lnTo>
                <a:lnTo>
                  <a:pt x="700" y="668"/>
                </a:lnTo>
                <a:lnTo>
                  <a:pt x="700" y="676"/>
                </a:lnTo>
                <a:lnTo>
                  <a:pt x="700" y="690"/>
                </a:lnTo>
                <a:lnTo>
                  <a:pt x="700" y="694"/>
                </a:lnTo>
                <a:lnTo>
                  <a:pt x="698" y="697"/>
                </a:lnTo>
                <a:lnTo>
                  <a:pt x="695" y="701"/>
                </a:lnTo>
                <a:lnTo>
                  <a:pt x="692" y="704"/>
                </a:lnTo>
                <a:lnTo>
                  <a:pt x="681" y="712"/>
                </a:lnTo>
                <a:lnTo>
                  <a:pt x="667" y="722"/>
                </a:lnTo>
                <a:lnTo>
                  <a:pt x="648" y="730"/>
                </a:lnTo>
                <a:lnTo>
                  <a:pt x="628" y="739"/>
                </a:lnTo>
                <a:lnTo>
                  <a:pt x="604" y="747"/>
                </a:lnTo>
                <a:lnTo>
                  <a:pt x="577" y="755"/>
                </a:lnTo>
                <a:lnTo>
                  <a:pt x="577" y="755"/>
                </a:lnTo>
                <a:lnTo>
                  <a:pt x="554" y="761"/>
                </a:lnTo>
                <a:lnTo>
                  <a:pt x="530" y="766"/>
                </a:lnTo>
                <a:lnTo>
                  <a:pt x="505" y="771"/>
                </a:lnTo>
                <a:lnTo>
                  <a:pt x="479" y="775"/>
                </a:lnTo>
                <a:lnTo>
                  <a:pt x="451" y="779"/>
                </a:lnTo>
                <a:lnTo>
                  <a:pt x="423" y="782"/>
                </a:lnTo>
                <a:lnTo>
                  <a:pt x="394" y="784"/>
                </a:lnTo>
                <a:lnTo>
                  <a:pt x="365" y="785"/>
                </a:lnTo>
                <a:lnTo>
                  <a:pt x="365" y="676"/>
                </a:lnTo>
                <a:lnTo>
                  <a:pt x="430" y="589"/>
                </a:lnTo>
                <a:lnTo>
                  <a:pt x="531" y="589"/>
                </a:lnTo>
                <a:lnTo>
                  <a:pt x="534" y="588"/>
                </a:lnTo>
                <a:lnTo>
                  <a:pt x="536" y="587"/>
                </a:lnTo>
                <a:lnTo>
                  <a:pt x="538" y="586"/>
                </a:lnTo>
                <a:lnTo>
                  <a:pt x="540" y="583"/>
                </a:lnTo>
                <a:lnTo>
                  <a:pt x="541" y="581"/>
                </a:lnTo>
                <a:lnTo>
                  <a:pt x="541" y="578"/>
                </a:lnTo>
                <a:lnTo>
                  <a:pt x="540" y="576"/>
                </a:lnTo>
                <a:lnTo>
                  <a:pt x="539" y="574"/>
                </a:lnTo>
                <a:lnTo>
                  <a:pt x="494" y="512"/>
                </a:lnTo>
                <a:lnTo>
                  <a:pt x="503" y="515"/>
                </a:lnTo>
                <a:lnTo>
                  <a:pt x="512" y="520"/>
                </a:lnTo>
                <a:lnTo>
                  <a:pt x="522" y="523"/>
                </a:lnTo>
                <a:lnTo>
                  <a:pt x="532" y="526"/>
                </a:lnTo>
                <a:lnTo>
                  <a:pt x="554" y="533"/>
                </a:lnTo>
                <a:lnTo>
                  <a:pt x="582" y="540"/>
                </a:lnTo>
                <a:lnTo>
                  <a:pt x="607" y="547"/>
                </a:lnTo>
                <a:lnTo>
                  <a:pt x="620" y="551"/>
                </a:lnTo>
                <a:lnTo>
                  <a:pt x="632" y="555"/>
                </a:lnTo>
                <a:lnTo>
                  <a:pt x="643" y="560"/>
                </a:lnTo>
                <a:lnTo>
                  <a:pt x="655" y="565"/>
                </a:lnTo>
                <a:lnTo>
                  <a:pt x="665" y="570"/>
                </a:lnTo>
                <a:lnTo>
                  <a:pt x="673" y="577"/>
                </a:lnTo>
                <a:lnTo>
                  <a:pt x="681" y="584"/>
                </a:lnTo>
                <a:lnTo>
                  <a:pt x="688" y="592"/>
                </a:lnTo>
                <a:lnTo>
                  <a:pt x="693" y="601"/>
                </a:lnTo>
                <a:lnTo>
                  <a:pt x="697" y="612"/>
                </a:lnTo>
                <a:lnTo>
                  <a:pt x="700" y="624"/>
                </a:lnTo>
                <a:lnTo>
                  <a:pt x="700" y="637"/>
                </a:lnTo>
                <a:close/>
                <a:moveTo>
                  <a:pt x="588" y="655"/>
                </a:moveTo>
                <a:lnTo>
                  <a:pt x="588" y="655"/>
                </a:lnTo>
                <a:lnTo>
                  <a:pt x="588" y="651"/>
                </a:lnTo>
                <a:lnTo>
                  <a:pt x="586" y="648"/>
                </a:lnTo>
                <a:lnTo>
                  <a:pt x="583" y="646"/>
                </a:lnTo>
                <a:lnTo>
                  <a:pt x="579" y="645"/>
                </a:lnTo>
                <a:lnTo>
                  <a:pt x="486" y="645"/>
                </a:lnTo>
                <a:lnTo>
                  <a:pt x="482" y="646"/>
                </a:lnTo>
                <a:lnTo>
                  <a:pt x="479" y="648"/>
                </a:lnTo>
                <a:lnTo>
                  <a:pt x="477" y="651"/>
                </a:lnTo>
                <a:lnTo>
                  <a:pt x="476" y="655"/>
                </a:lnTo>
                <a:lnTo>
                  <a:pt x="476" y="691"/>
                </a:lnTo>
                <a:lnTo>
                  <a:pt x="477" y="695"/>
                </a:lnTo>
                <a:lnTo>
                  <a:pt x="479" y="698"/>
                </a:lnTo>
                <a:lnTo>
                  <a:pt x="482" y="700"/>
                </a:lnTo>
                <a:lnTo>
                  <a:pt x="486" y="701"/>
                </a:lnTo>
                <a:lnTo>
                  <a:pt x="579" y="701"/>
                </a:lnTo>
                <a:lnTo>
                  <a:pt x="583" y="700"/>
                </a:lnTo>
                <a:lnTo>
                  <a:pt x="586" y="698"/>
                </a:lnTo>
                <a:lnTo>
                  <a:pt x="588" y="695"/>
                </a:lnTo>
                <a:lnTo>
                  <a:pt x="588" y="691"/>
                </a:lnTo>
                <a:lnTo>
                  <a:pt x="588" y="655"/>
                </a:lnTo>
                <a:close/>
                <a:moveTo>
                  <a:pt x="140" y="292"/>
                </a:moveTo>
                <a:lnTo>
                  <a:pt x="140" y="292"/>
                </a:lnTo>
                <a:lnTo>
                  <a:pt x="140" y="281"/>
                </a:lnTo>
                <a:lnTo>
                  <a:pt x="141" y="271"/>
                </a:lnTo>
                <a:lnTo>
                  <a:pt x="143" y="263"/>
                </a:lnTo>
                <a:lnTo>
                  <a:pt x="146" y="255"/>
                </a:lnTo>
                <a:lnTo>
                  <a:pt x="149" y="249"/>
                </a:lnTo>
                <a:lnTo>
                  <a:pt x="153" y="243"/>
                </a:lnTo>
                <a:lnTo>
                  <a:pt x="157" y="238"/>
                </a:lnTo>
                <a:lnTo>
                  <a:pt x="162" y="234"/>
                </a:lnTo>
                <a:lnTo>
                  <a:pt x="162" y="234"/>
                </a:lnTo>
                <a:lnTo>
                  <a:pt x="162" y="234"/>
                </a:lnTo>
                <a:lnTo>
                  <a:pt x="160" y="226"/>
                </a:lnTo>
                <a:lnTo>
                  <a:pt x="159" y="217"/>
                </a:lnTo>
                <a:lnTo>
                  <a:pt x="159" y="197"/>
                </a:lnTo>
                <a:lnTo>
                  <a:pt x="160" y="179"/>
                </a:lnTo>
                <a:lnTo>
                  <a:pt x="162" y="161"/>
                </a:lnTo>
                <a:lnTo>
                  <a:pt x="165" y="144"/>
                </a:lnTo>
                <a:lnTo>
                  <a:pt x="171" y="126"/>
                </a:lnTo>
                <a:lnTo>
                  <a:pt x="176" y="111"/>
                </a:lnTo>
                <a:lnTo>
                  <a:pt x="182" y="97"/>
                </a:lnTo>
                <a:lnTo>
                  <a:pt x="190" y="84"/>
                </a:lnTo>
                <a:lnTo>
                  <a:pt x="200" y="71"/>
                </a:lnTo>
                <a:lnTo>
                  <a:pt x="211" y="60"/>
                </a:lnTo>
                <a:lnTo>
                  <a:pt x="217" y="55"/>
                </a:lnTo>
                <a:lnTo>
                  <a:pt x="223" y="51"/>
                </a:lnTo>
                <a:lnTo>
                  <a:pt x="230" y="46"/>
                </a:lnTo>
                <a:lnTo>
                  <a:pt x="237" y="42"/>
                </a:lnTo>
                <a:lnTo>
                  <a:pt x="254" y="34"/>
                </a:lnTo>
                <a:lnTo>
                  <a:pt x="273" y="28"/>
                </a:lnTo>
                <a:lnTo>
                  <a:pt x="293" y="24"/>
                </a:lnTo>
                <a:lnTo>
                  <a:pt x="315" y="21"/>
                </a:lnTo>
                <a:lnTo>
                  <a:pt x="317" y="16"/>
                </a:lnTo>
                <a:lnTo>
                  <a:pt x="320" y="13"/>
                </a:lnTo>
                <a:lnTo>
                  <a:pt x="323" y="9"/>
                </a:lnTo>
                <a:lnTo>
                  <a:pt x="328" y="6"/>
                </a:lnTo>
                <a:lnTo>
                  <a:pt x="333" y="4"/>
                </a:lnTo>
                <a:lnTo>
                  <a:pt x="338" y="2"/>
                </a:lnTo>
                <a:lnTo>
                  <a:pt x="344" y="1"/>
                </a:lnTo>
                <a:lnTo>
                  <a:pt x="350" y="0"/>
                </a:lnTo>
                <a:lnTo>
                  <a:pt x="357" y="1"/>
                </a:lnTo>
                <a:lnTo>
                  <a:pt x="364" y="2"/>
                </a:lnTo>
                <a:lnTo>
                  <a:pt x="369" y="4"/>
                </a:lnTo>
                <a:lnTo>
                  <a:pt x="374" y="6"/>
                </a:lnTo>
                <a:lnTo>
                  <a:pt x="379" y="9"/>
                </a:lnTo>
                <a:lnTo>
                  <a:pt x="382" y="13"/>
                </a:lnTo>
                <a:lnTo>
                  <a:pt x="385" y="17"/>
                </a:lnTo>
                <a:lnTo>
                  <a:pt x="387" y="21"/>
                </a:lnTo>
                <a:lnTo>
                  <a:pt x="409" y="24"/>
                </a:lnTo>
                <a:lnTo>
                  <a:pt x="429" y="28"/>
                </a:lnTo>
                <a:lnTo>
                  <a:pt x="447" y="34"/>
                </a:lnTo>
                <a:lnTo>
                  <a:pt x="464" y="43"/>
                </a:lnTo>
                <a:lnTo>
                  <a:pt x="471" y="47"/>
                </a:lnTo>
                <a:lnTo>
                  <a:pt x="478" y="51"/>
                </a:lnTo>
                <a:lnTo>
                  <a:pt x="484" y="56"/>
                </a:lnTo>
                <a:lnTo>
                  <a:pt x="490" y="61"/>
                </a:lnTo>
                <a:lnTo>
                  <a:pt x="501" y="72"/>
                </a:lnTo>
                <a:lnTo>
                  <a:pt x="510" y="84"/>
                </a:lnTo>
                <a:lnTo>
                  <a:pt x="518" y="97"/>
                </a:lnTo>
                <a:lnTo>
                  <a:pt x="525" y="112"/>
                </a:lnTo>
                <a:lnTo>
                  <a:pt x="530" y="127"/>
                </a:lnTo>
                <a:lnTo>
                  <a:pt x="534" y="144"/>
                </a:lnTo>
                <a:lnTo>
                  <a:pt x="537" y="161"/>
                </a:lnTo>
                <a:lnTo>
                  <a:pt x="539" y="179"/>
                </a:lnTo>
                <a:lnTo>
                  <a:pt x="540" y="197"/>
                </a:lnTo>
                <a:lnTo>
                  <a:pt x="541" y="217"/>
                </a:lnTo>
                <a:lnTo>
                  <a:pt x="540" y="226"/>
                </a:lnTo>
                <a:lnTo>
                  <a:pt x="538" y="234"/>
                </a:lnTo>
                <a:lnTo>
                  <a:pt x="538" y="234"/>
                </a:lnTo>
                <a:lnTo>
                  <a:pt x="538" y="234"/>
                </a:lnTo>
                <a:lnTo>
                  <a:pt x="542" y="238"/>
                </a:lnTo>
                <a:lnTo>
                  <a:pt x="547" y="243"/>
                </a:lnTo>
                <a:lnTo>
                  <a:pt x="550" y="249"/>
                </a:lnTo>
                <a:lnTo>
                  <a:pt x="554" y="255"/>
                </a:lnTo>
                <a:lnTo>
                  <a:pt x="557" y="263"/>
                </a:lnTo>
                <a:lnTo>
                  <a:pt x="559" y="271"/>
                </a:lnTo>
                <a:lnTo>
                  <a:pt x="560" y="281"/>
                </a:lnTo>
                <a:lnTo>
                  <a:pt x="561" y="292"/>
                </a:lnTo>
                <a:lnTo>
                  <a:pt x="560" y="306"/>
                </a:lnTo>
                <a:lnTo>
                  <a:pt x="558" y="318"/>
                </a:lnTo>
                <a:lnTo>
                  <a:pt x="554" y="330"/>
                </a:lnTo>
                <a:lnTo>
                  <a:pt x="550" y="338"/>
                </a:lnTo>
                <a:lnTo>
                  <a:pt x="545" y="345"/>
                </a:lnTo>
                <a:lnTo>
                  <a:pt x="539" y="351"/>
                </a:lnTo>
                <a:lnTo>
                  <a:pt x="532" y="355"/>
                </a:lnTo>
                <a:lnTo>
                  <a:pt x="524" y="359"/>
                </a:lnTo>
                <a:lnTo>
                  <a:pt x="517" y="375"/>
                </a:lnTo>
                <a:lnTo>
                  <a:pt x="509" y="391"/>
                </a:lnTo>
                <a:lnTo>
                  <a:pt x="499" y="407"/>
                </a:lnTo>
                <a:lnTo>
                  <a:pt x="489" y="421"/>
                </a:lnTo>
                <a:lnTo>
                  <a:pt x="478" y="436"/>
                </a:lnTo>
                <a:lnTo>
                  <a:pt x="467" y="448"/>
                </a:lnTo>
                <a:lnTo>
                  <a:pt x="454" y="459"/>
                </a:lnTo>
                <a:lnTo>
                  <a:pt x="441" y="470"/>
                </a:lnTo>
                <a:lnTo>
                  <a:pt x="430" y="477"/>
                </a:lnTo>
                <a:lnTo>
                  <a:pt x="419" y="484"/>
                </a:lnTo>
                <a:lnTo>
                  <a:pt x="408" y="490"/>
                </a:lnTo>
                <a:lnTo>
                  <a:pt x="396" y="495"/>
                </a:lnTo>
                <a:lnTo>
                  <a:pt x="385" y="499"/>
                </a:lnTo>
                <a:lnTo>
                  <a:pt x="373" y="502"/>
                </a:lnTo>
                <a:lnTo>
                  <a:pt x="361" y="504"/>
                </a:lnTo>
                <a:lnTo>
                  <a:pt x="350" y="505"/>
                </a:lnTo>
                <a:lnTo>
                  <a:pt x="338" y="504"/>
                </a:lnTo>
                <a:lnTo>
                  <a:pt x="327" y="502"/>
                </a:lnTo>
                <a:lnTo>
                  <a:pt x="316" y="499"/>
                </a:lnTo>
                <a:lnTo>
                  <a:pt x="304" y="495"/>
                </a:lnTo>
                <a:lnTo>
                  <a:pt x="293" y="490"/>
                </a:lnTo>
                <a:lnTo>
                  <a:pt x="281" y="484"/>
                </a:lnTo>
                <a:lnTo>
                  <a:pt x="270" y="477"/>
                </a:lnTo>
                <a:lnTo>
                  <a:pt x="258" y="470"/>
                </a:lnTo>
                <a:lnTo>
                  <a:pt x="245" y="459"/>
                </a:lnTo>
                <a:lnTo>
                  <a:pt x="233" y="448"/>
                </a:lnTo>
                <a:lnTo>
                  <a:pt x="222" y="436"/>
                </a:lnTo>
                <a:lnTo>
                  <a:pt x="211" y="421"/>
                </a:lnTo>
                <a:lnTo>
                  <a:pt x="201" y="407"/>
                </a:lnTo>
                <a:lnTo>
                  <a:pt x="192" y="391"/>
                </a:lnTo>
                <a:lnTo>
                  <a:pt x="183" y="375"/>
                </a:lnTo>
                <a:lnTo>
                  <a:pt x="176" y="359"/>
                </a:lnTo>
                <a:lnTo>
                  <a:pt x="168" y="355"/>
                </a:lnTo>
                <a:lnTo>
                  <a:pt x="161" y="351"/>
                </a:lnTo>
                <a:lnTo>
                  <a:pt x="155" y="345"/>
                </a:lnTo>
                <a:lnTo>
                  <a:pt x="150" y="338"/>
                </a:lnTo>
                <a:lnTo>
                  <a:pt x="145" y="330"/>
                </a:lnTo>
                <a:lnTo>
                  <a:pt x="142" y="318"/>
                </a:lnTo>
                <a:lnTo>
                  <a:pt x="140" y="306"/>
                </a:lnTo>
                <a:lnTo>
                  <a:pt x="140" y="292"/>
                </a:lnTo>
                <a:close/>
                <a:moveTo>
                  <a:pt x="305" y="112"/>
                </a:moveTo>
                <a:lnTo>
                  <a:pt x="305" y="112"/>
                </a:lnTo>
                <a:lnTo>
                  <a:pt x="306" y="118"/>
                </a:lnTo>
                <a:lnTo>
                  <a:pt x="309" y="124"/>
                </a:lnTo>
                <a:lnTo>
                  <a:pt x="313" y="129"/>
                </a:lnTo>
                <a:lnTo>
                  <a:pt x="318" y="135"/>
                </a:lnTo>
                <a:lnTo>
                  <a:pt x="325" y="138"/>
                </a:lnTo>
                <a:lnTo>
                  <a:pt x="332" y="141"/>
                </a:lnTo>
                <a:lnTo>
                  <a:pt x="341" y="143"/>
                </a:lnTo>
                <a:lnTo>
                  <a:pt x="350" y="144"/>
                </a:lnTo>
                <a:lnTo>
                  <a:pt x="359" y="143"/>
                </a:lnTo>
                <a:lnTo>
                  <a:pt x="368" y="141"/>
                </a:lnTo>
                <a:lnTo>
                  <a:pt x="375" y="138"/>
                </a:lnTo>
                <a:lnTo>
                  <a:pt x="382" y="135"/>
                </a:lnTo>
                <a:lnTo>
                  <a:pt x="387" y="129"/>
                </a:lnTo>
                <a:lnTo>
                  <a:pt x="392" y="124"/>
                </a:lnTo>
                <a:lnTo>
                  <a:pt x="394" y="118"/>
                </a:lnTo>
                <a:lnTo>
                  <a:pt x="395" y="112"/>
                </a:lnTo>
                <a:lnTo>
                  <a:pt x="394" y="106"/>
                </a:lnTo>
                <a:lnTo>
                  <a:pt x="392" y="100"/>
                </a:lnTo>
                <a:lnTo>
                  <a:pt x="387" y="95"/>
                </a:lnTo>
                <a:lnTo>
                  <a:pt x="382" y="91"/>
                </a:lnTo>
                <a:lnTo>
                  <a:pt x="375" y="87"/>
                </a:lnTo>
                <a:lnTo>
                  <a:pt x="368" y="84"/>
                </a:lnTo>
                <a:lnTo>
                  <a:pt x="359" y="82"/>
                </a:lnTo>
                <a:lnTo>
                  <a:pt x="350" y="82"/>
                </a:lnTo>
                <a:lnTo>
                  <a:pt x="341" y="82"/>
                </a:lnTo>
                <a:lnTo>
                  <a:pt x="332" y="84"/>
                </a:lnTo>
                <a:lnTo>
                  <a:pt x="325" y="87"/>
                </a:lnTo>
                <a:lnTo>
                  <a:pt x="318" y="91"/>
                </a:lnTo>
                <a:lnTo>
                  <a:pt x="313" y="95"/>
                </a:lnTo>
                <a:lnTo>
                  <a:pt x="309" y="100"/>
                </a:lnTo>
                <a:lnTo>
                  <a:pt x="306" y="106"/>
                </a:lnTo>
                <a:lnTo>
                  <a:pt x="305" y="112"/>
                </a:lnTo>
                <a:close/>
                <a:moveTo>
                  <a:pt x="177" y="292"/>
                </a:moveTo>
                <a:lnTo>
                  <a:pt x="177" y="292"/>
                </a:lnTo>
                <a:lnTo>
                  <a:pt x="177" y="301"/>
                </a:lnTo>
                <a:lnTo>
                  <a:pt x="178" y="308"/>
                </a:lnTo>
                <a:lnTo>
                  <a:pt x="179" y="313"/>
                </a:lnTo>
                <a:lnTo>
                  <a:pt x="181" y="317"/>
                </a:lnTo>
                <a:lnTo>
                  <a:pt x="183" y="320"/>
                </a:lnTo>
                <a:lnTo>
                  <a:pt x="185" y="322"/>
                </a:lnTo>
                <a:lnTo>
                  <a:pt x="187" y="323"/>
                </a:lnTo>
                <a:lnTo>
                  <a:pt x="189" y="324"/>
                </a:lnTo>
                <a:lnTo>
                  <a:pt x="196" y="329"/>
                </a:lnTo>
                <a:lnTo>
                  <a:pt x="202" y="333"/>
                </a:lnTo>
                <a:lnTo>
                  <a:pt x="206" y="339"/>
                </a:lnTo>
                <a:lnTo>
                  <a:pt x="210" y="345"/>
                </a:lnTo>
                <a:lnTo>
                  <a:pt x="216" y="359"/>
                </a:lnTo>
                <a:lnTo>
                  <a:pt x="223" y="373"/>
                </a:lnTo>
                <a:lnTo>
                  <a:pt x="230" y="386"/>
                </a:lnTo>
                <a:lnTo>
                  <a:pt x="239" y="398"/>
                </a:lnTo>
                <a:lnTo>
                  <a:pt x="248" y="410"/>
                </a:lnTo>
                <a:lnTo>
                  <a:pt x="258" y="421"/>
                </a:lnTo>
                <a:lnTo>
                  <a:pt x="270" y="432"/>
                </a:lnTo>
                <a:lnTo>
                  <a:pt x="281" y="441"/>
                </a:lnTo>
                <a:lnTo>
                  <a:pt x="290" y="447"/>
                </a:lnTo>
                <a:lnTo>
                  <a:pt x="299" y="453"/>
                </a:lnTo>
                <a:lnTo>
                  <a:pt x="307" y="457"/>
                </a:lnTo>
                <a:lnTo>
                  <a:pt x="316" y="461"/>
                </a:lnTo>
                <a:lnTo>
                  <a:pt x="325" y="464"/>
                </a:lnTo>
                <a:lnTo>
                  <a:pt x="333" y="467"/>
                </a:lnTo>
                <a:lnTo>
                  <a:pt x="342" y="468"/>
                </a:lnTo>
                <a:lnTo>
                  <a:pt x="350" y="468"/>
                </a:lnTo>
                <a:lnTo>
                  <a:pt x="358" y="468"/>
                </a:lnTo>
                <a:lnTo>
                  <a:pt x="367" y="467"/>
                </a:lnTo>
                <a:lnTo>
                  <a:pt x="375" y="464"/>
                </a:lnTo>
                <a:lnTo>
                  <a:pt x="384" y="461"/>
                </a:lnTo>
                <a:lnTo>
                  <a:pt x="393" y="457"/>
                </a:lnTo>
                <a:lnTo>
                  <a:pt x="402" y="453"/>
                </a:lnTo>
                <a:lnTo>
                  <a:pt x="411" y="447"/>
                </a:lnTo>
                <a:lnTo>
                  <a:pt x="420" y="441"/>
                </a:lnTo>
                <a:lnTo>
                  <a:pt x="431" y="432"/>
                </a:lnTo>
                <a:lnTo>
                  <a:pt x="441" y="421"/>
                </a:lnTo>
                <a:lnTo>
                  <a:pt x="451" y="410"/>
                </a:lnTo>
                <a:lnTo>
                  <a:pt x="461" y="398"/>
                </a:lnTo>
                <a:lnTo>
                  <a:pt x="470" y="386"/>
                </a:lnTo>
                <a:lnTo>
                  <a:pt x="478" y="373"/>
                </a:lnTo>
                <a:lnTo>
                  <a:pt x="485" y="359"/>
                </a:lnTo>
                <a:lnTo>
                  <a:pt x="491" y="345"/>
                </a:lnTo>
                <a:lnTo>
                  <a:pt x="494" y="339"/>
                </a:lnTo>
                <a:lnTo>
                  <a:pt x="499" y="333"/>
                </a:lnTo>
                <a:lnTo>
                  <a:pt x="504" y="329"/>
                </a:lnTo>
                <a:lnTo>
                  <a:pt x="511" y="324"/>
                </a:lnTo>
                <a:lnTo>
                  <a:pt x="513" y="323"/>
                </a:lnTo>
                <a:lnTo>
                  <a:pt x="515" y="322"/>
                </a:lnTo>
                <a:lnTo>
                  <a:pt x="517" y="320"/>
                </a:lnTo>
                <a:lnTo>
                  <a:pt x="519" y="317"/>
                </a:lnTo>
                <a:lnTo>
                  <a:pt x="521" y="313"/>
                </a:lnTo>
                <a:lnTo>
                  <a:pt x="522" y="308"/>
                </a:lnTo>
                <a:lnTo>
                  <a:pt x="523" y="301"/>
                </a:lnTo>
                <a:lnTo>
                  <a:pt x="524" y="292"/>
                </a:lnTo>
                <a:lnTo>
                  <a:pt x="523" y="283"/>
                </a:lnTo>
                <a:lnTo>
                  <a:pt x="522" y="276"/>
                </a:lnTo>
                <a:lnTo>
                  <a:pt x="521" y="270"/>
                </a:lnTo>
                <a:lnTo>
                  <a:pt x="519" y="266"/>
                </a:lnTo>
                <a:lnTo>
                  <a:pt x="517" y="264"/>
                </a:lnTo>
                <a:lnTo>
                  <a:pt x="515" y="262"/>
                </a:lnTo>
                <a:lnTo>
                  <a:pt x="513" y="261"/>
                </a:lnTo>
                <a:lnTo>
                  <a:pt x="510" y="260"/>
                </a:lnTo>
                <a:lnTo>
                  <a:pt x="509" y="259"/>
                </a:lnTo>
                <a:lnTo>
                  <a:pt x="498" y="256"/>
                </a:lnTo>
                <a:lnTo>
                  <a:pt x="487" y="251"/>
                </a:lnTo>
                <a:lnTo>
                  <a:pt x="475" y="248"/>
                </a:lnTo>
                <a:lnTo>
                  <a:pt x="463" y="246"/>
                </a:lnTo>
                <a:lnTo>
                  <a:pt x="451" y="241"/>
                </a:lnTo>
                <a:lnTo>
                  <a:pt x="439" y="235"/>
                </a:lnTo>
                <a:lnTo>
                  <a:pt x="428" y="226"/>
                </a:lnTo>
                <a:lnTo>
                  <a:pt x="416" y="218"/>
                </a:lnTo>
                <a:lnTo>
                  <a:pt x="403" y="210"/>
                </a:lnTo>
                <a:lnTo>
                  <a:pt x="388" y="203"/>
                </a:lnTo>
                <a:lnTo>
                  <a:pt x="379" y="201"/>
                </a:lnTo>
                <a:lnTo>
                  <a:pt x="370" y="199"/>
                </a:lnTo>
                <a:lnTo>
                  <a:pt x="360" y="197"/>
                </a:lnTo>
                <a:lnTo>
                  <a:pt x="350" y="197"/>
                </a:lnTo>
                <a:lnTo>
                  <a:pt x="339" y="197"/>
                </a:lnTo>
                <a:lnTo>
                  <a:pt x="330" y="199"/>
                </a:lnTo>
                <a:lnTo>
                  <a:pt x="321" y="201"/>
                </a:lnTo>
                <a:lnTo>
                  <a:pt x="313" y="203"/>
                </a:lnTo>
                <a:lnTo>
                  <a:pt x="298" y="210"/>
                </a:lnTo>
                <a:lnTo>
                  <a:pt x="284" y="218"/>
                </a:lnTo>
                <a:lnTo>
                  <a:pt x="272" y="226"/>
                </a:lnTo>
                <a:lnTo>
                  <a:pt x="260" y="235"/>
                </a:lnTo>
                <a:lnTo>
                  <a:pt x="249" y="241"/>
                </a:lnTo>
                <a:lnTo>
                  <a:pt x="237" y="246"/>
                </a:lnTo>
                <a:lnTo>
                  <a:pt x="226" y="248"/>
                </a:lnTo>
                <a:lnTo>
                  <a:pt x="213" y="251"/>
                </a:lnTo>
                <a:lnTo>
                  <a:pt x="203" y="256"/>
                </a:lnTo>
                <a:lnTo>
                  <a:pt x="192" y="259"/>
                </a:lnTo>
                <a:lnTo>
                  <a:pt x="190" y="260"/>
                </a:lnTo>
                <a:lnTo>
                  <a:pt x="188" y="261"/>
                </a:lnTo>
                <a:lnTo>
                  <a:pt x="185" y="262"/>
                </a:lnTo>
                <a:lnTo>
                  <a:pt x="183" y="264"/>
                </a:lnTo>
                <a:lnTo>
                  <a:pt x="181" y="266"/>
                </a:lnTo>
                <a:lnTo>
                  <a:pt x="179" y="270"/>
                </a:lnTo>
                <a:lnTo>
                  <a:pt x="178" y="276"/>
                </a:lnTo>
                <a:lnTo>
                  <a:pt x="177" y="283"/>
                </a:lnTo>
                <a:lnTo>
                  <a:pt x="177" y="292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91" name="Freeform 7"/>
          <p:cNvSpPr>
            <a:spLocks noEditPoints="1"/>
          </p:cNvSpPr>
          <p:nvPr userDrawn="1"/>
        </p:nvSpPr>
        <p:spPr bwMode="auto">
          <a:xfrm>
            <a:off x="9362561" y="4566449"/>
            <a:ext cx="468882" cy="471251"/>
          </a:xfrm>
          <a:custGeom>
            <a:avLst/>
            <a:gdLst/>
            <a:ahLst/>
            <a:cxnLst>
              <a:cxn ang="0">
                <a:pos x="1753" y="1134"/>
              </a:cxn>
              <a:cxn ang="0">
                <a:pos x="1549" y="1100"/>
              </a:cxn>
              <a:cxn ang="0">
                <a:pos x="1202" y="1175"/>
              </a:cxn>
              <a:cxn ang="0">
                <a:pos x="926" y="1403"/>
              </a:cxn>
              <a:cxn ang="0">
                <a:pos x="785" y="1739"/>
              </a:cxn>
              <a:cxn ang="0">
                <a:pos x="822" y="2113"/>
              </a:cxn>
              <a:cxn ang="0">
                <a:pos x="1022" y="2412"/>
              </a:cxn>
              <a:cxn ang="0">
                <a:pos x="1341" y="2584"/>
              </a:cxn>
              <a:cxn ang="0">
                <a:pos x="1717" y="2584"/>
              </a:cxn>
              <a:cxn ang="0">
                <a:pos x="2034" y="2412"/>
              </a:cxn>
              <a:cxn ang="0">
                <a:pos x="2235" y="2113"/>
              </a:cxn>
              <a:cxn ang="0">
                <a:pos x="2278" y="1790"/>
              </a:cxn>
              <a:cxn ang="0">
                <a:pos x="2234" y="1590"/>
              </a:cxn>
              <a:cxn ang="0">
                <a:pos x="1918" y="1915"/>
              </a:cxn>
              <a:cxn ang="0">
                <a:pos x="1844" y="2091"/>
              </a:cxn>
              <a:cxn ang="0">
                <a:pos x="1699" y="2210"/>
              </a:cxn>
              <a:cxn ang="0">
                <a:pos x="1507" y="2249"/>
              </a:cxn>
              <a:cxn ang="0">
                <a:pos x="1323" y="2193"/>
              </a:cxn>
              <a:cxn ang="0">
                <a:pos x="1191" y="2059"/>
              </a:cxn>
              <a:cxn ang="0">
                <a:pos x="1134" y="1875"/>
              </a:cxn>
              <a:cxn ang="0">
                <a:pos x="1172" y="1682"/>
              </a:cxn>
              <a:cxn ang="0">
                <a:pos x="1293" y="1537"/>
              </a:cxn>
              <a:cxn ang="0">
                <a:pos x="1468" y="1463"/>
              </a:cxn>
              <a:cxn ang="0">
                <a:pos x="1983" y="3317"/>
              </a:cxn>
              <a:cxn ang="0">
                <a:pos x="2609" y="2937"/>
              </a:cxn>
              <a:cxn ang="0">
                <a:pos x="2988" y="2309"/>
              </a:cxn>
              <a:cxn ang="0">
                <a:pos x="3045" y="1661"/>
              </a:cxn>
              <a:cxn ang="0">
                <a:pos x="2919" y="1217"/>
              </a:cxn>
              <a:cxn ang="0">
                <a:pos x="2484" y="1261"/>
              </a:cxn>
              <a:cxn ang="0">
                <a:pos x="2627" y="1616"/>
              </a:cxn>
              <a:cxn ang="0">
                <a:pos x="2629" y="2080"/>
              </a:cxn>
              <a:cxn ang="0">
                <a:pos x="2396" y="2569"/>
              </a:cxn>
              <a:cxn ang="0">
                <a:pos x="1967" y="2891"/>
              </a:cxn>
              <a:cxn ang="0">
                <a:pos x="1414" y="2974"/>
              </a:cxn>
              <a:cxn ang="0">
                <a:pos x="900" y="2788"/>
              </a:cxn>
              <a:cxn ang="0">
                <a:pos x="540" y="2390"/>
              </a:cxn>
              <a:cxn ang="0">
                <a:pos x="405" y="1854"/>
              </a:cxn>
              <a:cxn ang="0">
                <a:pos x="540" y="1318"/>
              </a:cxn>
              <a:cxn ang="0">
                <a:pos x="900" y="920"/>
              </a:cxn>
              <a:cxn ang="0">
                <a:pos x="1414" y="734"/>
              </a:cxn>
              <a:cxn ang="0">
                <a:pos x="1841" y="773"/>
              </a:cxn>
              <a:cxn ang="0">
                <a:pos x="2230" y="547"/>
              </a:cxn>
              <a:cxn ang="0">
                <a:pos x="1982" y="391"/>
              </a:cxn>
              <a:cxn ang="0">
                <a:pos x="1528" y="323"/>
              </a:cxn>
              <a:cxn ang="0">
                <a:pos x="799" y="507"/>
              </a:cxn>
              <a:cxn ang="0">
                <a:pos x="261" y="997"/>
              </a:cxn>
              <a:cxn ang="0">
                <a:pos x="8" y="1697"/>
              </a:cxn>
              <a:cxn ang="0">
                <a:pos x="120" y="2450"/>
              </a:cxn>
              <a:cxn ang="0">
                <a:pos x="556" y="3036"/>
              </a:cxn>
              <a:cxn ang="0">
                <a:pos x="1221" y="3354"/>
              </a:cxn>
              <a:cxn ang="0">
                <a:pos x="2455" y="383"/>
              </a:cxn>
              <a:cxn ang="0">
                <a:pos x="2407" y="511"/>
              </a:cxn>
              <a:cxn ang="0">
                <a:pos x="1692" y="1499"/>
              </a:cxn>
              <a:cxn ang="0">
                <a:pos x="1677" y="1638"/>
              </a:cxn>
              <a:cxn ang="0">
                <a:pos x="1724" y="1696"/>
              </a:cxn>
              <a:cxn ang="0">
                <a:pos x="1875" y="1692"/>
              </a:cxn>
              <a:cxn ang="0">
                <a:pos x="2898" y="955"/>
              </a:cxn>
              <a:cxn ang="0">
                <a:pos x="3363" y="521"/>
              </a:cxn>
              <a:cxn ang="0">
                <a:pos x="3108" y="465"/>
              </a:cxn>
              <a:cxn ang="0">
                <a:pos x="3218" y="305"/>
              </a:cxn>
              <a:cxn ang="0">
                <a:pos x="3118" y="175"/>
              </a:cxn>
              <a:cxn ang="0">
                <a:pos x="3029" y="167"/>
              </a:cxn>
              <a:cxn ang="0">
                <a:pos x="2872" y="8"/>
              </a:cxn>
            </a:cxnLst>
            <a:rect l="0" t="0" r="r" b="b"/>
            <a:pathLst>
              <a:path w="3364" h="3385">
                <a:moveTo>
                  <a:pt x="1529" y="1459"/>
                </a:moveTo>
                <a:lnTo>
                  <a:pt x="1543" y="1459"/>
                </a:lnTo>
                <a:lnTo>
                  <a:pt x="1559" y="1460"/>
                </a:lnTo>
                <a:lnTo>
                  <a:pt x="1840" y="1177"/>
                </a:lnTo>
                <a:lnTo>
                  <a:pt x="1846" y="1170"/>
                </a:lnTo>
                <a:lnTo>
                  <a:pt x="1829" y="1162"/>
                </a:lnTo>
                <a:lnTo>
                  <a:pt x="1810" y="1154"/>
                </a:lnTo>
                <a:lnTo>
                  <a:pt x="1791" y="1147"/>
                </a:lnTo>
                <a:lnTo>
                  <a:pt x="1772" y="1141"/>
                </a:lnTo>
                <a:lnTo>
                  <a:pt x="1753" y="1134"/>
                </a:lnTo>
                <a:lnTo>
                  <a:pt x="1733" y="1128"/>
                </a:lnTo>
                <a:lnTo>
                  <a:pt x="1714" y="1123"/>
                </a:lnTo>
                <a:lnTo>
                  <a:pt x="1694" y="1118"/>
                </a:lnTo>
                <a:lnTo>
                  <a:pt x="1674" y="1114"/>
                </a:lnTo>
                <a:lnTo>
                  <a:pt x="1653" y="1111"/>
                </a:lnTo>
                <a:lnTo>
                  <a:pt x="1634" y="1107"/>
                </a:lnTo>
                <a:lnTo>
                  <a:pt x="1612" y="1105"/>
                </a:lnTo>
                <a:lnTo>
                  <a:pt x="1592" y="1102"/>
                </a:lnTo>
                <a:lnTo>
                  <a:pt x="1571" y="1101"/>
                </a:lnTo>
                <a:lnTo>
                  <a:pt x="1549" y="1100"/>
                </a:lnTo>
                <a:lnTo>
                  <a:pt x="1529" y="1099"/>
                </a:lnTo>
                <a:lnTo>
                  <a:pt x="1490" y="1100"/>
                </a:lnTo>
                <a:lnTo>
                  <a:pt x="1452" y="1104"/>
                </a:lnTo>
                <a:lnTo>
                  <a:pt x="1414" y="1109"/>
                </a:lnTo>
                <a:lnTo>
                  <a:pt x="1377" y="1115"/>
                </a:lnTo>
                <a:lnTo>
                  <a:pt x="1341" y="1123"/>
                </a:lnTo>
                <a:lnTo>
                  <a:pt x="1305" y="1133"/>
                </a:lnTo>
                <a:lnTo>
                  <a:pt x="1270" y="1146"/>
                </a:lnTo>
                <a:lnTo>
                  <a:pt x="1236" y="1159"/>
                </a:lnTo>
                <a:lnTo>
                  <a:pt x="1202" y="1175"/>
                </a:lnTo>
                <a:lnTo>
                  <a:pt x="1169" y="1191"/>
                </a:lnTo>
                <a:lnTo>
                  <a:pt x="1138" y="1209"/>
                </a:lnTo>
                <a:lnTo>
                  <a:pt x="1108" y="1228"/>
                </a:lnTo>
                <a:lnTo>
                  <a:pt x="1078" y="1250"/>
                </a:lnTo>
                <a:lnTo>
                  <a:pt x="1050" y="1272"/>
                </a:lnTo>
                <a:lnTo>
                  <a:pt x="1022" y="1296"/>
                </a:lnTo>
                <a:lnTo>
                  <a:pt x="997" y="1321"/>
                </a:lnTo>
                <a:lnTo>
                  <a:pt x="971" y="1346"/>
                </a:lnTo>
                <a:lnTo>
                  <a:pt x="947" y="1374"/>
                </a:lnTo>
                <a:lnTo>
                  <a:pt x="926" y="1403"/>
                </a:lnTo>
                <a:lnTo>
                  <a:pt x="904" y="1432"/>
                </a:lnTo>
                <a:lnTo>
                  <a:pt x="885" y="1463"/>
                </a:lnTo>
                <a:lnTo>
                  <a:pt x="867" y="1495"/>
                </a:lnTo>
                <a:lnTo>
                  <a:pt x="850" y="1527"/>
                </a:lnTo>
                <a:lnTo>
                  <a:pt x="835" y="1561"/>
                </a:lnTo>
                <a:lnTo>
                  <a:pt x="822" y="1595"/>
                </a:lnTo>
                <a:lnTo>
                  <a:pt x="810" y="1630"/>
                </a:lnTo>
                <a:lnTo>
                  <a:pt x="799" y="1666"/>
                </a:lnTo>
                <a:lnTo>
                  <a:pt x="791" y="1702"/>
                </a:lnTo>
                <a:lnTo>
                  <a:pt x="785" y="1739"/>
                </a:lnTo>
                <a:lnTo>
                  <a:pt x="780" y="1777"/>
                </a:lnTo>
                <a:lnTo>
                  <a:pt x="777" y="1815"/>
                </a:lnTo>
                <a:lnTo>
                  <a:pt x="776" y="1854"/>
                </a:lnTo>
                <a:lnTo>
                  <a:pt x="777" y="1892"/>
                </a:lnTo>
                <a:lnTo>
                  <a:pt x="780" y="1931"/>
                </a:lnTo>
                <a:lnTo>
                  <a:pt x="785" y="1968"/>
                </a:lnTo>
                <a:lnTo>
                  <a:pt x="791" y="2005"/>
                </a:lnTo>
                <a:lnTo>
                  <a:pt x="799" y="2042"/>
                </a:lnTo>
                <a:lnTo>
                  <a:pt x="810" y="2078"/>
                </a:lnTo>
                <a:lnTo>
                  <a:pt x="822" y="2113"/>
                </a:lnTo>
                <a:lnTo>
                  <a:pt x="835" y="2147"/>
                </a:lnTo>
                <a:lnTo>
                  <a:pt x="850" y="2180"/>
                </a:lnTo>
                <a:lnTo>
                  <a:pt x="867" y="2213"/>
                </a:lnTo>
                <a:lnTo>
                  <a:pt x="885" y="2245"/>
                </a:lnTo>
                <a:lnTo>
                  <a:pt x="904" y="2275"/>
                </a:lnTo>
                <a:lnTo>
                  <a:pt x="926" y="2305"/>
                </a:lnTo>
                <a:lnTo>
                  <a:pt x="947" y="2334"/>
                </a:lnTo>
                <a:lnTo>
                  <a:pt x="971" y="2360"/>
                </a:lnTo>
                <a:lnTo>
                  <a:pt x="997" y="2387"/>
                </a:lnTo>
                <a:lnTo>
                  <a:pt x="1022" y="2412"/>
                </a:lnTo>
                <a:lnTo>
                  <a:pt x="1050" y="2436"/>
                </a:lnTo>
                <a:lnTo>
                  <a:pt x="1078" y="2458"/>
                </a:lnTo>
                <a:lnTo>
                  <a:pt x="1108" y="2479"/>
                </a:lnTo>
                <a:lnTo>
                  <a:pt x="1138" y="2498"/>
                </a:lnTo>
                <a:lnTo>
                  <a:pt x="1169" y="2517"/>
                </a:lnTo>
                <a:lnTo>
                  <a:pt x="1202" y="2533"/>
                </a:lnTo>
                <a:lnTo>
                  <a:pt x="1235" y="2549"/>
                </a:lnTo>
                <a:lnTo>
                  <a:pt x="1270" y="2562"/>
                </a:lnTo>
                <a:lnTo>
                  <a:pt x="1305" y="2573"/>
                </a:lnTo>
                <a:lnTo>
                  <a:pt x="1341" y="2584"/>
                </a:lnTo>
                <a:lnTo>
                  <a:pt x="1377" y="2592"/>
                </a:lnTo>
                <a:lnTo>
                  <a:pt x="1414" y="2599"/>
                </a:lnTo>
                <a:lnTo>
                  <a:pt x="1452" y="2604"/>
                </a:lnTo>
                <a:lnTo>
                  <a:pt x="1490" y="2606"/>
                </a:lnTo>
                <a:lnTo>
                  <a:pt x="1529" y="2607"/>
                </a:lnTo>
                <a:lnTo>
                  <a:pt x="1567" y="2606"/>
                </a:lnTo>
                <a:lnTo>
                  <a:pt x="1605" y="2604"/>
                </a:lnTo>
                <a:lnTo>
                  <a:pt x="1643" y="2599"/>
                </a:lnTo>
                <a:lnTo>
                  <a:pt x="1680" y="2592"/>
                </a:lnTo>
                <a:lnTo>
                  <a:pt x="1717" y="2584"/>
                </a:lnTo>
                <a:lnTo>
                  <a:pt x="1752" y="2573"/>
                </a:lnTo>
                <a:lnTo>
                  <a:pt x="1787" y="2562"/>
                </a:lnTo>
                <a:lnTo>
                  <a:pt x="1822" y="2549"/>
                </a:lnTo>
                <a:lnTo>
                  <a:pt x="1855" y="2533"/>
                </a:lnTo>
                <a:lnTo>
                  <a:pt x="1887" y="2517"/>
                </a:lnTo>
                <a:lnTo>
                  <a:pt x="1918" y="2498"/>
                </a:lnTo>
                <a:lnTo>
                  <a:pt x="1949" y="2479"/>
                </a:lnTo>
                <a:lnTo>
                  <a:pt x="1979" y="2458"/>
                </a:lnTo>
                <a:lnTo>
                  <a:pt x="2007" y="2436"/>
                </a:lnTo>
                <a:lnTo>
                  <a:pt x="2034" y="2412"/>
                </a:lnTo>
                <a:lnTo>
                  <a:pt x="2060" y="2387"/>
                </a:lnTo>
                <a:lnTo>
                  <a:pt x="2086" y="2360"/>
                </a:lnTo>
                <a:lnTo>
                  <a:pt x="2109" y="2334"/>
                </a:lnTo>
                <a:lnTo>
                  <a:pt x="2131" y="2305"/>
                </a:lnTo>
                <a:lnTo>
                  <a:pt x="2152" y="2275"/>
                </a:lnTo>
                <a:lnTo>
                  <a:pt x="2172" y="2245"/>
                </a:lnTo>
                <a:lnTo>
                  <a:pt x="2190" y="2213"/>
                </a:lnTo>
                <a:lnTo>
                  <a:pt x="2207" y="2181"/>
                </a:lnTo>
                <a:lnTo>
                  <a:pt x="2221" y="2147"/>
                </a:lnTo>
                <a:lnTo>
                  <a:pt x="2235" y="2113"/>
                </a:lnTo>
                <a:lnTo>
                  <a:pt x="2247" y="2078"/>
                </a:lnTo>
                <a:lnTo>
                  <a:pt x="2257" y="2042"/>
                </a:lnTo>
                <a:lnTo>
                  <a:pt x="2265" y="2006"/>
                </a:lnTo>
                <a:lnTo>
                  <a:pt x="2273" y="1969"/>
                </a:lnTo>
                <a:lnTo>
                  <a:pt x="2277" y="1931"/>
                </a:lnTo>
                <a:lnTo>
                  <a:pt x="2280" y="1893"/>
                </a:lnTo>
                <a:lnTo>
                  <a:pt x="2281" y="1854"/>
                </a:lnTo>
                <a:lnTo>
                  <a:pt x="2281" y="1832"/>
                </a:lnTo>
                <a:lnTo>
                  <a:pt x="2280" y="1812"/>
                </a:lnTo>
                <a:lnTo>
                  <a:pt x="2278" y="1790"/>
                </a:lnTo>
                <a:lnTo>
                  <a:pt x="2276" y="1770"/>
                </a:lnTo>
                <a:lnTo>
                  <a:pt x="2274" y="1749"/>
                </a:lnTo>
                <a:lnTo>
                  <a:pt x="2271" y="1728"/>
                </a:lnTo>
                <a:lnTo>
                  <a:pt x="2267" y="1708"/>
                </a:lnTo>
                <a:lnTo>
                  <a:pt x="2262" y="1688"/>
                </a:lnTo>
                <a:lnTo>
                  <a:pt x="2257" y="1669"/>
                </a:lnTo>
                <a:lnTo>
                  <a:pt x="2252" y="1648"/>
                </a:lnTo>
                <a:lnTo>
                  <a:pt x="2247" y="1629"/>
                </a:lnTo>
                <a:lnTo>
                  <a:pt x="2240" y="1610"/>
                </a:lnTo>
                <a:lnTo>
                  <a:pt x="2234" y="1590"/>
                </a:lnTo>
                <a:lnTo>
                  <a:pt x="2226" y="1572"/>
                </a:lnTo>
                <a:lnTo>
                  <a:pt x="2218" y="1553"/>
                </a:lnTo>
                <a:lnTo>
                  <a:pt x="2210" y="1535"/>
                </a:lnTo>
                <a:lnTo>
                  <a:pt x="2204" y="1541"/>
                </a:lnTo>
                <a:lnTo>
                  <a:pt x="1922" y="1824"/>
                </a:lnTo>
                <a:lnTo>
                  <a:pt x="1922" y="1838"/>
                </a:lnTo>
                <a:lnTo>
                  <a:pt x="1923" y="1854"/>
                </a:lnTo>
                <a:lnTo>
                  <a:pt x="1922" y="1875"/>
                </a:lnTo>
                <a:lnTo>
                  <a:pt x="1921" y="1894"/>
                </a:lnTo>
                <a:lnTo>
                  <a:pt x="1918" y="1915"/>
                </a:lnTo>
                <a:lnTo>
                  <a:pt x="1915" y="1933"/>
                </a:lnTo>
                <a:lnTo>
                  <a:pt x="1911" y="1953"/>
                </a:lnTo>
                <a:lnTo>
                  <a:pt x="1905" y="1971"/>
                </a:lnTo>
                <a:lnTo>
                  <a:pt x="1899" y="1990"/>
                </a:lnTo>
                <a:lnTo>
                  <a:pt x="1892" y="2008"/>
                </a:lnTo>
                <a:lnTo>
                  <a:pt x="1884" y="2026"/>
                </a:lnTo>
                <a:lnTo>
                  <a:pt x="1875" y="2042"/>
                </a:lnTo>
                <a:lnTo>
                  <a:pt x="1866" y="2059"/>
                </a:lnTo>
                <a:lnTo>
                  <a:pt x="1856" y="2075"/>
                </a:lnTo>
                <a:lnTo>
                  <a:pt x="1844" y="2091"/>
                </a:lnTo>
                <a:lnTo>
                  <a:pt x="1833" y="2105"/>
                </a:lnTo>
                <a:lnTo>
                  <a:pt x="1821" y="2120"/>
                </a:lnTo>
                <a:lnTo>
                  <a:pt x="1807" y="2134"/>
                </a:lnTo>
                <a:lnTo>
                  <a:pt x="1794" y="2146"/>
                </a:lnTo>
                <a:lnTo>
                  <a:pt x="1780" y="2160"/>
                </a:lnTo>
                <a:lnTo>
                  <a:pt x="1764" y="2171"/>
                </a:lnTo>
                <a:lnTo>
                  <a:pt x="1749" y="2182"/>
                </a:lnTo>
                <a:lnTo>
                  <a:pt x="1733" y="2193"/>
                </a:lnTo>
                <a:lnTo>
                  <a:pt x="1717" y="2202"/>
                </a:lnTo>
                <a:lnTo>
                  <a:pt x="1699" y="2210"/>
                </a:lnTo>
                <a:lnTo>
                  <a:pt x="1682" y="2218"/>
                </a:lnTo>
                <a:lnTo>
                  <a:pt x="1664" y="2226"/>
                </a:lnTo>
                <a:lnTo>
                  <a:pt x="1646" y="2232"/>
                </a:lnTo>
                <a:lnTo>
                  <a:pt x="1626" y="2237"/>
                </a:lnTo>
                <a:lnTo>
                  <a:pt x="1608" y="2242"/>
                </a:lnTo>
                <a:lnTo>
                  <a:pt x="1588" y="2245"/>
                </a:lnTo>
                <a:lnTo>
                  <a:pt x="1569" y="2247"/>
                </a:lnTo>
                <a:lnTo>
                  <a:pt x="1548" y="2249"/>
                </a:lnTo>
                <a:lnTo>
                  <a:pt x="1528" y="2249"/>
                </a:lnTo>
                <a:lnTo>
                  <a:pt x="1507" y="2249"/>
                </a:lnTo>
                <a:lnTo>
                  <a:pt x="1488" y="2247"/>
                </a:lnTo>
                <a:lnTo>
                  <a:pt x="1468" y="2245"/>
                </a:lnTo>
                <a:lnTo>
                  <a:pt x="1449" y="2242"/>
                </a:lnTo>
                <a:lnTo>
                  <a:pt x="1429" y="2237"/>
                </a:lnTo>
                <a:lnTo>
                  <a:pt x="1411" y="2232"/>
                </a:lnTo>
                <a:lnTo>
                  <a:pt x="1392" y="2226"/>
                </a:lnTo>
                <a:lnTo>
                  <a:pt x="1375" y="2218"/>
                </a:lnTo>
                <a:lnTo>
                  <a:pt x="1357" y="2210"/>
                </a:lnTo>
                <a:lnTo>
                  <a:pt x="1340" y="2202"/>
                </a:lnTo>
                <a:lnTo>
                  <a:pt x="1323" y="2193"/>
                </a:lnTo>
                <a:lnTo>
                  <a:pt x="1307" y="2182"/>
                </a:lnTo>
                <a:lnTo>
                  <a:pt x="1291" y="2171"/>
                </a:lnTo>
                <a:lnTo>
                  <a:pt x="1277" y="2160"/>
                </a:lnTo>
                <a:lnTo>
                  <a:pt x="1263" y="2146"/>
                </a:lnTo>
                <a:lnTo>
                  <a:pt x="1249" y="2134"/>
                </a:lnTo>
                <a:lnTo>
                  <a:pt x="1236" y="2120"/>
                </a:lnTo>
                <a:lnTo>
                  <a:pt x="1224" y="2105"/>
                </a:lnTo>
                <a:lnTo>
                  <a:pt x="1211" y="2091"/>
                </a:lnTo>
                <a:lnTo>
                  <a:pt x="1201" y="2075"/>
                </a:lnTo>
                <a:lnTo>
                  <a:pt x="1191" y="2059"/>
                </a:lnTo>
                <a:lnTo>
                  <a:pt x="1181" y="2042"/>
                </a:lnTo>
                <a:lnTo>
                  <a:pt x="1172" y="2026"/>
                </a:lnTo>
                <a:lnTo>
                  <a:pt x="1164" y="2008"/>
                </a:lnTo>
                <a:lnTo>
                  <a:pt x="1157" y="1990"/>
                </a:lnTo>
                <a:lnTo>
                  <a:pt x="1151" y="1971"/>
                </a:lnTo>
                <a:lnTo>
                  <a:pt x="1146" y="1953"/>
                </a:lnTo>
                <a:lnTo>
                  <a:pt x="1141" y="1933"/>
                </a:lnTo>
                <a:lnTo>
                  <a:pt x="1138" y="1915"/>
                </a:lnTo>
                <a:lnTo>
                  <a:pt x="1135" y="1894"/>
                </a:lnTo>
                <a:lnTo>
                  <a:pt x="1134" y="1875"/>
                </a:lnTo>
                <a:lnTo>
                  <a:pt x="1133" y="1854"/>
                </a:lnTo>
                <a:lnTo>
                  <a:pt x="1134" y="1833"/>
                </a:lnTo>
                <a:lnTo>
                  <a:pt x="1135" y="1814"/>
                </a:lnTo>
                <a:lnTo>
                  <a:pt x="1138" y="1794"/>
                </a:lnTo>
                <a:lnTo>
                  <a:pt x="1141" y="1775"/>
                </a:lnTo>
                <a:lnTo>
                  <a:pt x="1146" y="1755"/>
                </a:lnTo>
                <a:lnTo>
                  <a:pt x="1152" y="1737"/>
                </a:lnTo>
                <a:lnTo>
                  <a:pt x="1158" y="1718"/>
                </a:lnTo>
                <a:lnTo>
                  <a:pt x="1164" y="1700"/>
                </a:lnTo>
                <a:lnTo>
                  <a:pt x="1172" y="1682"/>
                </a:lnTo>
                <a:lnTo>
                  <a:pt x="1182" y="1666"/>
                </a:lnTo>
                <a:lnTo>
                  <a:pt x="1191" y="1649"/>
                </a:lnTo>
                <a:lnTo>
                  <a:pt x="1201" y="1633"/>
                </a:lnTo>
                <a:lnTo>
                  <a:pt x="1212" y="1617"/>
                </a:lnTo>
                <a:lnTo>
                  <a:pt x="1224" y="1603"/>
                </a:lnTo>
                <a:lnTo>
                  <a:pt x="1236" y="1588"/>
                </a:lnTo>
                <a:lnTo>
                  <a:pt x="1249" y="1574"/>
                </a:lnTo>
                <a:lnTo>
                  <a:pt x="1263" y="1562"/>
                </a:lnTo>
                <a:lnTo>
                  <a:pt x="1277" y="1548"/>
                </a:lnTo>
                <a:lnTo>
                  <a:pt x="1293" y="1537"/>
                </a:lnTo>
                <a:lnTo>
                  <a:pt x="1308" y="1526"/>
                </a:lnTo>
                <a:lnTo>
                  <a:pt x="1323" y="1515"/>
                </a:lnTo>
                <a:lnTo>
                  <a:pt x="1340" y="1506"/>
                </a:lnTo>
                <a:lnTo>
                  <a:pt x="1357" y="1498"/>
                </a:lnTo>
                <a:lnTo>
                  <a:pt x="1375" y="1490"/>
                </a:lnTo>
                <a:lnTo>
                  <a:pt x="1393" y="1482"/>
                </a:lnTo>
                <a:lnTo>
                  <a:pt x="1411" y="1476"/>
                </a:lnTo>
                <a:lnTo>
                  <a:pt x="1430" y="1471"/>
                </a:lnTo>
                <a:lnTo>
                  <a:pt x="1449" y="1466"/>
                </a:lnTo>
                <a:lnTo>
                  <a:pt x="1468" y="1463"/>
                </a:lnTo>
                <a:lnTo>
                  <a:pt x="1488" y="1461"/>
                </a:lnTo>
                <a:lnTo>
                  <a:pt x="1508" y="1459"/>
                </a:lnTo>
                <a:lnTo>
                  <a:pt x="1529" y="1459"/>
                </a:lnTo>
                <a:close/>
                <a:moveTo>
                  <a:pt x="1529" y="3385"/>
                </a:moveTo>
                <a:lnTo>
                  <a:pt x="1607" y="3383"/>
                </a:lnTo>
                <a:lnTo>
                  <a:pt x="1685" y="3377"/>
                </a:lnTo>
                <a:lnTo>
                  <a:pt x="1761" y="3367"/>
                </a:lnTo>
                <a:lnTo>
                  <a:pt x="1836" y="3354"/>
                </a:lnTo>
                <a:lnTo>
                  <a:pt x="1910" y="3337"/>
                </a:lnTo>
                <a:lnTo>
                  <a:pt x="1983" y="3317"/>
                </a:lnTo>
                <a:lnTo>
                  <a:pt x="2054" y="3292"/>
                </a:lnTo>
                <a:lnTo>
                  <a:pt x="2124" y="3265"/>
                </a:lnTo>
                <a:lnTo>
                  <a:pt x="2192" y="3234"/>
                </a:lnTo>
                <a:lnTo>
                  <a:pt x="2257" y="3200"/>
                </a:lnTo>
                <a:lnTo>
                  <a:pt x="2321" y="3163"/>
                </a:lnTo>
                <a:lnTo>
                  <a:pt x="2383" y="3123"/>
                </a:lnTo>
                <a:lnTo>
                  <a:pt x="2443" y="3081"/>
                </a:lnTo>
                <a:lnTo>
                  <a:pt x="2501" y="3036"/>
                </a:lnTo>
                <a:lnTo>
                  <a:pt x="2556" y="2987"/>
                </a:lnTo>
                <a:lnTo>
                  <a:pt x="2609" y="2937"/>
                </a:lnTo>
                <a:lnTo>
                  <a:pt x="2660" y="2883"/>
                </a:lnTo>
                <a:lnTo>
                  <a:pt x="2707" y="2828"/>
                </a:lnTo>
                <a:lnTo>
                  <a:pt x="2754" y="2770"/>
                </a:lnTo>
                <a:lnTo>
                  <a:pt x="2796" y="2710"/>
                </a:lnTo>
                <a:lnTo>
                  <a:pt x="2836" y="2648"/>
                </a:lnTo>
                <a:lnTo>
                  <a:pt x="2873" y="2584"/>
                </a:lnTo>
                <a:lnTo>
                  <a:pt x="2906" y="2518"/>
                </a:lnTo>
                <a:lnTo>
                  <a:pt x="2936" y="2450"/>
                </a:lnTo>
                <a:lnTo>
                  <a:pt x="2964" y="2380"/>
                </a:lnTo>
                <a:lnTo>
                  <a:pt x="2988" y="2309"/>
                </a:lnTo>
                <a:lnTo>
                  <a:pt x="3008" y="2237"/>
                </a:lnTo>
                <a:lnTo>
                  <a:pt x="3026" y="2163"/>
                </a:lnTo>
                <a:lnTo>
                  <a:pt x="3039" y="2088"/>
                </a:lnTo>
                <a:lnTo>
                  <a:pt x="3048" y="2010"/>
                </a:lnTo>
                <a:lnTo>
                  <a:pt x="3055" y="1933"/>
                </a:lnTo>
                <a:lnTo>
                  <a:pt x="3057" y="1854"/>
                </a:lnTo>
                <a:lnTo>
                  <a:pt x="3056" y="1806"/>
                </a:lnTo>
                <a:lnTo>
                  <a:pt x="3054" y="1757"/>
                </a:lnTo>
                <a:lnTo>
                  <a:pt x="3050" y="1710"/>
                </a:lnTo>
                <a:lnTo>
                  <a:pt x="3045" y="1661"/>
                </a:lnTo>
                <a:lnTo>
                  <a:pt x="3038" y="1615"/>
                </a:lnTo>
                <a:lnTo>
                  <a:pt x="3030" y="1569"/>
                </a:lnTo>
                <a:lnTo>
                  <a:pt x="3021" y="1522"/>
                </a:lnTo>
                <a:lnTo>
                  <a:pt x="3010" y="1477"/>
                </a:lnTo>
                <a:lnTo>
                  <a:pt x="2998" y="1432"/>
                </a:lnTo>
                <a:lnTo>
                  <a:pt x="2985" y="1388"/>
                </a:lnTo>
                <a:lnTo>
                  <a:pt x="2970" y="1344"/>
                </a:lnTo>
                <a:lnTo>
                  <a:pt x="2954" y="1301"/>
                </a:lnTo>
                <a:lnTo>
                  <a:pt x="2936" y="1258"/>
                </a:lnTo>
                <a:lnTo>
                  <a:pt x="2919" y="1217"/>
                </a:lnTo>
                <a:lnTo>
                  <a:pt x="2898" y="1175"/>
                </a:lnTo>
                <a:lnTo>
                  <a:pt x="2878" y="1134"/>
                </a:lnTo>
                <a:lnTo>
                  <a:pt x="2869" y="1135"/>
                </a:lnTo>
                <a:lnTo>
                  <a:pt x="2859" y="1136"/>
                </a:lnTo>
                <a:lnTo>
                  <a:pt x="2850" y="1136"/>
                </a:lnTo>
                <a:lnTo>
                  <a:pt x="2840" y="1136"/>
                </a:lnTo>
                <a:lnTo>
                  <a:pt x="2830" y="1136"/>
                </a:lnTo>
                <a:lnTo>
                  <a:pt x="2818" y="1136"/>
                </a:lnTo>
                <a:lnTo>
                  <a:pt x="2624" y="1121"/>
                </a:lnTo>
                <a:lnTo>
                  <a:pt x="2484" y="1261"/>
                </a:lnTo>
                <a:lnTo>
                  <a:pt x="2503" y="1294"/>
                </a:lnTo>
                <a:lnTo>
                  <a:pt x="2521" y="1327"/>
                </a:lnTo>
                <a:lnTo>
                  <a:pt x="2539" y="1361"/>
                </a:lnTo>
                <a:lnTo>
                  <a:pt x="2555" y="1396"/>
                </a:lnTo>
                <a:lnTo>
                  <a:pt x="2571" y="1431"/>
                </a:lnTo>
                <a:lnTo>
                  <a:pt x="2584" y="1467"/>
                </a:lnTo>
                <a:lnTo>
                  <a:pt x="2596" y="1504"/>
                </a:lnTo>
                <a:lnTo>
                  <a:pt x="2608" y="1541"/>
                </a:lnTo>
                <a:lnTo>
                  <a:pt x="2618" y="1578"/>
                </a:lnTo>
                <a:lnTo>
                  <a:pt x="2627" y="1616"/>
                </a:lnTo>
                <a:lnTo>
                  <a:pt x="2634" y="1655"/>
                </a:lnTo>
                <a:lnTo>
                  <a:pt x="2641" y="1693"/>
                </a:lnTo>
                <a:lnTo>
                  <a:pt x="2646" y="1734"/>
                </a:lnTo>
                <a:lnTo>
                  <a:pt x="2650" y="1773"/>
                </a:lnTo>
                <a:lnTo>
                  <a:pt x="2652" y="1814"/>
                </a:lnTo>
                <a:lnTo>
                  <a:pt x="2652" y="1854"/>
                </a:lnTo>
                <a:lnTo>
                  <a:pt x="2651" y="1912"/>
                </a:lnTo>
                <a:lnTo>
                  <a:pt x="2647" y="1969"/>
                </a:lnTo>
                <a:lnTo>
                  <a:pt x="2639" y="2025"/>
                </a:lnTo>
                <a:lnTo>
                  <a:pt x="2629" y="2080"/>
                </a:lnTo>
                <a:lnTo>
                  <a:pt x="2617" y="2135"/>
                </a:lnTo>
                <a:lnTo>
                  <a:pt x="2601" y="2188"/>
                </a:lnTo>
                <a:lnTo>
                  <a:pt x="2584" y="2241"/>
                </a:lnTo>
                <a:lnTo>
                  <a:pt x="2563" y="2292"/>
                </a:lnTo>
                <a:lnTo>
                  <a:pt x="2542" y="2342"/>
                </a:lnTo>
                <a:lnTo>
                  <a:pt x="2516" y="2390"/>
                </a:lnTo>
                <a:lnTo>
                  <a:pt x="2489" y="2438"/>
                </a:lnTo>
                <a:lnTo>
                  <a:pt x="2461" y="2483"/>
                </a:lnTo>
                <a:lnTo>
                  <a:pt x="2429" y="2527"/>
                </a:lnTo>
                <a:lnTo>
                  <a:pt x="2396" y="2569"/>
                </a:lnTo>
                <a:lnTo>
                  <a:pt x="2360" y="2611"/>
                </a:lnTo>
                <a:lnTo>
                  <a:pt x="2323" y="2650"/>
                </a:lnTo>
                <a:lnTo>
                  <a:pt x="2284" y="2687"/>
                </a:lnTo>
                <a:lnTo>
                  <a:pt x="2243" y="2723"/>
                </a:lnTo>
                <a:lnTo>
                  <a:pt x="2201" y="2756"/>
                </a:lnTo>
                <a:lnTo>
                  <a:pt x="2157" y="2788"/>
                </a:lnTo>
                <a:lnTo>
                  <a:pt x="2111" y="2816"/>
                </a:lnTo>
                <a:lnTo>
                  <a:pt x="2064" y="2843"/>
                </a:lnTo>
                <a:lnTo>
                  <a:pt x="2016" y="2868"/>
                </a:lnTo>
                <a:lnTo>
                  <a:pt x="1967" y="2891"/>
                </a:lnTo>
                <a:lnTo>
                  <a:pt x="1915" y="2911"/>
                </a:lnTo>
                <a:lnTo>
                  <a:pt x="1863" y="2929"/>
                </a:lnTo>
                <a:lnTo>
                  <a:pt x="1809" y="2944"/>
                </a:lnTo>
                <a:lnTo>
                  <a:pt x="1755" y="2956"/>
                </a:lnTo>
                <a:lnTo>
                  <a:pt x="1699" y="2967"/>
                </a:lnTo>
                <a:lnTo>
                  <a:pt x="1644" y="2974"/>
                </a:lnTo>
                <a:lnTo>
                  <a:pt x="1586" y="2978"/>
                </a:lnTo>
                <a:lnTo>
                  <a:pt x="1529" y="2979"/>
                </a:lnTo>
                <a:lnTo>
                  <a:pt x="1471" y="2978"/>
                </a:lnTo>
                <a:lnTo>
                  <a:pt x="1414" y="2974"/>
                </a:lnTo>
                <a:lnTo>
                  <a:pt x="1357" y="2967"/>
                </a:lnTo>
                <a:lnTo>
                  <a:pt x="1303" y="2956"/>
                </a:lnTo>
                <a:lnTo>
                  <a:pt x="1248" y="2944"/>
                </a:lnTo>
                <a:lnTo>
                  <a:pt x="1195" y="2929"/>
                </a:lnTo>
                <a:lnTo>
                  <a:pt x="1143" y="2911"/>
                </a:lnTo>
                <a:lnTo>
                  <a:pt x="1091" y="2891"/>
                </a:lnTo>
                <a:lnTo>
                  <a:pt x="1042" y="2868"/>
                </a:lnTo>
                <a:lnTo>
                  <a:pt x="994" y="2843"/>
                </a:lnTo>
                <a:lnTo>
                  <a:pt x="946" y="2816"/>
                </a:lnTo>
                <a:lnTo>
                  <a:pt x="900" y="2788"/>
                </a:lnTo>
                <a:lnTo>
                  <a:pt x="857" y="2756"/>
                </a:lnTo>
                <a:lnTo>
                  <a:pt x="814" y="2723"/>
                </a:lnTo>
                <a:lnTo>
                  <a:pt x="774" y="2687"/>
                </a:lnTo>
                <a:lnTo>
                  <a:pt x="735" y="2650"/>
                </a:lnTo>
                <a:lnTo>
                  <a:pt x="697" y="2611"/>
                </a:lnTo>
                <a:lnTo>
                  <a:pt x="662" y="2569"/>
                </a:lnTo>
                <a:lnTo>
                  <a:pt x="628" y="2527"/>
                </a:lnTo>
                <a:lnTo>
                  <a:pt x="597" y="2483"/>
                </a:lnTo>
                <a:lnTo>
                  <a:pt x="568" y="2438"/>
                </a:lnTo>
                <a:lnTo>
                  <a:pt x="540" y="2390"/>
                </a:lnTo>
                <a:lnTo>
                  <a:pt x="516" y="2342"/>
                </a:lnTo>
                <a:lnTo>
                  <a:pt x="493" y="2292"/>
                </a:lnTo>
                <a:lnTo>
                  <a:pt x="474" y="2241"/>
                </a:lnTo>
                <a:lnTo>
                  <a:pt x="455" y="2188"/>
                </a:lnTo>
                <a:lnTo>
                  <a:pt x="441" y="2135"/>
                </a:lnTo>
                <a:lnTo>
                  <a:pt x="427" y="2080"/>
                </a:lnTo>
                <a:lnTo>
                  <a:pt x="418" y="2025"/>
                </a:lnTo>
                <a:lnTo>
                  <a:pt x="411" y="1969"/>
                </a:lnTo>
                <a:lnTo>
                  <a:pt x="407" y="1912"/>
                </a:lnTo>
                <a:lnTo>
                  <a:pt x="405" y="1854"/>
                </a:lnTo>
                <a:lnTo>
                  <a:pt x="407" y="1796"/>
                </a:lnTo>
                <a:lnTo>
                  <a:pt x="411" y="1739"/>
                </a:lnTo>
                <a:lnTo>
                  <a:pt x="418" y="1682"/>
                </a:lnTo>
                <a:lnTo>
                  <a:pt x="427" y="1627"/>
                </a:lnTo>
                <a:lnTo>
                  <a:pt x="441" y="1573"/>
                </a:lnTo>
                <a:lnTo>
                  <a:pt x="455" y="1519"/>
                </a:lnTo>
                <a:lnTo>
                  <a:pt x="474" y="1467"/>
                </a:lnTo>
                <a:lnTo>
                  <a:pt x="493" y="1415"/>
                </a:lnTo>
                <a:lnTo>
                  <a:pt x="516" y="1366"/>
                </a:lnTo>
                <a:lnTo>
                  <a:pt x="540" y="1318"/>
                </a:lnTo>
                <a:lnTo>
                  <a:pt x="567" y="1270"/>
                </a:lnTo>
                <a:lnTo>
                  <a:pt x="597" y="1225"/>
                </a:lnTo>
                <a:lnTo>
                  <a:pt x="628" y="1181"/>
                </a:lnTo>
                <a:lnTo>
                  <a:pt x="662" y="1137"/>
                </a:lnTo>
                <a:lnTo>
                  <a:pt x="697" y="1097"/>
                </a:lnTo>
                <a:lnTo>
                  <a:pt x="734" y="1058"/>
                </a:lnTo>
                <a:lnTo>
                  <a:pt x="773" y="1021"/>
                </a:lnTo>
                <a:lnTo>
                  <a:pt x="814" y="985"/>
                </a:lnTo>
                <a:lnTo>
                  <a:pt x="856" y="952"/>
                </a:lnTo>
                <a:lnTo>
                  <a:pt x="900" y="920"/>
                </a:lnTo>
                <a:lnTo>
                  <a:pt x="946" y="891"/>
                </a:lnTo>
                <a:lnTo>
                  <a:pt x="993" y="865"/>
                </a:lnTo>
                <a:lnTo>
                  <a:pt x="1042" y="839"/>
                </a:lnTo>
                <a:lnTo>
                  <a:pt x="1091" y="816"/>
                </a:lnTo>
                <a:lnTo>
                  <a:pt x="1143" y="797"/>
                </a:lnTo>
                <a:lnTo>
                  <a:pt x="1194" y="779"/>
                </a:lnTo>
                <a:lnTo>
                  <a:pt x="1247" y="764"/>
                </a:lnTo>
                <a:lnTo>
                  <a:pt x="1302" y="751"/>
                </a:lnTo>
                <a:lnTo>
                  <a:pt x="1357" y="741"/>
                </a:lnTo>
                <a:lnTo>
                  <a:pt x="1414" y="734"/>
                </a:lnTo>
                <a:lnTo>
                  <a:pt x="1470" y="730"/>
                </a:lnTo>
                <a:lnTo>
                  <a:pt x="1529" y="729"/>
                </a:lnTo>
                <a:lnTo>
                  <a:pt x="1569" y="729"/>
                </a:lnTo>
                <a:lnTo>
                  <a:pt x="1609" y="731"/>
                </a:lnTo>
                <a:lnTo>
                  <a:pt x="1649" y="735"/>
                </a:lnTo>
                <a:lnTo>
                  <a:pt x="1688" y="740"/>
                </a:lnTo>
                <a:lnTo>
                  <a:pt x="1727" y="746"/>
                </a:lnTo>
                <a:lnTo>
                  <a:pt x="1766" y="754"/>
                </a:lnTo>
                <a:lnTo>
                  <a:pt x="1804" y="763"/>
                </a:lnTo>
                <a:lnTo>
                  <a:pt x="1841" y="773"/>
                </a:lnTo>
                <a:lnTo>
                  <a:pt x="1878" y="784"/>
                </a:lnTo>
                <a:lnTo>
                  <a:pt x="1914" y="797"/>
                </a:lnTo>
                <a:lnTo>
                  <a:pt x="1950" y="810"/>
                </a:lnTo>
                <a:lnTo>
                  <a:pt x="1986" y="826"/>
                </a:lnTo>
                <a:lnTo>
                  <a:pt x="2020" y="842"/>
                </a:lnTo>
                <a:lnTo>
                  <a:pt x="2054" y="860"/>
                </a:lnTo>
                <a:lnTo>
                  <a:pt x="2088" y="878"/>
                </a:lnTo>
                <a:lnTo>
                  <a:pt x="2120" y="897"/>
                </a:lnTo>
                <a:lnTo>
                  <a:pt x="2247" y="770"/>
                </a:lnTo>
                <a:lnTo>
                  <a:pt x="2230" y="547"/>
                </a:lnTo>
                <a:lnTo>
                  <a:pt x="2229" y="533"/>
                </a:lnTo>
                <a:lnTo>
                  <a:pt x="2229" y="520"/>
                </a:lnTo>
                <a:lnTo>
                  <a:pt x="2229" y="506"/>
                </a:lnTo>
                <a:lnTo>
                  <a:pt x="2231" y="494"/>
                </a:lnTo>
                <a:lnTo>
                  <a:pt x="2190" y="474"/>
                </a:lnTo>
                <a:lnTo>
                  <a:pt x="2150" y="455"/>
                </a:lnTo>
                <a:lnTo>
                  <a:pt x="2109" y="437"/>
                </a:lnTo>
                <a:lnTo>
                  <a:pt x="2067" y="421"/>
                </a:lnTo>
                <a:lnTo>
                  <a:pt x="2025" y="406"/>
                </a:lnTo>
                <a:lnTo>
                  <a:pt x="1982" y="391"/>
                </a:lnTo>
                <a:lnTo>
                  <a:pt x="1939" y="379"/>
                </a:lnTo>
                <a:lnTo>
                  <a:pt x="1896" y="367"/>
                </a:lnTo>
                <a:lnTo>
                  <a:pt x="1850" y="357"/>
                </a:lnTo>
                <a:lnTo>
                  <a:pt x="1806" y="348"/>
                </a:lnTo>
                <a:lnTo>
                  <a:pt x="1761" y="341"/>
                </a:lnTo>
                <a:lnTo>
                  <a:pt x="1715" y="335"/>
                </a:lnTo>
                <a:lnTo>
                  <a:pt x="1669" y="329"/>
                </a:lnTo>
                <a:lnTo>
                  <a:pt x="1622" y="325"/>
                </a:lnTo>
                <a:lnTo>
                  <a:pt x="1575" y="323"/>
                </a:lnTo>
                <a:lnTo>
                  <a:pt x="1528" y="323"/>
                </a:lnTo>
                <a:lnTo>
                  <a:pt x="1450" y="324"/>
                </a:lnTo>
                <a:lnTo>
                  <a:pt x="1372" y="330"/>
                </a:lnTo>
                <a:lnTo>
                  <a:pt x="1296" y="341"/>
                </a:lnTo>
                <a:lnTo>
                  <a:pt x="1221" y="354"/>
                </a:lnTo>
                <a:lnTo>
                  <a:pt x="1147" y="371"/>
                </a:lnTo>
                <a:lnTo>
                  <a:pt x="1074" y="391"/>
                </a:lnTo>
                <a:lnTo>
                  <a:pt x="1003" y="416"/>
                </a:lnTo>
                <a:lnTo>
                  <a:pt x="933" y="443"/>
                </a:lnTo>
                <a:lnTo>
                  <a:pt x="865" y="474"/>
                </a:lnTo>
                <a:lnTo>
                  <a:pt x="799" y="507"/>
                </a:lnTo>
                <a:lnTo>
                  <a:pt x="736" y="545"/>
                </a:lnTo>
                <a:lnTo>
                  <a:pt x="674" y="585"/>
                </a:lnTo>
                <a:lnTo>
                  <a:pt x="613" y="627"/>
                </a:lnTo>
                <a:lnTo>
                  <a:pt x="556" y="672"/>
                </a:lnTo>
                <a:lnTo>
                  <a:pt x="500" y="721"/>
                </a:lnTo>
                <a:lnTo>
                  <a:pt x="448" y="771"/>
                </a:lnTo>
                <a:lnTo>
                  <a:pt x="397" y="825"/>
                </a:lnTo>
                <a:lnTo>
                  <a:pt x="349" y="880"/>
                </a:lnTo>
                <a:lnTo>
                  <a:pt x="304" y="938"/>
                </a:lnTo>
                <a:lnTo>
                  <a:pt x="261" y="997"/>
                </a:lnTo>
                <a:lnTo>
                  <a:pt x="221" y="1060"/>
                </a:lnTo>
                <a:lnTo>
                  <a:pt x="185" y="1124"/>
                </a:lnTo>
                <a:lnTo>
                  <a:pt x="151" y="1190"/>
                </a:lnTo>
                <a:lnTo>
                  <a:pt x="120" y="1258"/>
                </a:lnTo>
                <a:lnTo>
                  <a:pt x="92" y="1328"/>
                </a:lnTo>
                <a:lnTo>
                  <a:pt x="69" y="1399"/>
                </a:lnTo>
                <a:lnTo>
                  <a:pt x="48" y="1471"/>
                </a:lnTo>
                <a:lnTo>
                  <a:pt x="31" y="1545"/>
                </a:lnTo>
                <a:lnTo>
                  <a:pt x="17" y="1621"/>
                </a:lnTo>
                <a:lnTo>
                  <a:pt x="8" y="1697"/>
                </a:lnTo>
                <a:lnTo>
                  <a:pt x="2" y="1775"/>
                </a:lnTo>
                <a:lnTo>
                  <a:pt x="0" y="1854"/>
                </a:lnTo>
                <a:lnTo>
                  <a:pt x="2" y="1933"/>
                </a:lnTo>
                <a:lnTo>
                  <a:pt x="8" y="2010"/>
                </a:lnTo>
                <a:lnTo>
                  <a:pt x="17" y="2088"/>
                </a:lnTo>
                <a:lnTo>
                  <a:pt x="31" y="2163"/>
                </a:lnTo>
                <a:lnTo>
                  <a:pt x="48" y="2237"/>
                </a:lnTo>
                <a:lnTo>
                  <a:pt x="69" y="2309"/>
                </a:lnTo>
                <a:lnTo>
                  <a:pt x="92" y="2380"/>
                </a:lnTo>
                <a:lnTo>
                  <a:pt x="120" y="2450"/>
                </a:lnTo>
                <a:lnTo>
                  <a:pt x="151" y="2518"/>
                </a:lnTo>
                <a:lnTo>
                  <a:pt x="185" y="2584"/>
                </a:lnTo>
                <a:lnTo>
                  <a:pt x="221" y="2648"/>
                </a:lnTo>
                <a:lnTo>
                  <a:pt x="261" y="2710"/>
                </a:lnTo>
                <a:lnTo>
                  <a:pt x="304" y="2770"/>
                </a:lnTo>
                <a:lnTo>
                  <a:pt x="349" y="2828"/>
                </a:lnTo>
                <a:lnTo>
                  <a:pt x="397" y="2883"/>
                </a:lnTo>
                <a:lnTo>
                  <a:pt x="448" y="2937"/>
                </a:lnTo>
                <a:lnTo>
                  <a:pt x="500" y="2987"/>
                </a:lnTo>
                <a:lnTo>
                  <a:pt x="556" y="3036"/>
                </a:lnTo>
                <a:lnTo>
                  <a:pt x="614" y="3081"/>
                </a:lnTo>
                <a:lnTo>
                  <a:pt x="674" y="3123"/>
                </a:lnTo>
                <a:lnTo>
                  <a:pt x="736" y="3163"/>
                </a:lnTo>
                <a:lnTo>
                  <a:pt x="800" y="3200"/>
                </a:lnTo>
                <a:lnTo>
                  <a:pt x="866" y="3234"/>
                </a:lnTo>
                <a:lnTo>
                  <a:pt x="934" y="3265"/>
                </a:lnTo>
                <a:lnTo>
                  <a:pt x="1003" y="3292"/>
                </a:lnTo>
                <a:lnTo>
                  <a:pt x="1074" y="3317"/>
                </a:lnTo>
                <a:lnTo>
                  <a:pt x="1147" y="3337"/>
                </a:lnTo>
                <a:lnTo>
                  <a:pt x="1221" y="3354"/>
                </a:lnTo>
                <a:lnTo>
                  <a:pt x="1296" y="3367"/>
                </a:lnTo>
                <a:lnTo>
                  <a:pt x="1372" y="3377"/>
                </a:lnTo>
                <a:lnTo>
                  <a:pt x="1450" y="3383"/>
                </a:lnTo>
                <a:lnTo>
                  <a:pt x="1529" y="3385"/>
                </a:lnTo>
                <a:close/>
                <a:moveTo>
                  <a:pt x="2850" y="0"/>
                </a:moveTo>
                <a:lnTo>
                  <a:pt x="2844" y="1"/>
                </a:lnTo>
                <a:lnTo>
                  <a:pt x="2838" y="2"/>
                </a:lnTo>
                <a:lnTo>
                  <a:pt x="2833" y="5"/>
                </a:lnTo>
                <a:lnTo>
                  <a:pt x="2828" y="9"/>
                </a:lnTo>
                <a:lnTo>
                  <a:pt x="2455" y="383"/>
                </a:lnTo>
                <a:lnTo>
                  <a:pt x="2444" y="395"/>
                </a:lnTo>
                <a:lnTo>
                  <a:pt x="2434" y="408"/>
                </a:lnTo>
                <a:lnTo>
                  <a:pt x="2426" y="421"/>
                </a:lnTo>
                <a:lnTo>
                  <a:pt x="2420" y="435"/>
                </a:lnTo>
                <a:lnTo>
                  <a:pt x="2414" y="451"/>
                </a:lnTo>
                <a:lnTo>
                  <a:pt x="2410" y="466"/>
                </a:lnTo>
                <a:lnTo>
                  <a:pt x="2408" y="483"/>
                </a:lnTo>
                <a:lnTo>
                  <a:pt x="2407" y="498"/>
                </a:lnTo>
                <a:lnTo>
                  <a:pt x="2407" y="504"/>
                </a:lnTo>
                <a:lnTo>
                  <a:pt x="2407" y="511"/>
                </a:lnTo>
                <a:lnTo>
                  <a:pt x="2408" y="525"/>
                </a:lnTo>
                <a:lnTo>
                  <a:pt x="2427" y="759"/>
                </a:lnTo>
                <a:lnTo>
                  <a:pt x="2292" y="895"/>
                </a:lnTo>
                <a:lnTo>
                  <a:pt x="2050" y="1137"/>
                </a:lnTo>
                <a:lnTo>
                  <a:pt x="2044" y="1143"/>
                </a:lnTo>
                <a:lnTo>
                  <a:pt x="1809" y="1377"/>
                </a:lnTo>
                <a:lnTo>
                  <a:pt x="1705" y="1482"/>
                </a:lnTo>
                <a:lnTo>
                  <a:pt x="1700" y="1487"/>
                </a:lnTo>
                <a:lnTo>
                  <a:pt x="1695" y="1493"/>
                </a:lnTo>
                <a:lnTo>
                  <a:pt x="1692" y="1499"/>
                </a:lnTo>
                <a:lnTo>
                  <a:pt x="1688" y="1506"/>
                </a:lnTo>
                <a:lnTo>
                  <a:pt x="1686" y="1512"/>
                </a:lnTo>
                <a:lnTo>
                  <a:pt x="1684" y="1519"/>
                </a:lnTo>
                <a:lnTo>
                  <a:pt x="1682" y="1526"/>
                </a:lnTo>
                <a:lnTo>
                  <a:pt x="1682" y="1533"/>
                </a:lnTo>
                <a:lnTo>
                  <a:pt x="1675" y="1615"/>
                </a:lnTo>
                <a:lnTo>
                  <a:pt x="1675" y="1618"/>
                </a:lnTo>
                <a:lnTo>
                  <a:pt x="1675" y="1621"/>
                </a:lnTo>
                <a:lnTo>
                  <a:pt x="1675" y="1630"/>
                </a:lnTo>
                <a:lnTo>
                  <a:pt x="1677" y="1638"/>
                </a:lnTo>
                <a:lnTo>
                  <a:pt x="1678" y="1646"/>
                </a:lnTo>
                <a:lnTo>
                  <a:pt x="1681" y="1653"/>
                </a:lnTo>
                <a:lnTo>
                  <a:pt x="1684" y="1660"/>
                </a:lnTo>
                <a:lnTo>
                  <a:pt x="1688" y="1667"/>
                </a:lnTo>
                <a:lnTo>
                  <a:pt x="1693" y="1674"/>
                </a:lnTo>
                <a:lnTo>
                  <a:pt x="1698" y="1679"/>
                </a:lnTo>
                <a:lnTo>
                  <a:pt x="1705" y="1684"/>
                </a:lnTo>
                <a:lnTo>
                  <a:pt x="1711" y="1689"/>
                </a:lnTo>
                <a:lnTo>
                  <a:pt x="1717" y="1693"/>
                </a:lnTo>
                <a:lnTo>
                  <a:pt x="1724" y="1696"/>
                </a:lnTo>
                <a:lnTo>
                  <a:pt x="1732" y="1700"/>
                </a:lnTo>
                <a:lnTo>
                  <a:pt x="1739" y="1702"/>
                </a:lnTo>
                <a:lnTo>
                  <a:pt x="1748" y="1703"/>
                </a:lnTo>
                <a:lnTo>
                  <a:pt x="1756" y="1703"/>
                </a:lnTo>
                <a:lnTo>
                  <a:pt x="1760" y="1703"/>
                </a:lnTo>
                <a:lnTo>
                  <a:pt x="1846" y="1699"/>
                </a:lnTo>
                <a:lnTo>
                  <a:pt x="1853" y="1699"/>
                </a:lnTo>
                <a:lnTo>
                  <a:pt x="1862" y="1696"/>
                </a:lnTo>
                <a:lnTo>
                  <a:pt x="1869" y="1694"/>
                </a:lnTo>
                <a:lnTo>
                  <a:pt x="1875" y="1692"/>
                </a:lnTo>
                <a:lnTo>
                  <a:pt x="1882" y="1688"/>
                </a:lnTo>
                <a:lnTo>
                  <a:pt x="1888" y="1685"/>
                </a:lnTo>
                <a:lnTo>
                  <a:pt x="1895" y="1680"/>
                </a:lnTo>
                <a:lnTo>
                  <a:pt x="1900" y="1675"/>
                </a:lnTo>
                <a:lnTo>
                  <a:pt x="2632" y="942"/>
                </a:lnTo>
                <a:lnTo>
                  <a:pt x="2845" y="957"/>
                </a:lnTo>
                <a:lnTo>
                  <a:pt x="2854" y="958"/>
                </a:lnTo>
                <a:lnTo>
                  <a:pt x="2867" y="958"/>
                </a:lnTo>
                <a:lnTo>
                  <a:pt x="2883" y="958"/>
                </a:lnTo>
                <a:lnTo>
                  <a:pt x="2898" y="955"/>
                </a:lnTo>
                <a:lnTo>
                  <a:pt x="2914" y="952"/>
                </a:lnTo>
                <a:lnTo>
                  <a:pt x="2929" y="946"/>
                </a:lnTo>
                <a:lnTo>
                  <a:pt x="2944" y="940"/>
                </a:lnTo>
                <a:lnTo>
                  <a:pt x="2957" y="932"/>
                </a:lnTo>
                <a:lnTo>
                  <a:pt x="2970" y="922"/>
                </a:lnTo>
                <a:lnTo>
                  <a:pt x="2982" y="911"/>
                </a:lnTo>
                <a:lnTo>
                  <a:pt x="3355" y="538"/>
                </a:lnTo>
                <a:lnTo>
                  <a:pt x="3359" y="533"/>
                </a:lnTo>
                <a:lnTo>
                  <a:pt x="3362" y="527"/>
                </a:lnTo>
                <a:lnTo>
                  <a:pt x="3363" y="521"/>
                </a:lnTo>
                <a:lnTo>
                  <a:pt x="3364" y="516"/>
                </a:lnTo>
                <a:lnTo>
                  <a:pt x="3363" y="510"/>
                </a:lnTo>
                <a:lnTo>
                  <a:pt x="3362" y="503"/>
                </a:lnTo>
                <a:lnTo>
                  <a:pt x="3359" y="498"/>
                </a:lnTo>
                <a:lnTo>
                  <a:pt x="3356" y="493"/>
                </a:lnTo>
                <a:lnTo>
                  <a:pt x="3352" y="489"/>
                </a:lnTo>
                <a:lnTo>
                  <a:pt x="3346" y="486"/>
                </a:lnTo>
                <a:lnTo>
                  <a:pt x="3340" y="484"/>
                </a:lnTo>
                <a:lnTo>
                  <a:pt x="3334" y="483"/>
                </a:lnTo>
                <a:lnTo>
                  <a:pt x="3108" y="465"/>
                </a:lnTo>
                <a:lnTo>
                  <a:pt x="3190" y="382"/>
                </a:lnTo>
                <a:lnTo>
                  <a:pt x="3197" y="375"/>
                </a:lnTo>
                <a:lnTo>
                  <a:pt x="3203" y="367"/>
                </a:lnTo>
                <a:lnTo>
                  <a:pt x="3208" y="359"/>
                </a:lnTo>
                <a:lnTo>
                  <a:pt x="3212" y="350"/>
                </a:lnTo>
                <a:lnTo>
                  <a:pt x="3215" y="342"/>
                </a:lnTo>
                <a:lnTo>
                  <a:pt x="3217" y="332"/>
                </a:lnTo>
                <a:lnTo>
                  <a:pt x="3218" y="323"/>
                </a:lnTo>
                <a:lnTo>
                  <a:pt x="3219" y="314"/>
                </a:lnTo>
                <a:lnTo>
                  <a:pt x="3218" y="305"/>
                </a:lnTo>
                <a:lnTo>
                  <a:pt x="3217" y="295"/>
                </a:lnTo>
                <a:lnTo>
                  <a:pt x="3215" y="286"/>
                </a:lnTo>
                <a:lnTo>
                  <a:pt x="3212" y="278"/>
                </a:lnTo>
                <a:lnTo>
                  <a:pt x="3208" y="269"/>
                </a:lnTo>
                <a:lnTo>
                  <a:pt x="3203" y="260"/>
                </a:lnTo>
                <a:lnTo>
                  <a:pt x="3197" y="253"/>
                </a:lnTo>
                <a:lnTo>
                  <a:pt x="3190" y="246"/>
                </a:lnTo>
                <a:lnTo>
                  <a:pt x="3133" y="187"/>
                </a:lnTo>
                <a:lnTo>
                  <a:pt x="3125" y="181"/>
                </a:lnTo>
                <a:lnTo>
                  <a:pt x="3118" y="175"/>
                </a:lnTo>
                <a:lnTo>
                  <a:pt x="3110" y="171"/>
                </a:lnTo>
                <a:lnTo>
                  <a:pt x="3101" y="167"/>
                </a:lnTo>
                <a:lnTo>
                  <a:pt x="3093" y="164"/>
                </a:lnTo>
                <a:lnTo>
                  <a:pt x="3083" y="162"/>
                </a:lnTo>
                <a:lnTo>
                  <a:pt x="3074" y="160"/>
                </a:lnTo>
                <a:lnTo>
                  <a:pt x="3065" y="160"/>
                </a:lnTo>
                <a:lnTo>
                  <a:pt x="3056" y="160"/>
                </a:lnTo>
                <a:lnTo>
                  <a:pt x="3046" y="162"/>
                </a:lnTo>
                <a:lnTo>
                  <a:pt x="3038" y="164"/>
                </a:lnTo>
                <a:lnTo>
                  <a:pt x="3029" y="167"/>
                </a:lnTo>
                <a:lnTo>
                  <a:pt x="3021" y="171"/>
                </a:lnTo>
                <a:lnTo>
                  <a:pt x="3012" y="175"/>
                </a:lnTo>
                <a:lnTo>
                  <a:pt x="3004" y="181"/>
                </a:lnTo>
                <a:lnTo>
                  <a:pt x="2997" y="187"/>
                </a:lnTo>
                <a:lnTo>
                  <a:pt x="2903" y="283"/>
                </a:lnTo>
                <a:lnTo>
                  <a:pt x="2883" y="30"/>
                </a:lnTo>
                <a:lnTo>
                  <a:pt x="2882" y="24"/>
                </a:lnTo>
                <a:lnTo>
                  <a:pt x="2879" y="17"/>
                </a:lnTo>
                <a:lnTo>
                  <a:pt x="2876" y="12"/>
                </a:lnTo>
                <a:lnTo>
                  <a:pt x="2872" y="8"/>
                </a:lnTo>
                <a:lnTo>
                  <a:pt x="2868" y="4"/>
                </a:lnTo>
                <a:lnTo>
                  <a:pt x="2861" y="2"/>
                </a:lnTo>
                <a:lnTo>
                  <a:pt x="2856" y="1"/>
                </a:lnTo>
                <a:lnTo>
                  <a:pt x="2850" y="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92" name="Freeform 8"/>
          <p:cNvSpPr>
            <a:spLocks noEditPoints="1"/>
          </p:cNvSpPr>
          <p:nvPr userDrawn="1"/>
        </p:nvSpPr>
        <p:spPr bwMode="auto">
          <a:xfrm>
            <a:off x="9900294" y="4637887"/>
            <a:ext cx="462399" cy="386309"/>
          </a:xfrm>
          <a:custGeom>
            <a:avLst/>
            <a:gdLst/>
            <a:ahLst/>
            <a:cxnLst>
              <a:cxn ang="0">
                <a:pos x="3635" y="1178"/>
              </a:cxn>
              <a:cxn ang="0">
                <a:pos x="2484" y="1178"/>
              </a:cxn>
              <a:cxn ang="0">
                <a:pos x="1734" y="2723"/>
              </a:cxn>
              <a:cxn ang="0">
                <a:pos x="1734" y="2723"/>
              </a:cxn>
              <a:cxn ang="0">
                <a:pos x="2103" y="3337"/>
              </a:cxn>
              <a:cxn ang="0">
                <a:pos x="2081" y="3354"/>
              </a:cxn>
              <a:cxn ang="0">
                <a:pos x="2054" y="3365"/>
              </a:cxn>
              <a:cxn ang="0">
                <a:pos x="2023" y="3370"/>
              </a:cxn>
              <a:cxn ang="0">
                <a:pos x="1993" y="3368"/>
              </a:cxn>
              <a:cxn ang="0">
                <a:pos x="1968" y="3360"/>
              </a:cxn>
              <a:cxn ang="0">
                <a:pos x="1954" y="3353"/>
              </a:cxn>
              <a:cxn ang="0">
                <a:pos x="1949" y="3349"/>
              </a:cxn>
              <a:cxn ang="0">
                <a:pos x="1938" y="3341"/>
              </a:cxn>
              <a:cxn ang="0">
                <a:pos x="37" y="1141"/>
              </a:cxn>
              <a:cxn ang="0">
                <a:pos x="16" y="1113"/>
              </a:cxn>
              <a:cxn ang="0">
                <a:pos x="3" y="1078"/>
              </a:cxn>
              <a:cxn ang="0">
                <a:pos x="1" y="1043"/>
              </a:cxn>
              <a:cxn ang="0">
                <a:pos x="6" y="1015"/>
              </a:cxn>
              <a:cxn ang="0">
                <a:pos x="18" y="989"/>
              </a:cxn>
              <a:cxn ang="0">
                <a:pos x="553" y="63"/>
              </a:cxn>
              <a:cxn ang="0">
                <a:pos x="568" y="42"/>
              </a:cxn>
              <a:cxn ang="0">
                <a:pos x="588" y="24"/>
              </a:cxn>
              <a:cxn ang="0">
                <a:pos x="611" y="11"/>
              </a:cxn>
              <a:cxn ang="0">
                <a:pos x="635" y="3"/>
              </a:cxn>
              <a:cxn ang="0">
                <a:pos x="663" y="0"/>
              </a:cxn>
              <a:cxn ang="0">
                <a:pos x="3355" y="0"/>
              </a:cxn>
              <a:cxn ang="0">
                <a:pos x="3367" y="0"/>
              </a:cxn>
              <a:cxn ang="0">
                <a:pos x="3393" y="2"/>
              </a:cxn>
              <a:cxn ang="0">
                <a:pos x="3417" y="8"/>
              </a:cxn>
              <a:cxn ang="0">
                <a:pos x="3440" y="19"/>
              </a:cxn>
              <a:cxn ang="0">
                <a:pos x="3461" y="35"/>
              </a:cxn>
              <a:cxn ang="0">
                <a:pos x="3478" y="55"/>
              </a:cxn>
              <a:cxn ang="0">
                <a:pos x="4020" y="990"/>
              </a:cxn>
              <a:cxn ang="0">
                <a:pos x="4031" y="1015"/>
              </a:cxn>
              <a:cxn ang="0">
                <a:pos x="4036" y="1043"/>
              </a:cxn>
              <a:cxn ang="0">
                <a:pos x="4034" y="1078"/>
              </a:cxn>
              <a:cxn ang="0">
                <a:pos x="4021" y="1113"/>
              </a:cxn>
              <a:cxn ang="0">
                <a:pos x="3999" y="1141"/>
              </a:cxn>
              <a:cxn ang="0">
                <a:pos x="2655" y="840"/>
              </a:cxn>
              <a:cxn ang="0">
                <a:pos x="2410" y="926"/>
              </a:cxn>
              <a:cxn ang="0">
                <a:pos x="2410" y="926"/>
              </a:cxn>
              <a:cxn ang="0">
                <a:pos x="3692" y="926"/>
              </a:cxn>
              <a:cxn ang="0">
                <a:pos x="1778" y="252"/>
              </a:cxn>
              <a:cxn ang="0">
                <a:pos x="1118" y="926"/>
              </a:cxn>
              <a:cxn ang="0">
                <a:pos x="1118" y="926"/>
              </a:cxn>
            </a:cxnLst>
            <a:rect l="0" t="0" r="r" b="b"/>
            <a:pathLst>
              <a:path w="4036" h="3370">
                <a:moveTo>
                  <a:pt x="2745" y="1178"/>
                </a:moveTo>
                <a:lnTo>
                  <a:pt x="2298" y="2729"/>
                </a:lnTo>
                <a:lnTo>
                  <a:pt x="3635" y="1178"/>
                </a:lnTo>
                <a:lnTo>
                  <a:pt x="2745" y="1178"/>
                </a:lnTo>
                <a:close/>
                <a:moveTo>
                  <a:pt x="2017" y="2796"/>
                </a:moveTo>
                <a:lnTo>
                  <a:pt x="2484" y="1178"/>
                </a:lnTo>
                <a:lnTo>
                  <a:pt x="1541" y="1178"/>
                </a:lnTo>
                <a:lnTo>
                  <a:pt x="2017" y="2796"/>
                </a:lnTo>
                <a:close/>
                <a:moveTo>
                  <a:pt x="1734" y="2723"/>
                </a:moveTo>
                <a:lnTo>
                  <a:pt x="1279" y="1178"/>
                </a:lnTo>
                <a:lnTo>
                  <a:pt x="401" y="1178"/>
                </a:lnTo>
                <a:lnTo>
                  <a:pt x="1734" y="2723"/>
                </a:lnTo>
                <a:close/>
                <a:moveTo>
                  <a:pt x="2116" y="3324"/>
                </a:moveTo>
                <a:lnTo>
                  <a:pt x="2110" y="3331"/>
                </a:lnTo>
                <a:lnTo>
                  <a:pt x="2103" y="3337"/>
                </a:lnTo>
                <a:lnTo>
                  <a:pt x="2096" y="3343"/>
                </a:lnTo>
                <a:lnTo>
                  <a:pt x="2089" y="3348"/>
                </a:lnTo>
                <a:lnTo>
                  <a:pt x="2081" y="3354"/>
                </a:lnTo>
                <a:lnTo>
                  <a:pt x="2072" y="3358"/>
                </a:lnTo>
                <a:lnTo>
                  <a:pt x="2063" y="3362"/>
                </a:lnTo>
                <a:lnTo>
                  <a:pt x="2054" y="3365"/>
                </a:lnTo>
                <a:lnTo>
                  <a:pt x="2044" y="3367"/>
                </a:lnTo>
                <a:lnTo>
                  <a:pt x="2034" y="3369"/>
                </a:lnTo>
                <a:lnTo>
                  <a:pt x="2023" y="3370"/>
                </a:lnTo>
                <a:lnTo>
                  <a:pt x="2013" y="3370"/>
                </a:lnTo>
                <a:lnTo>
                  <a:pt x="2004" y="3369"/>
                </a:lnTo>
                <a:lnTo>
                  <a:pt x="1993" y="3368"/>
                </a:lnTo>
                <a:lnTo>
                  <a:pt x="1984" y="3365"/>
                </a:lnTo>
                <a:lnTo>
                  <a:pt x="1975" y="3362"/>
                </a:lnTo>
                <a:lnTo>
                  <a:pt x="1968" y="3360"/>
                </a:lnTo>
                <a:lnTo>
                  <a:pt x="1966" y="3359"/>
                </a:lnTo>
                <a:lnTo>
                  <a:pt x="1960" y="3356"/>
                </a:lnTo>
                <a:lnTo>
                  <a:pt x="1954" y="3353"/>
                </a:lnTo>
                <a:lnTo>
                  <a:pt x="1954" y="3353"/>
                </a:lnTo>
                <a:lnTo>
                  <a:pt x="1952" y="3351"/>
                </a:lnTo>
                <a:lnTo>
                  <a:pt x="1949" y="3349"/>
                </a:lnTo>
                <a:lnTo>
                  <a:pt x="1945" y="3346"/>
                </a:lnTo>
                <a:lnTo>
                  <a:pt x="1941" y="3343"/>
                </a:lnTo>
                <a:lnTo>
                  <a:pt x="1938" y="3341"/>
                </a:lnTo>
                <a:lnTo>
                  <a:pt x="1929" y="3333"/>
                </a:lnTo>
                <a:lnTo>
                  <a:pt x="1922" y="3324"/>
                </a:lnTo>
                <a:lnTo>
                  <a:pt x="37" y="1141"/>
                </a:lnTo>
                <a:lnTo>
                  <a:pt x="29" y="1133"/>
                </a:lnTo>
                <a:lnTo>
                  <a:pt x="22" y="1123"/>
                </a:lnTo>
                <a:lnTo>
                  <a:pt x="16" y="1113"/>
                </a:lnTo>
                <a:lnTo>
                  <a:pt x="10" y="1101"/>
                </a:lnTo>
                <a:lnTo>
                  <a:pt x="6" y="1090"/>
                </a:lnTo>
                <a:lnTo>
                  <a:pt x="3" y="1078"/>
                </a:lnTo>
                <a:lnTo>
                  <a:pt x="1" y="1065"/>
                </a:lnTo>
                <a:lnTo>
                  <a:pt x="0" y="1052"/>
                </a:lnTo>
                <a:lnTo>
                  <a:pt x="1" y="1043"/>
                </a:lnTo>
                <a:lnTo>
                  <a:pt x="2" y="1033"/>
                </a:lnTo>
                <a:lnTo>
                  <a:pt x="3" y="1024"/>
                </a:lnTo>
                <a:lnTo>
                  <a:pt x="6" y="1015"/>
                </a:lnTo>
                <a:lnTo>
                  <a:pt x="9" y="1005"/>
                </a:lnTo>
                <a:lnTo>
                  <a:pt x="14" y="997"/>
                </a:lnTo>
                <a:lnTo>
                  <a:pt x="18" y="989"/>
                </a:lnTo>
                <a:lnTo>
                  <a:pt x="23" y="982"/>
                </a:lnTo>
                <a:lnTo>
                  <a:pt x="549" y="71"/>
                </a:lnTo>
                <a:lnTo>
                  <a:pt x="553" y="63"/>
                </a:lnTo>
                <a:lnTo>
                  <a:pt x="558" y="55"/>
                </a:lnTo>
                <a:lnTo>
                  <a:pt x="563" y="48"/>
                </a:lnTo>
                <a:lnTo>
                  <a:pt x="568" y="42"/>
                </a:lnTo>
                <a:lnTo>
                  <a:pt x="575" y="36"/>
                </a:lnTo>
                <a:lnTo>
                  <a:pt x="581" y="30"/>
                </a:lnTo>
                <a:lnTo>
                  <a:pt x="588" y="24"/>
                </a:lnTo>
                <a:lnTo>
                  <a:pt x="595" y="19"/>
                </a:lnTo>
                <a:lnTo>
                  <a:pt x="602" y="15"/>
                </a:lnTo>
                <a:lnTo>
                  <a:pt x="611" y="11"/>
                </a:lnTo>
                <a:lnTo>
                  <a:pt x="619" y="8"/>
                </a:lnTo>
                <a:lnTo>
                  <a:pt x="627" y="5"/>
                </a:lnTo>
                <a:lnTo>
                  <a:pt x="635" y="3"/>
                </a:lnTo>
                <a:lnTo>
                  <a:pt x="644" y="1"/>
                </a:lnTo>
                <a:lnTo>
                  <a:pt x="654" y="0"/>
                </a:lnTo>
                <a:lnTo>
                  <a:pt x="663" y="0"/>
                </a:lnTo>
                <a:lnTo>
                  <a:pt x="2018" y="0"/>
                </a:lnTo>
                <a:lnTo>
                  <a:pt x="2018" y="0"/>
                </a:lnTo>
                <a:lnTo>
                  <a:pt x="3355" y="0"/>
                </a:lnTo>
                <a:lnTo>
                  <a:pt x="3361" y="0"/>
                </a:lnTo>
                <a:lnTo>
                  <a:pt x="3366" y="0"/>
                </a:lnTo>
                <a:lnTo>
                  <a:pt x="3367" y="0"/>
                </a:lnTo>
                <a:lnTo>
                  <a:pt x="3376" y="0"/>
                </a:lnTo>
                <a:lnTo>
                  <a:pt x="3385" y="1"/>
                </a:lnTo>
                <a:lnTo>
                  <a:pt x="3393" y="2"/>
                </a:lnTo>
                <a:lnTo>
                  <a:pt x="3401" y="3"/>
                </a:lnTo>
                <a:lnTo>
                  <a:pt x="3409" y="5"/>
                </a:lnTo>
                <a:lnTo>
                  <a:pt x="3417" y="8"/>
                </a:lnTo>
                <a:lnTo>
                  <a:pt x="3426" y="11"/>
                </a:lnTo>
                <a:lnTo>
                  <a:pt x="3433" y="14"/>
                </a:lnTo>
                <a:lnTo>
                  <a:pt x="3440" y="19"/>
                </a:lnTo>
                <a:lnTo>
                  <a:pt x="3447" y="23"/>
                </a:lnTo>
                <a:lnTo>
                  <a:pt x="3454" y="29"/>
                </a:lnTo>
                <a:lnTo>
                  <a:pt x="3461" y="35"/>
                </a:lnTo>
                <a:lnTo>
                  <a:pt x="3467" y="41"/>
                </a:lnTo>
                <a:lnTo>
                  <a:pt x="3473" y="48"/>
                </a:lnTo>
                <a:lnTo>
                  <a:pt x="3478" y="55"/>
                </a:lnTo>
                <a:lnTo>
                  <a:pt x="3482" y="63"/>
                </a:lnTo>
                <a:lnTo>
                  <a:pt x="4014" y="983"/>
                </a:lnTo>
                <a:lnTo>
                  <a:pt x="4020" y="990"/>
                </a:lnTo>
                <a:lnTo>
                  <a:pt x="4024" y="998"/>
                </a:lnTo>
                <a:lnTo>
                  <a:pt x="4028" y="1007"/>
                </a:lnTo>
                <a:lnTo>
                  <a:pt x="4031" y="1015"/>
                </a:lnTo>
                <a:lnTo>
                  <a:pt x="4033" y="1024"/>
                </a:lnTo>
                <a:lnTo>
                  <a:pt x="4035" y="1033"/>
                </a:lnTo>
                <a:lnTo>
                  <a:pt x="4036" y="1043"/>
                </a:lnTo>
                <a:lnTo>
                  <a:pt x="4036" y="1052"/>
                </a:lnTo>
                <a:lnTo>
                  <a:pt x="4035" y="1065"/>
                </a:lnTo>
                <a:lnTo>
                  <a:pt x="4034" y="1078"/>
                </a:lnTo>
                <a:lnTo>
                  <a:pt x="4030" y="1090"/>
                </a:lnTo>
                <a:lnTo>
                  <a:pt x="4026" y="1101"/>
                </a:lnTo>
                <a:lnTo>
                  <a:pt x="4021" y="1113"/>
                </a:lnTo>
                <a:lnTo>
                  <a:pt x="4014" y="1123"/>
                </a:lnTo>
                <a:lnTo>
                  <a:pt x="4007" y="1132"/>
                </a:lnTo>
                <a:lnTo>
                  <a:pt x="3999" y="1141"/>
                </a:lnTo>
                <a:lnTo>
                  <a:pt x="2116" y="3324"/>
                </a:lnTo>
                <a:close/>
                <a:moveTo>
                  <a:pt x="2245" y="251"/>
                </a:moveTo>
                <a:lnTo>
                  <a:pt x="2655" y="840"/>
                </a:lnTo>
                <a:lnTo>
                  <a:pt x="3106" y="251"/>
                </a:lnTo>
                <a:lnTo>
                  <a:pt x="2245" y="251"/>
                </a:lnTo>
                <a:close/>
                <a:moveTo>
                  <a:pt x="2410" y="926"/>
                </a:moveTo>
                <a:lnTo>
                  <a:pt x="2012" y="355"/>
                </a:lnTo>
                <a:lnTo>
                  <a:pt x="1614" y="926"/>
                </a:lnTo>
                <a:lnTo>
                  <a:pt x="2410" y="926"/>
                </a:lnTo>
                <a:close/>
                <a:moveTo>
                  <a:pt x="3354" y="342"/>
                </a:moveTo>
                <a:lnTo>
                  <a:pt x="2905" y="926"/>
                </a:lnTo>
                <a:lnTo>
                  <a:pt x="3692" y="926"/>
                </a:lnTo>
                <a:lnTo>
                  <a:pt x="3354" y="342"/>
                </a:lnTo>
                <a:close/>
                <a:moveTo>
                  <a:pt x="1369" y="840"/>
                </a:moveTo>
                <a:lnTo>
                  <a:pt x="1778" y="252"/>
                </a:lnTo>
                <a:lnTo>
                  <a:pt x="918" y="252"/>
                </a:lnTo>
                <a:lnTo>
                  <a:pt x="1369" y="840"/>
                </a:lnTo>
                <a:close/>
                <a:moveTo>
                  <a:pt x="1118" y="926"/>
                </a:moveTo>
                <a:lnTo>
                  <a:pt x="677" y="352"/>
                </a:lnTo>
                <a:lnTo>
                  <a:pt x="344" y="926"/>
                </a:lnTo>
                <a:lnTo>
                  <a:pt x="1118" y="92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93" name="Freeform 9"/>
          <p:cNvSpPr>
            <a:spLocks noEditPoints="1"/>
          </p:cNvSpPr>
          <p:nvPr userDrawn="1"/>
        </p:nvSpPr>
        <p:spPr bwMode="auto">
          <a:xfrm>
            <a:off x="10009183" y="3994945"/>
            <a:ext cx="458980" cy="429368"/>
          </a:xfrm>
          <a:custGeom>
            <a:avLst/>
            <a:gdLst/>
            <a:ahLst/>
            <a:cxnLst>
              <a:cxn ang="0">
                <a:pos x="2808" y="782"/>
              </a:cxn>
              <a:cxn ang="0">
                <a:pos x="2760" y="812"/>
              </a:cxn>
              <a:cxn ang="0">
                <a:pos x="2779" y="854"/>
              </a:cxn>
              <a:cxn ang="0">
                <a:pos x="2982" y="976"/>
              </a:cxn>
              <a:cxn ang="0">
                <a:pos x="2819" y="1241"/>
              </a:cxn>
              <a:cxn ang="0">
                <a:pos x="2693" y="1229"/>
              </a:cxn>
              <a:cxn ang="0">
                <a:pos x="2668" y="1279"/>
              </a:cxn>
              <a:cxn ang="0">
                <a:pos x="2759" y="1337"/>
              </a:cxn>
              <a:cxn ang="0">
                <a:pos x="2516" y="1618"/>
              </a:cxn>
              <a:cxn ang="0">
                <a:pos x="2230" y="1701"/>
              </a:cxn>
              <a:cxn ang="0">
                <a:pos x="2717" y="762"/>
              </a:cxn>
              <a:cxn ang="0">
                <a:pos x="2798" y="567"/>
              </a:cxn>
              <a:cxn ang="0">
                <a:pos x="2309" y="1298"/>
              </a:cxn>
              <a:cxn ang="0">
                <a:pos x="2024" y="1498"/>
              </a:cxn>
              <a:cxn ang="0">
                <a:pos x="2089" y="1098"/>
              </a:cxn>
              <a:cxn ang="0">
                <a:pos x="2246" y="773"/>
              </a:cxn>
              <a:cxn ang="0">
                <a:pos x="2480" y="492"/>
              </a:cxn>
              <a:cxn ang="0">
                <a:pos x="2458" y="684"/>
              </a:cxn>
              <a:cxn ang="0">
                <a:pos x="2492" y="730"/>
              </a:cxn>
              <a:cxn ang="0">
                <a:pos x="2573" y="647"/>
              </a:cxn>
              <a:cxn ang="0">
                <a:pos x="2659" y="431"/>
              </a:cxn>
              <a:cxn ang="0">
                <a:pos x="2858" y="208"/>
              </a:cxn>
              <a:cxn ang="0">
                <a:pos x="3092" y="279"/>
              </a:cxn>
              <a:cxn ang="0">
                <a:pos x="3052" y="726"/>
              </a:cxn>
              <a:cxn ang="0">
                <a:pos x="3109" y="0"/>
              </a:cxn>
              <a:cxn ang="0">
                <a:pos x="2792" y="155"/>
              </a:cxn>
              <a:cxn ang="0">
                <a:pos x="2594" y="332"/>
              </a:cxn>
              <a:cxn ang="0">
                <a:pos x="2554" y="451"/>
              </a:cxn>
              <a:cxn ang="0">
                <a:pos x="2509" y="375"/>
              </a:cxn>
              <a:cxn ang="0">
                <a:pos x="2341" y="523"/>
              </a:cxn>
              <a:cxn ang="0">
                <a:pos x="2103" y="862"/>
              </a:cxn>
              <a:cxn ang="0">
                <a:pos x="1964" y="1290"/>
              </a:cxn>
              <a:cxn ang="0">
                <a:pos x="1966" y="1785"/>
              </a:cxn>
              <a:cxn ang="0">
                <a:pos x="1737" y="2301"/>
              </a:cxn>
              <a:cxn ang="0">
                <a:pos x="1672" y="2508"/>
              </a:cxn>
              <a:cxn ang="0">
                <a:pos x="1774" y="2416"/>
              </a:cxn>
              <a:cxn ang="0">
                <a:pos x="2046" y="2018"/>
              </a:cxn>
              <a:cxn ang="0">
                <a:pos x="2341" y="1819"/>
              </a:cxn>
              <a:cxn ang="0">
                <a:pos x="2573" y="1672"/>
              </a:cxn>
              <a:cxn ang="0">
                <a:pos x="2770" y="1490"/>
              </a:cxn>
              <a:cxn ang="0">
                <a:pos x="2887" y="1326"/>
              </a:cxn>
              <a:cxn ang="0">
                <a:pos x="3010" y="1116"/>
              </a:cxn>
              <a:cxn ang="0">
                <a:pos x="3083" y="888"/>
              </a:cxn>
              <a:cxn ang="0">
                <a:pos x="3039" y="862"/>
              </a:cxn>
              <a:cxn ang="0">
                <a:pos x="3103" y="840"/>
              </a:cxn>
              <a:cxn ang="0">
                <a:pos x="3153" y="599"/>
              </a:cxn>
              <a:cxn ang="0">
                <a:pos x="3165" y="139"/>
              </a:cxn>
              <a:cxn ang="0">
                <a:pos x="182" y="527"/>
              </a:cxn>
              <a:cxn ang="0">
                <a:pos x="2194" y="604"/>
              </a:cxn>
              <a:cxn ang="0">
                <a:pos x="2200" y="377"/>
              </a:cxn>
              <a:cxn ang="0">
                <a:pos x="2130" y="343"/>
              </a:cxn>
              <a:cxn ang="0">
                <a:pos x="26" y="370"/>
              </a:cxn>
              <a:cxn ang="0">
                <a:pos x="0" y="2870"/>
              </a:cxn>
              <a:cxn ang="0">
                <a:pos x="33" y="2941"/>
              </a:cxn>
              <a:cxn ang="0">
                <a:pos x="2139" y="2961"/>
              </a:cxn>
              <a:cxn ang="0">
                <a:pos x="2206" y="2921"/>
              </a:cxn>
              <a:cxn ang="0">
                <a:pos x="2184" y="1956"/>
              </a:cxn>
              <a:cxn ang="0">
                <a:pos x="2051" y="2125"/>
              </a:cxn>
            </a:cxnLst>
            <a:rect l="0" t="0" r="r" b="b"/>
            <a:pathLst>
              <a:path w="3171" h="2961">
                <a:moveTo>
                  <a:pt x="3040" y="783"/>
                </a:moveTo>
                <a:lnTo>
                  <a:pt x="3009" y="788"/>
                </a:lnTo>
                <a:lnTo>
                  <a:pt x="2979" y="792"/>
                </a:lnTo>
                <a:lnTo>
                  <a:pt x="2949" y="794"/>
                </a:lnTo>
                <a:lnTo>
                  <a:pt x="2920" y="794"/>
                </a:lnTo>
                <a:lnTo>
                  <a:pt x="2891" y="793"/>
                </a:lnTo>
                <a:lnTo>
                  <a:pt x="2862" y="791"/>
                </a:lnTo>
                <a:lnTo>
                  <a:pt x="2834" y="787"/>
                </a:lnTo>
                <a:lnTo>
                  <a:pt x="2808" y="782"/>
                </a:lnTo>
                <a:lnTo>
                  <a:pt x="2800" y="781"/>
                </a:lnTo>
                <a:lnTo>
                  <a:pt x="2793" y="781"/>
                </a:lnTo>
                <a:lnTo>
                  <a:pt x="2787" y="782"/>
                </a:lnTo>
                <a:lnTo>
                  <a:pt x="2780" y="785"/>
                </a:lnTo>
                <a:lnTo>
                  <a:pt x="2775" y="788"/>
                </a:lnTo>
                <a:lnTo>
                  <a:pt x="2770" y="793"/>
                </a:lnTo>
                <a:lnTo>
                  <a:pt x="2766" y="798"/>
                </a:lnTo>
                <a:lnTo>
                  <a:pt x="2762" y="806"/>
                </a:lnTo>
                <a:lnTo>
                  <a:pt x="2760" y="812"/>
                </a:lnTo>
                <a:lnTo>
                  <a:pt x="2759" y="819"/>
                </a:lnTo>
                <a:lnTo>
                  <a:pt x="2759" y="826"/>
                </a:lnTo>
                <a:lnTo>
                  <a:pt x="2761" y="832"/>
                </a:lnTo>
                <a:lnTo>
                  <a:pt x="2764" y="839"/>
                </a:lnTo>
                <a:lnTo>
                  <a:pt x="2768" y="845"/>
                </a:lnTo>
                <a:lnTo>
                  <a:pt x="2773" y="850"/>
                </a:lnTo>
                <a:lnTo>
                  <a:pt x="2779" y="854"/>
                </a:lnTo>
                <a:lnTo>
                  <a:pt x="2779" y="854"/>
                </a:lnTo>
                <a:lnTo>
                  <a:pt x="2779" y="854"/>
                </a:lnTo>
                <a:lnTo>
                  <a:pt x="2805" y="867"/>
                </a:lnTo>
                <a:lnTo>
                  <a:pt x="2830" y="880"/>
                </a:lnTo>
                <a:lnTo>
                  <a:pt x="2857" y="892"/>
                </a:lnTo>
                <a:lnTo>
                  <a:pt x="2884" y="902"/>
                </a:lnTo>
                <a:lnTo>
                  <a:pt x="2911" y="913"/>
                </a:lnTo>
                <a:lnTo>
                  <a:pt x="2939" y="921"/>
                </a:lnTo>
                <a:lnTo>
                  <a:pt x="2968" y="928"/>
                </a:lnTo>
                <a:lnTo>
                  <a:pt x="2997" y="934"/>
                </a:lnTo>
                <a:lnTo>
                  <a:pt x="2982" y="976"/>
                </a:lnTo>
                <a:lnTo>
                  <a:pt x="2967" y="1016"/>
                </a:lnTo>
                <a:lnTo>
                  <a:pt x="2951" y="1055"/>
                </a:lnTo>
                <a:lnTo>
                  <a:pt x="2934" y="1094"/>
                </a:lnTo>
                <a:lnTo>
                  <a:pt x="2916" y="1132"/>
                </a:lnTo>
                <a:lnTo>
                  <a:pt x="2897" y="1169"/>
                </a:lnTo>
                <a:lnTo>
                  <a:pt x="2878" y="1205"/>
                </a:lnTo>
                <a:lnTo>
                  <a:pt x="2856" y="1240"/>
                </a:lnTo>
                <a:lnTo>
                  <a:pt x="2837" y="1241"/>
                </a:lnTo>
                <a:lnTo>
                  <a:pt x="2819" y="1241"/>
                </a:lnTo>
                <a:lnTo>
                  <a:pt x="2800" y="1240"/>
                </a:lnTo>
                <a:lnTo>
                  <a:pt x="2783" y="1239"/>
                </a:lnTo>
                <a:lnTo>
                  <a:pt x="2766" y="1237"/>
                </a:lnTo>
                <a:lnTo>
                  <a:pt x="2748" y="1235"/>
                </a:lnTo>
                <a:lnTo>
                  <a:pt x="2731" y="1232"/>
                </a:lnTo>
                <a:lnTo>
                  <a:pt x="2714" y="1228"/>
                </a:lnTo>
                <a:lnTo>
                  <a:pt x="2707" y="1227"/>
                </a:lnTo>
                <a:lnTo>
                  <a:pt x="2700" y="1227"/>
                </a:lnTo>
                <a:lnTo>
                  <a:pt x="2693" y="1229"/>
                </a:lnTo>
                <a:lnTo>
                  <a:pt x="2686" y="1231"/>
                </a:lnTo>
                <a:lnTo>
                  <a:pt x="2680" y="1235"/>
                </a:lnTo>
                <a:lnTo>
                  <a:pt x="2676" y="1239"/>
                </a:lnTo>
                <a:lnTo>
                  <a:pt x="2671" y="1245"/>
                </a:lnTo>
                <a:lnTo>
                  <a:pt x="2668" y="1251"/>
                </a:lnTo>
                <a:lnTo>
                  <a:pt x="2666" y="1259"/>
                </a:lnTo>
                <a:lnTo>
                  <a:pt x="2666" y="1265"/>
                </a:lnTo>
                <a:lnTo>
                  <a:pt x="2666" y="1272"/>
                </a:lnTo>
                <a:lnTo>
                  <a:pt x="2668" y="1279"/>
                </a:lnTo>
                <a:lnTo>
                  <a:pt x="2670" y="1285"/>
                </a:lnTo>
                <a:lnTo>
                  <a:pt x="2674" y="1291"/>
                </a:lnTo>
                <a:lnTo>
                  <a:pt x="2679" y="1296"/>
                </a:lnTo>
                <a:lnTo>
                  <a:pt x="2684" y="1300"/>
                </a:lnTo>
                <a:lnTo>
                  <a:pt x="2685" y="1300"/>
                </a:lnTo>
                <a:lnTo>
                  <a:pt x="2685" y="1300"/>
                </a:lnTo>
                <a:lnTo>
                  <a:pt x="2709" y="1313"/>
                </a:lnTo>
                <a:lnTo>
                  <a:pt x="2734" y="1326"/>
                </a:lnTo>
                <a:lnTo>
                  <a:pt x="2759" y="1337"/>
                </a:lnTo>
                <a:lnTo>
                  <a:pt x="2785" y="1347"/>
                </a:lnTo>
                <a:lnTo>
                  <a:pt x="2755" y="1385"/>
                </a:lnTo>
                <a:lnTo>
                  <a:pt x="2725" y="1421"/>
                </a:lnTo>
                <a:lnTo>
                  <a:pt x="2694" y="1457"/>
                </a:lnTo>
                <a:lnTo>
                  <a:pt x="2660" y="1491"/>
                </a:lnTo>
                <a:lnTo>
                  <a:pt x="2626" y="1525"/>
                </a:lnTo>
                <a:lnTo>
                  <a:pt x="2590" y="1557"/>
                </a:lnTo>
                <a:lnTo>
                  <a:pt x="2554" y="1588"/>
                </a:lnTo>
                <a:lnTo>
                  <a:pt x="2516" y="1618"/>
                </a:lnTo>
                <a:lnTo>
                  <a:pt x="2476" y="1647"/>
                </a:lnTo>
                <a:lnTo>
                  <a:pt x="2436" y="1673"/>
                </a:lnTo>
                <a:lnTo>
                  <a:pt x="2394" y="1700"/>
                </a:lnTo>
                <a:lnTo>
                  <a:pt x="2350" y="1725"/>
                </a:lnTo>
                <a:lnTo>
                  <a:pt x="2306" y="1749"/>
                </a:lnTo>
                <a:lnTo>
                  <a:pt x="2261" y="1771"/>
                </a:lnTo>
                <a:lnTo>
                  <a:pt x="2215" y="1793"/>
                </a:lnTo>
                <a:lnTo>
                  <a:pt x="2167" y="1812"/>
                </a:lnTo>
                <a:lnTo>
                  <a:pt x="2230" y="1701"/>
                </a:lnTo>
                <a:lnTo>
                  <a:pt x="2292" y="1588"/>
                </a:lnTo>
                <a:lnTo>
                  <a:pt x="2354" y="1474"/>
                </a:lnTo>
                <a:lnTo>
                  <a:pt x="2414" y="1361"/>
                </a:lnTo>
                <a:lnTo>
                  <a:pt x="2473" y="1249"/>
                </a:lnTo>
                <a:lnTo>
                  <a:pt x="2528" y="1140"/>
                </a:lnTo>
                <a:lnTo>
                  <a:pt x="2582" y="1036"/>
                </a:lnTo>
                <a:lnTo>
                  <a:pt x="2631" y="937"/>
                </a:lnTo>
                <a:lnTo>
                  <a:pt x="2676" y="846"/>
                </a:lnTo>
                <a:lnTo>
                  <a:pt x="2717" y="762"/>
                </a:lnTo>
                <a:lnTo>
                  <a:pt x="2753" y="688"/>
                </a:lnTo>
                <a:lnTo>
                  <a:pt x="2784" y="626"/>
                </a:lnTo>
                <a:lnTo>
                  <a:pt x="2809" y="574"/>
                </a:lnTo>
                <a:lnTo>
                  <a:pt x="2827" y="536"/>
                </a:lnTo>
                <a:lnTo>
                  <a:pt x="2838" y="511"/>
                </a:lnTo>
                <a:lnTo>
                  <a:pt x="2843" y="503"/>
                </a:lnTo>
                <a:lnTo>
                  <a:pt x="2837" y="511"/>
                </a:lnTo>
                <a:lnTo>
                  <a:pt x="2822" y="533"/>
                </a:lnTo>
                <a:lnTo>
                  <a:pt x="2798" y="567"/>
                </a:lnTo>
                <a:lnTo>
                  <a:pt x="2766" y="614"/>
                </a:lnTo>
                <a:lnTo>
                  <a:pt x="2725" y="672"/>
                </a:lnTo>
                <a:lnTo>
                  <a:pt x="2679" y="740"/>
                </a:lnTo>
                <a:lnTo>
                  <a:pt x="2627" y="817"/>
                </a:lnTo>
                <a:lnTo>
                  <a:pt x="2569" y="901"/>
                </a:lnTo>
                <a:lnTo>
                  <a:pt x="2509" y="993"/>
                </a:lnTo>
                <a:lnTo>
                  <a:pt x="2444" y="1091"/>
                </a:lnTo>
                <a:lnTo>
                  <a:pt x="2377" y="1193"/>
                </a:lnTo>
                <a:lnTo>
                  <a:pt x="2309" y="1298"/>
                </a:lnTo>
                <a:lnTo>
                  <a:pt x="2240" y="1407"/>
                </a:lnTo>
                <a:lnTo>
                  <a:pt x="2172" y="1516"/>
                </a:lnTo>
                <a:lnTo>
                  <a:pt x="2104" y="1626"/>
                </a:lnTo>
                <a:lnTo>
                  <a:pt x="2038" y="1736"/>
                </a:lnTo>
                <a:lnTo>
                  <a:pt x="2032" y="1688"/>
                </a:lnTo>
                <a:lnTo>
                  <a:pt x="2028" y="1639"/>
                </a:lnTo>
                <a:lnTo>
                  <a:pt x="2025" y="1592"/>
                </a:lnTo>
                <a:lnTo>
                  <a:pt x="2024" y="1546"/>
                </a:lnTo>
                <a:lnTo>
                  <a:pt x="2024" y="1498"/>
                </a:lnTo>
                <a:lnTo>
                  <a:pt x="2026" y="1452"/>
                </a:lnTo>
                <a:lnTo>
                  <a:pt x="2029" y="1407"/>
                </a:lnTo>
                <a:lnTo>
                  <a:pt x="2033" y="1362"/>
                </a:lnTo>
                <a:lnTo>
                  <a:pt x="2039" y="1316"/>
                </a:lnTo>
                <a:lnTo>
                  <a:pt x="2046" y="1272"/>
                </a:lnTo>
                <a:lnTo>
                  <a:pt x="2055" y="1228"/>
                </a:lnTo>
                <a:lnTo>
                  <a:pt x="2065" y="1183"/>
                </a:lnTo>
                <a:lnTo>
                  <a:pt x="2076" y="1140"/>
                </a:lnTo>
                <a:lnTo>
                  <a:pt x="2089" y="1098"/>
                </a:lnTo>
                <a:lnTo>
                  <a:pt x="2104" y="1056"/>
                </a:lnTo>
                <a:lnTo>
                  <a:pt x="2120" y="1014"/>
                </a:lnTo>
                <a:lnTo>
                  <a:pt x="2135" y="979"/>
                </a:lnTo>
                <a:lnTo>
                  <a:pt x="2150" y="944"/>
                </a:lnTo>
                <a:lnTo>
                  <a:pt x="2168" y="909"/>
                </a:lnTo>
                <a:lnTo>
                  <a:pt x="2185" y="874"/>
                </a:lnTo>
                <a:lnTo>
                  <a:pt x="2205" y="840"/>
                </a:lnTo>
                <a:lnTo>
                  <a:pt x="2224" y="806"/>
                </a:lnTo>
                <a:lnTo>
                  <a:pt x="2246" y="773"/>
                </a:lnTo>
                <a:lnTo>
                  <a:pt x="2267" y="740"/>
                </a:lnTo>
                <a:lnTo>
                  <a:pt x="2291" y="708"/>
                </a:lnTo>
                <a:lnTo>
                  <a:pt x="2314" y="675"/>
                </a:lnTo>
                <a:lnTo>
                  <a:pt x="2340" y="644"/>
                </a:lnTo>
                <a:lnTo>
                  <a:pt x="2366" y="612"/>
                </a:lnTo>
                <a:lnTo>
                  <a:pt x="2393" y="581"/>
                </a:lnTo>
                <a:lnTo>
                  <a:pt x="2421" y="550"/>
                </a:lnTo>
                <a:lnTo>
                  <a:pt x="2450" y="521"/>
                </a:lnTo>
                <a:lnTo>
                  <a:pt x="2480" y="492"/>
                </a:lnTo>
                <a:lnTo>
                  <a:pt x="2482" y="515"/>
                </a:lnTo>
                <a:lnTo>
                  <a:pt x="2483" y="539"/>
                </a:lnTo>
                <a:lnTo>
                  <a:pt x="2483" y="564"/>
                </a:lnTo>
                <a:lnTo>
                  <a:pt x="2481" y="586"/>
                </a:lnTo>
                <a:lnTo>
                  <a:pt x="2478" y="610"/>
                </a:lnTo>
                <a:lnTo>
                  <a:pt x="2473" y="633"/>
                </a:lnTo>
                <a:lnTo>
                  <a:pt x="2468" y="655"/>
                </a:lnTo>
                <a:lnTo>
                  <a:pt x="2460" y="677"/>
                </a:lnTo>
                <a:lnTo>
                  <a:pt x="2458" y="684"/>
                </a:lnTo>
                <a:lnTo>
                  <a:pt x="2458" y="691"/>
                </a:lnTo>
                <a:lnTo>
                  <a:pt x="2458" y="698"/>
                </a:lnTo>
                <a:lnTo>
                  <a:pt x="2460" y="705"/>
                </a:lnTo>
                <a:lnTo>
                  <a:pt x="2463" y="711"/>
                </a:lnTo>
                <a:lnTo>
                  <a:pt x="2468" y="716"/>
                </a:lnTo>
                <a:lnTo>
                  <a:pt x="2473" y="721"/>
                </a:lnTo>
                <a:lnTo>
                  <a:pt x="2479" y="724"/>
                </a:lnTo>
                <a:lnTo>
                  <a:pt x="2485" y="727"/>
                </a:lnTo>
                <a:lnTo>
                  <a:pt x="2492" y="730"/>
                </a:lnTo>
                <a:lnTo>
                  <a:pt x="2498" y="730"/>
                </a:lnTo>
                <a:lnTo>
                  <a:pt x="2506" y="728"/>
                </a:lnTo>
                <a:lnTo>
                  <a:pt x="2512" y="726"/>
                </a:lnTo>
                <a:lnTo>
                  <a:pt x="2518" y="723"/>
                </a:lnTo>
                <a:lnTo>
                  <a:pt x="2524" y="719"/>
                </a:lnTo>
                <a:lnTo>
                  <a:pt x="2528" y="714"/>
                </a:lnTo>
                <a:lnTo>
                  <a:pt x="2544" y="692"/>
                </a:lnTo>
                <a:lnTo>
                  <a:pt x="2559" y="670"/>
                </a:lnTo>
                <a:lnTo>
                  <a:pt x="2573" y="647"/>
                </a:lnTo>
                <a:lnTo>
                  <a:pt x="2586" y="625"/>
                </a:lnTo>
                <a:lnTo>
                  <a:pt x="2598" y="601"/>
                </a:lnTo>
                <a:lnTo>
                  <a:pt x="2609" y="577"/>
                </a:lnTo>
                <a:lnTo>
                  <a:pt x="2621" y="553"/>
                </a:lnTo>
                <a:lnTo>
                  <a:pt x="2630" y="530"/>
                </a:lnTo>
                <a:lnTo>
                  <a:pt x="2638" y="505"/>
                </a:lnTo>
                <a:lnTo>
                  <a:pt x="2646" y="480"/>
                </a:lnTo>
                <a:lnTo>
                  <a:pt x="2652" y="456"/>
                </a:lnTo>
                <a:lnTo>
                  <a:pt x="2659" y="431"/>
                </a:lnTo>
                <a:lnTo>
                  <a:pt x="2664" y="405"/>
                </a:lnTo>
                <a:lnTo>
                  <a:pt x="2667" y="381"/>
                </a:lnTo>
                <a:lnTo>
                  <a:pt x="2670" y="356"/>
                </a:lnTo>
                <a:lnTo>
                  <a:pt x="2672" y="330"/>
                </a:lnTo>
                <a:lnTo>
                  <a:pt x="2704" y="307"/>
                </a:lnTo>
                <a:lnTo>
                  <a:pt x="2736" y="285"/>
                </a:lnTo>
                <a:lnTo>
                  <a:pt x="2768" y="264"/>
                </a:lnTo>
                <a:lnTo>
                  <a:pt x="2798" y="244"/>
                </a:lnTo>
                <a:lnTo>
                  <a:pt x="2858" y="208"/>
                </a:lnTo>
                <a:lnTo>
                  <a:pt x="2913" y="177"/>
                </a:lnTo>
                <a:lnTo>
                  <a:pt x="2965" y="149"/>
                </a:lnTo>
                <a:lnTo>
                  <a:pt x="3010" y="126"/>
                </a:lnTo>
                <a:lnTo>
                  <a:pt x="3049" y="108"/>
                </a:lnTo>
                <a:lnTo>
                  <a:pt x="3082" y="93"/>
                </a:lnTo>
                <a:lnTo>
                  <a:pt x="3086" y="142"/>
                </a:lnTo>
                <a:lnTo>
                  <a:pt x="3090" y="205"/>
                </a:lnTo>
                <a:lnTo>
                  <a:pt x="3092" y="241"/>
                </a:lnTo>
                <a:lnTo>
                  <a:pt x="3092" y="279"/>
                </a:lnTo>
                <a:lnTo>
                  <a:pt x="3093" y="321"/>
                </a:lnTo>
                <a:lnTo>
                  <a:pt x="3092" y="365"/>
                </a:lnTo>
                <a:lnTo>
                  <a:pt x="3090" y="411"/>
                </a:lnTo>
                <a:lnTo>
                  <a:pt x="3088" y="460"/>
                </a:lnTo>
                <a:lnTo>
                  <a:pt x="3084" y="510"/>
                </a:lnTo>
                <a:lnTo>
                  <a:pt x="3079" y="562"/>
                </a:lnTo>
                <a:lnTo>
                  <a:pt x="3072" y="615"/>
                </a:lnTo>
                <a:lnTo>
                  <a:pt x="3062" y="671"/>
                </a:lnTo>
                <a:lnTo>
                  <a:pt x="3052" y="726"/>
                </a:lnTo>
                <a:lnTo>
                  <a:pt x="3040" y="783"/>
                </a:lnTo>
                <a:close/>
                <a:moveTo>
                  <a:pt x="3153" y="32"/>
                </a:moveTo>
                <a:lnTo>
                  <a:pt x="3150" y="23"/>
                </a:lnTo>
                <a:lnTo>
                  <a:pt x="3146" y="16"/>
                </a:lnTo>
                <a:lnTo>
                  <a:pt x="3141" y="10"/>
                </a:lnTo>
                <a:lnTo>
                  <a:pt x="3133" y="5"/>
                </a:lnTo>
                <a:lnTo>
                  <a:pt x="3126" y="1"/>
                </a:lnTo>
                <a:lnTo>
                  <a:pt x="3118" y="0"/>
                </a:lnTo>
                <a:lnTo>
                  <a:pt x="3109" y="0"/>
                </a:lnTo>
                <a:lnTo>
                  <a:pt x="3100" y="2"/>
                </a:lnTo>
                <a:lnTo>
                  <a:pt x="3087" y="7"/>
                </a:lnTo>
                <a:lnTo>
                  <a:pt x="3055" y="19"/>
                </a:lnTo>
                <a:lnTo>
                  <a:pt x="3008" y="41"/>
                </a:lnTo>
                <a:lnTo>
                  <a:pt x="2947" y="70"/>
                </a:lnTo>
                <a:lnTo>
                  <a:pt x="2911" y="88"/>
                </a:lnTo>
                <a:lnTo>
                  <a:pt x="2874" y="108"/>
                </a:lnTo>
                <a:lnTo>
                  <a:pt x="2834" y="130"/>
                </a:lnTo>
                <a:lnTo>
                  <a:pt x="2792" y="155"/>
                </a:lnTo>
                <a:lnTo>
                  <a:pt x="2749" y="183"/>
                </a:lnTo>
                <a:lnTo>
                  <a:pt x="2704" y="212"/>
                </a:lnTo>
                <a:lnTo>
                  <a:pt x="2658" y="245"/>
                </a:lnTo>
                <a:lnTo>
                  <a:pt x="2610" y="279"/>
                </a:lnTo>
                <a:lnTo>
                  <a:pt x="2603" y="285"/>
                </a:lnTo>
                <a:lnTo>
                  <a:pt x="2599" y="292"/>
                </a:lnTo>
                <a:lnTo>
                  <a:pt x="2596" y="300"/>
                </a:lnTo>
                <a:lnTo>
                  <a:pt x="2594" y="310"/>
                </a:lnTo>
                <a:lnTo>
                  <a:pt x="2594" y="332"/>
                </a:lnTo>
                <a:lnTo>
                  <a:pt x="2592" y="356"/>
                </a:lnTo>
                <a:lnTo>
                  <a:pt x="2589" y="380"/>
                </a:lnTo>
                <a:lnTo>
                  <a:pt x="2585" y="402"/>
                </a:lnTo>
                <a:lnTo>
                  <a:pt x="2580" y="426"/>
                </a:lnTo>
                <a:lnTo>
                  <a:pt x="2573" y="448"/>
                </a:lnTo>
                <a:lnTo>
                  <a:pt x="2567" y="472"/>
                </a:lnTo>
                <a:lnTo>
                  <a:pt x="2559" y="495"/>
                </a:lnTo>
                <a:lnTo>
                  <a:pt x="2557" y="472"/>
                </a:lnTo>
                <a:lnTo>
                  <a:pt x="2554" y="451"/>
                </a:lnTo>
                <a:lnTo>
                  <a:pt x="2550" y="428"/>
                </a:lnTo>
                <a:lnTo>
                  <a:pt x="2544" y="405"/>
                </a:lnTo>
                <a:lnTo>
                  <a:pt x="2542" y="398"/>
                </a:lnTo>
                <a:lnTo>
                  <a:pt x="2537" y="391"/>
                </a:lnTo>
                <a:lnTo>
                  <a:pt x="2532" y="386"/>
                </a:lnTo>
                <a:lnTo>
                  <a:pt x="2526" y="381"/>
                </a:lnTo>
                <a:lnTo>
                  <a:pt x="2520" y="377"/>
                </a:lnTo>
                <a:lnTo>
                  <a:pt x="2514" y="376"/>
                </a:lnTo>
                <a:lnTo>
                  <a:pt x="2509" y="375"/>
                </a:lnTo>
                <a:lnTo>
                  <a:pt x="2502" y="375"/>
                </a:lnTo>
                <a:lnTo>
                  <a:pt x="2496" y="376"/>
                </a:lnTo>
                <a:lnTo>
                  <a:pt x="2490" y="378"/>
                </a:lnTo>
                <a:lnTo>
                  <a:pt x="2485" y="382"/>
                </a:lnTo>
                <a:lnTo>
                  <a:pt x="2480" y="385"/>
                </a:lnTo>
                <a:lnTo>
                  <a:pt x="2444" y="419"/>
                </a:lnTo>
                <a:lnTo>
                  <a:pt x="2408" y="453"/>
                </a:lnTo>
                <a:lnTo>
                  <a:pt x="2374" y="487"/>
                </a:lnTo>
                <a:lnTo>
                  <a:pt x="2341" y="523"/>
                </a:lnTo>
                <a:lnTo>
                  <a:pt x="2309" y="558"/>
                </a:lnTo>
                <a:lnTo>
                  <a:pt x="2280" y="594"/>
                </a:lnTo>
                <a:lnTo>
                  <a:pt x="2251" y="631"/>
                </a:lnTo>
                <a:lnTo>
                  <a:pt x="2223" y="668"/>
                </a:lnTo>
                <a:lnTo>
                  <a:pt x="2196" y="706"/>
                </a:lnTo>
                <a:lnTo>
                  <a:pt x="2171" y="744"/>
                </a:lnTo>
                <a:lnTo>
                  <a:pt x="2147" y="783"/>
                </a:lnTo>
                <a:lnTo>
                  <a:pt x="2124" y="822"/>
                </a:lnTo>
                <a:lnTo>
                  <a:pt x="2103" y="862"/>
                </a:lnTo>
                <a:lnTo>
                  <a:pt x="2083" y="902"/>
                </a:lnTo>
                <a:lnTo>
                  <a:pt x="2065" y="944"/>
                </a:lnTo>
                <a:lnTo>
                  <a:pt x="2047" y="985"/>
                </a:lnTo>
                <a:lnTo>
                  <a:pt x="2029" y="1034"/>
                </a:lnTo>
                <a:lnTo>
                  <a:pt x="2012" y="1084"/>
                </a:lnTo>
                <a:lnTo>
                  <a:pt x="1997" y="1135"/>
                </a:lnTo>
                <a:lnTo>
                  <a:pt x="1984" y="1186"/>
                </a:lnTo>
                <a:lnTo>
                  <a:pt x="1973" y="1238"/>
                </a:lnTo>
                <a:lnTo>
                  <a:pt x="1964" y="1290"/>
                </a:lnTo>
                <a:lnTo>
                  <a:pt x="1956" y="1343"/>
                </a:lnTo>
                <a:lnTo>
                  <a:pt x="1951" y="1397"/>
                </a:lnTo>
                <a:lnTo>
                  <a:pt x="1948" y="1450"/>
                </a:lnTo>
                <a:lnTo>
                  <a:pt x="1946" y="1505"/>
                </a:lnTo>
                <a:lnTo>
                  <a:pt x="1946" y="1560"/>
                </a:lnTo>
                <a:lnTo>
                  <a:pt x="1948" y="1615"/>
                </a:lnTo>
                <a:lnTo>
                  <a:pt x="1952" y="1671"/>
                </a:lnTo>
                <a:lnTo>
                  <a:pt x="1958" y="1728"/>
                </a:lnTo>
                <a:lnTo>
                  <a:pt x="1966" y="1785"/>
                </a:lnTo>
                <a:lnTo>
                  <a:pt x="1975" y="1842"/>
                </a:lnTo>
                <a:lnTo>
                  <a:pt x="1919" y="1943"/>
                </a:lnTo>
                <a:lnTo>
                  <a:pt x="1865" y="2040"/>
                </a:lnTo>
                <a:lnTo>
                  <a:pt x="1841" y="2087"/>
                </a:lnTo>
                <a:lnTo>
                  <a:pt x="1817" y="2133"/>
                </a:lnTo>
                <a:lnTo>
                  <a:pt x="1795" y="2177"/>
                </a:lnTo>
                <a:lnTo>
                  <a:pt x="1774" y="2220"/>
                </a:lnTo>
                <a:lnTo>
                  <a:pt x="1755" y="2262"/>
                </a:lnTo>
                <a:lnTo>
                  <a:pt x="1737" y="2301"/>
                </a:lnTo>
                <a:lnTo>
                  <a:pt x="1721" y="2339"/>
                </a:lnTo>
                <a:lnTo>
                  <a:pt x="1707" y="2377"/>
                </a:lnTo>
                <a:lnTo>
                  <a:pt x="1695" y="2411"/>
                </a:lnTo>
                <a:lnTo>
                  <a:pt x="1685" y="2442"/>
                </a:lnTo>
                <a:lnTo>
                  <a:pt x="1676" y="2473"/>
                </a:lnTo>
                <a:lnTo>
                  <a:pt x="1670" y="2501"/>
                </a:lnTo>
                <a:lnTo>
                  <a:pt x="1670" y="2503"/>
                </a:lnTo>
                <a:lnTo>
                  <a:pt x="1670" y="2506"/>
                </a:lnTo>
                <a:lnTo>
                  <a:pt x="1672" y="2508"/>
                </a:lnTo>
                <a:lnTo>
                  <a:pt x="1674" y="2509"/>
                </a:lnTo>
                <a:lnTo>
                  <a:pt x="1676" y="2510"/>
                </a:lnTo>
                <a:lnTo>
                  <a:pt x="1678" y="2510"/>
                </a:lnTo>
                <a:lnTo>
                  <a:pt x="1682" y="2510"/>
                </a:lnTo>
                <a:lnTo>
                  <a:pt x="1684" y="2509"/>
                </a:lnTo>
                <a:lnTo>
                  <a:pt x="1705" y="2490"/>
                </a:lnTo>
                <a:lnTo>
                  <a:pt x="1727" y="2468"/>
                </a:lnTo>
                <a:lnTo>
                  <a:pt x="1750" y="2443"/>
                </a:lnTo>
                <a:lnTo>
                  <a:pt x="1774" y="2416"/>
                </a:lnTo>
                <a:lnTo>
                  <a:pt x="1799" y="2386"/>
                </a:lnTo>
                <a:lnTo>
                  <a:pt x="1823" y="2353"/>
                </a:lnTo>
                <a:lnTo>
                  <a:pt x="1850" y="2318"/>
                </a:lnTo>
                <a:lnTo>
                  <a:pt x="1876" y="2281"/>
                </a:lnTo>
                <a:lnTo>
                  <a:pt x="1903" y="2241"/>
                </a:lnTo>
                <a:lnTo>
                  <a:pt x="1931" y="2199"/>
                </a:lnTo>
                <a:lnTo>
                  <a:pt x="1959" y="2157"/>
                </a:lnTo>
                <a:lnTo>
                  <a:pt x="1988" y="2112"/>
                </a:lnTo>
                <a:lnTo>
                  <a:pt x="2046" y="2018"/>
                </a:lnTo>
                <a:lnTo>
                  <a:pt x="2105" y="1919"/>
                </a:lnTo>
                <a:lnTo>
                  <a:pt x="2137" y="1908"/>
                </a:lnTo>
                <a:lnTo>
                  <a:pt x="2167" y="1897"/>
                </a:lnTo>
                <a:lnTo>
                  <a:pt x="2197" y="1884"/>
                </a:lnTo>
                <a:lnTo>
                  <a:pt x="2227" y="1872"/>
                </a:lnTo>
                <a:lnTo>
                  <a:pt x="2256" y="1860"/>
                </a:lnTo>
                <a:lnTo>
                  <a:pt x="2285" y="1846"/>
                </a:lnTo>
                <a:lnTo>
                  <a:pt x="2313" y="1833"/>
                </a:lnTo>
                <a:lnTo>
                  <a:pt x="2341" y="1819"/>
                </a:lnTo>
                <a:lnTo>
                  <a:pt x="2369" y="1804"/>
                </a:lnTo>
                <a:lnTo>
                  <a:pt x="2396" y="1790"/>
                </a:lnTo>
                <a:lnTo>
                  <a:pt x="2422" y="1774"/>
                </a:lnTo>
                <a:lnTo>
                  <a:pt x="2449" y="1758"/>
                </a:lnTo>
                <a:lnTo>
                  <a:pt x="2475" y="1741"/>
                </a:lnTo>
                <a:lnTo>
                  <a:pt x="2500" y="1725"/>
                </a:lnTo>
                <a:lnTo>
                  <a:pt x="2525" y="1707"/>
                </a:lnTo>
                <a:lnTo>
                  <a:pt x="2550" y="1690"/>
                </a:lnTo>
                <a:lnTo>
                  <a:pt x="2573" y="1672"/>
                </a:lnTo>
                <a:lnTo>
                  <a:pt x="2597" y="1654"/>
                </a:lnTo>
                <a:lnTo>
                  <a:pt x="2621" y="1634"/>
                </a:lnTo>
                <a:lnTo>
                  <a:pt x="2643" y="1615"/>
                </a:lnTo>
                <a:lnTo>
                  <a:pt x="2665" y="1595"/>
                </a:lnTo>
                <a:lnTo>
                  <a:pt x="2687" y="1575"/>
                </a:lnTo>
                <a:lnTo>
                  <a:pt x="2708" y="1554"/>
                </a:lnTo>
                <a:lnTo>
                  <a:pt x="2730" y="1533"/>
                </a:lnTo>
                <a:lnTo>
                  <a:pt x="2749" y="1512"/>
                </a:lnTo>
                <a:lnTo>
                  <a:pt x="2770" y="1490"/>
                </a:lnTo>
                <a:lnTo>
                  <a:pt x="2789" y="1468"/>
                </a:lnTo>
                <a:lnTo>
                  <a:pt x="2808" y="1445"/>
                </a:lnTo>
                <a:lnTo>
                  <a:pt x="2826" y="1421"/>
                </a:lnTo>
                <a:lnTo>
                  <a:pt x="2845" y="1398"/>
                </a:lnTo>
                <a:lnTo>
                  <a:pt x="2862" y="1373"/>
                </a:lnTo>
                <a:lnTo>
                  <a:pt x="2880" y="1349"/>
                </a:lnTo>
                <a:lnTo>
                  <a:pt x="2884" y="1341"/>
                </a:lnTo>
                <a:lnTo>
                  <a:pt x="2886" y="1334"/>
                </a:lnTo>
                <a:lnTo>
                  <a:pt x="2887" y="1326"/>
                </a:lnTo>
                <a:lnTo>
                  <a:pt x="2885" y="1316"/>
                </a:lnTo>
                <a:lnTo>
                  <a:pt x="2893" y="1314"/>
                </a:lnTo>
                <a:lnTo>
                  <a:pt x="2900" y="1311"/>
                </a:lnTo>
                <a:lnTo>
                  <a:pt x="2907" y="1306"/>
                </a:lnTo>
                <a:lnTo>
                  <a:pt x="2912" y="1299"/>
                </a:lnTo>
                <a:lnTo>
                  <a:pt x="2938" y="1255"/>
                </a:lnTo>
                <a:lnTo>
                  <a:pt x="2964" y="1209"/>
                </a:lnTo>
                <a:lnTo>
                  <a:pt x="2987" y="1163"/>
                </a:lnTo>
                <a:lnTo>
                  <a:pt x="3010" y="1116"/>
                </a:lnTo>
                <a:lnTo>
                  <a:pt x="3031" y="1067"/>
                </a:lnTo>
                <a:lnTo>
                  <a:pt x="3050" y="1018"/>
                </a:lnTo>
                <a:lnTo>
                  <a:pt x="3069" y="967"/>
                </a:lnTo>
                <a:lnTo>
                  <a:pt x="3085" y="915"/>
                </a:lnTo>
                <a:lnTo>
                  <a:pt x="3086" y="910"/>
                </a:lnTo>
                <a:lnTo>
                  <a:pt x="3087" y="905"/>
                </a:lnTo>
                <a:lnTo>
                  <a:pt x="3086" y="898"/>
                </a:lnTo>
                <a:lnTo>
                  <a:pt x="3085" y="893"/>
                </a:lnTo>
                <a:lnTo>
                  <a:pt x="3083" y="888"/>
                </a:lnTo>
                <a:lnTo>
                  <a:pt x="3081" y="883"/>
                </a:lnTo>
                <a:lnTo>
                  <a:pt x="3077" y="878"/>
                </a:lnTo>
                <a:lnTo>
                  <a:pt x="3073" y="874"/>
                </a:lnTo>
                <a:lnTo>
                  <a:pt x="3069" y="871"/>
                </a:lnTo>
                <a:lnTo>
                  <a:pt x="3063" y="867"/>
                </a:lnTo>
                <a:lnTo>
                  <a:pt x="3057" y="866"/>
                </a:lnTo>
                <a:lnTo>
                  <a:pt x="3052" y="865"/>
                </a:lnTo>
                <a:lnTo>
                  <a:pt x="3046" y="864"/>
                </a:lnTo>
                <a:lnTo>
                  <a:pt x="3039" y="862"/>
                </a:lnTo>
                <a:lnTo>
                  <a:pt x="3049" y="861"/>
                </a:lnTo>
                <a:lnTo>
                  <a:pt x="3059" y="859"/>
                </a:lnTo>
                <a:lnTo>
                  <a:pt x="3071" y="856"/>
                </a:lnTo>
                <a:lnTo>
                  <a:pt x="3081" y="854"/>
                </a:lnTo>
                <a:lnTo>
                  <a:pt x="3086" y="853"/>
                </a:lnTo>
                <a:lnTo>
                  <a:pt x="3091" y="850"/>
                </a:lnTo>
                <a:lnTo>
                  <a:pt x="3095" y="848"/>
                </a:lnTo>
                <a:lnTo>
                  <a:pt x="3099" y="844"/>
                </a:lnTo>
                <a:lnTo>
                  <a:pt x="3103" y="840"/>
                </a:lnTo>
                <a:lnTo>
                  <a:pt x="3106" y="836"/>
                </a:lnTo>
                <a:lnTo>
                  <a:pt x="3109" y="830"/>
                </a:lnTo>
                <a:lnTo>
                  <a:pt x="3110" y="825"/>
                </a:lnTo>
                <a:lnTo>
                  <a:pt x="3119" y="786"/>
                </a:lnTo>
                <a:lnTo>
                  <a:pt x="3127" y="748"/>
                </a:lnTo>
                <a:lnTo>
                  <a:pt x="3135" y="710"/>
                </a:lnTo>
                <a:lnTo>
                  <a:pt x="3142" y="672"/>
                </a:lnTo>
                <a:lnTo>
                  <a:pt x="3148" y="635"/>
                </a:lnTo>
                <a:lnTo>
                  <a:pt x="3153" y="599"/>
                </a:lnTo>
                <a:lnTo>
                  <a:pt x="3157" y="563"/>
                </a:lnTo>
                <a:lnTo>
                  <a:pt x="3161" y="528"/>
                </a:lnTo>
                <a:lnTo>
                  <a:pt x="3167" y="460"/>
                </a:lnTo>
                <a:lnTo>
                  <a:pt x="3170" y="395"/>
                </a:lnTo>
                <a:lnTo>
                  <a:pt x="3171" y="334"/>
                </a:lnTo>
                <a:lnTo>
                  <a:pt x="3171" y="278"/>
                </a:lnTo>
                <a:lnTo>
                  <a:pt x="3170" y="226"/>
                </a:lnTo>
                <a:lnTo>
                  <a:pt x="3168" y="180"/>
                </a:lnTo>
                <a:lnTo>
                  <a:pt x="3165" y="139"/>
                </a:lnTo>
                <a:lnTo>
                  <a:pt x="3162" y="104"/>
                </a:lnTo>
                <a:lnTo>
                  <a:pt x="3159" y="75"/>
                </a:lnTo>
                <a:lnTo>
                  <a:pt x="3156" y="53"/>
                </a:lnTo>
                <a:lnTo>
                  <a:pt x="3154" y="39"/>
                </a:lnTo>
                <a:lnTo>
                  <a:pt x="3153" y="32"/>
                </a:lnTo>
                <a:close/>
                <a:moveTo>
                  <a:pt x="2038" y="2146"/>
                </a:moveTo>
                <a:lnTo>
                  <a:pt x="2038" y="2778"/>
                </a:lnTo>
                <a:lnTo>
                  <a:pt x="182" y="2778"/>
                </a:lnTo>
                <a:lnTo>
                  <a:pt x="182" y="527"/>
                </a:lnTo>
                <a:lnTo>
                  <a:pt x="2038" y="527"/>
                </a:lnTo>
                <a:lnTo>
                  <a:pt x="2038" y="857"/>
                </a:lnTo>
                <a:lnTo>
                  <a:pt x="2058" y="819"/>
                </a:lnTo>
                <a:lnTo>
                  <a:pt x="2078" y="782"/>
                </a:lnTo>
                <a:lnTo>
                  <a:pt x="2099" y="746"/>
                </a:lnTo>
                <a:lnTo>
                  <a:pt x="2121" y="710"/>
                </a:lnTo>
                <a:lnTo>
                  <a:pt x="2145" y="674"/>
                </a:lnTo>
                <a:lnTo>
                  <a:pt x="2169" y="639"/>
                </a:lnTo>
                <a:lnTo>
                  <a:pt x="2194" y="604"/>
                </a:lnTo>
                <a:lnTo>
                  <a:pt x="2221" y="570"/>
                </a:lnTo>
                <a:lnTo>
                  <a:pt x="2221" y="435"/>
                </a:lnTo>
                <a:lnTo>
                  <a:pt x="2221" y="426"/>
                </a:lnTo>
                <a:lnTo>
                  <a:pt x="2219" y="417"/>
                </a:lnTo>
                <a:lnTo>
                  <a:pt x="2217" y="408"/>
                </a:lnTo>
                <a:lnTo>
                  <a:pt x="2214" y="400"/>
                </a:lnTo>
                <a:lnTo>
                  <a:pt x="2210" y="392"/>
                </a:lnTo>
                <a:lnTo>
                  <a:pt x="2206" y="385"/>
                </a:lnTo>
                <a:lnTo>
                  <a:pt x="2200" y="377"/>
                </a:lnTo>
                <a:lnTo>
                  <a:pt x="2194" y="370"/>
                </a:lnTo>
                <a:lnTo>
                  <a:pt x="2188" y="365"/>
                </a:lnTo>
                <a:lnTo>
                  <a:pt x="2181" y="360"/>
                </a:lnTo>
                <a:lnTo>
                  <a:pt x="2174" y="355"/>
                </a:lnTo>
                <a:lnTo>
                  <a:pt x="2165" y="351"/>
                </a:lnTo>
                <a:lnTo>
                  <a:pt x="2157" y="348"/>
                </a:lnTo>
                <a:lnTo>
                  <a:pt x="2148" y="346"/>
                </a:lnTo>
                <a:lnTo>
                  <a:pt x="2139" y="345"/>
                </a:lnTo>
                <a:lnTo>
                  <a:pt x="2130" y="343"/>
                </a:lnTo>
                <a:lnTo>
                  <a:pt x="90" y="343"/>
                </a:lnTo>
                <a:lnTo>
                  <a:pt x="81" y="345"/>
                </a:lnTo>
                <a:lnTo>
                  <a:pt x="73" y="346"/>
                </a:lnTo>
                <a:lnTo>
                  <a:pt x="63" y="348"/>
                </a:lnTo>
                <a:lnTo>
                  <a:pt x="55" y="351"/>
                </a:lnTo>
                <a:lnTo>
                  <a:pt x="47" y="355"/>
                </a:lnTo>
                <a:lnTo>
                  <a:pt x="40" y="360"/>
                </a:lnTo>
                <a:lnTo>
                  <a:pt x="33" y="365"/>
                </a:lnTo>
                <a:lnTo>
                  <a:pt x="26" y="370"/>
                </a:lnTo>
                <a:lnTo>
                  <a:pt x="20" y="377"/>
                </a:lnTo>
                <a:lnTo>
                  <a:pt x="15" y="385"/>
                </a:lnTo>
                <a:lnTo>
                  <a:pt x="10" y="392"/>
                </a:lnTo>
                <a:lnTo>
                  <a:pt x="7" y="400"/>
                </a:lnTo>
                <a:lnTo>
                  <a:pt x="4" y="408"/>
                </a:lnTo>
                <a:lnTo>
                  <a:pt x="1" y="417"/>
                </a:lnTo>
                <a:lnTo>
                  <a:pt x="0" y="426"/>
                </a:lnTo>
                <a:lnTo>
                  <a:pt x="0" y="435"/>
                </a:lnTo>
                <a:lnTo>
                  <a:pt x="0" y="2870"/>
                </a:lnTo>
                <a:lnTo>
                  <a:pt x="0" y="2880"/>
                </a:lnTo>
                <a:lnTo>
                  <a:pt x="1" y="2888"/>
                </a:lnTo>
                <a:lnTo>
                  <a:pt x="4" y="2897"/>
                </a:lnTo>
                <a:lnTo>
                  <a:pt x="7" y="2906"/>
                </a:lnTo>
                <a:lnTo>
                  <a:pt x="10" y="2914"/>
                </a:lnTo>
                <a:lnTo>
                  <a:pt x="15" y="2921"/>
                </a:lnTo>
                <a:lnTo>
                  <a:pt x="20" y="2928"/>
                </a:lnTo>
                <a:lnTo>
                  <a:pt x="26" y="2934"/>
                </a:lnTo>
                <a:lnTo>
                  <a:pt x="33" y="2941"/>
                </a:lnTo>
                <a:lnTo>
                  <a:pt x="40" y="2946"/>
                </a:lnTo>
                <a:lnTo>
                  <a:pt x="47" y="2951"/>
                </a:lnTo>
                <a:lnTo>
                  <a:pt x="55" y="2954"/>
                </a:lnTo>
                <a:lnTo>
                  <a:pt x="63" y="2957"/>
                </a:lnTo>
                <a:lnTo>
                  <a:pt x="73" y="2960"/>
                </a:lnTo>
                <a:lnTo>
                  <a:pt x="81" y="2961"/>
                </a:lnTo>
                <a:lnTo>
                  <a:pt x="90" y="2961"/>
                </a:lnTo>
                <a:lnTo>
                  <a:pt x="2130" y="2961"/>
                </a:lnTo>
                <a:lnTo>
                  <a:pt x="2139" y="2961"/>
                </a:lnTo>
                <a:lnTo>
                  <a:pt x="2148" y="2960"/>
                </a:lnTo>
                <a:lnTo>
                  <a:pt x="2157" y="2957"/>
                </a:lnTo>
                <a:lnTo>
                  <a:pt x="2165" y="2954"/>
                </a:lnTo>
                <a:lnTo>
                  <a:pt x="2174" y="2951"/>
                </a:lnTo>
                <a:lnTo>
                  <a:pt x="2181" y="2946"/>
                </a:lnTo>
                <a:lnTo>
                  <a:pt x="2188" y="2941"/>
                </a:lnTo>
                <a:lnTo>
                  <a:pt x="2194" y="2934"/>
                </a:lnTo>
                <a:lnTo>
                  <a:pt x="2200" y="2928"/>
                </a:lnTo>
                <a:lnTo>
                  <a:pt x="2206" y="2921"/>
                </a:lnTo>
                <a:lnTo>
                  <a:pt x="2211" y="2914"/>
                </a:lnTo>
                <a:lnTo>
                  <a:pt x="2214" y="2906"/>
                </a:lnTo>
                <a:lnTo>
                  <a:pt x="2217" y="2897"/>
                </a:lnTo>
                <a:lnTo>
                  <a:pt x="2219" y="2888"/>
                </a:lnTo>
                <a:lnTo>
                  <a:pt x="2221" y="2880"/>
                </a:lnTo>
                <a:lnTo>
                  <a:pt x="2221" y="2870"/>
                </a:lnTo>
                <a:lnTo>
                  <a:pt x="2221" y="1941"/>
                </a:lnTo>
                <a:lnTo>
                  <a:pt x="2202" y="1948"/>
                </a:lnTo>
                <a:lnTo>
                  <a:pt x="2184" y="1956"/>
                </a:lnTo>
                <a:lnTo>
                  <a:pt x="2165" y="1963"/>
                </a:lnTo>
                <a:lnTo>
                  <a:pt x="2147" y="1970"/>
                </a:lnTo>
                <a:lnTo>
                  <a:pt x="2133" y="1994"/>
                </a:lnTo>
                <a:lnTo>
                  <a:pt x="2118" y="2016"/>
                </a:lnTo>
                <a:lnTo>
                  <a:pt x="2105" y="2039"/>
                </a:lnTo>
                <a:lnTo>
                  <a:pt x="2092" y="2062"/>
                </a:lnTo>
                <a:lnTo>
                  <a:pt x="2078" y="2083"/>
                </a:lnTo>
                <a:lnTo>
                  <a:pt x="2065" y="2105"/>
                </a:lnTo>
                <a:lnTo>
                  <a:pt x="2051" y="2125"/>
                </a:lnTo>
                <a:lnTo>
                  <a:pt x="2038" y="214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94" name="Freeform 6"/>
          <p:cNvSpPr>
            <a:spLocks noEditPoints="1"/>
          </p:cNvSpPr>
          <p:nvPr userDrawn="1"/>
        </p:nvSpPr>
        <p:spPr bwMode="auto">
          <a:xfrm>
            <a:off x="1757592" y="1186817"/>
            <a:ext cx="476316" cy="501792"/>
          </a:xfrm>
          <a:custGeom>
            <a:avLst/>
            <a:gdLst/>
            <a:ahLst/>
            <a:cxnLst>
              <a:cxn ang="0">
                <a:pos x="2929" y="2218"/>
              </a:cxn>
              <a:cxn ang="0">
                <a:pos x="2716" y="114"/>
              </a:cxn>
              <a:cxn ang="0">
                <a:pos x="2725" y="212"/>
              </a:cxn>
              <a:cxn ang="0">
                <a:pos x="2706" y="2142"/>
              </a:cxn>
              <a:cxn ang="0">
                <a:pos x="2729" y="2215"/>
              </a:cxn>
              <a:cxn ang="0">
                <a:pos x="2492" y="2144"/>
              </a:cxn>
              <a:cxn ang="0">
                <a:pos x="2528" y="2211"/>
              </a:cxn>
              <a:cxn ang="0">
                <a:pos x="2998" y="2325"/>
              </a:cxn>
              <a:cxn ang="0">
                <a:pos x="2875" y="2234"/>
              </a:cxn>
              <a:cxn ang="0">
                <a:pos x="2880" y="2120"/>
              </a:cxn>
              <a:cxn ang="0">
                <a:pos x="2993" y="2136"/>
              </a:cxn>
              <a:cxn ang="0">
                <a:pos x="2966" y="2247"/>
              </a:cxn>
              <a:cxn ang="0">
                <a:pos x="2649" y="2223"/>
              </a:cxn>
              <a:cxn ang="0">
                <a:pos x="2677" y="2112"/>
              </a:cxn>
              <a:cxn ang="0">
                <a:pos x="2784" y="2149"/>
              </a:cxn>
              <a:cxn ang="0">
                <a:pos x="2737" y="2253"/>
              </a:cxn>
              <a:cxn ang="0">
                <a:pos x="2436" y="2209"/>
              </a:cxn>
              <a:cxn ang="0">
                <a:pos x="2484" y="2106"/>
              </a:cxn>
              <a:cxn ang="0">
                <a:pos x="2582" y="2164"/>
              </a:cxn>
              <a:cxn ang="0">
                <a:pos x="2514" y="2256"/>
              </a:cxn>
              <a:cxn ang="0">
                <a:pos x="2428" y="212"/>
              </a:cxn>
              <a:cxn ang="0">
                <a:pos x="2438" y="114"/>
              </a:cxn>
              <a:cxn ang="0">
                <a:pos x="2677" y="256"/>
              </a:cxn>
              <a:cxn ang="0">
                <a:pos x="2628" y="116"/>
              </a:cxn>
              <a:cxn ang="0">
                <a:pos x="2771" y="82"/>
              </a:cxn>
              <a:cxn ang="0">
                <a:pos x="2792" y="227"/>
              </a:cxn>
              <a:cxn ang="0">
                <a:pos x="2382" y="246"/>
              </a:cxn>
              <a:cxn ang="0">
                <a:pos x="2361" y="101"/>
              </a:cxn>
              <a:cxn ang="0">
                <a:pos x="2507" y="94"/>
              </a:cxn>
              <a:cxn ang="0">
                <a:pos x="2501" y="240"/>
              </a:cxn>
              <a:cxn ang="0">
                <a:pos x="2101" y="233"/>
              </a:cxn>
              <a:cxn ang="0">
                <a:pos x="2108" y="87"/>
              </a:cxn>
              <a:cxn ang="0">
                <a:pos x="2254" y="108"/>
              </a:cxn>
              <a:cxn ang="0">
                <a:pos x="2219" y="251"/>
              </a:cxn>
              <a:cxn ang="0">
                <a:pos x="2018" y="1170"/>
              </a:cxn>
              <a:cxn ang="0">
                <a:pos x="1893" y="1044"/>
              </a:cxn>
              <a:cxn ang="0">
                <a:pos x="2032" y="919"/>
              </a:cxn>
              <a:cxn ang="0">
                <a:pos x="2141" y="1070"/>
              </a:cxn>
              <a:cxn ang="0">
                <a:pos x="1654" y="1169"/>
              </a:cxn>
              <a:cxn ang="0">
                <a:pos x="1544" y="1019"/>
              </a:cxn>
              <a:cxn ang="0">
                <a:pos x="1704" y="924"/>
              </a:cxn>
              <a:cxn ang="0">
                <a:pos x="1783" y="1093"/>
              </a:cxn>
              <a:cxn ang="0">
                <a:pos x="1292" y="1164"/>
              </a:cxn>
              <a:cxn ang="0">
                <a:pos x="1214" y="996"/>
              </a:cxn>
              <a:cxn ang="0">
                <a:pos x="1390" y="934"/>
              </a:cxn>
              <a:cxn ang="0">
                <a:pos x="1434" y="1114"/>
              </a:cxn>
              <a:cxn ang="0">
                <a:pos x="139" y="1282"/>
              </a:cxn>
              <a:cxn ang="0">
                <a:pos x="2130" y="191"/>
              </a:cxn>
              <a:cxn ang="0">
                <a:pos x="2206" y="128"/>
              </a:cxn>
              <a:cxn ang="0">
                <a:pos x="1961" y="1020"/>
              </a:cxn>
              <a:cxn ang="0">
                <a:pos x="2000" y="1104"/>
              </a:cxn>
              <a:cxn ang="0">
                <a:pos x="2080" y="1056"/>
              </a:cxn>
              <a:cxn ang="0">
                <a:pos x="2025" y="981"/>
              </a:cxn>
              <a:cxn ang="0">
                <a:pos x="1614" y="1009"/>
              </a:cxn>
              <a:cxn ang="0">
                <a:pos x="1637" y="1100"/>
              </a:cxn>
              <a:cxn ang="0">
                <a:pos x="1725" y="1069"/>
              </a:cxn>
              <a:cxn ang="0">
                <a:pos x="1685" y="985"/>
              </a:cxn>
              <a:cxn ang="0">
                <a:pos x="1269" y="1026"/>
              </a:cxn>
              <a:cxn ang="0">
                <a:pos x="1317" y="1105"/>
              </a:cxn>
              <a:cxn ang="0">
                <a:pos x="1392" y="1051"/>
              </a:cxn>
              <a:cxn ang="0">
                <a:pos x="1329" y="981"/>
              </a:cxn>
              <a:cxn ang="0">
                <a:pos x="272" y="1521"/>
              </a:cxn>
            </a:cxnLst>
            <a:rect l="0" t="0" r="r" b="b"/>
            <a:pathLst>
              <a:path w="3084" h="3250">
                <a:moveTo>
                  <a:pt x="2929" y="2141"/>
                </a:moveTo>
                <a:lnTo>
                  <a:pt x="2921" y="2142"/>
                </a:lnTo>
                <a:lnTo>
                  <a:pt x="2914" y="2144"/>
                </a:lnTo>
                <a:lnTo>
                  <a:pt x="2907" y="2147"/>
                </a:lnTo>
                <a:lnTo>
                  <a:pt x="2901" y="2152"/>
                </a:lnTo>
                <a:lnTo>
                  <a:pt x="2897" y="2158"/>
                </a:lnTo>
                <a:lnTo>
                  <a:pt x="2894" y="2165"/>
                </a:lnTo>
                <a:lnTo>
                  <a:pt x="2891" y="2172"/>
                </a:lnTo>
                <a:lnTo>
                  <a:pt x="2890" y="2179"/>
                </a:lnTo>
                <a:lnTo>
                  <a:pt x="2891" y="2187"/>
                </a:lnTo>
                <a:lnTo>
                  <a:pt x="2894" y="2195"/>
                </a:lnTo>
                <a:lnTo>
                  <a:pt x="2897" y="2201"/>
                </a:lnTo>
                <a:lnTo>
                  <a:pt x="2901" y="2207"/>
                </a:lnTo>
                <a:lnTo>
                  <a:pt x="2907" y="2211"/>
                </a:lnTo>
                <a:lnTo>
                  <a:pt x="2914" y="2215"/>
                </a:lnTo>
                <a:lnTo>
                  <a:pt x="2921" y="2217"/>
                </a:lnTo>
                <a:lnTo>
                  <a:pt x="2929" y="2218"/>
                </a:lnTo>
                <a:lnTo>
                  <a:pt x="2937" y="2217"/>
                </a:lnTo>
                <a:lnTo>
                  <a:pt x="2943" y="2215"/>
                </a:lnTo>
                <a:lnTo>
                  <a:pt x="2950" y="2211"/>
                </a:lnTo>
                <a:lnTo>
                  <a:pt x="2957" y="2207"/>
                </a:lnTo>
                <a:lnTo>
                  <a:pt x="2961" y="2201"/>
                </a:lnTo>
                <a:lnTo>
                  <a:pt x="2964" y="2195"/>
                </a:lnTo>
                <a:lnTo>
                  <a:pt x="2967" y="2187"/>
                </a:lnTo>
                <a:lnTo>
                  <a:pt x="2968" y="2179"/>
                </a:lnTo>
                <a:lnTo>
                  <a:pt x="2967" y="2172"/>
                </a:lnTo>
                <a:lnTo>
                  <a:pt x="2964" y="2165"/>
                </a:lnTo>
                <a:lnTo>
                  <a:pt x="2961" y="2158"/>
                </a:lnTo>
                <a:lnTo>
                  <a:pt x="2957" y="2152"/>
                </a:lnTo>
                <a:lnTo>
                  <a:pt x="2950" y="2147"/>
                </a:lnTo>
                <a:lnTo>
                  <a:pt x="2943" y="2144"/>
                </a:lnTo>
                <a:lnTo>
                  <a:pt x="2937" y="2142"/>
                </a:lnTo>
                <a:lnTo>
                  <a:pt x="2929" y="2141"/>
                </a:lnTo>
                <a:close/>
                <a:moveTo>
                  <a:pt x="2716" y="114"/>
                </a:moveTo>
                <a:lnTo>
                  <a:pt x="2706" y="115"/>
                </a:lnTo>
                <a:lnTo>
                  <a:pt x="2696" y="118"/>
                </a:lnTo>
                <a:lnTo>
                  <a:pt x="2688" y="123"/>
                </a:lnTo>
                <a:lnTo>
                  <a:pt x="2680" y="128"/>
                </a:lnTo>
                <a:lnTo>
                  <a:pt x="2673" y="136"/>
                </a:lnTo>
                <a:lnTo>
                  <a:pt x="2669" y="145"/>
                </a:lnTo>
                <a:lnTo>
                  <a:pt x="2667" y="154"/>
                </a:lnTo>
                <a:lnTo>
                  <a:pt x="2666" y="164"/>
                </a:lnTo>
                <a:lnTo>
                  <a:pt x="2667" y="174"/>
                </a:lnTo>
                <a:lnTo>
                  <a:pt x="2669" y="183"/>
                </a:lnTo>
                <a:lnTo>
                  <a:pt x="2673" y="191"/>
                </a:lnTo>
                <a:lnTo>
                  <a:pt x="2680" y="199"/>
                </a:lnTo>
                <a:lnTo>
                  <a:pt x="2688" y="205"/>
                </a:lnTo>
                <a:lnTo>
                  <a:pt x="2696" y="209"/>
                </a:lnTo>
                <a:lnTo>
                  <a:pt x="2706" y="212"/>
                </a:lnTo>
                <a:lnTo>
                  <a:pt x="2716" y="214"/>
                </a:lnTo>
                <a:lnTo>
                  <a:pt x="2725" y="212"/>
                </a:lnTo>
                <a:lnTo>
                  <a:pt x="2734" y="209"/>
                </a:lnTo>
                <a:lnTo>
                  <a:pt x="2743" y="205"/>
                </a:lnTo>
                <a:lnTo>
                  <a:pt x="2750" y="199"/>
                </a:lnTo>
                <a:lnTo>
                  <a:pt x="2756" y="191"/>
                </a:lnTo>
                <a:lnTo>
                  <a:pt x="2761" y="183"/>
                </a:lnTo>
                <a:lnTo>
                  <a:pt x="2763" y="174"/>
                </a:lnTo>
                <a:lnTo>
                  <a:pt x="2764" y="164"/>
                </a:lnTo>
                <a:lnTo>
                  <a:pt x="2763" y="154"/>
                </a:lnTo>
                <a:lnTo>
                  <a:pt x="2761" y="145"/>
                </a:lnTo>
                <a:lnTo>
                  <a:pt x="2756" y="136"/>
                </a:lnTo>
                <a:lnTo>
                  <a:pt x="2750" y="128"/>
                </a:lnTo>
                <a:lnTo>
                  <a:pt x="2743" y="123"/>
                </a:lnTo>
                <a:lnTo>
                  <a:pt x="2734" y="118"/>
                </a:lnTo>
                <a:lnTo>
                  <a:pt x="2725" y="115"/>
                </a:lnTo>
                <a:lnTo>
                  <a:pt x="2716" y="114"/>
                </a:lnTo>
                <a:close/>
                <a:moveTo>
                  <a:pt x="2713" y="2141"/>
                </a:moveTo>
                <a:lnTo>
                  <a:pt x="2706" y="2142"/>
                </a:lnTo>
                <a:lnTo>
                  <a:pt x="2698" y="2144"/>
                </a:lnTo>
                <a:lnTo>
                  <a:pt x="2691" y="2147"/>
                </a:lnTo>
                <a:lnTo>
                  <a:pt x="2686" y="2152"/>
                </a:lnTo>
                <a:lnTo>
                  <a:pt x="2681" y="2158"/>
                </a:lnTo>
                <a:lnTo>
                  <a:pt x="2678" y="2165"/>
                </a:lnTo>
                <a:lnTo>
                  <a:pt x="2676" y="2172"/>
                </a:lnTo>
                <a:lnTo>
                  <a:pt x="2675" y="2179"/>
                </a:lnTo>
                <a:lnTo>
                  <a:pt x="2676" y="2187"/>
                </a:lnTo>
                <a:lnTo>
                  <a:pt x="2678" y="2195"/>
                </a:lnTo>
                <a:lnTo>
                  <a:pt x="2681" y="2201"/>
                </a:lnTo>
                <a:lnTo>
                  <a:pt x="2686" y="2207"/>
                </a:lnTo>
                <a:lnTo>
                  <a:pt x="2691" y="2211"/>
                </a:lnTo>
                <a:lnTo>
                  <a:pt x="2698" y="2215"/>
                </a:lnTo>
                <a:lnTo>
                  <a:pt x="2706" y="2217"/>
                </a:lnTo>
                <a:lnTo>
                  <a:pt x="2713" y="2218"/>
                </a:lnTo>
                <a:lnTo>
                  <a:pt x="2721" y="2217"/>
                </a:lnTo>
                <a:lnTo>
                  <a:pt x="2729" y="2215"/>
                </a:lnTo>
                <a:lnTo>
                  <a:pt x="2734" y="2211"/>
                </a:lnTo>
                <a:lnTo>
                  <a:pt x="2741" y="2207"/>
                </a:lnTo>
                <a:lnTo>
                  <a:pt x="2745" y="2201"/>
                </a:lnTo>
                <a:lnTo>
                  <a:pt x="2749" y="2195"/>
                </a:lnTo>
                <a:lnTo>
                  <a:pt x="2751" y="2187"/>
                </a:lnTo>
                <a:lnTo>
                  <a:pt x="2752" y="2179"/>
                </a:lnTo>
                <a:lnTo>
                  <a:pt x="2751" y="2172"/>
                </a:lnTo>
                <a:lnTo>
                  <a:pt x="2749" y="2165"/>
                </a:lnTo>
                <a:lnTo>
                  <a:pt x="2745" y="2158"/>
                </a:lnTo>
                <a:lnTo>
                  <a:pt x="2741" y="2152"/>
                </a:lnTo>
                <a:lnTo>
                  <a:pt x="2734" y="2147"/>
                </a:lnTo>
                <a:lnTo>
                  <a:pt x="2729" y="2144"/>
                </a:lnTo>
                <a:lnTo>
                  <a:pt x="2721" y="2142"/>
                </a:lnTo>
                <a:lnTo>
                  <a:pt x="2713" y="2141"/>
                </a:lnTo>
                <a:close/>
                <a:moveTo>
                  <a:pt x="2506" y="2141"/>
                </a:moveTo>
                <a:lnTo>
                  <a:pt x="2499" y="2142"/>
                </a:lnTo>
                <a:lnTo>
                  <a:pt x="2492" y="2144"/>
                </a:lnTo>
                <a:lnTo>
                  <a:pt x="2485" y="2147"/>
                </a:lnTo>
                <a:lnTo>
                  <a:pt x="2480" y="2152"/>
                </a:lnTo>
                <a:lnTo>
                  <a:pt x="2474" y="2158"/>
                </a:lnTo>
                <a:lnTo>
                  <a:pt x="2471" y="2165"/>
                </a:lnTo>
                <a:lnTo>
                  <a:pt x="2469" y="2172"/>
                </a:lnTo>
                <a:lnTo>
                  <a:pt x="2468" y="2179"/>
                </a:lnTo>
                <a:lnTo>
                  <a:pt x="2469" y="2187"/>
                </a:lnTo>
                <a:lnTo>
                  <a:pt x="2471" y="2195"/>
                </a:lnTo>
                <a:lnTo>
                  <a:pt x="2474" y="2201"/>
                </a:lnTo>
                <a:lnTo>
                  <a:pt x="2480" y="2207"/>
                </a:lnTo>
                <a:lnTo>
                  <a:pt x="2485" y="2211"/>
                </a:lnTo>
                <a:lnTo>
                  <a:pt x="2492" y="2215"/>
                </a:lnTo>
                <a:lnTo>
                  <a:pt x="2499" y="2217"/>
                </a:lnTo>
                <a:lnTo>
                  <a:pt x="2506" y="2218"/>
                </a:lnTo>
                <a:lnTo>
                  <a:pt x="2514" y="2217"/>
                </a:lnTo>
                <a:lnTo>
                  <a:pt x="2522" y="2215"/>
                </a:lnTo>
                <a:lnTo>
                  <a:pt x="2528" y="2211"/>
                </a:lnTo>
                <a:lnTo>
                  <a:pt x="2534" y="2207"/>
                </a:lnTo>
                <a:lnTo>
                  <a:pt x="2538" y="2201"/>
                </a:lnTo>
                <a:lnTo>
                  <a:pt x="2542" y="2195"/>
                </a:lnTo>
                <a:lnTo>
                  <a:pt x="2544" y="2187"/>
                </a:lnTo>
                <a:lnTo>
                  <a:pt x="2545" y="2179"/>
                </a:lnTo>
                <a:lnTo>
                  <a:pt x="2544" y="2172"/>
                </a:lnTo>
                <a:lnTo>
                  <a:pt x="2542" y="2165"/>
                </a:lnTo>
                <a:lnTo>
                  <a:pt x="2538" y="2158"/>
                </a:lnTo>
                <a:lnTo>
                  <a:pt x="2534" y="2152"/>
                </a:lnTo>
                <a:lnTo>
                  <a:pt x="2528" y="2147"/>
                </a:lnTo>
                <a:lnTo>
                  <a:pt x="2522" y="2144"/>
                </a:lnTo>
                <a:lnTo>
                  <a:pt x="2514" y="2142"/>
                </a:lnTo>
                <a:lnTo>
                  <a:pt x="2506" y="2141"/>
                </a:lnTo>
                <a:close/>
                <a:moveTo>
                  <a:pt x="3084" y="2052"/>
                </a:moveTo>
                <a:lnTo>
                  <a:pt x="2364" y="2052"/>
                </a:lnTo>
                <a:lnTo>
                  <a:pt x="2364" y="2325"/>
                </a:lnTo>
                <a:lnTo>
                  <a:pt x="2998" y="2325"/>
                </a:lnTo>
                <a:lnTo>
                  <a:pt x="2998" y="3165"/>
                </a:lnTo>
                <a:lnTo>
                  <a:pt x="1777" y="3165"/>
                </a:lnTo>
                <a:lnTo>
                  <a:pt x="1777" y="2884"/>
                </a:lnTo>
                <a:lnTo>
                  <a:pt x="1692" y="2884"/>
                </a:lnTo>
                <a:lnTo>
                  <a:pt x="1692" y="3250"/>
                </a:lnTo>
                <a:lnTo>
                  <a:pt x="3084" y="3250"/>
                </a:lnTo>
                <a:lnTo>
                  <a:pt x="3084" y="2052"/>
                </a:lnTo>
                <a:close/>
                <a:moveTo>
                  <a:pt x="2929" y="2257"/>
                </a:moveTo>
                <a:lnTo>
                  <a:pt x="2929" y="2257"/>
                </a:lnTo>
                <a:lnTo>
                  <a:pt x="2921" y="2256"/>
                </a:lnTo>
                <a:lnTo>
                  <a:pt x="2914" y="2255"/>
                </a:lnTo>
                <a:lnTo>
                  <a:pt x="2906" y="2253"/>
                </a:lnTo>
                <a:lnTo>
                  <a:pt x="2899" y="2250"/>
                </a:lnTo>
                <a:lnTo>
                  <a:pt x="2893" y="2247"/>
                </a:lnTo>
                <a:lnTo>
                  <a:pt x="2886" y="2244"/>
                </a:lnTo>
                <a:lnTo>
                  <a:pt x="2880" y="2239"/>
                </a:lnTo>
                <a:lnTo>
                  <a:pt x="2875" y="2234"/>
                </a:lnTo>
                <a:lnTo>
                  <a:pt x="2869" y="2228"/>
                </a:lnTo>
                <a:lnTo>
                  <a:pt x="2865" y="2223"/>
                </a:lnTo>
                <a:lnTo>
                  <a:pt x="2862" y="2216"/>
                </a:lnTo>
                <a:lnTo>
                  <a:pt x="2858" y="2209"/>
                </a:lnTo>
                <a:lnTo>
                  <a:pt x="2855" y="2203"/>
                </a:lnTo>
                <a:lnTo>
                  <a:pt x="2854" y="2195"/>
                </a:lnTo>
                <a:lnTo>
                  <a:pt x="2853" y="2187"/>
                </a:lnTo>
                <a:lnTo>
                  <a:pt x="2852" y="2179"/>
                </a:lnTo>
                <a:lnTo>
                  <a:pt x="2853" y="2172"/>
                </a:lnTo>
                <a:lnTo>
                  <a:pt x="2854" y="2164"/>
                </a:lnTo>
                <a:lnTo>
                  <a:pt x="2855" y="2156"/>
                </a:lnTo>
                <a:lnTo>
                  <a:pt x="2858" y="2149"/>
                </a:lnTo>
                <a:lnTo>
                  <a:pt x="2862" y="2143"/>
                </a:lnTo>
                <a:lnTo>
                  <a:pt x="2865" y="2136"/>
                </a:lnTo>
                <a:lnTo>
                  <a:pt x="2869" y="2131"/>
                </a:lnTo>
                <a:lnTo>
                  <a:pt x="2875" y="2125"/>
                </a:lnTo>
                <a:lnTo>
                  <a:pt x="2880" y="2120"/>
                </a:lnTo>
                <a:lnTo>
                  <a:pt x="2886" y="2115"/>
                </a:lnTo>
                <a:lnTo>
                  <a:pt x="2893" y="2112"/>
                </a:lnTo>
                <a:lnTo>
                  <a:pt x="2899" y="2109"/>
                </a:lnTo>
                <a:lnTo>
                  <a:pt x="2906" y="2106"/>
                </a:lnTo>
                <a:lnTo>
                  <a:pt x="2914" y="2104"/>
                </a:lnTo>
                <a:lnTo>
                  <a:pt x="2921" y="2103"/>
                </a:lnTo>
                <a:lnTo>
                  <a:pt x="2929" y="2102"/>
                </a:lnTo>
                <a:lnTo>
                  <a:pt x="2937" y="2103"/>
                </a:lnTo>
                <a:lnTo>
                  <a:pt x="2945" y="2104"/>
                </a:lnTo>
                <a:lnTo>
                  <a:pt x="2952" y="2106"/>
                </a:lnTo>
                <a:lnTo>
                  <a:pt x="2959" y="2109"/>
                </a:lnTo>
                <a:lnTo>
                  <a:pt x="2966" y="2112"/>
                </a:lnTo>
                <a:lnTo>
                  <a:pt x="2972" y="2115"/>
                </a:lnTo>
                <a:lnTo>
                  <a:pt x="2978" y="2120"/>
                </a:lnTo>
                <a:lnTo>
                  <a:pt x="2983" y="2125"/>
                </a:lnTo>
                <a:lnTo>
                  <a:pt x="2989" y="2131"/>
                </a:lnTo>
                <a:lnTo>
                  <a:pt x="2993" y="2136"/>
                </a:lnTo>
                <a:lnTo>
                  <a:pt x="2997" y="2143"/>
                </a:lnTo>
                <a:lnTo>
                  <a:pt x="3000" y="2149"/>
                </a:lnTo>
                <a:lnTo>
                  <a:pt x="3002" y="2156"/>
                </a:lnTo>
                <a:lnTo>
                  <a:pt x="3004" y="2164"/>
                </a:lnTo>
                <a:lnTo>
                  <a:pt x="3005" y="2172"/>
                </a:lnTo>
                <a:lnTo>
                  <a:pt x="3007" y="2179"/>
                </a:lnTo>
                <a:lnTo>
                  <a:pt x="3005" y="2187"/>
                </a:lnTo>
                <a:lnTo>
                  <a:pt x="3004" y="2195"/>
                </a:lnTo>
                <a:lnTo>
                  <a:pt x="3002" y="2203"/>
                </a:lnTo>
                <a:lnTo>
                  <a:pt x="3000" y="2209"/>
                </a:lnTo>
                <a:lnTo>
                  <a:pt x="2997" y="2216"/>
                </a:lnTo>
                <a:lnTo>
                  <a:pt x="2993" y="2223"/>
                </a:lnTo>
                <a:lnTo>
                  <a:pt x="2989" y="2228"/>
                </a:lnTo>
                <a:lnTo>
                  <a:pt x="2983" y="2234"/>
                </a:lnTo>
                <a:lnTo>
                  <a:pt x="2978" y="2239"/>
                </a:lnTo>
                <a:lnTo>
                  <a:pt x="2972" y="2244"/>
                </a:lnTo>
                <a:lnTo>
                  <a:pt x="2966" y="2247"/>
                </a:lnTo>
                <a:lnTo>
                  <a:pt x="2959" y="2250"/>
                </a:lnTo>
                <a:lnTo>
                  <a:pt x="2952" y="2253"/>
                </a:lnTo>
                <a:lnTo>
                  <a:pt x="2945" y="2255"/>
                </a:lnTo>
                <a:lnTo>
                  <a:pt x="2937" y="2256"/>
                </a:lnTo>
                <a:lnTo>
                  <a:pt x="2929" y="2257"/>
                </a:lnTo>
                <a:close/>
                <a:moveTo>
                  <a:pt x="2713" y="2257"/>
                </a:moveTo>
                <a:lnTo>
                  <a:pt x="2713" y="2257"/>
                </a:lnTo>
                <a:lnTo>
                  <a:pt x="2706" y="2256"/>
                </a:lnTo>
                <a:lnTo>
                  <a:pt x="2698" y="2255"/>
                </a:lnTo>
                <a:lnTo>
                  <a:pt x="2690" y="2253"/>
                </a:lnTo>
                <a:lnTo>
                  <a:pt x="2683" y="2250"/>
                </a:lnTo>
                <a:lnTo>
                  <a:pt x="2677" y="2247"/>
                </a:lnTo>
                <a:lnTo>
                  <a:pt x="2670" y="2244"/>
                </a:lnTo>
                <a:lnTo>
                  <a:pt x="2665" y="2239"/>
                </a:lnTo>
                <a:lnTo>
                  <a:pt x="2659" y="2234"/>
                </a:lnTo>
                <a:lnTo>
                  <a:pt x="2654" y="2228"/>
                </a:lnTo>
                <a:lnTo>
                  <a:pt x="2649" y="2223"/>
                </a:lnTo>
                <a:lnTo>
                  <a:pt x="2646" y="2216"/>
                </a:lnTo>
                <a:lnTo>
                  <a:pt x="2642" y="2209"/>
                </a:lnTo>
                <a:lnTo>
                  <a:pt x="2639" y="2203"/>
                </a:lnTo>
                <a:lnTo>
                  <a:pt x="2638" y="2195"/>
                </a:lnTo>
                <a:lnTo>
                  <a:pt x="2637" y="2187"/>
                </a:lnTo>
                <a:lnTo>
                  <a:pt x="2636" y="2179"/>
                </a:lnTo>
                <a:lnTo>
                  <a:pt x="2637" y="2172"/>
                </a:lnTo>
                <a:lnTo>
                  <a:pt x="2638" y="2164"/>
                </a:lnTo>
                <a:lnTo>
                  <a:pt x="2639" y="2156"/>
                </a:lnTo>
                <a:lnTo>
                  <a:pt x="2642" y="2149"/>
                </a:lnTo>
                <a:lnTo>
                  <a:pt x="2646" y="2143"/>
                </a:lnTo>
                <a:lnTo>
                  <a:pt x="2649" y="2136"/>
                </a:lnTo>
                <a:lnTo>
                  <a:pt x="2654" y="2131"/>
                </a:lnTo>
                <a:lnTo>
                  <a:pt x="2659" y="2125"/>
                </a:lnTo>
                <a:lnTo>
                  <a:pt x="2665" y="2120"/>
                </a:lnTo>
                <a:lnTo>
                  <a:pt x="2670" y="2115"/>
                </a:lnTo>
                <a:lnTo>
                  <a:pt x="2677" y="2112"/>
                </a:lnTo>
                <a:lnTo>
                  <a:pt x="2683" y="2109"/>
                </a:lnTo>
                <a:lnTo>
                  <a:pt x="2690" y="2106"/>
                </a:lnTo>
                <a:lnTo>
                  <a:pt x="2698" y="2104"/>
                </a:lnTo>
                <a:lnTo>
                  <a:pt x="2706" y="2103"/>
                </a:lnTo>
                <a:lnTo>
                  <a:pt x="2713" y="2102"/>
                </a:lnTo>
                <a:lnTo>
                  <a:pt x="2721" y="2103"/>
                </a:lnTo>
                <a:lnTo>
                  <a:pt x="2729" y="2104"/>
                </a:lnTo>
                <a:lnTo>
                  <a:pt x="2737" y="2106"/>
                </a:lnTo>
                <a:lnTo>
                  <a:pt x="2743" y="2109"/>
                </a:lnTo>
                <a:lnTo>
                  <a:pt x="2750" y="2112"/>
                </a:lnTo>
                <a:lnTo>
                  <a:pt x="2756" y="2115"/>
                </a:lnTo>
                <a:lnTo>
                  <a:pt x="2762" y="2120"/>
                </a:lnTo>
                <a:lnTo>
                  <a:pt x="2768" y="2125"/>
                </a:lnTo>
                <a:lnTo>
                  <a:pt x="2773" y="2131"/>
                </a:lnTo>
                <a:lnTo>
                  <a:pt x="2777" y="2136"/>
                </a:lnTo>
                <a:lnTo>
                  <a:pt x="2781" y="2143"/>
                </a:lnTo>
                <a:lnTo>
                  <a:pt x="2784" y="2149"/>
                </a:lnTo>
                <a:lnTo>
                  <a:pt x="2786" y="2156"/>
                </a:lnTo>
                <a:lnTo>
                  <a:pt x="2789" y="2164"/>
                </a:lnTo>
                <a:lnTo>
                  <a:pt x="2790" y="2172"/>
                </a:lnTo>
                <a:lnTo>
                  <a:pt x="2791" y="2179"/>
                </a:lnTo>
                <a:lnTo>
                  <a:pt x="2790" y="2187"/>
                </a:lnTo>
                <a:lnTo>
                  <a:pt x="2789" y="2195"/>
                </a:lnTo>
                <a:lnTo>
                  <a:pt x="2786" y="2203"/>
                </a:lnTo>
                <a:lnTo>
                  <a:pt x="2784" y="2209"/>
                </a:lnTo>
                <a:lnTo>
                  <a:pt x="2781" y="2216"/>
                </a:lnTo>
                <a:lnTo>
                  <a:pt x="2777" y="2223"/>
                </a:lnTo>
                <a:lnTo>
                  <a:pt x="2773" y="2228"/>
                </a:lnTo>
                <a:lnTo>
                  <a:pt x="2768" y="2234"/>
                </a:lnTo>
                <a:lnTo>
                  <a:pt x="2762" y="2239"/>
                </a:lnTo>
                <a:lnTo>
                  <a:pt x="2756" y="2244"/>
                </a:lnTo>
                <a:lnTo>
                  <a:pt x="2750" y="2247"/>
                </a:lnTo>
                <a:lnTo>
                  <a:pt x="2743" y="2250"/>
                </a:lnTo>
                <a:lnTo>
                  <a:pt x="2737" y="2253"/>
                </a:lnTo>
                <a:lnTo>
                  <a:pt x="2729" y="2255"/>
                </a:lnTo>
                <a:lnTo>
                  <a:pt x="2721" y="2256"/>
                </a:lnTo>
                <a:lnTo>
                  <a:pt x="2713" y="2257"/>
                </a:lnTo>
                <a:close/>
                <a:moveTo>
                  <a:pt x="2506" y="2257"/>
                </a:moveTo>
                <a:lnTo>
                  <a:pt x="2506" y="2257"/>
                </a:lnTo>
                <a:lnTo>
                  <a:pt x="2499" y="2256"/>
                </a:lnTo>
                <a:lnTo>
                  <a:pt x="2491" y="2255"/>
                </a:lnTo>
                <a:lnTo>
                  <a:pt x="2484" y="2253"/>
                </a:lnTo>
                <a:lnTo>
                  <a:pt x="2476" y="2250"/>
                </a:lnTo>
                <a:lnTo>
                  <a:pt x="2470" y="2247"/>
                </a:lnTo>
                <a:lnTo>
                  <a:pt x="2463" y="2244"/>
                </a:lnTo>
                <a:lnTo>
                  <a:pt x="2458" y="2239"/>
                </a:lnTo>
                <a:lnTo>
                  <a:pt x="2452" y="2234"/>
                </a:lnTo>
                <a:lnTo>
                  <a:pt x="2447" y="2228"/>
                </a:lnTo>
                <a:lnTo>
                  <a:pt x="2442" y="2223"/>
                </a:lnTo>
                <a:lnTo>
                  <a:pt x="2439" y="2216"/>
                </a:lnTo>
                <a:lnTo>
                  <a:pt x="2436" y="2209"/>
                </a:lnTo>
                <a:lnTo>
                  <a:pt x="2433" y="2203"/>
                </a:lnTo>
                <a:lnTo>
                  <a:pt x="2431" y="2195"/>
                </a:lnTo>
                <a:lnTo>
                  <a:pt x="2430" y="2187"/>
                </a:lnTo>
                <a:lnTo>
                  <a:pt x="2430" y="2179"/>
                </a:lnTo>
                <a:lnTo>
                  <a:pt x="2430" y="2172"/>
                </a:lnTo>
                <a:lnTo>
                  <a:pt x="2431" y="2164"/>
                </a:lnTo>
                <a:lnTo>
                  <a:pt x="2433" y="2156"/>
                </a:lnTo>
                <a:lnTo>
                  <a:pt x="2436" y="2149"/>
                </a:lnTo>
                <a:lnTo>
                  <a:pt x="2439" y="2143"/>
                </a:lnTo>
                <a:lnTo>
                  <a:pt x="2442" y="2136"/>
                </a:lnTo>
                <a:lnTo>
                  <a:pt x="2447" y="2131"/>
                </a:lnTo>
                <a:lnTo>
                  <a:pt x="2452" y="2125"/>
                </a:lnTo>
                <a:lnTo>
                  <a:pt x="2458" y="2120"/>
                </a:lnTo>
                <a:lnTo>
                  <a:pt x="2463" y="2115"/>
                </a:lnTo>
                <a:lnTo>
                  <a:pt x="2470" y="2112"/>
                </a:lnTo>
                <a:lnTo>
                  <a:pt x="2476" y="2109"/>
                </a:lnTo>
                <a:lnTo>
                  <a:pt x="2484" y="2106"/>
                </a:lnTo>
                <a:lnTo>
                  <a:pt x="2491" y="2104"/>
                </a:lnTo>
                <a:lnTo>
                  <a:pt x="2499" y="2103"/>
                </a:lnTo>
                <a:lnTo>
                  <a:pt x="2506" y="2102"/>
                </a:lnTo>
                <a:lnTo>
                  <a:pt x="2514" y="2103"/>
                </a:lnTo>
                <a:lnTo>
                  <a:pt x="2522" y="2104"/>
                </a:lnTo>
                <a:lnTo>
                  <a:pt x="2530" y="2106"/>
                </a:lnTo>
                <a:lnTo>
                  <a:pt x="2536" y="2109"/>
                </a:lnTo>
                <a:lnTo>
                  <a:pt x="2543" y="2112"/>
                </a:lnTo>
                <a:lnTo>
                  <a:pt x="2550" y="2115"/>
                </a:lnTo>
                <a:lnTo>
                  <a:pt x="2556" y="2120"/>
                </a:lnTo>
                <a:lnTo>
                  <a:pt x="2562" y="2125"/>
                </a:lnTo>
                <a:lnTo>
                  <a:pt x="2566" y="2131"/>
                </a:lnTo>
                <a:lnTo>
                  <a:pt x="2571" y="2136"/>
                </a:lnTo>
                <a:lnTo>
                  <a:pt x="2574" y="2143"/>
                </a:lnTo>
                <a:lnTo>
                  <a:pt x="2577" y="2149"/>
                </a:lnTo>
                <a:lnTo>
                  <a:pt x="2581" y="2156"/>
                </a:lnTo>
                <a:lnTo>
                  <a:pt x="2582" y="2164"/>
                </a:lnTo>
                <a:lnTo>
                  <a:pt x="2584" y="2172"/>
                </a:lnTo>
                <a:lnTo>
                  <a:pt x="2584" y="2179"/>
                </a:lnTo>
                <a:lnTo>
                  <a:pt x="2584" y="2187"/>
                </a:lnTo>
                <a:lnTo>
                  <a:pt x="2582" y="2195"/>
                </a:lnTo>
                <a:lnTo>
                  <a:pt x="2581" y="2203"/>
                </a:lnTo>
                <a:lnTo>
                  <a:pt x="2577" y="2209"/>
                </a:lnTo>
                <a:lnTo>
                  <a:pt x="2574" y="2216"/>
                </a:lnTo>
                <a:lnTo>
                  <a:pt x="2571" y="2223"/>
                </a:lnTo>
                <a:lnTo>
                  <a:pt x="2566" y="2228"/>
                </a:lnTo>
                <a:lnTo>
                  <a:pt x="2562" y="2234"/>
                </a:lnTo>
                <a:lnTo>
                  <a:pt x="2556" y="2239"/>
                </a:lnTo>
                <a:lnTo>
                  <a:pt x="2550" y="2244"/>
                </a:lnTo>
                <a:lnTo>
                  <a:pt x="2543" y="2247"/>
                </a:lnTo>
                <a:lnTo>
                  <a:pt x="2536" y="2250"/>
                </a:lnTo>
                <a:lnTo>
                  <a:pt x="2530" y="2253"/>
                </a:lnTo>
                <a:lnTo>
                  <a:pt x="2522" y="2255"/>
                </a:lnTo>
                <a:lnTo>
                  <a:pt x="2514" y="2256"/>
                </a:lnTo>
                <a:lnTo>
                  <a:pt x="2506" y="2257"/>
                </a:lnTo>
                <a:close/>
                <a:moveTo>
                  <a:pt x="2438" y="114"/>
                </a:moveTo>
                <a:lnTo>
                  <a:pt x="2428" y="115"/>
                </a:lnTo>
                <a:lnTo>
                  <a:pt x="2418" y="118"/>
                </a:lnTo>
                <a:lnTo>
                  <a:pt x="2410" y="123"/>
                </a:lnTo>
                <a:lnTo>
                  <a:pt x="2402" y="128"/>
                </a:lnTo>
                <a:lnTo>
                  <a:pt x="2397" y="136"/>
                </a:lnTo>
                <a:lnTo>
                  <a:pt x="2391" y="145"/>
                </a:lnTo>
                <a:lnTo>
                  <a:pt x="2389" y="154"/>
                </a:lnTo>
                <a:lnTo>
                  <a:pt x="2388" y="164"/>
                </a:lnTo>
                <a:lnTo>
                  <a:pt x="2389" y="174"/>
                </a:lnTo>
                <a:lnTo>
                  <a:pt x="2391" y="183"/>
                </a:lnTo>
                <a:lnTo>
                  <a:pt x="2397" y="191"/>
                </a:lnTo>
                <a:lnTo>
                  <a:pt x="2402" y="199"/>
                </a:lnTo>
                <a:lnTo>
                  <a:pt x="2410" y="205"/>
                </a:lnTo>
                <a:lnTo>
                  <a:pt x="2418" y="209"/>
                </a:lnTo>
                <a:lnTo>
                  <a:pt x="2428" y="212"/>
                </a:lnTo>
                <a:lnTo>
                  <a:pt x="2438" y="214"/>
                </a:lnTo>
                <a:lnTo>
                  <a:pt x="2448" y="212"/>
                </a:lnTo>
                <a:lnTo>
                  <a:pt x="2457" y="209"/>
                </a:lnTo>
                <a:lnTo>
                  <a:pt x="2465" y="205"/>
                </a:lnTo>
                <a:lnTo>
                  <a:pt x="2472" y="199"/>
                </a:lnTo>
                <a:lnTo>
                  <a:pt x="2479" y="191"/>
                </a:lnTo>
                <a:lnTo>
                  <a:pt x="2483" y="183"/>
                </a:lnTo>
                <a:lnTo>
                  <a:pt x="2486" y="174"/>
                </a:lnTo>
                <a:lnTo>
                  <a:pt x="2486" y="164"/>
                </a:lnTo>
                <a:lnTo>
                  <a:pt x="2486" y="154"/>
                </a:lnTo>
                <a:lnTo>
                  <a:pt x="2483" y="145"/>
                </a:lnTo>
                <a:lnTo>
                  <a:pt x="2479" y="136"/>
                </a:lnTo>
                <a:lnTo>
                  <a:pt x="2472" y="128"/>
                </a:lnTo>
                <a:lnTo>
                  <a:pt x="2465" y="123"/>
                </a:lnTo>
                <a:lnTo>
                  <a:pt x="2457" y="118"/>
                </a:lnTo>
                <a:lnTo>
                  <a:pt x="2448" y="115"/>
                </a:lnTo>
                <a:lnTo>
                  <a:pt x="2438" y="114"/>
                </a:lnTo>
                <a:close/>
                <a:moveTo>
                  <a:pt x="2915" y="0"/>
                </a:moveTo>
                <a:lnTo>
                  <a:pt x="1122" y="0"/>
                </a:lnTo>
                <a:lnTo>
                  <a:pt x="1122" y="747"/>
                </a:lnTo>
                <a:lnTo>
                  <a:pt x="1233" y="747"/>
                </a:lnTo>
                <a:lnTo>
                  <a:pt x="1233" y="352"/>
                </a:lnTo>
                <a:lnTo>
                  <a:pt x="2804" y="352"/>
                </a:lnTo>
                <a:lnTo>
                  <a:pt x="2804" y="1432"/>
                </a:lnTo>
                <a:lnTo>
                  <a:pt x="2376" y="1432"/>
                </a:lnTo>
                <a:lnTo>
                  <a:pt x="2376" y="1541"/>
                </a:lnTo>
                <a:lnTo>
                  <a:pt x="2915" y="1541"/>
                </a:lnTo>
                <a:lnTo>
                  <a:pt x="2915" y="0"/>
                </a:lnTo>
                <a:close/>
                <a:moveTo>
                  <a:pt x="2716" y="263"/>
                </a:moveTo>
                <a:lnTo>
                  <a:pt x="2716" y="263"/>
                </a:lnTo>
                <a:lnTo>
                  <a:pt x="2704" y="262"/>
                </a:lnTo>
                <a:lnTo>
                  <a:pt x="2696" y="261"/>
                </a:lnTo>
                <a:lnTo>
                  <a:pt x="2686" y="259"/>
                </a:lnTo>
                <a:lnTo>
                  <a:pt x="2677" y="256"/>
                </a:lnTo>
                <a:lnTo>
                  <a:pt x="2668" y="251"/>
                </a:lnTo>
                <a:lnTo>
                  <a:pt x="2659" y="246"/>
                </a:lnTo>
                <a:lnTo>
                  <a:pt x="2652" y="240"/>
                </a:lnTo>
                <a:lnTo>
                  <a:pt x="2645" y="233"/>
                </a:lnTo>
                <a:lnTo>
                  <a:pt x="2638" y="227"/>
                </a:lnTo>
                <a:lnTo>
                  <a:pt x="2633" y="219"/>
                </a:lnTo>
                <a:lnTo>
                  <a:pt x="2628" y="211"/>
                </a:lnTo>
                <a:lnTo>
                  <a:pt x="2624" y="202"/>
                </a:lnTo>
                <a:lnTo>
                  <a:pt x="2620" y="194"/>
                </a:lnTo>
                <a:lnTo>
                  <a:pt x="2618" y="184"/>
                </a:lnTo>
                <a:lnTo>
                  <a:pt x="2616" y="174"/>
                </a:lnTo>
                <a:lnTo>
                  <a:pt x="2616" y="164"/>
                </a:lnTo>
                <a:lnTo>
                  <a:pt x="2616" y="154"/>
                </a:lnTo>
                <a:lnTo>
                  <a:pt x="2618" y="144"/>
                </a:lnTo>
                <a:lnTo>
                  <a:pt x="2620" y="134"/>
                </a:lnTo>
                <a:lnTo>
                  <a:pt x="2624" y="125"/>
                </a:lnTo>
                <a:lnTo>
                  <a:pt x="2628" y="116"/>
                </a:lnTo>
                <a:lnTo>
                  <a:pt x="2633" y="108"/>
                </a:lnTo>
                <a:lnTo>
                  <a:pt x="2638" y="101"/>
                </a:lnTo>
                <a:lnTo>
                  <a:pt x="2645" y="94"/>
                </a:lnTo>
                <a:lnTo>
                  <a:pt x="2652" y="87"/>
                </a:lnTo>
                <a:lnTo>
                  <a:pt x="2659" y="82"/>
                </a:lnTo>
                <a:lnTo>
                  <a:pt x="2668" y="76"/>
                </a:lnTo>
                <a:lnTo>
                  <a:pt x="2677" y="72"/>
                </a:lnTo>
                <a:lnTo>
                  <a:pt x="2686" y="69"/>
                </a:lnTo>
                <a:lnTo>
                  <a:pt x="2696" y="66"/>
                </a:lnTo>
                <a:lnTo>
                  <a:pt x="2704" y="65"/>
                </a:lnTo>
                <a:lnTo>
                  <a:pt x="2716" y="64"/>
                </a:lnTo>
                <a:lnTo>
                  <a:pt x="2725" y="65"/>
                </a:lnTo>
                <a:lnTo>
                  <a:pt x="2735" y="66"/>
                </a:lnTo>
                <a:lnTo>
                  <a:pt x="2744" y="69"/>
                </a:lnTo>
                <a:lnTo>
                  <a:pt x="2754" y="72"/>
                </a:lnTo>
                <a:lnTo>
                  <a:pt x="2762" y="76"/>
                </a:lnTo>
                <a:lnTo>
                  <a:pt x="2771" y="82"/>
                </a:lnTo>
                <a:lnTo>
                  <a:pt x="2779" y="87"/>
                </a:lnTo>
                <a:lnTo>
                  <a:pt x="2785" y="94"/>
                </a:lnTo>
                <a:lnTo>
                  <a:pt x="2792" y="101"/>
                </a:lnTo>
                <a:lnTo>
                  <a:pt x="2797" y="108"/>
                </a:lnTo>
                <a:lnTo>
                  <a:pt x="2802" y="116"/>
                </a:lnTo>
                <a:lnTo>
                  <a:pt x="2806" y="125"/>
                </a:lnTo>
                <a:lnTo>
                  <a:pt x="2810" y="134"/>
                </a:lnTo>
                <a:lnTo>
                  <a:pt x="2812" y="144"/>
                </a:lnTo>
                <a:lnTo>
                  <a:pt x="2814" y="154"/>
                </a:lnTo>
                <a:lnTo>
                  <a:pt x="2814" y="164"/>
                </a:lnTo>
                <a:lnTo>
                  <a:pt x="2814" y="174"/>
                </a:lnTo>
                <a:lnTo>
                  <a:pt x="2812" y="184"/>
                </a:lnTo>
                <a:lnTo>
                  <a:pt x="2810" y="194"/>
                </a:lnTo>
                <a:lnTo>
                  <a:pt x="2806" y="202"/>
                </a:lnTo>
                <a:lnTo>
                  <a:pt x="2802" y="211"/>
                </a:lnTo>
                <a:lnTo>
                  <a:pt x="2797" y="219"/>
                </a:lnTo>
                <a:lnTo>
                  <a:pt x="2792" y="227"/>
                </a:lnTo>
                <a:lnTo>
                  <a:pt x="2785" y="233"/>
                </a:lnTo>
                <a:lnTo>
                  <a:pt x="2779" y="240"/>
                </a:lnTo>
                <a:lnTo>
                  <a:pt x="2771" y="246"/>
                </a:lnTo>
                <a:lnTo>
                  <a:pt x="2762" y="251"/>
                </a:lnTo>
                <a:lnTo>
                  <a:pt x="2754" y="256"/>
                </a:lnTo>
                <a:lnTo>
                  <a:pt x="2744" y="259"/>
                </a:lnTo>
                <a:lnTo>
                  <a:pt x="2735" y="261"/>
                </a:lnTo>
                <a:lnTo>
                  <a:pt x="2725" y="262"/>
                </a:lnTo>
                <a:lnTo>
                  <a:pt x="2716" y="263"/>
                </a:lnTo>
                <a:close/>
                <a:moveTo>
                  <a:pt x="2438" y="263"/>
                </a:moveTo>
                <a:lnTo>
                  <a:pt x="2438" y="263"/>
                </a:lnTo>
                <a:lnTo>
                  <a:pt x="2428" y="262"/>
                </a:lnTo>
                <a:lnTo>
                  <a:pt x="2418" y="261"/>
                </a:lnTo>
                <a:lnTo>
                  <a:pt x="2408" y="259"/>
                </a:lnTo>
                <a:lnTo>
                  <a:pt x="2399" y="256"/>
                </a:lnTo>
                <a:lnTo>
                  <a:pt x="2390" y="251"/>
                </a:lnTo>
                <a:lnTo>
                  <a:pt x="2382" y="246"/>
                </a:lnTo>
                <a:lnTo>
                  <a:pt x="2375" y="240"/>
                </a:lnTo>
                <a:lnTo>
                  <a:pt x="2367" y="233"/>
                </a:lnTo>
                <a:lnTo>
                  <a:pt x="2361" y="227"/>
                </a:lnTo>
                <a:lnTo>
                  <a:pt x="2355" y="219"/>
                </a:lnTo>
                <a:lnTo>
                  <a:pt x="2350" y="211"/>
                </a:lnTo>
                <a:lnTo>
                  <a:pt x="2346" y="202"/>
                </a:lnTo>
                <a:lnTo>
                  <a:pt x="2343" y="194"/>
                </a:lnTo>
                <a:lnTo>
                  <a:pt x="2340" y="184"/>
                </a:lnTo>
                <a:lnTo>
                  <a:pt x="2338" y="174"/>
                </a:lnTo>
                <a:lnTo>
                  <a:pt x="2338" y="164"/>
                </a:lnTo>
                <a:lnTo>
                  <a:pt x="2338" y="154"/>
                </a:lnTo>
                <a:lnTo>
                  <a:pt x="2340" y="144"/>
                </a:lnTo>
                <a:lnTo>
                  <a:pt x="2343" y="134"/>
                </a:lnTo>
                <a:lnTo>
                  <a:pt x="2346" y="125"/>
                </a:lnTo>
                <a:lnTo>
                  <a:pt x="2350" y="116"/>
                </a:lnTo>
                <a:lnTo>
                  <a:pt x="2355" y="108"/>
                </a:lnTo>
                <a:lnTo>
                  <a:pt x="2361" y="101"/>
                </a:lnTo>
                <a:lnTo>
                  <a:pt x="2367" y="94"/>
                </a:lnTo>
                <a:lnTo>
                  <a:pt x="2375" y="87"/>
                </a:lnTo>
                <a:lnTo>
                  <a:pt x="2382" y="82"/>
                </a:lnTo>
                <a:lnTo>
                  <a:pt x="2390" y="76"/>
                </a:lnTo>
                <a:lnTo>
                  <a:pt x="2399" y="72"/>
                </a:lnTo>
                <a:lnTo>
                  <a:pt x="2408" y="69"/>
                </a:lnTo>
                <a:lnTo>
                  <a:pt x="2418" y="66"/>
                </a:lnTo>
                <a:lnTo>
                  <a:pt x="2428" y="65"/>
                </a:lnTo>
                <a:lnTo>
                  <a:pt x="2438" y="64"/>
                </a:lnTo>
                <a:lnTo>
                  <a:pt x="2448" y="65"/>
                </a:lnTo>
                <a:lnTo>
                  <a:pt x="2458" y="66"/>
                </a:lnTo>
                <a:lnTo>
                  <a:pt x="2467" y="69"/>
                </a:lnTo>
                <a:lnTo>
                  <a:pt x="2476" y="72"/>
                </a:lnTo>
                <a:lnTo>
                  <a:pt x="2484" y="76"/>
                </a:lnTo>
                <a:lnTo>
                  <a:pt x="2493" y="82"/>
                </a:lnTo>
                <a:lnTo>
                  <a:pt x="2501" y="87"/>
                </a:lnTo>
                <a:lnTo>
                  <a:pt x="2507" y="94"/>
                </a:lnTo>
                <a:lnTo>
                  <a:pt x="2514" y="101"/>
                </a:lnTo>
                <a:lnTo>
                  <a:pt x="2520" y="108"/>
                </a:lnTo>
                <a:lnTo>
                  <a:pt x="2525" y="116"/>
                </a:lnTo>
                <a:lnTo>
                  <a:pt x="2528" y="125"/>
                </a:lnTo>
                <a:lnTo>
                  <a:pt x="2532" y="134"/>
                </a:lnTo>
                <a:lnTo>
                  <a:pt x="2535" y="144"/>
                </a:lnTo>
                <a:lnTo>
                  <a:pt x="2536" y="154"/>
                </a:lnTo>
                <a:lnTo>
                  <a:pt x="2536" y="164"/>
                </a:lnTo>
                <a:lnTo>
                  <a:pt x="2536" y="174"/>
                </a:lnTo>
                <a:lnTo>
                  <a:pt x="2535" y="184"/>
                </a:lnTo>
                <a:lnTo>
                  <a:pt x="2532" y="194"/>
                </a:lnTo>
                <a:lnTo>
                  <a:pt x="2528" y="202"/>
                </a:lnTo>
                <a:lnTo>
                  <a:pt x="2525" y="211"/>
                </a:lnTo>
                <a:lnTo>
                  <a:pt x="2520" y="219"/>
                </a:lnTo>
                <a:lnTo>
                  <a:pt x="2514" y="227"/>
                </a:lnTo>
                <a:lnTo>
                  <a:pt x="2507" y="233"/>
                </a:lnTo>
                <a:lnTo>
                  <a:pt x="2501" y="240"/>
                </a:lnTo>
                <a:lnTo>
                  <a:pt x="2493" y="246"/>
                </a:lnTo>
                <a:lnTo>
                  <a:pt x="2484" y="251"/>
                </a:lnTo>
                <a:lnTo>
                  <a:pt x="2476" y="256"/>
                </a:lnTo>
                <a:lnTo>
                  <a:pt x="2467" y="259"/>
                </a:lnTo>
                <a:lnTo>
                  <a:pt x="2458" y="261"/>
                </a:lnTo>
                <a:lnTo>
                  <a:pt x="2448" y="262"/>
                </a:lnTo>
                <a:lnTo>
                  <a:pt x="2438" y="263"/>
                </a:lnTo>
                <a:close/>
                <a:moveTo>
                  <a:pt x="2171" y="263"/>
                </a:moveTo>
                <a:lnTo>
                  <a:pt x="2171" y="263"/>
                </a:lnTo>
                <a:lnTo>
                  <a:pt x="2161" y="262"/>
                </a:lnTo>
                <a:lnTo>
                  <a:pt x="2151" y="261"/>
                </a:lnTo>
                <a:lnTo>
                  <a:pt x="2142" y="259"/>
                </a:lnTo>
                <a:lnTo>
                  <a:pt x="2133" y="256"/>
                </a:lnTo>
                <a:lnTo>
                  <a:pt x="2125" y="251"/>
                </a:lnTo>
                <a:lnTo>
                  <a:pt x="2116" y="246"/>
                </a:lnTo>
                <a:lnTo>
                  <a:pt x="2108" y="240"/>
                </a:lnTo>
                <a:lnTo>
                  <a:pt x="2101" y="233"/>
                </a:lnTo>
                <a:lnTo>
                  <a:pt x="2095" y="227"/>
                </a:lnTo>
                <a:lnTo>
                  <a:pt x="2089" y="219"/>
                </a:lnTo>
                <a:lnTo>
                  <a:pt x="2085" y="211"/>
                </a:lnTo>
                <a:lnTo>
                  <a:pt x="2080" y="202"/>
                </a:lnTo>
                <a:lnTo>
                  <a:pt x="2077" y="194"/>
                </a:lnTo>
                <a:lnTo>
                  <a:pt x="2074" y="184"/>
                </a:lnTo>
                <a:lnTo>
                  <a:pt x="2073" y="174"/>
                </a:lnTo>
                <a:lnTo>
                  <a:pt x="2073" y="164"/>
                </a:lnTo>
                <a:lnTo>
                  <a:pt x="2073" y="154"/>
                </a:lnTo>
                <a:lnTo>
                  <a:pt x="2074" y="144"/>
                </a:lnTo>
                <a:lnTo>
                  <a:pt x="2077" y="134"/>
                </a:lnTo>
                <a:lnTo>
                  <a:pt x="2080" y="125"/>
                </a:lnTo>
                <a:lnTo>
                  <a:pt x="2085" y="116"/>
                </a:lnTo>
                <a:lnTo>
                  <a:pt x="2089" y="108"/>
                </a:lnTo>
                <a:lnTo>
                  <a:pt x="2095" y="101"/>
                </a:lnTo>
                <a:lnTo>
                  <a:pt x="2101" y="94"/>
                </a:lnTo>
                <a:lnTo>
                  <a:pt x="2108" y="87"/>
                </a:lnTo>
                <a:lnTo>
                  <a:pt x="2116" y="82"/>
                </a:lnTo>
                <a:lnTo>
                  <a:pt x="2125" y="76"/>
                </a:lnTo>
                <a:lnTo>
                  <a:pt x="2133" y="72"/>
                </a:lnTo>
                <a:lnTo>
                  <a:pt x="2142" y="69"/>
                </a:lnTo>
                <a:lnTo>
                  <a:pt x="2151" y="66"/>
                </a:lnTo>
                <a:lnTo>
                  <a:pt x="2161" y="65"/>
                </a:lnTo>
                <a:lnTo>
                  <a:pt x="2171" y="64"/>
                </a:lnTo>
                <a:lnTo>
                  <a:pt x="2182" y="65"/>
                </a:lnTo>
                <a:lnTo>
                  <a:pt x="2191" y="66"/>
                </a:lnTo>
                <a:lnTo>
                  <a:pt x="2201" y="69"/>
                </a:lnTo>
                <a:lnTo>
                  <a:pt x="2210" y="72"/>
                </a:lnTo>
                <a:lnTo>
                  <a:pt x="2219" y="76"/>
                </a:lnTo>
                <a:lnTo>
                  <a:pt x="2228" y="82"/>
                </a:lnTo>
                <a:lnTo>
                  <a:pt x="2234" y="87"/>
                </a:lnTo>
                <a:lnTo>
                  <a:pt x="2242" y="94"/>
                </a:lnTo>
                <a:lnTo>
                  <a:pt x="2249" y="101"/>
                </a:lnTo>
                <a:lnTo>
                  <a:pt x="2254" y="108"/>
                </a:lnTo>
                <a:lnTo>
                  <a:pt x="2258" y="116"/>
                </a:lnTo>
                <a:lnTo>
                  <a:pt x="2263" y="125"/>
                </a:lnTo>
                <a:lnTo>
                  <a:pt x="2266" y="134"/>
                </a:lnTo>
                <a:lnTo>
                  <a:pt x="2268" y="144"/>
                </a:lnTo>
                <a:lnTo>
                  <a:pt x="2271" y="154"/>
                </a:lnTo>
                <a:lnTo>
                  <a:pt x="2271" y="164"/>
                </a:lnTo>
                <a:lnTo>
                  <a:pt x="2271" y="174"/>
                </a:lnTo>
                <a:lnTo>
                  <a:pt x="2268" y="184"/>
                </a:lnTo>
                <a:lnTo>
                  <a:pt x="2266" y="194"/>
                </a:lnTo>
                <a:lnTo>
                  <a:pt x="2263" y="202"/>
                </a:lnTo>
                <a:lnTo>
                  <a:pt x="2258" y="211"/>
                </a:lnTo>
                <a:lnTo>
                  <a:pt x="2254" y="219"/>
                </a:lnTo>
                <a:lnTo>
                  <a:pt x="2249" y="227"/>
                </a:lnTo>
                <a:lnTo>
                  <a:pt x="2242" y="233"/>
                </a:lnTo>
                <a:lnTo>
                  <a:pt x="2234" y="240"/>
                </a:lnTo>
                <a:lnTo>
                  <a:pt x="2228" y="246"/>
                </a:lnTo>
                <a:lnTo>
                  <a:pt x="2219" y="251"/>
                </a:lnTo>
                <a:lnTo>
                  <a:pt x="2210" y="256"/>
                </a:lnTo>
                <a:lnTo>
                  <a:pt x="2201" y="259"/>
                </a:lnTo>
                <a:lnTo>
                  <a:pt x="2191" y="261"/>
                </a:lnTo>
                <a:lnTo>
                  <a:pt x="2182" y="262"/>
                </a:lnTo>
                <a:lnTo>
                  <a:pt x="2171" y="263"/>
                </a:lnTo>
                <a:close/>
                <a:moveTo>
                  <a:pt x="1233" y="74"/>
                </a:moveTo>
                <a:lnTo>
                  <a:pt x="1233" y="74"/>
                </a:lnTo>
                <a:lnTo>
                  <a:pt x="2018" y="74"/>
                </a:lnTo>
                <a:lnTo>
                  <a:pt x="2018" y="195"/>
                </a:lnTo>
                <a:lnTo>
                  <a:pt x="1233" y="195"/>
                </a:lnTo>
                <a:lnTo>
                  <a:pt x="1233" y="74"/>
                </a:lnTo>
                <a:close/>
                <a:moveTo>
                  <a:pt x="2272" y="836"/>
                </a:moveTo>
                <a:lnTo>
                  <a:pt x="0" y="836"/>
                </a:lnTo>
                <a:lnTo>
                  <a:pt x="0" y="2790"/>
                </a:lnTo>
                <a:lnTo>
                  <a:pt x="2272" y="2790"/>
                </a:lnTo>
                <a:lnTo>
                  <a:pt x="2272" y="836"/>
                </a:lnTo>
                <a:close/>
                <a:moveTo>
                  <a:pt x="2018" y="1170"/>
                </a:moveTo>
                <a:lnTo>
                  <a:pt x="2018" y="1170"/>
                </a:lnTo>
                <a:lnTo>
                  <a:pt x="2006" y="1169"/>
                </a:lnTo>
                <a:lnTo>
                  <a:pt x="1993" y="1167"/>
                </a:lnTo>
                <a:lnTo>
                  <a:pt x="1981" y="1164"/>
                </a:lnTo>
                <a:lnTo>
                  <a:pt x="1970" y="1160"/>
                </a:lnTo>
                <a:lnTo>
                  <a:pt x="1959" y="1155"/>
                </a:lnTo>
                <a:lnTo>
                  <a:pt x="1949" y="1148"/>
                </a:lnTo>
                <a:lnTo>
                  <a:pt x="1939" y="1142"/>
                </a:lnTo>
                <a:lnTo>
                  <a:pt x="1930" y="1133"/>
                </a:lnTo>
                <a:lnTo>
                  <a:pt x="1921" y="1124"/>
                </a:lnTo>
                <a:lnTo>
                  <a:pt x="1914" y="1114"/>
                </a:lnTo>
                <a:lnTo>
                  <a:pt x="1908" y="1104"/>
                </a:lnTo>
                <a:lnTo>
                  <a:pt x="1902" y="1093"/>
                </a:lnTo>
                <a:lnTo>
                  <a:pt x="1899" y="1082"/>
                </a:lnTo>
                <a:lnTo>
                  <a:pt x="1896" y="1070"/>
                </a:lnTo>
                <a:lnTo>
                  <a:pt x="1893" y="1056"/>
                </a:lnTo>
                <a:lnTo>
                  <a:pt x="1893" y="1044"/>
                </a:lnTo>
                <a:lnTo>
                  <a:pt x="1893" y="1031"/>
                </a:lnTo>
                <a:lnTo>
                  <a:pt x="1896" y="1019"/>
                </a:lnTo>
                <a:lnTo>
                  <a:pt x="1899" y="1007"/>
                </a:lnTo>
                <a:lnTo>
                  <a:pt x="1902" y="996"/>
                </a:lnTo>
                <a:lnTo>
                  <a:pt x="1908" y="985"/>
                </a:lnTo>
                <a:lnTo>
                  <a:pt x="1914" y="974"/>
                </a:lnTo>
                <a:lnTo>
                  <a:pt x="1921" y="965"/>
                </a:lnTo>
                <a:lnTo>
                  <a:pt x="1930" y="956"/>
                </a:lnTo>
                <a:lnTo>
                  <a:pt x="1939" y="947"/>
                </a:lnTo>
                <a:lnTo>
                  <a:pt x="1949" y="940"/>
                </a:lnTo>
                <a:lnTo>
                  <a:pt x="1959" y="934"/>
                </a:lnTo>
                <a:lnTo>
                  <a:pt x="1970" y="928"/>
                </a:lnTo>
                <a:lnTo>
                  <a:pt x="1981" y="924"/>
                </a:lnTo>
                <a:lnTo>
                  <a:pt x="1993" y="922"/>
                </a:lnTo>
                <a:lnTo>
                  <a:pt x="2006" y="919"/>
                </a:lnTo>
                <a:lnTo>
                  <a:pt x="2018" y="918"/>
                </a:lnTo>
                <a:lnTo>
                  <a:pt x="2032" y="919"/>
                </a:lnTo>
                <a:lnTo>
                  <a:pt x="2044" y="922"/>
                </a:lnTo>
                <a:lnTo>
                  <a:pt x="2056" y="924"/>
                </a:lnTo>
                <a:lnTo>
                  <a:pt x="2067" y="928"/>
                </a:lnTo>
                <a:lnTo>
                  <a:pt x="2078" y="934"/>
                </a:lnTo>
                <a:lnTo>
                  <a:pt x="2089" y="940"/>
                </a:lnTo>
                <a:lnTo>
                  <a:pt x="2098" y="947"/>
                </a:lnTo>
                <a:lnTo>
                  <a:pt x="2107" y="956"/>
                </a:lnTo>
                <a:lnTo>
                  <a:pt x="2116" y="965"/>
                </a:lnTo>
                <a:lnTo>
                  <a:pt x="2122" y="974"/>
                </a:lnTo>
                <a:lnTo>
                  <a:pt x="2129" y="985"/>
                </a:lnTo>
                <a:lnTo>
                  <a:pt x="2135" y="996"/>
                </a:lnTo>
                <a:lnTo>
                  <a:pt x="2139" y="1007"/>
                </a:lnTo>
                <a:lnTo>
                  <a:pt x="2141" y="1019"/>
                </a:lnTo>
                <a:lnTo>
                  <a:pt x="2143" y="1031"/>
                </a:lnTo>
                <a:lnTo>
                  <a:pt x="2145" y="1044"/>
                </a:lnTo>
                <a:lnTo>
                  <a:pt x="2143" y="1056"/>
                </a:lnTo>
                <a:lnTo>
                  <a:pt x="2141" y="1070"/>
                </a:lnTo>
                <a:lnTo>
                  <a:pt x="2139" y="1082"/>
                </a:lnTo>
                <a:lnTo>
                  <a:pt x="2135" y="1093"/>
                </a:lnTo>
                <a:lnTo>
                  <a:pt x="2129" y="1104"/>
                </a:lnTo>
                <a:lnTo>
                  <a:pt x="2122" y="1114"/>
                </a:lnTo>
                <a:lnTo>
                  <a:pt x="2116" y="1124"/>
                </a:lnTo>
                <a:lnTo>
                  <a:pt x="2107" y="1133"/>
                </a:lnTo>
                <a:lnTo>
                  <a:pt x="2098" y="1142"/>
                </a:lnTo>
                <a:lnTo>
                  <a:pt x="2089" y="1148"/>
                </a:lnTo>
                <a:lnTo>
                  <a:pt x="2078" y="1155"/>
                </a:lnTo>
                <a:lnTo>
                  <a:pt x="2067" y="1160"/>
                </a:lnTo>
                <a:lnTo>
                  <a:pt x="2056" y="1164"/>
                </a:lnTo>
                <a:lnTo>
                  <a:pt x="2044" y="1167"/>
                </a:lnTo>
                <a:lnTo>
                  <a:pt x="2032" y="1169"/>
                </a:lnTo>
                <a:lnTo>
                  <a:pt x="2018" y="1170"/>
                </a:lnTo>
                <a:close/>
                <a:moveTo>
                  <a:pt x="1666" y="1170"/>
                </a:moveTo>
                <a:lnTo>
                  <a:pt x="1666" y="1170"/>
                </a:lnTo>
                <a:lnTo>
                  <a:pt x="1654" y="1169"/>
                </a:lnTo>
                <a:lnTo>
                  <a:pt x="1641" y="1167"/>
                </a:lnTo>
                <a:lnTo>
                  <a:pt x="1629" y="1164"/>
                </a:lnTo>
                <a:lnTo>
                  <a:pt x="1618" y="1160"/>
                </a:lnTo>
                <a:lnTo>
                  <a:pt x="1607" y="1155"/>
                </a:lnTo>
                <a:lnTo>
                  <a:pt x="1597" y="1148"/>
                </a:lnTo>
                <a:lnTo>
                  <a:pt x="1587" y="1142"/>
                </a:lnTo>
                <a:lnTo>
                  <a:pt x="1578" y="1133"/>
                </a:lnTo>
                <a:lnTo>
                  <a:pt x="1569" y="1124"/>
                </a:lnTo>
                <a:lnTo>
                  <a:pt x="1562" y="1114"/>
                </a:lnTo>
                <a:lnTo>
                  <a:pt x="1556" y="1104"/>
                </a:lnTo>
                <a:lnTo>
                  <a:pt x="1550" y="1093"/>
                </a:lnTo>
                <a:lnTo>
                  <a:pt x="1547" y="1082"/>
                </a:lnTo>
                <a:lnTo>
                  <a:pt x="1544" y="1070"/>
                </a:lnTo>
                <a:lnTo>
                  <a:pt x="1541" y="1056"/>
                </a:lnTo>
                <a:lnTo>
                  <a:pt x="1540" y="1044"/>
                </a:lnTo>
                <a:lnTo>
                  <a:pt x="1541" y="1031"/>
                </a:lnTo>
                <a:lnTo>
                  <a:pt x="1544" y="1019"/>
                </a:lnTo>
                <a:lnTo>
                  <a:pt x="1547" y="1007"/>
                </a:lnTo>
                <a:lnTo>
                  <a:pt x="1550" y="996"/>
                </a:lnTo>
                <a:lnTo>
                  <a:pt x="1556" y="985"/>
                </a:lnTo>
                <a:lnTo>
                  <a:pt x="1562" y="974"/>
                </a:lnTo>
                <a:lnTo>
                  <a:pt x="1569" y="965"/>
                </a:lnTo>
                <a:lnTo>
                  <a:pt x="1578" y="956"/>
                </a:lnTo>
                <a:lnTo>
                  <a:pt x="1587" y="947"/>
                </a:lnTo>
                <a:lnTo>
                  <a:pt x="1597" y="940"/>
                </a:lnTo>
                <a:lnTo>
                  <a:pt x="1607" y="934"/>
                </a:lnTo>
                <a:lnTo>
                  <a:pt x="1618" y="928"/>
                </a:lnTo>
                <a:lnTo>
                  <a:pt x="1629" y="924"/>
                </a:lnTo>
                <a:lnTo>
                  <a:pt x="1641" y="922"/>
                </a:lnTo>
                <a:lnTo>
                  <a:pt x="1654" y="919"/>
                </a:lnTo>
                <a:lnTo>
                  <a:pt x="1666" y="918"/>
                </a:lnTo>
                <a:lnTo>
                  <a:pt x="1680" y="919"/>
                </a:lnTo>
                <a:lnTo>
                  <a:pt x="1692" y="922"/>
                </a:lnTo>
                <a:lnTo>
                  <a:pt x="1704" y="924"/>
                </a:lnTo>
                <a:lnTo>
                  <a:pt x="1715" y="928"/>
                </a:lnTo>
                <a:lnTo>
                  <a:pt x="1726" y="934"/>
                </a:lnTo>
                <a:lnTo>
                  <a:pt x="1737" y="940"/>
                </a:lnTo>
                <a:lnTo>
                  <a:pt x="1747" y="947"/>
                </a:lnTo>
                <a:lnTo>
                  <a:pt x="1756" y="956"/>
                </a:lnTo>
                <a:lnTo>
                  <a:pt x="1764" y="965"/>
                </a:lnTo>
                <a:lnTo>
                  <a:pt x="1771" y="974"/>
                </a:lnTo>
                <a:lnTo>
                  <a:pt x="1777" y="985"/>
                </a:lnTo>
                <a:lnTo>
                  <a:pt x="1783" y="996"/>
                </a:lnTo>
                <a:lnTo>
                  <a:pt x="1787" y="1007"/>
                </a:lnTo>
                <a:lnTo>
                  <a:pt x="1790" y="1019"/>
                </a:lnTo>
                <a:lnTo>
                  <a:pt x="1792" y="1031"/>
                </a:lnTo>
                <a:lnTo>
                  <a:pt x="1793" y="1044"/>
                </a:lnTo>
                <a:lnTo>
                  <a:pt x="1792" y="1056"/>
                </a:lnTo>
                <a:lnTo>
                  <a:pt x="1790" y="1070"/>
                </a:lnTo>
                <a:lnTo>
                  <a:pt x="1787" y="1082"/>
                </a:lnTo>
                <a:lnTo>
                  <a:pt x="1783" y="1093"/>
                </a:lnTo>
                <a:lnTo>
                  <a:pt x="1777" y="1104"/>
                </a:lnTo>
                <a:lnTo>
                  <a:pt x="1771" y="1114"/>
                </a:lnTo>
                <a:lnTo>
                  <a:pt x="1764" y="1124"/>
                </a:lnTo>
                <a:lnTo>
                  <a:pt x="1756" y="1133"/>
                </a:lnTo>
                <a:lnTo>
                  <a:pt x="1747" y="1142"/>
                </a:lnTo>
                <a:lnTo>
                  <a:pt x="1737" y="1148"/>
                </a:lnTo>
                <a:lnTo>
                  <a:pt x="1726" y="1155"/>
                </a:lnTo>
                <a:lnTo>
                  <a:pt x="1715" y="1160"/>
                </a:lnTo>
                <a:lnTo>
                  <a:pt x="1704" y="1164"/>
                </a:lnTo>
                <a:lnTo>
                  <a:pt x="1692" y="1167"/>
                </a:lnTo>
                <a:lnTo>
                  <a:pt x="1680" y="1169"/>
                </a:lnTo>
                <a:lnTo>
                  <a:pt x="1666" y="1170"/>
                </a:lnTo>
                <a:close/>
                <a:moveTo>
                  <a:pt x="1329" y="1170"/>
                </a:moveTo>
                <a:lnTo>
                  <a:pt x="1329" y="1170"/>
                </a:lnTo>
                <a:lnTo>
                  <a:pt x="1317" y="1169"/>
                </a:lnTo>
                <a:lnTo>
                  <a:pt x="1305" y="1167"/>
                </a:lnTo>
                <a:lnTo>
                  <a:pt x="1292" y="1164"/>
                </a:lnTo>
                <a:lnTo>
                  <a:pt x="1280" y="1160"/>
                </a:lnTo>
                <a:lnTo>
                  <a:pt x="1269" y="1155"/>
                </a:lnTo>
                <a:lnTo>
                  <a:pt x="1259" y="1148"/>
                </a:lnTo>
                <a:lnTo>
                  <a:pt x="1249" y="1142"/>
                </a:lnTo>
                <a:lnTo>
                  <a:pt x="1240" y="1133"/>
                </a:lnTo>
                <a:lnTo>
                  <a:pt x="1233" y="1124"/>
                </a:lnTo>
                <a:lnTo>
                  <a:pt x="1225" y="1114"/>
                </a:lnTo>
                <a:lnTo>
                  <a:pt x="1219" y="1104"/>
                </a:lnTo>
                <a:lnTo>
                  <a:pt x="1214" y="1093"/>
                </a:lnTo>
                <a:lnTo>
                  <a:pt x="1209" y="1082"/>
                </a:lnTo>
                <a:lnTo>
                  <a:pt x="1206" y="1070"/>
                </a:lnTo>
                <a:lnTo>
                  <a:pt x="1204" y="1056"/>
                </a:lnTo>
                <a:lnTo>
                  <a:pt x="1204" y="1044"/>
                </a:lnTo>
                <a:lnTo>
                  <a:pt x="1204" y="1031"/>
                </a:lnTo>
                <a:lnTo>
                  <a:pt x="1206" y="1019"/>
                </a:lnTo>
                <a:lnTo>
                  <a:pt x="1209" y="1007"/>
                </a:lnTo>
                <a:lnTo>
                  <a:pt x="1214" y="996"/>
                </a:lnTo>
                <a:lnTo>
                  <a:pt x="1219" y="985"/>
                </a:lnTo>
                <a:lnTo>
                  <a:pt x="1225" y="974"/>
                </a:lnTo>
                <a:lnTo>
                  <a:pt x="1233" y="965"/>
                </a:lnTo>
                <a:lnTo>
                  <a:pt x="1240" y="956"/>
                </a:lnTo>
                <a:lnTo>
                  <a:pt x="1249" y="947"/>
                </a:lnTo>
                <a:lnTo>
                  <a:pt x="1259" y="940"/>
                </a:lnTo>
                <a:lnTo>
                  <a:pt x="1269" y="934"/>
                </a:lnTo>
                <a:lnTo>
                  <a:pt x="1280" y="928"/>
                </a:lnTo>
                <a:lnTo>
                  <a:pt x="1292" y="924"/>
                </a:lnTo>
                <a:lnTo>
                  <a:pt x="1305" y="922"/>
                </a:lnTo>
                <a:lnTo>
                  <a:pt x="1317" y="919"/>
                </a:lnTo>
                <a:lnTo>
                  <a:pt x="1329" y="918"/>
                </a:lnTo>
                <a:lnTo>
                  <a:pt x="1342" y="919"/>
                </a:lnTo>
                <a:lnTo>
                  <a:pt x="1354" y="922"/>
                </a:lnTo>
                <a:lnTo>
                  <a:pt x="1367" y="924"/>
                </a:lnTo>
                <a:lnTo>
                  <a:pt x="1379" y="928"/>
                </a:lnTo>
                <a:lnTo>
                  <a:pt x="1390" y="934"/>
                </a:lnTo>
                <a:lnTo>
                  <a:pt x="1400" y="940"/>
                </a:lnTo>
                <a:lnTo>
                  <a:pt x="1410" y="947"/>
                </a:lnTo>
                <a:lnTo>
                  <a:pt x="1419" y="956"/>
                </a:lnTo>
                <a:lnTo>
                  <a:pt x="1426" y="965"/>
                </a:lnTo>
                <a:lnTo>
                  <a:pt x="1434" y="974"/>
                </a:lnTo>
                <a:lnTo>
                  <a:pt x="1440" y="985"/>
                </a:lnTo>
                <a:lnTo>
                  <a:pt x="1445" y="996"/>
                </a:lnTo>
                <a:lnTo>
                  <a:pt x="1450" y="1007"/>
                </a:lnTo>
                <a:lnTo>
                  <a:pt x="1453" y="1019"/>
                </a:lnTo>
                <a:lnTo>
                  <a:pt x="1455" y="1031"/>
                </a:lnTo>
                <a:lnTo>
                  <a:pt x="1455" y="1044"/>
                </a:lnTo>
                <a:lnTo>
                  <a:pt x="1455" y="1056"/>
                </a:lnTo>
                <a:lnTo>
                  <a:pt x="1453" y="1070"/>
                </a:lnTo>
                <a:lnTo>
                  <a:pt x="1450" y="1082"/>
                </a:lnTo>
                <a:lnTo>
                  <a:pt x="1445" y="1093"/>
                </a:lnTo>
                <a:lnTo>
                  <a:pt x="1440" y="1104"/>
                </a:lnTo>
                <a:lnTo>
                  <a:pt x="1434" y="1114"/>
                </a:lnTo>
                <a:lnTo>
                  <a:pt x="1426" y="1124"/>
                </a:lnTo>
                <a:lnTo>
                  <a:pt x="1419" y="1133"/>
                </a:lnTo>
                <a:lnTo>
                  <a:pt x="1410" y="1142"/>
                </a:lnTo>
                <a:lnTo>
                  <a:pt x="1400" y="1148"/>
                </a:lnTo>
                <a:lnTo>
                  <a:pt x="1390" y="1155"/>
                </a:lnTo>
                <a:lnTo>
                  <a:pt x="1379" y="1160"/>
                </a:lnTo>
                <a:lnTo>
                  <a:pt x="1367" y="1164"/>
                </a:lnTo>
                <a:lnTo>
                  <a:pt x="1354" y="1167"/>
                </a:lnTo>
                <a:lnTo>
                  <a:pt x="1342" y="1169"/>
                </a:lnTo>
                <a:lnTo>
                  <a:pt x="1329" y="1170"/>
                </a:lnTo>
                <a:close/>
                <a:moveTo>
                  <a:pt x="139" y="930"/>
                </a:moveTo>
                <a:lnTo>
                  <a:pt x="139" y="930"/>
                </a:lnTo>
                <a:lnTo>
                  <a:pt x="1135" y="930"/>
                </a:lnTo>
                <a:lnTo>
                  <a:pt x="1135" y="1083"/>
                </a:lnTo>
                <a:lnTo>
                  <a:pt x="139" y="1083"/>
                </a:lnTo>
                <a:lnTo>
                  <a:pt x="139" y="930"/>
                </a:lnTo>
                <a:close/>
                <a:moveTo>
                  <a:pt x="139" y="1282"/>
                </a:moveTo>
                <a:lnTo>
                  <a:pt x="139" y="1282"/>
                </a:lnTo>
                <a:lnTo>
                  <a:pt x="2131" y="1282"/>
                </a:lnTo>
                <a:lnTo>
                  <a:pt x="2131" y="2651"/>
                </a:lnTo>
                <a:lnTo>
                  <a:pt x="139" y="2651"/>
                </a:lnTo>
                <a:lnTo>
                  <a:pt x="139" y="1282"/>
                </a:lnTo>
                <a:close/>
                <a:moveTo>
                  <a:pt x="2171" y="114"/>
                </a:moveTo>
                <a:lnTo>
                  <a:pt x="2161" y="115"/>
                </a:lnTo>
                <a:lnTo>
                  <a:pt x="2152" y="118"/>
                </a:lnTo>
                <a:lnTo>
                  <a:pt x="2143" y="123"/>
                </a:lnTo>
                <a:lnTo>
                  <a:pt x="2137" y="128"/>
                </a:lnTo>
                <a:lnTo>
                  <a:pt x="2130" y="136"/>
                </a:lnTo>
                <a:lnTo>
                  <a:pt x="2126" y="145"/>
                </a:lnTo>
                <a:lnTo>
                  <a:pt x="2122" y="154"/>
                </a:lnTo>
                <a:lnTo>
                  <a:pt x="2121" y="164"/>
                </a:lnTo>
                <a:lnTo>
                  <a:pt x="2122" y="174"/>
                </a:lnTo>
                <a:lnTo>
                  <a:pt x="2126" y="183"/>
                </a:lnTo>
                <a:lnTo>
                  <a:pt x="2130" y="191"/>
                </a:lnTo>
                <a:lnTo>
                  <a:pt x="2137" y="199"/>
                </a:lnTo>
                <a:lnTo>
                  <a:pt x="2143" y="205"/>
                </a:lnTo>
                <a:lnTo>
                  <a:pt x="2152" y="209"/>
                </a:lnTo>
                <a:lnTo>
                  <a:pt x="2161" y="212"/>
                </a:lnTo>
                <a:lnTo>
                  <a:pt x="2171" y="214"/>
                </a:lnTo>
                <a:lnTo>
                  <a:pt x="2181" y="212"/>
                </a:lnTo>
                <a:lnTo>
                  <a:pt x="2191" y="209"/>
                </a:lnTo>
                <a:lnTo>
                  <a:pt x="2199" y="205"/>
                </a:lnTo>
                <a:lnTo>
                  <a:pt x="2206" y="199"/>
                </a:lnTo>
                <a:lnTo>
                  <a:pt x="2212" y="191"/>
                </a:lnTo>
                <a:lnTo>
                  <a:pt x="2218" y="183"/>
                </a:lnTo>
                <a:lnTo>
                  <a:pt x="2220" y="174"/>
                </a:lnTo>
                <a:lnTo>
                  <a:pt x="2221" y="164"/>
                </a:lnTo>
                <a:lnTo>
                  <a:pt x="2220" y="154"/>
                </a:lnTo>
                <a:lnTo>
                  <a:pt x="2218" y="145"/>
                </a:lnTo>
                <a:lnTo>
                  <a:pt x="2212" y="136"/>
                </a:lnTo>
                <a:lnTo>
                  <a:pt x="2206" y="128"/>
                </a:lnTo>
                <a:lnTo>
                  <a:pt x="2199" y="123"/>
                </a:lnTo>
                <a:lnTo>
                  <a:pt x="2191" y="118"/>
                </a:lnTo>
                <a:lnTo>
                  <a:pt x="2181" y="115"/>
                </a:lnTo>
                <a:lnTo>
                  <a:pt x="2171" y="114"/>
                </a:lnTo>
                <a:close/>
                <a:moveTo>
                  <a:pt x="2018" y="981"/>
                </a:moveTo>
                <a:lnTo>
                  <a:pt x="2012" y="981"/>
                </a:lnTo>
                <a:lnTo>
                  <a:pt x="2006" y="982"/>
                </a:lnTo>
                <a:lnTo>
                  <a:pt x="2000" y="985"/>
                </a:lnTo>
                <a:lnTo>
                  <a:pt x="1994" y="986"/>
                </a:lnTo>
                <a:lnTo>
                  <a:pt x="1988" y="989"/>
                </a:lnTo>
                <a:lnTo>
                  <a:pt x="1983" y="992"/>
                </a:lnTo>
                <a:lnTo>
                  <a:pt x="1979" y="996"/>
                </a:lnTo>
                <a:lnTo>
                  <a:pt x="1974" y="1000"/>
                </a:lnTo>
                <a:lnTo>
                  <a:pt x="1970" y="1004"/>
                </a:lnTo>
                <a:lnTo>
                  <a:pt x="1966" y="1009"/>
                </a:lnTo>
                <a:lnTo>
                  <a:pt x="1963" y="1014"/>
                </a:lnTo>
                <a:lnTo>
                  <a:pt x="1961" y="1020"/>
                </a:lnTo>
                <a:lnTo>
                  <a:pt x="1959" y="1026"/>
                </a:lnTo>
                <a:lnTo>
                  <a:pt x="1956" y="1031"/>
                </a:lnTo>
                <a:lnTo>
                  <a:pt x="1956" y="1038"/>
                </a:lnTo>
                <a:lnTo>
                  <a:pt x="1955" y="1044"/>
                </a:lnTo>
                <a:lnTo>
                  <a:pt x="1956" y="1051"/>
                </a:lnTo>
                <a:lnTo>
                  <a:pt x="1956" y="1056"/>
                </a:lnTo>
                <a:lnTo>
                  <a:pt x="1959" y="1063"/>
                </a:lnTo>
                <a:lnTo>
                  <a:pt x="1961" y="1069"/>
                </a:lnTo>
                <a:lnTo>
                  <a:pt x="1963" y="1074"/>
                </a:lnTo>
                <a:lnTo>
                  <a:pt x="1966" y="1080"/>
                </a:lnTo>
                <a:lnTo>
                  <a:pt x="1970" y="1084"/>
                </a:lnTo>
                <a:lnTo>
                  <a:pt x="1974" y="1089"/>
                </a:lnTo>
                <a:lnTo>
                  <a:pt x="1979" y="1093"/>
                </a:lnTo>
                <a:lnTo>
                  <a:pt x="1983" y="1096"/>
                </a:lnTo>
                <a:lnTo>
                  <a:pt x="1988" y="1100"/>
                </a:lnTo>
                <a:lnTo>
                  <a:pt x="1994" y="1102"/>
                </a:lnTo>
                <a:lnTo>
                  <a:pt x="2000" y="1104"/>
                </a:lnTo>
                <a:lnTo>
                  <a:pt x="2006" y="1105"/>
                </a:lnTo>
                <a:lnTo>
                  <a:pt x="2012" y="1106"/>
                </a:lnTo>
                <a:lnTo>
                  <a:pt x="2018" y="1107"/>
                </a:lnTo>
                <a:lnTo>
                  <a:pt x="2025" y="1106"/>
                </a:lnTo>
                <a:lnTo>
                  <a:pt x="2032" y="1105"/>
                </a:lnTo>
                <a:lnTo>
                  <a:pt x="2037" y="1104"/>
                </a:lnTo>
                <a:lnTo>
                  <a:pt x="2043" y="1102"/>
                </a:lnTo>
                <a:lnTo>
                  <a:pt x="2048" y="1100"/>
                </a:lnTo>
                <a:lnTo>
                  <a:pt x="2054" y="1096"/>
                </a:lnTo>
                <a:lnTo>
                  <a:pt x="2058" y="1093"/>
                </a:lnTo>
                <a:lnTo>
                  <a:pt x="2063" y="1089"/>
                </a:lnTo>
                <a:lnTo>
                  <a:pt x="2067" y="1084"/>
                </a:lnTo>
                <a:lnTo>
                  <a:pt x="2070" y="1080"/>
                </a:lnTo>
                <a:lnTo>
                  <a:pt x="2074" y="1074"/>
                </a:lnTo>
                <a:lnTo>
                  <a:pt x="2076" y="1069"/>
                </a:lnTo>
                <a:lnTo>
                  <a:pt x="2078" y="1063"/>
                </a:lnTo>
                <a:lnTo>
                  <a:pt x="2080" y="1056"/>
                </a:lnTo>
                <a:lnTo>
                  <a:pt x="2081" y="1051"/>
                </a:lnTo>
                <a:lnTo>
                  <a:pt x="2081" y="1044"/>
                </a:lnTo>
                <a:lnTo>
                  <a:pt x="2081" y="1038"/>
                </a:lnTo>
                <a:lnTo>
                  <a:pt x="2080" y="1031"/>
                </a:lnTo>
                <a:lnTo>
                  <a:pt x="2078" y="1026"/>
                </a:lnTo>
                <a:lnTo>
                  <a:pt x="2076" y="1020"/>
                </a:lnTo>
                <a:lnTo>
                  <a:pt x="2074" y="1014"/>
                </a:lnTo>
                <a:lnTo>
                  <a:pt x="2070" y="1009"/>
                </a:lnTo>
                <a:lnTo>
                  <a:pt x="2067" y="1004"/>
                </a:lnTo>
                <a:lnTo>
                  <a:pt x="2063" y="1000"/>
                </a:lnTo>
                <a:lnTo>
                  <a:pt x="2058" y="996"/>
                </a:lnTo>
                <a:lnTo>
                  <a:pt x="2054" y="992"/>
                </a:lnTo>
                <a:lnTo>
                  <a:pt x="2048" y="989"/>
                </a:lnTo>
                <a:lnTo>
                  <a:pt x="2043" y="986"/>
                </a:lnTo>
                <a:lnTo>
                  <a:pt x="2037" y="985"/>
                </a:lnTo>
                <a:lnTo>
                  <a:pt x="2032" y="982"/>
                </a:lnTo>
                <a:lnTo>
                  <a:pt x="2025" y="981"/>
                </a:lnTo>
                <a:lnTo>
                  <a:pt x="2018" y="981"/>
                </a:lnTo>
                <a:close/>
                <a:moveTo>
                  <a:pt x="1955" y="1521"/>
                </a:moveTo>
                <a:lnTo>
                  <a:pt x="1392" y="1521"/>
                </a:lnTo>
                <a:lnTo>
                  <a:pt x="1392" y="2257"/>
                </a:lnTo>
                <a:lnTo>
                  <a:pt x="1955" y="2257"/>
                </a:lnTo>
                <a:lnTo>
                  <a:pt x="1955" y="1521"/>
                </a:lnTo>
                <a:close/>
                <a:moveTo>
                  <a:pt x="1666" y="981"/>
                </a:moveTo>
                <a:lnTo>
                  <a:pt x="1660" y="981"/>
                </a:lnTo>
                <a:lnTo>
                  <a:pt x="1654" y="982"/>
                </a:lnTo>
                <a:lnTo>
                  <a:pt x="1648" y="985"/>
                </a:lnTo>
                <a:lnTo>
                  <a:pt x="1642" y="986"/>
                </a:lnTo>
                <a:lnTo>
                  <a:pt x="1637" y="989"/>
                </a:lnTo>
                <a:lnTo>
                  <a:pt x="1631" y="992"/>
                </a:lnTo>
                <a:lnTo>
                  <a:pt x="1627" y="996"/>
                </a:lnTo>
                <a:lnTo>
                  <a:pt x="1622" y="1000"/>
                </a:lnTo>
                <a:lnTo>
                  <a:pt x="1618" y="1004"/>
                </a:lnTo>
                <a:lnTo>
                  <a:pt x="1614" y="1009"/>
                </a:lnTo>
                <a:lnTo>
                  <a:pt x="1611" y="1014"/>
                </a:lnTo>
                <a:lnTo>
                  <a:pt x="1609" y="1020"/>
                </a:lnTo>
                <a:lnTo>
                  <a:pt x="1607" y="1026"/>
                </a:lnTo>
                <a:lnTo>
                  <a:pt x="1606" y="1031"/>
                </a:lnTo>
                <a:lnTo>
                  <a:pt x="1605" y="1038"/>
                </a:lnTo>
                <a:lnTo>
                  <a:pt x="1603" y="1044"/>
                </a:lnTo>
                <a:lnTo>
                  <a:pt x="1605" y="1051"/>
                </a:lnTo>
                <a:lnTo>
                  <a:pt x="1606" y="1056"/>
                </a:lnTo>
                <a:lnTo>
                  <a:pt x="1607" y="1063"/>
                </a:lnTo>
                <a:lnTo>
                  <a:pt x="1609" y="1069"/>
                </a:lnTo>
                <a:lnTo>
                  <a:pt x="1611" y="1074"/>
                </a:lnTo>
                <a:lnTo>
                  <a:pt x="1614" y="1080"/>
                </a:lnTo>
                <a:lnTo>
                  <a:pt x="1618" y="1084"/>
                </a:lnTo>
                <a:lnTo>
                  <a:pt x="1622" y="1089"/>
                </a:lnTo>
                <a:lnTo>
                  <a:pt x="1627" y="1093"/>
                </a:lnTo>
                <a:lnTo>
                  <a:pt x="1631" y="1096"/>
                </a:lnTo>
                <a:lnTo>
                  <a:pt x="1637" y="1100"/>
                </a:lnTo>
                <a:lnTo>
                  <a:pt x="1642" y="1102"/>
                </a:lnTo>
                <a:lnTo>
                  <a:pt x="1648" y="1104"/>
                </a:lnTo>
                <a:lnTo>
                  <a:pt x="1654" y="1105"/>
                </a:lnTo>
                <a:lnTo>
                  <a:pt x="1660" y="1106"/>
                </a:lnTo>
                <a:lnTo>
                  <a:pt x="1666" y="1107"/>
                </a:lnTo>
                <a:lnTo>
                  <a:pt x="1673" y="1106"/>
                </a:lnTo>
                <a:lnTo>
                  <a:pt x="1680" y="1105"/>
                </a:lnTo>
                <a:lnTo>
                  <a:pt x="1685" y="1104"/>
                </a:lnTo>
                <a:lnTo>
                  <a:pt x="1691" y="1102"/>
                </a:lnTo>
                <a:lnTo>
                  <a:pt x="1696" y="1100"/>
                </a:lnTo>
                <a:lnTo>
                  <a:pt x="1702" y="1096"/>
                </a:lnTo>
                <a:lnTo>
                  <a:pt x="1706" y="1093"/>
                </a:lnTo>
                <a:lnTo>
                  <a:pt x="1711" y="1089"/>
                </a:lnTo>
                <a:lnTo>
                  <a:pt x="1715" y="1084"/>
                </a:lnTo>
                <a:lnTo>
                  <a:pt x="1718" y="1080"/>
                </a:lnTo>
                <a:lnTo>
                  <a:pt x="1722" y="1074"/>
                </a:lnTo>
                <a:lnTo>
                  <a:pt x="1725" y="1069"/>
                </a:lnTo>
                <a:lnTo>
                  <a:pt x="1726" y="1063"/>
                </a:lnTo>
                <a:lnTo>
                  <a:pt x="1728" y="1056"/>
                </a:lnTo>
                <a:lnTo>
                  <a:pt x="1730" y="1051"/>
                </a:lnTo>
                <a:lnTo>
                  <a:pt x="1730" y="1044"/>
                </a:lnTo>
                <a:lnTo>
                  <a:pt x="1730" y="1038"/>
                </a:lnTo>
                <a:lnTo>
                  <a:pt x="1728" y="1031"/>
                </a:lnTo>
                <a:lnTo>
                  <a:pt x="1726" y="1026"/>
                </a:lnTo>
                <a:lnTo>
                  <a:pt x="1725" y="1020"/>
                </a:lnTo>
                <a:lnTo>
                  <a:pt x="1722" y="1014"/>
                </a:lnTo>
                <a:lnTo>
                  <a:pt x="1718" y="1009"/>
                </a:lnTo>
                <a:lnTo>
                  <a:pt x="1715" y="1004"/>
                </a:lnTo>
                <a:lnTo>
                  <a:pt x="1711" y="1000"/>
                </a:lnTo>
                <a:lnTo>
                  <a:pt x="1706" y="996"/>
                </a:lnTo>
                <a:lnTo>
                  <a:pt x="1702" y="992"/>
                </a:lnTo>
                <a:lnTo>
                  <a:pt x="1696" y="989"/>
                </a:lnTo>
                <a:lnTo>
                  <a:pt x="1691" y="986"/>
                </a:lnTo>
                <a:lnTo>
                  <a:pt x="1685" y="985"/>
                </a:lnTo>
                <a:lnTo>
                  <a:pt x="1680" y="982"/>
                </a:lnTo>
                <a:lnTo>
                  <a:pt x="1673" y="981"/>
                </a:lnTo>
                <a:lnTo>
                  <a:pt x="1666" y="981"/>
                </a:lnTo>
                <a:close/>
                <a:moveTo>
                  <a:pt x="1329" y="981"/>
                </a:moveTo>
                <a:lnTo>
                  <a:pt x="1323" y="981"/>
                </a:lnTo>
                <a:lnTo>
                  <a:pt x="1317" y="982"/>
                </a:lnTo>
                <a:lnTo>
                  <a:pt x="1311" y="985"/>
                </a:lnTo>
                <a:lnTo>
                  <a:pt x="1305" y="986"/>
                </a:lnTo>
                <a:lnTo>
                  <a:pt x="1299" y="989"/>
                </a:lnTo>
                <a:lnTo>
                  <a:pt x="1295" y="992"/>
                </a:lnTo>
                <a:lnTo>
                  <a:pt x="1289" y="996"/>
                </a:lnTo>
                <a:lnTo>
                  <a:pt x="1285" y="1000"/>
                </a:lnTo>
                <a:lnTo>
                  <a:pt x="1281" y="1004"/>
                </a:lnTo>
                <a:lnTo>
                  <a:pt x="1277" y="1009"/>
                </a:lnTo>
                <a:lnTo>
                  <a:pt x="1275" y="1014"/>
                </a:lnTo>
                <a:lnTo>
                  <a:pt x="1271" y="1020"/>
                </a:lnTo>
                <a:lnTo>
                  <a:pt x="1269" y="1026"/>
                </a:lnTo>
                <a:lnTo>
                  <a:pt x="1268" y="1031"/>
                </a:lnTo>
                <a:lnTo>
                  <a:pt x="1267" y="1038"/>
                </a:lnTo>
                <a:lnTo>
                  <a:pt x="1267" y="1044"/>
                </a:lnTo>
                <a:lnTo>
                  <a:pt x="1267" y="1051"/>
                </a:lnTo>
                <a:lnTo>
                  <a:pt x="1268" y="1056"/>
                </a:lnTo>
                <a:lnTo>
                  <a:pt x="1269" y="1063"/>
                </a:lnTo>
                <a:lnTo>
                  <a:pt x="1271" y="1069"/>
                </a:lnTo>
                <a:lnTo>
                  <a:pt x="1275" y="1074"/>
                </a:lnTo>
                <a:lnTo>
                  <a:pt x="1277" y="1080"/>
                </a:lnTo>
                <a:lnTo>
                  <a:pt x="1281" y="1084"/>
                </a:lnTo>
                <a:lnTo>
                  <a:pt x="1285" y="1089"/>
                </a:lnTo>
                <a:lnTo>
                  <a:pt x="1289" y="1093"/>
                </a:lnTo>
                <a:lnTo>
                  <a:pt x="1295" y="1096"/>
                </a:lnTo>
                <a:lnTo>
                  <a:pt x="1299" y="1100"/>
                </a:lnTo>
                <a:lnTo>
                  <a:pt x="1305" y="1102"/>
                </a:lnTo>
                <a:lnTo>
                  <a:pt x="1311" y="1104"/>
                </a:lnTo>
                <a:lnTo>
                  <a:pt x="1317" y="1105"/>
                </a:lnTo>
                <a:lnTo>
                  <a:pt x="1323" y="1106"/>
                </a:lnTo>
                <a:lnTo>
                  <a:pt x="1329" y="1107"/>
                </a:lnTo>
                <a:lnTo>
                  <a:pt x="1336" y="1106"/>
                </a:lnTo>
                <a:lnTo>
                  <a:pt x="1342" y="1105"/>
                </a:lnTo>
                <a:lnTo>
                  <a:pt x="1348" y="1104"/>
                </a:lnTo>
                <a:lnTo>
                  <a:pt x="1354" y="1102"/>
                </a:lnTo>
                <a:lnTo>
                  <a:pt x="1360" y="1100"/>
                </a:lnTo>
                <a:lnTo>
                  <a:pt x="1364" y="1096"/>
                </a:lnTo>
                <a:lnTo>
                  <a:pt x="1370" y="1093"/>
                </a:lnTo>
                <a:lnTo>
                  <a:pt x="1374" y="1089"/>
                </a:lnTo>
                <a:lnTo>
                  <a:pt x="1378" y="1084"/>
                </a:lnTo>
                <a:lnTo>
                  <a:pt x="1382" y="1080"/>
                </a:lnTo>
                <a:lnTo>
                  <a:pt x="1385" y="1074"/>
                </a:lnTo>
                <a:lnTo>
                  <a:pt x="1388" y="1069"/>
                </a:lnTo>
                <a:lnTo>
                  <a:pt x="1390" y="1063"/>
                </a:lnTo>
                <a:lnTo>
                  <a:pt x="1391" y="1056"/>
                </a:lnTo>
                <a:lnTo>
                  <a:pt x="1392" y="1051"/>
                </a:lnTo>
                <a:lnTo>
                  <a:pt x="1392" y="1044"/>
                </a:lnTo>
                <a:lnTo>
                  <a:pt x="1392" y="1038"/>
                </a:lnTo>
                <a:lnTo>
                  <a:pt x="1391" y="1031"/>
                </a:lnTo>
                <a:lnTo>
                  <a:pt x="1390" y="1026"/>
                </a:lnTo>
                <a:lnTo>
                  <a:pt x="1388" y="1020"/>
                </a:lnTo>
                <a:lnTo>
                  <a:pt x="1385" y="1014"/>
                </a:lnTo>
                <a:lnTo>
                  <a:pt x="1382" y="1009"/>
                </a:lnTo>
                <a:lnTo>
                  <a:pt x="1378" y="1004"/>
                </a:lnTo>
                <a:lnTo>
                  <a:pt x="1374" y="1000"/>
                </a:lnTo>
                <a:lnTo>
                  <a:pt x="1370" y="996"/>
                </a:lnTo>
                <a:lnTo>
                  <a:pt x="1364" y="992"/>
                </a:lnTo>
                <a:lnTo>
                  <a:pt x="1360" y="989"/>
                </a:lnTo>
                <a:lnTo>
                  <a:pt x="1354" y="986"/>
                </a:lnTo>
                <a:lnTo>
                  <a:pt x="1348" y="985"/>
                </a:lnTo>
                <a:lnTo>
                  <a:pt x="1342" y="982"/>
                </a:lnTo>
                <a:lnTo>
                  <a:pt x="1336" y="981"/>
                </a:lnTo>
                <a:lnTo>
                  <a:pt x="1329" y="981"/>
                </a:lnTo>
                <a:close/>
                <a:moveTo>
                  <a:pt x="1267" y="2157"/>
                </a:moveTo>
                <a:lnTo>
                  <a:pt x="272" y="2157"/>
                </a:lnTo>
                <a:lnTo>
                  <a:pt x="272" y="2249"/>
                </a:lnTo>
                <a:lnTo>
                  <a:pt x="1267" y="2249"/>
                </a:lnTo>
                <a:lnTo>
                  <a:pt x="1267" y="2157"/>
                </a:lnTo>
                <a:close/>
                <a:moveTo>
                  <a:pt x="1267" y="1938"/>
                </a:moveTo>
                <a:lnTo>
                  <a:pt x="272" y="1938"/>
                </a:lnTo>
                <a:lnTo>
                  <a:pt x="272" y="2030"/>
                </a:lnTo>
                <a:lnTo>
                  <a:pt x="1267" y="2030"/>
                </a:lnTo>
                <a:lnTo>
                  <a:pt x="1267" y="1938"/>
                </a:lnTo>
                <a:close/>
                <a:moveTo>
                  <a:pt x="1267" y="1740"/>
                </a:moveTo>
                <a:lnTo>
                  <a:pt x="272" y="1740"/>
                </a:lnTo>
                <a:lnTo>
                  <a:pt x="272" y="1832"/>
                </a:lnTo>
                <a:lnTo>
                  <a:pt x="1267" y="1832"/>
                </a:lnTo>
                <a:lnTo>
                  <a:pt x="1267" y="1740"/>
                </a:lnTo>
                <a:close/>
                <a:moveTo>
                  <a:pt x="1267" y="1521"/>
                </a:moveTo>
                <a:lnTo>
                  <a:pt x="272" y="1521"/>
                </a:lnTo>
                <a:lnTo>
                  <a:pt x="272" y="1613"/>
                </a:lnTo>
                <a:lnTo>
                  <a:pt x="1267" y="1613"/>
                </a:lnTo>
                <a:lnTo>
                  <a:pt x="1267" y="152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774799" y="0"/>
            <a:ext cx="850112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9204352" y="6981693"/>
            <a:ext cx="954378" cy="402567"/>
          </a:xfrm>
          <a:prstGeom prst="rect">
            <a:avLst/>
          </a:prstGeom>
        </p:spPr>
        <p:txBody>
          <a:bodyPr vert="horz" lIns="99569" tIns="49785" rIns="99569" bIns="49785" rtlCol="0" anchor="ctr"/>
          <a:lstStyle>
            <a:lvl1pPr algn="r">
              <a:defRPr sz="1800">
                <a:solidFill>
                  <a:srgbClr val="FF0000"/>
                </a:solidFill>
                <a:latin typeface="Calibri" pitchFamily="34" charset="0"/>
                <a:cs typeface="Calibri" pitchFamily="34" charset="0"/>
              </a:defRPr>
            </a:lvl1pPr>
          </a:lstStyle>
          <a:p>
            <a:fld id="{4F7735C7-5BD9-4968-9052-41100904DB77}" type="slidenum">
              <a:rPr lang="ru-RU" smtClean="0"/>
              <a:pPr/>
              <a:t>‹#›</a:t>
            </a:fld>
            <a:r>
              <a:rPr lang="ru-RU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/00</a:t>
            </a:r>
            <a:endParaRPr lang="ru-RU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6" name="TextBox 5"/>
          <p:cNvSpPr txBox="1"/>
          <p:nvPr userDrawn="1"/>
        </p:nvSpPr>
        <p:spPr>
          <a:xfrm>
            <a:off x="1917676" y="1975385"/>
            <a:ext cx="3357586" cy="15286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lvl="0" indent="0">
              <a:lnSpc>
                <a:spcPts val="1600"/>
              </a:lnSpc>
              <a:buFont typeface="Arial" pitchFamily="34" charset="0"/>
              <a:buNone/>
            </a:pPr>
            <a:r>
              <a:rPr lang="ru-RU" sz="1400" dirty="0" smtClean="0"/>
              <a:t>обеспечивать максимальную эффективность бизнеса клиентов путем повышения скорости и надежности обмена корреспонденцией   и  грузами с использованием инновационных технологий и соблюдением высоких стандартов качества оказываемых услуг.</a:t>
            </a:r>
            <a:endParaRPr lang="ru-RU" sz="1400" dirty="0"/>
          </a:p>
        </p:txBody>
      </p:sp>
      <p:sp>
        <p:nvSpPr>
          <p:cNvPr id="7" name="Прямоугольник 6"/>
          <p:cNvSpPr/>
          <p:nvPr userDrawn="1"/>
        </p:nvSpPr>
        <p:spPr>
          <a:xfrm>
            <a:off x="1917676" y="1494615"/>
            <a:ext cx="1428404" cy="4616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>
            <a:spAutoFit/>
          </a:bodyPr>
          <a:lstStyle/>
          <a:p>
            <a:pPr>
              <a:lnSpc>
                <a:spcPct val="100000"/>
              </a:lnSpc>
            </a:pPr>
            <a:r>
              <a:rPr lang="ru-RU" sz="2400" b="1" dirty="0" smtClean="0">
                <a:solidFill>
                  <a:schemeClr val="tx1"/>
                </a:solidFill>
              </a:rPr>
              <a:t>Миссия </a:t>
            </a:r>
            <a:r>
              <a:rPr lang="ru-RU" sz="2400" dirty="0" smtClean="0"/>
              <a:t>–</a:t>
            </a:r>
            <a:endParaRPr lang="ru-RU" sz="2400" b="1" dirty="0" smtClean="0">
              <a:solidFill>
                <a:schemeClr val="tx1"/>
              </a:solidFill>
            </a:endParaRPr>
          </a:p>
        </p:txBody>
      </p:sp>
      <p:sp>
        <p:nvSpPr>
          <p:cNvPr id="8" name="TextBox 7"/>
          <p:cNvSpPr txBox="1"/>
          <p:nvPr userDrawn="1"/>
        </p:nvSpPr>
        <p:spPr>
          <a:xfrm>
            <a:off x="6846898" y="1975385"/>
            <a:ext cx="3357586" cy="11182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lvl="0" indent="180975">
              <a:lnSpc>
                <a:spcPts val="16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400" dirty="0" smtClean="0"/>
              <a:t>ответственность</a:t>
            </a:r>
          </a:p>
          <a:p>
            <a:pPr marL="0" lvl="0" indent="180975">
              <a:lnSpc>
                <a:spcPts val="16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400" dirty="0" smtClean="0"/>
              <a:t>профессионализм</a:t>
            </a:r>
          </a:p>
          <a:p>
            <a:pPr marL="0" lvl="0" indent="180975">
              <a:lnSpc>
                <a:spcPts val="16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400" dirty="0" smtClean="0"/>
              <a:t>качество</a:t>
            </a:r>
          </a:p>
          <a:p>
            <a:pPr marL="0" lvl="0" indent="180975">
              <a:lnSpc>
                <a:spcPts val="16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400" dirty="0" smtClean="0"/>
              <a:t>уважение</a:t>
            </a:r>
          </a:p>
          <a:p>
            <a:pPr marL="0" lvl="0" indent="180975">
              <a:lnSpc>
                <a:spcPts val="16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400" dirty="0" smtClean="0"/>
              <a:t>лояльность</a:t>
            </a:r>
            <a:endParaRPr lang="ru-RU" sz="1400" dirty="0"/>
          </a:p>
        </p:txBody>
      </p:sp>
      <p:sp>
        <p:nvSpPr>
          <p:cNvPr id="9" name="Прямоугольник 8"/>
          <p:cNvSpPr/>
          <p:nvPr userDrawn="1"/>
        </p:nvSpPr>
        <p:spPr>
          <a:xfrm>
            <a:off x="6846898" y="1494615"/>
            <a:ext cx="1546898" cy="4616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>
            <a:spAutoFit/>
          </a:bodyPr>
          <a:lstStyle/>
          <a:p>
            <a:pPr>
              <a:lnSpc>
                <a:spcPct val="100000"/>
              </a:lnSpc>
            </a:pPr>
            <a:r>
              <a:rPr lang="ru-RU" sz="2400" b="1" dirty="0" smtClean="0">
                <a:solidFill>
                  <a:schemeClr val="tx1"/>
                </a:solidFill>
              </a:rPr>
              <a:t>Ценности:</a:t>
            </a:r>
          </a:p>
        </p:txBody>
      </p:sp>
      <p:sp>
        <p:nvSpPr>
          <p:cNvPr id="11" name="Прямоугольник 10"/>
          <p:cNvSpPr/>
          <p:nvPr userDrawn="1"/>
        </p:nvSpPr>
        <p:spPr>
          <a:xfrm>
            <a:off x="1917676" y="4066383"/>
            <a:ext cx="2605842" cy="46166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>
            <a:spAutoFit/>
          </a:bodyPr>
          <a:lstStyle/>
          <a:p>
            <a:pPr>
              <a:lnSpc>
                <a:spcPct val="100000"/>
              </a:lnSpc>
            </a:pPr>
            <a:r>
              <a:rPr lang="ru-RU" sz="2400" b="1" dirty="0" smtClean="0">
                <a:solidFill>
                  <a:schemeClr val="tx1"/>
                </a:solidFill>
              </a:rPr>
              <a:t>История названия</a:t>
            </a:r>
          </a:p>
        </p:txBody>
      </p:sp>
      <p:sp>
        <p:nvSpPr>
          <p:cNvPr id="18" name="Прямоугольник 17"/>
          <p:cNvSpPr/>
          <p:nvPr userDrawn="1"/>
        </p:nvSpPr>
        <p:spPr>
          <a:xfrm>
            <a:off x="1846238" y="4551372"/>
            <a:ext cx="1610569" cy="1754326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ru-RU" sz="2400" b="1" dirty="0" smtClean="0">
                <a:solidFill>
                  <a:srgbClr val="FF0000"/>
                </a:solidFill>
              </a:rPr>
              <a:t>2001 </a:t>
            </a:r>
            <a:r>
              <a:rPr lang="ru-RU" sz="2400" b="0" dirty="0" smtClean="0">
                <a:solidFill>
                  <a:srgbClr val="FF0000"/>
                </a:solidFill>
              </a:rPr>
              <a:t>год  –</a:t>
            </a:r>
          </a:p>
          <a:p>
            <a:pPr>
              <a:lnSpc>
                <a:spcPct val="150000"/>
              </a:lnSpc>
            </a:pPr>
            <a:r>
              <a:rPr lang="ru-RU" sz="2400" b="1" dirty="0" smtClean="0">
                <a:solidFill>
                  <a:srgbClr val="FF0000"/>
                </a:solidFill>
              </a:rPr>
              <a:t>2011 </a:t>
            </a:r>
            <a:r>
              <a:rPr lang="ru-RU" sz="2400" b="0" dirty="0" smtClean="0">
                <a:solidFill>
                  <a:srgbClr val="FF0000"/>
                </a:solidFill>
              </a:rPr>
              <a:t>год  –</a:t>
            </a:r>
          </a:p>
          <a:p>
            <a:pPr>
              <a:lnSpc>
                <a:spcPct val="150000"/>
              </a:lnSpc>
            </a:pPr>
            <a:r>
              <a:rPr lang="ru-RU" sz="2400" b="1" dirty="0" smtClean="0">
                <a:solidFill>
                  <a:srgbClr val="FF0000"/>
                </a:solidFill>
              </a:rPr>
              <a:t>2012 </a:t>
            </a:r>
            <a:r>
              <a:rPr lang="ru-RU" sz="2400" b="0" dirty="0" smtClean="0">
                <a:solidFill>
                  <a:srgbClr val="FF0000"/>
                </a:solidFill>
              </a:rPr>
              <a:t>год  –</a:t>
            </a:r>
          </a:p>
        </p:txBody>
      </p:sp>
      <p:sp>
        <p:nvSpPr>
          <p:cNvPr id="20" name="TextBox 19"/>
          <p:cNvSpPr txBox="1"/>
          <p:nvPr userDrawn="1"/>
        </p:nvSpPr>
        <p:spPr>
          <a:xfrm>
            <a:off x="3398824" y="4754429"/>
            <a:ext cx="5857916" cy="15029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lvl="0" indent="0">
              <a:lnSpc>
                <a:spcPts val="2200"/>
              </a:lnSpc>
              <a:buFont typeface="Arial" pitchFamily="34" charset="0"/>
              <a:buNone/>
            </a:pPr>
            <a:r>
              <a:rPr lang="ru-RU" sz="1400" b="1" dirty="0" smtClean="0">
                <a:solidFill>
                  <a:srgbClr val="FF0000"/>
                </a:solidFill>
              </a:rPr>
              <a:t>С</a:t>
            </a:r>
            <a:r>
              <a:rPr lang="ru-RU" sz="1400" dirty="0" smtClean="0"/>
              <a:t>корость, </a:t>
            </a:r>
            <a:r>
              <a:rPr lang="ru-RU" sz="1400" b="1" dirty="0" smtClean="0">
                <a:solidFill>
                  <a:srgbClr val="FF0000"/>
                </a:solidFill>
              </a:rPr>
              <a:t>П</a:t>
            </a:r>
            <a:r>
              <a:rPr lang="ru-RU" sz="1400" dirty="0" smtClean="0"/>
              <a:t>ерсональный подход, </a:t>
            </a:r>
            <a:r>
              <a:rPr lang="ru-RU" sz="1400" b="1" dirty="0" smtClean="0">
                <a:solidFill>
                  <a:srgbClr val="FF0000"/>
                </a:solidFill>
              </a:rPr>
              <a:t>С</a:t>
            </a:r>
            <a:r>
              <a:rPr lang="ru-RU" sz="1400" dirty="0" smtClean="0"/>
              <a:t>охранность, </a:t>
            </a:r>
            <a:r>
              <a:rPr lang="ru-RU" sz="1400" b="1" dirty="0" smtClean="0">
                <a:solidFill>
                  <a:srgbClr val="FF0000"/>
                </a:solidFill>
              </a:rPr>
              <a:t>Р</a:t>
            </a:r>
            <a:r>
              <a:rPr lang="ru-RU" sz="1400" dirty="0" smtClean="0"/>
              <a:t>ациональность.</a:t>
            </a:r>
          </a:p>
          <a:p>
            <a:pPr marL="0" lvl="0" indent="0">
              <a:lnSpc>
                <a:spcPts val="2200"/>
              </a:lnSpc>
              <a:buFont typeface="Arial" pitchFamily="34" charset="0"/>
              <a:buNone/>
            </a:pPr>
            <a:endParaRPr lang="ru-RU" sz="1400" dirty="0" smtClean="0"/>
          </a:p>
          <a:p>
            <a:pPr marL="0" lvl="0" indent="0">
              <a:lnSpc>
                <a:spcPts val="2200"/>
              </a:lnSpc>
              <a:buFont typeface="Arial" pitchFamily="34" charset="0"/>
              <a:buNone/>
            </a:pPr>
            <a:r>
              <a:rPr lang="ru-RU" sz="1400" b="1" dirty="0" smtClean="0">
                <a:solidFill>
                  <a:srgbClr val="FF0000"/>
                </a:solidFill>
              </a:rPr>
              <a:t>С</a:t>
            </a:r>
            <a:r>
              <a:rPr lang="ru-RU" sz="1400" dirty="0" smtClean="0"/>
              <a:t>коростные </a:t>
            </a:r>
            <a:r>
              <a:rPr lang="ru-RU" sz="1400" b="1" dirty="0" smtClean="0">
                <a:solidFill>
                  <a:srgbClr val="FF0000"/>
                </a:solidFill>
              </a:rPr>
              <a:t>П</a:t>
            </a:r>
            <a:r>
              <a:rPr lang="ru-RU" sz="1400" dirty="0" smtClean="0"/>
              <a:t>очтовые и </a:t>
            </a:r>
            <a:r>
              <a:rPr lang="ru-RU" sz="1400" b="1" dirty="0" smtClean="0">
                <a:solidFill>
                  <a:srgbClr val="FF0000"/>
                </a:solidFill>
              </a:rPr>
              <a:t>С</a:t>
            </a:r>
            <a:r>
              <a:rPr lang="ru-RU" sz="1400" dirty="0" smtClean="0"/>
              <a:t>пециальные </a:t>
            </a:r>
            <a:r>
              <a:rPr lang="ru-RU" sz="1400" b="1" dirty="0" smtClean="0">
                <a:solidFill>
                  <a:srgbClr val="FF0000"/>
                </a:solidFill>
              </a:rPr>
              <a:t>Р</a:t>
            </a:r>
            <a:r>
              <a:rPr lang="ru-RU" sz="1400" dirty="0" smtClean="0"/>
              <a:t>ешения</a:t>
            </a:r>
          </a:p>
          <a:p>
            <a:pPr marL="0" lvl="0" indent="0">
              <a:lnSpc>
                <a:spcPts val="2200"/>
              </a:lnSpc>
              <a:buFont typeface="Arial" pitchFamily="34" charset="0"/>
              <a:buNone/>
            </a:pPr>
            <a:endParaRPr lang="ru-RU" sz="1400" dirty="0" smtClean="0"/>
          </a:p>
          <a:p>
            <a:pPr marL="0" lvl="0" indent="0">
              <a:lnSpc>
                <a:spcPts val="2200"/>
              </a:lnSpc>
              <a:buFont typeface="Arial" pitchFamily="34" charset="0"/>
              <a:buNone/>
            </a:pPr>
            <a:r>
              <a:rPr lang="ru-RU" sz="1400" b="1" dirty="0" err="1" smtClean="0">
                <a:solidFill>
                  <a:srgbClr val="FF0000"/>
                </a:solidFill>
              </a:rPr>
              <a:t>S</a:t>
            </a:r>
            <a:r>
              <a:rPr lang="ru-RU" sz="1400" dirty="0" err="1" smtClean="0"/>
              <a:t>peed</a:t>
            </a:r>
            <a:r>
              <a:rPr lang="ru-RU" sz="1400" dirty="0" smtClean="0"/>
              <a:t>, </a:t>
            </a:r>
            <a:r>
              <a:rPr lang="ru-RU" sz="1400" b="1" dirty="0" err="1" smtClean="0">
                <a:solidFill>
                  <a:srgbClr val="FF0000"/>
                </a:solidFill>
              </a:rPr>
              <a:t>P</a:t>
            </a:r>
            <a:r>
              <a:rPr lang="ru-RU" sz="1400" dirty="0" err="1" smtClean="0"/>
              <a:t>ersonal</a:t>
            </a:r>
            <a:r>
              <a:rPr lang="ru-RU" sz="1400" dirty="0" smtClean="0"/>
              <a:t> </a:t>
            </a:r>
            <a:r>
              <a:rPr lang="ru-RU" sz="1400" dirty="0" err="1" smtClean="0"/>
              <a:t>approach</a:t>
            </a:r>
            <a:r>
              <a:rPr lang="ru-RU" sz="1400" dirty="0" smtClean="0"/>
              <a:t>, </a:t>
            </a:r>
            <a:r>
              <a:rPr lang="ru-RU" sz="1400" b="1" dirty="0" err="1" smtClean="0">
                <a:solidFill>
                  <a:srgbClr val="FF0000"/>
                </a:solidFill>
              </a:rPr>
              <a:t>S</a:t>
            </a:r>
            <a:r>
              <a:rPr lang="ru-RU" sz="1400" dirty="0" err="1" smtClean="0"/>
              <a:t>afety</a:t>
            </a:r>
            <a:r>
              <a:rPr lang="ru-RU" sz="1400" dirty="0" smtClean="0"/>
              <a:t> и </a:t>
            </a:r>
            <a:r>
              <a:rPr lang="ru-RU" sz="1400" dirty="0" err="1" smtClean="0"/>
              <a:t>ationality</a:t>
            </a:r>
            <a:endParaRPr lang="ru-RU" sz="1400" dirty="0"/>
          </a:p>
        </p:txBody>
      </p:sp>
      <p:sp>
        <p:nvSpPr>
          <p:cNvPr id="21" name="Овал 20"/>
          <p:cNvSpPr/>
          <p:nvPr userDrawn="1"/>
        </p:nvSpPr>
        <p:spPr>
          <a:xfrm>
            <a:off x="631792" y="1280301"/>
            <a:ext cx="989052" cy="989052"/>
          </a:xfrm>
          <a:prstGeom prst="ellipse">
            <a:avLst/>
          </a:prstGeom>
          <a:solidFill>
            <a:srgbClr val="E30613"/>
          </a:solidFill>
          <a:ln w="571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Овал 21"/>
          <p:cNvSpPr/>
          <p:nvPr userDrawn="1"/>
        </p:nvSpPr>
        <p:spPr>
          <a:xfrm>
            <a:off x="5561014" y="1280301"/>
            <a:ext cx="989052" cy="989052"/>
          </a:xfrm>
          <a:prstGeom prst="ellipse">
            <a:avLst/>
          </a:prstGeom>
          <a:solidFill>
            <a:srgbClr val="E30613"/>
          </a:solidFill>
          <a:ln w="571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Овал 22"/>
          <p:cNvSpPr/>
          <p:nvPr userDrawn="1"/>
        </p:nvSpPr>
        <p:spPr>
          <a:xfrm>
            <a:off x="631792" y="3780631"/>
            <a:ext cx="989052" cy="989052"/>
          </a:xfrm>
          <a:prstGeom prst="ellipse">
            <a:avLst/>
          </a:prstGeom>
          <a:solidFill>
            <a:srgbClr val="E30613"/>
          </a:solidFill>
          <a:ln w="571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" name="Freeform 7"/>
          <p:cNvSpPr>
            <a:spLocks noEditPoints="1"/>
          </p:cNvSpPr>
          <p:nvPr userDrawn="1"/>
        </p:nvSpPr>
        <p:spPr bwMode="auto">
          <a:xfrm>
            <a:off x="865156" y="1447421"/>
            <a:ext cx="611040" cy="614127"/>
          </a:xfrm>
          <a:custGeom>
            <a:avLst/>
            <a:gdLst/>
            <a:ahLst/>
            <a:cxnLst>
              <a:cxn ang="0">
                <a:pos x="1753" y="1134"/>
              </a:cxn>
              <a:cxn ang="0">
                <a:pos x="1549" y="1100"/>
              </a:cxn>
              <a:cxn ang="0">
                <a:pos x="1202" y="1175"/>
              </a:cxn>
              <a:cxn ang="0">
                <a:pos x="926" y="1403"/>
              </a:cxn>
              <a:cxn ang="0">
                <a:pos x="785" y="1739"/>
              </a:cxn>
              <a:cxn ang="0">
                <a:pos x="822" y="2113"/>
              </a:cxn>
              <a:cxn ang="0">
                <a:pos x="1022" y="2412"/>
              </a:cxn>
              <a:cxn ang="0">
                <a:pos x="1341" y="2584"/>
              </a:cxn>
              <a:cxn ang="0">
                <a:pos x="1717" y="2584"/>
              </a:cxn>
              <a:cxn ang="0">
                <a:pos x="2034" y="2412"/>
              </a:cxn>
              <a:cxn ang="0">
                <a:pos x="2235" y="2113"/>
              </a:cxn>
              <a:cxn ang="0">
                <a:pos x="2278" y="1790"/>
              </a:cxn>
              <a:cxn ang="0">
                <a:pos x="2234" y="1590"/>
              </a:cxn>
              <a:cxn ang="0">
                <a:pos x="1918" y="1915"/>
              </a:cxn>
              <a:cxn ang="0">
                <a:pos x="1844" y="2091"/>
              </a:cxn>
              <a:cxn ang="0">
                <a:pos x="1699" y="2210"/>
              </a:cxn>
              <a:cxn ang="0">
                <a:pos x="1507" y="2249"/>
              </a:cxn>
              <a:cxn ang="0">
                <a:pos x="1323" y="2193"/>
              </a:cxn>
              <a:cxn ang="0">
                <a:pos x="1191" y="2059"/>
              </a:cxn>
              <a:cxn ang="0">
                <a:pos x="1134" y="1875"/>
              </a:cxn>
              <a:cxn ang="0">
                <a:pos x="1172" y="1682"/>
              </a:cxn>
              <a:cxn ang="0">
                <a:pos x="1293" y="1537"/>
              </a:cxn>
              <a:cxn ang="0">
                <a:pos x="1468" y="1463"/>
              </a:cxn>
              <a:cxn ang="0">
                <a:pos x="1983" y="3317"/>
              </a:cxn>
              <a:cxn ang="0">
                <a:pos x="2609" y="2937"/>
              </a:cxn>
              <a:cxn ang="0">
                <a:pos x="2988" y="2309"/>
              </a:cxn>
              <a:cxn ang="0">
                <a:pos x="3045" y="1661"/>
              </a:cxn>
              <a:cxn ang="0">
                <a:pos x="2919" y="1217"/>
              </a:cxn>
              <a:cxn ang="0">
                <a:pos x="2484" y="1261"/>
              </a:cxn>
              <a:cxn ang="0">
                <a:pos x="2627" y="1616"/>
              </a:cxn>
              <a:cxn ang="0">
                <a:pos x="2629" y="2080"/>
              </a:cxn>
              <a:cxn ang="0">
                <a:pos x="2396" y="2569"/>
              </a:cxn>
              <a:cxn ang="0">
                <a:pos x="1967" y="2891"/>
              </a:cxn>
              <a:cxn ang="0">
                <a:pos x="1414" y="2974"/>
              </a:cxn>
              <a:cxn ang="0">
                <a:pos x="900" y="2788"/>
              </a:cxn>
              <a:cxn ang="0">
                <a:pos x="540" y="2390"/>
              </a:cxn>
              <a:cxn ang="0">
                <a:pos x="405" y="1854"/>
              </a:cxn>
              <a:cxn ang="0">
                <a:pos x="540" y="1318"/>
              </a:cxn>
              <a:cxn ang="0">
                <a:pos x="900" y="920"/>
              </a:cxn>
              <a:cxn ang="0">
                <a:pos x="1414" y="734"/>
              </a:cxn>
              <a:cxn ang="0">
                <a:pos x="1841" y="773"/>
              </a:cxn>
              <a:cxn ang="0">
                <a:pos x="2230" y="547"/>
              </a:cxn>
              <a:cxn ang="0">
                <a:pos x="1982" y="391"/>
              </a:cxn>
              <a:cxn ang="0">
                <a:pos x="1528" y="323"/>
              </a:cxn>
              <a:cxn ang="0">
                <a:pos x="799" y="507"/>
              </a:cxn>
              <a:cxn ang="0">
                <a:pos x="261" y="997"/>
              </a:cxn>
              <a:cxn ang="0">
                <a:pos x="8" y="1697"/>
              </a:cxn>
              <a:cxn ang="0">
                <a:pos x="120" y="2450"/>
              </a:cxn>
              <a:cxn ang="0">
                <a:pos x="556" y="3036"/>
              </a:cxn>
              <a:cxn ang="0">
                <a:pos x="1221" y="3354"/>
              </a:cxn>
              <a:cxn ang="0">
                <a:pos x="2455" y="383"/>
              </a:cxn>
              <a:cxn ang="0">
                <a:pos x="2407" y="511"/>
              </a:cxn>
              <a:cxn ang="0">
                <a:pos x="1692" y="1499"/>
              </a:cxn>
              <a:cxn ang="0">
                <a:pos x="1677" y="1638"/>
              </a:cxn>
              <a:cxn ang="0">
                <a:pos x="1724" y="1696"/>
              </a:cxn>
              <a:cxn ang="0">
                <a:pos x="1875" y="1692"/>
              </a:cxn>
              <a:cxn ang="0">
                <a:pos x="2898" y="955"/>
              </a:cxn>
              <a:cxn ang="0">
                <a:pos x="3363" y="521"/>
              </a:cxn>
              <a:cxn ang="0">
                <a:pos x="3108" y="465"/>
              </a:cxn>
              <a:cxn ang="0">
                <a:pos x="3218" y="305"/>
              </a:cxn>
              <a:cxn ang="0">
                <a:pos x="3118" y="175"/>
              </a:cxn>
              <a:cxn ang="0">
                <a:pos x="3029" y="167"/>
              </a:cxn>
              <a:cxn ang="0">
                <a:pos x="2872" y="8"/>
              </a:cxn>
            </a:cxnLst>
            <a:rect l="0" t="0" r="r" b="b"/>
            <a:pathLst>
              <a:path w="3364" h="3385">
                <a:moveTo>
                  <a:pt x="1529" y="1459"/>
                </a:moveTo>
                <a:lnTo>
                  <a:pt x="1543" y="1459"/>
                </a:lnTo>
                <a:lnTo>
                  <a:pt x="1559" y="1460"/>
                </a:lnTo>
                <a:lnTo>
                  <a:pt x="1840" y="1177"/>
                </a:lnTo>
                <a:lnTo>
                  <a:pt x="1846" y="1170"/>
                </a:lnTo>
                <a:lnTo>
                  <a:pt x="1829" y="1162"/>
                </a:lnTo>
                <a:lnTo>
                  <a:pt x="1810" y="1154"/>
                </a:lnTo>
                <a:lnTo>
                  <a:pt x="1791" y="1147"/>
                </a:lnTo>
                <a:lnTo>
                  <a:pt x="1772" y="1141"/>
                </a:lnTo>
                <a:lnTo>
                  <a:pt x="1753" y="1134"/>
                </a:lnTo>
                <a:lnTo>
                  <a:pt x="1733" y="1128"/>
                </a:lnTo>
                <a:lnTo>
                  <a:pt x="1714" y="1123"/>
                </a:lnTo>
                <a:lnTo>
                  <a:pt x="1694" y="1118"/>
                </a:lnTo>
                <a:lnTo>
                  <a:pt x="1674" y="1114"/>
                </a:lnTo>
                <a:lnTo>
                  <a:pt x="1653" y="1111"/>
                </a:lnTo>
                <a:lnTo>
                  <a:pt x="1634" y="1107"/>
                </a:lnTo>
                <a:lnTo>
                  <a:pt x="1612" y="1105"/>
                </a:lnTo>
                <a:lnTo>
                  <a:pt x="1592" y="1102"/>
                </a:lnTo>
                <a:lnTo>
                  <a:pt x="1571" y="1101"/>
                </a:lnTo>
                <a:lnTo>
                  <a:pt x="1549" y="1100"/>
                </a:lnTo>
                <a:lnTo>
                  <a:pt x="1529" y="1099"/>
                </a:lnTo>
                <a:lnTo>
                  <a:pt x="1490" y="1100"/>
                </a:lnTo>
                <a:lnTo>
                  <a:pt x="1452" y="1104"/>
                </a:lnTo>
                <a:lnTo>
                  <a:pt x="1414" y="1109"/>
                </a:lnTo>
                <a:lnTo>
                  <a:pt x="1377" y="1115"/>
                </a:lnTo>
                <a:lnTo>
                  <a:pt x="1341" y="1123"/>
                </a:lnTo>
                <a:lnTo>
                  <a:pt x="1305" y="1133"/>
                </a:lnTo>
                <a:lnTo>
                  <a:pt x="1270" y="1146"/>
                </a:lnTo>
                <a:lnTo>
                  <a:pt x="1236" y="1159"/>
                </a:lnTo>
                <a:lnTo>
                  <a:pt x="1202" y="1175"/>
                </a:lnTo>
                <a:lnTo>
                  <a:pt x="1169" y="1191"/>
                </a:lnTo>
                <a:lnTo>
                  <a:pt x="1138" y="1209"/>
                </a:lnTo>
                <a:lnTo>
                  <a:pt x="1108" y="1228"/>
                </a:lnTo>
                <a:lnTo>
                  <a:pt x="1078" y="1250"/>
                </a:lnTo>
                <a:lnTo>
                  <a:pt x="1050" y="1272"/>
                </a:lnTo>
                <a:lnTo>
                  <a:pt x="1022" y="1296"/>
                </a:lnTo>
                <a:lnTo>
                  <a:pt x="997" y="1321"/>
                </a:lnTo>
                <a:lnTo>
                  <a:pt x="971" y="1346"/>
                </a:lnTo>
                <a:lnTo>
                  <a:pt x="947" y="1374"/>
                </a:lnTo>
                <a:lnTo>
                  <a:pt x="926" y="1403"/>
                </a:lnTo>
                <a:lnTo>
                  <a:pt x="904" y="1432"/>
                </a:lnTo>
                <a:lnTo>
                  <a:pt x="885" y="1463"/>
                </a:lnTo>
                <a:lnTo>
                  <a:pt x="867" y="1495"/>
                </a:lnTo>
                <a:lnTo>
                  <a:pt x="850" y="1527"/>
                </a:lnTo>
                <a:lnTo>
                  <a:pt x="835" y="1561"/>
                </a:lnTo>
                <a:lnTo>
                  <a:pt x="822" y="1595"/>
                </a:lnTo>
                <a:lnTo>
                  <a:pt x="810" y="1630"/>
                </a:lnTo>
                <a:lnTo>
                  <a:pt x="799" y="1666"/>
                </a:lnTo>
                <a:lnTo>
                  <a:pt x="791" y="1702"/>
                </a:lnTo>
                <a:lnTo>
                  <a:pt x="785" y="1739"/>
                </a:lnTo>
                <a:lnTo>
                  <a:pt x="780" y="1777"/>
                </a:lnTo>
                <a:lnTo>
                  <a:pt x="777" y="1815"/>
                </a:lnTo>
                <a:lnTo>
                  <a:pt x="776" y="1854"/>
                </a:lnTo>
                <a:lnTo>
                  <a:pt x="777" y="1892"/>
                </a:lnTo>
                <a:lnTo>
                  <a:pt x="780" y="1931"/>
                </a:lnTo>
                <a:lnTo>
                  <a:pt x="785" y="1968"/>
                </a:lnTo>
                <a:lnTo>
                  <a:pt x="791" y="2005"/>
                </a:lnTo>
                <a:lnTo>
                  <a:pt x="799" y="2042"/>
                </a:lnTo>
                <a:lnTo>
                  <a:pt x="810" y="2078"/>
                </a:lnTo>
                <a:lnTo>
                  <a:pt x="822" y="2113"/>
                </a:lnTo>
                <a:lnTo>
                  <a:pt x="835" y="2147"/>
                </a:lnTo>
                <a:lnTo>
                  <a:pt x="850" y="2180"/>
                </a:lnTo>
                <a:lnTo>
                  <a:pt x="867" y="2213"/>
                </a:lnTo>
                <a:lnTo>
                  <a:pt x="885" y="2245"/>
                </a:lnTo>
                <a:lnTo>
                  <a:pt x="904" y="2275"/>
                </a:lnTo>
                <a:lnTo>
                  <a:pt x="926" y="2305"/>
                </a:lnTo>
                <a:lnTo>
                  <a:pt x="947" y="2334"/>
                </a:lnTo>
                <a:lnTo>
                  <a:pt x="971" y="2360"/>
                </a:lnTo>
                <a:lnTo>
                  <a:pt x="997" y="2387"/>
                </a:lnTo>
                <a:lnTo>
                  <a:pt x="1022" y="2412"/>
                </a:lnTo>
                <a:lnTo>
                  <a:pt x="1050" y="2436"/>
                </a:lnTo>
                <a:lnTo>
                  <a:pt x="1078" y="2458"/>
                </a:lnTo>
                <a:lnTo>
                  <a:pt x="1108" y="2479"/>
                </a:lnTo>
                <a:lnTo>
                  <a:pt x="1138" y="2498"/>
                </a:lnTo>
                <a:lnTo>
                  <a:pt x="1169" y="2517"/>
                </a:lnTo>
                <a:lnTo>
                  <a:pt x="1202" y="2533"/>
                </a:lnTo>
                <a:lnTo>
                  <a:pt x="1235" y="2549"/>
                </a:lnTo>
                <a:lnTo>
                  <a:pt x="1270" y="2562"/>
                </a:lnTo>
                <a:lnTo>
                  <a:pt x="1305" y="2573"/>
                </a:lnTo>
                <a:lnTo>
                  <a:pt x="1341" y="2584"/>
                </a:lnTo>
                <a:lnTo>
                  <a:pt x="1377" y="2592"/>
                </a:lnTo>
                <a:lnTo>
                  <a:pt x="1414" y="2599"/>
                </a:lnTo>
                <a:lnTo>
                  <a:pt x="1452" y="2604"/>
                </a:lnTo>
                <a:lnTo>
                  <a:pt x="1490" y="2606"/>
                </a:lnTo>
                <a:lnTo>
                  <a:pt x="1529" y="2607"/>
                </a:lnTo>
                <a:lnTo>
                  <a:pt x="1567" y="2606"/>
                </a:lnTo>
                <a:lnTo>
                  <a:pt x="1605" y="2604"/>
                </a:lnTo>
                <a:lnTo>
                  <a:pt x="1643" y="2599"/>
                </a:lnTo>
                <a:lnTo>
                  <a:pt x="1680" y="2592"/>
                </a:lnTo>
                <a:lnTo>
                  <a:pt x="1717" y="2584"/>
                </a:lnTo>
                <a:lnTo>
                  <a:pt x="1752" y="2573"/>
                </a:lnTo>
                <a:lnTo>
                  <a:pt x="1787" y="2562"/>
                </a:lnTo>
                <a:lnTo>
                  <a:pt x="1822" y="2549"/>
                </a:lnTo>
                <a:lnTo>
                  <a:pt x="1855" y="2533"/>
                </a:lnTo>
                <a:lnTo>
                  <a:pt x="1887" y="2517"/>
                </a:lnTo>
                <a:lnTo>
                  <a:pt x="1918" y="2498"/>
                </a:lnTo>
                <a:lnTo>
                  <a:pt x="1949" y="2479"/>
                </a:lnTo>
                <a:lnTo>
                  <a:pt x="1979" y="2458"/>
                </a:lnTo>
                <a:lnTo>
                  <a:pt x="2007" y="2436"/>
                </a:lnTo>
                <a:lnTo>
                  <a:pt x="2034" y="2412"/>
                </a:lnTo>
                <a:lnTo>
                  <a:pt x="2060" y="2387"/>
                </a:lnTo>
                <a:lnTo>
                  <a:pt x="2086" y="2360"/>
                </a:lnTo>
                <a:lnTo>
                  <a:pt x="2109" y="2334"/>
                </a:lnTo>
                <a:lnTo>
                  <a:pt x="2131" y="2305"/>
                </a:lnTo>
                <a:lnTo>
                  <a:pt x="2152" y="2275"/>
                </a:lnTo>
                <a:lnTo>
                  <a:pt x="2172" y="2245"/>
                </a:lnTo>
                <a:lnTo>
                  <a:pt x="2190" y="2213"/>
                </a:lnTo>
                <a:lnTo>
                  <a:pt x="2207" y="2181"/>
                </a:lnTo>
                <a:lnTo>
                  <a:pt x="2221" y="2147"/>
                </a:lnTo>
                <a:lnTo>
                  <a:pt x="2235" y="2113"/>
                </a:lnTo>
                <a:lnTo>
                  <a:pt x="2247" y="2078"/>
                </a:lnTo>
                <a:lnTo>
                  <a:pt x="2257" y="2042"/>
                </a:lnTo>
                <a:lnTo>
                  <a:pt x="2265" y="2006"/>
                </a:lnTo>
                <a:lnTo>
                  <a:pt x="2273" y="1969"/>
                </a:lnTo>
                <a:lnTo>
                  <a:pt x="2277" y="1931"/>
                </a:lnTo>
                <a:lnTo>
                  <a:pt x="2280" y="1893"/>
                </a:lnTo>
                <a:lnTo>
                  <a:pt x="2281" y="1854"/>
                </a:lnTo>
                <a:lnTo>
                  <a:pt x="2281" y="1832"/>
                </a:lnTo>
                <a:lnTo>
                  <a:pt x="2280" y="1812"/>
                </a:lnTo>
                <a:lnTo>
                  <a:pt x="2278" y="1790"/>
                </a:lnTo>
                <a:lnTo>
                  <a:pt x="2276" y="1770"/>
                </a:lnTo>
                <a:lnTo>
                  <a:pt x="2274" y="1749"/>
                </a:lnTo>
                <a:lnTo>
                  <a:pt x="2271" y="1728"/>
                </a:lnTo>
                <a:lnTo>
                  <a:pt x="2267" y="1708"/>
                </a:lnTo>
                <a:lnTo>
                  <a:pt x="2262" y="1688"/>
                </a:lnTo>
                <a:lnTo>
                  <a:pt x="2257" y="1669"/>
                </a:lnTo>
                <a:lnTo>
                  <a:pt x="2252" y="1648"/>
                </a:lnTo>
                <a:lnTo>
                  <a:pt x="2247" y="1629"/>
                </a:lnTo>
                <a:lnTo>
                  <a:pt x="2240" y="1610"/>
                </a:lnTo>
                <a:lnTo>
                  <a:pt x="2234" y="1590"/>
                </a:lnTo>
                <a:lnTo>
                  <a:pt x="2226" y="1572"/>
                </a:lnTo>
                <a:lnTo>
                  <a:pt x="2218" y="1553"/>
                </a:lnTo>
                <a:lnTo>
                  <a:pt x="2210" y="1535"/>
                </a:lnTo>
                <a:lnTo>
                  <a:pt x="2204" y="1541"/>
                </a:lnTo>
                <a:lnTo>
                  <a:pt x="1922" y="1824"/>
                </a:lnTo>
                <a:lnTo>
                  <a:pt x="1922" y="1838"/>
                </a:lnTo>
                <a:lnTo>
                  <a:pt x="1923" y="1854"/>
                </a:lnTo>
                <a:lnTo>
                  <a:pt x="1922" y="1875"/>
                </a:lnTo>
                <a:lnTo>
                  <a:pt x="1921" y="1894"/>
                </a:lnTo>
                <a:lnTo>
                  <a:pt x="1918" y="1915"/>
                </a:lnTo>
                <a:lnTo>
                  <a:pt x="1915" y="1933"/>
                </a:lnTo>
                <a:lnTo>
                  <a:pt x="1911" y="1953"/>
                </a:lnTo>
                <a:lnTo>
                  <a:pt x="1905" y="1971"/>
                </a:lnTo>
                <a:lnTo>
                  <a:pt x="1899" y="1990"/>
                </a:lnTo>
                <a:lnTo>
                  <a:pt x="1892" y="2008"/>
                </a:lnTo>
                <a:lnTo>
                  <a:pt x="1884" y="2026"/>
                </a:lnTo>
                <a:lnTo>
                  <a:pt x="1875" y="2042"/>
                </a:lnTo>
                <a:lnTo>
                  <a:pt x="1866" y="2059"/>
                </a:lnTo>
                <a:lnTo>
                  <a:pt x="1856" y="2075"/>
                </a:lnTo>
                <a:lnTo>
                  <a:pt x="1844" y="2091"/>
                </a:lnTo>
                <a:lnTo>
                  <a:pt x="1833" y="2105"/>
                </a:lnTo>
                <a:lnTo>
                  <a:pt x="1821" y="2120"/>
                </a:lnTo>
                <a:lnTo>
                  <a:pt x="1807" y="2134"/>
                </a:lnTo>
                <a:lnTo>
                  <a:pt x="1794" y="2146"/>
                </a:lnTo>
                <a:lnTo>
                  <a:pt x="1780" y="2160"/>
                </a:lnTo>
                <a:lnTo>
                  <a:pt x="1764" y="2171"/>
                </a:lnTo>
                <a:lnTo>
                  <a:pt x="1749" y="2182"/>
                </a:lnTo>
                <a:lnTo>
                  <a:pt x="1733" y="2193"/>
                </a:lnTo>
                <a:lnTo>
                  <a:pt x="1717" y="2202"/>
                </a:lnTo>
                <a:lnTo>
                  <a:pt x="1699" y="2210"/>
                </a:lnTo>
                <a:lnTo>
                  <a:pt x="1682" y="2218"/>
                </a:lnTo>
                <a:lnTo>
                  <a:pt x="1664" y="2226"/>
                </a:lnTo>
                <a:lnTo>
                  <a:pt x="1646" y="2232"/>
                </a:lnTo>
                <a:lnTo>
                  <a:pt x="1626" y="2237"/>
                </a:lnTo>
                <a:lnTo>
                  <a:pt x="1608" y="2242"/>
                </a:lnTo>
                <a:lnTo>
                  <a:pt x="1588" y="2245"/>
                </a:lnTo>
                <a:lnTo>
                  <a:pt x="1569" y="2247"/>
                </a:lnTo>
                <a:lnTo>
                  <a:pt x="1548" y="2249"/>
                </a:lnTo>
                <a:lnTo>
                  <a:pt x="1528" y="2249"/>
                </a:lnTo>
                <a:lnTo>
                  <a:pt x="1507" y="2249"/>
                </a:lnTo>
                <a:lnTo>
                  <a:pt x="1488" y="2247"/>
                </a:lnTo>
                <a:lnTo>
                  <a:pt x="1468" y="2245"/>
                </a:lnTo>
                <a:lnTo>
                  <a:pt x="1449" y="2242"/>
                </a:lnTo>
                <a:lnTo>
                  <a:pt x="1429" y="2237"/>
                </a:lnTo>
                <a:lnTo>
                  <a:pt x="1411" y="2232"/>
                </a:lnTo>
                <a:lnTo>
                  <a:pt x="1392" y="2226"/>
                </a:lnTo>
                <a:lnTo>
                  <a:pt x="1375" y="2218"/>
                </a:lnTo>
                <a:lnTo>
                  <a:pt x="1357" y="2210"/>
                </a:lnTo>
                <a:lnTo>
                  <a:pt x="1340" y="2202"/>
                </a:lnTo>
                <a:lnTo>
                  <a:pt x="1323" y="2193"/>
                </a:lnTo>
                <a:lnTo>
                  <a:pt x="1307" y="2182"/>
                </a:lnTo>
                <a:lnTo>
                  <a:pt x="1291" y="2171"/>
                </a:lnTo>
                <a:lnTo>
                  <a:pt x="1277" y="2160"/>
                </a:lnTo>
                <a:lnTo>
                  <a:pt x="1263" y="2146"/>
                </a:lnTo>
                <a:lnTo>
                  <a:pt x="1249" y="2134"/>
                </a:lnTo>
                <a:lnTo>
                  <a:pt x="1236" y="2120"/>
                </a:lnTo>
                <a:lnTo>
                  <a:pt x="1224" y="2105"/>
                </a:lnTo>
                <a:lnTo>
                  <a:pt x="1211" y="2091"/>
                </a:lnTo>
                <a:lnTo>
                  <a:pt x="1201" y="2075"/>
                </a:lnTo>
                <a:lnTo>
                  <a:pt x="1191" y="2059"/>
                </a:lnTo>
                <a:lnTo>
                  <a:pt x="1181" y="2042"/>
                </a:lnTo>
                <a:lnTo>
                  <a:pt x="1172" y="2026"/>
                </a:lnTo>
                <a:lnTo>
                  <a:pt x="1164" y="2008"/>
                </a:lnTo>
                <a:lnTo>
                  <a:pt x="1157" y="1990"/>
                </a:lnTo>
                <a:lnTo>
                  <a:pt x="1151" y="1971"/>
                </a:lnTo>
                <a:lnTo>
                  <a:pt x="1146" y="1953"/>
                </a:lnTo>
                <a:lnTo>
                  <a:pt x="1141" y="1933"/>
                </a:lnTo>
                <a:lnTo>
                  <a:pt x="1138" y="1915"/>
                </a:lnTo>
                <a:lnTo>
                  <a:pt x="1135" y="1894"/>
                </a:lnTo>
                <a:lnTo>
                  <a:pt x="1134" y="1875"/>
                </a:lnTo>
                <a:lnTo>
                  <a:pt x="1133" y="1854"/>
                </a:lnTo>
                <a:lnTo>
                  <a:pt x="1134" y="1833"/>
                </a:lnTo>
                <a:lnTo>
                  <a:pt x="1135" y="1814"/>
                </a:lnTo>
                <a:lnTo>
                  <a:pt x="1138" y="1794"/>
                </a:lnTo>
                <a:lnTo>
                  <a:pt x="1141" y="1775"/>
                </a:lnTo>
                <a:lnTo>
                  <a:pt x="1146" y="1755"/>
                </a:lnTo>
                <a:lnTo>
                  <a:pt x="1152" y="1737"/>
                </a:lnTo>
                <a:lnTo>
                  <a:pt x="1158" y="1718"/>
                </a:lnTo>
                <a:lnTo>
                  <a:pt x="1164" y="1700"/>
                </a:lnTo>
                <a:lnTo>
                  <a:pt x="1172" y="1682"/>
                </a:lnTo>
                <a:lnTo>
                  <a:pt x="1182" y="1666"/>
                </a:lnTo>
                <a:lnTo>
                  <a:pt x="1191" y="1649"/>
                </a:lnTo>
                <a:lnTo>
                  <a:pt x="1201" y="1633"/>
                </a:lnTo>
                <a:lnTo>
                  <a:pt x="1212" y="1617"/>
                </a:lnTo>
                <a:lnTo>
                  <a:pt x="1224" y="1603"/>
                </a:lnTo>
                <a:lnTo>
                  <a:pt x="1236" y="1588"/>
                </a:lnTo>
                <a:lnTo>
                  <a:pt x="1249" y="1574"/>
                </a:lnTo>
                <a:lnTo>
                  <a:pt x="1263" y="1562"/>
                </a:lnTo>
                <a:lnTo>
                  <a:pt x="1277" y="1548"/>
                </a:lnTo>
                <a:lnTo>
                  <a:pt x="1293" y="1537"/>
                </a:lnTo>
                <a:lnTo>
                  <a:pt x="1308" y="1526"/>
                </a:lnTo>
                <a:lnTo>
                  <a:pt x="1323" y="1515"/>
                </a:lnTo>
                <a:lnTo>
                  <a:pt x="1340" y="1506"/>
                </a:lnTo>
                <a:lnTo>
                  <a:pt x="1357" y="1498"/>
                </a:lnTo>
                <a:lnTo>
                  <a:pt x="1375" y="1490"/>
                </a:lnTo>
                <a:lnTo>
                  <a:pt x="1393" y="1482"/>
                </a:lnTo>
                <a:lnTo>
                  <a:pt x="1411" y="1476"/>
                </a:lnTo>
                <a:lnTo>
                  <a:pt x="1430" y="1471"/>
                </a:lnTo>
                <a:lnTo>
                  <a:pt x="1449" y="1466"/>
                </a:lnTo>
                <a:lnTo>
                  <a:pt x="1468" y="1463"/>
                </a:lnTo>
                <a:lnTo>
                  <a:pt x="1488" y="1461"/>
                </a:lnTo>
                <a:lnTo>
                  <a:pt x="1508" y="1459"/>
                </a:lnTo>
                <a:lnTo>
                  <a:pt x="1529" y="1459"/>
                </a:lnTo>
                <a:close/>
                <a:moveTo>
                  <a:pt x="1529" y="3385"/>
                </a:moveTo>
                <a:lnTo>
                  <a:pt x="1607" y="3383"/>
                </a:lnTo>
                <a:lnTo>
                  <a:pt x="1685" y="3377"/>
                </a:lnTo>
                <a:lnTo>
                  <a:pt x="1761" y="3367"/>
                </a:lnTo>
                <a:lnTo>
                  <a:pt x="1836" y="3354"/>
                </a:lnTo>
                <a:lnTo>
                  <a:pt x="1910" y="3337"/>
                </a:lnTo>
                <a:lnTo>
                  <a:pt x="1983" y="3317"/>
                </a:lnTo>
                <a:lnTo>
                  <a:pt x="2054" y="3292"/>
                </a:lnTo>
                <a:lnTo>
                  <a:pt x="2124" y="3265"/>
                </a:lnTo>
                <a:lnTo>
                  <a:pt x="2192" y="3234"/>
                </a:lnTo>
                <a:lnTo>
                  <a:pt x="2257" y="3200"/>
                </a:lnTo>
                <a:lnTo>
                  <a:pt x="2321" y="3163"/>
                </a:lnTo>
                <a:lnTo>
                  <a:pt x="2383" y="3123"/>
                </a:lnTo>
                <a:lnTo>
                  <a:pt x="2443" y="3081"/>
                </a:lnTo>
                <a:lnTo>
                  <a:pt x="2501" y="3036"/>
                </a:lnTo>
                <a:lnTo>
                  <a:pt x="2556" y="2987"/>
                </a:lnTo>
                <a:lnTo>
                  <a:pt x="2609" y="2937"/>
                </a:lnTo>
                <a:lnTo>
                  <a:pt x="2660" y="2883"/>
                </a:lnTo>
                <a:lnTo>
                  <a:pt x="2707" y="2828"/>
                </a:lnTo>
                <a:lnTo>
                  <a:pt x="2754" y="2770"/>
                </a:lnTo>
                <a:lnTo>
                  <a:pt x="2796" y="2710"/>
                </a:lnTo>
                <a:lnTo>
                  <a:pt x="2836" y="2648"/>
                </a:lnTo>
                <a:lnTo>
                  <a:pt x="2873" y="2584"/>
                </a:lnTo>
                <a:lnTo>
                  <a:pt x="2906" y="2518"/>
                </a:lnTo>
                <a:lnTo>
                  <a:pt x="2936" y="2450"/>
                </a:lnTo>
                <a:lnTo>
                  <a:pt x="2964" y="2380"/>
                </a:lnTo>
                <a:lnTo>
                  <a:pt x="2988" y="2309"/>
                </a:lnTo>
                <a:lnTo>
                  <a:pt x="3008" y="2237"/>
                </a:lnTo>
                <a:lnTo>
                  <a:pt x="3026" y="2163"/>
                </a:lnTo>
                <a:lnTo>
                  <a:pt x="3039" y="2088"/>
                </a:lnTo>
                <a:lnTo>
                  <a:pt x="3048" y="2010"/>
                </a:lnTo>
                <a:lnTo>
                  <a:pt x="3055" y="1933"/>
                </a:lnTo>
                <a:lnTo>
                  <a:pt x="3057" y="1854"/>
                </a:lnTo>
                <a:lnTo>
                  <a:pt x="3056" y="1806"/>
                </a:lnTo>
                <a:lnTo>
                  <a:pt x="3054" y="1757"/>
                </a:lnTo>
                <a:lnTo>
                  <a:pt x="3050" y="1710"/>
                </a:lnTo>
                <a:lnTo>
                  <a:pt x="3045" y="1661"/>
                </a:lnTo>
                <a:lnTo>
                  <a:pt x="3038" y="1615"/>
                </a:lnTo>
                <a:lnTo>
                  <a:pt x="3030" y="1569"/>
                </a:lnTo>
                <a:lnTo>
                  <a:pt x="3021" y="1522"/>
                </a:lnTo>
                <a:lnTo>
                  <a:pt x="3010" y="1477"/>
                </a:lnTo>
                <a:lnTo>
                  <a:pt x="2998" y="1432"/>
                </a:lnTo>
                <a:lnTo>
                  <a:pt x="2985" y="1388"/>
                </a:lnTo>
                <a:lnTo>
                  <a:pt x="2970" y="1344"/>
                </a:lnTo>
                <a:lnTo>
                  <a:pt x="2954" y="1301"/>
                </a:lnTo>
                <a:lnTo>
                  <a:pt x="2936" y="1258"/>
                </a:lnTo>
                <a:lnTo>
                  <a:pt x="2919" y="1217"/>
                </a:lnTo>
                <a:lnTo>
                  <a:pt x="2898" y="1175"/>
                </a:lnTo>
                <a:lnTo>
                  <a:pt x="2878" y="1134"/>
                </a:lnTo>
                <a:lnTo>
                  <a:pt x="2869" y="1135"/>
                </a:lnTo>
                <a:lnTo>
                  <a:pt x="2859" y="1136"/>
                </a:lnTo>
                <a:lnTo>
                  <a:pt x="2850" y="1136"/>
                </a:lnTo>
                <a:lnTo>
                  <a:pt x="2840" y="1136"/>
                </a:lnTo>
                <a:lnTo>
                  <a:pt x="2830" y="1136"/>
                </a:lnTo>
                <a:lnTo>
                  <a:pt x="2818" y="1136"/>
                </a:lnTo>
                <a:lnTo>
                  <a:pt x="2624" y="1121"/>
                </a:lnTo>
                <a:lnTo>
                  <a:pt x="2484" y="1261"/>
                </a:lnTo>
                <a:lnTo>
                  <a:pt x="2503" y="1294"/>
                </a:lnTo>
                <a:lnTo>
                  <a:pt x="2521" y="1327"/>
                </a:lnTo>
                <a:lnTo>
                  <a:pt x="2539" y="1361"/>
                </a:lnTo>
                <a:lnTo>
                  <a:pt x="2555" y="1396"/>
                </a:lnTo>
                <a:lnTo>
                  <a:pt x="2571" y="1431"/>
                </a:lnTo>
                <a:lnTo>
                  <a:pt x="2584" y="1467"/>
                </a:lnTo>
                <a:lnTo>
                  <a:pt x="2596" y="1504"/>
                </a:lnTo>
                <a:lnTo>
                  <a:pt x="2608" y="1541"/>
                </a:lnTo>
                <a:lnTo>
                  <a:pt x="2618" y="1578"/>
                </a:lnTo>
                <a:lnTo>
                  <a:pt x="2627" y="1616"/>
                </a:lnTo>
                <a:lnTo>
                  <a:pt x="2634" y="1655"/>
                </a:lnTo>
                <a:lnTo>
                  <a:pt x="2641" y="1693"/>
                </a:lnTo>
                <a:lnTo>
                  <a:pt x="2646" y="1734"/>
                </a:lnTo>
                <a:lnTo>
                  <a:pt x="2650" y="1773"/>
                </a:lnTo>
                <a:lnTo>
                  <a:pt x="2652" y="1814"/>
                </a:lnTo>
                <a:lnTo>
                  <a:pt x="2652" y="1854"/>
                </a:lnTo>
                <a:lnTo>
                  <a:pt x="2651" y="1912"/>
                </a:lnTo>
                <a:lnTo>
                  <a:pt x="2647" y="1969"/>
                </a:lnTo>
                <a:lnTo>
                  <a:pt x="2639" y="2025"/>
                </a:lnTo>
                <a:lnTo>
                  <a:pt x="2629" y="2080"/>
                </a:lnTo>
                <a:lnTo>
                  <a:pt x="2617" y="2135"/>
                </a:lnTo>
                <a:lnTo>
                  <a:pt x="2601" y="2188"/>
                </a:lnTo>
                <a:lnTo>
                  <a:pt x="2584" y="2241"/>
                </a:lnTo>
                <a:lnTo>
                  <a:pt x="2563" y="2292"/>
                </a:lnTo>
                <a:lnTo>
                  <a:pt x="2542" y="2342"/>
                </a:lnTo>
                <a:lnTo>
                  <a:pt x="2516" y="2390"/>
                </a:lnTo>
                <a:lnTo>
                  <a:pt x="2489" y="2438"/>
                </a:lnTo>
                <a:lnTo>
                  <a:pt x="2461" y="2483"/>
                </a:lnTo>
                <a:lnTo>
                  <a:pt x="2429" y="2527"/>
                </a:lnTo>
                <a:lnTo>
                  <a:pt x="2396" y="2569"/>
                </a:lnTo>
                <a:lnTo>
                  <a:pt x="2360" y="2611"/>
                </a:lnTo>
                <a:lnTo>
                  <a:pt x="2323" y="2650"/>
                </a:lnTo>
                <a:lnTo>
                  <a:pt x="2284" y="2687"/>
                </a:lnTo>
                <a:lnTo>
                  <a:pt x="2243" y="2723"/>
                </a:lnTo>
                <a:lnTo>
                  <a:pt x="2201" y="2756"/>
                </a:lnTo>
                <a:lnTo>
                  <a:pt x="2157" y="2788"/>
                </a:lnTo>
                <a:lnTo>
                  <a:pt x="2111" y="2816"/>
                </a:lnTo>
                <a:lnTo>
                  <a:pt x="2064" y="2843"/>
                </a:lnTo>
                <a:lnTo>
                  <a:pt x="2016" y="2868"/>
                </a:lnTo>
                <a:lnTo>
                  <a:pt x="1967" y="2891"/>
                </a:lnTo>
                <a:lnTo>
                  <a:pt x="1915" y="2911"/>
                </a:lnTo>
                <a:lnTo>
                  <a:pt x="1863" y="2929"/>
                </a:lnTo>
                <a:lnTo>
                  <a:pt x="1809" y="2944"/>
                </a:lnTo>
                <a:lnTo>
                  <a:pt x="1755" y="2956"/>
                </a:lnTo>
                <a:lnTo>
                  <a:pt x="1699" y="2967"/>
                </a:lnTo>
                <a:lnTo>
                  <a:pt x="1644" y="2974"/>
                </a:lnTo>
                <a:lnTo>
                  <a:pt x="1586" y="2978"/>
                </a:lnTo>
                <a:lnTo>
                  <a:pt x="1529" y="2979"/>
                </a:lnTo>
                <a:lnTo>
                  <a:pt x="1471" y="2978"/>
                </a:lnTo>
                <a:lnTo>
                  <a:pt x="1414" y="2974"/>
                </a:lnTo>
                <a:lnTo>
                  <a:pt x="1357" y="2967"/>
                </a:lnTo>
                <a:lnTo>
                  <a:pt x="1303" y="2956"/>
                </a:lnTo>
                <a:lnTo>
                  <a:pt x="1248" y="2944"/>
                </a:lnTo>
                <a:lnTo>
                  <a:pt x="1195" y="2929"/>
                </a:lnTo>
                <a:lnTo>
                  <a:pt x="1143" y="2911"/>
                </a:lnTo>
                <a:lnTo>
                  <a:pt x="1091" y="2891"/>
                </a:lnTo>
                <a:lnTo>
                  <a:pt x="1042" y="2868"/>
                </a:lnTo>
                <a:lnTo>
                  <a:pt x="994" y="2843"/>
                </a:lnTo>
                <a:lnTo>
                  <a:pt x="946" y="2816"/>
                </a:lnTo>
                <a:lnTo>
                  <a:pt x="900" y="2788"/>
                </a:lnTo>
                <a:lnTo>
                  <a:pt x="857" y="2756"/>
                </a:lnTo>
                <a:lnTo>
                  <a:pt x="814" y="2723"/>
                </a:lnTo>
                <a:lnTo>
                  <a:pt x="774" y="2687"/>
                </a:lnTo>
                <a:lnTo>
                  <a:pt x="735" y="2650"/>
                </a:lnTo>
                <a:lnTo>
                  <a:pt x="697" y="2611"/>
                </a:lnTo>
                <a:lnTo>
                  <a:pt x="662" y="2569"/>
                </a:lnTo>
                <a:lnTo>
                  <a:pt x="628" y="2527"/>
                </a:lnTo>
                <a:lnTo>
                  <a:pt x="597" y="2483"/>
                </a:lnTo>
                <a:lnTo>
                  <a:pt x="568" y="2438"/>
                </a:lnTo>
                <a:lnTo>
                  <a:pt x="540" y="2390"/>
                </a:lnTo>
                <a:lnTo>
                  <a:pt x="516" y="2342"/>
                </a:lnTo>
                <a:lnTo>
                  <a:pt x="493" y="2292"/>
                </a:lnTo>
                <a:lnTo>
                  <a:pt x="474" y="2241"/>
                </a:lnTo>
                <a:lnTo>
                  <a:pt x="455" y="2188"/>
                </a:lnTo>
                <a:lnTo>
                  <a:pt x="441" y="2135"/>
                </a:lnTo>
                <a:lnTo>
                  <a:pt x="427" y="2080"/>
                </a:lnTo>
                <a:lnTo>
                  <a:pt x="418" y="2025"/>
                </a:lnTo>
                <a:lnTo>
                  <a:pt x="411" y="1969"/>
                </a:lnTo>
                <a:lnTo>
                  <a:pt x="407" y="1912"/>
                </a:lnTo>
                <a:lnTo>
                  <a:pt x="405" y="1854"/>
                </a:lnTo>
                <a:lnTo>
                  <a:pt x="407" y="1796"/>
                </a:lnTo>
                <a:lnTo>
                  <a:pt x="411" y="1739"/>
                </a:lnTo>
                <a:lnTo>
                  <a:pt x="418" y="1682"/>
                </a:lnTo>
                <a:lnTo>
                  <a:pt x="427" y="1627"/>
                </a:lnTo>
                <a:lnTo>
                  <a:pt x="441" y="1573"/>
                </a:lnTo>
                <a:lnTo>
                  <a:pt x="455" y="1519"/>
                </a:lnTo>
                <a:lnTo>
                  <a:pt x="474" y="1467"/>
                </a:lnTo>
                <a:lnTo>
                  <a:pt x="493" y="1415"/>
                </a:lnTo>
                <a:lnTo>
                  <a:pt x="516" y="1366"/>
                </a:lnTo>
                <a:lnTo>
                  <a:pt x="540" y="1318"/>
                </a:lnTo>
                <a:lnTo>
                  <a:pt x="567" y="1270"/>
                </a:lnTo>
                <a:lnTo>
                  <a:pt x="597" y="1225"/>
                </a:lnTo>
                <a:lnTo>
                  <a:pt x="628" y="1181"/>
                </a:lnTo>
                <a:lnTo>
                  <a:pt x="662" y="1137"/>
                </a:lnTo>
                <a:lnTo>
                  <a:pt x="697" y="1097"/>
                </a:lnTo>
                <a:lnTo>
                  <a:pt x="734" y="1058"/>
                </a:lnTo>
                <a:lnTo>
                  <a:pt x="773" y="1021"/>
                </a:lnTo>
                <a:lnTo>
                  <a:pt x="814" y="985"/>
                </a:lnTo>
                <a:lnTo>
                  <a:pt x="856" y="952"/>
                </a:lnTo>
                <a:lnTo>
                  <a:pt x="900" y="920"/>
                </a:lnTo>
                <a:lnTo>
                  <a:pt x="946" y="891"/>
                </a:lnTo>
                <a:lnTo>
                  <a:pt x="993" y="865"/>
                </a:lnTo>
                <a:lnTo>
                  <a:pt x="1042" y="839"/>
                </a:lnTo>
                <a:lnTo>
                  <a:pt x="1091" y="816"/>
                </a:lnTo>
                <a:lnTo>
                  <a:pt x="1143" y="797"/>
                </a:lnTo>
                <a:lnTo>
                  <a:pt x="1194" y="779"/>
                </a:lnTo>
                <a:lnTo>
                  <a:pt x="1247" y="764"/>
                </a:lnTo>
                <a:lnTo>
                  <a:pt x="1302" y="751"/>
                </a:lnTo>
                <a:lnTo>
                  <a:pt x="1357" y="741"/>
                </a:lnTo>
                <a:lnTo>
                  <a:pt x="1414" y="734"/>
                </a:lnTo>
                <a:lnTo>
                  <a:pt x="1470" y="730"/>
                </a:lnTo>
                <a:lnTo>
                  <a:pt x="1529" y="729"/>
                </a:lnTo>
                <a:lnTo>
                  <a:pt x="1569" y="729"/>
                </a:lnTo>
                <a:lnTo>
                  <a:pt x="1609" y="731"/>
                </a:lnTo>
                <a:lnTo>
                  <a:pt x="1649" y="735"/>
                </a:lnTo>
                <a:lnTo>
                  <a:pt x="1688" y="740"/>
                </a:lnTo>
                <a:lnTo>
                  <a:pt x="1727" y="746"/>
                </a:lnTo>
                <a:lnTo>
                  <a:pt x="1766" y="754"/>
                </a:lnTo>
                <a:lnTo>
                  <a:pt x="1804" y="763"/>
                </a:lnTo>
                <a:lnTo>
                  <a:pt x="1841" y="773"/>
                </a:lnTo>
                <a:lnTo>
                  <a:pt x="1878" y="784"/>
                </a:lnTo>
                <a:lnTo>
                  <a:pt x="1914" y="797"/>
                </a:lnTo>
                <a:lnTo>
                  <a:pt x="1950" y="810"/>
                </a:lnTo>
                <a:lnTo>
                  <a:pt x="1986" y="826"/>
                </a:lnTo>
                <a:lnTo>
                  <a:pt x="2020" y="842"/>
                </a:lnTo>
                <a:lnTo>
                  <a:pt x="2054" y="860"/>
                </a:lnTo>
                <a:lnTo>
                  <a:pt x="2088" y="878"/>
                </a:lnTo>
                <a:lnTo>
                  <a:pt x="2120" y="897"/>
                </a:lnTo>
                <a:lnTo>
                  <a:pt x="2247" y="770"/>
                </a:lnTo>
                <a:lnTo>
                  <a:pt x="2230" y="547"/>
                </a:lnTo>
                <a:lnTo>
                  <a:pt x="2229" y="533"/>
                </a:lnTo>
                <a:lnTo>
                  <a:pt x="2229" y="520"/>
                </a:lnTo>
                <a:lnTo>
                  <a:pt x="2229" y="506"/>
                </a:lnTo>
                <a:lnTo>
                  <a:pt x="2231" y="494"/>
                </a:lnTo>
                <a:lnTo>
                  <a:pt x="2190" y="474"/>
                </a:lnTo>
                <a:lnTo>
                  <a:pt x="2150" y="455"/>
                </a:lnTo>
                <a:lnTo>
                  <a:pt x="2109" y="437"/>
                </a:lnTo>
                <a:lnTo>
                  <a:pt x="2067" y="421"/>
                </a:lnTo>
                <a:lnTo>
                  <a:pt x="2025" y="406"/>
                </a:lnTo>
                <a:lnTo>
                  <a:pt x="1982" y="391"/>
                </a:lnTo>
                <a:lnTo>
                  <a:pt x="1939" y="379"/>
                </a:lnTo>
                <a:lnTo>
                  <a:pt x="1896" y="367"/>
                </a:lnTo>
                <a:lnTo>
                  <a:pt x="1850" y="357"/>
                </a:lnTo>
                <a:lnTo>
                  <a:pt x="1806" y="348"/>
                </a:lnTo>
                <a:lnTo>
                  <a:pt x="1761" y="341"/>
                </a:lnTo>
                <a:lnTo>
                  <a:pt x="1715" y="335"/>
                </a:lnTo>
                <a:lnTo>
                  <a:pt x="1669" y="329"/>
                </a:lnTo>
                <a:lnTo>
                  <a:pt x="1622" y="325"/>
                </a:lnTo>
                <a:lnTo>
                  <a:pt x="1575" y="323"/>
                </a:lnTo>
                <a:lnTo>
                  <a:pt x="1528" y="323"/>
                </a:lnTo>
                <a:lnTo>
                  <a:pt x="1450" y="324"/>
                </a:lnTo>
                <a:lnTo>
                  <a:pt x="1372" y="330"/>
                </a:lnTo>
                <a:lnTo>
                  <a:pt x="1296" y="341"/>
                </a:lnTo>
                <a:lnTo>
                  <a:pt x="1221" y="354"/>
                </a:lnTo>
                <a:lnTo>
                  <a:pt x="1147" y="371"/>
                </a:lnTo>
                <a:lnTo>
                  <a:pt x="1074" y="391"/>
                </a:lnTo>
                <a:lnTo>
                  <a:pt x="1003" y="416"/>
                </a:lnTo>
                <a:lnTo>
                  <a:pt x="933" y="443"/>
                </a:lnTo>
                <a:lnTo>
                  <a:pt x="865" y="474"/>
                </a:lnTo>
                <a:lnTo>
                  <a:pt x="799" y="507"/>
                </a:lnTo>
                <a:lnTo>
                  <a:pt x="736" y="545"/>
                </a:lnTo>
                <a:lnTo>
                  <a:pt x="674" y="585"/>
                </a:lnTo>
                <a:lnTo>
                  <a:pt x="613" y="627"/>
                </a:lnTo>
                <a:lnTo>
                  <a:pt x="556" y="672"/>
                </a:lnTo>
                <a:lnTo>
                  <a:pt x="500" y="721"/>
                </a:lnTo>
                <a:lnTo>
                  <a:pt x="448" y="771"/>
                </a:lnTo>
                <a:lnTo>
                  <a:pt x="397" y="825"/>
                </a:lnTo>
                <a:lnTo>
                  <a:pt x="349" y="880"/>
                </a:lnTo>
                <a:lnTo>
                  <a:pt x="304" y="938"/>
                </a:lnTo>
                <a:lnTo>
                  <a:pt x="261" y="997"/>
                </a:lnTo>
                <a:lnTo>
                  <a:pt x="221" y="1060"/>
                </a:lnTo>
                <a:lnTo>
                  <a:pt x="185" y="1124"/>
                </a:lnTo>
                <a:lnTo>
                  <a:pt x="151" y="1190"/>
                </a:lnTo>
                <a:lnTo>
                  <a:pt x="120" y="1258"/>
                </a:lnTo>
                <a:lnTo>
                  <a:pt x="92" y="1328"/>
                </a:lnTo>
                <a:lnTo>
                  <a:pt x="69" y="1399"/>
                </a:lnTo>
                <a:lnTo>
                  <a:pt x="48" y="1471"/>
                </a:lnTo>
                <a:lnTo>
                  <a:pt x="31" y="1545"/>
                </a:lnTo>
                <a:lnTo>
                  <a:pt x="17" y="1621"/>
                </a:lnTo>
                <a:lnTo>
                  <a:pt x="8" y="1697"/>
                </a:lnTo>
                <a:lnTo>
                  <a:pt x="2" y="1775"/>
                </a:lnTo>
                <a:lnTo>
                  <a:pt x="0" y="1854"/>
                </a:lnTo>
                <a:lnTo>
                  <a:pt x="2" y="1933"/>
                </a:lnTo>
                <a:lnTo>
                  <a:pt x="8" y="2010"/>
                </a:lnTo>
                <a:lnTo>
                  <a:pt x="17" y="2088"/>
                </a:lnTo>
                <a:lnTo>
                  <a:pt x="31" y="2163"/>
                </a:lnTo>
                <a:lnTo>
                  <a:pt x="48" y="2237"/>
                </a:lnTo>
                <a:lnTo>
                  <a:pt x="69" y="2309"/>
                </a:lnTo>
                <a:lnTo>
                  <a:pt x="92" y="2380"/>
                </a:lnTo>
                <a:lnTo>
                  <a:pt x="120" y="2450"/>
                </a:lnTo>
                <a:lnTo>
                  <a:pt x="151" y="2518"/>
                </a:lnTo>
                <a:lnTo>
                  <a:pt x="185" y="2584"/>
                </a:lnTo>
                <a:lnTo>
                  <a:pt x="221" y="2648"/>
                </a:lnTo>
                <a:lnTo>
                  <a:pt x="261" y="2710"/>
                </a:lnTo>
                <a:lnTo>
                  <a:pt x="304" y="2770"/>
                </a:lnTo>
                <a:lnTo>
                  <a:pt x="349" y="2828"/>
                </a:lnTo>
                <a:lnTo>
                  <a:pt x="397" y="2883"/>
                </a:lnTo>
                <a:lnTo>
                  <a:pt x="448" y="2937"/>
                </a:lnTo>
                <a:lnTo>
                  <a:pt x="500" y="2987"/>
                </a:lnTo>
                <a:lnTo>
                  <a:pt x="556" y="3036"/>
                </a:lnTo>
                <a:lnTo>
                  <a:pt x="614" y="3081"/>
                </a:lnTo>
                <a:lnTo>
                  <a:pt x="674" y="3123"/>
                </a:lnTo>
                <a:lnTo>
                  <a:pt x="736" y="3163"/>
                </a:lnTo>
                <a:lnTo>
                  <a:pt x="800" y="3200"/>
                </a:lnTo>
                <a:lnTo>
                  <a:pt x="866" y="3234"/>
                </a:lnTo>
                <a:lnTo>
                  <a:pt x="934" y="3265"/>
                </a:lnTo>
                <a:lnTo>
                  <a:pt x="1003" y="3292"/>
                </a:lnTo>
                <a:lnTo>
                  <a:pt x="1074" y="3317"/>
                </a:lnTo>
                <a:lnTo>
                  <a:pt x="1147" y="3337"/>
                </a:lnTo>
                <a:lnTo>
                  <a:pt x="1221" y="3354"/>
                </a:lnTo>
                <a:lnTo>
                  <a:pt x="1296" y="3367"/>
                </a:lnTo>
                <a:lnTo>
                  <a:pt x="1372" y="3377"/>
                </a:lnTo>
                <a:lnTo>
                  <a:pt x="1450" y="3383"/>
                </a:lnTo>
                <a:lnTo>
                  <a:pt x="1529" y="3385"/>
                </a:lnTo>
                <a:close/>
                <a:moveTo>
                  <a:pt x="2850" y="0"/>
                </a:moveTo>
                <a:lnTo>
                  <a:pt x="2844" y="1"/>
                </a:lnTo>
                <a:lnTo>
                  <a:pt x="2838" y="2"/>
                </a:lnTo>
                <a:lnTo>
                  <a:pt x="2833" y="5"/>
                </a:lnTo>
                <a:lnTo>
                  <a:pt x="2828" y="9"/>
                </a:lnTo>
                <a:lnTo>
                  <a:pt x="2455" y="383"/>
                </a:lnTo>
                <a:lnTo>
                  <a:pt x="2444" y="395"/>
                </a:lnTo>
                <a:lnTo>
                  <a:pt x="2434" y="408"/>
                </a:lnTo>
                <a:lnTo>
                  <a:pt x="2426" y="421"/>
                </a:lnTo>
                <a:lnTo>
                  <a:pt x="2420" y="435"/>
                </a:lnTo>
                <a:lnTo>
                  <a:pt x="2414" y="451"/>
                </a:lnTo>
                <a:lnTo>
                  <a:pt x="2410" y="466"/>
                </a:lnTo>
                <a:lnTo>
                  <a:pt x="2408" y="483"/>
                </a:lnTo>
                <a:lnTo>
                  <a:pt x="2407" y="498"/>
                </a:lnTo>
                <a:lnTo>
                  <a:pt x="2407" y="504"/>
                </a:lnTo>
                <a:lnTo>
                  <a:pt x="2407" y="511"/>
                </a:lnTo>
                <a:lnTo>
                  <a:pt x="2408" y="525"/>
                </a:lnTo>
                <a:lnTo>
                  <a:pt x="2427" y="759"/>
                </a:lnTo>
                <a:lnTo>
                  <a:pt x="2292" y="895"/>
                </a:lnTo>
                <a:lnTo>
                  <a:pt x="2050" y="1137"/>
                </a:lnTo>
                <a:lnTo>
                  <a:pt x="2044" y="1143"/>
                </a:lnTo>
                <a:lnTo>
                  <a:pt x="1809" y="1377"/>
                </a:lnTo>
                <a:lnTo>
                  <a:pt x="1705" y="1482"/>
                </a:lnTo>
                <a:lnTo>
                  <a:pt x="1700" y="1487"/>
                </a:lnTo>
                <a:lnTo>
                  <a:pt x="1695" y="1493"/>
                </a:lnTo>
                <a:lnTo>
                  <a:pt x="1692" y="1499"/>
                </a:lnTo>
                <a:lnTo>
                  <a:pt x="1688" y="1506"/>
                </a:lnTo>
                <a:lnTo>
                  <a:pt x="1686" y="1512"/>
                </a:lnTo>
                <a:lnTo>
                  <a:pt x="1684" y="1519"/>
                </a:lnTo>
                <a:lnTo>
                  <a:pt x="1682" y="1526"/>
                </a:lnTo>
                <a:lnTo>
                  <a:pt x="1682" y="1533"/>
                </a:lnTo>
                <a:lnTo>
                  <a:pt x="1675" y="1615"/>
                </a:lnTo>
                <a:lnTo>
                  <a:pt x="1675" y="1618"/>
                </a:lnTo>
                <a:lnTo>
                  <a:pt x="1675" y="1621"/>
                </a:lnTo>
                <a:lnTo>
                  <a:pt x="1675" y="1630"/>
                </a:lnTo>
                <a:lnTo>
                  <a:pt x="1677" y="1638"/>
                </a:lnTo>
                <a:lnTo>
                  <a:pt x="1678" y="1646"/>
                </a:lnTo>
                <a:lnTo>
                  <a:pt x="1681" y="1653"/>
                </a:lnTo>
                <a:lnTo>
                  <a:pt x="1684" y="1660"/>
                </a:lnTo>
                <a:lnTo>
                  <a:pt x="1688" y="1667"/>
                </a:lnTo>
                <a:lnTo>
                  <a:pt x="1693" y="1674"/>
                </a:lnTo>
                <a:lnTo>
                  <a:pt x="1698" y="1679"/>
                </a:lnTo>
                <a:lnTo>
                  <a:pt x="1705" y="1684"/>
                </a:lnTo>
                <a:lnTo>
                  <a:pt x="1711" y="1689"/>
                </a:lnTo>
                <a:lnTo>
                  <a:pt x="1717" y="1693"/>
                </a:lnTo>
                <a:lnTo>
                  <a:pt x="1724" y="1696"/>
                </a:lnTo>
                <a:lnTo>
                  <a:pt x="1732" y="1700"/>
                </a:lnTo>
                <a:lnTo>
                  <a:pt x="1739" y="1702"/>
                </a:lnTo>
                <a:lnTo>
                  <a:pt x="1748" y="1703"/>
                </a:lnTo>
                <a:lnTo>
                  <a:pt x="1756" y="1703"/>
                </a:lnTo>
                <a:lnTo>
                  <a:pt x="1760" y="1703"/>
                </a:lnTo>
                <a:lnTo>
                  <a:pt x="1846" y="1699"/>
                </a:lnTo>
                <a:lnTo>
                  <a:pt x="1853" y="1699"/>
                </a:lnTo>
                <a:lnTo>
                  <a:pt x="1862" y="1696"/>
                </a:lnTo>
                <a:lnTo>
                  <a:pt x="1869" y="1694"/>
                </a:lnTo>
                <a:lnTo>
                  <a:pt x="1875" y="1692"/>
                </a:lnTo>
                <a:lnTo>
                  <a:pt x="1882" y="1688"/>
                </a:lnTo>
                <a:lnTo>
                  <a:pt x="1888" y="1685"/>
                </a:lnTo>
                <a:lnTo>
                  <a:pt x="1895" y="1680"/>
                </a:lnTo>
                <a:lnTo>
                  <a:pt x="1900" y="1675"/>
                </a:lnTo>
                <a:lnTo>
                  <a:pt x="2632" y="942"/>
                </a:lnTo>
                <a:lnTo>
                  <a:pt x="2845" y="957"/>
                </a:lnTo>
                <a:lnTo>
                  <a:pt x="2854" y="958"/>
                </a:lnTo>
                <a:lnTo>
                  <a:pt x="2867" y="958"/>
                </a:lnTo>
                <a:lnTo>
                  <a:pt x="2883" y="958"/>
                </a:lnTo>
                <a:lnTo>
                  <a:pt x="2898" y="955"/>
                </a:lnTo>
                <a:lnTo>
                  <a:pt x="2914" y="952"/>
                </a:lnTo>
                <a:lnTo>
                  <a:pt x="2929" y="946"/>
                </a:lnTo>
                <a:lnTo>
                  <a:pt x="2944" y="940"/>
                </a:lnTo>
                <a:lnTo>
                  <a:pt x="2957" y="932"/>
                </a:lnTo>
                <a:lnTo>
                  <a:pt x="2970" y="922"/>
                </a:lnTo>
                <a:lnTo>
                  <a:pt x="2982" y="911"/>
                </a:lnTo>
                <a:lnTo>
                  <a:pt x="3355" y="538"/>
                </a:lnTo>
                <a:lnTo>
                  <a:pt x="3359" y="533"/>
                </a:lnTo>
                <a:lnTo>
                  <a:pt x="3362" y="527"/>
                </a:lnTo>
                <a:lnTo>
                  <a:pt x="3363" y="521"/>
                </a:lnTo>
                <a:lnTo>
                  <a:pt x="3364" y="516"/>
                </a:lnTo>
                <a:lnTo>
                  <a:pt x="3363" y="510"/>
                </a:lnTo>
                <a:lnTo>
                  <a:pt x="3362" y="503"/>
                </a:lnTo>
                <a:lnTo>
                  <a:pt x="3359" y="498"/>
                </a:lnTo>
                <a:lnTo>
                  <a:pt x="3356" y="493"/>
                </a:lnTo>
                <a:lnTo>
                  <a:pt x="3352" y="489"/>
                </a:lnTo>
                <a:lnTo>
                  <a:pt x="3346" y="486"/>
                </a:lnTo>
                <a:lnTo>
                  <a:pt x="3340" y="484"/>
                </a:lnTo>
                <a:lnTo>
                  <a:pt x="3334" y="483"/>
                </a:lnTo>
                <a:lnTo>
                  <a:pt x="3108" y="465"/>
                </a:lnTo>
                <a:lnTo>
                  <a:pt x="3190" y="382"/>
                </a:lnTo>
                <a:lnTo>
                  <a:pt x="3197" y="375"/>
                </a:lnTo>
                <a:lnTo>
                  <a:pt x="3203" y="367"/>
                </a:lnTo>
                <a:lnTo>
                  <a:pt x="3208" y="359"/>
                </a:lnTo>
                <a:lnTo>
                  <a:pt x="3212" y="350"/>
                </a:lnTo>
                <a:lnTo>
                  <a:pt x="3215" y="342"/>
                </a:lnTo>
                <a:lnTo>
                  <a:pt x="3217" y="332"/>
                </a:lnTo>
                <a:lnTo>
                  <a:pt x="3218" y="323"/>
                </a:lnTo>
                <a:lnTo>
                  <a:pt x="3219" y="314"/>
                </a:lnTo>
                <a:lnTo>
                  <a:pt x="3218" y="305"/>
                </a:lnTo>
                <a:lnTo>
                  <a:pt x="3217" y="295"/>
                </a:lnTo>
                <a:lnTo>
                  <a:pt x="3215" y="286"/>
                </a:lnTo>
                <a:lnTo>
                  <a:pt x="3212" y="278"/>
                </a:lnTo>
                <a:lnTo>
                  <a:pt x="3208" y="269"/>
                </a:lnTo>
                <a:lnTo>
                  <a:pt x="3203" y="260"/>
                </a:lnTo>
                <a:lnTo>
                  <a:pt x="3197" y="253"/>
                </a:lnTo>
                <a:lnTo>
                  <a:pt x="3190" y="246"/>
                </a:lnTo>
                <a:lnTo>
                  <a:pt x="3133" y="187"/>
                </a:lnTo>
                <a:lnTo>
                  <a:pt x="3125" y="181"/>
                </a:lnTo>
                <a:lnTo>
                  <a:pt x="3118" y="175"/>
                </a:lnTo>
                <a:lnTo>
                  <a:pt x="3110" y="171"/>
                </a:lnTo>
                <a:lnTo>
                  <a:pt x="3101" y="167"/>
                </a:lnTo>
                <a:lnTo>
                  <a:pt x="3093" y="164"/>
                </a:lnTo>
                <a:lnTo>
                  <a:pt x="3083" y="162"/>
                </a:lnTo>
                <a:lnTo>
                  <a:pt x="3074" y="160"/>
                </a:lnTo>
                <a:lnTo>
                  <a:pt x="3065" y="160"/>
                </a:lnTo>
                <a:lnTo>
                  <a:pt x="3056" y="160"/>
                </a:lnTo>
                <a:lnTo>
                  <a:pt x="3046" y="162"/>
                </a:lnTo>
                <a:lnTo>
                  <a:pt x="3038" y="164"/>
                </a:lnTo>
                <a:lnTo>
                  <a:pt x="3029" y="167"/>
                </a:lnTo>
                <a:lnTo>
                  <a:pt x="3021" y="171"/>
                </a:lnTo>
                <a:lnTo>
                  <a:pt x="3012" y="175"/>
                </a:lnTo>
                <a:lnTo>
                  <a:pt x="3004" y="181"/>
                </a:lnTo>
                <a:lnTo>
                  <a:pt x="2997" y="187"/>
                </a:lnTo>
                <a:lnTo>
                  <a:pt x="2903" y="283"/>
                </a:lnTo>
                <a:lnTo>
                  <a:pt x="2883" y="30"/>
                </a:lnTo>
                <a:lnTo>
                  <a:pt x="2882" y="24"/>
                </a:lnTo>
                <a:lnTo>
                  <a:pt x="2879" y="17"/>
                </a:lnTo>
                <a:lnTo>
                  <a:pt x="2876" y="12"/>
                </a:lnTo>
                <a:lnTo>
                  <a:pt x="2872" y="8"/>
                </a:lnTo>
                <a:lnTo>
                  <a:pt x="2868" y="4"/>
                </a:lnTo>
                <a:lnTo>
                  <a:pt x="2861" y="2"/>
                </a:lnTo>
                <a:lnTo>
                  <a:pt x="2856" y="1"/>
                </a:lnTo>
                <a:lnTo>
                  <a:pt x="2850" y="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5" name="Freeform 8"/>
          <p:cNvSpPr>
            <a:spLocks noEditPoints="1"/>
          </p:cNvSpPr>
          <p:nvPr userDrawn="1"/>
        </p:nvSpPr>
        <p:spPr bwMode="auto">
          <a:xfrm>
            <a:off x="5765803" y="1551476"/>
            <a:ext cx="633417" cy="529185"/>
          </a:xfrm>
          <a:custGeom>
            <a:avLst/>
            <a:gdLst/>
            <a:ahLst/>
            <a:cxnLst>
              <a:cxn ang="0">
                <a:pos x="3635" y="1178"/>
              </a:cxn>
              <a:cxn ang="0">
                <a:pos x="2484" y="1178"/>
              </a:cxn>
              <a:cxn ang="0">
                <a:pos x="1734" y="2723"/>
              </a:cxn>
              <a:cxn ang="0">
                <a:pos x="1734" y="2723"/>
              </a:cxn>
              <a:cxn ang="0">
                <a:pos x="2103" y="3337"/>
              </a:cxn>
              <a:cxn ang="0">
                <a:pos x="2081" y="3354"/>
              </a:cxn>
              <a:cxn ang="0">
                <a:pos x="2054" y="3365"/>
              </a:cxn>
              <a:cxn ang="0">
                <a:pos x="2023" y="3370"/>
              </a:cxn>
              <a:cxn ang="0">
                <a:pos x="1993" y="3368"/>
              </a:cxn>
              <a:cxn ang="0">
                <a:pos x="1968" y="3360"/>
              </a:cxn>
              <a:cxn ang="0">
                <a:pos x="1954" y="3353"/>
              </a:cxn>
              <a:cxn ang="0">
                <a:pos x="1949" y="3349"/>
              </a:cxn>
              <a:cxn ang="0">
                <a:pos x="1938" y="3341"/>
              </a:cxn>
              <a:cxn ang="0">
                <a:pos x="37" y="1141"/>
              </a:cxn>
              <a:cxn ang="0">
                <a:pos x="16" y="1113"/>
              </a:cxn>
              <a:cxn ang="0">
                <a:pos x="3" y="1078"/>
              </a:cxn>
              <a:cxn ang="0">
                <a:pos x="1" y="1043"/>
              </a:cxn>
              <a:cxn ang="0">
                <a:pos x="6" y="1015"/>
              </a:cxn>
              <a:cxn ang="0">
                <a:pos x="18" y="989"/>
              </a:cxn>
              <a:cxn ang="0">
                <a:pos x="553" y="63"/>
              </a:cxn>
              <a:cxn ang="0">
                <a:pos x="568" y="42"/>
              </a:cxn>
              <a:cxn ang="0">
                <a:pos x="588" y="24"/>
              </a:cxn>
              <a:cxn ang="0">
                <a:pos x="611" y="11"/>
              </a:cxn>
              <a:cxn ang="0">
                <a:pos x="635" y="3"/>
              </a:cxn>
              <a:cxn ang="0">
                <a:pos x="663" y="0"/>
              </a:cxn>
              <a:cxn ang="0">
                <a:pos x="3355" y="0"/>
              </a:cxn>
              <a:cxn ang="0">
                <a:pos x="3367" y="0"/>
              </a:cxn>
              <a:cxn ang="0">
                <a:pos x="3393" y="2"/>
              </a:cxn>
              <a:cxn ang="0">
                <a:pos x="3417" y="8"/>
              </a:cxn>
              <a:cxn ang="0">
                <a:pos x="3440" y="19"/>
              </a:cxn>
              <a:cxn ang="0">
                <a:pos x="3461" y="35"/>
              </a:cxn>
              <a:cxn ang="0">
                <a:pos x="3478" y="55"/>
              </a:cxn>
              <a:cxn ang="0">
                <a:pos x="4020" y="990"/>
              </a:cxn>
              <a:cxn ang="0">
                <a:pos x="4031" y="1015"/>
              </a:cxn>
              <a:cxn ang="0">
                <a:pos x="4036" y="1043"/>
              </a:cxn>
              <a:cxn ang="0">
                <a:pos x="4034" y="1078"/>
              </a:cxn>
              <a:cxn ang="0">
                <a:pos x="4021" y="1113"/>
              </a:cxn>
              <a:cxn ang="0">
                <a:pos x="3999" y="1141"/>
              </a:cxn>
              <a:cxn ang="0">
                <a:pos x="2655" y="840"/>
              </a:cxn>
              <a:cxn ang="0">
                <a:pos x="2410" y="926"/>
              </a:cxn>
              <a:cxn ang="0">
                <a:pos x="2410" y="926"/>
              </a:cxn>
              <a:cxn ang="0">
                <a:pos x="3692" y="926"/>
              </a:cxn>
              <a:cxn ang="0">
                <a:pos x="1778" y="252"/>
              </a:cxn>
              <a:cxn ang="0">
                <a:pos x="1118" y="926"/>
              </a:cxn>
              <a:cxn ang="0">
                <a:pos x="1118" y="926"/>
              </a:cxn>
            </a:cxnLst>
            <a:rect l="0" t="0" r="r" b="b"/>
            <a:pathLst>
              <a:path w="4036" h="3370">
                <a:moveTo>
                  <a:pt x="2745" y="1178"/>
                </a:moveTo>
                <a:lnTo>
                  <a:pt x="2298" y="2729"/>
                </a:lnTo>
                <a:lnTo>
                  <a:pt x="3635" y="1178"/>
                </a:lnTo>
                <a:lnTo>
                  <a:pt x="2745" y="1178"/>
                </a:lnTo>
                <a:close/>
                <a:moveTo>
                  <a:pt x="2017" y="2796"/>
                </a:moveTo>
                <a:lnTo>
                  <a:pt x="2484" y="1178"/>
                </a:lnTo>
                <a:lnTo>
                  <a:pt x="1541" y="1178"/>
                </a:lnTo>
                <a:lnTo>
                  <a:pt x="2017" y="2796"/>
                </a:lnTo>
                <a:close/>
                <a:moveTo>
                  <a:pt x="1734" y="2723"/>
                </a:moveTo>
                <a:lnTo>
                  <a:pt x="1279" y="1178"/>
                </a:lnTo>
                <a:lnTo>
                  <a:pt x="401" y="1178"/>
                </a:lnTo>
                <a:lnTo>
                  <a:pt x="1734" y="2723"/>
                </a:lnTo>
                <a:close/>
                <a:moveTo>
                  <a:pt x="2116" y="3324"/>
                </a:moveTo>
                <a:lnTo>
                  <a:pt x="2110" y="3331"/>
                </a:lnTo>
                <a:lnTo>
                  <a:pt x="2103" y="3337"/>
                </a:lnTo>
                <a:lnTo>
                  <a:pt x="2096" y="3343"/>
                </a:lnTo>
                <a:lnTo>
                  <a:pt x="2089" y="3348"/>
                </a:lnTo>
                <a:lnTo>
                  <a:pt x="2081" y="3354"/>
                </a:lnTo>
                <a:lnTo>
                  <a:pt x="2072" y="3358"/>
                </a:lnTo>
                <a:lnTo>
                  <a:pt x="2063" y="3362"/>
                </a:lnTo>
                <a:lnTo>
                  <a:pt x="2054" y="3365"/>
                </a:lnTo>
                <a:lnTo>
                  <a:pt x="2044" y="3367"/>
                </a:lnTo>
                <a:lnTo>
                  <a:pt x="2034" y="3369"/>
                </a:lnTo>
                <a:lnTo>
                  <a:pt x="2023" y="3370"/>
                </a:lnTo>
                <a:lnTo>
                  <a:pt x="2013" y="3370"/>
                </a:lnTo>
                <a:lnTo>
                  <a:pt x="2004" y="3369"/>
                </a:lnTo>
                <a:lnTo>
                  <a:pt x="1993" y="3368"/>
                </a:lnTo>
                <a:lnTo>
                  <a:pt x="1984" y="3365"/>
                </a:lnTo>
                <a:lnTo>
                  <a:pt x="1975" y="3362"/>
                </a:lnTo>
                <a:lnTo>
                  <a:pt x="1968" y="3360"/>
                </a:lnTo>
                <a:lnTo>
                  <a:pt x="1966" y="3359"/>
                </a:lnTo>
                <a:lnTo>
                  <a:pt x="1960" y="3356"/>
                </a:lnTo>
                <a:lnTo>
                  <a:pt x="1954" y="3353"/>
                </a:lnTo>
                <a:lnTo>
                  <a:pt x="1954" y="3353"/>
                </a:lnTo>
                <a:lnTo>
                  <a:pt x="1952" y="3351"/>
                </a:lnTo>
                <a:lnTo>
                  <a:pt x="1949" y="3349"/>
                </a:lnTo>
                <a:lnTo>
                  <a:pt x="1945" y="3346"/>
                </a:lnTo>
                <a:lnTo>
                  <a:pt x="1941" y="3343"/>
                </a:lnTo>
                <a:lnTo>
                  <a:pt x="1938" y="3341"/>
                </a:lnTo>
                <a:lnTo>
                  <a:pt x="1929" y="3333"/>
                </a:lnTo>
                <a:lnTo>
                  <a:pt x="1922" y="3324"/>
                </a:lnTo>
                <a:lnTo>
                  <a:pt x="37" y="1141"/>
                </a:lnTo>
                <a:lnTo>
                  <a:pt x="29" y="1133"/>
                </a:lnTo>
                <a:lnTo>
                  <a:pt x="22" y="1123"/>
                </a:lnTo>
                <a:lnTo>
                  <a:pt x="16" y="1113"/>
                </a:lnTo>
                <a:lnTo>
                  <a:pt x="10" y="1101"/>
                </a:lnTo>
                <a:lnTo>
                  <a:pt x="6" y="1090"/>
                </a:lnTo>
                <a:lnTo>
                  <a:pt x="3" y="1078"/>
                </a:lnTo>
                <a:lnTo>
                  <a:pt x="1" y="1065"/>
                </a:lnTo>
                <a:lnTo>
                  <a:pt x="0" y="1052"/>
                </a:lnTo>
                <a:lnTo>
                  <a:pt x="1" y="1043"/>
                </a:lnTo>
                <a:lnTo>
                  <a:pt x="2" y="1033"/>
                </a:lnTo>
                <a:lnTo>
                  <a:pt x="3" y="1024"/>
                </a:lnTo>
                <a:lnTo>
                  <a:pt x="6" y="1015"/>
                </a:lnTo>
                <a:lnTo>
                  <a:pt x="9" y="1005"/>
                </a:lnTo>
                <a:lnTo>
                  <a:pt x="14" y="997"/>
                </a:lnTo>
                <a:lnTo>
                  <a:pt x="18" y="989"/>
                </a:lnTo>
                <a:lnTo>
                  <a:pt x="23" y="982"/>
                </a:lnTo>
                <a:lnTo>
                  <a:pt x="549" y="71"/>
                </a:lnTo>
                <a:lnTo>
                  <a:pt x="553" y="63"/>
                </a:lnTo>
                <a:lnTo>
                  <a:pt x="558" y="55"/>
                </a:lnTo>
                <a:lnTo>
                  <a:pt x="563" y="48"/>
                </a:lnTo>
                <a:lnTo>
                  <a:pt x="568" y="42"/>
                </a:lnTo>
                <a:lnTo>
                  <a:pt x="575" y="36"/>
                </a:lnTo>
                <a:lnTo>
                  <a:pt x="581" y="30"/>
                </a:lnTo>
                <a:lnTo>
                  <a:pt x="588" y="24"/>
                </a:lnTo>
                <a:lnTo>
                  <a:pt x="595" y="19"/>
                </a:lnTo>
                <a:lnTo>
                  <a:pt x="602" y="15"/>
                </a:lnTo>
                <a:lnTo>
                  <a:pt x="611" y="11"/>
                </a:lnTo>
                <a:lnTo>
                  <a:pt x="619" y="8"/>
                </a:lnTo>
                <a:lnTo>
                  <a:pt x="627" y="5"/>
                </a:lnTo>
                <a:lnTo>
                  <a:pt x="635" y="3"/>
                </a:lnTo>
                <a:lnTo>
                  <a:pt x="644" y="1"/>
                </a:lnTo>
                <a:lnTo>
                  <a:pt x="654" y="0"/>
                </a:lnTo>
                <a:lnTo>
                  <a:pt x="663" y="0"/>
                </a:lnTo>
                <a:lnTo>
                  <a:pt x="2018" y="0"/>
                </a:lnTo>
                <a:lnTo>
                  <a:pt x="2018" y="0"/>
                </a:lnTo>
                <a:lnTo>
                  <a:pt x="3355" y="0"/>
                </a:lnTo>
                <a:lnTo>
                  <a:pt x="3361" y="0"/>
                </a:lnTo>
                <a:lnTo>
                  <a:pt x="3366" y="0"/>
                </a:lnTo>
                <a:lnTo>
                  <a:pt x="3367" y="0"/>
                </a:lnTo>
                <a:lnTo>
                  <a:pt x="3376" y="0"/>
                </a:lnTo>
                <a:lnTo>
                  <a:pt x="3385" y="1"/>
                </a:lnTo>
                <a:lnTo>
                  <a:pt x="3393" y="2"/>
                </a:lnTo>
                <a:lnTo>
                  <a:pt x="3401" y="3"/>
                </a:lnTo>
                <a:lnTo>
                  <a:pt x="3409" y="5"/>
                </a:lnTo>
                <a:lnTo>
                  <a:pt x="3417" y="8"/>
                </a:lnTo>
                <a:lnTo>
                  <a:pt x="3426" y="11"/>
                </a:lnTo>
                <a:lnTo>
                  <a:pt x="3433" y="14"/>
                </a:lnTo>
                <a:lnTo>
                  <a:pt x="3440" y="19"/>
                </a:lnTo>
                <a:lnTo>
                  <a:pt x="3447" y="23"/>
                </a:lnTo>
                <a:lnTo>
                  <a:pt x="3454" y="29"/>
                </a:lnTo>
                <a:lnTo>
                  <a:pt x="3461" y="35"/>
                </a:lnTo>
                <a:lnTo>
                  <a:pt x="3467" y="41"/>
                </a:lnTo>
                <a:lnTo>
                  <a:pt x="3473" y="48"/>
                </a:lnTo>
                <a:lnTo>
                  <a:pt x="3478" y="55"/>
                </a:lnTo>
                <a:lnTo>
                  <a:pt x="3482" y="63"/>
                </a:lnTo>
                <a:lnTo>
                  <a:pt x="4014" y="983"/>
                </a:lnTo>
                <a:lnTo>
                  <a:pt x="4020" y="990"/>
                </a:lnTo>
                <a:lnTo>
                  <a:pt x="4024" y="998"/>
                </a:lnTo>
                <a:lnTo>
                  <a:pt x="4028" y="1007"/>
                </a:lnTo>
                <a:lnTo>
                  <a:pt x="4031" y="1015"/>
                </a:lnTo>
                <a:lnTo>
                  <a:pt x="4033" y="1024"/>
                </a:lnTo>
                <a:lnTo>
                  <a:pt x="4035" y="1033"/>
                </a:lnTo>
                <a:lnTo>
                  <a:pt x="4036" y="1043"/>
                </a:lnTo>
                <a:lnTo>
                  <a:pt x="4036" y="1052"/>
                </a:lnTo>
                <a:lnTo>
                  <a:pt x="4035" y="1065"/>
                </a:lnTo>
                <a:lnTo>
                  <a:pt x="4034" y="1078"/>
                </a:lnTo>
                <a:lnTo>
                  <a:pt x="4030" y="1090"/>
                </a:lnTo>
                <a:lnTo>
                  <a:pt x="4026" y="1101"/>
                </a:lnTo>
                <a:lnTo>
                  <a:pt x="4021" y="1113"/>
                </a:lnTo>
                <a:lnTo>
                  <a:pt x="4014" y="1123"/>
                </a:lnTo>
                <a:lnTo>
                  <a:pt x="4007" y="1132"/>
                </a:lnTo>
                <a:lnTo>
                  <a:pt x="3999" y="1141"/>
                </a:lnTo>
                <a:lnTo>
                  <a:pt x="2116" y="3324"/>
                </a:lnTo>
                <a:close/>
                <a:moveTo>
                  <a:pt x="2245" y="251"/>
                </a:moveTo>
                <a:lnTo>
                  <a:pt x="2655" y="840"/>
                </a:lnTo>
                <a:lnTo>
                  <a:pt x="3106" y="251"/>
                </a:lnTo>
                <a:lnTo>
                  <a:pt x="2245" y="251"/>
                </a:lnTo>
                <a:close/>
                <a:moveTo>
                  <a:pt x="2410" y="926"/>
                </a:moveTo>
                <a:lnTo>
                  <a:pt x="2012" y="355"/>
                </a:lnTo>
                <a:lnTo>
                  <a:pt x="1614" y="926"/>
                </a:lnTo>
                <a:lnTo>
                  <a:pt x="2410" y="926"/>
                </a:lnTo>
                <a:close/>
                <a:moveTo>
                  <a:pt x="3354" y="342"/>
                </a:moveTo>
                <a:lnTo>
                  <a:pt x="2905" y="926"/>
                </a:lnTo>
                <a:lnTo>
                  <a:pt x="3692" y="926"/>
                </a:lnTo>
                <a:lnTo>
                  <a:pt x="3354" y="342"/>
                </a:lnTo>
                <a:close/>
                <a:moveTo>
                  <a:pt x="1369" y="840"/>
                </a:moveTo>
                <a:lnTo>
                  <a:pt x="1778" y="252"/>
                </a:lnTo>
                <a:lnTo>
                  <a:pt x="918" y="252"/>
                </a:lnTo>
                <a:lnTo>
                  <a:pt x="1369" y="840"/>
                </a:lnTo>
                <a:close/>
                <a:moveTo>
                  <a:pt x="1118" y="926"/>
                </a:moveTo>
                <a:lnTo>
                  <a:pt x="677" y="352"/>
                </a:lnTo>
                <a:lnTo>
                  <a:pt x="344" y="926"/>
                </a:lnTo>
                <a:lnTo>
                  <a:pt x="1118" y="92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6" name="Freeform 9"/>
          <p:cNvSpPr>
            <a:spLocks noEditPoints="1"/>
          </p:cNvSpPr>
          <p:nvPr userDrawn="1"/>
        </p:nvSpPr>
        <p:spPr bwMode="auto">
          <a:xfrm>
            <a:off x="874681" y="3970346"/>
            <a:ext cx="590706" cy="552595"/>
          </a:xfrm>
          <a:custGeom>
            <a:avLst/>
            <a:gdLst/>
            <a:ahLst/>
            <a:cxnLst>
              <a:cxn ang="0">
                <a:pos x="2808" y="782"/>
              </a:cxn>
              <a:cxn ang="0">
                <a:pos x="2760" y="812"/>
              </a:cxn>
              <a:cxn ang="0">
                <a:pos x="2779" y="854"/>
              </a:cxn>
              <a:cxn ang="0">
                <a:pos x="2982" y="976"/>
              </a:cxn>
              <a:cxn ang="0">
                <a:pos x="2819" y="1241"/>
              </a:cxn>
              <a:cxn ang="0">
                <a:pos x="2693" y="1229"/>
              </a:cxn>
              <a:cxn ang="0">
                <a:pos x="2668" y="1279"/>
              </a:cxn>
              <a:cxn ang="0">
                <a:pos x="2759" y="1337"/>
              </a:cxn>
              <a:cxn ang="0">
                <a:pos x="2516" y="1618"/>
              </a:cxn>
              <a:cxn ang="0">
                <a:pos x="2230" y="1701"/>
              </a:cxn>
              <a:cxn ang="0">
                <a:pos x="2717" y="762"/>
              </a:cxn>
              <a:cxn ang="0">
                <a:pos x="2798" y="567"/>
              </a:cxn>
              <a:cxn ang="0">
                <a:pos x="2309" y="1298"/>
              </a:cxn>
              <a:cxn ang="0">
                <a:pos x="2024" y="1498"/>
              </a:cxn>
              <a:cxn ang="0">
                <a:pos x="2089" y="1098"/>
              </a:cxn>
              <a:cxn ang="0">
                <a:pos x="2246" y="773"/>
              </a:cxn>
              <a:cxn ang="0">
                <a:pos x="2480" y="492"/>
              </a:cxn>
              <a:cxn ang="0">
                <a:pos x="2458" y="684"/>
              </a:cxn>
              <a:cxn ang="0">
                <a:pos x="2492" y="730"/>
              </a:cxn>
              <a:cxn ang="0">
                <a:pos x="2573" y="647"/>
              </a:cxn>
              <a:cxn ang="0">
                <a:pos x="2659" y="431"/>
              </a:cxn>
              <a:cxn ang="0">
                <a:pos x="2858" y="208"/>
              </a:cxn>
              <a:cxn ang="0">
                <a:pos x="3092" y="279"/>
              </a:cxn>
              <a:cxn ang="0">
                <a:pos x="3052" y="726"/>
              </a:cxn>
              <a:cxn ang="0">
                <a:pos x="3109" y="0"/>
              </a:cxn>
              <a:cxn ang="0">
                <a:pos x="2792" y="155"/>
              </a:cxn>
              <a:cxn ang="0">
                <a:pos x="2594" y="332"/>
              </a:cxn>
              <a:cxn ang="0">
                <a:pos x="2554" y="451"/>
              </a:cxn>
              <a:cxn ang="0">
                <a:pos x="2509" y="375"/>
              </a:cxn>
              <a:cxn ang="0">
                <a:pos x="2341" y="523"/>
              </a:cxn>
              <a:cxn ang="0">
                <a:pos x="2103" y="862"/>
              </a:cxn>
              <a:cxn ang="0">
                <a:pos x="1964" y="1290"/>
              </a:cxn>
              <a:cxn ang="0">
                <a:pos x="1966" y="1785"/>
              </a:cxn>
              <a:cxn ang="0">
                <a:pos x="1737" y="2301"/>
              </a:cxn>
              <a:cxn ang="0">
                <a:pos x="1672" y="2508"/>
              </a:cxn>
              <a:cxn ang="0">
                <a:pos x="1774" y="2416"/>
              </a:cxn>
              <a:cxn ang="0">
                <a:pos x="2046" y="2018"/>
              </a:cxn>
              <a:cxn ang="0">
                <a:pos x="2341" y="1819"/>
              </a:cxn>
              <a:cxn ang="0">
                <a:pos x="2573" y="1672"/>
              </a:cxn>
              <a:cxn ang="0">
                <a:pos x="2770" y="1490"/>
              </a:cxn>
              <a:cxn ang="0">
                <a:pos x="2887" y="1326"/>
              </a:cxn>
              <a:cxn ang="0">
                <a:pos x="3010" y="1116"/>
              </a:cxn>
              <a:cxn ang="0">
                <a:pos x="3083" y="888"/>
              </a:cxn>
              <a:cxn ang="0">
                <a:pos x="3039" y="862"/>
              </a:cxn>
              <a:cxn ang="0">
                <a:pos x="3103" y="840"/>
              </a:cxn>
              <a:cxn ang="0">
                <a:pos x="3153" y="599"/>
              </a:cxn>
              <a:cxn ang="0">
                <a:pos x="3165" y="139"/>
              </a:cxn>
              <a:cxn ang="0">
                <a:pos x="182" y="527"/>
              </a:cxn>
              <a:cxn ang="0">
                <a:pos x="2194" y="604"/>
              </a:cxn>
              <a:cxn ang="0">
                <a:pos x="2200" y="377"/>
              </a:cxn>
              <a:cxn ang="0">
                <a:pos x="2130" y="343"/>
              </a:cxn>
              <a:cxn ang="0">
                <a:pos x="26" y="370"/>
              </a:cxn>
              <a:cxn ang="0">
                <a:pos x="0" y="2870"/>
              </a:cxn>
              <a:cxn ang="0">
                <a:pos x="33" y="2941"/>
              </a:cxn>
              <a:cxn ang="0">
                <a:pos x="2139" y="2961"/>
              </a:cxn>
              <a:cxn ang="0">
                <a:pos x="2206" y="2921"/>
              </a:cxn>
              <a:cxn ang="0">
                <a:pos x="2184" y="1956"/>
              </a:cxn>
              <a:cxn ang="0">
                <a:pos x="2051" y="2125"/>
              </a:cxn>
            </a:cxnLst>
            <a:rect l="0" t="0" r="r" b="b"/>
            <a:pathLst>
              <a:path w="3171" h="2961">
                <a:moveTo>
                  <a:pt x="3040" y="783"/>
                </a:moveTo>
                <a:lnTo>
                  <a:pt x="3009" y="788"/>
                </a:lnTo>
                <a:lnTo>
                  <a:pt x="2979" y="792"/>
                </a:lnTo>
                <a:lnTo>
                  <a:pt x="2949" y="794"/>
                </a:lnTo>
                <a:lnTo>
                  <a:pt x="2920" y="794"/>
                </a:lnTo>
                <a:lnTo>
                  <a:pt x="2891" y="793"/>
                </a:lnTo>
                <a:lnTo>
                  <a:pt x="2862" y="791"/>
                </a:lnTo>
                <a:lnTo>
                  <a:pt x="2834" y="787"/>
                </a:lnTo>
                <a:lnTo>
                  <a:pt x="2808" y="782"/>
                </a:lnTo>
                <a:lnTo>
                  <a:pt x="2800" y="781"/>
                </a:lnTo>
                <a:lnTo>
                  <a:pt x="2793" y="781"/>
                </a:lnTo>
                <a:lnTo>
                  <a:pt x="2787" y="782"/>
                </a:lnTo>
                <a:lnTo>
                  <a:pt x="2780" y="785"/>
                </a:lnTo>
                <a:lnTo>
                  <a:pt x="2775" y="788"/>
                </a:lnTo>
                <a:lnTo>
                  <a:pt x="2770" y="793"/>
                </a:lnTo>
                <a:lnTo>
                  <a:pt x="2766" y="798"/>
                </a:lnTo>
                <a:lnTo>
                  <a:pt x="2762" y="806"/>
                </a:lnTo>
                <a:lnTo>
                  <a:pt x="2760" y="812"/>
                </a:lnTo>
                <a:lnTo>
                  <a:pt x="2759" y="819"/>
                </a:lnTo>
                <a:lnTo>
                  <a:pt x="2759" y="826"/>
                </a:lnTo>
                <a:lnTo>
                  <a:pt x="2761" y="832"/>
                </a:lnTo>
                <a:lnTo>
                  <a:pt x="2764" y="839"/>
                </a:lnTo>
                <a:lnTo>
                  <a:pt x="2768" y="845"/>
                </a:lnTo>
                <a:lnTo>
                  <a:pt x="2773" y="850"/>
                </a:lnTo>
                <a:lnTo>
                  <a:pt x="2779" y="854"/>
                </a:lnTo>
                <a:lnTo>
                  <a:pt x="2779" y="854"/>
                </a:lnTo>
                <a:lnTo>
                  <a:pt x="2779" y="854"/>
                </a:lnTo>
                <a:lnTo>
                  <a:pt x="2805" y="867"/>
                </a:lnTo>
                <a:lnTo>
                  <a:pt x="2830" y="880"/>
                </a:lnTo>
                <a:lnTo>
                  <a:pt x="2857" y="892"/>
                </a:lnTo>
                <a:lnTo>
                  <a:pt x="2884" y="902"/>
                </a:lnTo>
                <a:lnTo>
                  <a:pt x="2911" y="913"/>
                </a:lnTo>
                <a:lnTo>
                  <a:pt x="2939" y="921"/>
                </a:lnTo>
                <a:lnTo>
                  <a:pt x="2968" y="928"/>
                </a:lnTo>
                <a:lnTo>
                  <a:pt x="2997" y="934"/>
                </a:lnTo>
                <a:lnTo>
                  <a:pt x="2982" y="976"/>
                </a:lnTo>
                <a:lnTo>
                  <a:pt x="2967" y="1016"/>
                </a:lnTo>
                <a:lnTo>
                  <a:pt x="2951" y="1055"/>
                </a:lnTo>
                <a:lnTo>
                  <a:pt x="2934" y="1094"/>
                </a:lnTo>
                <a:lnTo>
                  <a:pt x="2916" y="1132"/>
                </a:lnTo>
                <a:lnTo>
                  <a:pt x="2897" y="1169"/>
                </a:lnTo>
                <a:lnTo>
                  <a:pt x="2878" y="1205"/>
                </a:lnTo>
                <a:lnTo>
                  <a:pt x="2856" y="1240"/>
                </a:lnTo>
                <a:lnTo>
                  <a:pt x="2837" y="1241"/>
                </a:lnTo>
                <a:lnTo>
                  <a:pt x="2819" y="1241"/>
                </a:lnTo>
                <a:lnTo>
                  <a:pt x="2800" y="1240"/>
                </a:lnTo>
                <a:lnTo>
                  <a:pt x="2783" y="1239"/>
                </a:lnTo>
                <a:lnTo>
                  <a:pt x="2766" y="1237"/>
                </a:lnTo>
                <a:lnTo>
                  <a:pt x="2748" y="1235"/>
                </a:lnTo>
                <a:lnTo>
                  <a:pt x="2731" y="1232"/>
                </a:lnTo>
                <a:lnTo>
                  <a:pt x="2714" y="1228"/>
                </a:lnTo>
                <a:lnTo>
                  <a:pt x="2707" y="1227"/>
                </a:lnTo>
                <a:lnTo>
                  <a:pt x="2700" y="1227"/>
                </a:lnTo>
                <a:lnTo>
                  <a:pt x="2693" y="1229"/>
                </a:lnTo>
                <a:lnTo>
                  <a:pt x="2686" y="1231"/>
                </a:lnTo>
                <a:lnTo>
                  <a:pt x="2680" y="1235"/>
                </a:lnTo>
                <a:lnTo>
                  <a:pt x="2676" y="1239"/>
                </a:lnTo>
                <a:lnTo>
                  <a:pt x="2671" y="1245"/>
                </a:lnTo>
                <a:lnTo>
                  <a:pt x="2668" y="1251"/>
                </a:lnTo>
                <a:lnTo>
                  <a:pt x="2666" y="1259"/>
                </a:lnTo>
                <a:lnTo>
                  <a:pt x="2666" y="1265"/>
                </a:lnTo>
                <a:lnTo>
                  <a:pt x="2666" y="1272"/>
                </a:lnTo>
                <a:lnTo>
                  <a:pt x="2668" y="1279"/>
                </a:lnTo>
                <a:lnTo>
                  <a:pt x="2670" y="1285"/>
                </a:lnTo>
                <a:lnTo>
                  <a:pt x="2674" y="1291"/>
                </a:lnTo>
                <a:lnTo>
                  <a:pt x="2679" y="1296"/>
                </a:lnTo>
                <a:lnTo>
                  <a:pt x="2684" y="1300"/>
                </a:lnTo>
                <a:lnTo>
                  <a:pt x="2685" y="1300"/>
                </a:lnTo>
                <a:lnTo>
                  <a:pt x="2685" y="1300"/>
                </a:lnTo>
                <a:lnTo>
                  <a:pt x="2709" y="1313"/>
                </a:lnTo>
                <a:lnTo>
                  <a:pt x="2734" y="1326"/>
                </a:lnTo>
                <a:lnTo>
                  <a:pt x="2759" y="1337"/>
                </a:lnTo>
                <a:lnTo>
                  <a:pt x="2785" y="1347"/>
                </a:lnTo>
                <a:lnTo>
                  <a:pt x="2755" y="1385"/>
                </a:lnTo>
                <a:lnTo>
                  <a:pt x="2725" y="1421"/>
                </a:lnTo>
                <a:lnTo>
                  <a:pt x="2694" y="1457"/>
                </a:lnTo>
                <a:lnTo>
                  <a:pt x="2660" y="1491"/>
                </a:lnTo>
                <a:lnTo>
                  <a:pt x="2626" y="1525"/>
                </a:lnTo>
                <a:lnTo>
                  <a:pt x="2590" y="1557"/>
                </a:lnTo>
                <a:lnTo>
                  <a:pt x="2554" y="1588"/>
                </a:lnTo>
                <a:lnTo>
                  <a:pt x="2516" y="1618"/>
                </a:lnTo>
                <a:lnTo>
                  <a:pt x="2476" y="1647"/>
                </a:lnTo>
                <a:lnTo>
                  <a:pt x="2436" y="1673"/>
                </a:lnTo>
                <a:lnTo>
                  <a:pt x="2394" y="1700"/>
                </a:lnTo>
                <a:lnTo>
                  <a:pt x="2350" y="1725"/>
                </a:lnTo>
                <a:lnTo>
                  <a:pt x="2306" y="1749"/>
                </a:lnTo>
                <a:lnTo>
                  <a:pt x="2261" y="1771"/>
                </a:lnTo>
                <a:lnTo>
                  <a:pt x="2215" y="1793"/>
                </a:lnTo>
                <a:lnTo>
                  <a:pt x="2167" y="1812"/>
                </a:lnTo>
                <a:lnTo>
                  <a:pt x="2230" y="1701"/>
                </a:lnTo>
                <a:lnTo>
                  <a:pt x="2292" y="1588"/>
                </a:lnTo>
                <a:lnTo>
                  <a:pt x="2354" y="1474"/>
                </a:lnTo>
                <a:lnTo>
                  <a:pt x="2414" y="1361"/>
                </a:lnTo>
                <a:lnTo>
                  <a:pt x="2473" y="1249"/>
                </a:lnTo>
                <a:lnTo>
                  <a:pt x="2528" y="1140"/>
                </a:lnTo>
                <a:lnTo>
                  <a:pt x="2582" y="1036"/>
                </a:lnTo>
                <a:lnTo>
                  <a:pt x="2631" y="937"/>
                </a:lnTo>
                <a:lnTo>
                  <a:pt x="2676" y="846"/>
                </a:lnTo>
                <a:lnTo>
                  <a:pt x="2717" y="762"/>
                </a:lnTo>
                <a:lnTo>
                  <a:pt x="2753" y="688"/>
                </a:lnTo>
                <a:lnTo>
                  <a:pt x="2784" y="626"/>
                </a:lnTo>
                <a:lnTo>
                  <a:pt x="2809" y="574"/>
                </a:lnTo>
                <a:lnTo>
                  <a:pt x="2827" y="536"/>
                </a:lnTo>
                <a:lnTo>
                  <a:pt x="2838" y="511"/>
                </a:lnTo>
                <a:lnTo>
                  <a:pt x="2843" y="503"/>
                </a:lnTo>
                <a:lnTo>
                  <a:pt x="2837" y="511"/>
                </a:lnTo>
                <a:lnTo>
                  <a:pt x="2822" y="533"/>
                </a:lnTo>
                <a:lnTo>
                  <a:pt x="2798" y="567"/>
                </a:lnTo>
                <a:lnTo>
                  <a:pt x="2766" y="614"/>
                </a:lnTo>
                <a:lnTo>
                  <a:pt x="2725" y="672"/>
                </a:lnTo>
                <a:lnTo>
                  <a:pt x="2679" y="740"/>
                </a:lnTo>
                <a:lnTo>
                  <a:pt x="2627" y="817"/>
                </a:lnTo>
                <a:lnTo>
                  <a:pt x="2569" y="901"/>
                </a:lnTo>
                <a:lnTo>
                  <a:pt x="2509" y="993"/>
                </a:lnTo>
                <a:lnTo>
                  <a:pt x="2444" y="1091"/>
                </a:lnTo>
                <a:lnTo>
                  <a:pt x="2377" y="1193"/>
                </a:lnTo>
                <a:lnTo>
                  <a:pt x="2309" y="1298"/>
                </a:lnTo>
                <a:lnTo>
                  <a:pt x="2240" y="1407"/>
                </a:lnTo>
                <a:lnTo>
                  <a:pt x="2172" y="1516"/>
                </a:lnTo>
                <a:lnTo>
                  <a:pt x="2104" y="1626"/>
                </a:lnTo>
                <a:lnTo>
                  <a:pt x="2038" y="1736"/>
                </a:lnTo>
                <a:lnTo>
                  <a:pt x="2032" y="1688"/>
                </a:lnTo>
                <a:lnTo>
                  <a:pt x="2028" y="1639"/>
                </a:lnTo>
                <a:lnTo>
                  <a:pt x="2025" y="1592"/>
                </a:lnTo>
                <a:lnTo>
                  <a:pt x="2024" y="1546"/>
                </a:lnTo>
                <a:lnTo>
                  <a:pt x="2024" y="1498"/>
                </a:lnTo>
                <a:lnTo>
                  <a:pt x="2026" y="1452"/>
                </a:lnTo>
                <a:lnTo>
                  <a:pt x="2029" y="1407"/>
                </a:lnTo>
                <a:lnTo>
                  <a:pt x="2033" y="1362"/>
                </a:lnTo>
                <a:lnTo>
                  <a:pt x="2039" y="1316"/>
                </a:lnTo>
                <a:lnTo>
                  <a:pt x="2046" y="1272"/>
                </a:lnTo>
                <a:lnTo>
                  <a:pt x="2055" y="1228"/>
                </a:lnTo>
                <a:lnTo>
                  <a:pt x="2065" y="1183"/>
                </a:lnTo>
                <a:lnTo>
                  <a:pt x="2076" y="1140"/>
                </a:lnTo>
                <a:lnTo>
                  <a:pt x="2089" y="1098"/>
                </a:lnTo>
                <a:lnTo>
                  <a:pt x="2104" y="1056"/>
                </a:lnTo>
                <a:lnTo>
                  <a:pt x="2120" y="1014"/>
                </a:lnTo>
                <a:lnTo>
                  <a:pt x="2135" y="979"/>
                </a:lnTo>
                <a:lnTo>
                  <a:pt x="2150" y="944"/>
                </a:lnTo>
                <a:lnTo>
                  <a:pt x="2168" y="909"/>
                </a:lnTo>
                <a:lnTo>
                  <a:pt x="2185" y="874"/>
                </a:lnTo>
                <a:lnTo>
                  <a:pt x="2205" y="840"/>
                </a:lnTo>
                <a:lnTo>
                  <a:pt x="2224" y="806"/>
                </a:lnTo>
                <a:lnTo>
                  <a:pt x="2246" y="773"/>
                </a:lnTo>
                <a:lnTo>
                  <a:pt x="2267" y="740"/>
                </a:lnTo>
                <a:lnTo>
                  <a:pt x="2291" y="708"/>
                </a:lnTo>
                <a:lnTo>
                  <a:pt x="2314" y="675"/>
                </a:lnTo>
                <a:lnTo>
                  <a:pt x="2340" y="644"/>
                </a:lnTo>
                <a:lnTo>
                  <a:pt x="2366" y="612"/>
                </a:lnTo>
                <a:lnTo>
                  <a:pt x="2393" y="581"/>
                </a:lnTo>
                <a:lnTo>
                  <a:pt x="2421" y="550"/>
                </a:lnTo>
                <a:lnTo>
                  <a:pt x="2450" y="521"/>
                </a:lnTo>
                <a:lnTo>
                  <a:pt x="2480" y="492"/>
                </a:lnTo>
                <a:lnTo>
                  <a:pt x="2482" y="515"/>
                </a:lnTo>
                <a:lnTo>
                  <a:pt x="2483" y="539"/>
                </a:lnTo>
                <a:lnTo>
                  <a:pt x="2483" y="564"/>
                </a:lnTo>
                <a:lnTo>
                  <a:pt x="2481" y="586"/>
                </a:lnTo>
                <a:lnTo>
                  <a:pt x="2478" y="610"/>
                </a:lnTo>
                <a:lnTo>
                  <a:pt x="2473" y="633"/>
                </a:lnTo>
                <a:lnTo>
                  <a:pt x="2468" y="655"/>
                </a:lnTo>
                <a:lnTo>
                  <a:pt x="2460" y="677"/>
                </a:lnTo>
                <a:lnTo>
                  <a:pt x="2458" y="684"/>
                </a:lnTo>
                <a:lnTo>
                  <a:pt x="2458" y="691"/>
                </a:lnTo>
                <a:lnTo>
                  <a:pt x="2458" y="698"/>
                </a:lnTo>
                <a:lnTo>
                  <a:pt x="2460" y="705"/>
                </a:lnTo>
                <a:lnTo>
                  <a:pt x="2463" y="711"/>
                </a:lnTo>
                <a:lnTo>
                  <a:pt x="2468" y="716"/>
                </a:lnTo>
                <a:lnTo>
                  <a:pt x="2473" y="721"/>
                </a:lnTo>
                <a:lnTo>
                  <a:pt x="2479" y="724"/>
                </a:lnTo>
                <a:lnTo>
                  <a:pt x="2485" y="727"/>
                </a:lnTo>
                <a:lnTo>
                  <a:pt x="2492" y="730"/>
                </a:lnTo>
                <a:lnTo>
                  <a:pt x="2498" y="730"/>
                </a:lnTo>
                <a:lnTo>
                  <a:pt x="2506" y="728"/>
                </a:lnTo>
                <a:lnTo>
                  <a:pt x="2512" y="726"/>
                </a:lnTo>
                <a:lnTo>
                  <a:pt x="2518" y="723"/>
                </a:lnTo>
                <a:lnTo>
                  <a:pt x="2524" y="719"/>
                </a:lnTo>
                <a:lnTo>
                  <a:pt x="2528" y="714"/>
                </a:lnTo>
                <a:lnTo>
                  <a:pt x="2544" y="692"/>
                </a:lnTo>
                <a:lnTo>
                  <a:pt x="2559" y="670"/>
                </a:lnTo>
                <a:lnTo>
                  <a:pt x="2573" y="647"/>
                </a:lnTo>
                <a:lnTo>
                  <a:pt x="2586" y="625"/>
                </a:lnTo>
                <a:lnTo>
                  <a:pt x="2598" y="601"/>
                </a:lnTo>
                <a:lnTo>
                  <a:pt x="2609" y="577"/>
                </a:lnTo>
                <a:lnTo>
                  <a:pt x="2621" y="553"/>
                </a:lnTo>
                <a:lnTo>
                  <a:pt x="2630" y="530"/>
                </a:lnTo>
                <a:lnTo>
                  <a:pt x="2638" y="505"/>
                </a:lnTo>
                <a:lnTo>
                  <a:pt x="2646" y="480"/>
                </a:lnTo>
                <a:lnTo>
                  <a:pt x="2652" y="456"/>
                </a:lnTo>
                <a:lnTo>
                  <a:pt x="2659" y="431"/>
                </a:lnTo>
                <a:lnTo>
                  <a:pt x="2664" y="405"/>
                </a:lnTo>
                <a:lnTo>
                  <a:pt x="2667" y="381"/>
                </a:lnTo>
                <a:lnTo>
                  <a:pt x="2670" y="356"/>
                </a:lnTo>
                <a:lnTo>
                  <a:pt x="2672" y="330"/>
                </a:lnTo>
                <a:lnTo>
                  <a:pt x="2704" y="307"/>
                </a:lnTo>
                <a:lnTo>
                  <a:pt x="2736" y="285"/>
                </a:lnTo>
                <a:lnTo>
                  <a:pt x="2768" y="264"/>
                </a:lnTo>
                <a:lnTo>
                  <a:pt x="2798" y="244"/>
                </a:lnTo>
                <a:lnTo>
                  <a:pt x="2858" y="208"/>
                </a:lnTo>
                <a:lnTo>
                  <a:pt x="2913" y="177"/>
                </a:lnTo>
                <a:lnTo>
                  <a:pt x="2965" y="149"/>
                </a:lnTo>
                <a:lnTo>
                  <a:pt x="3010" y="126"/>
                </a:lnTo>
                <a:lnTo>
                  <a:pt x="3049" y="108"/>
                </a:lnTo>
                <a:lnTo>
                  <a:pt x="3082" y="93"/>
                </a:lnTo>
                <a:lnTo>
                  <a:pt x="3086" y="142"/>
                </a:lnTo>
                <a:lnTo>
                  <a:pt x="3090" y="205"/>
                </a:lnTo>
                <a:lnTo>
                  <a:pt x="3092" y="241"/>
                </a:lnTo>
                <a:lnTo>
                  <a:pt x="3092" y="279"/>
                </a:lnTo>
                <a:lnTo>
                  <a:pt x="3093" y="321"/>
                </a:lnTo>
                <a:lnTo>
                  <a:pt x="3092" y="365"/>
                </a:lnTo>
                <a:lnTo>
                  <a:pt x="3090" y="411"/>
                </a:lnTo>
                <a:lnTo>
                  <a:pt x="3088" y="460"/>
                </a:lnTo>
                <a:lnTo>
                  <a:pt x="3084" y="510"/>
                </a:lnTo>
                <a:lnTo>
                  <a:pt x="3079" y="562"/>
                </a:lnTo>
                <a:lnTo>
                  <a:pt x="3072" y="615"/>
                </a:lnTo>
                <a:lnTo>
                  <a:pt x="3062" y="671"/>
                </a:lnTo>
                <a:lnTo>
                  <a:pt x="3052" y="726"/>
                </a:lnTo>
                <a:lnTo>
                  <a:pt x="3040" y="783"/>
                </a:lnTo>
                <a:close/>
                <a:moveTo>
                  <a:pt x="3153" y="32"/>
                </a:moveTo>
                <a:lnTo>
                  <a:pt x="3150" y="23"/>
                </a:lnTo>
                <a:lnTo>
                  <a:pt x="3146" y="16"/>
                </a:lnTo>
                <a:lnTo>
                  <a:pt x="3141" y="10"/>
                </a:lnTo>
                <a:lnTo>
                  <a:pt x="3133" y="5"/>
                </a:lnTo>
                <a:lnTo>
                  <a:pt x="3126" y="1"/>
                </a:lnTo>
                <a:lnTo>
                  <a:pt x="3118" y="0"/>
                </a:lnTo>
                <a:lnTo>
                  <a:pt x="3109" y="0"/>
                </a:lnTo>
                <a:lnTo>
                  <a:pt x="3100" y="2"/>
                </a:lnTo>
                <a:lnTo>
                  <a:pt x="3087" y="7"/>
                </a:lnTo>
                <a:lnTo>
                  <a:pt x="3055" y="19"/>
                </a:lnTo>
                <a:lnTo>
                  <a:pt x="3008" y="41"/>
                </a:lnTo>
                <a:lnTo>
                  <a:pt x="2947" y="70"/>
                </a:lnTo>
                <a:lnTo>
                  <a:pt x="2911" y="88"/>
                </a:lnTo>
                <a:lnTo>
                  <a:pt x="2874" y="108"/>
                </a:lnTo>
                <a:lnTo>
                  <a:pt x="2834" y="130"/>
                </a:lnTo>
                <a:lnTo>
                  <a:pt x="2792" y="155"/>
                </a:lnTo>
                <a:lnTo>
                  <a:pt x="2749" y="183"/>
                </a:lnTo>
                <a:lnTo>
                  <a:pt x="2704" y="212"/>
                </a:lnTo>
                <a:lnTo>
                  <a:pt x="2658" y="245"/>
                </a:lnTo>
                <a:lnTo>
                  <a:pt x="2610" y="279"/>
                </a:lnTo>
                <a:lnTo>
                  <a:pt x="2603" y="285"/>
                </a:lnTo>
                <a:lnTo>
                  <a:pt x="2599" y="292"/>
                </a:lnTo>
                <a:lnTo>
                  <a:pt x="2596" y="300"/>
                </a:lnTo>
                <a:lnTo>
                  <a:pt x="2594" y="310"/>
                </a:lnTo>
                <a:lnTo>
                  <a:pt x="2594" y="332"/>
                </a:lnTo>
                <a:lnTo>
                  <a:pt x="2592" y="356"/>
                </a:lnTo>
                <a:lnTo>
                  <a:pt x="2589" y="380"/>
                </a:lnTo>
                <a:lnTo>
                  <a:pt x="2585" y="402"/>
                </a:lnTo>
                <a:lnTo>
                  <a:pt x="2580" y="426"/>
                </a:lnTo>
                <a:lnTo>
                  <a:pt x="2573" y="448"/>
                </a:lnTo>
                <a:lnTo>
                  <a:pt x="2567" y="472"/>
                </a:lnTo>
                <a:lnTo>
                  <a:pt x="2559" y="495"/>
                </a:lnTo>
                <a:lnTo>
                  <a:pt x="2557" y="472"/>
                </a:lnTo>
                <a:lnTo>
                  <a:pt x="2554" y="451"/>
                </a:lnTo>
                <a:lnTo>
                  <a:pt x="2550" y="428"/>
                </a:lnTo>
                <a:lnTo>
                  <a:pt x="2544" y="405"/>
                </a:lnTo>
                <a:lnTo>
                  <a:pt x="2542" y="398"/>
                </a:lnTo>
                <a:lnTo>
                  <a:pt x="2537" y="391"/>
                </a:lnTo>
                <a:lnTo>
                  <a:pt x="2532" y="386"/>
                </a:lnTo>
                <a:lnTo>
                  <a:pt x="2526" y="381"/>
                </a:lnTo>
                <a:lnTo>
                  <a:pt x="2520" y="377"/>
                </a:lnTo>
                <a:lnTo>
                  <a:pt x="2514" y="376"/>
                </a:lnTo>
                <a:lnTo>
                  <a:pt x="2509" y="375"/>
                </a:lnTo>
                <a:lnTo>
                  <a:pt x="2502" y="375"/>
                </a:lnTo>
                <a:lnTo>
                  <a:pt x="2496" y="376"/>
                </a:lnTo>
                <a:lnTo>
                  <a:pt x="2490" y="378"/>
                </a:lnTo>
                <a:lnTo>
                  <a:pt x="2485" y="382"/>
                </a:lnTo>
                <a:lnTo>
                  <a:pt x="2480" y="385"/>
                </a:lnTo>
                <a:lnTo>
                  <a:pt x="2444" y="419"/>
                </a:lnTo>
                <a:lnTo>
                  <a:pt x="2408" y="453"/>
                </a:lnTo>
                <a:lnTo>
                  <a:pt x="2374" y="487"/>
                </a:lnTo>
                <a:lnTo>
                  <a:pt x="2341" y="523"/>
                </a:lnTo>
                <a:lnTo>
                  <a:pt x="2309" y="558"/>
                </a:lnTo>
                <a:lnTo>
                  <a:pt x="2280" y="594"/>
                </a:lnTo>
                <a:lnTo>
                  <a:pt x="2251" y="631"/>
                </a:lnTo>
                <a:lnTo>
                  <a:pt x="2223" y="668"/>
                </a:lnTo>
                <a:lnTo>
                  <a:pt x="2196" y="706"/>
                </a:lnTo>
                <a:lnTo>
                  <a:pt x="2171" y="744"/>
                </a:lnTo>
                <a:lnTo>
                  <a:pt x="2147" y="783"/>
                </a:lnTo>
                <a:lnTo>
                  <a:pt x="2124" y="822"/>
                </a:lnTo>
                <a:lnTo>
                  <a:pt x="2103" y="862"/>
                </a:lnTo>
                <a:lnTo>
                  <a:pt x="2083" y="902"/>
                </a:lnTo>
                <a:lnTo>
                  <a:pt x="2065" y="944"/>
                </a:lnTo>
                <a:lnTo>
                  <a:pt x="2047" y="985"/>
                </a:lnTo>
                <a:lnTo>
                  <a:pt x="2029" y="1034"/>
                </a:lnTo>
                <a:lnTo>
                  <a:pt x="2012" y="1084"/>
                </a:lnTo>
                <a:lnTo>
                  <a:pt x="1997" y="1135"/>
                </a:lnTo>
                <a:lnTo>
                  <a:pt x="1984" y="1186"/>
                </a:lnTo>
                <a:lnTo>
                  <a:pt x="1973" y="1238"/>
                </a:lnTo>
                <a:lnTo>
                  <a:pt x="1964" y="1290"/>
                </a:lnTo>
                <a:lnTo>
                  <a:pt x="1956" y="1343"/>
                </a:lnTo>
                <a:lnTo>
                  <a:pt x="1951" y="1397"/>
                </a:lnTo>
                <a:lnTo>
                  <a:pt x="1948" y="1450"/>
                </a:lnTo>
                <a:lnTo>
                  <a:pt x="1946" y="1505"/>
                </a:lnTo>
                <a:lnTo>
                  <a:pt x="1946" y="1560"/>
                </a:lnTo>
                <a:lnTo>
                  <a:pt x="1948" y="1615"/>
                </a:lnTo>
                <a:lnTo>
                  <a:pt x="1952" y="1671"/>
                </a:lnTo>
                <a:lnTo>
                  <a:pt x="1958" y="1728"/>
                </a:lnTo>
                <a:lnTo>
                  <a:pt x="1966" y="1785"/>
                </a:lnTo>
                <a:lnTo>
                  <a:pt x="1975" y="1842"/>
                </a:lnTo>
                <a:lnTo>
                  <a:pt x="1919" y="1943"/>
                </a:lnTo>
                <a:lnTo>
                  <a:pt x="1865" y="2040"/>
                </a:lnTo>
                <a:lnTo>
                  <a:pt x="1841" y="2087"/>
                </a:lnTo>
                <a:lnTo>
                  <a:pt x="1817" y="2133"/>
                </a:lnTo>
                <a:lnTo>
                  <a:pt x="1795" y="2177"/>
                </a:lnTo>
                <a:lnTo>
                  <a:pt x="1774" y="2220"/>
                </a:lnTo>
                <a:lnTo>
                  <a:pt x="1755" y="2262"/>
                </a:lnTo>
                <a:lnTo>
                  <a:pt x="1737" y="2301"/>
                </a:lnTo>
                <a:lnTo>
                  <a:pt x="1721" y="2339"/>
                </a:lnTo>
                <a:lnTo>
                  <a:pt x="1707" y="2377"/>
                </a:lnTo>
                <a:lnTo>
                  <a:pt x="1695" y="2411"/>
                </a:lnTo>
                <a:lnTo>
                  <a:pt x="1685" y="2442"/>
                </a:lnTo>
                <a:lnTo>
                  <a:pt x="1676" y="2473"/>
                </a:lnTo>
                <a:lnTo>
                  <a:pt x="1670" y="2501"/>
                </a:lnTo>
                <a:lnTo>
                  <a:pt x="1670" y="2503"/>
                </a:lnTo>
                <a:lnTo>
                  <a:pt x="1670" y="2506"/>
                </a:lnTo>
                <a:lnTo>
                  <a:pt x="1672" y="2508"/>
                </a:lnTo>
                <a:lnTo>
                  <a:pt x="1674" y="2509"/>
                </a:lnTo>
                <a:lnTo>
                  <a:pt x="1676" y="2510"/>
                </a:lnTo>
                <a:lnTo>
                  <a:pt x="1678" y="2510"/>
                </a:lnTo>
                <a:lnTo>
                  <a:pt x="1682" y="2510"/>
                </a:lnTo>
                <a:lnTo>
                  <a:pt x="1684" y="2509"/>
                </a:lnTo>
                <a:lnTo>
                  <a:pt x="1705" y="2490"/>
                </a:lnTo>
                <a:lnTo>
                  <a:pt x="1727" y="2468"/>
                </a:lnTo>
                <a:lnTo>
                  <a:pt x="1750" y="2443"/>
                </a:lnTo>
                <a:lnTo>
                  <a:pt x="1774" y="2416"/>
                </a:lnTo>
                <a:lnTo>
                  <a:pt x="1799" y="2386"/>
                </a:lnTo>
                <a:lnTo>
                  <a:pt x="1823" y="2353"/>
                </a:lnTo>
                <a:lnTo>
                  <a:pt x="1850" y="2318"/>
                </a:lnTo>
                <a:lnTo>
                  <a:pt x="1876" y="2281"/>
                </a:lnTo>
                <a:lnTo>
                  <a:pt x="1903" y="2241"/>
                </a:lnTo>
                <a:lnTo>
                  <a:pt x="1931" y="2199"/>
                </a:lnTo>
                <a:lnTo>
                  <a:pt x="1959" y="2157"/>
                </a:lnTo>
                <a:lnTo>
                  <a:pt x="1988" y="2112"/>
                </a:lnTo>
                <a:lnTo>
                  <a:pt x="2046" y="2018"/>
                </a:lnTo>
                <a:lnTo>
                  <a:pt x="2105" y="1919"/>
                </a:lnTo>
                <a:lnTo>
                  <a:pt x="2137" y="1908"/>
                </a:lnTo>
                <a:lnTo>
                  <a:pt x="2167" y="1897"/>
                </a:lnTo>
                <a:lnTo>
                  <a:pt x="2197" y="1884"/>
                </a:lnTo>
                <a:lnTo>
                  <a:pt x="2227" y="1872"/>
                </a:lnTo>
                <a:lnTo>
                  <a:pt x="2256" y="1860"/>
                </a:lnTo>
                <a:lnTo>
                  <a:pt x="2285" y="1846"/>
                </a:lnTo>
                <a:lnTo>
                  <a:pt x="2313" y="1833"/>
                </a:lnTo>
                <a:lnTo>
                  <a:pt x="2341" y="1819"/>
                </a:lnTo>
                <a:lnTo>
                  <a:pt x="2369" y="1804"/>
                </a:lnTo>
                <a:lnTo>
                  <a:pt x="2396" y="1790"/>
                </a:lnTo>
                <a:lnTo>
                  <a:pt x="2422" y="1774"/>
                </a:lnTo>
                <a:lnTo>
                  <a:pt x="2449" y="1758"/>
                </a:lnTo>
                <a:lnTo>
                  <a:pt x="2475" y="1741"/>
                </a:lnTo>
                <a:lnTo>
                  <a:pt x="2500" y="1725"/>
                </a:lnTo>
                <a:lnTo>
                  <a:pt x="2525" y="1707"/>
                </a:lnTo>
                <a:lnTo>
                  <a:pt x="2550" y="1690"/>
                </a:lnTo>
                <a:lnTo>
                  <a:pt x="2573" y="1672"/>
                </a:lnTo>
                <a:lnTo>
                  <a:pt x="2597" y="1654"/>
                </a:lnTo>
                <a:lnTo>
                  <a:pt x="2621" y="1634"/>
                </a:lnTo>
                <a:lnTo>
                  <a:pt x="2643" y="1615"/>
                </a:lnTo>
                <a:lnTo>
                  <a:pt x="2665" y="1595"/>
                </a:lnTo>
                <a:lnTo>
                  <a:pt x="2687" y="1575"/>
                </a:lnTo>
                <a:lnTo>
                  <a:pt x="2708" y="1554"/>
                </a:lnTo>
                <a:lnTo>
                  <a:pt x="2730" y="1533"/>
                </a:lnTo>
                <a:lnTo>
                  <a:pt x="2749" y="1512"/>
                </a:lnTo>
                <a:lnTo>
                  <a:pt x="2770" y="1490"/>
                </a:lnTo>
                <a:lnTo>
                  <a:pt x="2789" y="1468"/>
                </a:lnTo>
                <a:lnTo>
                  <a:pt x="2808" y="1445"/>
                </a:lnTo>
                <a:lnTo>
                  <a:pt x="2826" y="1421"/>
                </a:lnTo>
                <a:lnTo>
                  <a:pt x="2845" y="1398"/>
                </a:lnTo>
                <a:lnTo>
                  <a:pt x="2862" y="1373"/>
                </a:lnTo>
                <a:lnTo>
                  <a:pt x="2880" y="1349"/>
                </a:lnTo>
                <a:lnTo>
                  <a:pt x="2884" y="1341"/>
                </a:lnTo>
                <a:lnTo>
                  <a:pt x="2886" y="1334"/>
                </a:lnTo>
                <a:lnTo>
                  <a:pt x="2887" y="1326"/>
                </a:lnTo>
                <a:lnTo>
                  <a:pt x="2885" y="1316"/>
                </a:lnTo>
                <a:lnTo>
                  <a:pt x="2893" y="1314"/>
                </a:lnTo>
                <a:lnTo>
                  <a:pt x="2900" y="1311"/>
                </a:lnTo>
                <a:lnTo>
                  <a:pt x="2907" y="1306"/>
                </a:lnTo>
                <a:lnTo>
                  <a:pt x="2912" y="1299"/>
                </a:lnTo>
                <a:lnTo>
                  <a:pt x="2938" y="1255"/>
                </a:lnTo>
                <a:lnTo>
                  <a:pt x="2964" y="1209"/>
                </a:lnTo>
                <a:lnTo>
                  <a:pt x="2987" y="1163"/>
                </a:lnTo>
                <a:lnTo>
                  <a:pt x="3010" y="1116"/>
                </a:lnTo>
                <a:lnTo>
                  <a:pt x="3031" y="1067"/>
                </a:lnTo>
                <a:lnTo>
                  <a:pt x="3050" y="1018"/>
                </a:lnTo>
                <a:lnTo>
                  <a:pt x="3069" y="967"/>
                </a:lnTo>
                <a:lnTo>
                  <a:pt x="3085" y="915"/>
                </a:lnTo>
                <a:lnTo>
                  <a:pt x="3086" y="910"/>
                </a:lnTo>
                <a:lnTo>
                  <a:pt x="3087" y="905"/>
                </a:lnTo>
                <a:lnTo>
                  <a:pt x="3086" y="898"/>
                </a:lnTo>
                <a:lnTo>
                  <a:pt x="3085" y="893"/>
                </a:lnTo>
                <a:lnTo>
                  <a:pt x="3083" y="888"/>
                </a:lnTo>
                <a:lnTo>
                  <a:pt x="3081" y="883"/>
                </a:lnTo>
                <a:lnTo>
                  <a:pt x="3077" y="878"/>
                </a:lnTo>
                <a:lnTo>
                  <a:pt x="3073" y="874"/>
                </a:lnTo>
                <a:lnTo>
                  <a:pt x="3069" y="871"/>
                </a:lnTo>
                <a:lnTo>
                  <a:pt x="3063" y="867"/>
                </a:lnTo>
                <a:lnTo>
                  <a:pt x="3057" y="866"/>
                </a:lnTo>
                <a:lnTo>
                  <a:pt x="3052" y="865"/>
                </a:lnTo>
                <a:lnTo>
                  <a:pt x="3046" y="864"/>
                </a:lnTo>
                <a:lnTo>
                  <a:pt x="3039" y="862"/>
                </a:lnTo>
                <a:lnTo>
                  <a:pt x="3049" y="861"/>
                </a:lnTo>
                <a:lnTo>
                  <a:pt x="3059" y="859"/>
                </a:lnTo>
                <a:lnTo>
                  <a:pt x="3071" y="856"/>
                </a:lnTo>
                <a:lnTo>
                  <a:pt x="3081" y="854"/>
                </a:lnTo>
                <a:lnTo>
                  <a:pt x="3086" y="853"/>
                </a:lnTo>
                <a:lnTo>
                  <a:pt x="3091" y="850"/>
                </a:lnTo>
                <a:lnTo>
                  <a:pt x="3095" y="848"/>
                </a:lnTo>
                <a:lnTo>
                  <a:pt x="3099" y="844"/>
                </a:lnTo>
                <a:lnTo>
                  <a:pt x="3103" y="840"/>
                </a:lnTo>
                <a:lnTo>
                  <a:pt x="3106" y="836"/>
                </a:lnTo>
                <a:lnTo>
                  <a:pt x="3109" y="830"/>
                </a:lnTo>
                <a:lnTo>
                  <a:pt x="3110" y="825"/>
                </a:lnTo>
                <a:lnTo>
                  <a:pt x="3119" y="786"/>
                </a:lnTo>
                <a:lnTo>
                  <a:pt x="3127" y="748"/>
                </a:lnTo>
                <a:lnTo>
                  <a:pt x="3135" y="710"/>
                </a:lnTo>
                <a:lnTo>
                  <a:pt x="3142" y="672"/>
                </a:lnTo>
                <a:lnTo>
                  <a:pt x="3148" y="635"/>
                </a:lnTo>
                <a:lnTo>
                  <a:pt x="3153" y="599"/>
                </a:lnTo>
                <a:lnTo>
                  <a:pt x="3157" y="563"/>
                </a:lnTo>
                <a:lnTo>
                  <a:pt x="3161" y="528"/>
                </a:lnTo>
                <a:lnTo>
                  <a:pt x="3167" y="460"/>
                </a:lnTo>
                <a:lnTo>
                  <a:pt x="3170" y="395"/>
                </a:lnTo>
                <a:lnTo>
                  <a:pt x="3171" y="334"/>
                </a:lnTo>
                <a:lnTo>
                  <a:pt x="3171" y="278"/>
                </a:lnTo>
                <a:lnTo>
                  <a:pt x="3170" y="226"/>
                </a:lnTo>
                <a:lnTo>
                  <a:pt x="3168" y="180"/>
                </a:lnTo>
                <a:lnTo>
                  <a:pt x="3165" y="139"/>
                </a:lnTo>
                <a:lnTo>
                  <a:pt x="3162" y="104"/>
                </a:lnTo>
                <a:lnTo>
                  <a:pt x="3159" y="75"/>
                </a:lnTo>
                <a:lnTo>
                  <a:pt x="3156" y="53"/>
                </a:lnTo>
                <a:lnTo>
                  <a:pt x="3154" y="39"/>
                </a:lnTo>
                <a:lnTo>
                  <a:pt x="3153" y="32"/>
                </a:lnTo>
                <a:close/>
                <a:moveTo>
                  <a:pt x="2038" y="2146"/>
                </a:moveTo>
                <a:lnTo>
                  <a:pt x="2038" y="2778"/>
                </a:lnTo>
                <a:lnTo>
                  <a:pt x="182" y="2778"/>
                </a:lnTo>
                <a:lnTo>
                  <a:pt x="182" y="527"/>
                </a:lnTo>
                <a:lnTo>
                  <a:pt x="2038" y="527"/>
                </a:lnTo>
                <a:lnTo>
                  <a:pt x="2038" y="857"/>
                </a:lnTo>
                <a:lnTo>
                  <a:pt x="2058" y="819"/>
                </a:lnTo>
                <a:lnTo>
                  <a:pt x="2078" y="782"/>
                </a:lnTo>
                <a:lnTo>
                  <a:pt x="2099" y="746"/>
                </a:lnTo>
                <a:lnTo>
                  <a:pt x="2121" y="710"/>
                </a:lnTo>
                <a:lnTo>
                  <a:pt x="2145" y="674"/>
                </a:lnTo>
                <a:lnTo>
                  <a:pt x="2169" y="639"/>
                </a:lnTo>
                <a:lnTo>
                  <a:pt x="2194" y="604"/>
                </a:lnTo>
                <a:lnTo>
                  <a:pt x="2221" y="570"/>
                </a:lnTo>
                <a:lnTo>
                  <a:pt x="2221" y="435"/>
                </a:lnTo>
                <a:lnTo>
                  <a:pt x="2221" y="426"/>
                </a:lnTo>
                <a:lnTo>
                  <a:pt x="2219" y="417"/>
                </a:lnTo>
                <a:lnTo>
                  <a:pt x="2217" y="408"/>
                </a:lnTo>
                <a:lnTo>
                  <a:pt x="2214" y="400"/>
                </a:lnTo>
                <a:lnTo>
                  <a:pt x="2210" y="392"/>
                </a:lnTo>
                <a:lnTo>
                  <a:pt x="2206" y="385"/>
                </a:lnTo>
                <a:lnTo>
                  <a:pt x="2200" y="377"/>
                </a:lnTo>
                <a:lnTo>
                  <a:pt x="2194" y="370"/>
                </a:lnTo>
                <a:lnTo>
                  <a:pt x="2188" y="365"/>
                </a:lnTo>
                <a:lnTo>
                  <a:pt x="2181" y="360"/>
                </a:lnTo>
                <a:lnTo>
                  <a:pt x="2174" y="355"/>
                </a:lnTo>
                <a:lnTo>
                  <a:pt x="2165" y="351"/>
                </a:lnTo>
                <a:lnTo>
                  <a:pt x="2157" y="348"/>
                </a:lnTo>
                <a:lnTo>
                  <a:pt x="2148" y="346"/>
                </a:lnTo>
                <a:lnTo>
                  <a:pt x="2139" y="345"/>
                </a:lnTo>
                <a:lnTo>
                  <a:pt x="2130" y="343"/>
                </a:lnTo>
                <a:lnTo>
                  <a:pt x="90" y="343"/>
                </a:lnTo>
                <a:lnTo>
                  <a:pt x="81" y="345"/>
                </a:lnTo>
                <a:lnTo>
                  <a:pt x="73" y="346"/>
                </a:lnTo>
                <a:lnTo>
                  <a:pt x="63" y="348"/>
                </a:lnTo>
                <a:lnTo>
                  <a:pt x="55" y="351"/>
                </a:lnTo>
                <a:lnTo>
                  <a:pt x="47" y="355"/>
                </a:lnTo>
                <a:lnTo>
                  <a:pt x="40" y="360"/>
                </a:lnTo>
                <a:lnTo>
                  <a:pt x="33" y="365"/>
                </a:lnTo>
                <a:lnTo>
                  <a:pt x="26" y="370"/>
                </a:lnTo>
                <a:lnTo>
                  <a:pt x="20" y="377"/>
                </a:lnTo>
                <a:lnTo>
                  <a:pt x="15" y="385"/>
                </a:lnTo>
                <a:lnTo>
                  <a:pt x="10" y="392"/>
                </a:lnTo>
                <a:lnTo>
                  <a:pt x="7" y="400"/>
                </a:lnTo>
                <a:lnTo>
                  <a:pt x="4" y="408"/>
                </a:lnTo>
                <a:lnTo>
                  <a:pt x="1" y="417"/>
                </a:lnTo>
                <a:lnTo>
                  <a:pt x="0" y="426"/>
                </a:lnTo>
                <a:lnTo>
                  <a:pt x="0" y="435"/>
                </a:lnTo>
                <a:lnTo>
                  <a:pt x="0" y="2870"/>
                </a:lnTo>
                <a:lnTo>
                  <a:pt x="0" y="2880"/>
                </a:lnTo>
                <a:lnTo>
                  <a:pt x="1" y="2888"/>
                </a:lnTo>
                <a:lnTo>
                  <a:pt x="4" y="2897"/>
                </a:lnTo>
                <a:lnTo>
                  <a:pt x="7" y="2906"/>
                </a:lnTo>
                <a:lnTo>
                  <a:pt x="10" y="2914"/>
                </a:lnTo>
                <a:lnTo>
                  <a:pt x="15" y="2921"/>
                </a:lnTo>
                <a:lnTo>
                  <a:pt x="20" y="2928"/>
                </a:lnTo>
                <a:lnTo>
                  <a:pt x="26" y="2934"/>
                </a:lnTo>
                <a:lnTo>
                  <a:pt x="33" y="2941"/>
                </a:lnTo>
                <a:lnTo>
                  <a:pt x="40" y="2946"/>
                </a:lnTo>
                <a:lnTo>
                  <a:pt x="47" y="2951"/>
                </a:lnTo>
                <a:lnTo>
                  <a:pt x="55" y="2954"/>
                </a:lnTo>
                <a:lnTo>
                  <a:pt x="63" y="2957"/>
                </a:lnTo>
                <a:lnTo>
                  <a:pt x="73" y="2960"/>
                </a:lnTo>
                <a:lnTo>
                  <a:pt x="81" y="2961"/>
                </a:lnTo>
                <a:lnTo>
                  <a:pt x="90" y="2961"/>
                </a:lnTo>
                <a:lnTo>
                  <a:pt x="2130" y="2961"/>
                </a:lnTo>
                <a:lnTo>
                  <a:pt x="2139" y="2961"/>
                </a:lnTo>
                <a:lnTo>
                  <a:pt x="2148" y="2960"/>
                </a:lnTo>
                <a:lnTo>
                  <a:pt x="2157" y="2957"/>
                </a:lnTo>
                <a:lnTo>
                  <a:pt x="2165" y="2954"/>
                </a:lnTo>
                <a:lnTo>
                  <a:pt x="2174" y="2951"/>
                </a:lnTo>
                <a:lnTo>
                  <a:pt x="2181" y="2946"/>
                </a:lnTo>
                <a:lnTo>
                  <a:pt x="2188" y="2941"/>
                </a:lnTo>
                <a:lnTo>
                  <a:pt x="2194" y="2934"/>
                </a:lnTo>
                <a:lnTo>
                  <a:pt x="2200" y="2928"/>
                </a:lnTo>
                <a:lnTo>
                  <a:pt x="2206" y="2921"/>
                </a:lnTo>
                <a:lnTo>
                  <a:pt x="2211" y="2914"/>
                </a:lnTo>
                <a:lnTo>
                  <a:pt x="2214" y="2906"/>
                </a:lnTo>
                <a:lnTo>
                  <a:pt x="2217" y="2897"/>
                </a:lnTo>
                <a:lnTo>
                  <a:pt x="2219" y="2888"/>
                </a:lnTo>
                <a:lnTo>
                  <a:pt x="2221" y="2880"/>
                </a:lnTo>
                <a:lnTo>
                  <a:pt x="2221" y="2870"/>
                </a:lnTo>
                <a:lnTo>
                  <a:pt x="2221" y="1941"/>
                </a:lnTo>
                <a:lnTo>
                  <a:pt x="2202" y="1948"/>
                </a:lnTo>
                <a:lnTo>
                  <a:pt x="2184" y="1956"/>
                </a:lnTo>
                <a:lnTo>
                  <a:pt x="2165" y="1963"/>
                </a:lnTo>
                <a:lnTo>
                  <a:pt x="2147" y="1970"/>
                </a:lnTo>
                <a:lnTo>
                  <a:pt x="2133" y="1994"/>
                </a:lnTo>
                <a:lnTo>
                  <a:pt x="2118" y="2016"/>
                </a:lnTo>
                <a:lnTo>
                  <a:pt x="2105" y="2039"/>
                </a:lnTo>
                <a:lnTo>
                  <a:pt x="2092" y="2062"/>
                </a:lnTo>
                <a:lnTo>
                  <a:pt x="2078" y="2083"/>
                </a:lnTo>
                <a:lnTo>
                  <a:pt x="2065" y="2105"/>
                </a:lnTo>
                <a:lnTo>
                  <a:pt x="2051" y="2125"/>
                </a:lnTo>
                <a:lnTo>
                  <a:pt x="2038" y="214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1774799" y="0"/>
            <a:ext cx="850112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en-US" dirty="0" smtClean="0"/>
              <a:t>IT-</a:t>
            </a:r>
            <a:r>
              <a:rPr lang="ru-RU" dirty="0" smtClean="0"/>
              <a:t>решения</a:t>
            </a:r>
            <a:endParaRPr lang="ru-RU" dirty="0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9204352" y="6981693"/>
            <a:ext cx="954378" cy="402567"/>
          </a:xfrm>
          <a:prstGeom prst="rect">
            <a:avLst/>
          </a:prstGeom>
        </p:spPr>
        <p:txBody>
          <a:bodyPr vert="horz" lIns="99569" tIns="49785" rIns="99569" bIns="49785" rtlCol="0" anchor="ctr"/>
          <a:lstStyle>
            <a:lvl1pPr algn="r">
              <a:defRPr sz="1800">
                <a:solidFill>
                  <a:srgbClr val="FF0000"/>
                </a:solidFill>
                <a:latin typeface="Calibri" pitchFamily="34" charset="0"/>
                <a:cs typeface="Calibri" pitchFamily="34" charset="0"/>
              </a:defRPr>
            </a:lvl1pPr>
          </a:lstStyle>
          <a:p>
            <a:fld id="{4F7735C7-5BD9-4968-9052-41100904DB77}" type="slidenum">
              <a:rPr lang="ru-RU" smtClean="0"/>
              <a:pPr/>
              <a:t>‹#›</a:t>
            </a:fld>
            <a:r>
              <a:rPr lang="ru-RU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/00</a:t>
            </a:r>
            <a:endParaRPr lang="ru-RU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7" name="Прямоугольник 6"/>
          <p:cNvSpPr/>
          <p:nvPr userDrawn="1"/>
        </p:nvSpPr>
        <p:spPr>
          <a:xfrm>
            <a:off x="1323905" y="4256635"/>
            <a:ext cx="943468" cy="40440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>
              <a:lnSpc>
                <a:spcPts val="2400"/>
              </a:lnSpc>
            </a:pPr>
            <a:r>
              <a:rPr lang="ru-RU" sz="2400" b="1" dirty="0" smtClean="0">
                <a:solidFill>
                  <a:schemeClr val="tx1"/>
                </a:solidFill>
              </a:rPr>
              <a:t>Сайт</a:t>
            </a:r>
          </a:p>
        </p:txBody>
      </p:sp>
      <p:sp>
        <p:nvSpPr>
          <p:cNvPr id="19" name="Дуга 18"/>
          <p:cNvSpPr/>
          <p:nvPr userDrawn="1"/>
        </p:nvSpPr>
        <p:spPr>
          <a:xfrm>
            <a:off x="-737593" y="-2720227"/>
            <a:ext cx="12206054" cy="6276610"/>
          </a:xfrm>
          <a:prstGeom prst="arc">
            <a:avLst>
              <a:gd name="adj1" fmla="val 966161"/>
              <a:gd name="adj2" fmla="val 9837089"/>
            </a:avLst>
          </a:prstGeom>
          <a:ln w="28575">
            <a:solidFill>
              <a:schemeClr val="bg1">
                <a:lumMod val="8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Овал 21"/>
          <p:cNvSpPr/>
          <p:nvPr userDrawn="1"/>
        </p:nvSpPr>
        <p:spPr>
          <a:xfrm>
            <a:off x="917544" y="2055039"/>
            <a:ext cx="1797030" cy="1797030"/>
          </a:xfrm>
          <a:prstGeom prst="ellipse">
            <a:avLst/>
          </a:prstGeom>
          <a:solidFill>
            <a:srgbClr val="E30613"/>
          </a:solidFill>
          <a:ln w="571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7" name="Овал 26"/>
          <p:cNvSpPr/>
          <p:nvPr userDrawn="1"/>
        </p:nvSpPr>
        <p:spPr>
          <a:xfrm>
            <a:off x="8050264" y="2055039"/>
            <a:ext cx="1797030" cy="1797030"/>
          </a:xfrm>
          <a:prstGeom prst="ellipse">
            <a:avLst/>
          </a:prstGeom>
          <a:solidFill>
            <a:srgbClr val="E30613"/>
          </a:solidFill>
          <a:ln w="571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Овал 27"/>
          <p:cNvSpPr/>
          <p:nvPr userDrawn="1"/>
        </p:nvSpPr>
        <p:spPr>
          <a:xfrm>
            <a:off x="5753168" y="2494747"/>
            <a:ext cx="1797030" cy="1797030"/>
          </a:xfrm>
          <a:prstGeom prst="ellipse">
            <a:avLst/>
          </a:prstGeom>
          <a:solidFill>
            <a:srgbClr val="E30613"/>
          </a:solidFill>
          <a:ln w="571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Овал 28"/>
          <p:cNvSpPr/>
          <p:nvPr userDrawn="1"/>
        </p:nvSpPr>
        <p:spPr>
          <a:xfrm>
            <a:off x="3274998" y="2494747"/>
            <a:ext cx="1797030" cy="1797030"/>
          </a:xfrm>
          <a:prstGeom prst="ellipse">
            <a:avLst/>
          </a:prstGeom>
          <a:solidFill>
            <a:srgbClr val="E30613"/>
          </a:solidFill>
          <a:ln w="5715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198" name="Freeform 6"/>
          <p:cNvSpPr>
            <a:spLocks noEditPoints="1"/>
          </p:cNvSpPr>
          <p:nvPr userDrawn="1"/>
        </p:nvSpPr>
        <p:spPr bwMode="auto">
          <a:xfrm>
            <a:off x="1298484" y="2447435"/>
            <a:ext cx="979487" cy="1031875"/>
          </a:xfrm>
          <a:custGeom>
            <a:avLst/>
            <a:gdLst/>
            <a:ahLst/>
            <a:cxnLst>
              <a:cxn ang="0">
                <a:pos x="2929" y="2218"/>
              </a:cxn>
              <a:cxn ang="0">
                <a:pos x="2716" y="114"/>
              </a:cxn>
              <a:cxn ang="0">
                <a:pos x="2725" y="212"/>
              </a:cxn>
              <a:cxn ang="0">
                <a:pos x="2706" y="2142"/>
              </a:cxn>
              <a:cxn ang="0">
                <a:pos x="2729" y="2215"/>
              </a:cxn>
              <a:cxn ang="0">
                <a:pos x="2492" y="2144"/>
              </a:cxn>
              <a:cxn ang="0">
                <a:pos x="2528" y="2211"/>
              </a:cxn>
              <a:cxn ang="0">
                <a:pos x="2998" y="2325"/>
              </a:cxn>
              <a:cxn ang="0">
                <a:pos x="2875" y="2234"/>
              </a:cxn>
              <a:cxn ang="0">
                <a:pos x="2880" y="2120"/>
              </a:cxn>
              <a:cxn ang="0">
                <a:pos x="2993" y="2136"/>
              </a:cxn>
              <a:cxn ang="0">
                <a:pos x="2966" y="2247"/>
              </a:cxn>
              <a:cxn ang="0">
                <a:pos x="2649" y="2223"/>
              </a:cxn>
              <a:cxn ang="0">
                <a:pos x="2677" y="2112"/>
              </a:cxn>
              <a:cxn ang="0">
                <a:pos x="2784" y="2149"/>
              </a:cxn>
              <a:cxn ang="0">
                <a:pos x="2737" y="2253"/>
              </a:cxn>
              <a:cxn ang="0">
                <a:pos x="2436" y="2209"/>
              </a:cxn>
              <a:cxn ang="0">
                <a:pos x="2484" y="2106"/>
              </a:cxn>
              <a:cxn ang="0">
                <a:pos x="2582" y="2164"/>
              </a:cxn>
              <a:cxn ang="0">
                <a:pos x="2514" y="2256"/>
              </a:cxn>
              <a:cxn ang="0">
                <a:pos x="2428" y="212"/>
              </a:cxn>
              <a:cxn ang="0">
                <a:pos x="2438" y="114"/>
              </a:cxn>
              <a:cxn ang="0">
                <a:pos x="2677" y="256"/>
              </a:cxn>
              <a:cxn ang="0">
                <a:pos x="2628" y="116"/>
              </a:cxn>
              <a:cxn ang="0">
                <a:pos x="2771" y="82"/>
              </a:cxn>
              <a:cxn ang="0">
                <a:pos x="2792" y="227"/>
              </a:cxn>
              <a:cxn ang="0">
                <a:pos x="2382" y="246"/>
              </a:cxn>
              <a:cxn ang="0">
                <a:pos x="2361" y="101"/>
              </a:cxn>
              <a:cxn ang="0">
                <a:pos x="2507" y="94"/>
              </a:cxn>
              <a:cxn ang="0">
                <a:pos x="2501" y="240"/>
              </a:cxn>
              <a:cxn ang="0">
                <a:pos x="2101" y="233"/>
              </a:cxn>
              <a:cxn ang="0">
                <a:pos x="2108" y="87"/>
              </a:cxn>
              <a:cxn ang="0">
                <a:pos x="2254" y="108"/>
              </a:cxn>
              <a:cxn ang="0">
                <a:pos x="2219" y="251"/>
              </a:cxn>
              <a:cxn ang="0">
                <a:pos x="2018" y="1170"/>
              </a:cxn>
              <a:cxn ang="0">
                <a:pos x="1893" y="1044"/>
              </a:cxn>
              <a:cxn ang="0">
                <a:pos x="2032" y="919"/>
              </a:cxn>
              <a:cxn ang="0">
                <a:pos x="2141" y="1070"/>
              </a:cxn>
              <a:cxn ang="0">
                <a:pos x="1654" y="1169"/>
              </a:cxn>
              <a:cxn ang="0">
                <a:pos x="1544" y="1019"/>
              </a:cxn>
              <a:cxn ang="0">
                <a:pos x="1704" y="924"/>
              </a:cxn>
              <a:cxn ang="0">
                <a:pos x="1783" y="1093"/>
              </a:cxn>
              <a:cxn ang="0">
                <a:pos x="1292" y="1164"/>
              </a:cxn>
              <a:cxn ang="0">
                <a:pos x="1214" y="996"/>
              </a:cxn>
              <a:cxn ang="0">
                <a:pos x="1390" y="934"/>
              </a:cxn>
              <a:cxn ang="0">
                <a:pos x="1434" y="1114"/>
              </a:cxn>
              <a:cxn ang="0">
                <a:pos x="139" y="1282"/>
              </a:cxn>
              <a:cxn ang="0">
                <a:pos x="2130" y="191"/>
              </a:cxn>
              <a:cxn ang="0">
                <a:pos x="2206" y="128"/>
              </a:cxn>
              <a:cxn ang="0">
                <a:pos x="1961" y="1020"/>
              </a:cxn>
              <a:cxn ang="0">
                <a:pos x="2000" y="1104"/>
              </a:cxn>
              <a:cxn ang="0">
                <a:pos x="2080" y="1056"/>
              </a:cxn>
              <a:cxn ang="0">
                <a:pos x="2025" y="981"/>
              </a:cxn>
              <a:cxn ang="0">
                <a:pos x="1614" y="1009"/>
              </a:cxn>
              <a:cxn ang="0">
                <a:pos x="1637" y="1100"/>
              </a:cxn>
              <a:cxn ang="0">
                <a:pos x="1725" y="1069"/>
              </a:cxn>
              <a:cxn ang="0">
                <a:pos x="1685" y="985"/>
              </a:cxn>
              <a:cxn ang="0">
                <a:pos x="1269" y="1026"/>
              </a:cxn>
              <a:cxn ang="0">
                <a:pos x="1317" y="1105"/>
              </a:cxn>
              <a:cxn ang="0">
                <a:pos x="1392" y="1051"/>
              </a:cxn>
              <a:cxn ang="0">
                <a:pos x="1329" y="981"/>
              </a:cxn>
              <a:cxn ang="0">
                <a:pos x="272" y="1521"/>
              </a:cxn>
            </a:cxnLst>
            <a:rect l="0" t="0" r="r" b="b"/>
            <a:pathLst>
              <a:path w="3084" h="3250">
                <a:moveTo>
                  <a:pt x="2929" y="2141"/>
                </a:moveTo>
                <a:lnTo>
                  <a:pt x="2921" y="2142"/>
                </a:lnTo>
                <a:lnTo>
                  <a:pt x="2914" y="2144"/>
                </a:lnTo>
                <a:lnTo>
                  <a:pt x="2907" y="2147"/>
                </a:lnTo>
                <a:lnTo>
                  <a:pt x="2901" y="2152"/>
                </a:lnTo>
                <a:lnTo>
                  <a:pt x="2897" y="2158"/>
                </a:lnTo>
                <a:lnTo>
                  <a:pt x="2894" y="2165"/>
                </a:lnTo>
                <a:lnTo>
                  <a:pt x="2891" y="2172"/>
                </a:lnTo>
                <a:lnTo>
                  <a:pt x="2890" y="2179"/>
                </a:lnTo>
                <a:lnTo>
                  <a:pt x="2891" y="2187"/>
                </a:lnTo>
                <a:lnTo>
                  <a:pt x="2894" y="2195"/>
                </a:lnTo>
                <a:lnTo>
                  <a:pt x="2897" y="2201"/>
                </a:lnTo>
                <a:lnTo>
                  <a:pt x="2901" y="2207"/>
                </a:lnTo>
                <a:lnTo>
                  <a:pt x="2907" y="2211"/>
                </a:lnTo>
                <a:lnTo>
                  <a:pt x="2914" y="2215"/>
                </a:lnTo>
                <a:lnTo>
                  <a:pt x="2921" y="2217"/>
                </a:lnTo>
                <a:lnTo>
                  <a:pt x="2929" y="2218"/>
                </a:lnTo>
                <a:lnTo>
                  <a:pt x="2937" y="2217"/>
                </a:lnTo>
                <a:lnTo>
                  <a:pt x="2943" y="2215"/>
                </a:lnTo>
                <a:lnTo>
                  <a:pt x="2950" y="2211"/>
                </a:lnTo>
                <a:lnTo>
                  <a:pt x="2957" y="2207"/>
                </a:lnTo>
                <a:lnTo>
                  <a:pt x="2961" y="2201"/>
                </a:lnTo>
                <a:lnTo>
                  <a:pt x="2964" y="2195"/>
                </a:lnTo>
                <a:lnTo>
                  <a:pt x="2967" y="2187"/>
                </a:lnTo>
                <a:lnTo>
                  <a:pt x="2968" y="2179"/>
                </a:lnTo>
                <a:lnTo>
                  <a:pt x="2967" y="2172"/>
                </a:lnTo>
                <a:lnTo>
                  <a:pt x="2964" y="2165"/>
                </a:lnTo>
                <a:lnTo>
                  <a:pt x="2961" y="2158"/>
                </a:lnTo>
                <a:lnTo>
                  <a:pt x="2957" y="2152"/>
                </a:lnTo>
                <a:lnTo>
                  <a:pt x="2950" y="2147"/>
                </a:lnTo>
                <a:lnTo>
                  <a:pt x="2943" y="2144"/>
                </a:lnTo>
                <a:lnTo>
                  <a:pt x="2937" y="2142"/>
                </a:lnTo>
                <a:lnTo>
                  <a:pt x="2929" y="2141"/>
                </a:lnTo>
                <a:close/>
                <a:moveTo>
                  <a:pt x="2716" y="114"/>
                </a:moveTo>
                <a:lnTo>
                  <a:pt x="2706" y="115"/>
                </a:lnTo>
                <a:lnTo>
                  <a:pt x="2696" y="118"/>
                </a:lnTo>
                <a:lnTo>
                  <a:pt x="2688" y="123"/>
                </a:lnTo>
                <a:lnTo>
                  <a:pt x="2680" y="128"/>
                </a:lnTo>
                <a:lnTo>
                  <a:pt x="2673" y="136"/>
                </a:lnTo>
                <a:lnTo>
                  <a:pt x="2669" y="145"/>
                </a:lnTo>
                <a:lnTo>
                  <a:pt x="2667" y="154"/>
                </a:lnTo>
                <a:lnTo>
                  <a:pt x="2666" y="164"/>
                </a:lnTo>
                <a:lnTo>
                  <a:pt x="2667" y="174"/>
                </a:lnTo>
                <a:lnTo>
                  <a:pt x="2669" y="183"/>
                </a:lnTo>
                <a:lnTo>
                  <a:pt x="2673" y="191"/>
                </a:lnTo>
                <a:lnTo>
                  <a:pt x="2680" y="199"/>
                </a:lnTo>
                <a:lnTo>
                  <a:pt x="2688" y="205"/>
                </a:lnTo>
                <a:lnTo>
                  <a:pt x="2696" y="209"/>
                </a:lnTo>
                <a:lnTo>
                  <a:pt x="2706" y="212"/>
                </a:lnTo>
                <a:lnTo>
                  <a:pt x="2716" y="214"/>
                </a:lnTo>
                <a:lnTo>
                  <a:pt x="2725" y="212"/>
                </a:lnTo>
                <a:lnTo>
                  <a:pt x="2734" y="209"/>
                </a:lnTo>
                <a:lnTo>
                  <a:pt x="2743" y="205"/>
                </a:lnTo>
                <a:lnTo>
                  <a:pt x="2750" y="199"/>
                </a:lnTo>
                <a:lnTo>
                  <a:pt x="2756" y="191"/>
                </a:lnTo>
                <a:lnTo>
                  <a:pt x="2761" y="183"/>
                </a:lnTo>
                <a:lnTo>
                  <a:pt x="2763" y="174"/>
                </a:lnTo>
                <a:lnTo>
                  <a:pt x="2764" y="164"/>
                </a:lnTo>
                <a:lnTo>
                  <a:pt x="2763" y="154"/>
                </a:lnTo>
                <a:lnTo>
                  <a:pt x="2761" y="145"/>
                </a:lnTo>
                <a:lnTo>
                  <a:pt x="2756" y="136"/>
                </a:lnTo>
                <a:lnTo>
                  <a:pt x="2750" y="128"/>
                </a:lnTo>
                <a:lnTo>
                  <a:pt x="2743" y="123"/>
                </a:lnTo>
                <a:lnTo>
                  <a:pt x="2734" y="118"/>
                </a:lnTo>
                <a:lnTo>
                  <a:pt x="2725" y="115"/>
                </a:lnTo>
                <a:lnTo>
                  <a:pt x="2716" y="114"/>
                </a:lnTo>
                <a:close/>
                <a:moveTo>
                  <a:pt x="2713" y="2141"/>
                </a:moveTo>
                <a:lnTo>
                  <a:pt x="2706" y="2142"/>
                </a:lnTo>
                <a:lnTo>
                  <a:pt x="2698" y="2144"/>
                </a:lnTo>
                <a:lnTo>
                  <a:pt x="2691" y="2147"/>
                </a:lnTo>
                <a:lnTo>
                  <a:pt x="2686" y="2152"/>
                </a:lnTo>
                <a:lnTo>
                  <a:pt x="2681" y="2158"/>
                </a:lnTo>
                <a:lnTo>
                  <a:pt x="2678" y="2165"/>
                </a:lnTo>
                <a:lnTo>
                  <a:pt x="2676" y="2172"/>
                </a:lnTo>
                <a:lnTo>
                  <a:pt x="2675" y="2179"/>
                </a:lnTo>
                <a:lnTo>
                  <a:pt x="2676" y="2187"/>
                </a:lnTo>
                <a:lnTo>
                  <a:pt x="2678" y="2195"/>
                </a:lnTo>
                <a:lnTo>
                  <a:pt x="2681" y="2201"/>
                </a:lnTo>
                <a:lnTo>
                  <a:pt x="2686" y="2207"/>
                </a:lnTo>
                <a:lnTo>
                  <a:pt x="2691" y="2211"/>
                </a:lnTo>
                <a:lnTo>
                  <a:pt x="2698" y="2215"/>
                </a:lnTo>
                <a:lnTo>
                  <a:pt x="2706" y="2217"/>
                </a:lnTo>
                <a:lnTo>
                  <a:pt x="2713" y="2218"/>
                </a:lnTo>
                <a:lnTo>
                  <a:pt x="2721" y="2217"/>
                </a:lnTo>
                <a:lnTo>
                  <a:pt x="2729" y="2215"/>
                </a:lnTo>
                <a:lnTo>
                  <a:pt x="2734" y="2211"/>
                </a:lnTo>
                <a:lnTo>
                  <a:pt x="2741" y="2207"/>
                </a:lnTo>
                <a:lnTo>
                  <a:pt x="2745" y="2201"/>
                </a:lnTo>
                <a:lnTo>
                  <a:pt x="2749" y="2195"/>
                </a:lnTo>
                <a:lnTo>
                  <a:pt x="2751" y="2187"/>
                </a:lnTo>
                <a:lnTo>
                  <a:pt x="2752" y="2179"/>
                </a:lnTo>
                <a:lnTo>
                  <a:pt x="2751" y="2172"/>
                </a:lnTo>
                <a:lnTo>
                  <a:pt x="2749" y="2165"/>
                </a:lnTo>
                <a:lnTo>
                  <a:pt x="2745" y="2158"/>
                </a:lnTo>
                <a:lnTo>
                  <a:pt x="2741" y="2152"/>
                </a:lnTo>
                <a:lnTo>
                  <a:pt x="2734" y="2147"/>
                </a:lnTo>
                <a:lnTo>
                  <a:pt x="2729" y="2144"/>
                </a:lnTo>
                <a:lnTo>
                  <a:pt x="2721" y="2142"/>
                </a:lnTo>
                <a:lnTo>
                  <a:pt x="2713" y="2141"/>
                </a:lnTo>
                <a:close/>
                <a:moveTo>
                  <a:pt x="2506" y="2141"/>
                </a:moveTo>
                <a:lnTo>
                  <a:pt x="2499" y="2142"/>
                </a:lnTo>
                <a:lnTo>
                  <a:pt x="2492" y="2144"/>
                </a:lnTo>
                <a:lnTo>
                  <a:pt x="2485" y="2147"/>
                </a:lnTo>
                <a:lnTo>
                  <a:pt x="2480" y="2152"/>
                </a:lnTo>
                <a:lnTo>
                  <a:pt x="2474" y="2158"/>
                </a:lnTo>
                <a:lnTo>
                  <a:pt x="2471" y="2165"/>
                </a:lnTo>
                <a:lnTo>
                  <a:pt x="2469" y="2172"/>
                </a:lnTo>
                <a:lnTo>
                  <a:pt x="2468" y="2179"/>
                </a:lnTo>
                <a:lnTo>
                  <a:pt x="2469" y="2187"/>
                </a:lnTo>
                <a:lnTo>
                  <a:pt x="2471" y="2195"/>
                </a:lnTo>
                <a:lnTo>
                  <a:pt x="2474" y="2201"/>
                </a:lnTo>
                <a:lnTo>
                  <a:pt x="2480" y="2207"/>
                </a:lnTo>
                <a:lnTo>
                  <a:pt x="2485" y="2211"/>
                </a:lnTo>
                <a:lnTo>
                  <a:pt x="2492" y="2215"/>
                </a:lnTo>
                <a:lnTo>
                  <a:pt x="2499" y="2217"/>
                </a:lnTo>
                <a:lnTo>
                  <a:pt x="2506" y="2218"/>
                </a:lnTo>
                <a:lnTo>
                  <a:pt x="2514" y="2217"/>
                </a:lnTo>
                <a:lnTo>
                  <a:pt x="2522" y="2215"/>
                </a:lnTo>
                <a:lnTo>
                  <a:pt x="2528" y="2211"/>
                </a:lnTo>
                <a:lnTo>
                  <a:pt x="2534" y="2207"/>
                </a:lnTo>
                <a:lnTo>
                  <a:pt x="2538" y="2201"/>
                </a:lnTo>
                <a:lnTo>
                  <a:pt x="2542" y="2195"/>
                </a:lnTo>
                <a:lnTo>
                  <a:pt x="2544" y="2187"/>
                </a:lnTo>
                <a:lnTo>
                  <a:pt x="2545" y="2179"/>
                </a:lnTo>
                <a:lnTo>
                  <a:pt x="2544" y="2172"/>
                </a:lnTo>
                <a:lnTo>
                  <a:pt x="2542" y="2165"/>
                </a:lnTo>
                <a:lnTo>
                  <a:pt x="2538" y="2158"/>
                </a:lnTo>
                <a:lnTo>
                  <a:pt x="2534" y="2152"/>
                </a:lnTo>
                <a:lnTo>
                  <a:pt x="2528" y="2147"/>
                </a:lnTo>
                <a:lnTo>
                  <a:pt x="2522" y="2144"/>
                </a:lnTo>
                <a:lnTo>
                  <a:pt x="2514" y="2142"/>
                </a:lnTo>
                <a:lnTo>
                  <a:pt x="2506" y="2141"/>
                </a:lnTo>
                <a:close/>
                <a:moveTo>
                  <a:pt x="3084" y="2052"/>
                </a:moveTo>
                <a:lnTo>
                  <a:pt x="2364" y="2052"/>
                </a:lnTo>
                <a:lnTo>
                  <a:pt x="2364" y="2325"/>
                </a:lnTo>
                <a:lnTo>
                  <a:pt x="2998" y="2325"/>
                </a:lnTo>
                <a:lnTo>
                  <a:pt x="2998" y="3165"/>
                </a:lnTo>
                <a:lnTo>
                  <a:pt x="1777" y="3165"/>
                </a:lnTo>
                <a:lnTo>
                  <a:pt x="1777" y="2884"/>
                </a:lnTo>
                <a:lnTo>
                  <a:pt x="1692" y="2884"/>
                </a:lnTo>
                <a:lnTo>
                  <a:pt x="1692" y="3250"/>
                </a:lnTo>
                <a:lnTo>
                  <a:pt x="3084" y="3250"/>
                </a:lnTo>
                <a:lnTo>
                  <a:pt x="3084" y="2052"/>
                </a:lnTo>
                <a:close/>
                <a:moveTo>
                  <a:pt x="2929" y="2257"/>
                </a:moveTo>
                <a:lnTo>
                  <a:pt x="2929" y="2257"/>
                </a:lnTo>
                <a:lnTo>
                  <a:pt x="2921" y="2256"/>
                </a:lnTo>
                <a:lnTo>
                  <a:pt x="2914" y="2255"/>
                </a:lnTo>
                <a:lnTo>
                  <a:pt x="2906" y="2253"/>
                </a:lnTo>
                <a:lnTo>
                  <a:pt x="2899" y="2250"/>
                </a:lnTo>
                <a:lnTo>
                  <a:pt x="2893" y="2247"/>
                </a:lnTo>
                <a:lnTo>
                  <a:pt x="2886" y="2244"/>
                </a:lnTo>
                <a:lnTo>
                  <a:pt x="2880" y="2239"/>
                </a:lnTo>
                <a:lnTo>
                  <a:pt x="2875" y="2234"/>
                </a:lnTo>
                <a:lnTo>
                  <a:pt x="2869" y="2228"/>
                </a:lnTo>
                <a:lnTo>
                  <a:pt x="2865" y="2223"/>
                </a:lnTo>
                <a:lnTo>
                  <a:pt x="2862" y="2216"/>
                </a:lnTo>
                <a:lnTo>
                  <a:pt x="2858" y="2209"/>
                </a:lnTo>
                <a:lnTo>
                  <a:pt x="2855" y="2203"/>
                </a:lnTo>
                <a:lnTo>
                  <a:pt x="2854" y="2195"/>
                </a:lnTo>
                <a:lnTo>
                  <a:pt x="2853" y="2187"/>
                </a:lnTo>
                <a:lnTo>
                  <a:pt x="2852" y="2179"/>
                </a:lnTo>
                <a:lnTo>
                  <a:pt x="2853" y="2172"/>
                </a:lnTo>
                <a:lnTo>
                  <a:pt x="2854" y="2164"/>
                </a:lnTo>
                <a:lnTo>
                  <a:pt x="2855" y="2156"/>
                </a:lnTo>
                <a:lnTo>
                  <a:pt x="2858" y="2149"/>
                </a:lnTo>
                <a:lnTo>
                  <a:pt x="2862" y="2143"/>
                </a:lnTo>
                <a:lnTo>
                  <a:pt x="2865" y="2136"/>
                </a:lnTo>
                <a:lnTo>
                  <a:pt x="2869" y="2131"/>
                </a:lnTo>
                <a:lnTo>
                  <a:pt x="2875" y="2125"/>
                </a:lnTo>
                <a:lnTo>
                  <a:pt x="2880" y="2120"/>
                </a:lnTo>
                <a:lnTo>
                  <a:pt x="2886" y="2115"/>
                </a:lnTo>
                <a:lnTo>
                  <a:pt x="2893" y="2112"/>
                </a:lnTo>
                <a:lnTo>
                  <a:pt x="2899" y="2109"/>
                </a:lnTo>
                <a:lnTo>
                  <a:pt x="2906" y="2106"/>
                </a:lnTo>
                <a:lnTo>
                  <a:pt x="2914" y="2104"/>
                </a:lnTo>
                <a:lnTo>
                  <a:pt x="2921" y="2103"/>
                </a:lnTo>
                <a:lnTo>
                  <a:pt x="2929" y="2102"/>
                </a:lnTo>
                <a:lnTo>
                  <a:pt x="2937" y="2103"/>
                </a:lnTo>
                <a:lnTo>
                  <a:pt x="2945" y="2104"/>
                </a:lnTo>
                <a:lnTo>
                  <a:pt x="2952" y="2106"/>
                </a:lnTo>
                <a:lnTo>
                  <a:pt x="2959" y="2109"/>
                </a:lnTo>
                <a:lnTo>
                  <a:pt x="2966" y="2112"/>
                </a:lnTo>
                <a:lnTo>
                  <a:pt x="2972" y="2115"/>
                </a:lnTo>
                <a:lnTo>
                  <a:pt x="2978" y="2120"/>
                </a:lnTo>
                <a:lnTo>
                  <a:pt x="2983" y="2125"/>
                </a:lnTo>
                <a:lnTo>
                  <a:pt x="2989" y="2131"/>
                </a:lnTo>
                <a:lnTo>
                  <a:pt x="2993" y="2136"/>
                </a:lnTo>
                <a:lnTo>
                  <a:pt x="2997" y="2143"/>
                </a:lnTo>
                <a:lnTo>
                  <a:pt x="3000" y="2149"/>
                </a:lnTo>
                <a:lnTo>
                  <a:pt x="3002" y="2156"/>
                </a:lnTo>
                <a:lnTo>
                  <a:pt x="3004" y="2164"/>
                </a:lnTo>
                <a:lnTo>
                  <a:pt x="3005" y="2172"/>
                </a:lnTo>
                <a:lnTo>
                  <a:pt x="3007" y="2179"/>
                </a:lnTo>
                <a:lnTo>
                  <a:pt x="3005" y="2187"/>
                </a:lnTo>
                <a:lnTo>
                  <a:pt x="3004" y="2195"/>
                </a:lnTo>
                <a:lnTo>
                  <a:pt x="3002" y="2203"/>
                </a:lnTo>
                <a:lnTo>
                  <a:pt x="3000" y="2209"/>
                </a:lnTo>
                <a:lnTo>
                  <a:pt x="2997" y="2216"/>
                </a:lnTo>
                <a:lnTo>
                  <a:pt x="2993" y="2223"/>
                </a:lnTo>
                <a:lnTo>
                  <a:pt x="2989" y="2228"/>
                </a:lnTo>
                <a:lnTo>
                  <a:pt x="2983" y="2234"/>
                </a:lnTo>
                <a:lnTo>
                  <a:pt x="2978" y="2239"/>
                </a:lnTo>
                <a:lnTo>
                  <a:pt x="2972" y="2244"/>
                </a:lnTo>
                <a:lnTo>
                  <a:pt x="2966" y="2247"/>
                </a:lnTo>
                <a:lnTo>
                  <a:pt x="2959" y="2250"/>
                </a:lnTo>
                <a:lnTo>
                  <a:pt x="2952" y="2253"/>
                </a:lnTo>
                <a:lnTo>
                  <a:pt x="2945" y="2255"/>
                </a:lnTo>
                <a:lnTo>
                  <a:pt x="2937" y="2256"/>
                </a:lnTo>
                <a:lnTo>
                  <a:pt x="2929" y="2257"/>
                </a:lnTo>
                <a:close/>
                <a:moveTo>
                  <a:pt x="2713" y="2257"/>
                </a:moveTo>
                <a:lnTo>
                  <a:pt x="2713" y="2257"/>
                </a:lnTo>
                <a:lnTo>
                  <a:pt x="2706" y="2256"/>
                </a:lnTo>
                <a:lnTo>
                  <a:pt x="2698" y="2255"/>
                </a:lnTo>
                <a:lnTo>
                  <a:pt x="2690" y="2253"/>
                </a:lnTo>
                <a:lnTo>
                  <a:pt x="2683" y="2250"/>
                </a:lnTo>
                <a:lnTo>
                  <a:pt x="2677" y="2247"/>
                </a:lnTo>
                <a:lnTo>
                  <a:pt x="2670" y="2244"/>
                </a:lnTo>
                <a:lnTo>
                  <a:pt x="2665" y="2239"/>
                </a:lnTo>
                <a:lnTo>
                  <a:pt x="2659" y="2234"/>
                </a:lnTo>
                <a:lnTo>
                  <a:pt x="2654" y="2228"/>
                </a:lnTo>
                <a:lnTo>
                  <a:pt x="2649" y="2223"/>
                </a:lnTo>
                <a:lnTo>
                  <a:pt x="2646" y="2216"/>
                </a:lnTo>
                <a:lnTo>
                  <a:pt x="2642" y="2209"/>
                </a:lnTo>
                <a:lnTo>
                  <a:pt x="2639" y="2203"/>
                </a:lnTo>
                <a:lnTo>
                  <a:pt x="2638" y="2195"/>
                </a:lnTo>
                <a:lnTo>
                  <a:pt x="2637" y="2187"/>
                </a:lnTo>
                <a:lnTo>
                  <a:pt x="2636" y="2179"/>
                </a:lnTo>
                <a:lnTo>
                  <a:pt x="2637" y="2172"/>
                </a:lnTo>
                <a:lnTo>
                  <a:pt x="2638" y="2164"/>
                </a:lnTo>
                <a:lnTo>
                  <a:pt x="2639" y="2156"/>
                </a:lnTo>
                <a:lnTo>
                  <a:pt x="2642" y="2149"/>
                </a:lnTo>
                <a:lnTo>
                  <a:pt x="2646" y="2143"/>
                </a:lnTo>
                <a:lnTo>
                  <a:pt x="2649" y="2136"/>
                </a:lnTo>
                <a:lnTo>
                  <a:pt x="2654" y="2131"/>
                </a:lnTo>
                <a:lnTo>
                  <a:pt x="2659" y="2125"/>
                </a:lnTo>
                <a:lnTo>
                  <a:pt x="2665" y="2120"/>
                </a:lnTo>
                <a:lnTo>
                  <a:pt x="2670" y="2115"/>
                </a:lnTo>
                <a:lnTo>
                  <a:pt x="2677" y="2112"/>
                </a:lnTo>
                <a:lnTo>
                  <a:pt x="2683" y="2109"/>
                </a:lnTo>
                <a:lnTo>
                  <a:pt x="2690" y="2106"/>
                </a:lnTo>
                <a:lnTo>
                  <a:pt x="2698" y="2104"/>
                </a:lnTo>
                <a:lnTo>
                  <a:pt x="2706" y="2103"/>
                </a:lnTo>
                <a:lnTo>
                  <a:pt x="2713" y="2102"/>
                </a:lnTo>
                <a:lnTo>
                  <a:pt x="2721" y="2103"/>
                </a:lnTo>
                <a:lnTo>
                  <a:pt x="2729" y="2104"/>
                </a:lnTo>
                <a:lnTo>
                  <a:pt x="2737" y="2106"/>
                </a:lnTo>
                <a:lnTo>
                  <a:pt x="2743" y="2109"/>
                </a:lnTo>
                <a:lnTo>
                  <a:pt x="2750" y="2112"/>
                </a:lnTo>
                <a:lnTo>
                  <a:pt x="2756" y="2115"/>
                </a:lnTo>
                <a:lnTo>
                  <a:pt x="2762" y="2120"/>
                </a:lnTo>
                <a:lnTo>
                  <a:pt x="2768" y="2125"/>
                </a:lnTo>
                <a:lnTo>
                  <a:pt x="2773" y="2131"/>
                </a:lnTo>
                <a:lnTo>
                  <a:pt x="2777" y="2136"/>
                </a:lnTo>
                <a:lnTo>
                  <a:pt x="2781" y="2143"/>
                </a:lnTo>
                <a:lnTo>
                  <a:pt x="2784" y="2149"/>
                </a:lnTo>
                <a:lnTo>
                  <a:pt x="2786" y="2156"/>
                </a:lnTo>
                <a:lnTo>
                  <a:pt x="2789" y="2164"/>
                </a:lnTo>
                <a:lnTo>
                  <a:pt x="2790" y="2172"/>
                </a:lnTo>
                <a:lnTo>
                  <a:pt x="2791" y="2179"/>
                </a:lnTo>
                <a:lnTo>
                  <a:pt x="2790" y="2187"/>
                </a:lnTo>
                <a:lnTo>
                  <a:pt x="2789" y="2195"/>
                </a:lnTo>
                <a:lnTo>
                  <a:pt x="2786" y="2203"/>
                </a:lnTo>
                <a:lnTo>
                  <a:pt x="2784" y="2209"/>
                </a:lnTo>
                <a:lnTo>
                  <a:pt x="2781" y="2216"/>
                </a:lnTo>
                <a:lnTo>
                  <a:pt x="2777" y="2223"/>
                </a:lnTo>
                <a:lnTo>
                  <a:pt x="2773" y="2228"/>
                </a:lnTo>
                <a:lnTo>
                  <a:pt x="2768" y="2234"/>
                </a:lnTo>
                <a:lnTo>
                  <a:pt x="2762" y="2239"/>
                </a:lnTo>
                <a:lnTo>
                  <a:pt x="2756" y="2244"/>
                </a:lnTo>
                <a:lnTo>
                  <a:pt x="2750" y="2247"/>
                </a:lnTo>
                <a:lnTo>
                  <a:pt x="2743" y="2250"/>
                </a:lnTo>
                <a:lnTo>
                  <a:pt x="2737" y="2253"/>
                </a:lnTo>
                <a:lnTo>
                  <a:pt x="2729" y="2255"/>
                </a:lnTo>
                <a:lnTo>
                  <a:pt x="2721" y="2256"/>
                </a:lnTo>
                <a:lnTo>
                  <a:pt x="2713" y="2257"/>
                </a:lnTo>
                <a:close/>
                <a:moveTo>
                  <a:pt x="2506" y="2257"/>
                </a:moveTo>
                <a:lnTo>
                  <a:pt x="2506" y="2257"/>
                </a:lnTo>
                <a:lnTo>
                  <a:pt x="2499" y="2256"/>
                </a:lnTo>
                <a:lnTo>
                  <a:pt x="2491" y="2255"/>
                </a:lnTo>
                <a:lnTo>
                  <a:pt x="2484" y="2253"/>
                </a:lnTo>
                <a:lnTo>
                  <a:pt x="2476" y="2250"/>
                </a:lnTo>
                <a:lnTo>
                  <a:pt x="2470" y="2247"/>
                </a:lnTo>
                <a:lnTo>
                  <a:pt x="2463" y="2244"/>
                </a:lnTo>
                <a:lnTo>
                  <a:pt x="2458" y="2239"/>
                </a:lnTo>
                <a:lnTo>
                  <a:pt x="2452" y="2234"/>
                </a:lnTo>
                <a:lnTo>
                  <a:pt x="2447" y="2228"/>
                </a:lnTo>
                <a:lnTo>
                  <a:pt x="2442" y="2223"/>
                </a:lnTo>
                <a:lnTo>
                  <a:pt x="2439" y="2216"/>
                </a:lnTo>
                <a:lnTo>
                  <a:pt x="2436" y="2209"/>
                </a:lnTo>
                <a:lnTo>
                  <a:pt x="2433" y="2203"/>
                </a:lnTo>
                <a:lnTo>
                  <a:pt x="2431" y="2195"/>
                </a:lnTo>
                <a:lnTo>
                  <a:pt x="2430" y="2187"/>
                </a:lnTo>
                <a:lnTo>
                  <a:pt x="2430" y="2179"/>
                </a:lnTo>
                <a:lnTo>
                  <a:pt x="2430" y="2172"/>
                </a:lnTo>
                <a:lnTo>
                  <a:pt x="2431" y="2164"/>
                </a:lnTo>
                <a:lnTo>
                  <a:pt x="2433" y="2156"/>
                </a:lnTo>
                <a:lnTo>
                  <a:pt x="2436" y="2149"/>
                </a:lnTo>
                <a:lnTo>
                  <a:pt x="2439" y="2143"/>
                </a:lnTo>
                <a:lnTo>
                  <a:pt x="2442" y="2136"/>
                </a:lnTo>
                <a:lnTo>
                  <a:pt x="2447" y="2131"/>
                </a:lnTo>
                <a:lnTo>
                  <a:pt x="2452" y="2125"/>
                </a:lnTo>
                <a:lnTo>
                  <a:pt x="2458" y="2120"/>
                </a:lnTo>
                <a:lnTo>
                  <a:pt x="2463" y="2115"/>
                </a:lnTo>
                <a:lnTo>
                  <a:pt x="2470" y="2112"/>
                </a:lnTo>
                <a:lnTo>
                  <a:pt x="2476" y="2109"/>
                </a:lnTo>
                <a:lnTo>
                  <a:pt x="2484" y="2106"/>
                </a:lnTo>
                <a:lnTo>
                  <a:pt x="2491" y="2104"/>
                </a:lnTo>
                <a:lnTo>
                  <a:pt x="2499" y="2103"/>
                </a:lnTo>
                <a:lnTo>
                  <a:pt x="2506" y="2102"/>
                </a:lnTo>
                <a:lnTo>
                  <a:pt x="2514" y="2103"/>
                </a:lnTo>
                <a:lnTo>
                  <a:pt x="2522" y="2104"/>
                </a:lnTo>
                <a:lnTo>
                  <a:pt x="2530" y="2106"/>
                </a:lnTo>
                <a:lnTo>
                  <a:pt x="2536" y="2109"/>
                </a:lnTo>
                <a:lnTo>
                  <a:pt x="2543" y="2112"/>
                </a:lnTo>
                <a:lnTo>
                  <a:pt x="2550" y="2115"/>
                </a:lnTo>
                <a:lnTo>
                  <a:pt x="2556" y="2120"/>
                </a:lnTo>
                <a:lnTo>
                  <a:pt x="2562" y="2125"/>
                </a:lnTo>
                <a:lnTo>
                  <a:pt x="2566" y="2131"/>
                </a:lnTo>
                <a:lnTo>
                  <a:pt x="2571" y="2136"/>
                </a:lnTo>
                <a:lnTo>
                  <a:pt x="2574" y="2143"/>
                </a:lnTo>
                <a:lnTo>
                  <a:pt x="2577" y="2149"/>
                </a:lnTo>
                <a:lnTo>
                  <a:pt x="2581" y="2156"/>
                </a:lnTo>
                <a:lnTo>
                  <a:pt x="2582" y="2164"/>
                </a:lnTo>
                <a:lnTo>
                  <a:pt x="2584" y="2172"/>
                </a:lnTo>
                <a:lnTo>
                  <a:pt x="2584" y="2179"/>
                </a:lnTo>
                <a:lnTo>
                  <a:pt x="2584" y="2187"/>
                </a:lnTo>
                <a:lnTo>
                  <a:pt x="2582" y="2195"/>
                </a:lnTo>
                <a:lnTo>
                  <a:pt x="2581" y="2203"/>
                </a:lnTo>
                <a:lnTo>
                  <a:pt x="2577" y="2209"/>
                </a:lnTo>
                <a:lnTo>
                  <a:pt x="2574" y="2216"/>
                </a:lnTo>
                <a:lnTo>
                  <a:pt x="2571" y="2223"/>
                </a:lnTo>
                <a:lnTo>
                  <a:pt x="2566" y="2228"/>
                </a:lnTo>
                <a:lnTo>
                  <a:pt x="2562" y="2234"/>
                </a:lnTo>
                <a:lnTo>
                  <a:pt x="2556" y="2239"/>
                </a:lnTo>
                <a:lnTo>
                  <a:pt x="2550" y="2244"/>
                </a:lnTo>
                <a:lnTo>
                  <a:pt x="2543" y="2247"/>
                </a:lnTo>
                <a:lnTo>
                  <a:pt x="2536" y="2250"/>
                </a:lnTo>
                <a:lnTo>
                  <a:pt x="2530" y="2253"/>
                </a:lnTo>
                <a:lnTo>
                  <a:pt x="2522" y="2255"/>
                </a:lnTo>
                <a:lnTo>
                  <a:pt x="2514" y="2256"/>
                </a:lnTo>
                <a:lnTo>
                  <a:pt x="2506" y="2257"/>
                </a:lnTo>
                <a:close/>
                <a:moveTo>
                  <a:pt x="2438" y="114"/>
                </a:moveTo>
                <a:lnTo>
                  <a:pt x="2428" y="115"/>
                </a:lnTo>
                <a:lnTo>
                  <a:pt x="2418" y="118"/>
                </a:lnTo>
                <a:lnTo>
                  <a:pt x="2410" y="123"/>
                </a:lnTo>
                <a:lnTo>
                  <a:pt x="2402" y="128"/>
                </a:lnTo>
                <a:lnTo>
                  <a:pt x="2397" y="136"/>
                </a:lnTo>
                <a:lnTo>
                  <a:pt x="2391" y="145"/>
                </a:lnTo>
                <a:lnTo>
                  <a:pt x="2389" y="154"/>
                </a:lnTo>
                <a:lnTo>
                  <a:pt x="2388" y="164"/>
                </a:lnTo>
                <a:lnTo>
                  <a:pt x="2389" y="174"/>
                </a:lnTo>
                <a:lnTo>
                  <a:pt x="2391" y="183"/>
                </a:lnTo>
                <a:lnTo>
                  <a:pt x="2397" y="191"/>
                </a:lnTo>
                <a:lnTo>
                  <a:pt x="2402" y="199"/>
                </a:lnTo>
                <a:lnTo>
                  <a:pt x="2410" y="205"/>
                </a:lnTo>
                <a:lnTo>
                  <a:pt x="2418" y="209"/>
                </a:lnTo>
                <a:lnTo>
                  <a:pt x="2428" y="212"/>
                </a:lnTo>
                <a:lnTo>
                  <a:pt x="2438" y="214"/>
                </a:lnTo>
                <a:lnTo>
                  <a:pt x="2448" y="212"/>
                </a:lnTo>
                <a:lnTo>
                  <a:pt x="2457" y="209"/>
                </a:lnTo>
                <a:lnTo>
                  <a:pt x="2465" y="205"/>
                </a:lnTo>
                <a:lnTo>
                  <a:pt x="2472" y="199"/>
                </a:lnTo>
                <a:lnTo>
                  <a:pt x="2479" y="191"/>
                </a:lnTo>
                <a:lnTo>
                  <a:pt x="2483" y="183"/>
                </a:lnTo>
                <a:lnTo>
                  <a:pt x="2486" y="174"/>
                </a:lnTo>
                <a:lnTo>
                  <a:pt x="2486" y="164"/>
                </a:lnTo>
                <a:lnTo>
                  <a:pt x="2486" y="154"/>
                </a:lnTo>
                <a:lnTo>
                  <a:pt x="2483" y="145"/>
                </a:lnTo>
                <a:lnTo>
                  <a:pt x="2479" y="136"/>
                </a:lnTo>
                <a:lnTo>
                  <a:pt x="2472" y="128"/>
                </a:lnTo>
                <a:lnTo>
                  <a:pt x="2465" y="123"/>
                </a:lnTo>
                <a:lnTo>
                  <a:pt x="2457" y="118"/>
                </a:lnTo>
                <a:lnTo>
                  <a:pt x="2448" y="115"/>
                </a:lnTo>
                <a:lnTo>
                  <a:pt x="2438" y="114"/>
                </a:lnTo>
                <a:close/>
                <a:moveTo>
                  <a:pt x="2915" y="0"/>
                </a:moveTo>
                <a:lnTo>
                  <a:pt x="1122" y="0"/>
                </a:lnTo>
                <a:lnTo>
                  <a:pt x="1122" y="747"/>
                </a:lnTo>
                <a:lnTo>
                  <a:pt x="1233" y="747"/>
                </a:lnTo>
                <a:lnTo>
                  <a:pt x="1233" y="352"/>
                </a:lnTo>
                <a:lnTo>
                  <a:pt x="2804" y="352"/>
                </a:lnTo>
                <a:lnTo>
                  <a:pt x="2804" y="1432"/>
                </a:lnTo>
                <a:lnTo>
                  <a:pt x="2376" y="1432"/>
                </a:lnTo>
                <a:lnTo>
                  <a:pt x="2376" y="1541"/>
                </a:lnTo>
                <a:lnTo>
                  <a:pt x="2915" y="1541"/>
                </a:lnTo>
                <a:lnTo>
                  <a:pt x="2915" y="0"/>
                </a:lnTo>
                <a:close/>
                <a:moveTo>
                  <a:pt x="2716" y="263"/>
                </a:moveTo>
                <a:lnTo>
                  <a:pt x="2716" y="263"/>
                </a:lnTo>
                <a:lnTo>
                  <a:pt x="2704" y="262"/>
                </a:lnTo>
                <a:lnTo>
                  <a:pt x="2696" y="261"/>
                </a:lnTo>
                <a:lnTo>
                  <a:pt x="2686" y="259"/>
                </a:lnTo>
                <a:lnTo>
                  <a:pt x="2677" y="256"/>
                </a:lnTo>
                <a:lnTo>
                  <a:pt x="2668" y="251"/>
                </a:lnTo>
                <a:lnTo>
                  <a:pt x="2659" y="246"/>
                </a:lnTo>
                <a:lnTo>
                  <a:pt x="2652" y="240"/>
                </a:lnTo>
                <a:lnTo>
                  <a:pt x="2645" y="233"/>
                </a:lnTo>
                <a:lnTo>
                  <a:pt x="2638" y="227"/>
                </a:lnTo>
                <a:lnTo>
                  <a:pt x="2633" y="219"/>
                </a:lnTo>
                <a:lnTo>
                  <a:pt x="2628" y="211"/>
                </a:lnTo>
                <a:lnTo>
                  <a:pt x="2624" y="202"/>
                </a:lnTo>
                <a:lnTo>
                  <a:pt x="2620" y="194"/>
                </a:lnTo>
                <a:lnTo>
                  <a:pt x="2618" y="184"/>
                </a:lnTo>
                <a:lnTo>
                  <a:pt x="2616" y="174"/>
                </a:lnTo>
                <a:lnTo>
                  <a:pt x="2616" y="164"/>
                </a:lnTo>
                <a:lnTo>
                  <a:pt x="2616" y="154"/>
                </a:lnTo>
                <a:lnTo>
                  <a:pt x="2618" y="144"/>
                </a:lnTo>
                <a:lnTo>
                  <a:pt x="2620" y="134"/>
                </a:lnTo>
                <a:lnTo>
                  <a:pt x="2624" y="125"/>
                </a:lnTo>
                <a:lnTo>
                  <a:pt x="2628" y="116"/>
                </a:lnTo>
                <a:lnTo>
                  <a:pt x="2633" y="108"/>
                </a:lnTo>
                <a:lnTo>
                  <a:pt x="2638" y="101"/>
                </a:lnTo>
                <a:lnTo>
                  <a:pt x="2645" y="94"/>
                </a:lnTo>
                <a:lnTo>
                  <a:pt x="2652" y="87"/>
                </a:lnTo>
                <a:lnTo>
                  <a:pt x="2659" y="82"/>
                </a:lnTo>
                <a:lnTo>
                  <a:pt x="2668" y="76"/>
                </a:lnTo>
                <a:lnTo>
                  <a:pt x="2677" y="72"/>
                </a:lnTo>
                <a:lnTo>
                  <a:pt x="2686" y="69"/>
                </a:lnTo>
                <a:lnTo>
                  <a:pt x="2696" y="66"/>
                </a:lnTo>
                <a:lnTo>
                  <a:pt x="2704" y="65"/>
                </a:lnTo>
                <a:lnTo>
                  <a:pt x="2716" y="64"/>
                </a:lnTo>
                <a:lnTo>
                  <a:pt x="2725" y="65"/>
                </a:lnTo>
                <a:lnTo>
                  <a:pt x="2735" y="66"/>
                </a:lnTo>
                <a:lnTo>
                  <a:pt x="2744" y="69"/>
                </a:lnTo>
                <a:lnTo>
                  <a:pt x="2754" y="72"/>
                </a:lnTo>
                <a:lnTo>
                  <a:pt x="2762" y="76"/>
                </a:lnTo>
                <a:lnTo>
                  <a:pt x="2771" y="82"/>
                </a:lnTo>
                <a:lnTo>
                  <a:pt x="2779" y="87"/>
                </a:lnTo>
                <a:lnTo>
                  <a:pt x="2785" y="94"/>
                </a:lnTo>
                <a:lnTo>
                  <a:pt x="2792" y="101"/>
                </a:lnTo>
                <a:lnTo>
                  <a:pt x="2797" y="108"/>
                </a:lnTo>
                <a:lnTo>
                  <a:pt x="2802" y="116"/>
                </a:lnTo>
                <a:lnTo>
                  <a:pt x="2806" y="125"/>
                </a:lnTo>
                <a:lnTo>
                  <a:pt x="2810" y="134"/>
                </a:lnTo>
                <a:lnTo>
                  <a:pt x="2812" y="144"/>
                </a:lnTo>
                <a:lnTo>
                  <a:pt x="2814" y="154"/>
                </a:lnTo>
                <a:lnTo>
                  <a:pt x="2814" y="164"/>
                </a:lnTo>
                <a:lnTo>
                  <a:pt x="2814" y="174"/>
                </a:lnTo>
                <a:lnTo>
                  <a:pt x="2812" y="184"/>
                </a:lnTo>
                <a:lnTo>
                  <a:pt x="2810" y="194"/>
                </a:lnTo>
                <a:lnTo>
                  <a:pt x="2806" y="202"/>
                </a:lnTo>
                <a:lnTo>
                  <a:pt x="2802" y="211"/>
                </a:lnTo>
                <a:lnTo>
                  <a:pt x="2797" y="219"/>
                </a:lnTo>
                <a:lnTo>
                  <a:pt x="2792" y="227"/>
                </a:lnTo>
                <a:lnTo>
                  <a:pt x="2785" y="233"/>
                </a:lnTo>
                <a:lnTo>
                  <a:pt x="2779" y="240"/>
                </a:lnTo>
                <a:lnTo>
                  <a:pt x="2771" y="246"/>
                </a:lnTo>
                <a:lnTo>
                  <a:pt x="2762" y="251"/>
                </a:lnTo>
                <a:lnTo>
                  <a:pt x="2754" y="256"/>
                </a:lnTo>
                <a:lnTo>
                  <a:pt x="2744" y="259"/>
                </a:lnTo>
                <a:lnTo>
                  <a:pt x="2735" y="261"/>
                </a:lnTo>
                <a:lnTo>
                  <a:pt x="2725" y="262"/>
                </a:lnTo>
                <a:lnTo>
                  <a:pt x="2716" y="263"/>
                </a:lnTo>
                <a:close/>
                <a:moveTo>
                  <a:pt x="2438" y="263"/>
                </a:moveTo>
                <a:lnTo>
                  <a:pt x="2438" y="263"/>
                </a:lnTo>
                <a:lnTo>
                  <a:pt x="2428" y="262"/>
                </a:lnTo>
                <a:lnTo>
                  <a:pt x="2418" y="261"/>
                </a:lnTo>
                <a:lnTo>
                  <a:pt x="2408" y="259"/>
                </a:lnTo>
                <a:lnTo>
                  <a:pt x="2399" y="256"/>
                </a:lnTo>
                <a:lnTo>
                  <a:pt x="2390" y="251"/>
                </a:lnTo>
                <a:lnTo>
                  <a:pt x="2382" y="246"/>
                </a:lnTo>
                <a:lnTo>
                  <a:pt x="2375" y="240"/>
                </a:lnTo>
                <a:lnTo>
                  <a:pt x="2367" y="233"/>
                </a:lnTo>
                <a:lnTo>
                  <a:pt x="2361" y="227"/>
                </a:lnTo>
                <a:lnTo>
                  <a:pt x="2355" y="219"/>
                </a:lnTo>
                <a:lnTo>
                  <a:pt x="2350" y="211"/>
                </a:lnTo>
                <a:lnTo>
                  <a:pt x="2346" y="202"/>
                </a:lnTo>
                <a:lnTo>
                  <a:pt x="2343" y="194"/>
                </a:lnTo>
                <a:lnTo>
                  <a:pt x="2340" y="184"/>
                </a:lnTo>
                <a:lnTo>
                  <a:pt x="2338" y="174"/>
                </a:lnTo>
                <a:lnTo>
                  <a:pt x="2338" y="164"/>
                </a:lnTo>
                <a:lnTo>
                  <a:pt x="2338" y="154"/>
                </a:lnTo>
                <a:lnTo>
                  <a:pt x="2340" y="144"/>
                </a:lnTo>
                <a:lnTo>
                  <a:pt x="2343" y="134"/>
                </a:lnTo>
                <a:lnTo>
                  <a:pt x="2346" y="125"/>
                </a:lnTo>
                <a:lnTo>
                  <a:pt x="2350" y="116"/>
                </a:lnTo>
                <a:lnTo>
                  <a:pt x="2355" y="108"/>
                </a:lnTo>
                <a:lnTo>
                  <a:pt x="2361" y="101"/>
                </a:lnTo>
                <a:lnTo>
                  <a:pt x="2367" y="94"/>
                </a:lnTo>
                <a:lnTo>
                  <a:pt x="2375" y="87"/>
                </a:lnTo>
                <a:lnTo>
                  <a:pt x="2382" y="82"/>
                </a:lnTo>
                <a:lnTo>
                  <a:pt x="2390" y="76"/>
                </a:lnTo>
                <a:lnTo>
                  <a:pt x="2399" y="72"/>
                </a:lnTo>
                <a:lnTo>
                  <a:pt x="2408" y="69"/>
                </a:lnTo>
                <a:lnTo>
                  <a:pt x="2418" y="66"/>
                </a:lnTo>
                <a:lnTo>
                  <a:pt x="2428" y="65"/>
                </a:lnTo>
                <a:lnTo>
                  <a:pt x="2438" y="64"/>
                </a:lnTo>
                <a:lnTo>
                  <a:pt x="2448" y="65"/>
                </a:lnTo>
                <a:lnTo>
                  <a:pt x="2458" y="66"/>
                </a:lnTo>
                <a:lnTo>
                  <a:pt x="2467" y="69"/>
                </a:lnTo>
                <a:lnTo>
                  <a:pt x="2476" y="72"/>
                </a:lnTo>
                <a:lnTo>
                  <a:pt x="2484" y="76"/>
                </a:lnTo>
                <a:lnTo>
                  <a:pt x="2493" y="82"/>
                </a:lnTo>
                <a:lnTo>
                  <a:pt x="2501" y="87"/>
                </a:lnTo>
                <a:lnTo>
                  <a:pt x="2507" y="94"/>
                </a:lnTo>
                <a:lnTo>
                  <a:pt x="2514" y="101"/>
                </a:lnTo>
                <a:lnTo>
                  <a:pt x="2520" y="108"/>
                </a:lnTo>
                <a:lnTo>
                  <a:pt x="2525" y="116"/>
                </a:lnTo>
                <a:lnTo>
                  <a:pt x="2528" y="125"/>
                </a:lnTo>
                <a:lnTo>
                  <a:pt x="2532" y="134"/>
                </a:lnTo>
                <a:lnTo>
                  <a:pt x="2535" y="144"/>
                </a:lnTo>
                <a:lnTo>
                  <a:pt x="2536" y="154"/>
                </a:lnTo>
                <a:lnTo>
                  <a:pt x="2536" y="164"/>
                </a:lnTo>
                <a:lnTo>
                  <a:pt x="2536" y="174"/>
                </a:lnTo>
                <a:lnTo>
                  <a:pt x="2535" y="184"/>
                </a:lnTo>
                <a:lnTo>
                  <a:pt x="2532" y="194"/>
                </a:lnTo>
                <a:lnTo>
                  <a:pt x="2528" y="202"/>
                </a:lnTo>
                <a:lnTo>
                  <a:pt x="2525" y="211"/>
                </a:lnTo>
                <a:lnTo>
                  <a:pt x="2520" y="219"/>
                </a:lnTo>
                <a:lnTo>
                  <a:pt x="2514" y="227"/>
                </a:lnTo>
                <a:lnTo>
                  <a:pt x="2507" y="233"/>
                </a:lnTo>
                <a:lnTo>
                  <a:pt x="2501" y="240"/>
                </a:lnTo>
                <a:lnTo>
                  <a:pt x="2493" y="246"/>
                </a:lnTo>
                <a:lnTo>
                  <a:pt x="2484" y="251"/>
                </a:lnTo>
                <a:lnTo>
                  <a:pt x="2476" y="256"/>
                </a:lnTo>
                <a:lnTo>
                  <a:pt x="2467" y="259"/>
                </a:lnTo>
                <a:lnTo>
                  <a:pt x="2458" y="261"/>
                </a:lnTo>
                <a:lnTo>
                  <a:pt x="2448" y="262"/>
                </a:lnTo>
                <a:lnTo>
                  <a:pt x="2438" y="263"/>
                </a:lnTo>
                <a:close/>
                <a:moveTo>
                  <a:pt x="2171" y="263"/>
                </a:moveTo>
                <a:lnTo>
                  <a:pt x="2171" y="263"/>
                </a:lnTo>
                <a:lnTo>
                  <a:pt x="2161" y="262"/>
                </a:lnTo>
                <a:lnTo>
                  <a:pt x="2151" y="261"/>
                </a:lnTo>
                <a:lnTo>
                  <a:pt x="2142" y="259"/>
                </a:lnTo>
                <a:lnTo>
                  <a:pt x="2133" y="256"/>
                </a:lnTo>
                <a:lnTo>
                  <a:pt x="2125" y="251"/>
                </a:lnTo>
                <a:lnTo>
                  <a:pt x="2116" y="246"/>
                </a:lnTo>
                <a:lnTo>
                  <a:pt x="2108" y="240"/>
                </a:lnTo>
                <a:lnTo>
                  <a:pt x="2101" y="233"/>
                </a:lnTo>
                <a:lnTo>
                  <a:pt x="2095" y="227"/>
                </a:lnTo>
                <a:lnTo>
                  <a:pt x="2089" y="219"/>
                </a:lnTo>
                <a:lnTo>
                  <a:pt x="2085" y="211"/>
                </a:lnTo>
                <a:lnTo>
                  <a:pt x="2080" y="202"/>
                </a:lnTo>
                <a:lnTo>
                  <a:pt x="2077" y="194"/>
                </a:lnTo>
                <a:lnTo>
                  <a:pt x="2074" y="184"/>
                </a:lnTo>
                <a:lnTo>
                  <a:pt x="2073" y="174"/>
                </a:lnTo>
                <a:lnTo>
                  <a:pt x="2073" y="164"/>
                </a:lnTo>
                <a:lnTo>
                  <a:pt x="2073" y="154"/>
                </a:lnTo>
                <a:lnTo>
                  <a:pt x="2074" y="144"/>
                </a:lnTo>
                <a:lnTo>
                  <a:pt x="2077" y="134"/>
                </a:lnTo>
                <a:lnTo>
                  <a:pt x="2080" y="125"/>
                </a:lnTo>
                <a:lnTo>
                  <a:pt x="2085" y="116"/>
                </a:lnTo>
                <a:lnTo>
                  <a:pt x="2089" y="108"/>
                </a:lnTo>
                <a:lnTo>
                  <a:pt x="2095" y="101"/>
                </a:lnTo>
                <a:lnTo>
                  <a:pt x="2101" y="94"/>
                </a:lnTo>
                <a:lnTo>
                  <a:pt x="2108" y="87"/>
                </a:lnTo>
                <a:lnTo>
                  <a:pt x="2116" y="82"/>
                </a:lnTo>
                <a:lnTo>
                  <a:pt x="2125" y="76"/>
                </a:lnTo>
                <a:lnTo>
                  <a:pt x="2133" y="72"/>
                </a:lnTo>
                <a:lnTo>
                  <a:pt x="2142" y="69"/>
                </a:lnTo>
                <a:lnTo>
                  <a:pt x="2151" y="66"/>
                </a:lnTo>
                <a:lnTo>
                  <a:pt x="2161" y="65"/>
                </a:lnTo>
                <a:lnTo>
                  <a:pt x="2171" y="64"/>
                </a:lnTo>
                <a:lnTo>
                  <a:pt x="2182" y="65"/>
                </a:lnTo>
                <a:lnTo>
                  <a:pt x="2191" y="66"/>
                </a:lnTo>
                <a:lnTo>
                  <a:pt x="2201" y="69"/>
                </a:lnTo>
                <a:lnTo>
                  <a:pt x="2210" y="72"/>
                </a:lnTo>
                <a:lnTo>
                  <a:pt x="2219" y="76"/>
                </a:lnTo>
                <a:lnTo>
                  <a:pt x="2228" y="82"/>
                </a:lnTo>
                <a:lnTo>
                  <a:pt x="2234" y="87"/>
                </a:lnTo>
                <a:lnTo>
                  <a:pt x="2242" y="94"/>
                </a:lnTo>
                <a:lnTo>
                  <a:pt x="2249" y="101"/>
                </a:lnTo>
                <a:lnTo>
                  <a:pt x="2254" y="108"/>
                </a:lnTo>
                <a:lnTo>
                  <a:pt x="2258" y="116"/>
                </a:lnTo>
                <a:lnTo>
                  <a:pt x="2263" y="125"/>
                </a:lnTo>
                <a:lnTo>
                  <a:pt x="2266" y="134"/>
                </a:lnTo>
                <a:lnTo>
                  <a:pt x="2268" y="144"/>
                </a:lnTo>
                <a:lnTo>
                  <a:pt x="2271" y="154"/>
                </a:lnTo>
                <a:lnTo>
                  <a:pt x="2271" y="164"/>
                </a:lnTo>
                <a:lnTo>
                  <a:pt x="2271" y="174"/>
                </a:lnTo>
                <a:lnTo>
                  <a:pt x="2268" y="184"/>
                </a:lnTo>
                <a:lnTo>
                  <a:pt x="2266" y="194"/>
                </a:lnTo>
                <a:lnTo>
                  <a:pt x="2263" y="202"/>
                </a:lnTo>
                <a:lnTo>
                  <a:pt x="2258" y="211"/>
                </a:lnTo>
                <a:lnTo>
                  <a:pt x="2254" y="219"/>
                </a:lnTo>
                <a:lnTo>
                  <a:pt x="2249" y="227"/>
                </a:lnTo>
                <a:lnTo>
                  <a:pt x="2242" y="233"/>
                </a:lnTo>
                <a:lnTo>
                  <a:pt x="2234" y="240"/>
                </a:lnTo>
                <a:lnTo>
                  <a:pt x="2228" y="246"/>
                </a:lnTo>
                <a:lnTo>
                  <a:pt x="2219" y="251"/>
                </a:lnTo>
                <a:lnTo>
                  <a:pt x="2210" y="256"/>
                </a:lnTo>
                <a:lnTo>
                  <a:pt x="2201" y="259"/>
                </a:lnTo>
                <a:lnTo>
                  <a:pt x="2191" y="261"/>
                </a:lnTo>
                <a:lnTo>
                  <a:pt x="2182" y="262"/>
                </a:lnTo>
                <a:lnTo>
                  <a:pt x="2171" y="263"/>
                </a:lnTo>
                <a:close/>
                <a:moveTo>
                  <a:pt x="1233" y="74"/>
                </a:moveTo>
                <a:lnTo>
                  <a:pt x="1233" y="74"/>
                </a:lnTo>
                <a:lnTo>
                  <a:pt x="2018" y="74"/>
                </a:lnTo>
                <a:lnTo>
                  <a:pt x="2018" y="195"/>
                </a:lnTo>
                <a:lnTo>
                  <a:pt x="1233" y="195"/>
                </a:lnTo>
                <a:lnTo>
                  <a:pt x="1233" y="74"/>
                </a:lnTo>
                <a:close/>
                <a:moveTo>
                  <a:pt x="2272" y="836"/>
                </a:moveTo>
                <a:lnTo>
                  <a:pt x="0" y="836"/>
                </a:lnTo>
                <a:lnTo>
                  <a:pt x="0" y="2790"/>
                </a:lnTo>
                <a:lnTo>
                  <a:pt x="2272" y="2790"/>
                </a:lnTo>
                <a:lnTo>
                  <a:pt x="2272" y="836"/>
                </a:lnTo>
                <a:close/>
                <a:moveTo>
                  <a:pt x="2018" y="1170"/>
                </a:moveTo>
                <a:lnTo>
                  <a:pt x="2018" y="1170"/>
                </a:lnTo>
                <a:lnTo>
                  <a:pt x="2006" y="1169"/>
                </a:lnTo>
                <a:lnTo>
                  <a:pt x="1993" y="1167"/>
                </a:lnTo>
                <a:lnTo>
                  <a:pt x="1981" y="1164"/>
                </a:lnTo>
                <a:lnTo>
                  <a:pt x="1970" y="1160"/>
                </a:lnTo>
                <a:lnTo>
                  <a:pt x="1959" y="1155"/>
                </a:lnTo>
                <a:lnTo>
                  <a:pt x="1949" y="1148"/>
                </a:lnTo>
                <a:lnTo>
                  <a:pt x="1939" y="1142"/>
                </a:lnTo>
                <a:lnTo>
                  <a:pt x="1930" y="1133"/>
                </a:lnTo>
                <a:lnTo>
                  <a:pt x="1921" y="1124"/>
                </a:lnTo>
                <a:lnTo>
                  <a:pt x="1914" y="1114"/>
                </a:lnTo>
                <a:lnTo>
                  <a:pt x="1908" y="1104"/>
                </a:lnTo>
                <a:lnTo>
                  <a:pt x="1902" y="1093"/>
                </a:lnTo>
                <a:lnTo>
                  <a:pt x="1899" y="1082"/>
                </a:lnTo>
                <a:lnTo>
                  <a:pt x="1896" y="1070"/>
                </a:lnTo>
                <a:lnTo>
                  <a:pt x="1893" y="1056"/>
                </a:lnTo>
                <a:lnTo>
                  <a:pt x="1893" y="1044"/>
                </a:lnTo>
                <a:lnTo>
                  <a:pt x="1893" y="1031"/>
                </a:lnTo>
                <a:lnTo>
                  <a:pt x="1896" y="1019"/>
                </a:lnTo>
                <a:lnTo>
                  <a:pt x="1899" y="1007"/>
                </a:lnTo>
                <a:lnTo>
                  <a:pt x="1902" y="996"/>
                </a:lnTo>
                <a:lnTo>
                  <a:pt x="1908" y="985"/>
                </a:lnTo>
                <a:lnTo>
                  <a:pt x="1914" y="974"/>
                </a:lnTo>
                <a:lnTo>
                  <a:pt x="1921" y="965"/>
                </a:lnTo>
                <a:lnTo>
                  <a:pt x="1930" y="956"/>
                </a:lnTo>
                <a:lnTo>
                  <a:pt x="1939" y="947"/>
                </a:lnTo>
                <a:lnTo>
                  <a:pt x="1949" y="940"/>
                </a:lnTo>
                <a:lnTo>
                  <a:pt x="1959" y="934"/>
                </a:lnTo>
                <a:lnTo>
                  <a:pt x="1970" y="928"/>
                </a:lnTo>
                <a:lnTo>
                  <a:pt x="1981" y="924"/>
                </a:lnTo>
                <a:lnTo>
                  <a:pt x="1993" y="922"/>
                </a:lnTo>
                <a:lnTo>
                  <a:pt x="2006" y="919"/>
                </a:lnTo>
                <a:lnTo>
                  <a:pt x="2018" y="918"/>
                </a:lnTo>
                <a:lnTo>
                  <a:pt x="2032" y="919"/>
                </a:lnTo>
                <a:lnTo>
                  <a:pt x="2044" y="922"/>
                </a:lnTo>
                <a:lnTo>
                  <a:pt x="2056" y="924"/>
                </a:lnTo>
                <a:lnTo>
                  <a:pt x="2067" y="928"/>
                </a:lnTo>
                <a:lnTo>
                  <a:pt x="2078" y="934"/>
                </a:lnTo>
                <a:lnTo>
                  <a:pt x="2089" y="940"/>
                </a:lnTo>
                <a:lnTo>
                  <a:pt x="2098" y="947"/>
                </a:lnTo>
                <a:lnTo>
                  <a:pt x="2107" y="956"/>
                </a:lnTo>
                <a:lnTo>
                  <a:pt x="2116" y="965"/>
                </a:lnTo>
                <a:lnTo>
                  <a:pt x="2122" y="974"/>
                </a:lnTo>
                <a:lnTo>
                  <a:pt x="2129" y="985"/>
                </a:lnTo>
                <a:lnTo>
                  <a:pt x="2135" y="996"/>
                </a:lnTo>
                <a:lnTo>
                  <a:pt x="2139" y="1007"/>
                </a:lnTo>
                <a:lnTo>
                  <a:pt x="2141" y="1019"/>
                </a:lnTo>
                <a:lnTo>
                  <a:pt x="2143" y="1031"/>
                </a:lnTo>
                <a:lnTo>
                  <a:pt x="2145" y="1044"/>
                </a:lnTo>
                <a:lnTo>
                  <a:pt x="2143" y="1056"/>
                </a:lnTo>
                <a:lnTo>
                  <a:pt x="2141" y="1070"/>
                </a:lnTo>
                <a:lnTo>
                  <a:pt x="2139" y="1082"/>
                </a:lnTo>
                <a:lnTo>
                  <a:pt x="2135" y="1093"/>
                </a:lnTo>
                <a:lnTo>
                  <a:pt x="2129" y="1104"/>
                </a:lnTo>
                <a:lnTo>
                  <a:pt x="2122" y="1114"/>
                </a:lnTo>
                <a:lnTo>
                  <a:pt x="2116" y="1124"/>
                </a:lnTo>
                <a:lnTo>
                  <a:pt x="2107" y="1133"/>
                </a:lnTo>
                <a:lnTo>
                  <a:pt x="2098" y="1142"/>
                </a:lnTo>
                <a:lnTo>
                  <a:pt x="2089" y="1148"/>
                </a:lnTo>
                <a:lnTo>
                  <a:pt x="2078" y="1155"/>
                </a:lnTo>
                <a:lnTo>
                  <a:pt x="2067" y="1160"/>
                </a:lnTo>
                <a:lnTo>
                  <a:pt x="2056" y="1164"/>
                </a:lnTo>
                <a:lnTo>
                  <a:pt x="2044" y="1167"/>
                </a:lnTo>
                <a:lnTo>
                  <a:pt x="2032" y="1169"/>
                </a:lnTo>
                <a:lnTo>
                  <a:pt x="2018" y="1170"/>
                </a:lnTo>
                <a:close/>
                <a:moveTo>
                  <a:pt x="1666" y="1170"/>
                </a:moveTo>
                <a:lnTo>
                  <a:pt x="1666" y="1170"/>
                </a:lnTo>
                <a:lnTo>
                  <a:pt x="1654" y="1169"/>
                </a:lnTo>
                <a:lnTo>
                  <a:pt x="1641" y="1167"/>
                </a:lnTo>
                <a:lnTo>
                  <a:pt x="1629" y="1164"/>
                </a:lnTo>
                <a:lnTo>
                  <a:pt x="1618" y="1160"/>
                </a:lnTo>
                <a:lnTo>
                  <a:pt x="1607" y="1155"/>
                </a:lnTo>
                <a:lnTo>
                  <a:pt x="1597" y="1148"/>
                </a:lnTo>
                <a:lnTo>
                  <a:pt x="1587" y="1142"/>
                </a:lnTo>
                <a:lnTo>
                  <a:pt x="1578" y="1133"/>
                </a:lnTo>
                <a:lnTo>
                  <a:pt x="1569" y="1124"/>
                </a:lnTo>
                <a:lnTo>
                  <a:pt x="1562" y="1114"/>
                </a:lnTo>
                <a:lnTo>
                  <a:pt x="1556" y="1104"/>
                </a:lnTo>
                <a:lnTo>
                  <a:pt x="1550" y="1093"/>
                </a:lnTo>
                <a:lnTo>
                  <a:pt x="1547" y="1082"/>
                </a:lnTo>
                <a:lnTo>
                  <a:pt x="1544" y="1070"/>
                </a:lnTo>
                <a:lnTo>
                  <a:pt x="1541" y="1056"/>
                </a:lnTo>
                <a:lnTo>
                  <a:pt x="1540" y="1044"/>
                </a:lnTo>
                <a:lnTo>
                  <a:pt x="1541" y="1031"/>
                </a:lnTo>
                <a:lnTo>
                  <a:pt x="1544" y="1019"/>
                </a:lnTo>
                <a:lnTo>
                  <a:pt x="1547" y="1007"/>
                </a:lnTo>
                <a:lnTo>
                  <a:pt x="1550" y="996"/>
                </a:lnTo>
                <a:lnTo>
                  <a:pt x="1556" y="985"/>
                </a:lnTo>
                <a:lnTo>
                  <a:pt x="1562" y="974"/>
                </a:lnTo>
                <a:lnTo>
                  <a:pt x="1569" y="965"/>
                </a:lnTo>
                <a:lnTo>
                  <a:pt x="1578" y="956"/>
                </a:lnTo>
                <a:lnTo>
                  <a:pt x="1587" y="947"/>
                </a:lnTo>
                <a:lnTo>
                  <a:pt x="1597" y="940"/>
                </a:lnTo>
                <a:lnTo>
                  <a:pt x="1607" y="934"/>
                </a:lnTo>
                <a:lnTo>
                  <a:pt x="1618" y="928"/>
                </a:lnTo>
                <a:lnTo>
                  <a:pt x="1629" y="924"/>
                </a:lnTo>
                <a:lnTo>
                  <a:pt x="1641" y="922"/>
                </a:lnTo>
                <a:lnTo>
                  <a:pt x="1654" y="919"/>
                </a:lnTo>
                <a:lnTo>
                  <a:pt x="1666" y="918"/>
                </a:lnTo>
                <a:lnTo>
                  <a:pt x="1680" y="919"/>
                </a:lnTo>
                <a:lnTo>
                  <a:pt x="1692" y="922"/>
                </a:lnTo>
                <a:lnTo>
                  <a:pt x="1704" y="924"/>
                </a:lnTo>
                <a:lnTo>
                  <a:pt x="1715" y="928"/>
                </a:lnTo>
                <a:lnTo>
                  <a:pt x="1726" y="934"/>
                </a:lnTo>
                <a:lnTo>
                  <a:pt x="1737" y="940"/>
                </a:lnTo>
                <a:lnTo>
                  <a:pt x="1747" y="947"/>
                </a:lnTo>
                <a:lnTo>
                  <a:pt x="1756" y="956"/>
                </a:lnTo>
                <a:lnTo>
                  <a:pt x="1764" y="965"/>
                </a:lnTo>
                <a:lnTo>
                  <a:pt x="1771" y="974"/>
                </a:lnTo>
                <a:lnTo>
                  <a:pt x="1777" y="985"/>
                </a:lnTo>
                <a:lnTo>
                  <a:pt x="1783" y="996"/>
                </a:lnTo>
                <a:lnTo>
                  <a:pt x="1787" y="1007"/>
                </a:lnTo>
                <a:lnTo>
                  <a:pt x="1790" y="1019"/>
                </a:lnTo>
                <a:lnTo>
                  <a:pt x="1792" y="1031"/>
                </a:lnTo>
                <a:lnTo>
                  <a:pt x="1793" y="1044"/>
                </a:lnTo>
                <a:lnTo>
                  <a:pt x="1792" y="1056"/>
                </a:lnTo>
                <a:lnTo>
                  <a:pt x="1790" y="1070"/>
                </a:lnTo>
                <a:lnTo>
                  <a:pt x="1787" y="1082"/>
                </a:lnTo>
                <a:lnTo>
                  <a:pt x="1783" y="1093"/>
                </a:lnTo>
                <a:lnTo>
                  <a:pt x="1777" y="1104"/>
                </a:lnTo>
                <a:lnTo>
                  <a:pt x="1771" y="1114"/>
                </a:lnTo>
                <a:lnTo>
                  <a:pt x="1764" y="1124"/>
                </a:lnTo>
                <a:lnTo>
                  <a:pt x="1756" y="1133"/>
                </a:lnTo>
                <a:lnTo>
                  <a:pt x="1747" y="1142"/>
                </a:lnTo>
                <a:lnTo>
                  <a:pt x="1737" y="1148"/>
                </a:lnTo>
                <a:lnTo>
                  <a:pt x="1726" y="1155"/>
                </a:lnTo>
                <a:lnTo>
                  <a:pt x="1715" y="1160"/>
                </a:lnTo>
                <a:lnTo>
                  <a:pt x="1704" y="1164"/>
                </a:lnTo>
                <a:lnTo>
                  <a:pt x="1692" y="1167"/>
                </a:lnTo>
                <a:lnTo>
                  <a:pt x="1680" y="1169"/>
                </a:lnTo>
                <a:lnTo>
                  <a:pt x="1666" y="1170"/>
                </a:lnTo>
                <a:close/>
                <a:moveTo>
                  <a:pt x="1329" y="1170"/>
                </a:moveTo>
                <a:lnTo>
                  <a:pt x="1329" y="1170"/>
                </a:lnTo>
                <a:lnTo>
                  <a:pt x="1317" y="1169"/>
                </a:lnTo>
                <a:lnTo>
                  <a:pt x="1305" y="1167"/>
                </a:lnTo>
                <a:lnTo>
                  <a:pt x="1292" y="1164"/>
                </a:lnTo>
                <a:lnTo>
                  <a:pt x="1280" y="1160"/>
                </a:lnTo>
                <a:lnTo>
                  <a:pt x="1269" y="1155"/>
                </a:lnTo>
                <a:lnTo>
                  <a:pt x="1259" y="1148"/>
                </a:lnTo>
                <a:lnTo>
                  <a:pt x="1249" y="1142"/>
                </a:lnTo>
                <a:lnTo>
                  <a:pt x="1240" y="1133"/>
                </a:lnTo>
                <a:lnTo>
                  <a:pt x="1233" y="1124"/>
                </a:lnTo>
                <a:lnTo>
                  <a:pt x="1225" y="1114"/>
                </a:lnTo>
                <a:lnTo>
                  <a:pt x="1219" y="1104"/>
                </a:lnTo>
                <a:lnTo>
                  <a:pt x="1214" y="1093"/>
                </a:lnTo>
                <a:lnTo>
                  <a:pt x="1209" y="1082"/>
                </a:lnTo>
                <a:lnTo>
                  <a:pt x="1206" y="1070"/>
                </a:lnTo>
                <a:lnTo>
                  <a:pt x="1204" y="1056"/>
                </a:lnTo>
                <a:lnTo>
                  <a:pt x="1204" y="1044"/>
                </a:lnTo>
                <a:lnTo>
                  <a:pt x="1204" y="1031"/>
                </a:lnTo>
                <a:lnTo>
                  <a:pt x="1206" y="1019"/>
                </a:lnTo>
                <a:lnTo>
                  <a:pt x="1209" y="1007"/>
                </a:lnTo>
                <a:lnTo>
                  <a:pt x="1214" y="996"/>
                </a:lnTo>
                <a:lnTo>
                  <a:pt x="1219" y="985"/>
                </a:lnTo>
                <a:lnTo>
                  <a:pt x="1225" y="974"/>
                </a:lnTo>
                <a:lnTo>
                  <a:pt x="1233" y="965"/>
                </a:lnTo>
                <a:lnTo>
                  <a:pt x="1240" y="956"/>
                </a:lnTo>
                <a:lnTo>
                  <a:pt x="1249" y="947"/>
                </a:lnTo>
                <a:lnTo>
                  <a:pt x="1259" y="940"/>
                </a:lnTo>
                <a:lnTo>
                  <a:pt x="1269" y="934"/>
                </a:lnTo>
                <a:lnTo>
                  <a:pt x="1280" y="928"/>
                </a:lnTo>
                <a:lnTo>
                  <a:pt x="1292" y="924"/>
                </a:lnTo>
                <a:lnTo>
                  <a:pt x="1305" y="922"/>
                </a:lnTo>
                <a:lnTo>
                  <a:pt x="1317" y="919"/>
                </a:lnTo>
                <a:lnTo>
                  <a:pt x="1329" y="918"/>
                </a:lnTo>
                <a:lnTo>
                  <a:pt x="1342" y="919"/>
                </a:lnTo>
                <a:lnTo>
                  <a:pt x="1354" y="922"/>
                </a:lnTo>
                <a:lnTo>
                  <a:pt x="1367" y="924"/>
                </a:lnTo>
                <a:lnTo>
                  <a:pt x="1379" y="928"/>
                </a:lnTo>
                <a:lnTo>
                  <a:pt x="1390" y="934"/>
                </a:lnTo>
                <a:lnTo>
                  <a:pt x="1400" y="940"/>
                </a:lnTo>
                <a:lnTo>
                  <a:pt x="1410" y="947"/>
                </a:lnTo>
                <a:lnTo>
                  <a:pt x="1419" y="956"/>
                </a:lnTo>
                <a:lnTo>
                  <a:pt x="1426" y="965"/>
                </a:lnTo>
                <a:lnTo>
                  <a:pt x="1434" y="974"/>
                </a:lnTo>
                <a:lnTo>
                  <a:pt x="1440" y="985"/>
                </a:lnTo>
                <a:lnTo>
                  <a:pt x="1445" y="996"/>
                </a:lnTo>
                <a:lnTo>
                  <a:pt x="1450" y="1007"/>
                </a:lnTo>
                <a:lnTo>
                  <a:pt x="1453" y="1019"/>
                </a:lnTo>
                <a:lnTo>
                  <a:pt x="1455" y="1031"/>
                </a:lnTo>
                <a:lnTo>
                  <a:pt x="1455" y="1044"/>
                </a:lnTo>
                <a:lnTo>
                  <a:pt x="1455" y="1056"/>
                </a:lnTo>
                <a:lnTo>
                  <a:pt x="1453" y="1070"/>
                </a:lnTo>
                <a:lnTo>
                  <a:pt x="1450" y="1082"/>
                </a:lnTo>
                <a:lnTo>
                  <a:pt x="1445" y="1093"/>
                </a:lnTo>
                <a:lnTo>
                  <a:pt x="1440" y="1104"/>
                </a:lnTo>
                <a:lnTo>
                  <a:pt x="1434" y="1114"/>
                </a:lnTo>
                <a:lnTo>
                  <a:pt x="1426" y="1124"/>
                </a:lnTo>
                <a:lnTo>
                  <a:pt x="1419" y="1133"/>
                </a:lnTo>
                <a:lnTo>
                  <a:pt x="1410" y="1142"/>
                </a:lnTo>
                <a:lnTo>
                  <a:pt x="1400" y="1148"/>
                </a:lnTo>
                <a:lnTo>
                  <a:pt x="1390" y="1155"/>
                </a:lnTo>
                <a:lnTo>
                  <a:pt x="1379" y="1160"/>
                </a:lnTo>
                <a:lnTo>
                  <a:pt x="1367" y="1164"/>
                </a:lnTo>
                <a:lnTo>
                  <a:pt x="1354" y="1167"/>
                </a:lnTo>
                <a:lnTo>
                  <a:pt x="1342" y="1169"/>
                </a:lnTo>
                <a:lnTo>
                  <a:pt x="1329" y="1170"/>
                </a:lnTo>
                <a:close/>
                <a:moveTo>
                  <a:pt x="139" y="930"/>
                </a:moveTo>
                <a:lnTo>
                  <a:pt x="139" y="930"/>
                </a:lnTo>
                <a:lnTo>
                  <a:pt x="1135" y="930"/>
                </a:lnTo>
                <a:lnTo>
                  <a:pt x="1135" y="1083"/>
                </a:lnTo>
                <a:lnTo>
                  <a:pt x="139" y="1083"/>
                </a:lnTo>
                <a:lnTo>
                  <a:pt x="139" y="930"/>
                </a:lnTo>
                <a:close/>
                <a:moveTo>
                  <a:pt x="139" y="1282"/>
                </a:moveTo>
                <a:lnTo>
                  <a:pt x="139" y="1282"/>
                </a:lnTo>
                <a:lnTo>
                  <a:pt x="2131" y="1282"/>
                </a:lnTo>
                <a:lnTo>
                  <a:pt x="2131" y="2651"/>
                </a:lnTo>
                <a:lnTo>
                  <a:pt x="139" y="2651"/>
                </a:lnTo>
                <a:lnTo>
                  <a:pt x="139" y="1282"/>
                </a:lnTo>
                <a:close/>
                <a:moveTo>
                  <a:pt x="2171" y="114"/>
                </a:moveTo>
                <a:lnTo>
                  <a:pt x="2161" y="115"/>
                </a:lnTo>
                <a:lnTo>
                  <a:pt x="2152" y="118"/>
                </a:lnTo>
                <a:lnTo>
                  <a:pt x="2143" y="123"/>
                </a:lnTo>
                <a:lnTo>
                  <a:pt x="2137" y="128"/>
                </a:lnTo>
                <a:lnTo>
                  <a:pt x="2130" y="136"/>
                </a:lnTo>
                <a:lnTo>
                  <a:pt x="2126" y="145"/>
                </a:lnTo>
                <a:lnTo>
                  <a:pt x="2122" y="154"/>
                </a:lnTo>
                <a:lnTo>
                  <a:pt x="2121" y="164"/>
                </a:lnTo>
                <a:lnTo>
                  <a:pt x="2122" y="174"/>
                </a:lnTo>
                <a:lnTo>
                  <a:pt x="2126" y="183"/>
                </a:lnTo>
                <a:lnTo>
                  <a:pt x="2130" y="191"/>
                </a:lnTo>
                <a:lnTo>
                  <a:pt x="2137" y="199"/>
                </a:lnTo>
                <a:lnTo>
                  <a:pt x="2143" y="205"/>
                </a:lnTo>
                <a:lnTo>
                  <a:pt x="2152" y="209"/>
                </a:lnTo>
                <a:lnTo>
                  <a:pt x="2161" y="212"/>
                </a:lnTo>
                <a:lnTo>
                  <a:pt x="2171" y="214"/>
                </a:lnTo>
                <a:lnTo>
                  <a:pt x="2181" y="212"/>
                </a:lnTo>
                <a:lnTo>
                  <a:pt x="2191" y="209"/>
                </a:lnTo>
                <a:lnTo>
                  <a:pt x="2199" y="205"/>
                </a:lnTo>
                <a:lnTo>
                  <a:pt x="2206" y="199"/>
                </a:lnTo>
                <a:lnTo>
                  <a:pt x="2212" y="191"/>
                </a:lnTo>
                <a:lnTo>
                  <a:pt x="2218" y="183"/>
                </a:lnTo>
                <a:lnTo>
                  <a:pt x="2220" y="174"/>
                </a:lnTo>
                <a:lnTo>
                  <a:pt x="2221" y="164"/>
                </a:lnTo>
                <a:lnTo>
                  <a:pt x="2220" y="154"/>
                </a:lnTo>
                <a:lnTo>
                  <a:pt x="2218" y="145"/>
                </a:lnTo>
                <a:lnTo>
                  <a:pt x="2212" y="136"/>
                </a:lnTo>
                <a:lnTo>
                  <a:pt x="2206" y="128"/>
                </a:lnTo>
                <a:lnTo>
                  <a:pt x="2199" y="123"/>
                </a:lnTo>
                <a:lnTo>
                  <a:pt x="2191" y="118"/>
                </a:lnTo>
                <a:lnTo>
                  <a:pt x="2181" y="115"/>
                </a:lnTo>
                <a:lnTo>
                  <a:pt x="2171" y="114"/>
                </a:lnTo>
                <a:close/>
                <a:moveTo>
                  <a:pt x="2018" y="981"/>
                </a:moveTo>
                <a:lnTo>
                  <a:pt x="2012" y="981"/>
                </a:lnTo>
                <a:lnTo>
                  <a:pt x="2006" y="982"/>
                </a:lnTo>
                <a:lnTo>
                  <a:pt x="2000" y="985"/>
                </a:lnTo>
                <a:lnTo>
                  <a:pt x="1994" y="986"/>
                </a:lnTo>
                <a:lnTo>
                  <a:pt x="1988" y="989"/>
                </a:lnTo>
                <a:lnTo>
                  <a:pt x="1983" y="992"/>
                </a:lnTo>
                <a:lnTo>
                  <a:pt x="1979" y="996"/>
                </a:lnTo>
                <a:lnTo>
                  <a:pt x="1974" y="1000"/>
                </a:lnTo>
                <a:lnTo>
                  <a:pt x="1970" y="1004"/>
                </a:lnTo>
                <a:lnTo>
                  <a:pt x="1966" y="1009"/>
                </a:lnTo>
                <a:lnTo>
                  <a:pt x="1963" y="1014"/>
                </a:lnTo>
                <a:lnTo>
                  <a:pt x="1961" y="1020"/>
                </a:lnTo>
                <a:lnTo>
                  <a:pt x="1959" y="1026"/>
                </a:lnTo>
                <a:lnTo>
                  <a:pt x="1956" y="1031"/>
                </a:lnTo>
                <a:lnTo>
                  <a:pt x="1956" y="1038"/>
                </a:lnTo>
                <a:lnTo>
                  <a:pt x="1955" y="1044"/>
                </a:lnTo>
                <a:lnTo>
                  <a:pt x="1956" y="1051"/>
                </a:lnTo>
                <a:lnTo>
                  <a:pt x="1956" y="1056"/>
                </a:lnTo>
                <a:lnTo>
                  <a:pt x="1959" y="1063"/>
                </a:lnTo>
                <a:lnTo>
                  <a:pt x="1961" y="1069"/>
                </a:lnTo>
                <a:lnTo>
                  <a:pt x="1963" y="1074"/>
                </a:lnTo>
                <a:lnTo>
                  <a:pt x="1966" y="1080"/>
                </a:lnTo>
                <a:lnTo>
                  <a:pt x="1970" y="1084"/>
                </a:lnTo>
                <a:lnTo>
                  <a:pt x="1974" y="1089"/>
                </a:lnTo>
                <a:lnTo>
                  <a:pt x="1979" y="1093"/>
                </a:lnTo>
                <a:lnTo>
                  <a:pt x="1983" y="1096"/>
                </a:lnTo>
                <a:lnTo>
                  <a:pt x="1988" y="1100"/>
                </a:lnTo>
                <a:lnTo>
                  <a:pt x="1994" y="1102"/>
                </a:lnTo>
                <a:lnTo>
                  <a:pt x="2000" y="1104"/>
                </a:lnTo>
                <a:lnTo>
                  <a:pt x="2006" y="1105"/>
                </a:lnTo>
                <a:lnTo>
                  <a:pt x="2012" y="1106"/>
                </a:lnTo>
                <a:lnTo>
                  <a:pt x="2018" y="1107"/>
                </a:lnTo>
                <a:lnTo>
                  <a:pt x="2025" y="1106"/>
                </a:lnTo>
                <a:lnTo>
                  <a:pt x="2032" y="1105"/>
                </a:lnTo>
                <a:lnTo>
                  <a:pt x="2037" y="1104"/>
                </a:lnTo>
                <a:lnTo>
                  <a:pt x="2043" y="1102"/>
                </a:lnTo>
                <a:lnTo>
                  <a:pt x="2048" y="1100"/>
                </a:lnTo>
                <a:lnTo>
                  <a:pt x="2054" y="1096"/>
                </a:lnTo>
                <a:lnTo>
                  <a:pt x="2058" y="1093"/>
                </a:lnTo>
                <a:lnTo>
                  <a:pt x="2063" y="1089"/>
                </a:lnTo>
                <a:lnTo>
                  <a:pt x="2067" y="1084"/>
                </a:lnTo>
                <a:lnTo>
                  <a:pt x="2070" y="1080"/>
                </a:lnTo>
                <a:lnTo>
                  <a:pt x="2074" y="1074"/>
                </a:lnTo>
                <a:lnTo>
                  <a:pt x="2076" y="1069"/>
                </a:lnTo>
                <a:lnTo>
                  <a:pt x="2078" y="1063"/>
                </a:lnTo>
                <a:lnTo>
                  <a:pt x="2080" y="1056"/>
                </a:lnTo>
                <a:lnTo>
                  <a:pt x="2081" y="1051"/>
                </a:lnTo>
                <a:lnTo>
                  <a:pt x="2081" y="1044"/>
                </a:lnTo>
                <a:lnTo>
                  <a:pt x="2081" y="1038"/>
                </a:lnTo>
                <a:lnTo>
                  <a:pt x="2080" y="1031"/>
                </a:lnTo>
                <a:lnTo>
                  <a:pt x="2078" y="1026"/>
                </a:lnTo>
                <a:lnTo>
                  <a:pt x="2076" y="1020"/>
                </a:lnTo>
                <a:lnTo>
                  <a:pt x="2074" y="1014"/>
                </a:lnTo>
                <a:lnTo>
                  <a:pt x="2070" y="1009"/>
                </a:lnTo>
                <a:lnTo>
                  <a:pt x="2067" y="1004"/>
                </a:lnTo>
                <a:lnTo>
                  <a:pt x="2063" y="1000"/>
                </a:lnTo>
                <a:lnTo>
                  <a:pt x="2058" y="996"/>
                </a:lnTo>
                <a:lnTo>
                  <a:pt x="2054" y="992"/>
                </a:lnTo>
                <a:lnTo>
                  <a:pt x="2048" y="989"/>
                </a:lnTo>
                <a:lnTo>
                  <a:pt x="2043" y="986"/>
                </a:lnTo>
                <a:lnTo>
                  <a:pt x="2037" y="985"/>
                </a:lnTo>
                <a:lnTo>
                  <a:pt x="2032" y="982"/>
                </a:lnTo>
                <a:lnTo>
                  <a:pt x="2025" y="981"/>
                </a:lnTo>
                <a:lnTo>
                  <a:pt x="2018" y="981"/>
                </a:lnTo>
                <a:close/>
                <a:moveTo>
                  <a:pt x="1955" y="1521"/>
                </a:moveTo>
                <a:lnTo>
                  <a:pt x="1392" y="1521"/>
                </a:lnTo>
                <a:lnTo>
                  <a:pt x="1392" y="2257"/>
                </a:lnTo>
                <a:lnTo>
                  <a:pt x="1955" y="2257"/>
                </a:lnTo>
                <a:lnTo>
                  <a:pt x="1955" y="1521"/>
                </a:lnTo>
                <a:close/>
                <a:moveTo>
                  <a:pt x="1666" y="981"/>
                </a:moveTo>
                <a:lnTo>
                  <a:pt x="1660" y="981"/>
                </a:lnTo>
                <a:lnTo>
                  <a:pt x="1654" y="982"/>
                </a:lnTo>
                <a:lnTo>
                  <a:pt x="1648" y="985"/>
                </a:lnTo>
                <a:lnTo>
                  <a:pt x="1642" y="986"/>
                </a:lnTo>
                <a:lnTo>
                  <a:pt x="1637" y="989"/>
                </a:lnTo>
                <a:lnTo>
                  <a:pt x="1631" y="992"/>
                </a:lnTo>
                <a:lnTo>
                  <a:pt x="1627" y="996"/>
                </a:lnTo>
                <a:lnTo>
                  <a:pt x="1622" y="1000"/>
                </a:lnTo>
                <a:lnTo>
                  <a:pt x="1618" y="1004"/>
                </a:lnTo>
                <a:lnTo>
                  <a:pt x="1614" y="1009"/>
                </a:lnTo>
                <a:lnTo>
                  <a:pt x="1611" y="1014"/>
                </a:lnTo>
                <a:lnTo>
                  <a:pt x="1609" y="1020"/>
                </a:lnTo>
                <a:lnTo>
                  <a:pt x="1607" y="1026"/>
                </a:lnTo>
                <a:lnTo>
                  <a:pt x="1606" y="1031"/>
                </a:lnTo>
                <a:lnTo>
                  <a:pt x="1605" y="1038"/>
                </a:lnTo>
                <a:lnTo>
                  <a:pt x="1603" y="1044"/>
                </a:lnTo>
                <a:lnTo>
                  <a:pt x="1605" y="1051"/>
                </a:lnTo>
                <a:lnTo>
                  <a:pt x="1606" y="1056"/>
                </a:lnTo>
                <a:lnTo>
                  <a:pt x="1607" y="1063"/>
                </a:lnTo>
                <a:lnTo>
                  <a:pt x="1609" y="1069"/>
                </a:lnTo>
                <a:lnTo>
                  <a:pt x="1611" y="1074"/>
                </a:lnTo>
                <a:lnTo>
                  <a:pt x="1614" y="1080"/>
                </a:lnTo>
                <a:lnTo>
                  <a:pt x="1618" y="1084"/>
                </a:lnTo>
                <a:lnTo>
                  <a:pt x="1622" y="1089"/>
                </a:lnTo>
                <a:lnTo>
                  <a:pt x="1627" y="1093"/>
                </a:lnTo>
                <a:lnTo>
                  <a:pt x="1631" y="1096"/>
                </a:lnTo>
                <a:lnTo>
                  <a:pt x="1637" y="1100"/>
                </a:lnTo>
                <a:lnTo>
                  <a:pt x="1642" y="1102"/>
                </a:lnTo>
                <a:lnTo>
                  <a:pt x="1648" y="1104"/>
                </a:lnTo>
                <a:lnTo>
                  <a:pt x="1654" y="1105"/>
                </a:lnTo>
                <a:lnTo>
                  <a:pt x="1660" y="1106"/>
                </a:lnTo>
                <a:lnTo>
                  <a:pt x="1666" y="1107"/>
                </a:lnTo>
                <a:lnTo>
                  <a:pt x="1673" y="1106"/>
                </a:lnTo>
                <a:lnTo>
                  <a:pt x="1680" y="1105"/>
                </a:lnTo>
                <a:lnTo>
                  <a:pt x="1685" y="1104"/>
                </a:lnTo>
                <a:lnTo>
                  <a:pt x="1691" y="1102"/>
                </a:lnTo>
                <a:lnTo>
                  <a:pt x="1696" y="1100"/>
                </a:lnTo>
                <a:lnTo>
                  <a:pt x="1702" y="1096"/>
                </a:lnTo>
                <a:lnTo>
                  <a:pt x="1706" y="1093"/>
                </a:lnTo>
                <a:lnTo>
                  <a:pt x="1711" y="1089"/>
                </a:lnTo>
                <a:lnTo>
                  <a:pt x="1715" y="1084"/>
                </a:lnTo>
                <a:lnTo>
                  <a:pt x="1718" y="1080"/>
                </a:lnTo>
                <a:lnTo>
                  <a:pt x="1722" y="1074"/>
                </a:lnTo>
                <a:lnTo>
                  <a:pt x="1725" y="1069"/>
                </a:lnTo>
                <a:lnTo>
                  <a:pt x="1726" y="1063"/>
                </a:lnTo>
                <a:lnTo>
                  <a:pt x="1728" y="1056"/>
                </a:lnTo>
                <a:lnTo>
                  <a:pt x="1730" y="1051"/>
                </a:lnTo>
                <a:lnTo>
                  <a:pt x="1730" y="1044"/>
                </a:lnTo>
                <a:lnTo>
                  <a:pt x="1730" y="1038"/>
                </a:lnTo>
                <a:lnTo>
                  <a:pt x="1728" y="1031"/>
                </a:lnTo>
                <a:lnTo>
                  <a:pt x="1726" y="1026"/>
                </a:lnTo>
                <a:lnTo>
                  <a:pt x="1725" y="1020"/>
                </a:lnTo>
                <a:lnTo>
                  <a:pt x="1722" y="1014"/>
                </a:lnTo>
                <a:lnTo>
                  <a:pt x="1718" y="1009"/>
                </a:lnTo>
                <a:lnTo>
                  <a:pt x="1715" y="1004"/>
                </a:lnTo>
                <a:lnTo>
                  <a:pt x="1711" y="1000"/>
                </a:lnTo>
                <a:lnTo>
                  <a:pt x="1706" y="996"/>
                </a:lnTo>
                <a:lnTo>
                  <a:pt x="1702" y="992"/>
                </a:lnTo>
                <a:lnTo>
                  <a:pt x="1696" y="989"/>
                </a:lnTo>
                <a:lnTo>
                  <a:pt x="1691" y="986"/>
                </a:lnTo>
                <a:lnTo>
                  <a:pt x="1685" y="985"/>
                </a:lnTo>
                <a:lnTo>
                  <a:pt x="1680" y="982"/>
                </a:lnTo>
                <a:lnTo>
                  <a:pt x="1673" y="981"/>
                </a:lnTo>
                <a:lnTo>
                  <a:pt x="1666" y="981"/>
                </a:lnTo>
                <a:close/>
                <a:moveTo>
                  <a:pt x="1329" y="981"/>
                </a:moveTo>
                <a:lnTo>
                  <a:pt x="1323" y="981"/>
                </a:lnTo>
                <a:lnTo>
                  <a:pt x="1317" y="982"/>
                </a:lnTo>
                <a:lnTo>
                  <a:pt x="1311" y="985"/>
                </a:lnTo>
                <a:lnTo>
                  <a:pt x="1305" y="986"/>
                </a:lnTo>
                <a:lnTo>
                  <a:pt x="1299" y="989"/>
                </a:lnTo>
                <a:lnTo>
                  <a:pt x="1295" y="992"/>
                </a:lnTo>
                <a:lnTo>
                  <a:pt x="1289" y="996"/>
                </a:lnTo>
                <a:lnTo>
                  <a:pt x="1285" y="1000"/>
                </a:lnTo>
                <a:lnTo>
                  <a:pt x="1281" y="1004"/>
                </a:lnTo>
                <a:lnTo>
                  <a:pt x="1277" y="1009"/>
                </a:lnTo>
                <a:lnTo>
                  <a:pt x="1275" y="1014"/>
                </a:lnTo>
                <a:lnTo>
                  <a:pt x="1271" y="1020"/>
                </a:lnTo>
                <a:lnTo>
                  <a:pt x="1269" y="1026"/>
                </a:lnTo>
                <a:lnTo>
                  <a:pt x="1268" y="1031"/>
                </a:lnTo>
                <a:lnTo>
                  <a:pt x="1267" y="1038"/>
                </a:lnTo>
                <a:lnTo>
                  <a:pt x="1267" y="1044"/>
                </a:lnTo>
                <a:lnTo>
                  <a:pt x="1267" y="1051"/>
                </a:lnTo>
                <a:lnTo>
                  <a:pt x="1268" y="1056"/>
                </a:lnTo>
                <a:lnTo>
                  <a:pt x="1269" y="1063"/>
                </a:lnTo>
                <a:lnTo>
                  <a:pt x="1271" y="1069"/>
                </a:lnTo>
                <a:lnTo>
                  <a:pt x="1275" y="1074"/>
                </a:lnTo>
                <a:lnTo>
                  <a:pt x="1277" y="1080"/>
                </a:lnTo>
                <a:lnTo>
                  <a:pt x="1281" y="1084"/>
                </a:lnTo>
                <a:lnTo>
                  <a:pt x="1285" y="1089"/>
                </a:lnTo>
                <a:lnTo>
                  <a:pt x="1289" y="1093"/>
                </a:lnTo>
                <a:lnTo>
                  <a:pt x="1295" y="1096"/>
                </a:lnTo>
                <a:lnTo>
                  <a:pt x="1299" y="1100"/>
                </a:lnTo>
                <a:lnTo>
                  <a:pt x="1305" y="1102"/>
                </a:lnTo>
                <a:lnTo>
                  <a:pt x="1311" y="1104"/>
                </a:lnTo>
                <a:lnTo>
                  <a:pt x="1317" y="1105"/>
                </a:lnTo>
                <a:lnTo>
                  <a:pt x="1323" y="1106"/>
                </a:lnTo>
                <a:lnTo>
                  <a:pt x="1329" y="1107"/>
                </a:lnTo>
                <a:lnTo>
                  <a:pt x="1336" y="1106"/>
                </a:lnTo>
                <a:lnTo>
                  <a:pt x="1342" y="1105"/>
                </a:lnTo>
                <a:lnTo>
                  <a:pt x="1348" y="1104"/>
                </a:lnTo>
                <a:lnTo>
                  <a:pt x="1354" y="1102"/>
                </a:lnTo>
                <a:lnTo>
                  <a:pt x="1360" y="1100"/>
                </a:lnTo>
                <a:lnTo>
                  <a:pt x="1364" y="1096"/>
                </a:lnTo>
                <a:lnTo>
                  <a:pt x="1370" y="1093"/>
                </a:lnTo>
                <a:lnTo>
                  <a:pt x="1374" y="1089"/>
                </a:lnTo>
                <a:lnTo>
                  <a:pt x="1378" y="1084"/>
                </a:lnTo>
                <a:lnTo>
                  <a:pt x="1382" y="1080"/>
                </a:lnTo>
                <a:lnTo>
                  <a:pt x="1385" y="1074"/>
                </a:lnTo>
                <a:lnTo>
                  <a:pt x="1388" y="1069"/>
                </a:lnTo>
                <a:lnTo>
                  <a:pt x="1390" y="1063"/>
                </a:lnTo>
                <a:lnTo>
                  <a:pt x="1391" y="1056"/>
                </a:lnTo>
                <a:lnTo>
                  <a:pt x="1392" y="1051"/>
                </a:lnTo>
                <a:lnTo>
                  <a:pt x="1392" y="1044"/>
                </a:lnTo>
                <a:lnTo>
                  <a:pt x="1392" y="1038"/>
                </a:lnTo>
                <a:lnTo>
                  <a:pt x="1391" y="1031"/>
                </a:lnTo>
                <a:lnTo>
                  <a:pt x="1390" y="1026"/>
                </a:lnTo>
                <a:lnTo>
                  <a:pt x="1388" y="1020"/>
                </a:lnTo>
                <a:lnTo>
                  <a:pt x="1385" y="1014"/>
                </a:lnTo>
                <a:lnTo>
                  <a:pt x="1382" y="1009"/>
                </a:lnTo>
                <a:lnTo>
                  <a:pt x="1378" y="1004"/>
                </a:lnTo>
                <a:lnTo>
                  <a:pt x="1374" y="1000"/>
                </a:lnTo>
                <a:lnTo>
                  <a:pt x="1370" y="996"/>
                </a:lnTo>
                <a:lnTo>
                  <a:pt x="1364" y="992"/>
                </a:lnTo>
                <a:lnTo>
                  <a:pt x="1360" y="989"/>
                </a:lnTo>
                <a:lnTo>
                  <a:pt x="1354" y="986"/>
                </a:lnTo>
                <a:lnTo>
                  <a:pt x="1348" y="985"/>
                </a:lnTo>
                <a:lnTo>
                  <a:pt x="1342" y="982"/>
                </a:lnTo>
                <a:lnTo>
                  <a:pt x="1336" y="981"/>
                </a:lnTo>
                <a:lnTo>
                  <a:pt x="1329" y="981"/>
                </a:lnTo>
                <a:close/>
                <a:moveTo>
                  <a:pt x="1267" y="2157"/>
                </a:moveTo>
                <a:lnTo>
                  <a:pt x="272" y="2157"/>
                </a:lnTo>
                <a:lnTo>
                  <a:pt x="272" y="2249"/>
                </a:lnTo>
                <a:lnTo>
                  <a:pt x="1267" y="2249"/>
                </a:lnTo>
                <a:lnTo>
                  <a:pt x="1267" y="2157"/>
                </a:lnTo>
                <a:close/>
                <a:moveTo>
                  <a:pt x="1267" y="1938"/>
                </a:moveTo>
                <a:lnTo>
                  <a:pt x="272" y="1938"/>
                </a:lnTo>
                <a:lnTo>
                  <a:pt x="272" y="2030"/>
                </a:lnTo>
                <a:lnTo>
                  <a:pt x="1267" y="2030"/>
                </a:lnTo>
                <a:lnTo>
                  <a:pt x="1267" y="1938"/>
                </a:lnTo>
                <a:close/>
                <a:moveTo>
                  <a:pt x="1267" y="1740"/>
                </a:moveTo>
                <a:lnTo>
                  <a:pt x="272" y="1740"/>
                </a:lnTo>
                <a:lnTo>
                  <a:pt x="272" y="1832"/>
                </a:lnTo>
                <a:lnTo>
                  <a:pt x="1267" y="1832"/>
                </a:lnTo>
                <a:lnTo>
                  <a:pt x="1267" y="1740"/>
                </a:lnTo>
                <a:close/>
                <a:moveTo>
                  <a:pt x="1267" y="1521"/>
                </a:moveTo>
                <a:lnTo>
                  <a:pt x="272" y="1521"/>
                </a:lnTo>
                <a:lnTo>
                  <a:pt x="272" y="1613"/>
                </a:lnTo>
                <a:lnTo>
                  <a:pt x="1267" y="1613"/>
                </a:lnTo>
                <a:lnTo>
                  <a:pt x="1267" y="152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199" name="Freeform 7"/>
          <p:cNvSpPr>
            <a:spLocks noEditPoints="1"/>
          </p:cNvSpPr>
          <p:nvPr userDrawn="1"/>
        </p:nvSpPr>
        <p:spPr bwMode="auto">
          <a:xfrm>
            <a:off x="3846502" y="2935256"/>
            <a:ext cx="684212" cy="928688"/>
          </a:xfrm>
          <a:custGeom>
            <a:avLst/>
            <a:gdLst/>
            <a:ahLst/>
            <a:cxnLst>
              <a:cxn ang="0">
                <a:pos x="889" y="27"/>
              </a:cxn>
              <a:cxn ang="0">
                <a:pos x="697" y="118"/>
              </a:cxn>
              <a:cxn ang="0">
                <a:pos x="544" y="265"/>
              </a:cxn>
              <a:cxn ang="0">
                <a:pos x="443" y="454"/>
              </a:cxn>
              <a:cxn ang="0">
                <a:pos x="390" y="619"/>
              </a:cxn>
              <a:cxn ang="0">
                <a:pos x="339" y="668"/>
              </a:cxn>
              <a:cxn ang="0">
                <a:pos x="309" y="740"/>
              </a:cxn>
              <a:cxn ang="0">
                <a:pos x="322" y="893"/>
              </a:cxn>
              <a:cxn ang="0">
                <a:pos x="382" y="999"/>
              </a:cxn>
              <a:cxn ang="0">
                <a:pos x="471" y="1083"/>
              </a:cxn>
              <a:cxn ang="0">
                <a:pos x="611" y="1262"/>
              </a:cxn>
              <a:cxn ang="0">
                <a:pos x="722" y="1383"/>
              </a:cxn>
              <a:cxn ang="0">
                <a:pos x="854" y="1476"/>
              </a:cxn>
              <a:cxn ang="0">
                <a:pos x="1007" y="1527"/>
              </a:cxn>
              <a:cxn ang="0">
                <a:pos x="1170" y="1522"/>
              </a:cxn>
              <a:cxn ang="0">
                <a:pos x="1319" y="1465"/>
              </a:cxn>
              <a:cxn ang="0">
                <a:pos x="1448" y="1367"/>
              </a:cxn>
              <a:cxn ang="0">
                <a:pos x="1570" y="1225"/>
              </a:cxn>
              <a:cxn ang="0">
                <a:pos x="1697" y="1073"/>
              </a:cxn>
              <a:cxn ang="0">
                <a:pos x="1782" y="985"/>
              </a:cxn>
              <a:cxn ang="0">
                <a:pos x="1838" y="871"/>
              </a:cxn>
              <a:cxn ang="0">
                <a:pos x="1841" y="729"/>
              </a:cxn>
              <a:cxn ang="0">
                <a:pos x="1808" y="661"/>
              </a:cxn>
              <a:cxn ang="0">
                <a:pos x="1753" y="614"/>
              </a:cxn>
              <a:cxn ang="0">
                <a:pos x="1699" y="425"/>
              </a:cxn>
              <a:cxn ang="0">
                <a:pos x="1590" y="240"/>
              </a:cxn>
              <a:cxn ang="0">
                <a:pos x="1431" y="102"/>
              </a:cxn>
              <a:cxn ang="0">
                <a:pos x="1234" y="18"/>
              </a:cxn>
              <a:cxn ang="0">
                <a:pos x="1076" y="1407"/>
              </a:cxn>
              <a:cxn ang="0">
                <a:pos x="947" y="1382"/>
              </a:cxn>
              <a:cxn ang="0">
                <a:pos x="831" y="1313"/>
              </a:cxn>
              <a:cxn ang="0">
                <a:pos x="719" y="1198"/>
              </a:cxn>
              <a:cxn ang="0">
                <a:pos x="572" y="996"/>
              </a:cxn>
              <a:cxn ang="0">
                <a:pos x="514" y="960"/>
              </a:cxn>
              <a:cxn ang="0">
                <a:pos x="446" y="864"/>
              </a:cxn>
              <a:cxn ang="0">
                <a:pos x="430" y="777"/>
              </a:cxn>
              <a:cxn ang="0">
                <a:pos x="460" y="723"/>
              </a:cxn>
              <a:cxn ang="0">
                <a:pos x="537" y="584"/>
              </a:cxn>
              <a:cxn ang="0">
                <a:pos x="1590" y="489"/>
              </a:cxn>
              <a:cxn ang="0">
                <a:pos x="1623" y="661"/>
              </a:cxn>
              <a:cxn ang="0">
                <a:pos x="1709" y="737"/>
              </a:cxn>
              <a:cxn ang="0">
                <a:pos x="1722" y="813"/>
              </a:cxn>
              <a:cxn ang="0">
                <a:pos x="1689" y="901"/>
              </a:cxn>
              <a:cxn ang="0">
                <a:pos x="1613" y="980"/>
              </a:cxn>
              <a:cxn ang="0">
                <a:pos x="1521" y="1063"/>
              </a:cxn>
              <a:cxn ang="0">
                <a:pos x="1382" y="1259"/>
              </a:cxn>
              <a:cxn ang="0">
                <a:pos x="1274" y="1346"/>
              </a:cxn>
              <a:cxn ang="0">
                <a:pos x="1153" y="1398"/>
              </a:cxn>
              <a:cxn ang="0">
                <a:pos x="1217" y="2496"/>
              </a:cxn>
              <a:cxn ang="0">
                <a:pos x="1144" y="1712"/>
              </a:cxn>
              <a:cxn ang="0">
                <a:pos x="1101" y="1682"/>
              </a:cxn>
              <a:cxn ang="0">
                <a:pos x="1045" y="1684"/>
              </a:cxn>
              <a:cxn ang="0">
                <a:pos x="1005" y="1717"/>
              </a:cxn>
              <a:cxn ang="0">
                <a:pos x="835" y="2496"/>
              </a:cxn>
              <a:cxn ang="0">
                <a:pos x="406" y="1632"/>
              </a:cxn>
              <a:cxn ang="0">
                <a:pos x="229" y="1764"/>
              </a:cxn>
              <a:cxn ang="0">
                <a:pos x="96" y="1939"/>
              </a:cxn>
              <a:cxn ang="0">
                <a:pos x="17" y="2147"/>
              </a:cxn>
              <a:cxn ang="0">
                <a:pos x="2154" y="2924"/>
              </a:cxn>
              <a:cxn ang="0">
                <a:pos x="2129" y="2116"/>
              </a:cxn>
              <a:cxn ang="0">
                <a:pos x="2041" y="1912"/>
              </a:cxn>
              <a:cxn ang="0">
                <a:pos x="1902" y="1742"/>
              </a:cxn>
              <a:cxn ang="0">
                <a:pos x="1719" y="1617"/>
              </a:cxn>
            </a:cxnLst>
            <a:rect l="0" t="0" r="r" b="b"/>
            <a:pathLst>
              <a:path w="2154" h="2924">
                <a:moveTo>
                  <a:pt x="1076" y="0"/>
                </a:moveTo>
                <a:lnTo>
                  <a:pt x="1044" y="0"/>
                </a:lnTo>
                <a:lnTo>
                  <a:pt x="1012" y="2"/>
                </a:lnTo>
                <a:lnTo>
                  <a:pt x="981" y="7"/>
                </a:lnTo>
                <a:lnTo>
                  <a:pt x="950" y="11"/>
                </a:lnTo>
                <a:lnTo>
                  <a:pt x="919" y="18"/>
                </a:lnTo>
                <a:lnTo>
                  <a:pt x="889" y="27"/>
                </a:lnTo>
                <a:lnTo>
                  <a:pt x="859" y="36"/>
                </a:lnTo>
                <a:lnTo>
                  <a:pt x="831" y="47"/>
                </a:lnTo>
                <a:lnTo>
                  <a:pt x="803" y="59"/>
                </a:lnTo>
                <a:lnTo>
                  <a:pt x="775" y="71"/>
                </a:lnTo>
                <a:lnTo>
                  <a:pt x="749" y="86"/>
                </a:lnTo>
                <a:lnTo>
                  <a:pt x="722" y="102"/>
                </a:lnTo>
                <a:lnTo>
                  <a:pt x="697" y="118"/>
                </a:lnTo>
                <a:lnTo>
                  <a:pt x="672" y="136"/>
                </a:lnTo>
                <a:lnTo>
                  <a:pt x="649" y="155"/>
                </a:lnTo>
                <a:lnTo>
                  <a:pt x="626" y="175"/>
                </a:lnTo>
                <a:lnTo>
                  <a:pt x="604" y="196"/>
                </a:lnTo>
                <a:lnTo>
                  <a:pt x="583" y="218"/>
                </a:lnTo>
                <a:lnTo>
                  <a:pt x="563" y="240"/>
                </a:lnTo>
                <a:lnTo>
                  <a:pt x="544" y="265"/>
                </a:lnTo>
                <a:lnTo>
                  <a:pt x="526" y="289"/>
                </a:lnTo>
                <a:lnTo>
                  <a:pt x="510" y="314"/>
                </a:lnTo>
                <a:lnTo>
                  <a:pt x="494" y="341"/>
                </a:lnTo>
                <a:lnTo>
                  <a:pt x="480" y="369"/>
                </a:lnTo>
                <a:lnTo>
                  <a:pt x="465" y="396"/>
                </a:lnTo>
                <a:lnTo>
                  <a:pt x="453" y="425"/>
                </a:lnTo>
                <a:lnTo>
                  <a:pt x="443" y="454"/>
                </a:lnTo>
                <a:lnTo>
                  <a:pt x="433" y="484"/>
                </a:lnTo>
                <a:lnTo>
                  <a:pt x="426" y="515"/>
                </a:lnTo>
                <a:lnTo>
                  <a:pt x="418" y="546"/>
                </a:lnTo>
                <a:lnTo>
                  <a:pt x="412" y="576"/>
                </a:lnTo>
                <a:lnTo>
                  <a:pt x="409" y="610"/>
                </a:lnTo>
                <a:lnTo>
                  <a:pt x="399" y="614"/>
                </a:lnTo>
                <a:lnTo>
                  <a:pt x="390" y="619"/>
                </a:lnTo>
                <a:lnTo>
                  <a:pt x="381" y="624"/>
                </a:lnTo>
                <a:lnTo>
                  <a:pt x="374" y="631"/>
                </a:lnTo>
                <a:lnTo>
                  <a:pt x="366" y="637"/>
                </a:lnTo>
                <a:lnTo>
                  <a:pt x="358" y="644"/>
                </a:lnTo>
                <a:lnTo>
                  <a:pt x="351" y="652"/>
                </a:lnTo>
                <a:lnTo>
                  <a:pt x="345" y="661"/>
                </a:lnTo>
                <a:lnTo>
                  <a:pt x="339" y="668"/>
                </a:lnTo>
                <a:lnTo>
                  <a:pt x="334" y="678"/>
                </a:lnTo>
                <a:lnTo>
                  <a:pt x="328" y="687"/>
                </a:lnTo>
                <a:lnTo>
                  <a:pt x="324" y="697"/>
                </a:lnTo>
                <a:lnTo>
                  <a:pt x="319" y="707"/>
                </a:lnTo>
                <a:lnTo>
                  <a:pt x="315" y="718"/>
                </a:lnTo>
                <a:lnTo>
                  <a:pt x="313" y="729"/>
                </a:lnTo>
                <a:lnTo>
                  <a:pt x="309" y="740"/>
                </a:lnTo>
                <a:lnTo>
                  <a:pt x="306" y="761"/>
                </a:lnTo>
                <a:lnTo>
                  <a:pt x="305" y="782"/>
                </a:lnTo>
                <a:lnTo>
                  <a:pt x="305" y="804"/>
                </a:lnTo>
                <a:lnTo>
                  <a:pt x="306" y="827"/>
                </a:lnTo>
                <a:lnTo>
                  <a:pt x="311" y="849"/>
                </a:lnTo>
                <a:lnTo>
                  <a:pt x="315" y="871"/>
                </a:lnTo>
                <a:lnTo>
                  <a:pt x="322" y="893"/>
                </a:lnTo>
                <a:lnTo>
                  <a:pt x="330" y="915"/>
                </a:lnTo>
                <a:lnTo>
                  <a:pt x="337" y="928"/>
                </a:lnTo>
                <a:lnTo>
                  <a:pt x="345" y="943"/>
                </a:lnTo>
                <a:lnTo>
                  <a:pt x="353" y="957"/>
                </a:lnTo>
                <a:lnTo>
                  <a:pt x="361" y="971"/>
                </a:lnTo>
                <a:lnTo>
                  <a:pt x="371" y="985"/>
                </a:lnTo>
                <a:lnTo>
                  <a:pt x="382" y="999"/>
                </a:lnTo>
                <a:lnTo>
                  <a:pt x="393" y="1012"/>
                </a:lnTo>
                <a:lnTo>
                  <a:pt x="405" y="1027"/>
                </a:lnTo>
                <a:lnTo>
                  <a:pt x="417" y="1039"/>
                </a:lnTo>
                <a:lnTo>
                  <a:pt x="430" y="1051"/>
                </a:lnTo>
                <a:lnTo>
                  <a:pt x="443" y="1063"/>
                </a:lnTo>
                <a:lnTo>
                  <a:pt x="457" y="1073"/>
                </a:lnTo>
                <a:lnTo>
                  <a:pt x="471" y="1083"/>
                </a:lnTo>
                <a:lnTo>
                  <a:pt x="484" y="1093"/>
                </a:lnTo>
                <a:lnTo>
                  <a:pt x="500" y="1101"/>
                </a:lnTo>
                <a:lnTo>
                  <a:pt x="514" y="1107"/>
                </a:lnTo>
                <a:lnTo>
                  <a:pt x="535" y="1146"/>
                </a:lnTo>
                <a:lnTo>
                  <a:pt x="558" y="1186"/>
                </a:lnTo>
                <a:lnTo>
                  <a:pt x="584" y="1225"/>
                </a:lnTo>
                <a:lnTo>
                  <a:pt x="611" y="1262"/>
                </a:lnTo>
                <a:lnTo>
                  <a:pt x="626" y="1281"/>
                </a:lnTo>
                <a:lnTo>
                  <a:pt x="640" y="1299"/>
                </a:lnTo>
                <a:lnTo>
                  <a:pt x="656" y="1317"/>
                </a:lnTo>
                <a:lnTo>
                  <a:pt x="671" y="1334"/>
                </a:lnTo>
                <a:lnTo>
                  <a:pt x="688" y="1351"/>
                </a:lnTo>
                <a:lnTo>
                  <a:pt x="704" y="1367"/>
                </a:lnTo>
                <a:lnTo>
                  <a:pt x="722" y="1383"/>
                </a:lnTo>
                <a:lnTo>
                  <a:pt x="740" y="1398"/>
                </a:lnTo>
                <a:lnTo>
                  <a:pt x="758" y="1413"/>
                </a:lnTo>
                <a:lnTo>
                  <a:pt x="776" y="1427"/>
                </a:lnTo>
                <a:lnTo>
                  <a:pt x="795" y="1440"/>
                </a:lnTo>
                <a:lnTo>
                  <a:pt x="814" y="1453"/>
                </a:lnTo>
                <a:lnTo>
                  <a:pt x="834" y="1465"/>
                </a:lnTo>
                <a:lnTo>
                  <a:pt x="854" y="1476"/>
                </a:lnTo>
                <a:lnTo>
                  <a:pt x="875" y="1486"/>
                </a:lnTo>
                <a:lnTo>
                  <a:pt x="896" y="1496"/>
                </a:lnTo>
                <a:lnTo>
                  <a:pt x="917" y="1504"/>
                </a:lnTo>
                <a:lnTo>
                  <a:pt x="939" y="1511"/>
                </a:lnTo>
                <a:lnTo>
                  <a:pt x="961" y="1517"/>
                </a:lnTo>
                <a:lnTo>
                  <a:pt x="983" y="1522"/>
                </a:lnTo>
                <a:lnTo>
                  <a:pt x="1007" y="1527"/>
                </a:lnTo>
                <a:lnTo>
                  <a:pt x="1030" y="1530"/>
                </a:lnTo>
                <a:lnTo>
                  <a:pt x="1053" y="1531"/>
                </a:lnTo>
                <a:lnTo>
                  <a:pt x="1076" y="1532"/>
                </a:lnTo>
                <a:lnTo>
                  <a:pt x="1101" y="1531"/>
                </a:lnTo>
                <a:lnTo>
                  <a:pt x="1124" y="1530"/>
                </a:lnTo>
                <a:lnTo>
                  <a:pt x="1147" y="1527"/>
                </a:lnTo>
                <a:lnTo>
                  <a:pt x="1170" y="1522"/>
                </a:lnTo>
                <a:lnTo>
                  <a:pt x="1192" y="1517"/>
                </a:lnTo>
                <a:lnTo>
                  <a:pt x="1215" y="1511"/>
                </a:lnTo>
                <a:lnTo>
                  <a:pt x="1236" y="1504"/>
                </a:lnTo>
                <a:lnTo>
                  <a:pt x="1258" y="1496"/>
                </a:lnTo>
                <a:lnTo>
                  <a:pt x="1279" y="1486"/>
                </a:lnTo>
                <a:lnTo>
                  <a:pt x="1299" y="1476"/>
                </a:lnTo>
                <a:lnTo>
                  <a:pt x="1319" y="1465"/>
                </a:lnTo>
                <a:lnTo>
                  <a:pt x="1339" y="1453"/>
                </a:lnTo>
                <a:lnTo>
                  <a:pt x="1358" y="1440"/>
                </a:lnTo>
                <a:lnTo>
                  <a:pt x="1377" y="1427"/>
                </a:lnTo>
                <a:lnTo>
                  <a:pt x="1396" y="1413"/>
                </a:lnTo>
                <a:lnTo>
                  <a:pt x="1414" y="1398"/>
                </a:lnTo>
                <a:lnTo>
                  <a:pt x="1431" y="1383"/>
                </a:lnTo>
                <a:lnTo>
                  <a:pt x="1448" y="1367"/>
                </a:lnTo>
                <a:lnTo>
                  <a:pt x="1466" y="1351"/>
                </a:lnTo>
                <a:lnTo>
                  <a:pt x="1481" y="1334"/>
                </a:lnTo>
                <a:lnTo>
                  <a:pt x="1498" y="1317"/>
                </a:lnTo>
                <a:lnTo>
                  <a:pt x="1513" y="1299"/>
                </a:lnTo>
                <a:lnTo>
                  <a:pt x="1528" y="1281"/>
                </a:lnTo>
                <a:lnTo>
                  <a:pt x="1542" y="1262"/>
                </a:lnTo>
                <a:lnTo>
                  <a:pt x="1570" y="1225"/>
                </a:lnTo>
                <a:lnTo>
                  <a:pt x="1595" y="1186"/>
                </a:lnTo>
                <a:lnTo>
                  <a:pt x="1618" y="1146"/>
                </a:lnTo>
                <a:lnTo>
                  <a:pt x="1639" y="1107"/>
                </a:lnTo>
                <a:lnTo>
                  <a:pt x="1654" y="1101"/>
                </a:lnTo>
                <a:lnTo>
                  <a:pt x="1668" y="1093"/>
                </a:lnTo>
                <a:lnTo>
                  <a:pt x="1683" y="1083"/>
                </a:lnTo>
                <a:lnTo>
                  <a:pt x="1697" y="1073"/>
                </a:lnTo>
                <a:lnTo>
                  <a:pt x="1710" y="1063"/>
                </a:lnTo>
                <a:lnTo>
                  <a:pt x="1724" y="1051"/>
                </a:lnTo>
                <a:lnTo>
                  <a:pt x="1736" y="1039"/>
                </a:lnTo>
                <a:lnTo>
                  <a:pt x="1748" y="1027"/>
                </a:lnTo>
                <a:lnTo>
                  <a:pt x="1760" y="1012"/>
                </a:lnTo>
                <a:lnTo>
                  <a:pt x="1771" y="999"/>
                </a:lnTo>
                <a:lnTo>
                  <a:pt x="1782" y="985"/>
                </a:lnTo>
                <a:lnTo>
                  <a:pt x="1791" y="971"/>
                </a:lnTo>
                <a:lnTo>
                  <a:pt x="1800" y="957"/>
                </a:lnTo>
                <a:lnTo>
                  <a:pt x="1809" y="943"/>
                </a:lnTo>
                <a:lnTo>
                  <a:pt x="1817" y="928"/>
                </a:lnTo>
                <a:lnTo>
                  <a:pt x="1822" y="915"/>
                </a:lnTo>
                <a:lnTo>
                  <a:pt x="1831" y="893"/>
                </a:lnTo>
                <a:lnTo>
                  <a:pt x="1838" y="871"/>
                </a:lnTo>
                <a:lnTo>
                  <a:pt x="1843" y="849"/>
                </a:lnTo>
                <a:lnTo>
                  <a:pt x="1846" y="827"/>
                </a:lnTo>
                <a:lnTo>
                  <a:pt x="1849" y="804"/>
                </a:lnTo>
                <a:lnTo>
                  <a:pt x="1849" y="782"/>
                </a:lnTo>
                <a:lnTo>
                  <a:pt x="1848" y="761"/>
                </a:lnTo>
                <a:lnTo>
                  <a:pt x="1843" y="740"/>
                </a:lnTo>
                <a:lnTo>
                  <a:pt x="1841" y="729"/>
                </a:lnTo>
                <a:lnTo>
                  <a:pt x="1838" y="718"/>
                </a:lnTo>
                <a:lnTo>
                  <a:pt x="1834" y="707"/>
                </a:lnTo>
                <a:lnTo>
                  <a:pt x="1830" y="697"/>
                </a:lnTo>
                <a:lnTo>
                  <a:pt x="1825" y="687"/>
                </a:lnTo>
                <a:lnTo>
                  <a:pt x="1820" y="678"/>
                </a:lnTo>
                <a:lnTo>
                  <a:pt x="1814" y="668"/>
                </a:lnTo>
                <a:lnTo>
                  <a:pt x="1808" y="661"/>
                </a:lnTo>
                <a:lnTo>
                  <a:pt x="1802" y="652"/>
                </a:lnTo>
                <a:lnTo>
                  <a:pt x="1794" y="644"/>
                </a:lnTo>
                <a:lnTo>
                  <a:pt x="1788" y="637"/>
                </a:lnTo>
                <a:lnTo>
                  <a:pt x="1780" y="631"/>
                </a:lnTo>
                <a:lnTo>
                  <a:pt x="1771" y="624"/>
                </a:lnTo>
                <a:lnTo>
                  <a:pt x="1762" y="619"/>
                </a:lnTo>
                <a:lnTo>
                  <a:pt x="1753" y="614"/>
                </a:lnTo>
                <a:lnTo>
                  <a:pt x="1745" y="610"/>
                </a:lnTo>
                <a:lnTo>
                  <a:pt x="1740" y="576"/>
                </a:lnTo>
                <a:lnTo>
                  <a:pt x="1735" y="546"/>
                </a:lnTo>
                <a:lnTo>
                  <a:pt x="1728" y="515"/>
                </a:lnTo>
                <a:lnTo>
                  <a:pt x="1720" y="484"/>
                </a:lnTo>
                <a:lnTo>
                  <a:pt x="1710" y="454"/>
                </a:lnTo>
                <a:lnTo>
                  <a:pt x="1699" y="425"/>
                </a:lnTo>
                <a:lnTo>
                  <a:pt x="1687" y="396"/>
                </a:lnTo>
                <a:lnTo>
                  <a:pt x="1674" y="369"/>
                </a:lnTo>
                <a:lnTo>
                  <a:pt x="1659" y="341"/>
                </a:lnTo>
                <a:lnTo>
                  <a:pt x="1644" y="314"/>
                </a:lnTo>
                <a:lnTo>
                  <a:pt x="1627" y="289"/>
                </a:lnTo>
                <a:lnTo>
                  <a:pt x="1609" y="265"/>
                </a:lnTo>
                <a:lnTo>
                  <a:pt x="1590" y="240"/>
                </a:lnTo>
                <a:lnTo>
                  <a:pt x="1570" y="218"/>
                </a:lnTo>
                <a:lnTo>
                  <a:pt x="1549" y="196"/>
                </a:lnTo>
                <a:lnTo>
                  <a:pt x="1528" y="175"/>
                </a:lnTo>
                <a:lnTo>
                  <a:pt x="1504" y="155"/>
                </a:lnTo>
                <a:lnTo>
                  <a:pt x="1481" y="136"/>
                </a:lnTo>
                <a:lnTo>
                  <a:pt x="1456" y="118"/>
                </a:lnTo>
                <a:lnTo>
                  <a:pt x="1431" y="102"/>
                </a:lnTo>
                <a:lnTo>
                  <a:pt x="1405" y="86"/>
                </a:lnTo>
                <a:lnTo>
                  <a:pt x="1378" y="71"/>
                </a:lnTo>
                <a:lnTo>
                  <a:pt x="1351" y="59"/>
                </a:lnTo>
                <a:lnTo>
                  <a:pt x="1322" y="47"/>
                </a:lnTo>
                <a:lnTo>
                  <a:pt x="1293" y="36"/>
                </a:lnTo>
                <a:lnTo>
                  <a:pt x="1264" y="27"/>
                </a:lnTo>
                <a:lnTo>
                  <a:pt x="1234" y="18"/>
                </a:lnTo>
                <a:lnTo>
                  <a:pt x="1203" y="11"/>
                </a:lnTo>
                <a:lnTo>
                  <a:pt x="1173" y="7"/>
                </a:lnTo>
                <a:lnTo>
                  <a:pt x="1140" y="2"/>
                </a:lnTo>
                <a:lnTo>
                  <a:pt x="1109" y="0"/>
                </a:lnTo>
                <a:lnTo>
                  <a:pt x="1076" y="0"/>
                </a:lnTo>
                <a:close/>
                <a:moveTo>
                  <a:pt x="1076" y="1407"/>
                </a:moveTo>
                <a:lnTo>
                  <a:pt x="1076" y="1407"/>
                </a:lnTo>
                <a:lnTo>
                  <a:pt x="1057" y="1407"/>
                </a:lnTo>
                <a:lnTo>
                  <a:pt x="1039" y="1405"/>
                </a:lnTo>
                <a:lnTo>
                  <a:pt x="1020" y="1403"/>
                </a:lnTo>
                <a:lnTo>
                  <a:pt x="1001" y="1398"/>
                </a:lnTo>
                <a:lnTo>
                  <a:pt x="982" y="1394"/>
                </a:lnTo>
                <a:lnTo>
                  <a:pt x="964" y="1388"/>
                </a:lnTo>
                <a:lnTo>
                  <a:pt x="947" y="1382"/>
                </a:lnTo>
                <a:lnTo>
                  <a:pt x="929" y="1374"/>
                </a:lnTo>
                <a:lnTo>
                  <a:pt x="912" y="1365"/>
                </a:lnTo>
                <a:lnTo>
                  <a:pt x="895" y="1356"/>
                </a:lnTo>
                <a:lnTo>
                  <a:pt x="878" y="1346"/>
                </a:lnTo>
                <a:lnTo>
                  <a:pt x="863" y="1336"/>
                </a:lnTo>
                <a:lnTo>
                  <a:pt x="846" y="1324"/>
                </a:lnTo>
                <a:lnTo>
                  <a:pt x="831" y="1313"/>
                </a:lnTo>
                <a:lnTo>
                  <a:pt x="815" y="1300"/>
                </a:lnTo>
                <a:lnTo>
                  <a:pt x="801" y="1287"/>
                </a:lnTo>
                <a:lnTo>
                  <a:pt x="786" y="1273"/>
                </a:lnTo>
                <a:lnTo>
                  <a:pt x="772" y="1259"/>
                </a:lnTo>
                <a:lnTo>
                  <a:pt x="758" y="1245"/>
                </a:lnTo>
                <a:lnTo>
                  <a:pt x="744" y="1229"/>
                </a:lnTo>
                <a:lnTo>
                  <a:pt x="719" y="1198"/>
                </a:lnTo>
                <a:lnTo>
                  <a:pt x="694" y="1166"/>
                </a:lnTo>
                <a:lnTo>
                  <a:pt x="672" y="1132"/>
                </a:lnTo>
                <a:lnTo>
                  <a:pt x="651" y="1099"/>
                </a:lnTo>
                <a:lnTo>
                  <a:pt x="631" y="1063"/>
                </a:lnTo>
                <a:lnTo>
                  <a:pt x="615" y="1029"/>
                </a:lnTo>
                <a:lnTo>
                  <a:pt x="602" y="1002"/>
                </a:lnTo>
                <a:lnTo>
                  <a:pt x="572" y="996"/>
                </a:lnTo>
                <a:lnTo>
                  <a:pt x="565" y="994"/>
                </a:lnTo>
                <a:lnTo>
                  <a:pt x="557" y="990"/>
                </a:lnTo>
                <a:lnTo>
                  <a:pt x="550" y="986"/>
                </a:lnTo>
                <a:lnTo>
                  <a:pt x="541" y="980"/>
                </a:lnTo>
                <a:lnTo>
                  <a:pt x="532" y="975"/>
                </a:lnTo>
                <a:lnTo>
                  <a:pt x="523" y="968"/>
                </a:lnTo>
                <a:lnTo>
                  <a:pt x="514" y="960"/>
                </a:lnTo>
                <a:lnTo>
                  <a:pt x="505" y="952"/>
                </a:lnTo>
                <a:lnTo>
                  <a:pt x="488" y="933"/>
                </a:lnTo>
                <a:lnTo>
                  <a:pt x="472" y="912"/>
                </a:lnTo>
                <a:lnTo>
                  <a:pt x="464" y="901"/>
                </a:lnTo>
                <a:lnTo>
                  <a:pt x="457" y="888"/>
                </a:lnTo>
                <a:lnTo>
                  <a:pt x="451" y="876"/>
                </a:lnTo>
                <a:lnTo>
                  <a:pt x="446" y="864"/>
                </a:lnTo>
                <a:lnTo>
                  <a:pt x="440" y="852"/>
                </a:lnTo>
                <a:lnTo>
                  <a:pt x="436" y="839"/>
                </a:lnTo>
                <a:lnTo>
                  <a:pt x="433" y="827"/>
                </a:lnTo>
                <a:lnTo>
                  <a:pt x="431" y="813"/>
                </a:lnTo>
                <a:lnTo>
                  <a:pt x="429" y="801"/>
                </a:lnTo>
                <a:lnTo>
                  <a:pt x="429" y="789"/>
                </a:lnTo>
                <a:lnTo>
                  <a:pt x="430" y="777"/>
                </a:lnTo>
                <a:lnTo>
                  <a:pt x="432" y="766"/>
                </a:lnTo>
                <a:lnTo>
                  <a:pt x="434" y="755"/>
                </a:lnTo>
                <a:lnTo>
                  <a:pt x="440" y="742"/>
                </a:lnTo>
                <a:lnTo>
                  <a:pt x="443" y="737"/>
                </a:lnTo>
                <a:lnTo>
                  <a:pt x="448" y="731"/>
                </a:lnTo>
                <a:lnTo>
                  <a:pt x="453" y="727"/>
                </a:lnTo>
                <a:lnTo>
                  <a:pt x="460" y="723"/>
                </a:lnTo>
                <a:lnTo>
                  <a:pt x="463" y="721"/>
                </a:lnTo>
                <a:lnTo>
                  <a:pt x="471" y="720"/>
                </a:lnTo>
                <a:lnTo>
                  <a:pt x="527" y="717"/>
                </a:lnTo>
                <a:lnTo>
                  <a:pt x="530" y="661"/>
                </a:lnTo>
                <a:lnTo>
                  <a:pt x="532" y="635"/>
                </a:lnTo>
                <a:lnTo>
                  <a:pt x="534" y="610"/>
                </a:lnTo>
                <a:lnTo>
                  <a:pt x="537" y="584"/>
                </a:lnTo>
                <a:lnTo>
                  <a:pt x="543" y="560"/>
                </a:lnTo>
                <a:lnTo>
                  <a:pt x="548" y="536"/>
                </a:lnTo>
                <a:lnTo>
                  <a:pt x="555" y="512"/>
                </a:lnTo>
                <a:lnTo>
                  <a:pt x="564" y="489"/>
                </a:lnTo>
                <a:lnTo>
                  <a:pt x="573" y="466"/>
                </a:lnTo>
                <a:lnTo>
                  <a:pt x="1581" y="466"/>
                </a:lnTo>
                <a:lnTo>
                  <a:pt x="1590" y="489"/>
                </a:lnTo>
                <a:lnTo>
                  <a:pt x="1597" y="512"/>
                </a:lnTo>
                <a:lnTo>
                  <a:pt x="1604" y="536"/>
                </a:lnTo>
                <a:lnTo>
                  <a:pt x="1611" y="560"/>
                </a:lnTo>
                <a:lnTo>
                  <a:pt x="1615" y="584"/>
                </a:lnTo>
                <a:lnTo>
                  <a:pt x="1620" y="610"/>
                </a:lnTo>
                <a:lnTo>
                  <a:pt x="1622" y="635"/>
                </a:lnTo>
                <a:lnTo>
                  <a:pt x="1623" y="661"/>
                </a:lnTo>
                <a:lnTo>
                  <a:pt x="1625" y="717"/>
                </a:lnTo>
                <a:lnTo>
                  <a:pt x="1682" y="720"/>
                </a:lnTo>
                <a:lnTo>
                  <a:pt x="1689" y="721"/>
                </a:lnTo>
                <a:lnTo>
                  <a:pt x="1694" y="723"/>
                </a:lnTo>
                <a:lnTo>
                  <a:pt x="1700" y="727"/>
                </a:lnTo>
                <a:lnTo>
                  <a:pt x="1705" y="731"/>
                </a:lnTo>
                <a:lnTo>
                  <a:pt x="1709" y="737"/>
                </a:lnTo>
                <a:lnTo>
                  <a:pt x="1714" y="742"/>
                </a:lnTo>
                <a:lnTo>
                  <a:pt x="1718" y="755"/>
                </a:lnTo>
                <a:lnTo>
                  <a:pt x="1721" y="766"/>
                </a:lnTo>
                <a:lnTo>
                  <a:pt x="1724" y="777"/>
                </a:lnTo>
                <a:lnTo>
                  <a:pt x="1724" y="789"/>
                </a:lnTo>
                <a:lnTo>
                  <a:pt x="1724" y="801"/>
                </a:lnTo>
                <a:lnTo>
                  <a:pt x="1722" y="813"/>
                </a:lnTo>
                <a:lnTo>
                  <a:pt x="1720" y="827"/>
                </a:lnTo>
                <a:lnTo>
                  <a:pt x="1717" y="839"/>
                </a:lnTo>
                <a:lnTo>
                  <a:pt x="1714" y="852"/>
                </a:lnTo>
                <a:lnTo>
                  <a:pt x="1708" y="864"/>
                </a:lnTo>
                <a:lnTo>
                  <a:pt x="1703" y="876"/>
                </a:lnTo>
                <a:lnTo>
                  <a:pt x="1696" y="888"/>
                </a:lnTo>
                <a:lnTo>
                  <a:pt x="1689" y="901"/>
                </a:lnTo>
                <a:lnTo>
                  <a:pt x="1682" y="912"/>
                </a:lnTo>
                <a:lnTo>
                  <a:pt x="1665" y="933"/>
                </a:lnTo>
                <a:lnTo>
                  <a:pt x="1648" y="952"/>
                </a:lnTo>
                <a:lnTo>
                  <a:pt x="1638" y="960"/>
                </a:lnTo>
                <a:lnTo>
                  <a:pt x="1630" y="968"/>
                </a:lnTo>
                <a:lnTo>
                  <a:pt x="1621" y="975"/>
                </a:lnTo>
                <a:lnTo>
                  <a:pt x="1613" y="980"/>
                </a:lnTo>
                <a:lnTo>
                  <a:pt x="1604" y="986"/>
                </a:lnTo>
                <a:lnTo>
                  <a:pt x="1596" y="990"/>
                </a:lnTo>
                <a:lnTo>
                  <a:pt x="1589" y="994"/>
                </a:lnTo>
                <a:lnTo>
                  <a:pt x="1581" y="996"/>
                </a:lnTo>
                <a:lnTo>
                  <a:pt x="1552" y="1002"/>
                </a:lnTo>
                <a:lnTo>
                  <a:pt x="1539" y="1029"/>
                </a:lnTo>
                <a:lnTo>
                  <a:pt x="1521" y="1063"/>
                </a:lnTo>
                <a:lnTo>
                  <a:pt x="1502" y="1099"/>
                </a:lnTo>
                <a:lnTo>
                  <a:pt x="1481" y="1132"/>
                </a:lnTo>
                <a:lnTo>
                  <a:pt x="1459" y="1166"/>
                </a:lnTo>
                <a:lnTo>
                  <a:pt x="1435" y="1198"/>
                </a:lnTo>
                <a:lnTo>
                  <a:pt x="1409" y="1229"/>
                </a:lnTo>
                <a:lnTo>
                  <a:pt x="1395" y="1245"/>
                </a:lnTo>
                <a:lnTo>
                  <a:pt x="1382" y="1259"/>
                </a:lnTo>
                <a:lnTo>
                  <a:pt x="1367" y="1273"/>
                </a:lnTo>
                <a:lnTo>
                  <a:pt x="1353" y="1287"/>
                </a:lnTo>
                <a:lnTo>
                  <a:pt x="1337" y="1300"/>
                </a:lnTo>
                <a:lnTo>
                  <a:pt x="1323" y="1313"/>
                </a:lnTo>
                <a:lnTo>
                  <a:pt x="1306" y="1324"/>
                </a:lnTo>
                <a:lnTo>
                  <a:pt x="1291" y="1336"/>
                </a:lnTo>
                <a:lnTo>
                  <a:pt x="1274" y="1346"/>
                </a:lnTo>
                <a:lnTo>
                  <a:pt x="1258" y="1356"/>
                </a:lnTo>
                <a:lnTo>
                  <a:pt x="1241" y="1365"/>
                </a:lnTo>
                <a:lnTo>
                  <a:pt x="1225" y="1374"/>
                </a:lnTo>
                <a:lnTo>
                  <a:pt x="1207" y="1382"/>
                </a:lnTo>
                <a:lnTo>
                  <a:pt x="1189" y="1388"/>
                </a:lnTo>
                <a:lnTo>
                  <a:pt x="1170" y="1394"/>
                </a:lnTo>
                <a:lnTo>
                  <a:pt x="1153" y="1398"/>
                </a:lnTo>
                <a:lnTo>
                  <a:pt x="1134" y="1403"/>
                </a:lnTo>
                <a:lnTo>
                  <a:pt x="1115" y="1405"/>
                </a:lnTo>
                <a:lnTo>
                  <a:pt x="1096" y="1407"/>
                </a:lnTo>
                <a:lnTo>
                  <a:pt x="1076" y="1407"/>
                </a:lnTo>
                <a:close/>
                <a:moveTo>
                  <a:pt x="1570" y="1562"/>
                </a:moveTo>
                <a:lnTo>
                  <a:pt x="1319" y="2496"/>
                </a:lnTo>
                <a:lnTo>
                  <a:pt x="1217" y="2496"/>
                </a:lnTo>
                <a:lnTo>
                  <a:pt x="1159" y="1755"/>
                </a:lnTo>
                <a:lnTo>
                  <a:pt x="1158" y="1747"/>
                </a:lnTo>
                <a:lnTo>
                  <a:pt x="1157" y="1739"/>
                </a:lnTo>
                <a:lnTo>
                  <a:pt x="1155" y="1731"/>
                </a:lnTo>
                <a:lnTo>
                  <a:pt x="1151" y="1725"/>
                </a:lnTo>
                <a:lnTo>
                  <a:pt x="1148" y="1717"/>
                </a:lnTo>
                <a:lnTo>
                  <a:pt x="1144" y="1712"/>
                </a:lnTo>
                <a:lnTo>
                  <a:pt x="1138" y="1705"/>
                </a:lnTo>
                <a:lnTo>
                  <a:pt x="1133" y="1700"/>
                </a:lnTo>
                <a:lnTo>
                  <a:pt x="1127" y="1695"/>
                </a:lnTo>
                <a:lnTo>
                  <a:pt x="1122" y="1691"/>
                </a:lnTo>
                <a:lnTo>
                  <a:pt x="1115" y="1687"/>
                </a:lnTo>
                <a:lnTo>
                  <a:pt x="1107" y="1684"/>
                </a:lnTo>
                <a:lnTo>
                  <a:pt x="1101" y="1682"/>
                </a:lnTo>
                <a:lnTo>
                  <a:pt x="1093" y="1679"/>
                </a:lnTo>
                <a:lnTo>
                  <a:pt x="1085" y="1678"/>
                </a:lnTo>
                <a:lnTo>
                  <a:pt x="1076" y="1677"/>
                </a:lnTo>
                <a:lnTo>
                  <a:pt x="1068" y="1678"/>
                </a:lnTo>
                <a:lnTo>
                  <a:pt x="1061" y="1679"/>
                </a:lnTo>
                <a:lnTo>
                  <a:pt x="1053" y="1682"/>
                </a:lnTo>
                <a:lnTo>
                  <a:pt x="1045" y="1684"/>
                </a:lnTo>
                <a:lnTo>
                  <a:pt x="1039" y="1687"/>
                </a:lnTo>
                <a:lnTo>
                  <a:pt x="1032" y="1691"/>
                </a:lnTo>
                <a:lnTo>
                  <a:pt x="1025" y="1695"/>
                </a:lnTo>
                <a:lnTo>
                  <a:pt x="1020" y="1700"/>
                </a:lnTo>
                <a:lnTo>
                  <a:pt x="1014" y="1705"/>
                </a:lnTo>
                <a:lnTo>
                  <a:pt x="1010" y="1712"/>
                </a:lnTo>
                <a:lnTo>
                  <a:pt x="1005" y="1717"/>
                </a:lnTo>
                <a:lnTo>
                  <a:pt x="1002" y="1725"/>
                </a:lnTo>
                <a:lnTo>
                  <a:pt x="999" y="1731"/>
                </a:lnTo>
                <a:lnTo>
                  <a:pt x="997" y="1739"/>
                </a:lnTo>
                <a:lnTo>
                  <a:pt x="994" y="1747"/>
                </a:lnTo>
                <a:lnTo>
                  <a:pt x="993" y="1755"/>
                </a:lnTo>
                <a:lnTo>
                  <a:pt x="937" y="2496"/>
                </a:lnTo>
                <a:lnTo>
                  <a:pt x="835" y="2496"/>
                </a:lnTo>
                <a:lnTo>
                  <a:pt x="584" y="1562"/>
                </a:lnTo>
                <a:lnTo>
                  <a:pt x="553" y="1571"/>
                </a:lnTo>
                <a:lnTo>
                  <a:pt x="522" y="1581"/>
                </a:lnTo>
                <a:lnTo>
                  <a:pt x="492" y="1592"/>
                </a:lnTo>
                <a:lnTo>
                  <a:pt x="463" y="1604"/>
                </a:lnTo>
                <a:lnTo>
                  <a:pt x="434" y="1617"/>
                </a:lnTo>
                <a:lnTo>
                  <a:pt x="406" y="1632"/>
                </a:lnTo>
                <a:lnTo>
                  <a:pt x="378" y="1648"/>
                </a:lnTo>
                <a:lnTo>
                  <a:pt x="351" y="1665"/>
                </a:lnTo>
                <a:lnTo>
                  <a:pt x="325" y="1683"/>
                </a:lnTo>
                <a:lnTo>
                  <a:pt x="299" y="1702"/>
                </a:lnTo>
                <a:lnTo>
                  <a:pt x="275" y="1721"/>
                </a:lnTo>
                <a:lnTo>
                  <a:pt x="252" y="1742"/>
                </a:lnTo>
                <a:lnTo>
                  <a:pt x="229" y="1764"/>
                </a:lnTo>
                <a:lnTo>
                  <a:pt x="208" y="1787"/>
                </a:lnTo>
                <a:lnTo>
                  <a:pt x="187" y="1810"/>
                </a:lnTo>
                <a:lnTo>
                  <a:pt x="166" y="1834"/>
                </a:lnTo>
                <a:lnTo>
                  <a:pt x="147" y="1859"/>
                </a:lnTo>
                <a:lnTo>
                  <a:pt x="129" y="1885"/>
                </a:lnTo>
                <a:lnTo>
                  <a:pt x="112" y="1912"/>
                </a:lnTo>
                <a:lnTo>
                  <a:pt x="96" y="1939"/>
                </a:lnTo>
                <a:lnTo>
                  <a:pt x="81" y="1967"/>
                </a:lnTo>
                <a:lnTo>
                  <a:pt x="67" y="1996"/>
                </a:lnTo>
                <a:lnTo>
                  <a:pt x="55" y="2025"/>
                </a:lnTo>
                <a:lnTo>
                  <a:pt x="44" y="2054"/>
                </a:lnTo>
                <a:lnTo>
                  <a:pt x="34" y="2085"/>
                </a:lnTo>
                <a:lnTo>
                  <a:pt x="25" y="2116"/>
                </a:lnTo>
                <a:lnTo>
                  <a:pt x="17" y="2147"/>
                </a:lnTo>
                <a:lnTo>
                  <a:pt x="11" y="2179"/>
                </a:lnTo>
                <a:lnTo>
                  <a:pt x="6" y="2213"/>
                </a:lnTo>
                <a:lnTo>
                  <a:pt x="2" y="2245"/>
                </a:lnTo>
                <a:lnTo>
                  <a:pt x="0" y="2278"/>
                </a:lnTo>
                <a:lnTo>
                  <a:pt x="0" y="2312"/>
                </a:lnTo>
                <a:lnTo>
                  <a:pt x="0" y="2924"/>
                </a:lnTo>
                <a:lnTo>
                  <a:pt x="2154" y="2924"/>
                </a:lnTo>
                <a:lnTo>
                  <a:pt x="2154" y="2312"/>
                </a:lnTo>
                <a:lnTo>
                  <a:pt x="2153" y="2278"/>
                </a:lnTo>
                <a:lnTo>
                  <a:pt x="2151" y="2245"/>
                </a:lnTo>
                <a:lnTo>
                  <a:pt x="2147" y="2213"/>
                </a:lnTo>
                <a:lnTo>
                  <a:pt x="2143" y="2179"/>
                </a:lnTo>
                <a:lnTo>
                  <a:pt x="2136" y="2147"/>
                </a:lnTo>
                <a:lnTo>
                  <a:pt x="2129" y="2116"/>
                </a:lnTo>
                <a:lnTo>
                  <a:pt x="2120" y="2085"/>
                </a:lnTo>
                <a:lnTo>
                  <a:pt x="2110" y="2054"/>
                </a:lnTo>
                <a:lnTo>
                  <a:pt x="2099" y="2025"/>
                </a:lnTo>
                <a:lnTo>
                  <a:pt x="2085" y="1996"/>
                </a:lnTo>
                <a:lnTo>
                  <a:pt x="2072" y="1967"/>
                </a:lnTo>
                <a:lnTo>
                  <a:pt x="2058" y="1939"/>
                </a:lnTo>
                <a:lnTo>
                  <a:pt x="2041" y="1912"/>
                </a:lnTo>
                <a:lnTo>
                  <a:pt x="2025" y="1885"/>
                </a:lnTo>
                <a:lnTo>
                  <a:pt x="2006" y="1859"/>
                </a:lnTo>
                <a:lnTo>
                  <a:pt x="1987" y="1834"/>
                </a:lnTo>
                <a:lnTo>
                  <a:pt x="1967" y="1810"/>
                </a:lnTo>
                <a:lnTo>
                  <a:pt x="1946" y="1787"/>
                </a:lnTo>
                <a:lnTo>
                  <a:pt x="1924" y="1764"/>
                </a:lnTo>
                <a:lnTo>
                  <a:pt x="1902" y="1742"/>
                </a:lnTo>
                <a:lnTo>
                  <a:pt x="1877" y="1721"/>
                </a:lnTo>
                <a:lnTo>
                  <a:pt x="1853" y="1702"/>
                </a:lnTo>
                <a:lnTo>
                  <a:pt x="1828" y="1683"/>
                </a:lnTo>
                <a:lnTo>
                  <a:pt x="1802" y="1665"/>
                </a:lnTo>
                <a:lnTo>
                  <a:pt x="1776" y="1648"/>
                </a:lnTo>
                <a:lnTo>
                  <a:pt x="1748" y="1632"/>
                </a:lnTo>
                <a:lnTo>
                  <a:pt x="1719" y="1617"/>
                </a:lnTo>
                <a:lnTo>
                  <a:pt x="1690" y="1604"/>
                </a:lnTo>
                <a:lnTo>
                  <a:pt x="1661" y="1592"/>
                </a:lnTo>
                <a:lnTo>
                  <a:pt x="1631" y="1581"/>
                </a:lnTo>
                <a:lnTo>
                  <a:pt x="1601" y="1571"/>
                </a:lnTo>
                <a:lnTo>
                  <a:pt x="1570" y="1562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200" name="Freeform 8"/>
          <p:cNvSpPr>
            <a:spLocks noEditPoints="1"/>
          </p:cNvSpPr>
          <p:nvPr userDrawn="1"/>
        </p:nvSpPr>
        <p:spPr bwMode="auto">
          <a:xfrm>
            <a:off x="8489784" y="2554310"/>
            <a:ext cx="1047820" cy="852059"/>
          </a:xfrm>
          <a:custGeom>
            <a:avLst/>
            <a:gdLst/>
            <a:ahLst/>
            <a:cxnLst>
              <a:cxn ang="0">
                <a:pos x="2792" y="568"/>
              </a:cxn>
              <a:cxn ang="0">
                <a:pos x="2529" y="820"/>
              </a:cxn>
              <a:cxn ang="0">
                <a:pos x="2339" y="1206"/>
              </a:cxn>
              <a:cxn ang="0">
                <a:pos x="2540" y="1358"/>
              </a:cxn>
              <a:cxn ang="0">
                <a:pos x="2815" y="1600"/>
              </a:cxn>
              <a:cxn ang="0">
                <a:pos x="3181" y="1622"/>
              </a:cxn>
              <a:cxn ang="0">
                <a:pos x="3430" y="1658"/>
              </a:cxn>
              <a:cxn ang="0">
                <a:pos x="3568" y="1252"/>
              </a:cxn>
              <a:cxn ang="0">
                <a:pos x="3560" y="884"/>
              </a:cxn>
              <a:cxn ang="0">
                <a:pos x="3329" y="601"/>
              </a:cxn>
              <a:cxn ang="0">
                <a:pos x="3158" y="529"/>
              </a:cxn>
              <a:cxn ang="0">
                <a:pos x="2952" y="1383"/>
              </a:cxn>
              <a:cxn ang="0">
                <a:pos x="2842" y="1330"/>
              </a:cxn>
              <a:cxn ang="0">
                <a:pos x="2762" y="1242"/>
              </a:cxn>
              <a:cxn ang="0">
                <a:pos x="2721" y="1127"/>
              </a:cxn>
              <a:cxn ang="0">
                <a:pos x="2726" y="1001"/>
              </a:cxn>
              <a:cxn ang="0">
                <a:pos x="2779" y="891"/>
              </a:cxn>
              <a:cxn ang="0">
                <a:pos x="2868" y="810"/>
              </a:cxn>
              <a:cxn ang="0">
                <a:pos x="2983" y="768"/>
              </a:cxn>
              <a:cxn ang="0">
                <a:pos x="3109" y="775"/>
              </a:cxn>
              <a:cxn ang="0">
                <a:pos x="3219" y="827"/>
              </a:cxn>
              <a:cxn ang="0">
                <a:pos x="3299" y="916"/>
              </a:cxn>
              <a:cxn ang="0">
                <a:pos x="3341" y="1032"/>
              </a:cxn>
              <a:cxn ang="0">
                <a:pos x="3335" y="1158"/>
              </a:cxn>
              <a:cxn ang="0">
                <a:pos x="3283" y="1267"/>
              </a:cxn>
              <a:cxn ang="0">
                <a:pos x="3193" y="1348"/>
              </a:cxn>
              <a:cxn ang="0">
                <a:pos x="3079" y="1390"/>
              </a:cxn>
              <a:cxn ang="0">
                <a:pos x="146" y="10"/>
              </a:cxn>
              <a:cxn ang="0">
                <a:pos x="25" y="110"/>
              </a:cxn>
              <a:cxn ang="0">
                <a:pos x="4" y="2281"/>
              </a:cxn>
              <a:cxn ang="0">
                <a:pos x="91" y="2412"/>
              </a:cxn>
              <a:cxn ang="0">
                <a:pos x="2995" y="2446"/>
              </a:cxn>
              <a:cxn ang="0">
                <a:pos x="3134" y="2371"/>
              </a:cxn>
              <a:cxn ang="0">
                <a:pos x="3182" y="1877"/>
              </a:cxn>
              <a:cxn ang="0">
                <a:pos x="3046" y="120"/>
              </a:cxn>
              <a:cxn ang="0">
                <a:pos x="3178" y="168"/>
              </a:cxn>
              <a:cxn ang="0">
                <a:pos x="3090" y="36"/>
              </a:cxn>
              <a:cxn ang="0">
                <a:pos x="1591" y="2355"/>
              </a:cxn>
              <a:cxn ang="0">
                <a:pos x="1510" y="2321"/>
              </a:cxn>
              <a:cxn ang="0">
                <a:pos x="1476" y="2240"/>
              </a:cxn>
              <a:cxn ang="0">
                <a:pos x="1510" y="2158"/>
              </a:cxn>
              <a:cxn ang="0">
                <a:pos x="1591" y="2125"/>
              </a:cxn>
              <a:cxn ang="0">
                <a:pos x="1673" y="2158"/>
              </a:cxn>
              <a:cxn ang="0">
                <a:pos x="1707" y="2240"/>
              </a:cxn>
              <a:cxn ang="0">
                <a:pos x="1673" y="2321"/>
              </a:cxn>
              <a:cxn ang="0">
                <a:pos x="1591" y="2355"/>
              </a:cxn>
              <a:cxn ang="0">
                <a:pos x="1040" y="2798"/>
              </a:cxn>
              <a:cxn ang="0">
                <a:pos x="912" y="2860"/>
              </a:cxn>
              <a:cxn ang="0">
                <a:pos x="852" y="2934"/>
              </a:cxn>
              <a:cxn ang="0">
                <a:pos x="2344" y="3024"/>
              </a:cxn>
              <a:cxn ang="0">
                <a:pos x="2324" y="2924"/>
              </a:cxn>
              <a:cxn ang="0">
                <a:pos x="2258" y="2852"/>
              </a:cxn>
              <a:cxn ang="0">
                <a:pos x="2110" y="2791"/>
              </a:cxn>
              <a:cxn ang="0">
                <a:pos x="1979" y="1605"/>
              </a:cxn>
              <a:cxn ang="0">
                <a:pos x="1814" y="609"/>
              </a:cxn>
              <a:cxn ang="0">
                <a:pos x="1814" y="1223"/>
              </a:cxn>
              <a:cxn ang="0">
                <a:pos x="981" y="609"/>
              </a:cxn>
              <a:cxn ang="0">
                <a:pos x="801" y="1222"/>
              </a:cxn>
              <a:cxn ang="0">
                <a:pos x="801" y="1047"/>
              </a:cxn>
            </a:cxnLst>
            <a:rect l="0" t="0" r="r" b="b"/>
            <a:pathLst>
              <a:path w="3722" h="3024">
                <a:moveTo>
                  <a:pt x="3158" y="388"/>
                </a:moveTo>
                <a:lnTo>
                  <a:pt x="2903" y="388"/>
                </a:lnTo>
                <a:lnTo>
                  <a:pt x="2903" y="529"/>
                </a:lnTo>
                <a:lnTo>
                  <a:pt x="2881" y="536"/>
                </a:lnTo>
                <a:lnTo>
                  <a:pt x="2858" y="543"/>
                </a:lnTo>
                <a:lnTo>
                  <a:pt x="2836" y="549"/>
                </a:lnTo>
                <a:lnTo>
                  <a:pt x="2815" y="558"/>
                </a:lnTo>
                <a:lnTo>
                  <a:pt x="2792" y="568"/>
                </a:lnTo>
                <a:lnTo>
                  <a:pt x="2771" y="578"/>
                </a:lnTo>
                <a:lnTo>
                  <a:pt x="2752" y="589"/>
                </a:lnTo>
                <a:lnTo>
                  <a:pt x="2732" y="601"/>
                </a:lnTo>
                <a:lnTo>
                  <a:pt x="2632" y="501"/>
                </a:lnTo>
                <a:lnTo>
                  <a:pt x="2452" y="680"/>
                </a:lnTo>
                <a:lnTo>
                  <a:pt x="2552" y="780"/>
                </a:lnTo>
                <a:lnTo>
                  <a:pt x="2540" y="800"/>
                </a:lnTo>
                <a:lnTo>
                  <a:pt x="2529" y="820"/>
                </a:lnTo>
                <a:lnTo>
                  <a:pt x="2519" y="841"/>
                </a:lnTo>
                <a:lnTo>
                  <a:pt x="2509" y="862"/>
                </a:lnTo>
                <a:lnTo>
                  <a:pt x="2501" y="884"/>
                </a:lnTo>
                <a:lnTo>
                  <a:pt x="2494" y="907"/>
                </a:lnTo>
                <a:lnTo>
                  <a:pt x="2487" y="929"/>
                </a:lnTo>
                <a:lnTo>
                  <a:pt x="2480" y="952"/>
                </a:lnTo>
                <a:lnTo>
                  <a:pt x="2339" y="952"/>
                </a:lnTo>
                <a:lnTo>
                  <a:pt x="2339" y="1206"/>
                </a:lnTo>
                <a:lnTo>
                  <a:pt x="2480" y="1206"/>
                </a:lnTo>
                <a:lnTo>
                  <a:pt x="2487" y="1228"/>
                </a:lnTo>
                <a:lnTo>
                  <a:pt x="2494" y="1252"/>
                </a:lnTo>
                <a:lnTo>
                  <a:pt x="2501" y="1274"/>
                </a:lnTo>
                <a:lnTo>
                  <a:pt x="2509" y="1295"/>
                </a:lnTo>
                <a:lnTo>
                  <a:pt x="2519" y="1317"/>
                </a:lnTo>
                <a:lnTo>
                  <a:pt x="2529" y="1338"/>
                </a:lnTo>
                <a:lnTo>
                  <a:pt x="2540" y="1358"/>
                </a:lnTo>
                <a:lnTo>
                  <a:pt x="2552" y="1378"/>
                </a:lnTo>
                <a:lnTo>
                  <a:pt x="2452" y="1477"/>
                </a:lnTo>
                <a:lnTo>
                  <a:pt x="2632" y="1658"/>
                </a:lnTo>
                <a:lnTo>
                  <a:pt x="2732" y="1557"/>
                </a:lnTo>
                <a:lnTo>
                  <a:pt x="2752" y="1569"/>
                </a:lnTo>
                <a:lnTo>
                  <a:pt x="2771" y="1580"/>
                </a:lnTo>
                <a:lnTo>
                  <a:pt x="2792" y="1590"/>
                </a:lnTo>
                <a:lnTo>
                  <a:pt x="2815" y="1600"/>
                </a:lnTo>
                <a:lnTo>
                  <a:pt x="2836" y="1608"/>
                </a:lnTo>
                <a:lnTo>
                  <a:pt x="2858" y="1616"/>
                </a:lnTo>
                <a:lnTo>
                  <a:pt x="2881" y="1622"/>
                </a:lnTo>
                <a:lnTo>
                  <a:pt x="2903" y="1629"/>
                </a:lnTo>
                <a:lnTo>
                  <a:pt x="2903" y="1769"/>
                </a:lnTo>
                <a:lnTo>
                  <a:pt x="3158" y="1769"/>
                </a:lnTo>
                <a:lnTo>
                  <a:pt x="3158" y="1629"/>
                </a:lnTo>
                <a:lnTo>
                  <a:pt x="3181" y="1622"/>
                </a:lnTo>
                <a:lnTo>
                  <a:pt x="3203" y="1616"/>
                </a:lnTo>
                <a:lnTo>
                  <a:pt x="3225" y="1608"/>
                </a:lnTo>
                <a:lnTo>
                  <a:pt x="3247" y="1600"/>
                </a:lnTo>
                <a:lnTo>
                  <a:pt x="3268" y="1590"/>
                </a:lnTo>
                <a:lnTo>
                  <a:pt x="3289" y="1580"/>
                </a:lnTo>
                <a:lnTo>
                  <a:pt x="3309" y="1569"/>
                </a:lnTo>
                <a:lnTo>
                  <a:pt x="3329" y="1557"/>
                </a:lnTo>
                <a:lnTo>
                  <a:pt x="3430" y="1658"/>
                </a:lnTo>
                <a:lnTo>
                  <a:pt x="3609" y="1477"/>
                </a:lnTo>
                <a:lnTo>
                  <a:pt x="3510" y="1378"/>
                </a:lnTo>
                <a:lnTo>
                  <a:pt x="3521" y="1358"/>
                </a:lnTo>
                <a:lnTo>
                  <a:pt x="3532" y="1338"/>
                </a:lnTo>
                <a:lnTo>
                  <a:pt x="3543" y="1317"/>
                </a:lnTo>
                <a:lnTo>
                  <a:pt x="3552" y="1295"/>
                </a:lnTo>
                <a:lnTo>
                  <a:pt x="3560" y="1274"/>
                </a:lnTo>
                <a:lnTo>
                  <a:pt x="3568" y="1252"/>
                </a:lnTo>
                <a:lnTo>
                  <a:pt x="3575" y="1228"/>
                </a:lnTo>
                <a:lnTo>
                  <a:pt x="3580" y="1206"/>
                </a:lnTo>
                <a:lnTo>
                  <a:pt x="3722" y="1206"/>
                </a:lnTo>
                <a:lnTo>
                  <a:pt x="3722" y="952"/>
                </a:lnTo>
                <a:lnTo>
                  <a:pt x="3580" y="952"/>
                </a:lnTo>
                <a:lnTo>
                  <a:pt x="3575" y="929"/>
                </a:lnTo>
                <a:lnTo>
                  <a:pt x="3568" y="907"/>
                </a:lnTo>
                <a:lnTo>
                  <a:pt x="3560" y="884"/>
                </a:lnTo>
                <a:lnTo>
                  <a:pt x="3552" y="862"/>
                </a:lnTo>
                <a:lnTo>
                  <a:pt x="3543" y="841"/>
                </a:lnTo>
                <a:lnTo>
                  <a:pt x="3532" y="820"/>
                </a:lnTo>
                <a:lnTo>
                  <a:pt x="3521" y="800"/>
                </a:lnTo>
                <a:lnTo>
                  <a:pt x="3510" y="780"/>
                </a:lnTo>
                <a:lnTo>
                  <a:pt x="3609" y="680"/>
                </a:lnTo>
                <a:lnTo>
                  <a:pt x="3430" y="501"/>
                </a:lnTo>
                <a:lnTo>
                  <a:pt x="3329" y="601"/>
                </a:lnTo>
                <a:lnTo>
                  <a:pt x="3309" y="589"/>
                </a:lnTo>
                <a:lnTo>
                  <a:pt x="3289" y="578"/>
                </a:lnTo>
                <a:lnTo>
                  <a:pt x="3268" y="568"/>
                </a:lnTo>
                <a:lnTo>
                  <a:pt x="3247" y="558"/>
                </a:lnTo>
                <a:lnTo>
                  <a:pt x="3225" y="549"/>
                </a:lnTo>
                <a:lnTo>
                  <a:pt x="3203" y="543"/>
                </a:lnTo>
                <a:lnTo>
                  <a:pt x="3181" y="536"/>
                </a:lnTo>
                <a:lnTo>
                  <a:pt x="3158" y="529"/>
                </a:lnTo>
                <a:lnTo>
                  <a:pt x="3158" y="388"/>
                </a:lnTo>
                <a:close/>
                <a:moveTo>
                  <a:pt x="3030" y="1393"/>
                </a:moveTo>
                <a:lnTo>
                  <a:pt x="3030" y="1393"/>
                </a:lnTo>
                <a:lnTo>
                  <a:pt x="3015" y="1393"/>
                </a:lnTo>
                <a:lnTo>
                  <a:pt x="2998" y="1391"/>
                </a:lnTo>
                <a:lnTo>
                  <a:pt x="2983" y="1390"/>
                </a:lnTo>
                <a:lnTo>
                  <a:pt x="2967" y="1387"/>
                </a:lnTo>
                <a:lnTo>
                  <a:pt x="2952" y="1383"/>
                </a:lnTo>
                <a:lnTo>
                  <a:pt x="2937" y="1379"/>
                </a:lnTo>
                <a:lnTo>
                  <a:pt x="2923" y="1374"/>
                </a:lnTo>
                <a:lnTo>
                  <a:pt x="2909" y="1369"/>
                </a:lnTo>
                <a:lnTo>
                  <a:pt x="2894" y="1362"/>
                </a:lnTo>
                <a:lnTo>
                  <a:pt x="2881" y="1356"/>
                </a:lnTo>
                <a:lnTo>
                  <a:pt x="2868" y="1348"/>
                </a:lnTo>
                <a:lnTo>
                  <a:pt x="2854" y="1339"/>
                </a:lnTo>
                <a:lnTo>
                  <a:pt x="2842" y="1330"/>
                </a:lnTo>
                <a:lnTo>
                  <a:pt x="2831" y="1321"/>
                </a:lnTo>
                <a:lnTo>
                  <a:pt x="2819" y="1311"/>
                </a:lnTo>
                <a:lnTo>
                  <a:pt x="2808" y="1301"/>
                </a:lnTo>
                <a:lnTo>
                  <a:pt x="2798" y="1290"/>
                </a:lnTo>
                <a:lnTo>
                  <a:pt x="2788" y="1279"/>
                </a:lnTo>
                <a:lnTo>
                  <a:pt x="2779" y="1267"/>
                </a:lnTo>
                <a:lnTo>
                  <a:pt x="2770" y="1255"/>
                </a:lnTo>
                <a:lnTo>
                  <a:pt x="2762" y="1242"/>
                </a:lnTo>
                <a:lnTo>
                  <a:pt x="2755" y="1228"/>
                </a:lnTo>
                <a:lnTo>
                  <a:pt x="2747" y="1215"/>
                </a:lnTo>
                <a:lnTo>
                  <a:pt x="2742" y="1201"/>
                </a:lnTo>
                <a:lnTo>
                  <a:pt x="2736" y="1186"/>
                </a:lnTo>
                <a:lnTo>
                  <a:pt x="2731" y="1172"/>
                </a:lnTo>
                <a:lnTo>
                  <a:pt x="2726" y="1158"/>
                </a:lnTo>
                <a:lnTo>
                  <a:pt x="2723" y="1142"/>
                </a:lnTo>
                <a:lnTo>
                  <a:pt x="2721" y="1127"/>
                </a:lnTo>
                <a:lnTo>
                  <a:pt x="2718" y="1111"/>
                </a:lnTo>
                <a:lnTo>
                  <a:pt x="2717" y="1095"/>
                </a:lnTo>
                <a:lnTo>
                  <a:pt x="2716" y="1079"/>
                </a:lnTo>
                <a:lnTo>
                  <a:pt x="2717" y="1063"/>
                </a:lnTo>
                <a:lnTo>
                  <a:pt x="2718" y="1047"/>
                </a:lnTo>
                <a:lnTo>
                  <a:pt x="2721" y="1032"/>
                </a:lnTo>
                <a:lnTo>
                  <a:pt x="2723" y="1016"/>
                </a:lnTo>
                <a:lnTo>
                  <a:pt x="2726" y="1001"/>
                </a:lnTo>
                <a:lnTo>
                  <a:pt x="2731" y="985"/>
                </a:lnTo>
                <a:lnTo>
                  <a:pt x="2736" y="971"/>
                </a:lnTo>
                <a:lnTo>
                  <a:pt x="2742" y="956"/>
                </a:lnTo>
                <a:lnTo>
                  <a:pt x="2747" y="943"/>
                </a:lnTo>
                <a:lnTo>
                  <a:pt x="2755" y="930"/>
                </a:lnTo>
                <a:lnTo>
                  <a:pt x="2762" y="916"/>
                </a:lnTo>
                <a:lnTo>
                  <a:pt x="2770" y="903"/>
                </a:lnTo>
                <a:lnTo>
                  <a:pt x="2779" y="891"/>
                </a:lnTo>
                <a:lnTo>
                  <a:pt x="2788" y="879"/>
                </a:lnTo>
                <a:lnTo>
                  <a:pt x="2798" y="868"/>
                </a:lnTo>
                <a:lnTo>
                  <a:pt x="2808" y="857"/>
                </a:lnTo>
                <a:lnTo>
                  <a:pt x="2819" y="847"/>
                </a:lnTo>
                <a:lnTo>
                  <a:pt x="2831" y="837"/>
                </a:lnTo>
                <a:lnTo>
                  <a:pt x="2842" y="827"/>
                </a:lnTo>
                <a:lnTo>
                  <a:pt x="2854" y="818"/>
                </a:lnTo>
                <a:lnTo>
                  <a:pt x="2868" y="810"/>
                </a:lnTo>
                <a:lnTo>
                  <a:pt x="2881" y="803"/>
                </a:lnTo>
                <a:lnTo>
                  <a:pt x="2894" y="796"/>
                </a:lnTo>
                <a:lnTo>
                  <a:pt x="2909" y="789"/>
                </a:lnTo>
                <a:lnTo>
                  <a:pt x="2923" y="784"/>
                </a:lnTo>
                <a:lnTo>
                  <a:pt x="2937" y="779"/>
                </a:lnTo>
                <a:lnTo>
                  <a:pt x="2952" y="775"/>
                </a:lnTo>
                <a:lnTo>
                  <a:pt x="2967" y="772"/>
                </a:lnTo>
                <a:lnTo>
                  <a:pt x="2983" y="768"/>
                </a:lnTo>
                <a:lnTo>
                  <a:pt x="2998" y="766"/>
                </a:lnTo>
                <a:lnTo>
                  <a:pt x="3015" y="765"/>
                </a:lnTo>
                <a:lnTo>
                  <a:pt x="3030" y="765"/>
                </a:lnTo>
                <a:lnTo>
                  <a:pt x="3047" y="765"/>
                </a:lnTo>
                <a:lnTo>
                  <a:pt x="3062" y="766"/>
                </a:lnTo>
                <a:lnTo>
                  <a:pt x="3079" y="768"/>
                </a:lnTo>
                <a:lnTo>
                  <a:pt x="3093" y="772"/>
                </a:lnTo>
                <a:lnTo>
                  <a:pt x="3109" y="775"/>
                </a:lnTo>
                <a:lnTo>
                  <a:pt x="3124" y="779"/>
                </a:lnTo>
                <a:lnTo>
                  <a:pt x="3139" y="784"/>
                </a:lnTo>
                <a:lnTo>
                  <a:pt x="3153" y="789"/>
                </a:lnTo>
                <a:lnTo>
                  <a:pt x="3167" y="796"/>
                </a:lnTo>
                <a:lnTo>
                  <a:pt x="3181" y="803"/>
                </a:lnTo>
                <a:lnTo>
                  <a:pt x="3193" y="810"/>
                </a:lnTo>
                <a:lnTo>
                  <a:pt x="3206" y="818"/>
                </a:lnTo>
                <a:lnTo>
                  <a:pt x="3219" y="827"/>
                </a:lnTo>
                <a:lnTo>
                  <a:pt x="3231" y="837"/>
                </a:lnTo>
                <a:lnTo>
                  <a:pt x="3242" y="847"/>
                </a:lnTo>
                <a:lnTo>
                  <a:pt x="3253" y="857"/>
                </a:lnTo>
                <a:lnTo>
                  <a:pt x="3263" y="868"/>
                </a:lnTo>
                <a:lnTo>
                  <a:pt x="3273" y="879"/>
                </a:lnTo>
                <a:lnTo>
                  <a:pt x="3283" y="891"/>
                </a:lnTo>
                <a:lnTo>
                  <a:pt x="3292" y="903"/>
                </a:lnTo>
                <a:lnTo>
                  <a:pt x="3299" y="916"/>
                </a:lnTo>
                <a:lnTo>
                  <a:pt x="3307" y="930"/>
                </a:lnTo>
                <a:lnTo>
                  <a:pt x="3314" y="943"/>
                </a:lnTo>
                <a:lnTo>
                  <a:pt x="3320" y="956"/>
                </a:lnTo>
                <a:lnTo>
                  <a:pt x="3326" y="971"/>
                </a:lnTo>
                <a:lnTo>
                  <a:pt x="3330" y="985"/>
                </a:lnTo>
                <a:lnTo>
                  <a:pt x="3335" y="1001"/>
                </a:lnTo>
                <a:lnTo>
                  <a:pt x="3338" y="1016"/>
                </a:lnTo>
                <a:lnTo>
                  <a:pt x="3341" y="1032"/>
                </a:lnTo>
                <a:lnTo>
                  <a:pt x="3344" y="1047"/>
                </a:lnTo>
                <a:lnTo>
                  <a:pt x="3345" y="1063"/>
                </a:lnTo>
                <a:lnTo>
                  <a:pt x="3345" y="1079"/>
                </a:lnTo>
                <a:lnTo>
                  <a:pt x="3345" y="1095"/>
                </a:lnTo>
                <a:lnTo>
                  <a:pt x="3344" y="1111"/>
                </a:lnTo>
                <a:lnTo>
                  <a:pt x="3341" y="1127"/>
                </a:lnTo>
                <a:lnTo>
                  <a:pt x="3338" y="1142"/>
                </a:lnTo>
                <a:lnTo>
                  <a:pt x="3335" y="1158"/>
                </a:lnTo>
                <a:lnTo>
                  <a:pt x="3330" y="1172"/>
                </a:lnTo>
                <a:lnTo>
                  <a:pt x="3326" y="1186"/>
                </a:lnTo>
                <a:lnTo>
                  <a:pt x="3320" y="1201"/>
                </a:lnTo>
                <a:lnTo>
                  <a:pt x="3314" y="1215"/>
                </a:lnTo>
                <a:lnTo>
                  <a:pt x="3307" y="1228"/>
                </a:lnTo>
                <a:lnTo>
                  <a:pt x="3299" y="1242"/>
                </a:lnTo>
                <a:lnTo>
                  <a:pt x="3292" y="1255"/>
                </a:lnTo>
                <a:lnTo>
                  <a:pt x="3283" y="1267"/>
                </a:lnTo>
                <a:lnTo>
                  <a:pt x="3273" y="1279"/>
                </a:lnTo>
                <a:lnTo>
                  <a:pt x="3263" y="1290"/>
                </a:lnTo>
                <a:lnTo>
                  <a:pt x="3253" y="1301"/>
                </a:lnTo>
                <a:lnTo>
                  <a:pt x="3242" y="1311"/>
                </a:lnTo>
                <a:lnTo>
                  <a:pt x="3231" y="1321"/>
                </a:lnTo>
                <a:lnTo>
                  <a:pt x="3219" y="1330"/>
                </a:lnTo>
                <a:lnTo>
                  <a:pt x="3206" y="1339"/>
                </a:lnTo>
                <a:lnTo>
                  <a:pt x="3193" y="1348"/>
                </a:lnTo>
                <a:lnTo>
                  <a:pt x="3181" y="1356"/>
                </a:lnTo>
                <a:lnTo>
                  <a:pt x="3167" y="1362"/>
                </a:lnTo>
                <a:lnTo>
                  <a:pt x="3153" y="1369"/>
                </a:lnTo>
                <a:lnTo>
                  <a:pt x="3139" y="1374"/>
                </a:lnTo>
                <a:lnTo>
                  <a:pt x="3124" y="1379"/>
                </a:lnTo>
                <a:lnTo>
                  <a:pt x="3109" y="1383"/>
                </a:lnTo>
                <a:lnTo>
                  <a:pt x="3093" y="1387"/>
                </a:lnTo>
                <a:lnTo>
                  <a:pt x="3079" y="1390"/>
                </a:lnTo>
                <a:lnTo>
                  <a:pt x="3062" y="1391"/>
                </a:lnTo>
                <a:lnTo>
                  <a:pt x="3047" y="1393"/>
                </a:lnTo>
                <a:lnTo>
                  <a:pt x="3030" y="1393"/>
                </a:lnTo>
                <a:close/>
                <a:moveTo>
                  <a:pt x="2974" y="0"/>
                </a:moveTo>
                <a:lnTo>
                  <a:pt x="208" y="0"/>
                </a:lnTo>
                <a:lnTo>
                  <a:pt x="187" y="2"/>
                </a:lnTo>
                <a:lnTo>
                  <a:pt x="166" y="5"/>
                </a:lnTo>
                <a:lnTo>
                  <a:pt x="146" y="10"/>
                </a:lnTo>
                <a:lnTo>
                  <a:pt x="127" y="17"/>
                </a:lnTo>
                <a:lnTo>
                  <a:pt x="109" y="26"/>
                </a:lnTo>
                <a:lnTo>
                  <a:pt x="91" y="36"/>
                </a:lnTo>
                <a:lnTo>
                  <a:pt x="76" y="48"/>
                </a:lnTo>
                <a:lnTo>
                  <a:pt x="60" y="62"/>
                </a:lnTo>
                <a:lnTo>
                  <a:pt x="47" y="77"/>
                </a:lnTo>
                <a:lnTo>
                  <a:pt x="35" y="93"/>
                </a:lnTo>
                <a:lnTo>
                  <a:pt x="25" y="110"/>
                </a:lnTo>
                <a:lnTo>
                  <a:pt x="16" y="129"/>
                </a:lnTo>
                <a:lnTo>
                  <a:pt x="9" y="148"/>
                </a:lnTo>
                <a:lnTo>
                  <a:pt x="4" y="168"/>
                </a:lnTo>
                <a:lnTo>
                  <a:pt x="1" y="189"/>
                </a:lnTo>
                <a:lnTo>
                  <a:pt x="0" y="210"/>
                </a:lnTo>
                <a:lnTo>
                  <a:pt x="0" y="2238"/>
                </a:lnTo>
                <a:lnTo>
                  <a:pt x="1" y="2261"/>
                </a:lnTo>
                <a:lnTo>
                  <a:pt x="4" y="2281"/>
                </a:lnTo>
                <a:lnTo>
                  <a:pt x="9" y="2300"/>
                </a:lnTo>
                <a:lnTo>
                  <a:pt x="16" y="2320"/>
                </a:lnTo>
                <a:lnTo>
                  <a:pt x="25" y="2338"/>
                </a:lnTo>
                <a:lnTo>
                  <a:pt x="35" y="2356"/>
                </a:lnTo>
                <a:lnTo>
                  <a:pt x="47" y="2371"/>
                </a:lnTo>
                <a:lnTo>
                  <a:pt x="60" y="2387"/>
                </a:lnTo>
                <a:lnTo>
                  <a:pt x="76" y="2400"/>
                </a:lnTo>
                <a:lnTo>
                  <a:pt x="91" y="2412"/>
                </a:lnTo>
                <a:lnTo>
                  <a:pt x="109" y="2423"/>
                </a:lnTo>
                <a:lnTo>
                  <a:pt x="127" y="2432"/>
                </a:lnTo>
                <a:lnTo>
                  <a:pt x="146" y="2439"/>
                </a:lnTo>
                <a:lnTo>
                  <a:pt x="166" y="2444"/>
                </a:lnTo>
                <a:lnTo>
                  <a:pt x="187" y="2446"/>
                </a:lnTo>
                <a:lnTo>
                  <a:pt x="208" y="2448"/>
                </a:lnTo>
                <a:lnTo>
                  <a:pt x="2974" y="2448"/>
                </a:lnTo>
                <a:lnTo>
                  <a:pt x="2995" y="2446"/>
                </a:lnTo>
                <a:lnTo>
                  <a:pt x="3015" y="2444"/>
                </a:lnTo>
                <a:lnTo>
                  <a:pt x="3035" y="2439"/>
                </a:lnTo>
                <a:lnTo>
                  <a:pt x="3055" y="2432"/>
                </a:lnTo>
                <a:lnTo>
                  <a:pt x="3072" y="2423"/>
                </a:lnTo>
                <a:lnTo>
                  <a:pt x="3090" y="2412"/>
                </a:lnTo>
                <a:lnTo>
                  <a:pt x="3106" y="2400"/>
                </a:lnTo>
                <a:lnTo>
                  <a:pt x="3120" y="2387"/>
                </a:lnTo>
                <a:lnTo>
                  <a:pt x="3134" y="2371"/>
                </a:lnTo>
                <a:lnTo>
                  <a:pt x="3145" y="2356"/>
                </a:lnTo>
                <a:lnTo>
                  <a:pt x="3157" y="2338"/>
                </a:lnTo>
                <a:lnTo>
                  <a:pt x="3165" y="2320"/>
                </a:lnTo>
                <a:lnTo>
                  <a:pt x="3172" y="2300"/>
                </a:lnTo>
                <a:lnTo>
                  <a:pt x="3178" y="2281"/>
                </a:lnTo>
                <a:lnTo>
                  <a:pt x="3181" y="2261"/>
                </a:lnTo>
                <a:lnTo>
                  <a:pt x="3182" y="2238"/>
                </a:lnTo>
                <a:lnTo>
                  <a:pt x="3182" y="1877"/>
                </a:lnTo>
                <a:lnTo>
                  <a:pt x="3149" y="1881"/>
                </a:lnTo>
                <a:lnTo>
                  <a:pt x="3114" y="1886"/>
                </a:lnTo>
                <a:lnTo>
                  <a:pt x="3080" y="1889"/>
                </a:lnTo>
                <a:lnTo>
                  <a:pt x="3046" y="1890"/>
                </a:lnTo>
                <a:lnTo>
                  <a:pt x="3046" y="2037"/>
                </a:lnTo>
                <a:lnTo>
                  <a:pt x="136" y="2037"/>
                </a:lnTo>
                <a:lnTo>
                  <a:pt x="136" y="120"/>
                </a:lnTo>
                <a:lnTo>
                  <a:pt x="3046" y="120"/>
                </a:lnTo>
                <a:lnTo>
                  <a:pt x="3046" y="268"/>
                </a:lnTo>
                <a:lnTo>
                  <a:pt x="3080" y="269"/>
                </a:lnTo>
                <a:lnTo>
                  <a:pt x="3114" y="273"/>
                </a:lnTo>
                <a:lnTo>
                  <a:pt x="3149" y="276"/>
                </a:lnTo>
                <a:lnTo>
                  <a:pt x="3182" y="281"/>
                </a:lnTo>
                <a:lnTo>
                  <a:pt x="3182" y="210"/>
                </a:lnTo>
                <a:lnTo>
                  <a:pt x="3181" y="189"/>
                </a:lnTo>
                <a:lnTo>
                  <a:pt x="3178" y="168"/>
                </a:lnTo>
                <a:lnTo>
                  <a:pt x="3172" y="148"/>
                </a:lnTo>
                <a:lnTo>
                  <a:pt x="3165" y="129"/>
                </a:lnTo>
                <a:lnTo>
                  <a:pt x="3157" y="110"/>
                </a:lnTo>
                <a:lnTo>
                  <a:pt x="3145" y="93"/>
                </a:lnTo>
                <a:lnTo>
                  <a:pt x="3134" y="77"/>
                </a:lnTo>
                <a:lnTo>
                  <a:pt x="3120" y="62"/>
                </a:lnTo>
                <a:lnTo>
                  <a:pt x="3106" y="48"/>
                </a:lnTo>
                <a:lnTo>
                  <a:pt x="3090" y="36"/>
                </a:lnTo>
                <a:lnTo>
                  <a:pt x="3072" y="26"/>
                </a:lnTo>
                <a:lnTo>
                  <a:pt x="3055" y="17"/>
                </a:lnTo>
                <a:lnTo>
                  <a:pt x="3035" y="10"/>
                </a:lnTo>
                <a:lnTo>
                  <a:pt x="3015" y="5"/>
                </a:lnTo>
                <a:lnTo>
                  <a:pt x="2995" y="2"/>
                </a:lnTo>
                <a:lnTo>
                  <a:pt x="2974" y="0"/>
                </a:lnTo>
                <a:close/>
                <a:moveTo>
                  <a:pt x="1591" y="2355"/>
                </a:moveTo>
                <a:lnTo>
                  <a:pt x="1591" y="2355"/>
                </a:lnTo>
                <a:lnTo>
                  <a:pt x="1580" y="2355"/>
                </a:lnTo>
                <a:lnTo>
                  <a:pt x="1569" y="2352"/>
                </a:lnTo>
                <a:lnTo>
                  <a:pt x="1558" y="2349"/>
                </a:lnTo>
                <a:lnTo>
                  <a:pt x="1546" y="2346"/>
                </a:lnTo>
                <a:lnTo>
                  <a:pt x="1537" y="2340"/>
                </a:lnTo>
                <a:lnTo>
                  <a:pt x="1527" y="2335"/>
                </a:lnTo>
                <a:lnTo>
                  <a:pt x="1518" y="2328"/>
                </a:lnTo>
                <a:lnTo>
                  <a:pt x="1510" y="2321"/>
                </a:lnTo>
                <a:lnTo>
                  <a:pt x="1502" y="2313"/>
                </a:lnTo>
                <a:lnTo>
                  <a:pt x="1496" y="2304"/>
                </a:lnTo>
                <a:lnTo>
                  <a:pt x="1490" y="2295"/>
                </a:lnTo>
                <a:lnTo>
                  <a:pt x="1486" y="2284"/>
                </a:lnTo>
                <a:lnTo>
                  <a:pt x="1481" y="2274"/>
                </a:lnTo>
                <a:lnTo>
                  <a:pt x="1478" y="2263"/>
                </a:lnTo>
                <a:lnTo>
                  <a:pt x="1477" y="2252"/>
                </a:lnTo>
                <a:lnTo>
                  <a:pt x="1476" y="2240"/>
                </a:lnTo>
                <a:lnTo>
                  <a:pt x="1477" y="2227"/>
                </a:lnTo>
                <a:lnTo>
                  <a:pt x="1478" y="2216"/>
                </a:lnTo>
                <a:lnTo>
                  <a:pt x="1481" y="2205"/>
                </a:lnTo>
                <a:lnTo>
                  <a:pt x="1486" y="2194"/>
                </a:lnTo>
                <a:lnTo>
                  <a:pt x="1490" y="2184"/>
                </a:lnTo>
                <a:lnTo>
                  <a:pt x="1496" y="2175"/>
                </a:lnTo>
                <a:lnTo>
                  <a:pt x="1502" y="2165"/>
                </a:lnTo>
                <a:lnTo>
                  <a:pt x="1510" y="2158"/>
                </a:lnTo>
                <a:lnTo>
                  <a:pt x="1518" y="2150"/>
                </a:lnTo>
                <a:lnTo>
                  <a:pt x="1527" y="2143"/>
                </a:lnTo>
                <a:lnTo>
                  <a:pt x="1537" y="2138"/>
                </a:lnTo>
                <a:lnTo>
                  <a:pt x="1546" y="2133"/>
                </a:lnTo>
                <a:lnTo>
                  <a:pt x="1558" y="2129"/>
                </a:lnTo>
                <a:lnTo>
                  <a:pt x="1569" y="2127"/>
                </a:lnTo>
                <a:lnTo>
                  <a:pt x="1580" y="2125"/>
                </a:lnTo>
                <a:lnTo>
                  <a:pt x="1591" y="2125"/>
                </a:lnTo>
                <a:lnTo>
                  <a:pt x="1603" y="2125"/>
                </a:lnTo>
                <a:lnTo>
                  <a:pt x="1614" y="2127"/>
                </a:lnTo>
                <a:lnTo>
                  <a:pt x="1625" y="2129"/>
                </a:lnTo>
                <a:lnTo>
                  <a:pt x="1636" y="2133"/>
                </a:lnTo>
                <a:lnTo>
                  <a:pt x="1646" y="2138"/>
                </a:lnTo>
                <a:lnTo>
                  <a:pt x="1656" y="2143"/>
                </a:lnTo>
                <a:lnTo>
                  <a:pt x="1665" y="2150"/>
                </a:lnTo>
                <a:lnTo>
                  <a:pt x="1673" y="2158"/>
                </a:lnTo>
                <a:lnTo>
                  <a:pt x="1680" y="2165"/>
                </a:lnTo>
                <a:lnTo>
                  <a:pt x="1687" y="2175"/>
                </a:lnTo>
                <a:lnTo>
                  <a:pt x="1693" y="2184"/>
                </a:lnTo>
                <a:lnTo>
                  <a:pt x="1697" y="2194"/>
                </a:lnTo>
                <a:lnTo>
                  <a:pt x="1701" y="2205"/>
                </a:lnTo>
                <a:lnTo>
                  <a:pt x="1705" y="2216"/>
                </a:lnTo>
                <a:lnTo>
                  <a:pt x="1706" y="2227"/>
                </a:lnTo>
                <a:lnTo>
                  <a:pt x="1707" y="2240"/>
                </a:lnTo>
                <a:lnTo>
                  <a:pt x="1706" y="2252"/>
                </a:lnTo>
                <a:lnTo>
                  <a:pt x="1705" y="2263"/>
                </a:lnTo>
                <a:lnTo>
                  <a:pt x="1701" y="2274"/>
                </a:lnTo>
                <a:lnTo>
                  <a:pt x="1697" y="2284"/>
                </a:lnTo>
                <a:lnTo>
                  <a:pt x="1693" y="2295"/>
                </a:lnTo>
                <a:lnTo>
                  <a:pt x="1687" y="2304"/>
                </a:lnTo>
                <a:lnTo>
                  <a:pt x="1680" y="2313"/>
                </a:lnTo>
                <a:lnTo>
                  <a:pt x="1673" y="2321"/>
                </a:lnTo>
                <a:lnTo>
                  <a:pt x="1665" y="2328"/>
                </a:lnTo>
                <a:lnTo>
                  <a:pt x="1656" y="2335"/>
                </a:lnTo>
                <a:lnTo>
                  <a:pt x="1646" y="2340"/>
                </a:lnTo>
                <a:lnTo>
                  <a:pt x="1636" y="2346"/>
                </a:lnTo>
                <a:lnTo>
                  <a:pt x="1625" y="2349"/>
                </a:lnTo>
                <a:lnTo>
                  <a:pt x="1614" y="2352"/>
                </a:lnTo>
                <a:lnTo>
                  <a:pt x="1603" y="2355"/>
                </a:lnTo>
                <a:lnTo>
                  <a:pt x="1591" y="2355"/>
                </a:lnTo>
                <a:close/>
                <a:moveTo>
                  <a:pt x="2011" y="2782"/>
                </a:moveTo>
                <a:lnTo>
                  <a:pt x="1170" y="2782"/>
                </a:lnTo>
                <a:lnTo>
                  <a:pt x="1153" y="2782"/>
                </a:lnTo>
                <a:lnTo>
                  <a:pt x="1136" y="2783"/>
                </a:lnTo>
                <a:lnTo>
                  <a:pt x="1119" y="2784"/>
                </a:lnTo>
                <a:lnTo>
                  <a:pt x="1103" y="2786"/>
                </a:lnTo>
                <a:lnTo>
                  <a:pt x="1071" y="2791"/>
                </a:lnTo>
                <a:lnTo>
                  <a:pt x="1040" y="2798"/>
                </a:lnTo>
                <a:lnTo>
                  <a:pt x="1011" y="2807"/>
                </a:lnTo>
                <a:lnTo>
                  <a:pt x="983" y="2818"/>
                </a:lnTo>
                <a:lnTo>
                  <a:pt x="970" y="2825"/>
                </a:lnTo>
                <a:lnTo>
                  <a:pt x="958" y="2831"/>
                </a:lnTo>
                <a:lnTo>
                  <a:pt x="946" y="2838"/>
                </a:lnTo>
                <a:lnTo>
                  <a:pt x="935" y="2845"/>
                </a:lnTo>
                <a:lnTo>
                  <a:pt x="924" y="2852"/>
                </a:lnTo>
                <a:lnTo>
                  <a:pt x="912" y="2860"/>
                </a:lnTo>
                <a:lnTo>
                  <a:pt x="902" y="2869"/>
                </a:lnTo>
                <a:lnTo>
                  <a:pt x="894" y="2877"/>
                </a:lnTo>
                <a:lnTo>
                  <a:pt x="885" y="2886"/>
                </a:lnTo>
                <a:lnTo>
                  <a:pt x="877" y="2895"/>
                </a:lnTo>
                <a:lnTo>
                  <a:pt x="869" y="2904"/>
                </a:lnTo>
                <a:lnTo>
                  <a:pt x="863" y="2914"/>
                </a:lnTo>
                <a:lnTo>
                  <a:pt x="857" y="2924"/>
                </a:lnTo>
                <a:lnTo>
                  <a:pt x="852" y="2934"/>
                </a:lnTo>
                <a:lnTo>
                  <a:pt x="847" y="2944"/>
                </a:lnTo>
                <a:lnTo>
                  <a:pt x="844" y="2955"/>
                </a:lnTo>
                <a:lnTo>
                  <a:pt x="841" y="2965"/>
                </a:lnTo>
                <a:lnTo>
                  <a:pt x="838" y="2976"/>
                </a:lnTo>
                <a:lnTo>
                  <a:pt x="837" y="2987"/>
                </a:lnTo>
                <a:lnTo>
                  <a:pt x="837" y="2998"/>
                </a:lnTo>
                <a:lnTo>
                  <a:pt x="837" y="3024"/>
                </a:lnTo>
                <a:lnTo>
                  <a:pt x="2344" y="3024"/>
                </a:lnTo>
                <a:lnTo>
                  <a:pt x="2344" y="2998"/>
                </a:lnTo>
                <a:lnTo>
                  <a:pt x="2344" y="2987"/>
                </a:lnTo>
                <a:lnTo>
                  <a:pt x="2342" y="2976"/>
                </a:lnTo>
                <a:lnTo>
                  <a:pt x="2340" y="2965"/>
                </a:lnTo>
                <a:lnTo>
                  <a:pt x="2338" y="2955"/>
                </a:lnTo>
                <a:lnTo>
                  <a:pt x="2333" y="2944"/>
                </a:lnTo>
                <a:lnTo>
                  <a:pt x="2329" y="2934"/>
                </a:lnTo>
                <a:lnTo>
                  <a:pt x="2324" y="2924"/>
                </a:lnTo>
                <a:lnTo>
                  <a:pt x="2318" y="2914"/>
                </a:lnTo>
                <a:lnTo>
                  <a:pt x="2311" y="2904"/>
                </a:lnTo>
                <a:lnTo>
                  <a:pt x="2304" y="2895"/>
                </a:lnTo>
                <a:lnTo>
                  <a:pt x="2296" y="2886"/>
                </a:lnTo>
                <a:lnTo>
                  <a:pt x="2288" y="2877"/>
                </a:lnTo>
                <a:lnTo>
                  <a:pt x="2278" y="2869"/>
                </a:lnTo>
                <a:lnTo>
                  <a:pt x="2268" y="2860"/>
                </a:lnTo>
                <a:lnTo>
                  <a:pt x="2258" y="2852"/>
                </a:lnTo>
                <a:lnTo>
                  <a:pt x="2247" y="2845"/>
                </a:lnTo>
                <a:lnTo>
                  <a:pt x="2235" y="2838"/>
                </a:lnTo>
                <a:lnTo>
                  <a:pt x="2223" y="2831"/>
                </a:lnTo>
                <a:lnTo>
                  <a:pt x="2210" y="2825"/>
                </a:lnTo>
                <a:lnTo>
                  <a:pt x="2197" y="2818"/>
                </a:lnTo>
                <a:lnTo>
                  <a:pt x="2169" y="2807"/>
                </a:lnTo>
                <a:lnTo>
                  <a:pt x="2141" y="2798"/>
                </a:lnTo>
                <a:lnTo>
                  <a:pt x="2110" y="2791"/>
                </a:lnTo>
                <a:lnTo>
                  <a:pt x="2078" y="2786"/>
                </a:lnTo>
                <a:lnTo>
                  <a:pt x="2062" y="2784"/>
                </a:lnTo>
                <a:lnTo>
                  <a:pt x="2046" y="2783"/>
                </a:lnTo>
                <a:lnTo>
                  <a:pt x="2028" y="2782"/>
                </a:lnTo>
                <a:lnTo>
                  <a:pt x="2011" y="2782"/>
                </a:lnTo>
                <a:close/>
                <a:moveTo>
                  <a:pt x="2155" y="609"/>
                </a:moveTo>
                <a:lnTo>
                  <a:pt x="1979" y="609"/>
                </a:lnTo>
                <a:lnTo>
                  <a:pt x="1979" y="1605"/>
                </a:lnTo>
                <a:lnTo>
                  <a:pt x="2155" y="1605"/>
                </a:lnTo>
                <a:lnTo>
                  <a:pt x="2155" y="609"/>
                </a:lnTo>
                <a:close/>
                <a:moveTo>
                  <a:pt x="2022" y="2479"/>
                </a:moveTo>
                <a:lnTo>
                  <a:pt x="1160" y="2479"/>
                </a:lnTo>
                <a:lnTo>
                  <a:pt x="1160" y="2751"/>
                </a:lnTo>
                <a:lnTo>
                  <a:pt x="2022" y="2751"/>
                </a:lnTo>
                <a:lnTo>
                  <a:pt x="2022" y="2479"/>
                </a:lnTo>
                <a:close/>
                <a:moveTo>
                  <a:pt x="1814" y="609"/>
                </a:moveTo>
                <a:lnTo>
                  <a:pt x="1154" y="609"/>
                </a:lnTo>
                <a:lnTo>
                  <a:pt x="1154" y="1605"/>
                </a:lnTo>
                <a:lnTo>
                  <a:pt x="1316" y="1605"/>
                </a:lnTo>
                <a:lnTo>
                  <a:pt x="1316" y="1414"/>
                </a:lnTo>
                <a:lnTo>
                  <a:pt x="1316" y="1223"/>
                </a:lnTo>
                <a:lnTo>
                  <a:pt x="1470" y="1223"/>
                </a:lnTo>
                <a:lnTo>
                  <a:pt x="1634" y="1223"/>
                </a:lnTo>
                <a:lnTo>
                  <a:pt x="1814" y="1223"/>
                </a:lnTo>
                <a:lnTo>
                  <a:pt x="1814" y="609"/>
                </a:lnTo>
                <a:close/>
                <a:moveTo>
                  <a:pt x="1316" y="799"/>
                </a:moveTo>
                <a:lnTo>
                  <a:pt x="1316" y="799"/>
                </a:lnTo>
                <a:lnTo>
                  <a:pt x="1634" y="799"/>
                </a:lnTo>
                <a:lnTo>
                  <a:pt x="1634" y="1076"/>
                </a:lnTo>
                <a:lnTo>
                  <a:pt x="1316" y="1076"/>
                </a:lnTo>
                <a:lnTo>
                  <a:pt x="1316" y="799"/>
                </a:lnTo>
                <a:close/>
                <a:moveTo>
                  <a:pt x="981" y="609"/>
                </a:moveTo>
                <a:lnTo>
                  <a:pt x="320" y="609"/>
                </a:lnTo>
                <a:lnTo>
                  <a:pt x="320" y="1605"/>
                </a:lnTo>
                <a:lnTo>
                  <a:pt x="483" y="1605"/>
                </a:lnTo>
                <a:lnTo>
                  <a:pt x="483" y="1414"/>
                </a:lnTo>
                <a:lnTo>
                  <a:pt x="483" y="1222"/>
                </a:lnTo>
                <a:lnTo>
                  <a:pt x="483" y="1164"/>
                </a:lnTo>
                <a:lnTo>
                  <a:pt x="801" y="1164"/>
                </a:lnTo>
                <a:lnTo>
                  <a:pt x="801" y="1222"/>
                </a:lnTo>
                <a:lnTo>
                  <a:pt x="801" y="1414"/>
                </a:lnTo>
                <a:lnTo>
                  <a:pt x="801" y="1605"/>
                </a:lnTo>
                <a:lnTo>
                  <a:pt x="981" y="1605"/>
                </a:lnTo>
                <a:lnTo>
                  <a:pt x="981" y="609"/>
                </a:lnTo>
                <a:close/>
                <a:moveTo>
                  <a:pt x="483" y="799"/>
                </a:moveTo>
                <a:lnTo>
                  <a:pt x="483" y="799"/>
                </a:lnTo>
                <a:lnTo>
                  <a:pt x="801" y="799"/>
                </a:lnTo>
                <a:lnTo>
                  <a:pt x="801" y="1047"/>
                </a:lnTo>
                <a:lnTo>
                  <a:pt x="483" y="1047"/>
                </a:lnTo>
                <a:lnTo>
                  <a:pt x="483" y="799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201" name="Freeform 9"/>
          <p:cNvSpPr>
            <a:spLocks noEditPoints="1"/>
          </p:cNvSpPr>
          <p:nvPr userDrawn="1"/>
        </p:nvSpPr>
        <p:spPr bwMode="auto">
          <a:xfrm>
            <a:off x="6394520" y="2935250"/>
            <a:ext cx="527050" cy="928688"/>
          </a:xfrm>
          <a:custGeom>
            <a:avLst/>
            <a:gdLst/>
            <a:ahLst/>
            <a:cxnLst>
              <a:cxn ang="0">
                <a:pos x="160" y="360"/>
              </a:cxn>
              <a:cxn ang="0">
                <a:pos x="828" y="2714"/>
              </a:cxn>
              <a:cxn ang="0">
                <a:pos x="801" y="2710"/>
              </a:cxn>
              <a:cxn ang="0">
                <a:pos x="764" y="2697"/>
              </a:cxn>
              <a:cxn ang="0">
                <a:pos x="732" y="2674"/>
              </a:cxn>
              <a:cxn ang="0">
                <a:pos x="709" y="2643"/>
              </a:cxn>
              <a:cxn ang="0">
                <a:pos x="695" y="2605"/>
              </a:cxn>
              <a:cxn ang="0">
                <a:pos x="693" y="2563"/>
              </a:cxn>
              <a:cxn ang="0">
                <a:pos x="703" y="2525"/>
              </a:cxn>
              <a:cxn ang="0">
                <a:pos x="723" y="2491"/>
              </a:cxn>
              <a:cxn ang="0">
                <a:pos x="753" y="2465"/>
              </a:cxn>
              <a:cxn ang="0">
                <a:pos x="788" y="2448"/>
              </a:cxn>
              <a:cxn ang="0">
                <a:pos x="828" y="2442"/>
              </a:cxn>
              <a:cxn ang="0">
                <a:pos x="869" y="2448"/>
              </a:cxn>
              <a:cxn ang="0">
                <a:pos x="904" y="2465"/>
              </a:cxn>
              <a:cxn ang="0">
                <a:pos x="933" y="2491"/>
              </a:cxn>
              <a:cxn ang="0">
                <a:pos x="953" y="2525"/>
              </a:cxn>
              <a:cxn ang="0">
                <a:pos x="963" y="2563"/>
              </a:cxn>
              <a:cxn ang="0">
                <a:pos x="961" y="2605"/>
              </a:cxn>
              <a:cxn ang="0">
                <a:pos x="948" y="2643"/>
              </a:cxn>
              <a:cxn ang="0">
                <a:pos x="924" y="2674"/>
              </a:cxn>
              <a:cxn ang="0">
                <a:pos x="893" y="2697"/>
              </a:cxn>
              <a:cxn ang="0">
                <a:pos x="856" y="2710"/>
              </a:cxn>
              <a:cxn ang="0">
                <a:pos x="525" y="130"/>
              </a:cxn>
              <a:cxn ang="0">
                <a:pos x="1138" y="131"/>
              </a:cxn>
              <a:cxn ang="0">
                <a:pos x="1152" y="144"/>
              </a:cxn>
              <a:cxn ang="0">
                <a:pos x="1159" y="170"/>
              </a:cxn>
              <a:cxn ang="0">
                <a:pos x="1158" y="200"/>
              </a:cxn>
              <a:cxn ang="0">
                <a:pos x="1148" y="222"/>
              </a:cxn>
              <a:cxn ang="0">
                <a:pos x="1132" y="231"/>
              </a:cxn>
              <a:cxn ang="0">
                <a:pos x="514" y="228"/>
              </a:cxn>
              <a:cxn ang="0">
                <a:pos x="502" y="209"/>
              </a:cxn>
              <a:cxn ang="0">
                <a:pos x="497" y="180"/>
              </a:cxn>
              <a:cxn ang="0">
                <a:pos x="502" y="152"/>
              </a:cxn>
              <a:cxn ang="0">
                <a:pos x="514" y="133"/>
              </a:cxn>
              <a:cxn ang="0">
                <a:pos x="1443" y="0"/>
              </a:cxn>
              <a:cxn ang="0">
                <a:pos x="191" y="1"/>
              </a:cxn>
              <a:cxn ang="0">
                <a:pos x="130" y="17"/>
              </a:cxn>
              <a:cxn ang="0">
                <a:pos x="78" y="49"/>
              </a:cxn>
              <a:cxn ang="0">
                <a:pos x="36" y="94"/>
              </a:cxn>
              <a:cxn ang="0">
                <a:pos x="9" y="149"/>
              </a:cxn>
              <a:cxn ang="0">
                <a:pos x="0" y="213"/>
              </a:cxn>
              <a:cxn ang="0">
                <a:pos x="4" y="2754"/>
              </a:cxn>
              <a:cxn ang="0">
                <a:pos x="26" y="2812"/>
              </a:cxn>
              <a:cxn ang="0">
                <a:pos x="62" y="2862"/>
              </a:cxn>
              <a:cxn ang="0">
                <a:pos x="111" y="2899"/>
              </a:cxn>
              <a:cxn ang="0">
                <a:pos x="170" y="2920"/>
              </a:cxn>
              <a:cxn ang="0">
                <a:pos x="1443" y="2924"/>
              </a:cxn>
              <a:cxn ang="0">
                <a:pos x="1507" y="2914"/>
              </a:cxn>
              <a:cxn ang="0">
                <a:pos x="1563" y="2887"/>
              </a:cxn>
              <a:cxn ang="0">
                <a:pos x="1608" y="2847"/>
              </a:cxn>
              <a:cxn ang="0">
                <a:pos x="1639" y="2793"/>
              </a:cxn>
              <a:cxn ang="0">
                <a:pos x="1656" y="2733"/>
              </a:cxn>
              <a:cxn ang="0">
                <a:pos x="1656" y="192"/>
              </a:cxn>
              <a:cxn ang="0">
                <a:pos x="1639" y="130"/>
              </a:cxn>
              <a:cxn ang="0">
                <a:pos x="1608" y="78"/>
              </a:cxn>
              <a:cxn ang="0">
                <a:pos x="1563" y="37"/>
              </a:cxn>
              <a:cxn ang="0">
                <a:pos x="1507" y="9"/>
              </a:cxn>
              <a:cxn ang="0">
                <a:pos x="1443" y="0"/>
              </a:cxn>
            </a:cxnLst>
            <a:rect l="0" t="0" r="r" b="b"/>
            <a:pathLst>
              <a:path w="1657" h="2924">
                <a:moveTo>
                  <a:pt x="1497" y="2248"/>
                </a:moveTo>
                <a:lnTo>
                  <a:pt x="160" y="2248"/>
                </a:lnTo>
                <a:lnTo>
                  <a:pt x="160" y="360"/>
                </a:lnTo>
                <a:lnTo>
                  <a:pt x="1497" y="360"/>
                </a:lnTo>
                <a:lnTo>
                  <a:pt x="1497" y="2248"/>
                </a:lnTo>
                <a:close/>
                <a:moveTo>
                  <a:pt x="828" y="2714"/>
                </a:moveTo>
                <a:lnTo>
                  <a:pt x="828" y="2714"/>
                </a:lnTo>
                <a:lnTo>
                  <a:pt x="815" y="2713"/>
                </a:lnTo>
                <a:lnTo>
                  <a:pt x="801" y="2710"/>
                </a:lnTo>
                <a:lnTo>
                  <a:pt x="788" y="2707"/>
                </a:lnTo>
                <a:lnTo>
                  <a:pt x="775" y="2703"/>
                </a:lnTo>
                <a:lnTo>
                  <a:pt x="764" y="2697"/>
                </a:lnTo>
                <a:lnTo>
                  <a:pt x="753" y="2691"/>
                </a:lnTo>
                <a:lnTo>
                  <a:pt x="742" y="2683"/>
                </a:lnTo>
                <a:lnTo>
                  <a:pt x="732" y="2674"/>
                </a:lnTo>
                <a:lnTo>
                  <a:pt x="723" y="2664"/>
                </a:lnTo>
                <a:lnTo>
                  <a:pt x="715" y="2654"/>
                </a:lnTo>
                <a:lnTo>
                  <a:pt x="709" y="2643"/>
                </a:lnTo>
                <a:lnTo>
                  <a:pt x="703" y="2631"/>
                </a:lnTo>
                <a:lnTo>
                  <a:pt x="699" y="2619"/>
                </a:lnTo>
                <a:lnTo>
                  <a:pt x="695" y="2605"/>
                </a:lnTo>
                <a:lnTo>
                  <a:pt x="693" y="2592"/>
                </a:lnTo>
                <a:lnTo>
                  <a:pt x="692" y="2578"/>
                </a:lnTo>
                <a:lnTo>
                  <a:pt x="693" y="2563"/>
                </a:lnTo>
                <a:lnTo>
                  <a:pt x="695" y="2550"/>
                </a:lnTo>
                <a:lnTo>
                  <a:pt x="699" y="2538"/>
                </a:lnTo>
                <a:lnTo>
                  <a:pt x="703" y="2525"/>
                </a:lnTo>
                <a:lnTo>
                  <a:pt x="709" y="2514"/>
                </a:lnTo>
                <a:lnTo>
                  <a:pt x="715" y="2501"/>
                </a:lnTo>
                <a:lnTo>
                  <a:pt x="723" y="2491"/>
                </a:lnTo>
                <a:lnTo>
                  <a:pt x="732" y="2481"/>
                </a:lnTo>
                <a:lnTo>
                  <a:pt x="742" y="2473"/>
                </a:lnTo>
                <a:lnTo>
                  <a:pt x="753" y="2465"/>
                </a:lnTo>
                <a:lnTo>
                  <a:pt x="764" y="2458"/>
                </a:lnTo>
                <a:lnTo>
                  <a:pt x="775" y="2453"/>
                </a:lnTo>
                <a:lnTo>
                  <a:pt x="788" y="2448"/>
                </a:lnTo>
                <a:lnTo>
                  <a:pt x="801" y="2445"/>
                </a:lnTo>
                <a:lnTo>
                  <a:pt x="815" y="2443"/>
                </a:lnTo>
                <a:lnTo>
                  <a:pt x="828" y="2442"/>
                </a:lnTo>
                <a:lnTo>
                  <a:pt x="842" y="2443"/>
                </a:lnTo>
                <a:lnTo>
                  <a:pt x="856" y="2445"/>
                </a:lnTo>
                <a:lnTo>
                  <a:pt x="869" y="2448"/>
                </a:lnTo>
                <a:lnTo>
                  <a:pt x="881" y="2453"/>
                </a:lnTo>
                <a:lnTo>
                  <a:pt x="893" y="2458"/>
                </a:lnTo>
                <a:lnTo>
                  <a:pt x="904" y="2465"/>
                </a:lnTo>
                <a:lnTo>
                  <a:pt x="914" y="2473"/>
                </a:lnTo>
                <a:lnTo>
                  <a:pt x="924" y="2481"/>
                </a:lnTo>
                <a:lnTo>
                  <a:pt x="933" y="2491"/>
                </a:lnTo>
                <a:lnTo>
                  <a:pt x="941" y="2501"/>
                </a:lnTo>
                <a:lnTo>
                  <a:pt x="948" y="2514"/>
                </a:lnTo>
                <a:lnTo>
                  <a:pt x="953" y="2525"/>
                </a:lnTo>
                <a:lnTo>
                  <a:pt x="957" y="2538"/>
                </a:lnTo>
                <a:lnTo>
                  <a:pt x="961" y="2550"/>
                </a:lnTo>
                <a:lnTo>
                  <a:pt x="963" y="2563"/>
                </a:lnTo>
                <a:lnTo>
                  <a:pt x="964" y="2578"/>
                </a:lnTo>
                <a:lnTo>
                  <a:pt x="963" y="2592"/>
                </a:lnTo>
                <a:lnTo>
                  <a:pt x="961" y="2605"/>
                </a:lnTo>
                <a:lnTo>
                  <a:pt x="957" y="2619"/>
                </a:lnTo>
                <a:lnTo>
                  <a:pt x="953" y="2631"/>
                </a:lnTo>
                <a:lnTo>
                  <a:pt x="948" y="2643"/>
                </a:lnTo>
                <a:lnTo>
                  <a:pt x="941" y="2654"/>
                </a:lnTo>
                <a:lnTo>
                  <a:pt x="933" y="2664"/>
                </a:lnTo>
                <a:lnTo>
                  <a:pt x="924" y="2674"/>
                </a:lnTo>
                <a:lnTo>
                  <a:pt x="914" y="2683"/>
                </a:lnTo>
                <a:lnTo>
                  <a:pt x="904" y="2691"/>
                </a:lnTo>
                <a:lnTo>
                  <a:pt x="893" y="2697"/>
                </a:lnTo>
                <a:lnTo>
                  <a:pt x="881" y="2703"/>
                </a:lnTo>
                <a:lnTo>
                  <a:pt x="869" y="2707"/>
                </a:lnTo>
                <a:lnTo>
                  <a:pt x="856" y="2710"/>
                </a:lnTo>
                <a:lnTo>
                  <a:pt x="842" y="2713"/>
                </a:lnTo>
                <a:lnTo>
                  <a:pt x="828" y="2714"/>
                </a:lnTo>
                <a:close/>
                <a:moveTo>
                  <a:pt x="525" y="130"/>
                </a:moveTo>
                <a:lnTo>
                  <a:pt x="525" y="130"/>
                </a:lnTo>
                <a:lnTo>
                  <a:pt x="1132" y="130"/>
                </a:lnTo>
                <a:lnTo>
                  <a:pt x="1138" y="131"/>
                </a:lnTo>
                <a:lnTo>
                  <a:pt x="1143" y="133"/>
                </a:lnTo>
                <a:lnTo>
                  <a:pt x="1148" y="137"/>
                </a:lnTo>
                <a:lnTo>
                  <a:pt x="1152" y="144"/>
                </a:lnTo>
                <a:lnTo>
                  <a:pt x="1156" y="152"/>
                </a:lnTo>
                <a:lnTo>
                  <a:pt x="1158" y="161"/>
                </a:lnTo>
                <a:lnTo>
                  <a:pt x="1159" y="170"/>
                </a:lnTo>
                <a:lnTo>
                  <a:pt x="1160" y="180"/>
                </a:lnTo>
                <a:lnTo>
                  <a:pt x="1159" y="190"/>
                </a:lnTo>
                <a:lnTo>
                  <a:pt x="1158" y="200"/>
                </a:lnTo>
                <a:lnTo>
                  <a:pt x="1156" y="209"/>
                </a:lnTo>
                <a:lnTo>
                  <a:pt x="1152" y="217"/>
                </a:lnTo>
                <a:lnTo>
                  <a:pt x="1148" y="222"/>
                </a:lnTo>
                <a:lnTo>
                  <a:pt x="1143" y="228"/>
                </a:lnTo>
                <a:lnTo>
                  <a:pt x="1138" y="230"/>
                </a:lnTo>
                <a:lnTo>
                  <a:pt x="1132" y="231"/>
                </a:lnTo>
                <a:lnTo>
                  <a:pt x="525" y="231"/>
                </a:lnTo>
                <a:lnTo>
                  <a:pt x="519" y="230"/>
                </a:lnTo>
                <a:lnTo>
                  <a:pt x="514" y="228"/>
                </a:lnTo>
                <a:lnTo>
                  <a:pt x="509" y="222"/>
                </a:lnTo>
                <a:lnTo>
                  <a:pt x="505" y="217"/>
                </a:lnTo>
                <a:lnTo>
                  <a:pt x="502" y="209"/>
                </a:lnTo>
                <a:lnTo>
                  <a:pt x="499" y="200"/>
                </a:lnTo>
                <a:lnTo>
                  <a:pt x="497" y="190"/>
                </a:lnTo>
                <a:lnTo>
                  <a:pt x="497" y="180"/>
                </a:lnTo>
                <a:lnTo>
                  <a:pt x="497" y="170"/>
                </a:lnTo>
                <a:lnTo>
                  <a:pt x="499" y="161"/>
                </a:lnTo>
                <a:lnTo>
                  <a:pt x="502" y="152"/>
                </a:lnTo>
                <a:lnTo>
                  <a:pt x="505" y="144"/>
                </a:lnTo>
                <a:lnTo>
                  <a:pt x="509" y="137"/>
                </a:lnTo>
                <a:lnTo>
                  <a:pt x="514" y="133"/>
                </a:lnTo>
                <a:lnTo>
                  <a:pt x="519" y="131"/>
                </a:lnTo>
                <a:lnTo>
                  <a:pt x="525" y="130"/>
                </a:lnTo>
                <a:close/>
                <a:moveTo>
                  <a:pt x="1443" y="0"/>
                </a:moveTo>
                <a:lnTo>
                  <a:pt x="1443" y="0"/>
                </a:lnTo>
                <a:lnTo>
                  <a:pt x="213" y="0"/>
                </a:lnTo>
                <a:lnTo>
                  <a:pt x="191" y="1"/>
                </a:lnTo>
                <a:lnTo>
                  <a:pt x="170" y="5"/>
                </a:lnTo>
                <a:lnTo>
                  <a:pt x="150" y="9"/>
                </a:lnTo>
                <a:lnTo>
                  <a:pt x="130" y="17"/>
                </a:lnTo>
                <a:lnTo>
                  <a:pt x="111" y="26"/>
                </a:lnTo>
                <a:lnTo>
                  <a:pt x="93" y="37"/>
                </a:lnTo>
                <a:lnTo>
                  <a:pt x="78" y="49"/>
                </a:lnTo>
                <a:lnTo>
                  <a:pt x="62" y="62"/>
                </a:lnTo>
                <a:lnTo>
                  <a:pt x="48" y="78"/>
                </a:lnTo>
                <a:lnTo>
                  <a:pt x="36" y="94"/>
                </a:lnTo>
                <a:lnTo>
                  <a:pt x="26" y="111"/>
                </a:lnTo>
                <a:lnTo>
                  <a:pt x="17" y="130"/>
                </a:lnTo>
                <a:lnTo>
                  <a:pt x="9" y="149"/>
                </a:lnTo>
                <a:lnTo>
                  <a:pt x="4" y="169"/>
                </a:lnTo>
                <a:lnTo>
                  <a:pt x="1" y="192"/>
                </a:lnTo>
                <a:lnTo>
                  <a:pt x="0" y="213"/>
                </a:lnTo>
                <a:lnTo>
                  <a:pt x="0" y="2712"/>
                </a:lnTo>
                <a:lnTo>
                  <a:pt x="1" y="2733"/>
                </a:lnTo>
                <a:lnTo>
                  <a:pt x="4" y="2754"/>
                </a:lnTo>
                <a:lnTo>
                  <a:pt x="9" y="2775"/>
                </a:lnTo>
                <a:lnTo>
                  <a:pt x="17" y="2793"/>
                </a:lnTo>
                <a:lnTo>
                  <a:pt x="26" y="2812"/>
                </a:lnTo>
                <a:lnTo>
                  <a:pt x="36" y="2830"/>
                </a:lnTo>
                <a:lnTo>
                  <a:pt x="48" y="2847"/>
                </a:lnTo>
                <a:lnTo>
                  <a:pt x="62" y="2862"/>
                </a:lnTo>
                <a:lnTo>
                  <a:pt x="78" y="2875"/>
                </a:lnTo>
                <a:lnTo>
                  <a:pt x="93" y="2887"/>
                </a:lnTo>
                <a:lnTo>
                  <a:pt x="111" y="2899"/>
                </a:lnTo>
                <a:lnTo>
                  <a:pt x="130" y="2907"/>
                </a:lnTo>
                <a:lnTo>
                  <a:pt x="150" y="2914"/>
                </a:lnTo>
                <a:lnTo>
                  <a:pt x="170" y="2920"/>
                </a:lnTo>
                <a:lnTo>
                  <a:pt x="191" y="2923"/>
                </a:lnTo>
                <a:lnTo>
                  <a:pt x="213" y="2924"/>
                </a:lnTo>
                <a:lnTo>
                  <a:pt x="1443" y="2924"/>
                </a:lnTo>
                <a:lnTo>
                  <a:pt x="1465" y="2923"/>
                </a:lnTo>
                <a:lnTo>
                  <a:pt x="1486" y="2920"/>
                </a:lnTo>
                <a:lnTo>
                  <a:pt x="1507" y="2914"/>
                </a:lnTo>
                <a:lnTo>
                  <a:pt x="1526" y="2907"/>
                </a:lnTo>
                <a:lnTo>
                  <a:pt x="1545" y="2899"/>
                </a:lnTo>
                <a:lnTo>
                  <a:pt x="1563" y="2887"/>
                </a:lnTo>
                <a:lnTo>
                  <a:pt x="1579" y="2875"/>
                </a:lnTo>
                <a:lnTo>
                  <a:pt x="1594" y="2862"/>
                </a:lnTo>
                <a:lnTo>
                  <a:pt x="1608" y="2847"/>
                </a:lnTo>
                <a:lnTo>
                  <a:pt x="1620" y="2830"/>
                </a:lnTo>
                <a:lnTo>
                  <a:pt x="1630" y="2812"/>
                </a:lnTo>
                <a:lnTo>
                  <a:pt x="1639" y="2793"/>
                </a:lnTo>
                <a:lnTo>
                  <a:pt x="1647" y="2775"/>
                </a:lnTo>
                <a:lnTo>
                  <a:pt x="1652" y="2754"/>
                </a:lnTo>
                <a:lnTo>
                  <a:pt x="1656" y="2733"/>
                </a:lnTo>
                <a:lnTo>
                  <a:pt x="1657" y="2712"/>
                </a:lnTo>
                <a:lnTo>
                  <a:pt x="1657" y="213"/>
                </a:lnTo>
                <a:lnTo>
                  <a:pt x="1656" y="192"/>
                </a:lnTo>
                <a:lnTo>
                  <a:pt x="1652" y="169"/>
                </a:lnTo>
                <a:lnTo>
                  <a:pt x="1647" y="149"/>
                </a:lnTo>
                <a:lnTo>
                  <a:pt x="1639" y="130"/>
                </a:lnTo>
                <a:lnTo>
                  <a:pt x="1630" y="111"/>
                </a:lnTo>
                <a:lnTo>
                  <a:pt x="1620" y="94"/>
                </a:lnTo>
                <a:lnTo>
                  <a:pt x="1608" y="78"/>
                </a:lnTo>
                <a:lnTo>
                  <a:pt x="1594" y="62"/>
                </a:lnTo>
                <a:lnTo>
                  <a:pt x="1579" y="49"/>
                </a:lnTo>
                <a:lnTo>
                  <a:pt x="1563" y="37"/>
                </a:lnTo>
                <a:lnTo>
                  <a:pt x="1545" y="26"/>
                </a:lnTo>
                <a:lnTo>
                  <a:pt x="1526" y="17"/>
                </a:lnTo>
                <a:lnTo>
                  <a:pt x="1507" y="9"/>
                </a:lnTo>
                <a:lnTo>
                  <a:pt x="1486" y="5"/>
                </a:lnTo>
                <a:lnTo>
                  <a:pt x="1465" y="1"/>
                </a:lnTo>
                <a:lnTo>
                  <a:pt x="1443" y="0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0" name="Прямоугольник 29"/>
          <p:cNvSpPr/>
          <p:nvPr userDrawn="1"/>
        </p:nvSpPr>
        <p:spPr>
          <a:xfrm>
            <a:off x="3398227" y="4711522"/>
            <a:ext cx="1583006" cy="71218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>
              <a:lnSpc>
                <a:spcPts val="2400"/>
              </a:lnSpc>
            </a:pPr>
            <a:r>
              <a:rPr lang="ru-RU" sz="2400" b="1" dirty="0" smtClean="0">
                <a:solidFill>
                  <a:schemeClr val="tx1"/>
                </a:solidFill>
              </a:rPr>
              <a:t>Личный </a:t>
            </a:r>
          </a:p>
          <a:p>
            <a:pPr algn="ctr">
              <a:lnSpc>
                <a:spcPts val="2400"/>
              </a:lnSpc>
            </a:pPr>
            <a:r>
              <a:rPr lang="ru-RU" sz="2400" b="1" dirty="0" smtClean="0">
                <a:solidFill>
                  <a:schemeClr val="tx1"/>
                </a:solidFill>
              </a:rPr>
              <a:t>кабинет</a:t>
            </a:r>
          </a:p>
        </p:txBody>
      </p:sp>
      <p:sp>
        <p:nvSpPr>
          <p:cNvPr id="31" name="Прямоугольник 30"/>
          <p:cNvSpPr/>
          <p:nvPr userDrawn="1"/>
        </p:nvSpPr>
        <p:spPr>
          <a:xfrm>
            <a:off x="5548023" y="4711522"/>
            <a:ext cx="2240646" cy="71218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>
              <a:lnSpc>
                <a:spcPts val="2400"/>
              </a:lnSpc>
            </a:pPr>
            <a:r>
              <a:rPr lang="ru-RU" sz="2400" b="1" dirty="0" smtClean="0">
                <a:solidFill>
                  <a:schemeClr val="tx1"/>
                </a:solidFill>
              </a:rPr>
              <a:t>Мобильное </a:t>
            </a:r>
          </a:p>
          <a:p>
            <a:pPr algn="ctr">
              <a:lnSpc>
                <a:spcPts val="2400"/>
              </a:lnSpc>
            </a:pPr>
            <a:r>
              <a:rPr lang="ru-RU" sz="2400" b="1" dirty="0" smtClean="0">
                <a:solidFill>
                  <a:schemeClr val="tx1"/>
                </a:solidFill>
              </a:rPr>
              <a:t>приложение</a:t>
            </a:r>
          </a:p>
        </p:txBody>
      </p:sp>
      <p:sp>
        <p:nvSpPr>
          <p:cNvPr id="32" name="Прямоугольник 31"/>
          <p:cNvSpPr/>
          <p:nvPr userDrawn="1"/>
        </p:nvSpPr>
        <p:spPr>
          <a:xfrm>
            <a:off x="8232110" y="4256635"/>
            <a:ext cx="1434404" cy="40440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pPr algn="ctr">
              <a:lnSpc>
                <a:spcPts val="2400"/>
              </a:lnSpc>
            </a:pPr>
            <a:r>
              <a:rPr lang="en-US" sz="2400" b="1" dirty="0" err="1" smtClean="0">
                <a:solidFill>
                  <a:schemeClr val="tx1"/>
                </a:solidFill>
              </a:rPr>
              <a:t>WebAPI</a:t>
            </a:r>
            <a:endParaRPr lang="ru-RU" sz="2400" b="1" dirty="0" smtClean="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1774799" y="0"/>
            <a:ext cx="850112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en-US" dirty="0" smtClean="0"/>
              <a:t>IT-</a:t>
            </a:r>
            <a:r>
              <a:rPr lang="ru-RU" dirty="0" smtClean="0"/>
              <a:t>решения</a:t>
            </a:r>
            <a:endParaRPr lang="ru-RU" dirty="0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9204352" y="6981693"/>
            <a:ext cx="954378" cy="402567"/>
          </a:xfrm>
          <a:prstGeom prst="rect">
            <a:avLst/>
          </a:prstGeom>
        </p:spPr>
        <p:txBody>
          <a:bodyPr vert="horz" lIns="99569" tIns="49785" rIns="99569" bIns="49785" rtlCol="0" anchor="ctr"/>
          <a:lstStyle>
            <a:lvl1pPr algn="r">
              <a:defRPr sz="1800">
                <a:solidFill>
                  <a:srgbClr val="FF0000"/>
                </a:solidFill>
                <a:latin typeface="Calibri" pitchFamily="34" charset="0"/>
                <a:cs typeface="Calibri" pitchFamily="34" charset="0"/>
              </a:defRPr>
            </a:lvl1pPr>
          </a:lstStyle>
          <a:p>
            <a:fld id="{4F7735C7-5BD9-4968-9052-41100904DB77}" type="slidenum">
              <a:rPr lang="ru-RU" smtClean="0"/>
              <a:pPr/>
              <a:t>‹#›</a:t>
            </a:fld>
            <a:r>
              <a:rPr lang="ru-RU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/00</a:t>
            </a:r>
            <a:endParaRPr lang="ru-RU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grpSp>
        <p:nvGrpSpPr>
          <p:cNvPr id="17" name="Группа 20"/>
          <p:cNvGrpSpPr/>
          <p:nvPr userDrawn="1"/>
        </p:nvGrpSpPr>
        <p:grpSpPr>
          <a:xfrm>
            <a:off x="4275130" y="2923375"/>
            <a:ext cx="2057503" cy="1406097"/>
            <a:chOff x="471488" y="246063"/>
            <a:chExt cx="1300163" cy="869950"/>
          </a:xfrm>
        </p:grpSpPr>
        <p:sp>
          <p:nvSpPr>
            <p:cNvPr id="18" name="Freeform 8"/>
            <p:cNvSpPr>
              <a:spLocks/>
            </p:cNvSpPr>
            <p:nvPr/>
          </p:nvSpPr>
          <p:spPr bwMode="auto">
            <a:xfrm>
              <a:off x="471488" y="246063"/>
              <a:ext cx="1300163" cy="869950"/>
            </a:xfrm>
            <a:custGeom>
              <a:avLst/>
              <a:gdLst/>
              <a:ahLst/>
              <a:cxnLst>
                <a:cxn ang="0">
                  <a:pos x="1860" y="22"/>
                </a:cxn>
                <a:cxn ang="0">
                  <a:pos x="2101" y="1"/>
                </a:cxn>
                <a:cxn ang="0">
                  <a:pos x="2326" y="5"/>
                </a:cxn>
                <a:cxn ang="0">
                  <a:pos x="2534" y="32"/>
                </a:cxn>
                <a:cxn ang="0">
                  <a:pos x="2722" y="82"/>
                </a:cxn>
                <a:cxn ang="0">
                  <a:pos x="2887" y="152"/>
                </a:cxn>
                <a:cxn ang="0">
                  <a:pos x="3027" y="242"/>
                </a:cxn>
                <a:cxn ang="0">
                  <a:pos x="3138" y="349"/>
                </a:cxn>
                <a:cxn ang="0">
                  <a:pos x="3218" y="475"/>
                </a:cxn>
                <a:cxn ang="0">
                  <a:pos x="3265" y="615"/>
                </a:cxn>
                <a:cxn ang="0">
                  <a:pos x="3276" y="771"/>
                </a:cxn>
                <a:cxn ang="0">
                  <a:pos x="3249" y="934"/>
                </a:cxn>
                <a:cxn ang="0">
                  <a:pos x="3187" y="1098"/>
                </a:cxn>
                <a:cxn ang="0">
                  <a:pos x="3090" y="1257"/>
                </a:cxn>
                <a:cxn ang="0">
                  <a:pos x="2966" y="1411"/>
                </a:cxn>
                <a:cxn ang="0">
                  <a:pos x="2815" y="1560"/>
                </a:cxn>
                <a:cxn ang="0">
                  <a:pos x="2639" y="1696"/>
                </a:cxn>
                <a:cxn ang="0">
                  <a:pos x="2441" y="1822"/>
                </a:cxn>
                <a:cxn ang="0">
                  <a:pos x="2226" y="1933"/>
                </a:cxn>
                <a:cxn ang="0">
                  <a:pos x="1996" y="2028"/>
                </a:cxn>
                <a:cxn ang="0">
                  <a:pos x="1751" y="2103"/>
                </a:cxn>
                <a:cxn ang="0">
                  <a:pos x="1500" y="2157"/>
                </a:cxn>
                <a:cxn ang="0">
                  <a:pos x="1255" y="2185"/>
                </a:cxn>
                <a:cxn ang="0">
                  <a:pos x="1025" y="2189"/>
                </a:cxn>
                <a:cxn ang="0">
                  <a:pos x="810" y="2170"/>
                </a:cxn>
                <a:cxn ang="0">
                  <a:pos x="615" y="2127"/>
                </a:cxn>
                <a:cxn ang="0">
                  <a:pos x="443" y="2063"/>
                </a:cxn>
                <a:cxn ang="0">
                  <a:pos x="294" y="1980"/>
                </a:cxn>
                <a:cxn ang="0">
                  <a:pos x="173" y="1879"/>
                </a:cxn>
                <a:cxn ang="0">
                  <a:pos x="82" y="1758"/>
                </a:cxn>
                <a:cxn ang="0">
                  <a:pos x="24" y="1623"/>
                </a:cxn>
                <a:cxn ang="0">
                  <a:pos x="0" y="1472"/>
                </a:cxn>
                <a:cxn ang="0">
                  <a:pos x="15" y="1310"/>
                </a:cxn>
                <a:cxn ang="0">
                  <a:pos x="66" y="1147"/>
                </a:cxn>
                <a:cxn ang="0">
                  <a:pos x="151" y="986"/>
                </a:cxn>
                <a:cxn ang="0">
                  <a:pos x="267" y="829"/>
                </a:cxn>
                <a:cxn ang="0">
                  <a:pos x="410" y="679"/>
                </a:cxn>
                <a:cxn ang="0">
                  <a:pos x="578" y="538"/>
                </a:cxn>
                <a:cxn ang="0">
                  <a:pos x="768" y="408"/>
                </a:cxn>
                <a:cxn ang="0">
                  <a:pos x="978" y="292"/>
                </a:cxn>
                <a:cxn ang="0">
                  <a:pos x="1204" y="192"/>
                </a:cxn>
                <a:cxn ang="0">
                  <a:pos x="1443" y="110"/>
                </a:cxn>
                <a:cxn ang="0">
                  <a:pos x="1693" y="48"/>
                </a:cxn>
              </a:cxnLst>
              <a:rect l="0" t="0" r="r" b="b"/>
              <a:pathLst>
                <a:path w="3276" h="2190">
                  <a:moveTo>
                    <a:pt x="1693" y="48"/>
                  </a:moveTo>
                  <a:lnTo>
                    <a:pt x="1777" y="33"/>
                  </a:lnTo>
                  <a:lnTo>
                    <a:pt x="1860" y="22"/>
                  </a:lnTo>
                  <a:lnTo>
                    <a:pt x="1941" y="11"/>
                  </a:lnTo>
                  <a:lnTo>
                    <a:pt x="2022" y="5"/>
                  </a:lnTo>
                  <a:lnTo>
                    <a:pt x="2101" y="1"/>
                  </a:lnTo>
                  <a:lnTo>
                    <a:pt x="2178" y="0"/>
                  </a:lnTo>
                  <a:lnTo>
                    <a:pt x="2253" y="1"/>
                  </a:lnTo>
                  <a:lnTo>
                    <a:pt x="2326" y="5"/>
                  </a:lnTo>
                  <a:lnTo>
                    <a:pt x="2397" y="11"/>
                  </a:lnTo>
                  <a:lnTo>
                    <a:pt x="2466" y="20"/>
                  </a:lnTo>
                  <a:lnTo>
                    <a:pt x="2534" y="32"/>
                  </a:lnTo>
                  <a:lnTo>
                    <a:pt x="2599" y="47"/>
                  </a:lnTo>
                  <a:lnTo>
                    <a:pt x="2661" y="63"/>
                  </a:lnTo>
                  <a:lnTo>
                    <a:pt x="2722" y="82"/>
                  </a:lnTo>
                  <a:lnTo>
                    <a:pt x="2780" y="103"/>
                  </a:lnTo>
                  <a:lnTo>
                    <a:pt x="2835" y="127"/>
                  </a:lnTo>
                  <a:lnTo>
                    <a:pt x="2887" y="152"/>
                  </a:lnTo>
                  <a:lnTo>
                    <a:pt x="2937" y="180"/>
                  </a:lnTo>
                  <a:lnTo>
                    <a:pt x="2983" y="210"/>
                  </a:lnTo>
                  <a:lnTo>
                    <a:pt x="3027" y="242"/>
                  </a:lnTo>
                  <a:lnTo>
                    <a:pt x="3068" y="276"/>
                  </a:lnTo>
                  <a:lnTo>
                    <a:pt x="3104" y="311"/>
                  </a:lnTo>
                  <a:lnTo>
                    <a:pt x="3138" y="349"/>
                  </a:lnTo>
                  <a:lnTo>
                    <a:pt x="3169" y="390"/>
                  </a:lnTo>
                  <a:lnTo>
                    <a:pt x="3195" y="432"/>
                  </a:lnTo>
                  <a:lnTo>
                    <a:pt x="3218" y="475"/>
                  </a:lnTo>
                  <a:lnTo>
                    <a:pt x="3238" y="520"/>
                  </a:lnTo>
                  <a:lnTo>
                    <a:pt x="3254" y="567"/>
                  </a:lnTo>
                  <a:lnTo>
                    <a:pt x="3265" y="615"/>
                  </a:lnTo>
                  <a:lnTo>
                    <a:pt x="3273" y="666"/>
                  </a:lnTo>
                  <a:lnTo>
                    <a:pt x="3276" y="718"/>
                  </a:lnTo>
                  <a:lnTo>
                    <a:pt x="3276" y="771"/>
                  </a:lnTo>
                  <a:lnTo>
                    <a:pt x="3271" y="825"/>
                  </a:lnTo>
                  <a:lnTo>
                    <a:pt x="3262" y="880"/>
                  </a:lnTo>
                  <a:lnTo>
                    <a:pt x="3249" y="934"/>
                  </a:lnTo>
                  <a:lnTo>
                    <a:pt x="3232" y="989"/>
                  </a:lnTo>
                  <a:lnTo>
                    <a:pt x="3211" y="1043"/>
                  </a:lnTo>
                  <a:lnTo>
                    <a:pt x="3187" y="1098"/>
                  </a:lnTo>
                  <a:lnTo>
                    <a:pt x="3157" y="1151"/>
                  </a:lnTo>
                  <a:lnTo>
                    <a:pt x="3126" y="1204"/>
                  </a:lnTo>
                  <a:lnTo>
                    <a:pt x="3090" y="1257"/>
                  </a:lnTo>
                  <a:lnTo>
                    <a:pt x="3052" y="1309"/>
                  </a:lnTo>
                  <a:lnTo>
                    <a:pt x="3011" y="1361"/>
                  </a:lnTo>
                  <a:lnTo>
                    <a:pt x="2966" y="1411"/>
                  </a:lnTo>
                  <a:lnTo>
                    <a:pt x="2918" y="1462"/>
                  </a:lnTo>
                  <a:lnTo>
                    <a:pt x="2868" y="1511"/>
                  </a:lnTo>
                  <a:lnTo>
                    <a:pt x="2815" y="1560"/>
                  </a:lnTo>
                  <a:lnTo>
                    <a:pt x="2758" y="1606"/>
                  </a:lnTo>
                  <a:lnTo>
                    <a:pt x="2699" y="1652"/>
                  </a:lnTo>
                  <a:lnTo>
                    <a:pt x="2639" y="1696"/>
                  </a:lnTo>
                  <a:lnTo>
                    <a:pt x="2575" y="1739"/>
                  </a:lnTo>
                  <a:lnTo>
                    <a:pt x="2510" y="1781"/>
                  </a:lnTo>
                  <a:lnTo>
                    <a:pt x="2441" y="1822"/>
                  </a:lnTo>
                  <a:lnTo>
                    <a:pt x="2372" y="1861"/>
                  </a:lnTo>
                  <a:lnTo>
                    <a:pt x="2299" y="1898"/>
                  </a:lnTo>
                  <a:lnTo>
                    <a:pt x="2226" y="1933"/>
                  </a:lnTo>
                  <a:lnTo>
                    <a:pt x="2150" y="1967"/>
                  </a:lnTo>
                  <a:lnTo>
                    <a:pt x="2074" y="1998"/>
                  </a:lnTo>
                  <a:lnTo>
                    <a:pt x="1996" y="2028"/>
                  </a:lnTo>
                  <a:lnTo>
                    <a:pt x="1915" y="2055"/>
                  </a:lnTo>
                  <a:lnTo>
                    <a:pt x="1834" y="2080"/>
                  </a:lnTo>
                  <a:lnTo>
                    <a:pt x="1751" y="2103"/>
                  </a:lnTo>
                  <a:lnTo>
                    <a:pt x="1668" y="2123"/>
                  </a:lnTo>
                  <a:lnTo>
                    <a:pt x="1584" y="2142"/>
                  </a:lnTo>
                  <a:lnTo>
                    <a:pt x="1500" y="2157"/>
                  </a:lnTo>
                  <a:lnTo>
                    <a:pt x="1417" y="2168"/>
                  </a:lnTo>
                  <a:lnTo>
                    <a:pt x="1335" y="2179"/>
                  </a:lnTo>
                  <a:lnTo>
                    <a:pt x="1255" y="2185"/>
                  </a:lnTo>
                  <a:lnTo>
                    <a:pt x="1177" y="2189"/>
                  </a:lnTo>
                  <a:lnTo>
                    <a:pt x="1100" y="2190"/>
                  </a:lnTo>
                  <a:lnTo>
                    <a:pt x="1025" y="2189"/>
                  </a:lnTo>
                  <a:lnTo>
                    <a:pt x="952" y="2185"/>
                  </a:lnTo>
                  <a:lnTo>
                    <a:pt x="880" y="2179"/>
                  </a:lnTo>
                  <a:lnTo>
                    <a:pt x="810" y="2170"/>
                  </a:lnTo>
                  <a:lnTo>
                    <a:pt x="743" y="2158"/>
                  </a:lnTo>
                  <a:lnTo>
                    <a:pt x="678" y="2143"/>
                  </a:lnTo>
                  <a:lnTo>
                    <a:pt x="615" y="2127"/>
                  </a:lnTo>
                  <a:lnTo>
                    <a:pt x="556" y="2108"/>
                  </a:lnTo>
                  <a:lnTo>
                    <a:pt x="497" y="2087"/>
                  </a:lnTo>
                  <a:lnTo>
                    <a:pt x="443" y="2063"/>
                  </a:lnTo>
                  <a:lnTo>
                    <a:pt x="390" y="2038"/>
                  </a:lnTo>
                  <a:lnTo>
                    <a:pt x="340" y="2010"/>
                  </a:lnTo>
                  <a:lnTo>
                    <a:pt x="294" y="1980"/>
                  </a:lnTo>
                  <a:lnTo>
                    <a:pt x="251" y="1948"/>
                  </a:lnTo>
                  <a:lnTo>
                    <a:pt x="210" y="1914"/>
                  </a:lnTo>
                  <a:lnTo>
                    <a:pt x="173" y="1879"/>
                  </a:lnTo>
                  <a:lnTo>
                    <a:pt x="139" y="1841"/>
                  </a:lnTo>
                  <a:lnTo>
                    <a:pt x="109" y="1800"/>
                  </a:lnTo>
                  <a:lnTo>
                    <a:pt x="82" y="1758"/>
                  </a:lnTo>
                  <a:lnTo>
                    <a:pt x="58" y="1715"/>
                  </a:lnTo>
                  <a:lnTo>
                    <a:pt x="39" y="1670"/>
                  </a:lnTo>
                  <a:lnTo>
                    <a:pt x="24" y="1623"/>
                  </a:lnTo>
                  <a:lnTo>
                    <a:pt x="11" y="1575"/>
                  </a:lnTo>
                  <a:lnTo>
                    <a:pt x="4" y="1524"/>
                  </a:lnTo>
                  <a:lnTo>
                    <a:pt x="0" y="1472"/>
                  </a:lnTo>
                  <a:lnTo>
                    <a:pt x="1" y="1419"/>
                  </a:lnTo>
                  <a:lnTo>
                    <a:pt x="6" y="1365"/>
                  </a:lnTo>
                  <a:lnTo>
                    <a:pt x="15" y="1310"/>
                  </a:lnTo>
                  <a:lnTo>
                    <a:pt x="28" y="1256"/>
                  </a:lnTo>
                  <a:lnTo>
                    <a:pt x="46" y="1201"/>
                  </a:lnTo>
                  <a:lnTo>
                    <a:pt x="66" y="1147"/>
                  </a:lnTo>
                  <a:lnTo>
                    <a:pt x="91" y="1092"/>
                  </a:lnTo>
                  <a:lnTo>
                    <a:pt x="119" y="1039"/>
                  </a:lnTo>
                  <a:lnTo>
                    <a:pt x="151" y="986"/>
                  </a:lnTo>
                  <a:lnTo>
                    <a:pt x="186" y="933"/>
                  </a:lnTo>
                  <a:lnTo>
                    <a:pt x="225" y="881"/>
                  </a:lnTo>
                  <a:lnTo>
                    <a:pt x="267" y="829"/>
                  </a:lnTo>
                  <a:lnTo>
                    <a:pt x="311" y="779"/>
                  </a:lnTo>
                  <a:lnTo>
                    <a:pt x="359" y="728"/>
                  </a:lnTo>
                  <a:lnTo>
                    <a:pt x="410" y="679"/>
                  </a:lnTo>
                  <a:lnTo>
                    <a:pt x="463" y="630"/>
                  </a:lnTo>
                  <a:lnTo>
                    <a:pt x="519" y="584"/>
                  </a:lnTo>
                  <a:lnTo>
                    <a:pt x="578" y="538"/>
                  </a:lnTo>
                  <a:lnTo>
                    <a:pt x="639" y="494"/>
                  </a:lnTo>
                  <a:lnTo>
                    <a:pt x="702" y="451"/>
                  </a:lnTo>
                  <a:lnTo>
                    <a:pt x="768" y="408"/>
                  </a:lnTo>
                  <a:lnTo>
                    <a:pt x="837" y="368"/>
                  </a:lnTo>
                  <a:lnTo>
                    <a:pt x="906" y="329"/>
                  </a:lnTo>
                  <a:lnTo>
                    <a:pt x="978" y="292"/>
                  </a:lnTo>
                  <a:lnTo>
                    <a:pt x="1052" y="257"/>
                  </a:lnTo>
                  <a:lnTo>
                    <a:pt x="1126" y="223"/>
                  </a:lnTo>
                  <a:lnTo>
                    <a:pt x="1204" y="192"/>
                  </a:lnTo>
                  <a:lnTo>
                    <a:pt x="1282" y="162"/>
                  </a:lnTo>
                  <a:lnTo>
                    <a:pt x="1362" y="135"/>
                  </a:lnTo>
                  <a:lnTo>
                    <a:pt x="1443" y="110"/>
                  </a:lnTo>
                  <a:lnTo>
                    <a:pt x="1525" y="87"/>
                  </a:lnTo>
                  <a:lnTo>
                    <a:pt x="1608" y="67"/>
                  </a:lnTo>
                  <a:lnTo>
                    <a:pt x="1693" y="48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9"/>
            <p:cNvSpPr>
              <a:spLocks noEditPoints="1"/>
            </p:cNvSpPr>
            <p:nvPr/>
          </p:nvSpPr>
          <p:spPr bwMode="auto">
            <a:xfrm>
              <a:off x="549275" y="339726"/>
              <a:ext cx="1144588" cy="682625"/>
            </a:xfrm>
            <a:custGeom>
              <a:avLst/>
              <a:gdLst/>
              <a:ahLst/>
              <a:cxnLst>
                <a:cxn ang="0">
                  <a:pos x="1187" y="52"/>
                </a:cxn>
                <a:cxn ang="0">
                  <a:pos x="224" y="598"/>
                </a:cxn>
                <a:cxn ang="0">
                  <a:pos x="205" y="711"/>
                </a:cxn>
                <a:cxn ang="0">
                  <a:pos x="948" y="299"/>
                </a:cxn>
                <a:cxn ang="0">
                  <a:pos x="376" y="792"/>
                </a:cxn>
                <a:cxn ang="0">
                  <a:pos x="362" y="1325"/>
                </a:cxn>
                <a:cxn ang="0">
                  <a:pos x="1079" y="1708"/>
                </a:cxn>
                <a:cxn ang="0">
                  <a:pos x="2143" y="1495"/>
                </a:cxn>
                <a:cxn ang="0">
                  <a:pos x="2832" y="844"/>
                </a:cxn>
                <a:cxn ang="0">
                  <a:pos x="2213" y="1314"/>
                </a:cxn>
                <a:cxn ang="0">
                  <a:pos x="2337" y="1149"/>
                </a:cxn>
                <a:cxn ang="0">
                  <a:pos x="2578" y="575"/>
                </a:cxn>
                <a:cxn ang="0">
                  <a:pos x="2311" y="190"/>
                </a:cxn>
                <a:cxn ang="0">
                  <a:pos x="1895" y="1011"/>
                </a:cxn>
                <a:cxn ang="0">
                  <a:pos x="1855" y="1126"/>
                </a:cxn>
                <a:cxn ang="0">
                  <a:pos x="1901" y="1173"/>
                </a:cxn>
                <a:cxn ang="0">
                  <a:pos x="1878" y="1214"/>
                </a:cxn>
                <a:cxn ang="0">
                  <a:pos x="2008" y="1106"/>
                </a:cxn>
                <a:cxn ang="0">
                  <a:pos x="1911" y="1052"/>
                </a:cxn>
                <a:cxn ang="0">
                  <a:pos x="1768" y="1011"/>
                </a:cxn>
                <a:cxn ang="0">
                  <a:pos x="1607" y="1101"/>
                </a:cxn>
                <a:cxn ang="0">
                  <a:pos x="1717" y="1166"/>
                </a:cxn>
                <a:cxn ang="0">
                  <a:pos x="1599" y="1201"/>
                </a:cxn>
                <a:cxn ang="0">
                  <a:pos x="1789" y="1146"/>
                </a:cxn>
                <a:cxn ang="0">
                  <a:pos x="1673" y="1070"/>
                </a:cxn>
                <a:cxn ang="0">
                  <a:pos x="1579" y="1071"/>
                </a:cxn>
                <a:cxn ang="0">
                  <a:pos x="1413" y="1030"/>
                </a:cxn>
                <a:cxn ang="0">
                  <a:pos x="1437" y="1214"/>
                </a:cxn>
                <a:cxn ang="0">
                  <a:pos x="1475" y="1169"/>
                </a:cxn>
                <a:cxn ang="0">
                  <a:pos x="1501" y="1054"/>
                </a:cxn>
                <a:cxn ang="0">
                  <a:pos x="1299" y="1064"/>
                </a:cxn>
                <a:cxn ang="0">
                  <a:pos x="1303" y="1012"/>
                </a:cxn>
                <a:cxn ang="0">
                  <a:pos x="1087" y="1211"/>
                </a:cxn>
                <a:cxn ang="0">
                  <a:pos x="1140" y="1017"/>
                </a:cxn>
                <a:cxn ang="0">
                  <a:pos x="1077" y="1138"/>
                </a:cxn>
                <a:cxn ang="0">
                  <a:pos x="1035" y="1064"/>
                </a:cxn>
                <a:cxn ang="0">
                  <a:pos x="769" y="1212"/>
                </a:cxn>
                <a:cxn ang="0">
                  <a:pos x="649" y="1008"/>
                </a:cxn>
                <a:cxn ang="0">
                  <a:pos x="496" y="1169"/>
                </a:cxn>
                <a:cxn ang="0">
                  <a:pos x="674" y="1184"/>
                </a:cxn>
                <a:cxn ang="0">
                  <a:pos x="573" y="1087"/>
                </a:cxn>
                <a:cxn ang="0">
                  <a:pos x="2219" y="599"/>
                </a:cxn>
                <a:cxn ang="0">
                  <a:pos x="2185" y="787"/>
                </a:cxn>
                <a:cxn ang="0">
                  <a:pos x="2261" y="746"/>
                </a:cxn>
                <a:cxn ang="0">
                  <a:pos x="2337" y="541"/>
                </a:cxn>
                <a:cxn ang="0">
                  <a:pos x="1926" y="540"/>
                </a:cxn>
                <a:cxn ang="0">
                  <a:pos x="1613" y="576"/>
                </a:cxn>
                <a:cxn ang="0">
                  <a:pos x="1790" y="761"/>
                </a:cxn>
                <a:cxn ang="0">
                  <a:pos x="1665" y="816"/>
                </a:cxn>
                <a:cxn ang="0">
                  <a:pos x="1703" y="918"/>
                </a:cxn>
                <a:cxn ang="0">
                  <a:pos x="1909" y="740"/>
                </a:cxn>
                <a:cxn ang="0">
                  <a:pos x="1702" y="637"/>
                </a:cxn>
                <a:cxn ang="0">
                  <a:pos x="1321" y="597"/>
                </a:cxn>
                <a:cxn ang="0">
                  <a:pos x="1321" y="597"/>
                </a:cxn>
                <a:cxn ang="0">
                  <a:pos x="1550" y="599"/>
                </a:cxn>
                <a:cxn ang="0">
                  <a:pos x="1142" y="585"/>
                </a:cxn>
                <a:cxn ang="0">
                  <a:pos x="858" y="532"/>
                </a:cxn>
                <a:cxn ang="0">
                  <a:pos x="864" y="736"/>
                </a:cxn>
                <a:cxn ang="0">
                  <a:pos x="896" y="828"/>
                </a:cxn>
                <a:cxn ang="0">
                  <a:pos x="835" y="913"/>
                </a:cxn>
                <a:cxn ang="0">
                  <a:pos x="1116" y="774"/>
                </a:cxn>
                <a:cxn ang="0">
                  <a:pos x="912" y="654"/>
                </a:cxn>
                <a:cxn ang="0">
                  <a:pos x="1034" y="612"/>
                </a:cxn>
              </a:cxnLst>
              <a:rect l="0" t="0" r="r" b="b"/>
              <a:pathLst>
                <a:path w="2880" h="1720">
                  <a:moveTo>
                    <a:pt x="2185" y="121"/>
                  </a:moveTo>
                  <a:lnTo>
                    <a:pt x="2142" y="102"/>
                  </a:lnTo>
                  <a:lnTo>
                    <a:pt x="2098" y="84"/>
                  </a:lnTo>
                  <a:lnTo>
                    <a:pt x="2052" y="68"/>
                  </a:lnTo>
                  <a:lnTo>
                    <a:pt x="2007" y="54"/>
                  </a:lnTo>
                  <a:lnTo>
                    <a:pt x="1960" y="42"/>
                  </a:lnTo>
                  <a:lnTo>
                    <a:pt x="1913" y="31"/>
                  </a:lnTo>
                  <a:lnTo>
                    <a:pt x="1866" y="22"/>
                  </a:lnTo>
                  <a:lnTo>
                    <a:pt x="1820" y="14"/>
                  </a:lnTo>
                  <a:lnTo>
                    <a:pt x="1764" y="8"/>
                  </a:lnTo>
                  <a:lnTo>
                    <a:pt x="1709" y="4"/>
                  </a:lnTo>
                  <a:lnTo>
                    <a:pt x="1654" y="2"/>
                  </a:lnTo>
                  <a:lnTo>
                    <a:pt x="1599" y="0"/>
                  </a:lnTo>
                  <a:lnTo>
                    <a:pt x="1544" y="2"/>
                  </a:lnTo>
                  <a:lnTo>
                    <a:pt x="1489" y="4"/>
                  </a:lnTo>
                  <a:lnTo>
                    <a:pt x="1434" y="9"/>
                  </a:lnTo>
                  <a:lnTo>
                    <a:pt x="1379" y="16"/>
                  </a:lnTo>
                  <a:lnTo>
                    <a:pt x="1331" y="23"/>
                  </a:lnTo>
                  <a:lnTo>
                    <a:pt x="1283" y="31"/>
                  </a:lnTo>
                  <a:lnTo>
                    <a:pt x="1235" y="41"/>
                  </a:lnTo>
                  <a:lnTo>
                    <a:pt x="1187" y="52"/>
                  </a:lnTo>
                  <a:lnTo>
                    <a:pt x="1140" y="65"/>
                  </a:lnTo>
                  <a:lnTo>
                    <a:pt x="1092" y="79"/>
                  </a:lnTo>
                  <a:lnTo>
                    <a:pt x="1044" y="94"/>
                  </a:lnTo>
                  <a:lnTo>
                    <a:pt x="997" y="111"/>
                  </a:lnTo>
                  <a:lnTo>
                    <a:pt x="950" y="128"/>
                  </a:lnTo>
                  <a:lnTo>
                    <a:pt x="903" y="147"/>
                  </a:lnTo>
                  <a:lnTo>
                    <a:pt x="858" y="166"/>
                  </a:lnTo>
                  <a:lnTo>
                    <a:pt x="812" y="187"/>
                  </a:lnTo>
                  <a:lnTo>
                    <a:pt x="768" y="208"/>
                  </a:lnTo>
                  <a:lnTo>
                    <a:pt x="724" y="231"/>
                  </a:lnTo>
                  <a:lnTo>
                    <a:pt x="681" y="254"/>
                  </a:lnTo>
                  <a:lnTo>
                    <a:pt x="639" y="278"/>
                  </a:lnTo>
                  <a:lnTo>
                    <a:pt x="591" y="306"/>
                  </a:lnTo>
                  <a:lnTo>
                    <a:pt x="543" y="336"/>
                  </a:lnTo>
                  <a:lnTo>
                    <a:pt x="495" y="369"/>
                  </a:lnTo>
                  <a:lnTo>
                    <a:pt x="446" y="403"/>
                  </a:lnTo>
                  <a:lnTo>
                    <a:pt x="400" y="438"/>
                  </a:lnTo>
                  <a:lnTo>
                    <a:pt x="354" y="475"/>
                  </a:lnTo>
                  <a:lnTo>
                    <a:pt x="309" y="514"/>
                  </a:lnTo>
                  <a:lnTo>
                    <a:pt x="265" y="556"/>
                  </a:lnTo>
                  <a:lnTo>
                    <a:pt x="224" y="598"/>
                  </a:lnTo>
                  <a:lnTo>
                    <a:pt x="184" y="642"/>
                  </a:lnTo>
                  <a:lnTo>
                    <a:pt x="166" y="664"/>
                  </a:lnTo>
                  <a:lnTo>
                    <a:pt x="147" y="688"/>
                  </a:lnTo>
                  <a:lnTo>
                    <a:pt x="129" y="711"/>
                  </a:lnTo>
                  <a:lnTo>
                    <a:pt x="112" y="735"/>
                  </a:lnTo>
                  <a:lnTo>
                    <a:pt x="95" y="759"/>
                  </a:lnTo>
                  <a:lnTo>
                    <a:pt x="79" y="783"/>
                  </a:lnTo>
                  <a:lnTo>
                    <a:pt x="64" y="808"/>
                  </a:lnTo>
                  <a:lnTo>
                    <a:pt x="49" y="832"/>
                  </a:lnTo>
                  <a:lnTo>
                    <a:pt x="36" y="859"/>
                  </a:lnTo>
                  <a:lnTo>
                    <a:pt x="23" y="884"/>
                  </a:lnTo>
                  <a:lnTo>
                    <a:pt x="11" y="911"/>
                  </a:lnTo>
                  <a:lnTo>
                    <a:pt x="0" y="937"/>
                  </a:lnTo>
                  <a:lnTo>
                    <a:pt x="24" y="906"/>
                  </a:lnTo>
                  <a:lnTo>
                    <a:pt x="48" y="876"/>
                  </a:lnTo>
                  <a:lnTo>
                    <a:pt x="73" y="846"/>
                  </a:lnTo>
                  <a:lnTo>
                    <a:pt x="98" y="818"/>
                  </a:lnTo>
                  <a:lnTo>
                    <a:pt x="124" y="790"/>
                  </a:lnTo>
                  <a:lnTo>
                    <a:pt x="150" y="763"/>
                  </a:lnTo>
                  <a:lnTo>
                    <a:pt x="177" y="736"/>
                  </a:lnTo>
                  <a:lnTo>
                    <a:pt x="205" y="711"/>
                  </a:lnTo>
                  <a:lnTo>
                    <a:pt x="233" y="685"/>
                  </a:lnTo>
                  <a:lnTo>
                    <a:pt x="262" y="661"/>
                  </a:lnTo>
                  <a:lnTo>
                    <a:pt x="290" y="637"/>
                  </a:lnTo>
                  <a:lnTo>
                    <a:pt x="319" y="614"/>
                  </a:lnTo>
                  <a:lnTo>
                    <a:pt x="349" y="592"/>
                  </a:lnTo>
                  <a:lnTo>
                    <a:pt x="379" y="570"/>
                  </a:lnTo>
                  <a:lnTo>
                    <a:pt x="410" y="550"/>
                  </a:lnTo>
                  <a:lnTo>
                    <a:pt x="440" y="530"/>
                  </a:lnTo>
                  <a:lnTo>
                    <a:pt x="472" y="509"/>
                  </a:lnTo>
                  <a:lnTo>
                    <a:pt x="503" y="490"/>
                  </a:lnTo>
                  <a:lnTo>
                    <a:pt x="535" y="473"/>
                  </a:lnTo>
                  <a:lnTo>
                    <a:pt x="568" y="455"/>
                  </a:lnTo>
                  <a:lnTo>
                    <a:pt x="601" y="437"/>
                  </a:lnTo>
                  <a:lnTo>
                    <a:pt x="634" y="421"/>
                  </a:lnTo>
                  <a:lnTo>
                    <a:pt x="667" y="404"/>
                  </a:lnTo>
                  <a:lnTo>
                    <a:pt x="701" y="389"/>
                  </a:lnTo>
                  <a:lnTo>
                    <a:pt x="769" y="360"/>
                  </a:lnTo>
                  <a:lnTo>
                    <a:pt x="837" y="333"/>
                  </a:lnTo>
                  <a:lnTo>
                    <a:pt x="908" y="309"/>
                  </a:lnTo>
                  <a:lnTo>
                    <a:pt x="979" y="287"/>
                  </a:lnTo>
                  <a:lnTo>
                    <a:pt x="948" y="299"/>
                  </a:lnTo>
                  <a:lnTo>
                    <a:pt x="916" y="313"/>
                  </a:lnTo>
                  <a:lnTo>
                    <a:pt x="884" y="328"/>
                  </a:lnTo>
                  <a:lnTo>
                    <a:pt x="853" y="345"/>
                  </a:lnTo>
                  <a:lnTo>
                    <a:pt x="821" y="361"/>
                  </a:lnTo>
                  <a:lnTo>
                    <a:pt x="789" y="380"/>
                  </a:lnTo>
                  <a:lnTo>
                    <a:pt x="758" y="399"/>
                  </a:lnTo>
                  <a:lnTo>
                    <a:pt x="727" y="419"/>
                  </a:lnTo>
                  <a:lnTo>
                    <a:pt x="697" y="441"/>
                  </a:lnTo>
                  <a:lnTo>
                    <a:pt x="667" y="463"/>
                  </a:lnTo>
                  <a:lnTo>
                    <a:pt x="638" y="485"/>
                  </a:lnTo>
                  <a:lnTo>
                    <a:pt x="608" y="509"/>
                  </a:lnTo>
                  <a:lnTo>
                    <a:pt x="581" y="535"/>
                  </a:lnTo>
                  <a:lnTo>
                    <a:pt x="553" y="560"/>
                  </a:lnTo>
                  <a:lnTo>
                    <a:pt x="527" y="587"/>
                  </a:lnTo>
                  <a:lnTo>
                    <a:pt x="502" y="613"/>
                  </a:lnTo>
                  <a:lnTo>
                    <a:pt x="477" y="641"/>
                  </a:lnTo>
                  <a:lnTo>
                    <a:pt x="454" y="670"/>
                  </a:lnTo>
                  <a:lnTo>
                    <a:pt x="433" y="699"/>
                  </a:lnTo>
                  <a:lnTo>
                    <a:pt x="412" y="730"/>
                  </a:lnTo>
                  <a:lnTo>
                    <a:pt x="393" y="760"/>
                  </a:lnTo>
                  <a:lnTo>
                    <a:pt x="376" y="792"/>
                  </a:lnTo>
                  <a:lnTo>
                    <a:pt x="359" y="825"/>
                  </a:lnTo>
                  <a:lnTo>
                    <a:pt x="345" y="856"/>
                  </a:lnTo>
                  <a:lnTo>
                    <a:pt x="333" y="890"/>
                  </a:lnTo>
                  <a:lnTo>
                    <a:pt x="321" y="925"/>
                  </a:lnTo>
                  <a:lnTo>
                    <a:pt x="312" y="959"/>
                  </a:lnTo>
                  <a:lnTo>
                    <a:pt x="306" y="993"/>
                  </a:lnTo>
                  <a:lnTo>
                    <a:pt x="301" y="1030"/>
                  </a:lnTo>
                  <a:lnTo>
                    <a:pt x="298" y="1065"/>
                  </a:lnTo>
                  <a:lnTo>
                    <a:pt x="298" y="1102"/>
                  </a:lnTo>
                  <a:lnTo>
                    <a:pt x="300" y="1138"/>
                  </a:lnTo>
                  <a:lnTo>
                    <a:pt x="302" y="1156"/>
                  </a:lnTo>
                  <a:lnTo>
                    <a:pt x="305" y="1174"/>
                  </a:lnTo>
                  <a:lnTo>
                    <a:pt x="307" y="1192"/>
                  </a:lnTo>
                  <a:lnTo>
                    <a:pt x="312" y="1209"/>
                  </a:lnTo>
                  <a:lnTo>
                    <a:pt x="317" y="1226"/>
                  </a:lnTo>
                  <a:lnTo>
                    <a:pt x="322" y="1242"/>
                  </a:lnTo>
                  <a:lnTo>
                    <a:pt x="329" y="1260"/>
                  </a:lnTo>
                  <a:lnTo>
                    <a:pt x="336" y="1276"/>
                  </a:lnTo>
                  <a:lnTo>
                    <a:pt x="344" y="1293"/>
                  </a:lnTo>
                  <a:lnTo>
                    <a:pt x="352" y="1309"/>
                  </a:lnTo>
                  <a:lnTo>
                    <a:pt x="362" y="1325"/>
                  </a:lnTo>
                  <a:lnTo>
                    <a:pt x="371" y="1341"/>
                  </a:lnTo>
                  <a:lnTo>
                    <a:pt x="382" y="1356"/>
                  </a:lnTo>
                  <a:lnTo>
                    <a:pt x="392" y="1371"/>
                  </a:lnTo>
                  <a:lnTo>
                    <a:pt x="405" y="1387"/>
                  </a:lnTo>
                  <a:lnTo>
                    <a:pt x="416" y="1402"/>
                  </a:lnTo>
                  <a:lnTo>
                    <a:pt x="443" y="1430"/>
                  </a:lnTo>
                  <a:lnTo>
                    <a:pt x="472" y="1457"/>
                  </a:lnTo>
                  <a:lnTo>
                    <a:pt x="502" y="1484"/>
                  </a:lnTo>
                  <a:lnTo>
                    <a:pt x="535" y="1511"/>
                  </a:lnTo>
                  <a:lnTo>
                    <a:pt x="570" y="1535"/>
                  </a:lnTo>
                  <a:lnTo>
                    <a:pt x="607" y="1557"/>
                  </a:lnTo>
                  <a:lnTo>
                    <a:pt x="645" y="1579"/>
                  </a:lnTo>
                  <a:lnTo>
                    <a:pt x="686" y="1599"/>
                  </a:lnTo>
                  <a:lnTo>
                    <a:pt x="732" y="1620"/>
                  </a:lnTo>
                  <a:lnTo>
                    <a:pt x="779" y="1639"/>
                  </a:lnTo>
                  <a:lnTo>
                    <a:pt x="827" y="1655"/>
                  </a:lnTo>
                  <a:lnTo>
                    <a:pt x="877" y="1669"/>
                  </a:lnTo>
                  <a:lnTo>
                    <a:pt x="926" y="1682"/>
                  </a:lnTo>
                  <a:lnTo>
                    <a:pt x="977" y="1693"/>
                  </a:lnTo>
                  <a:lnTo>
                    <a:pt x="1027" y="1702"/>
                  </a:lnTo>
                  <a:lnTo>
                    <a:pt x="1079" y="1708"/>
                  </a:lnTo>
                  <a:lnTo>
                    <a:pt x="1130" y="1713"/>
                  </a:lnTo>
                  <a:lnTo>
                    <a:pt x="1182" y="1717"/>
                  </a:lnTo>
                  <a:lnTo>
                    <a:pt x="1234" y="1720"/>
                  </a:lnTo>
                  <a:lnTo>
                    <a:pt x="1284" y="1720"/>
                  </a:lnTo>
                  <a:lnTo>
                    <a:pt x="1336" y="1718"/>
                  </a:lnTo>
                  <a:lnTo>
                    <a:pt x="1387" y="1716"/>
                  </a:lnTo>
                  <a:lnTo>
                    <a:pt x="1437" y="1712"/>
                  </a:lnTo>
                  <a:lnTo>
                    <a:pt x="1488" y="1706"/>
                  </a:lnTo>
                  <a:lnTo>
                    <a:pt x="1535" y="1699"/>
                  </a:lnTo>
                  <a:lnTo>
                    <a:pt x="1583" y="1692"/>
                  </a:lnTo>
                  <a:lnTo>
                    <a:pt x="1632" y="1682"/>
                  </a:lnTo>
                  <a:lnTo>
                    <a:pt x="1682" y="1670"/>
                  </a:lnTo>
                  <a:lnTo>
                    <a:pt x="1732" y="1656"/>
                  </a:lnTo>
                  <a:lnTo>
                    <a:pt x="1783" y="1642"/>
                  </a:lnTo>
                  <a:lnTo>
                    <a:pt x="1835" y="1626"/>
                  </a:lnTo>
                  <a:lnTo>
                    <a:pt x="1885" y="1607"/>
                  </a:lnTo>
                  <a:lnTo>
                    <a:pt x="1937" y="1588"/>
                  </a:lnTo>
                  <a:lnTo>
                    <a:pt x="1989" y="1566"/>
                  </a:lnTo>
                  <a:lnTo>
                    <a:pt x="2041" y="1545"/>
                  </a:lnTo>
                  <a:lnTo>
                    <a:pt x="2093" y="1521"/>
                  </a:lnTo>
                  <a:lnTo>
                    <a:pt x="2143" y="1495"/>
                  </a:lnTo>
                  <a:lnTo>
                    <a:pt x="2194" y="1469"/>
                  </a:lnTo>
                  <a:lnTo>
                    <a:pt x="2243" y="1441"/>
                  </a:lnTo>
                  <a:lnTo>
                    <a:pt x="2293" y="1411"/>
                  </a:lnTo>
                  <a:lnTo>
                    <a:pt x="2341" y="1380"/>
                  </a:lnTo>
                  <a:lnTo>
                    <a:pt x="2389" y="1349"/>
                  </a:lnTo>
                  <a:lnTo>
                    <a:pt x="2436" y="1316"/>
                  </a:lnTo>
                  <a:lnTo>
                    <a:pt x="2480" y="1282"/>
                  </a:lnTo>
                  <a:lnTo>
                    <a:pt x="2524" y="1245"/>
                  </a:lnTo>
                  <a:lnTo>
                    <a:pt x="2566" y="1208"/>
                  </a:lnTo>
                  <a:lnTo>
                    <a:pt x="2607" y="1171"/>
                  </a:lnTo>
                  <a:lnTo>
                    <a:pt x="2646" y="1132"/>
                  </a:lnTo>
                  <a:lnTo>
                    <a:pt x="2683" y="1092"/>
                  </a:lnTo>
                  <a:lnTo>
                    <a:pt x="2718" y="1051"/>
                  </a:lnTo>
                  <a:lnTo>
                    <a:pt x="2751" y="1008"/>
                  </a:lnTo>
                  <a:lnTo>
                    <a:pt x="2781" y="965"/>
                  </a:lnTo>
                  <a:lnTo>
                    <a:pt x="2810" y="921"/>
                  </a:lnTo>
                  <a:lnTo>
                    <a:pt x="2836" y="876"/>
                  </a:lnTo>
                  <a:lnTo>
                    <a:pt x="2858" y="830"/>
                  </a:lnTo>
                  <a:lnTo>
                    <a:pt x="2880" y="783"/>
                  </a:lnTo>
                  <a:lnTo>
                    <a:pt x="2856" y="814"/>
                  </a:lnTo>
                  <a:lnTo>
                    <a:pt x="2832" y="844"/>
                  </a:lnTo>
                  <a:lnTo>
                    <a:pt x="2807" y="874"/>
                  </a:lnTo>
                  <a:lnTo>
                    <a:pt x="2781" y="902"/>
                  </a:lnTo>
                  <a:lnTo>
                    <a:pt x="2755" y="930"/>
                  </a:lnTo>
                  <a:lnTo>
                    <a:pt x="2729" y="957"/>
                  </a:lnTo>
                  <a:lnTo>
                    <a:pt x="2702" y="984"/>
                  </a:lnTo>
                  <a:lnTo>
                    <a:pt x="2675" y="1009"/>
                  </a:lnTo>
                  <a:lnTo>
                    <a:pt x="2647" y="1035"/>
                  </a:lnTo>
                  <a:lnTo>
                    <a:pt x="2618" y="1059"/>
                  </a:lnTo>
                  <a:lnTo>
                    <a:pt x="2589" y="1082"/>
                  </a:lnTo>
                  <a:lnTo>
                    <a:pt x="2560" y="1106"/>
                  </a:lnTo>
                  <a:lnTo>
                    <a:pt x="2531" y="1127"/>
                  </a:lnTo>
                  <a:lnTo>
                    <a:pt x="2500" y="1149"/>
                  </a:lnTo>
                  <a:lnTo>
                    <a:pt x="2470" y="1170"/>
                  </a:lnTo>
                  <a:lnTo>
                    <a:pt x="2440" y="1190"/>
                  </a:lnTo>
                  <a:lnTo>
                    <a:pt x="2408" y="1209"/>
                  </a:lnTo>
                  <a:lnTo>
                    <a:pt x="2376" y="1228"/>
                  </a:lnTo>
                  <a:lnTo>
                    <a:pt x="2345" y="1247"/>
                  </a:lnTo>
                  <a:lnTo>
                    <a:pt x="2312" y="1265"/>
                  </a:lnTo>
                  <a:lnTo>
                    <a:pt x="2279" y="1283"/>
                  </a:lnTo>
                  <a:lnTo>
                    <a:pt x="2246" y="1299"/>
                  </a:lnTo>
                  <a:lnTo>
                    <a:pt x="2213" y="1314"/>
                  </a:lnTo>
                  <a:lnTo>
                    <a:pt x="2179" y="1330"/>
                  </a:lnTo>
                  <a:lnTo>
                    <a:pt x="2112" y="1359"/>
                  </a:lnTo>
                  <a:lnTo>
                    <a:pt x="2042" y="1385"/>
                  </a:lnTo>
                  <a:lnTo>
                    <a:pt x="1973" y="1411"/>
                  </a:lnTo>
                  <a:lnTo>
                    <a:pt x="1901" y="1432"/>
                  </a:lnTo>
                  <a:lnTo>
                    <a:pt x="1930" y="1421"/>
                  </a:lnTo>
                  <a:lnTo>
                    <a:pt x="1957" y="1409"/>
                  </a:lnTo>
                  <a:lnTo>
                    <a:pt x="1987" y="1395"/>
                  </a:lnTo>
                  <a:lnTo>
                    <a:pt x="2016" y="1382"/>
                  </a:lnTo>
                  <a:lnTo>
                    <a:pt x="2044" y="1366"/>
                  </a:lnTo>
                  <a:lnTo>
                    <a:pt x="2073" y="1350"/>
                  </a:lnTo>
                  <a:lnTo>
                    <a:pt x="2100" y="1333"/>
                  </a:lnTo>
                  <a:lnTo>
                    <a:pt x="2128" y="1316"/>
                  </a:lnTo>
                  <a:lnTo>
                    <a:pt x="2156" y="1298"/>
                  </a:lnTo>
                  <a:lnTo>
                    <a:pt x="2184" y="1279"/>
                  </a:lnTo>
                  <a:lnTo>
                    <a:pt x="2211" y="1259"/>
                  </a:lnTo>
                  <a:lnTo>
                    <a:pt x="2237" y="1238"/>
                  </a:lnTo>
                  <a:lnTo>
                    <a:pt x="2264" y="1217"/>
                  </a:lnTo>
                  <a:lnTo>
                    <a:pt x="2289" y="1195"/>
                  </a:lnTo>
                  <a:lnTo>
                    <a:pt x="2313" y="1173"/>
                  </a:lnTo>
                  <a:lnTo>
                    <a:pt x="2337" y="1149"/>
                  </a:lnTo>
                  <a:lnTo>
                    <a:pt x="2361" y="1125"/>
                  </a:lnTo>
                  <a:lnTo>
                    <a:pt x="2383" y="1101"/>
                  </a:lnTo>
                  <a:lnTo>
                    <a:pt x="2405" y="1075"/>
                  </a:lnTo>
                  <a:lnTo>
                    <a:pt x="2426" y="1050"/>
                  </a:lnTo>
                  <a:lnTo>
                    <a:pt x="2445" y="1023"/>
                  </a:lnTo>
                  <a:lnTo>
                    <a:pt x="2464" y="995"/>
                  </a:lnTo>
                  <a:lnTo>
                    <a:pt x="2481" y="968"/>
                  </a:lnTo>
                  <a:lnTo>
                    <a:pt x="2498" y="940"/>
                  </a:lnTo>
                  <a:lnTo>
                    <a:pt x="2512" y="912"/>
                  </a:lnTo>
                  <a:lnTo>
                    <a:pt x="2526" y="882"/>
                  </a:lnTo>
                  <a:lnTo>
                    <a:pt x="2538" y="852"/>
                  </a:lnTo>
                  <a:lnTo>
                    <a:pt x="2550" y="822"/>
                  </a:lnTo>
                  <a:lnTo>
                    <a:pt x="2559" y="792"/>
                  </a:lnTo>
                  <a:lnTo>
                    <a:pt x="2566" y="761"/>
                  </a:lnTo>
                  <a:lnTo>
                    <a:pt x="2572" y="730"/>
                  </a:lnTo>
                  <a:lnTo>
                    <a:pt x="2578" y="697"/>
                  </a:lnTo>
                  <a:lnTo>
                    <a:pt x="2580" y="671"/>
                  </a:lnTo>
                  <a:lnTo>
                    <a:pt x="2581" y="647"/>
                  </a:lnTo>
                  <a:lnTo>
                    <a:pt x="2581" y="622"/>
                  </a:lnTo>
                  <a:lnTo>
                    <a:pt x="2580" y="598"/>
                  </a:lnTo>
                  <a:lnTo>
                    <a:pt x="2578" y="575"/>
                  </a:lnTo>
                  <a:lnTo>
                    <a:pt x="2575" y="552"/>
                  </a:lnTo>
                  <a:lnTo>
                    <a:pt x="2570" y="530"/>
                  </a:lnTo>
                  <a:lnTo>
                    <a:pt x="2564" y="507"/>
                  </a:lnTo>
                  <a:lnTo>
                    <a:pt x="2557" y="485"/>
                  </a:lnTo>
                  <a:lnTo>
                    <a:pt x="2550" y="464"/>
                  </a:lnTo>
                  <a:lnTo>
                    <a:pt x="2541" y="444"/>
                  </a:lnTo>
                  <a:lnTo>
                    <a:pt x="2531" y="423"/>
                  </a:lnTo>
                  <a:lnTo>
                    <a:pt x="2519" y="403"/>
                  </a:lnTo>
                  <a:lnTo>
                    <a:pt x="2508" y="384"/>
                  </a:lnTo>
                  <a:lnTo>
                    <a:pt x="2495" y="365"/>
                  </a:lnTo>
                  <a:lnTo>
                    <a:pt x="2483" y="347"/>
                  </a:lnTo>
                  <a:lnTo>
                    <a:pt x="2467" y="330"/>
                  </a:lnTo>
                  <a:lnTo>
                    <a:pt x="2454" y="312"/>
                  </a:lnTo>
                  <a:lnTo>
                    <a:pt x="2437" y="295"/>
                  </a:lnTo>
                  <a:lnTo>
                    <a:pt x="2421" y="279"/>
                  </a:lnTo>
                  <a:lnTo>
                    <a:pt x="2404" y="263"/>
                  </a:lnTo>
                  <a:lnTo>
                    <a:pt x="2386" y="247"/>
                  </a:lnTo>
                  <a:lnTo>
                    <a:pt x="2369" y="232"/>
                  </a:lnTo>
                  <a:lnTo>
                    <a:pt x="2350" y="218"/>
                  </a:lnTo>
                  <a:lnTo>
                    <a:pt x="2331" y="204"/>
                  </a:lnTo>
                  <a:lnTo>
                    <a:pt x="2311" y="190"/>
                  </a:lnTo>
                  <a:lnTo>
                    <a:pt x="2290" y="178"/>
                  </a:lnTo>
                  <a:lnTo>
                    <a:pt x="2270" y="165"/>
                  </a:lnTo>
                  <a:lnTo>
                    <a:pt x="2228" y="142"/>
                  </a:lnTo>
                  <a:lnTo>
                    <a:pt x="2185" y="121"/>
                  </a:lnTo>
                  <a:close/>
                  <a:moveTo>
                    <a:pt x="2021" y="1066"/>
                  </a:moveTo>
                  <a:lnTo>
                    <a:pt x="2023" y="1056"/>
                  </a:lnTo>
                  <a:lnTo>
                    <a:pt x="2025" y="1049"/>
                  </a:lnTo>
                  <a:lnTo>
                    <a:pt x="2025" y="1041"/>
                  </a:lnTo>
                  <a:lnTo>
                    <a:pt x="2023" y="1035"/>
                  </a:lnTo>
                  <a:lnTo>
                    <a:pt x="2021" y="1030"/>
                  </a:lnTo>
                  <a:lnTo>
                    <a:pt x="2018" y="1025"/>
                  </a:lnTo>
                  <a:lnTo>
                    <a:pt x="2014" y="1021"/>
                  </a:lnTo>
                  <a:lnTo>
                    <a:pt x="2009" y="1017"/>
                  </a:lnTo>
                  <a:lnTo>
                    <a:pt x="2004" y="1014"/>
                  </a:lnTo>
                  <a:lnTo>
                    <a:pt x="1992" y="1011"/>
                  </a:lnTo>
                  <a:lnTo>
                    <a:pt x="1978" y="1008"/>
                  </a:lnTo>
                  <a:lnTo>
                    <a:pt x="1961" y="1007"/>
                  </a:lnTo>
                  <a:lnTo>
                    <a:pt x="1945" y="1007"/>
                  </a:lnTo>
                  <a:lnTo>
                    <a:pt x="1923" y="1007"/>
                  </a:lnTo>
                  <a:lnTo>
                    <a:pt x="1904" y="1009"/>
                  </a:lnTo>
                  <a:lnTo>
                    <a:pt x="1895" y="1011"/>
                  </a:lnTo>
                  <a:lnTo>
                    <a:pt x="1887" y="1012"/>
                  </a:lnTo>
                  <a:lnTo>
                    <a:pt x="1878" y="1014"/>
                  </a:lnTo>
                  <a:lnTo>
                    <a:pt x="1871" y="1018"/>
                  </a:lnTo>
                  <a:lnTo>
                    <a:pt x="1864" y="1022"/>
                  </a:lnTo>
                  <a:lnTo>
                    <a:pt x="1857" y="1026"/>
                  </a:lnTo>
                  <a:lnTo>
                    <a:pt x="1852" y="1032"/>
                  </a:lnTo>
                  <a:lnTo>
                    <a:pt x="1846" y="1038"/>
                  </a:lnTo>
                  <a:lnTo>
                    <a:pt x="1842" y="1045"/>
                  </a:lnTo>
                  <a:lnTo>
                    <a:pt x="1838" y="1054"/>
                  </a:lnTo>
                  <a:lnTo>
                    <a:pt x="1835" y="1063"/>
                  </a:lnTo>
                  <a:lnTo>
                    <a:pt x="1832" y="1073"/>
                  </a:lnTo>
                  <a:lnTo>
                    <a:pt x="1831" y="1080"/>
                  </a:lnTo>
                  <a:lnTo>
                    <a:pt x="1830" y="1088"/>
                  </a:lnTo>
                  <a:lnTo>
                    <a:pt x="1830" y="1094"/>
                  </a:lnTo>
                  <a:lnTo>
                    <a:pt x="1831" y="1101"/>
                  </a:lnTo>
                  <a:lnTo>
                    <a:pt x="1832" y="1106"/>
                  </a:lnTo>
                  <a:lnTo>
                    <a:pt x="1835" y="1111"/>
                  </a:lnTo>
                  <a:lnTo>
                    <a:pt x="1838" y="1114"/>
                  </a:lnTo>
                  <a:lnTo>
                    <a:pt x="1844" y="1120"/>
                  </a:lnTo>
                  <a:lnTo>
                    <a:pt x="1849" y="1122"/>
                  </a:lnTo>
                  <a:lnTo>
                    <a:pt x="1855" y="1126"/>
                  </a:lnTo>
                  <a:lnTo>
                    <a:pt x="1863" y="1128"/>
                  </a:lnTo>
                  <a:lnTo>
                    <a:pt x="1871" y="1131"/>
                  </a:lnTo>
                  <a:lnTo>
                    <a:pt x="1892" y="1133"/>
                  </a:lnTo>
                  <a:lnTo>
                    <a:pt x="1917" y="1135"/>
                  </a:lnTo>
                  <a:lnTo>
                    <a:pt x="1926" y="1135"/>
                  </a:lnTo>
                  <a:lnTo>
                    <a:pt x="1933" y="1135"/>
                  </a:lnTo>
                  <a:lnTo>
                    <a:pt x="1940" y="1136"/>
                  </a:lnTo>
                  <a:lnTo>
                    <a:pt x="1944" y="1138"/>
                  </a:lnTo>
                  <a:lnTo>
                    <a:pt x="1946" y="1141"/>
                  </a:lnTo>
                  <a:lnTo>
                    <a:pt x="1947" y="1145"/>
                  </a:lnTo>
                  <a:lnTo>
                    <a:pt x="1947" y="1149"/>
                  </a:lnTo>
                  <a:lnTo>
                    <a:pt x="1947" y="1154"/>
                  </a:lnTo>
                  <a:lnTo>
                    <a:pt x="1946" y="1159"/>
                  </a:lnTo>
                  <a:lnTo>
                    <a:pt x="1944" y="1164"/>
                  </a:lnTo>
                  <a:lnTo>
                    <a:pt x="1941" y="1166"/>
                  </a:lnTo>
                  <a:lnTo>
                    <a:pt x="1936" y="1169"/>
                  </a:lnTo>
                  <a:lnTo>
                    <a:pt x="1932" y="1170"/>
                  </a:lnTo>
                  <a:lnTo>
                    <a:pt x="1926" y="1171"/>
                  </a:lnTo>
                  <a:lnTo>
                    <a:pt x="1918" y="1173"/>
                  </a:lnTo>
                  <a:lnTo>
                    <a:pt x="1908" y="1173"/>
                  </a:lnTo>
                  <a:lnTo>
                    <a:pt x="1901" y="1173"/>
                  </a:lnTo>
                  <a:lnTo>
                    <a:pt x="1894" y="1171"/>
                  </a:lnTo>
                  <a:lnTo>
                    <a:pt x="1889" y="1170"/>
                  </a:lnTo>
                  <a:lnTo>
                    <a:pt x="1884" y="1169"/>
                  </a:lnTo>
                  <a:lnTo>
                    <a:pt x="1882" y="1166"/>
                  </a:lnTo>
                  <a:lnTo>
                    <a:pt x="1880" y="1163"/>
                  </a:lnTo>
                  <a:lnTo>
                    <a:pt x="1880" y="1157"/>
                  </a:lnTo>
                  <a:lnTo>
                    <a:pt x="1880" y="1151"/>
                  </a:lnTo>
                  <a:lnTo>
                    <a:pt x="1814" y="1151"/>
                  </a:lnTo>
                  <a:lnTo>
                    <a:pt x="1813" y="1161"/>
                  </a:lnTo>
                  <a:lnTo>
                    <a:pt x="1812" y="1170"/>
                  </a:lnTo>
                  <a:lnTo>
                    <a:pt x="1812" y="1178"/>
                  </a:lnTo>
                  <a:lnTo>
                    <a:pt x="1813" y="1185"/>
                  </a:lnTo>
                  <a:lnTo>
                    <a:pt x="1816" y="1192"/>
                  </a:lnTo>
                  <a:lnTo>
                    <a:pt x="1818" y="1197"/>
                  </a:lnTo>
                  <a:lnTo>
                    <a:pt x="1822" y="1201"/>
                  </a:lnTo>
                  <a:lnTo>
                    <a:pt x="1827" y="1204"/>
                  </a:lnTo>
                  <a:lnTo>
                    <a:pt x="1833" y="1208"/>
                  </a:lnTo>
                  <a:lnTo>
                    <a:pt x="1841" y="1211"/>
                  </a:lnTo>
                  <a:lnTo>
                    <a:pt x="1849" y="1212"/>
                  </a:lnTo>
                  <a:lnTo>
                    <a:pt x="1857" y="1213"/>
                  </a:lnTo>
                  <a:lnTo>
                    <a:pt x="1878" y="1214"/>
                  </a:lnTo>
                  <a:lnTo>
                    <a:pt x="1902" y="1214"/>
                  </a:lnTo>
                  <a:lnTo>
                    <a:pt x="1925" y="1214"/>
                  </a:lnTo>
                  <a:lnTo>
                    <a:pt x="1945" y="1213"/>
                  </a:lnTo>
                  <a:lnTo>
                    <a:pt x="1954" y="1211"/>
                  </a:lnTo>
                  <a:lnTo>
                    <a:pt x="1963" y="1209"/>
                  </a:lnTo>
                  <a:lnTo>
                    <a:pt x="1970" y="1206"/>
                  </a:lnTo>
                  <a:lnTo>
                    <a:pt x="1976" y="1203"/>
                  </a:lnTo>
                  <a:lnTo>
                    <a:pt x="1983" y="1199"/>
                  </a:lnTo>
                  <a:lnTo>
                    <a:pt x="1989" y="1194"/>
                  </a:lnTo>
                  <a:lnTo>
                    <a:pt x="1994" y="1188"/>
                  </a:lnTo>
                  <a:lnTo>
                    <a:pt x="1999" y="1182"/>
                  </a:lnTo>
                  <a:lnTo>
                    <a:pt x="2003" y="1175"/>
                  </a:lnTo>
                  <a:lnTo>
                    <a:pt x="2007" y="1166"/>
                  </a:lnTo>
                  <a:lnTo>
                    <a:pt x="2011" y="1157"/>
                  </a:lnTo>
                  <a:lnTo>
                    <a:pt x="2013" y="1146"/>
                  </a:lnTo>
                  <a:lnTo>
                    <a:pt x="2014" y="1137"/>
                  </a:lnTo>
                  <a:lnTo>
                    <a:pt x="2016" y="1130"/>
                  </a:lnTo>
                  <a:lnTo>
                    <a:pt x="2014" y="1122"/>
                  </a:lnTo>
                  <a:lnTo>
                    <a:pt x="2013" y="1116"/>
                  </a:lnTo>
                  <a:lnTo>
                    <a:pt x="2012" y="1109"/>
                  </a:lnTo>
                  <a:lnTo>
                    <a:pt x="2008" y="1106"/>
                  </a:lnTo>
                  <a:lnTo>
                    <a:pt x="2004" y="1101"/>
                  </a:lnTo>
                  <a:lnTo>
                    <a:pt x="1999" y="1097"/>
                  </a:lnTo>
                  <a:lnTo>
                    <a:pt x="1994" y="1094"/>
                  </a:lnTo>
                  <a:lnTo>
                    <a:pt x="1988" y="1092"/>
                  </a:lnTo>
                  <a:lnTo>
                    <a:pt x="1980" y="1089"/>
                  </a:lnTo>
                  <a:lnTo>
                    <a:pt x="1971" y="1088"/>
                  </a:lnTo>
                  <a:lnTo>
                    <a:pt x="1951" y="1087"/>
                  </a:lnTo>
                  <a:lnTo>
                    <a:pt x="1927" y="1085"/>
                  </a:lnTo>
                  <a:lnTo>
                    <a:pt x="1917" y="1085"/>
                  </a:lnTo>
                  <a:lnTo>
                    <a:pt x="1909" y="1084"/>
                  </a:lnTo>
                  <a:lnTo>
                    <a:pt x="1903" y="1083"/>
                  </a:lnTo>
                  <a:lnTo>
                    <a:pt x="1899" y="1080"/>
                  </a:lnTo>
                  <a:lnTo>
                    <a:pt x="1897" y="1078"/>
                  </a:lnTo>
                  <a:lnTo>
                    <a:pt x="1897" y="1074"/>
                  </a:lnTo>
                  <a:lnTo>
                    <a:pt x="1897" y="1070"/>
                  </a:lnTo>
                  <a:lnTo>
                    <a:pt x="1897" y="1068"/>
                  </a:lnTo>
                  <a:lnTo>
                    <a:pt x="1898" y="1063"/>
                  </a:lnTo>
                  <a:lnTo>
                    <a:pt x="1899" y="1059"/>
                  </a:lnTo>
                  <a:lnTo>
                    <a:pt x="1902" y="1056"/>
                  </a:lnTo>
                  <a:lnTo>
                    <a:pt x="1906" y="1054"/>
                  </a:lnTo>
                  <a:lnTo>
                    <a:pt x="1911" y="1052"/>
                  </a:lnTo>
                  <a:lnTo>
                    <a:pt x="1917" y="1050"/>
                  </a:lnTo>
                  <a:lnTo>
                    <a:pt x="1925" y="1050"/>
                  </a:lnTo>
                  <a:lnTo>
                    <a:pt x="1936" y="1050"/>
                  </a:lnTo>
                  <a:lnTo>
                    <a:pt x="1947" y="1050"/>
                  </a:lnTo>
                  <a:lnTo>
                    <a:pt x="1955" y="1052"/>
                  </a:lnTo>
                  <a:lnTo>
                    <a:pt x="1957" y="1055"/>
                  </a:lnTo>
                  <a:lnTo>
                    <a:pt x="1959" y="1057"/>
                  </a:lnTo>
                  <a:lnTo>
                    <a:pt x="1959" y="1061"/>
                  </a:lnTo>
                  <a:lnTo>
                    <a:pt x="1959" y="1066"/>
                  </a:lnTo>
                  <a:lnTo>
                    <a:pt x="2021" y="1066"/>
                  </a:lnTo>
                  <a:close/>
                  <a:moveTo>
                    <a:pt x="1797" y="1066"/>
                  </a:moveTo>
                  <a:lnTo>
                    <a:pt x="1799" y="1056"/>
                  </a:lnTo>
                  <a:lnTo>
                    <a:pt x="1801" y="1049"/>
                  </a:lnTo>
                  <a:lnTo>
                    <a:pt x="1801" y="1041"/>
                  </a:lnTo>
                  <a:lnTo>
                    <a:pt x="1799" y="1035"/>
                  </a:lnTo>
                  <a:lnTo>
                    <a:pt x="1798" y="1030"/>
                  </a:lnTo>
                  <a:lnTo>
                    <a:pt x="1794" y="1025"/>
                  </a:lnTo>
                  <a:lnTo>
                    <a:pt x="1790" y="1021"/>
                  </a:lnTo>
                  <a:lnTo>
                    <a:pt x="1785" y="1017"/>
                  </a:lnTo>
                  <a:lnTo>
                    <a:pt x="1780" y="1014"/>
                  </a:lnTo>
                  <a:lnTo>
                    <a:pt x="1768" y="1011"/>
                  </a:lnTo>
                  <a:lnTo>
                    <a:pt x="1754" y="1008"/>
                  </a:lnTo>
                  <a:lnTo>
                    <a:pt x="1737" y="1007"/>
                  </a:lnTo>
                  <a:lnTo>
                    <a:pt x="1721" y="1007"/>
                  </a:lnTo>
                  <a:lnTo>
                    <a:pt x="1699" y="1007"/>
                  </a:lnTo>
                  <a:lnTo>
                    <a:pt x="1680" y="1009"/>
                  </a:lnTo>
                  <a:lnTo>
                    <a:pt x="1671" y="1011"/>
                  </a:lnTo>
                  <a:lnTo>
                    <a:pt x="1663" y="1012"/>
                  </a:lnTo>
                  <a:lnTo>
                    <a:pt x="1655" y="1014"/>
                  </a:lnTo>
                  <a:lnTo>
                    <a:pt x="1647" y="1018"/>
                  </a:lnTo>
                  <a:lnTo>
                    <a:pt x="1640" y="1022"/>
                  </a:lnTo>
                  <a:lnTo>
                    <a:pt x="1633" y="1026"/>
                  </a:lnTo>
                  <a:lnTo>
                    <a:pt x="1628" y="1032"/>
                  </a:lnTo>
                  <a:lnTo>
                    <a:pt x="1623" y="1038"/>
                  </a:lnTo>
                  <a:lnTo>
                    <a:pt x="1618" y="1045"/>
                  </a:lnTo>
                  <a:lnTo>
                    <a:pt x="1615" y="1054"/>
                  </a:lnTo>
                  <a:lnTo>
                    <a:pt x="1611" y="1063"/>
                  </a:lnTo>
                  <a:lnTo>
                    <a:pt x="1608" y="1073"/>
                  </a:lnTo>
                  <a:lnTo>
                    <a:pt x="1607" y="1080"/>
                  </a:lnTo>
                  <a:lnTo>
                    <a:pt x="1606" y="1088"/>
                  </a:lnTo>
                  <a:lnTo>
                    <a:pt x="1606" y="1094"/>
                  </a:lnTo>
                  <a:lnTo>
                    <a:pt x="1607" y="1101"/>
                  </a:lnTo>
                  <a:lnTo>
                    <a:pt x="1608" y="1106"/>
                  </a:lnTo>
                  <a:lnTo>
                    <a:pt x="1612" y="1111"/>
                  </a:lnTo>
                  <a:lnTo>
                    <a:pt x="1615" y="1114"/>
                  </a:lnTo>
                  <a:lnTo>
                    <a:pt x="1620" y="1120"/>
                  </a:lnTo>
                  <a:lnTo>
                    <a:pt x="1625" y="1122"/>
                  </a:lnTo>
                  <a:lnTo>
                    <a:pt x="1631" y="1126"/>
                  </a:lnTo>
                  <a:lnTo>
                    <a:pt x="1639" y="1128"/>
                  </a:lnTo>
                  <a:lnTo>
                    <a:pt x="1647" y="1131"/>
                  </a:lnTo>
                  <a:lnTo>
                    <a:pt x="1668" y="1133"/>
                  </a:lnTo>
                  <a:lnTo>
                    <a:pt x="1693" y="1135"/>
                  </a:lnTo>
                  <a:lnTo>
                    <a:pt x="1702" y="1135"/>
                  </a:lnTo>
                  <a:lnTo>
                    <a:pt x="1709" y="1135"/>
                  </a:lnTo>
                  <a:lnTo>
                    <a:pt x="1716" y="1136"/>
                  </a:lnTo>
                  <a:lnTo>
                    <a:pt x="1720" y="1138"/>
                  </a:lnTo>
                  <a:lnTo>
                    <a:pt x="1722" y="1141"/>
                  </a:lnTo>
                  <a:lnTo>
                    <a:pt x="1723" y="1145"/>
                  </a:lnTo>
                  <a:lnTo>
                    <a:pt x="1725" y="1149"/>
                  </a:lnTo>
                  <a:lnTo>
                    <a:pt x="1723" y="1154"/>
                  </a:lnTo>
                  <a:lnTo>
                    <a:pt x="1722" y="1159"/>
                  </a:lnTo>
                  <a:lnTo>
                    <a:pt x="1720" y="1164"/>
                  </a:lnTo>
                  <a:lnTo>
                    <a:pt x="1717" y="1166"/>
                  </a:lnTo>
                  <a:lnTo>
                    <a:pt x="1713" y="1169"/>
                  </a:lnTo>
                  <a:lnTo>
                    <a:pt x="1708" y="1170"/>
                  </a:lnTo>
                  <a:lnTo>
                    <a:pt x="1702" y="1171"/>
                  </a:lnTo>
                  <a:lnTo>
                    <a:pt x="1694" y="1173"/>
                  </a:lnTo>
                  <a:lnTo>
                    <a:pt x="1684" y="1173"/>
                  </a:lnTo>
                  <a:lnTo>
                    <a:pt x="1677" y="1173"/>
                  </a:lnTo>
                  <a:lnTo>
                    <a:pt x="1670" y="1171"/>
                  </a:lnTo>
                  <a:lnTo>
                    <a:pt x="1665" y="1170"/>
                  </a:lnTo>
                  <a:lnTo>
                    <a:pt x="1661" y="1169"/>
                  </a:lnTo>
                  <a:lnTo>
                    <a:pt x="1658" y="1166"/>
                  </a:lnTo>
                  <a:lnTo>
                    <a:pt x="1656" y="1163"/>
                  </a:lnTo>
                  <a:lnTo>
                    <a:pt x="1656" y="1157"/>
                  </a:lnTo>
                  <a:lnTo>
                    <a:pt x="1658" y="1151"/>
                  </a:lnTo>
                  <a:lnTo>
                    <a:pt x="1590" y="1151"/>
                  </a:lnTo>
                  <a:lnTo>
                    <a:pt x="1589" y="1161"/>
                  </a:lnTo>
                  <a:lnTo>
                    <a:pt x="1588" y="1170"/>
                  </a:lnTo>
                  <a:lnTo>
                    <a:pt x="1588" y="1178"/>
                  </a:lnTo>
                  <a:lnTo>
                    <a:pt x="1589" y="1185"/>
                  </a:lnTo>
                  <a:lnTo>
                    <a:pt x="1592" y="1192"/>
                  </a:lnTo>
                  <a:lnTo>
                    <a:pt x="1594" y="1197"/>
                  </a:lnTo>
                  <a:lnTo>
                    <a:pt x="1599" y="1201"/>
                  </a:lnTo>
                  <a:lnTo>
                    <a:pt x="1604" y="1204"/>
                  </a:lnTo>
                  <a:lnTo>
                    <a:pt x="1609" y="1208"/>
                  </a:lnTo>
                  <a:lnTo>
                    <a:pt x="1617" y="1211"/>
                  </a:lnTo>
                  <a:lnTo>
                    <a:pt x="1625" y="1212"/>
                  </a:lnTo>
                  <a:lnTo>
                    <a:pt x="1633" y="1213"/>
                  </a:lnTo>
                  <a:lnTo>
                    <a:pt x="1654" y="1214"/>
                  </a:lnTo>
                  <a:lnTo>
                    <a:pt x="1678" y="1214"/>
                  </a:lnTo>
                  <a:lnTo>
                    <a:pt x="1701" y="1214"/>
                  </a:lnTo>
                  <a:lnTo>
                    <a:pt x="1721" y="1213"/>
                  </a:lnTo>
                  <a:lnTo>
                    <a:pt x="1730" y="1211"/>
                  </a:lnTo>
                  <a:lnTo>
                    <a:pt x="1739" y="1209"/>
                  </a:lnTo>
                  <a:lnTo>
                    <a:pt x="1746" y="1206"/>
                  </a:lnTo>
                  <a:lnTo>
                    <a:pt x="1752" y="1203"/>
                  </a:lnTo>
                  <a:lnTo>
                    <a:pt x="1759" y="1199"/>
                  </a:lnTo>
                  <a:lnTo>
                    <a:pt x="1765" y="1194"/>
                  </a:lnTo>
                  <a:lnTo>
                    <a:pt x="1770" y="1188"/>
                  </a:lnTo>
                  <a:lnTo>
                    <a:pt x="1775" y="1182"/>
                  </a:lnTo>
                  <a:lnTo>
                    <a:pt x="1779" y="1175"/>
                  </a:lnTo>
                  <a:lnTo>
                    <a:pt x="1783" y="1166"/>
                  </a:lnTo>
                  <a:lnTo>
                    <a:pt x="1787" y="1157"/>
                  </a:lnTo>
                  <a:lnTo>
                    <a:pt x="1789" y="1146"/>
                  </a:lnTo>
                  <a:lnTo>
                    <a:pt x="1790" y="1137"/>
                  </a:lnTo>
                  <a:lnTo>
                    <a:pt x="1792" y="1130"/>
                  </a:lnTo>
                  <a:lnTo>
                    <a:pt x="1790" y="1122"/>
                  </a:lnTo>
                  <a:lnTo>
                    <a:pt x="1790" y="1116"/>
                  </a:lnTo>
                  <a:lnTo>
                    <a:pt x="1788" y="1109"/>
                  </a:lnTo>
                  <a:lnTo>
                    <a:pt x="1785" y="1106"/>
                  </a:lnTo>
                  <a:lnTo>
                    <a:pt x="1780" y="1101"/>
                  </a:lnTo>
                  <a:lnTo>
                    <a:pt x="1776" y="1097"/>
                  </a:lnTo>
                  <a:lnTo>
                    <a:pt x="1770" y="1094"/>
                  </a:lnTo>
                  <a:lnTo>
                    <a:pt x="1764" y="1092"/>
                  </a:lnTo>
                  <a:lnTo>
                    <a:pt x="1756" y="1089"/>
                  </a:lnTo>
                  <a:lnTo>
                    <a:pt x="1747" y="1088"/>
                  </a:lnTo>
                  <a:lnTo>
                    <a:pt x="1727" y="1087"/>
                  </a:lnTo>
                  <a:lnTo>
                    <a:pt x="1704" y="1085"/>
                  </a:lnTo>
                  <a:lnTo>
                    <a:pt x="1693" y="1085"/>
                  </a:lnTo>
                  <a:lnTo>
                    <a:pt x="1685" y="1084"/>
                  </a:lnTo>
                  <a:lnTo>
                    <a:pt x="1679" y="1083"/>
                  </a:lnTo>
                  <a:lnTo>
                    <a:pt x="1675" y="1080"/>
                  </a:lnTo>
                  <a:lnTo>
                    <a:pt x="1674" y="1078"/>
                  </a:lnTo>
                  <a:lnTo>
                    <a:pt x="1673" y="1074"/>
                  </a:lnTo>
                  <a:lnTo>
                    <a:pt x="1673" y="1070"/>
                  </a:lnTo>
                  <a:lnTo>
                    <a:pt x="1674" y="1068"/>
                  </a:lnTo>
                  <a:lnTo>
                    <a:pt x="1674" y="1063"/>
                  </a:lnTo>
                  <a:lnTo>
                    <a:pt x="1677" y="1059"/>
                  </a:lnTo>
                  <a:lnTo>
                    <a:pt x="1678" y="1056"/>
                  </a:lnTo>
                  <a:lnTo>
                    <a:pt x="1682" y="1054"/>
                  </a:lnTo>
                  <a:lnTo>
                    <a:pt x="1687" y="1052"/>
                  </a:lnTo>
                  <a:lnTo>
                    <a:pt x="1693" y="1050"/>
                  </a:lnTo>
                  <a:lnTo>
                    <a:pt x="1701" y="1050"/>
                  </a:lnTo>
                  <a:lnTo>
                    <a:pt x="1712" y="1050"/>
                  </a:lnTo>
                  <a:lnTo>
                    <a:pt x="1723" y="1050"/>
                  </a:lnTo>
                  <a:lnTo>
                    <a:pt x="1731" y="1052"/>
                  </a:lnTo>
                  <a:lnTo>
                    <a:pt x="1733" y="1055"/>
                  </a:lnTo>
                  <a:lnTo>
                    <a:pt x="1735" y="1057"/>
                  </a:lnTo>
                  <a:lnTo>
                    <a:pt x="1735" y="1061"/>
                  </a:lnTo>
                  <a:lnTo>
                    <a:pt x="1735" y="1066"/>
                  </a:lnTo>
                  <a:lnTo>
                    <a:pt x="1797" y="1066"/>
                  </a:lnTo>
                  <a:close/>
                  <a:moveTo>
                    <a:pt x="1570" y="1122"/>
                  </a:moveTo>
                  <a:lnTo>
                    <a:pt x="1573" y="1112"/>
                  </a:lnTo>
                  <a:lnTo>
                    <a:pt x="1575" y="1097"/>
                  </a:lnTo>
                  <a:lnTo>
                    <a:pt x="1578" y="1083"/>
                  </a:lnTo>
                  <a:lnTo>
                    <a:pt x="1579" y="1071"/>
                  </a:lnTo>
                  <a:lnTo>
                    <a:pt x="1579" y="1060"/>
                  </a:lnTo>
                  <a:lnTo>
                    <a:pt x="1579" y="1051"/>
                  </a:lnTo>
                  <a:lnTo>
                    <a:pt x="1577" y="1042"/>
                  </a:lnTo>
                  <a:lnTo>
                    <a:pt x="1574" y="1035"/>
                  </a:lnTo>
                  <a:lnTo>
                    <a:pt x="1570" y="1028"/>
                  </a:lnTo>
                  <a:lnTo>
                    <a:pt x="1565" y="1023"/>
                  </a:lnTo>
                  <a:lnTo>
                    <a:pt x="1559" y="1018"/>
                  </a:lnTo>
                  <a:lnTo>
                    <a:pt x="1552" y="1014"/>
                  </a:lnTo>
                  <a:lnTo>
                    <a:pt x="1544" y="1012"/>
                  </a:lnTo>
                  <a:lnTo>
                    <a:pt x="1535" y="1009"/>
                  </a:lnTo>
                  <a:lnTo>
                    <a:pt x="1523" y="1008"/>
                  </a:lnTo>
                  <a:lnTo>
                    <a:pt x="1511" y="1007"/>
                  </a:lnTo>
                  <a:lnTo>
                    <a:pt x="1498" y="1007"/>
                  </a:lnTo>
                  <a:lnTo>
                    <a:pt x="1483" y="1007"/>
                  </a:lnTo>
                  <a:lnTo>
                    <a:pt x="1470" y="1008"/>
                  </a:lnTo>
                  <a:lnTo>
                    <a:pt x="1458" y="1009"/>
                  </a:lnTo>
                  <a:lnTo>
                    <a:pt x="1447" y="1012"/>
                  </a:lnTo>
                  <a:lnTo>
                    <a:pt x="1437" y="1016"/>
                  </a:lnTo>
                  <a:lnTo>
                    <a:pt x="1428" y="1019"/>
                  </a:lnTo>
                  <a:lnTo>
                    <a:pt x="1420" y="1025"/>
                  </a:lnTo>
                  <a:lnTo>
                    <a:pt x="1413" y="1030"/>
                  </a:lnTo>
                  <a:lnTo>
                    <a:pt x="1407" y="1037"/>
                  </a:lnTo>
                  <a:lnTo>
                    <a:pt x="1401" y="1045"/>
                  </a:lnTo>
                  <a:lnTo>
                    <a:pt x="1396" y="1052"/>
                  </a:lnTo>
                  <a:lnTo>
                    <a:pt x="1391" y="1063"/>
                  </a:lnTo>
                  <a:lnTo>
                    <a:pt x="1383" y="1085"/>
                  </a:lnTo>
                  <a:lnTo>
                    <a:pt x="1377" y="1112"/>
                  </a:lnTo>
                  <a:lnTo>
                    <a:pt x="1373" y="1125"/>
                  </a:lnTo>
                  <a:lnTo>
                    <a:pt x="1372" y="1137"/>
                  </a:lnTo>
                  <a:lnTo>
                    <a:pt x="1370" y="1149"/>
                  </a:lnTo>
                  <a:lnTo>
                    <a:pt x="1370" y="1159"/>
                  </a:lnTo>
                  <a:lnTo>
                    <a:pt x="1370" y="1169"/>
                  </a:lnTo>
                  <a:lnTo>
                    <a:pt x="1372" y="1178"/>
                  </a:lnTo>
                  <a:lnTo>
                    <a:pt x="1374" y="1185"/>
                  </a:lnTo>
                  <a:lnTo>
                    <a:pt x="1378" y="1192"/>
                  </a:lnTo>
                  <a:lnTo>
                    <a:pt x="1383" y="1197"/>
                  </a:lnTo>
                  <a:lnTo>
                    <a:pt x="1389" y="1202"/>
                  </a:lnTo>
                  <a:lnTo>
                    <a:pt x="1396" y="1206"/>
                  </a:lnTo>
                  <a:lnTo>
                    <a:pt x="1404" y="1209"/>
                  </a:lnTo>
                  <a:lnTo>
                    <a:pt x="1415" y="1212"/>
                  </a:lnTo>
                  <a:lnTo>
                    <a:pt x="1425" y="1213"/>
                  </a:lnTo>
                  <a:lnTo>
                    <a:pt x="1437" y="1214"/>
                  </a:lnTo>
                  <a:lnTo>
                    <a:pt x="1451" y="1214"/>
                  </a:lnTo>
                  <a:lnTo>
                    <a:pt x="1471" y="1214"/>
                  </a:lnTo>
                  <a:lnTo>
                    <a:pt x="1490" y="1213"/>
                  </a:lnTo>
                  <a:lnTo>
                    <a:pt x="1499" y="1212"/>
                  </a:lnTo>
                  <a:lnTo>
                    <a:pt x="1508" y="1211"/>
                  </a:lnTo>
                  <a:lnTo>
                    <a:pt x="1517" y="1208"/>
                  </a:lnTo>
                  <a:lnTo>
                    <a:pt x="1525" y="1204"/>
                  </a:lnTo>
                  <a:lnTo>
                    <a:pt x="1531" y="1201"/>
                  </a:lnTo>
                  <a:lnTo>
                    <a:pt x="1537" y="1197"/>
                  </a:lnTo>
                  <a:lnTo>
                    <a:pt x="1544" y="1190"/>
                  </a:lnTo>
                  <a:lnTo>
                    <a:pt x="1549" y="1184"/>
                  </a:lnTo>
                  <a:lnTo>
                    <a:pt x="1554" y="1176"/>
                  </a:lnTo>
                  <a:lnTo>
                    <a:pt x="1559" y="1169"/>
                  </a:lnTo>
                  <a:lnTo>
                    <a:pt x="1561" y="1159"/>
                  </a:lnTo>
                  <a:lnTo>
                    <a:pt x="1565" y="1147"/>
                  </a:lnTo>
                  <a:lnTo>
                    <a:pt x="1499" y="1147"/>
                  </a:lnTo>
                  <a:lnTo>
                    <a:pt x="1497" y="1155"/>
                  </a:lnTo>
                  <a:lnTo>
                    <a:pt x="1494" y="1160"/>
                  </a:lnTo>
                  <a:lnTo>
                    <a:pt x="1490" y="1164"/>
                  </a:lnTo>
                  <a:lnTo>
                    <a:pt x="1487" y="1166"/>
                  </a:lnTo>
                  <a:lnTo>
                    <a:pt x="1475" y="1169"/>
                  </a:lnTo>
                  <a:lnTo>
                    <a:pt x="1461" y="1169"/>
                  </a:lnTo>
                  <a:lnTo>
                    <a:pt x="1453" y="1169"/>
                  </a:lnTo>
                  <a:lnTo>
                    <a:pt x="1446" y="1166"/>
                  </a:lnTo>
                  <a:lnTo>
                    <a:pt x="1441" y="1164"/>
                  </a:lnTo>
                  <a:lnTo>
                    <a:pt x="1437" y="1159"/>
                  </a:lnTo>
                  <a:lnTo>
                    <a:pt x="1436" y="1152"/>
                  </a:lnTo>
                  <a:lnTo>
                    <a:pt x="1436" y="1145"/>
                  </a:lnTo>
                  <a:lnTo>
                    <a:pt x="1437" y="1135"/>
                  </a:lnTo>
                  <a:lnTo>
                    <a:pt x="1440" y="1122"/>
                  </a:lnTo>
                  <a:lnTo>
                    <a:pt x="1570" y="1122"/>
                  </a:lnTo>
                  <a:close/>
                  <a:moveTo>
                    <a:pt x="1447" y="1087"/>
                  </a:moveTo>
                  <a:lnTo>
                    <a:pt x="1450" y="1078"/>
                  </a:lnTo>
                  <a:lnTo>
                    <a:pt x="1453" y="1070"/>
                  </a:lnTo>
                  <a:lnTo>
                    <a:pt x="1456" y="1064"/>
                  </a:lnTo>
                  <a:lnTo>
                    <a:pt x="1460" y="1060"/>
                  </a:lnTo>
                  <a:lnTo>
                    <a:pt x="1465" y="1056"/>
                  </a:lnTo>
                  <a:lnTo>
                    <a:pt x="1471" y="1055"/>
                  </a:lnTo>
                  <a:lnTo>
                    <a:pt x="1478" y="1054"/>
                  </a:lnTo>
                  <a:lnTo>
                    <a:pt x="1487" y="1052"/>
                  </a:lnTo>
                  <a:lnTo>
                    <a:pt x="1494" y="1052"/>
                  </a:lnTo>
                  <a:lnTo>
                    <a:pt x="1501" y="1054"/>
                  </a:lnTo>
                  <a:lnTo>
                    <a:pt x="1506" y="1055"/>
                  </a:lnTo>
                  <a:lnTo>
                    <a:pt x="1511" y="1059"/>
                  </a:lnTo>
                  <a:lnTo>
                    <a:pt x="1513" y="1063"/>
                  </a:lnTo>
                  <a:lnTo>
                    <a:pt x="1515" y="1069"/>
                  </a:lnTo>
                  <a:lnTo>
                    <a:pt x="1515" y="1076"/>
                  </a:lnTo>
                  <a:lnTo>
                    <a:pt x="1512" y="1087"/>
                  </a:lnTo>
                  <a:lnTo>
                    <a:pt x="1447" y="1087"/>
                  </a:lnTo>
                  <a:close/>
                  <a:moveTo>
                    <a:pt x="1275" y="1011"/>
                  </a:moveTo>
                  <a:lnTo>
                    <a:pt x="1210" y="1011"/>
                  </a:lnTo>
                  <a:lnTo>
                    <a:pt x="1165" y="1212"/>
                  </a:lnTo>
                  <a:lnTo>
                    <a:pt x="1231" y="1212"/>
                  </a:lnTo>
                  <a:lnTo>
                    <a:pt x="1258" y="1092"/>
                  </a:lnTo>
                  <a:lnTo>
                    <a:pt x="1261" y="1079"/>
                  </a:lnTo>
                  <a:lnTo>
                    <a:pt x="1268" y="1068"/>
                  </a:lnTo>
                  <a:lnTo>
                    <a:pt x="1272" y="1064"/>
                  </a:lnTo>
                  <a:lnTo>
                    <a:pt x="1275" y="1060"/>
                  </a:lnTo>
                  <a:lnTo>
                    <a:pt x="1282" y="1059"/>
                  </a:lnTo>
                  <a:lnTo>
                    <a:pt x="1288" y="1057"/>
                  </a:lnTo>
                  <a:lnTo>
                    <a:pt x="1293" y="1059"/>
                  </a:lnTo>
                  <a:lnTo>
                    <a:pt x="1297" y="1060"/>
                  </a:lnTo>
                  <a:lnTo>
                    <a:pt x="1299" y="1064"/>
                  </a:lnTo>
                  <a:lnTo>
                    <a:pt x="1302" y="1068"/>
                  </a:lnTo>
                  <a:lnTo>
                    <a:pt x="1302" y="1078"/>
                  </a:lnTo>
                  <a:lnTo>
                    <a:pt x="1301" y="1089"/>
                  </a:lnTo>
                  <a:lnTo>
                    <a:pt x="1298" y="1099"/>
                  </a:lnTo>
                  <a:lnTo>
                    <a:pt x="1358" y="1099"/>
                  </a:lnTo>
                  <a:lnTo>
                    <a:pt x="1361" y="1083"/>
                  </a:lnTo>
                  <a:lnTo>
                    <a:pt x="1364" y="1069"/>
                  </a:lnTo>
                  <a:lnTo>
                    <a:pt x="1365" y="1055"/>
                  </a:lnTo>
                  <a:lnTo>
                    <a:pt x="1366" y="1042"/>
                  </a:lnTo>
                  <a:lnTo>
                    <a:pt x="1365" y="1031"/>
                  </a:lnTo>
                  <a:lnTo>
                    <a:pt x="1364" y="1026"/>
                  </a:lnTo>
                  <a:lnTo>
                    <a:pt x="1361" y="1021"/>
                  </a:lnTo>
                  <a:lnTo>
                    <a:pt x="1358" y="1017"/>
                  </a:lnTo>
                  <a:lnTo>
                    <a:pt x="1354" y="1013"/>
                  </a:lnTo>
                  <a:lnTo>
                    <a:pt x="1349" y="1011"/>
                  </a:lnTo>
                  <a:lnTo>
                    <a:pt x="1344" y="1008"/>
                  </a:lnTo>
                  <a:lnTo>
                    <a:pt x="1336" y="1007"/>
                  </a:lnTo>
                  <a:lnTo>
                    <a:pt x="1328" y="1007"/>
                  </a:lnTo>
                  <a:lnTo>
                    <a:pt x="1320" y="1007"/>
                  </a:lnTo>
                  <a:lnTo>
                    <a:pt x="1311" y="1009"/>
                  </a:lnTo>
                  <a:lnTo>
                    <a:pt x="1303" y="1012"/>
                  </a:lnTo>
                  <a:lnTo>
                    <a:pt x="1296" y="1014"/>
                  </a:lnTo>
                  <a:lnTo>
                    <a:pt x="1288" y="1019"/>
                  </a:lnTo>
                  <a:lnTo>
                    <a:pt x="1282" y="1026"/>
                  </a:lnTo>
                  <a:lnTo>
                    <a:pt x="1275" y="1032"/>
                  </a:lnTo>
                  <a:lnTo>
                    <a:pt x="1270" y="1040"/>
                  </a:lnTo>
                  <a:lnTo>
                    <a:pt x="1269" y="1040"/>
                  </a:lnTo>
                  <a:lnTo>
                    <a:pt x="1275" y="1011"/>
                  </a:lnTo>
                  <a:close/>
                  <a:moveTo>
                    <a:pt x="998" y="1182"/>
                  </a:moveTo>
                  <a:lnTo>
                    <a:pt x="1002" y="1182"/>
                  </a:lnTo>
                  <a:lnTo>
                    <a:pt x="1005" y="1190"/>
                  </a:lnTo>
                  <a:lnTo>
                    <a:pt x="1008" y="1198"/>
                  </a:lnTo>
                  <a:lnTo>
                    <a:pt x="1012" y="1204"/>
                  </a:lnTo>
                  <a:lnTo>
                    <a:pt x="1018" y="1208"/>
                  </a:lnTo>
                  <a:lnTo>
                    <a:pt x="1026" y="1212"/>
                  </a:lnTo>
                  <a:lnTo>
                    <a:pt x="1034" y="1213"/>
                  </a:lnTo>
                  <a:lnTo>
                    <a:pt x="1041" y="1214"/>
                  </a:lnTo>
                  <a:lnTo>
                    <a:pt x="1050" y="1214"/>
                  </a:lnTo>
                  <a:lnTo>
                    <a:pt x="1060" y="1214"/>
                  </a:lnTo>
                  <a:lnTo>
                    <a:pt x="1069" y="1213"/>
                  </a:lnTo>
                  <a:lnTo>
                    <a:pt x="1078" y="1212"/>
                  </a:lnTo>
                  <a:lnTo>
                    <a:pt x="1087" y="1211"/>
                  </a:lnTo>
                  <a:lnTo>
                    <a:pt x="1094" y="1207"/>
                  </a:lnTo>
                  <a:lnTo>
                    <a:pt x="1101" y="1204"/>
                  </a:lnTo>
                  <a:lnTo>
                    <a:pt x="1107" y="1199"/>
                  </a:lnTo>
                  <a:lnTo>
                    <a:pt x="1113" y="1194"/>
                  </a:lnTo>
                  <a:lnTo>
                    <a:pt x="1118" y="1189"/>
                  </a:lnTo>
                  <a:lnTo>
                    <a:pt x="1123" y="1183"/>
                  </a:lnTo>
                  <a:lnTo>
                    <a:pt x="1129" y="1175"/>
                  </a:lnTo>
                  <a:lnTo>
                    <a:pt x="1132" y="1168"/>
                  </a:lnTo>
                  <a:lnTo>
                    <a:pt x="1140" y="1150"/>
                  </a:lnTo>
                  <a:lnTo>
                    <a:pt x="1145" y="1128"/>
                  </a:lnTo>
                  <a:lnTo>
                    <a:pt x="1155" y="1083"/>
                  </a:lnTo>
                  <a:lnTo>
                    <a:pt x="1158" y="1073"/>
                  </a:lnTo>
                  <a:lnTo>
                    <a:pt x="1159" y="1064"/>
                  </a:lnTo>
                  <a:lnTo>
                    <a:pt x="1159" y="1056"/>
                  </a:lnTo>
                  <a:lnTo>
                    <a:pt x="1158" y="1049"/>
                  </a:lnTo>
                  <a:lnTo>
                    <a:pt x="1156" y="1041"/>
                  </a:lnTo>
                  <a:lnTo>
                    <a:pt x="1155" y="1035"/>
                  </a:lnTo>
                  <a:lnTo>
                    <a:pt x="1153" y="1030"/>
                  </a:lnTo>
                  <a:lnTo>
                    <a:pt x="1149" y="1025"/>
                  </a:lnTo>
                  <a:lnTo>
                    <a:pt x="1144" y="1021"/>
                  </a:lnTo>
                  <a:lnTo>
                    <a:pt x="1140" y="1017"/>
                  </a:lnTo>
                  <a:lnTo>
                    <a:pt x="1134" y="1013"/>
                  </a:lnTo>
                  <a:lnTo>
                    <a:pt x="1127" y="1011"/>
                  </a:lnTo>
                  <a:lnTo>
                    <a:pt x="1113" y="1008"/>
                  </a:lnTo>
                  <a:lnTo>
                    <a:pt x="1096" y="1007"/>
                  </a:lnTo>
                  <a:lnTo>
                    <a:pt x="1086" y="1007"/>
                  </a:lnTo>
                  <a:lnTo>
                    <a:pt x="1075" y="1008"/>
                  </a:lnTo>
                  <a:lnTo>
                    <a:pt x="1067" y="1011"/>
                  </a:lnTo>
                  <a:lnTo>
                    <a:pt x="1058" y="1014"/>
                  </a:lnTo>
                  <a:lnTo>
                    <a:pt x="1050" y="1019"/>
                  </a:lnTo>
                  <a:lnTo>
                    <a:pt x="1042" y="1026"/>
                  </a:lnTo>
                  <a:lnTo>
                    <a:pt x="1036" y="1033"/>
                  </a:lnTo>
                  <a:lnTo>
                    <a:pt x="1031" y="1042"/>
                  </a:lnTo>
                  <a:lnTo>
                    <a:pt x="1027" y="1042"/>
                  </a:lnTo>
                  <a:lnTo>
                    <a:pt x="1036" y="1011"/>
                  </a:lnTo>
                  <a:lnTo>
                    <a:pt x="970" y="1011"/>
                  </a:lnTo>
                  <a:lnTo>
                    <a:pt x="907" y="1299"/>
                  </a:lnTo>
                  <a:lnTo>
                    <a:pt x="973" y="1299"/>
                  </a:lnTo>
                  <a:lnTo>
                    <a:pt x="998" y="1182"/>
                  </a:lnTo>
                  <a:close/>
                  <a:moveTo>
                    <a:pt x="1083" y="1112"/>
                  </a:moveTo>
                  <a:lnTo>
                    <a:pt x="1079" y="1127"/>
                  </a:lnTo>
                  <a:lnTo>
                    <a:pt x="1077" y="1138"/>
                  </a:lnTo>
                  <a:lnTo>
                    <a:pt x="1072" y="1149"/>
                  </a:lnTo>
                  <a:lnTo>
                    <a:pt x="1068" y="1155"/>
                  </a:lnTo>
                  <a:lnTo>
                    <a:pt x="1061" y="1160"/>
                  </a:lnTo>
                  <a:lnTo>
                    <a:pt x="1055" y="1163"/>
                  </a:lnTo>
                  <a:lnTo>
                    <a:pt x="1046" y="1164"/>
                  </a:lnTo>
                  <a:lnTo>
                    <a:pt x="1036" y="1164"/>
                  </a:lnTo>
                  <a:lnTo>
                    <a:pt x="1026" y="1164"/>
                  </a:lnTo>
                  <a:lnTo>
                    <a:pt x="1020" y="1163"/>
                  </a:lnTo>
                  <a:lnTo>
                    <a:pt x="1016" y="1161"/>
                  </a:lnTo>
                  <a:lnTo>
                    <a:pt x="1013" y="1160"/>
                  </a:lnTo>
                  <a:lnTo>
                    <a:pt x="1012" y="1157"/>
                  </a:lnTo>
                  <a:lnTo>
                    <a:pt x="1011" y="1155"/>
                  </a:lnTo>
                  <a:lnTo>
                    <a:pt x="1008" y="1149"/>
                  </a:lnTo>
                  <a:lnTo>
                    <a:pt x="1010" y="1138"/>
                  </a:lnTo>
                  <a:lnTo>
                    <a:pt x="1011" y="1127"/>
                  </a:lnTo>
                  <a:lnTo>
                    <a:pt x="1015" y="1111"/>
                  </a:lnTo>
                  <a:lnTo>
                    <a:pt x="1017" y="1098"/>
                  </a:lnTo>
                  <a:lnTo>
                    <a:pt x="1021" y="1087"/>
                  </a:lnTo>
                  <a:lnTo>
                    <a:pt x="1025" y="1078"/>
                  </a:lnTo>
                  <a:lnTo>
                    <a:pt x="1030" y="1070"/>
                  </a:lnTo>
                  <a:lnTo>
                    <a:pt x="1035" y="1064"/>
                  </a:lnTo>
                  <a:lnTo>
                    <a:pt x="1041" y="1060"/>
                  </a:lnTo>
                  <a:lnTo>
                    <a:pt x="1050" y="1059"/>
                  </a:lnTo>
                  <a:lnTo>
                    <a:pt x="1060" y="1057"/>
                  </a:lnTo>
                  <a:lnTo>
                    <a:pt x="1070" y="1059"/>
                  </a:lnTo>
                  <a:lnTo>
                    <a:pt x="1078" y="1060"/>
                  </a:lnTo>
                  <a:lnTo>
                    <a:pt x="1080" y="1063"/>
                  </a:lnTo>
                  <a:lnTo>
                    <a:pt x="1083" y="1064"/>
                  </a:lnTo>
                  <a:lnTo>
                    <a:pt x="1086" y="1066"/>
                  </a:lnTo>
                  <a:lnTo>
                    <a:pt x="1087" y="1070"/>
                  </a:lnTo>
                  <a:lnTo>
                    <a:pt x="1088" y="1078"/>
                  </a:lnTo>
                  <a:lnTo>
                    <a:pt x="1088" y="1087"/>
                  </a:lnTo>
                  <a:lnTo>
                    <a:pt x="1086" y="1098"/>
                  </a:lnTo>
                  <a:lnTo>
                    <a:pt x="1083" y="1112"/>
                  </a:lnTo>
                  <a:close/>
                  <a:moveTo>
                    <a:pt x="943" y="1011"/>
                  </a:moveTo>
                  <a:lnTo>
                    <a:pt x="867" y="1011"/>
                  </a:lnTo>
                  <a:lnTo>
                    <a:pt x="830" y="1066"/>
                  </a:lnTo>
                  <a:lnTo>
                    <a:pt x="819" y="1011"/>
                  </a:lnTo>
                  <a:lnTo>
                    <a:pt x="743" y="1011"/>
                  </a:lnTo>
                  <a:lnTo>
                    <a:pt x="773" y="1106"/>
                  </a:lnTo>
                  <a:lnTo>
                    <a:pt x="691" y="1212"/>
                  </a:lnTo>
                  <a:lnTo>
                    <a:pt x="769" y="1212"/>
                  </a:lnTo>
                  <a:lnTo>
                    <a:pt x="812" y="1146"/>
                  </a:lnTo>
                  <a:lnTo>
                    <a:pt x="826" y="1212"/>
                  </a:lnTo>
                  <a:lnTo>
                    <a:pt x="903" y="1212"/>
                  </a:lnTo>
                  <a:lnTo>
                    <a:pt x="869" y="1106"/>
                  </a:lnTo>
                  <a:lnTo>
                    <a:pt x="943" y="1011"/>
                  </a:lnTo>
                  <a:close/>
                  <a:moveTo>
                    <a:pt x="696" y="1122"/>
                  </a:moveTo>
                  <a:lnTo>
                    <a:pt x="698" y="1112"/>
                  </a:lnTo>
                  <a:lnTo>
                    <a:pt x="701" y="1097"/>
                  </a:lnTo>
                  <a:lnTo>
                    <a:pt x="703" y="1083"/>
                  </a:lnTo>
                  <a:lnTo>
                    <a:pt x="705" y="1071"/>
                  </a:lnTo>
                  <a:lnTo>
                    <a:pt x="705" y="1060"/>
                  </a:lnTo>
                  <a:lnTo>
                    <a:pt x="703" y="1051"/>
                  </a:lnTo>
                  <a:lnTo>
                    <a:pt x="702" y="1042"/>
                  </a:lnTo>
                  <a:lnTo>
                    <a:pt x="700" y="1035"/>
                  </a:lnTo>
                  <a:lnTo>
                    <a:pt x="696" y="1028"/>
                  </a:lnTo>
                  <a:lnTo>
                    <a:pt x="691" y="1023"/>
                  </a:lnTo>
                  <a:lnTo>
                    <a:pt x="684" y="1018"/>
                  </a:lnTo>
                  <a:lnTo>
                    <a:pt x="677" y="1014"/>
                  </a:lnTo>
                  <a:lnTo>
                    <a:pt x="669" y="1012"/>
                  </a:lnTo>
                  <a:lnTo>
                    <a:pt x="659" y="1009"/>
                  </a:lnTo>
                  <a:lnTo>
                    <a:pt x="649" y="1008"/>
                  </a:lnTo>
                  <a:lnTo>
                    <a:pt x="636" y="1007"/>
                  </a:lnTo>
                  <a:lnTo>
                    <a:pt x="622" y="1007"/>
                  </a:lnTo>
                  <a:lnTo>
                    <a:pt x="608" y="1007"/>
                  </a:lnTo>
                  <a:lnTo>
                    <a:pt x="595" y="1008"/>
                  </a:lnTo>
                  <a:lnTo>
                    <a:pt x="583" y="1009"/>
                  </a:lnTo>
                  <a:lnTo>
                    <a:pt x="572" y="1012"/>
                  </a:lnTo>
                  <a:lnTo>
                    <a:pt x="562" y="1016"/>
                  </a:lnTo>
                  <a:lnTo>
                    <a:pt x="553" y="1019"/>
                  </a:lnTo>
                  <a:lnTo>
                    <a:pt x="545" y="1025"/>
                  </a:lnTo>
                  <a:lnTo>
                    <a:pt x="538" y="1030"/>
                  </a:lnTo>
                  <a:lnTo>
                    <a:pt x="531" y="1037"/>
                  </a:lnTo>
                  <a:lnTo>
                    <a:pt x="526" y="1045"/>
                  </a:lnTo>
                  <a:lnTo>
                    <a:pt x="521" y="1052"/>
                  </a:lnTo>
                  <a:lnTo>
                    <a:pt x="516" y="1063"/>
                  </a:lnTo>
                  <a:lnTo>
                    <a:pt x="508" y="1085"/>
                  </a:lnTo>
                  <a:lnTo>
                    <a:pt x="501" y="1112"/>
                  </a:lnTo>
                  <a:lnTo>
                    <a:pt x="498" y="1125"/>
                  </a:lnTo>
                  <a:lnTo>
                    <a:pt x="497" y="1137"/>
                  </a:lnTo>
                  <a:lnTo>
                    <a:pt x="496" y="1149"/>
                  </a:lnTo>
                  <a:lnTo>
                    <a:pt x="495" y="1159"/>
                  </a:lnTo>
                  <a:lnTo>
                    <a:pt x="496" y="1169"/>
                  </a:lnTo>
                  <a:lnTo>
                    <a:pt x="497" y="1178"/>
                  </a:lnTo>
                  <a:lnTo>
                    <a:pt x="500" y="1185"/>
                  </a:lnTo>
                  <a:lnTo>
                    <a:pt x="503" y="1192"/>
                  </a:lnTo>
                  <a:lnTo>
                    <a:pt x="508" y="1197"/>
                  </a:lnTo>
                  <a:lnTo>
                    <a:pt x="514" y="1202"/>
                  </a:lnTo>
                  <a:lnTo>
                    <a:pt x="521" y="1206"/>
                  </a:lnTo>
                  <a:lnTo>
                    <a:pt x="529" y="1209"/>
                  </a:lnTo>
                  <a:lnTo>
                    <a:pt x="539" y="1212"/>
                  </a:lnTo>
                  <a:lnTo>
                    <a:pt x="550" y="1213"/>
                  </a:lnTo>
                  <a:lnTo>
                    <a:pt x="563" y="1214"/>
                  </a:lnTo>
                  <a:lnTo>
                    <a:pt x="577" y="1214"/>
                  </a:lnTo>
                  <a:lnTo>
                    <a:pt x="597" y="1214"/>
                  </a:lnTo>
                  <a:lnTo>
                    <a:pt x="616" y="1213"/>
                  </a:lnTo>
                  <a:lnTo>
                    <a:pt x="625" y="1212"/>
                  </a:lnTo>
                  <a:lnTo>
                    <a:pt x="634" y="1211"/>
                  </a:lnTo>
                  <a:lnTo>
                    <a:pt x="641" y="1208"/>
                  </a:lnTo>
                  <a:lnTo>
                    <a:pt x="649" y="1204"/>
                  </a:lnTo>
                  <a:lnTo>
                    <a:pt x="657" y="1201"/>
                  </a:lnTo>
                  <a:lnTo>
                    <a:pt x="663" y="1197"/>
                  </a:lnTo>
                  <a:lnTo>
                    <a:pt x="669" y="1190"/>
                  </a:lnTo>
                  <a:lnTo>
                    <a:pt x="674" y="1184"/>
                  </a:lnTo>
                  <a:lnTo>
                    <a:pt x="679" y="1176"/>
                  </a:lnTo>
                  <a:lnTo>
                    <a:pt x="683" y="1169"/>
                  </a:lnTo>
                  <a:lnTo>
                    <a:pt x="687" y="1159"/>
                  </a:lnTo>
                  <a:lnTo>
                    <a:pt x="689" y="1147"/>
                  </a:lnTo>
                  <a:lnTo>
                    <a:pt x="624" y="1147"/>
                  </a:lnTo>
                  <a:lnTo>
                    <a:pt x="622" y="1155"/>
                  </a:lnTo>
                  <a:lnTo>
                    <a:pt x="619" y="1160"/>
                  </a:lnTo>
                  <a:lnTo>
                    <a:pt x="616" y="1164"/>
                  </a:lnTo>
                  <a:lnTo>
                    <a:pt x="611" y="1166"/>
                  </a:lnTo>
                  <a:lnTo>
                    <a:pt x="601" y="1169"/>
                  </a:lnTo>
                  <a:lnTo>
                    <a:pt x="587" y="1169"/>
                  </a:lnTo>
                  <a:lnTo>
                    <a:pt x="578" y="1169"/>
                  </a:lnTo>
                  <a:lnTo>
                    <a:pt x="570" y="1166"/>
                  </a:lnTo>
                  <a:lnTo>
                    <a:pt x="565" y="1164"/>
                  </a:lnTo>
                  <a:lnTo>
                    <a:pt x="563" y="1159"/>
                  </a:lnTo>
                  <a:lnTo>
                    <a:pt x="562" y="1152"/>
                  </a:lnTo>
                  <a:lnTo>
                    <a:pt x="562" y="1145"/>
                  </a:lnTo>
                  <a:lnTo>
                    <a:pt x="563" y="1135"/>
                  </a:lnTo>
                  <a:lnTo>
                    <a:pt x="564" y="1122"/>
                  </a:lnTo>
                  <a:lnTo>
                    <a:pt x="696" y="1122"/>
                  </a:lnTo>
                  <a:close/>
                  <a:moveTo>
                    <a:pt x="573" y="1087"/>
                  </a:moveTo>
                  <a:lnTo>
                    <a:pt x="576" y="1078"/>
                  </a:lnTo>
                  <a:lnTo>
                    <a:pt x="578" y="1070"/>
                  </a:lnTo>
                  <a:lnTo>
                    <a:pt x="582" y="1064"/>
                  </a:lnTo>
                  <a:lnTo>
                    <a:pt x="586" y="1060"/>
                  </a:lnTo>
                  <a:lnTo>
                    <a:pt x="591" y="1056"/>
                  </a:lnTo>
                  <a:lnTo>
                    <a:pt x="597" y="1055"/>
                  </a:lnTo>
                  <a:lnTo>
                    <a:pt x="603" y="1054"/>
                  </a:lnTo>
                  <a:lnTo>
                    <a:pt x="611" y="1052"/>
                  </a:lnTo>
                  <a:lnTo>
                    <a:pt x="620" y="1052"/>
                  </a:lnTo>
                  <a:lnTo>
                    <a:pt x="626" y="1054"/>
                  </a:lnTo>
                  <a:lnTo>
                    <a:pt x="631" y="1055"/>
                  </a:lnTo>
                  <a:lnTo>
                    <a:pt x="635" y="1059"/>
                  </a:lnTo>
                  <a:lnTo>
                    <a:pt x="638" y="1063"/>
                  </a:lnTo>
                  <a:lnTo>
                    <a:pt x="639" y="1069"/>
                  </a:lnTo>
                  <a:lnTo>
                    <a:pt x="639" y="1076"/>
                  </a:lnTo>
                  <a:lnTo>
                    <a:pt x="638" y="1087"/>
                  </a:lnTo>
                  <a:lnTo>
                    <a:pt x="573" y="1087"/>
                  </a:lnTo>
                  <a:close/>
                  <a:moveTo>
                    <a:pt x="2114" y="597"/>
                  </a:moveTo>
                  <a:lnTo>
                    <a:pt x="2198" y="597"/>
                  </a:lnTo>
                  <a:lnTo>
                    <a:pt x="2211" y="598"/>
                  </a:lnTo>
                  <a:lnTo>
                    <a:pt x="2219" y="599"/>
                  </a:lnTo>
                  <a:lnTo>
                    <a:pt x="2227" y="602"/>
                  </a:lnTo>
                  <a:lnTo>
                    <a:pt x="2232" y="607"/>
                  </a:lnTo>
                  <a:lnTo>
                    <a:pt x="2235" y="613"/>
                  </a:lnTo>
                  <a:lnTo>
                    <a:pt x="2235" y="621"/>
                  </a:lnTo>
                  <a:lnTo>
                    <a:pt x="2235" y="631"/>
                  </a:lnTo>
                  <a:lnTo>
                    <a:pt x="2232" y="644"/>
                  </a:lnTo>
                  <a:lnTo>
                    <a:pt x="2230" y="657"/>
                  </a:lnTo>
                  <a:lnTo>
                    <a:pt x="2226" y="668"/>
                  </a:lnTo>
                  <a:lnTo>
                    <a:pt x="2222" y="676"/>
                  </a:lnTo>
                  <a:lnTo>
                    <a:pt x="2217" y="682"/>
                  </a:lnTo>
                  <a:lnTo>
                    <a:pt x="2211" y="687"/>
                  </a:lnTo>
                  <a:lnTo>
                    <a:pt x="2203" y="689"/>
                  </a:lnTo>
                  <a:lnTo>
                    <a:pt x="2192" y="690"/>
                  </a:lnTo>
                  <a:lnTo>
                    <a:pt x="2178" y="690"/>
                  </a:lnTo>
                  <a:lnTo>
                    <a:pt x="2094" y="690"/>
                  </a:lnTo>
                  <a:lnTo>
                    <a:pt x="2114" y="597"/>
                  </a:lnTo>
                  <a:close/>
                  <a:moveTo>
                    <a:pt x="2075" y="779"/>
                  </a:moveTo>
                  <a:lnTo>
                    <a:pt x="2159" y="779"/>
                  </a:lnTo>
                  <a:lnTo>
                    <a:pt x="2169" y="780"/>
                  </a:lnTo>
                  <a:lnTo>
                    <a:pt x="2178" y="783"/>
                  </a:lnTo>
                  <a:lnTo>
                    <a:pt x="2185" y="787"/>
                  </a:lnTo>
                  <a:lnTo>
                    <a:pt x="2189" y="793"/>
                  </a:lnTo>
                  <a:lnTo>
                    <a:pt x="2193" y="801"/>
                  </a:lnTo>
                  <a:lnTo>
                    <a:pt x="2193" y="809"/>
                  </a:lnTo>
                  <a:lnTo>
                    <a:pt x="2193" y="818"/>
                  </a:lnTo>
                  <a:lnTo>
                    <a:pt x="2192" y="830"/>
                  </a:lnTo>
                  <a:lnTo>
                    <a:pt x="2173" y="912"/>
                  </a:lnTo>
                  <a:lnTo>
                    <a:pt x="2280" y="912"/>
                  </a:lnTo>
                  <a:lnTo>
                    <a:pt x="2302" y="816"/>
                  </a:lnTo>
                  <a:lnTo>
                    <a:pt x="2303" y="807"/>
                  </a:lnTo>
                  <a:lnTo>
                    <a:pt x="2304" y="799"/>
                  </a:lnTo>
                  <a:lnTo>
                    <a:pt x="2304" y="792"/>
                  </a:lnTo>
                  <a:lnTo>
                    <a:pt x="2304" y="785"/>
                  </a:lnTo>
                  <a:lnTo>
                    <a:pt x="2303" y="779"/>
                  </a:lnTo>
                  <a:lnTo>
                    <a:pt x="2300" y="774"/>
                  </a:lnTo>
                  <a:lnTo>
                    <a:pt x="2298" y="769"/>
                  </a:lnTo>
                  <a:lnTo>
                    <a:pt x="2295" y="764"/>
                  </a:lnTo>
                  <a:lnTo>
                    <a:pt x="2292" y="760"/>
                  </a:lnTo>
                  <a:lnTo>
                    <a:pt x="2286" y="756"/>
                  </a:lnTo>
                  <a:lnTo>
                    <a:pt x="2281" y="754"/>
                  </a:lnTo>
                  <a:lnTo>
                    <a:pt x="2275" y="750"/>
                  </a:lnTo>
                  <a:lnTo>
                    <a:pt x="2261" y="746"/>
                  </a:lnTo>
                  <a:lnTo>
                    <a:pt x="2245" y="744"/>
                  </a:lnTo>
                  <a:lnTo>
                    <a:pt x="2246" y="740"/>
                  </a:lnTo>
                  <a:lnTo>
                    <a:pt x="2269" y="733"/>
                  </a:lnTo>
                  <a:lnTo>
                    <a:pt x="2286" y="727"/>
                  </a:lnTo>
                  <a:lnTo>
                    <a:pt x="2295" y="723"/>
                  </a:lnTo>
                  <a:lnTo>
                    <a:pt x="2302" y="719"/>
                  </a:lnTo>
                  <a:lnTo>
                    <a:pt x="2308" y="714"/>
                  </a:lnTo>
                  <a:lnTo>
                    <a:pt x="2313" y="709"/>
                  </a:lnTo>
                  <a:lnTo>
                    <a:pt x="2318" y="703"/>
                  </a:lnTo>
                  <a:lnTo>
                    <a:pt x="2322" y="697"/>
                  </a:lnTo>
                  <a:lnTo>
                    <a:pt x="2326" y="688"/>
                  </a:lnTo>
                  <a:lnTo>
                    <a:pt x="2330" y="679"/>
                  </a:lnTo>
                  <a:lnTo>
                    <a:pt x="2336" y="657"/>
                  </a:lnTo>
                  <a:lnTo>
                    <a:pt x="2343" y="630"/>
                  </a:lnTo>
                  <a:lnTo>
                    <a:pt x="2346" y="612"/>
                  </a:lnTo>
                  <a:lnTo>
                    <a:pt x="2348" y="597"/>
                  </a:lnTo>
                  <a:lnTo>
                    <a:pt x="2348" y="583"/>
                  </a:lnTo>
                  <a:lnTo>
                    <a:pt x="2347" y="571"/>
                  </a:lnTo>
                  <a:lnTo>
                    <a:pt x="2346" y="560"/>
                  </a:lnTo>
                  <a:lnTo>
                    <a:pt x="2342" y="550"/>
                  </a:lnTo>
                  <a:lnTo>
                    <a:pt x="2337" y="541"/>
                  </a:lnTo>
                  <a:lnTo>
                    <a:pt x="2332" y="533"/>
                  </a:lnTo>
                  <a:lnTo>
                    <a:pt x="2324" y="527"/>
                  </a:lnTo>
                  <a:lnTo>
                    <a:pt x="2316" y="522"/>
                  </a:lnTo>
                  <a:lnTo>
                    <a:pt x="2305" y="518"/>
                  </a:lnTo>
                  <a:lnTo>
                    <a:pt x="2294" y="514"/>
                  </a:lnTo>
                  <a:lnTo>
                    <a:pt x="2281" y="512"/>
                  </a:lnTo>
                  <a:lnTo>
                    <a:pt x="2266" y="511"/>
                  </a:lnTo>
                  <a:lnTo>
                    <a:pt x="2251" y="509"/>
                  </a:lnTo>
                  <a:lnTo>
                    <a:pt x="2235" y="509"/>
                  </a:lnTo>
                  <a:lnTo>
                    <a:pt x="2027" y="509"/>
                  </a:lnTo>
                  <a:lnTo>
                    <a:pt x="1938" y="912"/>
                  </a:lnTo>
                  <a:lnTo>
                    <a:pt x="2046" y="912"/>
                  </a:lnTo>
                  <a:lnTo>
                    <a:pt x="2075" y="779"/>
                  </a:lnTo>
                  <a:close/>
                  <a:moveTo>
                    <a:pt x="1928" y="635"/>
                  </a:moveTo>
                  <a:lnTo>
                    <a:pt x="1932" y="618"/>
                  </a:lnTo>
                  <a:lnTo>
                    <a:pt x="1936" y="602"/>
                  </a:lnTo>
                  <a:lnTo>
                    <a:pt x="1937" y="585"/>
                  </a:lnTo>
                  <a:lnTo>
                    <a:pt x="1936" y="571"/>
                  </a:lnTo>
                  <a:lnTo>
                    <a:pt x="1935" y="560"/>
                  </a:lnTo>
                  <a:lnTo>
                    <a:pt x="1931" y="549"/>
                  </a:lnTo>
                  <a:lnTo>
                    <a:pt x="1926" y="540"/>
                  </a:lnTo>
                  <a:lnTo>
                    <a:pt x="1918" y="532"/>
                  </a:lnTo>
                  <a:lnTo>
                    <a:pt x="1911" y="526"/>
                  </a:lnTo>
                  <a:lnTo>
                    <a:pt x="1901" y="519"/>
                  </a:lnTo>
                  <a:lnTo>
                    <a:pt x="1889" y="516"/>
                  </a:lnTo>
                  <a:lnTo>
                    <a:pt x="1876" y="512"/>
                  </a:lnTo>
                  <a:lnTo>
                    <a:pt x="1863" y="509"/>
                  </a:lnTo>
                  <a:lnTo>
                    <a:pt x="1847" y="507"/>
                  </a:lnTo>
                  <a:lnTo>
                    <a:pt x="1831" y="506"/>
                  </a:lnTo>
                  <a:lnTo>
                    <a:pt x="1813" y="506"/>
                  </a:lnTo>
                  <a:lnTo>
                    <a:pt x="1794" y="506"/>
                  </a:lnTo>
                  <a:lnTo>
                    <a:pt x="1756" y="506"/>
                  </a:lnTo>
                  <a:lnTo>
                    <a:pt x="1722" y="509"/>
                  </a:lnTo>
                  <a:lnTo>
                    <a:pt x="1706" y="512"/>
                  </a:lnTo>
                  <a:lnTo>
                    <a:pt x="1692" y="514"/>
                  </a:lnTo>
                  <a:lnTo>
                    <a:pt x="1678" y="519"/>
                  </a:lnTo>
                  <a:lnTo>
                    <a:pt x="1664" y="526"/>
                  </a:lnTo>
                  <a:lnTo>
                    <a:pt x="1652" y="532"/>
                  </a:lnTo>
                  <a:lnTo>
                    <a:pt x="1641" y="541"/>
                  </a:lnTo>
                  <a:lnTo>
                    <a:pt x="1631" y="551"/>
                  </a:lnTo>
                  <a:lnTo>
                    <a:pt x="1622" y="563"/>
                  </a:lnTo>
                  <a:lnTo>
                    <a:pt x="1613" y="576"/>
                  </a:lnTo>
                  <a:lnTo>
                    <a:pt x="1607" y="592"/>
                  </a:lnTo>
                  <a:lnTo>
                    <a:pt x="1601" y="608"/>
                  </a:lnTo>
                  <a:lnTo>
                    <a:pt x="1596" y="628"/>
                  </a:lnTo>
                  <a:lnTo>
                    <a:pt x="1593" y="642"/>
                  </a:lnTo>
                  <a:lnTo>
                    <a:pt x="1592" y="655"/>
                  </a:lnTo>
                  <a:lnTo>
                    <a:pt x="1592" y="666"/>
                  </a:lnTo>
                  <a:lnTo>
                    <a:pt x="1592" y="678"/>
                  </a:lnTo>
                  <a:lnTo>
                    <a:pt x="1594" y="687"/>
                  </a:lnTo>
                  <a:lnTo>
                    <a:pt x="1597" y="695"/>
                  </a:lnTo>
                  <a:lnTo>
                    <a:pt x="1601" y="703"/>
                  </a:lnTo>
                  <a:lnTo>
                    <a:pt x="1604" y="709"/>
                  </a:lnTo>
                  <a:lnTo>
                    <a:pt x="1609" y="714"/>
                  </a:lnTo>
                  <a:lnTo>
                    <a:pt x="1616" y="719"/>
                  </a:lnTo>
                  <a:lnTo>
                    <a:pt x="1622" y="723"/>
                  </a:lnTo>
                  <a:lnTo>
                    <a:pt x="1628" y="727"/>
                  </a:lnTo>
                  <a:lnTo>
                    <a:pt x="1642" y="732"/>
                  </a:lnTo>
                  <a:lnTo>
                    <a:pt x="1659" y="736"/>
                  </a:lnTo>
                  <a:lnTo>
                    <a:pt x="1758" y="751"/>
                  </a:lnTo>
                  <a:lnTo>
                    <a:pt x="1773" y="754"/>
                  </a:lnTo>
                  <a:lnTo>
                    <a:pt x="1783" y="757"/>
                  </a:lnTo>
                  <a:lnTo>
                    <a:pt x="1790" y="761"/>
                  </a:lnTo>
                  <a:lnTo>
                    <a:pt x="1795" y="766"/>
                  </a:lnTo>
                  <a:lnTo>
                    <a:pt x="1798" y="773"/>
                  </a:lnTo>
                  <a:lnTo>
                    <a:pt x="1799" y="778"/>
                  </a:lnTo>
                  <a:lnTo>
                    <a:pt x="1799" y="784"/>
                  </a:lnTo>
                  <a:lnTo>
                    <a:pt x="1798" y="790"/>
                  </a:lnTo>
                  <a:lnTo>
                    <a:pt x="1794" y="802"/>
                  </a:lnTo>
                  <a:lnTo>
                    <a:pt x="1790" y="811"/>
                  </a:lnTo>
                  <a:lnTo>
                    <a:pt x="1788" y="814"/>
                  </a:lnTo>
                  <a:lnTo>
                    <a:pt x="1784" y="817"/>
                  </a:lnTo>
                  <a:lnTo>
                    <a:pt x="1780" y="821"/>
                  </a:lnTo>
                  <a:lnTo>
                    <a:pt x="1776" y="822"/>
                  </a:lnTo>
                  <a:lnTo>
                    <a:pt x="1766" y="826"/>
                  </a:lnTo>
                  <a:lnTo>
                    <a:pt x="1755" y="828"/>
                  </a:lnTo>
                  <a:lnTo>
                    <a:pt x="1740" y="830"/>
                  </a:lnTo>
                  <a:lnTo>
                    <a:pt x="1722" y="830"/>
                  </a:lnTo>
                  <a:lnTo>
                    <a:pt x="1704" y="830"/>
                  </a:lnTo>
                  <a:lnTo>
                    <a:pt x="1689" y="828"/>
                  </a:lnTo>
                  <a:lnTo>
                    <a:pt x="1679" y="826"/>
                  </a:lnTo>
                  <a:lnTo>
                    <a:pt x="1670" y="822"/>
                  </a:lnTo>
                  <a:lnTo>
                    <a:pt x="1668" y="819"/>
                  </a:lnTo>
                  <a:lnTo>
                    <a:pt x="1665" y="816"/>
                  </a:lnTo>
                  <a:lnTo>
                    <a:pt x="1664" y="812"/>
                  </a:lnTo>
                  <a:lnTo>
                    <a:pt x="1663" y="808"/>
                  </a:lnTo>
                  <a:lnTo>
                    <a:pt x="1663" y="797"/>
                  </a:lnTo>
                  <a:lnTo>
                    <a:pt x="1665" y="783"/>
                  </a:lnTo>
                  <a:lnTo>
                    <a:pt x="1561" y="783"/>
                  </a:lnTo>
                  <a:lnTo>
                    <a:pt x="1558" y="804"/>
                  </a:lnTo>
                  <a:lnTo>
                    <a:pt x="1555" y="823"/>
                  </a:lnTo>
                  <a:lnTo>
                    <a:pt x="1555" y="841"/>
                  </a:lnTo>
                  <a:lnTo>
                    <a:pt x="1556" y="855"/>
                  </a:lnTo>
                  <a:lnTo>
                    <a:pt x="1560" y="868"/>
                  </a:lnTo>
                  <a:lnTo>
                    <a:pt x="1565" y="879"/>
                  </a:lnTo>
                  <a:lnTo>
                    <a:pt x="1571" y="888"/>
                  </a:lnTo>
                  <a:lnTo>
                    <a:pt x="1579" y="895"/>
                  </a:lnTo>
                  <a:lnTo>
                    <a:pt x="1589" y="902"/>
                  </a:lnTo>
                  <a:lnTo>
                    <a:pt x="1601" y="907"/>
                  </a:lnTo>
                  <a:lnTo>
                    <a:pt x="1615" y="911"/>
                  </a:lnTo>
                  <a:lnTo>
                    <a:pt x="1630" y="913"/>
                  </a:lnTo>
                  <a:lnTo>
                    <a:pt x="1645" y="916"/>
                  </a:lnTo>
                  <a:lnTo>
                    <a:pt x="1663" y="917"/>
                  </a:lnTo>
                  <a:lnTo>
                    <a:pt x="1683" y="917"/>
                  </a:lnTo>
                  <a:lnTo>
                    <a:pt x="1703" y="918"/>
                  </a:lnTo>
                  <a:lnTo>
                    <a:pt x="1730" y="917"/>
                  </a:lnTo>
                  <a:lnTo>
                    <a:pt x="1754" y="917"/>
                  </a:lnTo>
                  <a:lnTo>
                    <a:pt x="1776" y="914"/>
                  </a:lnTo>
                  <a:lnTo>
                    <a:pt x="1795" y="912"/>
                  </a:lnTo>
                  <a:lnTo>
                    <a:pt x="1812" y="909"/>
                  </a:lnTo>
                  <a:lnTo>
                    <a:pt x="1827" y="904"/>
                  </a:lnTo>
                  <a:lnTo>
                    <a:pt x="1841" y="899"/>
                  </a:lnTo>
                  <a:lnTo>
                    <a:pt x="1852" y="893"/>
                  </a:lnTo>
                  <a:lnTo>
                    <a:pt x="1863" y="884"/>
                  </a:lnTo>
                  <a:lnTo>
                    <a:pt x="1871" y="875"/>
                  </a:lnTo>
                  <a:lnTo>
                    <a:pt x="1879" y="864"/>
                  </a:lnTo>
                  <a:lnTo>
                    <a:pt x="1887" y="851"/>
                  </a:lnTo>
                  <a:lnTo>
                    <a:pt x="1892" y="837"/>
                  </a:lnTo>
                  <a:lnTo>
                    <a:pt x="1898" y="821"/>
                  </a:lnTo>
                  <a:lnTo>
                    <a:pt x="1903" y="803"/>
                  </a:lnTo>
                  <a:lnTo>
                    <a:pt x="1907" y="783"/>
                  </a:lnTo>
                  <a:lnTo>
                    <a:pt x="1909" y="774"/>
                  </a:lnTo>
                  <a:lnTo>
                    <a:pt x="1911" y="764"/>
                  </a:lnTo>
                  <a:lnTo>
                    <a:pt x="1911" y="755"/>
                  </a:lnTo>
                  <a:lnTo>
                    <a:pt x="1911" y="747"/>
                  </a:lnTo>
                  <a:lnTo>
                    <a:pt x="1909" y="740"/>
                  </a:lnTo>
                  <a:lnTo>
                    <a:pt x="1908" y="732"/>
                  </a:lnTo>
                  <a:lnTo>
                    <a:pt x="1906" y="726"/>
                  </a:lnTo>
                  <a:lnTo>
                    <a:pt x="1903" y="719"/>
                  </a:lnTo>
                  <a:lnTo>
                    <a:pt x="1899" y="714"/>
                  </a:lnTo>
                  <a:lnTo>
                    <a:pt x="1894" y="709"/>
                  </a:lnTo>
                  <a:lnTo>
                    <a:pt x="1889" y="704"/>
                  </a:lnTo>
                  <a:lnTo>
                    <a:pt x="1883" y="701"/>
                  </a:lnTo>
                  <a:lnTo>
                    <a:pt x="1876" y="697"/>
                  </a:lnTo>
                  <a:lnTo>
                    <a:pt x="1869" y="694"/>
                  </a:lnTo>
                  <a:lnTo>
                    <a:pt x="1860" y="692"/>
                  </a:lnTo>
                  <a:lnTo>
                    <a:pt x="1851" y="689"/>
                  </a:lnTo>
                  <a:lnTo>
                    <a:pt x="1752" y="669"/>
                  </a:lnTo>
                  <a:lnTo>
                    <a:pt x="1737" y="665"/>
                  </a:lnTo>
                  <a:lnTo>
                    <a:pt x="1726" y="663"/>
                  </a:lnTo>
                  <a:lnTo>
                    <a:pt x="1716" y="659"/>
                  </a:lnTo>
                  <a:lnTo>
                    <a:pt x="1709" y="656"/>
                  </a:lnTo>
                  <a:lnTo>
                    <a:pt x="1707" y="654"/>
                  </a:lnTo>
                  <a:lnTo>
                    <a:pt x="1704" y="651"/>
                  </a:lnTo>
                  <a:lnTo>
                    <a:pt x="1703" y="649"/>
                  </a:lnTo>
                  <a:lnTo>
                    <a:pt x="1702" y="645"/>
                  </a:lnTo>
                  <a:lnTo>
                    <a:pt x="1702" y="637"/>
                  </a:lnTo>
                  <a:lnTo>
                    <a:pt x="1703" y="628"/>
                  </a:lnTo>
                  <a:lnTo>
                    <a:pt x="1706" y="621"/>
                  </a:lnTo>
                  <a:lnTo>
                    <a:pt x="1708" y="613"/>
                  </a:lnTo>
                  <a:lnTo>
                    <a:pt x="1712" y="607"/>
                  </a:lnTo>
                  <a:lnTo>
                    <a:pt x="1718" y="602"/>
                  </a:lnTo>
                  <a:lnTo>
                    <a:pt x="1727" y="598"/>
                  </a:lnTo>
                  <a:lnTo>
                    <a:pt x="1740" y="595"/>
                  </a:lnTo>
                  <a:lnTo>
                    <a:pt x="1755" y="594"/>
                  </a:lnTo>
                  <a:lnTo>
                    <a:pt x="1774" y="593"/>
                  </a:lnTo>
                  <a:lnTo>
                    <a:pt x="1789" y="593"/>
                  </a:lnTo>
                  <a:lnTo>
                    <a:pt x="1802" y="594"/>
                  </a:lnTo>
                  <a:lnTo>
                    <a:pt x="1811" y="595"/>
                  </a:lnTo>
                  <a:lnTo>
                    <a:pt x="1820" y="599"/>
                  </a:lnTo>
                  <a:lnTo>
                    <a:pt x="1822" y="602"/>
                  </a:lnTo>
                  <a:lnTo>
                    <a:pt x="1825" y="604"/>
                  </a:lnTo>
                  <a:lnTo>
                    <a:pt x="1826" y="607"/>
                  </a:lnTo>
                  <a:lnTo>
                    <a:pt x="1827" y="612"/>
                  </a:lnTo>
                  <a:lnTo>
                    <a:pt x="1827" y="622"/>
                  </a:lnTo>
                  <a:lnTo>
                    <a:pt x="1826" y="635"/>
                  </a:lnTo>
                  <a:lnTo>
                    <a:pt x="1928" y="635"/>
                  </a:lnTo>
                  <a:close/>
                  <a:moveTo>
                    <a:pt x="1321" y="597"/>
                  </a:moveTo>
                  <a:lnTo>
                    <a:pt x="1394" y="597"/>
                  </a:lnTo>
                  <a:lnTo>
                    <a:pt x="1408" y="598"/>
                  </a:lnTo>
                  <a:lnTo>
                    <a:pt x="1420" y="599"/>
                  </a:lnTo>
                  <a:lnTo>
                    <a:pt x="1423" y="602"/>
                  </a:lnTo>
                  <a:lnTo>
                    <a:pt x="1427" y="603"/>
                  </a:lnTo>
                  <a:lnTo>
                    <a:pt x="1430" y="606"/>
                  </a:lnTo>
                  <a:lnTo>
                    <a:pt x="1432" y="609"/>
                  </a:lnTo>
                  <a:lnTo>
                    <a:pt x="1435" y="617"/>
                  </a:lnTo>
                  <a:lnTo>
                    <a:pt x="1435" y="626"/>
                  </a:lnTo>
                  <a:lnTo>
                    <a:pt x="1434" y="638"/>
                  </a:lnTo>
                  <a:lnTo>
                    <a:pt x="1431" y="652"/>
                  </a:lnTo>
                  <a:lnTo>
                    <a:pt x="1428" y="664"/>
                  </a:lnTo>
                  <a:lnTo>
                    <a:pt x="1425" y="674"/>
                  </a:lnTo>
                  <a:lnTo>
                    <a:pt x="1420" y="682"/>
                  </a:lnTo>
                  <a:lnTo>
                    <a:pt x="1415" y="688"/>
                  </a:lnTo>
                  <a:lnTo>
                    <a:pt x="1407" y="692"/>
                  </a:lnTo>
                  <a:lnTo>
                    <a:pt x="1398" y="694"/>
                  </a:lnTo>
                  <a:lnTo>
                    <a:pt x="1387" y="695"/>
                  </a:lnTo>
                  <a:lnTo>
                    <a:pt x="1373" y="697"/>
                  </a:lnTo>
                  <a:lnTo>
                    <a:pt x="1299" y="697"/>
                  </a:lnTo>
                  <a:lnTo>
                    <a:pt x="1321" y="597"/>
                  </a:lnTo>
                  <a:close/>
                  <a:moveTo>
                    <a:pt x="1280" y="784"/>
                  </a:moveTo>
                  <a:lnTo>
                    <a:pt x="1375" y="784"/>
                  </a:lnTo>
                  <a:lnTo>
                    <a:pt x="1396" y="784"/>
                  </a:lnTo>
                  <a:lnTo>
                    <a:pt x="1413" y="784"/>
                  </a:lnTo>
                  <a:lnTo>
                    <a:pt x="1430" y="782"/>
                  </a:lnTo>
                  <a:lnTo>
                    <a:pt x="1445" y="780"/>
                  </a:lnTo>
                  <a:lnTo>
                    <a:pt x="1459" y="776"/>
                  </a:lnTo>
                  <a:lnTo>
                    <a:pt x="1470" y="773"/>
                  </a:lnTo>
                  <a:lnTo>
                    <a:pt x="1482" y="768"/>
                  </a:lnTo>
                  <a:lnTo>
                    <a:pt x="1492" y="760"/>
                  </a:lnTo>
                  <a:lnTo>
                    <a:pt x="1501" y="752"/>
                  </a:lnTo>
                  <a:lnTo>
                    <a:pt x="1508" y="744"/>
                  </a:lnTo>
                  <a:lnTo>
                    <a:pt x="1515" y="732"/>
                  </a:lnTo>
                  <a:lnTo>
                    <a:pt x="1521" y="719"/>
                  </a:lnTo>
                  <a:lnTo>
                    <a:pt x="1527" y="706"/>
                  </a:lnTo>
                  <a:lnTo>
                    <a:pt x="1532" y="689"/>
                  </a:lnTo>
                  <a:lnTo>
                    <a:pt x="1537" y="671"/>
                  </a:lnTo>
                  <a:lnTo>
                    <a:pt x="1542" y="651"/>
                  </a:lnTo>
                  <a:lnTo>
                    <a:pt x="1546" y="632"/>
                  </a:lnTo>
                  <a:lnTo>
                    <a:pt x="1549" y="614"/>
                  </a:lnTo>
                  <a:lnTo>
                    <a:pt x="1550" y="599"/>
                  </a:lnTo>
                  <a:lnTo>
                    <a:pt x="1549" y="584"/>
                  </a:lnTo>
                  <a:lnTo>
                    <a:pt x="1547" y="571"/>
                  </a:lnTo>
                  <a:lnTo>
                    <a:pt x="1545" y="560"/>
                  </a:lnTo>
                  <a:lnTo>
                    <a:pt x="1541" y="550"/>
                  </a:lnTo>
                  <a:lnTo>
                    <a:pt x="1535" y="541"/>
                  </a:lnTo>
                  <a:lnTo>
                    <a:pt x="1528" y="532"/>
                  </a:lnTo>
                  <a:lnTo>
                    <a:pt x="1520" y="526"/>
                  </a:lnTo>
                  <a:lnTo>
                    <a:pt x="1509" y="521"/>
                  </a:lnTo>
                  <a:lnTo>
                    <a:pt x="1498" y="516"/>
                  </a:lnTo>
                  <a:lnTo>
                    <a:pt x="1484" y="513"/>
                  </a:lnTo>
                  <a:lnTo>
                    <a:pt x="1470" y="511"/>
                  </a:lnTo>
                  <a:lnTo>
                    <a:pt x="1454" y="509"/>
                  </a:lnTo>
                  <a:lnTo>
                    <a:pt x="1436" y="509"/>
                  </a:lnTo>
                  <a:lnTo>
                    <a:pt x="1234" y="509"/>
                  </a:lnTo>
                  <a:lnTo>
                    <a:pt x="1144" y="912"/>
                  </a:lnTo>
                  <a:lnTo>
                    <a:pt x="1251" y="912"/>
                  </a:lnTo>
                  <a:lnTo>
                    <a:pt x="1280" y="784"/>
                  </a:lnTo>
                  <a:close/>
                  <a:moveTo>
                    <a:pt x="1135" y="635"/>
                  </a:moveTo>
                  <a:lnTo>
                    <a:pt x="1139" y="618"/>
                  </a:lnTo>
                  <a:lnTo>
                    <a:pt x="1141" y="602"/>
                  </a:lnTo>
                  <a:lnTo>
                    <a:pt x="1142" y="585"/>
                  </a:lnTo>
                  <a:lnTo>
                    <a:pt x="1142" y="571"/>
                  </a:lnTo>
                  <a:lnTo>
                    <a:pt x="1141" y="560"/>
                  </a:lnTo>
                  <a:lnTo>
                    <a:pt x="1137" y="549"/>
                  </a:lnTo>
                  <a:lnTo>
                    <a:pt x="1132" y="540"/>
                  </a:lnTo>
                  <a:lnTo>
                    <a:pt x="1125" y="532"/>
                  </a:lnTo>
                  <a:lnTo>
                    <a:pt x="1117" y="526"/>
                  </a:lnTo>
                  <a:lnTo>
                    <a:pt x="1107" y="519"/>
                  </a:lnTo>
                  <a:lnTo>
                    <a:pt x="1096" y="516"/>
                  </a:lnTo>
                  <a:lnTo>
                    <a:pt x="1083" y="512"/>
                  </a:lnTo>
                  <a:lnTo>
                    <a:pt x="1069" y="509"/>
                  </a:lnTo>
                  <a:lnTo>
                    <a:pt x="1054" y="507"/>
                  </a:lnTo>
                  <a:lnTo>
                    <a:pt x="1037" y="506"/>
                  </a:lnTo>
                  <a:lnTo>
                    <a:pt x="1018" y="506"/>
                  </a:lnTo>
                  <a:lnTo>
                    <a:pt x="999" y="506"/>
                  </a:lnTo>
                  <a:lnTo>
                    <a:pt x="962" y="506"/>
                  </a:lnTo>
                  <a:lnTo>
                    <a:pt x="927" y="509"/>
                  </a:lnTo>
                  <a:lnTo>
                    <a:pt x="912" y="512"/>
                  </a:lnTo>
                  <a:lnTo>
                    <a:pt x="897" y="514"/>
                  </a:lnTo>
                  <a:lnTo>
                    <a:pt x="883" y="519"/>
                  </a:lnTo>
                  <a:lnTo>
                    <a:pt x="870" y="526"/>
                  </a:lnTo>
                  <a:lnTo>
                    <a:pt x="858" y="532"/>
                  </a:lnTo>
                  <a:lnTo>
                    <a:pt x="848" y="541"/>
                  </a:lnTo>
                  <a:lnTo>
                    <a:pt x="837" y="551"/>
                  </a:lnTo>
                  <a:lnTo>
                    <a:pt x="829" y="563"/>
                  </a:lnTo>
                  <a:lnTo>
                    <a:pt x="820" y="576"/>
                  </a:lnTo>
                  <a:lnTo>
                    <a:pt x="813" y="592"/>
                  </a:lnTo>
                  <a:lnTo>
                    <a:pt x="807" y="608"/>
                  </a:lnTo>
                  <a:lnTo>
                    <a:pt x="802" y="628"/>
                  </a:lnTo>
                  <a:lnTo>
                    <a:pt x="800" y="642"/>
                  </a:lnTo>
                  <a:lnTo>
                    <a:pt x="798" y="655"/>
                  </a:lnTo>
                  <a:lnTo>
                    <a:pt x="797" y="666"/>
                  </a:lnTo>
                  <a:lnTo>
                    <a:pt x="798" y="678"/>
                  </a:lnTo>
                  <a:lnTo>
                    <a:pt x="800" y="687"/>
                  </a:lnTo>
                  <a:lnTo>
                    <a:pt x="803" y="695"/>
                  </a:lnTo>
                  <a:lnTo>
                    <a:pt x="806" y="703"/>
                  </a:lnTo>
                  <a:lnTo>
                    <a:pt x="811" y="709"/>
                  </a:lnTo>
                  <a:lnTo>
                    <a:pt x="816" y="714"/>
                  </a:lnTo>
                  <a:lnTo>
                    <a:pt x="821" y="719"/>
                  </a:lnTo>
                  <a:lnTo>
                    <a:pt x="827" y="723"/>
                  </a:lnTo>
                  <a:lnTo>
                    <a:pt x="835" y="727"/>
                  </a:lnTo>
                  <a:lnTo>
                    <a:pt x="849" y="732"/>
                  </a:lnTo>
                  <a:lnTo>
                    <a:pt x="864" y="736"/>
                  </a:lnTo>
                  <a:lnTo>
                    <a:pt x="964" y="751"/>
                  </a:lnTo>
                  <a:lnTo>
                    <a:pt x="978" y="754"/>
                  </a:lnTo>
                  <a:lnTo>
                    <a:pt x="989" y="757"/>
                  </a:lnTo>
                  <a:lnTo>
                    <a:pt x="997" y="761"/>
                  </a:lnTo>
                  <a:lnTo>
                    <a:pt x="1002" y="766"/>
                  </a:lnTo>
                  <a:lnTo>
                    <a:pt x="1005" y="773"/>
                  </a:lnTo>
                  <a:lnTo>
                    <a:pt x="1006" y="778"/>
                  </a:lnTo>
                  <a:lnTo>
                    <a:pt x="1006" y="784"/>
                  </a:lnTo>
                  <a:lnTo>
                    <a:pt x="1005" y="790"/>
                  </a:lnTo>
                  <a:lnTo>
                    <a:pt x="1001" y="802"/>
                  </a:lnTo>
                  <a:lnTo>
                    <a:pt x="997" y="811"/>
                  </a:lnTo>
                  <a:lnTo>
                    <a:pt x="993" y="814"/>
                  </a:lnTo>
                  <a:lnTo>
                    <a:pt x="991" y="817"/>
                  </a:lnTo>
                  <a:lnTo>
                    <a:pt x="987" y="821"/>
                  </a:lnTo>
                  <a:lnTo>
                    <a:pt x="983" y="822"/>
                  </a:lnTo>
                  <a:lnTo>
                    <a:pt x="973" y="826"/>
                  </a:lnTo>
                  <a:lnTo>
                    <a:pt x="960" y="828"/>
                  </a:lnTo>
                  <a:lnTo>
                    <a:pt x="946" y="830"/>
                  </a:lnTo>
                  <a:lnTo>
                    <a:pt x="929" y="830"/>
                  </a:lnTo>
                  <a:lnTo>
                    <a:pt x="911" y="830"/>
                  </a:lnTo>
                  <a:lnTo>
                    <a:pt x="896" y="828"/>
                  </a:lnTo>
                  <a:lnTo>
                    <a:pt x="884" y="826"/>
                  </a:lnTo>
                  <a:lnTo>
                    <a:pt x="877" y="822"/>
                  </a:lnTo>
                  <a:lnTo>
                    <a:pt x="873" y="819"/>
                  </a:lnTo>
                  <a:lnTo>
                    <a:pt x="872" y="816"/>
                  </a:lnTo>
                  <a:lnTo>
                    <a:pt x="869" y="812"/>
                  </a:lnTo>
                  <a:lnTo>
                    <a:pt x="869" y="808"/>
                  </a:lnTo>
                  <a:lnTo>
                    <a:pt x="869" y="797"/>
                  </a:lnTo>
                  <a:lnTo>
                    <a:pt x="870" y="783"/>
                  </a:lnTo>
                  <a:lnTo>
                    <a:pt x="768" y="783"/>
                  </a:lnTo>
                  <a:lnTo>
                    <a:pt x="764" y="804"/>
                  </a:lnTo>
                  <a:lnTo>
                    <a:pt x="762" y="823"/>
                  </a:lnTo>
                  <a:lnTo>
                    <a:pt x="762" y="841"/>
                  </a:lnTo>
                  <a:lnTo>
                    <a:pt x="763" y="855"/>
                  </a:lnTo>
                  <a:lnTo>
                    <a:pt x="765" y="868"/>
                  </a:lnTo>
                  <a:lnTo>
                    <a:pt x="770" y="879"/>
                  </a:lnTo>
                  <a:lnTo>
                    <a:pt x="778" y="888"/>
                  </a:lnTo>
                  <a:lnTo>
                    <a:pt x="786" y="895"/>
                  </a:lnTo>
                  <a:lnTo>
                    <a:pt x="796" y="902"/>
                  </a:lnTo>
                  <a:lnTo>
                    <a:pt x="807" y="907"/>
                  </a:lnTo>
                  <a:lnTo>
                    <a:pt x="821" y="911"/>
                  </a:lnTo>
                  <a:lnTo>
                    <a:pt x="835" y="913"/>
                  </a:lnTo>
                  <a:lnTo>
                    <a:pt x="851" y="916"/>
                  </a:lnTo>
                  <a:lnTo>
                    <a:pt x="869" y="917"/>
                  </a:lnTo>
                  <a:lnTo>
                    <a:pt x="888" y="917"/>
                  </a:lnTo>
                  <a:lnTo>
                    <a:pt x="910" y="918"/>
                  </a:lnTo>
                  <a:lnTo>
                    <a:pt x="936" y="917"/>
                  </a:lnTo>
                  <a:lnTo>
                    <a:pt x="960" y="917"/>
                  </a:lnTo>
                  <a:lnTo>
                    <a:pt x="982" y="914"/>
                  </a:lnTo>
                  <a:lnTo>
                    <a:pt x="1002" y="912"/>
                  </a:lnTo>
                  <a:lnTo>
                    <a:pt x="1018" y="909"/>
                  </a:lnTo>
                  <a:lnTo>
                    <a:pt x="1034" y="904"/>
                  </a:lnTo>
                  <a:lnTo>
                    <a:pt x="1048" y="899"/>
                  </a:lnTo>
                  <a:lnTo>
                    <a:pt x="1059" y="893"/>
                  </a:lnTo>
                  <a:lnTo>
                    <a:pt x="1069" y="884"/>
                  </a:lnTo>
                  <a:lnTo>
                    <a:pt x="1078" y="875"/>
                  </a:lnTo>
                  <a:lnTo>
                    <a:pt x="1086" y="864"/>
                  </a:lnTo>
                  <a:lnTo>
                    <a:pt x="1092" y="851"/>
                  </a:lnTo>
                  <a:lnTo>
                    <a:pt x="1098" y="837"/>
                  </a:lnTo>
                  <a:lnTo>
                    <a:pt x="1103" y="821"/>
                  </a:lnTo>
                  <a:lnTo>
                    <a:pt x="1108" y="803"/>
                  </a:lnTo>
                  <a:lnTo>
                    <a:pt x="1113" y="783"/>
                  </a:lnTo>
                  <a:lnTo>
                    <a:pt x="1116" y="774"/>
                  </a:lnTo>
                  <a:lnTo>
                    <a:pt x="1116" y="764"/>
                  </a:lnTo>
                  <a:lnTo>
                    <a:pt x="1117" y="755"/>
                  </a:lnTo>
                  <a:lnTo>
                    <a:pt x="1117" y="747"/>
                  </a:lnTo>
                  <a:lnTo>
                    <a:pt x="1116" y="740"/>
                  </a:lnTo>
                  <a:lnTo>
                    <a:pt x="1115" y="732"/>
                  </a:lnTo>
                  <a:lnTo>
                    <a:pt x="1112" y="726"/>
                  </a:lnTo>
                  <a:lnTo>
                    <a:pt x="1108" y="719"/>
                  </a:lnTo>
                  <a:lnTo>
                    <a:pt x="1105" y="714"/>
                  </a:lnTo>
                  <a:lnTo>
                    <a:pt x="1101" y="709"/>
                  </a:lnTo>
                  <a:lnTo>
                    <a:pt x="1096" y="704"/>
                  </a:lnTo>
                  <a:lnTo>
                    <a:pt x="1089" y="701"/>
                  </a:lnTo>
                  <a:lnTo>
                    <a:pt x="1083" y="697"/>
                  </a:lnTo>
                  <a:lnTo>
                    <a:pt x="1075" y="694"/>
                  </a:lnTo>
                  <a:lnTo>
                    <a:pt x="1067" y="692"/>
                  </a:lnTo>
                  <a:lnTo>
                    <a:pt x="1058" y="689"/>
                  </a:lnTo>
                  <a:lnTo>
                    <a:pt x="959" y="669"/>
                  </a:lnTo>
                  <a:lnTo>
                    <a:pt x="944" y="665"/>
                  </a:lnTo>
                  <a:lnTo>
                    <a:pt x="931" y="663"/>
                  </a:lnTo>
                  <a:lnTo>
                    <a:pt x="922" y="659"/>
                  </a:lnTo>
                  <a:lnTo>
                    <a:pt x="915" y="656"/>
                  </a:lnTo>
                  <a:lnTo>
                    <a:pt x="912" y="654"/>
                  </a:lnTo>
                  <a:lnTo>
                    <a:pt x="911" y="651"/>
                  </a:lnTo>
                  <a:lnTo>
                    <a:pt x="910" y="649"/>
                  </a:lnTo>
                  <a:lnTo>
                    <a:pt x="908" y="645"/>
                  </a:lnTo>
                  <a:lnTo>
                    <a:pt x="908" y="637"/>
                  </a:lnTo>
                  <a:lnTo>
                    <a:pt x="910" y="628"/>
                  </a:lnTo>
                  <a:lnTo>
                    <a:pt x="911" y="621"/>
                  </a:lnTo>
                  <a:lnTo>
                    <a:pt x="915" y="613"/>
                  </a:lnTo>
                  <a:lnTo>
                    <a:pt x="918" y="607"/>
                  </a:lnTo>
                  <a:lnTo>
                    <a:pt x="925" y="602"/>
                  </a:lnTo>
                  <a:lnTo>
                    <a:pt x="934" y="598"/>
                  </a:lnTo>
                  <a:lnTo>
                    <a:pt x="945" y="595"/>
                  </a:lnTo>
                  <a:lnTo>
                    <a:pt x="962" y="594"/>
                  </a:lnTo>
                  <a:lnTo>
                    <a:pt x="980" y="593"/>
                  </a:lnTo>
                  <a:lnTo>
                    <a:pt x="996" y="593"/>
                  </a:lnTo>
                  <a:lnTo>
                    <a:pt x="1007" y="594"/>
                  </a:lnTo>
                  <a:lnTo>
                    <a:pt x="1017" y="595"/>
                  </a:lnTo>
                  <a:lnTo>
                    <a:pt x="1025" y="599"/>
                  </a:lnTo>
                  <a:lnTo>
                    <a:pt x="1029" y="602"/>
                  </a:lnTo>
                  <a:lnTo>
                    <a:pt x="1030" y="604"/>
                  </a:lnTo>
                  <a:lnTo>
                    <a:pt x="1032" y="607"/>
                  </a:lnTo>
                  <a:lnTo>
                    <a:pt x="1034" y="612"/>
                  </a:lnTo>
                  <a:lnTo>
                    <a:pt x="1034" y="622"/>
                  </a:lnTo>
                  <a:lnTo>
                    <a:pt x="1031" y="635"/>
                  </a:lnTo>
                  <a:lnTo>
                    <a:pt x="1135" y="635"/>
                  </a:lnTo>
                  <a:close/>
                </a:path>
              </a:pathLst>
            </a:custGeom>
            <a:solidFill>
              <a:srgbClr val="004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1" name="Freeform 10"/>
            <p:cNvSpPr>
              <a:spLocks/>
            </p:cNvSpPr>
            <p:nvPr/>
          </p:nvSpPr>
          <p:spPr bwMode="auto">
            <a:xfrm>
              <a:off x="538163" y="661988"/>
              <a:ext cx="512763" cy="412750"/>
            </a:xfrm>
            <a:custGeom>
              <a:avLst/>
              <a:gdLst/>
              <a:ahLst/>
              <a:cxnLst>
                <a:cxn ang="0">
                  <a:pos x="252" y="37"/>
                </a:cxn>
                <a:cxn ang="0">
                  <a:pos x="176" y="114"/>
                </a:cxn>
                <a:cxn ang="0">
                  <a:pos x="124" y="176"/>
                </a:cxn>
                <a:cxn ang="0">
                  <a:pos x="94" y="219"/>
                </a:cxn>
                <a:cxn ang="0">
                  <a:pos x="66" y="263"/>
                </a:cxn>
                <a:cxn ang="0">
                  <a:pos x="43" y="309"/>
                </a:cxn>
                <a:cxn ang="0">
                  <a:pos x="24" y="356"/>
                </a:cxn>
                <a:cxn ang="0">
                  <a:pos x="10" y="403"/>
                </a:cxn>
                <a:cxn ang="0">
                  <a:pos x="1" y="451"/>
                </a:cxn>
                <a:cxn ang="0">
                  <a:pos x="0" y="500"/>
                </a:cxn>
                <a:cxn ang="0">
                  <a:pos x="5" y="551"/>
                </a:cxn>
                <a:cxn ang="0">
                  <a:pos x="17" y="601"/>
                </a:cxn>
                <a:cxn ang="0">
                  <a:pos x="37" y="653"/>
                </a:cxn>
                <a:cxn ang="0">
                  <a:pos x="65" y="705"/>
                </a:cxn>
                <a:cxn ang="0">
                  <a:pos x="108" y="761"/>
                </a:cxn>
                <a:cxn ang="0">
                  <a:pos x="165" y="815"/>
                </a:cxn>
                <a:cxn ang="0">
                  <a:pos x="227" y="862"/>
                </a:cxn>
                <a:cxn ang="0">
                  <a:pos x="295" y="903"/>
                </a:cxn>
                <a:cxn ang="0">
                  <a:pos x="367" y="937"/>
                </a:cxn>
                <a:cxn ang="0">
                  <a:pos x="443" y="966"/>
                </a:cxn>
                <a:cxn ang="0">
                  <a:pos x="523" y="990"/>
                </a:cxn>
                <a:cxn ang="0">
                  <a:pos x="604" y="1008"/>
                </a:cxn>
                <a:cxn ang="0">
                  <a:pos x="687" y="1023"/>
                </a:cxn>
                <a:cxn ang="0">
                  <a:pos x="772" y="1032"/>
                </a:cxn>
                <a:cxn ang="0">
                  <a:pos x="856" y="1038"/>
                </a:cxn>
                <a:cxn ang="0">
                  <a:pos x="940" y="1039"/>
                </a:cxn>
                <a:cxn ang="0">
                  <a:pos x="1024" y="1038"/>
                </a:cxn>
                <a:cxn ang="0">
                  <a:pos x="1105" y="1034"/>
                </a:cxn>
                <a:cxn ang="0">
                  <a:pos x="1183" y="1028"/>
                </a:cxn>
                <a:cxn ang="0">
                  <a:pos x="1258" y="1018"/>
                </a:cxn>
                <a:cxn ang="0">
                  <a:pos x="1258" y="1012"/>
                </a:cxn>
                <a:cxn ang="0">
                  <a:pos x="1183" y="1008"/>
                </a:cxn>
                <a:cxn ang="0">
                  <a:pos x="1106" y="1000"/>
                </a:cxn>
                <a:cxn ang="0">
                  <a:pos x="1026" y="989"/>
                </a:cxn>
                <a:cxn ang="0">
                  <a:pos x="945" y="974"/>
                </a:cxn>
                <a:cxn ang="0">
                  <a:pos x="866" y="955"/>
                </a:cxn>
                <a:cxn ang="0">
                  <a:pos x="786" y="931"/>
                </a:cxn>
                <a:cxn ang="0">
                  <a:pos x="707" y="903"/>
                </a:cxn>
                <a:cxn ang="0">
                  <a:pos x="633" y="871"/>
                </a:cxn>
                <a:cxn ang="0">
                  <a:pos x="561" y="833"/>
                </a:cxn>
                <a:cxn ang="0">
                  <a:pos x="494" y="790"/>
                </a:cxn>
                <a:cxn ang="0">
                  <a:pos x="430" y="742"/>
                </a:cxn>
                <a:cxn ang="0">
                  <a:pos x="375" y="689"/>
                </a:cxn>
                <a:cxn ang="0">
                  <a:pos x="325" y="629"/>
                </a:cxn>
                <a:cxn ang="0">
                  <a:pos x="284" y="563"/>
                </a:cxn>
                <a:cxn ang="0">
                  <a:pos x="251" y="493"/>
                </a:cxn>
                <a:cxn ang="0">
                  <a:pos x="229" y="424"/>
                </a:cxn>
                <a:cxn ang="0">
                  <a:pos x="219" y="366"/>
                </a:cxn>
                <a:cxn ang="0">
                  <a:pos x="215" y="308"/>
                </a:cxn>
                <a:cxn ang="0">
                  <a:pos x="218" y="251"/>
                </a:cxn>
                <a:cxn ang="0">
                  <a:pos x="225" y="194"/>
                </a:cxn>
                <a:cxn ang="0">
                  <a:pos x="238" y="137"/>
                </a:cxn>
                <a:cxn ang="0">
                  <a:pos x="257" y="81"/>
                </a:cxn>
                <a:cxn ang="0">
                  <a:pos x="280" y="27"/>
                </a:cxn>
              </a:cxnLst>
              <a:rect l="0" t="0" r="r" b="b"/>
              <a:pathLst>
                <a:path w="1295" h="1039">
                  <a:moveTo>
                    <a:pt x="292" y="0"/>
                  </a:moveTo>
                  <a:lnTo>
                    <a:pt x="252" y="37"/>
                  </a:lnTo>
                  <a:lnTo>
                    <a:pt x="214" y="75"/>
                  </a:lnTo>
                  <a:lnTo>
                    <a:pt x="176" y="114"/>
                  </a:lnTo>
                  <a:lnTo>
                    <a:pt x="141" y="156"/>
                  </a:lnTo>
                  <a:lnTo>
                    <a:pt x="124" y="176"/>
                  </a:lnTo>
                  <a:lnTo>
                    <a:pt x="109" y="198"/>
                  </a:lnTo>
                  <a:lnTo>
                    <a:pt x="94" y="219"/>
                  </a:lnTo>
                  <a:lnTo>
                    <a:pt x="80" y="242"/>
                  </a:lnTo>
                  <a:lnTo>
                    <a:pt x="66" y="263"/>
                  </a:lnTo>
                  <a:lnTo>
                    <a:pt x="55" y="286"/>
                  </a:lnTo>
                  <a:lnTo>
                    <a:pt x="43" y="309"/>
                  </a:lnTo>
                  <a:lnTo>
                    <a:pt x="33" y="332"/>
                  </a:lnTo>
                  <a:lnTo>
                    <a:pt x="24" y="356"/>
                  </a:lnTo>
                  <a:lnTo>
                    <a:pt x="17" y="379"/>
                  </a:lnTo>
                  <a:lnTo>
                    <a:pt x="10" y="403"/>
                  </a:lnTo>
                  <a:lnTo>
                    <a:pt x="5" y="427"/>
                  </a:lnTo>
                  <a:lnTo>
                    <a:pt x="1" y="451"/>
                  </a:lnTo>
                  <a:lnTo>
                    <a:pt x="0" y="476"/>
                  </a:lnTo>
                  <a:lnTo>
                    <a:pt x="0" y="500"/>
                  </a:lnTo>
                  <a:lnTo>
                    <a:pt x="1" y="525"/>
                  </a:lnTo>
                  <a:lnTo>
                    <a:pt x="5" y="551"/>
                  </a:lnTo>
                  <a:lnTo>
                    <a:pt x="10" y="576"/>
                  </a:lnTo>
                  <a:lnTo>
                    <a:pt x="17" y="601"/>
                  </a:lnTo>
                  <a:lnTo>
                    <a:pt x="25" y="628"/>
                  </a:lnTo>
                  <a:lnTo>
                    <a:pt x="37" y="653"/>
                  </a:lnTo>
                  <a:lnTo>
                    <a:pt x="49" y="680"/>
                  </a:lnTo>
                  <a:lnTo>
                    <a:pt x="65" y="705"/>
                  </a:lnTo>
                  <a:lnTo>
                    <a:pt x="81" y="732"/>
                  </a:lnTo>
                  <a:lnTo>
                    <a:pt x="108" y="761"/>
                  </a:lnTo>
                  <a:lnTo>
                    <a:pt x="135" y="789"/>
                  </a:lnTo>
                  <a:lnTo>
                    <a:pt x="165" y="815"/>
                  </a:lnTo>
                  <a:lnTo>
                    <a:pt x="195" y="839"/>
                  </a:lnTo>
                  <a:lnTo>
                    <a:pt x="227" y="862"/>
                  </a:lnTo>
                  <a:lnTo>
                    <a:pt x="261" y="882"/>
                  </a:lnTo>
                  <a:lnTo>
                    <a:pt x="295" y="903"/>
                  </a:lnTo>
                  <a:lnTo>
                    <a:pt x="330" y="920"/>
                  </a:lnTo>
                  <a:lnTo>
                    <a:pt x="367" y="937"/>
                  </a:lnTo>
                  <a:lnTo>
                    <a:pt x="405" y="952"/>
                  </a:lnTo>
                  <a:lnTo>
                    <a:pt x="443" y="966"/>
                  </a:lnTo>
                  <a:lnTo>
                    <a:pt x="482" y="979"/>
                  </a:lnTo>
                  <a:lnTo>
                    <a:pt x="523" y="990"/>
                  </a:lnTo>
                  <a:lnTo>
                    <a:pt x="563" y="1000"/>
                  </a:lnTo>
                  <a:lnTo>
                    <a:pt x="604" y="1008"/>
                  </a:lnTo>
                  <a:lnTo>
                    <a:pt x="645" y="1015"/>
                  </a:lnTo>
                  <a:lnTo>
                    <a:pt x="687" y="1023"/>
                  </a:lnTo>
                  <a:lnTo>
                    <a:pt x="729" y="1028"/>
                  </a:lnTo>
                  <a:lnTo>
                    <a:pt x="772" y="1032"/>
                  </a:lnTo>
                  <a:lnTo>
                    <a:pt x="814" y="1036"/>
                  </a:lnTo>
                  <a:lnTo>
                    <a:pt x="856" y="1038"/>
                  </a:lnTo>
                  <a:lnTo>
                    <a:pt x="899" y="1039"/>
                  </a:lnTo>
                  <a:lnTo>
                    <a:pt x="940" y="1039"/>
                  </a:lnTo>
                  <a:lnTo>
                    <a:pt x="982" y="1039"/>
                  </a:lnTo>
                  <a:lnTo>
                    <a:pt x="1024" y="1038"/>
                  </a:lnTo>
                  <a:lnTo>
                    <a:pt x="1064" y="1037"/>
                  </a:lnTo>
                  <a:lnTo>
                    <a:pt x="1105" y="1034"/>
                  </a:lnTo>
                  <a:lnTo>
                    <a:pt x="1144" y="1032"/>
                  </a:lnTo>
                  <a:lnTo>
                    <a:pt x="1183" y="1028"/>
                  </a:lnTo>
                  <a:lnTo>
                    <a:pt x="1221" y="1023"/>
                  </a:lnTo>
                  <a:lnTo>
                    <a:pt x="1258" y="1018"/>
                  </a:lnTo>
                  <a:lnTo>
                    <a:pt x="1295" y="1013"/>
                  </a:lnTo>
                  <a:lnTo>
                    <a:pt x="1258" y="1012"/>
                  </a:lnTo>
                  <a:lnTo>
                    <a:pt x="1221" y="1010"/>
                  </a:lnTo>
                  <a:lnTo>
                    <a:pt x="1183" y="1008"/>
                  </a:lnTo>
                  <a:lnTo>
                    <a:pt x="1145" y="1004"/>
                  </a:lnTo>
                  <a:lnTo>
                    <a:pt x="1106" y="1000"/>
                  </a:lnTo>
                  <a:lnTo>
                    <a:pt x="1066" y="995"/>
                  </a:lnTo>
                  <a:lnTo>
                    <a:pt x="1026" y="989"/>
                  </a:lnTo>
                  <a:lnTo>
                    <a:pt x="986" y="981"/>
                  </a:lnTo>
                  <a:lnTo>
                    <a:pt x="945" y="974"/>
                  </a:lnTo>
                  <a:lnTo>
                    <a:pt x="905" y="965"/>
                  </a:lnTo>
                  <a:lnTo>
                    <a:pt x="866" y="955"/>
                  </a:lnTo>
                  <a:lnTo>
                    <a:pt x="825" y="943"/>
                  </a:lnTo>
                  <a:lnTo>
                    <a:pt x="786" y="931"/>
                  </a:lnTo>
                  <a:lnTo>
                    <a:pt x="747" y="918"/>
                  </a:lnTo>
                  <a:lnTo>
                    <a:pt x="707" y="903"/>
                  </a:lnTo>
                  <a:lnTo>
                    <a:pt x="670" y="888"/>
                  </a:lnTo>
                  <a:lnTo>
                    <a:pt x="633" y="871"/>
                  </a:lnTo>
                  <a:lnTo>
                    <a:pt x="596" y="852"/>
                  </a:lnTo>
                  <a:lnTo>
                    <a:pt x="561" y="833"/>
                  </a:lnTo>
                  <a:lnTo>
                    <a:pt x="527" y="813"/>
                  </a:lnTo>
                  <a:lnTo>
                    <a:pt x="494" y="790"/>
                  </a:lnTo>
                  <a:lnTo>
                    <a:pt x="462" y="767"/>
                  </a:lnTo>
                  <a:lnTo>
                    <a:pt x="430" y="742"/>
                  </a:lnTo>
                  <a:lnTo>
                    <a:pt x="403" y="717"/>
                  </a:lnTo>
                  <a:lnTo>
                    <a:pt x="375" y="689"/>
                  </a:lnTo>
                  <a:lnTo>
                    <a:pt x="349" y="660"/>
                  </a:lnTo>
                  <a:lnTo>
                    <a:pt x="325" y="629"/>
                  </a:lnTo>
                  <a:lnTo>
                    <a:pt x="304" y="598"/>
                  </a:lnTo>
                  <a:lnTo>
                    <a:pt x="284" y="563"/>
                  </a:lnTo>
                  <a:lnTo>
                    <a:pt x="266" y="529"/>
                  </a:lnTo>
                  <a:lnTo>
                    <a:pt x="251" y="493"/>
                  </a:lnTo>
                  <a:lnTo>
                    <a:pt x="238" y="453"/>
                  </a:lnTo>
                  <a:lnTo>
                    <a:pt x="229" y="424"/>
                  </a:lnTo>
                  <a:lnTo>
                    <a:pt x="223" y="395"/>
                  </a:lnTo>
                  <a:lnTo>
                    <a:pt x="219" y="366"/>
                  </a:lnTo>
                  <a:lnTo>
                    <a:pt x="216" y="337"/>
                  </a:lnTo>
                  <a:lnTo>
                    <a:pt x="215" y="308"/>
                  </a:lnTo>
                  <a:lnTo>
                    <a:pt x="215" y="279"/>
                  </a:lnTo>
                  <a:lnTo>
                    <a:pt x="218" y="251"/>
                  </a:lnTo>
                  <a:lnTo>
                    <a:pt x="220" y="222"/>
                  </a:lnTo>
                  <a:lnTo>
                    <a:pt x="225" y="194"/>
                  </a:lnTo>
                  <a:lnTo>
                    <a:pt x="232" y="165"/>
                  </a:lnTo>
                  <a:lnTo>
                    <a:pt x="238" y="137"/>
                  </a:lnTo>
                  <a:lnTo>
                    <a:pt x="247" y="109"/>
                  </a:lnTo>
                  <a:lnTo>
                    <a:pt x="257" y="81"/>
                  </a:lnTo>
                  <a:lnTo>
                    <a:pt x="267" y="55"/>
                  </a:lnTo>
                  <a:lnTo>
                    <a:pt x="280" y="27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00A8E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1192213" y="287338"/>
              <a:ext cx="512763" cy="412750"/>
            </a:xfrm>
            <a:custGeom>
              <a:avLst/>
              <a:gdLst/>
              <a:ahLst/>
              <a:cxnLst>
                <a:cxn ang="0">
                  <a:pos x="35" y="27"/>
                </a:cxn>
                <a:cxn ang="0">
                  <a:pos x="111" y="31"/>
                </a:cxn>
                <a:cxn ang="0">
                  <a:pos x="189" y="39"/>
                </a:cxn>
                <a:cxn ang="0">
                  <a:pos x="268" y="50"/>
                </a:cxn>
                <a:cxn ang="0">
                  <a:pos x="348" y="65"/>
                </a:cxn>
                <a:cxn ang="0">
                  <a:pos x="429" y="84"/>
                </a:cxn>
                <a:cxn ang="0">
                  <a:pos x="509" y="108"/>
                </a:cxn>
                <a:cxn ang="0">
                  <a:pos x="586" y="136"/>
                </a:cxn>
                <a:cxn ang="0">
                  <a:pos x="662" y="169"/>
                </a:cxn>
                <a:cxn ang="0">
                  <a:pos x="734" y="206"/>
                </a:cxn>
                <a:cxn ang="0">
                  <a:pos x="801" y="249"/>
                </a:cxn>
                <a:cxn ang="0">
                  <a:pos x="863" y="297"/>
                </a:cxn>
                <a:cxn ang="0">
                  <a:pos x="920" y="350"/>
                </a:cxn>
                <a:cxn ang="0">
                  <a:pos x="969" y="410"/>
                </a:cxn>
                <a:cxn ang="0">
                  <a:pos x="1011" y="476"/>
                </a:cxn>
                <a:cxn ang="0">
                  <a:pos x="1044" y="546"/>
                </a:cxn>
                <a:cxn ang="0">
                  <a:pos x="1064" y="615"/>
                </a:cxn>
                <a:cxn ang="0">
                  <a:pos x="1076" y="673"/>
                </a:cxn>
                <a:cxn ang="0">
                  <a:pos x="1080" y="731"/>
                </a:cxn>
                <a:cxn ang="0">
                  <a:pos x="1077" y="788"/>
                </a:cxn>
                <a:cxn ang="0">
                  <a:pos x="1069" y="845"/>
                </a:cxn>
                <a:cxn ang="0">
                  <a:pos x="1055" y="902"/>
                </a:cxn>
                <a:cxn ang="0">
                  <a:pos x="1038" y="958"/>
                </a:cxn>
                <a:cxn ang="0">
                  <a:pos x="1015" y="1012"/>
                </a:cxn>
                <a:cxn ang="0">
                  <a:pos x="1042" y="1002"/>
                </a:cxn>
                <a:cxn ang="0">
                  <a:pos x="1117" y="925"/>
                </a:cxn>
                <a:cxn ang="0">
                  <a:pos x="1169" y="863"/>
                </a:cxn>
                <a:cxn ang="0">
                  <a:pos x="1201" y="820"/>
                </a:cxn>
                <a:cxn ang="0">
                  <a:pos x="1228" y="776"/>
                </a:cxn>
                <a:cxn ang="0">
                  <a:pos x="1252" y="730"/>
                </a:cxn>
                <a:cxn ang="0">
                  <a:pos x="1271" y="683"/>
                </a:cxn>
                <a:cxn ang="0">
                  <a:pos x="1285" y="636"/>
                </a:cxn>
                <a:cxn ang="0">
                  <a:pos x="1292" y="588"/>
                </a:cxn>
                <a:cxn ang="0">
                  <a:pos x="1295" y="539"/>
                </a:cxn>
                <a:cxn ang="0">
                  <a:pos x="1290" y="488"/>
                </a:cxn>
                <a:cxn ang="0">
                  <a:pos x="1278" y="438"/>
                </a:cxn>
                <a:cxn ang="0">
                  <a:pos x="1258" y="386"/>
                </a:cxn>
                <a:cxn ang="0">
                  <a:pos x="1230" y="334"/>
                </a:cxn>
                <a:cxn ang="0">
                  <a:pos x="1187" y="278"/>
                </a:cxn>
                <a:cxn ang="0">
                  <a:pos x="1130" y="224"/>
                </a:cxn>
                <a:cxn ang="0">
                  <a:pos x="1067" y="177"/>
                </a:cxn>
                <a:cxn ang="0">
                  <a:pos x="1000" y="136"/>
                </a:cxn>
                <a:cxn ang="0">
                  <a:pos x="926" y="102"/>
                </a:cxn>
                <a:cxn ang="0">
                  <a:pos x="850" y="73"/>
                </a:cxn>
                <a:cxn ang="0">
                  <a:pos x="772" y="49"/>
                </a:cxn>
                <a:cxn ang="0">
                  <a:pos x="690" y="31"/>
                </a:cxn>
                <a:cxn ang="0">
                  <a:pos x="606" y="16"/>
                </a:cxn>
                <a:cxn ang="0">
                  <a:pos x="523" y="7"/>
                </a:cxn>
                <a:cxn ang="0">
                  <a:pos x="438" y="1"/>
                </a:cxn>
                <a:cxn ang="0">
                  <a:pos x="354" y="0"/>
                </a:cxn>
                <a:cxn ang="0">
                  <a:pos x="271" y="1"/>
                </a:cxn>
                <a:cxn ang="0">
                  <a:pos x="190" y="5"/>
                </a:cxn>
                <a:cxn ang="0">
                  <a:pos x="111" y="11"/>
                </a:cxn>
                <a:cxn ang="0">
                  <a:pos x="35" y="21"/>
                </a:cxn>
              </a:cxnLst>
              <a:rect l="0" t="0" r="r" b="b"/>
              <a:pathLst>
                <a:path w="1295" h="1039">
                  <a:moveTo>
                    <a:pt x="0" y="26"/>
                  </a:moveTo>
                  <a:lnTo>
                    <a:pt x="35" y="27"/>
                  </a:lnTo>
                  <a:lnTo>
                    <a:pt x="73" y="29"/>
                  </a:lnTo>
                  <a:lnTo>
                    <a:pt x="111" y="31"/>
                  </a:lnTo>
                  <a:lnTo>
                    <a:pt x="149" y="35"/>
                  </a:lnTo>
                  <a:lnTo>
                    <a:pt x="189" y="39"/>
                  </a:lnTo>
                  <a:lnTo>
                    <a:pt x="228" y="44"/>
                  </a:lnTo>
                  <a:lnTo>
                    <a:pt x="268" y="50"/>
                  </a:lnTo>
                  <a:lnTo>
                    <a:pt x="309" y="58"/>
                  </a:lnTo>
                  <a:lnTo>
                    <a:pt x="348" y="65"/>
                  </a:lnTo>
                  <a:lnTo>
                    <a:pt x="389" y="74"/>
                  </a:lnTo>
                  <a:lnTo>
                    <a:pt x="429" y="84"/>
                  </a:lnTo>
                  <a:lnTo>
                    <a:pt x="468" y="96"/>
                  </a:lnTo>
                  <a:lnTo>
                    <a:pt x="509" y="108"/>
                  </a:lnTo>
                  <a:lnTo>
                    <a:pt x="548" y="121"/>
                  </a:lnTo>
                  <a:lnTo>
                    <a:pt x="586" y="136"/>
                  </a:lnTo>
                  <a:lnTo>
                    <a:pt x="624" y="151"/>
                  </a:lnTo>
                  <a:lnTo>
                    <a:pt x="662" y="169"/>
                  </a:lnTo>
                  <a:lnTo>
                    <a:pt x="699" y="187"/>
                  </a:lnTo>
                  <a:lnTo>
                    <a:pt x="734" y="206"/>
                  </a:lnTo>
                  <a:lnTo>
                    <a:pt x="768" y="226"/>
                  </a:lnTo>
                  <a:lnTo>
                    <a:pt x="801" y="249"/>
                  </a:lnTo>
                  <a:lnTo>
                    <a:pt x="833" y="272"/>
                  </a:lnTo>
                  <a:lnTo>
                    <a:pt x="863" y="297"/>
                  </a:lnTo>
                  <a:lnTo>
                    <a:pt x="892" y="322"/>
                  </a:lnTo>
                  <a:lnTo>
                    <a:pt x="920" y="350"/>
                  </a:lnTo>
                  <a:lnTo>
                    <a:pt x="945" y="379"/>
                  </a:lnTo>
                  <a:lnTo>
                    <a:pt x="969" y="410"/>
                  </a:lnTo>
                  <a:lnTo>
                    <a:pt x="991" y="441"/>
                  </a:lnTo>
                  <a:lnTo>
                    <a:pt x="1011" y="476"/>
                  </a:lnTo>
                  <a:lnTo>
                    <a:pt x="1029" y="510"/>
                  </a:lnTo>
                  <a:lnTo>
                    <a:pt x="1044" y="546"/>
                  </a:lnTo>
                  <a:lnTo>
                    <a:pt x="1057" y="586"/>
                  </a:lnTo>
                  <a:lnTo>
                    <a:pt x="1064" y="615"/>
                  </a:lnTo>
                  <a:lnTo>
                    <a:pt x="1071" y="644"/>
                  </a:lnTo>
                  <a:lnTo>
                    <a:pt x="1076" y="673"/>
                  </a:lnTo>
                  <a:lnTo>
                    <a:pt x="1078" y="702"/>
                  </a:lnTo>
                  <a:lnTo>
                    <a:pt x="1080" y="731"/>
                  </a:lnTo>
                  <a:lnTo>
                    <a:pt x="1080" y="760"/>
                  </a:lnTo>
                  <a:lnTo>
                    <a:pt x="1077" y="788"/>
                  </a:lnTo>
                  <a:lnTo>
                    <a:pt x="1074" y="817"/>
                  </a:lnTo>
                  <a:lnTo>
                    <a:pt x="1069" y="845"/>
                  </a:lnTo>
                  <a:lnTo>
                    <a:pt x="1063" y="874"/>
                  </a:lnTo>
                  <a:lnTo>
                    <a:pt x="1055" y="902"/>
                  </a:lnTo>
                  <a:lnTo>
                    <a:pt x="1048" y="930"/>
                  </a:lnTo>
                  <a:lnTo>
                    <a:pt x="1038" y="958"/>
                  </a:lnTo>
                  <a:lnTo>
                    <a:pt x="1026" y="984"/>
                  </a:lnTo>
                  <a:lnTo>
                    <a:pt x="1015" y="1012"/>
                  </a:lnTo>
                  <a:lnTo>
                    <a:pt x="1002" y="1039"/>
                  </a:lnTo>
                  <a:lnTo>
                    <a:pt x="1042" y="1002"/>
                  </a:lnTo>
                  <a:lnTo>
                    <a:pt x="1081" y="964"/>
                  </a:lnTo>
                  <a:lnTo>
                    <a:pt x="1117" y="925"/>
                  </a:lnTo>
                  <a:lnTo>
                    <a:pt x="1153" y="883"/>
                  </a:lnTo>
                  <a:lnTo>
                    <a:pt x="1169" y="863"/>
                  </a:lnTo>
                  <a:lnTo>
                    <a:pt x="1186" y="841"/>
                  </a:lnTo>
                  <a:lnTo>
                    <a:pt x="1201" y="820"/>
                  </a:lnTo>
                  <a:lnTo>
                    <a:pt x="1215" y="797"/>
                  </a:lnTo>
                  <a:lnTo>
                    <a:pt x="1228" y="776"/>
                  </a:lnTo>
                  <a:lnTo>
                    <a:pt x="1240" y="753"/>
                  </a:lnTo>
                  <a:lnTo>
                    <a:pt x="1252" y="730"/>
                  </a:lnTo>
                  <a:lnTo>
                    <a:pt x="1262" y="707"/>
                  </a:lnTo>
                  <a:lnTo>
                    <a:pt x="1271" y="683"/>
                  </a:lnTo>
                  <a:lnTo>
                    <a:pt x="1278" y="660"/>
                  </a:lnTo>
                  <a:lnTo>
                    <a:pt x="1285" y="636"/>
                  </a:lnTo>
                  <a:lnTo>
                    <a:pt x="1290" y="612"/>
                  </a:lnTo>
                  <a:lnTo>
                    <a:pt x="1292" y="588"/>
                  </a:lnTo>
                  <a:lnTo>
                    <a:pt x="1295" y="563"/>
                  </a:lnTo>
                  <a:lnTo>
                    <a:pt x="1295" y="539"/>
                  </a:lnTo>
                  <a:lnTo>
                    <a:pt x="1293" y="514"/>
                  </a:lnTo>
                  <a:lnTo>
                    <a:pt x="1290" y="488"/>
                  </a:lnTo>
                  <a:lnTo>
                    <a:pt x="1285" y="463"/>
                  </a:lnTo>
                  <a:lnTo>
                    <a:pt x="1278" y="438"/>
                  </a:lnTo>
                  <a:lnTo>
                    <a:pt x="1269" y="411"/>
                  </a:lnTo>
                  <a:lnTo>
                    <a:pt x="1258" y="386"/>
                  </a:lnTo>
                  <a:lnTo>
                    <a:pt x="1245" y="359"/>
                  </a:lnTo>
                  <a:lnTo>
                    <a:pt x="1230" y="334"/>
                  </a:lnTo>
                  <a:lnTo>
                    <a:pt x="1212" y="307"/>
                  </a:lnTo>
                  <a:lnTo>
                    <a:pt x="1187" y="278"/>
                  </a:lnTo>
                  <a:lnTo>
                    <a:pt x="1159" y="250"/>
                  </a:lnTo>
                  <a:lnTo>
                    <a:pt x="1130" y="224"/>
                  </a:lnTo>
                  <a:lnTo>
                    <a:pt x="1100" y="200"/>
                  </a:lnTo>
                  <a:lnTo>
                    <a:pt x="1067" y="177"/>
                  </a:lnTo>
                  <a:lnTo>
                    <a:pt x="1034" y="157"/>
                  </a:lnTo>
                  <a:lnTo>
                    <a:pt x="1000" y="136"/>
                  </a:lnTo>
                  <a:lnTo>
                    <a:pt x="963" y="119"/>
                  </a:lnTo>
                  <a:lnTo>
                    <a:pt x="926" y="102"/>
                  </a:lnTo>
                  <a:lnTo>
                    <a:pt x="890" y="87"/>
                  </a:lnTo>
                  <a:lnTo>
                    <a:pt x="850" y="73"/>
                  </a:lnTo>
                  <a:lnTo>
                    <a:pt x="811" y="60"/>
                  </a:lnTo>
                  <a:lnTo>
                    <a:pt x="772" y="49"/>
                  </a:lnTo>
                  <a:lnTo>
                    <a:pt x="731" y="39"/>
                  </a:lnTo>
                  <a:lnTo>
                    <a:pt x="690" y="31"/>
                  </a:lnTo>
                  <a:lnTo>
                    <a:pt x="648" y="24"/>
                  </a:lnTo>
                  <a:lnTo>
                    <a:pt x="606" y="16"/>
                  </a:lnTo>
                  <a:lnTo>
                    <a:pt x="564" y="11"/>
                  </a:lnTo>
                  <a:lnTo>
                    <a:pt x="523" y="7"/>
                  </a:lnTo>
                  <a:lnTo>
                    <a:pt x="481" y="3"/>
                  </a:lnTo>
                  <a:lnTo>
                    <a:pt x="438" y="1"/>
                  </a:lnTo>
                  <a:lnTo>
                    <a:pt x="396" y="0"/>
                  </a:lnTo>
                  <a:lnTo>
                    <a:pt x="354" y="0"/>
                  </a:lnTo>
                  <a:lnTo>
                    <a:pt x="313" y="0"/>
                  </a:lnTo>
                  <a:lnTo>
                    <a:pt x="271" y="1"/>
                  </a:lnTo>
                  <a:lnTo>
                    <a:pt x="230" y="2"/>
                  </a:lnTo>
                  <a:lnTo>
                    <a:pt x="190" y="5"/>
                  </a:lnTo>
                  <a:lnTo>
                    <a:pt x="151" y="7"/>
                  </a:lnTo>
                  <a:lnTo>
                    <a:pt x="111" y="11"/>
                  </a:lnTo>
                  <a:lnTo>
                    <a:pt x="73" y="16"/>
                  </a:lnTo>
                  <a:lnTo>
                    <a:pt x="35" y="21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E2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4" name="Овал 23"/>
          <p:cNvSpPr/>
          <p:nvPr userDrawn="1"/>
        </p:nvSpPr>
        <p:spPr>
          <a:xfrm rot="20454145">
            <a:off x="656160" y="1193728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25" name="Овал 24"/>
          <p:cNvSpPr/>
          <p:nvPr userDrawn="1"/>
        </p:nvSpPr>
        <p:spPr>
          <a:xfrm rot="20454145">
            <a:off x="2600875" y="1193727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26" name="Овал 25"/>
          <p:cNvSpPr/>
          <p:nvPr userDrawn="1"/>
        </p:nvSpPr>
        <p:spPr>
          <a:xfrm rot="20454145">
            <a:off x="4588440" y="1193726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33" name="Овал 32"/>
          <p:cNvSpPr/>
          <p:nvPr userDrawn="1"/>
        </p:nvSpPr>
        <p:spPr>
          <a:xfrm rot="20454145">
            <a:off x="6575989" y="1193726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34" name="Овал 33"/>
          <p:cNvSpPr/>
          <p:nvPr userDrawn="1"/>
        </p:nvSpPr>
        <p:spPr>
          <a:xfrm rot="20454145">
            <a:off x="8549237" y="1193726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35" name="Овал 34"/>
          <p:cNvSpPr/>
          <p:nvPr userDrawn="1"/>
        </p:nvSpPr>
        <p:spPr>
          <a:xfrm rot="20454145">
            <a:off x="656159" y="3190025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36" name="Овал 35"/>
          <p:cNvSpPr/>
          <p:nvPr userDrawn="1"/>
        </p:nvSpPr>
        <p:spPr>
          <a:xfrm rot="20454145">
            <a:off x="2600874" y="3190024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37" name="Овал 36"/>
          <p:cNvSpPr/>
          <p:nvPr userDrawn="1"/>
        </p:nvSpPr>
        <p:spPr>
          <a:xfrm rot="20454145">
            <a:off x="6575988" y="3190023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38" name="Овал 37"/>
          <p:cNvSpPr/>
          <p:nvPr userDrawn="1"/>
        </p:nvSpPr>
        <p:spPr>
          <a:xfrm rot="20454145">
            <a:off x="8549236" y="3190023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39" name="Овал 38"/>
          <p:cNvSpPr/>
          <p:nvPr userDrawn="1"/>
        </p:nvSpPr>
        <p:spPr>
          <a:xfrm rot="20454145">
            <a:off x="656159" y="5148208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0" name="Овал 39"/>
          <p:cNvSpPr/>
          <p:nvPr userDrawn="1"/>
        </p:nvSpPr>
        <p:spPr>
          <a:xfrm rot="20454145">
            <a:off x="2600874" y="5148207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1" name="Овал 40"/>
          <p:cNvSpPr/>
          <p:nvPr userDrawn="1"/>
        </p:nvSpPr>
        <p:spPr>
          <a:xfrm rot="20454145">
            <a:off x="4588439" y="5148206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2" name="Овал 41"/>
          <p:cNvSpPr/>
          <p:nvPr userDrawn="1"/>
        </p:nvSpPr>
        <p:spPr>
          <a:xfrm rot="20454145">
            <a:off x="6575988" y="5148206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3" name="Овал 42"/>
          <p:cNvSpPr/>
          <p:nvPr userDrawn="1"/>
        </p:nvSpPr>
        <p:spPr>
          <a:xfrm rot="20454145">
            <a:off x="8549236" y="5148206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4" name="Прямоугольник 43"/>
          <p:cNvSpPr/>
          <p:nvPr userDrawn="1"/>
        </p:nvSpPr>
        <p:spPr>
          <a:xfrm>
            <a:off x="548160" y="2147082"/>
            <a:ext cx="1583830" cy="467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Год основания </a:t>
            </a:r>
            <a:r>
              <a:rPr lang="ru-RU" sz="1200" dirty="0" smtClean="0"/>
              <a:t>компании</a:t>
            </a:r>
            <a:endParaRPr lang="ru-RU" sz="1200" dirty="0"/>
          </a:p>
        </p:txBody>
      </p:sp>
      <p:sp>
        <p:nvSpPr>
          <p:cNvPr id="45" name="Прямоугольник 44"/>
          <p:cNvSpPr/>
          <p:nvPr userDrawn="1"/>
        </p:nvSpPr>
        <p:spPr>
          <a:xfrm>
            <a:off x="2824072" y="2137557"/>
            <a:ext cx="1022430" cy="467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25% роста </a:t>
            </a:r>
          </a:p>
          <a:p>
            <a:pPr algn="ctr"/>
            <a:r>
              <a:rPr lang="ru-RU" sz="1200" dirty="0" smtClean="0"/>
              <a:t>ежегодно</a:t>
            </a:r>
            <a:endParaRPr lang="ru-RU" sz="1200" dirty="0"/>
          </a:p>
        </p:txBody>
      </p:sp>
      <p:sp>
        <p:nvSpPr>
          <p:cNvPr id="46" name="Прямоугольник 45"/>
          <p:cNvSpPr/>
          <p:nvPr userDrawn="1"/>
        </p:nvSpPr>
        <p:spPr>
          <a:xfrm>
            <a:off x="4470277" y="2157912"/>
            <a:ext cx="1733679" cy="467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39 000 отправлений</a:t>
            </a:r>
          </a:p>
          <a:p>
            <a:pPr algn="ctr"/>
            <a:r>
              <a:rPr lang="ru-RU" sz="1200" dirty="0" smtClean="0"/>
              <a:t>ежедневно</a:t>
            </a:r>
          </a:p>
        </p:txBody>
      </p:sp>
      <p:sp>
        <p:nvSpPr>
          <p:cNvPr id="47" name="Прямоугольник 46"/>
          <p:cNvSpPr/>
          <p:nvPr userDrawn="1"/>
        </p:nvSpPr>
        <p:spPr>
          <a:xfrm>
            <a:off x="5882687" y="2152090"/>
            <a:ext cx="2821599" cy="6541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100 000 уникальных </a:t>
            </a:r>
          </a:p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единиц товара</a:t>
            </a:r>
            <a:r>
              <a:rPr lang="ru-RU" sz="1200" dirty="0" smtClean="0"/>
              <a:t> </a:t>
            </a:r>
          </a:p>
          <a:p>
            <a:pPr algn="ctr"/>
            <a:r>
              <a:rPr lang="ru-RU" sz="1200" dirty="0" smtClean="0"/>
              <a:t>единовременного хранения</a:t>
            </a:r>
          </a:p>
        </p:txBody>
      </p:sp>
      <p:sp>
        <p:nvSpPr>
          <p:cNvPr id="48" name="Прямоугольник 47"/>
          <p:cNvSpPr/>
          <p:nvPr userDrawn="1"/>
        </p:nvSpPr>
        <p:spPr>
          <a:xfrm>
            <a:off x="8347096" y="2166132"/>
            <a:ext cx="1687676" cy="467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169 тонн груза</a:t>
            </a:r>
          </a:p>
          <a:p>
            <a:pPr algn="ctr"/>
            <a:r>
              <a:rPr lang="ru-RU" sz="1200" dirty="0" smtClean="0"/>
              <a:t>каждый день</a:t>
            </a:r>
          </a:p>
        </p:txBody>
      </p:sp>
      <p:sp>
        <p:nvSpPr>
          <p:cNvPr id="49" name="Прямоугольник 48"/>
          <p:cNvSpPr/>
          <p:nvPr userDrawn="1"/>
        </p:nvSpPr>
        <p:spPr>
          <a:xfrm>
            <a:off x="488916" y="4163600"/>
            <a:ext cx="1807584" cy="467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4 000 сотрудников </a:t>
            </a:r>
            <a:r>
              <a:rPr lang="ru-RU" sz="1200" dirty="0" smtClean="0"/>
              <a:t>штатных</a:t>
            </a:r>
            <a:endParaRPr lang="ru-RU" sz="1200" dirty="0"/>
          </a:p>
        </p:txBody>
      </p:sp>
      <p:sp>
        <p:nvSpPr>
          <p:cNvPr id="50" name="Прямоугольник 49"/>
          <p:cNvSpPr/>
          <p:nvPr userDrawn="1"/>
        </p:nvSpPr>
        <p:spPr>
          <a:xfrm>
            <a:off x="2548424" y="4163600"/>
            <a:ext cx="1583830" cy="467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920 наземных</a:t>
            </a:r>
          </a:p>
          <a:p>
            <a:pPr algn="ctr"/>
            <a:r>
              <a:rPr lang="ru-RU" sz="1200" dirty="0" err="1" smtClean="0"/>
              <a:t>автомаршрутов</a:t>
            </a:r>
            <a:endParaRPr lang="ru-RU" sz="1200" dirty="0"/>
          </a:p>
        </p:txBody>
      </p:sp>
      <p:sp>
        <p:nvSpPr>
          <p:cNvPr id="51" name="Прямоугольник 50"/>
          <p:cNvSpPr/>
          <p:nvPr userDrawn="1"/>
        </p:nvSpPr>
        <p:spPr>
          <a:xfrm>
            <a:off x="6517876" y="4164233"/>
            <a:ext cx="1686344" cy="6541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200 офисов и </a:t>
            </a:r>
            <a:r>
              <a:rPr lang="ru-RU" sz="1200" dirty="0" err="1" smtClean="0">
                <a:solidFill>
                  <a:srgbClr val="E30613"/>
                </a:solidFill>
              </a:rPr>
              <a:t>представительсв</a:t>
            </a:r>
            <a:r>
              <a:rPr lang="ru-RU" sz="1200" dirty="0" smtClean="0"/>
              <a:t> </a:t>
            </a:r>
          </a:p>
          <a:p>
            <a:pPr algn="ctr"/>
            <a:r>
              <a:rPr lang="ru-RU" sz="1200" dirty="0" smtClean="0"/>
              <a:t>в городах РФ</a:t>
            </a:r>
            <a:endParaRPr lang="ru-RU" sz="1200" dirty="0"/>
          </a:p>
        </p:txBody>
      </p:sp>
      <p:sp>
        <p:nvSpPr>
          <p:cNvPr id="52" name="Прямоугольник 51"/>
          <p:cNvSpPr/>
          <p:nvPr userDrawn="1"/>
        </p:nvSpPr>
        <p:spPr>
          <a:xfrm>
            <a:off x="8203627" y="4163600"/>
            <a:ext cx="2143733" cy="467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6 000 населенных пунктов </a:t>
            </a:r>
            <a:r>
              <a:rPr lang="ru-RU" sz="1200" dirty="0" smtClean="0"/>
              <a:t>обслуживания</a:t>
            </a:r>
            <a:endParaRPr lang="ru-RU" sz="1200" dirty="0"/>
          </a:p>
        </p:txBody>
      </p:sp>
      <p:sp>
        <p:nvSpPr>
          <p:cNvPr id="53" name="Прямоугольник 52"/>
          <p:cNvSpPr/>
          <p:nvPr userDrawn="1"/>
        </p:nvSpPr>
        <p:spPr>
          <a:xfrm>
            <a:off x="619598" y="6138085"/>
            <a:ext cx="1583830" cy="467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15 центров </a:t>
            </a:r>
            <a:r>
              <a:rPr lang="ru-RU" sz="1200" dirty="0" smtClean="0"/>
              <a:t>сортировочных</a:t>
            </a:r>
            <a:endParaRPr lang="ru-RU" sz="1200" dirty="0"/>
          </a:p>
        </p:txBody>
      </p:sp>
      <p:sp>
        <p:nvSpPr>
          <p:cNvPr id="54" name="Прямоугольник 53"/>
          <p:cNvSpPr/>
          <p:nvPr userDrawn="1"/>
        </p:nvSpPr>
        <p:spPr>
          <a:xfrm>
            <a:off x="2346304" y="6138085"/>
            <a:ext cx="2002641" cy="467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1 000 автомобилей </a:t>
            </a:r>
            <a:r>
              <a:rPr lang="ru-RU" sz="1200" dirty="0" smtClean="0"/>
              <a:t>собственных в РФ</a:t>
            </a:r>
            <a:endParaRPr lang="ru-RU" sz="1200" dirty="0"/>
          </a:p>
        </p:txBody>
      </p:sp>
      <p:sp>
        <p:nvSpPr>
          <p:cNvPr id="55" name="Прямоугольник 54"/>
          <p:cNvSpPr/>
          <p:nvPr userDrawn="1"/>
        </p:nvSpPr>
        <p:spPr>
          <a:xfrm>
            <a:off x="4548688" y="6138085"/>
            <a:ext cx="1583830" cy="467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550 авиарейсов </a:t>
            </a:r>
            <a:r>
              <a:rPr lang="ru-RU" sz="1200" dirty="0" smtClean="0"/>
              <a:t>регулярных</a:t>
            </a:r>
            <a:endParaRPr lang="ru-RU" sz="1200" dirty="0"/>
          </a:p>
        </p:txBody>
      </p:sp>
      <p:sp>
        <p:nvSpPr>
          <p:cNvPr id="56" name="Прямоугольник 55"/>
          <p:cNvSpPr/>
          <p:nvPr userDrawn="1"/>
        </p:nvSpPr>
        <p:spPr>
          <a:xfrm>
            <a:off x="6118273" y="6138085"/>
            <a:ext cx="2300261" cy="467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300 операторов </a:t>
            </a:r>
          </a:p>
          <a:p>
            <a:pPr algn="ctr"/>
            <a:r>
              <a:rPr lang="ru-RU" sz="1200" dirty="0" smtClean="0"/>
              <a:t>собственного </a:t>
            </a:r>
            <a:r>
              <a:rPr lang="en-US" sz="1200" dirty="0" smtClean="0"/>
              <a:t>call-</a:t>
            </a:r>
            <a:r>
              <a:rPr lang="ru-RU" sz="1200" dirty="0" smtClean="0"/>
              <a:t>центра</a:t>
            </a:r>
            <a:endParaRPr lang="ru-RU" sz="1200" dirty="0"/>
          </a:p>
        </p:txBody>
      </p:sp>
      <p:sp>
        <p:nvSpPr>
          <p:cNvPr id="57" name="Прямоугольник 56"/>
          <p:cNvSpPr/>
          <p:nvPr userDrawn="1"/>
        </p:nvSpPr>
        <p:spPr>
          <a:xfrm>
            <a:off x="8132782" y="6138085"/>
            <a:ext cx="2127219" cy="467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48 000 кв.м. </a:t>
            </a:r>
            <a:r>
              <a:rPr lang="ru-RU" sz="1200" dirty="0" smtClean="0"/>
              <a:t>складских</a:t>
            </a:r>
            <a:r>
              <a:rPr lang="ru-RU" sz="1200" dirty="0" smtClean="0">
                <a:solidFill>
                  <a:srgbClr val="E30613"/>
                </a:solidFill>
              </a:rPr>
              <a:t> </a:t>
            </a:r>
            <a:r>
              <a:rPr lang="ru-RU" sz="1200" dirty="0" smtClean="0"/>
              <a:t>площадей</a:t>
            </a:r>
            <a:endParaRPr lang="ru-RU" sz="1200" dirty="0"/>
          </a:p>
        </p:txBody>
      </p:sp>
      <p:grpSp>
        <p:nvGrpSpPr>
          <p:cNvPr id="58" name="Группа 57"/>
          <p:cNvGrpSpPr/>
          <p:nvPr userDrawn="1"/>
        </p:nvGrpSpPr>
        <p:grpSpPr>
          <a:xfrm>
            <a:off x="6972300" y="1384300"/>
            <a:ext cx="660400" cy="403225"/>
            <a:chOff x="6972300" y="1384300"/>
            <a:chExt cx="660400" cy="403225"/>
          </a:xfrm>
          <a:solidFill>
            <a:srgbClr val="E30613"/>
          </a:solidFill>
        </p:grpSpPr>
        <p:sp>
          <p:nvSpPr>
            <p:cNvPr id="59" name="Freeform 8"/>
            <p:cNvSpPr>
              <a:spLocks/>
            </p:cNvSpPr>
            <p:nvPr userDrawn="1"/>
          </p:nvSpPr>
          <p:spPr bwMode="auto">
            <a:xfrm>
              <a:off x="6972300" y="1598613"/>
              <a:ext cx="204787" cy="188912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170" y="140"/>
                </a:cxn>
                <a:cxn ang="0">
                  <a:pos x="67" y="0"/>
                </a:cxn>
                <a:cxn ang="0">
                  <a:pos x="54" y="1"/>
                </a:cxn>
                <a:cxn ang="0">
                  <a:pos x="41" y="4"/>
                </a:cxn>
                <a:cxn ang="0">
                  <a:pos x="30" y="11"/>
                </a:cxn>
                <a:cxn ang="0">
                  <a:pos x="20" y="19"/>
                </a:cxn>
                <a:cxn ang="0">
                  <a:pos x="11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0" y="66"/>
                </a:cxn>
                <a:cxn ang="0">
                  <a:pos x="0" y="297"/>
                </a:cxn>
                <a:cxn ang="0">
                  <a:pos x="3" y="310"/>
                </a:cxn>
                <a:cxn ang="0">
                  <a:pos x="7" y="323"/>
                </a:cxn>
                <a:cxn ang="0">
                  <a:pos x="15" y="333"/>
                </a:cxn>
                <a:cxn ang="0">
                  <a:pos x="24" y="342"/>
                </a:cxn>
                <a:cxn ang="0">
                  <a:pos x="35" y="349"/>
                </a:cxn>
                <a:cxn ang="0">
                  <a:pos x="47" y="355"/>
                </a:cxn>
                <a:cxn ang="0">
                  <a:pos x="60" y="357"/>
                </a:cxn>
                <a:cxn ang="0">
                  <a:pos x="319" y="357"/>
                </a:cxn>
                <a:cxn ang="0">
                  <a:pos x="332" y="356"/>
                </a:cxn>
                <a:cxn ang="0">
                  <a:pos x="346" y="352"/>
                </a:cxn>
                <a:cxn ang="0">
                  <a:pos x="357" y="346"/>
                </a:cxn>
                <a:cxn ang="0">
                  <a:pos x="367" y="338"/>
                </a:cxn>
                <a:cxn ang="0">
                  <a:pos x="374" y="328"/>
                </a:cxn>
                <a:cxn ang="0">
                  <a:pos x="381" y="316"/>
                </a:cxn>
                <a:cxn ang="0">
                  <a:pos x="384" y="304"/>
                </a:cxn>
                <a:cxn ang="0">
                  <a:pos x="387" y="291"/>
                </a:cxn>
                <a:cxn ang="0">
                  <a:pos x="385" y="60"/>
                </a:cxn>
                <a:cxn ang="0">
                  <a:pos x="383" y="46"/>
                </a:cxn>
                <a:cxn ang="0">
                  <a:pos x="378" y="34"/>
                </a:cxn>
                <a:cxn ang="0">
                  <a:pos x="371" y="24"/>
                </a:cxn>
                <a:cxn ang="0">
                  <a:pos x="362" y="14"/>
                </a:cxn>
                <a:cxn ang="0">
                  <a:pos x="351" y="8"/>
                </a:cxn>
                <a:cxn ang="0">
                  <a:pos x="339" y="2"/>
                </a:cxn>
                <a:cxn ang="0">
                  <a:pos x="326" y="0"/>
                </a:cxn>
              </a:cxnLst>
              <a:rect l="0" t="0" r="r" b="b"/>
              <a:pathLst>
                <a:path w="387" h="357">
                  <a:moveTo>
                    <a:pt x="319" y="0"/>
                  </a:moveTo>
                  <a:lnTo>
                    <a:pt x="217" y="0"/>
                  </a:lnTo>
                  <a:lnTo>
                    <a:pt x="217" y="140"/>
                  </a:lnTo>
                  <a:lnTo>
                    <a:pt x="170" y="140"/>
                  </a:lnTo>
                  <a:lnTo>
                    <a:pt x="170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2"/>
                  </a:lnTo>
                  <a:lnTo>
                    <a:pt x="41" y="4"/>
                  </a:lnTo>
                  <a:lnTo>
                    <a:pt x="35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20" y="19"/>
                  </a:lnTo>
                  <a:lnTo>
                    <a:pt x="15" y="24"/>
                  </a:lnTo>
                  <a:lnTo>
                    <a:pt x="11" y="29"/>
                  </a:lnTo>
                  <a:lnTo>
                    <a:pt x="7" y="34"/>
                  </a:lnTo>
                  <a:lnTo>
                    <a:pt x="5" y="41"/>
                  </a:lnTo>
                  <a:lnTo>
                    <a:pt x="3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0" y="291"/>
                  </a:lnTo>
                  <a:lnTo>
                    <a:pt x="0" y="297"/>
                  </a:lnTo>
                  <a:lnTo>
                    <a:pt x="1" y="304"/>
                  </a:lnTo>
                  <a:lnTo>
                    <a:pt x="3" y="310"/>
                  </a:lnTo>
                  <a:lnTo>
                    <a:pt x="5" y="316"/>
                  </a:lnTo>
                  <a:lnTo>
                    <a:pt x="7" y="323"/>
                  </a:lnTo>
                  <a:lnTo>
                    <a:pt x="11" y="328"/>
                  </a:lnTo>
                  <a:lnTo>
                    <a:pt x="15" y="333"/>
                  </a:lnTo>
                  <a:lnTo>
                    <a:pt x="20" y="338"/>
                  </a:lnTo>
                  <a:lnTo>
                    <a:pt x="24" y="342"/>
                  </a:lnTo>
                  <a:lnTo>
                    <a:pt x="30" y="346"/>
                  </a:lnTo>
                  <a:lnTo>
                    <a:pt x="35" y="349"/>
                  </a:lnTo>
                  <a:lnTo>
                    <a:pt x="41" y="352"/>
                  </a:lnTo>
                  <a:lnTo>
                    <a:pt x="47" y="355"/>
                  </a:lnTo>
                  <a:lnTo>
                    <a:pt x="54" y="356"/>
                  </a:lnTo>
                  <a:lnTo>
                    <a:pt x="60" y="357"/>
                  </a:lnTo>
                  <a:lnTo>
                    <a:pt x="67" y="357"/>
                  </a:lnTo>
                  <a:lnTo>
                    <a:pt x="319" y="357"/>
                  </a:lnTo>
                  <a:lnTo>
                    <a:pt x="326" y="357"/>
                  </a:lnTo>
                  <a:lnTo>
                    <a:pt x="332" y="356"/>
                  </a:lnTo>
                  <a:lnTo>
                    <a:pt x="339" y="355"/>
                  </a:lnTo>
                  <a:lnTo>
                    <a:pt x="346" y="352"/>
                  </a:lnTo>
                  <a:lnTo>
                    <a:pt x="351" y="349"/>
                  </a:lnTo>
                  <a:lnTo>
                    <a:pt x="357" y="346"/>
                  </a:lnTo>
                  <a:lnTo>
                    <a:pt x="362" y="342"/>
                  </a:lnTo>
                  <a:lnTo>
                    <a:pt x="367" y="338"/>
                  </a:lnTo>
                  <a:lnTo>
                    <a:pt x="371" y="333"/>
                  </a:lnTo>
                  <a:lnTo>
                    <a:pt x="374" y="328"/>
                  </a:lnTo>
                  <a:lnTo>
                    <a:pt x="378" y="323"/>
                  </a:lnTo>
                  <a:lnTo>
                    <a:pt x="381" y="316"/>
                  </a:lnTo>
                  <a:lnTo>
                    <a:pt x="383" y="310"/>
                  </a:lnTo>
                  <a:lnTo>
                    <a:pt x="384" y="304"/>
                  </a:lnTo>
                  <a:lnTo>
                    <a:pt x="385" y="297"/>
                  </a:lnTo>
                  <a:lnTo>
                    <a:pt x="387" y="291"/>
                  </a:lnTo>
                  <a:lnTo>
                    <a:pt x="387" y="66"/>
                  </a:lnTo>
                  <a:lnTo>
                    <a:pt x="385" y="60"/>
                  </a:lnTo>
                  <a:lnTo>
                    <a:pt x="384" y="53"/>
                  </a:lnTo>
                  <a:lnTo>
                    <a:pt x="383" y="46"/>
                  </a:lnTo>
                  <a:lnTo>
                    <a:pt x="381" y="41"/>
                  </a:lnTo>
                  <a:lnTo>
                    <a:pt x="378" y="34"/>
                  </a:lnTo>
                  <a:lnTo>
                    <a:pt x="374" y="29"/>
                  </a:lnTo>
                  <a:lnTo>
                    <a:pt x="371" y="24"/>
                  </a:lnTo>
                  <a:lnTo>
                    <a:pt x="367" y="19"/>
                  </a:lnTo>
                  <a:lnTo>
                    <a:pt x="362" y="14"/>
                  </a:lnTo>
                  <a:lnTo>
                    <a:pt x="357" y="11"/>
                  </a:lnTo>
                  <a:lnTo>
                    <a:pt x="351" y="8"/>
                  </a:lnTo>
                  <a:lnTo>
                    <a:pt x="346" y="4"/>
                  </a:lnTo>
                  <a:lnTo>
                    <a:pt x="339" y="2"/>
                  </a:lnTo>
                  <a:lnTo>
                    <a:pt x="332" y="1"/>
                  </a:lnTo>
                  <a:lnTo>
                    <a:pt x="326" y="0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9"/>
            <p:cNvSpPr>
              <a:spLocks/>
            </p:cNvSpPr>
            <p:nvPr userDrawn="1"/>
          </p:nvSpPr>
          <p:spPr bwMode="auto">
            <a:xfrm>
              <a:off x="7197725" y="1598613"/>
              <a:ext cx="204787" cy="188912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171" y="140"/>
                </a:cxn>
                <a:cxn ang="0">
                  <a:pos x="68" y="0"/>
                </a:cxn>
                <a:cxn ang="0">
                  <a:pos x="55" y="1"/>
                </a:cxn>
                <a:cxn ang="0">
                  <a:pos x="42" y="4"/>
                </a:cxn>
                <a:cxn ang="0">
                  <a:pos x="30" y="11"/>
                </a:cxn>
                <a:cxn ang="0">
                  <a:pos x="20" y="19"/>
                </a:cxn>
                <a:cxn ang="0">
                  <a:pos x="12" y="29"/>
                </a:cxn>
                <a:cxn ang="0">
                  <a:pos x="6" y="41"/>
                </a:cxn>
                <a:cxn ang="0">
                  <a:pos x="3" y="53"/>
                </a:cxn>
                <a:cxn ang="0">
                  <a:pos x="0" y="66"/>
                </a:cxn>
                <a:cxn ang="0">
                  <a:pos x="1" y="297"/>
                </a:cxn>
                <a:cxn ang="0">
                  <a:pos x="4" y="310"/>
                </a:cxn>
                <a:cxn ang="0">
                  <a:pos x="9" y="323"/>
                </a:cxn>
                <a:cxn ang="0">
                  <a:pos x="16" y="333"/>
                </a:cxn>
                <a:cxn ang="0">
                  <a:pos x="26" y="342"/>
                </a:cxn>
                <a:cxn ang="0">
                  <a:pos x="36" y="349"/>
                </a:cxn>
                <a:cxn ang="0">
                  <a:pos x="48" y="355"/>
                </a:cxn>
                <a:cxn ang="0">
                  <a:pos x="61" y="357"/>
                </a:cxn>
                <a:cxn ang="0">
                  <a:pos x="320" y="357"/>
                </a:cxn>
                <a:cxn ang="0">
                  <a:pos x="334" y="356"/>
                </a:cxn>
                <a:cxn ang="0">
                  <a:pos x="346" y="352"/>
                </a:cxn>
                <a:cxn ang="0">
                  <a:pos x="357" y="346"/>
                </a:cxn>
                <a:cxn ang="0">
                  <a:pos x="367" y="338"/>
                </a:cxn>
                <a:cxn ang="0">
                  <a:pos x="376" y="328"/>
                </a:cxn>
                <a:cxn ang="0">
                  <a:pos x="382" y="316"/>
                </a:cxn>
                <a:cxn ang="0">
                  <a:pos x="386" y="304"/>
                </a:cxn>
                <a:cxn ang="0">
                  <a:pos x="387" y="291"/>
                </a:cxn>
                <a:cxn ang="0">
                  <a:pos x="387" y="60"/>
                </a:cxn>
                <a:cxn ang="0">
                  <a:pos x="384" y="46"/>
                </a:cxn>
                <a:cxn ang="0">
                  <a:pos x="379" y="34"/>
                </a:cxn>
                <a:cxn ang="0">
                  <a:pos x="372" y="24"/>
                </a:cxn>
                <a:cxn ang="0">
                  <a:pos x="363" y="14"/>
                </a:cxn>
                <a:cxn ang="0">
                  <a:pos x="352" y="8"/>
                </a:cxn>
                <a:cxn ang="0">
                  <a:pos x="340" y="2"/>
                </a:cxn>
                <a:cxn ang="0">
                  <a:pos x="326" y="0"/>
                </a:cxn>
              </a:cxnLst>
              <a:rect l="0" t="0" r="r" b="b"/>
              <a:pathLst>
                <a:path w="387" h="357">
                  <a:moveTo>
                    <a:pt x="320" y="0"/>
                  </a:moveTo>
                  <a:lnTo>
                    <a:pt x="218" y="0"/>
                  </a:lnTo>
                  <a:lnTo>
                    <a:pt x="218" y="140"/>
                  </a:lnTo>
                  <a:lnTo>
                    <a:pt x="171" y="140"/>
                  </a:lnTo>
                  <a:lnTo>
                    <a:pt x="171" y="0"/>
                  </a:lnTo>
                  <a:lnTo>
                    <a:pt x="68" y="0"/>
                  </a:lnTo>
                  <a:lnTo>
                    <a:pt x="61" y="0"/>
                  </a:lnTo>
                  <a:lnTo>
                    <a:pt x="55" y="1"/>
                  </a:lnTo>
                  <a:lnTo>
                    <a:pt x="48" y="2"/>
                  </a:lnTo>
                  <a:lnTo>
                    <a:pt x="42" y="4"/>
                  </a:lnTo>
                  <a:lnTo>
                    <a:pt x="36" y="8"/>
                  </a:lnTo>
                  <a:lnTo>
                    <a:pt x="30" y="11"/>
                  </a:lnTo>
                  <a:lnTo>
                    <a:pt x="26" y="14"/>
                  </a:lnTo>
                  <a:lnTo>
                    <a:pt x="20" y="19"/>
                  </a:lnTo>
                  <a:lnTo>
                    <a:pt x="16" y="24"/>
                  </a:lnTo>
                  <a:lnTo>
                    <a:pt x="12" y="29"/>
                  </a:lnTo>
                  <a:lnTo>
                    <a:pt x="9" y="34"/>
                  </a:lnTo>
                  <a:lnTo>
                    <a:pt x="6" y="41"/>
                  </a:lnTo>
                  <a:lnTo>
                    <a:pt x="4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6"/>
                  </a:lnTo>
                  <a:lnTo>
                    <a:pt x="0" y="291"/>
                  </a:lnTo>
                  <a:lnTo>
                    <a:pt x="1" y="297"/>
                  </a:lnTo>
                  <a:lnTo>
                    <a:pt x="3" y="304"/>
                  </a:lnTo>
                  <a:lnTo>
                    <a:pt x="4" y="310"/>
                  </a:lnTo>
                  <a:lnTo>
                    <a:pt x="6" y="316"/>
                  </a:lnTo>
                  <a:lnTo>
                    <a:pt x="9" y="323"/>
                  </a:lnTo>
                  <a:lnTo>
                    <a:pt x="12" y="328"/>
                  </a:lnTo>
                  <a:lnTo>
                    <a:pt x="16" y="333"/>
                  </a:lnTo>
                  <a:lnTo>
                    <a:pt x="20" y="338"/>
                  </a:lnTo>
                  <a:lnTo>
                    <a:pt x="26" y="342"/>
                  </a:lnTo>
                  <a:lnTo>
                    <a:pt x="30" y="346"/>
                  </a:lnTo>
                  <a:lnTo>
                    <a:pt x="36" y="349"/>
                  </a:lnTo>
                  <a:lnTo>
                    <a:pt x="42" y="352"/>
                  </a:lnTo>
                  <a:lnTo>
                    <a:pt x="48" y="355"/>
                  </a:lnTo>
                  <a:lnTo>
                    <a:pt x="55" y="356"/>
                  </a:lnTo>
                  <a:lnTo>
                    <a:pt x="61" y="357"/>
                  </a:lnTo>
                  <a:lnTo>
                    <a:pt x="68" y="357"/>
                  </a:lnTo>
                  <a:lnTo>
                    <a:pt x="320" y="357"/>
                  </a:lnTo>
                  <a:lnTo>
                    <a:pt x="326" y="357"/>
                  </a:lnTo>
                  <a:lnTo>
                    <a:pt x="334" y="356"/>
                  </a:lnTo>
                  <a:lnTo>
                    <a:pt x="340" y="355"/>
                  </a:lnTo>
                  <a:lnTo>
                    <a:pt x="346" y="352"/>
                  </a:lnTo>
                  <a:lnTo>
                    <a:pt x="352" y="349"/>
                  </a:lnTo>
                  <a:lnTo>
                    <a:pt x="357" y="346"/>
                  </a:lnTo>
                  <a:lnTo>
                    <a:pt x="363" y="342"/>
                  </a:lnTo>
                  <a:lnTo>
                    <a:pt x="367" y="338"/>
                  </a:lnTo>
                  <a:lnTo>
                    <a:pt x="372" y="333"/>
                  </a:lnTo>
                  <a:lnTo>
                    <a:pt x="376" y="328"/>
                  </a:lnTo>
                  <a:lnTo>
                    <a:pt x="379" y="323"/>
                  </a:lnTo>
                  <a:lnTo>
                    <a:pt x="382" y="316"/>
                  </a:lnTo>
                  <a:lnTo>
                    <a:pt x="384" y="310"/>
                  </a:lnTo>
                  <a:lnTo>
                    <a:pt x="386" y="304"/>
                  </a:lnTo>
                  <a:lnTo>
                    <a:pt x="387" y="297"/>
                  </a:lnTo>
                  <a:lnTo>
                    <a:pt x="387" y="291"/>
                  </a:lnTo>
                  <a:lnTo>
                    <a:pt x="387" y="66"/>
                  </a:lnTo>
                  <a:lnTo>
                    <a:pt x="387" y="60"/>
                  </a:lnTo>
                  <a:lnTo>
                    <a:pt x="386" y="53"/>
                  </a:lnTo>
                  <a:lnTo>
                    <a:pt x="384" y="46"/>
                  </a:lnTo>
                  <a:lnTo>
                    <a:pt x="382" y="41"/>
                  </a:lnTo>
                  <a:lnTo>
                    <a:pt x="379" y="34"/>
                  </a:lnTo>
                  <a:lnTo>
                    <a:pt x="376" y="29"/>
                  </a:lnTo>
                  <a:lnTo>
                    <a:pt x="372" y="24"/>
                  </a:lnTo>
                  <a:lnTo>
                    <a:pt x="367" y="19"/>
                  </a:lnTo>
                  <a:lnTo>
                    <a:pt x="363" y="14"/>
                  </a:lnTo>
                  <a:lnTo>
                    <a:pt x="357" y="11"/>
                  </a:lnTo>
                  <a:lnTo>
                    <a:pt x="352" y="8"/>
                  </a:lnTo>
                  <a:lnTo>
                    <a:pt x="346" y="4"/>
                  </a:lnTo>
                  <a:lnTo>
                    <a:pt x="340" y="2"/>
                  </a:lnTo>
                  <a:lnTo>
                    <a:pt x="334" y="1"/>
                  </a:lnTo>
                  <a:lnTo>
                    <a:pt x="326" y="0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10"/>
            <p:cNvSpPr>
              <a:spLocks/>
            </p:cNvSpPr>
            <p:nvPr userDrawn="1"/>
          </p:nvSpPr>
          <p:spPr bwMode="auto">
            <a:xfrm>
              <a:off x="7429500" y="1598613"/>
              <a:ext cx="203200" cy="188912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169" y="140"/>
                </a:cxn>
                <a:cxn ang="0">
                  <a:pos x="67" y="0"/>
                </a:cxn>
                <a:cxn ang="0">
                  <a:pos x="53" y="1"/>
                </a:cxn>
                <a:cxn ang="0">
                  <a:pos x="41" y="4"/>
                </a:cxn>
                <a:cxn ang="0">
                  <a:pos x="30" y="11"/>
                </a:cxn>
                <a:cxn ang="0">
                  <a:pos x="20" y="19"/>
                </a:cxn>
                <a:cxn ang="0">
                  <a:pos x="11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0" y="66"/>
                </a:cxn>
                <a:cxn ang="0">
                  <a:pos x="0" y="297"/>
                </a:cxn>
                <a:cxn ang="0">
                  <a:pos x="3" y="310"/>
                </a:cxn>
                <a:cxn ang="0">
                  <a:pos x="8" y="323"/>
                </a:cxn>
                <a:cxn ang="0">
                  <a:pos x="15" y="333"/>
                </a:cxn>
                <a:cxn ang="0">
                  <a:pos x="24" y="342"/>
                </a:cxn>
                <a:cxn ang="0">
                  <a:pos x="35" y="349"/>
                </a:cxn>
                <a:cxn ang="0">
                  <a:pos x="47" y="355"/>
                </a:cxn>
                <a:cxn ang="0">
                  <a:pos x="60" y="357"/>
                </a:cxn>
                <a:cxn ang="0">
                  <a:pos x="319" y="357"/>
                </a:cxn>
                <a:cxn ang="0">
                  <a:pos x="333" y="356"/>
                </a:cxn>
                <a:cxn ang="0">
                  <a:pos x="345" y="352"/>
                </a:cxn>
                <a:cxn ang="0">
                  <a:pos x="357" y="346"/>
                </a:cxn>
                <a:cxn ang="0">
                  <a:pos x="367" y="338"/>
                </a:cxn>
                <a:cxn ang="0">
                  <a:pos x="375" y="328"/>
                </a:cxn>
                <a:cxn ang="0">
                  <a:pos x="381" y="316"/>
                </a:cxn>
                <a:cxn ang="0">
                  <a:pos x="384" y="304"/>
                </a:cxn>
                <a:cxn ang="0">
                  <a:pos x="386" y="291"/>
                </a:cxn>
                <a:cxn ang="0">
                  <a:pos x="386" y="60"/>
                </a:cxn>
                <a:cxn ang="0">
                  <a:pos x="383" y="46"/>
                </a:cxn>
                <a:cxn ang="0">
                  <a:pos x="378" y="34"/>
                </a:cxn>
                <a:cxn ang="0">
                  <a:pos x="371" y="24"/>
                </a:cxn>
                <a:cxn ang="0">
                  <a:pos x="361" y="14"/>
                </a:cxn>
                <a:cxn ang="0">
                  <a:pos x="351" y="8"/>
                </a:cxn>
                <a:cxn ang="0">
                  <a:pos x="339" y="2"/>
                </a:cxn>
                <a:cxn ang="0">
                  <a:pos x="326" y="0"/>
                </a:cxn>
              </a:cxnLst>
              <a:rect l="0" t="0" r="r" b="b"/>
              <a:pathLst>
                <a:path w="386" h="357">
                  <a:moveTo>
                    <a:pt x="319" y="0"/>
                  </a:moveTo>
                  <a:lnTo>
                    <a:pt x="218" y="0"/>
                  </a:lnTo>
                  <a:lnTo>
                    <a:pt x="218" y="140"/>
                  </a:lnTo>
                  <a:lnTo>
                    <a:pt x="169" y="140"/>
                  </a:lnTo>
                  <a:lnTo>
                    <a:pt x="169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2"/>
                  </a:lnTo>
                  <a:lnTo>
                    <a:pt x="41" y="4"/>
                  </a:lnTo>
                  <a:lnTo>
                    <a:pt x="35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20" y="19"/>
                  </a:lnTo>
                  <a:lnTo>
                    <a:pt x="15" y="24"/>
                  </a:lnTo>
                  <a:lnTo>
                    <a:pt x="11" y="29"/>
                  </a:lnTo>
                  <a:lnTo>
                    <a:pt x="8" y="34"/>
                  </a:lnTo>
                  <a:lnTo>
                    <a:pt x="5" y="41"/>
                  </a:lnTo>
                  <a:lnTo>
                    <a:pt x="3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0" y="291"/>
                  </a:lnTo>
                  <a:lnTo>
                    <a:pt x="0" y="297"/>
                  </a:lnTo>
                  <a:lnTo>
                    <a:pt x="1" y="304"/>
                  </a:lnTo>
                  <a:lnTo>
                    <a:pt x="3" y="310"/>
                  </a:lnTo>
                  <a:lnTo>
                    <a:pt x="5" y="316"/>
                  </a:lnTo>
                  <a:lnTo>
                    <a:pt x="8" y="323"/>
                  </a:lnTo>
                  <a:lnTo>
                    <a:pt x="11" y="328"/>
                  </a:lnTo>
                  <a:lnTo>
                    <a:pt x="15" y="333"/>
                  </a:lnTo>
                  <a:lnTo>
                    <a:pt x="20" y="338"/>
                  </a:lnTo>
                  <a:lnTo>
                    <a:pt x="24" y="342"/>
                  </a:lnTo>
                  <a:lnTo>
                    <a:pt x="30" y="346"/>
                  </a:lnTo>
                  <a:lnTo>
                    <a:pt x="35" y="349"/>
                  </a:lnTo>
                  <a:lnTo>
                    <a:pt x="41" y="352"/>
                  </a:lnTo>
                  <a:lnTo>
                    <a:pt x="47" y="355"/>
                  </a:lnTo>
                  <a:lnTo>
                    <a:pt x="53" y="356"/>
                  </a:lnTo>
                  <a:lnTo>
                    <a:pt x="60" y="357"/>
                  </a:lnTo>
                  <a:lnTo>
                    <a:pt x="67" y="357"/>
                  </a:lnTo>
                  <a:lnTo>
                    <a:pt x="319" y="357"/>
                  </a:lnTo>
                  <a:lnTo>
                    <a:pt x="326" y="357"/>
                  </a:lnTo>
                  <a:lnTo>
                    <a:pt x="333" y="356"/>
                  </a:lnTo>
                  <a:lnTo>
                    <a:pt x="339" y="355"/>
                  </a:lnTo>
                  <a:lnTo>
                    <a:pt x="345" y="352"/>
                  </a:lnTo>
                  <a:lnTo>
                    <a:pt x="351" y="349"/>
                  </a:lnTo>
                  <a:lnTo>
                    <a:pt x="357" y="346"/>
                  </a:lnTo>
                  <a:lnTo>
                    <a:pt x="361" y="342"/>
                  </a:lnTo>
                  <a:lnTo>
                    <a:pt x="367" y="338"/>
                  </a:lnTo>
                  <a:lnTo>
                    <a:pt x="371" y="333"/>
                  </a:lnTo>
                  <a:lnTo>
                    <a:pt x="375" y="328"/>
                  </a:lnTo>
                  <a:lnTo>
                    <a:pt x="378" y="323"/>
                  </a:lnTo>
                  <a:lnTo>
                    <a:pt x="381" y="316"/>
                  </a:lnTo>
                  <a:lnTo>
                    <a:pt x="383" y="310"/>
                  </a:lnTo>
                  <a:lnTo>
                    <a:pt x="384" y="304"/>
                  </a:lnTo>
                  <a:lnTo>
                    <a:pt x="386" y="297"/>
                  </a:lnTo>
                  <a:lnTo>
                    <a:pt x="386" y="291"/>
                  </a:lnTo>
                  <a:lnTo>
                    <a:pt x="386" y="66"/>
                  </a:lnTo>
                  <a:lnTo>
                    <a:pt x="386" y="60"/>
                  </a:lnTo>
                  <a:lnTo>
                    <a:pt x="384" y="53"/>
                  </a:lnTo>
                  <a:lnTo>
                    <a:pt x="383" y="46"/>
                  </a:lnTo>
                  <a:lnTo>
                    <a:pt x="381" y="41"/>
                  </a:lnTo>
                  <a:lnTo>
                    <a:pt x="378" y="34"/>
                  </a:lnTo>
                  <a:lnTo>
                    <a:pt x="375" y="29"/>
                  </a:lnTo>
                  <a:lnTo>
                    <a:pt x="371" y="24"/>
                  </a:lnTo>
                  <a:lnTo>
                    <a:pt x="367" y="19"/>
                  </a:lnTo>
                  <a:lnTo>
                    <a:pt x="361" y="14"/>
                  </a:lnTo>
                  <a:lnTo>
                    <a:pt x="357" y="11"/>
                  </a:lnTo>
                  <a:lnTo>
                    <a:pt x="351" y="8"/>
                  </a:lnTo>
                  <a:lnTo>
                    <a:pt x="345" y="4"/>
                  </a:lnTo>
                  <a:lnTo>
                    <a:pt x="339" y="2"/>
                  </a:lnTo>
                  <a:lnTo>
                    <a:pt x="333" y="1"/>
                  </a:lnTo>
                  <a:lnTo>
                    <a:pt x="326" y="0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11"/>
            <p:cNvSpPr>
              <a:spLocks/>
            </p:cNvSpPr>
            <p:nvPr userDrawn="1"/>
          </p:nvSpPr>
          <p:spPr bwMode="auto">
            <a:xfrm>
              <a:off x="7086600" y="1384300"/>
              <a:ext cx="204787" cy="188912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170" y="141"/>
                </a:cxn>
                <a:cxn ang="0">
                  <a:pos x="68" y="0"/>
                </a:cxn>
                <a:cxn ang="0">
                  <a:pos x="54" y="2"/>
                </a:cxn>
                <a:cxn ang="0">
                  <a:pos x="41" y="6"/>
                </a:cxn>
                <a:cxn ang="0">
                  <a:pos x="30" y="11"/>
                </a:cxn>
                <a:cxn ang="0">
                  <a:pos x="20" y="20"/>
                </a:cxn>
                <a:cxn ang="0">
                  <a:pos x="11" y="30"/>
                </a:cxn>
                <a:cxn ang="0">
                  <a:pos x="6" y="41"/>
                </a:cxn>
                <a:cxn ang="0">
                  <a:pos x="1" y="55"/>
                </a:cxn>
                <a:cxn ang="0">
                  <a:pos x="0" y="68"/>
                </a:cxn>
                <a:cxn ang="0">
                  <a:pos x="0" y="299"/>
                </a:cxn>
                <a:cxn ang="0">
                  <a:pos x="3" y="311"/>
                </a:cxn>
                <a:cxn ang="0">
                  <a:pos x="8" y="323"/>
                </a:cxn>
                <a:cxn ang="0">
                  <a:pos x="16" y="334"/>
                </a:cxn>
                <a:cxn ang="0">
                  <a:pos x="24" y="343"/>
                </a:cxn>
                <a:cxn ang="0">
                  <a:pos x="35" y="351"/>
                </a:cxn>
                <a:cxn ang="0">
                  <a:pos x="48" y="355"/>
                </a:cxn>
                <a:cxn ang="0">
                  <a:pos x="61" y="358"/>
                </a:cxn>
                <a:cxn ang="0">
                  <a:pos x="320" y="358"/>
                </a:cxn>
                <a:cxn ang="0">
                  <a:pos x="333" y="357"/>
                </a:cxn>
                <a:cxn ang="0">
                  <a:pos x="346" y="353"/>
                </a:cxn>
                <a:cxn ang="0">
                  <a:pos x="357" y="347"/>
                </a:cxn>
                <a:cxn ang="0">
                  <a:pos x="367" y="339"/>
                </a:cxn>
                <a:cxn ang="0">
                  <a:pos x="375" y="329"/>
                </a:cxn>
                <a:cxn ang="0">
                  <a:pos x="381" y="318"/>
                </a:cxn>
                <a:cxn ang="0">
                  <a:pos x="385" y="305"/>
                </a:cxn>
                <a:cxn ang="0">
                  <a:pos x="387" y="291"/>
                </a:cxn>
                <a:cxn ang="0">
                  <a:pos x="386" y="61"/>
                </a:cxn>
                <a:cxn ang="0">
                  <a:pos x="384" y="48"/>
                </a:cxn>
                <a:cxn ang="0">
                  <a:pos x="378" y="36"/>
                </a:cxn>
                <a:cxn ang="0">
                  <a:pos x="372" y="25"/>
                </a:cxn>
                <a:cxn ang="0">
                  <a:pos x="363" y="16"/>
                </a:cxn>
                <a:cxn ang="0">
                  <a:pos x="352" y="8"/>
                </a:cxn>
                <a:cxn ang="0">
                  <a:pos x="339" y="4"/>
                </a:cxn>
                <a:cxn ang="0">
                  <a:pos x="326" y="0"/>
                </a:cxn>
              </a:cxnLst>
              <a:rect l="0" t="0" r="r" b="b"/>
              <a:pathLst>
                <a:path w="387" h="358">
                  <a:moveTo>
                    <a:pt x="320" y="0"/>
                  </a:moveTo>
                  <a:lnTo>
                    <a:pt x="218" y="0"/>
                  </a:lnTo>
                  <a:lnTo>
                    <a:pt x="218" y="141"/>
                  </a:lnTo>
                  <a:lnTo>
                    <a:pt x="170" y="141"/>
                  </a:lnTo>
                  <a:lnTo>
                    <a:pt x="170" y="0"/>
                  </a:lnTo>
                  <a:lnTo>
                    <a:pt x="68" y="0"/>
                  </a:lnTo>
                  <a:lnTo>
                    <a:pt x="61" y="0"/>
                  </a:lnTo>
                  <a:lnTo>
                    <a:pt x="54" y="2"/>
                  </a:lnTo>
                  <a:lnTo>
                    <a:pt x="48" y="4"/>
                  </a:lnTo>
                  <a:lnTo>
                    <a:pt x="41" y="6"/>
                  </a:lnTo>
                  <a:lnTo>
                    <a:pt x="35" y="8"/>
                  </a:lnTo>
                  <a:lnTo>
                    <a:pt x="30" y="11"/>
                  </a:lnTo>
                  <a:lnTo>
                    <a:pt x="24" y="16"/>
                  </a:lnTo>
                  <a:lnTo>
                    <a:pt x="20" y="20"/>
                  </a:lnTo>
                  <a:lnTo>
                    <a:pt x="16" y="25"/>
                  </a:lnTo>
                  <a:lnTo>
                    <a:pt x="11" y="30"/>
                  </a:lnTo>
                  <a:lnTo>
                    <a:pt x="8" y="36"/>
                  </a:lnTo>
                  <a:lnTo>
                    <a:pt x="6" y="41"/>
                  </a:lnTo>
                  <a:lnTo>
                    <a:pt x="3" y="48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0" y="68"/>
                  </a:lnTo>
                  <a:lnTo>
                    <a:pt x="0" y="291"/>
                  </a:lnTo>
                  <a:lnTo>
                    <a:pt x="0" y="299"/>
                  </a:lnTo>
                  <a:lnTo>
                    <a:pt x="1" y="305"/>
                  </a:lnTo>
                  <a:lnTo>
                    <a:pt x="3" y="311"/>
                  </a:lnTo>
                  <a:lnTo>
                    <a:pt x="6" y="318"/>
                  </a:lnTo>
                  <a:lnTo>
                    <a:pt x="8" y="323"/>
                  </a:lnTo>
                  <a:lnTo>
                    <a:pt x="11" y="329"/>
                  </a:lnTo>
                  <a:lnTo>
                    <a:pt x="16" y="334"/>
                  </a:lnTo>
                  <a:lnTo>
                    <a:pt x="20" y="339"/>
                  </a:lnTo>
                  <a:lnTo>
                    <a:pt x="24" y="343"/>
                  </a:lnTo>
                  <a:lnTo>
                    <a:pt x="30" y="347"/>
                  </a:lnTo>
                  <a:lnTo>
                    <a:pt x="35" y="351"/>
                  </a:lnTo>
                  <a:lnTo>
                    <a:pt x="41" y="353"/>
                  </a:lnTo>
                  <a:lnTo>
                    <a:pt x="48" y="355"/>
                  </a:lnTo>
                  <a:lnTo>
                    <a:pt x="54" y="357"/>
                  </a:lnTo>
                  <a:lnTo>
                    <a:pt x="61" y="358"/>
                  </a:lnTo>
                  <a:lnTo>
                    <a:pt x="68" y="358"/>
                  </a:lnTo>
                  <a:lnTo>
                    <a:pt x="320" y="358"/>
                  </a:lnTo>
                  <a:lnTo>
                    <a:pt x="326" y="358"/>
                  </a:lnTo>
                  <a:lnTo>
                    <a:pt x="333" y="357"/>
                  </a:lnTo>
                  <a:lnTo>
                    <a:pt x="339" y="355"/>
                  </a:lnTo>
                  <a:lnTo>
                    <a:pt x="346" y="353"/>
                  </a:lnTo>
                  <a:lnTo>
                    <a:pt x="352" y="351"/>
                  </a:lnTo>
                  <a:lnTo>
                    <a:pt x="357" y="347"/>
                  </a:lnTo>
                  <a:lnTo>
                    <a:pt x="363" y="343"/>
                  </a:lnTo>
                  <a:lnTo>
                    <a:pt x="367" y="339"/>
                  </a:lnTo>
                  <a:lnTo>
                    <a:pt x="372" y="334"/>
                  </a:lnTo>
                  <a:lnTo>
                    <a:pt x="375" y="329"/>
                  </a:lnTo>
                  <a:lnTo>
                    <a:pt x="378" y="323"/>
                  </a:lnTo>
                  <a:lnTo>
                    <a:pt x="381" y="318"/>
                  </a:lnTo>
                  <a:lnTo>
                    <a:pt x="384" y="311"/>
                  </a:lnTo>
                  <a:lnTo>
                    <a:pt x="385" y="305"/>
                  </a:lnTo>
                  <a:lnTo>
                    <a:pt x="386" y="299"/>
                  </a:lnTo>
                  <a:lnTo>
                    <a:pt x="387" y="291"/>
                  </a:lnTo>
                  <a:lnTo>
                    <a:pt x="387" y="68"/>
                  </a:lnTo>
                  <a:lnTo>
                    <a:pt x="386" y="61"/>
                  </a:lnTo>
                  <a:lnTo>
                    <a:pt x="385" y="55"/>
                  </a:lnTo>
                  <a:lnTo>
                    <a:pt x="384" y="48"/>
                  </a:lnTo>
                  <a:lnTo>
                    <a:pt x="381" y="41"/>
                  </a:lnTo>
                  <a:lnTo>
                    <a:pt x="378" y="36"/>
                  </a:lnTo>
                  <a:lnTo>
                    <a:pt x="375" y="30"/>
                  </a:lnTo>
                  <a:lnTo>
                    <a:pt x="372" y="25"/>
                  </a:lnTo>
                  <a:lnTo>
                    <a:pt x="367" y="20"/>
                  </a:lnTo>
                  <a:lnTo>
                    <a:pt x="363" y="16"/>
                  </a:lnTo>
                  <a:lnTo>
                    <a:pt x="357" y="11"/>
                  </a:lnTo>
                  <a:lnTo>
                    <a:pt x="352" y="8"/>
                  </a:lnTo>
                  <a:lnTo>
                    <a:pt x="346" y="6"/>
                  </a:lnTo>
                  <a:lnTo>
                    <a:pt x="339" y="4"/>
                  </a:lnTo>
                  <a:lnTo>
                    <a:pt x="333" y="2"/>
                  </a:lnTo>
                  <a:lnTo>
                    <a:pt x="326" y="0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12"/>
            <p:cNvSpPr>
              <a:spLocks/>
            </p:cNvSpPr>
            <p:nvPr userDrawn="1"/>
          </p:nvSpPr>
          <p:spPr bwMode="auto">
            <a:xfrm>
              <a:off x="7318375" y="1384300"/>
              <a:ext cx="203200" cy="188912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169" y="141"/>
                </a:cxn>
                <a:cxn ang="0">
                  <a:pos x="67" y="0"/>
                </a:cxn>
                <a:cxn ang="0">
                  <a:pos x="53" y="2"/>
                </a:cxn>
                <a:cxn ang="0">
                  <a:pos x="41" y="6"/>
                </a:cxn>
                <a:cxn ang="0">
                  <a:pos x="30" y="11"/>
                </a:cxn>
                <a:cxn ang="0">
                  <a:pos x="20" y="20"/>
                </a:cxn>
                <a:cxn ang="0">
                  <a:pos x="11" y="30"/>
                </a:cxn>
                <a:cxn ang="0">
                  <a:pos x="5" y="41"/>
                </a:cxn>
                <a:cxn ang="0">
                  <a:pos x="1" y="55"/>
                </a:cxn>
                <a:cxn ang="0">
                  <a:pos x="0" y="68"/>
                </a:cxn>
                <a:cxn ang="0">
                  <a:pos x="0" y="299"/>
                </a:cxn>
                <a:cxn ang="0">
                  <a:pos x="3" y="311"/>
                </a:cxn>
                <a:cxn ang="0">
                  <a:pos x="8" y="323"/>
                </a:cxn>
                <a:cxn ang="0">
                  <a:pos x="15" y="334"/>
                </a:cxn>
                <a:cxn ang="0">
                  <a:pos x="24" y="343"/>
                </a:cxn>
                <a:cxn ang="0">
                  <a:pos x="35" y="351"/>
                </a:cxn>
                <a:cxn ang="0">
                  <a:pos x="46" y="355"/>
                </a:cxn>
                <a:cxn ang="0">
                  <a:pos x="60" y="358"/>
                </a:cxn>
                <a:cxn ang="0">
                  <a:pos x="319" y="358"/>
                </a:cxn>
                <a:cxn ang="0">
                  <a:pos x="333" y="357"/>
                </a:cxn>
                <a:cxn ang="0">
                  <a:pos x="345" y="353"/>
                </a:cxn>
                <a:cxn ang="0">
                  <a:pos x="357" y="347"/>
                </a:cxn>
                <a:cxn ang="0">
                  <a:pos x="367" y="339"/>
                </a:cxn>
                <a:cxn ang="0">
                  <a:pos x="375" y="329"/>
                </a:cxn>
                <a:cxn ang="0">
                  <a:pos x="381" y="318"/>
                </a:cxn>
                <a:cxn ang="0">
                  <a:pos x="384" y="305"/>
                </a:cxn>
                <a:cxn ang="0">
                  <a:pos x="386" y="291"/>
                </a:cxn>
                <a:cxn ang="0">
                  <a:pos x="386" y="61"/>
                </a:cxn>
                <a:cxn ang="0">
                  <a:pos x="383" y="48"/>
                </a:cxn>
                <a:cxn ang="0">
                  <a:pos x="378" y="36"/>
                </a:cxn>
                <a:cxn ang="0">
                  <a:pos x="371" y="25"/>
                </a:cxn>
                <a:cxn ang="0">
                  <a:pos x="361" y="16"/>
                </a:cxn>
                <a:cxn ang="0">
                  <a:pos x="351" y="8"/>
                </a:cxn>
                <a:cxn ang="0">
                  <a:pos x="339" y="4"/>
                </a:cxn>
                <a:cxn ang="0">
                  <a:pos x="326" y="0"/>
                </a:cxn>
              </a:cxnLst>
              <a:rect l="0" t="0" r="r" b="b"/>
              <a:pathLst>
                <a:path w="386" h="358">
                  <a:moveTo>
                    <a:pt x="319" y="0"/>
                  </a:moveTo>
                  <a:lnTo>
                    <a:pt x="216" y="0"/>
                  </a:lnTo>
                  <a:lnTo>
                    <a:pt x="216" y="141"/>
                  </a:lnTo>
                  <a:lnTo>
                    <a:pt x="169" y="141"/>
                  </a:lnTo>
                  <a:lnTo>
                    <a:pt x="169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2"/>
                  </a:lnTo>
                  <a:lnTo>
                    <a:pt x="46" y="4"/>
                  </a:lnTo>
                  <a:lnTo>
                    <a:pt x="41" y="6"/>
                  </a:lnTo>
                  <a:lnTo>
                    <a:pt x="35" y="8"/>
                  </a:lnTo>
                  <a:lnTo>
                    <a:pt x="30" y="11"/>
                  </a:lnTo>
                  <a:lnTo>
                    <a:pt x="24" y="16"/>
                  </a:lnTo>
                  <a:lnTo>
                    <a:pt x="20" y="20"/>
                  </a:lnTo>
                  <a:lnTo>
                    <a:pt x="15" y="25"/>
                  </a:lnTo>
                  <a:lnTo>
                    <a:pt x="11" y="30"/>
                  </a:lnTo>
                  <a:lnTo>
                    <a:pt x="8" y="36"/>
                  </a:lnTo>
                  <a:lnTo>
                    <a:pt x="5" y="41"/>
                  </a:lnTo>
                  <a:lnTo>
                    <a:pt x="3" y="48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0" y="68"/>
                  </a:lnTo>
                  <a:lnTo>
                    <a:pt x="0" y="291"/>
                  </a:lnTo>
                  <a:lnTo>
                    <a:pt x="0" y="299"/>
                  </a:lnTo>
                  <a:lnTo>
                    <a:pt x="1" y="305"/>
                  </a:lnTo>
                  <a:lnTo>
                    <a:pt x="3" y="311"/>
                  </a:lnTo>
                  <a:lnTo>
                    <a:pt x="5" y="318"/>
                  </a:lnTo>
                  <a:lnTo>
                    <a:pt x="8" y="323"/>
                  </a:lnTo>
                  <a:lnTo>
                    <a:pt x="11" y="329"/>
                  </a:lnTo>
                  <a:lnTo>
                    <a:pt x="15" y="334"/>
                  </a:lnTo>
                  <a:lnTo>
                    <a:pt x="20" y="339"/>
                  </a:lnTo>
                  <a:lnTo>
                    <a:pt x="24" y="343"/>
                  </a:lnTo>
                  <a:lnTo>
                    <a:pt x="30" y="347"/>
                  </a:lnTo>
                  <a:lnTo>
                    <a:pt x="35" y="351"/>
                  </a:lnTo>
                  <a:lnTo>
                    <a:pt x="41" y="353"/>
                  </a:lnTo>
                  <a:lnTo>
                    <a:pt x="46" y="355"/>
                  </a:lnTo>
                  <a:lnTo>
                    <a:pt x="53" y="357"/>
                  </a:lnTo>
                  <a:lnTo>
                    <a:pt x="60" y="358"/>
                  </a:lnTo>
                  <a:lnTo>
                    <a:pt x="67" y="358"/>
                  </a:lnTo>
                  <a:lnTo>
                    <a:pt x="319" y="358"/>
                  </a:lnTo>
                  <a:lnTo>
                    <a:pt x="326" y="358"/>
                  </a:lnTo>
                  <a:lnTo>
                    <a:pt x="333" y="357"/>
                  </a:lnTo>
                  <a:lnTo>
                    <a:pt x="339" y="355"/>
                  </a:lnTo>
                  <a:lnTo>
                    <a:pt x="345" y="353"/>
                  </a:lnTo>
                  <a:lnTo>
                    <a:pt x="351" y="351"/>
                  </a:lnTo>
                  <a:lnTo>
                    <a:pt x="357" y="347"/>
                  </a:lnTo>
                  <a:lnTo>
                    <a:pt x="361" y="343"/>
                  </a:lnTo>
                  <a:lnTo>
                    <a:pt x="367" y="339"/>
                  </a:lnTo>
                  <a:lnTo>
                    <a:pt x="371" y="334"/>
                  </a:lnTo>
                  <a:lnTo>
                    <a:pt x="375" y="329"/>
                  </a:lnTo>
                  <a:lnTo>
                    <a:pt x="378" y="323"/>
                  </a:lnTo>
                  <a:lnTo>
                    <a:pt x="381" y="318"/>
                  </a:lnTo>
                  <a:lnTo>
                    <a:pt x="383" y="311"/>
                  </a:lnTo>
                  <a:lnTo>
                    <a:pt x="384" y="305"/>
                  </a:lnTo>
                  <a:lnTo>
                    <a:pt x="386" y="299"/>
                  </a:lnTo>
                  <a:lnTo>
                    <a:pt x="386" y="291"/>
                  </a:lnTo>
                  <a:lnTo>
                    <a:pt x="386" y="68"/>
                  </a:lnTo>
                  <a:lnTo>
                    <a:pt x="386" y="61"/>
                  </a:lnTo>
                  <a:lnTo>
                    <a:pt x="384" y="55"/>
                  </a:lnTo>
                  <a:lnTo>
                    <a:pt x="383" y="48"/>
                  </a:lnTo>
                  <a:lnTo>
                    <a:pt x="381" y="41"/>
                  </a:lnTo>
                  <a:lnTo>
                    <a:pt x="378" y="36"/>
                  </a:lnTo>
                  <a:lnTo>
                    <a:pt x="375" y="30"/>
                  </a:lnTo>
                  <a:lnTo>
                    <a:pt x="371" y="25"/>
                  </a:lnTo>
                  <a:lnTo>
                    <a:pt x="367" y="20"/>
                  </a:lnTo>
                  <a:lnTo>
                    <a:pt x="361" y="16"/>
                  </a:lnTo>
                  <a:lnTo>
                    <a:pt x="357" y="11"/>
                  </a:lnTo>
                  <a:lnTo>
                    <a:pt x="351" y="8"/>
                  </a:lnTo>
                  <a:lnTo>
                    <a:pt x="345" y="6"/>
                  </a:lnTo>
                  <a:lnTo>
                    <a:pt x="339" y="4"/>
                  </a:lnTo>
                  <a:lnTo>
                    <a:pt x="333" y="2"/>
                  </a:lnTo>
                  <a:lnTo>
                    <a:pt x="326" y="0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4" name="Группа 63"/>
          <p:cNvGrpSpPr/>
          <p:nvPr userDrawn="1"/>
        </p:nvGrpSpPr>
        <p:grpSpPr>
          <a:xfrm>
            <a:off x="2990850" y="1176338"/>
            <a:ext cx="688975" cy="741362"/>
            <a:chOff x="2990850" y="1176338"/>
            <a:chExt cx="688975" cy="741362"/>
          </a:xfrm>
          <a:solidFill>
            <a:srgbClr val="E30613"/>
          </a:solidFill>
        </p:grpSpPr>
        <p:sp>
          <p:nvSpPr>
            <p:cNvPr id="65" name="Freeform 14"/>
            <p:cNvSpPr>
              <a:spLocks/>
            </p:cNvSpPr>
            <p:nvPr userDrawn="1"/>
          </p:nvSpPr>
          <p:spPr bwMode="auto">
            <a:xfrm>
              <a:off x="2990850" y="1176338"/>
              <a:ext cx="688975" cy="527050"/>
            </a:xfrm>
            <a:custGeom>
              <a:avLst/>
              <a:gdLst/>
              <a:ahLst/>
              <a:cxnLst>
                <a:cxn ang="0">
                  <a:pos x="1280" y="290"/>
                </a:cxn>
                <a:cxn ang="0">
                  <a:pos x="1288" y="287"/>
                </a:cxn>
                <a:cxn ang="0">
                  <a:pos x="1294" y="283"/>
                </a:cxn>
                <a:cxn ang="0">
                  <a:pos x="1299" y="276"/>
                </a:cxn>
                <a:cxn ang="0">
                  <a:pos x="1302" y="269"/>
                </a:cxn>
                <a:cxn ang="0">
                  <a:pos x="1302" y="261"/>
                </a:cxn>
                <a:cxn ang="0">
                  <a:pos x="1301" y="253"/>
                </a:cxn>
                <a:cxn ang="0">
                  <a:pos x="1296" y="245"/>
                </a:cxn>
                <a:cxn ang="0">
                  <a:pos x="1176" y="140"/>
                </a:cxn>
                <a:cxn ang="0">
                  <a:pos x="1019" y="3"/>
                </a:cxn>
                <a:cxn ang="0">
                  <a:pos x="1009" y="0"/>
                </a:cxn>
                <a:cxn ang="0">
                  <a:pos x="1000" y="0"/>
                </a:cxn>
                <a:cxn ang="0">
                  <a:pos x="990" y="3"/>
                </a:cxn>
                <a:cxn ang="0">
                  <a:pos x="832" y="140"/>
                </a:cxn>
                <a:cxn ang="0">
                  <a:pos x="713" y="245"/>
                </a:cxn>
                <a:cxn ang="0">
                  <a:pos x="708" y="253"/>
                </a:cxn>
                <a:cxn ang="0">
                  <a:pos x="706" y="261"/>
                </a:cxn>
                <a:cxn ang="0">
                  <a:pos x="707" y="269"/>
                </a:cxn>
                <a:cxn ang="0">
                  <a:pos x="709" y="276"/>
                </a:cxn>
                <a:cxn ang="0">
                  <a:pos x="715" y="283"/>
                </a:cxn>
                <a:cxn ang="0">
                  <a:pos x="722" y="287"/>
                </a:cxn>
                <a:cxn ang="0">
                  <a:pos x="729" y="290"/>
                </a:cxn>
                <a:cxn ang="0">
                  <a:pos x="849" y="291"/>
                </a:cxn>
                <a:cxn ang="0">
                  <a:pos x="833" y="363"/>
                </a:cxn>
                <a:cxn ang="0">
                  <a:pos x="811" y="431"/>
                </a:cxn>
                <a:cxn ang="0">
                  <a:pos x="783" y="498"/>
                </a:cxn>
                <a:cxn ang="0">
                  <a:pos x="749" y="561"/>
                </a:cxn>
                <a:cxn ang="0">
                  <a:pos x="711" y="621"/>
                </a:cxn>
                <a:cxn ang="0">
                  <a:pos x="665" y="676"/>
                </a:cxn>
                <a:cxn ang="0">
                  <a:pos x="617" y="727"/>
                </a:cxn>
                <a:cxn ang="0">
                  <a:pos x="562" y="774"/>
                </a:cxn>
                <a:cxn ang="0">
                  <a:pos x="505" y="814"/>
                </a:cxn>
                <a:cxn ang="0">
                  <a:pos x="443" y="850"/>
                </a:cxn>
                <a:cxn ang="0">
                  <a:pos x="379" y="879"/>
                </a:cxn>
                <a:cxn ang="0">
                  <a:pos x="310" y="901"/>
                </a:cxn>
                <a:cxn ang="0">
                  <a:pos x="240" y="917"/>
                </a:cxn>
                <a:cxn ang="0">
                  <a:pos x="168" y="925"/>
                </a:cxn>
                <a:cxn ang="0">
                  <a:pos x="93" y="925"/>
                </a:cxn>
                <a:cxn ang="0">
                  <a:pos x="18" y="917"/>
                </a:cxn>
                <a:cxn ang="0">
                  <a:pos x="5" y="919"/>
                </a:cxn>
                <a:cxn ang="0">
                  <a:pos x="0" y="928"/>
                </a:cxn>
                <a:cxn ang="0">
                  <a:pos x="1" y="937"/>
                </a:cxn>
                <a:cxn ang="0">
                  <a:pos x="4" y="942"/>
                </a:cxn>
                <a:cxn ang="0">
                  <a:pos x="10" y="945"/>
                </a:cxn>
                <a:cxn ang="0">
                  <a:pos x="106" y="973"/>
                </a:cxn>
                <a:cxn ang="0">
                  <a:pos x="203" y="990"/>
                </a:cxn>
                <a:cxn ang="0">
                  <a:pos x="300" y="997"/>
                </a:cxn>
                <a:cxn ang="0">
                  <a:pos x="397" y="994"/>
                </a:cxn>
                <a:cxn ang="0">
                  <a:pos x="492" y="980"/>
                </a:cxn>
                <a:cxn ang="0">
                  <a:pos x="585" y="958"/>
                </a:cxn>
                <a:cxn ang="0">
                  <a:pos x="673" y="927"/>
                </a:cxn>
                <a:cxn ang="0">
                  <a:pos x="759" y="886"/>
                </a:cxn>
                <a:cxn ang="0">
                  <a:pos x="839" y="839"/>
                </a:cxn>
                <a:cxn ang="0">
                  <a:pos x="913" y="781"/>
                </a:cxn>
                <a:cxn ang="0">
                  <a:pos x="981" y="717"/>
                </a:cxn>
                <a:cxn ang="0">
                  <a:pos x="1041" y="645"/>
                </a:cxn>
                <a:cxn ang="0">
                  <a:pos x="1093" y="567"/>
                </a:cxn>
                <a:cxn ang="0">
                  <a:pos x="1135" y="481"/>
                </a:cxn>
                <a:cxn ang="0">
                  <a:pos x="1168" y="389"/>
                </a:cxn>
                <a:cxn ang="0">
                  <a:pos x="1190" y="291"/>
                </a:cxn>
              </a:cxnLst>
              <a:rect l="0" t="0" r="r" b="b"/>
              <a:pathLst>
                <a:path w="1302" h="997">
                  <a:moveTo>
                    <a:pt x="1275" y="291"/>
                  </a:moveTo>
                  <a:lnTo>
                    <a:pt x="1280" y="290"/>
                  </a:lnTo>
                  <a:lnTo>
                    <a:pt x="1284" y="288"/>
                  </a:lnTo>
                  <a:lnTo>
                    <a:pt x="1288" y="287"/>
                  </a:lnTo>
                  <a:lnTo>
                    <a:pt x="1291" y="285"/>
                  </a:lnTo>
                  <a:lnTo>
                    <a:pt x="1294" y="283"/>
                  </a:lnTo>
                  <a:lnTo>
                    <a:pt x="1296" y="280"/>
                  </a:lnTo>
                  <a:lnTo>
                    <a:pt x="1299" y="276"/>
                  </a:lnTo>
                  <a:lnTo>
                    <a:pt x="1301" y="273"/>
                  </a:lnTo>
                  <a:lnTo>
                    <a:pt x="1302" y="269"/>
                  </a:lnTo>
                  <a:lnTo>
                    <a:pt x="1302" y="264"/>
                  </a:lnTo>
                  <a:lnTo>
                    <a:pt x="1302" y="261"/>
                  </a:lnTo>
                  <a:lnTo>
                    <a:pt x="1302" y="256"/>
                  </a:lnTo>
                  <a:lnTo>
                    <a:pt x="1301" y="253"/>
                  </a:lnTo>
                  <a:lnTo>
                    <a:pt x="1299" y="249"/>
                  </a:lnTo>
                  <a:lnTo>
                    <a:pt x="1296" y="245"/>
                  </a:lnTo>
                  <a:lnTo>
                    <a:pt x="1293" y="242"/>
                  </a:lnTo>
                  <a:lnTo>
                    <a:pt x="1176" y="140"/>
                  </a:lnTo>
                  <a:lnTo>
                    <a:pt x="1022" y="7"/>
                  </a:lnTo>
                  <a:lnTo>
                    <a:pt x="1019" y="3"/>
                  </a:lnTo>
                  <a:lnTo>
                    <a:pt x="1013" y="1"/>
                  </a:lnTo>
                  <a:lnTo>
                    <a:pt x="1009" y="0"/>
                  </a:lnTo>
                  <a:lnTo>
                    <a:pt x="1005" y="0"/>
                  </a:lnTo>
                  <a:lnTo>
                    <a:pt x="1000" y="0"/>
                  </a:lnTo>
                  <a:lnTo>
                    <a:pt x="995" y="1"/>
                  </a:lnTo>
                  <a:lnTo>
                    <a:pt x="990" y="3"/>
                  </a:lnTo>
                  <a:lnTo>
                    <a:pt x="987" y="7"/>
                  </a:lnTo>
                  <a:lnTo>
                    <a:pt x="832" y="140"/>
                  </a:lnTo>
                  <a:lnTo>
                    <a:pt x="716" y="242"/>
                  </a:lnTo>
                  <a:lnTo>
                    <a:pt x="713" y="245"/>
                  </a:lnTo>
                  <a:lnTo>
                    <a:pt x="711" y="249"/>
                  </a:lnTo>
                  <a:lnTo>
                    <a:pt x="708" y="253"/>
                  </a:lnTo>
                  <a:lnTo>
                    <a:pt x="707" y="256"/>
                  </a:lnTo>
                  <a:lnTo>
                    <a:pt x="706" y="261"/>
                  </a:lnTo>
                  <a:lnTo>
                    <a:pt x="706" y="264"/>
                  </a:lnTo>
                  <a:lnTo>
                    <a:pt x="707" y="269"/>
                  </a:lnTo>
                  <a:lnTo>
                    <a:pt x="708" y="273"/>
                  </a:lnTo>
                  <a:lnTo>
                    <a:pt x="709" y="276"/>
                  </a:lnTo>
                  <a:lnTo>
                    <a:pt x="712" y="280"/>
                  </a:lnTo>
                  <a:lnTo>
                    <a:pt x="715" y="283"/>
                  </a:lnTo>
                  <a:lnTo>
                    <a:pt x="718" y="285"/>
                  </a:lnTo>
                  <a:lnTo>
                    <a:pt x="722" y="287"/>
                  </a:lnTo>
                  <a:lnTo>
                    <a:pt x="725" y="288"/>
                  </a:lnTo>
                  <a:lnTo>
                    <a:pt x="729" y="290"/>
                  </a:lnTo>
                  <a:lnTo>
                    <a:pt x="734" y="291"/>
                  </a:lnTo>
                  <a:lnTo>
                    <a:pt x="849" y="291"/>
                  </a:lnTo>
                  <a:lnTo>
                    <a:pt x="842" y="326"/>
                  </a:lnTo>
                  <a:lnTo>
                    <a:pt x="833" y="363"/>
                  </a:lnTo>
                  <a:lnTo>
                    <a:pt x="823" y="397"/>
                  </a:lnTo>
                  <a:lnTo>
                    <a:pt x="811" y="431"/>
                  </a:lnTo>
                  <a:lnTo>
                    <a:pt x="798" y="465"/>
                  </a:lnTo>
                  <a:lnTo>
                    <a:pt x="783" y="498"/>
                  </a:lnTo>
                  <a:lnTo>
                    <a:pt x="767" y="530"/>
                  </a:lnTo>
                  <a:lnTo>
                    <a:pt x="749" y="561"/>
                  </a:lnTo>
                  <a:lnTo>
                    <a:pt x="730" y="591"/>
                  </a:lnTo>
                  <a:lnTo>
                    <a:pt x="711" y="621"/>
                  </a:lnTo>
                  <a:lnTo>
                    <a:pt x="688" y="650"/>
                  </a:lnTo>
                  <a:lnTo>
                    <a:pt x="665" y="676"/>
                  </a:lnTo>
                  <a:lnTo>
                    <a:pt x="642" y="703"/>
                  </a:lnTo>
                  <a:lnTo>
                    <a:pt x="617" y="727"/>
                  </a:lnTo>
                  <a:lnTo>
                    <a:pt x="590" y="751"/>
                  </a:lnTo>
                  <a:lnTo>
                    <a:pt x="562" y="774"/>
                  </a:lnTo>
                  <a:lnTo>
                    <a:pt x="534" y="795"/>
                  </a:lnTo>
                  <a:lnTo>
                    <a:pt x="505" y="814"/>
                  </a:lnTo>
                  <a:lnTo>
                    <a:pt x="474" y="833"/>
                  </a:lnTo>
                  <a:lnTo>
                    <a:pt x="443" y="850"/>
                  </a:lnTo>
                  <a:lnTo>
                    <a:pt x="411" y="865"/>
                  </a:lnTo>
                  <a:lnTo>
                    <a:pt x="379" y="879"/>
                  </a:lnTo>
                  <a:lnTo>
                    <a:pt x="345" y="891"/>
                  </a:lnTo>
                  <a:lnTo>
                    <a:pt x="310" y="901"/>
                  </a:lnTo>
                  <a:lnTo>
                    <a:pt x="276" y="910"/>
                  </a:lnTo>
                  <a:lnTo>
                    <a:pt x="240" y="917"/>
                  </a:lnTo>
                  <a:lnTo>
                    <a:pt x="204" y="922"/>
                  </a:lnTo>
                  <a:lnTo>
                    <a:pt x="168" y="925"/>
                  </a:lnTo>
                  <a:lnTo>
                    <a:pt x="130" y="926"/>
                  </a:lnTo>
                  <a:lnTo>
                    <a:pt x="93" y="925"/>
                  </a:lnTo>
                  <a:lnTo>
                    <a:pt x="55" y="923"/>
                  </a:lnTo>
                  <a:lnTo>
                    <a:pt x="18" y="917"/>
                  </a:lnTo>
                  <a:lnTo>
                    <a:pt x="11" y="917"/>
                  </a:lnTo>
                  <a:lnTo>
                    <a:pt x="5" y="919"/>
                  </a:lnTo>
                  <a:lnTo>
                    <a:pt x="2" y="923"/>
                  </a:lnTo>
                  <a:lnTo>
                    <a:pt x="0" y="928"/>
                  </a:lnTo>
                  <a:lnTo>
                    <a:pt x="0" y="933"/>
                  </a:lnTo>
                  <a:lnTo>
                    <a:pt x="1" y="937"/>
                  </a:lnTo>
                  <a:lnTo>
                    <a:pt x="2" y="939"/>
                  </a:lnTo>
                  <a:lnTo>
                    <a:pt x="4" y="942"/>
                  </a:lnTo>
                  <a:lnTo>
                    <a:pt x="6" y="944"/>
                  </a:lnTo>
                  <a:lnTo>
                    <a:pt x="10" y="945"/>
                  </a:lnTo>
                  <a:lnTo>
                    <a:pt x="57" y="960"/>
                  </a:lnTo>
                  <a:lnTo>
                    <a:pt x="106" y="973"/>
                  </a:lnTo>
                  <a:lnTo>
                    <a:pt x="155" y="982"/>
                  </a:lnTo>
                  <a:lnTo>
                    <a:pt x="203" y="990"/>
                  </a:lnTo>
                  <a:lnTo>
                    <a:pt x="252" y="995"/>
                  </a:lnTo>
                  <a:lnTo>
                    <a:pt x="300" y="997"/>
                  </a:lnTo>
                  <a:lnTo>
                    <a:pt x="348" y="996"/>
                  </a:lnTo>
                  <a:lnTo>
                    <a:pt x="397" y="994"/>
                  </a:lnTo>
                  <a:lnTo>
                    <a:pt x="444" y="988"/>
                  </a:lnTo>
                  <a:lnTo>
                    <a:pt x="492" y="980"/>
                  </a:lnTo>
                  <a:lnTo>
                    <a:pt x="538" y="970"/>
                  </a:lnTo>
                  <a:lnTo>
                    <a:pt x="585" y="958"/>
                  </a:lnTo>
                  <a:lnTo>
                    <a:pt x="629" y="944"/>
                  </a:lnTo>
                  <a:lnTo>
                    <a:pt x="673" y="927"/>
                  </a:lnTo>
                  <a:lnTo>
                    <a:pt x="717" y="908"/>
                  </a:lnTo>
                  <a:lnTo>
                    <a:pt x="759" y="886"/>
                  </a:lnTo>
                  <a:lnTo>
                    <a:pt x="799" y="863"/>
                  </a:lnTo>
                  <a:lnTo>
                    <a:pt x="839" y="839"/>
                  </a:lnTo>
                  <a:lnTo>
                    <a:pt x="876" y="811"/>
                  </a:lnTo>
                  <a:lnTo>
                    <a:pt x="913" y="781"/>
                  </a:lnTo>
                  <a:lnTo>
                    <a:pt x="948" y="750"/>
                  </a:lnTo>
                  <a:lnTo>
                    <a:pt x="981" y="717"/>
                  </a:lnTo>
                  <a:lnTo>
                    <a:pt x="1012" y="683"/>
                  </a:lnTo>
                  <a:lnTo>
                    <a:pt x="1041" y="645"/>
                  </a:lnTo>
                  <a:lnTo>
                    <a:pt x="1068" y="607"/>
                  </a:lnTo>
                  <a:lnTo>
                    <a:pt x="1093" y="567"/>
                  </a:lnTo>
                  <a:lnTo>
                    <a:pt x="1115" y="525"/>
                  </a:lnTo>
                  <a:lnTo>
                    <a:pt x="1135" y="481"/>
                  </a:lnTo>
                  <a:lnTo>
                    <a:pt x="1153" y="435"/>
                  </a:lnTo>
                  <a:lnTo>
                    <a:pt x="1168" y="389"/>
                  </a:lnTo>
                  <a:lnTo>
                    <a:pt x="1180" y="340"/>
                  </a:lnTo>
                  <a:lnTo>
                    <a:pt x="1190" y="291"/>
                  </a:lnTo>
                  <a:lnTo>
                    <a:pt x="1275" y="29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15"/>
            <p:cNvSpPr>
              <a:spLocks/>
            </p:cNvSpPr>
            <p:nvPr userDrawn="1"/>
          </p:nvSpPr>
          <p:spPr bwMode="auto">
            <a:xfrm>
              <a:off x="3409950" y="1595438"/>
              <a:ext cx="93662" cy="322262"/>
            </a:xfrm>
            <a:custGeom>
              <a:avLst/>
              <a:gdLst/>
              <a:ahLst/>
              <a:cxnLst>
                <a:cxn ang="0">
                  <a:pos x="176" y="0"/>
                </a:cxn>
                <a:cxn ang="0">
                  <a:pos x="156" y="19"/>
                </a:cxn>
                <a:cxn ang="0">
                  <a:pos x="135" y="36"/>
                </a:cxn>
                <a:cxn ang="0">
                  <a:pos x="114" y="53"/>
                </a:cxn>
                <a:cxn ang="0">
                  <a:pos x="92" y="69"/>
                </a:cxn>
                <a:cxn ang="0">
                  <a:pos x="70" y="84"/>
                </a:cxn>
                <a:cxn ang="0">
                  <a:pos x="47" y="100"/>
                </a:cxn>
                <a:cxn ang="0">
                  <a:pos x="23" y="114"/>
                </a:cxn>
                <a:cxn ang="0">
                  <a:pos x="0" y="127"/>
                </a:cxn>
                <a:cxn ang="0">
                  <a:pos x="0" y="584"/>
                </a:cxn>
                <a:cxn ang="0">
                  <a:pos x="0" y="589"/>
                </a:cxn>
                <a:cxn ang="0">
                  <a:pos x="2" y="594"/>
                </a:cxn>
                <a:cxn ang="0">
                  <a:pos x="5" y="598"/>
                </a:cxn>
                <a:cxn ang="0">
                  <a:pos x="8" y="603"/>
                </a:cxn>
                <a:cxn ang="0">
                  <a:pos x="12" y="606"/>
                </a:cxn>
                <a:cxn ang="0">
                  <a:pos x="17" y="608"/>
                </a:cxn>
                <a:cxn ang="0">
                  <a:pos x="22" y="610"/>
                </a:cxn>
                <a:cxn ang="0">
                  <a:pos x="28" y="610"/>
                </a:cxn>
                <a:cxn ang="0">
                  <a:pos x="148" y="610"/>
                </a:cxn>
                <a:cxn ang="0">
                  <a:pos x="154" y="610"/>
                </a:cxn>
                <a:cxn ang="0">
                  <a:pos x="159" y="608"/>
                </a:cxn>
                <a:cxn ang="0">
                  <a:pos x="164" y="606"/>
                </a:cxn>
                <a:cxn ang="0">
                  <a:pos x="168" y="603"/>
                </a:cxn>
                <a:cxn ang="0">
                  <a:pos x="172" y="598"/>
                </a:cxn>
                <a:cxn ang="0">
                  <a:pos x="174" y="594"/>
                </a:cxn>
                <a:cxn ang="0">
                  <a:pos x="175" y="589"/>
                </a:cxn>
                <a:cxn ang="0">
                  <a:pos x="176" y="584"/>
                </a:cxn>
                <a:cxn ang="0">
                  <a:pos x="176" y="0"/>
                </a:cxn>
              </a:cxnLst>
              <a:rect l="0" t="0" r="r" b="b"/>
              <a:pathLst>
                <a:path w="176" h="610">
                  <a:moveTo>
                    <a:pt x="176" y="0"/>
                  </a:moveTo>
                  <a:lnTo>
                    <a:pt x="156" y="19"/>
                  </a:lnTo>
                  <a:lnTo>
                    <a:pt x="135" y="36"/>
                  </a:lnTo>
                  <a:lnTo>
                    <a:pt x="114" y="53"/>
                  </a:lnTo>
                  <a:lnTo>
                    <a:pt x="92" y="69"/>
                  </a:lnTo>
                  <a:lnTo>
                    <a:pt x="70" y="84"/>
                  </a:lnTo>
                  <a:lnTo>
                    <a:pt x="47" y="100"/>
                  </a:lnTo>
                  <a:lnTo>
                    <a:pt x="23" y="114"/>
                  </a:lnTo>
                  <a:lnTo>
                    <a:pt x="0" y="127"/>
                  </a:lnTo>
                  <a:lnTo>
                    <a:pt x="0" y="584"/>
                  </a:lnTo>
                  <a:lnTo>
                    <a:pt x="0" y="589"/>
                  </a:lnTo>
                  <a:lnTo>
                    <a:pt x="2" y="594"/>
                  </a:lnTo>
                  <a:lnTo>
                    <a:pt x="5" y="598"/>
                  </a:lnTo>
                  <a:lnTo>
                    <a:pt x="8" y="603"/>
                  </a:lnTo>
                  <a:lnTo>
                    <a:pt x="12" y="606"/>
                  </a:lnTo>
                  <a:lnTo>
                    <a:pt x="17" y="608"/>
                  </a:lnTo>
                  <a:lnTo>
                    <a:pt x="22" y="610"/>
                  </a:lnTo>
                  <a:lnTo>
                    <a:pt x="28" y="610"/>
                  </a:lnTo>
                  <a:lnTo>
                    <a:pt x="148" y="610"/>
                  </a:lnTo>
                  <a:lnTo>
                    <a:pt x="154" y="610"/>
                  </a:lnTo>
                  <a:lnTo>
                    <a:pt x="159" y="608"/>
                  </a:lnTo>
                  <a:lnTo>
                    <a:pt x="164" y="606"/>
                  </a:lnTo>
                  <a:lnTo>
                    <a:pt x="168" y="603"/>
                  </a:lnTo>
                  <a:lnTo>
                    <a:pt x="172" y="598"/>
                  </a:lnTo>
                  <a:lnTo>
                    <a:pt x="174" y="594"/>
                  </a:lnTo>
                  <a:lnTo>
                    <a:pt x="175" y="589"/>
                  </a:lnTo>
                  <a:lnTo>
                    <a:pt x="176" y="584"/>
                  </a:lnTo>
                  <a:lnTo>
                    <a:pt x="17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16"/>
            <p:cNvSpPr>
              <a:spLocks/>
            </p:cNvSpPr>
            <p:nvPr userDrawn="1"/>
          </p:nvSpPr>
          <p:spPr bwMode="auto">
            <a:xfrm>
              <a:off x="3270250" y="1685925"/>
              <a:ext cx="93662" cy="231775"/>
            </a:xfrm>
            <a:custGeom>
              <a:avLst/>
              <a:gdLst/>
              <a:ahLst/>
              <a:cxnLst>
                <a:cxn ang="0">
                  <a:pos x="28" y="439"/>
                </a:cxn>
                <a:cxn ang="0">
                  <a:pos x="148" y="439"/>
                </a:cxn>
                <a:cxn ang="0">
                  <a:pos x="154" y="439"/>
                </a:cxn>
                <a:cxn ang="0">
                  <a:pos x="159" y="437"/>
                </a:cxn>
                <a:cxn ang="0">
                  <a:pos x="164" y="435"/>
                </a:cxn>
                <a:cxn ang="0">
                  <a:pos x="168" y="432"/>
                </a:cxn>
                <a:cxn ang="0">
                  <a:pos x="171" y="427"/>
                </a:cxn>
                <a:cxn ang="0">
                  <a:pos x="174" y="423"/>
                </a:cxn>
                <a:cxn ang="0">
                  <a:pos x="176" y="418"/>
                </a:cxn>
                <a:cxn ang="0">
                  <a:pos x="176" y="413"/>
                </a:cxn>
                <a:cxn ang="0">
                  <a:pos x="176" y="0"/>
                </a:cxn>
                <a:cxn ang="0">
                  <a:pos x="155" y="8"/>
                </a:cxn>
                <a:cxn ang="0">
                  <a:pos x="134" y="17"/>
                </a:cxn>
                <a:cxn ang="0">
                  <a:pos x="112" y="25"/>
                </a:cxn>
                <a:cxn ang="0">
                  <a:pos x="90" y="32"/>
                </a:cxn>
                <a:cxn ang="0">
                  <a:pos x="67" y="38"/>
                </a:cxn>
                <a:cxn ang="0">
                  <a:pos x="45" y="45"/>
                </a:cxn>
                <a:cxn ang="0">
                  <a:pos x="23" y="50"/>
                </a:cxn>
                <a:cxn ang="0">
                  <a:pos x="0" y="56"/>
                </a:cxn>
                <a:cxn ang="0">
                  <a:pos x="0" y="413"/>
                </a:cxn>
                <a:cxn ang="0">
                  <a:pos x="1" y="418"/>
                </a:cxn>
                <a:cxn ang="0">
                  <a:pos x="2" y="423"/>
                </a:cxn>
                <a:cxn ang="0">
                  <a:pos x="4" y="427"/>
                </a:cxn>
                <a:cxn ang="0">
                  <a:pos x="8" y="432"/>
                </a:cxn>
                <a:cxn ang="0">
                  <a:pos x="12" y="435"/>
                </a:cxn>
                <a:cxn ang="0">
                  <a:pos x="17" y="437"/>
                </a:cxn>
                <a:cxn ang="0">
                  <a:pos x="22" y="439"/>
                </a:cxn>
                <a:cxn ang="0">
                  <a:pos x="28" y="439"/>
                </a:cxn>
              </a:cxnLst>
              <a:rect l="0" t="0" r="r" b="b"/>
              <a:pathLst>
                <a:path w="176" h="439">
                  <a:moveTo>
                    <a:pt x="28" y="439"/>
                  </a:moveTo>
                  <a:lnTo>
                    <a:pt x="148" y="439"/>
                  </a:lnTo>
                  <a:lnTo>
                    <a:pt x="154" y="439"/>
                  </a:lnTo>
                  <a:lnTo>
                    <a:pt x="159" y="437"/>
                  </a:lnTo>
                  <a:lnTo>
                    <a:pt x="164" y="435"/>
                  </a:lnTo>
                  <a:lnTo>
                    <a:pt x="168" y="432"/>
                  </a:lnTo>
                  <a:lnTo>
                    <a:pt x="171" y="427"/>
                  </a:lnTo>
                  <a:lnTo>
                    <a:pt x="174" y="423"/>
                  </a:lnTo>
                  <a:lnTo>
                    <a:pt x="176" y="418"/>
                  </a:lnTo>
                  <a:lnTo>
                    <a:pt x="176" y="413"/>
                  </a:lnTo>
                  <a:lnTo>
                    <a:pt x="176" y="0"/>
                  </a:lnTo>
                  <a:lnTo>
                    <a:pt x="155" y="8"/>
                  </a:lnTo>
                  <a:lnTo>
                    <a:pt x="134" y="17"/>
                  </a:lnTo>
                  <a:lnTo>
                    <a:pt x="112" y="25"/>
                  </a:lnTo>
                  <a:lnTo>
                    <a:pt x="90" y="32"/>
                  </a:lnTo>
                  <a:lnTo>
                    <a:pt x="67" y="38"/>
                  </a:lnTo>
                  <a:lnTo>
                    <a:pt x="45" y="45"/>
                  </a:lnTo>
                  <a:lnTo>
                    <a:pt x="23" y="50"/>
                  </a:lnTo>
                  <a:lnTo>
                    <a:pt x="0" y="56"/>
                  </a:lnTo>
                  <a:lnTo>
                    <a:pt x="0" y="413"/>
                  </a:lnTo>
                  <a:lnTo>
                    <a:pt x="1" y="418"/>
                  </a:lnTo>
                  <a:lnTo>
                    <a:pt x="2" y="423"/>
                  </a:lnTo>
                  <a:lnTo>
                    <a:pt x="4" y="427"/>
                  </a:lnTo>
                  <a:lnTo>
                    <a:pt x="8" y="432"/>
                  </a:lnTo>
                  <a:lnTo>
                    <a:pt x="12" y="435"/>
                  </a:lnTo>
                  <a:lnTo>
                    <a:pt x="17" y="437"/>
                  </a:lnTo>
                  <a:lnTo>
                    <a:pt x="22" y="439"/>
                  </a:lnTo>
                  <a:lnTo>
                    <a:pt x="28" y="4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17"/>
            <p:cNvSpPr>
              <a:spLocks/>
            </p:cNvSpPr>
            <p:nvPr userDrawn="1"/>
          </p:nvSpPr>
          <p:spPr bwMode="auto">
            <a:xfrm>
              <a:off x="3549650" y="1352550"/>
              <a:ext cx="93662" cy="565150"/>
            </a:xfrm>
            <a:custGeom>
              <a:avLst/>
              <a:gdLst/>
              <a:ahLst/>
              <a:cxnLst>
                <a:cxn ang="0">
                  <a:pos x="27" y="1068"/>
                </a:cxn>
                <a:cxn ang="0">
                  <a:pos x="149" y="1068"/>
                </a:cxn>
                <a:cxn ang="0">
                  <a:pos x="154" y="1068"/>
                </a:cxn>
                <a:cxn ang="0">
                  <a:pos x="160" y="1066"/>
                </a:cxn>
                <a:cxn ang="0">
                  <a:pos x="164" y="1064"/>
                </a:cxn>
                <a:cxn ang="0">
                  <a:pos x="167" y="1061"/>
                </a:cxn>
                <a:cxn ang="0">
                  <a:pos x="172" y="1056"/>
                </a:cxn>
                <a:cxn ang="0">
                  <a:pos x="174" y="1052"/>
                </a:cxn>
                <a:cxn ang="0">
                  <a:pos x="175" y="1047"/>
                </a:cxn>
                <a:cxn ang="0">
                  <a:pos x="176" y="1042"/>
                </a:cxn>
                <a:cxn ang="0">
                  <a:pos x="176" y="0"/>
                </a:cxn>
                <a:cxn ang="0">
                  <a:pos x="172" y="0"/>
                </a:cxn>
                <a:cxn ang="0">
                  <a:pos x="166" y="25"/>
                </a:cxn>
                <a:cxn ang="0">
                  <a:pos x="160" y="51"/>
                </a:cxn>
                <a:cxn ang="0">
                  <a:pos x="153" y="76"/>
                </a:cxn>
                <a:cxn ang="0">
                  <a:pos x="145" y="100"/>
                </a:cxn>
                <a:cxn ang="0">
                  <a:pos x="136" y="125"/>
                </a:cxn>
                <a:cxn ang="0">
                  <a:pos x="128" y="148"/>
                </a:cxn>
                <a:cxn ang="0">
                  <a:pos x="118" y="171"/>
                </a:cxn>
                <a:cxn ang="0">
                  <a:pos x="107" y="194"/>
                </a:cxn>
                <a:cxn ang="0">
                  <a:pos x="95" y="217"/>
                </a:cxn>
                <a:cxn ang="0">
                  <a:pos x="83" y="240"/>
                </a:cxn>
                <a:cxn ang="0">
                  <a:pos x="71" y="262"/>
                </a:cxn>
                <a:cxn ang="0">
                  <a:pos x="58" y="283"/>
                </a:cxn>
                <a:cxn ang="0">
                  <a:pos x="45" y="304"/>
                </a:cxn>
                <a:cxn ang="0">
                  <a:pos x="30" y="325"/>
                </a:cxn>
                <a:cxn ang="0">
                  <a:pos x="16" y="345"/>
                </a:cxn>
                <a:cxn ang="0">
                  <a:pos x="0" y="364"/>
                </a:cxn>
                <a:cxn ang="0">
                  <a:pos x="0" y="1042"/>
                </a:cxn>
                <a:cxn ang="0">
                  <a:pos x="0" y="1047"/>
                </a:cxn>
                <a:cxn ang="0">
                  <a:pos x="3" y="1052"/>
                </a:cxn>
                <a:cxn ang="0">
                  <a:pos x="5" y="1056"/>
                </a:cxn>
                <a:cxn ang="0">
                  <a:pos x="8" y="1061"/>
                </a:cxn>
                <a:cxn ang="0">
                  <a:pos x="13" y="1064"/>
                </a:cxn>
                <a:cxn ang="0">
                  <a:pos x="17" y="1066"/>
                </a:cxn>
                <a:cxn ang="0">
                  <a:pos x="21" y="1068"/>
                </a:cxn>
                <a:cxn ang="0">
                  <a:pos x="27" y="1068"/>
                </a:cxn>
              </a:cxnLst>
              <a:rect l="0" t="0" r="r" b="b"/>
              <a:pathLst>
                <a:path w="176" h="1068">
                  <a:moveTo>
                    <a:pt x="27" y="1068"/>
                  </a:moveTo>
                  <a:lnTo>
                    <a:pt x="149" y="1068"/>
                  </a:lnTo>
                  <a:lnTo>
                    <a:pt x="154" y="1068"/>
                  </a:lnTo>
                  <a:lnTo>
                    <a:pt x="160" y="1066"/>
                  </a:lnTo>
                  <a:lnTo>
                    <a:pt x="164" y="1064"/>
                  </a:lnTo>
                  <a:lnTo>
                    <a:pt x="167" y="1061"/>
                  </a:lnTo>
                  <a:lnTo>
                    <a:pt x="172" y="1056"/>
                  </a:lnTo>
                  <a:lnTo>
                    <a:pt x="174" y="1052"/>
                  </a:lnTo>
                  <a:lnTo>
                    <a:pt x="175" y="1047"/>
                  </a:lnTo>
                  <a:lnTo>
                    <a:pt x="176" y="1042"/>
                  </a:lnTo>
                  <a:lnTo>
                    <a:pt x="176" y="0"/>
                  </a:lnTo>
                  <a:lnTo>
                    <a:pt x="172" y="0"/>
                  </a:lnTo>
                  <a:lnTo>
                    <a:pt x="166" y="25"/>
                  </a:lnTo>
                  <a:lnTo>
                    <a:pt x="160" y="51"/>
                  </a:lnTo>
                  <a:lnTo>
                    <a:pt x="153" y="76"/>
                  </a:lnTo>
                  <a:lnTo>
                    <a:pt x="145" y="100"/>
                  </a:lnTo>
                  <a:lnTo>
                    <a:pt x="136" y="125"/>
                  </a:lnTo>
                  <a:lnTo>
                    <a:pt x="128" y="148"/>
                  </a:lnTo>
                  <a:lnTo>
                    <a:pt x="118" y="171"/>
                  </a:lnTo>
                  <a:lnTo>
                    <a:pt x="107" y="194"/>
                  </a:lnTo>
                  <a:lnTo>
                    <a:pt x="95" y="217"/>
                  </a:lnTo>
                  <a:lnTo>
                    <a:pt x="83" y="240"/>
                  </a:lnTo>
                  <a:lnTo>
                    <a:pt x="71" y="262"/>
                  </a:lnTo>
                  <a:lnTo>
                    <a:pt x="58" y="283"/>
                  </a:lnTo>
                  <a:lnTo>
                    <a:pt x="45" y="304"/>
                  </a:lnTo>
                  <a:lnTo>
                    <a:pt x="30" y="325"/>
                  </a:lnTo>
                  <a:lnTo>
                    <a:pt x="16" y="345"/>
                  </a:lnTo>
                  <a:lnTo>
                    <a:pt x="0" y="364"/>
                  </a:lnTo>
                  <a:lnTo>
                    <a:pt x="0" y="1042"/>
                  </a:lnTo>
                  <a:lnTo>
                    <a:pt x="0" y="1047"/>
                  </a:lnTo>
                  <a:lnTo>
                    <a:pt x="3" y="1052"/>
                  </a:lnTo>
                  <a:lnTo>
                    <a:pt x="5" y="1056"/>
                  </a:lnTo>
                  <a:lnTo>
                    <a:pt x="8" y="1061"/>
                  </a:lnTo>
                  <a:lnTo>
                    <a:pt x="13" y="1064"/>
                  </a:lnTo>
                  <a:lnTo>
                    <a:pt x="17" y="1066"/>
                  </a:lnTo>
                  <a:lnTo>
                    <a:pt x="21" y="1068"/>
                  </a:lnTo>
                  <a:lnTo>
                    <a:pt x="27" y="10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18"/>
            <p:cNvSpPr>
              <a:spLocks/>
            </p:cNvSpPr>
            <p:nvPr userDrawn="1"/>
          </p:nvSpPr>
          <p:spPr bwMode="auto">
            <a:xfrm>
              <a:off x="2990850" y="1698625"/>
              <a:ext cx="93662" cy="219075"/>
            </a:xfrm>
            <a:custGeom>
              <a:avLst/>
              <a:gdLst/>
              <a:ahLst/>
              <a:cxnLst>
                <a:cxn ang="0">
                  <a:pos x="177" y="42"/>
                </a:cxn>
                <a:cxn ang="0">
                  <a:pos x="153" y="39"/>
                </a:cxn>
                <a:cxn ang="0">
                  <a:pos x="131" y="34"/>
                </a:cxn>
                <a:cxn ang="0">
                  <a:pos x="109" y="30"/>
                </a:cxn>
                <a:cxn ang="0">
                  <a:pos x="87" y="25"/>
                </a:cxn>
                <a:cxn ang="0">
                  <a:pos x="65" y="20"/>
                </a:cxn>
                <a:cxn ang="0">
                  <a:pos x="44" y="13"/>
                </a:cxn>
                <a:cxn ang="0">
                  <a:pos x="22" y="7"/>
                </a:cxn>
                <a:cxn ang="0">
                  <a:pos x="0" y="0"/>
                </a:cxn>
                <a:cxn ang="0">
                  <a:pos x="0" y="388"/>
                </a:cxn>
                <a:cxn ang="0">
                  <a:pos x="1" y="393"/>
                </a:cxn>
                <a:cxn ang="0">
                  <a:pos x="2" y="398"/>
                </a:cxn>
                <a:cxn ang="0">
                  <a:pos x="5" y="402"/>
                </a:cxn>
                <a:cxn ang="0">
                  <a:pos x="9" y="407"/>
                </a:cxn>
                <a:cxn ang="0">
                  <a:pos x="12" y="410"/>
                </a:cxn>
                <a:cxn ang="0">
                  <a:pos x="17" y="412"/>
                </a:cxn>
                <a:cxn ang="0">
                  <a:pos x="22" y="414"/>
                </a:cxn>
                <a:cxn ang="0">
                  <a:pos x="27" y="414"/>
                </a:cxn>
                <a:cxn ang="0">
                  <a:pos x="149" y="414"/>
                </a:cxn>
                <a:cxn ang="0">
                  <a:pos x="154" y="414"/>
                </a:cxn>
                <a:cxn ang="0">
                  <a:pos x="160" y="413"/>
                </a:cxn>
                <a:cxn ang="0">
                  <a:pos x="164" y="410"/>
                </a:cxn>
                <a:cxn ang="0">
                  <a:pos x="168" y="407"/>
                </a:cxn>
                <a:cxn ang="0">
                  <a:pos x="171" y="402"/>
                </a:cxn>
                <a:cxn ang="0">
                  <a:pos x="174" y="398"/>
                </a:cxn>
                <a:cxn ang="0">
                  <a:pos x="175" y="393"/>
                </a:cxn>
                <a:cxn ang="0">
                  <a:pos x="177" y="388"/>
                </a:cxn>
                <a:cxn ang="0">
                  <a:pos x="177" y="42"/>
                </a:cxn>
              </a:cxnLst>
              <a:rect l="0" t="0" r="r" b="b"/>
              <a:pathLst>
                <a:path w="177" h="414">
                  <a:moveTo>
                    <a:pt x="177" y="42"/>
                  </a:moveTo>
                  <a:lnTo>
                    <a:pt x="153" y="39"/>
                  </a:lnTo>
                  <a:lnTo>
                    <a:pt x="131" y="34"/>
                  </a:lnTo>
                  <a:lnTo>
                    <a:pt x="109" y="30"/>
                  </a:lnTo>
                  <a:lnTo>
                    <a:pt x="87" y="25"/>
                  </a:lnTo>
                  <a:lnTo>
                    <a:pt x="65" y="20"/>
                  </a:lnTo>
                  <a:lnTo>
                    <a:pt x="44" y="13"/>
                  </a:lnTo>
                  <a:lnTo>
                    <a:pt x="22" y="7"/>
                  </a:lnTo>
                  <a:lnTo>
                    <a:pt x="0" y="0"/>
                  </a:lnTo>
                  <a:lnTo>
                    <a:pt x="0" y="388"/>
                  </a:lnTo>
                  <a:lnTo>
                    <a:pt x="1" y="393"/>
                  </a:lnTo>
                  <a:lnTo>
                    <a:pt x="2" y="398"/>
                  </a:lnTo>
                  <a:lnTo>
                    <a:pt x="5" y="402"/>
                  </a:lnTo>
                  <a:lnTo>
                    <a:pt x="9" y="407"/>
                  </a:lnTo>
                  <a:lnTo>
                    <a:pt x="12" y="410"/>
                  </a:lnTo>
                  <a:lnTo>
                    <a:pt x="17" y="412"/>
                  </a:lnTo>
                  <a:lnTo>
                    <a:pt x="22" y="414"/>
                  </a:lnTo>
                  <a:lnTo>
                    <a:pt x="27" y="414"/>
                  </a:lnTo>
                  <a:lnTo>
                    <a:pt x="149" y="414"/>
                  </a:lnTo>
                  <a:lnTo>
                    <a:pt x="154" y="414"/>
                  </a:lnTo>
                  <a:lnTo>
                    <a:pt x="160" y="413"/>
                  </a:lnTo>
                  <a:lnTo>
                    <a:pt x="164" y="410"/>
                  </a:lnTo>
                  <a:lnTo>
                    <a:pt x="168" y="407"/>
                  </a:lnTo>
                  <a:lnTo>
                    <a:pt x="171" y="402"/>
                  </a:lnTo>
                  <a:lnTo>
                    <a:pt x="174" y="398"/>
                  </a:lnTo>
                  <a:lnTo>
                    <a:pt x="175" y="393"/>
                  </a:lnTo>
                  <a:lnTo>
                    <a:pt x="177" y="388"/>
                  </a:lnTo>
                  <a:lnTo>
                    <a:pt x="177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19"/>
            <p:cNvSpPr>
              <a:spLocks/>
            </p:cNvSpPr>
            <p:nvPr userDrawn="1"/>
          </p:nvSpPr>
          <p:spPr bwMode="auto">
            <a:xfrm>
              <a:off x="3130550" y="1722438"/>
              <a:ext cx="93662" cy="195262"/>
            </a:xfrm>
            <a:custGeom>
              <a:avLst/>
              <a:gdLst/>
              <a:ahLst/>
              <a:cxnLst>
                <a:cxn ang="0">
                  <a:pos x="28" y="369"/>
                </a:cxn>
                <a:cxn ang="0">
                  <a:pos x="149" y="369"/>
                </a:cxn>
                <a:cxn ang="0">
                  <a:pos x="155" y="369"/>
                </a:cxn>
                <a:cxn ang="0">
                  <a:pos x="159" y="367"/>
                </a:cxn>
                <a:cxn ang="0">
                  <a:pos x="163" y="365"/>
                </a:cxn>
                <a:cxn ang="0">
                  <a:pos x="168" y="362"/>
                </a:cxn>
                <a:cxn ang="0">
                  <a:pos x="171" y="357"/>
                </a:cxn>
                <a:cxn ang="0">
                  <a:pos x="173" y="353"/>
                </a:cxn>
                <a:cxn ang="0">
                  <a:pos x="176" y="348"/>
                </a:cxn>
                <a:cxn ang="0">
                  <a:pos x="176" y="343"/>
                </a:cxn>
                <a:cxn ang="0">
                  <a:pos x="176" y="0"/>
                </a:cxn>
                <a:cxn ang="0">
                  <a:pos x="146" y="4"/>
                </a:cxn>
                <a:cxn ang="0">
                  <a:pos x="116" y="6"/>
                </a:cxn>
                <a:cxn ang="0">
                  <a:pos x="85" y="7"/>
                </a:cxn>
                <a:cxn ang="0">
                  <a:pos x="54" y="8"/>
                </a:cxn>
                <a:cxn ang="0">
                  <a:pos x="41" y="8"/>
                </a:cxn>
                <a:cxn ang="0">
                  <a:pos x="28" y="7"/>
                </a:cxn>
                <a:cxn ang="0">
                  <a:pos x="13" y="7"/>
                </a:cxn>
                <a:cxn ang="0">
                  <a:pos x="0" y="6"/>
                </a:cxn>
                <a:cxn ang="0">
                  <a:pos x="0" y="343"/>
                </a:cxn>
                <a:cxn ang="0">
                  <a:pos x="1" y="348"/>
                </a:cxn>
                <a:cxn ang="0">
                  <a:pos x="2" y="353"/>
                </a:cxn>
                <a:cxn ang="0">
                  <a:pos x="4" y="357"/>
                </a:cxn>
                <a:cxn ang="0">
                  <a:pos x="9" y="362"/>
                </a:cxn>
                <a:cxn ang="0">
                  <a:pos x="12" y="365"/>
                </a:cxn>
                <a:cxn ang="0">
                  <a:pos x="16" y="367"/>
                </a:cxn>
                <a:cxn ang="0">
                  <a:pos x="22" y="369"/>
                </a:cxn>
                <a:cxn ang="0">
                  <a:pos x="28" y="369"/>
                </a:cxn>
              </a:cxnLst>
              <a:rect l="0" t="0" r="r" b="b"/>
              <a:pathLst>
                <a:path w="176" h="369">
                  <a:moveTo>
                    <a:pt x="28" y="369"/>
                  </a:moveTo>
                  <a:lnTo>
                    <a:pt x="149" y="369"/>
                  </a:lnTo>
                  <a:lnTo>
                    <a:pt x="155" y="369"/>
                  </a:lnTo>
                  <a:lnTo>
                    <a:pt x="159" y="367"/>
                  </a:lnTo>
                  <a:lnTo>
                    <a:pt x="163" y="365"/>
                  </a:lnTo>
                  <a:lnTo>
                    <a:pt x="168" y="362"/>
                  </a:lnTo>
                  <a:lnTo>
                    <a:pt x="171" y="357"/>
                  </a:lnTo>
                  <a:lnTo>
                    <a:pt x="173" y="353"/>
                  </a:lnTo>
                  <a:lnTo>
                    <a:pt x="176" y="348"/>
                  </a:lnTo>
                  <a:lnTo>
                    <a:pt x="176" y="343"/>
                  </a:lnTo>
                  <a:lnTo>
                    <a:pt x="176" y="0"/>
                  </a:lnTo>
                  <a:lnTo>
                    <a:pt x="146" y="4"/>
                  </a:lnTo>
                  <a:lnTo>
                    <a:pt x="116" y="6"/>
                  </a:lnTo>
                  <a:lnTo>
                    <a:pt x="85" y="7"/>
                  </a:lnTo>
                  <a:lnTo>
                    <a:pt x="54" y="8"/>
                  </a:lnTo>
                  <a:lnTo>
                    <a:pt x="41" y="8"/>
                  </a:lnTo>
                  <a:lnTo>
                    <a:pt x="28" y="7"/>
                  </a:lnTo>
                  <a:lnTo>
                    <a:pt x="13" y="7"/>
                  </a:lnTo>
                  <a:lnTo>
                    <a:pt x="0" y="6"/>
                  </a:lnTo>
                  <a:lnTo>
                    <a:pt x="0" y="343"/>
                  </a:lnTo>
                  <a:lnTo>
                    <a:pt x="1" y="348"/>
                  </a:lnTo>
                  <a:lnTo>
                    <a:pt x="2" y="353"/>
                  </a:lnTo>
                  <a:lnTo>
                    <a:pt x="4" y="357"/>
                  </a:lnTo>
                  <a:lnTo>
                    <a:pt x="9" y="362"/>
                  </a:lnTo>
                  <a:lnTo>
                    <a:pt x="12" y="365"/>
                  </a:lnTo>
                  <a:lnTo>
                    <a:pt x="16" y="367"/>
                  </a:lnTo>
                  <a:lnTo>
                    <a:pt x="22" y="369"/>
                  </a:lnTo>
                  <a:lnTo>
                    <a:pt x="28" y="3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71" name="Группа 70"/>
          <p:cNvGrpSpPr/>
          <p:nvPr userDrawn="1"/>
        </p:nvGrpSpPr>
        <p:grpSpPr>
          <a:xfrm>
            <a:off x="5032375" y="1317625"/>
            <a:ext cx="549275" cy="527050"/>
            <a:chOff x="5032375" y="1317625"/>
            <a:chExt cx="549275" cy="527050"/>
          </a:xfrm>
          <a:solidFill>
            <a:srgbClr val="E30613"/>
          </a:solidFill>
        </p:grpSpPr>
        <p:sp>
          <p:nvSpPr>
            <p:cNvPr id="72" name="Freeform 21"/>
            <p:cNvSpPr>
              <a:spLocks noEditPoints="1"/>
            </p:cNvSpPr>
            <p:nvPr userDrawn="1"/>
          </p:nvSpPr>
          <p:spPr bwMode="auto">
            <a:xfrm>
              <a:off x="5081588" y="1317625"/>
              <a:ext cx="500062" cy="501650"/>
            </a:xfrm>
            <a:custGeom>
              <a:avLst/>
              <a:gdLst/>
              <a:ahLst/>
              <a:cxnLst>
                <a:cxn ang="0">
                  <a:pos x="350" y="146"/>
                </a:cxn>
                <a:cxn ang="0">
                  <a:pos x="156" y="73"/>
                </a:cxn>
                <a:cxn ang="0">
                  <a:pos x="163" y="70"/>
                </a:cxn>
                <a:cxn ang="0">
                  <a:pos x="178" y="73"/>
                </a:cxn>
                <a:cxn ang="0">
                  <a:pos x="774" y="71"/>
                </a:cxn>
                <a:cxn ang="0">
                  <a:pos x="780" y="71"/>
                </a:cxn>
                <a:cxn ang="0">
                  <a:pos x="559" y="98"/>
                </a:cxn>
                <a:cxn ang="0">
                  <a:pos x="881" y="195"/>
                </a:cxn>
                <a:cxn ang="0">
                  <a:pos x="807" y="39"/>
                </a:cxn>
                <a:cxn ang="0">
                  <a:pos x="780" y="9"/>
                </a:cxn>
                <a:cxn ang="0">
                  <a:pos x="761" y="0"/>
                </a:cxn>
                <a:cxn ang="0">
                  <a:pos x="165" y="5"/>
                </a:cxn>
                <a:cxn ang="0">
                  <a:pos x="143" y="27"/>
                </a:cxn>
                <a:cxn ang="0">
                  <a:pos x="17" y="196"/>
                </a:cxn>
                <a:cxn ang="0">
                  <a:pos x="7" y="224"/>
                </a:cxn>
                <a:cxn ang="0">
                  <a:pos x="1" y="254"/>
                </a:cxn>
                <a:cxn ang="0">
                  <a:pos x="1" y="360"/>
                </a:cxn>
                <a:cxn ang="0">
                  <a:pos x="13" y="347"/>
                </a:cxn>
                <a:cxn ang="0">
                  <a:pos x="39" y="326"/>
                </a:cxn>
                <a:cxn ang="0">
                  <a:pos x="49" y="301"/>
                </a:cxn>
                <a:cxn ang="0">
                  <a:pos x="63" y="283"/>
                </a:cxn>
                <a:cxn ang="0">
                  <a:pos x="82" y="270"/>
                </a:cxn>
                <a:cxn ang="0">
                  <a:pos x="106" y="263"/>
                </a:cxn>
                <a:cxn ang="0">
                  <a:pos x="136" y="265"/>
                </a:cxn>
                <a:cxn ang="0">
                  <a:pos x="163" y="277"/>
                </a:cxn>
                <a:cxn ang="0">
                  <a:pos x="182" y="298"/>
                </a:cxn>
                <a:cxn ang="0">
                  <a:pos x="205" y="297"/>
                </a:cxn>
                <a:cxn ang="0">
                  <a:pos x="232" y="307"/>
                </a:cxn>
                <a:cxn ang="0">
                  <a:pos x="318" y="287"/>
                </a:cxn>
                <a:cxn ang="0">
                  <a:pos x="342" y="290"/>
                </a:cxn>
                <a:cxn ang="0">
                  <a:pos x="364" y="299"/>
                </a:cxn>
                <a:cxn ang="0">
                  <a:pos x="383" y="312"/>
                </a:cxn>
                <a:cxn ang="0">
                  <a:pos x="397" y="329"/>
                </a:cxn>
                <a:cxn ang="0">
                  <a:pos x="408" y="351"/>
                </a:cxn>
                <a:cxn ang="0">
                  <a:pos x="535" y="838"/>
                </a:cxn>
                <a:cxn ang="0">
                  <a:pos x="535" y="866"/>
                </a:cxn>
                <a:cxn ang="0">
                  <a:pos x="527" y="892"/>
                </a:cxn>
                <a:cxn ang="0">
                  <a:pos x="512" y="914"/>
                </a:cxn>
                <a:cxn ang="0">
                  <a:pos x="491" y="930"/>
                </a:cxn>
                <a:cxn ang="0">
                  <a:pos x="464" y="939"/>
                </a:cxn>
                <a:cxn ang="0">
                  <a:pos x="883" y="946"/>
                </a:cxn>
                <a:cxn ang="0">
                  <a:pos x="911" y="939"/>
                </a:cxn>
                <a:cxn ang="0">
                  <a:pos x="927" y="929"/>
                </a:cxn>
                <a:cxn ang="0">
                  <a:pos x="941" y="914"/>
                </a:cxn>
                <a:cxn ang="0">
                  <a:pos x="946" y="896"/>
                </a:cxn>
                <a:cxn ang="0">
                  <a:pos x="946" y="252"/>
                </a:cxn>
                <a:cxn ang="0">
                  <a:pos x="939" y="227"/>
                </a:cxn>
              </a:cxnLst>
              <a:rect l="0" t="0" r="r" b="b"/>
              <a:pathLst>
                <a:path w="947" h="948">
                  <a:moveTo>
                    <a:pt x="58" y="195"/>
                  </a:moveTo>
                  <a:lnTo>
                    <a:pt x="95" y="146"/>
                  </a:lnTo>
                  <a:lnTo>
                    <a:pt x="350" y="146"/>
                  </a:lnTo>
                  <a:lnTo>
                    <a:pt x="376" y="98"/>
                  </a:lnTo>
                  <a:lnTo>
                    <a:pt x="128" y="98"/>
                  </a:lnTo>
                  <a:lnTo>
                    <a:pt x="156" y="73"/>
                  </a:lnTo>
                  <a:lnTo>
                    <a:pt x="158" y="71"/>
                  </a:lnTo>
                  <a:lnTo>
                    <a:pt x="160" y="70"/>
                  </a:lnTo>
                  <a:lnTo>
                    <a:pt x="163" y="70"/>
                  </a:lnTo>
                  <a:lnTo>
                    <a:pt x="166" y="71"/>
                  </a:lnTo>
                  <a:lnTo>
                    <a:pt x="171" y="72"/>
                  </a:lnTo>
                  <a:lnTo>
                    <a:pt x="178" y="73"/>
                  </a:lnTo>
                  <a:lnTo>
                    <a:pt x="762" y="73"/>
                  </a:lnTo>
                  <a:lnTo>
                    <a:pt x="767" y="72"/>
                  </a:lnTo>
                  <a:lnTo>
                    <a:pt x="774" y="71"/>
                  </a:lnTo>
                  <a:lnTo>
                    <a:pt x="776" y="70"/>
                  </a:lnTo>
                  <a:lnTo>
                    <a:pt x="778" y="70"/>
                  </a:lnTo>
                  <a:lnTo>
                    <a:pt x="780" y="71"/>
                  </a:lnTo>
                  <a:lnTo>
                    <a:pt x="783" y="73"/>
                  </a:lnTo>
                  <a:lnTo>
                    <a:pt x="810" y="98"/>
                  </a:lnTo>
                  <a:lnTo>
                    <a:pt x="559" y="98"/>
                  </a:lnTo>
                  <a:lnTo>
                    <a:pt x="573" y="146"/>
                  </a:lnTo>
                  <a:lnTo>
                    <a:pt x="843" y="146"/>
                  </a:lnTo>
                  <a:lnTo>
                    <a:pt x="881" y="195"/>
                  </a:lnTo>
                  <a:lnTo>
                    <a:pt x="58" y="195"/>
                  </a:lnTo>
                  <a:close/>
                  <a:moveTo>
                    <a:pt x="922" y="198"/>
                  </a:moveTo>
                  <a:lnTo>
                    <a:pt x="807" y="39"/>
                  </a:lnTo>
                  <a:lnTo>
                    <a:pt x="798" y="27"/>
                  </a:lnTo>
                  <a:lnTo>
                    <a:pt x="786" y="15"/>
                  </a:lnTo>
                  <a:lnTo>
                    <a:pt x="780" y="9"/>
                  </a:lnTo>
                  <a:lnTo>
                    <a:pt x="774" y="5"/>
                  </a:lnTo>
                  <a:lnTo>
                    <a:pt x="767" y="2"/>
                  </a:lnTo>
                  <a:lnTo>
                    <a:pt x="761" y="0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5" y="5"/>
                  </a:lnTo>
                  <a:lnTo>
                    <a:pt x="159" y="9"/>
                  </a:lnTo>
                  <a:lnTo>
                    <a:pt x="154" y="15"/>
                  </a:lnTo>
                  <a:lnTo>
                    <a:pt x="143" y="27"/>
                  </a:lnTo>
                  <a:lnTo>
                    <a:pt x="134" y="39"/>
                  </a:lnTo>
                  <a:lnTo>
                    <a:pt x="21" y="189"/>
                  </a:lnTo>
                  <a:lnTo>
                    <a:pt x="17" y="196"/>
                  </a:lnTo>
                  <a:lnTo>
                    <a:pt x="13" y="204"/>
                  </a:lnTo>
                  <a:lnTo>
                    <a:pt x="10" y="214"/>
                  </a:lnTo>
                  <a:lnTo>
                    <a:pt x="7" y="224"/>
                  </a:lnTo>
                  <a:lnTo>
                    <a:pt x="3" y="234"/>
                  </a:lnTo>
                  <a:lnTo>
                    <a:pt x="2" y="244"/>
                  </a:lnTo>
                  <a:lnTo>
                    <a:pt x="1" y="254"/>
                  </a:lnTo>
                  <a:lnTo>
                    <a:pt x="0" y="261"/>
                  </a:lnTo>
                  <a:lnTo>
                    <a:pt x="0" y="365"/>
                  </a:lnTo>
                  <a:lnTo>
                    <a:pt x="1" y="360"/>
                  </a:lnTo>
                  <a:lnTo>
                    <a:pt x="3" y="355"/>
                  </a:lnTo>
                  <a:lnTo>
                    <a:pt x="8" y="351"/>
                  </a:lnTo>
                  <a:lnTo>
                    <a:pt x="13" y="347"/>
                  </a:lnTo>
                  <a:lnTo>
                    <a:pt x="26" y="340"/>
                  </a:lnTo>
                  <a:lnTo>
                    <a:pt x="38" y="335"/>
                  </a:lnTo>
                  <a:lnTo>
                    <a:pt x="39" y="326"/>
                  </a:lnTo>
                  <a:lnTo>
                    <a:pt x="41" y="318"/>
                  </a:lnTo>
                  <a:lnTo>
                    <a:pt x="44" y="310"/>
                  </a:lnTo>
                  <a:lnTo>
                    <a:pt x="49" y="301"/>
                  </a:lnTo>
                  <a:lnTo>
                    <a:pt x="52" y="294"/>
                  </a:lnTo>
                  <a:lnTo>
                    <a:pt x="58" y="289"/>
                  </a:lnTo>
                  <a:lnTo>
                    <a:pt x="63" y="283"/>
                  </a:lnTo>
                  <a:lnTo>
                    <a:pt x="69" y="278"/>
                  </a:lnTo>
                  <a:lnTo>
                    <a:pt x="75" y="275"/>
                  </a:lnTo>
                  <a:lnTo>
                    <a:pt x="82" y="270"/>
                  </a:lnTo>
                  <a:lnTo>
                    <a:pt x="89" y="268"/>
                  </a:lnTo>
                  <a:lnTo>
                    <a:pt x="96" y="265"/>
                  </a:lnTo>
                  <a:lnTo>
                    <a:pt x="106" y="263"/>
                  </a:lnTo>
                  <a:lnTo>
                    <a:pt x="117" y="262"/>
                  </a:lnTo>
                  <a:lnTo>
                    <a:pt x="127" y="262"/>
                  </a:lnTo>
                  <a:lnTo>
                    <a:pt x="136" y="265"/>
                  </a:lnTo>
                  <a:lnTo>
                    <a:pt x="146" y="268"/>
                  </a:lnTo>
                  <a:lnTo>
                    <a:pt x="155" y="272"/>
                  </a:lnTo>
                  <a:lnTo>
                    <a:pt x="163" y="277"/>
                  </a:lnTo>
                  <a:lnTo>
                    <a:pt x="170" y="283"/>
                  </a:lnTo>
                  <a:lnTo>
                    <a:pt x="177" y="290"/>
                  </a:lnTo>
                  <a:lnTo>
                    <a:pt x="182" y="298"/>
                  </a:lnTo>
                  <a:lnTo>
                    <a:pt x="189" y="297"/>
                  </a:lnTo>
                  <a:lnTo>
                    <a:pt x="196" y="297"/>
                  </a:lnTo>
                  <a:lnTo>
                    <a:pt x="205" y="297"/>
                  </a:lnTo>
                  <a:lnTo>
                    <a:pt x="215" y="299"/>
                  </a:lnTo>
                  <a:lnTo>
                    <a:pt x="223" y="302"/>
                  </a:lnTo>
                  <a:lnTo>
                    <a:pt x="232" y="307"/>
                  </a:lnTo>
                  <a:lnTo>
                    <a:pt x="294" y="290"/>
                  </a:lnTo>
                  <a:lnTo>
                    <a:pt x="306" y="288"/>
                  </a:lnTo>
                  <a:lnTo>
                    <a:pt x="318" y="287"/>
                  </a:lnTo>
                  <a:lnTo>
                    <a:pt x="326" y="287"/>
                  </a:lnTo>
                  <a:lnTo>
                    <a:pt x="334" y="288"/>
                  </a:lnTo>
                  <a:lnTo>
                    <a:pt x="342" y="290"/>
                  </a:lnTo>
                  <a:lnTo>
                    <a:pt x="349" y="292"/>
                  </a:lnTo>
                  <a:lnTo>
                    <a:pt x="356" y="294"/>
                  </a:lnTo>
                  <a:lnTo>
                    <a:pt x="364" y="299"/>
                  </a:lnTo>
                  <a:lnTo>
                    <a:pt x="370" y="302"/>
                  </a:lnTo>
                  <a:lnTo>
                    <a:pt x="376" y="307"/>
                  </a:lnTo>
                  <a:lnTo>
                    <a:pt x="383" y="312"/>
                  </a:lnTo>
                  <a:lnTo>
                    <a:pt x="388" y="318"/>
                  </a:lnTo>
                  <a:lnTo>
                    <a:pt x="392" y="323"/>
                  </a:lnTo>
                  <a:lnTo>
                    <a:pt x="397" y="329"/>
                  </a:lnTo>
                  <a:lnTo>
                    <a:pt x="401" y="336"/>
                  </a:lnTo>
                  <a:lnTo>
                    <a:pt x="405" y="343"/>
                  </a:lnTo>
                  <a:lnTo>
                    <a:pt x="408" y="351"/>
                  </a:lnTo>
                  <a:lnTo>
                    <a:pt x="410" y="359"/>
                  </a:lnTo>
                  <a:lnTo>
                    <a:pt x="533" y="828"/>
                  </a:lnTo>
                  <a:lnTo>
                    <a:pt x="535" y="838"/>
                  </a:lnTo>
                  <a:lnTo>
                    <a:pt x="535" y="847"/>
                  </a:lnTo>
                  <a:lnTo>
                    <a:pt x="536" y="857"/>
                  </a:lnTo>
                  <a:lnTo>
                    <a:pt x="535" y="866"/>
                  </a:lnTo>
                  <a:lnTo>
                    <a:pt x="533" y="875"/>
                  </a:lnTo>
                  <a:lnTo>
                    <a:pt x="531" y="883"/>
                  </a:lnTo>
                  <a:lnTo>
                    <a:pt x="527" y="892"/>
                  </a:lnTo>
                  <a:lnTo>
                    <a:pt x="523" y="901"/>
                  </a:lnTo>
                  <a:lnTo>
                    <a:pt x="517" y="908"/>
                  </a:lnTo>
                  <a:lnTo>
                    <a:pt x="512" y="914"/>
                  </a:lnTo>
                  <a:lnTo>
                    <a:pt x="505" y="921"/>
                  </a:lnTo>
                  <a:lnTo>
                    <a:pt x="498" y="925"/>
                  </a:lnTo>
                  <a:lnTo>
                    <a:pt x="491" y="930"/>
                  </a:lnTo>
                  <a:lnTo>
                    <a:pt x="482" y="933"/>
                  </a:lnTo>
                  <a:lnTo>
                    <a:pt x="473" y="936"/>
                  </a:lnTo>
                  <a:lnTo>
                    <a:pt x="464" y="939"/>
                  </a:lnTo>
                  <a:lnTo>
                    <a:pt x="410" y="948"/>
                  </a:lnTo>
                  <a:lnTo>
                    <a:pt x="869" y="948"/>
                  </a:lnTo>
                  <a:lnTo>
                    <a:pt x="883" y="946"/>
                  </a:lnTo>
                  <a:lnTo>
                    <a:pt x="898" y="943"/>
                  </a:lnTo>
                  <a:lnTo>
                    <a:pt x="904" y="941"/>
                  </a:lnTo>
                  <a:lnTo>
                    <a:pt x="911" y="939"/>
                  </a:lnTo>
                  <a:lnTo>
                    <a:pt x="918" y="935"/>
                  </a:lnTo>
                  <a:lnTo>
                    <a:pt x="923" y="932"/>
                  </a:lnTo>
                  <a:lnTo>
                    <a:pt x="927" y="929"/>
                  </a:lnTo>
                  <a:lnTo>
                    <a:pt x="933" y="924"/>
                  </a:lnTo>
                  <a:lnTo>
                    <a:pt x="937" y="919"/>
                  </a:lnTo>
                  <a:lnTo>
                    <a:pt x="941" y="914"/>
                  </a:lnTo>
                  <a:lnTo>
                    <a:pt x="943" y="909"/>
                  </a:lnTo>
                  <a:lnTo>
                    <a:pt x="945" y="902"/>
                  </a:lnTo>
                  <a:lnTo>
                    <a:pt x="946" y="896"/>
                  </a:lnTo>
                  <a:lnTo>
                    <a:pt x="947" y="889"/>
                  </a:lnTo>
                  <a:lnTo>
                    <a:pt x="947" y="260"/>
                  </a:lnTo>
                  <a:lnTo>
                    <a:pt x="946" y="252"/>
                  </a:lnTo>
                  <a:lnTo>
                    <a:pt x="945" y="245"/>
                  </a:lnTo>
                  <a:lnTo>
                    <a:pt x="942" y="236"/>
                  </a:lnTo>
                  <a:lnTo>
                    <a:pt x="939" y="227"/>
                  </a:lnTo>
                  <a:lnTo>
                    <a:pt x="931" y="212"/>
                  </a:lnTo>
                  <a:lnTo>
                    <a:pt x="922" y="19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22"/>
            <p:cNvSpPr>
              <a:spLocks/>
            </p:cNvSpPr>
            <p:nvPr userDrawn="1"/>
          </p:nvSpPr>
          <p:spPr bwMode="auto">
            <a:xfrm>
              <a:off x="5097463" y="1477963"/>
              <a:ext cx="103187" cy="69850"/>
            </a:xfrm>
            <a:custGeom>
              <a:avLst/>
              <a:gdLst/>
              <a:ahLst/>
              <a:cxnLst>
                <a:cxn ang="0">
                  <a:pos x="23" y="70"/>
                </a:cxn>
                <a:cxn ang="0">
                  <a:pos x="12" y="76"/>
                </a:cxn>
                <a:cxn ang="0">
                  <a:pos x="4" y="84"/>
                </a:cxn>
                <a:cxn ang="0">
                  <a:pos x="0" y="97"/>
                </a:cxn>
                <a:cxn ang="0">
                  <a:pos x="1" y="109"/>
                </a:cxn>
                <a:cxn ang="0">
                  <a:pos x="3" y="115"/>
                </a:cxn>
                <a:cxn ang="0">
                  <a:pos x="11" y="125"/>
                </a:cxn>
                <a:cxn ang="0">
                  <a:pos x="21" y="131"/>
                </a:cxn>
                <a:cxn ang="0">
                  <a:pos x="33" y="133"/>
                </a:cxn>
                <a:cxn ang="0">
                  <a:pos x="173" y="97"/>
                </a:cxn>
                <a:cxn ang="0">
                  <a:pos x="185" y="91"/>
                </a:cxn>
                <a:cxn ang="0">
                  <a:pos x="192" y="82"/>
                </a:cxn>
                <a:cxn ang="0">
                  <a:pos x="197" y="71"/>
                </a:cxn>
                <a:cxn ang="0">
                  <a:pos x="196" y="59"/>
                </a:cxn>
                <a:cxn ang="0">
                  <a:pos x="193" y="52"/>
                </a:cxn>
                <a:cxn ang="0">
                  <a:pos x="186" y="42"/>
                </a:cxn>
                <a:cxn ang="0">
                  <a:pos x="176" y="36"/>
                </a:cxn>
                <a:cxn ang="0">
                  <a:pos x="164" y="35"/>
                </a:cxn>
                <a:cxn ang="0">
                  <a:pos x="141" y="39"/>
                </a:cxn>
                <a:cxn ang="0">
                  <a:pos x="135" y="40"/>
                </a:cxn>
                <a:cxn ang="0">
                  <a:pos x="129" y="38"/>
                </a:cxn>
                <a:cxn ang="0">
                  <a:pos x="125" y="34"/>
                </a:cxn>
                <a:cxn ang="0">
                  <a:pos x="123" y="28"/>
                </a:cxn>
                <a:cxn ang="0">
                  <a:pos x="119" y="20"/>
                </a:cxn>
                <a:cxn ang="0">
                  <a:pos x="110" y="9"/>
                </a:cxn>
                <a:cxn ang="0">
                  <a:pos x="99" y="3"/>
                </a:cxn>
                <a:cxn ang="0">
                  <a:pos x="85" y="0"/>
                </a:cxn>
                <a:cxn ang="0">
                  <a:pos x="77" y="1"/>
                </a:cxn>
                <a:cxn ang="0">
                  <a:pos x="64" y="8"/>
                </a:cxn>
                <a:cxn ang="0">
                  <a:pos x="54" y="19"/>
                </a:cxn>
                <a:cxn ang="0">
                  <a:pos x="50" y="32"/>
                </a:cxn>
                <a:cxn ang="0">
                  <a:pos x="51" y="47"/>
                </a:cxn>
                <a:cxn ang="0">
                  <a:pos x="51" y="50"/>
                </a:cxn>
                <a:cxn ang="0">
                  <a:pos x="51" y="56"/>
                </a:cxn>
                <a:cxn ang="0">
                  <a:pos x="47" y="61"/>
                </a:cxn>
                <a:cxn ang="0">
                  <a:pos x="42" y="64"/>
                </a:cxn>
              </a:cxnLst>
              <a:rect l="0" t="0" r="r" b="b"/>
              <a:pathLst>
                <a:path w="197" h="133">
                  <a:moveTo>
                    <a:pt x="40" y="66"/>
                  </a:moveTo>
                  <a:lnTo>
                    <a:pt x="23" y="70"/>
                  </a:lnTo>
                  <a:lnTo>
                    <a:pt x="18" y="72"/>
                  </a:lnTo>
                  <a:lnTo>
                    <a:pt x="12" y="76"/>
                  </a:lnTo>
                  <a:lnTo>
                    <a:pt x="8" y="80"/>
                  </a:lnTo>
                  <a:lnTo>
                    <a:pt x="4" y="84"/>
                  </a:lnTo>
                  <a:lnTo>
                    <a:pt x="2" y="90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3" y="115"/>
                  </a:lnTo>
                  <a:lnTo>
                    <a:pt x="7" y="121"/>
                  </a:lnTo>
                  <a:lnTo>
                    <a:pt x="11" y="125"/>
                  </a:lnTo>
                  <a:lnTo>
                    <a:pt x="15" y="129"/>
                  </a:lnTo>
                  <a:lnTo>
                    <a:pt x="21" y="131"/>
                  </a:lnTo>
                  <a:lnTo>
                    <a:pt x="28" y="132"/>
                  </a:lnTo>
                  <a:lnTo>
                    <a:pt x="33" y="133"/>
                  </a:lnTo>
                  <a:lnTo>
                    <a:pt x="40" y="132"/>
                  </a:lnTo>
                  <a:lnTo>
                    <a:pt x="173" y="97"/>
                  </a:lnTo>
                  <a:lnTo>
                    <a:pt x="179" y="94"/>
                  </a:lnTo>
                  <a:lnTo>
                    <a:pt x="185" y="91"/>
                  </a:lnTo>
                  <a:lnTo>
                    <a:pt x="189" y="88"/>
                  </a:lnTo>
                  <a:lnTo>
                    <a:pt x="192" y="82"/>
                  </a:lnTo>
                  <a:lnTo>
                    <a:pt x="194" y="77"/>
                  </a:lnTo>
                  <a:lnTo>
                    <a:pt x="197" y="71"/>
                  </a:lnTo>
                  <a:lnTo>
                    <a:pt x="197" y="64"/>
                  </a:lnTo>
                  <a:lnTo>
                    <a:pt x="196" y="59"/>
                  </a:lnTo>
                  <a:lnTo>
                    <a:pt x="196" y="58"/>
                  </a:lnTo>
                  <a:lnTo>
                    <a:pt x="193" y="52"/>
                  </a:lnTo>
                  <a:lnTo>
                    <a:pt x="190" y="47"/>
                  </a:lnTo>
                  <a:lnTo>
                    <a:pt x="186" y="42"/>
                  </a:lnTo>
                  <a:lnTo>
                    <a:pt x="181" y="39"/>
                  </a:lnTo>
                  <a:lnTo>
                    <a:pt x="176" y="36"/>
                  </a:lnTo>
                  <a:lnTo>
                    <a:pt x="170" y="35"/>
                  </a:lnTo>
                  <a:lnTo>
                    <a:pt x="164" y="35"/>
                  </a:lnTo>
                  <a:lnTo>
                    <a:pt x="157" y="36"/>
                  </a:lnTo>
                  <a:lnTo>
                    <a:pt x="141" y="39"/>
                  </a:lnTo>
                  <a:lnTo>
                    <a:pt x="138" y="40"/>
                  </a:lnTo>
                  <a:lnTo>
                    <a:pt x="135" y="40"/>
                  </a:lnTo>
                  <a:lnTo>
                    <a:pt x="133" y="39"/>
                  </a:lnTo>
                  <a:lnTo>
                    <a:pt x="129" y="38"/>
                  </a:lnTo>
                  <a:lnTo>
                    <a:pt x="127" y="36"/>
                  </a:lnTo>
                  <a:lnTo>
                    <a:pt x="125" y="34"/>
                  </a:lnTo>
                  <a:lnTo>
                    <a:pt x="124" y="31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19" y="20"/>
                  </a:lnTo>
                  <a:lnTo>
                    <a:pt x="116" y="15"/>
                  </a:lnTo>
                  <a:lnTo>
                    <a:pt x="110" y="9"/>
                  </a:lnTo>
                  <a:lnTo>
                    <a:pt x="105" y="6"/>
                  </a:lnTo>
                  <a:lnTo>
                    <a:pt x="99" y="3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0" y="5"/>
                  </a:lnTo>
                  <a:lnTo>
                    <a:pt x="64" y="8"/>
                  </a:lnTo>
                  <a:lnTo>
                    <a:pt x="59" y="13"/>
                  </a:lnTo>
                  <a:lnTo>
                    <a:pt x="54" y="19"/>
                  </a:lnTo>
                  <a:lnTo>
                    <a:pt x="52" y="25"/>
                  </a:lnTo>
                  <a:lnTo>
                    <a:pt x="50" y="32"/>
                  </a:lnTo>
                  <a:lnTo>
                    <a:pt x="50" y="39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1" y="50"/>
                  </a:lnTo>
                  <a:lnTo>
                    <a:pt x="51" y="53"/>
                  </a:lnTo>
                  <a:lnTo>
                    <a:pt x="51" y="56"/>
                  </a:lnTo>
                  <a:lnTo>
                    <a:pt x="49" y="59"/>
                  </a:lnTo>
                  <a:lnTo>
                    <a:pt x="47" y="61"/>
                  </a:lnTo>
                  <a:lnTo>
                    <a:pt x="45" y="63"/>
                  </a:lnTo>
                  <a:lnTo>
                    <a:pt x="42" y="64"/>
                  </a:lnTo>
                  <a:lnTo>
                    <a:pt x="40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23"/>
            <p:cNvSpPr>
              <a:spLocks/>
            </p:cNvSpPr>
            <p:nvPr userDrawn="1"/>
          </p:nvSpPr>
          <p:spPr bwMode="auto">
            <a:xfrm>
              <a:off x="5133975" y="1489075"/>
              <a:ext cx="17462" cy="17462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15" y="0"/>
                </a:cxn>
                <a:cxn ang="0">
                  <a:pos x="17" y="0"/>
                </a:cxn>
                <a:cxn ang="0">
                  <a:pos x="21" y="1"/>
                </a:cxn>
                <a:cxn ang="0">
                  <a:pos x="24" y="3"/>
                </a:cxn>
                <a:cxn ang="0">
                  <a:pos x="26" y="5"/>
                </a:cxn>
                <a:cxn ang="0">
                  <a:pos x="28" y="7"/>
                </a:cxn>
                <a:cxn ang="0">
                  <a:pos x="30" y="9"/>
                </a:cxn>
                <a:cxn ang="0">
                  <a:pos x="31" y="13"/>
                </a:cxn>
                <a:cxn ang="0">
                  <a:pos x="32" y="16"/>
                </a:cxn>
                <a:cxn ang="0">
                  <a:pos x="32" y="19"/>
                </a:cxn>
                <a:cxn ang="0">
                  <a:pos x="31" y="21"/>
                </a:cxn>
                <a:cxn ang="0">
                  <a:pos x="30" y="25"/>
                </a:cxn>
                <a:cxn ang="0">
                  <a:pos x="27" y="27"/>
                </a:cxn>
                <a:cxn ang="0">
                  <a:pos x="25" y="29"/>
                </a:cxn>
                <a:cxn ang="0">
                  <a:pos x="23" y="30"/>
                </a:cxn>
                <a:cxn ang="0">
                  <a:pos x="20" y="31"/>
                </a:cxn>
                <a:cxn ang="0">
                  <a:pos x="16" y="32"/>
                </a:cxn>
                <a:cxn ang="0">
                  <a:pos x="13" y="32"/>
                </a:cxn>
                <a:cxn ang="0">
                  <a:pos x="11" y="31"/>
                </a:cxn>
                <a:cxn ang="0">
                  <a:pos x="7" y="30"/>
                </a:cxn>
                <a:cxn ang="0">
                  <a:pos x="5" y="28"/>
                </a:cxn>
                <a:cxn ang="0">
                  <a:pos x="3" y="26"/>
                </a:cxn>
                <a:cxn ang="0">
                  <a:pos x="1" y="24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4" y="6"/>
                </a:cxn>
                <a:cxn ang="0">
                  <a:pos x="6" y="4"/>
                </a:cxn>
                <a:cxn ang="0">
                  <a:pos x="9" y="3"/>
                </a:cxn>
                <a:cxn ang="0">
                  <a:pos x="12" y="1"/>
                </a:cxn>
              </a:cxnLst>
              <a:rect l="0" t="0" r="r" b="b"/>
              <a:pathLst>
                <a:path w="32" h="32">
                  <a:moveTo>
                    <a:pt x="12" y="1"/>
                  </a:move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4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30" y="9"/>
                  </a:lnTo>
                  <a:lnTo>
                    <a:pt x="31" y="13"/>
                  </a:lnTo>
                  <a:lnTo>
                    <a:pt x="32" y="16"/>
                  </a:lnTo>
                  <a:lnTo>
                    <a:pt x="32" y="19"/>
                  </a:lnTo>
                  <a:lnTo>
                    <a:pt x="31" y="21"/>
                  </a:lnTo>
                  <a:lnTo>
                    <a:pt x="30" y="25"/>
                  </a:lnTo>
                  <a:lnTo>
                    <a:pt x="27" y="27"/>
                  </a:lnTo>
                  <a:lnTo>
                    <a:pt x="25" y="29"/>
                  </a:lnTo>
                  <a:lnTo>
                    <a:pt x="23" y="30"/>
                  </a:lnTo>
                  <a:lnTo>
                    <a:pt x="20" y="31"/>
                  </a:lnTo>
                  <a:lnTo>
                    <a:pt x="16" y="32"/>
                  </a:lnTo>
                  <a:lnTo>
                    <a:pt x="13" y="32"/>
                  </a:lnTo>
                  <a:lnTo>
                    <a:pt x="11" y="31"/>
                  </a:lnTo>
                  <a:lnTo>
                    <a:pt x="7" y="30"/>
                  </a:lnTo>
                  <a:lnTo>
                    <a:pt x="5" y="28"/>
                  </a:lnTo>
                  <a:lnTo>
                    <a:pt x="3" y="26"/>
                  </a:lnTo>
                  <a:lnTo>
                    <a:pt x="1" y="24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3"/>
                  </a:lnTo>
                  <a:lnTo>
                    <a:pt x="1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24"/>
            <p:cNvSpPr>
              <a:spLocks/>
            </p:cNvSpPr>
            <p:nvPr userDrawn="1"/>
          </p:nvSpPr>
          <p:spPr bwMode="auto">
            <a:xfrm>
              <a:off x="5129213" y="1736725"/>
              <a:ext cx="115887" cy="42862"/>
            </a:xfrm>
            <a:custGeom>
              <a:avLst/>
              <a:gdLst/>
              <a:ahLst/>
              <a:cxnLst>
                <a:cxn ang="0">
                  <a:pos x="218" y="18"/>
                </a:cxn>
                <a:cxn ang="0">
                  <a:pos x="218" y="22"/>
                </a:cxn>
                <a:cxn ang="0">
                  <a:pos x="216" y="26"/>
                </a:cxn>
                <a:cxn ang="0">
                  <a:pos x="213" y="30"/>
                </a:cxn>
                <a:cxn ang="0">
                  <a:pos x="210" y="31"/>
                </a:cxn>
                <a:cxn ang="0">
                  <a:pos x="15" y="81"/>
                </a:cxn>
                <a:cxn ang="0">
                  <a:pos x="11" y="81"/>
                </a:cxn>
                <a:cxn ang="0">
                  <a:pos x="8" y="80"/>
                </a:cxn>
                <a:cxn ang="0">
                  <a:pos x="4" y="78"/>
                </a:cxn>
                <a:cxn ang="0">
                  <a:pos x="2" y="74"/>
                </a:cxn>
                <a:cxn ang="0">
                  <a:pos x="0" y="64"/>
                </a:cxn>
                <a:cxn ang="0">
                  <a:pos x="0" y="59"/>
                </a:cxn>
                <a:cxn ang="0">
                  <a:pos x="1" y="56"/>
                </a:cxn>
                <a:cxn ang="0">
                  <a:pos x="4" y="53"/>
                </a:cxn>
                <a:cxn ang="0">
                  <a:pos x="8" y="51"/>
                </a:cxn>
                <a:cxn ang="0">
                  <a:pos x="202" y="1"/>
                </a:cxn>
                <a:cxn ang="0">
                  <a:pos x="207" y="0"/>
                </a:cxn>
                <a:cxn ang="0">
                  <a:pos x="210" y="2"/>
                </a:cxn>
                <a:cxn ang="0">
                  <a:pos x="213" y="4"/>
                </a:cxn>
                <a:cxn ang="0">
                  <a:pos x="215" y="7"/>
                </a:cxn>
                <a:cxn ang="0">
                  <a:pos x="218" y="18"/>
                </a:cxn>
              </a:cxnLst>
              <a:rect l="0" t="0" r="r" b="b"/>
              <a:pathLst>
                <a:path w="218" h="81">
                  <a:moveTo>
                    <a:pt x="218" y="18"/>
                  </a:moveTo>
                  <a:lnTo>
                    <a:pt x="218" y="22"/>
                  </a:lnTo>
                  <a:lnTo>
                    <a:pt x="216" y="26"/>
                  </a:lnTo>
                  <a:lnTo>
                    <a:pt x="213" y="30"/>
                  </a:lnTo>
                  <a:lnTo>
                    <a:pt x="210" y="31"/>
                  </a:lnTo>
                  <a:lnTo>
                    <a:pt x="15" y="81"/>
                  </a:lnTo>
                  <a:lnTo>
                    <a:pt x="11" y="81"/>
                  </a:lnTo>
                  <a:lnTo>
                    <a:pt x="8" y="80"/>
                  </a:lnTo>
                  <a:lnTo>
                    <a:pt x="4" y="78"/>
                  </a:lnTo>
                  <a:lnTo>
                    <a:pt x="2" y="74"/>
                  </a:lnTo>
                  <a:lnTo>
                    <a:pt x="0" y="64"/>
                  </a:lnTo>
                  <a:lnTo>
                    <a:pt x="0" y="59"/>
                  </a:lnTo>
                  <a:lnTo>
                    <a:pt x="1" y="56"/>
                  </a:lnTo>
                  <a:lnTo>
                    <a:pt x="4" y="53"/>
                  </a:lnTo>
                  <a:lnTo>
                    <a:pt x="8" y="51"/>
                  </a:lnTo>
                  <a:lnTo>
                    <a:pt x="202" y="1"/>
                  </a:lnTo>
                  <a:lnTo>
                    <a:pt x="207" y="0"/>
                  </a:lnTo>
                  <a:lnTo>
                    <a:pt x="210" y="2"/>
                  </a:lnTo>
                  <a:lnTo>
                    <a:pt x="213" y="4"/>
                  </a:lnTo>
                  <a:lnTo>
                    <a:pt x="215" y="7"/>
                  </a:lnTo>
                  <a:lnTo>
                    <a:pt x="21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25"/>
            <p:cNvSpPr>
              <a:spLocks/>
            </p:cNvSpPr>
            <p:nvPr userDrawn="1"/>
          </p:nvSpPr>
          <p:spPr bwMode="auto">
            <a:xfrm>
              <a:off x="5105400" y="1633538"/>
              <a:ext cx="153987" cy="53975"/>
            </a:xfrm>
            <a:custGeom>
              <a:avLst/>
              <a:gdLst/>
              <a:ahLst/>
              <a:cxnLst>
                <a:cxn ang="0">
                  <a:pos x="286" y="8"/>
                </a:cxn>
                <a:cxn ang="0">
                  <a:pos x="289" y="18"/>
                </a:cxn>
                <a:cxn ang="0">
                  <a:pos x="289" y="23"/>
                </a:cxn>
                <a:cxn ang="0">
                  <a:pos x="288" y="27"/>
                </a:cxn>
                <a:cxn ang="0">
                  <a:pos x="285" y="29"/>
                </a:cxn>
                <a:cxn ang="0">
                  <a:pos x="281" y="31"/>
                </a:cxn>
                <a:cxn ang="0">
                  <a:pos x="15" y="101"/>
                </a:cxn>
                <a:cxn ang="0">
                  <a:pos x="11" y="101"/>
                </a:cxn>
                <a:cxn ang="0">
                  <a:pos x="7" y="100"/>
                </a:cxn>
                <a:cxn ang="0">
                  <a:pos x="4" y="97"/>
                </a:cxn>
                <a:cxn ang="0">
                  <a:pos x="3" y="93"/>
                </a:cxn>
                <a:cxn ang="0">
                  <a:pos x="0" y="83"/>
                </a:cxn>
                <a:cxn ang="0">
                  <a:pos x="0" y="79"/>
                </a:cxn>
                <a:cxn ang="0">
                  <a:pos x="1" y="74"/>
                </a:cxn>
                <a:cxn ang="0">
                  <a:pos x="4" y="72"/>
                </a:cxn>
                <a:cxn ang="0">
                  <a:pos x="7" y="70"/>
                </a:cxn>
                <a:cxn ang="0">
                  <a:pos x="274" y="0"/>
                </a:cxn>
                <a:cxn ang="0">
                  <a:pos x="278" y="0"/>
                </a:cxn>
                <a:cxn ang="0">
                  <a:pos x="281" y="2"/>
                </a:cxn>
                <a:cxn ang="0">
                  <a:pos x="285" y="5"/>
                </a:cxn>
                <a:cxn ang="0">
                  <a:pos x="286" y="8"/>
                </a:cxn>
              </a:cxnLst>
              <a:rect l="0" t="0" r="r" b="b"/>
              <a:pathLst>
                <a:path w="289" h="101">
                  <a:moveTo>
                    <a:pt x="286" y="8"/>
                  </a:moveTo>
                  <a:lnTo>
                    <a:pt x="289" y="18"/>
                  </a:lnTo>
                  <a:lnTo>
                    <a:pt x="289" y="23"/>
                  </a:lnTo>
                  <a:lnTo>
                    <a:pt x="288" y="27"/>
                  </a:lnTo>
                  <a:lnTo>
                    <a:pt x="285" y="29"/>
                  </a:lnTo>
                  <a:lnTo>
                    <a:pt x="281" y="31"/>
                  </a:lnTo>
                  <a:lnTo>
                    <a:pt x="15" y="101"/>
                  </a:lnTo>
                  <a:lnTo>
                    <a:pt x="11" y="101"/>
                  </a:lnTo>
                  <a:lnTo>
                    <a:pt x="7" y="100"/>
                  </a:lnTo>
                  <a:lnTo>
                    <a:pt x="4" y="97"/>
                  </a:lnTo>
                  <a:lnTo>
                    <a:pt x="3" y="93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1" y="74"/>
                  </a:lnTo>
                  <a:lnTo>
                    <a:pt x="4" y="72"/>
                  </a:lnTo>
                  <a:lnTo>
                    <a:pt x="7" y="70"/>
                  </a:lnTo>
                  <a:lnTo>
                    <a:pt x="274" y="0"/>
                  </a:lnTo>
                  <a:lnTo>
                    <a:pt x="278" y="0"/>
                  </a:lnTo>
                  <a:lnTo>
                    <a:pt x="281" y="2"/>
                  </a:lnTo>
                  <a:lnTo>
                    <a:pt x="285" y="5"/>
                  </a:lnTo>
                  <a:lnTo>
                    <a:pt x="286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26"/>
            <p:cNvSpPr>
              <a:spLocks/>
            </p:cNvSpPr>
            <p:nvPr userDrawn="1"/>
          </p:nvSpPr>
          <p:spPr bwMode="auto">
            <a:xfrm>
              <a:off x="5092700" y="1585913"/>
              <a:ext cx="153987" cy="52387"/>
            </a:xfrm>
            <a:custGeom>
              <a:avLst/>
              <a:gdLst/>
              <a:ahLst/>
              <a:cxnLst>
                <a:cxn ang="0">
                  <a:pos x="282" y="31"/>
                </a:cxn>
                <a:cxn ang="0">
                  <a:pos x="17" y="99"/>
                </a:cxn>
                <a:cxn ang="0">
                  <a:pos x="12" y="100"/>
                </a:cxn>
                <a:cxn ang="0">
                  <a:pos x="8" y="98"/>
                </a:cxn>
                <a:cxn ang="0">
                  <a:pos x="5" y="96"/>
                </a:cxn>
                <a:cxn ang="0">
                  <a:pos x="4" y="93"/>
                </a:cxn>
                <a:cxn ang="0">
                  <a:pos x="0" y="81"/>
                </a:cxn>
                <a:cxn ang="0">
                  <a:pos x="0" y="78"/>
                </a:cxn>
                <a:cxn ang="0">
                  <a:pos x="1" y="74"/>
                </a:cxn>
                <a:cxn ang="0">
                  <a:pos x="5" y="70"/>
                </a:cxn>
                <a:cxn ang="0">
                  <a:pos x="8" y="69"/>
                </a:cxn>
                <a:cxn ang="0">
                  <a:pos x="274" y="0"/>
                </a:cxn>
                <a:cxn ang="0">
                  <a:pos x="279" y="0"/>
                </a:cxn>
                <a:cxn ang="0">
                  <a:pos x="282" y="1"/>
                </a:cxn>
                <a:cxn ang="0">
                  <a:pos x="285" y="3"/>
                </a:cxn>
                <a:cxn ang="0">
                  <a:pos x="288" y="7"/>
                </a:cxn>
                <a:cxn ang="0">
                  <a:pos x="290" y="17"/>
                </a:cxn>
                <a:cxn ang="0">
                  <a:pos x="290" y="22"/>
                </a:cxn>
                <a:cxn ang="0">
                  <a:pos x="289" y="25"/>
                </a:cxn>
                <a:cxn ang="0">
                  <a:pos x="286" y="28"/>
                </a:cxn>
                <a:cxn ang="0">
                  <a:pos x="282" y="31"/>
                </a:cxn>
              </a:cxnLst>
              <a:rect l="0" t="0" r="r" b="b"/>
              <a:pathLst>
                <a:path w="290" h="100">
                  <a:moveTo>
                    <a:pt x="282" y="31"/>
                  </a:moveTo>
                  <a:lnTo>
                    <a:pt x="17" y="99"/>
                  </a:lnTo>
                  <a:lnTo>
                    <a:pt x="12" y="100"/>
                  </a:lnTo>
                  <a:lnTo>
                    <a:pt x="8" y="98"/>
                  </a:lnTo>
                  <a:lnTo>
                    <a:pt x="5" y="96"/>
                  </a:lnTo>
                  <a:lnTo>
                    <a:pt x="4" y="93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1" y="74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274" y="0"/>
                  </a:lnTo>
                  <a:lnTo>
                    <a:pt x="279" y="0"/>
                  </a:lnTo>
                  <a:lnTo>
                    <a:pt x="282" y="1"/>
                  </a:lnTo>
                  <a:lnTo>
                    <a:pt x="285" y="3"/>
                  </a:lnTo>
                  <a:lnTo>
                    <a:pt x="288" y="7"/>
                  </a:lnTo>
                  <a:lnTo>
                    <a:pt x="290" y="17"/>
                  </a:lnTo>
                  <a:lnTo>
                    <a:pt x="290" y="22"/>
                  </a:lnTo>
                  <a:lnTo>
                    <a:pt x="289" y="25"/>
                  </a:lnTo>
                  <a:lnTo>
                    <a:pt x="286" y="28"/>
                  </a:lnTo>
                  <a:lnTo>
                    <a:pt x="282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27"/>
            <p:cNvSpPr>
              <a:spLocks/>
            </p:cNvSpPr>
            <p:nvPr userDrawn="1"/>
          </p:nvSpPr>
          <p:spPr bwMode="auto">
            <a:xfrm>
              <a:off x="5116513" y="1684338"/>
              <a:ext cx="127000" cy="46037"/>
            </a:xfrm>
            <a:custGeom>
              <a:avLst/>
              <a:gdLst/>
              <a:ahLst/>
              <a:cxnLst>
                <a:cxn ang="0">
                  <a:pos x="231" y="31"/>
                </a:cxn>
                <a:cxn ang="0">
                  <a:pos x="15" y="88"/>
                </a:cxn>
                <a:cxn ang="0">
                  <a:pos x="12" y="88"/>
                </a:cxn>
                <a:cxn ang="0">
                  <a:pos x="7" y="87"/>
                </a:cxn>
                <a:cxn ang="0">
                  <a:pos x="4" y="83"/>
                </a:cxn>
                <a:cxn ang="0">
                  <a:pos x="3" y="80"/>
                </a:cxn>
                <a:cxn ang="0">
                  <a:pos x="0" y="70"/>
                </a:cxn>
                <a:cxn ang="0">
                  <a:pos x="0" y="66"/>
                </a:cxn>
                <a:cxn ang="0">
                  <a:pos x="1" y="61"/>
                </a:cxn>
                <a:cxn ang="0">
                  <a:pos x="4" y="59"/>
                </a:cxn>
                <a:cxn ang="0">
                  <a:pos x="7" y="57"/>
                </a:cxn>
                <a:cxn ang="0">
                  <a:pos x="223" y="0"/>
                </a:cxn>
                <a:cxn ang="0">
                  <a:pos x="226" y="0"/>
                </a:cxn>
                <a:cxn ang="0">
                  <a:pos x="231" y="2"/>
                </a:cxn>
                <a:cxn ang="0">
                  <a:pos x="234" y="5"/>
                </a:cxn>
                <a:cxn ang="0">
                  <a:pos x="235" y="8"/>
                </a:cxn>
                <a:cxn ang="0">
                  <a:pos x="238" y="19"/>
                </a:cxn>
                <a:cxn ang="0">
                  <a:pos x="238" y="23"/>
                </a:cxn>
                <a:cxn ang="0">
                  <a:pos x="237" y="27"/>
                </a:cxn>
                <a:cxn ang="0">
                  <a:pos x="234" y="30"/>
                </a:cxn>
                <a:cxn ang="0">
                  <a:pos x="231" y="31"/>
                </a:cxn>
              </a:cxnLst>
              <a:rect l="0" t="0" r="r" b="b"/>
              <a:pathLst>
                <a:path w="238" h="88">
                  <a:moveTo>
                    <a:pt x="231" y="31"/>
                  </a:moveTo>
                  <a:lnTo>
                    <a:pt x="15" y="88"/>
                  </a:lnTo>
                  <a:lnTo>
                    <a:pt x="12" y="88"/>
                  </a:lnTo>
                  <a:lnTo>
                    <a:pt x="7" y="87"/>
                  </a:lnTo>
                  <a:lnTo>
                    <a:pt x="4" y="83"/>
                  </a:lnTo>
                  <a:lnTo>
                    <a:pt x="3" y="80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1" y="61"/>
                  </a:lnTo>
                  <a:lnTo>
                    <a:pt x="4" y="59"/>
                  </a:lnTo>
                  <a:lnTo>
                    <a:pt x="7" y="57"/>
                  </a:lnTo>
                  <a:lnTo>
                    <a:pt x="223" y="0"/>
                  </a:lnTo>
                  <a:lnTo>
                    <a:pt x="226" y="0"/>
                  </a:lnTo>
                  <a:lnTo>
                    <a:pt x="231" y="2"/>
                  </a:lnTo>
                  <a:lnTo>
                    <a:pt x="234" y="5"/>
                  </a:lnTo>
                  <a:lnTo>
                    <a:pt x="235" y="8"/>
                  </a:lnTo>
                  <a:lnTo>
                    <a:pt x="238" y="19"/>
                  </a:lnTo>
                  <a:lnTo>
                    <a:pt x="238" y="23"/>
                  </a:lnTo>
                  <a:lnTo>
                    <a:pt x="237" y="27"/>
                  </a:lnTo>
                  <a:lnTo>
                    <a:pt x="234" y="30"/>
                  </a:lnTo>
                  <a:lnTo>
                    <a:pt x="231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28"/>
            <p:cNvSpPr>
              <a:spLocks noEditPoints="1"/>
            </p:cNvSpPr>
            <p:nvPr userDrawn="1"/>
          </p:nvSpPr>
          <p:spPr bwMode="auto">
            <a:xfrm>
              <a:off x="5032375" y="1490663"/>
              <a:ext cx="309562" cy="354012"/>
            </a:xfrm>
            <a:custGeom>
              <a:avLst/>
              <a:gdLst/>
              <a:ahLst/>
              <a:cxnLst>
                <a:cxn ang="0">
                  <a:pos x="69" y="207"/>
                </a:cxn>
                <a:cxn ang="0">
                  <a:pos x="534" y="523"/>
                </a:cxn>
                <a:cxn ang="0">
                  <a:pos x="585" y="510"/>
                </a:cxn>
                <a:cxn ang="0">
                  <a:pos x="459" y="30"/>
                </a:cxn>
                <a:cxn ang="0">
                  <a:pos x="446" y="13"/>
                </a:cxn>
                <a:cxn ang="0">
                  <a:pos x="429" y="3"/>
                </a:cxn>
                <a:cxn ang="0">
                  <a:pos x="408" y="0"/>
                </a:cxn>
                <a:cxn ang="0">
                  <a:pos x="335" y="18"/>
                </a:cxn>
                <a:cxn ang="0">
                  <a:pos x="340" y="27"/>
                </a:cxn>
                <a:cxn ang="0">
                  <a:pos x="341" y="48"/>
                </a:cxn>
                <a:cxn ang="0">
                  <a:pos x="334" y="68"/>
                </a:cxn>
                <a:cxn ang="0">
                  <a:pos x="321" y="84"/>
                </a:cxn>
                <a:cxn ang="0">
                  <a:pos x="302" y="92"/>
                </a:cxn>
                <a:cxn ang="0">
                  <a:pos x="159" y="128"/>
                </a:cxn>
                <a:cxn ang="0">
                  <a:pos x="140" y="126"/>
                </a:cxn>
                <a:cxn ang="0">
                  <a:pos x="123" y="117"/>
                </a:cxn>
                <a:cxn ang="0">
                  <a:pos x="110" y="102"/>
                </a:cxn>
                <a:cxn ang="0">
                  <a:pos x="103" y="86"/>
                </a:cxn>
                <a:cxn ang="0">
                  <a:pos x="40" y="95"/>
                </a:cxn>
                <a:cxn ang="0">
                  <a:pos x="21" y="104"/>
                </a:cxn>
                <a:cxn ang="0">
                  <a:pos x="7" y="119"/>
                </a:cxn>
                <a:cxn ang="0">
                  <a:pos x="0" y="139"/>
                </a:cxn>
                <a:cxn ang="0">
                  <a:pos x="1" y="159"/>
                </a:cxn>
                <a:cxn ang="0">
                  <a:pos x="128" y="640"/>
                </a:cxn>
                <a:cxn ang="0">
                  <a:pos x="141" y="656"/>
                </a:cxn>
                <a:cxn ang="0">
                  <a:pos x="158" y="666"/>
                </a:cxn>
                <a:cxn ang="0">
                  <a:pos x="178" y="669"/>
                </a:cxn>
                <a:cxn ang="0">
                  <a:pos x="547" y="574"/>
                </a:cxn>
                <a:cxn ang="0">
                  <a:pos x="566" y="565"/>
                </a:cxn>
                <a:cxn ang="0">
                  <a:pos x="579" y="550"/>
                </a:cxn>
                <a:cxn ang="0">
                  <a:pos x="586" y="531"/>
                </a:cxn>
                <a:cxn ang="0">
                  <a:pos x="585" y="510"/>
                </a:cxn>
              </a:cxnLst>
              <a:rect l="0" t="0" r="r" b="b"/>
              <a:pathLst>
                <a:path w="586" h="669">
                  <a:moveTo>
                    <a:pt x="176" y="616"/>
                  </a:moveTo>
                  <a:lnTo>
                    <a:pt x="69" y="207"/>
                  </a:lnTo>
                  <a:lnTo>
                    <a:pt x="427" y="115"/>
                  </a:lnTo>
                  <a:lnTo>
                    <a:pt x="534" y="523"/>
                  </a:lnTo>
                  <a:lnTo>
                    <a:pt x="176" y="616"/>
                  </a:lnTo>
                  <a:close/>
                  <a:moveTo>
                    <a:pt x="585" y="510"/>
                  </a:moveTo>
                  <a:lnTo>
                    <a:pt x="462" y="39"/>
                  </a:lnTo>
                  <a:lnTo>
                    <a:pt x="459" y="30"/>
                  </a:lnTo>
                  <a:lnTo>
                    <a:pt x="453" y="21"/>
                  </a:lnTo>
                  <a:lnTo>
                    <a:pt x="446" y="13"/>
                  </a:lnTo>
                  <a:lnTo>
                    <a:pt x="438" y="7"/>
                  </a:lnTo>
                  <a:lnTo>
                    <a:pt x="429" y="3"/>
                  </a:lnTo>
                  <a:lnTo>
                    <a:pt x="419" y="1"/>
                  </a:lnTo>
                  <a:lnTo>
                    <a:pt x="408" y="0"/>
                  </a:lnTo>
                  <a:lnTo>
                    <a:pt x="398" y="2"/>
                  </a:lnTo>
                  <a:lnTo>
                    <a:pt x="335" y="18"/>
                  </a:lnTo>
                  <a:lnTo>
                    <a:pt x="337" y="23"/>
                  </a:lnTo>
                  <a:lnTo>
                    <a:pt x="340" y="27"/>
                  </a:lnTo>
                  <a:lnTo>
                    <a:pt x="341" y="38"/>
                  </a:lnTo>
                  <a:lnTo>
                    <a:pt x="341" y="48"/>
                  </a:lnTo>
                  <a:lnTo>
                    <a:pt x="337" y="58"/>
                  </a:lnTo>
                  <a:lnTo>
                    <a:pt x="334" y="68"/>
                  </a:lnTo>
                  <a:lnTo>
                    <a:pt x="327" y="76"/>
                  </a:lnTo>
                  <a:lnTo>
                    <a:pt x="321" y="84"/>
                  </a:lnTo>
                  <a:lnTo>
                    <a:pt x="312" y="88"/>
                  </a:lnTo>
                  <a:lnTo>
                    <a:pt x="302" y="92"/>
                  </a:lnTo>
                  <a:lnTo>
                    <a:pt x="170" y="127"/>
                  </a:lnTo>
                  <a:lnTo>
                    <a:pt x="159" y="128"/>
                  </a:lnTo>
                  <a:lnTo>
                    <a:pt x="149" y="128"/>
                  </a:lnTo>
                  <a:lnTo>
                    <a:pt x="140" y="126"/>
                  </a:lnTo>
                  <a:lnTo>
                    <a:pt x="131" y="122"/>
                  </a:lnTo>
                  <a:lnTo>
                    <a:pt x="123" y="117"/>
                  </a:lnTo>
                  <a:lnTo>
                    <a:pt x="115" y="110"/>
                  </a:lnTo>
                  <a:lnTo>
                    <a:pt x="110" y="102"/>
                  </a:lnTo>
                  <a:lnTo>
                    <a:pt x="105" y="94"/>
                  </a:lnTo>
                  <a:lnTo>
                    <a:pt x="103" y="86"/>
                  </a:lnTo>
                  <a:lnTo>
                    <a:pt x="102" y="78"/>
                  </a:lnTo>
                  <a:lnTo>
                    <a:pt x="40" y="95"/>
                  </a:lnTo>
                  <a:lnTo>
                    <a:pt x="30" y="98"/>
                  </a:lnTo>
                  <a:lnTo>
                    <a:pt x="21" y="104"/>
                  </a:lnTo>
                  <a:lnTo>
                    <a:pt x="14" y="111"/>
                  </a:lnTo>
                  <a:lnTo>
                    <a:pt x="7" y="119"/>
                  </a:lnTo>
                  <a:lnTo>
                    <a:pt x="4" y="129"/>
                  </a:lnTo>
                  <a:lnTo>
                    <a:pt x="0" y="139"/>
                  </a:lnTo>
                  <a:lnTo>
                    <a:pt x="0" y="149"/>
                  </a:lnTo>
                  <a:lnTo>
                    <a:pt x="1" y="159"/>
                  </a:lnTo>
                  <a:lnTo>
                    <a:pt x="124" y="630"/>
                  </a:lnTo>
                  <a:lnTo>
                    <a:pt x="128" y="640"/>
                  </a:lnTo>
                  <a:lnTo>
                    <a:pt x="134" y="648"/>
                  </a:lnTo>
                  <a:lnTo>
                    <a:pt x="141" y="656"/>
                  </a:lnTo>
                  <a:lnTo>
                    <a:pt x="148" y="663"/>
                  </a:lnTo>
                  <a:lnTo>
                    <a:pt x="158" y="666"/>
                  </a:lnTo>
                  <a:lnTo>
                    <a:pt x="168" y="669"/>
                  </a:lnTo>
                  <a:lnTo>
                    <a:pt x="178" y="669"/>
                  </a:lnTo>
                  <a:lnTo>
                    <a:pt x="189" y="668"/>
                  </a:lnTo>
                  <a:lnTo>
                    <a:pt x="547" y="574"/>
                  </a:lnTo>
                  <a:lnTo>
                    <a:pt x="557" y="571"/>
                  </a:lnTo>
                  <a:lnTo>
                    <a:pt x="566" y="565"/>
                  </a:lnTo>
                  <a:lnTo>
                    <a:pt x="574" y="559"/>
                  </a:lnTo>
                  <a:lnTo>
                    <a:pt x="579" y="550"/>
                  </a:lnTo>
                  <a:lnTo>
                    <a:pt x="584" y="541"/>
                  </a:lnTo>
                  <a:lnTo>
                    <a:pt x="586" y="531"/>
                  </a:lnTo>
                  <a:lnTo>
                    <a:pt x="586" y="521"/>
                  </a:lnTo>
                  <a:lnTo>
                    <a:pt x="585" y="5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80" name="Freeform 30"/>
          <p:cNvSpPr>
            <a:spLocks noEditPoints="1"/>
          </p:cNvSpPr>
          <p:nvPr userDrawn="1"/>
        </p:nvSpPr>
        <p:spPr bwMode="auto">
          <a:xfrm>
            <a:off x="9001125" y="1331913"/>
            <a:ext cx="592137" cy="481012"/>
          </a:xfrm>
          <a:custGeom>
            <a:avLst/>
            <a:gdLst/>
            <a:ahLst/>
            <a:cxnLst>
              <a:cxn ang="0">
                <a:pos x="739" y="702"/>
              </a:cxn>
              <a:cxn ang="0">
                <a:pos x="703" y="720"/>
              </a:cxn>
              <a:cxn ang="0">
                <a:pos x="643" y="717"/>
              </a:cxn>
              <a:cxn ang="0">
                <a:pos x="596" y="690"/>
              </a:cxn>
              <a:cxn ang="0">
                <a:pos x="566" y="640"/>
              </a:cxn>
              <a:cxn ang="0">
                <a:pos x="563" y="574"/>
              </a:cxn>
              <a:cxn ang="0">
                <a:pos x="587" y="521"/>
              </a:cxn>
              <a:cxn ang="0">
                <a:pos x="634" y="486"/>
              </a:cxn>
              <a:cxn ang="0">
                <a:pos x="695" y="478"/>
              </a:cxn>
              <a:cxn ang="0">
                <a:pos x="753" y="493"/>
              </a:cxn>
              <a:cxn ang="0">
                <a:pos x="732" y="542"/>
              </a:cxn>
              <a:cxn ang="0">
                <a:pos x="681" y="531"/>
              </a:cxn>
              <a:cxn ang="0">
                <a:pos x="647" y="542"/>
              </a:cxn>
              <a:cxn ang="0">
                <a:pos x="627" y="566"/>
              </a:cxn>
              <a:cxn ang="0">
                <a:pos x="621" y="614"/>
              </a:cxn>
              <a:cxn ang="0">
                <a:pos x="636" y="646"/>
              </a:cxn>
              <a:cxn ang="0">
                <a:pos x="662" y="664"/>
              </a:cxn>
              <a:cxn ang="0">
                <a:pos x="699" y="669"/>
              </a:cxn>
              <a:cxn ang="0">
                <a:pos x="736" y="652"/>
              </a:cxn>
              <a:cxn ang="0">
                <a:pos x="788" y="718"/>
              </a:cxn>
              <a:cxn ang="0">
                <a:pos x="408" y="718"/>
              </a:cxn>
              <a:cxn ang="0">
                <a:pos x="432" y="573"/>
              </a:cxn>
              <a:cxn ang="0">
                <a:pos x="547" y="718"/>
              </a:cxn>
              <a:cxn ang="0">
                <a:pos x="476" y="139"/>
              </a:cxn>
              <a:cxn ang="0">
                <a:pos x="497" y="103"/>
              </a:cxn>
              <a:cxn ang="0">
                <a:pos x="533" y="82"/>
              </a:cxn>
              <a:cxn ang="0">
                <a:pos x="577" y="80"/>
              </a:cxn>
              <a:cxn ang="0">
                <a:pos x="615" y="97"/>
              </a:cxn>
              <a:cxn ang="0">
                <a:pos x="639" y="131"/>
              </a:cxn>
              <a:cxn ang="0">
                <a:pos x="646" y="173"/>
              </a:cxn>
              <a:cxn ang="0">
                <a:pos x="634" y="208"/>
              </a:cxn>
              <a:cxn ang="0">
                <a:pos x="611" y="234"/>
              </a:cxn>
              <a:cxn ang="0">
                <a:pos x="578" y="249"/>
              </a:cxn>
              <a:cxn ang="0">
                <a:pos x="513" y="239"/>
              </a:cxn>
              <a:cxn ang="0">
                <a:pos x="487" y="213"/>
              </a:cxn>
              <a:cxn ang="0">
                <a:pos x="473" y="180"/>
              </a:cxn>
              <a:cxn ang="0">
                <a:pos x="936" y="281"/>
              </a:cxn>
              <a:cxn ang="0">
                <a:pos x="903" y="252"/>
              </a:cxn>
              <a:cxn ang="0">
                <a:pos x="710" y="230"/>
              </a:cxn>
              <a:cxn ang="0">
                <a:pos x="723" y="176"/>
              </a:cxn>
              <a:cxn ang="0">
                <a:pos x="711" y="101"/>
              </a:cxn>
              <a:cxn ang="0">
                <a:pos x="663" y="38"/>
              </a:cxn>
              <a:cxn ang="0">
                <a:pos x="592" y="4"/>
              </a:cxn>
              <a:cxn ang="0">
                <a:pos x="511" y="8"/>
              </a:cxn>
              <a:cxn ang="0">
                <a:pos x="443" y="49"/>
              </a:cxn>
              <a:cxn ang="0">
                <a:pos x="402" y="116"/>
              </a:cxn>
              <a:cxn ang="0">
                <a:pos x="397" y="188"/>
              </a:cxn>
              <a:cxn ang="0">
                <a:pos x="413" y="240"/>
              </a:cxn>
              <a:cxn ang="0">
                <a:pos x="207" y="255"/>
              </a:cxn>
              <a:cxn ang="0">
                <a:pos x="178" y="290"/>
              </a:cxn>
              <a:cxn ang="0">
                <a:pos x="1" y="859"/>
              </a:cxn>
              <a:cxn ang="0">
                <a:pos x="15" y="889"/>
              </a:cxn>
              <a:cxn ang="0">
                <a:pos x="44" y="905"/>
              </a:cxn>
              <a:cxn ang="0">
                <a:pos x="1074" y="905"/>
              </a:cxn>
              <a:cxn ang="0">
                <a:pos x="1102" y="889"/>
              </a:cxn>
              <a:cxn ang="0">
                <a:pos x="1117" y="859"/>
              </a:cxn>
            </a:cxnLst>
            <a:rect l="0" t="0" r="r" b="b"/>
            <a:pathLst>
              <a:path w="1117" h="907">
                <a:moveTo>
                  <a:pt x="788" y="718"/>
                </a:moveTo>
                <a:lnTo>
                  <a:pt x="739" y="718"/>
                </a:lnTo>
                <a:lnTo>
                  <a:pt x="739" y="712"/>
                </a:lnTo>
                <a:lnTo>
                  <a:pt x="739" y="705"/>
                </a:lnTo>
                <a:lnTo>
                  <a:pt x="739" y="702"/>
                </a:lnTo>
                <a:lnTo>
                  <a:pt x="739" y="702"/>
                </a:lnTo>
                <a:lnTo>
                  <a:pt x="735" y="705"/>
                </a:lnTo>
                <a:lnTo>
                  <a:pt x="723" y="712"/>
                </a:lnTo>
                <a:lnTo>
                  <a:pt x="714" y="716"/>
                </a:lnTo>
                <a:lnTo>
                  <a:pt x="703" y="720"/>
                </a:lnTo>
                <a:lnTo>
                  <a:pt x="691" y="722"/>
                </a:lnTo>
                <a:lnTo>
                  <a:pt x="676" y="723"/>
                </a:lnTo>
                <a:lnTo>
                  <a:pt x="665" y="722"/>
                </a:lnTo>
                <a:lnTo>
                  <a:pt x="654" y="721"/>
                </a:lnTo>
                <a:lnTo>
                  <a:pt x="643" y="717"/>
                </a:lnTo>
                <a:lnTo>
                  <a:pt x="633" y="714"/>
                </a:lnTo>
                <a:lnTo>
                  <a:pt x="622" y="710"/>
                </a:lnTo>
                <a:lnTo>
                  <a:pt x="613" y="704"/>
                </a:lnTo>
                <a:lnTo>
                  <a:pt x="604" y="698"/>
                </a:lnTo>
                <a:lnTo>
                  <a:pt x="596" y="690"/>
                </a:lnTo>
                <a:lnTo>
                  <a:pt x="588" y="682"/>
                </a:lnTo>
                <a:lnTo>
                  <a:pt x="581" y="672"/>
                </a:lnTo>
                <a:lnTo>
                  <a:pt x="575" y="662"/>
                </a:lnTo>
                <a:lnTo>
                  <a:pt x="570" y="651"/>
                </a:lnTo>
                <a:lnTo>
                  <a:pt x="566" y="640"/>
                </a:lnTo>
                <a:lnTo>
                  <a:pt x="563" y="627"/>
                </a:lnTo>
                <a:lnTo>
                  <a:pt x="560" y="614"/>
                </a:lnTo>
                <a:lnTo>
                  <a:pt x="560" y="599"/>
                </a:lnTo>
                <a:lnTo>
                  <a:pt x="560" y="587"/>
                </a:lnTo>
                <a:lnTo>
                  <a:pt x="563" y="574"/>
                </a:lnTo>
                <a:lnTo>
                  <a:pt x="566" y="563"/>
                </a:lnTo>
                <a:lnTo>
                  <a:pt x="569" y="552"/>
                </a:lnTo>
                <a:lnTo>
                  <a:pt x="575" y="541"/>
                </a:lnTo>
                <a:lnTo>
                  <a:pt x="580" y="531"/>
                </a:lnTo>
                <a:lnTo>
                  <a:pt x="587" y="521"/>
                </a:lnTo>
                <a:lnTo>
                  <a:pt x="596" y="512"/>
                </a:lnTo>
                <a:lnTo>
                  <a:pt x="604" y="504"/>
                </a:lnTo>
                <a:lnTo>
                  <a:pt x="613" y="497"/>
                </a:lnTo>
                <a:lnTo>
                  <a:pt x="623" y="492"/>
                </a:lnTo>
                <a:lnTo>
                  <a:pt x="634" y="486"/>
                </a:lnTo>
                <a:lnTo>
                  <a:pt x="647" y="482"/>
                </a:lnTo>
                <a:lnTo>
                  <a:pt x="659" y="480"/>
                </a:lnTo>
                <a:lnTo>
                  <a:pt x="671" y="478"/>
                </a:lnTo>
                <a:lnTo>
                  <a:pt x="684" y="478"/>
                </a:lnTo>
                <a:lnTo>
                  <a:pt x="695" y="478"/>
                </a:lnTo>
                <a:lnTo>
                  <a:pt x="706" y="479"/>
                </a:lnTo>
                <a:lnTo>
                  <a:pt x="716" y="480"/>
                </a:lnTo>
                <a:lnTo>
                  <a:pt x="725" y="482"/>
                </a:lnTo>
                <a:lnTo>
                  <a:pt x="741" y="488"/>
                </a:lnTo>
                <a:lnTo>
                  <a:pt x="753" y="493"/>
                </a:lnTo>
                <a:lnTo>
                  <a:pt x="770" y="504"/>
                </a:lnTo>
                <a:lnTo>
                  <a:pt x="776" y="509"/>
                </a:lnTo>
                <a:lnTo>
                  <a:pt x="748" y="552"/>
                </a:lnTo>
                <a:lnTo>
                  <a:pt x="744" y="548"/>
                </a:lnTo>
                <a:lnTo>
                  <a:pt x="732" y="542"/>
                </a:lnTo>
                <a:lnTo>
                  <a:pt x="723" y="537"/>
                </a:lnTo>
                <a:lnTo>
                  <a:pt x="714" y="534"/>
                </a:lnTo>
                <a:lnTo>
                  <a:pt x="703" y="532"/>
                </a:lnTo>
                <a:lnTo>
                  <a:pt x="691" y="531"/>
                </a:lnTo>
                <a:lnTo>
                  <a:pt x="681" y="531"/>
                </a:lnTo>
                <a:lnTo>
                  <a:pt x="673" y="532"/>
                </a:lnTo>
                <a:lnTo>
                  <a:pt x="665" y="534"/>
                </a:lnTo>
                <a:lnTo>
                  <a:pt x="659" y="536"/>
                </a:lnTo>
                <a:lnTo>
                  <a:pt x="652" y="538"/>
                </a:lnTo>
                <a:lnTo>
                  <a:pt x="647" y="542"/>
                </a:lnTo>
                <a:lnTo>
                  <a:pt x="641" y="546"/>
                </a:lnTo>
                <a:lnTo>
                  <a:pt x="637" y="551"/>
                </a:lnTo>
                <a:lnTo>
                  <a:pt x="632" y="555"/>
                </a:lnTo>
                <a:lnTo>
                  <a:pt x="629" y="560"/>
                </a:lnTo>
                <a:lnTo>
                  <a:pt x="627" y="566"/>
                </a:lnTo>
                <a:lnTo>
                  <a:pt x="625" y="572"/>
                </a:lnTo>
                <a:lnTo>
                  <a:pt x="621" y="585"/>
                </a:lnTo>
                <a:lnTo>
                  <a:pt x="620" y="597"/>
                </a:lnTo>
                <a:lnTo>
                  <a:pt x="620" y="606"/>
                </a:lnTo>
                <a:lnTo>
                  <a:pt x="621" y="614"/>
                </a:lnTo>
                <a:lnTo>
                  <a:pt x="623" y="621"/>
                </a:lnTo>
                <a:lnTo>
                  <a:pt x="626" y="628"/>
                </a:lnTo>
                <a:lnTo>
                  <a:pt x="629" y="635"/>
                </a:lnTo>
                <a:lnTo>
                  <a:pt x="632" y="640"/>
                </a:lnTo>
                <a:lnTo>
                  <a:pt x="636" y="646"/>
                </a:lnTo>
                <a:lnTo>
                  <a:pt x="640" y="650"/>
                </a:lnTo>
                <a:lnTo>
                  <a:pt x="646" y="654"/>
                </a:lnTo>
                <a:lnTo>
                  <a:pt x="651" y="659"/>
                </a:lnTo>
                <a:lnTo>
                  <a:pt x="657" y="662"/>
                </a:lnTo>
                <a:lnTo>
                  <a:pt x="662" y="664"/>
                </a:lnTo>
                <a:lnTo>
                  <a:pt x="669" y="667"/>
                </a:lnTo>
                <a:lnTo>
                  <a:pt x="675" y="668"/>
                </a:lnTo>
                <a:lnTo>
                  <a:pt x="682" y="669"/>
                </a:lnTo>
                <a:lnTo>
                  <a:pt x="689" y="670"/>
                </a:lnTo>
                <a:lnTo>
                  <a:pt x="699" y="669"/>
                </a:lnTo>
                <a:lnTo>
                  <a:pt x="707" y="667"/>
                </a:lnTo>
                <a:lnTo>
                  <a:pt x="716" y="664"/>
                </a:lnTo>
                <a:lnTo>
                  <a:pt x="723" y="661"/>
                </a:lnTo>
                <a:lnTo>
                  <a:pt x="733" y="654"/>
                </a:lnTo>
                <a:lnTo>
                  <a:pt x="736" y="652"/>
                </a:lnTo>
                <a:lnTo>
                  <a:pt x="736" y="633"/>
                </a:lnTo>
                <a:lnTo>
                  <a:pt x="703" y="633"/>
                </a:lnTo>
                <a:lnTo>
                  <a:pt x="703" y="585"/>
                </a:lnTo>
                <a:lnTo>
                  <a:pt x="788" y="585"/>
                </a:lnTo>
                <a:lnTo>
                  <a:pt x="788" y="718"/>
                </a:lnTo>
                <a:lnTo>
                  <a:pt x="788" y="718"/>
                </a:lnTo>
                <a:close/>
                <a:moveTo>
                  <a:pt x="482" y="718"/>
                </a:moveTo>
                <a:lnTo>
                  <a:pt x="432" y="622"/>
                </a:lnTo>
                <a:lnTo>
                  <a:pt x="408" y="622"/>
                </a:lnTo>
                <a:lnTo>
                  <a:pt x="408" y="718"/>
                </a:lnTo>
                <a:lnTo>
                  <a:pt x="350" y="718"/>
                </a:lnTo>
                <a:lnTo>
                  <a:pt x="350" y="481"/>
                </a:lnTo>
                <a:lnTo>
                  <a:pt x="408" y="481"/>
                </a:lnTo>
                <a:lnTo>
                  <a:pt x="408" y="573"/>
                </a:lnTo>
                <a:lnTo>
                  <a:pt x="432" y="573"/>
                </a:lnTo>
                <a:lnTo>
                  <a:pt x="481" y="481"/>
                </a:lnTo>
                <a:lnTo>
                  <a:pt x="544" y="481"/>
                </a:lnTo>
                <a:lnTo>
                  <a:pt x="480" y="595"/>
                </a:lnTo>
                <a:lnTo>
                  <a:pt x="480" y="596"/>
                </a:lnTo>
                <a:lnTo>
                  <a:pt x="547" y="718"/>
                </a:lnTo>
                <a:lnTo>
                  <a:pt x="482" y="718"/>
                </a:lnTo>
                <a:close/>
                <a:moveTo>
                  <a:pt x="472" y="165"/>
                </a:moveTo>
                <a:lnTo>
                  <a:pt x="473" y="156"/>
                </a:lnTo>
                <a:lnTo>
                  <a:pt x="474" y="147"/>
                </a:lnTo>
                <a:lnTo>
                  <a:pt x="476" y="139"/>
                </a:lnTo>
                <a:lnTo>
                  <a:pt x="479" y="131"/>
                </a:lnTo>
                <a:lnTo>
                  <a:pt x="483" y="123"/>
                </a:lnTo>
                <a:lnTo>
                  <a:pt x="487" y="116"/>
                </a:lnTo>
                <a:lnTo>
                  <a:pt x="492" y="110"/>
                </a:lnTo>
                <a:lnTo>
                  <a:pt x="497" y="103"/>
                </a:lnTo>
                <a:lnTo>
                  <a:pt x="504" y="97"/>
                </a:lnTo>
                <a:lnTo>
                  <a:pt x="511" y="93"/>
                </a:lnTo>
                <a:lnTo>
                  <a:pt x="517" y="89"/>
                </a:lnTo>
                <a:lnTo>
                  <a:pt x="525" y="85"/>
                </a:lnTo>
                <a:lnTo>
                  <a:pt x="533" y="82"/>
                </a:lnTo>
                <a:lnTo>
                  <a:pt x="542" y="80"/>
                </a:lnTo>
                <a:lnTo>
                  <a:pt x="550" y="79"/>
                </a:lnTo>
                <a:lnTo>
                  <a:pt x="559" y="78"/>
                </a:lnTo>
                <a:lnTo>
                  <a:pt x="568" y="79"/>
                </a:lnTo>
                <a:lnTo>
                  <a:pt x="577" y="80"/>
                </a:lnTo>
                <a:lnTo>
                  <a:pt x="585" y="82"/>
                </a:lnTo>
                <a:lnTo>
                  <a:pt x="592" y="85"/>
                </a:lnTo>
                <a:lnTo>
                  <a:pt x="600" y="89"/>
                </a:lnTo>
                <a:lnTo>
                  <a:pt x="608" y="93"/>
                </a:lnTo>
                <a:lnTo>
                  <a:pt x="615" y="97"/>
                </a:lnTo>
                <a:lnTo>
                  <a:pt x="620" y="103"/>
                </a:lnTo>
                <a:lnTo>
                  <a:pt x="626" y="110"/>
                </a:lnTo>
                <a:lnTo>
                  <a:pt x="631" y="116"/>
                </a:lnTo>
                <a:lnTo>
                  <a:pt x="636" y="123"/>
                </a:lnTo>
                <a:lnTo>
                  <a:pt x="639" y="131"/>
                </a:lnTo>
                <a:lnTo>
                  <a:pt x="642" y="139"/>
                </a:lnTo>
                <a:lnTo>
                  <a:pt x="644" y="147"/>
                </a:lnTo>
                <a:lnTo>
                  <a:pt x="646" y="156"/>
                </a:lnTo>
                <a:lnTo>
                  <a:pt x="646" y="165"/>
                </a:lnTo>
                <a:lnTo>
                  <a:pt x="646" y="173"/>
                </a:lnTo>
                <a:lnTo>
                  <a:pt x="644" y="180"/>
                </a:lnTo>
                <a:lnTo>
                  <a:pt x="643" y="187"/>
                </a:lnTo>
                <a:lnTo>
                  <a:pt x="641" y="195"/>
                </a:lnTo>
                <a:lnTo>
                  <a:pt x="638" y="201"/>
                </a:lnTo>
                <a:lnTo>
                  <a:pt x="634" y="208"/>
                </a:lnTo>
                <a:lnTo>
                  <a:pt x="631" y="213"/>
                </a:lnTo>
                <a:lnTo>
                  <a:pt x="627" y="219"/>
                </a:lnTo>
                <a:lnTo>
                  <a:pt x="621" y="225"/>
                </a:lnTo>
                <a:lnTo>
                  <a:pt x="617" y="230"/>
                </a:lnTo>
                <a:lnTo>
                  <a:pt x="611" y="234"/>
                </a:lnTo>
                <a:lnTo>
                  <a:pt x="605" y="239"/>
                </a:lnTo>
                <a:lnTo>
                  <a:pt x="598" y="242"/>
                </a:lnTo>
                <a:lnTo>
                  <a:pt x="591" y="246"/>
                </a:lnTo>
                <a:lnTo>
                  <a:pt x="585" y="248"/>
                </a:lnTo>
                <a:lnTo>
                  <a:pt x="578" y="249"/>
                </a:lnTo>
                <a:lnTo>
                  <a:pt x="541" y="249"/>
                </a:lnTo>
                <a:lnTo>
                  <a:pt x="533" y="248"/>
                </a:lnTo>
                <a:lnTo>
                  <a:pt x="526" y="246"/>
                </a:lnTo>
                <a:lnTo>
                  <a:pt x="520" y="242"/>
                </a:lnTo>
                <a:lnTo>
                  <a:pt x="513" y="239"/>
                </a:lnTo>
                <a:lnTo>
                  <a:pt x="507" y="234"/>
                </a:lnTo>
                <a:lnTo>
                  <a:pt x="502" y="230"/>
                </a:lnTo>
                <a:lnTo>
                  <a:pt x="496" y="225"/>
                </a:lnTo>
                <a:lnTo>
                  <a:pt x="492" y="219"/>
                </a:lnTo>
                <a:lnTo>
                  <a:pt x="487" y="213"/>
                </a:lnTo>
                <a:lnTo>
                  <a:pt x="483" y="208"/>
                </a:lnTo>
                <a:lnTo>
                  <a:pt x="480" y="201"/>
                </a:lnTo>
                <a:lnTo>
                  <a:pt x="478" y="195"/>
                </a:lnTo>
                <a:lnTo>
                  <a:pt x="475" y="187"/>
                </a:lnTo>
                <a:lnTo>
                  <a:pt x="473" y="180"/>
                </a:lnTo>
                <a:lnTo>
                  <a:pt x="473" y="173"/>
                </a:lnTo>
                <a:lnTo>
                  <a:pt x="472" y="165"/>
                </a:lnTo>
                <a:close/>
                <a:moveTo>
                  <a:pt x="1115" y="831"/>
                </a:moveTo>
                <a:lnTo>
                  <a:pt x="940" y="290"/>
                </a:lnTo>
                <a:lnTo>
                  <a:pt x="936" y="281"/>
                </a:lnTo>
                <a:lnTo>
                  <a:pt x="932" y="273"/>
                </a:lnTo>
                <a:lnTo>
                  <a:pt x="925" y="267"/>
                </a:lnTo>
                <a:lnTo>
                  <a:pt x="919" y="261"/>
                </a:lnTo>
                <a:lnTo>
                  <a:pt x="911" y="255"/>
                </a:lnTo>
                <a:lnTo>
                  <a:pt x="903" y="252"/>
                </a:lnTo>
                <a:lnTo>
                  <a:pt x="894" y="250"/>
                </a:lnTo>
                <a:lnTo>
                  <a:pt x="884" y="249"/>
                </a:lnTo>
                <a:lnTo>
                  <a:pt x="700" y="249"/>
                </a:lnTo>
                <a:lnTo>
                  <a:pt x="705" y="240"/>
                </a:lnTo>
                <a:lnTo>
                  <a:pt x="710" y="230"/>
                </a:lnTo>
                <a:lnTo>
                  <a:pt x="714" y="220"/>
                </a:lnTo>
                <a:lnTo>
                  <a:pt x="717" y="209"/>
                </a:lnTo>
                <a:lnTo>
                  <a:pt x="720" y="199"/>
                </a:lnTo>
                <a:lnTo>
                  <a:pt x="722" y="188"/>
                </a:lnTo>
                <a:lnTo>
                  <a:pt x="723" y="176"/>
                </a:lnTo>
                <a:lnTo>
                  <a:pt x="723" y="165"/>
                </a:lnTo>
                <a:lnTo>
                  <a:pt x="723" y="148"/>
                </a:lnTo>
                <a:lnTo>
                  <a:pt x="720" y="132"/>
                </a:lnTo>
                <a:lnTo>
                  <a:pt x="716" y="116"/>
                </a:lnTo>
                <a:lnTo>
                  <a:pt x="711" y="101"/>
                </a:lnTo>
                <a:lnTo>
                  <a:pt x="703" y="86"/>
                </a:lnTo>
                <a:lnTo>
                  <a:pt x="695" y="73"/>
                </a:lnTo>
                <a:lnTo>
                  <a:pt x="685" y="60"/>
                </a:lnTo>
                <a:lnTo>
                  <a:pt x="675" y="49"/>
                </a:lnTo>
                <a:lnTo>
                  <a:pt x="663" y="38"/>
                </a:lnTo>
                <a:lnTo>
                  <a:pt x="651" y="29"/>
                </a:lnTo>
                <a:lnTo>
                  <a:pt x="638" y="20"/>
                </a:lnTo>
                <a:lnTo>
                  <a:pt x="623" y="13"/>
                </a:lnTo>
                <a:lnTo>
                  <a:pt x="608" y="8"/>
                </a:lnTo>
                <a:lnTo>
                  <a:pt x="592" y="4"/>
                </a:lnTo>
                <a:lnTo>
                  <a:pt x="576" y="1"/>
                </a:lnTo>
                <a:lnTo>
                  <a:pt x="559" y="0"/>
                </a:lnTo>
                <a:lnTo>
                  <a:pt x="543" y="1"/>
                </a:lnTo>
                <a:lnTo>
                  <a:pt x="526" y="4"/>
                </a:lnTo>
                <a:lnTo>
                  <a:pt x="511" y="8"/>
                </a:lnTo>
                <a:lnTo>
                  <a:pt x="495" y="13"/>
                </a:lnTo>
                <a:lnTo>
                  <a:pt x="481" y="20"/>
                </a:lnTo>
                <a:lnTo>
                  <a:pt x="468" y="29"/>
                </a:lnTo>
                <a:lnTo>
                  <a:pt x="454" y="38"/>
                </a:lnTo>
                <a:lnTo>
                  <a:pt x="443" y="49"/>
                </a:lnTo>
                <a:lnTo>
                  <a:pt x="432" y="60"/>
                </a:lnTo>
                <a:lnTo>
                  <a:pt x="423" y="73"/>
                </a:lnTo>
                <a:lnTo>
                  <a:pt x="415" y="86"/>
                </a:lnTo>
                <a:lnTo>
                  <a:pt x="408" y="101"/>
                </a:lnTo>
                <a:lnTo>
                  <a:pt x="402" y="116"/>
                </a:lnTo>
                <a:lnTo>
                  <a:pt x="398" y="132"/>
                </a:lnTo>
                <a:lnTo>
                  <a:pt x="396" y="148"/>
                </a:lnTo>
                <a:lnTo>
                  <a:pt x="395" y="165"/>
                </a:lnTo>
                <a:lnTo>
                  <a:pt x="396" y="176"/>
                </a:lnTo>
                <a:lnTo>
                  <a:pt x="397" y="188"/>
                </a:lnTo>
                <a:lnTo>
                  <a:pt x="398" y="199"/>
                </a:lnTo>
                <a:lnTo>
                  <a:pt x="401" y="209"/>
                </a:lnTo>
                <a:lnTo>
                  <a:pt x="405" y="220"/>
                </a:lnTo>
                <a:lnTo>
                  <a:pt x="409" y="230"/>
                </a:lnTo>
                <a:lnTo>
                  <a:pt x="413" y="240"/>
                </a:lnTo>
                <a:lnTo>
                  <a:pt x="419" y="249"/>
                </a:lnTo>
                <a:lnTo>
                  <a:pt x="233" y="249"/>
                </a:lnTo>
                <a:lnTo>
                  <a:pt x="224" y="250"/>
                </a:lnTo>
                <a:lnTo>
                  <a:pt x="216" y="252"/>
                </a:lnTo>
                <a:lnTo>
                  <a:pt x="207" y="255"/>
                </a:lnTo>
                <a:lnTo>
                  <a:pt x="200" y="261"/>
                </a:lnTo>
                <a:lnTo>
                  <a:pt x="192" y="267"/>
                </a:lnTo>
                <a:lnTo>
                  <a:pt x="187" y="273"/>
                </a:lnTo>
                <a:lnTo>
                  <a:pt x="182" y="281"/>
                </a:lnTo>
                <a:lnTo>
                  <a:pt x="178" y="290"/>
                </a:lnTo>
                <a:lnTo>
                  <a:pt x="3" y="831"/>
                </a:lnTo>
                <a:lnTo>
                  <a:pt x="1" y="838"/>
                </a:lnTo>
                <a:lnTo>
                  <a:pt x="0" y="846"/>
                </a:lnTo>
                <a:lnTo>
                  <a:pt x="0" y="852"/>
                </a:lnTo>
                <a:lnTo>
                  <a:pt x="1" y="859"/>
                </a:lnTo>
                <a:lnTo>
                  <a:pt x="2" y="865"/>
                </a:lnTo>
                <a:lnTo>
                  <a:pt x="4" y="872"/>
                </a:lnTo>
                <a:lnTo>
                  <a:pt x="8" y="878"/>
                </a:lnTo>
                <a:lnTo>
                  <a:pt x="11" y="883"/>
                </a:lnTo>
                <a:lnTo>
                  <a:pt x="15" y="889"/>
                </a:lnTo>
                <a:lnTo>
                  <a:pt x="20" y="893"/>
                </a:lnTo>
                <a:lnTo>
                  <a:pt x="25" y="896"/>
                </a:lnTo>
                <a:lnTo>
                  <a:pt x="31" y="901"/>
                </a:lnTo>
                <a:lnTo>
                  <a:pt x="38" y="903"/>
                </a:lnTo>
                <a:lnTo>
                  <a:pt x="44" y="905"/>
                </a:lnTo>
                <a:lnTo>
                  <a:pt x="51" y="906"/>
                </a:lnTo>
                <a:lnTo>
                  <a:pt x="59" y="907"/>
                </a:lnTo>
                <a:lnTo>
                  <a:pt x="1060" y="907"/>
                </a:lnTo>
                <a:lnTo>
                  <a:pt x="1067" y="906"/>
                </a:lnTo>
                <a:lnTo>
                  <a:pt x="1074" y="905"/>
                </a:lnTo>
                <a:lnTo>
                  <a:pt x="1080" y="903"/>
                </a:lnTo>
                <a:lnTo>
                  <a:pt x="1087" y="901"/>
                </a:lnTo>
                <a:lnTo>
                  <a:pt x="1092" y="896"/>
                </a:lnTo>
                <a:lnTo>
                  <a:pt x="1098" y="893"/>
                </a:lnTo>
                <a:lnTo>
                  <a:pt x="1102" y="889"/>
                </a:lnTo>
                <a:lnTo>
                  <a:pt x="1106" y="883"/>
                </a:lnTo>
                <a:lnTo>
                  <a:pt x="1110" y="878"/>
                </a:lnTo>
                <a:lnTo>
                  <a:pt x="1113" y="872"/>
                </a:lnTo>
                <a:lnTo>
                  <a:pt x="1115" y="865"/>
                </a:lnTo>
                <a:lnTo>
                  <a:pt x="1117" y="859"/>
                </a:lnTo>
                <a:lnTo>
                  <a:pt x="1117" y="852"/>
                </a:lnTo>
                <a:lnTo>
                  <a:pt x="1117" y="846"/>
                </a:lnTo>
                <a:lnTo>
                  <a:pt x="1116" y="838"/>
                </a:lnTo>
                <a:lnTo>
                  <a:pt x="1115" y="831"/>
                </a:lnTo>
                <a:close/>
              </a:path>
            </a:pathLst>
          </a:custGeom>
          <a:solidFill>
            <a:srgbClr val="E3061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81" name="Группа 80"/>
          <p:cNvGrpSpPr/>
          <p:nvPr userDrawn="1"/>
        </p:nvGrpSpPr>
        <p:grpSpPr>
          <a:xfrm>
            <a:off x="6916738" y="3284538"/>
            <a:ext cx="733424" cy="608012"/>
            <a:chOff x="6916738" y="3284538"/>
            <a:chExt cx="733424" cy="608012"/>
          </a:xfrm>
          <a:solidFill>
            <a:srgbClr val="E30613"/>
          </a:solidFill>
        </p:grpSpPr>
        <p:sp>
          <p:nvSpPr>
            <p:cNvPr id="82" name="Freeform 32"/>
            <p:cNvSpPr>
              <a:spLocks noEditPoints="1"/>
            </p:cNvSpPr>
            <p:nvPr userDrawn="1"/>
          </p:nvSpPr>
          <p:spPr bwMode="auto">
            <a:xfrm>
              <a:off x="7099300" y="3284538"/>
              <a:ext cx="550862" cy="604837"/>
            </a:xfrm>
            <a:custGeom>
              <a:avLst/>
              <a:gdLst/>
              <a:ahLst/>
              <a:cxnLst>
                <a:cxn ang="0">
                  <a:pos x="754" y="379"/>
                </a:cxn>
                <a:cxn ang="0">
                  <a:pos x="932" y="389"/>
                </a:cxn>
                <a:cxn ang="0">
                  <a:pos x="861" y="821"/>
                </a:cxn>
                <a:cxn ang="0">
                  <a:pos x="768" y="672"/>
                </a:cxn>
                <a:cxn ang="0">
                  <a:pos x="942" y="724"/>
                </a:cxn>
                <a:cxn ang="0">
                  <a:pos x="683" y="976"/>
                </a:cxn>
                <a:cxn ang="0">
                  <a:pos x="833" y="869"/>
                </a:cxn>
                <a:cxn ang="0">
                  <a:pos x="775" y="966"/>
                </a:cxn>
                <a:cxn ang="0">
                  <a:pos x="656" y="1034"/>
                </a:cxn>
                <a:cxn ang="0">
                  <a:pos x="581" y="813"/>
                </a:cxn>
                <a:cxn ang="0">
                  <a:pos x="672" y="892"/>
                </a:cxn>
                <a:cxn ang="0">
                  <a:pos x="591" y="1022"/>
                </a:cxn>
                <a:cxn ang="0">
                  <a:pos x="717" y="624"/>
                </a:cxn>
                <a:cxn ang="0">
                  <a:pos x="680" y="770"/>
                </a:cxn>
                <a:cxn ang="0">
                  <a:pos x="512" y="602"/>
                </a:cxn>
                <a:cxn ang="0">
                  <a:pos x="680" y="372"/>
                </a:cxn>
                <a:cxn ang="0">
                  <a:pos x="717" y="517"/>
                </a:cxn>
                <a:cxn ang="0">
                  <a:pos x="554" y="90"/>
                </a:cxn>
                <a:cxn ang="0">
                  <a:pos x="644" y="195"/>
                </a:cxn>
                <a:cxn ang="0">
                  <a:pos x="649" y="322"/>
                </a:cxn>
                <a:cxn ang="0">
                  <a:pos x="861" y="262"/>
                </a:cxn>
                <a:cxn ang="0">
                  <a:pos x="695" y="191"/>
                </a:cxn>
                <a:cxn ang="0">
                  <a:pos x="703" y="130"/>
                </a:cxn>
                <a:cxn ang="0">
                  <a:pos x="814" y="211"/>
                </a:cxn>
                <a:cxn ang="0">
                  <a:pos x="381" y="329"/>
                </a:cxn>
                <a:cxn ang="0">
                  <a:pos x="291" y="251"/>
                </a:cxn>
                <a:cxn ang="0">
                  <a:pos x="372" y="121"/>
                </a:cxn>
                <a:cxn ang="0">
                  <a:pos x="451" y="333"/>
                </a:cxn>
                <a:cxn ang="0">
                  <a:pos x="137" y="223"/>
                </a:cxn>
                <a:cxn ang="0">
                  <a:pos x="245" y="138"/>
                </a:cxn>
                <a:cxn ang="0">
                  <a:pos x="280" y="166"/>
                </a:cxn>
                <a:cxn ang="0">
                  <a:pos x="1035" y="509"/>
                </a:cxn>
                <a:cxn ang="0">
                  <a:pos x="971" y="300"/>
                </a:cxn>
                <a:cxn ang="0">
                  <a:pos x="835" y="133"/>
                </a:cxn>
                <a:cxn ang="0">
                  <a:pos x="647" y="28"/>
                </a:cxn>
                <a:cxn ang="0">
                  <a:pos x="443" y="2"/>
                </a:cxn>
                <a:cxn ang="0">
                  <a:pos x="298" y="34"/>
                </a:cxn>
                <a:cxn ang="0">
                  <a:pos x="170" y="101"/>
                </a:cxn>
                <a:cxn ang="0">
                  <a:pos x="63" y="197"/>
                </a:cxn>
                <a:cxn ang="0">
                  <a:pos x="42" y="292"/>
                </a:cxn>
                <a:cxn ang="0">
                  <a:pos x="183" y="349"/>
                </a:cxn>
                <a:cxn ang="0">
                  <a:pos x="250" y="432"/>
                </a:cxn>
                <a:cxn ang="0">
                  <a:pos x="355" y="381"/>
                </a:cxn>
                <a:cxn ang="0">
                  <a:pos x="312" y="571"/>
                </a:cxn>
                <a:cxn ang="0">
                  <a:pos x="302" y="767"/>
                </a:cxn>
                <a:cxn ang="0">
                  <a:pos x="363" y="816"/>
                </a:cxn>
                <a:cxn ang="0">
                  <a:pos x="421" y="1062"/>
                </a:cxn>
                <a:cxn ang="0">
                  <a:pos x="331" y="969"/>
                </a:cxn>
                <a:cxn ang="0">
                  <a:pos x="265" y="850"/>
                </a:cxn>
                <a:cxn ang="0">
                  <a:pos x="288" y="990"/>
                </a:cxn>
                <a:cxn ang="0">
                  <a:pos x="229" y="995"/>
                </a:cxn>
                <a:cxn ang="0">
                  <a:pos x="140" y="1001"/>
                </a:cxn>
                <a:cxn ang="0">
                  <a:pos x="270" y="1097"/>
                </a:cxn>
                <a:cxn ang="0">
                  <a:pos x="456" y="1142"/>
                </a:cxn>
                <a:cxn ang="0">
                  <a:pos x="673" y="1105"/>
                </a:cxn>
                <a:cxn ang="0">
                  <a:pos x="856" y="992"/>
                </a:cxn>
                <a:cxn ang="0">
                  <a:pos x="983" y="819"/>
                </a:cxn>
                <a:cxn ang="0">
                  <a:pos x="1037" y="606"/>
                </a:cxn>
              </a:cxnLst>
              <a:rect l="0" t="0" r="r" b="b"/>
              <a:pathLst>
                <a:path w="1039" h="1143">
                  <a:moveTo>
                    <a:pt x="771" y="540"/>
                  </a:moveTo>
                  <a:lnTo>
                    <a:pt x="771" y="517"/>
                  </a:lnTo>
                  <a:lnTo>
                    <a:pt x="769" y="494"/>
                  </a:lnTo>
                  <a:lnTo>
                    <a:pt x="768" y="471"/>
                  </a:lnTo>
                  <a:lnTo>
                    <a:pt x="764" y="448"/>
                  </a:lnTo>
                  <a:lnTo>
                    <a:pt x="762" y="424"/>
                  </a:lnTo>
                  <a:lnTo>
                    <a:pt x="759" y="401"/>
                  </a:lnTo>
                  <a:lnTo>
                    <a:pt x="754" y="379"/>
                  </a:lnTo>
                  <a:lnTo>
                    <a:pt x="750" y="357"/>
                  </a:lnTo>
                  <a:lnTo>
                    <a:pt x="790" y="347"/>
                  </a:lnTo>
                  <a:lnTo>
                    <a:pt x="826" y="335"/>
                  </a:lnTo>
                  <a:lnTo>
                    <a:pt x="861" y="322"/>
                  </a:lnTo>
                  <a:lnTo>
                    <a:pt x="892" y="307"/>
                  </a:lnTo>
                  <a:lnTo>
                    <a:pt x="907" y="334"/>
                  </a:lnTo>
                  <a:lnTo>
                    <a:pt x="920" y="361"/>
                  </a:lnTo>
                  <a:lnTo>
                    <a:pt x="932" y="389"/>
                  </a:lnTo>
                  <a:lnTo>
                    <a:pt x="942" y="419"/>
                  </a:lnTo>
                  <a:lnTo>
                    <a:pt x="951" y="449"/>
                  </a:lnTo>
                  <a:lnTo>
                    <a:pt x="958" y="480"/>
                  </a:lnTo>
                  <a:lnTo>
                    <a:pt x="962" y="509"/>
                  </a:lnTo>
                  <a:lnTo>
                    <a:pt x="964" y="540"/>
                  </a:lnTo>
                  <a:lnTo>
                    <a:pt x="771" y="540"/>
                  </a:lnTo>
                  <a:close/>
                  <a:moveTo>
                    <a:pt x="892" y="835"/>
                  </a:moveTo>
                  <a:lnTo>
                    <a:pt x="861" y="821"/>
                  </a:lnTo>
                  <a:lnTo>
                    <a:pt x="826" y="808"/>
                  </a:lnTo>
                  <a:lnTo>
                    <a:pt x="790" y="796"/>
                  </a:lnTo>
                  <a:lnTo>
                    <a:pt x="750" y="785"/>
                  </a:lnTo>
                  <a:lnTo>
                    <a:pt x="754" y="764"/>
                  </a:lnTo>
                  <a:lnTo>
                    <a:pt x="759" y="742"/>
                  </a:lnTo>
                  <a:lnTo>
                    <a:pt x="762" y="718"/>
                  </a:lnTo>
                  <a:lnTo>
                    <a:pt x="764" y="695"/>
                  </a:lnTo>
                  <a:lnTo>
                    <a:pt x="768" y="672"/>
                  </a:lnTo>
                  <a:lnTo>
                    <a:pt x="769" y="649"/>
                  </a:lnTo>
                  <a:lnTo>
                    <a:pt x="771" y="626"/>
                  </a:lnTo>
                  <a:lnTo>
                    <a:pt x="771" y="602"/>
                  </a:lnTo>
                  <a:lnTo>
                    <a:pt x="964" y="602"/>
                  </a:lnTo>
                  <a:lnTo>
                    <a:pt x="962" y="633"/>
                  </a:lnTo>
                  <a:lnTo>
                    <a:pt x="958" y="663"/>
                  </a:lnTo>
                  <a:lnTo>
                    <a:pt x="951" y="694"/>
                  </a:lnTo>
                  <a:lnTo>
                    <a:pt x="942" y="724"/>
                  </a:lnTo>
                  <a:lnTo>
                    <a:pt x="932" y="753"/>
                  </a:lnTo>
                  <a:lnTo>
                    <a:pt x="920" y="781"/>
                  </a:lnTo>
                  <a:lnTo>
                    <a:pt x="907" y="809"/>
                  </a:lnTo>
                  <a:lnTo>
                    <a:pt x="892" y="835"/>
                  </a:lnTo>
                  <a:close/>
                  <a:moveTo>
                    <a:pt x="640" y="1041"/>
                  </a:moveTo>
                  <a:lnTo>
                    <a:pt x="655" y="1021"/>
                  </a:lnTo>
                  <a:lnTo>
                    <a:pt x="669" y="999"/>
                  </a:lnTo>
                  <a:lnTo>
                    <a:pt x="683" y="976"/>
                  </a:lnTo>
                  <a:lnTo>
                    <a:pt x="695" y="952"/>
                  </a:lnTo>
                  <a:lnTo>
                    <a:pt x="707" y="925"/>
                  </a:lnTo>
                  <a:lnTo>
                    <a:pt x="718" y="897"/>
                  </a:lnTo>
                  <a:lnTo>
                    <a:pt x="728" y="869"/>
                  </a:lnTo>
                  <a:lnTo>
                    <a:pt x="738" y="839"/>
                  </a:lnTo>
                  <a:lnTo>
                    <a:pt x="771" y="848"/>
                  </a:lnTo>
                  <a:lnTo>
                    <a:pt x="803" y="858"/>
                  </a:lnTo>
                  <a:lnTo>
                    <a:pt x="833" y="869"/>
                  </a:lnTo>
                  <a:lnTo>
                    <a:pt x="861" y="881"/>
                  </a:lnTo>
                  <a:lnTo>
                    <a:pt x="850" y="894"/>
                  </a:lnTo>
                  <a:lnTo>
                    <a:pt x="838" y="907"/>
                  </a:lnTo>
                  <a:lnTo>
                    <a:pt x="826" y="919"/>
                  </a:lnTo>
                  <a:lnTo>
                    <a:pt x="814" y="932"/>
                  </a:lnTo>
                  <a:lnTo>
                    <a:pt x="802" y="944"/>
                  </a:lnTo>
                  <a:lnTo>
                    <a:pt x="789" y="955"/>
                  </a:lnTo>
                  <a:lnTo>
                    <a:pt x="775" y="966"/>
                  </a:lnTo>
                  <a:lnTo>
                    <a:pt x="761" y="976"/>
                  </a:lnTo>
                  <a:lnTo>
                    <a:pt x="748" y="986"/>
                  </a:lnTo>
                  <a:lnTo>
                    <a:pt x="733" y="996"/>
                  </a:lnTo>
                  <a:lnTo>
                    <a:pt x="718" y="1005"/>
                  </a:lnTo>
                  <a:lnTo>
                    <a:pt x="703" y="1012"/>
                  </a:lnTo>
                  <a:lnTo>
                    <a:pt x="687" y="1021"/>
                  </a:lnTo>
                  <a:lnTo>
                    <a:pt x="672" y="1028"/>
                  </a:lnTo>
                  <a:lnTo>
                    <a:pt x="656" y="1034"/>
                  </a:lnTo>
                  <a:lnTo>
                    <a:pt x="640" y="1041"/>
                  </a:lnTo>
                  <a:close/>
                  <a:moveTo>
                    <a:pt x="530" y="1068"/>
                  </a:moveTo>
                  <a:lnTo>
                    <a:pt x="518" y="1069"/>
                  </a:lnTo>
                  <a:lnTo>
                    <a:pt x="512" y="1070"/>
                  </a:lnTo>
                  <a:lnTo>
                    <a:pt x="512" y="810"/>
                  </a:lnTo>
                  <a:lnTo>
                    <a:pt x="536" y="811"/>
                  </a:lnTo>
                  <a:lnTo>
                    <a:pt x="558" y="812"/>
                  </a:lnTo>
                  <a:lnTo>
                    <a:pt x="581" y="813"/>
                  </a:lnTo>
                  <a:lnTo>
                    <a:pt x="604" y="816"/>
                  </a:lnTo>
                  <a:lnTo>
                    <a:pt x="627" y="818"/>
                  </a:lnTo>
                  <a:lnTo>
                    <a:pt x="649" y="821"/>
                  </a:lnTo>
                  <a:lnTo>
                    <a:pt x="672" y="824"/>
                  </a:lnTo>
                  <a:lnTo>
                    <a:pt x="694" y="828"/>
                  </a:lnTo>
                  <a:lnTo>
                    <a:pt x="687" y="850"/>
                  </a:lnTo>
                  <a:lnTo>
                    <a:pt x="679" y="871"/>
                  </a:lnTo>
                  <a:lnTo>
                    <a:pt x="672" y="892"/>
                  </a:lnTo>
                  <a:lnTo>
                    <a:pt x="663" y="912"/>
                  </a:lnTo>
                  <a:lnTo>
                    <a:pt x="654" y="931"/>
                  </a:lnTo>
                  <a:lnTo>
                    <a:pt x="644" y="948"/>
                  </a:lnTo>
                  <a:lnTo>
                    <a:pt x="634" y="965"/>
                  </a:lnTo>
                  <a:lnTo>
                    <a:pt x="624" y="981"/>
                  </a:lnTo>
                  <a:lnTo>
                    <a:pt x="613" y="996"/>
                  </a:lnTo>
                  <a:lnTo>
                    <a:pt x="602" y="1010"/>
                  </a:lnTo>
                  <a:lnTo>
                    <a:pt x="591" y="1022"/>
                  </a:lnTo>
                  <a:lnTo>
                    <a:pt x="579" y="1034"/>
                  </a:lnTo>
                  <a:lnTo>
                    <a:pt x="567" y="1044"/>
                  </a:lnTo>
                  <a:lnTo>
                    <a:pt x="554" y="1053"/>
                  </a:lnTo>
                  <a:lnTo>
                    <a:pt x="542" y="1061"/>
                  </a:lnTo>
                  <a:lnTo>
                    <a:pt x="530" y="1068"/>
                  </a:lnTo>
                  <a:close/>
                  <a:moveTo>
                    <a:pt x="512" y="602"/>
                  </a:moveTo>
                  <a:lnTo>
                    <a:pt x="717" y="602"/>
                  </a:lnTo>
                  <a:lnTo>
                    <a:pt x="717" y="624"/>
                  </a:lnTo>
                  <a:lnTo>
                    <a:pt x="716" y="648"/>
                  </a:lnTo>
                  <a:lnTo>
                    <a:pt x="715" y="670"/>
                  </a:lnTo>
                  <a:lnTo>
                    <a:pt x="714" y="691"/>
                  </a:lnTo>
                  <a:lnTo>
                    <a:pt x="712" y="713"/>
                  </a:lnTo>
                  <a:lnTo>
                    <a:pt x="710" y="734"/>
                  </a:lnTo>
                  <a:lnTo>
                    <a:pt x="707" y="754"/>
                  </a:lnTo>
                  <a:lnTo>
                    <a:pt x="704" y="775"/>
                  </a:lnTo>
                  <a:lnTo>
                    <a:pt x="680" y="770"/>
                  </a:lnTo>
                  <a:lnTo>
                    <a:pt x="656" y="767"/>
                  </a:lnTo>
                  <a:lnTo>
                    <a:pt x="632" y="764"/>
                  </a:lnTo>
                  <a:lnTo>
                    <a:pt x="607" y="761"/>
                  </a:lnTo>
                  <a:lnTo>
                    <a:pt x="583" y="759"/>
                  </a:lnTo>
                  <a:lnTo>
                    <a:pt x="559" y="757"/>
                  </a:lnTo>
                  <a:lnTo>
                    <a:pt x="536" y="756"/>
                  </a:lnTo>
                  <a:lnTo>
                    <a:pt x="512" y="755"/>
                  </a:lnTo>
                  <a:lnTo>
                    <a:pt x="512" y="602"/>
                  </a:lnTo>
                  <a:close/>
                  <a:moveTo>
                    <a:pt x="512" y="387"/>
                  </a:moveTo>
                  <a:lnTo>
                    <a:pt x="536" y="387"/>
                  </a:lnTo>
                  <a:lnTo>
                    <a:pt x="559" y="386"/>
                  </a:lnTo>
                  <a:lnTo>
                    <a:pt x="583" y="384"/>
                  </a:lnTo>
                  <a:lnTo>
                    <a:pt x="607" y="381"/>
                  </a:lnTo>
                  <a:lnTo>
                    <a:pt x="632" y="379"/>
                  </a:lnTo>
                  <a:lnTo>
                    <a:pt x="656" y="376"/>
                  </a:lnTo>
                  <a:lnTo>
                    <a:pt x="680" y="372"/>
                  </a:lnTo>
                  <a:lnTo>
                    <a:pt x="704" y="368"/>
                  </a:lnTo>
                  <a:lnTo>
                    <a:pt x="707" y="389"/>
                  </a:lnTo>
                  <a:lnTo>
                    <a:pt x="710" y="409"/>
                  </a:lnTo>
                  <a:lnTo>
                    <a:pt x="712" y="430"/>
                  </a:lnTo>
                  <a:lnTo>
                    <a:pt x="714" y="451"/>
                  </a:lnTo>
                  <a:lnTo>
                    <a:pt x="715" y="473"/>
                  </a:lnTo>
                  <a:lnTo>
                    <a:pt x="716" y="495"/>
                  </a:lnTo>
                  <a:lnTo>
                    <a:pt x="717" y="517"/>
                  </a:lnTo>
                  <a:lnTo>
                    <a:pt x="717" y="540"/>
                  </a:lnTo>
                  <a:lnTo>
                    <a:pt x="512" y="540"/>
                  </a:lnTo>
                  <a:lnTo>
                    <a:pt x="512" y="387"/>
                  </a:lnTo>
                  <a:close/>
                  <a:moveTo>
                    <a:pt x="512" y="73"/>
                  </a:moveTo>
                  <a:lnTo>
                    <a:pt x="518" y="74"/>
                  </a:lnTo>
                  <a:lnTo>
                    <a:pt x="530" y="75"/>
                  </a:lnTo>
                  <a:lnTo>
                    <a:pt x="542" y="82"/>
                  </a:lnTo>
                  <a:lnTo>
                    <a:pt x="554" y="90"/>
                  </a:lnTo>
                  <a:lnTo>
                    <a:pt x="567" y="98"/>
                  </a:lnTo>
                  <a:lnTo>
                    <a:pt x="579" y="108"/>
                  </a:lnTo>
                  <a:lnTo>
                    <a:pt x="591" y="121"/>
                  </a:lnTo>
                  <a:lnTo>
                    <a:pt x="602" y="133"/>
                  </a:lnTo>
                  <a:lnTo>
                    <a:pt x="613" y="147"/>
                  </a:lnTo>
                  <a:lnTo>
                    <a:pt x="624" y="161"/>
                  </a:lnTo>
                  <a:lnTo>
                    <a:pt x="634" y="178"/>
                  </a:lnTo>
                  <a:lnTo>
                    <a:pt x="644" y="195"/>
                  </a:lnTo>
                  <a:lnTo>
                    <a:pt x="654" y="212"/>
                  </a:lnTo>
                  <a:lnTo>
                    <a:pt x="663" y="231"/>
                  </a:lnTo>
                  <a:lnTo>
                    <a:pt x="672" y="251"/>
                  </a:lnTo>
                  <a:lnTo>
                    <a:pt x="679" y="272"/>
                  </a:lnTo>
                  <a:lnTo>
                    <a:pt x="687" y="293"/>
                  </a:lnTo>
                  <a:lnTo>
                    <a:pt x="694" y="315"/>
                  </a:lnTo>
                  <a:lnTo>
                    <a:pt x="672" y="318"/>
                  </a:lnTo>
                  <a:lnTo>
                    <a:pt x="649" y="322"/>
                  </a:lnTo>
                  <a:lnTo>
                    <a:pt x="627" y="325"/>
                  </a:lnTo>
                  <a:lnTo>
                    <a:pt x="604" y="327"/>
                  </a:lnTo>
                  <a:lnTo>
                    <a:pt x="581" y="329"/>
                  </a:lnTo>
                  <a:lnTo>
                    <a:pt x="558" y="330"/>
                  </a:lnTo>
                  <a:lnTo>
                    <a:pt x="536" y="332"/>
                  </a:lnTo>
                  <a:lnTo>
                    <a:pt x="512" y="333"/>
                  </a:lnTo>
                  <a:lnTo>
                    <a:pt x="512" y="73"/>
                  </a:lnTo>
                  <a:close/>
                  <a:moveTo>
                    <a:pt x="861" y="262"/>
                  </a:moveTo>
                  <a:lnTo>
                    <a:pt x="833" y="274"/>
                  </a:lnTo>
                  <a:lnTo>
                    <a:pt x="803" y="285"/>
                  </a:lnTo>
                  <a:lnTo>
                    <a:pt x="771" y="295"/>
                  </a:lnTo>
                  <a:lnTo>
                    <a:pt x="738" y="304"/>
                  </a:lnTo>
                  <a:lnTo>
                    <a:pt x="728" y="274"/>
                  </a:lnTo>
                  <a:lnTo>
                    <a:pt x="718" y="244"/>
                  </a:lnTo>
                  <a:lnTo>
                    <a:pt x="707" y="217"/>
                  </a:lnTo>
                  <a:lnTo>
                    <a:pt x="695" y="191"/>
                  </a:lnTo>
                  <a:lnTo>
                    <a:pt x="683" y="166"/>
                  </a:lnTo>
                  <a:lnTo>
                    <a:pt x="669" y="143"/>
                  </a:lnTo>
                  <a:lnTo>
                    <a:pt x="655" y="122"/>
                  </a:lnTo>
                  <a:lnTo>
                    <a:pt x="640" y="102"/>
                  </a:lnTo>
                  <a:lnTo>
                    <a:pt x="656" y="108"/>
                  </a:lnTo>
                  <a:lnTo>
                    <a:pt x="672" y="115"/>
                  </a:lnTo>
                  <a:lnTo>
                    <a:pt x="687" y="122"/>
                  </a:lnTo>
                  <a:lnTo>
                    <a:pt x="703" y="130"/>
                  </a:lnTo>
                  <a:lnTo>
                    <a:pt x="718" y="138"/>
                  </a:lnTo>
                  <a:lnTo>
                    <a:pt x="733" y="147"/>
                  </a:lnTo>
                  <a:lnTo>
                    <a:pt x="748" y="157"/>
                  </a:lnTo>
                  <a:lnTo>
                    <a:pt x="761" y="167"/>
                  </a:lnTo>
                  <a:lnTo>
                    <a:pt x="775" y="177"/>
                  </a:lnTo>
                  <a:lnTo>
                    <a:pt x="789" y="188"/>
                  </a:lnTo>
                  <a:lnTo>
                    <a:pt x="802" y="199"/>
                  </a:lnTo>
                  <a:lnTo>
                    <a:pt x="814" y="211"/>
                  </a:lnTo>
                  <a:lnTo>
                    <a:pt x="826" y="223"/>
                  </a:lnTo>
                  <a:lnTo>
                    <a:pt x="838" y="235"/>
                  </a:lnTo>
                  <a:lnTo>
                    <a:pt x="850" y="249"/>
                  </a:lnTo>
                  <a:lnTo>
                    <a:pt x="861" y="262"/>
                  </a:lnTo>
                  <a:close/>
                  <a:moveTo>
                    <a:pt x="451" y="333"/>
                  </a:moveTo>
                  <a:lnTo>
                    <a:pt x="427" y="332"/>
                  </a:lnTo>
                  <a:lnTo>
                    <a:pt x="404" y="330"/>
                  </a:lnTo>
                  <a:lnTo>
                    <a:pt x="381" y="329"/>
                  </a:lnTo>
                  <a:lnTo>
                    <a:pt x="359" y="327"/>
                  </a:lnTo>
                  <a:lnTo>
                    <a:pt x="336" y="325"/>
                  </a:lnTo>
                  <a:lnTo>
                    <a:pt x="313" y="322"/>
                  </a:lnTo>
                  <a:lnTo>
                    <a:pt x="291" y="318"/>
                  </a:lnTo>
                  <a:lnTo>
                    <a:pt x="269" y="315"/>
                  </a:lnTo>
                  <a:lnTo>
                    <a:pt x="276" y="293"/>
                  </a:lnTo>
                  <a:lnTo>
                    <a:pt x="284" y="272"/>
                  </a:lnTo>
                  <a:lnTo>
                    <a:pt x="291" y="251"/>
                  </a:lnTo>
                  <a:lnTo>
                    <a:pt x="300" y="231"/>
                  </a:lnTo>
                  <a:lnTo>
                    <a:pt x="309" y="212"/>
                  </a:lnTo>
                  <a:lnTo>
                    <a:pt x="319" y="195"/>
                  </a:lnTo>
                  <a:lnTo>
                    <a:pt x="329" y="178"/>
                  </a:lnTo>
                  <a:lnTo>
                    <a:pt x="339" y="161"/>
                  </a:lnTo>
                  <a:lnTo>
                    <a:pt x="350" y="147"/>
                  </a:lnTo>
                  <a:lnTo>
                    <a:pt x="361" y="133"/>
                  </a:lnTo>
                  <a:lnTo>
                    <a:pt x="372" y="121"/>
                  </a:lnTo>
                  <a:lnTo>
                    <a:pt x="384" y="108"/>
                  </a:lnTo>
                  <a:lnTo>
                    <a:pt x="395" y="98"/>
                  </a:lnTo>
                  <a:lnTo>
                    <a:pt x="407" y="90"/>
                  </a:lnTo>
                  <a:lnTo>
                    <a:pt x="421" y="82"/>
                  </a:lnTo>
                  <a:lnTo>
                    <a:pt x="433" y="75"/>
                  </a:lnTo>
                  <a:lnTo>
                    <a:pt x="445" y="74"/>
                  </a:lnTo>
                  <a:lnTo>
                    <a:pt x="451" y="73"/>
                  </a:lnTo>
                  <a:lnTo>
                    <a:pt x="451" y="333"/>
                  </a:lnTo>
                  <a:close/>
                  <a:moveTo>
                    <a:pt x="225" y="304"/>
                  </a:moveTo>
                  <a:lnTo>
                    <a:pt x="192" y="295"/>
                  </a:lnTo>
                  <a:lnTo>
                    <a:pt x="160" y="285"/>
                  </a:lnTo>
                  <a:lnTo>
                    <a:pt x="130" y="274"/>
                  </a:lnTo>
                  <a:lnTo>
                    <a:pt x="102" y="262"/>
                  </a:lnTo>
                  <a:lnTo>
                    <a:pt x="113" y="249"/>
                  </a:lnTo>
                  <a:lnTo>
                    <a:pt x="124" y="235"/>
                  </a:lnTo>
                  <a:lnTo>
                    <a:pt x="137" y="223"/>
                  </a:lnTo>
                  <a:lnTo>
                    <a:pt x="149" y="211"/>
                  </a:lnTo>
                  <a:lnTo>
                    <a:pt x="161" y="199"/>
                  </a:lnTo>
                  <a:lnTo>
                    <a:pt x="174" y="188"/>
                  </a:lnTo>
                  <a:lnTo>
                    <a:pt x="187" y="177"/>
                  </a:lnTo>
                  <a:lnTo>
                    <a:pt x="201" y="167"/>
                  </a:lnTo>
                  <a:lnTo>
                    <a:pt x="215" y="157"/>
                  </a:lnTo>
                  <a:lnTo>
                    <a:pt x="229" y="147"/>
                  </a:lnTo>
                  <a:lnTo>
                    <a:pt x="245" y="138"/>
                  </a:lnTo>
                  <a:lnTo>
                    <a:pt x="259" y="129"/>
                  </a:lnTo>
                  <a:lnTo>
                    <a:pt x="275" y="122"/>
                  </a:lnTo>
                  <a:lnTo>
                    <a:pt x="291" y="115"/>
                  </a:lnTo>
                  <a:lnTo>
                    <a:pt x="307" y="108"/>
                  </a:lnTo>
                  <a:lnTo>
                    <a:pt x="323" y="102"/>
                  </a:lnTo>
                  <a:lnTo>
                    <a:pt x="308" y="122"/>
                  </a:lnTo>
                  <a:lnTo>
                    <a:pt x="294" y="143"/>
                  </a:lnTo>
                  <a:lnTo>
                    <a:pt x="280" y="166"/>
                  </a:lnTo>
                  <a:lnTo>
                    <a:pt x="267" y="191"/>
                  </a:lnTo>
                  <a:lnTo>
                    <a:pt x="256" y="217"/>
                  </a:lnTo>
                  <a:lnTo>
                    <a:pt x="245" y="244"/>
                  </a:lnTo>
                  <a:lnTo>
                    <a:pt x="234" y="274"/>
                  </a:lnTo>
                  <a:lnTo>
                    <a:pt x="225" y="304"/>
                  </a:lnTo>
                  <a:close/>
                  <a:moveTo>
                    <a:pt x="1039" y="566"/>
                  </a:moveTo>
                  <a:lnTo>
                    <a:pt x="1037" y="537"/>
                  </a:lnTo>
                  <a:lnTo>
                    <a:pt x="1035" y="509"/>
                  </a:lnTo>
                  <a:lnTo>
                    <a:pt x="1032" y="481"/>
                  </a:lnTo>
                  <a:lnTo>
                    <a:pt x="1026" y="453"/>
                  </a:lnTo>
                  <a:lnTo>
                    <a:pt x="1021" y="427"/>
                  </a:lnTo>
                  <a:lnTo>
                    <a:pt x="1013" y="400"/>
                  </a:lnTo>
                  <a:lnTo>
                    <a:pt x="1004" y="374"/>
                  </a:lnTo>
                  <a:lnTo>
                    <a:pt x="994" y="348"/>
                  </a:lnTo>
                  <a:lnTo>
                    <a:pt x="983" y="324"/>
                  </a:lnTo>
                  <a:lnTo>
                    <a:pt x="971" y="300"/>
                  </a:lnTo>
                  <a:lnTo>
                    <a:pt x="958" y="275"/>
                  </a:lnTo>
                  <a:lnTo>
                    <a:pt x="943" y="253"/>
                  </a:lnTo>
                  <a:lnTo>
                    <a:pt x="928" y="231"/>
                  </a:lnTo>
                  <a:lnTo>
                    <a:pt x="911" y="209"/>
                  </a:lnTo>
                  <a:lnTo>
                    <a:pt x="894" y="189"/>
                  </a:lnTo>
                  <a:lnTo>
                    <a:pt x="875" y="169"/>
                  </a:lnTo>
                  <a:lnTo>
                    <a:pt x="856" y="150"/>
                  </a:lnTo>
                  <a:lnTo>
                    <a:pt x="835" y="133"/>
                  </a:lnTo>
                  <a:lnTo>
                    <a:pt x="814" y="116"/>
                  </a:lnTo>
                  <a:lnTo>
                    <a:pt x="793" y="101"/>
                  </a:lnTo>
                  <a:lnTo>
                    <a:pt x="770" y="85"/>
                  </a:lnTo>
                  <a:lnTo>
                    <a:pt x="747" y="72"/>
                  </a:lnTo>
                  <a:lnTo>
                    <a:pt x="722" y="59"/>
                  </a:lnTo>
                  <a:lnTo>
                    <a:pt x="698" y="48"/>
                  </a:lnTo>
                  <a:lnTo>
                    <a:pt x="673" y="37"/>
                  </a:lnTo>
                  <a:lnTo>
                    <a:pt x="647" y="28"/>
                  </a:lnTo>
                  <a:lnTo>
                    <a:pt x="621" y="20"/>
                  </a:lnTo>
                  <a:lnTo>
                    <a:pt x="593" y="13"/>
                  </a:lnTo>
                  <a:lnTo>
                    <a:pt x="567" y="8"/>
                  </a:lnTo>
                  <a:lnTo>
                    <a:pt x="538" y="3"/>
                  </a:lnTo>
                  <a:lnTo>
                    <a:pt x="510" y="1"/>
                  </a:lnTo>
                  <a:lnTo>
                    <a:pt x="481" y="0"/>
                  </a:lnTo>
                  <a:lnTo>
                    <a:pt x="462" y="1"/>
                  </a:lnTo>
                  <a:lnTo>
                    <a:pt x="443" y="2"/>
                  </a:lnTo>
                  <a:lnTo>
                    <a:pt x="424" y="4"/>
                  </a:lnTo>
                  <a:lnTo>
                    <a:pt x="405" y="7"/>
                  </a:lnTo>
                  <a:lnTo>
                    <a:pt x="388" y="10"/>
                  </a:lnTo>
                  <a:lnTo>
                    <a:pt x="369" y="13"/>
                  </a:lnTo>
                  <a:lnTo>
                    <a:pt x="351" y="18"/>
                  </a:lnTo>
                  <a:lnTo>
                    <a:pt x="333" y="22"/>
                  </a:lnTo>
                  <a:lnTo>
                    <a:pt x="316" y="28"/>
                  </a:lnTo>
                  <a:lnTo>
                    <a:pt x="298" y="34"/>
                  </a:lnTo>
                  <a:lnTo>
                    <a:pt x="280" y="41"/>
                  </a:lnTo>
                  <a:lnTo>
                    <a:pt x="264" y="48"/>
                  </a:lnTo>
                  <a:lnTo>
                    <a:pt x="247" y="55"/>
                  </a:lnTo>
                  <a:lnTo>
                    <a:pt x="232" y="63"/>
                  </a:lnTo>
                  <a:lnTo>
                    <a:pt x="215" y="72"/>
                  </a:lnTo>
                  <a:lnTo>
                    <a:pt x="200" y="81"/>
                  </a:lnTo>
                  <a:lnTo>
                    <a:pt x="184" y="91"/>
                  </a:lnTo>
                  <a:lnTo>
                    <a:pt x="170" y="101"/>
                  </a:lnTo>
                  <a:lnTo>
                    <a:pt x="154" y="111"/>
                  </a:lnTo>
                  <a:lnTo>
                    <a:pt x="140" y="122"/>
                  </a:lnTo>
                  <a:lnTo>
                    <a:pt x="127" y="134"/>
                  </a:lnTo>
                  <a:lnTo>
                    <a:pt x="113" y="145"/>
                  </a:lnTo>
                  <a:lnTo>
                    <a:pt x="100" y="157"/>
                  </a:lnTo>
                  <a:lnTo>
                    <a:pt x="87" y="170"/>
                  </a:lnTo>
                  <a:lnTo>
                    <a:pt x="75" y="183"/>
                  </a:lnTo>
                  <a:lnTo>
                    <a:pt x="63" y="197"/>
                  </a:lnTo>
                  <a:lnTo>
                    <a:pt x="51" y="210"/>
                  </a:lnTo>
                  <a:lnTo>
                    <a:pt x="39" y="224"/>
                  </a:lnTo>
                  <a:lnTo>
                    <a:pt x="29" y="239"/>
                  </a:lnTo>
                  <a:lnTo>
                    <a:pt x="19" y="254"/>
                  </a:lnTo>
                  <a:lnTo>
                    <a:pt x="9" y="269"/>
                  </a:lnTo>
                  <a:lnTo>
                    <a:pt x="0" y="284"/>
                  </a:lnTo>
                  <a:lnTo>
                    <a:pt x="21" y="287"/>
                  </a:lnTo>
                  <a:lnTo>
                    <a:pt x="42" y="292"/>
                  </a:lnTo>
                  <a:lnTo>
                    <a:pt x="63" y="297"/>
                  </a:lnTo>
                  <a:lnTo>
                    <a:pt x="81" y="304"/>
                  </a:lnTo>
                  <a:lnTo>
                    <a:pt x="101" y="312"/>
                  </a:lnTo>
                  <a:lnTo>
                    <a:pt x="120" y="321"/>
                  </a:lnTo>
                  <a:lnTo>
                    <a:pt x="138" y="330"/>
                  </a:lnTo>
                  <a:lnTo>
                    <a:pt x="155" y="342"/>
                  </a:lnTo>
                  <a:lnTo>
                    <a:pt x="169" y="346"/>
                  </a:lnTo>
                  <a:lnTo>
                    <a:pt x="183" y="349"/>
                  </a:lnTo>
                  <a:lnTo>
                    <a:pt x="197" y="354"/>
                  </a:lnTo>
                  <a:lnTo>
                    <a:pt x="212" y="357"/>
                  </a:lnTo>
                  <a:lnTo>
                    <a:pt x="210" y="370"/>
                  </a:lnTo>
                  <a:lnTo>
                    <a:pt x="207" y="382"/>
                  </a:lnTo>
                  <a:lnTo>
                    <a:pt x="220" y="395"/>
                  </a:lnTo>
                  <a:lnTo>
                    <a:pt x="231" y="406"/>
                  </a:lnTo>
                  <a:lnTo>
                    <a:pt x="241" y="419"/>
                  </a:lnTo>
                  <a:lnTo>
                    <a:pt x="250" y="432"/>
                  </a:lnTo>
                  <a:lnTo>
                    <a:pt x="252" y="416"/>
                  </a:lnTo>
                  <a:lnTo>
                    <a:pt x="254" y="399"/>
                  </a:lnTo>
                  <a:lnTo>
                    <a:pt x="256" y="384"/>
                  </a:lnTo>
                  <a:lnTo>
                    <a:pt x="259" y="368"/>
                  </a:lnTo>
                  <a:lnTo>
                    <a:pt x="283" y="372"/>
                  </a:lnTo>
                  <a:lnTo>
                    <a:pt x="307" y="376"/>
                  </a:lnTo>
                  <a:lnTo>
                    <a:pt x="331" y="379"/>
                  </a:lnTo>
                  <a:lnTo>
                    <a:pt x="355" y="381"/>
                  </a:lnTo>
                  <a:lnTo>
                    <a:pt x="380" y="384"/>
                  </a:lnTo>
                  <a:lnTo>
                    <a:pt x="403" y="386"/>
                  </a:lnTo>
                  <a:lnTo>
                    <a:pt x="427" y="387"/>
                  </a:lnTo>
                  <a:lnTo>
                    <a:pt x="451" y="388"/>
                  </a:lnTo>
                  <a:lnTo>
                    <a:pt x="451" y="540"/>
                  </a:lnTo>
                  <a:lnTo>
                    <a:pt x="305" y="540"/>
                  </a:lnTo>
                  <a:lnTo>
                    <a:pt x="309" y="556"/>
                  </a:lnTo>
                  <a:lnTo>
                    <a:pt x="312" y="571"/>
                  </a:lnTo>
                  <a:lnTo>
                    <a:pt x="316" y="587"/>
                  </a:lnTo>
                  <a:lnTo>
                    <a:pt x="318" y="602"/>
                  </a:lnTo>
                  <a:lnTo>
                    <a:pt x="451" y="602"/>
                  </a:lnTo>
                  <a:lnTo>
                    <a:pt x="451" y="755"/>
                  </a:lnTo>
                  <a:lnTo>
                    <a:pt x="414" y="757"/>
                  </a:lnTo>
                  <a:lnTo>
                    <a:pt x="378" y="759"/>
                  </a:lnTo>
                  <a:lnTo>
                    <a:pt x="340" y="763"/>
                  </a:lnTo>
                  <a:lnTo>
                    <a:pt x="302" y="767"/>
                  </a:lnTo>
                  <a:lnTo>
                    <a:pt x="297" y="782"/>
                  </a:lnTo>
                  <a:lnTo>
                    <a:pt x="291" y="798"/>
                  </a:lnTo>
                  <a:lnTo>
                    <a:pt x="285" y="812"/>
                  </a:lnTo>
                  <a:lnTo>
                    <a:pt x="278" y="827"/>
                  </a:lnTo>
                  <a:lnTo>
                    <a:pt x="299" y="823"/>
                  </a:lnTo>
                  <a:lnTo>
                    <a:pt x="320" y="820"/>
                  </a:lnTo>
                  <a:lnTo>
                    <a:pt x="341" y="818"/>
                  </a:lnTo>
                  <a:lnTo>
                    <a:pt x="363" y="816"/>
                  </a:lnTo>
                  <a:lnTo>
                    <a:pt x="385" y="813"/>
                  </a:lnTo>
                  <a:lnTo>
                    <a:pt x="406" y="812"/>
                  </a:lnTo>
                  <a:lnTo>
                    <a:pt x="428" y="811"/>
                  </a:lnTo>
                  <a:lnTo>
                    <a:pt x="451" y="810"/>
                  </a:lnTo>
                  <a:lnTo>
                    <a:pt x="451" y="1070"/>
                  </a:lnTo>
                  <a:lnTo>
                    <a:pt x="445" y="1069"/>
                  </a:lnTo>
                  <a:lnTo>
                    <a:pt x="433" y="1068"/>
                  </a:lnTo>
                  <a:lnTo>
                    <a:pt x="421" y="1062"/>
                  </a:lnTo>
                  <a:lnTo>
                    <a:pt x="409" y="1054"/>
                  </a:lnTo>
                  <a:lnTo>
                    <a:pt x="396" y="1045"/>
                  </a:lnTo>
                  <a:lnTo>
                    <a:pt x="385" y="1036"/>
                  </a:lnTo>
                  <a:lnTo>
                    <a:pt x="373" y="1024"/>
                  </a:lnTo>
                  <a:lnTo>
                    <a:pt x="362" y="1012"/>
                  </a:lnTo>
                  <a:lnTo>
                    <a:pt x="351" y="999"/>
                  </a:lnTo>
                  <a:lnTo>
                    <a:pt x="341" y="985"/>
                  </a:lnTo>
                  <a:lnTo>
                    <a:pt x="331" y="969"/>
                  </a:lnTo>
                  <a:lnTo>
                    <a:pt x="321" y="953"/>
                  </a:lnTo>
                  <a:lnTo>
                    <a:pt x="311" y="935"/>
                  </a:lnTo>
                  <a:lnTo>
                    <a:pt x="302" y="917"/>
                  </a:lnTo>
                  <a:lnTo>
                    <a:pt x="295" y="898"/>
                  </a:lnTo>
                  <a:lnTo>
                    <a:pt x="287" y="879"/>
                  </a:lnTo>
                  <a:lnTo>
                    <a:pt x="279" y="858"/>
                  </a:lnTo>
                  <a:lnTo>
                    <a:pt x="273" y="837"/>
                  </a:lnTo>
                  <a:lnTo>
                    <a:pt x="265" y="850"/>
                  </a:lnTo>
                  <a:lnTo>
                    <a:pt x="257" y="862"/>
                  </a:lnTo>
                  <a:lnTo>
                    <a:pt x="248" y="874"/>
                  </a:lnTo>
                  <a:lnTo>
                    <a:pt x="241" y="885"/>
                  </a:lnTo>
                  <a:lnTo>
                    <a:pt x="248" y="908"/>
                  </a:lnTo>
                  <a:lnTo>
                    <a:pt x="258" y="931"/>
                  </a:lnTo>
                  <a:lnTo>
                    <a:pt x="267" y="952"/>
                  </a:lnTo>
                  <a:lnTo>
                    <a:pt x="277" y="971"/>
                  </a:lnTo>
                  <a:lnTo>
                    <a:pt x="288" y="990"/>
                  </a:lnTo>
                  <a:lnTo>
                    <a:pt x="299" y="1008"/>
                  </a:lnTo>
                  <a:lnTo>
                    <a:pt x="311" y="1026"/>
                  </a:lnTo>
                  <a:lnTo>
                    <a:pt x="323" y="1041"/>
                  </a:lnTo>
                  <a:lnTo>
                    <a:pt x="304" y="1033"/>
                  </a:lnTo>
                  <a:lnTo>
                    <a:pt x="285" y="1026"/>
                  </a:lnTo>
                  <a:lnTo>
                    <a:pt x="266" y="1016"/>
                  </a:lnTo>
                  <a:lnTo>
                    <a:pt x="247" y="1006"/>
                  </a:lnTo>
                  <a:lnTo>
                    <a:pt x="229" y="995"/>
                  </a:lnTo>
                  <a:lnTo>
                    <a:pt x="212" y="984"/>
                  </a:lnTo>
                  <a:lnTo>
                    <a:pt x="195" y="971"/>
                  </a:lnTo>
                  <a:lnTo>
                    <a:pt x="179" y="958"/>
                  </a:lnTo>
                  <a:lnTo>
                    <a:pt x="174" y="964"/>
                  </a:lnTo>
                  <a:lnTo>
                    <a:pt x="170" y="968"/>
                  </a:lnTo>
                  <a:lnTo>
                    <a:pt x="160" y="979"/>
                  </a:lnTo>
                  <a:lnTo>
                    <a:pt x="150" y="990"/>
                  </a:lnTo>
                  <a:lnTo>
                    <a:pt x="140" y="1001"/>
                  </a:lnTo>
                  <a:lnTo>
                    <a:pt x="131" y="1012"/>
                  </a:lnTo>
                  <a:lnTo>
                    <a:pt x="149" y="1027"/>
                  </a:lnTo>
                  <a:lnTo>
                    <a:pt x="168" y="1041"/>
                  </a:lnTo>
                  <a:lnTo>
                    <a:pt x="187" y="1054"/>
                  </a:lnTo>
                  <a:lnTo>
                    <a:pt x="207" y="1066"/>
                  </a:lnTo>
                  <a:lnTo>
                    <a:pt x="227" y="1077"/>
                  </a:lnTo>
                  <a:lnTo>
                    <a:pt x="248" y="1087"/>
                  </a:lnTo>
                  <a:lnTo>
                    <a:pt x="270" y="1097"/>
                  </a:lnTo>
                  <a:lnTo>
                    <a:pt x="292" y="1106"/>
                  </a:lnTo>
                  <a:lnTo>
                    <a:pt x="315" y="1114"/>
                  </a:lnTo>
                  <a:lnTo>
                    <a:pt x="337" y="1122"/>
                  </a:lnTo>
                  <a:lnTo>
                    <a:pt x="360" y="1127"/>
                  </a:lnTo>
                  <a:lnTo>
                    <a:pt x="384" y="1133"/>
                  </a:lnTo>
                  <a:lnTo>
                    <a:pt x="407" y="1136"/>
                  </a:lnTo>
                  <a:lnTo>
                    <a:pt x="432" y="1139"/>
                  </a:lnTo>
                  <a:lnTo>
                    <a:pt x="456" y="1142"/>
                  </a:lnTo>
                  <a:lnTo>
                    <a:pt x="481" y="1143"/>
                  </a:lnTo>
                  <a:lnTo>
                    <a:pt x="510" y="1142"/>
                  </a:lnTo>
                  <a:lnTo>
                    <a:pt x="538" y="1138"/>
                  </a:lnTo>
                  <a:lnTo>
                    <a:pt x="567" y="1135"/>
                  </a:lnTo>
                  <a:lnTo>
                    <a:pt x="594" y="1129"/>
                  </a:lnTo>
                  <a:lnTo>
                    <a:pt x="621" y="1123"/>
                  </a:lnTo>
                  <a:lnTo>
                    <a:pt x="647" y="1115"/>
                  </a:lnTo>
                  <a:lnTo>
                    <a:pt x="673" y="1105"/>
                  </a:lnTo>
                  <a:lnTo>
                    <a:pt x="698" y="1095"/>
                  </a:lnTo>
                  <a:lnTo>
                    <a:pt x="722" y="1084"/>
                  </a:lnTo>
                  <a:lnTo>
                    <a:pt x="747" y="1071"/>
                  </a:lnTo>
                  <a:lnTo>
                    <a:pt x="770" y="1058"/>
                  </a:lnTo>
                  <a:lnTo>
                    <a:pt x="793" y="1042"/>
                  </a:lnTo>
                  <a:lnTo>
                    <a:pt x="814" y="1027"/>
                  </a:lnTo>
                  <a:lnTo>
                    <a:pt x="835" y="1010"/>
                  </a:lnTo>
                  <a:lnTo>
                    <a:pt x="856" y="992"/>
                  </a:lnTo>
                  <a:lnTo>
                    <a:pt x="875" y="974"/>
                  </a:lnTo>
                  <a:lnTo>
                    <a:pt x="894" y="954"/>
                  </a:lnTo>
                  <a:lnTo>
                    <a:pt x="911" y="933"/>
                  </a:lnTo>
                  <a:lnTo>
                    <a:pt x="928" y="912"/>
                  </a:lnTo>
                  <a:lnTo>
                    <a:pt x="943" y="890"/>
                  </a:lnTo>
                  <a:lnTo>
                    <a:pt x="958" y="868"/>
                  </a:lnTo>
                  <a:lnTo>
                    <a:pt x="971" y="843"/>
                  </a:lnTo>
                  <a:lnTo>
                    <a:pt x="983" y="819"/>
                  </a:lnTo>
                  <a:lnTo>
                    <a:pt x="994" y="795"/>
                  </a:lnTo>
                  <a:lnTo>
                    <a:pt x="1004" y="769"/>
                  </a:lnTo>
                  <a:lnTo>
                    <a:pt x="1013" y="743"/>
                  </a:lnTo>
                  <a:lnTo>
                    <a:pt x="1021" y="716"/>
                  </a:lnTo>
                  <a:lnTo>
                    <a:pt x="1026" y="690"/>
                  </a:lnTo>
                  <a:lnTo>
                    <a:pt x="1032" y="662"/>
                  </a:lnTo>
                  <a:lnTo>
                    <a:pt x="1035" y="633"/>
                  </a:lnTo>
                  <a:lnTo>
                    <a:pt x="1037" y="606"/>
                  </a:lnTo>
                  <a:lnTo>
                    <a:pt x="1039" y="576"/>
                  </a:lnTo>
                  <a:lnTo>
                    <a:pt x="1037" y="571"/>
                  </a:lnTo>
                  <a:lnTo>
                    <a:pt x="1039" y="5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33"/>
            <p:cNvSpPr>
              <a:spLocks/>
            </p:cNvSpPr>
            <p:nvPr userDrawn="1"/>
          </p:nvSpPr>
          <p:spPr bwMode="auto">
            <a:xfrm>
              <a:off x="7242175" y="3722688"/>
              <a:ext cx="4762" cy="4762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6" y="4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0" y="1"/>
                </a:cxn>
                <a:cxn ang="0">
                  <a:pos x="1" y="5"/>
                </a:cxn>
                <a:cxn ang="0">
                  <a:pos x="4" y="10"/>
                </a:cxn>
              </a:cxnLst>
              <a:rect l="0" t="0" r="r" b="b"/>
              <a:pathLst>
                <a:path w="9" h="10">
                  <a:moveTo>
                    <a:pt x="4" y="10"/>
                  </a:moveTo>
                  <a:lnTo>
                    <a:pt x="6" y="4"/>
                  </a:lnTo>
                  <a:lnTo>
                    <a:pt x="9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1" y="5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34"/>
            <p:cNvSpPr>
              <a:spLocks noEditPoints="1"/>
            </p:cNvSpPr>
            <p:nvPr userDrawn="1"/>
          </p:nvSpPr>
          <p:spPr bwMode="auto">
            <a:xfrm>
              <a:off x="6916738" y="3475038"/>
              <a:ext cx="312737" cy="417512"/>
            </a:xfrm>
            <a:custGeom>
              <a:avLst/>
              <a:gdLst/>
              <a:ahLst/>
              <a:cxnLst>
                <a:cxn ang="0">
                  <a:pos x="263" y="448"/>
                </a:cxn>
                <a:cxn ang="0">
                  <a:pos x="220" y="432"/>
                </a:cxn>
                <a:cxn ang="0">
                  <a:pos x="183" y="406"/>
                </a:cxn>
                <a:cxn ang="0">
                  <a:pos x="157" y="369"/>
                </a:cxn>
                <a:cxn ang="0">
                  <a:pos x="141" y="326"/>
                </a:cxn>
                <a:cxn ang="0">
                  <a:pos x="139" y="279"/>
                </a:cxn>
                <a:cxn ang="0">
                  <a:pos x="150" y="234"/>
                </a:cxn>
                <a:cxn ang="0">
                  <a:pos x="173" y="196"/>
                </a:cxn>
                <a:cxn ang="0">
                  <a:pos x="206" y="166"/>
                </a:cxn>
                <a:cxn ang="0">
                  <a:pos x="247" y="146"/>
                </a:cxn>
                <a:cxn ang="0">
                  <a:pos x="294" y="139"/>
                </a:cxn>
                <a:cxn ang="0">
                  <a:pos x="340" y="146"/>
                </a:cxn>
                <a:cxn ang="0">
                  <a:pos x="381" y="166"/>
                </a:cxn>
                <a:cxn ang="0">
                  <a:pos x="414" y="196"/>
                </a:cxn>
                <a:cxn ang="0">
                  <a:pos x="437" y="234"/>
                </a:cxn>
                <a:cxn ang="0">
                  <a:pos x="448" y="279"/>
                </a:cxn>
                <a:cxn ang="0">
                  <a:pos x="446" y="326"/>
                </a:cxn>
                <a:cxn ang="0">
                  <a:pos x="431" y="369"/>
                </a:cxn>
                <a:cxn ang="0">
                  <a:pos x="404" y="406"/>
                </a:cxn>
                <a:cxn ang="0">
                  <a:pos x="368" y="432"/>
                </a:cxn>
                <a:cxn ang="0">
                  <a:pos x="326" y="448"/>
                </a:cxn>
                <a:cxn ang="0">
                  <a:pos x="265" y="1"/>
                </a:cxn>
                <a:cxn ang="0">
                  <a:pos x="217" y="10"/>
                </a:cxn>
                <a:cxn ang="0">
                  <a:pos x="174" y="26"/>
                </a:cxn>
                <a:cxn ang="0">
                  <a:pos x="135" y="48"/>
                </a:cxn>
                <a:cxn ang="0">
                  <a:pos x="98" y="75"/>
                </a:cxn>
                <a:cxn ang="0">
                  <a:pos x="67" y="108"/>
                </a:cxn>
                <a:cxn ang="0">
                  <a:pos x="42" y="146"/>
                </a:cxn>
                <a:cxn ang="0">
                  <a:pos x="22" y="187"/>
                </a:cxn>
                <a:cxn ang="0">
                  <a:pos x="7" y="231"/>
                </a:cxn>
                <a:cxn ang="0">
                  <a:pos x="0" y="276"/>
                </a:cxn>
                <a:cxn ang="0">
                  <a:pos x="0" y="324"/>
                </a:cxn>
                <a:cxn ang="0">
                  <a:pos x="7" y="373"/>
                </a:cxn>
                <a:cxn ang="0">
                  <a:pos x="21" y="417"/>
                </a:cxn>
                <a:cxn ang="0">
                  <a:pos x="41" y="455"/>
                </a:cxn>
                <a:cxn ang="0">
                  <a:pos x="81" y="515"/>
                </a:cxn>
                <a:cxn ang="0">
                  <a:pos x="141" y="581"/>
                </a:cxn>
                <a:cxn ang="0">
                  <a:pos x="203" y="654"/>
                </a:cxn>
                <a:cxn ang="0">
                  <a:pos x="249" y="727"/>
                </a:cxn>
                <a:cxn ang="0">
                  <a:pos x="274" y="778"/>
                </a:cxn>
                <a:cxn ang="0">
                  <a:pos x="288" y="791"/>
                </a:cxn>
                <a:cxn ang="0">
                  <a:pos x="305" y="789"/>
                </a:cxn>
                <a:cxn ang="0">
                  <a:pos x="322" y="759"/>
                </a:cxn>
                <a:cxn ang="0">
                  <a:pos x="350" y="705"/>
                </a:cxn>
                <a:cxn ang="0">
                  <a:pos x="382" y="658"/>
                </a:cxn>
                <a:cxn ang="0">
                  <a:pos x="484" y="540"/>
                </a:cxn>
                <a:cxn ang="0">
                  <a:pos x="535" y="476"/>
                </a:cxn>
                <a:cxn ang="0">
                  <a:pos x="559" y="435"/>
                </a:cxn>
                <a:cxn ang="0">
                  <a:pos x="577" y="388"/>
                </a:cxn>
                <a:cxn ang="0">
                  <a:pos x="587" y="335"/>
                </a:cxn>
                <a:cxn ang="0">
                  <a:pos x="589" y="279"/>
                </a:cxn>
                <a:cxn ang="0">
                  <a:pos x="582" y="232"/>
                </a:cxn>
                <a:cxn ang="0">
                  <a:pos x="569" y="188"/>
                </a:cxn>
                <a:cxn ang="0">
                  <a:pos x="549" y="147"/>
                </a:cxn>
                <a:cxn ang="0">
                  <a:pos x="524" y="109"/>
                </a:cxn>
                <a:cxn ang="0">
                  <a:pos x="493" y="77"/>
                </a:cxn>
                <a:cxn ang="0">
                  <a:pos x="457" y="50"/>
                </a:cxn>
                <a:cxn ang="0">
                  <a:pos x="419" y="27"/>
                </a:cxn>
                <a:cxn ang="0">
                  <a:pos x="375" y="11"/>
                </a:cxn>
                <a:cxn ang="0">
                  <a:pos x="329" y="2"/>
                </a:cxn>
                <a:cxn ang="0">
                  <a:pos x="282" y="0"/>
                </a:cxn>
              </a:cxnLst>
              <a:rect l="0" t="0" r="r" b="b"/>
              <a:pathLst>
                <a:path w="589" h="791">
                  <a:moveTo>
                    <a:pt x="294" y="451"/>
                  </a:moveTo>
                  <a:lnTo>
                    <a:pt x="278" y="450"/>
                  </a:lnTo>
                  <a:lnTo>
                    <a:pt x="263" y="448"/>
                  </a:lnTo>
                  <a:lnTo>
                    <a:pt x="247" y="443"/>
                  </a:lnTo>
                  <a:lnTo>
                    <a:pt x="233" y="439"/>
                  </a:lnTo>
                  <a:lnTo>
                    <a:pt x="220" y="432"/>
                  </a:lnTo>
                  <a:lnTo>
                    <a:pt x="206" y="424"/>
                  </a:lnTo>
                  <a:lnTo>
                    <a:pt x="194" y="416"/>
                  </a:lnTo>
                  <a:lnTo>
                    <a:pt x="183" y="406"/>
                  </a:lnTo>
                  <a:lnTo>
                    <a:pt x="173" y="395"/>
                  </a:lnTo>
                  <a:lnTo>
                    <a:pt x="164" y="382"/>
                  </a:lnTo>
                  <a:lnTo>
                    <a:pt x="157" y="369"/>
                  </a:lnTo>
                  <a:lnTo>
                    <a:pt x="150" y="356"/>
                  </a:lnTo>
                  <a:lnTo>
                    <a:pt x="144" y="342"/>
                  </a:lnTo>
                  <a:lnTo>
                    <a:pt x="141" y="326"/>
                  </a:lnTo>
                  <a:lnTo>
                    <a:pt x="139" y="311"/>
                  </a:lnTo>
                  <a:lnTo>
                    <a:pt x="138" y="295"/>
                  </a:lnTo>
                  <a:lnTo>
                    <a:pt x="139" y="279"/>
                  </a:lnTo>
                  <a:lnTo>
                    <a:pt x="141" y="263"/>
                  </a:lnTo>
                  <a:lnTo>
                    <a:pt x="144" y="249"/>
                  </a:lnTo>
                  <a:lnTo>
                    <a:pt x="150" y="234"/>
                  </a:lnTo>
                  <a:lnTo>
                    <a:pt x="157" y="221"/>
                  </a:lnTo>
                  <a:lnTo>
                    <a:pt x="164" y="208"/>
                  </a:lnTo>
                  <a:lnTo>
                    <a:pt x="173" y="196"/>
                  </a:lnTo>
                  <a:lnTo>
                    <a:pt x="183" y="185"/>
                  </a:lnTo>
                  <a:lnTo>
                    <a:pt x="194" y="175"/>
                  </a:lnTo>
                  <a:lnTo>
                    <a:pt x="206" y="166"/>
                  </a:lnTo>
                  <a:lnTo>
                    <a:pt x="220" y="158"/>
                  </a:lnTo>
                  <a:lnTo>
                    <a:pt x="233" y="151"/>
                  </a:lnTo>
                  <a:lnTo>
                    <a:pt x="247" y="146"/>
                  </a:lnTo>
                  <a:lnTo>
                    <a:pt x="263" y="143"/>
                  </a:lnTo>
                  <a:lnTo>
                    <a:pt x="278" y="139"/>
                  </a:lnTo>
                  <a:lnTo>
                    <a:pt x="294" y="139"/>
                  </a:lnTo>
                  <a:lnTo>
                    <a:pt x="310" y="139"/>
                  </a:lnTo>
                  <a:lnTo>
                    <a:pt x="326" y="143"/>
                  </a:lnTo>
                  <a:lnTo>
                    <a:pt x="340" y="146"/>
                  </a:lnTo>
                  <a:lnTo>
                    <a:pt x="354" y="151"/>
                  </a:lnTo>
                  <a:lnTo>
                    <a:pt x="368" y="158"/>
                  </a:lnTo>
                  <a:lnTo>
                    <a:pt x="381" y="166"/>
                  </a:lnTo>
                  <a:lnTo>
                    <a:pt x="393" y="175"/>
                  </a:lnTo>
                  <a:lnTo>
                    <a:pt x="404" y="185"/>
                  </a:lnTo>
                  <a:lnTo>
                    <a:pt x="414" y="196"/>
                  </a:lnTo>
                  <a:lnTo>
                    <a:pt x="423" y="208"/>
                  </a:lnTo>
                  <a:lnTo>
                    <a:pt x="431" y="221"/>
                  </a:lnTo>
                  <a:lnTo>
                    <a:pt x="437" y="234"/>
                  </a:lnTo>
                  <a:lnTo>
                    <a:pt x="443" y="249"/>
                  </a:lnTo>
                  <a:lnTo>
                    <a:pt x="446" y="263"/>
                  </a:lnTo>
                  <a:lnTo>
                    <a:pt x="448" y="279"/>
                  </a:lnTo>
                  <a:lnTo>
                    <a:pt x="450" y="295"/>
                  </a:lnTo>
                  <a:lnTo>
                    <a:pt x="448" y="311"/>
                  </a:lnTo>
                  <a:lnTo>
                    <a:pt x="446" y="326"/>
                  </a:lnTo>
                  <a:lnTo>
                    <a:pt x="443" y="342"/>
                  </a:lnTo>
                  <a:lnTo>
                    <a:pt x="437" y="356"/>
                  </a:lnTo>
                  <a:lnTo>
                    <a:pt x="431" y="369"/>
                  </a:lnTo>
                  <a:lnTo>
                    <a:pt x="423" y="382"/>
                  </a:lnTo>
                  <a:lnTo>
                    <a:pt x="414" y="395"/>
                  </a:lnTo>
                  <a:lnTo>
                    <a:pt x="404" y="406"/>
                  </a:lnTo>
                  <a:lnTo>
                    <a:pt x="393" y="416"/>
                  </a:lnTo>
                  <a:lnTo>
                    <a:pt x="381" y="424"/>
                  </a:lnTo>
                  <a:lnTo>
                    <a:pt x="368" y="432"/>
                  </a:lnTo>
                  <a:lnTo>
                    <a:pt x="354" y="439"/>
                  </a:lnTo>
                  <a:lnTo>
                    <a:pt x="340" y="443"/>
                  </a:lnTo>
                  <a:lnTo>
                    <a:pt x="326" y="448"/>
                  </a:lnTo>
                  <a:lnTo>
                    <a:pt x="310" y="450"/>
                  </a:lnTo>
                  <a:lnTo>
                    <a:pt x="294" y="451"/>
                  </a:lnTo>
                  <a:close/>
                  <a:moveTo>
                    <a:pt x="265" y="1"/>
                  </a:moveTo>
                  <a:lnTo>
                    <a:pt x="249" y="3"/>
                  </a:lnTo>
                  <a:lnTo>
                    <a:pt x="233" y="6"/>
                  </a:lnTo>
                  <a:lnTo>
                    <a:pt x="217" y="10"/>
                  </a:lnTo>
                  <a:lnTo>
                    <a:pt x="203" y="14"/>
                  </a:lnTo>
                  <a:lnTo>
                    <a:pt x="189" y="19"/>
                  </a:lnTo>
                  <a:lnTo>
                    <a:pt x="174" y="26"/>
                  </a:lnTo>
                  <a:lnTo>
                    <a:pt x="160" y="32"/>
                  </a:lnTo>
                  <a:lnTo>
                    <a:pt x="147" y="40"/>
                  </a:lnTo>
                  <a:lnTo>
                    <a:pt x="135" y="48"/>
                  </a:lnTo>
                  <a:lnTo>
                    <a:pt x="121" y="56"/>
                  </a:lnTo>
                  <a:lnTo>
                    <a:pt x="110" y="65"/>
                  </a:lnTo>
                  <a:lnTo>
                    <a:pt x="98" y="75"/>
                  </a:lnTo>
                  <a:lnTo>
                    <a:pt x="88" y="86"/>
                  </a:lnTo>
                  <a:lnTo>
                    <a:pt x="77" y="97"/>
                  </a:lnTo>
                  <a:lnTo>
                    <a:pt x="67" y="108"/>
                  </a:lnTo>
                  <a:lnTo>
                    <a:pt x="58" y="121"/>
                  </a:lnTo>
                  <a:lnTo>
                    <a:pt x="49" y="133"/>
                  </a:lnTo>
                  <a:lnTo>
                    <a:pt x="42" y="146"/>
                  </a:lnTo>
                  <a:lnTo>
                    <a:pt x="34" y="159"/>
                  </a:lnTo>
                  <a:lnTo>
                    <a:pt x="27" y="172"/>
                  </a:lnTo>
                  <a:lnTo>
                    <a:pt x="22" y="187"/>
                  </a:lnTo>
                  <a:lnTo>
                    <a:pt x="16" y="201"/>
                  </a:lnTo>
                  <a:lnTo>
                    <a:pt x="12" y="216"/>
                  </a:lnTo>
                  <a:lnTo>
                    <a:pt x="7" y="231"/>
                  </a:lnTo>
                  <a:lnTo>
                    <a:pt x="4" y="245"/>
                  </a:lnTo>
                  <a:lnTo>
                    <a:pt x="2" y="261"/>
                  </a:lnTo>
                  <a:lnTo>
                    <a:pt x="0" y="276"/>
                  </a:lnTo>
                  <a:lnTo>
                    <a:pt x="0" y="293"/>
                  </a:lnTo>
                  <a:lnTo>
                    <a:pt x="0" y="308"/>
                  </a:lnTo>
                  <a:lnTo>
                    <a:pt x="0" y="324"/>
                  </a:lnTo>
                  <a:lnTo>
                    <a:pt x="2" y="340"/>
                  </a:lnTo>
                  <a:lnTo>
                    <a:pt x="4" y="356"/>
                  </a:lnTo>
                  <a:lnTo>
                    <a:pt x="7" y="373"/>
                  </a:lnTo>
                  <a:lnTo>
                    <a:pt x="11" y="388"/>
                  </a:lnTo>
                  <a:lnTo>
                    <a:pt x="15" y="402"/>
                  </a:lnTo>
                  <a:lnTo>
                    <a:pt x="21" y="417"/>
                  </a:lnTo>
                  <a:lnTo>
                    <a:pt x="27" y="430"/>
                  </a:lnTo>
                  <a:lnTo>
                    <a:pt x="33" y="443"/>
                  </a:lnTo>
                  <a:lnTo>
                    <a:pt x="41" y="455"/>
                  </a:lnTo>
                  <a:lnTo>
                    <a:pt x="48" y="468"/>
                  </a:lnTo>
                  <a:lnTo>
                    <a:pt x="64" y="492"/>
                  </a:lnTo>
                  <a:lnTo>
                    <a:pt x="81" y="515"/>
                  </a:lnTo>
                  <a:lnTo>
                    <a:pt x="101" y="537"/>
                  </a:lnTo>
                  <a:lnTo>
                    <a:pt x="121" y="559"/>
                  </a:lnTo>
                  <a:lnTo>
                    <a:pt x="141" y="581"/>
                  </a:lnTo>
                  <a:lnTo>
                    <a:pt x="162" y="605"/>
                  </a:lnTo>
                  <a:lnTo>
                    <a:pt x="182" y="629"/>
                  </a:lnTo>
                  <a:lnTo>
                    <a:pt x="203" y="654"/>
                  </a:lnTo>
                  <a:lnTo>
                    <a:pt x="223" y="682"/>
                  </a:lnTo>
                  <a:lnTo>
                    <a:pt x="241" y="712"/>
                  </a:lnTo>
                  <a:lnTo>
                    <a:pt x="249" y="727"/>
                  </a:lnTo>
                  <a:lnTo>
                    <a:pt x="258" y="744"/>
                  </a:lnTo>
                  <a:lnTo>
                    <a:pt x="267" y="760"/>
                  </a:lnTo>
                  <a:lnTo>
                    <a:pt x="274" y="778"/>
                  </a:lnTo>
                  <a:lnTo>
                    <a:pt x="278" y="785"/>
                  </a:lnTo>
                  <a:lnTo>
                    <a:pt x="283" y="788"/>
                  </a:lnTo>
                  <a:lnTo>
                    <a:pt x="288" y="791"/>
                  </a:lnTo>
                  <a:lnTo>
                    <a:pt x="294" y="791"/>
                  </a:lnTo>
                  <a:lnTo>
                    <a:pt x="299" y="791"/>
                  </a:lnTo>
                  <a:lnTo>
                    <a:pt x="305" y="789"/>
                  </a:lnTo>
                  <a:lnTo>
                    <a:pt x="310" y="785"/>
                  </a:lnTo>
                  <a:lnTo>
                    <a:pt x="314" y="779"/>
                  </a:lnTo>
                  <a:lnTo>
                    <a:pt x="322" y="759"/>
                  </a:lnTo>
                  <a:lnTo>
                    <a:pt x="331" y="740"/>
                  </a:lnTo>
                  <a:lnTo>
                    <a:pt x="340" y="722"/>
                  </a:lnTo>
                  <a:lnTo>
                    <a:pt x="350" y="705"/>
                  </a:lnTo>
                  <a:lnTo>
                    <a:pt x="361" y="689"/>
                  </a:lnTo>
                  <a:lnTo>
                    <a:pt x="371" y="673"/>
                  </a:lnTo>
                  <a:lnTo>
                    <a:pt x="382" y="658"/>
                  </a:lnTo>
                  <a:lnTo>
                    <a:pt x="393" y="643"/>
                  </a:lnTo>
                  <a:lnTo>
                    <a:pt x="440" y="590"/>
                  </a:lnTo>
                  <a:lnTo>
                    <a:pt x="484" y="540"/>
                  </a:lnTo>
                  <a:lnTo>
                    <a:pt x="506" y="515"/>
                  </a:lnTo>
                  <a:lnTo>
                    <a:pt x="525" y="490"/>
                  </a:lnTo>
                  <a:lnTo>
                    <a:pt x="535" y="476"/>
                  </a:lnTo>
                  <a:lnTo>
                    <a:pt x="542" y="463"/>
                  </a:lnTo>
                  <a:lnTo>
                    <a:pt x="551" y="450"/>
                  </a:lnTo>
                  <a:lnTo>
                    <a:pt x="559" y="435"/>
                  </a:lnTo>
                  <a:lnTo>
                    <a:pt x="566" y="420"/>
                  </a:lnTo>
                  <a:lnTo>
                    <a:pt x="571" y="405"/>
                  </a:lnTo>
                  <a:lnTo>
                    <a:pt x="577" y="388"/>
                  </a:lnTo>
                  <a:lnTo>
                    <a:pt x="581" y="371"/>
                  </a:lnTo>
                  <a:lnTo>
                    <a:pt x="584" y="354"/>
                  </a:lnTo>
                  <a:lnTo>
                    <a:pt x="587" y="335"/>
                  </a:lnTo>
                  <a:lnTo>
                    <a:pt x="589" y="315"/>
                  </a:lnTo>
                  <a:lnTo>
                    <a:pt x="589" y="295"/>
                  </a:lnTo>
                  <a:lnTo>
                    <a:pt x="589" y="279"/>
                  </a:lnTo>
                  <a:lnTo>
                    <a:pt x="588" y="263"/>
                  </a:lnTo>
                  <a:lnTo>
                    <a:pt x="586" y="248"/>
                  </a:lnTo>
                  <a:lnTo>
                    <a:pt x="582" y="232"/>
                  </a:lnTo>
                  <a:lnTo>
                    <a:pt x="579" y="217"/>
                  </a:lnTo>
                  <a:lnTo>
                    <a:pt x="574" y="202"/>
                  </a:lnTo>
                  <a:lnTo>
                    <a:pt x="569" y="188"/>
                  </a:lnTo>
                  <a:lnTo>
                    <a:pt x="563" y="174"/>
                  </a:lnTo>
                  <a:lnTo>
                    <a:pt x="557" y="160"/>
                  </a:lnTo>
                  <a:lnTo>
                    <a:pt x="549" y="147"/>
                  </a:lnTo>
                  <a:lnTo>
                    <a:pt x="541" y="134"/>
                  </a:lnTo>
                  <a:lnTo>
                    <a:pt x="534" y="122"/>
                  </a:lnTo>
                  <a:lnTo>
                    <a:pt x="524" y="109"/>
                  </a:lnTo>
                  <a:lnTo>
                    <a:pt x="514" y="98"/>
                  </a:lnTo>
                  <a:lnTo>
                    <a:pt x="504" y="87"/>
                  </a:lnTo>
                  <a:lnTo>
                    <a:pt x="493" y="77"/>
                  </a:lnTo>
                  <a:lnTo>
                    <a:pt x="482" y="68"/>
                  </a:lnTo>
                  <a:lnTo>
                    <a:pt x="469" y="58"/>
                  </a:lnTo>
                  <a:lnTo>
                    <a:pt x="457" y="50"/>
                  </a:lnTo>
                  <a:lnTo>
                    <a:pt x="445" y="41"/>
                  </a:lnTo>
                  <a:lnTo>
                    <a:pt x="432" y="34"/>
                  </a:lnTo>
                  <a:lnTo>
                    <a:pt x="419" y="27"/>
                  </a:lnTo>
                  <a:lnTo>
                    <a:pt x="404" y="21"/>
                  </a:lnTo>
                  <a:lnTo>
                    <a:pt x="390" y="16"/>
                  </a:lnTo>
                  <a:lnTo>
                    <a:pt x="375" y="11"/>
                  </a:lnTo>
                  <a:lnTo>
                    <a:pt x="360" y="7"/>
                  </a:lnTo>
                  <a:lnTo>
                    <a:pt x="346" y="5"/>
                  </a:lnTo>
                  <a:lnTo>
                    <a:pt x="329" y="2"/>
                  </a:lnTo>
                  <a:lnTo>
                    <a:pt x="314" y="0"/>
                  </a:lnTo>
                  <a:lnTo>
                    <a:pt x="298" y="0"/>
                  </a:lnTo>
                  <a:lnTo>
                    <a:pt x="282" y="0"/>
                  </a:lnTo>
                  <a:lnTo>
                    <a:pt x="26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85" name="Группа 84"/>
          <p:cNvGrpSpPr/>
          <p:nvPr userDrawn="1"/>
        </p:nvGrpSpPr>
        <p:grpSpPr>
          <a:xfrm>
            <a:off x="8953500" y="3289300"/>
            <a:ext cx="688975" cy="538162"/>
            <a:chOff x="8953500" y="3289300"/>
            <a:chExt cx="688975" cy="538162"/>
          </a:xfrm>
          <a:solidFill>
            <a:srgbClr val="E30613"/>
          </a:solidFill>
        </p:grpSpPr>
        <p:sp>
          <p:nvSpPr>
            <p:cNvPr id="86" name="Freeform 36"/>
            <p:cNvSpPr>
              <a:spLocks/>
            </p:cNvSpPr>
            <p:nvPr userDrawn="1"/>
          </p:nvSpPr>
          <p:spPr bwMode="auto">
            <a:xfrm>
              <a:off x="8953500" y="3587750"/>
              <a:ext cx="688975" cy="239712"/>
            </a:xfrm>
            <a:custGeom>
              <a:avLst/>
              <a:gdLst/>
              <a:ahLst/>
              <a:cxnLst>
                <a:cxn ang="0">
                  <a:pos x="1300" y="425"/>
                </a:cxn>
                <a:cxn ang="0">
                  <a:pos x="1302" y="436"/>
                </a:cxn>
                <a:cxn ang="0">
                  <a:pos x="1300" y="446"/>
                </a:cxn>
                <a:cxn ang="0">
                  <a:pos x="1292" y="452"/>
                </a:cxn>
                <a:cxn ang="0">
                  <a:pos x="1280" y="455"/>
                </a:cxn>
                <a:cxn ang="0">
                  <a:pos x="16" y="455"/>
                </a:cxn>
                <a:cxn ang="0">
                  <a:pos x="6" y="450"/>
                </a:cxn>
                <a:cxn ang="0">
                  <a:pos x="0" y="441"/>
                </a:cxn>
                <a:cxn ang="0">
                  <a:pos x="0" y="430"/>
                </a:cxn>
                <a:cxn ang="0">
                  <a:pos x="204" y="13"/>
                </a:cxn>
                <a:cxn ang="0">
                  <a:pos x="211" y="4"/>
                </a:cxn>
                <a:cxn ang="0">
                  <a:pos x="222" y="0"/>
                </a:cxn>
                <a:cxn ang="0">
                  <a:pos x="399" y="0"/>
                </a:cxn>
                <a:cxn ang="0">
                  <a:pos x="407" y="5"/>
                </a:cxn>
                <a:cxn ang="0">
                  <a:pos x="419" y="18"/>
                </a:cxn>
                <a:cxn ang="0">
                  <a:pos x="437" y="38"/>
                </a:cxn>
                <a:cxn ang="0">
                  <a:pos x="455" y="57"/>
                </a:cxn>
                <a:cxn ang="0">
                  <a:pos x="471" y="76"/>
                </a:cxn>
                <a:cxn ang="0">
                  <a:pos x="276" y="85"/>
                </a:cxn>
                <a:cxn ang="0">
                  <a:pos x="264" y="89"/>
                </a:cxn>
                <a:cxn ang="0">
                  <a:pos x="257" y="97"/>
                </a:cxn>
                <a:cxn ang="0">
                  <a:pos x="1179" y="371"/>
                </a:cxn>
                <a:cxn ang="0">
                  <a:pos x="1043" y="92"/>
                </a:cxn>
                <a:cxn ang="0">
                  <a:pos x="1033" y="87"/>
                </a:cxn>
                <a:cxn ang="0">
                  <a:pos x="823" y="85"/>
                </a:cxn>
                <a:cxn ang="0">
                  <a:pos x="839" y="66"/>
                </a:cxn>
                <a:cxn ang="0">
                  <a:pos x="856" y="48"/>
                </a:cxn>
                <a:cxn ang="0">
                  <a:pos x="875" y="28"/>
                </a:cxn>
                <a:cxn ang="0">
                  <a:pos x="892" y="8"/>
                </a:cxn>
                <a:cxn ang="0">
                  <a:pos x="899" y="3"/>
                </a:cxn>
                <a:cxn ang="0">
                  <a:pos x="908" y="0"/>
                </a:cxn>
                <a:cxn ang="0">
                  <a:pos x="1086" y="1"/>
                </a:cxn>
                <a:cxn ang="0">
                  <a:pos x="1096" y="8"/>
                </a:cxn>
              </a:cxnLst>
              <a:rect l="0" t="0" r="r" b="b"/>
              <a:pathLst>
                <a:path w="1302" h="455">
                  <a:moveTo>
                    <a:pt x="1099" y="13"/>
                  </a:moveTo>
                  <a:lnTo>
                    <a:pt x="1300" y="425"/>
                  </a:lnTo>
                  <a:lnTo>
                    <a:pt x="1302" y="430"/>
                  </a:lnTo>
                  <a:lnTo>
                    <a:pt x="1302" y="436"/>
                  </a:lnTo>
                  <a:lnTo>
                    <a:pt x="1302" y="441"/>
                  </a:lnTo>
                  <a:lnTo>
                    <a:pt x="1300" y="446"/>
                  </a:lnTo>
                  <a:lnTo>
                    <a:pt x="1297" y="450"/>
                  </a:lnTo>
                  <a:lnTo>
                    <a:pt x="1292" y="452"/>
                  </a:lnTo>
                  <a:lnTo>
                    <a:pt x="1287" y="455"/>
                  </a:lnTo>
                  <a:lnTo>
                    <a:pt x="1280" y="455"/>
                  </a:lnTo>
                  <a:lnTo>
                    <a:pt x="22" y="455"/>
                  </a:lnTo>
                  <a:lnTo>
                    <a:pt x="16" y="455"/>
                  </a:lnTo>
                  <a:lnTo>
                    <a:pt x="10" y="452"/>
                  </a:lnTo>
                  <a:lnTo>
                    <a:pt x="6" y="450"/>
                  </a:lnTo>
                  <a:lnTo>
                    <a:pt x="2" y="446"/>
                  </a:lnTo>
                  <a:lnTo>
                    <a:pt x="0" y="441"/>
                  </a:lnTo>
                  <a:lnTo>
                    <a:pt x="0" y="436"/>
                  </a:lnTo>
                  <a:lnTo>
                    <a:pt x="0" y="430"/>
                  </a:lnTo>
                  <a:lnTo>
                    <a:pt x="2" y="425"/>
                  </a:lnTo>
                  <a:lnTo>
                    <a:pt x="204" y="13"/>
                  </a:lnTo>
                  <a:lnTo>
                    <a:pt x="207" y="8"/>
                  </a:lnTo>
                  <a:lnTo>
                    <a:pt x="211" y="4"/>
                  </a:lnTo>
                  <a:lnTo>
                    <a:pt x="217" y="1"/>
                  </a:lnTo>
                  <a:lnTo>
                    <a:pt x="222" y="0"/>
                  </a:lnTo>
                  <a:lnTo>
                    <a:pt x="395" y="0"/>
                  </a:lnTo>
                  <a:lnTo>
                    <a:pt x="399" y="0"/>
                  </a:lnTo>
                  <a:lnTo>
                    <a:pt x="404" y="3"/>
                  </a:lnTo>
                  <a:lnTo>
                    <a:pt x="407" y="5"/>
                  </a:lnTo>
                  <a:lnTo>
                    <a:pt x="410" y="8"/>
                  </a:lnTo>
                  <a:lnTo>
                    <a:pt x="419" y="18"/>
                  </a:lnTo>
                  <a:lnTo>
                    <a:pt x="428" y="28"/>
                  </a:lnTo>
                  <a:lnTo>
                    <a:pt x="437" y="38"/>
                  </a:lnTo>
                  <a:lnTo>
                    <a:pt x="446" y="48"/>
                  </a:lnTo>
                  <a:lnTo>
                    <a:pt x="455" y="57"/>
                  </a:lnTo>
                  <a:lnTo>
                    <a:pt x="463" y="66"/>
                  </a:lnTo>
                  <a:lnTo>
                    <a:pt x="471" y="76"/>
                  </a:lnTo>
                  <a:lnTo>
                    <a:pt x="480" y="85"/>
                  </a:lnTo>
                  <a:lnTo>
                    <a:pt x="276" y="85"/>
                  </a:lnTo>
                  <a:lnTo>
                    <a:pt x="270" y="87"/>
                  </a:lnTo>
                  <a:lnTo>
                    <a:pt x="264" y="89"/>
                  </a:lnTo>
                  <a:lnTo>
                    <a:pt x="260" y="92"/>
                  </a:lnTo>
                  <a:lnTo>
                    <a:pt x="257" y="97"/>
                  </a:lnTo>
                  <a:lnTo>
                    <a:pt x="124" y="371"/>
                  </a:lnTo>
                  <a:lnTo>
                    <a:pt x="1179" y="371"/>
                  </a:lnTo>
                  <a:lnTo>
                    <a:pt x="1046" y="97"/>
                  </a:lnTo>
                  <a:lnTo>
                    <a:pt x="1043" y="92"/>
                  </a:lnTo>
                  <a:lnTo>
                    <a:pt x="1038" y="89"/>
                  </a:lnTo>
                  <a:lnTo>
                    <a:pt x="1033" y="87"/>
                  </a:lnTo>
                  <a:lnTo>
                    <a:pt x="1027" y="85"/>
                  </a:lnTo>
                  <a:lnTo>
                    <a:pt x="823" y="85"/>
                  </a:lnTo>
                  <a:lnTo>
                    <a:pt x="830" y="76"/>
                  </a:lnTo>
                  <a:lnTo>
                    <a:pt x="839" y="66"/>
                  </a:lnTo>
                  <a:lnTo>
                    <a:pt x="848" y="57"/>
                  </a:lnTo>
                  <a:lnTo>
                    <a:pt x="856" y="48"/>
                  </a:lnTo>
                  <a:lnTo>
                    <a:pt x="865" y="38"/>
                  </a:lnTo>
                  <a:lnTo>
                    <a:pt x="875" y="28"/>
                  </a:lnTo>
                  <a:lnTo>
                    <a:pt x="883" y="18"/>
                  </a:lnTo>
                  <a:lnTo>
                    <a:pt x="892" y="8"/>
                  </a:lnTo>
                  <a:lnTo>
                    <a:pt x="894" y="5"/>
                  </a:lnTo>
                  <a:lnTo>
                    <a:pt x="899" y="3"/>
                  </a:lnTo>
                  <a:lnTo>
                    <a:pt x="903" y="0"/>
                  </a:lnTo>
                  <a:lnTo>
                    <a:pt x="908" y="0"/>
                  </a:lnTo>
                  <a:lnTo>
                    <a:pt x="1080" y="0"/>
                  </a:lnTo>
                  <a:lnTo>
                    <a:pt x="1086" y="1"/>
                  </a:lnTo>
                  <a:lnTo>
                    <a:pt x="1091" y="4"/>
                  </a:lnTo>
                  <a:lnTo>
                    <a:pt x="1096" y="8"/>
                  </a:lnTo>
                  <a:lnTo>
                    <a:pt x="1099" y="1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37"/>
            <p:cNvSpPr>
              <a:spLocks noEditPoints="1"/>
            </p:cNvSpPr>
            <p:nvPr userDrawn="1"/>
          </p:nvSpPr>
          <p:spPr bwMode="auto">
            <a:xfrm>
              <a:off x="9140825" y="3289300"/>
              <a:ext cx="312737" cy="419100"/>
            </a:xfrm>
            <a:custGeom>
              <a:avLst/>
              <a:gdLst/>
              <a:ahLst/>
              <a:cxnLst>
                <a:cxn ang="0">
                  <a:pos x="263" y="449"/>
                </a:cxn>
                <a:cxn ang="0">
                  <a:pos x="221" y="433"/>
                </a:cxn>
                <a:cxn ang="0">
                  <a:pos x="185" y="405"/>
                </a:cxn>
                <a:cxn ang="0">
                  <a:pos x="158" y="370"/>
                </a:cxn>
                <a:cxn ang="0">
                  <a:pos x="143" y="327"/>
                </a:cxn>
                <a:cxn ang="0">
                  <a:pos x="139" y="279"/>
                </a:cxn>
                <a:cxn ang="0">
                  <a:pos x="152" y="235"/>
                </a:cxn>
                <a:cxn ang="0">
                  <a:pos x="175" y="197"/>
                </a:cxn>
                <a:cxn ang="0">
                  <a:pos x="208" y="167"/>
                </a:cxn>
                <a:cxn ang="0">
                  <a:pos x="249" y="147"/>
                </a:cxn>
                <a:cxn ang="0">
                  <a:pos x="295" y="140"/>
                </a:cxn>
                <a:cxn ang="0">
                  <a:pos x="342" y="147"/>
                </a:cxn>
                <a:cxn ang="0">
                  <a:pos x="383" y="167"/>
                </a:cxn>
                <a:cxn ang="0">
                  <a:pos x="416" y="197"/>
                </a:cxn>
                <a:cxn ang="0">
                  <a:pos x="439" y="235"/>
                </a:cxn>
                <a:cxn ang="0">
                  <a:pos x="450" y="279"/>
                </a:cxn>
                <a:cxn ang="0">
                  <a:pos x="448" y="327"/>
                </a:cxn>
                <a:cxn ang="0">
                  <a:pos x="432" y="370"/>
                </a:cxn>
                <a:cxn ang="0">
                  <a:pos x="406" y="405"/>
                </a:cxn>
                <a:cxn ang="0">
                  <a:pos x="369" y="433"/>
                </a:cxn>
                <a:cxn ang="0">
                  <a:pos x="326" y="449"/>
                </a:cxn>
                <a:cxn ang="0">
                  <a:pos x="267" y="2"/>
                </a:cxn>
                <a:cxn ang="0">
                  <a:pos x="219" y="10"/>
                </a:cxn>
                <a:cxn ang="0">
                  <a:pos x="175" y="26"/>
                </a:cxn>
                <a:cxn ang="0">
                  <a:pos x="135" y="49"/>
                </a:cxn>
                <a:cxn ang="0">
                  <a:pos x="100" y="76"/>
                </a:cxn>
                <a:cxn ang="0">
                  <a:pos x="69" y="109"/>
                </a:cxn>
                <a:cxn ang="0">
                  <a:pos x="43" y="147"/>
                </a:cxn>
                <a:cxn ang="0">
                  <a:pos x="22" y="188"/>
                </a:cxn>
                <a:cxn ang="0">
                  <a:pos x="9" y="232"/>
                </a:cxn>
                <a:cxn ang="0">
                  <a:pos x="1" y="277"/>
                </a:cxn>
                <a:cxn ang="0">
                  <a:pos x="1" y="325"/>
                </a:cxn>
                <a:cxn ang="0">
                  <a:pos x="8" y="372"/>
                </a:cxn>
                <a:cxn ang="0">
                  <a:pos x="22" y="417"/>
                </a:cxn>
                <a:cxn ang="0">
                  <a:pos x="41" y="456"/>
                </a:cxn>
                <a:cxn ang="0">
                  <a:pos x="83" y="516"/>
                </a:cxn>
                <a:cxn ang="0">
                  <a:pos x="143" y="582"/>
                </a:cxn>
                <a:cxn ang="0">
                  <a:pos x="204" y="655"/>
                </a:cxn>
                <a:cxn ang="0">
                  <a:pos x="251" y="728"/>
                </a:cxn>
                <a:cxn ang="0">
                  <a:pos x="275" y="779"/>
                </a:cxn>
                <a:cxn ang="0">
                  <a:pos x="289" y="791"/>
                </a:cxn>
                <a:cxn ang="0">
                  <a:pos x="306" y="789"/>
                </a:cxn>
                <a:cxn ang="0">
                  <a:pos x="323" y="759"/>
                </a:cxn>
                <a:cxn ang="0">
                  <a:pos x="352" y="706"/>
                </a:cxn>
                <a:cxn ang="0">
                  <a:pos x="384" y="659"/>
                </a:cxn>
                <a:cxn ang="0">
                  <a:pos x="485" y="540"/>
                </a:cxn>
                <a:cxn ang="0">
                  <a:pos x="535" y="477"/>
                </a:cxn>
                <a:cxn ang="0">
                  <a:pos x="559" y="435"/>
                </a:cxn>
                <a:cxn ang="0">
                  <a:pos x="577" y="389"/>
                </a:cxn>
                <a:cxn ang="0">
                  <a:pos x="588" y="336"/>
                </a:cxn>
                <a:cxn ang="0">
                  <a:pos x="589" y="279"/>
                </a:cxn>
                <a:cxn ang="0">
                  <a:pos x="584" y="233"/>
                </a:cxn>
                <a:cxn ang="0">
                  <a:pos x="571" y="189"/>
                </a:cxn>
                <a:cxn ang="0">
                  <a:pos x="551" y="148"/>
                </a:cxn>
                <a:cxn ang="0">
                  <a:pos x="525" y="110"/>
                </a:cxn>
                <a:cxn ang="0">
                  <a:pos x="494" y="77"/>
                </a:cxn>
                <a:cxn ang="0">
                  <a:pos x="459" y="50"/>
                </a:cxn>
                <a:cxn ang="0">
                  <a:pos x="419" y="28"/>
                </a:cxn>
                <a:cxn ang="0">
                  <a:pos x="376" y="12"/>
                </a:cxn>
                <a:cxn ang="0">
                  <a:pos x="331" y="2"/>
                </a:cxn>
                <a:cxn ang="0">
                  <a:pos x="283" y="1"/>
                </a:cxn>
              </a:cxnLst>
              <a:rect l="0" t="0" r="r" b="b"/>
              <a:pathLst>
                <a:path w="590" h="792">
                  <a:moveTo>
                    <a:pt x="295" y="452"/>
                  </a:moveTo>
                  <a:lnTo>
                    <a:pt x="279" y="451"/>
                  </a:lnTo>
                  <a:lnTo>
                    <a:pt x="263" y="449"/>
                  </a:lnTo>
                  <a:lnTo>
                    <a:pt x="249" y="444"/>
                  </a:lnTo>
                  <a:lnTo>
                    <a:pt x="235" y="440"/>
                  </a:lnTo>
                  <a:lnTo>
                    <a:pt x="221" y="433"/>
                  </a:lnTo>
                  <a:lnTo>
                    <a:pt x="208" y="425"/>
                  </a:lnTo>
                  <a:lnTo>
                    <a:pt x="196" y="415"/>
                  </a:lnTo>
                  <a:lnTo>
                    <a:pt x="185" y="405"/>
                  </a:lnTo>
                  <a:lnTo>
                    <a:pt x="175" y="394"/>
                  </a:lnTo>
                  <a:lnTo>
                    <a:pt x="166" y="382"/>
                  </a:lnTo>
                  <a:lnTo>
                    <a:pt x="158" y="370"/>
                  </a:lnTo>
                  <a:lnTo>
                    <a:pt x="152" y="356"/>
                  </a:lnTo>
                  <a:lnTo>
                    <a:pt x="146" y="341"/>
                  </a:lnTo>
                  <a:lnTo>
                    <a:pt x="143" y="327"/>
                  </a:lnTo>
                  <a:lnTo>
                    <a:pt x="139" y="312"/>
                  </a:lnTo>
                  <a:lnTo>
                    <a:pt x="139" y="296"/>
                  </a:lnTo>
                  <a:lnTo>
                    <a:pt x="139" y="279"/>
                  </a:lnTo>
                  <a:lnTo>
                    <a:pt x="143" y="264"/>
                  </a:lnTo>
                  <a:lnTo>
                    <a:pt x="146" y="250"/>
                  </a:lnTo>
                  <a:lnTo>
                    <a:pt x="152" y="235"/>
                  </a:lnTo>
                  <a:lnTo>
                    <a:pt x="158" y="221"/>
                  </a:lnTo>
                  <a:lnTo>
                    <a:pt x="166" y="209"/>
                  </a:lnTo>
                  <a:lnTo>
                    <a:pt x="175" y="197"/>
                  </a:lnTo>
                  <a:lnTo>
                    <a:pt x="185" y="186"/>
                  </a:lnTo>
                  <a:lnTo>
                    <a:pt x="196" y="176"/>
                  </a:lnTo>
                  <a:lnTo>
                    <a:pt x="208" y="167"/>
                  </a:lnTo>
                  <a:lnTo>
                    <a:pt x="221" y="159"/>
                  </a:lnTo>
                  <a:lnTo>
                    <a:pt x="235" y="152"/>
                  </a:lnTo>
                  <a:lnTo>
                    <a:pt x="249" y="147"/>
                  </a:lnTo>
                  <a:lnTo>
                    <a:pt x="263" y="142"/>
                  </a:lnTo>
                  <a:lnTo>
                    <a:pt x="279" y="140"/>
                  </a:lnTo>
                  <a:lnTo>
                    <a:pt x="295" y="140"/>
                  </a:lnTo>
                  <a:lnTo>
                    <a:pt x="311" y="140"/>
                  </a:lnTo>
                  <a:lnTo>
                    <a:pt x="326" y="142"/>
                  </a:lnTo>
                  <a:lnTo>
                    <a:pt x="342" y="147"/>
                  </a:lnTo>
                  <a:lnTo>
                    <a:pt x="356" y="152"/>
                  </a:lnTo>
                  <a:lnTo>
                    <a:pt x="369" y="159"/>
                  </a:lnTo>
                  <a:lnTo>
                    <a:pt x="383" y="167"/>
                  </a:lnTo>
                  <a:lnTo>
                    <a:pt x="395" y="176"/>
                  </a:lnTo>
                  <a:lnTo>
                    <a:pt x="406" y="186"/>
                  </a:lnTo>
                  <a:lnTo>
                    <a:pt x="416" y="197"/>
                  </a:lnTo>
                  <a:lnTo>
                    <a:pt x="425" y="209"/>
                  </a:lnTo>
                  <a:lnTo>
                    <a:pt x="432" y="221"/>
                  </a:lnTo>
                  <a:lnTo>
                    <a:pt x="439" y="235"/>
                  </a:lnTo>
                  <a:lnTo>
                    <a:pt x="443" y="250"/>
                  </a:lnTo>
                  <a:lnTo>
                    <a:pt x="448" y="264"/>
                  </a:lnTo>
                  <a:lnTo>
                    <a:pt x="450" y="279"/>
                  </a:lnTo>
                  <a:lnTo>
                    <a:pt x="451" y="296"/>
                  </a:lnTo>
                  <a:lnTo>
                    <a:pt x="450" y="312"/>
                  </a:lnTo>
                  <a:lnTo>
                    <a:pt x="448" y="327"/>
                  </a:lnTo>
                  <a:lnTo>
                    <a:pt x="443" y="341"/>
                  </a:lnTo>
                  <a:lnTo>
                    <a:pt x="439" y="356"/>
                  </a:lnTo>
                  <a:lnTo>
                    <a:pt x="432" y="370"/>
                  </a:lnTo>
                  <a:lnTo>
                    <a:pt x="425" y="382"/>
                  </a:lnTo>
                  <a:lnTo>
                    <a:pt x="416" y="394"/>
                  </a:lnTo>
                  <a:lnTo>
                    <a:pt x="406" y="405"/>
                  </a:lnTo>
                  <a:lnTo>
                    <a:pt x="395" y="415"/>
                  </a:lnTo>
                  <a:lnTo>
                    <a:pt x="383" y="425"/>
                  </a:lnTo>
                  <a:lnTo>
                    <a:pt x="369" y="433"/>
                  </a:lnTo>
                  <a:lnTo>
                    <a:pt x="356" y="440"/>
                  </a:lnTo>
                  <a:lnTo>
                    <a:pt x="342" y="444"/>
                  </a:lnTo>
                  <a:lnTo>
                    <a:pt x="326" y="449"/>
                  </a:lnTo>
                  <a:lnTo>
                    <a:pt x="311" y="451"/>
                  </a:lnTo>
                  <a:lnTo>
                    <a:pt x="295" y="452"/>
                  </a:lnTo>
                  <a:close/>
                  <a:moveTo>
                    <a:pt x="267" y="2"/>
                  </a:moveTo>
                  <a:lnTo>
                    <a:pt x="250" y="3"/>
                  </a:lnTo>
                  <a:lnTo>
                    <a:pt x="235" y="7"/>
                  </a:lnTo>
                  <a:lnTo>
                    <a:pt x="219" y="10"/>
                  </a:lnTo>
                  <a:lnTo>
                    <a:pt x="205" y="14"/>
                  </a:lnTo>
                  <a:lnTo>
                    <a:pt x="189" y="20"/>
                  </a:lnTo>
                  <a:lnTo>
                    <a:pt x="175" y="26"/>
                  </a:lnTo>
                  <a:lnTo>
                    <a:pt x="162" y="33"/>
                  </a:lnTo>
                  <a:lnTo>
                    <a:pt x="148" y="40"/>
                  </a:lnTo>
                  <a:lnTo>
                    <a:pt x="135" y="49"/>
                  </a:lnTo>
                  <a:lnTo>
                    <a:pt x="123" y="57"/>
                  </a:lnTo>
                  <a:lnTo>
                    <a:pt x="111" y="66"/>
                  </a:lnTo>
                  <a:lnTo>
                    <a:pt x="100" y="76"/>
                  </a:lnTo>
                  <a:lnTo>
                    <a:pt x="89" y="87"/>
                  </a:lnTo>
                  <a:lnTo>
                    <a:pt x="79" y="98"/>
                  </a:lnTo>
                  <a:lnTo>
                    <a:pt x="69" y="109"/>
                  </a:lnTo>
                  <a:lnTo>
                    <a:pt x="60" y="121"/>
                  </a:lnTo>
                  <a:lnTo>
                    <a:pt x="51" y="134"/>
                  </a:lnTo>
                  <a:lnTo>
                    <a:pt x="43" y="147"/>
                  </a:lnTo>
                  <a:lnTo>
                    <a:pt x="36" y="160"/>
                  </a:lnTo>
                  <a:lnTo>
                    <a:pt x="29" y="173"/>
                  </a:lnTo>
                  <a:lnTo>
                    <a:pt x="22" y="188"/>
                  </a:lnTo>
                  <a:lnTo>
                    <a:pt x="18" y="202"/>
                  </a:lnTo>
                  <a:lnTo>
                    <a:pt x="12" y="216"/>
                  </a:lnTo>
                  <a:lnTo>
                    <a:pt x="9" y="232"/>
                  </a:lnTo>
                  <a:lnTo>
                    <a:pt x="6" y="246"/>
                  </a:lnTo>
                  <a:lnTo>
                    <a:pt x="4" y="262"/>
                  </a:lnTo>
                  <a:lnTo>
                    <a:pt x="1" y="277"/>
                  </a:lnTo>
                  <a:lnTo>
                    <a:pt x="0" y="293"/>
                  </a:lnTo>
                  <a:lnTo>
                    <a:pt x="0" y="309"/>
                  </a:lnTo>
                  <a:lnTo>
                    <a:pt x="1" y="325"/>
                  </a:lnTo>
                  <a:lnTo>
                    <a:pt x="2" y="340"/>
                  </a:lnTo>
                  <a:lnTo>
                    <a:pt x="5" y="357"/>
                  </a:lnTo>
                  <a:lnTo>
                    <a:pt x="8" y="372"/>
                  </a:lnTo>
                  <a:lnTo>
                    <a:pt x="12" y="388"/>
                  </a:lnTo>
                  <a:lnTo>
                    <a:pt x="17" y="403"/>
                  </a:lnTo>
                  <a:lnTo>
                    <a:pt x="22" y="417"/>
                  </a:lnTo>
                  <a:lnTo>
                    <a:pt x="28" y="431"/>
                  </a:lnTo>
                  <a:lnTo>
                    <a:pt x="34" y="444"/>
                  </a:lnTo>
                  <a:lnTo>
                    <a:pt x="41" y="456"/>
                  </a:lnTo>
                  <a:lnTo>
                    <a:pt x="49" y="468"/>
                  </a:lnTo>
                  <a:lnTo>
                    <a:pt x="65" y="493"/>
                  </a:lnTo>
                  <a:lnTo>
                    <a:pt x="83" y="516"/>
                  </a:lnTo>
                  <a:lnTo>
                    <a:pt x="102" y="538"/>
                  </a:lnTo>
                  <a:lnTo>
                    <a:pt x="122" y="560"/>
                  </a:lnTo>
                  <a:lnTo>
                    <a:pt x="143" y="582"/>
                  </a:lnTo>
                  <a:lnTo>
                    <a:pt x="163" y="605"/>
                  </a:lnTo>
                  <a:lnTo>
                    <a:pt x="184" y="630"/>
                  </a:lnTo>
                  <a:lnTo>
                    <a:pt x="204" y="655"/>
                  </a:lnTo>
                  <a:lnTo>
                    <a:pt x="223" y="683"/>
                  </a:lnTo>
                  <a:lnTo>
                    <a:pt x="242" y="713"/>
                  </a:lnTo>
                  <a:lnTo>
                    <a:pt x="251" y="728"/>
                  </a:lnTo>
                  <a:lnTo>
                    <a:pt x="260" y="745"/>
                  </a:lnTo>
                  <a:lnTo>
                    <a:pt x="268" y="761"/>
                  </a:lnTo>
                  <a:lnTo>
                    <a:pt x="275" y="779"/>
                  </a:lnTo>
                  <a:lnTo>
                    <a:pt x="279" y="784"/>
                  </a:lnTo>
                  <a:lnTo>
                    <a:pt x="283" y="789"/>
                  </a:lnTo>
                  <a:lnTo>
                    <a:pt x="289" y="791"/>
                  </a:lnTo>
                  <a:lnTo>
                    <a:pt x="295" y="792"/>
                  </a:lnTo>
                  <a:lnTo>
                    <a:pt x="301" y="792"/>
                  </a:lnTo>
                  <a:lnTo>
                    <a:pt x="306" y="789"/>
                  </a:lnTo>
                  <a:lnTo>
                    <a:pt x="311" y="786"/>
                  </a:lnTo>
                  <a:lnTo>
                    <a:pt x="314" y="779"/>
                  </a:lnTo>
                  <a:lnTo>
                    <a:pt x="323" y="759"/>
                  </a:lnTo>
                  <a:lnTo>
                    <a:pt x="332" y="740"/>
                  </a:lnTo>
                  <a:lnTo>
                    <a:pt x="342" y="723"/>
                  </a:lnTo>
                  <a:lnTo>
                    <a:pt x="352" y="706"/>
                  </a:lnTo>
                  <a:lnTo>
                    <a:pt x="362" y="689"/>
                  </a:lnTo>
                  <a:lnTo>
                    <a:pt x="373" y="674"/>
                  </a:lnTo>
                  <a:lnTo>
                    <a:pt x="384" y="659"/>
                  </a:lnTo>
                  <a:lnTo>
                    <a:pt x="395" y="644"/>
                  </a:lnTo>
                  <a:lnTo>
                    <a:pt x="440" y="591"/>
                  </a:lnTo>
                  <a:lnTo>
                    <a:pt x="485" y="540"/>
                  </a:lnTo>
                  <a:lnTo>
                    <a:pt x="506" y="516"/>
                  </a:lnTo>
                  <a:lnTo>
                    <a:pt x="526" y="491"/>
                  </a:lnTo>
                  <a:lnTo>
                    <a:pt x="535" y="477"/>
                  </a:lnTo>
                  <a:lnTo>
                    <a:pt x="544" y="464"/>
                  </a:lnTo>
                  <a:lnTo>
                    <a:pt x="552" y="450"/>
                  </a:lnTo>
                  <a:lnTo>
                    <a:pt x="559" y="435"/>
                  </a:lnTo>
                  <a:lnTo>
                    <a:pt x="566" y="421"/>
                  </a:lnTo>
                  <a:lnTo>
                    <a:pt x="573" y="405"/>
                  </a:lnTo>
                  <a:lnTo>
                    <a:pt x="577" y="389"/>
                  </a:lnTo>
                  <a:lnTo>
                    <a:pt x="582" y="372"/>
                  </a:lnTo>
                  <a:lnTo>
                    <a:pt x="586" y="355"/>
                  </a:lnTo>
                  <a:lnTo>
                    <a:pt x="588" y="336"/>
                  </a:lnTo>
                  <a:lnTo>
                    <a:pt x="589" y="316"/>
                  </a:lnTo>
                  <a:lnTo>
                    <a:pt x="590" y="296"/>
                  </a:lnTo>
                  <a:lnTo>
                    <a:pt x="589" y="279"/>
                  </a:lnTo>
                  <a:lnTo>
                    <a:pt x="588" y="264"/>
                  </a:lnTo>
                  <a:lnTo>
                    <a:pt x="586" y="249"/>
                  </a:lnTo>
                  <a:lnTo>
                    <a:pt x="584" y="233"/>
                  </a:lnTo>
                  <a:lnTo>
                    <a:pt x="579" y="218"/>
                  </a:lnTo>
                  <a:lnTo>
                    <a:pt x="575" y="203"/>
                  </a:lnTo>
                  <a:lnTo>
                    <a:pt x="571" y="189"/>
                  </a:lnTo>
                  <a:lnTo>
                    <a:pt x="564" y="174"/>
                  </a:lnTo>
                  <a:lnTo>
                    <a:pt x="558" y="161"/>
                  </a:lnTo>
                  <a:lnTo>
                    <a:pt x="551" y="148"/>
                  </a:lnTo>
                  <a:lnTo>
                    <a:pt x="543" y="135"/>
                  </a:lnTo>
                  <a:lnTo>
                    <a:pt x="534" y="123"/>
                  </a:lnTo>
                  <a:lnTo>
                    <a:pt x="525" y="110"/>
                  </a:lnTo>
                  <a:lnTo>
                    <a:pt x="515" y="99"/>
                  </a:lnTo>
                  <a:lnTo>
                    <a:pt x="505" y="88"/>
                  </a:lnTo>
                  <a:lnTo>
                    <a:pt x="494" y="77"/>
                  </a:lnTo>
                  <a:lnTo>
                    <a:pt x="483" y="68"/>
                  </a:lnTo>
                  <a:lnTo>
                    <a:pt x="471" y="58"/>
                  </a:lnTo>
                  <a:lnTo>
                    <a:pt x="459" y="50"/>
                  </a:lnTo>
                  <a:lnTo>
                    <a:pt x="446" y="42"/>
                  </a:lnTo>
                  <a:lnTo>
                    <a:pt x="433" y="34"/>
                  </a:lnTo>
                  <a:lnTo>
                    <a:pt x="419" y="28"/>
                  </a:lnTo>
                  <a:lnTo>
                    <a:pt x="406" y="22"/>
                  </a:lnTo>
                  <a:lnTo>
                    <a:pt x="391" y="16"/>
                  </a:lnTo>
                  <a:lnTo>
                    <a:pt x="376" y="12"/>
                  </a:lnTo>
                  <a:lnTo>
                    <a:pt x="362" y="8"/>
                  </a:lnTo>
                  <a:lnTo>
                    <a:pt x="346" y="4"/>
                  </a:lnTo>
                  <a:lnTo>
                    <a:pt x="331" y="2"/>
                  </a:lnTo>
                  <a:lnTo>
                    <a:pt x="315" y="1"/>
                  </a:lnTo>
                  <a:lnTo>
                    <a:pt x="299" y="0"/>
                  </a:lnTo>
                  <a:lnTo>
                    <a:pt x="283" y="1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88" name="Группа 87"/>
          <p:cNvGrpSpPr/>
          <p:nvPr userDrawn="1"/>
        </p:nvGrpSpPr>
        <p:grpSpPr>
          <a:xfrm>
            <a:off x="1089025" y="3289300"/>
            <a:ext cx="603250" cy="627063"/>
            <a:chOff x="1089025" y="3289300"/>
            <a:chExt cx="603250" cy="627063"/>
          </a:xfrm>
          <a:solidFill>
            <a:srgbClr val="E30613"/>
          </a:solidFill>
        </p:grpSpPr>
        <p:sp>
          <p:nvSpPr>
            <p:cNvPr id="89" name="Freeform 39"/>
            <p:cNvSpPr>
              <a:spLocks noEditPoints="1"/>
            </p:cNvSpPr>
            <p:nvPr userDrawn="1"/>
          </p:nvSpPr>
          <p:spPr bwMode="auto">
            <a:xfrm>
              <a:off x="1277938" y="3411538"/>
              <a:ext cx="179387" cy="166687"/>
            </a:xfrm>
            <a:custGeom>
              <a:avLst/>
              <a:gdLst/>
              <a:ahLst/>
              <a:cxnLst>
                <a:cxn ang="0">
                  <a:pos x="195" y="194"/>
                </a:cxn>
                <a:cxn ang="0">
                  <a:pos x="195" y="267"/>
                </a:cxn>
                <a:cxn ang="0">
                  <a:pos x="146" y="267"/>
                </a:cxn>
                <a:cxn ang="0">
                  <a:pos x="146" y="194"/>
                </a:cxn>
                <a:cxn ang="0">
                  <a:pos x="99" y="194"/>
                </a:cxn>
                <a:cxn ang="0">
                  <a:pos x="163" y="118"/>
                </a:cxn>
                <a:cxn ang="0">
                  <a:pos x="227" y="194"/>
                </a:cxn>
                <a:cxn ang="0">
                  <a:pos x="195" y="194"/>
                </a:cxn>
                <a:cxn ang="0">
                  <a:pos x="274" y="0"/>
                </a:cxn>
                <a:cxn ang="0">
                  <a:pos x="195" y="0"/>
                </a:cxn>
                <a:cxn ang="0">
                  <a:pos x="195" y="73"/>
                </a:cxn>
                <a:cxn ang="0">
                  <a:pos x="170" y="73"/>
                </a:cxn>
                <a:cxn ang="0">
                  <a:pos x="170" y="0"/>
                </a:cxn>
                <a:cxn ang="0">
                  <a:pos x="50" y="0"/>
                </a:cxn>
                <a:cxn ang="0">
                  <a:pos x="44" y="1"/>
                </a:cxn>
                <a:cxn ang="0">
                  <a:pos x="39" y="2"/>
                </a:cxn>
                <a:cxn ang="0">
                  <a:pos x="33" y="4"/>
                </a:cxn>
                <a:cxn ang="0">
                  <a:pos x="29" y="6"/>
                </a:cxn>
                <a:cxn ang="0">
                  <a:pos x="25" y="10"/>
                </a:cxn>
                <a:cxn ang="0">
                  <a:pos x="20" y="14"/>
                </a:cxn>
                <a:cxn ang="0">
                  <a:pos x="17" y="19"/>
                </a:cxn>
                <a:cxn ang="0">
                  <a:pos x="14" y="23"/>
                </a:cxn>
                <a:cxn ang="0">
                  <a:pos x="8" y="34"/>
                </a:cxn>
                <a:cxn ang="0">
                  <a:pos x="4" y="45"/>
                </a:cxn>
                <a:cxn ang="0">
                  <a:pos x="1" y="58"/>
                </a:cxn>
                <a:cxn ang="0">
                  <a:pos x="0" y="70"/>
                </a:cxn>
                <a:cxn ang="0">
                  <a:pos x="0" y="211"/>
                </a:cxn>
                <a:cxn ang="0">
                  <a:pos x="100" y="300"/>
                </a:cxn>
                <a:cxn ang="0">
                  <a:pos x="106" y="310"/>
                </a:cxn>
                <a:cxn ang="0">
                  <a:pos x="111" y="316"/>
                </a:cxn>
                <a:cxn ang="0">
                  <a:pos x="274" y="316"/>
                </a:cxn>
                <a:cxn ang="0">
                  <a:pos x="287" y="315"/>
                </a:cxn>
                <a:cxn ang="0">
                  <a:pos x="299" y="314"/>
                </a:cxn>
                <a:cxn ang="0">
                  <a:pos x="310" y="310"/>
                </a:cxn>
                <a:cxn ang="0">
                  <a:pos x="320" y="305"/>
                </a:cxn>
                <a:cxn ang="0">
                  <a:pos x="324" y="301"/>
                </a:cxn>
                <a:cxn ang="0">
                  <a:pos x="329" y="298"/>
                </a:cxn>
                <a:cxn ang="0">
                  <a:pos x="332" y="295"/>
                </a:cxn>
                <a:cxn ang="0">
                  <a:pos x="335" y="290"/>
                </a:cxn>
                <a:cxn ang="0">
                  <a:pos x="337" y="286"/>
                </a:cxn>
                <a:cxn ang="0">
                  <a:pos x="340" y="280"/>
                </a:cxn>
                <a:cxn ang="0">
                  <a:pos x="341" y="275"/>
                </a:cxn>
                <a:cxn ang="0">
                  <a:pos x="341" y="269"/>
                </a:cxn>
                <a:cxn ang="0">
                  <a:pos x="341" y="70"/>
                </a:cxn>
                <a:cxn ang="0">
                  <a:pos x="341" y="64"/>
                </a:cxn>
                <a:cxn ang="0">
                  <a:pos x="340" y="58"/>
                </a:cxn>
                <a:cxn ang="0">
                  <a:pos x="337" y="52"/>
                </a:cxn>
                <a:cxn ang="0">
                  <a:pos x="335" y="45"/>
                </a:cxn>
                <a:cxn ang="0">
                  <a:pos x="329" y="34"/>
                </a:cxn>
                <a:cxn ang="0">
                  <a:pos x="320" y="23"/>
                </a:cxn>
                <a:cxn ang="0">
                  <a:pos x="315" y="19"/>
                </a:cxn>
                <a:cxn ang="0">
                  <a:pos x="310" y="14"/>
                </a:cxn>
                <a:cxn ang="0">
                  <a:pos x="304" y="10"/>
                </a:cxn>
                <a:cxn ang="0">
                  <a:pos x="299" y="6"/>
                </a:cxn>
                <a:cxn ang="0">
                  <a:pos x="293" y="4"/>
                </a:cxn>
                <a:cxn ang="0">
                  <a:pos x="287" y="2"/>
                </a:cxn>
                <a:cxn ang="0">
                  <a:pos x="281" y="1"/>
                </a:cxn>
                <a:cxn ang="0">
                  <a:pos x="274" y="0"/>
                </a:cxn>
              </a:cxnLst>
              <a:rect l="0" t="0" r="r" b="b"/>
              <a:pathLst>
                <a:path w="341" h="316">
                  <a:moveTo>
                    <a:pt x="195" y="194"/>
                  </a:moveTo>
                  <a:lnTo>
                    <a:pt x="195" y="267"/>
                  </a:lnTo>
                  <a:lnTo>
                    <a:pt x="146" y="267"/>
                  </a:lnTo>
                  <a:lnTo>
                    <a:pt x="146" y="194"/>
                  </a:lnTo>
                  <a:lnTo>
                    <a:pt x="99" y="194"/>
                  </a:lnTo>
                  <a:lnTo>
                    <a:pt x="163" y="118"/>
                  </a:lnTo>
                  <a:lnTo>
                    <a:pt x="227" y="194"/>
                  </a:lnTo>
                  <a:lnTo>
                    <a:pt x="195" y="194"/>
                  </a:lnTo>
                  <a:close/>
                  <a:moveTo>
                    <a:pt x="274" y="0"/>
                  </a:moveTo>
                  <a:lnTo>
                    <a:pt x="195" y="0"/>
                  </a:lnTo>
                  <a:lnTo>
                    <a:pt x="195" y="73"/>
                  </a:lnTo>
                  <a:lnTo>
                    <a:pt x="170" y="73"/>
                  </a:lnTo>
                  <a:lnTo>
                    <a:pt x="170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39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5" y="10"/>
                  </a:lnTo>
                  <a:lnTo>
                    <a:pt x="20" y="14"/>
                  </a:lnTo>
                  <a:lnTo>
                    <a:pt x="17" y="19"/>
                  </a:lnTo>
                  <a:lnTo>
                    <a:pt x="14" y="23"/>
                  </a:lnTo>
                  <a:lnTo>
                    <a:pt x="8" y="34"/>
                  </a:lnTo>
                  <a:lnTo>
                    <a:pt x="4" y="45"/>
                  </a:lnTo>
                  <a:lnTo>
                    <a:pt x="1" y="58"/>
                  </a:lnTo>
                  <a:lnTo>
                    <a:pt x="0" y="70"/>
                  </a:lnTo>
                  <a:lnTo>
                    <a:pt x="0" y="211"/>
                  </a:lnTo>
                  <a:lnTo>
                    <a:pt x="100" y="300"/>
                  </a:lnTo>
                  <a:lnTo>
                    <a:pt x="106" y="310"/>
                  </a:lnTo>
                  <a:lnTo>
                    <a:pt x="111" y="316"/>
                  </a:lnTo>
                  <a:lnTo>
                    <a:pt x="274" y="316"/>
                  </a:lnTo>
                  <a:lnTo>
                    <a:pt x="287" y="315"/>
                  </a:lnTo>
                  <a:lnTo>
                    <a:pt x="299" y="314"/>
                  </a:lnTo>
                  <a:lnTo>
                    <a:pt x="310" y="310"/>
                  </a:lnTo>
                  <a:lnTo>
                    <a:pt x="320" y="305"/>
                  </a:lnTo>
                  <a:lnTo>
                    <a:pt x="324" y="301"/>
                  </a:lnTo>
                  <a:lnTo>
                    <a:pt x="329" y="298"/>
                  </a:lnTo>
                  <a:lnTo>
                    <a:pt x="332" y="295"/>
                  </a:lnTo>
                  <a:lnTo>
                    <a:pt x="335" y="290"/>
                  </a:lnTo>
                  <a:lnTo>
                    <a:pt x="337" y="286"/>
                  </a:lnTo>
                  <a:lnTo>
                    <a:pt x="340" y="280"/>
                  </a:lnTo>
                  <a:lnTo>
                    <a:pt x="341" y="275"/>
                  </a:lnTo>
                  <a:lnTo>
                    <a:pt x="341" y="269"/>
                  </a:lnTo>
                  <a:lnTo>
                    <a:pt x="341" y="70"/>
                  </a:lnTo>
                  <a:lnTo>
                    <a:pt x="341" y="64"/>
                  </a:lnTo>
                  <a:lnTo>
                    <a:pt x="340" y="58"/>
                  </a:lnTo>
                  <a:lnTo>
                    <a:pt x="337" y="52"/>
                  </a:lnTo>
                  <a:lnTo>
                    <a:pt x="335" y="45"/>
                  </a:lnTo>
                  <a:lnTo>
                    <a:pt x="329" y="34"/>
                  </a:lnTo>
                  <a:lnTo>
                    <a:pt x="320" y="23"/>
                  </a:lnTo>
                  <a:lnTo>
                    <a:pt x="315" y="19"/>
                  </a:lnTo>
                  <a:lnTo>
                    <a:pt x="310" y="14"/>
                  </a:lnTo>
                  <a:lnTo>
                    <a:pt x="304" y="10"/>
                  </a:lnTo>
                  <a:lnTo>
                    <a:pt x="299" y="6"/>
                  </a:lnTo>
                  <a:lnTo>
                    <a:pt x="293" y="4"/>
                  </a:lnTo>
                  <a:lnTo>
                    <a:pt x="287" y="2"/>
                  </a:lnTo>
                  <a:lnTo>
                    <a:pt x="281" y="1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" name="Freeform 40"/>
            <p:cNvSpPr>
              <a:spLocks/>
            </p:cNvSpPr>
            <p:nvPr userDrawn="1"/>
          </p:nvSpPr>
          <p:spPr bwMode="auto">
            <a:xfrm>
              <a:off x="1089025" y="3289300"/>
              <a:ext cx="130175" cy="128587"/>
            </a:xfrm>
            <a:custGeom>
              <a:avLst/>
              <a:gdLst/>
              <a:ahLst/>
              <a:cxnLst>
                <a:cxn ang="0">
                  <a:pos x="0" y="109"/>
                </a:cxn>
                <a:cxn ang="0">
                  <a:pos x="6" y="86"/>
                </a:cxn>
                <a:cxn ang="0">
                  <a:pos x="15" y="64"/>
                </a:cxn>
                <a:cxn ang="0">
                  <a:pos x="28" y="44"/>
                </a:cxn>
                <a:cxn ang="0">
                  <a:pos x="45" y="27"/>
                </a:cxn>
                <a:cxn ang="0">
                  <a:pos x="64" y="14"/>
                </a:cxn>
                <a:cxn ang="0">
                  <a:pos x="87" y="5"/>
                </a:cxn>
                <a:cxn ang="0">
                  <a:pos x="111" y="0"/>
                </a:cxn>
                <a:cxn ang="0">
                  <a:pos x="135" y="0"/>
                </a:cxn>
                <a:cxn ang="0">
                  <a:pos x="160" y="5"/>
                </a:cxn>
                <a:cxn ang="0">
                  <a:pos x="182" y="14"/>
                </a:cxn>
                <a:cxn ang="0">
                  <a:pos x="202" y="27"/>
                </a:cxn>
                <a:cxn ang="0">
                  <a:pos x="218" y="44"/>
                </a:cxn>
                <a:cxn ang="0">
                  <a:pos x="231" y="64"/>
                </a:cxn>
                <a:cxn ang="0">
                  <a:pos x="240" y="86"/>
                </a:cxn>
                <a:cxn ang="0">
                  <a:pos x="246" y="109"/>
                </a:cxn>
                <a:cxn ang="0">
                  <a:pos x="246" y="134"/>
                </a:cxn>
                <a:cxn ang="0">
                  <a:pos x="240" y="159"/>
                </a:cxn>
                <a:cxn ang="0">
                  <a:pos x="231" y="181"/>
                </a:cxn>
                <a:cxn ang="0">
                  <a:pos x="218" y="200"/>
                </a:cxn>
                <a:cxn ang="0">
                  <a:pos x="202" y="216"/>
                </a:cxn>
                <a:cxn ang="0">
                  <a:pos x="182" y="230"/>
                </a:cxn>
                <a:cxn ang="0">
                  <a:pos x="160" y="239"/>
                </a:cxn>
                <a:cxn ang="0">
                  <a:pos x="135" y="244"/>
                </a:cxn>
                <a:cxn ang="0">
                  <a:pos x="111" y="244"/>
                </a:cxn>
                <a:cxn ang="0">
                  <a:pos x="87" y="239"/>
                </a:cxn>
                <a:cxn ang="0">
                  <a:pos x="64" y="230"/>
                </a:cxn>
                <a:cxn ang="0">
                  <a:pos x="45" y="216"/>
                </a:cxn>
                <a:cxn ang="0">
                  <a:pos x="28" y="200"/>
                </a:cxn>
                <a:cxn ang="0">
                  <a:pos x="15" y="181"/>
                </a:cxn>
                <a:cxn ang="0">
                  <a:pos x="6" y="159"/>
                </a:cxn>
                <a:cxn ang="0">
                  <a:pos x="0" y="134"/>
                </a:cxn>
              </a:cxnLst>
              <a:rect l="0" t="0" r="r" b="b"/>
              <a:pathLst>
                <a:path w="246" h="245">
                  <a:moveTo>
                    <a:pt x="0" y="122"/>
                  </a:moveTo>
                  <a:lnTo>
                    <a:pt x="0" y="109"/>
                  </a:lnTo>
                  <a:lnTo>
                    <a:pt x="3" y="97"/>
                  </a:lnTo>
                  <a:lnTo>
                    <a:pt x="6" y="86"/>
                  </a:lnTo>
                  <a:lnTo>
                    <a:pt x="10" y="74"/>
                  </a:lnTo>
                  <a:lnTo>
                    <a:pt x="15" y="64"/>
                  </a:lnTo>
                  <a:lnTo>
                    <a:pt x="21" y="54"/>
                  </a:lnTo>
                  <a:lnTo>
                    <a:pt x="28" y="44"/>
                  </a:lnTo>
                  <a:lnTo>
                    <a:pt x="36" y="35"/>
                  </a:lnTo>
                  <a:lnTo>
                    <a:pt x="45" y="27"/>
                  </a:lnTo>
                  <a:lnTo>
                    <a:pt x="55" y="21"/>
                  </a:lnTo>
                  <a:lnTo>
                    <a:pt x="64" y="14"/>
                  </a:lnTo>
                  <a:lnTo>
                    <a:pt x="76" y="9"/>
                  </a:lnTo>
                  <a:lnTo>
                    <a:pt x="87" y="5"/>
                  </a:lnTo>
                  <a:lnTo>
                    <a:pt x="99" y="2"/>
                  </a:lnTo>
                  <a:lnTo>
                    <a:pt x="111" y="0"/>
                  </a:lnTo>
                  <a:lnTo>
                    <a:pt x="123" y="0"/>
                  </a:lnTo>
                  <a:lnTo>
                    <a:pt x="135" y="0"/>
                  </a:lnTo>
                  <a:lnTo>
                    <a:pt x="147" y="2"/>
                  </a:lnTo>
                  <a:lnTo>
                    <a:pt x="160" y="5"/>
                  </a:lnTo>
                  <a:lnTo>
                    <a:pt x="171" y="9"/>
                  </a:lnTo>
                  <a:lnTo>
                    <a:pt x="182" y="14"/>
                  </a:lnTo>
                  <a:lnTo>
                    <a:pt x="192" y="21"/>
                  </a:lnTo>
                  <a:lnTo>
                    <a:pt x="202" y="27"/>
                  </a:lnTo>
                  <a:lnTo>
                    <a:pt x="210" y="35"/>
                  </a:lnTo>
                  <a:lnTo>
                    <a:pt x="218" y="44"/>
                  </a:lnTo>
                  <a:lnTo>
                    <a:pt x="225" y="54"/>
                  </a:lnTo>
                  <a:lnTo>
                    <a:pt x="231" y="64"/>
                  </a:lnTo>
                  <a:lnTo>
                    <a:pt x="236" y="74"/>
                  </a:lnTo>
                  <a:lnTo>
                    <a:pt x="240" y="86"/>
                  </a:lnTo>
                  <a:lnTo>
                    <a:pt x="244" y="97"/>
                  </a:lnTo>
                  <a:lnTo>
                    <a:pt x="246" y="109"/>
                  </a:lnTo>
                  <a:lnTo>
                    <a:pt x="246" y="122"/>
                  </a:lnTo>
                  <a:lnTo>
                    <a:pt x="246" y="134"/>
                  </a:lnTo>
                  <a:lnTo>
                    <a:pt x="244" y="147"/>
                  </a:lnTo>
                  <a:lnTo>
                    <a:pt x="240" y="159"/>
                  </a:lnTo>
                  <a:lnTo>
                    <a:pt x="236" y="170"/>
                  </a:lnTo>
                  <a:lnTo>
                    <a:pt x="231" y="181"/>
                  </a:lnTo>
                  <a:lnTo>
                    <a:pt x="225" y="191"/>
                  </a:lnTo>
                  <a:lnTo>
                    <a:pt x="218" y="200"/>
                  </a:lnTo>
                  <a:lnTo>
                    <a:pt x="210" y="209"/>
                  </a:lnTo>
                  <a:lnTo>
                    <a:pt x="202" y="216"/>
                  </a:lnTo>
                  <a:lnTo>
                    <a:pt x="192" y="224"/>
                  </a:lnTo>
                  <a:lnTo>
                    <a:pt x="182" y="230"/>
                  </a:lnTo>
                  <a:lnTo>
                    <a:pt x="171" y="235"/>
                  </a:lnTo>
                  <a:lnTo>
                    <a:pt x="160" y="239"/>
                  </a:lnTo>
                  <a:lnTo>
                    <a:pt x="147" y="243"/>
                  </a:lnTo>
                  <a:lnTo>
                    <a:pt x="135" y="244"/>
                  </a:lnTo>
                  <a:lnTo>
                    <a:pt x="123" y="245"/>
                  </a:lnTo>
                  <a:lnTo>
                    <a:pt x="111" y="244"/>
                  </a:lnTo>
                  <a:lnTo>
                    <a:pt x="99" y="243"/>
                  </a:lnTo>
                  <a:lnTo>
                    <a:pt x="87" y="239"/>
                  </a:lnTo>
                  <a:lnTo>
                    <a:pt x="76" y="235"/>
                  </a:lnTo>
                  <a:lnTo>
                    <a:pt x="64" y="230"/>
                  </a:lnTo>
                  <a:lnTo>
                    <a:pt x="55" y="224"/>
                  </a:lnTo>
                  <a:lnTo>
                    <a:pt x="45" y="216"/>
                  </a:lnTo>
                  <a:lnTo>
                    <a:pt x="36" y="209"/>
                  </a:lnTo>
                  <a:lnTo>
                    <a:pt x="28" y="200"/>
                  </a:lnTo>
                  <a:lnTo>
                    <a:pt x="21" y="191"/>
                  </a:lnTo>
                  <a:lnTo>
                    <a:pt x="15" y="181"/>
                  </a:lnTo>
                  <a:lnTo>
                    <a:pt x="10" y="170"/>
                  </a:lnTo>
                  <a:lnTo>
                    <a:pt x="6" y="159"/>
                  </a:lnTo>
                  <a:lnTo>
                    <a:pt x="3" y="147"/>
                  </a:lnTo>
                  <a:lnTo>
                    <a:pt x="0" y="134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" name="Freeform 41"/>
            <p:cNvSpPr>
              <a:spLocks/>
            </p:cNvSpPr>
            <p:nvPr userDrawn="1"/>
          </p:nvSpPr>
          <p:spPr bwMode="auto">
            <a:xfrm>
              <a:off x="1101725" y="3455988"/>
              <a:ext cx="217487" cy="460375"/>
            </a:xfrm>
            <a:custGeom>
              <a:avLst/>
              <a:gdLst/>
              <a:ahLst/>
              <a:cxnLst>
                <a:cxn ang="0">
                  <a:pos x="393" y="312"/>
                </a:cxn>
                <a:cxn ang="0">
                  <a:pos x="379" y="319"/>
                </a:cxn>
                <a:cxn ang="0">
                  <a:pos x="363" y="319"/>
                </a:cxn>
                <a:cxn ang="0">
                  <a:pos x="349" y="313"/>
                </a:cxn>
                <a:cxn ang="0">
                  <a:pos x="179" y="155"/>
                </a:cxn>
                <a:cxn ang="0">
                  <a:pos x="178" y="401"/>
                </a:cxn>
                <a:cxn ang="0">
                  <a:pos x="173" y="418"/>
                </a:cxn>
                <a:cxn ang="0">
                  <a:pos x="165" y="434"/>
                </a:cxn>
                <a:cxn ang="0">
                  <a:pos x="154" y="447"/>
                </a:cxn>
                <a:cxn ang="0">
                  <a:pos x="237" y="821"/>
                </a:cxn>
                <a:cxn ang="0">
                  <a:pos x="238" y="837"/>
                </a:cxn>
                <a:cxn ang="0">
                  <a:pos x="233" y="852"/>
                </a:cxn>
                <a:cxn ang="0">
                  <a:pos x="223" y="863"/>
                </a:cxn>
                <a:cxn ang="0">
                  <a:pos x="209" y="869"/>
                </a:cxn>
                <a:cxn ang="0">
                  <a:pos x="199" y="870"/>
                </a:cxn>
                <a:cxn ang="0">
                  <a:pos x="185" y="868"/>
                </a:cxn>
                <a:cxn ang="0">
                  <a:pos x="174" y="862"/>
                </a:cxn>
                <a:cxn ang="0">
                  <a:pos x="165" y="853"/>
                </a:cxn>
                <a:cxn ang="0">
                  <a:pos x="160" y="839"/>
                </a:cxn>
                <a:cxn ang="0">
                  <a:pos x="79" y="831"/>
                </a:cxn>
                <a:cxn ang="0">
                  <a:pos x="74" y="846"/>
                </a:cxn>
                <a:cxn ang="0">
                  <a:pos x="64" y="857"/>
                </a:cxn>
                <a:cxn ang="0">
                  <a:pos x="49" y="864"/>
                </a:cxn>
                <a:cxn ang="0">
                  <a:pos x="34" y="865"/>
                </a:cxn>
                <a:cxn ang="0">
                  <a:pos x="18" y="859"/>
                </a:cxn>
                <a:cxn ang="0">
                  <a:pos x="7" y="849"/>
                </a:cxn>
                <a:cxn ang="0">
                  <a:pos x="1" y="835"/>
                </a:cxn>
                <a:cxn ang="0">
                  <a:pos x="0" y="820"/>
                </a:cxn>
                <a:cxn ang="0">
                  <a:pos x="45" y="450"/>
                </a:cxn>
                <a:cxn ang="0">
                  <a:pos x="32" y="437"/>
                </a:cxn>
                <a:cxn ang="0">
                  <a:pos x="23" y="420"/>
                </a:cxn>
                <a:cxn ang="0">
                  <a:pos x="18" y="401"/>
                </a:cxn>
                <a:cxn ang="0">
                  <a:pos x="17" y="80"/>
                </a:cxn>
                <a:cxn ang="0">
                  <a:pos x="20" y="64"/>
                </a:cxn>
                <a:cxn ang="0">
                  <a:pos x="24" y="49"/>
                </a:cxn>
                <a:cxn ang="0">
                  <a:pos x="32" y="35"/>
                </a:cxn>
                <a:cxn ang="0">
                  <a:pos x="42" y="24"/>
                </a:cxn>
                <a:cxn ang="0">
                  <a:pos x="53" y="14"/>
                </a:cxn>
                <a:cxn ang="0">
                  <a:pos x="67" y="6"/>
                </a:cxn>
                <a:cxn ang="0">
                  <a:pos x="81" y="2"/>
                </a:cxn>
                <a:cxn ang="0">
                  <a:pos x="98" y="0"/>
                </a:cxn>
                <a:cxn ang="0">
                  <a:pos x="114" y="2"/>
                </a:cxn>
                <a:cxn ang="0">
                  <a:pos x="127" y="5"/>
                </a:cxn>
                <a:cxn ang="0">
                  <a:pos x="138" y="10"/>
                </a:cxn>
                <a:cxn ang="0">
                  <a:pos x="147" y="15"/>
                </a:cxn>
                <a:cxn ang="0">
                  <a:pos x="403" y="257"/>
                </a:cxn>
                <a:cxn ang="0">
                  <a:pos x="410" y="270"/>
                </a:cxn>
                <a:cxn ang="0">
                  <a:pos x="410" y="286"/>
                </a:cxn>
                <a:cxn ang="0">
                  <a:pos x="404" y="301"/>
                </a:cxn>
              </a:cxnLst>
              <a:rect l="0" t="0" r="r" b="b"/>
              <a:pathLst>
                <a:path w="411" h="870">
                  <a:moveTo>
                    <a:pt x="400" y="307"/>
                  </a:moveTo>
                  <a:lnTo>
                    <a:pt x="393" y="312"/>
                  </a:lnTo>
                  <a:lnTo>
                    <a:pt x="387" y="317"/>
                  </a:lnTo>
                  <a:lnTo>
                    <a:pt x="379" y="319"/>
                  </a:lnTo>
                  <a:lnTo>
                    <a:pt x="370" y="320"/>
                  </a:lnTo>
                  <a:lnTo>
                    <a:pt x="363" y="319"/>
                  </a:lnTo>
                  <a:lnTo>
                    <a:pt x="356" y="317"/>
                  </a:lnTo>
                  <a:lnTo>
                    <a:pt x="349" y="313"/>
                  </a:lnTo>
                  <a:lnTo>
                    <a:pt x="343" y="309"/>
                  </a:lnTo>
                  <a:lnTo>
                    <a:pt x="179" y="155"/>
                  </a:lnTo>
                  <a:lnTo>
                    <a:pt x="179" y="391"/>
                  </a:lnTo>
                  <a:lnTo>
                    <a:pt x="178" y="401"/>
                  </a:lnTo>
                  <a:lnTo>
                    <a:pt x="177" y="410"/>
                  </a:lnTo>
                  <a:lnTo>
                    <a:pt x="173" y="418"/>
                  </a:lnTo>
                  <a:lnTo>
                    <a:pt x="170" y="426"/>
                  </a:lnTo>
                  <a:lnTo>
                    <a:pt x="165" y="434"/>
                  </a:lnTo>
                  <a:lnTo>
                    <a:pt x="160" y="441"/>
                  </a:lnTo>
                  <a:lnTo>
                    <a:pt x="154" y="447"/>
                  </a:lnTo>
                  <a:lnTo>
                    <a:pt x="148" y="454"/>
                  </a:lnTo>
                  <a:lnTo>
                    <a:pt x="237" y="821"/>
                  </a:lnTo>
                  <a:lnTo>
                    <a:pt x="238" y="830"/>
                  </a:lnTo>
                  <a:lnTo>
                    <a:pt x="238" y="837"/>
                  </a:lnTo>
                  <a:lnTo>
                    <a:pt x="236" y="844"/>
                  </a:lnTo>
                  <a:lnTo>
                    <a:pt x="233" y="852"/>
                  </a:lnTo>
                  <a:lnTo>
                    <a:pt x="228" y="857"/>
                  </a:lnTo>
                  <a:lnTo>
                    <a:pt x="223" y="863"/>
                  </a:lnTo>
                  <a:lnTo>
                    <a:pt x="215" y="867"/>
                  </a:lnTo>
                  <a:lnTo>
                    <a:pt x="209" y="869"/>
                  </a:lnTo>
                  <a:lnTo>
                    <a:pt x="203" y="870"/>
                  </a:lnTo>
                  <a:lnTo>
                    <a:pt x="199" y="870"/>
                  </a:lnTo>
                  <a:lnTo>
                    <a:pt x="192" y="870"/>
                  </a:lnTo>
                  <a:lnTo>
                    <a:pt x="185" y="868"/>
                  </a:lnTo>
                  <a:lnTo>
                    <a:pt x="180" y="866"/>
                  </a:lnTo>
                  <a:lnTo>
                    <a:pt x="174" y="862"/>
                  </a:lnTo>
                  <a:lnTo>
                    <a:pt x="169" y="857"/>
                  </a:lnTo>
                  <a:lnTo>
                    <a:pt x="165" y="853"/>
                  </a:lnTo>
                  <a:lnTo>
                    <a:pt x="162" y="846"/>
                  </a:lnTo>
                  <a:lnTo>
                    <a:pt x="160" y="839"/>
                  </a:lnTo>
                  <a:lnTo>
                    <a:pt x="108" y="628"/>
                  </a:lnTo>
                  <a:lnTo>
                    <a:pt x="79" y="831"/>
                  </a:lnTo>
                  <a:lnTo>
                    <a:pt x="77" y="838"/>
                  </a:lnTo>
                  <a:lnTo>
                    <a:pt x="74" y="846"/>
                  </a:lnTo>
                  <a:lnTo>
                    <a:pt x="69" y="852"/>
                  </a:lnTo>
                  <a:lnTo>
                    <a:pt x="64" y="857"/>
                  </a:lnTo>
                  <a:lnTo>
                    <a:pt x="57" y="862"/>
                  </a:lnTo>
                  <a:lnTo>
                    <a:pt x="49" y="864"/>
                  </a:lnTo>
                  <a:lnTo>
                    <a:pt x="42" y="865"/>
                  </a:lnTo>
                  <a:lnTo>
                    <a:pt x="34" y="865"/>
                  </a:lnTo>
                  <a:lnTo>
                    <a:pt x="26" y="863"/>
                  </a:lnTo>
                  <a:lnTo>
                    <a:pt x="18" y="859"/>
                  </a:lnTo>
                  <a:lnTo>
                    <a:pt x="13" y="855"/>
                  </a:lnTo>
                  <a:lnTo>
                    <a:pt x="7" y="849"/>
                  </a:lnTo>
                  <a:lnTo>
                    <a:pt x="4" y="843"/>
                  </a:lnTo>
                  <a:lnTo>
                    <a:pt x="1" y="835"/>
                  </a:lnTo>
                  <a:lnTo>
                    <a:pt x="0" y="827"/>
                  </a:lnTo>
                  <a:lnTo>
                    <a:pt x="0" y="820"/>
                  </a:lnTo>
                  <a:lnTo>
                    <a:pt x="52" y="457"/>
                  </a:lnTo>
                  <a:lnTo>
                    <a:pt x="45" y="450"/>
                  </a:lnTo>
                  <a:lnTo>
                    <a:pt x="38" y="444"/>
                  </a:lnTo>
                  <a:lnTo>
                    <a:pt x="32" y="437"/>
                  </a:lnTo>
                  <a:lnTo>
                    <a:pt x="27" y="428"/>
                  </a:lnTo>
                  <a:lnTo>
                    <a:pt x="23" y="420"/>
                  </a:lnTo>
                  <a:lnTo>
                    <a:pt x="21" y="411"/>
                  </a:lnTo>
                  <a:lnTo>
                    <a:pt x="18" y="401"/>
                  </a:lnTo>
                  <a:lnTo>
                    <a:pt x="17" y="391"/>
                  </a:lnTo>
                  <a:lnTo>
                    <a:pt x="17" y="80"/>
                  </a:lnTo>
                  <a:lnTo>
                    <a:pt x="18" y="71"/>
                  </a:lnTo>
                  <a:lnTo>
                    <a:pt x="20" y="64"/>
                  </a:lnTo>
                  <a:lnTo>
                    <a:pt x="22" y="56"/>
                  </a:lnTo>
                  <a:lnTo>
                    <a:pt x="24" y="49"/>
                  </a:lnTo>
                  <a:lnTo>
                    <a:pt x="27" y="42"/>
                  </a:lnTo>
                  <a:lnTo>
                    <a:pt x="32" y="35"/>
                  </a:lnTo>
                  <a:lnTo>
                    <a:pt x="36" y="29"/>
                  </a:lnTo>
                  <a:lnTo>
                    <a:pt x="42" y="24"/>
                  </a:lnTo>
                  <a:lnTo>
                    <a:pt x="47" y="18"/>
                  </a:lnTo>
                  <a:lnTo>
                    <a:pt x="53" y="14"/>
                  </a:lnTo>
                  <a:lnTo>
                    <a:pt x="59" y="10"/>
                  </a:lnTo>
                  <a:lnTo>
                    <a:pt x="67" y="6"/>
                  </a:lnTo>
                  <a:lnTo>
                    <a:pt x="74" y="4"/>
                  </a:lnTo>
                  <a:lnTo>
                    <a:pt x="81" y="2"/>
                  </a:lnTo>
                  <a:lnTo>
                    <a:pt x="90" y="1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14" y="2"/>
                  </a:lnTo>
                  <a:lnTo>
                    <a:pt x="120" y="3"/>
                  </a:lnTo>
                  <a:lnTo>
                    <a:pt x="127" y="5"/>
                  </a:lnTo>
                  <a:lnTo>
                    <a:pt x="132" y="7"/>
                  </a:lnTo>
                  <a:lnTo>
                    <a:pt x="138" y="10"/>
                  </a:lnTo>
                  <a:lnTo>
                    <a:pt x="142" y="12"/>
                  </a:lnTo>
                  <a:lnTo>
                    <a:pt x="147" y="15"/>
                  </a:lnTo>
                  <a:lnTo>
                    <a:pt x="398" y="250"/>
                  </a:lnTo>
                  <a:lnTo>
                    <a:pt x="403" y="257"/>
                  </a:lnTo>
                  <a:lnTo>
                    <a:pt x="408" y="264"/>
                  </a:lnTo>
                  <a:lnTo>
                    <a:pt x="410" y="270"/>
                  </a:lnTo>
                  <a:lnTo>
                    <a:pt x="411" y="278"/>
                  </a:lnTo>
                  <a:lnTo>
                    <a:pt x="410" y="286"/>
                  </a:lnTo>
                  <a:lnTo>
                    <a:pt x="409" y="294"/>
                  </a:lnTo>
                  <a:lnTo>
                    <a:pt x="404" y="301"/>
                  </a:lnTo>
                  <a:lnTo>
                    <a:pt x="400" y="30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" name="Freeform 42"/>
            <p:cNvSpPr>
              <a:spLocks/>
            </p:cNvSpPr>
            <p:nvPr userDrawn="1"/>
          </p:nvSpPr>
          <p:spPr bwMode="auto">
            <a:xfrm>
              <a:off x="1563688" y="3289300"/>
              <a:ext cx="128587" cy="128587"/>
            </a:xfrm>
            <a:custGeom>
              <a:avLst/>
              <a:gdLst/>
              <a:ahLst/>
              <a:cxnLst>
                <a:cxn ang="0">
                  <a:pos x="110" y="244"/>
                </a:cxn>
                <a:cxn ang="0">
                  <a:pos x="86" y="239"/>
                </a:cxn>
                <a:cxn ang="0">
                  <a:pos x="64" y="230"/>
                </a:cxn>
                <a:cxn ang="0">
                  <a:pos x="44" y="216"/>
                </a:cxn>
                <a:cxn ang="0">
                  <a:pos x="27" y="200"/>
                </a:cxn>
                <a:cxn ang="0">
                  <a:pos x="14" y="181"/>
                </a:cxn>
                <a:cxn ang="0">
                  <a:pos x="5" y="159"/>
                </a:cxn>
                <a:cxn ang="0">
                  <a:pos x="0" y="134"/>
                </a:cxn>
                <a:cxn ang="0">
                  <a:pos x="0" y="109"/>
                </a:cxn>
                <a:cxn ang="0">
                  <a:pos x="5" y="86"/>
                </a:cxn>
                <a:cxn ang="0">
                  <a:pos x="14" y="64"/>
                </a:cxn>
                <a:cxn ang="0">
                  <a:pos x="27" y="44"/>
                </a:cxn>
                <a:cxn ang="0">
                  <a:pos x="44" y="27"/>
                </a:cxn>
                <a:cxn ang="0">
                  <a:pos x="64" y="14"/>
                </a:cxn>
                <a:cxn ang="0">
                  <a:pos x="86" y="5"/>
                </a:cxn>
                <a:cxn ang="0">
                  <a:pos x="110" y="0"/>
                </a:cxn>
                <a:cxn ang="0">
                  <a:pos x="135" y="0"/>
                </a:cxn>
                <a:cxn ang="0">
                  <a:pos x="159" y="5"/>
                </a:cxn>
                <a:cxn ang="0">
                  <a:pos x="181" y="14"/>
                </a:cxn>
                <a:cxn ang="0">
                  <a:pos x="201" y="27"/>
                </a:cxn>
                <a:cxn ang="0">
                  <a:pos x="217" y="44"/>
                </a:cxn>
                <a:cxn ang="0">
                  <a:pos x="231" y="64"/>
                </a:cxn>
                <a:cxn ang="0">
                  <a:pos x="240" y="86"/>
                </a:cxn>
                <a:cxn ang="0">
                  <a:pos x="245" y="109"/>
                </a:cxn>
                <a:cxn ang="0">
                  <a:pos x="245" y="134"/>
                </a:cxn>
                <a:cxn ang="0">
                  <a:pos x="240" y="159"/>
                </a:cxn>
                <a:cxn ang="0">
                  <a:pos x="231" y="181"/>
                </a:cxn>
                <a:cxn ang="0">
                  <a:pos x="217" y="200"/>
                </a:cxn>
                <a:cxn ang="0">
                  <a:pos x="201" y="216"/>
                </a:cxn>
                <a:cxn ang="0">
                  <a:pos x="181" y="230"/>
                </a:cxn>
                <a:cxn ang="0">
                  <a:pos x="159" y="239"/>
                </a:cxn>
                <a:cxn ang="0">
                  <a:pos x="135" y="244"/>
                </a:cxn>
              </a:cxnLst>
              <a:rect l="0" t="0" r="r" b="b"/>
              <a:pathLst>
                <a:path w="245" h="245">
                  <a:moveTo>
                    <a:pt x="122" y="245"/>
                  </a:moveTo>
                  <a:lnTo>
                    <a:pt x="110" y="244"/>
                  </a:lnTo>
                  <a:lnTo>
                    <a:pt x="98" y="243"/>
                  </a:lnTo>
                  <a:lnTo>
                    <a:pt x="86" y="239"/>
                  </a:lnTo>
                  <a:lnTo>
                    <a:pt x="75" y="235"/>
                  </a:lnTo>
                  <a:lnTo>
                    <a:pt x="64" y="230"/>
                  </a:lnTo>
                  <a:lnTo>
                    <a:pt x="54" y="224"/>
                  </a:lnTo>
                  <a:lnTo>
                    <a:pt x="44" y="216"/>
                  </a:lnTo>
                  <a:lnTo>
                    <a:pt x="35" y="209"/>
                  </a:lnTo>
                  <a:lnTo>
                    <a:pt x="27" y="200"/>
                  </a:lnTo>
                  <a:lnTo>
                    <a:pt x="21" y="191"/>
                  </a:lnTo>
                  <a:lnTo>
                    <a:pt x="14" y="181"/>
                  </a:lnTo>
                  <a:lnTo>
                    <a:pt x="10" y="170"/>
                  </a:lnTo>
                  <a:lnTo>
                    <a:pt x="5" y="159"/>
                  </a:lnTo>
                  <a:lnTo>
                    <a:pt x="2" y="147"/>
                  </a:lnTo>
                  <a:lnTo>
                    <a:pt x="0" y="134"/>
                  </a:lnTo>
                  <a:lnTo>
                    <a:pt x="0" y="122"/>
                  </a:lnTo>
                  <a:lnTo>
                    <a:pt x="0" y="109"/>
                  </a:lnTo>
                  <a:lnTo>
                    <a:pt x="2" y="97"/>
                  </a:lnTo>
                  <a:lnTo>
                    <a:pt x="5" y="86"/>
                  </a:lnTo>
                  <a:lnTo>
                    <a:pt x="10" y="74"/>
                  </a:lnTo>
                  <a:lnTo>
                    <a:pt x="14" y="64"/>
                  </a:lnTo>
                  <a:lnTo>
                    <a:pt x="21" y="54"/>
                  </a:lnTo>
                  <a:lnTo>
                    <a:pt x="27" y="44"/>
                  </a:lnTo>
                  <a:lnTo>
                    <a:pt x="35" y="35"/>
                  </a:lnTo>
                  <a:lnTo>
                    <a:pt x="44" y="27"/>
                  </a:lnTo>
                  <a:lnTo>
                    <a:pt x="54" y="21"/>
                  </a:lnTo>
                  <a:lnTo>
                    <a:pt x="64" y="14"/>
                  </a:lnTo>
                  <a:lnTo>
                    <a:pt x="75" y="9"/>
                  </a:lnTo>
                  <a:lnTo>
                    <a:pt x="86" y="5"/>
                  </a:lnTo>
                  <a:lnTo>
                    <a:pt x="98" y="2"/>
                  </a:lnTo>
                  <a:lnTo>
                    <a:pt x="110" y="0"/>
                  </a:lnTo>
                  <a:lnTo>
                    <a:pt x="122" y="0"/>
                  </a:lnTo>
                  <a:lnTo>
                    <a:pt x="135" y="0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0" y="9"/>
                  </a:lnTo>
                  <a:lnTo>
                    <a:pt x="181" y="14"/>
                  </a:lnTo>
                  <a:lnTo>
                    <a:pt x="191" y="21"/>
                  </a:lnTo>
                  <a:lnTo>
                    <a:pt x="201" y="27"/>
                  </a:lnTo>
                  <a:lnTo>
                    <a:pt x="210" y="35"/>
                  </a:lnTo>
                  <a:lnTo>
                    <a:pt x="217" y="44"/>
                  </a:lnTo>
                  <a:lnTo>
                    <a:pt x="224" y="54"/>
                  </a:lnTo>
                  <a:lnTo>
                    <a:pt x="231" y="64"/>
                  </a:lnTo>
                  <a:lnTo>
                    <a:pt x="235" y="74"/>
                  </a:lnTo>
                  <a:lnTo>
                    <a:pt x="240" y="86"/>
                  </a:lnTo>
                  <a:lnTo>
                    <a:pt x="243" y="97"/>
                  </a:lnTo>
                  <a:lnTo>
                    <a:pt x="245" y="109"/>
                  </a:lnTo>
                  <a:lnTo>
                    <a:pt x="245" y="122"/>
                  </a:lnTo>
                  <a:lnTo>
                    <a:pt x="245" y="134"/>
                  </a:lnTo>
                  <a:lnTo>
                    <a:pt x="243" y="147"/>
                  </a:lnTo>
                  <a:lnTo>
                    <a:pt x="240" y="159"/>
                  </a:lnTo>
                  <a:lnTo>
                    <a:pt x="235" y="170"/>
                  </a:lnTo>
                  <a:lnTo>
                    <a:pt x="231" y="181"/>
                  </a:lnTo>
                  <a:lnTo>
                    <a:pt x="224" y="191"/>
                  </a:lnTo>
                  <a:lnTo>
                    <a:pt x="217" y="200"/>
                  </a:lnTo>
                  <a:lnTo>
                    <a:pt x="210" y="209"/>
                  </a:lnTo>
                  <a:lnTo>
                    <a:pt x="201" y="216"/>
                  </a:lnTo>
                  <a:lnTo>
                    <a:pt x="191" y="224"/>
                  </a:lnTo>
                  <a:lnTo>
                    <a:pt x="181" y="230"/>
                  </a:lnTo>
                  <a:lnTo>
                    <a:pt x="170" y="235"/>
                  </a:lnTo>
                  <a:lnTo>
                    <a:pt x="159" y="239"/>
                  </a:lnTo>
                  <a:lnTo>
                    <a:pt x="147" y="243"/>
                  </a:lnTo>
                  <a:lnTo>
                    <a:pt x="135" y="244"/>
                  </a:lnTo>
                  <a:lnTo>
                    <a:pt x="122" y="2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" name="Freeform 43"/>
            <p:cNvSpPr>
              <a:spLocks/>
            </p:cNvSpPr>
            <p:nvPr userDrawn="1"/>
          </p:nvSpPr>
          <p:spPr bwMode="auto">
            <a:xfrm>
              <a:off x="1462088" y="3455988"/>
              <a:ext cx="217487" cy="460375"/>
            </a:xfrm>
            <a:custGeom>
              <a:avLst/>
              <a:gdLst/>
              <a:ahLst/>
              <a:cxnLst>
                <a:cxn ang="0">
                  <a:pos x="264" y="15"/>
                </a:cxn>
                <a:cxn ang="0">
                  <a:pos x="274" y="10"/>
                </a:cxn>
                <a:cxn ang="0">
                  <a:pos x="284" y="5"/>
                </a:cxn>
                <a:cxn ang="0">
                  <a:pos x="298" y="2"/>
                </a:cxn>
                <a:cxn ang="0">
                  <a:pos x="312" y="0"/>
                </a:cxn>
                <a:cxn ang="0">
                  <a:pos x="329" y="2"/>
                </a:cxn>
                <a:cxn ang="0">
                  <a:pos x="343" y="6"/>
                </a:cxn>
                <a:cxn ang="0">
                  <a:pos x="358" y="14"/>
                </a:cxn>
                <a:cxn ang="0">
                  <a:pos x="369" y="24"/>
                </a:cxn>
                <a:cxn ang="0">
                  <a:pos x="379" y="35"/>
                </a:cxn>
                <a:cxn ang="0">
                  <a:pos x="386" y="49"/>
                </a:cxn>
                <a:cxn ang="0">
                  <a:pos x="391" y="64"/>
                </a:cxn>
                <a:cxn ang="0">
                  <a:pos x="393" y="80"/>
                </a:cxn>
                <a:cxn ang="0">
                  <a:pos x="392" y="401"/>
                </a:cxn>
                <a:cxn ang="0">
                  <a:pos x="388" y="420"/>
                </a:cxn>
                <a:cxn ang="0">
                  <a:pos x="379" y="437"/>
                </a:cxn>
                <a:cxn ang="0">
                  <a:pos x="365" y="450"/>
                </a:cxn>
                <a:cxn ang="0">
                  <a:pos x="411" y="820"/>
                </a:cxn>
                <a:cxn ang="0">
                  <a:pos x="410" y="835"/>
                </a:cxn>
                <a:cxn ang="0">
                  <a:pos x="403" y="849"/>
                </a:cxn>
                <a:cxn ang="0">
                  <a:pos x="392" y="859"/>
                </a:cxn>
                <a:cxn ang="0">
                  <a:pos x="376" y="865"/>
                </a:cxn>
                <a:cxn ang="0">
                  <a:pos x="361" y="864"/>
                </a:cxn>
                <a:cxn ang="0">
                  <a:pos x="347" y="857"/>
                </a:cxn>
                <a:cxn ang="0">
                  <a:pos x="337" y="846"/>
                </a:cxn>
                <a:cxn ang="0">
                  <a:pos x="331" y="831"/>
                </a:cxn>
                <a:cxn ang="0">
                  <a:pos x="250" y="839"/>
                </a:cxn>
                <a:cxn ang="0">
                  <a:pos x="245" y="853"/>
                </a:cxn>
                <a:cxn ang="0">
                  <a:pos x="236" y="862"/>
                </a:cxn>
                <a:cxn ang="0">
                  <a:pos x="225" y="868"/>
                </a:cxn>
                <a:cxn ang="0">
                  <a:pos x="212" y="870"/>
                </a:cxn>
                <a:cxn ang="0">
                  <a:pos x="203" y="869"/>
                </a:cxn>
                <a:cxn ang="0">
                  <a:pos x="187" y="863"/>
                </a:cxn>
                <a:cxn ang="0">
                  <a:pos x="177" y="852"/>
                </a:cxn>
                <a:cxn ang="0">
                  <a:pos x="172" y="837"/>
                </a:cxn>
                <a:cxn ang="0">
                  <a:pos x="173" y="821"/>
                </a:cxn>
                <a:cxn ang="0">
                  <a:pos x="256" y="447"/>
                </a:cxn>
                <a:cxn ang="0">
                  <a:pos x="245" y="434"/>
                </a:cxn>
                <a:cxn ang="0">
                  <a:pos x="237" y="418"/>
                </a:cxn>
                <a:cxn ang="0">
                  <a:pos x="233" y="401"/>
                </a:cxn>
                <a:cxn ang="0">
                  <a:pos x="233" y="155"/>
                </a:cxn>
                <a:cxn ang="0">
                  <a:pos x="61" y="313"/>
                </a:cxn>
                <a:cxn ang="0">
                  <a:pos x="47" y="319"/>
                </a:cxn>
                <a:cxn ang="0">
                  <a:pos x="32" y="319"/>
                </a:cxn>
                <a:cxn ang="0">
                  <a:pos x="17" y="312"/>
                </a:cxn>
                <a:cxn ang="0">
                  <a:pos x="6" y="301"/>
                </a:cxn>
                <a:cxn ang="0">
                  <a:pos x="1" y="286"/>
                </a:cxn>
                <a:cxn ang="0">
                  <a:pos x="1" y="270"/>
                </a:cxn>
                <a:cxn ang="0">
                  <a:pos x="7" y="257"/>
                </a:cxn>
              </a:cxnLst>
              <a:rect l="0" t="0" r="r" b="b"/>
              <a:pathLst>
                <a:path w="411" h="870">
                  <a:moveTo>
                    <a:pt x="13" y="250"/>
                  </a:moveTo>
                  <a:lnTo>
                    <a:pt x="264" y="15"/>
                  </a:lnTo>
                  <a:lnTo>
                    <a:pt x="268" y="12"/>
                  </a:lnTo>
                  <a:lnTo>
                    <a:pt x="274" y="10"/>
                  </a:lnTo>
                  <a:lnTo>
                    <a:pt x="278" y="7"/>
                  </a:lnTo>
                  <a:lnTo>
                    <a:pt x="284" y="5"/>
                  </a:lnTo>
                  <a:lnTo>
                    <a:pt x="290" y="3"/>
                  </a:lnTo>
                  <a:lnTo>
                    <a:pt x="298" y="2"/>
                  </a:lnTo>
                  <a:lnTo>
                    <a:pt x="305" y="1"/>
                  </a:lnTo>
                  <a:lnTo>
                    <a:pt x="312" y="0"/>
                  </a:lnTo>
                  <a:lnTo>
                    <a:pt x="320" y="1"/>
                  </a:lnTo>
                  <a:lnTo>
                    <a:pt x="329" y="2"/>
                  </a:lnTo>
                  <a:lnTo>
                    <a:pt x="337" y="4"/>
                  </a:lnTo>
                  <a:lnTo>
                    <a:pt x="343" y="6"/>
                  </a:lnTo>
                  <a:lnTo>
                    <a:pt x="351" y="10"/>
                  </a:lnTo>
                  <a:lnTo>
                    <a:pt x="358" y="14"/>
                  </a:lnTo>
                  <a:lnTo>
                    <a:pt x="363" y="18"/>
                  </a:lnTo>
                  <a:lnTo>
                    <a:pt x="369" y="24"/>
                  </a:lnTo>
                  <a:lnTo>
                    <a:pt x="374" y="29"/>
                  </a:lnTo>
                  <a:lnTo>
                    <a:pt x="379" y="35"/>
                  </a:lnTo>
                  <a:lnTo>
                    <a:pt x="383" y="42"/>
                  </a:lnTo>
                  <a:lnTo>
                    <a:pt x="386" y="49"/>
                  </a:lnTo>
                  <a:lnTo>
                    <a:pt x="389" y="56"/>
                  </a:lnTo>
                  <a:lnTo>
                    <a:pt x="391" y="64"/>
                  </a:lnTo>
                  <a:lnTo>
                    <a:pt x="392" y="71"/>
                  </a:lnTo>
                  <a:lnTo>
                    <a:pt x="393" y="80"/>
                  </a:lnTo>
                  <a:lnTo>
                    <a:pt x="393" y="391"/>
                  </a:lnTo>
                  <a:lnTo>
                    <a:pt x="392" y="401"/>
                  </a:lnTo>
                  <a:lnTo>
                    <a:pt x="390" y="411"/>
                  </a:lnTo>
                  <a:lnTo>
                    <a:pt x="388" y="420"/>
                  </a:lnTo>
                  <a:lnTo>
                    <a:pt x="383" y="428"/>
                  </a:lnTo>
                  <a:lnTo>
                    <a:pt x="379" y="437"/>
                  </a:lnTo>
                  <a:lnTo>
                    <a:pt x="372" y="444"/>
                  </a:lnTo>
                  <a:lnTo>
                    <a:pt x="365" y="450"/>
                  </a:lnTo>
                  <a:lnTo>
                    <a:pt x="359" y="457"/>
                  </a:lnTo>
                  <a:lnTo>
                    <a:pt x="411" y="820"/>
                  </a:lnTo>
                  <a:lnTo>
                    <a:pt x="411" y="827"/>
                  </a:lnTo>
                  <a:lnTo>
                    <a:pt x="410" y="835"/>
                  </a:lnTo>
                  <a:lnTo>
                    <a:pt x="406" y="843"/>
                  </a:lnTo>
                  <a:lnTo>
                    <a:pt x="403" y="849"/>
                  </a:lnTo>
                  <a:lnTo>
                    <a:pt x="397" y="855"/>
                  </a:lnTo>
                  <a:lnTo>
                    <a:pt x="392" y="859"/>
                  </a:lnTo>
                  <a:lnTo>
                    <a:pt x="384" y="863"/>
                  </a:lnTo>
                  <a:lnTo>
                    <a:pt x="376" y="865"/>
                  </a:lnTo>
                  <a:lnTo>
                    <a:pt x="369" y="865"/>
                  </a:lnTo>
                  <a:lnTo>
                    <a:pt x="361" y="864"/>
                  </a:lnTo>
                  <a:lnTo>
                    <a:pt x="353" y="862"/>
                  </a:lnTo>
                  <a:lnTo>
                    <a:pt x="347" y="857"/>
                  </a:lnTo>
                  <a:lnTo>
                    <a:pt x="341" y="852"/>
                  </a:lnTo>
                  <a:lnTo>
                    <a:pt x="337" y="846"/>
                  </a:lnTo>
                  <a:lnTo>
                    <a:pt x="333" y="838"/>
                  </a:lnTo>
                  <a:lnTo>
                    <a:pt x="331" y="831"/>
                  </a:lnTo>
                  <a:lnTo>
                    <a:pt x="302" y="628"/>
                  </a:lnTo>
                  <a:lnTo>
                    <a:pt x="250" y="839"/>
                  </a:lnTo>
                  <a:lnTo>
                    <a:pt x="248" y="846"/>
                  </a:lnTo>
                  <a:lnTo>
                    <a:pt x="245" y="853"/>
                  </a:lnTo>
                  <a:lnTo>
                    <a:pt x="242" y="857"/>
                  </a:lnTo>
                  <a:lnTo>
                    <a:pt x="236" y="862"/>
                  </a:lnTo>
                  <a:lnTo>
                    <a:pt x="231" y="866"/>
                  </a:lnTo>
                  <a:lnTo>
                    <a:pt x="225" y="868"/>
                  </a:lnTo>
                  <a:lnTo>
                    <a:pt x="218" y="870"/>
                  </a:lnTo>
                  <a:lnTo>
                    <a:pt x="212" y="870"/>
                  </a:lnTo>
                  <a:lnTo>
                    <a:pt x="207" y="870"/>
                  </a:lnTo>
                  <a:lnTo>
                    <a:pt x="203" y="869"/>
                  </a:lnTo>
                  <a:lnTo>
                    <a:pt x="195" y="867"/>
                  </a:lnTo>
                  <a:lnTo>
                    <a:pt x="187" y="863"/>
                  </a:lnTo>
                  <a:lnTo>
                    <a:pt x="182" y="857"/>
                  </a:lnTo>
                  <a:lnTo>
                    <a:pt x="177" y="852"/>
                  </a:lnTo>
                  <a:lnTo>
                    <a:pt x="174" y="844"/>
                  </a:lnTo>
                  <a:lnTo>
                    <a:pt x="172" y="837"/>
                  </a:lnTo>
                  <a:lnTo>
                    <a:pt x="172" y="830"/>
                  </a:lnTo>
                  <a:lnTo>
                    <a:pt x="173" y="821"/>
                  </a:lnTo>
                  <a:lnTo>
                    <a:pt x="263" y="454"/>
                  </a:lnTo>
                  <a:lnTo>
                    <a:pt x="256" y="447"/>
                  </a:lnTo>
                  <a:lnTo>
                    <a:pt x="250" y="441"/>
                  </a:lnTo>
                  <a:lnTo>
                    <a:pt x="245" y="434"/>
                  </a:lnTo>
                  <a:lnTo>
                    <a:pt x="240" y="426"/>
                  </a:lnTo>
                  <a:lnTo>
                    <a:pt x="237" y="418"/>
                  </a:lnTo>
                  <a:lnTo>
                    <a:pt x="234" y="410"/>
                  </a:lnTo>
                  <a:lnTo>
                    <a:pt x="233" y="401"/>
                  </a:lnTo>
                  <a:lnTo>
                    <a:pt x="233" y="391"/>
                  </a:lnTo>
                  <a:lnTo>
                    <a:pt x="233" y="155"/>
                  </a:lnTo>
                  <a:lnTo>
                    <a:pt x="67" y="309"/>
                  </a:lnTo>
                  <a:lnTo>
                    <a:pt x="61" y="313"/>
                  </a:lnTo>
                  <a:lnTo>
                    <a:pt x="55" y="317"/>
                  </a:lnTo>
                  <a:lnTo>
                    <a:pt x="47" y="319"/>
                  </a:lnTo>
                  <a:lnTo>
                    <a:pt x="40" y="320"/>
                  </a:lnTo>
                  <a:lnTo>
                    <a:pt x="32" y="319"/>
                  </a:lnTo>
                  <a:lnTo>
                    <a:pt x="24" y="317"/>
                  </a:lnTo>
                  <a:lnTo>
                    <a:pt x="17" y="312"/>
                  </a:lnTo>
                  <a:lnTo>
                    <a:pt x="11" y="307"/>
                  </a:lnTo>
                  <a:lnTo>
                    <a:pt x="6" y="301"/>
                  </a:lnTo>
                  <a:lnTo>
                    <a:pt x="2" y="294"/>
                  </a:lnTo>
                  <a:lnTo>
                    <a:pt x="1" y="286"/>
                  </a:lnTo>
                  <a:lnTo>
                    <a:pt x="0" y="278"/>
                  </a:lnTo>
                  <a:lnTo>
                    <a:pt x="1" y="270"/>
                  </a:lnTo>
                  <a:lnTo>
                    <a:pt x="3" y="264"/>
                  </a:lnTo>
                  <a:lnTo>
                    <a:pt x="7" y="257"/>
                  </a:lnTo>
                  <a:lnTo>
                    <a:pt x="13" y="2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94" name="Группа 93"/>
          <p:cNvGrpSpPr/>
          <p:nvPr userDrawn="1"/>
        </p:nvGrpSpPr>
        <p:grpSpPr>
          <a:xfrm>
            <a:off x="2990850" y="3262313"/>
            <a:ext cx="715962" cy="647700"/>
            <a:chOff x="2990850" y="3262313"/>
            <a:chExt cx="715962" cy="647700"/>
          </a:xfrm>
          <a:solidFill>
            <a:srgbClr val="E30613"/>
          </a:solidFill>
        </p:grpSpPr>
        <p:sp>
          <p:nvSpPr>
            <p:cNvPr id="95" name="Freeform 44"/>
            <p:cNvSpPr>
              <a:spLocks noEditPoints="1"/>
            </p:cNvSpPr>
            <p:nvPr userDrawn="1"/>
          </p:nvSpPr>
          <p:spPr bwMode="auto">
            <a:xfrm>
              <a:off x="3486150" y="3262313"/>
              <a:ext cx="196850" cy="263525"/>
            </a:xfrm>
            <a:custGeom>
              <a:avLst/>
              <a:gdLst/>
              <a:ahLst/>
              <a:cxnLst>
                <a:cxn ang="0">
                  <a:pos x="166" y="283"/>
                </a:cxn>
                <a:cxn ang="0">
                  <a:pos x="139" y="273"/>
                </a:cxn>
                <a:cxn ang="0">
                  <a:pos x="116" y="256"/>
                </a:cxn>
                <a:cxn ang="0">
                  <a:pos x="99" y="233"/>
                </a:cxn>
                <a:cxn ang="0">
                  <a:pos x="89" y="206"/>
                </a:cxn>
                <a:cxn ang="0">
                  <a:pos x="87" y="177"/>
                </a:cxn>
                <a:cxn ang="0">
                  <a:pos x="95" y="148"/>
                </a:cxn>
                <a:cxn ang="0">
                  <a:pos x="109" y="124"/>
                </a:cxn>
                <a:cxn ang="0">
                  <a:pos x="130" y="105"/>
                </a:cxn>
                <a:cxn ang="0">
                  <a:pos x="156" y="93"/>
                </a:cxn>
                <a:cxn ang="0">
                  <a:pos x="186" y="88"/>
                </a:cxn>
                <a:cxn ang="0">
                  <a:pos x="214" y="93"/>
                </a:cxn>
                <a:cxn ang="0">
                  <a:pos x="241" y="105"/>
                </a:cxn>
                <a:cxn ang="0">
                  <a:pos x="262" y="124"/>
                </a:cxn>
                <a:cxn ang="0">
                  <a:pos x="276" y="148"/>
                </a:cxn>
                <a:cxn ang="0">
                  <a:pos x="284" y="177"/>
                </a:cxn>
                <a:cxn ang="0">
                  <a:pos x="282" y="206"/>
                </a:cxn>
                <a:cxn ang="0">
                  <a:pos x="272" y="233"/>
                </a:cxn>
                <a:cxn ang="0">
                  <a:pos x="255" y="256"/>
                </a:cxn>
                <a:cxn ang="0">
                  <a:pos x="232" y="273"/>
                </a:cxn>
                <a:cxn ang="0">
                  <a:pos x="206" y="283"/>
                </a:cxn>
                <a:cxn ang="0">
                  <a:pos x="168" y="1"/>
                </a:cxn>
                <a:cxn ang="0">
                  <a:pos x="138" y="6"/>
                </a:cxn>
                <a:cxn ang="0">
                  <a:pos x="93" y="25"/>
                </a:cxn>
                <a:cxn ang="0">
                  <a:pos x="49" y="62"/>
                </a:cxn>
                <a:cxn ang="0">
                  <a:pos x="18" y="109"/>
                </a:cxn>
                <a:cxn ang="0">
                  <a:pos x="1" y="166"/>
                </a:cxn>
                <a:cxn ang="0">
                  <a:pos x="2" y="225"/>
                </a:cxn>
                <a:cxn ang="0">
                  <a:pos x="21" y="281"/>
                </a:cxn>
                <a:cxn ang="0">
                  <a:pos x="52" y="326"/>
                </a:cxn>
                <a:cxn ang="0">
                  <a:pos x="103" y="382"/>
                </a:cxn>
                <a:cxn ang="0">
                  <a:pos x="152" y="450"/>
                </a:cxn>
                <a:cxn ang="0">
                  <a:pos x="176" y="496"/>
                </a:cxn>
                <a:cxn ang="0">
                  <a:pos x="186" y="500"/>
                </a:cxn>
                <a:cxn ang="0">
                  <a:pos x="196" y="496"/>
                </a:cxn>
                <a:cxn ang="0">
                  <a:pos x="221" y="445"/>
                </a:cxn>
                <a:cxn ang="0">
                  <a:pos x="277" y="372"/>
                </a:cxn>
                <a:cxn ang="0">
                  <a:pos x="332" y="309"/>
                </a:cxn>
                <a:cxn ang="0">
                  <a:pos x="357" y="265"/>
                </a:cxn>
                <a:cxn ang="0">
                  <a:pos x="367" y="235"/>
                </a:cxn>
                <a:cxn ang="0">
                  <a:pos x="371" y="200"/>
                </a:cxn>
                <a:cxn ang="0">
                  <a:pos x="368" y="147"/>
                </a:cxn>
                <a:cxn ang="0">
                  <a:pos x="347" y="93"/>
                </a:cxn>
                <a:cxn ang="0">
                  <a:pos x="312" y="48"/>
                </a:cxn>
                <a:cxn ang="0">
                  <a:pos x="264" y="18"/>
                </a:cxn>
                <a:cxn ang="0">
                  <a:pos x="208" y="2"/>
                </a:cxn>
              </a:cxnLst>
              <a:rect l="0" t="0" r="r" b="b"/>
              <a:pathLst>
                <a:path w="372" h="500">
                  <a:moveTo>
                    <a:pt x="186" y="285"/>
                  </a:moveTo>
                  <a:lnTo>
                    <a:pt x="176" y="284"/>
                  </a:lnTo>
                  <a:lnTo>
                    <a:pt x="166" y="283"/>
                  </a:lnTo>
                  <a:lnTo>
                    <a:pt x="156" y="281"/>
                  </a:lnTo>
                  <a:lnTo>
                    <a:pt x="147" y="277"/>
                  </a:lnTo>
                  <a:lnTo>
                    <a:pt x="139" y="273"/>
                  </a:lnTo>
                  <a:lnTo>
                    <a:pt x="130" y="268"/>
                  </a:lnTo>
                  <a:lnTo>
                    <a:pt x="123" y="263"/>
                  </a:lnTo>
                  <a:lnTo>
                    <a:pt x="116" y="256"/>
                  </a:lnTo>
                  <a:lnTo>
                    <a:pt x="109" y="250"/>
                  </a:lnTo>
                  <a:lnTo>
                    <a:pt x="104" y="242"/>
                  </a:lnTo>
                  <a:lnTo>
                    <a:pt x="99" y="233"/>
                  </a:lnTo>
                  <a:lnTo>
                    <a:pt x="95" y="225"/>
                  </a:lnTo>
                  <a:lnTo>
                    <a:pt x="92" y="215"/>
                  </a:lnTo>
                  <a:lnTo>
                    <a:pt x="89" y="206"/>
                  </a:lnTo>
                  <a:lnTo>
                    <a:pt x="87" y="197"/>
                  </a:lnTo>
                  <a:lnTo>
                    <a:pt x="87" y="187"/>
                  </a:lnTo>
                  <a:lnTo>
                    <a:pt x="87" y="177"/>
                  </a:lnTo>
                  <a:lnTo>
                    <a:pt x="89" y="167"/>
                  </a:lnTo>
                  <a:lnTo>
                    <a:pt x="92" y="157"/>
                  </a:lnTo>
                  <a:lnTo>
                    <a:pt x="95" y="148"/>
                  </a:lnTo>
                  <a:lnTo>
                    <a:pt x="99" y="139"/>
                  </a:lnTo>
                  <a:lnTo>
                    <a:pt x="104" y="131"/>
                  </a:lnTo>
                  <a:lnTo>
                    <a:pt x="109" y="124"/>
                  </a:lnTo>
                  <a:lnTo>
                    <a:pt x="116" y="117"/>
                  </a:lnTo>
                  <a:lnTo>
                    <a:pt x="123" y="110"/>
                  </a:lnTo>
                  <a:lnTo>
                    <a:pt x="130" y="105"/>
                  </a:lnTo>
                  <a:lnTo>
                    <a:pt x="139" y="100"/>
                  </a:lnTo>
                  <a:lnTo>
                    <a:pt x="147" y="96"/>
                  </a:lnTo>
                  <a:lnTo>
                    <a:pt x="156" y="93"/>
                  </a:lnTo>
                  <a:lnTo>
                    <a:pt x="166" y="90"/>
                  </a:lnTo>
                  <a:lnTo>
                    <a:pt x="176" y="88"/>
                  </a:lnTo>
                  <a:lnTo>
                    <a:pt x="186" y="88"/>
                  </a:lnTo>
                  <a:lnTo>
                    <a:pt x="196" y="88"/>
                  </a:lnTo>
                  <a:lnTo>
                    <a:pt x="206" y="90"/>
                  </a:lnTo>
                  <a:lnTo>
                    <a:pt x="214" y="93"/>
                  </a:lnTo>
                  <a:lnTo>
                    <a:pt x="224" y="96"/>
                  </a:lnTo>
                  <a:lnTo>
                    <a:pt x="232" y="100"/>
                  </a:lnTo>
                  <a:lnTo>
                    <a:pt x="241" y="105"/>
                  </a:lnTo>
                  <a:lnTo>
                    <a:pt x="249" y="110"/>
                  </a:lnTo>
                  <a:lnTo>
                    <a:pt x="255" y="117"/>
                  </a:lnTo>
                  <a:lnTo>
                    <a:pt x="262" y="124"/>
                  </a:lnTo>
                  <a:lnTo>
                    <a:pt x="267" y="131"/>
                  </a:lnTo>
                  <a:lnTo>
                    <a:pt x="272" y="139"/>
                  </a:lnTo>
                  <a:lnTo>
                    <a:pt x="276" y="148"/>
                  </a:lnTo>
                  <a:lnTo>
                    <a:pt x="280" y="157"/>
                  </a:lnTo>
                  <a:lnTo>
                    <a:pt x="282" y="167"/>
                  </a:lnTo>
                  <a:lnTo>
                    <a:pt x="284" y="177"/>
                  </a:lnTo>
                  <a:lnTo>
                    <a:pt x="284" y="187"/>
                  </a:lnTo>
                  <a:lnTo>
                    <a:pt x="284" y="197"/>
                  </a:lnTo>
                  <a:lnTo>
                    <a:pt x="282" y="206"/>
                  </a:lnTo>
                  <a:lnTo>
                    <a:pt x="280" y="215"/>
                  </a:lnTo>
                  <a:lnTo>
                    <a:pt x="276" y="225"/>
                  </a:lnTo>
                  <a:lnTo>
                    <a:pt x="272" y="233"/>
                  </a:lnTo>
                  <a:lnTo>
                    <a:pt x="267" y="242"/>
                  </a:lnTo>
                  <a:lnTo>
                    <a:pt x="262" y="250"/>
                  </a:lnTo>
                  <a:lnTo>
                    <a:pt x="255" y="256"/>
                  </a:lnTo>
                  <a:lnTo>
                    <a:pt x="249" y="263"/>
                  </a:lnTo>
                  <a:lnTo>
                    <a:pt x="241" y="268"/>
                  </a:lnTo>
                  <a:lnTo>
                    <a:pt x="232" y="273"/>
                  </a:lnTo>
                  <a:lnTo>
                    <a:pt x="224" y="277"/>
                  </a:lnTo>
                  <a:lnTo>
                    <a:pt x="214" y="281"/>
                  </a:lnTo>
                  <a:lnTo>
                    <a:pt x="206" y="283"/>
                  </a:lnTo>
                  <a:lnTo>
                    <a:pt x="196" y="284"/>
                  </a:lnTo>
                  <a:lnTo>
                    <a:pt x="186" y="285"/>
                  </a:lnTo>
                  <a:close/>
                  <a:moveTo>
                    <a:pt x="168" y="1"/>
                  </a:moveTo>
                  <a:lnTo>
                    <a:pt x="157" y="2"/>
                  </a:lnTo>
                  <a:lnTo>
                    <a:pt x="147" y="4"/>
                  </a:lnTo>
                  <a:lnTo>
                    <a:pt x="138" y="6"/>
                  </a:lnTo>
                  <a:lnTo>
                    <a:pt x="128" y="9"/>
                  </a:lnTo>
                  <a:lnTo>
                    <a:pt x="110" y="16"/>
                  </a:lnTo>
                  <a:lnTo>
                    <a:pt x="93" y="25"/>
                  </a:lnTo>
                  <a:lnTo>
                    <a:pt x="77" y="36"/>
                  </a:lnTo>
                  <a:lnTo>
                    <a:pt x="62" y="48"/>
                  </a:lnTo>
                  <a:lnTo>
                    <a:pt x="49" y="62"/>
                  </a:lnTo>
                  <a:lnTo>
                    <a:pt x="36" y="76"/>
                  </a:lnTo>
                  <a:lnTo>
                    <a:pt x="26" y="93"/>
                  </a:lnTo>
                  <a:lnTo>
                    <a:pt x="18" y="109"/>
                  </a:lnTo>
                  <a:lnTo>
                    <a:pt x="10" y="127"/>
                  </a:lnTo>
                  <a:lnTo>
                    <a:pt x="4" y="146"/>
                  </a:lnTo>
                  <a:lnTo>
                    <a:pt x="1" y="166"/>
                  </a:lnTo>
                  <a:lnTo>
                    <a:pt x="0" y="185"/>
                  </a:lnTo>
                  <a:lnTo>
                    <a:pt x="0" y="205"/>
                  </a:lnTo>
                  <a:lnTo>
                    <a:pt x="2" y="225"/>
                  </a:lnTo>
                  <a:lnTo>
                    <a:pt x="7" y="245"/>
                  </a:lnTo>
                  <a:lnTo>
                    <a:pt x="13" y="263"/>
                  </a:lnTo>
                  <a:lnTo>
                    <a:pt x="21" y="281"/>
                  </a:lnTo>
                  <a:lnTo>
                    <a:pt x="30" y="296"/>
                  </a:lnTo>
                  <a:lnTo>
                    <a:pt x="41" y="310"/>
                  </a:lnTo>
                  <a:lnTo>
                    <a:pt x="52" y="326"/>
                  </a:lnTo>
                  <a:lnTo>
                    <a:pt x="64" y="339"/>
                  </a:lnTo>
                  <a:lnTo>
                    <a:pt x="76" y="353"/>
                  </a:lnTo>
                  <a:lnTo>
                    <a:pt x="103" y="382"/>
                  </a:lnTo>
                  <a:lnTo>
                    <a:pt x="128" y="414"/>
                  </a:lnTo>
                  <a:lnTo>
                    <a:pt x="140" y="431"/>
                  </a:lnTo>
                  <a:lnTo>
                    <a:pt x="152" y="450"/>
                  </a:lnTo>
                  <a:lnTo>
                    <a:pt x="164" y="470"/>
                  </a:lnTo>
                  <a:lnTo>
                    <a:pt x="173" y="492"/>
                  </a:lnTo>
                  <a:lnTo>
                    <a:pt x="176" y="496"/>
                  </a:lnTo>
                  <a:lnTo>
                    <a:pt x="178" y="498"/>
                  </a:lnTo>
                  <a:lnTo>
                    <a:pt x="182" y="499"/>
                  </a:lnTo>
                  <a:lnTo>
                    <a:pt x="186" y="500"/>
                  </a:lnTo>
                  <a:lnTo>
                    <a:pt x="189" y="499"/>
                  </a:lnTo>
                  <a:lnTo>
                    <a:pt x="192" y="498"/>
                  </a:lnTo>
                  <a:lnTo>
                    <a:pt x="196" y="496"/>
                  </a:lnTo>
                  <a:lnTo>
                    <a:pt x="198" y="492"/>
                  </a:lnTo>
                  <a:lnTo>
                    <a:pt x="209" y="467"/>
                  </a:lnTo>
                  <a:lnTo>
                    <a:pt x="221" y="445"/>
                  </a:lnTo>
                  <a:lnTo>
                    <a:pt x="234" y="425"/>
                  </a:lnTo>
                  <a:lnTo>
                    <a:pt x="249" y="407"/>
                  </a:lnTo>
                  <a:lnTo>
                    <a:pt x="277" y="372"/>
                  </a:lnTo>
                  <a:lnTo>
                    <a:pt x="306" y="341"/>
                  </a:lnTo>
                  <a:lnTo>
                    <a:pt x="319" y="326"/>
                  </a:lnTo>
                  <a:lnTo>
                    <a:pt x="332" y="309"/>
                  </a:lnTo>
                  <a:lnTo>
                    <a:pt x="343" y="293"/>
                  </a:lnTo>
                  <a:lnTo>
                    <a:pt x="353" y="275"/>
                  </a:lnTo>
                  <a:lnTo>
                    <a:pt x="357" y="265"/>
                  </a:lnTo>
                  <a:lnTo>
                    <a:pt x="360" y="256"/>
                  </a:lnTo>
                  <a:lnTo>
                    <a:pt x="364" y="245"/>
                  </a:lnTo>
                  <a:lnTo>
                    <a:pt x="367" y="235"/>
                  </a:lnTo>
                  <a:lnTo>
                    <a:pt x="369" y="224"/>
                  </a:lnTo>
                  <a:lnTo>
                    <a:pt x="370" y="212"/>
                  </a:lnTo>
                  <a:lnTo>
                    <a:pt x="371" y="200"/>
                  </a:lnTo>
                  <a:lnTo>
                    <a:pt x="372" y="187"/>
                  </a:lnTo>
                  <a:lnTo>
                    <a:pt x="371" y="167"/>
                  </a:lnTo>
                  <a:lnTo>
                    <a:pt x="368" y="147"/>
                  </a:lnTo>
                  <a:lnTo>
                    <a:pt x="362" y="128"/>
                  </a:lnTo>
                  <a:lnTo>
                    <a:pt x="356" y="110"/>
                  </a:lnTo>
                  <a:lnTo>
                    <a:pt x="347" y="93"/>
                  </a:lnTo>
                  <a:lnTo>
                    <a:pt x="337" y="77"/>
                  </a:lnTo>
                  <a:lnTo>
                    <a:pt x="325" y="63"/>
                  </a:lnTo>
                  <a:lnTo>
                    <a:pt x="312" y="48"/>
                  </a:lnTo>
                  <a:lnTo>
                    <a:pt x="297" y="37"/>
                  </a:lnTo>
                  <a:lnTo>
                    <a:pt x="281" y="26"/>
                  </a:lnTo>
                  <a:lnTo>
                    <a:pt x="264" y="18"/>
                  </a:lnTo>
                  <a:lnTo>
                    <a:pt x="246" y="10"/>
                  </a:lnTo>
                  <a:lnTo>
                    <a:pt x="228" y="5"/>
                  </a:lnTo>
                  <a:lnTo>
                    <a:pt x="208" y="2"/>
                  </a:lnTo>
                  <a:lnTo>
                    <a:pt x="188" y="0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" name="Freeform 46"/>
            <p:cNvSpPr>
              <a:spLocks noEditPoints="1"/>
            </p:cNvSpPr>
            <p:nvPr userDrawn="1"/>
          </p:nvSpPr>
          <p:spPr bwMode="auto">
            <a:xfrm>
              <a:off x="3486150" y="3262313"/>
              <a:ext cx="196850" cy="2635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38" y="6"/>
                </a:cxn>
                <a:cxn ang="0">
                  <a:pos x="93" y="25"/>
                </a:cxn>
                <a:cxn ang="0">
                  <a:pos x="49" y="62"/>
                </a:cxn>
                <a:cxn ang="0">
                  <a:pos x="18" y="109"/>
                </a:cxn>
                <a:cxn ang="0">
                  <a:pos x="1" y="166"/>
                </a:cxn>
                <a:cxn ang="0">
                  <a:pos x="2" y="225"/>
                </a:cxn>
                <a:cxn ang="0">
                  <a:pos x="21" y="281"/>
                </a:cxn>
                <a:cxn ang="0">
                  <a:pos x="52" y="326"/>
                </a:cxn>
                <a:cxn ang="0">
                  <a:pos x="103" y="382"/>
                </a:cxn>
                <a:cxn ang="0">
                  <a:pos x="152" y="450"/>
                </a:cxn>
                <a:cxn ang="0">
                  <a:pos x="176" y="496"/>
                </a:cxn>
                <a:cxn ang="0">
                  <a:pos x="186" y="500"/>
                </a:cxn>
                <a:cxn ang="0">
                  <a:pos x="196" y="496"/>
                </a:cxn>
                <a:cxn ang="0">
                  <a:pos x="221" y="445"/>
                </a:cxn>
                <a:cxn ang="0">
                  <a:pos x="277" y="372"/>
                </a:cxn>
                <a:cxn ang="0">
                  <a:pos x="332" y="309"/>
                </a:cxn>
                <a:cxn ang="0">
                  <a:pos x="357" y="265"/>
                </a:cxn>
                <a:cxn ang="0">
                  <a:pos x="367" y="235"/>
                </a:cxn>
                <a:cxn ang="0">
                  <a:pos x="371" y="200"/>
                </a:cxn>
                <a:cxn ang="0">
                  <a:pos x="368" y="149"/>
                </a:cxn>
                <a:cxn ang="0">
                  <a:pos x="349" y="98"/>
                </a:cxn>
                <a:cxn ang="0">
                  <a:pos x="317" y="55"/>
                </a:cxn>
                <a:cxn ang="0">
                  <a:pos x="274" y="23"/>
                </a:cxn>
                <a:cxn ang="0">
                  <a:pos x="223" y="4"/>
                </a:cxn>
                <a:cxn ang="0">
                  <a:pos x="186" y="285"/>
                </a:cxn>
                <a:cxn ang="0">
                  <a:pos x="156" y="281"/>
                </a:cxn>
                <a:cxn ang="0">
                  <a:pos x="130" y="268"/>
                </a:cxn>
                <a:cxn ang="0">
                  <a:pos x="109" y="250"/>
                </a:cxn>
                <a:cxn ang="0">
                  <a:pos x="95" y="225"/>
                </a:cxn>
                <a:cxn ang="0">
                  <a:pos x="87" y="197"/>
                </a:cxn>
                <a:cxn ang="0">
                  <a:pos x="89" y="167"/>
                </a:cxn>
                <a:cxn ang="0">
                  <a:pos x="99" y="139"/>
                </a:cxn>
                <a:cxn ang="0">
                  <a:pos x="116" y="117"/>
                </a:cxn>
                <a:cxn ang="0">
                  <a:pos x="139" y="100"/>
                </a:cxn>
                <a:cxn ang="0">
                  <a:pos x="166" y="90"/>
                </a:cxn>
                <a:cxn ang="0">
                  <a:pos x="196" y="88"/>
                </a:cxn>
                <a:cxn ang="0">
                  <a:pos x="224" y="96"/>
                </a:cxn>
                <a:cxn ang="0">
                  <a:pos x="249" y="110"/>
                </a:cxn>
                <a:cxn ang="0">
                  <a:pos x="267" y="131"/>
                </a:cxn>
                <a:cxn ang="0">
                  <a:pos x="280" y="157"/>
                </a:cxn>
                <a:cxn ang="0">
                  <a:pos x="284" y="187"/>
                </a:cxn>
                <a:cxn ang="0">
                  <a:pos x="280" y="215"/>
                </a:cxn>
                <a:cxn ang="0">
                  <a:pos x="267" y="242"/>
                </a:cxn>
                <a:cxn ang="0">
                  <a:pos x="249" y="263"/>
                </a:cxn>
                <a:cxn ang="0">
                  <a:pos x="224" y="277"/>
                </a:cxn>
                <a:cxn ang="0">
                  <a:pos x="196" y="284"/>
                </a:cxn>
              </a:cxnLst>
              <a:rect l="0" t="0" r="r" b="b"/>
              <a:pathLst>
                <a:path w="372" h="500">
                  <a:moveTo>
                    <a:pt x="186" y="0"/>
                  </a:moveTo>
                  <a:lnTo>
                    <a:pt x="177" y="0"/>
                  </a:lnTo>
                  <a:lnTo>
                    <a:pt x="168" y="1"/>
                  </a:lnTo>
                  <a:lnTo>
                    <a:pt x="157" y="2"/>
                  </a:lnTo>
                  <a:lnTo>
                    <a:pt x="147" y="4"/>
                  </a:lnTo>
                  <a:lnTo>
                    <a:pt x="138" y="6"/>
                  </a:lnTo>
                  <a:lnTo>
                    <a:pt x="128" y="9"/>
                  </a:lnTo>
                  <a:lnTo>
                    <a:pt x="110" y="16"/>
                  </a:lnTo>
                  <a:lnTo>
                    <a:pt x="93" y="25"/>
                  </a:lnTo>
                  <a:lnTo>
                    <a:pt x="77" y="36"/>
                  </a:lnTo>
                  <a:lnTo>
                    <a:pt x="62" y="48"/>
                  </a:lnTo>
                  <a:lnTo>
                    <a:pt x="49" y="62"/>
                  </a:lnTo>
                  <a:lnTo>
                    <a:pt x="36" y="76"/>
                  </a:lnTo>
                  <a:lnTo>
                    <a:pt x="26" y="93"/>
                  </a:lnTo>
                  <a:lnTo>
                    <a:pt x="18" y="109"/>
                  </a:lnTo>
                  <a:lnTo>
                    <a:pt x="10" y="127"/>
                  </a:lnTo>
                  <a:lnTo>
                    <a:pt x="4" y="146"/>
                  </a:lnTo>
                  <a:lnTo>
                    <a:pt x="1" y="166"/>
                  </a:lnTo>
                  <a:lnTo>
                    <a:pt x="0" y="185"/>
                  </a:lnTo>
                  <a:lnTo>
                    <a:pt x="0" y="205"/>
                  </a:lnTo>
                  <a:lnTo>
                    <a:pt x="2" y="225"/>
                  </a:lnTo>
                  <a:lnTo>
                    <a:pt x="7" y="245"/>
                  </a:lnTo>
                  <a:lnTo>
                    <a:pt x="13" y="263"/>
                  </a:lnTo>
                  <a:lnTo>
                    <a:pt x="21" y="281"/>
                  </a:lnTo>
                  <a:lnTo>
                    <a:pt x="30" y="296"/>
                  </a:lnTo>
                  <a:lnTo>
                    <a:pt x="41" y="310"/>
                  </a:lnTo>
                  <a:lnTo>
                    <a:pt x="52" y="326"/>
                  </a:lnTo>
                  <a:lnTo>
                    <a:pt x="64" y="339"/>
                  </a:lnTo>
                  <a:lnTo>
                    <a:pt x="76" y="353"/>
                  </a:lnTo>
                  <a:lnTo>
                    <a:pt x="103" y="382"/>
                  </a:lnTo>
                  <a:lnTo>
                    <a:pt x="128" y="414"/>
                  </a:lnTo>
                  <a:lnTo>
                    <a:pt x="140" y="431"/>
                  </a:lnTo>
                  <a:lnTo>
                    <a:pt x="152" y="450"/>
                  </a:lnTo>
                  <a:lnTo>
                    <a:pt x="164" y="470"/>
                  </a:lnTo>
                  <a:lnTo>
                    <a:pt x="173" y="492"/>
                  </a:lnTo>
                  <a:lnTo>
                    <a:pt x="176" y="496"/>
                  </a:lnTo>
                  <a:lnTo>
                    <a:pt x="178" y="498"/>
                  </a:lnTo>
                  <a:lnTo>
                    <a:pt x="182" y="499"/>
                  </a:lnTo>
                  <a:lnTo>
                    <a:pt x="186" y="500"/>
                  </a:lnTo>
                  <a:lnTo>
                    <a:pt x="189" y="499"/>
                  </a:lnTo>
                  <a:lnTo>
                    <a:pt x="192" y="498"/>
                  </a:lnTo>
                  <a:lnTo>
                    <a:pt x="196" y="496"/>
                  </a:lnTo>
                  <a:lnTo>
                    <a:pt x="198" y="492"/>
                  </a:lnTo>
                  <a:lnTo>
                    <a:pt x="209" y="467"/>
                  </a:lnTo>
                  <a:lnTo>
                    <a:pt x="221" y="445"/>
                  </a:lnTo>
                  <a:lnTo>
                    <a:pt x="234" y="425"/>
                  </a:lnTo>
                  <a:lnTo>
                    <a:pt x="249" y="407"/>
                  </a:lnTo>
                  <a:lnTo>
                    <a:pt x="277" y="372"/>
                  </a:lnTo>
                  <a:lnTo>
                    <a:pt x="306" y="341"/>
                  </a:lnTo>
                  <a:lnTo>
                    <a:pt x="319" y="326"/>
                  </a:lnTo>
                  <a:lnTo>
                    <a:pt x="332" y="309"/>
                  </a:lnTo>
                  <a:lnTo>
                    <a:pt x="343" y="293"/>
                  </a:lnTo>
                  <a:lnTo>
                    <a:pt x="353" y="275"/>
                  </a:lnTo>
                  <a:lnTo>
                    <a:pt x="357" y="265"/>
                  </a:lnTo>
                  <a:lnTo>
                    <a:pt x="360" y="256"/>
                  </a:lnTo>
                  <a:lnTo>
                    <a:pt x="364" y="245"/>
                  </a:lnTo>
                  <a:lnTo>
                    <a:pt x="367" y="235"/>
                  </a:lnTo>
                  <a:lnTo>
                    <a:pt x="369" y="224"/>
                  </a:lnTo>
                  <a:lnTo>
                    <a:pt x="370" y="212"/>
                  </a:lnTo>
                  <a:lnTo>
                    <a:pt x="371" y="200"/>
                  </a:lnTo>
                  <a:lnTo>
                    <a:pt x="372" y="187"/>
                  </a:lnTo>
                  <a:lnTo>
                    <a:pt x="371" y="168"/>
                  </a:lnTo>
                  <a:lnTo>
                    <a:pt x="368" y="149"/>
                  </a:lnTo>
                  <a:lnTo>
                    <a:pt x="364" y="131"/>
                  </a:lnTo>
                  <a:lnTo>
                    <a:pt x="357" y="114"/>
                  </a:lnTo>
                  <a:lnTo>
                    <a:pt x="349" y="98"/>
                  </a:lnTo>
                  <a:lnTo>
                    <a:pt x="340" y="83"/>
                  </a:lnTo>
                  <a:lnTo>
                    <a:pt x="329" y="68"/>
                  </a:lnTo>
                  <a:lnTo>
                    <a:pt x="317" y="55"/>
                  </a:lnTo>
                  <a:lnTo>
                    <a:pt x="304" y="43"/>
                  </a:lnTo>
                  <a:lnTo>
                    <a:pt x="290" y="32"/>
                  </a:lnTo>
                  <a:lnTo>
                    <a:pt x="274" y="23"/>
                  </a:lnTo>
                  <a:lnTo>
                    <a:pt x="259" y="15"/>
                  </a:lnTo>
                  <a:lnTo>
                    <a:pt x="241" y="9"/>
                  </a:lnTo>
                  <a:lnTo>
                    <a:pt x="223" y="4"/>
                  </a:lnTo>
                  <a:lnTo>
                    <a:pt x="204" y="1"/>
                  </a:lnTo>
                  <a:lnTo>
                    <a:pt x="186" y="0"/>
                  </a:lnTo>
                  <a:close/>
                  <a:moveTo>
                    <a:pt x="186" y="285"/>
                  </a:moveTo>
                  <a:lnTo>
                    <a:pt x="176" y="284"/>
                  </a:lnTo>
                  <a:lnTo>
                    <a:pt x="166" y="283"/>
                  </a:lnTo>
                  <a:lnTo>
                    <a:pt x="156" y="281"/>
                  </a:lnTo>
                  <a:lnTo>
                    <a:pt x="147" y="277"/>
                  </a:lnTo>
                  <a:lnTo>
                    <a:pt x="139" y="273"/>
                  </a:lnTo>
                  <a:lnTo>
                    <a:pt x="130" y="268"/>
                  </a:lnTo>
                  <a:lnTo>
                    <a:pt x="123" y="263"/>
                  </a:lnTo>
                  <a:lnTo>
                    <a:pt x="116" y="256"/>
                  </a:lnTo>
                  <a:lnTo>
                    <a:pt x="109" y="250"/>
                  </a:lnTo>
                  <a:lnTo>
                    <a:pt x="104" y="242"/>
                  </a:lnTo>
                  <a:lnTo>
                    <a:pt x="99" y="233"/>
                  </a:lnTo>
                  <a:lnTo>
                    <a:pt x="95" y="225"/>
                  </a:lnTo>
                  <a:lnTo>
                    <a:pt x="92" y="215"/>
                  </a:lnTo>
                  <a:lnTo>
                    <a:pt x="89" y="206"/>
                  </a:lnTo>
                  <a:lnTo>
                    <a:pt x="87" y="197"/>
                  </a:lnTo>
                  <a:lnTo>
                    <a:pt x="87" y="187"/>
                  </a:lnTo>
                  <a:lnTo>
                    <a:pt x="87" y="177"/>
                  </a:lnTo>
                  <a:lnTo>
                    <a:pt x="89" y="167"/>
                  </a:lnTo>
                  <a:lnTo>
                    <a:pt x="92" y="157"/>
                  </a:lnTo>
                  <a:lnTo>
                    <a:pt x="95" y="148"/>
                  </a:lnTo>
                  <a:lnTo>
                    <a:pt x="99" y="139"/>
                  </a:lnTo>
                  <a:lnTo>
                    <a:pt x="104" y="131"/>
                  </a:lnTo>
                  <a:lnTo>
                    <a:pt x="109" y="124"/>
                  </a:lnTo>
                  <a:lnTo>
                    <a:pt x="116" y="117"/>
                  </a:lnTo>
                  <a:lnTo>
                    <a:pt x="123" y="110"/>
                  </a:lnTo>
                  <a:lnTo>
                    <a:pt x="130" y="105"/>
                  </a:lnTo>
                  <a:lnTo>
                    <a:pt x="139" y="100"/>
                  </a:lnTo>
                  <a:lnTo>
                    <a:pt x="147" y="96"/>
                  </a:lnTo>
                  <a:lnTo>
                    <a:pt x="156" y="93"/>
                  </a:lnTo>
                  <a:lnTo>
                    <a:pt x="166" y="90"/>
                  </a:lnTo>
                  <a:lnTo>
                    <a:pt x="176" y="88"/>
                  </a:lnTo>
                  <a:lnTo>
                    <a:pt x="186" y="88"/>
                  </a:lnTo>
                  <a:lnTo>
                    <a:pt x="196" y="88"/>
                  </a:lnTo>
                  <a:lnTo>
                    <a:pt x="206" y="90"/>
                  </a:lnTo>
                  <a:lnTo>
                    <a:pt x="214" y="93"/>
                  </a:lnTo>
                  <a:lnTo>
                    <a:pt x="224" y="96"/>
                  </a:lnTo>
                  <a:lnTo>
                    <a:pt x="232" y="100"/>
                  </a:lnTo>
                  <a:lnTo>
                    <a:pt x="241" y="105"/>
                  </a:lnTo>
                  <a:lnTo>
                    <a:pt x="249" y="110"/>
                  </a:lnTo>
                  <a:lnTo>
                    <a:pt x="255" y="117"/>
                  </a:lnTo>
                  <a:lnTo>
                    <a:pt x="262" y="124"/>
                  </a:lnTo>
                  <a:lnTo>
                    <a:pt x="267" y="131"/>
                  </a:lnTo>
                  <a:lnTo>
                    <a:pt x="272" y="139"/>
                  </a:lnTo>
                  <a:lnTo>
                    <a:pt x="276" y="148"/>
                  </a:lnTo>
                  <a:lnTo>
                    <a:pt x="280" y="157"/>
                  </a:lnTo>
                  <a:lnTo>
                    <a:pt x="282" y="167"/>
                  </a:lnTo>
                  <a:lnTo>
                    <a:pt x="284" y="177"/>
                  </a:lnTo>
                  <a:lnTo>
                    <a:pt x="284" y="187"/>
                  </a:lnTo>
                  <a:lnTo>
                    <a:pt x="284" y="197"/>
                  </a:lnTo>
                  <a:lnTo>
                    <a:pt x="282" y="206"/>
                  </a:lnTo>
                  <a:lnTo>
                    <a:pt x="280" y="215"/>
                  </a:lnTo>
                  <a:lnTo>
                    <a:pt x="276" y="225"/>
                  </a:lnTo>
                  <a:lnTo>
                    <a:pt x="272" y="233"/>
                  </a:lnTo>
                  <a:lnTo>
                    <a:pt x="267" y="242"/>
                  </a:lnTo>
                  <a:lnTo>
                    <a:pt x="262" y="250"/>
                  </a:lnTo>
                  <a:lnTo>
                    <a:pt x="255" y="256"/>
                  </a:lnTo>
                  <a:lnTo>
                    <a:pt x="249" y="263"/>
                  </a:lnTo>
                  <a:lnTo>
                    <a:pt x="241" y="268"/>
                  </a:lnTo>
                  <a:lnTo>
                    <a:pt x="232" y="273"/>
                  </a:lnTo>
                  <a:lnTo>
                    <a:pt x="224" y="277"/>
                  </a:lnTo>
                  <a:lnTo>
                    <a:pt x="214" y="281"/>
                  </a:lnTo>
                  <a:lnTo>
                    <a:pt x="206" y="283"/>
                  </a:lnTo>
                  <a:lnTo>
                    <a:pt x="196" y="284"/>
                  </a:lnTo>
                  <a:lnTo>
                    <a:pt x="186" y="2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" name="Freeform 47"/>
            <p:cNvSpPr>
              <a:spLocks noEditPoints="1"/>
            </p:cNvSpPr>
            <p:nvPr userDrawn="1"/>
          </p:nvSpPr>
          <p:spPr bwMode="auto">
            <a:xfrm>
              <a:off x="3024188" y="3400425"/>
              <a:ext cx="312737" cy="419100"/>
            </a:xfrm>
            <a:custGeom>
              <a:avLst/>
              <a:gdLst/>
              <a:ahLst/>
              <a:cxnLst>
                <a:cxn ang="0">
                  <a:pos x="264" y="447"/>
                </a:cxn>
                <a:cxn ang="0">
                  <a:pos x="221" y="432"/>
                </a:cxn>
                <a:cxn ang="0">
                  <a:pos x="184" y="405"/>
                </a:cxn>
                <a:cxn ang="0">
                  <a:pos x="158" y="369"/>
                </a:cxn>
                <a:cxn ang="0">
                  <a:pos x="142" y="327"/>
                </a:cxn>
                <a:cxn ang="0">
                  <a:pos x="140" y="279"/>
                </a:cxn>
                <a:cxn ang="0">
                  <a:pos x="151" y="234"/>
                </a:cxn>
                <a:cxn ang="0">
                  <a:pos x="174" y="195"/>
                </a:cxn>
                <a:cxn ang="0">
                  <a:pos x="208" y="165"/>
                </a:cxn>
                <a:cxn ang="0">
                  <a:pos x="248" y="146"/>
                </a:cxn>
                <a:cxn ang="0">
                  <a:pos x="295" y="139"/>
                </a:cxn>
                <a:cxn ang="0">
                  <a:pos x="341" y="146"/>
                </a:cxn>
                <a:cxn ang="0">
                  <a:pos x="382" y="165"/>
                </a:cxn>
                <a:cxn ang="0">
                  <a:pos x="415" y="195"/>
                </a:cxn>
                <a:cxn ang="0">
                  <a:pos x="439" y="234"/>
                </a:cxn>
                <a:cxn ang="0">
                  <a:pos x="450" y="279"/>
                </a:cxn>
                <a:cxn ang="0">
                  <a:pos x="447" y="327"/>
                </a:cxn>
                <a:cxn ang="0">
                  <a:pos x="432" y="369"/>
                </a:cxn>
                <a:cxn ang="0">
                  <a:pos x="405" y="405"/>
                </a:cxn>
                <a:cxn ang="0">
                  <a:pos x="369" y="432"/>
                </a:cxn>
                <a:cxn ang="0">
                  <a:pos x="326" y="447"/>
                </a:cxn>
                <a:cxn ang="0">
                  <a:pos x="266" y="1"/>
                </a:cxn>
                <a:cxn ang="0">
                  <a:pos x="219" y="10"/>
                </a:cxn>
                <a:cxn ang="0">
                  <a:pos x="175" y="25"/>
                </a:cxn>
                <a:cxn ang="0">
                  <a:pos x="135" y="47"/>
                </a:cxn>
                <a:cxn ang="0">
                  <a:pos x="99" y="76"/>
                </a:cxn>
                <a:cxn ang="0">
                  <a:pos x="68" y="109"/>
                </a:cxn>
                <a:cxn ang="0">
                  <a:pos x="43" y="146"/>
                </a:cxn>
                <a:cxn ang="0">
                  <a:pos x="23" y="188"/>
                </a:cxn>
                <a:cxn ang="0">
                  <a:pos x="9" y="231"/>
                </a:cxn>
                <a:cxn ang="0">
                  <a:pos x="1" y="277"/>
                </a:cxn>
                <a:cxn ang="0">
                  <a:pos x="1" y="325"/>
                </a:cxn>
                <a:cxn ang="0">
                  <a:pos x="7" y="372"/>
                </a:cxn>
                <a:cxn ang="0">
                  <a:pos x="22" y="416"/>
                </a:cxn>
                <a:cxn ang="0">
                  <a:pos x="42" y="456"/>
                </a:cxn>
                <a:cxn ang="0">
                  <a:pos x="83" y="515"/>
                </a:cxn>
                <a:cxn ang="0">
                  <a:pos x="142" y="582"/>
                </a:cxn>
                <a:cxn ang="0">
                  <a:pos x="204" y="655"/>
                </a:cxn>
                <a:cxn ang="0">
                  <a:pos x="251" y="727"/>
                </a:cxn>
                <a:cxn ang="0">
                  <a:pos x="275" y="779"/>
                </a:cxn>
                <a:cxn ang="0">
                  <a:pos x="289" y="791"/>
                </a:cxn>
                <a:cxn ang="0">
                  <a:pos x="306" y="789"/>
                </a:cxn>
                <a:cxn ang="0">
                  <a:pos x="322" y="759"/>
                </a:cxn>
                <a:cxn ang="0">
                  <a:pos x="351" y="705"/>
                </a:cxn>
                <a:cxn ang="0">
                  <a:pos x="383" y="658"/>
                </a:cxn>
                <a:cxn ang="0">
                  <a:pos x="485" y="540"/>
                </a:cxn>
                <a:cxn ang="0">
                  <a:pos x="535" y="477"/>
                </a:cxn>
                <a:cxn ang="0">
                  <a:pos x="559" y="435"/>
                </a:cxn>
                <a:cxn ang="0">
                  <a:pos x="578" y="389"/>
                </a:cxn>
                <a:cxn ang="0">
                  <a:pos x="588" y="336"/>
                </a:cxn>
                <a:cxn ang="0">
                  <a:pos x="590" y="279"/>
                </a:cxn>
                <a:cxn ang="0">
                  <a:pos x="583" y="232"/>
                </a:cxn>
                <a:cxn ang="0">
                  <a:pos x="570" y="188"/>
                </a:cxn>
                <a:cxn ang="0">
                  <a:pos x="550" y="147"/>
                </a:cxn>
                <a:cxn ang="0">
                  <a:pos x="525" y="110"/>
                </a:cxn>
                <a:cxn ang="0">
                  <a:pos x="494" y="77"/>
                </a:cxn>
                <a:cxn ang="0">
                  <a:pos x="458" y="49"/>
                </a:cxn>
                <a:cxn ang="0">
                  <a:pos x="419" y="27"/>
                </a:cxn>
                <a:cxn ang="0">
                  <a:pos x="377" y="11"/>
                </a:cxn>
                <a:cxn ang="0">
                  <a:pos x="330" y="2"/>
                </a:cxn>
                <a:cxn ang="0">
                  <a:pos x="283" y="0"/>
                </a:cxn>
              </a:cxnLst>
              <a:rect l="0" t="0" r="r" b="b"/>
              <a:pathLst>
                <a:path w="590" h="792">
                  <a:moveTo>
                    <a:pt x="295" y="451"/>
                  </a:moveTo>
                  <a:lnTo>
                    <a:pt x="279" y="449"/>
                  </a:lnTo>
                  <a:lnTo>
                    <a:pt x="264" y="447"/>
                  </a:lnTo>
                  <a:lnTo>
                    <a:pt x="248" y="444"/>
                  </a:lnTo>
                  <a:lnTo>
                    <a:pt x="234" y="438"/>
                  </a:lnTo>
                  <a:lnTo>
                    <a:pt x="221" y="432"/>
                  </a:lnTo>
                  <a:lnTo>
                    <a:pt x="208" y="424"/>
                  </a:lnTo>
                  <a:lnTo>
                    <a:pt x="195" y="415"/>
                  </a:lnTo>
                  <a:lnTo>
                    <a:pt x="184" y="405"/>
                  </a:lnTo>
                  <a:lnTo>
                    <a:pt x="174" y="394"/>
                  </a:lnTo>
                  <a:lnTo>
                    <a:pt x="166" y="382"/>
                  </a:lnTo>
                  <a:lnTo>
                    <a:pt x="158" y="369"/>
                  </a:lnTo>
                  <a:lnTo>
                    <a:pt x="151" y="355"/>
                  </a:lnTo>
                  <a:lnTo>
                    <a:pt x="146" y="341"/>
                  </a:lnTo>
                  <a:lnTo>
                    <a:pt x="142" y="327"/>
                  </a:lnTo>
                  <a:lnTo>
                    <a:pt x="140" y="311"/>
                  </a:lnTo>
                  <a:lnTo>
                    <a:pt x="139" y="295"/>
                  </a:lnTo>
                  <a:lnTo>
                    <a:pt x="140" y="279"/>
                  </a:lnTo>
                  <a:lnTo>
                    <a:pt x="142" y="264"/>
                  </a:lnTo>
                  <a:lnTo>
                    <a:pt x="146" y="248"/>
                  </a:lnTo>
                  <a:lnTo>
                    <a:pt x="151" y="234"/>
                  </a:lnTo>
                  <a:lnTo>
                    <a:pt x="158" y="221"/>
                  </a:lnTo>
                  <a:lnTo>
                    <a:pt x="166" y="207"/>
                  </a:lnTo>
                  <a:lnTo>
                    <a:pt x="174" y="195"/>
                  </a:lnTo>
                  <a:lnTo>
                    <a:pt x="184" y="184"/>
                  </a:lnTo>
                  <a:lnTo>
                    <a:pt x="195" y="174"/>
                  </a:lnTo>
                  <a:lnTo>
                    <a:pt x="208" y="165"/>
                  </a:lnTo>
                  <a:lnTo>
                    <a:pt x="221" y="158"/>
                  </a:lnTo>
                  <a:lnTo>
                    <a:pt x="234" y="151"/>
                  </a:lnTo>
                  <a:lnTo>
                    <a:pt x="248" y="146"/>
                  </a:lnTo>
                  <a:lnTo>
                    <a:pt x="264" y="142"/>
                  </a:lnTo>
                  <a:lnTo>
                    <a:pt x="279" y="140"/>
                  </a:lnTo>
                  <a:lnTo>
                    <a:pt x="295" y="139"/>
                  </a:lnTo>
                  <a:lnTo>
                    <a:pt x="310" y="140"/>
                  </a:lnTo>
                  <a:lnTo>
                    <a:pt x="326" y="142"/>
                  </a:lnTo>
                  <a:lnTo>
                    <a:pt x="341" y="146"/>
                  </a:lnTo>
                  <a:lnTo>
                    <a:pt x="356" y="151"/>
                  </a:lnTo>
                  <a:lnTo>
                    <a:pt x="369" y="158"/>
                  </a:lnTo>
                  <a:lnTo>
                    <a:pt x="382" y="165"/>
                  </a:lnTo>
                  <a:lnTo>
                    <a:pt x="394" y="174"/>
                  </a:lnTo>
                  <a:lnTo>
                    <a:pt x="405" y="184"/>
                  </a:lnTo>
                  <a:lnTo>
                    <a:pt x="415" y="195"/>
                  </a:lnTo>
                  <a:lnTo>
                    <a:pt x="424" y="207"/>
                  </a:lnTo>
                  <a:lnTo>
                    <a:pt x="432" y="221"/>
                  </a:lnTo>
                  <a:lnTo>
                    <a:pt x="439" y="234"/>
                  </a:lnTo>
                  <a:lnTo>
                    <a:pt x="444" y="248"/>
                  </a:lnTo>
                  <a:lnTo>
                    <a:pt x="447" y="264"/>
                  </a:lnTo>
                  <a:lnTo>
                    <a:pt x="450" y="279"/>
                  </a:lnTo>
                  <a:lnTo>
                    <a:pt x="451" y="295"/>
                  </a:lnTo>
                  <a:lnTo>
                    <a:pt x="450" y="311"/>
                  </a:lnTo>
                  <a:lnTo>
                    <a:pt x="447" y="327"/>
                  </a:lnTo>
                  <a:lnTo>
                    <a:pt x="444" y="341"/>
                  </a:lnTo>
                  <a:lnTo>
                    <a:pt x="439" y="355"/>
                  </a:lnTo>
                  <a:lnTo>
                    <a:pt x="432" y="369"/>
                  </a:lnTo>
                  <a:lnTo>
                    <a:pt x="424" y="382"/>
                  </a:lnTo>
                  <a:lnTo>
                    <a:pt x="415" y="394"/>
                  </a:lnTo>
                  <a:lnTo>
                    <a:pt x="405" y="405"/>
                  </a:lnTo>
                  <a:lnTo>
                    <a:pt x="394" y="415"/>
                  </a:lnTo>
                  <a:lnTo>
                    <a:pt x="382" y="424"/>
                  </a:lnTo>
                  <a:lnTo>
                    <a:pt x="369" y="432"/>
                  </a:lnTo>
                  <a:lnTo>
                    <a:pt x="356" y="438"/>
                  </a:lnTo>
                  <a:lnTo>
                    <a:pt x="341" y="444"/>
                  </a:lnTo>
                  <a:lnTo>
                    <a:pt x="326" y="447"/>
                  </a:lnTo>
                  <a:lnTo>
                    <a:pt x="310" y="449"/>
                  </a:lnTo>
                  <a:lnTo>
                    <a:pt x="295" y="451"/>
                  </a:lnTo>
                  <a:close/>
                  <a:moveTo>
                    <a:pt x="266" y="1"/>
                  </a:moveTo>
                  <a:lnTo>
                    <a:pt x="250" y="3"/>
                  </a:lnTo>
                  <a:lnTo>
                    <a:pt x="234" y="6"/>
                  </a:lnTo>
                  <a:lnTo>
                    <a:pt x="219" y="10"/>
                  </a:lnTo>
                  <a:lnTo>
                    <a:pt x="204" y="14"/>
                  </a:lnTo>
                  <a:lnTo>
                    <a:pt x="190" y="20"/>
                  </a:lnTo>
                  <a:lnTo>
                    <a:pt x="175" y="25"/>
                  </a:lnTo>
                  <a:lnTo>
                    <a:pt x="161" y="32"/>
                  </a:lnTo>
                  <a:lnTo>
                    <a:pt x="148" y="39"/>
                  </a:lnTo>
                  <a:lnTo>
                    <a:pt x="135" y="47"/>
                  </a:lnTo>
                  <a:lnTo>
                    <a:pt x="122" y="56"/>
                  </a:lnTo>
                  <a:lnTo>
                    <a:pt x="110" y="66"/>
                  </a:lnTo>
                  <a:lnTo>
                    <a:pt x="99" y="76"/>
                  </a:lnTo>
                  <a:lnTo>
                    <a:pt x="88" y="86"/>
                  </a:lnTo>
                  <a:lnTo>
                    <a:pt x="78" y="97"/>
                  </a:lnTo>
                  <a:lnTo>
                    <a:pt x="68" y="109"/>
                  </a:lnTo>
                  <a:lnTo>
                    <a:pt x="59" y="120"/>
                  </a:lnTo>
                  <a:lnTo>
                    <a:pt x="51" y="133"/>
                  </a:lnTo>
                  <a:lnTo>
                    <a:pt x="43" y="146"/>
                  </a:lnTo>
                  <a:lnTo>
                    <a:pt x="35" y="159"/>
                  </a:lnTo>
                  <a:lnTo>
                    <a:pt x="28" y="173"/>
                  </a:lnTo>
                  <a:lnTo>
                    <a:pt x="23" y="188"/>
                  </a:lnTo>
                  <a:lnTo>
                    <a:pt x="17" y="202"/>
                  </a:lnTo>
                  <a:lnTo>
                    <a:pt x="12" y="216"/>
                  </a:lnTo>
                  <a:lnTo>
                    <a:pt x="9" y="231"/>
                  </a:lnTo>
                  <a:lnTo>
                    <a:pt x="5" y="246"/>
                  </a:lnTo>
                  <a:lnTo>
                    <a:pt x="3" y="262"/>
                  </a:lnTo>
                  <a:lnTo>
                    <a:pt x="1" y="277"/>
                  </a:lnTo>
                  <a:lnTo>
                    <a:pt x="0" y="292"/>
                  </a:lnTo>
                  <a:lnTo>
                    <a:pt x="0" y="308"/>
                  </a:lnTo>
                  <a:lnTo>
                    <a:pt x="1" y="325"/>
                  </a:lnTo>
                  <a:lnTo>
                    <a:pt x="2" y="340"/>
                  </a:lnTo>
                  <a:lnTo>
                    <a:pt x="5" y="357"/>
                  </a:lnTo>
                  <a:lnTo>
                    <a:pt x="7" y="372"/>
                  </a:lnTo>
                  <a:lnTo>
                    <a:pt x="12" y="388"/>
                  </a:lnTo>
                  <a:lnTo>
                    <a:pt x="16" y="402"/>
                  </a:lnTo>
                  <a:lnTo>
                    <a:pt x="22" y="416"/>
                  </a:lnTo>
                  <a:lnTo>
                    <a:pt x="27" y="430"/>
                  </a:lnTo>
                  <a:lnTo>
                    <a:pt x="34" y="443"/>
                  </a:lnTo>
                  <a:lnTo>
                    <a:pt x="42" y="456"/>
                  </a:lnTo>
                  <a:lnTo>
                    <a:pt x="48" y="468"/>
                  </a:lnTo>
                  <a:lnTo>
                    <a:pt x="65" y="491"/>
                  </a:lnTo>
                  <a:lnTo>
                    <a:pt x="83" y="515"/>
                  </a:lnTo>
                  <a:lnTo>
                    <a:pt x="101" y="537"/>
                  </a:lnTo>
                  <a:lnTo>
                    <a:pt x="121" y="560"/>
                  </a:lnTo>
                  <a:lnTo>
                    <a:pt x="142" y="582"/>
                  </a:lnTo>
                  <a:lnTo>
                    <a:pt x="163" y="605"/>
                  </a:lnTo>
                  <a:lnTo>
                    <a:pt x="183" y="630"/>
                  </a:lnTo>
                  <a:lnTo>
                    <a:pt x="204" y="655"/>
                  </a:lnTo>
                  <a:lnTo>
                    <a:pt x="223" y="683"/>
                  </a:lnTo>
                  <a:lnTo>
                    <a:pt x="242" y="711"/>
                  </a:lnTo>
                  <a:lnTo>
                    <a:pt x="251" y="727"/>
                  </a:lnTo>
                  <a:lnTo>
                    <a:pt x="259" y="743"/>
                  </a:lnTo>
                  <a:lnTo>
                    <a:pt x="267" y="761"/>
                  </a:lnTo>
                  <a:lnTo>
                    <a:pt x="275" y="779"/>
                  </a:lnTo>
                  <a:lnTo>
                    <a:pt x="278" y="784"/>
                  </a:lnTo>
                  <a:lnTo>
                    <a:pt x="284" y="789"/>
                  </a:lnTo>
                  <a:lnTo>
                    <a:pt x="289" y="791"/>
                  </a:lnTo>
                  <a:lnTo>
                    <a:pt x="295" y="792"/>
                  </a:lnTo>
                  <a:lnTo>
                    <a:pt x="300" y="791"/>
                  </a:lnTo>
                  <a:lnTo>
                    <a:pt x="306" y="789"/>
                  </a:lnTo>
                  <a:lnTo>
                    <a:pt x="311" y="784"/>
                  </a:lnTo>
                  <a:lnTo>
                    <a:pt x="315" y="779"/>
                  </a:lnTo>
                  <a:lnTo>
                    <a:pt x="322" y="759"/>
                  </a:lnTo>
                  <a:lnTo>
                    <a:pt x="332" y="740"/>
                  </a:lnTo>
                  <a:lnTo>
                    <a:pt x="341" y="722"/>
                  </a:lnTo>
                  <a:lnTo>
                    <a:pt x="351" y="705"/>
                  </a:lnTo>
                  <a:lnTo>
                    <a:pt x="362" y="689"/>
                  </a:lnTo>
                  <a:lnTo>
                    <a:pt x="372" y="673"/>
                  </a:lnTo>
                  <a:lnTo>
                    <a:pt x="383" y="658"/>
                  </a:lnTo>
                  <a:lnTo>
                    <a:pt x="394" y="644"/>
                  </a:lnTo>
                  <a:lnTo>
                    <a:pt x="441" y="590"/>
                  </a:lnTo>
                  <a:lnTo>
                    <a:pt x="485" y="540"/>
                  </a:lnTo>
                  <a:lnTo>
                    <a:pt x="506" y="516"/>
                  </a:lnTo>
                  <a:lnTo>
                    <a:pt x="526" y="490"/>
                  </a:lnTo>
                  <a:lnTo>
                    <a:pt x="535" y="477"/>
                  </a:lnTo>
                  <a:lnTo>
                    <a:pt x="544" y="464"/>
                  </a:lnTo>
                  <a:lnTo>
                    <a:pt x="552" y="449"/>
                  </a:lnTo>
                  <a:lnTo>
                    <a:pt x="559" y="435"/>
                  </a:lnTo>
                  <a:lnTo>
                    <a:pt x="566" y="421"/>
                  </a:lnTo>
                  <a:lnTo>
                    <a:pt x="572" y="404"/>
                  </a:lnTo>
                  <a:lnTo>
                    <a:pt x="578" y="389"/>
                  </a:lnTo>
                  <a:lnTo>
                    <a:pt x="582" y="371"/>
                  </a:lnTo>
                  <a:lnTo>
                    <a:pt x="586" y="353"/>
                  </a:lnTo>
                  <a:lnTo>
                    <a:pt x="588" y="336"/>
                  </a:lnTo>
                  <a:lnTo>
                    <a:pt x="590" y="316"/>
                  </a:lnTo>
                  <a:lnTo>
                    <a:pt x="590" y="295"/>
                  </a:lnTo>
                  <a:lnTo>
                    <a:pt x="590" y="279"/>
                  </a:lnTo>
                  <a:lnTo>
                    <a:pt x="589" y="263"/>
                  </a:lnTo>
                  <a:lnTo>
                    <a:pt x="587" y="247"/>
                  </a:lnTo>
                  <a:lnTo>
                    <a:pt x="583" y="232"/>
                  </a:lnTo>
                  <a:lnTo>
                    <a:pt x="580" y="217"/>
                  </a:lnTo>
                  <a:lnTo>
                    <a:pt x="576" y="202"/>
                  </a:lnTo>
                  <a:lnTo>
                    <a:pt x="570" y="188"/>
                  </a:lnTo>
                  <a:lnTo>
                    <a:pt x="565" y="174"/>
                  </a:lnTo>
                  <a:lnTo>
                    <a:pt x="558" y="160"/>
                  </a:lnTo>
                  <a:lnTo>
                    <a:pt x="550" y="147"/>
                  </a:lnTo>
                  <a:lnTo>
                    <a:pt x="542" y="134"/>
                  </a:lnTo>
                  <a:lnTo>
                    <a:pt x="534" y="122"/>
                  </a:lnTo>
                  <a:lnTo>
                    <a:pt x="525" y="110"/>
                  </a:lnTo>
                  <a:lnTo>
                    <a:pt x="515" y="98"/>
                  </a:lnTo>
                  <a:lnTo>
                    <a:pt x="505" y="87"/>
                  </a:lnTo>
                  <a:lnTo>
                    <a:pt x="494" y="77"/>
                  </a:lnTo>
                  <a:lnTo>
                    <a:pt x="483" y="67"/>
                  </a:lnTo>
                  <a:lnTo>
                    <a:pt x="471" y="58"/>
                  </a:lnTo>
                  <a:lnTo>
                    <a:pt x="458" y="49"/>
                  </a:lnTo>
                  <a:lnTo>
                    <a:pt x="446" y="42"/>
                  </a:lnTo>
                  <a:lnTo>
                    <a:pt x="433" y="34"/>
                  </a:lnTo>
                  <a:lnTo>
                    <a:pt x="419" y="27"/>
                  </a:lnTo>
                  <a:lnTo>
                    <a:pt x="405" y="21"/>
                  </a:lnTo>
                  <a:lnTo>
                    <a:pt x="391" y="16"/>
                  </a:lnTo>
                  <a:lnTo>
                    <a:pt x="377" y="11"/>
                  </a:lnTo>
                  <a:lnTo>
                    <a:pt x="361" y="7"/>
                  </a:lnTo>
                  <a:lnTo>
                    <a:pt x="346" y="4"/>
                  </a:lnTo>
                  <a:lnTo>
                    <a:pt x="330" y="2"/>
                  </a:lnTo>
                  <a:lnTo>
                    <a:pt x="315" y="1"/>
                  </a:lnTo>
                  <a:lnTo>
                    <a:pt x="298" y="0"/>
                  </a:lnTo>
                  <a:lnTo>
                    <a:pt x="283" y="0"/>
                  </a:lnTo>
                  <a:lnTo>
                    <a:pt x="26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" name="Freeform 48"/>
            <p:cNvSpPr>
              <a:spLocks/>
            </p:cNvSpPr>
            <p:nvPr userDrawn="1"/>
          </p:nvSpPr>
          <p:spPr bwMode="auto">
            <a:xfrm>
              <a:off x="2990850" y="3741738"/>
              <a:ext cx="381000" cy="168275"/>
            </a:xfrm>
            <a:custGeom>
              <a:avLst/>
              <a:gdLst/>
              <a:ahLst/>
              <a:cxnLst>
                <a:cxn ang="0">
                  <a:pos x="521" y="29"/>
                </a:cxn>
                <a:cxn ang="0">
                  <a:pos x="530" y="68"/>
                </a:cxn>
                <a:cxn ang="0">
                  <a:pos x="588" y="85"/>
                </a:cxn>
                <a:cxn ang="0">
                  <a:pos x="621" y="102"/>
                </a:cxn>
                <a:cxn ang="0">
                  <a:pos x="643" y="121"/>
                </a:cxn>
                <a:cxn ang="0">
                  <a:pos x="653" y="141"/>
                </a:cxn>
                <a:cxn ang="0">
                  <a:pos x="653" y="158"/>
                </a:cxn>
                <a:cxn ang="0">
                  <a:pos x="645" y="173"/>
                </a:cxn>
                <a:cxn ang="0">
                  <a:pos x="631" y="187"/>
                </a:cxn>
                <a:cxn ang="0">
                  <a:pos x="588" y="211"/>
                </a:cxn>
                <a:cxn ang="0">
                  <a:pos x="525" y="230"/>
                </a:cxn>
                <a:cxn ang="0">
                  <a:pos x="448" y="242"/>
                </a:cxn>
                <a:cxn ang="0">
                  <a:pos x="361" y="247"/>
                </a:cxn>
                <a:cxn ang="0">
                  <a:pos x="274" y="242"/>
                </a:cxn>
                <a:cxn ang="0">
                  <a:pos x="197" y="230"/>
                </a:cxn>
                <a:cxn ang="0">
                  <a:pos x="134" y="211"/>
                </a:cxn>
                <a:cxn ang="0">
                  <a:pos x="91" y="187"/>
                </a:cxn>
                <a:cxn ang="0">
                  <a:pos x="77" y="173"/>
                </a:cxn>
                <a:cxn ang="0">
                  <a:pos x="69" y="158"/>
                </a:cxn>
                <a:cxn ang="0">
                  <a:pos x="68" y="141"/>
                </a:cxn>
                <a:cxn ang="0">
                  <a:pos x="79" y="121"/>
                </a:cxn>
                <a:cxn ang="0">
                  <a:pos x="101" y="102"/>
                </a:cxn>
                <a:cxn ang="0">
                  <a:pos x="132" y="86"/>
                </a:cxn>
                <a:cxn ang="0">
                  <a:pos x="189" y="68"/>
                </a:cxn>
                <a:cxn ang="0">
                  <a:pos x="197" y="30"/>
                </a:cxn>
                <a:cxn ang="0">
                  <a:pos x="154" y="6"/>
                </a:cxn>
                <a:cxn ang="0">
                  <a:pos x="105" y="23"/>
                </a:cxn>
                <a:cxn ang="0">
                  <a:pos x="62" y="46"/>
                </a:cxn>
                <a:cxn ang="0">
                  <a:pos x="28" y="73"/>
                </a:cxn>
                <a:cxn ang="0">
                  <a:pos x="6" y="107"/>
                </a:cxn>
                <a:cxn ang="0">
                  <a:pos x="0" y="148"/>
                </a:cxn>
                <a:cxn ang="0">
                  <a:pos x="4" y="180"/>
                </a:cxn>
                <a:cxn ang="0">
                  <a:pos x="18" y="209"/>
                </a:cxn>
                <a:cxn ang="0">
                  <a:pos x="41" y="234"/>
                </a:cxn>
                <a:cxn ang="0">
                  <a:pos x="69" y="255"/>
                </a:cxn>
                <a:cxn ang="0">
                  <a:pos x="105" y="273"/>
                </a:cxn>
                <a:cxn ang="0">
                  <a:pos x="173" y="295"/>
                </a:cxn>
                <a:cxn ang="0">
                  <a:pos x="266" y="311"/>
                </a:cxn>
                <a:cxn ang="0">
                  <a:pos x="361" y="316"/>
                </a:cxn>
                <a:cxn ang="0">
                  <a:pos x="456" y="311"/>
                </a:cxn>
                <a:cxn ang="0">
                  <a:pos x="549" y="295"/>
                </a:cxn>
                <a:cxn ang="0">
                  <a:pos x="617" y="273"/>
                </a:cxn>
                <a:cxn ang="0">
                  <a:pos x="653" y="255"/>
                </a:cxn>
                <a:cxn ang="0">
                  <a:pos x="682" y="234"/>
                </a:cxn>
                <a:cxn ang="0">
                  <a:pos x="704" y="209"/>
                </a:cxn>
                <a:cxn ang="0">
                  <a:pos x="718" y="180"/>
                </a:cxn>
                <a:cxn ang="0">
                  <a:pos x="722" y="148"/>
                </a:cxn>
                <a:cxn ang="0">
                  <a:pos x="715" y="107"/>
                </a:cxn>
                <a:cxn ang="0">
                  <a:pos x="693" y="73"/>
                </a:cxn>
                <a:cxn ang="0">
                  <a:pos x="659" y="44"/>
                </a:cxn>
                <a:cxn ang="0">
                  <a:pos x="615" y="22"/>
                </a:cxn>
                <a:cxn ang="0">
                  <a:pos x="564" y="5"/>
                </a:cxn>
              </a:cxnLst>
              <a:rect l="0" t="0" r="r" b="b"/>
              <a:pathLst>
                <a:path w="722" h="316">
                  <a:moveTo>
                    <a:pt x="546" y="0"/>
                  </a:moveTo>
                  <a:lnTo>
                    <a:pt x="533" y="15"/>
                  </a:lnTo>
                  <a:lnTo>
                    <a:pt x="521" y="29"/>
                  </a:lnTo>
                  <a:lnTo>
                    <a:pt x="509" y="44"/>
                  </a:lnTo>
                  <a:lnTo>
                    <a:pt x="497" y="60"/>
                  </a:lnTo>
                  <a:lnTo>
                    <a:pt x="530" y="68"/>
                  </a:lnTo>
                  <a:lnTo>
                    <a:pt x="561" y="75"/>
                  </a:lnTo>
                  <a:lnTo>
                    <a:pt x="574" y="80"/>
                  </a:lnTo>
                  <a:lnTo>
                    <a:pt x="588" y="85"/>
                  </a:lnTo>
                  <a:lnTo>
                    <a:pt x="600" y="91"/>
                  </a:lnTo>
                  <a:lnTo>
                    <a:pt x="611" y="96"/>
                  </a:lnTo>
                  <a:lnTo>
                    <a:pt x="621" y="102"/>
                  </a:lnTo>
                  <a:lnTo>
                    <a:pt x="629" y="107"/>
                  </a:lnTo>
                  <a:lnTo>
                    <a:pt x="636" y="114"/>
                  </a:lnTo>
                  <a:lnTo>
                    <a:pt x="643" y="121"/>
                  </a:lnTo>
                  <a:lnTo>
                    <a:pt x="647" y="127"/>
                  </a:lnTo>
                  <a:lnTo>
                    <a:pt x="651" y="134"/>
                  </a:lnTo>
                  <a:lnTo>
                    <a:pt x="653" y="141"/>
                  </a:lnTo>
                  <a:lnTo>
                    <a:pt x="654" y="148"/>
                  </a:lnTo>
                  <a:lnTo>
                    <a:pt x="654" y="153"/>
                  </a:lnTo>
                  <a:lnTo>
                    <a:pt x="653" y="158"/>
                  </a:lnTo>
                  <a:lnTo>
                    <a:pt x="651" y="163"/>
                  </a:lnTo>
                  <a:lnTo>
                    <a:pt x="648" y="168"/>
                  </a:lnTo>
                  <a:lnTo>
                    <a:pt x="645" y="173"/>
                  </a:lnTo>
                  <a:lnTo>
                    <a:pt x="641" y="177"/>
                  </a:lnTo>
                  <a:lnTo>
                    <a:pt x="636" y="181"/>
                  </a:lnTo>
                  <a:lnTo>
                    <a:pt x="631" y="187"/>
                  </a:lnTo>
                  <a:lnTo>
                    <a:pt x="619" y="195"/>
                  </a:lnTo>
                  <a:lnTo>
                    <a:pt x="604" y="204"/>
                  </a:lnTo>
                  <a:lnTo>
                    <a:pt x="588" y="211"/>
                  </a:lnTo>
                  <a:lnTo>
                    <a:pt x="568" y="218"/>
                  </a:lnTo>
                  <a:lnTo>
                    <a:pt x="548" y="225"/>
                  </a:lnTo>
                  <a:lnTo>
                    <a:pt x="525" y="230"/>
                  </a:lnTo>
                  <a:lnTo>
                    <a:pt x="500" y="234"/>
                  </a:lnTo>
                  <a:lnTo>
                    <a:pt x="475" y="239"/>
                  </a:lnTo>
                  <a:lnTo>
                    <a:pt x="448" y="242"/>
                  </a:lnTo>
                  <a:lnTo>
                    <a:pt x="420" y="244"/>
                  </a:lnTo>
                  <a:lnTo>
                    <a:pt x="391" y="247"/>
                  </a:lnTo>
                  <a:lnTo>
                    <a:pt x="361" y="247"/>
                  </a:lnTo>
                  <a:lnTo>
                    <a:pt x="331" y="247"/>
                  </a:lnTo>
                  <a:lnTo>
                    <a:pt x="301" y="244"/>
                  </a:lnTo>
                  <a:lnTo>
                    <a:pt x="274" y="242"/>
                  </a:lnTo>
                  <a:lnTo>
                    <a:pt x="247" y="239"/>
                  </a:lnTo>
                  <a:lnTo>
                    <a:pt x="222" y="234"/>
                  </a:lnTo>
                  <a:lnTo>
                    <a:pt x="197" y="230"/>
                  </a:lnTo>
                  <a:lnTo>
                    <a:pt x="174" y="225"/>
                  </a:lnTo>
                  <a:lnTo>
                    <a:pt x="153" y="218"/>
                  </a:lnTo>
                  <a:lnTo>
                    <a:pt x="134" y="211"/>
                  </a:lnTo>
                  <a:lnTo>
                    <a:pt x="118" y="204"/>
                  </a:lnTo>
                  <a:lnTo>
                    <a:pt x="104" y="195"/>
                  </a:lnTo>
                  <a:lnTo>
                    <a:pt x="91" y="187"/>
                  </a:lnTo>
                  <a:lnTo>
                    <a:pt x="86" y="181"/>
                  </a:lnTo>
                  <a:lnTo>
                    <a:pt x="81" y="177"/>
                  </a:lnTo>
                  <a:lnTo>
                    <a:pt x="77" y="173"/>
                  </a:lnTo>
                  <a:lnTo>
                    <a:pt x="74" y="168"/>
                  </a:lnTo>
                  <a:lnTo>
                    <a:pt x="71" y="163"/>
                  </a:lnTo>
                  <a:lnTo>
                    <a:pt x="69" y="158"/>
                  </a:lnTo>
                  <a:lnTo>
                    <a:pt x="68" y="153"/>
                  </a:lnTo>
                  <a:lnTo>
                    <a:pt x="68" y="148"/>
                  </a:lnTo>
                  <a:lnTo>
                    <a:pt x="68" y="141"/>
                  </a:lnTo>
                  <a:lnTo>
                    <a:pt x="70" y="134"/>
                  </a:lnTo>
                  <a:lnTo>
                    <a:pt x="75" y="127"/>
                  </a:lnTo>
                  <a:lnTo>
                    <a:pt x="79" y="121"/>
                  </a:lnTo>
                  <a:lnTo>
                    <a:pt x="85" y="114"/>
                  </a:lnTo>
                  <a:lnTo>
                    <a:pt x="92" y="109"/>
                  </a:lnTo>
                  <a:lnTo>
                    <a:pt x="101" y="102"/>
                  </a:lnTo>
                  <a:lnTo>
                    <a:pt x="110" y="96"/>
                  </a:lnTo>
                  <a:lnTo>
                    <a:pt x="121" y="91"/>
                  </a:lnTo>
                  <a:lnTo>
                    <a:pt x="132" y="86"/>
                  </a:lnTo>
                  <a:lnTo>
                    <a:pt x="146" y="81"/>
                  </a:lnTo>
                  <a:lnTo>
                    <a:pt x="159" y="76"/>
                  </a:lnTo>
                  <a:lnTo>
                    <a:pt x="189" y="68"/>
                  </a:lnTo>
                  <a:lnTo>
                    <a:pt x="221" y="61"/>
                  </a:lnTo>
                  <a:lnTo>
                    <a:pt x="210" y="46"/>
                  </a:lnTo>
                  <a:lnTo>
                    <a:pt x="197" y="30"/>
                  </a:lnTo>
                  <a:lnTo>
                    <a:pt x="185" y="15"/>
                  </a:lnTo>
                  <a:lnTo>
                    <a:pt x="172" y="0"/>
                  </a:lnTo>
                  <a:lnTo>
                    <a:pt x="154" y="6"/>
                  </a:lnTo>
                  <a:lnTo>
                    <a:pt x="137" y="10"/>
                  </a:lnTo>
                  <a:lnTo>
                    <a:pt x="120" y="17"/>
                  </a:lnTo>
                  <a:lnTo>
                    <a:pt x="105" y="23"/>
                  </a:lnTo>
                  <a:lnTo>
                    <a:pt x="89" y="30"/>
                  </a:lnTo>
                  <a:lnTo>
                    <a:pt x="75" y="38"/>
                  </a:lnTo>
                  <a:lnTo>
                    <a:pt x="62" y="46"/>
                  </a:lnTo>
                  <a:lnTo>
                    <a:pt x="49" y="54"/>
                  </a:lnTo>
                  <a:lnTo>
                    <a:pt x="38" y="63"/>
                  </a:lnTo>
                  <a:lnTo>
                    <a:pt x="28" y="73"/>
                  </a:lnTo>
                  <a:lnTo>
                    <a:pt x="20" y="84"/>
                  </a:lnTo>
                  <a:lnTo>
                    <a:pt x="13" y="95"/>
                  </a:lnTo>
                  <a:lnTo>
                    <a:pt x="6" y="107"/>
                  </a:lnTo>
                  <a:lnTo>
                    <a:pt x="3" y="121"/>
                  </a:lnTo>
                  <a:lnTo>
                    <a:pt x="0" y="134"/>
                  </a:lnTo>
                  <a:lnTo>
                    <a:pt x="0" y="148"/>
                  </a:lnTo>
                  <a:lnTo>
                    <a:pt x="0" y="159"/>
                  </a:lnTo>
                  <a:lnTo>
                    <a:pt x="2" y="170"/>
                  </a:lnTo>
                  <a:lnTo>
                    <a:pt x="4" y="180"/>
                  </a:lnTo>
                  <a:lnTo>
                    <a:pt x="7" y="190"/>
                  </a:lnTo>
                  <a:lnTo>
                    <a:pt x="13" y="200"/>
                  </a:lnTo>
                  <a:lnTo>
                    <a:pt x="18" y="209"/>
                  </a:lnTo>
                  <a:lnTo>
                    <a:pt x="25" y="218"/>
                  </a:lnTo>
                  <a:lnTo>
                    <a:pt x="32" y="227"/>
                  </a:lnTo>
                  <a:lnTo>
                    <a:pt x="41" y="234"/>
                  </a:lnTo>
                  <a:lnTo>
                    <a:pt x="49" y="242"/>
                  </a:lnTo>
                  <a:lnTo>
                    <a:pt x="59" y="249"/>
                  </a:lnTo>
                  <a:lnTo>
                    <a:pt x="69" y="255"/>
                  </a:lnTo>
                  <a:lnTo>
                    <a:pt x="80" y="262"/>
                  </a:lnTo>
                  <a:lnTo>
                    <a:pt x="92" y="268"/>
                  </a:lnTo>
                  <a:lnTo>
                    <a:pt x="105" y="273"/>
                  </a:lnTo>
                  <a:lnTo>
                    <a:pt x="118" y="279"/>
                  </a:lnTo>
                  <a:lnTo>
                    <a:pt x="144" y="288"/>
                  </a:lnTo>
                  <a:lnTo>
                    <a:pt x="173" y="295"/>
                  </a:lnTo>
                  <a:lnTo>
                    <a:pt x="203" y="302"/>
                  </a:lnTo>
                  <a:lnTo>
                    <a:pt x="234" y="307"/>
                  </a:lnTo>
                  <a:lnTo>
                    <a:pt x="266" y="311"/>
                  </a:lnTo>
                  <a:lnTo>
                    <a:pt x="297" y="314"/>
                  </a:lnTo>
                  <a:lnTo>
                    <a:pt x="329" y="315"/>
                  </a:lnTo>
                  <a:lnTo>
                    <a:pt x="361" y="316"/>
                  </a:lnTo>
                  <a:lnTo>
                    <a:pt x="393" y="315"/>
                  </a:lnTo>
                  <a:lnTo>
                    <a:pt x="424" y="314"/>
                  </a:lnTo>
                  <a:lnTo>
                    <a:pt x="456" y="311"/>
                  </a:lnTo>
                  <a:lnTo>
                    <a:pt x="488" y="307"/>
                  </a:lnTo>
                  <a:lnTo>
                    <a:pt x="519" y="302"/>
                  </a:lnTo>
                  <a:lnTo>
                    <a:pt x="549" y="295"/>
                  </a:lnTo>
                  <a:lnTo>
                    <a:pt x="578" y="288"/>
                  </a:lnTo>
                  <a:lnTo>
                    <a:pt x="604" y="279"/>
                  </a:lnTo>
                  <a:lnTo>
                    <a:pt x="617" y="273"/>
                  </a:lnTo>
                  <a:lnTo>
                    <a:pt x="630" y="268"/>
                  </a:lnTo>
                  <a:lnTo>
                    <a:pt x="642" y="262"/>
                  </a:lnTo>
                  <a:lnTo>
                    <a:pt x="653" y="255"/>
                  </a:lnTo>
                  <a:lnTo>
                    <a:pt x="663" y="249"/>
                  </a:lnTo>
                  <a:lnTo>
                    <a:pt x="673" y="242"/>
                  </a:lnTo>
                  <a:lnTo>
                    <a:pt x="682" y="234"/>
                  </a:lnTo>
                  <a:lnTo>
                    <a:pt x="689" y="227"/>
                  </a:lnTo>
                  <a:lnTo>
                    <a:pt x="697" y="218"/>
                  </a:lnTo>
                  <a:lnTo>
                    <a:pt x="704" y="209"/>
                  </a:lnTo>
                  <a:lnTo>
                    <a:pt x="709" y="200"/>
                  </a:lnTo>
                  <a:lnTo>
                    <a:pt x="714" y="190"/>
                  </a:lnTo>
                  <a:lnTo>
                    <a:pt x="718" y="180"/>
                  </a:lnTo>
                  <a:lnTo>
                    <a:pt x="720" y="170"/>
                  </a:lnTo>
                  <a:lnTo>
                    <a:pt x="722" y="159"/>
                  </a:lnTo>
                  <a:lnTo>
                    <a:pt x="722" y="148"/>
                  </a:lnTo>
                  <a:lnTo>
                    <a:pt x="722" y="134"/>
                  </a:lnTo>
                  <a:lnTo>
                    <a:pt x="719" y="120"/>
                  </a:lnTo>
                  <a:lnTo>
                    <a:pt x="715" y="107"/>
                  </a:lnTo>
                  <a:lnTo>
                    <a:pt x="709" y="95"/>
                  </a:lnTo>
                  <a:lnTo>
                    <a:pt x="701" y="84"/>
                  </a:lnTo>
                  <a:lnTo>
                    <a:pt x="693" y="73"/>
                  </a:lnTo>
                  <a:lnTo>
                    <a:pt x="683" y="63"/>
                  </a:lnTo>
                  <a:lnTo>
                    <a:pt x="672" y="53"/>
                  </a:lnTo>
                  <a:lnTo>
                    <a:pt x="659" y="44"/>
                  </a:lnTo>
                  <a:lnTo>
                    <a:pt x="645" y="37"/>
                  </a:lnTo>
                  <a:lnTo>
                    <a:pt x="631" y="29"/>
                  </a:lnTo>
                  <a:lnTo>
                    <a:pt x="615" y="22"/>
                  </a:lnTo>
                  <a:lnTo>
                    <a:pt x="599" y="16"/>
                  </a:lnTo>
                  <a:lnTo>
                    <a:pt x="582" y="10"/>
                  </a:lnTo>
                  <a:lnTo>
                    <a:pt x="564" y="5"/>
                  </a:lnTo>
                  <a:lnTo>
                    <a:pt x="5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" name="Freeform 49"/>
            <p:cNvSpPr>
              <a:spLocks/>
            </p:cNvSpPr>
            <p:nvPr userDrawn="1"/>
          </p:nvSpPr>
          <p:spPr bwMode="auto">
            <a:xfrm>
              <a:off x="3463925" y="3481388"/>
              <a:ext cx="242887" cy="103187"/>
            </a:xfrm>
            <a:custGeom>
              <a:avLst/>
              <a:gdLst/>
              <a:ahLst/>
              <a:cxnLst>
                <a:cxn ang="0">
                  <a:pos x="365" y="9"/>
                </a:cxn>
                <a:cxn ang="0">
                  <a:pos x="349" y="27"/>
                </a:cxn>
                <a:cxn ang="0">
                  <a:pos x="358" y="41"/>
                </a:cxn>
                <a:cxn ang="0">
                  <a:pos x="383" y="52"/>
                </a:cxn>
                <a:cxn ang="0">
                  <a:pos x="402" y="65"/>
                </a:cxn>
                <a:cxn ang="0">
                  <a:pos x="411" y="76"/>
                </a:cxn>
                <a:cxn ang="0">
                  <a:pos x="413" y="82"/>
                </a:cxn>
                <a:cxn ang="0">
                  <a:pos x="413" y="92"/>
                </a:cxn>
                <a:cxn ang="0">
                  <a:pos x="406" y="104"/>
                </a:cxn>
                <a:cxn ang="0">
                  <a:pos x="391" y="116"/>
                </a:cxn>
                <a:cxn ang="0">
                  <a:pos x="371" y="126"/>
                </a:cxn>
                <a:cxn ang="0">
                  <a:pos x="347" y="134"/>
                </a:cxn>
                <a:cxn ang="0">
                  <a:pos x="317" y="141"/>
                </a:cxn>
                <a:cxn ang="0">
                  <a:pos x="284" y="146"/>
                </a:cxn>
                <a:cxn ang="0">
                  <a:pos x="248" y="149"/>
                </a:cxn>
                <a:cxn ang="0">
                  <a:pos x="210" y="149"/>
                </a:cxn>
                <a:cxn ang="0">
                  <a:pos x="173" y="146"/>
                </a:cxn>
                <a:cxn ang="0">
                  <a:pos x="140" y="141"/>
                </a:cxn>
                <a:cxn ang="0">
                  <a:pos x="112" y="134"/>
                </a:cxn>
                <a:cxn ang="0">
                  <a:pos x="86" y="126"/>
                </a:cxn>
                <a:cxn ang="0">
                  <a:pos x="66" y="116"/>
                </a:cxn>
                <a:cxn ang="0">
                  <a:pos x="52" y="104"/>
                </a:cxn>
                <a:cxn ang="0">
                  <a:pos x="45" y="92"/>
                </a:cxn>
                <a:cxn ang="0">
                  <a:pos x="44" y="82"/>
                </a:cxn>
                <a:cxn ang="0">
                  <a:pos x="46" y="76"/>
                </a:cxn>
                <a:cxn ang="0">
                  <a:pos x="55" y="66"/>
                </a:cxn>
                <a:cxn ang="0">
                  <a:pos x="73" y="52"/>
                </a:cxn>
                <a:cxn ang="0">
                  <a:pos x="98" y="42"/>
                </a:cxn>
                <a:cxn ang="0">
                  <a:pos x="106" y="28"/>
                </a:cxn>
                <a:cxn ang="0">
                  <a:pos x="91" y="10"/>
                </a:cxn>
                <a:cxn ang="0">
                  <a:pos x="66" y="8"/>
                </a:cxn>
                <a:cxn ang="0">
                  <a:pos x="35" y="25"/>
                </a:cxn>
                <a:cxn ang="0">
                  <a:pos x="19" y="40"/>
                </a:cxn>
                <a:cxn ang="0">
                  <a:pos x="10" y="51"/>
                </a:cxn>
                <a:cxn ang="0">
                  <a:pos x="4" y="65"/>
                </a:cxn>
                <a:cxn ang="0">
                  <a:pos x="1" y="79"/>
                </a:cxn>
                <a:cxn ang="0">
                  <a:pos x="1" y="93"/>
                </a:cxn>
                <a:cxn ang="0">
                  <a:pos x="3" y="107"/>
                </a:cxn>
                <a:cxn ang="0">
                  <a:pos x="9" y="120"/>
                </a:cxn>
                <a:cxn ang="0">
                  <a:pos x="17" y="131"/>
                </a:cxn>
                <a:cxn ang="0">
                  <a:pos x="32" y="145"/>
                </a:cxn>
                <a:cxn ang="0">
                  <a:pos x="60" y="162"/>
                </a:cxn>
                <a:cxn ang="0">
                  <a:pos x="93" y="174"/>
                </a:cxn>
                <a:cxn ang="0">
                  <a:pos x="129" y="184"/>
                </a:cxn>
                <a:cxn ang="0">
                  <a:pos x="169" y="189"/>
                </a:cxn>
                <a:cxn ang="0">
                  <a:pos x="209" y="192"/>
                </a:cxn>
                <a:cxn ang="0">
                  <a:pos x="249" y="192"/>
                </a:cxn>
                <a:cxn ang="0">
                  <a:pos x="290" y="189"/>
                </a:cxn>
                <a:cxn ang="0">
                  <a:pos x="328" y="184"/>
                </a:cxn>
                <a:cxn ang="0">
                  <a:pos x="366" y="174"/>
                </a:cxn>
                <a:cxn ang="0">
                  <a:pos x="399" y="162"/>
                </a:cxn>
                <a:cxn ang="0">
                  <a:pos x="425" y="145"/>
                </a:cxn>
                <a:cxn ang="0">
                  <a:pos x="441" y="131"/>
                </a:cxn>
                <a:cxn ang="0">
                  <a:pos x="449" y="120"/>
                </a:cxn>
                <a:cxn ang="0">
                  <a:pos x="454" y="107"/>
                </a:cxn>
                <a:cxn ang="0">
                  <a:pos x="458" y="93"/>
                </a:cxn>
                <a:cxn ang="0">
                  <a:pos x="458" y="79"/>
                </a:cxn>
                <a:cxn ang="0">
                  <a:pos x="454" y="65"/>
                </a:cxn>
                <a:cxn ang="0">
                  <a:pos x="448" y="51"/>
                </a:cxn>
                <a:cxn ang="0">
                  <a:pos x="439" y="39"/>
                </a:cxn>
                <a:cxn ang="0">
                  <a:pos x="421" y="24"/>
                </a:cxn>
                <a:cxn ang="0">
                  <a:pos x="390" y="7"/>
                </a:cxn>
              </a:cxnLst>
              <a:rect l="0" t="0" r="r" b="b"/>
              <a:pathLst>
                <a:path w="458" h="193">
                  <a:moveTo>
                    <a:pt x="372" y="0"/>
                  </a:moveTo>
                  <a:lnTo>
                    <a:pt x="365" y="9"/>
                  </a:lnTo>
                  <a:lnTo>
                    <a:pt x="357" y="18"/>
                  </a:lnTo>
                  <a:lnTo>
                    <a:pt x="349" y="27"/>
                  </a:lnTo>
                  <a:lnTo>
                    <a:pt x="341" y="37"/>
                  </a:lnTo>
                  <a:lnTo>
                    <a:pt x="358" y="41"/>
                  </a:lnTo>
                  <a:lnTo>
                    <a:pt x="371" y="47"/>
                  </a:lnTo>
                  <a:lnTo>
                    <a:pt x="383" y="52"/>
                  </a:lnTo>
                  <a:lnTo>
                    <a:pt x="395" y="58"/>
                  </a:lnTo>
                  <a:lnTo>
                    <a:pt x="402" y="65"/>
                  </a:lnTo>
                  <a:lnTo>
                    <a:pt x="409" y="71"/>
                  </a:lnTo>
                  <a:lnTo>
                    <a:pt x="411" y="76"/>
                  </a:lnTo>
                  <a:lnTo>
                    <a:pt x="412" y="79"/>
                  </a:lnTo>
                  <a:lnTo>
                    <a:pt x="413" y="82"/>
                  </a:lnTo>
                  <a:lnTo>
                    <a:pt x="414" y="87"/>
                  </a:lnTo>
                  <a:lnTo>
                    <a:pt x="413" y="92"/>
                  </a:lnTo>
                  <a:lnTo>
                    <a:pt x="410" y="99"/>
                  </a:lnTo>
                  <a:lnTo>
                    <a:pt x="406" y="104"/>
                  </a:lnTo>
                  <a:lnTo>
                    <a:pt x="399" y="111"/>
                  </a:lnTo>
                  <a:lnTo>
                    <a:pt x="391" y="116"/>
                  </a:lnTo>
                  <a:lnTo>
                    <a:pt x="382" y="121"/>
                  </a:lnTo>
                  <a:lnTo>
                    <a:pt x="371" y="126"/>
                  </a:lnTo>
                  <a:lnTo>
                    <a:pt x="360" y="131"/>
                  </a:lnTo>
                  <a:lnTo>
                    <a:pt x="347" y="134"/>
                  </a:lnTo>
                  <a:lnTo>
                    <a:pt x="333" y="139"/>
                  </a:lnTo>
                  <a:lnTo>
                    <a:pt x="317" y="141"/>
                  </a:lnTo>
                  <a:lnTo>
                    <a:pt x="301" y="144"/>
                  </a:lnTo>
                  <a:lnTo>
                    <a:pt x="284" y="146"/>
                  </a:lnTo>
                  <a:lnTo>
                    <a:pt x="266" y="147"/>
                  </a:lnTo>
                  <a:lnTo>
                    <a:pt x="248" y="149"/>
                  </a:lnTo>
                  <a:lnTo>
                    <a:pt x="229" y="149"/>
                  </a:lnTo>
                  <a:lnTo>
                    <a:pt x="210" y="149"/>
                  </a:lnTo>
                  <a:lnTo>
                    <a:pt x="191" y="147"/>
                  </a:lnTo>
                  <a:lnTo>
                    <a:pt x="173" y="146"/>
                  </a:lnTo>
                  <a:lnTo>
                    <a:pt x="157" y="144"/>
                  </a:lnTo>
                  <a:lnTo>
                    <a:pt x="140" y="141"/>
                  </a:lnTo>
                  <a:lnTo>
                    <a:pt x="126" y="139"/>
                  </a:lnTo>
                  <a:lnTo>
                    <a:pt x="112" y="134"/>
                  </a:lnTo>
                  <a:lnTo>
                    <a:pt x="98" y="131"/>
                  </a:lnTo>
                  <a:lnTo>
                    <a:pt x="86" y="126"/>
                  </a:lnTo>
                  <a:lnTo>
                    <a:pt x="75" y="121"/>
                  </a:lnTo>
                  <a:lnTo>
                    <a:pt x="66" y="116"/>
                  </a:lnTo>
                  <a:lnTo>
                    <a:pt x="59" y="111"/>
                  </a:lnTo>
                  <a:lnTo>
                    <a:pt x="52" y="104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4" y="87"/>
                  </a:lnTo>
                  <a:lnTo>
                    <a:pt x="44" y="82"/>
                  </a:lnTo>
                  <a:lnTo>
                    <a:pt x="45" y="79"/>
                  </a:lnTo>
                  <a:lnTo>
                    <a:pt x="46" y="76"/>
                  </a:lnTo>
                  <a:lnTo>
                    <a:pt x="49" y="72"/>
                  </a:lnTo>
                  <a:lnTo>
                    <a:pt x="55" y="66"/>
                  </a:lnTo>
                  <a:lnTo>
                    <a:pt x="63" y="59"/>
                  </a:lnTo>
                  <a:lnTo>
                    <a:pt x="73" y="52"/>
                  </a:lnTo>
                  <a:lnTo>
                    <a:pt x="85" y="47"/>
                  </a:lnTo>
                  <a:lnTo>
                    <a:pt x="98" y="42"/>
                  </a:lnTo>
                  <a:lnTo>
                    <a:pt x="114" y="37"/>
                  </a:lnTo>
                  <a:lnTo>
                    <a:pt x="106" y="28"/>
                  </a:lnTo>
                  <a:lnTo>
                    <a:pt x="98" y="19"/>
                  </a:lnTo>
                  <a:lnTo>
                    <a:pt x="91" y="10"/>
                  </a:lnTo>
                  <a:lnTo>
                    <a:pt x="83" y="2"/>
                  </a:lnTo>
                  <a:lnTo>
                    <a:pt x="66" y="8"/>
                  </a:lnTo>
                  <a:lnTo>
                    <a:pt x="50" y="16"/>
                  </a:lnTo>
                  <a:lnTo>
                    <a:pt x="35" y="25"/>
                  </a:lnTo>
                  <a:lnTo>
                    <a:pt x="24" y="35"/>
                  </a:lnTo>
                  <a:lnTo>
                    <a:pt x="19" y="40"/>
                  </a:lnTo>
                  <a:lnTo>
                    <a:pt x="14" y="46"/>
                  </a:lnTo>
                  <a:lnTo>
                    <a:pt x="10" y="51"/>
                  </a:lnTo>
                  <a:lnTo>
                    <a:pt x="7" y="58"/>
                  </a:lnTo>
                  <a:lnTo>
                    <a:pt x="4" y="65"/>
                  </a:lnTo>
                  <a:lnTo>
                    <a:pt x="2" y="71"/>
                  </a:lnTo>
                  <a:lnTo>
                    <a:pt x="1" y="79"/>
                  </a:lnTo>
                  <a:lnTo>
                    <a:pt x="0" y="87"/>
                  </a:lnTo>
                  <a:lnTo>
                    <a:pt x="1" y="93"/>
                  </a:lnTo>
                  <a:lnTo>
                    <a:pt x="2" y="100"/>
                  </a:lnTo>
                  <a:lnTo>
                    <a:pt x="3" y="107"/>
                  </a:lnTo>
                  <a:lnTo>
                    <a:pt x="5" y="113"/>
                  </a:lnTo>
                  <a:lnTo>
                    <a:pt x="9" y="120"/>
                  </a:lnTo>
                  <a:lnTo>
                    <a:pt x="12" y="125"/>
                  </a:lnTo>
                  <a:lnTo>
                    <a:pt x="17" y="131"/>
                  </a:lnTo>
                  <a:lnTo>
                    <a:pt x="21" y="135"/>
                  </a:lnTo>
                  <a:lnTo>
                    <a:pt x="32" y="145"/>
                  </a:lnTo>
                  <a:lnTo>
                    <a:pt x="45" y="154"/>
                  </a:lnTo>
                  <a:lnTo>
                    <a:pt x="60" y="162"/>
                  </a:lnTo>
                  <a:lnTo>
                    <a:pt x="75" y="168"/>
                  </a:lnTo>
                  <a:lnTo>
                    <a:pt x="93" y="174"/>
                  </a:lnTo>
                  <a:lnTo>
                    <a:pt x="110" y="179"/>
                  </a:lnTo>
                  <a:lnTo>
                    <a:pt x="129" y="184"/>
                  </a:lnTo>
                  <a:lnTo>
                    <a:pt x="149" y="186"/>
                  </a:lnTo>
                  <a:lnTo>
                    <a:pt x="169" y="189"/>
                  </a:lnTo>
                  <a:lnTo>
                    <a:pt x="189" y="191"/>
                  </a:lnTo>
                  <a:lnTo>
                    <a:pt x="209" y="192"/>
                  </a:lnTo>
                  <a:lnTo>
                    <a:pt x="229" y="193"/>
                  </a:lnTo>
                  <a:lnTo>
                    <a:pt x="249" y="192"/>
                  </a:lnTo>
                  <a:lnTo>
                    <a:pt x="269" y="191"/>
                  </a:lnTo>
                  <a:lnTo>
                    <a:pt x="290" y="189"/>
                  </a:lnTo>
                  <a:lnTo>
                    <a:pt x="309" y="186"/>
                  </a:lnTo>
                  <a:lnTo>
                    <a:pt x="328" y="184"/>
                  </a:lnTo>
                  <a:lnTo>
                    <a:pt x="348" y="179"/>
                  </a:lnTo>
                  <a:lnTo>
                    <a:pt x="366" y="174"/>
                  </a:lnTo>
                  <a:lnTo>
                    <a:pt x="382" y="168"/>
                  </a:lnTo>
                  <a:lnTo>
                    <a:pt x="399" y="162"/>
                  </a:lnTo>
                  <a:lnTo>
                    <a:pt x="413" y="154"/>
                  </a:lnTo>
                  <a:lnTo>
                    <a:pt x="425" y="145"/>
                  </a:lnTo>
                  <a:lnTo>
                    <a:pt x="437" y="135"/>
                  </a:lnTo>
                  <a:lnTo>
                    <a:pt x="441" y="131"/>
                  </a:lnTo>
                  <a:lnTo>
                    <a:pt x="445" y="125"/>
                  </a:lnTo>
                  <a:lnTo>
                    <a:pt x="449" y="120"/>
                  </a:lnTo>
                  <a:lnTo>
                    <a:pt x="452" y="113"/>
                  </a:lnTo>
                  <a:lnTo>
                    <a:pt x="454" y="107"/>
                  </a:lnTo>
                  <a:lnTo>
                    <a:pt x="456" y="100"/>
                  </a:lnTo>
                  <a:lnTo>
                    <a:pt x="458" y="93"/>
                  </a:lnTo>
                  <a:lnTo>
                    <a:pt x="458" y="87"/>
                  </a:lnTo>
                  <a:lnTo>
                    <a:pt x="458" y="79"/>
                  </a:lnTo>
                  <a:lnTo>
                    <a:pt x="455" y="71"/>
                  </a:lnTo>
                  <a:lnTo>
                    <a:pt x="454" y="65"/>
                  </a:lnTo>
                  <a:lnTo>
                    <a:pt x="451" y="58"/>
                  </a:lnTo>
                  <a:lnTo>
                    <a:pt x="448" y="51"/>
                  </a:lnTo>
                  <a:lnTo>
                    <a:pt x="443" y="45"/>
                  </a:lnTo>
                  <a:lnTo>
                    <a:pt x="439" y="39"/>
                  </a:lnTo>
                  <a:lnTo>
                    <a:pt x="433" y="34"/>
                  </a:lnTo>
                  <a:lnTo>
                    <a:pt x="421" y="24"/>
                  </a:lnTo>
                  <a:lnTo>
                    <a:pt x="407" y="15"/>
                  </a:lnTo>
                  <a:lnTo>
                    <a:pt x="390" y="7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" name="Freeform 50"/>
            <p:cNvSpPr>
              <a:spLocks noEditPoints="1"/>
            </p:cNvSpPr>
            <p:nvPr userDrawn="1"/>
          </p:nvSpPr>
          <p:spPr bwMode="auto">
            <a:xfrm>
              <a:off x="3268663" y="3559175"/>
              <a:ext cx="265112" cy="212725"/>
            </a:xfrm>
            <a:custGeom>
              <a:avLst/>
              <a:gdLst/>
              <a:ahLst/>
              <a:cxnLst>
                <a:cxn ang="0">
                  <a:pos x="30" y="403"/>
                </a:cxn>
                <a:cxn ang="0">
                  <a:pos x="500" y="39"/>
                </a:cxn>
                <a:cxn ang="0">
                  <a:pos x="471" y="0"/>
                </a:cxn>
                <a:cxn ang="0">
                  <a:pos x="0" y="365"/>
                </a:cxn>
                <a:cxn ang="0">
                  <a:pos x="30" y="403"/>
                </a:cxn>
                <a:cxn ang="0">
                  <a:pos x="30" y="403"/>
                </a:cxn>
                <a:cxn ang="0">
                  <a:pos x="30" y="403"/>
                </a:cxn>
              </a:cxnLst>
              <a:rect l="0" t="0" r="r" b="b"/>
              <a:pathLst>
                <a:path w="500" h="403">
                  <a:moveTo>
                    <a:pt x="30" y="403"/>
                  </a:moveTo>
                  <a:lnTo>
                    <a:pt x="500" y="39"/>
                  </a:lnTo>
                  <a:lnTo>
                    <a:pt x="471" y="0"/>
                  </a:lnTo>
                  <a:lnTo>
                    <a:pt x="0" y="365"/>
                  </a:lnTo>
                  <a:lnTo>
                    <a:pt x="30" y="403"/>
                  </a:lnTo>
                  <a:close/>
                  <a:moveTo>
                    <a:pt x="30" y="403"/>
                  </a:moveTo>
                  <a:lnTo>
                    <a:pt x="30" y="40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01" name="Freeform 52"/>
          <p:cNvSpPr>
            <a:spLocks noEditPoints="1"/>
          </p:cNvSpPr>
          <p:nvPr userDrawn="1"/>
        </p:nvSpPr>
        <p:spPr bwMode="auto">
          <a:xfrm>
            <a:off x="4948238" y="5392738"/>
            <a:ext cx="733425" cy="401637"/>
          </a:xfrm>
          <a:custGeom>
            <a:avLst/>
            <a:gdLst/>
            <a:ahLst/>
            <a:cxnLst>
              <a:cxn ang="0">
                <a:pos x="987" y="749"/>
              </a:cxn>
              <a:cxn ang="0">
                <a:pos x="1004" y="757"/>
              </a:cxn>
              <a:cxn ang="0">
                <a:pos x="1020" y="757"/>
              </a:cxn>
              <a:cxn ang="0">
                <a:pos x="1058" y="739"/>
              </a:cxn>
              <a:cxn ang="0">
                <a:pos x="1079" y="724"/>
              </a:cxn>
              <a:cxn ang="0">
                <a:pos x="1097" y="704"/>
              </a:cxn>
              <a:cxn ang="0">
                <a:pos x="1108" y="682"/>
              </a:cxn>
              <a:cxn ang="0">
                <a:pos x="1114" y="656"/>
              </a:cxn>
              <a:cxn ang="0">
                <a:pos x="1114" y="630"/>
              </a:cxn>
              <a:cxn ang="0">
                <a:pos x="1089" y="431"/>
              </a:cxn>
              <a:cxn ang="0">
                <a:pos x="1079" y="423"/>
              </a:cxn>
              <a:cxn ang="0">
                <a:pos x="1067" y="423"/>
              </a:cxn>
              <a:cxn ang="0">
                <a:pos x="805" y="518"/>
              </a:cxn>
              <a:cxn ang="0">
                <a:pos x="800" y="530"/>
              </a:cxn>
              <a:cxn ang="0">
                <a:pos x="805" y="542"/>
              </a:cxn>
              <a:cxn ang="0">
                <a:pos x="1373" y="174"/>
              </a:cxn>
              <a:cxn ang="0">
                <a:pos x="1310" y="242"/>
              </a:cxn>
              <a:cxn ang="0">
                <a:pos x="1204" y="309"/>
              </a:cxn>
              <a:cxn ang="0">
                <a:pos x="1067" y="373"/>
              </a:cxn>
              <a:cxn ang="0">
                <a:pos x="909" y="434"/>
              </a:cxn>
              <a:cxn ang="0">
                <a:pos x="741" y="488"/>
              </a:cxn>
              <a:cxn ang="0">
                <a:pos x="574" y="537"/>
              </a:cxn>
              <a:cxn ang="0">
                <a:pos x="290" y="608"/>
              </a:cxn>
              <a:cxn ang="0">
                <a:pos x="170" y="631"/>
              </a:cxn>
              <a:cxn ang="0">
                <a:pos x="124" y="633"/>
              </a:cxn>
              <a:cxn ang="0">
                <a:pos x="72" y="622"/>
              </a:cxn>
              <a:cxn ang="0">
                <a:pos x="52" y="610"/>
              </a:cxn>
              <a:cxn ang="0">
                <a:pos x="40" y="592"/>
              </a:cxn>
              <a:cxn ang="0">
                <a:pos x="38" y="571"/>
              </a:cxn>
              <a:cxn ang="0">
                <a:pos x="50" y="549"/>
              </a:cxn>
              <a:cxn ang="0">
                <a:pos x="74" y="524"/>
              </a:cxn>
              <a:cxn ang="0">
                <a:pos x="5" y="369"/>
              </a:cxn>
              <a:cxn ang="0">
                <a:pos x="0" y="347"/>
              </a:cxn>
              <a:cxn ang="0">
                <a:pos x="10" y="326"/>
              </a:cxn>
              <a:cxn ang="0">
                <a:pos x="37" y="311"/>
              </a:cxn>
              <a:cxn ang="0">
                <a:pos x="66" y="305"/>
              </a:cxn>
              <a:cxn ang="0">
                <a:pos x="96" y="308"/>
              </a:cxn>
              <a:cxn ang="0">
                <a:pos x="262" y="393"/>
              </a:cxn>
              <a:cxn ang="0">
                <a:pos x="329" y="354"/>
              </a:cxn>
              <a:cxn ang="0">
                <a:pos x="402" y="315"/>
              </a:cxn>
              <a:cxn ang="0">
                <a:pos x="166" y="103"/>
              </a:cxn>
              <a:cxn ang="0">
                <a:pos x="156" y="93"/>
              </a:cxn>
              <a:cxn ang="0">
                <a:pos x="149" y="72"/>
              </a:cxn>
              <a:cxn ang="0">
                <a:pos x="156" y="49"/>
              </a:cxn>
              <a:cxn ang="0">
                <a:pos x="166" y="40"/>
              </a:cxn>
              <a:cxn ang="0">
                <a:pos x="220" y="10"/>
              </a:cxn>
              <a:cxn ang="0">
                <a:pos x="270" y="0"/>
              </a:cxn>
              <a:cxn ang="0">
                <a:pos x="321" y="5"/>
              </a:cxn>
              <a:cxn ang="0">
                <a:pos x="908" y="90"/>
              </a:cxn>
              <a:cxn ang="0">
                <a:pos x="1051" y="47"/>
              </a:cxn>
              <a:cxn ang="0">
                <a:pos x="1130" y="34"/>
              </a:cxn>
              <a:cxn ang="0">
                <a:pos x="1178" y="32"/>
              </a:cxn>
              <a:cxn ang="0">
                <a:pos x="1225" y="34"/>
              </a:cxn>
              <a:cxn ang="0">
                <a:pos x="1300" y="45"/>
              </a:cxn>
              <a:cxn ang="0">
                <a:pos x="1344" y="61"/>
              </a:cxn>
              <a:cxn ang="0">
                <a:pos x="1363" y="74"/>
              </a:cxn>
              <a:cxn ang="0">
                <a:pos x="1377" y="90"/>
              </a:cxn>
              <a:cxn ang="0">
                <a:pos x="1384" y="112"/>
              </a:cxn>
            </a:cxnLst>
            <a:rect l="0" t="0" r="r" b="b"/>
            <a:pathLst>
              <a:path w="1386" h="758">
                <a:moveTo>
                  <a:pt x="805" y="542"/>
                </a:moveTo>
                <a:lnTo>
                  <a:pt x="983" y="746"/>
                </a:lnTo>
                <a:lnTo>
                  <a:pt x="987" y="749"/>
                </a:lnTo>
                <a:lnTo>
                  <a:pt x="993" y="752"/>
                </a:lnTo>
                <a:lnTo>
                  <a:pt x="997" y="756"/>
                </a:lnTo>
                <a:lnTo>
                  <a:pt x="1004" y="757"/>
                </a:lnTo>
                <a:lnTo>
                  <a:pt x="1009" y="758"/>
                </a:lnTo>
                <a:lnTo>
                  <a:pt x="1015" y="758"/>
                </a:lnTo>
                <a:lnTo>
                  <a:pt x="1020" y="757"/>
                </a:lnTo>
                <a:lnTo>
                  <a:pt x="1027" y="755"/>
                </a:lnTo>
                <a:lnTo>
                  <a:pt x="1050" y="743"/>
                </a:lnTo>
                <a:lnTo>
                  <a:pt x="1058" y="739"/>
                </a:lnTo>
                <a:lnTo>
                  <a:pt x="1066" y="735"/>
                </a:lnTo>
                <a:lnTo>
                  <a:pt x="1073" y="729"/>
                </a:lnTo>
                <a:lnTo>
                  <a:pt x="1079" y="724"/>
                </a:lnTo>
                <a:lnTo>
                  <a:pt x="1086" y="717"/>
                </a:lnTo>
                <a:lnTo>
                  <a:pt x="1091" y="711"/>
                </a:lnTo>
                <a:lnTo>
                  <a:pt x="1097" y="704"/>
                </a:lnTo>
                <a:lnTo>
                  <a:pt x="1101" y="697"/>
                </a:lnTo>
                <a:lnTo>
                  <a:pt x="1104" y="689"/>
                </a:lnTo>
                <a:lnTo>
                  <a:pt x="1108" y="682"/>
                </a:lnTo>
                <a:lnTo>
                  <a:pt x="1110" y="673"/>
                </a:lnTo>
                <a:lnTo>
                  <a:pt x="1112" y="665"/>
                </a:lnTo>
                <a:lnTo>
                  <a:pt x="1114" y="656"/>
                </a:lnTo>
                <a:lnTo>
                  <a:pt x="1114" y="647"/>
                </a:lnTo>
                <a:lnTo>
                  <a:pt x="1114" y="638"/>
                </a:lnTo>
                <a:lnTo>
                  <a:pt x="1114" y="630"/>
                </a:lnTo>
                <a:lnTo>
                  <a:pt x="1091" y="438"/>
                </a:lnTo>
                <a:lnTo>
                  <a:pt x="1091" y="434"/>
                </a:lnTo>
                <a:lnTo>
                  <a:pt x="1089" y="431"/>
                </a:lnTo>
                <a:lnTo>
                  <a:pt x="1087" y="427"/>
                </a:lnTo>
                <a:lnTo>
                  <a:pt x="1083" y="425"/>
                </a:lnTo>
                <a:lnTo>
                  <a:pt x="1079" y="423"/>
                </a:lnTo>
                <a:lnTo>
                  <a:pt x="1076" y="423"/>
                </a:lnTo>
                <a:lnTo>
                  <a:pt x="1071" y="423"/>
                </a:lnTo>
                <a:lnTo>
                  <a:pt x="1067" y="423"/>
                </a:lnTo>
                <a:lnTo>
                  <a:pt x="813" y="512"/>
                </a:lnTo>
                <a:lnTo>
                  <a:pt x="808" y="515"/>
                </a:lnTo>
                <a:lnTo>
                  <a:pt x="805" y="518"/>
                </a:lnTo>
                <a:lnTo>
                  <a:pt x="803" y="521"/>
                </a:lnTo>
                <a:lnTo>
                  <a:pt x="800" y="526"/>
                </a:lnTo>
                <a:lnTo>
                  <a:pt x="800" y="530"/>
                </a:lnTo>
                <a:lnTo>
                  <a:pt x="800" y="535"/>
                </a:lnTo>
                <a:lnTo>
                  <a:pt x="803" y="539"/>
                </a:lnTo>
                <a:lnTo>
                  <a:pt x="805" y="542"/>
                </a:lnTo>
                <a:close/>
                <a:moveTo>
                  <a:pt x="1386" y="129"/>
                </a:moveTo>
                <a:lnTo>
                  <a:pt x="1383" y="151"/>
                </a:lnTo>
                <a:lnTo>
                  <a:pt x="1373" y="174"/>
                </a:lnTo>
                <a:lnTo>
                  <a:pt x="1357" y="196"/>
                </a:lnTo>
                <a:lnTo>
                  <a:pt x="1336" y="220"/>
                </a:lnTo>
                <a:lnTo>
                  <a:pt x="1310" y="242"/>
                </a:lnTo>
                <a:lnTo>
                  <a:pt x="1279" y="265"/>
                </a:lnTo>
                <a:lnTo>
                  <a:pt x="1244" y="287"/>
                </a:lnTo>
                <a:lnTo>
                  <a:pt x="1204" y="309"/>
                </a:lnTo>
                <a:lnTo>
                  <a:pt x="1161" y="330"/>
                </a:lnTo>
                <a:lnTo>
                  <a:pt x="1115" y="352"/>
                </a:lnTo>
                <a:lnTo>
                  <a:pt x="1067" y="373"/>
                </a:lnTo>
                <a:lnTo>
                  <a:pt x="1016" y="394"/>
                </a:lnTo>
                <a:lnTo>
                  <a:pt x="963" y="414"/>
                </a:lnTo>
                <a:lnTo>
                  <a:pt x="909" y="434"/>
                </a:lnTo>
                <a:lnTo>
                  <a:pt x="853" y="453"/>
                </a:lnTo>
                <a:lnTo>
                  <a:pt x="797" y="471"/>
                </a:lnTo>
                <a:lnTo>
                  <a:pt x="741" y="488"/>
                </a:lnTo>
                <a:lnTo>
                  <a:pt x="684" y="506"/>
                </a:lnTo>
                <a:lnTo>
                  <a:pt x="629" y="521"/>
                </a:lnTo>
                <a:lnTo>
                  <a:pt x="574" y="537"/>
                </a:lnTo>
                <a:lnTo>
                  <a:pt x="470" y="564"/>
                </a:lnTo>
                <a:lnTo>
                  <a:pt x="374" y="589"/>
                </a:lnTo>
                <a:lnTo>
                  <a:pt x="290" y="608"/>
                </a:lnTo>
                <a:lnTo>
                  <a:pt x="221" y="622"/>
                </a:lnTo>
                <a:lnTo>
                  <a:pt x="194" y="626"/>
                </a:lnTo>
                <a:lnTo>
                  <a:pt x="170" y="631"/>
                </a:lnTo>
                <a:lnTo>
                  <a:pt x="154" y="633"/>
                </a:lnTo>
                <a:lnTo>
                  <a:pt x="143" y="633"/>
                </a:lnTo>
                <a:lnTo>
                  <a:pt x="124" y="633"/>
                </a:lnTo>
                <a:lnTo>
                  <a:pt x="105" y="631"/>
                </a:lnTo>
                <a:lnTo>
                  <a:pt x="87" y="627"/>
                </a:lnTo>
                <a:lnTo>
                  <a:pt x="72" y="622"/>
                </a:lnTo>
                <a:lnTo>
                  <a:pt x="64" y="619"/>
                </a:lnTo>
                <a:lnTo>
                  <a:pt x="58" y="614"/>
                </a:lnTo>
                <a:lnTo>
                  <a:pt x="52" y="610"/>
                </a:lnTo>
                <a:lnTo>
                  <a:pt x="47" y="604"/>
                </a:lnTo>
                <a:lnTo>
                  <a:pt x="43" y="599"/>
                </a:lnTo>
                <a:lnTo>
                  <a:pt x="40" y="592"/>
                </a:lnTo>
                <a:lnTo>
                  <a:pt x="38" y="584"/>
                </a:lnTo>
                <a:lnTo>
                  <a:pt x="38" y="577"/>
                </a:lnTo>
                <a:lnTo>
                  <a:pt x="38" y="571"/>
                </a:lnTo>
                <a:lnTo>
                  <a:pt x="41" y="564"/>
                </a:lnTo>
                <a:lnTo>
                  <a:pt x="44" y="557"/>
                </a:lnTo>
                <a:lnTo>
                  <a:pt x="50" y="549"/>
                </a:lnTo>
                <a:lnTo>
                  <a:pt x="56" y="541"/>
                </a:lnTo>
                <a:lnTo>
                  <a:pt x="65" y="532"/>
                </a:lnTo>
                <a:lnTo>
                  <a:pt x="74" y="524"/>
                </a:lnTo>
                <a:lnTo>
                  <a:pt x="85" y="514"/>
                </a:lnTo>
                <a:lnTo>
                  <a:pt x="85" y="514"/>
                </a:lnTo>
                <a:lnTo>
                  <a:pt x="5" y="369"/>
                </a:lnTo>
                <a:lnTo>
                  <a:pt x="1" y="362"/>
                </a:lnTo>
                <a:lnTo>
                  <a:pt x="0" y="354"/>
                </a:lnTo>
                <a:lnTo>
                  <a:pt x="0" y="347"/>
                </a:lnTo>
                <a:lnTo>
                  <a:pt x="1" y="339"/>
                </a:lnTo>
                <a:lnTo>
                  <a:pt x="5" y="332"/>
                </a:lnTo>
                <a:lnTo>
                  <a:pt x="10" y="326"/>
                </a:lnTo>
                <a:lnTo>
                  <a:pt x="16" y="320"/>
                </a:lnTo>
                <a:lnTo>
                  <a:pt x="23" y="317"/>
                </a:lnTo>
                <a:lnTo>
                  <a:pt x="37" y="311"/>
                </a:lnTo>
                <a:lnTo>
                  <a:pt x="47" y="308"/>
                </a:lnTo>
                <a:lnTo>
                  <a:pt x="56" y="306"/>
                </a:lnTo>
                <a:lnTo>
                  <a:pt x="66" y="305"/>
                </a:lnTo>
                <a:lnTo>
                  <a:pt x="76" y="305"/>
                </a:lnTo>
                <a:lnTo>
                  <a:pt x="86" y="306"/>
                </a:lnTo>
                <a:lnTo>
                  <a:pt x="96" y="308"/>
                </a:lnTo>
                <a:lnTo>
                  <a:pt x="105" y="311"/>
                </a:lnTo>
                <a:lnTo>
                  <a:pt x="115" y="316"/>
                </a:lnTo>
                <a:lnTo>
                  <a:pt x="262" y="393"/>
                </a:lnTo>
                <a:lnTo>
                  <a:pt x="284" y="381"/>
                </a:lnTo>
                <a:lnTo>
                  <a:pt x="306" y="368"/>
                </a:lnTo>
                <a:lnTo>
                  <a:pt x="329" y="354"/>
                </a:lnTo>
                <a:lnTo>
                  <a:pt x="353" y="341"/>
                </a:lnTo>
                <a:lnTo>
                  <a:pt x="377" y="328"/>
                </a:lnTo>
                <a:lnTo>
                  <a:pt x="402" y="315"/>
                </a:lnTo>
                <a:lnTo>
                  <a:pt x="428" y="301"/>
                </a:lnTo>
                <a:lnTo>
                  <a:pt x="453" y="288"/>
                </a:lnTo>
                <a:lnTo>
                  <a:pt x="166" y="103"/>
                </a:lnTo>
                <a:lnTo>
                  <a:pt x="161" y="99"/>
                </a:lnTo>
                <a:lnTo>
                  <a:pt x="158" y="96"/>
                </a:lnTo>
                <a:lnTo>
                  <a:pt x="156" y="93"/>
                </a:lnTo>
                <a:lnTo>
                  <a:pt x="153" y="88"/>
                </a:lnTo>
                <a:lnTo>
                  <a:pt x="150" y="80"/>
                </a:lnTo>
                <a:lnTo>
                  <a:pt x="149" y="72"/>
                </a:lnTo>
                <a:lnTo>
                  <a:pt x="150" y="62"/>
                </a:lnTo>
                <a:lnTo>
                  <a:pt x="154" y="54"/>
                </a:lnTo>
                <a:lnTo>
                  <a:pt x="156" y="49"/>
                </a:lnTo>
                <a:lnTo>
                  <a:pt x="159" y="46"/>
                </a:lnTo>
                <a:lnTo>
                  <a:pt x="163" y="43"/>
                </a:lnTo>
                <a:lnTo>
                  <a:pt x="166" y="40"/>
                </a:lnTo>
                <a:lnTo>
                  <a:pt x="190" y="25"/>
                </a:lnTo>
                <a:lnTo>
                  <a:pt x="205" y="16"/>
                </a:lnTo>
                <a:lnTo>
                  <a:pt x="220" y="10"/>
                </a:lnTo>
                <a:lnTo>
                  <a:pt x="237" y="5"/>
                </a:lnTo>
                <a:lnTo>
                  <a:pt x="253" y="2"/>
                </a:lnTo>
                <a:lnTo>
                  <a:pt x="270" y="0"/>
                </a:lnTo>
                <a:lnTo>
                  <a:pt x="287" y="0"/>
                </a:lnTo>
                <a:lnTo>
                  <a:pt x="304" y="2"/>
                </a:lnTo>
                <a:lnTo>
                  <a:pt x="321" y="5"/>
                </a:lnTo>
                <a:lnTo>
                  <a:pt x="798" y="131"/>
                </a:lnTo>
                <a:lnTo>
                  <a:pt x="853" y="110"/>
                </a:lnTo>
                <a:lnTo>
                  <a:pt x="908" y="90"/>
                </a:lnTo>
                <a:lnTo>
                  <a:pt x="958" y="74"/>
                </a:lnTo>
                <a:lnTo>
                  <a:pt x="1006" y="59"/>
                </a:lnTo>
                <a:lnTo>
                  <a:pt x="1051" y="47"/>
                </a:lnTo>
                <a:lnTo>
                  <a:pt x="1092" y="38"/>
                </a:lnTo>
                <a:lnTo>
                  <a:pt x="1112" y="36"/>
                </a:lnTo>
                <a:lnTo>
                  <a:pt x="1130" y="34"/>
                </a:lnTo>
                <a:lnTo>
                  <a:pt x="1146" y="32"/>
                </a:lnTo>
                <a:lnTo>
                  <a:pt x="1162" y="32"/>
                </a:lnTo>
                <a:lnTo>
                  <a:pt x="1178" y="32"/>
                </a:lnTo>
                <a:lnTo>
                  <a:pt x="1194" y="32"/>
                </a:lnTo>
                <a:lnTo>
                  <a:pt x="1209" y="33"/>
                </a:lnTo>
                <a:lnTo>
                  <a:pt x="1225" y="34"/>
                </a:lnTo>
                <a:lnTo>
                  <a:pt x="1081" y="99"/>
                </a:lnTo>
                <a:lnTo>
                  <a:pt x="1078" y="148"/>
                </a:lnTo>
                <a:lnTo>
                  <a:pt x="1300" y="45"/>
                </a:lnTo>
                <a:lnTo>
                  <a:pt x="1319" y="51"/>
                </a:lnTo>
                <a:lnTo>
                  <a:pt x="1336" y="57"/>
                </a:lnTo>
                <a:lnTo>
                  <a:pt x="1344" y="61"/>
                </a:lnTo>
                <a:lnTo>
                  <a:pt x="1351" y="65"/>
                </a:lnTo>
                <a:lnTo>
                  <a:pt x="1357" y="69"/>
                </a:lnTo>
                <a:lnTo>
                  <a:pt x="1363" y="74"/>
                </a:lnTo>
                <a:lnTo>
                  <a:pt x="1368" y="79"/>
                </a:lnTo>
                <a:lnTo>
                  <a:pt x="1373" y="85"/>
                </a:lnTo>
                <a:lnTo>
                  <a:pt x="1377" y="90"/>
                </a:lnTo>
                <a:lnTo>
                  <a:pt x="1380" y="97"/>
                </a:lnTo>
                <a:lnTo>
                  <a:pt x="1383" y="105"/>
                </a:lnTo>
                <a:lnTo>
                  <a:pt x="1384" y="112"/>
                </a:lnTo>
                <a:lnTo>
                  <a:pt x="1385" y="120"/>
                </a:lnTo>
                <a:lnTo>
                  <a:pt x="1386" y="129"/>
                </a:lnTo>
                <a:close/>
              </a:path>
            </a:pathLst>
          </a:custGeom>
          <a:solidFill>
            <a:srgbClr val="E3061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102" name="Группа 101"/>
          <p:cNvGrpSpPr/>
          <p:nvPr userDrawn="1"/>
        </p:nvGrpSpPr>
        <p:grpSpPr>
          <a:xfrm>
            <a:off x="3021013" y="5356225"/>
            <a:ext cx="685800" cy="461962"/>
            <a:chOff x="3021013" y="5356225"/>
            <a:chExt cx="685800" cy="461962"/>
          </a:xfrm>
          <a:solidFill>
            <a:srgbClr val="E30613"/>
          </a:solidFill>
        </p:grpSpPr>
        <p:sp>
          <p:nvSpPr>
            <p:cNvPr id="103" name="Freeform 54"/>
            <p:cNvSpPr>
              <a:spLocks noEditPoints="1"/>
            </p:cNvSpPr>
            <p:nvPr userDrawn="1"/>
          </p:nvSpPr>
          <p:spPr bwMode="auto">
            <a:xfrm>
              <a:off x="3021013" y="5356225"/>
              <a:ext cx="685800" cy="254000"/>
            </a:xfrm>
            <a:custGeom>
              <a:avLst/>
              <a:gdLst/>
              <a:ahLst/>
              <a:cxnLst>
                <a:cxn ang="0">
                  <a:pos x="926" y="386"/>
                </a:cxn>
                <a:cxn ang="0">
                  <a:pos x="919" y="382"/>
                </a:cxn>
                <a:cxn ang="0">
                  <a:pos x="916" y="376"/>
                </a:cxn>
                <a:cxn ang="0">
                  <a:pos x="916" y="188"/>
                </a:cxn>
                <a:cxn ang="0">
                  <a:pos x="922" y="182"/>
                </a:cxn>
                <a:cxn ang="0">
                  <a:pos x="972" y="181"/>
                </a:cxn>
                <a:cxn ang="0">
                  <a:pos x="978" y="185"/>
                </a:cxn>
                <a:cxn ang="0">
                  <a:pos x="1173" y="371"/>
                </a:cxn>
                <a:cxn ang="0">
                  <a:pos x="1174" y="377"/>
                </a:cxn>
                <a:cxn ang="0">
                  <a:pos x="1172" y="381"/>
                </a:cxn>
                <a:cxn ang="0">
                  <a:pos x="1167" y="385"/>
                </a:cxn>
                <a:cxn ang="0">
                  <a:pos x="1271" y="377"/>
                </a:cxn>
                <a:cxn ang="0">
                  <a:pos x="1019" y="128"/>
                </a:cxn>
                <a:cxn ang="0">
                  <a:pos x="1006" y="119"/>
                </a:cxn>
                <a:cxn ang="0">
                  <a:pos x="990" y="113"/>
                </a:cxn>
                <a:cxn ang="0">
                  <a:pos x="975" y="110"/>
                </a:cxn>
                <a:cxn ang="0">
                  <a:pos x="842" y="110"/>
                </a:cxn>
                <a:cxn ang="0">
                  <a:pos x="842" y="56"/>
                </a:cxn>
                <a:cxn ang="0">
                  <a:pos x="840" y="44"/>
                </a:cxn>
                <a:cxn ang="0">
                  <a:pos x="835" y="33"/>
                </a:cxn>
                <a:cxn ang="0">
                  <a:pos x="828" y="23"/>
                </a:cxn>
                <a:cxn ang="0">
                  <a:pos x="819" y="14"/>
                </a:cxn>
                <a:cxn ang="0">
                  <a:pos x="809" y="8"/>
                </a:cxn>
                <a:cxn ang="0">
                  <a:pos x="798" y="3"/>
                </a:cxn>
                <a:cxn ang="0">
                  <a:pos x="786" y="1"/>
                </a:cxn>
                <a:cxn ang="0">
                  <a:pos x="62" y="0"/>
                </a:cxn>
                <a:cxn ang="0">
                  <a:pos x="50" y="1"/>
                </a:cxn>
                <a:cxn ang="0">
                  <a:pos x="38" y="6"/>
                </a:cxn>
                <a:cxn ang="0">
                  <a:pos x="28" y="11"/>
                </a:cxn>
                <a:cxn ang="0">
                  <a:pos x="18" y="19"/>
                </a:cxn>
                <a:cxn ang="0">
                  <a:pos x="10" y="28"/>
                </a:cxn>
                <a:cxn ang="0">
                  <a:pos x="5" y="39"/>
                </a:cxn>
                <a:cxn ang="0">
                  <a:pos x="1" y="51"/>
                </a:cxn>
                <a:cxn ang="0">
                  <a:pos x="0" y="63"/>
                </a:cxn>
                <a:cxn ang="0">
                  <a:pos x="1297" y="482"/>
                </a:cxn>
                <a:cxn ang="0">
                  <a:pos x="1296" y="429"/>
                </a:cxn>
                <a:cxn ang="0">
                  <a:pos x="1292" y="412"/>
                </a:cxn>
                <a:cxn ang="0">
                  <a:pos x="1287" y="397"/>
                </a:cxn>
                <a:cxn ang="0">
                  <a:pos x="1277" y="384"/>
                </a:cxn>
              </a:cxnLst>
              <a:rect l="0" t="0" r="r" b="b"/>
              <a:pathLst>
                <a:path w="1297" h="482">
                  <a:moveTo>
                    <a:pt x="1164" y="386"/>
                  </a:moveTo>
                  <a:lnTo>
                    <a:pt x="926" y="386"/>
                  </a:lnTo>
                  <a:lnTo>
                    <a:pt x="922" y="385"/>
                  </a:lnTo>
                  <a:lnTo>
                    <a:pt x="919" y="382"/>
                  </a:lnTo>
                  <a:lnTo>
                    <a:pt x="916" y="379"/>
                  </a:lnTo>
                  <a:lnTo>
                    <a:pt x="916" y="376"/>
                  </a:lnTo>
                  <a:lnTo>
                    <a:pt x="916" y="191"/>
                  </a:lnTo>
                  <a:lnTo>
                    <a:pt x="916" y="188"/>
                  </a:lnTo>
                  <a:lnTo>
                    <a:pt x="919" y="185"/>
                  </a:lnTo>
                  <a:lnTo>
                    <a:pt x="922" y="182"/>
                  </a:lnTo>
                  <a:lnTo>
                    <a:pt x="926" y="181"/>
                  </a:lnTo>
                  <a:lnTo>
                    <a:pt x="972" y="181"/>
                  </a:lnTo>
                  <a:lnTo>
                    <a:pt x="975" y="182"/>
                  </a:lnTo>
                  <a:lnTo>
                    <a:pt x="978" y="185"/>
                  </a:lnTo>
                  <a:lnTo>
                    <a:pt x="1171" y="369"/>
                  </a:lnTo>
                  <a:lnTo>
                    <a:pt x="1173" y="371"/>
                  </a:lnTo>
                  <a:lnTo>
                    <a:pt x="1174" y="374"/>
                  </a:lnTo>
                  <a:lnTo>
                    <a:pt x="1174" y="377"/>
                  </a:lnTo>
                  <a:lnTo>
                    <a:pt x="1174" y="379"/>
                  </a:lnTo>
                  <a:lnTo>
                    <a:pt x="1172" y="381"/>
                  </a:lnTo>
                  <a:lnTo>
                    <a:pt x="1170" y="384"/>
                  </a:lnTo>
                  <a:lnTo>
                    <a:pt x="1167" y="385"/>
                  </a:lnTo>
                  <a:lnTo>
                    <a:pt x="1164" y="386"/>
                  </a:lnTo>
                  <a:close/>
                  <a:moveTo>
                    <a:pt x="1271" y="377"/>
                  </a:moveTo>
                  <a:lnTo>
                    <a:pt x="1026" y="134"/>
                  </a:lnTo>
                  <a:lnTo>
                    <a:pt x="1019" y="128"/>
                  </a:lnTo>
                  <a:lnTo>
                    <a:pt x="1013" y="124"/>
                  </a:lnTo>
                  <a:lnTo>
                    <a:pt x="1006" y="119"/>
                  </a:lnTo>
                  <a:lnTo>
                    <a:pt x="998" y="116"/>
                  </a:lnTo>
                  <a:lnTo>
                    <a:pt x="990" y="113"/>
                  </a:lnTo>
                  <a:lnTo>
                    <a:pt x="983" y="111"/>
                  </a:lnTo>
                  <a:lnTo>
                    <a:pt x="975" y="110"/>
                  </a:lnTo>
                  <a:lnTo>
                    <a:pt x="967" y="110"/>
                  </a:lnTo>
                  <a:lnTo>
                    <a:pt x="842" y="110"/>
                  </a:lnTo>
                  <a:lnTo>
                    <a:pt x="842" y="63"/>
                  </a:lnTo>
                  <a:lnTo>
                    <a:pt x="842" y="56"/>
                  </a:lnTo>
                  <a:lnTo>
                    <a:pt x="841" y="51"/>
                  </a:lnTo>
                  <a:lnTo>
                    <a:pt x="840" y="44"/>
                  </a:lnTo>
                  <a:lnTo>
                    <a:pt x="838" y="39"/>
                  </a:lnTo>
                  <a:lnTo>
                    <a:pt x="835" y="33"/>
                  </a:lnTo>
                  <a:lnTo>
                    <a:pt x="831" y="28"/>
                  </a:lnTo>
                  <a:lnTo>
                    <a:pt x="828" y="23"/>
                  </a:lnTo>
                  <a:lnTo>
                    <a:pt x="824" y="19"/>
                  </a:lnTo>
                  <a:lnTo>
                    <a:pt x="819" y="14"/>
                  </a:lnTo>
                  <a:lnTo>
                    <a:pt x="815" y="11"/>
                  </a:lnTo>
                  <a:lnTo>
                    <a:pt x="809" y="8"/>
                  </a:lnTo>
                  <a:lnTo>
                    <a:pt x="804" y="6"/>
                  </a:lnTo>
                  <a:lnTo>
                    <a:pt x="798" y="3"/>
                  </a:lnTo>
                  <a:lnTo>
                    <a:pt x="793" y="1"/>
                  </a:lnTo>
                  <a:lnTo>
                    <a:pt x="786" y="1"/>
                  </a:lnTo>
                  <a:lnTo>
                    <a:pt x="779" y="0"/>
                  </a:lnTo>
                  <a:lnTo>
                    <a:pt x="62" y="0"/>
                  </a:lnTo>
                  <a:lnTo>
                    <a:pt x="56" y="1"/>
                  </a:lnTo>
                  <a:lnTo>
                    <a:pt x="50" y="1"/>
                  </a:lnTo>
                  <a:lnTo>
                    <a:pt x="43" y="3"/>
                  </a:lnTo>
                  <a:lnTo>
                    <a:pt x="38" y="6"/>
                  </a:lnTo>
                  <a:lnTo>
                    <a:pt x="32" y="8"/>
                  </a:lnTo>
                  <a:lnTo>
                    <a:pt x="28" y="11"/>
                  </a:lnTo>
                  <a:lnTo>
                    <a:pt x="22" y="14"/>
                  </a:lnTo>
                  <a:lnTo>
                    <a:pt x="18" y="19"/>
                  </a:lnTo>
                  <a:lnTo>
                    <a:pt x="14" y="23"/>
                  </a:lnTo>
                  <a:lnTo>
                    <a:pt x="10" y="28"/>
                  </a:lnTo>
                  <a:lnTo>
                    <a:pt x="8" y="33"/>
                  </a:lnTo>
                  <a:lnTo>
                    <a:pt x="5" y="39"/>
                  </a:lnTo>
                  <a:lnTo>
                    <a:pt x="2" y="44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0" y="63"/>
                  </a:lnTo>
                  <a:lnTo>
                    <a:pt x="0" y="482"/>
                  </a:lnTo>
                  <a:lnTo>
                    <a:pt x="1297" y="482"/>
                  </a:lnTo>
                  <a:lnTo>
                    <a:pt x="1297" y="437"/>
                  </a:lnTo>
                  <a:lnTo>
                    <a:pt x="1296" y="429"/>
                  </a:lnTo>
                  <a:lnTo>
                    <a:pt x="1294" y="420"/>
                  </a:lnTo>
                  <a:lnTo>
                    <a:pt x="1292" y="412"/>
                  </a:lnTo>
                  <a:lnTo>
                    <a:pt x="1290" y="405"/>
                  </a:lnTo>
                  <a:lnTo>
                    <a:pt x="1287" y="397"/>
                  </a:lnTo>
                  <a:lnTo>
                    <a:pt x="1282" y="390"/>
                  </a:lnTo>
                  <a:lnTo>
                    <a:pt x="1277" y="384"/>
                  </a:lnTo>
                  <a:lnTo>
                    <a:pt x="1271" y="3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" name="Freeform 55"/>
            <p:cNvSpPr>
              <a:spLocks/>
            </p:cNvSpPr>
            <p:nvPr userDrawn="1"/>
          </p:nvSpPr>
          <p:spPr bwMode="auto">
            <a:xfrm>
              <a:off x="3021013" y="5629275"/>
              <a:ext cx="685800" cy="106362"/>
            </a:xfrm>
            <a:custGeom>
              <a:avLst/>
              <a:gdLst/>
              <a:ahLst/>
              <a:cxnLst>
                <a:cxn ang="0">
                  <a:pos x="1297" y="138"/>
                </a:cxn>
                <a:cxn ang="0">
                  <a:pos x="1296" y="152"/>
                </a:cxn>
                <a:cxn ang="0">
                  <a:pos x="1291" y="163"/>
                </a:cxn>
                <a:cxn ang="0">
                  <a:pos x="1286" y="174"/>
                </a:cxn>
                <a:cxn ang="0">
                  <a:pos x="1278" y="183"/>
                </a:cxn>
                <a:cxn ang="0">
                  <a:pos x="1269" y="190"/>
                </a:cxn>
                <a:cxn ang="0">
                  <a:pos x="1258" y="196"/>
                </a:cxn>
                <a:cxn ang="0">
                  <a:pos x="1246" y="200"/>
                </a:cxn>
                <a:cxn ang="0">
                  <a:pos x="1234" y="201"/>
                </a:cxn>
                <a:cxn ang="0">
                  <a:pos x="1164" y="186"/>
                </a:cxn>
                <a:cxn ang="0">
                  <a:pos x="1154" y="157"/>
                </a:cxn>
                <a:cxn ang="0">
                  <a:pos x="1140" y="131"/>
                </a:cxn>
                <a:cxn ang="0">
                  <a:pos x="1120" y="107"/>
                </a:cxn>
                <a:cxn ang="0">
                  <a:pos x="1098" y="88"/>
                </a:cxn>
                <a:cxn ang="0">
                  <a:pos x="1072" y="72"/>
                </a:cxn>
                <a:cxn ang="0">
                  <a:pos x="1044" y="61"/>
                </a:cxn>
                <a:cxn ang="0">
                  <a:pos x="1013" y="56"/>
                </a:cxn>
                <a:cxn ang="0">
                  <a:pos x="981" y="56"/>
                </a:cxn>
                <a:cxn ang="0">
                  <a:pos x="950" y="61"/>
                </a:cxn>
                <a:cxn ang="0">
                  <a:pos x="921" y="72"/>
                </a:cxn>
                <a:cxn ang="0">
                  <a:pos x="895" y="88"/>
                </a:cxn>
                <a:cxn ang="0">
                  <a:pos x="872" y="107"/>
                </a:cxn>
                <a:cxn ang="0">
                  <a:pos x="853" y="131"/>
                </a:cxn>
                <a:cxn ang="0">
                  <a:pos x="839" y="157"/>
                </a:cxn>
                <a:cxn ang="0">
                  <a:pos x="829" y="186"/>
                </a:cxn>
                <a:cxn ang="0">
                  <a:pos x="486" y="201"/>
                </a:cxn>
                <a:cxn ang="0">
                  <a:pos x="479" y="172"/>
                </a:cxn>
                <a:cxn ang="0">
                  <a:pos x="467" y="143"/>
                </a:cxn>
                <a:cxn ang="0">
                  <a:pos x="450" y="119"/>
                </a:cxn>
                <a:cxn ang="0">
                  <a:pos x="429" y="96"/>
                </a:cxn>
                <a:cxn ang="0">
                  <a:pos x="405" y="79"/>
                </a:cxn>
                <a:cxn ang="0">
                  <a:pos x="378" y="65"/>
                </a:cxn>
                <a:cxn ang="0">
                  <a:pos x="348" y="58"/>
                </a:cxn>
                <a:cxn ang="0">
                  <a:pos x="316" y="54"/>
                </a:cxn>
                <a:cxn ang="0">
                  <a:pos x="285" y="58"/>
                </a:cxn>
                <a:cxn ang="0">
                  <a:pos x="255" y="65"/>
                </a:cxn>
                <a:cxn ang="0">
                  <a:pos x="228" y="79"/>
                </a:cxn>
                <a:cxn ang="0">
                  <a:pos x="203" y="96"/>
                </a:cxn>
                <a:cxn ang="0">
                  <a:pos x="182" y="119"/>
                </a:cxn>
                <a:cxn ang="0">
                  <a:pos x="166" y="143"/>
                </a:cxn>
                <a:cxn ang="0">
                  <a:pos x="154" y="172"/>
                </a:cxn>
                <a:cxn ang="0">
                  <a:pos x="146" y="201"/>
                </a:cxn>
                <a:cxn ang="0">
                  <a:pos x="56" y="201"/>
                </a:cxn>
                <a:cxn ang="0">
                  <a:pos x="44" y="198"/>
                </a:cxn>
                <a:cxn ang="0">
                  <a:pos x="32" y="194"/>
                </a:cxn>
                <a:cxn ang="0">
                  <a:pos x="22" y="187"/>
                </a:cxn>
                <a:cxn ang="0">
                  <a:pos x="14" y="178"/>
                </a:cxn>
                <a:cxn ang="0">
                  <a:pos x="8" y="168"/>
                </a:cxn>
                <a:cxn ang="0">
                  <a:pos x="2" y="157"/>
                </a:cxn>
                <a:cxn ang="0">
                  <a:pos x="0" y="145"/>
                </a:cxn>
                <a:cxn ang="0">
                  <a:pos x="0" y="0"/>
                </a:cxn>
              </a:cxnLst>
              <a:rect l="0" t="0" r="r" b="b"/>
              <a:pathLst>
                <a:path w="1297" h="201">
                  <a:moveTo>
                    <a:pt x="1297" y="0"/>
                  </a:moveTo>
                  <a:lnTo>
                    <a:pt x="1297" y="138"/>
                  </a:lnTo>
                  <a:lnTo>
                    <a:pt x="1296" y="145"/>
                  </a:lnTo>
                  <a:lnTo>
                    <a:pt x="1296" y="152"/>
                  </a:lnTo>
                  <a:lnTo>
                    <a:pt x="1293" y="157"/>
                  </a:lnTo>
                  <a:lnTo>
                    <a:pt x="1291" y="163"/>
                  </a:lnTo>
                  <a:lnTo>
                    <a:pt x="1289" y="168"/>
                  </a:lnTo>
                  <a:lnTo>
                    <a:pt x="1286" y="174"/>
                  </a:lnTo>
                  <a:lnTo>
                    <a:pt x="1282" y="178"/>
                  </a:lnTo>
                  <a:lnTo>
                    <a:pt x="1278" y="183"/>
                  </a:lnTo>
                  <a:lnTo>
                    <a:pt x="1273" y="187"/>
                  </a:lnTo>
                  <a:lnTo>
                    <a:pt x="1269" y="190"/>
                  </a:lnTo>
                  <a:lnTo>
                    <a:pt x="1263" y="194"/>
                  </a:lnTo>
                  <a:lnTo>
                    <a:pt x="1258" y="196"/>
                  </a:lnTo>
                  <a:lnTo>
                    <a:pt x="1252" y="198"/>
                  </a:lnTo>
                  <a:lnTo>
                    <a:pt x="1246" y="200"/>
                  </a:lnTo>
                  <a:lnTo>
                    <a:pt x="1240" y="201"/>
                  </a:lnTo>
                  <a:lnTo>
                    <a:pt x="1234" y="201"/>
                  </a:lnTo>
                  <a:lnTo>
                    <a:pt x="1166" y="201"/>
                  </a:lnTo>
                  <a:lnTo>
                    <a:pt x="1164" y="186"/>
                  </a:lnTo>
                  <a:lnTo>
                    <a:pt x="1160" y="172"/>
                  </a:lnTo>
                  <a:lnTo>
                    <a:pt x="1154" y="157"/>
                  </a:lnTo>
                  <a:lnTo>
                    <a:pt x="1147" y="143"/>
                  </a:lnTo>
                  <a:lnTo>
                    <a:pt x="1140" y="131"/>
                  </a:lnTo>
                  <a:lnTo>
                    <a:pt x="1130" y="119"/>
                  </a:lnTo>
                  <a:lnTo>
                    <a:pt x="1120" y="107"/>
                  </a:lnTo>
                  <a:lnTo>
                    <a:pt x="1110" y="96"/>
                  </a:lnTo>
                  <a:lnTo>
                    <a:pt x="1098" y="88"/>
                  </a:lnTo>
                  <a:lnTo>
                    <a:pt x="1086" y="79"/>
                  </a:lnTo>
                  <a:lnTo>
                    <a:pt x="1072" y="72"/>
                  </a:lnTo>
                  <a:lnTo>
                    <a:pt x="1058" y="65"/>
                  </a:lnTo>
                  <a:lnTo>
                    <a:pt x="1044" y="61"/>
                  </a:lnTo>
                  <a:lnTo>
                    <a:pt x="1028" y="58"/>
                  </a:lnTo>
                  <a:lnTo>
                    <a:pt x="1013" y="56"/>
                  </a:lnTo>
                  <a:lnTo>
                    <a:pt x="996" y="54"/>
                  </a:lnTo>
                  <a:lnTo>
                    <a:pt x="981" y="56"/>
                  </a:lnTo>
                  <a:lnTo>
                    <a:pt x="965" y="58"/>
                  </a:lnTo>
                  <a:lnTo>
                    <a:pt x="950" y="61"/>
                  </a:lnTo>
                  <a:lnTo>
                    <a:pt x="935" y="65"/>
                  </a:lnTo>
                  <a:lnTo>
                    <a:pt x="921" y="72"/>
                  </a:lnTo>
                  <a:lnTo>
                    <a:pt x="908" y="79"/>
                  </a:lnTo>
                  <a:lnTo>
                    <a:pt x="895" y="88"/>
                  </a:lnTo>
                  <a:lnTo>
                    <a:pt x="883" y="96"/>
                  </a:lnTo>
                  <a:lnTo>
                    <a:pt x="872" y="107"/>
                  </a:lnTo>
                  <a:lnTo>
                    <a:pt x="862" y="119"/>
                  </a:lnTo>
                  <a:lnTo>
                    <a:pt x="853" y="131"/>
                  </a:lnTo>
                  <a:lnTo>
                    <a:pt x="846" y="143"/>
                  </a:lnTo>
                  <a:lnTo>
                    <a:pt x="839" y="157"/>
                  </a:lnTo>
                  <a:lnTo>
                    <a:pt x="833" y="172"/>
                  </a:lnTo>
                  <a:lnTo>
                    <a:pt x="829" y="186"/>
                  </a:lnTo>
                  <a:lnTo>
                    <a:pt x="827" y="201"/>
                  </a:lnTo>
                  <a:lnTo>
                    <a:pt x="486" y="201"/>
                  </a:lnTo>
                  <a:lnTo>
                    <a:pt x="483" y="186"/>
                  </a:lnTo>
                  <a:lnTo>
                    <a:pt x="479" y="172"/>
                  </a:lnTo>
                  <a:lnTo>
                    <a:pt x="473" y="157"/>
                  </a:lnTo>
                  <a:lnTo>
                    <a:pt x="467" y="143"/>
                  </a:lnTo>
                  <a:lnTo>
                    <a:pt x="459" y="131"/>
                  </a:lnTo>
                  <a:lnTo>
                    <a:pt x="450" y="119"/>
                  </a:lnTo>
                  <a:lnTo>
                    <a:pt x="440" y="107"/>
                  </a:lnTo>
                  <a:lnTo>
                    <a:pt x="429" y="96"/>
                  </a:lnTo>
                  <a:lnTo>
                    <a:pt x="418" y="88"/>
                  </a:lnTo>
                  <a:lnTo>
                    <a:pt x="405" y="79"/>
                  </a:lnTo>
                  <a:lnTo>
                    <a:pt x="391" y="72"/>
                  </a:lnTo>
                  <a:lnTo>
                    <a:pt x="378" y="65"/>
                  </a:lnTo>
                  <a:lnTo>
                    <a:pt x="363" y="61"/>
                  </a:lnTo>
                  <a:lnTo>
                    <a:pt x="348" y="58"/>
                  </a:lnTo>
                  <a:lnTo>
                    <a:pt x="333" y="56"/>
                  </a:lnTo>
                  <a:lnTo>
                    <a:pt x="316" y="54"/>
                  </a:lnTo>
                  <a:lnTo>
                    <a:pt x="301" y="56"/>
                  </a:lnTo>
                  <a:lnTo>
                    <a:pt x="285" y="58"/>
                  </a:lnTo>
                  <a:lnTo>
                    <a:pt x="270" y="61"/>
                  </a:lnTo>
                  <a:lnTo>
                    <a:pt x="255" y="65"/>
                  </a:lnTo>
                  <a:lnTo>
                    <a:pt x="241" y="72"/>
                  </a:lnTo>
                  <a:lnTo>
                    <a:pt x="228" y="79"/>
                  </a:lnTo>
                  <a:lnTo>
                    <a:pt x="216" y="88"/>
                  </a:lnTo>
                  <a:lnTo>
                    <a:pt x="203" y="96"/>
                  </a:lnTo>
                  <a:lnTo>
                    <a:pt x="192" y="107"/>
                  </a:lnTo>
                  <a:lnTo>
                    <a:pt x="182" y="119"/>
                  </a:lnTo>
                  <a:lnTo>
                    <a:pt x="174" y="131"/>
                  </a:lnTo>
                  <a:lnTo>
                    <a:pt x="166" y="143"/>
                  </a:lnTo>
                  <a:lnTo>
                    <a:pt x="159" y="157"/>
                  </a:lnTo>
                  <a:lnTo>
                    <a:pt x="154" y="172"/>
                  </a:lnTo>
                  <a:lnTo>
                    <a:pt x="149" y="186"/>
                  </a:lnTo>
                  <a:lnTo>
                    <a:pt x="146" y="201"/>
                  </a:lnTo>
                  <a:lnTo>
                    <a:pt x="62" y="201"/>
                  </a:lnTo>
                  <a:lnTo>
                    <a:pt x="56" y="201"/>
                  </a:lnTo>
                  <a:lnTo>
                    <a:pt x="50" y="200"/>
                  </a:lnTo>
                  <a:lnTo>
                    <a:pt x="44" y="198"/>
                  </a:lnTo>
                  <a:lnTo>
                    <a:pt x="38" y="196"/>
                  </a:lnTo>
                  <a:lnTo>
                    <a:pt x="32" y="194"/>
                  </a:lnTo>
                  <a:lnTo>
                    <a:pt x="28" y="190"/>
                  </a:lnTo>
                  <a:lnTo>
                    <a:pt x="22" y="187"/>
                  </a:lnTo>
                  <a:lnTo>
                    <a:pt x="18" y="183"/>
                  </a:lnTo>
                  <a:lnTo>
                    <a:pt x="14" y="178"/>
                  </a:lnTo>
                  <a:lnTo>
                    <a:pt x="10" y="174"/>
                  </a:lnTo>
                  <a:lnTo>
                    <a:pt x="8" y="168"/>
                  </a:lnTo>
                  <a:lnTo>
                    <a:pt x="5" y="163"/>
                  </a:lnTo>
                  <a:lnTo>
                    <a:pt x="2" y="157"/>
                  </a:lnTo>
                  <a:lnTo>
                    <a:pt x="1" y="152"/>
                  </a:lnTo>
                  <a:lnTo>
                    <a:pt x="0" y="145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129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" name="Freeform 56"/>
            <p:cNvSpPr>
              <a:spLocks noEditPoints="1"/>
            </p:cNvSpPr>
            <p:nvPr userDrawn="1"/>
          </p:nvSpPr>
          <p:spPr bwMode="auto">
            <a:xfrm>
              <a:off x="3479800" y="5680075"/>
              <a:ext cx="136525" cy="138112"/>
            </a:xfrm>
            <a:custGeom>
              <a:avLst/>
              <a:gdLst/>
              <a:ahLst/>
              <a:cxnLst>
                <a:cxn ang="0">
                  <a:pos x="117" y="194"/>
                </a:cxn>
                <a:cxn ang="0">
                  <a:pos x="98" y="187"/>
                </a:cxn>
                <a:cxn ang="0">
                  <a:pos x="84" y="176"/>
                </a:cxn>
                <a:cxn ang="0">
                  <a:pos x="73" y="161"/>
                </a:cxn>
                <a:cxn ang="0">
                  <a:pos x="66" y="143"/>
                </a:cxn>
                <a:cxn ang="0">
                  <a:pos x="65" y="123"/>
                </a:cxn>
                <a:cxn ang="0">
                  <a:pos x="69" y="104"/>
                </a:cxn>
                <a:cxn ang="0">
                  <a:pos x="79" y="89"/>
                </a:cxn>
                <a:cxn ang="0">
                  <a:pos x="94" y="77"/>
                </a:cxn>
                <a:cxn ang="0">
                  <a:pos x="110" y="68"/>
                </a:cxn>
                <a:cxn ang="0">
                  <a:pos x="130" y="65"/>
                </a:cxn>
                <a:cxn ang="0">
                  <a:pos x="149" y="68"/>
                </a:cxn>
                <a:cxn ang="0">
                  <a:pos x="165" y="77"/>
                </a:cxn>
                <a:cxn ang="0">
                  <a:pos x="180" y="89"/>
                </a:cxn>
                <a:cxn ang="0">
                  <a:pos x="190" y="104"/>
                </a:cxn>
                <a:cxn ang="0">
                  <a:pos x="194" y="123"/>
                </a:cxn>
                <a:cxn ang="0">
                  <a:pos x="193" y="143"/>
                </a:cxn>
                <a:cxn ang="0">
                  <a:pos x="186" y="161"/>
                </a:cxn>
                <a:cxn ang="0">
                  <a:pos x="175" y="176"/>
                </a:cxn>
                <a:cxn ang="0">
                  <a:pos x="160" y="187"/>
                </a:cxn>
                <a:cxn ang="0">
                  <a:pos x="142" y="194"/>
                </a:cxn>
                <a:cxn ang="0">
                  <a:pos x="130" y="0"/>
                </a:cxn>
                <a:cxn ang="0">
                  <a:pos x="91" y="6"/>
                </a:cxn>
                <a:cxn ang="0">
                  <a:pos x="57" y="23"/>
                </a:cxn>
                <a:cxn ang="0">
                  <a:pos x="30" y="48"/>
                </a:cxn>
                <a:cxn ang="0">
                  <a:pos x="10" y="80"/>
                </a:cxn>
                <a:cxn ang="0">
                  <a:pos x="0" y="116"/>
                </a:cxn>
                <a:cxn ang="0">
                  <a:pos x="2" y="156"/>
                </a:cxn>
                <a:cxn ang="0">
                  <a:pos x="15" y="192"/>
                </a:cxn>
                <a:cxn ang="0">
                  <a:pos x="37" y="223"/>
                </a:cxn>
                <a:cxn ang="0">
                  <a:pos x="67" y="245"/>
                </a:cxn>
                <a:cxn ang="0">
                  <a:pos x="104" y="258"/>
                </a:cxn>
                <a:cxn ang="0">
                  <a:pos x="143" y="259"/>
                </a:cxn>
                <a:cxn ang="0">
                  <a:pos x="180" y="250"/>
                </a:cxn>
                <a:cxn ang="0">
                  <a:pos x="212" y="230"/>
                </a:cxn>
                <a:cxn ang="0">
                  <a:pos x="237" y="203"/>
                </a:cxn>
                <a:cxn ang="0">
                  <a:pos x="254" y="168"/>
                </a:cxn>
                <a:cxn ang="0">
                  <a:pos x="259" y="130"/>
                </a:cxn>
                <a:cxn ang="0">
                  <a:pos x="254" y="91"/>
                </a:cxn>
                <a:cxn ang="0">
                  <a:pos x="237" y="58"/>
                </a:cxn>
                <a:cxn ang="0">
                  <a:pos x="212" y="30"/>
                </a:cxn>
                <a:cxn ang="0">
                  <a:pos x="180" y="10"/>
                </a:cxn>
                <a:cxn ang="0">
                  <a:pos x="143" y="0"/>
                </a:cxn>
              </a:cxnLst>
              <a:rect l="0" t="0" r="r" b="b"/>
              <a:pathLst>
                <a:path w="259" h="260">
                  <a:moveTo>
                    <a:pt x="130" y="195"/>
                  </a:moveTo>
                  <a:lnTo>
                    <a:pt x="122" y="195"/>
                  </a:lnTo>
                  <a:lnTo>
                    <a:pt x="117" y="194"/>
                  </a:lnTo>
                  <a:lnTo>
                    <a:pt x="110" y="192"/>
                  </a:lnTo>
                  <a:lnTo>
                    <a:pt x="105" y="191"/>
                  </a:lnTo>
                  <a:lnTo>
                    <a:pt x="98" y="187"/>
                  </a:lnTo>
                  <a:lnTo>
                    <a:pt x="94" y="184"/>
                  </a:lnTo>
                  <a:lnTo>
                    <a:pt x="88" y="181"/>
                  </a:lnTo>
                  <a:lnTo>
                    <a:pt x="84" y="176"/>
                  </a:lnTo>
                  <a:lnTo>
                    <a:pt x="79" y="172"/>
                  </a:lnTo>
                  <a:lnTo>
                    <a:pt x="76" y="166"/>
                  </a:lnTo>
                  <a:lnTo>
                    <a:pt x="73" y="161"/>
                  </a:lnTo>
                  <a:lnTo>
                    <a:pt x="69" y="155"/>
                  </a:lnTo>
                  <a:lnTo>
                    <a:pt x="67" y="150"/>
                  </a:lnTo>
                  <a:lnTo>
                    <a:pt x="66" y="143"/>
                  </a:lnTo>
                  <a:lnTo>
                    <a:pt x="65" y="136"/>
                  </a:lnTo>
                  <a:lnTo>
                    <a:pt x="65" y="130"/>
                  </a:lnTo>
                  <a:lnTo>
                    <a:pt x="65" y="123"/>
                  </a:lnTo>
                  <a:lnTo>
                    <a:pt x="66" y="116"/>
                  </a:lnTo>
                  <a:lnTo>
                    <a:pt x="67" y="111"/>
                  </a:lnTo>
                  <a:lnTo>
                    <a:pt x="69" y="104"/>
                  </a:lnTo>
                  <a:lnTo>
                    <a:pt x="73" y="99"/>
                  </a:lnTo>
                  <a:lnTo>
                    <a:pt x="76" y="93"/>
                  </a:lnTo>
                  <a:lnTo>
                    <a:pt x="79" y="89"/>
                  </a:lnTo>
                  <a:lnTo>
                    <a:pt x="84" y="84"/>
                  </a:lnTo>
                  <a:lnTo>
                    <a:pt x="88" y="80"/>
                  </a:lnTo>
                  <a:lnTo>
                    <a:pt x="94" y="77"/>
                  </a:lnTo>
                  <a:lnTo>
                    <a:pt x="98" y="73"/>
                  </a:lnTo>
                  <a:lnTo>
                    <a:pt x="105" y="70"/>
                  </a:lnTo>
                  <a:lnTo>
                    <a:pt x="110" y="68"/>
                  </a:lnTo>
                  <a:lnTo>
                    <a:pt x="117" y="67"/>
                  </a:lnTo>
                  <a:lnTo>
                    <a:pt x="122" y="66"/>
                  </a:lnTo>
                  <a:lnTo>
                    <a:pt x="130" y="65"/>
                  </a:lnTo>
                  <a:lnTo>
                    <a:pt x="137" y="66"/>
                  </a:lnTo>
                  <a:lnTo>
                    <a:pt x="142" y="67"/>
                  </a:lnTo>
                  <a:lnTo>
                    <a:pt x="149" y="68"/>
                  </a:lnTo>
                  <a:lnTo>
                    <a:pt x="154" y="70"/>
                  </a:lnTo>
                  <a:lnTo>
                    <a:pt x="160" y="73"/>
                  </a:lnTo>
                  <a:lnTo>
                    <a:pt x="165" y="77"/>
                  </a:lnTo>
                  <a:lnTo>
                    <a:pt x="171" y="80"/>
                  </a:lnTo>
                  <a:lnTo>
                    <a:pt x="175" y="84"/>
                  </a:lnTo>
                  <a:lnTo>
                    <a:pt x="180" y="89"/>
                  </a:lnTo>
                  <a:lnTo>
                    <a:pt x="183" y="93"/>
                  </a:lnTo>
                  <a:lnTo>
                    <a:pt x="186" y="99"/>
                  </a:lnTo>
                  <a:lnTo>
                    <a:pt x="190" y="104"/>
                  </a:lnTo>
                  <a:lnTo>
                    <a:pt x="192" y="111"/>
                  </a:lnTo>
                  <a:lnTo>
                    <a:pt x="193" y="116"/>
                  </a:lnTo>
                  <a:lnTo>
                    <a:pt x="194" y="123"/>
                  </a:lnTo>
                  <a:lnTo>
                    <a:pt x="194" y="130"/>
                  </a:lnTo>
                  <a:lnTo>
                    <a:pt x="194" y="136"/>
                  </a:lnTo>
                  <a:lnTo>
                    <a:pt x="193" y="143"/>
                  </a:lnTo>
                  <a:lnTo>
                    <a:pt x="192" y="150"/>
                  </a:lnTo>
                  <a:lnTo>
                    <a:pt x="190" y="155"/>
                  </a:lnTo>
                  <a:lnTo>
                    <a:pt x="186" y="161"/>
                  </a:lnTo>
                  <a:lnTo>
                    <a:pt x="183" y="166"/>
                  </a:lnTo>
                  <a:lnTo>
                    <a:pt x="180" y="172"/>
                  </a:lnTo>
                  <a:lnTo>
                    <a:pt x="175" y="176"/>
                  </a:lnTo>
                  <a:lnTo>
                    <a:pt x="171" y="181"/>
                  </a:lnTo>
                  <a:lnTo>
                    <a:pt x="165" y="184"/>
                  </a:lnTo>
                  <a:lnTo>
                    <a:pt x="160" y="187"/>
                  </a:lnTo>
                  <a:lnTo>
                    <a:pt x="154" y="191"/>
                  </a:lnTo>
                  <a:lnTo>
                    <a:pt x="149" y="192"/>
                  </a:lnTo>
                  <a:lnTo>
                    <a:pt x="142" y="194"/>
                  </a:lnTo>
                  <a:lnTo>
                    <a:pt x="137" y="195"/>
                  </a:lnTo>
                  <a:lnTo>
                    <a:pt x="130" y="195"/>
                  </a:lnTo>
                  <a:close/>
                  <a:moveTo>
                    <a:pt x="130" y="0"/>
                  </a:moveTo>
                  <a:lnTo>
                    <a:pt x="117" y="0"/>
                  </a:lnTo>
                  <a:lnTo>
                    <a:pt x="104" y="3"/>
                  </a:lnTo>
                  <a:lnTo>
                    <a:pt x="91" y="6"/>
                  </a:lnTo>
                  <a:lnTo>
                    <a:pt x="79" y="10"/>
                  </a:lnTo>
                  <a:lnTo>
                    <a:pt x="67" y="16"/>
                  </a:lnTo>
                  <a:lnTo>
                    <a:pt x="57" y="23"/>
                  </a:lnTo>
                  <a:lnTo>
                    <a:pt x="47" y="30"/>
                  </a:lnTo>
                  <a:lnTo>
                    <a:pt x="37" y="38"/>
                  </a:lnTo>
                  <a:lnTo>
                    <a:pt x="30" y="48"/>
                  </a:lnTo>
                  <a:lnTo>
                    <a:pt x="22" y="58"/>
                  </a:lnTo>
                  <a:lnTo>
                    <a:pt x="15" y="68"/>
                  </a:lnTo>
                  <a:lnTo>
                    <a:pt x="10" y="80"/>
                  </a:lnTo>
                  <a:lnTo>
                    <a:pt x="5" y="91"/>
                  </a:lnTo>
                  <a:lnTo>
                    <a:pt x="2" y="104"/>
                  </a:lnTo>
                  <a:lnTo>
                    <a:pt x="0" y="116"/>
                  </a:lnTo>
                  <a:lnTo>
                    <a:pt x="0" y="130"/>
                  </a:lnTo>
                  <a:lnTo>
                    <a:pt x="0" y="143"/>
                  </a:lnTo>
                  <a:lnTo>
                    <a:pt x="2" y="156"/>
                  </a:lnTo>
                  <a:lnTo>
                    <a:pt x="5" y="168"/>
                  </a:lnTo>
                  <a:lnTo>
                    <a:pt x="10" y="181"/>
                  </a:lnTo>
                  <a:lnTo>
                    <a:pt x="15" y="192"/>
                  </a:lnTo>
                  <a:lnTo>
                    <a:pt x="22" y="203"/>
                  </a:lnTo>
                  <a:lnTo>
                    <a:pt x="30" y="213"/>
                  </a:lnTo>
                  <a:lnTo>
                    <a:pt x="37" y="223"/>
                  </a:lnTo>
                  <a:lnTo>
                    <a:pt x="47" y="230"/>
                  </a:lnTo>
                  <a:lnTo>
                    <a:pt x="57" y="238"/>
                  </a:lnTo>
                  <a:lnTo>
                    <a:pt x="67" y="245"/>
                  </a:lnTo>
                  <a:lnTo>
                    <a:pt x="79" y="250"/>
                  </a:lnTo>
                  <a:lnTo>
                    <a:pt x="91" y="255"/>
                  </a:lnTo>
                  <a:lnTo>
                    <a:pt x="104" y="258"/>
                  </a:lnTo>
                  <a:lnTo>
                    <a:pt x="117" y="259"/>
                  </a:lnTo>
                  <a:lnTo>
                    <a:pt x="130" y="260"/>
                  </a:lnTo>
                  <a:lnTo>
                    <a:pt x="143" y="259"/>
                  </a:lnTo>
                  <a:lnTo>
                    <a:pt x="156" y="258"/>
                  </a:lnTo>
                  <a:lnTo>
                    <a:pt x="168" y="255"/>
                  </a:lnTo>
                  <a:lnTo>
                    <a:pt x="180" y="250"/>
                  </a:lnTo>
                  <a:lnTo>
                    <a:pt x="192" y="245"/>
                  </a:lnTo>
                  <a:lnTo>
                    <a:pt x="202" y="238"/>
                  </a:lnTo>
                  <a:lnTo>
                    <a:pt x="212" y="230"/>
                  </a:lnTo>
                  <a:lnTo>
                    <a:pt x="222" y="223"/>
                  </a:lnTo>
                  <a:lnTo>
                    <a:pt x="230" y="213"/>
                  </a:lnTo>
                  <a:lnTo>
                    <a:pt x="237" y="203"/>
                  </a:lnTo>
                  <a:lnTo>
                    <a:pt x="244" y="192"/>
                  </a:lnTo>
                  <a:lnTo>
                    <a:pt x="249" y="181"/>
                  </a:lnTo>
                  <a:lnTo>
                    <a:pt x="254" y="168"/>
                  </a:lnTo>
                  <a:lnTo>
                    <a:pt x="257" y="156"/>
                  </a:lnTo>
                  <a:lnTo>
                    <a:pt x="258" y="143"/>
                  </a:lnTo>
                  <a:lnTo>
                    <a:pt x="259" y="130"/>
                  </a:lnTo>
                  <a:lnTo>
                    <a:pt x="258" y="116"/>
                  </a:lnTo>
                  <a:lnTo>
                    <a:pt x="257" y="104"/>
                  </a:lnTo>
                  <a:lnTo>
                    <a:pt x="254" y="91"/>
                  </a:lnTo>
                  <a:lnTo>
                    <a:pt x="249" y="80"/>
                  </a:lnTo>
                  <a:lnTo>
                    <a:pt x="244" y="68"/>
                  </a:lnTo>
                  <a:lnTo>
                    <a:pt x="237" y="58"/>
                  </a:lnTo>
                  <a:lnTo>
                    <a:pt x="230" y="48"/>
                  </a:lnTo>
                  <a:lnTo>
                    <a:pt x="222" y="38"/>
                  </a:lnTo>
                  <a:lnTo>
                    <a:pt x="212" y="30"/>
                  </a:lnTo>
                  <a:lnTo>
                    <a:pt x="202" y="23"/>
                  </a:lnTo>
                  <a:lnTo>
                    <a:pt x="192" y="16"/>
                  </a:lnTo>
                  <a:lnTo>
                    <a:pt x="180" y="10"/>
                  </a:lnTo>
                  <a:lnTo>
                    <a:pt x="168" y="6"/>
                  </a:lnTo>
                  <a:lnTo>
                    <a:pt x="156" y="3"/>
                  </a:lnTo>
                  <a:lnTo>
                    <a:pt x="143" y="0"/>
                  </a:lnTo>
                  <a:lnTo>
                    <a:pt x="1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" name="Freeform 57"/>
            <p:cNvSpPr>
              <a:spLocks noEditPoints="1"/>
            </p:cNvSpPr>
            <p:nvPr userDrawn="1"/>
          </p:nvSpPr>
          <p:spPr bwMode="auto">
            <a:xfrm>
              <a:off x="3119438" y="5680075"/>
              <a:ext cx="138112" cy="138112"/>
            </a:xfrm>
            <a:custGeom>
              <a:avLst/>
              <a:gdLst/>
              <a:ahLst/>
              <a:cxnLst>
                <a:cxn ang="0">
                  <a:pos x="117" y="194"/>
                </a:cxn>
                <a:cxn ang="0">
                  <a:pos x="99" y="187"/>
                </a:cxn>
                <a:cxn ang="0">
                  <a:pos x="85" y="176"/>
                </a:cxn>
                <a:cxn ang="0">
                  <a:pos x="73" y="161"/>
                </a:cxn>
                <a:cxn ang="0">
                  <a:pos x="67" y="143"/>
                </a:cxn>
                <a:cxn ang="0">
                  <a:pos x="66" y="123"/>
                </a:cxn>
                <a:cxn ang="0">
                  <a:pos x="71" y="104"/>
                </a:cxn>
                <a:cxn ang="0">
                  <a:pos x="80" y="89"/>
                </a:cxn>
                <a:cxn ang="0">
                  <a:pos x="94" y="77"/>
                </a:cxn>
                <a:cxn ang="0">
                  <a:pos x="111" y="68"/>
                </a:cxn>
                <a:cxn ang="0">
                  <a:pos x="130" y="65"/>
                </a:cxn>
                <a:cxn ang="0">
                  <a:pos x="150" y="68"/>
                </a:cxn>
                <a:cxn ang="0">
                  <a:pos x="167" y="77"/>
                </a:cxn>
                <a:cxn ang="0">
                  <a:pos x="181" y="89"/>
                </a:cxn>
                <a:cxn ang="0">
                  <a:pos x="190" y="104"/>
                </a:cxn>
                <a:cxn ang="0">
                  <a:pos x="195" y="123"/>
                </a:cxn>
                <a:cxn ang="0">
                  <a:pos x="194" y="143"/>
                </a:cxn>
                <a:cxn ang="0">
                  <a:pos x="188" y="161"/>
                </a:cxn>
                <a:cxn ang="0">
                  <a:pos x="177" y="176"/>
                </a:cxn>
                <a:cxn ang="0">
                  <a:pos x="161" y="187"/>
                </a:cxn>
                <a:cxn ang="0">
                  <a:pos x="143" y="194"/>
                </a:cxn>
                <a:cxn ang="0">
                  <a:pos x="130" y="0"/>
                </a:cxn>
                <a:cxn ang="0">
                  <a:pos x="92" y="6"/>
                </a:cxn>
                <a:cxn ang="0">
                  <a:pos x="57" y="23"/>
                </a:cxn>
                <a:cxn ang="0">
                  <a:pos x="30" y="48"/>
                </a:cxn>
                <a:cxn ang="0">
                  <a:pos x="11" y="80"/>
                </a:cxn>
                <a:cxn ang="0">
                  <a:pos x="1" y="116"/>
                </a:cxn>
                <a:cxn ang="0">
                  <a:pos x="3" y="156"/>
                </a:cxn>
                <a:cxn ang="0">
                  <a:pos x="16" y="192"/>
                </a:cxn>
                <a:cxn ang="0">
                  <a:pos x="38" y="223"/>
                </a:cxn>
                <a:cxn ang="0">
                  <a:pos x="68" y="245"/>
                </a:cxn>
                <a:cxn ang="0">
                  <a:pos x="104" y="258"/>
                </a:cxn>
                <a:cxn ang="0">
                  <a:pos x="143" y="259"/>
                </a:cxn>
                <a:cxn ang="0">
                  <a:pos x="181" y="250"/>
                </a:cxn>
                <a:cxn ang="0">
                  <a:pos x="213" y="230"/>
                </a:cxn>
                <a:cxn ang="0">
                  <a:pos x="239" y="203"/>
                </a:cxn>
                <a:cxn ang="0">
                  <a:pos x="254" y="168"/>
                </a:cxn>
                <a:cxn ang="0">
                  <a:pos x="261" y="130"/>
                </a:cxn>
                <a:cxn ang="0">
                  <a:pos x="254" y="91"/>
                </a:cxn>
                <a:cxn ang="0">
                  <a:pos x="239" y="58"/>
                </a:cxn>
                <a:cxn ang="0">
                  <a:pos x="213" y="30"/>
                </a:cxn>
                <a:cxn ang="0">
                  <a:pos x="181" y="10"/>
                </a:cxn>
                <a:cxn ang="0">
                  <a:pos x="143" y="0"/>
                </a:cxn>
              </a:cxnLst>
              <a:rect l="0" t="0" r="r" b="b"/>
              <a:pathLst>
                <a:path w="261" h="260">
                  <a:moveTo>
                    <a:pt x="130" y="195"/>
                  </a:moveTo>
                  <a:lnTo>
                    <a:pt x="124" y="195"/>
                  </a:lnTo>
                  <a:lnTo>
                    <a:pt x="117" y="194"/>
                  </a:lnTo>
                  <a:lnTo>
                    <a:pt x="111" y="192"/>
                  </a:lnTo>
                  <a:lnTo>
                    <a:pt x="105" y="191"/>
                  </a:lnTo>
                  <a:lnTo>
                    <a:pt x="99" y="187"/>
                  </a:lnTo>
                  <a:lnTo>
                    <a:pt x="94" y="184"/>
                  </a:lnTo>
                  <a:lnTo>
                    <a:pt x="89" y="181"/>
                  </a:lnTo>
                  <a:lnTo>
                    <a:pt x="85" y="176"/>
                  </a:lnTo>
                  <a:lnTo>
                    <a:pt x="80" y="172"/>
                  </a:lnTo>
                  <a:lnTo>
                    <a:pt x="76" y="166"/>
                  </a:lnTo>
                  <a:lnTo>
                    <a:pt x="73" y="161"/>
                  </a:lnTo>
                  <a:lnTo>
                    <a:pt x="71" y="155"/>
                  </a:lnTo>
                  <a:lnTo>
                    <a:pt x="68" y="150"/>
                  </a:lnTo>
                  <a:lnTo>
                    <a:pt x="67" y="143"/>
                  </a:lnTo>
                  <a:lnTo>
                    <a:pt x="66" y="136"/>
                  </a:lnTo>
                  <a:lnTo>
                    <a:pt x="65" y="130"/>
                  </a:lnTo>
                  <a:lnTo>
                    <a:pt x="66" y="123"/>
                  </a:lnTo>
                  <a:lnTo>
                    <a:pt x="67" y="116"/>
                  </a:lnTo>
                  <a:lnTo>
                    <a:pt x="68" y="111"/>
                  </a:lnTo>
                  <a:lnTo>
                    <a:pt x="71" y="104"/>
                  </a:lnTo>
                  <a:lnTo>
                    <a:pt x="73" y="99"/>
                  </a:lnTo>
                  <a:lnTo>
                    <a:pt x="76" y="93"/>
                  </a:lnTo>
                  <a:lnTo>
                    <a:pt x="80" y="89"/>
                  </a:lnTo>
                  <a:lnTo>
                    <a:pt x="85" y="84"/>
                  </a:lnTo>
                  <a:lnTo>
                    <a:pt x="89" y="80"/>
                  </a:lnTo>
                  <a:lnTo>
                    <a:pt x="94" y="77"/>
                  </a:lnTo>
                  <a:lnTo>
                    <a:pt x="99" y="73"/>
                  </a:lnTo>
                  <a:lnTo>
                    <a:pt x="105" y="70"/>
                  </a:lnTo>
                  <a:lnTo>
                    <a:pt x="111" y="68"/>
                  </a:lnTo>
                  <a:lnTo>
                    <a:pt x="117" y="67"/>
                  </a:lnTo>
                  <a:lnTo>
                    <a:pt x="124" y="66"/>
                  </a:lnTo>
                  <a:lnTo>
                    <a:pt x="130" y="65"/>
                  </a:lnTo>
                  <a:lnTo>
                    <a:pt x="137" y="66"/>
                  </a:lnTo>
                  <a:lnTo>
                    <a:pt x="143" y="67"/>
                  </a:lnTo>
                  <a:lnTo>
                    <a:pt x="150" y="68"/>
                  </a:lnTo>
                  <a:lnTo>
                    <a:pt x="156" y="70"/>
                  </a:lnTo>
                  <a:lnTo>
                    <a:pt x="161" y="73"/>
                  </a:lnTo>
                  <a:lnTo>
                    <a:pt x="167" y="77"/>
                  </a:lnTo>
                  <a:lnTo>
                    <a:pt x="172" y="80"/>
                  </a:lnTo>
                  <a:lnTo>
                    <a:pt x="177" y="84"/>
                  </a:lnTo>
                  <a:lnTo>
                    <a:pt x="181" y="89"/>
                  </a:lnTo>
                  <a:lnTo>
                    <a:pt x="184" y="93"/>
                  </a:lnTo>
                  <a:lnTo>
                    <a:pt x="188" y="99"/>
                  </a:lnTo>
                  <a:lnTo>
                    <a:pt x="190" y="104"/>
                  </a:lnTo>
                  <a:lnTo>
                    <a:pt x="192" y="111"/>
                  </a:lnTo>
                  <a:lnTo>
                    <a:pt x="194" y="116"/>
                  </a:lnTo>
                  <a:lnTo>
                    <a:pt x="195" y="123"/>
                  </a:lnTo>
                  <a:lnTo>
                    <a:pt x="195" y="130"/>
                  </a:lnTo>
                  <a:lnTo>
                    <a:pt x="195" y="136"/>
                  </a:lnTo>
                  <a:lnTo>
                    <a:pt x="194" y="143"/>
                  </a:lnTo>
                  <a:lnTo>
                    <a:pt x="192" y="150"/>
                  </a:lnTo>
                  <a:lnTo>
                    <a:pt x="190" y="155"/>
                  </a:lnTo>
                  <a:lnTo>
                    <a:pt x="188" y="161"/>
                  </a:lnTo>
                  <a:lnTo>
                    <a:pt x="184" y="166"/>
                  </a:lnTo>
                  <a:lnTo>
                    <a:pt x="181" y="172"/>
                  </a:lnTo>
                  <a:lnTo>
                    <a:pt x="177" y="176"/>
                  </a:lnTo>
                  <a:lnTo>
                    <a:pt x="172" y="181"/>
                  </a:lnTo>
                  <a:lnTo>
                    <a:pt x="167" y="184"/>
                  </a:lnTo>
                  <a:lnTo>
                    <a:pt x="161" y="187"/>
                  </a:lnTo>
                  <a:lnTo>
                    <a:pt x="156" y="191"/>
                  </a:lnTo>
                  <a:lnTo>
                    <a:pt x="150" y="192"/>
                  </a:lnTo>
                  <a:lnTo>
                    <a:pt x="143" y="194"/>
                  </a:lnTo>
                  <a:lnTo>
                    <a:pt x="137" y="195"/>
                  </a:lnTo>
                  <a:lnTo>
                    <a:pt x="130" y="195"/>
                  </a:lnTo>
                  <a:close/>
                  <a:moveTo>
                    <a:pt x="130" y="0"/>
                  </a:moveTo>
                  <a:lnTo>
                    <a:pt x="117" y="0"/>
                  </a:lnTo>
                  <a:lnTo>
                    <a:pt x="104" y="3"/>
                  </a:lnTo>
                  <a:lnTo>
                    <a:pt x="92" y="6"/>
                  </a:lnTo>
                  <a:lnTo>
                    <a:pt x="79" y="10"/>
                  </a:lnTo>
                  <a:lnTo>
                    <a:pt x="68" y="16"/>
                  </a:lnTo>
                  <a:lnTo>
                    <a:pt x="57" y="23"/>
                  </a:lnTo>
                  <a:lnTo>
                    <a:pt x="47" y="30"/>
                  </a:lnTo>
                  <a:lnTo>
                    <a:pt x="38" y="38"/>
                  </a:lnTo>
                  <a:lnTo>
                    <a:pt x="30" y="48"/>
                  </a:lnTo>
                  <a:lnTo>
                    <a:pt x="23" y="58"/>
                  </a:lnTo>
                  <a:lnTo>
                    <a:pt x="16" y="68"/>
                  </a:lnTo>
                  <a:lnTo>
                    <a:pt x="11" y="80"/>
                  </a:lnTo>
                  <a:lnTo>
                    <a:pt x="6" y="91"/>
                  </a:lnTo>
                  <a:lnTo>
                    <a:pt x="3" y="104"/>
                  </a:lnTo>
                  <a:lnTo>
                    <a:pt x="1" y="116"/>
                  </a:lnTo>
                  <a:lnTo>
                    <a:pt x="0" y="130"/>
                  </a:lnTo>
                  <a:lnTo>
                    <a:pt x="1" y="143"/>
                  </a:lnTo>
                  <a:lnTo>
                    <a:pt x="3" y="156"/>
                  </a:lnTo>
                  <a:lnTo>
                    <a:pt x="6" y="168"/>
                  </a:lnTo>
                  <a:lnTo>
                    <a:pt x="11" y="181"/>
                  </a:lnTo>
                  <a:lnTo>
                    <a:pt x="16" y="192"/>
                  </a:lnTo>
                  <a:lnTo>
                    <a:pt x="23" y="203"/>
                  </a:lnTo>
                  <a:lnTo>
                    <a:pt x="30" y="213"/>
                  </a:lnTo>
                  <a:lnTo>
                    <a:pt x="38" y="223"/>
                  </a:lnTo>
                  <a:lnTo>
                    <a:pt x="47" y="230"/>
                  </a:lnTo>
                  <a:lnTo>
                    <a:pt x="57" y="238"/>
                  </a:lnTo>
                  <a:lnTo>
                    <a:pt x="68" y="245"/>
                  </a:lnTo>
                  <a:lnTo>
                    <a:pt x="79" y="250"/>
                  </a:lnTo>
                  <a:lnTo>
                    <a:pt x="92" y="255"/>
                  </a:lnTo>
                  <a:lnTo>
                    <a:pt x="104" y="258"/>
                  </a:lnTo>
                  <a:lnTo>
                    <a:pt x="117" y="259"/>
                  </a:lnTo>
                  <a:lnTo>
                    <a:pt x="130" y="260"/>
                  </a:lnTo>
                  <a:lnTo>
                    <a:pt x="143" y="259"/>
                  </a:lnTo>
                  <a:lnTo>
                    <a:pt x="157" y="258"/>
                  </a:lnTo>
                  <a:lnTo>
                    <a:pt x="169" y="255"/>
                  </a:lnTo>
                  <a:lnTo>
                    <a:pt x="181" y="250"/>
                  </a:lnTo>
                  <a:lnTo>
                    <a:pt x="192" y="245"/>
                  </a:lnTo>
                  <a:lnTo>
                    <a:pt x="203" y="238"/>
                  </a:lnTo>
                  <a:lnTo>
                    <a:pt x="213" y="230"/>
                  </a:lnTo>
                  <a:lnTo>
                    <a:pt x="222" y="223"/>
                  </a:lnTo>
                  <a:lnTo>
                    <a:pt x="231" y="213"/>
                  </a:lnTo>
                  <a:lnTo>
                    <a:pt x="239" y="203"/>
                  </a:lnTo>
                  <a:lnTo>
                    <a:pt x="244" y="192"/>
                  </a:lnTo>
                  <a:lnTo>
                    <a:pt x="250" y="181"/>
                  </a:lnTo>
                  <a:lnTo>
                    <a:pt x="254" y="168"/>
                  </a:lnTo>
                  <a:lnTo>
                    <a:pt x="257" y="156"/>
                  </a:lnTo>
                  <a:lnTo>
                    <a:pt x="260" y="143"/>
                  </a:lnTo>
                  <a:lnTo>
                    <a:pt x="261" y="130"/>
                  </a:lnTo>
                  <a:lnTo>
                    <a:pt x="260" y="116"/>
                  </a:lnTo>
                  <a:lnTo>
                    <a:pt x="257" y="104"/>
                  </a:lnTo>
                  <a:lnTo>
                    <a:pt x="254" y="91"/>
                  </a:lnTo>
                  <a:lnTo>
                    <a:pt x="250" y="80"/>
                  </a:lnTo>
                  <a:lnTo>
                    <a:pt x="244" y="68"/>
                  </a:lnTo>
                  <a:lnTo>
                    <a:pt x="239" y="58"/>
                  </a:lnTo>
                  <a:lnTo>
                    <a:pt x="231" y="48"/>
                  </a:lnTo>
                  <a:lnTo>
                    <a:pt x="222" y="38"/>
                  </a:lnTo>
                  <a:lnTo>
                    <a:pt x="213" y="30"/>
                  </a:lnTo>
                  <a:lnTo>
                    <a:pt x="203" y="23"/>
                  </a:lnTo>
                  <a:lnTo>
                    <a:pt x="192" y="16"/>
                  </a:lnTo>
                  <a:lnTo>
                    <a:pt x="181" y="10"/>
                  </a:lnTo>
                  <a:lnTo>
                    <a:pt x="169" y="6"/>
                  </a:lnTo>
                  <a:lnTo>
                    <a:pt x="157" y="3"/>
                  </a:lnTo>
                  <a:lnTo>
                    <a:pt x="143" y="0"/>
                  </a:lnTo>
                  <a:lnTo>
                    <a:pt x="1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7" name="Группа 106"/>
          <p:cNvGrpSpPr/>
          <p:nvPr userDrawn="1"/>
        </p:nvGrpSpPr>
        <p:grpSpPr>
          <a:xfrm>
            <a:off x="9001125" y="5291138"/>
            <a:ext cx="603250" cy="517525"/>
            <a:chOff x="9001125" y="5291138"/>
            <a:chExt cx="603250" cy="517525"/>
          </a:xfrm>
          <a:solidFill>
            <a:srgbClr val="E30613"/>
          </a:solidFill>
        </p:grpSpPr>
        <p:sp>
          <p:nvSpPr>
            <p:cNvPr id="108" name="Freeform 59"/>
            <p:cNvSpPr>
              <a:spLocks noEditPoints="1"/>
            </p:cNvSpPr>
            <p:nvPr userDrawn="1"/>
          </p:nvSpPr>
          <p:spPr bwMode="auto">
            <a:xfrm>
              <a:off x="9001125" y="5291138"/>
              <a:ext cx="603250" cy="517525"/>
            </a:xfrm>
            <a:custGeom>
              <a:avLst/>
              <a:gdLst/>
              <a:ahLst/>
              <a:cxnLst>
                <a:cxn ang="0">
                  <a:pos x="970" y="275"/>
                </a:cxn>
                <a:cxn ang="0">
                  <a:pos x="777" y="372"/>
                </a:cxn>
                <a:cxn ang="0">
                  <a:pos x="655" y="372"/>
                </a:cxn>
                <a:cxn ang="0">
                  <a:pos x="485" y="275"/>
                </a:cxn>
                <a:cxn ang="0">
                  <a:pos x="655" y="372"/>
                </a:cxn>
                <a:cxn ang="0">
                  <a:pos x="169" y="372"/>
                </a:cxn>
                <a:cxn ang="0">
                  <a:pos x="363" y="275"/>
                </a:cxn>
                <a:cxn ang="0">
                  <a:pos x="1128" y="226"/>
                </a:cxn>
                <a:cxn ang="0">
                  <a:pos x="589" y="4"/>
                </a:cxn>
                <a:cxn ang="0">
                  <a:pos x="575" y="0"/>
                </a:cxn>
                <a:cxn ang="0">
                  <a:pos x="561" y="0"/>
                </a:cxn>
                <a:cxn ang="0">
                  <a:pos x="548" y="4"/>
                </a:cxn>
                <a:cxn ang="0">
                  <a:pos x="17" y="226"/>
                </a:cxn>
                <a:cxn ang="0">
                  <a:pos x="9" y="231"/>
                </a:cxn>
                <a:cxn ang="0">
                  <a:pos x="3" y="239"/>
                </a:cxn>
                <a:cxn ang="0">
                  <a:pos x="0" y="249"/>
                </a:cxn>
                <a:cxn ang="0">
                  <a:pos x="0" y="260"/>
                </a:cxn>
                <a:cxn ang="0">
                  <a:pos x="0" y="346"/>
                </a:cxn>
                <a:cxn ang="0">
                  <a:pos x="3" y="359"/>
                </a:cxn>
                <a:cxn ang="0">
                  <a:pos x="11" y="366"/>
                </a:cxn>
                <a:cxn ang="0">
                  <a:pos x="22" y="371"/>
                </a:cxn>
                <a:cxn ang="0">
                  <a:pos x="57" y="372"/>
                </a:cxn>
                <a:cxn ang="0">
                  <a:pos x="67" y="377"/>
                </a:cxn>
                <a:cxn ang="0">
                  <a:pos x="73" y="386"/>
                </a:cxn>
                <a:cxn ang="0">
                  <a:pos x="73" y="896"/>
                </a:cxn>
                <a:cxn ang="0">
                  <a:pos x="76" y="913"/>
                </a:cxn>
                <a:cxn ang="0">
                  <a:pos x="82" y="929"/>
                </a:cxn>
                <a:cxn ang="0">
                  <a:pos x="89" y="944"/>
                </a:cxn>
                <a:cxn ang="0">
                  <a:pos x="100" y="956"/>
                </a:cxn>
                <a:cxn ang="0">
                  <a:pos x="113" y="966"/>
                </a:cxn>
                <a:cxn ang="0">
                  <a:pos x="127" y="974"/>
                </a:cxn>
                <a:cxn ang="0">
                  <a:pos x="143" y="977"/>
                </a:cxn>
                <a:cxn ang="0">
                  <a:pos x="169" y="978"/>
                </a:cxn>
                <a:cxn ang="0">
                  <a:pos x="970" y="517"/>
                </a:cxn>
                <a:cxn ang="0">
                  <a:pos x="1002" y="978"/>
                </a:cxn>
                <a:cxn ang="0">
                  <a:pos x="1020" y="976"/>
                </a:cxn>
                <a:cxn ang="0">
                  <a:pos x="1037" y="971"/>
                </a:cxn>
                <a:cxn ang="0">
                  <a:pos x="1051" y="962"/>
                </a:cxn>
                <a:cxn ang="0">
                  <a:pos x="1065" y="951"/>
                </a:cxn>
                <a:cxn ang="0">
                  <a:pos x="1076" y="936"/>
                </a:cxn>
                <a:cxn ang="0">
                  <a:pos x="1084" y="921"/>
                </a:cxn>
                <a:cxn ang="0">
                  <a:pos x="1090" y="904"/>
                </a:cxn>
                <a:cxn ang="0">
                  <a:pos x="1092" y="887"/>
                </a:cxn>
                <a:cxn ang="0">
                  <a:pos x="1092" y="382"/>
                </a:cxn>
                <a:cxn ang="0">
                  <a:pos x="1093" y="375"/>
                </a:cxn>
                <a:cxn ang="0">
                  <a:pos x="1095" y="372"/>
                </a:cxn>
                <a:cxn ang="0">
                  <a:pos x="1125" y="372"/>
                </a:cxn>
                <a:cxn ang="0">
                  <a:pos x="1136" y="370"/>
                </a:cxn>
                <a:cxn ang="0">
                  <a:pos x="1140" y="363"/>
                </a:cxn>
                <a:cxn ang="0">
                  <a:pos x="1140" y="340"/>
                </a:cxn>
                <a:cxn ang="0">
                  <a:pos x="1140" y="250"/>
                </a:cxn>
                <a:cxn ang="0">
                  <a:pos x="1138" y="236"/>
                </a:cxn>
                <a:cxn ang="0">
                  <a:pos x="1133" y="228"/>
                </a:cxn>
              </a:cxnLst>
              <a:rect l="0" t="0" r="r" b="b"/>
              <a:pathLst>
                <a:path w="1142" h="978">
                  <a:moveTo>
                    <a:pt x="777" y="275"/>
                  </a:moveTo>
                  <a:lnTo>
                    <a:pt x="970" y="275"/>
                  </a:lnTo>
                  <a:lnTo>
                    <a:pt x="970" y="372"/>
                  </a:lnTo>
                  <a:lnTo>
                    <a:pt x="777" y="372"/>
                  </a:lnTo>
                  <a:lnTo>
                    <a:pt x="777" y="275"/>
                  </a:lnTo>
                  <a:close/>
                  <a:moveTo>
                    <a:pt x="655" y="372"/>
                  </a:moveTo>
                  <a:lnTo>
                    <a:pt x="485" y="372"/>
                  </a:lnTo>
                  <a:lnTo>
                    <a:pt x="485" y="275"/>
                  </a:lnTo>
                  <a:lnTo>
                    <a:pt x="655" y="275"/>
                  </a:lnTo>
                  <a:lnTo>
                    <a:pt x="655" y="372"/>
                  </a:lnTo>
                  <a:close/>
                  <a:moveTo>
                    <a:pt x="363" y="372"/>
                  </a:moveTo>
                  <a:lnTo>
                    <a:pt x="169" y="372"/>
                  </a:lnTo>
                  <a:lnTo>
                    <a:pt x="169" y="275"/>
                  </a:lnTo>
                  <a:lnTo>
                    <a:pt x="363" y="275"/>
                  </a:lnTo>
                  <a:lnTo>
                    <a:pt x="363" y="372"/>
                  </a:lnTo>
                  <a:close/>
                  <a:moveTo>
                    <a:pt x="1128" y="226"/>
                  </a:moveTo>
                  <a:lnTo>
                    <a:pt x="596" y="6"/>
                  </a:lnTo>
                  <a:lnTo>
                    <a:pt x="589" y="4"/>
                  </a:lnTo>
                  <a:lnTo>
                    <a:pt x="582" y="2"/>
                  </a:lnTo>
                  <a:lnTo>
                    <a:pt x="575" y="0"/>
                  </a:lnTo>
                  <a:lnTo>
                    <a:pt x="568" y="0"/>
                  </a:lnTo>
                  <a:lnTo>
                    <a:pt x="561" y="0"/>
                  </a:lnTo>
                  <a:lnTo>
                    <a:pt x="555" y="2"/>
                  </a:lnTo>
                  <a:lnTo>
                    <a:pt x="548" y="4"/>
                  </a:lnTo>
                  <a:lnTo>
                    <a:pt x="541" y="6"/>
                  </a:lnTo>
                  <a:lnTo>
                    <a:pt x="17" y="226"/>
                  </a:lnTo>
                  <a:lnTo>
                    <a:pt x="12" y="228"/>
                  </a:lnTo>
                  <a:lnTo>
                    <a:pt x="9" y="231"/>
                  </a:lnTo>
                  <a:lnTo>
                    <a:pt x="5" y="236"/>
                  </a:lnTo>
                  <a:lnTo>
                    <a:pt x="3" y="239"/>
                  </a:lnTo>
                  <a:lnTo>
                    <a:pt x="1" y="245"/>
                  </a:lnTo>
                  <a:lnTo>
                    <a:pt x="0" y="249"/>
                  </a:lnTo>
                  <a:lnTo>
                    <a:pt x="0" y="255"/>
                  </a:lnTo>
                  <a:lnTo>
                    <a:pt x="0" y="260"/>
                  </a:lnTo>
                  <a:lnTo>
                    <a:pt x="0" y="340"/>
                  </a:lnTo>
                  <a:lnTo>
                    <a:pt x="0" y="346"/>
                  </a:lnTo>
                  <a:lnTo>
                    <a:pt x="1" y="353"/>
                  </a:lnTo>
                  <a:lnTo>
                    <a:pt x="3" y="359"/>
                  </a:lnTo>
                  <a:lnTo>
                    <a:pt x="6" y="363"/>
                  </a:lnTo>
                  <a:lnTo>
                    <a:pt x="11" y="366"/>
                  </a:lnTo>
                  <a:lnTo>
                    <a:pt x="15" y="370"/>
                  </a:lnTo>
                  <a:lnTo>
                    <a:pt x="22" y="371"/>
                  </a:lnTo>
                  <a:lnTo>
                    <a:pt x="30" y="372"/>
                  </a:lnTo>
                  <a:lnTo>
                    <a:pt x="57" y="372"/>
                  </a:lnTo>
                  <a:lnTo>
                    <a:pt x="62" y="373"/>
                  </a:lnTo>
                  <a:lnTo>
                    <a:pt x="67" y="377"/>
                  </a:lnTo>
                  <a:lnTo>
                    <a:pt x="71" y="382"/>
                  </a:lnTo>
                  <a:lnTo>
                    <a:pt x="73" y="386"/>
                  </a:lnTo>
                  <a:lnTo>
                    <a:pt x="73" y="887"/>
                  </a:lnTo>
                  <a:lnTo>
                    <a:pt x="73" y="896"/>
                  </a:lnTo>
                  <a:lnTo>
                    <a:pt x="74" y="904"/>
                  </a:lnTo>
                  <a:lnTo>
                    <a:pt x="76" y="913"/>
                  </a:lnTo>
                  <a:lnTo>
                    <a:pt x="78" y="921"/>
                  </a:lnTo>
                  <a:lnTo>
                    <a:pt x="82" y="929"/>
                  </a:lnTo>
                  <a:lnTo>
                    <a:pt x="85" y="936"/>
                  </a:lnTo>
                  <a:lnTo>
                    <a:pt x="89" y="944"/>
                  </a:lnTo>
                  <a:lnTo>
                    <a:pt x="95" y="950"/>
                  </a:lnTo>
                  <a:lnTo>
                    <a:pt x="100" y="956"/>
                  </a:lnTo>
                  <a:lnTo>
                    <a:pt x="106" y="962"/>
                  </a:lnTo>
                  <a:lnTo>
                    <a:pt x="113" y="966"/>
                  </a:lnTo>
                  <a:lnTo>
                    <a:pt x="120" y="971"/>
                  </a:lnTo>
                  <a:lnTo>
                    <a:pt x="127" y="974"/>
                  </a:lnTo>
                  <a:lnTo>
                    <a:pt x="135" y="976"/>
                  </a:lnTo>
                  <a:lnTo>
                    <a:pt x="143" y="977"/>
                  </a:lnTo>
                  <a:lnTo>
                    <a:pt x="152" y="978"/>
                  </a:lnTo>
                  <a:lnTo>
                    <a:pt x="169" y="978"/>
                  </a:lnTo>
                  <a:lnTo>
                    <a:pt x="169" y="517"/>
                  </a:lnTo>
                  <a:lnTo>
                    <a:pt x="970" y="517"/>
                  </a:lnTo>
                  <a:lnTo>
                    <a:pt x="970" y="978"/>
                  </a:lnTo>
                  <a:lnTo>
                    <a:pt x="1002" y="978"/>
                  </a:lnTo>
                  <a:lnTo>
                    <a:pt x="1011" y="977"/>
                  </a:lnTo>
                  <a:lnTo>
                    <a:pt x="1020" y="976"/>
                  </a:lnTo>
                  <a:lnTo>
                    <a:pt x="1028" y="974"/>
                  </a:lnTo>
                  <a:lnTo>
                    <a:pt x="1037" y="971"/>
                  </a:lnTo>
                  <a:lnTo>
                    <a:pt x="1044" y="966"/>
                  </a:lnTo>
                  <a:lnTo>
                    <a:pt x="1051" y="962"/>
                  </a:lnTo>
                  <a:lnTo>
                    <a:pt x="1059" y="956"/>
                  </a:lnTo>
                  <a:lnTo>
                    <a:pt x="1065" y="951"/>
                  </a:lnTo>
                  <a:lnTo>
                    <a:pt x="1071" y="944"/>
                  </a:lnTo>
                  <a:lnTo>
                    <a:pt x="1076" y="936"/>
                  </a:lnTo>
                  <a:lnTo>
                    <a:pt x="1081" y="929"/>
                  </a:lnTo>
                  <a:lnTo>
                    <a:pt x="1084" y="921"/>
                  </a:lnTo>
                  <a:lnTo>
                    <a:pt x="1087" y="913"/>
                  </a:lnTo>
                  <a:lnTo>
                    <a:pt x="1090" y="904"/>
                  </a:lnTo>
                  <a:lnTo>
                    <a:pt x="1092" y="896"/>
                  </a:lnTo>
                  <a:lnTo>
                    <a:pt x="1092" y="887"/>
                  </a:lnTo>
                  <a:lnTo>
                    <a:pt x="1092" y="386"/>
                  </a:lnTo>
                  <a:lnTo>
                    <a:pt x="1092" y="382"/>
                  </a:lnTo>
                  <a:lnTo>
                    <a:pt x="1093" y="377"/>
                  </a:lnTo>
                  <a:lnTo>
                    <a:pt x="1093" y="375"/>
                  </a:lnTo>
                  <a:lnTo>
                    <a:pt x="1094" y="373"/>
                  </a:lnTo>
                  <a:lnTo>
                    <a:pt x="1095" y="372"/>
                  </a:lnTo>
                  <a:lnTo>
                    <a:pt x="1096" y="372"/>
                  </a:lnTo>
                  <a:lnTo>
                    <a:pt x="1125" y="372"/>
                  </a:lnTo>
                  <a:lnTo>
                    <a:pt x="1132" y="371"/>
                  </a:lnTo>
                  <a:lnTo>
                    <a:pt x="1136" y="370"/>
                  </a:lnTo>
                  <a:lnTo>
                    <a:pt x="1139" y="366"/>
                  </a:lnTo>
                  <a:lnTo>
                    <a:pt x="1140" y="363"/>
                  </a:lnTo>
                  <a:lnTo>
                    <a:pt x="1142" y="353"/>
                  </a:lnTo>
                  <a:lnTo>
                    <a:pt x="1140" y="340"/>
                  </a:lnTo>
                  <a:lnTo>
                    <a:pt x="1140" y="261"/>
                  </a:lnTo>
                  <a:lnTo>
                    <a:pt x="1140" y="250"/>
                  </a:lnTo>
                  <a:lnTo>
                    <a:pt x="1139" y="240"/>
                  </a:lnTo>
                  <a:lnTo>
                    <a:pt x="1138" y="236"/>
                  </a:lnTo>
                  <a:lnTo>
                    <a:pt x="1136" y="231"/>
                  </a:lnTo>
                  <a:lnTo>
                    <a:pt x="1133" y="228"/>
                  </a:lnTo>
                  <a:lnTo>
                    <a:pt x="1128" y="2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" name="Freeform 60"/>
            <p:cNvSpPr>
              <a:spLocks/>
            </p:cNvSpPr>
            <p:nvPr userDrawn="1"/>
          </p:nvSpPr>
          <p:spPr bwMode="auto">
            <a:xfrm>
              <a:off x="9132888" y="5699125"/>
              <a:ext cx="107950" cy="100012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15" y="0"/>
                </a:cxn>
                <a:cxn ang="0">
                  <a:pos x="115" y="74"/>
                </a:cxn>
                <a:cxn ang="0">
                  <a:pos x="89" y="74"/>
                </a:cxn>
                <a:cxn ang="0">
                  <a:pos x="89" y="0"/>
                </a:cxn>
                <a:cxn ang="0">
                  <a:pos x="35" y="0"/>
                </a:cxn>
                <a:cxn ang="0">
                  <a:pos x="28" y="1"/>
                </a:cxn>
                <a:cxn ang="0">
                  <a:pos x="22" y="3"/>
                </a:cxn>
                <a:cxn ang="0">
                  <a:pos x="16" y="7"/>
                </a:cxn>
                <a:cxn ang="0">
                  <a:pos x="11" y="11"/>
                </a:cxn>
                <a:cxn ang="0">
                  <a:pos x="6" y="15"/>
                </a:cxn>
                <a:cxn ang="0">
                  <a:pos x="3" y="22"/>
                </a:cxn>
                <a:cxn ang="0">
                  <a:pos x="1" y="29"/>
                </a:cxn>
                <a:cxn ang="0">
                  <a:pos x="0" y="35"/>
                </a:cxn>
                <a:cxn ang="0">
                  <a:pos x="0" y="154"/>
                </a:cxn>
                <a:cxn ang="0">
                  <a:pos x="1" y="161"/>
                </a:cxn>
                <a:cxn ang="0">
                  <a:pos x="3" y="168"/>
                </a:cxn>
                <a:cxn ang="0">
                  <a:pos x="6" y="173"/>
                </a:cxn>
                <a:cxn ang="0">
                  <a:pos x="11" y="179"/>
                </a:cxn>
                <a:cxn ang="0">
                  <a:pos x="16" y="183"/>
                </a:cxn>
                <a:cxn ang="0">
                  <a:pos x="22" y="187"/>
                </a:cxn>
                <a:cxn ang="0">
                  <a:pos x="28" y="188"/>
                </a:cxn>
                <a:cxn ang="0">
                  <a:pos x="35" y="189"/>
                </a:cxn>
                <a:cxn ang="0">
                  <a:pos x="169" y="189"/>
                </a:cxn>
                <a:cxn ang="0">
                  <a:pos x="175" y="188"/>
                </a:cxn>
                <a:cxn ang="0">
                  <a:pos x="182" y="187"/>
                </a:cxn>
                <a:cxn ang="0">
                  <a:pos x="189" y="183"/>
                </a:cxn>
                <a:cxn ang="0">
                  <a:pos x="193" y="179"/>
                </a:cxn>
                <a:cxn ang="0">
                  <a:pos x="197" y="173"/>
                </a:cxn>
                <a:cxn ang="0">
                  <a:pos x="201" y="168"/>
                </a:cxn>
                <a:cxn ang="0">
                  <a:pos x="203" y="161"/>
                </a:cxn>
                <a:cxn ang="0">
                  <a:pos x="204" y="154"/>
                </a:cxn>
                <a:cxn ang="0">
                  <a:pos x="204" y="35"/>
                </a:cxn>
                <a:cxn ang="0">
                  <a:pos x="203" y="29"/>
                </a:cxn>
                <a:cxn ang="0">
                  <a:pos x="201" y="22"/>
                </a:cxn>
                <a:cxn ang="0">
                  <a:pos x="197" y="15"/>
                </a:cxn>
                <a:cxn ang="0">
                  <a:pos x="193" y="11"/>
                </a:cxn>
                <a:cxn ang="0">
                  <a:pos x="189" y="7"/>
                </a:cxn>
                <a:cxn ang="0">
                  <a:pos x="182" y="3"/>
                </a:cxn>
                <a:cxn ang="0">
                  <a:pos x="175" y="1"/>
                </a:cxn>
                <a:cxn ang="0">
                  <a:pos x="169" y="0"/>
                </a:cxn>
              </a:cxnLst>
              <a:rect l="0" t="0" r="r" b="b"/>
              <a:pathLst>
                <a:path w="204" h="189">
                  <a:moveTo>
                    <a:pt x="169" y="0"/>
                  </a:moveTo>
                  <a:lnTo>
                    <a:pt x="115" y="0"/>
                  </a:lnTo>
                  <a:lnTo>
                    <a:pt x="115" y="74"/>
                  </a:lnTo>
                  <a:lnTo>
                    <a:pt x="89" y="74"/>
                  </a:lnTo>
                  <a:lnTo>
                    <a:pt x="89" y="0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5"/>
                  </a:lnTo>
                  <a:lnTo>
                    <a:pt x="3" y="22"/>
                  </a:lnTo>
                  <a:lnTo>
                    <a:pt x="1" y="29"/>
                  </a:lnTo>
                  <a:lnTo>
                    <a:pt x="0" y="35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8"/>
                  </a:lnTo>
                  <a:lnTo>
                    <a:pt x="6" y="173"/>
                  </a:lnTo>
                  <a:lnTo>
                    <a:pt x="11" y="179"/>
                  </a:lnTo>
                  <a:lnTo>
                    <a:pt x="16" y="183"/>
                  </a:lnTo>
                  <a:lnTo>
                    <a:pt x="22" y="187"/>
                  </a:lnTo>
                  <a:lnTo>
                    <a:pt x="28" y="188"/>
                  </a:lnTo>
                  <a:lnTo>
                    <a:pt x="35" y="189"/>
                  </a:lnTo>
                  <a:lnTo>
                    <a:pt x="169" y="189"/>
                  </a:lnTo>
                  <a:lnTo>
                    <a:pt x="175" y="188"/>
                  </a:lnTo>
                  <a:lnTo>
                    <a:pt x="182" y="187"/>
                  </a:lnTo>
                  <a:lnTo>
                    <a:pt x="189" y="183"/>
                  </a:lnTo>
                  <a:lnTo>
                    <a:pt x="193" y="179"/>
                  </a:lnTo>
                  <a:lnTo>
                    <a:pt x="197" y="173"/>
                  </a:lnTo>
                  <a:lnTo>
                    <a:pt x="201" y="168"/>
                  </a:lnTo>
                  <a:lnTo>
                    <a:pt x="203" y="161"/>
                  </a:lnTo>
                  <a:lnTo>
                    <a:pt x="204" y="154"/>
                  </a:lnTo>
                  <a:lnTo>
                    <a:pt x="204" y="35"/>
                  </a:lnTo>
                  <a:lnTo>
                    <a:pt x="203" y="29"/>
                  </a:lnTo>
                  <a:lnTo>
                    <a:pt x="201" y="22"/>
                  </a:lnTo>
                  <a:lnTo>
                    <a:pt x="197" y="15"/>
                  </a:lnTo>
                  <a:lnTo>
                    <a:pt x="193" y="11"/>
                  </a:lnTo>
                  <a:lnTo>
                    <a:pt x="189" y="7"/>
                  </a:lnTo>
                  <a:lnTo>
                    <a:pt x="182" y="3"/>
                  </a:lnTo>
                  <a:lnTo>
                    <a:pt x="175" y="1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" name="Freeform 61"/>
            <p:cNvSpPr>
              <a:spLocks/>
            </p:cNvSpPr>
            <p:nvPr userDrawn="1"/>
          </p:nvSpPr>
          <p:spPr bwMode="auto">
            <a:xfrm>
              <a:off x="9251950" y="5699125"/>
              <a:ext cx="107950" cy="100012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15" y="0"/>
                </a:cxn>
                <a:cxn ang="0">
                  <a:pos x="115" y="74"/>
                </a:cxn>
                <a:cxn ang="0">
                  <a:pos x="90" y="74"/>
                </a:cxn>
                <a:cxn ang="0">
                  <a:pos x="90" y="0"/>
                </a:cxn>
                <a:cxn ang="0">
                  <a:pos x="35" y="0"/>
                </a:cxn>
                <a:cxn ang="0">
                  <a:pos x="29" y="1"/>
                </a:cxn>
                <a:cxn ang="0">
                  <a:pos x="22" y="3"/>
                </a:cxn>
                <a:cxn ang="0">
                  <a:pos x="16" y="7"/>
                </a:cxn>
                <a:cxn ang="0">
                  <a:pos x="11" y="11"/>
                </a:cxn>
                <a:cxn ang="0">
                  <a:pos x="7" y="15"/>
                </a:cxn>
                <a:cxn ang="0">
                  <a:pos x="3" y="22"/>
                </a:cxn>
                <a:cxn ang="0">
                  <a:pos x="1" y="29"/>
                </a:cxn>
                <a:cxn ang="0">
                  <a:pos x="0" y="35"/>
                </a:cxn>
                <a:cxn ang="0">
                  <a:pos x="0" y="154"/>
                </a:cxn>
                <a:cxn ang="0">
                  <a:pos x="1" y="161"/>
                </a:cxn>
                <a:cxn ang="0">
                  <a:pos x="3" y="168"/>
                </a:cxn>
                <a:cxn ang="0">
                  <a:pos x="7" y="173"/>
                </a:cxn>
                <a:cxn ang="0">
                  <a:pos x="11" y="179"/>
                </a:cxn>
                <a:cxn ang="0">
                  <a:pos x="16" y="183"/>
                </a:cxn>
                <a:cxn ang="0">
                  <a:pos x="22" y="187"/>
                </a:cxn>
                <a:cxn ang="0">
                  <a:pos x="29" y="188"/>
                </a:cxn>
                <a:cxn ang="0">
                  <a:pos x="35" y="189"/>
                </a:cxn>
                <a:cxn ang="0">
                  <a:pos x="169" y="189"/>
                </a:cxn>
                <a:cxn ang="0">
                  <a:pos x="176" y="188"/>
                </a:cxn>
                <a:cxn ang="0">
                  <a:pos x="182" y="187"/>
                </a:cxn>
                <a:cxn ang="0">
                  <a:pos x="189" y="183"/>
                </a:cxn>
                <a:cxn ang="0">
                  <a:pos x="194" y="179"/>
                </a:cxn>
                <a:cxn ang="0">
                  <a:pos x="198" y="173"/>
                </a:cxn>
                <a:cxn ang="0">
                  <a:pos x="201" y="168"/>
                </a:cxn>
                <a:cxn ang="0">
                  <a:pos x="203" y="161"/>
                </a:cxn>
                <a:cxn ang="0">
                  <a:pos x="205" y="154"/>
                </a:cxn>
                <a:cxn ang="0">
                  <a:pos x="205" y="35"/>
                </a:cxn>
                <a:cxn ang="0">
                  <a:pos x="203" y="29"/>
                </a:cxn>
                <a:cxn ang="0">
                  <a:pos x="201" y="22"/>
                </a:cxn>
                <a:cxn ang="0">
                  <a:pos x="198" y="15"/>
                </a:cxn>
                <a:cxn ang="0">
                  <a:pos x="194" y="11"/>
                </a:cxn>
                <a:cxn ang="0">
                  <a:pos x="188" y="7"/>
                </a:cxn>
                <a:cxn ang="0">
                  <a:pos x="182" y="3"/>
                </a:cxn>
                <a:cxn ang="0">
                  <a:pos x="176" y="1"/>
                </a:cxn>
                <a:cxn ang="0">
                  <a:pos x="169" y="0"/>
                </a:cxn>
              </a:cxnLst>
              <a:rect l="0" t="0" r="r" b="b"/>
              <a:pathLst>
                <a:path w="205" h="189">
                  <a:moveTo>
                    <a:pt x="169" y="0"/>
                  </a:moveTo>
                  <a:lnTo>
                    <a:pt x="115" y="0"/>
                  </a:lnTo>
                  <a:lnTo>
                    <a:pt x="115" y="74"/>
                  </a:lnTo>
                  <a:lnTo>
                    <a:pt x="90" y="74"/>
                  </a:lnTo>
                  <a:lnTo>
                    <a:pt x="90" y="0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7" y="15"/>
                  </a:lnTo>
                  <a:lnTo>
                    <a:pt x="3" y="22"/>
                  </a:lnTo>
                  <a:lnTo>
                    <a:pt x="1" y="29"/>
                  </a:lnTo>
                  <a:lnTo>
                    <a:pt x="0" y="35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8"/>
                  </a:lnTo>
                  <a:lnTo>
                    <a:pt x="7" y="173"/>
                  </a:lnTo>
                  <a:lnTo>
                    <a:pt x="11" y="179"/>
                  </a:lnTo>
                  <a:lnTo>
                    <a:pt x="16" y="183"/>
                  </a:lnTo>
                  <a:lnTo>
                    <a:pt x="22" y="187"/>
                  </a:lnTo>
                  <a:lnTo>
                    <a:pt x="29" y="188"/>
                  </a:lnTo>
                  <a:lnTo>
                    <a:pt x="35" y="189"/>
                  </a:lnTo>
                  <a:lnTo>
                    <a:pt x="169" y="189"/>
                  </a:lnTo>
                  <a:lnTo>
                    <a:pt x="176" y="188"/>
                  </a:lnTo>
                  <a:lnTo>
                    <a:pt x="182" y="187"/>
                  </a:lnTo>
                  <a:lnTo>
                    <a:pt x="189" y="183"/>
                  </a:lnTo>
                  <a:lnTo>
                    <a:pt x="194" y="179"/>
                  </a:lnTo>
                  <a:lnTo>
                    <a:pt x="198" y="173"/>
                  </a:lnTo>
                  <a:lnTo>
                    <a:pt x="201" y="168"/>
                  </a:lnTo>
                  <a:lnTo>
                    <a:pt x="203" y="161"/>
                  </a:lnTo>
                  <a:lnTo>
                    <a:pt x="205" y="154"/>
                  </a:lnTo>
                  <a:lnTo>
                    <a:pt x="205" y="35"/>
                  </a:lnTo>
                  <a:lnTo>
                    <a:pt x="203" y="29"/>
                  </a:lnTo>
                  <a:lnTo>
                    <a:pt x="201" y="22"/>
                  </a:lnTo>
                  <a:lnTo>
                    <a:pt x="198" y="15"/>
                  </a:lnTo>
                  <a:lnTo>
                    <a:pt x="194" y="11"/>
                  </a:lnTo>
                  <a:lnTo>
                    <a:pt x="188" y="7"/>
                  </a:lnTo>
                  <a:lnTo>
                    <a:pt x="182" y="3"/>
                  </a:lnTo>
                  <a:lnTo>
                    <a:pt x="176" y="1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" name="Freeform 62"/>
            <p:cNvSpPr>
              <a:spLocks/>
            </p:cNvSpPr>
            <p:nvPr userDrawn="1"/>
          </p:nvSpPr>
          <p:spPr bwMode="auto">
            <a:xfrm>
              <a:off x="9374188" y="5699125"/>
              <a:ext cx="106362" cy="100012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15" y="0"/>
                </a:cxn>
                <a:cxn ang="0">
                  <a:pos x="115" y="74"/>
                </a:cxn>
                <a:cxn ang="0">
                  <a:pos x="90" y="74"/>
                </a:cxn>
                <a:cxn ang="0">
                  <a:pos x="90" y="0"/>
                </a:cxn>
                <a:cxn ang="0">
                  <a:pos x="35" y="0"/>
                </a:cxn>
                <a:cxn ang="0">
                  <a:pos x="28" y="1"/>
                </a:cxn>
                <a:cxn ang="0">
                  <a:pos x="21" y="3"/>
                </a:cxn>
                <a:cxn ang="0">
                  <a:pos x="15" y="7"/>
                </a:cxn>
                <a:cxn ang="0">
                  <a:pos x="10" y="11"/>
                </a:cxn>
                <a:cxn ang="0">
                  <a:pos x="6" y="15"/>
                </a:cxn>
                <a:cxn ang="0">
                  <a:pos x="2" y="22"/>
                </a:cxn>
                <a:cxn ang="0">
                  <a:pos x="0" y="29"/>
                </a:cxn>
                <a:cxn ang="0">
                  <a:pos x="0" y="35"/>
                </a:cxn>
                <a:cxn ang="0">
                  <a:pos x="0" y="154"/>
                </a:cxn>
                <a:cxn ang="0">
                  <a:pos x="0" y="161"/>
                </a:cxn>
                <a:cxn ang="0">
                  <a:pos x="2" y="168"/>
                </a:cxn>
                <a:cxn ang="0">
                  <a:pos x="6" y="173"/>
                </a:cxn>
                <a:cxn ang="0">
                  <a:pos x="10" y="179"/>
                </a:cxn>
                <a:cxn ang="0">
                  <a:pos x="15" y="183"/>
                </a:cxn>
                <a:cxn ang="0">
                  <a:pos x="21" y="187"/>
                </a:cxn>
                <a:cxn ang="0">
                  <a:pos x="28" y="188"/>
                </a:cxn>
                <a:cxn ang="0">
                  <a:pos x="35" y="189"/>
                </a:cxn>
                <a:cxn ang="0">
                  <a:pos x="168" y="189"/>
                </a:cxn>
                <a:cxn ang="0">
                  <a:pos x="176" y="188"/>
                </a:cxn>
                <a:cxn ang="0">
                  <a:pos x="182" y="187"/>
                </a:cxn>
                <a:cxn ang="0">
                  <a:pos x="188" y="183"/>
                </a:cxn>
                <a:cxn ang="0">
                  <a:pos x="193" y="179"/>
                </a:cxn>
                <a:cxn ang="0">
                  <a:pos x="198" y="173"/>
                </a:cxn>
                <a:cxn ang="0">
                  <a:pos x="201" y="168"/>
                </a:cxn>
                <a:cxn ang="0">
                  <a:pos x="203" y="161"/>
                </a:cxn>
                <a:cxn ang="0">
                  <a:pos x="203" y="154"/>
                </a:cxn>
                <a:cxn ang="0">
                  <a:pos x="203" y="35"/>
                </a:cxn>
                <a:cxn ang="0">
                  <a:pos x="203" y="29"/>
                </a:cxn>
                <a:cxn ang="0">
                  <a:pos x="201" y="22"/>
                </a:cxn>
                <a:cxn ang="0">
                  <a:pos x="198" y="15"/>
                </a:cxn>
                <a:cxn ang="0">
                  <a:pos x="193" y="11"/>
                </a:cxn>
                <a:cxn ang="0">
                  <a:pos x="188" y="7"/>
                </a:cxn>
                <a:cxn ang="0">
                  <a:pos x="182" y="3"/>
                </a:cxn>
                <a:cxn ang="0">
                  <a:pos x="176" y="1"/>
                </a:cxn>
                <a:cxn ang="0">
                  <a:pos x="168" y="0"/>
                </a:cxn>
              </a:cxnLst>
              <a:rect l="0" t="0" r="r" b="b"/>
              <a:pathLst>
                <a:path w="203" h="189">
                  <a:moveTo>
                    <a:pt x="168" y="0"/>
                  </a:moveTo>
                  <a:lnTo>
                    <a:pt x="115" y="0"/>
                  </a:lnTo>
                  <a:lnTo>
                    <a:pt x="115" y="74"/>
                  </a:lnTo>
                  <a:lnTo>
                    <a:pt x="90" y="74"/>
                  </a:lnTo>
                  <a:lnTo>
                    <a:pt x="90" y="0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6" y="15"/>
                  </a:lnTo>
                  <a:lnTo>
                    <a:pt x="2" y="22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154"/>
                  </a:lnTo>
                  <a:lnTo>
                    <a:pt x="0" y="161"/>
                  </a:lnTo>
                  <a:lnTo>
                    <a:pt x="2" y="168"/>
                  </a:lnTo>
                  <a:lnTo>
                    <a:pt x="6" y="173"/>
                  </a:lnTo>
                  <a:lnTo>
                    <a:pt x="10" y="179"/>
                  </a:lnTo>
                  <a:lnTo>
                    <a:pt x="15" y="183"/>
                  </a:lnTo>
                  <a:lnTo>
                    <a:pt x="21" y="187"/>
                  </a:lnTo>
                  <a:lnTo>
                    <a:pt x="28" y="188"/>
                  </a:lnTo>
                  <a:lnTo>
                    <a:pt x="35" y="189"/>
                  </a:lnTo>
                  <a:lnTo>
                    <a:pt x="168" y="189"/>
                  </a:lnTo>
                  <a:lnTo>
                    <a:pt x="176" y="188"/>
                  </a:lnTo>
                  <a:lnTo>
                    <a:pt x="182" y="187"/>
                  </a:lnTo>
                  <a:lnTo>
                    <a:pt x="188" y="183"/>
                  </a:lnTo>
                  <a:lnTo>
                    <a:pt x="193" y="179"/>
                  </a:lnTo>
                  <a:lnTo>
                    <a:pt x="198" y="173"/>
                  </a:lnTo>
                  <a:lnTo>
                    <a:pt x="201" y="168"/>
                  </a:lnTo>
                  <a:lnTo>
                    <a:pt x="203" y="161"/>
                  </a:lnTo>
                  <a:lnTo>
                    <a:pt x="203" y="154"/>
                  </a:lnTo>
                  <a:lnTo>
                    <a:pt x="203" y="35"/>
                  </a:lnTo>
                  <a:lnTo>
                    <a:pt x="203" y="29"/>
                  </a:lnTo>
                  <a:lnTo>
                    <a:pt x="201" y="22"/>
                  </a:lnTo>
                  <a:lnTo>
                    <a:pt x="198" y="15"/>
                  </a:lnTo>
                  <a:lnTo>
                    <a:pt x="193" y="11"/>
                  </a:lnTo>
                  <a:lnTo>
                    <a:pt x="188" y="7"/>
                  </a:lnTo>
                  <a:lnTo>
                    <a:pt x="182" y="3"/>
                  </a:lnTo>
                  <a:lnTo>
                    <a:pt x="176" y="1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" name="Freeform 63"/>
            <p:cNvSpPr>
              <a:spLocks/>
            </p:cNvSpPr>
            <p:nvPr userDrawn="1"/>
          </p:nvSpPr>
          <p:spPr bwMode="auto">
            <a:xfrm>
              <a:off x="9193213" y="5588000"/>
              <a:ext cx="107950" cy="984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14" y="0"/>
                </a:cxn>
                <a:cxn ang="0">
                  <a:pos x="114" y="74"/>
                </a:cxn>
                <a:cxn ang="0">
                  <a:pos x="90" y="74"/>
                </a:cxn>
                <a:cxn ang="0">
                  <a:pos x="90" y="0"/>
                </a:cxn>
                <a:cxn ang="0">
                  <a:pos x="36" y="0"/>
                </a:cxn>
                <a:cxn ang="0">
                  <a:pos x="28" y="0"/>
                </a:cxn>
                <a:cxn ang="0">
                  <a:pos x="21" y="2"/>
                </a:cxn>
                <a:cxn ang="0">
                  <a:pos x="16" y="5"/>
                </a:cxn>
                <a:cxn ang="0">
                  <a:pos x="10" y="10"/>
                </a:cxn>
                <a:cxn ang="0">
                  <a:pos x="6" y="15"/>
                </a:cxn>
                <a:cxn ang="0">
                  <a:pos x="3" y="21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152"/>
                </a:cxn>
                <a:cxn ang="0">
                  <a:pos x="0" y="160"/>
                </a:cxn>
                <a:cxn ang="0">
                  <a:pos x="3" y="167"/>
                </a:cxn>
                <a:cxn ang="0">
                  <a:pos x="6" y="172"/>
                </a:cxn>
                <a:cxn ang="0">
                  <a:pos x="10" y="178"/>
                </a:cxn>
                <a:cxn ang="0">
                  <a:pos x="16" y="182"/>
                </a:cxn>
                <a:cxn ang="0">
                  <a:pos x="21" y="185"/>
                </a:cxn>
                <a:cxn ang="0">
                  <a:pos x="28" y="188"/>
                </a:cxn>
                <a:cxn ang="0">
                  <a:pos x="36" y="188"/>
                </a:cxn>
                <a:cxn ang="0">
                  <a:pos x="168" y="188"/>
                </a:cxn>
                <a:cxn ang="0">
                  <a:pos x="176" y="188"/>
                </a:cxn>
                <a:cxn ang="0">
                  <a:pos x="183" y="185"/>
                </a:cxn>
                <a:cxn ang="0">
                  <a:pos x="188" y="182"/>
                </a:cxn>
                <a:cxn ang="0">
                  <a:pos x="194" y="178"/>
                </a:cxn>
                <a:cxn ang="0">
                  <a:pos x="198" y="172"/>
                </a:cxn>
                <a:cxn ang="0">
                  <a:pos x="202" y="167"/>
                </a:cxn>
                <a:cxn ang="0">
                  <a:pos x="204" y="160"/>
                </a:cxn>
                <a:cxn ang="0">
                  <a:pos x="204" y="152"/>
                </a:cxn>
                <a:cxn ang="0">
                  <a:pos x="204" y="35"/>
                </a:cxn>
                <a:cxn ang="0">
                  <a:pos x="204" y="27"/>
                </a:cxn>
                <a:cxn ang="0">
                  <a:pos x="202" y="21"/>
                </a:cxn>
                <a:cxn ang="0">
                  <a:pos x="198" y="15"/>
                </a:cxn>
                <a:cxn ang="0">
                  <a:pos x="194" y="10"/>
                </a:cxn>
                <a:cxn ang="0">
                  <a:pos x="188" y="5"/>
                </a:cxn>
                <a:cxn ang="0">
                  <a:pos x="183" y="2"/>
                </a:cxn>
                <a:cxn ang="0">
                  <a:pos x="176" y="0"/>
                </a:cxn>
                <a:cxn ang="0">
                  <a:pos x="168" y="0"/>
                </a:cxn>
              </a:cxnLst>
              <a:rect l="0" t="0" r="r" b="b"/>
              <a:pathLst>
                <a:path w="204" h="188">
                  <a:moveTo>
                    <a:pt x="168" y="0"/>
                  </a:moveTo>
                  <a:lnTo>
                    <a:pt x="114" y="0"/>
                  </a:lnTo>
                  <a:lnTo>
                    <a:pt x="114" y="74"/>
                  </a:lnTo>
                  <a:lnTo>
                    <a:pt x="90" y="74"/>
                  </a:lnTo>
                  <a:lnTo>
                    <a:pt x="90" y="0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1" y="2"/>
                  </a:lnTo>
                  <a:lnTo>
                    <a:pt x="16" y="5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3" y="21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3" y="167"/>
                  </a:lnTo>
                  <a:lnTo>
                    <a:pt x="6" y="172"/>
                  </a:lnTo>
                  <a:lnTo>
                    <a:pt x="10" y="178"/>
                  </a:lnTo>
                  <a:lnTo>
                    <a:pt x="16" y="182"/>
                  </a:lnTo>
                  <a:lnTo>
                    <a:pt x="21" y="185"/>
                  </a:lnTo>
                  <a:lnTo>
                    <a:pt x="28" y="188"/>
                  </a:lnTo>
                  <a:lnTo>
                    <a:pt x="36" y="188"/>
                  </a:lnTo>
                  <a:lnTo>
                    <a:pt x="168" y="188"/>
                  </a:lnTo>
                  <a:lnTo>
                    <a:pt x="176" y="188"/>
                  </a:lnTo>
                  <a:lnTo>
                    <a:pt x="183" y="185"/>
                  </a:lnTo>
                  <a:lnTo>
                    <a:pt x="188" y="182"/>
                  </a:lnTo>
                  <a:lnTo>
                    <a:pt x="194" y="178"/>
                  </a:lnTo>
                  <a:lnTo>
                    <a:pt x="198" y="172"/>
                  </a:lnTo>
                  <a:lnTo>
                    <a:pt x="202" y="167"/>
                  </a:lnTo>
                  <a:lnTo>
                    <a:pt x="204" y="160"/>
                  </a:lnTo>
                  <a:lnTo>
                    <a:pt x="204" y="152"/>
                  </a:lnTo>
                  <a:lnTo>
                    <a:pt x="204" y="35"/>
                  </a:lnTo>
                  <a:lnTo>
                    <a:pt x="204" y="27"/>
                  </a:lnTo>
                  <a:lnTo>
                    <a:pt x="202" y="21"/>
                  </a:lnTo>
                  <a:lnTo>
                    <a:pt x="198" y="15"/>
                  </a:lnTo>
                  <a:lnTo>
                    <a:pt x="194" y="10"/>
                  </a:lnTo>
                  <a:lnTo>
                    <a:pt x="188" y="5"/>
                  </a:lnTo>
                  <a:lnTo>
                    <a:pt x="183" y="2"/>
                  </a:lnTo>
                  <a:lnTo>
                    <a:pt x="176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" name="Freeform 64"/>
            <p:cNvSpPr>
              <a:spLocks/>
            </p:cNvSpPr>
            <p:nvPr userDrawn="1"/>
          </p:nvSpPr>
          <p:spPr bwMode="auto">
            <a:xfrm>
              <a:off x="9315450" y="5588000"/>
              <a:ext cx="107950" cy="984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14" y="0"/>
                </a:cxn>
                <a:cxn ang="0">
                  <a:pos x="114" y="74"/>
                </a:cxn>
                <a:cxn ang="0">
                  <a:pos x="90" y="74"/>
                </a:cxn>
                <a:cxn ang="0">
                  <a:pos x="90" y="0"/>
                </a:cxn>
                <a:cxn ang="0">
                  <a:pos x="36" y="0"/>
                </a:cxn>
                <a:cxn ang="0">
                  <a:pos x="28" y="0"/>
                </a:cxn>
                <a:cxn ang="0">
                  <a:pos x="21" y="2"/>
                </a:cxn>
                <a:cxn ang="0">
                  <a:pos x="16" y="5"/>
                </a:cxn>
                <a:cxn ang="0">
                  <a:pos x="10" y="10"/>
                </a:cxn>
                <a:cxn ang="0">
                  <a:pos x="6" y="15"/>
                </a:cxn>
                <a:cxn ang="0">
                  <a:pos x="3" y="21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152"/>
                </a:cxn>
                <a:cxn ang="0">
                  <a:pos x="0" y="160"/>
                </a:cxn>
                <a:cxn ang="0">
                  <a:pos x="3" y="167"/>
                </a:cxn>
                <a:cxn ang="0">
                  <a:pos x="6" y="172"/>
                </a:cxn>
                <a:cxn ang="0">
                  <a:pos x="10" y="178"/>
                </a:cxn>
                <a:cxn ang="0">
                  <a:pos x="16" y="182"/>
                </a:cxn>
                <a:cxn ang="0">
                  <a:pos x="21" y="185"/>
                </a:cxn>
                <a:cxn ang="0">
                  <a:pos x="28" y="188"/>
                </a:cxn>
                <a:cxn ang="0">
                  <a:pos x="36" y="188"/>
                </a:cxn>
                <a:cxn ang="0">
                  <a:pos x="168" y="188"/>
                </a:cxn>
                <a:cxn ang="0">
                  <a:pos x="175" y="188"/>
                </a:cxn>
                <a:cxn ang="0">
                  <a:pos x="182" y="185"/>
                </a:cxn>
                <a:cxn ang="0">
                  <a:pos x="188" y="182"/>
                </a:cxn>
                <a:cxn ang="0">
                  <a:pos x="194" y="178"/>
                </a:cxn>
                <a:cxn ang="0">
                  <a:pos x="197" y="172"/>
                </a:cxn>
                <a:cxn ang="0">
                  <a:pos x="201" y="167"/>
                </a:cxn>
                <a:cxn ang="0">
                  <a:pos x="203" y="160"/>
                </a:cxn>
                <a:cxn ang="0">
                  <a:pos x="204" y="152"/>
                </a:cxn>
                <a:cxn ang="0">
                  <a:pos x="204" y="35"/>
                </a:cxn>
                <a:cxn ang="0">
                  <a:pos x="203" y="27"/>
                </a:cxn>
                <a:cxn ang="0">
                  <a:pos x="201" y="21"/>
                </a:cxn>
                <a:cxn ang="0">
                  <a:pos x="197" y="15"/>
                </a:cxn>
                <a:cxn ang="0">
                  <a:pos x="194" y="10"/>
                </a:cxn>
                <a:cxn ang="0">
                  <a:pos x="188" y="5"/>
                </a:cxn>
                <a:cxn ang="0">
                  <a:pos x="182" y="2"/>
                </a:cxn>
                <a:cxn ang="0">
                  <a:pos x="175" y="0"/>
                </a:cxn>
                <a:cxn ang="0">
                  <a:pos x="168" y="0"/>
                </a:cxn>
              </a:cxnLst>
              <a:rect l="0" t="0" r="r" b="b"/>
              <a:pathLst>
                <a:path w="204" h="188">
                  <a:moveTo>
                    <a:pt x="168" y="0"/>
                  </a:moveTo>
                  <a:lnTo>
                    <a:pt x="114" y="0"/>
                  </a:lnTo>
                  <a:lnTo>
                    <a:pt x="114" y="74"/>
                  </a:lnTo>
                  <a:lnTo>
                    <a:pt x="90" y="74"/>
                  </a:lnTo>
                  <a:lnTo>
                    <a:pt x="90" y="0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1" y="2"/>
                  </a:lnTo>
                  <a:lnTo>
                    <a:pt x="16" y="5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3" y="21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3" y="167"/>
                  </a:lnTo>
                  <a:lnTo>
                    <a:pt x="6" y="172"/>
                  </a:lnTo>
                  <a:lnTo>
                    <a:pt x="10" y="178"/>
                  </a:lnTo>
                  <a:lnTo>
                    <a:pt x="16" y="182"/>
                  </a:lnTo>
                  <a:lnTo>
                    <a:pt x="21" y="185"/>
                  </a:lnTo>
                  <a:lnTo>
                    <a:pt x="28" y="188"/>
                  </a:lnTo>
                  <a:lnTo>
                    <a:pt x="36" y="188"/>
                  </a:lnTo>
                  <a:lnTo>
                    <a:pt x="168" y="188"/>
                  </a:lnTo>
                  <a:lnTo>
                    <a:pt x="175" y="188"/>
                  </a:lnTo>
                  <a:lnTo>
                    <a:pt x="182" y="185"/>
                  </a:lnTo>
                  <a:lnTo>
                    <a:pt x="188" y="182"/>
                  </a:lnTo>
                  <a:lnTo>
                    <a:pt x="194" y="178"/>
                  </a:lnTo>
                  <a:lnTo>
                    <a:pt x="197" y="172"/>
                  </a:lnTo>
                  <a:lnTo>
                    <a:pt x="201" y="167"/>
                  </a:lnTo>
                  <a:lnTo>
                    <a:pt x="203" y="160"/>
                  </a:lnTo>
                  <a:lnTo>
                    <a:pt x="204" y="152"/>
                  </a:lnTo>
                  <a:lnTo>
                    <a:pt x="204" y="35"/>
                  </a:lnTo>
                  <a:lnTo>
                    <a:pt x="203" y="27"/>
                  </a:lnTo>
                  <a:lnTo>
                    <a:pt x="201" y="21"/>
                  </a:lnTo>
                  <a:lnTo>
                    <a:pt x="197" y="15"/>
                  </a:lnTo>
                  <a:lnTo>
                    <a:pt x="194" y="10"/>
                  </a:lnTo>
                  <a:lnTo>
                    <a:pt x="188" y="5"/>
                  </a:lnTo>
                  <a:lnTo>
                    <a:pt x="182" y="2"/>
                  </a:lnTo>
                  <a:lnTo>
                    <a:pt x="175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4" name="Группа 113"/>
          <p:cNvGrpSpPr/>
          <p:nvPr userDrawn="1"/>
        </p:nvGrpSpPr>
        <p:grpSpPr>
          <a:xfrm>
            <a:off x="7116763" y="5286375"/>
            <a:ext cx="444500" cy="515937"/>
            <a:chOff x="7116763" y="5286375"/>
            <a:chExt cx="444500" cy="515937"/>
          </a:xfrm>
          <a:solidFill>
            <a:srgbClr val="E30613"/>
          </a:solidFill>
        </p:grpSpPr>
        <p:sp>
          <p:nvSpPr>
            <p:cNvPr id="115" name="Freeform 66"/>
            <p:cNvSpPr>
              <a:spLocks/>
            </p:cNvSpPr>
            <p:nvPr userDrawn="1"/>
          </p:nvSpPr>
          <p:spPr bwMode="auto">
            <a:xfrm>
              <a:off x="7391400" y="5578475"/>
              <a:ext cx="61912" cy="38100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6" y="65"/>
                </a:cxn>
                <a:cxn ang="0">
                  <a:pos x="10" y="72"/>
                </a:cxn>
                <a:cxn ang="0">
                  <a:pos x="29" y="66"/>
                </a:cxn>
                <a:cxn ang="0">
                  <a:pos x="47" y="59"/>
                </a:cxn>
                <a:cxn ang="0">
                  <a:pos x="62" y="50"/>
                </a:cxn>
                <a:cxn ang="0">
                  <a:pos x="76" y="41"/>
                </a:cxn>
                <a:cxn ang="0">
                  <a:pos x="89" y="31"/>
                </a:cxn>
                <a:cxn ang="0">
                  <a:pos x="101" y="20"/>
                </a:cxn>
                <a:cxn ang="0">
                  <a:pos x="110" y="10"/>
                </a:cxn>
                <a:cxn ang="0">
                  <a:pos x="118" y="0"/>
                </a:cxn>
                <a:cxn ang="0">
                  <a:pos x="105" y="7"/>
                </a:cxn>
                <a:cxn ang="0">
                  <a:pos x="92" y="12"/>
                </a:cxn>
                <a:cxn ang="0">
                  <a:pos x="77" y="16"/>
                </a:cxn>
                <a:cxn ang="0">
                  <a:pos x="64" y="18"/>
                </a:cxn>
                <a:cxn ang="0">
                  <a:pos x="61" y="21"/>
                </a:cxn>
                <a:cxn ang="0">
                  <a:pos x="58" y="23"/>
                </a:cxn>
                <a:cxn ang="0">
                  <a:pos x="43" y="33"/>
                </a:cxn>
                <a:cxn ang="0">
                  <a:pos x="30" y="43"/>
                </a:cxn>
                <a:cxn ang="0">
                  <a:pos x="14" y="51"/>
                </a:cxn>
                <a:cxn ang="0">
                  <a:pos x="0" y="58"/>
                </a:cxn>
              </a:cxnLst>
              <a:rect l="0" t="0" r="r" b="b"/>
              <a:pathLst>
                <a:path w="118" h="72">
                  <a:moveTo>
                    <a:pt x="0" y="58"/>
                  </a:moveTo>
                  <a:lnTo>
                    <a:pt x="6" y="65"/>
                  </a:lnTo>
                  <a:lnTo>
                    <a:pt x="10" y="72"/>
                  </a:lnTo>
                  <a:lnTo>
                    <a:pt x="29" y="66"/>
                  </a:lnTo>
                  <a:lnTo>
                    <a:pt x="47" y="59"/>
                  </a:lnTo>
                  <a:lnTo>
                    <a:pt x="62" y="50"/>
                  </a:lnTo>
                  <a:lnTo>
                    <a:pt x="76" y="41"/>
                  </a:lnTo>
                  <a:lnTo>
                    <a:pt x="89" y="31"/>
                  </a:lnTo>
                  <a:lnTo>
                    <a:pt x="101" y="20"/>
                  </a:lnTo>
                  <a:lnTo>
                    <a:pt x="110" y="10"/>
                  </a:lnTo>
                  <a:lnTo>
                    <a:pt x="118" y="0"/>
                  </a:lnTo>
                  <a:lnTo>
                    <a:pt x="105" y="7"/>
                  </a:lnTo>
                  <a:lnTo>
                    <a:pt x="92" y="12"/>
                  </a:lnTo>
                  <a:lnTo>
                    <a:pt x="77" y="16"/>
                  </a:lnTo>
                  <a:lnTo>
                    <a:pt x="64" y="18"/>
                  </a:lnTo>
                  <a:lnTo>
                    <a:pt x="61" y="21"/>
                  </a:lnTo>
                  <a:lnTo>
                    <a:pt x="58" y="23"/>
                  </a:lnTo>
                  <a:lnTo>
                    <a:pt x="43" y="33"/>
                  </a:lnTo>
                  <a:lnTo>
                    <a:pt x="30" y="43"/>
                  </a:lnTo>
                  <a:lnTo>
                    <a:pt x="14" y="51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" name="Freeform 67"/>
            <p:cNvSpPr>
              <a:spLocks/>
            </p:cNvSpPr>
            <p:nvPr userDrawn="1"/>
          </p:nvSpPr>
          <p:spPr bwMode="auto">
            <a:xfrm>
              <a:off x="7116763" y="5622925"/>
              <a:ext cx="444500" cy="179387"/>
            </a:xfrm>
            <a:custGeom>
              <a:avLst/>
              <a:gdLst/>
              <a:ahLst/>
              <a:cxnLst>
                <a:cxn ang="0">
                  <a:pos x="209" y="13"/>
                </a:cxn>
                <a:cxn ang="0">
                  <a:pos x="164" y="42"/>
                </a:cxn>
                <a:cxn ang="0">
                  <a:pos x="125" y="76"/>
                </a:cxn>
                <a:cxn ang="0">
                  <a:pos x="89" y="116"/>
                </a:cxn>
                <a:cxn ang="0">
                  <a:pos x="58" y="159"/>
                </a:cxn>
                <a:cxn ang="0">
                  <a:pos x="34" y="207"/>
                </a:cxn>
                <a:cxn ang="0">
                  <a:pos x="15" y="258"/>
                </a:cxn>
                <a:cxn ang="0">
                  <a:pos x="3" y="312"/>
                </a:cxn>
                <a:cxn ang="0">
                  <a:pos x="838" y="339"/>
                </a:cxn>
                <a:cxn ang="0">
                  <a:pos x="831" y="290"/>
                </a:cxn>
                <a:cxn ang="0">
                  <a:pos x="818" y="242"/>
                </a:cxn>
                <a:cxn ang="0">
                  <a:pos x="799" y="198"/>
                </a:cxn>
                <a:cxn ang="0">
                  <a:pos x="776" y="155"/>
                </a:cxn>
                <a:cxn ang="0">
                  <a:pos x="748" y="116"/>
                </a:cxn>
                <a:cxn ang="0">
                  <a:pos x="717" y="81"/>
                </a:cxn>
                <a:cxn ang="0">
                  <a:pos x="681" y="49"/>
                </a:cxn>
                <a:cxn ang="0">
                  <a:pos x="642" y="21"/>
                </a:cxn>
                <a:cxn ang="0">
                  <a:pos x="618" y="37"/>
                </a:cxn>
                <a:cxn ang="0">
                  <a:pos x="591" y="51"/>
                </a:cxn>
                <a:cxn ang="0">
                  <a:pos x="560" y="63"/>
                </a:cxn>
                <a:cxn ang="0">
                  <a:pos x="526" y="72"/>
                </a:cxn>
                <a:cxn ang="0">
                  <a:pos x="517" y="83"/>
                </a:cxn>
                <a:cxn ang="0">
                  <a:pos x="505" y="92"/>
                </a:cxn>
                <a:cxn ang="0">
                  <a:pos x="492" y="98"/>
                </a:cxn>
                <a:cxn ang="0">
                  <a:pos x="476" y="100"/>
                </a:cxn>
                <a:cxn ang="0">
                  <a:pos x="409" y="100"/>
                </a:cxn>
                <a:cxn ang="0">
                  <a:pos x="392" y="94"/>
                </a:cxn>
                <a:cxn ang="0">
                  <a:pos x="379" y="84"/>
                </a:cxn>
                <a:cxn ang="0">
                  <a:pos x="368" y="71"/>
                </a:cxn>
                <a:cxn ang="0">
                  <a:pos x="347" y="60"/>
                </a:cxn>
                <a:cxn ang="0">
                  <a:pos x="315" y="49"/>
                </a:cxn>
                <a:cxn ang="0">
                  <a:pos x="283" y="34"/>
                </a:cxn>
                <a:cxn ang="0">
                  <a:pos x="253" y="17"/>
                </a:cxn>
                <a:cxn ang="0">
                  <a:pos x="233" y="0"/>
                </a:cxn>
              </a:cxnLst>
              <a:rect l="0" t="0" r="r" b="b"/>
              <a:pathLst>
                <a:path w="838" h="339">
                  <a:moveTo>
                    <a:pt x="233" y="0"/>
                  </a:moveTo>
                  <a:lnTo>
                    <a:pt x="209" y="13"/>
                  </a:lnTo>
                  <a:lnTo>
                    <a:pt x="187" y="27"/>
                  </a:lnTo>
                  <a:lnTo>
                    <a:pt x="164" y="42"/>
                  </a:lnTo>
                  <a:lnTo>
                    <a:pt x="143" y="59"/>
                  </a:lnTo>
                  <a:lnTo>
                    <a:pt x="125" y="76"/>
                  </a:lnTo>
                  <a:lnTo>
                    <a:pt x="106" y="96"/>
                  </a:lnTo>
                  <a:lnTo>
                    <a:pt x="89" y="116"/>
                  </a:lnTo>
                  <a:lnTo>
                    <a:pt x="73" y="137"/>
                  </a:lnTo>
                  <a:lnTo>
                    <a:pt x="58" y="159"/>
                  </a:lnTo>
                  <a:lnTo>
                    <a:pt x="45" y="184"/>
                  </a:lnTo>
                  <a:lnTo>
                    <a:pt x="34" y="207"/>
                  </a:lnTo>
                  <a:lnTo>
                    <a:pt x="24" y="232"/>
                  </a:lnTo>
                  <a:lnTo>
                    <a:pt x="15" y="258"/>
                  </a:lnTo>
                  <a:lnTo>
                    <a:pt x="9" y="284"/>
                  </a:lnTo>
                  <a:lnTo>
                    <a:pt x="3" y="312"/>
                  </a:lnTo>
                  <a:lnTo>
                    <a:pt x="0" y="339"/>
                  </a:lnTo>
                  <a:lnTo>
                    <a:pt x="838" y="339"/>
                  </a:lnTo>
                  <a:lnTo>
                    <a:pt x="835" y="314"/>
                  </a:lnTo>
                  <a:lnTo>
                    <a:pt x="831" y="290"/>
                  </a:lnTo>
                  <a:lnTo>
                    <a:pt x="824" y="265"/>
                  </a:lnTo>
                  <a:lnTo>
                    <a:pt x="818" y="242"/>
                  </a:lnTo>
                  <a:lnTo>
                    <a:pt x="809" y="220"/>
                  </a:lnTo>
                  <a:lnTo>
                    <a:pt x="799" y="198"/>
                  </a:lnTo>
                  <a:lnTo>
                    <a:pt x="788" y="176"/>
                  </a:lnTo>
                  <a:lnTo>
                    <a:pt x="776" y="155"/>
                  </a:lnTo>
                  <a:lnTo>
                    <a:pt x="762" y="135"/>
                  </a:lnTo>
                  <a:lnTo>
                    <a:pt x="748" y="116"/>
                  </a:lnTo>
                  <a:lnTo>
                    <a:pt x="734" y="98"/>
                  </a:lnTo>
                  <a:lnTo>
                    <a:pt x="717" y="81"/>
                  </a:lnTo>
                  <a:lnTo>
                    <a:pt x="699" y="64"/>
                  </a:lnTo>
                  <a:lnTo>
                    <a:pt x="681" y="49"/>
                  </a:lnTo>
                  <a:lnTo>
                    <a:pt x="662" y="34"/>
                  </a:lnTo>
                  <a:lnTo>
                    <a:pt x="642" y="21"/>
                  </a:lnTo>
                  <a:lnTo>
                    <a:pt x="631" y="29"/>
                  </a:lnTo>
                  <a:lnTo>
                    <a:pt x="618" y="37"/>
                  </a:lnTo>
                  <a:lnTo>
                    <a:pt x="604" y="44"/>
                  </a:lnTo>
                  <a:lnTo>
                    <a:pt x="591" y="51"/>
                  </a:lnTo>
                  <a:lnTo>
                    <a:pt x="576" y="58"/>
                  </a:lnTo>
                  <a:lnTo>
                    <a:pt x="560" y="63"/>
                  </a:lnTo>
                  <a:lnTo>
                    <a:pt x="544" y="68"/>
                  </a:lnTo>
                  <a:lnTo>
                    <a:pt x="526" y="72"/>
                  </a:lnTo>
                  <a:lnTo>
                    <a:pt x="521" y="77"/>
                  </a:lnTo>
                  <a:lnTo>
                    <a:pt x="517" y="83"/>
                  </a:lnTo>
                  <a:lnTo>
                    <a:pt x="511" y="89"/>
                  </a:lnTo>
                  <a:lnTo>
                    <a:pt x="505" y="92"/>
                  </a:lnTo>
                  <a:lnTo>
                    <a:pt x="498" y="95"/>
                  </a:lnTo>
                  <a:lnTo>
                    <a:pt x="492" y="98"/>
                  </a:lnTo>
                  <a:lnTo>
                    <a:pt x="484" y="100"/>
                  </a:lnTo>
                  <a:lnTo>
                    <a:pt x="476" y="100"/>
                  </a:lnTo>
                  <a:lnTo>
                    <a:pt x="418" y="100"/>
                  </a:lnTo>
                  <a:lnTo>
                    <a:pt x="409" y="100"/>
                  </a:lnTo>
                  <a:lnTo>
                    <a:pt x="401" y="97"/>
                  </a:lnTo>
                  <a:lnTo>
                    <a:pt x="392" y="94"/>
                  </a:lnTo>
                  <a:lnTo>
                    <a:pt x="385" y="90"/>
                  </a:lnTo>
                  <a:lnTo>
                    <a:pt x="379" y="84"/>
                  </a:lnTo>
                  <a:lnTo>
                    <a:pt x="372" y="79"/>
                  </a:lnTo>
                  <a:lnTo>
                    <a:pt x="368" y="71"/>
                  </a:lnTo>
                  <a:lnTo>
                    <a:pt x="364" y="63"/>
                  </a:lnTo>
                  <a:lnTo>
                    <a:pt x="347" y="60"/>
                  </a:lnTo>
                  <a:lnTo>
                    <a:pt x="330" y="55"/>
                  </a:lnTo>
                  <a:lnTo>
                    <a:pt x="315" y="49"/>
                  </a:lnTo>
                  <a:lnTo>
                    <a:pt x="298" y="42"/>
                  </a:lnTo>
                  <a:lnTo>
                    <a:pt x="283" y="34"/>
                  </a:lnTo>
                  <a:lnTo>
                    <a:pt x="267" y="26"/>
                  </a:lnTo>
                  <a:lnTo>
                    <a:pt x="253" y="17"/>
                  </a:lnTo>
                  <a:lnTo>
                    <a:pt x="238" y="6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68"/>
            <p:cNvSpPr>
              <a:spLocks/>
            </p:cNvSpPr>
            <p:nvPr userDrawn="1"/>
          </p:nvSpPr>
          <p:spPr bwMode="auto">
            <a:xfrm>
              <a:off x="7216775" y="5353050"/>
              <a:ext cx="247650" cy="263525"/>
            </a:xfrm>
            <a:custGeom>
              <a:avLst/>
              <a:gdLst/>
              <a:ahLst/>
              <a:cxnLst>
                <a:cxn ang="0">
                  <a:pos x="295" y="465"/>
                </a:cxn>
                <a:cxn ang="0">
                  <a:pos x="311" y="469"/>
                </a:cxn>
                <a:cxn ang="0">
                  <a:pos x="326" y="478"/>
                </a:cxn>
                <a:cxn ang="0">
                  <a:pos x="360" y="467"/>
                </a:cxn>
                <a:cxn ang="0">
                  <a:pos x="391" y="445"/>
                </a:cxn>
                <a:cxn ang="0">
                  <a:pos x="384" y="443"/>
                </a:cxn>
                <a:cxn ang="0">
                  <a:pos x="360" y="438"/>
                </a:cxn>
                <a:cxn ang="0">
                  <a:pos x="350" y="431"/>
                </a:cxn>
                <a:cxn ang="0">
                  <a:pos x="342" y="414"/>
                </a:cxn>
                <a:cxn ang="0">
                  <a:pos x="346" y="384"/>
                </a:cxn>
                <a:cxn ang="0">
                  <a:pos x="360" y="336"/>
                </a:cxn>
                <a:cxn ang="0">
                  <a:pos x="372" y="272"/>
                </a:cxn>
                <a:cxn ang="0">
                  <a:pos x="371" y="216"/>
                </a:cxn>
                <a:cxn ang="0">
                  <a:pos x="365" y="177"/>
                </a:cxn>
                <a:cxn ang="0">
                  <a:pos x="374" y="154"/>
                </a:cxn>
                <a:cxn ang="0">
                  <a:pos x="394" y="142"/>
                </a:cxn>
                <a:cxn ang="0">
                  <a:pos x="413" y="143"/>
                </a:cxn>
                <a:cxn ang="0">
                  <a:pos x="456" y="162"/>
                </a:cxn>
                <a:cxn ang="0">
                  <a:pos x="453" y="135"/>
                </a:cxn>
                <a:cxn ang="0">
                  <a:pos x="421" y="87"/>
                </a:cxn>
                <a:cxn ang="0">
                  <a:pos x="379" y="48"/>
                </a:cxn>
                <a:cxn ang="0">
                  <a:pos x="328" y="20"/>
                </a:cxn>
                <a:cxn ang="0">
                  <a:pos x="272" y="3"/>
                </a:cxn>
                <a:cxn ang="0">
                  <a:pos x="212" y="1"/>
                </a:cxn>
                <a:cxn ang="0">
                  <a:pos x="157" y="11"/>
                </a:cxn>
                <a:cxn ang="0">
                  <a:pos x="106" y="33"/>
                </a:cxn>
                <a:cxn ang="0">
                  <a:pos x="62" y="65"/>
                </a:cxn>
                <a:cxn ang="0">
                  <a:pos x="26" y="106"/>
                </a:cxn>
                <a:cxn ang="0">
                  <a:pos x="0" y="153"/>
                </a:cxn>
                <a:cxn ang="0">
                  <a:pos x="31" y="142"/>
                </a:cxn>
                <a:cxn ang="0">
                  <a:pos x="52" y="144"/>
                </a:cxn>
                <a:cxn ang="0">
                  <a:pos x="68" y="161"/>
                </a:cxn>
                <a:cxn ang="0">
                  <a:pos x="71" y="184"/>
                </a:cxn>
                <a:cxn ang="0">
                  <a:pos x="66" y="231"/>
                </a:cxn>
                <a:cxn ang="0">
                  <a:pos x="69" y="295"/>
                </a:cxn>
                <a:cxn ang="0">
                  <a:pos x="83" y="352"/>
                </a:cxn>
                <a:cxn ang="0">
                  <a:pos x="97" y="401"/>
                </a:cxn>
                <a:cxn ang="0">
                  <a:pos x="95" y="421"/>
                </a:cxn>
                <a:cxn ang="0">
                  <a:pos x="80" y="436"/>
                </a:cxn>
                <a:cxn ang="0">
                  <a:pos x="70" y="445"/>
                </a:cxn>
                <a:cxn ang="0">
                  <a:pos x="98" y="465"/>
                </a:cxn>
                <a:cxn ang="0">
                  <a:pos x="137" y="484"/>
                </a:cxn>
                <a:cxn ang="0">
                  <a:pos x="178" y="497"/>
                </a:cxn>
                <a:cxn ang="0">
                  <a:pos x="193" y="478"/>
                </a:cxn>
                <a:cxn ang="0">
                  <a:pos x="214" y="467"/>
                </a:cxn>
              </a:cxnLst>
              <a:rect l="0" t="0" r="r" b="b"/>
              <a:pathLst>
                <a:path w="468" h="497">
                  <a:moveTo>
                    <a:pt x="230" y="465"/>
                  </a:moveTo>
                  <a:lnTo>
                    <a:pt x="288" y="465"/>
                  </a:lnTo>
                  <a:lnTo>
                    <a:pt x="295" y="465"/>
                  </a:lnTo>
                  <a:lnTo>
                    <a:pt x="300" y="466"/>
                  </a:lnTo>
                  <a:lnTo>
                    <a:pt x="306" y="467"/>
                  </a:lnTo>
                  <a:lnTo>
                    <a:pt x="311" y="469"/>
                  </a:lnTo>
                  <a:lnTo>
                    <a:pt x="317" y="472"/>
                  </a:lnTo>
                  <a:lnTo>
                    <a:pt x="321" y="475"/>
                  </a:lnTo>
                  <a:lnTo>
                    <a:pt x="326" y="478"/>
                  </a:lnTo>
                  <a:lnTo>
                    <a:pt x="330" y="482"/>
                  </a:lnTo>
                  <a:lnTo>
                    <a:pt x="344" y="475"/>
                  </a:lnTo>
                  <a:lnTo>
                    <a:pt x="360" y="467"/>
                  </a:lnTo>
                  <a:lnTo>
                    <a:pt x="373" y="458"/>
                  </a:lnTo>
                  <a:lnTo>
                    <a:pt x="388" y="447"/>
                  </a:lnTo>
                  <a:lnTo>
                    <a:pt x="391" y="445"/>
                  </a:lnTo>
                  <a:lnTo>
                    <a:pt x="394" y="442"/>
                  </a:lnTo>
                  <a:lnTo>
                    <a:pt x="389" y="443"/>
                  </a:lnTo>
                  <a:lnTo>
                    <a:pt x="384" y="443"/>
                  </a:lnTo>
                  <a:lnTo>
                    <a:pt x="379" y="443"/>
                  </a:lnTo>
                  <a:lnTo>
                    <a:pt x="369" y="441"/>
                  </a:lnTo>
                  <a:lnTo>
                    <a:pt x="360" y="438"/>
                  </a:lnTo>
                  <a:lnTo>
                    <a:pt x="357" y="436"/>
                  </a:lnTo>
                  <a:lnTo>
                    <a:pt x="353" y="433"/>
                  </a:lnTo>
                  <a:lnTo>
                    <a:pt x="350" y="431"/>
                  </a:lnTo>
                  <a:lnTo>
                    <a:pt x="347" y="427"/>
                  </a:lnTo>
                  <a:lnTo>
                    <a:pt x="343" y="421"/>
                  </a:lnTo>
                  <a:lnTo>
                    <a:pt x="342" y="414"/>
                  </a:lnTo>
                  <a:lnTo>
                    <a:pt x="341" y="407"/>
                  </a:lnTo>
                  <a:lnTo>
                    <a:pt x="341" y="401"/>
                  </a:lnTo>
                  <a:lnTo>
                    <a:pt x="346" y="384"/>
                  </a:lnTo>
                  <a:lnTo>
                    <a:pt x="351" y="367"/>
                  </a:lnTo>
                  <a:lnTo>
                    <a:pt x="356" y="352"/>
                  </a:lnTo>
                  <a:lnTo>
                    <a:pt x="360" y="336"/>
                  </a:lnTo>
                  <a:lnTo>
                    <a:pt x="365" y="317"/>
                  </a:lnTo>
                  <a:lnTo>
                    <a:pt x="369" y="295"/>
                  </a:lnTo>
                  <a:lnTo>
                    <a:pt x="372" y="272"/>
                  </a:lnTo>
                  <a:lnTo>
                    <a:pt x="372" y="245"/>
                  </a:lnTo>
                  <a:lnTo>
                    <a:pt x="372" y="231"/>
                  </a:lnTo>
                  <a:lnTo>
                    <a:pt x="371" y="216"/>
                  </a:lnTo>
                  <a:lnTo>
                    <a:pt x="369" y="201"/>
                  </a:lnTo>
                  <a:lnTo>
                    <a:pt x="367" y="184"/>
                  </a:lnTo>
                  <a:lnTo>
                    <a:pt x="365" y="177"/>
                  </a:lnTo>
                  <a:lnTo>
                    <a:pt x="367" y="169"/>
                  </a:lnTo>
                  <a:lnTo>
                    <a:pt x="370" y="161"/>
                  </a:lnTo>
                  <a:lnTo>
                    <a:pt x="374" y="154"/>
                  </a:lnTo>
                  <a:lnTo>
                    <a:pt x="380" y="149"/>
                  </a:lnTo>
                  <a:lnTo>
                    <a:pt x="386" y="144"/>
                  </a:lnTo>
                  <a:lnTo>
                    <a:pt x="394" y="142"/>
                  </a:lnTo>
                  <a:lnTo>
                    <a:pt x="402" y="141"/>
                  </a:lnTo>
                  <a:lnTo>
                    <a:pt x="407" y="142"/>
                  </a:lnTo>
                  <a:lnTo>
                    <a:pt x="413" y="143"/>
                  </a:lnTo>
                  <a:lnTo>
                    <a:pt x="428" y="149"/>
                  </a:lnTo>
                  <a:lnTo>
                    <a:pt x="443" y="154"/>
                  </a:lnTo>
                  <a:lnTo>
                    <a:pt x="456" y="162"/>
                  </a:lnTo>
                  <a:lnTo>
                    <a:pt x="468" y="170"/>
                  </a:lnTo>
                  <a:lnTo>
                    <a:pt x="462" y="152"/>
                  </a:lnTo>
                  <a:lnTo>
                    <a:pt x="453" y="135"/>
                  </a:lnTo>
                  <a:lnTo>
                    <a:pt x="444" y="118"/>
                  </a:lnTo>
                  <a:lnTo>
                    <a:pt x="433" y="101"/>
                  </a:lnTo>
                  <a:lnTo>
                    <a:pt x="421" y="87"/>
                  </a:lnTo>
                  <a:lnTo>
                    <a:pt x="407" y="73"/>
                  </a:lnTo>
                  <a:lnTo>
                    <a:pt x="393" y="59"/>
                  </a:lnTo>
                  <a:lnTo>
                    <a:pt x="379" y="48"/>
                  </a:lnTo>
                  <a:lnTo>
                    <a:pt x="362" y="37"/>
                  </a:lnTo>
                  <a:lnTo>
                    <a:pt x="346" y="27"/>
                  </a:lnTo>
                  <a:lnTo>
                    <a:pt x="328" y="20"/>
                  </a:lnTo>
                  <a:lnTo>
                    <a:pt x="309" y="13"/>
                  </a:lnTo>
                  <a:lnTo>
                    <a:pt x="290" y="7"/>
                  </a:lnTo>
                  <a:lnTo>
                    <a:pt x="272" y="3"/>
                  </a:lnTo>
                  <a:lnTo>
                    <a:pt x="252" y="1"/>
                  </a:lnTo>
                  <a:lnTo>
                    <a:pt x="231" y="0"/>
                  </a:lnTo>
                  <a:lnTo>
                    <a:pt x="212" y="1"/>
                  </a:lnTo>
                  <a:lnTo>
                    <a:pt x="193" y="3"/>
                  </a:lnTo>
                  <a:lnTo>
                    <a:pt x="174" y="6"/>
                  </a:lnTo>
                  <a:lnTo>
                    <a:pt x="157" y="11"/>
                  </a:lnTo>
                  <a:lnTo>
                    <a:pt x="139" y="17"/>
                  </a:lnTo>
                  <a:lnTo>
                    <a:pt x="122" y="25"/>
                  </a:lnTo>
                  <a:lnTo>
                    <a:pt x="106" y="33"/>
                  </a:lnTo>
                  <a:lnTo>
                    <a:pt x="90" y="43"/>
                  </a:lnTo>
                  <a:lnTo>
                    <a:pt x="76" y="54"/>
                  </a:lnTo>
                  <a:lnTo>
                    <a:pt x="62" y="65"/>
                  </a:lnTo>
                  <a:lnTo>
                    <a:pt x="49" y="78"/>
                  </a:lnTo>
                  <a:lnTo>
                    <a:pt x="37" y="91"/>
                  </a:lnTo>
                  <a:lnTo>
                    <a:pt x="26" y="106"/>
                  </a:lnTo>
                  <a:lnTo>
                    <a:pt x="16" y="120"/>
                  </a:lnTo>
                  <a:lnTo>
                    <a:pt x="7" y="137"/>
                  </a:lnTo>
                  <a:lnTo>
                    <a:pt x="0" y="153"/>
                  </a:lnTo>
                  <a:lnTo>
                    <a:pt x="12" y="148"/>
                  </a:lnTo>
                  <a:lnTo>
                    <a:pt x="25" y="143"/>
                  </a:lnTo>
                  <a:lnTo>
                    <a:pt x="31" y="142"/>
                  </a:lnTo>
                  <a:lnTo>
                    <a:pt x="36" y="141"/>
                  </a:lnTo>
                  <a:lnTo>
                    <a:pt x="44" y="142"/>
                  </a:lnTo>
                  <a:lnTo>
                    <a:pt x="52" y="144"/>
                  </a:lnTo>
                  <a:lnTo>
                    <a:pt x="58" y="149"/>
                  </a:lnTo>
                  <a:lnTo>
                    <a:pt x="64" y="154"/>
                  </a:lnTo>
                  <a:lnTo>
                    <a:pt x="68" y="161"/>
                  </a:lnTo>
                  <a:lnTo>
                    <a:pt x="71" y="169"/>
                  </a:lnTo>
                  <a:lnTo>
                    <a:pt x="73" y="177"/>
                  </a:lnTo>
                  <a:lnTo>
                    <a:pt x="71" y="184"/>
                  </a:lnTo>
                  <a:lnTo>
                    <a:pt x="69" y="201"/>
                  </a:lnTo>
                  <a:lnTo>
                    <a:pt x="67" y="216"/>
                  </a:lnTo>
                  <a:lnTo>
                    <a:pt x="66" y="231"/>
                  </a:lnTo>
                  <a:lnTo>
                    <a:pt x="66" y="245"/>
                  </a:lnTo>
                  <a:lnTo>
                    <a:pt x="66" y="272"/>
                  </a:lnTo>
                  <a:lnTo>
                    <a:pt x="69" y="295"/>
                  </a:lnTo>
                  <a:lnTo>
                    <a:pt x="73" y="317"/>
                  </a:lnTo>
                  <a:lnTo>
                    <a:pt x="78" y="336"/>
                  </a:lnTo>
                  <a:lnTo>
                    <a:pt x="83" y="352"/>
                  </a:lnTo>
                  <a:lnTo>
                    <a:pt x="87" y="367"/>
                  </a:lnTo>
                  <a:lnTo>
                    <a:pt x="94" y="384"/>
                  </a:lnTo>
                  <a:lnTo>
                    <a:pt x="97" y="401"/>
                  </a:lnTo>
                  <a:lnTo>
                    <a:pt x="97" y="407"/>
                  </a:lnTo>
                  <a:lnTo>
                    <a:pt x="96" y="414"/>
                  </a:lnTo>
                  <a:lnTo>
                    <a:pt x="95" y="421"/>
                  </a:lnTo>
                  <a:lnTo>
                    <a:pt x="91" y="427"/>
                  </a:lnTo>
                  <a:lnTo>
                    <a:pt x="87" y="432"/>
                  </a:lnTo>
                  <a:lnTo>
                    <a:pt x="80" y="436"/>
                  </a:lnTo>
                  <a:lnTo>
                    <a:pt x="75" y="440"/>
                  </a:lnTo>
                  <a:lnTo>
                    <a:pt x="67" y="442"/>
                  </a:lnTo>
                  <a:lnTo>
                    <a:pt x="70" y="445"/>
                  </a:lnTo>
                  <a:lnTo>
                    <a:pt x="74" y="447"/>
                  </a:lnTo>
                  <a:lnTo>
                    <a:pt x="86" y="456"/>
                  </a:lnTo>
                  <a:lnTo>
                    <a:pt x="98" y="465"/>
                  </a:lnTo>
                  <a:lnTo>
                    <a:pt x="110" y="472"/>
                  </a:lnTo>
                  <a:lnTo>
                    <a:pt x="123" y="478"/>
                  </a:lnTo>
                  <a:lnTo>
                    <a:pt x="137" y="484"/>
                  </a:lnTo>
                  <a:lnTo>
                    <a:pt x="150" y="489"/>
                  </a:lnTo>
                  <a:lnTo>
                    <a:pt x="164" y="494"/>
                  </a:lnTo>
                  <a:lnTo>
                    <a:pt x="178" y="497"/>
                  </a:lnTo>
                  <a:lnTo>
                    <a:pt x="182" y="490"/>
                  </a:lnTo>
                  <a:lnTo>
                    <a:pt x="188" y="484"/>
                  </a:lnTo>
                  <a:lnTo>
                    <a:pt x="193" y="478"/>
                  </a:lnTo>
                  <a:lnTo>
                    <a:pt x="199" y="474"/>
                  </a:lnTo>
                  <a:lnTo>
                    <a:pt x="206" y="469"/>
                  </a:lnTo>
                  <a:lnTo>
                    <a:pt x="214" y="467"/>
                  </a:lnTo>
                  <a:lnTo>
                    <a:pt x="222" y="465"/>
                  </a:lnTo>
                  <a:lnTo>
                    <a:pt x="230" y="46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69"/>
            <p:cNvSpPr>
              <a:spLocks/>
            </p:cNvSpPr>
            <p:nvPr userDrawn="1"/>
          </p:nvSpPr>
          <p:spPr bwMode="auto">
            <a:xfrm>
              <a:off x="7408863" y="5440363"/>
              <a:ext cx="66675" cy="134937"/>
            </a:xfrm>
            <a:custGeom>
              <a:avLst/>
              <a:gdLst/>
              <a:ahLst/>
              <a:cxnLst>
                <a:cxn ang="0">
                  <a:pos x="115" y="203"/>
                </a:cxn>
                <a:cxn ang="0">
                  <a:pos x="119" y="174"/>
                </a:cxn>
                <a:cxn ang="0">
                  <a:pos x="123" y="141"/>
                </a:cxn>
                <a:cxn ang="0">
                  <a:pos x="125" y="104"/>
                </a:cxn>
                <a:cxn ang="0">
                  <a:pos x="126" y="66"/>
                </a:cxn>
                <a:cxn ang="0">
                  <a:pos x="123" y="59"/>
                </a:cxn>
                <a:cxn ang="0">
                  <a:pos x="119" y="52"/>
                </a:cxn>
                <a:cxn ang="0">
                  <a:pos x="113" y="46"/>
                </a:cxn>
                <a:cxn ang="0">
                  <a:pos x="109" y="40"/>
                </a:cxn>
                <a:cxn ang="0">
                  <a:pos x="98" y="30"/>
                </a:cxn>
                <a:cxn ang="0">
                  <a:pos x="85" y="21"/>
                </a:cxn>
                <a:cxn ang="0">
                  <a:pos x="74" y="15"/>
                </a:cxn>
                <a:cxn ang="0">
                  <a:pos x="62" y="9"/>
                </a:cxn>
                <a:cxn ang="0">
                  <a:pos x="51" y="5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2" y="3"/>
                </a:cxn>
                <a:cxn ang="0">
                  <a:pos x="30" y="4"/>
                </a:cxn>
                <a:cxn ang="0">
                  <a:pos x="28" y="6"/>
                </a:cxn>
                <a:cxn ang="0">
                  <a:pos x="27" y="8"/>
                </a:cxn>
                <a:cxn ang="0">
                  <a:pos x="26" y="10"/>
                </a:cxn>
                <a:cxn ang="0">
                  <a:pos x="26" y="14"/>
                </a:cxn>
                <a:cxn ang="0">
                  <a:pos x="26" y="16"/>
                </a:cxn>
                <a:cxn ang="0">
                  <a:pos x="30" y="46"/>
                </a:cxn>
                <a:cxn ang="0">
                  <a:pos x="31" y="73"/>
                </a:cxn>
                <a:cxn ang="0">
                  <a:pos x="31" y="99"/>
                </a:cxn>
                <a:cxn ang="0">
                  <a:pos x="30" y="123"/>
                </a:cxn>
                <a:cxn ang="0">
                  <a:pos x="27" y="144"/>
                </a:cxn>
                <a:cxn ang="0">
                  <a:pos x="22" y="164"/>
                </a:cxn>
                <a:cxn ang="0">
                  <a:pos x="18" y="180"/>
                </a:cxn>
                <a:cxn ang="0">
                  <a:pos x="14" y="196"/>
                </a:cxn>
                <a:cxn ang="0">
                  <a:pos x="5" y="221"/>
                </a:cxn>
                <a:cxn ang="0">
                  <a:pos x="0" y="240"/>
                </a:cxn>
                <a:cxn ang="0">
                  <a:pos x="0" y="243"/>
                </a:cxn>
                <a:cxn ang="0">
                  <a:pos x="1" y="246"/>
                </a:cxn>
                <a:cxn ang="0">
                  <a:pos x="1" y="249"/>
                </a:cxn>
                <a:cxn ang="0">
                  <a:pos x="4" y="251"/>
                </a:cxn>
                <a:cxn ang="0">
                  <a:pos x="6" y="252"/>
                </a:cxn>
                <a:cxn ang="0">
                  <a:pos x="8" y="253"/>
                </a:cxn>
                <a:cxn ang="0">
                  <a:pos x="11" y="255"/>
                </a:cxn>
                <a:cxn ang="0">
                  <a:pos x="16" y="256"/>
                </a:cxn>
                <a:cxn ang="0">
                  <a:pos x="20" y="256"/>
                </a:cxn>
                <a:cxn ang="0">
                  <a:pos x="31" y="255"/>
                </a:cxn>
                <a:cxn ang="0">
                  <a:pos x="45" y="252"/>
                </a:cxn>
                <a:cxn ang="0">
                  <a:pos x="57" y="248"/>
                </a:cxn>
                <a:cxn ang="0">
                  <a:pos x="70" y="241"/>
                </a:cxn>
                <a:cxn ang="0">
                  <a:pos x="82" y="235"/>
                </a:cxn>
                <a:cxn ang="0">
                  <a:pos x="94" y="226"/>
                </a:cxn>
                <a:cxn ang="0">
                  <a:pos x="105" y="215"/>
                </a:cxn>
                <a:cxn ang="0">
                  <a:pos x="115" y="203"/>
                </a:cxn>
              </a:cxnLst>
              <a:rect l="0" t="0" r="r" b="b"/>
              <a:pathLst>
                <a:path w="126" h="256">
                  <a:moveTo>
                    <a:pt x="115" y="203"/>
                  </a:moveTo>
                  <a:lnTo>
                    <a:pt x="119" y="174"/>
                  </a:lnTo>
                  <a:lnTo>
                    <a:pt x="123" y="141"/>
                  </a:lnTo>
                  <a:lnTo>
                    <a:pt x="125" y="104"/>
                  </a:lnTo>
                  <a:lnTo>
                    <a:pt x="126" y="66"/>
                  </a:lnTo>
                  <a:lnTo>
                    <a:pt x="123" y="59"/>
                  </a:lnTo>
                  <a:lnTo>
                    <a:pt x="119" y="52"/>
                  </a:lnTo>
                  <a:lnTo>
                    <a:pt x="113" y="46"/>
                  </a:lnTo>
                  <a:lnTo>
                    <a:pt x="109" y="40"/>
                  </a:lnTo>
                  <a:lnTo>
                    <a:pt x="98" y="30"/>
                  </a:lnTo>
                  <a:lnTo>
                    <a:pt x="85" y="21"/>
                  </a:lnTo>
                  <a:lnTo>
                    <a:pt x="74" y="15"/>
                  </a:lnTo>
                  <a:lnTo>
                    <a:pt x="62" y="9"/>
                  </a:lnTo>
                  <a:lnTo>
                    <a:pt x="51" y="5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2" y="3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7" y="8"/>
                  </a:lnTo>
                  <a:lnTo>
                    <a:pt x="26" y="10"/>
                  </a:lnTo>
                  <a:lnTo>
                    <a:pt x="26" y="14"/>
                  </a:lnTo>
                  <a:lnTo>
                    <a:pt x="26" y="16"/>
                  </a:lnTo>
                  <a:lnTo>
                    <a:pt x="30" y="46"/>
                  </a:lnTo>
                  <a:lnTo>
                    <a:pt x="31" y="73"/>
                  </a:lnTo>
                  <a:lnTo>
                    <a:pt x="31" y="99"/>
                  </a:lnTo>
                  <a:lnTo>
                    <a:pt x="30" y="123"/>
                  </a:lnTo>
                  <a:lnTo>
                    <a:pt x="27" y="144"/>
                  </a:lnTo>
                  <a:lnTo>
                    <a:pt x="22" y="164"/>
                  </a:lnTo>
                  <a:lnTo>
                    <a:pt x="18" y="180"/>
                  </a:lnTo>
                  <a:lnTo>
                    <a:pt x="14" y="196"/>
                  </a:lnTo>
                  <a:lnTo>
                    <a:pt x="5" y="221"/>
                  </a:lnTo>
                  <a:lnTo>
                    <a:pt x="0" y="240"/>
                  </a:lnTo>
                  <a:lnTo>
                    <a:pt x="0" y="243"/>
                  </a:lnTo>
                  <a:lnTo>
                    <a:pt x="1" y="246"/>
                  </a:lnTo>
                  <a:lnTo>
                    <a:pt x="1" y="249"/>
                  </a:lnTo>
                  <a:lnTo>
                    <a:pt x="4" y="251"/>
                  </a:lnTo>
                  <a:lnTo>
                    <a:pt x="6" y="252"/>
                  </a:lnTo>
                  <a:lnTo>
                    <a:pt x="8" y="253"/>
                  </a:lnTo>
                  <a:lnTo>
                    <a:pt x="11" y="255"/>
                  </a:lnTo>
                  <a:lnTo>
                    <a:pt x="16" y="256"/>
                  </a:lnTo>
                  <a:lnTo>
                    <a:pt x="20" y="256"/>
                  </a:lnTo>
                  <a:lnTo>
                    <a:pt x="31" y="255"/>
                  </a:lnTo>
                  <a:lnTo>
                    <a:pt x="45" y="252"/>
                  </a:lnTo>
                  <a:lnTo>
                    <a:pt x="57" y="248"/>
                  </a:lnTo>
                  <a:lnTo>
                    <a:pt x="70" y="241"/>
                  </a:lnTo>
                  <a:lnTo>
                    <a:pt x="82" y="235"/>
                  </a:lnTo>
                  <a:lnTo>
                    <a:pt x="94" y="226"/>
                  </a:lnTo>
                  <a:lnTo>
                    <a:pt x="105" y="215"/>
                  </a:lnTo>
                  <a:lnTo>
                    <a:pt x="115" y="20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70"/>
            <p:cNvSpPr>
              <a:spLocks/>
            </p:cNvSpPr>
            <p:nvPr userDrawn="1"/>
          </p:nvSpPr>
          <p:spPr bwMode="auto">
            <a:xfrm>
              <a:off x="7188200" y="5440363"/>
              <a:ext cx="68262" cy="134937"/>
            </a:xfrm>
            <a:custGeom>
              <a:avLst/>
              <a:gdLst/>
              <a:ahLst/>
              <a:cxnLst>
                <a:cxn ang="0">
                  <a:pos x="27" y="216"/>
                </a:cxn>
                <a:cxn ang="0">
                  <a:pos x="23" y="216"/>
                </a:cxn>
                <a:cxn ang="0">
                  <a:pos x="33" y="225"/>
                </a:cxn>
                <a:cxn ang="0">
                  <a:pos x="43" y="232"/>
                </a:cxn>
                <a:cxn ang="0">
                  <a:pos x="54" y="239"/>
                </a:cxn>
                <a:cxn ang="0">
                  <a:pos x="65" y="245"/>
                </a:cxn>
                <a:cxn ang="0">
                  <a:pos x="76" y="249"/>
                </a:cxn>
                <a:cxn ang="0">
                  <a:pos x="87" y="252"/>
                </a:cxn>
                <a:cxn ang="0">
                  <a:pos x="97" y="255"/>
                </a:cxn>
                <a:cxn ang="0">
                  <a:pos x="107" y="256"/>
                </a:cxn>
                <a:cxn ang="0">
                  <a:pos x="111" y="256"/>
                </a:cxn>
                <a:cxn ang="0">
                  <a:pos x="116" y="255"/>
                </a:cxn>
                <a:cxn ang="0">
                  <a:pos x="119" y="253"/>
                </a:cxn>
                <a:cxn ang="0">
                  <a:pos x="121" y="252"/>
                </a:cxn>
                <a:cxn ang="0">
                  <a:pos x="123" y="251"/>
                </a:cxn>
                <a:cxn ang="0">
                  <a:pos x="126" y="249"/>
                </a:cxn>
                <a:cxn ang="0">
                  <a:pos x="127" y="246"/>
                </a:cxn>
                <a:cxn ang="0">
                  <a:pos x="127" y="243"/>
                </a:cxn>
                <a:cxn ang="0">
                  <a:pos x="127" y="240"/>
                </a:cxn>
                <a:cxn ang="0">
                  <a:pos x="122" y="221"/>
                </a:cxn>
                <a:cxn ang="0">
                  <a:pos x="113" y="196"/>
                </a:cxn>
                <a:cxn ang="0">
                  <a:pos x="109" y="180"/>
                </a:cxn>
                <a:cxn ang="0">
                  <a:pos x="105" y="164"/>
                </a:cxn>
                <a:cxn ang="0">
                  <a:pos x="100" y="144"/>
                </a:cxn>
                <a:cxn ang="0">
                  <a:pos x="97" y="123"/>
                </a:cxn>
                <a:cxn ang="0">
                  <a:pos x="96" y="99"/>
                </a:cxn>
                <a:cxn ang="0">
                  <a:pos x="96" y="73"/>
                </a:cxn>
                <a:cxn ang="0">
                  <a:pos x="97" y="46"/>
                </a:cxn>
                <a:cxn ang="0">
                  <a:pos x="101" y="16"/>
                </a:cxn>
                <a:cxn ang="0">
                  <a:pos x="102" y="14"/>
                </a:cxn>
                <a:cxn ang="0">
                  <a:pos x="101" y="10"/>
                </a:cxn>
                <a:cxn ang="0">
                  <a:pos x="100" y="8"/>
                </a:cxn>
                <a:cxn ang="0">
                  <a:pos x="99" y="6"/>
                </a:cxn>
                <a:cxn ang="0">
                  <a:pos x="97" y="4"/>
                </a:cxn>
                <a:cxn ang="0">
                  <a:pos x="95" y="3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76" y="5"/>
                </a:cxn>
                <a:cxn ang="0">
                  <a:pos x="65" y="9"/>
                </a:cxn>
                <a:cxn ang="0">
                  <a:pos x="53" y="15"/>
                </a:cxn>
                <a:cxn ang="0">
                  <a:pos x="42" y="21"/>
                </a:cxn>
                <a:cxn ang="0">
                  <a:pos x="29" y="30"/>
                </a:cxn>
                <a:cxn ang="0">
                  <a:pos x="18" y="40"/>
                </a:cxn>
                <a:cxn ang="0">
                  <a:pos x="13" y="47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2" y="102"/>
                </a:cxn>
                <a:cxn ang="0">
                  <a:pos x="5" y="134"/>
                </a:cxn>
                <a:cxn ang="0">
                  <a:pos x="8" y="148"/>
                </a:cxn>
                <a:cxn ang="0">
                  <a:pos x="11" y="162"/>
                </a:cxn>
                <a:cxn ang="0">
                  <a:pos x="14" y="174"/>
                </a:cxn>
                <a:cxn ang="0">
                  <a:pos x="16" y="185"/>
                </a:cxn>
                <a:cxn ang="0">
                  <a:pos x="27" y="216"/>
                </a:cxn>
              </a:cxnLst>
              <a:rect l="0" t="0" r="r" b="b"/>
              <a:pathLst>
                <a:path w="127" h="256">
                  <a:moveTo>
                    <a:pt x="27" y="216"/>
                  </a:moveTo>
                  <a:lnTo>
                    <a:pt x="23" y="216"/>
                  </a:lnTo>
                  <a:lnTo>
                    <a:pt x="33" y="225"/>
                  </a:lnTo>
                  <a:lnTo>
                    <a:pt x="43" y="232"/>
                  </a:lnTo>
                  <a:lnTo>
                    <a:pt x="54" y="239"/>
                  </a:lnTo>
                  <a:lnTo>
                    <a:pt x="65" y="245"/>
                  </a:lnTo>
                  <a:lnTo>
                    <a:pt x="76" y="249"/>
                  </a:lnTo>
                  <a:lnTo>
                    <a:pt x="87" y="252"/>
                  </a:lnTo>
                  <a:lnTo>
                    <a:pt x="97" y="255"/>
                  </a:lnTo>
                  <a:lnTo>
                    <a:pt x="107" y="256"/>
                  </a:lnTo>
                  <a:lnTo>
                    <a:pt x="111" y="256"/>
                  </a:lnTo>
                  <a:lnTo>
                    <a:pt x="116" y="255"/>
                  </a:lnTo>
                  <a:lnTo>
                    <a:pt x="119" y="253"/>
                  </a:lnTo>
                  <a:lnTo>
                    <a:pt x="121" y="252"/>
                  </a:lnTo>
                  <a:lnTo>
                    <a:pt x="123" y="251"/>
                  </a:lnTo>
                  <a:lnTo>
                    <a:pt x="126" y="249"/>
                  </a:lnTo>
                  <a:lnTo>
                    <a:pt x="127" y="246"/>
                  </a:lnTo>
                  <a:lnTo>
                    <a:pt x="127" y="243"/>
                  </a:lnTo>
                  <a:lnTo>
                    <a:pt x="127" y="240"/>
                  </a:lnTo>
                  <a:lnTo>
                    <a:pt x="122" y="221"/>
                  </a:lnTo>
                  <a:lnTo>
                    <a:pt x="113" y="196"/>
                  </a:lnTo>
                  <a:lnTo>
                    <a:pt x="109" y="180"/>
                  </a:lnTo>
                  <a:lnTo>
                    <a:pt x="105" y="164"/>
                  </a:lnTo>
                  <a:lnTo>
                    <a:pt x="100" y="144"/>
                  </a:lnTo>
                  <a:lnTo>
                    <a:pt x="97" y="123"/>
                  </a:lnTo>
                  <a:lnTo>
                    <a:pt x="96" y="99"/>
                  </a:lnTo>
                  <a:lnTo>
                    <a:pt x="96" y="73"/>
                  </a:lnTo>
                  <a:lnTo>
                    <a:pt x="97" y="46"/>
                  </a:lnTo>
                  <a:lnTo>
                    <a:pt x="101" y="16"/>
                  </a:lnTo>
                  <a:lnTo>
                    <a:pt x="102" y="14"/>
                  </a:lnTo>
                  <a:lnTo>
                    <a:pt x="101" y="10"/>
                  </a:lnTo>
                  <a:lnTo>
                    <a:pt x="100" y="8"/>
                  </a:lnTo>
                  <a:lnTo>
                    <a:pt x="99" y="6"/>
                  </a:lnTo>
                  <a:lnTo>
                    <a:pt x="97" y="4"/>
                  </a:lnTo>
                  <a:lnTo>
                    <a:pt x="95" y="3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76" y="5"/>
                  </a:lnTo>
                  <a:lnTo>
                    <a:pt x="65" y="9"/>
                  </a:lnTo>
                  <a:lnTo>
                    <a:pt x="53" y="15"/>
                  </a:lnTo>
                  <a:lnTo>
                    <a:pt x="42" y="21"/>
                  </a:lnTo>
                  <a:lnTo>
                    <a:pt x="29" y="30"/>
                  </a:lnTo>
                  <a:lnTo>
                    <a:pt x="18" y="40"/>
                  </a:lnTo>
                  <a:lnTo>
                    <a:pt x="13" y="47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102"/>
                  </a:lnTo>
                  <a:lnTo>
                    <a:pt x="5" y="134"/>
                  </a:lnTo>
                  <a:lnTo>
                    <a:pt x="8" y="148"/>
                  </a:lnTo>
                  <a:lnTo>
                    <a:pt x="11" y="162"/>
                  </a:lnTo>
                  <a:lnTo>
                    <a:pt x="14" y="174"/>
                  </a:lnTo>
                  <a:lnTo>
                    <a:pt x="16" y="185"/>
                  </a:lnTo>
                  <a:lnTo>
                    <a:pt x="27" y="2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71"/>
            <p:cNvSpPr>
              <a:spLocks/>
            </p:cNvSpPr>
            <p:nvPr userDrawn="1"/>
          </p:nvSpPr>
          <p:spPr bwMode="auto">
            <a:xfrm>
              <a:off x="7158038" y="5286375"/>
              <a:ext cx="349250" cy="376237"/>
            </a:xfrm>
            <a:custGeom>
              <a:avLst/>
              <a:gdLst/>
              <a:ahLst/>
              <a:cxnLst>
                <a:cxn ang="0">
                  <a:pos x="417" y="709"/>
                </a:cxn>
                <a:cxn ang="0">
                  <a:pos x="432" y="694"/>
                </a:cxn>
                <a:cxn ang="0">
                  <a:pos x="472" y="679"/>
                </a:cxn>
                <a:cxn ang="0">
                  <a:pos x="544" y="646"/>
                </a:cxn>
                <a:cxn ang="0">
                  <a:pos x="599" y="596"/>
                </a:cxn>
                <a:cxn ang="0">
                  <a:pos x="637" y="540"/>
                </a:cxn>
                <a:cxn ang="0">
                  <a:pos x="647" y="518"/>
                </a:cxn>
                <a:cxn ang="0">
                  <a:pos x="647" y="516"/>
                </a:cxn>
                <a:cxn ang="0">
                  <a:pos x="659" y="418"/>
                </a:cxn>
                <a:cxn ang="0">
                  <a:pos x="661" y="302"/>
                </a:cxn>
                <a:cxn ang="0">
                  <a:pos x="648" y="202"/>
                </a:cxn>
                <a:cxn ang="0">
                  <a:pos x="630" y="154"/>
                </a:cxn>
                <a:cxn ang="0">
                  <a:pos x="596" y="110"/>
                </a:cxn>
                <a:cxn ang="0">
                  <a:pos x="534" y="56"/>
                </a:cxn>
                <a:cxn ang="0">
                  <a:pos x="471" y="22"/>
                </a:cxn>
                <a:cxn ang="0">
                  <a:pos x="399" y="4"/>
                </a:cxn>
                <a:cxn ang="0">
                  <a:pos x="336" y="0"/>
                </a:cxn>
                <a:cxn ang="0">
                  <a:pos x="304" y="1"/>
                </a:cxn>
                <a:cxn ang="0">
                  <a:pos x="227" y="11"/>
                </a:cxn>
                <a:cxn ang="0">
                  <a:pos x="159" y="37"/>
                </a:cxn>
                <a:cxn ang="0">
                  <a:pos x="97" y="80"/>
                </a:cxn>
                <a:cxn ang="0">
                  <a:pos x="44" y="133"/>
                </a:cxn>
                <a:cxn ang="0">
                  <a:pos x="21" y="180"/>
                </a:cxn>
                <a:cxn ang="0">
                  <a:pos x="2" y="275"/>
                </a:cxn>
                <a:cxn ang="0">
                  <a:pos x="1" y="379"/>
                </a:cxn>
                <a:cxn ang="0">
                  <a:pos x="20" y="486"/>
                </a:cxn>
                <a:cxn ang="0">
                  <a:pos x="50" y="469"/>
                </a:cxn>
                <a:cxn ang="0">
                  <a:pos x="36" y="388"/>
                </a:cxn>
                <a:cxn ang="0">
                  <a:pos x="36" y="289"/>
                </a:cxn>
                <a:cxn ang="0">
                  <a:pos x="52" y="197"/>
                </a:cxn>
                <a:cxn ang="0">
                  <a:pos x="72" y="156"/>
                </a:cxn>
                <a:cxn ang="0">
                  <a:pos x="119" y="110"/>
                </a:cxn>
                <a:cxn ang="0">
                  <a:pos x="176" y="81"/>
                </a:cxn>
                <a:cxn ang="0">
                  <a:pos x="238" y="71"/>
                </a:cxn>
                <a:cxn ang="0">
                  <a:pos x="371" y="69"/>
                </a:cxn>
                <a:cxn ang="0">
                  <a:pos x="456" y="75"/>
                </a:cxn>
                <a:cxn ang="0">
                  <a:pos x="514" y="93"/>
                </a:cxn>
                <a:cxn ang="0">
                  <a:pos x="571" y="134"/>
                </a:cxn>
                <a:cxn ang="0">
                  <a:pos x="601" y="173"/>
                </a:cxn>
                <a:cxn ang="0">
                  <a:pos x="621" y="250"/>
                </a:cxn>
                <a:cxn ang="0">
                  <a:pos x="627" y="358"/>
                </a:cxn>
                <a:cxn ang="0">
                  <a:pos x="617" y="477"/>
                </a:cxn>
                <a:cxn ang="0">
                  <a:pos x="596" y="541"/>
                </a:cxn>
                <a:cxn ang="0">
                  <a:pos x="560" y="586"/>
                </a:cxn>
                <a:cxn ang="0">
                  <a:pos x="500" y="631"/>
                </a:cxn>
                <a:cxn ang="0">
                  <a:pos x="435" y="650"/>
                </a:cxn>
                <a:cxn ang="0">
                  <a:pos x="424" y="626"/>
                </a:cxn>
                <a:cxn ang="0">
                  <a:pos x="400" y="616"/>
                </a:cxn>
                <a:cxn ang="0">
                  <a:pos x="323" y="622"/>
                </a:cxn>
                <a:cxn ang="0">
                  <a:pos x="307" y="644"/>
                </a:cxn>
                <a:cxn ang="0">
                  <a:pos x="309" y="692"/>
                </a:cxn>
                <a:cxn ang="0">
                  <a:pos x="328" y="711"/>
                </a:cxn>
              </a:cxnLst>
              <a:rect l="0" t="0" r="r" b="b"/>
              <a:pathLst>
                <a:path w="662" h="713">
                  <a:moveTo>
                    <a:pt x="400" y="713"/>
                  </a:moveTo>
                  <a:lnTo>
                    <a:pt x="406" y="713"/>
                  </a:lnTo>
                  <a:lnTo>
                    <a:pt x="411" y="712"/>
                  </a:lnTo>
                  <a:lnTo>
                    <a:pt x="417" y="709"/>
                  </a:lnTo>
                  <a:lnTo>
                    <a:pt x="421" y="707"/>
                  </a:lnTo>
                  <a:lnTo>
                    <a:pt x="426" y="702"/>
                  </a:lnTo>
                  <a:lnTo>
                    <a:pt x="429" y="698"/>
                  </a:lnTo>
                  <a:lnTo>
                    <a:pt x="432" y="694"/>
                  </a:lnTo>
                  <a:lnTo>
                    <a:pt x="434" y="688"/>
                  </a:lnTo>
                  <a:lnTo>
                    <a:pt x="447" y="686"/>
                  </a:lnTo>
                  <a:lnTo>
                    <a:pt x="460" y="682"/>
                  </a:lnTo>
                  <a:lnTo>
                    <a:pt x="472" y="679"/>
                  </a:lnTo>
                  <a:lnTo>
                    <a:pt x="483" y="676"/>
                  </a:lnTo>
                  <a:lnTo>
                    <a:pt x="505" y="667"/>
                  </a:lnTo>
                  <a:lnTo>
                    <a:pt x="525" y="657"/>
                  </a:lnTo>
                  <a:lnTo>
                    <a:pt x="544" y="646"/>
                  </a:lnTo>
                  <a:lnTo>
                    <a:pt x="559" y="634"/>
                  </a:lnTo>
                  <a:lnTo>
                    <a:pt x="575" y="622"/>
                  </a:lnTo>
                  <a:lnTo>
                    <a:pt x="588" y="608"/>
                  </a:lnTo>
                  <a:lnTo>
                    <a:pt x="599" y="596"/>
                  </a:lnTo>
                  <a:lnTo>
                    <a:pt x="609" y="583"/>
                  </a:lnTo>
                  <a:lnTo>
                    <a:pt x="618" y="571"/>
                  </a:lnTo>
                  <a:lnTo>
                    <a:pt x="626" y="560"/>
                  </a:lnTo>
                  <a:lnTo>
                    <a:pt x="637" y="540"/>
                  </a:lnTo>
                  <a:lnTo>
                    <a:pt x="643" y="526"/>
                  </a:lnTo>
                  <a:lnTo>
                    <a:pt x="644" y="523"/>
                  </a:lnTo>
                  <a:lnTo>
                    <a:pt x="645" y="520"/>
                  </a:lnTo>
                  <a:lnTo>
                    <a:pt x="647" y="518"/>
                  </a:lnTo>
                  <a:lnTo>
                    <a:pt x="645" y="518"/>
                  </a:lnTo>
                  <a:lnTo>
                    <a:pt x="645" y="518"/>
                  </a:lnTo>
                  <a:lnTo>
                    <a:pt x="647" y="518"/>
                  </a:lnTo>
                  <a:lnTo>
                    <a:pt x="647" y="516"/>
                  </a:lnTo>
                  <a:lnTo>
                    <a:pt x="647" y="516"/>
                  </a:lnTo>
                  <a:lnTo>
                    <a:pt x="651" y="487"/>
                  </a:lnTo>
                  <a:lnTo>
                    <a:pt x="657" y="444"/>
                  </a:lnTo>
                  <a:lnTo>
                    <a:pt x="659" y="418"/>
                  </a:lnTo>
                  <a:lnTo>
                    <a:pt x="661" y="392"/>
                  </a:lnTo>
                  <a:lnTo>
                    <a:pt x="662" y="362"/>
                  </a:lnTo>
                  <a:lnTo>
                    <a:pt x="662" y="332"/>
                  </a:lnTo>
                  <a:lnTo>
                    <a:pt x="661" y="302"/>
                  </a:lnTo>
                  <a:lnTo>
                    <a:pt x="659" y="272"/>
                  </a:lnTo>
                  <a:lnTo>
                    <a:pt x="655" y="244"/>
                  </a:lnTo>
                  <a:lnTo>
                    <a:pt x="651" y="215"/>
                  </a:lnTo>
                  <a:lnTo>
                    <a:pt x="648" y="202"/>
                  </a:lnTo>
                  <a:lnTo>
                    <a:pt x="644" y="188"/>
                  </a:lnTo>
                  <a:lnTo>
                    <a:pt x="640" y="176"/>
                  </a:lnTo>
                  <a:lnTo>
                    <a:pt x="636" y="165"/>
                  </a:lnTo>
                  <a:lnTo>
                    <a:pt x="630" y="154"/>
                  </a:lnTo>
                  <a:lnTo>
                    <a:pt x="624" y="144"/>
                  </a:lnTo>
                  <a:lnTo>
                    <a:pt x="618" y="134"/>
                  </a:lnTo>
                  <a:lnTo>
                    <a:pt x="611" y="127"/>
                  </a:lnTo>
                  <a:lnTo>
                    <a:pt x="596" y="110"/>
                  </a:lnTo>
                  <a:lnTo>
                    <a:pt x="580" y="95"/>
                  </a:lnTo>
                  <a:lnTo>
                    <a:pt x="565" y="80"/>
                  </a:lnTo>
                  <a:lnTo>
                    <a:pt x="549" y="68"/>
                  </a:lnTo>
                  <a:lnTo>
                    <a:pt x="534" y="56"/>
                  </a:lnTo>
                  <a:lnTo>
                    <a:pt x="518" y="46"/>
                  </a:lnTo>
                  <a:lnTo>
                    <a:pt x="503" y="37"/>
                  </a:lnTo>
                  <a:lnTo>
                    <a:pt x="487" y="29"/>
                  </a:lnTo>
                  <a:lnTo>
                    <a:pt x="471" y="22"/>
                  </a:lnTo>
                  <a:lnTo>
                    <a:pt x="453" y="16"/>
                  </a:lnTo>
                  <a:lnTo>
                    <a:pt x="437" y="11"/>
                  </a:lnTo>
                  <a:lnTo>
                    <a:pt x="418" y="7"/>
                  </a:lnTo>
                  <a:lnTo>
                    <a:pt x="399" y="4"/>
                  </a:lnTo>
                  <a:lnTo>
                    <a:pt x="379" y="2"/>
                  </a:lnTo>
                  <a:lnTo>
                    <a:pt x="358" y="1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26" y="0"/>
                  </a:lnTo>
                  <a:lnTo>
                    <a:pt x="326" y="0"/>
                  </a:lnTo>
                  <a:lnTo>
                    <a:pt x="304" y="1"/>
                  </a:lnTo>
                  <a:lnTo>
                    <a:pt x="283" y="2"/>
                  </a:lnTo>
                  <a:lnTo>
                    <a:pt x="263" y="4"/>
                  </a:lnTo>
                  <a:lnTo>
                    <a:pt x="244" y="7"/>
                  </a:lnTo>
                  <a:lnTo>
                    <a:pt x="227" y="11"/>
                  </a:lnTo>
                  <a:lnTo>
                    <a:pt x="209" y="16"/>
                  </a:lnTo>
                  <a:lnTo>
                    <a:pt x="191" y="22"/>
                  </a:lnTo>
                  <a:lnTo>
                    <a:pt x="175" y="29"/>
                  </a:lnTo>
                  <a:lnTo>
                    <a:pt x="159" y="37"/>
                  </a:lnTo>
                  <a:lnTo>
                    <a:pt x="144" y="46"/>
                  </a:lnTo>
                  <a:lnTo>
                    <a:pt x="128" y="56"/>
                  </a:lnTo>
                  <a:lnTo>
                    <a:pt x="113" y="68"/>
                  </a:lnTo>
                  <a:lnTo>
                    <a:pt x="97" y="80"/>
                  </a:lnTo>
                  <a:lnTo>
                    <a:pt x="82" y="95"/>
                  </a:lnTo>
                  <a:lnTo>
                    <a:pt x="66" y="110"/>
                  </a:lnTo>
                  <a:lnTo>
                    <a:pt x="51" y="127"/>
                  </a:lnTo>
                  <a:lnTo>
                    <a:pt x="44" y="133"/>
                  </a:lnTo>
                  <a:lnTo>
                    <a:pt x="39" y="142"/>
                  </a:lnTo>
                  <a:lnTo>
                    <a:pt x="34" y="150"/>
                  </a:lnTo>
                  <a:lnTo>
                    <a:pt x="30" y="160"/>
                  </a:lnTo>
                  <a:lnTo>
                    <a:pt x="21" y="180"/>
                  </a:lnTo>
                  <a:lnTo>
                    <a:pt x="14" y="202"/>
                  </a:lnTo>
                  <a:lnTo>
                    <a:pt x="9" y="225"/>
                  </a:lnTo>
                  <a:lnTo>
                    <a:pt x="5" y="249"/>
                  </a:lnTo>
                  <a:lnTo>
                    <a:pt x="2" y="275"/>
                  </a:lnTo>
                  <a:lnTo>
                    <a:pt x="1" y="301"/>
                  </a:lnTo>
                  <a:lnTo>
                    <a:pt x="0" y="328"/>
                  </a:lnTo>
                  <a:lnTo>
                    <a:pt x="0" y="353"/>
                  </a:lnTo>
                  <a:lnTo>
                    <a:pt x="1" y="379"/>
                  </a:lnTo>
                  <a:lnTo>
                    <a:pt x="2" y="404"/>
                  </a:lnTo>
                  <a:lnTo>
                    <a:pt x="7" y="448"/>
                  </a:lnTo>
                  <a:lnTo>
                    <a:pt x="11" y="486"/>
                  </a:lnTo>
                  <a:lnTo>
                    <a:pt x="20" y="486"/>
                  </a:lnTo>
                  <a:lnTo>
                    <a:pt x="31" y="485"/>
                  </a:lnTo>
                  <a:lnTo>
                    <a:pt x="43" y="485"/>
                  </a:lnTo>
                  <a:lnTo>
                    <a:pt x="54" y="485"/>
                  </a:lnTo>
                  <a:lnTo>
                    <a:pt x="50" y="469"/>
                  </a:lnTo>
                  <a:lnTo>
                    <a:pt x="45" y="453"/>
                  </a:lnTo>
                  <a:lnTo>
                    <a:pt x="42" y="433"/>
                  </a:lnTo>
                  <a:lnTo>
                    <a:pt x="39" y="412"/>
                  </a:lnTo>
                  <a:lnTo>
                    <a:pt x="36" y="388"/>
                  </a:lnTo>
                  <a:lnTo>
                    <a:pt x="35" y="364"/>
                  </a:lnTo>
                  <a:lnTo>
                    <a:pt x="34" y="339"/>
                  </a:lnTo>
                  <a:lnTo>
                    <a:pt x="35" y="314"/>
                  </a:lnTo>
                  <a:lnTo>
                    <a:pt x="36" y="289"/>
                  </a:lnTo>
                  <a:lnTo>
                    <a:pt x="39" y="265"/>
                  </a:lnTo>
                  <a:lnTo>
                    <a:pt x="41" y="240"/>
                  </a:lnTo>
                  <a:lnTo>
                    <a:pt x="45" y="218"/>
                  </a:lnTo>
                  <a:lnTo>
                    <a:pt x="52" y="197"/>
                  </a:lnTo>
                  <a:lnTo>
                    <a:pt x="59" y="180"/>
                  </a:lnTo>
                  <a:lnTo>
                    <a:pt x="62" y="171"/>
                  </a:lnTo>
                  <a:lnTo>
                    <a:pt x="66" y="163"/>
                  </a:lnTo>
                  <a:lnTo>
                    <a:pt x="72" y="156"/>
                  </a:lnTo>
                  <a:lnTo>
                    <a:pt x="76" y="150"/>
                  </a:lnTo>
                  <a:lnTo>
                    <a:pt x="92" y="134"/>
                  </a:lnTo>
                  <a:lnTo>
                    <a:pt x="105" y="122"/>
                  </a:lnTo>
                  <a:lnTo>
                    <a:pt x="119" y="110"/>
                  </a:lnTo>
                  <a:lnTo>
                    <a:pt x="134" y="101"/>
                  </a:lnTo>
                  <a:lnTo>
                    <a:pt x="148" y="93"/>
                  </a:lnTo>
                  <a:lnTo>
                    <a:pt x="161" y="87"/>
                  </a:lnTo>
                  <a:lnTo>
                    <a:pt x="176" y="81"/>
                  </a:lnTo>
                  <a:lnTo>
                    <a:pt x="191" y="78"/>
                  </a:lnTo>
                  <a:lnTo>
                    <a:pt x="206" y="75"/>
                  </a:lnTo>
                  <a:lnTo>
                    <a:pt x="221" y="72"/>
                  </a:lnTo>
                  <a:lnTo>
                    <a:pt x="238" y="71"/>
                  </a:lnTo>
                  <a:lnTo>
                    <a:pt x="254" y="70"/>
                  </a:lnTo>
                  <a:lnTo>
                    <a:pt x="291" y="69"/>
                  </a:lnTo>
                  <a:lnTo>
                    <a:pt x="332" y="69"/>
                  </a:lnTo>
                  <a:lnTo>
                    <a:pt x="371" y="69"/>
                  </a:lnTo>
                  <a:lnTo>
                    <a:pt x="408" y="70"/>
                  </a:lnTo>
                  <a:lnTo>
                    <a:pt x="424" y="71"/>
                  </a:lnTo>
                  <a:lnTo>
                    <a:pt x="441" y="72"/>
                  </a:lnTo>
                  <a:lnTo>
                    <a:pt x="456" y="75"/>
                  </a:lnTo>
                  <a:lnTo>
                    <a:pt x="471" y="78"/>
                  </a:lnTo>
                  <a:lnTo>
                    <a:pt x="486" y="81"/>
                  </a:lnTo>
                  <a:lnTo>
                    <a:pt x="501" y="87"/>
                  </a:lnTo>
                  <a:lnTo>
                    <a:pt x="514" y="93"/>
                  </a:lnTo>
                  <a:lnTo>
                    <a:pt x="528" y="101"/>
                  </a:lnTo>
                  <a:lnTo>
                    <a:pt x="543" y="110"/>
                  </a:lnTo>
                  <a:lnTo>
                    <a:pt x="557" y="122"/>
                  </a:lnTo>
                  <a:lnTo>
                    <a:pt x="571" y="134"/>
                  </a:lnTo>
                  <a:lnTo>
                    <a:pt x="586" y="150"/>
                  </a:lnTo>
                  <a:lnTo>
                    <a:pt x="591" y="156"/>
                  </a:lnTo>
                  <a:lnTo>
                    <a:pt x="596" y="164"/>
                  </a:lnTo>
                  <a:lnTo>
                    <a:pt x="601" y="173"/>
                  </a:lnTo>
                  <a:lnTo>
                    <a:pt x="605" y="182"/>
                  </a:lnTo>
                  <a:lnTo>
                    <a:pt x="612" y="203"/>
                  </a:lnTo>
                  <a:lnTo>
                    <a:pt x="618" y="226"/>
                  </a:lnTo>
                  <a:lnTo>
                    <a:pt x="621" y="250"/>
                  </a:lnTo>
                  <a:lnTo>
                    <a:pt x="624" y="277"/>
                  </a:lnTo>
                  <a:lnTo>
                    <a:pt x="626" y="303"/>
                  </a:lnTo>
                  <a:lnTo>
                    <a:pt x="627" y="331"/>
                  </a:lnTo>
                  <a:lnTo>
                    <a:pt x="627" y="358"/>
                  </a:lnTo>
                  <a:lnTo>
                    <a:pt x="626" y="385"/>
                  </a:lnTo>
                  <a:lnTo>
                    <a:pt x="623" y="411"/>
                  </a:lnTo>
                  <a:lnTo>
                    <a:pt x="622" y="435"/>
                  </a:lnTo>
                  <a:lnTo>
                    <a:pt x="617" y="477"/>
                  </a:lnTo>
                  <a:lnTo>
                    <a:pt x="612" y="508"/>
                  </a:lnTo>
                  <a:lnTo>
                    <a:pt x="609" y="517"/>
                  </a:lnTo>
                  <a:lnTo>
                    <a:pt x="601" y="532"/>
                  </a:lnTo>
                  <a:lnTo>
                    <a:pt x="596" y="541"/>
                  </a:lnTo>
                  <a:lnTo>
                    <a:pt x="589" y="552"/>
                  </a:lnTo>
                  <a:lnTo>
                    <a:pt x="581" y="563"/>
                  </a:lnTo>
                  <a:lnTo>
                    <a:pt x="571" y="575"/>
                  </a:lnTo>
                  <a:lnTo>
                    <a:pt x="560" y="586"/>
                  </a:lnTo>
                  <a:lnTo>
                    <a:pt x="548" y="598"/>
                  </a:lnTo>
                  <a:lnTo>
                    <a:pt x="534" y="610"/>
                  </a:lnTo>
                  <a:lnTo>
                    <a:pt x="517" y="621"/>
                  </a:lnTo>
                  <a:lnTo>
                    <a:pt x="500" y="631"/>
                  </a:lnTo>
                  <a:lnTo>
                    <a:pt x="481" y="639"/>
                  </a:lnTo>
                  <a:lnTo>
                    <a:pt x="459" y="647"/>
                  </a:lnTo>
                  <a:lnTo>
                    <a:pt x="435" y="653"/>
                  </a:lnTo>
                  <a:lnTo>
                    <a:pt x="435" y="650"/>
                  </a:lnTo>
                  <a:lnTo>
                    <a:pt x="434" y="644"/>
                  </a:lnTo>
                  <a:lnTo>
                    <a:pt x="432" y="637"/>
                  </a:lnTo>
                  <a:lnTo>
                    <a:pt x="429" y="632"/>
                  </a:lnTo>
                  <a:lnTo>
                    <a:pt x="424" y="626"/>
                  </a:lnTo>
                  <a:lnTo>
                    <a:pt x="420" y="622"/>
                  </a:lnTo>
                  <a:lnTo>
                    <a:pt x="413" y="618"/>
                  </a:lnTo>
                  <a:lnTo>
                    <a:pt x="407" y="616"/>
                  </a:lnTo>
                  <a:lnTo>
                    <a:pt x="400" y="616"/>
                  </a:lnTo>
                  <a:lnTo>
                    <a:pt x="342" y="616"/>
                  </a:lnTo>
                  <a:lnTo>
                    <a:pt x="335" y="616"/>
                  </a:lnTo>
                  <a:lnTo>
                    <a:pt x="328" y="618"/>
                  </a:lnTo>
                  <a:lnTo>
                    <a:pt x="323" y="622"/>
                  </a:lnTo>
                  <a:lnTo>
                    <a:pt x="317" y="626"/>
                  </a:lnTo>
                  <a:lnTo>
                    <a:pt x="313" y="632"/>
                  </a:lnTo>
                  <a:lnTo>
                    <a:pt x="309" y="637"/>
                  </a:lnTo>
                  <a:lnTo>
                    <a:pt x="307" y="644"/>
                  </a:lnTo>
                  <a:lnTo>
                    <a:pt x="307" y="650"/>
                  </a:lnTo>
                  <a:lnTo>
                    <a:pt x="307" y="679"/>
                  </a:lnTo>
                  <a:lnTo>
                    <a:pt x="307" y="686"/>
                  </a:lnTo>
                  <a:lnTo>
                    <a:pt x="309" y="692"/>
                  </a:lnTo>
                  <a:lnTo>
                    <a:pt x="313" y="698"/>
                  </a:lnTo>
                  <a:lnTo>
                    <a:pt x="317" y="703"/>
                  </a:lnTo>
                  <a:lnTo>
                    <a:pt x="323" y="708"/>
                  </a:lnTo>
                  <a:lnTo>
                    <a:pt x="328" y="711"/>
                  </a:lnTo>
                  <a:lnTo>
                    <a:pt x="335" y="713"/>
                  </a:lnTo>
                  <a:lnTo>
                    <a:pt x="342" y="713"/>
                  </a:lnTo>
                  <a:lnTo>
                    <a:pt x="400" y="71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1" name="Группа 120"/>
          <p:cNvGrpSpPr/>
          <p:nvPr userDrawn="1"/>
        </p:nvGrpSpPr>
        <p:grpSpPr>
          <a:xfrm>
            <a:off x="941388" y="5357813"/>
            <a:ext cx="831850" cy="395287"/>
            <a:chOff x="941388" y="5357813"/>
            <a:chExt cx="831850" cy="395287"/>
          </a:xfrm>
          <a:solidFill>
            <a:srgbClr val="E30613"/>
          </a:solidFill>
        </p:grpSpPr>
        <p:sp>
          <p:nvSpPr>
            <p:cNvPr id="122" name="Freeform 73"/>
            <p:cNvSpPr>
              <a:spLocks/>
            </p:cNvSpPr>
            <p:nvPr userDrawn="1"/>
          </p:nvSpPr>
          <p:spPr bwMode="auto">
            <a:xfrm>
              <a:off x="1168400" y="5357813"/>
              <a:ext cx="155575" cy="144462"/>
            </a:xfrm>
            <a:custGeom>
              <a:avLst/>
              <a:gdLst/>
              <a:ahLst/>
              <a:cxnLst>
                <a:cxn ang="0">
                  <a:pos x="243" y="0"/>
                </a:cxn>
                <a:cxn ang="0">
                  <a:pos x="165" y="0"/>
                </a:cxn>
                <a:cxn ang="0">
                  <a:pos x="165" y="107"/>
                </a:cxn>
                <a:cxn ang="0">
                  <a:pos x="129" y="107"/>
                </a:cxn>
                <a:cxn ang="0">
                  <a:pos x="129" y="0"/>
                </a:cxn>
                <a:cxn ang="0">
                  <a:pos x="50" y="0"/>
                </a:cxn>
                <a:cxn ang="0">
                  <a:pos x="40" y="1"/>
                </a:cxn>
                <a:cxn ang="0">
                  <a:pos x="31" y="4"/>
                </a:cxn>
                <a:cxn ang="0">
                  <a:pos x="23" y="8"/>
                </a:cxn>
                <a:cxn ang="0">
                  <a:pos x="15" y="15"/>
                </a:cxn>
                <a:cxn ang="0">
                  <a:pos x="8" y="23"/>
                </a:cxn>
                <a:cxn ang="0">
                  <a:pos x="4" y="32"/>
                </a:cxn>
                <a:cxn ang="0">
                  <a:pos x="1" y="40"/>
                </a:cxn>
                <a:cxn ang="0">
                  <a:pos x="0" y="51"/>
                </a:cxn>
                <a:cxn ang="0">
                  <a:pos x="0" y="222"/>
                </a:cxn>
                <a:cxn ang="0">
                  <a:pos x="1" y="232"/>
                </a:cxn>
                <a:cxn ang="0">
                  <a:pos x="4" y="242"/>
                </a:cxn>
                <a:cxn ang="0">
                  <a:pos x="8" y="250"/>
                </a:cxn>
                <a:cxn ang="0">
                  <a:pos x="15" y="257"/>
                </a:cxn>
                <a:cxn ang="0">
                  <a:pos x="23" y="264"/>
                </a:cxn>
                <a:cxn ang="0">
                  <a:pos x="31" y="268"/>
                </a:cxn>
                <a:cxn ang="0">
                  <a:pos x="40" y="271"/>
                </a:cxn>
                <a:cxn ang="0">
                  <a:pos x="50" y="272"/>
                </a:cxn>
                <a:cxn ang="0">
                  <a:pos x="243" y="272"/>
                </a:cxn>
                <a:cxn ang="0">
                  <a:pos x="253" y="271"/>
                </a:cxn>
                <a:cxn ang="0">
                  <a:pos x="263" y="268"/>
                </a:cxn>
                <a:cxn ang="0">
                  <a:pos x="271" y="264"/>
                </a:cxn>
                <a:cxn ang="0">
                  <a:pos x="279" y="257"/>
                </a:cxn>
                <a:cxn ang="0">
                  <a:pos x="285" y="250"/>
                </a:cxn>
                <a:cxn ang="0">
                  <a:pos x="289" y="242"/>
                </a:cxn>
                <a:cxn ang="0">
                  <a:pos x="292" y="232"/>
                </a:cxn>
                <a:cxn ang="0">
                  <a:pos x="294" y="222"/>
                </a:cxn>
                <a:cxn ang="0">
                  <a:pos x="294" y="51"/>
                </a:cxn>
                <a:cxn ang="0">
                  <a:pos x="292" y="40"/>
                </a:cxn>
                <a:cxn ang="0">
                  <a:pos x="289" y="32"/>
                </a:cxn>
                <a:cxn ang="0">
                  <a:pos x="285" y="23"/>
                </a:cxn>
                <a:cxn ang="0">
                  <a:pos x="279" y="15"/>
                </a:cxn>
                <a:cxn ang="0">
                  <a:pos x="271" y="8"/>
                </a:cxn>
                <a:cxn ang="0">
                  <a:pos x="263" y="4"/>
                </a:cxn>
                <a:cxn ang="0">
                  <a:pos x="253" y="1"/>
                </a:cxn>
                <a:cxn ang="0">
                  <a:pos x="243" y="0"/>
                </a:cxn>
              </a:cxnLst>
              <a:rect l="0" t="0" r="r" b="b"/>
              <a:pathLst>
                <a:path w="294" h="272">
                  <a:moveTo>
                    <a:pt x="243" y="0"/>
                  </a:moveTo>
                  <a:lnTo>
                    <a:pt x="165" y="0"/>
                  </a:lnTo>
                  <a:lnTo>
                    <a:pt x="165" y="107"/>
                  </a:lnTo>
                  <a:lnTo>
                    <a:pt x="129" y="107"/>
                  </a:lnTo>
                  <a:lnTo>
                    <a:pt x="129" y="0"/>
                  </a:lnTo>
                  <a:lnTo>
                    <a:pt x="50" y="0"/>
                  </a:lnTo>
                  <a:lnTo>
                    <a:pt x="40" y="1"/>
                  </a:lnTo>
                  <a:lnTo>
                    <a:pt x="31" y="4"/>
                  </a:lnTo>
                  <a:lnTo>
                    <a:pt x="23" y="8"/>
                  </a:lnTo>
                  <a:lnTo>
                    <a:pt x="15" y="15"/>
                  </a:lnTo>
                  <a:lnTo>
                    <a:pt x="8" y="23"/>
                  </a:lnTo>
                  <a:lnTo>
                    <a:pt x="4" y="32"/>
                  </a:lnTo>
                  <a:lnTo>
                    <a:pt x="1" y="40"/>
                  </a:lnTo>
                  <a:lnTo>
                    <a:pt x="0" y="51"/>
                  </a:lnTo>
                  <a:lnTo>
                    <a:pt x="0" y="222"/>
                  </a:lnTo>
                  <a:lnTo>
                    <a:pt x="1" y="232"/>
                  </a:lnTo>
                  <a:lnTo>
                    <a:pt x="4" y="242"/>
                  </a:lnTo>
                  <a:lnTo>
                    <a:pt x="8" y="250"/>
                  </a:lnTo>
                  <a:lnTo>
                    <a:pt x="15" y="257"/>
                  </a:lnTo>
                  <a:lnTo>
                    <a:pt x="23" y="264"/>
                  </a:lnTo>
                  <a:lnTo>
                    <a:pt x="31" y="268"/>
                  </a:lnTo>
                  <a:lnTo>
                    <a:pt x="40" y="271"/>
                  </a:lnTo>
                  <a:lnTo>
                    <a:pt x="50" y="272"/>
                  </a:lnTo>
                  <a:lnTo>
                    <a:pt x="243" y="272"/>
                  </a:lnTo>
                  <a:lnTo>
                    <a:pt x="253" y="271"/>
                  </a:lnTo>
                  <a:lnTo>
                    <a:pt x="263" y="268"/>
                  </a:lnTo>
                  <a:lnTo>
                    <a:pt x="271" y="264"/>
                  </a:lnTo>
                  <a:lnTo>
                    <a:pt x="279" y="257"/>
                  </a:lnTo>
                  <a:lnTo>
                    <a:pt x="285" y="250"/>
                  </a:lnTo>
                  <a:lnTo>
                    <a:pt x="289" y="242"/>
                  </a:lnTo>
                  <a:lnTo>
                    <a:pt x="292" y="232"/>
                  </a:lnTo>
                  <a:lnTo>
                    <a:pt x="294" y="222"/>
                  </a:lnTo>
                  <a:lnTo>
                    <a:pt x="294" y="51"/>
                  </a:lnTo>
                  <a:lnTo>
                    <a:pt x="292" y="40"/>
                  </a:lnTo>
                  <a:lnTo>
                    <a:pt x="289" y="32"/>
                  </a:lnTo>
                  <a:lnTo>
                    <a:pt x="285" y="23"/>
                  </a:lnTo>
                  <a:lnTo>
                    <a:pt x="279" y="15"/>
                  </a:lnTo>
                  <a:lnTo>
                    <a:pt x="271" y="8"/>
                  </a:lnTo>
                  <a:lnTo>
                    <a:pt x="263" y="4"/>
                  </a:lnTo>
                  <a:lnTo>
                    <a:pt x="253" y="1"/>
                  </a:lnTo>
                  <a:lnTo>
                    <a:pt x="2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" name="Freeform 74"/>
            <p:cNvSpPr>
              <a:spLocks/>
            </p:cNvSpPr>
            <p:nvPr userDrawn="1"/>
          </p:nvSpPr>
          <p:spPr bwMode="auto">
            <a:xfrm>
              <a:off x="1373188" y="5357813"/>
              <a:ext cx="155575" cy="144462"/>
            </a:xfrm>
            <a:custGeom>
              <a:avLst/>
              <a:gdLst/>
              <a:ahLst/>
              <a:cxnLst>
                <a:cxn ang="0">
                  <a:pos x="244" y="0"/>
                </a:cxn>
                <a:cxn ang="0">
                  <a:pos x="166" y="0"/>
                </a:cxn>
                <a:cxn ang="0">
                  <a:pos x="166" y="107"/>
                </a:cxn>
                <a:cxn ang="0">
                  <a:pos x="130" y="107"/>
                </a:cxn>
                <a:cxn ang="0">
                  <a:pos x="130" y="0"/>
                </a:cxn>
                <a:cxn ang="0">
                  <a:pos x="52" y="0"/>
                </a:cxn>
                <a:cxn ang="0">
                  <a:pos x="41" y="1"/>
                </a:cxn>
                <a:cxn ang="0">
                  <a:pos x="32" y="4"/>
                </a:cxn>
                <a:cxn ang="0">
                  <a:pos x="24" y="8"/>
                </a:cxn>
                <a:cxn ang="0">
                  <a:pos x="16" y="15"/>
                </a:cxn>
                <a:cxn ang="0">
                  <a:pos x="9" y="23"/>
                </a:cxn>
                <a:cxn ang="0">
                  <a:pos x="5" y="32"/>
                </a:cxn>
                <a:cxn ang="0">
                  <a:pos x="2" y="40"/>
                </a:cxn>
                <a:cxn ang="0">
                  <a:pos x="0" y="51"/>
                </a:cxn>
                <a:cxn ang="0">
                  <a:pos x="0" y="222"/>
                </a:cxn>
                <a:cxn ang="0">
                  <a:pos x="2" y="232"/>
                </a:cxn>
                <a:cxn ang="0">
                  <a:pos x="5" y="242"/>
                </a:cxn>
                <a:cxn ang="0">
                  <a:pos x="9" y="250"/>
                </a:cxn>
                <a:cxn ang="0">
                  <a:pos x="16" y="257"/>
                </a:cxn>
                <a:cxn ang="0">
                  <a:pos x="24" y="264"/>
                </a:cxn>
                <a:cxn ang="0">
                  <a:pos x="32" y="268"/>
                </a:cxn>
                <a:cxn ang="0">
                  <a:pos x="41" y="271"/>
                </a:cxn>
                <a:cxn ang="0">
                  <a:pos x="52" y="272"/>
                </a:cxn>
                <a:cxn ang="0">
                  <a:pos x="244" y="272"/>
                </a:cxn>
                <a:cxn ang="0">
                  <a:pos x="254" y="271"/>
                </a:cxn>
                <a:cxn ang="0">
                  <a:pos x="263" y="268"/>
                </a:cxn>
                <a:cxn ang="0">
                  <a:pos x="272" y="264"/>
                </a:cxn>
                <a:cxn ang="0">
                  <a:pos x="280" y="257"/>
                </a:cxn>
                <a:cxn ang="0">
                  <a:pos x="286" y="250"/>
                </a:cxn>
                <a:cxn ang="0">
                  <a:pos x="291" y="242"/>
                </a:cxn>
                <a:cxn ang="0">
                  <a:pos x="293" y="232"/>
                </a:cxn>
                <a:cxn ang="0">
                  <a:pos x="294" y="222"/>
                </a:cxn>
                <a:cxn ang="0">
                  <a:pos x="294" y="51"/>
                </a:cxn>
                <a:cxn ang="0">
                  <a:pos x="293" y="40"/>
                </a:cxn>
                <a:cxn ang="0">
                  <a:pos x="291" y="32"/>
                </a:cxn>
                <a:cxn ang="0">
                  <a:pos x="286" y="23"/>
                </a:cxn>
                <a:cxn ang="0">
                  <a:pos x="280" y="15"/>
                </a:cxn>
                <a:cxn ang="0">
                  <a:pos x="272" y="8"/>
                </a:cxn>
                <a:cxn ang="0">
                  <a:pos x="263" y="4"/>
                </a:cxn>
                <a:cxn ang="0">
                  <a:pos x="254" y="1"/>
                </a:cxn>
                <a:cxn ang="0">
                  <a:pos x="244" y="0"/>
                </a:cxn>
              </a:cxnLst>
              <a:rect l="0" t="0" r="r" b="b"/>
              <a:pathLst>
                <a:path w="294" h="272">
                  <a:moveTo>
                    <a:pt x="244" y="0"/>
                  </a:moveTo>
                  <a:lnTo>
                    <a:pt x="166" y="0"/>
                  </a:lnTo>
                  <a:lnTo>
                    <a:pt x="166" y="107"/>
                  </a:lnTo>
                  <a:lnTo>
                    <a:pt x="130" y="107"/>
                  </a:lnTo>
                  <a:lnTo>
                    <a:pt x="130" y="0"/>
                  </a:lnTo>
                  <a:lnTo>
                    <a:pt x="52" y="0"/>
                  </a:lnTo>
                  <a:lnTo>
                    <a:pt x="41" y="1"/>
                  </a:lnTo>
                  <a:lnTo>
                    <a:pt x="32" y="4"/>
                  </a:lnTo>
                  <a:lnTo>
                    <a:pt x="24" y="8"/>
                  </a:lnTo>
                  <a:lnTo>
                    <a:pt x="16" y="15"/>
                  </a:lnTo>
                  <a:lnTo>
                    <a:pt x="9" y="23"/>
                  </a:lnTo>
                  <a:lnTo>
                    <a:pt x="5" y="32"/>
                  </a:lnTo>
                  <a:lnTo>
                    <a:pt x="2" y="40"/>
                  </a:lnTo>
                  <a:lnTo>
                    <a:pt x="0" y="51"/>
                  </a:lnTo>
                  <a:lnTo>
                    <a:pt x="0" y="222"/>
                  </a:lnTo>
                  <a:lnTo>
                    <a:pt x="2" y="232"/>
                  </a:lnTo>
                  <a:lnTo>
                    <a:pt x="5" y="242"/>
                  </a:lnTo>
                  <a:lnTo>
                    <a:pt x="9" y="250"/>
                  </a:lnTo>
                  <a:lnTo>
                    <a:pt x="16" y="257"/>
                  </a:lnTo>
                  <a:lnTo>
                    <a:pt x="24" y="264"/>
                  </a:lnTo>
                  <a:lnTo>
                    <a:pt x="32" y="268"/>
                  </a:lnTo>
                  <a:lnTo>
                    <a:pt x="41" y="271"/>
                  </a:lnTo>
                  <a:lnTo>
                    <a:pt x="52" y="272"/>
                  </a:lnTo>
                  <a:lnTo>
                    <a:pt x="244" y="272"/>
                  </a:lnTo>
                  <a:lnTo>
                    <a:pt x="254" y="271"/>
                  </a:lnTo>
                  <a:lnTo>
                    <a:pt x="263" y="268"/>
                  </a:lnTo>
                  <a:lnTo>
                    <a:pt x="272" y="264"/>
                  </a:lnTo>
                  <a:lnTo>
                    <a:pt x="280" y="257"/>
                  </a:lnTo>
                  <a:lnTo>
                    <a:pt x="286" y="250"/>
                  </a:lnTo>
                  <a:lnTo>
                    <a:pt x="291" y="242"/>
                  </a:lnTo>
                  <a:lnTo>
                    <a:pt x="293" y="232"/>
                  </a:lnTo>
                  <a:lnTo>
                    <a:pt x="294" y="222"/>
                  </a:lnTo>
                  <a:lnTo>
                    <a:pt x="294" y="51"/>
                  </a:lnTo>
                  <a:lnTo>
                    <a:pt x="293" y="40"/>
                  </a:lnTo>
                  <a:lnTo>
                    <a:pt x="291" y="32"/>
                  </a:lnTo>
                  <a:lnTo>
                    <a:pt x="286" y="23"/>
                  </a:lnTo>
                  <a:lnTo>
                    <a:pt x="280" y="15"/>
                  </a:lnTo>
                  <a:lnTo>
                    <a:pt x="272" y="8"/>
                  </a:lnTo>
                  <a:lnTo>
                    <a:pt x="263" y="4"/>
                  </a:lnTo>
                  <a:lnTo>
                    <a:pt x="254" y="1"/>
                  </a:lnTo>
                  <a:lnTo>
                    <a:pt x="24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75"/>
            <p:cNvSpPr>
              <a:spLocks/>
            </p:cNvSpPr>
            <p:nvPr userDrawn="1"/>
          </p:nvSpPr>
          <p:spPr bwMode="auto">
            <a:xfrm>
              <a:off x="1577975" y="5357813"/>
              <a:ext cx="155575" cy="144462"/>
            </a:xfrm>
            <a:custGeom>
              <a:avLst/>
              <a:gdLst/>
              <a:ahLst/>
              <a:cxnLst>
                <a:cxn ang="0">
                  <a:pos x="242" y="0"/>
                </a:cxn>
                <a:cxn ang="0">
                  <a:pos x="165" y="0"/>
                </a:cxn>
                <a:cxn ang="0">
                  <a:pos x="165" y="107"/>
                </a:cxn>
                <a:cxn ang="0">
                  <a:pos x="129" y="107"/>
                </a:cxn>
                <a:cxn ang="0">
                  <a:pos x="129" y="0"/>
                </a:cxn>
                <a:cxn ang="0">
                  <a:pos x="51" y="0"/>
                </a:cxn>
                <a:cxn ang="0">
                  <a:pos x="40" y="1"/>
                </a:cxn>
                <a:cxn ang="0">
                  <a:pos x="31" y="4"/>
                </a:cxn>
                <a:cxn ang="0">
                  <a:pos x="22" y="8"/>
                </a:cxn>
                <a:cxn ang="0">
                  <a:pos x="15" y="15"/>
                </a:cxn>
                <a:cxn ang="0">
                  <a:pos x="8" y="23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51"/>
                </a:cxn>
                <a:cxn ang="0">
                  <a:pos x="0" y="222"/>
                </a:cxn>
                <a:cxn ang="0">
                  <a:pos x="0" y="232"/>
                </a:cxn>
                <a:cxn ang="0">
                  <a:pos x="4" y="242"/>
                </a:cxn>
                <a:cxn ang="0">
                  <a:pos x="8" y="250"/>
                </a:cxn>
                <a:cxn ang="0">
                  <a:pos x="15" y="257"/>
                </a:cxn>
                <a:cxn ang="0">
                  <a:pos x="22" y="264"/>
                </a:cxn>
                <a:cxn ang="0">
                  <a:pos x="31" y="268"/>
                </a:cxn>
                <a:cxn ang="0">
                  <a:pos x="40" y="271"/>
                </a:cxn>
                <a:cxn ang="0">
                  <a:pos x="51" y="272"/>
                </a:cxn>
                <a:cxn ang="0">
                  <a:pos x="242" y="272"/>
                </a:cxn>
                <a:cxn ang="0">
                  <a:pos x="254" y="271"/>
                </a:cxn>
                <a:cxn ang="0">
                  <a:pos x="262" y="268"/>
                </a:cxn>
                <a:cxn ang="0">
                  <a:pos x="271" y="264"/>
                </a:cxn>
                <a:cxn ang="0">
                  <a:pos x="279" y="257"/>
                </a:cxn>
                <a:cxn ang="0">
                  <a:pos x="286" y="250"/>
                </a:cxn>
                <a:cxn ang="0">
                  <a:pos x="290" y="242"/>
                </a:cxn>
                <a:cxn ang="0">
                  <a:pos x="293" y="232"/>
                </a:cxn>
                <a:cxn ang="0">
                  <a:pos x="293" y="222"/>
                </a:cxn>
                <a:cxn ang="0">
                  <a:pos x="293" y="51"/>
                </a:cxn>
                <a:cxn ang="0">
                  <a:pos x="293" y="40"/>
                </a:cxn>
                <a:cxn ang="0">
                  <a:pos x="290" y="32"/>
                </a:cxn>
                <a:cxn ang="0">
                  <a:pos x="286" y="23"/>
                </a:cxn>
                <a:cxn ang="0">
                  <a:pos x="279" y="15"/>
                </a:cxn>
                <a:cxn ang="0">
                  <a:pos x="271" y="8"/>
                </a:cxn>
                <a:cxn ang="0">
                  <a:pos x="262" y="4"/>
                </a:cxn>
                <a:cxn ang="0">
                  <a:pos x="254" y="1"/>
                </a:cxn>
                <a:cxn ang="0">
                  <a:pos x="242" y="0"/>
                </a:cxn>
              </a:cxnLst>
              <a:rect l="0" t="0" r="r" b="b"/>
              <a:pathLst>
                <a:path w="293" h="272">
                  <a:moveTo>
                    <a:pt x="242" y="0"/>
                  </a:moveTo>
                  <a:lnTo>
                    <a:pt x="165" y="0"/>
                  </a:lnTo>
                  <a:lnTo>
                    <a:pt x="165" y="107"/>
                  </a:lnTo>
                  <a:lnTo>
                    <a:pt x="129" y="107"/>
                  </a:lnTo>
                  <a:lnTo>
                    <a:pt x="129" y="0"/>
                  </a:lnTo>
                  <a:lnTo>
                    <a:pt x="51" y="0"/>
                  </a:lnTo>
                  <a:lnTo>
                    <a:pt x="40" y="1"/>
                  </a:lnTo>
                  <a:lnTo>
                    <a:pt x="31" y="4"/>
                  </a:lnTo>
                  <a:lnTo>
                    <a:pt x="22" y="8"/>
                  </a:lnTo>
                  <a:lnTo>
                    <a:pt x="15" y="15"/>
                  </a:lnTo>
                  <a:lnTo>
                    <a:pt x="8" y="23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51"/>
                  </a:lnTo>
                  <a:lnTo>
                    <a:pt x="0" y="222"/>
                  </a:lnTo>
                  <a:lnTo>
                    <a:pt x="0" y="232"/>
                  </a:lnTo>
                  <a:lnTo>
                    <a:pt x="4" y="242"/>
                  </a:lnTo>
                  <a:lnTo>
                    <a:pt x="8" y="250"/>
                  </a:lnTo>
                  <a:lnTo>
                    <a:pt x="15" y="257"/>
                  </a:lnTo>
                  <a:lnTo>
                    <a:pt x="22" y="264"/>
                  </a:lnTo>
                  <a:lnTo>
                    <a:pt x="31" y="268"/>
                  </a:lnTo>
                  <a:lnTo>
                    <a:pt x="40" y="271"/>
                  </a:lnTo>
                  <a:lnTo>
                    <a:pt x="51" y="272"/>
                  </a:lnTo>
                  <a:lnTo>
                    <a:pt x="242" y="272"/>
                  </a:lnTo>
                  <a:lnTo>
                    <a:pt x="254" y="271"/>
                  </a:lnTo>
                  <a:lnTo>
                    <a:pt x="262" y="268"/>
                  </a:lnTo>
                  <a:lnTo>
                    <a:pt x="271" y="264"/>
                  </a:lnTo>
                  <a:lnTo>
                    <a:pt x="279" y="257"/>
                  </a:lnTo>
                  <a:lnTo>
                    <a:pt x="286" y="250"/>
                  </a:lnTo>
                  <a:lnTo>
                    <a:pt x="290" y="242"/>
                  </a:lnTo>
                  <a:lnTo>
                    <a:pt x="293" y="232"/>
                  </a:lnTo>
                  <a:lnTo>
                    <a:pt x="293" y="222"/>
                  </a:lnTo>
                  <a:lnTo>
                    <a:pt x="293" y="51"/>
                  </a:lnTo>
                  <a:lnTo>
                    <a:pt x="293" y="40"/>
                  </a:lnTo>
                  <a:lnTo>
                    <a:pt x="290" y="32"/>
                  </a:lnTo>
                  <a:lnTo>
                    <a:pt x="286" y="23"/>
                  </a:lnTo>
                  <a:lnTo>
                    <a:pt x="279" y="15"/>
                  </a:lnTo>
                  <a:lnTo>
                    <a:pt x="271" y="8"/>
                  </a:lnTo>
                  <a:lnTo>
                    <a:pt x="262" y="4"/>
                  </a:lnTo>
                  <a:lnTo>
                    <a:pt x="254" y="1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76"/>
            <p:cNvSpPr>
              <a:spLocks/>
            </p:cNvSpPr>
            <p:nvPr userDrawn="1"/>
          </p:nvSpPr>
          <p:spPr bwMode="auto">
            <a:xfrm>
              <a:off x="941388" y="5437188"/>
              <a:ext cx="188912" cy="185737"/>
            </a:xfrm>
            <a:custGeom>
              <a:avLst/>
              <a:gdLst/>
              <a:ahLst/>
              <a:cxnLst>
                <a:cxn ang="0">
                  <a:pos x="182" y="9"/>
                </a:cxn>
                <a:cxn ang="0">
                  <a:pos x="117" y="52"/>
                </a:cxn>
                <a:cxn ang="0">
                  <a:pos x="177" y="141"/>
                </a:cxn>
                <a:cxn ang="0">
                  <a:pos x="147" y="161"/>
                </a:cxn>
                <a:cxn ang="0">
                  <a:pos x="87" y="73"/>
                </a:cxn>
                <a:cxn ang="0">
                  <a:pos x="23" y="116"/>
                </a:cxn>
                <a:cxn ang="0">
                  <a:pos x="14" y="122"/>
                </a:cxn>
                <a:cxn ang="0">
                  <a:pos x="9" y="130"/>
                </a:cxn>
                <a:cxn ang="0">
                  <a:pos x="4" y="139"/>
                </a:cxn>
                <a:cxn ang="0">
                  <a:pos x="1" y="148"/>
                </a:cxn>
                <a:cxn ang="0">
                  <a:pos x="0" y="158"/>
                </a:cxn>
                <a:cxn ang="0">
                  <a:pos x="1" y="168"/>
                </a:cxn>
                <a:cxn ang="0">
                  <a:pos x="4" y="178"/>
                </a:cxn>
                <a:cxn ang="0">
                  <a:pos x="9" y="186"/>
                </a:cxn>
                <a:cxn ang="0">
                  <a:pos x="104" y="328"/>
                </a:cxn>
                <a:cxn ang="0">
                  <a:pos x="110" y="336"/>
                </a:cxn>
                <a:cxn ang="0">
                  <a:pos x="118" y="342"/>
                </a:cxn>
                <a:cxn ang="0">
                  <a:pos x="127" y="347"/>
                </a:cxn>
                <a:cxn ang="0">
                  <a:pos x="136" y="349"/>
                </a:cxn>
                <a:cxn ang="0">
                  <a:pos x="146" y="350"/>
                </a:cxn>
                <a:cxn ang="0">
                  <a:pos x="156" y="349"/>
                </a:cxn>
                <a:cxn ang="0">
                  <a:pos x="166" y="347"/>
                </a:cxn>
                <a:cxn ang="0">
                  <a:pos x="174" y="341"/>
                </a:cxn>
                <a:cxn ang="0">
                  <a:pos x="334" y="235"/>
                </a:cxn>
                <a:cxn ang="0">
                  <a:pos x="341" y="228"/>
                </a:cxn>
                <a:cxn ang="0">
                  <a:pos x="348" y="221"/>
                </a:cxn>
                <a:cxn ang="0">
                  <a:pos x="352" y="212"/>
                </a:cxn>
                <a:cxn ang="0">
                  <a:pos x="356" y="202"/>
                </a:cxn>
                <a:cxn ang="0">
                  <a:pos x="357" y="192"/>
                </a:cxn>
                <a:cxn ang="0">
                  <a:pos x="356" y="182"/>
                </a:cxn>
                <a:cxn ang="0">
                  <a:pos x="352" y="173"/>
                </a:cxn>
                <a:cxn ang="0">
                  <a:pos x="348" y="164"/>
                </a:cxn>
                <a:cxn ang="0">
                  <a:pos x="253" y="23"/>
                </a:cxn>
                <a:cxn ang="0">
                  <a:pos x="246" y="14"/>
                </a:cxn>
                <a:cxn ang="0">
                  <a:pos x="238" y="9"/>
                </a:cxn>
                <a:cxn ang="0">
                  <a:pos x="230" y="4"/>
                </a:cxn>
                <a:cxn ang="0">
                  <a:pos x="220" y="1"/>
                </a:cxn>
                <a:cxn ang="0">
                  <a:pos x="210" y="0"/>
                </a:cxn>
                <a:cxn ang="0">
                  <a:pos x="201" y="1"/>
                </a:cxn>
                <a:cxn ang="0">
                  <a:pos x="191" y="4"/>
                </a:cxn>
                <a:cxn ang="0">
                  <a:pos x="182" y="9"/>
                </a:cxn>
              </a:cxnLst>
              <a:rect l="0" t="0" r="r" b="b"/>
              <a:pathLst>
                <a:path w="357" h="350">
                  <a:moveTo>
                    <a:pt x="182" y="9"/>
                  </a:moveTo>
                  <a:lnTo>
                    <a:pt x="117" y="52"/>
                  </a:lnTo>
                  <a:lnTo>
                    <a:pt x="177" y="141"/>
                  </a:lnTo>
                  <a:lnTo>
                    <a:pt x="147" y="161"/>
                  </a:lnTo>
                  <a:lnTo>
                    <a:pt x="87" y="73"/>
                  </a:lnTo>
                  <a:lnTo>
                    <a:pt x="23" y="116"/>
                  </a:lnTo>
                  <a:lnTo>
                    <a:pt x="14" y="122"/>
                  </a:lnTo>
                  <a:lnTo>
                    <a:pt x="9" y="130"/>
                  </a:lnTo>
                  <a:lnTo>
                    <a:pt x="4" y="139"/>
                  </a:lnTo>
                  <a:lnTo>
                    <a:pt x="1" y="148"/>
                  </a:lnTo>
                  <a:lnTo>
                    <a:pt x="0" y="158"/>
                  </a:lnTo>
                  <a:lnTo>
                    <a:pt x="1" y="168"/>
                  </a:lnTo>
                  <a:lnTo>
                    <a:pt x="4" y="178"/>
                  </a:lnTo>
                  <a:lnTo>
                    <a:pt x="9" y="186"/>
                  </a:lnTo>
                  <a:lnTo>
                    <a:pt x="104" y="328"/>
                  </a:lnTo>
                  <a:lnTo>
                    <a:pt x="110" y="336"/>
                  </a:lnTo>
                  <a:lnTo>
                    <a:pt x="118" y="342"/>
                  </a:lnTo>
                  <a:lnTo>
                    <a:pt x="127" y="347"/>
                  </a:lnTo>
                  <a:lnTo>
                    <a:pt x="136" y="349"/>
                  </a:lnTo>
                  <a:lnTo>
                    <a:pt x="146" y="350"/>
                  </a:lnTo>
                  <a:lnTo>
                    <a:pt x="156" y="349"/>
                  </a:lnTo>
                  <a:lnTo>
                    <a:pt x="166" y="347"/>
                  </a:lnTo>
                  <a:lnTo>
                    <a:pt x="174" y="341"/>
                  </a:lnTo>
                  <a:lnTo>
                    <a:pt x="334" y="235"/>
                  </a:lnTo>
                  <a:lnTo>
                    <a:pt x="341" y="228"/>
                  </a:lnTo>
                  <a:lnTo>
                    <a:pt x="348" y="221"/>
                  </a:lnTo>
                  <a:lnTo>
                    <a:pt x="352" y="212"/>
                  </a:lnTo>
                  <a:lnTo>
                    <a:pt x="356" y="202"/>
                  </a:lnTo>
                  <a:lnTo>
                    <a:pt x="357" y="192"/>
                  </a:lnTo>
                  <a:lnTo>
                    <a:pt x="356" y="182"/>
                  </a:lnTo>
                  <a:lnTo>
                    <a:pt x="352" y="173"/>
                  </a:lnTo>
                  <a:lnTo>
                    <a:pt x="348" y="164"/>
                  </a:lnTo>
                  <a:lnTo>
                    <a:pt x="253" y="23"/>
                  </a:lnTo>
                  <a:lnTo>
                    <a:pt x="246" y="14"/>
                  </a:lnTo>
                  <a:lnTo>
                    <a:pt x="238" y="9"/>
                  </a:lnTo>
                  <a:lnTo>
                    <a:pt x="230" y="4"/>
                  </a:lnTo>
                  <a:lnTo>
                    <a:pt x="220" y="1"/>
                  </a:lnTo>
                  <a:lnTo>
                    <a:pt x="210" y="0"/>
                  </a:lnTo>
                  <a:lnTo>
                    <a:pt x="201" y="1"/>
                  </a:lnTo>
                  <a:lnTo>
                    <a:pt x="191" y="4"/>
                  </a:lnTo>
                  <a:lnTo>
                    <a:pt x="182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77"/>
            <p:cNvSpPr>
              <a:spLocks/>
            </p:cNvSpPr>
            <p:nvPr userDrawn="1"/>
          </p:nvSpPr>
          <p:spPr bwMode="auto">
            <a:xfrm>
              <a:off x="1128713" y="5516563"/>
              <a:ext cx="644525" cy="227012"/>
            </a:xfrm>
            <a:custGeom>
              <a:avLst/>
              <a:gdLst/>
              <a:ahLst/>
              <a:cxnLst>
                <a:cxn ang="0">
                  <a:pos x="213" y="379"/>
                </a:cxn>
                <a:cxn ang="0">
                  <a:pos x="164" y="371"/>
                </a:cxn>
                <a:cxn ang="0">
                  <a:pos x="121" y="350"/>
                </a:cxn>
                <a:cxn ang="0">
                  <a:pos x="86" y="318"/>
                </a:cxn>
                <a:cxn ang="0">
                  <a:pos x="60" y="277"/>
                </a:cxn>
                <a:cxn ang="0">
                  <a:pos x="48" y="231"/>
                </a:cxn>
                <a:cxn ang="0">
                  <a:pos x="51" y="180"/>
                </a:cxn>
                <a:cxn ang="0">
                  <a:pos x="68" y="135"/>
                </a:cxn>
                <a:cxn ang="0">
                  <a:pos x="97" y="97"/>
                </a:cxn>
                <a:cxn ang="0">
                  <a:pos x="134" y="69"/>
                </a:cxn>
                <a:cxn ang="0">
                  <a:pos x="180" y="52"/>
                </a:cxn>
                <a:cxn ang="0">
                  <a:pos x="1002" y="49"/>
                </a:cxn>
                <a:cxn ang="0">
                  <a:pos x="1052" y="55"/>
                </a:cxn>
                <a:cxn ang="0">
                  <a:pos x="1095" y="76"/>
                </a:cxn>
                <a:cxn ang="0">
                  <a:pos x="1130" y="108"/>
                </a:cxn>
                <a:cxn ang="0">
                  <a:pos x="1155" y="149"/>
                </a:cxn>
                <a:cxn ang="0">
                  <a:pos x="1167" y="197"/>
                </a:cxn>
                <a:cxn ang="0">
                  <a:pos x="1165" y="247"/>
                </a:cxn>
                <a:cxn ang="0">
                  <a:pos x="1148" y="293"/>
                </a:cxn>
                <a:cxn ang="0">
                  <a:pos x="1119" y="331"/>
                </a:cxn>
                <a:cxn ang="0">
                  <a:pos x="1081" y="359"/>
                </a:cxn>
                <a:cxn ang="0">
                  <a:pos x="1035" y="376"/>
                </a:cxn>
                <a:cxn ang="0">
                  <a:pos x="1002" y="403"/>
                </a:cxn>
                <a:cxn ang="0">
                  <a:pos x="1045" y="423"/>
                </a:cxn>
                <a:cxn ang="0">
                  <a:pos x="1104" y="402"/>
                </a:cxn>
                <a:cxn ang="0">
                  <a:pos x="1153" y="365"/>
                </a:cxn>
                <a:cxn ang="0">
                  <a:pos x="1190" y="316"/>
                </a:cxn>
                <a:cxn ang="0">
                  <a:pos x="1212" y="257"/>
                </a:cxn>
                <a:cxn ang="0">
                  <a:pos x="1215" y="192"/>
                </a:cxn>
                <a:cxn ang="0">
                  <a:pos x="1200" y="131"/>
                </a:cxn>
                <a:cxn ang="0">
                  <a:pos x="1168" y="77"/>
                </a:cxn>
                <a:cxn ang="0">
                  <a:pos x="1121" y="37"/>
                </a:cxn>
                <a:cxn ang="0">
                  <a:pos x="1066" y="10"/>
                </a:cxn>
                <a:cxn ang="0">
                  <a:pos x="1002" y="0"/>
                </a:cxn>
                <a:cxn ang="0">
                  <a:pos x="170" y="5"/>
                </a:cxn>
                <a:cxn ang="0">
                  <a:pos x="111" y="26"/>
                </a:cxn>
                <a:cxn ang="0">
                  <a:pos x="63" y="63"/>
                </a:cxn>
                <a:cxn ang="0">
                  <a:pos x="25" y="112"/>
                </a:cxn>
                <a:cxn ang="0">
                  <a:pos x="4" y="170"/>
                </a:cxn>
                <a:cxn ang="0">
                  <a:pos x="1" y="236"/>
                </a:cxn>
                <a:cxn ang="0">
                  <a:pos x="16" y="297"/>
                </a:cxn>
                <a:cxn ang="0">
                  <a:pos x="48" y="349"/>
                </a:cxn>
                <a:cxn ang="0">
                  <a:pos x="93" y="391"/>
                </a:cxn>
                <a:cxn ang="0">
                  <a:pos x="150" y="418"/>
                </a:cxn>
                <a:cxn ang="0">
                  <a:pos x="213" y="428"/>
                </a:cxn>
              </a:cxnLst>
              <a:rect l="0" t="0" r="r" b="b"/>
              <a:pathLst>
                <a:path w="1216" h="428">
                  <a:moveTo>
                    <a:pt x="1002" y="403"/>
                  </a:moveTo>
                  <a:lnTo>
                    <a:pt x="1002" y="379"/>
                  </a:lnTo>
                  <a:lnTo>
                    <a:pt x="213" y="379"/>
                  </a:lnTo>
                  <a:lnTo>
                    <a:pt x="196" y="378"/>
                  </a:lnTo>
                  <a:lnTo>
                    <a:pt x="180" y="376"/>
                  </a:lnTo>
                  <a:lnTo>
                    <a:pt x="164" y="371"/>
                  </a:lnTo>
                  <a:lnTo>
                    <a:pt x="149" y="366"/>
                  </a:lnTo>
                  <a:lnTo>
                    <a:pt x="134" y="359"/>
                  </a:lnTo>
                  <a:lnTo>
                    <a:pt x="121" y="350"/>
                  </a:lnTo>
                  <a:lnTo>
                    <a:pt x="108" y="342"/>
                  </a:lnTo>
                  <a:lnTo>
                    <a:pt x="97" y="331"/>
                  </a:lnTo>
                  <a:lnTo>
                    <a:pt x="86" y="318"/>
                  </a:lnTo>
                  <a:lnTo>
                    <a:pt x="76" y="306"/>
                  </a:lnTo>
                  <a:lnTo>
                    <a:pt x="68" y="293"/>
                  </a:lnTo>
                  <a:lnTo>
                    <a:pt x="60" y="277"/>
                  </a:lnTo>
                  <a:lnTo>
                    <a:pt x="55" y="263"/>
                  </a:lnTo>
                  <a:lnTo>
                    <a:pt x="51" y="247"/>
                  </a:lnTo>
                  <a:lnTo>
                    <a:pt x="48" y="231"/>
                  </a:lnTo>
                  <a:lnTo>
                    <a:pt x="48" y="213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5" y="165"/>
                  </a:lnTo>
                  <a:lnTo>
                    <a:pt x="60" y="149"/>
                  </a:lnTo>
                  <a:lnTo>
                    <a:pt x="68" y="135"/>
                  </a:lnTo>
                  <a:lnTo>
                    <a:pt x="76" y="122"/>
                  </a:lnTo>
                  <a:lnTo>
                    <a:pt x="86" y="108"/>
                  </a:lnTo>
                  <a:lnTo>
                    <a:pt x="97" y="97"/>
                  </a:lnTo>
                  <a:lnTo>
                    <a:pt x="108" y="86"/>
                  </a:lnTo>
                  <a:lnTo>
                    <a:pt x="121" y="76"/>
                  </a:lnTo>
                  <a:lnTo>
                    <a:pt x="134" y="69"/>
                  </a:lnTo>
                  <a:lnTo>
                    <a:pt x="149" y="62"/>
                  </a:lnTo>
                  <a:lnTo>
                    <a:pt x="164" y="55"/>
                  </a:lnTo>
                  <a:lnTo>
                    <a:pt x="180" y="52"/>
                  </a:lnTo>
                  <a:lnTo>
                    <a:pt x="196" y="49"/>
                  </a:lnTo>
                  <a:lnTo>
                    <a:pt x="213" y="49"/>
                  </a:lnTo>
                  <a:lnTo>
                    <a:pt x="1002" y="49"/>
                  </a:lnTo>
                  <a:lnTo>
                    <a:pt x="1020" y="49"/>
                  </a:lnTo>
                  <a:lnTo>
                    <a:pt x="1035" y="52"/>
                  </a:lnTo>
                  <a:lnTo>
                    <a:pt x="1052" y="55"/>
                  </a:lnTo>
                  <a:lnTo>
                    <a:pt x="1066" y="62"/>
                  </a:lnTo>
                  <a:lnTo>
                    <a:pt x="1081" y="69"/>
                  </a:lnTo>
                  <a:lnTo>
                    <a:pt x="1095" y="76"/>
                  </a:lnTo>
                  <a:lnTo>
                    <a:pt x="1107" y="86"/>
                  </a:lnTo>
                  <a:lnTo>
                    <a:pt x="1119" y="97"/>
                  </a:lnTo>
                  <a:lnTo>
                    <a:pt x="1130" y="108"/>
                  </a:lnTo>
                  <a:lnTo>
                    <a:pt x="1139" y="122"/>
                  </a:lnTo>
                  <a:lnTo>
                    <a:pt x="1148" y="135"/>
                  </a:lnTo>
                  <a:lnTo>
                    <a:pt x="1155" y="149"/>
                  </a:lnTo>
                  <a:lnTo>
                    <a:pt x="1160" y="165"/>
                  </a:lnTo>
                  <a:lnTo>
                    <a:pt x="1165" y="180"/>
                  </a:lnTo>
                  <a:lnTo>
                    <a:pt x="1167" y="197"/>
                  </a:lnTo>
                  <a:lnTo>
                    <a:pt x="1168" y="213"/>
                  </a:lnTo>
                  <a:lnTo>
                    <a:pt x="1167" y="231"/>
                  </a:lnTo>
                  <a:lnTo>
                    <a:pt x="1165" y="247"/>
                  </a:lnTo>
                  <a:lnTo>
                    <a:pt x="1160" y="263"/>
                  </a:lnTo>
                  <a:lnTo>
                    <a:pt x="1155" y="277"/>
                  </a:lnTo>
                  <a:lnTo>
                    <a:pt x="1148" y="293"/>
                  </a:lnTo>
                  <a:lnTo>
                    <a:pt x="1139" y="306"/>
                  </a:lnTo>
                  <a:lnTo>
                    <a:pt x="1130" y="318"/>
                  </a:lnTo>
                  <a:lnTo>
                    <a:pt x="1119" y="331"/>
                  </a:lnTo>
                  <a:lnTo>
                    <a:pt x="1107" y="342"/>
                  </a:lnTo>
                  <a:lnTo>
                    <a:pt x="1095" y="350"/>
                  </a:lnTo>
                  <a:lnTo>
                    <a:pt x="1081" y="359"/>
                  </a:lnTo>
                  <a:lnTo>
                    <a:pt x="1066" y="366"/>
                  </a:lnTo>
                  <a:lnTo>
                    <a:pt x="1052" y="371"/>
                  </a:lnTo>
                  <a:lnTo>
                    <a:pt x="1035" y="376"/>
                  </a:lnTo>
                  <a:lnTo>
                    <a:pt x="1020" y="378"/>
                  </a:lnTo>
                  <a:lnTo>
                    <a:pt x="1002" y="379"/>
                  </a:lnTo>
                  <a:lnTo>
                    <a:pt x="1002" y="403"/>
                  </a:lnTo>
                  <a:lnTo>
                    <a:pt x="1002" y="428"/>
                  </a:lnTo>
                  <a:lnTo>
                    <a:pt x="1024" y="427"/>
                  </a:lnTo>
                  <a:lnTo>
                    <a:pt x="1045" y="423"/>
                  </a:lnTo>
                  <a:lnTo>
                    <a:pt x="1066" y="418"/>
                  </a:lnTo>
                  <a:lnTo>
                    <a:pt x="1086" y="411"/>
                  </a:lnTo>
                  <a:lnTo>
                    <a:pt x="1104" y="402"/>
                  </a:lnTo>
                  <a:lnTo>
                    <a:pt x="1121" y="391"/>
                  </a:lnTo>
                  <a:lnTo>
                    <a:pt x="1138" y="379"/>
                  </a:lnTo>
                  <a:lnTo>
                    <a:pt x="1153" y="365"/>
                  </a:lnTo>
                  <a:lnTo>
                    <a:pt x="1168" y="349"/>
                  </a:lnTo>
                  <a:lnTo>
                    <a:pt x="1180" y="333"/>
                  </a:lnTo>
                  <a:lnTo>
                    <a:pt x="1190" y="316"/>
                  </a:lnTo>
                  <a:lnTo>
                    <a:pt x="1200" y="297"/>
                  </a:lnTo>
                  <a:lnTo>
                    <a:pt x="1207" y="277"/>
                  </a:lnTo>
                  <a:lnTo>
                    <a:pt x="1212" y="257"/>
                  </a:lnTo>
                  <a:lnTo>
                    <a:pt x="1215" y="236"/>
                  </a:lnTo>
                  <a:lnTo>
                    <a:pt x="1216" y="213"/>
                  </a:lnTo>
                  <a:lnTo>
                    <a:pt x="1215" y="192"/>
                  </a:lnTo>
                  <a:lnTo>
                    <a:pt x="1212" y="170"/>
                  </a:lnTo>
                  <a:lnTo>
                    <a:pt x="1207" y="150"/>
                  </a:lnTo>
                  <a:lnTo>
                    <a:pt x="1200" y="131"/>
                  </a:lnTo>
                  <a:lnTo>
                    <a:pt x="1190" y="112"/>
                  </a:lnTo>
                  <a:lnTo>
                    <a:pt x="1180" y="94"/>
                  </a:lnTo>
                  <a:lnTo>
                    <a:pt x="1168" y="77"/>
                  </a:lnTo>
                  <a:lnTo>
                    <a:pt x="1153" y="63"/>
                  </a:lnTo>
                  <a:lnTo>
                    <a:pt x="1138" y="49"/>
                  </a:lnTo>
                  <a:lnTo>
                    <a:pt x="1121" y="37"/>
                  </a:lnTo>
                  <a:lnTo>
                    <a:pt x="1104" y="26"/>
                  </a:lnTo>
                  <a:lnTo>
                    <a:pt x="1086" y="17"/>
                  </a:lnTo>
                  <a:lnTo>
                    <a:pt x="1066" y="10"/>
                  </a:lnTo>
                  <a:lnTo>
                    <a:pt x="1045" y="5"/>
                  </a:lnTo>
                  <a:lnTo>
                    <a:pt x="1024" y="1"/>
                  </a:lnTo>
                  <a:lnTo>
                    <a:pt x="1002" y="0"/>
                  </a:lnTo>
                  <a:lnTo>
                    <a:pt x="213" y="0"/>
                  </a:lnTo>
                  <a:lnTo>
                    <a:pt x="192" y="1"/>
                  </a:lnTo>
                  <a:lnTo>
                    <a:pt x="170" y="5"/>
                  </a:lnTo>
                  <a:lnTo>
                    <a:pt x="150" y="10"/>
                  </a:lnTo>
                  <a:lnTo>
                    <a:pt x="130" y="17"/>
                  </a:lnTo>
                  <a:lnTo>
                    <a:pt x="111" y="26"/>
                  </a:lnTo>
                  <a:lnTo>
                    <a:pt x="93" y="37"/>
                  </a:lnTo>
                  <a:lnTo>
                    <a:pt x="77" y="49"/>
                  </a:lnTo>
                  <a:lnTo>
                    <a:pt x="63" y="63"/>
                  </a:lnTo>
                  <a:lnTo>
                    <a:pt x="48" y="77"/>
                  </a:lnTo>
                  <a:lnTo>
                    <a:pt x="36" y="94"/>
                  </a:lnTo>
                  <a:lnTo>
                    <a:pt x="25" y="112"/>
                  </a:lnTo>
                  <a:lnTo>
                    <a:pt x="16" y="131"/>
                  </a:lnTo>
                  <a:lnTo>
                    <a:pt x="8" y="150"/>
                  </a:lnTo>
                  <a:lnTo>
                    <a:pt x="4" y="170"/>
                  </a:lnTo>
                  <a:lnTo>
                    <a:pt x="1" y="192"/>
                  </a:lnTo>
                  <a:lnTo>
                    <a:pt x="0" y="213"/>
                  </a:lnTo>
                  <a:lnTo>
                    <a:pt x="1" y="236"/>
                  </a:lnTo>
                  <a:lnTo>
                    <a:pt x="4" y="257"/>
                  </a:lnTo>
                  <a:lnTo>
                    <a:pt x="8" y="277"/>
                  </a:lnTo>
                  <a:lnTo>
                    <a:pt x="16" y="297"/>
                  </a:lnTo>
                  <a:lnTo>
                    <a:pt x="25" y="316"/>
                  </a:lnTo>
                  <a:lnTo>
                    <a:pt x="36" y="333"/>
                  </a:lnTo>
                  <a:lnTo>
                    <a:pt x="48" y="349"/>
                  </a:lnTo>
                  <a:lnTo>
                    <a:pt x="63" y="365"/>
                  </a:lnTo>
                  <a:lnTo>
                    <a:pt x="77" y="379"/>
                  </a:lnTo>
                  <a:lnTo>
                    <a:pt x="93" y="391"/>
                  </a:lnTo>
                  <a:lnTo>
                    <a:pt x="111" y="402"/>
                  </a:lnTo>
                  <a:lnTo>
                    <a:pt x="130" y="411"/>
                  </a:lnTo>
                  <a:lnTo>
                    <a:pt x="150" y="418"/>
                  </a:lnTo>
                  <a:lnTo>
                    <a:pt x="170" y="423"/>
                  </a:lnTo>
                  <a:lnTo>
                    <a:pt x="192" y="427"/>
                  </a:lnTo>
                  <a:lnTo>
                    <a:pt x="213" y="428"/>
                  </a:lnTo>
                  <a:lnTo>
                    <a:pt x="1002" y="428"/>
                  </a:lnTo>
                  <a:lnTo>
                    <a:pt x="1002" y="40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78"/>
            <p:cNvSpPr>
              <a:spLocks/>
            </p:cNvSpPr>
            <p:nvPr userDrawn="1"/>
          </p:nvSpPr>
          <p:spPr bwMode="auto">
            <a:xfrm>
              <a:off x="976313" y="5588000"/>
              <a:ext cx="133350" cy="165100"/>
            </a:xfrm>
            <a:custGeom>
              <a:avLst/>
              <a:gdLst/>
              <a:ahLst/>
              <a:cxnLst>
                <a:cxn ang="0">
                  <a:pos x="252" y="0"/>
                </a:cxn>
                <a:cxn ang="0">
                  <a:pos x="205" y="33"/>
                </a:cxn>
                <a:cxn ang="0">
                  <a:pos x="160" y="67"/>
                </a:cxn>
                <a:cxn ang="0">
                  <a:pos x="141" y="84"/>
                </a:cxn>
                <a:cxn ang="0">
                  <a:pos x="121" y="100"/>
                </a:cxn>
                <a:cxn ang="0">
                  <a:pos x="102" y="118"/>
                </a:cxn>
                <a:cxn ang="0">
                  <a:pos x="85" y="135"/>
                </a:cxn>
                <a:cxn ang="0">
                  <a:pos x="69" y="151"/>
                </a:cxn>
                <a:cxn ang="0">
                  <a:pos x="54" y="168"/>
                </a:cxn>
                <a:cxn ang="0">
                  <a:pos x="41" y="185"/>
                </a:cxn>
                <a:cxn ang="0">
                  <a:pos x="30" y="202"/>
                </a:cxn>
                <a:cxn ang="0">
                  <a:pos x="20" y="219"/>
                </a:cxn>
                <a:cxn ang="0">
                  <a:pos x="11" y="236"/>
                </a:cxn>
                <a:cxn ang="0">
                  <a:pos x="5" y="253"/>
                </a:cxn>
                <a:cxn ang="0">
                  <a:pos x="0" y="269"/>
                </a:cxn>
                <a:cxn ang="0">
                  <a:pos x="68" y="311"/>
                </a:cxn>
                <a:cxn ang="0">
                  <a:pos x="70" y="293"/>
                </a:cxn>
                <a:cxn ang="0">
                  <a:pos x="74" y="274"/>
                </a:cxn>
                <a:cxn ang="0">
                  <a:pos x="80" y="254"/>
                </a:cxn>
                <a:cxn ang="0">
                  <a:pos x="86" y="235"/>
                </a:cxn>
                <a:cxn ang="0">
                  <a:pos x="95" y="215"/>
                </a:cxn>
                <a:cxn ang="0">
                  <a:pos x="104" y="197"/>
                </a:cxn>
                <a:cxn ang="0">
                  <a:pos x="115" y="177"/>
                </a:cxn>
                <a:cxn ang="0">
                  <a:pos x="126" y="157"/>
                </a:cxn>
                <a:cxn ang="0">
                  <a:pos x="139" y="138"/>
                </a:cxn>
                <a:cxn ang="0">
                  <a:pos x="153" y="118"/>
                </a:cxn>
                <a:cxn ang="0">
                  <a:pos x="168" y="98"/>
                </a:cxn>
                <a:cxn ang="0">
                  <a:pos x="184" y="78"/>
                </a:cxn>
                <a:cxn ang="0">
                  <a:pos x="217" y="40"/>
                </a:cxn>
                <a:cxn ang="0">
                  <a:pos x="252" y="0"/>
                </a:cxn>
              </a:cxnLst>
              <a:rect l="0" t="0" r="r" b="b"/>
              <a:pathLst>
                <a:path w="252" h="311">
                  <a:moveTo>
                    <a:pt x="252" y="0"/>
                  </a:moveTo>
                  <a:lnTo>
                    <a:pt x="205" y="33"/>
                  </a:lnTo>
                  <a:lnTo>
                    <a:pt x="160" y="67"/>
                  </a:lnTo>
                  <a:lnTo>
                    <a:pt x="141" y="84"/>
                  </a:lnTo>
                  <a:lnTo>
                    <a:pt x="121" y="100"/>
                  </a:lnTo>
                  <a:lnTo>
                    <a:pt x="102" y="118"/>
                  </a:lnTo>
                  <a:lnTo>
                    <a:pt x="85" y="135"/>
                  </a:lnTo>
                  <a:lnTo>
                    <a:pt x="69" y="151"/>
                  </a:lnTo>
                  <a:lnTo>
                    <a:pt x="54" y="168"/>
                  </a:lnTo>
                  <a:lnTo>
                    <a:pt x="41" y="185"/>
                  </a:lnTo>
                  <a:lnTo>
                    <a:pt x="30" y="202"/>
                  </a:lnTo>
                  <a:lnTo>
                    <a:pt x="20" y="219"/>
                  </a:lnTo>
                  <a:lnTo>
                    <a:pt x="11" y="236"/>
                  </a:lnTo>
                  <a:lnTo>
                    <a:pt x="5" y="253"/>
                  </a:lnTo>
                  <a:lnTo>
                    <a:pt x="0" y="269"/>
                  </a:lnTo>
                  <a:lnTo>
                    <a:pt x="68" y="311"/>
                  </a:lnTo>
                  <a:lnTo>
                    <a:pt x="70" y="293"/>
                  </a:lnTo>
                  <a:lnTo>
                    <a:pt x="74" y="274"/>
                  </a:lnTo>
                  <a:lnTo>
                    <a:pt x="80" y="254"/>
                  </a:lnTo>
                  <a:lnTo>
                    <a:pt x="86" y="235"/>
                  </a:lnTo>
                  <a:lnTo>
                    <a:pt x="95" y="215"/>
                  </a:lnTo>
                  <a:lnTo>
                    <a:pt x="104" y="197"/>
                  </a:lnTo>
                  <a:lnTo>
                    <a:pt x="115" y="177"/>
                  </a:lnTo>
                  <a:lnTo>
                    <a:pt x="126" y="157"/>
                  </a:lnTo>
                  <a:lnTo>
                    <a:pt x="139" y="138"/>
                  </a:lnTo>
                  <a:lnTo>
                    <a:pt x="153" y="118"/>
                  </a:lnTo>
                  <a:lnTo>
                    <a:pt x="168" y="98"/>
                  </a:lnTo>
                  <a:lnTo>
                    <a:pt x="184" y="78"/>
                  </a:lnTo>
                  <a:lnTo>
                    <a:pt x="217" y="40"/>
                  </a:lnTo>
                  <a:lnTo>
                    <a:pt x="25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79"/>
            <p:cNvSpPr>
              <a:spLocks noEditPoints="1"/>
            </p:cNvSpPr>
            <p:nvPr userDrawn="1"/>
          </p:nvSpPr>
          <p:spPr bwMode="auto">
            <a:xfrm>
              <a:off x="1255713" y="5624513"/>
              <a:ext cx="80962" cy="80962"/>
            </a:xfrm>
            <a:custGeom>
              <a:avLst/>
              <a:gdLst/>
              <a:ahLst/>
              <a:cxnLst>
                <a:cxn ang="0">
                  <a:pos x="71" y="106"/>
                </a:cxn>
                <a:cxn ang="0">
                  <a:pos x="60" y="102"/>
                </a:cxn>
                <a:cxn ang="0">
                  <a:pos x="52" y="94"/>
                </a:cxn>
                <a:cxn ang="0">
                  <a:pos x="48" y="83"/>
                </a:cxn>
                <a:cxn ang="0">
                  <a:pos x="48" y="71"/>
                </a:cxn>
                <a:cxn ang="0">
                  <a:pos x="52" y="60"/>
                </a:cxn>
                <a:cxn ang="0">
                  <a:pos x="60" y="52"/>
                </a:cxn>
                <a:cxn ang="0">
                  <a:pos x="71" y="47"/>
                </a:cxn>
                <a:cxn ang="0">
                  <a:pos x="83" y="47"/>
                </a:cxn>
                <a:cxn ang="0">
                  <a:pos x="94" y="52"/>
                </a:cxn>
                <a:cxn ang="0">
                  <a:pos x="102" y="60"/>
                </a:cxn>
                <a:cxn ang="0">
                  <a:pos x="106" y="71"/>
                </a:cxn>
                <a:cxn ang="0">
                  <a:pos x="106" y="83"/>
                </a:cxn>
                <a:cxn ang="0">
                  <a:pos x="102" y="94"/>
                </a:cxn>
                <a:cxn ang="0">
                  <a:pos x="94" y="102"/>
                </a:cxn>
                <a:cxn ang="0">
                  <a:pos x="83" y="106"/>
                </a:cxn>
                <a:cxn ang="0">
                  <a:pos x="78" y="0"/>
                </a:cxn>
                <a:cxn ang="0">
                  <a:pos x="62" y="1"/>
                </a:cxn>
                <a:cxn ang="0">
                  <a:pos x="48" y="6"/>
                </a:cxn>
                <a:cxn ang="0">
                  <a:pos x="35" y="14"/>
                </a:cxn>
                <a:cxn ang="0">
                  <a:pos x="24" y="22"/>
                </a:cxn>
                <a:cxn ang="0">
                  <a:pos x="14" y="35"/>
                </a:cxn>
                <a:cxn ang="0">
                  <a:pos x="7" y="47"/>
                </a:cxn>
                <a:cxn ang="0">
                  <a:pos x="3" y="61"/>
                </a:cxn>
                <a:cxn ang="0">
                  <a:pos x="0" y="77"/>
                </a:cxn>
                <a:cxn ang="0">
                  <a:pos x="3" y="92"/>
                </a:cxn>
                <a:cxn ang="0">
                  <a:pos x="7" y="106"/>
                </a:cxn>
                <a:cxn ang="0">
                  <a:pos x="14" y="120"/>
                </a:cxn>
                <a:cxn ang="0">
                  <a:pos x="24" y="131"/>
                </a:cxn>
                <a:cxn ang="0">
                  <a:pos x="35" y="141"/>
                </a:cxn>
                <a:cxn ang="0">
                  <a:pos x="48" y="147"/>
                </a:cxn>
                <a:cxn ang="0">
                  <a:pos x="62" y="152"/>
                </a:cxn>
                <a:cxn ang="0">
                  <a:pos x="78" y="154"/>
                </a:cxn>
                <a:cxn ang="0">
                  <a:pos x="93" y="152"/>
                </a:cxn>
                <a:cxn ang="0">
                  <a:pos x="108" y="147"/>
                </a:cxn>
                <a:cxn ang="0">
                  <a:pos x="120" y="141"/>
                </a:cxn>
                <a:cxn ang="0">
                  <a:pos x="132" y="131"/>
                </a:cxn>
                <a:cxn ang="0">
                  <a:pos x="141" y="120"/>
                </a:cxn>
                <a:cxn ang="0">
                  <a:pos x="148" y="106"/>
                </a:cxn>
                <a:cxn ang="0">
                  <a:pos x="153" y="92"/>
                </a:cxn>
                <a:cxn ang="0">
                  <a:pos x="154" y="77"/>
                </a:cxn>
                <a:cxn ang="0">
                  <a:pos x="153" y="61"/>
                </a:cxn>
                <a:cxn ang="0">
                  <a:pos x="148" y="47"/>
                </a:cxn>
                <a:cxn ang="0">
                  <a:pos x="141" y="35"/>
                </a:cxn>
                <a:cxn ang="0">
                  <a:pos x="132" y="22"/>
                </a:cxn>
                <a:cxn ang="0">
                  <a:pos x="120" y="14"/>
                </a:cxn>
                <a:cxn ang="0">
                  <a:pos x="108" y="6"/>
                </a:cxn>
                <a:cxn ang="0">
                  <a:pos x="93" y="1"/>
                </a:cxn>
                <a:cxn ang="0">
                  <a:pos x="78" y="0"/>
                </a:cxn>
              </a:cxnLst>
              <a:rect l="0" t="0" r="r" b="b"/>
              <a:pathLst>
                <a:path w="154" h="154">
                  <a:moveTo>
                    <a:pt x="78" y="108"/>
                  </a:moveTo>
                  <a:lnTo>
                    <a:pt x="71" y="106"/>
                  </a:lnTo>
                  <a:lnTo>
                    <a:pt x="66" y="105"/>
                  </a:lnTo>
                  <a:lnTo>
                    <a:pt x="60" y="102"/>
                  </a:lnTo>
                  <a:lnTo>
                    <a:pt x="56" y="99"/>
                  </a:lnTo>
                  <a:lnTo>
                    <a:pt x="52" y="94"/>
                  </a:lnTo>
                  <a:lnTo>
                    <a:pt x="49" y="89"/>
                  </a:lnTo>
                  <a:lnTo>
                    <a:pt x="48" y="83"/>
                  </a:lnTo>
                  <a:lnTo>
                    <a:pt x="47" y="77"/>
                  </a:lnTo>
                  <a:lnTo>
                    <a:pt x="48" y="71"/>
                  </a:lnTo>
                  <a:lnTo>
                    <a:pt x="49" y="66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6" y="49"/>
                  </a:lnTo>
                  <a:lnTo>
                    <a:pt x="71" y="47"/>
                  </a:lnTo>
                  <a:lnTo>
                    <a:pt x="78" y="47"/>
                  </a:lnTo>
                  <a:lnTo>
                    <a:pt x="83" y="47"/>
                  </a:lnTo>
                  <a:lnTo>
                    <a:pt x="89" y="49"/>
                  </a:lnTo>
                  <a:lnTo>
                    <a:pt x="94" y="52"/>
                  </a:lnTo>
                  <a:lnTo>
                    <a:pt x="99" y="56"/>
                  </a:lnTo>
                  <a:lnTo>
                    <a:pt x="102" y="60"/>
                  </a:lnTo>
                  <a:lnTo>
                    <a:pt x="105" y="66"/>
                  </a:lnTo>
                  <a:lnTo>
                    <a:pt x="106" y="71"/>
                  </a:lnTo>
                  <a:lnTo>
                    <a:pt x="108" y="77"/>
                  </a:lnTo>
                  <a:lnTo>
                    <a:pt x="106" y="83"/>
                  </a:lnTo>
                  <a:lnTo>
                    <a:pt x="105" y="89"/>
                  </a:lnTo>
                  <a:lnTo>
                    <a:pt x="102" y="94"/>
                  </a:lnTo>
                  <a:lnTo>
                    <a:pt x="99" y="99"/>
                  </a:lnTo>
                  <a:lnTo>
                    <a:pt x="94" y="102"/>
                  </a:lnTo>
                  <a:lnTo>
                    <a:pt x="89" y="105"/>
                  </a:lnTo>
                  <a:lnTo>
                    <a:pt x="83" y="106"/>
                  </a:lnTo>
                  <a:lnTo>
                    <a:pt x="78" y="108"/>
                  </a:lnTo>
                  <a:close/>
                  <a:moveTo>
                    <a:pt x="78" y="0"/>
                  </a:moveTo>
                  <a:lnTo>
                    <a:pt x="70" y="0"/>
                  </a:lnTo>
                  <a:lnTo>
                    <a:pt x="62" y="1"/>
                  </a:lnTo>
                  <a:lnTo>
                    <a:pt x="55" y="4"/>
                  </a:lnTo>
                  <a:lnTo>
                    <a:pt x="48" y="6"/>
                  </a:lnTo>
                  <a:lnTo>
                    <a:pt x="41" y="9"/>
                  </a:lnTo>
                  <a:lnTo>
                    <a:pt x="35" y="14"/>
                  </a:lnTo>
                  <a:lnTo>
                    <a:pt x="28" y="18"/>
                  </a:lnTo>
                  <a:lnTo>
                    <a:pt x="24" y="22"/>
                  </a:lnTo>
                  <a:lnTo>
                    <a:pt x="18" y="28"/>
                  </a:lnTo>
                  <a:lnTo>
                    <a:pt x="14" y="35"/>
                  </a:lnTo>
                  <a:lnTo>
                    <a:pt x="10" y="40"/>
                  </a:lnTo>
                  <a:lnTo>
                    <a:pt x="7" y="47"/>
                  </a:lnTo>
                  <a:lnTo>
                    <a:pt x="4" y="55"/>
                  </a:lnTo>
                  <a:lnTo>
                    <a:pt x="3" y="61"/>
                  </a:lnTo>
                  <a:lnTo>
                    <a:pt x="1" y="69"/>
                  </a:lnTo>
                  <a:lnTo>
                    <a:pt x="0" y="77"/>
                  </a:lnTo>
                  <a:lnTo>
                    <a:pt x="1" y="84"/>
                  </a:lnTo>
                  <a:lnTo>
                    <a:pt x="3" y="92"/>
                  </a:lnTo>
                  <a:lnTo>
                    <a:pt x="4" y="100"/>
                  </a:lnTo>
                  <a:lnTo>
                    <a:pt x="7" y="106"/>
                  </a:lnTo>
                  <a:lnTo>
                    <a:pt x="10" y="113"/>
                  </a:lnTo>
                  <a:lnTo>
                    <a:pt x="14" y="120"/>
                  </a:lnTo>
                  <a:lnTo>
                    <a:pt x="18" y="125"/>
                  </a:lnTo>
                  <a:lnTo>
                    <a:pt x="24" y="131"/>
                  </a:lnTo>
                  <a:lnTo>
                    <a:pt x="28" y="136"/>
                  </a:lnTo>
                  <a:lnTo>
                    <a:pt x="35" y="141"/>
                  </a:lnTo>
                  <a:lnTo>
                    <a:pt x="41" y="144"/>
                  </a:lnTo>
                  <a:lnTo>
                    <a:pt x="48" y="147"/>
                  </a:lnTo>
                  <a:lnTo>
                    <a:pt x="55" y="151"/>
                  </a:lnTo>
                  <a:lnTo>
                    <a:pt x="62" y="152"/>
                  </a:lnTo>
                  <a:lnTo>
                    <a:pt x="70" y="153"/>
                  </a:lnTo>
                  <a:lnTo>
                    <a:pt x="78" y="154"/>
                  </a:lnTo>
                  <a:lnTo>
                    <a:pt x="85" y="153"/>
                  </a:lnTo>
                  <a:lnTo>
                    <a:pt x="93" y="152"/>
                  </a:lnTo>
                  <a:lnTo>
                    <a:pt x="100" y="151"/>
                  </a:lnTo>
                  <a:lnTo>
                    <a:pt x="108" y="147"/>
                  </a:lnTo>
                  <a:lnTo>
                    <a:pt x="114" y="144"/>
                  </a:lnTo>
                  <a:lnTo>
                    <a:pt x="120" y="141"/>
                  </a:lnTo>
                  <a:lnTo>
                    <a:pt x="126" y="136"/>
                  </a:lnTo>
                  <a:lnTo>
                    <a:pt x="132" y="131"/>
                  </a:lnTo>
                  <a:lnTo>
                    <a:pt x="136" y="125"/>
                  </a:lnTo>
                  <a:lnTo>
                    <a:pt x="141" y="120"/>
                  </a:lnTo>
                  <a:lnTo>
                    <a:pt x="145" y="113"/>
                  </a:lnTo>
                  <a:lnTo>
                    <a:pt x="148" y="106"/>
                  </a:lnTo>
                  <a:lnTo>
                    <a:pt x="151" y="100"/>
                  </a:lnTo>
                  <a:lnTo>
                    <a:pt x="153" y="92"/>
                  </a:lnTo>
                  <a:lnTo>
                    <a:pt x="154" y="84"/>
                  </a:lnTo>
                  <a:lnTo>
                    <a:pt x="154" y="77"/>
                  </a:lnTo>
                  <a:lnTo>
                    <a:pt x="154" y="69"/>
                  </a:lnTo>
                  <a:lnTo>
                    <a:pt x="153" y="61"/>
                  </a:lnTo>
                  <a:lnTo>
                    <a:pt x="151" y="55"/>
                  </a:lnTo>
                  <a:lnTo>
                    <a:pt x="148" y="47"/>
                  </a:lnTo>
                  <a:lnTo>
                    <a:pt x="145" y="40"/>
                  </a:lnTo>
                  <a:lnTo>
                    <a:pt x="141" y="35"/>
                  </a:lnTo>
                  <a:lnTo>
                    <a:pt x="136" y="28"/>
                  </a:lnTo>
                  <a:lnTo>
                    <a:pt x="132" y="22"/>
                  </a:lnTo>
                  <a:lnTo>
                    <a:pt x="126" y="18"/>
                  </a:lnTo>
                  <a:lnTo>
                    <a:pt x="120" y="14"/>
                  </a:lnTo>
                  <a:lnTo>
                    <a:pt x="114" y="9"/>
                  </a:lnTo>
                  <a:lnTo>
                    <a:pt x="108" y="6"/>
                  </a:lnTo>
                  <a:lnTo>
                    <a:pt x="100" y="4"/>
                  </a:lnTo>
                  <a:lnTo>
                    <a:pt x="93" y="1"/>
                  </a:lnTo>
                  <a:lnTo>
                    <a:pt x="85" y="0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80"/>
            <p:cNvSpPr>
              <a:spLocks noEditPoints="1"/>
            </p:cNvSpPr>
            <p:nvPr userDrawn="1"/>
          </p:nvSpPr>
          <p:spPr bwMode="auto">
            <a:xfrm>
              <a:off x="1566863" y="5624513"/>
              <a:ext cx="80962" cy="80962"/>
            </a:xfrm>
            <a:custGeom>
              <a:avLst/>
              <a:gdLst/>
              <a:ahLst/>
              <a:cxnLst>
                <a:cxn ang="0">
                  <a:pos x="71" y="106"/>
                </a:cxn>
                <a:cxn ang="0">
                  <a:pos x="60" y="102"/>
                </a:cxn>
                <a:cxn ang="0">
                  <a:pos x="51" y="94"/>
                </a:cxn>
                <a:cxn ang="0">
                  <a:pos x="47" y="83"/>
                </a:cxn>
                <a:cxn ang="0">
                  <a:pos x="47" y="71"/>
                </a:cxn>
                <a:cxn ang="0">
                  <a:pos x="51" y="60"/>
                </a:cxn>
                <a:cxn ang="0">
                  <a:pos x="60" y="52"/>
                </a:cxn>
                <a:cxn ang="0">
                  <a:pos x="71" y="47"/>
                </a:cxn>
                <a:cxn ang="0">
                  <a:pos x="83" y="47"/>
                </a:cxn>
                <a:cxn ang="0">
                  <a:pos x="93" y="52"/>
                </a:cxn>
                <a:cxn ang="0">
                  <a:pos x="102" y="60"/>
                </a:cxn>
                <a:cxn ang="0">
                  <a:pos x="106" y="71"/>
                </a:cxn>
                <a:cxn ang="0">
                  <a:pos x="106" y="83"/>
                </a:cxn>
                <a:cxn ang="0">
                  <a:pos x="102" y="94"/>
                </a:cxn>
                <a:cxn ang="0">
                  <a:pos x="93" y="102"/>
                </a:cxn>
                <a:cxn ang="0">
                  <a:pos x="83" y="106"/>
                </a:cxn>
                <a:cxn ang="0">
                  <a:pos x="77" y="0"/>
                </a:cxn>
                <a:cxn ang="0">
                  <a:pos x="61" y="1"/>
                </a:cxn>
                <a:cxn ang="0">
                  <a:pos x="47" y="6"/>
                </a:cxn>
                <a:cxn ang="0">
                  <a:pos x="33" y="14"/>
                </a:cxn>
                <a:cxn ang="0">
                  <a:pos x="22" y="22"/>
                </a:cxn>
                <a:cxn ang="0">
                  <a:pos x="12" y="35"/>
                </a:cxn>
                <a:cxn ang="0">
                  <a:pos x="6" y="47"/>
                </a:cxn>
                <a:cxn ang="0">
                  <a:pos x="1" y="61"/>
                </a:cxn>
                <a:cxn ang="0">
                  <a:pos x="0" y="77"/>
                </a:cxn>
                <a:cxn ang="0">
                  <a:pos x="1" y="92"/>
                </a:cxn>
                <a:cxn ang="0">
                  <a:pos x="6" y="106"/>
                </a:cxn>
                <a:cxn ang="0">
                  <a:pos x="12" y="120"/>
                </a:cxn>
                <a:cxn ang="0">
                  <a:pos x="22" y="131"/>
                </a:cxn>
                <a:cxn ang="0">
                  <a:pos x="33" y="141"/>
                </a:cxn>
                <a:cxn ang="0">
                  <a:pos x="47" y="147"/>
                </a:cxn>
                <a:cxn ang="0">
                  <a:pos x="61" y="152"/>
                </a:cxn>
                <a:cxn ang="0">
                  <a:pos x="77" y="154"/>
                </a:cxn>
                <a:cxn ang="0">
                  <a:pos x="92" y="152"/>
                </a:cxn>
                <a:cxn ang="0">
                  <a:pos x="106" y="147"/>
                </a:cxn>
                <a:cxn ang="0">
                  <a:pos x="120" y="141"/>
                </a:cxn>
                <a:cxn ang="0">
                  <a:pos x="131" y="131"/>
                </a:cxn>
                <a:cxn ang="0">
                  <a:pos x="141" y="120"/>
                </a:cxn>
                <a:cxn ang="0">
                  <a:pos x="147" y="106"/>
                </a:cxn>
                <a:cxn ang="0">
                  <a:pos x="152" y="92"/>
                </a:cxn>
                <a:cxn ang="0">
                  <a:pos x="153" y="77"/>
                </a:cxn>
                <a:cxn ang="0">
                  <a:pos x="152" y="61"/>
                </a:cxn>
                <a:cxn ang="0">
                  <a:pos x="147" y="47"/>
                </a:cxn>
                <a:cxn ang="0">
                  <a:pos x="141" y="35"/>
                </a:cxn>
                <a:cxn ang="0">
                  <a:pos x="131" y="22"/>
                </a:cxn>
                <a:cxn ang="0">
                  <a:pos x="120" y="14"/>
                </a:cxn>
                <a:cxn ang="0">
                  <a:pos x="106" y="6"/>
                </a:cxn>
                <a:cxn ang="0">
                  <a:pos x="92" y="1"/>
                </a:cxn>
                <a:cxn ang="0">
                  <a:pos x="77" y="0"/>
                </a:cxn>
              </a:cxnLst>
              <a:rect l="0" t="0" r="r" b="b"/>
              <a:pathLst>
                <a:path w="153" h="154">
                  <a:moveTo>
                    <a:pt x="77" y="108"/>
                  </a:moveTo>
                  <a:lnTo>
                    <a:pt x="71" y="106"/>
                  </a:lnTo>
                  <a:lnTo>
                    <a:pt x="64" y="105"/>
                  </a:lnTo>
                  <a:lnTo>
                    <a:pt x="60" y="102"/>
                  </a:lnTo>
                  <a:lnTo>
                    <a:pt x="56" y="99"/>
                  </a:lnTo>
                  <a:lnTo>
                    <a:pt x="51" y="94"/>
                  </a:lnTo>
                  <a:lnTo>
                    <a:pt x="49" y="89"/>
                  </a:lnTo>
                  <a:lnTo>
                    <a:pt x="47" y="83"/>
                  </a:lnTo>
                  <a:lnTo>
                    <a:pt x="47" y="77"/>
                  </a:lnTo>
                  <a:lnTo>
                    <a:pt x="47" y="71"/>
                  </a:lnTo>
                  <a:lnTo>
                    <a:pt x="49" y="66"/>
                  </a:lnTo>
                  <a:lnTo>
                    <a:pt x="51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4" y="49"/>
                  </a:lnTo>
                  <a:lnTo>
                    <a:pt x="71" y="47"/>
                  </a:lnTo>
                  <a:lnTo>
                    <a:pt x="77" y="47"/>
                  </a:lnTo>
                  <a:lnTo>
                    <a:pt x="83" y="47"/>
                  </a:lnTo>
                  <a:lnTo>
                    <a:pt x="89" y="49"/>
                  </a:lnTo>
                  <a:lnTo>
                    <a:pt x="93" y="52"/>
                  </a:lnTo>
                  <a:lnTo>
                    <a:pt x="98" y="56"/>
                  </a:lnTo>
                  <a:lnTo>
                    <a:pt x="102" y="60"/>
                  </a:lnTo>
                  <a:lnTo>
                    <a:pt x="104" y="66"/>
                  </a:lnTo>
                  <a:lnTo>
                    <a:pt x="106" y="71"/>
                  </a:lnTo>
                  <a:lnTo>
                    <a:pt x="106" y="77"/>
                  </a:lnTo>
                  <a:lnTo>
                    <a:pt x="106" y="83"/>
                  </a:lnTo>
                  <a:lnTo>
                    <a:pt x="104" y="89"/>
                  </a:lnTo>
                  <a:lnTo>
                    <a:pt x="102" y="94"/>
                  </a:lnTo>
                  <a:lnTo>
                    <a:pt x="98" y="99"/>
                  </a:lnTo>
                  <a:lnTo>
                    <a:pt x="93" y="102"/>
                  </a:lnTo>
                  <a:lnTo>
                    <a:pt x="89" y="105"/>
                  </a:lnTo>
                  <a:lnTo>
                    <a:pt x="83" y="106"/>
                  </a:lnTo>
                  <a:lnTo>
                    <a:pt x="77" y="108"/>
                  </a:lnTo>
                  <a:close/>
                  <a:moveTo>
                    <a:pt x="77" y="0"/>
                  </a:moveTo>
                  <a:lnTo>
                    <a:pt x="69" y="0"/>
                  </a:lnTo>
                  <a:lnTo>
                    <a:pt x="61" y="1"/>
                  </a:lnTo>
                  <a:lnTo>
                    <a:pt x="53" y="4"/>
                  </a:lnTo>
                  <a:lnTo>
                    <a:pt x="47" y="6"/>
                  </a:lnTo>
                  <a:lnTo>
                    <a:pt x="40" y="9"/>
                  </a:lnTo>
                  <a:lnTo>
                    <a:pt x="33" y="14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17" y="28"/>
                  </a:lnTo>
                  <a:lnTo>
                    <a:pt x="12" y="35"/>
                  </a:lnTo>
                  <a:lnTo>
                    <a:pt x="9" y="40"/>
                  </a:lnTo>
                  <a:lnTo>
                    <a:pt x="6" y="47"/>
                  </a:lnTo>
                  <a:lnTo>
                    <a:pt x="4" y="55"/>
                  </a:lnTo>
                  <a:lnTo>
                    <a:pt x="1" y="61"/>
                  </a:lnTo>
                  <a:lnTo>
                    <a:pt x="0" y="69"/>
                  </a:lnTo>
                  <a:lnTo>
                    <a:pt x="0" y="77"/>
                  </a:lnTo>
                  <a:lnTo>
                    <a:pt x="0" y="84"/>
                  </a:lnTo>
                  <a:lnTo>
                    <a:pt x="1" y="92"/>
                  </a:lnTo>
                  <a:lnTo>
                    <a:pt x="4" y="100"/>
                  </a:lnTo>
                  <a:lnTo>
                    <a:pt x="6" y="106"/>
                  </a:lnTo>
                  <a:lnTo>
                    <a:pt x="9" y="113"/>
                  </a:lnTo>
                  <a:lnTo>
                    <a:pt x="12" y="120"/>
                  </a:lnTo>
                  <a:lnTo>
                    <a:pt x="17" y="125"/>
                  </a:lnTo>
                  <a:lnTo>
                    <a:pt x="22" y="131"/>
                  </a:lnTo>
                  <a:lnTo>
                    <a:pt x="28" y="136"/>
                  </a:lnTo>
                  <a:lnTo>
                    <a:pt x="33" y="141"/>
                  </a:lnTo>
                  <a:lnTo>
                    <a:pt x="40" y="144"/>
                  </a:lnTo>
                  <a:lnTo>
                    <a:pt x="47" y="147"/>
                  </a:lnTo>
                  <a:lnTo>
                    <a:pt x="53" y="151"/>
                  </a:lnTo>
                  <a:lnTo>
                    <a:pt x="61" y="152"/>
                  </a:lnTo>
                  <a:lnTo>
                    <a:pt x="69" y="153"/>
                  </a:lnTo>
                  <a:lnTo>
                    <a:pt x="77" y="154"/>
                  </a:lnTo>
                  <a:lnTo>
                    <a:pt x="84" y="153"/>
                  </a:lnTo>
                  <a:lnTo>
                    <a:pt x="92" y="152"/>
                  </a:lnTo>
                  <a:lnTo>
                    <a:pt x="100" y="151"/>
                  </a:lnTo>
                  <a:lnTo>
                    <a:pt x="106" y="147"/>
                  </a:lnTo>
                  <a:lnTo>
                    <a:pt x="113" y="144"/>
                  </a:lnTo>
                  <a:lnTo>
                    <a:pt x="120" y="141"/>
                  </a:lnTo>
                  <a:lnTo>
                    <a:pt x="125" y="136"/>
                  </a:lnTo>
                  <a:lnTo>
                    <a:pt x="131" y="131"/>
                  </a:lnTo>
                  <a:lnTo>
                    <a:pt x="136" y="125"/>
                  </a:lnTo>
                  <a:lnTo>
                    <a:pt x="141" y="120"/>
                  </a:lnTo>
                  <a:lnTo>
                    <a:pt x="144" y="113"/>
                  </a:lnTo>
                  <a:lnTo>
                    <a:pt x="147" y="106"/>
                  </a:lnTo>
                  <a:lnTo>
                    <a:pt x="150" y="100"/>
                  </a:lnTo>
                  <a:lnTo>
                    <a:pt x="152" y="92"/>
                  </a:lnTo>
                  <a:lnTo>
                    <a:pt x="153" y="84"/>
                  </a:lnTo>
                  <a:lnTo>
                    <a:pt x="153" y="77"/>
                  </a:lnTo>
                  <a:lnTo>
                    <a:pt x="153" y="69"/>
                  </a:lnTo>
                  <a:lnTo>
                    <a:pt x="152" y="61"/>
                  </a:lnTo>
                  <a:lnTo>
                    <a:pt x="150" y="55"/>
                  </a:lnTo>
                  <a:lnTo>
                    <a:pt x="147" y="47"/>
                  </a:lnTo>
                  <a:lnTo>
                    <a:pt x="144" y="40"/>
                  </a:lnTo>
                  <a:lnTo>
                    <a:pt x="141" y="35"/>
                  </a:lnTo>
                  <a:lnTo>
                    <a:pt x="136" y="28"/>
                  </a:lnTo>
                  <a:lnTo>
                    <a:pt x="131" y="22"/>
                  </a:lnTo>
                  <a:lnTo>
                    <a:pt x="125" y="18"/>
                  </a:lnTo>
                  <a:lnTo>
                    <a:pt x="120" y="14"/>
                  </a:lnTo>
                  <a:lnTo>
                    <a:pt x="113" y="9"/>
                  </a:lnTo>
                  <a:lnTo>
                    <a:pt x="106" y="6"/>
                  </a:lnTo>
                  <a:lnTo>
                    <a:pt x="100" y="4"/>
                  </a:lnTo>
                  <a:lnTo>
                    <a:pt x="92" y="1"/>
                  </a:lnTo>
                  <a:lnTo>
                    <a:pt x="84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81"/>
            <p:cNvSpPr>
              <a:spLocks noEditPoints="1"/>
            </p:cNvSpPr>
            <p:nvPr userDrawn="1"/>
          </p:nvSpPr>
          <p:spPr bwMode="auto">
            <a:xfrm>
              <a:off x="1192213" y="5559425"/>
              <a:ext cx="80962" cy="80962"/>
            </a:xfrm>
            <a:custGeom>
              <a:avLst/>
              <a:gdLst/>
              <a:ahLst/>
              <a:cxnLst>
                <a:cxn ang="0">
                  <a:pos x="70" y="107"/>
                </a:cxn>
                <a:cxn ang="0">
                  <a:pos x="60" y="101"/>
                </a:cxn>
                <a:cxn ang="0">
                  <a:pos x="51" y="94"/>
                </a:cxn>
                <a:cxn ang="0">
                  <a:pos x="46" y="83"/>
                </a:cxn>
                <a:cxn ang="0">
                  <a:pos x="46" y="71"/>
                </a:cxn>
                <a:cxn ang="0">
                  <a:pos x="51" y="59"/>
                </a:cxn>
                <a:cxn ang="0">
                  <a:pos x="60" y="52"/>
                </a:cxn>
                <a:cxn ang="0">
                  <a:pos x="70" y="47"/>
                </a:cxn>
                <a:cxn ang="0">
                  <a:pos x="82" y="47"/>
                </a:cxn>
                <a:cxn ang="0">
                  <a:pos x="93" y="52"/>
                </a:cxn>
                <a:cxn ang="0">
                  <a:pos x="102" y="59"/>
                </a:cxn>
                <a:cxn ang="0">
                  <a:pos x="106" y="71"/>
                </a:cxn>
                <a:cxn ang="0">
                  <a:pos x="106" y="83"/>
                </a:cxn>
                <a:cxn ang="0">
                  <a:pos x="102" y="94"/>
                </a:cxn>
                <a:cxn ang="0">
                  <a:pos x="93" y="101"/>
                </a:cxn>
                <a:cxn ang="0">
                  <a:pos x="82" y="107"/>
                </a:cxn>
                <a:cxn ang="0">
                  <a:pos x="76" y="0"/>
                </a:cxn>
                <a:cxn ang="0">
                  <a:pos x="61" y="2"/>
                </a:cxn>
                <a:cxn ang="0">
                  <a:pos x="46" y="6"/>
                </a:cxn>
                <a:cxn ang="0">
                  <a:pos x="33" y="13"/>
                </a:cxn>
                <a:cxn ang="0">
                  <a:pos x="22" y="23"/>
                </a:cxn>
                <a:cxn ang="0">
                  <a:pos x="12" y="34"/>
                </a:cxn>
                <a:cxn ang="0">
                  <a:pos x="5" y="47"/>
                </a:cxn>
                <a:cxn ang="0">
                  <a:pos x="1" y="62"/>
                </a:cxn>
                <a:cxn ang="0">
                  <a:pos x="0" y="77"/>
                </a:cxn>
                <a:cxn ang="0">
                  <a:pos x="1" y="93"/>
                </a:cxn>
                <a:cxn ang="0">
                  <a:pos x="5" y="107"/>
                </a:cxn>
                <a:cxn ang="0">
                  <a:pos x="12" y="119"/>
                </a:cxn>
                <a:cxn ang="0">
                  <a:pos x="22" y="131"/>
                </a:cxn>
                <a:cxn ang="0">
                  <a:pos x="33" y="140"/>
                </a:cxn>
                <a:cxn ang="0">
                  <a:pos x="46" y="148"/>
                </a:cxn>
                <a:cxn ang="0">
                  <a:pos x="61" y="152"/>
                </a:cxn>
                <a:cxn ang="0">
                  <a:pos x="76" y="153"/>
                </a:cxn>
                <a:cxn ang="0">
                  <a:pos x="92" y="152"/>
                </a:cxn>
                <a:cxn ang="0">
                  <a:pos x="106" y="148"/>
                </a:cxn>
                <a:cxn ang="0">
                  <a:pos x="119" y="140"/>
                </a:cxn>
                <a:cxn ang="0">
                  <a:pos x="130" y="131"/>
                </a:cxn>
                <a:cxn ang="0">
                  <a:pos x="139" y="119"/>
                </a:cxn>
                <a:cxn ang="0">
                  <a:pos x="147" y="107"/>
                </a:cxn>
                <a:cxn ang="0">
                  <a:pos x="151" y="93"/>
                </a:cxn>
                <a:cxn ang="0">
                  <a:pos x="152" y="77"/>
                </a:cxn>
                <a:cxn ang="0">
                  <a:pos x="151" y="62"/>
                </a:cxn>
                <a:cxn ang="0">
                  <a:pos x="147" y="47"/>
                </a:cxn>
                <a:cxn ang="0">
                  <a:pos x="139" y="34"/>
                </a:cxn>
                <a:cxn ang="0">
                  <a:pos x="130" y="23"/>
                </a:cxn>
                <a:cxn ang="0">
                  <a:pos x="119" y="13"/>
                </a:cxn>
                <a:cxn ang="0">
                  <a:pos x="106" y="6"/>
                </a:cxn>
                <a:cxn ang="0">
                  <a:pos x="92" y="2"/>
                </a:cxn>
                <a:cxn ang="0">
                  <a:pos x="76" y="0"/>
                </a:cxn>
              </a:cxnLst>
              <a:rect l="0" t="0" r="r" b="b"/>
              <a:pathLst>
                <a:path w="152" h="153">
                  <a:moveTo>
                    <a:pt x="76" y="107"/>
                  </a:moveTo>
                  <a:lnTo>
                    <a:pt x="70" y="107"/>
                  </a:lnTo>
                  <a:lnTo>
                    <a:pt x="64" y="105"/>
                  </a:lnTo>
                  <a:lnTo>
                    <a:pt x="60" y="101"/>
                  </a:lnTo>
                  <a:lnTo>
                    <a:pt x="55" y="98"/>
                  </a:lnTo>
                  <a:lnTo>
                    <a:pt x="51" y="94"/>
                  </a:lnTo>
                  <a:lnTo>
                    <a:pt x="49" y="88"/>
                  </a:lnTo>
                  <a:lnTo>
                    <a:pt x="46" y="83"/>
                  </a:lnTo>
                  <a:lnTo>
                    <a:pt x="46" y="77"/>
                  </a:lnTo>
                  <a:lnTo>
                    <a:pt x="46" y="71"/>
                  </a:lnTo>
                  <a:lnTo>
                    <a:pt x="49" y="65"/>
                  </a:lnTo>
                  <a:lnTo>
                    <a:pt x="51" y="59"/>
                  </a:lnTo>
                  <a:lnTo>
                    <a:pt x="55" y="55"/>
                  </a:lnTo>
                  <a:lnTo>
                    <a:pt x="60" y="52"/>
                  </a:lnTo>
                  <a:lnTo>
                    <a:pt x="64" y="48"/>
                  </a:lnTo>
                  <a:lnTo>
                    <a:pt x="70" y="47"/>
                  </a:lnTo>
                  <a:lnTo>
                    <a:pt x="76" y="46"/>
                  </a:lnTo>
                  <a:lnTo>
                    <a:pt x="82" y="47"/>
                  </a:lnTo>
                  <a:lnTo>
                    <a:pt x="88" y="48"/>
                  </a:lnTo>
                  <a:lnTo>
                    <a:pt x="93" y="52"/>
                  </a:lnTo>
                  <a:lnTo>
                    <a:pt x="97" y="55"/>
                  </a:lnTo>
                  <a:lnTo>
                    <a:pt x="102" y="59"/>
                  </a:lnTo>
                  <a:lnTo>
                    <a:pt x="104" y="65"/>
                  </a:lnTo>
                  <a:lnTo>
                    <a:pt x="106" y="71"/>
                  </a:lnTo>
                  <a:lnTo>
                    <a:pt x="106" y="77"/>
                  </a:lnTo>
                  <a:lnTo>
                    <a:pt x="106" y="83"/>
                  </a:lnTo>
                  <a:lnTo>
                    <a:pt x="104" y="88"/>
                  </a:lnTo>
                  <a:lnTo>
                    <a:pt x="102" y="94"/>
                  </a:lnTo>
                  <a:lnTo>
                    <a:pt x="97" y="98"/>
                  </a:lnTo>
                  <a:lnTo>
                    <a:pt x="93" y="101"/>
                  </a:lnTo>
                  <a:lnTo>
                    <a:pt x="88" y="105"/>
                  </a:lnTo>
                  <a:lnTo>
                    <a:pt x="82" y="107"/>
                  </a:lnTo>
                  <a:lnTo>
                    <a:pt x="76" y="107"/>
                  </a:lnTo>
                  <a:close/>
                  <a:moveTo>
                    <a:pt x="76" y="0"/>
                  </a:moveTo>
                  <a:lnTo>
                    <a:pt x="68" y="1"/>
                  </a:lnTo>
                  <a:lnTo>
                    <a:pt x="61" y="2"/>
                  </a:lnTo>
                  <a:lnTo>
                    <a:pt x="53" y="3"/>
                  </a:lnTo>
                  <a:lnTo>
                    <a:pt x="46" y="6"/>
                  </a:lnTo>
                  <a:lnTo>
                    <a:pt x="40" y="10"/>
                  </a:lnTo>
                  <a:lnTo>
                    <a:pt x="33" y="13"/>
                  </a:lnTo>
                  <a:lnTo>
                    <a:pt x="28" y="17"/>
                  </a:lnTo>
                  <a:lnTo>
                    <a:pt x="22" y="23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9" y="41"/>
                  </a:lnTo>
                  <a:lnTo>
                    <a:pt x="5" y="47"/>
                  </a:lnTo>
                  <a:lnTo>
                    <a:pt x="3" y="54"/>
                  </a:lnTo>
                  <a:lnTo>
                    <a:pt x="1" y="62"/>
                  </a:lnTo>
                  <a:lnTo>
                    <a:pt x="0" y="69"/>
                  </a:lnTo>
                  <a:lnTo>
                    <a:pt x="0" y="77"/>
                  </a:lnTo>
                  <a:lnTo>
                    <a:pt x="0" y="85"/>
                  </a:lnTo>
                  <a:lnTo>
                    <a:pt x="1" y="93"/>
                  </a:lnTo>
                  <a:lnTo>
                    <a:pt x="3" y="99"/>
                  </a:lnTo>
                  <a:lnTo>
                    <a:pt x="5" y="107"/>
                  </a:lnTo>
                  <a:lnTo>
                    <a:pt x="9" y="114"/>
                  </a:lnTo>
                  <a:lnTo>
                    <a:pt x="12" y="119"/>
                  </a:lnTo>
                  <a:lnTo>
                    <a:pt x="16" y="126"/>
                  </a:lnTo>
                  <a:lnTo>
                    <a:pt x="22" y="131"/>
                  </a:lnTo>
                  <a:lnTo>
                    <a:pt x="28" y="136"/>
                  </a:lnTo>
                  <a:lnTo>
                    <a:pt x="33" y="140"/>
                  </a:lnTo>
                  <a:lnTo>
                    <a:pt x="40" y="145"/>
                  </a:lnTo>
                  <a:lnTo>
                    <a:pt x="46" y="148"/>
                  </a:lnTo>
                  <a:lnTo>
                    <a:pt x="53" y="150"/>
                  </a:lnTo>
                  <a:lnTo>
                    <a:pt x="61" y="152"/>
                  </a:lnTo>
                  <a:lnTo>
                    <a:pt x="68" y="153"/>
                  </a:lnTo>
                  <a:lnTo>
                    <a:pt x="76" y="153"/>
                  </a:lnTo>
                  <a:lnTo>
                    <a:pt x="84" y="153"/>
                  </a:lnTo>
                  <a:lnTo>
                    <a:pt x="92" y="152"/>
                  </a:lnTo>
                  <a:lnTo>
                    <a:pt x="99" y="150"/>
                  </a:lnTo>
                  <a:lnTo>
                    <a:pt x="106" y="148"/>
                  </a:lnTo>
                  <a:lnTo>
                    <a:pt x="113" y="145"/>
                  </a:lnTo>
                  <a:lnTo>
                    <a:pt x="119" y="140"/>
                  </a:lnTo>
                  <a:lnTo>
                    <a:pt x="125" y="136"/>
                  </a:lnTo>
                  <a:lnTo>
                    <a:pt x="130" y="131"/>
                  </a:lnTo>
                  <a:lnTo>
                    <a:pt x="135" y="126"/>
                  </a:lnTo>
                  <a:lnTo>
                    <a:pt x="139" y="119"/>
                  </a:lnTo>
                  <a:lnTo>
                    <a:pt x="144" y="114"/>
                  </a:lnTo>
                  <a:lnTo>
                    <a:pt x="147" y="107"/>
                  </a:lnTo>
                  <a:lnTo>
                    <a:pt x="149" y="99"/>
                  </a:lnTo>
                  <a:lnTo>
                    <a:pt x="151" y="93"/>
                  </a:lnTo>
                  <a:lnTo>
                    <a:pt x="152" y="85"/>
                  </a:lnTo>
                  <a:lnTo>
                    <a:pt x="152" y="77"/>
                  </a:lnTo>
                  <a:lnTo>
                    <a:pt x="152" y="69"/>
                  </a:lnTo>
                  <a:lnTo>
                    <a:pt x="151" y="62"/>
                  </a:lnTo>
                  <a:lnTo>
                    <a:pt x="149" y="54"/>
                  </a:lnTo>
                  <a:lnTo>
                    <a:pt x="147" y="47"/>
                  </a:lnTo>
                  <a:lnTo>
                    <a:pt x="144" y="41"/>
                  </a:lnTo>
                  <a:lnTo>
                    <a:pt x="139" y="34"/>
                  </a:lnTo>
                  <a:lnTo>
                    <a:pt x="135" y="29"/>
                  </a:lnTo>
                  <a:lnTo>
                    <a:pt x="130" y="23"/>
                  </a:lnTo>
                  <a:lnTo>
                    <a:pt x="125" y="17"/>
                  </a:lnTo>
                  <a:lnTo>
                    <a:pt x="119" y="13"/>
                  </a:lnTo>
                  <a:lnTo>
                    <a:pt x="113" y="10"/>
                  </a:lnTo>
                  <a:lnTo>
                    <a:pt x="106" y="6"/>
                  </a:lnTo>
                  <a:lnTo>
                    <a:pt x="99" y="3"/>
                  </a:lnTo>
                  <a:lnTo>
                    <a:pt x="92" y="2"/>
                  </a:lnTo>
                  <a:lnTo>
                    <a:pt x="84" y="1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82"/>
            <p:cNvSpPr>
              <a:spLocks noEditPoints="1"/>
            </p:cNvSpPr>
            <p:nvPr userDrawn="1"/>
          </p:nvSpPr>
          <p:spPr bwMode="auto">
            <a:xfrm>
              <a:off x="1630363" y="5559425"/>
              <a:ext cx="80962" cy="80962"/>
            </a:xfrm>
            <a:custGeom>
              <a:avLst/>
              <a:gdLst/>
              <a:ahLst/>
              <a:cxnLst>
                <a:cxn ang="0">
                  <a:pos x="71" y="107"/>
                </a:cxn>
                <a:cxn ang="0">
                  <a:pos x="59" y="101"/>
                </a:cxn>
                <a:cxn ang="0">
                  <a:pos x="52" y="94"/>
                </a:cxn>
                <a:cxn ang="0">
                  <a:pos x="47" y="83"/>
                </a:cxn>
                <a:cxn ang="0">
                  <a:pos x="47" y="71"/>
                </a:cxn>
                <a:cxn ang="0">
                  <a:pos x="52" y="59"/>
                </a:cxn>
                <a:cxn ang="0">
                  <a:pos x="59" y="52"/>
                </a:cxn>
                <a:cxn ang="0">
                  <a:pos x="71" y="47"/>
                </a:cxn>
                <a:cxn ang="0">
                  <a:pos x="83" y="47"/>
                </a:cxn>
                <a:cxn ang="0">
                  <a:pos x="94" y="52"/>
                </a:cxn>
                <a:cxn ang="0">
                  <a:pos x="101" y="59"/>
                </a:cxn>
                <a:cxn ang="0">
                  <a:pos x="107" y="71"/>
                </a:cxn>
                <a:cxn ang="0">
                  <a:pos x="107" y="83"/>
                </a:cxn>
                <a:cxn ang="0">
                  <a:pos x="101" y="94"/>
                </a:cxn>
                <a:cxn ang="0">
                  <a:pos x="94" y="101"/>
                </a:cxn>
                <a:cxn ang="0">
                  <a:pos x="83" y="107"/>
                </a:cxn>
                <a:cxn ang="0">
                  <a:pos x="77" y="0"/>
                </a:cxn>
                <a:cxn ang="0">
                  <a:pos x="62" y="2"/>
                </a:cxn>
                <a:cxn ang="0">
                  <a:pos x="47" y="6"/>
                </a:cxn>
                <a:cxn ang="0">
                  <a:pos x="34" y="13"/>
                </a:cxn>
                <a:cxn ang="0">
                  <a:pos x="23" y="23"/>
                </a:cxn>
                <a:cxn ang="0">
                  <a:pos x="13" y="34"/>
                </a:cxn>
                <a:cxn ang="0">
                  <a:pos x="6" y="47"/>
                </a:cxn>
                <a:cxn ang="0">
                  <a:pos x="2" y="62"/>
                </a:cxn>
                <a:cxn ang="0">
                  <a:pos x="0" y="77"/>
                </a:cxn>
                <a:cxn ang="0">
                  <a:pos x="2" y="93"/>
                </a:cxn>
                <a:cxn ang="0">
                  <a:pos x="6" y="107"/>
                </a:cxn>
                <a:cxn ang="0">
                  <a:pos x="13" y="119"/>
                </a:cxn>
                <a:cxn ang="0">
                  <a:pos x="23" y="131"/>
                </a:cxn>
                <a:cxn ang="0">
                  <a:pos x="34" y="140"/>
                </a:cxn>
                <a:cxn ang="0">
                  <a:pos x="47" y="148"/>
                </a:cxn>
                <a:cxn ang="0">
                  <a:pos x="62" y="152"/>
                </a:cxn>
                <a:cxn ang="0">
                  <a:pos x="77" y="153"/>
                </a:cxn>
                <a:cxn ang="0">
                  <a:pos x="93" y="152"/>
                </a:cxn>
                <a:cxn ang="0">
                  <a:pos x="107" y="148"/>
                </a:cxn>
                <a:cxn ang="0">
                  <a:pos x="119" y="140"/>
                </a:cxn>
                <a:cxn ang="0">
                  <a:pos x="131" y="131"/>
                </a:cxn>
                <a:cxn ang="0">
                  <a:pos x="140" y="119"/>
                </a:cxn>
                <a:cxn ang="0">
                  <a:pos x="148" y="107"/>
                </a:cxn>
                <a:cxn ang="0">
                  <a:pos x="152" y="93"/>
                </a:cxn>
                <a:cxn ang="0">
                  <a:pos x="153" y="77"/>
                </a:cxn>
                <a:cxn ang="0">
                  <a:pos x="152" y="62"/>
                </a:cxn>
                <a:cxn ang="0">
                  <a:pos x="148" y="47"/>
                </a:cxn>
                <a:cxn ang="0">
                  <a:pos x="140" y="34"/>
                </a:cxn>
                <a:cxn ang="0">
                  <a:pos x="131" y="23"/>
                </a:cxn>
                <a:cxn ang="0">
                  <a:pos x="119" y="13"/>
                </a:cxn>
                <a:cxn ang="0">
                  <a:pos x="107" y="6"/>
                </a:cxn>
                <a:cxn ang="0">
                  <a:pos x="93" y="2"/>
                </a:cxn>
                <a:cxn ang="0">
                  <a:pos x="77" y="0"/>
                </a:cxn>
              </a:cxnLst>
              <a:rect l="0" t="0" r="r" b="b"/>
              <a:pathLst>
                <a:path w="153" h="153">
                  <a:moveTo>
                    <a:pt x="77" y="107"/>
                  </a:moveTo>
                  <a:lnTo>
                    <a:pt x="71" y="107"/>
                  </a:lnTo>
                  <a:lnTo>
                    <a:pt x="65" y="105"/>
                  </a:lnTo>
                  <a:lnTo>
                    <a:pt x="59" y="101"/>
                  </a:lnTo>
                  <a:lnTo>
                    <a:pt x="55" y="98"/>
                  </a:lnTo>
                  <a:lnTo>
                    <a:pt x="52" y="94"/>
                  </a:lnTo>
                  <a:lnTo>
                    <a:pt x="48" y="88"/>
                  </a:lnTo>
                  <a:lnTo>
                    <a:pt x="47" y="83"/>
                  </a:lnTo>
                  <a:lnTo>
                    <a:pt x="46" y="77"/>
                  </a:lnTo>
                  <a:lnTo>
                    <a:pt x="47" y="71"/>
                  </a:lnTo>
                  <a:lnTo>
                    <a:pt x="48" y="65"/>
                  </a:lnTo>
                  <a:lnTo>
                    <a:pt x="52" y="59"/>
                  </a:lnTo>
                  <a:lnTo>
                    <a:pt x="55" y="55"/>
                  </a:lnTo>
                  <a:lnTo>
                    <a:pt x="59" y="52"/>
                  </a:lnTo>
                  <a:lnTo>
                    <a:pt x="65" y="48"/>
                  </a:lnTo>
                  <a:lnTo>
                    <a:pt x="71" y="47"/>
                  </a:lnTo>
                  <a:lnTo>
                    <a:pt x="77" y="46"/>
                  </a:lnTo>
                  <a:lnTo>
                    <a:pt x="83" y="47"/>
                  </a:lnTo>
                  <a:lnTo>
                    <a:pt x="88" y="48"/>
                  </a:lnTo>
                  <a:lnTo>
                    <a:pt x="94" y="52"/>
                  </a:lnTo>
                  <a:lnTo>
                    <a:pt x="98" y="55"/>
                  </a:lnTo>
                  <a:lnTo>
                    <a:pt x="101" y="59"/>
                  </a:lnTo>
                  <a:lnTo>
                    <a:pt x="105" y="65"/>
                  </a:lnTo>
                  <a:lnTo>
                    <a:pt x="107" y="71"/>
                  </a:lnTo>
                  <a:lnTo>
                    <a:pt x="107" y="77"/>
                  </a:lnTo>
                  <a:lnTo>
                    <a:pt x="107" y="83"/>
                  </a:lnTo>
                  <a:lnTo>
                    <a:pt x="105" y="88"/>
                  </a:lnTo>
                  <a:lnTo>
                    <a:pt x="101" y="94"/>
                  </a:lnTo>
                  <a:lnTo>
                    <a:pt x="98" y="98"/>
                  </a:lnTo>
                  <a:lnTo>
                    <a:pt x="94" y="101"/>
                  </a:lnTo>
                  <a:lnTo>
                    <a:pt x="88" y="105"/>
                  </a:lnTo>
                  <a:lnTo>
                    <a:pt x="83" y="107"/>
                  </a:lnTo>
                  <a:lnTo>
                    <a:pt x="77" y="107"/>
                  </a:lnTo>
                  <a:close/>
                  <a:moveTo>
                    <a:pt x="77" y="0"/>
                  </a:moveTo>
                  <a:lnTo>
                    <a:pt x="69" y="1"/>
                  </a:lnTo>
                  <a:lnTo>
                    <a:pt x="62" y="2"/>
                  </a:lnTo>
                  <a:lnTo>
                    <a:pt x="54" y="3"/>
                  </a:lnTo>
                  <a:lnTo>
                    <a:pt x="47" y="6"/>
                  </a:lnTo>
                  <a:lnTo>
                    <a:pt x="41" y="10"/>
                  </a:lnTo>
                  <a:lnTo>
                    <a:pt x="34" y="13"/>
                  </a:lnTo>
                  <a:lnTo>
                    <a:pt x="29" y="17"/>
                  </a:lnTo>
                  <a:lnTo>
                    <a:pt x="23" y="23"/>
                  </a:lnTo>
                  <a:lnTo>
                    <a:pt x="17" y="29"/>
                  </a:lnTo>
                  <a:lnTo>
                    <a:pt x="13" y="34"/>
                  </a:lnTo>
                  <a:lnTo>
                    <a:pt x="10" y="41"/>
                  </a:lnTo>
                  <a:lnTo>
                    <a:pt x="6" y="47"/>
                  </a:lnTo>
                  <a:lnTo>
                    <a:pt x="3" y="54"/>
                  </a:lnTo>
                  <a:lnTo>
                    <a:pt x="2" y="62"/>
                  </a:lnTo>
                  <a:lnTo>
                    <a:pt x="1" y="69"/>
                  </a:lnTo>
                  <a:lnTo>
                    <a:pt x="0" y="77"/>
                  </a:lnTo>
                  <a:lnTo>
                    <a:pt x="1" y="85"/>
                  </a:lnTo>
                  <a:lnTo>
                    <a:pt x="2" y="93"/>
                  </a:lnTo>
                  <a:lnTo>
                    <a:pt x="3" y="99"/>
                  </a:lnTo>
                  <a:lnTo>
                    <a:pt x="6" y="107"/>
                  </a:lnTo>
                  <a:lnTo>
                    <a:pt x="10" y="114"/>
                  </a:lnTo>
                  <a:lnTo>
                    <a:pt x="13" y="119"/>
                  </a:lnTo>
                  <a:lnTo>
                    <a:pt x="17" y="126"/>
                  </a:lnTo>
                  <a:lnTo>
                    <a:pt x="23" y="131"/>
                  </a:lnTo>
                  <a:lnTo>
                    <a:pt x="29" y="136"/>
                  </a:lnTo>
                  <a:lnTo>
                    <a:pt x="34" y="140"/>
                  </a:lnTo>
                  <a:lnTo>
                    <a:pt x="41" y="145"/>
                  </a:lnTo>
                  <a:lnTo>
                    <a:pt x="47" y="148"/>
                  </a:lnTo>
                  <a:lnTo>
                    <a:pt x="54" y="150"/>
                  </a:lnTo>
                  <a:lnTo>
                    <a:pt x="62" y="152"/>
                  </a:lnTo>
                  <a:lnTo>
                    <a:pt x="69" y="153"/>
                  </a:lnTo>
                  <a:lnTo>
                    <a:pt x="77" y="153"/>
                  </a:lnTo>
                  <a:lnTo>
                    <a:pt x="85" y="153"/>
                  </a:lnTo>
                  <a:lnTo>
                    <a:pt x="93" y="152"/>
                  </a:lnTo>
                  <a:lnTo>
                    <a:pt x="99" y="150"/>
                  </a:lnTo>
                  <a:lnTo>
                    <a:pt x="107" y="148"/>
                  </a:lnTo>
                  <a:lnTo>
                    <a:pt x="114" y="145"/>
                  </a:lnTo>
                  <a:lnTo>
                    <a:pt x="119" y="140"/>
                  </a:lnTo>
                  <a:lnTo>
                    <a:pt x="126" y="136"/>
                  </a:lnTo>
                  <a:lnTo>
                    <a:pt x="131" y="131"/>
                  </a:lnTo>
                  <a:lnTo>
                    <a:pt x="136" y="126"/>
                  </a:lnTo>
                  <a:lnTo>
                    <a:pt x="140" y="119"/>
                  </a:lnTo>
                  <a:lnTo>
                    <a:pt x="145" y="114"/>
                  </a:lnTo>
                  <a:lnTo>
                    <a:pt x="148" y="107"/>
                  </a:lnTo>
                  <a:lnTo>
                    <a:pt x="150" y="99"/>
                  </a:lnTo>
                  <a:lnTo>
                    <a:pt x="152" y="93"/>
                  </a:lnTo>
                  <a:lnTo>
                    <a:pt x="153" y="85"/>
                  </a:lnTo>
                  <a:lnTo>
                    <a:pt x="153" y="77"/>
                  </a:lnTo>
                  <a:lnTo>
                    <a:pt x="153" y="69"/>
                  </a:lnTo>
                  <a:lnTo>
                    <a:pt x="152" y="62"/>
                  </a:lnTo>
                  <a:lnTo>
                    <a:pt x="150" y="54"/>
                  </a:lnTo>
                  <a:lnTo>
                    <a:pt x="148" y="47"/>
                  </a:lnTo>
                  <a:lnTo>
                    <a:pt x="145" y="41"/>
                  </a:lnTo>
                  <a:lnTo>
                    <a:pt x="140" y="34"/>
                  </a:lnTo>
                  <a:lnTo>
                    <a:pt x="136" y="29"/>
                  </a:lnTo>
                  <a:lnTo>
                    <a:pt x="131" y="23"/>
                  </a:lnTo>
                  <a:lnTo>
                    <a:pt x="126" y="17"/>
                  </a:lnTo>
                  <a:lnTo>
                    <a:pt x="119" y="13"/>
                  </a:lnTo>
                  <a:lnTo>
                    <a:pt x="114" y="10"/>
                  </a:lnTo>
                  <a:lnTo>
                    <a:pt x="107" y="6"/>
                  </a:lnTo>
                  <a:lnTo>
                    <a:pt x="99" y="3"/>
                  </a:lnTo>
                  <a:lnTo>
                    <a:pt x="93" y="2"/>
                  </a:lnTo>
                  <a:lnTo>
                    <a:pt x="85" y="1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32" name="Группа 131"/>
          <p:cNvGrpSpPr/>
          <p:nvPr userDrawn="1"/>
        </p:nvGrpSpPr>
        <p:grpSpPr>
          <a:xfrm>
            <a:off x="900113" y="1487488"/>
            <a:ext cx="946150" cy="271462"/>
            <a:chOff x="900113" y="1487488"/>
            <a:chExt cx="946150" cy="271462"/>
          </a:xfrm>
          <a:solidFill>
            <a:srgbClr val="E30613"/>
          </a:solidFill>
        </p:grpSpPr>
        <p:sp>
          <p:nvSpPr>
            <p:cNvPr id="133" name="Freeform 84"/>
            <p:cNvSpPr>
              <a:spLocks/>
            </p:cNvSpPr>
            <p:nvPr userDrawn="1"/>
          </p:nvSpPr>
          <p:spPr bwMode="auto">
            <a:xfrm>
              <a:off x="900113" y="1487488"/>
              <a:ext cx="211137" cy="268287"/>
            </a:xfrm>
            <a:custGeom>
              <a:avLst/>
              <a:gdLst/>
              <a:ahLst/>
              <a:cxnLst>
                <a:cxn ang="0">
                  <a:pos x="0" y="403"/>
                </a:cxn>
                <a:cxn ang="0">
                  <a:pos x="4" y="347"/>
                </a:cxn>
                <a:cxn ang="0">
                  <a:pos x="16" y="307"/>
                </a:cxn>
                <a:cxn ang="0">
                  <a:pos x="42" y="279"/>
                </a:cxn>
                <a:cxn ang="0">
                  <a:pos x="86" y="256"/>
                </a:cxn>
                <a:cxn ang="0">
                  <a:pos x="152" y="238"/>
                </a:cxn>
                <a:cxn ang="0">
                  <a:pos x="229" y="219"/>
                </a:cxn>
                <a:cxn ang="0">
                  <a:pos x="251" y="211"/>
                </a:cxn>
                <a:cxn ang="0">
                  <a:pos x="263" y="200"/>
                </a:cxn>
                <a:cxn ang="0">
                  <a:pos x="270" y="178"/>
                </a:cxn>
                <a:cxn ang="0">
                  <a:pos x="270" y="144"/>
                </a:cxn>
                <a:cxn ang="0">
                  <a:pos x="264" y="125"/>
                </a:cxn>
                <a:cxn ang="0">
                  <a:pos x="256" y="114"/>
                </a:cxn>
                <a:cxn ang="0">
                  <a:pos x="240" y="107"/>
                </a:cxn>
                <a:cxn ang="0">
                  <a:pos x="199" y="105"/>
                </a:cxn>
                <a:cxn ang="0">
                  <a:pos x="156" y="107"/>
                </a:cxn>
                <a:cxn ang="0">
                  <a:pos x="141" y="114"/>
                </a:cxn>
                <a:cxn ang="0">
                  <a:pos x="133" y="126"/>
                </a:cxn>
                <a:cxn ang="0">
                  <a:pos x="128" y="162"/>
                </a:cxn>
                <a:cxn ang="0">
                  <a:pos x="0" y="162"/>
                </a:cxn>
                <a:cxn ang="0">
                  <a:pos x="7" y="97"/>
                </a:cxn>
                <a:cxn ang="0">
                  <a:pos x="20" y="64"/>
                </a:cxn>
                <a:cxn ang="0">
                  <a:pos x="34" y="45"/>
                </a:cxn>
                <a:cxn ang="0">
                  <a:pos x="51" y="30"/>
                </a:cxn>
                <a:cxn ang="0">
                  <a:pos x="96" y="10"/>
                </a:cxn>
                <a:cxn ang="0">
                  <a:pos x="154" y="1"/>
                </a:cxn>
                <a:cxn ang="0">
                  <a:pos x="221" y="0"/>
                </a:cxn>
                <a:cxn ang="0">
                  <a:pos x="281" y="4"/>
                </a:cxn>
                <a:cxn ang="0">
                  <a:pos x="330" y="19"/>
                </a:cxn>
                <a:cxn ang="0">
                  <a:pos x="356" y="35"/>
                </a:cxn>
                <a:cxn ang="0">
                  <a:pos x="372" y="52"/>
                </a:cxn>
                <a:cxn ang="0">
                  <a:pos x="384" y="74"/>
                </a:cxn>
                <a:cxn ang="0">
                  <a:pos x="393" y="101"/>
                </a:cxn>
                <a:cxn ang="0">
                  <a:pos x="398" y="158"/>
                </a:cxn>
                <a:cxn ang="0">
                  <a:pos x="395" y="213"/>
                </a:cxn>
                <a:cxn ang="0">
                  <a:pos x="383" y="252"/>
                </a:cxn>
                <a:cxn ang="0">
                  <a:pos x="361" y="280"/>
                </a:cxn>
                <a:cxn ang="0">
                  <a:pos x="326" y="301"/>
                </a:cxn>
                <a:cxn ang="0">
                  <a:pos x="279" y="317"/>
                </a:cxn>
                <a:cxn ang="0">
                  <a:pos x="155" y="348"/>
                </a:cxn>
                <a:cxn ang="0">
                  <a:pos x="138" y="360"/>
                </a:cxn>
                <a:cxn ang="0">
                  <a:pos x="130" y="382"/>
                </a:cxn>
                <a:cxn ang="0">
                  <a:pos x="399" y="403"/>
                </a:cxn>
              </a:cxnLst>
              <a:rect l="0" t="0" r="r" b="b"/>
              <a:pathLst>
                <a:path w="399" h="508">
                  <a:moveTo>
                    <a:pt x="399" y="508"/>
                  </a:moveTo>
                  <a:lnTo>
                    <a:pt x="0" y="508"/>
                  </a:lnTo>
                  <a:lnTo>
                    <a:pt x="0" y="403"/>
                  </a:lnTo>
                  <a:lnTo>
                    <a:pt x="0" y="384"/>
                  </a:lnTo>
                  <a:lnTo>
                    <a:pt x="1" y="365"/>
                  </a:lnTo>
                  <a:lnTo>
                    <a:pt x="4" y="347"/>
                  </a:lnTo>
                  <a:lnTo>
                    <a:pt x="7" y="333"/>
                  </a:lnTo>
                  <a:lnTo>
                    <a:pt x="10" y="319"/>
                  </a:lnTo>
                  <a:lnTo>
                    <a:pt x="16" y="307"/>
                  </a:lnTo>
                  <a:lnTo>
                    <a:pt x="23" y="296"/>
                  </a:lnTo>
                  <a:lnTo>
                    <a:pt x="32" y="287"/>
                  </a:lnTo>
                  <a:lnTo>
                    <a:pt x="42" y="279"/>
                  </a:lnTo>
                  <a:lnTo>
                    <a:pt x="54" y="271"/>
                  </a:lnTo>
                  <a:lnTo>
                    <a:pt x="69" y="263"/>
                  </a:lnTo>
                  <a:lnTo>
                    <a:pt x="86" y="256"/>
                  </a:lnTo>
                  <a:lnTo>
                    <a:pt x="105" y="251"/>
                  </a:lnTo>
                  <a:lnTo>
                    <a:pt x="127" y="244"/>
                  </a:lnTo>
                  <a:lnTo>
                    <a:pt x="152" y="238"/>
                  </a:lnTo>
                  <a:lnTo>
                    <a:pt x="178" y="231"/>
                  </a:lnTo>
                  <a:lnTo>
                    <a:pt x="207" y="224"/>
                  </a:lnTo>
                  <a:lnTo>
                    <a:pt x="229" y="219"/>
                  </a:lnTo>
                  <a:lnTo>
                    <a:pt x="238" y="217"/>
                  </a:lnTo>
                  <a:lnTo>
                    <a:pt x="246" y="213"/>
                  </a:lnTo>
                  <a:lnTo>
                    <a:pt x="251" y="211"/>
                  </a:lnTo>
                  <a:lnTo>
                    <a:pt x="257" y="208"/>
                  </a:lnTo>
                  <a:lnTo>
                    <a:pt x="261" y="204"/>
                  </a:lnTo>
                  <a:lnTo>
                    <a:pt x="263" y="200"/>
                  </a:lnTo>
                  <a:lnTo>
                    <a:pt x="267" y="196"/>
                  </a:lnTo>
                  <a:lnTo>
                    <a:pt x="268" y="191"/>
                  </a:lnTo>
                  <a:lnTo>
                    <a:pt x="270" y="178"/>
                  </a:lnTo>
                  <a:lnTo>
                    <a:pt x="270" y="160"/>
                  </a:lnTo>
                  <a:lnTo>
                    <a:pt x="270" y="151"/>
                  </a:lnTo>
                  <a:lnTo>
                    <a:pt x="270" y="144"/>
                  </a:lnTo>
                  <a:lnTo>
                    <a:pt x="269" y="137"/>
                  </a:lnTo>
                  <a:lnTo>
                    <a:pt x="267" y="130"/>
                  </a:lnTo>
                  <a:lnTo>
                    <a:pt x="264" y="125"/>
                  </a:lnTo>
                  <a:lnTo>
                    <a:pt x="262" y="120"/>
                  </a:lnTo>
                  <a:lnTo>
                    <a:pt x="259" y="117"/>
                  </a:lnTo>
                  <a:lnTo>
                    <a:pt x="256" y="114"/>
                  </a:lnTo>
                  <a:lnTo>
                    <a:pt x="251" y="111"/>
                  </a:lnTo>
                  <a:lnTo>
                    <a:pt x="246" y="109"/>
                  </a:lnTo>
                  <a:lnTo>
                    <a:pt x="240" y="107"/>
                  </a:lnTo>
                  <a:lnTo>
                    <a:pt x="233" y="106"/>
                  </a:lnTo>
                  <a:lnTo>
                    <a:pt x="218" y="105"/>
                  </a:lnTo>
                  <a:lnTo>
                    <a:pt x="199" y="105"/>
                  </a:lnTo>
                  <a:lnTo>
                    <a:pt x="179" y="105"/>
                  </a:lnTo>
                  <a:lnTo>
                    <a:pt x="163" y="106"/>
                  </a:lnTo>
                  <a:lnTo>
                    <a:pt x="156" y="107"/>
                  </a:lnTo>
                  <a:lnTo>
                    <a:pt x="151" y="109"/>
                  </a:lnTo>
                  <a:lnTo>
                    <a:pt x="145" y="112"/>
                  </a:lnTo>
                  <a:lnTo>
                    <a:pt x="141" y="114"/>
                  </a:lnTo>
                  <a:lnTo>
                    <a:pt x="137" y="117"/>
                  </a:lnTo>
                  <a:lnTo>
                    <a:pt x="135" y="120"/>
                  </a:lnTo>
                  <a:lnTo>
                    <a:pt x="133" y="126"/>
                  </a:lnTo>
                  <a:lnTo>
                    <a:pt x="131" y="132"/>
                  </a:lnTo>
                  <a:lnTo>
                    <a:pt x="128" y="145"/>
                  </a:lnTo>
                  <a:lnTo>
                    <a:pt x="128" y="162"/>
                  </a:lnTo>
                  <a:lnTo>
                    <a:pt x="128" y="188"/>
                  </a:lnTo>
                  <a:lnTo>
                    <a:pt x="0" y="188"/>
                  </a:lnTo>
                  <a:lnTo>
                    <a:pt x="0" y="162"/>
                  </a:lnTo>
                  <a:lnTo>
                    <a:pt x="0" y="138"/>
                  </a:lnTo>
                  <a:lnTo>
                    <a:pt x="4" y="116"/>
                  </a:lnTo>
                  <a:lnTo>
                    <a:pt x="7" y="97"/>
                  </a:lnTo>
                  <a:lnTo>
                    <a:pt x="13" y="80"/>
                  </a:lnTo>
                  <a:lnTo>
                    <a:pt x="17" y="72"/>
                  </a:lnTo>
                  <a:lnTo>
                    <a:pt x="20" y="64"/>
                  </a:lnTo>
                  <a:lnTo>
                    <a:pt x="25" y="58"/>
                  </a:lnTo>
                  <a:lnTo>
                    <a:pt x="29" y="51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6" y="34"/>
                  </a:lnTo>
                  <a:lnTo>
                    <a:pt x="51" y="30"/>
                  </a:lnTo>
                  <a:lnTo>
                    <a:pt x="64" y="22"/>
                  </a:lnTo>
                  <a:lnTo>
                    <a:pt x="80" y="16"/>
                  </a:lnTo>
                  <a:lnTo>
                    <a:pt x="96" y="10"/>
                  </a:lnTo>
                  <a:lnTo>
                    <a:pt x="114" y="6"/>
                  </a:lnTo>
                  <a:lnTo>
                    <a:pt x="133" y="3"/>
                  </a:lnTo>
                  <a:lnTo>
                    <a:pt x="154" y="1"/>
                  </a:lnTo>
                  <a:lnTo>
                    <a:pt x="176" y="0"/>
                  </a:lnTo>
                  <a:lnTo>
                    <a:pt x="199" y="0"/>
                  </a:lnTo>
                  <a:lnTo>
                    <a:pt x="221" y="0"/>
                  </a:lnTo>
                  <a:lnTo>
                    <a:pt x="242" y="1"/>
                  </a:lnTo>
                  <a:lnTo>
                    <a:pt x="262" y="2"/>
                  </a:lnTo>
                  <a:lnTo>
                    <a:pt x="281" y="4"/>
                  </a:lnTo>
                  <a:lnTo>
                    <a:pt x="299" y="8"/>
                  </a:lnTo>
                  <a:lnTo>
                    <a:pt x="314" y="12"/>
                  </a:lnTo>
                  <a:lnTo>
                    <a:pt x="330" y="19"/>
                  </a:lnTo>
                  <a:lnTo>
                    <a:pt x="344" y="25"/>
                  </a:lnTo>
                  <a:lnTo>
                    <a:pt x="350" y="30"/>
                  </a:lnTo>
                  <a:lnTo>
                    <a:pt x="356" y="35"/>
                  </a:lnTo>
                  <a:lnTo>
                    <a:pt x="362" y="40"/>
                  </a:lnTo>
                  <a:lnTo>
                    <a:pt x="367" y="45"/>
                  </a:lnTo>
                  <a:lnTo>
                    <a:pt x="372" y="52"/>
                  </a:lnTo>
                  <a:lnTo>
                    <a:pt x="376" y="59"/>
                  </a:lnTo>
                  <a:lnTo>
                    <a:pt x="380" y="66"/>
                  </a:lnTo>
                  <a:lnTo>
                    <a:pt x="384" y="74"/>
                  </a:lnTo>
                  <a:lnTo>
                    <a:pt x="387" y="82"/>
                  </a:lnTo>
                  <a:lnTo>
                    <a:pt x="390" y="91"/>
                  </a:lnTo>
                  <a:lnTo>
                    <a:pt x="393" y="101"/>
                  </a:lnTo>
                  <a:lnTo>
                    <a:pt x="395" y="111"/>
                  </a:lnTo>
                  <a:lnTo>
                    <a:pt x="397" y="134"/>
                  </a:lnTo>
                  <a:lnTo>
                    <a:pt x="398" y="158"/>
                  </a:lnTo>
                  <a:lnTo>
                    <a:pt x="398" y="179"/>
                  </a:lnTo>
                  <a:lnTo>
                    <a:pt x="397" y="197"/>
                  </a:lnTo>
                  <a:lnTo>
                    <a:pt x="395" y="213"/>
                  </a:lnTo>
                  <a:lnTo>
                    <a:pt x="392" y="228"/>
                  </a:lnTo>
                  <a:lnTo>
                    <a:pt x="387" y="241"/>
                  </a:lnTo>
                  <a:lnTo>
                    <a:pt x="383" y="252"/>
                  </a:lnTo>
                  <a:lnTo>
                    <a:pt x="376" y="263"/>
                  </a:lnTo>
                  <a:lnTo>
                    <a:pt x="368" y="272"/>
                  </a:lnTo>
                  <a:lnTo>
                    <a:pt x="361" y="280"/>
                  </a:lnTo>
                  <a:lnTo>
                    <a:pt x="350" y="287"/>
                  </a:lnTo>
                  <a:lnTo>
                    <a:pt x="338" y="294"/>
                  </a:lnTo>
                  <a:lnTo>
                    <a:pt x="326" y="301"/>
                  </a:lnTo>
                  <a:lnTo>
                    <a:pt x="312" y="306"/>
                  </a:lnTo>
                  <a:lnTo>
                    <a:pt x="295" y="312"/>
                  </a:lnTo>
                  <a:lnTo>
                    <a:pt x="279" y="317"/>
                  </a:lnTo>
                  <a:lnTo>
                    <a:pt x="259" y="323"/>
                  </a:lnTo>
                  <a:lnTo>
                    <a:pt x="196" y="337"/>
                  </a:lnTo>
                  <a:lnTo>
                    <a:pt x="155" y="348"/>
                  </a:lnTo>
                  <a:lnTo>
                    <a:pt x="148" y="351"/>
                  </a:lnTo>
                  <a:lnTo>
                    <a:pt x="143" y="356"/>
                  </a:lnTo>
                  <a:lnTo>
                    <a:pt x="138" y="360"/>
                  </a:lnTo>
                  <a:lnTo>
                    <a:pt x="134" y="366"/>
                  </a:lnTo>
                  <a:lnTo>
                    <a:pt x="132" y="374"/>
                  </a:lnTo>
                  <a:lnTo>
                    <a:pt x="130" y="382"/>
                  </a:lnTo>
                  <a:lnTo>
                    <a:pt x="128" y="392"/>
                  </a:lnTo>
                  <a:lnTo>
                    <a:pt x="128" y="403"/>
                  </a:lnTo>
                  <a:lnTo>
                    <a:pt x="399" y="403"/>
                  </a:lnTo>
                  <a:lnTo>
                    <a:pt x="399" y="508"/>
                  </a:lnTo>
                  <a:lnTo>
                    <a:pt x="399" y="5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85"/>
            <p:cNvSpPr>
              <a:spLocks noEditPoints="1"/>
            </p:cNvSpPr>
            <p:nvPr userDrawn="1"/>
          </p:nvSpPr>
          <p:spPr bwMode="auto">
            <a:xfrm>
              <a:off x="1150938" y="1487488"/>
              <a:ext cx="223837" cy="271462"/>
            </a:xfrm>
            <a:custGeom>
              <a:avLst/>
              <a:gdLst/>
              <a:ahLst/>
              <a:cxnLst>
                <a:cxn ang="0">
                  <a:pos x="421" y="351"/>
                </a:cxn>
                <a:cxn ang="0">
                  <a:pos x="416" y="392"/>
                </a:cxn>
                <a:cxn ang="0">
                  <a:pos x="406" y="425"/>
                </a:cxn>
                <a:cxn ang="0">
                  <a:pos x="393" y="452"/>
                </a:cxn>
                <a:cxn ang="0">
                  <a:pos x="376" y="473"/>
                </a:cxn>
                <a:cxn ang="0">
                  <a:pos x="355" y="488"/>
                </a:cxn>
                <a:cxn ang="0">
                  <a:pos x="306" y="506"/>
                </a:cxn>
                <a:cxn ang="0">
                  <a:pos x="249" y="513"/>
                </a:cxn>
                <a:cxn ang="0">
                  <a:pos x="191" y="513"/>
                </a:cxn>
                <a:cxn ang="0">
                  <a:pos x="132" y="509"/>
                </a:cxn>
                <a:cxn ang="0">
                  <a:pos x="80" y="496"/>
                </a:cxn>
                <a:cxn ang="0">
                  <a:pos x="50" y="479"/>
                </a:cxn>
                <a:cxn ang="0">
                  <a:pos x="33" y="460"/>
                </a:cxn>
                <a:cxn ang="0">
                  <a:pos x="17" y="435"/>
                </a:cxn>
                <a:cxn ang="0">
                  <a:pos x="7" y="405"/>
                </a:cxn>
                <a:cxn ang="0">
                  <a:pos x="1" y="366"/>
                </a:cxn>
                <a:cxn ang="0">
                  <a:pos x="0" y="177"/>
                </a:cxn>
                <a:cxn ang="0">
                  <a:pos x="2" y="133"/>
                </a:cxn>
                <a:cxn ang="0">
                  <a:pos x="9" y="97"/>
                </a:cxn>
                <a:cxn ang="0">
                  <a:pos x="22" y="69"/>
                </a:cxn>
                <a:cxn ang="0">
                  <a:pos x="38" y="45"/>
                </a:cxn>
                <a:cxn ang="0">
                  <a:pos x="58" y="29"/>
                </a:cxn>
                <a:cxn ang="0">
                  <a:pos x="97" y="11"/>
                </a:cxn>
                <a:cxn ang="0">
                  <a:pos x="151" y="1"/>
                </a:cxn>
                <a:cxn ang="0">
                  <a:pos x="211" y="0"/>
                </a:cxn>
                <a:cxn ang="0">
                  <a:pos x="269" y="1"/>
                </a:cxn>
                <a:cxn ang="0">
                  <a:pos x="323" y="11"/>
                </a:cxn>
                <a:cxn ang="0">
                  <a:pos x="362" y="29"/>
                </a:cxn>
                <a:cxn ang="0">
                  <a:pos x="382" y="45"/>
                </a:cxn>
                <a:cxn ang="0">
                  <a:pos x="399" y="69"/>
                </a:cxn>
                <a:cxn ang="0">
                  <a:pos x="411" y="97"/>
                </a:cxn>
                <a:cxn ang="0">
                  <a:pos x="418" y="133"/>
                </a:cxn>
                <a:cxn ang="0">
                  <a:pos x="421" y="177"/>
                </a:cxn>
                <a:cxn ang="0">
                  <a:pos x="128" y="329"/>
                </a:cxn>
                <a:cxn ang="0">
                  <a:pos x="131" y="365"/>
                </a:cxn>
                <a:cxn ang="0">
                  <a:pos x="140" y="386"/>
                </a:cxn>
                <a:cxn ang="0">
                  <a:pos x="154" y="397"/>
                </a:cxn>
                <a:cxn ang="0">
                  <a:pos x="187" y="401"/>
                </a:cxn>
                <a:cxn ang="0">
                  <a:pos x="252" y="400"/>
                </a:cxn>
                <a:cxn ang="0">
                  <a:pos x="271" y="393"/>
                </a:cxn>
                <a:cxn ang="0">
                  <a:pos x="284" y="380"/>
                </a:cxn>
                <a:cxn ang="0">
                  <a:pos x="290" y="355"/>
                </a:cxn>
                <a:cxn ang="0">
                  <a:pos x="292" y="314"/>
                </a:cxn>
                <a:cxn ang="0">
                  <a:pos x="291" y="170"/>
                </a:cxn>
                <a:cxn ang="0">
                  <a:pos x="287" y="139"/>
                </a:cxn>
                <a:cxn ang="0">
                  <a:pos x="277" y="122"/>
                </a:cxn>
                <a:cxn ang="0">
                  <a:pos x="259" y="114"/>
                </a:cxn>
                <a:cxn ang="0">
                  <a:pos x="211" y="111"/>
                </a:cxn>
                <a:cxn ang="0">
                  <a:pos x="161" y="114"/>
                </a:cxn>
                <a:cxn ang="0">
                  <a:pos x="144" y="122"/>
                </a:cxn>
                <a:cxn ang="0">
                  <a:pos x="133" y="139"/>
                </a:cxn>
                <a:cxn ang="0">
                  <a:pos x="129" y="170"/>
                </a:cxn>
              </a:cxnLst>
              <a:rect l="0" t="0" r="r" b="b"/>
              <a:pathLst>
                <a:path w="421" h="513">
                  <a:moveTo>
                    <a:pt x="421" y="177"/>
                  </a:moveTo>
                  <a:lnTo>
                    <a:pt x="421" y="336"/>
                  </a:lnTo>
                  <a:lnTo>
                    <a:pt x="421" y="351"/>
                  </a:lnTo>
                  <a:lnTo>
                    <a:pt x="420" y="366"/>
                  </a:lnTo>
                  <a:lnTo>
                    <a:pt x="418" y="379"/>
                  </a:lnTo>
                  <a:lnTo>
                    <a:pt x="416" y="392"/>
                  </a:lnTo>
                  <a:lnTo>
                    <a:pt x="413" y="405"/>
                  </a:lnTo>
                  <a:lnTo>
                    <a:pt x="411" y="416"/>
                  </a:lnTo>
                  <a:lnTo>
                    <a:pt x="406" y="425"/>
                  </a:lnTo>
                  <a:lnTo>
                    <a:pt x="403" y="435"/>
                  </a:lnTo>
                  <a:lnTo>
                    <a:pt x="399" y="444"/>
                  </a:lnTo>
                  <a:lnTo>
                    <a:pt x="393" y="452"/>
                  </a:lnTo>
                  <a:lnTo>
                    <a:pt x="387" y="460"/>
                  </a:lnTo>
                  <a:lnTo>
                    <a:pt x="382" y="466"/>
                  </a:lnTo>
                  <a:lnTo>
                    <a:pt x="376" y="473"/>
                  </a:lnTo>
                  <a:lnTo>
                    <a:pt x="370" y="479"/>
                  </a:lnTo>
                  <a:lnTo>
                    <a:pt x="362" y="484"/>
                  </a:lnTo>
                  <a:lnTo>
                    <a:pt x="355" y="488"/>
                  </a:lnTo>
                  <a:lnTo>
                    <a:pt x="340" y="496"/>
                  </a:lnTo>
                  <a:lnTo>
                    <a:pt x="323" y="502"/>
                  </a:lnTo>
                  <a:lnTo>
                    <a:pt x="306" y="506"/>
                  </a:lnTo>
                  <a:lnTo>
                    <a:pt x="288" y="509"/>
                  </a:lnTo>
                  <a:lnTo>
                    <a:pt x="269" y="512"/>
                  </a:lnTo>
                  <a:lnTo>
                    <a:pt x="249" y="513"/>
                  </a:lnTo>
                  <a:lnTo>
                    <a:pt x="231" y="513"/>
                  </a:lnTo>
                  <a:lnTo>
                    <a:pt x="211" y="513"/>
                  </a:lnTo>
                  <a:lnTo>
                    <a:pt x="191" y="513"/>
                  </a:lnTo>
                  <a:lnTo>
                    <a:pt x="171" y="513"/>
                  </a:lnTo>
                  <a:lnTo>
                    <a:pt x="151" y="512"/>
                  </a:lnTo>
                  <a:lnTo>
                    <a:pt x="132" y="509"/>
                  </a:lnTo>
                  <a:lnTo>
                    <a:pt x="114" y="506"/>
                  </a:lnTo>
                  <a:lnTo>
                    <a:pt x="97" y="502"/>
                  </a:lnTo>
                  <a:lnTo>
                    <a:pt x="80" y="496"/>
                  </a:lnTo>
                  <a:lnTo>
                    <a:pt x="65" y="488"/>
                  </a:lnTo>
                  <a:lnTo>
                    <a:pt x="58" y="484"/>
                  </a:lnTo>
                  <a:lnTo>
                    <a:pt x="50" y="479"/>
                  </a:lnTo>
                  <a:lnTo>
                    <a:pt x="45" y="473"/>
                  </a:lnTo>
                  <a:lnTo>
                    <a:pt x="38" y="466"/>
                  </a:lnTo>
                  <a:lnTo>
                    <a:pt x="33" y="460"/>
                  </a:lnTo>
                  <a:lnTo>
                    <a:pt x="27" y="452"/>
                  </a:lnTo>
                  <a:lnTo>
                    <a:pt x="22" y="444"/>
                  </a:lnTo>
                  <a:lnTo>
                    <a:pt x="17" y="435"/>
                  </a:lnTo>
                  <a:lnTo>
                    <a:pt x="14" y="425"/>
                  </a:lnTo>
                  <a:lnTo>
                    <a:pt x="9" y="416"/>
                  </a:lnTo>
                  <a:lnTo>
                    <a:pt x="7" y="405"/>
                  </a:lnTo>
                  <a:lnTo>
                    <a:pt x="4" y="392"/>
                  </a:lnTo>
                  <a:lnTo>
                    <a:pt x="2" y="379"/>
                  </a:lnTo>
                  <a:lnTo>
                    <a:pt x="1" y="366"/>
                  </a:lnTo>
                  <a:lnTo>
                    <a:pt x="0" y="351"/>
                  </a:lnTo>
                  <a:lnTo>
                    <a:pt x="0" y="336"/>
                  </a:lnTo>
                  <a:lnTo>
                    <a:pt x="0" y="177"/>
                  </a:lnTo>
                  <a:lnTo>
                    <a:pt x="0" y="161"/>
                  </a:lnTo>
                  <a:lnTo>
                    <a:pt x="1" y="147"/>
                  </a:lnTo>
                  <a:lnTo>
                    <a:pt x="2" y="133"/>
                  </a:lnTo>
                  <a:lnTo>
                    <a:pt x="4" y="120"/>
                  </a:lnTo>
                  <a:lnTo>
                    <a:pt x="7" y="108"/>
                  </a:lnTo>
                  <a:lnTo>
                    <a:pt x="9" y="97"/>
                  </a:lnTo>
                  <a:lnTo>
                    <a:pt x="14" y="86"/>
                  </a:lnTo>
                  <a:lnTo>
                    <a:pt x="17" y="77"/>
                  </a:lnTo>
                  <a:lnTo>
                    <a:pt x="22" y="69"/>
                  </a:lnTo>
                  <a:lnTo>
                    <a:pt x="27" y="60"/>
                  </a:lnTo>
                  <a:lnTo>
                    <a:pt x="33" y="53"/>
                  </a:lnTo>
                  <a:lnTo>
                    <a:pt x="38" y="45"/>
                  </a:lnTo>
                  <a:lnTo>
                    <a:pt x="45" y="40"/>
                  </a:lnTo>
                  <a:lnTo>
                    <a:pt x="50" y="34"/>
                  </a:lnTo>
                  <a:lnTo>
                    <a:pt x="58" y="29"/>
                  </a:lnTo>
                  <a:lnTo>
                    <a:pt x="65" y="24"/>
                  </a:lnTo>
                  <a:lnTo>
                    <a:pt x="80" y="17"/>
                  </a:lnTo>
                  <a:lnTo>
                    <a:pt x="97" y="11"/>
                  </a:lnTo>
                  <a:lnTo>
                    <a:pt x="114" y="7"/>
                  </a:lnTo>
                  <a:lnTo>
                    <a:pt x="132" y="3"/>
                  </a:lnTo>
                  <a:lnTo>
                    <a:pt x="151" y="1"/>
                  </a:lnTo>
                  <a:lnTo>
                    <a:pt x="171" y="0"/>
                  </a:lnTo>
                  <a:lnTo>
                    <a:pt x="191" y="0"/>
                  </a:lnTo>
                  <a:lnTo>
                    <a:pt x="211" y="0"/>
                  </a:lnTo>
                  <a:lnTo>
                    <a:pt x="231" y="0"/>
                  </a:lnTo>
                  <a:lnTo>
                    <a:pt x="249" y="0"/>
                  </a:lnTo>
                  <a:lnTo>
                    <a:pt x="269" y="1"/>
                  </a:lnTo>
                  <a:lnTo>
                    <a:pt x="288" y="3"/>
                  </a:lnTo>
                  <a:lnTo>
                    <a:pt x="306" y="7"/>
                  </a:lnTo>
                  <a:lnTo>
                    <a:pt x="323" y="11"/>
                  </a:lnTo>
                  <a:lnTo>
                    <a:pt x="340" y="17"/>
                  </a:lnTo>
                  <a:lnTo>
                    <a:pt x="355" y="24"/>
                  </a:lnTo>
                  <a:lnTo>
                    <a:pt x="362" y="29"/>
                  </a:lnTo>
                  <a:lnTo>
                    <a:pt x="370" y="34"/>
                  </a:lnTo>
                  <a:lnTo>
                    <a:pt x="376" y="40"/>
                  </a:lnTo>
                  <a:lnTo>
                    <a:pt x="382" y="45"/>
                  </a:lnTo>
                  <a:lnTo>
                    <a:pt x="387" y="53"/>
                  </a:lnTo>
                  <a:lnTo>
                    <a:pt x="393" y="60"/>
                  </a:lnTo>
                  <a:lnTo>
                    <a:pt x="399" y="69"/>
                  </a:lnTo>
                  <a:lnTo>
                    <a:pt x="403" y="77"/>
                  </a:lnTo>
                  <a:lnTo>
                    <a:pt x="406" y="86"/>
                  </a:lnTo>
                  <a:lnTo>
                    <a:pt x="411" y="97"/>
                  </a:lnTo>
                  <a:lnTo>
                    <a:pt x="413" y="108"/>
                  </a:lnTo>
                  <a:lnTo>
                    <a:pt x="416" y="120"/>
                  </a:lnTo>
                  <a:lnTo>
                    <a:pt x="418" y="133"/>
                  </a:lnTo>
                  <a:lnTo>
                    <a:pt x="420" y="147"/>
                  </a:lnTo>
                  <a:lnTo>
                    <a:pt x="421" y="161"/>
                  </a:lnTo>
                  <a:lnTo>
                    <a:pt x="421" y="177"/>
                  </a:lnTo>
                  <a:close/>
                  <a:moveTo>
                    <a:pt x="128" y="199"/>
                  </a:moveTo>
                  <a:lnTo>
                    <a:pt x="128" y="314"/>
                  </a:lnTo>
                  <a:lnTo>
                    <a:pt x="128" y="329"/>
                  </a:lnTo>
                  <a:lnTo>
                    <a:pt x="129" y="343"/>
                  </a:lnTo>
                  <a:lnTo>
                    <a:pt x="130" y="355"/>
                  </a:lnTo>
                  <a:lnTo>
                    <a:pt x="131" y="365"/>
                  </a:lnTo>
                  <a:lnTo>
                    <a:pt x="133" y="372"/>
                  </a:lnTo>
                  <a:lnTo>
                    <a:pt x="137" y="380"/>
                  </a:lnTo>
                  <a:lnTo>
                    <a:pt x="140" y="386"/>
                  </a:lnTo>
                  <a:lnTo>
                    <a:pt x="144" y="390"/>
                  </a:lnTo>
                  <a:lnTo>
                    <a:pt x="149" y="393"/>
                  </a:lnTo>
                  <a:lnTo>
                    <a:pt x="154" y="397"/>
                  </a:lnTo>
                  <a:lnTo>
                    <a:pt x="161" y="399"/>
                  </a:lnTo>
                  <a:lnTo>
                    <a:pt x="169" y="400"/>
                  </a:lnTo>
                  <a:lnTo>
                    <a:pt x="187" y="401"/>
                  </a:lnTo>
                  <a:lnTo>
                    <a:pt x="211" y="402"/>
                  </a:lnTo>
                  <a:lnTo>
                    <a:pt x="233" y="401"/>
                  </a:lnTo>
                  <a:lnTo>
                    <a:pt x="252" y="400"/>
                  </a:lnTo>
                  <a:lnTo>
                    <a:pt x="259" y="399"/>
                  </a:lnTo>
                  <a:lnTo>
                    <a:pt x="266" y="397"/>
                  </a:lnTo>
                  <a:lnTo>
                    <a:pt x="271" y="393"/>
                  </a:lnTo>
                  <a:lnTo>
                    <a:pt x="277" y="390"/>
                  </a:lnTo>
                  <a:lnTo>
                    <a:pt x="280" y="386"/>
                  </a:lnTo>
                  <a:lnTo>
                    <a:pt x="284" y="380"/>
                  </a:lnTo>
                  <a:lnTo>
                    <a:pt x="287" y="372"/>
                  </a:lnTo>
                  <a:lnTo>
                    <a:pt x="289" y="365"/>
                  </a:lnTo>
                  <a:lnTo>
                    <a:pt x="290" y="355"/>
                  </a:lnTo>
                  <a:lnTo>
                    <a:pt x="291" y="343"/>
                  </a:lnTo>
                  <a:lnTo>
                    <a:pt x="292" y="329"/>
                  </a:lnTo>
                  <a:lnTo>
                    <a:pt x="292" y="314"/>
                  </a:lnTo>
                  <a:lnTo>
                    <a:pt x="292" y="199"/>
                  </a:lnTo>
                  <a:lnTo>
                    <a:pt x="292" y="183"/>
                  </a:lnTo>
                  <a:lnTo>
                    <a:pt x="291" y="170"/>
                  </a:lnTo>
                  <a:lnTo>
                    <a:pt x="290" y="158"/>
                  </a:lnTo>
                  <a:lnTo>
                    <a:pt x="289" y="148"/>
                  </a:lnTo>
                  <a:lnTo>
                    <a:pt x="287" y="139"/>
                  </a:lnTo>
                  <a:lnTo>
                    <a:pt x="284" y="133"/>
                  </a:lnTo>
                  <a:lnTo>
                    <a:pt x="280" y="127"/>
                  </a:lnTo>
                  <a:lnTo>
                    <a:pt x="277" y="122"/>
                  </a:lnTo>
                  <a:lnTo>
                    <a:pt x="271" y="118"/>
                  </a:lnTo>
                  <a:lnTo>
                    <a:pt x="266" y="115"/>
                  </a:lnTo>
                  <a:lnTo>
                    <a:pt x="259" y="114"/>
                  </a:lnTo>
                  <a:lnTo>
                    <a:pt x="252" y="112"/>
                  </a:lnTo>
                  <a:lnTo>
                    <a:pt x="233" y="111"/>
                  </a:lnTo>
                  <a:lnTo>
                    <a:pt x="211" y="111"/>
                  </a:lnTo>
                  <a:lnTo>
                    <a:pt x="187" y="111"/>
                  </a:lnTo>
                  <a:lnTo>
                    <a:pt x="169" y="112"/>
                  </a:lnTo>
                  <a:lnTo>
                    <a:pt x="161" y="114"/>
                  </a:lnTo>
                  <a:lnTo>
                    <a:pt x="154" y="115"/>
                  </a:lnTo>
                  <a:lnTo>
                    <a:pt x="149" y="118"/>
                  </a:lnTo>
                  <a:lnTo>
                    <a:pt x="144" y="122"/>
                  </a:lnTo>
                  <a:lnTo>
                    <a:pt x="140" y="127"/>
                  </a:lnTo>
                  <a:lnTo>
                    <a:pt x="137" y="133"/>
                  </a:lnTo>
                  <a:lnTo>
                    <a:pt x="133" y="139"/>
                  </a:lnTo>
                  <a:lnTo>
                    <a:pt x="131" y="148"/>
                  </a:lnTo>
                  <a:lnTo>
                    <a:pt x="130" y="158"/>
                  </a:lnTo>
                  <a:lnTo>
                    <a:pt x="129" y="170"/>
                  </a:lnTo>
                  <a:lnTo>
                    <a:pt x="128" y="183"/>
                  </a:lnTo>
                  <a:lnTo>
                    <a:pt x="128" y="1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86"/>
            <p:cNvSpPr>
              <a:spLocks noEditPoints="1"/>
            </p:cNvSpPr>
            <p:nvPr userDrawn="1"/>
          </p:nvSpPr>
          <p:spPr bwMode="auto">
            <a:xfrm>
              <a:off x="1408113" y="1487488"/>
              <a:ext cx="222250" cy="271462"/>
            </a:xfrm>
            <a:custGeom>
              <a:avLst/>
              <a:gdLst/>
              <a:ahLst/>
              <a:cxnLst>
                <a:cxn ang="0">
                  <a:pos x="421" y="351"/>
                </a:cxn>
                <a:cxn ang="0">
                  <a:pos x="416" y="392"/>
                </a:cxn>
                <a:cxn ang="0">
                  <a:pos x="407" y="425"/>
                </a:cxn>
                <a:cxn ang="0">
                  <a:pos x="393" y="452"/>
                </a:cxn>
                <a:cxn ang="0">
                  <a:pos x="376" y="473"/>
                </a:cxn>
                <a:cxn ang="0">
                  <a:pos x="356" y="488"/>
                </a:cxn>
                <a:cxn ang="0">
                  <a:pos x="306" y="506"/>
                </a:cxn>
                <a:cxn ang="0">
                  <a:pos x="250" y="513"/>
                </a:cxn>
                <a:cxn ang="0">
                  <a:pos x="190" y="513"/>
                </a:cxn>
                <a:cxn ang="0">
                  <a:pos x="132" y="509"/>
                </a:cxn>
                <a:cxn ang="0">
                  <a:pos x="80" y="496"/>
                </a:cxn>
                <a:cxn ang="0">
                  <a:pos x="51" y="479"/>
                </a:cxn>
                <a:cxn ang="0">
                  <a:pos x="33" y="460"/>
                </a:cxn>
                <a:cxn ang="0">
                  <a:pos x="17" y="435"/>
                </a:cxn>
                <a:cxn ang="0">
                  <a:pos x="7" y="405"/>
                </a:cxn>
                <a:cxn ang="0">
                  <a:pos x="1" y="366"/>
                </a:cxn>
                <a:cxn ang="0">
                  <a:pos x="0" y="177"/>
                </a:cxn>
                <a:cxn ang="0">
                  <a:pos x="2" y="133"/>
                </a:cxn>
                <a:cxn ang="0">
                  <a:pos x="10" y="97"/>
                </a:cxn>
                <a:cxn ang="0">
                  <a:pos x="22" y="69"/>
                </a:cxn>
                <a:cxn ang="0">
                  <a:pos x="38" y="45"/>
                </a:cxn>
                <a:cxn ang="0">
                  <a:pos x="58" y="29"/>
                </a:cxn>
                <a:cxn ang="0">
                  <a:pos x="97" y="11"/>
                </a:cxn>
                <a:cxn ang="0">
                  <a:pos x="151" y="1"/>
                </a:cxn>
                <a:cxn ang="0">
                  <a:pos x="210" y="0"/>
                </a:cxn>
                <a:cxn ang="0">
                  <a:pos x="269" y="1"/>
                </a:cxn>
                <a:cxn ang="0">
                  <a:pos x="324" y="11"/>
                </a:cxn>
                <a:cxn ang="0">
                  <a:pos x="362" y="29"/>
                </a:cxn>
                <a:cxn ang="0">
                  <a:pos x="382" y="45"/>
                </a:cxn>
                <a:cxn ang="0">
                  <a:pos x="399" y="69"/>
                </a:cxn>
                <a:cxn ang="0">
                  <a:pos x="411" y="97"/>
                </a:cxn>
                <a:cxn ang="0">
                  <a:pos x="419" y="133"/>
                </a:cxn>
                <a:cxn ang="0">
                  <a:pos x="421" y="177"/>
                </a:cxn>
                <a:cxn ang="0">
                  <a:pos x="128" y="329"/>
                </a:cxn>
                <a:cxn ang="0">
                  <a:pos x="131" y="365"/>
                </a:cxn>
                <a:cxn ang="0">
                  <a:pos x="140" y="386"/>
                </a:cxn>
                <a:cxn ang="0">
                  <a:pos x="154" y="397"/>
                </a:cxn>
                <a:cxn ang="0">
                  <a:pos x="188" y="401"/>
                </a:cxn>
                <a:cxn ang="0">
                  <a:pos x="252" y="400"/>
                </a:cxn>
                <a:cxn ang="0">
                  <a:pos x="272" y="393"/>
                </a:cxn>
                <a:cxn ang="0">
                  <a:pos x="284" y="380"/>
                </a:cxn>
                <a:cxn ang="0">
                  <a:pos x="290" y="355"/>
                </a:cxn>
                <a:cxn ang="0">
                  <a:pos x="293" y="314"/>
                </a:cxn>
                <a:cxn ang="0">
                  <a:pos x="292" y="170"/>
                </a:cxn>
                <a:cxn ang="0">
                  <a:pos x="287" y="139"/>
                </a:cxn>
                <a:cxn ang="0">
                  <a:pos x="276" y="122"/>
                </a:cxn>
                <a:cxn ang="0">
                  <a:pos x="259" y="114"/>
                </a:cxn>
                <a:cxn ang="0">
                  <a:pos x="210" y="111"/>
                </a:cxn>
                <a:cxn ang="0">
                  <a:pos x="161" y="114"/>
                </a:cxn>
                <a:cxn ang="0">
                  <a:pos x="143" y="122"/>
                </a:cxn>
                <a:cxn ang="0">
                  <a:pos x="133" y="139"/>
                </a:cxn>
                <a:cxn ang="0">
                  <a:pos x="129" y="170"/>
                </a:cxn>
              </a:cxnLst>
              <a:rect l="0" t="0" r="r" b="b"/>
              <a:pathLst>
                <a:path w="421" h="513">
                  <a:moveTo>
                    <a:pt x="421" y="177"/>
                  </a:moveTo>
                  <a:lnTo>
                    <a:pt x="421" y="336"/>
                  </a:lnTo>
                  <a:lnTo>
                    <a:pt x="421" y="351"/>
                  </a:lnTo>
                  <a:lnTo>
                    <a:pt x="420" y="366"/>
                  </a:lnTo>
                  <a:lnTo>
                    <a:pt x="419" y="379"/>
                  </a:lnTo>
                  <a:lnTo>
                    <a:pt x="416" y="392"/>
                  </a:lnTo>
                  <a:lnTo>
                    <a:pt x="413" y="405"/>
                  </a:lnTo>
                  <a:lnTo>
                    <a:pt x="411" y="416"/>
                  </a:lnTo>
                  <a:lnTo>
                    <a:pt x="407" y="425"/>
                  </a:lnTo>
                  <a:lnTo>
                    <a:pt x="403" y="435"/>
                  </a:lnTo>
                  <a:lnTo>
                    <a:pt x="399" y="444"/>
                  </a:lnTo>
                  <a:lnTo>
                    <a:pt x="393" y="452"/>
                  </a:lnTo>
                  <a:lnTo>
                    <a:pt x="388" y="460"/>
                  </a:lnTo>
                  <a:lnTo>
                    <a:pt x="382" y="466"/>
                  </a:lnTo>
                  <a:lnTo>
                    <a:pt x="376" y="473"/>
                  </a:lnTo>
                  <a:lnTo>
                    <a:pt x="370" y="479"/>
                  </a:lnTo>
                  <a:lnTo>
                    <a:pt x="362" y="484"/>
                  </a:lnTo>
                  <a:lnTo>
                    <a:pt x="356" y="488"/>
                  </a:lnTo>
                  <a:lnTo>
                    <a:pt x="340" y="496"/>
                  </a:lnTo>
                  <a:lnTo>
                    <a:pt x="324" y="502"/>
                  </a:lnTo>
                  <a:lnTo>
                    <a:pt x="306" y="506"/>
                  </a:lnTo>
                  <a:lnTo>
                    <a:pt x="288" y="509"/>
                  </a:lnTo>
                  <a:lnTo>
                    <a:pt x="269" y="512"/>
                  </a:lnTo>
                  <a:lnTo>
                    <a:pt x="250" y="513"/>
                  </a:lnTo>
                  <a:lnTo>
                    <a:pt x="230" y="513"/>
                  </a:lnTo>
                  <a:lnTo>
                    <a:pt x="210" y="513"/>
                  </a:lnTo>
                  <a:lnTo>
                    <a:pt x="190" y="513"/>
                  </a:lnTo>
                  <a:lnTo>
                    <a:pt x="171" y="513"/>
                  </a:lnTo>
                  <a:lnTo>
                    <a:pt x="151" y="512"/>
                  </a:lnTo>
                  <a:lnTo>
                    <a:pt x="132" y="509"/>
                  </a:lnTo>
                  <a:lnTo>
                    <a:pt x="115" y="506"/>
                  </a:lnTo>
                  <a:lnTo>
                    <a:pt x="97" y="502"/>
                  </a:lnTo>
                  <a:lnTo>
                    <a:pt x="80" y="496"/>
                  </a:lnTo>
                  <a:lnTo>
                    <a:pt x="65" y="488"/>
                  </a:lnTo>
                  <a:lnTo>
                    <a:pt x="58" y="484"/>
                  </a:lnTo>
                  <a:lnTo>
                    <a:pt x="51" y="479"/>
                  </a:lnTo>
                  <a:lnTo>
                    <a:pt x="45" y="473"/>
                  </a:lnTo>
                  <a:lnTo>
                    <a:pt x="38" y="466"/>
                  </a:lnTo>
                  <a:lnTo>
                    <a:pt x="33" y="460"/>
                  </a:lnTo>
                  <a:lnTo>
                    <a:pt x="27" y="452"/>
                  </a:lnTo>
                  <a:lnTo>
                    <a:pt x="22" y="444"/>
                  </a:lnTo>
                  <a:lnTo>
                    <a:pt x="17" y="435"/>
                  </a:lnTo>
                  <a:lnTo>
                    <a:pt x="14" y="425"/>
                  </a:lnTo>
                  <a:lnTo>
                    <a:pt x="10" y="416"/>
                  </a:lnTo>
                  <a:lnTo>
                    <a:pt x="7" y="405"/>
                  </a:lnTo>
                  <a:lnTo>
                    <a:pt x="4" y="392"/>
                  </a:lnTo>
                  <a:lnTo>
                    <a:pt x="2" y="379"/>
                  </a:lnTo>
                  <a:lnTo>
                    <a:pt x="1" y="366"/>
                  </a:lnTo>
                  <a:lnTo>
                    <a:pt x="0" y="351"/>
                  </a:lnTo>
                  <a:lnTo>
                    <a:pt x="0" y="336"/>
                  </a:lnTo>
                  <a:lnTo>
                    <a:pt x="0" y="177"/>
                  </a:lnTo>
                  <a:lnTo>
                    <a:pt x="0" y="161"/>
                  </a:lnTo>
                  <a:lnTo>
                    <a:pt x="1" y="147"/>
                  </a:lnTo>
                  <a:lnTo>
                    <a:pt x="2" y="133"/>
                  </a:lnTo>
                  <a:lnTo>
                    <a:pt x="4" y="120"/>
                  </a:lnTo>
                  <a:lnTo>
                    <a:pt x="7" y="108"/>
                  </a:lnTo>
                  <a:lnTo>
                    <a:pt x="10" y="97"/>
                  </a:lnTo>
                  <a:lnTo>
                    <a:pt x="14" y="86"/>
                  </a:lnTo>
                  <a:lnTo>
                    <a:pt x="17" y="77"/>
                  </a:lnTo>
                  <a:lnTo>
                    <a:pt x="22" y="69"/>
                  </a:lnTo>
                  <a:lnTo>
                    <a:pt x="27" y="60"/>
                  </a:lnTo>
                  <a:lnTo>
                    <a:pt x="33" y="53"/>
                  </a:lnTo>
                  <a:lnTo>
                    <a:pt x="38" y="45"/>
                  </a:lnTo>
                  <a:lnTo>
                    <a:pt x="44" y="40"/>
                  </a:lnTo>
                  <a:lnTo>
                    <a:pt x="51" y="34"/>
                  </a:lnTo>
                  <a:lnTo>
                    <a:pt x="58" y="29"/>
                  </a:lnTo>
                  <a:lnTo>
                    <a:pt x="65" y="24"/>
                  </a:lnTo>
                  <a:lnTo>
                    <a:pt x="80" y="17"/>
                  </a:lnTo>
                  <a:lnTo>
                    <a:pt x="97" y="11"/>
                  </a:lnTo>
                  <a:lnTo>
                    <a:pt x="115" y="7"/>
                  </a:lnTo>
                  <a:lnTo>
                    <a:pt x="132" y="3"/>
                  </a:lnTo>
                  <a:lnTo>
                    <a:pt x="151" y="1"/>
                  </a:lnTo>
                  <a:lnTo>
                    <a:pt x="171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30" y="0"/>
                  </a:lnTo>
                  <a:lnTo>
                    <a:pt x="250" y="0"/>
                  </a:lnTo>
                  <a:lnTo>
                    <a:pt x="269" y="1"/>
                  </a:lnTo>
                  <a:lnTo>
                    <a:pt x="288" y="3"/>
                  </a:lnTo>
                  <a:lnTo>
                    <a:pt x="306" y="7"/>
                  </a:lnTo>
                  <a:lnTo>
                    <a:pt x="324" y="11"/>
                  </a:lnTo>
                  <a:lnTo>
                    <a:pt x="340" y="17"/>
                  </a:lnTo>
                  <a:lnTo>
                    <a:pt x="356" y="24"/>
                  </a:lnTo>
                  <a:lnTo>
                    <a:pt x="362" y="29"/>
                  </a:lnTo>
                  <a:lnTo>
                    <a:pt x="370" y="34"/>
                  </a:lnTo>
                  <a:lnTo>
                    <a:pt x="376" y="40"/>
                  </a:lnTo>
                  <a:lnTo>
                    <a:pt x="382" y="45"/>
                  </a:lnTo>
                  <a:lnTo>
                    <a:pt x="388" y="53"/>
                  </a:lnTo>
                  <a:lnTo>
                    <a:pt x="393" y="60"/>
                  </a:lnTo>
                  <a:lnTo>
                    <a:pt x="399" y="69"/>
                  </a:lnTo>
                  <a:lnTo>
                    <a:pt x="403" y="77"/>
                  </a:lnTo>
                  <a:lnTo>
                    <a:pt x="407" y="86"/>
                  </a:lnTo>
                  <a:lnTo>
                    <a:pt x="411" y="97"/>
                  </a:lnTo>
                  <a:lnTo>
                    <a:pt x="413" y="108"/>
                  </a:lnTo>
                  <a:lnTo>
                    <a:pt x="416" y="120"/>
                  </a:lnTo>
                  <a:lnTo>
                    <a:pt x="419" y="133"/>
                  </a:lnTo>
                  <a:lnTo>
                    <a:pt x="420" y="147"/>
                  </a:lnTo>
                  <a:lnTo>
                    <a:pt x="421" y="161"/>
                  </a:lnTo>
                  <a:lnTo>
                    <a:pt x="421" y="177"/>
                  </a:lnTo>
                  <a:close/>
                  <a:moveTo>
                    <a:pt x="128" y="199"/>
                  </a:moveTo>
                  <a:lnTo>
                    <a:pt x="128" y="314"/>
                  </a:lnTo>
                  <a:lnTo>
                    <a:pt x="128" y="329"/>
                  </a:lnTo>
                  <a:lnTo>
                    <a:pt x="129" y="343"/>
                  </a:lnTo>
                  <a:lnTo>
                    <a:pt x="130" y="355"/>
                  </a:lnTo>
                  <a:lnTo>
                    <a:pt x="131" y="365"/>
                  </a:lnTo>
                  <a:lnTo>
                    <a:pt x="133" y="372"/>
                  </a:lnTo>
                  <a:lnTo>
                    <a:pt x="137" y="380"/>
                  </a:lnTo>
                  <a:lnTo>
                    <a:pt x="140" y="386"/>
                  </a:lnTo>
                  <a:lnTo>
                    <a:pt x="143" y="390"/>
                  </a:lnTo>
                  <a:lnTo>
                    <a:pt x="149" y="393"/>
                  </a:lnTo>
                  <a:lnTo>
                    <a:pt x="154" y="397"/>
                  </a:lnTo>
                  <a:lnTo>
                    <a:pt x="161" y="399"/>
                  </a:lnTo>
                  <a:lnTo>
                    <a:pt x="169" y="400"/>
                  </a:lnTo>
                  <a:lnTo>
                    <a:pt x="188" y="401"/>
                  </a:lnTo>
                  <a:lnTo>
                    <a:pt x="210" y="402"/>
                  </a:lnTo>
                  <a:lnTo>
                    <a:pt x="233" y="401"/>
                  </a:lnTo>
                  <a:lnTo>
                    <a:pt x="252" y="400"/>
                  </a:lnTo>
                  <a:lnTo>
                    <a:pt x="259" y="399"/>
                  </a:lnTo>
                  <a:lnTo>
                    <a:pt x="266" y="397"/>
                  </a:lnTo>
                  <a:lnTo>
                    <a:pt x="272" y="393"/>
                  </a:lnTo>
                  <a:lnTo>
                    <a:pt x="276" y="390"/>
                  </a:lnTo>
                  <a:lnTo>
                    <a:pt x="280" y="386"/>
                  </a:lnTo>
                  <a:lnTo>
                    <a:pt x="284" y="380"/>
                  </a:lnTo>
                  <a:lnTo>
                    <a:pt x="287" y="372"/>
                  </a:lnTo>
                  <a:lnTo>
                    <a:pt x="289" y="365"/>
                  </a:lnTo>
                  <a:lnTo>
                    <a:pt x="290" y="355"/>
                  </a:lnTo>
                  <a:lnTo>
                    <a:pt x="292" y="343"/>
                  </a:lnTo>
                  <a:lnTo>
                    <a:pt x="293" y="329"/>
                  </a:lnTo>
                  <a:lnTo>
                    <a:pt x="293" y="314"/>
                  </a:lnTo>
                  <a:lnTo>
                    <a:pt x="293" y="199"/>
                  </a:lnTo>
                  <a:lnTo>
                    <a:pt x="293" y="183"/>
                  </a:lnTo>
                  <a:lnTo>
                    <a:pt x="292" y="170"/>
                  </a:lnTo>
                  <a:lnTo>
                    <a:pt x="290" y="158"/>
                  </a:lnTo>
                  <a:lnTo>
                    <a:pt x="289" y="148"/>
                  </a:lnTo>
                  <a:lnTo>
                    <a:pt x="287" y="139"/>
                  </a:lnTo>
                  <a:lnTo>
                    <a:pt x="284" y="133"/>
                  </a:lnTo>
                  <a:lnTo>
                    <a:pt x="280" y="127"/>
                  </a:lnTo>
                  <a:lnTo>
                    <a:pt x="276" y="122"/>
                  </a:lnTo>
                  <a:lnTo>
                    <a:pt x="272" y="118"/>
                  </a:lnTo>
                  <a:lnTo>
                    <a:pt x="266" y="115"/>
                  </a:lnTo>
                  <a:lnTo>
                    <a:pt x="259" y="114"/>
                  </a:lnTo>
                  <a:lnTo>
                    <a:pt x="252" y="112"/>
                  </a:lnTo>
                  <a:lnTo>
                    <a:pt x="233" y="111"/>
                  </a:lnTo>
                  <a:lnTo>
                    <a:pt x="210" y="111"/>
                  </a:lnTo>
                  <a:lnTo>
                    <a:pt x="188" y="111"/>
                  </a:lnTo>
                  <a:lnTo>
                    <a:pt x="169" y="112"/>
                  </a:lnTo>
                  <a:lnTo>
                    <a:pt x="161" y="114"/>
                  </a:lnTo>
                  <a:lnTo>
                    <a:pt x="154" y="115"/>
                  </a:lnTo>
                  <a:lnTo>
                    <a:pt x="149" y="118"/>
                  </a:lnTo>
                  <a:lnTo>
                    <a:pt x="143" y="122"/>
                  </a:lnTo>
                  <a:lnTo>
                    <a:pt x="140" y="127"/>
                  </a:lnTo>
                  <a:lnTo>
                    <a:pt x="137" y="133"/>
                  </a:lnTo>
                  <a:lnTo>
                    <a:pt x="133" y="139"/>
                  </a:lnTo>
                  <a:lnTo>
                    <a:pt x="131" y="148"/>
                  </a:lnTo>
                  <a:lnTo>
                    <a:pt x="130" y="158"/>
                  </a:lnTo>
                  <a:lnTo>
                    <a:pt x="129" y="170"/>
                  </a:lnTo>
                  <a:lnTo>
                    <a:pt x="128" y="183"/>
                  </a:lnTo>
                  <a:lnTo>
                    <a:pt x="128" y="1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87"/>
            <p:cNvSpPr>
              <a:spLocks/>
            </p:cNvSpPr>
            <p:nvPr userDrawn="1"/>
          </p:nvSpPr>
          <p:spPr bwMode="auto">
            <a:xfrm>
              <a:off x="1665288" y="1489075"/>
              <a:ext cx="180975" cy="266700"/>
            </a:xfrm>
            <a:custGeom>
              <a:avLst/>
              <a:gdLst/>
              <a:ahLst/>
              <a:cxnLst>
                <a:cxn ang="0">
                  <a:pos x="342" y="505"/>
                </a:cxn>
                <a:cxn ang="0">
                  <a:pos x="207" y="505"/>
                </a:cxn>
                <a:cxn ang="0">
                  <a:pos x="207" y="120"/>
                </a:cxn>
                <a:cxn ang="0">
                  <a:pos x="76" y="239"/>
                </a:cxn>
                <a:cxn ang="0">
                  <a:pos x="0" y="153"/>
                </a:cxn>
                <a:cxn ang="0">
                  <a:pos x="185" y="0"/>
                </a:cxn>
                <a:cxn ang="0">
                  <a:pos x="342" y="0"/>
                </a:cxn>
                <a:cxn ang="0">
                  <a:pos x="342" y="505"/>
                </a:cxn>
                <a:cxn ang="0">
                  <a:pos x="342" y="505"/>
                </a:cxn>
              </a:cxnLst>
              <a:rect l="0" t="0" r="r" b="b"/>
              <a:pathLst>
                <a:path w="342" h="505">
                  <a:moveTo>
                    <a:pt x="342" y="505"/>
                  </a:moveTo>
                  <a:lnTo>
                    <a:pt x="207" y="505"/>
                  </a:lnTo>
                  <a:lnTo>
                    <a:pt x="207" y="120"/>
                  </a:lnTo>
                  <a:lnTo>
                    <a:pt x="76" y="239"/>
                  </a:lnTo>
                  <a:lnTo>
                    <a:pt x="0" y="153"/>
                  </a:lnTo>
                  <a:lnTo>
                    <a:pt x="185" y="0"/>
                  </a:lnTo>
                  <a:lnTo>
                    <a:pt x="342" y="0"/>
                  </a:lnTo>
                  <a:lnTo>
                    <a:pt x="342" y="505"/>
                  </a:lnTo>
                  <a:lnTo>
                    <a:pt x="342" y="5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9204352" y="6981693"/>
            <a:ext cx="954378" cy="402567"/>
          </a:xfrm>
          <a:prstGeom prst="rect">
            <a:avLst/>
          </a:prstGeom>
        </p:spPr>
        <p:txBody>
          <a:bodyPr vert="horz" lIns="99569" tIns="49785" rIns="99569" bIns="49785" rtlCol="0" anchor="ctr"/>
          <a:lstStyle>
            <a:lvl1pPr algn="r">
              <a:defRPr sz="1800">
                <a:solidFill>
                  <a:srgbClr val="FF0000"/>
                </a:solidFill>
                <a:latin typeface="Calibri" pitchFamily="34" charset="0"/>
                <a:cs typeface="Calibri" pitchFamily="34" charset="0"/>
              </a:defRPr>
            </a:lvl1pPr>
          </a:lstStyle>
          <a:p>
            <a:fld id="{4F7735C7-5BD9-4968-9052-41100904DB77}" type="slidenum">
              <a:rPr lang="ru-RU" smtClean="0"/>
              <a:pPr/>
              <a:t>‹#›</a:t>
            </a:fld>
            <a:r>
              <a:rPr lang="ru-RU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/00</a:t>
            </a:r>
            <a:endParaRPr lang="ru-RU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7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1774799" y="0"/>
            <a:ext cx="850112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dirty="0" smtClean="0"/>
              <a:t>Партнеры компании</a:t>
            </a:r>
            <a:endParaRPr lang="ru-RU" dirty="0"/>
          </a:p>
        </p:txBody>
      </p:sp>
      <p:sp>
        <p:nvSpPr>
          <p:cNvPr id="4" name="object 58"/>
          <p:cNvSpPr txBox="1"/>
          <p:nvPr userDrawn="1"/>
        </p:nvSpPr>
        <p:spPr>
          <a:xfrm>
            <a:off x="7673302" y="2769292"/>
            <a:ext cx="2602620" cy="86177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6210" marR="5080" indent="-143510">
              <a:lnSpc>
                <a:spcPct val="100000"/>
              </a:lnSpc>
              <a:buClr>
                <a:srgbClr val="E30613"/>
              </a:buClr>
              <a:buFont typeface="Trebuchet MS"/>
              <a:buChar char="•"/>
              <a:tabLst>
                <a:tab pos="156845" algn="l"/>
              </a:tabLst>
            </a:pPr>
            <a:r>
              <a:rPr lang="ru-RU" sz="1400" spc="0" dirty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С</a:t>
            </a:r>
            <a:r>
              <a:rPr sz="1400" spc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оответств</a:t>
            </a:r>
            <a:r>
              <a:rPr lang="ru-RU" sz="1400" spc="0" dirty="0" err="1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ие</a:t>
            </a:r>
            <a:r>
              <a:rPr sz="1400" spc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sz="1400" spc="0" dirty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требованиям  международного стандарта  ISO 9001:2008 (сертификат  ТЮФ Рейнланд № 01 100  </a:t>
            </a:r>
            <a:r>
              <a:rPr sz="1400" spc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1518822</a:t>
            </a:r>
            <a:r>
              <a:rPr sz="1400" spc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)</a:t>
            </a:r>
            <a:endParaRPr sz="1400" spc="0" dirty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5" name="object 59"/>
          <p:cNvSpPr txBox="1"/>
          <p:nvPr userDrawn="1"/>
        </p:nvSpPr>
        <p:spPr>
          <a:xfrm>
            <a:off x="7673302" y="3879813"/>
            <a:ext cx="2598420" cy="10775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6210" marR="5080" indent="-143510">
              <a:lnSpc>
                <a:spcPct val="100000"/>
              </a:lnSpc>
              <a:buClr>
                <a:srgbClr val="E30613"/>
              </a:buClr>
              <a:buFont typeface="Trebuchet MS"/>
              <a:buChar char="•"/>
              <a:tabLst>
                <a:tab pos="156845" algn="l"/>
              </a:tabLst>
            </a:pPr>
            <a:r>
              <a:rPr lang="ru-RU" sz="1400" spc="0" dirty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С</a:t>
            </a:r>
            <a:r>
              <a:rPr sz="1400" spc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облюд</a:t>
            </a:r>
            <a:r>
              <a:rPr lang="ru-RU" sz="1400" spc="0" dirty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ение</a:t>
            </a:r>
            <a:r>
              <a:rPr sz="1400" spc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 едины</a:t>
            </a:r>
            <a:r>
              <a:rPr lang="ru-RU" sz="1400" spc="0" dirty="0" err="1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х</a:t>
            </a:r>
            <a:r>
              <a:rPr sz="1400" spc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  высоки</a:t>
            </a:r>
            <a:r>
              <a:rPr lang="ru-RU" sz="1400" spc="0" dirty="0" err="1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х</a:t>
            </a:r>
            <a:r>
              <a:rPr sz="1400" spc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 стандарт</a:t>
            </a:r>
            <a:r>
              <a:rPr lang="ru-RU" sz="1400" spc="0" dirty="0" err="1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ов</a:t>
            </a:r>
            <a:r>
              <a:rPr sz="1400" spc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sz="1400" spc="0" dirty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качества  обслуживания по всей стране  благодаря собственной  филиальной сети</a:t>
            </a:r>
            <a:endParaRPr sz="1400" spc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8" name="object 60"/>
          <p:cNvSpPr txBox="1"/>
          <p:nvPr userDrawn="1"/>
        </p:nvSpPr>
        <p:spPr>
          <a:xfrm>
            <a:off x="5643602" y="1093376"/>
            <a:ext cx="4632320" cy="6155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080" indent="12700" algn="r">
              <a:lnSpc>
                <a:spcPct val="100000"/>
              </a:lnSpc>
              <a:buClr>
                <a:srgbClr val="E30613"/>
              </a:buClr>
              <a:tabLst>
                <a:tab pos="0" algn="l"/>
              </a:tabLst>
            </a:pPr>
            <a:r>
              <a:rPr lang="ru-RU" sz="2000" b="1" spc="-35" dirty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Н</a:t>
            </a:r>
            <a:r>
              <a:rPr sz="2000" b="1" spc="-35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е </a:t>
            </a:r>
            <a:r>
              <a:rPr sz="2000" b="1" spc="-1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просто </a:t>
            </a:r>
            <a:r>
              <a:rPr sz="2000" b="1" spc="-25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доставк</a:t>
            </a:r>
            <a:r>
              <a:rPr lang="ru-RU" sz="2000" b="1" spc="-25" dirty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а</a:t>
            </a:r>
            <a:r>
              <a:rPr sz="2000" b="1" spc="-25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, </a:t>
            </a:r>
            <a:r>
              <a:rPr sz="2000" b="1" spc="15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а </a:t>
            </a:r>
            <a:r>
              <a:rPr sz="2000" b="1" spc="-4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индивидуальные  </a:t>
            </a:r>
            <a:r>
              <a:rPr sz="2000" b="1" spc="-25" dirty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логистические</a:t>
            </a:r>
            <a:r>
              <a:rPr sz="2000" b="1" dirty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sz="2000" b="1" spc="-15" dirty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решения</a:t>
            </a:r>
            <a:endParaRPr sz="2000" b="1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0" name="object 59"/>
          <p:cNvSpPr txBox="1"/>
          <p:nvPr userDrawn="1"/>
        </p:nvSpPr>
        <p:spPr>
          <a:xfrm>
            <a:off x="7673302" y="5148852"/>
            <a:ext cx="2598420" cy="64633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6210" marR="5080" indent="-143510">
              <a:lnSpc>
                <a:spcPct val="100000"/>
              </a:lnSpc>
              <a:buClr>
                <a:srgbClr val="E30613"/>
              </a:buClr>
              <a:buFont typeface="Trebuchet MS"/>
              <a:buChar char="•"/>
              <a:tabLst>
                <a:tab pos="156845" algn="l"/>
              </a:tabLst>
            </a:pPr>
            <a:r>
              <a:rPr lang="ru-RU" sz="1400" spc="0" dirty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Официальный агент по продаже грузоперевозок Аэрофлота</a:t>
            </a:r>
            <a:endParaRPr sz="1400" spc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1" name="Прямоугольник 10"/>
          <p:cNvSpPr/>
          <p:nvPr userDrawn="1"/>
        </p:nvSpPr>
        <p:spPr>
          <a:xfrm>
            <a:off x="7686728" y="2137557"/>
            <a:ext cx="2589194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spAutoFit/>
          </a:bodyPr>
          <a:lstStyle/>
          <a:p>
            <a:r>
              <a:rPr lang="ru-RU" sz="1600" b="1" spc="0" dirty="0" smtClean="0">
                <a:latin typeface="+mn-lt"/>
              </a:rPr>
              <a:t>Преимущества компании:</a:t>
            </a:r>
            <a:endParaRPr lang="ru-RU" sz="1600" b="1" spc="0" dirty="0">
              <a:latin typeface="+mn-lt"/>
            </a:endParaRPr>
          </a:p>
        </p:txBody>
      </p:sp>
      <p:sp>
        <p:nvSpPr>
          <p:cNvPr id="13" name="object 71"/>
          <p:cNvSpPr txBox="1"/>
          <p:nvPr userDrawn="1"/>
        </p:nvSpPr>
        <p:spPr>
          <a:xfrm>
            <a:off x="6203956" y="5280829"/>
            <a:ext cx="1143008" cy="55399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</a:pPr>
            <a:r>
              <a:rPr sz="1200" b="1" spc="0" dirty="0">
                <a:solidFill>
                  <a:srgbClr val="E30613"/>
                </a:solidFill>
                <a:latin typeface="Calibri" pitchFamily="34" charset="0"/>
                <a:cs typeface="Calibri" pitchFamily="34" charset="0"/>
              </a:rPr>
              <a:t>МЕСТО ПОД ЛОГОТИП  КОМПАНИИ</a:t>
            </a:r>
            <a:endParaRPr sz="1200" b="1" spc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4" name="Скругленный прямоугольник 13"/>
          <p:cNvSpPr/>
          <p:nvPr userDrawn="1"/>
        </p:nvSpPr>
        <p:spPr>
          <a:xfrm>
            <a:off x="541304" y="1637491"/>
            <a:ext cx="1071570" cy="500066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Скругленный прямоугольник 14"/>
          <p:cNvSpPr/>
          <p:nvPr userDrawn="1"/>
        </p:nvSpPr>
        <p:spPr>
          <a:xfrm>
            <a:off x="1846238" y="1280301"/>
            <a:ext cx="1857388" cy="500066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" name="Скругленный прямоугольник 15"/>
          <p:cNvSpPr/>
          <p:nvPr userDrawn="1"/>
        </p:nvSpPr>
        <p:spPr>
          <a:xfrm>
            <a:off x="3917940" y="1137425"/>
            <a:ext cx="1857388" cy="500066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" name="Скругленный прямоугольник 16"/>
          <p:cNvSpPr/>
          <p:nvPr userDrawn="1"/>
        </p:nvSpPr>
        <p:spPr>
          <a:xfrm>
            <a:off x="4775196" y="1818467"/>
            <a:ext cx="1428760" cy="500066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8" name="Скругленный прямоугольник 17"/>
          <p:cNvSpPr/>
          <p:nvPr userDrawn="1"/>
        </p:nvSpPr>
        <p:spPr>
          <a:xfrm>
            <a:off x="5318125" y="2547135"/>
            <a:ext cx="1857388" cy="1143008"/>
          </a:xfrm>
          <a:prstGeom prst="roundRect">
            <a:avLst>
              <a:gd name="adj" fmla="val 10001"/>
            </a:avLst>
          </a:prstGeom>
          <a:solidFill>
            <a:schemeClr val="bg1"/>
          </a:solidFill>
          <a:ln>
            <a:solidFill>
              <a:srgbClr val="E3061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80000" tIns="0" rIns="0" bIns="0" rtlCol="0" anchor="ctr"/>
          <a:lstStyle/>
          <a:p>
            <a:pPr marL="0" marR="244475" algn="ctr">
              <a:lnSpc>
                <a:spcPts val="1600"/>
              </a:lnSpc>
            </a:pPr>
            <a:r>
              <a:rPr lang="ru-RU" sz="1600" b="0" spc="0" dirty="0" smtClean="0">
                <a:solidFill>
                  <a:schemeClr val="tx1"/>
                </a:solidFill>
                <a:latin typeface="Calibri" pitchFamily="34" charset="0"/>
                <a:cs typeface="Calibri" pitchFamily="34" charset="0"/>
              </a:rPr>
              <a:t>ЗДЕСЬ  МОЖЕТ БЫТЬ ВАША  КОМПАНИЯ</a:t>
            </a:r>
            <a:endParaRPr lang="ru-RU" sz="1600" b="0" spc="0" dirty="0">
              <a:solidFill>
                <a:schemeClr val="tx1"/>
              </a:solidFill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9" name="Скругленный прямоугольник 18"/>
          <p:cNvSpPr/>
          <p:nvPr userDrawn="1"/>
        </p:nvSpPr>
        <p:spPr>
          <a:xfrm>
            <a:off x="531779" y="2361396"/>
            <a:ext cx="1143008" cy="500066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0" name="Скругленный прямоугольник 19"/>
          <p:cNvSpPr/>
          <p:nvPr userDrawn="1"/>
        </p:nvSpPr>
        <p:spPr>
          <a:xfrm>
            <a:off x="1889101" y="1994681"/>
            <a:ext cx="1571636" cy="500066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1" name="Скругленный прямоугольник 20"/>
          <p:cNvSpPr/>
          <p:nvPr userDrawn="1"/>
        </p:nvSpPr>
        <p:spPr>
          <a:xfrm>
            <a:off x="3736964" y="2108982"/>
            <a:ext cx="857256" cy="500066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Скругленный прямоугольник 21"/>
          <p:cNvSpPr/>
          <p:nvPr userDrawn="1"/>
        </p:nvSpPr>
        <p:spPr>
          <a:xfrm>
            <a:off x="4060816" y="2994813"/>
            <a:ext cx="1019181" cy="500066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Скругленный прямоугольник 22"/>
          <p:cNvSpPr/>
          <p:nvPr userDrawn="1"/>
        </p:nvSpPr>
        <p:spPr>
          <a:xfrm>
            <a:off x="3989378" y="3923507"/>
            <a:ext cx="1090619" cy="500066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" name="Скругленный прямоугольник 23"/>
          <p:cNvSpPr/>
          <p:nvPr userDrawn="1"/>
        </p:nvSpPr>
        <p:spPr>
          <a:xfrm>
            <a:off x="5303837" y="3933032"/>
            <a:ext cx="1571636" cy="500066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5" name="Скругленный прямоугольник 24"/>
          <p:cNvSpPr/>
          <p:nvPr userDrawn="1"/>
        </p:nvSpPr>
        <p:spPr>
          <a:xfrm>
            <a:off x="4760909" y="4614074"/>
            <a:ext cx="1571636" cy="500066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6" name="Скругленный прямоугольник 25"/>
          <p:cNvSpPr/>
          <p:nvPr userDrawn="1"/>
        </p:nvSpPr>
        <p:spPr>
          <a:xfrm>
            <a:off x="3703626" y="5280829"/>
            <a:ext cx="2357454" cy="500066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7" name="Скругленный прямоугольник 26"/>
          <p:cNvSpPr/>
          <p:nvPr userDrawn="1"/>
        </p:nvSpPr>
        <p:spPr>
          <a:xfrm>
            <a:off x="2417742" y="5923771"/>
            <a:ext cx="1857388" cy="500066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Скругленный прямоугольник 27"/>
          <p:cNvSpPr/>
          <p:nvPr userDrawn="1"/>
        </p:nvSpPr>
        <p:spPr>
          <a:xfrm>
            <a:off x="560354" y="6066647"/>
            <a:ext cx="1657361" cy="500066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Скругленный прямоугольник 28"/>
          <p:cNvSpPr/>
          <p:nvPr userDrawn="1"/>
        </p:nvSpPr>
        <p:spPr>
          <a:xfrm>
            <a:off x="560354" y="5352267"/>
            <a:ext cx="857256" cy="500066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Скругленный прямоугольник 29"/>
          <p:cNvSpPr/>
          <p:nvPr userDrawn="1"/>
        </p:nvSpPr>
        <p:spPr>
          <a:xfrm>
            <a:off x="2393925" y="5171292"/>
            <a:ext cx="857256" cy="500066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32" name="Прямая со стрелкой 31"/>
          <p:cNvCxnSpPr/>
          <p:nvPr userDrawn="1"/>
        </p:nvCxnSpPr>
        <p:spPr>
          <a:xfrm rot="5400000" flipH="1" flipV="1">
            <a:off x="6418621" y="4546956"/>
            <a:ext cx="1285090" cy="1680"/>
          </a:xfrm>
          <a:prstGeom prst="straightConnector1">
            <a:avLst/>
          </a:prstGeom>
          <a:ln w="28575">
            <a:solidFill>
              <a:srgbClr val="E30613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8" name="Freeform 6"/>
          <p:cNvSpPr>
            <a:spLocks noEditPoints="1"/>
          </p:cNvSpPr>
          <p:nvPr userDrawn="1"/>
        </p:nvSpPr>
        <p:spPr bwMode="auto">
          <a:xfrm>
            <a:off x="1369999" y="3366291"/>
            <a:ext cx="1947862" cy="1200150"/>
          </a:xfrm>
          <a:custGeom>
            <a:avLst/>
            <a:gdLst/>
            <a:ahLst/>
            <a:cxnLst>
              <a:cxn ang="0">
                <a:pos x="2575" y="5095"/>
              </a:cxn>
              <a:cxn ang="0">
                <a:pos x="2575" y="5541"/>
              </a:cxn>
              <a:cxn ang="0">
                <a:pos x="2964" y="5747"/>
              </a:cxn>
              <a:cxn ang="0">
                <a:pos x="3329" y="5504"/>
              </a:cxn>
              <a:cxn ang="0">
                <a:pos x="3286" y="5060"/>
              </a:cxn>
              <a:cxn ang="0">
                <a:pos x="6325" y="2792"/>
              </a:cxn>
              <a:cxn ang="0">
                <a:pos x="6431" y="3160"/>
              </a:cxn>
              <a:cxn ang="0">
                <a:pos x="3269" y="7214"/>
              </a:cxn>
              <a:cxn ang="0">
                <a:pos x="118" y="4984"/>
              </a:cxn>
              <a:cxn ang="0">
                <a:pos x="12" y="4617"/>
              </a:cxn>
              <a:cxn ang="0">
                <a:pos x="3174" y="563"/>
              </a:cxn>
              <a:cxn ang="0">
                <a:pos x="3512" y="1316"/>
              </a:cxn>
              <a:cxn ang="0">
                <a:pos x="3169" y="1342"/>
              </a:cxn>
              <a:cxn ang="0">
                <a:pos x="724" y="4704"/>
              </a:cxn>
              <a:cxn ang="0">
                <a:pos x="3088" y="6514"/>
              </a:cxn>
              <a:cxn ang="0">
                <a:pos x="5708" y="3246"/>
              </a:cxn>
              <a:cxn ang="0">
                <a:pos x="5673" y="2986"/>
              </a:cxn>
              <a:cxn ang="0">
                <a:pos x="9750" y="3014"/>
              </a:cxn>
              <a:cxn ang="0">
                <a:pos x="9179" y="2964"/>
              </a:cxn>
              <a:cxn ang="0">
                <a:pos x="4803" y="7636"/>
              </a:cxn>
              <a:cxn ang="0">
                <a:pos x="4947" y="8078"/>
              </a:cxn>
              <a:cxn ang="0">
                <a:pos x="5384" y="8185"/>
              </a:cxn>
              <a:cxn ang="0">
                <a:pos x="5506" y="8473"/>
              </a:cxn>
              <a:cxn ang="0">
                <a:pos x="5676" y="8959"/>
              </a:cxn>
              <a:cxn ang="0">
                <a:pos x="6141" y="9051"/>
              </a:cxn>
              <a:cxn ang="0">
                <a:pos x="6324" y="9309"/>
              </a:cxn>
              <a:cxn ang="0">
                <a:pos x="6754" y="9565"/>
              </a:cxn>
              <a:cxn ang="0">
                <a:pos x="7058" y="9619"/>
              </a:cxn>
              <a:cxn ang="0">
                <a:pos x="7360" y="10027"/>
              </a:cxn>
              <a:cxn ang="0">
                <a:pos x="7855" y="9965"/>
              </a:cxn>
              <a:cxn ang="0">
                <a:pos x="9129" y="10583"/>
              </a:cxn>
              <a:cxn ang="0">
                <a:pos x="9535" y="10412"/>
              </a:cxn>
              <a:cxn ang="0">
                <a:pos x="9803" y="9969"/>
              </a:cxn>
              <a:cxn ang="0">
                <a:pos x="10208" y="9893"/>
              </a:cxn>
              <a:cxn ang="0">
                <a:pos x="10588" y="9579"/>
              </a:cxn>
              <a:cxn ang="0">
                <a:pos x="10892" y="9230"/>
              </a:cxn>
              <a:cxn ang="0">
                <a:pos x="11299" y="9058"/>
              </a:cxn>
              <a:cxn ang="0">
                <a:pos x="11569" y="8602"/>
              </a:cxn>
              <a:cxn ang="0">
                <a:pos x="11988" y="8527"/>
              </a:cxn>
              <a:cxn ang="0">
                <a:pos x="12368" y="8212"/>
              </a:cxn>
              <a:cxn ang="0">
                <a:pos x="12436" y="7514"/>
              </a:cxn>
              <a:cxn ang="0">
                <a:pos x="11957" y="7825"/>
              </a:cxn>
              <a:cxn ang="0">
                <a:pos x="11730" y="8011"/>
              </a:cxn>
              <a:cxn ang="0">
                <a:pos x="10928" y="8660"/>
              </a:cxn>
              <a:cxn ang="0">
                <a:pos x="10178" y="9157"/>
              </a:cxn>
              <a:cxn ang="0">
                <a:pos x="9966" y="9385"/>
              </a:cxn>
              <a:cxn ang="0">
                <a:pos x="9205" y="9973"/>
              </a:cxn>
              <a:cxn ang="0">
                <a:pos x="8092" y="9269"/>
              </a:cxn>
              <a:cxn ang="0">
                <a:pos x="7677" y="8965"/>
              </a:cxn>
              <a:cxn ang="0">
                <a:pos x="7011" y="8523"/>
              </a:cxn>
              <a:cxn ang="0">
                <a:pos x="5641" y="7284"/>
              </a:cxn>
              <a:cxn ang="0">
                <a:pos x="7147" y="3938"/>
              </a:cxn>
              <a:cxn ang="0">
                <a:pos x="7259" y="4497"/>
              </a:cxn>
              <a:cxn ang="0">
                <a:pos x="6468" y="5538"/>
              </a:cxn>
              <a:cxn ang="0">
                <a:pos x="6968" y="6210"/>
              </a:cxn>
              <a:cxn ang="0">
                <a:pos x="7518" y="6268"/>
              </a:cxn>
              <a:cxn ang="0">
                <a:pos x="13988" y="5650"/>
              </a:cxn>
              <a:cxn ang="0">
                <a:pos x="13764" y="5307"/>
              </a:cxn>
              <a:cxn ang="0">
                <a:pos x="13959" y="4942"/>
              </a:cxn>
              <a:cxn ang="0">
                <a:pos x="14377" y="4946"/>
              </a:cxn>
              <a:cxn ang="0">
                <a:pos x="14567" y="5312"/>
              </a:cxn>
              <a:cxn ang="0">
                <a:pos x="14337" y="5652"/>
              </a:cxn>
            </a:cxnLst>
            <a:rect l="0" t="0" r="r" b="b"/>
            <a:pathLst>
              <a:path w="17178" h="10584">
                <a:moveTo>
                  <a:pt x="2943" y="4887"/>
                </a:moveTo>
                <a:lnTo>
                  <a:pt x="2920" y="4889"/>
                </a:lnTo>
                <a:lnTo>
                  <a:pt x="2899" y="4891"/>
                </a:lnTo>
                <a:lnTo>
                  <a:pt x="2877" y="4893"/>
                </a:lnTo>
                <a:lnTo>
                  <a:pt x="2856" y="4897"/>
                </a:lnTo>
                <a:lnTo>
                  <a:pt x="2835" y="4901"/>
                </a:lnTo>
                <a:lnTo>
                  <a:pt x="2815" y="4907"/>
                </a:lnTo>
                <a:lnTo>
                  <a:pt x="2795" y="4914"/>
                </a:lnTo>
                <a:lnTo>
                  <a:pt x="2775" y="4922"/>
                </a:lnTo>
                <a:lnTo>
                  <a:pt x="2756" y="4930"/>
                </a:lnTo>
                <a:lnTo>
                  <a:pt x="2738" y="4940"/>
                </a:lnTo>
                <a:lnTo>
                  <a:pt x="2719" y="4950"/>
                </a:lnTo>
                <a:lnTo>
                  <a:pt x="2702" y="4962"/>
                </a:lnTo>
                <a:lnTo>
                  <a:pt x="2685" y="4973"/>
                </a:lnTo>
                <a:lnTo>
                  <a:pt x="2669" y="4986"/>
                </a:lnTo>
                <a:lnTo>
                  <a:pt x="2654" y="5000"/>
                </a:lnTo>
                <a:lnTo>
                  <a:pt x="2639" y="5014"/>
                </a:lnTo>
                <a:lnTo>
                  <a:pt x="2624" y="5029"/>
                </a:lnTo>
                <a:lnTo>
                  <a:pt x="2611" y="5044"/>
                </a:lnTo>
                <a:lnTo>
                  <a:pt x="2598" y="5060"/>
                </a:lnTo>
                <a:lnTo>
                  <a:pt x="2586" y="5078"/>
                </a:lnTo>
                <a:lnTo>
                  <a:pt x="2575" y="5095"/>
                </a:lnTo>
                <a:lnTo>
                  <a:pt x="2565" y="5113"/>
                </a:lnTo>
                <a:lnTo>
                  <a:pt x="2555" y="5131"/>
                </a:lnTo>
                <a:lnTo>
                  <a:pt x="2547" y="5151"/>
                </a:lnTo>
                <a:lnTo>
                  <a:pt x="2539" y="5170"/>
                </a:lnTo>
                <a:lnTo>
                  <a:pt x="2532" y="5190"/>
                </a:lnTo>
                <a:lnTo>
                  <a:pt x="2526" y="5211"/>
                </a:lnTo>
                <a:lnTo>
                  <a:pt x="2522" y="5231"/>
                </a:lnTo>
                <a:lnTo>
                  <a:pt x="2518" y="5253"/>
                </a:lnTo>
                <a:lnTo>
                  <a:pt x="2514" y="5274"/>
                </a:lnTo>
                <a:lnTo>
                  <a:pt x="2513" y="5296"/>
                </a:lnTo>
                <a:lnTo>
                  <a:pt x="2512" y="5318"/>
                </a:lnTo>
                <a:lnTo>
                  <a:pt x="2513" y="5340"/>
                </a:lnTo>
                <a:lnTo>
                  <a:pt x="2514" y="5361"/>
                </a:lnTo>
                <a:lnTo>
                  <a:pt x="2518" y="5383"/>
                </a:lnTo>
                <a:lnTo>
                  <a:pt x="2522" y="5404"/>
                </a:lnTo>
                <a:lnTo>
                  <a:pt x="2526" y="5425"/>
                </a:lnTo>
                <a:lnTo>
                  <a:pt x="2532" y="5445"/>
                </a:lnTo>
                <a:lnTo>
                  <a:pt x="2539" y="5466"/>
                </a:lnTo>
                <a:lnTo>
                  <a:pt x="2547" y="5485"/>
                </a:lnTo>
                <a:lnTo>
                  <a:pt x="2555" y="5504"/>
                </a:lnTo>
                <a:lnTo>
                  <a:pt x="2565" y="5522"/>
                </a:lnTo>
                <a:lnTo>
                  <a:pt x="2575" y="5541"/>
                </a:lnTo>
                <a:lnTo>
                  <a:pt x="2586" y="5558"/>
                </a:lnTo>
                <a:lnTo>
                  <a:pt x="2598" y="5575"/>
                </a:lnTo>
                <a:lnTo>
                  <a:pt x="2611" y="5591"/>
                </a:lnTo>
                <a:lnTo>
                  <a:pt x="2624" y="5606"/>
                </a:lnTo>
                <a:lnTo>
                  <a:pt x="2639" y="5621"/>
                </a:lnTo>
                <a:lnTo>
                  <a:pt x="2654" y="5636"/>
                </a:lnTo>
                <a:lnTo>
                  <a:pt x="2669" y="5649"/>
                </a:lnTo>
                <a:lnTo>
                  <a:pt x="2685" y="5662"/>
                </a:lnTo>
                <a:lnTo>
                  <a:pt x="2702" y="5674"/>
                </a:lnTo>
                <a:lnTo>
                  <a:pt x="2719" y="5686"/>
                </a:lnTo>
                <a:lnTo>
                  <a:pt x="2738" y="5695"/>
                </a:lnTo>
                <a:lnTo>
                  <a:pt x="2756" y="5705"/>
                </a:lnTo>
                <a:lnTo>
                  <a:pt x="2775" y="5714"/>
                </a:lnTo>
                <a:lnTo>
                  <a:pt x="2795" y="5721"/>
                </a:lnTo>
                <a:lnTo>
                  <a:pt x="2815" y="5729"/>
                </a:lnTo>
                <a:lnTo>
                  <a:pt x="2835" y="5734"/>
                </a:lnTo>
                <a:lnTo>
                  <a:pt x="2856" y="5738"/>
                </a:lnTo>
                <a:lnTo>
                  <a:pt x="2877" y="5743"/>
                </a:lnTo>
                <a:lnTo>
                  <a:pt x="2899" y="5746"/>
                </a:lnTo>
                <a:lnTo>
                  <a:pt x="2920" y="5747"/>
                </a:lnTo>
                <a:lnTo>
                  <a:pt x="2943" y="5748"/>
                </a:lnTo>
                <a:lnTo>
                  <a:pt x="2964" y="5747"/>
                </a:lnTo>
                <a:lnTo>
                  <a:pt x="2986" y="5746"/>
                </a:lnTo>
                <a:lnTo>
                  <a:pt x="3007" y="5743"/>
                </a:lnTo>
                <a:lnTo>
                  <a:pt x="3029" y="5738"/>
                </a:lnTo>
                <a:lnTo>
                  <a:pt x="3049" y="5734"/>
                </a:lnTo>
                <a:lnTo>
                  <a:pt x="3069" y="5729"/>
                </a:lnTo>
                <a:lnTo>
                  <a:pt x="3090" y="5721"/>
                </a:lnTo>
                <a:lnTo>
                  <a:pt x="3109" y="5714"/>
                </a:lnTo>
                <a:lnTo>
                  <a:pt x="3129" y="5705"/>
                </a:lnTo>
                <a:lnTo>
                  <a:pt x="3147" y="5695"/>
                </a:lnTo>
                <a:lnTo>
                  <a:pt x="3165" y="5686"/>
                </a:lnTo>
                <a:lnTo>
                  <a:pt x="3182" y="5674"/>
                </a:lnTo>
                <a:lnTo>
                  <a:pt x="3199" y="5662"/>
                </a:lnTo>
                <a:lnTo>
                  <a:pt x="3216" y="5649"/>
                </a:lnTo>
                <a:lnTo>
                  <a:pt x="3231" y="5636"/>
                </a:lnTo>
                <a:lnTo>
                  <a:pt x="3246" y="5621"/>
                </a:lnTo>
                <a:lnTo>
                  <a:pt x="3261" y="5606"/>
                </a:lnTo>
                <a:lnTo>
                  <a:pt x="3273" y="5591"/>
                </a:lnTo>
                <a:lnTo>
                  <a:pt x="3286" y="5575"/>
                </a:lnTo>
                <a:lnTo>
                  <a:pt x="3298" y="5558"/>
                </a:lnTo>
                <a:lnTo>
                  <a:pt x="3310" y="5541"/>
                </a:lnTo>
                <a:lnTo>
                  <a:pt x="3320" y="5522"/>
                </a:lnTo>
                <a:lnTo>
                  <a:pt x="3329" y="5504"/>
                </a:lnTo>
                <a:lnTo>
                  <a:pt x="3338" y="5485"/>
                </a:lnTo>
                <a:lnTo>
                  <a:pt x="3345" y="5466"/>
                </a:lnTo>
                <a:lnTo>
                  <a:pt x="3353" y="5445"/>
                </a:lnTo>
                <a:lnTo>
                  <a:pt x="3358" y="5425"/>
                </a:lnTo>
                <a:lnTo>
                  <a:pt x="3364" y="5404"/>
                </a:lnTo>
                <a:lnTo>
                  <a:pt x="3367" y="5383"/>
                </a:lnTo>
                <a:lnTo>
                  <a:pt x="3370" y="5361"/>
                </a:lnTo>
                <a:lnTo>
                  <a:pt x="3371" y="5340"/>
                </a:lnTo>
                <a:lnTo>
                  <a:pt x="3372" y="5318"/>
                </a:lnTo>
                <a:lnTo>
                  <a:pt x="3371" y="5296"/>
                </a:lnTo>
                <a:lnTo>
                  <a:pt x="3370" y="5274"/>
                </a:lnTo>
                <a:lnTo>
                  <a:pt x="3367" y="5253"/>
                </a:lnTo>
                <a:lnTo>
                  <a:pt x="3364" y="5231"/>
                </a:lnTo>
                <a:lnTo>
                  <a:pt x="3358" y="5211"/>
                </a:lnTo>
                <a:lnTo>
                  <a:pt x="3353" y="5190"/>
                </a:lnTo>
                <a:lnTo>
                  <a:pt x="3345" y="5170"/>
                </a:lnTo>
                <a:lnTo>
                  <a:pt x="3338" y="5151"/>
                </a:lnTo>
                <a:lnTo>
                  <a:pt x="3329" y="5131"/>
                </a:lnTo>
                <a:lnTo>
                  <a:pt x="3320" y="5113"/>
                </a:lnTo>
                <a:lnTo>
                  <a:pt x="3310" y="5095"/>
                </a:lnTo>
                <a:lnTo>
                  <a:pt x="3298" y="5078"/>
                </a:lnTo>
                <a:lnTo>
                  <a:pt x="3286" y="5060"/>
                </a:lnTo>
                <a:lnTo>
                  <a:pt x="3273" y="5044"/>
                </a:lnTo>
                <a:lnTo>
                  <a:pt x="3261" y="5029"/>
                </a:lnTo>
                <a:lnTo>
                  <a:pt x="3246" y="5014"/>
                </a:lnTo>
                <a:lnTo>
                  <a:pt x="3231" y="5000"/>
                </a:lnTo>
                <a:lnTo>
                  <a:pt x="3216" y="4986"/>
                </a:lnTo>
                <a:lnTo>
                  <a:pt x="3199" y="4973"/>
                </a:lnTo>
                <a:lnTo>
                  <a:pt x="3182" y="4962"/>
                </a:lnTo>
                <a:lnTo>
                  <a:pt x="3165" y="4950"/>
                </a:lnTo>
                <a:lnTo>
                  <a:pt x="3147" y="4940"/>
                </a:lnTo>
                <a:lnTo>
                  <a:pt x="3129" y="4930"/>
                </a:lnTo>
                <a:lnTo>
                  <a:pt x="3109" y="4922"/>
                </a:lnTo>
                <a:lnTo>
                  <a:pt x="3090" y="4914"/>
                </a:lnTo>
                <a:lnTo>
                  <a:pt x="3069" y="4907"/>
                </a:lnTo>
                <a:lnTo>
                  <a:pt x="3049" y="4901"/>
                </a:lnTo>
                <a:lnTo>
                  <a:pt x="3029" y="4897"/>
                </a:lnTo>
                <a:lnTo>
                  <a:pt x="3007" y="4893"/>
                </a:lnTo>
                <a:lnTo>
                  <a:pt x="2986" y="4891"/>
                </a:lnTo>
                <a:lnTo>
                  <a:pt x="2964" y="4889"/>
                </a:lnTo>
                <a:lnTo>
                  <a:pt x="2943" y="4887"/>
                </a:lnTo>
                <a:close/>
                <a:moveTo>
                  <a:pt x="6296" y="2768"/>
                </a:moveTo>
                <a:lnTo>
                  <a:pt x="6311" y="2779"/>
                </a:lnTo>
                <a:lnTo>
                  <a:pt x="6325" y="2792"/>
                </a:lnTo>
                <a:lnTo>
                  <a:pt x="6339" y="2805"/>
                </a:lnTo>
                <a:lnTo>
                  <a:pt x="6352" y="2819"/>
                </a:lnTo>
                <a:lnTo>
                  <a:pt x="6363" y="2834"/>
                </a:lnTo>
                <a:lnTo>
                  <a:pt x="6374" y="2848"/>
                </a:lnTo>
                <a:lnTo>
                  <a:pt x="6384" y="2864"/>
                </a:lnTo>
                <a:lnTo>
                  <a:pt x="6393" y="2879"/>
                </a:lnTo>
                <a:lnTo>
                  <a:pt x="6402" y="2896"/>
                </a:lnTo>
                <a:lnTo>
                  <a:pt x="6411" y="2913"/>
                </a:lnTo>
                <a:lnTo>
                  <a:pt x="6417" y="2929"/>
                </a:lnTo>
                <a:lnTo>
                  <a:pt x="6423" y="2946"/>
                </a:lnTo>
                <a:lnTo>
                  <a:pt x="6429" y="2963"/>
                </a:lnTo>
                <a:lnTo>
                  <a:pt x="6433" y="2980"/>
                </a:lnTo>
                <a:lnTo>
                  <a:pt x="6436" y="2999"/>
                </a:lnTo>
                <a:lnTo>
                  <a:pt x="6440" y="3016"/>
                </a:lnTo>
                <a:lnTo>
                  <a:pt x="6442" y="3034"/>
                </a:lnTo>
                <a:lnTo>
                  <a:pt x="6443" y="3052"/>
                </a:lnTo>
                <a:lnTo>
                  <a:pt x="6443" y="3071"/>
                </a:lnTo>
                <a:lnTo>
                  <a:pt x="6442" y="3088"/>
                </a:lnTo>
                <a:lnTo>
                  <a:pt x="6441" y="3106"/>
                </a:lnTo>
                <a:lnTo>
                  <a:pt x="6439" y="3124"/>
                </a:lnTo>
                <a:lnTo>
                  <a:pt x="6435" y="3143"/>
                </a:lnTo>
                <a:lnTo>
                  <a:pt x="6431" y="3160"/>
                </a:lnTo>
                <a:lnTo>
                  <a:pt x="6426" y="3178"/>
                </a:lnTo>
                <a:lnTo>
                  <a:pt x="6420" y="3195"/>
                </a:lnTo>
                <a:lnTo>
                  <a:pt x="6413" y="3212"/>
                </a:lnTo>
                <a:lnTo>
                  <a:pt x="6405" y="3230"/>
                </a:lnTo>
                <a:lnTo>
                  <a:pt x="6397" y="3246"/>
                </a:lnTo>
                <a:lnTo>
                  <a:pt x="6387" y="3262"/>
                </a:lnTo>
                <a:lnTo>
                  <a:pt x="6376" y="3278"/>
                </a:lnTo>
                <a:lnTo>
                  <a:pt x="6366" y="3294"/>
                </a:lnTo>
                <a:lnTo>
                  <a:pt x="3466" y="7080"/>
                </a:lnTo>
                <a:lnTo>
                  <a:pt x="3453" y="7095"/>
                </a:lnTo>
                <a:lnTo>
                  <a:pt x="3440" y="7109"/>
                </a:lnTo>
                <a:lnTo>
                  <a:pt x="3427" y="7123"/>
                </a:lnTo>
                <a:lnTo>
                  <a:pt x="3413" y="7136"/>
                </a:lnTo>
                <a:lnTo>
                  <a:pt x="3399" y="7148"/>
                </a:lnTo>
                <a:lnTo>
                  <a:pt x="3384" y="7159"/>
                </a:lnTo>
                <a:lnTo>
                  <a:pt x="3369" y="7170"/>
                </a:lnTo>
                <a:lnTo>
                  <a:pt x="3353" y="7178"/>
                </a:lnTo>
                <a:lnTo>
                  <a:pt x="3337" y="7187"/>
                </a:lnTo>
                <a:lnTo>
                  <a:pt x="3321" y="7195"/>
                </a:lnTo>
                <a:lnTo>
                  <a:pt x="3304" y="7202"/>
                </a:lnTo>
                <a:lnTo>
                  <a:pt x="3286" y="7208"/>
                </a:lnTo>
                <a:lnTo>
                  <a:pt x="3269" y="7214"/>
                </a:lnTo>
                <a:lnTo>
                  <a:pt x="3252" y="7218"/>
                </a:lnTo>
                <a:lnTo>
                  <a:pt x="3234" y="7221"/>
                </a:lnTo>
                <a:lnTo>
                  <a:pt x="3217" y="7224"/>
                </a:lnTo>
                <a:lnTo>
                  <a:pt x="3198" y="7226"/>
                </a:lnTo>
                <a:lnTo>
                  <a:pt x="3180" y="7228"/>
                </a:lnTo>
                <a:lnTo>
                  <a:pt x="3163" y="7228"/>
                </a:lnTo>
                <a:lnTo>
                  <a:pt x="3145" y="7228"/>
                </a:lnTo>
                <a:lnTo>
                  <a:pt x="3126" y="7225"/>
                </a:lnTo>
                <a:lnTo>
                  <a:pt x="3108" y="7223"/>
                </a:lnTo>
                <a:lnTo>
                  <a:pt x="3091" y="7220"/>
                </a:lnTo>
                <a:lnTo>
                  <a:pt x="3073" y="7216"/>
                </a:lnTo>
                <a:lnTo>
                  <a:pt x="3056" y="7210"/>
                </a:lnTo>
                <a:lnTo>
                  <a:pt x="3038" y="7205"/>
                </a:lnTo>
                <a:lnTo>
                  <a:pt x="3020" y="7197"/>
                </a:lnTo>
                <a:lnTo>
                  <a:pt x="3004" y="7190"/>
                </a:lnTo>
                <a:lnTo>
                  <a:pt x="2987" y="7181"/>
                </a:lnTo>
                <a:lnTo>
                  <a:pt x="2971" y="7172"/>
                </a:lnTo>
                <a:lnTo>
                  <a:pt x="2955" y="7162"/>
                </a:lnTo>
                <a:lnTo>
                  <a:pt x="2939" y="7150"/>
                </a:lnTo>
                <a:lnTo>
                  <a:pt x="147" y="5009"/>
                </a:lnTo>
                <a:lnTo>
                  <a:pt x="132" y="4997"/>
                </a:lnTo>
                <a:lnTo>
                  <a:pt x="118" y="4984"/>
                </a:lnTo>
                <a:lnTo>
                  <a:pt x="104" y="4971"/>
                </a:lnTo>
                <a:lnTo>
                  <a:pt x="91" y="4957"/>
                </a:lnTo>
                <a:lnTo>
                  <a:pt x="79" y="4943"/>
                </a:lnTo>
                <a:lnTo>
                  <a:pt x="69" y="4928"/>
                </a:lnTo>
                <a:lnTo>
                  <a:pt x="59" y="4913"/>
                </a:lnTo>
                <a:lnTo>
                  <a:pt x="49" y="4897"/>
                </a:lnTo>
                <a:lnTo>
                  <a:pt x="41" y="4881"/>
                </a:lnTo>
                <a:lnTo>
                  <a:pt x="32" y="4865"/>
                </a:lnTo>
                <a:lnTo>
                  <a:pt x="26" y="4848"/>
                </a:lnTo>
                <a:lnTo>
                  <a:pt x="19" y="4831"/>
                </a:lnTo>
                <a:lnTo>
                  <a:pt x="14" y="4813"/>
                </a:lnTo>
                <a:lnTo>
                  <a:pt x="10" y="4796"/>
                </a:lnTo>
                <a:lnTo>
                  <a:pt x="6" y="4778"/>
                </a:lnTo>
                <a:lnTo>
                  <a:pt x="3" y="4761"/>
                </a:lnTo>
                <a:lnTo>
                  <a:pt x="1" y="4742"/>
                </a:lnTo>
                <a:lnTo>
                  <a:pt x="0" y="4724"/>
                </a:lnTo>
                <a:lnTo>
                  <a:pt x="0" y="4707"/>
                </a:lnTo>
                <a:lnTo>
                  <a:pt x="1" y="4689"/>
                </a:lnTo>
                <a:lnTo>
                  <a:pt x="2" y="4670"/>
                </a:lnTo>
                <a:lnTo>
                  <a:pt x="4" y="4652"/>
                </a:lnTo>
                <a:lnTo>
                  <a:pt x="8" y="4635"/>
                </a:lnTo>
                <a:lnTo>
                  <a:pt x="12" y="4617"/>
                </a:lnTo>
                <a:lnTo>
                  <a:pt x="17" y="4600"/>
                </a:lnTo>
                <a:lnTo>
                  <a:pt x="23" y="4581"/>
                </a:lnTo>
                <a:lnTo>
                  <a:pt x="30" y="4564"/>
                </a:lnTo>
                <a:lnTo>
                  <a:pt x="38" y="4548"/>
                </a:lnTo>
                <a:lnTo>
                  <a:pt x="46" y="4531"/>
                </a:lnTo>
                <a:lnTo>
                  <a:pt x="56" y="4515"/>
                </a:lnTo>
                <a:lnTo>
                  <a:pt x="67" y="4499"/>
                </a:lnTo>
                <a:lnTo>
                  <a:pt x="77" y="4482"/>
                </a:lnTo>
                <a:lnTo>
                  <a:pt x="2977" y="696"/>
                </a:lnTo>
                <a:lnTo>
                  <a:pt x="2990" y="681"/>
                </a:lnTo>
                <a:lnTo>
                  <a:pt x="3003" y="667"/>
                </a:lnTo>
                <a:lnTo>
                  <a:pt x="3016" y="653"/>
                </a:lnTo>
                <a:lnTo>
                  <a:pt x="3030" y="640"/>
                </a:lnTo>
                <a:lnTo>
                  <a:pt x="3044" y="629"/>
                </a:lnTo>
                <a:lnTo>
                  <a:pt x="3059" y="618"/>
                </a:lnTo>
                <a:lnTo>
                  <a:pt x="3074" y="608"/>
                </a:lnTo>
                <a:lnTo>
                  <a:pt x="3090" y="598"/>
                </a:lnTo>
                <a:lnTo>
                  <a:pt x="3106" y="590"/>
                </a:lnTo>
                <a:lnTo>
                  <a:pt x="3122" y="581"/>
                </a:lnTo>
                <a:lnTo>
                  <a:pt x="3139" y="575"/>
                </a:lnTo>
                <a:lnTo>
                  <a:pt x="3156" y="568"/>
                </a:lnTo>
                <a:lnTo>
                  <a:pt x="3174" y="563"/>
                </a:lnTo>
                <a:lnTo>
                  <a:pt x="3191" y="559"/>
                </a:lnTo>
                <a:lnTo>
                  <a:pt x="3208" y="555"/>
                </a:lnTo>
                <a:lnTo>
                  <a:pt x="3226" y="552"/>
                </a:lnTo>
                <a:lnTo>
                  <a:pt x="3244" y="550"/>
                </a:lnTo>
                <a:lnTo>
                  <a:pt x="3262" y="549"/>
                </a:lnTo>
                <a:lnTo>
                  <a:pt x="3280" y="549"/>
                </a:lnTo>
                <a:lnTo>
                  <a:pt x="3298" y="550"/>
                </a:lnTo>
                <a:lnTo>
                  <a:pt x="3316" y="551"/>
                </a:lnTo>
                <a:lnTo>
                  <a:pt x="3335" y="553"/>
                </a:lnTo>
                <a:lnTo>
                  <a:pt x="3352" y="557"/>
                </a:lnTo>
                <a:lnTo>
                  <a:pt x="3370" y="561"/>
                </a:lnTo>
                <a:lnTo>
                  <a:pt x="3387" y="566"/>
                </a:lnTo>
                <a:lnTo>
                  <a:pt x="3404" y="572"/>
                </a:lnTo>
                <a:lnTo>
                  <a:pt x="3422" y="579"/>
                </a:lnTo>
                <a:lnTo>
                  <a:pt x="3439" y="587"/>
                </a:lnTo>
                <a:lnTo>
                  <a:pt x="3456" y="595"/>
                </a:lnTo>
                <a:lnTo>
                  <a:pt x="3472" y="605"/>
                </a:lnTo>
                <a:lnTo>
                  <a:pt x="3488" y="616"/>
                </a:lnTo>
                <a:lnTo>
                  <a:pt x="3504" y="626"/>
                </a:lnTo>
                <a:lnTo>
                  <a:pt x="6296" y="2768"/>
                </a:lnTo>
                <a:close/>
                <a:moveTo>
                  <a:pt x="5627" y="2940"/>
                </a:moveTo>
                <a:lnTo>
                  <a:pt x="3512" y="1316"/>
                </a:lnTo>
                <a:lnTo>
                  <a:pt x="3495" y="1304"/>
                </a:lnTo>
                <a:lnTo>
                  <a:pt x="3476" y="1294"/>
                </a:lnTo>
                <a:lnTo>
                  <a:pt x="3457" y="1284"/>
                </a:lnTo>
                <a:lnTo>
                  <a:pt x="3438" y="1276"/>
                </a:lnTo>
                <a:lnTo>
                  <a:pt x="3417" y="1271"/>
                </a:lnTo>
                <a:lnTo>
                  <a:pt x="3397" y="1267"/>
                </a:lnTo>
                <a:lnTo>
                  <a:pt x="3377" y="1264"/>
                </a:lnTo>
                <a:lnTo>
                  <a:pt x="3355" y="1264"/>
                </a:lnTo>
                <a:lnTo>
                  <a:pt x="3340" y="1264"/>
                </a:lnTo>
                <a:lnTo>
                  <a:pt x="3325" y="1265"/>
                </a:lnTo>
                <a:lnTo>
                  <a:pt x="3310" y="1267"/>
                </a:lnTo>
                <a:lnTo>
                  <a:pt x="3295" y="1270"/>
                </a:lnTo>
                <a:lnTo>
                  <a:pt x="3281" y="1273"/>
                </a:lnTo>
                <a:lnTo>
                  <a:pt x="3267" y="1279"/>
                </a:lnTo>
                <a:lnTo>
                  <a:pt x="3253" y="1284"/>
                </a:lnTo>
                <a:lnTo>
                  <a:pt x="3240" y="1289"/>
                </a:lnTo>
                <a:lnTo>
                  <a:pt x="3227" y="1297"/>
                </a:lnTo>
                <a:lnTo>
                  <a:pt x="3214" y="1304"/>
                </a:lnTo>
                <a:lnTo>
                  <a:pt x="3203" y="1313"/>
                </a:lnTo>
                <a:lnTo>
                  <a:pt x="3191" y="1322"/>
                </a:lnTo>
                <a:lnTo>
                  <a:pt x="3180" y="1331"/>
                </a:lnTo>
                <a:lnTo>
                  <a:pt x="3169" y="1342"/>
                </a:lnTo>
                <a:lnTo>
                  <a:pt x="3159" y="1353"/>
                </a:lnTo>
                <a:lnTo>
                  <a:pt x="3150" y="1364"/>
                </a:lnTo>
                <a:lnTo>
                  <a:pt x="767" y="4475"/>
                </a:lnTo>
                <a:lnTo>
                  <a:pt x="759" y="4486"/>
                </a:lnTo>
                <a:lnTo>
                  <a:pt x="753" y="4496"/>
                </a:lnTo>
                <a:lnTo>
                  <a:pt x="746" y="4507"/>
                </a:lnTo>
                <a:lnTo>
                  <a:pt x="740" y="4518"/>
                </a:lnTo>
                <a:lnTo>
                  <a:pt x="734" y="4530"/>
                </a:lnTo>
                <a:lnTo>
                  <a:pt x="730" y="4542"/>
                </a:lnTo>
                <a:lnTo>
                  <a:pt x="726" y="4553"/>
                </a:lnTo>
                <a:lnTo>
                  <a:pt x="723" y="4565"/>
                </a:lnTo>
                <a:lnTo>
                  <a:pt x="719" y="4578"/>
                </a:lnTo>
                <a:lnTo>
                  <a:pt x="717" y="4590"/>
                </a:lnTo>
                <a:lnTo>
                  <a:pt x="715" y="4603"/>
                </a:lnTo>
                <a:lnTo>
                  <a:pt x="714" y="4615"/>
                </a:lnTo>
                <a:lnTo>
                  <a:pt x="714" y="4627"/>
                </a:lnTo>
                <a:lnTo>
                  <a:pt x="714" y="4640"/>
                </a:lnTo>
                <a:lnTo>
                  <a:pt x="714" y="4653"/>
                </a:lnTo>
                <a:lnTo>
                  <a:pt x="716" y="4666"/>
                </a:lnTo>
                <a:lnTo>
                  <a:pt x="718" y="4679"/>
                </a:lnTo>
                <a:lnTo>
                  <a:pt x="720" y="4691"/>
                </a:lnTo>
                <a:lnTo>
                  <a:pt x="724" y="4704"/>
                </a:lnTo>
                <a:lnTo>
                  <a:pt x="728" y="4716"/>
                </a:lnTo>
                <a:lnTo>
                  <a:pt x="732" y="4727"/>
                </a:lnTo>
                <a:lnTo>
                  <a:pt x="737" y="4739"/>
                </a:lnTo>
                <a:lnTo>
                  <a:pt x="742" y="4751"/>
                </a:lnTo>
                <a:lnTo>
                  <a:pt x="748" y="4762"/>
                </a:lnTo>
                <a:lnTo>
                  <a:pt x="755" y="4773"/>
                </a:lnTo>
                <a:lnTo>
                  <a:pt x="762" y="4782"/>
                </a:lnTo>
                <a:lnTo>
                  <a:pt x="770" y="4793"/>
                </a:lnTo>
                <a:lnTo>
                  <a:pt x="777" y="4803"/>
                </a:lnTo>
                <a:lnTo>
                  <a:pt x="786" y="4812"/>
                </a:lnTo>
                <a:lnTo>
                  <a:pt x="796" y="4821"/>
                </a:lnTo>
                <a:lnTo>
                  <a:pt x="805" y="4829"/>
                </a:lnTo>
                <a:lnTo>
                  <a:pt x="815" y="4837"/>
                </a:lnTo>
                <a:lnTo>
                  <a:pt x="2931" y="6460"/>
                </a:lnTo>
                <a:lnTo>
                  <a:pt x="2948" y="6472"/>
                </a:lnTo>
                <a:lnTo>
                  <a:pt x="2966" y="6483"/>
                </a:lnTo>
                <a:lnTo>
                  <a:pt x="2986" y="6493"/>
                </a:lnTo>
                <a:lnTo>
                  <a:pt x="3005" y="6500"/>
                </a:lnTo>
                <a:lnTo>
                  <a:pt x="3025" y="6506"/>
                </a:lnTo>
                <a:lnTo>
                  <a:pt x="3046" y="6510"/>
                </a:lnTo>
                <a:lnTo>
                  <a:pt x="3066" y="6513"/>
                </a:lnTo>
                <a:lnTo>
                  <a:pt x="3088" y="6514"/>
                </a:lnTo>
                <a:lnTo>
                  <a:pt x="3103" y="6513"/>
                </a:lnTo>
                <a:lnTo>
                  <a:pt x="3118" y="6512"/>
                </a:lnTo>
                <a:lnTo>
                  <a:pt x="3133" y="6510"/>
                </a:lnTo>
                <a:lnTo>
                  <a:pt x="3147" y="6507"/>
                </a:lnTo>
                <a:lnTo>
                  <a:pt x="3162" y="6503"/>
                </a:lnTo>
                <a:lnTo>
                  <a:pt x="3176" y="6499"/>
                </a:lnTo>
                <a:lnTo>
                  <a:pt x="3189" y="6494"/>
                </a:lnTo>
                <a:lnTo>
                  <a:pt x="3203" y="6487"/>
                </a:lnTo>
                <a:lnTo>
                  <a:pt x="3216" y="6481"/>
                </a:lnTo>
                <a:lnTo>
                  <a:pt x="3228" y="6472"/>
                </a:lnTo>
                <a:lnTo>
                  <a:pt x="3240" y="6465"/>
                </a:lnTo>
                <a:lnTo>
                  <a:pt x="3252" y="6455"/>
                </a:lnTo>
                <a:lnTo>
                  <a:pt x="3263" y="6445"/>
                </a:lnTo>
                <a:lnTo>
                  <a:pt x="3273" y="6436"/>
                </a:lnTo>
                <a:lnTo>
                  <a:pt x="3283" y="6424"/>
                </a:lnTo>
                <a:lnTo>
                  <a:pt x="3293" y="6412"/>
                </a:lnTo>
                <a:lnTo>
                  <a:pt x="5675" y="3302"/>
                </a:lnTo>
                <a:lnTo>
                  <a:pt x="5683" y="3291"/>
                </a:lnTo>
                <a:lnTo>
                  <a:pt x="5690" y="3280"/>
                </a:lnTo>
                <a:lnTo>
                  <a:pt x="5697" y="3268"/>
                </a:lnTo>
                <a:lnTo>
                  <a:pt x="5703" y="3258"/>
                </a:lnTo>
                <a:lnTo>
                  <a:pt x="5708" y="3246"/>
                </a:lnTo>
                <a:lnTo>
                  <a:pt x="5713" y="3234"/>
                </a:lnTo>
                <a:lnTo>
                  <a:pt x="5717" y="3222"/>
                </a:lnTo>
                <a:lnTo>
                  <a:pt x="5720" y="3209"/>
                </a:lnTo>
                <a:lnTo>
                  <a:pt x="5723" y="3197"/>
                </a:lnTo>
                <a:lnTo>
                  <a:pt x="5726" y="3186"/>
                </a:lnTo>
                <a:lnTo>
                  <a:pt x="5727" y="3173"/>
                </a:lnTo>
                <a:lnTo>
                  <a:pt x="5728" y="3160"/>
                </a:lnTo>
                <a:lnTo>
                  <a:pt x="5729" y="3148"/>
                </a:lnTo>
                <a:lnTo>
                  <a:pt x="5728" y="3135"/>
                </a:lnTo>
                <a:lnTo>
                  <a:pt x="5728" y="3123"/>
                </a:lnTo>
                <a:lnTo>
                  <a:pt x="5726" y="3110"/>
                </a:lnTo>
                <a:lnTo>
                  <a:pt x="5725" y="3099"/>
                </a:lnTo>
                <a:lnTo>
                  <a:pt x="5721" y="3087"/>
                </a:lnTo>
                <a:lnTo>
                  <a:pt x="5718" y="3074"/>
                </a:lnTo>
                <a:lnTo>
                  <a:pt x="5715" y="3062"/>
                </a:lnTo>
                <a:lnTo>
                  <a:pt x="5711" y="3050"/>
                </a:lnTo>
                <a:lnTo>
                  <a:pt x="5706" y="3040"/>
                </a:lnTo>
                <a:lnTo>
                  <a:pt x="5701" y="3028"/>
                </a:lnTo>
                <a:lnTo>
                  <a:pt x="5695" y="3017"/>
                </a:lnTo>
                <a:lnTo>
                  <a:pt x="5688" y="3006"/>
                </a:lnTo>
                <a:lnTo>
                  <a:pt x="5682" y="2995"/>
                </a:lnTo>
                <a:lnTo>
                  <a:pt x="5673" y="2986"/>
                </a:lnTo>
                <a:lnTo>
                  <a:pt x="5666" y="2975"/>
                </a:lnTo>
                <a:lnTo>
                  <a:pt x="5657" y="2965"/>
                </a:lnTo>
                <a:lnTo>
                  <a:pt x="5647" y="2957"/>
                </a:lnTo>
                <a:lnTo>
                  <a:pt x="5638" y="2948"/>
                </a:lnTo>
                <a:lnTo>
                  <a:pt x="5627" y="2940"/>
                </a:lnTo>
                <a:close/>
                <a:moveTo>
                  <a:pt x="12243" y="7288"/>
                </a:moveTo>
                <a:lnTo>
                  <a:pt x="12243" y="7288"/>
                </a:lnTo>
                <a:lnTo>
                  <a:pt x="12001" y="7116"/>
                </a:lnTo>
                <a:lnTo>
                  <a:pt x="12867" y="6454"/>
                </a:lnTo>
                <a:lnTo>
                  <a:pt x="10737" y="3613"/>
                </a:lnTo>
                <a:lnTo>
                  <a:pt x="10739" y="3605"/>
                </a:lnTo>
                <a:lnTo>
                  <a:pt x="10233" y="2940"/>
                </a:lnTo>
                <a:lnTo>
                  <a:pt x="10226" y="2942"/>
                </a:lnTo>
                <a:lnTo>
                  <a:pt x="10205" y="2945"/>
                </a:lnTo>
                <a:lnTo>
                  <a:pt x="10170" y="2951"/>
                </a:lnTo>
                <a:lnTo>
                  <a:pt x="10121" y="2960"/>
                </a:lnTo>
                <a:lnTo>
                  <a:pt x="10057" y="2971"/>
                </a:lnTo>
                <a:lnTo>
                  <a:pt x="9978" y="2983"/>
                </a:lnTo>
                <a:lnTo>
                  <a:pt x="9884" y="2995"/>
                </a:lnTo>
                <a:lnTo>
                  <a:pt x="9773" y="3009"/>
                </a:lnTo>
                <a:lnTo>
                  <a:pt x="9762" y="3012"/>
                </a:lnTo>
                <a:lnTo>
                  <a:pt x="9750" y="3014"/>
                </a:lnTo>
                <a:lnTo>
                  <a:pt x="9737" y="3018"/>
                </a:lnTo>
                <a:lnTo>
                  <a:pt x="9722" y="3021"/>
                </a:lnTo>
                <a:lnTo>
                  <a:pt x="9691" y="3032"/>
                </a:lnTo>
                <a:lnTo>
                  <a:pt x="9655" y="3046"/>
                </a:lnTo>
                <a:lnTo>
                  <a:pt x="9616" y="3062"/>
                </a:lnTo>
                <a:lnTo>
                  <a:pt x="9575" y="3081"/>
                </a:lnTo>
                <a:lnTo>
                  <a:pt x="9529" y="3103"/>
                </a:lnTo>
                <a:lnTo>
                  <a:pt x="9482" y="3127"/>
                </a:lnTo>
                <a:lnTo>
                  <a:pt x="9455" y="3113"/>
                </a:lnTo>
                <a:lnTo>
                  <a:pt x="9426" y="3088"/>
                </a:lnTo>
                <a:lnTo>
                  <a:pt x="9396" y="3065"/>
                </a:lnTo>
                <a:lnTo>
                  <a:pt x="9365" y="3044"/>
                </a:lnTo>
                <a:lnTo>
                  <a:pt x="9333" y="3024"/>
                </a:lnTo>
                <a:lnTo>
                  <a:pt x="9317" y="3016"/>
                </a:lnTo>
                <a:lnTo>
                  <a:pt x="9300" y="3008"/>
                </a:lnTo>
                <a:lnTo>
                  <a:pt x="9284" y="3000"/>
                </a:lnTo>
                <a:lnTo>
                  <a:pt x="9266" y="2993"/>
                </a:lnTo>
                <a:lnTo>
                  <a:pt x="9249" y="2986"/>
                </a:lnTo>
                <a:lnTo>
                  <a:pt x="9232" y="2980"/>
                </a:lnTo>
                <a:lnTo>
                  <a:pt x="9215" y="2974"/>
                </a:lnTo>
                <a:lnTo>
                  <a:pt x="9198" y="2969"/>
                </a:lnTo>
                <a:lnTo>
                  <a:pt x="9179" y="2964"/>
                </a:lnTo>
                <a:lnTo>
                  <a:pt x="9162" y="2960"/>
                </a:lnTo>
                <a:lnTo>
                  <a:pt x="9144" y="2957"/>
                </a:lnTo>
                <a:lnTo>
                  <a:pt x="9127" y="2954"/>
                </a:lnTo>
                <a:lnTo>
                  <a:pt x="9109" y="2951"/>
                </a:lnTo>
                <a:lnTo>
                  <a:pt x="9090" y="2949"/>
                </a:lnTo>
                <a:lnTo>
                  <a:pt x="9072" y="2948"/>
                </a:lnTo>
                <a:lnTo>
                  <a:pt x="9054" y="2947"/>
                </a:lnTo>
                <a:lnTo>
                  <a:pt x="9036" y="2947"/>
                </a:lnTo>
                <a:lnTo>
                  <a:pt x="9017" y="2948"/>
                </a:lnTo>
                <a:lnTo>
                  <a:pt x="8999" y="2949"/>
                </a:lnTo>
                <a:lnTo>
                  <a:pt x="8981" y="2950"/>
                </a:lnTo>
                <a:lnTo>
                  <a:pt x="8963" y="2952"/>
                </a:lnTo>
                <a:lnTo>
                  <a:pt x="8944" y="2956"/>
                </a:lnTo>
                <a:lnTo>
                  <a:pt x="8926" y="2959"/>
                </a:lnTo>
                <a:lnTo>
                  <a:pt x="8908" y="2962"/>
                </a:lnTo>
                <a:lnTo>
                  <a:pt x="7058" y="3398"/>
                </a:lnTo>
                <a:lnTo>
                  <a:pt x="6795" y="3491"/>
                </a:lnTo>
                <a:lnTo>
                  <a:pt x="4096" y="7028"/>
                </a:lnTo>
                <a:lnTo>
                  <a:pt x="4818" y="7582"/>
                </a:lnTo>
                <a:lnTo>
                  <a:pt x="4813" y="7599"/>
                </a:lnTo>
                <a:lnTo>
                  <a:pt x="4808" y="7618"/>
                </a:lnTo>
                <a:lnTo>
                  <a:pt x="4803" y="7636"/>
                </a:lnTo>
                <a:lnTo>
                  <a:pt x="4800" y="7655"/>
                </a:lnTo>
                <a:lnTo>
                  <a:pt x="4797" y="7673"/>
                </a:lnTo>
                <a:lnTo>
                  <a:pt x="4795" y="7693"/>
                </a:lnTo>
                <a:lnTo>
                  <a:pt x="4794" y="7712"/>
                </a:lnTo>
                <a:lnTo>
                  <a:pt x="4794" y="7731"/>
                </a:lnTo>
                <a:lnTo>
                  <a:pt x="4794" y="7756"/>
                </a:lnTo>
                <a:lnTo>
                  <a:pt x="4796" y="7780"/>
                </a:lnTo>
                <a:lnTo>
                  <a:pt x="4799" y="7803"/>
                </a:lnTo>
                <a:lnTo>
                  <a:pt x="4803" y="7826"/>
                </a:lnTo>
                <a:lnTo>
                  <a:pt x="4809" y="7849"/>
                </a:lnTo>
                <a:lnTo>
                  <a:pt x="4814" y="7871"/>
                </a:lnTo>
                <a:lnTo>
                  <a:pt x="4822" y="7893"/>
                </a:lnTo>
                <a:lnTo>
                  <a:pt x="4830" y="7914"/>
                </a:lnTo>
                <a:lnTo>
                  <a:pt x="4840" y="7936"/>
                </a:lnTo>
                <a:lnTo>
                  <a:pt x="4851" y="7955"/>
                </a:lnTo>
                <a:lnTo>
                  <a:pt x="4861" y="7975"/>
                </a:lnTo>
                <a:lnTo>
                  <a:pt x="4874" y="7994"/>
                </a:lnTo>
                <a:lnTo>
                  <a:pt x="4887" y="8012"/>
                </a:lnTo>
                <a:lnTo>
                  <a:pt x="4901" y="8030"/>
                </a:lnTo>
                <a:lnTo>
                  <a:pt x="4915" y="8047"/>
                </a:lnTo>
                <a:lnTo>
                  <a:pt x="4931" y="8063"/>
                </a:lnTo>
                <a:lnTo>
                  <a:pt x="4947" y="8078"/>
                </a:lnTo>
                <a:lnTo>
                  <a:pt x="4964" y="8094"/>
                </a:lnTo>
                <a:lnTo>
                  <a:pt x="4982" y="8107"/>
                </a:lnTo>
                <a:lnTo>
                  <a:pt x="5001" y="8120"/>
                </a:lnTo>
                <a:lnTo>
                  <a:pt x="5019" y="8133"/>
                </a:lnTo>
                <a:lnTo>
                  <a:pt x="5040" y="8144"/>
                </a:lnTo>
                <a:lnTo>
                  <a:pt x="5059" y="8155"/>
                </a:lnTo>
                <a:lnTo>
                  <a:pt x="5080" y="8163"/>
                </a:lnTo>
                <a:lnTo>
                  <a:pt x="5102" y="8172"/>
                </a:lnTo>
                <a:lnTo>
                  <a:pt x="5123" y="8179"/>
                </a:lnTo>
                <a:lnTo>
                  <a:pt x="5146" y="8186"/>
                </a:lnTo>
                <a:lnTo>
                  <a:pt x="5168" y="8191"/>
                </a:lnTo>
                <a:lnTo>
                  <a:pt x="5191" y="8196"/>
                </a:lnTo>
                <a:lnTo>
                  <a:pt x="5215" y="8198"/>
                </a:lnTo>
                <a:lnTo>
                  <a:pt x="5238" y="8200"/>
                </a:lnTo>
                <a:lnTo>
                  <a:pt x="5263" y="8201"/>
                </a:lnTo>
                <a:lnTo>
                  <a:pt x="5281" y="8200"/>
                </a:lnTo>
                <a:lnTo>
                  <a:pt x="5298" y="8199"/>
                </a:lnTo>
                <a:lnTo>
                  <a:pt x="5316" y="8198"/>
                </a:lnTo>
                <a:lnTo>
                  <a:pt x="5334" y="8196"/>
                </a:lnTo>
                <a:lnTo>
                  <a:pt x="5351" y="8192"/>
                </a:lnTo>
                <a:lnTo>
                  <a:pt x="5367" y="8189"/>
                </a:lnTo>
                <a:lnTo>
                  <a:pt x="5384" y="8185"/>
                </a:lnTo>
                <a:lnTo>
                  <a:pt x="5400" y="8179"/>
                </a:lnTo>
                <a:lnTo>
                  <a:pt x="5416" y="8175"/>
                </a:lnTo>
                <a:lnTo>
                  <a:pt x="5433" y="8169"/>
                </a:lnTo>
                <a:lnTo>
                  <a:pt x="5449" y="8162"/>
                </a:lnTo>
                <a:lnTo>
                  <a:pt x="5464" y="8156"/>
                </a:lnTo>
                <a:lnTo>
                  <a:pt x="5479" y="8148"/>
                </a:lnTo>
                <a:lnTo>
                  <a:pt x="5494" y="8140"/>
                </a:lnTo>
                <a:lnTo>
                  <a:pt x="5509" y="8131"/>
                </a:lnTo>
                <a:lnTo>
                  <a:pt x="5523" y="8123"/>
                </a:lnTo>
                <a:lnTo>
                  <a:pt x="5647" y="8217"/>
                </a:lnTo>
                <a:lnTo>
                  <a:pt x="5630" y="8235"/>
                </a:lnTo>
                <a:lnTo>
                  <a:pt x="5614" y="8254"/>
                </a:lnTo>
                <a:lnTo>
                  <a:pt x="5599" y="8272"/>
                </a:lnTo>
                <a:lnTo>
                  <a:pt x="5584" y="8292"/>
                </a:lnTo>
                <a:lnTo>
                  <a:pt x="5571" y="8313"/>
                </a:lnTo>
                <a:lnTo>
                  <a:pt x="5558" y="8333"/>
                </a:lnTo>
                <a:lnTo>
                  <a:pt x="5546" y="8356"/>
                </a:lnTo>
                <a:lnTo>
                  <a:pt x="5537" y="8377"/>
                </a:lnTo>
                <a:lnTo>
                  <a:pt x="5527" y="8401"/>
                </a:lnTo>
                <a:lnTo>
                  <a:pt x="5518" y="8424"/>
                </a:lnTo>
                <a:lnTo>
                  <a:pt x="5512" y="8448"/>
                </a:lnTo>
                <a:lnTo>
                  <a:pt x="5506" y="8473"/>
                </a:lnTo>
                <a:lnTo>
                  <a:pt x="5501" y="8497"/>
                </a:lnTo>
                <a:lnTo>
                  <a:pt x="5498" y="8523"/>
                </a:lnTo>
                <a:lnTo>
                  <a:pt x="5496" y="8549"/>
                </a:lnTo>
                <a:lnTo>
                  <a:pt x="5496" y="8575"/>
                </a:lnTo>
                <a:lnTo>
                  <a:pt x="5496" y="8601"/>
                </a:lnTo>
                <a:lnTo>
                  <a:pt x="5498" y="8625"/>
                </a:lnTo>
                <a:lnTo>
                  <a:pt x="5501" y="8651"/>
                </a:lnTo>
                <a:lnTo>
                  <a:pt x="5506" y="8675"/>
                </a:lnTo>
                <a:lnTo>
                  <a:pt x="5511" y="8699"/>
                </a:lnTo>
                <a:lnTo>
                  <a:pt x="5517" y="8723"/>
                </a:lnTo>
                <a:lnTo>
                  <a:pt x="5526" y="8747"/>
                </a:lnTo>
                <a:lnTo>
                  <a:pt x="5535" y="8769"/>
                </a:lnTo>
                <a:lnTo>
                  <a:pt x="5544" y="8791"/>
                </a:lnTo>
                <a:lnTo>
                  <a:pt x="5555" y="8812"/>
                </a:lnTo>
                <a:lnTo>
                  <a:pt x="5568" y="8834"/>
                </a:lnTo>
                <a:lnTo>
                  <a:pt x="5581" y="8853"/>
                </a:lnTo>
                <a:lnTo>
                  <a:pt x="5595" y="8874"/>
                </a:lnTo>
                <a:lnTo>
                  <a:pt x="5609" y="8892"/>
                </a:lnTo>
                <a:lnTo>
                  <a:pt x="5625" y="8910"/>
                </a:lnTo>
                <a:lnTo>
                  <a:pt x="5641" y="8927"/>
                </a:lnTo>
                <a:lnTo>
                  <a:pt x="5658" y="8943"/>
                </a:lnTo>
                <a:lnTo>
                  <a:pt x="5676" y="8959"/>
                </a:lnTo>
                <a:lnTo>
                  <a:pt x="5696" y="8975"/>
                </a:lnTo>
                <a:lnTo>
                  <a:pt x="5715" y="8989"/>
                </a:lnTo>
                <a:lnTo>
                  <a:pt x="5735" y="9001"/>
                </a:lnTo>
                <a:lnTo>
                  <a:pt x="5756" y="9013"/>
                </a:lnTo>
                <a:lnTo>
                  <a:pt x="5777" y="9024"/>
                </a:lnTo>
                <a:lnTo>
                  <a:pt x="5799" y="9034"/>
                </a:lnTo>
                <a:lnTo>
                  <a:pt x="5821" y="9043"/>
                </a:lnTo>
                <a:lnTo>
                  <a:pt x="5845" y="9051"/>
                </a:lnTo>
                <a:lnTo>
                  <a:pt x="5868" y="9057"/>
                </a:lnTo>
                <a:lnTo>
                  <a:pt x="5892" y="9063"/>
                </a:lnTo>
                <a:lnTo>
                  <a:pt x="5917" y="9067"/>
                </a:lnTo>
                <a:lnTo>
                  <a:pt x="5941" y="9070"/>
                </a:lnTo>
                <a:lnTo>
                  <a:pt x="5967" y="9072"/>
                </a:lnTo>
                <a:lnTo>
                  <a:pt x="5993" y="9073"/>
                </a:lnTo>
                <a:lnTo>
                  <a:pt x="6012" y="9072"/>
                </a:lnTo>
                <a:lnTo>
                  <a:pt x="6032" y="9071"/>
                </a:lnTo>
                <a:lnTo>
                  <a:pt x="6050" y="9070"/>
                </a:lnTo>
                <a:lnTo>
                  <a:pt x="6069" y="9067"/>
                </a:lnTo>
                <a:lnTo>
                  <a:pt x="6087" y="9064"/>
                </a:lnTo>
                <a:lnTo>
                  <a:pt x="6106" y="9060"/>
                </a:lnTo>
                <a:lnTo>
                  <a:pt x="6124" y="9056"/>
                </a:lnTo>
                <a:lnTo>
                  <a:pt x="6141" y="9051"/>
                </a:lnTo>
                <a:lnTo>
                  <a:pt x="6159" y="9044"/>
                </a:lnTo>
                <a:lnTo>
                  <a:pt x="6177" y="9038"/>
                </a:lnTo>
                <a:lnTo>
                  <a:pt x="6193" y="9031"/>
                </a:lnTo>
                <a:lnTo>
                  <a:pt x="6210" y="9023"/>
                </a:lnTo>
                <a:lnTo>
                  <a:pt x="6226" y="9015"/>
                </a:lnTo>
                <a:lnTo>
                  <a:pt x="6242" y="9007"/>
                </a:lnTo>
                <a:lnTo>
                  <a:pt x="6257" y="8997"/>
                </a:lnTo>
                <a:lnTo>
                  <a:pt x="6272" y="8987"/>
                </a:lnTo>
                <a:lnTo>
                  <a:pt x="6269" y="9008"/>
                </a:lnTo>
                <a:lnTo>
                  <a:pt x="6266" y="9029"/>
                </a:lnTo>
                <a:lnTo>
                  <a:pt x="6265" y="9052"/>
                </a:lnTo>
                <a:lnTo>
                  <a:pt x="6264" y="9074"/>
                </a:lnTo>
                <a:lnTo>
                  <a:pt x="6265" y="9100"/>
                </a:lnTo>
                <a:lnTo>
                  <a:pt x="6267" y="9125"/>
                </a:lnTo>
                <a:lnTo>
                  <a:pt x="6270" y="9150"/>
                </a:lnTo>
                <a:lnTo>
                  <a:pt x="6274" y="9173"/>
                </a:lnTo>
                <a:lnTo>
                  <a:pt x="6280" y="9197"/>
                </a:lnTo>
                <a:lnTo>
                  <a:pt x="6286" y="9221"/>
                </a:lnTo>
                <a:lnTo>
                  <a:pt x="6294" y="9243"/>
                </a:lnTo>
                <a:lnTo>
                  <a:pt x="6302" y="9266"/>
                </a:lnTo>
                <a:lnTo>
                  <a:pt x="6313" y="9287"/>
                </a:lnTo>
                <a:lnTo>
                  <a:pt x="6324" y="9309"/>
                </a:lnTo>
                <a:lnTo>
                  <a:pt x="6335" y="9329"/>
                </a:lnTo>
                <a:lnTo>
                  <a:pt x="6348" y="9348"/>
                </a:lnTo>
                <a:lnTo>
                  <a:pt x="6361" y="9368"/>
                </a:lnTo>
                <a:lnTo>
                  <a:pt x="6376" y="9387"/>
                </a:lnTo>
                <a:lnTo>
                  <a:pt x="6391" y="9404"/>
                </a:lnTo>
                <a:lnTo>
                  <a:pt x="6407" y="9421"/>
                </a:lnTo>
                <a:lnTo>
                  <a:pt x="6425" y="9438"/>
                </a:lnTo>
                <a:lnTo>
                  <a:pt x="6443" y="9454"/>
                </a:lnTo>
                <a:lnTo>
                  <a:pt x="6461" y="9468"/>
                </a:lnTo>
                <a:lnTo>
                  <a:pt x="6480" y="9482"/>
                </a:lnTo>
                <a:lnTo>
                  <a:pt x="6501" y="9495"/>
                </a:lnTo>
                <a:lnTo>
                  <a:pt x="6521" y="9506"/>
                </a:lnTo>
                <a:lnTo>
                  <a:pt x="6542" y="9517"/>
                </a:lnTo>
                <a:lnTo>
                  <a:pt x="6564" y="9527"/>
                </a:lnTo>
                <a:lnTo>
                  <a:pt x="6586" y="9535"/>
                </a:lnTo>
                <a:lnTo>
                  <a:pt x="6609" y="9544"/>
                </a:lnTo>
                <a:lnTo>
                  <a:pt x="6632" y="9550"/>
                </a:lnTo>
                <a:lnTo>
                  <a:pt x="6655" y="9556"/>
                </a:lnTo>
                <a:lnTo>
                  <a:pt x="6680" y="9560"/>
                </a:lnTo>
                <a:lnTo>
                  <a:pt x="6704" y="9563"/>
                </a:lnTo>
                <a:lnTo>
                  <a:pt x="6729" y="9565"/>
                </a:lnTo>
                <a:lnTo>
                  <a:pt x="6754" y="9565"/>
                </a:lnTo>
                <a:lnTo>
                  <a:pt x="6777" y="9565"/>
                </a:lnTo>
                <a:lnTo>
                  <a:pt x="6799" y="9563"/>
                </a:lnTo>
                <a:lnTo>
                  <a:pt x="6821" y="9561"/>
                </a:lnTo>
                <a:lnTo>
                  <a:pt x="6842" y="9558"/>
                </a:lnTo>
                <a:lnTo>
                  <a:pt x="6864" y="9554"/>
                </a:lnTo>
                <a:lnTo>
                  <a:pt x="6884" y="9548"/>
                </a:lnTo>
                <a:lnTo>
                  <a:pt x="6904" y="9542"/>
                </a:lnTo>
                <a:lnTo>
                  <a:pt x="6925" y="9535"/>
                </a:lnTo>
                <a:lnTo>
                  <a:pt x="6945" y="9527"/>
                </a:lnTo>
                <a:lnTo>
                  <a:pt x="6965" y="9518"/>
                </a:lnTo>
                <a:lnTo>
                  <a:pt x="6983" y="9510"/>
                </a:lnTo>
                <a:lnTo>
                  <a:pt x="7001" y="9499"/>
                </a:lnTo>
                <a:lnTo>
                  <a:pt x="7019" y="9488"/>
                </a:lnTo>
                <a:lnTo>
                  <a:pt x="7037" y="9476"/>
                </a:lnTo>
                <a:lnTo>
                  <a:pt x="7054" y="9463"/>
                </a:lnTo>
                <a:lnTo>
                  <a:pt x="7070" y="9450"/>
                </a:lnTo>
                <a:lnTo>
                  <a:pt x="7063" y="9480"/>
                </a:lnTo>
                <a:lnTo>
                  <a:pt x="7059" y="9509"/>
                </a:lnTo>
                <a:lnTo>
                  <a:pt x="7056" y="9538"/>
                </a:lnTo>
                <a:lnTo>
                  <a:pt x="7055" y="9568"/>
                </a:lnTo>
                <a:lnTo>
                  <a:pt x="7056" y="9593"/>
                </a:lnTo>
                <a:lnTo>
                  <a:pt x="7058" y="9619"/>
                </a:lnTo>
                <a:lnTo>
                  <a:pt x="7061" y="9644"/>
                </a:lnTo>
                <a:lnTo>
                  <a:pt x="7066" y="9669"/>
                </a:lnTo>
                <a:lnTo>
                  <a:pt x="7071" y="9692"/>
                </a:lnTo>
                <a:lnTo>
                  <a:pt x="7077" y="9717"/>
                </a:lnTo>
                <a:lnTo>
                  <a:pt x="7085" y="9740"/>
                </a:lnTo>
                <a:lnTo>
                  <a:pt x="7095" y="9762"/>
                </a:lnTo>
                <a:lnTo>
                  <a:pt x="7104" y="9785"/>
                </a:lnTo>
                <a:lnTo>
                  <a:pt x="7115" y="9806"/>
                </a:lnTo>
                <a:lnTo>
                  <a:pt x="7128" y="9827"/>
                </a:lnTo>
                <a:lnTo>
                  <a:pt x="7141" y="9847"/>
                </a:lnTo>
                <a:lnTo>
                  <a:pt x="7155" y="9866"/>
                </a:lnTo>
                <a:lnTo>
                  <a:pt x="7169" y="9886"/>
                </a:lnTo>
                <a:lnTo>
                  <a:pt x="7185" y="9904"/>
                </a:lnTo>
                <a:lnTo>
                  <a:pt x="7201" y="9921"/>
                </a:lnTo>
                <a:lnTo>
                  <a:pt x="7218" y="9937"/>
                </a:lnTo>
                <a:lnTo>
                  <a:pt x="7236" y="9953"/>
                </a:lnTo>
                <a:lnTo>
                  <a:pt x="7256" y="9968"/>
                </a:lnTo>
                <a:lnTo>
                  <a:pt x="7275" y="9982"/>
                </a:lnTo>
                <a:lnTo>
                  <a:pt x="7295" y="9995"/>
                </a:lnTo>
                <a:lnTo>
                  <a:pt x="7316" y="10007"/>
                </a:lnTo>
                <a:lnTo>
                  <a:pt x="7337" y="10018"/>
                </a:lnTo>
                <a:lnTo>
                  <a:pt x="7360" y="10027"/>
                </a:lnTo>
                <a:lnTo>
                  <a:pt x="7382" y="10037"/>
                </a:lnTo>
                <a:lnTo>
                  <a:pt x="7405" y="10045"/>
                </a:lnTo>
                <a:lnTo>
                  <a:pt x="7428" y="10051"/>
                </a:lnTo>
                <a:lnTo>
                  <a:pt x="7453" y="10056"/>
                </a:lnTo>
                <a:lnTo>
                  <a:pt x="7478" y="10062"/>
                </a:lnTo>
                <a:lnTo>
                  <a:pt x="7502" y="10065"/>
                </a:lnTo>
                <a:lnTo>
                  <a:pt x="7527" y="10066"/>
                </a:lnTo>
                <a:lnTo>
                  <a:pt x="7553" y="10067"/>
                </a:lnTo>
                <a:lnTo>
                  <a:pt x="7577" y="10066"/>
                </a:lnTo>
                <a:lnTo>
                  <a:pt x="7601" y="10065"/>
                </a:lnTo>
                <a:lnTo>
                  <a:pt x="7624" y="10062"/>
                </a:lnTo>
                <a:lnTo>
                  <a:pt x="7647" y="10059"/>
                </a:lnTo>
                <a:lnTo>
                  <a:pt x="7670" y="10053"/>
                </a:lnTo>
                <a:lnTo>
                  <a:pt x="7693" y="10047"/>
                </a:lnTo>
                <a:lnTo>
                  <a:pt x="7714" y="10040"/>
                </a:lnTo>
                <a:lnTo>
                  <a:pt x="7735" y="10033"/>
                </a:lnTo>
                <a:lnTo>
                  <a:pt x="7757" y="10023"/>
                </a:lnTo>
                <a:lnTo>
                  <a:pt x="7777" y="10013"/>
                </a:lnTo>
                <a:lnTo>
                  <a:pt x="7798" y="10003"/>
                </a:lnTo>
                <a:lnTo>
                  <a:pt x="7817" y="9991"/>
                </a:lnTo>
                <a:lnTo>
                  <a:pt x="7835" y="9979"/>
                </a:lnTo>
                <a:lnTo>
                  <a:pt x="7855" y="9965"/>
                </a:lnTo>
                <a:lnTo>
                  <a:pt x="7872" y="9951"/>
                </a:lnTo>
                <a:lnTo>
                  <a:pt x="7889" y="9936"/>
                </a:lnTo>
                <a:lnTo>
                  <a:pt x="7933" y="9891"/>
                </a:lnTo>
                <a:lnTo>
                  <a:pt x="8734" y="10472"/>
                </a:lnTo>
                <a:lnTo>
                  <a:pt x="8753" y="10485"/>
                </a:lnTo>
                <a:lnTo>
                  <a:pt x="8773" y="10498"/>
                </a:lnTo>
                <a:lnTo>
                  <a:pt x="8793" y="10510"/>
                </a:lnTo>
                <a:lnTo>
                  <a:pt x="8814" y="10521"/>
                </a:lnTo>
                <a:lnTo>
                  <a:pt x="8836" y="10530"/>
                </a:lnTo>
                <a:lnTo>
                  <a:pt x="8857" y="10540"/>
                </a:lnTo>
                <a:lnTo>
                  <a:pt x="8879" y="10547"/>
                </a:lnTo>
                <a:lnTo>
                  <a:pt x="8901" y="10555"/>
                </a:lnTo>
                <a:lnTo>
                  <a:pt x="8924" y="10563"/>
                </a:lnTo>
                <a:lnTo>
                  <a:pt x="8947" y="10568"/>
                </a:lnTo>
                <a:lnTo>
                  <a:pt x="8969" y="10573"/>
                </a:lnTo>
                <a:lnTo>
                  <a:pt x="8993" y="10576"/>
                </a:lnTo>
                <a:lnTo>
                  <a:pt x="9016" y="10580"/>
                </a:lnTo>
                <a:lnTo>
                  <a:pt x="9040" y="10582"/>
                </a:lnTo>
                <a:lnTo>
                  <a:pt x="9064" y="10584"/>
                </a:lnTo>
                <a:lnTo>
                  <a:pt x="9088" y="10584"/>
                </a:lnTo>
                <a:lnTo>
                  <a:pt x="9109" y="10584"/>
                </a:lnTo>
                <a:lnTo>
                  <a:pt x="9129" y="10583"/>
                </a:lnTo>
                <a:lnTo>
                  <a:pt x="9148" y="10581"/>
                </a:lnTo>
                <a:lnTo>
                  <a:pt x="9169" y="10579"/>
                </a:lnTo>
                <a:lnTo>
                  <a:pt x="9189" y="10576"/>
                </a:lnTo>
                <a:lnTo>
                  <a:pt x="9210" y="10572"/>
                </a:lnTo>
                <a:lnTo>
                  <a:pt x="9229" y="10569"/>
                </a:lnTo>
                <a:lnTo>
                  <a:pt x="9248" y="10564"/>
                </a:lnTo>
                <a:lnTo>
                  <a:pt x="9269" y="10558"/>
                </a:lnTo>
                <a:lnTo>
                  <a:pt x="9288" y="10553"/>
                </a:lnTo>
                <a:lnTo>
                  <a:pt x="9307" y="10546"/>
                </a:lnTo>
                <a:lnTo>
                  <a:pt x="9326" y="10539"/>
                </a:lnTo>
                <a:lnTo>
                  <a:pt x="9345" y="10531"/>
                </a:lnTo>
                <a:lnTo>
                  <a:pt x="9363" y="10523"/>
                </a:lnTo>
                <a:lnTo>
                  <a:pt x="9381" y="10514"/>
                </a:lnTo>
                <a:lnTo>
                  <a:pt x="9400" y="10506"/>
                </a:lnTo>
                <a:lnTo>
                  <a:pt x="9418" y="10496"/>
                </a:lnTo>
                <a:lnTo>
                  <a:pt x="9435" y="10485"/>
                </a:lnTo>
                <a:lnTo>
                  <a:pt x="9453" y="10474"/>
                </a:lnTo>
                <a:lnTo>
                  <a:pt x="9469" y="10463"/>
                </a:lnTo>
                <a:lnTo>
                  <a:pt x="9487" y="10451"/>
                </a:lnTo>
                <a:lnTo>
                  <a:pt x="9503" y="10438"/>
                </a:lnTo>
                <a:lnTo>
                  <a:pt x="9519" y="10425"/>
                </a:lnTo>
                <a:lnTo>
                  <a:pt x="9535" y="10412"/>
                </a:lnTo>
                <a:lnTo>
                  <a:pt x="9551" y="10398"/>
                </a:lnTo>
                <a:lnTo>
                  <a:pt x="9566" y="10383"/>
                </a:lnTo>
                <a:lnTo>
                  <a:pt x="9580" y="10368"/>
                </a:lnTo>
                <a:lnTo>
                  <a:pt x="9595" y="10353"/>
                </a:lnTo>
                <a:lnTo>
                  <a:pt x="9609" y="10337"/>
                </a:lnTo>
                <a:lnTo>
                  <a:pt x="9622" y="10321"/>
                </a:lnTo>
                <a:lnTo>
                  <a:pt x="9635" y="10304"/>
                </a:lnTo>
                <a:lnTo>
                  <a:pt x="9648" y="10286"/>
                </a:lnTo>
                <a:lnTo>
                  <a:pt x="9686" y="10233"/>
                </a:lnTo>
                <a:lnTo>
                  <a:pt x="9699" y="10213"/>
                </a:lnTo>
                <a:lnTo>
                  <a:pt x="9712" y="10194"/>
                </a:lnTo>
                <a:lnTo>
                  <a:pt x="9724" y="10175"/>
                </a:lnTo>
                <a:lnTo>
                  <a:pt x="9735" y="10155"/>
                </a:lnTo>
                <a:lnTo>
                  <a:pt x="9745" y="10135"/>
                </a:lnTo>
                <a:lnTo>
                  <a:pt x="9755" y="10114"/>
                </a:lnTo>
                <a:lnTo>
                  <a:pt x="9764" y="10094"/>
                </a:lnTo>
                <a:lnTo>
                  <a:pt x="9772" y="10074"/>
                </a:lnTo>
                <a:lnTo>
                  <a:pt x="9780" y="10053"/>
                </a:lnTo>
                <a:lnTo>
                  <a:pt x="9786" y="10033"/>
                </a:lnTo>
                <a:lnTo>
                  <a:pt x="9793" y="10012"/>
                </a:lnTo>
                <a:lnTo>
                  <a:pt x="9798" y="9991"/>
                </a:lnTo>
                <a:lnTo>
                  <a:pt x="9803" y="9969"/>
                </a:lnTo>
                <a:lnTo>
                  <a:pt x="9808" y="9949"/>
                </a:lnTo>
                <a:lnTo>
                  <a:pt x="9811" y="9928"/>
                </a:lnTo>
                <a:lnTo>
                  <a:pt x="9814" y="9906"/>
                </a:lnTo>
                <a:lnTo>
                  <a:pt x="9835" y="9912"/>
                </a:lnTo>
                <a:lnTo>
                  <a:pt x="9857" y="9918"/>
                </a:lnTo>
                <a:lnTo>
                  <a:pt x="9878" y="9922"/>
                </a:lnTo>
                <a:lnTo>
                  <a:pt x="9900" y="9925"/>
                </a:lnTo>
                <a:lnTo>
                  <a:pt x="9922" y="9928"/>
                </a:lnTo>
                <a:lnTo>
                  <a:pt x="9945" y="9930"/>
                </a:lnTo>
                <a:lnTo>
                  <a:pt x="9966" y="9931"/>
                </a:lnTo>
                <a:lnTo>
                  <a:pt x="9989" y="9931"/>
                </a:lnTo>
                <a:lnTo>
                  <a:pt x="10009" y="9931"/>
                </a:lnTo>
                <a:lnTo>
                  <a:pt x="10030" y="9930"/>
                </a:lnTo>
                <a:lnTo>
                  <a:pt x="10050" y="9929"/>
                </a:lnTo>
                <a:lnTo>
                  <a:pt x="10071" y="9926"/>
                </a:lnTo>
                <a:lnTo>
                  <a:pt x="10091" y="9923"/>
                </a:lnTo>
                <a:lnTo>
                  <a:pt x="10110" y="9920"/>
                </a:lnTo>
                <a:lnTo>
                  <a:pt x="10131" y="9916"/>
                </a:lnTo>
                <a:lnTo>
                  <a:pt x="10150" y="9911"/>
                </a:lnTo>
                <a:lnTo>
                  <a:pt x="10169" y="9906"/>
                </a:lnTo>
                <a:lnTo>
                  <a:pt x="10189" y="9900"/>
                </a:lnTo>
                <a:lnTo>
                  <a:pt x="10208" y="9893"/>
                </a:lnTo>
                <a:lnTo>
                  <a:pt x="10227" y="9887"/>
                </a:lnTo>
                <a:lnTo>
                  <a:pt x="10246" y="9879"/>
                </a:lnTo>
                <a:lnTo>
                  <a:pt x="10265" y="9871"/>
                </a:lnTo>
                <a:lnTo>
                  <a:pt x="10283" y="9862"/>
                </a:lnTo>
                <a:lnTo>
                  <a:pt x="10301" y="9852"/>
                </a:lnTo>
                <a:lnTo>
                  <a:pt x="10319" y="9843"/>
                </a:lnTo>
                <a:lnTo>
                  <a:pt x="10337" y="9833"/>
                </a:lnTo>
                <a:lnTo>
                  <a:pt x="10354" y="9822"/>
                </a:lnTo>
                <a:lnTo>
                  <a:pt x="10370" y="9810"/>
                </a:lnTo>
                <a:lnTo>
                  <a:pt x="10387" y="9799"/>
                </a:lnTo>
                <a:lnTo>
                  <a:pt x="10403" y="9786"/>
                </a:lnTo>
                <a:lnTo>
                  <a:pt x="10420" y="9773"/>
                </a:lnTo>
                <a:lnTo>
                  <a:pt x="10436" y="9760"/>
                </a:lnTo>
                <a:lnTo>
                  <a:pt x="10451" y="9746"/>
                </a:lnTo>
                <a:lnTo>
                  <a:pt x="10466" y="9732"/>
                </a:lnTo>
                <a:lnTo>
                  <a:pt x="10480" y="9717"/>
                </a:lnTo>
                <a:lnTo>
                  <a:pt x="10495" y="9701"/>
                </a:lnTo>
                <a:lnTo>
                  <a:pt x="10508" y="9686"/>
                </a:lnTo>
                <a:lnTo>
                  <a:pt x="10522" y="9670"/>
                </a:lnTo>
                <a:lnTo>
                  <a:pt x="10534" y="9652"/>
                </a:lnTo>
                <a:lnTo>
                  <a:pt x="10546" y="9635"/>
                </a:lnTo>
                <a:lnTo>
                  <a:pt x="10588" y="9579"/>
                </a:lnTo>
                <a:lnTo>
                  <a:pt x="10602" y="9559"/>
                </a:lnTo>
                <a:lnTo>
                  <a:pt x="10616" y="9538"/>
                </a:lnTo>
                <a:lnTo>
                  <a:pt x="10629" y="9515"/>
                </a:lnTo>
                <a:lnTo>
                  <a:pt x="10641" y="9493"/>
                </a:lnTo>
                <a:lnTo>
                  <a:pt x="10651" y="9471"/>
                </a:lnTo>
                <a:lnTo>
                  <a:pt x="10661" y="9448"/>
                </a:lnTo>
                <a:lnTo>
                  <a:pt x="10671" y="9426"/>
                </a:lnTo>
                <a:lnTo>
                  <a:pt x="10679" y="9403"/>
                </a:lnTo>
                <a:lnTo>
                  <a:pt x="10687" y="9381"/>
                </a:lnTo>
                <a:lnTo>
                  <a:pt x="10694" y="9357"/>
                </a:lnTo>
                <a:lnTo>
                  <a:pt x="10700" y="9334"/>
                </a:lnTo>
                <a:lnTo>
                  <a:pt x="10705" y="9311"/>
                </a:lnTo>
                <a:lnTo>
                  <a:pt x="10709" y="9287"/>
                </a:lnTo>
                <a:lnTo>
                  <a:pt x="10714" y="9265"/>
                </a:lnTo>
                <a:lnTo>
                  <a:pt x="10716" y="9241"/>
                </a:lnTo>
                <a:lnTo>
                  <a:pt x="10718" y="9217"/>
                </a:lnTo>
                <a:lnTo>
                  <a:pt x="10751" y="9223"/>
                </a:lnTo>
                <a:lnTo>
                  <a:pt x="10783" y="9227"/>
                </a:lnTo>
                <a:lnTo>
                  <a:pt x="10818" y="9230"/>
                </a:lnTo>
                <a:lnTo>
                  <a:pt x="10851" y="9231"/>
                </a:lnTo>
                <a:lnTo>
                  <a:pt x="10872" y="9231"/>
                </a:lnTo>
                <a:lnTo>
                  <a:pt x="10892" y="9230"/>
                </a:lnTo>
                <a:lnTo>
                  <a:pt x="10912" y="9228"/>
                </a:lnTo>
                <a:lnTo>
                  <a:pt x="10933" y="9226"/>
                </a:lnTo>
                <a:lnTo>
                  <a:pt x="10953" y="9224"/>
                </a:lnTo>
                <a:lnTo>
                  <a:pt x="10972" y="9220"/>
                </a:lnTo>
                <a:lnTo>
                  <a:pt x="10993" y="9215"/>
                </a:lnTo>
                <a:lnTo>
                  <a:pt x="11012" y="9211"/>
                </a:lnTo>
                <a:lnTo>
                  <a:pt x="11031" y="9206"/>
                </a:lnTo>
                <a:lnTo>
                  <a:pt x="11051" y="9200"/>
                </a:lnTo>
                <a:lnTo>
                  <a:pt x="11070" y="9194"/>
                </a:lnTo>
                <a:lnTo>
                  <a:pt x="11089" y="9186"/>
                </a:lnTo>
                <a:lnTo>
                  <a:pt x="11108" y="9179"/>
                </a:lnTo>
                <a:lnTo>
                  <a:pt x="11127" y="9170"/>
                </a:lnTo>
                <a:lnTo>
                  <a:pt x="11145" y="9161"/>
                </a:lnTo>
                <a:lnTo>
                  <a:pt x="11164" y="9153"/>
                </a:lnTo>
                <a:lnTo>
                  <a:pt x="11181" y="9142"/>
                </a:lnTo>
                <a:lnTo>
                  <a:pt x="11199" y="9132"/>
                </a:lnTo>
                <a:lnTo>
                  <a:pt x="11216" y="9121"/>
                </a:lnTo>
                <a:lnTo>
                  <a:pt x="11233" y="9110"/>
                </a:lnTo>
                <a:lnTo>
                  <a:pt x="11249" y="9098"/>
                </a:lnTo>
                <a:lnTo>
                  <a:pt x="11267" y="9085"/>
                </a:lnTo>
                <a:lnTo>
                  <a:pt x="11283" y="9072"/>
                </a:lnTo>
                <a:lnTo>
                  <a:pt x="11299" y="9058"/>
                </a:lnTo>
                <a:lnTo>
                  <a:pt x="11314" y="9044"/>
                </a:lnTo>
                <a:lnTo>
                  <a:pt x="11329" y="9030"/>
                </a:lnTo>
                <a:lnTo>
                  <a:pt x="11344" y="9015"/>
                </a:lnTo>
                <a:lnTo>
                  <a:pt x="11358" y="8999"/>
                </a:lnTo>
                <a:lnTo>
                  <a:pt x="11372" y="8984"/>
                </a:lnTo>
                <a:lnTo>
                  <a:pt x="11386" y="8967"/>
                </a:lnTo>
                <a:lnTo>
                  <a:pt x="11399" y="8951"/>
                </a:lnTo>
                <a:lnTo>
                  <a:pt x="11412" y="8934"/>
                </a:lnTo>
                <a:lnTo>
                  <a:pt x="11450" y="8879"/>
                </a:lnTo>
                <a:lnTo>
                  <a:pt x="11464" y="8858"/>
                </a:lnTo>
                <a:lnTo>
                  <a:pt x="11477" y="8838"/>
                </a:lnTo>
                <a:lnTo>
                  <a:pt x="11489" y="8818"/>
                </a:lnTo>
                <a:lnTo>
                  <a:pt x="11501" y="8797"/>
                </a:lnTo>
                <a:lnTo>
                  <a:pt x="11511" y="8776"/>
                </a:lnTo>
                <a:lnTo>
                  <a:pt x="11521" y="8754"/>
                </a:lnTo>
                <a:lnTo>
                  <a:pt x="11531" y="8733"/>
                </a:lnTo>
                <a:lnTo>
                  <a:pt x="11538" y="8711"/>
                </a:lnTo>
                <a:lnTo>
                  <a:pt x="11547" y="8690"/>
                </a:lnTo>
                <a:lnTo>
                  <a:pt x="11553" y="8668"/>
                </a:lnTo>
                <a:lnTo>
                  <a:pt x="11560" y="8646"/>
                </a:lnTo>
                <a:lnTo>
                  <a:pt x="11565" y="8624"/>
                </a:lnTo>
                <a:lnTo>
                  <a:pt x="11569" y="8602"/>
                </a:lnTo>
                <a:lnTo>
                  <a:pt x="11574" y="8579"/>
                </a:lnTo>
                <a:lnTo>
                  <a:pt x="11577" y="8558"/>
                </a:lnTo>
                <a:lnTo>
                  <a:pt x="11580" y="8535"/>
                </a:lnTo>
                <a:lnTo>
                  <a:pt x="11603" y="8542"/>
                </a:lnTo>
                <a:lnTo>
                  <a:pt x="11625" y="8548"/>
                </a:lnTo>
                <a:lnTo>
                  <a:pt x="11649" y="8553"/>
                </a:lnTo>
                <a:lnTo>
                  <a:pt x="11672" y="8557"/>
                </a:lnTo>
                <a:lnTo>
                  <a:pt x="11696" y="8561"/>
                </a:lnTo>
                <a:lnTo>
                  <a:pt x="11721" y="8563"/>
                </a:lnTo>
                <a:lnTo>
                  <a:pt x="11744" y="8564"/>
                </a:lnTo>
                <a:lnTo>
                  <a:pt x="11769" y="8564"/>
                </a:lnTo>
                <a:lnTo>
                  <a:pt x="11789" y="8564"/>
                </a:lnTo>
                <a:lnTo>
                  <a:pt x="11810" y="8563"/>
                </a:lnTo>
                <a:lnTo>
                  <a:pt x="11830" y="8562"/>
                </a:lnTo>
                <a:lnTo>
                  <a:pt x="11851" y="8560"/>
                </a:lnTo>
                <a:lnTo>
                  <a:pt x="11870" y="8557"/>
                </a:lnTo>
                <a:lnTo>
                  <a:pt x="11890" y="8553"/>
                </a:lnTo>
                <a:lnTo>
                  <a:pt x="11910" y="8549"/>
                </a:lnTo>
                <a:lnTo>
                  <a:pt x="11930" y="8545"/>
                </a:lnTo>
                <a:lnTo>
                  <a:pt x="11949" y="8539"/>
                </a:lnTo>
                <a:lnTo>
                  <a:pt x="11969" y="8533"/>
                </a:lnTo>
                <a:lnTo>
                  <a:pt x="11988" y="8527"/>
                </a:lnTo>
                <a:lnTo>
                  <a:pt x="12007" y="8520"/>
                </a:lnTo>
                <a:lnTo>
                  <a:pt x="12026" y="8511"/>
                </a:lnTo>
                <a:lnTo>
                  <a:pt x="12045" y="8504"/>
                </a:lnTo>
                <a:lnTo>
                  <a:pt x="12063" y="8495"/>
                </a:lnTo>
                <a:lnTo>
                  <a:pt x="12082" y="8486"/>
                </a:lnTo>
                <a:lnTo>
                  <a:pt x="12099" y="8476"/>
                </a:lnTo>
                <a:lnTo>
                  <a:pt x="12117" y="8465"/>
                </a:lnTo>
                <a:lnTo>
                  <a:pt x="12134" y="8455"/>
                </a:lnTo>
                <a:lnTo>
                  <a:pt x="12151" y="8443"/>
                </a:lnTo>
                <a:lnTo>
                  <a:pt x="12167" y="8431"/>
                </a:lnTo>
                <a:lnTo>
                  <a:pt x="12185" y="8419"/>
                </a:lnTo>
                <a:lnTo>
                  <a:pt x="12201" y="8406"/>
                </a:lnTo>
                <a:lnTo>
                  <a:pt x="12216" y="8392"/>
                </a:lnTo>
                <a:lnTo>
                  <a:pt x="12232" y="8378"/>
                </a:lnTo>
                <a:lnTo>
                  <a:pt x="12247" y="8364"/>
                </a:lnTo>
                <a:lnTo>
                  <a:pt x="12262" y="8349"/>
                </a:lnTo>
                <a:lnTo>
                  <a:pt x="12276" y="8333"/>
                </a:lnTo>
                <a:lnTo>
                  <a:pt x="12290" y="8318"/>
                </a:lnTo>
                <a:lnTo>
                  <a:pt x="12304" y="8301"/>
                </a:lnTo>
                <a:lnTo>
                  <a:pt x="12317" y="8285"/>
                </a:lnTo>
                <a:lnTo>
                  <a:pt x="12330" y="8268"/>
                </a:lnTo>
                <a:lnTo>
                  <a:pt x="12368" y="8212"/>
                </a:lnTo>
                <a:lnTo>
                  <a:pt x="12387" y="8183"/>
                </a:lnTo>
                <a:lnTo>
                  <a:pt x="12406" y="8153"/>
                </a:lnTo>
                <a:lnTo>
                  <a:pt x="12422" y="8123"/>
                </a:lnTo>
                <a:lnTo>
                  <a:pt x="12437" y="8091"/>
                </a:lnTo>
                <a:lnTo>
                  <a:pt x="12451" y="8059"/>
                </a:lnTo>
                <a:lnTo>
                  <a:pt x="12463" y="8027"/>
                </a:lnTo>
                <a:lnTo>
                  <a:pt x="12473" y="7994"/>
                </a:lnTo>
                <a:lnTo>
                  <a:pt x="12482" y="7961"/>
                </a:lnTo>
                <a:lnTo>
                  <a:pt x="12489" y="7927"/>
                </a:lnTo>
                <a:lnTo>
                  <a:pt x="12495" y="7894"/>
                </a:lnTo>
                <a:lnTo>
                  <a:pt x="12498" y="7859"/>
                </a:lnTo>
                <a:lnTo>
                  <a:pt x="12500" y="7826"/>
                </a:lnTo>
                <a:lnTo>
                  <a:pt x="12501" y="7792"/>
                </a:lnTo>
                <a:lnTo>
                  <a:pt x="12500" y="7757"/>
                </a:lnTo>
                <a:lnTo>
                  <a:pt x="12497" y="7724"/>
                </a:lnTo>
                <a:lnTo>
                  <a:pt x="12492" y="7690"/>
                </a:lnTo>
                <a:lnTo>
                  <a:pt x="12486" y="7659"/>
                </a:lnTo>
                <a:lnTo>
                  <a:pt x="12479" y="7629"/>
                </a:lnTo>
                <a:lnTo>
                  <a:pt x="12470" y="7599"/>
                </a:lnTo>
                <a:lnTo>
                  <a:pt x="12459" y="7570"/>
                </a:lnTo>
                <a:lnTo>
                  <a:pt x="12449" y="7542"/>
                </a:lnTo>
                <a:lnTo>
                  <a:pt x="12436" y="7514"/>
                </a:lnTo>
                <a:lnTo>
                  <a:pt x="12422" y="7488"/>
                </a:lnTo>
                <a:lnTo>
                  <a:pt x="12407" y="7462"/>
                </a:lnTo>
                <a:lnTo>
                  <a:pt x="12391" y="7437"/>
                </a:lnTo>
                <a:lnTo>
                  <a:pt x="12372" y="7412"/>
                </a:lnTo>
                <a:lnTo>
                  <a:pt x="12354" y="7390"/>
                </a:lnTo>
                <a:lnTo>
                  <a:pt x="12334" y="7367"/>
                </a:lnTo>
                <a:lnTo>
                  <a:pt x="12312" y="7346"/>
                </a:lnTo>
                <a:lnTo>
                  <a:pt x="12291" y="7325"/>
                </a:lnTo>
                <a:lnTo>
                  <a:pt x="12267" y="7306"/>
                </a:lnTo>
                <a:lnTo>
                  <a:pt x="12243" y="7288"/>
                </a:lnTo>
                <a:close/>
                <a:moveTo>
                  <a:pt x="8357" y="5339"/>
                </a:moveTo>
                <a:lnTo>
                  <a:pt x="8618" y="5277"/>
                </a:lnTo>
                <a:lnTo>
                  <a:pt x="11929" y="7731"/>
                </a:lnTo>
                <a:lnTo>
                  <a:pt x="11937" y="7738"/>
                </a:lnTo>
                <a:lnTo>
                  <a:pt x="11944" y="7748"/>
                </a:lnTo>
                <a:lnTo>
                  <a:pt x="11948" y="7753"/>
                </a:lnTo>
                <a:lnTo>
                  <a:pt x="11952" y="7762"/>
                </a:lnTo>
                <a:lnTo>
                  <a:pt x="11955" y="7770"/>
                </a:lnTo>
                <a:lnTo>
                  <a:pt x="11957" y="7781"/>
                </a:lnTo>
                <a:lnTo>
                  <a:pt x="11958" y="7795"/>
                </a:lnTo>
                <a:lnTo>
                  <a:pt x="11958" y="7810"/>
                </a:lnTo>
                <a:lnTo>
                  <a:pt x="11957" y="7825"/>
                </a:lnTo>
                <a:lnTo>
                  <a:pt x="11954" y="7840"/>
                </a:lnTo>
                <a:lnTo>
                  <a:pt x="11948" y="7854"/>
                </a:lnTo>
                <a:lnTo>
                  <a:pt x="11943" y="7869"/>
                </a:lnTo>
                <a:lnTo>
                  <a:pt x="11934" y="7884"/>
                </a:lnTo>
                <a:lnTo>
                  <a:pt x="11926" y="7898"/>
                </a:lnTo>
                <a:lnTo>
                  <a:pt x="11887" y="7953"/>
                </a:lnTo>
                <a:lnTo>
                  <a:pt x="11881" y="7960"/>
                </a:lnTo>
                <a:lnTo>
                  <a:pt x="11874" y="7969"/>
                </a:lnTo>
                <a:lnTo>
                  <a:pt x="11867" y="7975"/>
                </a:lnTo>
                <a:lnTo>
                  <a:pt x="11859" y="7983"/>
                </a:lnTo>
                <a:lnTo>
                  <a:pt x="11852" y="7988"/>
                </a:lnTo>
                <a:lnTo>
                  <a:pt x="11844" y="7994"/>
                </a:lnTo>
                <a:lnTo>
                  <a:pt x="11836" y="7999"/>
                </a:lnTo>
                <a:lnTo>
                  <a:pt x="11828" y="8003"/>
                </a:lnTo>
                <a:lnTo>
                  <a:pt x="11812" y="8011"/>
                </a:lnTo>
                <a:lnTo>
                  <a:pt x="11796" y="8016"/>
                </a:lnTo>
                <a:lnTo>
                  <a:pt x="11781" y="8018"/>
                </a:lnTo>
                <a:lnTo>
                  <a:pt x="11767" y="8019"/>
                </a:lnTo>
                <a:lnTo>
                  <a:pt x="11757" y="8019"/>
                </a:lnTo>
                <a:lnTo>
                  <a:pt x="11749" y="8018"/>
                </a:lnTo>
                <a:lnTo>
                  <a:pt x="11739" y="8015"/>
                </a:lnTo>
                <a:lnTo>
                  <a:pt x="11730" y="8011"/>
                </a:lnTo>
                <a:lnTo>
                  <a:pt x="9849" y="6622"/>
                </a:lnTo>
                <a:lnTo>
                  <a:pt x="9390" y="7242"/>
                </a:lnTo>
                <a:lnTo>
                  <a:pt x="11010" y="8397"/>
                </a:lnTo>
                <a:lnTo>
                  <a:pt x="11016" y="8402"/>
                </a:lnTo>
                <a:lnTo>
                  <a:pt x="11023" y="8407"/>
                </a:lnTo>
                <a:lnTo>
                  <a:pt x="11027" y="8414"/>
                </a:lnTo>
                <a:lnTo>
                  <a:pt x="11030" y="8421"/>
                </a:lnTo>
                <a:lnTo>
                  <a:pt x="11036" y="8434"/>
                </a:lnTo>
                <a:lnTo>
                  <a:pt x="11039" y="8447"/>
                </a:lnTo>
                <a:lnTo>
                  <a:pt x="11040" y="8461"/>
                </a:lnTo>
                <a:lnTo>
                  <a:pt x="11040" y="8476"/>
                </a:lnTo>
                <a:lnTo>
                  <a:pt x="11039" y="8491"/>
                </a:lnTo>
                <a:lnTo>
                  <a:pt x="11036" y="8506"/>
                </a:lnTo>
                <a:lnTo>
                  <a:pt x="11030" y="8521"/>
                </a:lnTo>
                <a:lnTo>
                  <a:pt x="11024" y="8536"/>
                </a:lnTo>
                <a:lnTo>
                  <a:pt x="11016" y="8550"/>
                </a:lnTo>
                <a:lnTo>
                  <a:pt x="11007" y="8564"/>
                </a:lnTo>
                <a:lnTo>
                  <a:pt x="10968" y="8619"/>
                </a:lnTo>
                <a:lnTo>
                  <a:pt x="10960" y="8631"/>
                </a:lnTo>
                <a:lnTo>
                  <a:pt x="10950" y="8641"/>
                </a:lnTo>
                <a:lnTo>
                  <a:pt x="10939" y="8651"/>
                </a:lnTo>
                <a:lnTo>
                  <a:pt x="10928" y="8660"/>
                </a:lnTo>
                <a:lnTo>
                  <a:pt x="10918" y="8666"/>
                </a:lnTo>
                <a:lnTo>
                  <a:pt x="10907" y="8673"/>
                </a:lnTo>
                <a:lnTo>
                  <a:pt x="10896" y="8678"/>
                </a:lnTo>
                <a:lnTo>
                  <a:pt x="10884" y="8681"/>
                </a:lnTo>
                <a:lnTo>
                  <a:pt x="10874" y="8684"/>
                </a:lnTo>
                <a:lnTo>
                  <a:pt x="10863" y="8686"/>
                </a:lnTo>
                <a:lnTo>
                  <a:pt x="10853" y="8687"/>
                </a:lnTo>
                <a:lnTo>
                  <a:pt x="10844" y="8687"/>
                </a:lnTo>
                <a:lnTo>
                  <a:pt x="10834" y="8686"/>
                </a:lnTo>
                <a:lnTo>
                  <a:pt x="10825" y="8683"/>
                </a:lnTo>
                <a:lnTo>
                  <a:pt x="10818" y="8680"/>
                </a:lnTo>
                <a:lnTo>
                  <a:pt x="10811" y="8676"/>
                </a:lnTo>
                <a:lnTo>
                  <a:pt x="9179" y="7513"/>
                </a:lnTo>
                <a:lnTo>
                  <a:pt x="8733" y="8089"/>
                </a:lnTo>
                <a:lnTo>
                  <a:pt x="10147" y="9097"/>
                </a:lnTo>
                <a:lnTo>
                  <a:pt x="10154" y="9102"/>
                </a:lnTo>
                <a:lnTo>
                  <a:pt x="10161" y="9110"/>
                </a:lnTo>
                <a:lnTo>
                  <a:pt x="10166" y="9117"/>
                </a:lnTo>
                <a:lnTo>
                  <a:pt x="10170" y="9127"/>
                </a:lnTo>
                <a:lnTo>
                  <a:pt x="10174" y="9137"/>
                </a:lnTo>
                <a:lnTo>
                  <a:pt x="10176" y="9146"/>
                </a:lnTo>
                <a:lnTo>
                  <a:pt x="10178" y="9157"/>
                </a:lnTo>
                <a:lnTo>
                  <a:pt x="10178" y="9169"/>
                </a:lnTo>
                <a:lnTo>
                  <a:pt x="10178" y="9180"/>
                </a:lnTo>
                <a:lnTo>
                  <a:pt x="10176" y="9192"/>
                </a:lnTo>
                <a:lnTo>
                  <a:pt x="10174" y="9203"/>
                </a:lnTo>
                <a:lnTo>
                  <a:pt x="10170" y="9215"/>
                </a:lnTo>
                <a:lnTo>
                  <a:pt x="10166" y="9227"/>
                </a:lnTo>
                <a:lnTo>
                  <a:pt x="10161" y="9239"/>
                </a:lnTo>
                <a:lnTo>
                  <a:pt x="10154" y="9251"/>
                </a:lnTo>
                <a:lnTo>
                  <a:pt x="10148" y="9261"/>
                </a:lnTo>
                <a:lnTo>
                  <a:pt x="10105" y="9320"/>
                </a:lnTo>
                <a:lnTo>
                  <a:pt x="10093" y="9336"/>
                </a:lnTo>
                <a:lnTo>
                  <a:pt x="10080" y="9348"/>
                </a:lnTo>
                <a:lnTo>
                  <a:pt x="10066" y="9359"/>
                </a:lnTo>
                <a:lnTo>
                  <a:pt x="10051" y="9369"/>
                </a:lnTo>
                <a:lnTo>
                  <a:pt x="10035" y="9377"/>
                </a:lnTo>
                <a:lnTo>
                  <a:pt x="10019" y="9383"/>
                </a:lnTo>
                <a:lnTo>
                  <a:pt x="10012" y="9385"/>
                </a:lnTo>
                <a:lnTo>
                  <a:pt x="10003" y="9386"/>
                </a:lnTo>
                <a:lnTo>
                  <a:pt x="9995" y="9387"/>
                </a:lnTo>
                <a:lnTo>
                  <a:pt x="9987" y="9387"/>
                </a:lnTo>
                <a:lnTo>
                  <a:pt x="9976" y="9387"/>
                </a:lnTo>
                <a:lnTo>
                  <a:pt x="9966" y="9385"/>
                </a:lnTo>
                <a:lnTo>
                  <a:pt x="9957" y="9382"/>
                </a:lnTo>
                <a:lnTo>
                  <a:pt x="9949" y="9377"/>
                </a:lnTo>
                <a:lnTo>
                  <a:pt x="8525" y="8362"/>
                </a:lnTo>
                <a:lnTo>
                  <a:pt x="8097" y="8932"/>
                </a:lnTo>
                <a:lnTo>
                  <a:pt x="9247" y="9749"/>
                </a:lnTo>
                <a:lnTo>
                  <a:pt x="9254" y="9755"/>
                </a:lnTo>
                <a:lnTo>
                  <a:pt x="9259" y="9761"/>
                </a:lnTo>
                <a:lnTo>
                  <a:pt x="9264" y="9769"/>
                </a:lnTo>
                <a:lnTo>
                  <a:pt x="9269" y="9777"/>
                </a:lnTo>
                <a:lnTo>
                  <a:pt x="9272" y="9787"/>
                </a:lnTo>
                <a:lnTo>
                  <a:pt x="9274" y="9796"/>
                </a:lnTo>
                <a:lnTo>
                  <a:pt x="9276" y="9807"/>
                </a:lnTo>
                <a:lnTo>
                  <a:pt x="9277" y="9819"/>
                </a:lnTo>
                <a:lnTo>
                  <a:pt x="9276" y="9830"/>
                </a:lnTo>
                <a:lnTo>
                  <a:pt x="9275" y="9843"/>
                </a:lnTo>
                <a:lnTo>
                  <a:pt x="9273" y="9854"/>
                </a:lnTo>
                <a:lnTo>
                  <a:pt x="9270" y="9867"/>
                </a:lnTo>
                <a:lnTo>
                  <a:pt x="9265" y="9879"/>
                </a:lnTo>
                <a:lnTo>
                  <a:pt x="9259" y="9892"/>
                </a:lnTo>
                <a:lnTo>
                  <a:pt x="9253" y="9905"/>
                </a:lnTo>
                <a:lnTo>
                  <a:pt x="9244" y="9918"/>
                </a:lnTo>
                <a:lnTo>
                  <a:pt x="9205" y="9973"/>
                </a:lnTo>
                <a:lnTo>
                  <a:pt x="9196" y="9984"/>
                </a:lnTo>
                <a:lnTo>
                  <a:pt x="9186" y="9995"/>
                </a:lnTo>
                <a:lnTo>
                  <a:pt x="9175" y="10005"/>
                </a:lnTo>
                <a:lnTo>
                  <a:pt x="9164" y="10012"/>
                </a:lnTo>
                <a:lnTo>
                  <a:pt x="9154" y="10020"/>
                </a:lnTo>
                <a:lnTo>
                  <a:pt x="9143" y="10026"/>
                </a:lnTo>
                <a:lnTo>
                  <a:pt x="9132" y="10031"/>
                </a:lnTo>
                <a:lnTo>
                  <a:pt x="9120" y="10035"/>
                </a:lnTo>
                <a:lnTo>
                  <a:pt x="9110" y="10037"/>
                </a:lnTo>
                <a:lnTo>
                  <a:pt x="9099" y="10039"/>
                </a:lnTo>
                <a:lnTo>
                  <a:pt x="9089" y="10039"/>
                </a:lnTo>
                <a:lnTo>
                  <a:pt x="9080" y="10039"/>
                </a:lnTo>
                <a:lnTo>
                  <a:pt x="9070" y="10038"/>
                </a:lnTo>
                <a:lnTo>
                  <a:pt x="9062" y="10036"/>
                </a:lnTo>
                <a:lnTo>
                  <a:pt x="9055" y="10033"/>
                </a:lnTo>
                <a:lnTo>
                  <a:pt x="9047" y="10029"/>
                </a:lnTo>
                <a:lnTo>
                  <a:pt x="8140" y="9383"/>
                </a:lnTo>
                <a:lnTo>
                  <a:pt x="8132" y="9359"/>
                </a:lnTo>
                <a:lnTo>
                  <a:pt x="8123" y="9336"/>
                </a:lnTo>
                <a:lnTo>
                  <a:pt x="8113" y="9313"/>
                </a:lnTo>
                <a:lnTo>
                  <a:pt x="8103" y="9290"/>
                </a:lnTo>
                <a:lnTo>
                  <a:pt x="8092" y="9269"/>
                </a:lnTo>
                <a:lnTo>
                  <a:pt x="8079" y="9247"/>
                </a:lnTo>
                <a:lnTo>
                  <a:pt x="8066" y="9227"/>
                </a:lnTo>
                <a:lnTo>
                  <a:pt x="8052" y="9208"/>
                </a:lnTo>
                <a:lnTo>
                  <a:pt x="8038" y="9188"/>
                </a:lnTo>
                <a:lnTo>
                  <a:pt x="8023" y="9169"/>
                </a:lnTo>
                <a:lnTo>
                  <a:pt x="8007" y="9152"/>
                </a:lnTo>
                <a:lnTo>
                  <a:pt x="7991" y="9134"/>
                </a:lnTo>
                <a:lnTo>
                  <a:pt x="7974" y="9117"/>
                </a:lnTo>
                <a:lnTo>
                  <a:pt x="7956" y="9101"/>
                </a:lnTo>
                <a:lnTo>
                  <a:pt x="7937" y="9086"/>
                </a:lnTo>
                <a:lnTo>
                  <a:pt x="7918" y="9071"/>
                </a:lnTo>
                <a:lnTo>
                  <a:pt x="7899" y="9057"/>
                </a:lnTo>
                <a:lnTo>
                  <a:pt x="7878" y="9044"/>
                </a:lnTo>
                <a:lnTo>
                  <a:pt x="7858" y="9033"/>
                </a:lnTo>
                <a:lnTo>
                  <a:pt x="7837" y="9021"/>
                </a:lnTo>
                <a:lnTo>
                  <a:pt x="7816" y="9010"/>
                </a:lnTo>
                <a:lnTo>
                  <a:pt x="7793" y="9000"/>
                </a:lnTo>
                <a:lnTo>
                  <a:pt x="7771" y="8992"/>
                </a:lnTo>
                <a:lnTo>
                  <a:pt x="7748" y="8983"/>
                </a:lnTo>
                <a:lnTo>
                  <a:pt x="7725" y="8976"/>
                </a:lnTo>
                <a:lnTo>
                  <a:pt x="7701" y="8970"/>
                </a:lnTo>
                <a:lnTo>
                  <a:pt x="7677" y="8965"/>
                </a:lnTo>
                <a:lnTo>
                  <a:pt x="7653" y="8959"/>
                </a:lnTo>
                <a:lnTo>
                  <a:pt x="7628" y="8956"/>
                </a:lnTo>
                <a:lnTo>
                  <a:pt x="7603" y="8954"/>
                </a:lnTo>
                <a:lnTo>
                  <a:pt x="7579" y="8952"/>
                </a:lnTo>
                <a:lnTo>
                  <a:pt x="7553" y="8952"/>
                </a:lnTo>
                <a:lnTo>
                  <a:pt x="7539" y="8952"/>
                </a:lnTo>
                <a:lnTo>
                  <a:pt x="7526" y="8952"/>
                </a:lnTo>
                <a:lnTo>
                  <a:pt x="7513" y="8953"/>
                </a:lnTo>
                <a:lnTo>
                  <a:pt x="7500" y="8954"/>
                </a:lnTo>
                <a:lnTo>
                  <a:pt x="7294" y="8796"/>
                </a:lnTo>
                <a:lnTo>
                  <a:pt x="7278" y="8766"/>
                </a:lnTo>
                <a:lnTo>
                  <a:pt x="7260" y="8737"/>
                </a:lnTo>
                <a:lnTo>
                  <a:pt x="7241" y="8710"/>
                </a:lnTo>
                <a:lnTo>
                  <a:pt x="7220" y="8683"/>
                </a:lnTo>
                <a:lnTo>
                  <a:pt x="7198" y="8659"/>
                </a:lnTo>
                <a:lnTo>
                  <a:pt x="7175" y="8635"/>
                </a:lnTo>
                <a:lnTo>
                  <a:pt x="7150" y="8612"/>
                </a:lnTo>
                <a:lnTo>
                  <a:pt x="7125" y="8592"/>
                </a:lnTo>
                <a:lnTo>
                  <a:pt x="7098" y="8573"/>
                </a:lnTo>
                <a:lnTo>
                  <a:pt x="7070" y="8554"/>
                </a:lnTo>
                <a:lnTo>
                  <a:pt x="7041" y="8538"/>
                </a:lnTo>
                <a:lnTo>
                  <a:pt x="7011" y="8523"/>
                </a:lnTo>
                <a:lnTo>
                  <a:pt x="6980" y="8510"/>
                </a:lnTo>
                <a:lnTo>
                  <a:pt x="6949" y="8499"/>
                </a:lnTo>
                <a:lnTo>
                  <a:pt x="6916" y="8489"/>
                </a:lnTo>
                <a:lnTo>
                  <a:pt x="6883" y="8481"/>
                </a:lnTo>
                <a:lnTo>
                  <a:pt x="5847" y="7686"/>
                </a:lnTo>
                <a:lnTo>
                  <a:pt x="5844" y="7658"/>
                </a:lnTo>
                <a:lnTo>
                  <a:pt x="5839" y="7630"/>
                </a:lnTo>
                <a:lnTo>
                  <a:pt x="5834" y="7604"/>
                </a:lnTo>
                <a:lnTo>
                  <a:pt x="5828" y="7577"/>
                </a:lnTo>
                <a:lnTo>
                  <a:pt x="5819" y="7550"/>
                </a:lnTo>
                <a:lnTo>
                  <a:pt x="5810" y="7524"/>
                </a:lnTo>
                <a:lnTo>
                  <a:pt x="5800" y="7499"/>
                </a:lnTo>
                <a:lnTo>
                  <a:pt x="5789" y="7475"/>
                </a:lnTo>
                <a:lnTo>
                  <a:pt x="5776" y="7450"/>
                </a:lnTo>
                <a:lnTo>
                  <a:pt x="5763" y="7427"/>
                </a:lnTo>
                <a:lnTo>
                  <a:pt x="5748" y="7404"/>
                </a:lnTo>
                <a:lnTo>
                  <a:pt x="5733" y="7382"/>
                </a:lnTo>
                <a:lnTo>
                  <a:pt x="5716" y="7361"/>
                </a:lnTo>
                <a:lnTo>
                  <a:pt x="5699" y="7340"/>
                </a:lnTo>
                <a:lnTo>
                  <a:pt x="5681" y="7321"/>
                </a:lnTo>
                <a:lnTo>
                  <a:pt x="5661" y="7303"/>
                </a:lnTo>
                <a:lnTo>
                  <a:pt x="5641" y="7284"/>
                </a:lnTo>
                <a:lnTo>
                  <a:pt x="5620" y="7267"/>
                </a:lnTo>
                <a:lnTo>
                  <a:pt x="5599" y="7251"/>
                </a:lnTo>
                <a:lnTo>
                  <a:pt x="5576" y="7236"/>
                </a:lnTo>
                <a:lnTo>
                  <a:pt x="5554" y="7222"/>
                </a:lnTo>
                <a:lnTo>
                  <a:pt x="5530" y="7209"/>
                </a:lnTo>
                <a:lnTo>
                  <a:pt x="5506" y="7197"/>
                </a:lnTo>
                <a:lnTo>
                  <a:pt x="5481" y="7187"/>
                </a:lnTo>
                <a:lnTo>
                  <a:pt x="5455" y="7177"/>
                </a:lnTo>
                <a:lnTo>
                  <a:pt x="5429" y="7170"/>
                </a:lnTo>
                <a:lnTo>
                  <a:pt x="5402" y="7162"/>
                </a:lnTo>
                <a:lnTo>
                  <a:pt x="5376" y="7156"/>
                </a:lnTo>
                <a:lnTo>
                  <a:pt x="5348" y="7151"/>
                </a:lnTo>
                <a:lnTo>
                  <a:pt x="5320" y="7148"/>
                </a:lnTo>
                <a:lnTo>
                  <a:pt x="5292" y="7146"/>
                </a:lnTo>
                <a:lnTo>
                  <a:pt x="5263" y="7145"/>
                </a:lnTo>
                <a:lnTo>
                  <a:pt x="5235" y="7146"/>
                </a:lnTo>
                <a:lnTo>
                  <a:pt x="5208" y="7148"/>
                </a:lnTo>
                <a:lnTo>
                  <a:pt x="5181" y="7151"/>
                </a:lnTo>
                <a:lnTo>
                  <a:pt x="5154" y="7156"/>
                </a:lnTo>
                <a:lnTo>
                  <a:pt x="4857" y="6927"/>
                </a:lnTo>
                <a:lnTo>
                  <a:pt x="7131" y="3944"/>
                </a:lnTo>
                <a:lnTo>
                  <a:pt x="7147" y="3938"/>
                </a:lnTo>
                <a:lnTo>
                  <a:pt x="7151" y="3936"/>
                </a:lnTo>
                <a:lnTo>
                  <a:pt x="7157" y="3933"/>
                </a:lnTo>
                <a:lnTo>
                  <a:pt x="8350" y="3652"/>
                </a:lnTo>
                <a:lnTo>
                  <a:pt x="8215" y="3736"/>
                </a:lnTo>
                <a:lnTo>
                  <a:pt x="8092" y="3814"/>
                </a:lnTo>
                <a:lnTo>
                  <a:pt x="7979" y="3886"/>
                </a:lnTo>
                <a:lnTo>
                  <a:pt x="7880" y="3950"/>
                </a:lnTo>
                <a:lnTo>
                  <a:pt x="7800" y="4002"/>
                </a:lnTo>
                <a:lnTo>
                  <a:pt x="7738" y="4042"/>
                </a:lnTo>
                <a:lnTo>
                  <a:pt x="7698" y="4068"/>
                </a:lnTo>
                <a:lnTo>
                  <a:pt x="7683" y="4077"/>
                </a:lnTo>
                <a:lnTo>
                  <a:pt x="7684" y="4078"/>
                </a:lnTo>
                <a:lnTo>
                  <a:pt x="7668" y="4089"/>
                </a:lnTo>
                <a:lnTo>
                  <a:pt x="7649" y="4104"/>
                </a:lnTo>
                <a:lnTo>
                  <a:pt x="7624" y="4126"/>
                </a:lnTo>
                <a:lnTo>
                  <a:pt x="7594" y="4153"/>
                </a:lnTo>
                <a:lnTo>
                  <a:pt x="7557" y="4187"/>
                </a:lnTo>
                <a:lnTo>
                  <a:pt x="7514" y="4230"/>
                </a:lnTo>
                <a:lnTo>
                  <a:pt x="7464" y="4282"/>
                </a:lnTo>
                <a:lnTo>
                  <a:pt x="7405" y="4342"/>
                </a:lnTo>
                <a:lnTo>
                  <a:pt x="7337" y="4414"/>
                </a:lnTo>
                <a:lnTo>
                  <a:pt x="7259" y="4497"/>
                </a:lnTo>
                <a:lnTo>
                  <a:pt x="7171" y="4593"/>
                </a:lnTo>
                <a:lnTo>
                  <a:pt x="7071" y="4703"/>
                </a:lnTo>
                <a:lnTo>
                  <a:pt x="6959" y="4826"/>
                </a:lnTo>
                <a:lnTo>
                  <a:pt x="6836" y="4965"/>
                </a:lnTo>
                <a:lnTo>
                  <a:pt x="6698" y="5120"/>
                </a:lnTo>
                <a:lnTo>
                  <a:pt x="6547" y="5290"/>
                </a:lnTo>
                <a:lnTo>
                  <a:pt x="6536" y="5303"/>
                </a:lnTo>
                <a:lnTo>
                  <a:pt x="6527" y="5315"/>
                </a:lnTo>
                <a:lnTo>
                  <a:pt x="6518" y="5329"/>
                </a:lnTo>
                <a:lnTo>
                  <a:pt x="6509" y="5342"/>
                </a:lnTo>
                <a:lnTo>
                  <a:pt x="6502" y="5357"/>
                </a:lnTo>
                <a:lnTo>
                  <a:pt x="6495" y="5371"/>
                </a:lnTo>
                <a:lnTo>
                  <a:pt x="6489" y="5386"/>
                </a:lnTo>
                <a:lnTo>
                  <a:pt x="6484" y="5401"/>
                </a:lnTo>
                <a:lnTo>
                  <a:pt x="6479" y="5417"/>
                </a:lnTo>
                <a:lnTo>
                  <a:pt x="6475" y="5433"/>
                </a:lnTo>
                <a:lnTo>
                  <a:pt x="6472" y="5449"/>
                </a:lnTo>
                <a:lnTo>
                  <a:pt x="6470" y="5467"/>
                </a:lnTo>
                <a:lnTo>
                  <a:pt x="6469" y="5484"/>
                </a:lnTo>
                <a:lnTo>
                  <a:pt x="6468" y="5501"/>
                </a:lnTo>
                <a:lnTo>
                  <a:pt x="6468" y="5519"/>
                </a:lnTo>
                <a:lnTo>
                  <a:pt x="6468" y="5538"/>
                </a:lnTo>
                <a:lnTo>
                  <a:pt x="6471" y="5569"/>
                </a:lnTo>
                <a:lnTo>
                  <a:pt x="6476" y="5601"/>
                </a:lnTo>
                <a:lnTo>
                  <a:pt x="6484" y="5633"/>
                </a:lnTo>
                <a:lnTo>
                  <a:pt x="6493" y="5666"/>
                </a:lnTo>
                <a:lnTo>
                  <a:pt x="6504" y="5699"/>
                </a:lnTo>
                <a:lnTo>
                  <a:pt x="6518" y="5732"/>
                </a:lnTo>
                <a:lnTo>
                  <a:pt x="6534" y="5764"/>
                </a:lnTo>
                <a:lnTo>
                  <a:pt x="6551" y="5798"/>
                </a:lnTo>
                <a:lnTo>
                  <a:pt x="6571" y="5830"/>
                </a:lnTo>
                <a:lnTo>
                  <a:pt x="6591" y="5862"/>
                </a:lnTo>
                <a:lnTo>
                  <a:pt x="6615" y="5894"/>
                </a:lnTo>
                <a:lnTo>
                  <a:pt x="6639" y="5925"/>
                </a:lnTo>
                <a:lnTo>
                  <a:pt x="6665" y="5957"/>
                </a:lnTo>
                <a:lnTo>
                  <a:pt x="6693" y="5987"/>
                </a:lnTo>
                <a:lnTo>
                  <a:pt x="6723" y="6016"/>
                </a:lnTo>
                <a:lnTo>
                  <a:pt x="6753" y="6045"/>
                </a:lnTo>
                <a:lnTo>
                  <a:pt x="6812" y="6096"/>
                </a:lnTo>
                <a:lnTo>
                  <a:pt x="6842" y="6122"/>
                </a:lnTo>
                <a:lnTo>
                  <a:pt x="6873" y="6146"/>
                </a:lnTo>
                <a:lnTo>
                  <a:pt x="6904" y="6169"/>
                </a:lnTo>
                <a:lnTo>
                  <a:pt x="6936" y="6191"/>
                </a:lnTo>
                <a:lnTo>
                  <a:pt x="6968" y="6210"/>
                </a:lnTo>
                <a:lnTo>
                  <a:pt x="7000" y="6228"/>
                </a:lnTo>
                <a:lnTo>
                  <a:pt x="7033" y="6246"/>
                </a:lnTo>
                <a:lnTo>
                  <a:pt x="7066" y="6261"/>
                </a:lnTo>
                <a:lnTo>
                  <a:pt x="7099" y="6273"/>
                </a:lnTo>
                <a:lnTo>
                  <a:pt x="7131" y="6286"/>
                </a:lnTo>
                <a:lnTo>
                  <a:pt x="7163" y="6296"/>
                </a:lnTo>
                <a:lnTo>
                  <a:pt x="7195" y="6305"/>
                </a:lnTo>
                <a:lnTo>
                  <a:pt x="7228" y="6311"/>
                </a:lnTo>
                <a:lnTo>
                  <a:pt x="7260" y="6315"/>
                </a:lnTo>
                <a:lnTo>
                  <a:pt x="7291" y="6319"/>
                </a:lnTo>
                <a:lnTo>
                  <a:pt x="7321" y="6320"/>
                </a:lnTo>
                <a:lnTo>
                  <a:pt x="7341" y="6320"/>
                </a:lnTo>
                <a:lnTo>
                  <a:pt x="7362" y="6318"/>
                </a:lnTo>
                <a:lnTo>
                  <a:pt x="7381" y="6315"/>
                </a:lnTo>
                <a:lnTo>
                  <a:pt x="7399" y="6313"/>
                </a:lnTo>
                <a:lnTo>
                  <a:pt x="7419" y="6309"/>
                </a:lnTo>
                <a:lnTo>
                  <a:pt x="7436" y="6304"/>
                </a:lnTo>
                <a:lnTo>
                  <a:pt x="7454" y="6298"/>
                </a:lnTo>
                <a:lnTo>
                  <a:pt x="7470" y="6292"/>
                </a:lnTo>
                <a:lnTo>
                  <a:pt x="7487" y="6285"/>
                </a:lnTo>
                <a:lnTo>
                  <a:pt x="7502" y="6277"/>
                </a:lnTo>
                <a:lnTo>
                  <a:pt x="7518" y="6268"/>
                </a:lnTo>
                <a:lnTo>
                  <a:pt x="7533" y="6258"/>
                </a:lnTo>
                <a:lnTo>
                  <a:pt x="7547" y="6248"/>
                </a:lnTo>
                <a:lnTo>
                  <a:pt x="7560" y="6236"/>
                </a:lnTo>
                <a:lnTo>
                  <a:pt x="7572" y="6224"/>
                </a:lnTo>
                <a:lnTo>
                  <a:pt x="7585" y="6211"/>
                </a:lnTo>
                <a:lnTo>
                  <a:pt x="8357" y="5339"/>
                </a:lnTo>
                <a:close/>
                <a:moveTo>
                  <a:pt x="13854" y="0"/>
                </a:moveTo>
                <a:lnTo>
                  <a:pt x="13854" y="0"/>
                </a:lnTo>
                <a:lnTo>
                  <a:pt x="10447" y="2572"/>
                </a:lnTo>
                <a:lnTo>
                  <a:pt x="13770" y="6980"/>
                </a:lnTo>
                <a:lnTo>
                  <a:pt x="17178" y="4408"/>
                </a:lnTo>
                <a:lnTo>
                  <a:pt x="13854" y="0"/>
                </a:lnTo>
                <a:close/>
                <a:moveTo>
                  <a:pt x="14162" y="5691"/>
                </a:moveTo>
                <a:lnTo>
                  <a:pt x="14142" y="5690"/>
                </a:lnTo>
                <a:lnTo>
                  <a:pt x="14121" y="5689"/>
                </a:lnTo>
                <a:lnTo>
                  <a:pt x="14101" y="5686"/>
                </a:lnTo>
                <a:lnTo>
                  <a:pt x="14082" y="5683"/>
                </a:lnTo>
                <a:lnTo>
                  <a:pt x="14062" y="5678"/>
                </a:lnTo>
                <a:lnTo>
                  <a:pt x="14043" y="5672"/>
                </a:lnTo>
                <a:lnTo>
                  <a:pt x="14024" y="5665"/>
                </a:lnTo>
                <a:lnTo>
                  <a:pt x="14007" y="5659"/>
                </a:lnTo>
                <a:lnTo>
                  <a:pt x="13988" y="5650"/>
                </a:lnTo>
                <a:lnTo>
                  <a:pt x="13971" y="5642"/>
                </a:lnTo>
                <a:lnTo>
                  <a:pt x="13954" y="5631"/>
                </a:lnTo>
                <a:lnTo>
                  <a:pt x="13938" y="5621"/>
                </a:lnTo>
                <a:lnTo>
                  <a:pt x="13923" y="5609"/>
                </a:lnTo>
                <a:lnTo>
                  <a:pt x="13907" y="5598"/>
                </a:lnTo>
                <a:lnTo>
                  <a:pt x="13893" y="5585"/>
                </a:lnTo>
                <a:lnTo>
                  <a:pt x="13879" y="5571"/>
                </a:lnTo>
                <a:lnTo>
                  <a:pt x="13866" y="5557"/>
                </a:lnTo>
                <a:lnTo>
                  <a:pt x="13853" y="5543"/>
                </a:lnTo>
                <a:lnTo>
                  <a:pt x="13841" y="5527"/>
                </a:lnTo>
                <a:lnTo>
                  <a:pt x="13830" y="5512"/>
                </a:lnTo>
                <a:lnTo>
                  <a:pt x="13820" y="5495"/>
                </a:lnTo>
                <a:lnTo>
                  <a:pt x="13810" y="5477"/>
                </a:lnTo>
                <a:lnTo>
                  <a:pt x="13801" y="5460"/>
                </a:lnTo>
                <a:lnTo>
                  <a:pt x="13794" y="5443"/>
                </a:lnTo>
                <a:lnTo>
                  <a:pt x="13786" y="5425"/>
                </a:lnTo>
                <a:lnTo>
                  <a:pt x="13780" y="5405"/>
                </a:lnTo>
                <a:lnTo>
                  <a:pt x="13775" y="5386"/>
                </a:lnTo>
                <a:lnTo>
                  <a:pt x="13770" y="5367"/>
                </a:lnTo>
                <a:lnTo>
                  <a:pt x="13767" y="5346"/>
                </a:lnTo>
                <a:lnTo>
                  <a:pt x="13765" y="5327"/>
                </a:lnTo>
                <a:lnTo>
                  <a:pt x="13764" y="5307"/>
                </a:lnTo>
                <a:lnTo>
                  <a:pt x="13763" y="5285"/>
                </a:lnTo>
                <a:lnTo>
                  <a:pt x="13764" y="5265"/>
                </a:lnTo>
                <a:lnTo>
                  <a:pt x="13766" y="5244"/>
                </a:lnTo>
                <a:lnTo>
                  <a:pt x="13768" y="5224"/>
                </a:lnTo>
                <a:lnTo>
                  <a:pt x="13771" y="5204"/>
                </a:lnTo>
                <a:lnTo>
                  <a:pt x="13777" y="5185"/>
                </a:lnTo>
                <a:lnTo>
                  <a:pt x="13782" y="5166"/>
                </a:lnTo>
                <a:lnTo>
                  <a:pt x="13789" y="5146"/>
                </a:lnTo>
                <a:lnTo>
                  <a:pt x="13796" y="5128"/>
                </a:lnTo>
                <a:lnTo>
                  <a:pt x="13804" y="5111"/>
                </a:lnTo>
                <a:lnTo>
                  <a:pt x="13813" y="5094"/>
                </a:lnTo>
                <a:lnTo>
                  <a:pt x="13823" y="5077"/>
                </a:lnTo>
                <a:lnTo>
                  <a:pt x="13834" y="5060"/>
                </a:lnTo>
                <a:lnTo>
                  <a:pt x="13844" y="5044"/>
                </a:lnTo>
                <a:lnTo>
                  <a:pt x="13857" y="5029"/>
                </a:lnTo>
                <a:lnTo>
                  <a:pt x="13870" y="5015"/>
                </a:lnTo>
                <a:lnTo>
                  <a:pt x="13883" y="5001"/>
                </a:lnTo>
                <a:lnTo>
                  <a:pt x="13897" y="4987"/>
                </a:lnTo>
                <a:lnTo>
                  <a:pt x="13912" y="4976"/>
                </a:lnTo>
                <a:lnTo>
                  <a:pt x="13927" y="4964"/>
                </a:lnTo>
                <a:lnTo>
                  <a:pt x="13943" y="4952"/>
                </a:lnTo>
                <a:lnTo>
                  <a:pt x="13959" y="4942"/>
                </a:lnTo>
                <a:lnTo>
                  <a:pt x="13976" y="4933"/>
                </a:lnTo>
                <a:lnTo>
                  <a:pt x="13994" y="4924"/>
                </a:lnTo>
                <a:lnTo>
                  <a:pt x="14012" y="4915"/>
                </a:lnTo>
                <a:lnTo>
                  <a:pt x="14030" y="4909"/>
                </a:lnTo>
                <a:lnTo>
                  <a:pt x="14048" y="4903"/>
                </a:lnTo>
                <a:lnTo>
                  <a:pt x="14068" y="4897"/>
                </a:lnTo>
                <a:lnTo>
                  <a:pt x="14087" y="4893"/>
                </a:lnTo>
                <a:lnTo>
                  <a:pt x="14107" y="4890"/>
                </a:lnTo>
                <a:lnTo>
                  <a:pt x="14128" y="4887"/>
                </a:lnTo>
                <a:lnTo>
                  <a:pt x="14148" y="4886"/>
                </a:lnTo>
                <a:lnTo>
                  <a:pt x="14169" y="4885"/>
                </a:lnTo>
                <a:lnTo>
                  <a:pt x="14189" y="4886"/>
                </a:lnTo>
                <a:lnTo>
                  <a:pt x="14211" y="4889"/>
                </a:lnTo>
                <a:lnTo>
                  <a:pt x="14230" y="4891"/>
                </a:lnTo>
                <a:lnTo>
                  <a:pt x="14250" y="4895"/>
                </a:lnTo>
                <a:lnTo>
                  <a:pt x="14270" y="4899"/>
                </a:lnTo>
                <a:lnTo>
                  <a:pt x="14289" y="4905"/>
                </a:lnTo>
                <a:lnTo>
                  <a:pt x="14307" y="4911"/>
                </a:lnTo>
                <a:lnTo>
                  <a:pt x="14325" y="4919"/>
                </a:lnTo>
                <a:lnTo>
                  <a:pt x="14344" y="4926"/>
                </a:lnTo>
                <a:lnTo>
                  <a:pt x="14361" y="4936"/>
                </a:lnTo>
                <a:lnTo>
                  <a:pt x="14377" y="4946"/>
                </a:lnTo>
                <a:lnTo>
                  <a:pt x="14394" y="4956"/>
                </a:lnTo>
                <a:lnTo>
                  <a:pt x="14409" y="4967"/>
                </a:lnTo>
                <a:lnTo>
                  <a:pt x="14424" y="4980"/>
                </a:lnTo>
                <a:lnTo>
                  <a:pt x="14439" y="4993"/>
                </a:lnTo>
                <a:lnTo>
                  <a:pt x="14453" y="5006"/>
                </a:lnTo>
                <a:lnTo>
                  <a:pt x="14466" y="5020"/>
                </a:lnTo>
                <a:lnTo>
                  <a:pt x="14479" y="5035"/>
                </a:lnTo>
                <a:lnTo>
                  <a:pt x="14491" y="5050"/>
                </a:lnTo>
                <a:lnTo>
                  <a:pt x="14501" y="5066"/>
                </a:lnTo>
                <a:lnTo>
                  <a:pt x="14512" y="5082"/>
                </a:lnTo>
                <a:lnTo>
                  <a:pt x="14522" y="5099"/>
                </a:lnTo>
                <a:lnTo>
                  <a:pt x="14530" y="5116"/>
                </a:lnTo>
                <a:lnTo>
                  <a:pt x="14538" y="5135"/>
                </a:lnTo>
                <a:lnTo>
                  <a:pt x="14545" y="5153"/>
                </a:lnTo>
                <a:lnTo>
                  <a:pt x="14551" y="5171"/>
                </a:lnTo>
                <a:lnTo>
                  <a:pt x="14556" y="5190"/>
                </a:lnTo>
                <a:lnTo>
                  <a:pt x="14561" y="5210"/>
                </a:lnTo>
                <a:lnTo>
                  <a:pt x="14564" y="5229"/>
                </a:lnTo>
                <a:lnTo>
                  <a:pt x="14567" y="5250"/>
                </a:lnTo>
                <a:lnTo>
                  <a:pt x="14568" y="5270"/>
                </a:lnTo>
                <a:lnTo>
                  <a:pt x="14568" y="5290"/>
                </a:lnTo>
                <a:lnTo>
                  <a:pt x="14567" y="5312"/>
                </a:lnTo>
                <a:lnTo>
                  <a:pt x="14566" y="5332"/>
                </a:lnTo>
                <a:lnTo>
                  <a:pt x="14563" y="5353"/>
                </a:lnTo>
                <a:lnTo>
                  <a:pt x="14559" y="5372"/>
                </a:lnTo>
                <a:lnTo>
                  <a:pt x="14555" y="5391"/>
                </a:lnTo>
                <a:lnTo>
                  <a:pt x="14549" y="5411"/>
                </a:lnTo>
                <a:lnTo>
                  <a:pt x="14542" y="5430"/>
                </a:lnTo>
                <a:lnTo>
                  <a:pt x="14536" y="5448"/>
                </a:lnTo>
                <a:lnTo>
                  <a:pt x="14527" y="5466"/>
                </a:lnTo>
                <a:lnTo>
                  <a:pt x="14519" y="5483"/>
                </a:lnTo>
                <a:lnTo>
                  <a:pt x="14508" y="5500"/>
                </a:lnTo>
                <a:lnTo>
                  <a:pt x="14498" y="5516"/>
                </a:lnTo>
                <a:lnTo>
                  <a:pt x="14486" y="5532"/>
                </a:lnTo>
                <a:lnTo>
                  <a:pt x="14475" y="5547"/>
                </a:lnTo>
                <a:lnTo>
                  <a:pt x="14462" y="5561"/>
                </a:lnTo>
                <a:lnTo>
                  <a:pt x="14448" y="5575"/>
                </a:lnTo>
                <a:lnTo>
                  <a:pt x="14434" y="5589"/>
                </a:lnTo>
                <a:lnTo>
                  <a:pt x="14420" y="5601"/>
                </a:lnTo>
                <a:lnTo>
                  <a:pt x="14404" y="5613"/>
                </a:lnTo>
                <a:lnTo>
                  <a:pt x="14389" y="5625"/>
                </a:lnTo>
                <a:lnTo>
                  <a:pt x="14372" y="5634"/>
                </a:lnTo>
                <a:lnTo>
                  <a:pt x="14354" y="5644"/>
                </a:lnTo>
                <a:lnTo>
                  <a:pt x="14337" y="5652"/>
                </a:lnTo>
                <a:lnTo>
                  <a:pt x="14320" y="5661"/>
                </a:lnTo>
                <a:lnTo>
                  <a:pt x="14301" y="5668"/>
                </a:lnTo>
                <a:lnTo>
                  <a:pt x="14282" y="5674"/>
                </a:lnTo>
                <a:lnTo>
                  <a:pt x="14263" y="5679"/>
                </a:lnTo>
                <a:lnTo>
                  <a:pt x="14244" y="5684"/>
                </a:lnTo>
                <a:lnTo>
                  <a:pt x="14223" y="5687"/>
                </a:lnTo>
                <a:lnTo>
                  <a:pt x="14204" y="5689"/>
                </a:lnTo>
                <a:lnTo>
                  <a:pt x="14184" y="5691"/>
                </a:lnTo>
                <a:lnTo>
                  <a:pt x="14162" y="569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187" name="Freeform 115"/>
          <p:cNvSpPr>
            <a:spLocks noEditPoints="1"/>
          </p:cNvSpPr>
          <p:nvPr userDrawn="1"/>
        </p:nvSpPr>
        <p:spPr bwMode="auto">
          <a:xfrm>
            <a:off x="2503468" y="5265594"/>
            <a:ext cx="642942" cy="310512"/>
          </a:xfrm>
          <a:custGeom>
            <a:avLst/>
            <a:gdLst/>
            <a:ahLst/>
            <a:cxnLst>
              <a:cxn ang="0">
                <a:pos x="1497" y="667"/>
              </a:cxn>
              <a:cxn ang="0">
                <a:pos x="1368" y="444"/>
              </a:cxn>
              <a:cxn ang="0">
                <a:pos x="1278" y="339"/>
              </a:cxn>
              <a:cxn ang="0">
                <a:pos x="1174" y="257"/>
              </a:cxn>
              <a:cxn ang="0">
                <a:pos x="1058" y="214"/>
              </a:cxn>
              <a:cxn ang="0">
                <a:pos x="936" y="223"/>
              </a:cxn>
              <a:cxn ang="0">
                <a:pos x="824" y="281"/>
              </a:cxn>
              <a:cxn ang="0">
                <a:pos x="725" y="373"/>
              </a:cxn>
              <a:cxn ang="0">
                <a:pos x="615" y="520"/>
              </a:cxn>
              <a:cxn ang="0">
                <a:pos x="510" y="730"/>
              </a:cxn>
              <a:cxn ang="0">
                <a:pos x="447" y="939"/>
              </a:cxn>
              <a:cxn ang="0">
                <a:pos x="422" y="1164"/>
              </a:cxn>
              <a:cxn ang="0">
                <a:pos x="446" y="1385"/>
              </a:cxn>
              <a:cxn ang="0">
                <a:pos x="531" y="1582"/>
              </a:cxn>
              <a:cxn ang="0">
                <a:pos x="689" y="1738"/>
              </a:cxn>
              <a:cxn ang="0">
                <a:pos x="800" y="1794"/>
              </a:cxn>
              <a:cxn ang="0">
                <a:pos x="926" y="1824"/>
              </a:cxn>
              <a:cxn ang="0">
                <a:pos x="1062" y="1829"/>
              </a:cxn>
              <a:cxn ang="0">
                <a:pos x="1194" y="1806"/>
              </a:cxn>
              <a:cxn ang="0">
                <a:pos x="1311" y="1760"/>
              </a:cxn>
              <a:cxn ang="0">
                <a:pos x="1460" y="1640"/>
              </a:cxn>
              <a:cxn ang="0">
                <a:pos x="1567" y="1454"/>
              </a:cxn>
              <a:cxn ang="0">
                <a:pos x="1610" y="1239"/>
              </a:cxn>
              <a:cxn ang="0">
                <a:pos x="1600" y="1014"/>
              </a:cxn>
              <a:cxn ang="0">
                <a:pos x="1548" y="797"/>
              </a:cxn>
              <a:cxn ang="0">
                <a:pos x="2477" y="1269"/>
              </a:cxn>
              <a:cxn ang="0">
                <a:pos x="2575" y="887"/>
              </a:cxn>
              <a:cxn ang="0">
                <a:pos x="2627" y="1029"/>
              </a:cxn>
              <a:cxn ang="0">
                <a:pos x="2682" y="814"/>
              </a:cxn>
              <a:cxn ang="0">
                <a:pos x="2676" y="1269"/>
              </a:cxn>
              <a:cxn ang="0">
                <a:pos x="3276" y="905"/>
              </a:cxn>
              <a:cxn ang="0">
                <a:pos x="3890" y="1190"/>
              </a:cxn>
              <a:cxn ang="0">
                <a:pos x="3838" y="1240"/>
              </a:cxn>
              <a:cxn ang="0">
                <a:pos x="3773" y="1270"/>
              </a:cxn>
              <a:cxn ang="0">
                <a:pos x="3628" y="1273"/>
              </a:cxn>
              <a:cxn ang="0">
                <a:pos x="3562" y="1243"/>
              </a:cxn>
              <a:cxn ang="0">
                <a:pos x="3497" y="1180"/>
              </a:cxn>
              <a:cxn ang="0">
                <a:pos x="3460" y="1089"/>
              </a:cxn>
              <a:cxn ang="0">
                <a:pos x="3456" y="988"/>
              </a:cxn>
              <a:cxn ang="0">
                <a:pos x="3486" y="886"/>
              </a:cxn>
              <a:cxn ang="0">
                <a:pos x="3556" y="808"/>
              </a:cxn>
              <a:cxn ang="0">
                <a:pos x="3650" y="772"/>
              </a:cxn>
              <a:cxn ang="0">
                <a:pos x="3734" y="769"/>
              </a:cxn>
              <a:cxn ang="0">
                <a:pos x="3811" y="788"/>
              </a:cxn>
              <a:cxn ang="0">
                <a:pos x="3866" y="827"/>
              </a:cxn>
              <a:cxn ang="0">
                <a:pos x="3905" y="883"/>
              </a:cxn>
              <a:cxn ang="0">
                <a:pos x="3923" y="962"/>
              </a:cxn>
              <a:cxn ang="0">
                <a:pos x="3752" y="909"/>
              </a:cxn>
              <a:cxn ang="0">
                <a:pos x="3694" y="890"/>
              </a:cxn>
              <a:cxn ang="0">
                <a:pos x="3643" y="909"/>
              </a:cxn>
              <a:cxn ang="0">
                <a:pos x="3612" y="965"/>
              </a:cxn>
              <a:cxn ang="0">
                <a:pos x="3615" y="1091"/>
              </a:cxn>
              <a:cxn ang="0">
                <a:pos x="3669" y="1153"/>
              </a:cxn>
              <a:cxn ang="0">
                <a:pos x="3737" y="1148"/>
              </a:cxn>
              <a:cxn ang="0">
                <a:pos x="3769" y="1106"/>
              </a:cxn>
              <a:cxn ang="0">
                <a:pos x="3924" y="1107"/>
              </a:cxn>
              <a:cxn ang="0">
                <a:pos x="3890" y="1190"/>
              </a:cxn>
              <a:cxn ang="0">
                <a:pos x="0" y="2040"/>
              </a:cxn>
              <a:cxn ang="0">
                <a:pos x="0" y="2040"/>
              </a:cxn>
            </a:cxnLst>
            <a:rect l="0" t="0" r="r" b="b"/>
            <a:pathLst>
              <a:path w="4225" h="2041">
                <a:moveTo>
                  <a:pt x="0" y="2040"/>
                </a:moveTo>
                <a:lnTo>
                  <a:pt x="2039" y="2040"/>
                </a:lnTo>
                <a:lnTo>
                  <a:pt x="2039" y="0"/>
                </a:lnTo>
                <a:lnTo>
                  <a:pt x="0" y="0"/>
                </a:lnTo>
                <a:lnTo>
                  <a:pt x="0" y="2040"/>
                </a:lnTo>
                <a:close/>
                <a:moveTo>
                  <a:pt x="1497" y="667"/>
                </a:moveTo>
                <a:lnTo>
                  <a:pt x="1481" y="632"/>
                </a:lnTo>
                <a:lnTo>
                  <a:pt x="1462" y="596"/>
                </a:lnTo>
                <a:lnTo>
                  <a:pt x="1441" y="559"/>
                </a:lnTo>
                <a:lnTo>
                  <a:pt x="1419" y="520"/>
                </a:lnTo>
                <a:lnTo>
                  <a:pt x="1394" y="482"/>
                </a:lnTo>
                <a:lnTo>
                  <a:pt x="1368" y="444"/>
                </a:lnTo>
                <a:lnTo>
                  <a:pt x="1354" y="426"/>
                </a:lnTo>
                <a:lnTo>
                  <a:pt x="1339" y="408"/>
                </a:lnTo>
                <a:lnTo>
                  <a:pt x="1324" y="390"/>
                </a:lnTo>
                <a:lnTo>
                  <a:pt x="1310" y="373"/>
                </a:lnTo>
                <a:lnTo>
                  <a:pt x="1294" y="356"/>
                </a:lnTo>
                <a:lnTo>
                  <a:pt x="1278" y="339"/>
                </a:lnTo>
                <a:lnTo>
                  <a:pt x="1261" y="324"/>
                </a:lnTo>
                <a:lnTo>
                  <a:pt x="1245" y="308"/>
                </a:lnTo>
                <a:lnTo>
                  <a:pt x="1228" y="294"/>
                </a:lnTo>
                <a:lnTo>
                  <a:pt x="1210" y="281"/>
                </a:lnTo>
                <a:lnTo>
                  <a:pt x="1192" y="268"/>
                </a:lnTo>
                <a:lnTo>
                  <a:pt x="1174" y="257"/>
                </a:lnTo>
                <a:lnTo>
                  <a:pt x="1155" y="247"/>
                </a:lnTo>
                <a:lnTo>
                  <a:pt x="1136" y="237"/>
                </a:lnTo>
                <a:lnTo>
                  <a:pt x="1118" y="230"/>
                </a:lnTo>
                <a:lnTo>
                  <a:pt x="1098" y="223"/>
                </a:lnTo>
                <a:lnTo>
                  <a:pt x="1078" y="217"/>
                </a:lnTo>
                <a:lnTo>
                  <a:pt x="1058" y="214"/>
                </a:lnTo>
                <a:lnTo>
                  <a:pt x="1037" y="210"/>
                </a:lnTo>
                <a:lnTo>
                  <a:pt x="1017" y="209"/>
                </a:lnTo>
                <a:lnTo>
                  <a:pt x="997" y="210"/>
                </a:lnTo>
                <a:lnTo>
                  <a:pt x="976" y="214"/>
                </a:lnTo>
                <a:lnTo>
                  <a:pt x="956" y="217"/>
                </a:lnTo>
                <a:lnTo>
                  <a:pt x="936" y="223"/>
                </a:lnTo>
                <a:lnTo>
                  <a:pt x="917" y="230"/>
                </a:lnTo>
                <a:lnTo>
                  <a:pt x="898" y="237"/>
                </a:lnTo>
                <a:lnTo>
                  <a:pt x="879" y="247"/>
                </a:lnTo>
                <a:lnTo>
                  <a:pt x="860" y="257"/>
                </a:lnTo>
                <a:lnTo>
                  <a:pt x="842" y="268"/>
                </a:lnTo>
                <a:lnTo>
                  <a:pt x="824" y="281"/>
                </a:lnTo>
                <a:lnTo>
                  <a:pt x="807" y="294"/>
                </a:lnTo>
                <a:lnTo>
                  <a:pt x="790" y="308"/>
                </a:lnTo>
                <a:lnTo>
                  <a:pt x="773" y="324"/>
                </a:lnTo>
                <a:lnTo>
                  <a:pt x="757" y="339"/>
                </a:lnTo>
                <a:lnTo>
                  <a:pt x="740" y="356"/>
                </a:lnTo>
                <a:lnTo>
                  <a:pt x="725" y="373"/>
                </a:lnTo>
                <a:lnTo>
                  <a:pt x="709" y="390"/>
                </a:lnTo>
                <a:lnTo>
                  <a:pt x="695" y="408"/>
                </a:lnTo>
                <a:lnTo>
                  <a:pt x="681" y="426"/>
                </a:lnTo>
                <a:lnTo>
                  <a:pt x="666" y="444"/>
                </a:lnTo>
                <a:lnTo>
                  <a:pt x="640" y="482"/>
                </a:lnTo>
                <a:lnTo>
                  <a:pt x="615" y="520"/>
                </a:lnTo>
                <a:lnTo>
                  <a:pt x="593" y="559"/>
                </a:lnTo>
                <a:lnTo>
                  <a:pt x="572" y="596"/>
                </a:lnTo>
                <a:lnTo>
                  <a:pt x="554" y="632"/>
                </a:lnTo>
                <a:lnTo>
                  <a:pt x="537" y="667"/>
                </a:lnTo>
                <a:lnTo>
                  <a:pt x="523" y="697"/>
                </a:lnTo>
                <a:lnTo>
                  <a:pt x="510" y="730"/>
                </a:lnTo>
                <a:lnTo>
                  <a:pt x="497" y="763"/>
                </a:lnTo>
                <a:lnTo>
                  <a:pt x="486" y="797"/>
                </a:lnTo>
                <a:lnTo>
                  <a:pt x="475" y="831"/>
                </a:lnTo>
                <a:lnTo>
                  <a:pt x="465" y="867"/>
                </a:lnTo>
                <a:lnTo>
                  <a:pt x="455" y="903"/>
                </a:lnTo>
                <a:lnTo>
                  <a:pt x="447" y="939"/>
                </a:lnTo>
                <a:lnTo>
                  <a:pt x="440" y="976"/>
                </a:lnTo>
                <a:lnTo>
                  <a:pt x="435" y="1014"/>
                </a:lnTo>
                <a:lnTo>
                  <a:pt x="429" y="1051"/>
                </a:lnTo>
                <a:lnTo>
                  <a:pt x="426" y="1089"/>
                </a:lnTo>
                <a:lnTo>
                  <a:pt x="423" y="1126"/>
                </a:lnTo>
                <a:lnTo>
                  <a:pt x="422" y="1164"/>
                </a:lnTo>
                <a:lnTo>
                  <a:pt x="422" y="1201"/>
                </a:lnTo>
                <a:lnTo>
                  <a:pt x="425" y="1239"/>
                </a:lnTo>
                <a:lnTo>
                  <a:pt x="428" y="1276"/>
                </a:lnTo>
                <a:lnTo>
                  <a:pt x="433" y="1312"/>
                </a:lnTo>
                <a:lnTo>
                  <a:pt x="438" y="1349"/>
                </a:lnTo>
                <a:lnTo>
                  <a:pt x="446" y="1385"/>
                </a:lnTo>
                <a:lnTo>
                  <a:pt x="456" y="1420"/>
                </a:lnTo>
                <a:lnTo>
                  <a:pt x="468" y="1454"/>
                </a:lnTo>
                <a:lnTo>
                  <a:pt x="480" y="1487"/>
                </a:lnTo>
                <a:lnTo>
                  <a:pt x="495" y="1520"/>
                </a:lnTo>
                <a:lnTo>
                  <a:pt x="512" y="1552"/>
                </a:lnTo>
                <a:lnTo>
                  <a:pt x="531" y="1582"/>
                </a:lnTo>
                <a:lnTo>
                  <a:pt x="552" y="1612"/>
                </a:lnTo>
                <a:lnTo>
                  <a:pt x="576" y="1640"/>
                </a:lnTo>
                <a:lnTo>
                  <a:pt x="600" y="1666"/>
                </a:lnTo>
                <a:lnTo>
                  <a:pt x="628" y="1693"/>
                </a:lnTo>
                <a:lnTo>
                  <a:pt x="657" y="1716"/>
                </a:lnTo>
                <a:lnTo>
                  <a:pt x="689" y="1738"/>
                </a:lnTo>
                <a:lnTo>
                  <a:pt x="706" y="1749"/>
                </a:lnTo>
                <a:lnTo>
                  <a:pt x="724" y="1760"/>
                </a:lnTo>
                <a:lnTo>
                  <a:pt x="742" y="1769"/>
                </a:lnTo>
                <a:lnTo>
                  <a:pt x="760" y="1778"/>
                </a:lnTo>
                <a:lnTo>
                  <a:pt x="780" y="1786"/>
                </a:lnTo>
                <a:lnTo>
                  <a:pt x="800" y="1794"/>
                </a:lnTo>
                <a:lnTo>
                  <a:pt x="821" y="1800"/>
                </a:lnTo>
                <a:lnTo>
                  <a:pt x="841" y="1806"/>
                </a:lnTo>
                <a:lnTo>
                  <a:pt x="861" y="1812"/>
                </a:lnTo>
                <a:lnTo>
                  <a:pt x="883" y="1816"/>
                </a:lnTo>
                <a:lnTo>
                  <a:pt x="905" y="1821"/>
                </a:lnTo>
                <a:lnTo>
                  <a:pt x="926" y="1824"/>
                </a:lnTo>
                <a:lnTo>
                  <a:pt x="949" y="1826"/>
                </a:lnTo>
                <a:lnTo>
                  <a:pt x="972" y="1829"/>
                </a:lnTo>
                <a:lnTo>
                  <a:pt x="994" y="1830"/>
                </a:lnTo>
                <a:lnTo>
                  <a:pt x="1017" y="1831"/>
                </a:lnTo>
                <a:lnTo>
                  <a:pt x="1040" y="1830"/>
                </a:lnTo>
                <a:lnTo>
                  <a:pt x="1062" y="1829"/>
                </a:lnTo>
                <a:lnTo>
                  <a:pt x="1085" y="1826"/>
                </a:lnTo>
                <a:lnTo>
                  <a:pt x="1108" y="1824"/>
                </a:lnTo>
                <a:lnTo>
                  <a:pt x="1129" y="1821"/>
                </a:lnTo>
                <a:lnTo>
                  <a:pt x="1151" y="1816"/>
                </a:lnTo>
                <a:lnTo>
                  <a:pt x="1172" y="1812"/>
                </a:lnTo>
                <a:lnTo>
                  <a:pt x="1194" y="1806"/>
                </a:lnTo>
                <a:lnTo>
                  <a:pt x="1214" y="1800"/>
                </a:lnTo>
                <a:lnTo>
                  <a:pt x="1235" y="1794"/>
                </a:lnTo>
                <a:lnTo>
                  <a:pt x="1254" y="1786"/>
                </a:lnTo>
                <a:lnTo>
                  <a:pt x="1273" y="1778"/>
                </a:lnTo>
                <a:lnTo>
                  <a:pt x="1293" y="1769"/>
                </a:lnTo>
                <a:lnTo>
                  <a:pt x="1311" y="1760"/>
                </a:lnTo>
                <a:lnTo>
                  <a:pt x="1328" y="1749"/>
                </a:lnTo>
                <a:lnTo>
                  <a:pt x="1345" y="1738"/>
                </a:lnTo>
                <a:lnTo>
                  <a:pt x="1378" y="1716"/>
                </a:lnTo>
                <a:lnTo>
                  <a:pt x="1407" y="1693"/>
                </a:lnTo>
                <a:lnTo>
                  <a:pt x="1435" y="1666"/>
                </a:lnTo>
                <a:lnTo>
                  <a:pt x="1460" y="1640"/>
                </a:lnTo>
                <a:lnTo>
                  <a:pt x="1482" y="1612"/>
                </a:lnTo>
                <a:lnTo>
                  <a:pt x="1503" y="1582"/>
                </a:lnTo>
                <a:lnTo>
                  <a:pt x="1522" y="1552"/>
                </a:lnTo>
                <a:lnTo>
                  <a:pt x="1539" y="1520"/>
                </a:lnTo>
                <a:lnTo>
                  <a:pt x="1554" y="1487"/>
                </a:lnTo>
                <a:lnTo>
                  <a:pt x="1567" y="1454"/>
                </a:lnTo>
                <a:lnTo>
                  <a:pt x="1579" y="1420"/>
                </a:lnTo>
                <a:lnTo>
                  <a:pt x="1588" y="1385"/>
                </a:lnTo>
                <a:lnTo>
                  <a:pt x="1596" y="1349"/>
                </a:lnTo>
                <a:lnTo>
                  <a:pt x="1603" y="1312"/>
                </a:lnTo>
                <a:lnTo>
                  <a:pt x="1607" y="1276"/>
                </a:lnTo>
                <a:lnTo>
                  <a:pt x="1610" y="1239"/>
                </a:lnTo>
                <a:lnTo>
                  <a:pt x="1612" y="1201"/>
                </a:lnTo>
                <a:lnTo>
                  <a:pt x="1612" y="1164"/>
                </a:lnTo>
                <a:lnTo>
                  <a:pt x="1610" y="1126"/>
                </a:lnTo>
                <a:lnTo>
                  <a:pt x="1608" y="1089"/>
                </a:lnTo>
                <a:lnTo>
                  <a:pt x="1605" y="1051"/>
                </a:lnTo>
                <a:lnTo>
                  <a:pt x="1600" y="1014"/>
                </a:lnTo>
                <a:lnTo>
                  <a:pt x="1593" y="976"/>
                </a:lnTo>
                <a:lnTo>
                  <a:pt x="1587" y="939"/>
                </a:lnTo>
                <a:lnTo>
                  <a:pt x="1579" y="903"/>
                </a:lnTo>
                <a:lnTo>
                  <a:pt x="1570" y="867"/>
                </a:lnTo>
                <a:lnTo>
                  <a:pt x="1559" y="831"/>
                </a:lnTo>
                <a:lnTo>
                  <a:pt x="1548" y="797"/>
                </a:lnTo>
                <a:lnTo>
                  <a:pt x="1537" y="763"/>
                </a:lnTo>
                <a:lnTo>
                  <a:pt x="1524" y="730"/>
                </a:lnTo>
                <a:lnTo>
                  <a:pt x="1512" y="697"/>
                </a:lnTo>
                <a:lnTo>
                  <a:pt x="1497" y="667"/>
                </a:lnTo>
                <a:close/>
                <a:moveTo>
                  <a:pt x="2477" y="956"/>
                </a:moveTo>
                <a:lnTo>
                  <a:pt x="2477" y="1269"/>
                </a:lnTo>
                <a:lnTo>
                  <a:pt x="2334" y="1269"/>
                </a:lnTo>
                <a:lnTo>
                  <a:pt x="2334" y="779"/>
                </a:lnTo>
                <a:lnTo>
                  <a:pt x="2549" y="779"/>
                </a:lnTo>
                <a:lnTo>
                  <a:pt x="2558" y="815"/>
                </a:lnTo>
                <a:lnTo>
                  <a:pt x="2567" y="850"/>
                </a:lnTo>
                <a:lnTo>
                  <a:pt x="2575" y="887"/>
                </a:lnTo>
                <a:lnTo>
                  <a:pt x="2584" y="922"/>
                </a:lnTo>
                <a:lnTo>
                  <a:pt x="2593" y="957"/>
                </a:lnTo>
                <a:lnTo>
                  <a:pt x="2601" y="993"/>
                </a:lnTo>
                <a:lnTo>
                  <a:pt x="2610" y="1029"/>
                </a:lnTo>
                <a:lnTo>
                  <a:pt x="2618" y="1065"/>
                </a:lnTo>
                <a:lnTo>
                  <a:pt x="2627" y="1029"/>
                </a:lnTo>
                <a:lnTo>
                  <a:pt x="2636" y="993"/>
                </a:lnTo>
                <a:lnTo>
                  <a:pt x="2645" y="957"/>
                </a:lnTo>
                <a:lnTo>
                  <a:pt x="2655" y="922"/>
                </a:lnTo>
                <a:lnTo>
                  <a:pt x="2664" y="886"/>
                </a:lnTo>
                <a:lnTo>
                  <a:pt x="2673" y="850"/>
                </a:lnTo>
                <a:lnTo>
                  <a:pt x="2682" y="814"/>
                </a:lnTo>
                <a:lnTo>
                  <a:pt x="2690" y="779"/>
                </a:lnTo>
                <a:lnTo>
                  <a:pt x="2905" y="779"/>
                </a:lnTo>
                <a:lnTo>
                  <a:pt x="2905" y="1269"/>
                </a:lnTo>
                <a:lnTo>
                  <a:pt x="2762" y="1269"/>
                </a:lnTo>
                <a:lnTo>
                  <a:pt x="2761" y="955"/>
                </a:lnTo>
                <a:lnTo>
                  <a:pt x="2676" y="1269"/>
                </a:lnTo>
                <a:lnTo>
                  <a:pt x="2565" y="1269"/>
                </a:lnTo>
                <a:lnTo>
                  <a:pt x="2477" y="956"/>
                </a:lnTo>
                <a:close/>
                <a:moveTo>
                  <a:pt x="2987" y="779"/>
                </a:moveTo>
                <a:lnTo>
                  <a:pt x="3413" y="779"/>
                </a:lnTo>
                <a:lnTo>
                  <a:pt x="3414" y="905"/>
                </a:lnTo>
                <a:lnTo>
                  <a:pt x="3276" y="905"/>
                </a:lnTo>
                <a:lnTo>
                  <a:pt x="3276" y="1269"/>
                </a:lnTo>
                <a:lnTo>
                  <a:pt x="3124" y="1269"/>
                </a:lnTo>
                <a:lnTo>
                  <a:pt x="3124" y="905"/>
                </a:lnTo>
                <a:lnTo>
                  <a:pt x="2987" y="905"/>
                </a:lnTo>
                <a:lnTo>
                  <a:pt x="2987" y="779"/>
                </a:lnTo>
                <a:close/>
                <a:moveTo>
                  <a:pt x="3890" y="1190"/>
                </a:moveTo>
                <a:lnTo>
                  <a:pt x="3882" y="1200"/>
                </a:lnTo>
                <a:lnTo>
                  <a:pt x="3874" y="1209"/>
                </a:lnTo>
                <a:lnTo>
                  <a:pt x="3866" y="1217"/>
                </a:lnTo>
                <a:lnTo>
                  <a:pt x="3857" y="1226"/>
                </a:lnTo>
                <a:lnTo>
                  <a:pt x="3848" y="1233"/>
                </a:lnTo>
                <a:lnTo>
                  <a:pt x="3838" y="1240"/>
                </a:lnTo>
                <a:lnTo>
                  <a:pt x="3828" y="1247"/>
                </a:lnTo>
                <a:lnTo>
                  <a:pt x="3818" y="1252"/>
                </a:lnTo>
                <a:lnTo>
                  <a:pt x="3806" y="1258"/>
                </a:lnTo>
                <a:lnTo>
                  <a:pt x="3796" y="1262"/>
                </a:lnTo>
                <a:lnTo>
                  <a:pt x="3785" y="1267"/>
                </a:lnTo>
                <a:lnTo>
                  <a:pt x="3773" y="1270"/>
                </a:lnTo>
                <a:lnTo>
                  <a:pt x="3750" y="1276"/>
                </a:lnTo>
                <a:lnTo>
                  <a:pt x="3725" y="1279"/>
                </a:lnTo>
                <a:lnTo>
                  <a:pt x="3701" y="1282"/>
                </a:lnTo>
                <a:lnTo>
                  <a:pt x="3676" y="1281"/>
                </a:lnTo>
                <a:lnTo>
                  <a:pt x="3652" y="1277"/>
                </a:lnTo>
                <a:lnTo>
                  <a:pt x="3628" y="1273"/>
                </a:lnTo>
                <a:lnTo>
                  <a:pt x="3617" y="1269"/>
                </a:lnTo>
                <a:lnTo>
                  <a:pt x="3605" y="1265"/>
                </a:lnTo>
                <a:lnTo>
                  <a:pt x="3594" y="1260"/>
                </a:lnTo>
                <a:lnTo>
                  <a:pt x="3583" y="1256"/>
                </a:lnTo>
                <a:lnTo>
                  <a:pt x="3573" y="1250"/>
                </a:lnTo>
                <a:lnTo>
                  <a:pt x="3562" y="1243"/>
                </a:lnTo>
                <a:lnTo>
                  <a:pt x="3552" y="1237"/>
                </a:lnTo>
                <a:lnTo>
                  <a:pt x="3543" y="1229"/>
                </a:lnTo>
                <a:lnTo>
                  <a:pt x="3529" y="1218"/>
                </a:lnTo>
                <a:lnTo>
                  <a:pt x="3518" y="1207"/>
                </a:lnTo>
                <a:lnTo>
                  <a:pt x="3507" y="1193"/>
                </a:lnTo>
                <a:lnTo>
                  <a:pt x="3497" y="1180"/>
                </a:lnTo>
                <a:lnTo>
                  <a:pt x="3489" y="1166"/>
                </a:lnTo>
                <a:lnTo>
                  <a:pt x="3481" y="1151"/>
                </a:lnTo>
                <a:lnTo>
                  <a:pt x="3474" y="1136"/>
                </a:lnTo>
                <a:lnTo>
                  <a:pt x="3468" y="1121"/>
                </a:lnTo>
                <a:lnTo>
                  <a:pt x="3464" y="1105"/>
                </a:lnTo>
                <a:lnTo>
                  <a:pt x="3460" y="1089"/>
                </a:lnTo>
                <a:lnTo>
                  <a:pt x="3457" y="1072"/>
                </a:lnTo>
                <a:lnTo>
                  <a:pt x="3455" y="1055"/>
                </a:lnTo>
                <a:lnTo>
                  <a:pt x="3453" y="1039"/>
                </a:lnTo>
                <a:lnTo>
                  <a:pt x="3453" y="1022"/>
                </a:lnTo>
                <a:lnTo>
                  <a:pt x="3455" y="1005"/>
                </a:lnTo>
                <a:lnTo>
                  <a:pt x="3456" y="988"/>
                </a:lnTo>
                <a:lnTo>
                  <a:pt x="3458" y="970"/>
                </a:lnTo>
                <a:lnTo>
                  <a:pt x="3461" y="951"/>
                </a:lnTo>
                <a:lnTo>
                  <a:pt x="3466" y="934"/>
                </a:lnTo>
                <a:lnTo>
                  <a:pt x="3472" y="917"/>
                </a:lnTo>
                <a:lnTo>
                  <a:pt x="3478" y="901"/>
                </a:lnTo>
                <a:lnTo>
                  <a:pt x="3486" y="886"/>
                </a:lnTo>
                <a:lnTo>
                  <a:pt x="3495" y="871"/>
                </a:lnTo>
                <a:lnTo>
                  <a:pt x="3504" y="856"/>
                </a:lnTo>
                <a:lnTo>
                  <a:pt x="3516" y="842"/>
                </a:lnTo>
                <a:lnTo>
                  <a:pt x="3528" y="830"/>
                </a:lnTo>
                <a:lnTo>
                  <a:pt x="3541" y="819"/>
                </a:lnTo>
                <a:lnTo>
                  <a:pt x="3556" y="808"/>
                </a:lnTo>
                <a:lnTo>
                  <a:pt x="3571" y="799"/>
                </a:lnTo>
                <a:lnTo>
                  <a:pt x="3587" y="790"/>
                </a:lnTo>
                <a:lnTo>
                  <a:pt x="3604" y="783"/>
                </a:lnTo>
                <a:lnTo>
                  <a:pt x="3624" y="778"/>
                </a:lnTo>
                <a:lnTo>
                  <a:pt x="3636" y="774"/>
                </a:lnTo>
                <a:lnTo>
                  <a:pt x="3650" y="772"/>
                </a:lnTo>
                <a:lnTo>
                  <a:pt x="3663" y="770"/>
                </a:lnTo>
                <a:lnTo>
                  <a:pt x="3678" y="768"/>
                </a:lnTo>
                <a:lnTo>
                  <a:pt x="3692" y="768"/>
                </a:lnTo>
                <a:lnTo>
                  <a:pt x="3705" y="768"/>
                </a:lnTo>
                <a:lnTo>
                  <a:pt x="3719" y="768"/>
                </a:lnTo>
                <a:lnTo>
                  <a:pt x="3734" y="769"/>
                </a:lnTo>
                <a:lnTo>
                  <a:pt x="3747" y="770"/>
                </a:lnTo>
                <a:lnTo>
                  <a:pt x="3760" y="772"/>
                </a:lnTo>
                <a:lnTo>
                  <a:pt x="3773" y="775"/>
                </a:lnTo>
                <a:lnTo>
                  <a:pt x="3786" y="779"/>
                </a:lnTo>
                <a:lnTo>
                  <a:pt x="3798" y="783"/>
                </a:lnTo>
                <a:lnTo>
                  <a:pt x="3811" y="788"/>
                </a:lnTo>
                <a:lnTo>
                  <a:pt x="3822" y="794"/>
                </a:lnTo>
                <a:lnTo>
                  <a:pt x="3832" y="799"/>
                </a:lnTo>
                <a:lnTo>
                  <a:pt x="3842" y="805"/>
                </a:lnTo>
                <a:lnTo>
                  <a:pt x="3851" y="812"/>
                </a:lnTo>
                <a:lnTo>
                  <a:pt x="3859" y="819"/>
                </a:lnTo>
                <a:lnTo>
                  <a:pt x="3866" y="827"/>
                </a:lnTo>
                <a:lnTo>
                  <a:pt x="3874" y="835"/>
                </a:lnTo>
                <a:lnTo>
                  <a:pt x="3881" y="842"/>
                </a:lnTo>
                <a:lnTo>
                  <a:pt x="3888" y="853"/>
                </a:lnTo>
                <a:lnTo>
                  <a:pt x="3894" y="862"/>
                </a:lnTo>
                <a:lnTo>
                  <a:pt x="3899" y="872"/>
                </a:lnTo>
                <a:lnTo>
                  <a:pt x="3905" y="883"/>
                </a:lnTo>
                <a:lnTo>
                  <a:pt x="3910" y="895"/>
                </a:lnTo>
                <a:lnTo>
                  <a:pt x="3913" y="907"/>
                </a:lnTo>
                <a:lnTo>
                  <a:pt x="3916" y="920"/>
                </a:lnTo>
                <a:lnTo>
                  <a:pt x="3920" y="933"/>
                </a:lnTo>
                <a:lnTo>
                  <a:pt x="3922" y="947"/>
                </a:lnTo>
                <a:lnTo>
                  <a:pt x="3923" y="962"/>
                </a:lnTo>
                <a:lnTo>
                  <a:pt x="3777" y="962"/>
                </a:lnTo>
                <a:lnTo>
                  <a:pt x="3773" y="950"/>
                </a:lnTo>
                <a:lnTo>
                  <a:pt x="3769" y="936"/>
                </a:lnTo>
                <a:lnTo>
                  <a:pt x="3764" y="926"/>
                </a:lnTo>
                <a:lnTo>
                  <a:pt x="3759" y="918"/>
                </a:lnTo>
                <a:lnTo>
                  <a:pt x="3752" y="909"/>
                </a:lnTo>
                <a:lnTo>
                  <a:pt x="3742" y="901"/>
                </a:lnTo>
                <a:lnTo>
                  <a:pt x="3733" y="897"/>
                </a:lnTo>
                <a:lnTo>
                  <a:pt x="3725" y="894"/>
                </a:lnTo>
                <a:lnTo>
                  <a:pt x="3714" y="891"/>
                </a:lnTo>
                <a:lnTo>
                  <a:pt x="3704" y="890"/>
                </a:lnTo>
                <a:lnTo>
                  <a:pt x="3694" y="890"/>
                </a:lnTo>
                <a:lnTo>
                  <a:pt x="3684" y="890"/>
                </a:lnTo>
                <a:lnTo>
                  <a:pt x="3674" y="892"/>
                </a:lnTo>
                <a:lnTo>
                  <a:pt x="3664" y="896"/>
                </a:lnTo>
                <a:lnTo>
                  <a:pt x="3657" y="900"/>
                </a:lnTo>
                <a:lnTo>
                  <a:pt x="3650" y="905"/>
                </a:lnTo>
                <a:lnTo>
                  <a:pt x="3643" y="909"/>
                </a:lnTo>
                <a:lnTo>
                  <a:pt x="3636" y="916"/>
                </a:lnTo>
                <a:lnTo>
                  <a:pt x="3632" y="923"/>
                </a:lnTo>
                <a:lnTo>
                  <a:pt x="3626" y="930"/>
                </a:lnTo>
                <a:lnTo>
                  <a:pt x="3623" y="938"/>
                </a:lnTo>
                <a:lnTo>
                  <a:pt x="3618" y="947"/>
                </a:lnTo>
                <a:lnTo>
                  <a:pt x="3612" y="965"/>
                </a:lnTo>
                <a:lnTo>
                  <a:pt x="3608" y="985"/>
                </a:lnTo>
                <a:lnTo>
                  <a:pt x="3605" y="1006"/>
                </a:lnTo>
                <a:lnTo>
                  <a:pt x="3605" y="1029"/>
                </a:lnTo>
                <a:lnTo>
                  <a:pt x="3607" y="1051"/>
                </a:lnTo>
                <a:lnTo>
                  <a:pt x="3609" y="1073"/>
                </a:lnTo>
                <a:lnTo>
                  <a:pt x="3615" y="1091"/>
                </a:lnTo>
                <a:lnTo>
                  <a:pt x="3620" y="1107"/>
                </a:lnTo>
                <a:lnTo>
                  <a:pt x="3628" y="1121"/>
                </a:lnTo>
                <a:lnTo>
                  <a:pt x="3637" y="1132"/>
                </a:lnTo>
                <a:lnTo>
                  <a:pt x="3647" y="1141"/>
                </a:lnTo>
                <a:lnTo>
                  <a:pt x="3658" y="1148"/>
                </a:lnTo>
                <a:lnTo>
                  <a:pt x="3669" y="1153"/>
                </a:lnTo>
                <a:lnTo>
                  <a:pt x="3680" y="1157"/>
                </a:lnTo>
                <a:lnTo>
                  <a:pt x="3693" y="1158"/>
                </a:lnTo>
                <a:lnTo>
                  <a:pt x="3704" y="1158"/>
                </a:lnTo>
                <a:lnTo>
                  <a:pt x="3716" y="1157"/>
                </a:lnTo>
                <a:lnTo>
                  <a:pt x="3727" y="1153"/>
                </a:lnTo>
                <a:lnTo>
                  <a:pt x="3737" y="1148"/>
                </a:lnTo>
                <a:lnTo>
                  <a:pt x="3746" y="1142"/>
                </a:lnTo>
                <a:lnTo>
                  <a:pt x="3752" y="1136"/>
                </a:lnTo>
                <a:lnTo>
                  <a:pt x="3756" y="1131"/>
                </a:lnTo>
                <a:lnTo>
                  <a:pt x="3761" y="1123"/>
                </a:lnTo>
                <a:lnTo>
                  <a:pt x="3765" y="1115"/>
                </a:lnTo>
                <a:lnTo>
                  <a:pt x="3769" y="1106"/>
                </a:lnTo>
                <a:lnTo>
                  <a:pt x="3772" y="1096"/>
                </a:lnTo>
                <a:lnTo>
                  <a:pt x="3776" y="1086"/>
                </a:lnTo>
                <a:lnTo>
                  <a:pt x="3777" y="1076"/>
                </a:lnTo>
                <a:lnTo>
                  <a:pt x="3926" y="1076"/>
                </a:lnTo>
                <a:lnTo>
                  <a:pt x="3926" y="1092"/>
                </a:lnTo>
                <a:lnTo>
                  <a:pt x="3924" y="1107"/>
                </a:lnTo>
                <a:lnTo>
                  <a:pt x="3921" y="1122"/>
                </a:lnTo>
                <a:lnTo>
                  <a:pt x="3916" y="1136"/>
                </a:lnTo>
                <a:lnTo>
                  <a:pt x="3912" y="1150"/>
                </a:lnTo>
                <a:lnTo>
                  <a:pt x="3905" y="1164"/>
                </a:lnTo>
                <a:lnTo>
                  <a:pt x="3898" y="1177"/>
                </a:lnTo>
                <a:lnTo>
                  <a:pt x="3890" y="1190"/>
                </a:lnTo>
                <a:close/>
                <a:moveTo>
                  <a:pt x="2185" y="2041"/>
                </a:moveTo>
                <a:lnTo>
                  <a:pt x="4225" y="2041"/>
                </a:lnTo>
                <a:lnTo>
                  <a:pt x="4225" y="0"/>
                </a:lnTo>
                <a:lnTo>
                  <a:pt x="2185" y="0"/>
                </a:lnTo>
                <a:lnTo>
                  <a:pt x="2185" y="2041"/>
                </a:lnTo>
                <a:close/>
                <a:moveTo>
                  <a:pt x="0" y="2040"/>
                </a:moveTo>
                <a:lnTo>
                  <a:pt x="0" y="2041"/>
                </a:lnTo>
                <a:lnTo>
                  <a:pt x="2041" y="2041"/>
                </a:lnTo>
                <a:lnTo>
                  <a:pt x="2041" y="0"/>
                </a:lnTo>
                <a:lnTo>
                  <a:pt x="2039" y="0"/>
                </a:lnTo>
                <a:lnTo>
                  <a:pt x="2039" y="2040"/>
                </a:lnTo>
                <a:lnTo>
                  <a:pt x="0" y="2040"/>
                </a:lnTo>
                <a:close/>
              </a:path>
            </a:pathLst>
          </a:custGeom>
          <a:solidFill>
            <a:srgbClr val="FF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241" name="Группа 240"/>
          <p:cNvGrpSpPr/>
          <p:nvPr userDrawn="1"/>
        </p:nvGrpSpPr>
        <p:grpSpPr>
          <a:xfrm>
            <a:off x="2027214" y="2128032"/>
            <a:ext cx="1324814" cy="240514"/>
            <a:chOff x="-3681413" y="2565400"/>
            <a:chExt cx="2116137" cy="384175"/>
          </a:xfrm>
        </p:grpSpPr>
        <p:sp>
          <p:nvSpPr>
            <p:cNvPr id="3190" name="Freeform 118"/>
            <p:cNvSpPr>
              <a:spLocks noEditPoints="1"/>
            </p:cNvSpPr>
            <p:nvPr userDrawn="1"/>
          </p:nvSpPr>
          <p:spPr bwMode="auto">
            <a:xfrm>
              <a:off x="-3681413" y="2565400"/>
              <a:ext cx="252413" cy="379413"/>
            </a:xfrm>
            <a:custGeom>
              <a:avLst/>
              <a:gdLst/>
              <a:ahLst/>
              <a:cxnLst>
                <a:cxn ang="0">
                  <a:pos x="584" y="832"/>
                </a:cxn>
                <a:cxn ang="0">
                  <a:pos x="837" y="833"/>
                </a:cxn>
                <a:cxn ang="0">
                  <a:pos x="930" y="841"/>
                </a:cxn>
                <a:cxn ang="0">
                  <a:pos x="982" y="864"/>
                </a:cxn>
                <a:cxn ang="0">
                  <a:pos x="1042" y="925"/>
                </a:cxn>
                <a:cxn ang="0">
                  <a:pos x="1071" y="997"/>
                </a:cxn>
                <a:cxn ang="0">
                  <a:pos x="1074" y="1226"/>
                </a:cxn>
                <a:cxn ang="0">
                  <a:pos x="1074" y="1479"/>
                </a:cxn>
                <a:cxn ang="0">
                  <a:pos x="1066" y="1572"/>
                </a:cxn>
                <a:cxn ang="0">
                  <a:pos x="1043" y="1624"/>
                </a:cxn>
                <a:cxn ang="0">
                  <a:pos x="982" y="1687"/>
                </a:cxn>
                <a:cxn ang="0">
                  <a:pos x="934" y="1709"/>
                </a:cxn>
                <a:cxn ang="0">
                  <a:pos x="823" y="1718"/>
                </a:cxn>
                <a:cxn ang="0">
                  <a:pos x="499" y="1718"/>
                </a:cxn>
                <a:cxn ang="0">
                  <a:pos x="359" y="1715"/>
                </a:cxn>
                <a:cxn ang="0">
                  <a:pos x="309" y="1699"/>
                </a:cxn>
                <a:cxn ang="0">
                  <a:pos x="250" y="1656"/>
                </a:cxn>
                <a:cxn ang="0">
                  <a:pos x="205" y="1575"/>
                </a:cxn>
                <a:cxn ang="0">
                  <a:pos x="194" y="1463"/>
                </a:cxn>
                <a:cxn ang="0">
                  <a:pos x="196" y="1140"/>
                </a:cxn>
                <a:cxn ang="0">
                  <a:pos x="199" y="1002"/>
                </a:cxn>
                <a:cxn ang="0">
                  <a:pos x="214" y="950"/>
                </a:cxn>
                <a:cxn ang="0">
                  <a:pos x="256" y="891"/>
                </a:cxn>
                <a:cxn ang="0">
                  <a:pos x="313" y="850"/>
                </a:cxn>
                <a:cxn ang="0">
                  <a:pos x="367" y="834"/>
                </a:cxn>
                <a:cxn ang="0">
                  <a:pos x="2" y="174"/>
                </a:cxn>
                <a:cxn ang="0">
                  <a:pos x="2" y="1386"/>
                </a:cxn>
                <a:cxn ang="0">
                  <a:pos x="0" y="1577"/>
                </a:cxn>
                <a:cxn ang="0">
                  <a:pos x="13" y="1678"/>
                </a:cxn>
                <a:cxn ang="0">
                  <a:pos x="42" y="1755"/>
                </a:cxn>
                <a:cxn ang="0">
                  <a:pos x="90" y="1818"/>
                </a:cxn>
                <a:cxn ang="0">
                  <a:pos x="151" y="1868"/>
                </a:cxn>
                <a:cxn ang="0">
                  <a:pos x="226" y="1899"/>
                </a:cxn>
                <a:cxn ang="0">
                  <a:pos x="327" y="1911"/>
                </a:cxn>
                <a:cxn ang="0">
                  <a:pos x="518" y="1910"/>
                </a:cxn>
                <a:cxn ang="0">
                  <a:pos x="734" y="1910"/>
                </a:cxn>
                <a:cxn ang="0">
                  <a:pos x="949" y="1910"/>
                </a:cxn>
                <a:cxn ang="0">
                  <a:pos x="1037" y="1901"/>
                </a:cxn>
                <a:cxn ang="0">
                  <a:pos x="1115" y="1869"/>
                </a:cxn>
                <a:cxn ang="0">
                  <a:pos x="1177" y="1819"/>
                </a:cxn>
                <a:cxn ang="0">
                  <a:pos x="1224" y="1757"/>
                </a:cxn>
                <a:cxn ang="0">
                  <a:pos x="1257" y="1676"/>
                </a:cxn>
                <a:cxn ang="0">
                  <a:pos x="1268" y="1550"/>
                </a:cxn>
                <a:cxn ang="0">
                  <a:pos x="1267" y="1309"/>
                </a:cxn>
                <a:cxn ang="0">
                  <a:pos x="1268" y="1095"/>
                </a:cxn>
                <a:cxn ang="0">
                  <a:pos x="1265" y="908"/>
                </a:cxn>
                <a:cxn ang="0">
                  <a:pos x="1240" y="821"/>
                </a:cxn>
                <a:cxn ang="0">
                  <a:pos x="1198" y="750"/>
                </a:cxn>
                <a:cxn ang="0">
                  <a:pos x="1147" y="699"/>
                </a:cxn>
                <a:cxn ang="0">
                  <a:pos x="1068" y="654"/>
                </a:cxn>
                <a:cxn ang="0">
                  <a:pos x="989" y="638"/>
                </a:cxn>
                <a:cxn ang="0">
                  <a:pos x="343" y="636"/>
                </a:cxn>
                <a:cxn ang="0">
                  <a:pos x="251" y="640"/>
                </a:cxn>
                <a:cxn ang="0">
                  <a:pos x="3" y="1"/>
                </a:cxn>
              </a:cxnLst>
              <a:rect l="0" t="0" r="r" b="b"/>
              <a:pathLst>
                <a:path w="1268" h="1912">
                  <a:moveTo>
                    <a:pt x="367" y="834"/>
                  </a:moveTo>
                  <a:lnTo>
                    <a:pt x="393" y="833"/>
                  </a:lnTo>
                  <a:lnTo>
                    <a:pt x="443" y="833"/>
                  </a:lnTo>
                  <a:lnTo>
                    <a:pt x="510" y="832"/>
                  </a:lnTo>
                  <a:lnTo>
                    <a:pt x="584" y="832"/>
                  </a:lnTo>
                  <a:lnTo>
                    <a:pt x="659" y="832"/>
                  </a:lnTo>
                  <a:lnTo>
                    <a:pt x="726" y="833"/>
                  </a:lnTo>
                  <a:lnTo>
                    <a:pt x="778" y="833"/>
                  </a:lnTo>
                  <a:lnTo>
                    <a:pt x="807" y="833"/>
                  </a:lnTo>
                  <a:lnTo>
                    <a:pt x="837" y="833"/>
                  </a:lnTo>
                  <a:lnTo>
                    <a:pt x="863" y="833"/>
                  </a:lnTo>
                  <a:lnTo>
                    <a:pt x="887" y="834"/>
                  </a:lnTo>
                  <a:lnTo>
                    <a:pt x="908" y="836"/>
                  </a:lnTo>
                  <a:lnTo>
                    <a:pt x="920" y="839"/>
                  </a:lnTo>
                  <a:lnTo>
                    <a:pt x="930" y="841"/>
                  </a:lnTo>
                  <a:lnTo>
                    <a:pt x="940" y="843"/>
                  </a:lnTo>
                  <a:lnTo>
                    <a:pt x="951" y="848"/>
                  </a:lnTo>
                  <a:lnTo>
                    <a:pt x="962" y="852"/>
                  </a:lnTo>
                  <a:lnTo>
                    <a:pt x="972" y="857"/>
                  </a:lnTo>
                  <a:lnTo>
                    <a:pt x="982" y="864"/>
                  </a:lnTo>
                  <a:lnTo>
                    <a:pt x="992" y="871"/>
                  </a:lnTo>
                  <a:lnTo>
                    <a:pt x="1006" y="882"/>
                  </a:lnTo>
                  <a:lnTo>
                    <a:pt x="1018" y="894"/>
                  </a:lnTo>
                  <a:lnTo>
                    <a:pt x="1031" y="909"/>
                  </a:lnTo>
                  <a:lnTo>
                    <a:pt x="1042" y="925"/>
                  </a:lnTo>
                  <a:lnTo>
                    <a:pt x="1052" y="944"/>
                  </a:lnTo>
                  <a:lnTo>
                    <a:pt x="1061" y="964"/>
                  </a:lnTo>
                  <a:lnTo>
                    <a:pt x="1065" y="974"/>
                  </a:lnTo>
                  <a:lnTo>
                    <a:pt x="1068" y="985"/>
                  </a:lnTo>
                  <a:lnTo>
                    <a:pt x="1071" y="997"/>
                  </a:lnTo>
                  <a:lnTo>
                    <a:pt x="1072" y="1008"/>
                  </a:lnTo>
                  <a:lnTo>
                    <a:pt x="1073" y="1035"/>
                  </a:lnTo>
                  <a:lnTo>
                    <a:pt x="1074" y="1085"/>
                  </a:lnTo>
                  <a:lnTo>
                    <a:pt x="1074" y="1151"/>
                  </a:lnTo>
                  <a:lnTo>
                    <a:pt x="1074" y="1226"/>
                  </a:lnTo>
                  <a:lnTo>
                    <a:pt x="1074" y="1300"/>
                  </a:lnTo>
                  <a:lnTo>
                    <a:pt x="1074" y="1368"/>
                  </a:lnTo>
                  <a:lnTo>
                    <a:pt x="1074" y="1420"/>
                  </a:lnTo>
                  <a:lnTo>
                    <a:pt x="1074" y="1449"/>
                  </a:lnTo>
                  <a:lnTo>
                    <a:pt x="1074" y="1479"/>
                  </a:lnTo>
                  <a:lnTo>
                    <a:pt x="1074" y="1505"/>
                  </a:lnTo>
                  <a:lnTo>
                    <a:pt x="1073" y="1529"/>
                  </a:lnTo>
                  <a:lnTo>
                    <a:pt x="1069" y="1550"/>
                  </a:lnTo>
                  <a:lnTo>
                    <a:pt x="1068" y="1562"/>
                  </a:lnTo>
                  <a:lnTo>
                    <a:pt x="1066" y="1572"/>
                  </a:lnTo>
                  <a:lnTo>
                    <a:pt x="1063" y="1582"/>
                  </a:lnTo>
                  <a:lnTo>
                    <a:pt x="1059" y="1592"/>
                  </a:lnTo>
                  <a:lnTo>
                    <a:pt x="1055" y="1603"/>
                  </a:lnTo>
                  <a:lnTo>
                    <a:pt x="1049" y="1613"/>
                  </a:lnTo>
                  <a:lnTo>
                    <a:pt x="1043" y="1624"/>
                  </a:lnTo>
                  <a:lnTo>
                    <a:pt x="1037" y="1634"/>
                  </a:lnTo>
                  <a:lnTo>
                    <a:pt x="1026" y="1648"/>
                  </a:lnTo>
                  <a:lnTo>
                    <a:pt x="1014" y="1662"/>
                  </a:lnTo>
                  <a:lnTo>
                    <a:pt x="999" y="1674"/>
                  </a:lnTo>
                  <a:lnTo>
                    <a:pt x="982" y="1687"/>
                  </a:lnTo>
                  <a:lnTo>
                    <a:pt x="973" y="1692"/>
                  </a:lnTo>
                  <a:lnTo>
                    <a:pt x="964" y="1697"/>
                  </a:lnTo>
                  <a:lnTo>
                    <a:pt x="955" y="1701"/>
                  </a:lnTo>
                  <a:lnTo>
                    <a:pt x="945" y="1706"/>
                  </a:lnTo>
                  <a:lnTo>
                    <a:pt x="934" y="1709"/>
                  </a:lnTo>
                  <a:lnTo>
                    <a:pt x="923" y="1713"/>
                  </a:lnTo>
                  <a:lnTo>
                    <a:pt x="913" y="1715"/>
                  </a:lnTo>
                  <a:lnTo>
                    <a:pt x="901" y="1716"/>
                  </a:lnTo>
                  <a:lnTo>
                    <a:pt x="872" y="1718"/>
                  </a:lnTo>
                  <a:lnTo>
                    <a:pt x="823" y="1718"/>
                  </a:lnTo>
                  <a:lnTo>
                    <a:pt x="761" y="1720"/>
                  </a:lnTo>
                  <a:lnTo>
                    <a:pt x="692" y="1720"/>
                  </a:lnTo>
                  <a:lnTo>
                    <a:pt x="620" y="1718"/>
                  </a:lnTo>
                  <a:lnTo>
                    <a:pt x="554" y="1718"/>
                  </a:lnTo>
                  <a:lnTo>
                    <a:pt x="499" y="1718"/>
                  </a:lnTo>
                  <a:lnTo>
                    <a:pt x="460" y="1718"/>
                  </a:lnTo>
                  <a:lnTo>
                    <a:pt x="431" y="1718"/>
                  </a:lnTo>
                  <a:lnTo>
                    <a:pt x="404" y="1718"/>
                  </a:lnTo>
                  <a:lnTo>
                    <a:pt x="381" y="1717"/>
                  </a:lnTo>
                  <a:lnTo>
                    <a:pt x="359" y="1715"/>
                  </a:lnTo>
                  <a:lnTo>
                    <a:pt x="349" y="1713"/>
                  </a:lnTo>
                  <a:lnTo>
                    <a:pt x="339" y="1710"/>
                  </a:lnTo>
                  <a:lnTo>
                    <a:pt x="328" y="1707"/>
                  </a:lnTo>
                  <a:lnTo>
                    <a:pt x="319" y="1704"/>
                  </a:lnTo>
                  <a:lnTo>
                    <a:pt x="309" y="1699"/>
                  </a:lnTo>
                  <a:lnTo>
                    <a:pt x="299" y="1693"/>
                  </a:lnTo>
                  <a:lnTo>
                    <a:pt x="288" y="1687"/>
                  </a:lnTo>
                  <a:lnTo>
                    <a:pt x="277" y="1680"/>
                  </a:lnTo>
                  <a:lnTo>
                    <a:pt x="264" y="1668"/>
                  </a:lnTo>
                  <a:lnTo>
                    <a:pt x="250" y="1656"/>
                  </a:lnTo>
                  <a:lnTo>
                    <a:pt x="238" y="1641"/>
                  </a:lnTo>
                  <a:lnTo>
                    <a:pt x="226" y="1624"/>
                  </a:lnTo>
                  <a:lnTo>
                    <a:pt x="216" y="1606"/>
                  </a:lnTo>
                  <a:lnTo>
                    <a:pt x="208" y="1586"/>
                  </a:lnTo>
                  <a:lnTo>
                    <a:pt x="205" y="1575"/>
                  </a:lnTo>
                  <a:lnTo>
                    <a:pt x="201" y="1564"/>
                  </a:lnTo>
                  <a:lnTo>
                    <a:pt x="199" y="1553"/>
                  </a:lnTo>
                  <a:lnTo>
                    <a:pt x="197" y="1540"/>
                  </a:lnTo>
                  <a:lnTo>
                    <a:pt x="196" y="1512"/>
                  </a:lnTo>
                  <a:lnTo>
                    <a:pt x="194" y="1463"/>
                  </a:lnTo>
                  <a:lnTo>
                    <a:pt x="194" y="1402"/>
                  </a:lnTo>
                  <a:lnTo>
                    <a:pt x="194" y="1331"/>
                  </a:lnTo>
                  <a:lnTo>
                    <a:pt x="194" y="1261"/>
                  </a:lnTo>
                  <a:lnTo>
                    <a:pt x="196" y="1195"/>
                  </a:lnTo>
                  <a:lnTo>
                    <a:pt x="196" y="1140"/>
                  </a:lnTo>
                  <a:lnTo>
                    <a:pt x="196" y="1102"/>
                  </a:lnTo>
                  <a:lnTo>
                    <a:pt x="196" y="1074"/>
                  </a:lnTo>
                  <a:lnTo>
                    <a:pt x="196" y="1048"/>
                  </a:lnTo>
                  <a:lnTo>
                    <a:pt x="197" y="1024"/>
                  </a:lnTo>
                  <a:lnTo>
                    <a:pt x="199" y="1002"/>
                  </a:lnTo>
                  <a:lnTo>
                    <a:pt x="200" y="991"/>
                  </a:lnTo>
                  <a:lnTo>
                    <a:pt x="204" y="981"/>
                  </a:lnTo>
                  <a:lnTo>
                    <a:pt x="206" y="970"/>
                  </a:lnTo>
                  <a:lnTo>
                    <a:pt x="209" y="960"/>
                  </a:lnTo>
                  <a:lnTo>
                    <a:pt x="214" y="950"/>
                  </a:lnTo>
                  <a:lnTo>
                    <a:pt x="219" y="940"/>
                  </a:lnTo>
                  <a:lnTo>
                    <a:pt x="225" y="930"/>
                  </a:lnTo>
                  <a:lnTo>
                    <a:pt x="232" y="918"/>
                  </a:lnTo>
                  <a:lnTo>
                    <a:pt x="243" y="905"/>
                  </a:lnTo>
                  <a:lnTo>
                    <a:pt x="256" y="891"/>
                  </a:lnTo>
                  <a:lnTo>
                    <a:pt x="269" y="877"/>
                  </a:lnTo>
                  <a:lnTo>
                    <a:pt x="285" y="866"/>
                  </a:lnTo>
                  <a:lnTo>
                    <a:pt x="294" y="860"/>
                  </a:lnTo>
                  <a:lnTo>
                    <a:pt x="302" y="855"/>
                  </a:lnTo>
                  <a:lnTo>
                    <a:pt x="313" y="850"/>
                  </a:lnTo>
                  <a:lnTo>
                    <a:pt x="323" y="847"/>
                  </a:lnTo>
                  <a:lnTo>
                    <a:pt x="333" y="842"/>
                  </a:lnTo>
                  <a:lnTo>
                    <a:pt x="344" y="840"/>
                  </a:lnTo>
                  <a:lnTo>
                    <a:pt x="356" y="836"/>
                  </a:lnTo>
                  <a:lnTo>
                    <a:pt x="367" y="834"/>
                  </a:lnTo>
                  <a:close/>
                  <a:moveTo>
                    <a:pt x="3" y="1"/>
                  </a:moveTo>
                  <a:lnTo>
                    <a:pt x="2" y="44"/>
                  </a:lnTo>
                  <a:lnTo>
                    <a:pt x="0" y="87"/>
                  </a:lnTo>
                  <a:lnTo>
                    <a:pt x="0" y="131"/>
                  </a:lnTo>
                  <a:lnTo>
                    <a:pt x="2" y="174"/>
                  </a:lnTo>
                  <a:lnTo>
                    <a:pt x="2" y="218"/>
                  </a:lnTo>
                  <a:lnTo>
                    <a:pt x="2" y="261"/>
                  </a:lnTo>
                  <a:lnTo>
                    <a:pt x="3" y="305"/>
                  </a:lnTo>
                  <a:lnTo>
                    <a:pt x="3" y="347"/>
                  </a:lnTo>
                  <a:lnTo>
                    <a:pt x="2" y="1386"/>
                  </a:lnTo>
                  <a:lnTo>
                    <a:pt x="2" y="1426"/>
                  </a:lnTo>
                  <a:lnTo>
                    <a:pt x="0" y="1468"/>
                  </a:lnTo>
                  <a:lnTo>
                    <a:pt x="0" y="1512"/>
                  </a:lnTo>
                  <a:lnTo>
                    <a:pt x="0" y="1555"/>
                  </a:lnTo>
                  <a:lnTo>
                    <a:pt x="0" y="1577"/>
                  </a:lnTo>
                  <a:lnTo>
                    <a:pt x="2" y="1598"/>
                  </a:lnTo>
                  <a:lnTo>
                    <a:pt x="4" y="1620"/>
                  </a:lnTo>
                  <a:lnTo>
                    <a:pt x="6" y="1639"/>
                  </a:lnTo>
                  <a:lnTo>
                    <a:pt x="8" y="1659"/>
                  </a:lnTo>
                  <a:lnTo>
                    <a:pt x="13" y="1678"/>
                  </a:lnTo>
                  <a:lnTo>
                    <a:pt x="17" y="1696"/>
                  </a:lnTo>
                  <a:lnTo>
                    <a:pt x="23" y="1713"/>
                  </a:lnTo>
                  <a:lnTo>
                    <a:pt x="29" y="1727"/>
                  </a:lnTo>
                  <a:lnTo>
                    <a:pt x="34" y="1741"/>
                  </a:lnTo>
                  <a:lnTo>
                    <a:pt x="42" y="1755"/>
                  </a:lnTo>
                  <a:lnTo>
                    <a:pt x="50" y="1768"/>
                  </a:lnTo>
                  <a:lnTo>
                    <a:pt x="59" y="1782"/>
                  </a:lnTo>
                  <a:lnTo>
                    <a:pt x="70" y="1794"/>
                  </a:lnTo>
                  <a:lnTo>
                    <a:pt x="80" y="1807"/>
                  </a:lnTo>
                  <a:lnTo>
                    <a:pt x="90" y="1818"/>
                  </a:lnTo>
                  <a:lnTo>
                    <a:pt x="101" y="1830"/>
                  </a:lnTo>
                  <a:lnTo>
                    <a:pt x="113" y="1840"/>
                  </a:lnTo>
                  <a:lnTo>
                    <a:pt x="125" y="1850"/>
                  </a:lnTo>
                  <a:lnTo>
                    <a:pt x="138" y="1859"/>
                  </a:lnTo>
                  <a:lnTo>
                    <a:pt x="151" y="1868"/>
                  </a:lnTo>
                  <a:lnTo>
                    <a:pt x="165" y="1876"/>
                  </a:lnTo>
                  <a:lnTo>
                    <a:pt x="179" y="1883"/>
                  </a:lnTo>
                  <a:lnTo>
                    <a:pt x="192" y="1889"/>
                  </a:lnTo>
                  <a:lnTo>
                    <a:pt x="209" y="1894"/>
                  </a:lnTo>
                  <a:lnTo>
                    <a:pt x="226" y="1899"/>
                  </a:lnTo>
                  <a:lnTo>
                    <a:pt x="246" y="1903"/>
                  </a:lnTo>
                  <a:lnTo>
                    <a:pt x="265" y="1907"/>
                  </a:lnTo>
                  <a:lnTo>
                    <a:pt x="285" y="1909"/>
                  </a:lnTo>
                  <a:lnTo>
                    <a:pt x="307" y="1910"/>
                  </a:lnTo>
                  <a:lnTo>
                    <a:pt x="327" y="1911"/>
                  </a:lnTo>
                  <a:lnTo>
                    <a:pt x="349" y="1912"/>
                  </a:lnTo>
                  <a:lnTo>
                    <a:pt x="393" y="1912"/>
                  </a:lnTo>
                  <a:lnTo>
                    <a:pt x="436" y="1912"/>
                  </a:lnTo>
                  <a:lnTo>
                    <a:pt x="478" y="1911"/>
                  </a:lnTo>
                  <a:lnTo>
                    <a:pt x="518" y="1910"/>
                  </a:lnTo>
                  <a:lnTo>
                    <a:pt x="561" y="1910"/>
                  </a:lnTo>
                  <a:lnTo>
                    <a:pt x="604" y="1910"/>
                  </a:lnTo>
                  <a:lnTo>
                    <a:pt x="647" y="1910"/>
                  </a:lnTo>
                  <a:lnTo>
                    <a:pt x="690" y="1910"/>
                  </a:lnTo>
                  <a:lnTo>
                    <a:pt x="734" y="1910"/>
                  </a:lnTo>
                  <a:lnTo>
                    <a:pt x="777" y="1910"/>
                  </a:lnTo>
                  <a:lnTo>
                    <a:pt x="820" y="1910"/>
                  </a:lnTo>
                  <a:lnTo>
                    <a:pt x="863" y="1910"/>
                  </a:lnTo>
                  <a:lnTo>
                    <a:pt x="908" y="1910"/>
                  </a:lnTo>
                  <a:lnTo>
                    <a:pt x="949" y="1910"/>
                  </a:lnTo>
                  <a:lnTo>
                    <a:pt x="968" y="1909"/>
                  </a:lnTo>
                  <a:lnTo>
                    <a:pt x="987" y="1908"/>
                  </a:lnTo>
                  <a:lnTo>
                    <a:pt x="1004" y="1907"/>
                  </a:lnTo>
                  <a:lnTo>
                    <a:pt x="1021" y="1905"/>
                  </a:lnTo>
                  <a:lnTo>
                    <a:pt x="1037" y="1901"/>
                  </a:lnTo>
                  <a:lnTo>
                    <a:pt x="1052" y="1897"/>
                  </a:lnTo>
                  <a:lnTo>
                    <a:pt x="1068" y="1892"/>
                  </a:lnTo>
                  <a:lnTo>
                    <a:pt x="1084" y="1885"/>
                  </a:lnTo>
                  <a:lnTo>
                    <a:pt x="1099" y="1877"/>
                  </a:lnTo>
                  <a:lnTo>
                    <a:pt x="1115" y="1869"/>
                  </a:lnTo>
                  <a:lnTo>
                    <a:pt x="1131" y="1859"/>
                  </a:lnTo>
                  <a:lnTo>
                    <a:pt x="1147" y="1847"/>
                  </a:lnTo>
                  <a:lnTo>
                    <a:pt x="1157" y="1839"/>
                  </a:lnTo>
                  <a:lnTo>
                    <a:pt x="1167" y="1830"/>
                  </a:lnTo>
                  <a:lnTo>
                    <a:pt x="1177" y="1819"/>
                  </a:lnTo>
                  <a:lnTo>
                    <a:pt x="1187" y="1808"/>
                  </a:lnTo>
                  <a:lnTo>
                    <a:pt x="1198" y="1797"/>
                  </a:lnTo>
                  <a:lnTo>
                    <a:pt x="1207" y="1784"/>
                  </a:lnTo>
                  <a:lnTo>
                    <a:pt x="1216" y="1771"/>
                  </a:lnTo>
                  <a:lnTo>
                    <a:pt x="1224" y="1757"/>
                  </a:lnTo>
                  <a:lnTo>
                    <a:pt x="1232" y="1742"/>
                  </a:lnTo>
                  <a:lnTo>
                    <a:pt x="1240" y="1726"/>
                  </a:lnTo>
                  <a:lnTo>
                    <a:pt x="1246" y="1710"/>
                  </a:lnTo>
                  <a:lnTo>
                    <a:pt x="1252" y="1693"/>
                  </a:lnTo>
                  <a:lnTo>
                    <a:pt x="1257" y="1676"/>
                  </a:lnTo>
                  <a:lnTo>
                    <a:pt x="1261" y="1658"/>
                  </a:lnTo>
                  <a:lnTo>
                    <a:pt x="1263" y="1640"/>
                  </a:lnTo>
                  <a:lnTo>
                    <a:pt x="1266" y="1621"/>
                  </a:lnTo>
                  <a:lnTo>
                    <a:pt x="1267" y="1590"/>
                  </a:lnTo>
                  <a:lnTo>
                    <a:pt x="1268" y="1550"/>
                  </a:lnTo>
                  <a:lnTo>
                    <a:pt x="1268" y="1503"/>
                  </a:lnTo>
                  <a:lnTo>
                    <a:pt x="1268" y="1453"/>
                  </a:lnTo>
                  <a:lnTo>
                    <a:pt x="1267" y="1401"/>
                  </a:lnTo>
                  <a:lnTo>
                    <a:pt x="1267" y="1352"/>
                  </a:lnTo>
                  <a:lnTo>
                    <a:pt x="1267" y="1309"/>
                  </a:lnTo>
                  <a:lnTo>
                    <a:pt x="1266" y="1273"/>
                  </a:lnTo>
                  <a:lnTo>
                    <a:pt x="1267" y="1236"/>
                  </a:lnTo>
                  <a:lnTo>
                    <a:pt x="1267" y="1193"/>
                  </a:lnTo>
                  <a:lnTo>
                    <a:pt x="1267" y="1145"/>
                  </a:lnTo>
                  <a:lnTo>
                    <a:pt x="1268" y="1095"/>
                  </a:lnTo>
                  <a:lnTo>
                    <a:pt x="1268" y="1046"/>
                  </a:lnTo>
                  <a:lnTo>
                    <a:pt x="1268" y="1001"/>
                  </a:lnTo>
                  <a:lnTo>
                    <a:pt x="1267" y="960"/>
                  </a:lnTo>
                  <a:lnTo>
                    <a:pt x="1266" y="927"/>
                  </a:lnTo>
                  <a:lnTo>
                    <a:pt x="1265" y="908"/>
                  </a:lnTo>
                  <a:lnTo>
                    <a:pt x="1261" y="890"/>
                  </a:lnTo>
                  <a:lnTo>
                    <a:pt x="1258" y="872"/>
                  </a:lnTo>
                  <a:lnTo>
                    <a:pt x="1252" y="854"/>
                  </a:lnTo>
                  <a:lnTo>
                    <a:pt x="1246" y="836"/>
                  </a:lnTo>
                  <a:lnTo>
                    <a:pt x="1240" y="821"/>
                  </a:lnTo>
                  <a:lnTo>
                    <a:pt x="1233" y="805"/>
                  </a:lnTo>
                  <a:lnTo>
                    <a:pt x="1225" y="790"/>
                  </a:lnTo>
                  <a:lnTo>
                    <a:pt x="1216" y="776"/>
                  </a:lnTo>
                  <a:lnTo>
                    <a:pt x="1207" y="763"/>
                  </a:lnTo>
                  <a:lnTo>
                    <a:pt x="1198" y="750"/>
                  </a:lnTo>
                  <a:lnTo>
                    <a:pt x="1187" y="738"/>
                  </a:lnTo>
                  <a:lnTo>
                    <a:pt x="1178" y="726"/>
                  </a:lnTo>
                  <a:lnTo>
                    <a:pt x="1168" y="717"/>
                  </a:lnTo>
                  <a:lnTo>
                    <a:pt x="1157" y="707"/>
                  </a:lnTo>
                  <a:lnTo>
                    <a:pt x="1147" y="699"/>
                  </a:lnTo>
                  <a:lnTo>
                    <a:pt x="1131" y="687"/>
                  </a:lnTo>
                  <a:lnTo>
                    <a:pt x="1115" y="676"/>
                  </a:lnTo>
                  <a:lnTo>
                    <a:pt x="1099" y="667"/>
                  </a:lnTo>
                  <a:lnTo>
                    <a:pt x="1084" y="661"/>
                  </a:lnTo>
                  <a:lnTo>
                    <a:pt x="1068" y="654"/>
                  </a:lnTo>
                  <a:lnTo>
                    <a:pt x="1054" y="649"/>
                  </a:lnTo>
                  <a:lnTo>
                    <a:pt x="1038" y="645"/>
                  </a:lnTo>
                  <a:lnTo>
                    <a:pt x="1022" y="641"/>
                  </a:lnTo>
                  <a:lnTo>
                    <a:pt x="1006" y="639"/>
                  </a:lnTo>
                  <a:lnTo>
                    <a:pt x="989" y="638"/>
                  </a:lnTo>
                  <a:lnTo>
                    <a:pt x="972" y="637"/>
                  </a:lnTo>
                  <a:lnTo>
                    <a:pt x="953" y="636"/>
                  </a:lnTo>
                  <a:lnTo>
                    <a:pt x="912" y="636"/>
                  </a:lnTo>
                  <a:lnTo>
                    <a:pt x="866" y="636"/>
                  </a:lnTo>
                  <a:lnTo>
                    <a:pt x="343" y="636"/>
                  </a:lnTo>
                  <a:lnTo>
                    <a:pt x="311" y="636"/>
                  </a:lnTo>
                  <a:lnTo>
                    <a:pt x="289" y="636"/>
                  </a:lnTo>
                  <a:lnTo>
                    <a:pt x="273" y="637"/>
                  </a:lnTo>
                  <a:lnTo>
                    <a:pt x="261" y="638"/>
                  </a:lnTo>
                  <a:lnTo>
                    <a:pt x="251" y="640"/>
                  </a:lnTo>
                  <a:lnTo>
                    <a:pt x="240" y="644"/>
                  </a:lnTo>
                  <a:lnTo>
                    <a:pt x="222" y="649"/>
                  </a:lnTo>
                  <a:lnTo>
                    <a:pt x="196" y="655"/>
                  </a:lnTo>
                  <a:lnTo>
                    <a:pt x="196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2624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91" name="Freeform 119"/>
            <p:cNvSpPr>
              <a:spLocks noEditPoints="1"/>
            </p:cNvSpPr>
            <p:nvPr userDrawn="1"/>
          </p:nvSpPr>
          <p:spPr bwMode="auto">
            <a:xfrm>
              <a:off x="-2301876" y="2690813"/>
              <a:ext cx="252413" cy="254000"/>
            </a:xfrm>
            <a:custGeom>
              <a:avLst/>
              <a:gdLst/>
              <a:ahLst/>
              <a:cxnLst>
                <a:cxn ang="0">
                  <a:pos x="583" y="198"/>
                </a:cxn>
                <a:cxn ang="0">
                  <a:pos x="834" y="199"/>
                </a:cxn>
                <a:cxn ang="0">
                  <a:pos x="930" y="207"/>
                </a:cxn>
                <a:cxn ang="0">
                  <a:pos x="981" y="230"/>
                </a:cxn>
                <a:cxn ang="0">
                  <a:pos x="1042" y="291"/>
                </a:cxn>
                <a:cxn ang="0">
                  <a:pos x="1064" y="339"/>
                </a:cxn>
                <a:cxn ang="0">
                  <a:pos x="1075" y="451"/>
                </a:cxn>
                <a:cxn ang="0">
                  <a:pos x="1074" y="775"/>
                </a:cxn>
                <a:cxn ang="0">
                  <a:pos x="1070" y="914"/>
                </a:cxn>
                <a:cxn ang="0">
                  <a:pos x="1056" y="967"/>
                </a:cxn>
                <a:cxn ang="0">
                  <a:pos x="1015" y="1025"/>
                </a:cxn>
                <a:cxn ang="0">
                  <a:pos x="958" y="1066"/>
                </a:cxn>
                <a:cxn ang="0">
                  <a:pos x="905" y="1082"/>
                </a:cxn>
                <a:cxn ang="0">
                  <a:pos x="613" y="1084"/>
                </a:cxn>
                <a:cxn ang="0">
                  <a:pos x="410" y="1084"/>
                </a:cxn>
                <a:cxn ang="0">
                  <a:pos x="331" y="1073"/>
                </a:cxn>
                <a:cxn ang="0">
                  <a:pos x="280" y="1047"/>
                </a:cxn>
                <a:cxn ang="0">
                  <a:pos x="217" y="975"/>
                </a:cxn>
                <a:cxn ang="0">
                  <a:pos x="198" y="912"/>
                </a:cxn>
                <a:cxn ang="0">
                  <a:pos x="196" y="620"/>
                </a:cxn>
                <a:cxn ang="0">
                  <a:pos x="196" y="417"/>
                </a:cxn>
                <a:cxn ang="0">
                  <a:pos x="206" y="338"/>
                </a:cxn>
                <a:cxn ang="0">
                  <a:pos x="231" y="285"/>
                </a:cxn>
                <a:cxn ang="0">
                  <a:pos x="293" y="226"/>
                </a:cxn>
                <a:cxn ang="0">
                  <a:pos x="343" y="206"/>
                </a:cxn>
                <a:cxn ang="0">
                  <a:pos x="1267" y="887"/>
                </a:cxn>
                <a:cxn ang="0">
                  <a:pos x="1267" y="405"/>
                </a:cxn>
                <a:cxn ang="0">
                  <a:pos x="1260" y="255"/>
                </a:cxn>
                <a:cxn ang="0">
                  <a:pos x="1240" y="182"/>
                </a:cxn>
                <a:cxn ang="0">
                  <a:pos x="1198" y="115"/>
                </a:cxn>
                <a:cxn ang="0">
                  <a:pos x="1128" y="52"/>
                </a:cxn>
                <a:cxn ang="0">
                  <a:pos x="1059" y="17"/>
                </a:cxn>
                <a:cxn ang="0">
                  <a:pos x="956" y="2"/>
                </a:cxn>
                <a:cxn ang="0">
                  <a:pos x="476" y="0"/>
                </a:cxn>
                <a:cxn ang="0">
                  <a:pos x="261" y="5"/>
                </a:cxn>
                <a:cxn ang="0">
                  <a:pos x="193" y="22"/>
                </a:cxn>
                <a:cxn ang="0">
                  <a:pos x="127" y="61"/>
                </a:cxn>
                <a:cxn ang="0">
                  <a:pos x="73" y="112"/>
                </a:cxn>
                <a:cxn ang="0">
                  <a:pos x="33" y="174"/>
                </a:cxn>
                <a:cxn ang="0">
                  <a:pos x="8" y="248"/>
                </a:cxn>
                <a:cxn ang="0">
                  <a:pos x="0" y="485"/>
                </a:cxn>
                <a:cxn ang="0">
                  <a:pos x="1" y="915"/>
                </a:cxn>
                <a:cxn ang="0">
                  <a:pos x="12" y="1042"/>
                </a:cxn>
                <a:cxn ang="0">
                  <a:pos x="55" y="1141"/>
                </a:cxn>
                <a:cxn ang="0">
                  <a:pos x="132" y="1221"/>
                </a:cxn>
                <a:cxn ang="0">
                  <a:pos x="233" y="1267"/>
                </a:cxn>
                <a:cxn ang="0">
                  <a:pos x="483" y="1277"/>
                </a:cxn>
                <a:cxn ang="0">
                  <a:pos x="912" y="1276"/>
                </a:cxn>
                <a:cxn ang="0">
                  <a:pos x="1036" y="1267"/>
                </a:cxn>
                <a:cxn ang="0">
                  <a:pos x="1103" y="1241"/>
                </a:cxn>
                <a:cxn ang="0">
                  <a:pos x="1166" y="1197"/>
                </a:cxn>
                <a:cxn ang="0">
                  <a:pos x="1210" y="1146"/>
                </a:cxn>
                <a:cxn ang="0">
                  <a:pos x="1244" y="1079"/>
                </a:cxn>
                <a:cxn ang="0">
                  <a:pos x="1265" y="996"/>
                </a:cxn>
              </a:cxnLst>
              <a:rect l="0" t="0" r="r" b="b"/>
              <a:pathLst>
                <a:path w="1267" h="1277">
                  <a:moveTo>
                    <a:pt x="366" y="201"/>
                  </a:moveTo>
                  <a:lnTo>
                    <a:pt x="393" y="199"/>
                  </a:lnTo>
                  <a:lnTo>
                    <a:pt x="443" y="199"/>
                  </a:lnTo>
                  <a:lnTo>
                    <a:pt x="509" y="198"/>
                  </a:lnTo>
                  <a:lnTo>
                    <a:pt x="583" y="198"/>
                  </a:lnTo>
                  <a:lnTo>
                    <a:pt x="657" y="198"/>
                  </a:lnTo>
                  <a:lnTo>
                    <a:pt x="724" y="199"/>
                  </a:lnTo>
                  <a:lnTo>
                    <a:pt x="777" y="199"/>
                  </a:lnTo>
                  <a:lnTo>
                    <a:pt x="806" y="199"/>
                  </a:lnTo>
                  <a:lnTo>
                    <a:pt x="834" y="199"/>
                  </a:lnTo>
                  <a:lnTo>
                    <a:pt x="861" y="199"/>
                  </a:lnTo>
                  <a:lnTo>
                    <a:pt x="884" y="200"/>
                  </a:lnTo>
                  <a:lnTo>
                    <a:pt x="908" y="202"/>
                  </a:lnTo>
                  <a:lnTo>
                    <a:pt x="918" y="205"/>
                  </a:lnTo>
                  <a:lnTo>
                    <a:pt x="930" y="207"/>
                  </a:lnTo>
                  <a:lnTo>
                    <a:pt x="940" y="210"/>
                  </a:lnTo>
                  <a:lnTo>
                    <a:pt x="951" y="214"/>
                  </a:lnTo>
                  <a:lnTo>
                    <a:pt x="962" y="218"/>
                  </a:lnTo>
                  <a:lnTo>
                    <a:pt x="972" y="223"/>
                  </a:lnTo>
                  <a:lnTo>
                    <a:pt x="981" y="230"/>
                  </a:lnTo>
                  <a:lnTo>
                    <a:pt x="991" y="237"/>
                  </a:lnTo>
                  <a:lnTo>
                    <a:pt x="1005" y="248"/>
                  </a:lnTo>
                  <a:lnTo>
                    <a:pt x="1018" y="260"/>
                  </a:lnTo>
                  <a:lnTo>
                    <a:pt x="1031" y="275"/>
                  </a:lnTo>
                  <a:lnTo>
                    <a:pt x="1042" y="291"/>
                  </a:lnTo>
                  <a:lnTo>
                    <a:pt x="1048" y="299"/>
                  </a:lnTo>
                  <a:lnTo>
                    <a:pt x="1052" y="308"/>
                  </a:lnTo>
                  <a:lnTo>
                    <a:pt x="1057" y="318"/>
                  </a:lnTo>
                  <a:lnTo>
                    <a:pt x="1060" y="328"/>
                  </a:lnTo>
                  <a:lnTo>
                    <a:pt x="1064" y="339"/>
                  </a:lnTo>
                  <a:lnTo>
                    <a:pt x="1067" y="350"/>
                  </a:lnTo>
                  <a:lnTo>
                    <a:pt x="1069" y="361"/>
                  </a:lnTo>
                  <a:lnTo>
                    <a:pt x="1072" y="374"/>
                  </a:lnTo>
                  <a:lnTo>
                    <a:pt x="1074" y="403"/>
                  </a:lnTo>
                  <a:lnTo>
                    <a:pt x="1075" y="451"/>
                  </a:lnTo>
                  <a:lnTo>
                    <a:pt x="1075" y="513"/>
                  </a:lnTo>
                  <a:lnTo>
                    <a:pt x="1075" y="583"/>
                  </a:lnTo>
                  <a:lnTo>
                    <a:pt x="1075" y="654"/>
                  </a:lnTo>
                  <a:lnTo>
                    <a:pt x="1074" y="720"/>
                  </a:lnTo>
                  <a:lnTo>
                    <a:pt x="1074" y="775"/>
                  </a:lnTo>
                  <a:lnTo>
                    <a:pt x="1074" y="813"/>
                  </a:lnTo>
                  <a:lnTo>
                    <a:pt x="1074" y="840"/>
                  </a:lnTo>
                  <a:lnTo>
                    <a:pt x="1074" y="866"/>
                  </a:lnTo>
                  <a:lnTo>
                    <a:pt x="1073" y="890"/>
                  </a:lnTo>
                  <a:lnTo>
                    <a:pt x="1070" y="914"/>
                  </a:lnTo>
                  <a:lnTo>
                    <a:pt x="1068" y="924"/>
                  </a:lnTo>
                  <a:lnTo>
                    <a:pt x="1066" y="936"/>
                  </a:lnTo>
                  <a:lnTo>
                    <a:pt x="1063" y="946"/>
                  </a:lnTo>
                  <a:lnTo>
                    <a:pt x="1059" y="956"/>
                  </a:lnTo>
                  <a:lnTo>
                    <a:pt x="1056" y="967"/>
                  </a:lnTo>
                  <a:lnTo>
                    <a:pt x="1050" y="978"/>
                  </a:lnTo>
                  <a:lnTo>
                    <a:pt x="1044" y="988"/>
                  </a:lnTo>
                  <a:lnTo>
                    <a:pt x="1038" y="998"/>
                  </a:lnTo>
                  <a:lnTo>
                    <a:pt x="1027" y="1012"/>
                  </a:lnTo>
                  <a:lnTo>
                    <a:pt x="1015" y="1025"/>
                  </a:lnTo>
                  <a:lnTo>
                    <a:pt x="1001" y="1039"/>
                  </a:lnTo>
                  <a:lnTo>
                    <a:pt x="985" y="1050"/>
                  </a:lnTo>
                  <a:lnTo>
                    <a:pt x="976" y="1056"/>
                  </a:lnTo>
                  <a:lnTo>
                    <a:pt x="967" y="1062"/>
                  </a:lnTo>
                  <a:lnTo>
                    <a:pt x="958" y="1066"/>
                  </a:lnTo>
                  <a:lnTo>
                    <a:pt x="948" y="1071"/>
                  </a:lnTo>
                  <a:lnTo>
                    <a:pt x="938" y="1074"/>
                  </a:lnTo>
                  <a:lnTo>
                    <a:pt x="927" y="1078"/>
                  </a:lnTo>
                  <a:lnTo>
                    <a:pt x="916" y="1080"/>
                  </a:lnTo>
                  <a:lnTo>
                    <a:pt x="905" y="1082"/>
                  </a:lnTo>
                  <a:lnTo>
                    <a:pt x="878" y="1083"/>
                  </a:lnTo>
                  <a:lnTo>
                    <a:pt x="828" y="1084"/>
                  </a:lnTo>
                  <a:lnTo>
                    <a:pt x="762" y="1084"/>
                  </a:lnTo>
                  <a:lnTo>
                    <a:pt x="688" y="1084"/>
                  </a:lnTo>
                  <a:lnTo>
                    <a:pt x="613" y="1084"/>
                  </a:lnTo>
                  <a:lnTo>
                    <a:pt x="546" y="1084"/>
                  </a:lnTo>
                  <a:lnTo>
                    <a:pt x="494" y="1084"/>
                  </a:lnTo>
                  <a:lnTo>
                    <a:pt x="463" y="1084"/>
                  </a:lnTo>
                  <a:lnTo>
                    <a:pt x="436" y="1084"/>
                  </a:lnTo>
                  <a:lnTo>
                    <a:pt x="410" y="1084"/>
                  </a:lnTo>
                  <a:lnTo>
                    <a:pt x="386" y="1083"/>
                  </a:lnTo>
                  <a:lnTo>
                    <a:pt x="362" y="1081"/>
                  </a:lnTo>
                  <a:lnTo>
                    <a:pt x="351" y="1079"/>
                  </a:lnTo>
                  <a:lnTo>
                    <a:pt x="341" y="1076"/>
                  </a:lnTo>
                  <a:lnTo>
                    <a:pt x="331" y="1073"/>
                  </a:lnTo>
                  <a:lnTo>
                    <a:pt x="319" y="1070"/>
                  </a:lnTo>
                  <a:lnTo>
                    <a:pt x="309" y="1065"/>
                  </a:lnTo>
                  <a:lnTo>
                    <a:pt x="299" y="1061"/>
                  </a:lnTo>
                  <a:lnTo>
                    <a:pt x="289" y="1055"/>
                  </a:lnTo>
                  <a:lnTo>
                    <a:pt x="280" y="1047"/>
                  </a:lnTo>
                  <a:lnTo>
                    <a:pt x="265" y="1036"/>
                  </a:lnTo>
                  <a:lnTo>
                    <a:pt x="251" y="1023"/>
                  </a:lnTo>
                  <a:lnTo>
                    <a:pt x="239" y="1008"/>
                  </a:lnTo>
                  <a:lnTo>
                    <a:pt x="227" y="992"/>
                  </a:lnTo>
                  <a:lnTo>
                    <a:pt x="217" y="975"/>
                  </a:lnTo>
                  <a:lnTo>
                    <a:pt x="209" y="956"/>
                  </a:lnTo>
                  <a:lnTo>
                    <a:pt x="205" y="946"/>
                  </a:lnTo>
                  <a:lnTo>
                    <a:pt x="202" y="935"/>
                  </a:lnTo>
                  <a:lnTo>
                    <a:pt x="200" y="923"/>
                  </a:lnTo>
                  <a:lnTo>
                    <a:pt x="198" y="912"/>
                  </a:lnTo>
                  <a:lnTo>
                    <a:pt x="197" y="885"/>
                  </a:lnTo>
                  <a:lnTo>
                    <a:pt x="196" y="835"/>
                  </a:lnTo>
                  <a:lnTo>
                    <a:pt x="194" y="769"/>
                  </a:lnTo>
                  <a:lnTo>
                    <a:pt x="194" y="695"/>
                  </a:lnTo>
                  <a:lnTo>
                    <a:pt x="196" y="620"/>
                  </a:lnTo>
                  <a:lnTo>
                    <a:pt x="196" y="553"/>
                  </a:lnTo>
                  <a:lnTo>
                    <a:pt x="196" y="501"/>
                  </a:lnTo>
                  <a:lnTo>
                    <a:pt x="196" y="470"/>
                  </a:lnTo>
                  <a:lnTo>
                    <a:pt x="196" y="442"/>
                  </a:lnTo>
                  <a:lnTo>
                    <a:pt x="196" y="417"/>
                  </a:lnTo>
                  <a:lnTo>
                    <a:pt x="197" y="392"/>
                  </a:lnTo>
                  <a:lnTo>
                    <a:pt x="199" y="370"/>
                  </a:lnTo>
                  <a:lnTo>
                    <a:pt x="200" y="359"/>
                  </a:lnTo>
                  <a:lnTo>
                    <a:pt x="202" y="349"/>
                  </a:lnTo>
                  <a:lnTo>
                    <a:pt x="206" y="338"/>
                  </a:lnTo>
                  <a:lnTo>
                    <a:pt x="209" y="327"/>
                  </a:lnTo>
                  <a:lnTo>
                    <a:pt x="214" y="317"/>
                  </a:lnTo>
                  <a:lnTo>
                    <a:pt x="218" y="306"/>
                  </a:lnTo>
                  <a:lnTo>
                    <a:pt x="224" y="296"/>
                  </a:lnTo>
                  <a:lnTo>
                    <a:pt x="231" y="285"/>
                  </a:lnTo>
                  <a:lnTo>
                    <a:pt x="242" y="271"/>
                  </a:lnTo>
                  <a:lnTo>
                    <a:pt x="255" y="257"/>
                  </a:lnTo>
                  <a:lnTo>
                    <a:pt x="268" y="243"/>
                  </a:lnTo>
                  <a:lnTo>
                    <a:pt x="284" y="232"/>
                  </a:lnTo>
                  <a:lnTo>
                    <a:pt x="293" y="226"/>
                  </a:lnTo>
                  <a:lnTo>
                    <a:pt x="302" y="222"/>
                  </a:lnTo>
                  <a:lnTo>
                    <a:pt x="311" y="216"/>
                  </a:lnTo>
                  <a:lnTo>
                    <a:pt x="322" y="213"/>
                  </a:lnTo>
                  <a:lnTo>
                    <a:pt x="332" y="209"/>
                  </a:lnTo>
                  <a:lnTo>
                    <a:pt x="343" y="206"/>
                  </a:lnTo>
                  <a:lnTo>
                    <a:pt x="354" y="202"/>
                  </a:lnTo>
                  <a:lnTo>
                    <a:pt x="366" y="201"/>
                  </a:lnTo>
                  <a:close/>
                  <a:moveTo>
                    <a:pt x="1265" y="996"/>
                  </a:moveTo>
                  <a:lnTo>
                    <a:pt x="1266" y="958"/>
                  </a:lnTo>
                  <a:lnTo>
                    <a:pt x="1267" y="887"/>
                  </a:lnTo>
                  <a:lnTo>
                    <a:pt x="1267" y="792"/>
                  </a:lnTo>
                  <a:lnTo>
                    <a:pt x="1267" y="685"/>
                  </a:lnTo>
                  <a:lnTo>
                    <a:pt x="1267" y="577"/>
                  </a:lnTo>
                  <a:lnTo>
                    <a:pt x="1267" y="479"/>
                  </a:lnTo>
                  <a:lnTo>
                    <a:pt x="1267" y="405"/>
                  </a:lnTo>
                  <a:lnTo>
                    <a:pt x="1267" y="363"/>
                  </a:lnTo>
                  <a:lnTo>
                    <a:pt x="1266" y="323"/>
                  </a:lnTo>
                  <a:lnTo>
                    <a:pt x="1263" y="286"/>
                  </a:lnTo>
                  <a:lnTo>
                    <a:pt x="1262" y="271"/>
                  </a:lnTo>
                  <a:lnTo>
                    <a:pt x="1260" y="255"/>
                  </a:lnTo>
                  <a:lnTo>
                    <a:pt x="1257" y="239"/>
                  </a:lnTo>
                  <a:lnTo>
                    <a:pt x="1253" y="224"/>
                  </a:lnTo>
                  <a:lnTo>
                    <a:pt x="1250" y="210"/>
                  </a:lnTo>
                  <a:lnTo>
                    <a:pt x="1244" y="196"/>
                  </a:lnTo>
                  <a:lnTo>
                    <a:pt x="1240" y="182"/>
                  </a:lnTo>
                  <a:lnTo>
                    <a:pt x="1233" y="168"/>
                  </a:lnTo>
                  <a:lnTo>
                    <a:pt x="1225" y="156"/>
                  </a:lnTo>
                  <a:lnTo>
                    <a:pt x="1217" y="142"/>
                  </a:lnTo>
                  <a:lnTo>
                    <a:pt x="1208" y="129"/>
                  </a:lnTo>
                  <a:lnTo>
                    <a:pt x="1198" y="115"/>
                  </a:lnTo>
                  <a:lnTo>
                    <a:pt x="1181" y="96"/>
                  </a:lnTo>
                  <a:lnTo>
                    <a:pt x="1161" y="78"/>
                  </a:lnTo>
                  <a:lnTo>
                    <a:pt x="1151" y="69"/>
                  </a:lnTo>
                  <a:lnTo>
                    <a:pt x="1140" y="59"/>
                  </a:lnTo>
                  <a:lnTo>
                    <a:pt x="1128" y="52"/>
                  </a:lnTo>
                  <a:lnTo>
                    <a:pt x="1116" y="44"/>
                  </a:lnTo>
                  <a:lnTo>
                    <a:pt x="1102" y="36"/>
                  </a:lnTo>
                  <a:lnTo>
                    <a:pt x="1089" y="29"/>
                  </a:lnTo>
                  <a:lnTo>
                    <a:pt x="1075" y="23"/>
                  </a:lnTo>
                  <a:lnTo>
                    <a:pt x="1059" y="17"/>
                  </a:lnTo>
                  <a:lnTo>
                    <a:pt x="1044" y="12"/>
                  </a:lnTo>
                  <a:lnTo>
                    <a:pt x="1027" y="8"/>
                  </a:lnTo>
                  <a:lnTo>
                    <a:pt x="1010" y="5"/>
                  </a:lnTo>
                  <a:lnTo>
                    <a:pt x="992" y="3"/>
                  </a:lnTo>
                  <a:lnTo>
                    <a:pt x="956" y="2"/>
                  </a:lnTo>
                  <a:lnTo>
                    <a:pt x="884" y="0"/>
                  </a:lnTo>
                  <a:lnTo>
                    <a:pt x="789" y="0"/>
                  </a:lnTo>
                  <a:lnTo>
                    <a:pt x="681" y="0"/>
                  </a:lnTo>
                  <a:lnTo>
                    <a:pt x="573" y="0"/>
                  </a:lnTo>
                  <a:lnTo>
                    <a:pt x="476" y="0"/>
                  </a:lnTo>
                  <a:lnTo>
                    <a:pt x="400" y="2"/>
                  </a:lnTo>
                  <a:lnTo>
                    <a:pt x="359" y="2"/>
                  </a:lnTo>
                  <a:lnTo>
                    <a:pt x="315" y="2"/>
                  </a:lnTo>
                  <a:lnTo>
                    <a:pt x="278" y="4"/>
                  </a:lnTo>
                  <a:lnTo>
                    <a:pt x="261" y="5"/>
                  </a:lnTo>
                  <a:lnTo>
                    <a:pt x="247" y="7"/>
                  </a:lnTo>
                  <a:lnTo>
                    <a:pt x="232" y="11"/>
                  </a:lnTo>
                  <a:lnTo>
                    <a:pt x="218" y="13"/>
                  </a:lnTo>
                  <a:lnTo>
                    <a:pt x="206" y="17"/>
                  </a:lnTo>
                  <a:lnTo>
                    <a:pt x="193" y="22"/>
                  </a:lnTo>
                  <a:lnTo>
                    <a:pt x="180" y="28"/>
                  </a:lnTo>
                  <a:lnTo>
                    <a:pt x="167" y="35"/>
                  </a:lnTo>
                  <a:lnTo>
                    <a:pt x="155" y="42"/>
                  </a:lnTo>
                  <a:lnTo>
                    <a:pt x="141" y="52"/>
                  </a:lnTo>
                  <a:lnTo>
                    <a:pt x="127" y="61"/>
                  </a:lnTo>
                  <a:lnTo>
                    <a:pt x="113" y="72"/>
                  </a:lnTo>
                  <a:lnTo>
                    <a:pt x="102" y="80"/>
                  </a:lnTo>
                  <a:lnTo>
                    <a:pt x="92" y="89"/>
                  </a:lnTo>
                  <a:lnTo>
                    <a:pt x="83" y="100"/>
                  </a:lnTo>
                  <a:lnTo>
                    <a:pt x="73" y="112"/>
                  </a:lnTo>
                  <a:lnTo>
                    <a:pt x="64" y="123"/>
                  </a:lnTo>
                  <a:lnTo>
                    <a:pt x="56" y="136"/>
                  </a:lnTo>
                  <a:lnTo>
                    <a:pt x="48" y="148"/>
                  </a:lnTo>
                  <a:lnTo>
                    <a:pt x="40" y="161"/>
                  </a:lnTo>
                  <a:lnTo>
                    <a:pt x="33" y="174"/>
                  </a:lnTo>
                  <a:lnTo>
                    <a:pt x="28" y="188"/>
                  </a:lnTo>
                  <a:lnTo>
                    <a:pt x="22" y="201"/>
                  </a:lnTo>
                  <a:lnTo>
                    <a:pt x="16" y="216"/>
                  </a:lnTo>
                  <a:lnTo>
                    <a:pt x="12" y="232"/>
                  </a:lnTo>
                  <a:lnTo>
                    <a:pt x="8" y="248"/>
                  </a:lnTo>
                  <a:lnTo>
                    <a:pt x="5" y="264"/>
                  </a:lnTo>
                  <a:lnTo>
                    <a:pt x="3" y="280"/>
                  </a:lnTo>
                  <a:lnTo>
                    <a:pt x="1" y="318"/>
                  </a:lnTo>
                  <a:lnTo>
                    <a:pt x="0" y="390"/>
                  </a:lnTo>
                  <a:lnTo>
                    <a:pt x="0" y="485"/>
                  </a:lnTo>
                  <a:lnTo>
                    <a:pt x="0" y="592"/>
                  </a:lnTo>
                  <a:lnTo>
                    <a:pt x="0" y="700"/>
                  </a:lnTo>
                  <a:lnTo>
                    <a:pt x="1" y="797"/>
                  </a:lnTo>
                  <a:lnTo>
                    <a:pt x="1" y="872"/>
                  </a:lnTo>
                  <a:lnTo>
                    <a:pt x="1" y="915"/>
                  </a:lnTo>
                  <a:lnTo>
                    <a:pt x="1" y="955"/>
                  </a:lnTo>
                  <a:lnTo>
                    <a:pt x="3" y="990"/>
                  </a:lnTo>
                  <a:lnTo>
                    <a:pt x="5" y="1007"/>
                  </a:lnTo>
                  <a:lnTo>
                    <a:pt x="7" y="1024"/>
                  </a:lnTo>
                  <a:lnTo>
                    <a:pt x="12" y="1042"/>
                  </a:lnTo>
                  <a:lnTo>
                    <a:pt x="16" y="1062"/>
                  </a:lnTo>
                  <a:lnTo>
                    <a:pt x="24" y="1082"/>
                  </a:lnTo>
                  <a:lnTo>
                    <a:pt x="32" y="1103"/>
                  </a:lnTo>
                  <a:lnTo>
                    <a:pt x="43" y="1123"/>
                  </a:lnTo>
                  <a:lnTo>
                    <a:pt x="55" y="1141"/>
                  </a:lnTo>
                  <a:lnTo>
                    <a:pt x="67" y="1159"/>
                  </a:lnTo>
                  <a:lnTo>
                    <a:pt x="82" y="1176"/>
                  </a:lnTo>
                  <a:lnTo>
                    <a:pt x="97" y="1192"/>
                  </a:lnTo>
                  <a:lnTo>
                    <a:pt x="114" y="1207"/>
                  </a:lnTo>
                  <a:lnTo>
                    <a:pt x="132" y="1221"/>
                  </a:lnTo>
                  <a:lnTo>
                    <a:pt x="150" y="1233"/>
                  </a:lnTo>
                  <a:lnTo>
                    <a:pt x="169" y="1243"/>
                  </a:lnTo>
                  <a:lnTo>
                    <a:pt x="190" y="1254"/>
                  </a:lnTo>
                  <a:lnTo>
                    <a:pt x="210" y="1261"/>
                  </a:lnTo>
                  <a:lnTo>
                    <a:pt x="233" y="1267"/>
                  </a:lnTo>
                  <a:lnTo>
                    <a:pt x="255" y="1273"/>
                  </a:lnTo>
                  <a:lnTo>
                    <a:pt x="278" y="1275"/>
                  </a:lnTo>
                  <a:lnTo>
                    <a:pt x="316" y="1276"/>
                  </a:lnTo>
                  <a:lnTo>
                    <a:pt x="388" y="1277"/>
                  </a:lnTo>
                  <a:lnTo>
                    <a:pt x="483" y="1277"/>
                  </a:lnTo>
                  <a:lnTo>
                    <a:pt x="589" y="1277"/>
                  </a:lnTo>
                  <a:lnTo>
                    <a:pt x="696" y="1277"/>
                  </a:lnTo>
                  <a:lnTo>
                    <a:pt x="792" y="1277"/>
                  </a:lnTo>
                  <a:lnTo>
                    <a:pt x="868" y="1276"/>
                  </a:lnTo>
                  <a:lnTo>
                    <a:pt x="912" y="1276"/>
                  </a:lnTo>
                  <a:lnTo>
                    <a:pt x="954" y="1276"/>
                  </a:lnTo>
                  <a:lnTo>
                    <a:pt x="990" y="1274"/>
                  </a:lnTo>
                  <a:lnTo>
                    <a:pt x="1007" y="1272"/>
                  </a:lnTo>
                  <a:lnTo>
                    <a:pt x="1022" y="1269"/>
                  </a:lnTo>
                  <a:lnTo>
                    <a:pt x="1036" y="1267"/>
                  </a:lnTo>
                  <a:lnTo>
                    <a:pt x="1051" y="1264"/>
                  </a:lnTo>
                  <a:lnTo>
                    <a:pt x="1065" y="1259"/>
                  </a:lnTo>
                  <a:lnTo>
                    <a:pt x="1077" y="1255"/>
                  </a:lnTo>
                  <a:lnTo>
                    <a:pt x="1091" y="1248"/>
                  </a:lnTo>
                  <a:lnTo>
                    <a:pt x="1103" y="1241"/>
                  </a:lnTo>
                  <a:lnTo>
                    <a:pt x="1116" y="1234"/>
                  </a:lnTo>
                  <a:lnTo>
                    <a:pt x="1129" y="1225"/>
                  </a:lnTo>
                  <a:lnTo>
                    <a:pt x="1143" y="1215"/>
                  </a:lnTo>
                  <a:lnTo>
                    <a:pt x="1157" y="1205"/>
                  </a:lnTo>
                  <a:lnTo>
                    <a:pt x="1166" y="1197"/>
                  </a:lnTo>
                  <a:lnTo>
                    <a:pt x="1175" y="1188"/>
                  </a:lnTo>
                  <a:lnTo>
                    <a:pt x="1184" y="1179"/>
                  </a:lnTo>
                  <a:lnTo>
                    <a:pt x="1193" y="1168"/>
                  </a:lnTo>
                  <a:lnTo>
                    <a:pt x="1202" y="1157"/>
                  </a:lnTo>
                  <a:lnTo>
                    <a:pt x="1210" y="1146"/>
                  </a:lnTo>
                  <a:lnTo>
                    <a:pt x="1218" y="1133"/>
                  </a:lnTo>
                  <a:lnTo>
                    <a:pt x="1225" y="1121"/>
                  </a:lnTo>
                  <a:lnTo>
                    <a:pt x="1233" y="1107"/>
                  </a:lnTo>
                  <a:lnTo>
                    <a:pt x="1238" y="1093"/>
                  </a:lnTo>
                  <a:lnTo>
                    <a:pt x="1244" y="1079"/>
                  </a:lnTo>
                  <a:lnTo>
                    <a:pt x="1250" y="1063"/>
                  </a:lnTo>
                  <a:lnTo>
                    <a:pt x="1254" y="1047"/>
                  </a:lnTo>
                  <a:lnTo>
                    <a:pt x="1259" y="1030"/>
                  </a:lnTo>
                  <a:lnTo>
                    <a:pt x="1262" y="1013"/>
                  </a:lnTo>
                  <a:lnTo>
                    <a:pt x="1265" y="996"/>
                  </a:lnTo>
                  <a:close/>
                </a:path>
              </a:pathLst>
            </a:custGeom>
            <a:solidFill>
              <a:srgbClr val="2624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92" name="Freeform 120"/>
            <p:cNvSpPr>
              <a:spLocks noEditPoints="1"/>
            </p:cNvSpPr>
            <p:nvPr userDrawn="1"/>
          </p:nvSpPr>
          <p:spPr bwMode="auto">
            <a:xfrm>
              <a:off x="-3403601" y="2690813"/>
              <a:ext cx="252413" cy="254000"/>
            </a:xfrm>
            <a:custGeom>
              <a:avLst/>
              <a:gdLst/>
              <a:ahLst/>
              <a:cxnLst>
                <a:cxn ang="0">
                  <a:pos x="583" y="198"/>
                </a:cxn>
                <a:cxn ang="0">
                  <a:pos x="837" y="199"/>
                </a:cxn>
                <a:cxn ang="0">
                  <a:pos x="928" y="206"/>
                </a:cxn>
                <a:cxn ang="0">
                  <a:pos x="979" y="230"/>
                </a:cxn>
                <a:cxn ang="0">
                  <a:pos x="1041" y="291"/>
                </a:cxn>
                <a:cxn ang="0">
                  <a:pos x="1070" y="363"/>
                </a:cxn>
                <a:cxn ang="0">
                  <a:pos x="1074" y="583"/>
                </a:cxn>
                <a:cxn ang="0">
                  <a:pos x="1073" y="840"/>
                </a:cxn>
                <a:cxn ang="0">
                  <a:pos x="1065" y="935"/>
                </a:cxn>
                <a:cxn ang="0">
                  <a:pos x="1045" y="987"/>
                </a:cxn>
                <a:cxn ang="0">
                  <a:pos x="985" y="1050"/>
                </a:cxn>
                <a:cxn ang="0">
                  <a:pos x="938" y="1074"/>
                </a:cxn>
                <a:cxn ang="0">
                  <a:pos x="827" y="1084"/>
                </a:cxn>
                <a:cxn ang="0">
                  <a:pos x="494" y="1084"/>
                </a:cxn>
                <a:cxn ang="0">
                  <a:pos x="363" y="1081"/>
                </a:cxn>
                <a:cxn ang="0">
                  <a:pos x="310" y="1066"/>
                </a:cxn>
                <a:cxn ang="0">
                  <a:pos x="251" y="1024"/>
                </a:cxn>
                <a:cxn ang="0">
                  <a:pos x="205" y="946"/>
                </a:cxn>
                <a:cxn ang="0">
                  <a:pos x="195" y="835"/>
                </a:cxn>
                <a:cxn ang="0">
                  <a:pos x="195" y="501"/>
                </a:cxn>
                <a:cxn ang="0">
                  <a:pos x="198" y="369"/>
                </a:cxn>
                <a:cxn ang="0">
                  <a:pos x="213" y="316"/>
                </a:cxn>
                <a:cxn ang="0">
                  <a:pos x="254" y="256"/>
                </a:cxn>
                <a:cxn ang="0">
                  <a:pos x="312" y="216"/>
                </a:cxn>
                <a:cxn ang="0">
                  <a:pos x="366" y="201"/>
                </a:cxn>
                <a:cxn ang="0">
                  <a:pos x="21" y="1076"/>
                </a:cxn>
                <a:cxn ang="0">
                  <a:pos x="78" y="1172"/>
                </a:cxn>
                <a:cxn ang="0">
                  <a:pos x="164" y="1241"/>
                </a:cxn>
                <a:cxn ang="0">
                  <a:pos x="256" y="1273"/>
                </a:cxn>
                <a:cxn ang="0">
                  <a:pos x="879" y="1277"/>
                </a:cxn>
                <a:cxn ang="0">
                  <a:pos x="1023" y="1271"/>
                </a:cxn>
                <a:cxn ang="0">
                  <a:pos x="1128" y="1226"/>
                </a:cxn>
                <a:cxn ang="0">
                  <a:pos x="1212" y="1143"/>
                </a:cxn>
                <a:cxn ang="0">
                  <a:pos x="1247" y="1072"/>
                </a:cxn>
                <a:cxn ang="0">
                  <a:pos x="1263" y="994"/>
                </a:cxn>
                <a:cxn ang="0">
                  <a:pos x="1266" y="807"/>
                </a:cxn>
                <a:cxn ang="0">
                  <a:pos x="1266" y="609"/>
                </a:cxn>
                <a:cxn ang="0">
                  <a:pos x="1267" y="400"/>
                </a:cxn>
                <a:cxn ang="0">
                  <a:pos x="1260" y="257"/>
                </a:cxn>
                <a:cxn ang="0">
                  <a:pos x="1235" y="179"/>
                </a:cxn>
                <a:cxn ang="0">
                  <a:pos x="1197" y="115"/>
                </a:cxn>
                <a:cxn ang="0">
                  <a:pos x="1148" y="66"/>
                </a:cxn>
                <a:cxn ang="0">
                  <a:pos x="1084" y="27"/>
                </a:cxn>
                <a:cxn ang="0">
                  <a:pos x="1015" y="7"/>
                </a:cxn>
                <a:cxn ang="0">
                  <a:pos x="840" y="2"/>
                </a:cxn>
                <a:cxn ang="0">
                  <a:pos x="642" y="2"/>
                </a:cxn>
                <a:cxn ang="0">
                  <a:pos x="439" y="0"/>
                </a:cxn>
                <a:cxn ang="0">
                  <a:pos x="267" y="3"/>
                </a:cxn>
                <a:cxn ang="0">
                  <a:pos x="187" y="24"/>
                </a:cxn>
                <a:cxn ang="0">
                  <a:pos x="123" y="63"/>
                </a:cxn>
                <a:cxn ang="0">
                  <a:pos x="54" y="137"/>
                </a:cxn>
                <a:cxn ang="0">
                  <a:pos x="19" y="207"/>
                </a:cxn>
                <a:cxn ang="0">
                  <a:pos x="3" y="284"/>
                </a:cxn>
                <a:cxn ang="0">
                  <a:pos x="1" y="470"/>
                </a:cxn>
                <a:cxn ang="0">
                  <a:pos x="1" y="669"/>
                </a:cxn>
                <a:cxn ang="0">
                  <a:pos x="0" y="881"/>
                </a:cxn>
              </a:cxnLst>
              <a:rect l="0" t="0" r="r" b="b"/>
              <a:pathLst>
                <a:path w="1267" h="1277">
                  <a:moveTo>
                    <a:pt x="366" y="201"/>
                  </a:moveTo>
                  <a:lnTo>
                    <a:pt x="392" y="199"/>
                  </a:lnTo>
                  <a:lnTo>
                    <a:pt x="442" y="199"/>
                  </a:lnTo>
                  <a:lnTo>
                    <a:pt x="508" y="198"/>
                  </a:lnTo>
                  <a:lnTo>
                    <a:pt x="583" y="198"/>
                  </a:lnTo>
                  <a:lnTo>
                    <a:pt x="658" y="198"/>
                  </a:lnTo>
                  <a:lnTo>
                    <a:pt x="725" y="199"/>
                  </a:lnTo>
                  <a:lnTo>
                    <a:pt x="777" y="199"/>
                  </a:lnTo>
                  <a:lnTo>
                    <a:pt x="806" y="199"/>
                  </a:lnTo>
                  <a:lnTo>
                    <a:pt x="837" y="199"/>
                  </a:lnTo>
                  <a:lnTo>
                    <a:pt x="863" y="199"/>
                  </a:lnTo>
                  <a:lnTo>
                    <a:pt x="886" y="199"/>
                  </a:lnTo>
                  <a:lnTo>
                    <a:pt x="907" y="201"/>
                  </a:lnTo>
                  <a:lnTo>
                    <a:pt x="918" y="204"/>
                  </a:lnTo>
                  <a:lnTo>
                    <a:pt x="928" y="206"/>
                  </a:lnTo>
                  <a:lnTo>
                    <a:pt x="938" y="209"/>
                  </a:lnTo>
                  <a:lnTo>
                    <a:pt x="948" y="213"/>
                  </a:lnTo>
                  <a:lnTo>
                    <a:pt x="958" y="217"/>
                  </a:lnTo>
                  <a:lnTo>
                    <a:pt x="969" y="223"/>
                  </a:lnTo>
                  <a:lnTo>
                    <a:pt x="979" y="230"/>
                  </a:lnTo>
                  <a:lnTo>
                    <a:pt x="991" y="237"/>
                  </a:lnTo>
                  <a:lnTo>
                    <a:pt x="1004" y="247"/>
                  </a:lnTo>
                  <a:lnTo>
                    <a:pt x="1017" y="260"/>
                  </a:lnTo>
                  <a:lnTo>
                    <a:pt x="1030" y="275"/>
                  </a:lnTo>
                  <a:lnTo>
                    <a:pt x="1041" y="291"/>
                  </a:lnTo>
                  <a:lnTo>
                    <a:pt x="1052" y="309"/>
                  </a:lnTo>
                  <a:lnTo>
                    <a:pt x="1061" y="330"/>
                  </a:lnTo>
                  <a:lnTo>
                    <a:pt x="1064" y="341"/>
                  </a:lnTo>
                  <a:lnTo>
                    <a:pt x="1066" y="351"/>
                  </a:lnTo>
                  <a:lnTo>
                    <a:pt x="1070" y="363"/>
                  </a:lnTo>
                  <a:lnTo>
                    <a:pt x="1071" y="374"/>
                  </a:lnTo>
                  <a:lnTo>
                    <a:pt x="1073" y="403"/>
                  </a:lnTo>
                  <a:lnTo>
                    <a:pt x="1074" y="452"/>
                  </a:lnTo>
                  <a:lnTo>
                    <a:pt x="1074" y="513"/>
                  </a:lnTo>
                  <a:lnTo>
                    <a:pt x="1074" y="583"/>
                  </a:lnTo>
                  <a:lnTo>
                    <a:pt x="1074" y="654"/>
                  </a:lnTo>
                  <a:lnTo>
                    <a:pt x="1074" y="720"/>
                  </a:lnTo>
                  <a:lnTo>
                    <a:pt x="1073" y="775"/>
                  </a:lnTo>
                  <a:lnTo>
                    <a:pt x="1073" y="813"/>
                  </a:lnTo>
                  <a:lnTo>
                    <a:pt x="1073" y="840"/>
                  </a:lnTo>
                  <a:lnTo>
                    <a:pt x="1073" y="866"/>
                  </a:lnTo>
                  <a:lnTo>
                    <a:pt x="1072" y="890"/>
                  </a:lnTo>
                  <a:lnTo>
                    <a:pt x="1070" y="913"/>
                  </a:lnTo>
                  <a:lnTo>
                    <a:pt x="1067" y="924"/>
                  </a:lnTo>
                  <a:lnTo>
                    <a:pt x="1065" y="935"/>
                  </a:lnTo>
                  <a:lnTo>
                    <a:pt x="1063" y="946"/>
                  </a:lnTo>
                  <a:lnTo>
                    <a:pt x="1059" y="956"/>
                  </a:lnTo>
                  <a:lnTo>
                    <a:pt x="1055" y="966"/>
                  </a:lnTo>
                  <a:lnTo>
                    <a:pt x="1050" y="977"/>
                  </a:lnTo>
                  <a:lnTo>
                    <a:pt x="1045" y="987"/>
                  </a:lnTo>
                  <a:lnTo>
                    <a:pt x="1038" y="997"/>
                  </a:lnTo>
                  <a:lnTo>
                    <a:pt x="1028" y="1012"/>
                  </a:lnTo>
                  <a:lnTo>
                    <a:pt x="1015" y="1025"/>
                  </a:lnTo>
                  <a:lnTo>
                    <a:pt x="1000" y="1038"/>
                  </a:lnTo>
                  <a:lnTo>
                    <a:pt x="985" y="1050"/>
                  </a:lnTo>
                  <a:lnTo>
                    <a:pt x="977" y="1056"/>
                  </a:lnTo>
                  <a:lnTo>
                    <a:pt x="968" y="1061"/>
                  </a:lnTo>
                  <a:lnTo>
                    <a:pt x="957" y="1066"/>
                  </a:lnTo>
                  <a:lnTo>
                    <a:pt x="948" y="1070"/>
                  </a:lnTo>
                  <a:lnTo>
                    <a:pt x="938" y="1074"/>
                  </a:lnTo>
                  <a:lnTo>
                    <a:pt x="927" y="1078"/>
                  </a:lnTo>
                  <a:lnTo>
                    <a:pt x="915" y="1080"/>
                  </a:lnTo>
                  <a:lnTo>
                    <a:pt x="904" y="1082"/>
                  </a:lnTo>
                  <a:lnTo>
                    <a:pt x="877" y="1083"/>
                  </a:lnTo>
                  <a:lnTo>
                    <a:pt x="827" y="1084"/>
                  </a:lnTo>
                  <a:lnTo>
                    <a:pt x="761" y="1084"/>
                  </a:lnTo>
                  <a:lnTo>
                    <a:pt x="687" y="1084"/>
                  </a:lnTo>
                  <a:lnTo>
                    <a:pt x="613" y="1084"/>
                  </a:lnTo>
                  <a:lnTo>
                    <a:pt x="547" y="1084"/>
                  </a:lnTo>
                  <a:lnTo>
                    <a:pt x="494" y="1084"/>
                  </a:lnTo>
                  <a:lnTo>
                    <a:pt x="464" y="1084"/>
                  </a:lnTo>
                  <a:lnTo>
                    <a:pt x="435" y="1084"/>
                  </a:lnTo>
                  <a:lnTo>
                    <a:pt x="409" y="1084"/>
                  </a:lnTo>
                  <a:lnTo>
                    <a:pt x="385" y="1083"/>
                  </a:lnTo>
                  <a:lnTo>
                    <a:pt x="363" y="1081"/>
                  </a:lnTo>
                  <a:lnTo>
                    <a:pt x="352" y="1080"/>
                  </a:lnTo>
                  <a:lnTo>
                    <a:pt x="341" y="1078"/>
                  </a:lnTo>
                  <a:lnTo>
                    <a:pt x="331" y="1074"/>
                  </a:lnTo>
                  <a:lnTo>
                    <a:pt x="321" y="1071"/>
                  </a:lnTo>
                  <a:lnTo>
                    <a:pt x="310" y="1066"/>
                  </a:lnTo>
                  <a:lnTo>
                    <a:pt x="300" y="1062"/>
                  </a:lnTo>
                  <a:lnTo>
                    <a:pt x="290" y="1055"/>
                  </a:lnTo>
                  <a:lnTo>
                    <a:pt x="279" y="1048"/>
                  </a:lnTo>
                  <a:lnTo>
                    <a:pt x="265" y="1037"/>
                  </a:lnTo>
                  <a:lnTo>
                    <a:pt x="251" y="1024"/>
                  </a:lnTo>
                  <a:lnTo>
                    <a:pt x="239" y="1009"/>
                  </a:lnTo>
                  <a:lnTo>
                    <a:pt x="228" y="994"/>
                  </a:lnTo>
                  <a:lnTo>
                    <a:pt x="217" y="975"/>
                  </a:lnTo>
                  <a:lnTo>
                    <a:pt x="208" y="956"/>
                  </a:lnTo>
                  <a:lnTo>
                    <a:pt x="205" y="946"/>
                  </a:lnTo>
                  <a:lnTo>
                    <a:pt x="202" y="936"/>
                  </a:lnTo>
                  <a:lnTo>
                    <a:pt x="199" y="924"/>
                  </a:lnTo>
                  <a:lnTo>
                    <a:pt x="197" y="912"/>
                  </a:lnTo>
                  <a:lnTo>
                    <a:pt x="196" y="886"/>
                  </a:lnTo>
                  <a:lnTo>
                    <a:pt x="195" y="835"/>
                  </a:lnTo>
                  <a:lnTo>
                    <a:pt x="195" y="769"/>
                  </a:lnTo>
                  <a:lnTo>
                    <a:pt x="195" y="695"/>
                  </a:lnTo>
                  <a:lnTo>
                    <a:pt x="195" y="620"/>
                  </a:lnTo>
                  <a:lnTo>
                    <a:pt x="195" y="553"/>
                  </a:lnTo>
                  <a:lnTo>
                    <a:pt x="195" y="501"/>
                  </a:lnTo>
                  <a:lnTo>
                    <a:pt x="195" y="470"/>
                  </a:lnTo>
                  <a:lnTo>
                    <a:pt x="195" y="442"/>
                  </a:lnTo>
                  <a:lnTo>
                    <a:pt x="195" y="416"/>
                  </a:lnTo>
                  <a:lnTo>
                    <a:pt x="196" y="392"/>
                  </a:lnTo>
                  <a:lnTo>
                    <a:pt x="198" y="369"/>
                  </a:lnTo>
                  <a:lnTo>
                    <a:pt x="200" y="358"/>
                  </a:lnTo>
                  <a:lnTo>
                    <a:pt x="203" y="348"/>
                  </a:lnTo>
                  <a:lnTo>
                    <a:pt x="205" y="336"/>
                  </a:lnTo>
                  <a:lnTo>
                    <a:pt x="208" y="326"/>
                  </a:lnTo>
                  <a:lnTo>
                    <a:pt x="213" y="316"/>
                  </a:lnTo>
                  <a:lnTo>
                    <a:pt x="219" y="306"/>
                  </a:lnTo>
                  <a:lnTo>
                    <a:pt x="224" y="294"/>
                  </a:lnTo>
                  <a:lnTo>
                    <a:pt x="231" y="284"/>
                  </a:lnTo>
                  <a:lnTo>
                    <a:pt x="241" y="269"/>
                  </a:lnTo>
                  <a:lnTo>
                    <a:pt x="254" y="256"/>
                  </a:lnTo>
                  <a:lnTo>
                    <a:pt x="268" y="243"/>
                  </a:lnTo>
                  <a:lnTo>
                    <a:pt x="284" y="232"/>
                  </a:lnTo>
                  <a:lnTo>
                    <a:pt x="292" y="226"/>
                  </a:lnTo>
                  <a:lnTo>
                    <a:pt x="301" y="221"/>
                  </a:lnTo>
                  <a:lnTo>
                    <a:pt x="312" y="216"/>
                  </a:lnTo>
                  <a:lnTo>
                    <a:pt x="321" y="213"/>
                  </a:lnTo>
                  <a:lnTo>
                    <a:pt x="332" y="209"/>
                  </a:lnTo>
                  <a:lnTo>
                    <a:pt x="342" y="206"/>
                  </a:lnTo>
                  <a:lnTo>
                    <a:pt x="354" y="202"/>
                  </a:lnTo>
                  <a:lnTo>
                    <a:pt x="366" y="201"/>
                  </a:lnTo>
                  <a:close/>
                  <a:moveTo>
                    <a:pt x="2" y="987"/>
                  </a:moveTo>
                  <a:lnTo>
                    <a:pt x="4" y="1011"/>
                  </a:lnTo>
                  <a:lnTo>
                    <a:pt x="9" y="1032"/>
                  </a:lnTo>
                  <a:lnTo>
                    <a:pt x="14" y="1055"/>
                  </a:lnTo>
                  <a:lnTo>
                    <a:pt x="21" y="1076"/>
                  </a:lnTo>
                  <a:lnTo>
                    <a:pt x="30" y="1097"/>
                  </a:lnTo>
                  <a:lnTo>
                    <a:pt x="39" y="1117"/>
                  </a:lnTo>
                  <a:lnTo>
                    <a:pt x="51" y="1137"/>
                  </a:lnTo>
                  <a:lnTo>
                    <a:pt x="64" y="1155"/>
                  </a:lnTo>
                  <a:lnTo>
                    <a:pt x="78" y="1172"/>
                  </a:lnTo>
                  <a:lnTo>
                    <a:pt x="93" y="1188"/>
                  </a:lnTo>
                  <a:lnTo>
                    <a:pt x="108" y="1204"/>
                  </a:lnTo>
                  <a:lnTo>
                    <a:pt x="127" y="1217"/>
                  </a:lnTo>
                  <a:lnTo>
                    <a:pt x="145" y="1230"/>
                  </a:lnTo>
                  <a:lnTo>
                    <a:pt x="164" y="1241"/>
                  </a:lnTo>
                  <a:lnTo>
                    <a:pt x="185" y="1251"/>
                  </a:lnTo>
                  <a:lnTo>
                    <a:pt x="205" y="1259"/>
                  </a:lnTo>
                  <a:lnTo>
                    <a:pt x="222" y="1265"/>
                  </a:lnTo>
                  <a:lnTo>
                    <a:pt x="239" y="1269"/>
                  </a:lnTo>
                  <a:lnTo>
                    <a:pt x="256" y="1273"/>
                  </a:lnTo>
                  <a:lnTo>
                    <a:pt x="273" y="1274"/>
                  </a:lnTo>
                  <a:lnTo>
                    <a:pt x="307" y="1276"/>
                  </a:lnTo>
                  <a:lnTo>
                    <a:pt x="346" y="1276"/>
                  </a:lnTo>
                  <a:lnTo>
                    <a:pt x="823" y="1276"/>
                  </a:lnTo>
                  <a:lnTo>
                    <a:pt x="879" y="1277"/>
                  </a:lnTo>
                  <a:lnTo>
                    <a:pt x="931" y="1277"/>
                  </a:lnTo>
                  <a:lnTo>
                    <a:pt x="955" y="1277"/>
                  </a:lnTo>
                  <a:lnTo>
                    <a:pt x="979" y="1276"/>
                  </a:lnTo>
                  <a:lnTo>
                    <a:pt x="1002" y="1274"/>
                  </a:lnTo>
                  <a:lnTo>
                    <a:pt x="1023" y="1271"/>
                  </a:lnTo>
                  <a:lnTo>
                    <a:pt x="1045" y="1265"/>
                  </a:lnTo>
                  <a:lnTo>
                    <a:pt x="1066" y="1258"/>
                  </a:lnTo>
                  <a:lnTo>
                    <a:pt x="1087" y="1250"/>
                  </a:lnTo>
                  <a:lnTo>
                    <a:pt x="1107" y="1239"/>
                  </a:lnTo>
                  <a:lnTo>
                    <a:pt x="1128" y="1226"/>
                  </a:lnTo>
                  <a:lnTo>
                    <a:pt x="1149" y="1210"/>
                  </a:lnTo>
                  <a:lnTo>
                    <a:pt x="1170" y="1191"/>
                  </a:lnTo>
                  <a:lnTo>
                    <a:pt x="1191" y="1170"/>
                  </a:lnTo>
                  <a:lnTo>
                    <a:pt x="1202" y="1157"/>
                  </a:lnTo>
                  <a:lnTo>
                    <a:pt x="1212" y="1143"/>
                  </a:lnTo>
                  <a:lnTo>
                    <a:pt x="1221" y="1130"/>
                  </a:lnTo>
                  <a:lnTo>
                    <a:pt x="1229" y="1116"/>
                  </a:lnTo>
                  <a:lnTo>
                    <a:pt x="1235" y="1101"/>
                  </a:lnTo>
                  <a:lnTo>
                    <a:pt x="1242" y="1087"/>
                  </a:lnTo>
                  <a:lnTo>
                    <a:pt x="1247" y="1072"/>
                  </a:lnTo>
                  <a:lnTo>
                    <a:pt x="1251" y="1057"/>
                  </a:lnTo>
                  <a:lnTo>
                    <a:pt x="1256" y="1041"/>
                  </a:lnTo>
                  <a:lnTo>
                    <a:pt x="1258" y="1025"/>
                  </a:lnTo>
                  <a:lnTo>
                    <a:pt x="1260" y="1009"/>
                  </a:lnTo>
                  <a:lnTo>
                    <a:pt x="1263" y="994"/>
                  </a:lnTo>
                  <a:lnTo>
                    <a:pt x="1265" y="961"/>
                  </a:lnTo>
                  <a:lnTo>
                    <a:pt x="1266" y="927"/>
                  </a:lnTo>
                  <a:lnTo>
                    <a:pt x="1266" y="887"/>
                  </a:lnTo>
                  <a:lnTo>
                    <a:pt x="1266" y="847"/>
                  </a:lnTo>
                  <a:lnTo>
                    <a:pt x="1266" y="807"/>
                  </a:lnTo>
                  <a:lnTo>
                    <a:pt x="1266" y="768"/>
                  </a:lnTo>
                  <a:lnTo>
                    <a:pt x="1266" y="728"/>
                  </a:lnTo>
                  <a:lnTo>
                    <a:pt x="1266" y="688"/>
                  </a:lnTo>
                  <a:lnTo>
                    <a:pt x="1266" y="649"/>
                  </a:lnTo>
                  <a:lnTo>
                    <a:pt x="1266" y="609"/>
                  </a:lnTo>
                  <a:lnTo>
                    <a:pt x="1266" y="576"/>
                  </a:lnTo>
                  <a:lnTo>
                    <a:pt x="1266" y="536"/>
                  </a:lnTo>
                  <a:lnTo>
                    <a:pt x="1266" y="492"/>
                  </a:lnTo>
                  <a:lnTo>
                    <a:pt x="1267" y="445"/>
                  </a:lnTo>
                  <a:lnTo>
                    <a:pt x="1267" y="400"/>
                  </a:lnTo>
                  <a:lnTo>
                    <a:pt x="1267" y="357"/>
                  </a:lnTo>
                  <a:lnTo>
                    <a:pt x="1266" y="319"/>
                  </a:lnTo>
                  <a:lnTo>
                    <a:pt x="1265" y="291"/>
                  </a:lnTo>
                  <a:lnTo>
                    <a:pt x="1263" y="274"/>
                  </a:lnTo>
                  <a:lnTo>
                    <a:pt x="1260" y="257"/>
                  </a:lnTo>
                  <a:lnTo>
                    <a:pt x="1257" y="240"/>
                  </a:lnTo>
                  <a:lnTo>
                    <a:pt x="1252" y="224"/>
                  </a:lnTo>
                  <a:lnTo>
                    <a:pt x="1248" y="208"/>
                  </a:lnTo>
                  <a:lnTo>
                    <a:pt x="1242" y="192"/>
                  </a:lnTo>
                  <a:lnTo>
                    <a:pt x="1235" y="179"/>
                  </a:lnTo>
                  <a:lnTo>
                    <a:pt x="1229" y="164"/>
                  </a:lnTo>
                  <a:lnTo>
                    <a:pt x="1221" y="150"/>
                  </a:lnTo>
                  <a:lnTo>
                    <a:pt x="1214" y="138"/>
                  </a:lnTo>
                  <a:lnTo>
                    <a:pt x="1205" y="126"/>
                  </a:lnTo>
                  <a:lnTo>
                    <a:pt x="1197" y="115"/>
                  </a:lnTo>
                  <a:lnTo>
                    <a:pt x="1188" y="104"/>
                  </a:lnTo>
                  <a:lnTo>
                    <a:pt x="1179" y="95"/>
                  </a:lnTo>
                  <a:lnTo>
                    <a:pt x="1170" y="86"/>
                  </a:lnTo>
                  <a:lnTo>
                    <a:pt x="1160" y="78"/>
                  </a:lnTo>
                  <a:lnTo>
                    <a:pt x="1148" y="66"/>
                  </a:lnTo>
                  <a:lnTo>
                    <a:pt x="1134" y="57"/>
                  </a:lnTo>
                  <a:lnTo>
                    <a:pt x="1122" y="48"/>
                  </a:lnTo>
                  <a:lnTo>
                    <a:pt x="1109" y="40"/>
                  </a:lnTo>
                  <a:lnTo>
                    <a:pt x="1097" y="33"/>
                  </a:lnTo>
                  <a:lnTo>
                    <a:pt x="1084" y="27"/>
                  </a:lnTo>
                  <a:lnTo>
                    <a:pt x="1072" y="21"/>
                  </a:lnTo>
                  <a:lnTo>
                    <a:pt x="1058" y="16"/>
                  </a:lnTo>
                  <a:lnTo>
                    <a:pt x="1045" y="13"/>
                  </a:lnTo>
                  <a:lnTo>
                    <a:pt x="1030" y="10"/>
                  </a:lnTo>
                  <a:lnTo>
                    <a:pt x="1015" y="7"/>
                  </a:lnTo>
                  <a:lnTo>
                    <a:pt x="998" y="5"/>
                  </a:lnTo>
                  <a:lnTo>
                    <a:pt x="962" y="2"/>
                  </a:lnTo>
                  <a:lnTo>
                    <a:pt x="920" y="2"/>
                  </a:lnTo>
                  <a:lnTo>
                    <a:pt x="880" y="2"/>
                  </a:lnTo>
                  <a:lnTo>
                    <a:pt x="840" y="2"/>
                  </a:lnTo>
                  <a:lnTo>
                    <a:pt x="801" y="2"/>
                  </a:lnTo>
                  <a:lnTo>
                    <a:pt x="761" y="2"/>
                  </a:lnTo>
                  <a:lnTo>
                    <a:pt x="721" y="2"/>
                  </a:lnTo>
                  <a:lnTo>
                    <a:pt x="682" y="2"/>
                  </a:lnTo>
                  <a:lnTo>
                    <a:pt x="642" y="2"/>
                  </a:lnTo>
                  <a:lnTo>
                    <a:pt x="602" y="2"/>
                  </a:lnTo>
                  <a:lnTo>
                    <a:pt x="569" y="2"/>
                  </a:lnTo>
                  <a:lnTo>
                    <a:pt x="529" y="0"/>
                  </a:lnTo>
                  <a:lnTo>
                    <a:pt x="485" y="0"/>
                  </a:lnTo>
                  <a:lnTo>
                    <a:pt x="439" y="0"/>
                  </a:lnTo>
                  <a:lnTo>
                    <a:pt x="393" y="0"/>
                  </a:lnTo>
                  <a:lnTo>
                    <a:pt x="351" y="0"/>
                  </a:lnTo>
                  <a:lnTo>
                    <a:pt x="314" y="0"/>
                  </a:lnTo>
                  <a:lnTo>
                    <a:pt x="284" y="2"/>
                  </a:lnTo>
                  <a:lnTo>
                    <a:pt x="267" y="3"/>
                  </a:lnTo>
                  <a:lnTo>
                    <a:pt x="249" y="6"/>
                  </a:lnTo>
                  <a:lnTo>
                    <a:pt x="233" y="10"/>
                  </a:lnTo>
                  <a:lnTo>
                    <a:pt x="216" y="14"/>
                  </a:lnTo>
                  <a:lnTo>
                    <a:pt x="202" y="19"/>
                  </a:lnTo>
                  <a:lnTo>
                    <a:pt x="187" y="24"/>
                  </a:lnTo>
                  <a:lnTo>
                    <a:pt x="173" y="31"/>
                  </a:lnTo>
                  <a:lnTo>
                    <a:pt x="160" y="39"/>
                  </a:lnTo>
                  <a:lnTo>
                    <a:pt x="147" y="46"/>
                  </a:lnTo>
                  <a:lnTo>
                    <a:pt x="135" y="54"/>
                  </a:lnTo>
                  <a:lnTo>
                    <a:pt x="123" y="63"/>
                  </a:lnTo>
                  <a:lnTo>
                    <a:pt x="113" y="72"/>
                  </a:lnTo>
                  <a:lnTo>
                    <a:pt x="93" y="90"/>
                  </a:lnTo>
                  <a:lnTo>
                    <a:pt x="74" y="109"/>
                  </a:lnTo>
                  <a:lnTo>
                    <a:pt x="63" y="123"/>
                  </a:lnTo>
                  <a:lnTo>
                    <a:pt x="54" y="137"/>
                  </a:lnTo>
                  <a:lnTo>
                    <a:pt x="45" y="150"/>
                  </a:lnTo>
                  <a:lnTo>
                    <a:pt x="37" y="164"/>
                  </a:lnTo>
                  <a:lnTo>
                    <a:pt x="29" y="179"/>
                  </a:lnTo>
                  <a:lnTo>
                    <a:pt x="23" y="193"/>
                  </a:lnTo>
                  <a:lnTo>
                    <a:pt x="19" y="207"/>
                  </a:lnTo>
                  <a:lnTo>
                    <a:pt x="14" y="223"/>
                  </a:lnTo>
                  <a:lnTo>
                    <a:pt x="11" y="238"/>
                  </a:lnTo>
                  <a:lnTo>
                    <a:pt x="7" y="254"/>
                  </a:lnTo>
                  <a:lnTo>
                    <a:pt x="5" y="268"/>
                  </a:lnTo>
                  <a:lnTo>
                    <a:pt x="3" y="284"/>
                  </a:lnTo>
                  <a:lnTo>
                    <a:pt x="2" y="317"/>
                  </a:lnTo>
                  <a:lnTo>
                    <a:pt x="1" y="352"/>
                  </a:lnTo>
                  <a:lnTo>
                    <a:pt x="1" y="391"/>
                  </a:lnTo>
                  <a:lnTo>
                    <a:pt x="1" y="431"/>
                  </a:lnTo>
                  <a:lnTo>
                    <a:pt x="1" y="470"/>
                  </a:lnTo>
                  <a:lnTo>
                    <a:pt x="1" y="510"/>
                  </a:lnTo>
                  <a:lnTo>
                    <a:pt x="1" y="550"/>
                  </a:lnTo>
                  <a:lnTo>
                    <a:pt x="1" y="590"/>
                  </a:lnTo>
                  <a:lnTo>
                    <a:pt x="1" y="629"/>
                  </a:lnTo>
                  <a:lnTo>
                    <a:pt x="1" y="669"/>
                  </a:lnTo>
                  <a:lnTo>
                    <a:pt x="1" y="700"/>
                  </a:lnTo>
                  <a:lnTo>
                    <a:pt x="1" y="740"/>
                  </a:lnTo>
                  <a:lnTo>
                    <a:pt x="0" y="786"/>
                  </a:lnTo>
                  <a:lnTo>
                    <a:pt x="0" y="835"/>
                  </a:lnTo>
                  <a:lnTo>
                    <a:pt x="0" y="881"/>
                  </a:lnTo>
                  <a:lnTo>
                    <a:pt x="0" y="925"/>
                  </a:lnTo>
                  <a:lnTo>
                    <a:pt x="1" y="962"/>
                  </a:lnTo>
                  <a:lnTo>
                    <a:pt x="2" y="987"/>
                  </a:lnTo>
                  <a:close/>
                </a:path>
              </a:pathLst>
            </a:custGeom>
            <a:solidFill>
              <a:srgbClr val="2624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93" name="Freeform 121"/>
            <p:cNvSpPr>
              <a:spLocks noEditPoints="1"/>
            </p:cNvSpPr>
            <p:nvPr userDrawn="1"/>
          </p:nvSpPr>
          <p:spPr bwMode="auto">
            <a:xfrm>
              <a:off x="-2576513" y="2690813"/>
              <a:ext cx="250825" cy="254000"/>
            </a:xfrm>
            <a:custGeom>
              <a:avLst/>
              <a:gdLst/>
              <a:ahLst/>
              <a:cxnLst>
                <a:cxn ang="0">
                  <a:pos x="569" y="198"/>
                </a:cxn>
                <a:cxn ang="0">
                  <a:pos x="827" y="199"/>
                </a:cxn>
                <a:cxn ang="0">
                  <a:pos x="923" y="205"/>
                </a:cxn>
                <a:cxn ang="0">
                  <a:pos x="975" y="226"/>
                </a:cxn>
                <a:cxn ang="0">
                  <a:pos x="1039" y="285"/>
                </a:cxn>
                <a:cxn ang="0">
                  <a:pos x="1068" y="355"/>
                </a:cxn>
                <a:cxn ang="0">
                  <a:pos x="1074" y="582"/>
                </a:cxn>
                <a:cxn ang="0">
                  <a:pos x="1074" y="832"/>
                </a:cxn>
                <a:cxn ang="0">
                  <a:pos x="1067" y="929"/>
                </a:cxn>
                <a:cxn ang="0">
                  <a:pos x="1046" y="983"/>
                </a:cxn>
                <a:cxn ang="0">
                  <a:pos x="989" y="1048"/>
                </a:cxn>
                <a:cxn ang="0">
                  <a:pos x="943" y="1072"/>
                </a:cxn>
                <a:cxn ang="0">
                  <a:pos x="832" y="1084"/>
                </a:cxn>
                <a:cxn ang="0">
                  <a:pos x="507" y="1084"/>
                </a:cxn>
                <a:cxn ang="0">
                  <a:pos x="368" y="1082"/>
                </a:cxn>
                <a:cxn ang="0">
                  <a:pos x="315" y="1067"/>
                </a:cxn>
                <a:cxn ang="0">
                  <a:pos x="253" y="1025"/>
                </a:cxn>
                <a:cxn ang="0">
                  <a:pos x="207" y="949"/>
                </a:cxn>
                <a:cxn ang="0">
                  <a:pos x="194" y="839"/>
                </a:cxn>
                <a:cxn ang="0">
                  <a:pos x="195" y="517"/>
                </a:cxn>
                <a:cxn ang="0">
                  <a:pos x="198" y="377"/>
                </a:cxn>
                <a:cxn ang="0">
                  <a:pos x="210" y="323"/>
                </a:cxn>
                <a:cxn ang="0">
                  <a:pos x="251" y="260"/>
                </a:cxn>
                <a:cxn ang="0">
                  <a:pos x="307" y="220"/>
                </a:cxn>
                <a:cxn ang="0">
                  <a:pos x="360" y="202"/>
                </a:cxn>
                <a:cxn ang="0">
                  <a:pos x="1267" y="683"/>
                </a:cxn>
                <a:cxn ang="0">
                  <a:pos x="1266" y="321"/>
                </a:cxn>
                <a:cxn ang="0">
                  <a:pos x="1252" y="221"/>
                </a:cxn>
                <a:cxn ang="0">
                  <a:pos x="1224" y="153"/>
                </a:cxn>
                <a:cxn ang="0">
                  <a:pos x="1175" y="90"/>
                </a:cxn>
                <a:cxn ang="0">
                  <a:pos x="1123" y="47"/>
                </a:cxn>
                <a:cxn ang="0">
                  <a:pos x="1026" y="8"/>
                </a:cxn>
                <a:cxn ang="0">
                  <a:pos x="882" y="0"/>
                </a:cxn>
                <a:cxn ang="0">
                  <a:pos x="262" y="4"/>
                </a:cxn>
                <a:cxn ang="0">
                  <a:pos x="169" y="33"/>
                </a:cxn>
                <a:cxn ang="0">
                  <a:pos x="84" y="99"/>
                </a:cxn>
                <a:cxn ang="0">
                  <a:pos x="25" y="192"/>
                </a:cxn>
                <a:cxn ang="0">
                  <a:pos x="1" y="321"/>
                </a:cxn>
                <a:cxn ang="0">
                  <a:pos x="1" y="800"/>
                </a:cxn>
                <a:cxn ang="0">
                  <a:pos x="6" y="1013"/>
                </a:cxn>
                <a:cxn ang="0">
                  <a:pos x="24" y="1086"/>
                </a:cxn>
                <a:cxn ang="0">
                  <a:pos x="63" y="1151"/>
                </a:cxn>
                <a:cxn ang="0">
                  <a:pos x="109" y="1204"/>
                </a:cxn>
                <a:cxn ang="0">
                  <a:pos x="169" y="1244"/>
                </a:cxn>
                <a:cxn ang="0">
                  <a:pos x="245" y="1271"/>
                </a:cxn>
                <a:cxn ang="0">
                  <a:pos x="401" y="1277"/>
                </a:cxn>
                <a:cxn ang="0">
                  <a:pos x="1009" y="1272"/>
                </a:cxn>
                <a:cxn ang="0">
                  <a:pos x="1081" y="1252"/>
                </a:cxn>
                <a:cxn ang="0">
                  <a:pos x="1145" y="1214"/>
                </a:cxn>
                <a:cxn ang="0">
                  <a:pos x="1194" y="1166"/>
                </a:cxn>
                <a:cxn ang="0">
                  <a:pos x="1233" y="1105"/>
                </a:cxn>
                <a:cxn ang="0">
                  <a:pos x="1259" y="1028"/>
                </a:cxn>
              </a:cxnLst>
              <a:rect l="0" t="0" r="r" b="b"/>
              <a:pathLst>
                <a:path w="1267" h="1277">
                  <a:moveTo>
                    <a:pt x="360" y="202"/>
                  </a:moveTo>
                  <a:lnTo>
                    <a:pt x="388" y="200"/>
                  </a:lnTo>
                  <a:lnTo>
                    <a:pt x="437" y="198"/>
                  </a:lnTo>
                  <a:lnTo>
                    <a:pt x="500" y="198"/>
                  </a:lnTo>
                  <a:lnTo>
                    <a:pt x="569" y="198"/>
                  </a:lnTo>
                  <a:lnTo>
                    <a:pt x="640" y="198"/>
                  </a:lnTo>
                  <a:lnTo>
                    <a:pt x="706" y="198"/>
                  </a:lnTo>
                  <a:lnTo>
                    <a:pt x="761" y="199"/>
                  </a:lnTo>
                  <a:lnTo>
                    <a:pt x="798" y="199"/>
                  </a:lnTo>
                  <a:lnTo>
                    <a:pt x="827" y="199"/>
                  </a:lnTo>
                  <a:lnTo>
                    <a:pt x="854" y="199"/>
                  </a:lnTo>
                  <a:lnTo>
                    <a:pt x="877" y="199"/>
                  </a:lnTo>
                  <a:lnTo>
                    <a:pt x="900" y="201"/>
                  </a:lnTo>
                  <a:lnTo>
                    <a:pt x="911" y="202"/>
                  </a:lnTo>
                  <a:lnTo>
                    <a:pt x="923" y="205"/>
                  </a:lnTo>
                  <a:lnTo>
                    <a:pt x="933" y="207"/>
                  </a:lnTo>
                  <a:lnTo>
                    <a:pt x="943" y="210"/>
                  </a:lnTo>
                  <a:lnTo>
                    <a:pt x="955" y="215"/>
                  </a:lnTo>
                  <a:lnTo>
                    <a:pt x="965" y="220"/>
                  </a:lnTo>
                  <a:lnTo>
                    <a:pt x="975" y="226"/>
                  </a:lnTo>
                  <a:lnTo>
                    <a:pt x="986" y="233"/>
                  </a:lnTo>
                  <a:lnTo>
                    <a:pt x="1000" y="243"/>
                  </a:lnTo>
                  <a:lnTo>
                    <a:pt x="1014" y="256"/>
                  </a:lnTo>
                  <a:lnTo>
                    <a:pt x="1026" y="269"/>
                  </a:lnTo>
                  <a:lnTo>
                    <a:pt x="1039" y="285"/>
                  </a:lnTo>
                  <a:lnTo>
                    <a:pt x="1049" y="304"/>
                  </a:lnTo>
                  <a:lnTo>
                    <a:pt x="1058" y="323"/>
                  </a:lnTo>
                  <a:lnTo>
                    <a:pt x="1062" y="333"/>
                  </a:lnTo>
                  <a:lnTo>
                    <a:pt x="1066" y="343"/>
                  </a:lnTo>
                  <a:lnTo>
                    <a:pt x="1068" y="355"/>
                  </a:lnTo>
                  <a:lnTo>
                    <a:pt x="1070" y="366"/>
                  </a:lnTo>
                  <a:lnTo>
                    <a:pt x="1073" y="393"/>
                  </a:lnTo>
                  <a:lnTo>
                    <a:pt x="1074" y="443"/>
                  </a:lnTo>
                  <a:lnTo>
                    <a:pt x="1074" y="509"/>
                  </a:lnTo>
                  <a:lnTo>
                    <a:pt x="1074" y="582"/>
                  </a:lnTo>
                  <a:lnTo>
                    <a:pt x="1074" y="655"/>
                  </a:lnTo>
                  <a:lnTo>
                    <a:pt x="1074" y="722"/>
                  </a:lnTo>
                  <a:lnTo>
                    <a:pt x="1074" y="775"/>
                  </a:lnTo>
                  <a:lnTo>
                    <a:pt x="1074" y="805"/>
                  </a:lnTo>
                  <a:lnTo>
                    <a:pt x="1074" y="832"/>
                  </a:lnTo>
                  <a:lnTo>
                    <a:pt x="1074" y="859"/>
                  </a:lnTo>
                  <a:lnTo>
                    <a:pt x="1073" y="883"/>
                  </a:lnTo>
                  <a:lnTo>
                    <a:pt x="1071" y="907"/>
                  </a:lnTo>
                  <a:lnTo>
                    <a:pt x="1069" y="919"/>
                  </a:lnTo>
                  <a:lnTo>
                    <a:pt x="1067" y="929"/>
                  </a:lnTo>
                  <a:lnTo>
                    <a:pt x="1065" y="940"/>
                  </a:lnTo>
                  <a:lnTo>
                    <a:pt x="1061" y="952"/>
                  </a:lnTo>
                  <a:lnTo>
                    <a:pt x="1058" y="962"/>
                  </a:lnTo>
                  <a:lnTo>
                    <a:pt x="1052" y="973"/>
                  </a:lnTo>
                  <a:lnTo>
                    <a:pt x="1046" y="983"/>
                  </a:lnTo>
                  <a:lnTo>
                    <a:pt x="1041" y="994"/>
                  </a:lnTo>
                  <a:lnTo>
                    <a:pt x="1029" y="1008"/>
                  </a:lnTo>
                  <a:lnTo>
                    <a:pt x="1018" y="1023"/>
                  </a:lnTo>
                  <a:lnTo>
                    <a:pt x="1005" y="1036"/>
                  </a:lnTo>
                  <a:lnTo>
                    <a:pt x="989" y="1048"/>
                  </a:lnTo>
                  <a:lnTo>
                    <a:pt x="981" y="1054"/>
                  </a:lnTo>
                  <a:lnTo>
                    <a:pt x="972" y="1059"/>
                  </a:lnTo>
                  <a:lnTo>
                    <a:pt x="963" y="1064"/>
                  </a:lnTo>
                  <a:lnTo>
                    <a:pt x="953" y="1069"/>
                  </a:lnTo>
                  <a:lnTo>
                    <a:pt x="943" y="1072"/>
                  </a:lnTo>
                  <a:lnTo>
                    <a:pt x="932" y="1076"/>
                  </a:lnTo>
                  <a:lnTo>
                    <a:pt x="921" y="1079"/>
                  </a:lnTo>
                  <a:lnTo>
                    <a:pt x="909" y="1081"/>
                  </a:lnTo>
                  <a:lnTo>
                    <a:pt x="881" y="1083"/>
                  </a:lnTo>
                  <a:lnTo>
                    <a:pt x="832" y="1084"/>
                  </a:lnTo>
                  <a:lnTo>
                    <a:pt x="770" y="1086"/>
                  </a:lnTo>
                  <a:lnTo>
                    <a:pt x="700" y="1086"/>
                  </a:lnTo>
                  <a:lnTo>
                    <a:pt x="629" y="1086"/>
                  </a:lnTo>
                  <a:lnTo>
                    <a:pt x="562" y="1084"/>
                  </a:lnTo>
                  <a:lnTo>
                    <a:pt x="507" y="1084"/>
                  </a:lnTo>
                  <a:lnTo>
                    <a:pt x="470" y="1084"/>
                  </a:lnTo>
                  <a:lnTo>
                    <a:pt x="442" y="1084"/>
                  </a:lnTo>
                  <a:lnTo>
                    <a:pt x="416" y="1084"/>
                  </a:lnTo>
                  <a:lnTo>
                    <a:pt x="392" y="1083"/>
                  </a:lnTo>
                  <a:lnTo>
                    <a:pt x="368" y="1082"/>
                  </a:lnTo>
                  <a:lnTo>
                    <a:pt x="357" y="1080"/>
                  </a:lnTo>
                  <a:lnTo>
                    <a:pt x="346" y="1078"/>
                  </a:lnTo>
                  <a:lnTo>
                    <a:pt x="335" y="1075"/>
                  </a:lnTo>
                  <a:lnTo>
                    <a:pt x="325" y="1072"/>
                  </a:lnTo>
                  <a:lnTo>
                    <a:pt x="315" y="1067"/>
                  </a:lnTo>
                  <a:lnTo>
                    <a:pt x="303" y="1063"/>
                  </a:lnTo>
                  <a:lnTo>
                    <a:pt x="293" y="1057"/>
                  </a:lnTo>
                  <a:lnTo>
                    <a:pt x="283" y="1049"/>
                  </a:lnTo>
                  <a:lnTo>
                    <a:pt x="268" y="1038"/>
                  </a:lnTo>
                  <a:lnTo>
                    <a:pt x="253" y="1025"/>
                  </a:lnTo>
                  <a:lnTo>
                    <a:pt x="241" y="1011"/>
                  </a:lnTo>
                  <a:lnTo>
                    <a:pt x="229" y="996"/>
                  </a:lnTo>
                  <a:lnTo>
                    <a:pt x="219" y="978"/>
                  </a:lnTo>
                  <a:lnTo>
                    <a:pt x="210" y="960"/>
                  </a:lnTo>
                  <a:lnTo>
                    <a:pt x="207" y="949"/>
                  </a:lnTo>
                  <a:lnTo>
                    <a:pt x="203" y="939"/>
                  </a:lnTo>
                  <a:lnTo>
                    <a:pt x="200" y="928"/>
                  </a:lnTo>
                  <a:lnTo>
                    <a:pt x="198" y="916"/>
                  </a:lnTo>
                  <a:lnTo>
                    <a:pt x="195" y="887"/>
                  </a:lnTo>
                  <a:lnTo>
                    <a:pt x="194" y="839"/>
                  </a:lnTo>
                  <a:lnTo>
                    <a:pt x="194" y="777"/>
                  </a:lnTo>
                  <a:lnTo>
                    <a:pt x="194" y="708"/>
                  </a:lnTo>
                  <a:lnTo>
                    <a:pt x="194" y="637"/>
                  </a:lnTo>
                  <a:lnTo>
                    <a:pt x="194" y="571"/>
                  </a:lnTo>
                  <a:lnTo>
                    <a:pt x="195" y="517"/>
                  </a:lnTo>
                  <a:lnTo>
                    <a:pt x="195" y="478"/>
                  </a:lnTo>
                  <a:lnTo>
                    <a:pt x="195" y="450"/>
                  </a:lnTo>
                  <a:lnTo>
                    <a:pt x="195" y="424"/>
                  </a:lnTo>
                  <a:lnTo>
                    <a:pt x="195" y="400"/>
                  </a:lnTo>
                  <a:lnTo>
                    <a:pt x="198" y="377"/>
                  </a:lnTo>
                  <a:lnTo>
                    <a:pt x="199" y="366"/>
                  </a:lnTo>
                  <a:lnTo>
                    <a:pt x="201" y="355"/>
                  </a:lnTo>
                  <a:lnTo>
                    <a:pt x="203" y="344"/>
                  </a:lnTo>
                  <a:lnTo>
                    <a:pt x="207" y="333"/>
                  </a:lnTo>
                  <a:lnTo>
                    <a:pt x="210" y="323"/>
                  </a:lnTo>
                  <a:lnTo>
                    <a:pt x="216" y="311"/>
                  </a:lnTo>
                  <a:lnTo>
                    <a:pt x="221" y="301"/>
                  </a:lnTo>
                  <a:lnTo>
                    <a:pt x="228" y="290"/>
                  </a:lnTo>
                  <a:lnTo>
                    <a:pt x="239" y="275"/>
                  </a:lnTo>
                  <a:lnTo>
                    <a:pt x="251" y="260"/>
                  </a:lnTo>
                  <a:lnTo>
                    <a:pt x="265" y="247"/>
                  </a:lnTo>
                  <a:lnTo>
                    <a:pt x="279" y="235"/>
                  </a:lnTo>
                  <a:lnTo>
                    <a:pt x="288" y="230"/>
                  </a:lnTo>
                  <a:lnTo>
                    <a:pt x="298" y="224"/>
                  </a:lnTo>
                  <a:lnTo>
                    <a:pt x="307" y="220"/>
                  </a:lnTo>
                  <a:lnTo>
                    <a:pt x="316" y="215"/>
                  </a:lnTo>
                  <a:lnTo>
                    <a:pt x="326" y="210"/>
                  </a:lnTo>
                  <a:lnTo>
                    <a:pt x="337" y="207"/>
                  </a:lnTo>
                  <a:lnTo>
                    <a:pt x="349" y="205"/>
                  </a:lnTo>
                  <a:lnTo>
                    <a:pt x="360" y="202"/>
                  </a:lnTo>
                  <a:close/>
                  <a:moveTo>
                    <a:pt x="1264" y="992"/>
                  </a:moveTo>
                  <a:lnTo>
                    <a:pt x="1266" y="956"/>
                  </a:lnTo>
                  <a:lnTo>
                    <a:pt x="1267" y="885"/>
                  </a:lnTo>
                  <a:lnTo>
                    <a:pt x="1267" y="789"/>
                  </a:lnTo>
                  <a:lnTo>
                    <a:pt x="1267" y="683"/>
                  </a:lnTo>
                  <a:lnTo>
                    <a:pt x="1267" y="574"/>
                  </a:lnTo>
                  <a:lnTo>
                    <a:pt x="1267" y="476"/>
                  </a:lnTo>
                  <a:lnTo>
                    <a:pt x="1266" y="401"/>
                  </a:lnTo>
                  <a:lnTo>
                    <a:pt x="1266" y="360"/>
                  </a:lnTo>
                  <a:lnTo>
                    <a:pt x="1266" y="321"/>
                  </a:lnTo>
                  <a:lnTo>
                    <a:pt x="1263" y="284"/>
                  </a:lnTo>
                  <a:lnTo>
                    <a:pt x="1261" y="267"/>
                  </a:lnTo>
                  <a:lnTo>
                    <a:pt x="1259" y="251"/>
                  </a:lnTo>
                  <a:lnTo>
                    <a:pt x="1256" y="235"/>
                  </a:lnTo>
                  <a:lnTo>
                    <a:pt x="1252" y="221"/>
                  </a:lnTo>
                  <a:lnTo>
                    <a:pt x="1248" y="206"/>
                  </a:lnTo>
                  <a:lnTo>
                    <a:pt x="1243" y="192"/>
                  </a:lnTo>
                  <a:lnTo>
                    <a:pt x="1237" y="179"/>
                  </a:lnTo>
                  <a:lnTo>
                    <a:pt x="1230" y="165"/>
                  </a:lnTo>
                  <a:lnTo>
                    <a:pt x="1224" y="153"/>
                  </a:lnTo>
                  <a:lnTo>
                    <a:pt x="1214" y="139"/>
                  </a:lnTo>
                  <a:lnTo>
                    <a:pt x="1205" y="126"/>
                  </a:lnTo>
                  <a:lnTo>
                    <a:pt x="1195" y="113"/>
                  </a:lnTo>
                  <a:lnTo>
                    <a:pt x="1185" y="101"/>
                  </a:lnTo>
                  <a:lnTo>
                    <a:pt x="1175" y="90"/>
                  </a:lnTo>
                  <a:lnTo>
                    <a:pt x="1165" y="80"/>
                  </a:lnTo>
                  <a:lnTo>
                    <a:pt x="1154" y="71"/>
                  </a:lnTo>
                  <a:lnTo>
                    <a:pt x="1144" y="62"/>
                  </a:lnTo>
                  <a:lnTo>
                    <a:pt x="1134" y="55"/>
                  </a:lnTo>
                  <a:lnTo>
                    <a:pt x="1123" y="47"/>
                  </a:lnTo>
                  <a:lnTo>
                    <a:pt x="1112" y="41"/>
                  </a:lnTo>
                  <a:lnTo>
                    <a:pt x="1092" y="30"/>
                  </a:lnTo>
                  <a:lnTo>
                    <a:pt x="1070" y="21"/>
                  </a:lnTo>
                  <a:lnTo>
                    <a:pt x="1049" y="14"/>
                  </a:lnTo>
                  <a:lnTo>
                    <a:pt x="1026" y="8"/>
                  </a:lnTo>
                  <a:lnTo>
                    <a:pt x="1003" y="5"/>
                  </a:lnTo>
                  <a:lnTo>
                    <a:pt x="981" y="3"/>
                  </a:lnTo>
                  <a:lnTo>
                    <a:pt x="957" y="2"/>
                  </a:lnTo>
                  <a:lnTo>
                    <a:pt x="933" y="0"/>
                  </a:lnTo>
                  <a:lnTo>
                    <a:pt x="882" y="0"/>
                  </a:lnTo>
                  <a:lnTo>
                    <a:pt x="829" y="2"/>
                  </a:lnTo>
                  <a:lnTo>
                    <a:pt x="354" y="2"/>
                  </a:lnTo>
                  <a:lnTo>
                    <a:pt x="315" y="2"/>
                  </a:lnTo>
                  <a:lnTo>
                    <a:pt x="279" y="3"/>
                  </a:lnTo>
                  <a:lnTo>
                    <a:pt x="262" y="4"/>
                  </a:lnTo>
                  <a:lnTo>
                    <a:pt x="245" y="7"/>
                  </a:lnTo>
                  <a:lnTo>
                    <a:pt x="227" y="11"/>
                  </a:lnTo>
                  <a:lnTo>
                    <a:pt x="209" y="16"/>
                  </a:lnTo>
                  <a:lnTo>
                    <a:pt x="190" y="24"/>
                  </a:lnTo>
                  <a:lnTo>
                    <a:pt x="169" y="33"/>
                  </a:lnTo>
                  <a:lnTo>
                    <a:pt x="151" y="45"/>
                  </a:lnTo>
                  <a:lnTo>
                    <a:pt x="133" y="56"/>
                  </a:lnTo>
                  <a:lnTo>
                    <a:pt x="116" y="70"/>
                  </a:lnTo>
                  <a:lnTo>
                    <a:pt x="99" y="83"/>
                  </a:lnTo>
                  <a:lnTo>
                    <a:pt x="84" y="99"/>
                  </a:lnTo>
                  <a:lnTo>
                    <a:pt x="69" y="115"/>
                  </a:lnTo>
                  <a:lnTo>
                    <a:pt x="57" y="133"/>
                  </a:lnTo>
                  <a:lnTo>
                    <a:pt x="44" y="151"/>
                  </a:lnTo>
                  <a:lnTo>
                    <a:pt x="34" y="172"/>
                  </a:lnTo>
                  <a:lnTo>
                    <a:pt x="25" y="192"/>
                  </a:lnTo>
                  <a:lnTo>
                    <a:pt x="17" y="214"/>
                  </a:lnTo>
                  <a:lnTo>
                    <a:pt x="10" y="235"/>
                  </a:lnTo>
                  <a:lnTo>
                    <a:pt x="6" y="259"/>
                  </a:lnTo>
                  <a:lnTo>
                    <a:pt x="2" y="283"/>
                  </a:lnTo>
                  <a:lnTo>
                    <a:pt x="1" y="321"/>
                  </a:lnTo>
                  <a:lnTo>
                    <a:pt x="0" y="393"/>
                  </a:lnTo>
                  <a:lnTo>
                    <a:pt x="0" y="489"/>
                  </a:lnTo>
                  <a:lnTo>
                    <a:pt x="0" y="595"/>
                  </a:lnTo>
                  <a:lnTo>
                    <a:pt x="0" y="702"/>
                  </a:lnTo>
                  <a:lnTo>
                    <a:pt x="1" y="800"/>
                  </a:lnTo>
                  <a:lnTo>
                    <a:pt x="1" y="874"/>
                  </a:lnTo>
                  <a:lnTo>
                    <a:pt x="1" y="918"/>
                  </a:lnTo>
                  <a:lnTo>
                    <a:pt x="2" y="960"/>
                  </a:lnTo>
                  <a:lnTo>
                    <a:pt x="5" y="996"/>
                  </a:lnTo>
                  <a:lnTo>
                    <a:pt x="6" y="1013"/>
                  </a:lnTo>
                  <a:lnTo>
                    <a:pt x="8" y="1029"/>
                  </a:lnTo>
                  <a:lnTo>
                    <a:pt x="12" y="1044"/>
                  </a:lnTo>
                  <a:lnTo>
                    <a:pt x="15" y="1058"/>
                  </a:lnTo>
                  <a:lnTo>
                    <a:pt x="19" y="1072"/>
                  </a:lnTo>
                  <a:lnTo>
                    <a:pt x="24" y="1086"/>
                  </a:lnTo>
                  <a:lnTo>
                    <a:pt x="30" y="1099"/>
                  </a:lnTo>
                  <a:lnTo>
                    <a:pt x="37" y="1112"/>
                  </a:lnTo>
                  <a:lnTo>
                    <a:pt x="44" y="1125"/>
                  </a:lnTo>
                  <a:lnTo>
                    <a:pt x="52" y="1139"/>
                  </a:lnTo>
                  <a:lnTo>
                    <a:pt x="63" y="1151"/>
                  </a:lnTo>
                  <a:lnTo>
                    <a:pt x="73" y="1166"/>
                  </a:lnTo>
                  <a:lnTo>
                    <a:pt x="81" y="1175"/>
                  </a:lnTo>
                  <a:lnTo>
                    <a:pt x="90" y="1184"/>
                  </a:lnTo>
                  <a:lnTo>
                    <a:pt x="99" y="1193"/>
                  </a:lnTo>
                  <a:lnTo>
                    <a:pt x="109" y="1204"/>
                  </a:lnTo>
                  <a:lnTo>
                    <a:pt x="119" y="1212"/>
                  </a:lnTo>
                  <a:lnTo>
                    <a:pt x="131" y="1221"/>
                  </a:lnTo>
                  <a:lnTo>
                    <a:pt x="143" y="1229"/>
                  </a:lnTo>
                  <a:lnTo>
                    <a:pt x="156" y="1236"/>
                  </a:lnTo>
                  <a:lnTo>
                    <a:pt x="169" y="1244"/>
                  </a:lnTo>
                  <a:lnTo>
                    <a:pt x="184" y="1251"/>
                  </a:lnTo>
                  <a:lnTo>
                    <a:pt x="199" y="1257"/>
                  </a:lnTo>
                  <a:lnTo>
                    <a:pt x="214" y="1263"/>
                  </a:lnTo>
                  <a:lnTo>
                    <a:pt x="229" y="1267"/>
                  </a:lnTo>
                  <a:lnTo>
                    <a:pt x="245" y="1271"/>
                  </a:lnTo>
                  <a:lnTo>
                    <a:pt x="262" y="1274"/>
                  </a:lnTo>
                  <a:lnTo>
                    <a:pt x="280" y="1275"/>
                  </a:lnTo>
                  <a:lnTo>
                    <a:pt x="318" y="1277"/>
                  </a:lnTo>
                  <a:lnTo>
                    <a:pt x="359" y="1277"/>
                  </a:lnTo>
                  <a:lnTo>
                    <a:pt x="401" y="1277"/>
                  </a:lnTo>
                  <a:lnTo>
                    <a:pt x="439" y="1276"/>
                  </a:lnTo>
                  <a:lnTo>
                    <a:pt x="915" y="1276"/>
                  </a:lnTo>
                  <a:lnTo>
                    <a:pt x="956" y="1276"/>
                  </a:lnTo>
                  <a:lnTo>
                    <a:pt x="992" y="1274"/>
                  </a:lnTo>
                  <a:lnTo>
                    <a:pt x="1009" y="1272"/>
                  </a:lnTo>
                  <a:lnTo>
                    <a:pt x="1024" y="1269"/>
                  </a:lnTo>
                  <a:lnTo>
                    <a:pt x="1040" y="1266"/>
                  </a:lnTo>
                  <a:lnTo>
                    <a:pt x="1053" y="1263"/>
                  </a:lnTo>
                  <a:lnTo>
                    <a:pt x="1067" y="1258"/>
                  </a:lnTo>
                  <a:lnTo>
                    <a:pt x="1081" y="1252"/>
                  </a:lnTo>
                  <a:lnTo>
                    <a:pt x="1093" y="1247"/>
                  </a:lnTo>
                  <a:lnTo>
                    <a:pt x="1107" y="1240"/>
                  </a:lnTo>
                  <a:lnTo>
                    <a:pt x="1119" y="1232"/>
                  </a:lnTo>
                  <a:lnTo>
                    <a:pt x="1132" y="1224"/>
                  </a:lnTo>
                  <a:lnTo>
                    <a:pt x="1145" y="1214"/>
                  </a:lnTo>
                  <a:lnTo>
                    <a:pt x="1158" y="1202"/>
                  </a:lnTo>
                  <a:lnTo>
                    <a:pt x="1168" y="1194"/>
                  </a:lnTo>
                  <a:lnTo>
                    <a:pt x="1177" y="1185"/>
                  </a:lnTo>
                  <a:lnTo>
                    <a:pt x="1186" y="1176"/>
                  </a:lnTo>
                  <a:lnTo>
                    <a:pt x="1194" y="1166"/>
                  </a:lnTo>
                  <a:lnTo>
                    <a:pt x="1203" y="1155"/>
                  </a:lnTo>
                  <a:lnTo>
                    <a:pt x="1211" y="1143"/>
                  </a:lnTo>
                  <a:lnTo>
                    <a:pt x="1219" y="1131"/>
                  </a:lnTo>
                  <a:lnTo>
                    <a:pt x="1226" y="1118"/>
                  </a:lnTo>
                  <a:lnTo>
                    <a:pt x="1233" y="1105"/>
                  </a:lnTo>
                  <a:lnTo>
                    <a:pt x="1239" y="1090"/>
                  </a:lnTo>
                  <a:lnTo>
                    <a:pt x="1245" y="1075"/>
                  </a:lnTo>
                  <a:lnTo>
                    <a:pt x="1251" y="1061"/>
                  </a:lnTo>
                  <a:lnTo>
                    <a:pt x="1255" y="1045"/>
                  </a:lnTo>
                  <a:lnTo>
                    <a:pt x="1259" y="1028"/>
                  </a:lnTo>
                  <a:lnTo>
                    <a:pt x="1262" y="1011"/>
                  </a:lnTo>
                  <a:lnTo>
                    <a:pt x="1264" y="992"/>
                  </a:lnTo>
                  <a:close/>
                </a:path>
              </a:pathLst>
            </a:custGeom>
            <a:solidFill>
              <a:srgbClr val="2624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94" name="Freeform 122"/>
            <p:cNvSpPr>
              <a:spLocks noEditPoints="1"/>
            </p:cNvSpPr>
            <p:nvPr userDrawn="1"/>
          </p:nvSpPr>
          <p:spPr bwMode="auto">
            <a:xfrm>
              <a:off x="-3127376" y="2690813"/>
              <a:ext cx="250825" cy="254000"/>
            </a:xfrm>
            <a:custGeom>
              <a:avLst/>
              <a:gdLst/>
              <a:ahLst/>
              <a:cxnLst>
                <a:cxn ang="0">
                  <a:pos x="570" y="196"/>
                </a:cxn>
                <a:cxn ang="0">
                  <a:pos x="830" y="197"/>
                </a:cxn>
                <a:cxn ang="0">
                  <a:pos x="923" y="203"/>
                </a:cxn>
                <a:cxn ang="0">
                  <a:pos x="976" y="225"/>
                </a:cxn>
                <a:cxn ang="0">
                  <a:pos x="1038" y="286"/>
                </a:cxn>
                <a:cxn ang="0">
                  <a:pos x="1068" y="356"/>
                </a:cxn>
                <a:cxn ang="0">
                  <a:pos x="1074" y="583"/>
                </a:cxn>
                <a:cxn ang="0">
                  <a:pos x="1073" y="834"/>
                </a:cxn>
                <a:cxn ang="0">
                  <a:pos x="1066" y="929"/>
                </a:cxn>
                <a:cxn ang="0">
                  <a:pos x="1045" y="983"/>
                </a:cxn>
                <a:cxn ang="0">
                  <a:pos x="986" y="1047"/>
                </a:cxn>
                <a:cxn ang="0">
                  <a:pos x="917" y="1078"/>
                </a:cxn>
                <a:cxn ang="0">
                  <a:pos x="697" y="1084"/>
                </a:cxn>
                <a:cxn ang="0">
                  <a:pos x="438" y="1082"/>
                </a:cxn>
                <a:cxn ang="0">
                  <a:pos x="343" y="1076"/>
                </a:cxn>
                <a:cxn ang="0">
                  <a:pos x="291" y="1054"/>
                </a:cxn>
                <a:cxn ang="0">
                  <a:pos x="227" y="993"/>
                </a:cxn>
                <a:cxn ang="0">
                  <a:pos x="199" y="925"/>
                </a:cxn>
                <a:cxn ang="0">
                  <a:pos x="193" y="703"/>
                </a:cxn>
                <a:cxn ang="0">
                  <a:pos x="194" y="447"/>
                </a:cxn>
                <a:cxn ang="0">
                  <a:pos x="201" y="350"/>
                </a:cxn>
                <a:cxn ang="0">
                  <a:pos x="221" y="296"/>
                </a:cxn>
                <a:cxn ang="0">
                  <a:pos x="280" y="232"/>
                </a:cxn>
                <a:cxn ang="0">
                  <a:pos x="327" y="208"/>
                </a:cxn>
                <a:cxn ang="0">
                  <a:pos x="0" y="976"/>
                </a:cxn>
                <a:cxn ang="0">
                  <a:pos x="14" y="1052"/>
                </a:cxn>
                <a:cxn ang="0">
                  <a:pos x="43" y="1121"/>
                </a:cxn>
                <a:cxn ang="0">
                  <a:pos x="87" y="1181"/>
                </a:cxn>
                <a:cxn ang="0">
                  <a:pos x="144" y="1228"/>
                </a:cxn>
                <a:cxn ang="0">
                  <a:pos x="210" y="1261"/>
                </a:cxn>
                <a:cxn ang="0">
                  <a:pos x="285" y="1274"/>
                </a:cxn>
                <a:cxn ang="0">
                  <a:pos x="1009" y="1271"/>
                </a:cxn>
                <a:cxn ang="0">
                  <a:pos x="1079" y="1250"/>
                </a:cxn>
                <a:cxn ang="0">
                  <a:pos x="1143" y="1213"/>
                </a:cxn>
                <a:cxn ang="0">
                  <a:pos x="1195" y="1162"/>
                </a:cxn>
                <a:cxn ang="0">
                  <a:pos x="1235" y="1099"/>
                </a:cxn>
                <a:cxn ang="0">
                  <a:pos x="1259" y="1029"/>
                </a:cxn>
                <a:cxn ang="0">
                  <a:pos x="1265" y="306"/>
                </a:cxn>
                <a:cxn ang="0">
                  <a:pos x="1255" y="231"/>
                </a:cxn>
                <a:cxn ang="0">
                  <a:pos x="1229" y="163"/>
                </a:cxn>
                <a:cxn ang="0">
                  <a:pos x="1187" y="103"/>
                </a:cxn>
                <a:cxn ang="0">
                  <a:pos x="1133" y="54"/>
                </a:cxn>
                <a:cxn ang="0">
                  <a:pos x="1069" y="19"/>
                </a:cxn>
                <a:cxn ang="0">
                  <a:pos x="999" y="1"/>
                </a:cxn>
                <a:cxn ang="0">
                  <a:pos x="265" y="1"/>
                </a:cxn>
                <a:cxn ang="0">
                  <a:pos x="193" y="19"/>
                </a:cxn>
                <a:cxn ang="0">
                  <a:pos x="129" y="55"/>
                </a:cxn>
                <a:cxn ang="0">
                  <a:pos x="76" y="105"/>
                </a:cxn>
                <a:cxn ang="0">
                  <a:pos x="35" y="168"/>
                </a:cxn>
                <a:cxn ang="0">
                  <a:pos x="9" y="238"/>
                </a:cxn>
                <a:cxn ang="0">
                  <a:pos x="0" y="314"/>
                </a:cxn>
              </a:cxnLst>
              <a:rect l="0" t="0" r="r" b="b"/>
              <a:pathLst>
                <a:path w="1265" h="1274">
                  <a:moveTo>
                    <a:pt x="361" y="199"/>
                  </a:moveTo>
                  <a:lnTo>
                    <a:pt x="389" y="197"/>
                  </a:lnTo>
                  <a:lnTo>
                    <a:pt x="437" y="196"/>
                  </a:lnTo>
                  <a:lnTo>
                    <a:pt x="499" y="196"/>
                  </a:lnTo>
                  <a:lnTo>
                    <a:pt x="570" y="196"/>
                  </a:lnTo>
                  <a:lnTo>
                    <a:pt x="641" y="196"/>
                  </a:lnTo>
                  <a:lnTo>
                    <a:pt x="708" y="196"/>
                  </a:lnTo>
                  <a:lnTo>
                    <a:pt x="763" y="197"/>
                  </a:lnTo>
                  <a:lnTo>
                    <a:pt x="800" y="197"/>
                  </a:lnTo>
                  <a:lnTo>
                    <a:pt x="830" y="197"/>
                  </a:lnTo>
                  <a:lnTo>
                    <a:pt x="857" y="197"/>
                  </a:lnTo>
                  <a:lnTo>
                    <a:pt x="880" y="197"/>
                  </a:lnTo>
                  <a:lnTo>
                    <a:pt x="902" y="199"/>
                  </a:lnTo>
                  <a:lnTo>
                    <a:pt x="912" y="200"/>
                  </a:lnTo>
                  <a:lnTo>
                    <a:pt x="923" y="203"/>
                  </a:lnTo>
                  <a:lnTo>
                    <a:pt x="933" y="206"/>
                  </a:lnTo>
                  <a:lnTo>
                    <a:pt x="943" y="210"/>
                  </a:lnTo>
                  <a:lnTo>
                    <a:pt x="953" y="214"/>
                  </a:lnTo>
                  <a:lnTo>
                    <a:pt x="965" y="219"/>
                  </a:lnTo>
                  <a:lnTo>
                    <a:pt x="976" y="225"/>
                  </a:lnTo>
                  <a:lnTo>
                    <a:pt x="987" y="232"/>
                  </a:lnTo>
                  <a:lnTo>
                    <a:pt x="1001" y="242"/>
                  </a:lnTo>
                  <a:lnTo>
                    <a:pt x="1013" y="255"/>
                  </a:lnTo>
                  <a:lnTo>
                    <a:pt x="1027" y="270"/>
                  </a:lnTo>
                  <a:lnTo>
                    <a:pt x="1038" y="286"/>
                  </a:lnTo>
                  <a:lnTo>
                    <a:pt x="1049" y="304"/>
                  </a:lnTo>
                  <a:lnTo>
                    <a:pt x="1058" y="323"/>
                  </a:lnTo>
                  <a:lnTo>
                    <a:pt x="1062" y="333"/>
                  </a:lnTo>
                  <a:lnTo>
                    <a:pt x="1065" y="345"/>
                  </a:lnTo>
                  <a:lnTo>
                    <a:pt x="1068" y="356"/>
                  </a:lnTo>
                  <a:lnTo>
                    <a:pt x="1070" y="367"/>
                  </a:lnTo>
                  <a:lnTo>
                    <a:pt x="1071" y="395"/>
                  </a:lnTo>
                  <a:lnTo>
                    <a:pt x="1073" y="445"/>
                  </a:lnTo>
                  <a:lnTo>
                    <a:pt x="1074" y="509"/>
                  </a:lnTo>
                  <a:lnTo>
                    <a:pt x="1074" y="583"/>
                  </a:lnTo>
                  <a:lnTo>
                    <a:pt x="1073" y="657"/>
                  </a:lnTo>
                  <a:lnTo>
                    <a:pt x="1073" y="723"/>
                  </a:lnTo>
                  <a:lnTo>
                    <a:pt x="1073" y="775"/>
                  </a:lnTo>
                  <a:lnTo>
                    <a:pt x="1073" y="805"/>
                  </a:lnTo>
                  <a:lnTo>
                    <a:pt x="1073" y="834"/>
                  </a:lnTo>
                  <a:lnTo>
                    <a:pt x="1073" y="860"/>
                  </a:lnTo>
                  <a:lnTo>
                    <a:pt x="1071" y="885"/>
                  </a:lnTo>
                  <a:lnTo>
                    <a:pt x="1070" y="908"/>
                  </a:lnTo>
                  <a:lnTo>
                    <a:pt x="1068" y="919"/>
                  </a:lnTo>
                  <a:lnTo>
                    <a:pt x="1066" y="929"/>
                  </a:lnTo>
                  <a:lnTo>
                    <a:pt x="1063" y="941"/>
                  </a:lnTo>
                  <a:lnTo>
                    <a:pt x="1060" y="951"/>
                  </a:lnTo>
                  <a:lnTo>
                    <a:pt x="1055" y="962"/>
                  </a:lnTo>
                  <a:lnTo>
                    <a:pt x="1051" y="972"/>
                  </a:lnTo>
                  <a:lnTo>
                    <a:pt x="1045" y="983"/>
                  </a:lnTo>
                  <a:lnTo>
                    <a:pt x="1038" y="994"/>
                  </a:lnTo>
                  <a:lnTo>
                    <a:pt x="1028" y="1007"/>
                  </a:lnTo>
                  <a:lnTo>
                    <a:pt x="1016" y="1022"/>
                  </a:lnTo>
                  <a:lnTo>
                    <a:pt x="1002" y="1035"/>
                  </a:lnTo>
                  <a:lnTo>
                    <a:pt x="986" y="1047"/>
                  </a:lnTo>
                  <a:lnTo>
                    <a:pt x="968" y="1059"/>
                  </a:lnTo>
                  <a:lnTo>
                    <a:pt x="949" y="1068"/>
                  </a:lnTo>
                  <a:lnTo>
                    <a:pt x="939" y="1071"/>
                  </a:lnTo>
                  <a:lnTo>
                    <a:pt x="928" y="1074"/>
                  </a:lnTo>
                  <a:lnTo>
                    <a:pt x="917" y="1078"/>
                  </a:lnTo>
                  <a:lnTo>
                    <a:pt x="906" y="1080"/>
                  </a:lnTo>
                  <a:lnTo>
                    <a:pt x="877" y="1081"/>
                  </a:lnTo>
                  <a:lnTo>
                    <a:pt x="830" y="1082"/>
                  </a:lnTo>
                  <a:lnTo>
                    <a:pt x="767" y="1084"/>
                  </a:lnTo>
                  <a:lnTo>
                    <a:pt x="697" y="1084"/>
                  </a:lnTo>
                  <a:lnTo>
                    <a:pt x="625" y="1084"/>
                  </a:lnTo>
                  <a:lnTo>
                    <a:pt x="558" y="1082"/>
                  </a:lnTo>
                  <a:lnTo>
                    <a:pt x="504" y="1082"/>
                  </a:lnTo>
                  <a:lnTo>
                    <a:pt x="467" y="1082"/>
                  </a:lnTo>
                  <a:lnTo>
                    <a:pt x="438" y="1082"/>
                  </a:lnTo>
                  <a:lnTo>
                    <a:pt x="412" y="1082"/>
                  </a:lnTo>
                  <a:lnTo>
                    <a:pt x="387" y="1081"/>
                  </a:lnTo>
                  <a:lnTo>
                    <a:pt x="364" y="1079"/>
                  </a:lnTo>
                  <a:lnTo>
                    <a:pt x="354" y="1078"/>
                  </a:lnTo>
                  <a:lnTo>
                    <a:pt x="343" y="1076"/>
                  </a:lnTo>
                  <a:lnTo>
                    <a:pt x="333" y="1072"/>
                  </a:lnTo>
                  <a:lnTo>
                    <a:pt x="322" y="1069"/>
                  </a:lnTo>
                  <a:lnTo>
                    <a:pt x="311" y="1064"/>
                  </a:lnTo>
                  <a:lnTo>
                    <a:pt x="301" y="1060"/>
                  </a:lnTo>
                  <a:lnTo>
                    <a:pt x="291" y="1054"/>
                  </a:lnTo>
                  <a:lnTo>
                    <a:pt x="280" y="1047"/>
                  </a:lnTo>
                  <a:lnTo>
                    <a:pt x="266" y="1036"/>
                  </a:lnTo>
                  <a:lnTo>
                    <a:pt x="252" y="1023"/>
                  </a:lnTo>
                  <a:lnTo>
                    <a:pt x="240" y="1009"/>
                  </a:lnTo>
                  <a:lnTo>
                    <a:pt x="227" y="993"/>
                  </a:lnTo>
                  <a:lnTo>
                    <a:pt x="217" y="976"/>
                  </a:lnTo>
                  <a:lnTo>
                    <a:pt x="209" y="956"/>
                  </a:lnTo>
                  <a:lnTo>
                    <a:pt x="204" y="946"/>
                  </a:lnTo>
                  <a:lnTo>
                    <a:pt x="202" y="935"/>
                  </a:lnTo>
                  <a:lnTo>
                    <a:pt x="199" y="925"/>
                  </a:lnTo>
                  <a:lnTo>
                    <a:pt x="196" y="912"/>
                  </a:lnTo>
                  <a:lnTo>
                    <a:pt x="195" y="884"/>
                  </a:lnTo>
                  <a:lnTo>
                    <a:pt x="193" y="835"/>
                  </a:lnTo>
                  <a:lnTo>
                    <a:pt x="193" y="774"/>
                  </a:lnTo>
                  <a:lnTo>
                    <a:pt x="193" y="703"/>
                  </a:lnTo>
                  <a:lnTo>
                    <a:pt x="193" y="633"/>
                  </a:lnTo>
                  <a:lnTo>
                    <a:pt x="194" y="567"/>
                  </a:lnTo>
                  <a:lnTo>
                    <a:pt x="194" y="513"/>
                  </a:lnTo>
                  <a:lnTo>
                    <a:pt x="194" y="474"/>
                  </a:lnTo>
                  <a:lnTo>
                    <a:pt x="194" y="447"/>
                  </a:lnTo>
                  <a:lnTo>
                    <a:pt x="194" y="421"/>
                  </a:lnTo>
                  <a:lnTo>
                    <a:pt x="195" y="396"/>
                  </a:lnTo>
                  <a:lnTo>
                    <a:pt x="198" y="372"/>
                  </a:lnTo>
                  <a:lnTo>
                    <a:pt x="199" y="361"/>
                  </a:lnTo>
                  <a:lnTo>
                    <a:pt x="201" y="350"/>
                  </a:lnTo>
                  <a:lnTo>
                    <a:pt x="203" y="339"/>
                  </a:lnTo>
                  <a:lnTo>
                    <a:pt x="207" y="328"/>
                  </a:lnTo>
                  <a:lnTo>
                    <a:pt x="211" y="317"/>
                  </a:lnTo>
                  <a:lnTo>
                    <a:pt x="216" y="307"/>
                  </a:lnTo>
                  <a:lnTo>
                    <a:pt x="221" y="296"/>
                  </a:lnTo>
                  <a:lnTo>
                    <a:pt x="228" y="286"/>
                  </a:lnTo>
                  <a:lnTo>
                    <a:pt x="240" y="271"/>
                  </a:lnTo>
                  <a:lnTo>
                    <a:pt x="251" y="257"/>
                  </a:lnTo>
                  <a:lnTo>
                    <a:pt x="265" y="244"/>
                  </a:lnTo>
                  <a:lnTo>
                    <a:pt x="280" y="232"/>
                  </a:lnTo>
                  <a:lnTo>
                    <a:pt x="288" y="227"/>
                  </a:lnTo>
                  <a:lnTo>
                    <a:pt x="297" y="221"/>
                  </a:lnTo>
                  <a:lnTo>
                    <a:pt x="306" y="216"/>
                  </a:lnTo>
                  <a:lnTo>
                    <a:pt x="317" y="212"/>
                  </a:lnTo>
                  <a:lnTo>
                    <a:pt x="327" y="208"/>
                  </a:lnTo>
                  <a:lnTo>
                    <a:pt x="338" y="205"/>
                  </a:lnTo>
                  <a:lnTo>
                    <a:pt x="350" y="202"/>
                  </a:lnTo>
                  <a:lnTo>
                    <a:pt x="361" y="199"/>
                  </a:lnTo>
                  <a:close/>
                  <a:moveTo>
                    <a:pt x="0" y="960"/>
                  </a:moveTo>
                  <a:lnTo>
                    <a:pt x="0" y="976"/>
                  </a:lnTo>
                  <a:lnTo>
                    <a:pt x="1" y="992"/>
                  </a:lnTo>
                  <a:lnTo>
                    <a:pt x="4" y="1007"/>
                  </a:lnTo>
                  <a:lnTo>
                    <a:pt x="6" y="1022"/>
                  </a:lnTo>
                  <a:lnTo>
                    <a:pt x="9" y="1037"/>
                  </a:lnTo>
                  <a:lnTo>
                    <a:pt x="14" y="1052"/>
                  </a:lnTo>
                  <a:lnTo>
                    <a:pt x="18" y="1067"/>
                  </a:lnTo>
                  <a:lnTo>
                    <a:pt x="23" y="1081"/>
                  </a:lnTo>
                  <a:lnTo>
                    <a:pt x="30" y="1095"/>
                  </a:lnTo>
                  <a:lnTo>
                    <a:pt x="36" y="1108"/>
                  </a:lnTo>
                  <a:lnTo>
                    <a:pt x="43" y="1121"/>
                  </a:lnTo>
                  <a:lnTo>
                    <a:pt x="51" y="1135"/>
                  </a:lnTo>
                  <a:lnTo>
                    <a:pt x="59" y="1147"/>
                  </a:lnTo>
                  <a:lnTo>
                    <a:pt x="68" y="1158"/>
                  </a:lnTo>
                  <a:lnTo>
                    <a:pt x="77" y="1170"/>
                  </a:lnTo>
                  <a:lnTo>
                    <a:pt x="87" y="1181"/>
                  </a:lnTo>
                  <a:lnTo>
                    <a:pt x="98" y="1191"/>
                  </a:lnTo>
                  <a:lnTo>
                    <a:pt x="109" y="1202"/>
                  </a:lnTo>
                  <a:lnTo>
                    <a:pt x="119" y="1211"/>
                  </a:lnTo>
                  <a:lnTo>
                    <a:pt x="132" y="1220"/>
                  </a:lnTo>
                  <a:lnTo>
                    <a:pt x="144" y="1228"/>
                  </a:lnTo>
                  <a:lnTo>
                    <a:pt x="157" y="1236"/>
                  </a:lnTo>
                  <a:lnTo>
                    <a:pt x="169" y="1242"/>
                  </a:lnTo>
                  <a:lnTo>
                    <a:pt x="183" y="1249"/>
                  </a:lnTo>
                  <a:lnTo>
                    <a:pt x="196" y="1255"/>
                  </a:lnTo>
                  <a:lnTo>
                    <a:pt x="210" y="1261"/>
                  </a:lnTo>
                  <a:lnTo>
                    <a:pt x="225" y="1264"/>
                  </a:lnTo>
                  <a:lnTo>
                    <a:pt x="240" y="1269"/>
                  </a:lnTo>
                  <a:lnTo>
                    <a:pt x="254" y="1271"/>
                  </a:lnTo>
                  <a:lnTo>
                    <a:pt x="269" y="1273"/>
                  </a:lnTo>
                  <a:lnTo>
                    <a:pt x="285" y="1274"/>
                  </a:lnTo>
                  <a:lnTo>
                    <a:pt x="301" y="1274"/>
                  </a:lnTo>
                  <a:lnTo>
                    <a:pt x="964" y="1274"/>
                  </a:lnTo>
                  <a:lnTo>
                    <a:pt x="978" y="1274"/>
                  </a:lnTo>
                  <a:lnTo>
                    <a:pt x="994" y="1273"/>
                  </a:lnTo>
                  <a:lnTo>
                    <a:pt x="1009" y="1271"/>
                  </a:lnTo>
                  <a:lnTo>
                    <a:pt x="1024" y="1269"/>
                  </a:lnTo>
                  <a:lnTo>
                    <a:pt x="1037" y="1265"/>
                  </a:lnTo>
                  <a:lnTo>
                    <a:pt x="1052" y="1261"/>
                  </a:lnTo>
                  <a:lnTo>
                    <a:pt x="1066" y="1256"/>
                  </a:lnTo>
                  <a:lnTo>
                    <a:pt x="1079" y="1250"/>
                  </a:lnTo>
                  <a:lnTo>
                    <a:pt x="1093" y="1244"/>
                  </a:lnTo>
                  <a:lnTo>
                    <a:pt x="1105" y="1237"/>
                  </a:lnTo>
                  <a:lnTo>
                    <a:pt x="1118" y="1229"/>
                  </a:lnTo>
                  <a:lnTo>
                    <a:pt x="1130" y="1221"/>
                  </a:lnTo>
                  <a:lnTo>
                    <a:pt x="1143" y="1213"/>
                  </a:lnTo>
                  <a:lnTo>
                    <a:pt x="1154" y="1204"/>
                  </a:lnTo>
                  <a:lnTo>
                    <a:pt x="1164" y="1194"/>
                  </a:lnTo>
                  <a:lnTo>
                    <a:pt x="1176" y="1183"/>
                  </a:lnTo>
                  <a:lnTo>
                    <a:pt x="1186" y="1173"/>
                  </a:lnTo>
                  <a:lnTo>
                    <a:pt x="1195" y="1162"/>
                  </a:lnTo>
                  <a:lnTo>
                    <a:pt x="1204" y="1149"/>
                  </a:lnTo>
                  <a:lnTo>
                    <a:pt x="1213" y="1138"/>
                  </a:lnTo>
                  <a:lnTo>
                    <a:pt x="1221" y="1126"/>
                  </a:lnTo>
                  <a:lnTo>
                    <a:pt x="1228" y="1113"/>
                  </a:lnTo>
                  <a:lnTo>
                    <a:pt x="1235" y="1099"/>
                  </a:lnTo>
                  <a:lnTo>
                    <a:pt x="1240" y="1086"/>
                  </a:lnTo>
                  <a:lnTo>
                    <a:pt x="1246" y="1072"/>
                  </a:lnTo>
                  <a:lnTo>
                    <a:pt x="1251" y="1057"/>
                  </a:lnTo>
                  <a:lnTo>
                    <a:pt x="1255" y="1044"/>
                  </a:lnTo>
                  <a:lnTo>
                    <a:pt x="1259" y="1029"/>
                  </a:lnTo>
                  <a:lnTo>
                    <a:pt x="1261" y="1014"/>
                  </a:lnTo>
                  <a:lnTo>
                    <a:pt x="1263" y="1000"/>
                  </a:lnTo>
                  <a:lnTo>
                    <a:pt x="1264" y="984"/>
                  </a:lnTo>
                  <a:lnTo>
                    <a:pt x="1265" y="969"/>
                  </a:lnTo>
                  <a:lnTo>
                    <a:pt x="1265" y="306"/>
                  </a:lnTo>
                  <a:lnTo>
                    <a:pt x="1264" y="290"/>
                  </a:lnTo>
                  <a:lnTo>
                    <a:pt x="1263" y="275"/>
                  </a:lnTo>
                  <a:lnTo>
                    <a:pt x="1262" y="261"/>
                  </a:lnTo>
                  <a:lnTo>
                    <a:pt x="1259" y="246"/>
                  </a:lnTo>
                  <a:lnTo>
                    <a:pt x="1255" y="231"/>
                  </a:lnTo>
                  <a:lnTo>
                    <a:pt x="1252" y="218"/>
                  </a:lnTo>
                  <a:lnTo>
                    <a:pt x="1246" y="203"/>
                  </a:lnTo>
                  <a:lnTo>
                    <a:pt x="1242" y="189"/>
                  </a:lnTo>
                  <a:lnTo>
                    <a:pt x="1235" y="176"/>
                  </a:lnTo>
                  <a:lnTo>
                    <a:pt x="1229" y="163"/>
                  </a:lnTo>
                  <a:lnTo>
                    <a:pt x="1221" y="151"/>
                  </a:lnTo>
                  <a:lnTo>
                    <a:pt x="1213" y="138"/>
                  </a:lnTo>
                  <a:lnTo>
                    <a:pt x="1205" y="126"/>
                  </a:lnTo>
                  <a:lnTo>
                    <a:pt x="1196" y="114"/>
                  </a:lnTo>
                  <a:lnTo>
                    <a:pt x="1187" y="103"/>
                  </a:lnTo>
                  <a:lnTo>
                    <a:pt x="1177" y="92"/>
                  </a:lnTo>
                  <a:lnTo>
                    <a:pt x="1167" y="81"/>
                  </a:lnTo>
                  <a:lnTo>
                    <a:pt x="1156" y="72"/>
                  </a:lnTo>
                  <a:lnTo>
                    <a:pt x="1145" y="62"/>
                  </a:lnTo>
                  <a:lnTo>
                    <a:pt x="1133" y="54"/>
                  </a:lnTo>
                  <a:lnTo>
                    <a:pt x="1121" y="45"/>
                  </a:lnTo>
                  <a:lnTo>
                    <a:pt x="1109" y="38"/>
                  </a:lnTo>
                  <a:lnTo>
                    <a:pt x="1096" y="30"/>
                  </a:lnTo>
                  <a:lnTo>
                    <a:pt x="1083" y="25"/>
                  </a:lnTo>
                  <a:lnTo>
                    <a:pt x="1069" y="19"/>
                  </a:lnTo>
                  <a:lnTo>
                    <a:pt x="1055" y="13"/>
                  </a:lnTo>
                  <a:lnTo>
                    <a:pt x="1042" y="10"/>
                  </a:lnTo>
                  <a:lnTo>
                    <a:pt x="1028" y="6"/>
                  </a:lnTo>
                  <a:lnTo>
                    <a:pt x="1013" y="3"/>
                  </a:lnTo>
                  <a:lnTo>
                    <a:pt x="999" y="1"/>
                  </a:lnTo>
                  <a:lnTo>
                    <a:pt x="984" y="0"/>
                  </a:lnTo>
                  <a:lnTo>
                    <a:pt x="969" y="0"/>
                  </a:lnTo>
                  <a:lnTo>
                    <a:pt x="295" y="0"/>
                  </a:lnTo>
                  <a:lnTo>
                    <a:pt x="279" y="0"/>
                  </a:lnTo>
                  <a:lnTo>
                    <a:pt x="265" y="1"/>
                  </a:lnTo>
                  <a:lnTo>
                    <a:pt x="250" y="3"/>
                  </a:lnTo>
                  <a:lnTo>
                    <a:pt x="235" y="6"/>
                  </a:lnTo>
                  <a:lnTo>
                    <a:pt x="221" y="10"/>
                  </a:lnTo>
                  <a:lnTo>
                    <a:pt x="207" y="14"/>
                  </a:lnTo>
                  <a:lnTo>
                    <a:pt x="193" y="19"/>
                  </a:lnTo>
                  <a:lnTo>
                    <a:pt x="179" y="25"/>
                  </a:lnTo>
                  <a:lnTo>
                    <a:pt x="167" y="31"/>
                  </a:lnTo>
                  <a:lnTo>
                    <a:pt x="154" y="38"/>
                  </a:lnTo>
                  <a:lnTo>
                    <a:pt x="142" y="46"/>
                  </a:lnTo>
                  <a:lnTo>
                    <a:pt x="129" y="55"/>
                  </a:lnTo>
                  <a:lnTo>
                    <a:pt x="118" y="64"/>
                  </a:lnTo>
                  <a:lnTo>
                    <a:pt x="107" y="73"/>
                  </a:lnTo>
                  <a:lnTo>
                    <a:pt x="97" y="84"/>
                  </a:lnTo>
                  <a:lnTo>
                    <a:pt x="86" y="94"/>
                  </a:lnTo>
                  <a:lnTo>
                    <a:pt x="76" y="105"/>
                  </a:lnTo>
                  <a:lnTo>
                    <a:pt x="67" y="117"/>
                  </a:lnTo>
                  <a:lnTo>
                    <a:pt x="58" y="129"/>
                  </a:lnTo>
                  <a:lnTo>
                    <a:pt x="50" y="141"/>
                  </a:lnTo>
                  <a:lnTo>
                    <a:pt x="42" y="154"/>
                  </a:lnTo>
                  <a:lnTo>
                    <a:pt x="35" y="168"/>
                  </a:lnTo>
                  <a:lnTo>
                    <a:pt x="28" y="180"/>
                  </a:lnTo>
                  <a:lnTo>
                    <a:pt x="23" y="195"/>
                  </a:lnTo>
                  <a:lnTo>
                    <a:pt x="18" y="208"/>
                  </a:lnTo>
                  <a:lnTo>
                    <a:pt x="14" y="223"/>
                  </a:lnTo>
                  <a:lnTo>
                    <a:pt x="9" y="238"/>
                  </a:lnTo>
                  <a:lnTo>
                    <a:pt x="6" y="253"/>
                  </a:lnTo>
                  <a:lnTo>
                    <a:pt x="4" y="267"/>
                  </a:lnTo>
                  <a:lnTo>
                    <a:pt x="1" y="283"/>
                  </a:lnTo>
                  <a:lnTo>
                    <a:pt x="0" y="298"/>
                  </a:lnTo>
                  <a:lnTo>
                    <a:pt x="0" y="314"/>
                  </a:lnTo>
                  <a:lnTo>
                    <a:pt x="0" y="960"/>
                  </a:lnTo>
                  <a:close/>
                </a:path>
              </a:pathLst>
            </a:custGeom>
            <a:solidFill>
              <a:srgbClr val="2624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95" name="Freeform 123"/>
            <p:cNvSpPr>
              <a:spLocks/>
            </p:cNvSpPr>
            <p:nvPr userDrawn="1"/>
          </p:nvSpPr>
          <p:spPr bwMode="auto">
            <a:xfrm>
              <a:off x="-2851151" y="2566988"/>
              <a:ext cx="250825" cy="377825"/>
            </a:xfrm>
            <a:custGeom>
              <a:avLst/>
              <a:gdLst/>
              <a:ahLst/>
              <a:cxnLst>
                <a:cxn ang="0">
                  <a:pos x="197" y="1905"/>
                </a:cxn>
                <a:cxn ang="0">
                  <a:pos x="195" y="1484"/>
                </a:cxn>
                <a:cxn ang="0">
                  <a:pos x="196" y="1389"/>
                </a:cxn>
                <a:cxn ang="0">
                  <a:pos x="196" y="1294"/>
                </a:cxn>
                <a:cxn ang="0">
                  <a:pos x="195" y="1200"/>
                </a:cxn>
                <a:cxn ang="0">
                  <a:pos x="193" y="1109"/>
                </a:cxn>
                <a:cxn ang="0">
                  <a:pos x="193" y="1046"/>
                </a:cxn>
                <a:cxn ang="0">
                  <a:pos x="196" y="1008"/>
                </a:cxn>
                <a:cxn ang="0">
                  <a:pos x="204" y="971"/>
                </a:cxn>
                <a:cxn ang="0">
                  <a:pos x="218" y="938"/>
                </a:cxn>
                <a:cxn ang="0">
                  <a:pos x="238" y="907"/>
                </a:cxn>
                <a:cxn ang="0">
                  <a:pos x="267" y="877"/>
                </a:cxn>
                <a:cxn ang="0">
                  <a:pos x="294" y="858"/>
                </a:cxn>
                <a:cxn ang="0">
                  <a:pos x="311" y="849"/>
                </a:cxn>
                <a:cxn ang="0">
                  <a:pos x="338" y="840"/>
                </a:cxn>
                <a:cxn ang="0">
                  <a:pos x="375" y="834"/>
                </a:cxn>
                <a:cxn ang="0">
                  <a:pos x="417" y="832"/>
                </a:cxn>
                <a:cxn ang="0">
                  <a:pos x="819" y="832"/>
                </a:cxn>
                <a:cxn ang="0">
                  <a:pos x="866" y="833"/>
                </a:cxn>
                <a:cxn ang="0">
                  <a:pos x="907" y="835"/>
                </a:cxn>
                <a:cxn ang="0">
                  <a:pos x="943" y="844"/>
                </a:cxn>
                <a:cxn ang="0">
                  <a:pos x="961" y="852"/>
                </a:cxn>
                <a:cxn ang="0">
                  <a:pos x="979" y="862"/>
                </a:cxn>
                <a:cxn ang="0">
                  <a:pos x="1014" y="891"/>
                </a:cxn>
                <a:cxn ang="0">
                  <a:pos x="1039" y="921"/>
                </a:cxn>
                <a:cxn ang="0">
                  <a:pos x="1056" y="954"/>
                </a:cxn>
                <a:cxn ang="0">
                  <a:pos x="1067" y="990"/>
                </a:cxn>
                <a:cxn ang="0">
                  <a:pos x="1071" y="1027"/>
                </a:cxn>
                <a:cxn ang="0">
                  <a:pos x="1072" y="1066"/>
                </a:cxn>
                <a:cxn ang="0">
                  <a:pos x="1072" y="1147"/>
                </a:cxn>
                <a:cxn ang="0">
                  <a:pos x="1072" y="1337"/>
                </a:cxn>
                <a:cxn ang="0">
                  <a:pos x="1072" y="1526"/>
                </a:cxn>
                <a:cxn ang="0">
                  <a:pos x="1073" y="1716"/>
                </a:cxn>
                <a:cxn ang="0">
                  <a:pos x="1073" y="1905"/>
                </a:cxn>
                <a:cxn ang="0">
                  <a:pos x="1264" y="1020"/>
                </a:cxn>
                <a:cxn ang="0">
                  <a:pos x="1264" y="948"/>
                </a:cxn>
                <a:cxn ang="0">
                  <a:pos x="1258" y="887"/>
                </a:cxn>
                <a:cxn ang="0">
                  <a:pos x="1253" y="859"/>
                </a:cxn>
                <a:cxn ang="0">
                  <a:pos x="1244" y="832"/>
                </a:cxn>
                <a:cxn ang="0">
                  <a:pos x="1231" y="803"/>
                </a:cxn>
                <a:cxn ang="0">
                  <a:pos x="1214" y="775"/>
                </a:cxn>
                <a:cxn ang="0">
                  <a:pos x="1185" y="735"/>
                </a:cxn>
                <a:cxn ang="0">
                  <a:pos x="1147" y="700"/>
                </a:cxn>
                <a:cxn ang="0">
                  <a:pos x="1124" y="684"/>
                </a:cxn>
                <a:cxn ang="0">
                  <a:pos x="1101" y="669"/>
                </a:cxn>
                <a:cxn ang="0">
                  <a:pos x="1076" y="657"/>
                </a:cxn>
                <a:cxn ang="0">
                  <a:pos x="1048" y="648"/>
                </a:cxn>
                <a:cxn ang="0">
                  <a:pos x="1020" y="641"/>
                </a:cxn>
                <a:cxn ang="0">
                  <a:pos x="987" y="637"/>
                </a:cxn>
                <a:cxn ang="0">
                  <a:pos x="912" y="633"/>
                </a:cxn>
                <a:cxn ang="0">
                  <a:pos x="835" y="633"/>
                </a:cxn>
                <a:cxn ang="0">
                  <a:pos x="767" y="634"/>
                </a:cxn>
                <a:cxn ang="0">
                  <a:pos x="671" y="634"/>
                </a:cxn>
                <a:cxn ang="0">
                  <a:pos x="507" y="633"/>
                </a:cxn>
                <a:cxn ang="0">
                  <a:pos x="347" y="634"/>
                </a:cxn>
                <a:cxn ang="0">
                  <a:pos x="255" y="639"/>
                </a:cxn>
                <a:cxn ang="0">
                  <a:pos x="223" y="646"/>
                </a:cxn>
                <a:cxn ang="0">
                  <a:pos x="194" y="655"/>
                </a:cxn>
                <a:cxn ang="0">
                  <a:pos x="1" y="0"/>
                </a:cxn>
              </a:cxnLst>
              <a:rect l="0" t="0" r="r" b="b"/>
              <a:pathLst>
                <a:path w="1264" h="1905">
                  <a:moveTo>
                    <a:pt x="0" y="1905"/>
                  </a:moveTo>
                  <a:lnTo>
                    <a:pt x="197" y="1905"/>
                  </a:lnTo>
                  <a:lnTo>
                    <a:pt x="195" y="1531"/>
                  </a:lnTo>
                  <a:lnTo>
                    <a:pt x="195" y="1484"/>
                  </a:lnTo>
                  <a:lnTo>
                    <a:pt x="195" y="1437"/>
                  </a:lnTo>
                  <a:lnTo>
                    <a:pt x="196" y="1389"/>
                  </a:lnTo>
                  <a:lnTo>
                    <a:pt x="196" y="1341"/>
                  </a:lnTo>
                  <a:lnTo>
                    <a:pt x="196" y="1294"/>
                  </a:lnTo>
                  <a:lnTo>
                    <a:pt x="196" y="1247"/>
                  </a:lnTo>
                  <a:lnTo>
                    <a:pt x="195" y="1200"/>
                  </a:lnTo>
                  <a:lnTo>
                    <a:pt x="194" y="1153"/>
                  </a:lnTo>
                  <a:lnTo>
                    <a:pt x="193" y="1109"/>
                  </a:lnTo>
                  <a:lnTo>
                    <a:pt x="193" y="1067"/>
                  </a:lnTo>
                  <a:lnTo>
                    <a:pt x="193" y="1046"/>
                  </a:lnTo>
                  <a:lnTo>
                    <a:pt x="194" y="1027"/>
                  </a:lnTo>
                  <a:lnTo>
                    <a:pt x="196" y="1008"/>
                  </a:lnTo>
                  <a:lnTo>
                    <a:pt x="200" y="990"/>
                  </a:lnTo>
                  <a:lnTo>
                    <a:pt x="204" y="971"/>
                  </a:lnTo>
                  <a:lnTo>
                    <a:pt x="210" y="954"/>
                  </a:lnTo>
                  <a:lnTo>
                    <a:pt x="218" y="938"/>
                  </a:lnTo>
                  <a:lnTo>
                    <a:pt x="227" y="921"/>
                  </a:lnTo>
                  <a:lnTo>
                    <a:pt x="238" y="907"/>
                  </a:lnTo>
                  <a:lnTo>
                    <a:pt x="252" y="892"/>
                  </a:lnTo>
                  <a:lnTo>
                    <a:pt x="267" y="877"/>
                  </a:lnTo>
                  <a:lnTo>
                    <a:pt x="285" y="864"/>
                  </a:lnTo>
                  <a:lnTo>
                    <a:pt x="294" y="858"/>
                  </a:lnTo>
                  <a:lnTo>
                    <a:pt x="303" y="853"/>
                  </a:lnTo>
                  <a:lnTo>
                    <a:pt x="311" y="849"/>
                  </a:lnTo>
                  <a:lnTo>
                    <a:pt x="320" y="845"/>
                  </a:lnTo>
                  <a:lnTo>
                    <a:pt x="338" y="840"/>
                  </a:lnTo>
                  <a:lnTo>
                    <a:pt x="356" y="836"/>
                  </a:lnTo>
                  <a:lnTo>
                    <a:pt x="375" y="834"/>
                  </a:lnTo>
                  <a:lnTo>
                    <a:pt x="396" y="833"/>
                  </a:lnTo>
                  <a:lnTo>
                    <a:pt x="417" y="832"/>
                  </a:lnTo>
                  <a:lnTo>
                    <a:pt x="441" y="832"/>
                  </a:lnTo>
                  <a:lnTo>
                    <a:pt x="819" y="832"/>
                  </a:lnTo>
                  <a:lnTo>
                    <a:pt x="843" y="832"/>
                  </a:lnTo>
                  <a:lnTo>
                    <a:pt x="866" y="833"/>
                  </a:lnTo>
                  <a:lnTo>
                    <a:pt x="886" y="833"/>
                  </a:lnTo>
                  <a:lnTo>
                    <a:pt x="907" y="835"/>
                  </a:lnTo>
                  <a:lnTo>
                    <a:pt x="925" y="839"/>
                  </a:lnTo>
                  <a:lnTo>
                    <a:pt x="943" y="844"/>
                  </a:lnTo>
                  <a:lnTo>
                    <a:pt x="952" y="848"/>
                  </a:lnTo>
                  <a:lnTo>
                    <a:pt x="961" y="852"/>
                  </a:lnTo>
                  <a:lnTo>
                    <a:pt x="970" y="857"/>
                  </a:lnTo>
                  <a:lnTo>
                    <a:pt x="979" y="862"/>
                  </a:lnTo>
                  <a:lnTo>
                    <a:pt x="998" y="877"/>
                  </a:lnTo>
                  <a:lnTo>
                    <a:pt x="1014" y="891"/>
                  </a:lnTo>
                  <a:lnTo>
                    <a:pt x="1028" y="906"/>
                  </a:lnTo>
                  <a:lnTo>
                    <a:pt x="1039" y="921"/>
                  </a:lnTo>
                  <a:lnTo>
                    <a:pt x="1048" y="938"/>
                  </a:lnTo>
                  <a:lnTo>
                    <a:pt x="1056" y="954"/>
                  </a:lnTo>
                  <a:lnTo>
                    <a:pt x="1062" y="973"/>
                  </a:lnTo>
                  <a:lnTo>
                    <a:pt x="1067" y="990"/>
                  </a:lnTo>
                  <a:lnTo>
                    <a:pt x="1069" y="1008"/>
                  </a:lnTo>
                  <a:lnTo>
                    <a:pt x="1071" y="1027"/>
                  </a:lnTo>
                  <a:lnTo>
                    <a:pt x="1072" y="1046"/>
                  </a:lnTo>
                  <a:lnTo>
                    <a:pt x="1072" y="1066"/>
                  </a:lnTo>
                  <a:lnTo>
                    <a:pt x="1072" y="1105"/>
                  </a:lnTo>
                  <a:lnTo>
                    <a:pt x="1072" y="1147"/>
                  </a:lnTo>
                  <a:lnTo>
                    <a:pt x="1072" y="1242"/>
                  </a:lnTo>
                  <a:lnTo>
                    <a:pt x="1072" y="1337"/>
                  </a:lnTo>
                  <a:lnTo>
                    <a:pt x="1072" y="1431"/>
                  </a:lnTo>
                  <a:lnTo>
                    <a:pt x="1072" y="1526"/>
                  </a:lnTo>
                  <a:lnTo>
                    <a:pt x="1072" y="1621"/>
                  </a:lnTo>
                  <a:lnTo>
                    <a:pt x="1073" y="1716"/>
                  </a:lnTo>
                  <a:lnTo>
                    <a:pt x="1073" y="1810"/>
                  </a:lnTo>
                  <a:lnTo>
                    <a:pt x="1073" y="1905"/>
                  </a:lnTo>
                  <a:lnTo>
                    <a:pt x="1264" y="1905"/>
                  </a:lnTo>
                  <a:lnTo>
                    <a:pt x="1264" y="1020"/>
                  </a:lnTo>
                  <a:lnTo>
                    <a:pt x="1264" y="982"/>
                  </a:lnTo>
                  <a:lnTo>
                    <a:pt x="1264" y="948"/>
                  </a:lnTo>
                  <a:lnTo>
                    <a:pt x="1262" y="916"/>
                  </a:lnTo>
                  <a:lnTo>
                    <a:pt x="1258" y="887"/>
                  </a:lnTo>
                  <a:lnTo>
                    <a:pt x="1256" y="873"/>
                  </a:lnTo>
                  <a:lnTo>
                    <a:pt x="1253" y="859"/>
                  </a:lnTo>
                  <a:lnTo>
                    <a:pt x="1248" y="845"/>
                  </a:lnTo>
                  <a:lnTo>
                    <a:pt x="1244" y="832"/>
                  </a:lnTo>
                  <a:lnTo>
                    <a:pt x="1238" y="818"/>
                  </a:lnTo>
                  <a:lnTo>
                    <a:pt x="1231" y="803"/>
                  </a:lnTo>
                  <a:lnTo>
                    <a:pt x="1223" y="790"/>
                  </a:lnTo>
                  <a:lnTo>
                    <a:pt x="1214" y="775"/>
                  </a:lnTo>
                  <a:lnTo>
                    <a:pt x="1200" y="755"/>
                  </a:lnTo>
                  <a:lnTo>
                    <a:pt x="1185" y="735"/>
                  </a:lnTo>
                  <a:lnTo>
                    <a:pt x="1166" y="717"/>
                  </a:lnTo>
                  <a:lnTo>
                    <a:pt x="1147" y="700"/>
                  </a:lnTo>
                  <a:lnTo>
                    <a:pt x="1136" y="691"/>
                  </a:lnTo>
                  <a:lnTo>
                    <a:pt x="1124" y="684"/>
                  </a:lnTo>
                  <a:lnTo>
                    <a:pt x="1113" y="676"/>
                  </a:lnTo>
                  <a:lnTo>
                    <a:pt x="1101" y="669"/>
                  </a:lnTo>
                  <a:lnTo>
                    <a:pt x="1088" y="663"/>
                  </a:lnTo>
                  <a:lnTo>
                    <a:pt x="1076" y="657"/>
                  </a:lnTo>
                  <a:lnTo>
                    <a:pt x="1062" y="652"/>
                  </a:lnTo>
                  <a:lnTo>
                    <a:pt x="1048" y="648"/>
                  </a:lnTo>
                  <a:lnTo>
                    <a:pt x="1035" y="643"/>
                  </a:lnTo>
                  <a:lnTo>
                    <a:pt x="1020" y="641"/>
                  </a:lnTo>
                  <a:lnTo>
                    <a:pt x="1004" y="639"/>
                  </a:lnTo>
                  <a:lnTo>
                    <a:pt x="987" y="637"/>
                  </a:lnTo>
                  <a:lnTo>
                    <a:pt x="951" y="634"/>
                  </a:lnTo>
                  <a:lnTo>
                    <a:pt x="912" y="633"/>
                  </a:lnTo>
                  <a:lnTo>
                    <a:pt x="874" y="633"/>
                  </a:lnTo>
                  <a:lnTo>
                    <a:pt x="835" y="633"/>
                  </a:lnTo>
                  <a:lnTo>
                    <a:pt x="800" y="634"/>
                  </a:lnTo>
                  <a:lnTo>
                    <a:pt x="767" y="634"/>
                  </a:lnTo>
                  <a:lnTo>
                    <a:pt x="731" y="634"/>
                  </a:lnTo>
                  <a:lnTo>
                    <a:pt x="671" y="634"/>
                  </a:lnTo>
                  <a:lnTo>
                    <a:pt x="592" y="634"/>
                  </a:lnTo>
                  <a:lnTo>
                    <a:pt x="507" y="633"/>
                  </a:lnTo>
                  <a:lnTo>
                    <a:pt x="422" y="634"/>
                  </a:lnTo>
                  <a:lnTo>
                    <a:pt x="347" y="634"/>
                  </a:lnTo>
                  <a:lnTo>
                    <a:pt x="288" y="635"/>
                  </a:lnTo>
                  <a:lnTo>
                    <a:pt x="255" y="639"/>
                  </a:lnTo>
                  <a:lnTo>
                    <a:pt x="238" y="642"/>
                  </a:lnTo>
                  <a:lnTo>
                    <a:pt x="223" y="646"/>
                  </a:lnTo>
                  <a:lnTo>
                    <a:pt x="210" y="650"/>
                  </a:lnTo>
                  <a:lnTo>
                    <a:pt x="194" y="655"/>
                  </a:lnTo>
                  <a:lnTo>
                    <a:pt x="194" y="0"/>
                  </a:lnTo>
                  <a:lnTo>
                    <a:pt x="1" y="0"/>
                  </a:lnTo>
                  <a:lnTo>
                    <a:pt x="0" y="1905"/>
                  </a:lnTo>
                  <a:close/>
                </a:path>
              </a:pathLst>
            </a:custGeom>
            <a:solidFill>
              <a:srgbClr val="26242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96" name="Freeform 124"/>
            <p:cNvSpPr>
              <a:spLocks noEditPoints="1"/>
            </p:cNvSpPr>
            <p:nvPr userDrawn="1"/>
          </p:nvSpPr>
          <p:spPr bwMode="auto">
            <a:xfrm>
              <a:off x="-2035176" y="2816225"/>
              <a:ext cx="469900" cy="133350"/>
            </a:xfrm>
            <a:custGeom>
              <a:avLst/>
              <a:gdLst/>
              <a:ahLst/>
              <a:cxnLst>
                <a:cxn ang="0">
                  <a:pos x="1463" y="502"/>
                </a:cxn>
                <a:cxn ang="0">
                  <a:pos x="1599" y="392"/>
                </a:cxn>
                <a:cxn ang="0">
                  <a:pos x="1625" y="182"/>
                </a:cxn>
                <a:cxn ang="0">
                  <a:pos x="1722" y="118"/>
                </a:cxn>
                <a:cxn ang="0">
                  <a:pos x="1808" y="145"/>
                </a:cxn>
                <a:cxn ang="0">
                  <a:pos x="1848" y="324"/>
                </a:cxn>
                <a:cxn ang="0">
                  <a:pos x="1982" y="632"/>
                </a:cxn>
                <a:cxn ang="0">
                  <a:pos x="1987" y="228"/>
                </a:cxn>
                <a:cxn ang="0">
                  <a:pos x="2058" y="130"/>
                </a:cxn>
                <a:cxn ang="0">
                  <a:pos x="2153" y="123"/>
                </a:cxn>
                <a:cxn ang="0">
                  <a:pos x="2221" y="207"/>
                </a:cxn>
                <a:cxn ang="0">
                  <a:pos x="2230" y="575"/>
                </a:cxn>
                <a:cxn ang="0">
                  <a:pos x="2367" y="421"/>
                </a:cxn>
                <a:cxn ang="0">
                  <a:pos x="2351" y="161"/>
                </a:cxn>
                <a:cxn ang="0">
                  <a:pos x="2284" y="49"/>
                </a:cxn>
                <a:cxn ang="0">
                  <a:pos x="2144" y="0"/>
                </a:cxn>
                <a:cxn ang="0">
                  <a:pos x="1980" y="70"/>
                </a:cxn>
                <a:cxn ang="0">
                  <a:pos x="1879" y="31"/>
                </a:cxn>
                <a:cxn ang="0">
                  <a:pos x="1733" y="3"/>
                </a:cxn>
                <a:cxn ang="0">
                  <a:pos x="1585" y="90"/>
                </a:cxn>
                <a:cxn ang="0">
                  <a:pos x="1185" y="148"/>
                </a:cxn>
                <a:cxn ang="0">
                  <a:pos x="1253" y="329"/>
                </a:cxn>
                <a:cxn ang="0">
                  <a:pos x="1187" y="513"/>
                </a:cxn>
                <a:cxn ang="0">
                  <a:pos x="1008" y="541"/>
                </a:cxn>
                <a:cxn ang="0">
                  <a:pos x="910" y="380"/>
                </a:cxn>
                <a:cxn ang="0">
                  <a:pos x="947" y="182"/>
                </a:cxn>
                <a:cxn ang="0">
                  <a:pos x="1393" y="340"/>
                </a:cxn>
                <a:cxn ang="0">
                  <a:pos x="1363" y="175"/>
                </a:cxn>
                <a:cxn ang="0">
                  <a:pos x="1270" y="57"/>
                </a:cxn>
                <a:cxn ang="0">
                  <a:pos x="1126" y="3"/>
                </a:cxn>
                <a:cxn ang="0">
                  <a:pos x="959" y="23"/>
                </a:cxn>
                <a:cxn ang="0">
                  <a:pos x="840" y="116"/>
                </a:cxn>
                <a:cxn ang="0">
                  <a:pos x="777" y="257"/>
                </a:cxn>
                <a:cxn ang="0">
                  <a:pos x="778" y="430"/>
                </a:cxn>
                <a:cxn ang="0">
                  <a:pos x="849" y="569"/>
                </a:cxn>
                <a:cxn ang="0">
                  <a:pos x="975" y="651"/>
                </a:cxn>
                <a:cxn ang="0">
                  <a:pos x="1137" y="661"/>
                </a:cxn>
                <a:cxn ang="0">
                  <a:pos x="1275" y="599"/>
                </a:cxn>
                <a:cxn ang="0">
                  <a:pos x="1366" y="475"/>
                </a:cxn>
                <a:cxn ang="0">
                  <a:pos x="753" y="590"/>
                </a:cxn>
                <a:cxn ang="0">
                  <a:pos x="596" y="551"/>
                </a:cxn>
                <a:cxn ang="0">
                  <a:pos x="428" y="468"/>
                </a:cxn>
                <a:cxn ang="0">
                  <a:pos x="394" y="297"/>
                </a:cxn>
                <a:cxn ang="0">
                  <a:pos x="476" y="148"/>
                </a:cxn>
                <a:cxn ang="0">
                  <a:pos x="607" y="114"/>
                </a:cxn>
                <a:cxn ang="0">
                  <a:pos x="748" y="30"/>
                </a:cxn>
                <a:cxn ang="0">
                  <a:pos x="517" y="7"/>
                </a:cxn>
                <a:cxn ang="0">
                  <a:pos x="296" y="165"/>
                </a:cxn>
                <a:cxn ang="0">
                  <a:pos x="260" y="419"/>
                </a:cxn>
                <a:cxn ang="0">
                  <a:pos x="402" y="624"/>
                </a:cxn>
                <a:cxn ang="0">
                  <a:pos x="625" y="664"/>
                </a:cxn>
                <a:cxn ang="0">
                  <a:pos x="8" y="616"/>
                </a:cxn>
                <a:cxn ang="0">
                  <a:pos x="71" y="666"/>
                </a:cxn>
                <a:cxn ang="0">
                  <a:pos x="149" y="643"/>
                </a:cxn>
                <a:cxn ang="0">
                  <a:pos x="173" y="552"/>
                </a:cxn>
                <a:cxn ang="0">
                  <a:pos x="119" y="488"/>
                </a:cxn>
                <a:cxn ang="0">
                  <a:pos x="40" y="497"/>
                </a:cxn>
                <a:cxn ang="0">
                  <a:pos x="0" y="575"/>
                </a:cxn>
              </a:cxnLst>
              <a:rect l="0" t="0" r="r" b="b"/>
              <a:pathLst>
                <a:path w="2367" h="667">
                  <a:moveTo>
                    <a:pt x="1459" y="14"/>
                  </a:moveTo>
                  <a:lnTo>
                    <a:pt x="1459" y="54"/>
                  </a:lnTo>
                  <a:lnTo>
                    <a:pt x="1461" y="94"/>
                  </a:lnTo>
                  <a:lnTo>
                    <a:pt x="1464" y="133"/>
                  </a:lnTo>
                  <a:lnTo>
                    <a:pt x="1465" y="173"/>
                  </a:lnTo>
                  <a:lnTo>
                    <a:pt x="1464" y="213"/>
                  </a:lnTo>
                  <a:lnTo>
                    <a:pt x="1464" y="273"/>
                  </a:lnTo>
                  <a:lnTo>
                    <a:pt x="1464" y="346"/>
                  </a:lnTo>
                  <a:lnTo>
                    <a:pt x="1464" y="425"/>
                  </a:lnTo>
                  <a:lnTo>
                    <a:pt x="1463" y="502"/>
                  </a:lnTo>
                  <a:lnTo>
                    <a:pt x="1464" y="570"/>
                  </a:lnTo>
                  <a:lnTo>
                    <a:pt x="1464" y="623"/>
                  </a:lnTo>
                  <a:lnTo>
                    <a:pt x="1465" y="652"/>
                  </a:lnTo>
                  <a:lnTo>
                    <a:pt x="1598" y="652"/>
                  </a:lnTo>
                  <a:lnTo>
                    <a:pt x="1599" y="631"/>
                  </a:lnTo>
                  <a:lnTo>
                    <a:pt x="1599" y="594"/>
                  </a:lnTo>
                  <a:lnTo>
                    <a:pt x="1599" y="548"/>
                  </a:lnTo>
                  <a:lnTo>
                    <a:pt x="1599" y="496"/>
                  </a:lnTo>
                  <a:lnTo>
                    <a:pt x="1599" y="442"/>
                  </a:lnTo>
                  <a:lnTo>
                    <a:pt x="1599" y="392"/>
                  </a:lnTo>
                  <a:lnTo>
                    <a:pt x="1598" y="350"/>
                  </a:lnTo>
                  <a:lnTo>
                    <a:pt x="1598" y="322"/>
                  </a:lnTo>
                  <a:lnTo>
                    <a:pt x="1598" y="300"/>
                  </a:lnTo>
                  <a:lnTo>
                    <a:pt x="1599" y="281"/>
                  </a:lnTo>
                  <a:lnTo>
                    <a:pt x="1599" y="263"/>
                  </a:lnTo>
                  <a:lnTo>
                    <a:pt x="1601" y="246"/>
                  </a:lnTo>
                  <a:lnTo>
                    <a:pt x="1603" y="230"/>
                  </a:lnTo>
                  <a:lnTo>
                    <a:pt x="1609" y="214"/>
                  </a:lnTo>
                  <a:lnTo>
                    <a:pt x="1616" y="198"/>
                  </a:lnTo>
                  <a:lnTo>
                    <a:pt x="1625" y="182"/>
                  </a:lnTo>
                  <a:lnTo>
                    <a:pt x="1632" y="172"/>
                  </a:lnTo>
                  <a:lnTo>
                    <a:pt x="1641" y="161"/>
                  </a:lnTo>
                  <a:lnTo>
                    <a:pt x="1651" y="150"/>
                  </a:lnTo>
                  <a:lnTo>
                    <a:pt x="1663" y="140"/>
                  </a:lnTo>
                  <a:lnTo>
                    <a:pt x="1676" y="132"/>
                  </a:lnTo>
                  <a:lnTo>
                    <a:pt x="1691" y="124"/>
                  </a:lnTo>
                  <a:lnTo>
                    <a:pt x="1699" y="122"/>
                  </a:lnTo>
                  <a:lnTo>
                    <a:pt x="1707" y="120"/>
                  </a:lnTo>
                  <a:lnTo>
                    <a:pt x="1715" y="118"/>
                  </a:lnTo>
                  <a:lnTo>
                    <a:pt x="1722" y="118"/>
                  </a:lnTo>
                  <a:lnTo>
                    <a:pt x="1735" y="116"/>
                  </a:lnTo>
                  <a:lnTo>
                    <a:pt x="1745" y="118"/>
                  </a:lnTo>
                  <a:lnTo>
                    <a:pt x="1755" y="119"/>
                  </a:lnTo>
                  <a:lnTo>
                    <a:pt x="1764" y="120"/>
                  </a:lnTo>
                  <a:lnTo>
                    <a:pt x="1774" y="123"/>
                  </a:lnTo>
                  <a:lnTo>
                    <a:pt x="1782" y="126"/>
                  </a:lnTo>
                  <a:lnTo>
                    <a:pt x="1789" y="130"/>
                  </a:lnTo>
                  <a:lnTo>
                    <a:pt x="1796" y="135"/>
                  </a:lnTo>
                  <a:lnTo>
                    <a:pt x="1802" y="139"/>
                  </a:lnTo>
                  <a:lnTo>
                    <a:pt x="1808" y="145"/>
                  </a:lnTo>
                  <a:lnTo>
                    <a:pt x="1813" y="152"/>
                  </a:lnTo>
                  <a:lnTo>
                    <a:pt x="1818" y="158"/>
                  </a:lnTo>
                  <a:lnTo>
                    <a:pt x="1827" y="172"/>
                  </a:lnTo>
                  <a:lnTo>
                    <a:pt x="1833" y="188"/>
                  </a:lnTo>
                  <a:lnTo>
                    <a:pt x="1838" y="205"/>
                  </a:lnTo>
                  <a:lnTo>
                    <a:pt x="1842" y="222"/>
                  </a:lnTo>
                  <a:lnTo>
                    <a:pt x="1845" y="240"/>
                  </a:lnTo>
                  <a:lnTo>
                    <a:pt x="1846" y="258"/>
                  </a:lnTo>
                  <a:lnTo>
                    <a:pt x="1848" y="292"/>
                  </a:lnTo>
                  <a:lnTo>
                    <a:pt x="1848" y="324"/>
                  </a:lnTo>
                  <a:lnTo>
                    <a:pt x="1848" y="354"/>
                  </a:lnTo>
                  <a:lnTo>
                    <a:pt x="1848" y="396"/>
                  </a:lnTo>
                  <a:lnTo>
                    <a:pt x="1847" y="444"/>
                  </a:lnTo>
                  <a:lnTo>
                    <a:pt x="1847" y="496"/>
                  </a:lnTo>
                  <a:lnTo>
                    <a:pt x="1847" y="547"/>
                  </a:lnTo>
                  <a:lnTo>
                    <a:pt x="1847" y="593"/>
                  </a:lnTo>
                  <a:lnTo>
                    <a:pt x="1847" y="629"/>
                  </a:lnTo>
                  <a:lnTo>
                    <a:pt x="1848" y="652"/>
                  </a:lnTo>
                  <a:lnTo>
                    <a:pt x="1981" y="652"/>
                  </a:lnTo>
                  <a:lnTo>
                    <a:pt x="1982" y="632"/>
                  </a:lnTo>
                  <a:lnTo>
                    <a:pt x="1984" y="595"/>
                  </a:lnTo>
                  <a:lnTo>
                    <a:pt x="1984" y="549"/>
                  </a:lnTo>
                  <a:lnTo>
                    <a:pt x="1984" y="496"/>
                  </a:lnTo>
                  <a:lnTo>
                    <a:pt x="1984" y="442"/>
                  </a:lnTo>
                  <a:lnTo>
                    <a:pt x="1982" y="391"/>
                  </a:lnTo>
                  <a:lnTo>
                    <a:pt x="1982" y="350"/>
                  </a:lnTo>
                  <a:lnTo>
                    <a:pt x="1982" y="322"/>
                  </a:lnTo>
                  <a:lnTo>
                    <a:pt x="1982" y="282"/>
                  </a:lnTo>
                  <a:lnTo>
                    <a:pt x="1984" y="245"/>
                  </a:lnTo>
                  <a:lnTo>
                    <a:pt x="1987" y="228"/>
                  </a:lnTo>
                  <a:lnTo>
                    <a:pt x="1990" y="211"/>
                  </a:lnTo>
                  <a:lnTo>
                    <a:pt x="1994" y="203"/>
                  </a:lnTo>
                  <a:lnTo>
                    <a:pt x="1997" y="195"/>
                  </a:lnTo>
                  <a:lnTo>
                    <a:pt x="2001" y="187"/>
                  </a:lnTo>
                  <a:lnTo>
                    <a:pt x="2005" y="179"/>
                  </a:lnTo>
                  <a:lnTo>
                    <a:pt x="2013" y="169"/>
                  </a:lnTo>
                  <a:lnTo>
                    <a:pt x="2022" y="157"/>
                  </a:lnTo>
                  <a:lnTo>
                    <a:pt x="2033" y="147"/>
                  </a:lnTo>
                  <a:lnTo>
                    <a:pt x="2045" y="138"/>
                  </a:lnTo>
                  <a:lnTo>
                    <a:pt x="2058" y="130"/>
                  </a:lnTo>
                  <a:lnTo>
                    <a:pt x="2073" y="123"/>
                  </a:lnTo>
                  <a:lnTo>
                    <a:pt x="2081" y="121"/>
                  </a:lnTo>
                  <a:lnTo>
                    <a:pt x="2089" y="119"/>
                  </a:lnTo>
                  <a:lnTo>
                    <a:pt x="2098" y="118"/>
                  </a:lnTo>
                  <a:lnTo>
                    <a:pt x="2107" y="116"/>
                  </a:lnTo>
                  <a:lnTo>
                    <a:pt x="2117" y="116"/>
                  </a:lnTo>
                  <a:lnTo>
                    <a:pt x="2126" y="118"/>
                  </a:lnTo>
                  <a:lnTo>
                    <a:pt x="2136" y="119"/>
                  </a:lnTo>
                  <a:lnTo>
                    <a:pt x="2144" y="121"/>
                  </a:lnTo>
                  <a:lnTo>
                    <a:pt x="2153" y="123"/>
                  </a:lnTo>
                  <a:lnTo>
                    <a:pt x="2159" y="126"/>
                  </a:lnTo>
                  <a:lnTo>
                    <a:pt x="2166" y="130"/>
                  </a:lnTo>
                  <a:lnTo>
                    <a:pt x="2173" y="133"/>
                  </a:lnTo>
                  <a:lnTo>
                    <a:pt x="2186" y="143"/>
                  </a:lnTo>
                  <a:lnTo>
                    <a:pt x="2196" y="154"/>
                  </a:lnTo>
                  <a:lnTo>
                    <a:pt x="2205" y="165"/>
                  </a:lnTo>
                  <a:lnTo>
                    <a:pt x="2212" y="179"/>
                  </a:lnTo>
                  <a:lnTo>
                    <a:pt x="2215" y="187"/>
                  </a:lnTo>
                  <a:lnTo>
                    <a:pt x="2218" y="197"/>
                  </a:lnTo>
                  <a:lnTo>
                    <a:pt x="2221" y="207"/>
                  </a:lnTo>
                  <a:lnTo>
                    <a:pt x="2224" y="219"/>
                  </a:lnTo>
                  <a:lnTo>
                    <a:pt x="2227" y="245"/>
                  </a:lnTo>
                  <a:lnTo>
                    <a:pt x="2231" y="273"/>
                  </a:lnTo>
                  <a:lnTo>
                    <a:pt x="2232" y="304"/>
                  </a:lnTo>
                  <a:lnTo>
                    <a:pt x="2233" y="337"/>
                  </a:lnTo>
                  <a:lnTo>
                    <a:pt x="2233" y="371"/>
                  </a:lnTo>
                  <a:lnTo>
                    <a:pt x="2233" y="406"/>
                  </a:lnTo>
                  <a:lnTo>
                    <a:pt x="2232" y="476"/>
                  </a:lnTo>
                  <a:lnTo>
                    <a:pt x="2230" y="543"/>
                  </a:lnTo>
                  <a:lnTo>
                    <a:pt x="2230" y="575"/>
                  </a:lnTo>
                  <a:lnTo>
                    <a:pt x="2230" y="603"/>
                  </a:lnTo>
                  <a:lnTo>
                    <a:pt x="2231" y="629"/>
                  </a:lnTo>
                  <a:lnTo>
                    <a:pt x="2233" y="652"/>
                  </a:lnTo>
                  <a:lnTo>
                    <a:pt x="2366" y="652"/>
                  </a:lnTo>
                  <a:lnTo>
                    <a:pt x="2367" y="634"/>
                  </a:lnTo>
                  <a:lnTo>
                    <a:pt x="2367" y="601"/>
                  </a:lnTo>
                  <a:lnTo>
                    <a:pt x="2367" y="559"/>
                  </a:lnTo>
                  <a:lnTo>
                    <a:pt x="2367" y="513"/>
                  </a:lnTo>
                  <a:lnTo>
                    <a:pt x="2367" y="465"/>
                  </a:lnTo>
                  <a:lnTo>
                    <a:pt x="2367" y="421"/>
                  </a:lnTo>
                  <a:lnTo>
                    <a:pt x="2366" y="383"/>
                  </a:lnTo>
                  <a:lnTo>
                    <a:pt x="2366" y="358"/>
                  </a:lnTo>
                  <a:lnTo>
                    <a:pt x="2366" y="322"/>
                  </a:lnTo>
                  <a:lnTo>
                    <a:pt x="2366" y="288"/>
                  </a:lnTo>
                  <a:lnTo>
                    <a:pt x="2365" y="254"/>
                  </a:lnTo>
                  <a:lnTo>
                    <a:pt x="2363" y="222"/>
                  </a:lnTo>
                  <a:lnTo>
                    <a:pt x="2360" y="206"/>
                  </a:lnTo>
                  <a:lnTo>
                    <a:pt x="2358" y="191"/>
                  </a:lnTo>
                  <a:lnTo>
                    <a:pt x="2355" y="175"/>
                  </a:lnTo>
                  <a:lnTo>
                    <a:pt x="2351" y="161"/>
                  </a:lnTo>
                  <a:lnTo>
                    <a:pt x="2347" y="146"/>
                  </a:lnTo>
                  <a:lnTo>
                    <a:pt x="2341" y="131"/>
                  </a:lnTo>
                  <a:lnTo>
                    <a:pt x="2334" y="116"/>
                  </a:lnTo>
                  <a:lnTo>
                    <a:pt x="2326" y="103"/>
                  </a:lnTo>
                  <a:lnTo>
                    <a:pt x="2321" y="93"/>
                  </a:lnTo>
                  <a:lnTo>
                    <a:pt x="2314" y="82"/>
                  </a:lnTo>
                  <a:lnTo>
                    <a:pt x="2307" y="73"/>
                  </a:lnTo>
                  <a:lnTo>
                    <a:pt x="2300" y="65"/>
                  </a:lnTo>
                  <a:lnTo>
                    <a:pt x="2292" y="57"/>
                  </a:lnTo>
                  <a:lnTo>
                    <a:pt x="2284" y="49"/>
                  </a:lnTo>
                  <a:lnTo>
                    <a:pt x="2275" y="43"/>
                  </a:lnTo>
                  <a:lnTo>
                    <a:pt x="2266" y="36"/>
                  </a:lnTo>
                  <a:lnTo>
                    <a:pt x="2257" y="30"/>
                  </a:lnTo>
                  <a:lnTo>
                    <a:pt x="2248" y="24"/>
                  </a:lnTo>
                  <a:lnTo>
                    <a:pt x="2238" y="20"/>
                  </a:lnTo>
                  <a:lnTo>
                    <a:pt x="2229" y="15"/>
                  </a:lnTo>
                  <a:lnTo>
                    <a:pt x="2208" y="9"/>
                  </a:lnTo>
                  <a:lnTo>
                    <a:pt x="2187" y="4"/>
                  </a:lnTo>
                  <a:lnTo>
                    <a:pt x="2165" y="1"/>
                  </a:lnTo>
                  <a:lnTo>
                    <a:pt x="2144" y="0"/>
                  </a:lnTo>
                  <a:lnTo>
                    <a:pt x="2122" y="1"/>
                  </a:lnTo>
                  <a:lnTo>
                    <a:pt x="2100" y="4"/>
                  </a:lnTo>
                  <a:lnTo>
                    <a:pt x="2080" y="10"/>
                  </a:lnTo>
                  <a:lnTo>
                    <a:pt x="2060" y="17"/>
                  </a:lnTo>
                  <a:lnTo>
                    <a:pt x="2040" y="26"/>
                  </a:lnTo>
                  <a:lnTo>
                    <a:pt x="2021" y="37"/>
                  </a:lnTo>
                  <a:lnTo>
                    <a:pt x="2011" y="45"/>
                  </a:lnTo>
                  <a:lnTo>
                    <a:pt x="1999" y="54"/>
                  </a:lnTo>
                  <a:lnTo>
                    <a:pt x="1989" y="62"/>
                  </a:lnTo>
                  <a:lnTo>
                    <a:pt x="1980" y="70"/>
                  </a:lnTo>
                  <a:lnTo>
                    <a:pt x="1972" y="79"/>
                  </a:lnTo>
                  <a:lnTo>
                    <a:pt x="1963" y="90"/>
                  </a:lnTo>
                  <a:lnTo>
                    <a:pt x="1955" y="101"/>
                  </a:lnTo>
                  <a:lnTo>
                    <a:pt x="1947" y="108"/>
                  </a:lnTo>
                  <a:lnTo>
                    <a:pt x="1931" y="86"/>
                  </a:lnTo>
                  <a:lnTo>
                    <a:pt x="1915" y="65"/>
                  </a:lnTo>
                  <a:lnTo>
                    <a:pt x="1907" y="56"/>
                  </a:lnTo>
                  <a:lnTo>
                    <a:pt x="1898" y="47"/>
                  </a:lnTo>
                  <a:lnTo>
                    <a:pt x="1889" y="39"/>
                  </a:lnTo>
                  <a:lnTo>
                    <a:pt x="1879" y="31"/>
                  </a:lnTo>
                  <a:lnTo>
                    <a:pt x="1869" y="24"/>
                  </a:lnTo>
                  <a:lnTo>
                    <a:pt x="1858" y="19"/>
                  </a:lnTo>
                  <a:lnTo>
                    <a:pt x="1846" y="13"/>
                  </a:lnTo>
                  <a:lnTo>
                    <a:pt x="1834" y="10"/>
                  </a:lnTo>
                  <a:lnTo>
                    <a:pt x="1820" y="5"/>
                  </a:lnTo>
                  <a:lnTo>
                    <a:pt x="1806" y="3"/>
                  </a:lnTo>
                  <a:lnTo>
                    <a:pt x="1792" y="1"/>
                  </a:lnTo>
                  <a:lnTo>
                    <a:pt x="1776" y="1"/>
                  </a:lnTo>
                  <a:lnTo>
                    <a:pt x="1753" y="1"/>
                  </a:lnTo>
                  <a:lnTo>
                    <a:pt x="1733" y="3"/>
                  </a:lnTo>
                  <a:lnTo>
                    <a:pt x="1713" y="6"/>
                  </a:lnTo>
                  <a:lnTo>
                    <a:pt x="1696" y="10"/>
                  </a:lnTo>
                  <a:lnTo>
                    <a:pt x="1682" y="15"/>
                  </a:lnTo>
                  <a:lnTo>
                    <a:pt x="1668" y="22"/>
                  </a:lnTo>
                  <a:lnTo>
                    <a:pt x="1656" y="29"/>
                  </a:lnTo>
                  <a:lnTo>
                    <a:pt x="1644" y="36"/>
                  </a:lnTo>
                  <a:lnTo>
                    <a:pt x="1625" y="52"/>
                  </a:lnTo>
                  <a:lnTo>
                    <a:pt x="1610" y="66"/>
                  </a:lnTo>
                  <a:lnTo>
                    <a:pt x="1597" y="80"/>
                  </a:lnTo>
                  <a:lnTo>
                    <a:pt x="1585" y="90"/>
                  </a:lnTo>
                  <a:lnTo>
                    <a:pt x="1582" y="14"/>
                  </a:lnTo>
                  <a:lnTo>
                    <a:pt x="1459" y="14"/>
                  </a:lnTo>
                  <a:close/>
                  <a:moveTo>
                    <a:pt x="1060" y="111"/>
                  </a:moveTo>
                  <a:lnTo>
                    <a:pt x="1081" y="108"/>
                  </a:lnTo>
                  <a:lnTo>
                    <a:pt x="1102" y="110"/>
                  </a:lnTo>
                  <a:lnTo>
                    <a:pt x="1121" y="113"/>
                  </a:lnTo>
                  <a:lnTo>
                    <a:pt x="1139" y="119"/>
                  </a:lnTo>
                  <a:lnTo>
                    <a:pt x="1156" y="127"/>
                  </a:lnTo>
                  <a:lnTo>
                    <a:pt x="1171" y="137"/>
                  </a:lnTo>
                  <a:lnTo>
                    <a:pt x="1185" y="148"/>
                  </a:lnTo>
                  <a:lnTo>
                    <a:pt x="1198" y="162"/>
                  </a:lnTo>
                  <a:lnTo>
                    <a:pt x="1210" y="177"/>
                  </a:lnTo>
                  <a:lnTo>
                    <a:pt x="1220" y="192"/>
                  </a:lnTo>
                  <a:lnTo>
                    <a:pt x="1228" y="210"/>
                  </a:lnTo>
                  <a:lnTo>
                    <a:pt x="1236" y="228"/>
                  </a:lnTo>
                  <a:lnTo>
                    <a:pt x="1241" y="247"/>
                  </a:lnTo>
                  <a:lnTo>
                    <a:pt x="1246" y="267"/>
                  </a:lnTo>
                  <a:lnTo>
                    <a:pt x="1249" y="288"/>
                  </a:lnTo>
                  <a:lnTo>
                    <a:pt x="1252" y="308"/>
                  </a:lnTo>
                  <a:lnTo>
                    <a:pt x="1253" y="329"/>
                  </a:lnTo>
                  <a:lnTo>
                    <a:pt x="1252" y="350"/>
                  </a:lnTo>
                  <a:lnTo>
                    <a:pt x="1250" y="371"/>
                  </a:lnTo>
                  <a:lnTo>
                    <a:pt x="1247" y="391"/>
                  </a:lnTo>
                  <a:lnTo>
                    <a:pt x="1242" y="412"/>
                  </a:lnTo>
                  <a:lnTo>
                    <a:pt x="1237" y="431"/>
                  </a:lnTo>
                  <a:lnTo>
                    <a:pt x="1229" y="449"/>
                  </a:lnTo>
                  <a:lnTo>
                    <a:pt x="1221" y="467"/>
                  </a:lnTo>
                  <a:lnTo>
                    <a:pt x="1211" y="484"/>
                  </a:lnTo>
                  <a:lnTo>
                    <a:pt x="1199" y="499"/>
                  </a:lnTo>
                  <a:lnTo>
                    <a:pt x="1187" y="513"/>
                  </a:lnTo>
                  <a:lnTo>
                    <a:pt x="1173" y="525"/>
                  </a:lnTo>
                  <a:lnTo>
                    <a:pt x="1158" y="536"/>
                  </a:lnTo>
                  <a:lnTo>
                    <a:pt x="1141" y="544"/>
                  </a:lnTo>
                  <a:lnTo>
                    <a:pt x="1123" y="551"/>
                  </a:lnTo>
                  <a:lnTo>
                    <a:pt x="1104" y="556"/>
                  </a:lnTo>
                  <a:lnTo>
                    <a:pt x="1082" y="558"/>
                  </a:lnTo>
                  <a:lnTo>
                    <a:pt x="1062" y="558"/>
                  </a:lnTo>
                  <a:lnTo>
                    <a:pt x="1043" y="555"/>
                  </a:lnTo>
                  <a:lnTo>
                    <a:pt x="1025" y="549"/>
                  </a:lnTo>
                  <a:lnTo>
                    <a:pt x="1008" y="541"/>
                  </a:lnTo>
                  <a:lnTo>
                    <a:pt x="992" y="532"/>
                  </a:lnTo>
                  <a:lnTo>
                    <a:pt x="978" y="520"/>
                  </a:lnTo>
                  <a:lnTo>
                    <a:pt x="964" y="507"/>
                  </a:lnTo>
                  <a:lnTo>
                    <a:pt x="953" y="492"/>
                  </a:lnTo>
                  <a:lnTo>
                    <a:pt x="943" y="476"/>
                  </a:lnTo>
                  <a:lnTo>
                    <a:pt x="934" y="458"/>
                  </a:lnTo>
                  <a:lnTo>
                    <a:pt x="926" y="440"/>
                  </a:lnTo>
                  <a:lnTo>
                    <a:pt x="919" y="421"/>
                  </a:lnTo>
                  <a:lnTo>
                    <a:pt x="913" y="400"/>
                  </a:lnTo>
                  <a:lnTo>
                    <a:pt x="910" y="380"/>
                  </a:lnTo>
                  <a:lnTo>
                    <a:pt x="908" y="359"/>
                  </a:lnTo>
                  <a:lnTo>
                    <a:pt x="907" y="338"/>
                  </a:lnTo>
                  <a:lnTo>
                    <a:pt x="907" y="317"/>
                  </a:lnTo>
                  <a:lnTo>
                    <a:pt x="909" y="296"/>
                  </a:lnTo>
                  <a:lnTo>
                    <a:pt x="911" y="275"/>
                  </a:lnTo>
                  <a:lnTo>
                    <a:pt x="916" y="255"/>
                  </a:lnTo>
                  <a:lnTo>
                    <a:pt x="921" y="236"/>
                  </a:lnTo>
                  <a:lnTo>
                    <a:pt x="929" y="216"/>
                  </a:lnTo>
                  <a:lnTo>
                    <a:pt x="937" y="198"/>
                  </a:lnTo>
                  <a:lnTo>
                    <a:pt x="947" y="182"/>
                  </a:lnTo>
                  <a:lnTo>
                    <a:pt x="959" y="166"/>
                  </a:lnTo>
                  <a:lnTo>
                    <a:pt x="972" y="153"/>
                  </a:lnTo>
                  <a:lnTo>
                    <a:pt x="987" y="140"/>
                  </a:lnTo>
                  <a:lnTo>
                    <a:pt x="1003" y="130"/>
                  </a:lnTo>
                  <a:lnTo>
                    <a:pt x="1020" y="121"/>
                  </a:lnTo>
                  <a:lnTo>
                    <a:pt x="1039" y="115"/>
                  </a:lnTo>
                  <a:lnTo>
                    <a:pt x="1060" y="111"/>
                  </a:lnTo>
                  <a:close/>
                  <a:moveTo>
                    <a:pt x="1390" y="377"/>
                  </a:moveTo>
                  <a:lnTo>
                    <a:pt x="1392" y="358"/>
                  </a:lnTo>
                  <a:lnTo>
                    <a:pt x="1393" y="340"/>
                  </a:lnTo>
                  <a:lnTo>
                    <a:pt x="1393" y="322"/>
                  </a:lnTo>
                  <a:lnTo>
                    <a:pt x="1393" y="304"/>
                  </a:lnTo>
                  <a:lnTo>
                    <a:pt x="1391" y="287"/>
                  </a:lnTo>
                  <a:lnTo>
                    <a:pt x="1390" y="270"/>
                  </a:lnTo>
                  <a:lnTo>
                    <a:pt x="1387" y="253"/>
                  </a:lnTo>
                  <a:lnTo>
                    <a:pt x="1383" y="237"/>
                  </a:lnTo>
                  <a:lnTo>
                    <a:pt x="1380" y="221"/>
                  </a:lnTo>
                  <a:lnTo>
                    <a:pt x="1374" y="205"/>
                  </a:lnTo>
                  <a:lnTo>
                    <a:pt x="1370" y="190"/>
                  </a:lnTo>
                  <a:lnTo>
                    <a:pt x="1363" y="175"/>
                  </a:lnTo>
                  <a:lnTo>
                    <a:pt x="1356" y="162"/>
                  </a:lnTo>
                  <a:lnTo>
                    <a:pt x="1349" y="147"/>
                  </a:lnTo>
                  <a:lnTo>
                    <a:pt x="1341" y="135"/>
                  </a:lnTo>
                  <a:lnTo>
                    <a:pt x="1332" y="122"/>
                  </a:lnTo>
                  <a:lnTo>
                    <a:pt x="1323" y="110"/>
                  </a:lnTo>
                  <a:lnTo>
                    <a:pt x="1314" y="98"/>
                  </a:lnTo>
                  <a:lnTo>
                    <a:pt x="1304" y="87"/>
                  </a:lnTo>
                  <a:lnTo>
                    <a:pt x="1292" y="77"/>
                  </a:lnTo>
                  <a:lnTo>
                    <a:pt x="1281" y="66"/>
                  </a:lnTo>
                  <a:lnTo>
                    <a:pt x="1270" y="57"/>
                  </a:lnTo>
                  <a:lnTo>
                    <a:pt x="1257" y="49"/>
                  </a:lnTo>
                  <a:lnTo>
                    <a:pt x="1245" y="42"/>
                  </a:lnTo>
                  <a:lnTo>
                    <a:pt x="1231" y="34"/>
                  </a:lnTo>
                  <a:lnTo>
                    <a:pt x="1218" y="27"/>
                  </a:lnTo>
                  <a:lnTo>
                    <a:pt x="1203" y="21"/>
                  </a:lnTo>
                  <a:lnTo>
                    <a:pt x="1188" y="17"/>
                  </a:lnTo>
                  <a:lnTo>
                    <a:pt x="1173" y="12"/>
                  </a:lnTo>
                  <a:lnTo>
                    <a:pt x="1158" y="7"/>
                  </a:lnTo>
                  <a:lnTo>
                    <a:pt x="1143" y="5"/>
                  </a:lnTo>
                  <a:lnTo>
                    <a:pt x="1126" y="3"/>
                  </a:lnTo>
                  <a:lnTo>
                    <a:pt x="1107" y="1"/>
                  </a:lnTo>
                  <a:lnTo>
                    <a:pt x="1089" y="1"/>
                  </a:lnTo>
                  <a:lnTo>
                    <a:pt x="1071" y="1"/>
                  </a:lnTo>
                  <a:lnTo>
                    <a:pt x="1054" y="2"/>
                  </a:lnTo>
                  <a:lnTo>
                    <a:pt x="1037" y="3"/>
                  </a:lnTo>
                  <a:lnTo>
                    <a:pt x="1020" y="5"/>
                  </a:lnTo>
                  <a:lnTo>
                    <a:pt x="1004" y="9"/>
                  </a:lnTo>
                  <a:lnTo>
                    <a:pt x="988" y="13"/>
                  </a:lnTo>
                  <a:lnTo>
                    <a:pt x="974" y="18"/>
                  </a:lnTo>
                  <a:lnTo>
                    <a:pt x="959" y="23"/>
                  </a:lnTo>
                  <a:lnTo>
                    <a:pt x="944" y="30"/>
                  </a:lnTo>
                  <a:lnTo>
                    <a:pt x="930" y="37"/>
                  </a:lnTo>
                  <a:lnTo>
                    <a:pt x="918" y="45"/>
                  </a:lnTo>
                  <a:lnTo>
                    <a:pt x="904" y="53"/>
                  </a:lnTo>
                  <a:lnTo>
                    <a:pt x="893" y="62"/>
                  </a:lnTo>
                  <a:lnTo>
                    <a:pt x="880" y="72"/>
                  </a:lnTo>
                  <a:lnTo>
                    <a:pt x="870" y="82"/>
                  </a:lnTo>
                  <a:lnTo>
                    <a:pt x="859" y="93"/>
                  </a:lnTo>
                  <a:lnTo>
                    <a:pt x="849" y="104"/>
                  </a:lnTo>
                  <a:lnTo>
                    <a:pt x="840" y="116"/>
                  </a:lnTo>
                  <a:lnTo>
                    <a:pt x="831" y="128"/>
                  </a:lnTo>
                  <a:lnTo>
                    <a:pt x="823" y="141"/>
                  </a:lnTo>
                  <a:lnTo>
                    <a:pt x="815" y="154"/>
                  </a:lnTo>
                  <a:lnTo>
                    <a:pt x="807" y="168"/>
                  </a:lnTo>
                  <a:lnTo>
                    <a:pt x="801" y="182"/>
                  </a:lnTo>
                  <a:lnTo>
                    <a:pt x="794" y="196"/>
                  </a:lnTo>
                  <a:lnTo>
                    <a:pt x="790" y="211"/>
                  </a:lnTo>
                  <a:lnTo>
                    <a:pt x="784" y="227"/>
                  </a:lnTo>
                  <a:lnTo>
                    <a:pt x="781" y="241"/>
                  </a:lnTo>
                  <a:lnTo>
                    <a:pt x="777" y="257"/>
                  </a:lnTo>
                  <a:lnTo>
                    <a:pt x="774" y="273"/>
                  </a:lnTo>
                  <a:lnTo>
                    <a:pt x="772" y="289"/>
                  </a:lnTo>
                  <a:lnTo>
                    <a:pt x="769" y="308"/>
                  </a:lnTo>
                  <a:lnTo>
                    <a:pt x="769" y="326"/>
                  </a:lnTo>
                  <a:lnTo>
                    <a:pt x="768" y="345"/>
                  </a:lnTo>
                  <a:lnTo>
                    <a:pt x="769" y="363"/>
                  </a:lnTo>
                  <a:lnTo>
                    <a:pt x="770" y="380"/>
                  </a:lnTo>
                  <a:lnTo>
                    <a:pt x="773" y="397"/>
                  </a:lnTo>
                  <a:lnTo>
                    <a:pt x="775" y="414"/>
                  </a:lnTo>
                  <a:lnTo>
                    <a:pt x="778" y="430"/>
                  </a:lnTo>
                  <a:lnTo>
                    <a:pt x="783" y="446"/>
                  </a:lnTo>
                  <a:lnTo>
                    <a:pt x="787" y="461"/>
                  </a:lnTo>
                  <a:lnTo>
                    <a:pt x="793" y="476"/>
                  </a:lnTo>
                  <a:lnTo>
                    <a:pt x="799" y="491"/>
                  </a:lnTo>
                  <a:lnTo>
                    <a:pt x="806" y="506"/>
                  </a:lnTo>
                  <a:lnTo>
                    <a:pt x="814" y="519"/>
                  </a:lnTo>
                  <a:lnTo>
                    <a:pt x="821" y="532"/>
                  </a:lnTo>
                  <a:lnTo>
                    <a:pt x="829" y="545"/>
                  </a:lnTo>
                  <a:lnTo>
                    <a:pt x="840" y="557"/>
                  </a:lnTo>
                  <a:lnTo>
                    <a:pt x="849" y="569"/>
                  </a:lnTo>
                  <a:lnTo>
                    <a:pt x="859" y="580"/>
                  </a:lnTo>
                  <a:lnTo>
                    <a:pt x="870" y="591"/>
                  </a:lnTo>
                  <a:lnTo>
                    <a:pt x="882" y="600"/>
                  </a:lnTo>
                  <a:lnTo>
                    <a:pt x="893" y="609"/>
                  </a:lnTo>
                  <a:lnTo>
                    <a:pt x="905" y="618"/>
                  </a:lnTo>
                  <a:lnTo>
                    <a:pt x="919" y="626"/>
                  </a:lnTo>
                  <a:lnTo>
                    <a:pt x="932" y="633"/>
                  </a:lnTo>
                  <a:lnTo>
                    <a:pt x="946" y="640"/>
                  </a:lnTo>
                  <a:lnTo>
                    <a:pt x="960" y="646"/>
                  </a:lnTo>
                  <a:lnTo>
                    <a:pt x="975" y="651"/>
                  </a:lnTo>
                  <a:lnTo>
                    <a:pt x="991" y="656"/>
                  </a:lnTo>
                  <a:lnTo>
                    <a:pt x="1005" y="659"/>
                  </a:lnTo>
                  <a:lnTo>
                    <a:pt x="1021" y="662"/>
                  </a:lnTo>
                  <a:lnTo>
                    <a:pt x="1038" y="665"/>
                  </a:lnTo>
                  <a:lnTo>
                    <a:pt x="1055" y="666"/>
                  </a:lnTo>
                  <a:lnTo>
                    <a:pt x="1072" y="667"/>
                  </a:lnTo>
                  <a:lnTo>
                    <a:pt x="1089" y="667"/>
                  </a:lnTo>
                  <a:lnTo>
                    <a:pt x="1105" y="666"/>
                  </a:lnTo>
                  <a:lnTo>
                    <a:pt x="1121" y="664"/>
                  </a:lnTo>
                  <a:lnTo>
                    <a:pt x="1137" y="661"/>
                  </a:lnTo>
                  <a:lnTo>
                    <a:pt x="1153" y="658"/>
                  </a:lnTo>
                  <a:lnTo>
                    <a:pt x="1169" y="654"/>
                  </a:lnTo>
                  <a:lnTo>
                    <a:pt x="1183" y="650"/>
                  </a:lnTo>
                  <a:lnTo>
                    <a:pt x="1197" y="644"/>
                  </a:lnTo>
                  <a:lnTo>
                    <a:pt x="1212" y="639"/>
                  </a:lnTo>
                  <a:lnTo>
                    <a:pt x="1225" y="632"/>
                  </a:lnTo>
                  <a:lnTo>
                    <a:pt x="1238" y="625"/>
                  </a:lnTo>
                  <a:lnTo>
                    <a:pt x="1252" y="617"/>
                  </a:lnTo>
                  <a:lnTo>
                    <a:pt x="1264" y="608"/>
                  </a:lnTo>
                  <a:lnTo>
                    <a:pt x="1275" y="599"/>
                  </a:lnTo>
                  <a:lnTo>
                    <a:pt x="1287" y="589"/>
                  </a:lnTo>
                  <a:lnTo>
                    <a:pt x="1298" y="578"/>
                  </a:lnTo>
                  <a:lnTo>
                    <a:pt x="1308" y="567"/>
                  </a:lnTo>
                  <a:lnTo>
                    <a:pt x="1319" y="556"/>
                  </a:lnTo>
                  <a:lnTo>
                    <a:pt x="1328" y="544"/>
                  </a:lnTo>
                  <a:lnTo>
                    <a:pt x="1337" y="531"/>
                  </a:lnTo>
                  <a:lnTo>
                    <a:pt x="1345" y="518"/>
                  </a:lnTo>
                  <a:lnTo>
                    <a:pt x="1353" y="505"/>
                  </a:lnTo>
                  <a:lnTo>
                    <a:pt x="1359" y="490"/>
                  </a:lnTo>
                  <a:lnTo>
                    <a:pt x="1366" y="475"/>
                  </a:lnTo>
                  <a:lnTo>
                    <a:pt x="1372" y="460"/>
                  </a:lnTo>
                  <a:lnTo>
                    <a:pt x="1376" y="444"/>
                  </a:lnTo>
                  <a:lnTo>
                    <a:pt x="1381" y="429"/>
                  </a:lnTo>
                  <a:lnTo>
                    <a:pt x="1384" y="412"/>
                  </a:lnTo>
                  <a:lnTo>
                    <a:pt x="1388" y="395"/>
                  </a:lnTo>
                  <a:lnTo>
                    <a:pt x="1390" y="377"/>
                  </a:lnTo>
                  <a:close/>
                  <a:moveTo>
                    <a:pt x="759" y="626"/>
                  </a:moveTo>
                  <a:lnTo>
                    <a:pt x="759" y="616"/>
                  </a:lnTo>
                  <a:lnTo>
                    <a:pt x="757" y="603"/>
                  </a:lnTo>
                  <a:lnTo>
                    <a:pt x="753" y="590"/>
                  </a:lnTo>
                  <a:lnTo>
                    <a:pt x="750" y="574"/>
                  </a:lnTo>
                  <a:lnTo>
                    <a:pt x="743" y="544"/>
                  </a:lnTo>
                  <a:lnTo>
                    <a:pt x="737" y="519"/>
                  </a:lnTo>
                  <a:lnTo>
                    <a:pt x="717" y="525"/>
                  </a:lnTo>
                  <a:lnTo>
                    <a:pt x="694" y="534"/>
                  </a:lnTo>
                  <a:lnTo>
                    <a:pt x="681" y="540"/>
                  </a:lnTo>
                  <a:lnTo>
                    <a:pt x="664" y="543"/>
                  </a:lnTo>
                  <a:lnTo>
                    <a:pt x="644" y="548"/>
                  </a:lnTo>
                  <a:lnTo>
                    <a:pt x="619" y="550"/>
                  </a:lnTo>
                  <a:lnTo>
                    <a:pt x="596" y="551"/>
                  </a:lnTo>
                  <a:lnTo>
                    <a:pt x="572" y="550"/>
                  </a:lnTo>
                  <a:lnTo>
                    <a:pt x="550" y="548"/>
                  </a:lnTo>
                  <a:lnTo>
                    <a:pt x="530" y="543"/>
                  </a:lnTo>
                  <a:lnTo>
                    <a:pt x="512" y="536"/>
                  </a:lnTo>
                  <a:lnTo>
                    <a:pt x="493" y="528"/>
                  </a:lnTo>
                  <a:lnTo>
                    <a:pt x="478" y="519"/>
                  </a:lnTo>
                  <a:lnTo>
                    <a:pt x="463" y="508"/>
                  </a:lnTo>
                  <a:lnTo>
                    <a:pt x="450" y="496"/>
                  </a:lnTo>
                  <a:lnTo>
                    <a:pt x="438" y="483"/>
                  </a:lnTo>
                  <a:lnTo>
                    <a:pt x="428" y="468"/>
                  </a:lnTo>
                  <a:lnTo>
                    <a:pt x="419" y="454"/>
                  </a:lnTo>
                  <a:lnTo>
                    <a:pt x="411" y="438"/>
                  </a:lnTo>
                  <a:lnTo>
                    <a:pt x="404" y="422"/>
                  </a:lnTo>
                  <a:lnTo>
                    <a:pt x="398" y="404"/>
                  </a:lnTo>
                  <a:lnTo>
                    <a:pt x="395" y="387"/>
                  </a:lnTo>
                  <a:lnTo>
                    <a:pt x="391" y="368"/>
                  </a:lnTo>
                  <a:lnTo>
                    <a:pt x="390" y="350"/>
                  </a:lnTo>
                  <a:lnTo>
                    <a:pt x="390" y="332"/>
                  </a:lnTo>
                  <a:lnTo>
                    <a:pt x="391" y="314"/>
                  </a:lnTo>
                  <a:lnTo>
                    <a:pt x="394" y="297"/>
                  </a:lnTo>
                  <a:lnTo>
                    <a:pt x="396" y="279"/>
                  </a:lnTo>
                  <a:lnTo>
                    <a:pt x="400" y="262"/>
                  </a:lnTo>
                  <a:lnTo>
                    <a:pt x="406" y="245"/>
                  </a:lnTo>
                  <a:lnTo>
                    <a:pt x="413" y="228"/>
                  </a:lnTo>
                  <a:lnTo>
                    <a:pt x="421" y="212"/>
                  </a:lnTo>
                  <a:lnTo>
                    <a:pt x="430" y="197"/>
                  </a:lnTo>
                  <a:lnTo>
                    <a:pt x="440" y="183"/>
                  </a:lnTo>
                  <a:lnTo>
                    <a:pt x="451" y="171"/>
                  </a:lnTo>
                  <a:lnTo>
                    <a:pt x="463" y="160"/>
                  </a:lnTo>
                  <a:lnTo>
                    <a:pt x="476" y="148"/>
                  </a:lnTo>
                  <a:lnTo>
                    <a:pt x="491" y="139"/>
                  </a:lnTo>
                  <a:lnTo>
                    <a:pt x="501" y="135"/>
                  </a:lnTo>
                  <a:lnTo>
                    <a:pt x="512" y="130"/>
                  </a:lnTo>
                  <a:lnTo>
                    <a:pt x="523" y="126"/>
                  </a:lnTo>
                  <a:lnTo>
                    <a:pt x="534" y="122"/>
                  </a:lnTo>
                  <a:lnTo>
                    <a:pt x="546" y="120"/>
                  </a:lnTo>
                  <a:lnTo>
                    <a:pt x="558" y="118"/>
                  </a:lnTo>
                  <a:lnTo>
                    <a:pt x="570" y="115"/>
                  </a:lnTo>
                  <a:lnTo>
                    <a:pt x="582" y="114"/>
                  </a:lnTo>
                  <a:lnTo>
                    <a:pt x="607" y="114"/>
                  </a:lnTo>
                  <a:lnTo>
                    <a:pt x="632" y="116"/>
                  </a:lnTo>
                  <a:lnTo>
                    <a:pt x="656" y="120"/>
                  </a:lnTo>
                  <a:lnTo>
                    <a:pt x="678" y="126"/>
                  </a:lnTo>
                  <a:lnTo>
                    <a:pt x="693" y="131"/>
                  </a:lnTo>
                  <a:lnTo>
                    <a:pt x="707" y="137"/>
                  </a:lnTo>
                  <a:lnTo>
                    <a:pt x="719" y="143"/>
                  </a:lnTo>
                  <a:lnTo>
                    <a:pt x="732" y="148"/>
                  </a:lnTo>
                  <a:lnTo>
                    <a:pt x="764" y="40"/>
                  </a:lnTo>
                  <a:lnTo>
                    <a:pt x="757" y="36"/>
                  </a:lnTo>
                  <a:lnTo>
                    <a:pt x="748" y="30"/>
                  </a:lnTo>
                  <a:lnTo>
                    <a:pt x="739" y="27"/>
                  </a:lnTo>
                  <a:lnTo>
                    <a:pt x="728" y="22"/>
                  </a:lnTo>
                  <a:lnTo>
                    <a:pt x="706" y="15"/>
                  </a:lnTo>
                  <a:lnTo>
                    <a:pt x="681" y="10"/>
                  </a:lnTo>
                  <a:lnTo>
                    <a:pt x="656" y="5"/>
                  </a:lnTo>
                  <a:lnTo>
                    <a:pt x="631" y="2"/>
                  </a:lnTo>
                  <a:lnTo>
                    <a:pt x="607" y="1"/>
                  </a:lnTo>
                  <a:lnTo>
                    <a:pt x="585" y="1"/>
                  </a:lnTo>
                  <a:lnTo>
                    <a:pt x="550" y="3"/>
                  </a:lnTo>
                  <a:lnTo>
                    <a:pt x="517" y="7"/>
                  </a:lnTo>
                  <a:lnTo>
                    <a:pt x="487" y="15"/>
                  </a:lnTo>
                  <a:lnTo>
                    <a:pt x="457" y="24"/>
                  </a:lnTo>
                  <a:lnTo>
                    <a:pt x="431" y="37"/>
                  </a:lnTo>
                  <a:lnTo>
                    <a:pt x="406" y="51"/>
                  </a:lnTo>
                  <a:lnTo>
                    <a:pt x="382" y="65"/>
                  </a:lnTo>
                  <a:lnTo>
                    <a:pt x="362" y="82"/>
                  </a:lnTo>
                  <a:lnTo>
                    <a:pt x="343" y="102"/>
                  </a:lnTo>
                  <a:lnTo>
                    <a:pt x="324" y="122"/>
                  </a:lnTo>
                  <a:lnTo>
                    <a:pt x="310" y="144"/>
                  </a:lnTo>
                  <a:lnTo>
                    <a:pt x="296" y="165"/>
                  </a:lnTo>
                  <a:lnTo>
                    <a:pt x="284" y="189"/>
                  </a:lnTo>
                  <a:lnTo>
                    <a:pt x="274" y="214"/>
                  </a:lnTo>
                  <a:lnTo>
                    <a:pt x="265" y="239"/>
                  </a:lnTo>
                  <a:lnTo>
                    <a:pt x="260" y="264"/>
                  </a:lnTo>
                  <a:lnTo>
                    <a:pt x="255" y="290"/>
                  </a:lnTo>
                  <a:lnTo>
                    <a:pt x="253" y="316"/>
                  </a:lnTo>
                  <a:lnTo>
                    <a:pt x="252" y="342"/>
                  </a:lnTo>
                  <a:lnTo>
                    <a:pt x="253" y="368"/>
                  </a:lnTo>
                  <a:lnTo>
                    <a:pt x="255" y="395"/>
                  </a:lnTo>
                  <a:lnTo>
                    <a:pt x="260" y="419"/>
                  </a:lnTo>
                  <a:lnTo>
                    <a:pt x="267" y="444"/>
                  </a:lnTo>
                  <a:lnTo>
                    <a:pt x="274" y="469"/>
                  </a:lnTo>
                  <a:lnTo>
                    <a:pt x="285" y="493"/>
                  </a:lnTo>
                  <a:lnTo>
                    <a:pt x="296" y="516"/>
                  </a:lnTo>
                  <a:lnTo>
                    <a:pt x="310" y="538"/>
                  </a:lnTo>
                  <a:lnTo>
                    <a:pt x="324" y="558"/>
                  </a:lnTo>
                  <a:lnTo>
                    <a:pt x="341" y="576"/>
                  </a:lnTo>
                  <a:lnTo>
                    <a:pt x="360" y="594"/>
                  </a:lnTo>
                  <a:lnTo>
                    <a:pt x="380" y="610"/>
                  </a:lnTo>
                  <a:lnTo>
                    <a:pt x="402" y="624"/>
                  </a:lnTo>
                  <a:lnTo>
                    <a:pt x="421" y="634"/>
                  </a:lnTo>
                  <a:lnTo>
                    <a:pt x="441" y="643"/>
                  </a:lnTo>
                  <a:lnTo>
                    <a:pt x="462" y="651"/>
                  </a:lnTo>
                  <a:lnTo>
                    <a:pt x="484" y="657"/>
                  </a:lnTo>
                  <a:lnTo>
                    <a:pt x="507" y="661"/>
                  </a:lnTo>
                  <a:lnTo>
                    <a:pt x="530" y="665"/>
                  </a:lnTo>
                  <a:lnTo>
                    <a:pt x="555" y="666"/>
                  </a:lnTo>
                  <a:lnTo>
                    <a:pt x="580" y="666"/>
                  </a:lnTo>
                  <a:lnTo>
                    <a:pt x="602" y="666"/>
                  </a:lnTo>
                  <a:lnTo>
                    <a:pt x="625" y="664"/>
                  </a:lnTo>
                  <a:lnTo>
                    <a:pt x="650" y="660"/>
                  </a:lnTo>
                  <a:lnTo>
                    <a:pt x="675" y="656"/>
                  </a:lnTo>
                  <a:lnTo>
                    <a:pt x="699" y="650"/>
                  </a:lnTo>
                  <a:lnTo>
                    <a:pt x="720" y="643"/>
                  </a:lnTo>
                  <a:lnTo>
                    <a:pt x="741" y="635"/>
                  </a:lnTo>
                  <a:lnTo>
                    <a:pt x="759" y="626"/>
                  </a:lnTo>
                  <a:close/>
                  <a:moveTo>
                    <a:pt x="0" y="587"/>
                  </a:moveTo>
                  <a:lnTo>
                    <a:pt x="2" y="598"/>
                  </a:lnTo>
                  <a:lnTo>
                    <a:pt x="4" y="607"/>
                  </a:lnTo>
                  <a:lnTo>
                    <a:pt x="8" y="616"/>
                  </a:lnTo>
                  <a:lnTo>
                    <a:pt x="11" y="624"/>
                  </a:lnTo>
                  <a:lnTo>
                    <a:pt x="16" y="632"/>
                  </a:lnTo>
                  <a:lnTo>
                    <a:pt x="21" y="639"/>
                  </a:lnTo>
                  <a:lnTo>
                    <a:pt x="27" y="644"/>
                  </a:lnTo>
                  <a:lnTo>
                    <a:pt x="34" y="650"/>
                  </a:lnTo>
                  <a:lnTo>
                    <a:pt x="41" y="654"/>
                  </a:lnTo>
                  <a:lnTo>
                    <a:pt x="49" y="658"/>
                  </a:lnTo>
                  <a:lnTo>
                    <a:pt x="55" y="661"/>
                  </a:lnTo>
                  <a:lnTo>
                    <a:pt x="63" y="664"/>
                  </a:lnTo>
                  <a:lnTo>
                    <a:pt x="71" y="666"/>
                  </a:lnTo>
                  <a:lnTo>
                    <a:pt x="79" y="666"/>
                  </a:lnTo>
                  <a:lnTo>
                    <a:pt x="88" y="667"/>
                  </a:lnTo>
                  <a:lnTo>
                    <a:pt x="96" y="666"/>
                  </a:lnTo>
                  <a:lnTo>
                    <a:pt x="104" y="665"/>
                  </a:lnTo>
                  <a:lnTo>
                    <a:pt x="112" y="662"/>
                  </a:lnTo>
                  <a:lnTo>
                    <a:pt x="120" y="660"/>
                  </a:lnTo>
                  <a:lnTo>
                    <a:pt x="128" y="657"/>
                  </a:lnTo>
                  <a:lnTo>
                    <a:pt x="135" y="653"/>
                  </a:lnTo>
                  <a:lnTo>
                    <a:pt x="142" y="649"/>
                  </a:lnTo>
                  <a:lnTo>
                    <a:pt x="149" y="643"/>
                  </a:lnTo>
                  <a:lnTo>
                    <a:pt x="154" y="636"/>
                  </a:lnTo>
                  <a:lnTo>
                    <a:pt x="160" y="629"/>
                  </a:lnTo>
                  <a:lnTo>
                    <a:pt x="164" y="623"/>
                  </a:lnTo>
                  <a:lnTo>
                    <a:pt x="168" y="615"/>
                  </a:lnTo>
                  <a:lnTo>
                    <a:pt x="171" y="606"/>
                  </a:lnTo>
                  <a:lnTo>
                    <a:pt x="173" y="595"/>
                  </a:lnTo>
                  <a:lnTo>
                    <a:pt x="175" y="585"/>
                  </a:lnTo>
                  <a:lnTo>
                    <a:pt x="176" y="575"/>
                  </a:lnTo>
                  <a:lnTo>
                    <a:pt x="175" y="562"/>
                  </a:lnTo>
                  <a:lnTo>
                    <a:pt x="173" y="552"/>
                  </a:lnTo>
                  <a:lnTo>
                    <a:pt x="171" y="542"/>
                  </a:lnTo>
                  <a:lnTo>
                    <a:pt x="168" y="533"/>
                  </a:lnTo>
                  <a:lnTo>
                    <a:pt x="163" y="525"/>
                  </a:lnTo>
                  <a:lnTo>
                    <a:pt x="159" y="517"/>
                  </a:lnTo>
                  <a:lnTo>
                    <a:pt x="153" y="510"/>
                  </a:lnTo>
                  <a:lnTo>
                    <a:pt x="147" y="505"/>
                  </a:lnTo>
                  <a:lnTo>
                    <a:pt x="141" y="499"/>
                  </a:lnTo>
                  <a:lnTo>
                    <a:pt x="134" y="494"/>
                  </a:lnTo>
                  <a:lnTo>
                    <a:pt x="127" y="490"/>
                  </a:lnTo>
                  <a:lnTo>
                    <a:pt x="119" y="488"/>
                  </a:lnTo>
                  <a:lnTo>
                    <a:pt x="111" y="485"/>
                  </a:lnTo>
                  <a:lnTo>
                    <a:pt x="103" y="483"/>
                  </a:lnTo>
                  <a:lnTo>
                    <a:pt x="95" y="482"/>
                  </a:lnTo>
                  <a:lnTo>
                    <a:pt x="87" y="482"/>
                  </a:lnTo>
                  <a:lnTo>
                    <a:pt x="78" y="483"/>
                  </a:lnTo>
                  <a:lnTo>
                    <a:pt x="70" y="484"/>
                  </a:lnTo>
                  <a:lnTo>
                    <a:pt x="62" y="486"/>
                  </a:lnTo>
                  <a:lnTo>
                    <a:pt x="54" y="489"/>
                  </a:lnTo>
                  <a:lnTo>
                    <a:pt x="48" y="492"/>
                  </a:lnTo>
                  <a:lnTo>
                    <a:pt x="40" y="497"/>
                  </a:lnTo>
                  <a:lnTo>
                    <a:pt x="33" y="501"/>
                  </a:lnTo>
                  <a:lnTo>
                    <a:pt x="27" y="507"/>
                  </a:lnTo>
                  <a:lnTo>
                    <a:pt x="20" y="513"/>
                  </a:lnTo>
                  <a:lnTo>
                    <a:pt x="16" y="519"/>
                  </a:lnTo>
                  <a:lnTo>
                    <a:pt x="11" y="527"/>
                  </a:lnTo>
                  <a:lnTo>
                    <a:pt x="7" y="535"/>
                  </a:lnTo>
                  <a:lnTo>
                    <a:pt x="3" y="544"/>
                  </a:lnTo>
                  <a:lnTo>
                    <a:pt x="1" y="555"/>
                  </a:lnTo>
                  <a:lnTo>
                    <a:pt x="0" y="565"/>
                  </a:lnTo>
                  <a:lnTo>
                    <a:pt x="0" y="575"/>
                  </a:lnTo>
                  <a:lnTo>
                    <a:pt x="0" y="587"/>
                  </a:lnTo>
                  <a:close/>
                </a:path>
              </a:pathLst>
            </a:custGeom>
            <a:solidFill>
              <a:srgbClr val="C9008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51" name="Группа 250"/>
          <p:cNvGrpSpPr/>
          <p:nvPr userDrawn="1"/>
        </p:nvGrpSpPr>
        <p:grpSpPr>
          <a:xfrm>
            <a:off x="2008164" y="1404127"/>
            <a:ext cx="1571636" cy="271344"/>
            <a:chOff x="-3678238" y="3140075"/>
            <a:chExt cx="2078038" cy="358775"/>
          </a:xfrm>
        </p:grpSpPr>
        <p:grpSp>
          <p:nvGrpSpPr>
            <p:cNvPr id="243" name="Группа 242"/>
            <p:cNvGrpSpPr/>
            <p:nvPr userDrawn="1"/>
          </p:nvGrpSpPr>
          <p:grpSpPr>
            <a:xfrm>
              <a:off x="-3678238" y="3228975"/>
              <a:ext cx="1293813" cy="206375"/>
              <a:chOff x="-3678238" y="3228975"/>
              <a:chExt cx="1293813" cy="206375"/>
            </a:xfrm>
          </p:grpSpPr>
          <p:sp>
            <p:nvSpPr>
              <p:cNvPr id="3197" name="Freeform 125"/>
              <p:cNvSpPr>
                <a:spLocks noEditPoints="1"/>
              </p:cNvSpPr>
              <p:nvPr userDrawn="1"/>
            </p:nvSpPr>
            <p:spPr bwMode="auto">
              <a:xfrm>
                <a:off x="-3133726" y="3228975"/>
                <a:ext cx="200025" cy="204788"/>
              </a:xfrm>
              <a:custGeom>
                <a:avLst/>
                <a:gdLst/>
                <a:ahLst/>
                <a:cxnLst>
                  <a:cxn ang="0">
                    <a:pos x="567" y="237"/>
                  </a:cxn>
                  <a:cxn ang="0">
                    <a:pos x="661" y="281"/>
                  </a:cxn>
                  <a:cxn ang="0">
                    <a:pos x="726" y="361"/>
                  </a:cxn>
                  <a:cxn ang="0">
                    <a:pos x="759" y="461"/>
                  </a:cxn>
                  <a:cxn ang="0">
                    <a:pos x="761" y="568"/>
                  </a:cxn>
                  <a:cxn ang="0">
                    <a:pos x="731" y="669"/>
                  </a:cxn>
                  <a:cxn ang="0">
                    <a:pos x="667" y="751"/>
                  </a:cxn>
                  <a:cxn ang="0">
                    <a:pos x="569" y="800"/>
                  </a:cxn>
                  <a:cxn ang="0">
                    <a:pos x="450" y="801"/>
                  </a:cxn>
                  <a:cxn ang="0">
                    <a:pos x="355" y="757"/>
                  </a:cxn>
                  <a:cxn ang="0">
                    <a:pos x="288" y="677"/>
                  </a:cxn>
                  <a:cxn ang="0">
                    <a:pos x="252" y="579"/>
                  </a:cxn>
                  <a:cxn ang="0">
                    <a:pos x="248" y="472"/>
                  </a:cxn>
                  <a:cxn ang="0">
                    <a:pos x="278" y="371"/>
                  </a:cxn>
                  <a:cxn ang="0">
                    <a:pos x="342" y="289"/>
                  </a:cxn>
                  <a:cxn ang="0">
                    <a:pos x="446" y="239"/>
                  </a:cxn>
                  <a:cxn ang="0">
                    <a:pos x="5" y="603"/>
                  </a:cxn>
                  <a:cxn ang="0">
                    <a:pos x="29" y="704"/>
                  </a:cxn>
                  <a:cxn ang="0">
                    <a:pos x="72" y="793"/>
                  </a:cxn>
                  <a:cxn ang="0">
                    <a:pos x="130" y="873"/>
                  </a:cxn>
                  <a:cxn ang="0">
                    <a:pos x="202" y="937"/>
                  </a:cxn>
                  <a:cxn ang="0">
                    <a:pos x="287" y="987"/>
                  </a:cxn>
                  <a:cxn ang="0">
                    <a:pos x="381" y="1020"/>
                  </a:cxn>
                  <a:cxn ang="0">
                    <a:pos x="483" y="1033"/>
                  </a:cxn>
                  <a:cxn ang="0">
                    <a:pos x="590" y="1026"/>
                  </a:cxn>
                  <a:cxn ang="0">
                    <a:pos x="689" y="999"/>
                  </a:cxn>
                  <a:cxn ang="0">
                    <a:pos x="777" y="953"/>
                  </a:cxn>
                  <a:cxn ang="0">
                    <a:pos x="854" y="893"/>
                  </a:cxn>
                  <a:cxn ang="0">
                    <a:pos x="918" y="818"/>
                  </a:cxn>
                  <a:cxn ang="0">
                    <a:pos x="966" y="733"/>
                  </a:cxn>
                  <a:cxn ang="0">
                    <a:pos x="997" y="638"/>
                  </a:cxn>
                  <a:cxn ang="0">
                    <a:pos x="1011" y="537"/>
                  </a:cxn>
                  <a:cxn ang="0">
                    <a:pos x="1003" y="431"/>
                  </a:cxn>
                  <a:cxn ang="0">
                    <a:pos x="977" y="331"/>
                  </a:cxn>
                  <a:cxn ang="0">
                    <a:pos x="934" y="242"/>
                  </a:cxn>
                  <a:cxn ang="0">
                    <a:pos x="876" y="163"/>
                  </a:cxn>
                  <a:cxn ang="0">
                    <a:pos x="803" y="99"/>
                  </a:cxn>
                  <a:cxn ang="0">
                    <a:pos x="719" y="49"/>
                  </a:cxn>
                  <a:cxn ang="0">
                    <a:pos x="625" y="15"/>
                  </a:cxn>
                  <a:cxn ang="0">
                    <a:pos x="524" y="1"/>
                  </a:cxn>
                  <a:cxn ang="0">
                    <a:pos x="416" y="7"/>
                  </a:cxn>
                  <a:cxn ang="0">
                    <a:pos x="315" y="33"/>
                  </a:cxn>
                  <a:cxn ang="0">
                    <a:pos x="227" y="77"/>
                  </a:cxn>
                  <a:cxn ang="0">
                    <a:pos x="151" y="137"/>
                  </a:cxn>
                  <a:cxn ang="0">
                    <a:pos x="89" y="211"/>
                  </a:cxn>
                  <a:cxn ang="0">
                    <a:pos x="44" y="297"/>
                  </a:cxn>
                  <a:cxn ang="0">
                    <a:pos x="13" y="393"/>
                  </a:cxn>
                  <a:cxn ang="0">
                    <a:pos x="0" y="496"/>
                  </a:cxn>
                </a:cxnLst>
                <a:rect l="0" t="0" r="r" b="b"/>
                <a:pathLst>
                  <a:path w="1011" h="1034">
                    <a:moveTo>
                      <a:pt x="478" y="234"/>
                    </a:moveTo>
                    <a:lnTo>
                      <a:pt x="509" y="231"/>
                    </a:lnTo>
                    <a:lnTo>
                      <a:pt x="540" y="233"/>
                    </a:lnTo>
                    <a:lnTo>
                      <a:pt x="567" y="237"/>
                    </a:lnTo>
                    <a:lnTo>
                      <a:pt x="593" y="244"/>
                    </a:lnTo>
                    <a:lnTo>
                      <a:pt x="618" y="254"/>
                    </a:lnTo>
                    <a:lnTo>
                      <a:pt x="641" y="267"/>
                    </a:lnTo>
                    <a:lnTo>
                      <a:pt x="661" y="281"/>
                    </a:lnTo>
                    <a:lnTo>
                      <a:pt x="681" y="298"/>
                    </a:lnTo>
                    <a:lnTo>
                      <a:pt x="698" y="318"/>
                    </a:lnTo>
                    <a:lnTo>
                      <a:pt x="712" y="338"/>
                    </a:lnTo>
                    <a:lnTo>
                      <a:pt x="726" y="361"/>
                    </a:lnTo>
                    <a:lnTo>
                      <a:pt x="737" y="385"/>
                    </a:lnTo>
                    <a:lnTo>
                      <a:pt x="746" y="410"/>
                    </a:lnTo>
                    <a:lnTo>
                      <a:pt x="753" y="435"/>
                    </a:lnTo>
                    <a:lnTo>
                      <a:pt x="759" y="461"/>
                    </a:lnTo>
                    <a:lnTo>
                      <a:pt x="762" y="488"/>
                    </a:lnTo>
                    <a:lnTo>
                      <a:pt x="764" y="515"/>
                    </a:lnTo>
                    <a:lnTo>
                      <a:pt x="764" y="541"/>
                    </a:lnTo>
                    <a:lnTo>
                      <a:pt x="761" y="568"/>
                    </a:lnTo>
                    <a:lnTo>
                      <a:pt x="756" y="595"/>
                    </a:lnTo>
                    <a:lnTo>
                      <a:pt x="750" y="621"/>
                    </a:lnTo>
                    <a:lnTo>
                      <a:pt x="741" y="646"/>
                    </a:lnTo>
                    <a:lnTo>
                      <a:pt x="731" y="669"/>
                    </a:lnTo>
                    <a:lnTo>
                      <a:pt x="717" y="692"/>
                    </a:lnTo>
                    <a:lnTo>
                      <a:pt x="702" y="714"/>
                    </a:lnTo>
                    <a:lnTo>
                      <a:pt x="685" y="733"/>
                    </a:lnTo>
                    <a:lnTo>
                      <a:pt x="667" y="751"/>
                    </a:lnTo>
                    <a:lnTo>
                      <a:pt x="645" y="767"/>
                    </a:lnTo>
                    <a:lnTo>
                      <a:pt x="623" y="781"/>
                    </a:lnTo>
                    <a:lnTo>
                      <a:pt x="597" y="791"/>
                    </a:lnTo>
                    <a:lnTo>
                      <a:pt x="569" y="800"/>
                    </a:lnTo>
                    <a:lnTo>
                      <a:pt x="540" y="805"/>
                    </a:lnTo>
                    <a:lnTo>
                      <a:pt x="508" y="807"/>
                    </a:lnTo>
                    <a:lnTo>
                      <a:pt x="479" y="806"/>
                    </a:lnTo>
                    <a:lnTo>
                      <a:pt x="450" y="801"/>
                    </a:lnTo>
                    <a:lnTo>
                      <a:pt x="424" y="794"/>
                    </a:lnTo>
                    <a:lnTo>
                      <a:pt x="399" y="784"/>
                    </a:lnTo>
                    <a:lnTo>
                      <a:pt x="377" y="772"/>
                    </a:lnTo>
                    <a:lnTo>
                      <a:pt x="355" y="757"/>
                    </a:lnTo>
                    <a:lnTo>
                      <a:pt x="336" y="740"/>
                    </a:lnTo>
                    <a:lnTo>
                      <a:pt x="318" y="721"/>
                    </a:lnTo>
                    <a:lnTo>
                      <a:pt x="302" y="700"/>
                    </a:lnTo>
                    <a:lnTo>
                      <a:pt x="288" y="677"/>
                    </a:lnTo>
                    <a:lnTo>
                      <a:pt x="277" y="655"/>
                    </a:lnTo>
                    <a:lnTo>
                      <a:pt x="266" y="630"/>
                    </a:lnTo>
                    <a:lnTo>
                      <a:pt x="259" y="605"/>
                    </a:lnTo>
                    <a:lnTo>
                      <a:pt x="252" y="579"/>
                    </a:lnTo>
                    <a:lnTo>
                      <a:pt x="248" y="553"/>
                    </a:lnTo>
                    <a:lnTo>
                      <a:pt x="246" y="525"/>
                    </a:lnTo>
                    <a:lnTo>
                      <a:pt x="246" y="498"/>
                    </a:lnTo>
                    <a:lnTo>
                      <a:pt x="248" y="472"/>
                    </a:lnTo>
                    <a:lnTo>
                      <a:pt x="252" y="446"/>
                    </a:lnTo>
                    <a:lnTo>
                      <a:pt x="259" y="420"/>
                    </a:lnTo>
                    <a:lnTo>
                      <a:pt x="266" y="395"/>
                    </a:lnTo>
                    <a:lnTo>
                      <a:pt x="278" y="371"/>
                    </a:lnTo>
                    <a:lnTo>
                      <a:pt x="290" y="348"/>
                    </a:lnTo>
                    <a:lnTo>
                      <a:pt x="306" y="327"/>
                    </a:lnTo>
                    <a:lnTo>
                      <a:pt x="323" y="307"/>
                    </a:lnTo>
                    <a:lnTo>
                      <a:pt x="342" y="289"/>
                    </a:lnTo>
                    <a:lnTo>
                      <a:pt x="365" y="273"/>
                    </a:lnTo>
                    <a:lnTo>
                      <a:pt x="390" y="260"/>
                    </a:lnTo>
                    <a:lnTo>
                      <a:pt x="416" y="248"/>
                    </a:lnTo>
                    <a:lnTo>
                      <a:pt x="446" y="239"/>
                    </a:lnTo>
                    <a:lnTo>
                      <a:pt x="478" y="234"/>
                    </a:lnTo>
                    <a:close/>
                    <a:moveTo>
                      <a:pt x="1" y="549"/>
                    </a:moveTo>
                    <a:lnTo>
                      <a:pt x="2" y="576"/>
                    </a:lnTo>
                    <a:lnTo>
                      <a:pt x="5" y="603"/>
                    </a:lnTo>
                    <a:lnTo>
                      <a:pt x="10" y="629"/>
                    </a:lnTo>
                    <a:lnTo>
                      <a:pt x="16" y="655"/>
                    </a:lnTo>
                    <a:lnTo>
                      <a:pt x="22" y="679"/>
                    </a:lnTo>
                    <a:lnTo>
                      <a:pt x="29" y="704"/>
                    </a:lnTo>
                    <a:lnTo>
                      <a:pt x="38" y="727"/>
                    </a:lnTo>
                    <a:lnTo>
                      <a:pt x="49" y="750"/>
                    </a:lnTo>
                    <a:lnTo>
                      <a:pt x="60" y="772"/>
                    </a:lnTo>
                    <a:lnTo>
                      <a:pt x="72" y="793"/>
                    </a:lnTo>
                    <a:lnTo>
                      <a:pt x="85" y="815"/>
                    </a:lnTo>
                    <a:lnTo>
                      <a:pt x="100" y="834"/>
                    </a:lnTo>
                    <a:lnTo>
                      <a:pt x="114" y="853"/>
                    </a:lnTo>
                    <a:lnTo>
                      <a:pt x="130" y="873"/>
                    </a:lnTo>
                    <a:lnTo>
                      <a:pt x="147" y="890"/>
                    </a:lnTo>
                    <a:lnTo>
                      <a:pt x="164" y="907"/>
                    </a:lnTo>
                    <a:lnTo>
                      <a:pt x="182" y="923"/>
                    </a:lnTo>
                    <a:lnTo>
                      <a:pt x="202" y="937"/>
                    </a:lnTo>
                    <a:lnTo>
                      <a:pt x="222" y="951"/>
                    </a:lnTo>
                    <a:lnTo>
                      <a:pt x="243" y="965"/>
                    </a:lnTo>
                    <a:lnTo>
                      <a:pt x="264" y="976"/>
                    </a:lnTo>
                    <a:lnTo>
                      <a:pt x="287" y="987"/>
                    </a:lnTo>
                    <a:lnTo>
                      <a:pt x="310" y="998"/>
                    </a:lnTo>
                    <a:lnTo>
                      <a:pt x="332" y="1005"/>
                    </a:lnTo>
                    <a:lnTo>
                      <a:pt x="356" y="1013"/>
                    </a:lnTo>
                    <a:lnTo>
                      <a:pt x="381" y="1020"/>
                    </a:lnTo>
                    <a:lnTo>
                      <a:pt x="406" y="1025"/>
                    </a:lnTo>
                    <a:lnTo>
                      <a:pt x="431" y="1029"/>
                    </a:lnTo>
                    <a:lnTo>
                      <a:pt x="457" y="1032"/>
                    </a:lnTo>
                    <a:lnTo>
                      <a:pt x="483" y="1033"/>
                    </a:lnTo>
                    <a:lnTo>
                      <a:pt x="510" y="1034"/>
                    </a:lnTo>
                    <a:lnTo>
                      <a:pt x="537" y="1033"/>
                    </a:lnTo>
                    <a:lnTo>
                      <a:pt x="564" y="1029"/>
                    </a:lnTo>
                    <a:lnTo>
                      <a:pt x="590" y="1026"/>
                    </a:lnTo>
                    <a:lnTo>
                      <a:pt x="615" y="1021"/>
                    </a:lnTo>
                    <a:lnTo>
                      <a:pt x="640" y="1015"/>
                    </a:lnTo>
                    <a:lnTo>
                      <a:pt x="665" y="1008"/>
                    </a:lnTo>
                    <a:lnTo>
                      <a:pt x="689" y="999"/>
                    </a:lnTo>
                    <a:lnTo>
                      <a:pt x="711" y="988"/>
                    </a:lnTo>
                    <a:lnTo>
                      <a:pt x="734" y="978"/>
                    </a:lnTo>
                    <a:lnTo>
                      <a:pt x="756" y="967"/>
                    </a:lnTo>
                    <a:lnTo>
                      <a:pt x="777" y="953"/>
                    </a:lnTo>
                    <a:lnTo>
                      <a:pt x="798" y="940"/>
                    </a:lnTo>
                    <a:lnTo>
                      <a:pt x="817" y="925"/>
                    </a:lnTo>
                    <a:lnTo>
                      <a:pt x="836" y="909"/>
                    </a:lnTo>
                    <a:lnTo>
                      <a:pt x="854" y="893"/>
                    </a:lnTo>
                    <a:lnTo>
                      <a:pt x="871" y="875"/>
                    </a:lnTo>
                    <a:lnTo>
                      <a:pt x="887" y="857"/>
                    </a:lnTo>
                    <a:lnTo>
                      <a:pt x="903" y="837"/>
                    </a:lnTo>
                    <a:lnTo>
                      <a:pt x="918" y="818"/>
                    </a:lnTo>
                    <a:lnTo>
                      <a:pt x="931" y="798"/>
                    </a:lnTo>
                    <a:lnTo>
                      <a:pt x="944" y="776"/>
                    </a:lnTo>
                    <a:lnTo>
                      <a:pt x="955" y="755"/>
                    </a:lnTo>
                    <a:lnTo>
                      <a:pt x="966" y="733"/>
                    </a:lnTo>
                    <a:lnTo>
                      <a:pt x="976" y="709"/>
                    </a:lnTo>
                    <a:lnTo>
                      <a:pt x="984" y="687"/>
                    </a:lnTo>
                    <a:lnTo>
                      <a:pt x="992" y="663"/>
                    </a:lnTo>
                    <a:lnTo>
                      <a:pt x="997" y="638"/>
                    </a:lnTo>
                    <a:lnTo>
                      <a:pt x="1003" y="613"/>
                    </a:lnTo>
                    <a:lnTo>
                      <a:pt x="1006" y="588"/>
                    </a:lnTo>
                    <a:lnTo>
                      <a:pt x="1009" y="562"/>
                    </a:lnTo>
                    <a:lnTo>
                      <a:pt x="1011" y="537"/>
                    </a:lnTo>
                    <a:lnTo>
                      <a:pt x="1011" y="509"/>
                    </a:lnTo>
                    <a:lnTo>
                      <a:pt x="1010" y="483"/>
                    </a:lnTo>
                    <a:lnTo>
                      <a:pt x="1008" y="457"/>
                    </a:lnTo>
                    <a:lnTo>
                      <a:pt x="1003" y="431"/>
                    </a:lnTo>
                    <a:lnTo>
                      <a:pt x="998" y="405"/>
                    </a:lnTo>
                    <a:lnTo>
                      <a:pt x="993" y="380"/>
                    </a:lnTo>
                    <a:lnTo>
                      <a:pt x="986" y="355"/>
                    </a:lnTo>
                    <a:lnTo>
                      <a:pt x="977" y="331"/>
                    </a:lnTo>
                    <a:lnTo>
                      <a:pt x="968" y="309"/>
                    </a:lnTo>
                    <a:lnTo>
                      <a:pt x="958" y="286"/>
                    </a:lnTo>
                    <a:lnTo>
                      <a:pt x="946" y="263"/>
                    </a:lnTo>
                    <a:lnTo>
                      <a:pt x="934" y="242"/>
                    </a:lnTo>
                    <a:lnTo>
                      <a:pt x="921" y="221"/>
                    </a:lnTo>
                    <a:lnTo>
                      <a:pt x="907" y="201"/>
                    </a:lnTo>
                    <a:lnTo>
                      <a:pt x="892" y="181"/>
                    </a:lnTo>
                    <a:lnTo>
                      <a:pt x="876" y="163"/>
                    </a:lnTo>
                    <a:lnTo>
                      <a:pt x="859" y="146"/>
                    </a:lnTo>
                    <a:lnTo>
                      <a:pt x="841" y="129"/>
                    </a:lnTo>
                    <a:lnTo>
                      <a:pt x="823" y="113"/>
                    </a:lnTo>
                    <a:lnTo>
                      <a:pt x="803" y="99"/>
                    </a:lnTo>
                    <a:lnTo>
                      <a:pt x="783" y="84"/>
                    </a:lnTo>
                    <a:lnTo>
                      <a:pt x="762" y="71"/>
                    </a:lnTo>
                    <a:lnTo>
                      <a:pt x="741" y="59"/>
                    </a:lnTo>
                    <a:lnTo>
                      <a:pt x="719" y="49"/>
                    </a:lnTo>
                    <a:lnTo>
                      <a:pt x="697" y="38"/>
                    </a:lnTo>
                    <a:lnTo>
                      <a:pt x="674" y="29"/>
                    </a:lnTo>
                    <a:lnTo>
                      <a:pt x="650" y="21"/>
                    </a:lnTo>
                    <a:lnTo>
                      <a:pt x="625" y="15"/>
                    </a:lnTo>
                    <a:lnTo>
                      <a:pt x="601" y="10"/>
                    </a:lnTo>
                    <a:lnTo>
                      <a:pt x="575" y="6"/>
                    </a:lnTo>
                    <a:lnTo>
                      <a:pt x="550" y="2"/>
                    </a:lnTo>
                    <a:lnTo>
                      <a:pt x="524" y="1"/>
                    </a:lnTo>
                    <a:lnTo>
                      <a:pt x="497" y="0"/>
                    </a:lnTo>
                    <a:lnTo>
                      <a:pt x="471" y="1"/>
                    </a:lnTo>
                    <a:lnTo>
                      <a:pt x="442" y="3"/>
                    </a:lnTo>
                    <a:lnTo>
                      <a:pt x="416" y="7"/>
                    </a:lnTo>
                    <a:lnTo>
                      <a:pt x="389" y="11"/>
                    </a:lnTo>
                    <a:lnTo>
                      <a:pt x="364" y="18"/>
                    </a:lnTo>
                    <a:lnTo>
                      <a:pt x="339" y="25"/>
                    </a:lnTo>
                    <a:lnTo>
                      <a:pt x="315" y="33"/>
                    </a:lnTo>
                    <a:lnTo>
                      <a:pt x="291" y="43"/>
                    </a:lnTo>
                    <a:lnTo>
                      <a:pt x="269" y="53"/>
                    </a:lnTo>
                    <a:lnTo>
                      <a:pt x="247" y="65"/>
                    </a:lnTo>
                    <a:lnTo>
                      <a:pt x="227" y="77"/>
                    </a:lnTo>
                    <a:lnTo>
                      <a:pt x="206" y="91"/>
                    </a:lnTo>
                    <a:lnTo>
                      <a:pt x="187" y="105"/>
                    </a:lnTo>
                    <a:lnTo>
                      <a:pt x="169" y="121"/>
                    </a:lnTo>
                    <a:lnTo>
                      <a:pt x="151" y="137"/>
                    </a:lnTo>
                    <a:lnTo>
                      <a:pt x="135" y="154"/>
                    </a:lnTo>
                    <a:lnTo>
                      <a:pt x="119" y="172"/>
                    </a:lnTo>
                    <a:lnTo>
                      <a:pt x="104" y="192"/>
                    </a:lnTo>
                    <a:lnTo>
                      <a:pt x="89" y="211"/>
                    </a:lnTo>
                    <a:lnTo>
                      <a:pt x="77" y="231"/>
                    </a:lnTo>
                    <a:lnTo>
                      <a:pt x="64" y="253"/>
                    </a:lnTo>
                    <a:lnTo>
                      <a:pt x="54" y="275"/>
                    </a:lnTo>
                    <a:lnTo>
                      <a:pt x="44" y="297"/>
                    </a:lnTo>
                    <a:lnTo>
                      <a:pt x="35" y="320"/>
                    </a:lnTo>
                    <a:lnTo>
                      <a:pt x="27" y="344"/>
                    </a:lnTo>
                    <a:lnTo>
                      <a:pt x="19" y="368"/>
                    </a:lnTo>
                    <a:lnTo>
                      <a:pt x="13" y="393"/>
                    </a:lnTo>
                    <a:lnTo>
                      <a:pt x="9" y="418"/>
                    </a:lnTo>
                    <a:lnTo>
                      <a:pt x="4" y="444"/>
                    </a:lnTo>
                    <a:lnTo>
                      <a:pt x="2" y="470"/>
                    </a:lnTo>
                    <a:lnTo>
                      <a:pt x="0" y="496"/>
                    </a:lnTo>
                    <a:lnTo>
                      <a:pt x="0" y="522"/>
                    </a:lnTo>
                    <a:lnTo>
                      <a:pt x="1" y="549"/>
                    </a:lnTo>
                    <a:close/>
                  </a:path>
                </a:pathLst>
              </a:custGeom>
              <a:solidFill>
                <a:srgbClr val="06060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98" name="Freeform 126"/>
              <p:cNvSpPr>
                <a:spLocks noEditPoints="1"/>
              </p:cNvSpPr>
              <p:nvPr userDrawn="1"/>
            </p:nvSpPr>
            <p:spPr bwMode="auto">
              <a:xfrm>
                <a:off x="-3529013" y="3230563"/>
                <a:ext cx="203200" cy="201613"/>
              </a:xfrm>
              <a:custGeom>
                <a:avLst/>
                <a:gdLst/>
                <a:ahLst/>
                <a:cxnLst>
                  <a:cxn ang="0">
                    <a:pos x="649" y="578"/>
                  </a:cxn>
                  <a:cxn ang="0">
                    <a:pos x="523" y="242"/>
                  </a:cxn>
                  <a:cxn ang="0">
                    <a:pos x="36" y="1014"/>
                  </a:cxn>
                  <a:cxn ang="0">
                    <a:pos x="109" y="1014"/>
                  </a:cxn>
                  <a:cxn ang="0">
                    <a:pos x="162" y="1016"/>
                  </a:cxn>
                  <a:cxn ang="0">
                    <a:pos x="192" y="1014"/>
                  </a:cxn>
                  <a:cxn ang="0">
                    <a:pos x="211" y="1012"/>
                  </a:cxn>
                  <a:cxn ang="0">
                    <a:pos x="224" y="1008"/>
                  </a:cxn>
                  <a:cxn ang="0">
                    <a:pos x="236" y="1001"/>
                  </a:cxn>
                  <a:cxn ang="0">
                    <a:pos x="247" y="991"/>
                  </a:cxn>
                  <a:cxn ang="0">
                    <a:pos x="260" y="975"/>
                  </a:cxn>
                  <a:cxn ang="0">
                    <a:pos x="272" y="953"/>
                  </a:cxn>
                  <a:cxn ang="0">
                    <a:pos x="289" y="916"/>
                  </a:cxn>
                  <a:cxn ang="0">
                    <a:pos x="308" y="862"/>
                  </a:cxn>
                  <a:cxn ang="0">
                    <a:pos x="326" y="810"/>
                  </a:cxn>
                  <a:cxn ang="0">
                    <a:pos x="709" y="786"/>
                  </a:cxn>
                  <a:cxn ang="0">
                    <a:pos x="1029" y="1014"/>
                  </a:cxn>
                  <a:cxn ang="0">
                    <a:pos x="1020" y="976"/>
                  </a:cxn>
                  <a:cxn ang="0">
                    <a:pos x="1008" y="932"/>
                  </a:cxn>
                  <a:cxn ang="0">
                    <a:pos x="979" y="849"/>
                  </a:cxn>
                  <a:cxn ang="0">
                    <a:pos x="817" y="338"/>
                  </a:cxn>
                  <a:cxn ang="0">
                    <a:pos x="793" y="257"/>
                  </a:cxn>
                  <a:cxn ang="0">
                    <a:pos x="767" y="177"/>
                  </a:cxn>
                  <a:cxn ang="0">
                    <a:pos x="741" y="97"/>
                  </a:cxn>
                  <a:cxn ang="0">
                    <a:pos x="723" y="50"/>
                  </a:cxn>
                  <a:cxn ang="0">
                    <a:pos x="710" y="30"/>
                  </a:cxn>
                  <a:cxn ang="0">
                    <a:pos x="695" y="17"/>
                  </a:cxn>
                  <a:cxn ang="0">
                    <a:pos x="678" y="9"/>
                  </a:cxn>
                  <a:cxn ang="0">
                    <a:pos x="658" y="3"/>
                  </a:cxn>
                  <a:cxn ang="0">
                    <a:pos x="638" y="1"/>
                  </a:cxn>
                  <a:cxn ang="0">
                    <a:pos x="605" y="0"/>
                  </a:cxn>
                  <a:cxn ang="0">
                    <a:pos x="556" y="0"/>
                  </a:cxn>
                  <a:cxn ang="0">
                    <a:pos x="504" y="0"/>
                  </a:cxn>
                  <a:cxn ang="0">
                    <a:pos x="452" y="0"/>
                  </a:cxn>
                  <a:cxn ang="0">
                    <a:pos x="401" y="0"/>
                  </a:cxn>
                  <a:cxn ang="0">
                    <a:pos x="370" y="10"/>
                  </a:cxn>
                  <a:cxn ang="0">
                    <a:pos x="352" y="51"/>
                  </a:cxn>
                  <a:cxn ang="0">
                    <a:pos x="312" y="154"/>
                  </a:cxn>
                  <a:cxn ang="0">
                    <a:pos x="250" y="323"/>
                  </a:cxn>
                  <a:cxn ang="0">
                    <a:pos x="200" y="466"/>
                  </a:cxn>
                  <a:cxn ang="0">
                    <a:pos x="173" y="542"/>
                  </a:cxn>
                  <a:cxn ang="0">
                    <a:pos x="120" y="682"/>
                  </a:cxn>
                  <a:cxn ang="0">
                    <a:pos x="58" y="851"/>
                  </a:cxn>
                  <a:cxn ang="0">
                    <a:pos x="10" y="984"/>
                  </a:cxn>
                </a:cxnLst>
                <a:rect l="0" t="0" r="r" b="b"/>
                <a:pathLst>
                  <a:path w="1029" h="1016">
                    <a:moveTo>
                      <a:pt x="523" y="242"/>
                    </a:moveTo>
                    <a:lnTo>
                      <a:pt x="649" y="578"/>
                    </a:lnTo>
                    <a:lnTo>
                      <a:pt x="399" y="575"/>
                    </a:lnTo>
                    <a:lnTo>
                      <a:pt x="523" y="242"/>
                    </a:lnTo>
                    <a:close/>
                    <a:moveTo>
                      <a:pt x="0" y="1016"/>
                    </a:moveTo>
                    <a:lnTo>
                      <a:pt x="36" y="1014"/>
                    </a:lnTo>
                    <a:lnTo>
                      <a:pt x="73" y="1014"/>
                    </a:lnTo>
                    <a:lnTo>
                      <a:pt x="109" y="1014"/>
                    </a:lnTo>
                    <a:lnTo>
                      <a:pt x="145" y="1014"/>
                    </a:lnTo>
                    <a:lnTo>
                      <a:pt x="162" y="1016"/>
                    </a:lnTo>
                    <a:lnTo>
                      <a:pt x="177" y="1016"/>
                    </a:lnTo>
                    <a:lnTo>
                      <a:pt x="192" y="1014"/>
                    </a:lnTo>
                    <a:lnTo>
                      <a:pt x="205" y="1013"/>
                    </a:lnTo>
                    <a:lnTo>
                      <a:pt x="211" y="1012"/>
                    </a:lnTo>
                    <a:lnTo>
                      <a:pt x="218" y="1010"/>
                    </a:lnTo>
                    <a:lnTo>
                      <a:pt x="224" y="1008"/>
                    </a:lnTo>
                    <a:lnTo>
                      <a:pt x="230" y="1004"/>
                    </a:lnTo>
                    <a:lnTo>
                      <a:pt x="236" y="1001"/>
                    </a:lnTo>
                    <a:lnTo>
                      <a:pt x="242" y="995"/>
                    </a:lnTo>
                    <a:lnTo>
                      <a:pt x="247" y="991"/>
                    </a:lnTo>
                    <a:lnTo>
                      <a:pt x="253" y="984"/>
                    </a:lnTo>
                    <a:lnTo>
                      <a:pt x="260" y="975"/>
                    </a:lnTo>
                    <a:lnTo>
                      <a:pt x="267" y="963"/>
                    </a:lnTo>
                    <a:lnTo>
                      <a:pt x="272" y="953"/>
                    </a:lnTo>
                    <a:lnTo>
                      <a:pt x="278" y="941"/>
                    </a:lnTo>
                    <a:lnTo>
                      <a:pt x="289" y="916"/>
                    </a:lnTo>
                    <a:lnTo>
                      <a:pt x="298" y="890"/>
                    </a:lnTo>
                    <a:lnTo>
                      <a:pt x="308" y="862"/>
                    </a:lnTo>
                    <a:lnTo>
                      <a:pt x="317" y="836"/>
                    </a:lnTo>
                    <a:lnTo>
                      <a:pt x="326" y="810"/>
                    </a:lnTo>
                    <a:lnTo>
                      <a:pt x="335" y="786"/>
                    </a:lnTo>
                    <a:lnTo>
                      <a:pt x="709" y="786"/>
                    </a:lnTo>
                    <a:lnTo>
                      <a:pt x="784" y="1014"/>
                    </a:lnTo>
                    <a:lnTo>
                      <a:pt x="1029" y="1014"/>
                    </a:lnTo>
                    <a:lnTo>
                      <a:pt x="1026" y="996"/>
                    </a:lnTo>
                    <a:lnTo>
                      <a:pt x="1020" y="976"/>
                    </a:lnTo>
                    <a:lnTo>
                      <a:pt x="1015" y="954"/>
                    </a:lnTo>
                    <a:lnTo>
                      <a:pt x="1008" y="932"/>
                    </a:lnTo>
                    <a:lnTo>
                      <a:pt x="993" y="888"/>
                    </a:lnTo>
                    <a:lnTo>
                      <a:pt x="979" y="849"/>
                    </a:lnTo>
                    <a:lnTo>
                      <a:pt x="828" y="375"/>
                    </a:lnTo>
                    <a:lnTo>
                      <a:pt x="817" y="338"/>
                    </a:lnTo>
                    <a:lnTo>
                      <a:pt x="806" y="298"/>
                    </a:lnTo>
                    <a:lnTo>
                      <a:pt x="793" y="257"/>
                    </a:lnTo>
                    <a:lnTo>
                      <a:pt x="781" y="217"/>
                    </a:lnTo>
                    <a:lnTo>
                      <a:pt x="767" y="177"/>
                    </a:lnTo>
                    <a:lnTo>
                      <a:pt x="755" y="136"/>
                    </a:lnTo>
                    <a:lnTo>
                      <a:pt x="741" y="97"/>
                    </a:lnTo>
                    <a:lnTo>
                      <a:pt x="727" y="61"/>
                    </a:lnTo>
                    <a:lnTo>
                      <a:pt x="723" y="50"/>
                    </a:lnTo>
                    <a:lnTo>
                      <a:pt x="716" y="40"/>
                    </a:lnTo>
                    <a:lnTo>
                      <a:pt x="710" y="30"/>
                    </a:lnTo>
                    <a:lnTo>
                      <a:pt x="702" y="24"/>
                    </a:lnTo>
                    <a:lnTo>
                      <a:pt x="695" y="17"/>
                    </a:lnTo>
                    <a:lnTo>
                      <a:pt x="687" y="12"/>
                    </a:lnTo>
                    <a:lnTo>
                      <a:pt x="678" y="9"/>
                    </a:lnTo>
                    <a:lnTo>
                      <a:pt x="668" y="5"/>
                    </a:lnTo>
                    <a:lnTo>
                      <a:pt x="658" y="3"/>
                    </a:lnTo>
                    <a:lnTo>
                      <a:pt x="648" y="2"/>
                    </a:lnTo>
                    <a:lnTo>
                      <a:pt x="638" y="1"/>
                    </a:lnTo>
                    <a:lnTo>
                      <a:pt x="628" y="0"/>
                    </a:lnTo>
                    <a:lnTo>
                      <a:pt x="605" y="0"/>
                    </a:lnTo>
                    <a:lnTo>
                      <a:pt x="582" y="0"/>
                    </a:lnTo>
                    <a:lnTo>
                      <a:pt x="556" y="0"/>
                    </a:lnTo>
                    <a:lnTo>
                      <a:pt x="530" y="0"/>
                    </a:lnTo>
                    <a:lnTo>
                      <a:pt x="504" y="0"/>
                    </a:lnTo>
                    <a:lnTo>
                      <a:pt x="478" y="0"/>
                    </a:lnTo>
                    <a:lnTo>
                      <a:pt x="452" y="0"/>
                    </a:lnTo>
                    <a:lnTo>
                      <a:pt x="426" y="0"/>
                    </a:lnTo>
                    <a:lnTo>
                      <a:pt x="401" y="0"/>
                    </a:lnTo>
                    <a:lnTo>
                      <a:pt x="375" y="1"/>
                    </a:lnTo>
                    <a:lnTo>
                      <a:pt x="370" y="10"/>
                    </a:lnTo>
                    <a:lnTo>
                      <a:pt x="362" y="27"/>
                    </a:lnTo>
                    <a:lnTo>
                      <a:pt x="352" y="51"/>
                    </a:lnTo>
                    <a:lnTo>
                      <a:pt x="340" y="80"/>
                    </a:lnTo>
                    <a:lnTo>
                      <a:pt x="312" y="154"/>
                    </a:lnTo>
                    <a:lnTo>
                      <a:pt x="281" y="238"/>
                    </a:lnTo>
                    <a:lnTo>
                      <a:pt x="250" y="323"/>
                    </a:lnTo>
                    <a:lnTo>
                      <a:pt x="222" y="403"/>
                    </a:lnTo>
                    <a:lnTo>
                      <a:pt x="200" y="466"/>
                    </a:lnTo>
                    <a:lnTo>
                      <a:pt x="186" y="505"/>
                    </a:lnTo>
                    <a:lnTo>
                      <a:pt x="173" y="542"/>
                    </a:lnTo>
                    <a:lnTo>
                      <a:pt x="150" y="604"/>
                    </a:lnTo>
                    <a:lnTo>
                      <a:pt x="120" y="682"/>
                    </a:lnTo>
                    <a:lnTo>
                      <a:pt x="89" y="767"/>
                    </a:lnTo>
                    <a:lnTo>
                      <a:pt x="58" y="851"/>
                    </a:lnTo>
                    <a:lnTo>
                      <a:pt x="31" y="927"/>
                    </a:lnTo>
                    <a:lnTo>
                      <a:pt x="10" y="984"/>
                    </a:lnTo>
                    <a:lnTo>
                      <a:pt x="0" y="1016"/>
                    </a:lnTo>
                    <a:close/>
                  </a:path>
                </a:pathLst>
              </a:custGeom>
              <a:solidFill>
                <a:srgbClr val="06060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99" name="Freeform 127"/>
              <p:cNvSpPr>
                <a:spLocks/>
              </p:cNvSpPr>
              <p:nvPr userDrawn="1"/>
            </p:nvSpPr>
            <p:spPr bwMode="auto">
              <a:xfrm>
                <a:off x="-2525713" y="3230563"/>
                <a:ext cx="141288" cy="201613"/>
              </a:xfrm>
              <a:custGeom>
                <a:avLst/>
                <a:gdLst/>
                <a:ahLst/>
                <a:cxnLst>
                  <a:cxn ang="0">
                    <a:pos x="263" y="614"/>
                  </a:cxn>
                  <a:cxn ang="0">
                    <a:pos x="296" y="611"/>
                  </a:cxn>
                  <a:cxn ang="0">
                    <a:pos x="375" y="608"/>
                  </a:cxn>
                  <a:cxn ang="0">
                    <a:pos x="503" y="610"/>
                  </a:cxn>
                  <a:cxn ang="0">
                    <a:pos x="602" y="611"/>
                  </a:cxn>
                  <a:cxn ang="0">
                    <a:pos x="622" y="383"/>
                  </a:cxn>
                  <a:cxn ang="0">
                    <a:pos x="577" y="381"/>
                  </a:cxn>
                  <a:cxn ang="0">
                    <a:pos x="529" y="381"/>
                  </a:cxn>
                  <a:cxn ang="0">
                    <a:pos x="481" y="381"/>
                  </a:cxn>
                  <a:cxn ang="0">
                    <a:pos x="435" y="383"/>
                  </a:cxn>
                  <a:cxn ang="0">
                    <a:pos x="399" y="384"/>
                  </a:cxn>
                  <a:cxn ang="0">
                    <a:pos x="340" y="384"/>
                  </a:cxn>
                  <a:cxn ang="0">
                    <a:pos x="284" y="383"/>
                  </a:cxn>
                  <a:cxn ang="0">
                    <a:pos x="266" y="380"/>
                  </a:cxn>
                  <a:cxn ang="0">
                    <a:pos x="257" y="377"/>
                  </a:cxn>
                  <a:cxn ang="0">
                    <a:pos x="299" y="233"/>
                  </a:cxn>
                  <a:cxn ang="0">
                    <a:pos x="384" y="233"/>
                  </a:cxn>
                  <a:cxn ang="0">
                    <a:pos x="470" y="234"/>
                  </a:cxn>
                  <a:cxn ang="0">
                    <a:pos x="555" y="234"/>
                  </a:cxn>
                  <a:cxn ang="0">
                    <a:pos x="610" y="233"/>
                  </a:cxn>
                  <a:cxn ang="0">
                    <a:pos x="633" y="229"/>
                  </a:cxn>
                  <a:cxn ang="0">
                    <a:pos x="652" y="224"/>
                  </a:cxn>
                  <a:cxn ang="0">
                    <a:pos x="667" y="216"/>
                  </a:cxn>
                  <a:cxn ang="0">
                    <a:pos x="679" y="205"/>
                  </a:cxn>
                  <a:cxn ang="0">
                    <a:pos x="689" y="194"/>
                  </a:cxn>
                  <a:cxn ang="0">
                    <a:pos x="696" y="181"/>
                  </a:cxn>
                  <a:cxn ang="0">
                    <a:pos x="702" y="165"/>
                  </a:cxn>
                  <a:cxn ang="0">
                    <a:pos x="705" y="140"/>
                  </a:cxn>
                  <a:cxn ang="0">
                    <a:pos x="706" y="102"/>
                  </a:cxn>
                  <a:cxn ang="0">
                    <a:pos x="704" y="42"/>
                  </a:cxn>
                  <a:cxn ang="0">
                    <a:pos x="0" y="2"/>
                  </a:cxn>
                  <a:cxn ang="0">
                    <a:pos x="21" y="1014"/>
                  </a:cxn>
                  <a:cxn ang="0">
                    <a:pos x="79" y="1016"/>
                  </a:cxn>
                  <a:cxn ang="0">
                    <a:pos x="147" y="1015"/>
                  </a:cxn>
                  <a:cxn ang="0">
                    <a:pos x="208" y="1014"/>
                  </a:cxn>
                  <a:cxn ang="0">
                    <a:pos x="382" y="1014"/>
                  </a:cxn>
                  <a:cxn ang="0">
                    <a:pos x="544" y="1015"/>
                  </a:cxn>
                  <a:cxn ang="0">
                    <a:pos x="600" y="1011"/>
                  </a:cxn>
                  <a:cxn ang="0">
                    <a:pos x="629" y="1006"/>
                  </a:cxn>
                  <a:cxn ang="0">
                    <a:pos x="653" y="998"/>
                  </a:cxn>
                  <a:cxn ang="0">
                    <a:pos x="671" y="986"/>
                  </a:cxn>
                  <a:cxn ang="0">
                    <a:pos x="685" y="970"/>
                  </a:cxn>
                  <a:cxn ang="0">
                    <a:pos x="695" y="950"/>
                  </a:cxn>
                  <a:cxn ang="0">
                    <a:pos x="701" y="924"/>
                  </a:cxn>
                  <a:cxn ang="0">
                    <a:pos x="704" y="892"/>
                  </a:cxn>
                  <a:cxn ang="0">
                    <a:pos x="704" y="832"/>
                  </a:cxn>
                  <a:cxn ang="0">
                    <a:pos x="256" y="784"/>
                  </a:cxn>
                </a:cxnLst>
                <a:rect l="0" t="0" r="r" b="b"/>
                <a:pathLst>
                  <a:path w="706" h="1016">
                    <a:moveTo>
                      <a:pt x="256" y="616"/>
                    </a:moveTo>
                    <a:lnTo>
                      <a:pt x="263" y="614"/>
                    </a:lnTo>
                    <a:lnTo>
                      <a:pt x="276" y="612"/>
                    </a:lnTo>
                    <a:lnTo>
                      <a:pt x="296" y="611"/>
                    </a:lnTo>
                    <a:lnTo>
                      <a:pt x="318" y="610"/>
                    </a:lnTo>
                    <a:lnTo>
                      <a:pt x="375" y="608"/>
                    </a:lnTo>
                    <a:lnTo>
                      <a:pt x="440" y="608"/>
                    </a:lnTo>
                    <a:lnTo>
                      <a:pt x="503" y="610"/>
                    </a:lnTo>
                    <a:lnTo>
                      <a:pt x="560" y="610"/>
                    </a:lnTo>
                    <a:lnTo>
                      <a:pt x="602" y="611"/>
                    </a:lnTo>
                    <a:lnTo>
                      <a:pt x="622" y="611"/>
                    </a:lnTo>
                    <a:lnTo>
                      <a:pt x="622" y="383"/>
                    </a:lnTo>
                    <a:lnTo>
                      <a:pt x="600" y="381"/>
                    </a:lnTo>
                    <a:lnTo>
                      <a:pt x="577" y="381"/>
                    </a:lnTo>
                    <a:lnTo>
                      <a:pt x="553" y="380"/>
                    </a:lnTo>
                    <a:lnTo>
                      <a:pt x="529" y="381"/>
                    </a:lnTo>
                    <a:lnTo>
                      <a:pt x="504" y="381"/>
                    </a:lnTo>
                    <a:lnTo>
                      <a:pt x="481" y="381"/>
                    </a:lnTo>
                    <a:lnTo>
                      <a:pt x="458" y="383"/>
                    </a:lnTo>
                    <a:lnTo>
                      <a:pt x="435" y="383"/>
                    </a:lnTo>
                    <a:lnTo>
                      <a:pt x="421" y="383"/>
                    </a:lnTo>
                    <a:lnTo>
                      <a:pt x="399" y="384"/>
                    </a:lnTo>
                    <a:lnTo>
                      <a:pt x="370" y="384"/>
                    </a:lnTo>
                    <a:lnTo>
                      <a:pt x="340" y="384"/>
                    </a:lnTo>
                    <a:lnTo>
                      <a:pt x="310" y="384"/>
                    </a:lnTo>
                    <a:lnTo>
                      <a:pt x="284" y="383"/>
                    </a:lnTo>
                    <a:lnTo>
                      <a:pt x="274" y="381"/>
                    </a:lnTo>
                    <a:lnTo>
                      <a:pt x="266" y="380"/>
                    </a:lnTo>
                    <a:lnTo>
                      <a:pt x="259" y="379"/>
                    </a:lnTo>
                    <a:lnTo>
                      <a:pt x="257" y="377"/>
                    </a:lnTo>
                    <a:lnTo>
                      <a:pt x="257" y="234"/>
                    </a:lnTo>
                    <a:lnTo>
                      <a:pt x="299" y="233"/>
                    </a:lnTo>
                    <a:lnTo>
                      <a:pt x="342" y="233"/>
                    </a:lnTo>
                    <a:lnTo>
                      <a:pt x="384" y="233"/>
                    </a:lnTo>
                    <a:lnTo>
                      <a:pt x="427" y="233"/>
                    </a:lnTo>
                    <a:lnTo>
                      <a:pt x="470" y="234"/>
                    </a:lnTo>
                    <a:lnTo>
                      <a:pt x="512" y="234"/>
                    </a:lnTo>
                    <a:lnTo>
                      <a:pt x="555" y="234"/>
                    </a:lnTo>
                    <a:lnTo>
                      <a:pt x="597" y="233"/>
                    </a:lnTo>
                    <a:lnTo>
                      <a:pt x="610" y="233"/>
                    </a:lnTo>
                    <a:lnTo>
                      <a:pt x="622" y="232"/>
                    </a:lnTo>
                    <a:lnTo>
                      <a:pt x="633" y="229"/>
                    </a:lnTo>
                    <a:lnTo>
                      <a:pt x="643" y="227"/>
                    </a:lnTo>
                    <a:lnTo>
                      <a:pt x="652" y="224"/>
                    </a:lnTo>
                    <a:lnTo>
                      <a:pt x="660" y="220"/>
                    </a:lnTo>
                    <a:lnTo>
                      <a:pt x="667" y="216"/>
                    </a:lnTo>
                    <a:lnTo>
                      <a:pt x="673" y="211"/>
                    </a:lnTo>
                    <a:lnTo>
                      <a:pt x="679" y="205"/>
                    </a:lnTo>
                    <a:lnTo>
                      <a:pt x="685" y="200"/>
                    </a:lnTo>
                    <a:lnTo>
                      <a:pt x="689" y="194"/>
                    </a:lnTo>
                    <a:lnTo>
                      <a:pt x="693" y="187"/>
                    </a:lnTo>
                    <a:lnTo>
                      <a:pt x="696" y="181"/>
                    </a:lnTo>
                    <a:lnTo>
                      <a:pt x="700" y="173"/>
                    </a:lnTo>
                    <a:lnTo>
                      <a:pt x="702" y="165"/>
                    </a:lnTo>
                    <a:lnTo>
                      <a:pt x="703" y="157"/>
                    </a:lnTo>
                    <a:lnTo>
                      <a:pt x="705" y="140"/>
                    </a:lnTo>
                    <a:lnTo>
                      <a:pt x="706" y="122"/>
                    </a:lnTo>
                    <a:lnTo>
                      <a:pt x="706" y="102"/>
                    </a:lnTo>
                    <a:lnTo>
                      <a:pt x="706" y="83"/>
                    </a:lnTo>
                    <a:lnTo>
                      <a:pt x="704" y="42"/>
                    </a:lnTo>
                    <a:lnTo>
                      <a:pt x="704" y="0"/>
                    </a:lnTo>
                    <a:lnTo>
                      <a:pt x="0" y="2"/>
                    </a:lnTo>
                    <a:lnTo>
                      <a:pt x="0" y="1011"/>
                    </a:lnTo>
                    <a:lnTo>
                      <a:pt x="21" y="1014"/>
                    </a:lnTo>
                    <a:lnTo>
                      <a:pt x="48" y="1015"/>
                    </a:lnTo>
                    <a:lnTo>
                      <a:pt x="79" y="1016"/>
                    </a:lnTo>
                    <a:lnTo>
                      <a:pt x="113" y="1016"/>
                    </a:lnTo>
                    <a:lnTo>
                      <a:pt x="147" y="1015"/>
                    </a:lnTo>
                    <a:lnTo>
                      <a:pt x="180" y="1014"/>
                    </a:lnTo>
                    <a:lnTo>
                      <a:pt x="208" y="1014"/>
                    </a:lnTo>
                    <a:lnTo>
                      <a:pt x="232" y="1014"/>
                    </a:lnTo>
                    <a:lnTo>
                      <a:pt x="382" y="1014"/>
                    </a:lnTo>
                    <a:lnTo>
                      <a:pt x="498" y="1015"/>
                    </a:lnTo>
                    <a:lnTo>
                      <a:pt x="544" y="1015"/>
                    </a:lnTo>
                    <a:lnTo>
                      <a:pt x="583" y="1012"/>
                    </a:lnTo>
                    <a:lnTo>
                      <a:pt x="600" y="1011"/>
                    </a:lnTo>
                    <a:lnTo>
                      <a:pt x="616" y="1009"/>
                    </a:lnTo>
                    <a:lnTo>
                      <a:pt x="629" y="1006"/>
                    </a:lnTo>
                    <a:lnTo>
                      <a:pt x="642" y="1002"/>
                    </a:lnTo>
                    <a:lnTo>
                      <a:pt x="653" y="998"/>
                    </a:lnTo>
                    <a:lnTo>
                      <a:pt x="662" y="992"/>
                    </a:lnTo>
                    <a:lnTo>
                      <a:pt x="671" y="986"/>
                    </a:lnTo>
                    <a:lnTo>
                      <a:pt x="679" y="978"/>
                    </a:lnTo>
                    <a:lnTo>
                      <a:pt x="685" y="970"/>
                    </a:lnTo>
                    <a:lnTo>
                      <a:pt x="690" y="960"/>
                    </a:lnTo>
                    <a:lnTo>
                      <a:pt x="695" y="950"/>
                    </a:lnTo>
                    <a:lnTo>
                      <a:pt x="698" y="938"/>
                    </a:lnTo>
                    <a:lnTo>
                      <a:pt x="701" y="924"/>
                    </a:lnTo>
                    <a:lnTo>
                      <a:pt x="703" y="909"/>
                    </a:lnTo>
                    <a:lnTo>
                      <a:pt x="704" y="892"/>
                    </a:lnTo>
                    <a:lnTo>
                      <a:pt x="705" y="874"/>
                    </a:lnTo>
                    <a:lnTo>
                      <a:pt x="704" y="832"/>
                    </a:lnTo>
                    <a:lnTo>
                      <a:pt x="703" y="783"/>
                    </a:lnTo>
                    <a:lnTo>
                      <a:pt x="256" y="784"/>
                    </a:lnTo>
                    <a:lnTo>
                      <a:pt x="256" y="616"/>
                    </a:lnTo>
                    <a:close/>
                  </a:path>
                </a:pathLst>
              </a:custGeom>
              <a:solidFill>
                <a:srgbClr val="06060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0" name="Freeform 128"/>
              <p:cNvSpPr>
                <a:spLocks/>
              </p:cNvSpPr>
              <p:nvPr userDrawn="1"/>
            </p:nvSpPr>
            <p:spPr bwMode="auto">
              <a:xfrm>
                <a:off x="-2909888" y="3230563"/>
                <a:ext cx="166688" cy="203200"/>
              </a:xfrm>
              <a:custGeom>
                <a:avLst/>
                <a:gdLst/>
                <a:ahLst/>
                <a:cxnLst>
                  <a:cxn ang="0">
                    <a:pos x="33" y="903"/>
                  </a:cxn>
                  <a:cxn ang="0">
                    <a:pos x="96" y="943"/>
                  </a:cxn>
                  <a:cxn ang="0">
                    <a:pos x="218" y="996"/>
                  </a:cxn>
                  <a:cxn ang="0">
                    <a:pos x="358" y="1025"/>
                  </a:cxn>
                  <a:cxn ang="0">
                    <a:pos x="458" y="1026"/>
                  </a:cxn>
                  <a:cxn ang="0">
                    <a:pos x="540" y="1017"/>
                  </a:cxn>
                  <a:cxn ang="0">
                    <a:pos x="617" y="996"/>
                  </a:cxn>
                  <a:cxn ang="0">
                    <a:pos x="688" y="963"/>
                  </a:cxn>
                  <a:cxn ang="0">
                    <a:pos x="750" y="918"/>
                  </a:cxn>
                  <a:cxn ang="0">
                    <a:pos x="799" y="859"/>
                  </a:cxn>
                  <a:cxn ang="0">
                    <a:pos x="830" y="787"/>
                  </a:cxn>
                  <a:cxn ang="0">
                    <a:pos x="841" y="709"/>
                  </a:cxn>
                  <a:cxn ang="0">
                    <a:pos x="827" y="633"/>
                  </a:cxn>
                  <a:cxn ang="0">
                    <a:pos x="789" y="565"/>
                  </a:cxn>
                  <a:cxn ang="0">
                    <a:pos x="736" y="514"/>
                  </a:cxn>
                  <a:cxn ang="0">
                    <a:pos x="677" y="475"/>
                  </a:cxn>
                  <a:cxn ang="0">
                    <a:pos x="565" y="428"/>
                  </a:cxn>
                  <a:cxn ang="0">
                    <a:pos x="443" y="392"/>
                  </a:cxn>
                  <a:cxn ang="0">
                    <a:pos x="359" y="359"/>
                  </a:cxn>
                  <a:cxn ang="0">
                    <a:pos x="317" y="332"/>
                  </a:cxn>
                  <a:cxn ang="0">
                    <a:pos x="296" y="307"/>
                  </a:cxn>
                  <a:cxn ang="0">
                    <a:pos x="291" y="278"/>
                  </a:cxn>
                  <a:cxn ang="0">
                    <a:pos x="305" y="248"/>
                  </a:cxn>
                  <a:cxn ang="0">
                    <a:pos x="333" y="228"/>
                  </a:cxn>
                  <a:cxn ang="0">
                    <a:pos x="404" y="212"/>
                  </a:cxn>
                  <a:cxn ang="0">
                    <a:pos x="498" y="213"/>
                  </a:cxn>
                  <a:cxn ang="0">
                    <a:pos x="576" y="227"/>
                  </a:cxn>
                  <a:cxn ang="0">
                    <a:pos x="645" y="248"/>
                  </a:cxn>
                  <a:cxn ang="0">
                    <a:pos x="693" y="254"/>
                  </a:cxn>
                  <a:cxn ang="0">
                    <a:pos x="727" y="237"/>
                  </a:cxn>
                  <a:cxn ang="0">
                    <a:pos x="760" y="182"/>
                  </a:cxn>
                  <a:cxn ang="0">
                    <a:pos x="787" y="104"/>
                  </a:cxn>
                  <a:cxn ang="0">
                    <a:pos x="685" y="38"/>
                  </a:cxn>
                  <a:cxn ang="0">
                    <a:pos x="602" y="14"/>
                  </a:cxn>
                  <a:cxn ang="0">
                    <a:pos x="458" y="0"/>
                  </a:cxn>
                  <a:cxn ang="0">
                    <a:pos x="303" y="14"/>
                  </a:cxn>
                  <a:cxn ang="0">
                    <a:pos x="181" y="60"/>
                  </a:cxn>
                  <a:cxn ang="0">
                    <a:pos x="93" y="127"/>
                  </a:cxn>
                  <a:cxn ang="0">
                    <a:pos x="38" y="208"/>
                  </a:cxn>
                  <a:cxn ang="0">
                    <a:pos x="20" y="298"/>
                  </a:cxn>
                  <a:cxn ang="0">
                    <a:pos x="36" y="388"/>
                  </a:cxn>
                  <a:cxn ang="0">
                    <a:pos x="88" y="470"/>
                  </a:cxn>
                  <a:cxn ang="0">
                    <a:pos x="169" y="530"/>
                  </a:cxn>
                  <a:cxn ang="0">
                    <a:pos x="252" y="568"/>
                  </a:cxn>
                  <a:cxn ang="0">
                    <a:pos x="391" y="610"/>
                  </a:cxn>
                  <a:cxn ang="0">
                    <a:pos x="476" y="639"/>
                  </a:cxn>
                  <a:cxn ang="0">
                    <a:pos x="538" y="673"/>
                  </a:cxn>
                  <a:cxn ang="0">
                    <a:pos x="572" y="714"/>
                  </a:cxn>
                  <a:cxn ang="0">
                    <a:pos x="575" y="749"/>
                  </a:cxn>
                  <a:cxn ang="0">
                    <a:pos x="553" y="777"/>
                  </a:cxn>
                  <a:cxn ang="0">
                    <a:pos x="513" y="796"/>
                  </a:cxn>
                  <a:cxn ang="0">
                    <a:pos x="455" y="807"/>
                  </a:cxn>
                  <a:cxn ang="0">
                    <a:pos x="384" y="803"/>
                  </a:cxn>
                  <a:cxn ang="0">
                    <a:pos x="306" y="787"/>
                  </a:cxn>
                  <a:cxn ang="0">
                    <a:pos x="223" y="754"/>
                  </a:cxn>
                  <a:cxn ang="0">
                    <a:pos x="159" y="723"/>
                  </a:cxn>
                  <a:cxn ang="0">
                    <a:pos x="126" y="719"/>
                  </a:cxn>
                  <a:cxn ang="0">
                    <a:pos x="94" y="731"/>
                  </a:cxn>
                  <a:cxn ang="0">
                    <a:pos x="61" y="765"/>
                  </a:cxn>
                  <a:cxn ang="0">
                    <a:pos x="21" y="826"/>
                  </a:cxn>
                </a:cxnLst>
                <a:rect l="0" t="0" r="r" b="b"/>
                <a:pathLst>
                  <a:path w="841" h="1027">
                    <a:moveTo>
                      <a:pt x="0" y="872"/>
                    </a:moveTo>
                    <a:lnTo>
                      <a:pt x="9" y="883"/>
                    </a:lnTo>
                    <a:lnTo>
                      <a:pt x="20" y="893"/>
                    </a:lnTo>
                    <a:lnTo>
                      <a:pt x="33" y="903"/>
                    </a:lnTo>
                    <a:lnTo>
                      <a:pt x="46" y="913"/>
                    </a:lnTo>
                    <a:lnTo>
                      <a:pt x="62" y="924"/>
                    </a:lnTo>
                    <a:lnTo>
                      <a:pt x="78" y="934"/>
                    </a:lnTo>
                    <a:lnTo>
                      <a:pt x="96" y="943"/>
                    </a:lnTo>
                    <a:lnTo>
                      <a:pt x="113" y="952"/>
                    </a:lnTo>
                    <a:lnTo>
                      <a:pt x="149" y="970"/>
                    </a:lnTo>
                    <a:lnTo>
                      <a:pt x="185" y="985"/>
                    </a:lnTo>
                    <a:lnTo>
                      <a:pt x="218" y="996"/>
                    </a:lnTo>
                    <a:lnTo>
                      <a:pt x="246" y="1005"/>
                    </a:lnTo>
                    <a:lnTo>
                      <a:pt x="281" y="1013"/>
                    </a:lnTo>
                    <a:lnTo>
                      <a:pt x="319" y="1020"/>
                    </a:lnTo>
                    <a:lnTo>
                      <a:pt x="358" y="1025"/>
                    </a:lnTo>
                    <a:lnTo>
                      <a:pt x="398" y="1027"/>
                    </a:lnTo>
                    <a:lnTo>
                      <a:pt x="418" y="1027"/>
                    </a:lnTo>
                    <a:lnTo>
                      <a:pt x="439" y="1027"/>
                    </a:lnTo>
                    <a:lnTo>
                      <a:pt x="458" y="1026"/>
                    </a:lnTo>
                    <a:lnTo>
                      <a:pt x="479" y="1025"/>
                    </a:lnTo>
                    <a:lnTo>
                      <a:pt x="499" y="1022"/>
                    </a:lnTo>
                    <a:lnTo>
                      <a:pt x="519" y="1020"/>
                    </a:lnTo>
                    <a:lnTo>
                      <a:pt x="540" y="1017"/>
                    </a:lnTo>
                    <a:lnTo>
                      <a:pt x="559" y="1012"/>
                    </a:lnTo>
                    <a:lnTo>
                      <a:pt x="578" y="1008"/>
                    </a:lnTo>
                    <a:lnTo>
                      <a:pt x="598" y="1002"/>
                    </a:lnTo>
                    <a:lnTo>
                      <a:pt x="617" y="996"/>
                    </a:lnTo>
                    <a:lnTo>
                      <a:pt x="635" y="989"/>
                    </a:lnTo>
                    <a:lnTo>
                      <a:pt x="653" y="981"/>
                    </a:lnTo>
                    <a:lnTo>
                      <a:pt x="671" y="972"/>
                    </a:lnTo>
                    <a:lnTo>
                      <a:pt x="688" y="963"/>
                    </a:lnTo>
                    <a:lnTo>
                      <a:pt x="704" y="953"/>
                    </a:lnTo>
                    <a:lnTo>
                      <a:pt x="720" y="943"/>
                    </a:lnTo>
                    <a:lnTo>
                      <a:pt x="735" y="930"/>
                    </a:lnTo>
                    <a:lnTo>
                      <a:pt x="750" y="918"/>
                    </a:lnTo>
                    <a:lnTo>
                      <a:pt x="763" y="904"/>
                    </a:lnTo>
                    <a:lnTo>
                      <a:pt x="776" y="891"/>
                    </a:lnTo>
                    <a:lnTo>
                      <a:pt x="788" y="875"/>
                    </a:lnTo>
                    <a:lnTo>
                      <a:pt x="799" y="859"/>
                    </a:lnTo>
                    <a:lnTo>
                      <a:pt x="809" y="842"/>
                    </a:lnTo>
                    <a:lnTo>
                      <a:pt x="818" y="824"/>
                    </a:lnTo>
                    <a:lnTo>
                      <a:pt x="825" y="806"/>
                    </a:lnTo>
                    <a:lnTo>
                      <a:pt x="830" y="787"/>
                    </a:lnTo>
                    <a:lnTo>
                      <a:pt x="835" y="768"/>
                    </a:lnTo>
                    <a:lnTo>
                      <a:pt x="838" y="749"/>
                    </a:lnTo>
                    <a:lnTo>
                      <a:pt x="841" y="729"/>
                    </a:lnTo>
                    <a:lnTo>
                      <a:pt x="841" y="709"/>
                    </a:lnTo>
                    <a:lnTo>
                      <a:pt x="839" y="690"/>
                    </a:lnTo>
                    <a:lnTo>
                      <a:pt x="837" y="670"/>
                    </a:lnTo>
                    <a:lnTo>
                      <a:pt x="833" y="651"/>
                    </a:lnTo>
                    <a:lnTo>
                      <a:pt x="827" y="633"/>
                    </a:lnTo>
                    <a:lnTo>
                      <a:pt x="820" y="615"/>
                    </a:lnTo>
                    <a:lnTo>
                      <a:pt x="811" y="598"/>
                    </a:lnTo>
                    <a:lnTo>
                      <a:pt x="801" y="581"/>
                    </a:lnTo>
                    <a:lnTo>
                      <a:pt x="789" y="565"/>
                    </a:lnTo>
                    <a:lnTo>
                      <a:pt x="776" y="550"/>
                    </a:lnTo>
                    <a:lnTo>
                      <a:pt x="763" y="538"/>
                    </a:lnTo>
                    <a:lnTo>
                      <a:pt x="750" y="525"/>
                    </a:lnTo>
                    <a:lnTo>
                      <a:pt x="736" y="514"/>
                    </a:lnTo>
                    <a:lnTo>
                      <a:pt x="721" y="502"/>
                    </a:lnTo>
                    <a:lnTo>
                      <a:pt x="708" y="493"/>
                    </a:lnTo>
                    <a:lnTo>
                      <a:pt x="693" y="484"/>
                    </a:lnTo>
                    <a:lnTo>
                      <a:pt x="677" y="475"/>
                    </a:lnTo>
                    <a:lnTo>
                      <a:pt x="662" y="467"/>
                    </a:lnTo>
                    <a:lnTo>
                      <a:pt x="632" y="453"/>
                    </a:lnTo>
                    <a:lnTo>
                      <a:pt x="599" y="439"/>
                    </a:lnTo>
                    <a:lnTo>
                      <a:pt x="565" y="428"/>
                    </a:lnTo>
                    <a:lnTo>
                      <a:pt x="530" y="417"/>
                    </a:lnTo>
                    <a:lnTo>
                      <a:pt x="501" y="409"/>
                    </a:lnTo>
                    <a:lnTo>
                      <a:pt x="465" y="399"/>
                    </a:lnTo>
                    <a:lnTo>
                      <a:pt x="443" y="392"/>
                    </a:lnTo>
                    <a:lnTo>
                      <a:pt x="422" y="386"/>
                    </a:lnTo>
                    <a:lnTo>
                      <a:pt x="400" y="378"/>
                    </a:lnTo>
                    <a:lnTo>
                      <a:pt x="380" y="370"/>
                    </a:lnTo>
                    <a:lnTo>
                      <a:pt x="359" y="359"/>
                    </a:lnTo>
                    <a:lnTo>
                      <a:pt x="341" y="349"/>
                    </a:lnTo>
                    <a:lnTo>
                      <a:pt x="332" y="345"/>
                    </a:lnTo>
                    <a:lnTo>
                      <a:pt x="324" y="339"/>
                    </a:lnTo>
                    <a:lnTo>
                      <a:pt x="317" y="332"/>
                    </a:lnTo>
                    <a:lnTo>
                      <a:pt x="311" y="327"/>
                    </a:lnTo>
                    <a:lnTo>
                      <a:pt x="305" y="320"/>
                    </a:lnTo>
                    <a:lnTo>
                      <a:pt x="300" y="314"/>
                    </a:lnTo>
                    <a:lnTo>
                      <a:pt x="296" y="307"/>
                    </a:lnTo>
                    <a:lnTo>
                      <a:pt x="294" y="300"/>
                    </a:lnTo>
                    <a:lnTo>
                      <a:pt x="291" y="292"/>
                    </a:lnTo>
                    <a:lnTo>
                      <a:pt x="291" y="286"/>
                    </a:lnTo>
                    <a:lnTo>
                      <a:pt x="291" y="278"/>
                    </a:lnTo>
                    <a:lnTo>
                      <a:pt x="294" y="270"/>
                    </a:lnTo>
                    <a:lnTo>
                      <a:pt x="296" y="262"/>
                    </a:lnTo>
                    <a:lnTo>
                      <a:pt x="300" y="255"/>
                    </a:lnTo>
                    <a:lnTo>
                      <a:pt x="305" y="248"/>
                    </a:lnTo>
                    <a:lnTo>
                      <a:pt x="311" y="243"/>
                    </a:lnTo>
                    <a:lnTo>
                      <a:pt x="317" y="237"/>
                    </a:lnTo>
                    <a:lnTo>
                      <a:pt x="325" y="232"/>
                    </a:lnTo>
                    <a:lnTo>
                      <a:pt x="333" y="228"/>
                    </a:lnTo>
                    <a:lnTo>
                      <a:pt x="341" y="224"/>
                    </a:lnTo>
                    <a:lnTo>
                      <a:pt x="361" y="219"/>
                    </a:lnTo>
                    <a:lnTo>
                      <a:pt x="382" y="214"/>
                    </a:lnTo>
                    <a:lnTo>
                      <a:pt x="404" y="212"/>
                    </a:lnTo>
                    <a:lnTo>
                      <a:pt x="427" y="210"/>
                    </a:lnTo>
                    <a:lnTo>
                      <a:pt x="451" y="210"/>
                    </a:lnTo>
                    <a:lnTo>
                      <a:pt x="474" y="211"/>
                    </a:lnTo>
                    <a:lnTo>
                      <a:pt x="498" y="213"/>
                    </a:lnTo>
                    <a:lnTo>
                      <a:pt x="519" y="215"/>
                    </a:lnTo>
                    <a:lnTo>
                      <a:pt x="541" y="219"/>
                    </a:lnTo>
                    <a:lnTo>
                      <a:pt x="559" y="222"/>
                    </a:lnTo>
                    <a:lnTo>
                      <a:pt x="576" y="227"/>
                    </a:lnTo>
                    <a:lnTo>
                      <a:pt x="590" y="230"/>
                    </a:lnTo>
                    <a:lnTo>
                      <a:pt x="608" y="236"/>
                    </a:lnTo>
                    <a:lnTo>
                      <a:pt x="627" y="243"/>
                    </a:lnTo>
                    <a:lnTo>
                      <a:pt x="645" y="248"/>
                    </a:lnTo>
                    <a:lnTo>
                      <a:pt x="665" y="253"/>
                    </a:lnTo>
                    <a:lnTo>
                      <a:pt x="675" y="254"/>
                    </a:lnTo>
                    <a:lnTo>
                      <a:pt x="684" y="254"/>
                    </a:lnTo>
                    <a:lnTo>
                      <a:pt x="693" y="254"/>
                    </a:lnTo>
                    <a:lnTo>
                      <a:pt x="702" y="252"/>
                    </a:lnTo>
                    <a:lnTo>
                      <a:pt x="710" y="248"/>
                    </a:lnTo>
                    <a:lnTo>
                      <a:pt x="719" y="244"/>
                    </a:lnTo>
                    <a:lnTo>
                      <a:pt x="727" y="237"/>
                    </a:lnTo>
                    <a:lnTo>
                      <a:pt x="735" y="229"/>
                    </a:lnTo>
                    <a:lnTo>
                      <a:pt x="743" y="216"/>
                    </a:lnTo>
                    <a:lnTo>
                      <a:pt x="752" y="201"/>
                    </a:lnTo>
                    <a:lnTo>
                      <a:pt x="760" y="182"/>
                    </a:lnTo>
                    <a:lnTo>
                      <a:pt x="769" y="162"/>
                    </a:lnTo>
                    <a:lnTo>
                      <a:pt x="776" y="142"/>
                    </a:lnTo>
                    <a:lnTo>
                      <a:pt x="783" y="122"/>
                    </a:lnTo>
                    <a:lnTo>
                      <a:pt x="787" y="104"/>
                    </a:lnTo>
                    <a:lnTo>
                      <a:pt x="789" y="90"/>
                    </a:lnTo>
                    <a:lnTo>
                      <a:pt x="752" y="70"/>
                    </a:lnTo>
                    <a:lnTo>
                      <a:pt x="718" y="53"/>
                    </a:lnTo>
                    <a:lnTo>
                      <a:pt x="685" y="38"/>
                    </a:lnTo>
                    <a:lnTo>
                      <a:pt x="652" y="27"/>
                    </a:lnTo>
                    <a:lnTo>
                      <a:pt x="636" y="22"/>
                    </a:lnTo>
                    <a:lnTo>
                      <a:pt x="619" y="18"/>
                    </a:lnTo>
                    <a:lnTo>
                      <a:pt x="602" y="14"/>
                    </a:lnTo>
                    <a:lnTo>
                      <a:pt x="584" y="11"/>
                    </a:lnTo>
                    <a:lnTo>
                      <a:pt x="546" y="5"/>
                    </a:lnTo>
                    <a:lnTo>
                      <a:pt x="502" y="2"/>
                    </a:lnTo>
                    <a:lnTo>
                      <a:pt x="458" y="0"/>
                    </a:lnTo>
                    <a:lnTo>
                      <a:pt x="416" y="0"/>
                    </a:lnTo>
                    <a:lnTo>
                      <a:pt x="376" y="3"/>
                    </a:lnTo>
                    <a:lnTo>
                      <a:pt x="339" y="8"/>
                    </a:lnTo>
                    <a:lnTo>
                      <a:pt x="303" y="14"/>
                    </a:lnTo>
                    <a:lnTo>
                      <a:pt x="270" y="23"/>
                    </a:lnTo>
                    <a:lnTo>
                      <a:pt x="238" y="34"/>
                    </a:lnTo>
                    <a:lnTo>
                      <a:pt x="208" y="46"/>
                    </a:lnTo>
                    <a:lnTo>
                      <a:pt x="181" y="60"/>
                    </a:lnTo>
                    <a:lnTo>
                      <a:pt x="156" y="75"/>
                    </a:lnTo>
                    <a:lnTo>
                      <a:pt x="132" y="90"/>
                    </a:lnTo>
                    <a:lnTo>
                      <a:pt x="112" y="109"/>
                    </a:lnTo>
                    <a:lnTo>
                      <a:pt x="93" y="127"/>
                    </a:lnTo>
                    <a:lnTo>
                      <a:pt x="76" y="146"/>
                    </a:lnTo>
                    <a:lnTo>
                      <a:pt x="61" y="167"/>
                    </a:lnTo>
                    <a:lnTo>
                      <a:pt x="48" y="187"/>
                    </a:lnTo>
                    <a:lnTo>
                      <a:pt x="38" y="208"/>
                    </a:lnTo>
                    <a:lnTo>
                      <a:pt x="30" y="231"/>
                    </a:lnTo>
                    <a:lnTo>
                      <a:pt x="25" y="253"/>
                    </a:lnTo>
                    <a:lnTo>
                      <a:pt x="21" y="275"/>
                    </a:lnTo>
                    <a:lnTo>
                      <a:pt x="20" y="298"/>
                    </a:lnTo>
                    <a:lnTo>
                      <a:pt x="20" y="321"/>
                    </a:lnTo>
                    <a:lnTo>
                      <a:pt x="23" y="344"/>
                    </a:lnTo>
                    <a:lnTo>
                      <a:pt x="29" y="366"/>
                    </a:lnTo>
                    <a:lnTo>
                      <a:pt x="36" y="388"/>
                    </a:lnTo>
                    <a:lnTo>
                      <a:pt x="46" y="409"/>
                    </a:lnTo>
                    <a:lnTo>
                      <a:pt x="58" y="430"/>
                    </a:lnTo>
                    <a:lnTo>
                      <a:pt x="72" y="450"/>
                    </a:lnTo>
                    <a:lnTo>
                      <a:pt x="88" y="470"/>
                    </a:lnTo>
                    <a:lnTo>
                      <a:pt x="107" y="488"/>
                    </a:lnTo>
                    <a:lnTo>
                      <a:pt x="129" y="505"/>
                    </a:lnTo>
                    <a:lnTo>
                      <a:pt x="152" y="521"/>
                    </a:lnTo>
                    <a:lnTo>
                      <a:pt x="169" y="530"/>
                    </a:lnTo>
                    <a:lnTo>
                      <a:pt x="185" y="539"/>
                    </a:lnTo>
                    <a:lnTo>
                      <a:pt x="202" y="547"/>
                    </a:lnTo>
                    <a:lnTo>
                      <a:pt x="218" y="555"/>
                    </a:lnTo>
                    <a:lnTo>
                      <a:pt x="252" y="568"/>
                    </a:lnTo>
                    <a:lnTo>
                      <a:pt x="286" y="580"/>
                    </a:lnTo>
                    <a:lnTo>
                      <a:pt x="320" y="591"/>
                    </a:lnTo>
                    <a:lnTo>
                      <a:pt x="355" y="600"/>
                    </a:lnTo>
                    <a:lnTo>
                      <a:pt x="391" y="610"/>
                    </a:lnTo>
                    <a:lnTo>
                      <a:pt x="426" y="622"/>
                    </a:lnTo>
                    <a:lnTo>
                      <a:pt x="443" y="626"/>
                    </a:lnTo>
                    <a:lnTo>
                      <a:pt x="460" y="632"/>
                    </a:lnTo>
                    <a:lnTo>
                      <a:pt x="476" y="639"/>
                    </a:lnTo>
                    <a:lnTo>
                      <a:pt x="493" y="645"/>
                    </a:lnTo>
                    <a:lnTo>
                      <a:pt x="509" y="653"/>
                    </a:lnTo>
                    <a:lnTo>
                      <a:pt x="524" y="662"/>
                    </a:lnTo>
                    <a:lnTo>
                      <a:pt x="538" y="673"/>
                    </a:lnTo>
                    <a:lnTo>
                      <a:pt x="551" y="685"/>
                    </a:lnTo>
                    <a:lnTo>
                      <a:pt x="559" y="694"/>
                    </a:lnTo>
                    <a:lnTo>
                      <a:pt x="567" y="704"/>
                    </a:lnTo>
                    <a:lnTo>
                      <a:pt x="572" y="714"/>
                    </a:lnTo>
                    <a:lnTo>
                      <a:pt x="575" y="723"/>
                    </a:lnTo>
                    <a:lnTo>
                      <a:pt x="576" y="732"/>
                    </a:lnTo>
                    <a:lnTo>
                      <a:pt x="576" y="741"/>
                    </a:lnTo>
                    <a:lnTo>
                      <a:pt x="575" y="749"/>
                    </a:lnTo>
                    <a:lnTo>
                      <a:pt x="572" y="757"/>
                    </a:lnTo>
                    <a:lnTo>
                      <a:pt x="567" y="764"/>
                    </a:lnTo>
                    <a:lnTo>
                      <a:pt x="561" y="770"/>
                    </a:lnTo>
                    <a:lnTo>
                      <a:pt x="553" y="777"/>
                    </a:lnTo>
                    <a:lnTo>
                      <a:pt x="546" y="783"/>
                    </a:lnTo>
                    <a:lnTo>
                      <a:pt x="535" y="787"/>
                    </a:lnTo>
                    <a:lnTo>
                      <a:pt x="525" y="793"/>
                    </a:lnTo>
                    <a:lnTo>
                      <a:pt x="513" y="796"/>
                    </a:lnTo>
                    <a:lnTo>
                      <a:pt x="499" y="800"/>
                    </a:lnTo>
                    <a:lnTo>
                      <a:pt x="485" y="803"/>
                    </a:lnTo>
                    <a:lnTo>
                      <a:pt x="471" y="804"/>
                    </a:lnTo>
                    <a:lnTo>
                      <a:pt x="455" y="807"/>
                    </a:lnTo>
                    <a:lnTo>
                      <a:pt x="438" y="807"/>
                    </a:lnTo>
                    <a:lnTo>
                      <a:pt x="421" y="807"/>
                    </a:lnTo>
                    <a:lnTo>
                      <a:pt x="404" y="806"/>
                    </a:lnTo>
                    <a:lnTo>
                      <a:pt x="384" y="803"/>
                    </a:lnTo>
                    <a:lnTo>
                      <a:pt x="366" y="801"/>
                    </a:lnTo>
                    <a:lnTo>
                      <a:pt x="346" y="798"/>
                    </a:lnTo>
                    <a:lnTo>
                      <a:pt x="326" y="792"/>
                    </a:lnTo>
                    <a:lnTo>
                      <a:pt x="306" y="787"/>
                    </a:lnTo>
                    <a:lnTo>
                      <a:pt x="286" y="781"/>
                    </a:lnTo>
                    <a:lnTo>
                      <a:pt x="265" y="773"/>
                    </a:lnTo>
                    <a:lnTo>
                      <a:pt x="245" y="764"/>
                    </a:lnTo>
                    <a:lnTo>
                      <a:pt x="223" y="754"/>
                    </a:lnTo>
                    <a:lnTo>
                      <a:pt x="203" y="743"/>
                    </a:lnTo>
                    <a:lnTo>
                      <a:pt x="185" y="734"/>
                    </a:lnTo>
                    <a:lnTo>
                      <a:pt x="166" y="726"/>
                    </a:lnTo>
                    <a:lnTo>
                      <a:pt x="159" y="723"/>
                    </a:lnTo>
                    <a:lnTo>
                      <a:pt x="151" y="720"/>
                    </a:lnTo>
                    <a:lnTo>
                      <a:pt x="142" y="719"/>
                    </a:lnTo>
                    <a:lnTo>
                      <a:pt x="134" y="719"/>
                    </a:lnTo>
                    <a:lnTo>
                      <a:pt x="126" y="719"/>
                    </a:lnTo>
                    <a:lnTo>
                      <a:pt x="118" y="720"/>
                    </a:lnTo>
                    <a:lnTo>
                      <a:pt x="110" y="723"/>
                    </a:lnTo>
                    <a:lnTo>
                      <a:pt x="102" y="726"/>
                    </a:lnTo>
                    <a:lnTo>
                      <a:pt x="94" y="731"/>
                    </a:lnTo>
                    <a:lnTo>
                      <a:pt x="87" y="736"/>
                    </a:lnTo>
                    <a:lnTo>
                      <a:pt x="79" y="744"/>
                    </a:lnTo>
                    <a:lnTo>
                      <a:pt x="71" y="752"/>
                    </a:lnTo>
                    <a:lnTo>
                      <a:pt x="61" y="765"/>
                    </a:lnTo>
                    <a:lnTo>
                      <a:pt x="52" y="778"/>
                    </a:lnTo>
                    <a:lnTo>
                      <a:pt x="42" y="794"/>
                    </a:lnTo>
                    <a:lnTo>
                      <a:pt x="31" y="810"/>
                    </a:lnTo>
                    <a:lnTo>
                      <a:pt x="21" y="826"/>
                    </a:lnTo>
                    <a:lnTo>
                      <a:pt x="13" y="843"/>
                    </a:lnTo>
                    <a:lnTo>
                      <a:pt x="5" y="858"/>
                    </a:lnTo>
                    <a:lnTo>
                      <a:pt x="0" y="872"/>
                    </a:lnTo>
                    <a:close/>
                  </a:path>
                </a:pathLst>
              </a:custGeom>
              <a:solidFill>
                <a:srgbClr val="06060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1" name="Freeform 129"/>
              <p:cNvSpPr>
                <a:spLocks/>
              </p:cNvSpPr>
              <p:nvPr userDrawn="1"/>
            </p:nvSpPr>
            <p:spPr bwMode="auto">
              <a:xfrm>
                <a:off x="-3316288" y="3228975"/>
                <a:ext cx="168275" cy="206375"/>
              </a:xfrm>
              <a:custGeom>
                <a:avLst/>
                <a:gdLst/>
                <a:ahLst/>
                <a:cxnLst>
                  <a:cxn ang="0">
                    <a:pos x="841" y="933"/>
                  </a:cxn>
                  <a:cxn ang="0">
                    <a:pos x="820" y="862"/>
                  </a:cxn>
                  <a:cxn ang="0">
                    <a:pos x="801" y="826"/>
                  </a:cxn>
                  <a:cxn ang="0">
                    <a:pos x="779" y="805"/>
                  </a:cxn>
                  <a:cxn ang="0">
                    <a:pos x="765" y="799"/>
                  </a:cxn>
                  <a:cxn ang="0">
                    <a:pos x="734" y="797"/>
                  </a:cxn>
                  <a:cxn ang="0">
                    <a:pos x="674" y="808"/>
                  </a:cxn>
                  <a:cxn ang="0">
                    <a:pos x="626" y="816"/>
                  </a:cxn>
                  <a:cxn ang="0">
                    <a:pos x="567" y="819"/>
                  </a:cxn>
                  <a:cxn ang="0">
                    <a:pos x="487" y="809"/>
                  </a:cxn>
                  <a:cxn ang="0">
                    <a:pos x="404" y="775"/>
                  </a:cxn>
                  <a:cxn ang="0">
                    <a:pos x="340" y="719"/>
                  </a:cxn>
                  <a:cxn ang="0">
                    <a:pos x="297" y="648"/>
                  </a:cxn>
                  <a:cxn ang="0">
                    <a:pos x="274" y="567"/>
                  </a:cxn>
                  <a:cxn ang="0">
                    <a:pos x="273" y="483"/>
                  </a:cxn>
                  <a:cxn ang="0">
                    <a:pos x="292" y="402"/>
                  </a:cxn>
                  <a:cxn ang="0">
                    <a:pos x="334" y="329"/>
                  </a:cxn>
                  <a:cxn ang="0">
                    <a:pos x="399" y="271"/>
                  </a:cxn>
                  <a:cxn ang="0">
                    <a:pos x="487" y="234"/>
                  </a:cxn>
                  <a:cxn ang="0">
                    <a:pos x="598" y="223"/>
                  </a:cxn>
                  <a:cxn ang="0">
                    <a:pos x="702" y="242"/>
                  </a:cxn>
                  <a:cxn ang="0">
                    <a:pos x="741" y="246"/>
                  </a:cxn>
                  <a:cxn ang="0">
                    <a:pos x="763" y="243"/>
                  </a:cxn>
                  <a:cxn ang="0">
                    <a:pos x="785" y="233"/>
                  </a:cxn>
                  <a:cxn ang="0">
                    <a:pos x="804" y="213"/>
                  </a:cxn>
                  <a:cxn ang="0">
                    <a:pos x="820" y="184"/>
                  </a:cxn>
                  <a:cxn ang="0">
                    <a:pos x="834" y="141"/>
                  </a:cxn>
                  <a:cxn ang="0">
                    <a:pos x="844" y="84"/>
                  </a:cxn>
                  <a:cxn ang="0">
                    <a:pos x="777" y="34"/>
                  </a:cxn>
                  <a:cxn ang="0">
                    <a:pos x="668" y="8"/>
                  </a:cxn>
                  <a:cxn ang="0">
                    <a:pos x="559" y="0"/>
                  </a:cxn>
                  <a:cxn ang="0">
                    <a:pos x="453" y="8"/>
                  </a:cxn>
                  <a:cxn ang="0">
                    <a:pos x="349" y="34"/>
                  </a:cxn>
                  <a:cxn ang="0">
                    <a:pos x="255" y="76"/>
                  </a:cxn>
                  <a:cxn ang="0">
                    <a:pos x="171" y="134"/>
                  </a:cxn>
                  <a:cxn ang="0">
                    <a:pos x="101" y="208"/>
                  </a:cxn>
                  <a:cxn ang="0">
                    <a:pos x="46" y="296"/>
                  </a:cxn>
                  <a:cxn ang="0">
                    <a:pos x="12" y="401"/>
                  </a:cxn>
                  <a:cxn ang="0">
                    <a:pos x="0" y="520"/>
                  </a:cxn>
                  <a:cxn ang="0">
                    <a:pos x="10" y="623"/>
                  </a:cxn>
                  <a:cxn ang="0">
                    <a:pos x="38" y="722"/>
                  </a:cxn>
                  <a:cxn ang="0">
                    <a:pos x="77" y="798"/>
                  </a:cxn>
                  <a:cxn ang="0">
                    <a:pos x="105" y="840"/>
                  </a:cxn>
                  <a:cxn ang="0">
                    <a:pos x="138" y="878"/>
                  </a:cxn>
                  <a:cxn ang="0">
                    <a:pos x="176" y="914"/>
                  </a:cxn>
                  <a:cxn ang="0">
                    <a:pos x="216" y="944"/>
                  </a:cxn>
                  <a:cxn ang="0">
                    <a:pos x="262" y="971"/>
                  </a:cxn>
                  <a:cxn ang="0">
                    <a:pos x="316" y="998"/>
                  </a:cxn>
                  <a:cxn ang="0">
                    <a:pos x="371" y="1017"/>
                  </a:cxn>
                  <a:cxn ang="0">
                    <a:pos x="425" y="1032"/>
                  </a:cxn>
                  <a:cxn ang="0">
                    <a:pos x="480" y="1040"/>
                  </a:cxn>
                  <a:cxn ang="0">
                    <a:pos x="589" y="1042"/>
                  </a:cxn>
                  <a:cxn ang="0">
                    <a:pos x="698" y="1026"/>
                  </a:cxn>
                  <a:cxn ang="0">
                    <a:pos x="809" y="995"/>
                  </a:cxn>
                </a:cxnLst>
                <a:rect l="0" t="0" r="r" b="b"/>
                <a:pathLst>
                  <a:path w="846" h="1043">
                    <a:moveTo>
                      <a:pt x="846" y="982"/>
                    </a:moveTo>
                    <a:lnTo>
                      <a:pt x="844" y="959"/>
                    </a:lnTo>
                    <a:lnTo>
                      <a:pt x="841" y="933"/>
                    </a:lnTo>
                    <a:lnTo>
                      <a:pt x="834" y="904"/>
                    </a:lnTo>
                    <a:lnTo>
                      <a:pt x="826" y="876"/>
                    </a:lnTo>
                    <a:lnTo>
                      <a:pt x="820" y="862"/>
                    </a:lnTo>
                    <a:lnTo>
                      <a:pt x="815" y="849"/>
                    </a:lnTo>
                    <a:lnTo>
                      <a:pt x="808" y="836"/>
                    </a:lnTo>
                    <a:lnTo>
                      <a:pt x="801" y="826"/>
                    </a:lnTo>
                    <a:lnTo>
                      <a:pt x="793" y="816"/>
                    </a:lnTo>
                    <a:lnTo>
                      <a:pt x="784" y="808"/>
                    </a:lnTo>
                    <a:lnTo>
                      <a:pt x="779" y="805"/>
                    </a:lnTo>
                    <a:lnTo>
                      <a:pt x="775" y="802"/>
                    </a:lnTo>
                    <a:lnTo>
                      <a:pt x="769" y="800"/>
                    </a:lnTo>
                    <a:lnTo>
                      <a:pt x="765" y="799"/>
                    </a:lnTo>
                    <a:lnTo>
                      <a:pt x="754" y="797"/>
                    </a:lnTo>
                    <a:lnTo>
                      <a:pt x="744" y="797"/>
                    </a:lnTo>
                    <a:lnTo>
                      <a:pt x="734" y="797"/>
                    </a:lnTo>
                    <a:lnTo>
                      <a:pt x="724" y="798"/>
                    </a:lnTo>
                    <a:lnTo>
                      <a:pt x="700" y="802"/>
                    </a:lnTo>
                    <a:lnTo>
                      <a:pt x="674" y="808"/>
                    </a:lnTo>
                    <a:lnTo>
                      <a:pt x="659" y="811"/>
                    </a:lnTo>
                    <a:lnTo>
                      <a:pt x="643" y="814"/>
                    </a:lnTo>
                    <a:lnTo>
                      <a:pt x="626" y="816"/>
                    </a:lnTo>
                    <a:lnTo>
                      <a:pt x="608" y="818"/>
                    </a:lnTo>
                    <a:lnTo>
                      <a:pt x="589" y="819"/>
                    </a:lnTo>
                    <a:lnTo>
                      <a:pt x="567" y="819"/>
                    </a:lnTo>
                    <a:lnTo>
                      <a:pt x="543" y="818"/>
                    </a:lnTo>
                    <a:lnTo>
                      <a:pt x="518" y="815"/>
                    </a:lnTo>
                    <a:lnTo>
                      <a:pt x="487" y="809"/>
                    </a:lnTo>
                    <a:lnTo>
                      <a:pt x="457" y="801"/>
                    </a:lnTo>
                    <a:lnTo>
                      <a:pt x="429" y="790"/>
                    </a:lnTo>
                    <a:lnTo>
                      <a:pt x="404" y="775"/>
                    </a:lnTo>
                    <a:lnTo>
                      <a:pt x="380" y="759"/>
                    </a:lnTo>
                    <a:lnTo>
                      <a:pt x="359" y="740"/>
                    </a:lnTo>
                    <a:lnTo>
                      <a:pt x="340" y="719"/>
                    </a:lnTo>
                    <a:lnTo>
                      <a:pt x="323" y="697"/>
                    </a:lnTo>
                    <a:lnTo>
                      <a:pt x="310" y="673"/>
                    </a:lnTo>
                    <a:lnTo>
                      <a:pt x="297" y="648"/>
                    </a:lnTo>
                    <a:lnTo>
                      <a:pt x="287" y="622"/>
                    </a:lnTo>
                    <a:lnTo>
                      <a:pt x="280" y="595"/>
                    </a:lnTo>
                    <a:lnTo>
                      <a:pt x="274" y="567"/>
                    </a:lnTo>
                    <a:lnTo>
                      <a:pt x="271" y="539"/>
                    </a:lnTo>
                    <a:lnTo>
                      <a:pt x="271" y="511"/>
                    </a:lnTo>
                    <a:lnTo>
                      <a:pt x="273" y="483"/>
                    </a:lnTo>
                    <a:lnTo>
                      <a:pt x="277" y="455"/>
                    </a:lnTo>
                    <a:lnTo>
                      <a:pt x="283" y="428"/>
                    </a:lnTo>
                    <a:lnTo>
                      <a:pt x="292" y="402"/>
                    </a:lnTo>
                    <a:lnTo>
                      <a:pt x="304" y="376"/>
                    </a:lnTo>
                    <a:lnTo>
                      <a:pt x="319" y="352"/>
                    </a:lnTo>
                    <a:lnTo>
                      <a:pt x="334" y="329"/>
                    </a:lnTo>
                    <a:lnTo>
                      <a:pt x="354" y="307"/>
                    </a:lnTo>
                    <a:lnTo>
                      <a:pt x="375" y="288"/>
                    </a:lnTo>
                    <a:lnTo>
                      <a:pt x="399" y="271"/>
                    </a:lnTo>
                    <a:lnTo>
                      <a:pt x="425" y="256"/>
                    </a:lnTo>
                    <a:lnTo>
                      <a:pt x="455" y="244"/>
                    </a:lnTo>
                    <a:lnTo>
                      <a:pt x="487" y="234"/>
                    </a:lnTo>
                    <a:lnTo>
                      <a:pt x="521" y="227"/>
                    </a:lnTo>
                    <a:lnTo>
                      <a:pt x="558" y="223"/>
                    </a:lnTo>
                    <a:lnTo>
                      <a:pt x="598" y="223"/>
                    </a:lnTo>
                    <a:lnTo>
                      <a:pt x="640" y="228"/>
                    </a:lnTo>
                    <a:lnTo>
                      <a:pt x="670" y="234"/>
                    </a:lnTo>
                    <a:lnTo>
                      <a:pt x="702" y="242"/>
                    </a:lnTo>
                    <a:lnTo>
                      <a:pt x="718" y="244"/>
                    </a:lnTo>
                    <a:lnTo>
                      <a:pt x="734" y="246"/>
                    </a:lnTo>
                    <a:lnTo>
                      <a:pt x="741" y="246"/>
                    </a:lnTo>
                    <a:lnTo>
                      <a:pt x="749" y="245"/>
                    </a:lnTo>
                    <a:lnTo>
                      <a:pt x="757" y="244"/>
                    </a:lnTo>
                    <a:lnTo>
                      <a:pt x="763" y="243"/>
                    </a:lnTo>
                    <a:lnTo>
                      <a:pt x="771" y="239"/>
                    </a:lnTo>
                    <a:lnTo>
                      <a:pt x="778" y="236"/>
                    </a:lnTo>
                    <a:lnTo>
                      <a:pt x="785" y="233"/>
                    </a:lnTo>
                    <a:lnTo>
                      <a:pt x="792" y="227"/>
                    </a:lnTo>
                    <a:lnTo>
                      <a:pt x="797" y="221"/>
                    </a:lnTo>
                    <a:lnTo>
                      <a:pt x="804" y="213"/>
                    </a:lnTo>
                    <a:lnTo>
                      <a:pt x="810" y="204"/>
                    </a:lnTo>
                    <a:lnTo>
                      <a:pt x="816" y="195"/>
                    </a:lnTo>
                    <a:lnTo>
                      <a:pt x="820" y="184"/>
                    </a:lnTo>
                    <a:lnTo>
                      <a:pt x="826" y="171"/>
                    </a:lnTo>
                    <a:lnTo>
                      <a:pt x="830" y="156"/>
                    </a:lnTo>
                    <a:lnTo>
                      <a:pt x="834" y="141"/>
                    </a:lnTo>
                    <a:lnTo>
                      <a:pt x="838" y="124"/>
                    </a:lnTo>
                    <a:lnTo>
                      <a:pt x="842" y="104"/>
                    </a:lnTo>
                    <a:lnTo>
                      <a:pt x="844" y="84"/>
                    </a:lnTo>
                    <a:lnTo>
                      <a:pt x="846" y="61"/>
                    </a:lnTo>
                    <a:lnTo>
                      <a:pt x="812" y="46"/>
                    </a:lnTo>
                    <a:lnTo>
                      <a:pt x="777" y="34"/>
                    </a:lnTo>
                    <a:lnTo>
                      <a:pt x="741" y="24"/>
                    </a:lnTo>
                    <a:lnTo>
                      <a:pt x="704" y="15"/>
                    </a:lnTo>
                    <a:lnTo>
                      <a:pt x="668" y="8"/>
                    </a:lnTo>
                    <a:lnTo>
                      <a:pt x="632" y="3"/>
                    </a:lnTo>
                    <a:lnTo>
                      <a:pt x="595" y="1"/>
                    </a:lnTo>
                    <a:lnTo>
                      <a:pt x="559" y="0"/>
                    </a:lnTo>
                    <a:lnTo>
                      <a:pt x="523" y="1"/>
                    </a:lnTo>
                    <a:lnTo>
                      <a:pt x="488" y="3"/>
                    </a:lnTo>
                    <a:lnTo>
                      <a:pt x="453" y="8"/>
                    </a:lnTo>
                    <a:lnTo>
                      <a:pt x="417" y="15"/>
                    </a:lnTo>
                    <a:lnTo>
                      <a:pt x="383" y="24"/>
                    </a:lnTo>
                    <a:lnTo>
                      <a:pt x="349" y="34"/>
                    </a:lnTo>
                    <a:lnTo>
                      <a:pt x="317" y="46"/>
                    </a:lnTo>
                    <a:lnTo>
                      <a:pt x="286" y="60"/>
                    </a:lnTo>
                    <a:lnTo>
                      <a:pt x="255" y="76"/>
                    </a:lnTo>
                    <a:lnTo>
                      <a:pt x="226" y="93"/>
                    </a:lnTo>
                    <a:lnTo>
                      <a:pt x="197" y="112"/>
                    </a:lnTo>
                    <a:lnTo>
                      <a:pt x="171" y="134"/>
                    </a:lnTo>
                    <a:lnTo>
                      <a:pt x="146" y="156"/>
                    </a:lnTo>
                    <a:lnTo>
                      <a:pt x="122" y="181"/>
                    </a:lnTo>
                    <a:lnTo>
                      <a:pt x="101" y="208"/>
                    </a:lnTo>
                    <a:lnTo>
                      <a:pt x="80" y="236"/>
                    </a:lnTo>
                    <a:lnTo>
                      <a:pt x="63" y="265"/>
                    </a:lnTo>
                    <a:lnTo>
                      <a:pt x="46" y="296"/>
                    </a:lnTo>
                    <a:lnTo>
                      <a:pt x="33" y="330"/>
                    </a:lnTo>
                    <a:lnTo>
                      <a:pt x="21" y="364"/>
                    </a:lnTo>
                    <a:lnTo>
                      <a:pt x="12" y="401"/>
                    </a:lnTo>
                    <a:lnTo>
                      <a:pt x="5" y="438"/>
                    </a:lnTo>
                    <a:lnTo>
                      <a:pt x="1" y="478"/>
                    </a:lnTo>
                    <a:lnTo>
                      <a:pt x="0" y="520"/>
                    </a:lnTo>
                    <a:lnTo>
                      <a:pt x="1" y="554"/>
                    </a:lnTo>
                    <a:lnTo>
                      <a:pt x="4" y="589"/>
                    </a:lnTo>
                    <a:lnTo>
                      <a:pt x="10" y="623"/>
                    </a:lnTo>
                    <a:lnTo>
                      <a:pt x="18" y="657"/>
                    </a:lnTo>
                    <a:lnTo>
                      <a:pt x="27" y="690"/>
                    </a:lnTo>
                    <a:lnTo>
                      <a:pt x="38" y="722"/>
                    </a:lnTo>
                    <a:lnTo>
                      <a:pt x="53" y="752"/>
                    </a:lnTo>
                    <a:lnTo>
                      <a:pt x="68" y="783"/>
                    </a:lnTo>
                    <a:lnTo>
                      <a:pt x="77" y="798"/>
                    </a:lnTo>
                    <a:lnTo>
                      <a:pt x="86" y="811"/>
                    </a:lnTo>
                    <a:lnTo>
                      <a:pt x="95" y="826"/>
                    </a:lnTo>
                    <a:lnTo>
                      <a:pt x="105" y="840"/>
                    </a:lnTo>
                    <a:lnTo>
                      <a:pt x="117" y="852"/>
                    </a:lnTo>
                    <a:lnTo>
                      <a:pt x="127" y="866"/>
                    </a:lnTo>
                    <a:lnTo>
                      <a:pt x="138" y="878"/>
                    </a:lnTo>
                    <a:lnTo>
                      <a:pt x="151" y="890"/>
                    </a:lnTo>
                    <a:lnTo>
                      <a:pt x="163" y="902"/>
                    </a:lnTo>
                    <a:lnTo>
                      <a:pt x="176" y="914"/>
                    </a:lnTo>
                    <a:lnTo>
                      <a:pt x="189" y="924"/>
                    </a:lnTo>
                    <a:lnTo>
                      <a:pt x="203" y="935"/>
                    </a:lnTo>
                    <a:lnTo>
                      <a:pt x="216" y="944"/>
                    </a:lnTo>
                    <a:lnTo>
                      <a:pt x="231" y="954"/>
                    </a:lnTo>
                    <a:lnTo>
                      <a:pt x="246" y="963"/>
                    </a:lnTo>
                    <a:lnTo>
                      <a:pt x="262" y="971"/>
                    </a:lnTo>
                    <a:lnTo>
                      <a:pt x="280" y="980"/>
                    </a:lnTo>
                    <a:lnTo>
                      <a:pt x="298" y="990"/>
                    </a:lnTo>
                    <a:lnTo>
                      <a:pt x="316" y="998"/>
                    </a:lnTo>
                    <a:lnTo>
                      <a:pt x="334" y="1004"/>
                    </a:lnTo>
                    <a:lnTo>
                      <a:pt x="353" y="1011"/>
                    </a:lnTo>
                    <a:lnTo>
                      <a:pt x="371" y="1017"/>
                    </a:lnTo>
                    <a:lnTo>
                      <a:pt x="389" y="1022"/>
                    </a:lnTo>
                    <a:lnTo>
                      <a:pt x="407" y="1027"/>
                    </a:lnTo>
                    <a:lnTo>
                      <a:pt x="425" y="1032"/>
                    </a:lnTo>
                    <a:lnTo>
                      <a:pt x="443" y="1035"/>
                    </a:lnTo>
                    <a:lnTo>
                      <a:pt x="462" y="1037"/>
                    </a:lnTo>
                    <a:lnTo>
                      <a:pt x="480" y="1040"/>
                    </a:lnTo>
                    <a:lnTo>
                      <a:pt x="516" y="1043"/>
                    </a:lnTo>
                    <a:lnTo>
                      <a:pt x="552" y="1043"/>
                    </a:lnTo>
                    <a:lnTo>
                      <a:pt x="589" y="1042"/>
                    </a:lnTo>
                    <a:lnTo>
                      <a:pt x="625" y="1038"/>
                    </a:lnTo>
                    <a:lnTo>
                      <a:pt x="661" y="1033"/>
                    </a:lnTo>
                    <a:lnTo>
                      <a:pt x="698" y="1026"/>
                    </a:lnTo>
                    <a:lnTo>
                      <a:pt x="734" y="1017"/>
                    </a:lnTo>
                    <a:lnTo>
                      <a:pt x="771" y="1007"/>
                    </a:lnTo>
                    <a:lnTo>
                      <a:pt x="809" y="995"/>
                    </a:lnTo>
                    <a:lnTo>
                      <a:pt x="846" y="982"/>
                    </a:lnTo>
                    <a:close/>
                  </a:path>
                </a:pathLst>
              </a:custGeom>
              <a:solidFill>
                <a:srgbClr val="06060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2" name="Freeform 130"/>
              <p:cNvSpPr>
                <a:spLocks/>
              </p:cNvSpPr>
              <p:nvPr userDrawn="1"/>
            </p:nvSpPr>
            <p:spPr bwMode="auto">
              <a:xfrm>
                <a:off x="-2727326" y="3230563"/>
                <a:ext cx="171450" cy="201613"/>
              </a:xfrm>
              <a:custGeom>
                <a:avLst/>
                <a:gdLst/>
                <a:ahLst/>
                <a:cxnLst>
                  <a:cxn ang="0">
                    <a:pos x="0" y="235"/>
                  </a:cxn>
                  <a:cxn ang="0">
                    <a:pos x="308" y="247"/>
                  </a:cxn>
                  <a:cxn ang="0">
                    <a:pos x="310" y="310"/>
                  </a:cxn>
                  <a:cxn ang="0">
                    <a:pos x="311" y="467"/>
                  </a:cxn>
                  <a:cxn ang="0">
                    <a:pos x="310" y="727"/>
                  </a:cxn>
                  <a:cxn ang="0">
                    <a:pos x="309" y="949"/>
                  </a:cxn>
                  <a:cxn ang="0">
                    <a:pos x="556" y="1012"/>
                  </a:cxn>
                  <a:cxn ang="0">
                    <a:pos x="561" y="886"/>
                  </a:cxn>
                  <a:cxn ang="0">
                    <a:pos x="561" y="695"/>
                  </a:cxn>
                  <a:cxn ang="0">
                    <a:pos x="560" y="493"/>
                  </a:cxn>
                  <a:cxn ang="0">
                    <a:pos x="558" y="334"/>
                  </a:cxn>
                  <a:cxn ang="0">
                    <a:pos x="560" y="243"/>
                  </a:cxn>
                  <a:cxn ang="0">
                    <a:pos x="561" y="240"/>
                  </a:cxn>
                  <a:cxn ang="0">
                    <a:pos x="589" y="237"/>
                  </a:cxn>
                  <a:cxn ang="0">
                    <a:pos x="657" y="238"/>
                  </a:cxn>
                  <a:cxn ang="0">
                    <a:pos x="733" y="237"/>
                  </a:cxn>
                  <a:cxn ang="0">
                    <a:pos x="784" y="233"/>
                  </a:cxn>
                  <a:cxn ang="0">
                    <a:pos x="809" y="229"/>
                  </a:cxn>
                  <a:cxn ang="0">
                    <a:pos x="827" y="222"/>
                  </a:cxn>
                  <a:cxn ang="0">
                    <a:pos x="840" y="214"/>
                  </a:cxn>
                  <a:cxn ang="0">
                    <a:pos x="850" y="206"/>
                  </a:cxn>
                  <a:cxn ang="0">
                    <a:pos x="857" y="196"/>
                  </a:cxn>
                  <a:cxn ang="0">
                    <a:pos x="864" y="179"/>
                  </a:cxn>
                  <a:cxn ang="0">
                    <a:pos x="867" y="153"/>
                  </a:cxn>
                  <a:cxn ang="0">
                    <a:pos x="867" y="103"/>
                  </a:cxn>
                  <a:cxn ang="0">
                    <a:pos x="867" y="37"/>
                  </a:cxn>
                  <a:cxn ang="0">
                    <a:pos x="814" y="2"/>
                  </a:cxn>
                  <a:cxn ang="0">
                    <a:pos x="639" y="0"/>
                  </a:cxn>
                  <a:cxn ang="0">
                    <a:pos x="427" y="1"/>
                  </a:cxn>
                  <a:cxn ang="0">
                    <a:pos x="238" y="2"/>
                  </a:cxn>
                  <a:cxn ang="0">
                    <a:pos x="150" y="2"/>
                  </a:cxn>
                  <a:cxn ang="0">
                    <a:pos x="98" y="3"/>
                  </a:cxn>
                  <a:cxn ang="0">
                    <a:pos x="59" y="8"/>
                  </a:cxn>
                  <a:cxn ang="0">
                    <a:pos x="36" y="17"/>
                  </a:cxn>
                  <a:cxn ang="0">
                    <a:pos x="18" y="29"/>
                  </a:cxn>
                  <a:cxn ang="0">
                    <a:pos x="8" y="43"/>
                  </a:cxn>
                  <a:cxn ang="0">
                    <a:pos x="2" y="54"/>
                  </a:cxn>
                </a:cxnLst>
                <a:rect l="0" t="0" r="r" b="b"/>
                <a:pathLst>
                  <a:path w="867" h="1012">
                    <a:moveTo>
                      <a:pt x="1" y="60"/>
                    </a:moveTo>
                    <a:lnTo>
                      <a:pt x="0" y="235"/>
                    </a:lnTo>
                    <a:lnTo>
                      <a:pt x="307" y="235"/>
                    </a:lnTo>
                    <a:lnTo>
                      <a:pt x="308" y="247"/>
                    </a:lnTo>
                    <a:lnTo>
                      <a:pt x="309" y="273"/>
                    </a:lnTo>
                    <a:lnTo>
                      <a:pt x="310" y="310"/>
                    </a:lnTo>
                    <a:lnTo>
                      <a:pt x="311" y="355"/>
                    </a:lnTo>
                    <a:lnTo>
                      <a:pt x="311" y="467"/>
                    </a:lnTo>
                    <a:lnTo>
                      <a:pt x="311" y="596"/>
                    </a:lnTo>
                    <a:lnTo>
                      <a:pt x="310" y="727"/>
                    </a:lnTo>
                    <a:lnTo>
                      <a:pt x="309" y="850"/>
                    </a:lnTo>
                    <a:lnTo>
                      <a:pt x="309" y="949"/>
                    </a:lnTo>
                    <a:lnTo>
                      <a:pt x="310" y="1012"/>
                    </a:lnTo>
                    <a:lnTo>
                      <a:pt x="556" y="1012"/>
                    </a:lnTo>
                    <a:lnTo>
                      <a:pt x="560" y="961"/>
                    </a:lnTo>
                    <a:lnTo>
                      <a:pt x="561" y="886"/>
                    </a:lnTo>
                    <a:lnTo>
                      <a:pt x="561" y="796"/>
                    </a:lnTo>
                    <a:lnTo>
                      <a:pt x="561" y="695"/>
                    </a:lnTo>
                    <a:lnTo>
                      <a:pt x="560" y="593"/>
                    </a:lnTo>
                    <a:lnTo>
                      <a:pt x="560" y="493"/>
                    </a:lnTo>
                    <a:lnTo>
                      <a:pt x="558" y="406"/>
                    </a:lnTo>
                    <a:lnTo>
                      <a:pt x="558" y="334"/>
                    </a:lnTo>
                    <a:lnTo>
                      <a:pt x="558" y="248"/>
                    </a:lnTo>
                    <a:lnTo>
                      <a:pt x="560" y="243"/>
                    </a:lnTo>
                    <a:lnTo>
                      <a:pt x="560" y="241"/>
                    </a:lnTo>
                    <a:lnTo>
                      <a:pt x="561" y="240"/>
                    </a:lnTo>
                    <a:lnTo>
                      <a:pt x="563" y="237"/>
                    </a:lnTo>
                    <a:lnTo>
                      <a:pt x="589" y="237"/>
                    </a:lnTo>
                    <a:lnTo>
                      <a:pt x="621" y="237"/>
                    </a:lnTo>
                    <a:lnTo>
                      <a:pt x="657" y="238"/>
                    </a:lnTo>
                    <a:lnTo>
                      <a:pt x="696" y="238"/>
                    </a:lnTo>
                    <a:lnTo>
                      <a:pt x="733" y="237"/>
                    </a:lnTo>
                    <a:lnTo>
                      <a:pt x="768" y="235"/>
                    </a:lnTo>
                    <a:lnTo>
                      <a:pt x="784" y="233"/>
                    </a:lnTo>
                    <a:lnTo>
                      <a:pt x="798" y="231"/>
                    </a:lnTo>
                    <a:lnTo>
                      <a:pt x="809" y="229"/>
                    </a:lnTo>
                    <a:lnTo>
                      <a:pt x="819" y="226"/>
                    </a:lnTo>
                    <a:lnTo>
                      <a:pt x="827" y="222"/>
                    </a:lnTo>
                    <a:lnTo>
                      <a:pt x="834" y="219"/>
                    </a:lnTo>
                    <a:lnTo>
                      <a:pt x="840" y="214"/>
                    </a:lnTo>
                    <a:lnTo>
                      <a:pt x="846" y="211"/>
                    </a:lnTo>
                    <a:lnTo>
                      <a:pt x="850" y="206"/>
                    </a:lnTo>
                    <a:lnTo>
                      <a:pt x="854" y="202"/>
                    </a:lnTo>
                    <a:lnTo>
                      <a:pt x="857" y="196"/>
                    </a:lnTo>
                    <a:lnTo>
                      <a:pt x="860" y="191"/>
                    </a:lnTo>
                    <a:lnTo>
                      <a:pt x="864" y="179"/>
                    </a:lnTo>
                    <a:lnTo>
                      <a:pt x="866" y="167"/>
                    </a:lnTo>
                    <a:lnTo>
                      <a:pt x="867" y="153"/>
                    </a:lnTo>
                    <a:lnTo>
                      <a:pt x="867" y="137"/>
                    </a:lnTo>
                    <a:lnTo>
                      <a:pt x="867" y="103"/>
                    </a:lnTo>
                    <a:lnTo>
                      <a:pt x="867" y="70"/>
                    </a:lnTo>
                    <a:lnTo>
                      <a:pt x="867" y="37"/>
                    </a:lnTo>
                    <a:lnTo>
                      <a:pt x="867" y="3"/>
                    </a:lnTo>
                    <a:lnTo>
                      <a:pt x="814" y="2"/>
                    </a:lnTo>
                    <a:lnTo>
                      <a:pt x="734" y="1"/>
                    </a:lnTo>
                    <a:lnTo>
                      <a:pt x="639" y="0"/>
                    </a:lnTo>
                    <a:lnTo>
                      <a:pt x="533" y="1"/>
                    </a:lnTo>
                    <a:lnTo>
                      <a:pt x="427" y="1"/>
                    </a:lnTo>
                    <a:lnTo>
                      <a:pt x="326" y="2"/>
                    </a:lnTo>
                    <a:lnTo>
                      <a:pt x="238" y="2"/>
                    </a:lnTo>
                    <a:lnTo>
                      <a:pt x="173" y="3"/>
                    </a:lnTo>
                    <a:lnTo>
                      <a:pt x="150" y="2"/>
                    </a:lnTo>
                    <a:lnTo>
                      <a:pt x="124" y="2"/>
                    </a:lnTo>
                    <a:lnTo>
                      <a:pt x="98" y="3"/>
                    </a:lnTo>
                    <a:lnTo>
                      <a:pt x="72" y="5"/>
                    </a:lnTo>
                    <a:lnTo>
                      <a:pt x="59" y="8"/>
                    </a:lnTo>
                    <a:lnTo>
                      <a:pt x="48" y="11"/>
                    </a:lnTo>
                    <a:lnTo>
                      <a:pt x="36" y="17"/>
                    </a:lnTo>
                    <a:lnTo>
                      <a:pt x="26" y="22"/>
                    </a:lnTo>
                    <a:lnTo>
                      <a:pt x="18" y="29"/>
                    </a:lnTo>
                    <a:lnTo>
                      <a:pt x="10" y="37"/>
                    </a:lnTo>
                    <a:lnTo>
                      <a:pt x="8" y="43"/>
                    </a:lnTo>
                    <a:lnTo>
                      <a:pt x="5" y="47"/>
                    </a:lnTo>
                    <a:lnTo>
                      <a:pt x="2" y="54"/>
                    </a:lnTo>
                    <a:lnTo>
                      <a:pt x="1" y="60"/>
                    </a:lnTo>
                    <a:close/>
                  </a:path>
                </a:pathLst>
              </a:custGeom>
              <a:solidFill>
                <a:srgbClr val="06060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3" name="Freeform 131"/>
              <p:cNvSpPr>
                <a:spLocks/>
              </p:cNvSpPr>
              <p:nvPr userDrawn="1"/>
            </p:nvSpPr>
            <p:spPr bwMode="auto">
              <a:xfrm>
                <a:off x="-3678238" y="3230563"/>
                <a:ext cx="125413" cy="201613"/>
              </a:xfrm>
              <a:custGeom>
                <a:avLst/>
                <a:gdLst/>
                <a:ahLst/>
                <a:cxnLst>
                  <a:cxn ang="0">
                    <a:pos x="40" y="1016"/>
                  </a:cxn>
                  <a:cxn ang="0">
                    <a:pos x="215" y="1017"/>
                  </a:cxn>
                  <a:cxn ang="0">
                    <a:pos x="436" y="1017"/>
                  </a:cxn>
                  <a:cxn ang="0">
                    <a:pos x="604" y="1013"/>
                  </a:cxn>
                  <a:cxn ang="0">
                    <a:pos x="635" y="966"/>
                  </a:cxn>
                  <a:cxn ang="0">
                    <a:pos x="638" y="904"/>
                  </a:cxn>
                  <a:cxn ang="0">
                    <a:pos x="636" y="869"/>
                  </a:cxn>
                  <a:cxn ang="0">
                    <a:pos x="633" y="840"/>
                  </a:cxn>
                  <a:cxn ang="0">
                    <a:pos x="626" y="822"/>
                  </a:cxn>
                  <a:cxn ang="0">
                    <a:pos x="621" y="811"/>
                  </a:cxn>
                  <a:cxn ang="0">
                    <a:pos x="611" y="803"/>
                  </a:cxn>
                  <a:cxn ang="0">
                    <a:pos x="600" y="797"/>
                  </a:cxn>
                  <a:cxn ang="0">
                    <a:pos x="588" y="791"/>
                  </a:cxn>
                  <a:cxn ang="0">
                    <a:pos x="571" y="787"/>
                  </a:cxn>
                  <a:cxn ang="0">
                    <a:pos x="531" y="785"/>
                  </a:cxn>
                  <a:cxn ang="0">
                    <a:pos x="449" y="786"/>
                  </a:cxn>
                  <a:cxn ang="0">
                    <a:pos x="358" y="789"/>
                  </a:cxn>
                  <a:cxn ang="0">
                    <a:pos x="299" y="787"/>
                  </a:cxn>
                  <a:cxn ang="0">
                    <a:pos x="271" y="785"/>
                  </a:cxn>
                  <a:cxn ang="0">
                    <a:pos x="262" y="718"/>
                  </a:cxn>
                  <a:cxn ang="0">
                    <a:pos x="263" y="589"/>
                  </a:cxn>
                  <a:cxn ang="0">
                    <a:pos x="262" y="457"/>
                  </a:cxn>
                  <a:cxn ang="0">
                    <a:pos x="260" y="327"/>
                  </a:cxn>
                  <a:cxn ang="0">
                    <a:pos x="260" y="172"/>
                  </a:cxn>
                  <a:cxn ang="0">
                    <a:pos x="259" y="92"/>
                  </a:cxn>
                  <a:cxn ang="0">
                    <a:pos x="255" y="68"/>
                  </a:cxn>
                  <a:cxn ang="0">
                    <a:pos x="249" y="50"/>
                  </a:cxn>
                  <a:cxn ang="0">
                    <a:pos x="242" y="34"/>
                  </a:cxn>
                  <a:cxn ang="0">
                    <a:pos x="230" y="22"/>
                  </a:cxn>
                  <a:cxn ang="0">
                    <a:pos x="215" y="13"/>
                  </a:cxn>
                  <a:cxn ang="0">
                    <a:pos x="197" y="7"/>
                  </a:cxn>
                  <a:cxn ang="0">
                    <a:pos x="173" y="3"/>
                  </a:cxn>
                  <a:cxn ang="0">
                    <a:pos x="129" y="0"/>
                  </a:cxn>
                  <a:cxn ang="0">
                    <a:pos x="50" y="1"/>
                  </a:cxn>
                  <a:cxn ang="0">
                    <a:pos x="0" y="1013"/>
                  </a:cxn>
                </a:cxnLst>
                <a:rect l="0" t="0" r="r" b="b"/>
                <a:pathLst>
                  <a:path w="638" h="1017">
                    <a:moveTo>
                      <a:pt x="0" y="1013"/>
                    </a:moveTo>
                    <a:lnTo>
                      <a:pt x="40" y="1016"/>
                    </a:lnTo>
                    <a:lnTo>
                      <a:pt x="116" y="1017"/>
                    </a:lnTo>
                    <a:lnTo>
                      <a:pt x="215" y="1017"/>
                    </a:lnTo>
                    <a:lnTo>
                      <a:pt x="327" y="1017"/>
                    </a:lnTo>
                    <a:lnTo>
                      <a:pt x="436" y="1017"/>
                    </a:lnTo>
                    <a:lnTo>
                      <a:pt x="532" y="1016"/>
                    </a:lnTo>
                    <a:lnTo>
                      <a:pt x="604" y="1013"/>
                    </a:lnTo>
                    <a:lnTo>
                      <a:pt x="636" y="1011"/>
                    </a:lnTo>
                    <a:lnTo>
                      <a:pt x="635" y="966"/>
                    </a:lnTo>
                    <a:lnTo>
                      <a:pt x="636" y="924"/>
                    </a:lnTo>
                    <a:lnTo>
                      <a:pt x="638" y="904"/>
                    </a:lnTo>
                    <a:lnTo>
                      <a:pt x="638" y="886"/>
                    </a:lnTo>
                    <a:lnTo>
                      <a:pt x="636" y="869"/>
                    </a:lnTo>
                    <a:lnTo>
                      <a:pt x="635" y="854"/>
                    </a:lnTo>
                    <a:lnTo>
                      <a:pt x="633" y="840"/>
                    </a:lnTo>
                    <a:lnTo>
                      <a:pt x="630" y="827"/>
                    </a:lnTo>
                    <a:lnTo>
                      <a:pt x="626" y="822"/>
                    </a:lnTo>
                    <a:lnTo>
                      <a:pt x="624" y="817"/>
                    </a:lnTo>
                    <a:lnTo>
                      <a:pt x="621" y="811"/>
                    </a:lnTo>
                    <a:lnTo>
                      <a:pt x="616" y="807"/>
                    </a:lnTo>
                    <a:lnTo>
                      <a:pt x="611" y="803"/>
                    </a:lnTo>
                    <a:lnTo>
                      <a:pt x="606" y="799"/>
                    </a:lnTo>
                    <a:lnTo>
                      <a:pt x="600" y="797"/>
                    </a:lnTo>
                    <a:lnTo>
                      <a:pt x="594" y="793"/>
                    </a:lnTo>
                    <a:lnTo>
                      <a:pt x="588" y="791"/>
                    </a:lnTo>
                    <a:lnTo>
                      <a:pt x="580" y="789"/>
                    </a:lnTo>
                    <a:lnTo>
                      <a:pt x="571" y="787"/>
                    </a:lnTo>
                    <a:lnTo>
                      <a:pt x="562" y="786"/>
                    </a:lnTo>
                    <a:lnTo>
                      <a:pt x="531" y="785"/>
                    </a:lnTo>
                    <a:lnTo>
                      <a:pt x="492" y="785"/>
                    </a:lnTo>
                    <a:lnTo>
                      <a:pt x="449" y="786"/>
                    </a:lnTo>
                    <a:lnTo>
                      <a:pt x="404" y="787"/>
                    </a:lnTo>
                    <a:lnTo>
                      <a:pt x="358" y="789"/>
                    </a:lnTo>
                    <a:lnTo>
                      <a:pt x="318" y="789"/>
                    </a:lnTo>
                    <a:lnTo>
                      <a:pt x="299" y="787"/>
                    </a:lnTo>
                    <a:lnTo>
                      <a:pt x="283" y="786"/>
                    </a:lnTo>
                    <a:lnTo>
                      <a:pt x="271" y="785"/>
                    </a:lnTo>
                    <a:lnTo>
                      <a:pt x="260" y="783"/>
                    </a:lnTo>
                    <a:lnTo>
                      <a:pt x="262" y="718"/>
                    </a:lnTo>
                    <a:lnTo>
                      <a:pt x="263" y="654"/>
                    </a:lnTo>
                    <a:lnTo>
                      <a:pt x="263" y="589"/>
                    </a:lnTo>
                    <a:lnTo>
                      <a:pt x="262" y="523"/>
                    </a:lnTo>
                    <a:lnTo>
                      <a:pt x="262" y="457"/>
                    </a:lnTo>
                    <a:lnTo>
                      <a:pt x="261" y="391"/>
                    </a:lnTo>
                    <a:lnTo>
                      <a:pt x="260" y="327"/>
                    </a:lnTo>
                    <a:lnTo>
                      <a:pt x="260" y="263"/>
                    </a:lnTo>
                    <a:lnTo>
                      <a:pt x="260" y="172"/>
                    </a:lnTo>
                    <a:lnTo>
                      <a:pt x="259" y="105"/>
                    </a:lnTo>
                    <a:lnTo>
                      <a:pt x="259" y="92"/>
                    </a:lnTo>
                    <a:lnTo>
                      <a:pt x="256" y="79"/>
                    </a:lnTo>
                    <a:lnTo>
                      <a:pt x="255" y="68"/>
                    </a:lnTo>
                    <a:lnTo>
                      <a:pt x="253" y="59"/>
                    </a:lnTo>
                    <a:lnTo>
                      <a:pt x="249" y="50"/>
                    </a:lnTo>
                    <a:lnTo>
                      <a:pt x="246" y="41"/>
                    </a:lnTo>
                    <a:lnTo>
                      <a:pt x="242" y="34"/>
                    </a:lnTo>
                    <a:lnTo>
                      <a:pt x="236" y="27"/>
                    </a:lnTo>
                    <a:lnTo>
                      <a:pt x="230" y="22"/>
                    </a:lnTo>
                    <a:lnTo>
                      <a:pt x="223" y="17"/>
                    </a:lnTo>
                    <a:lnTo>
                      <a:pt x="215" y="13"/>
                    </a:lnTo>
                    <a:lnTo>
                      <a:pt x="207" y="10"/>
                    </a:lnTo>
                    <a:lnTo>
                      <a:pt x="197" y="7"/>
                    </a:lnTo>
                    <a:lnTo>
                      <a:pt x="186" y="4"/>
                    </a:lnTo>
                    <a:lnTo>
                      <a:pt x="173" y="3"/>
                    </a:lnTo>
                    <a:lnTo>
                      <a:pt x="161" y="2"/>
                    </a:lnTo>
                    <a:lnTo>
                      <a:pt x="129" y="0"/>
                    </a:lnTo>
                    <a:lnTo>
                      <a:pt x="93" y="0"/>
                    </a:lnTo>
                    <a:lnTo>
                      <a:pt x="50" y="1"/>
                    </a:lnTo>
                    <a:lnTo>
                      <a:pt x="0" y="1"/>
                    </a:lnTo>
                    <a:lnTo>
                      <a:pt x="0" y="1013"/>
                    </a:lnTo>
                    <a:close/>
                  </a:path>
                </a:pathLst>
              </a:custGeom>
              <a:solidFill>
                <a:srgbClr val="06060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6" name="Freeform 134"/>
              <p:cNvSpPr>
                <a:spLocks/>
              </p:cNvSpPr>
              <p:nvPr userDrawn="1"/>
            </p:nvSpPr>
            <p:spPr bwMode="auto">
              <a:xfrm>
                <a:off x="-2728913" y="3241675"/>
                <a:ext cx="112713" cy="190500"/>
              </a:xfrm>
              <a:custGeom>
                <a:avLst/>
                <a:gdLst/>
                <a:ahLst/>
                <a:cxnLst>
                  <a:cxn ang="0">
                    <a:pos x="569" y="180"/>
                  </a:cxn>
                  <a:cxn ang="0">
                    <a:pos x="568" y="183"/>
                  </a:cxn>
                  <a:cxn ang="0">
                    <a:pos x="566" y="274"/>
                  </a:cxn>
                  <a:cxn ang="0">
                    <a:pos x="568" y="433"/>
                  </a:cxn>
                  <a:cxn ang="0">
                    <a:pos x="569" y="635"/>
                  </a:cxn>
                  <a:cxn ang="0">
                    <a:pos x="569" y="826"/>
                  </a:cxn>
                  <a:cxn ang="0">
                    <a:pos x="564" y="952"/>
                  </a:cxn>
                  <a:cxn ang="0">
                    <a:pos x="317" y="889"/>
                  </a:cxn>
                  <a:cxn ang="0">
                    <a:pos x="318" y="667"/>
                  </a:cxn>
                  <a:cxn ang="0">
                    <a:pos x="319" y="407"/>
                  </a:cxn>
                  <a:cxn ang="0">
                    <a:pos x="318" y="250"/>
                  </a:cxn>
                  <a:cxn ang="0">
                    <a:pos x="316" y="187"/>
                  </a:cxn>
                  <a:cxn ang="0">
                    <a:pos x="8" y="175"/>
                  </a:cxn>
                  <a:cxn ang="0">
                    <a:pos x="7" y="4"/>
                  </a:cxn>
                  <a:cxn ang="0">
                    <a:pos x="4" y="21"/>
                  </a:cxn>
                  <a:cxn ang="0">
                    <a:pos x="1" y="57"/>
                  </a:cxn>
                  <a:cxn ang="0">
                    <a:pos x="1" y="112"/>
                  </a:cxn>
                  <a:cxn ang="0">
                    <a:pos x="2" y="161"/>
                  </a:cxn>
                  <a:cxn ang="0">
                    <a:pos x="30" y="180"/>
                  </a:cxn>
                  <a:cxn ang="0">
                    <a:pos x="107" y="183"/>
                  </a:cxn>
                  <a:cxn ang="0">
                    <a:pos x="200" y="181"/>
                  </a:cxn>
                  <a:cxn ang="0">
                    <a:pos x="282" y="180"/>
                  </a:cxn>
                  <a:cxn ang="0">
                    <a:pos x="313" y="244"/>
                  </a:cxn>
                  <a:cxn ang="0">
                    <a:pos x="313" y="466"/>
                  </a:cxn>
                  <a:cxn ang="0">
                    <a:pos x="311" y="726"/>
                  </a:cxn>
                  <a:cxn ang="0">
                    <a:pos x="312" y="883"/>
                  </a:cxn>
                  <a:cxn ang="0">
                    <a:pos x="313" y="945"/>
                  </a:cxn>
                  <a:cxn ang="0">
                    <a:pos x="568" y="957"/>
                  </a:cxn>
                  <a:cxn ang="0">
                    <a:pos x="571" y="917"/>
                  </a:cxn>
                  <a:cxn ang="0">
                    <a:pos x="572" y="834"/>
                  </a:cxn>
                  <a:cxn ang="0">
                    <a:pos x="572" y="591"/>
                  </a:cxn>
                  <a:cxn ang="0">
                    <a:pos x="571" y="336"/>
                  </a:cxn>
                  <a:cxn ang="0">
                    <a:pos x="571" y="177"/>
                  </a:cxn>
                </a:cxnLst>
                <a:rect l="0" t="0" r="r" b="b"/>
                <a:pathLst>
                  <a:path w="572" h="958">
                    <a:moveTo>
                      <a:pt x="571" y="177"/>
                    </a:moveTo>
                    <a:lnTo>
                      <a:pt x="569" y="180"/>
                    </a:lnTo>
                    <a:lnTo>
                      <a:pt x="568" y="181"/>
                    </a:lnTo>
                    <a:lnTo>
                      <a:pt x="568" y="183"/>
                    </a:lnTo>
                    <a:lnTo>
                      <a:pt x="566" y="188"/>
                    </a:lnTo>
                    <a:lnTo>
                      <a:pt x="566" y="274"/>
                    </a:lnTo>
                    <a:lnTo>
                      <a:pt x="566" y="346"/>
                    </a:lnTo>
                    <a:lnTo>
                      <a:pt x="568" y="433"/>
                    </a:lnTo>
                    <a:lnTo>
                      <a:pt x="568" y="533"/>
                    </a:lnTo>
                    <a:lnTo>
                      <a:pt x="569" y="635"/>
                    </a:lnTo>
                    <a:lnTo>
                      <a:pt x="569" y="736"/>
                    </a:lnTo>
                    <a:lnTo>
                      <a:pt x="569" y="826"/>
                    </a:lnTo>
                    <a:lnTo>
                      <a:pt x="568" y="901"/>
                    </a:lnTo>
                    <a:lnTo>
                      <a:pt x="564" y="952"/>
                    </a:lnTo>
                    <a:lnTo>
                      <a:pt x="318" y="952"/>
                    </a:lnTo>
                    <a:lnTo>
                      <a:pt x="317" y="889"/>
                    </a:lnTo>
                    <a:lnTo>
                      <a:pt x="317" y="790"/>
                    </a:lnTo>
                    <a:lnTo>
                      <a:pt x="318" y="667"/>
                    </a:lnTo>
                    <a:lnTo>
                      <a:pt x="319" y="536"/>
                    </a:lnTo>
                    <a:lnTo>
                      <a:pt x="319" y="407"/>
                    </a:lnTo>
                    <a:lnTo>
                      <a:pt x="319" y="295"/>
                    </a:lnTo>
                    <a:lnTo>
                      <a:pt x="318" y="250"/>
                    </a:lnTo>
                    <a:lnTo>
                      <a:pt x="317" y="213"/>
                    </a:lnTo>
                    <a:lnTo>
                      <a:pt x="316" y="187"/>
                    </a:lnTo>
                    <a:lnTo>
                      <a:pt x="315" y="175"/>
                    </a:lnTo>
                    <a:lnTo>
                      <a:pt x="8" y="175"/>
                    </a:lnTo>
                    <a:lnTo>
                      <a:pt x="9" y="0"/>
                    </a:lnTo>
                    <a:lnTo>
                      <a:pt x="7" y="4"/>
                    </a:lnTo>
                    <a:lnTo>
                      <a:pt x="5" y="12"/>
                    </a:lnTo>
                    <a:lnTo>
                      <a:pt x="4" y="21"/>
                    </a:lnTo>
                    <a:lnTo>
                      <a:pt x="2" y="32"/>
                    </a:lnTo>
                    <a:lnTo>
                      <a:pt x="1" y="57"/>
                    </a:lnTo>
                    <a:lnTo>
                      <a:pt x="0" y="84"/>
                    </a:lnTo>
                    <a:lnTo>
                      <a:pt x="1" y="112"/>
                    </a:lnTo>
                    <a:lnTo>
                      <a:pt x="1" y="139"/>
                    </a:lnTo>
                    <a:lnTo>
                      <a:pt x="2" y="161"/>
                    </a:lnTo>
                    <a:lnTo>
                      <a:pt x="4" y="177"/>
                    </a:lnTo>
                    <a:lnTo>
                      <a:pt x="30" y="180"/>
                    </a:lnTo>
                    <a:lnTo>
                      <a:pt x="65" y="181"/>
                    </a:lnTo>
                    <a:lnTo>
                      <a:pt x="107" y="183"/>
                    </a:lnTo>
                    <a:lnTo>
                      <a:pt x="153" y="183"/>
                    </a:lnTo>
                    <a:lnTo>
                      <a:pt x="200" y="181"/>
                    </a:lnTo>
                    <a:lnTo>
                      <a:pt x="244" y="180"/>
                    </a:lnTo>
                    <a:lnTo>
                      <a:pt x="282" y="180"/>
                    </a:lnTo>
                    <a:lnTo>
                      <a:pt x="312" y="179"/>
                    </a:lnTo>
                    <a:lnTo>
                      <a:pt x="313" y="244"/>
                    </a:lnTo>
                    <a:lnTo>
                      <a:pt x="313" y="344"/>
                    </a:lnTo>
                    <a:lnTo>
                      <a:pt x="313" y="466"/>
                    </a:lnTo>
                    <a:lnTo>
                      <a:pt x="312" y="598"/>
                    </a:lnTo>
                    <a:lnTo>
                      <a:pt x="311" y="726"/>
                    </a:lnTo>
                    <a:lnTo>
                      <a:pt x="311" y="837"/>
                    </a:lnTo>
                    <a:lnTo>
                      <a:pt x="312" y="883"/>
                    </a:lnTo>
                    <a:lnTo>
                      <a:pt x="312" y="919"/>
                    </a:lnTo>
                    <a:lnTo>
                      <a:pt x="313" y="945"/>
                    </a:lnTo>
                    <a:lnTo>
                      <a:pt x="316" y="958"/>
                    </a:lnTo>
                    <a:lnTo>
                      <a:pt x="568" y="957"/>
                    </a:lnTo>
                    <a:lnTo>
                      <a:pt x="570" y="943"/>
                    </a:lnTo>
                    <a:lnTo>
                      <a:pt x="571" y="917"/>
                    </a:lnTo>
                    <a:lnTo>
                      <a:pt x="572" y="881"/>
                    </a:lnTo>
                    <a:lnTo>
                      <a:pt x="572" y="834"/>
                    </a:lnTo>
                    <a:lnTo>
                      <a:pt x="572" y="722"/>
                    </a:lnTo>
                    <a:lnTo>
                      <a:pt x="572" y="591"/>
                    </a:lnTo>
                    <a:lnTo>
                      <a:pt x="572" y="458"/>
                    </a:lnTo>
                    <a:lnTo>
                      <a:pt x="571" y="336"/>
                    </a:lnTo>
                    <a:lnTo>
                      <a:pt x="571" y="237"/>
                    </a:lnTo>
                    <a:lnTo>
                      <a:pt x="571" y="177"/>
                    </a:lnTo>
                    <a:close/>
                  </a:path>
                </a:pathLst>
              </a:custGeom>
              <a:solidFill>
                <a:srgbClr val="797979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7" name="Freeform 135"/>
              <p:cNvSpPr>
                <a:spLocks/>
              </p:cNvSpPr>
              <p:nvPr userDrawn="1"/>
            </p:nvSpPr>
            <p:spPr bwMode="auto">
              <a:xfrm>
                <a:off x="-2474913" y="3305175"/>
                <a:ext cx="74613" cy="47625"/>
              </a:xfrm>
              <a:custGeom>
                <a:avLst/>
                <a:gdLst/>
                <a:ahLst/>
                <a:cxnLst>
                  <a:cxn ang="0">
                    <a:pos x="0" y="239"/>
                  </a:cxn>
                  <a:cxn ang="0">
                    <a:pos x="370" y="238"/>
                  </a:cxn>
                  <a:cxn ang="0">
                    <a:pos x="371" y="2"/>
                  </a:cxn>
                  <a:cxn ang="0">
                    <a:pos x="1" y="0"/>
                  </a:cxn>
                  <a:cxn ang="0">
                    <a:pos x="3" y="2"/>
                  </a:cxn>
                  <a:cxn ang="0">
                    <a:pos x="10" y="3"/>
                  </a:cxn>
                  <a:cxn ang="0">
                    <a:pos x="18" y="4"/>
                  </a:cxn>
                  <a:cxn ang="0">
                    <a:pos x="28" y="6"/>
                  </a:cxn>
                  <a:cxn ang="0">
                    <a:pos x="54" y="7"/>
                  </a:cxn>
                  <a:cxn ang="0">
                    <a:pos x="84" y="7"/>
                  </a:cxn>
                  <a:cxn ang="0">
                    <a:pos x="114" y="7"/>
                  </a:cxn>
                  <a:cxn ang="0">
                    <a:pos x="143" y="7"/>
                  </a:cxn>
                  <a:cxn ang="0">
                    <a:pos x="165" y="6"/>
                  </a:cxn>
                  <a:cxn ang="0">
                    <a:pos x="179" y="6"/>
                  </a:cxn>
                  <a:cxn ang="0">
                    <a:pos x="202" y="6"/>
                  </a:cxn>
                  <a:cxn ang="0">
                    <a:pos x="225" y="4"/>
                  </a:cxn>
                  <a:cxn ang="0">
                    <a:pos x="248" y="4"/>
                  </a:cxn>
                  <a:cxn ang="0">
                    <a:pos x="273" y="4"/>
                  </a:cxn>
                  <a:cxn ang="0">
                    <a:pos x="297" y="3"/>
                  </a:cxn>
                  <a:cxn ang="0">
                    <a:pos x="321" y="4"/>
                  </a:cxn>
                  <a:cxn ang="0">
                    <a:pos x="344" y="4"/>
                  </a:cxn>
                  <a:cxn ang="0">
                    <a:pos x="366" y="6"/>
                  </a:cxn>
                  <a:cxn ang="0">
                    <a:pos x="366" y="234"/>
                  </a:cxn>
                  <a:cxn ang="0">
                    <a:pos x="346" y="234"/>
                  </a:cxn>
                  <a:cxn ang="0">
                    <a:pos x="304" y="233"/>
                  </a:cxn>
                  <a:cxn ang="0">
                    <a:pos x="247" y="233"/>
                  </a:cxn>
                  <a:cxn ang="0">
                    <a:pos x="184" y="231"/>
                  </a:cxn>
                  <a:cxn ang="0">
                    <a:pos x="119" y="231"/>
                  </a:cxn>
                  <a:cxn ang="0">
                    <a:pos x="62" y="233"/>
                  </a:cxn>
                  <a:cxn ang="0">
                    <a:pos x="40" y="234"/>
                  </a:cxn>
                  <a:cxn ang="0">
                    <a:pos x="20" y="235"/>
                  </a:cxn>
                  <a:cxn ang="0">
                    <a:pos x="7" y="237"/>
                  </a:cxn>
                  <a:cxn ang="0">
                    <a:pos x="0" y="239"/>
                  </a:cxn>
                </a:cxnLst>
                <a:rect l="0" t="0" r="r" b="b"/>
                <a:pathLst>
                  <a:path w="371" h="239">
                    <a:moveTo>
                      <a:pt x="0" y="239"/>
                    </a:moveTo>
                    <a:lnTo>
                      <a:pt x="370" y="238"/>
                    </a:lnTo>
                    <a:lnTo>
                      <a:pt x="371" y="2"/>
                    </a:lnTo>
                    <a:lnTo>
                      <a:pt x="1" y="0"/>
                    </a:lnTo>
                    <a:lnTo>
                      <a:pt x="3" y="2"/>
                    </a:lnTo>
                    <a:lnTo>
                      <a:pt x="10" y="3"/>
                    </a:lnTo>
                    <a:lnTo>
                      <a:pt x="18" y="4"/>
                    </a:lnTo>
                    <a:lnTo>
                      <a:pt x="28" y="6"/>
                    </a:lnTo>
                    <a:lnTo>
                      <a:pt x="54" y="7"/>
                    </a:lnTo>
                    <a:lnTo>
                      <a:pt x="84" y="7"/>
                    </a:lnTo>
                    <a:lnTo>
                      <a:pt x="114" y="7"/>
                    </a:lnTo>
                    <a:lnTo>
                      <a:pt x="143" y="7"/>
                    </a:lnTo>
                    <a:lnTo>
                      <a:pt x="165" y="6"/>
                    </a:lnTo>
                    <a:lnTo>
                      <a:pt x="179" y="6"/>
                    </a:lnTo>
                    <a:lnTo>
                      <a:pt x="202" y="6"/>
                    </a:lnTo>
                    <a:lnTo>
                      <a:pt x="225" y="4"/>
                    </a:lnTo>
                    <a:lnTo>
                      <a:pt x="248" y="4"/>
                    </a:lnTo>
                    <a:lnTo>
                      <a:pt x="273" y="4"/>
                    </a:lnTo>
                    <a:lnTo>
                      <a:pt x="297" y="3"/>
                    </a:lnTo>
                    <a:lnTo>
                      <a:pt x="321" y="4"/>
                    </a:lnTo>
                    <a:lnTo>
                      <a:pt x="344" y="4"/>
                    </a:lnTo>
                    <a:lnTo>
                      <a:pt x="366" y="6"/>
                    </a:lnTo>
                    <a:lnTo>
                      <a:pt x="366" y="234"/>
                    </a:lnTo>
                    <a:lnTo>
                      <a:pt x="346" y="234"/>
                    </a:lnTo>
                    <a:lnTo>
                      <a:pt x="304" y="233"/>
                    </a:lnTo>
                    <a:lnTo>
                      <a:pt x="247" y="233"/>
                    </a:lnTo>
                    <a:lnTo>
                      <a:pt x="184" y="231"/>
                    </a:lnTo>
                    <a:lnTo>
                      <a:pt x="119" y="231"/>
                    </a:lnTo>
                    <a:lnTo>
                      <a:pt x="62" y="233"/>
                    </a:lnTo>
                    <a:lnTo>
                      <a:pt x="40" y="234"/>
                    </a:lnTo>
                    <a:lnTo>
                      <a:pt x="20" y="235"/>
                    </a:lnTo>
                    <a:lnTo>
                      <a:pt x="7" y="237"/>
                    </a:lnTo>
                    <a:lnTo>
                      <a:pt x="0" y="239"/>
                    </a:lnTo>
                    <a:close/>
                  </a:path>
                </a:pathLst>
              </a:custGeom>
              <a:solidFill>
                <a:srgbClr val="64646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250" name="Группа 249"/>
            <p:cNvGrpSpPr/>
            <p:nvPr userDrawn="1"/>
          </p:nvGrpSpPr>
          <p:grpSpPr>
            <a:xfrm>
              <a:off x="-2220913" y="3140075"/>
              <a:ext cx="620713" cy="358775"/>
              <a:chOff x="-2220913" y="3140075"/>
              <a:chExt cx="620713" cy="358775"/>
            </a:xfrm>
          </p:grpSpPr>
          <p:sp>
            <p:nvSpPr>
              <p:cNvPr id="3208" name="Freeform 136"/>
              <p:cNvSpPr>
                <a:spLocks noEditPoints="1"/>
              </p:cNvSpPr>
              <p:nvPr userDrawn="1"/>
            </p:nvSpPr>
            <p:spPr bwMode="auto">
              <a:xfrm>
                <a:off x="-2220913" y="3140075"/>
                <a:ext cx="620713" cy="358775"/>
              </a:xfrm>
              <a:custGeom>
                <a:avLst/>
                <a:gdLst/>
                <a:ahLst/>
                <a:cxnLst>
                  <a:cxn ang="0">
                    <a:pos x="676" y="1129"/>
                  </a:cxn>
                  <a:cxn ang="0">
                    <a:pos x="334" y="1049"/>
                  </a:cxn>
                  <a:cxn ang="0">
                    <a:pos x="994" y="1035"/>
                  </a:cxn>
                  <a:cxn ang="0">
                    <a:pos x="1374" y="992"/>
                  </a:cxn>
                  <a:cxn ang="0">
                    <a:pos x="1288" y="1003"/>
                  </a:cxn>
                  <a:cxn ang="0">
                    <a:pos x="1090" y="1017"/>
                  </a:cxn>
                  <a:cxn ang="0">
                    <a:pos x="712" y="996"/>
                  </a:cxn>
                  <a:cxn ang="0">
                    <a:pos x="846" y="925"/>
                  </a:cxn>
                  <a:cxn ang="0">
                    <a:pos x="1722" y="966"/>
                  </a:cxn>
                  <a:cxn ang="0">
                    <a:pos x="1577" y="882"/>
                  </a:cxn>
                  <a:cxn ang="0">
                    <a:pos x="1013" y="911"/>
                  </a:cxn>
                  <a:cxn ang="0">
                    <a:pos x="1093" y="879"/>
                  </a:cxn>
                  <a:cxn ang="0">
                    <a:pos x="1263" y="901"/>
                  </a:cxn>
                  <a:cxn ang="0">
                    <a:pos x="242" y="868"/>
                  </a:cxn>
                  <a:cxn ang="0">
                    <a:pos x="376" y="803"/>
                  </a:cxn>
                  <a:cxn ang="0">
                    <a:pos x="842" y="844"/>
                  </a:cxn>
                  <a:cxn ang="0">
                    <a:pos x="1584" y="770"/>
                  </a:cxn>
                  <a:cxn ang="0">
                    <a:pos x="504" y="827"/>
                  </a:cxn>
                  <a:cxn ang="0">
                    <a:pos x="1006" y="758"/>
                  </a:cxn>
                  <a:cxn ang="0">
                    <a:pos x="1486" y="766"/>
                  </a:cxn>
                  <a:cxn ang="0">
                    <a:pos x="1303" y="732"/>
                  </a:cxn>
                  <a:cxn ang="0">
                    <a:pos x="196" y="768"/>
                  </a:cxn>
                  <a:cxn ang="0">
                    <a:pos x="522" y="646"/>
                  </a:cxn>
                  <a:cxn ang="0">
                    <a:pos x="368" y="581"/>
                  </a:cxn>
                  <a:cxn ang="0">
                    <a:pos x="560" y="601"/>
                  </a:cxn>
                  <a:cxn ang="0">
                    <a:pos x="591" y="428"/>
                  </a:cxn>
                  <a:cxn ang="0">
                    <a:pos x="706" y="439"/>
                  </a:cxn>
                  <a:cxn ang="0">
                    <a:pos x="2966" y="1307"/>
                  </a:cxn>
                  <a:cxn ang="0">
                    <a:pos x="2750" y="1301"/>
                  </a:cxn>
                  <a:cxn ang="0">
                    <a:pos x="2549" y="1239"/>
                  </a:cxn>
                  <a:cxn ang="0">
                    <a:pos x="2151" y="1028"/>
                  </a:cxn>
                  <a:cxn ang="0">
                    <a:pos x="2065" y="1027"/>
                  </a:cxn>
                  <a:cxn ang="0">
                    <a:pos x="2553" y="1011"/>
                  </a:cxn>
                  <a:cxn ang="0">
                    <a:pos x="2728" y="934"/>
                  </a:cxn>
                  <a:cxn ang="0">
                    <a:pos x="2892" y="890"/>
                  </a:cxn>
                  <a:cxn ang="0">
                    <a:pos x="3065" y="817"/>
                  </a:cxn>
                  <a:cxn ang="0">
                    <a:pos x="2544" y="774"/>
                  </a:cxn>
                  <a:cxn ang="0">
                    <a:pos x="2120" y="774"/>
                  </a:cxn>
                  <a:cxn ang="0">
                    <a:pos x="1229" y="702"/>
                  </a:cxn>
                  <a:cxn ang="0">
                    <a:pos x="565" y="724"/>
                  </a:cxn>
                  <a:cxn ang="0">
                    <a:pos x="1765" y="217"/>
                  </a:cxn>
                  <a:cxn ang="0">
                    <a:pos x="1736" y="85"/>
                  </a:cxn>
                  <a:cxn ang="0">
                    <a:pos x="1465" y="170"/>
                  </a:cxn>
                  <a:cxn ang="0">
                    <a:pos x="1211" y="220"/>
                  </a:cxn>
                  <a:cxn ang="0">
                    <a:pos x="923" y="244"/>
                  </a:cxn>
                  <a:cxn ang="0">
                    <a:pos x="532" y="330"/>
                  </a:cxn>
                  <a:cxn ang="0">
                    <a:pos x="154" y="617"/>
                  </a:cxn>
                  <a:cxn ang="0">
                    <a:pos x="129" y="1372"/>
                  </a:cxn>
                  <a:cxn ang="0">
                    <a:pos x="205" y="1728"/>
                  </a:cxn>
                  <a:cxn ang="0">
                    <a:pos x="384" y="1651"/>
                  </a:cxn>
                  <a:cxn ang="0">
                    <a:pos x="460" y="1471"/>
                  </a:cxn>
                  <a:cxn ang="0">
                    <a:pos x="234" y="1156"/>
                  </a:cxn>
                  <a:cxn ang="0">
                    <a:pos x="423" y="1422"/>
                  </a:cxn>
                  <a:cxn ang="0">
                    <a:pos x="958" y="1450"/>
                  </a:cxn>
                  <a:cxn ang="0">
                    <a:pos x="1035" y="1421"/>
                  </a:cxn>
                  <a:cxn ang="0">
                    <a:pos x="1196" y="1785"/>
                  </a:cxn>
                  <a:cxn ang="0">
                    <a:pos x="1405" y="1744"/>
                  </a:cxn>
                  <a:cxn ang="0">
                    <a:pos x="1497" y="1567"/>
                  </a:cxn>
                  <a:cxn ang="0">
                    <a:pos x="1907" y="1462"/>
                  </a:cxn>
                  <a:cxn ang="0">
                    <a:pos x="3104" y="1352"/>
                  </a:cxn>
                  <a:cxn ang="0">
                    <a:pos x="2892" y="1195"/>
                  </a:cxn>
                  <a:cxn ang="0">
                    <a:pos x="2600" y="1127"/>
                  </a:cxn>
                </a:cxnLst>
                <a:rect l="0" t="0" r="r" b="b"/>
                <a:pathLst>
                  <a:path w="3133" h="1804">
                    <a:moveTo>
                      <a:pt x="443" y="1114"/>
                    </a:moveTo>
                    <a:lnTo>
                      <a:pt x="449" y="1109"/>
                    </a:lnTo>
                    <a:lnTo>
                      <a:pt x="459" y="1104"/>
                    </a:lnTo>
                    <a:lnTo>
                      <a:pt x="469" y="1098"/>
                    </a:lnTo>
                    <a:lnTo>
                      <a:pt x="479" y="1095"/>
                    </a:lnTo>
                    <a:lnTo>
                      <a:pt x="490" y="1092"/>
                    </a:lnTo>
                    <a:lnTo>
                      <a:pt x="502" y="1089"/>
                    </a:lnTo>
                    <a:lnTo>
                      <a:pt x="512" y="1088"/>
                    </a:lnTo>
                    <a:lnTo>
                      <a:pt x="521" y="1089"/>
                    </a:lnTo>
                    <a:lnTo>
                      <a:pt x="523" y="1098"/>
                    </a:lnTo>
                    <a:lnTo>
                      <a:pt x="525" y="1106"/>
                    </a:lnTo>
                    <a:lnTo>
                      <a:pt x="525" y="1114"/>
                    </a:lnTo>
                    <a:lnTo>
                      <a:pt x="525" y="1120"/>
                    </a:lnTo>
                    <a:lnTo>
                      <a:pt x="522" y="1134"/>
                    </a:lnTo>
                    <a:lnTo>
                      <a:pt x="518" y="1151"/>
                    </a:lnTo>
                    <a:lnTo>
                      <a:pt x="508" y="1148"/>
                    </a:lnTo>
                    <a:lnTo>
                      <a:pt x="499" y="1145"/>
                    </a:lnTo>
                    <a:lnTo>
                      <a:pt x="489" y="1140"/>
                    </a:lnTo>
                    <a:lnTo>
                      <a:pt x="479" y="1136"/>
                    </a:lnTo>
                    <a:lnTo>
                      <a:pt x="460" y="1125"/>
                    </a:lnTo>
                    <a:lnTo>
                      <a:pt x="443" y="1114"/>
                    </a:lnTo>
                    <a:close/>
                    <a:moveTo>
                      <a:pt x="600" y="1097"/>
                    </a:moveTo>
                    <a:lnTo>
                      <a:pt x="620" y="1088"/>
                    </a:lnTo>
                    <a:lnTo>
                      <a:pt x="639" y="1080"/>
                    </a:lnTo>
                    <a:lnTo>
                      <a:pt x="648" y="1077"/>
                    </a:lnTo>
                    <a:lnTo>
                      <a:pt x="658" y="1075"/>
                    </a:lnTo>
                    <a:lnTo>
                      <a:pt x="668" y="1074"/>
                    </a:lnTo>
                    <a:lnTo>
                      <a:pt x="679" y="1076"/>
                    </a:lnTo>
                    <a:lnTo>
                      <a:pt x="681" y="1084"/>
                    </a:lnTo>
                    <a:lnTo>
                      <a:pt x="682" y="1092"/>
                    </a:lnTo>
                    <a:lnTo>
                      <a:pt x="683" y="1100"/>
                    </a:lnTo>
                    <a:lnTo>
                      <a:pt x="683" y="1108"/>
                    </a:lnTo>
                    <a:lnTo>
                      <a:pt x="681" y="1114"/>
                    </a:lnTo>
                    <a:lnTo>
                      <a:pt x="679" y="1122"/>
                    </a:lnTo>
                    <a:lnTo>
                      <a:pt x="676" y="1129"/>
                    </a:lnTo>
                    <a:lnTo>
                      <a:pt x="672" y="1136"/>
                    </a:lnTo>
                    <a:lnTo>
                      <a:pt x="664" y="1134"/>
                    </a:lnTo>
                    <a:lnTo>
                      <a:pt x="654" y="1130"/>
                    </a:lnTo>
                    <a:lnTo>
                      <a:pt x="645" y="1126"/>
                    </a:lnTo>
                    <a:lnTo>
                      <a:pt x="634" y="1120"/>
                    </a:lnTo>
                    <a:lnTo>
                      <a:pt x="624" y="1115"/>
                    </a:lnTo>
                    <a:lnTo>
                      <a:pt x="615" y="1109"/>
                    </a:lnTo>
                    <a:lnTo>
                      <a:pt x="607" y="1103"/>
                    </a:lnTo>
                    <a:lnTo>
                      <a:pt x="600" y="1097"/>
                    </a:lnTo>
                    <a:close/>
                    <a:moveTo>
                      <a:pt x="758" y="1078"/>
                    </a:moveTo>
                    <a:lnTo>
                      <a:pt x="765" y="1072"/>
                    </a:lnTo>
                    <a:lnTo>
                      <a:pt x="773" y="1067"/>
                    </a:lnTo>
                    <a:lnTo>
                      <a:pt x="783" y="1062"/>
                    </a:lnTo>
                    <a:lnTo>
                      <a:pt x="792" y="1059"/>
                    </a:lnTo>
                    <a:lnTo>
                      <a:pt x="804" y="1055"/>
                    </a:lnTo>
                    <a:lnTo>
                      <a:pt x="814" y="1053"/>
                    </a:lnTo>
                    <a:lnTo>
                      <a:pt x="824" y="1052"/>
                    </a:lnTo>
                    <a:lnTo>
                      <a:pt x="833" y="1052"/>
                    </a:lnTo>
                    <a:lnTo>
                      <a:pt x="836" y="1060"/>
                    </a:lnTo>
                    <a:lnTo>
                      <a:pt x="838" y="1067"/>
                    </a:lnTo>
                    <a:lnTo>
                      <a:pt x="839" y="1075"/>
                    </a:lnTo>
                    <a:lnTo>
                      <a:pt x="839" y="1081"/>
                    </a:lnTo>
                    <a:lnTo>
                      <a:pt x="838" y="1089"/>
                    </a:lnTo>
                    <a:lnTo>
                      <a:pt x="836" y="1096"/>
                    </a:lnTo>
                    <a:lnTo>
                      <a:pt x="833" y="1104"/>
                    </a:lnTo>
                    <a:lnTo>
                      <a:pt x="830" y="1112"/>
                    </a:lnTo>
                    <a:lnTo>
                      <a:pt x="822" y="1111"/>
                    </a:lnTo>
                    <a:lnTo>
                      <a:pt x="811" y="1109"/>
                    </a:lnTo>
                    <a:lnTo>
                      <a:pt x="802" y="1104"/>
                    </a:lnTo>
                    <a:lnTo>
                      <a:pt x="792" y="1100"/>
                    </a:lnTo>
                    <a:lnTo>
                      <a:pt x="773" y="1089"/>
                    </a:lnTo>
                    <a:lnTo>
                      <a:pt x="758" y="1078"/>
                    </a:lnTo>
                    <a:close/>
                    <a:moveTo>
                      <a:pt x="318" y="1059"/>
                    </a:moveTo>
                    <a:lnTo>
                      <a:pt x="325" y="1053"/>
                    </a:lnTo>
                    <a:lnTo>
                      <a:pt x="334" y="1049"/>
                    </a:lnTo>
                    <a:lnTo>
                      <a:pt x="343" y="1043"/>
                    </a:lnTo>
                    <a:lnTo>
                      <a:pt x="353" y="1038"/>
                    </a:lnTo>
                    <a:lnTo>
                      <a:pt x="363" y="1035"/>
                    </a:lnTo>
                    <a:lnTo>
                      <a:pt x="375" y="1034"/>
                    </a:lnTo>
                    <a:lnTo>
                      <a:pt x="384" y="1033"/>
                    </a:lnTo>
                    <a:lnTo>
                      <a:pt x="393" y="1034"/>
                    </a:lnTo>
                    <a:lnTo>
                      <a:pt x="396" y="1042"/>
                    </a:lnTo>
                    <a:lnTo>
                      <a:pt x="398" y="1050"/>
                    </a:lnTo>
                    <a:lnTo>
                      <a:pt x="400" y="1058"/>
                    </a:lnTo>
                    <a:lnTo>
                      <a:pt x="398" y="1066"/>
                    </a:lnTo>
                    <a:lnTo>
                      <a:pt x="397" y="1074"/>
                    </a:lnTo>
                    <a:lnTo>
                      <a:pt x="395" y="1080"/>
                    </a:lnTo>
                    <a:lnTo>
                      <a:pt x="392" y="1087"/>
                    </a:lnTo>
                    <a:lnTo>
                      <a:pt x="388" y="1094"/>
                    </a:lnTo>
                    <a:lnTo>
                      <a:pt x="380" y="1092"/>
                    </a:lnTo>
                    <a:lnTo>
                      <a:pt x="371" y="1089"/>
                    </a:lnTo>
                    <a:lnTo>
                      <a:pt x="361" y="1085"/>
                    </a:lnTo>
                    <a:lnTo>
                      <a:pt x="352" y="1080"/>
                    </a:lnTo>
                    <a:lnTo>
                      <a:pt x="333" y="1069"/>
                    </a:lnTo>
                    <a:lnTo>
                      <a:pt x="318" y="1059"/>
                    </a:lnTo>
                    <a:close/>
                    <a:moveTo>
                      <a:pt x="914" y="1029"/>
                    </a:moveTo>
                    <a:lnTo>
                      <a:pt x="920" y="1022"/>
                    </a:lnTo>
                    <a:lnTo>
                      <a:pt x="929" y="1017"/>
                    </a:lnTo>
                    <a:lnTo>
                      <a:pt x="940" y="1013"/>
                    </a:lnTo>
                    <a:lnTo>
                      <a:pt x="950" y="1009"/>
                    </a:lnTo>
                    <a:lnTo>
                      <a:pt x="960" y="1004"/>
                    </a:lnTo>
                    <a:lnTo>
                      <a:pt x="969" y="1002"/>
                    </a:lnTo>
                    <a:lnTo>
                      <a:pt x="974" y="1002"/>
                    </a:lnTo>
                    <a:lnTo>
                      <a:pt x="978" y="1002"/>
                    </a:lnTo>
                    <a:lnTo>
                      <a:pt x="984" y="1003"/>
                    </a:lnTo>
                    <a:lnTo>
                      <a:pt x="990" y="1004"/>
                    </a:lnTo>
                    <a:lnTo>
                      <a:pt x="993" y="1012"/>
                    </a:lnTo>
                    <a:lnTo>
                      <a:pt x="994" y="1020"/>
                    </a:lnTo>
                    <a:lnTo>
                      <a:pt x="994" y="1027"/>
                    </a:lnTo>
                    <a:lnTo>
                      <a:pt x="994" y="1035"/>
                    </a:lnTo>
                    <a:lnTo>
                      <a:pt x="993" y="1042"/>
                    </a:lnTo>
                    <a:lnTo>
                      <a:pt x="991" y="1050"/>
                    </a:lnTo>
                    <a:lnTo>
                      <a:pt x="989" y="1056"/>
                    </a:lnTo>
                    <a:lnTo>
                      <a:pt x="985" y="1064"/>
                    </a:lnTo>
                    <a:lnTo>
                      <a:pt x="976" y="1062"/>
                    </a:lnTo>
                    <a:lnTo>
                      <a:pt x="967" y="1059"/>
                    </a:lnTo>
                    <a:lnTo>
                      <a:pt x="958" y="1054"/>
                    </a:lnTo>
                    <a:lnTo>
                      <a:pt x="948" y="1050"/>
                    </a:lnTo>
                    <a:lnTo>
                      <a:pt x="929" y="1039"/>
                    </a:lnTo>
                    <a:lnTo>
                      <a:pt x="914" y="1029"/>
                    </a:lnTo>
                    <a:close/>
                    <a:moveTo>
                      <a:pt x="1495" y="1020"/>
                    </a:moveTo>
                    <a:lnTo>
                      <a:pt x="1503" y="1014"/>
                    </a:lnTo>
                    <a:lnTo>
                      <a:pt x="1512" y="1010"/>
                    </a:lnTo>
                    <a:lnTo>
                      <a:pt x="1521" y="1005"/>
                    </a:lnTo>
                    <a:lnTo>
                      <a:pt x="1531" y="1001"/>
                    </a:lnTo>
                    <a:lnTo>
                      <a:pt x="1541" y="999"/>
                    </a:lnTo>
                    <a:lnTo>
                      <a:pt x="1551" y="996"/>
                    </a:lnTo>
                    <a:lnTo>
                      <a:pt x="1560" y="996"/>
                    </a:lnTo>
                    <a:lnTo>
                      <a:pt x="1571" y="996"/>
                    </a:lnTo>
                    <a:lnTo>
                      <a:pt x="1574" y="1005"/>
                    </a:lnTo>
                    <a:lnTo>
                      <a:pt x="1575" y="1013"/>
                    </a:lnTo>
                    <a:lnTo>
                      <a:pt x="1576" y="1020"/>
                    </a:lnTo>
                    <a:lnTo>
                      <a:pt x="1575" y="1028"/>
                    </a:lnTo>
                    <a:lnTo>
                      <a:pt x="1572" y="1043"/>
                    </a:lnTo>
                    <a:lnTo>
                      <a:pt x="1567" y="1059"/>
                    </a:lnTo>
                    <a:lnTo>
                      <a:pt x="1559" y="1056"/>
                    </a:lnTo>
                    <a:lnTo>
                      <a:pt x="1549" y="1053"/>
                    </a:lnTo>
                    <a:lnTo>
                      <a:pt x="1539" y="1049"/>
                    </a:lnTo>
                    <a:lnTo>
                      <a:pt x="1528" y="1043"/>
                    </a:lnTo>
                    <a:lnTo>
                      <a:pt x="1517" y="1037"/>
                    </a:lnTo>
                    <a:lnTo>
                      <a:pt x="1508" y="1030"/>
                    </a:lnTo>
                    <a:lnTo>
                      <a:pt x="1500" y="1025"/>
                    </a:lnTo>
                    <a:lnTo>
                      <a:pt x="1495" y="1020"/>
                    </a:lnTo>
                    <a:close/>
                    <a:moveTo>
                      <a:pt x="1354" y="1000"/>
                    </a:moveTo>
                    <a:lnTo>
                      <a:pt x="1374" y="992"/>
                    </a:lnTo>
                    <a:lnTo>
                      <a:pt x="1394" y="983"/>
                    </a:lnTo>
                    <a:lnTo>
                      <a:pt x="1404" y="979"/>
                    </a:lnTo>
                    <a:lnTo>
                      <a:pt x="1414" y="978"/>
                    </a:lnTo>
                    <a:lnTo>
                      <a:pt x="1419" y="978"/>
                    </a:lnTo>
                    <a:lnTo>
                      <a:pt x="1423" y="978"/>
                    </a:lnTo>
                    <a:lnTo>
                      <a:pt x="1428" y="979"/>
                    </a:lnTo>
                    <a:lnTo>
                      <a:pt x="1432" y="982"/>
                    </a:lnTo>
                    <a:lnTo>
                      <a:pt x="1434" y="990"/>
                    </a:lnTo>
                    <a:lnTo>
                      <a:pt x="1436" y="996"/>
                    </a:lnTo>
                    <a:lnTo>
                      <a:pt x="1437" y="1004"/>
                    </a:lnTo>
                    <a:lnTo>
                      <a:pt x="1436" y="1011"/>
                    </a:lnTo>
                    <a:lnTo>
                      <a:pt x="1434" y="1019"/>
                    </a:lnTo>
                    <a:lnTo>
                      <a:pt x="1432" y="1026"/>
                    </a:lnTo>
                    <a:lnTo>
                      <a:pt x="1430" y="1033"/>
                    </a:lnTo>
                    <a:lnTo>
                      <a:pt x="1427" y="1039"/>
                    </a:lnTo>
                    <a:lnTo>
                      <a:pt x="1419" y="1037"/>
                    </a:lnTo>
                    <a:lnTo>
                      <a:pt x="1408" y="1034"/>
                    </a:lnTo>
                    <a:lnTo>
                      <a:pt x="1398" y="1030"/>
                    </a:lnTo>
                    <a:lnTo>
                      <a:pt x="1387" y="1025"/>
                    </a:lnTo>
                    <a:lnTo>
                      <a:pt x="1377" y="1019"/>
                    </a:lnTo>
                    <a:lnTo>
                      <a:pt x="1368" y="1012"/>
                    </a:lnTo>
                    <a:lnTo>
                      <a:pt x="1360" y="1007"/>
                    </a:lnTo>
                    <a:lnTo>
                      <a:pt x="1354" y="1000"/>
                    </a:lnTo>
                    <a:close/>
                    <a:moveTo>
                      <a:pt x="1206" y="1001"/>
                    </a:moveTo>
                    <a:lnTo>
                      <a:pt x="1225" y="993"/>
                    </a:lnTo>
                    <a:lnTo>
                      <a:pt x="1244" y="984"/>
                    </a:lnTo>
                    <a:lnTo>
                      <a:pt x="1254" y="980"/>
                    </a:lnTo>
                    <a:lnTo>
                      <a:pt x="1264" y="978"/>
                    </a:lnTo>
                    <a:lnTo>
                      <a:pt x="1269" y="978"/>
                    </a:lnTo>
                    <a:lnTo>
                      <a:pt x="1273" y="978"/>
                    </a:lnTo>
                    <a:lnTo>
                      <a:pt x="1279" y="979"/>
                    </a:lnTo>
                    <a:lnTo>
                      <a:pt x="1284" y="980"/>
                    </a:lnTo>
                    <a:lnTo>
                      <a:pt x="1287" y="988"/>
                    </a:lnTo>
                    <a:lnTo>
                      <a:pt x="1288" y="996"/>
                    </a:lnTo>
                    <a:lnTo>
                      <a:pt x="1288" y="1003"/>
                    </a:lnTo>
                    <a:lnTo>
                      <a:pt x="1288" y="1011"/>
                    </a:lnTo>
                    <a:lnTo>
                      <a:pt x="1287" y="1018"/>
                    </a:lnTo>
                    <a:lnTo>
                      <a:pt x="1285" y="1026"/>
                    </a:lnTo>
                    <a:lnTo>
                      <a:pt x="1282" y="1033"/>
                    </a:lnTo>
                    <a:lnTo>
                      <a:pt x="1279" y="1041"/>
                    </a:lnTo>
                    <a:lnTo>
                      <a:pt x="1271" y="1038"/>
                    </a:lnTo>
                    <a:lnTo>
                      <a:pt x="1261" y="1035"/>
                    </a:lnTo>
                    <a:lnTo>
                      <a:pt x="1251" y="1030"/>
                    </a:lnTo>
                    <a:lnTo>
                      <a:pt x="1240" y="1025"/>
                    </a:lnTo>
                    <a:lnTo>
                      <a:pt x="1230" y="1019"/>
                    </a:lnTo>
                    <a:lnTo>
                      <a:pt x="1220" y="1013"/>
                    </a:lnTo>
                    <a:lnTo>
                      <a:pt x="1212" y="1008"/>
                    </a:lnTo>
                    <a:lnTo>
                      <a:pt x="1206" y="1001"/>
                    </a:lnTo>
                    <a:close/>
                    <a:moveTo>
                      <a:pt x="1067" y="1001"/>
                    </a:moveTo>
                    <a:lnTo>
                      <a:pt x="1075" y="995"/>
                    </a:lnTo>
                    <a:lnTo>
                      <a:pt x="1083" y="990"/>
                    </a:lnTo>
                    <a:lnTo>
                      <a:pt x="1093" y="985"/>
                    </a:lnTo>
                    <a:lnTo>
                      <a:pt x="1103" y="982"/>
                    </a:lnTo>
                    <a:lnTo>
                      <a:pt x="1113" y="978"/>
                    </a:lnTo>
                    <a:lnTo>
                      <a:pt x="1124" y="977"/>
                    </a:lnTo>
                    <a:lnTo>
                      <a:pt x="1134" y="976"/>
                    </a:lnTo>
                    <a:lnTo>
                      <a:pt x="1144" y="976"/>
                    </a:lnTo>
                    <a:lnTo>
                      <a:pt x="1145" y="984"/>
                    </a:lnTo>
                    <a:lnTo>
                      <a:pt x="1146" y="993"/>
                    </a:lnTo>
                    <a:lnTo>
                      <a:pt x="1146" y="1001"/>
                    </a:lnTo>
                    <a:lnTo>
                      <a:pt x="1146" y="1008"/>
                    </a:lnTo>
                    <a:lnTo>
                      <a:pt x="1145" y="1016"/>
                    </a:lnTo>
                    <a:lnTo>
                      <a:pt x="1143" y="1024"/>
                    </a:lnTo>
                    <a:lnTo>
                      <a:pt x="1141" y="1030"/>
                    </a:lnTo>
                    <a:lnTo>
                      <a:pt x="1137" y="1037"/>
                    </a:lnTo>
                    <a:lnTo>
                      <a:pt x="1130" y="1036"/>
                    </a:lnTo>
                    <a:lnTo>
                      <a:pt x="1121" y="1033"/>
                    </a:lnTo>
                    <a:lnTo>
                      <a:pt x="1111" y="1028"/>
                    </a:lnTo>
                    <a:lnTo>
                      <a:pt x="1100" y="1022"/>
                    </a:lnTo>
                    <a:lnTo>
                      <a:pt x="1090" y="1017"/>
                    </a:lnTo>
                    <a:lnTo>
                      <a:pt x="1080" y="1011"/>
                    </a:lnTo>
                    <a:lnTo>
                      <a:pt x="1072" y="1005"/>
                    </a:lnTo>
                    <a:lnTo>
                      <a:pt x="1067" y="1001"/>
                    </a:lnTo>
                    <a:close/>
                    <a:moveTo>
                      <a:pt x="479" y="996"/>
                    </a:moveTo>
                    <a:lnTo>
                      <a:pt x="487" y="990"/>
                    </a:lnTo>
                    <a:lnTo>
                      <a:pt x="495" y="984"/>
                    </a:lnTo>
                    <a:lnTo>
                      <a:pt x="505" y="979"/>
                    </a:lnTo>
                    <a:lnTo>
                      <a:pt x="515" y="975"/>
                    </a:lnTo>
                    <a:lnTo>
                      <a:pt x="525" y="972"/>
                    </a:lnTo>
                    <a:lnTo>
                      <a:pt x="537" y="970"/>
                    </a:lnTo>
                    <a:lnTo>
                      <a:pt x="547" y="970"/>
                    </a:lnTo>
                    <a:lnTo>
                      <a:pt x="556" y="971"/>
                    </a:lnTo>
                    <a:lnTo>
                      <a:pt x="558" y="980"/>
                    </a:lnTo>
                    <a:lnTo>
                      <a:pt x="560" y="988"/>
                    </a:lnTo>
                    <a:lnTo>
                      <a:pt x="560" y="996"/>
                    </a:lnTo>
                    <a:lnTo>
                      <a:pt x="558" y="1003"/>
                    </a:lnTo>
                    <a:lnTo>
                      <a:pt x="557" y="1010"/>
                    </a:lnTo>
                    <a:lnTo>
                      <a:pt x="555" y="1018"/>
                    </a:lnTo>
                    <a:lnTo>
                      <a:pt x="553" y="1026"/>
                    </a:lnTo>
                    <a:lnTo>
                      <a:pt x="548" y="1034"/>
                    </a:lnTo>
                    <a:lnTo>
                      <a:pt x="479" y="996"/>
                    </a:lnTo>
                    <a:close/>
                    <a:moveTo>
                      <a:pt x="633" y="982"/>
                    </a:moveTo>
                    <a:lnTo>
                      <a:pt x="640" y="976"/>
                    </a:lnTo>
                    <a:lnTo>
                      <a:pt x="649" y="970"/>
                    </a:lnTo>
                    <a:lnTo>
                      <a:pt x="658" y="966"/>
                    </a:lnTo>
                    <a:lnTo>
                      <a:pt x="670" y="962"/>
                    </a:lnTo>
                    <a:lnTo>
                      <a:pt x="680" y="959"/>
                    </a:lnTo>
                    <a:lnTo>
                      <a:pt x="691" y="958"/>
                    </a:lnTo>
                    <a:lnTo>
                      <a:pt x="701" y="957"/>
                    </a:lnTo>
                    <a:lnTo>
                      <a:pt x="710" y="957"/>
                    </a:lnTo>
                    <a:lnTo>
                      <a:pt x="712" y="966"/>
                    </a:lnTo>
                    <a:lnTo>
                      <a:pt x="713" y="974"/>
                    </a:lnTo>
                    <a:lnTo>
                      <a:pt x="713" y="982"/>
                    </a:lnTo>
                    <a:lnTo>
                      <a:pt x="713" y="988"/>
                    </a:lnTo>
                    <a:lnTo>
                      <a:pt x="712" y="996"/>
                    </a:lnTo>
                    <a:lnTo>
                      <a:pt x="709" y="1003"/>
                    </a:lnTo>
                    <a:lnTo>
                      <a:pt x="707" y="1011"/>
                    </a:lnTo>
                    <a:lnTo>
                      <a:pt x="703" y="1020"/>
                    </a:lnTo>
                    <a:lnTo>
                      <a:pt x="633" y="982"/>
                    </a:lnTo>
                    <a:close/>
                    <a:moveTo>
                      <a:pt x="216" y="977"/>
                    </a:moveTo>
                    <a:lnTo>
                      <a:pt x="222" y="971"/>
                    </a:lnTo>
                    <a:lnTo>
                      <a:pt x="230" y="966"/>
                    </a:lnTo>
                    <a:lnTo>
                      <a:pt x="241" y="960"/>
                    </a:lnTo>
                    <a:lnTo>
                      <a:pt x="251" y="955"/>
                    </a:lnTo>
                    <a:lnTo>
                      <a:pt x="262" y="953"/>
                    </a:lnTo>
                    <a:lnTo>
                      <a:pt x="274" y="951"/>
                    </a:lnTo>
                    <a:lnTo>
                      <a:pt x="284" y="951"/>
                    </a:lnTo>
                    <a:lnTo>
                      <a:pt x="292" y="952"/>
                    </a:lnTo>
                    <a:lnTo>
                      <a:pt x="295" y="960"/>
                    </a:lnTo>
                    <a:lnTo>
                      <a:pt x="297" y="968"/>
                    </a:lnTo>
                    <a:lnTo>
                      <a:pt x="297" y="975"/>
                    </a:lnTo>
                    <a:lnTo>
                      <a:pt x="297" y="983"/>
                    </a:lnTo>
                    <a:lnTo>
                      <a:pt x="296" y="991"/>
                    </a:lnTo>
                    <a:lnTo>
                      <a:pt x="294" y="997"/>
                    </a:lnTo>
                    <a:lnTo>
                      <a:pt x="292" y="1005"/>
                    </a:lnTo>
                    <a:lnTo>
                      <a:pt x="288" y="1012"/>
                    </a:lnTo>
                    <a:lnTo>
                      <a:pt x="279" y="1010"/>
                    </a:lnTo>
                    <a:lnTo>
                      <a:pt x="270" y="1007"/>
                    </a:lnTo>
                    <a:lnTo>
                      <a:pt x="261" y="1003"/>
                    </a:lnTo>
                    <a:lnTo>
                      <a:pt x="251" y="997"/>
                    </a:lnTo>
                    <a:lnTo>
                      <a:pt x="233" y="987"/>
                    </a:lnTo>
                    <a:lnTo>
                      <a:pt x="216" y="977"/>
                    </a:lnTo>
                    <a:close/>
                    <a:moveTo>
                      <a:pt x="780" y="951"/>
                    </a:moveTo>
                    <a:lnTo>
                      <a:pt x="788" y="946"/>
                    </a:lnTo>
                    <a:lnTo>
                      <a:pt x="797" y="941"/>
                    </a:lnTo>
                    <a:lnTo>
                      <a:pt x="808" y="935"/>
                    </a:lnTo>
                    <a:lnTo>
                      <a:pt x="818" y="930"/>
                    </a:lnTo>
                    <a:lnTo>
                      <a:pt x="830" y="927"/>
                    </a:lnTo>
                    <a:lnTo>
                      <a:pt x="841" y="926"/>
                    </a:lnTo>
                    <a:lnTo>
                      <a:pt x="846" y="925"/>
                    </a:lnTo>
                    <a:lnTo>
                      <a:pt x="851" y="926"/>
                    </a:lnTo>
                    <a:lnTo>
                      <a:pt x="856" y="927"/>
                    </a:lnTo>
                    <a:lnTo>
                      <a:pt x="859" y="928"/>
                    </a:lnTo>
                    <a:lnTo>
                      <a:pt x="861" y="937"/>
                    </a:lnTo>
                    <a:lnTo>
                      <a:pt x="863" y="945"/>
                    </a:lnTo>
                    <a:lnTo>
                      <a:pt x="863" y="952"/>
                    </a:lnTo>
                    <a:lnTo>
                      <a:pt x="863" y="959"/>
                    </a:lnTo>
                    <a:lnTo>
                      <a:pt x="859" y="972"/>
                    </a:lnTo>
                    <a:lnTo>
                      <a:pt x="856" y="988"/>
                    </a:lnTo>
                    <a:lnTo>
                      <a:pt x="847" y="986"/>
                    </a:lnTo>
                    <a:lnTo>
                      <a:pt x="838" y="983"/>
                    </a:lnTo>
                    <a:lnTo>
                      <a:pt x="827" y="978"/>
                    </a:lnTo>
                    <a:lnTo>
                      <a:pt x="816" y="972"/>
                    </a:lnTo>
                    <a:lnTo>
                      <a:pt x="797" y="962"/>
                    </a:lnTo>
                    <a:lnTo>
                      <a:pt x="780" y="951"/>
                    </a:lnTo>
                    <a:close/>
                    <a:moveTo>
                      <a:pt x="1656" y="935"/>
                    </a:moveTo>
                    <a:lnTo>
                      <a:pt x="1661" y="930"/>
                    </a:lnTo>
                    <a:lnTo>
                      <a:pt x="1668" y="925"/>
                    </a:lnTo>
                    <a:lnTo>
                      <a:pt x="1676" y="920"/>
                    </a:lnTo>
                    <a:lnTo>
                      <a:pt x="1685" y="915"/>
                    </a:lnTo>
                    <a:lnTo>
                      <a:pt x="1695" y="911"/>
                    </a:lnTo>
                    <a:lnTo>
                      <a:pt x="1705" y="908"/>
                    </a:lnTo>
                    <a:lnTo>
                      <a:pt x="1714" y="906"/>
                    </a:lnTo>
                    <a:lnTo>
                      <a:pt x="1722" y="906"/>
                    </a:lnTo>
                    <a:lnTo>
                      <a:pt x="1726" y="906"/>
                    </a:lnTo>
                    <a:lnTo>
                      <a:pt x="1731" y="908"/>
                    </a:lnTo>
                    <a:lnTo>
                      <a:pt x="1733" y="910"/>
                    </a:lnTo>
                    <a:lnTo>
                      <a:pt x="1736" y="913"/>
                    </a:lnTo>
                    <a:lnTo>
                      <a:pt x="1737" y="917"/>
                    </a:lnTo>
                    <a:lnTo>
                      <a:pt x="1739" y="920"/>
                    </a:lnTo>
                    <a:lnTo>
                      <a:pt x="1739" y="925"/>
                    </a:lnTo>
                    <a:lnTo>
                      <a:pt x="1739" y="930"/>
                    </a:lnTo>
                    <a:lnTo>
                      <a:pt x="1735" y="951"/>
                    </a:lnTo>
                    <a:lnTo>
                      <a:pt x="1731" y="968"/>
                    </a:lnTo>
                    <a:lnTo>
                      <a:pt x="1722" y="966"/>
                    </a:lnTo>
                    <a:lnTo>
                      <a:pt x="1713" y="962"/>
                    </a:lnTo>
                    <a:lnTo>
                      <a:pt x="1702" y="959"/>
                    </a:lnTo>
                    <a:lnTo>
                      <a:pt x="1693" y="954"/>
                    </a:lnTo>
                    <a:lnTo>
                      <a:pt x="1675" y="944"/>
                    </a:lnTo>
                    <a:lnTo>
                      <a:pt x="1656" y="935"/>
                    </a:lnTo>
                    <a:close/>
                    <a:moveTo>
                      <a:pt x="350" y="928"/>
                    </a:moveTo>
                    <a:lnTo>
                      <a:pt x="368" y="918"/>
                    </a:lnTo>
                    <a:lnTo>
                      <a:pt x="389" y="909"/>
                    </a:lnTo>
                    <a:lnTo>
                      <a:pt x="400" y="906"/>
                    </a:lnTo>
                    <a:lnTo>
                      <a:pt x="410" y="904"/>
                    </a:lnTo>
                    <a:lnTo>
                      <a:pt x="415" y="904"/>
                    </a:lnTo>
                    <a:lnTo>
                      <a:pt x="420" y="906"/>
                    </a:lnTo>
                    <a:lnTo>
                      <a:pt x="424" y="907"/>
                    </a:lnTo>
                    <a:lnTo>
                      <a:pt x="428" y="909"/>
                    </a:lnTo>
                    <a:lnTo>
                      <a:pt x="430" y="917"/>
                    </a:lnTo>
                    <a:lnTo>
                      <a:pt x="431" y="924"/>
                    </a:lnTo>
                    <a:lnTo>
                      <a:pt x="431" y="930"/>
                    </a:lnTo>
                    <a:lnTo>
                      <a:pt x="430" y="938"/>
                    </a:lnTo>
                    <a:lnTo>
                      <a:pt x="429" y="945"/>
                    </a:lnTo>
                    <a:lnTo>
                      <a:pt x="427" y="952"/>
                    </a:lnTo>
                    <a:lnTo>
                      <a:pt x="424" y="959"/>
                    </a:lnTo>
                    <a:lnTo>
                      <a:pt x="421" y="966"/>
                    </a:lnTo>
                    <a:lnTo>
                      <a:pt x="414" y="963"/>
                    </a:lnTo>
                    <a:lnTo>
                      <a:pt x="404" y="961"/>
                    </a:lnTo>
                    <a:lnTo>
                      <a:pt x="394" y="957"/>
                    </a:lnTo>
                    <a:lnTo>
                      <a:pt x="383" y="951"/>
                    </a:lnTo>
                    <a:lnTo>
                      <a:pt x="372" y="944"/>
                    </a:lnTo>
                    <a:lnTo>
                      <a:pt x="363" y="938"/>
                    </a:lnTo>
                    <a:lnTo>
                      <a:pt x="355" y="933"/>
                    </a:lnTo>
                    <a:lnTo>
                      <a:pt x="350" y="928"/>
                    </a:lnTo>
                    <a:close/>
                    <a:moveTo>
                      <a:pt x="1518" y="904"/>
                    </a:moveTo>
                    <a:lnTo>
                      <a:pt x="1537" y="896"/>
                    </a:lnTo>
                    <a:lnTo>
                      <a:pt x="1557" y="887"/>
                    </a:lnTo>
                    <a:lnTo>
                      <a:pt x="1567" y="884"/>
                    </a:lnTo>
                    <a:lnTo>
                      <a:pt x="1577" y="882"/>
                    </a:lnTo>
                    <a:lnTo>
                      <a:pt x="1582" y="882"/>
                    </a:lnTo>
                    <a:lnTo>
                      <a:pt x="1588" y="882"/>
                    </a:lnTo>
                    <a:lnTo>
                      <a:pt x="1592" y="883"/>
                    </a:lnTo>
                    <a:lnTo>
                      <a:pt x="1597" y="885"/>
                    </a:lnTo>
                    <a:lnTo>
                      <a:pt x="1599" y="892"/>
                    </a:lnTo>
                    <a:lnTo>
                      <a:pt x="1600" y="900"/>
                    </a:lnTo>
                    <a:lnTo>
                      <a:pt x="1601" y="908"/>
                    </a:lnTo>
                    <a:lnTo>
                      <a:pt x="1600" y="915"/>
                    </a:lnTo>
                    <a:lnTo>
                      <a:pt x="1599" y="923"/>
                    </a:lnTo>
                    <a:lnTo>
                      <a:pt x="1597" y="929"/>
                    </a:lnTo>
                    <a:lnTo>
                      <a:pt x="1594" y="936"/>
                    </a:lnTo>
                    <a:lnTo>
                      <a:pt x="1591" y="943"/>
                    </a:lnTo>
                    <a:lnTo>
                      <a:pt x="1583" y="942"/>
                    </a:lnTo>
                    <a:lnTo>
                      <a:pt x="1573" y="938"/>
                    </a:lnTo>
                    <a:lnTo>
                      <a:pt x="1563" y="934"/>
                    </a:lnTo>
                    <a:lnTo>
                      <a:pt x="1553" y="928"/>
                    </a:lnTo>
                    <a:lnTo>
                      <a:pt x="1541" y="923"/>
                    </a:lnTo>
                    <a:lnTo>
                      <a:pt x="1532" y="917"/>
                    </a:lnTo>
                    <a:lnTo>
                      <a:pt x="1524" y="910"/>
                    </a:lnTo>
                    <a:lnTo>
                      <a:pt x="1518" y="904"/>
                    </a:lnTo>
                    <a:close/>
                    <a:moveTo>
                      <a:pt x="932" y="906"/>
                    </a:moveTo>
                    <a:lnTo>
                      <a:pt x="937" y="900"/>
                    </a:lnTo>
                    <a:lnTo>
                      <a:pt x="947" y="893"/>
                    </a:lnTo>
                    <a:lnTo>
                      <a:pt x="957" y="888"/>
                    </a:lnTo>
                    <a:lnTo>
                      <a:pt x="967" y="884"/>
                    </a:lnTo>
                    <a:lnTo>
                      <a:pt x="978" y="881"/>
                    </a:lnTo>
                    <a:lnTo>
                      <a:pt x="990" y="878"/>
                    </a:lnTo>
                    <a:lnTo>
                      <a:pt x="995" y="878"/>
                    </a:lnTo>
                    <a:lnTo>
                      <a:pt x="1000" y="878"/>
                    </a:lnTo>
                    <a:lnTo>
                      <a:pt x="1004" y="879"/>
                    </a:lnTo>
                    <a:lnTo>
                      <a:pt x="1009" y="881"/>
                    </a:lnTo>
                    <a:lnTo>
                      <a:pt x="1012" y="888"/>
                    </a:lnTo>
                    <a:lnTo>
                      <a:pt x="1013" y="895"/>
                    </a:lnTo>
                    <a:lnTo>
                      <a:pt x="1013" y="903"/>
                    </a:lnTo>
                    <a:lnTo>
                      <a:pt x="1013" y="911"/>
                    </a:lnTo>
                    <a:lnTo>
                      <a:pt x="1012" y="918"/>
                    </a:lnTo>
                    <a:lnTo>
                      <a:pt x="1010" y="925"/>
                    </a:lnTo>
                    <a:lnTo>
                      <a:pt x="1007" y="932"/>
                    </a:lnTo>
                    <a:lnTo>
                      <a:pt x="1003" y="938"/>
                    </a:lnTo>
                    <a:lnTo>
                      <a:pt x="994" y="937"/>
                    </a:lnTo>
                    <a:lnTo>
                      <a:pt x="985" y="934"/>
                    </a:lnTo>
                    <a:lnTo>
                      <a:pt x="976" y="929"/>
                    </a:lnTo>
                    <a:lnTo>
                      <a:pt x="967" y="925"/>
                    </a:lnTo>
                    <a:lnTo>
                      <a:pt x="949" y="915"/>
                    </a:lnTo>
                    <a:lnTo>
                      <a:pt x="932" y="906"/>
                    </a:lnTo>
                    <a:close/>
                    <a:moveTo>
                      <a:pt x="1379" y="885"/>
                    </a:moveTo>
                    <a:lnTo>
                      <a:pt x="1386" y="879"/>
                    </a:lnTo>
                    <a:lnTo>
                      <a:pt x="1395" y="875"/>
                    </a:lnTo>
                    <a:lnTo>
                      <a:pt x="1404" y="869"/>
                    </a:lnTo>
                    <a:lnTo>
                      <a:pt x="1414" y="866"/>
                    </a:lnTo>
                    <a:lnTo>
                      <a:pt x="1424" y="864"/>
                    </a:lnTo>
                    <a:lnTo>
                      <a:pt x="1436" y="861"/>
                    </a:lnTo>
                    <a:lnTo>
                      <a:pt x="1446" y="860"/>
                    </a:lnTo>
                    <a:lnTo>
                      <a:pt x="1456" y="861"/>
                    </a:lnTo>
                    <a:lnTo>
                      <a:pt x="1457" y="870"/>
                    </a:lnTo>
                    <a:lnTo>
                      <a:pt x="1458" y="878"/>
                    </a:lnTo>
                    <a:lnTo>
                      <a:pt x="1459" y="885"/>
                    </a:lnTo>
                    <a:lnTo>
                      <a:pt x="1458" y="892"/>
                    </a:lnTo>
                    <a:lnTo>
                      <a:pt x="1456" y="906"/>
                    </a:lnTo>
                    <a:lnTo>
                      <a:pt x="1450" y="923"/>
                    </a:lnTo>
                    <a:lnTo>
                      <a:pt x="1442" y="920"/>
                    </a:lnTo>
                    <a:lnTo>
                      <a:pt x="1433" y="917"/>
                    </a:lnTo>
                    <a:lnTo>
                      <a:pt x="1423" y="912"/>
                    </a:lnTo>
                    <a:lnTo>
                      <a:pt x="1412" y="908"/>
                    </a:lnTo>
                    <a:lnTo>
                      <a:pt x="1402" y="901"/>
                    </a:lnTo>
                    <a:lnTo>
                      <a:pt x="1392" y="895"/>
                    </a:lnTo>
                    <a:lnTo>
                      <a:pt x="1385" y="890"/>
                    </a:lnTo>
                    <a:lnTo>
                      <a:pt x="1379" y="885"/>
                    </a:lnTo>
                    <a:close/>
                    <a:moveTo>
                      <a:pt x="1086" y="885"/>
                    </a:moveTo>
                    <a:lnTo>
                      <a:pt x="1093" y="879"/>
                    </a:lnTo>
                    <a:lnTo>
                      <a:pt x="1101" y="875"/>
                    </a:lnTo>
                    <a:lnTo>
                      <a:pt x="1111" y="869"/>
                    </a:lnTo>
                    <a:lnTo>
                      <a:pt x="1121" y="866"/>
                    </a:lnTo>
                    <a:lnTo>
                      <a:pt x="1133" y="862"/>
                    </a:lnTo>
                    <a:lnTo>
                      <a:pt x="1143" y="860"/>
                    </a:lnTo>
                    <a:lnTo>
                      <a:pt x="1153" y="860"/>
                    </a:lnTo>
                    <a:lnTo>
                      <a:pt x="1162" y="861"/>
                    </a:lnTo>
                    <a:lnTo>
                      <a:pt x="1164" y="869"/>
                    </a:lnTo>
                    <a:lnTo>
                      <a:pt x="1166" y="877"/>
                    </a:lnTo>
                    <a:lnTo>
                      <a:pt x="1167" y="884"/>
                    </a:lnTo>
                    <a:lnTo>
                      <a:pt x="1167" y="892"/>
                    </a:lnTo>
                    <a:lnTo>
                      <a:pt x="1164" y="900"/>
                    </a:lnTo>
                    <a:lnTo>
                      <a:pt x="1162" y="908"/>
                    </a:lnTo>
                    <a:lnTo>
                      <a:pt x="1159" y="916"/>
                    </a:lnTo>
                    <a:lnTo>
                      <a:pt x="1155" y="924"/>
                    </a:lnTo>
                    <a:lnTo>
                      <a:pt x="1086" y="885"/>
                    </a:lnTo>
                    <a:close/>
                    <a:moveTo>
                      <a:pt x="1231" y="876"/>
                    </a:moveTo>
                    <a:lnTo>
                      <a:pt x="1250" y="867"/>
                    </a:lnTo>
                    <a:lnTo>
                      <a:pt x="1269" y="858"/>
                    </a:lnTo>
                    <a:lnTo>
                      <a:pt x="1279" y="856"/>
                    </a:lnTo>
                    <a:lnTo>
                      <a:pt x="1289" y="853"/>
                    </a:lnTo>
                    <a:lnTo>
                      <a:pt x="1294" y="853"/>
                    </a:lnTo>
                    <a:lnTo>
                      <a:pt x="1298" y="853"/>
                    </a:lnTo>
                    <a:lnTo>
                      <a:pt x="1303" y="854"/>
                    </a:lnTo>
                    <a:lnTo>
                      <a:pt x="1307" y="857"/>
                    </a:lnTo>
                    <a:lnTo>
                      <a:pt x="1310" y="865"/>
                    </a:lnTo>
                    <a:lnTo>
                      <a:pt x="1312" y="871"/>
                    </a:lnTo>
                    <a:lnTo>
                      <a:pt x="1312" y="879"/>
                    </a:lnTo>
                    <a:lnTo>
                      <a:pt x="1311" y="886"/>
                    </a:lnTo>
                    <a:lnTo>
                      <a:pt x="1309" y="901"/>
                    </a:lnTo>
                    <a:lnTo>
                      <a:pt x="1303" y="916"/>
                    </a:lnTo>
                    <a:lnTo>
                      <a:pt x="1295" y="913"/>
                    </a:lnTo>
                    <a:lnTo>
                      <a:pt x="1285" y="910"/>
                    </a:lnTo>
                    <a:lnTo>
                      <a:pt x="1274" y="906"/>
                    </a:lnTo>
                    <a:lnTo>
                      <a:pt x="1263" y="901"/>
                    </a:lnTo>
                    <a:lnTo>
                      <a:pt x="1252" y="895"/>
                    </a:lnTo>
                    <a:lnTo>
                      <a:pt x="1243" y="888"/>
                    </a:lnTo>
                    <a:lnTo>
                      <a:pt x="1236" y="883"/>
                    </a:lnTo>
                    <a:lnTo>
                      <a:pt x="1231" y="876"/>
                    </a:lnTo>
                    <a:close/>
                    <a:moveTo>
                      <a:pt x="501" y="884"/>
                    </a:moveTo>
                    <a:lnTo>
                      <a:pt x="507" y="878"/>
                    </a:lnTo>
                    <a:lnTo>
                      <a:pt x="516" y="873"/>
                    </a:lnTo>
                    <a:lnTo>
                      <a:pt x="525" y="868"/>
                    </a:lnTo>
                    <a:lnTo>
                      <a:pt x="537" y="864"/>
                    </a:lnTo>
                    <a:lnTo>
                      <a:pt x="548" y="860"/>
                    </a:lnTo>
                    <a:lnTo>
                      <a:pt x="558" y="859"/>
                    </a:lnTo>
                    <a:lnTo>
                      <a:pt x="569" y="858"/>
                    </a:lnTo>
                    <a:lnTo>
                      <a:pt x="577" y="860"/>
                    </a:lnTo>
                    <a:lnTo>
                      <a:pt x="580" y="867"/>
                    </a:lnTo>
                    <a:lnTo>
                      <a:pt x="582" y="874"/>
                    </a:lnTo>
                    <a:lnTo>
                      <a:pt x="583" y="881"/>
                    </a:lnTo>
                    <a:lnTo>
                      <a:pt x="583" y="888"/>
                    </a:lnTo>
                    <a:lnTo>
                      <a:pt x="580" y="903"/>
                    </a:lnTo>
                    <a:lnTo>
                      <a:pt x="574" y="919"/>
                    </a:lnTo>
                    <a:lnTo>
                      <a:pt x="566" y="917"/>
                    </a:lnTo>
                    <a:lnTo>
                      <a:pt x="557" y="915"/>
                    </a:lnTo>
                    <a:lnTo>
                      <a:pt x="547" y="910"/>
                    </a:lnTo>
                    <a:lnTo>
                      <a:pt x="537" y="906"/>
                    </a:lnTo>
                    <a:lnTo>
                      <a:pt x="518" y="894"/>
                    </a:lnTo>
                    <a:lnTo>
                      <a:pt x="501" y="884"/>
                    </a:lnTo>
                    <a:close/>
                    <a:moveTo>
                      <a:pt x="161" y="876"/>
                    </a:moveTo>
                    <a:lnTo>
                      <a:pt x="168" y="869"/>
                    </a:lnTo>
                    <a:lnTo>
                      <a:pt x="177" y="864"/>
                    </a:lnTo>
                    <a:lnTo>
                      <a:pt x="187" y="859"/>
                    </a:lnTo>
                    <a:lnTo>
                      <a:pt x="198" y="856"/>
                    </a:lnTo>
                    <a:lnTo>
                      <a:pt x="208" y="852"/>
                    </a:lnTo>
                    <a:lnTo>
                      <a:pt x="219" y="851"/>
                    </a:lnTo>
                    <a:lnTo>
                      <a:pt x="229" y="850"/>
                    </a:lnTo>
                    <a:lnTo>
                      <a:pt x="240" y="851"/>
                    </a:lnTo>
                    <a:lnTo>
                      <a:pt x="242" y="868"/>
                    </a:lnTo>
                    <a:lnTo>
                      <a:pt x="241" y="882"/>
                    </a:lnTo>
                    <a:lnTo>
                      <a:pt x="240" y="888"/>
                    </a:lnTo>
                    <a:lnTo>
                      <a:pt x="238" y="896"/>
                    </a:lnTo>
                    <a:lnTo>
                      <a:pt x="235" y="904"/>
                    </a:lnTo>
                    <a:lnTo>
                      <a:pt x="230" y="913"/>
                    </a:lnTo>
                    <a:lnTo>
                      <a:pt x="161" y="876"/>
                    </a:lnTo>
                    <a:close/>
                    <a:moveTo>
                      <a:pt x="658" y="857"/>
                    </a:moveTo>
                    <a:lnTo>
                      <a:pt x="665" y="851"/>
                    </a:lnTo>
                    <a:lnTo>
                      <a:pt x="674" y="845"/>
                    </a:lnTo>
                    <a:lnTo>
                      <a:pt x="684" y="840"/>
                    </a:lnTo>
                    <a:lnTo>
                      <a:pt x="696" y="836"/>
                    </a:lnTo>
                    <a:lnTo>
                      <a:pt x="707" y="833"/>
                    </a:lnTo>
                    <a:lnTo>
                      <a:pt x="717" y="832"/>
                    </a:lnTo>
                    <a:lnTo>
                      <a:pt x="723" y="832"/>
                    </a:lnTo>
                    <a:lnTo>
                      <a:pt x="727" y="833"/>
                    </a:lnTo>
                    <a:lnTo>
                      <a:pt x="732" y="834"/>
                    </a:lnTo>
                    <a:lnTo>
                      <a:pt x="735" y="836"/>
                    </a:lnTo>
                    <a:lnTo>
                      <a:pt x="738" y="843"/>
                    </a:lnTo>
                    <a:lnTo>
                      <a:pt x="739" y="851"/>
                    </a:lnTo>
                    <a:lnTo>
                      <a:pt x="739" y="858"/>
                    </a:lnTo>
                    <a:lnTo>
                      <a:pt x="739" y="866"/>
                    </a:lnTo>
                    <a:lnTo>
                      <a:pt x="737" y="874"/>
                    </a:lnTo>
                    <a:lnTo>
                      <a:pt x="734" y="881"/>
                    </a:lnTo>
                    <a:lnTo>
                      <a:pt x="731" y="887"/>
                    </a:lnTo>
                    <a:lnTo>
                      <a:pt x="727" y="895"/>
                    </a:lnTo>
                    <a:lnTo>
                      <a:pt x="658" y="857"/>
                    </a:lnTo>
                    <a:close/>
                    <a:moveTo>
                      <a:pt x="296" y="822"/>
                    </a:moveTo>
                    <a:lnTo>
                      <a:pt x="316" y="812"/>
                    </a:lnTo>
                    <a:lnTo>
                      <a:pt x="336" y="803"/>
                    </a:lnTo>
                    <a:lnTo>
                      <a:pt x="346" y="801"/>
                    </a:lnTo>
                    <a:lnTo>
                      <a:pt x="356" y="799"/>
                    </a:lnTo>
                    <a:lnTo>
                      <a:pt x="362" y="799"/>
                    </a:lnTo>
                    <a:lnTo>
                      <a:pt x="367" y="800"/>
                    </a:lnTo>
                    <a:lnTo>
                      <a:pt x="371" y="801"/>
                    </a:lnTo>
                    <a:lnTo>
                      <a:pt x="376" y="803"/>
                    </a:lnTo>
                    <a:lnTo>
                      <a:pt x="378" y="811"/>
                    </a:lnTo>
                    <a:lnTo>
                      <a:pt x="378" y="818"/>
                    </a:lnTo>
                    <a:lnTo>
                      <a:pt x="379" y="826"/>
                    </a:lnTo>
                    <a:lnTo>
                      <a:pt x="378" y="833"/>
                    </a:lnTo>
                    <a:lnTo>
                      <a:pt x="377" y="840"/>
                    </a:lnTo>
                    <a:lnTo>
                      <a:pt x="375" y="848"/>
                    </a:lnTo>
                    <a:lnTo>
                      <a:pt x="372" y="854"/>
                    </a:lnTo>
                    <a:lnTo>
                      <a:pt x="369" y="861"/>
                    </a:lnTo>
                    <a:lnTo>
                      <a:pt x="361" y="859"/>
                    </a:lnTo>
                    <a:lnTo>
                      <a:pt x="352" y="856"/>
                    </a:lnTo>
                    <a:lnTo>
                      <a:pt x="342" y="851"/>
                    </a:lnTo>
                    <a:lnTo>
                      <a:pt x="330" y="845"/>
                    </a:lnTo>
                    <a:lnTo>
                      <a:pt x="320" y="840"/>
                    </a:lnTo>
                    <a:lnTo>
                      <a:pt x="311" y="834"/>
                    </a:lnTo>
                    <a:lnTo>
                      <a:pt x="302" y="827"/>
                    </a:lnTo>
                    <a:lnTo>
                      <a:pt x="296" y="822"/>
                    </a:lnTo>
                    <a:close/>
                    <a:moveTo>
                      <a:pt x="823" y="810"/>
                    </a:moveTo>
                    <a:lnTo>
                      <a:pt x="835" y="806"/>
                    </a:lnTo>
                    <a:lnTo>
                      <a:pt x="846" y="801"/>
                    </a:lnTo>
                    <a:lnTo>
                      <a:pt x="855" y="798"/>
                    </a:lnTo>
                    <a:lnTo>
                      <a:pt x="863" y="795"/>
                    </a:lnTo>
                    <a:lnTo>
                      <a:pt x="869" y="795"/>
                    </a:lnTo>
                    <a:lnTo>
                      <a:pt x="875" y="795"/>
                    </a:lnTo>
                    <a:lnTo>
                      <a:pt x="880" y="797"/>
                    </a:lnTo>
                    <a:lnTo>
                      <a:pt x="883" y="799"/>
                    </a:lnTo>
                    <a:lnTo>
                      <a:pt x="885" y="802"/>
                    </a:lnTo>
                    <a:lnTo>
                      <a:pt x="886" y="807"/>
                    </a:lnTo>
                    <a:lnTo>
                      <a:pt x="888" y="812"/>
                    </a:lnTo>
                    <a:lnTo>
                      <a:pt x="888" y="820"/>
                    </a:lnTo>
                    <a:lnTo>
                      <a:pt x="885" y="836"/>
                    </a:lnTo>
                    <a:lnTo>
                      <a:pt x="880" y="858"/>
                    </a:lnTo>
                    <a:lnTo>
                      <a:pt x="870" y="856"/>
                    </a:lnTo>
                    <a:lnTo>
                      <a:pt x="861" y="852"/>
                    </a:lnTo>
                    <a:lnTo>
                      <a:pt x="851" y="849"/>
                    </a:lnTo>
                    <a:lnTo>
                      <a:pt x="842" y="844"/>
                    </a:lnTo>
                    <a:lnTo>
                      <a:pt x="824" y="833"/>
                    </a:lnTo>
                    <a:lnTo>
                      <a:pt x="807" y="823"/>
                    </a:lnTo>
                    <a:lnTo>
                      <a:pt x="823" y="810"/>
                    </a:lnTo>
                    <a:close/>
                    <a:moveTo>
                      <a:pt x="2265" y="831"/>
                    </a:moveTo>
                    <a:lnTo>
                      <a:pt x="2264" y="824"/>
                    </a:lnTo>
                    <a:lnTo>
                      <a:pt x="2263" y="817"/>
                    </a:lnTo>
                    <a:lnTo>
                      <a:pt x="2263" y="811"/>
                    </a:lnTo>
                    <a:lnTo>
                      <a:pt x="2263" y="806"/>
                    </a:lnTo>
                    <a:lnTo>
                      <a:pt x="2264" y="800"/>
                    </a:lnTo>
                    <a:lnTo>
                      <a:pt x="2265" y="795"/>
                    </a:lnTo>
                    <a:lnTo>
                      <a:pt x="2267" y="791"/>
                    </a:lnTo>
                    <a:lnTo>
                      <a:pt x="2270" y="787"/>
                    </a:lnTo>
                    <a:lnTo>
                      <a:pt x="2277" y="781"/>
                    </a:lnTo>
                    <a:lnTo>
                      <a:pt x="2284" y="776"/>
                    </a:lnTo>
                    <a:lnTo>
                      <a:pt x="2294" y="773"/>
                    </a:lnTo>
                    <a:lnTo>
                      <a:pt x="2304" y="772"/>
                    </a:lnTo>
                    <a:lnTo>
                      <a:pt x="2314" y="772"/>
                    </a:lnTo>
                    <a:lnTo>
                      <a:pt x="2324" y="773"/>
                    </a:lnTo>
                    <a:lnTo>
                      <a:pt x="2334" y="776"/>
                    </a:lnTo>
                    <a:lnTo>
                      <a:pt x="2345" y="782"/>
                    </a:lnTo>
                    <a:lnTo>
                      <a:pt x="2353" y="787"/>
                    </a:lnTo>
                    <a:lnTo>
                      <a:pt x="2361" y="795"/>
                    </a:lnTo>
                    <a:lnTo>
                      <a:pt x="2367" y="805"/>
                    </a:lnTo>
                    <a:lnTo>
                      <a:pt x="2372" y="815"/>
                    </a:lnTo>
                    <a:lnTo>
                      <a:pt x="2346" y="820"/>
                    </a:lnTo>
                    <a:lnTo>
                      <a:pt x="2319" y="826"/>
                    </a:lnTo>
                    <a:lnTo>
                      <a:pt x="2305" y="828"/>
                    </a:lnTo>
                    <a:lnTo>
                      <a:pt x="2291" y="831"/>
                    </a:lnTo>
                    <a:lnTo>
                      <a:pt x="2278" y="831"/>
                    </a:lnTo>
                    <a:lnTo>
                      <a:pt x="2265" y="831"/>
                    </a:lnTo>
                    <a:close/>
                    <a:moveTo>
                      <a:pt x="1547" y="789"/>
                    </a:moveTo>
                    <a:lnTo>
                      <a:pt x="1556" y="784"/>
                    </a:lnTo>
                    <a:lnTo>
                      <a:pt x="1565" y="780"/>
                    </a:lnTo>
                    <a:lnTo>
                      <a:pt x="1574" y="775"/>
                    </a:lnTo>
                    <a:lnTo>
                      <a:pt x="1584" y="770"/>
                    </a:lnTo>
                    <a:lnTo>
                      <a:pt x="1593" y="767"/>
                    </a:lnTo>
                    <a:lnTo>
                      <a:pt x="1604" y="766"/>
                    </a:lnTo>
                    <a:lnTo>
                      <a:pt x="1614" y="766"/>
                    </a:lnTo>
                    <a:lnTo>
                      <a:pt x="1623" y="767"/>
                    </a:lnTo>
                    <a:lnTo>
                      <a:pt x="1626" y="775"/>
                    </a:lnTo>
                    <a:lnTo>
                      <a:pt x="1627" y="782"/>
                    </a:lnTo>
                    <a:lnTo>
                      <a:pt x="1627" y="790"/>
                    </a:lnTo>
                    <a:lnTo>
                      <a:pt x="1627" y="798"/>
                    </a:lnTo>
                    <a:lnTo>
                      <a:pt x="1624" y="812"/>
                    </a:lnTo>
                    <a:lnTo>
                      <a:pt x="1618" y="827"/>
                    </a:lnTo>
                    <a:lnTo>
                      <a:pt x="1610" y="825"/>
                    </a:lnTo>
                    <a:lnTo>
                      <a:pt x="1601" y="823"/>
                    </a:lnTo>
                    <a:lnTo>
                      <a:pt x="1591" y="818"/>
                    </a:lnTo>
                    <a:lnTo>
                      <a:pt x="1580" y="812"/>
                    </a:lnTo>
                    <a:lnTo>
                      <a:pt x="1570" y="807"/>
                    </a:lnTo>
                    <a:lnTo>
                      <a:pt x="1560" y="800"/>
                    </a:lnTo>
                    <a:lnTo>
                      <a:pt x="1553" y="794"/>
                    </a:lnTo>
                    <a:lnTo>
                      <a:pt x="1547" y="789"/>
                    </a:lnTo>
                    <a:close/>
                    <a:moveTo>
                      <a:pt x="432" y="787"/>
                    </a:moveTo>
                    <a:lnTo>
                      <a:pt x="451" y="778"/>
                    </a:lnTo>
                    <a:lnTo>
                      <a:pt x="472" y="769"/>
                    </a:lnTo>
                    <a:lnTo>
                      <a:pt x="482" y="767"/>
                    </a:lnTo>
                    <a:lnTo>
                      <a:pt x="493" y="765"/>
                    </a:lnTo>
                    <a:lnTo>
                      <a:pt x="497" y="765"/>
                    </a:lnTo>
                    <a:lnTo>
                      <a:pt x="502" y="766"/>
                    </a:lnTo>
                    <a:lnTo>
                      <a:pt x="506" y="767"/>
                    </a:lnTo>
                    <a:lnTo>
                      <a:pt x="510" y="769"/>
                    </a:lnTo>
                    <a:lnTo>
                      <a:pt x="512" y="776"/>
                    </a:lnTo>
                    <a:lnTo>
                      <a:pt x="513" y="784"/>
                    </a:lnTo>
                    <a:lnTo>
                      <a:pt x="514" y="791"/>
                    </a:lnTo>
                    <a:lnTo>
                      <a:pt x="513" y="799"/>
                    </a:lnTo>
                    <a:lnTo>
                      <a:pt x="512" y="806"/>
                    </a:lnTo>
                    <a:lnTo>
                      <a:pt x="510" y="814"/>
                    </a:lnTo>
                    <a:lnTo>
                      <a:pt x="507" y="820"/>
                    </a:lnTo>
                    <a:lnTo>
                      <a:pt x="504" y="827"/>
                    </a:lnTo>
                    <a:lnTo>
                      <a:pt x="496" y="825"/>
                    </a:lnTo>
                    <a:lnTo>
                      <a:pt x="486" y="822"/>
                    </a:lnTo>
                    <a:lnTo>
                      <a:pt x="476" y="817"/>
                    </a:lnTo>
                    <a:lnTo>
                      <a:pt x="465" y="811"/>
                    </a:lnTo>
                    <a:lnTo>
                      <a:pt x="455" y="806"/>
                    </a:lnTo>
                    <a:lnTo>
                      <a:pt x="445" y="800"/>
                    </a:lnTo>
                    <a:lnTo>
                      <a:pt x="438" y="793"/>
                    </a:lnTo>
                    <a:lnTo>
                      <a:pt x="432" y="787"/>
                    </a:lnTo>
                    <a:close/>
                    <a:moveTo>
                      <a:pt x="2456" y="794"/>
                    </a:moveTo>
                    <a:lnTo>
                      <a:pt x="2456" y="786"/>
                    </a:lnTo>
                    <a:lnTo>
                      <a:pt x="2457" y="778"/>
                    </a:lnTo>
                    <a:lnTo>
                      <a:pt x="2458" y="772"/>
                    </a:lnTo>
                    <a:lnTo>
                      <a:pt x="2461" y="766"/>
                    </a:lnTo>
                    <a:lnTo>
                      <a:pt x="2465" y="760"/>
                    </a:lnTo>
                    <a:lnTo>
                      <a:pt x="2469" y="756"/>
                    </a:lnTo>
                    <a:lnTo>
                      <a:pt x="2474" y="752"/>
                    </a:lnTo>
                    <a:lnTo>
                      <a:pt x="2479" y="750"/>
                    </a:lnTo>
                    <a:lnTo>
                      <a:pt x="2484" y="749"/>
                    </a:lnTo>
                    <a:lnTo>
                      <a:pt x="2489" y="749"/>
                    </a:lnTo>
                    <a:lnTo>
                      <a:pt x="2494" y="750"/>
                    </a:lnTo>
                    <a:lnTo>
                      <a:pt x="2499" y="753"/>
                    </a:lnTo>
                    <a:lnTo>
                      <a:pt x="2503" y="757"/>
                    </a:lnTo>
                    <a:lnTo>
                      <a:pt x="2508" y="763"/>
                    </a:lnTo>
                    <a:lnTo>
                      <a:pt x="2511" y="770"/>
                    </a:lnTo>
                    <a:lnTo>
                      <a:pt x="2515" y="780"/>
                    </a:lnTo>
                    <a:lnTo>
                      <a:pt x="2508" y="783"/>
                    </a:lnTo>
                    <a:lnTo>
                      <a:pt x="2501" y="786"/>
                    </a:lnTo>
                    <a:lnTo>
                      <a:pt x="2494" y="789"/>
                    </a:lnTo>
                    <a:lnTo>
                      <a:pt x="2486" y="791"/>
                    </a:lnTo>
                    <a:lnTo>
                      <a:pt x="2471" y="793"/>
                    </a:lnTo>
                    <a:lnTo>
                      <a:pt x="2456" y="794"/>
                    </a:lnTo>
                    <a:close/>
                    <a:moveTo>
                      <a:pt x="956" y="780"/>
                    </a:moveTo>
                    <a:lnTo>
                      <a:pt x="975" y="770"/>
                    </a:lnTo>
                    <a:lnTo>
                      <a:pt x="995" y="761"/>
                    </a:lnTo>
                    <a:lnTo>
                      <a:pt x="1006" y="758"/>
                    </a:lnTo>
                    <a:lnTo>
                      <a:pt x="1016" y="756"/>
                    </a:lnTo>
                    <a:lnTo>
                      <a:pt x="1020" y="756"/>
                    </a:lnTo>
                    <a:lnTo>
                      <a:pt x="1025" y="757"/>
                    </a:lnTo>
                    <a:lnTo>
                      <a:pt x="1029" y="757"/>
                    </a:lnTo>
                    <a:lnTo>
                      <a:pt x="1034" y="759"/>
                    </a:lnTo>
                    <a:lnTo>
                      <a:pt x="1036" y="766"/>
                    </a:lnTo>
                    <a:lnTo>
                      <a:pt x="1038" y="774"/>
                    </a:lnTo>
                    <a:lnTo>
                      <a:pt x="1038" y="782"/>
                    </a:lnTo>
                    <a:lnTo>
                      <a:pt x="1038" y="789"/>
                    </a:lnTo>
                    <a:lnTo>
                      <a:pt x="1036" y="797"/>
                    </a:lnTo>
                    <a:lnTo>
                      <a:pt x="1035" y="803"/>
                    </a:lnTo>
                    <a:lnTo>
                      <a:pt x="1032" y="811"/>
                    </a:lnTo>
                    <a:lnTo>
                      <a:pt x="1028" y="818"/>
                    </a:lnTo>
                    <a:lnTo>
                      <a:pt x="1020" y="816"/>
                    </a:lnTo>
                    <a:lnTo>
                      <a:pt x="1011" y="812"/>
                    </a:lnTo>
                    <a:lnTo>
                      <a:pt x="1001" y="808"/>
                    </a:lnTo>
                    <a:lnTo>
                      <a:pt x="991" y="802"/>
                    </a:lnTo>
                    <a:lnTo>
                      <a:pt x="981" y="797"/>
                    </a:lnTo>
                    <a:lnTo>
                      <a:pt x="970" y="791"/>
                    </a:lnTo>
                    <a:lnTo>
                      <a:pt x="962" y="785"/>
                    </a:lnTo>
                    <a:lnTo>
                      <a:pt x="956" y="780"/>
                    </a:lnTo>
                    <a:close/>
                    <a:moveTo>
                      <a:pt x="1404" y="765"/>
                    </a:moveTo>
                    <a:lnTo>
                      <a:pt x="1412" y="760"/>
                    </a:lnTo>
                    <a:lnTo>
                      <a:pt x="1421" y="755"/>
                    </a:lnTo>
                    <a:lnTo>
                      <a:pt x="1431" y="749"/>
                    </a:lnTo>
                    <a:lnTo>
                      <a:pt x="1441" y="744"/>
                    </a:lnTo>
                    <a:lnTo>
                      <a:pt x="1453" y="741"/>
                    </a:lnTo>
                    <a:lnTo>
                      <a:pt x="1463" y="740"/>
                    </a:lnTo>
                    <a:lnTo>
                      <a:pt x="1469" y="740"/>
                    </a:lnTo>
                    <a:lnTo>
                      <a:pt x="1473" y="740"/>
                    </a:lnTo>
                    <a:lnTo>
                      <a:pt x="1478" y="741"/>
                    </a:lnTo>
                    <a:lnTo>
                      <a:pt x="1482" y="743"/>
                    </a:lnTo>
                    <a:lnTo>
                      <a:pt x="1484" y="750"/>
                    </a:lnTo>
                    <a:lnTo>
                      <a:pt x="1486" y="758"/>
                    </a:lnTo>
                    <a:lnTo>
                      <a:pt x="1486" y="766"/>
                    </a:lnTo>
                    <a:lnTo>
                      <a:pt x="1486" y="774"/>
                    </a:lnTo>
                    <a:lnTo>
                      <a:pt x="1484" y="782"/>
                    </a:lnTo>
                    <a:lnTo>
                      <a:pt x="1482" y="789"/>
                    </a:lnTo>
                    <a:lnTo>
                      <a:pt x="1479" y="797"/>
                    </a:lnTo>
                    <a:lnTo>
                      <a:pt x="1473" y="803"/>
                    </a:lnTo>
                    <a:lnTo>
                      <a:pt x="1404" y="765"/>
                    </a:lnTo>
                    <a:close/>
                    <a:moveTo>
                      <a:pt x="1109" y="760"/>
                    </a:moveTo>
                    <a:lnTo>
                      <a:pt x="1118" y="755"/>
                    </a:lnTo>
                    <a:lnTo>
                      <a:pt x="1127" y="750"/>
                    </a:lnTo>
                    <a:lnTo>
                      <a:pt x="1136" y="745"/>
                    </a:lnTo>
                    <a:lnTo>
                      <a:pt x="1146" y="741"/>
                    </a:lnTo>
                    <a:lnTo>
                      <a:pt x="1156" y="739"/>
                    </a:lnTo>
                    <a:lnTo>
                      <a:pt x="1167" y="736"/>
                    </a:lnTo>
                    <a:lnTo>
                      <a:pt x="1177" y="735"/>
                    </a:lnTo>
                    <a:lnTo>
                      <a:pt x="1187" y="736"/>
                    </a:lnTo>
                    <a:lnTo>
                      <a:pt x="1188" y="745"/>
                    </a:lnTo>
                    <a:lnTo>
                      <a:pt x="1189" y="753"/>
                    </a:lnTo>
                    <a:lnTo>
                      <a:pt x="1189" y="761"/>
                    </a:lnTo>
                    <a:lnTo>
                      <a:pt x="1189" y="768"/>
                    </a:lnTo>
                    <a:lnTo>
                      <a:pt x="1186" y="782"/>
                    </a:lnTo>
                    <a:lnTo>
                      <a:pt x="1181" y="798"/>
                    </a:lnTo>
                    <a:lnTo>
                      <a:pt x="1173" y="797"/>
                    </a:lnTo>
                    <a:lnTo>
                      <a:pt x="1163" y="793"/>
                    </a:lnTo>
                    <a:lnTo>
                      <a:pt x="1153" y="789"/>
                    </a:lnTo>
                    <a:lnTo>
                      <a:pt x="1143" y="783"/>
                    </a:lnTo>
                    <a:lnTo>
                      <a:pt x="1133" y="777"/>
                    </a:lnTo>
                    <a:lnTo>
                      <a:pt x="1124" y="772"/>
                    </a:lnTo>
                    <a:lnTo>
                      <a:pt x="1116" y="766"/>
                    </a:lnTo>
                    <a:lnTo>
                      <a:pt x="1109" y="760"/>
                    </a:lnTo>
                    <a:close/>
                    <a:moveTo>
                      <a:pt x="1257" y="756"/>
                    </a:moveTo>
                    <a:lnTo>
                      <a:pt x="1264" y="750"/>
                    </a:lnTo>
                    <a:lnTo>
                      <a:pt x="1273" y="744"/>
                    </a:lnTo>
                    <a:lnTo>
                      <a:pt x="1282" y="739"/>
                    </a:lnTo>
                    <a:lnTo>
                      <a:pt x="1293" y="735"/>
                    </a:lnTo>
                    <a:lnTo>
                      <a:pt x="1303" y="732"/>
                    </a:lnTo>
                    <a:lnTo>
                      <a:pt x="1313" y="730"/>
                    </a:lnTo>
                    <a:lnTo>
                      <a:pt x="1323" y="728"/>
                    </a:lnTo>
                    <a:lnTo>
                      <a:pt x="1332" y="730"/>
                    </a:lnTo>
                    <a:lnTo>
                      <a:pt x="1336" y="738"/>
                    </a:lnTo>
                    <a:lnTo>
                      <a:pt x="1338" y="745"/>
                    </a:lnTo>
                    <a:lnTo>
                      <a:pt x="1338" y="752"/>
                    </a:lnTo>
                    <a:lnTo>
                      <a:pt x="1338" y="760"/>
                    </a:lnTo>
                    <a:lnTo>
                      <a:pt x="1336" y="774"/>
                    </a:lnTo>
                    <a:lnTo>
                      <a:pt x="1331" y="790"/>
                    </a:lnTo>
                    <a:lnTo>
                      <a:pt x="1322" y="789"/>
                    </a:lnTo>
                    <a:lnTo>
                      <a:pt x="1313" y="786"/>
                    </a:lnTo>
                    <a:lnTo>
                      <a:pt x="1303" y="783"/>
                    </a:lnTo>
                    <a:lnTo>
                      <a:pt x="1293" y="777"/>
                    </a:lnTo>
                    <a:lnTo>
                      <a:pt x="1273" y="767"/>
                    </a:lnTo>
                    <a:lnTo>
                      <a:pt x="1257" y="756"/>
                    </a:lnTo>
                    <a:close/>
                    <a:moveTo>
                      <a:pt x="173" y="751"/>
                    </a:moveTo>
                    <a:lnTo>
                      <a:pt x="191" y="742"/>
                    </a:lnTo>
                    <a:lnTo>
                      <a:pt x="210" y="734"/>
                    </a:lnTo>
                    <a:lnTo>
                      <a:pt x="220" y="731"/>
                    </a:lnTo>
                    <a:lnTo>
                      <a:pt x="230" y="728"/>
                    </a:lnTo>
                    <a:lnTo>
                      <a:pt x="241" y="728"/>
                    </a:lnTo>
                    <a:lnTo>
                      <a:pt x="251" y="730"/>
                    </a:lnTo>
                    <a:lnTo>
                      <a:pt x="253" y="738"/>
                    </a:lnTo>
                    <a:lnTo>
                      <a:pt x="254" y="745"/>
                    </a:lnTo>
                    <a:lnTo>
                      <a:pt x="255" y="753"/>
                    </a:lnTo>
                    <a:lnTo>
                      <a:pt x="254" y="761"/>
                    </a:lnTo>
                    <a:lnTo>
                      <a:pt x="253" y="768"/>
                    </a:lnTo>
                    <a:lnTo>
                      <a:pt x="251" y="776"/>
                    </a:lnTo>
                    <a:lnTo>
                      <a:pt x="247" y="783"/>
                    </a:lnTo>
                    <a:lnTo>
                      <a:pt x="244" y="790"/>
                    </a:lnTo>
                    <a:lnTo>
                      <a:pt x="236" y="787"/>
                    </a:lnTo>
                    <a:lnTo>
                      <a:pt x="227" y="784"/>
                    </a:lnTo>
                    <a:lnTo>
                      <a:pt x="217" y="780"/>
                    </a:lnTo>
                    <a:lnTo>
                      <a:pt x="207" y="774"/>
                    </a:lnTo>
                    <a:lnTo>
                      <a:pt x="196" y="768"/>
                    </a:lnTo>
                    <a:lnTo>
                      <a:pt x="186" y="763"/>
                    </a:lnTo>
                    <a:lnTo>
                      <a:pt x="178" y="757"/>
                    </a:lnTo>
                    <a:lnTo>
                      <a:pt x="173" y="751"/>
                    </a:lnTo>
                    <a:close/>
                    <a:moveTo>
                      <a:pt x="314" y="707"/>
                    </a:moveTo>
                    <a:lnTo>
                      <a:pt x="322" y="702"/>
                    </a:lnTo>
                    <a:lnTo>
                      <a:pt x="331" y="697"/>
                    </a:lnTo>
                    <a:lnTo>
                      <a:pt x="342" y="692"/>
                    </a:lnTo>
                    <a:lnTo>
                      <a:pt x="351" y="689"/>
                    </a:lnTo>
                    <a:lnTo>
                      <a:pt x="361" y="685"/>
                    </a:lnTo>
                    <a:lnTo>
                      <a:pt x="372" y="684"/>
                    </a:lnTo>
                    <a:lnTo>
                      <a:pt x="383" y="683"/>
                    </a:lnTo>
                    <a:lnTo>
                      <a:pt x="392" y="684"/>
                    </a:lnTo>
                    <a:lnTo>
                      <a:pt x="394" y="693"/>
                    </a:lnTo>
                    <a:lnTo>
                      <a:pt x="395" y="701"/>
                    </a:lnTo>
                    <a:lnTo>
                      <a:pt x="395" y="708"/>
                    </a:lnTo>
                    <a:lnTo>
                      <a:pt x="395" y="715"/>
                    </a:lnTo>
                    <a:lnTo>
                      <a:pt x="392" y="728"/>
                    </a:lnTo>
                    <a:lnTo>
                      <a:pt x="386" y="744"/>
                    </a:lnTo>
                    <a:lnTo>
                      <a:pt x="378" y="743"/>
                    </a:lnTo>
                    <a:lnTo>
                      <a:pt x="368" y="740"/>
                    </a:lnTo>
                    <a:lnTo>
                      <a:pt x="358" y="735"/>
                    </a:lnTo>
                    <a:lnTo>
                      <a:pt x="347" y="731"/>
                    </a:lnTo>
                    <a:lnTo>
                      <a:pt x="337" y="725"/>
                    </a:lnTo>
                    <a:lnTo>
                      <a:pt x="328" y="719"/>
                    </a:lnTo>
                    <a:lnTo>
                      <a:pt x="321" y="713"/>
                    </a:lnTo>
                    <a:lnTo>
                      <a:pt x="314" y="707"/>
                    </a:lnTo>
                    <a:close/>
                    <a:moveTo>
                      <a:pt x="446" y="669"/>
                    </a:moveTo>
                    <a:lnTo>
                      <a:pt x="453" y="663"/>
                    </a:lnTo>
                    <a:lnTo>
                      <a:pt x="462" y="658"/>
                    </a:lnTo>
                    <a:lnTo>
                      <a:pt x="471" y="652"/>
                    </a:lnTo>
                    <a:lnTo>
                      <a:pt x="481" y="649"/>
                    </a:lnTo>
                    <a:lnTo>
                      <a:pt x="491" y="646"/>
                    </a:lnTo>
                    <a:lnTo>
                      <a:pt x="503" y="644"/>
                    </a:lnTo>
                    <a:lnTo>
                      <a:pt x="513" y="644"/>
                    </a:lnTo>
                    <a:lnTo>
                      <a:pt x="522" y="646"/>
                    </a:lnTo>
                    <a:lnTo>
                      <a:pt x="525" y="652"/>
                    </a:lnTo>
                    <a:lnTo>
                      <a:pt x="527" y="660"/>
                    </a:lnTo>
                    <a:lnTo>
                      <a:pt x="528" y="668"/>
                    </a:lnTo>
                    <a:lnTo>
                      <a:pt x="527" y="676"/>
                    </a:lnTo>
                    <a:lnTo>
                      <a:pt x="525" y="684"/>
                    </a:lnTo>
                    <a:lnTo>
                      <a:pt x="523" y="691"/>
                    </a:lnTo>
                    <a:lnTo>
                      <a:pt x="520" y="699"/>
                    </a:lnTo>
                    <a:lnTo>
                      <a:pt x="516" y="705"/>
                    </a:lnTo>
                    <a:lnTo>
                      <a:pt x="510" y="703"/>
                    </a:lnTo>
                    <a:lnTo>
                      <a:pt x="501" y="700"/>
                    </a:lnTo>
                    <a:lnTo>
                      <a:pt x="491" y="696"/>
                    </a:lnTo>
                    <a:lnTo>
                      <a:pt x="480" y="690"/>
                    </a:lnTo>
                    <a:lnTo>
                      <a:pt x="461" y="679"/>
                    </a:lnTo>
                    <a:lnTo>
                      <a:pt x="446" y="669"/>
                    </a:lnTo>
                    <a:close/>
                    <a:moveTo>
                      <a:pt x="238" y="631"/>
                    </a:moveTo>
                    <a:lnTo>
                      <a:pt x="245" y="624"/>
                    </a:lnTo>
                    <a:lnTo>
                      <a:pt x="254" y="618"/>
                    </a:lnTo>
                    <a:lnTo>
                      <a:pt x="263" y="613"/>
                    </a:lnTo>
                    <a:lnTo>
                      <a:pt x="274" y="609"/>
                    </a:lnTo>
                    <a:lnTo>
                      <a:pt x="285" y="607"/>
                    </a:lnTo>
                    <a:lnTo>
                      <a:pt x="296" y="605"/>
                    </a:lnTo>
                    <a:lnTo>
                      <a:pt x="306" y="604"/>
                    </a:lnTo>
                    <a:lnTo>
                      <a:pt x="317" y="605"/>
                    </a:lnTo>
                    <a:lnTo>
                      <a:pt x="318" y="621"/>
                    </a:lnTo>
                    <a:lnTo>
                      <a:pt x="317" y="635"/>
                    </a:lnTo>
                    <a:lnTo>
                      <a:pt x="314" y="650"/>
                    </a:lnTo>
                    <a:lnTo>
                      <a:pt x="310" y="664"/>
                    </a:lnTo>
                    <a:lnTo>
                      <a:pt x="302" y="664"/>
                    </a:lnTo>
                    <a:lnTo>
                      <a:pt x="293" y="660"/>
                    </a:lnTo>
                    <a:lnTo>
                      <a:pt x="283" y="657"/>
                    </a:lnTo>
                    <a:lnTo>
                      <a:pt x="274" y="652"/>
                    </a:lnTo>
                    <a:lnTo>
                      <a:pt x="254" y="641"/>
                    </a:lnTo>
                    <a:lnTo>
                      <a:pt x="238" y="631"/>
                    </a:lnTo>
                    <a:close/>
                    <a:moveTo>
                      <a:pt x="361" y="587"/>
                    </a:moveTo>
                    <a:lnTo>
                      <a:pt x="368" y="581"/>
                    </a:lnTo>
                    <a:lnTo>
                      <a:pt x="376" y="576"/>
                    </a:lnTo>
                    <a:lnTo>
                      <a:pt x="386" y="572"/>
                    </a:lnTo>
                    <a:lnTo>
                      <a:pt x="395" y="567"/>
                    </a:lnTo>
                    <a:lnTo>
                      <a:pt x="406" y="565"/>
                    </a:lnTo>
                    <a:lnTo>
                      <a:pt x="417" y="563"/>
                    </a:lnTo>
                    <a:lnTo>
                      <a:pt x="427" y="562"/>
                    </a:lnTo>
                    <a:lnTo>
                      <a:pt x="436" y="563"/>
                    </a:lnTo>
                    <a:lnTo>
                      <a:pt x="439" y="571"/>
                    </a:lnTo>
                    <a:lnTo>
                      <a:pt x="442" y="579"/>
                    </a:lnTo>
                    <a:lnTo>
                      <a:pt x="442" y="587"/>
                    </a:lnTo>
                    <a:lnTo>
                      <a:pt x="442" y="595"/>
                    </a:lnTo>
                    <a:lnTo>
                      <a:pt x="439" y="602"/>
                    </a:lnTo>
                    <a:lnTo>
                      <a:pt x="437" y="610"/>
                    </a:lnTo>
                    <a:lnTo>
                      <a:pt x="434" y="618"/>
                    </a:lnTo>
                    <a:lnTo>
                      <a:pt x="429" y="625"/>
                    </a:lnTo>
                    <a:lnTo>
                      <a:pt x="361" y="587"/>
                    </a:lnTo>
                    <a:close/>
                    <a:moveTo>
                      <a:pt x="503" y="567"/>
                    </a:moveTo>
                    <a:lnTo>
                      <a:pt x="522" y="559"/>
                    </a:lnTo>
                    <a:lnTo>
                      <a:pt x="541" y="550"/>
                    </a:lnTo>
                    <a:lnTo>
                      <a:pt x="552" y="547"/>
                    </a:lnTo>
                    <a:lnTo>
                      <a:pt x="562" y="546"/>
                    </a:lnTo>
                    <a:lnTo>
                      <a:pt x="566" y="545"/>
                    </a:lnTo>
                    <a:lnTo>
                      <a:pt x="572" y="545"/>
                    </a:lnTo>
                    <a:lnTo>
                      <a:pt x="577" y="546"/>
                    </a:lnTo>
                    <a:lnTo>
                      <a:pt x="582" y="547"/>
                    </a:lnTo>
                    <a:lnTo>
                      <a:pt x="585" y="555"/>
                    </a:lnTo>
                    <a:lnTo>
                      <a:pt x="586" y="563"/>
                    </a:lnTo>
                    <a:lnTo>
                      <a:pt x="586" y="571"/>
                    </a:lnTo>
                    <a:lnTo>
                      <a:pt x="586" y="578"/>
                    </a:lnTo>
                    <a:lnTo>
                      <a:pt x="585" y="585"/>
                    </a:lnTo>
                    <a:lnTo>
                      <a:pt x="582" y="592"/>
                    </a:lnTo>
                    <a:lnTo>
                      <a:pt x="580" y="599"/>
                    </a:lnTo>
                    <a:lnTo>
                      <a:pt x="577" y="607"/>
                    </a:lnTo>
                    <a:lnTo>
                      <a:pt x="569" y="605"/>
                    </a:lnTo>
                    <a:lnTo>
                      <a:pt x="560" y="601"/>
                    </a:lnTo>
                    <a:lnTo>
                      <a:pt x="548" y="597"/>
                    </a:lnTo>
                    <a:lnTo>
                      <a:pt x="538" y="592"/>
                    </a:lnTo>
                    <a:lnTo>
                      <a:pt x="527" y="585"/>
                    </a:lnTo>
                    <a:lnTo>
                      <a:pt x="518" y="580"/>
                    </a:lnTo>
                    <a:lnTo>
                      <a:pt x="508" y="573"/>
                    </a:lnTo>
                    <a:lnTo>
                      <a:pt x="503" y="567"/>
                    </a:lnTo>
                    <a:close/>
                    <a:moveTo>
                      <a:pt x="422" y="491"/>
                    </a:moveTo>
                    <a:lnTo>
                      <a:pt x="442" y="482"/>
                    </a:lnTo>
                    <a:lnTo>
                      <a:pt x="461" y="473"/>
                    </a:lnTo>
                    <a:lnTo>
                      <a:pt x="471" y="470"/>
                    </a:lnTo>
                    <a:lnTo>
                      <a:pt x="481" y="467"/>
                    </a:lnTo>
                    <a:lnTo>
                      <a:pt x="486" y="467"/>
                    </a:lnTo>
                    <a:lnTo>
                      <a:pt x="490" y="469"/>
                    </a:lnTo>
                    <a:lnTo>
                      <a:pt x="495" y="470"/>
                    </a:lnTo>
                    <a:lnTo>
                      <a:pt x="501" y="471"/>
                    </a:lnTo>
                    <a:lnTo>
                      <a:pt x="502" y="479"/>
                    </a:lnTo>
                    <a:lnTo>
                      <a:pt x="503" y="487"/>
                    </a:lnTo>
                    <a:lnTo>
                      <a:pt x="504" y="494"/>
                    </a:lnTo>
                    <a:lnTo>
                      <a:pt x="503" y="500"/>
                    </a:lnTo>
                    <a:lnTo>
                      <a:pt x="502" y="507"/>
                    </a:lnTo>
                    <a:lnTo>
                      <a:pt x="499" y="514"/>
                    </a:lnTo>
                    <a:lnTo>
                      <a:pt x="497" y="522"/>
                    </a:lnTo>
                    <a:lnTo>
                      <a:pt x="494" y="529"/>
                    </a:lnTo>
                    <a:lnTo>
                      <a:pt x="486" y="528"/>
                    </a:lnTo>
                    <a:lnTo>
                      <a:pt x="477" y="524"/>
                    </a:lnTo>
                    <a:lnTo>
                      <a:pt x="465" y="521"/>
                    </a:lnTo>
                    <a:lnTo>
                      <a:pt x="455" y="515"/>
                    </a:lnTo>
                    <a:lnTo>
                      <a:pt x="445" y="509"/>
                    </a:lnTo>
                    <a:lnTo>
                      <a:pt x="436" y="504"/>
                    </a:lnTo>
                    <a:lnTo>
                      <a:pt x="428" y="497"/>
                    </a:lnTo>
                    <a:lnTo>
                      <a:pt x="422" y="491"/>
                    </a:lnTo>
                    <a:close/>
                    <a:moveTo>
                      <a:pt x="545" y="446"/>
                    </a:moveTo>
                    <a:lnTo>
                      <a:pt x="563" y="438"/>
                    </a:lnTo>
                    <a:lnTo>
                      <a:pt x="582" y="430"/>
                    </a:lnTo>
                    <a:lnTo>
                      <a:pt x="591" y="428"/>
                    </a:lnTo>
                    <a:lnTo>
                      <a:pt x="602" y="425"/>
                    </a:lnTo>
                    <a:lnTo>
                      <a:pt x="611" y="424"/>
                    </a:lnTo>
                    <a:lnTo>
                      <a:pt x="620" y="427"/>
                    </a:lnTo>
                    <a:lnTo>
                      <a:pt x="623" y="433"/>
                    </a:lnTo>
                    <a:lnTo>
                      <a:pt x="625" y="441"/>
                    </a:lnTo>
                    <a:lnTo>
                      <a:pt x="626" y="448"/>
                    </a:lnTo>
                    <a:lnTo>
                      <a:pt x="625" y="455"/>
                    </a:lnTo>
                    <a:lnTo>
                      <a:pt x="623" y="470"/>
                    </a:lnTo>
                    <a:lnTo>
                      <a:pt x="617" y="486"/>
                    </a:lnTo>
                    <a:lnTo>
                      <a:pt x="608" y="484"/>
                    </a:lnTo>
                    <a:lnTo>
                      <a:pt x="598" y="481"/>
                    </a:lnTo>
                    <a:lnTo>
                      <a:pt x="588" y="478"/>
                    </a:lnTo>
                    <a:lnTo>
                      <a:pt x="577" y="472"/>
                    </a:lnTo>
                    <a:lnTo>
                      <a:pt x="566" y="465"/>
                    </a:lnTo>
                    <a:lnTo>
                      <a:pt x="557" y="458"/>
                    </a:lnTo>
                    <a:lnTo>
                      <a:pt x="550" y="453"/>
                    </a:lnTo>
                    <a:lnTo>
                      <a:pt x="545" y="446"/>
                    </a:lnTo>
                    <a:close/>
                    <a:moveTo>
                      <a:pt x="662" y="415"/>
                    </a:moveTo>
                    <a:lnTo>
                      <a:pt x="667" y="407"/>
                    </a:lnTo>
                    <a:lnTo>
                      <a:pt x="674" y="402"/>
                    </a:lnTo>
                    <a:lnTo>
                      <a:pt x="684" y="396"/>
                    </a:lnTo>
                    <a:lnTo>
                      <a:pt x="695" y="391"/>
                    </a:lnTo>
                    <a:lnTo>
                      <a:pt x="706" y="388"/>
                    </a:lnTo>
                    <a:lnTo>
                      <a:pt x="717" y="387"/>
                    </a:lnTo>
                    <a:lnTo>
                      <a:pt x="727" y="386"/>
                    </a:lnTo>
                    <a:lnTo>
                      <a:pt x="738" y="387"/>
                    </a:lnTo>
                    <a:lnTo>
                      <a:pt x="740" y="396"/>
                    </a:lnTo>
                    <a:lnTo>
                      <a:pt x="741" y="404"/>
                    </a:lnTo>
                    <a:lnTo>
                      <a:pt x="741" y="411"/>
                    </a:lnTo>
                    <a:lnTo>
                      <a:pt x="741" y="417"/>
                    </a:lnTo>
                    <a:lnTo>
                      <a:pt x="739" y="431"/>
                    </a:lnTo>
                    <a:lnTo>
                      <a:pt x="733" y="447"/>
                    </a:lnTo>
                    <a:lnTo>
                      <a:pt x="725" y="446"/>
                    </a:lnTo>
                    <a:lnTo>
                      <a:pt x="716" y="442"/>
                    </a:lnTo>
                    <a:lnTo>
                      <a:pt x="706" y="439"/>
                    </a:lnTo>
                    <a:lnTo>
                      <a:pt x="697" y="434"/>
                    </a:lnTo>
                    <a:lnTo>
                      <a:pt x="678" y="424"/>
                    </a:lnTo>
                    <a:lnTo>
                      <a:pt x="662" y="415"/>
                    </a:lnTo>
                    <a:close/>
                    <a:moveTo>
                      <a:pt x="2447" y="1059"/>
                    </a:moveTo>
                    <a:lnTo>
                      <a:pt x="2447" y="1068"/>
                    </a:lnTo>
                    <a:lnTo>
                      <a:pt x="2448" y="1078"/>
                    </a:lnTo>
                    <a:lnTo>
                      <a:pt x="2449" y="1086"/>
                    </a:lnTo>
                    <a:lnTo>
                      <a:pt x="2452" y="1095"/>
                    </a:lnTo>
                    <a:lnTo>
                      <a:pt x="2456" y="1103"/>
                    </a:lnTo>
                    <a:lnTo>
                      <a:pt x="2459" y="1111"/>
                    </a:lnTo>
                    <a:lnTo>
                      <a:pt x="2465" y="1118"/>
                    </a:lnTo>
                    <a:lnTo>
                      <a:pt x="2471" y="1125"/>
                    </a:lnTo>
                    <a:lnTo>
                      <a:pt x="2476" y="1131"/>
                    </a:lnTo>
                    <a:lnTo>
                      <a:pt x="2483" y="1137"/>
                    </a:lnTo>
                    <a:lnTo>
                      <a:pt x="2490" y="1143"/>
                    </a:lnTo>
                    <a:lnTo>
                      <a:pt x="2498" y="1148"/>
                    </a:lnTo>
                    <a:lnTo>
                      <a:pt x="2514" y="1159"/>
                    </a:lnTo>
                    <a:lnTo>
                      <a:pt x="2532" y="1167"/>
                    </a:lnTo>
                    <a:lnTo>
                      <a:pt x="2551" y="1175"/>
                    </a:lnTo>
                    <a:lnTo>
                      <a:pt x="2570" y="1181"/>
                    </a:lnTo>
                    <a:lnTo>
                      <a:pt x="2591" y="1188"/>
                    </a:lnTo>
                    <a:lnTo>
                      <a:pt x="2610" y="1193"/>
                    </a:lnTo>
                    <a:lnTo>
                      <a:pt x="2649" y="1203"/>
                    </a:lnTo>
                    <a:lnTo>
                      <a:pt x="2683" y="1212"/>
                    </a:lnTo>
                    <a:lnTo>
                      <a:pt x="2720" y="1223"/>
                    </a:lnTo>
                    <a:lnTo>
                      <a:pt x="2759" y="1234"/>
                    </a:lnTo>
                    <a:lnTo>
                      <a:pt x="2797" y="1245"/>
                    </a:lnTo>
                    <a:lnTo>
                      <a:pt x="2836" y="1256"/>
                    </a:lnTo>
                    <a:lnTo>
                      <a:pt x="2869" y="1264"/>
                    </a:lnTo>
                    <a:lnTo>
                      <a:pt x="2911" y="1276"/>
                    </a:lnTo>
                    <a:lnTo>
                      <a:pt x="2931" y="1283"/>
                    </a:lnTo>
                    <a:lnTo>
                      <a:pt x="2949" y="1293"/>
                    </a:lnTo>
                    <a:lnTo>
                      <a:pt x="2956" y="1297"/>
                    </a:lnTo>
                    <a:lnTo>
                      <a:pt x="2962" y="1302"/>
                    </a:lnTo>
                    <a:lnTo>
                      <a:pt x="2966" y="1307"/>
                    </a:lnTo>
                    <a:lnTo>
                      <a:pt x="2969" y="1313"/>
                    </a:lnTo>
                    <a:lnTo>
                      <a:pt x="2963" y="1318"/>
                    </a:lnTo>
                    <a:lnTo>
                      <a:pt x="2956" y="1321"/>
                    </a:lnTo>
                    <a:lnTo>
                      <a:pt x="2951" y="1322"/>
                    </a:lnTo>
                    <a:lnTo>
                      <a:pt x="2946" y="1323"/>
                    </a:lnTo>
                    <a:lnTo>
                      <a:pt x="2940" y="1322"/>
                    </a:lnTo>
                    <a:lnTo>
                      <a:pt x="2936" y="1322"/>
                    </a:lnTo>
                    <a:lnTo>
                      <a:pt x="2930" y="1320"/>
                    </a:lnTo>
                    <a:lnTo>
                      <a:pt x="2926" y="1318"/>
                    </a:lnTo>
                    <a:lnTo>
                      <a:pt x="2907" y="1305"/>
                    </a:lnTo>
                    <a:lnTo>
                      <a:pt x="2889" y="1294"/>
                    </a:lnTo>
                    <a:lnTo>
                      <a:pt x="2879" y="1297"/>
                    </a:lnTo>
                    <a:lnTo>
                      <a:pt x="2873" y="1301"/>
                    </a:lnTo>
                    <a:lnTo>
                      <a:pt x="2868" y="1305"/>
                    </a:lnTo>
                    <a:lnTo>
                      <a:pt x="2864" y="1310"/>
                    </a:lnTo>
                    <a:lnTo>
                      <a:pt x="2860" y="1314"/>
                    </a:lnTo>
                    <a:lnTo>
                      <a:pt x="2855" y="1318"/>
                    </a:lnTo>
                    <a:lnTo>
                      <a:pt x="2847" y="1320"/>
                    </a:lnTo>
                    <a:lnTo>
                      <a:pt x="2836" y="1320"/>
                    </a:lnTo>
                    <a:lnTo>
                      <a:pt x="2831" y="1315"/>
                    </a:lnTo>
                    <a:lnTo>
                      <a:pt x="2827" y="1311"/>
                    </a:lnTo>
                    <a:lnTo>
                      <a:pt x="2824" y="1306"/>
                    </a:lnTo>
                    <a:lnTo>
                      <a:pt x="2821" y="1301"/>
                    </a:lnTo>
                    <a:lnTo>
                      <a:pt x="2816" y="1289"/>
                    </a:lnTo>
                    <a:lnTo>
                      <a:pt x="2806" y="1276"/>
                    </a:lnTo>
                    <a:lnTo>
                      <a:pt x="2800" y="1276"/>
                    </a:lnTo>
                    <a:lnTo>
                      <a:pt x="2795" y="1276"/>
                    </a:lnTo>
                    <a:lnTo>
                      <a:pt x="2789" y="1276"/>
                    </a:lnTo>
                    <a:lnTo>
                      <a:pt x="2786" y="1277"/>
                    </a:lnTo>
                    <a:lnTo>
                      <a:pt x="2780" y="1280"/>
                    </a:lnTo>
                    <a:lnTo>
                      <a:pt x="2776" y="1283"/>
                    </a:lnTo>
                    <a:lnTo>
                      <a:pt x="2772" y="1288"/>
                    </a:lnTo>
                    <a:lnTo>
                      <a:pt x="2767" y="1294"/>
                    </a:lnTo>
                    <a:lnTo>
                      <a:pt x="2760" y="1297"/>
                    </a:lnTo>
                    <a:lnTo>
                      <a:pt x="2750" y="1301"/>
                    </a:lnTo>
                    <a:lnTo>
                      <a:pt x="2742" y="1295"/>
                    </a:lnTo>
                    <a:lnTo>
                      <a:pt x="2736" y="1288"/>
                    </a:lnTo>
                    <a:lnTo>
                      <a:pt x="2733" y="1282"/>
                    </a:lnTo>
                    <a:lnTo>
                      <a:pt x="2729" y="1277"/>
                    </a:lnTo>
                    <a:lnTo>
                      <a:pt x="2727" y="1270"/>
                    </a:lnTo>
                    <a:lnTo>
                      <a:pt x="2723" y="1264"/>
                    </a:lnTo>
                    <a:lnTo>
                      <a:pt x="2716" y="1257"/>
                    </a:lnTo>
                    <a:lnTo>
                      <a:pt x="2707" y="1252"/>
                    </a:lnTo>
                    <a:lnTo>
                      <a:pt x="2699" y="1254"/>
                    </a:lnTo>
                    <a:lnTo>
                      <a:pt x="2692" y="1257"/>
                    </a:lnTo>
                    <a:lnTo>
                      <a:pt x="2687" y="1261"/>
                    </a:lnTo>
                    <a:lnTo>
                      <a:pt x="2683" y="1265"/>
                    </a:lnTo>
                    <a:lnTo>
                      <a:pt x="2678" y="1269"/>
                    </a:lnTo>
                    <a:lnTo>
                      <a:pt x="2673" y="1273"/>
                    </a:lnTo>
                    <a:lnTo>
                      <a:pt x="2667" y="1277"/>
                    </a:lnTo>
                    <a:lnTo>
                      <a:pt x="2658" y="1280"/>
                    </a:lnTo>
                    <a:lnTo>
                      <a:pt x="2651" y="1274"/>
                    </a:lnTo>
                    <a:lnTo>
                      <a:pt x="2645" y="1270"/>
                    </a:lnTo>
                    <a:lnTo>
                      <a:pt x="2642" y="1264"/>
                    </a:lnTo>
                    <a:lnTo>
                      <a:pt x="2639" y="1257"/>
                    </a:lnTo>
                    <a:lnTo>
                      <a:pt x="2636" y="1252"/>
                    </a:lnTo>
                    <a:lnTo>
                      <a:pt x="2633" y="1246"/>
                    </a:lnTo>
                    <a:lnTo>
                      <a:pt x="2628" y="1239"/>
                    </a:lnTo>
                    <a:lnTo>
                      <a:pt x="2624" y="1232"/>
                    </a:lnTo>
                    <a:lnTo>
                      <a:pt x="2612" y="1232"/>
                    </a:lnTo>
                    <a:lnTo>
                      <a:pt x="2604" y="1234"/>
                    </a:lnTo>
                    <a:lnTo>
                      <a:pt x="2599" y="1237"/>
                    </a:lnTo>
                    <a:lnTo>
                      <a:pt x="2594" y="1240"/>
                    </a:lnTo>
                    <a:lnTo>
                      <a:pt x="2590" y="1245"/>
                    </a:lnTo>
                    <a:lnTo>
                      <a:pt x="2584" y="1249"/>
                    </a:lnTo>
                    <a:lnTo>
                      <a:pt x="2577" y="1254"/>
                    </a:lnTo>
                    <a:lnTo>
                      <a:pt x="2567" y="1257"/>
                    </a:lnTo>
                    <a:lnTo>
                      <a:pt x="2559" y="1251"/>
                    </a:lnTo>
                    <a:lnTo>
                      <a:pt x="2553" y="1245"/>
                    </a:lnTo>
                    <a:lnTo>
                      <a:pt x="2549" y="1239"/>
                    </a:lnTo>
                    <a:lnTo>
                      <a:pt x="2547" y="1234"/>
                    </a:lnTo>
                    <a:lnTo>
                      <a:pt x="2543" y="1229"/>
                    </a:lnTo>
                    <a:lnTo>
                      <a:pt x="2541" y="1223"/>
                    </a:lnTo>
                    <a:lnTo>
                      <a:pt x="2536" y="1218"/>
                    </a:lnTo>
                    <a:lnTo>
                      <a:pt x="2531" y="1211"/>
                    </a:lnTo>
                    <a:lnTo>
                      <a:pt x="2524" y="1210"/>
                    </a:lnTo>
                    <a:lnTo>
                      <a:pt x="2518" y="1211"/>
                    </a:lnTo>
                    <a:lnTo>
                      <a:pt x="2514" y="1212"/>
                    </a:lnTo>
                    <a:lnTo>
                      <a:pt x="2509" y="1213"/>
                    </a:lnTo>
                    <a:lnTo>
                      <a:pt x="2500" y="1218"/>
                    </a:lnTo>
                    <a:lnTo>
                      <a:pt x="2491" y="1222"/>
                    </a:lnTo>
                    <a:lnTo>
                      <a:pt x="2481" y="1227"/>
                    </a:lnTo>
                    <a:lnTo>
                      <a:pt x="2469" y="1229"/>
                    </a:lnTo>
                    <a:lnTo>
                      <a:pt x="2463" y="1230"/>
                    </a:lnTo>
                    <a:lnTo>
                      <a:pt x="2455" y="1230"/>
                    </a:lnTo>
                    <a:lnTo>
                      <a:pt x="2447" y="1229"/>
                    </a:lnTo>
                    <a:lnTo>
                      <a:pt x="2437" y="1227"/>
                    </a:lnTo>
                    <a:lnTo>
                      <a:pt x="2421" y="1222"/>
                    </a:lnTo>
                    <a:lnTo>
                      <a:pt x="2406" y="1217"/>
                    </a:lnTo>
                    <a:lnTo>
                      <a:pt x="2391" y="1209"/>
                    </a:lnTo>
                    <a:lnTo>
                      <a:pt x="2376" y="1199"/>
                    </a:lnTo>
                    <a:lnTo>
                      <a:pt x="2362" y="1190"/>
                    </a:lnTo>
                    <a:lnTo>
                      <a:pt x="2348" y="1179"/>
                    </a:lnTo>
                    <a:lnTo>
                      <a:pt x="2334" y="1168"/>
                    </a:lnTo>
                    <a:lnTo>
                      <a:pt x="2321" y="1155"/>
                    </a:lnTo>
                    <a:lnTo>
                      <a:pt x="2296" y="1131"/>
                    </a:lnTo>
                    <a:lnTo>
                      <a:pt x="2271" y="1106"/>
                    </a:lnTo>
                    <a:lnTo>
                      <a:pt x="2247" y="1084"/>
                    </a:lnTo>
                    <a:lnTo>
                      <a:pt x="2224" y="1064"/>
                    </a:lnTo>
                    <a:lnTo>
                      <a:pt x="2208" y="1053"/>
                    </a:lnTo>
                    <a:lnTo>
                      <a:pt x="2194" y="1044"/>
                    </a:lnTo>
                    <a:lnTo>
                      <a:pt x="2181" y="1037"/>
                    </a:lnTo>
                    <a:lnTo>
                      <a:pt x="2170" y="1033"/>
                    </a:lnTo>
                    <a:lnTo>
                      <a:pt x="2160" y="1029"/>
                    </a:lnTo>
                    <a:lnTo>
                      <a:pt x="2151" y="1028"/>
                    </a:lnTo>
                    <a:lnTo>
                      <a:pt x="2143" y="1029"/>
                    </a:lnTo>
                    <a:lnTo>
                      <a:pt x="2134" y="1030"/>
                    </a:lnTo>
                    <a:lnTo>
                      <a:pt x="2101" y="1049"/>
                    </a:lnTo>
                    <a:lnTo>
                      <a:pt x="2055" y="1076"/>
                    </a:lnTo>
                    <a:lnTo>
                      <a:pt x="2039" y="1081"/>
                    </a:lnTo>
                    <a:lnTo>
                      <a:pt x="2025" y="1086"/>
                    </a:lnTo>
                    <a:lnTo>
                      <a:pt x="2010" y="1088"/>
                    </a:lnTo>
                    <a:lnTo>
                      <a:pt x="1995" y="1089"/>
                    </a:lnTo>
                    <a:lnTo>
                      <a:pt x="1981" y="1088"/>
                    </a:lnTo>
                    <a:lnTo>
                      <a:pt x="1968" y="1086"/>
                    </a:lnTo>
                    <a:lnTo>
                      <a:pt x="1957" y="1083"/>
                    </a:lnTo>
                    <a:lnTo>
                      <a:pt x="1945" y="1078"/>
                    </a:lnTo>
                    <a:lnTo>
                      <a:pt x="1935" y="1072"/>
                    </a:lnTo>
                    <a:lnTo>
                      <a:pt x="1927" y="1066"/>
                    </a:lnTo>
                    <a:lnTo>
                      <a:pt x="1920" y="1058"/>
                    </a:lnTo>
                    <a:lnTo>
                      <a:pt x="1916" y="1050"/>
                    </a:lnTo>
                    <a:lnTo>
                      <a:pt x="1912" y="1041"/>
                    </a:lnTo>
                    <a:lnTo>
                      <a:pt x="1912" y="1032"/>
                    </a:lnTo>
                    <a:lnTo>
                      <a:pt x="1913" y="1026"/>
                    </a:lnTo>
                    <a:lnTo>
                      <a:pt x="1915" y="1021"/>
                    </a:lnTo>
                    <a:lnTo>
                      <a:pt x="1916" y="1017"/>
                    </a:lnTo>
                    <a:lnTo>
                      <a:pt x="1918" y="1011"/>
                    </a:lnTo>
                    <a:lnTo>
                      <a:pt x="1932" y="1024"/>
                    </a:lnTo>
                    <a:lnTo>
                      <a:pt x="1944" y="1035"/>
                    </a:lnTo>
                    <a:lnTo>
                      <a:pt x="1957" y="1045"/>
                    </a:lnTo>
                    <a:lnTo>
                      <a:pt x="1969" y="1053"/>
                    </a:lnTo>
                    <a:lnTo>
                      <a:pt x="1975" y="1055"/>
                    </a:lnTo>
                    <a:lnTo>
                      <a:pt x="1981" y="1056"/>
                    </a:lnTo>
                    <a:lnTo>
                      <a:pt x="1989" y="1058"/>
                    </a:lnTo>
                    <a:lnTo>
                      <a:pt x="1997" y="1058"/>
                    </a:lnTo>
                    <a:lnTo>
                      <a:pt x="2006" y="1055"/>
                    </a:lnTo>
                    <a:lnTo>
                      <a:pt x="2016" y="1053"/>
                    </a:lnTo>
                    <a:lnTo>
                      <a:pt x="2026" y="1049"/>
                    </a:lnTo>
                    <a:lnTo>
                      <a:pt x="2037" y="1043"/>
                    </a:lnTo>
                    <a:lnTo>
                      <a:pt x="2065" y="1027"/>
                    </a:lnTo>
                    <a:lnTo>
                      <a:pt x="2090" y="1010"/>
                    </a:lnTo>
                    <a:lnTo>
                      <a:pt x="2104" y="1002"/>
                    </a:lnTo>
                    <a:lnTo>
                      <a:pt x="2118" y="995"/>
                    </a:lnTo>
                    <a:lnTo>
                      <a:pt x="2131" y="987"/>
                    </a:lnTo>
                    <a:lnTo>
                      <a:pt x="2148" y="982"/>
                    </a:lnTo>
                    <a:lnTo>
                      <a:pt x="2166" y="976"/>
                    </a:lnTo>
                    <a:lnTo>
                      <a:pt x="2186" y="972"/>
                    </a:lnTo>
                    <a:lnTo>
                      <a:pt x="2206" y="970"/>
                    </a:lnTo>
                    <a:lnTo>
                      <a:pt x="2227" y="970"/>
                    </a:lnTo>
                    <a:lnTo>
                      <a:pt x="2247" y="971"/>
                    </a:lnTo>
                    <a:lnTo>
                      <a:pt x="2267" y="972"/>
                    </a:lnTo>
                    <a:lnTo>
                      <a:pt x="2287" y="976"/>
                    </a:lnTo>
                    <a:lnTo>
                      <a:pt x="2306" y="979"/>
                    </a:lnTo>
                    <a:lnTo>
                      <a:pt x="2323" y="983"/>
                    </a:lnTo>
                    <a:lnTo>
                      <a:pt x="2339" y="990"/>
                    </a:lnTo>
                    <a:lnTo>
                      <a:pt x="2355" y="995"/>
                    </a:lnTo>
                    <a:lnTo>
                      <a:pt x="2371" y="1003"/>
                    </a:lnTo>
                    <a:lnTo>
                      <a:pt x="2387" y="1009"/>
                    </a:lnTo>
                    <a:lnTo>
                      <a:pt x="2402" y="1014"/>
                    </a:lnTo>
                    <a:lnTo>
                      <a:pt x="2417" y="1018"/>
                    </a:lnTo>
                    <a:lnTo>
                      <a:pt x="2432" y="1019"/>
                    </a:lnTo>
                    <a:lnTo>
                      <a:pt x="2443" y="1018"/>
                    </a:lnTo>
                    <a:lnTo>
                      <a:pt x="2452" y="1016"/>
                    </a:lnTo>
                    <a:lnTo>
                      <a:pt x="2460" y="1013"/>
                    </a:lnTo>
                    <a:lnTo>
                      <a:pt x="2466" y="1011"/>
                    </a:lnTo>
                    <a:lnTo>
                      <a:pt x="2479" y="1007"/>
                    </a:lnTo>
                    <a:lnTo>
                      <a:pt x="2494" y="1002"/>
                    </a:lnTo>
                    <a:lnTo>
                      <a:pt x="2509" y="1011"/>
                    </a:lnTo>
                    <a:lnTo>
                      <a:pt x="2519" y="1019"/>
                    </a:lnTo>
                    <a:lnTo>
                      <a:pt x="2525" y="1022"/>
                    </a:lnTo>
                    <a:lnTo>
                      <a:pt x="2531" y="1024"/>
                    </a:lnTo>
                    <a:lnTo>
                      <a:pt x="2538" y="1024"/>
                    </a:lnTo>
                    <a:lnTo>
                      <a:pt x="2547" y="1024"/>
                    </a:lnTo>
                    <a:lnTo>
                      <a:pt x="2551" y="1017"/>
                    </a:lnTo>
                    <a:lnTo>
                      <a:pt x="2553" y="1011"/>
                    </a:lnTo>
                    <a:lnTo>
                      <a:pt x="2556" y="1005"/>
                    </a:lnTo>
                    <a:lnTo>
                      <a:pt x="2557" y="1000"/>
                    </a:lnTo>
                    <a:lnTo>
                      <a:pt x="2558" y="994"/>
                    </a:lnTo>
                    <a:lnTo>
                      <a:pt x="2560" y="987"/>
                    </a:lnTo>
                    <a:lnTo>
                      <a:pt x="2562" y="980"/>
                    </a:lnTo>
                    <a:lnTo>
                      <a:pt x="2566" y="972"/>
                    </a:lnTo>
                    <a:lnTo>
                      <a:pt x="2574" y="972"/>
                    </a:lnTo>
                    <a:lnTo>
                      <a:pt x="2581" y="972"/>
                    </a:lnTo>
                    <a:lnTo>
                      <a:pt x="2586" y="972"/>
                    </a:lnTo>
                    <a:lnTo>
                      <a:pt x="2591" y="974"/>
                    </a:lnTo>
                    <a:lnTo>
                      <a:pt x="2598" y="978"/>
                    </a:lnTo>
                    <a:lnTo>
                      <a:pt x="2602" y="983"/>
                    </a:lnTo>
                    <a:lnTo>
                      <a:pt x="2607" y="987"/>
                    </a:lnTo>
                    <a:lnTo>
                      <a:pt x="2612" y="991"/>
                    </a:lnTo>
                    <a:lnTo>
                      <a:pt x="2616" y="992"/>
                    </a:lnTo>
                    <a:lnTo>
                      <a:pt x="2620" y="992"/>
                    </a:lnTo>
                    <a:lnTo>
                      <a:pt x="2626" y="992"/>
                    </a:lnTo>
                    <a:lnTo>
                      <a:pt x="2634" y="991"/>
                    </a:lnTo>
                    <a:lnTo>
                      <a:pt x="2652" y="940"/>
                    </a:lnTo>
                    <a:lnTo>
                      <a:pt x="2659" y="940"/>
                    </a:lnTo>
                    <a:lnTo>
                      <a:pt x="2665" y="940"/>
                    </a:lnTo>
                    <a:lnTo>
                      <a:pt x="2669" y="941"/>
                    </a:lnTo>
                    <a:lnTo>
                      <a:pt x="2674" y="942"/>
                    </a:lnTo>
                    <a:lnTo>
                      <a:pt x="2679" y="945"/>
                    </a:lnTo>
                    <a:lnTo>
                      <a:pt x="2684" y="950"/>
                    </a:lnTo>
                    <a:lnTo>
                      <a:pt x="2687" y="953"/>
                    </a:lnTo>
                    <a:lnTo>
                      <a:pt x="2694" y="958"/>
                    </a:lnTo>
                    <a:lnTo>
                      <a:pt x="2698" y="959"/>
                    </a:lnTo>
                    <a:lnTo>
                      <a:pt x="2703" y="960"/>
                    </a:lnTo>
                    <a:lnTo>
                      <a:pt x="2709" y="961"/>
                    </a:lnTo>
                    <a:lnTo>
                      <a:pt x="2716" y="961"/>
                    </a:lnTo>
                    <a:lnTo>
                      <a:pt x="2723" y="953"/>
                    </a:lnTo>
                    <a:lnTo>
                      <a:pt x="2726" y="946"/>
                    </a:lnTo>
                    <a:lnTo>
                      <a:pt x="2727" y="940"/>
                    </a:lnTo>
                    <a:lnTo>
                      <a:pt x="2728" y="934"/>
                    </a:lnTo>
                    <a:lnTo>
                      <a:pt x="2729" y="928"/>
                    </a:lnTo>
                    <a:lnTo>
                      <a:pt x="2730" y="921"/>
                    </a:lnTo>
                    <a:lnTo>
                      <a:pt x="2734" y="916"/>
                    </a:lnTo>
                    <a:lnTo>
                      <a:pt x="2741" y="909"/>
                    </a:lnTo>
                    <a:lnTo>
                      <a:pt x="2745" y="908"/>
                    </a:lnTo>
                    <a:lnTo>
                      <a:pt x="2750" y="908"/>
                    </a:lnTo>
                    <a:lnTo>
                      <a:pt x="2753" y="908"/>
                    </a:lnTo>
                    <a:lnTo>
                      <a:pt x="2757" y="909"/>
                    </a:lnTo>
                    <a:lnTo>
                      <a:pt x="2762" y="912"/>
                    </a:lnTo>
                    <a:lnTo>
                      <a:pt x="2768" y="917"/>
                    </a:lnTo>
                    <a:lnTo>
                      <a:pt x="2774" y="921"/>
                    </a:lnTo>
                    <a:lnTo>
                      <a:pt x="2782" y="925"/>
                    </a:lnTo>
                    <a:lnTo>
                      <a:pt x="2786" y="927"/>
                    </a:lnTo>
                    <a:lnTo>
                      <a:pt x="2791" y="928"/>
                    </a:lnTo>
                    <a:lnTo>
                      <a:pt x="2797" y="929"/>
                    </a:lnTo>
                    <a:lnTo>
                      <a:pt x="2804" y="929"/>
                    </a:lnTo>
                    <a:lnTo>
                      <a:pt x="2809" y="915"/>
                    </a:lnTo>
                    <a:lnTo>
                      <a:pt x="2813" y="900"/>
                    </a:lnTo>
                    <a:lnTo>
                      <a:pt x="2816" y="894"/>
                    </a:lnTo>
                    <a:lnTo>
                      <a:pt x="2818" y="887"/>
                    </a:lnTo>
                    <a:lnTo>
                      <a:pt x="2822" y="882"/>
                    </a:lnTo>
                    <a:lnTo>
                      <a:pt x="2827" y="876"/>
                    </a:lnTo>
                    <a:lnTo>
                      <a:pt x="2833" y="876"/>
                    </a:lnTo>
                    <a:lnTo>
                      <a:pt x="2838" y="877"/>
                    </a:lnTo>
                    <a:lnTo>
                      <a:pt x="2843" y="878"/>
                    </a:lnTo>
                    <a:lnTo>
                      <a:pt x="2846" y="879"/>
                    </a:lnTo>
                    <a:lnTo>
                      <a:pt x="2852" y="884"/>
                    </a:lnTo>
                    <a:lnTo>
                      <a:pt x="2856" y="887"/>
                    </a:lnTo>
                    <a:lnTo>
                      <a:pt x="2861" y="892"/>
                    </a:lnTo>
                    <a:lnTo>
                      <a:pt x="2867" y="895"/>
                    </a:lnTo>
                    <a:lnTo>
                      <a:pt x="2871" y="896"/>
                    </a:lnTo>
                    <a:lnTo>
                      <a:pt x="2875" y="896"/>
                    </a:lnTo>
                    <a:lnTo>
                      <a:pt x="2880" y="898"/>
                    </a:lnTo>
                    <a:lnTo>
                      <a:pt x="2886" y="896"/>
                    </a:lnTo>
                    <a:lnTo>
                      <a:pt x="2892" y="890"/>
                    </a:lnTo>
                    <a:lnTo>
                      <a:pt x="2895" y="883"/>
                    </a:lnTo>
                    <a:lnTo>
                      <a:pt x="2897" y="876"/>
                    </a:lnTo>
                    <a:lnTo>
                      <a:pt x="2898" y="870"/>
                    </a:lnTo>
                    <a:lnTo>
                      <a:pt x="2900" y="864"/>
                    </a:lnTo>
                    <a:lnTo>
                      <a:pt x="2902" y="858"/>
                    </a:lnTo>
                    <a:lnTo>
                      <a:pt x="2906" y="851"/>
                    </a:lnTo>
                    <a:lnTo>
                      <a:pt x="2913" y="843"/>
                    </a:lnTo>
                    <a:lnTo>
                      <a:pt x="2919" y="844"/>
                    </a:lnTo>
                    <a:lnTo>
                      <a:pt x="2923" y="845"/>
                    </a:lnTo>
                    <a:lnTo>
                      <a:pt x="2928" y="847"/>
                    </a:lnTo>
                    <a:lnTo>
                      <a:pt x="2932" y="849"/>
                    </a:lnTo>
                    <a:lnTo>
                      <a:pt x="2938" y="853"/>
                    </a:lnTo>
                    <a:lnTo>
                      <a:pt x="2944" y="858"/>
                    </a:lnTo>
                    <a:lnTo>
                      <a:pt x="2948" y="861"/>
                    </a:lnTo>
                    <a:lnTo>
                      <a:pt x="2954" y="865"/>
                    </a:lnTo>
                    <a:lnTo>
                      <a:pt x="2959" y="865"/>
                    </a:lnTo>
                    <a:lnTo>
                      <a:pt x="2962" y="866"/>
                    </a:lnTo>
                    <a:lnTo>
                      <a:pt x="2968" y="865"/>
                    </a:lnTo>
                    <a:lnTo>
                      <a:pt x="2973" y="864"/>
                    </a:lnTo>
                    <a:lnTo>
                      <a:pt x="2990" y="815"/>
                    </a:lnTo>
                    <a:lnTo>
                      <a:pt x="2997" y="814"/>
                    </a:lnTo>
                    <a:lnTo>
                      <a:pt x="3004" y="812"/>
                    </a:lnTo>
                    <a:lnTo>
                      <a:pt x="3008" y="814"/>
                    </a:lnTo>
                    <a:lnTo>
                      <a:pt x="3013" y="814"/>
                    </a:lnTo>
                    <a:lnTo>
                      <a:pt x="3020" y="817"/>
                    </a:lnTo>
                    <a:lnTo>
                      <a:pt x="3024" y="822"/>
                    </a:lnTo>
                    <a:lnTo>
                      <a:pt x="3030" y="826"/>
                    </a:lnTo>
                    <a:lnTo>
                      <a:pt x="3036" y="831"/>
                    </a:lnTo>
                    <a:lnTo>
                      <a:pt x="3040" y="832"/>
                    </a:lnTo>
                    <a:lnTo>
                      <a:pt x="3045" y="833"/>
                    </a:lnTo>
                    <a:lnTo>
                      <a:pt x="3050" y="833"/>
                    </a:lnTo>
                    <a:lnTo>
                      <a:pt x="3057" y="833"/>
                    </a:lnTo>
                    <a:lnTo>
                      <a:pt x="3062" y="826"/>
                    </a:lnTo>
                    <a:lnTo>
                      <a:pt x="3064" y="822"/>
                    </a:lnTo>
                    <a:lnTo>
                      <a:pt x="3065" y="817"/>
                    </a:lnTo>
                    <a:lnTo>
                      <a:pt x="3066" y="812"/>
                    </a:lnTo>
                    <a:lnTo>
                      <a:pt x="3069" y="805"/>
                    </a:lnTo>
                    <a:lnTo>
                      <a:pt x="3073" y="794"/>
                    </a:lnTo>
                    <a:lnTo>
                      <a:pt x="3089" y="781"/>
                    </a:lnTo>
                    <a:lnTo>
                      <a:pt x="3111" y="764"/>
                    </a:lnTo>
                    <a:lnTo>
                      <a:pt x="3114" y="758"/>
                    </a:lnTo>
                    <a:lnTo>
                      <a:pt x="3117" y="751"/>
                    </a:lnTo>
                    <a:lnTo>
                      <a:pt x="3119" y="744"/>
                    </a:lnTo>
                    <a:lnTo>
                      <a:pt x="3119" y="738"/>
                    </a:lnTo>
                    <a:lnTo>
                      <a:pt x="3116" y="728"/>
                    </a:lnTo>
                    <a:lnTo>
                      <a:pt x="3113" y="719"/>
                    </a:lnTo>
                    <a:lnTo>
                      <a:pt x="3106" y="709"/>
                    </a:lnTo>
                    <a:lnTo>
                      <a:pt x="3097" y="697"/>
                    </a:lnTo>
                    <a:lnTo>
                      <a:pt x="3088" y="690"/>
                    </a:lnTo>
                    <a:lnTo>
                      <a:pt x="3079" y="683"/>
                    </a:lnTo>
                    <a:lnTo>
                      <a:pt x="3069" y="679"/>
                    </a:lnTo>
                    <a:lnTo>
                      <a:pt x="3058" y="675"/>
                    </a:lnTo>
                    <a:lnTo>
                      <a:pt x="3047" y="673"/>
                    </a:lnTo>
                    <a:lnTo>
                      <a:pt x="3035" y="673"/>
                    </a:lnTo>
                    <a:lnTo>
                      <a:pt x="3022" y="672"/>
                    </a:lnTo>
                    <a:lnTo>
                      <a:pt x="3010" y="673"/>
                    </a:lnTo>
                    <a:lnTo>
                      <a:pt x="2984" y="676"/>
                    </a:lnTo>
                    <a:lnTo>
                      <a:pt x="2959" y="682"/>
                    </a:lnTo>
                    <a:lnTo>
                      <a:pt x="2934" y="686"/>
                    </a:lnTo>
                    <a:lnTo>
                      <a:pt x="2912" y="692"/>
                    </a:lnTo>
                    <a:lnTo>
                      <a:pt x="2881" y="699"/>
                    </a:lnTo>
                    <a:lnTo>
                      <a:pt x="2835" y="710"/>
                    </a:lnTo>
                    <a:lnTo>
                      <a:pt x="2779" y="724"/>
                    </a:lnTo>
                    <a:lnTo>
                      <a:pt x="2719" y="739"/>
                    </a:lnTo>
                    <a:lnTo>
                      <a:pt x="2659" y="753"/>
                    </a:lnTo>
                    <a:lnTo>
                      <a:pt x="2607" y="765"/>
                    </a:lnTo>
                    <a:lnTo>
                      <a:pt x="2584" y="769"/>
                    </a:lnTo>
                    <a:lnTo>
                      <a:pt x="2566" y="773"/>
                    </a:lnTo>
                    <a:lnTo>
                      <a:pt x="2552" y="774"/>
                    </a:lnTo>
                    <a:lnTo>
                      <a:pt x="2544" y="774"/>
                    </a:lnTo>
                    <a:lnTo>
                      <a:pt x="2527" y="752"/>
                    </a:lnTo>
                    <a:lnTo>
                      <a:pt x="2511" y="733"/>
                    </a:lnTo>
                    <a:lnTo>
                      <a:pt x="2507" y="730"/>
                    </a:lnTo>
                    <a:lnTo>
                      <a:pt x="2502" y="726"/>
                    </a:lnTo>
                    <a:lnTo>
                      <a:pt x="2497" y="723"/>
                    </a:lnTo>
                    <a:lnTo>
                      <a:pt x="2491" y="721"/>
                    </a:lnTo>
                    <a:lnTo>
                      <a:pt x="2484" y="718"/>
                    </a:lnTo>
                    <a:lnTo>
                      <a:pt x="2477" y="717"/>
                    </a:lnTo>
                    <a:lnTo>
                      <a:pt x="2469" y="716"/>
                    </a:lnTo>
                    <a:lnTo>
                      <a:pt x="2461" y="716"/>
                    </a:lnTo>
                    <a:lnTo>
                      <a:pt x="2446" y="718"/>
                    </a:lnTo>
                    <a:lnTo>
                      <a:pt x="2431" y="722"/>
                    </a:lnTo>
                    <a:lnTo>
                      <a:pt x="2418" y="725"/>
                    </a:lnTo>
                    <a:lnTo>
                      <a:pt x="2406" y="728"/>
                    </a:lnTo>
                    <a:lnTo>
                      <a:pt x="2392" y="731"/>
                    </a:lnTo>
                    <a:lnTo>
                      <a:pt x="2378" y="732"/>
                    </a:lnTo>
                    <a:lnTo>
                      <a:pt x="2370" y="732"/>
                    </a:lnTo>
                    <a:lnTo>
                      <a:pt x="2361" y="731"/>
                    </a:lnTo>
                    <a:lnTo>
                      <a:pt x="2351" y="728"/>
                    </a:lnTo>
                    <a:lnTo>
                      <a:pt x="2341" y="726"/>
                    </a:lnTo>
                    <a:lnTo>
                      <a:pt x="2322" y="721"/>
                    </a:lnTo>
                    <a:lnTo>
                      <a:pt x="2305" y="717"/>
                    </a:lnTo>
                    <a:lnTo>
                      <a:pt x="2290" y="714"/>
                    </a:lnTo>
                    <a:lnTo>
                      <a:pt x="2275" y="713"/>
                    </a:lnTo>
                    <a:lnTo>
                      <a:pt x="2263" y="713"/>
                    </a:lnTo>
                    <a:lnTo>
                      <a:pt x="2252" y="714"/>
                    </a:lnTo>
                    <a:lnTo>
                      <a:pt x="2240" y="715"/>
                    </a:lnTo>
                    <a:lnTo>
                      <a:pt x="2229" y="718"/>
                    </a:lnTo>
                    <a:lnTo>
                      <a:pt x="2219" y="722"/>
                    </a:lnTo>
                    <a:lnTo>
                      <a:pt x="2207" y="726"/>
                    </a:lnTo>
                    <a:lnTo>
                      <a:pt x="2197" y="732"/>
                    </a:lnTo>
                    <a:lnTo>
                      <a:pt x="2185" y="738"/>
                    </a:lnTo>
                    <a:lnTo>
                      <a:pt x="2160" y="752"/>
                    </a:lnTo>
                    <a:lnTo>
                      <a:pt x="2129" y="769"/>
                    </a:lnTo>
                    <a:lnTo>
                      <a:pt x="2120" y="774"/>
                    </a:lnTo>
                    <a:lnTo>
                      <a:pt x="2112" y="777"/>
                    </a:lnTo>
                    <a:lnTo>
                      <a:pt x="2104" y="780"/>
                    </a:lnTo>
                    <a:lnTo>
                      <a:pt x="2096" y="781"/>
                    </a:lnTo>
                    <a:lnTo>
                      <a:pt x="2081" y="782"/>
                    </a:lnTo>
                    <a:lnTo>
                      <a:pt x="2068" y="781"/>
                    </a:lnTo>
                    <a:lnTo>
                      <a:pt x="2054" y="777"/>
                    </a:lnTo>
                    <a:lnTo>
                      <a:pt x="2039" y="775"/>
                    </a:lnTo>
                    <a:lnTo>
                      <a:pt x="2022" y="774"/>
                    </a:lnTo>
                    <a:lnTo>
                      <a:pt x="2004" y="774"/>
                    </a:lnTo>
                    <a:lnTo>
                      <a:pt x="1987" y="775"/>
                    </a:lnTo>
                    <a:lnTo>
                      <a:pt x="1972" y="778"/>
                    </a:lnTo>
                    <a:lnTo>
                      <a:pt x="1959" y="783"/>
                    </a:lnTo>
                    <a:lnTo>
                      <a:pt x="1945" y="787"/>
                    </a:lnTo>
                    <a:lnTo>
                      <a:pt x="1933" y="792"/>
                    </a:lnTo>
                    <a:lnTo>
                      <a:pt x="1920" y="797"/>
                    </a:lnTo>
                    <a:lnTo>
                      <a:pt x="1907" y="800"/>
                    </a:lnTo>
                    <a:lnTo>
                      <a:pt x="1893" y="802"/>
                    </a:lnTo>
                    <a:lnTo>
                      <a:pt x="1885" y="802"/>
                    </a:lnTo>
                    <a:lnTo>
                      <a:pt x="1876" y="801"/>
                    </a:lnTo>
                    <a:lnTo>
                      <a:pt x="1866" y="800"/>
                    </a:lnTo>
                    <a:lnTo>
                      <a:pt x="1856" y="798"/>
                    </a:lnTo>
                    <a:lnTo>
                      <a:pt x="1831" y="792"/>
                    </a:lnTo>
                    <a:lnTo>
                      <a:pt x="1802" y="784"/>
                    </a:lnTo>
                    <a:lnTo>
                      <a:pt x="1734" y="765"/>
                    </a:lnTo>
                    <a:lnTo>
                      <a:pt x="1650" y="743"/>
                    </a:lnTo>
                    <a:lnTo>
                      <a:pt x="1602" y="733"/>
                    </a:lnTo>
                    <a:lnTo>
                      <a:pt x="1550" y="723"/>
                    </a:lnTo>
                    <a:lnTo>
                      <a:pt x="1495" y="714"/>
                    </a:lnTo>
                    <a:lnTo>
                      <a:pt x="1434" y="707"/>
                    </a:lnTo>
                    <a:lnTo>
                      <a:pt x="1403" y="705"/>
                    </a:lnTo>
                    <a:lnTo>
                      <a:pt x="1371" y="702"/>
                    </a:lnTo>
                    <a:lnTo>
                      <a:pt x="1337" y="701"/>
                    </a:lnTo>
                    <a:lnTo>
                      <a:pt x="1302" y="701"/>
                    </a:lnTo>
                    <a:lnTo>
                      <a:pt x="1267" y="701"/>
                    </a:lnTo>
                    <a:lnTo>
                      <a:pt x="1229" y="702"/>
                    </a:lnTo>
                    <a:lnTo>
                      <a:pt x="1192" y="703"/>
                    </a:lnTo>
                    <a:lnTo>
                      <a:pt x="1153" y="707"/>
                    </a:lnTo>
                    <a:lnTo>
                      <a:pt x="1108" y="711"/>
                    </a:lnTo>
                    <a:lnTo>
                      <a:pt x="1066" y="716"/>
                    </a:lnTo>
                    <a:lnTo>
                      <a:pt x="1027" y="723"/>
                    </a:lnTo>
                    <a:lnTo>
                      <a:pt x="991" y="730"/>
                    </a:lnTo>
                    <a:lnTo>
                      <a:pt x="956" y="736"/>
                    </a:lnTo>
                    <a:lnTo>
                      <a:pt x="924" y="744"/>
                    </a:lnTo>
                    <a:lnTo>
                      <a:pt x="894" y="752"/>
                    </a:lnTo>
                    <a:lnTo>
                      <a:pt x="866" y="760"/>
                    </a:lnTo>
                    <a:lnTo>
                      <a:pt x="814" y="775"/>
                    </a:lnTo>
                    <a:lnTo>
                      <a:pt x="767" y="787"/>
                    </a:lnTo>
                    <a:lnTo>
                      <a:pt x="745" y="793"/>
                    </a:lnTo>
                    <a:lnTo>
                      <a:pt x="723" y="798"/>
                    </a:lnTo>
                    <a:lnTo>
                      <a:pt x="703" y="801"/>
                    </a:lnTo>
                    <a:lnTo>
                      <a:pt x="682" y="803"/>
                    </a:lnTo>
                    <a:lnTo>
                      <a:pt x="667" y="805"/>
                    </a:lnTo>
                    <a:lnTo>
                      <a:pt x="654" y="805"/>
                    </a:lnTo>
                    <a:lnTo>
                      <a:pt x="640" y="805"/>
                    </a:lnTo>
                    <a:lnTo>
                      <a:pt x="628" y="803"/>
                    </a:lnTo>
                    <a:lnTo>
                      <a:pt x="616" y="801"/>
                    </a:lnTo>
                    <a:lnTo>
                      <a:pt x="606" y="799"/>
                    </a:lnTo>
                    <a:lnTo>
                      <a:pt x="596" y="795"/>
                    </a:lnTo>
                    <a:lnTo>
                      <a:pt x="587" y="792"/>
                    </a:lnTo>
                    <a:lnTo>
                      <a:pt x="579" y="789"/>
                    </a:lnTo>
                    <a:lnTo>
                      <a:pt x="572" y="784"/>
                    </a:lnTo>
                    <a:lnTo>
                      <a:pt x="566" y="778"/>
                    </a:lnTo>
                    <a:lnTo>
                      <a:pt x="562" y="773"/>
                    </a:lnTo>
                    <a:lnTo>
                      <a:pt x="558" y="767"/>
                    </a:lnTo>
                    <a:lnTo>
                      <a:pt x="556" y="760"/>
                    </a:lnTo>
                    <a:lnTo>
                      <a:pt x="555" y="755"/>
                    </a:lnTo>
                    <a:lnTo>
                      <a:pt x="555" y="747"/>
                    </a:lnTo>
                    <a:lnTo>
                      <a:pt x="557" y="740"/>
                    </a:lnTo>
                    <a:lnTo>
                      <a:pt x="561" y="732"/>
                    </a:lnTo>
                    <a:lnTo>
                      <a:pt x="565" y="724"/>
                    </a:lnTo>
                    <a:lnTo>
                      <a:pt x="572" y="715"/>
                    </a:lnTo>
                    <a:lnTo>
                      <a:pt x="580" y="707"/>
                    </a:lnTo>
                    <a:lnTo>
                      <a:pt x="589" y="698"/>
                    </a:lnTo>
                    <a:lnTo>
                      <a:pt x="602" y="689"/>
                    </a:lnTo>
                    <a:lnTo>
                      <a:pt x="614" y="679"/>
                    </a:lnTo>
                    <a:lnTo>
                      <a:pt x="629" y="669"/>
                    </a:lnTo>
                    <a:lnTo>
                      <a:pt x="646" y="659"/>
                    </a:lnTo>
                    <a:lnTo>
                      <a:pt x="665" y="650"/>
                    </a:lnTo>
                    <a:lnTo>
                      <a:pt x="686" y="640"/>
                    </a:lnTo>
                    <a:lnTo>
                      <a:pt x="708" y="630"/>
                    </a:lnTo>
                    <a:lnTo>
                      <a:pt x="733" y="620"/>
                    </a:lnTo>
                    <a:lnTo>
                      <a:pt x="760" y="609"/>
                    </a:lnTo>
                    <a:lnTo>
                      <a:pt x="790" y="599"/>
                    </a:lnTo>
                    <a:lnTo>
                      <a:pt x="846" y="582"/>
                    </a:lnTo>
                    <a:lnTo>
                      <a:pt x="900" y="566"/>
                    </a:lnTo>
                    <a:lnTo>
                      <a:pt x="956" y="551"/>
                    </a:lnTo>
                    <a:lnTo>
                      <a:pt x="1011" y="538"/>
                    </a:lnTo>
                    <a:lnTo>
                      <a:pt x="1067" y="524"/>
                    </a:lnTo>
                    <a:lnTo>
                      <a:pt x="1122" y="511"/>
                    </a:lnTo>
                    <a:lnTo>
                      <a:pt x="1178" y="496"/>
                    </a:lnTo>
                    <a:lnTo>
                      <a:pt x="1232" y="480"/>
                    </a:lnTo>
                    <a:lnTo>
                      <a:pt x="1302" y="457"/>
                    </a:lnTo>
                    <a:lnTo>
                      <a:pt x="1375" y="431"/>
                    </a:lnTo>
                    <a:lnTo>
                      <a:pt x="1414" y="416"/>
                    </a:lnTo>
                    <a:lnTo>
                      <a:pt x="1453" y="402"/>
                    </a:lnTo>
                    <a:lnTo>
                      <a:pt x="1490" y="385"/>
                    </a:lnTo>
                    <a:lnTo>
                      <a:pt x="1529" y="368"/>
                    </a:lnTo>
                    <a:lnTo>
                      <a:pt x="1566" y="349"/>
                    </a:lnTo>
                    <a:lnTo>
                      <a:pt x="1602" y="330"/>
                    </a:lnTo>
                    <a:lnTo>
                      <a:pt x="1639" y="310"/>
                    </a:lnTo>
                    <a:lnTo>
                      <a:pt x="1673" y="288"/>
                    </a:lnTo>
                    <a:lnTo>
                      <a:pt x="1706" y="265"/>
                    </a:lnTo>
                    <a:lnTo>
                      <a:pt x="1736" y="242"/>
                    </a:lnTo>
                    <a:lnTo>
                      <a:pt x="1750" y="229"/>
                    </a:lnTo>
                    <a:lnTo>
                      <a:pt x="1765" y="217"/>
                    </a:lnTo>
                    <a:lnTo>
                      <a:pt x="1777" y="204"/>
                    </a:lnTo>
                    <a:lnTo>
                      <a:pt x="1790" y="190"/>
                    </a:lnTo>
                    <a:lnTo>
                      <a:pt x="1806" y="172"/>
                    </a:lnTo>
                    <a:lnTo>
                      <a:pt x="1823" y="152"/>
                    </a:lnTo>
                    <a:lnTo>
                      <a:pt x="1840" y="128"/>
                    </a:lnTo>
                    <a:lnTo>
                      <a:pt x="1856" y="102"/>
                    </a:lnTo>
                    <a:lnTo>
                      <a:pt x="1862" y="88"/>
                    </a:lnTo>
                    <a:lnTo>
                      <a:pt x="1869" y="75"/>
                    </a:lnTo>
                    <a:lnTo>
                      <a:pt x="1874" y="62"/>
                    </a:lnTo>
                    <a:lnTo>
                      <a:pt x="1877" y="49"/>
                    </a:lnTo>
                    <a:lnTo>
                      <a:pt x="1879" y="36"/>
                    </a:lnTo>
                    <a:lnTo>
                      <a:pt x="1879" y="24"/>
                    </a:lnTo>
                    <a:lnTo>
                      <a:pt x="1878" y="11"/>
                    </a:lnTo>
                    <a:lnTo>
                      <a:pt x="1875" y="0"/>
                    </a:lnTo>
                    <a:lnTo>
                      <a:pt x="1867" y="3"/>
                    </a:lnTo>
                    <a:lnTo>
                      <a:pt x="1861" y="8"/>
                    </a:lnTo>
                    <a:lnTo>
                      <a:pt x="1856" y="15"/>
                    </a:lnTo>
                    <a:lnTo>
                      <a:pt x="1851" y="21"/>
                    </a:lnTo>
                    <a:lnTo>
                      <a:pt x="1846" y="28"/>
                    </a:lnTo>
                    <a:lnTo>
                      <a:pt x="1843" y="36"/>
                    </a:lnTo>
                    <a:lnTo>
                      <a:pt x="1837" y="43"/>
                    </a:lnTo>
                    <a:lnTo>
                      <a:pt x="1832" y="50"/>
                    </a:lnTo>
                    <a:lnTo>
                      <a:pt x="1827" y="53"/>
                    </a:lnTo>
                    <a:lnTo>
                      <a:pt x="1823" y="57"/>
                    </a:lnTo>
                    <a:lnTo>
                      <a:pt x="1818" y="59"/>
                    </a:lnTo>
                    <a:lnTo>
                      <a:pt x="1814" y="60"/>
                    </a:lnTo>
                    <a:lnTo>
                      <a:pt x="1806" y="61"/>
                    </a:lnTo>
                    <a:lnTo>
                      <a:pt x="1796" y="60"/>
                    </a:lnTo>
                    <a:lnTo>
                      <a:pt x="1789" y="59"/>
                    </a:lnTo>
                    <a:lnTo>
                      <a:pt x="1779" y="58"/>
                    </a:lnTo>
                    <a:lnTo>
                      <a:pt x="1770" y="58"/>
                    </a:lnTo>
                    <a:lnTo>
                      <a:pt x="1759" y="59"/>
                    </a:lnTo>
                    <a:lnTo>
                      <a:pt x="1751" y="67"/>
                    </a:lnTo>
                    <a:lnTo>
                      <a:pt x="1743" y="75"/>
                    </a:lnTo>
                    <a:lnTo>
                      <a:pt x="1736" y="85"/>
                    </a:lnTo>
                    <a:lnTo>
                      <a:pt x="1728" y="94"/>
                    </a:lnTo>
                    <a:lnTo>
                      <a:pt x="1724" y="97"/>
                    </a:lnTo>
                    <a:lnTo>
                      <a:pt x="1719" y="101"/>
                    </a:lnTo>
                    <a:lnTo>
                      <a:pt x="1715" y="103"/>
                    </a:lnTo>
                    <a:lnTo>
                      <a:pt x="1709" y="105"/>
                    </a:lnTo>
                    <a:lnTo>
                      <a:pt x="1703" y="105"/>
                    </a:lnTo>
                    <a:lnTo>
                      <a:pt x="1698" y="105"/>
                    </a:lnTo>
                    <a:lnTo>
                      <a:pt x="1691" y="103"/>
                    </a:lnTo>
                    <a:lnTo>
                      <a:pt x="1683" y="100"/>
                    </a:lnTo>
                    <a:lnTo>
                      <a:pt x="1676" y="96"/>
                    </a:lnTo>
                    <a:lnTo>
                      <a:pt x="1669" y="94"/>
                    </a:lnTo>
                    <a:lnTo>
                      <a:pt x="1664" y="93"/>
                    </a:lnTo>
                    <a:lnTo>
                      <a:pt x="1658" y="93"/>
                    </a:lnTo>
                    <a:lnTo>
                      <a:pt x="1654" y="94"/>
                    </a:lnTo>
                    <a:lnTo>
                      <a:pt x="1648" y="95"/>
                    </a:lnTo>
                    <a:lnTo>
                      <a:pt x="1643" y="97"/>
                    </a:lnTo>
                    <a:lnTo>
                      <a:pt x="1640" y="101"/>
                    </a:lnTo>
                    <a:lnTo>
                      <a:pt x="1624" y="117"/>
                    </a:lnTo>
                    <a:lnTo>
                      <a:pt x="1605" y="134"/>
                    </a:lnTo>
                    <a:lnTo>
                      <a:pt x="1598" y="135"/>
                    </a:lnTo>
                    <a:lnTo>
                      <a:pt x="1591" y="135"/>
                    </a:lnTo>
                    <a:lnTo>
                      <a:pt x="1585" y="134"/>
                    </a:lnTo>
                    <a:lnTo>
                      <a:pt x="1580" y="133"/>
                    </a:lnTo>
                    <a:lnTo>
                      <a:pt x="1570" y="128"/>
                    </a:lnTo>
                    <a:lnTo>
                      <a:pt x="1562" y="124"/>
                    </a:lnTo>
                    <a:lnTo>
                      <a:pt x="1554" y="120"/>
                    </a:lnTo>
                    <a:lnTo>
                      <a:pt x="1545" y="119"/>
                    </a:lnTo>
                    <a:lnTo>
                      <a:pt x="1540" y="119"/>
                    </a:lnTo>
                    <a:lnTo>
                      <a:pt x="1534" y="120"/>
                    </a:lnTo>
                    <a:lnTo>
                      <a:pt x="1529" y="121"/>
                    </a:lnTo>
                    <a:lnTo>
                      <a:pt x="1522" y="125"/>
                    </a:lnTo>
                    <a:lnTo>
                      <a:pt x="1509" y="134"/>
                    </a:lnTo>
                    <a:lnTo>
                      <a:pt x="1496" y="146"/>
                    </a:lnTo>
                    <a:lnTo>
                      <a:pt x="1481" y="159"/>
                    </a:lnTo>
                    <a:lnTo>
                      <a:pt x="1465" y="170"/>
                    </a:lnTo>
                    <a:lnTo>
                      <a:pt x="1455" y="170"/>
                    </a:lnTo>
                    <a:lnTo>
                      <a:pt x="1447" y="169"/>
                    </a:lnTo>
                    <a:lnTo>
                      <a:pt x="1440" y="167"/>
                    </a:lnTo>
                    <a:lnTo>
                      <a:pt x="1434" y="163"/>
                    </a:lnTo>
                    <a:lnTo>
                      <a:pt x="1427" y="159"/>
                    </a:lnTo>
                    <a:lnTo>
                      <a:pt x="1421" y="153"/>
                    </a:lnTo>
                    <a:lnTo>
                      <a:pt x="1417" y="152"/>
                    </a:lnTo>
                    <a:lnTo>
                      <a:pt x="1414" y="151"/>
                    </a:lnTo>
                    <a:lnTo>
                      <a:pt x="1410" y="151"/>
                    </a:lnTo>
                    <a:lnTo>
                      <a:pt x="1404" y="153"/>
                    </a:lnTo>
                    <a:lnTo>
                      <a:pt x="1397" y="155"/>
                    </a:lnTo>
                    <a:lnTo>
                      <a:pt x="1389" y="160"/>
                    </a:lnTo>
                    <a:lnTo>
                      <a:pt x="1378" y="166"/>
                    </a:lnTo>
                    <a:lnTo>
                      <a:pt x="1365" y="175"/>
                    </a:lnTo>
                    <a:lnTo>
                      <a:pt x="1351" y="184"/>
                    </a:lnTo>
                    <a:lnTo>
                      <a:pt x="1338" y="190"/>
                    </a:lnTo>
                    <a:lnTo>
                      <a:pt x="1327" y="196"/>
                    </a:lnTo>
                    <a:lnTo>
                      <a:pt x="1319" y="200"/>
                    </a:lnTo>
                    <a:lnTo>
                      <a:pt x="1311" y="201"/>
                    </a:lnTo>
                    <a:lnTo>
                      <a:pt x="1305" y="201"/>
                    </a:lnTo>
                    <a:lnTo>
                      <a:pt x="1301" y="201"/>
                    </a:lnTo>
                    <a:lnTo>
                      <a:pt x="1297" y="198"/>
                    </a:lnTo>
                    <a:lnTo>
                      <a:pt x="1292" y="194"/>
                    </a:lnTo>
                    <a:lnTo>
                      <a:pt x="1287" y="187"/>
                    </a:lnTo>
                    <a:lnTo>
                      <a:pt x="1285" y="184"/>
                    </a:lnTo>
                    <a:lnTo>
                      <a:pt x="1281" y="181"/>
                    </a:lnTo>
                    <a:lnTo>
                      <a:pt x="1278" y="179"/>
                    </a:lnTo>
                    <a:lnTo>
                      <a:pt x="1273" y="177"/>
                    </a:lnTo>
                    <a:lnTo>
                      <a:pt x="1265" y="179"/>
                    </a:lnTo>
                    <a:lnTo>
                      <a:pt x="1256" y="183"/>
                    </a:lnTo>
                    <a:lnTo>
                      <a:pt x="1250" y="187"/>
                    </a:lnTo>
                    <a:lnTo>
                      <a:pt x="1243" y="192"/>
                    </a:lnTo>
                    <a:lnTo>
                      <a:pt x="1229" y="203"/>
                    </a:lnTo>
                    <a:lnTo>
                      <a:pt x="1218" y="214"/>
                    </a:lnTo>
                    <a:lnTo>
                      <a:pt x="1211" y="220"/>
                    </a:lnTo>
                    <a:lnTo>
                      <a:pt x="1205" y="226"/>
                    </a:lnTo>
                    <a:lnTo>
                      <a:pt x="1198" y="231"/>
                    </a:lnTo>
                    <a:lnTo>
                      <a:pt x="1192" y="235"/>
                    </a:lnTo>
                    <a:lnTo>
                      <a:pt x="1184" y="238"/>
                    </a:lnTo>
                    <a:lnTo>
                      <a:pt x="1176" y="240"/>
                    </a:lnTo>
                    <a:lnTo>
                      <a:pt x="1167" y="242"/>
                    </a:lnTo>
                    <a:lnTo>
                      <a:pt x="1156" y="242"/>
                    </a:lnTo>
                    <a:lnTo>
                      <a:pt x="1126" y="197"/>
                    </a:lnTo>
                    <a:lnTo>
                      <a:pt x="1120" y="198"/>
                    </a:lnTo>
                    <a:lnTo>
                      <a:pt x="1114" y="201"/>
                    </a:lnTo>
                    <a:lnTo>
                      <a:pt x="1109" y="203"/>
                    </a:lnTo>
                    <a:lnTo>
                      <a:pt x="1103" y="205"/>
                    </a:lnTo>
                    <a:lnTo>
                      <a:pt x="1093" y="212"/>
                    </a:lnTo>
                    <a:lnTo>
                      <a:pt x="1083" y="220"/>
                    </a:lnTo>
                    <a:lnTo>
                      <a:pt x="1063" y="237"/>
                    </a:lnTo>
                    <a:lnTo>
                      <a:pt x="1045" y="253"/>
                    </a:lnTo>
                    <a:lnTo>
                      <a:pt x="1036" y="259"/>
                    </a:lnTo>
                    <a:lnTo>
                      <a:pt x="1028" y="263"/>
                    </a:lnTo>
                    <a:lnTo>
                      <a:pt x="1021" y="265"/>
                    </a:lnTo>
                    <a:lnTo>
                      <a:pt x="1015" y="267"/>
                    </a:lnTo>
                    <a:lnTo>
                      <a:pt x="1010" y="265"/>
                    </a:lnTo>
                    <a:lnTo>
                      <a:pt x="1006" y="264"/>
                    </a:lnTo>
                    <a:lnTo>
                      <a:pt x="1001" y="262"/>
                    </a:lnTo>
                    <a:lnTo>
                      <a:pt x="998" y="259"/>
                    </a:lnTo>
                    <a:lnTo>
                      <a:pt x="990" y="249"/>
                    </a:lnTo>
                    <a:lnTo>
                      <a:pt x="983" y="239"/>
                    </a:lnTo>
                    <a:lnTo>
                      <a:pt x="979" y="235"/>
                    </a:lnTo>
                    <a:lnTo>
                      <a:pt x="975" y="230"/>
                    </a:lnTo>
                    <a:lnTo>
                      <a:pt x="970" y="226"/>
                    </a:lnTo>
                    <a:lnTo>
                      <a:pt x="966" y="221"/>
                    </a:lnTo>
                    <a:lnTo>
                      <a:pt x="957" y="223"/>
                    </a:lnTo>
                    <a:lnTo>
                      <a:pt x="949" y="226"/>
                    </a:lnTo>
                    <a:lnTo>
                      <a:pt x="942" y="229"/>
                    </a:lnTo>
                    <a:lnTo>
                      <a:pt x="935" y="234"/>
                    </a:lnTo>
                    <a:lnTo>
                      <a:pt x="923" y="244"/>
                    </a:lnTo>
                    <a:lnTo>
                      <a:pt x="910" y="255"/>
                    </a:lnTo>
                    <a:lnTo>
                      <a:pt x="898" y="265"/>
                    </a:lnTo>
                    <a:lnTo>
                      <a:pt x="884" y="274"/>
                    </a:lnTo>
                    <a:lnTo>
                      <a:pt x="877" y="279"/>
                    </a:lnTo>
                    <a:lnTo>
                      <a:pt x="868" y="281"/>
                    </a:lnTo>
                    <a:lnTo>
                      <a:pt x="860" y="282"/>
                    </a:lnTo>
                    <a:lnTo>
                      <a:pt x="850" y="282"/>
                    </a:lnTo>
                    <a:lnTo>
                      <a:pt x="823" y="247"/>
                    </a:lnTo>
                    <a:lnTo>
                      <a:pt x="811" y="248"/>
                    </a:lnTo>
                    <a:lnTo>
                      <a:pt x="802" y="249"/>
                    </a:lnTo>
                    <a:lnTo>
                      <a:pt x="794" y="253"/>
                    </a:lnTo>
                    <a:lnTo>
                      <a:pt x="787" y="256"/>
                    </a:lnTo>
                    <a:lnTo>
                      <a:pt x="773" y="267"/>
                    </a:lnTo>
                    <a:lnTo>
                      <a:pt x="762" y="277"/>
                    </a:lnTo>
                    <a:lnTo>
                      <a:pt x="749" y="288"/>
                    </a:lnTo>
                    <a:lnTo>
                      <a:pt x="738" y="298"/>
                    </a:lnTo>
                    <a:lnTo>
                      <a:pt x="731" y="302"/>
                    </a:lnTo>
                    <a:lnTo>
                      <a:pt x="723" y="305"/>
                    </a:lnTo>
                    <a:lnTo>
                      <a:pt x="715" y="306"/>
                    </a:lnTo>
                    <a:lnTo>
                      <a:pt x="706" y="307"/>
                    </a:lnTo>
                    <a:lnTo>
                      <a:pt x="682" y="285"/>
                    </a:lnTo>
                    <a:lnTo>
                      <a:pt x="674" y="285"/>
                    </a:lnTo>
                    <a:lnTo>
                      <a:pt x="666" y="286"/>
                    </a:lnTo>
                    <a:lnTo>
                      <a:pt x="659" y="289"/>
                    </a:lnTo>
                    <a:lnTo>
                      <a:pt x="653" y="291"/>
                    </a:lnTo>
                    <a:lnTo>
                      <a:pt x="640" y="299"/>
                    </a:lnTo>
                    <a:lnTo>
                      <a:pt x="629" y="310"/>
                    </a:lnTo>
                    <a:lnTo>
                      <a:pt x="607" y="331"/>
                    </a:lnTo>
                    <a:lnTo>
                      <a:pt x="586" y="352"/>
                    </a:lnTo>
                    <a:lnTo>
                      <a:pt x="575" y="352"/>
                    </a:lnTo>
                    <a:lnTo>
                      <a:pt x="569" y="351"/>
                    </a:lnTo>
                    <a:lnTo>
                      <a:pt x="562" y="348"/>
                    </a:lnTo>
                    <a:lnTo>
                      <a:pt x="557" y="346"/>
                    </a:lnTo>
                    <a:lnTo>
                      <a:pt x="547" y="339"/>
                    </a:lnTo>
                    <a:lnTo>
                      <a:pt x="532" y="330"/>
                    </a:lnTo>
                    <a:lnTo>
                      <a:pt x="525" y="332"/>
                    </a:lnTo>
                    <a:lnTo>
                      <a:pt x="519" y="335"/>
                    </a:lnTo>
                    <a:lnTo>
                      <a:pt x="511" y="339"/>
                    </a:lnTo>
                    <a:lnTo>
                      <a:pt x="504" y="344"/>
                    </a:lnTo>
                    <a:lnTo>
                      <a:pt x="489" y="356"/>
                    </a:lnTo>
                    <a:lnTo>
                      <a:pt x="474" y="371"/>
                    </a:lnTo>
                    <a:lnTo>
                      <a:pt x="461" y="386"/>
                    </a:lnTo>
                    <a:lnTo>
                      <a:pt x="447" y="402"/>
                    </a:lnTo>
                    <a:lnTo>
                      <a:pt x="437" y="416"/>
                    </a:lnTo>
                    <a:lnTo>
                      <a:pt x="428" y="429"/>
                    </a:lnTo>
                    <a:lnTo>
                      <a:pt x="420" y="428"/>
                    </a:lnTo>
                    <a:lnTo>
                      <a:pt x="413" y="425"/>
                    </a:lnTo>
                    <a:lnTo>
                      <a:pt x="409" y="423"/>
                    </a:lnTo>
                    <a:lnTo>
                      <a:pt x="405" y="421"/>
                    </a:lnTo>
                    <a:lnTo>
                      <a:pt x="400" y="416"/>
                    </a:lnTo>
                    <a:lnTo>
                      <a:pt x="388" y="411"/>
                    </a:lnTo>
                    <a:lnTo>
                      <a:pt x="381" y="414"/>
                    </a:lnTo>
                    <a:lnTo>
                      <a:pt x="373" y="419"/>
                    </a:lnTo>
                    <a:lnTo>
                      <a:pt x="367" y="423"/>
                    </a:lnTo>
                    <a:lnTo>
                      <a:pt x="359" y="430"/>
                    </a:lnTo>
                    <a:lnTo>
                      <a:pt x="344" y="445"/>
                    </a:lnTo>
                    <a:lnTo>
                      <a:pt x="330" y="463"/>
                    </a:lnTo>
                    <a:lnTo>
                      <a:pt x="304" y="499"/>
                    </a:lnTo>
                    <a:lnTo>
                      <a:pt x="283" y="529"/>
                    </a:lnTo>
                    <a:lnTo>
                      <a:pt x="262" y="522"/>
                    </a:lnTo>
                    <a:lnTo>
                      <a:pt x="249" y="516"/>
                    </a:lnTo>
                    <a:lnTo>
                      <a:pt x="244" y="517"/>
                    </a:lnTo>
                    <a:lnTo>
                      <a:pt x="240" y="520"/>
                    </a:lnTo>
                    <a:lnTo>
                      <a:pt x="235" y="523"/>
                    </a:lnTo>
                    <a:lnTo>
                      <a:pt x="228" y="528"/>
                    </a:lnTo>
                    <a:lnTo>
                      <a:pt x="212" y="543"/>
                    </a:lnTo>
                    <a:lnTo>
                      <a:pt x="191" y="568"/>
                    </a:lnTo>
                    <a:lnTo>
                      <a:pt x="178" y="583"/>
                    </a:lnTo>
                    <a:lnTo>
                      <a:pt x="167" y="600"/>
                    </a:lnTo>
                    <a:lnTo>
                      <a:pt x="154" y="617"/>
                    </a:lnTo>
                    <a:lnTo>
                      <a:pt x="142" y="637"/>
                    </a:lnTo>
                    <a:lnTo>
                      <a:pt x="119" y="677"/>
                    </a:lnTo>
                    <a:lnTo>
                      <a:pt x="97" y="719"/>
                    </a:lnTo>
                    <a:lnTo>
                      <a:pt x="76" y="763"/>
                    </a:lnTo>
                    <a:lnTo>
                      <a:pt x="58" y="806"/>
                    </a:lnTo>
                    <a:lnTo>
                      <a:pt x="43" y="847"/>
                    </a:lnTo>
                    <a:lnTo>
                      <a:pt x="31" y="884"/>
                    </a:lnTo>
                    <a:lnTo>
                      <a:pt x="23" y="916"/>
                    </a:lnTo>
                    <a:lnTo>
                      <a:pt x="15" y="948"/>
                    </a:lnTo>
                    <a:lnTo>
                      <a:pt x="9" y="982"/>
                    </a:lnTo>
                    <a:lnTo>
                      <a:pt x="5" y="1016"/>
                    </a:lnTo>
                    <a:lnTo>
                      <a:pt x="2" y="1051"/>
                    </a:lnTo>
                    <a:lnTo>
                      <a:pt x="0" y="1087"/>
                    </a:lnTo>
                    <a:lnTo>
                      <a:pt x="0" y="1122"/>
                    </a:lnTo>
                    <a:lnTo>
                      <a:pt x="1" y="1159"/>
                    </a:lnTo>
                    <a:lnTo>
                      <a:pt x="3" y="1194"/>
                    </a:lnTo>
                    <a:lnTo>
                      <a:pt x="7" y="1229"/>
                    </a:lnTo>
                    <a:lnTo>
                      <a:pt x="13" y="1264"/>
                    </a:lnTo>
                    <a:lnTo>
                      <a:pt x="21" y="1298"/>
                    </a:lnTo>
                    <a:lnTo>
                      <a:pt x="28" y="1331"/>
                    </a:lnTo>
                    <a:lnTo>
                      <a:pt x="40" y="1364"/>
                    </a:lnTo>
                    <a:lnTo>
                      <a:pt x="51" y="1395"/>
                    </a:lnTo>
                    <a:lnTo>
                      <a:pt x="66" y="1423"/>
                    </a:lnTo>
                    <a:lnTo>
                      <a:pt x="73" y="1423"/>
                    </a:lnTo>
                    <a:lnTo>
                      <a:pt x="81" y="1423"/>
                    </a:lnTo>
                    <a:lnTo>
                      <a:pt x="86" y="1422"/>
                    </a:lnTo>
                    <a:lnTo>
                      <a:pt x="92" y="1420"/>
                    </a:lnTo>
                    <a:lnTo>
                      <a:pt x="98" y="1417"/>
                    </a:lnTo>
                    <a:lnTo>
                      <a:pt x="102" y="1415"/>
                    </a:lnTo>
                    <a:lnTo>
                      <a:pt x="107" y="1412"/>
                    </a:lnTo>
                    <a:lnTo>
                      <a:pt x="110" y="1408"/>
                    </a:lnTo>
                    <a:lnTo>
                      <a:pt x="117" y="1400"/>
                    </a:lnTo>
                    <a:lnTo>
                      <a:pt x="122" y="1391"/>
                    </a:lnTo>
                    <a:lnTo>
                      <a:pt x="126" y="1382"/>
                    </a:lnTo>
                    <a:lnTo>
                      <a:pt x="129" y="1372"/>
                    </a:lnTo>
                    <a:lnTo>
                      <a:pt x="133" y="1363"/>
                    </a:lnTo>
                    <a:lnTo>
                      <a:pt x="137" y="1353"/>
                    </a:lnTo>
                    <a:lnTo>
                      <a:pt x="142" y="1345"/>
                    </a:lnTo>
                    <a:lnTo>
                      <a:pt x="148" y="1337"/>
                    </a:lnTo>
                    <a:lnTo>
                      <a:pt x="150" y="1333"/>
                    </a:lnTo>
                    <a:lnTo>
                      <a:pt x="154" y="1330"/>
                    </a:lnTo>
                    <a:lnTo>
                      <a:pt x="158" y="1328"/>
                    </a:lnTo>
                    <a:lnTo>
                      <a:pt x="162" y="1325"/>
                    </a:lnTo>
                    <a:lnTo>
                      <a:pt x="167" y="1323"/>
                    </a:lnTo>
                    <a:lnTo>
                      <a:pt x="173" y="1322"/>
                    </a:lnTo>
                    <a:lnTo>
                      <a:pt x="179" y="1322"/>
                    </a:lnTo>
                    <a:lnTo>
                      <a:pt x="186" y="1322"/>
                    </a:lnTo>
                    <a:lnTo>
                      <a:pt x="178" y="1346"/>
                    </a:lnTo>
                    <a:lnTo>
                      <a:pt x="168" y="1375"/>
                    </a:lnTo>
                    <a:lnTo>
                      <a:pt x="157" y="1409"/>
                    </a:lnTo>
                    <a:lnTo>
                      <a:pt x="143" y="1445"/>
                    </a:lnTo>
                    <a:lnTo>
                      <a:pt x="132" y="1480"/>
                    </a:lnTo>
                    <a:lnTo>
                      <a:pt x="122" y="1512"/>
                    </a:lnTo>
                    <a:lnTo>
                      <a:pt x="117" y="1526"/>
                    </a:lnTo>
                    <a:lnTo>
                      <a:pt x="114" y="1539"/>
                    </a:lnTo>
                    <a:lnTo>
                      <a:pt x="111" y="1550"/>
                    </a:lnTo>
                    <a:lnTo>
                      <a:pt x="110" y="1559"/>
                    </a:lnTo>
                    <a:lnTo>
                      <a:pt x="111" y="1569"/>
                    </a:lnTo>
                    <a:lnTo>
                      <a:pt x="114" y="1581"/>
                    </a:lnTo>
                    <a:lnTo>
                      <a:pt x="117" y="1594"/>
                    </a:lnTo>
                    <a:lnTo>
                      <a:pt x="123" y="1608"/>
                    </a:lnTo>
                    <a:lnTo>
                      <a:pt x="128" y="1624"/>
                    </a:lnTo>
                    <a:lnTo>
                      <a:pt x="136" y="1639"/>
                    </a:lnTo>
                    <a:lnTo>
                      <a:pt x="144" y="1655"/>
                    </a:lnTo>
                    <a:lnTo>
                      <a:pt x="153" y="1669"/>
                    </a:lnTo>
                    <a:lnTo>
                      <a:pt x="163" y="1684"/>
                    </a:lnTo>
                    <a:lnTo>
                      <a:pt x="174" y="1698"/>
                    </a:lnTo>
                    <a:lnTo>
                      <a:pt x="184" y="1710"/>
                    </a:lnTo>
                    <a:lnTo>
                      <a:pt x="194" y="1720"/>
                    </a:lnTo>
                    <a:lnTo>
                      <a:pt x="205" y="1728"/>
                    </a:lnTo>
                    <a:lnTo>
                      <a:pt x="216" y="1735"/>
                    </a:lnTo>
                    <a:lnTo>
                      <a:pt x="221" y="1736"/>
                    </a:lnTo>
                    <a:lnTo>
                      <a:pt x="226" y="1739"/>
                    </a:lnTo>
                    <a:lnTo>
                      <a:pt x="232" y="1739"/>
                    </a:lnTo>
                    <a:lnTo>
                      <a:pt x="236" y="1739"/>
                    </a:lnTo>
                    <a:lnTo>
                      <a:pt x="242" y="1732"/>
                    </a:lnTo>
                    <a:lnTo>
                      <a:pt x="245" y="1726"/>
                    </a:lnTo>
                    <a:lnTo>
                      <a:pt x="246" y="1720"/>
                    </a:lnTo>
                    <a:lnTo>
                      <a:pt x="247" y="1715"/>
                    </a:lnTo>
                    <a:lnTo>
                      <a:pt x="247" y="1709"/>
                    </a:lnTo>
                    <a:lnTo>
                      <a:pt x="249" y="1703"/>
                    </a:lnTo>
                    <a:lnTo>
                      <a:pt x="250" y="1697"/>
                    </a:lnTo>
                    <a:lnTo>
                      <a:pt x="253" y="1689"/>
                    </a:lnTo>
                    <a:lnTo>
                      <a:pt x="262" y="1688"/>
                    </a:lnTo>
                    <a:lnTo>
                      <a:pt x="270" y="1686"/>
                    </a:lnTo>
                    <a:lnTo>
                      <a:pt x="277" y="1688"/>
                    </a:lnTo>
                    <a:lnTo>
                      <a:pt x="284" y="1689"/>
                    </a:lnTo>
                    <a:lnTo>
                      <a:pt x="296" y="1694"/>
                    </a:lnTo>
                    <a:lnTo>
                      <a:pt x="308" y="1701"/>
                    </a:lnTo>
                    <a:lnTo>
                      <a:pt x="318" y="1708"/>
                    </a:lnTo>
                    <a:lnTo>
                      <a:pt x="329" y="1714"/>
                    </a:lnTo>
                    <a:lnTo>
                      <a:pt x="335" y="1715"/>
                    </a:lnTo>
                    <a:lnTo>
                      <a:pt x="342" y="1716"/>
                    </a:lnTo>
                    <a:lnTo>
                      <a:pt x="348" y="1716"/>
                    </a:lnTo>
                    <a:lnTo>
                      <a:pt x="355" y="1715"/>
                    </a:lnTo>
                    <a:lnTo>
                      <a:pt x="361" y="1710"/>
                    </a:lnTo>
                    <a:lnTo>
                      <a:pt x="364" y="1706"/>
                    </a:lnTo>
                    <a:lnTo>
                      <a:pt x="368" y="1701"/>
                    </a:lnTo>
                    <a:lnTo>
                      <a:pt x="370" y="1697"/>
                    </a:lnTo>
                    <a:lnTo>
                      <a:pt x="373" y="1688"/>
                    </a:lnTo>
                    <a:lnTo>
                      <a:pt x="376" y="1677"/>
                    </a:lnTo>
                    <a:lnTo>
                      <a:pt x="377" y="1668"/>
                    </a:lnTo>
                    <a:lnTo>
                      <a:pt x="379" y="1659"/>
                    </a:lnTo>
                    <a:lnTo>
                      <a:pt x="381" y="1656"/>
                    </a:lnTo>
                    <a:lnTo>
                      <a:pt x="384" y="1651"/>
                    </a:lnTo>
                    <a:lnTo>
                      <a:pt x="387" y="1648"/>
                    </a:lnTo>
                    <a:lnTo>
                      <a:pt x="392" y="1643"/>
                    </a:lnTo>
                    <a:lnTo>
                      <a:pt x="397" y="1642"/>
                    </a:lnTo>
                    <a:lnTo>
                      <a:pt x="403" y="1641"/>
                    </a:lnTo>
                    <a:lnTo>
                      <a:pt x="409" y="1640"/>
                    </a:lnTo>
                    <a:lnTo>
                      <a:pt x="413" y="1641"/>
                    </a:lnTo>
                    <a:lnTo>
                      <a:pt x="421" y="1643"/>
                    </a:lnTo>
                    <a:lnTo>
                      <a:pt x="429" y="1648"/>
                    </a:lnTo>
                    <a:lnTo>
                      <a:pt x="437" y="1652"/>
                    </a:lnTo>
                    <a:lnTo>
                      <a:pt x="445" y="1656"/>
                    </a:lnTo>
                    <a:lnTo>
                      <a:pt x="449" y="1658"/>
                    </a:lnTo>
                    <a:lnTo>
                      <a:pt x="455" y="1659"/>
                    </a:lnTo>
                    <a:lnTo>
                      <a:pt x="461" y="1660"/>
                    </a:lnTo>
                    <a:lnTo>
                      <a:pt x="466" y="1660"/>
                    </a:lnTo>
                    <a:lnTo>
                      <a:pt x="472" y="1652"/>
                    </a:lnTo>
                    <a:lnTo>
                      <a:pt x="478" y="1644"/>
                    </a:lnTo>
                    <a:lnTo>
                      <a:pt x="482" y="1636"/>
                    </a:lnTo>
                    <a:lnTo>
                      <a:pt x="486" y="1627"/>
                    </a:lnTo>
                    <a:lnTo>
                      <a:pt x="490" y="1617"/>
                    </a:lnTo>
                    <a:lnTo>
                      <a:pt x="493" y="1608"/>
                    </a:lnTo>
                    <a:lnTo>
                      <a:pt x="496" y="1598"/>
                    </a:lnTo>
                    <a:lnTo>
                      <a:pt x="497" y="1588"/>
                    </a:lnTo>
                    <a:lnTo>
                      <a:pt x="499" y="1577"/>
                    </a:lnTo>
                    <a:lnTo>
                      <a:pt x="499" y="1567"/>
                    </a:lnTo>
                    <a:lnTo>
                      <a:pt x="501" y="1557"/>
                    </a:lnTo>
                    <a:lnTo>
                      <a:pt x="499" y="1547"/>
                    </a:lnTo>
                    <a:lnTo>
                      <a:pt x="498" y="1537"/>
                    </a:lnTo>
                    <a:lnTo>
                      <a:pt x="497" y="1526"/>
                    </a:lnTo>
                    <a:lnTo>
                      <a:pt x="495" y="1517"/>
                    </a:lnTo>
                    <a:lnTo>
                      <a:pt x="491" y="1508"/>
                    </a:lnTo>
                    <a:lnTo>
                      <a:pt x="487" y="1498"/>
                    </a:lnTo>
                    <a:lnTo>
                      <a:pt x="481" y="1489"/>
                    </a:lnTo>
                    <a:lnTo>
                      <a:pt x="476" y="1482"/>
                    </a:lnTo>
                    <a:lnTo>
                      <a:pt x="468" y="1476"/>
                    </a:lnTo>
                    <a:lnTo>
                      <a:pt x="460" y="1471"/>
                    </a:lnTo>
                    <a:lnTo>
                      <a:pt x="452" y="1467"/>
                    </a:lnTo>
                    <a:lnTo>
                      <a:pt x="443" y="1464"/>
                    </a:lnTo>
                    <a:lnTo>
                      <a:pt x="432" y="1462"/>
                    </a:lnTo>
                    <a:lnTo>
                      <a:pt x="393" y="1458"/>
                    </a:lnTo>
                    <a:lnTo>
                      <a:pt x="353" y="1456"/>
                    </a:lnTo>
                    <a:lnTo>
                      <a:pt x="350" y="1449"/>
                    </a:lnTo>
                    <a:lnTo>
                      <a:pt x="348" y="1447"/>
                    </a:lnTo>
                    <a:lnTo>
                      <a:pt x="350" y="1442"/>
                    </a:lnTo>
                    <a:lnTo>
                      <a:pt x="352" y="1432"/>
                    </a:lnTo>
                    <a:lnTo>
                      <a:pt x="356" y="1420"/>
                    </a:lnTo>
                    <a:lnTo>
                      <a:pt x="361" y="1406"/>
                    </a:lnTo>
                    <a:lnTo>
                      <a:pt x="369" y="1380"/>
                    </a:lnTo>
                    <a:lnTo>
                      <a:pt x="376" y="1355"/>
                    </a:lnTo>
                    <a:lnTo>
                      <a:pt x="380" y="1333"/>
                    </a:lnTo>
                    <a:lnTo>
                      <a:pt x="383" y="1313"/>
                    </a:lnTo>
                    <a:lnTo>
                      <a:pt x="385" y="1294"/>
                    </a:lnTo>
                    <a:lnTo>
                      <a:pt x="385" y="1278"/>
                    </a:lnTo>
                    <a:lnTo>
                      <a:pt x="384" y="1263"/>
                    </a:lnTo>
                    <a:lnTo>
                      <a:pt x="381" y="1249"/>
                    </a:lnTo>
                    <a:lnTo>
                      <a:pt x="378" y="1237"/>
                    </a:lnTo>
                    <a:lnTo>
                      <a:pt x="373" y="1227"/>
                    </a:lnTo>
                    <a:lnTo>
                      <a:pt x="369" y="1218"/>
                    </a:lnTo>
                    <a:lnTo>
                      <a:pt x="362" y="1210"/>
                    </a:lnTo>
                    <a:lnTo>
                      <a:pt x="355" y="1203"/>
                    </a:lnTo>
                    <a:lnTo>
                      <a:pt x="348" y="1197"/>
                    </a:lnTo>
                    <a:lnTo>
                      <a:pt x="341" y="1192"/>
                    </a:lnTo>
                    <a:lnTo>
                      <a:pt x="333" y="1187"/>
                    </a:lnTo>
                    <a:lnTo>
                      <a:pt x="316" y="1181"/>
                    </a:lnTo>
                    <a:lnTo>
                      <a:pt x="299" y="1177"/>
                    </a:lnTo>
                    <a:lnTo>
                      <a:pt x="282" y="1173"/>
                    </a:lnTo>
                    <a:lnTo>
                      <a:pt x="266" y="1170"/>
                    </a:lnTo>
                    <a:lnTo>
                      <a:pt x="252" y="1167"/>
                    </a:lnTo>
                    <a:lnTo>
                      <a:pt x="241" y="1162"/>
                    </a:lnTo>
                    <a:lnTo>
                      <a:pt x="236" y="1160"/>
                    </a:lnTo>
                    <a:lnTo>
                      <a:pt x="234" y="1156"/>
                    </a:lnTo>
                    <a:lnTo>
                      <a:pt x="232" y="1152"/>
                    </a:lnTo>
                    <a:lnTo>
                      <a:pt x="230" y="1146"/>
                    </a:lnTo>
                    <a:lnTo>
                      <a:pt x="243" y="1145"/>
                    </a:lnTo>
                    <a:lnTo>
                      <a:pt x="255" y="1144"/>
                    </a:lnTo>
                    <a:lnTo>
                      <a:pt x="268" y="1143"/>
                    </a:lnTo>
                    <a:lnTo>
                      <a:pt x="282" y="1143"/>
                    </a:lnTo>
                    <a:lnTo>
                      <a:pt x="294" y="1144"/>
                    </a:lnTo>
                    <a:lnTo>
                      <a:pt x="306" y="1146"/>
                    </a:lnTo>
                    <a:lnTo>
                      <a:pt x="320" y="1148"/>
                    </a:lnTo>
                    <a:lnTo>
                      <a:pt x="331" y="1152"/>
                    </a:lnTo>
                    <a:lnTo>
                      <a:pt x="344" y="1155"/>
                    </a:lnTo>
                    <a:lnTo>
                      <a:pt x="355" y="1161"/>
                    </a:lnTo>
                    <a:lnTo>
                      <a:pt x="367" y="1167"/>
                    </a:lnTo>
                    <a:lnTo>
                      <a:pt x="377" y="1173"/>
                    </a:lnTo>
                    <a:lnTo>
                      <a:pt x="386" y="1181"/>
                    </a:lnTo>
                    <a:lnTo>
                      <a:pt x="395" y="1190"/>
                    </a:lnTo>
                    <a:lnTo>
                      <a:pt x="403" y="1199"/>
                    </a:lnTo>
                    <a:lnTo>
                      <a:pt x="409" y="1211"/>
                    </a:lnTo>
                    <a:lnTo>
                      <a:pt x="415" y="1223"/>
                    </a:lnTo>
                    <a:lnTo>
                      <a:pt x="420" y="1237"/>
                    </a:lnTo>
                    <a:lnTo>
                      <a:pt x="423" y="1249"/>
                    </a:lnTo>
                    <a:lnTo>
                      <a:pt x="426" y="1263"/>
                    </a:lnTo>
                    <a:lnTo>
                      <a:pt x="427" y="1277"/>
                    </a:lnTo>
                    <a:lnTo>
                      <a:pt x="428" y="1290"/>
                    </a:lnTo>
                    <a:lnTo>
                      <a:pt x="428" y="1304"/>
                    </a:lnTo>
                    <a:lnTo>
                      <a:pt x="427" y="1319"/>
                    </a:lnTo>
                    <a:lnTo>
                      <a:pt x="422" y="1347"/>
                    </a:lnTo>
                    <a:lnTo>
                      <a:pt x="417" y="1379"/>
                    </a:lnTo>
                    <a:lnTo>
                      <a:pt x="413" y="1392"/>
                    </a:lnTo>
                    <a:lnTo>
                      <a:pt x="412" y="1405"/>
                    </a:lnTo>
                    <a:lnTo>
                      <a:pt x="412" y="1409"/>
                    </a:lnTo>
                    <a:lnTo>
                      <a:pt x="412" y="1414"/>
                    </a:lnTo>
                    <a:lnTo>
                      <a:pt x="412" y="1417"/>
                    </a:lnTo>
                    <a:lnTo>
                      <a:pt x="413" y="1419"/>
                    </a:lnTo>
                    <a:lnTo>
                      <a:pt x="423" y="1422"/>
                    </a:lnTo>
                    <a:lnTo>
                      <a:pt x="435" y="1424"/>
                    </a:lnTo>
                    <a:lnTo>
                      <a:pt x="446" y="1425"/>
                    </a:lnTo>
                    <a:lnTo>
                      <a:pt x="457" y="1426"/>
                    </a:lnTo>
                    <a:lnTo>
                      <a:pt x="469" y="1428"/>
                    </a:lnTo>
                    <a:lnTo>
                      <a:pt x="480" y="1429"/>
                    </a:lnTo>
                    <a:lnTo>
                      <a:pt x="490" y="1432"/>
                    </a:lnTo>
                    <a:lnTo>
                      <a:pt x="501" y="1437"/>
                    </a:lnTo>
                    <a:lnTo>
                      <a:pt x="510" y="1444"/>
                    </a:lnTo>
                    <a:lnTo>
                      <a:pt x="516" y="1450"/>
                    </a:lnTo>
                    <a:lnTo>
                      <a:pt x="522" y="1458"/>
                    </a:lnTo>
                    <a:lnTo>
                      <a:pt x="527" y="1466"/>
                    </a:lnTo>
                    <a:lnTo>
                      <a:pt x="535" y="1482"/>
                    </a:lnTo>
                    <a:lnTo>
                      <a:pt x="543" y="1500"/>
                    </a:lnTo>
                    <a:lnTo>
                      <a:pt x="557" y="1505"/>
                    </a:lnTo>
                    <a:lnTo>
                      <a:pt x="596" y="1514"/>
                    </a:lnTo>
                    <a:lnTo>
                      <a:pt x="622" y="1520"/>
                    </a:lnTo>
                    <a:lnTo>
                      <a:pt x="651" y="1525"/>
                    </a:lnTo>
                    <a:lnTo>
                      <a:pt x="683" y="1531"/>
                    </a:lnTo>
                    <a:lnTo>
                      <a:pt x="716" y="1535"/>
                    </a:lnTo>
                    <a:lnTo>
                      <a:pt x="750" y="1539"/>
                    </a:lnTo>
                    <a:lnTo>
                      <a:pt x="784" y="1540"/>
                    </a:lnTo>
                    <a:lnTo>
                      <a:pt x="801" y="1540"/>
                    </a:lnTo>
                    <a:lnTo>
                      <a:pt x="817" y="1540"/>
                    </a:lnTo>
                    <a:lnTo>
                      <a:pt x="833" y="1538"/>
                    </a:lnTo>
                    <a:lnTo>
                      <a:pt x="848" y="1537"/>
                    </a:lnTo>
                    <a:lnTo>
                      <a:pt x="863" y="1533"/>
                    </a:lnTo>
                    <a:lnTo>
                      <a:pt x="876" y="1530"/>
                    </a:lnTo>
                    <a:lnTo>
                      <a:pt x="889" y="1525"/>
                    </a:lnTo>
                    <a:lnTo>
                      <a:pt x="900" y="1521"/>
                    </a:lnTo>
                    <a:lnTo>
                      <a:pt x="910" y="1514"/>
                    </a:lnTo>
                    <a:lnTo>
                      <a:pt x="919" y="1507"/>
                    </a:lnTo>
                    <a:lnTo>
                      <a:pt x="927" y="1498"/>
                    </a:lnTo>
                    <a:lnTo>
                      <a:pt x="934" y="1489"/>
                    </a:lnTo>
                    <a:lnTo>
                      <a:pt x="945" y="1468"/>
                    </a:lnTo>
                    <a:lnTo>
                      <a:pt x="958" y="1450"/>
                    </a:lnTo>
                    <a:lnTo>
                      <a:pt x="969" y="1433"/>
                    </a:lnTo>
                    <a:lnTo>
                      <a:pt x="982" y="1417"/>
                    </a:lnTo>
                    <a:lnTo>
                      <a:pt x="995" y="1403"/>
                    </a:lnTo>
                    <a:lnTo>
                      <a:pt x="1010" y="1388"/>
                    </a:lnTo>
                    <a:lnTo>
                      <a:pt x="1027" y="1374"/>
                    </a:lnTo>
                    <a:lnTo>
                      <a:pt x="1046" y="1361"/>
                    </a:lnTo>
                    <a:lnTo>
                      <a:pt x="1063" y="1349"/>
                    </a:lnTo>
                    <a:lnTo>
                      <a:pt x="1085" y="1338"/>
                    </a:lnTo>
                    <a:lnTo>
                      <a:pt x="1110" y="1328"/>
                    </a:lnTo>
                    <a:lnTo>
                      <a:pt x="1136" y="1318"/>
                    </a:lnTo>
                    <a:lnTo>
                      <a:pt x="1150" y="1314"/>
                    </a:lnTo>
                    <a:lnTo>
                      <a:pt x="1162" y="1310"/>
                    </a:lnTo>
                    <a:lnTo>
                      <a:pt x="1176" y="1307"/>
                    </a:lnTo>
                    <a:lnTo>
                      <a:pt x="1188" y="1305"/>
                    </a:lnTo>
                    <a:lnTo>
                      <a:pt x="1201" y="1304"/>
                    </a:lnTo>
                    <a:lnTo>
                      <a:pt x="1212" y="1303"/>
                    </a:lnTo>
                    <a:lnTo>
                      <a:pt x="1223" y="1303"/>
                    </a:lnTo>
                    <a:lnTo>
                      <a:pt x="1232" y="1305"/>
                    </a:lnTo>
                    <a:lnTo>
                      <a:pt x="1231" y="1311"/>
                    </a:lnTo>
                    <a:lnTo>
                      <a:pt x="1229" y="1316"/>
                    </a:lnTo>
                    <a:lnTo>
                      <a:pt x="1226" y="1321"/>
                    </a:lnTo>
                    <a:lnTo>
                      <a:pt x="1221" y="1325"/>
                    </a:lnTo>
                    <a:lnTo>
                      <a:pt x="1215" y="1329"/>
                    </a:lnTo>
                    <a:lnTo>
                      <a:pt x="1210" y="1332"/>
                    </a:lnTo>
                    <a:lnTo>
                      <a:pt x="1203" y="1336"/>
                    </a:lnTo>
                    <a:lnTo>
                      <a:pt x="1196" y="1339"/>
                    </a:lnTo>
                    <a:lnTo>
                      <a:pt x="1162" y="1349"/>
                    </a:lnTo>
                    <a:lnTo>
                      <a:pt x="1122" y="1363"/>
                    </a:lnTo>
                    <a:lnTo>
                      <a:pt x="1102" y="1371"/>
                    </a:lnTo>
                    <a:lnTo>
                      <a:pt x="1082" y="1382"/>
                    </a:lnTo>
                    <a:lnTo>
                      <a:pt x="1071" y="1388"/>
                    </a:lnTo>
                    <a:lnTo>
                      <a:pt x="1062" y="1395"/>
                    </a:lnTo>
                    <a:lnTo>
                      <a:pt x="1053" y="1403"/>
                    </a:lnTo>
                    <a:lnTo>
                      <a:pt x="1044" y="1412"/>
                    </a:lnTo>
                    <a:lnTo>
                      <a:pt x="1035" y="1421"/>
                    </a:lnTo>
                    <a:lnTo>
                      <a:pt x="1027" y="1431"/>
                    </a:lnTo>
                    <a:lnTo>
                      <a:pt x="1019" y="1442"/>
                    </a:lnTo>
                    <a:lnTo>
                      <a:pt x="1012" y="1455"/>
                    </a:lnTo>
                    <a:lnTo>
                      <a:pt x="1007" y="1468"/>
                    </a:lnTo>
                    <a:lnTo>
                      <a:pt x="1001" y="1484"/>
                    </a:lnTo>
                    <a:lnTo>
                      <a:pt x="996" y="1500"/>
                    </a:lnTo>
                    <a:lnTo>
                      <a:pt x="992" y="1518"/>
                    </a:lnTo>
                    <a:lnTo>
                      <a:pt x="990" y="1534"/>
                    </a:lnTo>
                    <a:lnTo>
                      <a:pt x="990" y="1550"/>
                    </a:lnTo>
                    <a:lnTo>
                      <a:pt x="992" y="1564"/>
                    </a:lnTo>
                    <a:lnTo>
                      <a:pt x="995" y="1575"/>
                    </a:lnTo>
                    <a:lnTo>
                      <a:pt x="1000" y="1587"/>
                    </a:lnTo>
                    <a:lnTo>
                      <a:pt x="1007" y="1597"/>
                    </a:lnTo>
                    <a:lnTo>
                      <a:pt x="1013" y="1606"/>
                    </a:lnTo>
                    <a:lnTo>
                      <a:pt x="1021" y="1614"/>
                    </a:lnTo>
                    <a:lnTo>
                      <a:pt x="1053" y="1638"/>
                    </a:lnTo>
                    <a:lnTo>
                      <a:pt x="1077" y="1655"/>
                    </a:lnTo>
                    <a:lnTo>
                      <a:pt x="1084" y="1663"/>
                    </a:lnTo>
                    <a:lnTo>
                      <a:pt x="1090" y="1672"/>
                    </a:lnTo>
                    <a:lnTo>
                      <a:pt x="1095" y="1682"/>
                    </a:lnTo>
                    <a:lnTo>
                      <a:pt x="1100" y="1693"/>
                    </a:lnTo>
                    <a:lnTo>
                      <a:pt x="1109" y="1715"/>
                    </a:lnTo>
                    <a:lnTo>
                      <a:pt x="1117" y="1737"/>
                    </a:lnTo>
                    <a:lnTo>
                      <a:pt x="1124" y="1759"/>
                    </a:lnTo>
                    <a:lnTo>
                      <a:pt x="1133" y="1778"/>
                    </a:lnTo>
                    <a:lnTo>
                      <a:pt x="1138" y="1786"/>
                    </a:lnTo>
                    <a:lnTo>
                      <a:pt x="1144" y="1794"/>
                    </a:lnTo>
                    <a:lnTo>
                      <a:pt x="1150" y="1800"/>
                    </a:lnTo>
                    <a:lnTo>
                      <a:pt x="1158" y="1804"/>
                    </a:lnTo>
                    <a:lnTo>
                      <a:pt x="1167" y="1803"/>
                    </a:lnTo>
                    <a:lnTo>
                      <a:pt x="1175" y="1801"/>
                    </a:lnTo>
                    <a:lnTo>
                      <a:pt x="1181" y="1799"/>
                    </a:lnTo>
                    <a:lnTo>
                      <a:pt x="1187" y="1794"/>
                    </a:lnTo>
                    <a:lnTo>
                      <a:pt x="1192" y="1791"/>
                    </a:lnTo>
                    <a:lnTo>
                      <a:pt x="1196" y="1785"/>
                    </a:lnTo>
                    <a:lnTo>
                      <a:pt x="1200" y="1781"/>
                    </a:lnTo>
                    <a:lnTo>
                      <a:pt x="1203" y="1775"/>
                    </a:lnTo>
                    <a:lnTo>
                      <a:pt x="1209" y="1765"/>
                    </a:lnTo>
                    <a:lnTo>
                      <a:pt x="1217" y="1756"/>
                    </a:lnTo>
                    <a:lnTo>
                      <a:pt x="1220" y="1751"/>
                    </a:lnTo>
                    <a:lnTo>
                      <a:pt x="1226" y="1748"/>
                    </a:lnTo>
                    <a:lnTo>
                      <a:pt x="1232" y="1745"/>
                    </a:lnTo>
                    <a:lnTo>
                      <a:pt x="1239" y="1743"/>
                    </a:lnTo>
                    <a:lnTo>
                      <a:pt x="1248" y="1749"/>
                    </a:lnTo>
                    <a:lnTo>
                      <a:pt x="1254" y="1756"/>
                    </a:lnTo>
                    <a:lnTo>
                      <a:pt x="1260" y="1761"/>
                    </a:lnTo>
                    <a:lnTo>
                      <a:pt x="1264" y="1767"/>
                    </a:lnTo>
                    <a:lnTo>
                      <a:pt x="1269" y="1773"/>
                    </a:lnTo>
                    <a:lnTo>
                      <a:pt x="1276" y="1776"/>
                    </a:lnTo>
                    <a:lnTo>
                      <a:pt x="1285" y="1779"/>
                    </a:lnTo>
                    <a:lnTo>
                      <a:pt x="1297" y="1781"/>
                    </a:lnTo>
                    <a:lnTo>
                      <a:pt x="1305" y="1774"/>
                    </a:lnTo>
                    <a:lnTo>
                      <a:pt x="1312" y="1766"/>
                    </a:lnTo>
                    <a:lnTo>
                      <a:pt x="1315" y="1758"/>
                    </a:lnTo>
                    <a:lnTo>
                      <a:pt x="1319" y="1750"/>
                    </a:lnTo>
                    <a:lnTo>
                      <a:pt x="1322" y="1741"/>
                    </a:lnTo>
                    <a:lnTo>
                      <a:pt x="1326" y="1732"/>
                    </a:lnTo>
                    <a:lnTo>
                      <a:pt x="1330" y="1723"/>
                    </a:lnTo>
                    <a:lnTo>
                      <a:pt x="1336" y="1714"/>
                    </a:lnTo>
                    <a:lnTo>
                      <a:pt x="1344" y="1713"/>
                    </a:lnTo>
                    <a:lnTo>
                      <a:pt x="1351" y="1714"/>
                    </a:lnTo>
                    <a:lnTo>
                      <a:pt x="1356" y="1715"/>
                    </a:lnTo>
                    <a:lnTo>
                      <a:pt x="1362" y="1716"/>
                    </a:lnTo>
                    <a:lnTo>
                      <a:pt x="1370" y="1722"/>
                    </a:lnTo>
                    <a:lnTo>
                      <a:pt x="1377" y="1728"/>
                    </a:lnTo>
                    <a:lnTo>
                      <a:pt x="1383" y="1735"/>
                    </a:lnTo>
                    <a:lnTo>
                      <a:pt x="1390" y="1741"/>
                    </a:lnTo>
                    <a:lnTo>
                      <a:pt x="1395" y="1743"/>
                    </a:lnTo>
                    <a:lnTo>
                      <a:pt x="1399" y="1744"/>
                    </a:lnTo>
                    <a:lnTo>
                      <a:pt x="1405" y="1744"/>
                    </a:lnTo>
                    <a:lnTo>
                      <a:pt x="1411" y="1744"/>
                    </a:lnTo>
                    <a:lnTo>
                      <a:pt x="1416" y="1743"/>
                    </a:lnTo>
                    <a:lnTo>
                      <a:pt x="1422" y="1741"/>
                    </a:lnTo>
                    <a:lnTo>
                      <a:pt x="1427" y="1739"/>
                    </a:lnTo>
                    <a:lnTo>
                      <a:pt x="1430" y="1735"/>
                    </a:lnTo>
                    <a:lnTo>
                      <a:pt x="1436" y="1727"/>
                    </a:lnTo>
                    <a:lnTo>
                      <a:pt x="1439" y="1717"/>
                    </a:lnTo>
                    <a:lnTo>
                      <a:pt x="1446" y="1695"/>
                    </a:lnTo>
                    <a:lnTo>
                      <a:pt x="1454" y="1674"/>
                    </a:lnTo>
                    <a:lnTo>
                      <a:pt x="1465" y="1675"/>
                    </a:lnTo>
                    <a:lnTo>
                      <a:pt x="1473" y="1676"/>
                    </a:lnTo>
                    <a:lnTo>
                      <a:pt x="1480" y="1678"/>
                    </a:lnTo>
                    <a:lnTo>
                      <a:pt x="1484" y="1681"/>
                    </a:lnTo>
                    <a:lnTo>
                      <a:pt x="1495" y="1689"/>
                    </a:lnTo>
                    <a:lnTo>
                      <a:pt x="1508" y="1697"/>
                    </a:lnTo>
                    <a:lnTo>
                      <a:pt x="1513" y="1697"/>
                    </a:lnTo>
                    <a:lnTo>
                      <a:pt x="1516" y="1695"/>
                    </a:lnTo>
                    <a:lnTo>
                      <a:pt x="1520" y="1694"/>
                    </a:lnTo>
                    <a:lnTo>
                      <a:pt x="1523" y="1692"/>
                    </a:lnTo>
                    <a:lnTo>
                      <a:pt x="1530" y="1686"/>
                    </a:lnTo>
                    <a:lnTo>
                      <a:pt x="1537" y="1678"/>
                    </a:lnTo>
                    <a:lnTo>
                      <a:pt x="1541" y="1668"/>
                    </a:lnTo>
                    <a:lnTo>
                      <a:pt x="1543" y="1657"/>
                    </a:lnTo>
                    <a:lnTo>
                      <a:pt x="1545" y="1650"/>
                    </a:lnTo>
                    <a:lnTo>
                      <a:pt x="1543" y="1643"/>
                    </a:lnTo>
                    <a:lnTo>
                      <a:pt x="1543" y="1636"/>
                    </a:lnTo>
                    <a:lnTo>
                      <a:pt x="1542" y="1630"/>
                    </a:lnTo>
                    <a:lnTo>
                      <a:pt x="1540" y="1622"/>
                    </a:lnTo>
                    <a:lnTo>
                      <a:pt x="1537" y="1614"/>
                    </a:lnTo>
                    <a:lnTo>
                      <a:pt x="1532" y="1607"/>
                    </a:lnTo>
                    <a:lnTo>
                      <a:pt x="1528" y="1599"/>
                    </a:lnTo>
                    <a:lnTo>
                      <a:pt x="1522" y="1591"/>
                    </a:lnTo>
                    <a:lnTo>
                      <a:pt x="1515" y="1583"/>
                    </a:lnTo>
                    <a:lnTo>
                      <a:pt x="1507" y="1575"/>
                    </a:lnTo>
                    <a:lnTo>
                      <a:pt x="1497" y="1567"/>
                    </a:lnTo>
                    <a:lnTo>
                      <a:pt x="1487" y="1559"/>
                    </a:lnTo>
                    <a:lnTo>
                      <a:pt x="1475" y="1551"/>
                    </a:lnTo>
                    <a:lnTo>
                      <a:pt x="1462" y="1545"/>
                    </a:lnTo>
                    <a:lnTo>
                      <a:pt x="1447" y="1537"/>
                    </a:lnTo>
                    <a:lnTo>
                      <a:pt x="1431" y="1530"/>
                    </a:lnTo>
                    <a:lnTo>
                      <a:pt x="1414" y="1523"/>
                    </a:lnTo>
                    <a:lnTo>
                      <a:pt x="1395" y="1516"/>
                    </a:lnTo>
                    <a:lnTo>
                      <a:pt x="1374" y="1510"/>
                    </a:lnTo>
                    <a:lnTo>
                      <a:pt x="1348" y="1505"/>
                    </a:lnTo>
                    <a:lnTo>
                      <a:pt x="1321" y="1498"/>
                    </a:lnTo>
                    <a:lnTo>
                      <a:pt x="1315" y="1496"/>
                    </a:lnTo>
                    <a:lnTo>
                      <a:pt x="1310" y="1493"/>
                    </a:lnTo>
                    <a:lnTo>
                      <a:pt x="1305" y="1490"/>
                    </a:lnTo>
                    <a:lnTo>
                      <a:pt x="1301" y="1486"/>
                    </a:lnTo>
                    <a:lnTo>
                      <a:pt x="1297" y="1482"/>
                    </a:lnTo>
                    <a:lnTo>
                      <a:pt x="1295" y="1476"/>
                    </a:lnTo>
                    <a:lnTo>
                      <a:pt x="1294" y="1471"/>
                    </a:lnTo>
                    <a:lnTo>
                      <a:pt x="1293" y="1464"/>
                    </a:lnTo>
                    <a:lnTo>
                      <a:pt x="1313" y="1464"/>
                    </a:lnTo>
                    <a:lnTo>
                      <a:pt x="1337" y="1465"/>
                    </a:lnTo>
                    <a:lnTo>
                      <a:pt x="1362" y="1467"/>
                    </a:lnTo>
                    <a:lnTo>
                      <a:pt x="1391" y="1471"/>
                    </a:lnTo>
                    <a:lnTo>
                      <a:pt x="1423" y="1475"/>
                    </a:lnTo>
                    <a:lnTo>
                      <a:pt x="1458" y="1479"/>
                    </a:lnTo>
                    <a:lnTo>
                      <a:pt x="1497" y="1483"/>
                    </a:lnTo>
                    <a:lnTo>
                      <a:pt x="1540" y="1487"/>
                    </a:lnTo>
                    <a:lnTo>
                      <a:pt x="1585" y="1489"/>
                    </a:lnTo>
                    <a:lnTo>
                      <a:pt x="1634" y="1489"/>
                    </a:lnTo>
                    <a:lnTo>
                      <a:pt x="1688" y="1488"/>
                    </a:lnTo>
                    <a:lnTo>
                      <a:pt x="1745" y="1484"/>
                    </a:lnTo>
                    <a:lnTo>
                      <a:pt x="1775" y="1481"/>
                    </a:lnTo>
                    <a:lnTo>
                      <a:pt x="1807" y="1478"/>
                    </a:lnTo>
                    <a:lnTo>
                      <a:pt x="1838" y="1473"/>
                    </a:lnTo>
                    <a:lnTo>
                      <a:pt x="1871" y="1467"/>
                    </a:lnTo>
                    <a:lnTo>
                      <a:pt x="1907" y="1462"/>
                    </a:lnTo>
                    <a:lnTo>
                      <a:pt x="1942" y="1454"/>
                    </a:lnTo>
                    <a:lnTo>
                      <a:pt x="1978" y="1446"/>
                    </a:lnTo>
                    <a:lnTo>
                      <a:pt x="2016" y="1437"/>
                    </a:lnTo>
                    <a:lnTo>
                      <a:pt x="2042" y="1429"/>
                    </a:lnTo>
                    <a:lnTo>
                      <a:pt x="2068" y="1421"/>
                    </a:lnTo>
                    <a:lnTo>
                      <a:pt x="2094" y="1413"/>
                    </a:lnTo>
                    <a:lnTo>
                      <a:pt x="2119" y="1404"/>
                    </a:lnTo>
                    <a:lnTo>
                      <a:pt x="2143" y="1395"/>
                    </a:lnTo>
                    <a:lnTo>
                      <a:pt x="2168" y="1383"/>
                    </a:lnTo>
                    <a:lnTo>
                      <a:pt x="2180" y="1379"/>
                    </a:lnTo>
                    <a:lnTo>
                      <a:pt x="2194" y="1375"/>
                    </a:lnTo>
                    <a:lnTo>
                      <a:pt x="2205" y="1373"/>
                    </a:lnTo>
                    <a:lnTo>
                      <a:pt x="2218" y="1374"/>
                    </a:lnTo>
                    <a:lnTo>
                      <a:pt x="2281" y="1383"/>
                    </a:lnTo>
                    <a:lnTo>
                      <a:pt x="2342" y="1391"/>
                    </a:lnTo>
                    <a:lnTo>
                      <a:pt x="2405" y="1398"/>
                    </a:lnTo>
                    <a:lnTo>
                      <a:pt x="2466" y="1403"/>
                    </a:lnTo>
                    <a:lnTo>
                      <a:pt x="2527" y="1407"/>
                    </a:lnTo>
                    <a:lnTo>
                      <a:pt x="2590" y="1409"/>
                    </a:lnTo>
                    <a:lnTo>
                      <a:pt x="2652" y="1411"/>
                    </a:lnTo>
                    <a:lnTo>
                      <a:pt x="2716" y="1411"/>
                    </a:lnTo>
                    <a:lnTo>
                      <a:pt x="2758" y="1411"/>
                    </a:lnTo>
                    <a:lnTo>
                      <a:pt x="2817" y="1411"/>
                    </a:lnTo>
                    <a:lnTo>
                      <a:pt x="2851" y="1409"/>
                    </a:lnTo>
                    <a:lnTo>
                      <a:pt x="2886" y="1407"/>
                    </a:lnTo>
                    <a:lnTo>
                      <a:pt x="2922" y="1404"/>
                    </a:lnTo>
                    <a:lnTo>
                      <a:pt x="2959" y="1400"/>
                    </a:lnTo>
                    <a:lnTo>
                      <a:pt x="2993" y="1395"/>
                    </a:lnTo>
                    <a:lnTo>
                      <a:pt x="3026" y="1387"/>
                    </a:lnTo>
                    <a:lnTo>
                      <a:pt x="3041" y="1382"/>
                    </a:lnTo>
                    <a:lnTo>
                      <a:pt x="3056" y="1378"/>
                    </a:lnTo>
                    <a:lnTo>
                      <a:pt x="3070" y="1372"/>
                    </a:lnTo>
                    <a:lnTo>
                      <a:pt x="3082" y="1366"/>
                    </a:lnTo>
                    <a:lnTo>
                      <a:pt x="3094" y="1360"/>
                    </a:lnTo>
                    <a:lnTo>
                      <a:pt x="3104" y="1352"/>
                    </a:lnTo>
                    <a:lnTo>
                      <a:pt x="3113" y="1345"/>
                    </a:lnTo>
                    <a:lnTo>
                      <a:pt x="3121" y="1336"/>
                    </a:lnTo>
                    <a:lnTo>
                      <a:pt x="3127" y="1327"/>
                    </a:lnTo>
                    <a:lnTo>
                      <a:pt x="3131" y="1316"/>
                    </a:lnTo>
                    <a:lnTo>
                      <a:pt x="3133" y="1306"/>
                    </a:lnTo>
                    <a:lnTo>
                      <a:pt x="3133" y="1294"/>
                    </a:lnTo>
                    <a:lnTo>
                      <a:pt x="3125" y="1286"/>
                    </a:lnTo>
                    <a:lnTo>
                      <a:pt x="3117" y="1279"/>
                    </a:lnTo>
                    <a:lnTo>
                      <a:pt x="3109" y="1273"/>
                    </a:lnTo>
                    <a:lnTo>
                      <a:pt x="3098" y="1266"/>
                    </a:lnTo>
                    <a:lnTo>
                      <a:pt x="3083" y="1259"/>
                    </a:lnTo>
                    <a:lnTo>
                      <a:pt x="3078" y="1254"/>
                    </a:lnTo>
                    <a:lnTo>
                      <a:pt x="3073" y="1248"/>
                    </a:lnTo>
                    <a:lnTo>
                      <a:pt x="3063" y="1239"/>
                    </a:lnTo>
                    <a:lnTo>
                      <a:pt x="3053" y="1240"/>
                    </a:lnTo>
                    <a:lnTo>
                      <a:pt x="3046" y="1243"/>
                    </a:lnTo>
                    <a:lnTo>
                      <a:pt x="3040" y="1245"/>
                    </a:lnTo>
                    <a:lnTo>
                      <a:pt x="3037" y="1247"/>
                    </a:lnTo>
                    <a:lnTo>
                      <a:pt x="3032" y="1249"/>
                    </a:lnTo>
                    <a:lnTo>
                      <a:pt x="3027" y="1251"/>
                    </a:lnTo>
                    <a:lnTo>
                      <a:pt x="3020" y="1252"/>
                    </a:lnTo>
                    <a:lnTo>
                      <a:pt x="3010" y="1251"/>
                    </a:lnTo>
                    <a:lnTo>
                      <a:pt x="2989" y="1214"/>
                    </a:lnTo>
                    <a:lnTo>
                      <a:pt x="2980" y="1215"/>
                    </a:lnTo>
                    <a:lnTo>
                      <a:pt x="2972" y="1217"/>
                    </a:lnTo>
                    <a:lnTo>
                      <a:pt x="2966" y="1219"/>
                    </a:lnTo>
                    <a:lnTo>
                      <a:pt x="2962" y="1221"/>
                    </a:lnTo>
                    <a:lnTo>
                      <a:pt x="2957" y="1223"/>
                    </a:lnTo>
                    <a:lnTo>
                      <a:pt x="2952" y="1226"/>
                    </a:lnTo>
                    <a:lnTo>
                      <a:pt x="2944" y="1227"/>
                    </a:lnTo>
                    <a:lnTo>
                      <a:pt x="2934" y="1226"/>
                    </a:lnTo>
                    <a:lnTo>
                      <a:pt x="2913" y="1189"/>
                    </a:lnTo>
                    <a:lnTo>
                      <a:pt x="2905" y="1190"/>
                    </a:lnTo>
                    <a:lnTo>
                      <a:pt x="2897" y="1193"/>
                    </a:lnTo>
                    <a:lnTo>
                      <a:pt x="2892" y="1195"/>
                    </a:lnTo>
                    <a:lnTo>
                      <a:pt x="2886" y="1197"/>
                    </a:lnTo>
                    <a:lnTo>
                      <a:pt x="2881" y="1199"/>
                    </a:lnTo>
                    <a:lnTo>
                      <a:pt x="2875" y="1201"/>
                    </a:lnTo>
                    <a:lnTo>
                      <a:pt x="2868" y="1203"/>
                    </a:lnTo>
                    <a:lnTo>
                      <a:pt x="2859" y="1204"/>
                    </a:lnTo>
                    <a:lnTo>
                      <a:pt x="2841" y="1167"/>
                    </a:lnTo>
                    <a:lnTo>
                      <a:pt x="2830" y="1167"/>
                    </a:lnTo>
                    <a:lnTo>
                      <a:pt x="2822" y="1168"/>
                    </a:lnTo>
                    <a:lnTo>
                      <a:pt x="2816" y="1170"/>
                    </a:lnTo>
                    <a:lnTo>
                      <a:pt x="2811" y="1172"/>
                    </a:lnTo>
                    <a:lnTo>
                      <a:pt x="2806" y="1175"/>
                    </a:lnTo>
                    <a:lnTo>
                      <a:pt x="2801" y="1177"/>
                    </a:lnTo>
                    <a:lnTo>
                      <a:pt x="2794" y="1178"/>
                    </a:lnTo>
                    <a:lnTo>
                      <a:pt x="2785" y="1177"/>
                    </a:lnTo>
                    <a:lnTo>
                      <a:pt x="2763" y="1143"/>
                    </a:lnTo>
                    <a:lnTo>
                      <a:pt x="2755" y="1143"/>
                    </a:lnTo>
                    <a:lnTo>
                      <a:pt x="2749" y="1144"/>
                    </a:lnTo>
                    <a:lnTo>
                      <a:pt x="2743" y="1145"/>
                    </a:lnTo>
                    <a:lnTo>
                      <a:pt x="2737" y="1147"/>
                    </a:lnTo>
                    <a:lnTo>
                      <a:pt x="2733" y="1150"/>
                    </a:lnTo>
                    <a:lnTo>
                      <a:pt x="2726" y="1152"/>
                    </a:lnTo>
                    <a:lnTo>
                      <a:pt x="2719" y="1154"/>
                    </a:lnTo>
                    <a:lnTo>
                      <a:pt x="2711" y="1154"/>
                    </a:lnTo>
                    <a:lnTo>
                      <a:pt x="2687" y="1118"/>
                    </a:lnTo>
                    <a:lnTo>
                      <a:pt x="2681" y="1118"/>
                    </a:lnTo>
                    <a:lnTo>
                      <a:pt x="2675" y="1119"/>
                    </a:lnTo>
                    <a:lnTo>
                      <a:pt x="2669" y="1120"/>
                    </a:lnTo>
                    <a:lnTo>
                      <a:pt x="2665" y="1121"/>
                    </a:lnTo>
                    <a:lnTo>
                      <a:pt x="2654" y="1125"/>
                    </a:lnTo>
                    <a:lnTo>
                      <a:pt x="2644" y="1128"/>
                    </a:lnTo>
                    <a:lnTo>
                      <a:pt x="2637" y="1129"/>
                    </a:lnTo>
                    <a:lnTo>
                      <a:pt x="2631" y="1130"/>
                    </a:lnTo>
                    <a:lnTo>
                      <a:pt x="2622" y="1129"/>
                    </a:lnTo>
                    <a:lnTo>
                      <a:pt x="2611" y="1129"/>
                    </a:lnTo>
                    <a:lnTo>
                      <a:pt x="2600" y="1127"/>
                    </a:lnTo>
                    <a:lnTo>
                      <a:pt x="2587" y="1123"/>
                    </a:lnTo>
                    <a:lnTo>
                      <a:pt x="2573" y="1119"/>
                    </a:lnTo>
                    <a:lnTo>
                      <a:pt x="2556" y="1113"/>
                    </a:lnTo>
                    <a:lnTo>
                      <a:pt x="2542" y="1108"/>
                    </a:lnTo>
                    <a:lnTo>
                      <a:pt x="2527" y="1100"/>
                    </a:lnTo>
                    <a:lnTo>
                      <a:pt x="2513" y="1092"/>
                    </a:lnTo>
                    <a:lnTo>
                      <a:pt x="2497" y="1083"/>
                    </a:lnTo>
                    <a:lnTo>
                      <a:pt x="2482" y="1074"/>
                    </a:lnTo>
                    <a:lnTo>
                      <a:pt x="2468" y="1067"/>
                    </a:lnTo>
                    <a:lnTo>
                      <a:pt x="2457" y="1061"/>
                    </a:lnTo>
                    <a:lnTo>
                      <a:pt x="2447" y="1059"/>
                    </a:lnTo>
                    <a:close/>
                  </a:path>
                </a:pathLst>
              </a:custGeom>
              <a:solidFill>
                <a:srgbClr val="165E1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9" name="Freeform 137"/>
              <p:cNvSpPr>
                <a:spLocks/>
              </p:cNvSpPr>
              <p:nvPr userDrawn="1"/>
            </p:nvSpPr>
            <p:spPr bwMode="auto">
              <a:xfrm>
                <a:off x="-1841501" y="3333750"/>
                <a:ext cx="209550" cy="69850"/>
              </a:xfrm>
              <a:custGeom>
                <a:avLst/>
                <a:gdLst/>
                <a:ahLst/>
                <a:cxnLst>
                  <a:cxn ang="0">
                    <a:pos x="490" y="44"/>
                  </a:cxn>
                  <a:cxn ang="0">
                    <a:pos x="427" y="20"/>
                  </a:cxn>
                  <a:cxn ang="0">
                    <a:pos x="355" y="2"/>
                  </a:cxn>
                  <a:cxn ang="0">
                    <a:pos x="274" y="2"/>
                  </a:cxn>
                  <a:cxn ang="0">
                    <a:pos x="206" y="25"/>
                  </a:cxn>
                  <a:cxn ang="0">
                    <a:pos x="125" y="73"/>
                  </a:cxn>
                  <a:cxn ang="0">
                    <a:pos x="85" y="88"/>
                  </a:cxn>
                  <a:cxn ang="0">
                    <a:pos x="57" y="83"/>
                  </a:cxn>
                  <a:cxn ang="0">
                    <a:pos x="6" y="41"/>
                  </a:cxn>
                  <a:cxn ang="0">
                    <a:pos x="0" y="62"/>
                  </a:cxn>
                  <a:cxn ang="0">
                    <a:pos x="15" y="96"/>
                  </a:cxn>
                  <a:cxn ang="0">
                    <a:pos x="56" y="116"/>
                  </a:cxn>
                  <a:cxn ang="0">
                    <a:pos x="113" y="116"/>
                  </a:cxn>
                  <a:cxn ang="0">
                    <a:pos x="222" y="60"/>
                  </a:cxn>
                  <a:cxn ang="0">
                    <a:pos x="258" y="63"/>
                  </a:cxn>
                  <a:cxn ang="0">
                    <a:pos x="312" y="94"/>
                  </a:cxn>
                  <a:cxn ang="0">
                    <a:pos x="409" y="185"/>
                  </a:cxn>
                  <a:cxn ang="0">
                    <a:pos x="464" y="229"/>
                  </a:cxn>
                  <a:cxn ang="0">
                    <a:pos x="525" y="257"/>
                  </a:cxn>
                  <a:cxn ang="0">
                    <a:pos x="557" y="259"/>
                  </a:cxn>
                  <a:cxn ang="0">
                    <a:pos x="597" y="243"/>
                  </a:cxn>
                  <a:cxn ang="0">
                    <a:pos x="619" y="241"/>
                  </a:cxn>
                  <a:cxn ang="0">
                    <a:pos x="635" y="264"/>
                  </a:cxn>
                  <a:cxn ang="0">
                    <a:pos x="655" y="287"/>
                  </a:cxn>
                  <a:cxn ang="0">
                    <a:pos x="682" y="270"/>
                  </a:cxn>
                  <a:cxn ang="0">
                    <a:pos x="712" y="262"/>
                  </a:cxn>
                  <a:cxn ang="0">
                    <a:pos x="727" y="287"/>
                  </a:cxn>
                  <a:cxn ang="0">
                    <a:pos x="746" y="310"/>
                  </a:cxn>
                  <a:cxn ang="0">
                    <a:pos x="771" y="295"/>
                  </a:cxn>
                  <a:cxn ang="0">
                    <a:pos x="795" y="282"/>
                  </a:cxn>
                  <a:cxn ang="0">
                    <a:pos x="817" y="307"/>
                  </a:cxn>
                  <a:cxn ang="0">
                    <a:pos x="838" y="331"/>
                  </a:cxn>
                  <a:cxn ang="0">
                    <a:pos x="864" y="313"/>
                  </a:cxn>
                  <a:cxn ang="0">
                    <a:pos x="883" y="306"/>
                  </a:cxn>
                  <a:cxn ang="0">
                    <a:pos x="909" y="331"/>
                  </a:cxn>
                  <a:cxn ang="0">
                    <a:pos x="924" y="350"/>
                  </a:cxn>
                  <a:cxn ang="0">
                    <a:pos x="952" y="340"/>
                  </a:cxn>
                  <a:cxn ang="0">
                    <a:pos x="977" y="324"/>
                  </a:cxn>
                  <a:cxn ang="0">
                    <a:pos x="1024" y="352"/>
                  </a:cxn>
                  <a:cxn ang="0">
                    <a:pos x="1044" y="351"/>
                  </a:cxn>
                  <a:cxn ang="0">
                    <a:pos x="1050" y="332"/>
                  </a:cxn>
                  <a:cxn ang="0">
                    <a:pos x="999" y="306"/>
                  </a:cxn>
                  <a:cxn ang="0">
                    <a:pos x="847" y="264"/>
                  </a:cxn>
                  <a:cxn ang="0">
                    <a:pos x="698" y="223"/>
                  </a:cxn>
                  <a:cxn ang="0">
                    <a:pos x="620" y="197"/>
                  </a:cxn>
                  <a:cxn ang="0">
                    <a:pos x="571" y="167"/>
                  </a:cxn>
                  <a:cxn ang="0">
                    <a:pos x="547" y="141"/>
                  </a:cxn>
                  <a:cxn ang="0">
                    <a:pos x="536" y="108"/>
                  </a:cxn>
                </a:cxnLst>
                <a:rect l="0" t="0" r="r" b="b"/>
                <a:pathLst>
                  <a:path w="1057" h="353">
                    <a:moveTo>
                      <a:pt x="535" y="89"/>
                    </a:moveTo>
                    <a:lnTo>
                      <a:pt x="520" y="49"/>
                    </a:lnTo>
                    <a:lnTo>
                      <a:pt x="505" y="48"/>
                    </a:lnTo>
                    <a:lnTo>
                      <a:pt x="490" y="44"/>
                    </a:lnTo>
                    <a:lnTo>
                      <a:pt x="475" y="39"/>
                    </a:lnTo>
                    <a:lnTo>
                      <a:pt x="459" y="33"/>
                    </a:lnTo>
                    <a:lnTo>
                      <a:pt x="443" y="25"/>
                    </a:lnTo>
                    <a:lnTo>
                      <a:pt x="427" y="20"/>
                    </a:lnTo>
                    <a:lnTo>
                      <a:pt x="411" y="13"/>
                    </a:lnTo>
                    <a:lnTo>
                      <a:pt x="394" y="9"/>
                    </a:lnTo>
                    <a:lnTo>
                      <a:pt x="375" y="6"/>
                    </a:lnTo>
                    <a:lnTo>
                      <a:pt x="355" y="2"/>
                    </a:lnTo>
                    <a:lnTo>
                      <a:pt x="335" y="1"/>
                    </a:lnTo>
                    <a:lnTo>
                      <a:pt x="315" y="0"/>
                    </a:lnTo>
                    <a:lnTo>
                      <a:pt x="294" y="0"/>
                    </a:lnTo>
                    <a:lnTo>
                      <a:pt x="274" y="2"/>
                    </a:lnTo>
                    <a:lnTo>
                      <a:pt x="254" y="6"/>
                    </a:lnTo>
                    <a:lnTo>
                      <a:pt x="236" y="12"/>
                    </a:lnTo>
                    <a:lnTo>
                      <a:pt x="219" y="17"/>
                    </a:lnTo>
                    <a:lnTo>
                      <a:pt x="206" y="25"/>
                    </a:lnTo>
                    <a:lnTo>
                      <a:pt x="192" y="32"/>
                    </a:lnTo>
                    <a:lnTo>
                      <a:pt x="178" y="40"/>
                    </a:lnTo>
                    <a:lnTo>
                      <a:pt x="153" y="57"/>
                    </a:lnTo>
                    <a:lnTo>
                      <a:pt x="125" y="73"/>
                    </a:lnTo>
                    <a:lnTo>
                      <a:pt x="114" y="79"/>
                    </a:lnTo>
                    <a:lnTo>
                      <a:pt x="104" y="83"/>
                    </a:lnTo>
                    <a:lnTo>
                      <a:pt x="94" y="85"/>
                    </a:lnTo>
                    <a:lnTo>
                      <a:pt x="85" y="88"/>
                    </a:lnTo>
                    <a:lnTo>
                      <a:pt x="77" y="88"/>
                    </a:lnTo>
                    <a:lnTo>
                      <a:pt x="69" y="86"/>
                    </a:lnTo>
                    <a:lnTo>
                      <a:pt x="63" y="85"/>
                    </a:lnTo>
                    <a:lnTo>
                      <a:pt x="57" y="83"/>
                    </a:lnTo>
                    <a:lnTo>
                      <a:pt x="45" y="75"/>
                    </a:lnTo>
                    <a:lnTo>
                      <a:pt x="32" y="65"/>
                    </a:lnTo>
                    <a:lnTo>
                      <a:pt x="20" y="54"/>
                    </a:lnTo>
                    <a:lnTo>
                      <a:pt x="6" y="41"/>
                    </a:lnTo>
                    <a:lnTo>
                      <a:pt x="4" y="47"/>
                    </a:lnTo>
                    <a:lnTo>
                      <a:pt x="3" y="51"/>
                    </a:lnTo>
                    <a:lnTo>
                      <a:pt x="1" y="56"/>
                    </a:lnTo>
                    <a:lnTo>
                      <a:pt x="0" y="62"/>
                    </a:lnTo>
                    <a:lnTo>
                      <a:pt x="0" y="71"/>
                    </a:lnTo>
                    <a:lnTo>
                      <a:pt x="4" y="80"/>
                    </a:lnTo>
                    <a:lnTo>
                      <a:pt x="8" y="88"/>
                    </a:lnTo>
                    <a:lnTo>
                      <a:pt x="15" y="96"/>
                    </a:lnTo>
                    <a:lnTo>
                      <a:pt x="23" y="102"/>
                    </a:lnTo>
                    <a:lnTo>
                      <a:pt x="33" y="108"/>
                    </a:lnTo>
                    <a:lnTo>
                      <a:pt x="45" y="113"/>
                    </a:lnTo>
                    <a:lnTo>
                      <a:pt x="56" y="116"/>
                    </a:lnTo>
                    <a:lnTo>
                      <a:pt x="69" y="118"/>
                    </a:lnTo>
                    <a:lnTo>
                      <a:pt x="83" y="119"/>
                    </a:lnTo>
                    <a:lnTo>
                      <a:pt x="98" y="118"/>
                    </a:lnTo>
                    <a:lnTo>
                      <a:pt x="113" y="116"/>
                    </a:lnTo>
                    <a:lnTo>
                      <a:pt x="127" y="111"/>
                    </a:lnTo>
                    <a:lnTo>
                      <a:pt x="143" y="106"/>
                    </a:lnTo>
                    <a:lnTo>
                      <a:pt x="189" y="79"/>
                    </a:lnTo>
                    <a:lnTo>
                      <a:pt x="222" y="60"/>
                    </a:lnTo>
                    <a:lnTo>
                      <a:pt x="231" y="59"/>
                    </a:lnTo>
                    <a:lnTo>
                      <a:pt x="239" y="58"/>
                    </a:lnTo>
                    <a:lnTo>
                      <a:pt x="248" y="59"/>
                    </a:lnTo>
                    <a:lnTo>
                      <a:pt x="258" y="63"/>
                    </a:lnTo>
                    <a:lnTo>
                      <a:pt x="269" y="67"/>
                    </a:lnTo>
                    <a:lnTo>
                      <a:pt x="282" y="74"/>
                    </a:lnTo>
                    <a:lnTo>
                      <a:pt x="296" y="83"/>
                    </a:lnTo>
                    <a:lnTo>
                      <a:pt x="312" y="94"/>
                    </a:lnTo>
                    <a:lnTo>
                      <a:pt x="335" y="114"/>
                    </a:lnTo>
                    <a:lnTo>
                      <a:pt x="359" y="136"/>
                    </a:lnTo>
                    <a:lnTo>
                      <a:pt x="384" y="161"/>
                    </a:lnTo>
                    <a:lnTo>
                      <a:pt x="409" y="185"/>
                    </a:lnTo>
                    <a:lnTo>
                      <a:pt x="422" y="198"/>
                    </a:lnTo>
                    <a:lnTo>
                      <a:pt x="436" y="209"/>
                    </a:lnTo>
                    <a:lnTo>
                      <a:pt x="450" y="220"/>
                    </a:lnTo>
                    <a:lnTo>
                      <a:pt x="464" y="229"/>
                    </a:lnTo>
                    <a:lnTo>
                      <a:pt x="479" y="239"/>
                    </a:lnTo>
                    <a:lnTo>
                      <a:pt x="494" y="247"/>
                    </a:lnTo>
                    <a:lnTo>
                      <a:pt x="509" y="252"/>
                    </a:lnTo>
                    <a:lnTo>
                      <a:pt x="525" y="257"/>
                    </a:lnTo>
                    <a:lnTo>
                      <a:pt x="535" y="259"/>
                    </a:lnTo>
                    <a:lnTo>
                      <a:pt x="543" y="260"/>
                    </a:lnTo>
                    <a:lnTo>
                      <a:pt x="551" y="260"/>
                    </a:lnTo>
                    <a:lnTo>
                      <a:pt x="557" y="259"/>
                    </a:lnTo>
                    <a:lnTo>
                      <a:pt x="569" y="257"/>
                    </a:lnTo>
                    <a:lnTo>
                      <a:pt x="579" y="252"/>
                    </a:lnTo>
                    <a:lnTo>
                      <a:pt x="588" y="248"/>
                    </a:lnTo>
                    <a:lnTo>
                      <a:pt x="597" y="243"/>
                    </a:lnTo>
                    <a:lnTo>
                      <a:pt x="602" y="242"/>
                    </a:lnTo>
                    <a:lnTo>
                      <a:pt x="606" y="241"/>
                    </a:lnTo>
                    <a:lnTo>
                      <a:pt x="612" y="240"/>
                    </a:lnTo>
                    <a:lnTo>
                      <a:pt x="619" y="241"/>
                    </a:lnTo>
                    <a:lnTo>
                      <a:pt x="624" y="248"/>
                    </a:lnTo>
                    <a:lnTo>
                      <a:pt x="629" y="253"/>
                    </a:lnTo>
                    <a:lnTo>
                      <a:pt x="631" y="259"/>
                    </a:lnTo>
                    <a:lnTo>
                      <a:pt x="635" y="264"/>
                    </a:lnTo>
                    <a:lnTo>
                      <a:pt x="637" y="269"/>
                    </a:lnTo>
                    <a:lnTo>
                      <a:pt x="641" y="275"/>
                    </a:lnTo>
                    <a:lnTo>
                      <a:pt x="647" y="281"/>
                    </a:lnTo>
                    <a:lnTo>
                      <a:pt x="655" y="287"/>
                    </a:lnTo>
                    <a:lnTo>
                      <a:pt x="665" y="284"/>
                    </a:lnTo>
                    <a:lnTo>
                      <a:pt x="672" y="279"/>
                    </a:lnTo>
                    <a:lnTo>
                      <a:pt x="678" y="275"/>
                    </a:lnTo>
                    <a:lnTo>
                      <a:pt x="682" y="270"/>
                    </a:lnTo>
                    <a:lnTo>
                      <a:pt x="687" y="267"/>
                    </a:lnTo>
                    <a:lnTo>
                      <a:pt x="692" y="264"/>
                    </a:lnTo>
                    <a:lnTo>
                      <a:pt x="700" y="262"/>
                    </a:lnTo>
                    <a:lnTo>
                      <a:pt x="712" y="262"/>
                    </a:lnTo>
                    <a:lnTo>
                      <a:pt x="716" y="269"/>
                    </a:lnTo>
                    <a:lnTo>
                      <a:pt x="721" y="276"/>
                    </a:lnTo>
                    <a:lnTo>
                      <a:pt x="724" y="282"/>
                    </a:lnTo>
                    <a:lnTo>
                      <a:pt x="727" y="287"/>
                    </a:lnTo>
                    <a:lnTo>
                      <a:pt x="730" y="294"/>
                    </a:lnTo>
                    <a:lnTo>
                      <a:pt x="733" y="300"/>
                    </a:lnTo>
                    <a:lnTo>
                      <a:pt x="739" y="304"/>
                    </a:lnTo>
                    <a:lnTo>
                      <a:pt x="746" y="310"/>
                    </a:lnTo>
                    <a:lnTo>
                      <a:pt x="755" y="307"/>
                    </a:lnTo>
                    <a:lnTo>
                      <a:pt x="761" y="303"/>
                    </a:lnTo>
                    <a:lnTo>
                      <a:pt x="766" y="299"/>
                    </a:lnTo>
                    <a:lnTo>
                      <a:pt x="771" y="295"/>
                    </a:lnTo>
                    <a:lnTo>
                      <a:pt x="775" y="291"/>
                    </a:lnTo>
                    <a:lnTo>
                      <a:pt x="780" y="287"/>
                    </a:lnTo>
                    <a:lnTo>
                      <a:pt x="787" y="284"/>
                    </a:lnTo>
                    <a:lnTo>
                      <a:pt x="795" y="282"/>
                    </a:lnTo>
                    <a:lnTo>
                      <a:pt x="804" y="287"/>
                    </a:lnTo>
                    <a:lnTo>
                      <a:pt x="811" y="294"/>
                    </a:lnTo>
                    <a:lnTo>
                      <a:pt x="815" y="300"/>
                    </a:lnTo>
                    <a:lnTo>
                      <a:pt x="817" y="307"/>
                    </a:lnTo>
                    <a:lnTo>
                      <a:pt x="821" y="312"/>
                    </a:lnTo>
                    <a:lnTo>
                      <a:pt x="824" y="318"/>
                    </a:lnTo>
                    <a:lnTo>
                      <a:pt x="830" y="325"/>
                    </a:lnTo>
                    <a:lnTo>
                      <a:pt x="838" y="331"/>
                    </a:lnTo>
                    <a:lnTo>
                      <a:pt x="848" y="327"/>
                    </a:lnTo>
                    <a:lnTo>
                      <a:pt x="855" y="324"/>
                    </a:lnTo>
                    <a:lnTo>
                      <a:pt x="860" y="318"/>
                    </a:lnTo>
                    <a:lnTo>
                      <a:pt x="864" y="313"/>
                    </a:lnTo>
                    <a:lnTo>
                      <a:pt x="868" y="310"/>
                    </a:lnTo>
                    <a:lnTo>
                      <a:pt x="874" y="307"/>
                    </a:lnTo>
                    <a:lnTo>
                      <a:pt x="877" y="306"/>
                    </a:lnTo>
                    <a:lnTo>
                      <a:pt x="883" y="306"/>
                    </a:lnTo>
                    <a:lnTo>
                      <a:pt x="888" y="306"/>
                    </a:lnTo>
                    <a:lnTo>
                      <a:pt x="894" y="306"/>
                    </a:lnTo>
                    <a:lnTo>
                      <a:pt x="904" y="319"/>
                    </a:lnTo>
                    <a:lnTo>
                      <a:pt x="909" y="331"/>
                    </a:lnTo>
                    <a:lnTo>
                      <a:pt x="912" y="336"/>
                    </a:lnTo>
                    <a:lnTo>
                      <a:pt x="915" y="341"/>
                    </a:lnTo>
                    <a:lnTo>
                      <a:pt x="919" y="345"/>
                    </a:lnTo>
                    <a:lnTo>
                      <a:pt x="924" y="350"/>
                    </a:lnTo>
                    <a:lnTo>
                      <a:pt x="935" y="350"/>
                    </a:lnTo>
                    <a:lnTo>
                      <a:pt x="943" y="348"/>
                    </a:lnTo>
                    <a:lnTo>
                      <a:pt x="948" y="344"/>
                    </a:lnTo>
                    <a:lnTo>
                      <a:pt x="952" y="340"/>
                    </a:lnTo>
                    <a:lnTo>
                      <a:pt x="956" y="335"/>
                    </a:lnTo>
                    <a:lnTo>
                      <a:pt x="961" y="331"/>
                    </a:lnTo>
                    <a:lnTo>
                      <a:pt x="967" y="327"/>
                    </a:lnTo>
                    <a:lnTo>
                      <a:pt x="977" y="324"/>
                    </a:lnTo>
                    <a:lnTo>
                      <a:pt x="995" y="335"/>
                    </a:lnTo>
                    <a:lnTo>
                      <a:pt x="1014" y="348"/>
                    </a:lnTo>
                    <a:lnTo>
                      <a:pt x="1018" y="350"/>
                    </a:lnTo>
                    <a:lnTo>
                      <a:pt x="1024" y="352"/>
                    </a:lnTo>
                    <a:lnTo>
                      <a:pt x="1028" y="352"/>
                    </a:lnTo>
                    <a:lnTo>
                      <a:pt x="1034" y="353"/>
                    </a:lnTo>
                    <a:lnTo>
                      <a:pt x="1039" y="352"/>
                    </a:lnTo>
                    <a:lnTo>
                      <a:pt x="1044" y="351"/>
                    </a:lnTo>
                    <a:lnTo>
                      <a:pt x="1051" y="348"/>
                    </a:lnTo>
                    <a:lnTo>
                      <a:pt x="1057" y="343"/>
                    </a:lnTo>
                    <a:lnTo>
                      <a:pt x="1054" y="337"/>
                    </a:lnTo>
                    <a:lnTo>
                      <a:pt x="1050" y="332"/>
                    </a:lnTo>
                    <a:lnTo>
                      <a:pt x="1044" y="327"/>
                    </a:lnTo>
                    <a:lnTo>
                      <a:pt x="1037" y="323"/>
                    </a:lnTo>
                    <a:lnTo>
                      <a:pt x="1019" y="313"/>
                    </a:lnTo>
                    <a:lnTo>
                      <a:pt x="999" y="306"/>
                    </a:lnTo>
                    <a:lnTo>
                      <a:pt x="957" y="294"/>
                    </a:lnTo>
                    <a:lnTo>
                      <a:pt x="924" y="286"/>
                    </a:lnTo>
                    <a:lnTo>
                      <a:pt x="885" y="275"/>
                    </a:lnTo>
                    <a:lnTo>
                      <a:pt x="847" y="264"/>
                    </a:lnTo>
                    <a:lnTo>
                      <a:pt x="808" y="253"/>
                    </a:lnTo>
                    <a:lnTo>
                      <a:pt x="771" y="242"/>
                    </a:lnTo>
                    <a:lnTo>
                      <a:pt x="737" y="233"/>
                    </a:lnTo>
                    <a:lnTo>
                      <a:pt x="698" y="223"/>
                    </a:lnTo>
                    <a:lnTo>
                      <a:pt x="679" y="218"/>
                    </a:lnTo>
                    <a:lnTo>
                      <a:pt x="658" y="211"/>
                    </a:lnTo>
                    <a:lnTo>
                      <a:pt x="639" y="205"/>
                    </a:lnTo>
                    <a:lnTo>
                      <a:pt x="620" y="197"/>
                    </a:lnTo>
                    <a:lnTo>
                      <a:pt x="602" y="189"/>
                    </a:lnTo>
                    <a:lnTo>
                      <a:pt x="586" y="178"/>
                    </a:lnTo>
                    <a:lnTo>
                      <a:pt x="578" y="173"/>
                    </a:lnTo>
                    <a:lnTo>
                      <a:pt x="571" y="167"/>
                    </a:lnTo>
                    <a:lnTo>
                      <a:pt x="564" y="161"/>
                    </a:lnTo>
                    <a:lnTo>
                      <a:pt x="559" y="155"/>
                    </a:lnTo>
                    <a:lnTo>
                      <a:pt x="553" y="148"/>
                    </a:lnTo>
                    <a:lnTo>
                      <a:pt x="547" y="141"/>
                    </a:lnTo>
                    <a:lnTo>
                      <a:pt x="544" y="133"/>
                    </a:lnTo>
                    <a:lnTo>
                      <a:pt x="540" y="125"/>
                    </a:lnTo>
                    <a:lnTo>
                      <a:pt x="537" y="116"/>
                    </a:lnTo>
                    <a:lnTo>
                      <a:pt x="536" y="108"/>
                    </a:lnTo>
                    <a:lnTo>
                      <a:pt x="535" y="98"/>
                    </a:lnTo>
                    <a:lnTo>
                      <a:pt x="535" y="89"/>
                    </a:lnTo>
                    <a:close/>
                  </a:path>
                </a:pathLst>
              </a:custGeom>
              <a:solidFill>
                <a:srgbClr val="BB052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0" name="Freeform 138"/>
              <p:cNvSpPr>
                <a:spLocks/>
              </p:cNvSpPr>
              <p:nvPr userDrawn="1"/>
            </p:nvSpPr>
            <p:spPr bwMode="auto">
              <a:xfrm>
                <a:off x="-1773238" y="3294063"/>
                <a:ext cx="22225" cy="11113"/>
              </a:xfrm>
              <a:custGeom>
                <a:avLst/>
                <a:gdLst/>
                <a:ahLst/>
                <a:cxnLst>
                  <a:cxn ang="0">
                    <a:pos x="2" y="59"/>
                  </a:cxn>
                  <a:cxn ang="0">
                    <a:pos x="15" y="59"/>
                  </a:cxn>
                  <a:cxn ang="0">
                    <a:pos x="28" y="59"/>
                  </a:cxn>
                  <a:cxn ang="0">
                    <a:pos x="42" y="56"/>
                  </a:cxn>
                  <a:cxn ang="0">
                    <a:pos x="56" y="54"/>
                  </a:cxn>
                  <a:cxn ang="0">
                    <a:pos x="83" y="48"/>
                  </a:cxn>
                  <a:cxn ang="0">
                    <a:pos x="109" y="43"/>
                  </a:cxn>
                  <a:cxn ang="0">
                    <a:pos x="104" y="33"/>
                  </a:cxn>
                  <a:cxn ang="0">
                    <a:pos x="98" y="23"/>
                  </a:cxn>
                  <a:cxn ang="0">
                    <a:pos x="90" y="15"/>
                  </a:cxn>
                  <a:cxn ang="0">
                    <a:pos x="82" y="10"/>
                  </a:cxn>
                  <a:cxn ang="0">
                    <a:pos x="71" y="4"/>
                  </a:cxn>
                  <a:cxn ang="0">
                    <a:pos x="61" y="1"/>
                  </a:cxn>
                  <a:cxn ang="0">
                    <a:pos x="51" y="0"/>
                  </a:cxn>
                  <a:cxn ang="0">
                    <a:pos x="41" y="0"/>
                  </a:cxn>
                  <a:cxn ang="0">
                    <a:pos x="31" y="1"/>
                  </a:cxn>
                  <a:cxn ang="0">
                    <a:pos x="21" y="4"/>
                  </a:cxn>
                  <a:cxn ang="0">
                    <a:pos x="14" y="9"/>
                  </a:cxn>
                  <a:cxn ang="0">
                    <a:pos x="7" y="15"/>
                  </a:cxn>
                  <a:cxn ang="0">
                    <a:pos x="4" y="19"/>
                  </a:cxn>
                  <a:cxn ang="0">
                    <a:pos x="2" y="23"/>
                  </a:cxn>
                  <a:cxn ang="0">
                    <a:pos x="1" y="28"/>
                  </a:cxn>
                  <a:cxn ang="0">
                    <a:pos x="0" y="34"/>
                  </a:cxn>
                  <a:cxn ang="0">
                    <a:pos x="0" y="39"/>
                  </a:cxn>
                  <a:cxn ang="0">
                    <a:pos x="0" y="45"/>
                  </a:cxn>
                  <a:cxn ang="0">
                    <a:pos x="1" y="52"/>
                  </a:cxn>
                  <a:cxn ang="0">
                    <a:pos x="2" y="59"/>
                  </a:cxn>
                </a:cxnLst>
                <a:rect l="0" t="0" r="r" b="b"/>
                <a:pathLst>
                  <a:path w="109" h="59">
                    <a:moveTo>
                      <a:pt x="2" y="59"/>
                    </a:moveTo>
                    <a:lnTo>
                      <a:pt x="15" y="59"/>
                    </a:lnTo>
                    <a:lnTo>
                      <a:pt x="28" y="59"/>
                    </a:lnTo>
                    <a:lnTo>
                      <a:pt x="42" y="56"/>
                    </a:lnTo>
                    <a:lnTo>
                      <a:pt x="56" y="54"/>
                    </a:lnTo>
                    <a:lnTo>
                      <a:pt x="83" y="48"/>
                    </a:lnTo>
                    <a:lnTo>
                      <a:pt x="109" y="43"/>
                    </a:lnTo>
                    <a:lnTo>
                      <a:pt x="104" y="33"/>
                    </a:lnTo>
                    <a:lnTo>
                      <a:pt x="98" y="23"/>
                    </a:lnTo>
                    <a:lnTo>
                      <a:pt x="90" y="15"/>
                    </a:lnTo>
                    <a:lnTo>
                      <a:pt x="82" y="10"/>
                    </a:lnTo>
                    <a:lnTo>
                      <a:pt x="71" y="4"/>
                    </a:lnTo>
                    <a:lnTo>
                      <a:pt x="61" y="1"/>
                    </a:lnTo>
                    <a:lnTo>
                      <a:pt x="51" y="0"/>
                    </a:lnTo>
                    <a:lnTo>
                      <a:pt x="41" y="0"/>
                    </a:lnTo>
                    <a:lnTo>
                      <a:pt x="31" y="1"/>
                    </a:lnTo>
                    <a:lnTo>
                      <a:pt x="21" y="4"/>
                    </a:lnTo>
                    <a:lnTo>
                      <a:pt x="14" y="9"/>
                    </a:lnTo>
                    <a:lnTo>
                      <a:pt x="7" y="15"/>
                    </a:lnTo>
                    <a:lnTo>
                      <a:pt x="4" y="19"/>
                    </a:lnTo>
                    <a:lnTo>
                      <a:pt x="2" y="23"/>
                    </a:lnTo>
                    <a:lnTo>
                      <a:pt x="1" y="28"/>
                    </a:lnTo>
                    <a:lnTo>
                      <a:pt x="0" y="34"/>
                    </a:lnTo>
                    <a:lnTo>
                      <a:pt x="0" y="39"/>
                    </a:lnTo>
                    <a:lnTo>
                      <a:pt x="0" y="45"/>
                    </a:lnTo>
                    <a:lnTo>
                      <a:pt x="1" y="52"/>
                    </a:lnTo>
                    <a:lnTo>
                      <a:pt x="2" y="59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1" name="Freeform 139"/>
              <p:cNvSpPr>
                <a:spLocks/>
              </p:cNvSpPr>
              <p:nvPr userDrawn="1"/>
            </p:nvSpPr>
            <p:spPr bwMode="auto">
              <a:xfrm>
                <a:off x="-2066926" y="3324225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17" y="37"/>
                  </a:cxn>
                  <a:cxn ang="0">
                    <a:pos x="36" y="47"/>
                  </a:cxn>
                  <a:cxn ang="0">
                    <a:pos x="47" y="53"/>
                  </a:cxn>
                  <a:cxn ang="0">
                    <a:pos x="58" y="58"/>
                  </a:cxn>
                  <a:cxn ang="0">
                    <a:pos x="67" y="61"/>
                  </a:cxn>
                  <a:cxn ang="0">
                    <a:pos x="76" y="63"/>
                  </a:cxn>
                  <a:cxn ang="0">
                    <a:pos x="79" y="47"/>
                  </a:cxn>
                  <a:cxn ang="0">
                    <a:pos x="83" y="34"/>
                  </a:cxn>
                  <a:cxn ang="0">
                    <a:pos x="83" y="27"/>
                  </a:cxn>
                  <a:cxn ang="0">
                    <a:pos x="83" y="20"/>
                  </a:cxn>
                  <a:cxn ang="0">
                    <a:pos x="81" y="12"/>
                  </a:cxn>
                  <a:cxn ang="0">
                    <a:pos x="79" y="3"/>
                  </a:cxn>
                  <a:cxn ang="0">
                    <a:pos x="76" y="2"/>
                  </a:cxn>
                  <a:cxn ang="0">
                    <a:pos x="71" y="1"/>
                  </a:cxn>
                  <a:cxn ang="0">
                    <a:pos x="66" y="0"/>
                  </a:cxn>
                  <a:cxn ang="0">
                    <a:pos x="61" y="1"/>
                  </a:cxn>
                  <a:cxn ang="0">
                    <a:pos x="50" y="2"/>
                  </a:cxn>
                  <a:cxn ang="0">
                    <a:pos x="38" y="5"/>
                  </a:cxn>
                  <a:cxn ang="0">
                    <a:pos x="28" y="10"/>
                  </a:cxn>
                  <a:cxn ang="0">
                    <a:pos x="17" y="16"/>
                  </a:cxn>
                  <a:cxn ang="0">
                    <a:pos x="8" y="21"/>
                  </a:cxn>
                  <a:cxn ang="0">
                    <a:pos x="0" y="26"/>
                  </a:cxn>
                </a:cxnLst>
                <a:rect l="0" t="0" r="r" b="b"/>
                <a:pathLst>
                  <a:path w="83" h="63">
                    <a:moveTo>
                      <a:pt x="0" y="26"/>
                    </a:moveTo>
                    <a:lnTo>
                      <a:pt x="17" y="37"/>
                    </a:lnTo>
                    <a:lnTo>
                      <a:pt x="36" y="47"/>
                    </a:lnTo>
                    <a:lnTo>
                      <a:pt x="47" y="53"/>
                    </a:lnTo>
                    <a:lnTo>
                      <a:pt x="58" y="58"/>
                    </a:lnTo>
                    <a:lnTo>
                      <a:pt x="67" y="61"/>
                    </a:lnTo>
                    <a:lnTo>
                      <a:pt x="76" y="63"/>
                    </a:lnTo>
                    <a:lnTo>
                      <a:pt x="79" y="47"/>
                    </a:lnTo>
                    <a:lnTo>
                      <a:pt x="83" y="34"/>
                    </a:lnTo>
                    <a:lnTo>
                      <a:pt x="83" y="27"/>
                    </a:lnTo>
                    <a:lnTo>
                      <a:pt x="83" y="20"/>
                    </a:lnTo>
                    <a:lnTo>
                      <a:pt x="81" y="12"/>
                    </a:lnTo>
                    <a:lnTo>
                      <a:pt x="79" y="3"/>
                    </a:lnTo>
                    <a:lnTo>
                      <a:pt x="76" y="2"/>
                    </a:lnTo>
                    <a:lnTo>
                      <a:pt x="71" y="1"/>
                    </a:lnTo>
                    <a:lnTo>
                      <a:pt x="66" y="0"/>
                    </a:lnTo>
                    <a:lnTo>
                      <a:pt x="61" y="1"/>
                    </a:lnTo>
                    <a:lnTo>
                      <a:pt x="50" y="2"/>
                    </a:lnTo>
                    <a:lnTo>
                      <a:pt x="38" y="5"/>
                    </a:lnTo>
                    <a:lnTo>
                      <a:pt x="28" y="10"/>
                    </a:lnTo>
                    <a:lnTo>
                      <a:pt x="17" y="16"/>
                    </a:lnTo>
                    <a:lnTo>
                      <a:pt x="8" y="21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2" name="Freeform 140"/>
              <p:cNvSpPr>
                <a:spLocks/>
              </p:cNvSpPr>
              <p:nvPr userDrawn="1"/>
            </p:nvSpPr>
            <p:spPr bwMode="auto">
              <a:xfrm>
                <a:off x="-1971676" y="3284538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6" y="39"/>
                  </a:cxn>
                  <a:cxn ang="0">
                    <a:pos x="36" y="49"/>
                  </a:cxn>
                  <a:cxn ang="0">
                    <a:pos x="46" y="55"/>
                  </a:cxn>
                  <a:cxn ang="0">
                    <a:pos x="56" y="58"/>
                  </a:cxn>
                  <a:cxn ang="0">
                    <a:pos x="65" y="61"/>
                  </a:cxn>
                  <a:cxn ang="0">
                    <a:pos x="74" y="62"/>
                  </a:cxn>
                  <a:cxn ang="0">
                    <a:pos x="79" y="46"/>
                  </a:cxn>
                  <a:cxn ang="0">
                    <a:pos x="81" y="32"/>
                  </a:cxn>
                  <a:cxn ang="0">
                    <a:pos x="81" y="24"/>
                  </a:cxn>
                  <a:cxn ang="0">
                    <a:pos x="81" y="17"/>
                  </a:cxn>
                  <a:cxn ang="0">
                    <a:pos x="79" y="10"/>
                  </a:cxn>
                  <a:cxn ang="0">
                    <a:pos x="75" y="2"/>
                  </a:cxn>
                  <a:cxn ang="0">
                    <a:pos x="66" y="0"/>
                  </a:cxn>
                  <a:cxn ang="0">
                    <a:pos x="56" y="2"/>
                  </a:cxn>
                  <a:cxn ang="0">
                    <a:pos x="46" y="4"/>
                  </a:cxn>
                  <a:cxn ang="0">
                    <a:pos x="36" y="7"/>
                  </a:cxn>
                  <a:cxn ang="0">
                    <a:pos x="25" y="11"/>
                  </a:cxn>
                  <a:cxn ang="0">
                    <a:pos x="16" y="16"/>
                  </a:cxn>
                  <a:cxn ang="0">
                    <a:pos x="7" y="22"/>
                  </a:cxn>
                  <a:cxn ang="0">
                    <a:pos x="0" y="28"/>
                  </a:cxn>
                </a:cxnLst>
                <a:rect l="0" t="0" r="r" b="b"/>
                <a:pathLst>
                  <a:path w="81" h="62">
                    <a:moveTo>
                      <a:pt x="0" y="28"/>
                    </a:moveTo>
                    <a:lnTo>
                      <a:pt x="16" y="39"/>
                    </a:lnTo>
                    <a:lnTo>
                      <a:pt x="36" y="49"/>
                    </a:lnTo>
                    <a:lnTo>
                      <a:pt x="46" y="55"/>
                    </a:lnTo>
                    <a:lnTo>
                      <a:pt x="56" y="58"/>
                    </a:lnTo>
                    <a:lnTo>
                      <a:pt x="65" y="61"/>
                    </a:lnTo>
                    <a:lnTo>
                      <a:pt x="74" y="62"/>
                    </a:lnTo>
                    <a:lnTo>
                      <a:pt x="79" y="46"/>
                    </a:lnTo>
                    <a:lnTo>
                      <a:pt x="81" y="32"/>
                    </a:lnTo>
                    <a:lnTo>
                      <a:pt x="81" y="24"/>
                    </a:lnTo>
                    <a:lnTo>
                      <a:pt x="81" y="17"/>
                    </a:lnTo>
                    <a:lnTo>
                      <a:pt x="79" y="10"/>
                    </a:lnTo>
                    <a:lnTo>
                      <a:pt x="75" y="2"/>
                    </a:lnTo>
                    <a:lnTo>
                      <a:pt x="66" y="0"/>
                    </a:lnTo>
                    <a:lnTo>
                      <a:pt x="56" y="2"/>
                    </a:lnTo>
                    <a:lnTo>
                      <a:pt x="46" y="4"/>
                    </a:lnTo>
                    <a:lnTo>
                      <a:pt x="36" y="7"/>
                    </a:lnTo>
                    <a:lnTo>
                      <a:pt x="25" y="11"/>
                    </a:lnTo>
                    <a:lnTo>
                      <a:pt x="16" y="16"/>
                    </a:lnTo>
                    <a:lnTo>
                      <a:pt x="7" y="22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3" name="Freeform 141"/>
              <p:cNvSpPr>
                <a:spLocks/>
              </p:cNvSpPr>
              <p:nvPr userDrawn="1"/>
            </p:nvSpPr>
            <p:spPr bwMode="auto">
              <a:xfrm>
                <a:off x="-1978026" y="3309938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5" y="30"/>
                  </a:cxn>
                  <a:cxn ang="0">
                    <a:pos x="12" y="35"/>
                  </a:cxn>
                  <a:cxn ang="0">
                    <a:pos x="21" y="42"/>
                  </a:cxn>
                  <a:cxn ang="0">
                    <a:pos x="32" y="48"/>
                  </a:cxn>
                  <a:cxn ang="0">
                    <a:pos x="43" y="53"/>
                  </a:cxn>
                  <a:cxn ang="0">
                    <a:pos x="54" y="57"/>
                  </a:cxn>
                  <a:cxn ang="0">
                    <a:pos x="64" y="60"/>
                  </a:cxn>
                  <a:cxn ang="0">
                    <a:pos x="72" y="63"/>
                  </a:cxn>
                  <a:cxn ang="0">
                    <a:pos x="78" y="48"/>
                  </a:cxn>
                  <a:cxn ang="0">
                    <a:pos x="80" y="33"/>
                  </a:cxn>
                  <a:cxn ang="0">
                    <a:pos x="81" y="26"/>
                  </a:cxn>
                  <a:cxn ang="0">
                    <a:pos x="81" y="18"/>
                  </a:cxn>
                  <a:cxn ang="0">
                    <a:pos x="79" y="12"/>
                  </a:cxn>
                  <a:cxn ang="0">
                    <a:pos x="76" y="4"/>
                  </a:cxn>
                  <a:cxn ang="0">
                    <a:pos x="72" y="1"/>
                  </a:cxn>
                  <a:cxn ang="0">
                    <a:pos x="67" y="0"/>
                  </a:cxn>
                  <a:cxn ang="0">
                    <a:pos x="63" y="0"/>
                  </a:cxn>
                  <a:cxn ang="0">
                    <a:pos x="58" y="0"/>
                  </a:cxn>
                  <a:cxn ang="0">
                    <a:pos x="48" y="3"/>
                  </a:cxn>
                  <a:cxn ang="0">
                    <a:pos x="38" y="5"/>
                  </a:cxn>
                  <a:cxn ang="0">
                    <a:pos x="19" y="14"/>
                  </a:cxn>
                  <a:cxn ang="0">
                    <a:pos x="0" y="23"/>
                  </a:cxn>
                </a:cxnLst>
                <a:rect l="0" t="0" r="r" b="b"/>
                <a:pathLst>
                  <a:path w="81" h="63">
                    <a:moveTo>
                      <a:pt x="0" y="23"/>
                    </a:moveTo>
                    <a:lnTo>
                      <a:pt x="5" y="30"/>
                    </a:lnTo>
                    <a:lnTo>
                      <a:pt x="12" y="35"/>
                    </a:lnTo>
                    <a:lnTo>
                      <a:pt x="21" y="42"/>
                    </a:lnTo>
                    <a:lnTo>
                      <a:pt x="32" y="48"/>
                    </a:lnTo>
                    <a:lnTo>
                      <a:pt x="43" y="53"/>
                    </a:lnTo>
                    <a:lnTo>
                      <a:pt x="54" y="57"/>
                    </a:lnTo>
                    <a:lnTo>
                      <a:pt x="64" y="60"/>
                    </a:lnTo>
                    <a:lnTo>
                      <a:pt x="72" y="63"/>
                    </a:lnTo>
                    <a:lnTo>
                      <a:pt x="78" y="48"/>
                    </a:lnTo>
                    <a:lnTo>
                      <a:pt x="80" y="33"/>
                    </a:lnTo>
                    <a:lnTo>
                      <a:pt x="81" y="26"/>
                    </a:lnTo>
                    <a:lnTo>
                      <a:pt x="81" y="18"/>
                    </a:lnTo>
                    <a:lnTo>
                      <a:pt x="79" y="12"/>
                    </a:lnTo>
                    <a:lnTo>
                      <a:pt x="76" y="4"/>
                    </a:lnTo>
                    <a:lnTo>
                      <a:pt x="72" y="1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8" y="0"/>
                    </a:lnTo>
                    <a:lnTo>
                      <a:pt x="48" y="3"/>
                    </a:lnTo>
                    <a:lnTo>
                      <a:pt x="38" y="5"/>
                    </a:lnTo>
                    <a:lnTo>
                      <a:pt x="19" y="1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4" name="Freeform 142"/>
              <p:cNvSpPr>
                <a:spLocks/>
              </p:cNvSpPr>
              <p:nvPr userDrawn="1"/>
            </p:nvSpPr>
            <p:spPr bwMode="auto">
              <a:xfrm>
                <a:off x="-2179638" y="3328988"/>
                <a:ext cx="17463" cy="1270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17" y="36"/>
                  </a:cxn>
                  <a:cxn ang="0">
                    <a:pos x="35" y="46"/>
                  </a:cxn>
                  <a:cxn ang="0">
                    <a:pos x="45" y="52"/>
                  </a:cxn>
                  <a:cxn ang="0">
                    <a:pos x="54" y="56"/>
                  </a:cxn>
                  <a:cxn ang="0">
                    <a:pos x="63" y="59"/>
                  </a:cxn>
                  <a:cxn ang="0">
                    <a:pos x="72" y="61"/>
                  </a:cxn>
                  <a:cxn ang="0">
                    <a:pos x="76" y="54"/>
                  </a:cxn>
                  <a:cxn ang="0">
                    <a:pos x="78" y="46"/>
                  </a:cxn>
                  <a:cxn ang="0">
                    <a:pos x="80" y="40"/>
                  </a:cxn>
                  <a:cxn ang="0">
                    <a:pos x="81" y="32"/>
                  </a:cxn>
                  <a:cxn ang="0">
                    <a:pos x="81" y="24"/>
                  </a:cxn>
                  <a:cxn ang="0">
                    <a:pos x="81" y="17"/>
                  </a:cxn>
                  <a:cxn ang="0">
                    <a:pos x="79" y="9"/>
                  </a:cxn>
                  <a:cxn ang="0">
                    <a:pos x="76" y="1"/>
                  </a:cxn>
                  <a:cxn ang="0">
                    <a:pos x="68" y="0"/>
                  </a:cxn>
                  <a:cxn ang="0">
                    <a:pos x="58" y="0"/>
                  </a:cxn>
                  <a:cxn ang="0">
                    <a:pos x="46" y="2"/>
                  </a:cxn>
                  <a:cxn ang="0">
                    <a:pos x="35" y="4"/>
                  </a:cxn>
                  <a:cxn ang="0">
                    <a:pos x="25" y="9"/>
                  </a:cxn>
                  <a:cxn ang="0">
                    <a:pos x="14" y="15"/>
                  </a:cxn>
                  <a:cxn ang="0">
                    <a:pos x="6" y="20"/>
                  </a:cxn>
                  <a:cxn ang="0">
                    <a:pos x="0" y="26"/>
                  </a:cxn>
                </a:cxnLst>
                <a:rect l="0" t="0" r="r" b="b"/>
                <a:pathLst>
                  <a:path w="81" h="61">
                    <a:moveTo>
                      <a:pt x="0" y="26"/>
                    </a:moveTo>
                    <a:lnTo>
                      <a:pt x="17" y="36"/>
                    </a:lnTo>
                    <a:lnTo>
                      <a:pt x="35" y="46"/>
                    </a:lnTo>
                    <a:lnTo>
                      <a:pt x="45" y="52"/>
                    </a:lnTo>
                    <a:lnTo>
                      <a:pt x="54" y="56"/>
                    </a:lnTo>
                    <a:lnTo>
                      <a:pt x="63" y="59"/>
                    </a:lnTo>
                    <a:lnTo>
                      <a:pt x="72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40"/>
                    </a:lnTo>
                    <a:lnTo>
                      <a:pt x="81" y="32"/>
                    </a:lnTo>
                    <a:lnTo>
                      <a:pt x="81" y="24"/>
                    </a:lnTo>
                    <a:lnTo>
                      <a:pt x="81" y="17"/>
                    </a:lnTo>
                    <a:lnTo>
                      <a:pt x="79" y="9"/>
                    </a:lnTo>
                    <a:lnTo>
                      <a:pt x="76" y="1"/>
                    </a:lnTo>
                    <a:lnTo>
                      <a:pt x="68" y="0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5" y="4"/>
                    </a:lnTo>
                    <a:lnTo>
                      <a:pt x="25" y="9"/>
                    </a:lnTo>
                    <a:lnTo>
                      <a:pt x="14" y="15"/>
                    </a:lnTo>
                    <a:lnTo>
                      <a:pt x="6" y="2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5" name="Freeform 143"/>
              <p:cNvSpPr>
                <a:spLocks/>
              </p:cNvSpPr>
              <p:nvPr userDrawn="1"/>
            </p:nvSpPr>
            <p:spPr bwMode="auto">
              <a:xfrm>
                <a:off x="-1952626" y="3335338"/>
                <a:ext cx="15875" cy="11113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6" y="29"/>
                  </a:cxn>
                  <a:cxn ang="0">
                    <a:pos x="14" y="34"/>
                  </a:cxn>
                  <a:cxn ang="0">
                    <a:pos x="23" y="41"/>
                  </a:cxn>
                  <a:cxn ang="0">
                    <a:pos x="33" y="47"/>
                  </a:cxn>
                  <a:cxn ang="0">
                    <a:pos x="44" y="52"/>
                  </a:cxn>
                  <a:cxn ang="0">
                    <a:pos x="54" y="56"/>
                  </a:cxn>
                  <a:cxn ang="0">
                    <a:pos x="65" y="59"/>
                  </a:cxn>
                  <a:cxn ang="0">
                    <a:pos x="73" y="61"/>
                  </a:cxn>
                  <a:cxn ang="0">
                    <a:pos x="76" y="55"/>
                  </a:cxn>
                  <a:cxn ang="0">
                    <a:pos x="78" y="48"/>
                  </a:cxn>
                  <a:cxn ang="0">
                    <a:pos x="80" y="41"/>
                  </a:cxn>
                  <a:cxn ang="0">
                    <a:pos x="82" y="33"/>
                  </a:cxn>
                  <a:cxn ang="0">
                    <a:pos x="83" y="26"/>
                  </a:cxn>
                  <a:cxn ang="0">
                    <a:pos x="82" y="18"/>
                  </a:cxn>
                  <a:cxn ang="0">
                    <a:pos x="80" y="12"/>
                  </a:cxn>
                  <a:cxn ang="0">
                    <a:pos x="78" y="4"/>
                  </a:cxn>
                  <a:cxn ang="0">
                    <a:pos x="74" y="1"/>
                  </a:cxn>
                  <a:cxn ang="0">
                    <a:pos x="69" y="0"/>
                  </a:cxn>
                  <a:cxn ang="0">
                    <a:pos x="65" y="0"/>
                  </a:cxn>
                  <a:cxn ang="0">
                    <a:pos x="60" y="0"/>
                  </a:cxn>
                  <a:cxn ang="0">
                    <a:pos x="50" y="1"/>
                  </a:cxn>
                  <a:cxn ang="0">
                    <a:pos x="40" y="5"/>
                  </a:cxn>
                  <a:cxn ang="0">
                    <a:pos x="20" y="14"/>
                  </a:cxn>
                  <a:cxn ang="0">
                    <a:pos x="0" y="22"/>
                  </a:cxn>
                </a:cxnLst>
                <a:rect l="0" t="0" r="r" b="b"/>
                <a:pathLst>
                  <a:path w="83" h="61">
                    <a:moveTo>
                      <a:pt x="0" y="22"/>
                    </a:moveTo>
                    <a:lnTo>
                      <a:pt x="6" y="29"/>
                    </a:lnTo>
                    <a:lnTo>
                      <a:pt x="14" y="34"/>
                    </a:lnTo>
                    <a:lnTo>
                      <a:pt x="23" y="41"/>
                    </a:lnTo>
                    <a:lnTo>
                      <a:pt x="33" y="47"/>
                    </a:lnTo>
                    <a:lnTo>
                      <a:pt x="44" y="52"/>
                    </a:lnTo>
                    <a:lnTo>
                      <a:pt x="54" y="56"/>
                    </a:lnTo>
                    <a:lnTo>
                      <a:pt x="65" y="59"/>
                    </a:lnTo>
                    <a:lnTo>
                      <a:pt x="73" y="61"/>
                    </a:lnTo>
                    <a:lnTo>
                      <a:pt x="76" y="55"/>
                    </a:lnTo>
                    <a:lnTo>
                      <a:pt x="78" y="48"/>
                    </a:lnTo>
                    <a:lnTo>
                      <a:pt x="80" y="41"/>
                    </a:lnTo>
                    <a:lnTo>
                      <a:pt x="82" y="33"/>
                    </a:lnTo>
                    <a:lnTo>
                      <a:pt x="83" y="26"/>
                    </a:lnTo>
                    <a:lnTo>
                      <a:pt x="82" y="18"/>
                    </a:lnTo>
                    <a:lnTo>
                      <a:pt x="80" y="12"/>
                    </a:lnTo>
                    <a:lnTo>
                      <a:pt x="78" y="4"/>
                    </a:lnTo>
                    <a:lnTo>
                      <a:pt x="74" y="1"/>
                    </a:lnTo>
                    <a:lnTo>
                      <a:pt x="69" y="0"/>
                    </a:lnTo>
                    <a:lnTo>
                      <a:pt x="65" y="0"/>
                    </a:lnTo>
                    <a:lnTo>
                      <a:pt x="60" y="0"/>
                    </a:lnTo>
                    <a:lnTo>
                      <a:pt x="50" y="1"/>
                    </a:lnTo>
                    <a:lnTo>
                      <a:pt x="40" y="5"/>
                    </a:lnTo>
                    <a:lnTo>
                      <a:pt x="20" y="1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6" name="Freeform 144"/>
              <p:cNvSpPr>
                <a:spLocks/>
              </p:cNvSpPr>
              <p:nvPr userDrawn="1"/>
            </p:nvSpPr>
            <p:spPr bwMode="auto">
              <a:xfrm>
                <a:off x="-2122488" y="3248025"/>
                <a:ext cx="17463" cy="12700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5" y="28"/>
                  </a:cxn>
                  <a:cxn ang="0">
                    <a:pos x="15" y="35"/>
                  </a:cxn>
                  <a:cxn ang="0">
                    <a:pos x="24" y="40"/>
                  </a:cxn>
                  <a:cxn ang="0">
                    <a:pos x="35" y="47"/>
                  </a:cxn>
                  <a:cxn ang="0">
                    <a:pos x="45" y="52"/>
                  </a:cxn>
                  <a:cxn ang="0">
                    <a:pos x="57" y="56"/>
                  </a:cxn>
                  <a:cxn ang="0">
                    <a:pos x="66" y="60"/>
                  </a:cxn>
                  <a:cxn ang="0">
                    <a:pos x="74" y="62"/>
                  </a:cxn>
                  <a:cxn ang="0">
                    <a:pos x="77" y="54"/>
                  </a:cxn>
                  <a:cxn ang="0">
                    <a:pos x="79" y="47"/>
                  </a:cxn>
                  <a:cxn ang="0">
                    <a:pos x="82" y="40"/>
                  </a:cxn>
                  <a:cxn ang="0">
                    <a:pos x="83" y="33"/>
                  </a:cxn>
                  <a:cxn ang="0">
                    <a:pos x="83" y="26"/>
                  </a:cxn>
                  <a:cxn ang="0">
                    <a:pos x="83" y="18"/>
                  </a:cxn>
                  <a:cxn ang="0">
                    <a:pos x="82" y="10"/>
                  </a:cxn>
                  <a:cxn ang="0">
                    <a:pos x="79" y="2"/>
                  </a:cxn>
                  <a:cxn ang="0">
                    <a:pos x="74" y="1"/>
                  </a:cxn>
                  <a:cxn ang="0">
                    <a:pos x="69" y="0"/>
                  </a:cxn>
                  <a:cxn ang="0">
                    <a:pos x="63" y="0"/>
                  </a:cxn>
                  <a:cxn ang="0">
                    <a:pos x="59" y="1"/>
                  </a:cxn>
                  <a:cxn ang="0">
                    <a:pos x="49" y="2"/>
                  </a:cxn>
                  <a:cxn ang="0">
                    <a:pos x="38" y="5"/>
                  </a:cxn>
                  <a:cxn ang="0">
                    <a:pos x="19" y="14"/>
                  </a:cxn>
                  <a:cxn ang="0">
                    <a:pos x="0" y="22"/>
                  </a:cxn>
                </a:cxnLst>
                <a:rect l="0" t="0" r="r" b="b"/>
                <a:pathLst>
                  <a:path w="83" h="62">
                    <a:moveTo>
                      <a:pt x="0" y="22"/>
                    </a:moveTo>
                    <a:lnTo>
                      <a:pt x="5" y="28"/>
                    </a:lnTo>
                    <a:lnTo>
                      <a:pt x="15" y="35"/>
                    </a:lnTo>
                    <a:lnTo>
                      <a:pt x="24" y="40"/>
                    </a:lnTo>
                    <a:lnTo>
                      <a:pt x="35" y="47"/>
                    </a:lnTo>
                    <a:lnTo>
                      <a:pt x="45" y="52"/>
                    </a:lnTo>
                    <a:lnTo>
                      <a:pt x="57" y="56"/>
                    </a:lnTo>
                    <a:lnTo>
                      <a:pt x="66" y="60"/>
                    </a:lnTo>
                    <a:lnTo>
                      <a:pt x="74" y="62"/>
                    </a:lnTo>
                    <a:lnTo>
                      <a:pt x="77" y="54"/>
                    </a:lnTo>
                    <a:lnTo>
                      <a:pt x="79" y="47"/>
                    </a:lnTo>
                    <a:lnTo>
                      <a:pt x="82" y="40"/>
                    </a:lnTo>
                    <a:lnTo>
                      <a:pt x="83" y="33"/>
                    </a:lnTo>
                    <a:lnTo>
                      <a:pt x="83" y="26"/>
                    </a:lnTo>
                    <a:lnTo>
                      <a:pt x="83" y="18"/>
                    </a:lnTo>
                    <a:lnTo>
                      <a:pt x="82" y="10"/>
                    </a:lnTo>
                    <a:lnTo>
                      <a:pt x="79" y="2"/>
                    </a:lnTo>
                    <a:lnTo>
                      <a:pt x="74" y="1"/>
                    </a:lnTo>
                    <a:lnTo>
                      <a:pt x="69" y="0"/>
                    </a:lnTo>
                    <a:lnTo>
                      <a:pt x="63" y="0"/>
                    </a:lnTo>
                    <a:lnTo>
                      <a:pt x="59" y="1"/>
                    </a:lnTo>
                    <a:lnTo>
                      <a:pt x="49" y="2"/>
                    </a:lnTo>
                    <a:lnTo>
                      <a:pt x="38" y="5"/>
                    </a:lnTo>
                    <a:lnTo>
                      <a:pt x="19" y="1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7" name="Freeform 145"/>
              <p:cNvSpPr>
                <a:spLocks/>
              </p:cNvSpPr>
              <p:nvPr userDrawn="1"/>
            </p:nvSpPr>
            <p:spPr bwMode="auto">
              <a:xfrm>
                <a:off x="-2138363" y="3233738"/>
                <a:ext cx="15875" cy="11113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6" y="30"/>
                  </a:cxn>
                  <a:cxn ang="0">
                    <a:pos x="14" y="37"/>
                  </a:cxn>
                  <a:cxn ang="0">
                    <a:pos x="23" y="42"/>
                  </a:cxn>
                  <a:cxn ang="0">
                    <a:pos x="33" y="48"/>
                  </a:cxn>
                  <a:cxn ang="0">
                    <a:pos x="43" y="54"/>
                  </a:cxn>
                  <a:cxn ang="0">
                    <a:pos x="55" y="57"/>
                  </a:cxn>
                  <a:cxn ang="0">
                    <a:pos x="64" y="61"/>
                  </a:cxn>
                  <a:cxn ang="0">
                    <a:pos x="72" y="62"/>
                  </a:cxn>
                  <a:cxn ang="0">
                    <a:pos x="75" y="55"/>
                  </a:cxn>
                  <a:cxn ang="0">
                    <a:pos x="77" y="47"/>
                  </a:cxn>
                  <a:cxn ang="0">
                    <a:pos x="80" y="40"/>
                  </a:cxn>
                  <a:cxn ang="0">
                    <a:pos x="81" y="33"/>
                  </a:cxn>
                  <a:cxn ang="0">
                    <a:pos x="82" y="27"/>
                  </a:cxn>
                  <a:cxn ang="0">
                    <a:pos x="81" y="20"/>
                  </a:cxn>
                  <a:cxn ang="0">
                    <a:pos x="80" y="12"/>
                  </a:cxn>
                  <a:cxn ang="0">
                    <a:pos x="79" y="4"/>
                  </a:cxn>
                  <a:cxn ang="0">
                    <a:pos x="73" y="3"/>
                  </a:cxn>
                  <a:cxn ang="0">
                    <a:pos x="68" y="2"/>
                  </a:cxn>
                  <a:cxn ang="0">
                    <a:pos x="64" y="0"/>
                  </a:cxn>
                  <a:cxn ang="0">
                    <a:pos x="59" y="0"/>
                  </a:cxn>
                  <a:cxn ang="0">
                    <a:pos x="49" y="3"/>
                  </a:cxn>
                  <a:cxn ang="0">
                    <a:pos x="39" y="6"/>
                  </a:cxn>
                  <a:cxn ang="0">
                    <a:pos x="20" y="15"/>
                  </a:cxn>
                  <a:cxn ang="0">
                    <a:pos x="0" y="24"/>
                  </a:cxn>
                </a:cxnLst>
                <a:rect l="0" t="0" r="r" b="b"/>
                <a:pathLst>
                  <a:path w="82" h="62">
                    <a:moveTo>
                      <a:pt x="0" y="24"/>
                    </a:moveTo>
                    <a:lnTo>
                      <a:pt x="6" y="30"/>
                    </a:lnTo>
                    <a:lnTo>
                      <a:pt x="14" y="37"/>
                    </a:lnTo>
                    <a:lnTo>
                      <a:pt x="23" y="42"/>
                    </a:lnTo>
                    <a:lnTo>
                      <a:pt x="33" y="48"/>
                    </a:lnTo>
                    <a:lnTo>
                      <a:pt x="43" y="54"/>
                    </a:lnTo>
                    <a:lnTo>
                      <a:pt x="55" y="57"/>
                    </a:lnTo>
                    <a:lnTo>
                      <a:pt x="64" y="61"/>
                    </a:lnTo>
                    <a:lnTo>
                      <a:pt x="72" y="62"/>
                    </a:lnTo>
                    <a:lnTo>
                      <a:pt x="75" y="55"/>
                    </a:lnTo>
                    <a:lnTo>
                      <a:pt x="77" y="47"/>
                    </a:lnTo>
                    <a:lnTo>
                      <a:pt x="80" y="40"/>
                    </a:lnTo>
                    <a:lnTo>
                      <a:pt x="81" y="33"/>
                    </a:lnTo>
                    <a:lnTo>
                      <a:pt x="82" y="27"/>
                    </a:lnTo>
                    <a:lnTo>
                      <a:pt x="81" y="20"/>
                    </a:lnTo>
                    <a:lnTo>
                      <a:pt x="80" y="12"/>
                    </a:lnTo>
                    <a:lnTo>
                      <a:pt x="79" y="4"/>
                    </a:lnTo>
                    <a:lnTo>
                      <a:pt x="73" y="3"/>
                    </a:lnTo>
                    <a:lnTo>
                      <a:pt x="68" y="2"/>
                    </a:lnTo>
                    <a:lnTo>
                      <a:pt x="64" y="0"/>
                    </a:lnTo>
                    <a:lnTo>
                      <a:pt x="59" y="0"/>
                    </a:lnTo>
                    <a:lnTo>
                      <a:pt x="49" y="3"/>
                    </a:lnTo>
                    <a:lnTo>
                      <a:pt x="39" y="6"/>
                    </a:lnTo>
                    <a:lnTo>
                      <a:pt x="20" y="15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8" name="Freeform 146"/>
              <p:cNvSpPr>
                <a:spLocks/>
              </p:cNvSpPr>
              <p:nvPr userDrawn="1"/>
            </p:nvSpPr>
            <p:spPr bwMode="auto">
              <a:xfrm>
                <a:off x="-1893888" y="3321050"/>
                <a:ext cx="17463" cy="11113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9" y="38"/>
                  </a:cxn>
                  <a:cxn ang="0">
                    <a:pos x="37" y="48"/>
                  </a:cxn>
                  <a:cxn ang="0">
                    <a:pos x="46" y="53"/>
                  </a:cxn>
                  <a:cxn ang="0">
                    <a:pos x="57" y="56"/>
                  </a:cxn>
                  <a:cxn ang="0">
                    <a:pos x="66" y="60"/>
                  </a:cxn>
                  <a:cxn ang="0">
                    <a:pos x="75" y="62"/>
                  </a:cxn>
                  <a:cxn ang="0">
                    <a:pos x="79" y="45"/>
                  </a:cxn>
                  <a:cxn ang="0">
                    <a:pos x="83" y="24"/>
                  </a:cxn>
                  <a:cxn ang="0">
                    <a:pos x="83" y="19"/>
                  </a:cxn>
                  <a:cxn ang="0">
                    <a:pos x="83" y="14"/>
                  </a:cxn>
                  <a:cxn ang="0">
                    <a:pos x="81" y="11"/>
                  </a:cxn>
                  <a:cxn ang="0">
                    <a:pos x="80" y="7"/>
                  </a:cxn>
                  <a:cxn ang="0">
                    <a:pos x="77" y="4"/>
                  </a:cxn>
                  <a:cxn ang="0">
                    <a:pos x="75" y="2"/>
                  </a:cxn>
                  <a:cxn ang="0">
                    <a:pos x="70" y="0"/>
                  </a:cxn>
                  <a:cxn ang="0">
                    <a:pos x="66" y="0"/>
                  </a:cxn>
                  <a:cxn ang="0">
                    <a:pos x="58" y="0"/>
                  </a:cxn>
                  <a:cxn ang="0">
                    <a:pos x="49" y="2"/>
                  </a:cxn>
                  <a:cxn ang="0">
                    <a:pos x="39" y="5"/>
                  </a:cxn>
                  <a:cxn ang="0">
                    <a:pos x="29" y="9"/>
                  </a:cxn>
                  <a:cxn ang="0">
                    <a:pos x="20" y="14"/>
                  </a:cxn>
                  <a:cxn ang="0">
                    <a:pos x="12" y="19"/>
                  </a:cxn>
                  <a:cxn ang="0">
                    <a:pos x="5" y="24"/>
                  </a:cxn>
                  <a:cxn ang="0">
                    <a:pos x="0" y="29"/>
                  </a:cxn>
                </a:cxnLst>
                <a:rect l="0" t="0" r="r" b="b"/>
                <a:pathLst>
                  <a:path w="83" h="62">
                    <a:moveTo>
                      <a:pt x="0" y="29"/>
                    </a:moveTo>
                    <a:lnTo>
                      <a:pt x="19" y="38"/>
                    </a:lnTo>
                    <a:lnTo>
                      <a:pt x="37" y="48"/>
                    </a:lnTo>
                    <a:lnTo>
                      <a:pt x="46" y="53"/>
                    </a:lnTo>
                    <a:lnTo>
                      <a:pt x="57" y="56"/>
                    </a:lnTo>
                    <a:lnTo>
                      <a:pt x="66" y="60"/>
                    </a:lnTo>
                    <a:lnTo>
                      <a:pt x="75" y="62"/>
                    </a:lnTo>
                    <a:lnTo>
                      <a:pt x="79" y="45"/>
                    </a:lnTo>
                    <a:lnTo>
                      <a:pt x="83" y="24"/>
                    </a:lnTo>
                    <a:lnTo>
                      <a:pt x="83" y="19"/>
                    </a:lnTo>
                    <a:lnTo>
                      <a:pt x="83" y="14"/>
                    </a:lnTo>
                    <a:lnTo>
                      <a:pt x="81" y="11"/>
                    </a:lnTo>
                    <a:lnTo>
                      <a:pt x="80" y="7"/>
                    </a:lnTo>
                    <a:lnTo>
                      <a:pt x="77" y="4"/>
                    </a:lnTo>
                    <a:lnTo>
                      <a:pt x="75" y="2"/>
                    </a:lnTo>
                    <a:lnTo>
                      <a:pt x="70" y="0"/>
                    </a:lnTo>
                    <a:lnTo>
                      <a:pt x="66" y="0"/>
                    </a:lnTo>
                    <a:lnTo>
                      <a:pt x="58" y="0"/>
                    </a:lnTo>
                    <a:lnTo>
                      <a:pt x="49" y="2"/>
                    </a:lnTo>
                    <a:lnTo>
                      <a:pt x="39" y="5"/>
                    </a:lnTo>
                    <a:lnTo>
                      <a:pt x="29" y="9"/>
                    </a:lnTo>
                    <a:lnTo>
                      <a:pt x="20" y="14"/>
                    </a:lnTo>
                    <a:lnTo>
                      <a:pt x="12" y="19"/>
                    </a:lnTo>
                    <a:lnTo>
                      <a:pt x="5" y="24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9" name="Freeform 147"/>
              <p:cNvSpPr>
                <a:spLocks/>
              </p:cNvSpPr>
              <p:nvPr userDrawn="1"/>
            </p:nvSpPr>
            <p:spPr bwMode="auto">
              <a:xfrm>
                <a:off x="-1925638" y="3338513"/>
                <a:ext cx="17463" cy="12700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5" y="29"/>
                  </a:cxn>
                  <a:cxn ang="0">
                    <a:pos x="13" y="34"/>
                  </a:cxn>
                  <a:cxn ang="0">
                    <a:pos x="22" y="41"/>
                  </a:cxn>
                  <a:cxn ang="0">
                    <a:pos x="33" y="47"/>
                  </a:cxn>
                  <a:cxn ang="0">
                    <a:pos x="44" y="53"/>
                  </a:cxn>
                  <a:cxn ang="0">
                    <a:pos x="54" y="57"/>
                  </a:cxn>
                  <a:cxn ang="0">
                    <a:pos x="64" y="60"/>
                  </a:cxn>
                  <a:cxn ang="0">
                    <a:pos x="72" y="63"/>
                  </a:cxn>
                  <a:cxn ang="0">
                    <a:pos x="77" y="47"/>
                  </a:cxn>
                  <a:cxn ang="0">
                    <a:pos x="80" y="32"/>
                  </a:cxn>
                  <a:cxn ang="0">
                    <a:pos x="81" y="24"/>
                  </a:cxn>
                  <a:cxn ang="0">
                    <a:pos x="80" y="17"/>
                  </a:cxn>
                  <a:cxn ang="0">
                    <a:pos x="79" y="9"/>
                  </a:cxn>
                  <a:cxn ang="0">
                    <a:pos x="76" y="0"/>
                  </a:cxn>
                  <a:cxn ang="0">
                    <a:pos x="65" y="0"/>
                  </a:cxn>
                  <a:cxn ang="0">
                    <a:pos x="56" y="0"/>
                  </a:cxn>
                  <a:cxn ang="0">
                    <a:pos x="46" y="3"/>
                  </a:cxn>
                  <a:cxn ang="0">
                    <a:pos x="36" y="5"/>
                  </a:cxn>
                  <a:cxn ang="0">
                    <a:pos x="26" y="9"/>
                  </a:cxn>
                  <a:cxn ang="0">
                    <a:pos x="17" y="14"/>
                  </a:cxn>
                  <a:cxn ang="0">
                    <a:pos x="8" y="18"/>
                  </a:cxn>
                  <a:cxn ang="0">
                    <a:pos x="0" y="24"/>
                  </a:cxn>
                </a:cxnLst>
                <a:rect l="0" t="0" r="r" b="b"/>
                <a:pathLst>
                  <a:path w="81" h="63">
                    <a:moveTo>
                      <a:pt x="0" y="24"/>
                    </a:moveTo>
                    <a:lnTo>
                      <a:pt x="5" y="29"/>
                    </a:lnTo>
                    <a:lnTo>
                      <a:pt x="13" y="34"/>
                    </a:lnTo>
                    <a:lnTo>
                      <a:pt x="22" y="41"/>
                    </a:lnTo>
                    <a:lnTo>
                      <a:pt x="33" y="47"/>
                    </a:lnTo>
                    <a:lnTo>
                      <a:pt x="44" y="53"/>
                    </a:lnTo>
                    <a:lnTo>
                      <a:pt x="54" y="57"/>
                    </a:lnTo>
                    <a:lnTo>
                      <a:pt x="64" y="60"/>
                    </a:lnTo>
                    <a:lnTo>
                      <a:pt x="72" y="63"/>
                    </a:lnTo>
                    <a:lnTo>
                      <a:pt x="77" y="47"/>
                    </a:lnTo>
                    <a:lnTo>
                      <a:pt x="80" y="32"/>
                    </a:lnTo>
                    <a:lnTo>
                      <a:pt x="81" y="24"/>
                    </a:lnTo>
                    <a:lnTo>
                      <a:pt x="80" y="17"/>
                    </a:lnTo>
                    <a:lnTo>
                      <a:pt x="79" y="9"/>
                    </a:lnTo>
                    <a:lnTo>
                      <a:pt x="76" y="0"/>
                    </a:lnTo>
                    <a:lnTo>
                      <a:pt x="65" y="0"/>
                    </a:lnTo>
                    <a:lnTo>
                      <a:pt x="56" y="0"/>
                    </a:lnTo>
                    <a:lnTo>
                      <a:pt x="46" y="3"/>
                    </a:lnTo>
                    <a:lnTo>
                      <a:pt x="36" y="5"/>
                    </a:lnTo>
                    <a:lnTo>
                      <a:pt x="26" y="9"/>
                    </a:lnTo>
                    <a:lnTo>
                      <a:pt x="17" y="14"/>
                    </a:lnTo>
                    <a:lnTo>
                      <a:pt x="8" y="18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0" name="Freeform 148"/>
              <p:cNvSpPr>
                <a:spLocks/>
              </p:cNvSpPr>
              <p:nvPr userDrawn="1"/>
            </p:nvSpPr>
            <p:spPr bwMode="auto">
              <a:xfrm>
                <a:off x="-1920876" y="3316288"/>
                <a:ext cx="17463" cy="11113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6" y="28"/>
                  </a:cxn>
                  <a:cxn ang="0">
                    <a:pos x="14" y="35"/>
                  </a:cxn>
                  <a:cxn ang="0">
                    <a:pos x="23" y="41"/>
                  </a:cxn>
                  <a:cxn ang="0">
                    <a:pos x="35" y="46"/>
                  </a:cxn>
                  <a:cxn ang="0">
                    <a:pos x="45" y="52"/>
                  </a:cxn>
                  <a:cxn ang="0">
                    <a:pos x="55" y="56"/>
                  </a:cxn>
                  <a:cxn ang="0">
                    <a:pos x="65" y="60"/>
                  </a:cxn>
                  <a:cxn ang="0">
                    <a:pos x="73" y="61"/>
                  </a:cxn>
                  <a:cxn ang="0">
                    <a:pos x="76" y="54"/>
                  </a:cxn>
                  <a:cxn ang="0">
                    <a:pos x="79" y="47"/>
                  </a:cxn>
                  <a:cxn ang="0">
                    <a:pos x="81" y="41"/>
                  </a:cxn>
                  <a:cxn ang="0">
                    <a:pos x="82" y="33"/>
                  </a:cxn>
                  <a:cxn ang="0">
                    <a:pos x="83" y="26"/>
                  </a:cxn>
                  <a:cxn ang="0">
                    <a:pos x="82" y="18"/>
                  </a:cxn>
                  <a:cxn ang="0">
                    <a:pos x="81" y="10"/>
                  </a:cxn>
                  <a:cxn ang="0">
                    <a:pos x="79" y="3"/>
                  </a:cxn>
                  <a:cxn ang="0">
                    <a:pos x="74" y="1"/>
                  </a:cxn>
                  <a:cxn ang="0">
                    <a:pos x="70" y="0"/>
                  </a:cxn>
                  <a:cxn ang="0">
                    <a:pos x="64" y="0"/>
                  </a:cxn>
                  <a:cxn ang="0">
                    <a:pos x="59" y="0"/>
                  </a:cxn>
                  <a:cxn ang="0">
                    <a:pos x="49" y="2"/>
                  </a:cxn>
                  <a:cxn ang="0">
                    <a:pos x="39" y="5"/>
                  </a:cxn>
                  <a:cxn ang="0">
                    <a:pos x="19" y="14"/>
                  </a:cxn>
                  <a:cxn ang="0">
                    <a:pos x="0" y="22"/>
                  </a:cxn>
                </a:cxnLst>
                <a:rect l="0" t="0" r="r" b="b"/>
                <a:pathLst>
                  <a:path w="83" h="61">
                    <a:moveTo>
                      <a:pt x="0" y="22"/>
                    </a:moveTo>
                    <a:lnTo>
                      <a:pt x="6" y="28"/>
                    </a:lnTo>
                    <a:lnTo>
                      <a:pt x="14" y="35"/>
                    </a:lnTo>
                    <a:lnTo>
                      <a:pt x="23" y="41"/>
                    </a:lnTo>
                    <a:lnTo>
                      <a:pt x="35" y="46"/>
                    </a:lnTo>
                    <a:lnTo>
                      <a:pt x="45" y="52"/>
                    </a:lnTo>
                    <a:lnTo>
                      <a:pt x="55" y="56"/>
                    </a:lnTo>
                    <a:lnTo>
                      <a:pt x="65" y="60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9" y="47"/>
                    </a:lnTo>
                    <a:lnTo>
                      <a:pt x="81" y="41"/>
                    </a:lnTo>
                    <a:lnTo>
                      <a:pt x="82" y="33"/>
                    </a:lnTo>
                    <a:lnTo>
                      <a:pt x="83" y="26"/>
                    </a:lnTo>
                    <a:lnTo>
                      <a:pt x="82" y="18"/>
                    </a:lnTo>
                    <a:lnTo>
                      <a:pt x="81" y="10"/>
                    </a:lnTo>
                    <a:lnTo>
                      <a:pt x="79" y="3"/>
                    </a:lnTo>
                    <a:lnTo>
                      <a:pt x="74" y="1"/>
                    </a:lnTo>
                    <a:lnTo>
                      <a:pt x="70" y="0"/>
                    </a:lnTo>
                    <a:lnTo>
                      <a:pt x="64" y="0"/>
                    </a:lnTo>
                    <a:lnTo>
                      <a:pt x="59" y="0"/>
                    </a:lnTo>
                    <a:lnTo>
                      <a:pt x="49" y="2"/>
                    </a:lnTo>
                    <a:lnTo>
                      <a:pt x="39" y="5"/>
                    </a:lnTo>
                    <a:lnTo>
                      <a:pt x="19" y="1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1" name="Freeform 149"/>
              <p:cNvSpPr>
                <a:spLocks/>
              </p:cNvSpPr>
              <p:nvPr userDrawn="1"/>
            </p:nvSpPr>
            <p:spPr bwMode="auto">
              <a:xfrm>
                <a:off x="-2159001" y="3276600"/>
                <a:ext cx="15875" cy="11113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7" y="30"/>
                  </a:cxn>
                  <a:cxn ang="0">
                    <a:pos x="14" y="36"/>
                  </a:cxn>
                  <a:cxn ang="0">
                    <a:pos x="23" y="42"/>
                  </a:cxn>
                  <a:cxn ang="0">
                    <a:pos x="33" y="48"/>
                  </a:cxn>
                  <a:cxn ang="0">
                    <a:pos x="44" y="52"/>
                  </a:cxn>
                  <a:cxn ang="0">
                    <a:pos x="54" y="57"/>
                  </a:cxn>
                  <a:cxn ang="0">
                    <a:pos x="64" y="60"/>
                  </a:cxn>
                  <a:cxn ang="0">
                    <a:pos x="72" y="61"/>
                  </a:cxn>
                  <a:cxn ang="0">
                    <a:pos x="78" y="45"/>
                  </a:cxn>
                  <a:cxn ang="0">
                    <a:pos x="81" y="32"/>
                  </a:cxn>
                  <a:cxn ang="0">
                    <a:pos x="81" y="25"/>
                  </a:cxn>
                  <a:cxn ang="0">
                    <a:pos x="81" y="18"/>
                  </a:cxn>
                  <a:cxn ang="0">
                    <a:pos x="80" y="10"/>
                  </a:cxn>
                  <a:cxn ang="0">
                    <a:pos x="78" y="1"/>
                  </a:cxn>
                  <a:cxn ang="0">
                    <a:pos x="69" y="0"/>
                  </a:cxn>
                  <a:cxn ang="0">
                    <a:pos x="58" y="1"/>
                  </a:cxn>
                  <a:cxn ang="0">
                    <a:pos x="47" y="2"/>
                  </a:cxn>
                  <a:cxn ang="0">
                    <a:pos x="37" y="6"/>
                  </a:cxn>
                  <a:cxn ang="0">
                    <a:pos x="28" y="9"/>
                  </a:cxn>
                  <a:cxn ang="0">
                    <a:pos x="17" y="14"/>
                  </a:cxn>
                  <a:cxn ang="0">
                    <a:pos x="8" y="19"/>
                  </a:cxn>
                  <a:cxn ang="0">
                    <a:pos x="0" y="24"/>
                  </a:cxn>
                </a:cxnLst>
                <a:rect l="0" t="0" r="r" b="b"/>
                <a:pathLst>
                  <a:path w="81" h="61">
                    <a:moveTo>
                      <a:pt x="0" y="24"/>
                    </a:moveTo>
                    <a:lnTo>
                      <a:pt x="7" y="30"/>
                    </a:lnTo>
                    <a:lnTo>
                      <a:pt x="14" y="36"/>
                    </a:lnTo>
                    <a:lnTo>
                      <a:pt x="23" y="42"/>
                    </a:lnTo>
                    <a:lnTo>
                      <a:pt x="33" y="48"/>
                    </a:lnTo>
                    <a:lnTo>
                      <a:pt x="44" y="52"/>
                    </a:lnTo>
                    <a:lnTo>
                      <a:pt x="54" y="57"/>
                    </a:lnTo>
                    <a:lnTo>
                      <a:pt x="64" y="60"/>
                    </a:lnTo>
                    <a:lnTo>
                      <a:pt x="72" y="61"/>
                    </a:lnTo>
                    <a:lnTo>
                      <a:pt x="78" y="45"/>
                    </a:lnTo>
                    <a:lnTo>
                      <a:pt x="81" y="32"/>
                    </a:lnTo>
                    <a:lnTo>
                      <a:pt x="81" y="25"/>
                    </a:lnTo>
                    <a:lnTo>
                      <a:pt x="81" y="18"/>
                    </a:lnTo>
                    <a:lnTo>
                      <a:pt x="80" y="10"/>
                    </a:lnTo>
                    <a:lnTo>
                      <a:pt x="78" y="1"/>
                    </a:lnTo>
                    <a:lnTo>
                      <a:pt x="69" y="0"/>
                    </a:lnTo>
                    <a:lnTo>
                      <a:pt x="58" y="1"/>
                    </a:lnTo>
                    <a:lnTo>
                      <a:pt x="47" y="2"/>
                    </a:lnTo>
                    <a:lnTo>
                      <a:pt x="37" y="6"/>
                    </a:lnTo>
                    <a:lnTo>
                      <a:pt x="28" y="9"/>
                    </a:lnTo>
                    <a:lnTo>
                      <a:pt x="17" y="14"/>
                    </a:lnTo>
                    <a:lnTo>
                      <a:pt x="8" y="19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2" name="Freeform 150"/>
              <p:cNvSpPr>
                <a:spLocks/>
              </p:cNvSpPr>
              <p:nvPr userDrawn="1"/>
            </p:nvSpPr>
            <p:spPr bwMode="auto">
              <a:xfrm>
                <a:off x="-1982788" y="3335338"/>
                <a:ext cx="17463" cy="11113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6" y="30"/>
                  </a:cxn>
                  <a:cxn ang="0">
                    <a:pos x="14" y="35"/>
                  </a:cxn>
                  <a:cxn ang="0">
                    <a:pos x="24" y="41"/>
                  </a:cxn>
                  <a:cxn ang="0">
                    <a:pos x="34" y="47"/>
                  </a:cxn>
                  <a:cxn ang="0">
                    <a:pos x="45" y="52"/>
                  </a:cxn>
                  <a:cxn ang="0">
                    <a:pos x="55" y="57"/>
                  </a:cxn>
                  <a:cxn ang="0">
                    <a:pos x="65" y="60"/>
                  </a:cxn>
                  <a:cxn ang="0">
                    <a:pos x="73" y="63"/>
                  </a:cxn>
                  <a:cxn ang="0">
                    <a:pos x="76" y="55"/>
                  </a:cxn>
                  <a:cxn ang="0">
                    <a:pos x="79" y="48"/>
                  </a:cxn>
                  <a:cxn ang="0">
                    <a:pos x="81" y="40"/>
                  </a:cxn>
                  <a:cxn ang="0">
                    <a:pos x="82" y="33"/>
                  </a:cxn>
                  <a:cxn ang="0">
                    <a:pos x="82" y="25"/>
                  </a:cxn>
                  <a:cxn ang="0">
                    <a:pos x="82" y="18"/>
                  </a:cxn>
                  <a:cxn ang="0">
                    <a:pos x="81" y="10"/>
                  </a:cxn>
                  <a:cxn ang="0">
                    <a:pos x="78" y="2"/>
                  </a:cxn>
                  <a:cxn ang="0">
                    <a:pos x="73" y="1"/>
                  </a:cxn>
                  <a:cxn ang="0">
                    <a:pos x="67" y="0"/>
                  </a:cxn>
                  <a:cxn ang="0">
                    <a:pos x="63" y="0"/>
                  </a:cxn>
                  <a:cxn ang="0">
                    <a:pos x="58" y="0"/>
                  </a:cxn>
                  <a:cxn ang="0">
                    <a:pos x="48" y="2"/>
                  </a:cxn>
                  <a:cxn ang="0">
                    <a:pos x="38" y="6"/>
                  </a:cxn>
                  <a:cxn ang="0">
                    <a:pos x="19" y="15"/>
                  </a:cxn>
                  <a:cxn ang="0">
                    <a:pos x="0" y="23"/>
                  </a:cxn>
                </a:cxnLst>
                <a:rect l="0" t="0" r="r" b="b"/>
                <a:pathLst>
                  <a:path w="82" h="63">
                    <a:moveTo>
                      <a:pt x="0" y="23"/>
                    </a:moveTo>
                    <a:lnTo>
                      <a:pt x="6" y="30"/>
                    </a:lnTo>
                    <a:lnTo>
                      <a:pt x="14" y="35"/>
                    </a:lnTo>
                    <a:lnTo>
                      <a:pt x="24" y="41"/>
                    </a:lnTo>
                    <a:lnTo>
                      <a:pt x="34" y="47"/>
                    </a:lnTo>
                    <a:lnTo>
                      <a:pt x="45" y="52"/>
                    </a:lnTo>
                    <a:lnTo>
                      <a:pt x="55" y="57"/>
                    </a:lnTo>
                    <a:lnTo>
                      <a:pt x="65" y="60"/>
                    </a:lnTo>
                    <a:lnTo>
                      <a:pt x="73" y="63"/>
                    </a:lnTo>
                    <a:lnTo>
                      <a:pt x="76" y="55"/>
                    </a:lnTo>
                    <a:lnTo>
                      <a:pt x="79" y="48"/>
                    </a:lnTo>
                    <a:lnTo>
                      <a:pt x="81" y="40"/>
                    </a:lnTo>
                    <a:lnTo>
                      <a:pt x="82" y="33"/>
                    </a:lnTo>
                    <a:lnTo>
                      <a:pt x="82" y="25"/>
                    </a:lnTo>
                    <a:lnTo>
                      <a:pt x="82" y="18"/>
                    </a:lnTo>
                    <a:lnTo>
                      <a:pt x="81" y="10"/>
                    </a:lnTo>
                    <a:lnTo>
                      <a:pt x="78" y="2"/>
                    </a:lnTo>
                    <a:lnTo>
                      <a:pt x="73" y="1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8" y="0"/>
                    </a:lnTo>
                    <a:lnTo>
                      <a:pt x="48" y="2"/>
                    </a:lnTo>
                    <a:lnTo>
                      <a:pt x="38" y="6"/>
                    </a:lnTo>
                    <a:lnTo>
                      <a:pt x="19" y="15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3" name="Freeform 151"/>
              <p:cNvSpPr>
                <a:spLocks/>
              </p:cNvSpPr>
              <p:nvPr userDrawn="1"/>
            </p:nvSpPr>
            <p:spPr bwMode="auto">
              <a:xfrm>
                <a:off x="-2133601" y="3355975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17" y="37"/>
                  </a:cxn>
                  <a:cxn ang="0">
                    <a:pos x="36" y="48"/>
                  </a:cxn>
                  <a:cxn ang="0">
                    <a:pos x="46" y="52"/>
                  </a:cxn>
                  <a:cxn ang="0">
                    <a:pos x="56" y="57"/>
                  </a:cxn>
                  <a:cxn ang="0">
                    <a:pos x="65" y="60"/>
                  </a:cxn>
                  <a:cxn ang="0">
                    <a:pos x="75" y="63"/>
                  </a:cxn>
                  <a:cxn ang="0">
                    <a:pos x="79" y="46"/>
                  </a:cxn>
                  <a:cxn ang="0">
                    <a:pos x="82" y="32"/>
                  </a:cxn>
                  <a:cxn ang="0">
                    <a:pos x="82" y="26"/>
                  </a:cxn>
                  <a:cxn ang="0">
                    <a:pos x="82" y="18"/>
                  </a:cxn>
                  <a:cxn ang="0">
                    <a:pos x="80" y="10"/>
                  </a:cxn>
                  <a:cxn ang="0">
                    <a:pos x="78" y="1"/>
                  </a:cxn>
                  <a:cxn ang="0">
                    <a:pos x="69" y="0"/>
                  </a:cxn>
                  <a:cxn ang="0">
                    <a:pos x="59" y="1"/>
                  </a:cxn>
                  <a:cxn ang="0">
                    <a:pos x="47" y="4"/>
                  </a:cxn>
                  <a:cxn ang="0">
                    <a:pos x="36" y="7"/>
                  </a:cxn>
                  <a:cxn ang="0">
                    <a:pos x="26" y="10"/>
                  </a:cxn>
                  <a:cxn ang="0">
                    <a:pos x="16" y="16"/>
                  </a:cxn>
                  <a:cxn ang="0">
                    <a:pos x="6" y="21"/>
                  </a:cxn>
                  <a:cxn ang="0">
                    <a:pos x="0" y="26"/>
                  </a:cxn>
                </a:cxnLst>
                <a:rect l="0" t="0" r="r" b="b"/>
                <a:pathLst>
                  <a:path w="82" h="63">
                    <a:moveTo>
                      <a:pt x="0" y="26"/>
                    </a:moveTo>
                    <a:lnTo>
                      <a:pt x="17" y="37"/>
                    </a:lnTo>
                    <a:lnTo>
                      <a:pt x="36" y="48"/>
                    </a:lnTo>
                    <a:lnTo>
                      <a:pt x="46" y="52"/>
                    </a:lnTo>
                    <a:lnTo>
                      <a:pt x="56" y="57"/>
                    </a:lnTo>
                    <a:lnTo>
                      <a:pt x="65" y="60"/>
                    </a:lnTo>
                    <a:lnTo>
                      <a:pt x="75" y="63"/>
                    </a:lnTo>
                    <a:lnTo>
                      <a:pt x="79" y="46"/>
                    </a:lnTo>
                    <a:lnTo>
                      <a:pt x="82" y="32"/>
                    </a:lnTo>
                    <a:lnTo>
                      <a:pt x="82" y="26"/>
                    </a:lnTo>
                    <a:lnTo>
                      <a:pt x="82" y="18"/>
                    </a:lnTo>
                    <a:lnTo>
                      <a:pt x="80" y="10"/>
                    </a:lnTo>
                    <a:lnTo>
                      <a:pt x="78" y="1"/>
                    </a:lnTo>
                    <a:lnTo>
                      <a:pt x="69" y="0"/>
                    </a:lnTo>
                    <a:lnTo>
                      <a:pt x="59" y="1"/>
                    </a:lnTo>
                    <a:lnTo>
                      <a:pt x="47" y="4"/>
                    </a:lnTo>
                    <a:lnTo>
                      <a:pt x="36" y="7"/>
                    </a:lnTo>
                    <a:lnTo>
                      <a:pt x="26" y="10"/>
                    </a:lnTo>
                    <a:lnTo>
                      <a:pt x="16" y="16"/>
                    </a:lnTo>
                    <a:lnTo>
                      <a:pt x="6" y="21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4" name="Freeform 152"/>
              <p:cNvSpPr>
                <a:spLocks/>
              </p:cNvSpPr>
              <p:nvPr userDrawn="1"/>
            </p:nvSpPr>
            <p:spPr bwMode="auto">
              <a:xfrm>
                <a:off x="-2122488" y="3311525"/>
                <a:ext cx="15875" cy="11113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17" y="36"/>
                  </a:cxn>
                  <a:cxn ang="0">
                    <a:pos x="36" y="48"/>
                  </a:cxn>
                  <a:cxn ang="0">
                    <a:pos x="46" y="52"/>
                  </a:cxn>
                  <a:cxn ang="0">
                    <a:pos x="56" y="57"/>
                  </a:cxn>
                  <a:cxn ang="0">
                    <a:pos x="65" y="59"/>
                  </a:cxn>
                  <a:cxn ang="0">
                    <a:pos x="73" y="61"/>
                  </a:cxn>
                  <a:cxn ang="0">
                    <a:pos x="79" y="45"/>
                  </a:cxn>
                  <a:cxn ang="0">
                    <a:pos x="82" y="30"/>
                  </a:cxn>
                  <a:cxn ang="0">
                    <a:pos x="82" y="23"/>
                  </a:cxn>
                  <a:cxn ang="0">
                    <a:pos x="81" y="16"/>
                  </a:cxn>
                  <a:cxn ang="0">
                    <a:pos x="79" y="9"/>
                  </a:cxn>
                  <a:cxn ang="0">
                    <a:pos x="76" y="2"/>
                  </a:cxn>
                  <a:cxn ang="0">
                    <a:pos x="68" y="0"/>
                  </a:cxn>
                  <a:cxn ang="0">
                    <a:pos x="57" y="1"/>
                  </a:cxn>
                  <a:cxn ang="0">
                    <a:pos x="47" y="2"/>
                  </a:cxn>
                  <a:cxn ang="0">
                    <a:pos x="36" y="6"/>
                  </a:cxn>
                  <a:cxn ang="0">
                    <a:pos x="24" y="10"/>
                  </a:cxn>
                  <a:cxn ang="0">
                    <a:pos x="15" y="15"/>
                  </a:cxn>
                  <a:cxn ang="0">
                    <a:pos x="6" y="20"/>
                  </a:cxn>
                  <a:cxn ang="0">
                    <a:pos x="0" y="26"/>
                  </a:cxn>
                </a:cxnLst>
                <a:rect l="0" t="0" r="r" b="b"/>
                <a:pathLst>
                  <a:path w="82" h="61">
                    <a:moveTo>
                      <a:pt x="0" y="26"/>
                    </a:moveTo>
                    <a:lnTo>
                      <a:pt x="17" y="36"/>
                    </a:lnTo>
                    <a:lnTo>
                      <a:pt x="36" y="48"/>
                    </a:lnTo>
                    <a:lnTo>
                      <a:pt x="46" y="52"/>
                    </a:lnTo>
                    <a:lnTo>
                      <a:pt x="56" y="57"/>
                    </a:lnTo>
                    <a:lnTo>
                      <a:pt x="65" y="59"/>
                    </a:lnTo>
                    <a:lnTo>
                      <a:pt x="73" y="61"/>
                    </a:lnTo>
                    <a:lnTo>
                      <a:pt x="79" y="45"/>
                    </a:lnTo>
                    <a:lnTo>
                      <a:pt x="82" y="30"/>
                    </a:lnTo>
                    <a:lnTo>
                      <a:pt x="82" y="23"/>
                    </a:lnTo>
                    <a:lnTo>
                      <a:pt x="81" y="16"/>
                    </a:lnTo>
                    <a:lnTo>
                      <a:pt x="79" y="9"/>
                    </a:lnTo>
                    <a:lnTo>
                      <a:pt x="76" y="2"/>
                    </a:lnTo>
                    <a:lnTo>
                      <a:pt x="68" y="0"/>
                    </a:lnTo>
                    <a:lnTo>
                      <a:pt x="57" y="1"/>
                    </a:lnTo>
                    <a:lnTo>
                      <a:pt x="47" y="2"/>
                    </a:lnTo>
                    <a:lnTo>
                      <a:pt x="36" y="6"/>
                    </a:lnTo>
                    <a:lnTo>
                      <a:pt x="24" y="10"/>
                    </a:lnTo>
                    <a:lnTo>
                      <a:pt x="15" y="15"/>
                    </a:lnTo>
                    <a:lnTo>
                      <a:pt x="6" y="2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5" name="Freeform 153"/>
              <p:cNvSpPr>
                <a:spLocks/>
              </p:cNvSpPr>
              <p:nvPr userDrawn="1"/>
            </p:nvSpPr>
            <p:spPr bwMode="auto">
              <a:xfrm>
                <a:off x="-2159001" y="3344863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15" y="36"/>
                  </a:cxn>
                  <a:cxn ang="0">
                    <a:pos x="34" y="47"/>
                  </a:cxn>
                  <a:cxn ang="0">
                    <a:pos x="43" y="52"/>
                  </a:cxn>
                  <a:cxn ang="0">
                    <a:pos x="53" y="56"/>
                  </a:cxn>
                  <a:cxn ang="0">
                    <a:pos x="62" y="59"/>
                  </a:cxn>
                  <a:cxn ang="0">
                    <a:pos x="70" y="61"/>
                  </a:cxn>
                  <a:cxn ang="0">
                    <a:pos x="74" y="54"/>
                  </a:cxn>
                  <a:cxn ang="0">
                    <a:pos x="77" y="47"/>
                  </a:cxn>
                  <a:cxn ang="0">
                    <a:pos x="79" y="41"/>
                  </a:cxn>
                  <a:cxn ang="0">
                    <a:pos x="80" y="33"/>
                  </a:cxn>
                  <a:cxn ang="0">
                    <a:pos x="82" y="25"/>
                  </a:cxn>
                  <a:cxn ang="0">
                    <a:pos x="80" y="17"/>
                  </a:cxn>
                  <a:cxn ang="0">
                    <a:pos x="78" y="9"/>
                  </a:cxn>
                  <a:cxn ang="0">
                    <a:pos x="75" y="1"/>
                  </a:cxn>
                  <a:cxn ang="0">
                    <a:pos x="66" y="0"/>
                  </a:cxn>
                  <a:cxn ang="0">
                    <a:pos x="57" y="1"/>
                  </a:cxn>
                  <a:cxn ang="0">
                    <a:pos x="45" y="2"/>
                  </a:cxn>
                  <a:cxn ang="0">
                    <a:pos x="35" y="5"/>
                  </a:cxn>
                  <a:cxn ang="0">
                    <a:pos x="25" y="10"/>
                  </a:cxn>
                  <a:cxn ang="0">
                    <a:pos x="16" y="16"/>
                  </a:cxn>
                  <a:cxn ang="0">
                    <a:pos x="7" y="20"/>
                  </a:cxn>
                  <a:cxn ang="0">
                    <a:pos x="0" y="26"/>
                  </a:cxn>
                </a:cxnLst>
                <a:rect l="0" t="0" r="r" b="b"/>
                <a:pathLst>
                  <a:path w="82" h="61">
                    <a:moveTo>
                      <a:pt x="0" y="26"/>
                    </a:moveTo>
                    <a:lnTo>
                      <a:pt x="15" y="36"/>
                    </a:lnTo>
                    <a:lnTo>
                      <a:pt x="34" y="47"/>
                    </a:lnTo>
                    <a:lnTo>
                      <a:pt x="43" y="52"/>
                    </a:lnTo>
                    <a:lnTo>
                      <a:pt x="53" y="56"/>
                    </a:lnTo>
                    <a:lnTo>
                      <a:pt x="62" y="59"/>
                    </a:lnTo>
                    <a:lnTo>
                      <a:pt x="70" y="61"/>
                    </a:lnTo>
                    <a:lnTo>
                      <a:pt x="74" y="54"/>
                    </a:lnTo>
                    <a:lnTo>
                      <a:pt x="77" y="47"/>
                    </a:lnTo>
                    <a:lnTo>
                      <a:pt x="79" y="41"/>
                    </a:lnTo>
                    <a:lnTo>
                      <a:pt x="80" y="33"/>
                    </a:lnTo>
                    <a:lnTo>
                      <a:pt x="82" y="25"/>
                    </a:lnTo>
                    <a:lnTo>
                      <a:pt x="80" y="17"/>
                    </a:lnTo>
                    <a:lnTo>
                      <a:pt x="78" y="9"/>
                    </a:lnTo>
                    <a:lnTo>
                      <a:pt x="75" y="1"/>
                    </a:lnTo>
                    <a:lnTo>
                      <a:pt x="66" y="0"/>
                    </a:lnTo>
                    <a:lnTo>
                      <a:pt x="57" y="1"/>
                    </a:lnTo>
                    <a:lnTo>
                      <a:pt x="45" y="2"/>
                    </a:lnTo>
                    <a:lnTo>
                      <a:pt x="35" y="5"/>
                    </a:lnTo>
                    <a:lnTo>
                      <a:pt x="25" y="10"/>
                    </a:lnTo>
                    <a:lnTo>
                      <a:pt x="16" y="16"/>
                    </a:lnTo>
                    <a:lnTo>
                      <a:pt x="7" y="2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6" name="Freeform 154"/>
              <p:cNvSpPr>
                <a:spLocks/>
              </p:cNvSpPr>
              <p:nvPr userDrawn="1"/>
            </p:nvSpPr>
            <p:spPr bwMode="auto">
              <a:xfrm>
                <a:off x="-2112963" y="3224213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5" y="29"/>
                  </a:cxn>
                  <a:cxn ang="0">
                    <a:pos x="12" y="34"/>
                  </a:cxn>
                  <a:cxn ang="0">
                    <a:pos x="21" y="41"/>
                  </a:cxn>
                  <a:cxn ang="0">
                    <a:pos x="32" y="48"/>
                  </a:cxn>
                  <a:cxn ang="0">
                    <a:pos x="43" y="54"/>
                  </a:cxn>
                  <a:cxn ang="0">
                    <a:pos x="53" y="57"/>
                  </a:cxn>
                  <a:cxn ang="0">
                    <a:pos x="63" y="60"/>
                  </a:cxn>
                  <a:cxn ang="0">
                    <a:pos x="72" y="62"/>
                  </a:cxn>
                  <a:cxn ang="0">
                    <a:pos x="78" y="46"/>
                  </a:cxn>
                  <a:cxn ang="0">
                    <a:pos x="80" y="31"/>
                  </a:cxn>
                  <a:cxn ang="0">
                    <a:pos x="81" y="24"/>
                  </a:cxn>
                  <a:cxn ang="0">
                    <a:pos x="80" y="17"/>
                  </a:cxn>
                  <a:cxn ang="0">
                    <a:pos x="78" y="9"/>
                  </a:cxn>
                  <a:cxn ang="0">
                    <a:pos x="75" y="3"/>
                  </a:cxn>
                  <a:cxn ang="0">
                    <a:pos x="66" y="0"/>
                  </a:cxn>
                  <a:cxn ang="0">
                    <a:pos x="57" y="1"/>
                  </a:cxn>
                  <a:cxn ang="0">
                    <a:pos x="46" y="4"/>
                  </a:cxn>
                  <a:cxn ang="0">
                    <a:pos x="37" y="6"/>
                  </a:cxn>
                  <a:cxn ang="0">
                    <a:pos x="18" y="14"/>
                  </a:cxn>
                  <a:cxn ang="0">
                    <a:pos x="0" y="22"/>
                  </a:cxn>
                </a:cxnLst>
                <a:rect l="0" t="0" r="r" b="b"/>
                <a:pathLst>
                  <a:path w="81" h="62">
                    <a:moveTo>
                      <a:pt x="0" y="22"/>
                    </a:moveTo>
                    <a:lnTo>
                      <a:pt x="5" y="29"/>
                    </a:lnTo>
                    <a:lnTo>
                      <a:pt x="12" y="34"/>
                    </a:lnTo>
                    <a:lnTo>
                      <a:pt x="21" y="41"/>
                    </a:lnTo>
                    <a:lnTo>
                      <a:pt x="32" y="48"/>
                    </a:lnTo>
                    <a:lnTo>
                      <a:pt x="43" y="54"/>
                    </a:lnTo>
                    <a:lnTo>
                      <a:pt x="53" y="57"/>
                    </a:lnTo>
                    <a:lnTo>
                      <a:pt x="63" y="60"/>
                    </a:lnTo>
                    <a:lnTo>
                      <a:pt x="72" y="62"/>
                    </a:lnTo>
                    <a:lnTo>
                      <a:pt x="78" y="46"/>
                    </a:lnTo>
                    <a:lnTo>
                      <a:pt x="80" y="31"/>
                    </a:lnTo>
                    <a:lnTo>
                      <a:pt x="81" y="24"/>
                    </a:lnTo>
                    <a:lnTo>
                      <a:pt x="80" y="17"/>
                    </a:lnTo>
                    <a:lnTo>
                      <a:pt x="78" y="9"/>
                    </a:lnTo>
                    <a:lnTo>
                      <a:pt x="75" y="3"/>
                    </a:lnTo>
                    <a:lnTo>
                      <a:pt x="66" y="0"/>
                    </a:lnTo>
                    <a:lnTo>
                      <a:pt x="57" y="1"/>
                    </a:lnTo>
                    <a:lnTo>
                      <a:pt x="46" y="4"/>
                    </a:lnTo>
                    <a:lnTo>
                      <a:pt x="37" y="6"/>
                    </a:lnTo>
                    <a:lnTo>
                      <a:pt x="18" y="14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7" name="Freeform 155"/>
              <p:cNvSpPr>
                <a:spLocks/>
              </p:cNvSpPr>
              <p:nvPr userDrawn="1"/>
            </p:nvSpPr>
            <p:spPr bwMode="auto">
              <a:xfrm>
                <a:off x="-2090738" y="3217863"/>
                <a:ext cx="15875" cy="11113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6" y="38"/>
                  </a:cxn>
                  <a:cxn ang="0">
                    <a:pos x="35" y="48"/>
                  </a:cxn>
                  <a:cxn ang="0">
                    <a:pos x="44" y="53"/>
                  </a:cxn>
                  <a:cxn ang="0">
                    <a:pos x="54" y="56"/>
                  </a:cxn>
                  <a:cxn ang="0">
                    <a:pos x="63" y="60"/>
                  </a:cxn>
                  <a:cxn ang="0">
                    <a:pos x="71" y="61"/>
                  </a:cxn>
                  <a:cxn ang="0">
                    <a:pos x="77" y="45"/>
                  </a:cxn>
                  <a:cxn ang="0">
                    <a:pos x="79" y="31"/>
                  </a:cxn>
                  <a:cxn ang="0">
                    <a:pos x="79" y="25"/>
                  </a:cxn>
                  <a:cxn ang="0">
                    <a:pos x="79" y="18"/>
                  </a:cxn>
                  <a:cxn ang="0">
                    <a:pos x="78" y="10"/>
                  </a:cxn>
                  <a:cxn ang="0">
                    <a:pos x="76" y="1"/>
                  </a:cxn>
                  <a:cxn ang="0">
                    <a:pos x="65" y="0"/>
                  </a:cxn>
                  <a:cxn ang="0">
                    <a:pos x="55" y="1"/>
                  </a:cxn>
                  <a:cxn ang="0">
                    <a:pos x="44" y="2"/>
                  </a:cxn>
                  <a:cxn ang="0">
                    <a:pos x="33" y="5"/>
                  </a:cxn>
                  <a:cxn ang="0">
                    <a:pos x="22" y="10"/>
                  </a:cxn>
                  <a:cxn ang="0">
                    <a:pos x="12" y="16"/>
                  </a:cxn>
                  <a:cxn ang="0">
                    <a:pos x="5" y="21"/>
                  </a:cxn>
                  <a:cxn ang="0">
                    <a:pos x="0" y="29"/>
                  </a:cxn>
                </a:cxnLst>
                <a:rect l="0" t="0" r="r" b="b"/>
                <a:pathLst>
                  <a:path w="79" h="61">
                    <a:moveTo>
                      <a:pt x="0" y="29"/>
                    </a:moveTo>
                    <a:lnTo>
                      <a:pt x="16" y="38"/>
                    </a:lnTo>
                    <a:lnTo>
                      <a:pt x="35" y="48"/>
                    </a:lnTo>
                    <a:lnTo>
                      <a:pt x="44" y="53"/>
                    </a:lnTo>
                    <a:lnTo>
                      <a:pt x="54" y="56"/>
                    </a:lnTo>
                    <a:lnTo>
                      <a:pt x="63" y="60"/>
                    </a:lnTo>
                    <a:lnTo>
                      <a:pt x="71" y="61"/>
                    </a:lnTo>
                    <a:lnTo>
                      <a:pt x="77" y="45"/>
                    </a:lnTo>
                    <a:lnTo>
                      <a:pt x="79" y="31"/>
                    </a:lnTo>
                    <a:lnTo>
                      <a:pt x="79" y="25"/>
                    </a:lnTo>
                    <a:lnTo>
                      <a:pt x="79" y="18"/>
                    </a:lnTo>
                    <a:lnTo>
                      <a:pt x="78" y="10"/>
                    </a:lnTo>
                    <a:lnTo>
                      <a:pt x="76" y="1"/>
                    </a:lnTo>
                    <a:lnTo>
                      <a:pt x="65" y="0"/>
                    </a:lnTo>
                    <a:lnTo>
                      <a:pt x="55" y="1"/>
                    </a:lnTo>
                    <a:lnTo>
                      <a:pt x="44" y="2"/>
                    </a:lnTo>
                    <a:lnTo>
                      <a:pt x="33" y="5"/>
                    </a:lnTo>
                    <a:lnTo>
                      <a:pt x="22" y="10"/>
                    </a:lnTo>
                    <a:lnTo>
                      <a:pt x="12" y="16"/>
                    </a:lnTo>
                    <a:lnTo>
                      <a:pt x="5" y="21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8" name="Freeform 156"/>
              <p:cNvSpPr>
                <a:spLocks/>
              </p:cNvSpPr>
              <p:nvPr userDrawn="1"/>
            </p:nvSpPr>
            <p:spPr bwMode="auto">
              <a:xfrm>
                <a:off x="-2032001" y="3290888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6" y="29"/>
                  </a:cxn>
                  <a:cxn ang="0">
                    <a:pos x="14" y="35"/>
                  </a:cxn>
                  <a:cxn ang="0">
                    <a:pos x="25" y="41"/>
                  </a:cxn>
                  <a:cxn ang="0">
                    <a:pos x="35" y="46"/>
                  </a:cxn>
                  <a:cxn ang="0">
                    <a:pos x="45" y="52"/>
                  </a:cxn>
                  <a:cxn ang="0">
                    <a:pos x="55" y="56"/>
                  </a:cxn>
                  <a:cxn ang="0">
                    <a:pos x="64" y="60"/>
                  </a:cxn>
                  <a:cxn ang="0">
                    <a:pos x="72" y="62"/>
                  </a:cxn>
                  <a:cxn ang="0">
                    <a:pos x="76" y="55"/>
                  </a:cxn>
                  <a:cxn ang="0">
                    <a:pos x="79" y="47"/>
                  </a:cxn>
                  <a:cxn ang="0">
                    <a:pos x="80" y="41"/>
                  </a:cxn>
                  <a:cxn ang="0">
                    <a:pos x="82" y="33"/>
                  </a:cxn>
                  <a:cxn ang="0">
                    <a:pos x="82" y="26"/>
                  </a:cxn>
                  <a:cxn ang="0">
                    <a:pos x="82" y="18"/>
                  </a:cxn>
                  <a:cxn ang="0">
                    <a:pos x="80" y="10"/>
                  </a:cxn>
                  <a:cxn ang="0">
                    <a:pos x="78" y="3"/>
                  </a:cxn>
                  <a:cxn ang="0">
                    <a:pos x="73" y="1"/>
                  </a:cxn>
                  <a:cxn ang="0">
                    <a:pos x="69" y="1"/>
                  </a:cxn>
                  <a:cxn ang="0">
                    <a:pos x="64" y="0"/>
                  </a:cxn>
                  <a:cxn ang="0">
                    <a:pos x="60" y="0"/>
                  </a:cxn>
                  <a:cxn ang="0">
                    <a:pos x="50" y="2"/>
                  </a:cxn>
                  <a:cxn ang="0">
                    <a:pos x="39" y="5"/>
                  </a:cxn>
                  <a:cxn ang="0">
                    <a:pos x="19" y="14"/>
                  </a:cxn>
                  <a:cxn ang="0">
                    <a:pos x="0" y="24"/>
                  </a:cxn>
                </a:cxnLst>
                <a:rect l="0" t="0" r="r" b="b"/>
                <a:pathLst>
                  <a:path w="82" h="62">
                    <a:moveTo>
                      <a:pt x="0" y="24"/>
                    </a:moveTo>
                    <a:lnTo>
                      <a:pt x="6" y="29"/>
                    </a:lnTo>
                    <a:lnTo>
                      <a:pt x="14" y="35"/>
                    </a:lnTo>
                    <a:lnTo>
                      <a:pt x="25" y="41"/>
                    </a:lnTo>
                    <a:lnTo>
                      <a:pt x="35" y="46"/>
                    </a:lnTo>
                    <a:lnTo>
                      <a:pt x="45" y="52"/>
                    </a:lnTo>
                    <a:lnTo>
                      <a:pt x="55" y="56"/>
                    </a:lnTo>
                    <a:lnTo>
                      <a:pt x="64" y="60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41"/>
                    </a:lnTo>
                    <a:lnTo>
                      <a:pt x="82" y="33"/>
                    </a:lnTo>
                    <a:lnTo>
                      <a:pt x="82" y="26"/>
                    </a:lnTo>
                    <a:lnTo>
                      <a:pt x="82" y="18"/>
                    </a:lnTo>
                    <a:lnTo>
                      <a:pt x="80" y="10"/>
                    </a:lnTo>
                    <a:lnTo>
                      <a:pt x="78" y="3"/>
                    </a:lnTo>
                    <a:lnTo>
                      <a:pt x="73" y="1"/>
                    </a:lnTo>
                    <a:lnTo>
                      <a:pt x="69" y="1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0" y="2"/>
                    </a:lnTo>
                    <a:lnTo>
                      <a:pt x="39" y="5"/>
                    </a:lnTo>
                    <a:lnTo>
                      <a:pt x="19" y="1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9" name="Freeform 157"/>
              <p:cNvSpPr>
                <a:spLocks/>
              </p:cNvSpPr>
              <p:nvPr userDrawn="1"/>
            </p:nvSpPr>
            <p:spPr bwMode="auto">
              <a:xfrm>
                <a:off x="-2162176" y="3298825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6" y="28"/>
                  </a:cxn>
                  <a:cxn ang="0">
                    <a:pos x="15" y="35"/>
                  </a:cxn>
                  <a:cxn ang="0">
                    <a:pos x="24" y="41"/>
                  </a:cxn>
                  <a:cxn ang="0">
                    <a:pos x="34" y="46"/>
                  </a:cxn>
                  <a:cxn ang="0">
                    <a:pos x="46" y="52"/>
                  </a:cxn>
                  <a:cxn ang="0">
                    <a:pos x="56" y="57"/>
                  </a:cxn>
                  <a:cxn ang="0">
                    <a:pos x="65" y="60"/>
                  </a:cxn>
                  <a:cxn ang="0">
                    <a:pos x="73" y="62"/>
                  </a:cxn>
                  <a:cxn ang="0">
                    <a:pos x="76" y="55"/>
                  </a:cxn>
                  <a:cxn ang="0">
                    <a:pos x="79" y="49"/>
                  </a:cxn>
                  <a:cxn ang="0">
                    <a:pos x="81" y="41"/>
                  </a:cxn>
                  <a:cxn ang="0">
                    <a:pos x="82" y="34"/>
                  </a:cxn>
                  <a:cxn ang="0">
                    <a:pos x="83" y="27"/>
                  </a:cxn>
                  <a:cxn ang="0">
                    <a:pos x="82" y="19"/>
                  </a:cxn>
                  <a:cxn ang="0">
                    <a:pos x="82" y="12"/>
                  </a:cxn>
                  <a:cxn ang="0">
                    <a:pos x="80" y="4"/>
                  </a:cxn>
                  <a:cxn ang="0">
                    <a:pos x="75" y="2"/>
                  </a:cxn>
                  <a:cxn ang="0">
                    <a:pos x="71" y="1"/>
                  </a:cxn>
                  <a:cxn ang="0">
                    <a:pos x="66" y="0"/>
                  </a:cxn>
                  <a:cxn ang="0">
                    <a:pos x="60" y="0"/>
                  </a:cxn>
                  <a:cxn ang="0">
                    <a:pos x="50" y="2"/>
                  </a:cxn>
                  <a:cxn ang="0">
                    <a:pos x="40" y="4"/>
                  </a:cxn>
                  <a:cxn ang="0">
                    <a:pos x="20" y="13"/>
                  </a:cxn>
                  <a:cxn ang="0">
                    <a:pos x="0" y="23"/>
                  </a:cxn>
                </a:cxnLst>
                <a:rect l="0" t="0" r="r" b="b"/>
                <a:pathLst>
                  <a:path w="83" h="62">
                    <a:moveTo>
                      <a:pt x="0" y="23"/>
                    </a:moveTo>
                    <a:lnTo>
                      <a:pt x="6" y="28"/>
                    </a:lnTo>
                    <a:lnTo>
                      <a:pt x="15" y="35"/>
                    </a:lnTo>
                    <a:lnTo>
                      <a:pt x="24" y="41"/>
                    </a:lnTo>
                    <a:lnTo>
                      <a:pt x="34" y="46"/>
                    </a:lnTo>
                    <a:lnTo>
                      <a:pt x="46" y="52"/>
                    </a:lnTo>
                    <a:lnTo>
                      <a:pt x="56" y="57"/>
                    </a:lnTo>
                    <a:lnTo>
                      <a:pt x="65" y="60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9"/>
                    </a:lnTo>
                    <a:lnTo>
                      <a:pt x="81" y="41"/>
                    </a:lnTo>
                    <a:lnTo>
                      <a:pt x="82" y="34"/>
                    </a:lnTo>
                    <a:lnTo>
                      <a:pt x="83" y="27"/>
                    </a:lnTo>
                    <a:lnTo>
                      <a:pt x="82" y="19"/>
                    </a:lnTo>
                    <a:lnTo>
                      <a:pt x="82" y="12"/>
                    </a:lnTo>
                    <a:lnTo>
                      <a:pt x="80" y="4"/>
                    </a:lnTo>
                    <a:lnTo>
                      <a:pt x="75" y="2"/>
                    </a:lnTo>
                    <a:lnTo>
                      <a:pt x="71" y="1"/>
                    </a:lnTo>
                    <a:lnTo>
                      <a:pt x="66" y="0"/>
                    </a:lnTo>
                    <a:lnTo>
                      <a:pt x="60" y="0"/>
                    </a:lnTo>
                    <a:lnTo>
                      <a:pt x="50" y="2"/>
                    </a:lnTo>
                    <a:lnTo>
                      <a:pt x="40" y="4"/>
                    </a:lnTo>
                    <a:lnTo>
                      <a:pt x="20" y="13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0" name="Freeform 158"/>
              <p:cNvSpPr>
                <a:spLocks/>
              </p:cNvSpPr>
              <p:nvPr userDrawn="1"/>
            </p:nvSpPr>
            <p:spPr bwMode="auto">
              <a:xfrm>
                <a:off x="-2036763" y="3314700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7" y="37"/>
                  </a:cxn>
                  <a:cxn ang="0">
                    <a:pos x="35" y="47"/>
                  </a:cxn>
                  <a:cxn ang="0">
                    <a:pos x="44" y="51"/>
                  </a:cxn>
                  <a:cxn ang="0">
                    <a:pos x="53" y="56"/>
                  </a:cxn>
                  <a:cxn ang="0">
                    <a:pos x="62" y="59"/>
                  </a:cxn>
                  <a:cxn ang="0">
                    <a:pos x="71" y="60"/>
                  </a:cxn>
                  <a:cxn ang="0">
                    <a:pos x="75" y="54"/>
                  </a:cxn>
                  <a:cxn ang="0">
                    <a:pos x="78" y="47"/>
                  </a:cxn>
                  <a:cxn ang="0">
                    <a:pos x="80" y="40"/>
                  </a:cxn>
                  <a:cxn ang="0">
                    <a:pos x="81" y="33"/>
                  </a:cxn>
                  <a:cxn ang="0">
                    <a:pos x="81" y="25"/>
                  </a:cxn>
                  <a:cxn ang="0">
                    <a:pos x="81" y="17"/>
                  </a:cxn>
                  <a:cxn ang="0">
                    <a:pos x="80" y="10"/>
                  </a:cxn>
                  <a:cxn ang="0">
                    <a:pos x="77" y="3"/>
                  </a:cxn>
                  <a:cxn ang="0">
                    <a:pos x="72" y="1"/>
                  </a:cxn>
                  <a:cxn ang="0">
                    <a:pos x="68" y="0"/>
                  </a:cxn>
                  <a:cxn ang="0">
                    <a:pos x="63" y="0"/>
                  </a:cxn>
                  <a:cxn ang="0">
                    <a:pos x="58" y="0"/>
                  </a:cxn>
                  <a:cxn ang="0">
                    <a:pos x="46" y="3"/>
                  </a:cxn>
                  <a:cxn ang="0">
                    <a:pos x="35" y="6"/>
                  </a:cxn>
                  <a:cxn ang="0">
                    <a:pos x="25" y="10"/>
                  </a:cxn>
                  <a:cxn ang="0">
                    <a:pos x="15" y="15"/>
                  </a:cxn>
                  <a:cxn ang="0">
                    <a:pos x="5" y="22"/>
                  </a:cxn>
                  <a:cxn ang="0">
                    <a:pos x="0" y="28"/>
                  </a:cxn>
                </a:cxnLst>
                <a:rect l="0" t="0" r="r" b="b"/>
                <a:pathLst>
                  <a:path w="81" h="60">
                    <a:moveTo>
                      <a:pt x="0" y="28"/>
                    </a:moveTo>
                    <a:lnTo>
                      <a:pt x="17" y="37"/>
                    </a:lnTo>
                    <a:lnTo>
                      <a:pt x="35" y="47"/>
                    </a:lnTo>
                    <a:lnTo>
                      <a:pt x="44" y="51"/>
                    </a:lnTo>
                    <a:lnTo>
                      <a:pt x="53" y="56"/>
                    </a:lnTo>
                    <a:lnTo>
                      <a:pt x="62" y="59"/>
                    </a:lnTo>
                    <a:lnTo>
                      <a:pt x="71" y="60"/>
                    </a:lnTo>
                    <a:lnTo>
                      <a:pt x="75" y="54"/>
                    </a:lnTo>
                    <a:lnTo>
                      <a:pt x="78" y="47"/>
                    </a:lnTo>
                    <a:lnTo>
                      <a:pt x="80" y="40"/>
                    </a:lnTo>
                    <a:lnTo>
                      <a:pt x="81" y="33"/>
                    </a:lnTo>
                    <a:lnTo>
                      <a:pt x="81" y="25"/>
                    </a:lnTo>
                    <a:lnTo>
                      <a:pt x="81" y="17"/>
                    </a:lnTo>
                    <a:lnTo>
                      <a:pt x="80" y="10"/>
                    </a:lnTo>
                    <a:lnTo>
                      <a:pt x="77" y="3"/>
                    </a:lnTo>
                    <a:lnTo>
                      <a:pt x="72" y="1"/>
                    </a:lnTo>
                    <a:lnTo>
                      <a:pt x="68" y="0"/>
                    </a:lnTo>
                    <a:lnTo>
                      <a:pt x="63" y="0"/>
                    </a:lnTo>
                    <a:lnTo>
                      <a:pt x="58" y="0"/>
                    </a:lnTo>
                    <a:lnTo>
                      <a:pt x="46" y="3"/>
                    </a:lnTo>
                    <a:lnTo>
                      <a:pt x="35" y="6"/>
                    </a:lnTo>
                    <a:lnTo>
                      <a:pt x="25" y="10"/>
                    </a:lnTo>
                    <a:lnTo>
                      <a:pt x="15" y="15"/>
                    </a:lnTo>
                    <a:lnTo>
                      <a:pt x="5" y="22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1" name="Freeform 159"/>
              <p:cNvSpPr>
                <a:spLocks/>
              </p:cNvSpPr>
              <p:nvPr userDrawn="1"/>
            </p:nvSpPr>
            <p:spPr bwMode="auto">
              <a:xfrm>
                <a:off x="-2135188" y="3292475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6" y="28"/>
                  </a:cxn>
                  <a:cxn ang="0">
                    <a:pos x="13" y="35"/>
                  </a:cxn>
                  <a:cxn ang="0">
                    <a:pos x="23" y="41"/>
                  </a:cxn>
                  <a:cxn ang="0">
                    <a:pos x="33" y="46"/>
                  </a:cxn>
                  <a:cxn ang="0">
                    <a:pos x="44" y="52"/>
                  </a:cxn>
                  <a:cxn ang="0">
                    <a:pos x="54" y="57"/>
                  </a:cxn>
                  <a:cxn ang="0">
                    <a:pos x="64" y="60"/>
                  </a:cxn>
                  <a:cxn ang="0">
                    <a:pos x="72" y="62"/>
                  </a:cxn>
                  <a:cxn ang="0">
                    <a:pos x="75" y="55"/>
                  </a:cxn>
                  <a:cxn ang="0">
                    <a:pos x="78" y="49"/>
                  </a:cxn>
                  <a:cxn ang="0">
                    <a:pos x="80" y="41"/>
                  </a:cxn>
                  <a:cxn ang="0">
                    <a:pos x="81" y="34"/>
                  </a:cxn>
                  <a:cxn ang="0">
                    <a:pos x="82" y="26"/>
                  </a:cxn>
                  <a:cxn ang="0">
                    <a:pos x="81" y="19"/>
                  </a:cxn>
                  <a:cxn ang="0">
                    <a:pos x="80" y="11"/>
                  </a:cxn>
                  <a:cxn ang="0">
                    <a:pos x="78" y="4"/>
                  </a:cxn>
                  <a:cxn ang="0">
                    <a:pos x="74" y="2"/>
                  </a:cxn>
                  <a:cxn ang="0">
                    <a:pos x="70" y="1"/>
                  </a:cxn>
                  <a:cxn ang="0">
                    <a:pos x="65" y="0"/>
                  </a:cxn>
                  <a:cxn ang="0">
                    <a:pos x="61" y="0"/>
                  </a:cxn>
                  <a:cxn ang="0">
                    <a:pos x="50" y="2"/>
                  </a:cxn>
                  <a:cxn ang="0">
                    <a:pos x="40" y="4"/>
                  </a:cxn>
                  <a:cxn ang="0">
                    <a:pos x="19" y="13"/>
                  </a:cxn>
                  <a:cxn ang="0">
                    <a:pos x="0" y="22"/>
                  </a:cxn>
                </a:cxnLst>
                <a:rect l="0" t="0" r="r" b="b"/>
                <a:pathLst>
                  <a:path w="82" h="62">
                    <a:moveTo>
                      <a:pt x="0" y="22"/>
                    </a:moveTo>
                    <a:lnTo>
                      <a:pt x="6" y="28"/>
                    </a:lnTo>
                    <a:lnTo>
                      <a:pt x="13" y="35"/>
                    </a:lnTo>
                    <a:lnTo>
                      <a:pt x="23" y="41"/>
                    </a:lnTo>
                    <a:lnTo>
                      <a:pt x="33" y="46"/>
                    </a:lnTo>
                    <a:lnTo>
                      <a:pt x="44" y="52"/>
                    </a:lnTo>
                    <a:lnTo>
                      <a:pt x="54" y="57"/>
                    </a:lnTo>
                    <a:lnTo>
                      <a:pt x="64" y="60"/>
                    </a:lnTo>
                    <a:lnTo>
                      <a:pt x="72" y="62"/>
                    </a:lnTo>
                    <a:lnTo>
                      <a:pt x="75" y="55"/>
                    </a:lnTo>
                    <a:lnTo>
                      <a:pt x="78" y="49"/>
                    </a:lnTo>
                    <a:lnTo>
                      <a:pt x="80" y="41"/>
                    </a:lnTo>
                    <a:lnTo>
                      <a:pt x="81" y="34"/>
                    </a:lnTo>
                    <a:lnTo>
                      <a:pt x="82" y="26"/>
                    </a:lnTo>
                    <a:lnTo>
                      <a:pt x="81" y="19"/>
                    </a:lnTo>
                    <a:lnTo>
                      <a:pt x="80" y="11"/>
                    </a:lnTo>
                    <a:lnTo>
                      <a:pt x="78" y="4"/>
                    </a:lnTo>
                    <a:lnTo>
                      <a:pt x="74" y="2"/>
                    </a:lnTo>
                    <a:lnTo>
                      <a:pt x="70" y="1"/>
                    </a:lnTo>
                    <a:lnTo>
                      <a:pt x="65" y="0"/>
                    </a:lnTo>
                    <a:lnTo>
                      <a:pt x="61" y="0"/>
                    </a:lnTo>
                    <a:lnTo>
                      <a:pt x="50" y="2"/>
                    </a:lnTo>
                    <a:lnTo>
                      <a:pt x="40" y="4"/>
                    </a:lnTo>
                    <a:lnTo>
                      <a:pt x="19" y="13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2" name="Freeform 160"/>
              <p:cNvSpPr>
                <a:spLocks/>
              </p:cNvSpPr>
              <p:nvPr userDrawn="1"/>
            </p:nvSpPr>
            <p:spPr bwMode="auto">
              <a:xfrm>
                <a:off x="-2071688" y="3349625"/>
                <a:ext cx="15875" cy="11113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15" y="37"/>
                  </a:cxn>
                  <a:cxn ang="0">
                    <a:pos x="34" y="48"/>
                  </a:cxn>
                  <a:cxn ang="0">
                    <a:pos x="44" y="52"/>
                  </a:cxn>
                  <a:cxn ang="0">
                    <a:pos x="53" y="57"/>
                  </a:cxn>
                  <a:cxn ang="0">
                    <a:pos x="64" y="59"/>
                  </a:cxn>
                  <a:cxn ang="0">
                    <a:pos x="72" y="60"/>
                  </a:cxn>
                  <a:cxn ang="0">
                    <a:pos x="75" y="52"/>
                  </a:cxn>
                  <a:cxn ang="0">
                    <a:pos x="78" y="44"/>
                  </a:cxn>
                  <a:cxn ang="0">
                    <a:pos x="80" y="37"/>
                  </a:cxn>
                  <a:cxn ang="0">
                    <a:pos x="81" y="29"/>
                  </a:cxn>
                  <a:cxn ang="0">
                    <a:pos x="81" y="23"/>
                  </a:cxn>
                  <a:cxn ang="0">
                    <a:pos x="80" y="15"/>
                  </a:cxn>
                  <a:cxn ang="0">
                    <a:pos x="78" y="8"/>
                  </a:cxn>
                  <a:cxn ang="0">
                    <a:pos x="75" y="0"/>
                  </a:cxn>
                  <a:cxn ang="0">
                    <a:pos x="66" y="0"/>
                  </a:cxn>
                  <a:cxn ang="0">
                    <a:pos x="56" y="1"/>
                  </a:cxn>
                  <a:cxn ang="0">
                    <a:pos x="46" y="3"/>
                  </a:cxn>
                  <a:cxn ang="0">
                    <a:pos x="34" y="7"/>
                  </a:cxn>
                  <a:cxn ang="0">
                    <a:pos x="25" y="10"/>
                  </a:cxn>
                  <a:cxn ang="0">
                    <a:pos x="15" y="15"/>
                  </a:cxn>
                  <a:cxn ang="0">
                    <a:pos x="7" y="20"/>
                  </a:cxn>
                  <a:cxn ang="0">
                    <a:pos x="0" y="26"/>
                  </a:cxn>
                </a:cxnLst>
                <a:rect l="0" t="0" r="r" b="b"/>
                <a:pathLst>
                  <a:path w="81" h="60">
                    <a:moveTo>
                      <a:pt x="0" y="26"/>
                    </a:moveTo>
                    <a:lnTo>
                      <a:pt x="15" y="37"/>
                    </a:lnTo>
                    <a:lnTo>
                      <a:pt x="34" y="48"/>
                    </a:lnTo>
                    <a:lnTo>
                      <a:pt x="44" y="52"/>
                    </a:lnTo>
                    <a:lnTo>
                      <a:pt x="53" y="57"/>
                    </a:lnTo>
                    <a:lnTo>
                      <a:pt x="64" y="59"/>
                    </a:lnTo>
                    <a:lnTo>
                      <a:pt x="72" y="60"/>
                    </a:lnTo>
                    <a:lnTo>
                      <a:pt x="75" y="52"/>
                    </a:lnTo>
                    <a:lnTo>
                      <a:pt x="78" y="44"/>
                    </a:lnTo>
                    <a:lnTo>
                      <a:pt x="80" y="37"/>
                    </a:lnTo>
                    <a:lnTo>
                      <a:pt x="81" y="29"/>
                    </a:lnTo>
                    <a:lnTo>
                      <a:pt x="81" y="23"/>
                    </a:lnTo>
                    <a:lnTo>
                      <a:pt x="80" y="15"/>
                    </a:lnTo>
                    <a:lnTo>
                      <a:pt x="78" y="8"/>
                    </a:lnTo>
                    <a:lnTo>
                      <a:pt x="75" y="0"/>
                    </a:lnTo>
                    <a:lnTo>
                      <a:pt x="66" y="0"/>
                    </a:lnTo>
                    <a:lnTo>
                      <a:pt x="56" y="1"/>
                    </a:lnTo>
                    <a:lnTo>
                      <a:pt x="46" y="3"/>
                    </a:lnTo>
                    <a:lnTo>
                      <a:pt x="34" y="7"/>
                    </a:lnTo>
                    <a:lnTo>
                      <a:pt x="25" y="10"/>
                    </a:lnTo>
                    <a:lnTo>
                      <a:pt x="15" y="15"/>
                    </a:lnTo>
                    <a:lnTo>
                      <a:pt x="7" y="2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3" name="Freeform 161"/>
              <p:cNvSpPr>
                <a:spLocks/>
              </p:cNvSpPr>
              <p:nvPr userDrawn="1"/>
            </p:nvSpPr>
            <p:spPr bwMode="auto">
              <a:xfrm>
                <a:off x="-1914526" y="3292475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6" y="28"/>
                  </a:cxn>
                  <a:cxn ang="0">
                    <a:pos x="13" y="34"/>
                  </a:cxn>
                  <a:cxn ang="0">
                    <a:pos x="23" y="41"/>
                  </a:cxn>
                  <a:cxn ang="0">
                    <a:pos x="33" y="46"/>
                  </a:cxn>
                  <a:cxn ang="0">
                    <a:pos x="44" y="52"/>
                  </a:cxn>
                  <a:cxn ang="0">
                    <a:pos x="54" y="57"/>
                  </a:cxn>
                  <a:cxn ang="0">
                    <a:pos x="63" y="59"/>
                  </a:cxn>
                  <a:cxn ang="0">
                    <a:pos x="71" y="61"/>
                  </a:cxn>
                  <a:cxn ang="0">
                    <a:pos x="77" y="46"/>
                  </a:cxn>
                  <a:cxn ang="0">
                    <a:pos x="80" y="32"/>
                  </a:cxn>
                  <a:cxn ang="0">
                    <a:pos x="80" y="24"/>
                  </a:cxn>
                  <a:cxn ang="0">
                    <a:pos x="80" y="16"/>
                  </a:cxn>
                  <a:cxn ang="0">
                    <a:pos x="79" y="9"/>
                  </a:cxn>
                  <a:cxn ang="0">
                    <a:pos x="76" y="1"/>
                  </a:cxn>
                  <a:cxn ang="0">
                    <a:pos x="67" y="0"/>
                  </a:cxn>
                  <a:cxn ang="0">
                    <a:pos x="57" y="0"/>
                  </a:cxn>
                  <a:cxn ang="0">
                    <a:pos x="46" y="1"/>
                  </a:cxn>
                  <a:cxn ang="0">
                    <a:pos x="37" y="4"/>
                  </a:cxn>
                  <a:cxn ang="0">
                    <a:pos x="27" y="9"/>
                  </a:cxn>
                  <a:cxn ang="0">
                    <a:pos x="18" y="14"/>
                  </a:cxn>
                  <a:cxn ang="0">
                    <a:pos x="9" y="18"/>
                  </a:cxn>
                  <a:cxn ang="0">
                    <a:pos x="0" y="23"/>
                  </a:cxn>
                </a:cxnLst>
                <a:rect l="0" t="0" r="r" b="b"/>
                <a:pathLst>
                  <a:path w="80" h="61">
                    <a:moveTo>
                      <a:pt x="0" y="23"/>
                    </a:moveTo>
                    <a:lnTo>
                      <a:pt x="6" y="28"/>
                    </a:lnTo>
                    <a:lnTo>
                      <a:pt x="13" y="34"/>
                    </a:lnTo>
                    <a:lnTo>
                      <a:pt x="23" y="41"/>
                    </a:lnTo>
                    <a:lnTo>
                      <a:pt x="33" y="46"/>
                    </a:lnTo>
                    <a:lnTo>
                      <a:pt x="44" y="52"/>
                    </a:lnTo>
                    <a:lnTo>
                      <a:pt x="54" y="57"/>
                    </a:lnTo>
                    <a:lnTo>
                      <a:pt x="63" y="59"/>
                    </a:lnTo>
                    <a:lnTo>
                      <a:pt x="71" y="61"/>
                    </a:lnTo>
                    <a:lnTo>
                      <a:pt x="77" y="46"/>
                    </a:lnTo>
                    <a:lnTo>
                      <a:pt x="80" y="32"/>
                    </a:lnTo>
                    <a:lnTo>
                      <a:pt x="80" y="24"/>
                    </a:lnTo>
                    <a:lnTo>
                      <a:pt x="80" y="16"/>
                    </a:lnTo>
                    <a:lnTo>
                      <a:pt x="79" y="9"/>
                    </a:lnTo>
                    <a:lnTo>
                      <a:pt x="76" y="1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6" y="1"/>
                    </a:lnTo>
                    <a:lnTo>
                      <a:pt x="37" y="4"/>
                    </a:lnTo>
                    <a:lnTo>
                      <a:pt x="27" y="9"/>
                    </a:lnTo>
                    <a:lnTo>
                      <a:pt x="18" y="14"/>
                    </a:lnTo>
                    <a:lnTo>
                      <a:pt x="9" y="18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4" name="Freeform 162"/>
              <p:cNvSpPr>
                <a:spLocks/>
              </p:cNvSpPr>
              <p:nvPr userDrawn="1"/>
            </p:nvSpPr>
            <p:spPr bwMode="auto">
              <a:xfrm>
                <a:off x="-2001838" y="3286125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7" y="31"/>
                  </a:cxn>
                  <a:cxn ang="0">
                    <a:pos x="15" y="37"/>
                  </a:cxn>
                  <a:cxn ang="0">
                    <a:pos x="24" y="42"/>
                  </a:cxn>
                  <a:cxn ang="0">
                    <a:pos x="34" y="48"/>
                  </a:cxn>
                  <a:cxn ang="0">
                    <a:pos x="44" y="54"/>
                  </a:cxn>
                  <a:cxn ang="0">
                    <a:pos x="54" y="58"/>
                  </a:cxn>
                  <a:cxn ang="0">
                    <a:pos x="64" y="62"/>
                  </a:cxn>
                  <a:cxn ang="0">
                    <a:pos x="72" y="63"/>
                  </a:cxn>
                  <a:cxn ang="0">
                    <a:pos x="77" y="47"/>
                  </a:cxn>
                  <a:cxn ang="0">
                    <a:pos x="80" y="33"/>
                  </a:cxn>
                  <a:cxn ang="0">
                    <a:pos x="80" y="26"/>
                  </a:cxn>
                  <a:cxn ang="0">
                    <a:pos x="80" y="18"/>
                  </a:cxn>
                  <a:cxn ang="0">
                    <a:pos x="79" y="10"/>
                  </a:cxn>
                  <a:cxn ang="0">
                    <a:pos x="78" y="1"/>
                  </a:cxn>
                  <a:cxn ang="0">
                    <a:pos x="68" y="0"/>
                  </a:cxn>
                  <a:cxn ang="0">
                    <a:pos x="58" y="1"/>
                  </a:cxn>
                  <a:cxn ang="0">
                    <a:pos x="47" y="4"/>
                  </a:cxn>
                  <a:cxn ang="0">
                    <a:pos x="37" y="6"/>
                  </a:cxn>
                  <a:cxn ang="0">
                    <a:pos x="27" y="10"/>
                  </a:cxn>
                  <a:cxn ang="0">
                    <a:pos x="18" y="15"/>
                  </a:cxn>
                  <a:cxn ang="0">
                    <a:pos x="9" y="20"/>
                  </a:cxn>
                  <a:cxn ang="0">
                    <a:pos x="0" y="25"/>
                  </a:cxn>
                </a:cxnLst>
                <a:rect l="0" t="0" r="r" b="b"/>
                <a:pathLst>
                  <a:path w="80" h="63">
                    <a:moveTo>
                      <a:pt x="0" y="25"/>
                    </a:moveTo>
                    <a:lnTo>
                      <a:pt x="7" y="31"/>
                    </a:lnTo>
                    <a:lnTo>
                      <a:pt x="15" y="37"/>
                    </a:lnTo>
                    <a:lnTo>
                      <a:pt x="24" y="42"/>
                    </a:lnTo>
                    <a:lnTo>
                      <a:pt x="34" y="48"/>
                    </a:lnTo>
                    <a:lnTo>
                      <a:pt x="44" y="54"/>
                    </a:lnTo>
                    <a:lnTo>
                      <a:pt x="54" y="58"/>
                    </a:lnTo>
                    <a:lnTo>
                      <a:pt x="64" y="62"/>
                    </a:lnTo>
                    <a:lnTo>
                      <a:pt x="72" y="63"/>
                    </a:lnTo>
                    <a:lnTo>
                      <a:pt x="77" y="47"/>
                    </a:lnTo>
                    <a:lnTo>
                      <a:pt x="80" y="33"/>
                    </a:lnTo>
                    <a:lnTo>
                      <a:pt x="80" y="26"/>
                    </a:lnTo>
                    <a:lnTo>
                      <a:pt x="80" y="18"/>
                    </a:lnTo>
                    <a:lnTo>
                      <a:pt x="79" y="10"/>
                    </a:lnTo>
                    <a:lnTo>
                      <a:pt x="78" y="1"/>
                    </a:lnTo>
                    <a:lnTo>
                      <a:pt x="68" y="0"/>
                    </a:lnTo>
                    <a:lnTo>
                      <a:pt x="58" y="1"/>
                    </a:lnTo>
                    <a:lnTo>
                      <a:pt x="47" y="4"/>
                    </a:lnTo>
                    <a:lnTo>
                      <a:pt x="37" y="6"/>
                    </a:lnTo>
                    <a:lnTo>
                      <a:pt x="27" y="10"/>
                    </a:lnTo>
                    <a:lnTo>
                      <a:pt x="18" y="15"/>
                    </a:lnTo>
                    <a:lnTo>
                      <a:pt x="9" y="2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5" name="Freeform 163"/>
              <p:cNvSpPr>
                <a:spLocks/>
              </p:cNvSpPr>
              <p:nvPr userDrawn="1"/>
            </p:nvSpPr>
            <p:spPr bwMode="auto">
              <a:xfrm>
                <a:off x="-2039938" y="3340100"/>
                <a:ext cx="15875" cy="11113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5" y="37"/>
                  </a:cxn>
                  <a:cxn ang="0">
                    <a:pos x="34" y="48"/>
                  </a:cxn>
                  <a:cxn ang="0">
                    <a:pos x="44" y="52"/>
                  </a:cxn>
                  <a:cxn ang="0">
                    <a:pos x="53" y="57"/>
                  </a:cxn>
                  <a:cxn ang="0">
                    <a:pos x="62" y="60"/>
                  </a:cxn>
                  <a:cxn ang="0">
                    <a:pos x="71" y="62"/>
                  </a:cxn>
                  <a:cxn ang="0">
                    <a:pos x="75" y="54"/>
                  </a:cxn>
                  <a:cxn ang="0">
                    <a:pos x="77" y="48"/>
                  </a:cxn>
                  <a:cxn ang="0">
                    <a:pos x="79" y="40"/>
                  </a:cxn>
                  <a:cxn ang="0">
                    <a:pos x="80" y="33"/>
                  </a:cxn>
                  <a:cxn ang="0">
                    <a:pos x="80" y="25"/>
                  </a:cxn>
                  <a:cxn ang="0">
                    <a:pos x="80" y="18"/>
                  </a:cxn>
                  <a:cxn ang="0">
                    <a:pos x="79" y="10"/>
                  </a:cxn>
                  <a:cxn ang="0">
                    <a:pos x="76" y="2"/>
                  </a:cxn>
                  <a:cxn ang="0">
                    <a:pos x="70" y="1"/>
                  </a:cxn>
                  <a:cxn ang="0">
                    <a:pos x="64" y="0"/>
                  </a:cxn>
                  <a:cxn ang="0">
                    <a:pos x="60" y="0"/>
                  </a:cxn>
                  <a:cxn ang="0">
                    <a:pos x="55" y="0"/>
                  </a:cxn>
                  <a:cxn ang="0">
                    <a:pos x="46" y="2"/>
                  </a:cxn>
                  <a:cxn ang="0">
                    <a:pos x="36" y="7"/>
                  </a:cxn>
                  <a:cxn ang="0">
                    <a:pos x="26" y="11"/>
                  </a:cxn>
                  <a:cxn ang="0">
                    <a:pos x="15" y="15"/>
                  </a:cxn>
                  <a:cxn ang="0">
                    <a:pos x="6" y="20"/>
                  </a:cxn>
                  <a:cxn ang="0">
                    <a:pos x="0" y="27"/>
                  </a:cxn>
                </a:cxnLst>
                <a:rect l="0" t="0" r="r" b="b"/>
                <a:pathLst>
                  <a:path w="80" h="62">
                    <a:moveTo>
                      <a:pt x="0" y="27"/>
                    </a:moveTo>
                    <a:lnTo>
                      <a:pt x="15" y="37"/>
                    </a:lnTo>
                    <a:lnTo>
                      <a:pt x="34" y="48"/>
                    </a:lnTo>
                    <a:lnTo>
                      <a:pt x="44" y="52"/>
                    </a:lnTo>
                    <a:lnTo>
                      <a:pt x="53" y="57"/>
                    </a:lnTo>
                    <a:lnTo>
                      <a:pt x="62" y="60"/>
                    </a:lnTo>
                    <a:lnTo>
                      <a:pt x="71" y="62"/>
                    </a:lnTo>
                    <a:lnTo>
                      <a:pt x="75" y="54"/>
                    </a:lnTo>
                    <a:lnTo>
                      <a:pt x="77" y="48"/>
                    </a:lnTo>
                    <a:lnTo>
                      <a:pt x="79" y="40"/>
                    </a:lnTo>
                    <a:lnTo>
                      <a:pt x="80" y="33"/>
                    </a:lnTo>
                    <a:lnTo>
                      <a:pt x="80" y="25"/>
                    </a:lnTo>
                    <a:lnTo>
                      <a:pt x="80" y="18"/>
                    </a:lnTo>
                    <a:lnTo>
                      <a:pt x="79" y="10"/>
                    </a:lnTo>
                    <a:lnTo>
                      <a:pt x="76" y="2"/>
                    </a:lnTo>
                    <a:lnTo>
                      <a:pt x="70" y="1"/>
                    </a:lnTo>
                    <a:lnTo>
                      <a:pt x="64" y="0"/>
                    </a:lnTo>
                    <a:lnTo>
                      <a:pt x="60" y="0"/>
                    </a:lnTo>
                    <a:lnTo>
                      <a:pt x="55" y="0"/>
                    </a:lnTo>
                    <a:lnTo>
                      <a:pt x="46" y="2"/>
                    </a:lnTo>
                    <a:lnTo>
                      <a:pt x="36" y="7"/>
                    </a:lnTo>
                    <a:lnTo>
                      <a:pt x="26" y="11"/>
                    </a:lnTo>
                    <a:lnTo>
                      <a:pt x="15" y="15"/>
                    </a:lnTo>
                    <a:lnTo>
                      <a:pt x="6" y="2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6" name="Freeform 164"/>
              <p:cNvSpPr>
                <a:spLocks/>
              </p:cNvSpPr>
              <p:nvPr userDrawn="1"/>
            </p:nvSpPr>
            <p:spPr bwMode="auto">
              <a:xfrm>
                <a:off x="-2101851" y="3354388"/>
                <a:ext cx="15875" cy="11113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7" y="29"/>
                  </a:cxn>
                  <a:cxn ang="0">
                    <a:pos x="15" y="35"/>
                  </a:cxn>
                  <a:cxn ang="0">
                    <a:pos x="24" y="41"/>
                  </a:cxn>
                  <a:cxn ang="0">
                    <a:pos x="34" y="46"/>
                  </a:cxn>
                  <a:cxn ang="0">
                    <a:pos x="45" y="52"/>
                  </a:cxn>
                  <a:cxn ang="0">
                    <a:pos x="54" y="56"/>
                  </a:cxn>
                  <a:cxn ang="0">
                    <a:pos x="64" y="60"/>
                  </a:cxn>
                  <a:cxn ang="0">
                    <a:pos x="72" y="62"/>
                  </a:cxn>
                  <a:cxn ang="0">
                    <a:pos x="76" y="55"/>
                  </a:cxn>
                  <a:cxn ang="0">
                    <a:pos x="79" y="48"/>
                  </a:cxn>
                  <a:cxn ang="0">
                    <a:pos x="81" y="40"/>
                  </a:cxn>
                  <a:cxn ang="0">
                    <a:pos x="83" y="34"/>
                  </a:cxn>
                  <a:cxn ang="0">
                    <a:pos x="83" y="26"/>
                  </a:cxn>
                  <a:cxn ang="0">
                    <a:pos x="82" y="18"/>
                  </a:cxn>
                  <a:cxn ang="0">
                    <a:pos x="81" y="10"/>
                  </a:cxn>
                  <a:cxn ang="0">
                    <a:pos x="79" y="2"/>
                  </a:cxn>
                  <a:cxn ang="0">
                    <a:pos x="68" y="0"/>
                  </a:cxn>
                  <a:cxn ang="0">
                    <a:pos x="58" y="1"/>
                  </a:cxn>
                  <a:cxn ang="0">
                    <a:pos x="48" y="3"/>
                  </a:cxn>
                  <a:cxn ang="0">
                    <a:pos x="39" y="6"/>
                  </a:cxn>
                  <a:cxn ang="0">
                    <a:pos x="20" y="14"/>
                  </a:cxn>
                  <a:cxn ang="0">
                    <a:pos x="0" y="23"/>
                  </a:cxn>
                </a:cxnLst>
                <a:rect l="0" t="0" r="r" b="b"/>
                <a:pathLst>
                  <a:path w="83" h="62">
                    <a:moveTo>
                      <a:pt x="0" y="23"/>
                    </a:moveTo>
                    <a:lnTo>
                      <a:pt x="7" y="29"/>
                    </a:lnTo>
                    <a:lnTo>
                      <a:pt x="15" y="35"/>
                    </a:lnTo>
                    <a:lnTo>
                      <a:pt x="24" y="41"/>
                    </a:lnTo>
                    <a:lnTo>
                      <a:pt x="34" y="46"/>
                    </a:lnTo>
                    <a:lnTo>
                      <a:pt x="45" y="52"/>
                    </a:lnTo>
                    <a:lnTo>
                      <a:pt x="54" y="56"/>
                    </a:lnTo>
                    <a:lnTo>
                      <a:pt x="64" y="60"/>
                    </a:lnTo>
                    <a:lnTo>
                      <a:pt x="72" y="62"/>
                    </a:lnTo>
                    <a:lnTo>
                      <a:pt x="76" y="55"/>
                    </a:lnTo>
                    <a:lnTo>
                      <a:pt x="79" y="48"/>
                    </a:lnTo>
                    <a:lnTo>
                      <a:pt x="81" y="40"/>
                    </a:lnTo>
                    <a:lnTo>
                      <a:pt x="83" y="34"/>
                    </a:lnTo>
                    <a:lnTo>
                      <a:pt x="83" y="26"/>
                    </a:lnTo>
                    <a:lnTo>
                      <a:pt x="82" y="18"/>
                    </a:lnTo>
                    <a:lnTo>
                      <a:pt x="81" y="10"/>
                    </a:lnTo>
                    <a:lnTo>
                      <a:pt x="79" y="2"/>
                    </a:lnTo>
                    <a:lnTo>
                      <a:pt x="68" y="0"/>
                    </a:lnTo>
                    <a:lnTo>
                      <a:pt x="58" y="1"/>
                    </a:lnTo>
                    <a:lnTo>
                      <a:pt x="48" y="3"/>
                    </a:lnTo>
                    <a:lnTo>
                      <a:pt x="39" y="6"/>
                    </a:lnTo>
                    <a:lnTo>
                      <a:pt x="20" y="1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7" name="Freeform 165"/>
              <p:cNvSpPr>
                <a:spLocks/>
              </p:cNvSpPr>
              <p:nvPr userDrawn="1"/>
            </p:nvSpPr>
            <p:spPr bwMode="auto">
              <a:xfrm>
                <a:off x="-2152651" y="3319463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5" y="29"/>
                  </a:cxn>
                  <a:cxn ang="0">
                    <a:pos x="13" y="34"/>
                  </a:cxn>
                  <a:cxn ang="0">
                    <a:pos x="22" y="40"/>
                  </a:cxn>
                  <a:cxn ang="0">
                    <a:pos x="33" y="47"/>
                  </a:cxn>
                  <a:cxn ang="0">
                    <a:pos x="44" y="53"/>
                  </a:cxn>
                  <a:cxn ang="0">
                    <a:pos x="54" y="57"/>
                  </a:cxn>
                  <a:cxn ang="0">
                    <a:pos x="64" y="59"/>
                  </a:cxn>
                  <a:cxn ang="0">
                    <a:pos x="71" y="62"/>
                  </a:cxn>
                  <a:cxn ang="0">
                    <a:pos x="74" y="55"/>
                  </a:cxn>
                  <a:cxn ang="0">
                    <a:pos x="77" y="48"/>
                  </a:cxn>
                  <a:cxn ang="0">
                    <a:pos x="79" y="41"/>
                  </a:cxn>
                  <a:cxn ang="0">
                    <a:pos x="80" y="34"/>
                  </a:cxn>
                  <a:cxn ang="0">
                    <a:pos x="81" y="26"/>
                  </a:cxn>
                  <a:cxn ang="0">
                    <a:pos x="81" y="20"/>
                  </a:cxn>
                  <a:cxn ang="0">
                    <a:pos x="80" y="13"/>
                  </a:cxn>
                  <a:cxn ang="0">
                    <a:pos x="78" y="5"/>
                  </a:cxn>
                  <a:cxn ang="0">
                    <a:pos x="74" y="3"/>
                  </a:cxn>
                  <a:cxn ang="0">
                    <a:pos x="70" y="2"/>
                  </a:cxn>
                  <a:cxn ang="0">
                    <a:pos x="65" y="0"/>
                  </a:cxn>
                  <a:cxn ang="0">
                    <a:pos x="60" y="0"/>
                  </a:cxn>
                  <a:cxn ang="0">
                    <a:pos x="50" y="2"/>
                  </a:cxn>
                  <a:cxn ang="0">
                    <a:pos x="39" y="5"/>
                  </a:cxn>
                  <a:cxn ang="0">
                    <a:pos x="18" y="14"/>
                  </a:cxn>
                  <a:cxn ang="0">
                    <a:pos x="0" y="24"/>
                  </a:cxn>
                </a:cxnLst>
                <a:rect l="0" t="0" r="r" b="b"/>
                <a:pathLst>
                  <a:path w="81" h="62">
                    <a:moveTo>
                      <a:pt x="0" y="24"/>
                    </a:moveTo>
                    <a:lnTo>
                      <a:pt x="5" y="29"/>
                    </a:lnTo>
                    <a:lnTo>
                      <a:pt x="13" y="34"/>
                    </a:lnTo>
                    <a:lnTo>
                      <a:pt x="22" y="40"/>
                    </a:lnTo>
                    <a:lnTo>
                      <a:pt x="33" y="47"/>
                    </a:lnTo>
                    <a:lnTo>
                      <a:pt x="44" y="53"/>
                    </a:lnTo>
                    <a:lnTo>
                      <a:pt x="54" y="57"/>
                    </a:lnTo>
                    <a:lnTo>
                      <a:pt x="64" y="59"/>
                    </a:lnTo>
                    <a:lnTo>
                      <a:pt x="71" y="62"/>
                    </a:lnTo>
                    <a:lnTo>
                      <a:pt x="74" y="55"/>
                    </a:lnTo>
                    <a:lnTo>
                      <a:pt x="77" y="48"/>
                    </a:lnTo>
                    <a:lnTo>
                      <a:pt x="79" y="41"/>
                    </a:lnTo>
                    <a:lnTo>
                      <a:pt x="80" y="34"/>
                    </a:lnTo>
                    <a:lnTo>
                      <a:pt x="81" y="26"/>
                    </a:lnTo>
                    <a:lnTo>
                      <a:pt x="81" y="20"/>
                    </a:lnTo>
                    <a:lnTo>
                      <a:pt x="80" y="13"/>
                    </a:lnTo>
                    <a:lnTo>
                      <a:pt x="78" y="5"/>
                    </a:lnTo>
                    <a:lnTo>
                      <a:pt x="74" y="3"/>
                    </a:lnTo>
                    <a:lnTo>
                      <a:pt x="70" y="2"/>
                    </a:lnTo>
                    <a:lnTo>
                      <a:pt x="65" y="0"/>
                    </a:lnTo>
                    <a:lnTo>
                      <a:pt x="60" y="0"/>
                    </a:lnTo>
                    <a:lnTo>
                      <a:pt x="50" y="2"/>
                    </a:lnTo>
                    <a:lnTo>
                      <a:pt x="39" y="5"/>
                    </a:lnTo>
                    <a:lnTo>
                      <a:pt x="18" y="1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8" name="Freeform 166"/>
              <p:cNvSpPr>
                <a:spLocks/>
              </p:cNvSpPr>
              <p:nvPr userDrawn="1"/>
            </p:nvSpPr>
            <p:spPr bwMode="auto">
              <a:xfrm>
                <a:off x="-2187576" y="3284538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5" y="29"/>
                  </a:cxn>
                  <a:cxn ang="0">
                    <a:pos x="13" y="35"/>
                  </a:cxn>
                  <a:cxn ang="0">
                    <a:pos x="23" y="40"/>
                  </a:cxn>
                  <a:cxn ang="0">
                    <a:pos x="34" y="46"/>
                  </a:cxn>
                  <a:cxn ang="0">
                    <a:pos x="44" y="52"/>
                  </a:cxn>
                  <a:cxn ang="0">
                    <a:pos x="54" y="56"/>
                  </a:cxn>
                  <a:cxn ang="0">
                    <a:pos x="63" y="59"/>
                  </a:cxn>
                  <a:cxn ang="0">
                    <a:pos x="71" y="62"/>
                  </a:cxn>
                  <a:cxn ang="0">
                    <a:pos x="74" y="55"/>
                  </a:cxn>
                  <a:cxn ang="0">
                    <a:pos x="78" y="48"/>
                  </a:cxn>
                  <a:cxn ang="0">
                    <a:pos x="80" y="40"/>
                  </a:cxn>
                  <a:cxn ang="0">
                    <a:pos x="81" y="33"/>
                  </a:cxn>
                  <a:cxn ang="0">
                    <a:pos x="82" y="25"/>
                  </a:cxn>
                  <a:cxn ang="0">
                    <a:pos x="81" y="17"/>
                  </a:cxn>
                  <a:cxn ang="0">
                    <a:pos x="80" y="10"/>
                  </a:cxn>
                  <a:cxn ang="0">
                    <a:pos x="78" y="2"/>
                  </a:cxn>
                  <a:cxn ang="0">
                    <a:pos x="68" y="0"/>
                  </a:cxn>
                  <a:cxn ang="0">
                    <a:pos x="57" y="0"/>
                  </a:cxn>
                  <a:cxn ang="0">
                    <a:pos x="47" y="3"/>
                  </a:cxn>
                  <a:cxn ang="0">
                    <a:pos x="37" y="6"/>
                  </a:cxn>
                  <a:cxn ang="0">
                    <a:pos x="18" y="14"/>
                  </a:cxn>
                  <a:cxn ang="0">
                    <a:pos x="0" y="23"/>
                  </a:cxn>
                </a:cxnLst>
                <a:rect l="0" t="0" r="r" b="b"/>
                <a:pathLst>
                  <a:path w="82" h="62">
                    <a:moveTo>
                      <a:pt x="0" y="23"/>
                    </a:moveTo>
                    <a:lnTo>
                      <a:pt x="5" y="29"/>
                    </a:lnTo>
                    <a:lnTo>
                      <a:pt x="13" y="35"/>
                    </a:lnTo>
                    <a:lnTo>
                      <a:pt x="23" y="40"/>
                    </a:lnTo>
                    <a:lnTo>
                      <a:pt x="34" y="46"/>
                    </a:lnTo>
                    <a:lnTo>
                      <a:pt x="44" y="52"/>
                    </a:lnTo>
                    <a:lnTo>
                      <a:pt x="54" y="56"/>
                    </a:lnTo>
                    <a:lnTo>
                      <a:pt x="63" y="59"/>
                    </a:lnTo>
                    <a:lnTo>
                      <a:pt x="71" y="62"/>
                    </a:lnTo>
                    <a:lnTo>
                      <a:pt x="74" y="55"/>
                    </a:lnTo>
                    <a:lnTo>
                      <a:pt x="78" y="48"/>
                    </a:lnTo>
                    <a:lnTo>
                      <a:pt x="80" y="40"/>
                    </a:lnTo>
                    <a:lnTo>
                      <a:pt x="81" y="33"/>
                    </a:lnTo>
                    <a:lnTo>
                      <a:pt x="82" y="25"/>
                    </a:lnTo>
                    <a:lnTo>
                      <a:pt x="81" y="17"/>
                    </a:lnTo>
                    <a:lnTo>
                      <a:pt x="80" y="10"/>
                    </a:lnTo>
                    <a:lnTo>
                      <a:pt x="78" y="2"/>
                    </a:lnTo>
                    <a:lnTo>
                      <a:pt x="68" y="0"/>
                    </a:lnTo>
                    <a:lnTo>
                      <a:pt x="57" y="0"/>
                    </a:lnTo>
                    <a:lnTo>
                      <a:pt x="47" y="3"/>
                    </a:lnTo>
                    <a:lnTo>
                      <a:pt x="37" y="6"/>
                    </a:lnTo>
                    <a:lnTo>
                      <a:pt x="18" y="14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9" name="Freeform 167"/>
              <p:cNvSpPr>
                <a:spLocks/>
              </p:cNvSpPr>
              <p:nvPr userDrawn="1"/>
            </p:nvSpPr>
            <p:spPr bwMode="auto">
              <a:xfrm>
                <a:off x="-2133601" y="3268663"/>
                <a:ext cx="15875" cy="11113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5" y="35"/>
                  </a:cxn>
                  <a:cxn ang="0">
                    <a:pos x="34" y="46"/>
                  </a:cxn>
                  <a:cxn ang="0">
                    <a:pos x="45" y="52"/>
                  </a:cxn>
                  <a:cxn ang="0">
                    <a:pos x="55" y="56"/>
                  </a:cxn>
                  <a:cxn ang="0">
                    <a:pos x="64" y="59"/>
                  </a:cxn>
                  <a:cxn ang="0">
                    <a:pos x="70" y="61"/>
                  </a:cxn>
                  <a:cxn ang="0">
                    <a:pos x="74" y="55"/>
                  </a:cxn>
                  <a:cxn ang="0">
                    <a:pos x="77" y="47"/>
                  </a:cxn>
                  <a:cxn ang="0">
                    <a:pos x="79" y="40"/>
                  </a:cxn>
                  <a:cxn ang="0">
                    <a:pos x="81" y="32"/>
                  </a:cxn>
                  <a:cxn ang="0">
                    <a:pos x="82" y="24"/>
                  </a:cxn>
                  <a:cxn ang="0">
                    <a:pos x="81" y="16"/>
                  </a:cxn>
                  <a:cxn ang="0">
                    <a:pos x="79" y="8"/>
                  </a:cxn>
                  <a:cxn ang="0">
                    <a:pos x="76" y="2"/>
                  </a:cxn>
                  <a:cxn ang="0">
                    <a:pos x="67" y="0"/>
                  </a:cxn>
                  <a:cxn ang="0">
                    <a:pos x="57" y="0"/>
                  </a:cxn>
                  <a:cxn ang="0">
                    <a:pos x="45" y="2"/>
                  </a:cxn>
                  <a:cxn ang="0">
                    <a:pos x="35" y="5"/>
                  </a:cxn>
                  <a:cxn ang="0">
                    <a:pos x="25" y="8"/>
                  </a:cxn>
                  <a:cxn ang="0">
                    <a:pos x="16" y="14"/>
                  </a:cxn>
                  <a:cxn ang="0">
                    <a:pos x="7" y="19"/>
                  </a:cxn>
                  <a:cxn ang="0">
                    <a:pos x="0" y="25"/>
                  </a:cxn>
                </a:cxnLst>
                <a:rect l="0" t="0" r="r" b="b"/>
                <a:pathLst>
                  <a:path w="82" h="61">
                    <a:moveTo>
                      <a:pt x="0" y="25"/>
                    </a:moveTo>
                    <a:lnTo>
                      <a:pt x="15" y="35"/>
                    </a:lnTo>
                    <a:lnTo>
                      <a:pt x="34" y="46"/>
                    </a:lnTo>
                    <a:lnTo>
                      <a:pt x="45" y="52"/>
                    </a:lnTo>
                    <a:lnTo>
                      <a:pt x="55" y="56"/>
                    </a:lnTo>
                    <a:lnTo>
                      <a:pt x="64" y="59"/>
                    </a:lnTo>
                    <a:lnTo>
                      <a:pt x="70" y="61"/>
                    </a:lnTo>
                    <a:lnTo>
                      <a:pt x="74" y="55"/>
                    </a:lnTo>
                    <a:lnTo>
                      <a:pt x="77" y="47"/>
                    </a:lnTo>
                    <a:lnTo>
                      <a:pt x="79" y="40"/>
                    </a:lnTo>
                    <a:lnTo>
                      <a:pt x="81" y="32"/>
                    </a:lnTo>
                    <a:lnTo>
                      <a:pt x="82" y="24"/>
                    </a:lnTo>
                    <a:lnTo>
                      <a:pt x="81" y="16"/>
                    </a:lnTo>
                    <a:lnTo>
                      <a:pt x="79" y="8"/>
                    </a:lnTo>
                    <a:lnTo>
                      <a:pt x="76" y="2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5" y="2"/>
                    </a:lnTo>
                    <a:lnTo>
                      <a:pt x="35" y="5"/>
                    </a:lnTo>
                    <a:lnTo>
                      <a:pt x="25" y="8"/>
                    </a:lnTo>
                    <a:lnTo>
                      <a:pt x="16" y="14"/>
                    </a:lnTo>
                    <a:lnTo>
                      <a:pt x="7" y="19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40" name="Freeform 168"/>
              <p:cNvSpPr>
                <a:spLocks/>
              </p:cNvSpPr>
              <p:nvPr userDrawn="1"/>
            </p:nvSpPr>
            <p:spPr bwMode="auto">
              <a:xfrm>
                <a:off x="-1947863" y="3311525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6" y="30"/>
                  </a:cxn>
                  <a:cxn ang="0">
                    <a:pos x="13" y="35"/>
                  </a:cxn>
                  <a:cxn ang="0">
                    <a:pos x="23" y="41"/>
                  </a:cxn>
                  <a:cxn ang="0">
                    <a:pos x="33" y="48"/>
                  </a:cxn>
                  <a:cxn ang="0">
                    <a:pos x="44" y="52"/>
                  </a:cxn>
                  <a:cxn ang="0">
                    <a:pos x="54" y="57"/>
                  </a:cxn>
                  <a:cxn ang="0">
                    <a:pos x="63" y="60"/>
                  </a:cxn>
                  <a:cxn ang="0">
                    <a:pos x="71" y="63"/>
                  </a:cxn>
                  <a:cxn ang="0">
                    <a:pos x="77" y="46"/>
                  </a:cxn>
                  <a:cxn ang="0">
                    <a:pos x="79" y="32"/>
                  </a:cxn>
                  <a:cxn ang="0">
                    <a:pos x="80" y="25"/>
                  </a:cxn>
                  <a:cxn ang="0">
                    <a:pos x="79" y="18"/>
                  </a:cxn>
                  <a:cxn ang="0">
                    <a:pos x="78" y="10"/>
                  </a:cxn>
                  <a:cxn ang="0">
                    <a:pos x="77" y="1"/>
                  </a:cxn>
                  <a:cxn ang="0">
                    <a:pos x="67" y="0"/>
                  </a:cxn>
                  <a:cxn ang="0">
                    <a:pos x="57" y="1"/>
                  </a:cxn>
                  <a:cxn ang="0">
                    <a:pos x="45" y="4"/>
                  </a:cxn>
                  <a:cxn ang="0">
                    <a:pos x="35" y="6"/>
                  </a:cxn>
                  <a:cxn ang="0">
                    <a:pos x="25" y="9"/>
                  </a:cxn>
                  <a:cxn ang="0">
                    <a:pos x="16" y="15"/>
                  </a:cxn>
                  <a:cxn ang="0">
                    <a:pos x="7" y="19"/>
                  </a:cxn>
                  <a:cxn ang="0">
                    <a:pos x="0" y="25"/>
                  </a:cxn>
                </a:cxnLst>
                <a:rect l="0" t="0" r="r" b="b"/>
                <a:pathLst>
                  <a:path w="80" h="63">
                    <a:moveTo>
                      <a:pt x="0" y="25"/>
                    </a:moveTo>
                    <a:lnTo>
                      <a:pt x="6" y="30"/>
                    </a:lnTo>
                    <a:lnTo>
                      <a:pt x="13" y="35"/>
                    </a:lnTo>
                    <a:lnTo>
                      <a:pt x="23" y="41"/>
                    </a:lnTo>
                    <a:lnTo>
                      <a:pt x="33" y="48"/>
                    </a:lnTo>
                    <a:lnTo>
                      <a:pt x="44" y="52"/>
                    </a:lnTo>
                    <a:lnTo>
                      <a:pt x="54" y="57"/>
                    </a:lnTo>
                    <a:lnTo>
                      <a:pt x="63" y="60"/>
                    </a:lnTo>
                    <a:lnTo>
                      <a:pt x="71" y="63"/>
                    </a:lnTo>
                    <a:lnTo>
                      <a:pt x="77" y="46"/>
                    </a:lnTo>
                    <a:lnTo>
                      <a:pt x="79" y="32"/>
                    </a:lnTo>
                    <a:lnTo>
                      <a:pt x="80" y="25"/>
                    </a:lnTo>
                    <a:lnTo>
                      <a:pt x="79" y="18"/>
                    </a:lnTo>
                    <a:lnTo>
                      <a:pt x="78" y="10"/>
                    </a:lnTo>
                    <a:lnTo>
                      <a:pt x="77" y="1"/>
                    </a:lnTo>
                    <a:lnTo>
                      <a:pt x="67" y="0"/>
                    </a:lnTo>
                    <a:lnTo>
                      <a:pt x="57" y="1"/>
                    </a:lnTo>
                    <a:lnTo>
                      <a:pt x="45" y="4"/>
                    </a:lnTo>
                    <a:lnTo>
                      <a:pt x="35" y="6"/>
                    </a:lnTo>
                    <a:lnTo>
                      <a:pt x="25" y="9"/>
                    </a:lnTo>
                    <a:lnTo>
                      <a:pt x="16" y="15"/>
                    </a:lnTo>
                    <a:lnTo>
                      <a:pt x="7" y="19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41" name="Freeform 169"/>
              <p:cNvSpPr>
                <a:spLocks/>
              </p:cNvSpPr>
              <p:nvPr userDrawn="1"/>
            </p:nvSpPr>
            <p:spPr bwMode="auto">
              <a:xfrm>
                <a:off x="-2062163" y="3298825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7" y="38"/>
                  </a:cxn>
                  <a:cxn ang="0">
                    <a:pos x="35" y="49"/>
                  </a:cxn>
                  <a:cxn ang="0">
                    <a:pos x="44" y="54"/>
                  </a:cxn>
                  <a:cxn ang="0">
                    <a:pos x="54" y="57"/>
                  </a:cxn>
                  <a:cxn ang="0">
                    <a:pos x="63" y="61"/>
                  </a:cxn>
                  <a:cxn ang="0">
                    <a:pos x="73" y="63"/>
                  </a:cxn>
                  <a:cxn ang="0">
                    <a:pos x="78" y="41"/>
                  </a:cxn>
                  <a:cxn ang="0">
                    <a:pos x="81" y="25"/>
                  </a:cxn>
                  <a:cxn ang="0">
                    <a:pos x="81" y="17"/>
                  </a:cxn>
                  <a:cxn ang="0">
                    <a:pos x="79" y="12"/>
                  </a:cxn>
                  <a:cxn ang="0">
                    <a:pos x="78" y="7"/>
                  </a:cxn>
                  <a:cxn ang="0">
                    <a:pos x="76" y="4"/>
                  </a:cxn>
                  <a:cxn ang="0">
                    <a:pos x="73" y="2"/>
                  </a:cxn>
                  <a:cxn ang="0">
                    <a:pos x="68" y="0"/>
                  </a:cxn>
                  <a:cxn ang="0">
                    <a:pos x="62" y="0"/>
                  </a:cxn>
                  <a:cxn ang="0">
                    <a:pos x="56" y="0"/>
                  </a:cxn>
                  <a:cxn ang="0">
                    <a:pos x="48" y="3"/>
                  </a:cxn>
                  <a:cxn ang="0">
                    <a:pos x="39" y="6"/>
                  </a:cxn>
                  <a:cxn ang="0">
                    <a:pos x="28" y="11"/>
                  </a:cxn>
                  <a:cxn ang="0">
                    <a:pos x="16" y="15"/>
                  </a:cxn>
                  <a:cxn ang="0">
                    <a:pos x="0" y="28"/>
                  </a:cxn>
                </a:cxnLst>
                <a:rect l="0" t="0" r="r" b="b"/>
                <a:pathLst>
                  <a:path w="81" h="63">
                    <a:moveTo>
                      <a:pt x="0" y="28"/>
                    </a:moveTo>
                    <a:lnTo>
                      <a:pt x="17" y="38"/>
                    </a:lnTo>
                    <a:lnTo>
                      <a:pt x="35" y="49"/>
                    </a:lnTo>
                    <a:lnTo>
                      <a:pt x="44" y="54"/>
                    </a:lnTo>
                    <a:lnTo>
                      <a:pt x="54" y="57"/>
                    </a:lnTo>
                    <a:lnTo>
                      <a:pt x="63" y="61"/>
                    </a:lnTo>
                    <a:lnTo>
                      <a:pt x="73" y="63"/>
                    </a:lnTo>
                    <a:lnTo>
                      <a:pt x="78" y="41"/>
                    </a:lnTo>
                    <a:lnTo>
                      <a:pt x="81" y="25"/>
                    </a:lnTo>
                    <a:lnTo>
                      <a:pt x="81" y="17"/>
                    </a:lnTo>
                    <a:lnTo>
                      <a:pt x="79" y="12"/>
                    </a:lnTo>
                    <a:lnTo>
                      <a:pt x="78" y="7"/>
                    </a:lnTo>
                    <a:lnTo>
                      <a:pt x="76" y="4"/>
                    </a:lnTo>
                    <a:lnTo>
                      <a:pt x="73" y="2"/>
                    </a:lnTo>
                    <a:lnTo>
                      <a:pt x="68" y="0"/>
                    </a:lnTo>
                    <a:lnTo>
                      <a:pt x="62" y="0"/>
                    </a:lnTo>
                    <a:lnTo>
                      <a:pt x="56" y="0"/>
                    </a:lnTo>
                    <a:lnTo>
                      <a:pt x="48" y="3"/>
                    </a:lnTo>
                    <a:lnTo>
                      <a:pt x="39" y="6"/>
                    </a:lnTo>
                    <a:lnTo>
                      <a:pt x="28" y="11"/>
                    </a:lnTo>
                    <a:lnTo>
                      <a:pt x="16" y="15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42" name="Freeform 170"/>
              <p:cNvSpPr>
                <a:spLocks/>
              </p:cNvSpPr>
              <p:nvPr userDrawn="1"/>
            </p:nvSpPr>
            <p:spPr bwMode="auto">
              <a:xfrm>
                <a:off x="-2174876" y="3260725"/>
                <a:ext cx="15875" cy="11113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6" y="37"/>
                  </a:cxn>
                  <a:cxn ang="0">
                    <a:pos x="36" y="48"/>
                  </a:cxn>
                  <a:cxn ang="0">
                    <a:pos x="45" y="53"/>
                  </a:cxn>
                  <a:cxn ang="0">
                    <a:pos x="55" y="56"/>
                  </a:cxn>
                  <a:cxn ang="0">
                    <a:pos x="64" y="60"/>
                  </a:cxn>
                  <a:cxn ang="0">
                    <a:pos x="72" y="60"/>
                  </a:cxn>
                  <a:cxn ang="0">
                    <a:pos x="76" y="46"/>
                  </a:cxn>
                  <a:cxn ang="0">
                    <a:pos x="79" y="31"/>
                  </a:cxn>
                  <a:cxn ang="0">
                    <a:pos x="80" y="17"/>
                  </a:cxn>
                  <a:cxn ang="0">
                    <a:pos x="79" y="1"/>
                  </a:cxn>
                  <a:cxn ang="0">
                    <a:pos x="68" y="0"/>
                  </a:cxn>
                  <a:cxn ang="0">
                    <a:pos x="58" y="1"/>
                  </a:cxn>
                  <a:cxn ang="0">
                    <a:pos x="47" y="3"/>
                  </a:cxn>
                  <a:cxn ang="0">
                    <a:pos x="36" y="5"/>
                  </a:cxn>
                  <a:cxn ang="0">
                    <a:pos x="25" y="9"/>
                  </a:cxn>
                  <a:cxn ang="0">
                    <a:pos x="16" y="14"/>
                  </a:cxn>
                  <a:cxn ang="0">
                    <a:pos x="7" y="20"/>
                  </a:cxn>
                  <a:cxn ang="0">
                    <a:pos x="0" y="27"/>
                  </a:cxn>
                </a:cxnLst>
                <a:rect l="0" t="0" r="r" b="b"/>
                <a:pathLst>
                  <a:path w="80" h="60">
                    <a:moveTo>
                      <a:pt x="0" y="27"/>
                    </a:moveTo>
                    <a:lnTo>
                      <a:pt x="16" y="37"/>
                    </a:lnTo>
                    <a:lnTo>
                      <a:pt x="36" y="48"/>
                    </a:lnTo>
                    <a:lnTo>
                      <a:pt x="45" y="53"/>
                    </a:lnTo>
                    <a:lnTo>
                      <a:pt x="55" y="56"/>
                    </a:lnTo>
                    <a:lnTo>
                      <a:pt x="64" y="60"/>
                    </a:lnTo>
                    <a:lnTo>
                      <a:pt x="72" y="60"/>
                    </a:lnTo>
                    <a:lnTo>
                      <a:pt x="76" y="46"/>
                    </a:lnTo>
                    <a:lnTo>
                      <a:pt x="79" y="31"/>
                    </a:lnTo>
                    <a:lnTo>
                      <a:pt x="80" y="17"/>
                    </a:lnTo>
                    <a:lnTo>
                      <a:pt x="79" y="1"/>
                    </a:lnTo>
                    <a:lnTo>
                      <a:pt x="68" y="0"/>
                    </a:lnTo>
                    <a:lnTo>
                      <a:pt x="58" y="1"/>
                    </a:lnTo>
                    <a:lnTo>
                      <a:pt x="47" y="3"/>
                    </a:lnTo>
                    <a:lnTo>
                      <a:pt x="36" y="5"/>
                    </a:lnTo>
                    <a:lnTo>
                      <a:pt x="25" y="9"/>
                    </a:lnTo>
                    <a:lnTo>
                      <a:pt x="16" y="14"/>
                    </a:lnTo>
                    <a:lnTo>
                      <a:pt x="7" y="2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43" name="Freeform 171"/>
              <p:cNvSpPr>
                <a:spLocks/>
              </p:cNvSpPr>
              <p:nvPr userDrawn="1"/>
            </p:nvSpPr>
            <p:spPr bwMode="auto">
              <a:xfrm>
                <a:off x="-2009776" y="3333750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5" y="29"/>
                  </a:cxn>
                  <a:cxn ang="0">
                    <a:pos x="13" y="35"/>
                  </a:cxn>
                  <a:cxn ang="0">
                    <a:pos x="23" y="41"/>
                  </a:cxn>
                  <a:cxn ang="0">
                    <a:pos x="33" y="46"/>
                  </a:cxn>
                  <a:cxn ang="0">
                    <a:pos x="44" y="52"/>
                  </a:cxn>
                  <a:cxn ang="0">
                    <a:pos x="54" y="57"/>
                  </a:cxn>
                  <a:cxn ang="0">
                    <a:pos x="63" y="60"/>
                  </a:cxn>
                  <a:cxn ang="0">
                    <a:pos x="70" y="61"/>
                  </a:cxn>
                  <a:cxn ang="0">
                    <a:pos x="74" y="54"/>
                  </a:cxn>
                  <a:cxn ang="0">
                    <a:pos x="76" y="48"/>
                  </a:cxn>
                  <a:cxn ang="0">
                    <a:pos x="78" y="40"/>
                  </a:cxn>
                  <a:cxn ang="0">
                    <a:pos x="79" y="32"/>
                  </a:cxn>
                  <a:cxn ang="0">
                    <a:pos x="79" y="25"/>
                  </a:cxn>
                  <a:cxn ang="0">
                    <a:pos x="79" y="17"/>
                  </a:cxn>
                  <a:cxn ang="0">
                    <a:pos x="78" y="8"/>
                  </a:cxn>
                  <a:cxn ang="0">
                    <a:pos x="77" y="0"/>
                  </a:cxn>
                  <a:cxn ang="0">
                    <a:pos x="67" y="0"/>
                  </a:cxn>
                  <a:cxn ang="0">
                    <a:pos x="57" y="1"/>
                  </a:cxn>
                  <a:cxn ang="0">
                    <a:pos x="46" y="2"/>
                  </a:cxn>
                  <a:cxn ang="0">
                    <a:pos x="36" y="6"/>
                  </a:cxn>
                  <a:cxn ang="0">
                    <a:pos x="26" y="9"/>
                  </a:cxn>
                  <a:cxn ang="0">
                    <a:pos x="16" y="14"/>
                  </a:cxn>
                  <a:cxn ang="0">
                    <a:pos x="8" y="19"/>
                  </a:cxn>
                  <a:cxn ang="0">
                    <a:pos x="0" y="25"/>
                  </a:cxn>
                </a:cxnLst>
                <a:rect l="0" t="0" r="r" b="b"/>
                <a:pathLst>
                  <a:path w="79" h="61">
                    <a:moveTo>
                      <a:pt x="0" y="25"/>
                    </a:moveTo>
                    <a:lnTo>
                      <a:pt x="5" y="29"/>
                    </a:lnTo>
                    <a:lnTo>
                      <a:pt x="13" y="35"/>
                    </a:lnTo>
                    <a:lnTo>
                      <a:pt x="23" y="41"/>
                    </a:lnTo>
                    <a:lnTo>
                      <a:pt x="33" y="46"/>
                    </a:lnTo>
                    <a:lnTo>
                      <a:pt x="44" y="52"/>
                    </a:lnTo>
                    <a:lnTo>
                      <a:pt x="54" y="57"/>
                    </a:lnTo>
                    <a:lnTo>
                      <a:pt x="63" y="60"/>
                    </a:lnTo>
                    <a:lnTo>
                      <a:pt x="70" y="61"/>
                    </a:lnTo>
                    <a:lnTo>
                      <a:pt x="74" y="54"/>
                    </a:lnTo>
                    <a:lnTo>
                      <a:pt x="76" y="48"/>
                    </a:lnTo>
                    <a:lnTo>
                      <a:pt x="78" y="40"/>
                    </a:lnTo>
                    <a:lnTo>
                      <a:pt x="79" y="32"/>
                    </a:lnTo>
                    <a:lnTo>
                      <a:pt x="79" y="25"/>
                    </a:lnTo>
                    <a:lnTo>
                      <a:pt x="79" y="17"/>
                    </a:lnTo>
                    <a:lnTo>
                      <a:pt x="78" y="8"/>
                    </a:lnTo>
                    <a:lnTo>
                      <a:pt x="77" y="0"/>
                    </a:lnTo>
                    <a:lnTo>
                      <a:pt x="67" y="0"/>
                    </a:lnTo>
                    <a:lnTo>
                      <a:pt x="57" y="1"/>
                    </a:lnTo>
                    <a:lnTo>
                      <a:pt x="46" y="2"/>
                    </a:lnTo>
                    <a:lnTo>
                      <a:pt x="36" y="6"/>
                    </a:lnTo>
                    <a:lnTo>
                      <a:pt x="26" y="9"/>
                    </a:lnTo>
                    <a:lnTo>
                      <a:pt x="16" y="14"/>
                    </a:lnTo>
                    <a:lnTo>
                      <a:pt x="8" y="19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44" name="Freeform 172"/>
              <p:cNvSpPr>
                <a:spLocks/>
              </p:cNvSpPr>
              <p:nvPr userDrawn="1"/>
            </p:nvSpPr>
            <p:spPr bwMode="auto">
              <a:xfrm>
                <a:off x="-2127251" y="3333750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69" y="64"/>
                  </a:cxn>
                  <a:cxn ang="0">
                    <a:pos x="74" y="56"/>
                  </a:cxn>
                  <a:cxn ang="0">
                    <a:pos x="76" y="48"/>
                  </a:cxn>
                  <a:cxn ang="0">
                    <a:pos x="78" y="40"/>
                  </a:cxn>
                  <a:cxn ang="0">
                    <a:pos x="79" y="33"/>
                  </a:cxn>
                  <a:cxn ang="0">
                    <a:pos x="81" y="26"/>
                  </a:cxn>
                  <a:cxn ang="0">
                    <a:pos x="81" y="18"/>
                  </a:cxn>
                  <a:cxn ang="0">
                    <a:pos x="79" y="10"/>
                  </a:cxn>
                  <a:cxn ang="0">
                    <a:pos x="77" y="1"/>
                  </a:cxn>
                  <a:cxn ang="0">
                    <a:pos x="68" y="0"/>
                  </a:cxn>
                  <a:cxn ang="0">
                    <a:pos x="58" y="0"/>
                  </a:cxn>
                  <a:cxn ang="0">
                    <a:pos x="46" y="2"/>
                  </a:cxn>
                  <a:cxn ang="0">
                    <a:pos x="36" y="5"/>
                  </a:cxn>
                  <a:cxn ang="0">
                    <a:pos x="26" y="9"/>
                  </a:cxn>
                  <a:cxn ang="0">
                    <a:pos x="16" y="14"/>
                  </a:cxn>
                  <a:cxn ang="0">
                    <a:pos x="8" y="20"/>
                  </a:cxn>
                  <a:cxn ang="0">
                    <a:pos x="0" y="26"/>
                  </a:cxn>
                </a:cxnLst>
                <a:rect l="0" t="0" r="r" b="b"/>
                <a:pathLst>
                  <a:path w="81" h="64">
                    <a:moveTo>
                      <a:pt x="0" y="26"/>
                    </a:moveTo>
                    <a:lnTo>
                      <a:pt x="69" y="64"/>
                    </a:lnTo>
                    <a:lnTo>
                      <a:pt x="74" y="56"/>
                    </a:lnTo>
                    <a:lnTo>
                      <a:pt x="76" y="48"/>
                    </a:lnTo>
                    <a:lnTo>
                      <a:pt x="78" y="40"/>
                    </a:lnTo>
                    <a:lnTo>
                      <a:pt x="79" y="33"/>
                    </a:lnTo>
                    <a:lnTo>
                      <a:pt x="81" y="26"/>
                    </a:lnTo>
                    <a:lnTo>
                      <a:pt x="81" y="18"/>
                    </a:lnTo>
                    <a:lnTo>
                      <a:pt x="79" y="10"/>
                    </a:lnTo>
                    <a:lnTo>
                      <a:pt x="77" y="1"/>
                    </a:lnTo>
                    <a:lnTo>
                      <a:pt x="68" y="0"/>
                    </a:lnTo>
                    <a:lnTo>
                      <a:pt x="58" y="0"/>
                    </a:lnTo>
                    <a:lnTo>
                      <a:pt x="46" y="2"/>
                    </a:lnTo>
                    <a:lnTo>
                      <a:pt x="36" y="5"/>
                    </a:lnTo>
                    <a:lnTo>
                      <a:pt x="26" y="9"/>
                    </a:lnTo>
                    <a:lnTo>
                      <a:pt x="16" y="14"/>
                    </a:lnTo>
                    <a:lnTo>
                      <a:pt x="8" y="2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45" name="Freeform 173"/>
              <p:cNvSpPr>
                <a:spLocks/>
              </p:cNvSpPr>
              <p:nvPr userDrawn="1"/>
            </p:nvSpPr>
            <p:spPr bwMode="auto">
              <a:xfrm>
                <a:off x="-1943101" y="3287713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69" y="63"/>
                  </a:cxn>
                  <a:cxn ang="0">
                    <a:pos x="75" y="57"/>
                  </a:cxn>
                  <a:cxn ang="0">
                    <a:pos x="78" y="49"/>
                  </a:cxn>
                  <a:cxn ang="0">
                    <a:pos x="80" y="42"/>
                  </a:cxn>
                  <a:cxn ang="0">
                    <a:pos x="82" y="34"/>
                  </a:cxn>
                  <a:cxn ang="0">
                    <a:pos x="82" y="26"/>
                  </a:cxn>
                  <a:cxn ang="0">
                    <a:pos x="82" y="18"/>
                  </a:cxn>
                  <a:cxn ang="0">
                    <a:pos x="80" y="10"/>
                  </a:cxn>
                  <a:cxn ang="0">
                    <a:pos x="78" y="3"/>
                  </a:cxn>
                  <a:cxn ang="0">
                    <a:pos x="74" y="1"/>
                  </a:cxn>
                  <a:cxn ang="0">
                    <a:pos x="69" y="0"/>
                  </a:cxn>
                  <a:cxn ang="0">
                    <a:pos x="65" y="0"/>
                  </a:cxn>
                  <a:cxn ang="0">
                    <a:pos x="59" y="0"/>
                  </a:cxn>
                  <a:cxn ang="0">
                    <a:pos x="49" y="1"/>
                  </a:cxn>
                  <a:cxn ang="0">
                    <a:pos x="37" y="4"/>
                  </a:cxn>
                  <a:cxn ang="0">
                    <a:pos x="27" y="9"/>
                  </a:cxn>
                  <a:cxn ang="0">
                    <a:pos x="17" y="15"/>
                  </a:cxn>
                  <a:cxn ang="0">
                    <a:pos x="8" y="20"/>
                  </a:cxn>
                  <a:cxn ang="0">
                    <a:pos x="0" y="25"/>
                  </a:cxn>
                </a:cxnLst>
                <a:rect l="0" t="0" r="r" b="b"/>
                <a:pathLst>
                  <a:path w="82" h="63">
                    <a:moveTo>
                      <a:pt x="0" y="25"/>
                    </a:moveTo>
                    <a:lnTo>
                      <a:pt x="69" y="63"/>
                    </a:lnTo>
                    <a:lnTo>
                      <a:pt x="75" y="57"/>
                    </a:lnTo>
                    <a:lnTo>
                      <a:pt x="78" y="49"/>
                    </a:lnTo>
                    <a:lnTo>
                      <a:pt x="80" y="42"/>
                    </a:lnTo>
                    <a:lnTo>
                      <a:pt x="82" y="34"/>
                    </a:lnTo>
                    <a:lnTo>
                      <a:pt x="82" y="26"/>
                    </a:lnTo>
                    <a:lnTo>
                      <a:pt x="82" y="18"/>
                    </a:lnTo>
                    <a:lnTo>
                      <a:pt x="80" y="10"/>
                    </a:lnTo>
                    <a:lnTo>
                      <a:pt x="78" y="3"/>
                    </a:lnTo>
                    <a:lnTo>
                      <a:pt x="74" y="1"/>
                    </a:lnTo>
                    <a:lnTo>
                      <a:pt x="69" y="0"/>
                    </a:lnTo>
                    <a:lnTo>
                      <a:pt x="65" y="0"/>
                    </a:lnTo>
                    <a:lnTo>
                      <a:pt x="59" y="0"/>
                    </a:lnTo>
                    <a:lnTo>
                      <a:pt x="49" y="1"/>
                    </a:lnTo>
                    <a:lnTo>
                      <a:pt x="37" y="4"/>
                    </a:lnTo>
                    <a:lnTo>
                      <a:pt x="27" y="9"/>
                    </a:lnTo>
                    <a:lnTo>
                      <a:pt x="17" y="15"/>
                    </a:lnTo>
                    <a:lnTo>
                      <a:pt x="8" y="2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46" name="Freeform 174"/>
              <p:cNvSpPr>
                <a:spLocks/>
              </p:cNvSpPr>
              <p:nvPr userDrawn="1"/>
            </p:nvSpPr>
            <p:spPr bwMode="auto">
              <a:xfrm>
                <a:off x="-2149476" y="3252788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68" y="63"/>
                  </a:cxn>
                  <a:cxn ang="0">
                    <a:pos x="73" y="56"/>
                  </a:cxn>
                  <a:cxn ang="0">
                    <a:pos x="76" y="48"/>
                  </a:cxn>
                  <a:cxn ang="0">
                    <a:pos x="78" y="40"/>
                  </a:cxn>
                  <a:cxn ang="0">
                    <a:pos x="81" y="33"/>
                  </a:cxn>
                  <a:cxn ang="0">
                    <a:pos x="81" y="25"/>
                  </a:cxn>
                  <a:cxn ang="0">
                    <a:pos x="81" y="17"/>
                  </a:cxn>
                  <a:cxn ang="0">
                    <a:pos x="78" y="9"/>
                  </a:cxn>
                  <a:cxn ang="0">
                    <a:pos x="75" y="1"/>
                  </a:cxn>
                  <a:cxn ang="0">
                    <a:pos x="66" y="0"/>
                  </a:cxn>
                  <a:cxn ang="0">
                    <a:pos x="56" y="1"/>
                  </a:cxn>
                  <a:cxn ang="0">
                    <a:pos x="45" y="3"/>
                  </a:cxn>
                  <a:cxn ang="0">
                    <a:pos x="34" y="5"/>
                  </a:cxn>
                  <a:cxn ang="0">
                    <a:pos x="25" y="10"/>
                  </a:cxn>
                  <a:cxn ang="0">
                    <a:pos x="15" y="14"/>
                  </a:cxn>
                  <a:cxn ang="0">
                    <a:pos x="7" y="19"/>
                  </a:cxn>
                  <a:cxn ang="0">
                    <a:pos x="0" y="25"/>
                  </a:cxn>
                </a:cxnLst>
                <a:rect l="0" t="0" r="r" b="b"/>
                <a:pathLst>
                  <a:path w="81" h="63">
                    <a:moveTo>
                      <a:pt x="0" y="25"/>
                    </a:moveTo>
                    <a:lnTo>
                      <a:pt x="68" y="63"/>
                    </a:lnTo>
                    <a:lnTo>
                      <a:pt x="73" y="56"/>
                    </a:lnTo>
                    <a:lnTo>
                      <a:pt x="76" y="48"/>
                    </a:lnTo>
                    <a:lnTo>
                      <a:pt x="78" y="40"/>
                    </a:lnTo>
                    <a:lnTo>
                      <a:pt x="81" y="33"/>
                    </a:lnTo>
                    <a:lnTo>
                      <a:pt x="81" y="25"/>
                    </a:lnTo>
                    <a:lnTo>
                      <a:pt x="81" y="17"/>
                    </a:lnTo>
                    <a:lnTo>
                      <a:pt x="78" y="9"/>
                    </a:lnTo>
                    <a:lnTo>
                      <a:pt x="75" y="1"/>
                    </a:lnTo>
                    <a:lnTo>
                      <a:pt x="66" y="0"/>
                    </a:lnTo>
                    <a:lnTo>
                      <a:pt x="56" y="1"/>
                    </a:lnTo>
                    <a:lnTo>
                      <a:pt x="45" y="3"/>
                    </a:lnTo>
                    <a:lnTo>
                      <a:pt x="34" y="5"/>
                    </a:lnTo>
                    <a:lnTo>
                      <a:pt x="25" y="10"/>
                    </a:lnTo>
                    <a:lnTo>
                      <a:pt x="15" y="14"/>
                    </a:lnTo>
                    <a:lnTo>
                      <a:pt x="7" y="19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47" name="Freeform 175"/>
              <p:cNvSpPr>
                <a:spLocks/>
              </p:cNvSpPr>
              <p:nvPr userDrawn="1"/>
            </p:nvSpPr>
            <p:spPr bwMode="auto">
              <a:xfrm>
                <a:off x="-2006601" y="3311525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69" y="64"/>
                  </a:cxn>
                  <a:cxn ang="0">
                    <a:pos x="73" y="56"/>
                  </a:cxn>
                  <a:cxn ang="0">
                    <a:pos x="76" y="48"/>
                  </a:cxn>
                  <a:cxn ang="0">
                    <a:pos x="78" y="40"/>
                  </a:cxn>
                  <a:cxn ang="0">
                    <a:pos x="81" y="32"/>
                  </a:cxn>
                  <a:cxn ang="0">
                    <a:pos x="81" y="24"/>
                  </a:cxn>
                  <a:cxn ang="0">
                    <a:pos x="80" y="17"/>
                  </a:cxn>
                  <a:cxn ang="0">
                    <a:pos x="78" y="9"/>
                  </a:cxn>
                  <a:cxn ang="0">
                    <a:pos x="76" y="1"/>
                  </a:cxn>
                  <a:cxn ang="0">
                    <a:pos x="67" y="0"/>
                  </a:cxn>
                  <a:cxn ang="0">
                    <a:pos x="57" y="0"/>
                  </a:cxn>
                  <a:cxn ang="0">
                    <a:pos x="47" y="2"/>
                  </a:cxn>
                  <a:cxn ang="0">
                    <a:pos x="35" y="6"/>
                  </a:cxn>
                  <a:cxn ang="0">
                    <a:pos x="25" y="9"/>
                  </a:cxn>
                  <a:cxn ang="0">
                    <a:pos x="15" y="15"/>
                  </a:cxn>
                  <a:cxn ang="0">
                    <a:pos x="7" y="19"/>
                  </a:cxn>
                  <a:cxn ang="0">
                    <a:pos x="0" y="25"/>
                  </a:cxn>
                </a:cxnLst>
                <a:rect l="0" t="0" r="r" b="b"/>
                <a:pathLst>
                  <a:path w="81" h="64">
                    <a:moveTo>
                      <a:pt x="0" y="25"/>
                    </a:moveTo>
                    <a:lnTo>
                      <a:pt x="69" y="64"/>
                    </a:lnTo>
                    <a:lnTo>
                      <a:pt x="73" y="56"/>
                    </a:lnTo>
                    <a:lnTo>
                      <a:pt x="76" y="48"/>
                    </a:lnTo>
                    <a:lnTo>
                      <a:pt x="78" y="40"/>
                    </a:lnTo>
                    <a:lnTo>
                      <a:pt x="81" y="32"/>
                    </a:lnTo>
                    <a:lnTo>
                      <a:pt x="81" y="24"/>
                    </a:lnTo>
                    <a:lnTo>
                      <a:pt x="80" y="17"/>
                    </a:lnTo>
                    <a:lnTo>
                      <a:pt x="78" y="9"/>
                    </a:lnTo>
                    <a:lnTo>
                      <a:pt x="76" y="1"/>
                    </a:lnTo>
                    <a:lnTo>
                      <a:pt x="67" y="0"/>
                    </a:lnTo>
                    <a:lnTo>
                      <a:pt x="57" y="0"/>
                    </a:lnTo>
                    <a:lnTo>
                      <a:pt x="47" y="2"/>
                    </a:lnTo>
                    <a:lnTo>
                      <a:pt x="35" y="6"/>
                    </a:lnTo>
                    <a:lnTo>
                      <a:pt x="25" y="9"/>
                    </a:lnTo>
                    <a:lnTo>
                      <a:pt x="15" y="15"/>
                    </a:lnTo>
                    <a:lnTo>
                      <a:pt x="7" y="19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48" name="Freeform 176"/>
              <p:cNvSpPr>
                <a:spLocks/>
              </p:cNvSpPr>
              <p:nvPr userDrawn="1"/>
            </p:nvSpPr>
            <p:spPr bwMode="auto">
              <a:xfrm>
                <a:off x="-2189163" y="3309938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69" y="63"/>
                  </a:cxn>
                  <a:cxn ang="0">
                    <a:pos x="74" y="54"/>
                  </a:cxn>
                  <a:cxn ang="0">
                    <a:pos x="77" y="46"/>
                  </a:cxn>
                  <a:cxn ang="0">
                    <a:pos x="79" y="38"/>
                  </a:cxn>
                  <a:cxn ang="0">
                    <a:pos x="80" y="32"/>
                  </a:cxn>
                  <a:cxn ang="0">
                    <a:pos x="81" y="18"/>
                  </a:cxn>
                  <a:cxn ang="0">
                    <a:pos x="79" y="1"/>
                  </a:cxn>
                  <a:cxn ang="0">
                    <a:pos x="68" y="0"/>
                  </a:cxn>
                  <a:cxn ang="0">
                    <a:pos x="58" y="1"/>
                  </a:cxn>
                  <a:cxn ang="0">
                    <a:pos x="47" y="2"/>
                  </a:cxn>
                  <a:cxn ang="0">
                    <a:pos x="37" y="6"/>
                  </a:cxn>
                  <a:cxn ang="0">
                    <a:pos x="26" y="9"/>
                  </a:cxn>
                  <a:cxn ang="0">
                    <a:pos x="16" y="14"/>
                  </a:cxn>
                  <a:cxn ang="0">
                    <a:pos x="7" y="19"/>
                  </a:cxn>
                  <a:cxn ang="0">
                    <a:pos x="0" y="26"/>
                  </a:cxn>
                </a:cxnLst>
                <a:rect l="0" t="0" r="r" b="b"/>
                <a:pathLst>
                  <a:path w="81" h="63">
                    <a:moveTo>
                      <a:pt x="0" y="26"/>
                    </a:moveTo>
                    <a:lnTo>
                      <a:pt x="69" y="63"/>
                    </a:lnTo>
                    <a:lnTo>
                      <a:pt x="74" y="54"/>
                    </a:lnTo>
                    <a:lnTo>
                      <a:pt x="77" y="46"/>
                    </a:lnTo>
                    <a:lnTo>
                      <a:pt x="79" y="38"/>
                    </a:lnTo>
                    <a:lnTo>
                      <a:pt x="80" y="32"/>
                    </a:lnTo>
                    <a:lnTo>
                      <a:pt x="81" y="18"/>
                    </a:lnTo>
                    <a:lnTo>
                      <a:pt x="79" y="1"/>
                    </a:lnTo>
                    <a:lnTo>
                      <a:pt x="68" y="0"/>
                    </a:lnTo>
                    <a:lnTo>
                      <a:pt x="58" y="1"/>
                    </a:lnTo>
                    <a:lnTo>
                      <a:pt x="47" y="2"/>
                    </a:lnTo>
                    <a:lnTo>
                      <a:pt x="37" y="6"/>
                    </a:lnTo>
                    <a:lnTo>
                      <a:pt x="26" y="9"/>
                    </a:lnTo>
                    <a:lnTo>
                      <a:pt x="16" y="14"/>
                    </a:lnTo>
                    <a:lnTo>
                      <a:pt x="7" y="19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49" name="Freeform 177"/>
              <p:cNvSpPr>
                <a:spLocks/>
              </p:cNvSpPr>
              <p:nvPr userDrawn="1"/>
            </p:nvSpPr>
            <p:spPr bwMode="auto">
              <a:xfrm>
                <a:off x="-2090738" y="3305175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69" y="63"/>
                  </a:cxn>
                  <a:cxn ang="0">
                    <a:pos x="73" y="55"/>
                  </a:cxn>
                  <a:cxn ang="0">
                    <a:pos x="76" y="49"/>
                  </a:cxn>
                  <a:cxn ang="0">
                    <a:pos x="79" y="42"/>
                  </a:cxn>
                  <a:cxn ang="0">
                    <a:pos x="81" y="34"/>
                  </a:cxn>
                  <a:cxn ang="0">
                    <a:pos x="81" y="26"/>
                  </a:cxn>
                  <a:cxn ang="0">
                    <a:pos x="81" y="19"/>
                  </a:cxn>
                  <a:cxn ang="0">
                    <a:pos x="80" y="11"/>
                  </a:cxn>
                  <a:cxn ang="0">
                    <a:pos x="77" y="4"/>
                  </a:cxn>
                  <a:cxn ang="0">
                    <a:pos x="74" y="2"/>
                  </a:cxn>
                  <a:cxn ang="0">
                    <a:pos x="69" y="1"/>
                  </a:cxn>
                  <a:cxn ang="0">
                    <a:pos x="65" y="0"/>
                  </a:cxn>
                  <a:cxn ang="0">
                    <a:pos x="59" y="0"/>
                  </a:cxn>
                  <a:cxn ang="0">
                    <a:pos x="49" y="1"/>
                  </a:cxn>
                  <a:cxn ang="0">
                    <a:pos x="38" y="4"/>
                  </a:cxn>
                  <a:cxn ang="0">
                    <a:pos x="26" y="8"/>
                  </a:cxn>
                  <a:cxn ang="0">
                    <a:pos x="16" y="13"/>
                  </a:cxn>
                  <a:cxn ang="0">
                    <a:pos x="7" y="19"/>
                  </a:cxn>
                  <a:cxn ang="0">
                    <a:pos x="0" y="25"/>
                  </a:cxn>
                </a:cxnLst>
                <a:rect l="0" t="0" r="r" b="b"/>
                <a:pathLst>
                  <a:path w="81" h="63">
                    <a:moveTo>
                      <a:pt x="0" y="25"/>
                    </a:moveTo>
                    <a:lnTo>
                      <a:pt x="69" y="63"/>
                    </a:lnTo>
                    <a:lnTo>
                      <a:pt x="73" y="55"/>
                    </a:lnTo>
                    <a:lnTo>
                      <a:pt x="76" y="49"/>
                    </a:lnTo>
                    <a:lnTo>
                      <a:pt x="79" y="42"/>
                    </a:lnTo>
                    <a:lnTo>
                      <a:pt x="81" y="34"/>
                    </a:lnTo>
                    <a:lnTo>
                      <a:pt x="81" y="26"/>
                    </a:lnTo>
                    <a:lnTo>
                      <a:pt x="81" y="19"/>
                    </a:lnTo>
                    <a:lnTo>
                      <a:pt x="80" y="11"/>
                    </a:lnTo>
                    <a:lnTo>
                      <a:pt x="77" y="4"/>
                    </a:lnTo>
                    <a:lnTo>
                      <a:pt x="74" y="2"/>
                    </a:lnTo>
                    <a:lnTo>
                      <a:pt x="69" y="1"/>
                    </a:lnTo>
                    <a:lnTo>
                      <a:pt x="65" y="0"/>
                    </a:lnTo>
                    <a:lnTo>
                      <a:pt x="59" y="0"/>
                    </a:lnTo>
                    <a:lnTo>
                      <a:pt x="49" y="1"/>
                    </a:lnTo>
                    <a:lnTo>
                      <a:pt x="38" y="4"/>
                    </a:lnTo>
                    <a:lnTo>
                      <a:pt x="26" y="8"/>
                    </a:lnTo>
                    <a:lnTo>
                      <a:pt x="16" y="13"/>
                    </a:lnTo>
                    <a:lnTo>
                      <a:pt x="7" y="19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50" name="Freeform 178"/>
              <p:cNvSpPr>
                <a:spLocks/>
              </p:cNvSpPr>
              <p:nvPr userDrawn="1"/>
            </p:nvSpPr>
            <p:spPr bwMode="auto">
              <a:xfrm>
                <a:off x="-2095501" y="3330575"/>
                <a:ext cx="15875" cy="1270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70" y="63"/>
                  </a:cxn>
                  <a:cxn ang="0">
                    <a:pos x="74" y="54"/>
                  </a:cxn>
                  <a:cxn ang="0">
                    <a:pos x="76" y="46"/>
                  </a:cxn>
                  <a:cxn ang="0">
                    <a:pos x="79" y="39"/>
                  </a:cxn>
                  <a:cxn ang="0">
                    <a:pos x="80" y="31"/>
                  </a:cxn>
                  <a:cxn ang="0">
                    <a:pos x="80" y="25"/>
                  </a:cxn>
                  <a:cxn ang="0">
                    <a:pos x="80" y="17"/>
                  </a:cxn>
                  <a:cxn ang="0">
                    <a:pos x="79" y="9"/>
                  </a:cxn>
                  <a:cxn ang="0">
                    <a:pos x="77" y="0"/>
                  </a:cxn>
                  <a:cxn ang="0">
                    <a:pos x="68" y="0"/>
                  </a:cxn>
                  <a:cxn ang="0">
                    <a:pos x="58" y="1"/>
                  </a:cxn>
                  <a:cxn ang="0">
                    <a:pos x="47" y="2"/>
                  </a:cxn>
                  <a:cxn ang="0">
                    <a:pos x="37" y="5"/>
                  </a:cxn>
                  <a:cxn ang="0">
                    <a:pos x="25" y="9"/>
                  </a:cxn>
                  <a:cxn ang="0">
                    <a:pos x="16" y="13"/>
                  </a:cxn>
                  <a:cxn ang="0">
                    <a:pos x="7" y="19"/>
                  </a:cxn>
                  <a:cxn ang="0">
                    <a:pos x="0" y="25"/>
                  </a:cxn>
                </a:cxnLst>
                <a:rect l="0" t="0" r="r" b="b"/>
                <a:pathLst>
                  <a:path w="80" h="63">
                    <a:moveTo>
                      <a:pt x="0" y="25"/>
                    </a:moveTo>
                    <a:lnTo>
                      <a:pt x="70" y="63"/>
                    </a:lnTo>
                    <a:lnTo>
                      <a:pt x="74" y="54"/>
                    </a:lnTo>
                    <a:lnTo>
                      <a:pt x="76" y="46"/>
                    </a:lnTo>
                    <a:lnTo>
                      <a:pt x="79" y="39"/>
                    </a:lnTo>
                    <a:lnTo>
                      <a:pt x="80" y="31"/>
                    </a:lnTo>
                    <a:lnTo>
                      <a:pt x="80" y="25"/>
                    </a:lnTo>
                    <a:lnTo>
                      <a:pt x="80" y="17"/>
                    </a:lnTo>
                    <a:lnTo>
                      <a:pt x="79" y="9"/>
                    </a:lnTo>
                    <a:lnTo>
                      <a:pt x="77" y="0"/>
                    </a:lnTo>
                    <a:lnTo>
                      <a:pt x="68" y="0"/>
                    </a:lnTo>
                    <a:lnTo>
                      <a:pt x="58" y="1"/>
                    </a:lnTo>
                    <a:lnTo>
                      <a:pt x="47" y="2"/>
                    </a:lnTo>
                    <a:lnTo>
                      <a:pt x="37" y="5"/>
                    </a:lnTo>
                    <a:lnTo>
                      <a:pt x="25" y="9"/>
                    </a:lnTo>
                    <a:lnTo>
                      <a:pt x="16" y="13"/>
                    </a:lnTo>
                    <a:lnTo>
                      <a:pt x="7" y="19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51" name="Freeform 179"/>
              <p:cNvSpPr>
                <a:spLocks/>
              </p:cNvSpPr>
              <p:nvPr userDrawn="1"/>
            </p:nvSpPr>
            <p:spPr bwMode="auto">
              <a:xfrm>
                <a:off x="-1735138" y="3289300"/>
                <a:ext cx="12700" cy="9525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15" y="44"/>
                  </a:cxn>
                  <a:cxn ang="0">
                    <a:pos x="30" y="42"/>
                  </a:cxn>
                  <a:cxn ang="0">
                    <a:pos x="38" y="40"/>
                  </a:cxn>
                  <a:cxn ang="0">
                    <a:pos x="45" y="37"/>
                  </a:cxn>
                  <a:cxn ang="0">
                    <a:pos x="52" y="34"/>
                  </a:cxn>
                  <a:cxn ang="0">
                    <a:pos x="59" y="31"/>
                  </a:cxn>
                  <a:cxn ang="0">
                    <a:pos x="55" y="21"/>
                  </a:cxn>
                  <a:cxn ang="0">
                    <a:pos x="52" y="14"/>
                  </a:cxn>
                  <a:cxn ang="0">
                    <a:pos x="47" y="8"/>
                  </a:cxn>
                  <a:cxn ang="0">
                    <a:pos x="43" y="4"/>
                  </a:cxn>
                  <a:cxn ang="0">
                    <a:pos x="38" y="1"/>
                  </a:cxn>
                  <a:cxn ang="0">
                    <a:pos x="33" y="0"/>
                  </a:cxn>
                  <a:cxn ang="0">
                    <a:pos x="28" y="0"/>
                  </a:cxn>
                  <a:cxn ang="0">
                    <a:pos x="23" y="1"/>
                  </a:cxn>
                  <a:cxn ang="0">
                    <a:pos x="18" y="3"/>
                  </a:cxn>
                  <a:cxn ang="0">
                    <a:pos x="13" y="7"/>
                  </a:cxn>
                  <a:cxn ang="0">
                    <a:pos x="9" y="11"/>
                  </a:cxn>
                  <a:cxn ang="0">
                    <a:pos x="5" y="17"/>
                  </a:cxn>
                  <a:cxn ang="0">
                    <a:pos x="2" y="23"/>
                  </a:cxn>
                  <a:cxn ang="0">
                    <a:pos x="1" y="29"/>
                  </a:cxn>
                  <a:cxn ang="0">
                    <a:pos x="0" y="37"/>
                  </a:cxn>
                  <a:cxn ang="0">
                    <a:pos x="0" y="45"/>
                  </a:cxn>
                </a:cxnLst>
                <a:rect l="0" t="0" r="r" b="b"/>
                <a:pathLst>
                  <a:path w="59" h="45">
                    <a:moveTo>
                      <a:pt x="0" y="45"/>
                    </a:moveTo>
                    <a:lnTo>
                      <a:pt x="15" y="44"/>
                    </a:lnTo>
                    <a:lnTo>
                      <a:pt x="30" y="42"/>
                    </a:lnTo>
                    <a:lnTo>
                      <a:pt x="38" y="40"/>
                    </a:lnTo>
                    <a:lnTo>
                      <a:pt x="45" y="37"/>
                    </a:lnTo>
                    <a:lnTo>
                      <a:pt x="52" y="34"/>
                    </a:lnTo>
                    <a:lnTo>
                      <a:pt x="59" y="31"/>
                    </a:lnTo>
                    <a:lnTo>
                      <a:pt x="55" y="21"/>
                    </a:lnTo>
                    <a:lnTo>
                      <a:pt x="52" y="14"/>
                    </a:lnTo>
                    <a:lnTo>
                      <a:pt x="47" y="8"/>
                    </a:lnTo>
                    <a:lnTo>
                      <a:pt x="43" y="4"/>
                    </a:lnTo>
                    <a:lnTo>
                      <a:pt x="38" y="1"/>
                    </a:lnTo>
                    <a:lnTo>
                      <a:pt x="33" y="0"/>
                    </a:lnTo>
                    <a:lnTo>
                      <a:pt x="28" y="0"/>
                    </a:lnTo>
                    <a:lnTo>
                      <a:pt x="23" y="1"/>
                    </a:lnTo>
                    <a:lnTo>
                      <a:pt x="18" y="3"/>
                    </a:lnTo>
                    <a:lnTo>
                      <a:pt x="13" y="7"/>
                    </a:lnTo>
                    <a:lnTo>
                      <a:pt x="9" y="11"/>
                    </a:lnTo>
                    <a:lnTo>
                      <a:pt x="5" y="17"/>
                    </a:lnTo>
                    <a:lnTo>
                      <a:pt x="2" y="23"/>
                    </a:lnTo>
                    <a:lnTo>
                      <a:pt x="1" y="29"/>
                    </a:lnTo>
                    <a:lnTo>
                      <a:pt x="0" y="37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FFFD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</p:grpSp>
      <p:grpSp>
        <p:nvGrpSpPr>
          <p:cNvPr id="244" name="Группа 243"/>
          <p:cNvGrpSpPr/>
          <p:nvPr userDrawn="1"/>
        </p:nvGrpSpPr>
        <p:grpSpPr>
          <a:xfrm>
            <a:off x="4103679" y="1208626"/>
            <a:ext cx="1500198" cy="347899"/>
            <a:chOff x="-3744913" y="3551238"/>
            <a:chExt cx="1293813" cy="300038"/>
          </a:xfrm>
        </p:grpSpPr>
        <p:sp>
          <p:nvSpPr>
            <p:cNvPr id="3252" name="Freeform 180"/>
            <p:cNvSpPr>
              <a:spLocks/>
            </p:cNvSpPr>
            <p:nvPr userDrawn="1"/>
          </p:nvSpPr>
          <p:spPr bwMode="auto">
            <a:xfrm>
              <a:off x="-3722688" y="3643313"/>
              <a:ext cx="206375" cy="206375"/>
            </a:xfrm>
            <a:custGeom>
              <a:avLst/>
              <a:gdLst/>
              <a:ahLst/>
              <a:cxnLst>
                <a:cxn ang="0">
                  <a:pos x="575" y="3"/>
                </a:cxn>
                <a:cxn ang="0">
                  <a:pos x="651" y="17"/>
                </a:cxn>
                <a:cxn ang="0">
                  <a:pos x="723" y="41"/>
                </a:cxn>
                <a:cxn ang="0">
                  <a:pos x="791" y="76"/>
                </a:cxn>
                <a:cxn ang="0">
                  <a:pos x="851" y="119"/>
                </a:cxn>
                <a:cxn ang="0">
                  <a:pos x="906" y="171"/>
                </a:cxn>
                <a:cxn ang="0">
                  <a:pos x="952" y="230"/>
                </a:cxn>
                <a:cxn ang="0">
                  <a:pos x="990" y="295"/>
                </a:cxn>
                <a:cxn ang="0">
                  <a:pos x="1018" y="367"/>
                </a:cxn>
                <a:cxn ang="0">
                  <a:pos x="1035" y="441"/>
                </a:cxn>
                <a:cxn ang="0">
                  <a:pos x="1041" y="521"/>
                </a:cxn>
                <a:cxn ang="0">
                  <a:pos x="1035" y="600"/>
                </a:cxn>
                <a:cxn ang="0">
                  <a:pos x="1018" y="675"/>
                </a:cxn>
                <a:cxn ang="0">
                  <a:pos x="990" y="747"/>
                </a:cxn>
                <a:cxn ang="0">
                  <a:pos x="952" y="813"/>
                </a:cxn>
                <a:cxn ang="0">
                  <a:pos x="906" y="871"/>
                </a:cxn>
                <a:cxn ang="0">
                  <a:pos x="851" y="923"/>
                </a:cxn>
                <a:cxn ang="0">
                  <a:pos x="791" y="966"/>
                </a:cxn>
                <a:cxn ang="0">
                  <a:pos x="723" y="1001"/>
                </a:cxn>
                <a:cxn ang="0">
                  <a:pos x="651" y="1025"/>
                </a:cxn>
                <a:cxn ang="0">
                  <a:pos x="575" y="1039"/>
                </a:cxn>
                <a:cxn ang="0">
                  <a:pos x="494" y="1041"/>
                </a:cxn>
                <a:cxn ang="0">
                  <a:pos x="416" y="1031"/>
                </a:cxn>
                <a:cxn ang="0">
                  <a:pos x="342" y="1010"/>
                </a:cxn>
                <a:cxn ang="0">
                  <a:pos x="273" y="978"/>
                </a:cxn>
                <a:cxn ang="0">
                  <a:pos x="209" y="939"/>
                </a:cxn>
                <a:cxn ang="0">
                  <a:pos x="152" y="889"/>
                </a:cxn>
                <a:cxn ang="0">
                  <a:pos x="104" y="833"/>
                </a:cxn>
                <a:cxn ang="0">
                  <a:pos x="63" y="770"/>
                </a:cxn>
                <a:cxn ang="0">
                  <a:pos x="32" y="700"/>
                </a:cxn>
                <a:cxn ang="0">
                  <a:pos x="11" y="626"/>
                </a:cxn>
                <a:cxn ang="0">
                  <a:pos x="1" y="548"/>
                </a:cxn>
                <a:cxn ang="0">
                  <a:pos x="3" y="468"/>
                </a:cxn>
                <a:cxn ang="0">
                  <a:pos x="16" y="390"/>
                </a:cxn>
                <a:cxn ang="0">
                  <a:pos x="41" y="319"/>
                </a:cxn>
                <a:cxn ang="0">
                  <a:pos x="75" y="251"/>
                </a:cxn>
                <a:cxn ang="0">
                  <a:pos x="120" y="190"/>
                </a:cxn>
                <a:cxn ang="0">
                  <a:pos x="171" y="136"/>
                </a:cxn>
                <a:cxn ang="0">
                  <a:pos x="230" y="90"/>
                </a:cxn>
                <a:cxn ang="0">
                  <a:pos x="295" y="52"/>
                </a:cxn>
                <a:cxn ang="0">
                  <a:pos x="366" y="24"/>
                </a:cxn>
                <a:cxn ang="0">
                  <a:pos x="442" y="7"/>
                </a:cxn>
                <a:cxn ang="0">
                  <a:pos x="521" y="0"/>
                </a:cxn>
              </a:cxnLst>
              <a:rect l="0" t="0" r="r" b="b"/>
              <a:pathLst>
                <a:path w="1041" h="1042">
                  <a:moveTo>
                    <a:pt x="521" y="0"/>
                  </a:moveTo>
                  <a:lnTo>
                    <a:pt x="547" y="1"/>
                  </a:lnTo>
                  <a:lnTo>
                    <a:pt x="575" y="3"/>
                  </a:lnTo>
                  <a:lnTo>
                    <a:pt x="601" y="7"/>
                  </a:lnTo>
                  <a:lnTo>
                    <a:pt x="626" y="11"/>
                  </a:lnTo>
                  <a:lnTo>
                    <a:pt x="651" y="17"/>
                  </a:lnTo>
                  <a:lnTo>
                    <a:pt x="676" y="24"/>
                  </a:lnTo>
                  <a:lnTo>
                    <a:pt x="699" y="32"/>
                  </a:lnTo>
                  <a:lnTo>
                    <a:pt x="723" y="41"/>
                  </a:lnTo>
                  <a:lnTo>
                    <a:pt x="747" y="52"/>
                  </a:lnTo>
                  <a:lnTo>
                    <a:pt x="769" y="64"/>
                  </a:lnTo>
                  <a:lnTo>
                    <a:pt x="791" y="76"/>
                  </a:lnTo>
                  <a:lnTo>
                    <a:pt x="812" y="90"/>
                  </a:lnTo>
                  <a:lnTo>
                    <a:pt x="832" y="104"/>
                  </a:lnTo>
                  <a:lnTo>
                    <a:pt x="851" y="119"/>
                  </a:lnTo>
                  <a:lnTo>
                    <a:pt x="871" y="136"/>
                  </a:lnTo>
                  <a:lnTo>
                    <a:pt x="889" y="153"/>
                  </a:lnTo>
                  <a:lnTo>
                    <a:pt x="906" y="171"/>
                  </a:lnTo>
                  <a:lnTo>
                    <a:pt x="923" y="190"/>
                  </a:lnTo>
                  <a:lnTo>
                    <a:pt x="938" y="210"/>
                  </a:lnTo>
                  <a:lnTo>
                    <a:pt x="952" y="230"/>
                  </a:lnTo>
                  <a:lnTo>
                    <a:pt x="966" y="251"/>
                  </a:lnTo>
                  <a:lnTo>
                    <a:pt x="979" y="272"/>
                  </a:lnTo>
                  <a:lnTo>
                    <a:pt x="990" y="295"/>
                  </a:lnTo>
                  <a:lnTo>
                    <a:pt x="1000" y="319"/>
                  </a:lnTo>
                  <a:lnTo>
                    <a:pt x="1010" y="342"/>
                  </a:lnTo>
                  <a:lnTo>
                    <a:pt x="1018" y="367"/>
                  </a:lnTo>
                  <a:lnTo>
                    <a:pt x="1025" y="390"/>
                  </a:lnTo>
                  <a:lnTo>
                    <a:pt x="1031" y="417"/>
                  </a:lnTo>
                  <a:lnTo>
                    <a:pt x="1035" y="441"/>
                  </a:lnTo>
                  <a:lnTo>
                    <a:pt x="1039" y="468"/>
                  </a:lnTo>
                  <a:lnTo>
                    <a:pt x="1041" y="494"/>
                  </a:lnTo>
                  <a:lnTo>
                    <a:pt x="1041" y="521"/>
                  </a:lnTo>
                  <a:lnTo>
                    <a:pt x="1041" y="548"/>
                  </a:lnTo>
                  <a:lnTo>
                    <a:pt x="1039" y="574"/>
                  </a:lnTo>
                  <a:lnTo>
                    <a:pt x="1035" y="600"/>
                  </a:lnTo>
                  <a:lnTo>
                    <a:pt x="1031" y="626"/>
                  </a:lnTo>
                  <a:lnTo>
                    <a:pt x="1025" y="651"/>
                  </a:lnTo>
                  <a:lnTo>
                    <a:pt x="1018" y="675"/>
                  </a:lnTo>
                  <a:lnTo>
                    <a:pt x="1010" y="700"/>
                  </a:lnTo>
                  <a:lnTo>
                    <a:pt x="1000" y="724"/>
                  </a:lnTo>
                  <a:lnTo>
                    <a:pt x="990" y="747"/>
                  </a:lnTo>
                  <a:lnTo>
                    <a:pt x="979" y="770"/>
                  </a:lnTo>
                  <a:lnTo>
                    <a:pt x="966" y="791"/>
                  </a:lnTo>
                  <a:lnTo>
                    <a:pt x="952" y="813"/>
                  </a:lnTo>
                  <a:lnTo>
                    <a:pt x="938" y="833"/>
                  </a:lnTo>
                  <a:lnTo>
                    <a:pt x="923" y="852"/>
                  </a:lnTo>
                  <a:lnTo>
                    <a:pt x="906" y="871"/>
                  </a:lnTo>
                  <a:lnTo>
                    <a:pt x="889" y="889"/>
                  </a:lnTo>
                  <a:lnTo>
                    <a:pt x="871" y="907"/>
                  </a:lnTo>
                  <a:lnTo>
                    <a:pt x="851" y="923"/>
                  </a:lnTo>
                  <a:lnTo>
                    <a:pt x="832" y="939"/>
                  </a:lnTo>
                  <a:lnTo>
                    <a:pt x="812" y="952"/>
                  </a:lnTo>
                  <a:lnTo>
                    <a:pt x="791" y="966"/>
                  </a:lnTo>
                  <a:lnTo>
                    <a:pt x="769" y="978"/>
                  </a:lnTo>
                  <a:lnTo>
                    <a:pt x="747" y="991"/>
                  </a:lnTo>
                  <a:lnTo>
                    <a:pt x="723" y="1001"/>
                  </a:lnTo>
                  <a:lnTo>
                    <a:pt x="699" y="1010"/>
                  </a:lnTo>
                  <a:lnTo>
                    <a:pt x="676" y="1018"/>
                  </a:lnTo>
                  <a:lnTo>
                    <a:pt x="651" y="1025"/>
                  </a:lnTo>
                  <a:lnTo>
                    <a:pt x="626" y="1031"/>
                  </a:lnTo>
                  <a:lnTo>
                    <a:pt x="601" y="1035"/>
                  </a:lnTo>
                  <a:lnTo>
                    <a:pt x="575" y="1039"/>
                  </a:lnTo>
                  <a:lnTo>
                    <a:pt x="547" y="1041"/>
                  </a:lnTo>
                  <a:lnTo>
                    <a:pt x="521" y="1042"/>
                  </a:lnTo>
                  <a:lnTo>
                    <a:pt x="494" y="1041"/>
                  </a:lnTo>
                  <a:lnTo>
                    <a:pt x="468" y="1039"/>
                  </a:lnTo>
                  <a:lnTo>
                    <a:pt x="442" y="1035"/>
                  </a:lnTo>
                  <a:lnTo>
                    <a:pt x="416" y="1031"/>
                  </a:lnTo>
                  <a:lnTo>
                    <a:pt x="391" y="1025"/>
                  </a:lnTo>
                  <a:lnTo>
                    <a:pt x="366" y="1018"/>
                  </a:lnTo>
                  <a:lnTo>
                    <a:pt x="342" y="1010"/>
                  </a:lnTo>
                  <a:lnTo>
                    <a:pt x="318" y="1001"/>
                  </a:lnTo>
                  <a:lnTo>
                    <a:pt x="295" y="991"/>
                  </a:lnTo>
                  <a:lnTo>
                    <a:pt x="273" y="978"/>
                  </a:lnTo>
                  <a:lnTo>
                    <a:pt x="251" y="966"/>
                  </a:lnTo>
                  <a:lnTo>
                    <a:pt x="230" y="952"/>
                  </a:lnTo>
                  <a:lnTo>
                    <a:pt x="209" y="939"/>
                  </a:lnTo>
                  <a:lnTo>
                    <a:pt x="190" y="923"/>
                  </a:lnTo>
                  <a:lnTo>
                    <a:pt x="171" y="907"/>
                  </a:lnTo>
                  <a:lnTo>
                    <a:pt x="152" y="889"/>
                  </a:lnTo>
                  <a:lnTo>
                    <a:pt x="135" y="871"/>
                  </a:lnTo>
                  <a:lnTo>
                    <a:pt x="120" y="852"/>
                  </a:lnTo>
                  <a:lnTo>
                    <a:pt x="104" y="833"/>
                  </a:lnTo>
                  <a:lnTo>
                    <a:pt x="89" y="813"/>
                  </a:lnTo>
                  <a:lnTo>
                    <a:pt x="75" y="791"/>
                  </a:lnTo>
                  <a:lnTo>
                    <a:pt x="63" y="770"/>
                  </a:lnTo>
                  <a:lnTo>
                    <a:pt x="51" y="747"/>
                  </a:lnTo>
                  <a:lnTo>
                    <a:pt x="41" y="724"/>
                  </a:lnTo>
                  <a:lnTo>
                    <a:pt x="32" y="700"/>
                  </a:lnTo>
                  <a:lnTo>
                    <a:pt x="24" y="675"/>
                  </a:lnTo>
                  <a:lnTo>
                    <a:pt x="16" y="651"/>
                  </a:lnTo>
                  <a:lnTo>
                    <a:pt x="11" y="626"/>
                  </a:lnTo>
                  <a:lnTo>
                    <a:pt x="6" y="600"/>
                  </a:lnTo>
                  <a:lnTo>
                    <a:pt x="3" y="574"/>
                  </a:lnTo>
                  <a:lnTo>
                    <a:pt x="1" y="548"/>
                  </a:lnTo>
                  <a:lnTo>
                    <a:pt x="0" y="521"/>
                  </a:lnTo>
                  <a:lnTo>
                    <a:pt x="1" y="494"/>
                  </a:lnTo>
                  <a:lnTo>
                    <a:pt x="3" y="468"/>
                  </a:lnTo>
                  <a:lnTo>
                    <a:pt x="6" y="441"/>
                  </a:lnTo>
                  <a:lnTo>
                    <a:pt x="11" y="417"/>
                  </a:lnTo>
                  <a:lnTo>
                    <a:pt x="16" y="390"/>
                  </a:lnTo>
                  <a:lnTo>
                    <a:pt x="24" y="367"/>
                  </a:lnTo>
                  <a:lnTo>
                    <a:pt x="32" y="342"/>
                  </a:lnTo>
                  <a:lnTo>
                    <a:pt x="41" y="319"/>
                  </a:lnTo>
                  <a:lnTo>
                    <a:pt x="51" y="295"/>
                  </a:lnTo>
                  <a:lnTo>
                    <a:pt x="63" y="272"/>
                  </a:lnTo>
                  <a:lnTo>
                    <a:pt x="75" y="251"/>
                  </a:lnTo>
                  <a:lnTo>
                    <a:pt x="89" y="230"/>
                  </a:lnTo>
                  <a:lnTo>
                    <a:pt x="104" y="210"/>
                  </a:lnTo>
                  <a:lnTo>
                    <a:pt x="120" y="190"/>
                  </a:lnTo>
                  <a:lnTo>
                    <a:pt x="135" y="171"/>
                  </a:lnTo>
                  <a:lnTo>
                    <a:pt x="152" y="153"/>
                  </a:lnTo>
                  <a:lnTo>
                    <a:pt x="171" y="136"/>
                  </a:lnTo>
                  <a:lnTo>
                    <a:pt x="190" y="119"/>
                  </a:lnTo>
                  <a:lnTo>
                    <a:pt x="209" y="104"/>
                  </a:lnTo>
                  <a:lnTo>
                    <a:pt x="230" y="90"/>
                  </a:lnTo>
                  <a:lnTo>
                    <a:pt x="251" y="76"/>
                  </a:lnTo>
                  <a:lnTo>
                    <a:pt x="273" y="64"/>
                  </a:lnTo>
                  <a:lnTo>
                    <a:pt x="295" y="52"/>
                  </a:lnTo>
                  <a:lnTo>
                    <a:pt x="318" y="41"/>
                  </a:lnTo>
                  <a:lnTo>
                    <a:pt x="342" y="32"/>
                  </a:lnTo>
                  <a:lnTo>
                    <a:pt x="366" y="24"/>
                  </a:lnTo>
                  <a:lnTo>
                    <a:pt x="391" y="17"/>
                  </a:lnTo>
                  <a:lnTo>
                    <a:pt x="416" y="11"/>
                  </a:lnTo>
                  <a:lnTo>
                    <a:pt x="442" y="7"/>
                  </a:lnTo>
                  <a:lnTo>
                    <a:pt x="468" y="3"/>
                  </a:lnTo>
                  <a:lnTo>
                    <a:pt x="494" y="1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C414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53" name="Freeform 181"/>
            <p:cNvSpPr>
              <a:spLocks/>
            </p:cNvSpPr>
            <p:nvPr userDrawn="1"/>
          </p:nvSpPr>
          <p:spPr bwMode="auto">
            <a:xfrm>
              <a:off x="-3597276" y="3665538"/>
              <a:ext cx="185738" cy="185738"/>
            </a:xfrm>
            <a:custGeom>
              <a:avLst/>
              <a:gdLst/>
              <a:ahLst/>
              <a:cxnLst>
                <a:cxn ang="0">
                  <a:pos x="515" y="3"/>
                </a:cxn>
                <a:cxn ang="0">
                  <a:pos x="584" y="15"/>
                </a:cxn>
                <a:cxn ang="0">
                  <a:pos x="648" y="37"/>
                </a:cxn>
                <a:cxn ang="0">
                  <a:pos x="709" y="69"/>
                </a:cxn>
                <a:cxn ang="0">
                  <a:pos x="763" y="107"/>
                </a:cxn>
                <a:cxn ang="0">
                  <a:pos x="812" y="154"/>
                </a:cxn>
                <a:cxn ang="0">
                  <a:pos x="854" y="206"/>
                </a:cxn>
                <a:cxn ang="0">
                  <a:pos x="887" y="265"/>
                </a:cxn>
                <a:cxn ang="0">
                  <a:pos x="913" y="328"/>
                </a:cxn>
                <a:cxn ang="0">
                  <a:pos x="928" y="395"/>
                </a:cxn>
                <a:cxn ang="0">
                  <a:pos x="933" y="467"/>
                </a:cxn>
                <a:cxn ang="0">
                  <a:pos x="928" y="538"/>
                </a:cxn>
                <a:cxn ang="0">
                  <a:pos x="913" y="605"/>
                </a:cxn>
                <a:cxn ang="0">
                  <a:pos x="887" y="669"/>
                </a:cxn>
                <a:cxn ang="0">
                  <a:pos x="854" y="728"/>
                </a:cxn>
                <a:cxn ang="0">
                  <a:pos x="812" y="780"/>
                </a:cxn>
                <a:cxn ang="0">
                  <a:pos x="763" y="827"/>
                </a:cxn>
                <a:cxn ang="0">
                  <a:pos x="709" y="866"/>
                </a:cxn>
                <a:cxn ang="0">
                  <a:pos x="648" y="897"/>
                </a:cxn>
                <a:cxn ang="0">
                  <a:pos x="584" y="919"/>
                </a:cxn>
                <a:cxn ang="0">
                  <a:pos x="515" y="931"/>
                </a:cxn>
                <a:cxn ang="0">
                  <a:pos x="443" y="933"/>
                </a:cxn>
                <a:cxn ang="0">
                  <a:pos x="373" y="924"/>
                </a:cxn>
                <a:cxn ang="0">
                  <a:pos x="307" y="905"/>
                </a:cxn>
                <a:cxn ang="0">
                  <a:pos x="244" y="877"/>
                </a:cxn>
                <a:cxn ang="0">
                  <a:pos x="188" y="840"/>
                </a:cxn>
                <a:cxn ang="0">
                  <a:pos x="137" y="797"/>
                </a:cxn>
                <a:cxn ang="0">
                  <a:pos x="94" y="746"/>
                </a:cxn>
                <a:cxn ang="0">
                  <a:pos x="57" y="689"/>
                </a:cxn>
                <a:cxn ang="0">
                  <a:pos x="29" y="627"/>
                </a:cxn>
                <a:cxn ang="0">
                  <a:pos x="10" y="561"/>
                </a:cxn>
                <a:cxn ang="0">
                  <a:pos x="0" y="491"/>
                </a:cxn>
                <a:cxn ang="0">
                  <a:pos x="3" y="419"/>
                </a:cxn>
                <a:cxn ang="0">
                  <a:pos x="15" y="350"/>
                </a:cxn>
                <a:cxn ang="0">
                  <a:pos x="37" y="285"/>
                </a:cxn>
                <a:cxn ang="0">
                  <a:pos x="67" y="225"/>
                </a:cxn>
                <a:cxn ang="0">
                  <a:pos x="107" y="171"/>
                </a:cxn>
                <a:cxn ang="0">
                  <a:pos x="154" y="122"/>
                </a:cxn>
                <a:cxn ang="0">
                  <a:pos x="206" y="80"/>
                </a:cxn>
                <a:cxn ang="0">
                  <a:pos x="265" y="47"/>
                </a:cxn>
                <a:cxn ang="0">
                  <a:pos x="328" y="21"/>
                </a:cxn>
                <a:cxn ang="0">
                  <a:pos x="395" y="6"/>
                </a:cxn>
                <a:cxn ang="0">
                  <a:pos x="467" y="0"/>
                </a:cxn>
              </a:cxnLst>
              <a:rect l="0" t="0" r="r" b="b"/>
              <a:pathLst>
                <a:path w="933" h="933">
                  <a:moveTo>
                    <a:pt x="467" y="0"/>
                  </a:moveTo>
                  <a:lnTo>
                    <a:pt x="491" y="2"/>
                  </a:lnTo>
                  <a:lnTo>
                    <a:pt x="515" y="3"/>
                  </a:lnTo>
                  <a:lnTo>
                    <a:pt x="538" y="6"/>
                  </a:lnTo>
                  <a:lnTo>
                    <a:pt x="561" y="10"/>
                  </a:lnTo>
                  <a:lnTo>
                    <a:pt x="584" y="15"/>
                  </a:lnTo>
                  <a:lnTo>
                    <a:pt x="605" y="21"/>
                  </a:lnTo>
                  <a:lnTo>
                    <a:pt x="627" y="29"/>
                  </a:lnTo>
                  <a:lnTo>
                    <a:pt x="648" y="37"/>
                  </a:lnTo>
                  <a:lnTo>
                    <a:pt x="669" y="47"/>
                  </a:lnTo>
                  <a:lnTo>
                    <a:pt x="689" y="57"/>
                  </a:lnTo>
                  <a:lnTo>
                    <a:pt x="709" y="69"/>
                  </a:lnTo>
                  <a:lnTo>
                    <a:pt x="728" y="80"/>
                  </a:lnTo>
                  <a:lnTo>
                    <a:pt x="746" y="94"/>
                  </a:lnTo>
                  <a:lnTo>
                    <a:pt x="763" y="107"/>
                  </a:lnTo>
                  <a:lnTo>
                    <a:pt x="780" y="122"/>
                  </a:lnTo>
                  <a:lnTo>
                    <a:pt x="797" y="137"/>
                  </a:lnTo>
                  <a:lnTo>
                    <a:pt x="812" y="154"/>
                  </a:lnTo>
                  <a:lnTo>
                    <a:pt x="827" y="171"/>
                  </a:lnTo>
                  <a:lnTo>
                    <a:pt x="840" y="188"/>
                  </a:lnTo>
                  <a:lnTo>
                    <a:pt x="854" y="206"/>
                  </a:lnTo>
                  <a:lnTo>
                    <a:pt x="865" y="225"/>
                  </a:lnTo>
                  <a:lnTo>
                    <a:pt x="877" y="245"/>
                  </a:lnTo>
                  <a:lnTo>
                    <a:pt x="887" y="265"/>
                  </a:lnTo>
                  <a:lnTo>
                    <a:pt x="897" y="285"/>
                  </a:lnTo>
                  <a:lnTo>
                    <a:pt x="905" y="307"/>
                  </a:lnTo>
                  <a:lnTo>
                    <a:pt x="913" y="328"/>
                  </a:lnTo>
                  <a:lnTo>
                    <a:pt x="919" y="350"/>
                  </a:lnTo>
                  <a:lnTo>
                    <a:pt x="924" y="373"/>
                  </a:lnTo>
                  <a:lnTo>
                    <a:pt x="928" y="395"/>
                  </a:lnTo>
                  <a:lnTo>
                    <a:pt x="931" y="419"/>
                  </a:lnTo>
                  <a:lnTo>
                    <a:pt x="932" y="443"/>
                  </a:lnTo>
                  <a:lnTo>
                    <a:pt x="933" y="467"/>
                  </a:lnTo>
                  <a:lnTo>
                    <a:pt x="932" y="491"/>
                  </a:lnTo>
                  <a:lnTo>
                    <a:pt x="931" y="515"/>
                  </a:lnTo>
                  <a:lnTo>
                    <a:pt x="928" y="538"/>
                  </a:lnTo>
                  <a:lnTo>
                    <a:pt x="924" y="561"/>
                  </a:lnTo>
                  <a:lnTo>
                    <a:pt x="919" y="584"/>
                  </a:lnTo>
                  <a:lnTo>
                    <a:pt x="913" y="605"/>
                  </a:lnTo>
                  <a:lnTo>
                    <a:pt x="905" y="627"/>
                  </a:lnTo>
                  <a:lnTo>
                    <a:pt x="897" y="649"/>
                  </a:lnTo>
                  <a:lnTo>
                    <a:pt x="887" y="669"/>
                  </a:lnTo>
                  <a:lnTo>
                    <a:pt x="877" y="689"/>
                  </a:lnTo>
                  <a:lnTo>
                    <a:pt x="865" y="709"/>
                  </a:lnTo>
                  <a:lnTo>
                    <a:pt x="854" y="728"/>
                  </a:lnTo>
                  <a:lnTo>
                    <a:pt x="840" y="746"/>
                  </a:lnTo>
                  <a:lnTo>
                    <a:pt x="827" y="763"/>
                  </a:lnTo>
                  <a:lnTo>
                    <a:pt x="812" y="780"/>
                  </a:lnTo>
                  <a:lnTo>
                    <a:pt x="797" y="797"/>
                  </a:lnTo>
                  <a:lnTo>
                    <a:pt x="780" y="812"/>
                  </a:lnTo>
                  <a:lnTo>
                    <a:pt x="763" y="827"/>
                  </a:lnTo>
                  <a:lnTo>
                    <a:pt x="746" y="840"/>
                  </a:lnTo>
                  <a:lnTo>
                    <a:pt x="728" y="854"/>
                  </a:lnTo>
                  <a:lnTo>
                    <a:pt x="709" y="866"/>
                  </a:lnTo>
                  <a:lnTo>
                    <a:pt x="689" y="877"/>
                  </a:lnTo>
                  <a:lnTo>
                    <a:pt x="669" y="888"/>
                  </a:lnTo>
                  <a:lnTo>
                    <a:pt x="648" y="897"/>
                  </a:lnTo>
                  <a:lnTo>
                    <a:pt x="627" y="905"/>
                  </a:lnTo>
                  <a:lnTo>
                    <a:pt x="605" y="913"/>
                  </a:lnTo>
                  <a:lnTo>
                    <a:pt x="584" y="919"/>
                  </a:lnTo>
                  <a:lnTo>
                    <a:pt x="561" y="924"/>
                  </a:lnTo>
                  <a:lnTo>
                    <a:pt x="538" y="928"/>
                  </a:lnTo>
                  <a:lnTo>
                    <a:pt x="515" y="931"/>
                  </a:lnTo>
                  <a:lnTo>
                    <a:pt x="491" y="933"/>
                  </a:lnTo>
                  <a:lnTo>
                    <a:pt x="467" y="933"/>
                  </a:lnTo>
                  <a:lnTo>
                    <a:pt x="443" y="933"/>
                  </a:lnTo>
                  <a:lnTo>
                    <a:pt x="419" y="931"/>
                  </a:lnTo>
                  <a:lnTo>
                    <a:pt x="395" y="928"/>
                  </a:lnTo>
                  <a:lnTo>
                    <a:pt x="373" y="924"/>
                  </a:lnTo>
                  <a:lnTo>
                    <a:pt x="350" y="919"/>
                  </a:lnTo>
                  <a:lnTo>
                    <a:pt x="328" y="913"/>
                  </a:lnTo>
                  <a:lnTo>
                    <a:pt x="307" y="905"/>
                  </a:lnTo>
                  <a:lnTo>
                    <a:pt x="285" y="897"/>
                  </a:lnTo>
                  <a:lnTo>
                    <a:pt x="265" y="888"/>
                  </a:lnTo>
                  <a:lnTo>
                    <a:pt x="244" y="877"/>
                  </a:lnTo>
                  <a:lnTo>
                    <a:pt x="225" y="866"/>
                  </a:lnTo>
                  <a:lnTo>
                    <a:pt x="206" y="854"/>
                  </a:lnTo>
                  <a:lnTo>
                    <a:pt x="188" y="840"/>
                  </a:lnTo>
                  <a:lnTo>
                    <a:pt x="170" y="827"/>
                  </a:lnTo>
                  <a:lnTo>
                    <a:pt x="154" y="812"/>
                  </a:lnTo>
                  <a:lnTo>
                    <a:pt x="137" y="797"/>
                  </a:lnTo>
                  <a:lnTo>
                    <a:pt x="122" y="780"/>
                  </a:lnTo>
                  <a:lnTo>
                    <a:pt x="107" y="763"/>
                  </a:lnTo>
                  <a:lnTo>
                    <a:pt x="94" y="746"/>
                  </a:lnTo>
                  <a:lnTo>
                    <a:pt x="80" y="728"/>
                  </a:lnTo>
                  <a:lnTo>
                    <a:pt x="67" y="709"/>
                  </a:lnTo>
                  <a:lnTo>
                    <a:pt x="57" y="689"/>
                  </a:lnTo>
                  <a:lnTo>
                    <a:pt x="46" y="669"/>
                  </a:lnTo>
                  <a:lnTo>
                    <a:pt x="37" y="649"/>
                  </a:lnTo>
                  <a:lnTo>
                    <a:pt x="29" y="627"/>
                  </a:lnTo>
                  <a:lnTo>
                    <a:pt x="21" y="605"/>
                  </a:lnTo>
                  <a:lnTo>
                    <a:pt x="15" y="584"/>
                  </a:lnTo>
                  <a:lnTo>
                    <a:pt x="10" y="561"/>
                  </a:lnTo>
                  <a:lnTo>
                    <a:pt x="6" y="538"/>
                  </a:lnTo>
                  <a:lnTo>
                    <a:pt x="3" y="515"/>
                  </a:lnTo>
                  <a:lnTo>
                    <a:pt x="0" y="491"/>
                  </a:lnTo>
                  <a:lnTo>
                    <a:pt x="0" y="467"/>
                  </a:lnTo>
                  <a:lnTo>
                    <a:pt x="0" y="443"/>
                  </a:lnTo>
                  <a:lnTo>
                    <a:pt x="3" y="419"/>
                  </a:lnTo>
                  <a:lnTo>
                    <a:pt x="6" y="395"/>
                  </a:lnTo>
                  <a:lnTo>
                    <a:pt x="10" y="373"/>
                  </a:lnTo>
                  <a:lnTo>
                    <a:pt x="15" y="350"/>
                  </a:lnTo>
                  <a:lnTo>
                    <a:pt x="21" y="328"/>
                  </a:lnTo>
                  <a:lnTo>
                    <a:pt x="29" y="307"/>
                  </a:lnTo>
                  <a:lnTo>
                    <a:pt x="37" y="285"/>
                  </a:lnTo>
                  <a:lnTo>
                    <a:pt x="46" y="265"/>
                  </a:lnTo>
                  <a:lnTo>
                    <a:pt x="57" y="245"/>
                  </a:lnTo>
                  <a:lnTo>
                    <a:pt x="67" y="225"/>
                  </a:lnTo>
                  <a:lnTo>
                    <a:pt x="80" y="206"/>
                  </a:lnTo>
                  <a:lnTo>
                    <a:pt x="94" y="188"/>
                  </a:lnTo>
                  <a:lnTo>
                    <a:pt x="107" y="171"/>
                  </a:lnTo>
                  <a:lnTo>
                    <a:pt x="122" y="154"/>
                  </a:lnTo>
                  <a:lnTo>
                    <a:pt x="137" y="137"/>
                  </a:lnTo>
                  <a:lnTo>
                    <a:pt x="154" y="122"/>
                  </a:lnTo>
                  <a:lnTo>
                    <a:pt x="170" y="107"/>
                  </a:lnTo>
                  <a:lnTo>
                    <a:pt x="188" y="94"/>
                  </a:lnTo>
                  <a:lnTo>
                    <a:pt x="206" y="80"/>
                  </a:lnTo>
                  <a:lnTo>
                    <a:pt x="225" y="69"/>
                  </a:lnTo>
                  <a:lnTo>
                    <a:pt x="244" y="57"/>
                  </a:lnTo>
                  <a:lnTo>
                    <a:pt x="265" y="47"/>
                  </a:lnTo>
                  <a:lnTo>
                    <a:pt x="285" y="37"/>
                  </a:lnTo>
                  <a:lnTo>
                    <a:pt x="307" y="29"/>
                  </a:lnTo>
                  <a:lnTo>
                    <a:pt x="328" y="21"/>
                  </a:lnTo>
                  <a:lnTo>
                    <a:pt x="350" y="15"/>
                  </a:lnTo>
                  <a:lnTo>
                    <a:pt x="373" y="10"/>
                  </a:lnTo>
                  <a:lnTo>
                    <a:pt x="395" y="6"/>
                  </a:lnTo>
                  <a:lnTo>
                    <a:pt x="419" y="3"/>
                  </a:lnTo>
                  <a:lnTo>
                    <a:pt x="443" y="2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561F7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54" name="Freeform 182"/>
            <p:cNvSpPr>
              <a:spLocks/>
            </p:cNvSpPr>
            <p:nvPr userDrawn="1"/>
          </p:nvSpPr>
          <p:spPr bwMode="auto">
            <a:xfrm>
              <a:off x="-3713163" y="3651250"/>
              <a:ext cx="152400" cy="85725"/>
            </a:xfrm>
            <a:custGeom>
              <a:avLst/>
              <a:gdLst/>
              <a:ahLst/>
              <a:cxnLst>
                <a:cxn ang="0">
                  <a:pos x="655" y="296"/>
                </a:cxn>
                <a:cxn ang="0">
                  <a:pos x="680" y="256"/>
                </a:cxn>
                <a:cxn ang="0">
                  <a:pos x="711" y="219"/>
                </a:cxn>
                <a:cxn ang="0">
                  <a:pos x="743" y="188"/>
                </a:cxn>
                <a:cxn ang="0">
                  <a:pos x="772" y="166"/>
                </a:cxn>
                <a:cxn ang="0">
                  <a:pos x="754" y="141"/>
                </a:cxn>
                <a:cxn ang="0">
                  <a:pos x="733" y="119"/>
                </a:cxn>
                <a:cxn ang="0">
                  <a:pos x="709" y="98"/>
                </a:cxn>
                <a:cxn ang="0">
                  <a:pos x="684" y="79"/>
                </a:cxn>
                <a:cxn ang="0">
                  <a:pos x="657" y="62"/>
                </a:cxn>
                <a:cxn ang="0">
                  <a:pos x="628" y="47"/>
                </a:cxn>
                <a:cxn ang="0">
                  <a:pos x="566" y="23"/>
                </a:cxn>
                <a:cxn ang="0">
                  <a:pos x="502" y="8"/>
                </a:cxn>
                <a:cxn ang="0">
                  <a:pos x="437" y="0"/>
                </a:cxn>
                <a:cxn ang="0">
                  <a:pos x="375" y="1"/>
                </a:cxn>
                <a:cxn ang="0">
                  <a:pos x="345" y="5"/>
                </a:cxn>
                <a:cxn ang="0">
                  <a:pos x="317" y="11"/>
                </a:cxn>
                <a:cxn ang="0">
                  <a:pos x="284" y="21"/>
                </a:cxn>
                <a:cxn ang="0">
                  <a:pos x="252" y="35"/>
                </a:cxn>
                <a:cxn ang="0">
                  <a:pos x="221" y="50"/>
                </a:cxn>
                <a:cxn ang="0">
                  <a:pos x="193" y="68"/>
                </a:cxn>
                <a:cxn ang="0">
                  <a:pos x="166" y="88"/>
                </a:cxn>
                <a:cxn ang="0">
                  <a:pos x="140" y="110"/>
                </a:cxn>
                <a:cxn ang="0">
                  <a:pos x="116" y="135"/>
                </a:cxn>
                <a:cxn ang="0">
                  <a:pos x="94" y="162"/>
                </a:cxn>
                <a:cxn ang="0">
                  <a:pos x="74" y="190"/>
                </a:cxn>
                <a:cxn ang="0">
                  <a:pos x="56" y="220"/>
                </a:cxn>
                <a:cxn ang="0">
                  <a:pos x="41" y="253"/>
                </a:cxn>
                <a:cxn ang="0">
                  <a:pos x="27" y="287"/>
                </a:cxn>
                <a:cxn ang="0">
                  <a:pos x="17" y="322"/>
                </a:cxn>
                <a:cxn ang="0">
                  <a:pos x="9" y="358"/>
                </a:cxn>
                <a:cxn ang="0">
                  <a:pos x="4" y="397"/>
                </a:cxn>
                <a:cxn ang="0">
                  <a:pos x="0" y="437"/>
                </a:cxn>
              </a:cxnLst>
              <a:rect l="0" t="0" r="r" b="b"/>
              <a:pathLst>
                <a:path w="772" h="437">
                  <a:moveTo>
                    <a:pt x="0" y="437"/>
                  </a:moveTo>
                  <a:lnTo>
                    <a:pt x="655" y="296"/>
                  </a:lnTo>
                  <a:lnTo>
                    <a:pt x="666" y="275"/>
                  </a:lnTo>
                  <a:lnTo>
                    <a:pt x="680" y="256"/>
                  </a:lnTo>
                  <a:lnTo>
                    <a:pt x="695" y="237"/>
                  </a:lnTo>
                  <a:lnTo>
                    <a:pt x="711" y="219"/>
                  </a:lnTo>
                  <a:lnTo>
                    <a:pt x="728" y="203"/>
                  </a:lnTo>
                  <a:lnTo>
                    <a:pt x="743" y="188"/>
                  </a:lnTo>
                  <a:lnTo>
                    <a:pt x="758" y="175"/>
                  </a:lnTo>
                  <a:lnTo>
                    <a:pt x="772" y="166"/>
                  </a:lnTo>
                  <a:lnTo>
                    <a:pt x="763" y="154"/>
                  </a:lnTo>
                  <a:lnTo>
                    <a:pt x="754" y="141"/>
                  </a:lnTo>
                  <a:lnTo>
                    <a:pt x="743" y="130"/>
                  </a:lnTo>
                  <a:lnTo>
                    <a:pt x="733" y="119"/>
                  </a:lnTo>
                  <a:lnTo>
                    <a:pt x="722" y="109"/>
                  </a:lnTo>
                  <a:lnTo>
                    <a:pt x="709" y="98"/>
                  </a:lnTo>
                  <a:lnTo>
                    <a:pt x="697" y="88"/>
                  </a:lnTo>
                  <a:lnTo>
                    <a:pt x="684" y="79"/>
                  </a:lnTo>
                  <a:lnTo>
                    <a:pt x="671" y="71"/>
                  </a:lnTo>
                  <a:lnTo>
                    <a:pt x="657" y="62"/>
                  </a:lnTo>
                  <a:lnTo>
                    <a:pt x="642" y="54"/>
                  </a:lnTo>
                  <a:lnTo>
                    <a:pt x="628" y="47"/>
                  </a:lnTo>
                  <a:lnTo>
                    <a:pt x="597" y="35"/>
                  </a:lnTo>
                  <a:lnTo>
                    <a:pt x="566" y="23"/>
                  </a:lnTo>
                  <a:lnTo>
                    <a:pt x="535" y="14"/>
                  </a:lnTo>
                  <a:lnTo>
                    <a:pt x="502" y="8"/>
                  </a:lnTo>
                  <a:lnTo>
                    <a:pt x="470" y="3"/>
                  </a:lnTo>
                  <a:lnTo>
                    <a:pt x="437" y="0"/>
                  </a:lnTo>
                  <a:lnTo>
                    <a:pt x="405" y="0"/>
                  </a:lnTo>
                  <a:lnTo>
                    <a:pt x="375" y="1"/>
                  </a:lnTo>
                  <a:lnTo>
                    <a:pt x="360" y="3"/>
                  </a:lnTo>
                  <a:lnTo>
                    <a:pt x="345" y="5"/>
                  </a:lnTo>
                  <a:lnTo>
                    <a:pt x="332" y="8"/>
                  </a:lnTo>
                  <a:lnTo>
                    <a:pt x="317" y="11"/>
                  </a:lnTo>
                  <a:lnTo>
                    <a:pt x="301" y="15"/>
                  </a:lnTo>
                  <a:lnTo>
                    <a:pt x="284" y="21"/>
                  </a:lnTo>
                  <a:lnTo>
                    <a:pt x="268" y="28"/>
                  </a:lnTo>
                  <a:lnTo>
                    <a:pt x="252" y="35"/>
                  </a:lnTo>
                  <a:lnTo>
                    <a:pt x="237" y="42"/>
                  </a:lnTo>
                  <a:lnTo>
                    <a:pt x="221" y="50"/>
                  </a:lnTo>
                  <a:lnTo>
                    <a:pt x="207" y="59"/>
                  </a:lnTo>
                  <a:lnTo>
                    <a:pt x="193" y="68"/>
                  </a:lnTo>
                  <a:lnTo>
                    <a:pt x="179" y="77"/>
                  </a:lnTo>
                  <a:lnTo>
                    <a:pt x="166" y="88"/>
                  </a:lnTo>
                  <a:lnTo>
                    <a:pt x="152" y="98"/>
                  </a:lnTo>
                  <a:lnTo>
                    <a:pt x="140" y="110"/>
                  </a:lnTo>
                  <a:lnTo>
                    <a:pt x="127" y="122"/>
                  </a:lnTo>
                  <a:lnTo>
                    <a:pt x="116" y="135"/>
                  </a:lnTo>
                  <a:lnTo>
                    <a:pt x="105" y="148"/>
                  </a:lnTo>
                  <a:lnTo>
                    <a:pt x="94" y="162"/>
                  </a:lnTo>
                  <a:lnTo>
                    <a:pt x="84" y="175"/>
                  </a:lnTo>
                  <a:lnTo>
                    <a:pt x="74" y="190"/>
                  </a:lnTo>
                  <a:lnTo>
                    <a:pt x="65" y="205"/>
                  </a:lnTo>
                  <a:lnTo>
                    <a:pt x="56" y="220"/>
                  </a:lnTo>
                  <a:lnTo>
                    <a:pt x="48" y="236"/>
                  </a:lnTo>
                  <a:lnTo>
                    <a:pt x="41" y="253"/>
                  </a:lnTo>
                  <a:lnTo>
                    <a:pt x="34" y="270"/>
                  </a:lnTo>
                  <a:lnTo>
                    <a:pt x="27" y="287"/>
                  </a:lnTo>
                  <a:lnTo>
                    <a:pt x="22" y="304"/>
                  </a:lnTo>
                  <a:lnTo>
                    <a:pt x="17" y="322"/>
                  </a:lnTo>
                  <a:lnTo>
                    <a:pt x="13" y="340"/>
                  </a:lnTo>
                  <a:lnTo>
                    <a:pt x="9" y="358"/>
                  </a:lnTo>
                  <a:lnTo>
                    <a:pt x="6" y="378"/>
                  </a:lnTo>
                  <a:lnTo>
                    <a:pt x="4" y="397"/>
                  </a:lnTo>
                  <a:lnTo>
                    <a:pt x="1" y="416"/>
                  </a:lnTo>
                  <a:lnTo>
                    <a:pt x="0" y="437"/>
                  </a:lnTo>
                  <a:close/>
                </a:path>
              </a:pathLst>
            </a:custGeom>
            <a:solidFill>
              <a:srgbClr val="D81C8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55" name="Freeform 183"/>
            <p:cNvSpPr>
              <a:spLocks noEditPoints="1"/>
            </p:cNvSpPr>
            <p:nvPr userDrawn="1"/>
          </p:nvSpPr>
          <p:spPr bwMode="auto">
            <a:xfrm>
              <a:off x="-3332163" y="3690938"/>
              <a:ext cx="881063" cy="100013"/>
            </a:xfrm>
            <a:custGeom>
              <a:avLst/>
              <a:gdLst/>
              <a:ahLst/>
              <a:cxnLst>
                <a:cxn ang="0">
                  <a:pos x="403" y="477"/>
                </a:cxn>
                <a:cxn ang="0">
                  <a:pos x="276" y="8"/>
                </a:cxn>
                <a:cxn ang="0">
                  <a:pos x="1817" y="283"/>
                </a:cxn>
                <a:cxn ang="0">
                  <a:pos x="1995" y="312"/>
                </a:cxn>
                <a:cxn ang="0">
                  <a:pos x="1996" y="393"/>
                </a:cxn>
                <a:cxn ang="0">
                  <a:pos x="1816" y="422"/>
                </a:cxn>
                <a:cxn ang="0">
                  <a:pos x="1985" y="109"/>
                </a:cxn>
                <a:cxn ang="0">
                  <a:pos x="1983" y="184"/>
                </a:cxn>
                <a:cxn ang="0">
                  <a:pos x="1816" y="212"/>
                </a:cxn>
                <a:cxn ang="0">
                  <a:pos x="1939" y="496"/>
                </a:cxn>
                <a:cxn ang="0">
                  <a:pos x="2084" y="426"/>
                </a:cxn>
                <a:cxn ang="0">
                  <a:pos x="2068" y="283"/>
                </a:cxn>
                <a:cxn ang="0">
                  <a:pos x="2024" y="233"/>
                </a:cxn>
                <a:cxn ang="0">
                  <a:pos x="2082" y="136"/>
                </a:cxn>
                <a:cxn ang="0">
                  <a:pos x="2015" y="23"/>
                </a:cxn>
                <a:cxn ang="0">
                  <a:pos x="1746" y="7"/>
                </a:cxn>
                <a:cxn ang="0">
                  <a:pos x="2825" y="90"/>
                </a:cxn>
                <a:cxn ang="0">
                  <a:pos x="2860" y="161"/>
                </a:cxn>
                <a:cxn ang="0">
                  <a:pos x="2773" y="226"/>
                </a:cxn>
                <a:cxn ang="0">
                  <a:pos x="2658" y="400"/>
                </a:cxn>
                <a:cxn ang="0">
                  <a:pos x="2795" y="333"/>
                </a:cxn>
                <a:cxn ang="0">
                  <a:pos x="2921" y="243"/>
                </a:cxn>
                <a:cxn ang="0">
                  <a:pos x="2949" y="110"/>
                </a:cxn>
                <a:cxn ang="0">
                  <a:pos x="2845" y="15"/>
                </a:cxn>
                <a:cxn ang="0">
                  <a:pos x="3155" y="77"/>
                </a:cxn>
                <a:cxn ang="0">
                  <a:pos x="3324" y="118"/>
                </a:cxn>
                <a:cxn ang="0">
                  <a:pos x="3315" y="198"/>
                </a:cxn>
                <a:cxn ang="0">
                  <a:pos x="3129" y="80"/>
                </a:cxn>
                <a:cxn ang="0">
                  <a:pos x="3370" y="265"/>
                </a:cxn>
                <a:cxn ang="0">
                  <a:pos x="3422" y="134"/>
                </a:cxn>
                <a:cxn ang="0">
                  <a:pos x="3359" y="31"/>
                </a:cxn>
                <a:cxn ang="0">
                  <a:pos x="3132" y="8"/>
                </a:cxn>
                <a:cxn ang="0">
                  <a:pos x="1471" y="88"/>
                </a:cxn>
                <a:cxn ang="0">
                  <a:pos x="1555" y="252"/>
                </a:cxn>
                <a:cxn ang="0">
                  <a:pos x="1468" y="413"/>
                </a:cxn>
                <a:cxn ang="0">
                  <a:pos x="1478" y="491"/>
                </a:cxn>
                <a:cxn ang="0">
                  <a:pos x="1613" y="396"/>
                </a:cxn>
                <a:cxn ang="0">
                  <a:pos x="1640" y="170"/>
                </a:cxn>
                <a:cxn ang="0">
                  <a:pos x="1554" y="44"/>
                </a:cxn>
                <a:cxn ang="0">
                  <a:pos x="1304" y="6"/>
                </a:cxn>
                <a:cxn ang="0">
                  <a:pos x="4401" y="252"/>
                </a:cxn>
                <a:cxn ang="0">
                  <a:pos x="4208" y="183"/>
                </a:cxn>
                <a:cxn ang="0">
                  <a:pos x="4176" y="98"/>
                </a:cxn>
                <a:cxn ang="0">
                  <a:pos x="4274" y="74"/>
                </a:cxn>
                <a:cxn ang="0">
                  <a:pos x="4357" y="123"/>
                </a:cxn>
                <a:cxn ang="0">
                  <a:pos x="4348" y="22"/>
                </a:cxn>
                <a:cxn ang="0">
                  <a:pos x="4138" y="27"/>
                </a:cxn>
                <a:cxn ang="0">
                  <a:pos x="4074" y="124"/>
                </a:cxn>
                <a:cxn ang="0">
                  <a:pos x="4112" y="243"/>
                </a:cxn>
                <a:cxn ang="0">
                  <a:pos x="4317" y="317"/>
                </a:cxn>
                <a:cxn ang="0">
                  <a:pos x="4336" y="401"/>
                </a:cxn>
                <a:cxn ang="0">
                  <a:pos x="4204" y="428"/>
                </a:cxn>
                <a:cxn ang="0">
                  <a:pos x="4047" y="378"/>
                </a:cxn>
                <a:cxn ang="0">
                  <a:pos x="4164" y="492"/>
                </a:cxn>
                <a:cxn ang="0">
                  <a:pos x="4349" y="485"/>
                </a:cxn>
                <a:cxn ang="0">
                  <a:pos x="4022" y="497"/>
                </a:cxn>
                <a:cxn ang="0">
                  <a:pos x="3902" y="7"/>
                </a:cxn>
                <a:cxn ang="0">
                  <a:pos x="2446" y="284"/>
                </a:cxn>
                <a:cxn ang="0">
                  <a:pos x="1188" y="417"/>
                </a:cxn>
                <a:cxn ang="0">
                  <a:pos x="3510" y="496"/>
                </a:cxn>
              </a:cxnLst>
              <a:rect l="0" t="0" r="r" b="b"/>
              <a:pathLst>
                <a:path w="4441" h="504">
                  <a:moveTo>
                    <a:pt x="134" y="496"/>
                  </a:moveTo>
                  <a:lnTo>
                    <a:pt x="225" y="497"/>
                  </a:lnTo>
                  <a:lnTo>
                    <a:pt x="311" y="144"/>
                  </a:lnTo>
                  <a:lnTo>
                    <a:pt x="317" y="153"/>
                  </a:lnTo>
                  <a:lnTo>
                    <a:pt x="319" y="160"/>
                  </a:lnTo>
                  <a:lnTo>
                    <a:pt x="320" y="166"/>
                  </a:lnTo>
                  <a:lnTo>
                    <a:pt x="323" y="176"/>
                  </a:lnTo>
                  <a:lnTo>
                    <a:pt x="326" y="187"/>
                  </a:lnTo>
                  <a:lnTo>
                    <a:pt x="386" y="409"/>
                  </a:lnTo>
                  <a:lnTo>
                    <a:pt x="392" y="430"/>
                  </a:lnTo>
                  <a:lnTo>
                    <a:pt x="397" y="454"/>
                  </a:lnTo>
                  <a:lnTo>
                    <a:pt x="403" y="477"/>
                  </a:lnTo>
                  <a:lnTo>
                    <a:pt x="410" y="497"/>
                  </a:lnTo>
                  <a:lnTo>
                    <a:pt x="502" y="497"/>
                  </a:lnTo>
                  <a:lnTo>
                    <a:pt x="634" y="8"/>
                  </a:lnTo>
                  <a:lnTo>
                    <a:pt x="554" y="8"/>
                  </a:lnTo>
                  <a:lnTo>
                    <a:pt x="462" y="357"/>
                  </a:lnTo>
                  <a:lnTo>
                    <a:pt x="462" y="355"/>
                  </a:lnTo>
                  <a:lnTo>
                    <a:pt x="461" y="354"/>
                  </a:lnTo>
                  <a:lnTo>
                    <a:pt x="455" y="335"/>
                  </a:lnTo>
                  <a:lnTo>
                    <a:pt x="452" y="324"/>
                  </a:lnTo>
                  <a:lnTo>
                    <a:pt x="450" y="313"/>
                  </a:lnTo>
                  <a:lnTo>
                    <a:pt x="366" y="8"/>
                  </a:lnTo>
                  <a:lnTo>
                    <a:pt x="276" y="8"/>
                  </a:lnTo>
                  <a:lnTo>
                    <a:pt x="189" y="360"/>
                  </a:lnTo>
                  <a:lnTo>
                    <a:pt x="183" y="340"/>
                  </a:lnTo>
                  <a:lnTo>
                    <a:pt x="172" y="300"/>
                  </a:lnTo>
                  <a:lnTo>
                    <a:pt x="157" y="246"/>
                  </a:lnTo>
                  <a:lnTo>
                    <a:pt x="141" y="185"/>
                  </a:lnTo>
                  <a:lnTo>
                    <a:pt x="125" y="125"/>
                  </a:lnTo>
                  <a:lnTo>
                    <a:pt x="110" y="71"/>
                  </a:lnTo>
                  <a:lnTo>
                    <a:pt x="100" y="30"/>
                  </a:lnTo>
                  <a:lnTo>
                    <a:pt x="94" y="8"/>
                  </a:lnTo>
                  <a:lnTo>
                    <a:pt x="0" y="8"/>
                  </a:lnTo>
                  <a:lnTo>
                    <a:pt x="134" y="496"/>
                  </a:lnTo>
                  <a:close/>
                  <a:moveTo>
                    <a:pt x="1817" y="283"/>
                  </a:moveTo>
                  <a:lnTo>
                    <a:pt x="1845" y="283"/>
                  </a:lnTo>
                  <a:lnTo>
                    <a:pt x="1877" y="282"/>
                  </a:lnTo>
                  <a:lnTo>
                    <a:pt x="1893" y="281"/>
                  </a:lnTo>
                  <a:lnTo>
                    <a:pt x="1909" y="282"/>
                  </a:lnTo>
                  <a:lnTo>
                    <a:pt x="1924" y="282"/>
                  </a:lnTo>
                  <a:lnTo>
                    <a:pt x="1939" y="284"/>
                  </a:lnTo>
                  <a:lnTo>
                    <a:pt x="1953" y="286"/>
                  </a:lnTo>
                  <a:lnTo>
                    <a:pt x="1966" y="291"/>
                  </a:lnTo>
                  <a:lnTo>
                    <a:pt x="1977" y="296"/>
                  </a:lnTo>
                  <a:lnTo>
                    <a:pt x="1987" y="303"/>
                  </a:lnTo>
                  <a:lnTo>
                    <a:pt x="1992" y="308"/>
                  </a:lnTo>
                  <a:lnTo>
                    <a:pt x="1995" y="312"/>
                  </a:lnTo>
                  <a:lnTo>
                    <a:pt x="1999" y="318"/>
                  </a:lnTo>
                  <a:lnTo>
                    <a:pt x="2002" y="324"/>
                  </a:lnTo>
                  <a:lnTo>
                    <a:pt x="2004" y="329"/>
                  </a:lnTo>
                  <a:lnTo>
                    <a:pt x="2006" y="337"/>
                  </a:lnTo>
                  <a:lnTo>
                    <a:pt x="2007" y="344"/>
                  </a:lnTo>
                  <a:lnTo>
                    <a:pt x="2007" y="352"/>
                  </a:lnTo>
                  <a:lnTo>
                    <a:pt x="2007" y="361"/>
                  </a:lnTo>
                  <a:lnTo>
                    <a:pt x="2006" y="369"/>
                  </a:lnTo>
                  <a:lnTo>
                    <a:pt x="2004" y="376"/>
                  </a:lnTo>
                  <a:lnTo>
                    <a:pt x="2002" y="382"/>
                  </a:lnTo>
                  <a:lnTo>
                    <a:pt x="2000" y="388"/>
                  </a:lnTo>
                  <a:lnTo>
                    <a:pt x="1996" y="393"/>
                  </a:lnTo>
                  <a:lnTo>
                    <a:pt x="1992" y="399"/>
                  </a:lnTo>
                  <a:lnTo>
                    <a:pt x="1988" y="402"/>
                  </a:lnTo>
                  <a:lnTo>
                    <a:pt x="1978" y="410"/>
                  </a:lnTo>
                  <a:lnTo>
                    <a:pt x="1967" y="416"/>
                  </a:lnTo>
                  <a:lnTo>
                    <a:pt x="1953" y="419"/>
                  </a:lnTo>
                  <a:lnTo>
                    <a:pt x="1940" y="422"/>
                  </a:lnTo>
                  <a:lnTo>
                    <a:pt x="1925" y="424"/>
                  </a:lnTo>
                  <a:lnTo>
                    <a:pt x="1909" y="425"/>
                  </a:lnTo>
                  <a:lnTo>
                    <a:pt x="1893" y="425"/>
                  </a:lnTo>
                  <a:lnTo>
                    <a:pt x="1877" y="425"/>
                  </a:lnTo>
                  <a:lnTo>
                    <a:pt x="1845" y="424"/>
                  </a:lnTo>
                  <a:lnTo>
                    <a:pt x="1816" y="422"/>
                  </a:lnTo>
                  <a:lnTo>
                    <a:pt x="1817" y="283"/>
                  </a:lnTo>
                  <a:close/>
                  <a:moveTo>
                    <a:pt x="1817" y="79"/>
                  </a:moveTo>
                  <a:lnTo>
                    <a:pt x="1844" y="79"/>
                  </a:lnTo>
                  <a:lnTo>
                    <a:pt x="1878" y="77"/>
                  </a:lnTo>
                  <a:lnTo>
                    <a:pt x="1910" y="77"/>
                  </a:lnTo>
                  <a:lnTo>
                    <a:pt x="1936" y="80"/>
                  </a:lnTo>
                  <a:lnTo>
                    <a:pt x="1949" y="82"/>
                  </a:lnTo>
                  <a:lnTo>
                    <a:pt x="1960" y="86"/>
                  </a:lnTo>
                  <a:lnTo>
                    <a:pt x="1970" y="92"/>
                  </a:lnTo>
                  <a:lnTo>
                    <a:pt x="1978" y="100"/>
                  </a:lnTo>
                  <a:lnTo>
                    <a:pt x="1982" y="105"/>
                  </a:lnTo>
                  <a:lnTo>
                    <a:pt x="1985" y="109"/>
                  </a:lnTo>
                  <a:lnTo>
                    <a:pt x="1988" y="114"/>
                  </a:lnTo>
                  <a:lnTo>
                    <a:pt x="1990" y="119"/>
                  </a:lnTo>
                  <a:lnTo>
                    <a:pt x="1992" y="125"/>
                  </a:lnTo>
                  <a:lnTo>
                    <a:pt x="1993" y="132"/>
                  </a:lnTo>
                  <a:lnTo>
                    <a:pt x="1994" y="139"/>
                  </a:lnTo>
                  <a:lnTo>
                    <a:pt x="1994" y="145"/>
                  </a:lnTo>
                  <a:lnTo>
                    <a:pt x="1993" y="153"/>
                  </a:lnTo>
                  <a:lnTo>
                    <a:pt x="1992" y="160"/>
                  </a:lnTo>
                  <a:lnTo>
                    <a:pt x="1991" y="167"/>
                  </a:lnTo>
                  <a:lnTo>
                    <a:pt x="1988" y="174"/>
                  </a:lnTo>
                  <a:lnTo>
                    <a:pt x="1986" y="180"/>
                  </a:lnTo>
                  <a:lnTo>
                    <a:pt x="1983" y="184"/>
                  </a:lnTo>
                  <a:lnTo>
                    <a:pt x="1979" y="189"/>
                  </a:lnTo>
                  <a:lnTo>
                    <a:pt x="1976" y="193"/>
                  </a:lnTo>
                  <a:lnTo>
                    <a:pt x="1967" y="200"/>
                  </a:lnTo>
                  <a:lnTo>
                    <a:pt x="1957" y="206"/>
                  </a:lnTo>
                  <a:lnTo>
                    <a:pt x="1944" y="209"/>
                  </a:lnTo>
                  <a:lnTo>
                    <a:pt x="1932" y="212"/>
                  </a:lnTo>
                  <a:lnTo>
                    <a:pt x="1918" y="214"/>
                  </a:lnTo>
                  <a:lnTo>
                    <a:pt x="1905" y="215"/>
                  </a:lnTo>
                  <a:lnTo>
                    <a:pt x="1890" y="215"/>
                  </a:lnTo>
                  <a:lnTo>
                    <a:pt x="1875" y="215"/>
                  </a:lnTo>
                  <a:lnTo>
                    <a:pt x="1845" y="214"/>
                  </a:lnTo>
                  <a:lnTo>
                    <a:pt x="1816" y="212"/>
                  </a:lnTo>
                  <a:lnTo>
                    <a:pt x="1816" y="210"/>
                  </a:lnTo>
                  <a:lnTo>
                    <a:pt x="1817" y="79"/>
                  </a:lnTo>
                  <a:close/>
                  <a:moveTo>
                    <a:pt x="1732" y="496"/>
                  </a:moveTo>
                  <a:lnTo>
                    <a:pt x="1743" y="496"/>
                  </a:lnTo>
                  <a:lnTo>
                    <a:pt x="1763" y="497"/>
                  </a:lnTo>
                  <a:lnTo>
                    <a:pt x="1788" y="497"/>
                  </a:lnTo>
                  <a:lnTo>
                    <a:pt x="1816" y="497"/>
                  </a:lnTo>
                  <a:lnTo>
                    <a:pt x="1845" y="497"/>
                  </a:lnTo>
                  <a:lnTo>
                    <a:pt x="1872" y="497"/>
                  </a:lnTo>
                  <a:lnTo>
                    <a:pt x="1894" y="497"/>
                  </a:lnTo>
                  <a:lnTo>
                    <a:pt x="1909" y="497"/>
                  </a:lnTo>
                  <a:lnTo>
                    <a:pt x="1939" y="496"/>
                  </a:lnTo>
                  <a:lnTo>
                    <a:pt x="1967" y="495"/>
                  </a:lnTo>
                  <a:lnTo>
                    <a:pt x="1981" y="493"/>
                  </a:lnTo>
                  <a:lnTo>
                    <a:pt x="1994" y="491"/>
                  </a:lnTo>
                  <a:lnTo>
                    <a:pt x="2007" y="488"/>
                  </a:lnTo>
                  <a:lnTo>
                    <a:pt x="2019" y="484"/>
                  </a:lnTo>
                  <a:lnTo>
                    <a:pt x="2030" y="479"/>
                  </a:lnTo>
                  <a:lnTo>
                    <a:pt x="2041" y="473"/>
                  </a:lnTo>
                  <a:lnTo>
                    <a:pt x="2051" y="467"/>
                  </a:lnTo>
                  <a:lnTo>
                    <a:pt x="2060" y="459"/>
                  </a:lnTo>
                  <a:lnTo>
                    <a:pt x="2069" y="449"/>
                  </a:lnTo>
                  <a:lnTo>
                    <a:pt x="2077" y="438"/>
                  </a:lnTo>
                  <a:lnTo>
                    <a:pt x="2084" y="426"/>
                  </a:lnTo>
                  <a:lnTo>
                    <a:pt x="2089" y="411"/>
                  </a:lnTo>
                  <a:lnTo>
                    <a:pt x="2093" y="399"/>
                  </a:lnTo>
                  <a:lnTo>
                    <a:pt x="2096" y="386"/>
                  </a:lnTo>
                  <a:lnTo>
                    <a:pt x="2097" y="374"/>
                  </a:lnTo>
                  <a:lnTo>
                    <a:pt x="2097" y="361"/>
                  </a:lnTo>
                  <a:lnTo>
                    <a:pt x="2096" y="349"/>
                  </a:lnTo>
                  <a:lnTo>
                    <a:pt x="2094" y="336"/>
                  </a:lnTo>
                  <a:lnTo>
                    <a:pt x="2092" y="325"/>
                  </a:lnTo>
                  <a:lnTo>
                    <a:pt x="2087" y="313"/>
                  </a:lnTo>
                  <a:lnTo>
                    <a:pt x="2082" y="302"/>
                  </a:lnTo>
                  <a:lnTo>
                    <a:pt x="2076" y="292"/>
                  </a:lnTo>
                  <a:lnTo>
                    <a:pt x="2068" y="283"/>
                  </a:lnTo>
                  <a:lnTo>
                    <a:pt x="2060" y="274"/>
                  </a:lnTo>
                  <a:lnTo>
                    <a:pt x="2051" y="266"/>
                  </a:lnTo>
                  <a:lnTo>
                    <a:pt x="2041" y="259"/>
                  </a:lnTo>
                  <a:lnTo>
                    <a:pt x="2029" y="253"/>
                  </a:lnTo>
                  <a:lnTo>
                    <a:pt x="2017" y="249"/>
                  </a:lnTo>
                  <a:lnTo>
                    <a:pt x="2012" y="248"/>
                  </a:lnTo>
                  <a:lnTo>
                    <a:pt x="2008" y="246"/>
                  </a:lnTo>
                  <a:lnTo>
                    <a:pt x="2004" y="245"/>
                  </a:lnTo>
                  <a:lnTo>
                    <a:pt x="2000" y="242"/>
                  </a:lnTo>
                  <a:lnTo>
                    <a:pt x="2008" y="240"/>
                  </a:lnTo>
                  <a:lnTo>
                    <a:pt x="2017" y="236"/>
                  </a:lnTo>
                  <a:lnTo>
                    <a:pt x="2024" y="233"/>
                  </a:lnTo>
                  <a:lnTo>
                    <a:pt x="2032" y="229"/>
                  </a:lnTo>
                  <a:lnTo>
                    <a:pt x="2038" y="225"/>
                  </a:lnTo>
                  <a:lnTo>
                    <a:pt x="2044" y="220"/>
                  </a:lnTo>
                  <a:lnTo>
                    <a:pt x="2050" y="215"/>
                  </a:lnTo>
                  <a:lnTo>
                    <a:pt x="2055" y="209"/>
                  </a:lnTo>
                  <a:lnTo>
                    <a:pt x="2060" y="202"/>
                  </a:lnTo>
                  <a:lnTo>
                    <a:pt x="2065" y="197"/>
                  </a:lnTo>
                  <a:lnTo>
                    <a:pt x="2068" y="190"/>
                  </a:lnTo>
                  <a:lnTo>
                    <a:pt x="2071" y="183"/>
                  </a:lnTo>
                  <a:lnTo>
                    <a:pt x="2077" y="168"/>
                  </a:lnTo>
                  <a:lnTo>
                    <a:pt x="2080" y="152"/>
                  </a:lnTo>
                  <a:lnTo>
                    <a:pt x="2082" y="136"/>
                  </a:lnTo>
                  <a:lnTo>
                    <a:pt x="2080" y="121"/>
                  </a:lnTo>
                  <a:lnTo>
                    <a:pt x="2078" y="105"/>
                  </a:lnTo>
                  <a:lnTo>
                    <a:pt x="2074" y="89"/>
                  </a:lnTo>
                  <a:lnTo>
                    <a:pt x="2067" y="74"/>
                  </a:lnTo>
                  <a:lnTo>
                    <a:pt x="2059" y="60"/>
                  </a:lnTo>
                  <a:lnTo>
                    <a:pt x="2053" y="54"/>
                  </a:lnTo>
                  <a:lnTo>
                    <a:pt x="2049" y="47"/>
                  </a:lnTo>
                  <a:lnTo>
                    <a:pt x="2042" y="41"/>
                  </a:lnTo>
                  <a:lnTo>
                    <a:pt x="2036" y="35"/>
                  </a:lnTo>
                  <a:lnTo>
                    <a:pt x="2029" y="31"/>
                  </a:lnTo>
                  <a:lnTo>
                    <a:pt x="2021" y="26"/>
                  </a:lnTo>
                  <a:lnTo>
                    <a:pt x="2015" y="23"/>
                  </a:lnTo>
                  <a:lnTo>
                    <a:pt x="2007" y="19"/>
                  </a:lnTo>
                  <a:lnTo>
                    <a:pt x="1991" y="15"/>
                  </a:lnTo>
                  <a:lnTo>
                    <a:pt x="1974" y="12"/>
                  </a:lnTo>
                  <a:lnTo>
                    <a:pt x="1956" y="9"/>
                  </a:lnTo>
                  <a:lnTo>
                    <a:pt x="1937" y="8"/>
                  </a:lnTo>
                  <a:lnTo>
                    <a:pt x="1918" y="8"/>
                  </a:lnTo>
                  <a:lnTo>
                    <a:pt x="1899" y="8"/>
                  </a:lnTo>
                  <a:lnTo>
                    <a:pt x="1861" y="7"/>
                  </a:lnTo>
                  <a:lnTo>
                    <a:pt x="1813" y="6"/>
                  </a:lnTo>
                  <a:lnTo>
                    <a:pt x="1788" y="6"/>
                  </a:lnTo>
                  <a:lnTo>
                    <a:pt x="1765" y="7"/>
                  </a:lnTo>
                  <a:lnTo>
                    <a:pt x="1746" y="7"/>
                  </a:lnTo>
                  <a:lnTo>
                    <a:pt x="1732" y="9"/>
                  </a:lnTo>
                  <a:lnTo>
                    <a:pt x="1732" y="496"/>
                  </a:lnTo>
                  <a:close/>
                  <a:moveTo>
                    <a:pt x="2658" y="79"/>
                  </a:moveTo>
                  <a:lnTo>
                    <a:pt x="2690" y="77"/>
                  </a:lnTo>
                  <a:lnTo>
                    <a:pt x="2723" y="76"/>
                  </a:lnTo>
                  <a:lnTo>
                    <a:pt x="2740" y="76"/>
                  </a:lnTo>
                  <a:lnTo>
                    <a:pt x="2757" y="76"/>
                  </a:lnTo>
                  <a:lnTo>
                    <a:pt x="2774" y="77"/>
                  </a:lnTo>
                  <a:lnTo>
                    <a:pt x="2790" y="80"/>
                  </a:lnTo>
                  <a:lnTo>
                    <a:pt x="2804" y="83"/>
                  </a:lnTo>
                  <a:lnTo>
                    <a:pt x="2818" y="88"/>
                  </a:lnTo>
                  <a:lnTo>
                    <a:pt x="2825" y="90"/>
                  </a:lnTo>
                  <a:lnTo>
                    <a:pt x="2831" y="93"/>
                  </a:lnTo>
                  <a:lnTo>
                    <a:pt x="2836" y="97"/>
                  </a:lnTo>
                  <a:lnTo>
                    <a:pt x="2841" y="101"/>
                  </a:lnTo>
                  <a:lnTo>
                    <a:pt x="2845" y="106"/>
                  </a:lnTo>
                  <a:lnTo>
                    <a:pt x="2850" y="110"/>
                  </a:lnTo>
                  <a:lnTo>
                    <a:pt x="2853" y="116"/>
                  </a:lnTo>
                  <a:lnTo>
                    <a:pt x="2855" y="122"/>
                  </a:lnTo>
                  <a:lnTo>
                    <a:pt x="2858" y="128"/>
                  </a:lnTo>
                  <a:lnTo>
                    <a:pt x="2860" y="136"/>
                  </a:lnTo>
                  <a:lnTo>
                    <a:pt x="2860" y="144"/>
                  </a:lnTo>
                  <a:lnTo>
                    <a:pt x="2861" y="152"/>
                  </a:lnTo>
                  <a:lnTo>
                    <a:pt x="2860" y="161"/>
                  </a:lnTo>
                  <a:lnTo>
                    <a:pt x="2859" y="169"/>
                  </a:lnTo>
                  <a:lnTo>
                    <a:pt x="2857" y="176"/>
                  </a:lnTo>
                  <a:lnTo>
                    <a:pt x="2854" y="183"/>
                  </a:lnTo>
                  <a:lnTo>
                    <a:pt x="2852" y="189"/>
                  </a:lnTo>
                  <a:lnTo>
                    <a:pt x="2848" y="194"/>
                  </a:lnTo>
                  <a:lnTo>
                    <a:pt x="2844" y="199"/>
                  </a:lnTo>
                  <a:lnTo>
                    <a:pt x="2840" y="203"/>
                  </a:lnTo>
                  <a:lnTo>
                    <a:pt x="2829" y="211"/>
                  </a:lnTo>
                  <a:lnTo>
                    <a:pt x="2817" y="217"/>
                  </a:lnTo>
                  <a:lnTo>
                    <a:pt x="2803" y="220"/>
                  </a:lnTo>
                  <a:lnTo>
                    <a:pt x="2789" y="224"/>
                  </a:lnTo>
                  <a:lnTo>
                    <a:pt x="2773" y="226"/>
                  </a:lnTo>
                  <a:lnTo>
                    <a:pt x="2757" y="227"/>
                  </a:lnTo>
                  <a:lnTo>
                    <a:pt x="2740" y="227"/>
                  </a:lnTo>
                  <a:lnTo>
                    <a:pt x="2723" y="227"/>
                  </a:lnTo>
                  <a:lnTo>
                    <a:pt x="2690" y="226"/>
                  </a:lnTo>
                  <a:lnTo>
                    <a:pt x="2658" y="225"/>
                  </a:lnTo>
                  <a:lnTo>
                    <a:pt x="2658" y="79"/>
                  </a:lnTo>
                  <a:close/>
                  <a:moveTo>
                    <a:pt x="2570" y="497"/>
                  </a:moveTo>
                  <a:lnTo>
                    <a:pt x="2657" y="497"/>
                  </a:lnTo>
                  <a:lnTo>
                    <a:pt x="2658" y="481"/>
                  </a:lnTo>
                  <a:lnTo>
                    <a:pt x="2658" y="458"/>
                  </a:lnTo>
                  <a:lnTo>
                    <a:pt x="2658" y="430"/>
                  </a:lnTo>
                  <a:lnTo>
                    <a:pt x="2658" y="400"/>
                  </a:lnTo>
                  <a:lnTo>
                    <a:pt x="2658" y="369"/>
                  </a:lnTo>
                  <a:lnTo>
                    <a:pt x="2658" y="341"/>
                  </a:lnTo>
                  <a:lnTo>
                    <a:pt x="2658" y="316"/>
                  </a:lnTo>
                  <a:lnTo>
                    <a:pt x="2658" y="296"/>
                  </a:lnTo>
                  <a:lnTo>
                    <a:pt x="2777" y="296"/>
                  </a:lnTo>
                  <a:lnTo>
                    <a:pt x="2779" y="298"/>
                  </a:lnTo>
                  <a:lnTo>
                    <a:pt x="2782" y="300"/>
                  </a:lnTo>
                  <a:lnTo>
                    <a:pt x="2784" y="302"/>
                  </a:lnTo>
                  <a:lnTo>
                    <a:pt x="2785" y="304"/>
                  </a:lnTo>
                  <a:lnTo>
                    <a:pt x="2787" y="312"/>
                  </a:lnTo>
                  <a:lnTo>
                    <a:pt x="2790" y="320"/>
                  </a:lnTo>
                  <a:lnTo>
                    <a:pt x="2795" y="333"/>
                  </a:lnTo>
                  <a:lnTo>
                    <a:pt x="2800" y="345"/>
                  </a:lnTo>
                  <a:lnTo>
                    <a:pt x="2813" y="382"/>
                  </a:lnTo>
                  <a:lnTo>
                    <a:pt x="2829" y="426"/>
                  </a:lnTo>
                  <a:lnTo>
                    <a:pt x="2845" y="467"/>
                  </a:lnTo>
                  <a:lnTo>
                    <a:pt x="2858" y="497"/>
                  </a:lnTo>
                  <a:lnTo>
                    <a:pt x="2950" y="497"/>
                  </a:lnTo>
                  <a:lnTo>
                    <a:pt x="2866" y="281"/>
                  </a:lnTo>
                  <a:lnTo>
                    <a:pt x="2884" y="273"/>
                  </a:lnTo>
                  <a:lnTo>
                    <a:pt x="2900" y="262"/>
                  </a:lnTo>
                  <a:lnTo>
                    <a:pt x="2908" y="257"/>
                  </a:lnTo>
                  <a:lnTo>
                    <a:pt x="2914" y="250"/>
                  </a:lnTo>
                  <a:lnTo>
                    <a:pt x="2921" y="243"/>
                  </a:lnTo>
                  <a:lnTo>
                    <a:pt x="2928" y="235"/>
                  </a:lnTo>
                  <a:lnTo>
                    <a:pt x="2934" y="227"/>
                  </a:lnTo>
                  <a:lnTo>
                    <a:pt x="2938" y="218"/>
                  </a:lnTo>
                  <a:lnTo>
                    <a:pt x="2943" y="209"/>
                  </a:lnTo>
                  <a:lnTo>
                    <a:pt x="2946" y="199"/>
                  </a:lnTo>
                  <a:lnTo>
                    <a:pt x="2950" y="189"/>
                  </a:lnTo>
                  <a:lnTo>
                    <a:pt x="2952" y="177"/>
                  </a:lnTo>
                  <a:lnTo>
                    <a:pt x="2953" y="166"/>
                  </a:lnTo>
                  <a:lnTo>
                    <a:pt x="2953" y="152"/>
                  </a:lnTo>
                  <a:lnTo>
                    <a:pt x="2953" y="138"/>
                  </a:lnTo>
                  <a:lnTo>
                    <a:pt x="2951" y="124"/>
                  </a:lnTo>
                  <a:lnTo>
                    <a:pt x="2949" y="110"/>
                  </a:lnTo>
                  <a:lnTo>
                    <a:pt x="2944" y="98"/>
                  </a:lnTo>
                  <a:lnTo>
                    <a:pt x="2939" y="86"/>
                  </a:lnTo>
                  <a:lnTo>
                    <a:pt x="2934" y="75"/>
                  </a:lnTo>
                  <a:lnTo>
                    <a:pt x="2927" y="65"/>
                  </a:lnTo>
                  <a:lnTo>
                    <a:pt x="2920" y="56"/>
                  </a:lnTo>
                  <a:lnTo>
                    <a:pt x="2911" y="48"/>
                  </a:lnTo>
                  <a:lnTo>
                    <a:pt x="2902" y="40"/>
                  </a:lnTo>
                  <a:lnTo>
                    <a:pt x="2892" y="33"/>
                  </a:lnTo>
                  <a:lnTo>
                    <a:pt x="2882" y="27"/>
                  </a:lnTo>
                  <a:lnTo>
                    <a:pt x="2870" y="23"/>
                  </a:lnTo>
                  <a:lnTo>
                    <a:pt x="2858" y="18"/>
                  </a:lnTo>
                  <a:lnTo>
                    <a:pt x="2845" y="15"/>
                  </a:lnTo>
                  <a:lnTo>
                    <a:pt x="2832" y="12"/>
                  </a:lnTo>
                  <a:lnTo>
                    <a:pt x="2810" y="9"/>
                  </a:lnTo>
                  <a:lnTo>
                    <a:pt x="2781" y="8"/>
                  </a:lnTo>
                  <a:lnTo>
                    <a:pt x="2744" y="7"/>
                  </a:lnTo>
                  <a:lnTo>
                    <a:pt x="2705" y="7"/>
                  </a:lnTo>
                  <a:lnTo>
                    <a:pt x="2665" y="7"/>
                  </a:lnTo>
                  <a:lnTo>
                    <a:pt x="2627" y="7"/>
                  </a:lnTo>
                  <a:lnTo>
                    <a:pt x="2594" y="8"/>
                  </a:lnTo>
                  <a:lnTo>
                    <a:pt x="2570" y="8"/>
                  </a:lnTo>
                  <a:lnTo>
                    <a:pt x="2570" y="497"/>
                  </a:lnTo>
                  <a:close/>
                  <a:moveTo>
                    <a:pt x="3129" y="80"/>
                  </a:moveTo>
                  <a:lnTo>
                    <a:pt x="3155" y="77"/>
                  </a:lnTo>
                  <a:lnTo>
                    <a:pt x="3197" y="77"/>
                  </a:lnTo>
                  <a:lnTo>
                    <a:pt x="3238" y="79"/>
                  </a:lnTo>
                  <a:lnTo>
                    <a:pt x="3265" y="80"/>
                  </a:lnTo>
                  <a:lnTo>
                    <a:pt x="3279" y="83"/>
                  </a:lnTo>
                  <a:lnTo>
                    <a:pt x="3291" y="88"/>
                  </a:lnTo>
                  <a:lnTo>
                    <a:pt x="3297" y="91"/>
                  </a:lnTo>
                  <a:lnTo>
                    <a:pt x="3303" y="94"/>
                  </a:lnTo>
                  <a:lnTo>
                    <a:pt x="3308" y="99"/>
                  </a:lnTo>
                  <a:lnTo>
                    <a:pt x="3313" y="102"/>
                  </a:lnTo>
                  <a:lnTo>
                    <a:pt x="3316" y="108"/>
                  </a:lnTo>
                  <a:lnTo>
                    <a:pt x="3321" y="113"/>
                  </a:lnTo>
                  <a:lnTo>
                    <a:pt x="3324" y="118"/>
                  </a:lnTo>
                  <a:lnTo>
                    <a:pt x="3326" y="124"/>
                  </a:lnTo>
                  <a:lnTo>
                    <a:pt x="3329" y="131"/>
                  </a:lnTo>
                  <a:lnTo>
                    <a:pt x="3330" y="138"/>
                  </a:lnTo>
                  <a:lnTo>
                    <a:pt x="3331" y="145"/>
                  </a:lnTo>
                  <a:lnTo>
                    <a:pt x="3331" y="152"/>
                  </a:lnTo>
                  <a:lnTo>
                    <a:pt x="3330" y="160"/>
                  </a:lnTo>
                  <a:lnTo>
                    <a:pt x="3330" y="168"/>
                  </a:lnTo>
                  <a:lnTo>
                    <a:pt x="3328" y="175"/>
                  </a:lnTo>
                  <a:lnTo>
                    <a:pt x="3325" y="181"/>
                  </a:lnTo>
                  <a:lnTo>
                    <a:pt x="3323" y="186"/>
                  </a:lnTo>
                  <a:lnTo>
                    <a:pt x="3320" y="192"/>
                  </a:lnTo>
                  <a:lnTo>
                    <a:pt x="3315" y="198"/>
                  </a:lnTo>
                  <a:lnTo>
                    <a:pt x="3311" y="202"/>
                  </a:lnTo>
                  <a:lnTo>
                    <a:pt x="3306" y="206"/>
                  </a:lnTo>
                  <a:lnTo>
                    <a:pt x="3301" y="210"/>
                  </a:lnTo>
                  <a:lnTo>
                    <a:pt x="3296" y="212"/>
                  </a:lnTo>
                  <a:lnTo>
                    <a:pt x="3290" y="216"/>
                  </a:lnTo>
                  <a:lnTo>
                    <a:pt x="3277" y="220"/>
                  </a:lnTo>
                  <a:lnTo>
                    <a:pt x="3263" y="224"/>
                  </a:lnTo>
                  <a:lnTo>
                    <a:pt x="3236" y="225"/>
                  </a:lnTo>
                  <a:lnTo>
                    <a:pt x="3195" y="226"/>
                  </a:lnTo>
                  <a:lnTo>
                    <a:pt x="3154" y="226"/>
                  </a:lnTo>
                  <a:lnTo>
                    <a:pt x="3129" y="224"/>
                  </a:lnTo>
                  <a:lnTo>
                    <a:pt x="3129" y="80"/>
                  </a:lnTo>
                  <a:close/>
                  <a:moveTo>
                    <a:pt x="3040" y="18"/>
                  </a:moveTo>
                  <a:lnTo>
                    <a:pt x="3040" y="497"/>
                  </a:lnTo>
                  <a:lnTo>
                    <a:pt x="3128" y="496"/>
                  </a:lnTo>
                  <a:lnTo>
                    <a:pt x="3129" y="296"/>
                  </a:lnTo>
                  <a:lnTo>
                    <a:pt x="3253" y="296"/>
                  </a:lnTo>
                  <a:lnTo>
                    <a:pt x="3328" y="497"/>
                  </a:lnTo>
                  <a:lnTo>
                    <a:pt x="3419" y="497"/>
                  </a:lnTo>
                  <a:lnTo>
                    <a:pt x="3336" y="281"/>
                  </a:lnTo>
                  <a:lnTo>
                    <a:pt x="3345" y="277"/>
                  </a:lnTo>
                  <a:lnTo>
                    <a:pt x="3354" y="274"/>
                  </a:lnTo>
                  <a:lnTo>
                    <a:pt x="3362" y="269"/>
                  </a:lnTo>
                  <a:lnTo>
                    <a:pt x="3370" y="265"/>
                  </a:lnTo>
                  <a:lnTo>
                    <a:pt x="3376" y="259"/>
                  </a:lnTo>
                  <a:lnTo>
                    <a:pt x="3383" y="253"/>
                  </a:lnTo>
                  <a:lnTo>
                    <a:pt x="3389" y="246"/>
                  </a:lnTo>
                  <a:lnTo>
                    <a:pt x="3395" y="240"/>
                  </a:lnTo>
                  <a:lnTo>
                    <a:pt x="3400" y="232"/>
                  </a:lnTo>
                  <a:lnTo>
                    <a:pt x="3405" y="224"/>
                  </a:lnTo>
                  <a:lnTo>
                    <a:pt x="3408" y="216"/>
                  </a:lnTo>
                  <a:lnTo>
                    <a:pt x="3413" y="208"/>
                  </a:lnTo>
                  <a:lnTo>
                    <a:pt x="3417" y="190"/>
                  </a:lnTo>
                  <a:lnTo>
                    <a:pt x="3422" y="172"/>
                  </a:lnTo>
                  <a:lnTo>
                    <a:pt x="3423" y="153"/>
                  </a:lnTo>
                  <a:lnTo>
                    <a:pt x="3422" y="134"/>
                  </a:lnTo>
                  <a:lnTo>
                    <a:pt x="3419" y="116"/>
                  </a:lnTo>
                  <a:lnTo>
                    <a:pt x="3415" y="99"/>
                  </a:lnTo>
                  <a:lnTo>
                    <a:pt x="3412" y="90"/>
                  </a:lnTo>
                  <a:lnTo>
                    <a:pt x="3408" y="82"/>
                  </a:lnTo>
                  <a:lnTo>
                    <a:pt x="3404" y="74"/>
                  </a:lnTo>
                  <a:lnTo>
                    <a:pt x="3399" y="67"/>
                  </a:lnTo>
                  <a:lnTo>
                    <a:pt x="3393" y="60"/>
                  </a:lnTo>
                  <a:lnTo>
                    <a:pt x="3388" y="54"/>
                  </a:lnTo>
                  <a:lnTo>
                    <a:pt x="3382" y="48"/>
                  </a:lnTo>
                  <a:lnTo>
                    <a:pt x="3375" y="42"/>
                  </a:lnTo>
                  <a:lnTo>
                    <a:pt x="3367" y="37"/>
                  </a:lnTo>
                  <a:lnTo>
                    <a:pt x="3359" y="31"/>
                  </a:lnTo>
                  <a:lnTo>
                    <a:pt x="3350" y="27"/>
                  </a:lnTo>
                  <a:lnTo>
                    <a:pt x="3342" y="23"/>
                  </a:lnTo>
                  <a:lnTo>
                    <a:pt x="3325" y="17"/>
                  </a:lnTo>
                  <a:lnTo>
                    <a:pt x="3308" y="13"/>
                  </a:lnTo>
                  <a:lnTo>
                    <a:pt x="3289" y="10"/>
                  </a:lnTo>
                  <a:lnTo>
                    <a:pt x="3270" y="8"/>
                  </a:lnTo>
                  <a:lnTo>
                    <a:pt x="3248" y="8"/>
                  </a:lnTo>
                  <a:lnTo>
                    <a:pt x="3224" y="8"/>
                  </a:lnTo>
                  <a:lnTo>
                    <a:pt x="3202" y="8"/>
                  </a:lnTo>
                  <a:lnTo>
                    <a:pt x="3179" y="8"/>
                  </a:lnTo>
                  <a:lnTo>
                    <a:pt x="3155" y="8"/>
                  </a:lnTo>
                  <a:lnTo>
                    <a:pt x="3132" y="8"/>
                  </a:lnTo>
                  <a:lnTo>
                    <a:pt x="3110" y="8"/>
                  </a:lnTo>
                  <a:lnTo>
                    <a:pt x="3086" y="8"/>
                  </a:lnTo>
                  <a:lnTo>
                    <a:pt x="3063" y="8"/>
                  </a:lnTo>
                  <a:lnTo>
                    <a:pt x="3040" y="8"/>
                  </a:lnTo>
                  <a:lnTo>
                    <a:pt x="3040" y="18"/>
                  </a:lnTo>
                  <a:close/>
                  <a:moveTo>
                    <a:pt x="1342" y="77"/>
                  </a:moveTo>
                  <a:lnTo>
                    <a:pt x="1390" y="77"/>
                  </a:lnTo>
                  <a:lnTo>
                    <a:pt x="1434" y="79"/>
                  </a:lnTo>
                  <a:lnTo>
                    <a:pt x="1443" y="80"/>
                  </a:lnTo>
                  <a:lnTo>
                    <a:pt x="1453" y="82"/>
                  </a:lnTo>
                  <a:lnTo>
                    <a:pt x="1462" y="84"/>
                  </a:lnTo>
                  <a:lnTo>
                    <a:pt x="1471" y="88"/>
                  </a:lnTo>
                  <a:lnTo>
                    <a:pt x="1479" y="91"/>
                  </a:lnTo>
                  <a:lnTo>
                    <a:pt x="1488" y="97"/>
                  </a:lnTo>
                  <a:lnTo>
                    <a:pt x="1496" y="102"/>
                  </a:lnTo>
                  <a:lnTo>
                    <a:pt x="1504" y="110"/>
                  </a:lnTo>
                  <a:lnTo>
                    <a:pt x="1516" y="123"/>
                  </a:lnTo>
                  <a:lnTo>
                    <a:pt x="1527" y="136"/>
                  </a:lnTo>
                  <a:lnTo>
                    <a:pt x="1535" y="152"/>
                  </a:lnTo>
                  <a:lnTo>
                    <a:pt x="1542" y="169"/>
                  </a:lnTo>
                  <a:lnTo>
                    <a:pt x="1548" y="189"/>
                  </a:lnTo>
                  <a:lnTo>
                    <a:pt x="1552" y="208"/>
                  </a:lnTo>
                  <a:lnTo>
                    <a:pt x="1555" y="229"/>
                  </a:lnTo>
                  <a:lnTo>
                    <a:pt x="1555" y="252"/>
                  </a:lnTo>
                  <a:lnTo>
                    <a:pt x="1554" y="275"/>
                  </a:lnTo>
                  <a:lnTo>
                    <a:pt x="1552" y="296"/>
                  </a:lnTo>
                  <a:lnTo>
                    <a:pt x="1547" y="317"/>
                  </a:lnTo>
                  <a:lnTo>
                    <a:pt x="1541" y="337"/>
                  </a:lnTo>
                  <a:lnTo>
                    <a:pt x="1533" y="352"/>
                  </a:lnTo>
                  <a:lnTo>
                    <a:pt x="1524" y="367"/>
                  </a:lnTo>
                  <a:lnTo>
                    <a:pt x="1513" y="382"/>
                  </a:lnTo>
                  <a:lnTo>
                    <a:pt x="1502" y="393"/>
                  </a:lnTo>
                  <a:lnTo>
                    <a:pt x="1494" y="399"/>
                  </a:lnTo>
                  <a:lnTo>
                    <a:pt x="1485" y="404"/>
                  </a:lnTo>
                  <a:lnTo>
                    <a:pt x="1477" y="409"/>
                  </a:lnTo>
                  <a:lnTo>
                    <a:pt x="1468" y="413"/>
                  </a:lnTo>
                  <a:lnTo>
                    <a:pt x="1459" y="416"/>
                  </a:lnTo>
                  <a:lnTo>
                    <a:pt x="1449" y="419"/>
                  </a:lnTo>
                  <a:lnTo>
                    <a:pt x="1440" y="420"/>
                  </a:lnTo>
                  <a:lnTo>
                    <a:pt x="1430" y="422"/>
                  </a:lnTo>
                  <a:lnTo>
                    <a:pt x="1389" y="425"/>
                  </a:lnTo>
                  <a:lnTo>
                    <a:pt x="1342" y="425"/>
                  </a:lnTo>
                  <a:lnTo>
                    <a:pt x="1342" y="77"/>
                  </a:lnTo>
                  <a:close/>
                  <a:moveTo>
                    <a:pt x="1251" y="496"/>
                  </a:moveTo>
                  <a:lnTo>
                    <a:pt x="1409" y="497"/>
                  </a:lnTo>
                  <a:lnTo>
                    <a:pt x="1439" y="495"/>
                  </a:lnTo>
                  <a:lnTo>
                    <a:pt x="1465" y="493"/>
                  </a:lnTo>
                  <a:lnTo>
                    <a:pt x="1478" y="491"/>
                  </a:lnTo>
                  <a:lnTo>
                    <a:pt x="1489" y="488"/>
                  </a:lnTo>
                  <a:lnTo>
                    <a:pt x="1499" y="485"/>
                  </a:lnTo>
                  <a:lnTo>
                    <a:pt x="1510" y="481"/>
                  </a:lnTo>
                  <a:lnTo>
                    <a:pt x="1520" y="477"/>
                  </a:lnTo>
                  <a:lnTo>
                    <a:pt x="1529" y="472"/>
                  </a:lnTo>
                  <a:lnTo>
                    <a:pt x="1538" y="468"/>
                  </a:lnTo>
                  <a:lnTo>
                    <a:pt x="1547" y="461"/>
                  </a:lnTo>
                  <a:lnTo>
                    <a:pt x="1566" y="447"/>
                  </a:lnTo>
                  <a:lnTo>
                    <a:pt x="1586" y="431"/>
                  </a:lnTo>
                  <a:lnTo>
                    <a:pt x="1594" y="422"/>
                  </a:lnTo>
                  <a:lnTo>
                    <a:pt x="1603" y="410"/>
                  </a:lnTo>
                  <a:lnTo>
                    <a:pt x="1613" y="396"/>
                  </a:lnTo>
                  <a:lnTo>
                    <a:pt x="1621" y="384"/>
                  </a:lnTo>
                  <a:lnTo>
                    <a:pt x="1625" y="374"/>
                  </a:lnTo>
                  <a:lnTo>
                    <a:pt x="1631" y="363"/>
                  </a:lnTo>
                  <a:lnTo>
                    <a:pt x="1636" y="352"/>
                  </a:lnTo>
                  <a:lnTo>
                    <a:pt x="1639" y="341"/>
                  </a:lnTo>
                  <a:lnTo>
                    <a:pt x="1645" y="318"/>
                  </a:lnTo>
                  <a:lnTo>
                    <a:pt x="1649" y="293"/>
                  </a:lnTo>
                  <a:lnTo>
                    <a:pt x="1651" y="269"/>
                  </a:lnTo>
                  <a:lnTo>
                    <a:pt x="1651" y="244"/>
                  </a:lnTo>
                  <a:lnTo>
                    <a:pt x="1649" y="219"/>
                  </a:lnTo>
                  <a:lnTo>
                    <a:pt x="1646" y="194"/>
                  </a:lnTo>
                  <a:lnTo>
                    <a:pt x="1640" y="170"/>
                  </a:lnTo>
                  <a:lnTo>
                    <a:pt x="1632" y="148"/>
                  </a:lnTo>
                  <a:lnTo>
                    <a:pt x="1628" y="136"/>
                  </a:lnTo>
                  <a:lnTo>
                    <a:pt x="1622" y="125"/>
                  </a:lnTo>
                  <a:lnTo>
                    <a:pt x="1616" y="115"/>
                  </a:lnTo>
                  <a:lnTo>
                    <a:pt x="1611" y="105"/>
                  </a:lnTo>
                  <a:lnTo>
                    <a:pt x="1604" y="94"/>
                  </a:lnTo>
                  <a:lnTo>
                    <a:pt x="1597" y="84"/>
                  </a:lnTo>
                  <a:lnTo>
                    <a:pt x="1589" y="75"/>
                  </a:lnTo>
                  <a:lnTo>
                    <a:pt x="1581" y="67"/>
                  </a:lnTo>
                  <a:lnTo>
                    <a:pt x="1572" y="59"/>
                  </a:lnTo>
                  <a:lnTo>
                    <a:pt x="1563" y="51"/>
                  </a:lnTo>
                  <a:lnTo>
                    <a:pt x="1554" y="44"/>
                  </a:lnTo>
                  <a:lnTo>
                    <a:pt x="1544" y="38"/>
                  </a:lnTo>
                  <a:lnTo>
                    <a:pt x="1529" y="30"/>
                  </a:lnTo>
                  <a:lnTo>
                    <a:pt x="1514" y="23"/>
                  </a:lnTo>
                  <a:lnTo>
                    <a:pt x="1498" y="17"/>
                  </a:lnTo>
                  <a:lnTo>
                    <a:pt x="1483" y="14"/>
                  </a:lnTo>
                  <a:lnTo>
                    <a:pt x="1468" y="10"/>
                  </a:lnTo>
                  <a:lnTo>
                    <a:pt x="1451" y="9"/>
                  </a:lnTo>
                  <a:lnTo>
                    <a:pt x="1432" y="8"/>
                  </a:lnTo>
                  <a:lnTo>
                    <a:pt x="1412" y="8"/>
                  </a:lnTo>
                  <a:lnTo>
                    <a:pt x="1376" y="7"/>
                  </a:lnTo>
                  <a:lnTo>
                    <a:pt x="1328" y="6"/>
                  </a:lnTo>
                  <a:lnTo>
                    <a:pt x="1304" y="6"/>
                  </a:lnTo>
                  <a:lnTo>
                    <a:pt x="1281" y="7"/>
                  </a:lnTo>
                  <a:lnTo>
                    <a:pt x="1263" y="7"/>
                  </a:lnTo>
                  <a:lnTo>
                    <a:pt x="1251" y="9"/>
                  </a:lnTo>
                  <a:lnTo>
                    <a:pt x="1251" y="496"/>
                  </a:lnTo>
                  <a:close/>
                  <a:moveTo>
                    <a:pt x="4441" y="375"/>
                  </a:moveTo>
                  <a:lnTo>
                    <a:pt x="4441" y="329"/>
                  </a:lnTo>
                  <a:lnTo>
                    <a:pt x="4433" y="306"/>
                  </a:lnTo>
                  <a:lnTo>
                    <a:pt x="4424" y="278"/>
                  </a:lnTo>
                  <a:lnTo>
                    <a:pt x="4419" y="273"/>
                  </a:lnTo>
                  <a:lnTo>
                    <a:pt x="4415" y="266"/>
                  </a:lnTo>
                  <a:lnTo>
                    <a:pt x="4409" y="259"/>
                  </a:lnTo>
                  <a:lnTo>
                    <a:pt x="4401" y="252"/>
                  </a:lnTo>
                  <a:lnTo>
                    <a:pt x="4393" y="245"/>
                  </a:lnTo>
                  <a:lnTo>
                    <a:pt x="4382" y="239"/>
                  </a:lnTo>
                  <a:lnTo>
                    <a:pt x="4370" y="232"/>
                  </a:lnTo>
                  <a:lnTo>
                    <a:pt x="4357" y="225"/>
                  </a:lnTo>
                  <a:lnTo>
                    <a:pt x="4339" y="218"/>
                  </a:lnTo>
                  <a:lnTo>
                    <a:pt x="4322" y="212"/>
                  </a:lnTo>
                  <a:lnTo>
                    <a:pt x="4302" y="208"/>
                  </a:lnTo>
                  <a:lnTo>
                    <a:pt x="4283" y="203"/>
                  </a:lnTo>
                  <a:lnTo>
                    <a:pt x="4264" y="199"/>
                  </a:lnTo>
                  <a:lnTo>
                    <a:pt x="4245" y="194"/>
                  </a:lnTo>
                  <a:lnTo>
                    <a:pt x="4226" y="190"/>
                  </a:lnTo>
                  <a:lnTo>
                    <a:pt x="4208" y="183"/>
                  </a:lnTo>
                  <a:lnTo>
                    <a:pt x="4197" y="178"/>
                  </a:lnTo>
                  <a:lnTo>
                    <a:pt x="4187" y="172"/>
                  </a:lnTo>
                  <a:lnTo>
                    <a:pt x="4179" y="165"/>
                  </a:lnTo>
                  <a:lnTo>
                    <a:pt x="4172" y="158"/>
                  </a:lnTo>
                  <a:lnTo>
                    <a:pt x="4167" y="151"/>
                  </a:lnTo>
                  <a:lnTo>
                    <a:pt x="4165" y="143"/>
                  </a:lnTo>
                  <a:lnTo>
                    <a:pt x="4164" y="135"/>
                  </a:lnTo>
                  <a:lnTo>
                    <a:pt x="4164" y="127"/>
                  </a:lnTo>
                  <a:lnTo>
                    <a:pt x="4165" y="119"/>
                  </a:lnTo>
                  <a:lnTo>
                    <a:pt x="4167" y="113"/>
                  </a:lnTo>
                  <a:lnTo>
                    <a:pt x="4171" y="105"/>
                  </a:lnTo>
                  <a:lnTo>
                    <a:pt x="4176" y="98"/>
                  </a:lnTo>
                  <a:lnTo>
                    <a:pt x="4182" y="92"/>
                  </a:lnTo>
                  <a:lnTo>
                    <a:pt x="4189" y="86"/>
                  </a:lnTo>
                  <a:lnTo>
                    <a:pt x="4196" y="82"/>
                  </a:lnTo>
                  <a:lnTo>
                    <a:pt x="4205" y="79"/>
                  </a:lnTo>
                  <a:lnTo>
                    <a:pt x="4213" y="76"/>
                  </a:lnTo>
                  <a:lnTo>
                    <a:pt x="4221" y="74"/>
                  </a:lnTo>
                  <a:lnTo>
                    <a:pt x="4230" y="73"/>
                  </a:lnTo>
                  <a:lnTo>
                    <a:pt x="4238" y="72"/>
                  </a:lnTo>
                  <a:lnTo>
                    <a:pt x="4247" y="71"/>
                  </a:lnTo>
                  <a:lnTo>
                    <a:pt x="4256" y="72"/>
                  </a:lnTo>
                  <a:lnTo>
                    <a:pt x="4265" y="72"/>
                  </a:lnTo>
                  <a:lnTo>
                    <a:pt x="4274" y="74"/>
                  </a:lnTo>
                  <a:lnTo>
                    <a:pt x="4283" y="76"/>
                  </a:lnTo>
                  <a:lnTo>
                    <a:pt x="4292" y="80"/>
                  </a:lnTo>
                  <a:lnTo>
                    <a:pt x="4300" y="83"/>
                  </a:lnTo>
                  <a:lnTo>
                    <a:pt x="4308" y="89"/>
                  </a:lnTo>
                  <a:lnTo>
                    <a:pt x="4315" y="94"/>
                  </a:lnTo>
                  <a:lnTo>
                    <a:pt x="4322" y="101"/>
                  </a:lnTo>
                  <a:lnTo>
                    <a:pt x="4328" y="109"/>
                  </a:lnTo>
                  <a:lnTo>
                    <a:pt x="4333" y="118"/>
                  </a:lnTo>
                  <a:lnTo>
                    <a:pt x="4334" y="119"/>
                  </a:lnTo>
                  <a:lnTo>
                    <a:pt x="4334" y="119"/>
                  </a:lnTo>
                  <a:lnTo>
                    <a:pt x="4339" y="126"/>
                  </a:lnTo>
                  <a:lnTo>
                    <a:pt x="4357" y="123"/>
                  </a:lnTo>
                  <a:lnTo>
                    <a:pt x="4382" y="117"/>
                  </a:lnTo>
                  <a:lnTo>
                    <a:pt x="4407" y="110"/>
                  </a:lnTo>
                  <a:lnTo>
                    <a:pt x="4420" y="106"/>
                  </a:lnTo>
                  <a:lnTo>
                    <a:pt x="4419" y="96"/>
                  </a:lnTo>
                  <a:lnTo>
                    <a:pt x="4416" y="88"/>
                  </a:lnTo>
                  <a:lnTo>
                    <a:pt x="4412" y="81"/>
                  </a:lnTo>
                  <a:lnTo>
                    <a:pt x="4408" y="74"/>
                  </a:lnTo>
                  <a:lnTo>
                    <a:pt x="4398" y="61"/>
                  </a:lnTo>
                  <a:lnTo>
                    <a:pt x="4387" y="49"/>
                  </a:lnTo>
                  <a:lnTo>
                    <a:pt x="4376" y="39"/>
                  </a:lnTo>
                  <a:lnTo>
                    <a:pt x="4363" y="30"/>
                  </a:lnTo>
                  <a:lnTo>
                    <a:pt x="4348" y="22"/>
                  </a:lnTo>
                  <a:lnTo>
                    <a:pt x="4331" y="15"/>
                  </a:lnTo>
                  <a:lnTo>
                    <a:pt x="4315" y="10"/>
                  </a:lnTo>
                  <a:lnTo>
                    <a:pt x="4298" y="6"/>
                  </a:lnTo>
                  <a:lnTo>
                    <a:pt x="4280" y="2"/>
                  </a:lnTo>
                  <a:lnTo>
                    <a:pt x="4262" y="1"/>
                  </a:lnTo>
                  <a:lnTo>
                    <a:pt x="4242" y="0"/>
                  </a:lnTo>
                  <a:lnTo>
                    <a:pt x="4224" y="1"/>
                  </a:lnTo>
                  <a:lnTo>
                    <a:pt x="4206" y="4"/>
                  </a:lnTo>
                  <a:lnTo>
                    <a:pt x="4188" y="7"/>
                  </a:lnTo>
                  <a:lnTo>
                    <a:pt x="4171" y="13"/>
                  </a:lnTo>
                  <a:lnTo>
                    <a:pt x="4154" y="19"/>
                  </a:lnTo>
                  <a:lnTo>
                    <a:pt x="4138" y="27"/>
                  </a:lnTo>
                  <a:lnTo>
                    <a:pt x="4123" y="38"/>
                  </a:lnTo>
                  <a:lnTo>
                    <a:pt x="4116" y="43"/>
                  </a:lnTo>
                  <a:lnTo>
                    <a:pt x="4111" y="50"/>
                  </a:lnTo>
                  <a:lnTo>
                    <a:pt x="4104" y="56"/>
                  </a:lnTo>
                  <a:lnTo>
                    <a:pt x="4098" y="63"/>
                  </a:lnTo>
                  <a:lnTo>
                    <a:pt x="4094" y="71"/>
                  </a:lnTo>
                  <a:lnTo>
                    <a:pt x="4089" y="79"/>
                  </a:lnTo>
                  <a:lnTo>
                    <a:pt x="4084" y="86"/>
                  </a:lnTo>
                  <a:lnTo>
                    <a:pt x="4081" y="96"/>
                  </a:lnTo>
                  <a:lnTo>
                    <a:pt x="4078" y="105"/>
                  </a:lnTo>
                  <a:lnTo>
                    <a:pt x="4075" y="114"/>
                  </a:lnTo>
                  <a:lnTo>
                    <a:pt x="4074" y="124"/>
                  </a:lnTo>
                  <a:lnTo>
                    <a:pt x="4073" y="134"/>
                  </a:lnTo>
                  <a:lnTo>
                    <a:pt x="4073" y="144"/>
                  </a:lnTo>
                  <a:lnTo>
                    <a:pt x="4073" y="153"/>
                  </a:lnTo>
                  <a:lnTo>
                    <a:pt x="4074" y="164"/>
                  </a:lnTo>
                  <a:lnTo>
                    <a:pt x="4075" y="174"/>
                  </a:lnTo>
                  <a:lnTo>
                    <a:pt x="4081" y="192"/>
                  </a:lnTo>
                  <a:lnTo>
                    <a:pt x="4087" y="209"/>
                  </a:lnTo>
                  <a:lnTo>
                    <a:pt x="4091" y="217"/>
                  </a:lnTo>
                  <a:lnTo>
                    <a:pt x="4096" y="224"/>
                  </a:lnTo>
                  <a:lnTo>
                    <a:pt x="4100" y="231"/>
                  </a:lnTo>
                  <a:lnTo>
                    <a:pt x="4105" y="236"/>
                  </a:lnTo>
                  <a:lnTo>
                    <a:pt x="4112" y="243"/>
                  </a:lnTo>
                  <a:lnTo>
                    <a:pt x="4119" y="249"/>
                  </a:lnTo>
                  <a:lnTo>
                    <a:pt x="4125" y="253"/>
                  </a:lnTo>
                  <a:lnTo>
                    <a:pt x="4133" y="259"/>
                  </a:lnTo>
                  <a:lnTo>
                    <a:pt x="4150" y="267"/>
                  </a:lnTo>
                  <a:lnTo>
                    <a:pt x="4167" y="274"/>
                  </a:lnTo>
                  <a:lnTo>
                    <a:pt x="4206" y="284"/>
                  </a:lnTo>
                  <a:lnTo>
                    <a:pt x="4245" y="293"/>
                  </a:lnTo>
                  <a:lnTo>
                    <a:pt x="4263" y="298"/>
                  </a:lnTo>
                  <a:lnTo>
                    <a:pt x="4280" y="302"/>
                  </a:lnTo>
                  <a:lnTo>
                    <a:pt x="4297" y="308"/>
                  </a:lnTo>
                  <a:lnTo>
                    <a:pt x="4311" y="313"/>
                  </a:lnTo>
                  <a:lnTo>
                    <a:pt x="4317" y="317"/>
                  </a:lnTo>
                  <a:lnTo>
                    <a:pt x="4324" y="321"/>
                  </a:lnTo>
                  <a:lnTo>
                    <a:pt x="4330" y="326"/>
                  </a:lnTo>
                  <a:lnTo>
                    <a:pt x="4334" y="330"/>
                  </a:lnTo>
                  <a:lnTo>
                    <a:pt x="4338" y="336"/>
                  </a:lnTo>
                  <a:lnTo>
                    <a:pt x="4341" y="342"/>
                  </a:lnTo>
                  <a:lnTo>
                    <a:pt x="4344" y="349"/>
                  </a:lnTo>
                  <a:lnTo>
                    <a:pt x="4346" y="355"/>
                  </a:lnTo>
                  <a:lnTo>
                    <a:pt x="4348" y="367"/>
                  </a:lnTo>
                  <a:lnTo>
                    <a:pt x="4347" y="377"/>
                  </a:lnTo>
                  <a:lnTo>
                    <a:pt x="4344" y="386"/>
                  </a:lnTo>
                  <a:lnTo>
                    <a:pt x="4341" y="394"/>
                  </a:lnTo>
                  <a:lnTo>
                    <a:pt x="4336" y="401"/>
                  </a:lnTo>
                  <a:lnTo>
                    <a:pt x="4331" y="407"/>
                  </a:lnTo>
                  <a:lnTo>
                    <a:pt x="4324" y="412"/>
                  </a:lnTo>
                  <a:lnTo>
                    <a:pt x="4318" y="417"/>
                  </a:lnTo>
                  <a:lnTo>
                    <a:pt x="4309" y="421"/>
                  </a:lnTo>
                  <a:lnTo>
                    <a:pt x="4300" y="425"/>
                  </a:lnTo>
                  <a:lnTo>
                    <a:pt x="4288" y="428"/>
                  </a:lnTo>
                  <a:lnTo>
                    <a:pt x="4275" y="430"/>
                  </a:lnTo>
                  <a:lnTo>
                    <a:pt x="4262" y="433"/>
                  </a:lnTo>
                  <a:lnTo>
                    <a:pt x="4248" y="433"/>
                  </a:lnTo>
                  <a:lnTo>
                    <a:pt x="4233" y="433"/>
                  </a:lnTo>
                  <a:lnTo>
                    <a:pt x="4218" y="431"/>
                  </a:lnTo>
                  <a:lnTo>
                    <a:pt x="4204" y="428"/>
                  </a:lnTo>
                  <a:lnTo>
                    <a:pt x="4190" y="424"/>
                  </a:lnTo>
                  <a:lnTo>
                    <a:pt x="4176" y="418"/>
                  </a:lnTo>
                  <a:lnTo>
                    <a:pt x="4165" y="410"/>
                  </a:lnTo>
                  <a:lnTo>
                    <a:pt x="4159" y="405"/>
                  </a:lnTo>
                  <a:lnTo>
                    <a:pt x="4154" y="401"/>
                  </a:lnTo>
                  <a:lnTo>
                    <a:pt x="4149" y="395"/>
                  </a:lnTo>
                  <a:lnTo>
                    <a:pt x="4145" y="389"/>
                  </a:lnTo>
                  <a:lnTo>
                    <a:pt x="4141" y="383"/>
                  </a:lnTo>
                  <a:lnTo>
                    <a:pt x="4138" y="376"/>
                  </a:lnTo>
                  <a:lnTo>
                    <a:pt x="4136" y="369"/>
                  </a:lnTo>
                  <a:lnTo>
                    <a:pt x="4133" y="361"/>
                  </a:lnTo>
                  <a:lnTo>
                    <a:pt x="4047" y="378"/>
                  </a:lnTo>
                  <a:lnTo>
                    <a:pt x="4050" y="392"/>
                  </a:lnTo>
                  <a:lnTo>
                    <a:pt x="4055" y="405"/>
                  </a:lnTo>
                  <a:lnTo>
                    <a:pt x="4061" y="418"/>
                  </a:lnTo>
                  <a:lnTo>
                    <a:pt x="4069" y="429"/>
                  </a:lnTo>
                  <a:lnTo>
                    <a:pt x="4077" y="439"/>
                  </a:lnTo>
                  <a:lnTo>
                    <a:pt x="4087" y="450"/>
                  </a:lnTo>
                  <a:lnTo>
                    <a:pt x="4097" y="459"/>
                  </a:lnTo>
                  <a:lnTo>
                    <a:pt x="4109" y="467"/>
                  </a:lnTo>
                  <a:lnTo>
                    <a:pt x="4122" y="475"/>
                  </a:lnTo>
                  <a:lnTo>
                    <a:pt x="4136" y="481"/>
                  </a:lnTo>
                  <a:lnTo>
                    <a:pt x="4149" y="487"/>
                  </a:lnTo>
                  <a:lnTo>
                    <a:pt x="4164" y="492"/>
                  </a:lnTo>
                  <a:lnTo>
                    <a:pt x="4179" y="496"/>
                  </a:lnTo>
                  <a:lnTo>
                    <a:pt x="4193" y="500"/>
                  </a:lnTo>
                  <a:lnTo>
                    <a:pt x="4209" y="502"/>
                  </a:lnTo>
                  <a:lnTo>
                    <a:pt x="4225" y="504"/>
                  </a:lnTo>
                  <a:lnTo>
                    <a:pt x="4241" y="504"/>
                  </a:lnTo>
                  <a:lnTo>
                    <a:pt x="4258" y="504"/>
                  </a:lnTo>
                  <a:lnTo>
                    <a:pt x="4274" y="503"/>
                  </a:lnTo>
                  <a:lnTo>
                    <a:pt x="4289" y="502"/>
                  </a:lnTo>
                  <a:lnTo>
                    <a:pt x="4305" y="498"/>
                  </a:lnTo>
                  <a:lnTo>
                    <a:pt x="4319" y="495"/>
                  </a:lnTo>
                  <a:lnTo>
                    <a:pt x="4334" y="491"/>
                  </a:lnTo>
                  <a:lnTo>
                    <a:pt x="4349" y="485"/>
                  </a:lnTo>
                  <a:lnTo>
                    <a:pt x="4363" y="478"/>
                  </a:lnTo>
                  <a:lnTo>
                    <a:pt x="4375" y="471"/>
                  </a:lnTo>
                  <a:lnTo>
                    <a:pt x="4386" y="463"/>
                  </a:lnTo>
                  <a:lnTo>
                    <a:pt x="4398" y="454"/>
                  </a:lnTo>
                  <a:lnTo>
                    <a:pt x="4408" y="444"/>
                  </a:lnTo>
                  <a:lnTo>
                    <a:pt x="4417" y="433"/>
                  </a:lnTo>
                  <a:lnTo>
                    <a:pt x="4424" y="420"/>
                  </a:lnTo>
                  <a:lnTo>
                    <a:pt x="4431" y="408"/>
                  </a:lnTo>
                  <a:lnTo>
                    <a:pt x="4436" y="391"/>
                  </a:lnTo>
                  <a:lnTo>
                    <a:pt x="4441" y="375"/>
                  </a:lnTo>
                  <a:close/>
                  <a:moveTo>
                    <a:pt x="3705" y="496"/>
                  </a:moveTo>
                  <a:lnTo>
                    <a:pt x="4022" y="497"/>
                  </a:lnTo>
                  <a:lnTo>
                    <a:pt x="4022" y="420"/>
                  </a:lnTo>
                  <a:lnTo>
                    <a:pt x="3794" y="420"/>
                  </a:lnTo>
                  <a:lnTo>
                    <a:pt x="3794" y="284"/>
                  </a:lnTo>
                  <a:lnTo>
                    <a:pt x="3974" y="284"/>
                  </a:lnTo>
                  <a:lnTo>
                    <a:pt x="3976" y="212"/>
                  </a:lnTo>
                  <a:lnTo>
                    <a:pt x="3794" y="212"/>
                  </a:lnTo>
                  <a:lnTo>
                    <a:pt x="3794" y="81"/>
                  </a:lnTo>
                  <a:lnTo>
                    <a:pt x="4020" y="81"/>
                  </a:lnTo>
                  <a:lnTo>
                    <a:pt x="4020" y="8"/>
                  </a:lnTo>
                  <a:lnTo>
                    <a:pt x="3985" y="8"/>
                  </a:lnTo>
                  <a:lnTo>
                    <a:pt x="3945" y="8"/>
                  </a:lnTo>
                  <a:lnTo>
                    <a:pt x="3902" y="7"/>
                  </a:lnTo>
                  <a:lnTo>
                    <a:pt x="3859" y="7"/>
                  </a:lnTo>
                  <a:lnTo>
                    <a:pt x="3816" y="7"/>
                  </a:lnTo>
                  <a:lnTo>
                    <a:pt x="3775" y="7"/>
                  </a:lnTo>
                  <a:lnTo>
                    <a:pt x="3737" y="7"/>
                  </a:lnTo>
                  <a:lnTo>
                    <a:pt x="3705" y="8"/>
                  </a:lnTo>
                  <a:lnTo>
                    <a:pt x="3705" y="496"/>
                  </a:lnTo>
                  <a:close/>
                  <a:moveTo>
                    <a:pt x="2177" y="496"/>
                  </a:moveTo>
                  <a:lnTo>
                    <a:pt x="2493" y="497"/>
                  </a:lnTo>
                  <a:lnTo>
                    <a:pt x="2495" y="421"/>
                  </a:lnTo>
                  <a:lnTo>
                    <a:pt x="2265" y="420"/>
                  </a:lnTo>
                  <a:lnTo>
                    <a:pt x="2265" y="285"/>
                  </a:lnTo>
                  <a:lnTo>
                    <a:pt x="2446" y="284"/>
                  </a:lnTo>
                  <a:lnTo>
                    <a:pt x="2447" y="212"/>
                  </a:lnTo>
                  <a:lnTo>
                    <a:pt x="2265" y="212"/>
                  </a:lnTo>
                  <a:lnTo>
                    <a:pt x="2265" y="81"/>
                  </a:lnTo>
                  <a:lnTo>
                    <a:pt x="2491" y="81"/>
                  </a:lnTo>
                  <a:lnTo>
                    <a:pt x="2491" y="8"/>
                  </a:lnTo>
                  <a:lnTo>
                    <a:pt x="2177" y="8"/>
                  </a:lnTo>
                  <a:lnTo>
                    <a:pt x="2177" y="496"/>
                  </a:lnTo>
                  <a:close/>
                  <a:moveTo>
                    <a:pt x="889" y="496"/>
                  </a:moveTo>
                  <a:lnTo>
                    <a:pt x="902" y="497"/>
                  </a:lnTo>
                  <a:lnTo>
                    <a:pt x="1179" y="497"/>
                  </a:lnTo>
                  <a:lnTo>
                    <a:pt x="1188" y="496"/>
                  </a:lnTo>
                  <a:lnTo>
                    <a:pt x="1188" y="417"/>
                  </a:lnTo>
                  <a:lnTo>
                    <a:pt x="984" y="417"/>
                  </a:lnTo>
                  <a:lnTo>
                    <a:pt x="982" y="417"/>
                  </a:lnTo>
                  <a:lnTo>
                    <a:pt x="982" y="8"/>
                  </a:lnTo>
                  <a:lnTo>
                    <a:pt x="889" y="8"/>
                  </a:lnTo>
                  <a:lnTo>
                    <a:pt x="889" y="496"/>
                  </a:lnTo>
                  <a:close/>
                  <a:moveTo>
                    <a:pt x="3510" y="496"/>
                  </a:moveTo>
                  <a:lnTo>
                    <a:pt x="3519" y="497"/>
                  </a:lnTo>
                  <a:lnTo>
                    <a:pt x="3590" y="497"/>
                  </a:lnTo>
                  <a:lnTo>
                    <a:pt x="3599" y="496"/>
                  </a:lnTo>
                  <a:lnTo>
                    <a:pt x="3599" y="8"/>
                  </a:lnTo>
                  <a:lnTo>
                    <a:pt x="3510" y="8"/>
                  </a:lnTo>
                  <a:lnTo>
                    <a:pt x="3510" y="496"/>
                  </a:lnTo>
                  <a:close/>
                  <a:moveTo>
                    <a:pt x="693" y="496"/>
                  </a:moveTo>
                  <a:lnTo>
                    <a:pt x="703" y="497"/>
                  </a:lnTo>
                  <a:lnTo>
                    <a:pt x="772" y="497"/>
                  </a:lnTo>
                  <a:lnTo>
                    <a:pt x="781" y="496"/>
                  </a:lnTo>
                  <a:lnTo>
                    <a:pt x="782" y="8"/>
                  </a:lnTo>
                  <a:lnTo>
                    <a:pt x="693" y="8"/>
                  </a:lnTo>
                  <a:lnTo>
                    <a:pt x="693" y="496"/>
                  </a:lnTo>
                  <a:close/>
                </a:path>
              </a:pathLst>
            </a:custGeom>
            <a:solidFill>
              <a:srgbClr val="231F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56" name="Freeform 184"/>
            <p:cNvSpPr>
              <a:spLocks/>
            </p:cNvSpPr>
            <p:nvPr userDrawn="1"/>
          </p:nvSpPr>
          <p:spPr bwMode="auto">
            <a:xfrm>
              <a:off x="-3617913" y="3552825"/>
              <a:ext cx="111125" cy="74613"/>
            </a:xfrm>
            <a:custGeom>
              <a:avLst/>
              <a:gdLst/>
              <a:ahLst/>
              <a:cxnLst>
                <a:cxn ang="0">
                  <a:pos x="0" y="371"/>
                </a:cxn>
                <a:cxn ang="0">
                  <a:pos x="0" y="376"/>
                </a:cxn>
                <a:cxn ang="0">
                  <a:pos x="21" y="377"/>
                </a:cxn>
                <a:cxn ang="0">
                  <a:pos x="42" y="378"/>
                </a:cxn>
                <a:cxn ang="0">
                  <a:pos x="62" y="378"/>
                </a:cxn>
                <a:cxn ang="0">
                  <a:pos x="83" y="377"/>
                </a:cxn>
                <a:cxn ang="0">
                  <a:pos x="103" y="376"/>
                </a:cxn>
                <a:cxn ang="0">
                  <a:pos x="123" y="373"/>
                </a:cxn>
                <a:cxn ang="0">
                  <a:pos x="143" y="370"/>
                </a:cxn>
                <a:cxn ang="0">
                  <a:pos x="162" y="367"/>
                </a:cxn>
                <a:cxn ang="0">
                  <a:pos x="182" y="362"/>
                </a:cxn>
                <a:cxn ang="0">
                  <a:pos x="201" y="358"/>
                </a:cxn>
                <a:cxn ang="0">
                  <a:pos x="220" y="352"/>
                </a:cxn>
                <a:cxn ang="0">
                  <a:pos x="238" y="346"/>
                </a:cxn>
                <a:cxn ang="0">
                  <a:pos x="256" y="339"/>
                </a:cxn>
                <a:cxn ang="0">
                  <a:pos x="274" y="331"/>
                </a:cxn>
                <a:cxn ang="0">
                  <a:pos x="293" y="323"/>
                </a:cxn>
                <a:cxn ang="0">
                  <a:pos x="310" y="316"/>
                </a:cxn>
                <a:cxn ang="0">
                  <a:pos x="327" y="305"/>
                </a:cxn>
                <a:cxn ang="0">
                  <a:pos x="344" y="296"/>
                </a:cxn>
                <a:cxn ang="0">
                  <a:pos x="360" y="285"/>
                </a:cxn>
                <a:cxn ang="0">
                  <a:pos x="375" y="274"/>
                </a:cxn>
                <a:cxn ang="0">
                  <a:pos x="390" y="262"/>
                </a:cxn>
                <a:cxn ang="0">
                  <a:pos x="405" y="250"/>
                </a:cxn>
                <a:cxn ang="0">
                  <a:pos x="420" y="236"/>
                </a:cxn>
                <a:cxn ang="0">
                  <a:pos x="433" y="222"/>
                </a:cxn>
                <a:cxn ang="0">
                  <a:pos x="447" y="209"/>
                </a:cxn>
                <a:cxn ang="0">
                  <a:pos x="461" y="193"/>
                </a:cxn>
                <a:cxn ang="0">
                  <a:pos x="473" y="178"/>
                </a:cxn>
                <a:cxn ang="0">
                  <a:pos x="484" y="162"/>
                </a:cxn>
                <a:cxn ang="0">
                  <a:pos x="496" y="145"/>
                </a:cxn>
                <a:cxn ang="0">
                  <a:pos x="507" y="128"/>
                </a:cxn>
                <a:cxn ang="0">
                  <a:pos x="517" y="110"/>
                </a:cxn>
                <a:cxn ang="0">
                  <a:pos x="526" y="92"/>
                </a:cxn>
                <a:cxn ang="0">
                  <a:pos x="532" y="81"/>
                </a:cxn>
                <a:cxn ang="0">
                  <a:pos x="539" y="66"/>
                </a:cxn>
                <a:cxn ang="0">
                  <a:pos x="547" y="49"/>
                </a:cxn>
                <a:cxn ang="0">
                  <a:pos x="552" y="32"/>
                </a:cxn>
                <a:cxn ang="0">
                  <a:pos x="557" y="15"/>
                </a:cxn>
                <a:cxn ang="0">
                  <a:pos x="562" y="0"/>
                </a:cxn>
                <a:cxn ang="0">
                  <a:pos x="523" y="15"/>
                </a:cxn>
                <a:cxn ang="0">
                  <a:pos x="482" y="31"/>
                </a:cxn>
                <a:cxn ang="0">
                  <a:pos x="441" y="49"/>
                </a:cxn>
                <a:cxn ang="0">
                  <a:pos x="400" y="68"/>
                </a:cxn>
                <a:cxn ang="0">
                  <a:pos x="360" y="89"/>
                </a:cxn>
                <a:cxn ang="0">
                  <a:pos x="321" y="110"/>
                </a:cxn>
                <a:cxn ang="0">
                  <a:pos x="283" y="133"/>
                </a:cxn>
                <a:cxn ang="0">
                  <a:pos x="248" y="155"/>
                </a:cxn>
                <a:cxn ang="0">
                  <a:pos x="210" y="184"/>
                </a:cxn>
                <a:cxn ang="0">
                  <a:pos x="165" y="218"/>
                </a:cxn>
                <a:cxn ang="0">
                  <a:pos x="143" y="236"/>
                </a:cxn>
                <a:cxn ang="0">
                  <a:pos x="121" y="253"/>
                </a:cxn>
                <a:cxn ang="0">
                  <a:pos x="103" y="270"/>
                </a:cxn>
                <a:cxn ang="0">
                  <a:pos x="88" y="285"/>
                </a:cxn>
                <a:cxn ang="0">
                  <a:pos x="74" y="298"/>
                </a:cxn>
                <a:cxn ang="0">
                  <a:pos x="59" y="312"/>
                </a:cxn>
                <a:cxn ang="0">
                  <a:pos x="46" y="326"/>
                </a:cxn>
                <a:cxn ang="0">
                  <a:pos x="28" y="344"/>
                </a:cxn>
                <a:cxn ang="0">
                  <a:pos x="12" y="361"/>
                </a:cxn>
                <a:cxn ang="0">
                  <a:pos x="0" y="371"/>
                </a:cxn>
              </a:cxnLst>
              <a:rect l="0" t="0" r="r" b="b"/>
              <a:pathLst>
                <a:path w="562" h="378">
                  <a:moveTo>
                    <a:pt x="0" y="371"/>
                  </a:moveTo>
                  <a:lnTo>
                    <a:pt x="0" y="376"/>
                  </a:lnTo>
                  <a:lnTo>
                    <a:pt x="21" y="377"/>
                  </a:lnTo>
                  <a:lnTo>
                    <a:pt x="42" y="378"/>
                  </a:lnTo>
                  <a:lnTo>
                    <a:pt x="62" y="378"/>
                  </a:lnTo>
                  <a:lnTo>
                    <a:pt x="83" y="377"/>
                  </a:lnTo>
                  <a:lnTo>
                    <a:pt x="103" y="376"/>
                  </a:lnTo>
                  <a:lnTo>
                    <a:pt x="123" y="373"/>
                  </a:lnTo>
                  <a:lnTo>
                    <a:pt x="143" y="370"/>
                  </a:lnTo>
                  <a:lnTo>
                    <a:pt x="162" y="367"/>
                  </a:lnTo>
                  <a:lnTo>
                    <a:pt x="182" y="362"/>
                  </a:lnTo>
                  <a:lnTo>
                    <a:pt x="201" y="358"/>
                  </a:lnTo>
                  <a:lnTo>
                    <a:pt x="220" y="352"/>
                  </a:lnTo>
                  <a:lnTo>
                    <a:pt x="238" y="346"/>
                  </a:lnTo>
                  <a:lnTo>
                    <a:pt x="256" y="339"/>
                  </a:lnTo>
                  <a:lnTo>
                    <a:pt x="274" y="331"/>
                  </a:lnTo>
                  <a:lnTo>
                    <a:pt x="293" y="323"/>
                  </a:lnTo>
                  <a:lnTo>
                    <a:pt x="310" y="316"/>
                  </a:lnTo>
                  <a:lnTo>
                    <a:pt x="327" y="305"/>
                  </a:lnTo>
                  <a:lnTo>
                    <a:pt x="344" y="296"/>
                  </a:lnTo>
                  <a:lnTo>
                    <a:pt x="360" y="285"/>
                  </a:lnTo>
                  <a:lnTo>
                    <a:pt x="375" y="274"/>
                  </a:lnTo>
                  <a:lnTo>
                    <a:pt x="390" y="262"/>
                  </a:lnTo>
                  <a:lnTo>
                    <a:pt x="405" y="250"/>
                  </a:lnTo>
                  <a:lnTo>
                    <a:pt x="420" y="236"/>
                  </a:lnTo>
                  <a:lnTo>
                    <a:pt x="433" y="222"/>
                  </a:lnTo>
                  <a:lnTo>
                    <a:pt x="447" y="209"/>
                  </a:lnTo>
                  <a:lnTo>
                    <a:pt x="461" y="193"/>
                  </a:lnTo>
                  <a:lnTo>
                    <a:pt x="473" y="178"/>
                  </a:lnTo>
                  <a:lnTo>
                    <a:pt x="484" y="162"/>
                  </a:lnTo>
                  <a:lnTo>
                    <a:pt x="496" y="145"/>
                  </a:lnTo>
                  <a:lnTo>
                    <a:pt x="507" y="128"/>
                  </a:lnTo>
                  <a:lnTo>
                    <a:pt x="517" y="110"/>
                  </a:lnTo>
                  <a:lnTo>
                    <a:pt x="526" y="92"/>
                  </a:lnTo>
                  <a:lnTo>
                    <a:pt x="532" y="81"/>
                  </a:lnTo>
                  <a:lnTo>
                    <a:pt x="539" y="66"/>
                  </a:lnTo>
                  <a:lnTo>
                    <a:pt x="547" y="49"/>
                  </a:lnTo>
                  <a:lnTo>
                    <a:pt x="552" y="32"/>
                  </a:lnTo>
                  <a:lnTo>
                    <a:pt x="557" y="15"/>
                  </a:lnTo>
                  <a:lnTo>
                    <a:pt x="562" y="0"/>
                  </a:lnTo>
                  <a:lnTo>
                    <a:pt x="523" y="15"/>
                  </a:lnTo>
                  <a:lnTo>
                    <a:pt x="482" y="31"/>
                  </a:lnTo>
                  <a:lnTo>
                    <a:pt x="441" y="49"/>
                  </a:lnTo>
                  <a:lnTo>
                    <a:pt x="400" y="68"/>
                  </a:lnTo>
                  <a:lnTo>
                    <a:pt x="360" y="89"/>
                  </a:lnTo>
                  <a:lnTo>
                    <a:pt x="321" y="110"/>
                  </a:lnTo>
                  <a:lnTo>
                    <a:pt x="283" y="133"/>
                  </a:lnTo>
                  <a:lnTo>
                    <a:pt x="248" y="155"/>
                  </a:lnTo>
                  <a:lnTo>
                    <a:pt x="210" y="184"/>
                  </a:lnTo>
                  <a:lnTo>
                    <a:pt x="165" y="218"/>
                  </a:lnTo>
                  <a:lnTo>
                    <a:pt x="143" y="236"/>
                  </a:lnTo>
                  <a:lnTo>
                    <a:pt x="121" y="253"/>
                  </a:lnTo>
                  <a:lnTo>
                    <a:pt x="103" y="270"/>
                  </a:lnTo>
                  <a:lnTo>
                    <a:pt x="88" y="285"/>
                  </a:lnTo>
                  <a:lnTo>
                    <a:pt x="74" y="298"/>
                  </a:lnTo>
                  <a:lnTo>
                    <a:pt x="59" y="312"/>
                  </a:lnTo>
                  <a:lnTo>
                    <a:pt x="46" y="326"/>
                  </a:lnTo>
                  <a:lnTo>
                    <a:pt x="28" y="344"/>
                  </a:lnTo>
                  <a:lnTo>
                    <a:pt x="12" y="361"/>
                  </a:lnTo>
                  <a:lnTo>
                    <a:pt x="0" y="371"/>
                  </a:lnTo>
                  <a:close/>
                </a:path>
              </a:pathLst>
            </a:custGeom>
            <a:solidFill>
              <a:srgbClr val="5F9E4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57" name="Freeform 185"/>
            <p:cNvSpPr>
              <a:spLocks/>
            </p:cNvSpPr>
            <p:nvPr userDrawn="1"/>
          </p:nvSpPr>
          <p:spPr bwMode="auto">
            <a:xfrm>
              <a:off x="-3617913" y="3551238"/>
              <a:ext cx="111125" cy="76200"/>
            </a:xfrm>
            <a:custGeom>
              <a:avLst/>
              <a:gdLst/>
              <a:ahLst/>
              <a:cxnLst>
                <a:cxn ang="0">
                  <a:pos x="0" y="381"/>
                </a:cxn>
                <a:cxn ang="0">
                  <a:pos x="12" y="371"/>
                </a:cxn>
                <a:cxn ang="0">
                  <a:pos x="28" y="354"/>
                </a:cxn>
                <a:cxn ang="0">
                  <a:pos x="46" y="336"/>
                </a:cxn>
                <a:cxn ang="0">
                  <a:pos x="59" y="322"/>
                </a:cxn>
                <a:cxn ang="0">
                  <a:pos x="74" y="308"/>
                </a:cxn>
                <a:cxn ang="0">
                  <a:pos x="88" y="295"/>
                </a:cxn>
                <a:cxn ang="0">
                  <a:pos x="103" y="280"/>
                </a:cxn>
                <a:cxn ang="0">
                  <a:pos x="121" y="263"/>
                </a:cxn>
                <a:cxn ang="0">
                  <a:pos x="143" y="246"/>
                </a:cxn>
                <a:cxn ang="0">
                  <a:pos x="165" y="228"/>
                </a:cxn>
                <a:cxn ang="0">
                  <a:pos x="210" y="194"/>
                </a:cxn>
                <a:cxn ang="0">
                  <a:pos x="248" y="165"/>
                </a:cxn>
                <a:cxn ang="0">
                  <a:pos x="283" y="143"/>
                </a:cxn>
                <a:cxn ang="0">
                  <a:pos x="321" y="120"/>
                </a:cxn>
                <a:cxn ang="0">
                  <a:pos x="360" y="99"/>
                </a:cxn>
                <a:cxn ang="0">
                  <a:pos x="400" y="78"/>
                </a:cxn>
                <a:cxn ang="0">
                  <a:pos x="441" y="59"/>
                </a:cxn>
                <a:cxn ang="0">
                  <a:pos x="482" y="41"/>
                </a:cxn>
                <a:cxn ang="0">
                  <a:pos x="523" y="25"/>
                </a:cxn>
                <a:cxn ang="0">
                  <a:pos x="562" y="10"/>
                </a:cxn>
                <a:cxn ang="0">
                  <a:pos x="562" y="10"/>
                </a:cxn>
                <a:cxn ang="0">
                  <a:pos x="533" y="5"/>
                </a:cxn>
                <a:cxn ang="0">
                  <a:pos x="505" y="2"/>
                </a:cxn>
                <a:cxn ang="0">
                  <a:pos x="479" y="0"/>
                </a:cxn>
                <a:cxn ang="0">
                  <a:pos x="451" y="0"/>
                </a:cxn>
                <a:cxn ang="0">
                  <a:pos x="426" y="0"/>
                </a:cxn>
                <a:cxn ang="0">
                  <a:pos x="402" y="2"/>
                </a:cxn>
                <a:cxn ang="0">
                  <a:pos x="378" y="5"/>
                </a:cxn>
                <a:cxn ang="0">
                  <a:pos x="354" y="10"/>
                </a:cxn>
                <a:cxn ang="0">
                  <a:pos x="331" y="16"/>
                </a:cxn>
                <a:cxn ang="0">
                  <a:pos x="308" y="24"/>
                </a:cxn>
                <a:cxn ang="0">
                  <a:pos x="287" y="32"/>
                </a:cxn>
                <a:cxn ang="0">
                  <a:pos x="265" y="41"/>
                </a:cxn>
                <a:cxn ang="0">
                  <a:pos x="245" y="51"/>
                </a:cxn>
                <a:cxn ang="0">
                  <a:pos x="224" y="62"/>
                </a:cxn>
                <a:cxn ang="0">
                  <a:pos x="204" y="74"/>
                </a:cxn>
                <a:cxn ang="0">
                  <a:pos x="185" y="87"/>
                </a:cxn>
                <a:cxn ang="0">
                  <a:pos x="171" y="97"/>
                </a:cxn>
                <a:cxn ang="0">
                  <a:pos x="156" y="110"/>
                </a:cxn>
                <a:cxn ang="0">
                  <a:pos x="142" y="123"/>
                </a:cxn>
                <a:cxn ang="0">
                  <a:pos x="127" y="137"/>
                </a:cxn>
                <a:cxn ang="0">
                  <a:pos x="112" y="153"/>
                </a:cxn>
                <a:cxn ang="0">
                  <a:pos x="97" y="170"/>
                </a:cxn>
                <a:cxn ang="0">
                  <a:pos x="84" y="188"/>
                </a:cxn>
                <a:cxn ang="0">
                  <a:pos x="70" y="206"/>
                </a:cxn>
                <a:cxn ang="0">
                  <a:pos x="58" y="226"/>
                </a:cxn>
                <a:cxn ang="0">
                  <a:pos x="46" y="246"/>
                </a:cxn>
                <a:cxn ang="0">
                  <a:pos x="35" y="268"/>
                </a:cxn>
                <a:cxn ang="0">
                  <a:pos x="26" y="289"/>
                </a:cxn>
                <a:cxn ang="0">
                  <a:pos x="17" y="312"/>
                </a:cxn>
                <a:cxn ang="0">
                  <a:pos x="10" y="335"/>
                </a:cxn>
                <a:cxn ang="0">
                  <a:pos x="4" y="358"/>
                </a:cxn>
                <a:cxn ang="0">
                  <a:pos x="0" y="381"/>
                </a:cxn>
              </a:cxnLst>
              <a:rect l="0" t="0" r="r" b="b"/>
              <a:pathLst>
                <a:path w="562" h="381">
                  <a:moveTo>
                    <a:pt x="0" y="381"/>
                  </a:moveTo>
                  <a:lnTo>
                    <a:pt x="12" y="371"/>
                  </a:lnTo>
                  <a:lnTo>
                    <a:pt x="28" y="354"/>
                  </a:lnTo>
                  <a:lnTo>
                    <a:pt x="46" y="336"/>
                  </a:lnTo>
                  <a:lnTo>
                    <a:pt x="59" y="322"/>
                  </a:lnTo>
                  <a:lnTo>
                    <a:pt x="74" y="308"/>
                  </a:lnTo>
                  <a:lnTo>
                    <a:pt x="88" y="295"/>
                  </a:lnTo>
                  <a:lnTo>
                    <a:pt x="103" y="280"/>
                  </a:lnTo>
                  <a:lnTo>
                    <a:pt x="121" y="263"/>
                  </a:lnTo>
                  <a:lnTo>
                    <a:pt x="143" y="246"/>
                  </a:lnTo>
                  <a:lnTo>
                    <a:pt x="165" y="228"/>
                  </a:lnTo>
                  <a:lnTo>
                    <a:pt x="210" y="194"/>
                  </a:lnTo>
                  <a:lnTo>
                    <a:pt x="248" y="165"/>
                  </a:lnTo>
                  <a:lnTo>
                    <a:pt x="283" y="143"/>
                  </a:lnTo>
                  <a:lnTo>
                    <a:pt x="321" y="120"/>
                  </a:lnTo>
                  <a:lnTo>
                    <a:pt x="360" y="99"/>
                  </a:lnTo>
                  <a:lnTo>
                    <a:pt x="400" y="78"/>
                  </a:lnTo>
                  <a:lnTo>
                    <a:pt x="441" y="59"/>
                  </a:lnTo>
                  <a:lnTo>
                    <a:pt x="482" y="41"/>
                  </a:lnTo>
                  <a:lnTo>
                    <a:pt x="523" y="25"/>
                  </a:lnTo>
                  <a:lnTo>
                    <a:pt x="562" y="10"/>
                  </a:lnTo>
                  <a:lnTo>
                    <a:pt x="562" y="10"/>
                  </a:lnTo>
                  <a:lnTo>
                    <a:pt x="533" y="5"/>
                  </a:lnTo>
                  <a:lnTo>
                    <a:pt x="505" y="2"/>
                  </a:lnTo>
                  <a:lnTo>
                    <a:pt x="479" y="0"/>
                  </a:lnTo>
                  <a:lnTo>
                    <a:pt x="451" y="0"/>
                  </a:lnTo>
                  <a:lnTo>
                    <a:pt x="426" y="0"/>
                  </a:lnTo>
                  <a:lnTo>
                    <a:pt x="402" y="2"/>
                  </a:lnTo>
                  <a:lnTo>
                    <a:pt x="378" y="5"/>
                  </a:lnTo>
                  <a:lnTo>
                    <a:pt x="354" y="10"/>
                  </a:lnTo>
                  <a:lnTo>
                    <a:pt x="331" y="16"/>
                  </a:lnTo>
                  <a:lnTo>
                    <a:pt x="308" y="24"/>
                  </a:lnTo>
                  <a:lnTo>
                    <a:pt x="287" y="32"/>
                  </a:lnTo>
                  <a:lnTo>
                    <a:pt x="265" y="41"/>
                  </a:lnTo>
                  <a:lnTo>
                    <a:pt x="245" y="51"/>
                  </a:lnTo>
                  <a:lnTo>
                    <a:pt x="224" y="62"/>
                  </a:lnTo>
                  <a:lnTo>
                    <a:pt x="204" y="74"/>
                  </a:lnTo>
                  <a:lnTo>
                    <a:pt x="185" y="87"/>
                  </a:lnTo>
                  <a:lnTo>
                    <a:pt x="171" y="97"/>
                  </a:lnTo>
                  <a:lnTo>
                    <a:pt x="156" y="110"/>
                  </a:lnTo>
                  <a:lnTo>
                    <a:pt x="142" y="123"/>
                  </a:lnTo>
                  <a:lnTo>
                    <a:pt x="127" y="137"/>
                  </a:lnTo>
                  <a:lnTo>
                    <a:pt x="112" y="153"/>
                  </a:lnTo>
                  <a:lnTo>
                    <a:pt x="97" y="170"/>
                  </a:lnTo>
                  <a:lnTo>
                    <a:pt x="84" y="188"/>
                  </a:lnTo>
                  <a:lnTo>
                    <a:pt x="70" y="206"/>
                  </a:lnTo>
                  <a:lnTo>
                    <a:pt x="58" y="226"/>
                  </a:lnTo>
                  <a:lnTo>
                    <a:pt x="46" y="246"/>
                  </a:lnTo>
                  <a:lnTo>
                    <a:pt x="35" y="268"/>
                  </a:lnTo>
                  <a:lnTo>
                    <a:pt x="26" y="289"/>
                  </a:lnTo>
                  <a:lnTo>
                    <a:pt x="17" y="312"/>
                  </a:lnTo>
                  <a:lnTo>
                    <a:pt x="10" y="335"/>
                  </a:lnTo>
                  <a:lnTo>
                    <a:pt x="4" y="358"/>
                  </a:lnTo>
                  <a:lnTo>
                    <a:pt x="0" y="381"/>
                  </a:lnTo>
                  <a:close/>
                </a:path>
              </a:pathLst>
            </a:custGeom>
            <a:solidFill>
              <a:srgbClr val="73B64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58" name="Freeform 186"/>
            <p:cNvSpPr>
              <a:spLocks/>
            </p:cNvSpPr>
            <p:nvPr userDrawn="1"/>
          </p:nvSpPr>
          <p:spPr bwMode="auto">
            <a:xfrm>
              <a:off x="-3686176" y="3670300"/>
              <a:ext cx="50800" cy="41275"/>
            </a:xfrm>
            <a:custGeom>
              <a:avLst/>
              <a:gdLst/>
              <a:ahLst/>
              <a:cxnLst>
                <a:cxn ang="0">
                  <a:pos x="250" y="62"/>
                </a:cxn>
                <a:cxn ang="0">
                  <a:pos x="253" y="56"/>
                </a:cxn>
                <a:cxn ang="0">
                  <a:pos x="254" y="49"/>
                </a:cxn>
                <a:cxn ang="0">
                  <a:pos x="254" y="43"/>
                </a:cxn>
                <a:cxn ang="0">
                  <a:pos x="253" y="36"/>
                </a:cxn>
                <a:cxn ang="0">
                  <a:pos x="252" y="31"/>
                </a:cxn>
                <a:cxn ang="0">
                  <a:pos x="249" y="25"/>
                </a:cxn>
                <a:cxn ang="0">
                  <a:pos x="246" y="19"/>
                </a:cxn>
                <a:cxn ang="0">
                  <a:pos x="242" y="15"/>
                </a:cxn>
                <a:cxn ang="0">
                  <a:pos x="237" y="10"/>
                </a:cxn>
                <a:cxn ang="0">
                  <a:pos x="230" y="6"/>
                </a:cxn>
                <a:cxn ang="0">
                  <a:pos x="223" y="3"/>
                </a:cxn>
                <a:cxn ang="0">
                  <a:pos x="214" y="1"/>
                </a:cxn>
                <a:cxn ang="0">
                  <a:pos x="205" y="0"/>
                </a:cxn>
                <a:cxn ang="0">
                  <a:pos x="196" y="0"/>
                </a:cxn>
                <a:cxn ang="0">
                  <a:pos x="186" y="1"/>
                </a:cxn>
                <a:cxn ang="0">
                  <a:pos x="176" y="2"/>
                </a:cxn>
                <a:cxn ang="0">
                  <a:pos x="155" y="6"/>
                </a:cxn>
                <a:cxn ang="0">
                  <a:pos x="136" y="11"/>
                </a:cxn>
                <a:cxn ang="0">
                  <a:pos x="120" y="18"/>
                </a:cxn>
                <a:cxn ang="0">
                  <a:pos x="107" y="24"/>
                </a:cxn>
                <a:cxn ang="0">
                  <a:pos x="89" y="34"/>
                </a:cxn>
                <a:cxn ang="0">
                  <a:pos x="73" y="45"/>
                </a:cxn>
                <a:cxn ang="0">
                  <a:pos x="57" y="59"/>
                </a:cxn>
                <a:cxn ang="0">
                  <a:pos x="44" y="74"/>
                </a:cxn>
                <a:cxn ang="0">
                  <a:pos x="30" y="91"/>
                </a:cxn>
                <a:cxn ang="0">
                  <a:pos x="19" y="109"/>
                </a:cxn>
                <a:cxn ang="0">
                  <a:pos x="14" y="119"/>
                </a:cxn>
                <a:cxn ang="0">
                  <a:pos x="10" y="129"/>
                </a:cxn>
                <a:cxn ang="0">
                  <a:pos x="5" y="140"/>
                </a:cxn>
                <a:cxn ang="0">
                  <a:pos x="2" y="151"/>
                </a:cxn>
                <a:cxn ang="0">
                  <a:pos x="0" y="157"/>
                </a:cxn>
                <a:cxn ang="0">
                  <a:pos x="0" y="163"/>
                </a:cxn>
                <a:cxn ang="0">
                  <a:pos x="0" y="169"/>
                </a:cxn>
                <a:cxn ang="0">
                  <a:pos x="0" y="175"/>
                </a:cxn>
                <a:cxn ang="0">
                  <a:pos x="1" y="181"/>
                </a:cxn>
                <a:cxn ang="0">
                  <a:pos x="3" y="186"/>
                </a:cxn>
                <a:cxn ang="0">
                  <a:pos x="6" y="191"/>
                </a:cxn>
                <a:cxn ang="0">
                  <a:pos x="9" y="195"/>
                </a:cxn>
                <a:cxn ang="0">
                  <a:pos x="13" y="199"/>
                </a:cxn>
                <a:cxn ang="0">
                  <a:pos x="17" y="203"/>
                </a:cxn>
                <a:cxn ang="0">
                  <a:pos x="21" y="205"/>
                </a:cxn>
                <a:cxn ang="0">
                  <a:pos x="27" y="208"/>
                </a:cxn>
                <a:cxn ang="0">
                  <a:pos x="33" y="210"/>
                </a:cxn>
                <a:cxn ang="0">
                  <a:pos x="38" y="211"/>
                </a:cxn>
                <a:cxn ang="0">
                  <a:pos x="44" y="211"/>
                </a:cxn>
                <a:cxn ang="0">
                  <a:pos x="51" y="211"/>
                </a:cxn>
                <a:cxn ang="0">
                  <a:pos x="60" y="209"/>
                </a:cxn>
                <a:cxn ang="0">
                  <a:pos x="70" y="207"/>
                </a:cxn>
                <a:cxn ang="0">
                  <a:pos x="81" y="202"/>
                </a:cxn>
                <a:cxn ang="0">
                  <a:pos x="93" y="196"/>
                </a:cxn>
                <a:cxn ang="0">
                  <a:pos x="115" y="185"/>
                </a:cxn>
                <a:cxn ang="0">
                  <a:pos x="132" y="176"/>
                </a:cxn>
                <a:cxn ang="0">
                  <a:pos x="148" y="166"/>
                </a:cxn>
                <a:cxn ang="0">
                  <a:pos x="165" y="154"/>
                </a:cxn>
                <a:cxn ang="0">
                  <a:pos x="182" y="141"/>
                </a:cxn>
                <a:cxn ang="0">
                  <a:pos x="200" y="126"/>
                </a:cxn>
                <a:cxn ang="0">
                  <a:pos x="216" y="110"/>
                </a:cxn>
                <a:cxn ang="0">
                  <a:pos x="231" y="94"/>
                </a:cxn>
                <a:cxn ang="0">
                  <a:pos x="238" y="86"/>
                </a:cxn>
                <a:cxn ang="0">
                  <a:pos x="242" y="78"/>
                </a:cxn>
                <a:cxn ang="0">
                  <a:pos x="247" y="70"/>
                </a:cxn>
                <a:cxn ang="0">
                  <a:pos x="250" y="62"/>
                </a:cxn>
              </a:cxnLst>
              <a:rect l="0" t="0" r="r" b="b"/>
              <a:pathLst>
                <a:path w="254" h="211">
                  <a:moveTo>
                    <a:pt x="250" y="62"/>
                  </a:moveTo>
                  <a:lnTo>
                    <a:pt x="253" y="56"/>
                  </a:lnTo>
                  <a:lnTo>
                    <a:pt x="254" y="49"/>
                  </a:lnTo>
                  <a:lnTo>
                    <a:pt x="254" y="43"/>
                  </a:lnTo>
                  <a:lnTo>
                    <a:pt x="253" y="36"/>
                  </a:lnTo>
                  <a:lnTo>
                    <a:pt x="252" y="31"/>
                  </a:lnTo>
                  <a:lnTo>
                    <a:pt x="249" y="25"/>
                  </a:lnTo>
                  <a:lnTo>
                    <a:pt x="246" y="19"/>
                  </a:lnTo>
                  <a:lnTo>
                    <a:pt x="242" y="15"/>
                  </a:lnTo>
                  <a:lnTo>
                    <a:pt x="237" y="10"/>
                  </a:lnTo>
                  <a:lnTo>
                    <a:pt x="230" y="6"/>
                  </a:lnTo>
                  <a:lnTo>
                    <a:pt x="223" y="3"/>
                  </a:lnTo>
                  <a:lnTo>
                    <a:pt x="214" y="1"/>
                  </a:lnTo>
                  <a:lnTo>
                    <a:pt x="205" y="0"/>
                  </a:lnTo>
                  <a:lnTo>
                    <a:pt x="196" y="0"/>
                  </a:lnTo>
                  <a:lnTo>
                    <a:pt x="186" y="1"/>
                  </a:lnTo>
                  <a:lnTo>
                    <a:pt x="176" y="2"/>
                  </a:lnTo>
                  <a:lnTo>
                    <a:pt x="155" y="6"/>
                  </a:lnTo>
                  <a:lnTo>
                    <a:pt x="136" y="11"/>
                  </a:lnTo>
                  <a:lnTo>
                    <a:pt x="120" y="18"/>
                  </a:lnTo>
                  <a:lnTo>
                    <a:pt x="107" y="24"/>
                  </a:lnTo>
                  <a:lnTo>
                    <a:pt x="89" y="34"/>
                  </a:lnTo>
                  <a:lnTo>
                    <a:pt x="73" y="45"/>
                  </a:lnTo>
                  <a:lnTo>
                    <a:pt x="57" y="59"/>
                  </a:lnTo>
                  <a:lnTo>
                    <a:pt x="44" y="74"/>
                  </a:lnTo>
                  <a:lnTo>
                    <a:pt x="30" y="91"/>
                  </a:lnTo>
                  <a:lnTo>
                    <a:pt x="19" y="109"/>
                  </a:lnTo>
                  <a:lnTo>
                    <a:pt x="14" y="119"/>
                  </a:lnTo>
                  <a:lnTo>
                    <a:pt x="10" y="129"/>
                  </a:lnTo>
                  <a:lnTo>
                    <a:pt x="5" y="140"/>
                  </a:lnTo>
                  <a:lnTo>
                    <a:pt x="2" y="151"/>
                  </a:lnTo>
                  <a:lnTo>
                    <a:pt x="0" y="157"/>
                  </a:lnTo>
                  <a:lnTo>
                    <a:pt x="0" y="163"/>
                  </a:lnTo>
                  <a:lnTo>
                    <a:pt x="0" y="169"/>
                  </a:lnTo>
                  <a:lnTo>
                    <a:pt x="0" y="175"/>
                  </a:lnTo>
                  <a:lnTo>
                    <a:pt x="1" y="181"/>
                  </a:lnTo>
                  <a:lnTo>
                    <a:pt x="3" y="186"/>
                  </a:lnTo>
                  <a:lnTo>
                    <a:pt x="6" y="191"/>
                  </a:lnTo>
                  <a:lnTo>
                    <a:pt x="9" y="195"/>
                  </a:lnTo>
                  <a:lnTo>
                    <a:pt x="13" y="199"/>
                  </a:lnTo>
                  <a:lnTo>
                    <a:pt x="17" y="203"/>
                  </a:lnTo>
                  <a:lnTo>
                    <a:pt x="21" y="205"/>
                  </a:lnTo>
                  <a:lnTo>
                    <a:pt x="27" y="208"/>
                  </a:lnTo>
                  <a:lnTo>
                    <a:pt x="33" y="210"/>
                  </a:lnTo>
                  <a:lnTo>
                    <a:pt x="38" y="211"/>
                  </a:lnTo>
                  <a:lnTo>
                    <a:pt x="44" y="211"/>
                  </a:lnTo>
                  <a:lnTo>
                    <a:pt x="51" y="211"/>
                  </a:lnTo>
                  <a:lnTo>
                    <a:pt x="60" y="209"/>
                  </a:lnTo>
                  <a:lnTo>
                    <a:pt x="70" y="207"/>
                  </a:lnTo>
                  <a:lnTo>
                    <a:pt x="81" y="202"/>
                  </a:lnTo>
                  <a:lnTo>
                    <a:pt x="93" y="196"/>
                  </a:lnTo>
                  <a:lnTo>
                    <a:pt x="115" y="185"/>
                  </a:lnTo>
                  <a:lnTo>
                    <a:pt x="132" y="176"/>
                  </a:lnTo>
                  <a:lnTo>
                    <a:pt x="148" y="166"/>
                  </a:lnTo>
                  <a:lnTo>
                    <a:pt x="165" y="154"/>
                  </a:lnTo>
                  <a:lnTo>
                    <a:pt x="182" y="141"/>
                  </a:lnTo>
                  <a:lnTo>
                    <a:pt x="200" y="126"/>
                  </a:lnTo>
                  <a:lnTo>
                    <a:pt x="216" y="110"/>
                  </a:lnTo>
                  <a:lnTo>
                    <a:pt x="231" y="94"/>
                  </a:lnTo>
                  <a:lnTo>
                    <a:pt x="238" y="86"/>
                  </a:lnTo>
                  <a:lnTo>
                    <a:pt x="242" y="78"/>
                  </a:lnTo>
                  <a:lnTo>
                    <a:pt x="247" y="70"/>
                  </a:lnTo>
                  <a:lnTo>
                    <a:pt x="250" y="62"/>
                  </a:lnTo>
                  <a:close/>
                </a:path>
              </a:pathLst>
            </a:custGeom>
            <a:solidFill>
              <a:srgbClr val="F499C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59" name="Freeform 187"/>
            <p:cNvSpPr>
              <a:spLocks noEditPoints="1"/>
            </p:cNvSpPr>
            <p:nvPr userDrawn="1"/>
          </p:nvSpPr>
          <p:spPr bwMode="auto">
            <a:xfrm>
              <a:off x="-3576638" y="3671888"/>
              <a:ext cx="107950" cy="152400"/>
            </a:xfrm>
            <a:custGeom>
              <a:avLst/>
              <a:gdLst/>
              <a:ahLst/>
              <a:cxnLst>
                <a:cxn ang="0">
                  <a:pos x="96" y="693"/>
                </a:cxn>
                <a:cxn ang="0">
                  <a:pos x="105" y="704"/>
                </a:cxn>
                <a:cxn ang="0">
                  <a:pos x="125" y="718"/>
                </a:cxn>
                <a:cxn ang="0">
                  <a:pos x="160" y="735"/>
                </a:cxn>
                <a:cxn ang="0">
                  <a:pos x="203" y="749"/>
                </a:cxn>
                <a:cxn ang="0">
                  <a:pos x="248" y="759"/>
                </a:cxn>
                <a:cxn ang="0">
                  <a:pos x="295" y="766"/>
                </a:cxn>
                <a:cxn ang="0">
                  <a:pos x="337" y="768"/>
                </a:cxn>
                <a:cxn ang="0">
                  <a:pos x="372" y="767"/>
                </a:cxn>
                <a:cxn ang="0">
                  <a:pos x="383" y="740"/>
                </a:cxn>
                <a:cxn ang="0">
                  <a:pos x="382" y="705"/>
                </a:cxn>
                <a:cxn ang="0">
                  <a:pos x="387" y="679"/>
                </a:cxn>
                <a:cxn ang="0">
                  <a:pos x="398" y="647"/>
                </a:cxn>
                <a:cxn ang="0">
                  <a:pos x="404" y="623"/>
                </a:cxn>
                <a:cxn ang="0">
                  <a:pos x="379" y="627"/>
                </a:cxn>
                <a:cxn ang="0">
                  <a:pos x="314" y="638"/>
                </a:cxn>
                <a:cxn ang="0">
                  <a:pos x="205" y="662"/>
                </a:cxn>
                <a:cxn ang="0">
                  <a:pos x="116" y="682"/>
                </a:cxn>
                <a:cxn ang="0">
                  <a:pos x="0" y="183"/>
                </a:cxn>
                <a:cxn ang="0">
                  <a:pos x="530" y="57"/>
                </a:cxn>
                <a:cxn ang="0">
                  <a:pos x="500" y="36"/>
                </a:cxn>
                <a:cxn ang="0">
                  <a:pos x="467" y="20"/>
                </a:cxn>
                <a:cxn ang="0">
                  <a:pos x="432" y="9"/>
                </a:cxn>
                <a:cxn ang="0">
                  <a:pos x="395" y="2"/>
                </a:cxn>
                <a:cxn ang="0">
                  <a:pos x="355" y="0"/>
                </a:cxn>
                <a:cxn ang="0">
                  <a:pos x="315" y="1"/>
                </a:cxn>
                <a:cxn ang="0">
                  <a:pos x="274" y="7"/>
                </a:cxn>
                <a:cxn ang="0">
                  <a:pos x="235" y="16"/>
                </a:cxn>
                <a:cxn ang="0">
                  <a:pos x="195" y="28"/>
                </a:cxn>
                <a:cxn ang="0">
                  <a:pos x="156" y="44"/>
                </a:cxn>
                <a:cxn ang="0">
                  <a:pos x="121" y="64"/>
                </a:cxn>
                <a:cxn ang="0">
                  <a:pos x="87" y="85"/>
                </a:cxn>
                <a:cxn ang="0">
                  <a:pos x="58" y="110"/>
                </a:cxn>
                <a:cxn ang="0">
                  <a:pos x="32" y="137"/>
                </a:cxn>
                <a:cxn ang="0">
                  <a:pos x="9" y="167"/>
                </a:cxn>
              </a:cxnLst>
              <a:rect l="0" t="0" r="r" b="b"/>
              <a:pathLst>
                <a:path w="543" h="768">
                  <a:moveTo>
                    <a:pt x="93" y="688"/>
                  </a:moveTo>
                  <a:lnTo>
                    <a:pt x="96" y="693"/>
                  </a:lnTo>
                  <a:lnTo>
                    <a:pt x="100" y="698"/>
                  </a:lnTo>
                  <a:lnTo>
                    <a:pt x="105" y="704"/>
                  </a:lnTo>
                  <a:lnTo>
                    <a:pt x="111" y="708"/>
                  </a:lnTo>
                  <a:lnTo>
                    <a:pt x="125" y="718"/>
                  </a:lnTo>
                  <a:lnTo>
                    <a:pt x="142" y="728"/>
                  </a:lnTo>
                  <a:lnTo>
                    <a:pt x="160" y="735"/>
                  </a:lnTo>
                  <a:lnTo>
                    <a:pt x="181" y="742"/>
                  </a:lnTo>
                  <a:lnTo>
                    <a:pt x="203" y="749"/>
                  </a:lnTo>
                  <a:lnTo>
                    <a:pt x="226" y="755"/>
                  </a:lnTo>
                  <a:lnTo>
                    <a:pt x="248" y="759"/>
                  </a:lnTo>
                  <a:lnTo>
                    <a:pt x="272" y="763"/>
                  </a:lnTo>
                  <a:lnTo>
                    <a:pt x="295" y="766"/>
                  </a:lnTo>
                  <a:lnTo>
                    <a:pt x="316" y="768"/>
                  </a:lnTo>
                  <a:lnTo>
                    <a:pt x="337" y="768"/>
                  </a:lnTo>
                  <a:lnTo>
                    <a:pt x="355" y="768"/>
                  </a:lnTo>
                  <a:lnTo>
                    <a:pt x="372" y="767"/>
                  </a:lnTo>
                  <a:lnTo>
                    <a:pt x="386" y="765"/>
                  </a:lnTo>
                  <a:lnTo>
                    <a:pt x="383" y="740"/>
                  </a:lnTo>
                  <a:lnTo>
                    <a:pt x="382" y="720"/>
                  </a:lnTo>
                  <a:lnTo>
                    <a:pt x="382" y="705"/>
                  </a:lnTo>
                  <a:lnTo>
                    <a:pt x="383" y="691"/>
                  </a:lnTo>
                  <a:lnTo>
                    <a:pt x="387" y="679"/>
                  </a:lnTo>
                  <a:lnTo>
                    <a:pt x="391" y="664"/>
                  </a:lnTo>
                  <a:lnTo>
                    <a:pt x="398" y="647"/>
                  </a:lnTo>
                  <a:lnTo>
                    <a:pt x="407" y="624"/>
                  </a:lnTo>
                  <a:lnTo>
                    <a:pt x="404" y="623"/>
                  </a:lnTo>
                  <a:lnTo>
                    <a:pt x="394" y="624"/>
                  </a:lnTo>
                  <a:lnTo>
                    <a:pt x="379" y="627"/>
                  </a:lnTo>
                  <a:lnTo>
                    <a:pt x="361" y="629"/>
                  </a:lnTo>
                  <a:lnTo>
                    <a:pt x="314" y="638"/>
                  </a:lnTo>
                  <a:lnTo>
                    <a:pt x="261" y="649"/>
                  </a:lnTo>
                  <a:lnTo>
                    <a:pt x="205" y="662"/>
                  </a:lnTo>
                  <a:lnTo>
                    <a:pt x="155" y="673"/>
                  </a:lnTo>
                  <a:lnTo>
                    <a:pt x="116" y="682"/>
                  </a:lnTo>
                  <a:lnTo>
                    <a:pt x="93" y="688"/>
                  </a:lnTo>
                  <a:close/>
                  <a:moveTo>
                    <a:pt x="0" y="183"/>
                  </a:moveTo>
                  <a:lnTo>
                    <a:pt x="543" y="69"/>
                  </a:lnTo>
                  <a:lnTo>
                    <a:pt x="530" y="57"/>
                  </a:lnTo>
                  <a:lnTo>
                    <a:pt x="516" y="47"/>
                  </a:lnTo>
                  <a:lnTo>
                    <a:pt x="500" y="36"/>
                  </a:lnTo>
                  <a:lnTo>
                    <a:pt x="484" y="28"/>
                  </a:lnTo>
                  <a:lnTo>
                    <a:pt x="467" y="20"/>
                  </a:lnTo>
                  <a:lnTo>
                    <a:pt x="450" y="15"/>
                  </a:lnTo>
                  <a:lnTo>
                    <a:pt x="432" y="9"/>
                  </a:lnTo>
                  <a:lnTo>
                    <a:pt x="414" y="6"/>
                  </a:lnTo>
                  <a:lnTo>
                    <a:pt x="395" y="2"/>
                  </a:lnTo>
                  <a:lnTo>
                    <a:pt x="375" y="1"/>
                  </a:lnTo>
                  <a:lnTo>
                    <a:pt x="355" y="0"/>
                  </a:lnTo>
                  <a:lnTo>
                    <a:pt x="336" y="0"/>
                  </a:lnTo>
                  <a:lnTo>
                    <a:pt x="315" y="1"/>
                  </a:lnTo>
                  <a:lnTo>
                    <a:pt x="295" y="3"/>
                  </a:lnTo>
                  <a:lnTo>
                    <a:pt x="274" y="7"/>
                  </a:lnTo>
                  <a:lnTo>
                    <a:pt x="254" y="11"/>
                  </a:lnTo>
                  <a:lnTo>
                    <a:pt x="235" y="16"/>
                  </a:lnTo>
                  <a:lnTo>
                    <a:pt x="214" y="22"/>
                  </a:lnTo>
                  <a:lnTo>
                    <a:pt x="195" y="28"/>
                  </a:lnTo>
                  <a:lnTo>
                    <a:pt x="176" y="36"/>
                  </a:lnTo>
                  <a:lnTo>
                    <a:pt x="156" y="44"/>
                  </a:lnTo>
                  <a:lnTo>
                    <a:pt x="138" y="53"/>
                  </a:lnTo>
                  <a:lnTo>
                    <a:pt x="121" y="64"/>
                  </a:lnTo>
                  <a:lnTo>
                    <a:pt x="104" y="74"/>
                  </a:lnTo>
                  <a:lnTo>
                    <a:pt x="87" y="85"/>
                  </a:lnTo>
                  <a:lnTo>
                    <a:pt x="72" y="98"/>
                  </a:lnTo>
                  <a:lnTo>
                    <a:pt x="58" y="110"/>
                  </a:lnTo>
                  <a:lnTo>
                    <a:pt x="44" y="124"/>
                  </a:lnTo>
                  <a:lnTo>
                    <a:pt x="32" y="137"/>
                  </a:lnTo>
                  <a:lnTo>
                    <a:pt x="20" y="152"/>
                  </a:lnTo>
                  <a:lnTo>
                    <a:pt x="9" y="167"/>
                  </a:lnTo>
                  <a:lnTo>
                    <a:pt x="0" y="183"/>
                  </a:lnTo>
                  <a:close/>
                </a:path>
              </a:pathLst>
            </a:custGeom>
            <a:solidFill>
              <a:srgbClr val="662D9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60" name="Freeform 188"/>
            <p:cNvSpPr>
              <a:spLocks noEditPoints="1"/>
            </p:cNvSpPr>
            <p:nvPr userDrawn="1"/>
          </p:nvSpPr>
          <p:spPr bwMode="auto">
            <a:xfrm>
              <a:off x="-3308351" y="3814763"/>
              <a:ext cx="850900" cy="36513"/>
            </a:xfrm>
            <a:custGeom>
              <a:avLst/>
              <a:gdLst/>
              <a:ahLst/>
              <a:cxnLst>
                <a:cxn ang="0">
                  <a:pos x="2174" y="166"/>
                </a:cxn>
                <a:cxn ang="0">
                  <a:pos x="3176" y="183"/>
                </a:cxn>
                <a:cxn ang="0">
                  <a:pos x="3238" y="53"/>
                </a:cxn>
                <a:cxn ang="0">
                  <a:pos x="3147" y="99"/>
                </a:cxn>
                <a:cxn ang="0">
                  <a:pos x="3120" y="91"/>
                </a:cxn>
                <a:cxn ang="0">
                  <a:pos x="3148" y="121"/>
                </a:cxn>
                <a:cxn ang="0">
                  <a:pos x="117" y="124"/>
                </a:cxn>
                <a:cxn ang="0">
                  <a:pos x="58" y="166"/>
                </a:cxn>
                <a:cxn ang="0">
                  <a:pos x="32" y="53"/>
                </a:cxn>
                <a:cxn ang="0">
                  <a:pos x="101" y="36"/>
                </a:cxn>
                <a:cxn ang="0">
                  <a:pos x="78" y="3"/>
                </a:cxn>
                <a:cxn ang="0">
                  <a:pos x="9" y="46"/>
                </a:cxn>
                <a:cxn ang="0">
                  <a:pos x="47" y="181"/>
                </a:cxn>
                <a:cxn ang="0">
                  <a:pos x="1577" y="139"/>
                </a:cxn>
                <a:cxn ang="0">
                  <a:pos x="1515" y="69"/>
                </a:cxn>
                <a:cxn ang="0">
                  <a:pos x="1569" y="102"/>
                </a:cxn>
                <a:cxn ang="0">
                  <a:pos x="1571" y="183"/>
                </a:cxn>
                <a:cxn ang="0">
                  <a:pos x="1597" y="129"/>
                </a:cxn>
                <a:cxn ang="0">
                  <a:pos x="1596" y="80"/>
                </a:cxn>
                <a:cxn ang="0">
                  <a:pos x="1493" y="117"/>
                </a:cxn>
                <a:cxn ang="0">
                  <a:pos x="1817" y="168"/>
                </a:cxn>
                <a:cxn ang="0">
                  <a:pos x="1783" y="129"/>
                </a:cxn>
                <a:cxn ang="0">
                  <a:pos x="1841" y="164"/>
                </a:cxn>
                <a:cxn ang="0">
                  <a:pos x="1850" y="60"/>
                </a:cxn>
                <a:cxn ang="0">
                  <a:pos x="1770" y="60"/>
                </a:cxn>
                <a:cxn ang="0">
                  <a:pos x="1821" y="67"/>
                </a:cxn>
                <a:cxn ang="0">
                  <a:pos x="1768" y="114"/>
                </a:cxn>
                <a:cxn ang="0">
                  <a:pos x="1770" y="180"/>
                </a:cxn>
                <a:cxn ang="0">
                  <a:pos x="2416" y="65"/>
                </a:cxn>
                <a:cxn ang="0">
                  <a:pos x="2443" y="180"/>
                </a:cxn>
                <a:cxn ang="0">
                  <a:pos x="2423" y="170"/>
                </a:cxn>
                <a:cxn ang="0">
                  <a:pos x="2474" y="110"/>
                </a:cxn>
                <a:cxn ang="0">
                  <a:pos x="2401" y="51"/>
                </a:cxn>
                <a:cxn ang="0">
                  <a:pos x="2357" y="133"/>
                </a:cxn>
                <a:cxn ang="0">
                  <a:pos x="3402" y="184"/>
                </a:cxn>
                <a:cxn ang="0">
                  <a:pos x="3485" y="53"/>
                </a:cxn>
                <a:cxn ang="0">
                  <a:pos x="604" y="93"/>
                </a:cxn>
                <a:cxn ang="0">
                  <a:pos x="570" y="111"/>
                </a:cxn>
                <a:cxn ang="0">
                  <a:pos x="2657" y="171"/>
                </a:cxn>
                <a:cxn ang="0">
                  <a:pos x="2727" y="53"/>
                </a:cxn>
                <a:cxn ang="0">
                  <a:pos x="4193" y="184"/>
                </a:cxn>
                <a:cxn ang="0">
                  <a:pos x="4294" y="184"/>
                </a:cxn>
                <a:cxn ang="0">
                  <a:pos x="4003" y="124"/>
                </a:cxn>
                <a:cxn ang="0">
                  <a:pos x="3921" y="184"/>
                </a:cxn>
                <a:cxn ang="0">
                  <a:pos x="3760" y="141"/>
                </a:cxn>
                <a:cxn ang="0">
                  <a:pos x="3752" y="67"/>
                </a:cxn>
                <a:cxn ang="0">
                  <a:pos x="3670" y="69"/>
                </a:cxn>
                <a:cxn ang="0">
                  <a:pos x="3717" y="66"/>
                </a:cxn>
                <a:cxn ang="0">
                  <a:pos x="3698" y="125"/>
                </a:cxn>
                <a:cxn ang="0">
                  <a:pos x="3736" y="154"/>
                </a:cxn>
                <a:cxn ang="0">
                  <a:pos x="3690" y="163"/>
                </a:cxn>
                <a:cxn ang="0">
                  <a:pos x="3690" y="183"/>
                </a:cxn>
                <a:cxn ang="0">
                  <a:pos x="1116" y="133"/>
                </a:cxn>
                <a:cxn ang="0">
                  <a:pos x="1062" y="167"/>
                </a:cxn>
                <a:cxn ang="0">
                  <a:pos x="1142" y="143"/>
                </a:cxn>
                <a:cxn ang="0">
                  <a:pos x="1062" y="53"/>
                </a:cxn>
                <a:cxn ang="0">
                  <a:pos x="853" y="144"/>
                </a:cxn>
                <a:cxn ang="0">
                  <a:pos x="336" y="69"/>
                </a:cxn>
                <a:cxn ang="0">
                  <a:pos x="2684" y="17"/>
                </a:cxn>
                <a:cxn ang="0">
                  <a:pos x="2665" y="28"/>
                </a:cxn>
                <a:cxn ang="0">
                  <a:pos x="3179" y="124"/>
                </a:cxn>
              </a:cxnLst>
              <a:rect l="0" t="0" r="r" b="b"/>
              <a:pathLst>
                <a:path w="4294" h="187">
                  <a:moveTo>
                    <a:pt x="2104" y="166"/>
                  </a:moveTo>
                  <a:lnTo>
                    <a:pt x="2055" y="167"/>
                  </a:lnTo>
                  <a:lnTo>
                    <a:pt x="2055" y="53"/>
                  </a:lnTo>
                  <a:lnTo>
                    <a:pt x="2035" y="53"/>
                  </a:lnTo>
                  <a:lnTo>
                    <a:pt x="2035" y="184"/>
                  </a:lnTo>
                  <a:lnTo>
                    <a:pt x="2194" y="184"/>
                  </a:lnTo>
                  <a:lnTo>
                    <a:pt x="2195" y="53"/>
                  </a:lnTo>
                  <a:lnTo>
                    <a:pt x="2175" y="53"/>
                  </a:lnTo>
                  <a:lnTo>
                    <a:pt x="2173" y="74"/>
                  </a:lnTo>
                  <a:lnTo>
                    <a:pt x="2173" y="108"/>
                  </a:lnTo>
                  <a:lnTo>
                    <a:pt x="2173" y="142"/>
                  </a:lnTo>
                  <a:lnTo>
                    <a:pt x="2174" y="166"/>
                  </a:lnTo>
                  <a:lnTo>
                    <a:pt x="2124" y="167"/>
                  </a:lnTo>
                  <a:lnTo>
                    <a:pt x="2124" y="53"/>
                  </a:lnTo>
                  <a:lnTo>
                    <a:pt x="2106" y="53"/>
                  </a:lnTo>
                  <a:lnTo>
                    <a:pt x="2104" y="74"/>
                  </a:lnTo>
                  <a:lnTo>
                    <a:pt x="2103" y="108"/>
                  </a:lnTo>
                  <a:lnTo>
                    <a:pt x="2104" y="142"/>
                  </a:lnTo>
                  <a:lnTo>
                    <a:pt x="2104" y="166"/>
                  </a:lnTo>
                  <a:close/>
                  <a:moveTo>
                    <a:pt x="3156" y="124"/>
                  </a:moveTo>
                  <a:lnTo>
                    <a:pt x="3158" y="126"/>
                  </a:lnTo>
                  <a:lnTo>
                    <a:pt x="3158" y="129"/>
                  </a:lnTo>
                  <a:lnTo>
                    <a:pt x="3159" y="183"/>
                  </a:lnTo>
                  <a:lnTo>
                    <a:pt x="3176" y="183"/>
                  </a:lnTo>
                  <a:lnTo>
                    <a:pt x="3179" y="124"/>
                  </a:lnTo>
                  <a:lnTo>
                    <a:pt x="3187" y="121"/>
                  </a:lnTo>
                  <a:lnTo>
                    <a:pt x="3196" y="137"/>
                  </a:lnTo>
                  <a:lnTo>
                    <a:pt x="3205" y="153"/>
                  </a:lnTo>
                  <a:lnTo>
                    <a:pt x="3215" y="168"/>
                  </a:lnTo>
                  <a:lnTo>
                    <a:pt x="3225" y="183"/>
                  </a:lnTo>
                  <a:lnTo>
                    <a:pt x="3248" y="184"/>
                  </a:lnTo>
                  <a:lnTo>
                    <a:pt x="3201" y="108"/>
                  </a:lnTo>
                  <a:lnTo>
                    <a:pt x="3209" y="95"/>
                  </a:lnTo>
                  <a:lnTo>
                    <a:pt x="3222" y="79"/>
                  </a:lnTo>
                  <a:lnTo>
                    <a:pt x="3232" y="63"/>
                  </a:lnTo>
                  <a:lnTo>
                    <a:pt x="3238" y="53"/>
                  </a:lnTo>
                  <a:lnTo>
                    <a:pt x="3220" y="53"/>
                  </a:lnTo>
                  <a:lnTo>
                    <a:pt x="3209" y="66"/>
                  </a:lnTo>
                  <a:lnTo>
                    <a:pt x="3199" y="83"/>
                  </a:lnTo>
                  <a:lnTo>
                    <a:pt x="3193" y="92"/>
                  </a:lnTo>
                  <a:lnTo>
                    <a:pt x="3188" y="99"/>
                  </a:lnTo>
                  <a:lnTo>
                    <a:pt x="3183" y="105"/>
                  </a:lnTo>
                  <a:lnTo>
                    <a:pt x="3178" y="109"/>
                  </a:lnTo>
                  <a:lnTo>
                    <a:pt x="3178" y="54"/>
                  </a:lnTo>
                  <a:lnTo>
                    <a:pt x="3157" y="53"/>
                  </a:lnTo>
                  <a:lnTo>
                    <a:pt x="3157" y="108"/>
                  </a:lnTo>
                  <a:lnTo>
                    <a:pt x="3153" y="105"/>
                  </a:lnTo>
                  <a:lnTo>
                    <a:pt x="3147" y="99"/>
                  </a:lnTo>
                  <a:lnTo>
                    <a:pt x="3141" y="91"/>
                  </a:lnTo>
                  <a:lnTo>
                    <a:pt x="3136" y="82"/>
                  </a:lnTo>
                  <a:lnTo>
                    <a:pt x="3130" y="71"/>
                  </a:lnTo>
                  <a:lnTo>
                    <a:pt x="3124" y="63"/>
                  </a:lnTo>
                  <a:lnTo>
                    <a:pt x="3120" y="57"/>
                  </a:lnTo>
                  <a:lnTo>
                    <a:pt x="3115" y="53"/>
                  </a:lnTo>
                  <a:lnTo>
                    <a:pt x="3095" y="53"/>
                  </a:lnTo>
                  <a:lnTo>
                    <a:pt x="3097" y="59"/>
                  </a:lnTo>
                  <a:lnTo>
                    <a:pt x="3100" y="66"/>
                  </a:lnTo>
                  <a:lnTo>
                    <a:pt x="3106" y="74"/>
                  </a:lnTo>
                  <a:lnTo>
                    <a:pt x="3113" y="83"/>
                  </a:lnTo>
                  <a:lnTo>
                    <a:pt x="3120" y="91"/>
                  </a:lnTo>
                  <a:lnTo>
                    <a:pt x="3125" y="100"/>
                  </a:lnTo>
                  <a:lnTo>
                    <a:pt x="3130" y="108"/>
                  </a:lnTo>
                  <a:lnTo>
                    <a:pt x="3133" y="114"/>
                  </a:lnTo>
                  <a:lnTo>
                    <a:pt x="3123" y="128"/>
                  </a:lnTo>
                  <a:lnTo>
                    <a:pt x="3108" y="150"/>
                  </a:lnTo>
                  <a:lnTo>
                    <a:pt x="3095" y="171"/>
                  </a:lnTo>
                  <a:lnTo>
                    <a:pt x="3088" y="184"/>
                  </a:lnTo>
                  <a:lnTo>
                    <a:pt x="3108" y="184"/>
                  </a:lnTo>
                  <a:lnTo>
                    <a:pt x="3119" y="169"/>
                  </a:lnTo>
                  <a:lnTo>
                    <a:pt x="3129" y="153"/>
                  </a:lnTo>
                  <a:lnTo>
                    <a:pt x="3140" y="137"/>
                  </a:lnTo>
                  <a:lnTo>
                    <a:pt x="3148" y="121"/>
                  </a:lnTo>
                  <a:lnTo>
                    <a:pt x="3156" y="124"/>
                  </a:lnTo>
                  <a:close/>
                  <a:moveTo>
                    <a:pt x="56" y="187"/>
                  </a:moveTo>
                  <a:lnTo>
                    <a:pt x="89" y="187"/>
                  </a:lnTo>
                  <a:lnTo>
                    <a:pt x="98" y="181"/>
                  </a:lnTo>
                  <a:lnTo>
                    <a:pt x="106" y="178"/>
                  </a:lnTo>
                  <a:lnTo>
                    <a:pt x="112" y="174"/>
                  </a:lnTo>
                  <a:lnTo>
                    <a:pt x="120" y="166"/>
                  </a:lnTo>
                  <a:lnTo>
                    <a:pt x="125" y="159"/>
                  </a:lnTo>
                  <a:lnTo>
                    <a:pt x="129" y="150"/>
                  </a:lnTo>
                  <a:lnTo>
                    <a:pt x="134" y="139"/>
                  </a:lnTo>
                  <a:lnTo>
                    <a:pt x="136" y="129"/>
                  </a:lnTo>
                  <a:lnTo>
                    <a:pt x="117" y="124"/>
                  </a:lnTo>
                  <a:lnTo>
                    <a:pt x="115" y="130"/>
                  </a:lnTo>
                  <a:lnTo>
                    <a:pt x="110" y="138"/>
                  </a:lnTo>
                  <a:lnTo>
                    <a:pt x="106" y="147"/>
                  </a:lnTo>
                  <a:lnTo>
                    <a:pt x="100" y="155"/>
                  </a:lnTo>
                  <a:lnTo>
                    <a:pt x="96" y="159"/>
                  </a:lnTo>
                  <a:lnTo>
                    <a:pt x="93" y="162"/>
                  </a:lnTo>
                  <a:lnTo>
                    <a:pt x="89" y="164"/>
                  </a:lnTo>
                  <a:lnTo>
                    <a:pt x="84" y="167"/>
                  </a:lnTo>
                  <a:lnTo>
                    <a:pt x="78" y="168"/>
                  </a:lnTo>
                  <a:lnTo>
                    <a:pt x="73" y="168"/>
                  </a:lnTo>
                  <a:lnTo>
                    <a:pt x="66" y="168"/>
                  </a:lnTo>
                  <a:lnTo>
                    <a:pt x="58" y="166"/>
                  </a:lnTo>
                  <a:lnTo>
                    <a:pt x="50" y="161"/>
                  </a:lnTo>
                  <a:lnTo>
                    <a:pt x="44" y="155"/>
                  </a:lnTo>
                  <a:lnTo>
                    <a:pt x="37" y="149"/>
                  </a:lnTo>
                  <a:lnTo>
                    <a:pt x="33" y="139"/>
                  </a:lnTo>
                  <a:lnTo>
                    <a:pt x="30" y="130"/>
                  </a:lnTo>
                  <a:lnTo>
                    <a:pt x="27" y="119"/>
                  </a:lnTo>
                  <a:lnTo>
                    <a:pt x="25" y="109"/>
                  </a:lnTo>
                  <a:lnTo>
                    <a:pt x="25" y="97"/>
                  </a:lnTo>
                  <a:lnTo>
                    <a:pt x="25" y="85"/>
                  </a:lnTo>
                  <a:lnTo>
                    <a:pt x="26" y="75"/>
                  </a:lnTo>
                  <a:lnTo>
                    <a:pt x="28" y="63"/>
                  </a:lnTo>
                  <a:lnTo>
                    <a:pt x="32" y="53"/>
                  </a:lnTo>
                  <a:lnTo>
                    <a:pt x="36" y="44"/>
                  </a:lnTo>
                  <a:lnTo>
                    <a:pt x="42" y="37"/>
                  </a:lnTo>
                  <a:lnTo>
                    <a:pt x="49" y="30"/>
                  </a:lnTo>
                  <a:lnTo>
                    <a:pt x="57" y="26"/>
                  </a:lnTo>
                  <a:lnTo>
                    <a:pt x="64" y="24"/>
                  </a:lnTo>
                  <a:lnTo>
                    <a:pt x="70" y="23"/>
                  </a:lnTo>
                  <a:lnTo>
                    <a:pt x="77" y="23"/>
                  </a:lnTo>
                  <a:lnTo>
                    <a:pt x="83" y="24"/>
                  </a:lnTo>
                  <a:lnTo>
                    <a:pt x="89" y="26"/>
                  </a:lnTo>
                  <a:lnTo>
                    <a:pt x="93" y="28"/>
                  </a:lnTo>
                  <a:lnTo>
                    <a:pt x="98" y="32"/>
                  </a:lnTo>
                  <a:lnTo>
                    <a:pt x="101" y="36"/>
                  </a:lnTo>
                  <a:lnTo>
                    <a:pt x="111" y="53"/>
                  </a:lnTo>
                  <a:lnTo>
                    <a:pt x="117" y="65"/>
                  </a:lnTo>
                  <a:lnTo>
                    <a:pt x="136" y="61"/>
                  </a:lnTo>
                  <a:lnTo>
                    <a:pt x="135" y="51"/>
                  </a:lnTo>
                  <a:lnTo>
                    <a:pt x="132" y="42"/>
                  </a:lnTo>
                  <a:lnTo>
                    <a:pt x="127" y="33"/>
                  </a:lnTo>
                  <a:lnTo>
                    <a:pt x="120" y="25"/>
                  </a:lnTo>
                  <a:lnTo>
                    <a:pt x="114" y="17"/>
                  </a:lnTo>
                  <a:lnTo>
                    <a:pt x="104" y="11"/>
                  </a:lnTo>
                  <a:lnTo>
                    <a:pt x="96" y="8"/>
                  </a:lnTo>
                  <a:lnTo>
                    <a:pt x="86" y="4"/>
                  </a:lnTo>
                  <a:lnTo>
                    <a:pt x="78" y="3"/>
                  </a:lnTo>
                  <a:lnTo>
                    <a:pt x="70" y="3"/>
                  </a:lnTo>
                  <a:lnTo>
                    <a:pt x="64" y="4"/>
                  </a:lnTo>
                  <a:lnTo>
                    <a:pt x="56" y="6"/>
                  </a:lnTo>
                  <a:lnTo>
                    <a:pt x="50" y="7"/>
                  </a:lnTo>
                  <a:lnTo>
                    <a:pt x="43" y="9"/>
                  </a:lnTo>
                  <a:lnTo>
                    <a:pt x="37" y="12"/>
                  </a:lnTo>
                  <a:lnTo>
                    <a:pt x="33" y="16"/>
                  </a:lnTo>
                  <a:lnTo>
                    <a:pt x="27" y="20"/>
                  </a:lnTo>
                  <a:lnTo>
                    <a:pt x="23" y="25"/>
                  </a:lnTo>
                  <a:lnTo>
                    <a:pt x="19" y="29"/>
                  </a:lnTo>
                  <a:lnTo>
                    <a:pt x="16" y="35"/>
                  </a:lnTo>
                  <a:lnTo>
                    <a:pt x="9" y="46"/>
                  </a:lnTo>
                  <a:lnTo>
                    <a:pt x="5" y="60"/>
                  </a:lnTo>
                  <a:lnTo>
                    <a:pt x="1" y="74"/>
                  </a:lnTo>
                  <a:lnTo>
                    <a:pt x="0" y="87"/>
                  </a:lnTo>
                  <a:lnTo>
                    <a:pt x="0" y="101"/>
                  </a:lnTo>
                  <a:lnTo>
                    <a:pt x="1" y="116"/>
                  </a:lnTo>
                  <a:lnTo>
                    <a:pt x="5" y="129"/>
                  </a:lnTo>
                  <a:lnTo>
                    <a:pt x="9" y="142"/>
                  </a:lnTo>
                  <a:lnTo>
                    <a:pt x="15" y="154"/>
                  </a:lnTo>
                  <a:lnTo>
                    <a:pt x="22" y="164"/>
                  </a:lnTo>
                  <a:lnTo>
                    <a:pt x="31" y="172"/>
                  </a:lnTo>
                  <a:lnTo>
                    <a:pt x="37" y="177"/>
                  </a:lnTo>
                  <a:lnTo>
                    <a:pt x="47" y="181"/>
                  </a:lnTo>
                  <a:lnTo>
                    <a:pt x="56" y="187"/>
                  </a:lnTo>
                  <a:close/>
                  <a:moveTo>
                    <a:pt x="1515" y="167"/>
                  </a:moveTo>
                  <a:lnTo>
                    <a:pt x="1515" y="124"/>
                  </a:lnTo>
                  <a:lnTo>
                    <a:pt x="1535" y="122"/>
                  </a:lnTo>
                  <a:lnTo>
                    <a:pt x="1556" y="122"/>
                  </a:lnTo>
                  <a:lnTo>
                    <a:pt x="1560" y="124"/>
                  </a:lnTo>
                  <a:lnTo>
                    <a:pt x="1564" y="125"/>
                  </a:lnTo>
                  <a:lnTo>
                    <a:pt x="1568" y="126"/>
                  </a:lnTo>
                  <a:lnTo>
                    <a:pt x="1572" y="128"/>
                  </a:lnTo>
                  <a:lnTo>
                    <a:pt x="1574" y="132"/>
                  </a:lnTo>
                  <a:lnTo>
                    <a:pt x="1576" y="135"/>
                  </a:lnTo>
                  <a:lnTo>
                    <a:pt x="1577" y="139"/>
                  </a:lnTo>
                  <a:lnTo>
                    <a:pt x="1577" y="144"/>
                  </a:lnTo>
                  <a:lnTo>
                    <a:pt x="1577" y="150"/>
                  </a:lnTo>
                  <a:lnTo>
                    <a:pt x="1576" y="154"/>
                  </a:lnTo>
                  <a:lnTo>
                    <a:pt x="1575" y="158"/>
                  </a:lnTo>
                  <a:lnTo>
                    <a:pt x="1572" y="161"/>
                  </a:lnTo>
                  <a:lnTo>
                    <a:pt x="1569" y="163"/>
                  </a:lnTo>
                  <a:lnTo>
                    <a:pt x="1566" y="164"/>
                  </a:lnTo>
                  <a:lnTo>
                    <a:pt x="1562" y="167"/>
                  </a:lnTo>
                  <a:lnTo>
                    <a:pt x="1557" y="167"/>
                  </a:lnTo>
                  <a:lnTo>
                    <a:pt x="1537" y="168"/>
                  </a:lnTo>
                  <a:lnTo>
                    <a:pt x="1515" y="167"/>
                  </a:lnTo>
                  <a:close/>
                  <a:moveTo>
                    <a:pt x="1515" y="69"/>
                  </a:moveTo>
                  <a:lnTo>
                    <a:pt x="1538" y="69"/>
                  </a:lnTo>
                  <a:lnTo>
                    <a:pt x="1557" y="69"/>
                  </a:lnTo>
                  <a:lnTo>
                    <a:pt x="1564" y="71"/>
                  </a:lnTo>
                  <a:lnTo>
                    <a:pt x="1569" y="74"/>
                  </a:lnTo>
                  <a:lnTo>
                    <a:pt x="1571" y="76"/>
                  </a:lnTo>
                  <a:lnTo>
                    <a:pt x="1573" y="79"/>
                  </a:lnTo>
                  <a:lnTo>
                    <a:pt x="1574" y="83"/>
                  </a:lnTo>
                  <a:lnTo>
                    <a:pt x="1574" y="87"/>
                  </a:lnTo>
                  <a:lnTo>
                    <a:pt x="1574" y="92"/>
                  </a:lnTo>
                  <a:lnTo>
                    <a:pt x="1573" y="95"/>
                  </a:lnTo>
                  <a:lnTo>
                    <a:pt x="1572" y="99"/>
                  </a:lnTo>
                  <a:lnTo>
                    <a:pt x="1569" y="102"/>
                  </a:lnTo>
                  <a:lnTo>
                    <a:pt x="1566" y="103"/>
                  </a:lnTo>
                  <a:lnTo>
                    <a:pt x="1563" y="105"/>
                  </a:lnTo>
                  <a:lnTo>
                    <a:pt x="1559" y="107"/>
                  </a:lnTo>
                  <a:lnTo>
                    <a:pt x="1555" y="107"/>
                  </a:lnTo>
                  <a:lnTo>
                    <a:pt x="1535" y="108"/>
                  </a:lnTo>
                  <a:lnTo>
                    <a:pt x="1515" y="107"/>
                  </a:lnTo>
                  <a:lnTo>
                    <a:pt x="1515" y="69"/>
                  </a:lnTo>
                  <a:close/>
                  <a:moveTo>
                    <a:pt x="1496" y="184"/>
                  </a:moveTo>
                  <a:lnTo>
                    <a:pt x="1517" y="184"/>
                  </a:lnTo>
                  <a:lnTo>
                    <a:pt x="1545" y="185"/>
                  </a:lnTo>
                  <a:lnTo>
                    <a:pt x="1558" y="184"/>
                  </a:lnTo>
                  <a:lnTo>
                    <a:pt x="1571" y="183"/>
                  </a:lnTo>
                  <a:lnTo>
                    <a:pt x="1581" y="180"/>
                  </a:lnTo>
                  <a:lnTo>
                    <a:pt x="1588" y="177"/>
                  </a:lnTo>
                  <a:lnTo>
                    <a:pt x="1591" y="174"/>
                  </a:lnTo>
                  <a:lnTo>
                    <a:pt x="1594" y="170"/>
                  </a:lnTo>
                  <a:lnTo>
                    <a:pt x="1597" y="166"/>
                  </a:lnTo>
                  <a:lnTo>
                    <a:pt x="1598" y="161"/>
                  </a:lnTo>
                  <a:lnTo>
                    <a:pt x="1600" y="156"/>
                  </a:lnTo>
                  <a:lnTo>
                    <a:pt x="1600" y="151"/>
                  </a:lnTo>
                  <a:lnTo>
                    <a:pt x="1600" y="145"/>
                  </a:lnTo>
                  <a:lnTo>
                    <a:pt x="1600" y="139"/>
                  </a:lnTo>
                  <a:lnTo>
                    <a:pt x="1599" y="134"/>
                  </a:lnTo>
                  <a:lnTo>
                    <a:pt x="1597" y="129"/>
                  </a:lnTo>
                  <a:lnTo>
                    <a:pt x="1594" y="126"/>
                  </a:lnTo>
                  <a:lnTo>
                    <a:pt x="1592" y="124"/>
                  </a:lnTo>
                  <a:lnTo>
                    <a:pt x="1585" y="118"/>
                  </a:lnTo>
                  <a:lnTo>
                    <a:pt x="1576" y="113"/>
                  </a:lnTo>
                  <a:lnTo>
                    <a:pt x="1582" y="110"/>
                  </a:lnTo>
                  <a:lnTo>
                    <a:pt x="1587" y="105"/>
                  </a:lnTo>
                  <a:lnTo>
                    <a:pt x="1590" y="102"/>
                  </a:lnTo>
                  <a:lnTo>
                    <a:pt x="1592" y="97"/>
                  </a:lnTo>
                  <a:lnTo>
                    <a:pt x="1594" y="93"/>
                  </a:lnTo>
                  <a:lnTo>
                    <a:pt x="1596" y="90"/>
                  </a:lnTo>
                  <a:lnTo>
                    <a:pt x="1596" y="85"/>
                  </a:lnTo>
                  <a:lnTo>
                    <a:pt x="1596" y="80"/>
                  </a:lnTo>
                  <a:lnTo>
                    <a:pt x="1594" y="74"/>
                  </a:lnTo>
                  <a:lnTo>
                    <a:pt x="1591" y="67"/>
                  </a:lnTo>
                  <a:lnTo>
                    <a:pt x="1587" y="61"/>
                  </a:lnTo>
                  <a:lnTo>
                    <a:pt x="1582" y="58"/>
                  </a:lnTo>
                  <a:lnTo>
                    <a:pt x="1574" y="55"/>
                  </a:lnTo>
                  <a:lnTo>
                    <a:pt x="1565" y="53"/>
                  </a:lnTo>
                  <a:lnTo>
                    <a:pt x="1554" y="53"/>
                  </a:lnTo>
                  <a:lnTo>
                    <a:pt x="1541" y="52"/>
                  </a:lnTo>
                  <a:lnTo>
                    <a:pt x="1516" y="53"/>
                  </a:lnTo>
                  <a:lnTo>
                    <a:pt x="1497" y="53"/>
                  </a:lnTo>
                  <a:lnTo>
                    <a:pt x="1495" y="76"/>
                  </a:lnTo>
                  <a:lnTo>
                    <a:pt x="1493" y="117"/>
                  </a:lnTo>
                  <a:lnTo>
                    <a:pt x="1495" y="158"/>
                  </a:lnTo>
                  <a:lnTo>
                    <a:pt x="1496" y="184"/>
                  </a:lnTo>
                  <a:close/>
                  <a:moveTo>
                    <a:pt x="1843" y="119"/>
                  </a:moveTo>
                  <a:lnTo>
                    <a:pt x="1842" y="126"/>
                  </a:lnTo>
                  <a:lnTo>
                    <a:pt x="1842" y="133"/>
                  </a:lnTo>
                  <a:lnTo>
                    <a:pt x="1841" y="139"/>
                  </a:lnTo>
                  <a:lnTo>
                    <a:pt x="1838" y="145"/>
                  </a:lnTo>
                  <a:lnTo>
                    <a:pt x="1836" y="150"/>
                  </a:lnTo>
                  <a:lnTo>
                    <a:pt x="1834" y="154"/>
                  </a:lnTo>
                  <a:lnTo>
                    <a:pt x="1830" y="159"/>
                  </a:lnTo>
                  <a:lnTo>
                    <a:pt x="1826" y="162"/>
                  </a:lnTo>
                  <a:lnTo>
                    <a:pt x="1817" y="168"/>
                  </a:lnTo>
                  <a:lnTo>
                    <a:pt x="1808" y="171"/>
                  </a:lnTo>
                  <a:lnTo>
                    <a:pt x="1800" y="171"/>
                  </a:lnTo>
                  <a:lnTo>
                    <a:pt x="1792" y="170"/>
                  </a:lnTo>
                  <a:lnTo>
                    <a:pt x="1785" y="167"/>
                  </a:lnTo>
                  <a:lnTo>
                    <a:pt x="1781" y="162"/>
                  </a:lnTo>
                  <a:lnTo>
                    <a:pt x="1776" y="156"/>
                  </a:lnTo>
                  <a:lnTo>
                    <a:pt x="1774" y="151"/>
                  </a:lnTo>
                  <a:lnTo>
                    <a:pt x="1774" y="145"/>
                  </a:lnTo>
                  <a:lnTo>
                    <a:pt x="1775" y="138"/>
                  </a:lnTo>
                  <a:lnTo>
                    <a:pt x="1777" y="135"/>
                  </a:lnTo>
                  <a:lnTo>
                    <a:pt x="1779" y="133"/>
                  </a:lnTo>
                  <a:lnTo>
                    <a:pt x="1783" y="129"/>
                  </a:lnTo>
                  <a:lnTo>
                    <a:pt x="1786" y="127"/>
                  </a:lnTo>
                  <a:lnTo>
                    <a:pt x="1795" y="122"/>
                  </a:lnTo>
                  <a:lnTo>
                    <a:pt x="1808" y="119"/>
                  </a:lnTo>
                  <a:lnTo>
                    <a:pt x="1824" y="118"/>
                  </a:lnTo>
                  <a:lnTo>
                    <a:pt x="1843" y="119"/>
                  </a:lnTo>
                  <a:close/>
                  <a:moveTo>
                    <a:pt x="1782" y="187"/>
                  </a:moveTo>
                  <a:lnTo>
                    <a:pt x="1812" y="187"/>
                  </a:lnTo>
                  <a:lnTo>
                    <a:pt x="1820" y="181"/>
                  </a:lnTo>
                  <a:lnTo>
                    <a:pt x="1828" y="178"/>
                  </a:lnTo>
                  <a:lnTo>
                    <a:pt x="1832" y="175"/>
                  </a:lnTo>
                  <a:lnTo>
                    <a:pt x="1835" y="171"/>
                  </a:lnTo>
                  <a:lnTo>
                    <a:pt x="1841" y="164"/>
                  </a:lnTo>
                  <a:lnTo>
                    <a:pt x="1842" y="164"/>
                  </a:lnTo>
                  <a:lnTo>
                    <a:pt x="1842" y="163"/>
                  </a:lnTo>
                  <a:lnTo>
                    <a:pt x="1845" y="184"/>
                  </a:lnTo>
                  <a:lnTo>
                    <a:pt x="1865" y="184"/>
                  </a:lnTo>
                  <a:lnTo>
                    <a:pt x="1865" y="153"/>
                  </a:lnTo>
                  <a:lnTo>
                    <a:pt x="1863" y="116"/>
                  </a:lnTo>
                  <a:lnTo>
                    <a:pt x="1862" y="97"/>
                  </a:lnTo>
                  <a:lnTo>
                    <a:pt x="1859" y="82"/>
                  </a:lnTo>
                  <a:lnTo>
                    <a:pt x="1858" y="74"/>
                  </a:lnTo>
                  <a:lnTo>
                    <a:pt x="1855" y="68"/>
                  </a:lnTo>
                  <a:lnTo>
                    <a:pt x="1853" y="63"/>
                  </a:lnTo>
                  <a:lnTo>
                    <a:pt x="1850" y="60"/>
                  </a:lnTo>
                  <a:lnTo>
                    <a:pt x="1845" y="57"/>
                  </a:lnTo>
                  <a:lnTo>
                    <a:pt x="1841" y="54"/>
                  </a:lnTo>
                  <a:lnTo>
                    <a:pt x="1834" y="52"/>
                  </a:lnTo>
                  <a:lnTo>
                    <a:pt x="1828" y="51"/>
                  </a:lnTo>
                  <a:lnTo>
                    <a:pt x="1820" y="50"/>
                  </a:lnTo>
                  <a:lnTo>
                    <a:pt x="1813" y="49"/>
                  </a:lnTo>
                  <a:lnTo>
                    <a:pt x="1806" y="49"/>
                  </a:lnTo>
                  <a:lnTo>
                    <a:pt x="1798" y="50"/>
                  </a:lnTo>
                  <a:lnTo>
                    <a:pt x="1790" y="51"/>
                  </a:lnTo>
                  <a:lnTo>
                    <a:pt x="1783" y="53"/>
                  </a:lnTo>
                  <a:lnTo>
                    <a:pt x="1776" y="57"/>
                  </a:lnTo>
                  <a:lnTo>
                    <a:pt x="1770" y="60"/>
                  </a:lnTo>
                  <a:lnTo>
                    <a:pt x="1765" y="66"/>
                  </a:lnTo>
                  <a:lnTo>
                    <a:pt x="1760" y="71"/>
                  </a:lnTo>
                  <a:lnTo>
                    <a:pt x="1758" y="78"/>
                  </a:lnTo>
                  <a:lnTo>
                    <a:pt x="1756" y="86"/>
                  </a:lnTo>
                  <a:lnTo>
                    <a:pt x="1773" y="88"/>
                  </a:lnTo>
                  <a:lnTo>
                    <a:pt x="1777" y="82"/>
                  </a:lnTo>
                  <a:lnTo>
                    <a:pt x="1783" y="74"/>
                  </a:lnTo>
                  <a:lnTo>
                    <a:pt x="1787" y="70"/>
                  </a:lnTo>
                  <a:lnTo>
                    <a:pt x="1794" y="68"/>
                  </a:lnTo>
                  <a:lnTo>
                    <a:pt x="1802" y="66"/>
                  </a:lnTo>
                  <a:lnTo>
                    <a:pt x="1812" y="66"/>
                  </a:lnTo>
                  <a:lnTo>
                    <a:pt x="1821" y="67"/>
                  </a:lnTo>
                  <a:lnTo>
                    <a:pt x="1828" y="69"/>
                  </a:lnTo>
                  <a:lnTo>
                    <a:pt x="1833" y="71"/>
                  </a:lnTo>
                  <a:lnTo>
                    <a:pt x="1836" y="76"/>
                  </a:lnTo>
                  <a:lnTo>
                    <a:pt x="1840" y="80"/>
                  </a:lnTo>
                  <a:lnTo>
                    <a:pt x="1841" y="87"/>
                  </a:lnTo>
                  <a:lnTo>
                    <a:pt x="1842" y="94"/>
                  </a:lnTo>
                  <a:lnTo>
                    <a:pt x="1843" y="102"/>
                  </a:lnTo>
                  <a:lnTo>
                    <a:pt x="1819" y="102"/>
                  </a:lnTo>
                  <a:lnTo>
                    <a:pt x="1796" y="104"/>
                  </a:lnTo>
                  <a:lnTo>
                    <a:pt x="1786" y="107"/>
                  </a:lnTo>
                  <a:lnTo>
                    <a:pt x="1776" y="110"/>
                  </a:lnTo>
                  <a:lnTo>
                    <a:pt x="1768" y="114"/>
                  </a:lnTo>
                  <a:lnTo>
                    <a:pt x="1761" y="120"/>
                  </a:lnTo>
                  <a:lnTo>
                    <a:pt x="1758" y="126"/>
                  </a:lnTo>
                  <a:lnTo>
                    <a:pt x="1754" y="130"/>
                  </a:lnTo>
                  <a:lnTo>
                    <a:pt x="1753" y="135"/>
                  </a:lnTo>
                  <a:lnTo>
                    <a:pt x="1751" y="139"/>
                  </a:lnTo>
                  <a:lnTo>
                    <a:pt x="1751" y="144"/>
                  </a:lnTo>
                  <a:lnTo>
                    <a:pt x="1751" y="149"/>
                  </a:lnTo>
                  <a:lnTo>
                    <a:pt x="1752" y="153"/>
                  </a:lnTo>
                  <a:lnTo>
                    <a:pt x="1753" y="158"/>
                  </a:lnTo>
                  <a:lnTo>
                    <a:pt x="1757" y="166"/>
                  </a:lnTo>
                  <a:lnTo>
                    <a:pt x="1764" y="174"/>
                  </a:lnTo>
                  <a:lnTo>
                    <a:pt x="1770" y="180"/>
                  </a:lnTo>
                  <a:lnTo>
                    <a:pt x="1779" y="186"/>
                  </a:lnTo>
                  <a:lnTo>
                    <a:pt x="1781" y="186"/>
                  </a:lnTo>
                  <a:lnTo>
                    <a:pt x="1782" y="187"/>
                  </a:lnTo>
                  <a:close/>
                  <a:moveTo>
                    <a:pt x="2381" y="104"/>
                  </a:moveTo>
                  <a:lnTo>
                    <a:pt x="2382" y="96"/>
                  </a:lnTo>
                  <a:lnTo>
                    <a:pt x="2385" y="88"/>
                  </a:lnTo>
                  <a:lnTo>
                    <a:pt x="2389" y="82"/>
                  </a:lnTo>
                  <a:lnTo>
                    <a:pt x="2393" y="76"/>
                  </a:lnTo>
                  <a:lnTo>
                    <a:pt x="2399" y="71"/>
                  </a:lnTo>
                  <a:lnTo>
                    <a:pt x="2405" y="68"/>
                  </a:lnTo>
                  <a:lnTo>
                    <a:pt x="2410" y="66"/>
                  </a:lnTo>
                  <a:lnTo>
                    <a:pt x="2416" y="65"/>
                  </a:lnTo>
                  <a:lnTo>
                    <a:pt x="2423" y="66"/>
                  </a:lnTo>
                  <a:lnTo>
                    <a:pt x="2429" y="67"/>
                  </a:lnTo>
                  <a:lnTo>
                    <a:pt x="2434" y="70"/>
                  </a:lnTo>
                  <a:lnTo>
                    <a:pt x="2439" y="75"/>
                  </a:lnTo>
                  <a:lnTo>
                    <a:pt x="2443" y="80"/>
                  </a:lnTo>
                  <a:lnTo>
                    <a:pt x="2447" y="87"/>
                  </a:lnTo>
                  <a:lnTo>
                    <a:pt x="2450" y="95"/>
                  </a:lnTo>
                  <a:lnTo>
                    <a:pt x="2451" y="104"/>
                  </a:lnTo>
                  <a:lnTo>
                    <a:pt x="2381" y="104"/>
                  </a:lnTo>
                  <a:close/>
                  <a:moveTo>
                    <a:pt x="2400" y="187"/>
                  </a:moveTo>
                  <a:lnTo>
                    <a:pt x="2430" y="187"/>
                  </a:lnTo>
                  <a:lnTo>
                    <a:pt x="2443" y="180"/>
                  </a:lnTo>
                  <a:lnTo>
                    <a:pt x="2456" y="174"/>
                  </a:lnTo>
                  <a:lnTo>
                    <a:pt x="2461" y="168"/>
                  </a:lnTo>
                  <a:lnTo>
                    <a:pt x="2465" y="162"/>
                  </a:lnTo>
                  <a:lnTo>
                    <a:pt x="2468" y="156"/>
                  </a:lnTo>
                  <a:lnTo>
                    <a:pt x="2471" y="150"/>
                  </a:lnTo>
                  <a:lnTo>
                    <a:pt x="2452" y="144"/>
                  </a:lnTo>
                  <a:lnTo>
                    <a:pt x="2449" y="150"/>
                  </a:lnTo>
                  <a:lnTo>
                    <a:pt x="2446" y="155"/>
                  </a:lnTo>
                  <a:lnTo>
                    <a:pt x="2441" y="161"/>
                  </a:lnTo>
                  <a:lnTo>
                    <a:pt x="2435" y="164"/>
                  </a:lnTo>
                  <a:lnTo>
                    <a:pt x="2430" y="168"/>
                  </a:lnTo>
                  <a:lnTo>
                    <a:pt x="2423" y="170"/>
                  </a:lnTo>
                  <a:lnTo>
                    <a:pt x="2415" y="169"/>
                  </a:lnTo>
                  <a:lnTo>
                    <a:pt x="2406" y="168"/>
                  </a:lnTo>
                  <a:lnTo>
                    <a:pt x="2399" y="164"/>
                  </a:lnTo>
                  <a:lnTo>
                    <a:pt x="2393" y="161"/>
                  </a:lnTo>
                  <a:lnTo>
                    <a:pt x="2389" y="155"/>
                  </a:lnTo>
                  <a:lnTo>
                    <a:pt x="2385" y="151"/>
                  </a:lnTo>
                  <a:lnTo>
                    <a:pt x="2383" y="144"/>
                  </a:lnTo>
                  <a:lnTo>
                    <a:pt x="2381" y="137"/>
                  </a:lnTo>
                  <a:lnTo>
                    <a:pt x="2380" y="129"/>
                  </a:lnTo>
                  <a:lnTo>
                    <a:pt x="2380" y="120"/>
                  </a:lnTo>
                  <a:lnTo>
                    <a:pt x="2473" y="120"/>
                  </a:lnTo>
                  <a:lnTo>
                    <a:pt x="2474" y="110"/>
                  </a:lnTo>
                  <a:lnTo>
                    <a:pt x="2473" y="100"/>
                  </a:lnTo>
                  <a:lnTo>
                    <a:pt x="2472" y="90"/>
                  </a:lnTo>
                  <a:lnTo>
                    <a:pt x="2468" y="82"/>
                  </a:lnTo>
                  <a:lnTo>
                    <a:pt x="2463" y="74"/>
                  </a:lnTo>
                  <a:lnTo>
                    <a:pt x="2457" y="67"/>
                  </a:lnTo>
                  <a:lnTo>
                    <a:pt x="2451" y="61"/>
                  </a:lnTo>
                  <a:lnTo>
                    <a:pt x="2443" y="57"/>
                  </a:lnTo>
                  <a:lnTo>
                    <a:pt x="2435" y="53"/>
                  </a:lnTo>
                  <a:lnTo>
                    <a:pt x="2427" y="51"/>
                  </a:lnTo>
                  <a:lnTo>
                    <a:pt x="2418" y="50"/>
                  </a:lnTo>
                  <a:lnTo>
                    <a:pt x="2410" y="50"/>
                  </a:lnTo>
                  <a:lnTo>
                    <a:pt x="2401" y="51"/>
                  </a:lnTo>
                  <a:lnTo>
                    <a:pt x="2393" y="54"/>
                  </a:lnTo>
                  <a:lnTo>
                    <a:pt x="2385" y="59"/>
                  </a:lnTo>
                  <a:lnTo>
                    <a:pt x="2377" y="65"/>
                  </a:lnTo>
                  <a:lnTo>
                    <a:pt x="2373" y="69"/>
                  </a:lnTo>
                  <a:lnTo>
                    <a:pt x="2368" y="76"/>
                  </a:lnTo>
                  <a:lnTo>
                    <a:pt x="2365" y="83"/>
                  </a:lnTo>
                  <a:lnTo>
                    <a:pt x="2362" y="90"/>
                  </a:lnTo>
                  <a:lnTo>
                    <a:pt x="2359" y="97"/>
                  </a:lnTo>
                  <a:lnTo>
                    <a:pt x="2357" y="107"/>
                  </a:lnTo>
                  <a:lnTo>
                    <a:pt x="2357" y="114"/>
                  </a:lnTo>
                  <a:lnTo>
                    <a:pt x="2357" y="124"/>
                  </a:lnTo>
                  <a:lnTo>
                    <a:pt x="2357" y="133"/>
                  </a:lnTo>
                  <a:lnTo>
                    <a:pt x="2359" y="141"/>
                  </a:lnTo>
                  <a:lnTo>
                    <a:pt x="2362" y="150"/>
                  </a:lnTo>
                  <a:lnTo>
                    <a:pt x="2365" y="156"/>
                  </a:lnTo>
                  <a:lnTo>
                    <a:pt x="2371" y="164"/>
                  </a:lnTo>
                  <a:lnTo>
                    <a:pt x="2376" y="171"/>
                  </a:lnTo>
                  <a:lnTo>
                    <a:pt x="2383" y="177"/>
                  </a:lnTo>
                  <a:lnTo>
                    <a:pt x="2391" y="181"/>
                  </a:lnTo>
                  <a:lnTo>
                    <a:pt x="2400" y="187"/>
                  </a:lnTo>
                  <a:close/>
                  <a:moveTo>
                    <a:pt x="3424" y="146"/>
                  </a:moveTo>
                  <a:lnTo>
                    <a:pt x="3424" y="53"/>
                  </a:lnTo>
                  <a:lnTo>
                    <a:pt x="3402" y="53"/>
                  </a:lnTo>
                  <a:lnTo>
                    <a:pt x="3402" y="184"/>
                  </a:lnTo>
                  <a:lnTo>
                    <a:pt x="3423" y="184"/>
                  </a:lnTo>
                  <a:lnTo>
                    <a:pt x="3424" y="174"/>
                  </a:lnTo>
                  <a:lnTo>
                    <a:pt x="3426" y="168"/>
                  </a:lnTo>
                  <a:lnTo>
                    <a:pt x="3429" y="163"/>
                  </a:lnTo>
                  <a:lnTo>
                    <a:pt x="3434" y="156"/>
                  </a:lnTo>
                  <a:lnTo>
                    <a:pt x="3483" y="95"/>
                  </a:lnTo>
                  <a:lnTo>
                    <a:pt x="3483" y="94"/>
                  </a:lnTo>
                  <a:lnTo>
                    <a:pt x="3484" y="94"/>
                  </a:lnTo>
                  <a:lnTo>
                    <a:pt x="3484" y="183"/>
                  </a:lnTo>
                  <a:lnTo>
                    <a:pt x="3504" y="184"/>
                  </a:lnTo>
                  <a:lnTo>
                    <a:pt x="3504" y="53"/>
                  </a:lnTo>
                  <a:lnTo>
                    <a:pt x="3485" y="53"/>
                  </a:lnTo>
                  <a:lnTo>
                    <a:pt x="3483" y="65"/>
                  </a:lnTo>
                  <a:lnTo>
                    <a:pt x="3482" y="69"/>
                  </a:lnTo>
                  <a:lnTo>
                    <a:pt x="3479" y="72"/>
                  </a:lnTo>
                  <a:lnTo>
                    <a:pt x="3474" y="79"/>
                  </a:lnTo>
                  <a:lnTo>
                    <a:pt x="3424" y="146"/>
                  </a:lnTo>
                  <a:close/>
                  <a:moveTo>
                    <a:pt x="523" y="183"/>
                  </a:moveTo>
                  <a:lnTo>
                    <a:pt x="542" y="184"/>
                  </a:lnTo>
                  <a:lnTo>
                    <a:pt x="544" y="174"/>
                  </a:lnTo>
                  <a:lnTo>
                    <a:pt x="546" y="168"/>
                  </a:lnTo>
                  <a:lnTo>
                    <a:pt x="549" y="163"/>
                  </a:lnTo>
                  <a:lnTo>
                    <a:pt x="554" y="156"/>
                  </a:lnTo>
                  <a:lnTo>
                    <a:pt x="604" y="93"/>
                  </a:lnTo>
                  <a:lnTo>
                    <a:pt x="604" y="184"/>
                  </a:lnTo>
                  <a:lnTo>
                    <a:pt x="624" y="184"/>
                  </a:lnTo>
                  <a:lnTo>
                    <a:pt x="625" y="159"/>
                  </a:lnTo>
                  <a:lnTo>
                    <a:pt x="625" y="117"/>
                  </a:lnTo>
                  <a:lnTo>
                    <a:pt x="624" y="76"/>
                  </a:lnTo>
                  <a:lnTo>
                    <a:pt x="623" y="53"/>
                  </a:lnTo>
                  <a:lnTo>
                    <a:pt x="605" y="53"/>
                  </a:lnTo>
                  <a:lnTo>
                    <a:pt x="601" y="68"/>
                  </a:lnTo>
                  <a:lnTo>
                    <a:pt x="598" y="76"/>
                  </a:lnTo>
                  <a:lnTo>
                    <a:pt x="591" y="84"/>
                  </a:lnTo>
                  <a:lnTo>
                    <a:pt x="578" y="101"/>
                  </a:lnTo>
                  <a:lnTo>
                    <a:pt x="570" y="111"/>
                  </a:lnTo>
                  <a:lnTo>
                    <a:pt x="562" y="122"/>
                  </a:lnTo>
                  <a:lnTo>
                    <a:pt x="542" y="145"/>
                  </a:lnTo>
                  <a:lnTo>
                    <a:pt x="544" y="53"/>
                  </a:lnTo>
                  <a:lnTo>
                    <a:pt x="523" y="53"/>
                  </a:lnTo>
                  <a:lnTo>
                    <a:pt x="523" y="183"/>
                  </a:lnTo>
                  <a:close/>
                  <a:moveTo>
                    <a:pt x="2654" y="147"/>
                  </a:moveTo>
                  <a:lnTo>
                    <a:pt x="2654" y="53"/>
                  </a:lnTo>
                  <a:lnTo>
                    <a:pt x="2634" y="53"/>
                  </a:lnTo>
                  <a:lnTo>
                    <a:pt x="2634" y="184"/>
                  </a:lnTo>
                  <a:lnTo>
                    <a:pt x="2654" y="184"/>
                  </a:lnTo>
                  <a:lnTo>
                    <a:pt x="2656" y="177"/>
                  </a:lnTo>
                  <a:lnTo>
                    <a:pt x="2657" y="171"/>
                  </a:lnTo>
                  <a:lnTo>
                    <a:pt x="2660" y="166"/>
                  </a:lnTo>
                  <a:lnTo>
                    <a:pt x="2662" y="160"/>
                  </a:lnTo>
                  <a:lnTo>
                    <a:pt x="2671" y="150"/>
                  </a:lnTo>
                  <a:lnTo>
                    <a:pt x="2683" y="135"/>
                  </a:lnTo>
                  <a:lnTo>
                    <a:pt x="2691" y="125"/>
                  </a:lnTo>
                  <a:lnTo>
                    <a:pt x="2699" y="114"/>
                  </a:lnTo>
                  <a:lnTo>
                    <a:pt x="2708" y="103"/>
                  </a:lnTo>
                  <a:lnTo>
                    <a:pt x="2716" y="93"/>
                  </a:lnTo>
                  <a:lnTo>
                    <a:pt x="2716" y="184"/>
                  </a:lnTo>
                  <a:lnTo>
                    <a:pt x="2736" y="184"/>
                  </a:lnTo>
                  <a:lnTo>
                    <a:pt x="2736" y="53"/>
                  </a:lnTo>
                  <a:lnTo>
                    <a:pt x="2727" y="53"/>
                  </a:lnTo>
                  <a:lnTo>
                    <a:pt x="2721" y="53"/>
                  </a:lnTo>
                  <a:lnTo>
                    <a:pt x="2718" y="54"/>
                  </a:lnTo>
                  <a:lnTo>
                    <a:pt x="2717" y="55"/>
                  </a:lnTo>
                  <a:lnTo>
                    <a:pt x="2716" y="60"/>
                  </a:lnTo>
                  <a:lnTo>
                    <a:pt x="2713" y="70"/>
                  </a:lnTo>
                  <a:lnTo>
                    <a:pt x="2674" y="121"/>
                  </a:lnTo>
                  <a:lnTo>
                    <a:pt x="2665" y="135"/>
                  </a:lnTo>
                  <a:lnTo>
                    <a:pt x="2654" y="147"/>
                  </a:lnTo>
                  <a:close/>
                  <a:moveTo>
                    <a:pt x="4212" y="147"/>
                  </a:moveTo>
                  <a:lnTo>
                    <a:pt x="4214" y="53"/>
                  </a:lnTo>
                  <a:lnTo>
                    <a:pt x="4192" y="53"/>
                  </a:lnTo>
                  <a:lnTo>
                    <a:pt x="4193" y="184"/>
                  </a:lnTo>
                  <a:lnTo>
                    <a:pt x="4212" y="184"/>
                  </a:lnTo>
                  <a:lnTo>
                    <a:pt x="4214" y="177"/>
                  </a:lnTo>
                  <a:lnTo>
                    <a:pt x="4215" y="171"/>
                  </a:lnTo>
                  <a:lnTo>
                    <a:pt x="4217" y="167"/>
                  </a:lnTo>
                  <a:lnTo>
                    <a:pt x="4220" y="161"/>
                  </a:lnTo>
                  <a:lnTo>
                    <a:pt x="4228" y="151"/>
                  </a:lnTo>
                  <a:lnTo>
                    <a:pt x="4239" y="138"/>
                  </a:lnTo>
                  <a:lnTo>
                    <a:pt x="4267" y="101"/>
                  </a:lnTo>
                  <a:lnTo>
                    <a:pt x="4270" y="97"/>
                  </a:lnTo>
                  <a:lnTo>
                    <a:pt x="4275" y="95"/>
                  </a:lnTo>
                  <a:lnTo>
                    <a:pt x="4274" y="183"/>
                  </a:lnTo>
                  <a:lnTo>
                    <a:pt x="4294" y="184"/>
                  </a:lnTo>
                  <a:lnTo>
                    <a:pt x="4294" y="53"/>
                  </a:lnTo>
                  <a:lnTo>
                    <a:pt x="4285" y="53"/>
                  </a:lnTo>
                  <a:lnTo>
                    <a:pt x="4279" y="53"/>
                  </a:lnTo>
                  <a:lnTo>
                    <a:pt x="4276" y="53"/>
                  </a:lnTo>
                  <a:lnTo>
                    <a:pt x="4275" y="54"/>
                  </a:lnTo>
                  <a:lnTo>
                    <a:pt x="4274" y="60"/>
                  </a:lnTo>
                  <a:lnTo>
                    <a:pt x="4271" y="70"/>
                  </a:lnTo>
                  <a:lnTo>
                    <a:pt x="4212" y="147"/>
                  </a:lnTo>
                  <a:close/>
                  <a:moveTo>
                    <a:pt x="3921" y="184"/>
                  </a:moveTo>
                  <a:lnTo>
                    <a:pt x="3940" y="184"/>
                  </a:lnTo>
                  <a:lnTo>
                    <a:pt x="3941" y="124"/>
                  </a:lnTo>
                  <a:lnTo>
                    <a:pt x="4003" y="124"/>
                  </a:lnTo>
                  <a:lnTo>
                    <a:pt x="4003" y="184"/>
                  </a:lnTo>
                  <a:lnTo>
                    <a:pt x="4023" y="184"/>
                  </a:lnTo>
                  <a:lnTo>
                    <a:pt x="4024" y="158"/>
                  </a:lnTo>
                  <a:lnTo>
                    <a:pt x="4024" y="117"/>
                  </a:lnTo>
                  <a:lnTo>
                    <a:pt x="4024" y="76"/>
                  </a:lnTo>
                  <a:lnTo>
                    <a:pt x="4022" y="53"/>
                  </a:lnTo>
                  <a:lnTo>
                    <a:pt x="4004" y="53"/>
                  </a:lnTo>
                  <a:lnTo>
                    <a:pt x="4003" y="107"/>
                  </a:lnTo>
                  <a:lnTo>
                    <a:pt x="3941" y="107"/>
                  </a:lnTo>
                  <a:lnTo>
                    <a:pt x="3940" y="53"/>
                  </a:lnTo>
                  <a:lnTo>
                    <a:pt x="3922" y="53"/>
                  </a:lnTo>
                  <a:lnTo>
                    <a:pt x="3921" y="184"/>
                  </a:lnTo>
                  <a:close/>
                  <a:moveTo>
                    <a:pt x="3697" y="187"/>
                  </a:moveTo>
                  <a:lnTo>
                    <a:pt x="3729" y="187"/>
                  </a:lnTo>
                  <a:lnTo>
                    <a:pt x="3730" y="186"/>
                  </a:lnTo>
                  <a:lnTo>
                    <a:pt x="3735" y="184"/>
                  </a:lnTo>
                  <a:lnTo>
                    <a:pt x="3744" y="178"/>
                  </a:lnTo>
                  <a:lnTo>
                    <a:pt x="3751" y="171"/>
                  </a:lnTo>
                  <a:lnTo>
                    <a:pt x="3754" y="168"/>
                  </a:lnTo>
                  <a:lnTo>
                    <a:pt x="3756" y="163"/>
                  </a:lnTo>
                  <a:lnTo>
                    <a:pt x="3759" y="159"/>
                  </a:lnTo>
                  <a:lnTo>
                    <a:pt x="3760" y="153"/>
                  </a:lnTo>
                  <a:lnTo>
                    <a:pt x="3760" y="146"/>
                  </a:lnTo>
                  <a:lnTo>
                    <a:pt x="3760" y="141"/>
                  </a:lnTo>
                  <a:lnTo>
                    <a:pt x="3759" y="135"/>
                  </a:lnTo>
                  <a:lnTo>
                    <a:pt x="3755" y="129"/>
                  </a:lnTo>
                  <a:lnTo>
                    <a:pt x="3747" y="121"/>
                  </a:lnTo>
                  <a:lnTo>
                    <a:pt x="3737" y="114"/>
                  </a:lnTo>
                  <a:lnTo>
                    <a:pt x="3745" y="108"/>
                  </a:lnTo>
                  <a:lnTo>
                    <a:pt x="3752" y="100"/>
                  </a:lnTo>
                  <a:lnTo>
                    <a:pt x="3754" y="96"/>
                  </a:lnTo>
                  <a:lnTo>
                    <a:pt x="3756" y="92"/>
                  </a:lnTo>
                  <a:lnTo>
                    <a:pt x="3756" y="86"/>
                  </a:lnTo>
                  <a:lnTo>
                    <a:pt x="3756" y="79"/>
                  </a:lnTo>
                  <a:lnTo>
                    <a:pt x="3754" y="72"/>
                  </a:lnTo>
                  <a:lnTo>
                    <a:pt x="3752" y="67"/>
                  </a:lnTo>
                  <a:lnTo>
                    <a:pt x="3747" y="61"/>
                  </a:lnTo>
                  <a:lnTo>
                    <a:pt x="3742" y="57"/>
                  </a:lnTo>
                  <a:lnTo>
                    <a:pt x="3735" y="53"/>
                  </a:lnTo>
                  <a:lnTo>
                    <a:pt x="3727" y="51"/>
                  </a:lnTo>
                  <a:lnTo>
                    <a:pt x="3720" y="50"/>
                  </a:lnTo>
                  <a:lnTo>
                    <a:pt x="3712" y="49"/>
                  </a:lnTo>
                  <a:lnTo>
                    <a:pt x="3704" y="49"/>
                  </a:lnTo>
                  <a:lnTo>
                    <a:pt x="3696" y="51"/>
                  </a:lnTo>
                  <a:lnTo>
                    <a:pt x="3688" y="53"/>
                  </a:lnTo>
                  <a:lnTo>
                    <a:pt x="3681" y="58"/>
                  </a:lnTo>
                  <a:lnTo>
                    <a:pt x="3676" y="62"/>
                  </a:lnTo>
                  <a:lnTo>
                    <a:pt x="3670" y="69"/>
                  </a:lnTo>
                  <a:lnTo>
                    <a:pt x="3667" y="77"/>
                  </a:lnTo>
                  <a:lnTo>
                    <a:pt x="3663" y="86"/>
                  </a:lnTo>
                  <a:lnTo>
                    <a:pt x="3684" y="91"/>
                  </a:lnTo>
                  <a:lnTo>
                    <a:pt x="3685" y="85"/>
                  </a:lnTo>
                  <a:lnTo>
                    <a:pt x="3687" y="79"/>
                  </a:lnTo>
                  <a:lnTo>
                    <a:pt x="3690" y="76"/>
                  </a:lnTo>
                  <a:lnTo>
                    <a:pt x="3694" y="71"/>
                  </a:lnTo>
                  <a:lnTo>
                    <a:pt x="3698" y="69"/>
                  </a:lnTo>
                  <a:lnTo>
                    <a:pt x="3703" y="67"/>
                  </a:lnTo>
                  <a:lnTo>
                    <a:pt x="3707" y="66"/>
                  </a:lnTo>
                  <a:lnTo>
                    <a:pt x="3712" y="65"/>
                  </a:lnTo>
                  <a:lnTo>
                    <a:pt x="3717" y="66"/>
                  </a:lnTo>
                  <a:lnTo>
                    <a:pt x="3721" y="67"/>
                  </a:lnTo>
                  <a:lnTo>
                    <a:pt x="3725" y="69"/>
                  </a:lnTo>
                  <a:lnTo>
                    <a:pt x="3728" y="72"/>
                  </a:lnTo>
                  <a:lnTo>
                    <a:pt x="3730" y="76"/>
                  </a:lnTo>
                  <a:lnTo>
                    <a:pt x="3732" y="82"/>
                  </a:lnTo>
                  <a:lnTo>
                    <a:pt x="3734" y="88"/>
                  </a:lnTo>
                  <a:lnTo>
                    <a:pt x="3732" y="95"/>
                  </a:lnTo>
                  <a:lnTo>
                    <a:pt x="3726" y="102"/>
                  </a:lnTo>
                  <a:lnTo>
                    <a:pt x="3719" y="105"/>
                  </a:lnTo>
                  <a:lnTo>
                    <a:pt x="3710" y="107"/>
                  </a:lnTo>
                  <a:lnTo>
                    <a:pt x="3698" y="107"/>
                  </a:lnTo>
                  <a:lnTo>
                    <a:pt x="3698" y="125"/>
                  </a:lnTo>
                  <a:lnTo>
                    <a:pt x="3707" y="125"/>
                  </a:lnTo>
                  <a:lnTo>
                    <a:pt x="3718" y="125"/>
                  </a:lnTo>
                  <a:lnTo>
                    <a:pt x="3722" y="126"/>
                  </a:lnTo>
                  <a:lnTo>
                    <a:pt x="3727" y="127"/>
                  </a:lnTo>
                  <a:lnTo>
                    <a:pt x="3730" y="129"/>
                  </a:lnTo>
                  <a:lnTo>
                    <a:pt x="3732" y="132"/>
                  </a:lnTo>
                  <a:lnTo>
                    <a:pt x="3735" y="135"/>
                  </a:lnTo>
                  <a:lnTo>
                    <a:pt x="3737" y="139"/>
                  </a:lnTo>
                  <a:lnTo>
                    <a:pt x="3737" y="143"/>
                  </a:lnTo>
                  <a:lnTo>
                    <a:pt x="3737" y="146"/>
                  </a:lnTo>
                  <a:lnTo>
                    <a:pt x="3737" y="151"/>
                  </a:lnTo>
                  <a:lnTo>
                    <a:pt x="3736" y="154"/>
                  </a:lnTo>
                  <a:lnTo>
                    <a:pt x="3734" y="158"/>
                  </a:lnTo>
                  <a:lnTo>
                    <a:pt x="3731" y="161"/>
                  </a:lnTo>
                  <a:lnTo>
                    <a:pt x="3729" y="164"/>
                  </a:lnTo>
                  <a:lnTo>
                    <a:pt x="3726" y="167"/>
                  </a:lnTo>
                  <a:lnTo>
                    <a:pt x="3722" y="169"/>
                  </a:lnTo>
                  <a:lnTo>
                    <a:pt x="3718" y="170"/>
                  </a:lnTo>
                  <a:lnTo>
                    <a:pt x="3713" y="171"/>
                  </a:lnTo>
                  <a:lnTo>
                    <a:pt x="3707" y="171"/>
                  </a:lnTo>
                  <a:lnTo>
                    <a:pt x="3703" y="170"/>
                  </a:lnTo>
                  <a:lnTo>
                    <a:pt x="3697" y="168"/>
                  </a:lnTo>
                  <a:lnTo>
                    <a:pt x="3693" y="166"/>
                  </a:lnTo>
                  <a:lnTo>
                    <a:pt x="3690" y="163"/>
                  </a:lnTo>
                  <a:lnTo>
                    <a:pt x="3688" y="161"/>
                  </a:lnTo>
                  <a:lnTo>
                    <a:pt x="3686" y="158"/>
                  </a:lnTo>
                  <a:lnTo>
                    <a:pt x="3683" y="150"/>
                  </a:lnTo>
                  <a:lnTo>
                    <a:pt x="3678" y="142"/>
                  </a:lnTo>
                  <a:lnTo>
                    <a:pt x="3660" y="144"/>
                  </a:lnTo>
                  <a:lnTo>
                    <a:pt x="3662" y="153"/>
                  </a:lnTo>
                  <a:lnTo>
                    <a:pt x="3664" y="160"/>
                  </a:lnTo>
                  <a:lnTo>
                    <a:pt x="3668" y="166"/>
                  </a:lnTo>
                  <a:lnTo>
                    <a:pt x="3673" y="171"/>
                  </a:lnTo>
                  <a:lnTo>
                    <a:pt x="3680" y="178"/>
                  </a:lnTo>
                  <a:lnTo>
                    <a:pt x="3685" y="180"/>
                  </a:lnTo>
                  <a:lnTo>
                    <a:pt x="3690" y="183"/>
                  </a:lnTo>
                  <a:lnTo>
                    <a:pt x="3697" y="187"/>
                  </a:lnTo>
                  <a:close/>
                  <a:moveTo>
                    <a:pt x="1062" y="167"/>
                  </a:moveTo>
                  <a:lnTo>
                    <a:pt x="1062" y="121"/>
                  </a:lnTo>
                  <a:lnTo>
                    <a:pt x="1062" y="119"/>
                  </a:lnTo>
                  <a:lnTo>
                    <a:pt x="1082" y="119"/>
                  </a:lnTo>
                  <a:lnTo>
                    <a:pt x="1099" y="119"/>
                  </a:lnTo>
                  <a:lnTo>
                    <a:pt x="1103" y="120"/>
                  </a:lnTo>
                  <a:lnTo>
                    <a:pt x="1106" y="121"/>
                  </a:lnTo>
                  <a:lnTo>
                    <a:pt x="1110" y="124"/>
                  </a:lnTo>
                  <a:lnTo>
                    <a:pt x="1112" y="126"/>
                  </a:lnTo>
                  <a:lnTo>
                    <a:pt x="1114" y="129"/>
                  </a:lnTo>
                  <a:lnTo>
                    <a:pt x="1116" y="133"/>
                  </a:lnTo>
                  <a:lnTo>
                    <a:pt x="1118" y="137"/>
                  </a:lnTo>
                  <a:lnTo>
                    <a:pt x="1118" y="142"/>
                  </a:lnTo>
                  <a:lnTo>
                    <a:pt x="1118" y="147"/>
                  </a:lnTo>
                  <a:lnTo>
                    <a:pt x="1118" y="152"/>
                  </a:lnTo>
                  <a:lnTo>
                    <a:pt x="1116" y="156"/>
                  </a:lnTo>
                  <a:lnTo>
                    <a:pt x="1114" y="159"/>
                  </a:lnTo>
                  <a:lnTo>
                    <a:pt x="1111" y="162"/>
                  </a:lnTo>
                  <a:lnTo>
                    <a:pt x="1109" y="163"/>
                  </a:lnTo>
                  <a:lnTo>
                    <a:pt x="1104" y="166"/>
                  </a:lnTo>
                  <a:lnTo>
                    <a:pt x="1101" y="167"/>
                  </a:lnTo>
                  <a:lnTo>
                    <a:pt x="1083" y="168"/>
                  </a:lnTo>
                  <a:lnTo>
                    <a:pt x="1062" y="167"/>
                  </a:lnTo>
                  <a:close/>
                  <a:moveTo>
                    <a:pt x="1041" y="184"/>
                  </a:moveTo>
                  <a:lnTo>
                    <a:pt x="1072" y="185"/>
                  </a:lnTo>
                  <a:lnTo>
                    <a:pt x="1103" y="184"/>
                  </a:lnTo>
                  <a:lnTo>
                    <a:pt x="1110" y="183"/>
                  </a:lnTo>
                  <a:lnTo>
                    <a:pt x="1117" y="180"/>
                  </a:lnTo>
                  <a:lnTo>
                    <a:pt x="1122" y="178"/>
                  </a:lnTo>
                  <a:lnTo>
                    <a:pt x="1127" y="175"/>
                  </a:lnTo>
                  <a:lnTo>
                    <a:pt x="1131" y="171"/>
                  </a:lnTo>
                  <a:lnTo>
                    <a:pt x="1136" y="167"/>
                  </a:lnTo>
                  <a:lnTo>
                    <a:pt x="1138" y="161"/>
                  </a:lnTo>
                  <a:lnTo>
                    <a:pt x="1141" y="154"/>
                  </a:lnTo>
                  <a:lnTo>
                    <a:pt x="1142" y="143"/>
                  </a:lnTo>
                  <a:lnTo>
                    <a:pt x="1141" y="134"/>
                  </a:lnTo>
                  <a:lnTo>
                    <a:pt x="1138" y="126"/>
                  </a:lnTo>
                  <a:lnTo>
                    <a:pt x="1136" y="120"/>
                  </a:lnTo>
                  <a:lnTo>
                    <a:pt x="1131" y="114"/>
                  </a:lnTo>
                  <a:lnTo>
                    <a:pt x="1126" y="111"/>
                  </a:lnTo>
                  <a:lnTo>
                    <a:pt x="1120" y="108"/>
                  </a:lnTo>
                  <a:lnTo>
                    <a:pt x="1113" y="105"/>
                  </a:lnTo>
                  <a:lnTo>
                    <a:pt x="1100" y="103"/>
                  </a:lnTo>
                  <a:lnTo>
                    <a:pt x="1086" y="102"/>
                  </a:lnTo>
                  <a:lnTo>
                    <a:pt x="1072" y="103"/>
                  </a:lnTo>
                  <a:lnTo>
                    <a:pt x="1062" y="103"/>
                  </a:lnTo>
                  <a:lnTo>
                    <a:pt x="1062" y="53"/>
                  </a:lnTo>
                  <a:lnTo>
                    <a:pt x="1042" y="53"/>
                  </a:lnTo>
                  <a:lnTo>
                    <a:pt x="1041" y="184"/>
                  </a:lnTo>
                  <a:close/>
                  <a:moveTo>
                    <a:pt x="777" y="184"/>
                  </a:moveTo>
                  <a:lnTo>
                    <a:pt x="797" y="184"/>
                  </a:lnTo>
                  <a:lnTo>
                    <a:pt x="831" y="78"/>
                  </a:lnTo>
                  <a:lnTo>
                    <a:pt x="834" y="83"/>
                  </a:lnTo>
                  <a:lnTo>
                    <a:pt x="838" y="88"/>
                  </a:lnTo>
                  <a:lnTo>
                    <a:pt x="840" y="95"/>
                  </a:lnTo>
                  <a:lnTo>
                    <a:pt x="842" y="103"/>
                  </a:lnTo>
                  <a:lnTo>
                    <a:pt x="847" y="118"/>
                  </a:lnTo>
                  <a:lnTo>
                    <a:pt x="850" y="130"/>
                  </a:lnTo>
                  <a:lnTo>
                    <a:pt x="853" y="144"/>
                  </a:lnTo>
                  <a:lnTo>
                    <a:pt x="858" y="156"/>
                  </a:lnTo>
                  <a:lnTo>
                    <a:pt x="862" y="170"/>
                  </a:lnTo>
                  <a:lnTo>
                    <a:pt x="867" y="184"/>
                  </a:lnTo>
                  <a:lnTo>
                    <a:pt x="886" y="184"/>
                  </a:lnTo>
                  <a:lnTo>
                    <a:pt x="845" y="53"/>
                  </a:lnTo>
                  <a:lnTo>
                    <a:pt x="822" y="53"/>
                  </a:lnTo>
                  <a:lnTo>
                    <a:pt x="777" y="184"/>
                  </a:lnTo>
                  <a:close/>
                  <a:moveTo>
                    <a:pt x="279" y="69"/>
                  </a:moveTo>
                  <a:lnTo>
                    <a:pt x="316" y="69"/>
                  </a:lnTo>
                  <a:lnTo>
                    <a:pt x="316" y="183"/>
                  </a:lnTo>
                  <a:lnTo>
                    <a:pt x="336" y="184"/>
                  </a:lnTo>
                  <a:lnTo>
                    <a:pt x="336" y="69"/>
                  </a:lnTo>
                  <a:lnTo>
                    <a:pt x="372" y="69"/>
                  </a:lnTo>
                  <a:lnTo>
                    <a:pt x="371" y="53"/>
                  </a:lnTo>
                  <a:lnTo>
                    <a:pt x="280" y="53"/>
                  </a:lnTo>
                  <a:lnTo>
                    <a:pt x="279" y="69"/>
                  </a:lnTo>
                  <a:close/>
                  <a:moveTo>
                    <a:pt x="2722" y="0"/>
                  </a:moveTo>
                  <a:lnTo>
                    <a:pt x="2709" y="0"/>
                  </a:lnTo>
                  <a:lnTo>
                    <a:pt x="2705" y="8"/>
                  </a:lnTo>
                  <a:lnTo>
                    <a:pt x="2701" y="12"/>
                  </a:lnTo>
                  <a:lnTo>
                    <a:pt x="2699" y="15"/>
                  </a:lnTo>
                  <a:lnTo>
                    <a:pt x="2695" y="16"/>
                  </a:lnTo>
                  <a:lnTo>
                    <a:pt x="2691" y="17"/>
                  </a:lnTo>
                  <a:lnTo>
                    <a:pt x="2684" y="17"/>
                  </a:lnTo>
                  <a:lnTo>
                    <a:pt x="2678" y="17"/>
                  </a:lnTo>
                  <a:lnTo>
                    <a:pt x="2674" y="16"/>
                  </a:lnTo>
                  <a:lnTo>
                    <a:pt x="2670" y="13"/>
                  </a:lnTo>
                  <a:lnTo>
                    <a:pt x="2668" y="12"/>
                  </a:lnTo>
                  <a:lnTo>
                    <a:pt x="2665" y="7"/>
                  </a:lnTo>
                  <a:lnTo>
                    <a:pt x="2659" y="0"/>
                  </a:lnTo>
                  <a:lnTo>
                    <a:pt x="2646" y="0"/>
                  </a:lnTo>
                  <a:lnTo>
                    <a:pt x="2648" y="8"/>
                  </a:lnTo>
                  <a:lnTo>
                    <a:pt x="2650" y="15"/>
                  </a:lnTo>
                  <a:lnTo>
                    <a:pt x="2654" y="20"/>
                  </a:lnTo>
                  <a:lnTo>
                    <a:pt x="2659" y="25"/>
                  </a:lnTo>
                  <a:lnTo>
                    <a:pt x="2665" y="28"/>
                  </a:lnTo>
                  <a:lnTo>
                    <a:pt x="2670" y="32"/>
                  </a:lnTo>
                  <a:lnTo>
                    <a:pt x="2677" y="33"/>
                  </a:lnTo>
                  <a:lnTo>
                    <a:pt x="2684" y="34"/>
                  </a:lnTo>
                  <a:lnTo>
                    <a:pt x="2691" y="33"/>
                  </a:lnTo>
                  <a:lnTo>
                    <a:pt x="2697" y="32"/>
                  </a:lnTo>
                  <a:lnTo>
                    <a:pt x="2704" y="29"/>
                  </a:lnTo>
                  <a:lnTo>
                    <a:pt x="2710" y="26"/>
                  </a:lnTo>
                  <a:lnTo>
                    <a:pt x="2715" y="20"/>
                  </a:lnTo>
                  <a:lnTo>
                    <a:pt x="2719" y="15"/>
                  </a:lnTo>
                  <a:lnTo>
                    <a:pt x="2721" y="8"/>
                  </a:lnTo>
                  <a:lnTo>
                    <a:pt x="2722" y="0"/>
                  </a:lnTo>
                  <a:close/>
                  <a:moveTo>
                    <a:pt x="3179" y="124"/>
                  </a:moveTo>
                  <a:lnTo>
                    <a:pt x="3176" y="183"/>
                  </a:lnTo>
                  <a:lnTo>
                    <a:pt x="3159" y="183"/>
                  </a:lnTo>
                  <a:lnTo>
                    <a:pt x="3158" y="129"/>
                  </a:lnTo>
                  <a:lnTo>
                    <a:pt x="3158" y="126"/>
                  </a:lnTo>
                  <a:lnTo>
                    <a:pt x="3156" y="124"/>
                  </a:lnTo>
                  <a:lnTo>
                    <a:pt x="3156" y="184"/>
                  </a:lnTo>
                  <a:lnTo>
                    <a:pt x="3163" y="185"/>
                  </a:lnTo>
                  <a:lnTo>
                    <a:pt x="3167" y="185"/>
                  </a:lnTo>
                  <a:lnTo>
                    <a:pt x="3172" y="185"/>
                  </a:lnTo>
                  <a:lnTo>
                    <a:pt x="3178" y="184"/>
                  </a:lnTo>
                  <a:lnTo>
                    <a:pt x="3179" y="124"/>
                  </a:lnTo>
                  <a:close/>
                </a:path>
              </a:pathLst>
            </a:custGeom>
            <a:solidFill>
              <a:srgbClr val="231F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61" name="Freeform 189"/>
            <p:cNvSpPr>
              <a:spLocks/>
            </p:cNvSpPr>
            <p:nvPr userDrawn="1"/>
          </p:nvSpPr>
          <p:spPr bwMode="auto">
            <a:xfrm>
              <a:off x="-3556001" y="3689350"/>
              <a:ext cx="36513" cy="14288"/>
            </a:xfrm>
            <a:custGeom>
              <a:avLst/>
              <a:gdLst/>
              <a:ahLst/>
              <a:cxnLst>
                <a:cxn ang="0">
                  <a:pos x="3" y="72"/>
                </a:cxn>
                <a:cxn ang="0">
                  <a:pos x="188" y="33"/>
                </a:cxn>
                <a:cxn ang="0">
                  <a:pos x="187" y="27"/>
                </a:cxn>
                <a:cxn ang="0">
                  <a:pos x="186" y="22"/>
                </a:cxn>
                <a:cxn ang="0">
                  <a:pos x="184" y="19"/>
                </a:cxn>
                <a:cxn ang="0">
                  <a:pos x="182" y="14"/>
                </a:cxn>
                <a:cxn ang="0">
                  <a:pos x="178" y="12"/>
                </a:cxn>
                <a:cxn ang="0">
                  <a:pos x="175" y="9"/>
                </a:cxn>
                <a:cxn ang="0">
                  <a:pos x="171" y="6"/>
                </a:cxn>
                <a:cxn ang="0">
                  <a:pos x="167" y="4"/>
                </a:cxn>
                <a:cxn ang="0">
                  <a:pos x="158" y="1"/>
                </a:cxn>
                <a:cxn ang="0">
                  <a:pos x="146" y="0"/>
                </a:cxn>
                <a:cxn ang="0">
                  <a:pos x="135" y="0"/>
                </a:cxn>
                <a:cxn ang="0">
                  <a:pos x="121" y="1"/>
                </a:cxn>
                <a:cxn ang="0">
                  <a:pos x="108" y="3"/>
                </a:cxn>
                <a:cxn ang="0">
                  <a:pos x="94" y="6"/>
                </a:cxn>
                <a:cxn ang="0">
                  <a:pos x="81" y="12"/>
                </a:cxn>
                <a:cxn ang="0">
                  <a:pos x="66" y="18"/>
                </a:cxn>
                <a:cxn ang="0">
                  <a:pos x="52" y="26"/>
                </a:cxn>
                <a:cxn ang="0">
                  <a:pos x="39" y="34"/>
                </a:cxn>
                <a:cxn ang="0">
                  <a:pos x="26" y="44"/>
                </a:cxn>
                <a:cxn ang="0">
                  <a:pos x="14" y="54"/>
                </a:cxn>
                <a:cxn ang="0">
                  <a:pos x="9" y="59"/>
                </a:cxn>
                <a:cxn ang="0">
                  <a:pos x="6" y="63"/>
                </a:cxn>
                <a:cxn ang="0">
                  <a:pos x="1" y="68"/>
                </a:cxn>
                <a:cxn ang="0">
                  <a:pos x="0" y="69"/>
                </a:cxn>
                <a:cxn ang="0">
                  <a:pos x="0" y="70"/>
                </a:cxn>
                <a:cxn ang="0">
                  <a:pos x="3" y="72"/>
                </a:cxn>
              </a:cxnLst>
              <a:rect l="0" t="0" r="r" b="b"/>
              <a:pathLst>
                <a:path w="188" h="72">
                  <a:moveTo>
                    <a:pt x="3" y="72"/>
                  </a:moveTo>
                  <a:lnTo>
                    <a:pt x="188" y="33"/>
                  </a:lnTo>
                  <a:lnTo>
                    <a:pt x="187" y="27"/>
                  </a:lnTo>
                  <a:lnTo>
                    <a:pt x="186" y="22"/>
                  </a:lnTo>
                  <a:lnTo>
                    <a:pt x="184" y="19"/>
                  </a:lnTo>
                  <a:lnTo>
                    <a:pt x="182" y="14"/>
                  </a:lnTo>
                  <a:lnTo>
                    <a:pt x="178" y="12"/>
                  </a:lnTo>
                  <a:lnTo>
                    <a:pt x="175" y="9"/>
                  </a:lnTo>
                  <a:lnTo>
                    <a:pt x="171" y="6"/>
                  </a:lnTo>
                  <a:lnTo>
                    <a:pt x="167" y="4"/>
                  </a:lnTo>
                  <a:lnTo>
                    <a:pt x="158" y="1"/>
                  </a:lnTo>
                  <a:lnTo>
                    <a:pt x="146" y="0"/>
                  </a:lnTo>
                  <a:lnTo>
                    <a:pt x="135" y="0"/>
                  </a:lnTo>
                  <a:lnTo>
                    <a:pt x="121" y="1"/>
                  </a:lnTo>
                  <a:lnTo>
                    <a:pt x="108" y="3"/>
                  </a:lnTo>
                  <a:lnTo>
                    <a:pt x="94" y="6"/>
                  </a:lnTo>
                  <a:lnTo>
                    <a:pt x="81" y="12"/>
                  </a:lnTo>
                  <a:lnTo>
                    <a:pt x="66" y="18"/>
                  </a:lnTo>
                  <a:lnTo>
                    <a:pt x="52" y="26"/>
                  </a:lnTo>
                  <a:lnTo>
                    <a:pt x="39" y="34"/>
                  </a:lnTo>
                  <a:lnTo>
                    <a:pt x="26" y="44"/>
                  </a:lnTo>
                  <a:lnTo>
                    <a:pt x="14" y="54"/>
                  </a:lnTo>
                  <a:lnTo>
                    <a:pt x="9" y="59"/>
                  </a:lnTo>
                  <a:lnTo>
                    <a:pt x="6" y="63"/>
                  </a:lnTo>
                  <a:lnTo>
                    <a:pt x="1" y="68"/>
                  </a:lnTo>
                  <a:lnTo>
                    <a:pt x="0" y="69"/>
                  </a:lnTo>
                  <a:lnTo>
                    <a:pt x="0" y="70"/>
                  </a:lnTo>
                  <a:lnTo>
                    <a:pt x="3" y="72"/>
                  </a:lnTo>
                  <a:close/>
                </a:path>
              </a:pathLst>
            </a:custGeom>
            <a:solidFill>
              <a:srgbClr val="A386BD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62" name="Freeform 190"/>
            <p:cNvSpPr>
              <a:spLocks/>
            </p:cNvSpPr>
            <p:nvPr userDrawn="1"/>
          </p:nvSpPr>
          <p:spPr bwMode="auto">
            <a:xfrm>
              <a:off x="-3744913" y="3670300"/>
              <a:ext cx="368300" cy="173038"/>
            </a:xfrm>
            <a:custGeom>
              <a:avLst/>
              <a:gdLst/>
              <a:ahLst/>
              <a:cxnLst>
                <a:cxn ang="0">
                  <a:pos x="0" y="373"/>
                </a:cxn>
                <a:cxn ang="0">
                  <a:pos x="107" y="873"/>
                </a:cxn>
                <a:cxn ang="0">
                  <a:pos x="1850" y="501"/>
                </a:cxn>
                <a:cxn ang="0">
                  <a:pos x="1745" y="0"/>
                </a:cxn>
                <a:cxn ang="0">
                  <a:pos x="0" y="373"/>
                </a:cxn>
              </a:cxnLst>
              <a:rect l="0" t="0" r="r" b="b"/>
              <a:pathLst>
                <a:path w="1850" h="873">
                  <a:moveTo>
                    <a:pt x="0" y="373"/>
                  </a:moveTo>
                  <a:lnTo>
                    <a:pt x="107" y="873"/>
                  </a:lnTo>
                  <a:lnTo>
                    <a:pt x="1850" y="501"/>
                  </a:lnTo>
                  <a:lnTo>
                    <a:pt x="1745" y="0"/>
                  </a:lnTo>
                  <a:lnTo>
                    <a:pt x="0" y="373"/>
                  </a:lnTo>
                  <a:close/>
                </a:path>
              </a:pathLst>
            </a:custGeom>
            <a:solidFill>
              <a:srgbClr val="231F2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63" name="Freeform 191"/>
            <p:cNvSpPr>
              <a:spLocks noEditPoints="1"/>
            </p:cNvSpPr>
            <p:nvPr userDrawn="1"/>
          </p:nvSpPr>
          <p:spPr bwMode="auto">
            <a:xfrm>
              <a:off x="-3716338" y="3695700"/>
              <a:ext cx="301625" cy="122238"/>
            </a:xfrm>
            <a:custGeom>
              <a:avLst/>
              <a:gdLst/>
              <a:ahLst/>
              <a:cxnLst>
                <a:cxn ang="0">
                  <a:pos x="1473" y="0"/>
                </a:cxn>
                <a:cxn ang="0">
                  <a:pos x="1501" y="130"/>
                </a:cxn>
                <a:cxn ang="0">
                  <a:pos x="1520" y="236"/>
                </a:cxn>
                <a:cxn ang="0">
                  <a:pos x="1505" y="297"/>
                </a:cxn>
                <a:cxn ang="0">
                  <a:pos x="1462" y="332"/>
                </a:cxn>
                <a:cxn ang="0">
                  <a:pos x="1364" y="353"/>
                </a:cxn>
                <a:cxn ang="0">
                  <a:pos x="1307" y="342"/>
                </a:cxn>
                <a:cxn ang="0">
                  <a:pos x="1268" y="301"/>
                </a:cxn>
                <a:cxn ang="0">
                  <a:pos x="1246" y="213"/>
                </a:cxn>
                <a:cxn ang="0">
                  <a:pos x="1216" y="80"/>
                </a:cxn>
                <a:cxn ang="0">
                  <a:pos x="1361" y="256"/>
                </a:cxn>
                <a:cxn ang="0">
                  <a:pos x="1394" y="273"/>
                </a:cxn>
                <a:cxn ang="0">
                  <a:pos x="1433" y="256"/>
                </a:cxn>
                <a:cxn ang="0">
                  <a:pos x="1438" y="214"/>
                </a:cxn>
                <a:cxn ang="0">
                  <a:pos x="1409" y="83"/>
                </a:cxn>
                <a:cxn ang="0">
                  <a:pos x="1193" y="317"/>
                </a:cxn>
                <a:cxn ang="0">
                  <a:pos x="1028" y="300"/>
                </a:cxn>
                <a:cxn ang="0">
                  <a:pos x="936" y="346"/>
                </a:cxn>
                <a:cxn ang="0">
                  <a:pos x="893" y="151"/>
                </a:cxn>
                <a:cxn ang="0">
                  <a:pos x="888" y="126"/>
                </a:cxn>
                <a:cxn ang="0">
                  <a:pos x="957" y="109"/>
                </a:cxn>
                <a:cxn ang="0">
                  <a:pos x="1070" y="87"/>
                </a:cxn>
                <a:cxn ang="0">
                  <a:pos x="1131" y="90"/>
                </a:cxn>
                <a:cxn ang="0">
                  <a:pos x="1175" y="125"/>
                </a:cxn>
                <a:cxn ang="0">
                  <a:pos x="1191" y="178"/>
                </a:cxn>
                <a:cxn ang="0">
                  <a:pos x="1176" y="231"/>
                </a:cxn>
                <a:cxn ang="0">
                  <a:pos x="1002" y="183"/>
                </a:cxn>
                <a:cxn ang="0">
                  <a:pos x="1037" y="227"/>
                </a:cxn>
                <a:cxn ang="0">
                  <a:pos x="1079" y="210"/>
                </a:cxn>
                <a:cxn ang="0">
                  <a:pos x="1088" y="184"/>
                </a:cxn>
                <a:cxn ang="0">
                  <a:pos x="1071" y="163"/>
                </a:cxn>
                <a:cxn ang="0">
                  <a:pos x="1002" y="171"/>
                </a:cxn>
                <a:cxn ang="0">
                  <a:pos x="902" y="424"/>
                </a:cxn>
                <a:cxn ang="0">
                  <a:pos x="815" y="461"/>
                </a:cxn>
                <a:cxn ang="0">
                  <a:pos x="803" y="405"/>
                </a:cxn>
                <a:cxn ang="0">
                  <a:pos x="464" y="215"/>
                </a:cxn>
                <a:cxn ang="0">
                  <a:pos x="544" y="197"/>
                </a:cxn>
                <a:cxn ang="0">
                  <a:pos x="659" y="181"/>
                </a:cxn>
                <a:cxn ang="0">
                  <a:pos x="709" y="209"/>
                </a:cxn>
                <a:cxn ang="0">
                  <a:pos x="728" y="260"/>
                </a:cxn>
                <a:cxn ang="0">
                  <a:pos x="710" y="310"/>
                </a:cxn>
                <a:cxn ang="0">
                  <a:pos x="692" y="326"/>
                </a:cxn>
                <a:cxn ang="0">
                  <a:pos x="722" y="333"/>
                </a:cxn>
                <a:cxn ang="0">
                  <a:pos x="753" y="358"/>
                </a:cxn>
                <a:cxn ang="0">
                  <a:pos x="768" y="419"/>
                </a:cxn>
                <a:cxn ang="0">
                  <a:pos x="742" y="474"/>
                </a:cxn>
                <a:cxn ang="0">
                  <a:pos x="684" y="500"/>
                </a:cxn>
                <a:cxn ang="0">
                  <a:pos x="540" y="531"/>
                </a:cxn>
                <a:cxn ang="0">
                  <a:pos x="242" y="415"/>
                </a:cxn>
                <a:cxn ang="0">
                  <a:pos x="105" y="324"/>
                </a:cxn>
                <a:cxn ang="0">
                  <a:pos x="255" y="259"/>
                </a:cxn>
                <a:cxn ang="0">
                  <a:pos x="334" y="418"/>
                </a:cxn>
                <a:cxn ang="0">
                  <a:pos x="583" y="387"/>
                </a:cxn>
                <a:cxn ang="0">
                  <a:pos x="641" y="435"/>
                </a:cxn>
                <a:cxn ang="0">
                  <a:pos x="666" y="420"/>
                </a:cxn>
                <a:cxn ang="0">
                  <a:pos x="666" y="388"/>
                </a:cxn>
                <a:cxn ang="0">
                  <a:pos x="641" y="377"/>
                </a:cxn>
                <a:cxn ang="0">
                  <a:pos x="567" y="319"/>
                </a:cxn>
                <a:cxn ang="0">
                  <a:pos x="621" y="307"/>
                </a:cxn>
                <a:cxn ang="0">
                  <a:pos x="636" y="290"/>
                </a:cxn>
                <a:cxn ang="0">
                  <a:pos x="631" y="264"/>
                </a:cxn>
                <a:cxn ang="0">
                  <a:pos x="606" y="257"/>
                </a:cxn>
              </a:cxnLst>
              <a:rect l="0" t="0" r="r" b="b"/>
              <a:pathLst>
                <a:path w="1520" h="614">
                  <a:moveTo>
                    <a:pt x="1395" y="14"/>
                  </a:moveTo>
                  <a:lnTo>
                    <a:pt x="1414" y="11"/>
                  </a:lnTo>
                  <a:lnTo>
                    <a:pt x="1436" y="6"/>
                  </a:lnTo>
                  <a:lnTo>
                    <a:pt x="1458" y="1"/>
                  </a:lnTo>
                  <a:lnTo>
                    <a:pt x="1473" y="0"/>
                  </a:lnTo>
                  <a:lnTo>
                    <a:pt x="1478" y="26"/>
                  </a:lnTo>
                  <a:lnTo>
                    <a:pt x="1484" y="53"/>
                  </a:lnTo>
                  <a:lnTo>
                    <a:pt x="1490" y="79"/>
                  </a:lnTo>
                  <a:lnTo>
                    <a:pt x="1495" y="104"/>
                  </a:lnTo>
                  <a:lnTo>
                    <a:pt x="1501" y="130"/>
                  </a:lnTo>
                  <a:lnTo>
                    <a:pt x="1507" y="156"/>
                  </a:lnTo>
                  <a:lnTo>
                    <a:pt x="1512" y="182"/>
                  </a:lnTo>
                  <a:lnTo>
                    <a:pt x="1518" y="208"/>
                  </a:lnTo>
                  <a:lnTo>
                    <a:pt x="1520" y="222"/>
                  </a:lnTo>
                  <a:lnTo>
                    <a:pt x="1520" y="236"/>
                  </a:lnTo>
                  <a:lnTo>
                    <a:pt x="1520" y="250"/>
                  </a:lnTo>
                  <a:lnTo>
                    <a:pt x="1519" y="262"/>
                  </a:lnTo>
                  <a:lnTo>
                    <a:pt x="1516" y="275"/>
                  </a:lnTo>
                  <a:lnTo>
                    <a:pt x="1511" y="286"/>
                  </a:lnTo>
                  <a:lnTo>
                    <a:pt x="1505" y="297"/>
                  </a:lnTo>
                  <a:lnTo>
                    <a:pt x="1498" y="306"/>
                  </a:lnTo>
                  <a:lnTo>
                    <a:pt x="1490" y="314"/>
                  </a:lnTo>
                  <a:lnTo>
                    <a:pt x="1482" y="319"/>
                  </a:lnTo>
                  <a:lnTo>
                    <a:pt x="1474" y="325"/>
                  </a:lnTo>
                  <a:lnTo>
                    <a:pt x="1462" y="332"/>
                  </a:lnTo>
                  <a:lnTo>
                    <a:pt x="1445" y="340"/>
                  </a:lnTo>
                  <a:lnTo>
                    <a:pt x="1426" y="345"/>
                  </a:lnTo>
                  <a:lnTo>
                    <a:pt x="1406" y="350"/>
                  </a:lnTo>
                  <a:lnTo>
                    <a:pt x="1385" y="352"/>
                  </a:lnTo>
                  <a:lnTo>
                    <a:pt x="1364" y="353"/>
                  </a:lnTo>
                  <a:lnTo>
                    <a:pt x="1343" y="352"/>
                  </a:lnTo>
                  <a:lnTo>
                    <a:pt x="1333" y="350"/>
                  </a:lnTo>
                  <a:lnTo>
                    <a:pt x="1324" y="348"/>
                  </a:lnTo>
                  <a:lnTo>
                    <a:pt x="1315" y="345"/>
                  </a:lnTo>
                  <a:lnTo>
                    <a:pt x="1307" y="342"/>
                  </a:lnTo>
                  <a:lnTo>
                    <a:pt x="1297" y="336"/>
                  </a:lnTo>
                  <a:lnTo>
                    <a:pt x="1288" y="329"/>
                  </a:lnTo>
                  <a:lnTo>
                    <a:pt x="1281" y="322"/>
                  </a:lnTo>
                  <a:lnTo>
                    <a:pt x="1274" y="312"/>
                  </a:lnTo>
                  <a:lnTo>
                    <a:pt x="1268" y="301"/>
                  </a:lnTo>
                  <a:lnTo>
                    <a:pt x="1264" y="290"/>
                  </a:lnTo>
                  <a:lnTo>
                    <a:pt x="1260" y="278"/>
                  </a:lnTo>
                  <a:lnTo>
                    <a:pt x="1257" y="265"/>
                  </a:lnTo>
                  <a:lnTo>
                    <a:pt x="1251" y="239"/>
                  </a:lnTo>
                  <a:lnTo>
                    <a:pt x="1246" y="213"/>
                  </a:lnTo>
                  <a:lnTo>
                    <a:pt x="1239" y="185"/>
                  </a:lnTo>
                  <a:lnTo>
                    <a:pt x="1233" y="159"/>
                  </a:lnTo>
                  <a:lnTo>
                    <a:pt x="1227" y="132"/>
                  </a:lnTo>
                  <a:lnTo>
                    <a:pt x="1222" y="106"/>
                  </a:lnTo>
                  <a:lnTo>
                    <a:pt x="1216" y="80"/>
                  </a:lnTo>
                  <a:lnTo>
                    <a:pt x="1212" y="54"/>
                  </a:lnTo>
                  <a:lnTo>
                    <a:pt x="1311" y="33"/>
                  </a:lnTo>
                  <a:lnTo>
                    <a:pt x="1356" y="240"/>
                  </a:lnTo>
                  <a:lnTo>
                    <a:pt x="1358" y="249"/>
                  </a:lnTo>
                  <a:lnTo>
                    <a:pt x="1361" y="256"/>
                  </a:lnTo>
                  <a:lnTo>
                    <a:pt x="1366" y="262"/>
                  </a:lnTo>
                  <a:lnTo>
                    <a:pt x="1372" y="267"/>
                  </a:lnTo>
                  <a:lnTo>
                    <a:pt x="1378" y="270"/>
                  </a:lnTo>
                  <a:lnTo>
                    <a:pt x="1385" y="273"/>
                  </a:lnTo>
                  <a:lnTo>
                    <a:pt x="1394" y="273"/>
                  </a:lnTo>
                  <a:lnTo>
                    <a:pt x="1404" y="272"/>
                  </a:lnTo>
                  <a:lnTo>
                    <a:pt x="1414" y="269"/>
                  </a:lnTo>
                  <a:lnTo>
                    <a:pt x="1421" y="265"/>
                  </a:lnTo>
                  <a:lnTo>
                    <a:pt x="1428" y="261"/>
                  </a:lnTo>
                  <a:lnTo>
                    <a:pt x="1433" y="256"/>
                  </a:lnTo>
                  <a:lnTo>
                    <a:pt x="1436" y="251"/>
                  </a:lnTo>
                  <a:lnTo>
                    <a:pt x="1438" y="244"/>
                  </a:lnTo>
                  <a:lnTo>
                    <a:pt x="1440" y="238"/>
                  </a:lnTo>
                  <a:lnTo>
                    <a:pt x="1440" y="231"/>
                  </a:lnTo>
                  <a:lnTo>
                    <a:pt x="1438" y="214"/>
                  </a:lnTo>
                  <a:lnTo>
                    <a:pt x="1435" y="196"/>
                  </a:lnTo>
                  <a:lnTo>
                    <a:pt x="1429" y="175"/>
                  </a:lnTo>
                  <a:lnTo>
                    <a:pt x="1425" y="154"/>
                  </a:lnTo>
                  <a:lnTo>
                    <a:pt x="1417" y="119"/>
                  </a:lnTo>
                  <a:lnTo>
                    <a:pt x="1409" y="83"/>
                  </a:lnTo>
                  <a:lnTo>
                    <a:pt x="1401" y="48"/>
                  </a:lnTo>
                  <a:lnTo>
                    <a:pt x="1395" y="14"/>
                  </a:lnTo>
                  <a:close/>
                  <a:moveTo>
                    <a:pt x="1151" y="253"/>
                  </a:moveTo>
                  <a:lnTo>
                    <a:pt x="1167" y="278"/>
                  </a:lnTo>
                  <a:lnTo>
                    <a:pt x="1193" y="317"/>
                  </a:lnTo>
                  <a:lnTo>
                    <a:pt x="1221" y="356"/>
                  </a:lnTo>
                  <a:lnTo>
                    <a:pt x="1238" y="382"/>
                  </a:lnTo>
                  <a:lnTo>
                    <a:pt x="1129" y="404"/>
                  </a:lnTo>
                  <a:lnTo>
                    <a:pt x="1057" y="294"/>
                  </a:lnTo>
                  <a:lnTo>
                    <a:pt x="1028" y="300"/>
                  </a:lnTo>
                  <a:lnTo>
                    <a:pt x="1053" y="421"/>
                  </a:lnTo>
                  <a:lnTo>
                    <a:pt x="955" y="442"/>
                  </a:lnTo>
                  <a:lnTo>
                    <a:pt x="951" y="419"/>
                  </a:lnTo>
                  <a:lnTo>
                    <a:pt x="945" y="386"/>
                  </a:lnTo>
                  <a:lnTo>
                    <a:pt x="936" y="346"/>
                  </a:lnTo>
                  <a:lnTo>
                    <a:pt x="927" y="302"/>
                  </a:lnTo>
                  <a:lnTo>
                    <a:pt x="916" y="258"/>
                  </a:lnTo>
                  <a:lnTo>
                    <a:pt x="907" y="215"/>
                  </a:lnTo>
                  <a:lnTo>
                    <a:pt x="898" y="178"/>
                  </a:lnTo>
                  <a:lnTo>
                    <a:pt x="893" y="151"/>
                  </a:lnTo>
                  <a:lnTo>
                    <a:pt x="890" y="140"/>
                  </a:lnTo>
                  <a:lnTo>
                    <a:pt x="888" y="133"/>
                  </a:lnTo>
                  <a:lnTo>
                    <a:pt x="887" y="130"/>
                  </a:lnTo>
                  <a:lnTo>
                    <a:pt x="887" y="127"/>
                  </a:lnTo>
                  <a:lnTo>
                    <a:pt x="888" y="126"/>
                  </a:lnTo>
                  <a:lnTo>
                    <a:pt x="890" y="124"/>
                  </a:lnTo>
                  <a:lnTo>
                    <a:pt x="897" y="122"/>
                  </a:lnTo>
                  <a:lnTo>
                    <a:pt x="910" y="118"/>
                  </a:lnTo>
                  <a:lnTo>
                    <a:pt x="929" y="115"/>
                  </a:lnTo>
                  <a:lnTo>
                    <a:pt x="957" y="109"/>
                  </a:lnTo>
                  <a:lnTo>
                    <a:pt x="979" y="104"/>
                  </a:lnTo>
                  <a:lnTo>
                    <a:pt x="1004" y="98"/>
                  </a:lnTo>
                  <a:lnTo>
                    <a:pt x="1030" y="92"/>
                  </a:lnTo>
                  <a:lnTo>
                    <a:pt x="1056" y="88"/>
                  </a:lnTo>
                  <a:lnTo>
                    <a:pt x="1070" y="87"/>
                  </a:lnTo>
                  <a:lnTo>
                    <a:pt x="1083" y="85"/>
                  </a:lnTo>
                  <a:lnTo>
                    <a:pt x="1096" y="85"/>
                  </a:lnTo>
                  <a:lnTo>
                    <a:pt x="1108" y="85"/>
                  </a:lnTo>
                  <a:lnTo>
                    <a:pt x="1120" y="88"/>
                  </a:lnTo>
                  <a:lnTo>
                    <a:pt x="1131" y="90"/>
                  </a:lnTo>
                  <a:lnTo>
                    <a:pt x="1141" y="95"/>
                  </a:lnTo>
                  <a:lnTo>
                    <a:pt x="1151" y="100"/>
                  </a:lnTo>
                  <a:lnTo>
                    <a:pt x="1160" y="107"/>
                  </a:lnTo>
                  <a:lnTo>
                    <a:pt x="1168" y="116"/>
                  </a:lnTo>
                  <a:lnTo>
                    <a:pt x="1175" y="125"/>
                  </a:lnTo>
                  <a:lnTo>
                    <a:pt x="1181" y="135"/>
                  </a:lnTo>
                  <a:lnTo>
                    <a:pt x="1185" y="146"/>
                  </a:lnTo>
                  <a:lnTo>
                    <a:pt x="1189" y="157"/>
                  </a:lnTo>
                  <a:lnTo>
                    <a:pt x="1191" y="167"/>
                  </a:lnTo>
                  <a:lnTo>
                    <a:pt x="1191" y="178"/>
                  </a:lnTo>
                  <a:lnTo>
                    <a:pt x="1191" y="190"/>
                  </a:lnTo>
                  <a:lnTo>
                    <a:pt x="1189" y="201"/>
                  </a:lnTo>
                  <a:lnTo>
                    <a:pt x="1187" y="211"/>
                  </a:lnTo>
                  <a:lnTo>
                    <a:pt x="1182" y="222"/>
                  </a:lnTo>
                  <a:lnTo>
                    <a:pt x="1176" y="231"/>
                  </a:lnTo>
                  <a:lnTo>
                    <a:pt x="1170" y="240"/>
                  </a:lnTo>
                  <a:lnTo>
                    <a:pt x="1162" y="247"/>
                  </a:lnTo>
                  <a:lnTo>
                    <a:pt x="1151" y="253"/>
                  </a:lnTo>
                  <a:close/>
                  <a:moveTo>
                    <a:pt x="1002" y="171"/>
                  </a:moveTo>
                  <a:lnTo>
                    <a:pt x="1002" y="183"/>
                  </a:lnTo>
                  <a:lnTo>
                    <a:pt x="1005" y="199"/>
                  </a:lnTo>
                  <a:lnTo>
                    <a:pt x="1010" y="216"/>
                  </a:lnTo>
                  <a:lnTo>
                    <a:pt x="1012" y="231"/>
                  </a:lnTo>
                  <a:lnTo>
                    <a:pt x="1024" y="228"/>
                  </a:lnTo>
                  <a:lnTo>
                    <a:pt x="1037" y="227"/>
                  </a:lnTo>
                  <a:lnTo>
                    <a:pt x="1050" y="224"/>
                  </a:lnTo>
                  <a:lnTo>
                    <a:pt x="1063" y="219"/>
                  </a:lnTo>
                  <a:lnTo>
                    <a:pt x="1069" y="217"/>
                  </a:lnTo>
                  <a:lnTo>
                    <a:pt x="1074" y="214"/>
                  </a:lnTo>
                  <a:lnTo>
                    <a:pt x="1079" y="210"/>
                  </a:lnTo>
                  <a:lnTo>
                    <a:pt x="1082" y="207"/>
                  </a:lnTo>
                  <a:lnTo>
                    <a:pt x="1086" y="202"/>
                  </a:lnTo>
                  <a:lnTo>
                    <a:pt x="1087" y="197"/>
                  </a:lnTo>
                  <a:lnTo>
                    <a:pt x="1088" y="191"/>
                  </a:lnTo>
                  <a:lnTo>
                    <a:pt x="1088" y="184"/>
                  </a:lnTo>
                  <a:lnTo>
                    <a:pt x="1086" y="177"/>
                  </a:lnTo>
                  <a:lnTo>
                    <a:pt x="1083" y="172"/>
                  </a:lnTo>
                  <a:lnTo>
                    <a:pt x="1080" y="168"/>
                  </a:lnTo>
                  <a:lnTo>
                    <a:pt x="1075" y="165"/>
                  </a:lnTo>
                  <a:lnTo>
                    <a:pt x="1071" y="163"/>
                  </a:lnTo>
                  <a:lnTo>
                    <a:pt x="1065" y="161"/>
                  </a:lnTo>
                  <a:lnTo>
                    <a:pt x="1059" y="160"/>
                  </a:lnTo>
                  <a:lnTo>
                    <a:pt x="1053" y="160"/>
                  </a:lnTo>
                  <a:lnTo>
                    <a:pt x="1027" y="165"/>
                  </a:lnTo>
                  <a:lnTo>
                    <a:pt x="1002" y="171"/>
                  </a:lnTo>
                  <a:close/>
                  <a:moveTo>
                    <a:pt x="801" y="385"/>
                  </a:moveTo>
                  <a:lnTo>
                    <a:pt x="888" y="367"/>
                  </a:lnTo>
                  <a:lnTo>
                    <a:pt x="893" y="382"/>
                  </a:lnTo>
                  <a:lnTo>
                    <a:pt x="898" y="409"/>
                  </a:lnTo>
                  <a:lnTo>
                    <a:pt x="902" y="424"/>
                  </a:lnTo>
                  <a:lnTo>
                    <a:pt x="904" y="436"/>
                  </a:lnTo>
                  <a:lnTo>
                    <a:pt x="905" y="446"/>
                  </a:lnTo>
                  <a:lnTo>
                    <a:pt x="904" y="451"/>
                  </a:lnTo>
                  <a:lnTo>
                    <a:pt x="820" y="470"/>
                  </a:lnTo>
                  <a:lnTo>
                    <a:pt x="815" y="461"/>
                  </a:lnTo>
                  <a:lnTo>
                    <a:pt x="813" y="451"/>
                  </a:lnTo>
                  <a:lnTo>
                    <a:pt x="811" y="440"/>
                  </a:lnTo>
                  <a:lnTo>
                    <a:pt x="809" y="428"/>
                  </a:lnTo>
                  <a:lnTo>
                    <a:pt x="806" y="418"/>
                  </a:lnTo>
                  <a:lnTo>
                    <a:pt x="803" y="405"/>
                  </a:lnTo>
                  <a:lnTo>
                    <a:pt x="802" y="394"/>
                  </a:lnTo>
                  <a:lnTo>
                    <a:pt x="801" y="385"/>
                  </a:lnTo>
                  <a:close/>
                  <a:moveTo>
                    <a:pt x="451" y="219"/>
                  </a:moveTo>
                  <a:lnTo>
                    <a:pt x="457" y="216"/>
                  </a:lnTo>
                  <a:lnTo>
                    <a:pt x="464" y="215"/>
                  </a:lnTo>
                  <a:lnTo>
                    <a:pt x="469" y="214"/>
                  </a:lnTo>
                  <a:lnTo>
                    <a:pt x="476" y="213"/>
                  </a:lnTo>
                  <a:lnTo>
                    <a:pt x="495" y="208"/>
                  </a:lnTo>
                  <a:lnTo>
                    <a:pt x="518" y="202"/>
                  </a:lnTo>
                  <a:lnTo>
                    <a:pt x="544" y="197"/>
                  </a:lnTo>
                  <a:lnTo>
                    <a:pt x="571" y="191"/>
                  </a:lnTo>
                  <a:lnTo>
                    <a:pt x="599" y="185"/>
                  </a:lnTo>
                  <a:lnTo>
                    <a:pt x="623" y="182"/>
                  </a:lnTo>
                  <a:lnTo>
                    <a:pt x="644" y="180"/>
                  </a:lnTo>
                  <a:lnTo>
                    <a:pt x="659" y="181"/>
                  </a:lnTo>
                  <a:lnTo>
                    <a:pt x="671" y="183"/>
                  </a:lnTo>
                  <a:lnTo>
                    <a:pt x="683" y="188"/>
                  </a:lnTo>
                  <a:lnTo>
                    <a:pt x="692" y="193"/>
                  </a:lnTo>
                  <a:lnTo>
                    <a:pt x="701" y="200"/>
                  </a:lnTo>
                  <a:lnTo>
                    <a:pt x="709" y="209"/>
                  </a:lnTo>
                  <a:lnTo>
                    <a:pt x="716" y="218"/>
                  </a:lnTo>
                  <a:lnTo>
                    <a:pt x="720" y="228"/>
                  </a:lnTo>
                  <a:lnTo>
                    <a:pt x="725" y="239"/>
                  </a:lnTo>
                  <a:lnTo>
                    <a:pt x="727" y="250"/>
                  </a:lnTo>
                  <a:lnTo>
                    <a:pt x="728" y="260"/>
                  </a:lnTo>
                  <a:lnTo>
                    <a:pt x="728" y="272"/>
                  </a:lnTo>
                  <a:lnTo>
                    <a:pt x="726" y="282"/>
                  </a:lnTo>
                  <a:lnTo>
                    <a:pt x="722" y="292"/>
                  </a:lnTo>
                  <a:lnTo>
                    <a:pt x="717" y="302"/>
                  </a:lnTo>
                  <a:lnTo>
                    <a:pt x="710" y="310"/>
                  </a:lnTo>
                  <a:lnTo>
                    <a:pt x="701" y="318"/>
                  </a:lnTo>
                  <a:lnTo>
                    <a:pt x="694" y="324"/>
                  </a:lnTo>
                  <a:lnTo>
                    <a:pt x="693" y="325"/>
                  </a:lnTo>
                  <a:lnTo>
                    <a:pt x="693" y="325"/>
                  </a:lnTo>
                  <a:lnTo>
                    <a:pt x="692" y="326"/>
                  </a:lnTo>
                  <a:lnTo>
                    <a:pt x="692" y="326"/>
                  </a:lnTo>
                  <a:lnTo>
                    <a:pt x="700" y="327"/>
                  </a:lnTo>
                  <a:lnTo>
                    <a:pt x="708" y="328"/>
                  </a:lnTo>
                  <a:lnTo>
                    <a:pt x="716" y="331"/>
                  </a:lnTo>
                  <a:lnTo>
                    <a:pt x="722" y="333"/>
                  </a:lnTo>
                  <a:lnTo>
                    <a:pt x="728" y="336"/>
                  </a:lnTo>
                  <a:lnTo>
                    <a:pt x="734" y="340"/>
                  </a:lnTo>
                  <a:lnTo>
                    <a:pt x="739" y="343"/>
                  </a:lnTo>
                  <a:lnTo>
                    <a:pt x="745" y="348"/>
                  </a:lnTo>
                  <a:lnTo>
                    <a:pt x="753" y="358"/>
                  </a:lnTo>
                  <a:lnTo>
                    <a:pt x="760" y="369"/>
                  </a:lnTo>
                  <a:lnTo>
                    <a:pt x="764" y="381"/>
                  </a:lnTo>
                  <a:lnTo>
                    <a:pt x="767" y="393"/>
                  </a:lnTo>
                  <a:lnTo>
                    <a:pt x="769" y="405"/>
                  </a:lnTo>
                  <a:lnTo>
                    <a:pt x="768" y="419"/>
                  </a:lnTo>
                  <a:lnTo>
                    <a:pt x="766" y="432"/>
                  </a:lnTo>
                  <a:lnTo>
                    <a:pt x="762" y="444"/>
                  </a:lnTo>
                  <a:lnTo>
                    <a:pt x="756" y="455"/>
                  </a:lnTo>
                  <a:lnTo>
                    <a:pt x="750" y="466"/>
                  </a:lnTo>
                  <a:lnTo>
                    <a:pt x="742" y="474"/>
                  </a:lnTo>
                  <a:lnTo>
                    <a:pt x="732" y="480"/>
                  </a:lnTo>
                  <a:lnTo>
                    <a:pt x="720" y="486"/>
                  </a:lnTo>
                  <a:lnTo>
                    <a:pt x="709" y="492"/>
                  </a:lnTo>
                  <a:lnTo>
                    <a:pt x="696" y="495"/>
                  </a:lnTo>
                  <a:lnTo>
                    <a:pt x="684" y="500"/>
                  </a:lnTo>
                  <a:lnTo>
                    <a:pt x="657" y="505"/>
                  </a:lnTo>
                  <a:lnTo>
                    <a:pt x="629" y="511"/>
                  </a:lnTo>
                  <a:lnTo>
                    <a:pt x="606" y="517"/>
                  </a:lnTo>
                  <a:lnTo>
                    <a:pt x="573" y="525"/>
                  </a:lnTo>
                  <a:lnTo>
                    <a:pt x="540" y="531"/>
                  </a:lnTo>
                  <a:lnTo>
                    <a:pt x="518" y="534"/>
                  </a:lnTo>
                  <a:lnTo>
                    <a:pt x="451" y="219"/>
                  </a:lnTo>
                  <a:close/>
                  <a:moveTo>
                    <a:pt x="405" y="560"/>
                  </a:moveTo>
                  <a:lnTo>
                    <a:pt x="323" y="577"/>
                  </a:lnTo>
                  <a:lnTo>
                    <a:pt x="242" y="415"/>
                  </a:lnTo>
                  <a:lnTo>
                    <a:pt x="237" y="595"/>
                  </a:lnTo>
                  <a:lnTo>
                    <a:pt x="150" y="614"/>
                  </a:lnTo>
                  <a:lnTo>
                    <a:pt x="0" y="315"/>
                  </a:lnTo>
                  <a:lnTo>
                    <a:pt x="90" y="295"/>
                  </a:lnTo>
                  <a:lnTo>
                    <a:pt x="105" y="324"/>
                  </a:lnTo>
                  <a:lnTo>
                    <a:pt x="133" y="382"/>
                  </a:lnTo>
                  <a:lnTo>
                    <a:pt x="161" y="438"/>
                  </a:lnTo>
                  <a:lnTo>
                    <a:pt x="174" y="465"/>
                  </a:lnTo>
                  <a:lnTo>
                    <a:pt x="178" y="276"/>
                  </a:lnTo>
                  <a:lnTo>
                    <a:pt x="255" y="259"/>
                  </a:lnTo>
                  <a:lnTo>
                    <a:pt x="268" y="287"/>
                  </a:lnTo>
                  <a:lnTo>
                    <a:pt x="296" y="343"/>
                  </a:lnTo>
                  <a:lnTo>
                    <a:pt x="310" y="373"/>
                  </a:lnTo>
                  <a:lnTo>
                    <a:pt x="324" y="399"/>
                  </a:lnTo>
                  <a:lnTo>
                    <a:pt x="334" y="418"/>
                  </a:lnTo>
                  <a:lnTo>
                    <a:pt x="341" y="427"/>
                  </a:lnTo>
                  <a:lnTo>
                    <a:pt x="346" y="240"/>
                  </a:lnTo>
                  <a:lnTo>
                    <a:pt x="421" y="224"/>
                  </a:lnTo>
                  <a:lnTo>
                    <a:pt x="405" y="560"/>
                  </a:lnTo>
                  <a:close/>
                  <a:moveTo>
                    <a:pt x="583" y="387"/>
                  </a:moveTo>
                  <a:lnTo>
                    <a:pt x="594" y="443"/>
                  </a:lnTo>
                  <a:lnTo>
                    <a:pt x="604" y="442"/>
                  </a:lnTo>
                  <a:lnTo>
                    <a:pt x="617" y="440"/>
                  </a:lnTo>
                  <a:lnTo>
                    <a:pt x="629" y="437"/>
                  </a:lnTo>
                  <a:lnTo>
                    <a:pt x="641" y="435"/>
                  </a:lnTo>
                  <a:lnTo>
                    <a:pt x="646" y="433"/>
                  </a:lnTo>
                  <a:lnTo>
                    <a:pt x="652" y="430"/>
                  </a:lnTo>
                  <a:lnTo>
                    <a:pt x="658" y="428"/>
                  </a:lnTo>
                  <a:lnTo>
                    <a:pt x="662" y="425"/>
                  </a:lnTo>
                  <a:lnTo>
                    <a:pt x="666" y="420"/>
                  </a:lnTo>
                  <a:lnTo>
                    <a:pt x="668" y="415"/>
                  </a:lnTo>
                  <a:lnTo>
                    <a:pt x="669" y="409"/>
                  </a:lnTo>
                  <a:lnTo>
                    <a:pt x="669" y="401"/>
                  </a:lnTo>
                  <a:lnTo>
                    <a:pt x="668" y="394"/>
                  </a:lnTo>
                  <a:lnTo>
                    <a:pt x="666" y="388"/>
                  </a:lnTo>
                  <a:lnTo>
                    <a:pt x="662" y="385"/>
                  </a:lnTo>
                  <a:lnTo>
                    <a:pt x="658" y="382"/>
                  </a:lnTo>
                  <a:lnTo>
                    <a:pt x="652" y="379"/>
                  </a:lnTo>
                  <a:lnTo>
                    <a:pt x="648" y="378"/>
                  </a:lnTo>
                  <a:lnTo>
                    <a:pt x="641" y="377"/>
                  </a:lnTo>
                  <a:lnTo>
                    <a:pt x="635" y="377"/>
                  </a:lnTo>
                  <a:lnTo>
                    <a:pt x="608" y="382"/>
                  </a:lnTo>
                  <a:lnTo>
                    <a:pt x="583" y="387"/>
                  </a:lnTo>
                  <a:close/>
                  <a:moveTo>
                    <a:pt x="557" y="266"/>
                  </a:moveTo>
                  <a:lnTo>
                    <a:pt x="567" y="319"/>
                  </a:lnTo>
                  <a:lnTo>
                    <a:pt x="581" y="317"/>
                  </a:lnTo>
                  <a:lnTo>
                    <a:pt x="593" y="315"/>
                  </a:lnTo>
                  <a:lnTo>
                    <a:pt x="606" y="312"/>
                  </a:lnTo>
                  <a:lnTo>
                    <a:pt x="617" y="309"/>
                  </a:lnTo>
                  <a:lnTo>
                    <a:pt x="621" y="307"/>
                  </a:lnTo>
                  <a:lnTo>
                    <a:pt x="626" y="304"/>
                  </a:lnTo>
                  <a:lnTo>
                    <a:pt x="629" y="301"/>
                  </a:lnTo>
                  <a:lnTo>
                    <a:pt x="633" y="298"/>
                  </a:lnTo>
                  <a:lnTo>
                    <a:pt x="635" y="294"/>
                  </a:lnTo>
                  <a:lnTo>
                    <a:pt x="636" y="290"/>
                  </a:lnTo>
                  <a:lnTo>
                    <a:pt x="637" y="285"/>
                  </a:lnTo>
                  <a:lnTo>
                    <a:pt x="637" y="280"/>
                  </a:lnTo>
                  <a:lnTo>
                    <a:pt x="636" y="273"/>
                  </a:lnTo>
                  <a:lnTo>
                    <a:pt x="634" y="268"/>
                  </a:lnTo>
                  <a:lnTo>
                    <a:pt x="631" y="264"/>
                  </a:lnTo>
                  <a:lnTo>
                    <a:pt x="627" y="260"/>
                  </a:lnTo>
                  <a:lnTo>
                    <a:pt x="623" y="259"/>
                  </a:lnTo>
                  <a:lnTo>
                    <a:pt x="617" y="258"/>
                  </a:lnTo>
                  <a:lnTo>
                    <a:pt x="611" y="257"/>
                  </a:lnTo>
                  <a:lnTo>
                    <a:pt x="606" y="257"/>
                  </a:lnTo>
                  <a:lnTo>
                    <a:pt x="579" y="261"/>
                  </a:lnTo>
                  <a:lnTo>
                    <a:pt x="557" y="266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45" name="Группа 244"/>
          <p:cNvGrpSpPr/>
          <p:nvPr userDrawn="1"/>
        </p:nvGrpSpPr>
        <p:grpSpPr>
          <a:xfrm>
            <a:off x="688942" y="2494747"/>
            <a:ext cx="857256" cy="257178"/>
            <a:chOff x="-2160588" y="3648075"/>
            <a:chExt cx="1111250" cy="333376"/>
          </a:xfrm>
        </p:grpSpPr>
        <p:sp>
          <p:nvSpPr>
            <p:cNvPr id="3264" name="Freeform 192"/>
            <p:cNvSpPr>
              <a:spLocks noEditPoints="1"/>
            </p:cNvSpPr>
            <p:nvPr userDrawn="1"/>
          </p:nvSpPr>
          <p:spPr bwMode="auto">
            <a:xfrm>
              <a:off x="-2160588" y="3648075"/>
              <a:ext cx="1111250" cy="196850"/>
            </a:xfrm>
            <a:custGeom>
              <a:avLst/>
              <a:gdLst/>
              <a:ahLst/>
              <a:cxnLst>
                <a:cxn ang="0">
                  <a:pos x="957" y="56"/>
                </a:cxn>
                <a:cxn ang="0">
                  <a:pos x="978" y="975"/>
                </a:cxn>
                <a:cxn ang="0">
                  <a:pos x="1193" y="428"/>
                </a:cxn>
                <a:cxn ang="0">
                  <a:pos x="1357" y="240"/>
                </a:cxn>
                <a:cxn ang="0">
                  <a:pos x="1416" y="877"/>
                </a:cxn>
                <a:cxn ang="0">
                  <a:pos x="1651" y="961"/>
                </a:cxn>
                <a:cxn ang="0">
                  <a:pos x="1693" y="272"/>
                </a:cxn>
                <a:cxn ang="0">
                  <a:pos x="1883" y="373"/>
                </a:cxn>
                <a:cxn ang="0">
                  <a:pos x="1982" y="978"/>
                </a:cxn>
                <a:cxn ang="0">
                  <a:pos x="2092" y="132"/>
                </a:cxn>
                <a:cxn ang="0">
                  <a:pos x="1751" y="41"/>
                </a:cxn>
                <a:cxn ang="0">
                  <a:pos x="1529" y="39"/>
                </a:cxn>
                <a:cxn ang="0">
                  <a:pos x="1253" y="68"/>
                </a:cxn>
                <a:cxn ang="0">
                  <a:pos x="484" y="728"/>
                </a:cxn>
                <a:cxn ang="0">
                  <a:pos x="274" y="768"/>
                </a:cxn>
                <a:cxn ang="0">
                  <a:pos x="335" y="550"/>
                </a:cxn>
                <a:cxn ang="0">
                  <a:pos x="341" y="191"/>
                </a:cxn>
                <a:cxn ang="0">
                  <a:pos x="462" y="381"/>
                </a:cxn>
                <a:cxn ang="0">
                  <a:pos x="15" y="630"/>
                </a:cxn>
                <a:cxn ang="0">
                  <a:pos x="198" y="985"/>
                </a:cxn>
                <a:cxn ang="0">
                  <a:pos x="549" y="867"/>
                </a:cxn>
                <a:cxn ang="0">
                  <a:pos x="827" y="829"/>
                </a:cxn>
                <a:cxn ang="0">
                  <a:pos x="753" y="263"/>
                </a:cxn>
                <a:cxn ang="0">
                  <a:pos x="443" y="1"/>
                </a:cxn>
                <a:cxn ang="0">
                  <a:pos x="32" y="246"/>
                </a:cxn>
                <a:cxn ang="0">
                  <a:pos x="2779" y="614"/>
                </a:cxn>
                <a:cxn ang="0">
                  <a:pos x="2606" y="815"/>
                </a:cxn>
                <a:cxn ang="0">
                  <a:pos x="2564" y="581"/>
                </a:cxn>
                <a:cxn ang="0">
                  <a:pos x="2580" y="206"/>
                </a:cxn>
                <a:cxn ang="0">
                  <a:pos x="2781" y="306"/>
                </a:cxn>
                <a:cxn ang="0">
                  <a:pos x="2310" y="569"/>
                </a:cxn>
                <a:cxn ang="0">
                  <a:pos x="2403" y="962"/>
                </a:cxn>
                <a:cxn ang="0">
                  <a:pos x="2770" y="908"/>
                </a:cxn>
                <a:cxn ang="0">
                  <a:pos x="2962" y="972"/>
                </a:cxn>
                <a:cxn ang="0">
                  <a:pos x="3020" y="566"/>
                </a:cxn>
                <a:cxn ang="0">
                  <a:pos x="2686" y="1"/>
                </a:cxn>
                <a:cxn ang="0">
                  <a:pos x="2335" y="169"/>
                </a:cxn>
                <a:cxn ang="0">
                  <a:pos x="2493" y="319"/>
                </a:cxn>
                <a:cxn ang="0">
                  <a:pos x="4889" y="61"/>
                </a:cxn>
                <a:cxn ang="0">
                  <a:pos x="4915" y="977"/>
                </a:cxn>
                <a:cxn ang="0">
                  <a:pos x="5123" y="769"/>
                </a:cxn>
                <a:cxn ang="0">
                  <a:pos x="5181" y="257"/>
                </a:cxn>
                <a:cxn ang="0">
                  <a:pos x="5347" y="305"/>
                </a:cxn>
                <a:cxn ang="0">
                  <a:pos x="5417" y="979"/>
                </a:cxn>
                <a:cxn ang="0">
                  <a:pos x="5568" y="146"/>
                </a:cxn>
                <a:cxn ang="0">
                  <a:pos x="5242" y="31"/>
                </a:cxn>
                <a:cxn ang="0">
                  <a:pos x="4410" y="197"/>
                </a:cxn>
                <a:cxn ang="0">
                  <a:pos x="4490" y="663"/>
                </a:cxn>
                <a:cxn ang="0">
                  <a:pos x="4323" y="809"/>
                </a:cxn>
                <a:cxn ang="0">
                  <a:pos x="4226" y="401"/>
                </a:cxn>
                <a:cxn ang="0">
                  <a:pos x="4208" y="42"/>
                </a:cxn>
                <a:cxn ang="0">
                  <a:pos x="3975" y="403"/>
                </a:cxn>
                <a:cxn ang="0">
                  <a:pos x="4086" y="870"/>
                </a:cxn>
                <a:cxn ang="0">
                  <a:pos x="4557" y="941"/>
                </a:cxn>
                <a:cxn ang="0">
                  <a:pos x="4617" y="111"/>
                </a:cxn>
                <a:cxn ang="0">
                  <a:pos x="3200" y="884"/>
                </a:cxn>
                <a:cxn ang="0">
                  <a:pos x="3528" y="878"/>
                </a:cxn>
                <a:cxn ang="0">
                  <a:pos x="3880" y="939"/>
                </a:cxn>
                <a:cxn ang="0">
                  <a:pos x="3776" y="701"/>
                </a:cxn>
                <a:cxn ang="0">
                  <a:pos x="3869" y="167"/>
                </a:cxn>
                <a:cxn ang="0">
                  <a:pos x="3307" y="22"/>
                </a:cxn>
                <a:cxn ang="0">
                  <a:pos x="3250" y="212"/>
                </a:cxn>
              </a:cxnLst>
              <a:rect l="0" t="0" r="r" b="b"/>
              <a:pathLst>
                <a:path w="5601" h="997">
                  <a:moveTo>
                    <a:pt x="1183" y="168"/>
                  </a:moveTo>
                  <a:lnTo>
                    <a:pt x="1183" y="129"/>
                  </a:lnTo>
                  <a:lnTo>
                    <a:pt x="1184" y="86"/>
                  </a:lnTo>
                  <a:lnTo>
                    <a:pt x="1183" y="76"/>
                  </a:lnTo>
                  <a:lnTo>
                    <a:pt x="1182" y="67"/>
                  </a:lnTo>
                  <a:lnTo>
                    <a:pt x="1179" y="58"/>
                  </a:lnTo>
                  <a:lnTo>
                    <a:pt x="1177" y="50"/>
                  </a:lnTo>
                  <a:lnTo>
                    <a:pt x="1172" y="43"/>
                  </a:lnTo>
                  <a:lnTo>
                    <a:pt x="1168" y="37"/>
                  </a:lnTo>
                  <a:lnTo>
                    <a:pt x="1162" y="33"/>
                  </a:lnTo>
                  <a:lnTo>
                    <a:pt x="1154" y="30"/>
                  </a:lnTo>
                  <a:lnTo>
                    <a:pt x="1126" y="28"/>
                  </a:lnTo>
                  <a:lnTo>
                    <a:pt x="1075" y="27"/>
                  </a:lnTo>
                  <a:lnTo>
                    <a:pt x="1023" y="27"/>
                  </a:lnTo>
                  <a:lnTo>
                    <a:pt x="992" y="28"/>
                  </a:lnTo>
                  <a:lnTo>
                    <a:pt x="983" y="30"/>
                  </a:lnTo>
                  <a:lnTo>
                    <a:pt x="975" y="33"/>
                  </a:lnTo>
                  <a:lnTo>
                    <a:pt x="968" y="37"/>
                  </a:lnTo>
                  <a:lnTo>
                    <a:pt x="964" y="43"/>
                  </a:lnTo>
                  <a:lnTo>
                    <a:pt x="959" y="48"/>
                  </a:lnTo>
                  <a:lnTo>
                    <a:pt x="957" y="56"/>
                  </a:lnTo>
                  <a:lnTo>
                    <a:pt x="955" y="64"/>
                  </a:lnTo>
                  <a:lnTo>
                    <a:pt x="953" y="72"/>
                  </a:lnTo>
                  <a:lnTo>
                    <a:pt x="953" y="111"/>
                  </a:lnTo>
                  <a:lnTo>
                    <a:pt x="955" y="154"/>
                  </a:lnTo>
                  <a:lnTo>
                    <a:pt x="955" y="187"/>
                  </a:lnTo>
                  <a:lnTo>
                    <a:pt x="955" y="230"/>
                  </a:lnTo>
                  <a:lnTo>
                    <a:pt x="953" y="281"/>
                  </a:lnTo>
                  <a:lnTo>
                    <a:pt x="953" y="338"/>
                  </a:lnTo>
                  <a:lnTo>
                    <a:pt x="953" y="400"/>
                  </a:lnTo>
                  <a:lnTo>
                    <a:pt x="952" y="465"/>
                  </a:lnTo>
                  <a:lnTo>
                    <a:pt x="952" y="532"/>
                  </a:lnTo>
                  <a:lnTo>
                    <a:pt x="952" y="600"/>
                  </a:lnTo>
                  <a:lnTo>
                    <a:pt x="952" y="666"/>
                  </a:lnTo>
                  <a:lnTo>
                    <a:pt x="952" y="729"/>
                  </a:lnTo>
                  <a:lnTo>
                    <a:pt x="952" y="789"/>
                  </a:lnTo>
                  <a:lnTo>
                    <a:pt x="953" y="843"/>
                  </a:lnTo>
                  <a:lnTo>
                    <a:pt x="955" y="890"/>
                  </a:lnTo>
                  <a:lnTo>
                    <a:pt x="957" y="927"/>
                  </a:lnTo>
                  <a:lnTo>
                    <a:pt x="959" y="955"/>
                  </a:lnTo>
                  <a:lnTo>
                    <a:pt x="961" y="971"/>
                  </a:lnTo>
                  <a:lnTo>
                    <a:pt x="978" y="975"/>
                  </a:lnTo>
                  <a:lnTo>
                    <a:pt x="1006" y="977"/>
                  </a:lnTo>
                  <a:lnTo>
                    <a:pt x="1040" y="979"/>
                  </a:lnTo>
                  <a:lnTo>
                    <a:pt x="1076" y="980"/>
                  </a:lnTo>
                  <a:lnTo>
                    <a:pt x="1111" y="980"/>
                  </a:lnTo>
                  <a:lnTo>
                    <a:pt x="1144" y="979"/>
                  </a:lnTo>
                  <a:lnTo>
                    <a:pt x="1158" y="977"/>
                  </a:lnTo>
                  <a:lnTo>
                    <a:pt x="1169" y="975"/>
                  </a:lnTo>
                  <a:lnTo>
                    <a:pt x="1177" y="971"/>
                  </a:lnTo>
                  <a:lnTo>
                    <a:pt x="1183" y="968"/>
                  </a:lnTo>
                  <a:lnTo>
                    <a:pt x="1186" y="963"/>
                  </a:lnTo>
                  <a:lnTo>
                    <a:pt x="1188" y="955"/>
                  </a:lnTo>
                  <a:lnTo>
                    <a:pt x="1191" y="946"/>
                  </a:lnTo>
                  <a:lnTo>
                    <a:pt x="1192" y="933"/>
                  </a:lnTo>
                  <a:lnTo>
                    <a:pt x="1194" y="901"/>
                  </a:lnTo>
                  <a:lnTo>
                    <a:pt x="1194" y="861"/>
                  </a:lnTo>
                  <a:lnTo>
                    <a:pt x="1193" y="764"/>
                  </a:lnTo>
                  <a:lnTo>
                    <a:pt x="1191" y="651"/>
                  </a:lnTo>
                  <a:lnTo>
                    <a:pt x="1189" y="593"/>
                  </a:lnTo>
                  <a:lnTo>
                    <a:pt x="1189" y="535"/>
                  </a:lnTo>
                  <a:lnTo>
                    <a:pt x="1191" y="480"/>
                  </a:lnTo>
                  <a:lnTo>
                    <a:pt x="1193" y="428"/>
                  </a:lnTo>
                  <a:lnTo>
                    <a:pt x="1194" y="403"/>
                  </a:lnTo>
                  <a:lnTo>
                    <a:pt x="1196" y="380"/>
                  </a:lnTo>
                  <a:lnTo>
                    <a:pt x="1200" y="357"/>
                  </a:lnTo>
                  <a:lnTo>
                    <a:pt x="1202" y="337"/>
                  </a:lnTo>
                  <a:lnTo>
                    <a:pt x="1207" y="319"/>
                  </a:lnTo>
                  <a:lnTo>
                    <a:pt x="1211" y="303"/>
                  </a:lnTo>
                  <a:lnTo>
                    <a:pt x="1216" y="288"/>
                  </a:lnTo>
                  <a:lnTo>
                    <a:pt x="1222" y="277"/>
                  </a:lnTo>
                  <a:lnTo>
                    <a:pt x="1228" y="268"/>
                  </a:lnTo>
                  <a:lnTo>
                    <a:pt x="1235" y="260"/>
                  </a:lnTo>
                  <a:lnTo>
                    <a:pt x="1244" y="253"/>
                  </a:lnTo>
                  <a:lnTo>
                    <a:pt x="1253" y="247"/>
                  </a:lnTo>
                  <a:lnTo>
                    <a:pt x="1263" y="241"/>
                  </a:lnTo>
                  <a:lnTo>
                    <a:pt x="1275" y="237"/>
                  </a:lnTo>
                  <a:lnTo>
                    <a:pt x="1286" y="233"/>
                  </a:lnTo>
                  <a:lnTo>
                    <a:pt x="1297" y="231"/>
                  </a:lnTo>
                  <a:lnTo>
                    <a:pt x="1310" y="230"/>
                  </a:lnTo>
                  <a:lnTo>
                    <a:pt x="1322" y="230"/>
                  </a:lnTo>
                  <a:lnTo>
                    <a:pt x="1335" y="232"/>
                  </a:lnTo>
                  <a:lnTo>
                    <a:pt x="1346" y="236"/>
                  </a:lnTo>
                  <a:lnTo>
                    <a:pt x="1357" y="240"/>
                  </a:lnTo>
                  <a:lnTo>
                    <a:pt x="1369" y="246"/>
                  </a:lnTo>
                  <a:lnTo>
                    <a:pt x="1379" y="254"/>
                  </a:lnTo>
                  <a:lnTo>
                    <a:pt x="1388" y="263"/>
                  </a:lnTo>
                  <a:lnTo>
                    <a:pt x="1395" y="273"/>
                  </a:lnTo>
                  <a:lnTo>
                    <a:pt x="1401" y="283"/>
                  </a:lnTo>
                  <a:lnTo>
                    <a:pt x="1405" y="294"/>
                  </a:lnTo>
                  <a:lnTo>
                    <a:pt x="1410" y="306"/>
                  </a:lnTo>
                  <a:lnTo>
                    <a:pt x="1413" y="319"/>
                  </a:lnTo>
                  <a:lnTo>
                    <a:pt x="1415" y="332"/>
                  </a:lnTo>
                  <a:lnTo>
                    <a:pt x="1416" y="346"/>
                  </a:lnTo>
                  <a:lnTo>
                    <a:pt x="1418" y="361"/>
                  </a:lnTo>
                  <a:lnTo>
                    <a:pt x="1420" y="389"/>
                  </a:lnTo>
                  <a:lnTo>
                    <a:pt x="1420" y="418"/>
                  </a:lnTo>
                  <a:lnTo>
                    <a:pt x="1419" y="447"/>
                  </a:lnTo>
                  <a:lnTo>
                    <a:pt x="1419" y="474"/>
                  </a:lnTo>
                  <a:lnTo>
                    <a:pt x="1418" y="514"/>
                  </a:lnTo>
                  <a:lnTo>
                    <a:pt x="1418" y="575"/>
                  </a:lnTo>
                  <a:lnTo>
                    <a:pt x="1416" y="649"/>
                  </a:lnTo>
                  <a:lnTo>
                    <a:pt x="1416" y="729"/>
                  </a:lnTo>
                  <a:lnTo>
                    <a:pt x="1416" y="808"/>
                  </a:lnTo>
                  <a:lnTo>
                    <a:pt x="1416" y="877"/>
                  </a:lnTo>
                  <a:lnTo>
                    <a:pt x="1418" y="907"/>
                  </a:lnTo>
                  <a:lnTo>
                    <a:pt x="1419" y="930"/>
                  </a:lnTo>
                  <a:lnTo>
                    <a:pt x="1420" y="947"/>
                  </a:lnTo>
                  <a:lnTo>
                    <a:pt x="1422" y="959"/>
                  </a:lnTo>
                  <a:lnTo>
                    <a:pt x="1427" y="963"/>
                  </a:lnTo>
                  <a:lnTo>
                    <a:pt x="1431" y="968"/>
                  </a:lnTo>
                  <a:lnTo>
                    <a:pt x="1437" y="971"/>
                  </a:lnTo>
                  <a:lnTo>
                    <a:pt x="1443" y="975"/>
                  </a:lnTo>
                  <a:lnTo>
                    <a:pt x="1456" y="978"/>
                  </a:lnTo>
                  <a:lnTo>
                    <a:pt x="1472" y="979"/>
                  </a:lnTo>
                  <a:lnTo>
                    <a:pt x="1505" y="979"/>
                  </a:lnTo>
                  <a:lnTo>
                    <a:pt x="1537" y="978"/>
                  </a:lnTo>
                  <a:lnTo>
                    <a:pt x="1570" y="979"/>
                  </a:lnTo>
                  <a:lnTo>
                    <a:pt x="1606" y="979"/>
                  </a:lnTo>
                  <a:lnTo>
                    <a:pt x="1614" y="979"/>
                  </a:lnTo>
                  <a:lnTo>
                    <a:pt x="1622" y="978"/>
                  </a:lnTo>
                  <a:lnTo>
                    <a:pt x="1630" y="976"/>
                  </a:lnTo>
                  <a:lnTo>
                    <a:pt x="1637" y="974"/>
                  </a:lnTo>
                  <a:lnTo>
                    <a:pt x="1642" y="970"/>
                  </a:lnTo>
                  <a:lnTo>
                    <a:pt x="1647" y="967"/>
                  </a:lnTo>
                  <a:lnTo>
                    <a:pt x="1651" y="961"/>
                  </a:lnTo>
                  <a:lnTo>
                    <a:pt x="1654" y="955"/>
                  </a:lnTo>
                  <a:lnTo>
                    <a:pt x="1656" y="949"/>
                  </a:lnTo>
                  <a:lnTo>
                    <a:pt x="1657" y="939"/>
                  </a:lnTo>
                  <a:lnTo>
                    <a:pt x="1658" y="927"/>
                  </a:lnTo>
                  <a:lnTo>
                    <a:pt x="1659" y="913"/>
                  </a:lnTo>
                  <a:lnTo>
                    <a:pt x="1659" y="879"/>
                  </a:lnTo>
                  <a:lnTo>
                    <a:pt x="1659" y="838"/>
                  </a:lnTo>
                  <a:lnTo>
                    <a:pt x="1658" y="742"/>
                  </a:lnTo>
                  <a:lnTo>
                    <a:pt x="1656" y="633"/>
                  </a:lnTo>
                  <a:lnTo>
                    <a:pt x="1655" y="579"/>
                  </a:lnTo>
                  <a:lnTo>
                    <a:pt x="1655" y="524"/>
                  </a:lnTo>
                  <a:lnTo>
                    <a:pt x="1655" y="472"/>
                  </a:lnTo>
                  <a:lnTo>
                    <a:pt x="1657" y="423"/>
                  </a:lnTo>
                  <a:lnTo>
                    <a:pt x="1660" y="380"/>
                  </a:lnTo>
                  <a:lnTo>
                    <a:pt x="1665" y="342"/>
                  </a:lnTo>
                  <a:lnTo>
                    <a:pt x="1667" y="325"/>
                  </a:lnTo>
                  <a:lnTo>
                    <a:pt x="1671" y="312"/>
                  </a:lnTo>
                  <a:lnTo>
                    <a:pt x="1675" y="299"/>
                  </a:lnTo>
                  <a:lnTo>
                    <a:pt x="1680" y="290"/>
                  </a:lnTo>
                  <a:lnTo>
                    <a:pt x="1685" y="281"/>
                  </a:lnTo>
                  <a:lnTo>
                    <a:pt x="1693" y="272"/>
                  </a:lnTo>
                  <a:lnTo>
                    <a:pt x="1702" y="263"/>
                  </a:lnTo>
                  <a:lnTo>
                    <a:pt x="1713" y="255"/>
                  </a:lnTo>
                  <a:lnTo>
                    <a:pt x="1724" y="247"/>
                  </a:lnTo>
                  <a:lnTo>
                    <a:pt x="1736" y="241"/>
                  </a:lnTo>
                  <a:lnTo>
                    <a:pt x="1749" y="237"/>
                  </a:lnTo>
                  <a:lnTo>
                    <a:pt x="1763" y="233"/>
                  </a:lnTo>
                  <a:lnTo>
                    <a:pt x="1782" y="232"/>
                  </a:lnTo>
                  <a:lnTo>
                    <a:pt x="1799" y="232"/>
                  </a:lnTo>
                  <a:lnTo>
                    <a:pt x="1814" y="235"/>
                  </a:lnTo>
                  <a:lnTo>
                    <a:pt x="1826" y="239"/>
                  </a:lnTo>
                  <a:lnTo>
                    <a:pt x="1837" y="246"/>
                  </a:lnTo>
                  <a:lnTo>
                    <a:pt x="1848" y="253"/>
                  </a:lnTo>
                  <a:lnTo>
                    <a:pt x="1856" y="262"/>
                  </a:lnTo>
                  <a:lnTo>
                    <a:pt x="1862" y="272"/>
                  </a:lnTo>
                  <a:lnTo>
                    <a:pt x="1868" y="283"/>
                  </a:lnTo>
                  <a:lnTo>
                    <a:pt x="1873" y="297"/>
                  </a:lnTo>
                  <a:lnTo>
                    <a:pt x="1876" y="311"/>
                  </a:lnTo>
                  <a:lnTo>
                    <a:pt x="1879" y="324"/>
                  </a:lnTo>
                  <a:lnTo>
                    <a:pt x="1881" y="340"/>
                  </a:lnTo>
                  <a:lnTo>
                    <a:pt x="1882" y="356"/>
                  </a:lnTo>
                  <a:lnTo>
                    <a:pt x="1883" y="373"/>
                  </a:lnTo>
                  <a:lnTo>
                    <a:pt x="1883" y="390"/>
                  </a:lnTo>
                  <a:lnTo>
                    <a:pt x="1883" y="446"/>
                  </a:lnTo>
                  <a:lnTo>
                    <a:pt x="1882" y="515"/>
                  </a:lnTo>
                  <a:lnTo>
                    <a:pt x="1882" y="593"/>
                  </a:lnTo>
                  <a:lnTo>
                    <a:pt x="1881" y="676"/>
                  </a:lnTo>
                  <a:lnTo>
                    <a:pt x="1879" y="757"/>
                  </a:lnTo>
                  <a:lnTo>
                    <a:pt x="1879" y="832"/>
                  </a:lnTo>
                  <a:lnTo>
                    <a:pt x="1881" y="894"/>
                  </a:lnTo>
                  <a:lnTo>
                    <a:pt x="1883" y="941"/>
                  </a:lnTo>
                  <a:lnTo>
                    <a:pt x="1884" y="949"/>
                  </a:lnTo>
                  <a:lnTo>
                    <a:pt x="1885" y="956"/>
                  </a:lnTo>
                  <a:lnTo>
                    <a:pt x="1889" y="962"/>
                  </a:lnTo>
                  <a:lnTo>
                    <a:pt x="1892" y="968"/>
                  </a:lnTo>
                  <a:lnTo>
                    <a:pt x="1896" y="971"/>
                  </a:lnTo>
                  <a:lnTo>
                    <a:pt x="1902" y="975"/>
                  </a:lnTo>
                  <a:lnTo>
                    <a:pt x="1908" y="977"/>
                  </a:lnTo>
                  <a:lnTo>
                    <a:pt x="1914" y="978"/>
                  </a:lnTo>
                  <a:lnTo>
                    <a:pt x="1928" y="979"/>
                  </a:lnTo>
                  <a:lnTo>
                    <a:pt x="1944" y="979"/>
                  </a:lnTo>
                  <a:lnTo>
                    <a:pt x="1962" y="979"/>
                  </a:lnTo>
                  <a:lnTo>
                    <a:pt x="1982" y="978"/>
                  </a:lnTo>
                  <a:lnTo>
                    <a:pt x="2016" y="978"/>
                  </a:lnTo>
                  <a:lnTo>
                    <a:pt x="2050" y="979"/>
                  </a:lnTo>
                  <a:lnTo>
                    <a:pt x="2067" y="978"/>
                  </a:lnTo>
                  <a:lnTo>
                    <a:pt x="2083" y="977"/>
                  </a:lnTo>
                  <a:lnTo>
                    <a:pt x="2098" y="975"/>
                  </a:lnTo>
                  <a:lnTo>
                    <a:pt x="2113" y="971"/>
                  </a:lnTo>
                  <a:lnTo>
                    <a:pt x="2116" y="955"/>
                  </a:lnTo>
                  <a:lnTo>
                    <a:pt x="2118" y="927"/>
                  </a:lnTo>
                  <a:lnTo>
                    <a:pt x="2120" y="887"/>
                  </a:lnTo>
                  <a:lnTo>
                    <a:pt x="2122" y="838"/>
                  </a:lnTo>
                  <a:lnTo>
                    <a:pt x="2123" y="720"/>
                  </a:lnTo>
                  <a:lnTo>
                    <a:pt x="2125" y="588"/>
                  </a:lnTo>
                  <a:lnTo>
                    <a:pt x="2123" y="453"/>
                  </a:lnTo>
                  <a:lnTo>
                    <a:pt x="2120" y="331"/>
                  </a:lnTo>
                  <a:lnTo>
                    <a:pt x="2119" y="280"/>
                  </a:lnTo>
                  <a:lnTo>
                    <a:pt x="2117" y="238"/>
                  </a:lnTo>
                  <a:lnTo>
                    <a:pt x="2114" y="206"/>
                  </a:lnTo>
                  <a:lnTo>
                    <a:pt x="2111" y="186"/>
                  </a:lnTo>
                  <a:lnTo>
                    <a:pt x="2106" y="168"/>
                  </a:lnTo>
                  <a:lnTo>
                    <a:pt x="2100" y="149"/>
                  </a:lnTo>
                  <a:lnTo>
                    <a:pt x="2092" y="132"/>
                  </a:lnTo>
                  <a:lnTo>
                    <a:pt x="2083" y="117"/>
                  </a:lnTo>
                  <a:lnTo>
                    <a:pt x="2071" y="101"/>
                  </a:lnTo>
                  <a:lnTo>
                    <a:pt x="2060" y="87"/>
                  </a:lnTo>
                  <a:lnTo>
                    <a:pt x="2047" y="75"/>
                  </a:lnTo>
                  <a:lnTo>
                    <a:pt x="2033" y="62"/>
                  </a:lnTo>
                  <a:lnTo>
                    <a:pt x="2018" y="52"/>
                  </a:lnTo>
                  <a:lnTo>
                    <a:pt x="2003" y="42"/>
                  </a:lnTo>
                  <a:lnTo>
                    <a:pt x="1987" y="34"/>
                  </a:lnTo>
                  <a:lnTo>
                    <a:pt x="1970" y="26"/>
                  </a:lnTo>
                  <a:lnTo>
                    <a:pt x="1952" y="20"/>
                  </a:lnTo>
                  <a:lnTo>
                    <a:pt x="1935" y="14"/>
                  </a:lnTo>
                  <a:lnTo>
                    <a:pt x="1917" y="11"/>
                  </a:lnTo>
                  <a:lnTo>
                    <a:pt x="1898" y="9"/>
                  </a:lnTo>
                  <a:lnTo>
                    <a:pt x="1879" y="8"/>
                  </a:lnTo>
                  <a:lnTo>
                    <a:pt x="1860" y="9"/>
                  </a:lnTo>
                  <a:lnTo>
                    <a:pt x="1842" y="10"/>
                  </a:lnTo>
                  <a:lnTo>
                    <a:pt x="1824" y="13"/>
                  </a:lnTo>
                  <a:lnTo>
                    <a:pt x="1805" y="18"/>
                  </a:lnTo>
                  <a:lnTo>
                    <a:pt x="1786" y="24"/>
                  </a:lnTo>
                  <a:lnTo>
                    <a:pt x="1769" y="31"/>
                  </a:lnTo>
                  <a:lnTo>
                    <a:pt x="1751" y="41"/>
                  </a:lnTo>
                  <a:lnTo>
                    <a:pt x="1734" y="51"/>
                  </a:lnTo>
                  <a:lnTo>
                    <a:pt x="1718" y="63"/>
                  </a:lnTo>
                  <a:lnTo>
                    <a:pt x="1702" y="77"/>
                  </a:lnTo>
                  <a:lnTo>
                    <a:pt x="1688" y="92"/>
                  </a:lnTo>
                  <a:lnTo>
                    <a:pt x="1674" y="109"/>
                  </a:lnTo>
                  <a:lnTo>
                    <a:pt x="1662" y="127"/>
                  </a:lnTo>
                  <a:lnTo>
                    <a:pt x="1649" y="147"/>
                  </a:lnTo>
                  <a:lnTo>
                    <a:pt x="1639" y="170"/>
                  </a:lnTo>
                  <a:lnTo>
                    <a:pt x="1631" y="160"/>
                  </a:lnTo>
                  <a:lnTo>
                    <a:pt x="1624" y="148"/>
                  </a:lnTo>
                  <a:lnTo>
                    <a:pt x="1617" y="135"/>
                  </a:lnTo>
                  <a:lnTo>
                    <a:pt x="1609" y="120"/>
                  </a:lnTo>
                  <a:lnTo>
                    <a:pt x="1600" y="105"/>
                  </a:lnTo>
                  <a:lnTo>
                    <a:pt x="1589" y="89"/>
                  </a:lnTo>
                  <a:lnTo>
                    <a:pt x="1582" y="81"/>
                  </a:lnTo>
                  <a:lnTo>
                    <a:pt x="1575" y="73"/>
                  </a:lnTo>
                  <a:lnTo>
                    <a:pt x="1567" y="67"/>
                  </a:lnTo>
                  <a:lnTo>
                    <a:pt x="1558" y="59"/>
                  </a:lnTo>
                  <a:lnTo>
                    <a:pt x="1549" y="52"/>
                  </a:lnTo>
                  <a:lnTo>
                    <a:pt x="1539" y="45"/>
                  </a:lnTo>
                  <a:lnTo>
                    <a:pt x="1529" y="39"/>
                  </a:lnTo>
                  <a:lnTo>
                    <a:pt x="1519" y="34"/>
                  </a:lnTo>
                  <a:lnTo>
                    <a:pt x="1508" y="29"/>
                  </a:lnTo>
                  <a:lnTo>
                    <a:pt x="1497" y="25"/>
                  </a:lnTo>
                  <a:lnTo>
                    <a:pt x="1486" y="20"/>
                  </a:lnTo>
                  <a:lnTo>
                    <a:pt x="1474" y="17"/>
                  </a:lnTo>
                  <a:lnTo>
                    <a:pt x="1452" y="12"/>
                  </a:lnTo>
                  <a:lnTo>
                    <a:pt x="1428" y="9"/>
                  </a:lnTo>
                  <a:lnTo>
                    <a:pt x="1404" y="9"/>
                  </a:lnTo>
                  <a:lnTo>
                    <a:pt x="1381" y="11"/>
                  </a:lnTo>
                  <a:lnTo>
                    <a:pt x="1369" y="12"/>
                  </a:lnTo>
                  <a:lnTo>
                    <a:pt x="1357" y="14"/>
                  </a:lnTo>
                  <a:lnTo>
                    <a:pt x="1346" y="18"/>
                  </a:lnTo>
                  <a:lnTo>
                    <a:pt x="1335" y="21"/>
                  </a:lnTo>
                  <a:lnTo>
                    <a:pt x="1323" y="25"/>
                  </a:lnTo>
                  <a:lnTo>
                    <a:pt x="1313" y="29"/>
                  </a:lnTo>
                  <a:lnTo>
                    <a:pt x="1302" y="35"/>
                  </a:lnTo>
                  <a:lnTo>
                    <a:pt x="1292" y="41"/>
                  </a:lnTo>
                  <a:lnTo>
                    <a:pt x="1281" y="46"/>
                  </a:lnTo>
                  <a:lnTo>
                    <a:pt x="1271" y="53"/>
                  </a:lnTo>
                  <a:lnTo>
                    <a:pt x="1262" y="60"/>
                  </a:lnTo>
                  <a:lnTo>
                    <a:pt x="1253" y="68"/>
                  </a:lnTo>
                  <a:lnTo>
                    <a:pt x="1244" y="77"/>
                  </a:lnTo>
                  <a:lnTo>
                    <a:pt x="1235" y="86"/>
                  </a:lnTo>
                  <a:lnTo>
                    <a:pt x="1227" y="95"/>
                  </a:lnTo>
                  <a:lnTo>
                    <a:pt x="1220" y="105"/>
                  </a:lnTo>
                  <a:lnTo>
                    <a:pt x="1208" y="126"/>
                  </a:lnTo>
                  <a:lnTo>
                    <a:pt x="1200" y="142"/>
                  </a:lnTo>
                  <a:lnTo>
                    <a:pt x="1195" y="148"/>
                  </a:lnTo>
                  <a:lnTo>
                    <a:pt x="1192" y="155"/>
                  </a:lnTo>
                  <a:lnTo>
                    <a:pt x="1187" y="161"/>
                  </a:lnTo>
                  <a:lnTo>
                    <a:pt x="1183" y="168"/>
                  </a:lnTo>
                  <a:close/>
                  <a:moveTo>
                    <a:pt x="511" y="517"/>
                  </a:moveTo>
                  <a:lnTo>
                    <a:pt x="511" y="550"/>
                  </a:lnTo>
                  <a:lnTo>
                    <a:pt x="511" y="582"/>
                  </a:lnTo>
                  <a:lnTo>
                    <a:pt x="510" y="614"/>
                  </a:lnTo>
                  <a:lnTo>
                    <a:pt x="506" y="644"/>
                  </a:lnTo>
                  <a:lnTo>
                    <a:pt x="505" y="659"/>
                  </a:lnTo>
                  <a:lnTo>
                    <a:pt x="502" y="674"/>
                  </a:lnTo>
                  <a:lnTo>
                    <a:pt x="498" y="687"/>
                  </a:lnTo>
                  <a:lnTo>
                    <a:pt x="494" y="702"/>
                  </a:lnTo>
                  <a:lnTo>
                    <a:pt x="489" y="715"/>
                  </a:lnTo>
                  <a:lnTo>
                    <a:pt x="484" y="728"/>
                  </a:lnTo>
                  <a:lnTo>
                    <a:pt x="477" y="741"/>
                  </a:lnTo>
                  <a:lnTo>
                    <a:pt x="468" y="753"/>
                  </a:lnTo>
                  <a:lnTo>
                    <a:pt x="461" y="762"/>
                  </a:lnTo>
                  <a:lnTo>
                    <a:pt x="453" y="773"/>
                  </a:lnTo>
                  <a:lnTo>
                    <a:pt x="443" y="781"/>
                  </a:lnTo>
                  <a:lnTo>
                    <a:pt x="433" y="789"/>
                  </a:lnTo>
                  <a:lnTo>
                    <a:pt x="422" y="796"/>
                  </a:lnTo>
                  <a:lnTo>
                    <a:pt x="411" y="802"/>
                  </a:lnTo>
                  <a:lnTo>
                    <a:pt x="399" y="808"/>
                  </a:lnTo>
                  <a:lnTo>
                    <a:pt x="387" y="812"/>
                  </a:lnTo>
                  <a:lnTo>
                    <a:pt x="375" y="815"/>
                  </a:lnTo>
                  <a:lnTo>
                    <a:pt x="361" y="816"/>
                  </a:lnTo>
                  <a:lnTo>
                    <a:pt x="349" y="816"/>
                  </a:lnTo>
                  <a:lnTo>
                    <a:pt x="336" y="813"/>
                  </a:lnTo>
                  <a:lnTo>
                    <a:pt x="324" y="810"/>
                  </a:lnTo>
                  <a:lnTo>
                    <a:pt x="311" y="804"/>
                  </a:lnTo>
                  <a:lnTo>
                    <a:pt x="299" y="796"/>
                  </a:lnTo>
                  <a:lnTo>
                    <a:pt x="287" y="786"/>
                  </a:lnTo>
                  <a:lnTo>
                    <a:pt x="283" y="781"/>
                  </a:lnTo>
                  <a:lnTo>
                    <a:pt x="278" y="775"/>
                  </a:lnTo>
                  <a:lnTo>
                    <a:pt x="274" y="768"/>
                  </a:lnTo>
                  <a:lnTo>
                    <a:pt x="270" y="760"/>
                  </a:lnTo>
                  <a:lnTo>
                    <a:pt x="267" y="752"/>
                  </a:lnTo>
                  <a:lnTo>
                    <a:pt x="263" y="743"/>
                  </a:lnTo>
                  <a:lnTo>
                    <a:pt x="260" y="734"/>
                  </a:lnTo>
                  <a:lnTo>
                    <a:pt x="258" y="724"/>
                  </a:lnTo>
                  <a:lnTo>
                    <a:pt x="256" y="712"/>
                  </a:lnTo>
                  <a:lnTo>
                    <a:pt x="254" y="701"/>
                  </a:lnTo>
                  <a:lnTo>
                    <a:pt x="253" y="691"/>
                  </a:lnTo>
                  <a:lnTo>
                    <a:pt x="253" y="678"/>
                  </a:lnTo>
                  <a:lnTo>
                    <a:pt x="254" y="667"/>
                  </a:lnTo>
                  <a:lnTo>
                    <a:pt x="256" y="656"/>
                  </a:lnTo>
                  <a:lnTo>
                    <a:pt x="258" y="643"/>
                  </a:lnTo>
                  <a:lnTo>
                    <a:pt x="261" y="632"/>
                  </a:lnTo>
                  <a:lnTo>
                    <a:pt x="267" y="621"/>
                  </a:lnTo>
                  <a:lnTo>
                    <a:pt x="273" y="609"/>
                  </a:lnTo>
                  <a:lnTo>
                    <a:pt x="279" y="598"/>
                  </a:lnTo>
                  <a:lnTo>
                    <a:pt x="287" y="588"/>
                  </a:lnTo>
                  <a:lnTo>
                    <a:pt x="298" y="577"/>
                  </a:lnTo>
                  <a:lnTo>
                    <a:pt x="308" y="568"/>
                  </a:lnTo>
                  <a:lnTo>
                    <a:pt x="320" y="559"/>
                  </a:lnTo>
                  <a:lnTo>
                    <a:pt x="335" y="550"/>
                  </a:lnTo>
                  <a:lnTo>
                    <a:pt x="351" y="543"/>
                  </a:lnTo>
                  <a:lnTo>
                    <a:pt x="368" y="537"/>
                  </a:lnTo>
                  <a:lnTo>
                    <a:pt x="387" y="530"/>
                  </a:lnTo>
                  <a:lnTo>
                    <a:pt x="408" y="525"/>
                  </a:lnTo>
                  <a:lnTo>
                    <a:pt x="430" y="522"/>
                  </a:lnTo>
                  <a:lnTo>
                    <a:pt x="455" y="518"/>
                  </a:lnTo>
                  <a:lnTo>
                    <a:pt x="483" y="517"/>
                  </a:lnTo>
                  <a:lnTo>
                    <a:pt x="511" y="517"/>
                  </a:lnTo>
                  <a:close/>
                  <a:moveTo>
                    <a:pt x="240" y="316"/>
                  </a:moveTo>
                  <a:lnTo>
                    <a:pt x="248" y="300"/>
                  </a:lnTo>
                  <a:lnTo>
                    <a:pt x="256" y="280"/>
                  </a:lnTo>
                  <a:lnTo>
                    <a:pt x="261" y="269"/>
                  </a:lnTo>
                  <a:lnTo>
                    <a:pt x="267" y="257"/>
                  </a:lnTo>
                  <a:lnTo>
                    <a:pt x="273" y="246"/>
                  </a:lnTo>
                  <a:lnTo>
                    <a:pt x="281" y="235"/>
                  </a:lnTo>
                  <a:lnTo>
                    <a:pt x="288" y="224"/>
                  </a:lnTo>
                  <a:lnTo>
                    <a:pt x="299" y="214"/>
                  </a:lnTo>
                  <a:lnTo>
                    <a:pt x="311" y="205"/>
                  </a:lnTo>
                  <a:lnTo>
                    <a:pt x="325" y="197"/>
                  </a:lnTo>
                  <a:lnTo>
                    <a:pt x="333" y="194"/>
                  </a:lnTo>
                  <a:lnTo>
                    <a:pt x="341" y="191"/>
                  </a:lnTo>
                  <a:lnTo>
                    <a:pt x="350" y="189"/>
                  </a:lnTo>
                  <a:lnTo>
                    <a:pt x="359" y="187"/>
                  </a:lnTo>
                  <a:lnTo>
                    <a:pt x="369" y="186"/>
                  </a:lnTo>
                  <a:lnTo>
                    <a:pt x="379" y="185"/>
                  </a:lnTo>
                  <a:lnTo>
                    <a:pt x="391" y="185"/>
                  </a:lnTo>
                  <a:lnTo>
                    <a:pt x="403" y="186"/>
                  </a:lnTo>
                  <a:lnTo>
                    <a:pt x="421" y="188"/>
                  </a:lnTo>
                  <a:lnTo>
                    <a:pt x="437" y="191"/>
                  </a:lnTo>
                  <a:lnTo>
                    <a:pt x="452" y="197"/>
                  </a:lnTo>
                  <a:lnTo>
                    <a:pt x="464" y="204"/>
                  </a:lnTo>
                  <a:lnTo>
                    <a:pt x="476" y="213"/>
                  </a:lnTo>
                  <a:lnTo>
                    <a:pt x="484" y="223"/>
                  </a:lnTo>
                  <a:lnTo>
                    <a:pt x="492" y="233"/>
                  </a:lnTo>
                  <a:lnTo>
                    <a:pt x="497" y="246"/>
                  </a:lnTo>
                  <a:lnTo>
                    <a:pt x="503" y="260"/>
                  </a:lnTo>
                  <a:lnTo>
                    <a:pt x="506" y="274"/>
                  </a:lnTo>
                  <a:lnTo>
                    <a:pt x="509" y="290"/>
                  </a:lnTo>
                  <a:lnTo>
                    <a:pt x="511" y="306"/>
                  </a:lnTo>
                  <a:lnTo>
                    <a:pt x="512" y="340"/>
                  </a:lnTo>
                  <a:lnTo>
                    <a:pt x="511" y="378"/>
                  </a:lnTo>
                  <a:lnTo>
                    <a:pt x="462" y="381"/>
                  </a:lnTo>
                  <a:lnTo>
                    <a:pt x="413" y="387"/>
                  </a:lnTo>
                  <a:lnTo>
                    <a:pt x="364" y="392"/>
                  </a:lnTo>
                  <a:lnTo>
                    <a:pt x="317" y="400"/>
                  </a:lnTo>
                  <a:lnTo>
                    <a:pt x="293" y="405"/>
                  </a:lnTo>
                  <a:lnTo>
                    <a:pt x="269" y="411"/>
                  </a:lnTo>
                  <a:lnTo>
                    <a:pt x="246" y="416"/>
                  </a:lnTo>
                  <a:lnTo>
                    <a:pt x="225" y="423"/>
                  </a:lnTo>
                  <a:lnTo>
                    <a:pt x="203" y="430"/>
                  </a:lnTo>
                  <a:lnTo>
                    <a:pt x="183" y="439"/>
                  </a:lnTo>
                  <a:lnTo>
                    <a:pt x="164" y="448"/>
                  </a:lnTo>
                  <a:lnTo>
                    <a:pt x="145" y="458"/>
                  </a:lnTo>
                  <a:lnTo>
                    <a:pt x="126" y="470"/>
                  </a:lnTo>
                  <a:lnTo>
                    <a:pt x="108" y="483"/>
                  </a:lnTo>
                  <a:lnTo>
                    <a:pt x="92" y="499"/>
                  </a:lnTo>
                  <a:lnTo>
                    <a:pt x="77" y="515"/>
                  </a:lnTo>
                  <a:lnTo>
                    <a:pt x="64" y="532"/>
                  </a:lnTo>
                  <a:lnTo>
                    <a:pt x="51" y="550"/>
                  </a:lnTo>
                  <a:lnTo>
                    <a:pt x="40" y="568"/>
                  </a:lnTo>
                  <a:lnTo>
                    <a:pt x="30" y="589"/>
                  </a:lnTo>
                  <a:lnTo>
                    <a:pt x="22" y="609"/>
                  </a:lnTo>
                  <a:lnTo>
                    <a:pt x="15" y="630"/>
                  </a:lnTo>
                  <a:lnTo>
                    <a:pt x="9" y="651"/>
                  </a:lnTo>
                  <a:lnTo>
                    <a:pt x="5" y="672"/>
                  </a:lnTo>
                  <a:lnTo>
                    <a:pt x="1" y="693"/>
                  </a:lnTo>
                  <a:lnTo>
                    <a:pt x="0" y="715"/>
                  </a:lnTo>
                  <a:lnTo>
                    <a:pt x="0" y="737"/>
                  </a:lnTo>
                  <a:lnTo>
                    <a:pt x="1" y="758"/>
                  </a:lnTo>
                  <a:lnTo>
                    <a:pt x="4" y="779"/>
                  </a:lnTo>
                  <a:lnTo>
                    <a:pt x="8" y="800"/>
                  </a:lnTo>
                  <a:lnTo>
                    <a:pt x="14" y="820"/>
                  </a:lnTo>
                  <a:lnTo>
                    <a:pt x="21" y="841"/>
                  </a:lnTo>
                  <a:lnTo>
                    <a:pt x="30" y="859"/>
                  </a:lnTo>
                  <a:lnTo>
                    <a:pt x="40" y="877"/>
                  </a:lnTo>
                  <a:lnTo>
                    <a:pt x="51" y="894"/>
                  </a:lnTo>
                  <a:lnTo>
                    <a:pt x="64" y="911"/>
                  </a:lnTo>
                  <a:lnTo>
                    <a:pt x="79" y="926"/>
                  </a:lnTo>
                  <a:lnTo>
                    <a:pt x="94" y="939"/>
                  </a:lnTo>
                  <a:lnTo>
                    <a:pt x="113" y="952"/>
                  </a:lnTo>
                  <a:lnTo>
                    <a:pt x="131" y="962"/>
                  </a:lnTo>
                  <a:lnTo>
                    <a:pt x="151" y="971"/>
                  </a:lnTo>
                  <a:lnTo>
                    <a:pt x="174" y="979"/>
                  </a:lnTo>
                  <a:lnTo>
                    <a:pt x="198" y="985"/>
                  </a:lnTo>
                  <a:lnTo>
                    <a:pt x="223" y="988"/>
                  </a:lnTo>
                  <a:lnTo>
                    <a:pt x="242" y="989"/>
                  </a:lnTo>
                  <a:lnTo>
                    <a:pt x="260" y="991"/>
                  </a:lnTo>
                  <a:lnTo>
                    <a:pt x="278" y="991"/>
                  </a:lnTo>
                  <a:lnTo>
                    <a:pt x="296" y="991"/>
                  </a:lnTo>
                  <a:lnTo>
                    <a:pt x="315" y="989"/>
                  </a:lnTo>
                  <a:lnTo>
                    <a:pt x="332" y="987"/>
                  </a:lnTo>
                  <a:lnTo>
                    <a:pt x="349" y="984"/>
                  </a:lnTo>
                  <a:lnTo>
                    <a:pt x="366" y="980"/>
                  </a:lnTo>
                  <a:lnTo>
                    <a:pt x="382" y="976"/>
                  </a:lnTo>
                  <a:lnTo>
                    <a:pt x="397" y="970"/>
                  </a:lnTo>
                  <a:lnTo>
                    <a:pt x="413" y="963"/>
                  </a:lnTo>
                  <a:lnTo>
                    <a:pt x="429" y="956"/>
                  </a:lnTo>
                  <a:lnTo>
                    <a:pt x="444" y="949"/>
                  </a:lnTo>
                  <a:lnTo>
                    <a:pt x="459" y="939"/>
                  </a:lnTo>
                  <a:lnTo>
                    <a:pt x="473" y="929"/>
                  </a:lnTo>
                  <a:lnTo>
                    <a:pt x="487" y="918"/>
                  </a:lnTo>
                  <a:lnTo>
                    <a:pt x="502" y="905"/>
                  </a:lnTo>
                  <a:lnTo>
                    <a:pt x="519" y="891"/>
                  </a:lnTo>
                  <a:lnTo>
                    <a:pt x="535" y="877"/>
                  </a:lnTo>
                  <a:lnTo>
                    <a:pt x="549" y="867"/>
                  </a:lnTo>
                  <a:lnTo>
                    <a:pt x="557" y="883"/>
                  </a:lnTo>
                  <a:lnTo>
                    <a:pt x="570" y="902"/>
                  </a:lnTo>
                  <a:lnTo>
                    <a:pt x="585" y="922"/>
                  </a:lnTo>
                  <a:lnTo>
                    <a:pt x="603" y="943"/>
                  </a:lnTo>
                  <a:lnTo>
                    <a:pt x="613" y="953"/>
                  </a:lnTo>
                  <a:lnTo>
                    <a:pt x="622" y="961"/>
                  </a:lnTo>
                  <a:lnTo>
                    <a:pt x="632" y="969"/>
                  </a:lnTo>
                  <a:lnTo>
                    <a:pt x="641" y="975"/>
                  </a:lnTo>
                  <a:lnTo>
                    <a:pt x="652" y="979"/>
                  </a:lnTo>
                  <a:lnTo>
                    <a:pt x="661" y="983"/>
                  </a:lnTo>
                  <a:lnTo>
                    <a:pt x="665" y="983"/>
                  </a:lnTo>
                  <a:lnTo>
                    <a:pt x="670" y="983"/>
                  </a:lnTo>
                  <a:lnTo>
                    <a:pt x="674" y="981"/>
                  </a:lnTo>
                  <a:lnTo>
                    <a:pt x="678" y="980"/>
                  </a:lnTo>
                  <a:lnTo>
                    <a:pt x="816" y="866"/>
                  </a:lnTo>
                  <a:lnTo>
                    <a:pt x="822" y="859"/>
                  </a:lnTo>
                  <a:lnTo>
                    <a:pt x="825" y="853"/>
                  </a:lnTo>
                  <a:lnTo>
                    <a:pt x="827" y="846"/>
                  </a:lnTo>
                  <a:lnTo>
                    <a:pt x="829" y="841"/>
                  </a:lnTo>
                  <a:lnTo>
                    <a:pt x="829" y="835"/>
                  </a:lnTo>
                  <a:lnTo>
                    <a:pt x="827" y="829"/>
                  </a:lnTo>
                  <a:lnTo>
                    <a:pt x="825" y="824"/>
                  </a:lnTo>
                  <a:lnTo>
                    <a:pt x="822" y="818"/>
                  </a:lnTo>
                  <a:lnTo>
                    <a:pt x="804" y="792"/>
                  </a:lnTo>
                  <a:lnTo>
                    <a:pt x="781" y="759"/>
                  </a:lnTo>
                  <a:lnTo>
                    <a:pt x="775" y="747"/>
                  </a:lnTo>
                  <a:lnTo>
                    <a:pt x="770" y="733"/>
                  </a:lnTo>
                  <a:lnTo>
                    <a:pt x="765" y="718"/>
                  </a:lnTo>
                  <a:lnTo>
                    <a:pt x="762" y="702"/>
                  </a:lnTo>
                  <a:lnTo>
                    <a:pt x="758" y="685"/>
                  </a:lnTo>
                  <a:lnTo>
                    <a:pt x="756" y="668"/>
                  </a:lnTo>
                  <a:lnTo>
                    <a:pt x="754" y="650"/>
                  </a:lnTo>
                  <a:lnTo>
                    <a:pt x="753" y="631"/>
                  </a:lnTo>
                  <a:lnTo>
                    <a:pt x="751" y="590"/>
                  </a:lnTo>
                  <a:lnTo>
                    <a:pt x="751" y="548"/>
                  </a:lnTo>
                  <a:lnTo>
                    <a:pt x="753" y="504"/>
                  </a:lnTo>
                  <a:lnTo>
                    <a:pt x="755" y="459"/>
                  </a:lnTo>
                  <a:lnTo>
                    <a:pt x="756" y="414"/>
                  </a:lnTo>
                  <a:lnTo>
                    <a:pt x="756" y="370"/>
                  </a:lnTo>
                  <a:lnTo>
                    <a:pt x="756" y="325"/>
                  </a:lnTo>
                  <a:lnTo>
                    <a:pt x="755" y="283"/>
                  </a:lnTo>
                  <a:lnTo>
                    <a:pt x="753" y="263"/>
                  </a:lnTo>
                  <a:lnTo>
                    <a:pt x="750" y="244"/>
                  </a:lnTo>
                  <a:lnTo>
                    <a:pt x="748" y="224"/>
                  </a:lnTo>
                  <a:lnTo>
                    <a:pt x="744" y="206"/>
                  </a:lnTo>
                  <a:lnTo>
                    <a:pt x="740" y="189"/>
                  </a:lnTo>
                  <a:lnTo>
                    <a:pt x="734" y="173"/>
                  </a:lnTo>
                  <a:lnTo>
                    <a:pt x="729" y="157"/>
                  </a:lnTo>
                  <a:lnTo>
                    <a:pt x="722" y="144"/>
                  </a:lnTo>
                  <a:lnTo>
                    <a:pt x="711" y="126"/>
                  </a:lnTo>
                  <a:lnTo>
                    <a:pt x="698" y="110"/>
                  </a:lnTo>
                  <a:lnTo>
                    <a:pt x="685" y="95"/>
                  </a:lnTo>
                  <a:lnTo>
                    <a:pt x="667" y="80"/>
                  </a:lnTo>
                  <a:lnTo>
                    <a:pt x="650" y="67"/>
                  </a:lnTo>
                  <a:lnTo>
                    <a:pt x="631" y="55"/>
                  </a:lnTo>
                  <a:lnTo>
                    <a:pt x="611" y="44"/>
                  </a:lnTo>
                  <a:lnTo>
                    <a:pt x="589" y="35"/>
                  </a:lnTo>
                  <a:lnTo>
                    <a:pt x="566" y="26"/>
                  </a:lnTo>
                  <a:lnTo>
                    <a:pt x="544" y="18"/>
                  </a:lnTo>
                  <a:lnTo>
                    <a:pt x="519" y="12"/>
                  </a:lnTo>
                  <a:lnTo>
                    <a:pt x="494" y="6"/>
                  </a:lnTo>
                  <a:lnTo>
                    <a:pt x="469" y="3"/>
                  </a:lnTo>
                  <a:lnTo>
                    <a:pt x="443" y="1"/>
                  </a:lnTo>
                  <a:lnTo>
                    <a:pt x="417" y="0"/>
                  </a:lnTo>
                  <a:lnTo>
                    <a:pt x="391" y="0"/>
                  </a:lnTo>
                  <a:lnTo>
                    <a:pt x="364" y="1"/>
                  </a:lnTo>
                  <a:lnTo>
                    <a:pt x="337" y="4"/>
                  </a:lnTo>
                  <a:lnTo>
                    <a:pt x="311" y="8"/>
                  </a:lnTo>
                  <a:lnTo>
                    <a:pt x="286" y="13"/>
                  </a:lnTo>
                  <a:lnTo>
                    <a:pt x="260" y="21"/>
                  </a:lnTo>
                  <a:lnTo>
                    <a:pt x="236" y="29"/>
                  </a:lnTo>
                  <a:lnTo>
                    <a:pt x="212" y="39"/>
                  </a:lnTo>
                  <a:lnTo>
                    <a:pt x="189" y="51"/>
                  </a:lnTo>
                  <a:lnTo>
                    <a:pt x="167" y="63"/>
                  </a:lnTo>
                  <a:lnTo>
                    <a:pt x="145" y="78"/>
                  </a:lnTo>
                  <a:lnTo>
                    <a:pt x="126" y="95"/>
                  </a:lnTo>
                  <a:lnTo>
                    <a:pt x="108" y="112"/>
                  </a:lnTo>
                  <a:lnTo>
                    <a:pt x="91" y="131"/>
                  </a:lnTo>
                  <a:lnTo>
                    <a:pt x="75" y="153"/>
                  </a:lnTo>
                  <a:lnTo>
                    <a:pt x="61" y="176"/>
                  </a:lnTo>
                  <a:lnTo>
                    <a:pt x="50" y="199"/>
                  </a:lnTo>
                  <a:lnTo>
                    <a:pt x="42" y="219"/>
                  </a:lnTo>
                  <a:lnTo>
                    <a:pt x="35" y="237"/>
                  </a:lnTo>
                  <a:lnTo>
                    <a:pt x="32" y="246"/>
                  </a:lnTo>
                  <a:lnTo>
                    <a:pt x="31" y="254"/>
                  </a:lnTo>
                  <a:lnTo>
                    <a:pt x="30" y="262"/>
                  </a:lnTo>
                  <a:lnTo>
                    <a:pt x="29" y="269"/>
                  </a:lnTo>
                  <a:lnTo>
                    <a:pt x="30" y="275"/>
                  </a:lnTo>
                  <a:lnTo>
                    <a:pt x="32" y="282"/>
                  </a:lnTo>
                  <a:lnTo>
                    <a:pt x="35" y="288"/>
                  </a:lnTo>
                  <a:lnTo>
                    <a:pt x="40" y="293"/>
                  </a:lnTo>
                  <a:lnTo>
                    <a:pt x="47" y="297"/>
                  </a:lnTo>
                  <a:lnTo>
                    <a:pt x="55" y="300"/>
                  </a:lnTo>
                  <a:lnTo>
                    <a:pt x="65" y="303"/>
                  </a:lnTo>
                  <a:lnTo>
                    <a:pt x="76" y="305"/>
                  </a:lnTo>
                  <a:lnTo>
                    <a:pt x="114" y="310"/>
                  </a:lnTo>
                  <a:lnTo>
                    <a:pt x="160" y="315"/>
                  </a:lnTo>
                  <a:lnTo>
                    <a:pt x="183" y="317"/>
                  </a:lnTo>
                  <a:lnTo>
                    <a:pt x="206" y="319"/>
                  </a:lnTo>
                  <a:lnTo>
                    <a:pt x="224" y="317"/>
                  </a:lnTo>
                  <a:lnTo>
                    <a:pt x="240" y="316"/>
                  </a:lnTo>
                  <a:close/>
                  <a:moveTo>
                    <a:pt x="2782" y="516"/>
                  </a:moveTo>
                  <a:lnTo>
                    <a:pt x="2782" y="549"/>
                  </a:lnTo>
                  <a:lnTo>
                    <a:pt x="2782" y="582"/>
                  </a:lnTo>
                  <a:lnTo>
                    <a:pt x="2779" y="614"/>
                  </a:lnTo>
                  <a:lnTo>
                    <a:pt x="2777" y="644"/>
                  </a:lnTo>
                  <a:lnTo>
                    <a:pt x="2775" y="660"/>
                  </a:lnTo>
                  <a:lnTo>
                    <a:pt x="2771" y="675"/>
                  </a:lnTo>
                  <a:lnTo>
                    <a:pt x="2768" y="689"/>
                  </a:lnTo>
                  <a:lnTo>
                    <a:pt x="2765" y="703"/>
                  </a:lnTo>
                  <a:lnTo>
                    <a:pt x="2759" y="717"/>
                  </a:lnTo>
                  <a:lnTo>
                    <a:pt x="2753" y="729"/>
                  </a:lnTo>
                  <a:lnTo>
                    <a:pt x="2746" y="742"/>
                  </a:lnTo>
                  <a:lnTo>
                    <a:pt x="2739" y="753"/>
                  </a:lnTo>
                  <a:lnTo>
                    <a:pt x="2731" y="764"/>
                  </a:lnTo>
                  <a:lnTo>
                    <a:pt x="2723" y="773"/>
                  </a:lnTo>
                  <a:lnTo>
                    <a:pt x="2712" y="781"/>
                  </a:lnTo>
                  <a:lnTo>
                    <a:pt x="2702" y="789"/>
                  </a:lnTo>
                  <a:lnTo>
                    <a:pt x="2692" y="796"/>
                  </a:lnTo>
                  <a:lnTo>
                    <a:pt x="2681" y="802"/>
                  </a:lnTo>
                  <a:lnTo>
                    <a:pt x="2668" y="808"/>
                  </a:lnTo>
                  <a:lnTo>
                    <a:pt x="2656" y="812"/>
                  </a:lnTo>
                  <a:lnTo>
                    <a:pt x="2643" y="815"/>
                  </a:lnTo>
                  <a:lnTo>
                    <a:pt x="2631" y="817"/>
                  </a:lnTo>
                  <a:lnTo>
                    <a:pt x="2618" y="817"/>
                  </a:lnTo>
                  <a:lnTo>
                    <a:pt x="2606" y="815"/>
                  </a:lnTo>
                  <a:lnTo>
                    <a:pt x="2593" y="810"/>
                  </a:lnTo>
                  <a:lnTo>
                    <a:pt x="2581" y="804"/>
                  </a:lnTo>
                  <a:lnTo>
                    <a:pt x="2568" y="796"/>
                  </a:lnTo>
                  <a:lnTo>
                    <a:pt x="2557" y="786"/>
                  </a:lnTo>
                  <a:lnTo>
                    <a:pt x="2549" y="776"/>
                  </a:lnTo>
                  <a:lnTo>
                    <a:pt x="2541" y="762"/>
                  </a:lnTo>
                  <a:lnTo>
                    <a:pt x="2534" y="745"/>
                  </a:lnTo>
                  <a:lnTo>
                    <a:pt x="2529" y="726"/>
                  </a:lnTo>
                  <a:lnTo>
                    <a:pt x="2526" y="716"/>
                  </a:lnTo>
                  <a:lnTo>
                    <a:pt x="2524" y="706"/>
                  </a:lnTo>
                  <a:lnTo>
                    <a:pt x="2523" y="694"/>
                  </a:lnTo>
                  <a:lnTo>
                    <a:pt x="2523" y="683"/>
                  </a:lnTo>
                  <a:lnTo>
                    <a:pt x="2523" y="672"/>
                  </a:lnTo>
                  <a:lnTo>
                    <a:pt x="2524" y="659"/>
                  </a:lnTo>
                  <a:lnTo>
                    <a:pt x="2526" y="648"/>
                  </a:lnTo>
                  <a:lnTo>
                    <a:pt x="2530" y="636"/>
                  </a:lnTo>
                  <a:lnTo>
                    <a:pt x="2534" y="625"/>
                  </a:lnTo>
                  <a:lnTo>
                    <a:pt x="2540" y="614"/>
                  </a:lnTo>
                  <a:lnTo>
                    <a:pt x="2547" y="602"/>
                  </a:lnTo>
                  <a:lnTo>
                    <a:pt x="2555" y="591"/>
                  </a:lnTo>
                  <a:lnTo>
                    <a:pt x="2564" y="581"/>
                  </a:lnTo>
                  <a:lnTo>
                    <a:pt x="2575" y="572"/>
                  </a:lnTo>
                  <a:lnTo>
                    <a:pt x="2588" y="563"/>
                  </a:lnTo>
                  <a:lnTo>
                    <a:pt x="2601" y="554"/>
                  </a:lnTo>
                  <a:lnTo>
                    <a:pt x="2617" y="546"/>
                  </a:lnTo>
                  <a:lnTo>
                    <a:pt x="2635" y="539"/>
                  </a:lnTo>
                  <a:lnTo>
                    <a:pt x="2655" y="532"/>
                  </a:lnTo>
                  <a:lnTo>
                    <a:pt x="2675" y="527"/>
                  </a:lnTo>
                  <a:lnTo>
                    <a:pt x="2699" y="523"/>
                  </a:lnTo>
                  <a:lnTo>
                    <a:pt x="2724" y="520"/>
                  </a:lnTo>
                  <a:lnTo>
                    <a:pt x="2752" y="517"/>
                  </a:lnTo>
                  <a:lnTo>
                    <a:pt x="2782" y="516"/>
                  </a:lnTo>
                  <a:close/>
                  <a:moveTo>
                    <a:pt x="2509" y="316"/>
                  </a:moveTo>
                  <a:lnTo>
                    <a:pt x="2517" y="302"/>
                  </a:lnTo>
                  <a:lnTo>
                    <a:pt x="2525" y="282"/>
                  </a:lnTo>
                  <a:lnTo>
                    <a:pt x="2530" y="271"/>
                  </a:lnTo>
                  <a:lnTo>
                    <a:pt x="2535" y="260"/>
                  </a:lnTo>
                  <a:lnTo>
                    <a:pt x="2541" y="248"/>
                  </a:lnTo>
                  <a:lnTo>
                    <a:pt x="2549" y="237"/>
                  </a:lnTo>
                  <a:lnTo>
                    <a:pt x="2557" y="226"/>
                  </a:lnTo>
                  <a:lnTo>
                    <a:pt x="2568" y="215"/>
                  </a:lnTo>
                  <a:lnTo>
                    <a:pt x="2580" y="206"/>
                  </a:lnTo>
                  <a:lnTo>
                    <a:pt x="2593" y="198"/>
                  </a:lnTo>
                  <a:lnTo>
                    <a:pt x="2601" y="195"/>
                  </a:lnTo>
                  <a:lnTo>
                    <a:pt x="2609" y="191"/>
                  </a:lnTo>
                  <a:lnTo>
                    <a:pt x="2618" y="189"/>
                  </a:lnTo>
                  <a:lnTo>
                    <a:pt x="2628" y="187"/>
                  </a:lnTo>
                  <a:lnTo>
                    <a:pt x="2638" y="186"/>
                  </a:lnTo>
                  <a:lnTo>
                    <a:pt x="2649" y="186"/>
                  </a:lnTo>
                  <a:lnTo>
                    <a:pt x="2660" y="185"/>
                  </a:lnTo>
                  <a:lnTo>
                    <a:pt x="2673" y="186"/>
                  </a:lnTo>
                  <a:lnTo>
                    <a:pt x="2691" y="188"/>
                  </a:lnTo>
                  <a:lnTo>
                    <a:pt x="2708" y="191"/>
                  </a:lnTo>
                  <a:lnTo>
                    <a:pt x="2722" y="197"/>
                  </a:lnTo>
                  <a:lnTo>
                    <a:pt x="2734" y="204"/>
                  </a:lnTo>
                  <a:lnTo>
                    <a:pt x="2745" y="213"/>
                  </a:lnTo>
                  <a:lnTo>
                    <a:pt x="2754" y="222"/>
                  </a:lnTo>
                  <a:lnTo>
                    <a:pt x="2762" y="233"/>
                  </a:lnTo>
                  <a:lnTo>
                    <a:pt x="2768" y="246"/>
                  </a:lnTo>
                  <a:lnTo>
                    <a:pt x="2773" y="260"/>
                  </a:lnTo>
                  <a:lnTo>
                    <a:pt x="2776" y="274"/>
                  </a:lnTo>
                  <a:lnTo>
                    <a:pt x="2779" y="289"/>
                  </a:lnTo>
                  <a:lnTo>
                    <a:pt x="2781" y="306"/>
                  </a:lnTo>
                  <a:lnTo>
                    <a:pt x="2782" y="340"/>
                  </a:lnTo>
                  <a:lnTo>
                    <a:pt x="2781" y="378"/>
                  </a:lnTo>
                  <a:lnTo>
                    <a:pt x="2734" y="381"/>
                  </a:lnTo>
                  <a:lnTo>
                    <a:pt x="2685" y="386"/>
                  </a:lnTo>
                  <a:lnTo>
                    <a:pt x="2635" y="392"/>
                  </a:lnTo>
                  <a:lnTo>
                    <a:pt x="2586" y="400"/>
                  </a:lnTo>
                  <a:lnTo>
                    <a:pt x="2563" y="405"/>
                  </a:lnTo>
                  <a:lnTo>
                    <a:pt x="2539" y="411"/>
                  </a:lnTo>
                  <a:lnTo>
                    <a:pt x="2516" y="416"/>
                  </a:lnTo>
                  <a:lnTo>
                    <a:pt x="2493" y="423"/>
                  </a:lnTo>
                  <a:lnTo>
                    <a:pt x="2473" y="431"/>
                  </a:lnTo>
                  <a:lnTo>
                    <a:pt x="2453" y="439"/>
                  </a:lnTo>
                  <a:lnTo>
                    <a:pt x="2433" y="448"/>
                  </a:lnTo>
                  <a:lnTo>
                    <a:pt x="2415" y="458"/>
                  </a:lnTo>
                  <a:lnTo>
                    <a:pt x="2396" y="471"/>
                  </a:lnTo>
                  <a:lnTo>
                    <a:pt x="2378" y="484"/>
                  </a:lnTo>
                  <a:lnTo>
                    <a:pt x="2362" y="499"/>
                  </a:lnTo>
                  <a:lnTo>
                    <a:pt x="2347" y="516"/>
                  </a:lnTo>
                  <a:lnTo>
                    <a:pt x="2333" y="533"/>
                  </a:lnTo>
                  <a:lnTo>
                    <a:pt x="2321" y="551"/>
                  </a:lnTo>
                  <a:lnTo>
                    <a:pt x="2310" y="569"/>
                  </a:lnTo>
                  <a:lnTo>
                    <a:pt x="2299" y="590"/>
                  </a:lnTo>
                  <a:lnTo>
                    <a:pt x="2291" y="610"/>
                  </a:lnTo>
                  <a:lnTo>
                    <a:pt x="2285" y="631"/>
                  </a:lnTo>
                  <a:lnTo>
                    <a:pt x="2279" y="651"/>
                  </a:lnTo>
                  <a:lnTo>
                    <a:pt x="2274" y="673"/>
                  </a:lnTo>
                  <a:lnTo>
                    <a:pt x="2271" y="694"/>
                  </a:lnTo>
                  <a:lnTo>
                    <a:pt x="2270" y="716"/>
                  </a:lnTo>
                  <a:lnTo>
                    <a:pt x="2270" y="737"/>
                  </a:lnTo>
                  <a:lnTo>
                    <a:pt x="2271" y="759"/>
                  </a:lnTo>
                  <a:lnTo>
                    <a:pt x="2274" y="781"/>
                  </a:lnTo>
                  <a:lnTo>
                    <a:pt x="2279" y="801"/>
                  </a:lnTo>
                  <a:lnTo>
                    <a:pt x="2285" y="821"/>
                  </a:lnTo>
                  <a:lnTo>
                    <a:pt x="2291" y="841"/>
                  </a:lnTo>
                  <a:lnTo>
                    <a:pt x="2300" y="859"/>
                  </a:lnTo>
                  <a:lnTo>
                    <a:pt x="2310" y="877"/>
                  </a:lnTo>
                  <a:lnTo>
                    <a:pt x="2322" y="894"/>
                  </a:lnTo>
                  <a:lnTo>
                    <a:pt x="2335" y="911"/>
                  </a:lnTo>
                  <a:lnTo>
                    <a:pt x="2349" y="926"/>
                  </a:lnTo>
                  <a:lnTo>
                    <a:pt x="2365" y="939"/>
                  </a:lnTo>
                  <a:lnTo>
                    <a:pt x="2383" y="952"/>
                  </a:lnTo>
                  <a:lnTo>
                    <a:pt x="2403" y="962"/>
                  </a:lnTo>
                  <a:lnTo>
                    <a:pt x="2423" y="971"/>
                  </a:lnTo>
                  <a:lnTo>
                    <a:pt x="2446" y="979"/>
                  </a:lnTo>
                  <a:lnTo>
                    <a:pt x="2470" y="985"/>
                  </a:lnTo>
                  <a:lnTo>
                    <a:pt x="2496" y="988"/>
                  </a:lnTo>
                  <a:lnTo>
                    <a:pt x="2515" y="991"/>
                  </a:lnTo>
                  <a:lnTo>
                    <a:pt x="2533" y="992"/>
                  </a:lnTo>
                  <a:lnTo>
                    <a:pt x="2551" y="992"/>
                  </a:lnTo>
                  <a:lnTo>
                    <a:pt x="2569" y="991"/>
                  </a:lnTo>
                  <a:lnTo>
                    <a:pt x="2585" y="989"/>
                  </a:lnTo>
                  <a:lnTo>
                    <a:pt x="2601" y="987"/>
                  </a:lnTo>
                  <a:lnTo>
                    <a:pt x="2616" y="985"/>
                  </a:lnTo>
                  <a:lnTo>
                    <a:pt x="2631" y="981"/>
                  </a:lnTo>
                  <a:lnTo>
                    <a:pt x="2644" y="978"/>
                  </a:lnTo>
                  <a:lnTo>
                    <a:pt x="2658" y="974"/>
                  </a:lnTo>
                  <a:lnTo>
                    <a:pt x="2669" y="969"/>
                  </a:lnTo>
                  <a:lnTo>
                    <a:pt x="2682" y="964"/>
                  </a:lnTo>
                  <a:lnTo>
                    <a:pt x="2703" y="954"/>
                  </a:lnTo>
                  <a:lnTo>
                    <a:pt x="2723" y="943"/>
                  </a:lnTo>
                  <a:lnTo>
                    <a:pt x="2741" y="930"/>
                  </a:lnTo>
                  <a:lnTo>
                    <a:pt x="2757" y="919"/>
                  </a:lnTo>
                  <a:lnTo>
                    <a:pt x="2770" y="908"/>
                  </a:lnTo>
                  <a:lnTo>
                    <a:pt x="2783" y="896"/>
                  </a:lnTo>
                  <a:lnTo>
                    <a:pt x="2793" y="886"/>
                  </a:lnTo>
                  <a:lnTo>
                    <a:pt x="2803" y="878"/>
                  </a:lnTo>
                  <a:lnTo>
                    <a:pt x="2811" y="871"/>
                  </a:lnTo>
                  <a:lnTo>
                    <a:pt x="2819" y="867"/>
                  </a:lnTo>
                  <a:lnTo>
                    <a:pt x="2827" y="880"/>
                  </a:lnTo>
                  <a:lnTo>
                    <a:pt x="2835" y="894"/>
                  </a:lnTo>
                  <a:lnTo>
                    <a:pt x="2844" y="907"/>
                  </a:lnTo>
                  <a:lnTo>
                    <a:pt x="2854" y="918"/>
                  </a:lnTo>
                  <a:lnTo>
                    <a:pt x="2874" y="941"/>
                  </a:lnTo>
                  <a:lnTo>
                    <a:pt x="2894" y="960"/>
                  </a:lnTo>
                  <a:lnTo>
                    <a:pt x="2906" y="972"/>
                  </a:lnTo>
                  <a:lnTo>
                    <a:pt x="2918" y="979"/>
                  </a:lnTo>
                  <a:lnTo>
                    <a:pt x="2922" y="983"/>
                  </a:lnTo>
                  <a:lnTo>
                    <a:pt x="2928" y="984"/>
                  </a:lnTo>
                  <a:lnTo>
                    <a:pt x="2933" y="984"/>
                  </a:lnTo>
                  <a:lnTo>
                    <a:pt x="2938" y="984"/>
                  </a:lnTo>
                  <a:lnTo>
                    <a:pt x="2943" y="983"/>
                  </a:lnTo>
                  <a:lnTo>
                    <a:pt x="2948" y="980"/>
                  </a:lnTo>
                  <a:lnTo>
                    <a:pt x="2955" y="977"/>
                  </a:lnTo>
                  <a:lnTo>
                    <a:pt x="2962" y="972"/>
                  </a:lnTo>
                  <a:lnTo>
                    <a:pt x="2977" y="960"/>
                  </a:lnTo>
                  <a:lnTo>
                    <a:pt x="2995" y="943"/>
                  </a:lnTo>
                  <a:lnTo>
                    <a:pt x="3086" y="865"/>
                  </a:lnTo>
                  <a:lnTo>
                    <a:pt x="3091" y="858"/>
                  </a:lnTo>
                  <a:lnTo>
                    <a:pt x="3095" y="851"/>
                  </a:lnTo>
                  <a:lnTo>
                    <a:pt x="3097" y="844"/>
                  </a:lnTo>
                  <a:lnTo>
                    <a:pt x="3097" y="837"/>
                  </a:lnTo>
                  <a:lnTo>
                    <a:pt x="3096" y="830"/>
                  </a:lnTo>
                  <a:lnTo>
                    <a:pt x="3095" y="824"/>
                  </a:lnTo>
                  <a:lnTo>
                    <a:pt x="3091" y="817"/>
                  </a:lnTo>
                  <a:lnTo>
                    <a:pt x="3088" y="810"/>
                  </a:lnTo>
                  <a:lnTo>
                    <a:pt x="3069" y="784"/>
                  </a:lnTo>
                  <a:lnTo>
                    <a:pt x="3051" y="758"/>
                  </a:lnTo>
                  <a:lnTo>
                    <a:pt x="3042" y="739"/>
                  </a:lnTo>
                  <a:lnTo>
                    <a:pt x="3034" y="717"/>
                  </a:lnTo>
                  <a:lnTo>
                    <a:pt x="3028" y="694"/>
                  </a:lnTo>
                  <a:lnTo>
                    <a:pt x="3025" y="670"/>
                  </a:lnTo>
                  <a:lnTo>
                    <a:pt x="3021" y="645"/>
                  </a:lnTo>
                  <a:lnTo>
                    <a:pt x="3020" y="619"/>
                  </a:lnTo>
                  <a:lnTo>
                    <a:pt x="3019" y="593"/>
                  </a:lnTo>
                  <a:lnTo>
                    <a:pt x="3020" y="566"/>
                  </a:lnTo>
                  <a:lnTo>
                    <a:pt x="3026" y="453"/>
                  </a:lnTo>
                  <a:lnTo>
                    <a:pt x="3029" y="337"/>
                  </a:lnTo>
                  <a:lnTo>
                    <a:pt x="3028" y="308"/>
                  </a:lnTo>
                  <a:lnTo>
                    <a:pt x="3027" y="281"/>
                  </a:lnTo>
                  <a:lnTo>
                    <a:pt x="3023" y="254"/>
                  </a:lnTo>
                  <a:lnTo>
                    <a:pt x="3019" y="228"/>
                  </a:lnTo>
                  <a:lnTo>
                    <a:pt x="3013" y="202"/>
                  </a:lnTo>
                  <a:lnTo>
                    <a:pt x="3005" y="178"/>
                  </a:lnTo>
                  <a:lnTo>
                    <a:pt x="2995" y="154"/>
                  </a:lnTo>
                  <a:lnTo>
                    <a:pt x="2984" y="131"/>
                  </a:lnTo>
                  <a:lnTo>
                    <a:pt x="2969" y="111"/>
                  </a:lnTo>
                  <a:lnTo>
                    <a:pt x="2952" y="92"/>
                  </a:lnTo>
                  <a:lnTo>
                    <a:pt x="2933" y="73"/>
                  </a:lnTo>
                  <a:lnTo>
                    <a:pt x="2910" y="58"/>
                  </a:lnTo>
                  <a:lnTo>
                    <a:pt x="2884" y="43"/>
                  </a:lnTo>
                  <a:lnTo>
                    <a:pt x="2855" y="30"/>
                  </a:lnTo>
                  <a:lnTo>
                    <a:pt x="2823" y="20"/>
                  </a:lnTo>
                  <a:lnTo>
                    <a:pt x="2786" y="11"/>
                  </a:lnTo>
                  <a:lnTo>
                    <a:pt x="2754" y="6"/>
                  </a:lnTo>
                  <a:lnTo>
                    <a:pt x="2720" y="3"/>
                  </a:lnTo>
                  <a:lnTo>
                    <a:pt x="2686" y="1"/>
                  </a:lnTo>
                  <a:lnTo>
                    <a:pt x="2651" y="2"/>
                  </a:lnTo>
                  <a:lnTo>
                    <a:pt x="2617" y="5"/>
                  </a:lnTo>
                  <a:lnTo>
                    <a:pt x="2582" y="10"/>
                  </a:lnTo>
                  <a:lnTo>
                    <a:pt x="2565" y="13"/>
                  </a:lnTo>
                  <a:lnTo>
                    <a:pt x="2548" y="18"/>
                  </a:lnTo>
                  <a:lnTo>
                    <a:pt x="2532" y="22"/>
                  </a:lnTo>
                  <a:lnTo>
                    <a:pt x="2515" y="27"/>
                  </a:lnTo>
                  <a:lnTo>
                    <a:pt x="2499" y="33"/>
                  </a:lnTo>
                  <a:lnTo>
                    <a:pt x="2483" y="39"/>
                  </a:lnTo>
                  <a:lnTo>
                    <a:pt x="2467" y="46"/>
                  </a:lnTo>
                  <a:lnTo>
                    <a:pt x="2453" y="54"/>
                  </a:lnTo>
                  <a:lnTo>
                    <a:pt x="2438" y="62"/>
                  </a:lnTo>
                  <a:lnTo>
                    <a:pt x="2424" y="71"/>
                  </a:lnTo>
                  <a:lnTo>
                    <a:pt x="2411" y="81"/>
                  </a:lnTo>
                  <a:lnTo>
                    <a:pt x="2398" y="92"/>
                  </a:lnTo>
                  <a:lnTo>
                    <a:pt x="2386" y="103"/>
                  </a:lnTo>
                  <a:lnTo>
                    <a:pt x="2374" y="114"/>
                  </a:lnTo>
                  <a:lnTo>
                    <a:pt x="2363" y="127"/>
                  </a:lnTo>
                  <a:lnTo>
                    <a:pt x="2353" y="139"/>
                  </a:lnTo>
                  <a:lnTo>
                    <a:pt x="2342" y="154"/>
                  </a:lnTo>
                  <a:lnTo>
                    <a:pt x="2335" y="169"/>
                  </a:lnTo>
                  <a:lnTo>
                    <a:pt x="2327" y="184"/>
                  </a:lnTo>
                  <a:lnTo>
                    <a:pt x="2320" y="199"/>
                  </a:lnTo>
                  <a:lnTo>
                    <a:pt x="2312" y="219"/>
                  </a:lnTo>
                  <a:lnTo>
                    <a:pt x="2305" y="237"/>
                  </a:lnTo>
                  <a:lnTo>
                    <a:pt x="2303" y="246"/>
                  </a:lnTo>
                  <a:lnTo>
                    <a:pt x="2300" y="254"/>
                  </a:lnTo>
                  <a:lnTo>
                    <a:pt x="2299" y="262"/>
                  </a:lnTo>
                  <a:lnTo>
                    <a:pt x="2299" y="269"/>
                  </a:lnTo>
                  <a:lnTo>
                    <a:pt x="2300" y="275"/>
                  </a:lnTo>
                  <a:lnTo>
                    <a:pt x="2303" y="282"/>
                  </a:lnTo>
                  <a:lnTo>
                    <a:pt x="2306" y="288"/>
                  </a:lnTo>
                  <a:lnTo>
                    <a:pt x="2311" y="293"/>
                  </a:lnTo>
                  <a:lnTo>
                    <a:pt x="2316" y="297"/>
                  </a:lnTo>
                  <a:lnTo>
                    <a:pt x="2324" y="300"/>
                  </a:lnTo>
                  <a:lnTo>
                    <a:pt x="2335" y="303"/>
                  </a:lnTo>
                  <a:lnTo>
                    <a:pt x="2346" y="305"/>
                  </a:lnTo>
                  <a:lnTo>
                    <a:pt x="2383" y="310"/>
                  </a:lnTo>
                  <a:lnTo>
                    <a:pt x="2430" y="315"/>
                  </a:lnTo>
                  <a:lnTo>
                    <a:pt x="2453" y="317"/>
                  </a:lnTo>
                  <a:lnTo>
                    <a:pt x="2474" y="319"/>
                  </a:lnTo>
                  <a:lnTo>
                    <a:pt x="2493" y="319"/>
                  </a:lnTo>
                  <a:lnTo>
                    <a:pt x="2509" y="316"/>
                  </a:lnTo>
                  <a:close/>
                  <a:moveTo>
                    <a:pt x="5111" y="187"/>
                  </a:moveTo>
                  <a:lnTo>
                    <a:pt x="5110" y="147"/>
                  </a:lnTo>
                  <a:lnTo>
                    <a:pt x="5111" y="105"/>
                  </a:lnTo>
                  <a:lnTo>
                    <a:pt x="5111" y="86"/>
                  </a:lnTo>
                  <a:lnTo>
                    <a:pt x="5110" y="67"/>
                  </a:lnTo>
                  <a:lnTo>
                    <a:pt x="5108" y="58"/>
                  </a:lnTo>
                  <a:lnTo>
                    <a:pt x="5107" y="50"/>
                  </a:lnTo>
                  <a:lnTo>
                    <a:pt x="5105" y="42"/>
                  </a:lnTo>
                  <a:lnTo>
                    <a:pt x="5101" y="34"/>
                  </a:lnTo>
                  <a:lnTo>
                    <a:pt x="5083" y="30"/>
                  </a:lnTo>
                  <a:lnTo>
                    <a:pt x="5058" y="28"/>
                  </a:lnTo>
                  <a:lnTo>
                    <a:pt x="5029" y="27"/>
                  </a:lnTo>
                  <a:lnTo>
                    <a:pt x="4998" y="26"/>
                  </a:lnTo>
                  <a:lnTo>
                    <a:pt x="4966" y="27"/>
                  </a:lnTo>
                  <a:lnTo>
                    <a:pt x="4937" y="28"/>
                  </a:lnTo>
                  <a:lnTo>
                    <a:pt x="4913" y="30"/>
                  </a:lnTo>
                  <a:lnTo>
                    <a:pt x="4895" y="34"/>
                  </a:lnTo>
                  <a:lnTo>
                    <a:pt x="4892" y="39"/>
                  </a:lnTo>
                  <a:lnTo>
                    <a:pt x="4890" y="48"/>
                  </a:lnTo>
                  <a:lnTo>
                    <a:pt x="4889" y="61"/>
                  </a:lnTo>
                  <a:lnTo>
                    <a:pt x="4888" y="76"/>
                  </a:lnTo>
                  <a:lnTo>
                    <a:pt x="4886" y="113"/>
                  </a:lnTo>
                  <a:lnTo>
                    <a:pt x="4883" y="159"/>
                  </a:lnTo>
                  <a:lnTo>
                    <a:pt x="4881" y="271"/>
                  </a:lnTo>
                  <a:lnTo>
                    <a:pt x="4881" y="398"/>
                  </a:lnTo>
                  <a:lnTo>
                    <a:pt x="4882" y="529"/>
                  </a:lnTo>
                  <a:lnTo>
                    <a:pt x="4883" y="650"/>
                  </a:lnTo>
                  <a:lnTo>
                    <a:pt x="4884" y="748"/>
                  </a:lnTo>
                  <a:lnTo>
                    <a:pt x="4886" y="811"/>
                  </a:lnTo>
                  <a:lnTo>
                    <a:pt x="4883" y="857"/>
                  </a:lnTo>
                  <a:lnTo>
                    <a:pt x="4882" y="909"/>
                  </a:lnTo>
                  <a:lnTo>
                    <a:pt x="4882" y="921"/>
                  </a:lnTo>
                  <a:lnTo>
                    <a:pt x="4884" y="934"/>
                  </a:lnTo>
                  <a:lnTo>
                    <a:pt x="4887" y="944"/>
                  </a:lnTo>
                  <a:lnTo>
                    <a:pt x="4890" y="954"/>
                  </a:lnTo>
                  <a:lnTo>
                    <a:pt x="4895" y="963"/>
                  </a:lnTo>
                  <a:lnTo>
                    <a:pt x="4900" y="970"/>
                  </a:lnTo>
                  <a:lnTo>
                    <a:pt x="4903" y="972"/>
                  </a:lnTo>
                  <a:lnTo>
                    <a:pt x="4907" y="975"/>
                  </a:lnTo>
                  <a:lnTo>
                    <a:pt x="4911" y="976"/>
                  </a:lnTo>
                  <a:lnTo>
                    <a:pt x="4915" y="977"/>
                  </a:lnTo>
                  <a:lnTo>
                    <a:pt x="4929" y="978"/>
                  </a:lnTo>
                  <a:lnTo>
                    <a:pt x="4951" y="979"/>
                  </a:lnTo>
                  <a:lnTo>
                    <a:pt x="4981" y="979"/>
                  </a:lnTo>
                  <a:lnTo>
                    <a:pt x="5013" y="979"/>
                  </a:lnTo>
                  <a:lnTo>
                    <a:pt x="5044" y="978"/>
                  </a:lnTo>
                  <a:lnTo>
                    <a:pt x="5073" y="977"/>
                  </a:lnTo>
                  <a:lnTo>
                    <a:pt x="5093" y="976"/>
                  </a:lnTo>
                  <a:lnTo>
                    <a:pt x="5105" y="974"/>
                  </a:lnTo>
                  <a:lnTo>
                    <a:pt x="5109" y="970"/>
                  </a:lnTo>
                  <a:lnTo>
                    <a:pt x="5114" y="963"/>
                  </a:lnTo>
                  <a:lnTo>
                    <a:pt x="5117" y="955"/>
                  </a:lnTo>
                  <a:lnTo>
                    <a:pt x="5121" y="945"/>
                  </a:lnTo>
                  <a:lnTo>
                    <a:pt x="5122" y="934"/>
                  </a:lnTo>
                  <a:lnTo>
                    <a:pt x="5124" y="921"/>
                  </a:lnTo>
                  <a:lnTo>
                    <a:pt x="5124" y="909"/>
                  </a:lnTo>
                  <a:lnTo>
                    <a:pt x="5125" y="894"/>
                  </a:lnTo>
                  <a:lnTo>
                    <a:pt x="5125" y="866"/>
                  </a:lnTo>
                  <a:lnTo>
                    <a:pt x="5124" y="838"/>
                  </a:lnTo>
                  <a:lnTo>
                    <a:pt x="5123" y="813"/>
                  </a:lnTo>
                  <a:lnTo>
                    <a:pt x="5123" y="794"/>
                  </a:lnTo>
                  <a:lnTo>
                    <a:pt x="5123" y="769"/>
                  </a:lnTo>
                  <a:lnTo>
                    <a:pt x="5123" y="744"/>
                  </a:lnTo>
                  <a:lnTo>
                    <a:pt x="5123" y="718"/>
                  </a:lnTo>
                  <a:lnTo>
                    <a:pt x="5123" y="693"/>
                  </a:lnTo>
                  <a:lnTo>
                    <a:pt x="5123" y="668"/>
                  </a:lnTo>
                  <a:lnTo>
                    <a:pt x="5123" y="642"/>
                  </a:lnTo>
                  <a:lnTo>
                    <a:pt x="5123" y="617"/>
                  </a:lnTo>
                  <a:lnTo>
                    <a:pt x="5123" y="592"/>
                  </a:lnTo>
                  <a:lnTo>
                    <a:pt x="5123" y="548"/>
                  </a:lnTo>
                  <a:lnTo>
                    <a:pt x="5122" y="501"/>
                  </a:lnTo>
                  <a:lnTo>
                    <a:pt x="5123" y="454"/>
                  </a:lnTo>
                  <a:lnTo>
                    <a:pt x="5125" y="407"/>
                  </a:lnTo>
                  <a:lnTo>
                    <a:pt x="5127" y="384"/>
                  </a:lnTo>
                  <a:lnTo>
                    <a:pt x="5131" y="363"/>
                  </a:lnTo>
                  <a:lnTo>
                    <a:pt x="5135" y="342"/>
                  </a:lnTo>
                  <a:lnTo>
                    <a:pt x="5142" y="322"/>
                  </a:lnTo>
                  <a:lnTo>
                    <a:pt x="5149" y="304"/>
                  </a:lnTo>
                  <a:lnTo>
                    <a:pt x="5158" y="287"/>
                  </a:lnTo>
                  <a:lnTo>
                    <a:pt x="5163" y="279"/>
                  </a:lnTo>
                  <a:lnTo>
                    <a:pt x="5168" y="271"/>
                  </a:lnTo>
                  <a:lnTo>
                    <a:pt x="5174" y="264"/>
                  </a:lnTo>
                  <a:lnTo>
                    <a:pt x="5181" y="257"/>
                  </a:lnTo>
                  <a:lnTo>
                    <a:pt x="5189" y="251"/>
                  </a:lnTo>
                  <a:lnTo>
                    <a:pt x="5198" y="245"/>
                  </a:lnTo>
                  <a:lnTo>
                    <a:pt x="5207" y="239"/>
                  </a:lnTo>
                  <a:lnTo>
                    <a:pt x="5216" y="236"/>
                  </a:lnTo>
                  <a:lnTo>
                    <a:pt x="5225" y="232"/>
                  </a:lnTo>
                  <a:lnTo>
                    <a:pt x="5235" y="230"/>
                  </a:lnTo>
                  <a:lnTo>
                    <a:pt x="5244" y="229"/>
                  </a:lnTo>
                  <a:lnTo>
                    <a:pt x="5254" y="228"/>
                  </a:lnTo>
                  <a:lnTo>
                    <a:pt x="5265" y="229"/>
                  </a:lnTo>
                  <a:lnTo>
                    <a:pt x="5274" y="230"/>
                  </a:lnTo>
                  <a:lnTo>
                    <a:pt x="5283" y="233"/>
                  </a:lnTo>
                  <a:lnTo>
                    <a:pt x="5292" y="237"/>
                  </a:lnTo>
                  <a:lnTo>
                    <a:pt x="5301" y="241"/>
                  </a:lnTo>
                  <a:lnTo>
                    <a:pt x="5309" y="246"/>
                  </a:lnTo>
                  <a:lnTo>
                    <a:pt x="5317" y="253"/>
                  </a:lnTo>
                  <a:lnTo>
                    <a:pt x="5324" y="260"/>
                  </a:lnTo>
                  <a:lnTo>
                    <a:pt x="5330" y="268"/>
                  </a:lnTo>
                  <a:lnTo>
                    <a:pt x="5336" y="277"/>
                  </a:lnTo>
                  <a:lnTo>
                    <a:pt x="5341" y="286"/>
                  </a:lnTo>
                  <a:lnTo>
                    <a:pt x="5344" y="295"/>
                  </a:lnTo>
                  <a:lnTo>
                    <a:pt x="5347" y="305"/>
                  </a:lnTo>
                  <a:lnTo>
                    <a:pt x="5351" y="315"/>
                  </a:lnTo>
                  <a:lnTo>
                    <a:pt x="5353" y="327"/>
                  </a:lnTo>
                  <a:lnTo>
                    <a:pt x="5354" y="338"/>
                  </a:lnTo>
                  <a:lnTo>
                    <a:pt x="5358" y="361"/>
                  </a:lnTo>
                  <a:lnTo>
                    <a:pt x="5359" y="383"/>
                  </a:lnTo>
                  <a:lnTo>
                    <a:pt x="5359" y="406"/>
                  </a:lnTo>
                  <a:lnTo>
                    <a:pt x="5359" y="429"/>
                  </a:lnTo>
                  <a:lnTo>
                    <a:pt x="5359" y="918"/>
                  </a:lnTo>
                  <a:lnTo>
                    <a:pt x="5359" y="930"/>
                  </a:lnTo>
                  <a:lnTo>
                    <a:pt x="5359" y="942"/>
                  </a:lnTo>
                  <a:lnTo>
                    <a:pt x="5361" y="952"/>
                  </a:lnTo>
                  <a:lnTo>
                    <a:pt x="5365" y="960"/>
                  </a:lnTo>
                  <a:lnTo>
                    <a:pt x="5366" y="964"/>
                  </a:lnTo>
                  <a:lnTo>
                    <a:pt x="5369" y="967"/>
                  </a:lnTo>
                  <a:lnTo>
                    <a:pt x="5372" y="970"/>
                  </a:lnTo>
                  <a:lnTo>
                    <a:pt x="5376" y="972"/>
                  </a:lnTo>
                  <a:lnTo>
                    <a:pt x="5380" y="975"/>
                  </a:lnTo>
                  <a:lnTo>
                    <a:pt x="5385" y="976"/>
                  </a:lnTo>
                  <a:lnTo>
                    <a:pt x="5391" y="977"/>
                  </a:lnTo>
                  <a:lnTo>
                    <a:pt x="5397" y="978"/>
                  </a:lnTo>
                  <a:lnTo>
                    <a:pt x="5417" y="979"/>
                  </a:lnTo>
                  <a:lnTo>
                    <a:pt x="5442" y="980"/>
                  </a:lnTo>
                  <a:lnTo>
                    <a:pt x="5469" y="980"/>
                  </a:lnTo>
                  <a:lnTo>
                    <a:pt x="5497" y="980"/>
                  </a:lnTo>
                  <a:lnTo>
                    <a:pt x="5526" y="979"/>
                  </a:lnTo>
                  <a:lnTo>
                    <a:pt x="5551" y="978"/>
                  </a:lnTo>
                  <a:lnTo>
                    <a:pt x="5573" y="975"/>
                  </a:lnTo>
                  <a:lnTo>
                    <a:pt x="5589" y="970"/>
                  </a:lnTo>
                  <a:lnTo>
                    <a:pt x="5593" y="952"/>
                  </a:lnTo>
                  <a:lnTo>
                    <a:pt x="5596" y="921"/>
                  </a:lnTo>
                  <a:lnTo>
                    <a:pt x="5598" y="882"/>
                  </a:lnTo>
                  <a:lnTo>
                    <a:pt x="5599" y="833"/>
                  </a:lnTo>
                  <a:lnTo>
                    <a:pt x="5601" y="715"/>
                  </a:lnTo>
                  <a:lnTo>
                    <a:pt x="5601" y="584"/>
                  </a:lnTo>
                  <a:lnTo>
                    <a:pt x="5597" y="453"/>
                  </a:lnTo>
                  <a:lnTo>
                    <a:pt x="5593" y="332"/>
                  </a:lnTo>
                  <a:lnTo>
                    <a:pt x="5590" y="281"/>
                  </a:lnTo>
                  <a:lnTo>
                    <a:pt x="5587" y="238"/>
                  </a:lnTo>
                  <a:lnTo>
                    <a:pt x="5584" y="205"/>
                  </a:lnTo>
                  <a:lnTo>
                    <a:pt x="5580" y="184"/>
                  </a:lnTo>
                  <a:lnTo>
                    <a:pt x="5574" y="164"/>
                  </a:lnTo>
                  <a:lnTo>
                    <a:pt x="5568" y="146"/>
                  </a:lnTo>
                  <a:lnTo>
                    <a:pt x="5560" y="129"/>
                  </a:lnTo>
                  <a:lnTo>
                    <a:pt x="5551" y="113"/>
                  </a:lnTo>
                  <a:lnTo>
                    <a:pt x="5540" y="97"/>
                  </a:lnTo>
                  <a:lnTo>
                    <a:pt x="5528" y="84"/>
                  </a:lnTo>
                  <a:lnTo>
                    <a:pt x="5515" y="70"/>
                  </a:lnTo>
                  <a:lnTo>
                    <a:pt x="5502" y="58"/>
                  </a:lnTo>
                  <a:lnTo>
                    <a:pt x="5486" y="46"/>
                  </a:lnTo>
                  <a:lnTo>
                    <a:pt x="5470" y="37"/>
                  </a:lnTo>
                  <a:lnTo>
                    <a:pt x="5452" y="29"/>
                  </a:lnTo>
                  <a:lnTo>
                    <a:pt x="5434" y="22"/>
                  </a:lnTo>
                  <a:lnTo>
                    <a:pt x="5413" y="17"/>
                  </a:lnTo>
                  <a:lnTo>
                    <a:pt x="5392" y="12"/>
                  </a:lnTo>
                  <a:lnTo>
                    <a:pt x="5370" y="10"/>
                  </a:lnTo>
                  <a:lnTo>
                    <a:pt x="5346" y="10"/>
                  </a:lnTo>
                  <a:lnTo>
                    <a:pt x="5329" y="10"/>
                  </a:lnTo>
                  <a:lnTo>
                    <a:pt x="5313" y="11"/>
                  </a:lnTo>
                  <a:lnTo>
                    <a:pt x="5299" y="13"/>
                  </a:lnTo>
                  <a:lnTo>
                    <a:pt x="5283" y="17"/>
                  </a:lnTo>
                  <a:lnTo>
                    <a:pt x="5269" y="21"/>
                  </a:lnTo>
                  <a:lnTo>
                    <a:pt x="5256" y="26"/>
                  </a:lnTo>
                  <a:lnTo>
                    <a:pt x="5242" y="31"/>
                  </a:lnTo>
                  <a:lnTo>
                    <a:pt x="5229" y="38"/>
                  </a:lnTo>
                  <a:lnTo>
                    <a:pt x="5217" y="45"/>
                  </a:lnTo>
                  <a:lnTo>
                    <a:pt x="5206" y="53"/>
                  </a:lnTo>
                  <a:lnTo>
                    <a:pt x="5194" y="62"/>
                  </a:lnTo>
                  <a:lnTo>
                    <a:pt x="5184" y="72"/>
                  </a:lnTo>
                  <a:lnTo>
                    <a:pt x="5174" y="83"/>
                  </a:lnTo>
                  <a:lnTo>
                    <a:pt x="5165" y="94"/>
                  </a:lnTo>
                  <a:lnTo>
                    <a:pt x="5156" y="105"/>
                  </a:lnTo>
                  <a:lnTo>
                    <a:pt x="5148" y="118"/>
                  </a:lnTo>
                  <a:lnTo>
                    <a:pt x="5138" y="136"/>
                  </a:lnTo>
                  <a:lnTo>
                    <a:pt x="5130" y="154"/>
                  </a:lnTo>
                  <a:lnTo>
                    <a:pt x="5121" y="171"/>
                  </a:lnTo>
                  <a:lnTo>
                    <a:pt x="5111" y="187"/>
                  </a:lnTo>
                  <a:close/>
                  <a:moveTo>
                    <a:pt x="4326" y="198"/>
                  </a:moveTo>
                  <a:lnTo>
                    <a:pt x="4341" y="194"/>
                  </a:lnTo>
                  <a:lnTo>
                    <a:pt x="4355" y="190"/>
                  </a:lnTo>
                  <a:lnTo>
                    <a:pt x="4367" y="189"/>
                  </a:lnTo>
                  <a:lnTo>
                    <a:pt x="4378" y="189"/>
                  </a:lnTo>
                  <a:lnTo>
                    <a:pt x="4390" y="190"/>
                  </a:lnTo>
                  <a:lnTo>
                    <a:pt x="4400" y="193"/>
                  </a:lnTo>
                  <a:lnTo>
                    <a:pt x="4410" y="197"/>
                  </a:lnTo>
                  <a:lnTo>
                    <a:pt x="4419" y="202"/>
                  </a:lnTo>
                  <a:lnTo>
                    <a:pt x="4427" y="207"/>
                  </a:lnTo>
                  <a:lnTo>
                    <a:pt x="4435" y="214"/>
                  </a:lnTo>
                  <a:lnTo>
                    <a:pt x="4443" y="222"/>
                  </a:lnTo>
                  <a:lnTo>
                    <a:pt x="4449" y="230"/>
                  </a:lnTo>
                  <a:lnTo>
                    <a:pt x="4456" y="239"/>
                  </a:lnTo>
                  <a:lnTo>
                    <a:pt x="4461" y="249"/>
                  </a:lnTo>
                  <a:lnTo>
                    <a:pt x="4466" y="260"/>
                  </a:lnTo>
                  <a:lnTo>
                    <a:pt x="4470" y="271"/>
                  </a:lnTo>
                  <a:lnTo>
                    <a:pt x="4478" y="295"/>
                  </a:lnTo>
                  <a:lnTo>
                    <a:pt x="4485" y="319"/>
                  </a:lnTo>
                  <a:lnTo>
                    <a:pt x="4490" y="344"/>
                  </a:lnTo>
                  <a:lnTo>
                    <a:pt x="4493" y="369"/>
                  </a:lnTo>
                  <a:lnTo>
                    <a:pt x="4497" y="416"/>
                  </a:lnTo>
                  <a:lnTo>
                    <a:pt x="4499" y="457"/>
                  </a:lnTo>
                  <a:lnTo>
                    <a:pt x="4500" y="505"/>
                  </a:lnTo>
                  <a:lnTo>
                    <a:pt x="4500" y="557"/>
                  </a:lnTo>
                  <a:lnTo>
                    <a:pt x="4499" y="583"/>
                  </a:lnTo>
                  <a:lnTo>
                    <a:pt x="4496" y="610"/>
                  </a:lnTo>
                  <a:lnTo>
                    <a:pt x="4494" y="636"/>
                  </a:lnTo>
                  <a:lnTo>
                    <a:pt x="4490" y="663"/>
                  </a:lnTo>
                  <a:lnTo>
                    <a:pt x="4485" y="687"/>
                  </a:lnTo>
                  <a:lnTo>
                    <a:pt x="4478" y="710"/>
                  </a:lnTo>
                  <a:lnTo>
                    <a:pt x="4475" y="722"/>
                  </a:lnTo>
                  <a:lnTo>
                    <a:pt x="4470" y="733"/>
                  </a:lnTo>
                  <a:lnTo>
                    <a:pt x="4466" y="743"/>
                  </a:lnTo>
                  <a:lnTo>
                    <a:pt x="4461" y="752"/>
                  </a:lnTo>
                  <a:lnTo>
                    <a:pt x="4456" y="761"/>
                  </a:lnTo>
                  <a:lnTo>
                    <a:pt x="4450" y="770"/>
                  </a:lnTo>
                  <a:lnTo>
                    <a:pt x="4443" y="777"/>
                  </a:lnTo>
                  <a:lnTo>
                    <a:pt x="4436" y="785"/>
                  </a:lnTo>
                  <a:lnTo>
                    <a:pt x="4428" y="791"/>
                  </a:lnTo>
                  <a:lnTo>
                    <a:pt x="4420" y="796"/>
                  </a:lnTo>
                  <a:lnTo>
                    <a:pt x="4412" y="802"/>
                  </a:lnTo>
                  <a:lnTo>
                    <a:pt x="4402" y="806"/>
                  </a:lnTo>
                  <a:lnTo>
                    <a:pt x="4390" y="810"/>
                  </a:lnTo>
                  <a:lnTo>
                    <a:pt x="4376" y="812"/>
                  </a:lnTo>
                  <a:lnTo>
                    <a:pt x="4365" y="815"/>
                  </a:lnTo>
                  <a:lnTo>
                    <a:pt x="4353" y="815"/>
                  </a:lnTo>
                  <a:lnTo>
                    <a:pt x="4342" y="813"/>
                  </a:lnTo>
                  <a:lnTo>
                    <a:pt x="4332" y="811"/>
                  </a:lnTo>
                  <a:lnTo>
                    <a:pt x="4323" y="809"/>
                  </a:lnTo>
                  <a:lnTo>
                    <a:pt x="4314" y="804"/>
                  </a:lnTo>
                  <a:lnTo>
                    <a:pt x="4306" y="799"/>
                  </a:lnTo>
                  <a:lnTo>
                    <a:pt x="4298" y="793"/>
                  </a:lnTo>
                  <a:lnTo>
                    <a:pt x="4290" y="786"/>
                  </a:lnTo>
                  <a:lnTo>
                    <a:pt x="4283" y="778"/>
                  </a:lnTo>
                  <a:lnTo>
                    <a:pt x="4277" y="769"/>
                  </a:lnTo>
                  <a:lnTo>
                    <a:pt x="4272" y="760"/>
                  </a:lnTo>
                  <a:lnTo>
                    <a:pt x="4266" y="750"/>
                  </a:lnTo>
                  <a:lnTo>
                    <a:pt x="4261" y="740"/>
                  </a:lnTo>
                  <a:lnTo>
                    <a:pt x="4252" y="717"/>
                  </a:lnTo>
                  <a:lnTo>
                    <a:pt x="4246" y="693"/>
                  </a:lnTo>
                  <a:lnTo>
                    <a:pt x="4240" y="669"/>
                  </a:lnTo>
                  <a:lnTo>
                    <a:pt x="4235" y="643"/>
                  </a:lnTo>
                  <a:lnTo>
                    <a:pt x="4232" y="618"/>
                  </a:lnTo>
                  <a:lnTo>
                    <a:pt x="4230" y="593"/>
                  </a:lnTo>
                  <a:lnTo>
                    <a:pt x="4227" y="569"/>
                  </a:lnTo>
                  <a:lnTo>
                    <a:pt x="4226" y="547"/>
                  </a:lnTo>
                  <a:lnTo>
                    <a:pt x="4225" y="504"/>
                  </a:lnTo>
                  <a:lnTo>
                    <a:pt x="4224" y="454"/>
                  </a:lnTo>
                  <a:lnTo>
                    <a:pt x="4225" y="428"/>
                  </a:lnTo>
                  <a:lnTo>
                    <a:pt x="4226" y="401"/>
                  </a:lnTo>
                  <a:lnTo>
                    <a:pt x="4229" y="375"/>
                  </a:lnTo>
                  <a:lnTo>
                    <a:pt x="4232" y="349"/>
                  </a:lnTo>
                  <a:lnTo>
                    <a:pt x="4236" y="323"/>
                  </a:lnTo>
                  <a:lnTo>
                    <a:pt x="4242" y="299"/>
                  </a:lnTo>
                  <a:lnTo>
                    <a:pt x="4247" y="288"/>
                  </a:lnTo>
                  <a:lnTo>
                    <a:pt x="4251" y="277"/>
                  </a:lnTo>
                  <a:lnTo>
                    <a:pt x="4256" y="266"/>
                  </a:lnTo>
                  <a:lnTo>
                    <a:pt x="4261" y="256"/>
                  </a:lnTo>
                  <a:lnTo>
                    <a:pt x="4267" y="246"/>
                  </a:lnTo>
                  <a:lnTo>
                    <a:pt x="4274" y="237"/>
                  </a:lnTo>
                  <a:lnTo>
                    <a:pt x="4281" y="229"/>
                  </a:lnTo>
                  <a:lnTo>
                    <a:pt x="4289" y="221"/>
                  </a:lnTo>
                  <a:lnTo>
                    <a:pt x="4297" y="214"/>
                  </a:lnTo>
                  <a:lnTo>
                    <a:pt x="4306" y="209"/>
                  </a:lnTo>
                  <a:lnTo>
                    <a:pt x="4316" y="203"/>
                  </a:lnTo>
                  <a:lnTo>
                    <a:pt x="4326" y="198"/>
                  </a:lnTo>
                  <a:close/>
                  <a:moveTo>
                    <a:pt x="4290" y="17"/>
                  </a:moveTo>
                  <a:lnTo>
                    <a:pt x="4268" y="21"/>
                  </a:lnTo>
                  <a:lnTo>
                    <a:pt x="4248" y="27"/>
                  </a:lnTo>
                  <a:lnTo>
                    <a:pt x="4227" y="34"/>
                  </a:lnTo>
                  <a:lnTo>
                    <a:pt x="4208" y="42"/>
                  </a:lnTo>
                  <a:lnTo>
                    <a:pt x="4190" y="51"/>
                  </a:lnTo>
                  <a:lnTo>
                    <a:pt x="4172" y="60"/>
                  </a:lnTo>
                  <a:lnTo>
                    <a:pt x="4155" y="71"/>
                  </a:lnTo>
                  <a:lnTo>
                    <a:pt x="4138" y="83"/>
                  </a:lnTo>
                  <a:lnTo>
                    <a:pt x="4123" y="96"/>
                  </a:lnTo>
                  <a:lnTo>
                    <a:pt x="4107" y="110"/>
                  </a:lnTo>
                  <a:lnTo>
                    <a:pt x="4094" y="125"/>
                  </a:lnTo>
                  <a:lnTo>
                    <a:pt x="4080" y="139"/>
                  </a:lnTo>
                  <a:lnTo>
                    <a:pt x="4067" y="156"/>
                  </a:lnTo>
                  <a:lnTo>
                    <a:pt x="4055" y="173"/>
                  </a:lnTo>
                  <a:lnTo>
                    <a:pt x="4045" y="190"/>
                  </a:lnTo>
                  <a:lnTo>
                    <a:pt x="4033" y="210"/>
                  </a:lnTo>
                  <a:lnTo>
                    <a:pt x="4024" y="228"/>
                  </a:lnTo>
                  <a:lnTo>
                    <a:pt x="4015" y="248"/>
                  </a:lnTo>
                  <a:lnTo>
                    <a:pt x="4007" y="269"/>
                  </a:lnTo>
                  <a:lnTo>
                    <a:pt x="4000" y="289"/>
                  </a:lnTo>
                  <a:lnTo>
                    <a:pt x="3994" y="312"/>
                  </a:lnTo>
                  <a:lnTo>
                    <a:pt x="3988" y="333"/>
                  </a:lnTo>
                  <a:lnTo>
                    <a:pt x="3982" y="356"/>
                  </a:lnTo>
                  <a:lnTo>
                    <a:pt x="3979" y="379"/>
                  </a:lnTo>
                  <a:lnTo>
                    <a:pt x="3975" y="403"/>
                  </a:lnTo>
                  <a:lnTo>
                    <a:pt x="3972" y="426"/>
                  </a:lnTo>
                  <a:lnTo>
                    <a:pt x="3971" y="451"/>
                  </a:lnTo>
                  <a:lnTo>
                    <a:pt x="3970" y="476"/>
                  </a:lnTo>
                  <a:lnTo>
                    <a:pt x="3970" y="501"/>
                  </a:lnTo>
                  <a:lnTo>
                    <a:pt x="3970" y="526"/>
                  </a:lnTo>
                  <a:lnTo>
                    <a:pt x="3971" y="552"/>
                  </a:lnTo>
                  <a:lnTo>
                    <a:pt x="3973" y="579"/>
                  </a:lnTo>
                  <a:lnTo>
                    <a:pt x="3977" y="602"/>
                  </a:lnTo>
                  <a:lnTo>
                    <a:pt x="3980" y="626"/>
                  </a:lnTo>
                  <a:lnTo>
                    <a:pt x="3985" y="649"/>
                  </a:lnTo>
                  <a:lnTo>
                    <a:pt x="3990" y="673"/>
                  </a:lnTo>
                  <a:lnTo>
                    <a:pt x="3996" y="694"/>
                  </a:lnTo>
                  <a:lnTo>
                    <a:pt x="4003" y="717"/>
                  </a:lnTo>
                  <a:lnTo>
                    <a:pt x="4011" y="739"/>
                  </a:lnTo>
                  <a:lnTo>
                    <a:pt x="4019" y="759"/>
                  </a:lnTo>
                  <a:lnTo>
                    <a:pt x="4029" y="779"/>
                  </a:lnTo>
                  <a:lnTo>
                    <a:pt x="4038" y="799"/>
                  </a:lnTo>
                  <a:lnTo>
                    <a:pt x="4049" y="818"/>
                  </a:lnTo>
                  <a:lnTo>
                    <a:pt x="4061" y="836"/>
                  </a:lnTo>
                  <a:lnTo>
                    <a:pt x="4073" y="853"/>
                  </a:lnTo>
                  <a:lnTo>
                    <a:pt x="4086" y="870"/>
                  </a:lnTo>
                  <a:lnTo>
                    <a:pt x="4100" y="886"/>
                  </a:lnTo>
                  <a:lnTo>
                    <a:pt x="4114" y="901"/>
                  </a:lnTo>
                  <a:lnTo>
                    <a:pt x="4130" y="914"/>
                  </a:lnTo>
                  <a:lnTo>
                    <a:pt x="4146" y="928"/>
                  </a:lnTo>
                  <a:lnTo>
                    <a:pt x="4162" y="941"/>
                  </a:lnTo>
                  <a:lnTo>
                    <a:pt x="4179" y="951"/>
                  </a:lnTo>
                  <a:lnTo>
                    <a:pt x="4197" y="961"/>
                  </a:lnTo>
                  <a:lnTo>
                    <a:pt x="4216" y="970"/>
                  </a:lnTo>
                  <a:lnTo>
                    <a:pt x="4234" y="978"/>
                  </a:lnTo>
                  <a:lnTo>
                    <a:pt x="4255" y="984"/>
                  </a:lnTo>
                  <a:lnTo>
                    <a:pt x="4275" y="989"/>
                  </a:lnTo>
                  <a:lnTo>
                    <a:pt x="4297" y="994"/>
                  </a:lnTo>
                  <a:lnTo>
                    <a:pt x="4318" y="996"/>
                  </a:lnTo>
                  <a:lnTo>
                    <a:pt x="4340" y="997"/>
                  </a:lnTo>
                  <a:lnTo>
                    <a:pt x="4362" y="997"/>
                  </a:lnTo>
                  <a:lnTo>
                    <a:pt x="4386" y="996"/>
                  </a:lnTo>
                  <a:lnTo>
                    <a:pt x="4410" y="994"/>
                  </a:lnTo>
                  <a:lnTo>
                    <a:pt x="4435" y="989"/>
                  </a:lnTo>
                  <a:lnTo>
                    <a:pt x="4478" y="978"/>
                  </a:lnTo>
                  <a:lnTo>
                    <a:pt x="4519" y="961"/>
                  </a:lnTo>
                  <a:lnTo>
                    <a:pt x="4557" y="941"/>
                  </a:lnTo>
                  <a:lnTo>
                    <a:pt x="4589" y="916"/>
                  </a:lnTo>
                  <a:lnTo>
                    <a:pt x="4621" y="886"/>
                  </a:lnTo>
                  <a:lnTo>
                    <a:pt x="4648" y="854"/>
                  </a:lnTo>
                  <a:lnTo>
                    <a:pt x="4672" y="819"/>
                  </a:lnTo>
                  <a:lnTo>
                    <a:pt x="4694" y="782"/>
                  </a:lnTo>
                  <a:lnTo>
                    <a:pt x="4712" y="741"/>
                  </a:lnTo>
                  <a:lnTo>
                    <a:pt x="4728" y="700"/>
                  </a:lnTo>
                  <a:lnTo>
                    <a:pt x="4739" y="656"/>
                  </a:lnTo>
                  <a:lnTo>
                    <a:pt x="4748" y="611"/>
                  </a:lnTo>
                  <a:lnTo>
                    <a:pt x="4754" y="566"/>
                  </a:lnTo>
                  <a:lnTo>
                    <a:pt x="4756" y="520"/>
                  </a:lnTo>
                  <a:lnTo>
                    <a:pt x="4756" y="473"/>
                  </a:lnTo>
                  <a:lnTo>
                    <a:pt x="4753" y="428"/>
                  </a:lnTo>
                  <a:lnTo>
                    <a:pt x="4746" y="382"/>
                  </a:lnTo>
                  <a:lnTo>
                    <a:pt x="4737" y="338"/>
                  </a:lnTo>
                  <a:lnTo>
                    <a:pt x="4724" y="295"/>
                  </a:lnTo>
                  <a:lnTo>
                    <a:pt x="4709" y="253"/>
                  </a:lnTo>
                  <a:lnTo>
                    <a:pt x="4690" y="214"/>
                  </a:lnTo>
                  <a:lnTo>
                    <a:pt x="4669" y="177"/>
                  </a:lnTo>
                  <a:lnTo>
                    <a:pt x="4644" y="143"/>
                  </a:lnTo>
                  <a:lnTo>
                    <a:pt x="4617" y="111"/>
                  </a:lnTo>
                  <a:lnTo>
                    <a:pt x="4586" y="84"/>
                  </a:lnTo>
                  <a:lnTo>
                    <a:pt x="4552" y="60"/>
                  </a:lnTo>
                  <a:lnTo>
                    <a:pt x="4516" y="39"/>
                  </a:lnTo>
                  <a:lnTo>
                    <a:pt x="4477" y="25"/>
                  </a:lnTo>
                  <a:lnTo>
                    <a:pt x="4434" y="14"/>
                  </a:lnTo>
                  <a:lnTo>
                    <a:pt x="4390" y="9"/>
                  </a:lnTo>
                  <a:lnTo>
                    <a:pt x="4341" y="10"/>
                  </a:lnTo>
                  <a:lnTo>
                    <a:pt x="4290" y="17"/>
                  </a:lnTo>
                  <a:close/>
                  <a:moveTo>
                    <a:pt x="3562" y="218"/>
                  </a:moveTo>
                  <a:lnTo>
                    <a:pt x="3227" y="702"/>
                  </a:lnTo>
                  <a:lnTo>
                    <a:pt x="3221" y="712"/>
                  </a:lnTo>
                  <a:lnTo>
                    <a:pt x="3216" y="724"/>
                  </a:lnTo>
                  <a:lnTo>
                    <a:pt x="3212" y="739"/>
                  </a:lnTo>
                  <a:lnTo>
                    <a:pt x="3208" y="754"/>
                  </a:lnTo>
                  <a:lnTo>
                    <a:pt x="3205" y="771"/>
                  </a:lnTo>
                  <a:lnTo>
                    <a:pt x="3203" y="790"/>
                  </a:lnTo>
                  <a:lnTo>
                    <a:pt x="3200" y="809"/>
                  </a:lnTo>
                  <a:lnTo>
                    <a:pt x="3199" y="828"/>
                  </a:lnTo>
                  <a:lnTo>
                    <a:pt x="3199" y="848"/>
                  </a:lnTo>
                  <a:lnTo>
                    <a:pt x="3199" y="866"/>
                  </a:lnTo>
                  <a:lnTo>
                    <a:pt x="3200" y="884"/>
                  </a:lnTo>
                  <a:lnTo>
                    <a:pt x="3202" y="901"/>
                  </a:lnTo>
                  <a:lnTo>
                    <a:pt x="3204" y="917"/>
                  </a:lnTo>
                  <a:lnTo>
                    <a:pt x="3207" y="930"/>
                  </a:lnTo>
                  <a:lnTo>
                    <a:pt x="3212" y="942"/>
                  </a:lnTo>
                  <a:lnTo>
                    <a:pt x="3216" y="951"/>
                  </a:lnTo>
                  <a:lnTo>
                    <a:pt x="3221" y="952"/>
                  </a:lnTo>
                  <a:lnTo>
                    <a:pt x="3228" y="952"/>
                  </a:lnTo>
                  <a:lnTo>
                    <a:pt x="3233" y="951"/>
                  </a:lnTo>
                  <a:lnTo>
                    <a:pt x="3241" y="949"/>
                  </a:lnTo>
                  <a:lnTo>
                    <a:pt x="3257" y="944"/>
                  </a:lnTo>
                  <a:lnTo>
                    <a:pt x="3276" y="936"/>
                  </a:lnTo>
                  <a:lnTo>
                    <a:pt x="3299" y="928"/>
                  </a:lnTo>
                  <a:lnTo>
                    <a:pt x="3323" y="919"/>
                  </a:lnTo>
                  <a:lnTo>
                    <a:pt x="3351" y="910"/>
                  </a:lnTo>
                  <a:lnTo>
                    <a:pt x="3381" y="901"/>
                  </a:lnTo>
                  <a:lnTo>
                    <a:pt x="3414" y="893"/>
                  </a:lnTo>
                  <a:lnTo>
                    <a:pt x="3449" y="886"/>
                  </a:lnTo>
                  <a:lnTo>
                    <a:pt x="3468" y="883"/>
                  </a:lnTo>
                  <a:lnTo>
                    <a:pt x="3488" y="880"/>
                  </a:lnTo>
                  <a:lnTo>
                    <a:pt x="3508" y="879"/>
                  </a:lnTo>
                  <a:lnTo>
                    <a:pt x="3528" y="878"/>
                  </a:lnTo>
                  <a:lnTo>
                    <a:pt x="3550" y="878"/>
                  </a:lnTo>
                  <a:lnTo>
                    <a:pt x="3573" y="879"/>
                  </a:lnTo>
                  <a:lnTo>
                    <a:pt x="3595" y="880"/>
                  </a:lnTo>
                  <a:lnTo>
                    <a:pt x="3619" y="883"/>
                  </a:lnTo>
                  <a:lnTo>
                    <a:pt x="3644" y="886"/>
                  </a:lnTo>
                  <a:lnTo>
                    <a:pt x="3669" y="891"/>
                  </a:lnTo>
                  <a:lnTo>
                    <a:pt x="3694" y="896"/>
                  </a:lnTo>
                  <a:lnTo>
                    <a:pt x="3721" y="903"/>
                  </a:lnTo>
                  <a:lnTo>
                    <a:pt x="3749" y="912"/>
                  </a:lnTo>
                  <a:lnTo>
                    <a:pt x="3773" y="921"/>
                  </a:lnTo>
                  <a:lnTo>
                    <a:pt x="3795" y="929"/>
                  </a:lnTo>
                  <a:lnTo>
                    <a:pt x="3814" y="937"/>
                  </a:lnTo>
                  <a:lnTo>
                    <a:pt x="3830" y="944"/>
                  </a:lnTo>
                  <a:lnTo>
                    <a:pt x="3844" y="950"/>
                  </a:lnTo>
                  <a:lnTo>
                    <a:pt x="3855" y="953"/>
                  </a:lnTo>
                  <a:lnTo>
                    <a:pt x="3864" y="953"/>
                  </a:lnTo>
                  <a:lnTo>
                    <a:pt x="3869" y="952"/>
                  </a:lnTo>
                  <a:lnTo>
                    <a:pt x="3872" y="951"/>
                  </a:lnTo>
                  <a:lnTo>
                    <a:pt x="3876" y="947"/>
                  </a:lnTo>
                  <a:lnTo>
                    <a:pt x="3878" y="944"/>
                  </a:lnTo>
                  <a:lnTo>
                    <a:pt x="3880" y="939"/>
                  </a:lnTo>
                  <a:lnTo>
                    <a:pt x="3882" y="934"/>
                  </a:lnTo>
                  <a:lnTo>
                    <a:pt x="3884" y="927"/>
                  </a:lnTo>
                  <a:lnTo>
                    <a:pt x="3885" y="919"/>
                  </a:lnTo>
                  <a:lnTo>
                    <a:pt x="3887" y="900"/>
                  </a:lnTo>
                  <a:lnTo>
                    <a:pt x="3888" y="874"/>
                  </a:lnTo>
                  <a:lnTo>
                    <a:pt x="3888" y="843"/>
                  </a:lnTo>
                  <a:lnTo>
                    <a:pt x="3887" y="806"/>
                  </a:lnTo>
                  <a:lnTo>
                    <a:pt x="3887" y="794"/>
                  </a:lnTo>
                  <a:lnTo>
                    <a:pt x="3886" y="785"/>
                  </a:lnTo>
                  <a:lnTo>
                    <a:pt x="3884" y="776"/>
                  </a:lnTo>
                  <a:lnTo>
                    <a:pt x="3881" y="768"/>
                  </a:lnTo>
                  <a:lnTo>
                    <a:pt x="3879" y="761"/>
                  </a:lnTo>
                  <a:lnTo>
                    <a:pt x="3876" y="756"/>
                  </a:lnTo>
                  <a:lnTo>
                    <a:pt x="3871" y="750"/>
                  </a:lnTo>
                  <a:lnTo>
                    <a:pt x="3867" y="745"/>
                  </a:lnTo>
                  <a:lnTo>
                    <a:pt x="3856" y="736"/>
                  </a:lnTo>
                  <a:lnTo>
                    <a:pt x="3844" y="728"/>
                  </a:lnTo>
                  <a:lnTo>
                    <a:pt x="3829" y="722"/>
                  </a:lnTo>
                  <a:lnTo>
                    <a:pt x="3813" y="715"/>
                  </a:lnTo>
                  <a:lnTo>
                    <a:pt x="3794" y="708"/>
                  </a:lnTo>
                  <a:lnTo>
                    <a:pt x="3776" y="701"/>
                  </a:lnTo>
                  <a:lnTo>
                    <a:pt x="3759" y="695"/>
                  </a:lnTo>
                  <a:lnTo>
                    <a:pt x="3743" y="691"/>
                  </a:lnTo>
                  <a:lnTo>
                    <a:pt x="3711" y="684"/>
                  </a:lnTo>
                  <a:lnTo>
                    <a:pt x="3679" y="678"/>
                  </a:lnTo>
                  <a:lnTo>
                    <a:pt x="3648" y="675"/>
                  </a:lnTo>
                  <a:lnTo>
                    <a:pt x="3615" y="673"/>
                  </a:lnTo>
                  <a:lnTo>
                    <a:pt x="3577" y="669"/>
                  </a:lnTo>
                  <a:lnTo>
                    <a:pt x="3535" y="667"/>
                  </a:lnTo>
                  <a:lnTo>
                    <a:pt x="3545" y="649"/>
                  </a:lnTo>
                  <a:lnTo>
                    <a:pt x="3557" y="631"/>
                  </a:lnTo>
                  <a:lnTo>
                    <a:pt x="3570" y="613"/>
                  </a:lnTo>
                  <a:lnTo>
                    <a:pt x="3584" y="593"/>
                  </a:lnTo>
                  <a:lnTo>
                    <a:pt x="3804" y="280"/>
                  </a:lnTo>
                  <a:lnTo>
                    <a:pt x="3827" y="248"/>
                  </a:lnTo>
                  <a:lnTo>
                    <a:pt x="3845" y="224"/>
                  </a:lnTo>
                  <a:lnTo>
                    <a:pt x="3852" y="213"/>
                  </a:lnTo>
                  <a:lnTo>
                    <a:pt x="3856" y="204"/>
                  </a:lnTo>
                  <a:lnTo>
                    <a:pt x="3861" y="195"/>
                  </a:lnTo>
                  <a:lnTo>
                    <a:pt x="3864" y="186"/>
                  </a:lnTo>
                  <a:lnTo>
                    <a:pt x="3868" y="177"/>
                  </a:lnTo>
                  <a:lnTo>
                    <a:pt x="3869" y="167"/>
                  </a:lnTo>
                  <a:lnTo>
                    <a:pt x="3870" y="156"/>
                  </a:lnTo>
                  <a:lnTo>
                    <a:pt x="3871" y="144"/>
                  </a:lnTo>
                  <a:lnTo>
                    <a:pt x="3871" y="114"/>
                  </a:lnTo>
                  <a:lnTo>
                    <a:pt x="3870" y="75"/>
                  </a:lnTo>
                  <a:lnTo>
                    <a:pt x="3870" y="64"/>
                  </a:lnTo>
                  <a:lnTo>
                    <a:pt x="3869" y="55"/>
                  </a:lnTo>
                  <a:lnTo>
                    <a:pt x="3867" y="47"/>
                  </a:lnTo>
                  <a:lnTo>
                    <a:pt x="3864" y="42"/>
                  </a:lnTo>
                  <a:lnTo>
                    <a:pt x="3861" y="36"/>
                  </a:lnTo>
                  <a:lnTo>
                    <a:pt x="3856" y="33"/>
                  </a:lnTo>
                  <a:lnTo>
                    <a:pt x="3853" y="29"/>
                  </a:lnTo>
                  <a:lnTo>
                    <a:pt x="3847" y="28"/>
                  </a:lnTo>
                  <a:lnTo>
                    <a:pt x="3836" y="26"/>
                  </a:lnTo>
                  <a:lnTo>
                    <a:pt x="3821" y="25"/>
                  </a:lnTo>
                  <a:lnTo>
                    <a:pt x="3804" y="26"/>
                  </a:lnTo>
                  <a:lnTo>
                    <a:pt x="3785" y="26"/>
                  </a:lnTo>
                  <a:lnTo>
                    <a:pt x="3585" y="25"/>
                  </a:lnTo>
                  <a:lnTo>
                    <a:pt x="3441" y="22"/>
                  </a:lnTo>
                  <a:lnTo>
                    <a:pt x="3387" y="21"/>
                  </a:lnTo>
                  <a:lnTo>
                    <a:pt x="3342" y="21"/>
                  </a:lnTo>
                  <a:lnTo>
                    <a:pt x="3307" y="22"/>
                  </a:lnTo>
                  <a:lnTo>
                    <a:pt x="3281" y="26"/>
                  </a:lnTo>
                  <a:lnTo>
                    <a:pt x="3271" y="27"/>
                  </a:lnTo>
                  <a:lnTo>
                    <a:pt x="3262" y="29"/>
                  </a:lnTo>
                  <a:lnTo>
                    <a:pt x="3255" y="33"/>
                  </a:lnTo>
                  <a:lnTo>
                    <a:pt x="3248" y="36"/>
                  </a:lnTo>
                  <a:lnTo>
                    <a:pt x="3244" y="41"/>
                  </a:lnTo>
                  <a:lnTo>
                    <a:pt x="3240" y="45"/>
                  </a:lnTo>
                  <a:lnTo>
                    <a:pt x="3238" y="51"/>
                  </a:lnTo>
                  <a:lnTo>
                    <a:pt x="3236" y="58"/>
                  </a:lnTo>
                  <a:lnTo>
                    <a:pt x="3234" y="72"/>
                  </a:lnTo>
                  <a:lnTo>
                    <a:pt x="3234" y="92"/>
                  </a:lnTo>
                  <a:lnTo>
                    <a:pt x="3234" y="115"/>
                  </a:lnTo>
                  <a:lnTo>
                    <a:pt x="3236" y="143"/>
                  </a:lnTo>
                  <a:lnTo>
                    <a:pt x="3236" y="164"/>
                  </a:lnTo>
                  <a:lnTo>
                    <a:pt x="3237" y="181"/>
                  </a:lnTo>
                  <a:lnTo>
                    <a:pt x="3238" y="188"/>
                  </a:lnTo>
                  <a:lnTo>
                    <a:pt x="3239" y="195"/>
                  </a:lnTo>
                  <a:lnTo>
                    <a:pt x="3241" y="199"/>
                  </a:lnTo>
                  <a:lnTo>
                    <a:pt x="3244" y="204"/>
                  </a:lnTo>
                  <a:lnTo>
                    <a:pt x="3247" y="209"/>
                  </a:lnTo>
                  <a:lnTo>
                    <a:pt x="3250" y="212"/>
                  </a:lnTo>
                  <a:lnTo>
                    <a:pt x="3254" y="214"/>
                  </a:lnTo>
                  <a:lnTo>
                    <a:pt x="3259" y="216"/>
                  </a:lnTo>
                  <a:lnTo>
                    <a:pt x="3271" y="219"/>
                  </a:lnTo>
                  <a:lnTo>
                    <a:pt x="3286" y="219"/>
                  </a:lnTo>
                  <a:lnTo>
                    <a:pt x="3326" y="218"/>
                  </a:lnTo>
                  <a:lnTo>
                    <a:pt x="3384" y="214"/>
                  </a:lnTo>
                  <a:lnTo>
                    <a:pt x="3421" y="213"/>
                  </a:lnTo>
                  <a:lnTo>
                    <a:pt x="3461" y="213"/>
                  </a:lnTo>
                  <a:lnTo>
                    <a:pt x="3509" y="215"/>
                  </a:lnTo>
                  <a:lnTo>
                    <a:pt x="3562" y="218"/>
                  </a:lnTo>
                  <a:close/>
                </a:path>
              </a:pathLst>
            </a:custGeom>
            <a:solidFill>
              <a:srgbClr val="211E1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65" name="Freeform 193"/>
            <p:cNvSpPr>
              <a:spLocks noEditPoints="1"/>
            </p:cNvSpPr>
            <p:nvPr userDrawn="1"/>
          </p:nvSpPr>
          <p:spPr bwMode="auto">
            <a:xfrm>
              <a:off x="-2005013" y="3849688"/>
              <a:ext cx="588963" cy="131763"/>
            </a:xfrm>
            <a:custGeom>
              <a:avLst/>
              <a:gdLst/>
              <a:ahLst/>
              <a:cxnLst>
                <a:cxn ang="0">
                  <a:pos x="42" y="64"/>
                </a:cxn>
                <a:cxn ang="0">
                  <a:pos x="11" y="65"/>
                </a:cxn>
                <a:cxn ang="0">
                  <a:pos x="0" y="89"/>
                </a:cxn>
                <a:cxn ang="0">
                  <a:pos x="19" y="118"/>
                </a:cxn>
                <a:cxn ang="0">
                  <a:pos x="82" y="169"/>
                </a:cxn>
                <a:cxn ang="0">
                  <a:pos x="327" y="345"/>
                </a:cxn>
                <a:cxn ang="0">
                  <a:pos x="585" y="482"/>
                </a:cxn>
                <a:cxn ang="0">
                  <a:pos x="874" y="585"/>
                </a:cxn>
                <a:cxn ang="0">
                  <a:pos x="1125" y="642"/>
                </a:cxn>
                <a:cxn ang="0">
                  <a:pos x="1371" y="666"/>
                </a:cxn>
                <a:cxn ang="0">
                  <a:pos x="1623" y="662"/>
                </a:cxn>
                <a:cxn ang="0">
                  <a:pos x="1872" y="632"/>
                </a:cxn>
                <a:cxn ang="0">
                  <a:pos x="2114" y="576"/>
                </a:cxn>
                <a:cxn ang="0">
                  <a:pos x="2341" y="496"/>
                </a:cxn>
                <a:cxn ang="0">
                  <a:pos x="2518" y="407"/>
                </a:cxn>
                <a:cxn ang="0">
                  <a:pos x="2666" y="317"/>
                </a:cxn>
                <a:cxn ang="0">
                  <a:pos x="2703" y="280"/>
                </a:cxn>
                <a:cxn ang="0">
                  <a:pos x="2702" y="244"/>
                </a:cxn>
                <a:cxn ang="0">
                  <a:pos x="2668" y="224"/>
                </a:cxn>
                <a:cxn ang="0">
                  <a:pos x="2536" y="264"/>
                </a:cxn>
                <a:cxn ang="0">
                  <a:pos x="2276" y="349"/>
                </a:cxn>
                <a:cxn ang="0">
                  <a:pos x="2061" y="401"/>
                </a:cxn>
                <a:cxn ang="0">
                  <a:pos x="1843" y="437"/>
                </a:cxn>
                <a:cxn ang="0">
                  <a:pos x="1622" y="454"/>
                </a:cxn>
                <a:cxn ang="0">
                  <a:pos x="1393" y="453"/>
                </a:cxn>
                <a:cxn ang="0">
                  <a:pos x="1132" y="430"/>
                </a:cxn>
                <a:cxn ang="0">
                  <a:pos x="776" y="363"/>
                </a:cxn>
                <a:cxn ang="0">
                  <a:pos x="431" y="253"/>
                </a:cxn>
                <a:cxn ang="0">
                  <a:pos x="102" y="97"/>
                </a:cxn>
                <a:cxn ang="0">
                  <a:pos x="2733" y="119"/>
                </a:cxn>
                <a:cxn ang="0">
                  <a:pos x="2807" y="137"/>
                </a:cxn>
                <a:cxn ang="0">
                  <a:pos x="2826" y="162"/>
                </a:cxn>
                <a:cxn ang="0">
                  <a:pos x="2824" y="245"/>
                </a:cxn>
                <a:cxn ang="0">
                  <a:pos x="2779" y="398"/>
                </a:cxn>
                <a:cxn ang="0">
                  <a:pos x="2733" y="521"/>
                </a:cxn>
                <a:cxn ang="0">
                  <a:pos x="2737" y="544"/>
                </a:cxn>
                <a:cxn ang="0">
                  <a:pos x="2765" y="542"/>
                </a:cxn>
                <a:cxn ang="0">
                  <a:pos x="2836" y="472"/>
                </a:cxn>
                <a:cxn ang="0">
                  <a:pos x="2906" y="354"/>
                </a:cxn>
                <a:cxn ang="0">
                  <a:pos x="2955" y="213"/>
                </a:cxn>
                <a:cxn ang="0">
                  <a:pos x="2970" y="120"/>
                </a:cxn>
                <a:cxn ang="0">
                  <a:pos x="2961" y="54"/>
                </a:cxn>
                <a:cxn ang="0">
                  <a:pos x="2939" y="29"/>
                </a:cxn>
                <a:cxn ang="0">
                  <a:pos x="2880" y="10"/>
                </a:cxn>
                <a:cxn ang="0">
                  <a:pos x="2718" y="2"/>
                </a:cxn>
                <a:cxn ang="0">
                  <a:pos x="2548" y="35"/>
                </a:cxn>
                <a:cxn ang="0">
                  <a:pos x="2447" y="80"/>
                </a:cxn>
                <a:cxn ang="0">
                  <a:pos x="2415" y="107"/>
                </a:cxn>
                <a:cxn ang="0">
                  <a:pos x="2418" y="129"/>
                </a:cxn>
                <a:cxn ang="0">
                  <a:pos x="2455" y="132"/>
                </a:cxn>
                <a:cxn ang="0">
                  <a:pos x="2611" y="119"/>
                </a:cxn>
              </a:cxnLst>
              <a:rect l="0" t="0" r="r" b="b"/>
              <a:pathLst>
                <a:path w="2970" h="667">
                  <a:moveTo>
                    <a:pt x="102" y="97"/>
                  </a:moveTo>
                  <a:lnTo>
                    <a:pt x="80" y="84"/>
                  </a:lnTo>
                  <a:lnTo>
                    <a:pt x="54" y="69"/>
                  </a:lnTo>
                  <a:lnTo>
                    <a:pt x="48" y="67"/>
                  </a:lnTo>
                  <a:lnTo>
                    <a:pt x="42" y="64"/>
                  </a:lnTo>
                  <a:lnTo>
                    <a:pt x="35" y="62"/>
                  </a:lnTo>
                  <a:lnTo>
                    <a:pt x="28" y="62"/>
                  </a:lnTo>
                  <a:lnTo>
                    <a:pt x="23" y="62"/>
                  </a:lnTo>
                  <a:lnTo>
                    <a:pt x="17" y="63"/>
                  </a:lnTo>
                  <a:lnTo>
                    <a:pt x="11" y="65"/>
                  </a:lnTo>
                  <a:lnTo>
                    <a:pt x="7" y="70"/>
                  </a:lnTo>
                  <a:lnTo>
                    <a:pt x="3" y="75"/>
                  </a:lnTo>
                  <a:lnTo>
                    <a:pt x="1" y="80"/>
                  </a:lnTo>
                  <a:lnTo>
                    <a:pt x="1" y="85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2" y="97"/>
                  </a:lnTo>
                  <a:lnTo>
                    <a:pt x="4" y="101"/>
                  </a:lnTo>
                  <a:lnTo>
                    <a:pt x="7" y="104"/>
                  </a:lnTo>
                  <a:lnTo>
                    <a:pt x="19" y="118"/>
                  </a:lnTo>
                  <a:lnTo>
                    <a:pt x="33" y="128"/>
                  </a:lnTo>
                  <a:lnTo>
                    <a:pt x="45" y="138"/>
                  </a:lnTo>
                  <a:lnTo>
                    <a:pt x="58" y="148"/>
                  </a:lnTo>
                  <a:lnTo>
                    <a:pt x="69" y="159"/>
                  </a:lnTo>
                  <a:lnTo>
                    <a:pt x="82" y="169"/>
                  </a:lnTo>
                  <a:lnTo>
                    <a:pt x="130" y="207"/>
                  </a:lnTo>
                  <a:lnTo>
                    <a:pt x="179" y="244"/>
                  </a:lnTo>
                  <a:lnTo>
                    <a:pt x="228" y="279"/>
                  </a:lnTo>
                  <a:lnTo>
                    <a:pt x="277" y="313"/>
                  </a:lnTo>
                  <a:lnTo>
                    <a:pt x="327" y="345"/>
                  </a:lnTo>
                  <a:lnTo>
                    <a:pt x="377" y="375"/>
                  </a:lnTo>
                  <a:lnTo>
                    <a:pt x="428" y="404"/>
                  </a:lnTo>
                  <a:lnTo>
                    <a:pt x="480" y="431"/>
                  </a:lnTo>
                  <a:lnTo>
                    <a:pt x="532" y="457"/>
                  </a:lnTo>
                  <a:lnTo>
                    <a:pt x="585" y="482"/>
                  </a:lnTo>
                  <a:lnTo>
                    <a:pt x="641" y="505"/>
                  </a:lnTo>
                  <a:lnTo>
                    <a:pt x="697" y="526"/>
                  </a:lnTo>
                  <a:lnTo>
                    <a:pt x="753" y="548"/>
                  </a:lnTo>
                  <a:lnTo>
                    <a:pt x="812" y="567"/>
                  </a:lnTo>
                  <a:lnTo>
                    <a:pt x="874" y="585"/>
                  </a:lnTo>
                  <a:lnTo>
                    <a:pt x="935" y="602"/>
                  </a:lnTo>
                  <a:lnTo>
                    <a:pt x="982" y="614"/>
                  </a:lnTo>
                  <a:lnTo>
                    <a:pt x="1029" y="624"/>
                  </a:lnTo>
                  <a:lnTo>
                    <a:pt x="1077" y="633"/>
                  </a:lnTo>
                  <a:lnTo>
                    <a:pt x="1125" y="642"/>
                  </a:lnTo>
                  <a:lnTo>
                    <a:pt x="1173" y="649"/>
                  </a:lnTo>
                  <a:lnTo>
                    <a:pt x="1222" y="655"/>
                  </a:lnTo>
                  <a:lnTo>
                    <a:pt x="1272" y="659"/>
                  </a:lnTo>
                  <a:lnTo>
                    <a:pt x="1321" y="662"/>
                  </a:lnTo>
                  <a:lnTo>
                    <a:pt x="1371" y="666"/>
                  </a:lnTo>
                  <a:lnTo>
                    <a:pt x="1422" y="667"/>
                  </a:lnTo>
                  <a:lnTo>
                    <a:pt x="1472" y="667"/>
                  </a:lnTo>
                  <a:lnTo>
                    <a:pt x="1522" y="667"/>
                  </a:lnTo>
                  <a:lnTo>
                    <a:pt x="1573" y="665"/>
                  </a:lnTo>
                  <a:lnTo>
                    <a:pt x="1623" y="662"/>
                  </a:lnTo>
                  <a:lnTo>
                    <a:pt x="1673" y="658"/>
                  </a:lnTo>
                  <a:lnTo>
                    <a:pt x="1723" y="653"/>
                  </a:lnTo>
                  <a:lnTo>
                    <a:pt x="1774" y="648"/>
                  </a:lnTo>
                  <a:lnTo>
                    <a:pt x="1822" y="641"/>
                  </a:lnTo>
                  <a:lnTo>
                    <a:pt x="1872" y="632"/>
                  </a:lnTo>
                  <a:lnTo>
                    <a:pt x="1921" y="623"/>
                  </a:lnTo>
                  <a:lnTo>
                    <a:pt x="1970" y="613"/>
                  </a:lnTo>
                  <a:lnTo>
                    <a:pt x="2019" y="602"/>
                  </a:lnTo>
                  <a:lnTo>
                    <a:pt x="2066" y="590"/>
                  </a:lnTo>
                  <a:lnTo>
                    <a:pt x="2114" y="576"/>
                  </a:lnTo>
                  <a:lnTo>
                    <a:pt x="2161" y="563"/>
                  </a:lnTo>
                  <a:lnTo>
                    <a:pt x="2207" y="547"/>
                  </a:lnTo>
                  <a:lnTo>
                    <a:pt x="2253" y="531"/>
                  </a:lnTo>
                  <a:lnTo>
                    <a:pt x="2297" y="514"/>
                  </a:lnTo>
                  <a:lnTo>
                    <a:pt x="2341" y="496"/>
                  </a:lnTo>
                  <a:lnTo>
                    <a:pt x="2384" y="476"/>
                  </a:lnTo>
                  <a:lnTo>
                    <a:pt x="2426" y="456"/>
                  </a:lnTo>
                  <a:lnTo>
                    <a:pt x="2467" y="434"/>
                  </a:lnTo>
                  <a:lnTo>
                    <a:pt x="2489" y="423"/>
                  </a:lnTo>
                  <a:lnTo>
                    <a:pt x="2518" y="407"/>
                  </a:lnTo>
                  <a:lnTo>
                    <a:pt x="2551" y="388"/>
                  </a:lnTo>
                  <a:lnTo>
                    <a:pt x="2586" y="367"/>
                  </a:lnTo>
                  <a:lnTo>
                    <a:pt x="2621" y="346"/>
                  </a:lnTo>
                  <a:lnTo>
                    <a:pt x="2652" y="327"/>
                  </a:lnTo>
                  <a:lnTo>
                    <a:pt x="2666" y="317"/>
                  </a:lnTo>
                  <a:lnTo>
                    <a:pt x="2677" y="308"/>
                  </a:lnTo>
                  <a:lnTo>
                    <a:pt x="2686" y="302"/>
                  </a:lnTo>
                  <a:lnTo>
                    <a:pt x="2693" y="295"/>
                  </a:lnTo>
                  <a:lnTo>
                    <a:pt x="2699" y="287"/>
                  </a:lnTo>
                  <a:lnTo>
                    <a:pt x="2703" y="280"/>
                  </a:lnTo>
                  <a:lnTo>
                    <a:pt x="2706" y="272"/>
                  </a:lnTo>
                  <a:lnTo>
                    <a:pt x="2708" y="264"/>
                  </a:lnTo>
                  <a:lnTo>
                    <a:pt x="2708" y="256"/>
                  </a:lnTo>
                  <a:lnTo>
                    <a:pt x="2705" y="249"/>
                  </a:lnTo>
                  <a:lnTo>
                    <a:pt x="2702" y="244"/>
                  </a:lnTo>
                  <a:lnTo>
                    <a:pt x="2697" y="238"/>
                  </a:lnTo>
                  <a:lnTo>
                    <a:pt x="2692" y="232"/>
                  </a:lnTo>
                  <a:lnTo>
                    <a:pt x="2685" y="229"/>
                  </a:lnTo>
                  <a:lnTo>
                    <a:pt x="2677" y="226"/>
                  </a:lnTo>
                  <a:lnTo>
                    <a:pt x="2668" y="224"/>
                  </a:lnTo>
                  <a:lnTo>
                    <a:pt x="2659" y="223"/>
                  </a:lnTo>
                  <a:lnTo>
                    <a:pt x="2647" y="224"/>
                  </a:lnTo>
                  <a:lnTo>
                    <a:pt x="2636" y="227"/>
                  </a:lnTo>
                  <a:lnTo>
                    <a:pt x="2624" y="231"/>
                  </a:lnTo>
                  <a:lnTo>
                    <a:pt x="2536" y="264"/>
                  </a:lnTo>
                  <a:lnTo>
                    <a:pt x="2450" y="296"/>
                  </a:lnTo>
                  <a:lnTo>
                    <a:pt x="2407" y="309"/>
                  </a:lnTo>
                  <a:lnTo>
                    <a:pt x="2363" y="323"/>
                  </a:lnTo>
                  <a:lnTo>
                    <a:pt x="2319" y="337"/>
                  </a:lnTo>
                  <a:lnTo>
                    <a:pt x="2276" y="349"/>
                  </a:lnTo>
                  <a:lnTo>
                    <a:pt x="2233" y="361"/>
                  </a:lnTo>
                  <a:lnTo>
                    <a:pt x="2190" y="372"/>
                  </a:lnTo>
                  <a:lnTo>
                    <a:pt x="2147" y="382"/>
                  </a:lnTo>
                  <a:lnTo>
                    <a:pt x="2104" y="392"/>
                  </a:lnTo>
                  <a:lnTo>
                    <a:pt x="2061" y="401"/>
                  </a:lnTo>
                  <a:lnTo>
                    <a:pt x="2018" y="409"/>
                  </a:lnTo>
                  <a:lnTo>
                    <a:pt x="1974" y="417"/>
                  </a:lnTo>
                  <a:lnTo>
                    <a:pt x="1930" y="424"/>
                  </a:lnTo>
                  <a:lnTo>
                    <a:pt x="1887" y="431"/>
                  </a:lnTo>
                  <a:lnTo>
                    <a:pt x="1843" y="437"/>
                  </a:lnTo>
                  <a:lnTo>
                    <a:pt x="1799" y="441"/>
                  </a:lnTo>
                  <a:lnTo>
                    <a:pt x="1755" y="446"/>
                  </a:lnTo>
                  <a:lnTo>
                    <a:pt x="1710" y="449"/>
                  </a:lnTo>
                  <a:lnTo>
                    <a:pt x="1666" y="451"/>
                  </a:lnTo>
                  <a:lnTo>
                    <a:pt x="1622" y="454"/>
                  </a:lnTo>
                  <a:lnTo>
                    <a:pt x="1576" y="455"/>
                  </a:lnTo>
                  <a:lnTo>
                    <a:pt x="1531" y="456"/>
                  </a:lnTo>
                  <a:lnTo>
                    <a:pt x="1485" y="456"/>
                  </a:lnTo>
                  <a:lnTo>
                    <a:pt x="1439" y="455"/>
                  </a:lnTo>
                  <a:lnTo>
                    <a:pt x="1393" y="453"/>
                  </a:lnTo>
                  <a:lnTo>
                    <a:pt x="1346" y="450"/>
                  </a:lnTo>
                  <a:lnTo>
                    <a:pt x="1299" y="447"/>
                  </a:lnTo>
                  <a:lnTo>
                    <a:pt x="1252" y="443"/>
                  </a:lnTo>
                  <a:lnTo>
                    <a:pt x="1204" y="439"/>
                  </a:lnTo>
                  <a:lnTo>
                    <a:pt x="1132" y="430"/>
                  </a:lnTo>
                  <a:lnTo>
                    <a:pt x="1060" y="421"/>
                  </a:lnTo>
                  <a:lnTo>
                    <a:pt x="988" y="408"/>
                  </a:lnTo>
                  <a:lnTo>
                    <a:pt x="917" y="395"/>
                  </a:lnTo>
                  <a:lnTo>
                    <a:pt x="846" y="380"/>
                  </a:lnTo>
                  <a:lnTo>
                    <a:pt x="776" y="363"/>
                  </a:lnTo>
                  <a:lnTo>
                    <a:pt x="706" y="345"/>
                  </a:lnTo>
                  <a:lnTo>
                    <a:pt x="637" y="324"/>
                  </a:lnTo>
                  <a:lnTo>
                    <a:pt x="567" y="303"/>
                  </a:lnTo>
                  <a:lnTo>
                    <a:pt x="499" y="279"/>
                  </a:lnTo>
                  <a:lnTo>
                    <a:pt x="431" y="253"/>
                  </a:lnTo>
                  <a:lnTo>
                    <a:pt x="364" y="226"/>
                  </a:lnTo>
                  <a:lnTo>
                    <a:pt x="297" y="196"/>
                  </a:lnTo>
                  <a:lnTo>
                    <a:pt x="231" y="165"/>
                  </a:lnTo>
                  <a:lnTo>
                    <a:pt x="167" y="132"/>
                  </a:lnTo>
                  <a:lnTo>
                    <a:pt x="102" y="97"/>
                  </a:lnTo>
                  <a:close/>
                  <a:moveTo>
                    <a:pt x="2626" y="118"/>
                  </a:moveTo>
                  <a:lnTo>
                    <a:pt x="2661" y="117"/>
                  </a:lnTo>
                  <a:lnTo>
                    <a:pt x="2697" y="117"/>
                  </a:lnTo>
                  <a:lnTo>
                    <a:pt x="2716" y="118"/>
                  </a:lnTo>
                  <a:lnTo>
                    <a:pt x="2733" y="119"/>
                  </a:lnTo>
                  <a:lnTo>
                    <a:pt x="2751" y="120"/>
                  </a:lnTo>
                  <a:lnTo>
                    <a:pt x="2767" y="123"/>
                  </a:lnTo>
                  <a:lnTo>
                    <a:pt x="2786" y="128"/>
                  </a:lnTo>
                  <a:lnTo>
                    <a:pt x="2801" y="134"/>
                  </a:lnTo>
                  <a:lnTo>
                    <a:pt x="2807" y="137"/>
                  </a:lnTo>
                  <a:lnTo>
                    <a:pt x="2812" y="142"/>
                  </a:lnTo>
                  <a:lnTo>
                    <a:pt x="2817" y="146"/>
                  </a:lnTo>
                  <a:lnTo>
                    <a:pt x="2821" y="151"/>
                  </a:lnTo>
                  <a:lnTo>
                    <a:pt x="2823" y="156"/>
                  </a:lnTo>
                  <a:lnTo>
                    <a:pt x="2826" y="162"/>
                  </a:lnTo>
                  <a:lnTo>
                    <a:pt x="2828" y="169"/>
                  </a:lnTo>
                  <a:lnTo>
                    <a:pt x="2829" y="177"/>
                  </a:lnTo>
                  <a:lnTo>
                    <a:pt x="2829" y="195"/>
                  </a:lnTo>
                  <a:lnTo>
                    <a:pt x="2828" y="215"/>
                  </a:lnTo>
                  <a:lnTo>
                    <a:pt x="2824" y="245"/>
                  </a:lnTo>
                  <a:lnTo>
                    <a:pt x="2818" y="275"/>
                  </a:lnTo>
                  <a:lnTo>
                    <a:pt x="2810" y="306"/>
                  </a:lnTo>
                  <a:lnTo>
                    <a:pt x="2801" y="338"/>
                  </a:lnTo>
                  <a:lnTo>
                    <a:pt x="2789" y="369"/>
                  </a:lnTo>
                  <a:lnTo>
                    <a:pt x="2779" y="398"/>
                  </a:lnTo>
                  <a:lnTo>
                    <a:pt x="2769" y="425"/>
                  </a:lnTo>
                  <a:lnTo>
                    <a:pt x="2759" y="451"/>
                  </a:lnTo>
                  <a:lnTo>
                    <a:pt x="2747" y="477"/>
                  </a:lnTo>
                  <a:lnTo>
                    <a:pt x="2735" y="513"/>
                  </a:lnTo>
                  <a:lnTo>
                    <a:pt x="2733" y="521"/>
                  </a:lnTo>
                  <a:lnTo>
                    <a:pt x="2731" y="527"/>
                  </a:lnTo>
                  <a:lnTo>
                    <a:pt x="2731" y="534"/>
                  </a:lnTo>
                  <a:lnTo>
                    <a:pt x="2734" y="540"/>
                  </a:lnTo>
                  <a:lnTo>
                    <a:pt x="2735" y="542"/>
                  </a:lnTo>
                  <a:lnTo>
                    <a:pt x="2737" y="544"/>
                  </a:lnTo>
                  <a:lnTo>
                    <a:pt x="2738" y="546"/>
                  </a:lnTo>
                  <a:lnTo>
                    <a:pt x="2742" y="547"/>
                  </a:lnTo>
                  <a:lnTo>
                    <a:pt x="2748" y="548"/>
                  </a:lnTo>
                  <a:lnTo>
                    <a:pt x="2756" y="547"/>
                  </a:lnTo>
                  <a:lnTo>
                    <a:pt x="2765" y="542"/>
                  </a:lnTo>
                  <a:lnTo>
                    <a:pt x="2776" y="535"/>
                  </a:lnTo>
                  <a:lnTo>
                    <a:pt x="2788" y="524"/>
                  </a:lnTo>
                  <a:lnTo>
                    <a:pt x="2800" y="513"/>
                  </a:lnTo>
                  <a:lnTo>
                    <a:pt x="2822" y="489"/>
                  </a:lnTo>
                  <a:lnTo>
                    <a:pt x="2836" y="472"/>
                  </a:lnTo>
                  <a:lnTo>
                    <a:pt x="2852" y="451"/>
                  </a:lnTo>
                  <a:lnTo>
                    <a:pt x="2866" y="429"/>
                  </a:lnTo>
                  <a:lnTo>
                    <a:pt x="2880" y="405"/>
                  </a:lnTo>
                  <a:lnTo>
                    <a:pt x="2894" y="380"/>
                  </a:lnTo>
                  <a:lnTo>
                    <a:pt x="2906" y="354"/>
                  </a:lnTo>
                  <a:lnTo>
                    <a:pt x="2918" y="328"/>
                  </a:lnTo>
                  <a:lnTo>
                    <a:pt x="2929" y="299"/>
                  </a:lnTo>
                  <a:lnTo>
                    <a:pt x="2938" y="271"/>
                  </a:lnTo>
                  <a:lnTo>
                    <a:pt x="2946" y="245"/>
                  </a:lnTo>
                  <a:lnTo>
                    <a:pt x="2955" y="213"/>
                  </a:lnTo>
                  <a:lnTo>
                    <a:pt x="2958" y="195"/>
                  </a:lnTo>
                  <a:lnTo>
                    <a:pt x="2963" y="177"/>
                  </a:lnTo>
                  <a:lnTo>
                    <a:pt x="2966" y="157"/>
                  </a:lnTo>
                  <a:lnTo>
                    <a:pt x="2969" y="138"/>
                  </a:lnTo>
                  <a:lnTo>
                    <a:pt x="2970" y="120"/>
                  </a:lnTo>
                  <a:lnTo>
                    <a:pt x="2970" y="102"/>
                  </a:lnTo>
                  <a:lnTo>
                    <a:pt x="2969" y="85"/>
                  </a:lnTo>
                  <a:lnTo>
                    <a:pt x="2965" y="69"/>
                  </a:lnTo>
                  <a:lnTo>
                    <a:pt x="2963" y="61"/>
                  </a:lnTo>
                  <a:lnTo>
                    <a:pt x="2961" y="54"/>
                  </a:lnTo>
                  <a:lnTo>
                    <a:pt x="2957" y="48"/>
                  </a:lnTo>
                  <a:lnTo>
                    <a:pt x="2954" y="43"/>
                  </a:lnTo>
                  <a:lnTo>
                    <a:pt x="2949" y="37"/>
                  </a:lnTo>
                  <a:lnTo>
                    <a:pt x="2945" y="33"/>
                  </a:lnTo>
                  <a:lnTo>
                    <a:pt x="2939" y="29"/>
                  </a:lnTo>
                  <a:lnTo>
                    <a:pt x="2932" y="26"/>
                  </a:lnTo>
                  <a:lnTo>
                    <a:pt x="2920" y="21"/>
                  </a:lnTo>
                  <a:lnTo>
                    <a:pt x="2907" y="17"/>
                  </a:lnTo>
                  <a:lnTo>
                    <a:pt x="2894" y="13"/>
                  </a:lnTo>
                  <a:lnTo>
                    <a:pt x="2880" y="10"/>
                  </a:lnTo>
                  <a:lnTo>
                    <a:pt x="2851" y="5"/>
                  </a:lnTo>
                  <a:lnTo>
                    <a:pt x="2819" y="2"/>
                  </a:lnTo>
                  <a:lnTo>
                    <a:pt x="2786" y="0"/>
                  </a:lnTo>
                  <a:lnTo>
                    <a:pt x="2752" y="1"/>
                  </a:lnTo>
                  <a:lnTo>
                    <a:pt x="2718" y="2"/>
                  </a:lnTo>
                  <a:lnTo>
                    <a:pt x="2683" y="5"/>
                  </a:lnTo>
                  <a:lnTo>
                    <a:pt x="2647" y="11"/>
                  </a:lnTo>
                  <a:lnTo>
                    <a:pt x="2613" y="17"/>
                  </a:lnTo>
                  <a:lnTo>
                    <a:pt x="2579" y="26"/>
                  </a:lnTo>
                  <a:lnTo>
                    <a:pt x="2548" y="35"/>
                  </a:lnTo>
                  <a:lnTo>
                    <a:pt x="2516" y="46"/>
                  </a:lnTo>
                  <a:lnTo>
                    <a:pt x="2486" y="59"/>
                  </a:lnTo>
                  <a:lnTo>
                    <a:pt x="2473" y="65"/>
                  </a:lnTo>
                  <a:lnTo>
                    <a:pt x="2460" y="72"/>
                  </a:lnTo>
                  <a:lnTo>
                    <a:pt x="2447" y="80"/>
                  </a:lnTo>
                  <a:lnTo>
                    <a:pt x="2435" y="88"/>
                  </a:lnTo>
                  <a:lnTo>
                    <a:pt x="2430" y="92"/>
                  </a:lnTo>
                  <a:lnTo>
                    <a:pt x="2425" y="96"/>
                  </a:lnTo>
                  <a:lnTo>
                    <a:pt x="2419" y="102"/>
                  </a:lnTo>
                  <a:lnTo>
                    <a:pt x="2415" y="107"/>
                  </a:lnTo>
                  <a:lnTo>
                    <a:pt x="2413" y="114"/>
                  </a:lnTo>
                  <a:lnTo>
                    <a:pt x="2413" y="120"/>
                  </a:lnTo>
                  <a:lnTo>
                    <a:pt x="2414" y="123"/>
                  </a:lnTo>
                  <a:lnTo>
                    <a:pt x="2415" y="126"/>
                  </a:lnTo>
                  <a:lnTo>
                    <a:pt x="2418" y="129"/>
                  </a:lnTo>
                  <a:lnTo>
                    <a:pt x="2422" y="131"/>
                  </a:lnTo>
                  <a:lnTo>
                    <a:pt x="2425" y="132"/>
                  </a:lnTo>
                  <a:lnTo>
                    <a:pt x="2433" y="134"/>
                  </a:lnTo>
                  <a:lnTo>
                    <a:pt x="2442" y="134"/>
                  </a:lnTo>
                  <a:lnTo>
                    <a:pt x="2455" y="132"/>
                  </a:lnTo>
                  <a:lnTo>
                    <a:pt x="2485" y="131"/>
                  </a:lnTo>
                  <a:lnTo>
                    <a:pt x="2519" y="128"/>
                  </a:lnTo>
                  <a:lnTo>
                    <a:pt x="2554" y="124"/>
                  </a:lnTo>
                  <a:lnTo>
                    <a:pt x="2586" y="122"/>
                  </a:lnTo>
                  <a:lnTo>
                    <a:pt x="2611" y="119"/>
                  </a:lnTo>
                  <a:lnTo>
                    <a:pt x="2626" y="118"/>
                  </a:lnTo>
                  <a:close/>
                </a:path>
              </a:pathLst>
            </a:custGeom>
            <a:solidFill>
              <a:srgbClr val="FE98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46" name="Группа 245"/>
          <p:cNvGrpSpPr/>
          <p:nvPr userDrawn="1"/>
        </p:nvGrpSpPr>
        <p:grpSpPr>
          <a:xfrm>
            <a:off x="4989510" y="1884872"/>
            <a:ext cx="1000132" cy="339995"/>
            <a:chOff x="-3643313" y="3927475"/>
            <a:chExt cx="1279525" cy="434975"/>
          </a:xfrm>
        </p:grpSpPr>
        <p:sp>
          <p:nvSpPr>
            <p:cNvPr id="3266" name="Freeform 194"/>
            <p:cNvSpPr>
              <a:spLocks noEditPoints="1"/>
            </p:cNvSpPr>
            <p:nvPr userDrawn="1"/>
          </p:nvSpPr>
          <p:spPr bwMode="auto">
            <a:xfrm>
              <a:off x="-3643313" y="4143375"/>
              <a:ext cx="1279525" cy="219075"/>
            </a:xfrm>
            <a:custGeom>
              <a:avLst/>
              <a:gdLst/>
              <a:ahLst/>
              <a:cxnLst>
                <a:cxn ang="0">
                  <a:pos x="331" y="255"/>
                </a:cxn>
                <a:cxn ang="0">
                  <a:pos x="913" y="309"/>
                </a:cxn>
                <a:cxn ang="0">
                  <a:pos x="1193" y="616"/>
                </a:cxn>
                <a:cxn ang="0">
                  <a:pos x="869" y="92"/>
                </a:cxn>
                <a:cxn ang="0">
                  <a:pos x="389" y="53"/>
                </a:cxn>
                <a:cxn ang="0">
                  <a:pos x="14" y="615"/>
                </a:cxn>
                <a:cxn ang="0">
                  <a:pos x="4803" y="312"/>
                </a:cxn>
                <a:cxn ang="0">
                  <a:pos x="5265" y="181"/>
                </a:cxn>
                <a:cxn ang="0">
                  <a:pos x="5718" y="661"/>
                </a:cxn>
                <a:cxn ang="0">
                  <a:pos x="5483" y="154"/>
                </a:cxn>
                <a:cxn ang="0">
                  <a:pos x="4943" y="47"/>
                </a:cxn>
                <a:cxn ang="0">
                  <a:pos x="4545" y="648"/>
                </a:cxn>
                <a:cxn ang="0">
                  <a:pos x="1798" y="55"/>
                </a:cxn>
                <a:cxn ang="0">
                  <a:pos x="2144" y="272"/>
                </a:cxn>
                <a:cxn ang="0">
                  <a:pos x="1823" y="320"/>
                </a:cxn>
                <a:cxn ang="0">
                  <a:pos x="1995" y="414"/>
                </a:cxn>
                <a:cxn ang="0">
                  <a:pos x="2027" y="616"/>
                </a:cxn>
                <a:cxn ang="0">
                  <a:pos x="1458" y="594"/>
                </a:cxn>
                <a:cxn ang="0">
                  <a:pos x="2048" y="678"/>
                </a:cxn>
                <a:cxn ang="0">
                  <a:pos x="2326" y="342"/>
                </a:cxn>
                <a:cxn ang="0">
                  <a:pos x="1921" y="25"/>
                </a:cxn>
                <a:cxn ang="0">
                  <a:pos x="4316" y="429"/>
                </a:cxn>
                <a:cxn ang="0">
                  <a:pos x="4026" y="657"/>
                </a:cxn>
                <a:cxn ang="0">
                  <a:pos x="3939" y="470"/>
                </a:cxn>
                <a:cxn ang="0">
                  <a:pos x="4252" y="690"/>
                </a:cxn>
                <a:cxn ang="0">
                  <a:pos x="4244" y="167"/>
                </a:cxn>
                <a:cxn ang="0">
                  <a:pos x="3928" y="297"/>
                </a:cxn>
                <a:cxn ang="0">
                  <a:pos x="4263" y="212"/>
                </a:cxn>
                <a:cxn ang="0">
                  <a:pos x="3915" y="405"/>
                </a:cxn>
                <a:cxn ang="0">
                  <a:pos x="3828" y="641"/>
                </a:cxn>
                <a:cxn ang="0">
                  <a:pos x="6267" y="446"/>
                </a:cxn>
                <a:cxn ang="0">
                  <a:pos x="6205" y="655"/>
                </a:cxn>
                <a:cxn ang="0">
                  <a:pos x="6285" y="396"/>
                </a:cxn>
                <a:cxn ang="0">
                  <a:pos x="6138" y="694"/>
                </a:cxn>
                <a:cxn ang="0">
                  <a:pos x="3072" y="292"/>
                </a:cxn>
                <a:cxn ang="0">
                  <a:pos x="3386" y="734"/>
                </a:cxn>
                <a:cxn ang="0">
                  <a:pos x="3466" y="554"/>
                </a:cxn>
                <a:cxn ang="0">
                  <a:pos x="2565" y="639"/>
                </a:cxn>
                <a:cxn ang="0">
                  <a:pos x="5330" y="961"/>
                </a:cxn>
                <a:cxn ang="0">
                  <a:pos x="5215" y="1074"/>
                </a:cxn>
                <a:cxn ang="0">
                  <a:pos x="5234" y="1101"/>
                </a:cxn>
                <a:cxn ang="0">
                  <a:pos x="5348" y="923"/>
                </a:cxn>
                <a:cxn ang="0">
                  <a:pos x="5144" y="972"/>
                </a:cxn>
                <a:cxn ang="0">
                  <a:pos x="4860" y="818"/>
                </a:cxn>
                <a:cxn ang="0">
                  <a:pos x="4952" y="1090"/>
                </a:cxn>
                <a:cxn ang="0">
                  <a:pos x="5488" y="834"/>
                </a:cxn>
                <a:cxn ang="0">
                  <a:pos x="5533" y="1075"/>
                </a:cxn>
                <a:cxn ang="0">
                  <a:pos x="1343" y="33"/>
                </a:cxn>
                <a:cxn ang="0">
                  <a:pos x="1272" y="148"/>
                </a:cxn>
                <a:cxn ang="0">
                  <a:pos x="5642" y="913"/>
                </a:cxn>
                <a:cxn ang="0">
                  <a:pos x="5599" y="994"/>
                </a:cxn>
                <a:cxn ang="0">
                  <a:pos x="5003" y="892"/>
                </a:cxn>
                <a:cxn ang="0">
                  <a:pos x="5081" y="907"/>
                </a:cxn>
                <a:cxn ang="0">
                  <a:pos x="4848" y="1016"/>
                </a:cxn>
                <a:cxn ang="0">
                  <a:pos x="4806" y="852"/>
                </a:cxn>
                <a:cxn ang="0">
                  <a:pos x="4955" y="950"/>
                </a:cxn>
                <a:cxn ang="0">
                  <a:pos x="4459" y="322"/>
                </a:cxn>
                <a:cxn ang="0">
                  <a:pos x="4731" y="808"/>
                </a:cxn>
                <a:cxn ang="0">
                  <a:pos x="4276" y="663"/>
                </a:cxn>
                <a:cxn ang="0">
                  <a:pos x="4291" y="661"/>
                </a:cxn>
                <a:cxn ang="0">
                  <a:pos x="5404" y="858"/>
                </a:cxn>
                <a:cxn ang="0">
                  <a:pos x="5718" y="982"/>
                </a:cxn>
              </a:cxnLst>
              <a:rect l="0" t="0" r="r" b="b"/>
              <a:pathLst>
                <a:path w="6449" h="1101">
                  <a:moveTo>
                    <a:pt x="0" y="678"/>
                  </a:moveTo>
                  <a:lnTo>
                    <a:pt x="0" y="691"/>
                  </a:lnTo>
                  <a:lnTo>
                    <a:pt x="4" y="690"/>
                  </a:lnTo>
                  <a:lnTo>
                    <a:pt x="7" y="688"/>
                  </a:lnTo>
                  <a:lnTo>
                    <a:pt x="11" y="684"/>
                  </a:lnTo>
                  <a:lnTo>
                    <a:pt x="14" y="679"/>
                  </a:lnTo>
                  <a:lnTo>
                    <a:pt x="20" y="666"/>
                  </a:lnTo>
                  <a:lnTo>
                    <a:pt x="28" y="649"/>
                  </a:lnTo>
                  <a:lnTo>
                    <a:pt x="45" y="615"/>
                  </a:lnTo>
                  <a:lnTo>
                    <a:pt x="64" y="581"/>
                  </a:lnTo>
                  <a:lnTo>
                    <a:pt x="84" y="548"/>
                  </a:lnTo>
                  <a:lnTo>
                    <a:pt x="103" y="517"/>
                  </a:lnTo>
                  <a:lnTo>
                    <a:pt x="116" y="495"/>
                  </a:lnTo>
                  <a:lnTo>
                    <a:pt x="131" y="472"/>
                  </a:lnTo>
                  <a:lnTo>
                    <a:pt x="147" y="451"/>
                  </a:lnTo>
                  <a:lnTo>
                    <a:pt x="163" y="429"/>
                  </a:lnTo>
                  <a:lnTo>
                    <a:pt x="179" y="408"/>
                  </a:lnTo>
                  <a:lnTo>
                    <a:pt x="196" y="387"/>
                  </a:lnTo>
                  <a:lnTo>
                    <a:pt x="214" y="367"/>
                  </a:lnTo>
                  <a:lnTo>
                    <a:pt x="232" y="346"/>
                  </a:lnTo>
                  <a:lnTo>
                    <a:pt x="250" y="327"/>
                  </a:lnTo>
                  <a:lnTo>
                    <a:pt x="270" y="308"/>
                  </a:lnTo>
                  <a:lnTo>
                    <a:pt x="290" y="290"/>
                  </a:lnTo>
                  <a:lnTo>
                    <a:pt x="310" y="272"/>
                  </a:lnTo>
                  <a:lnTo>
                    <a:pt x="331" y="255"/>
                  </a:lnTo>
                  <a:lnTo>
                    <a:pt x="351" y="241"/>
                  </a:lnTo>
                  <a:lnTo>
                    <a:pt x="374" y="226"/>
                  </a:lnTo>
                  <a:lnTo>
                    <a:pt x="396" y="212"/>
                  </a:lnTo>
                  <a:lnTo>
                    <a:pt x="418" y="201"/>
                  </a:lnTo>
                  <a:lnTo>
                    <a:pt x="441" y="190"/>
                  </a:lnTo>
                  <a:lnTo>
                    <a:pt x="464" y="181"/>
                  </a:lnTo>
                  <a:lnTo>
                    <a:pt x="488" y="173"/>
                  </a:lnTo>
                  <a:lnTo>
                    <a:pt x="511" y="166"/>
                  </a:lnTo>
                  <a:lnTo>
                    <a:pt x="536" y="160"/>
                  </a:lnTo>
                  <a:lnTo>
                    <a:pt x="561" y="158"/>
                  </a:lnTo>
                  <a:lnTo>
                    <a:pt x="586" y="156"/>
                  </a:lnTo>
                  <a:lnTo>
                    <a:pt x="611" y="156"/>
                  </a:lnTo>
                  <a:lnTo>
                    <a:pt x="637" y="158"/>
                  </a:lnTo>
                  <a:lnTo>
                    <a:pt x="663" y="162"/>
                  </a:lnTo>
                  <a:lnTo>
                    <a:pt x="690" y="169"/>
                  </a:lnTo>
                  <a:lnTo>
                    <a:pt x="716" y="177"/>
                  </a:lnTo>
                  <a:lnTo>
                    <a:pt x="742" y="187"/>
                  </a:lnTo>
                  <a:lnTo>
                    <a:pt x="769" y="201"/>
                  </a:lnTo>
                  <a:lnTo>
                    <a:pt x="796" y="216"/>
                  </a:lnTo>
                  <a:lnTo>
                    <a:pt x="818" y="229"/>
                  </a:lnTo>
                  <a:lnTo>
                    <a:pt x="838" y="244"/>
                  </a:lnTo>
                  <a:lnTo>
                    <a:pt x="857" y="259"/>
                  </a:lnTo>
                  <a:lnTo>
                    <a:pt x="877" y="275"/>
                  </a:lnTo>
                  <a:lnTo>
                    <a:pt x="895" y="292"/>
                  </a:lnTo>
                  <a:lnTo>
                    <a:pt x="913" y="309"/>
                  </a:lnTo>
                  <a:lnTo>
                    <a:pt x="930" y="326"/>
                  </a:lnTo>
                  <a:lnTo>
                    <a:pt x="946" y="345"/>
                  </a:lnTo>
                  <a:lnTo>
                    <a:pt x="963" y="363"/>
                  </a:lnTo>
                  <a:lnTo>
                    <a:pt x="978" y="383"/>
                  </a:lnTo>
                  <a:lnTo>
                    <a:pt x="994" y="403"/>
                  </a:lnTo>
                  <a:lnTo>
                    <a:pt x="1008" y="422"/>
                  </a:lnTo>
                  <a:lnTo>
                    <a:pt x="1036" y="464"/>
                  </a:lnTo>
                  <a:lnTo>
                    <a:pt x="1063" y="506"/>
                  </a:lnTo>
                  <a:lnTo>
                    <a:pt x="1080" y="535"/>
                  </a:lnTo>
                  <a:lnTo>
                    <a:pt x="1092" y="559"/>
                  </a:lnTo>
                  <a:lnTo>
                    <a:pt x="1104" y="581"/>
                  </a:lnTo>
                  <a:lnTo>
                    <a:pt x="1114" y="602"/>
                  </a:lnTo>
                  <a:lnTo>
                    <a:pt x="1122" y="622"/>
                  </a:lnTo>
                  <a:lnTo>
                    <a:pt x="1131" y="644"/>
                  </a:lnTo>
                  <a:lnTo>
                    <a:pt x="1141" y="666"/>
                  </a:lnTo>
                  <a:lnTo>
                    <a:pt x="1154" y="691"/>
                  </a:lnTo>
                  <a:lnTo>
                    <a:pt x="1158" y="688"/>
                  </a:lnTo>
                  <a:lnTo>
                    <a:pt x="1163" y="683"/>
                  </a:lnTo>
                  <a:lnTo>
                    <a:pt x="1167" y="678"/>
                  </a:lnTo>
                  <a:lnTo>
                    <a:pt x="1172" y="671"/>
                  </a:lnTo>
                  <a:lnTo>
                    <a:pt x="1180" y="657"/>
                  </a:lnTo>
                  <a:lnTo>
                    <a:pt x="1185" y="642"/>
                  </a:lnTo>
                  <a:lnTo>
                    <a:pt x="1189" y="633"/>
                  </a:lnTo>
                  <a:lnTo>
                    <a:pt x="1191" y="624"/>
                  </a:lnTo>
                  <a:lnTo>
                    <a:pt x="1193" y="616"/>
                  </a:lnTo>
                  <a:lnTo>
                    <a:pt x="1193" y="608"/>
                  </a:lnTo>
                  <a:lnTo>
                    <a:pt x="1193" y="602"/>
                  </a:lnTo>
                  <a:lnTo>
                    <a:pt x="1192" y="594"/>
                  </a:lnTo>
                  <a:lnTo>
                    <a:pt x="1190" y="585"/>
                  </a:lnTo>
                  <a:lnTo>
                    <a:pt x="1188" y="576"/>
                  </a:lnTo>
                  <a:lnTo>
                    <a:pt x="1179" y="545"/>
                  </a:lnTo>
                  <a:lnTo>
                    <a:pt x="1168" y="514"/>
                  </a:lnTo>
                  <a:lnTo>
                    <a:pt x="1157" y="485"/>
                  </a:lnTo>
                  <a:lnTo>
                    <a:pt x="1146" y="456"/>
                  </a:lnTo>
                  <a:lnTo>
                    <a:pt x="1133" y="428"/>
                  </a:lnTo>
                  <a:lnTo>
                    <a:pt x="1120" y="400"/>
                  </a:lnTo>
                  <a:lnTo>
                    <a:pt x="1106" y="373"/>
                  </a:lnTo>
                  <a:lnTo>
                    <a:pt x="1092" y="347"/>
                  </a:lnTo>
                  <a:lnTo>
                    <a:pt x="1078" y="322"/>
                  </a:lnTo>
                  <a:lnTo>
                    <a:pt x="1062" y="297"/>
                  </a:lnTo>
                  <a:lnTo>
                    <a:pt x="1046" y="272"/>
                  </a:lnTo>
                  <a:lnTo>
                    <a:pt x="1028" y="248"/>
                  </a:lnTo>
                  <a:lnTo>
                    <a:pt x="1013" y="228"/>
                  </a:lnTo>
                  <a:lnTo>
                    <a:pt x="997" y="209"/>
                  </a:lnTo>
                  <a:lnTo>
                    <a:pt x="979" y="188"/>
                  </a:lnTo>
                  <a:lnTo>
                    <a:pt x="960" y="169"/>
                  </a:lnTo>
                  <a:lnTo>
                    <a:pt x="939" y="149"/>
                  </a:lnTo>
                  <a:lnTo>
                    <a:pt x="918" y="129"/>
                  </a:lnTo>
                  <a:lnTo>
                    <a:pt x="894" y="110"/>
                  </a:lnTo>
                  <a:lnTo>
                    <a:pt x="869" y="92"/>
                  </a:lnTo>
                  <a:lnTo>
                    <a:pt x="843" y="75"/>
                  </a:lnTo>
                  <a:lnTo>
                    <a:pt x="814" y="58"/>
                  </a:lnTo>
                  <a:lnTo>
                    <a:pt x="786" y="44"/>
                  </a:lnTo>
                  <a:lnTo>
                    <a:pt x="756" y="31"/>
                  </a:lnTo>
                  <a:lnTo>
                    <a:pt x="741" y="25"/>
                  </a:lnTo>
                  <a:lnTo>
                    <a:pt x="725" y="21"/>
                  </a:lnTo>
                  <a:lnTo>
                    <a:pt x="709" y="16"/>
                  </a:lnTo>
                  <a:lnTo>
                    <a:pt x="692" y="11"/>
                  </a:lnTo>
                  <a:lnTo>
                    <a:pt x="676" y="8"/>
                  </a:lnTo>
                  <a:lnTo>
                    <a:pt x="659" y="6"/>
                  </a:lnTo>
                  <a:lnTo>
                    <a:pt x="642" y="3"/>
                  </a:lnTo>
                  <a:lnTo>
                    <a:pt x="624" y="2"/>
                  </a:lnTo>
                  <a:lnTo>
                    <a:pt x="606" y="1"/>
                  </a:lnTo>
                  <a:lnTo>
                    <a:pt x="586" y="1"/>
                  </a:lnTo>
                  <a:lnTo>
                    <a:pt x="568" y="1"/>
                  </a:lnTo>
                  <a:lnTo>
                    <a:pt x="550" y="3"/>
                  </a:lnTo>
                  <a:lnTo>
                    <a:pt x="532" y="6"/>
                  </a:lnTo>
                  <a:lnTo>
                    <a:pt x="515" y="9"/>
                  </a:lnTo>
                  <a:lnTo>
                    <a:pt x="498" y="13"/>
                  </a:lnTo>
                  <a:lnTo>
                    <a:pt x="481" y="17"/>
                  </a:lnTo>
                  <a:lnTo>
                    <a:pt x="465" y="22"/>
                  </a:lnTo>
                  <a:lnTo>
                    <a:pt x="449" y="27"/>
                  </a:lnTo>
                  <a:lnTo>
                    <a:pt x="433" y="33"/>
                  </a:lnTo>
                  <a:lnTo>
                    <a:pt x="418" y="40"/>
                  </a:lnTo>
                  <a:lnTo>
                    <a:pt x="389" y="53"/>
                  </a:lnTo>
                  <a:lnTo>
                    <a:pt x="362" y="70"/>
                  </a:lnTo>
                  <a:lnTo>
                    <a:pt x="335" y="87"/>
                  </a:lnTo>
                  <a:lnTo>
                    <a:pt x="310" y="106"/>
                  </a:lnTo>
                  <a:lnTo>
                    <a:pt x="288" y="125"/>
                  </a:lnTo>
                  <a:lnTo>
                    <a:pt x="266" y="145"/>
                  </a:lnTo>
                  <a:lnTo>
                    <a:pt x="246" y="165"/>
                  </a:lnTo>
                  <a:lnTo>
                    <a:pt x="228" y="185"/>
                  </a:lnTo>
                  <a:lnTo>
                    <a:pt x="211" y="206"/>
                  </a:lnTo>
                  <a:lnTo>
                    <a:pt x="195" y="225"/>
                  </a:lnTo>
                  <a:lnTo>
                    <a:pt x="179" y="245"/>
                  </a:lnTo>
                  <a:lnTo>
                    <a:pt x="164" y="268"/>
                  </a:lnTo>
                  <a:lnTo>
                    <a:pt x="149" y="290"/>
                  </a:lnTo>
                  <a:lnTo>
                    <a:pt x="135" y="313"/>
                  </a:lnTo>
                  <a:lnTo>
                    <a:pt x="122" y="336"/>
                  </a:lnTo>
                  <a:lnTo>
                    <a:pt x="108" y="360"/>
                  </a:lnTo>
                  <a:lnTo>
                    <a:pt x="97" y="385"/>
                  </a:lnTo>
                  <a:lnTo>
                    <a:pt x="85" y="409"/>
                  </a:lnTo>
                  <a:lnTo>
                    <a:pt x="74" y="434"/>
                  </a:lnTo>
                  <a:lnTo>
                    <a:pt x="64" y="460"/>
                  </a:lnTo>
                  <a:lnTo>
                    <a:pt x="54" y="485"/>
                  </a:lnTo>
                  <a:lnTo>
                    <a:pt x="45" y="511"/>
                  </a:lnTo>
                  <a:lnTo>
                    <a:pt x="37" y="537"/>
                  </a:lnTo>
                  <a:lnTo>
                    <a:pt x="29" y="563"/>
                  </a:lnTo>
                  <a:lnTo>
                    <a:pt x="21" y="589"/>
                  </a:lnTo>
                  <a:lnTo>
                    <a:pt x="14" y="615"/>
                  </a:lnTo>
                  <a:lnTo>
                    <a:pt x="11" y="629"/>
                  </a:lnTo>
                  <a:lnTo>
                    <a:pt x="7" y="648"/>
                  </a:lnTo>
                  <a:lnTo>
                    <a:pt x="3" y="666"/>
                  </a:lnTo>
                  <a:lnTo>
                    <a:pt x="0" y="678"/>
                  </a:lnTo>
                  <a:close/>
                  <a:moveTo>
                    <a:pt x="4541" y="691"/>
                  </a:moveTo>
                  <a:lnTo>
                    <a:pt x="4546" y="689"/>
                  </a:lnTo>
                  <a:lnTo>
                    <a:pt x="4549" y="684"/>
                  </a:lnTo>
                  <a:lnTo>
                    <a:pt x="4552" y="679"/>
                  </a:lnTo>
                  <a:lnTo>
                    <a:pt x="4556" y="673"/>
                  </a:lnTo>
                  <a:lnTo>
                    <a:pt x="4562" y="660"/>
                  </a:lnTo>
                  <a:lnTo>
                    <a:pt x="4567" y="647"/>
                  </a:lnTo>
                  <a:lnTo>
                    <a:pt x="4574" y="636"/>
                  </a:lnTo>
                  <a:lnTo>
                    <a:pt x="4579" y="625"/>
                  </a:lnTo>
                  <a:lnTo>
                    <a:pt x="4584" y="614"/>
                  </a:lnTo>
                  <a:lnTo>
                    <a:pt x="4591" y="603"/>
                  </a:lnTo>
                  <a:lnTo>
                    <a:pt x="4611" y="568"/>
                  </a:lnTo>
                  <a:lnTo>
                    <a:pt x="4633" y="531"/>
                  </a:lnTo>
                  <a:lnTo>
                    <a:pt x="4657" y="494"/>
                  </a:lnTo>
                  <a:lnTo>
                    <a:pt x="4683" y="456"/>
                  </a:lnTo>
                  <a:lnTo>
                    <a:pt x="4710" y="419"/>
                  </a:lnTo>
                  <a:lnTo>
                    <a:pt x="4740" y="383"/>
                  </a:lnTo>
                  <a:lnTo>
                    <a:pt x="4756" y="364"/>
                  </a:lnTo>
                  <a:lnTo>
                    <a:pt x="4770" y="346"/>
                  </a:lnTo>
                  <a:lnTo>
                    <a:pt x="4787" y="329"/>
                  </a:lnTo>
                  <a:lnTo>
                    <a:pt x="4803" y="312"/>
                  </a:lnTo>
                  <a:lnTo>
                    <a:pt x="4820" y="296"/>
                  </a:lnTo>
                  <a:lnTo>
                    <a:pt x="4837" y="280"/>
                  </a:lnTo>
                  <a:lnTo>
                    <a:pt x="4855" y="266"/>
                  </a:lnTo>
                  <a:lnTo>
                    <a:pt x="4874" y="252"/>
                  </a:lnTo>
                  <a:lnTo>
                    <a:pt x="4892" y="238"/>
                  </a:lnTo>
                  <a:lnTo>
                    <a:pt x="4911" y="226"/>
                  </a:lnTo>
                  <a:lnTo>
                    <a:pt x="4930" y="213"/>
                  </a:lnTo>
                  <a:lnTo>
                    <a:pt x="4950" y="203"/>
                  </a:lnTo>
                  <a:lnTo>
                    <a:pt x="4969" y="193"/>
                  </a:lnTo>
                  <a:lnTo>
                    <a:pt x="4989" y="184"/>
                  </a:lnTo>
                  <a:lnTo>
                    <a:pt x="5010" y="176"/>
                  </a:lnTo>
                  <a:lnTo>
                    <a:pt x="5030" y="169"/>
                  </a:lnTo>
                  <a:lnTo>
                    <a:pt x="5052" y="164"/>
                  </a:lnTo>
                  <a:lnTo>
                    <a:pt x="5073" y="160"/>
                  </a:lnTo>
                  <a:lnTo>
                    <a:pt x="5095" y="157"/>
                  </a:lnTo>
                  <a:lnTo>
                    <a:pt x="5116" y="156"/>
                  </a:lnTo>
                  <a:lnTo>
                    <a:pt x="5132" y="156"/>
                  </a:lnTo>
                  <a:lnTo>
                    <a:pt x="5149" y="156"/>
                  </a:lnTo>
                  <a:lnTo>
                    <a:pt x="5164" y="157"/>
                  </a:lnTo>
                  <a:lnTo>
                    <a:pt x="5180" y="159"/>
                  </a:lnTo>
                  <a:lnTo>
                    <a:pt x="5195" y="161"/>
                  </a:lnTo>
                  <a:lnTo>
                    <a:pt x="5210" y="165"/>
                  </a:lnTo>
                  <a:lnTo>
                    <a:pt x="5223" y="168"/>
                  </a:lnTo>
                  <a:lnTo>
                    <a:pt x="5238" y="171"/>
                  </a:lnTo>
                  <a:lnTo>
                    <a:pt x="5265" y="181"/>
                  </a:lnTo>
                  <a:lnTo>
                    <a:pt x="5291" y="192"/>
                  </a:lnTo>
                  <a:lnTo>
                    <a:pt x="5315" y="204"/>
                  </a:lnTo>
                  <a:lnTo>
                    <a:pt x="5339" y="218"/>
                  </a:lnTo>
                  <a:lnTo>
                    <a:pt x="5362" y="233"/>
                  </a:lnTo>
                  <a:lnTo>
                    <a:pt x="5382" y="248"/>
                  </a:lnTo>
                  <a:lnTo>
                    <a:pt x="5402" y="263"/>
                  </a:lnTo>
                  <a:lnTo>
                    <a:pt x="5421" y="280"/>
                  </a:lnTo>
                  <a:lnTo>
                    <a:pt x="5439" y="296"/>
                  </a:lnTo>
                  <a:lnTo>
                    <a:pt x="5455" y="312"/>
                  </a:lnTo>
                  <a:lnTo>
                    <a:pt x="5471" y="329"/>
                  </a:lnTo>
                  <a:lnTo>
                    <a:pt x="5484" y="344"/>
                  </a:lnTo>
                  <a:lnTo>
                    <a:pt x="5510" y="375"/>
                  </a:lnTo>
                  <a:lnTo>
                    <a:pt x="5534" y="404"/>
                  </a:lnTo>
                  <a:lnTo>
                    <a:pt x="5556" y="434"/>
                  </a:lnTo>
                  <a:lnTo>
                    <a:pt x="5576" y="464"/>
                  </a:lnTo>
                  <a:lnTo>
                    <a:pt x="5595" y="496"/>
                  </a:lnTo>
                  <a:lnTo>
                    <a:pt x="5614" y="528"/>
                  </a:lnTo>
                  <a:lnTo>
                    <a:pt x="5632" y="562"/>
                  </a:lnTo>
                  <a:lnTo>
                    <a:pt x="5650" y="597"/>
                  </a:lnTo>
                  <a:lnTo>
                    <a:pt x="5693" y="691"/>
                  </a:lnTo>
                  <a:lnTo>
                    <a:pt x="5699" y="686"/>
                  </a:lnTo>
                  <a:lnTo>
                    <a:pt x="5704" y="680"/>
                  </a:lnTo>
                  <a:lnTo>
                    <a:pt x="5710" y="673"/>
                  </a:lnTo>
                  <a:lnTo>
                    <a:pt x="5715" y="667"/>
                  </a:lnTo>
                  <a:lnTo>
                    <a:pt x="5718" y="661"/>
                  </a:lnTo>
                  <a:lnTo>
                    <a:pt x="5721" y="654"/>
                  </a:lnTo>
                  <a:lnTo>
                    <a:pt x="5724" y="647"/>
                  </a:lnTo>
                  <a:lnTo>
                    <a:pt x="5726" y="640"/>
                  </a:lnTo>
                  <a:lnTo>
                    <a:pt x="5728" y="625"/>
                  </a:lnTo>
                  <a:lnTo>
                    <a:pt x="5729" y="611"/>
                  </a:lnTo>
                  <a:lnTo>
                    <a:pt x="5729" y="595"/>
                  </a:lnTo>
                  <a:lnTo>
                    <a:pt x="5727" y="580"/>
                  </a:lnTo>
                  <a:lnTo>
                    <a:pt x="5724" y="563"/>
                  </a:lnTo>
                  <a:lnTo>
                    <a:pt x="5719" y="547"/>
                  </a:lnTo>
                  <a:lnTo>
                    <a:pt x="5713" y="531"/>
                  </a:lnTo>
                  <a:lnTo>
                    <a:pt x="5708" y="514"/>
                  </a:lnTo>
                  <a:lnTo>
                    <a:pt x="5695" y="482"/>
                  </a:lnTo>
                  <a:lnTo>
                    <a:pt x="5682" y="451"/>
                  </a:lnTo>
                  <a:lnTo>
                    <a:pt x="5666" y="413"/>
                  </a:lnTo>
                  <a:lnTo>
                    <a:pt x="5646" y="375"/>
                  </a:lnTo>
                  <a:lnTo>
                    <a:pt x="5626" y="336"/>
                  </a:lnTo>
                  <a:lnTo>
                    <a:pt x="5602" y="297"/>
                  </a:lnTo>
                  <a:lnTo>
                    <a:pt x="5589" y="279"/>
                  </a:lnTo>
                  <a:lnTo>
                    <a:pt x="5575" y="260"/>
                  </a:lnTo>
                  <a:lnTo>
                    <a:pt x="5561" y="242"/>
                  </a:lnTo>
                  <a:lnTo>
                    <a:pt x="5547" y="224"/>
                  </a:lnTo>
                  <a:lnTo>
                    <a:pt x="5532" y="206"/>
                  </a:lnTo>
                  <a:lnTo>
                    <a:pt x="5516" y="188"/>
                  </a:lnTo>
                  <a:lnTo>
                    <a:pt x="5500" y="171"/>
                  </a:lnTo>
                  <a:lnTo>
                    <a:pt x="5483" y="154"/>
                  </a:lnTo>
                  <a:lnTo>
                    <a:pt x="5466" y="139"/>
                  </a:lnTo>
                  <a:lnTo>
                    <a:pt x="5449" y="124"/>
                  </a:lnTo>
                  <a:lnTo>
                    <a:pt x="5431" y="109"/>
                  </a:lnTo>
                  <a:lnTo>
                    <a:pt x="5412" y="95"/>
                  </a:lnTo>
                  <a:lnTo>
                    <a:pt x="5392" y="82"/>
                  </a:lnTo>
                  <a:lnTo>
                    <a:pt x="5373" y="69"/>
                  </a:lnTo>
                  <a:lnTo>
                    <a:pt x="5352" y="58"/>
                  </a:lnTo>
                  <a:lnTo>
                    <a:pt x="5332" y="48"/>
                  </a:lnTo>
                  <a:lnTo>
                    <a:pt x="5312" y="38"/>
                  </a:lnTo>
                  <a:lnTo>
                    <a:pt x="5290" y="28"/>
                  </a:lnTo>
                  <a:lnTo>
                    <a:pt x="5267" y="22"/>
                  </a:lnTo>
                  <a:lnTo>
                    <a:pt x="5246" y="15"/>
                  </a:lnTo>
                  <a:lnTo>
                    <a:pt x="5223" y="9"/>
                  </a:lnTo>
                  <a:lnTo>
                    <a:pt x="5199" y="6"/>
                  </a:lnTo>
                  <a:lnTo>
                    <a:pt x="5177" y="2"/>
                  </a:lnTo>
                  <a:lnTo>
                    <a:pt x="5153" y="1"/>
                  </a:lnTo>
                  <a:lnTo>
                    <a:pt x="5127" y="1"/>
                  </a:lnTo>
                  <a:lnTo>
                    <a:pt x="5102" y="2"/>
                  </a:lnTo>
                  <a:lnTo>
                    <a:pt x="5077" y="5"/>
                  </a:lnTo>
                  <a:lnTo>
                    <a:pt x="5053" y="9"/>
                  </a:lnTo>
                  <a:lnTo>
                    <a:pt x="5030" y="14"/>
                  </a:lnTo>
                  <a:lnTo>
                    <a:pt x="5008" y="21"/>
                  </a:lnTo>
                  <a:lnTo>
                    <a:pt x="4985" y="27"/>
                  </a:lnTo>
                  <a:lnTo>
                    <a:pt x="4963" y="36"/>
                  </a:lnTo>
                  <a:lnTo>
                    <a:pt x="4943" y="47"/>
                  </a:lnTo>
                  <a:lnTo>
                    <a:pt x="4922" y="57"/>
                  </a:lnTo>
                  <a:lnTo>
                    <a:pt x="4902" y="68"/>
                  </a:lnTo>
                  <a:lnTo>
                    <a:pt x="4883" y="81"/>
                  </a:lnTo>
                  <a:lnTo>
                    <a:pt x="4863" y="94"/>
                  </a:lnTo>
                  <a:lnTo>
                    <a:pt x="4845" y="108"/>
                  </a:lnTo>
                  <a:lnTo>
                    <a:pt x="4828" y="123"/>
                  </a:lnTo>
                  <a:lnTo>
                    <a:pt x="4810" y="139"/>
                  </a:lnTo>
                  <a:lnTo>
                    <a:pt x="4794" y="154"/>
                  </a:lnTo>
                  <a:lnTo>
                    <a:pt x="4778" y="171"/>
                  </a:lnTo>
                  <a:lnTo>
                    <a:pt x="4762" y="188"/>
                  </a:lnTo>
                  <a:lnTo>
                    <a:pt x="4748" y="207"/>
                  </a:lnTo>
                  <a:lnTo>
                    <a:pt x="4733" y="225"/>
                  </a:lnTo>
                  <a:lnTo>
                    <a:pt x="4719" y="244"/>
                  </a:lnTo>
                  <a:lnTo>
                    <a:pt x="4706" y="262"/>
                  </a:lnTo>
                  <a:lnTo>
                    <a:pt x="4693" y="282"/>
                  </a:lnTo>
                  <a:lnTo>
                    <a:pt x="4669" y="321"/>
                  </a:lnTo>
                  <a:lnTo>
                    <a:pt x="4648" y="361"/>
                  </a:lnTo>
                  <a:lnTo>
                    <a:pt x="4627" y="401"/>
                  </a:lnTo>
                  <a:lnTo>
                    <a:pt x="4610" y="440"/>
                  </a:lnTo>
                  <a:lnTo>
                    <a:pt x="4604" y="459"/>
                  </a:lnTo>
                  <a:lnTo>
                    <a:pt x="4592" y="488"/>
                  </a:lnTo>
                  <a:lnTo>
                    <a:pt x="4580" y="527"/>
                  </a:lnTo>
                  <a:lnTo>
                    <a:pt x="4566" y="569"/>
                  </a:lnTo>
                  <a:lnTo>
                    <a:pt x="4554" y="611"/>
                  </a:lnTo>
                  <a:lnTo>
                    <a:pt x="4545" y="648"/>
                  </a:lnTo>
                  <a:lnTo>
                    <a:pt x="4541" y="663"/>
                  </a:lnTo>
                  <a:lnTo>
                    <a:pt x="4539" y="677"/>
                  </a:lnTo>
                  <a:lnTo>
                    <a:pt x="4539" y="681"/>
                  </a:lnTo>
                  <a:lnTo>
                    <a:pt x="4539" y="686"/>
                  </a:lnTo>
                  <a:lnTo>
                    <a:pt x="4540" y="689"/>
                  </a:lnTo>
                  <a:lnTo>
                    <a:pt x="4541" y="691"/>
                  </a:lnTo>
                  <a:close/>
                  <a:moveTo>
                    <a:pt x="1411" y="117"/>
                  </a:moveTo>
                  <a:lnTo>
                    <a:pt x="1420" y="123"/>
                  </a:lnTo>
                  <a:lnTo>
                    <a:pt x="1435" y="131"/>
                  </a:lnTo>
                  <a:lnTo>
                    <a:pt x="1450" y="137"/>
                  </a:lnTo>
                  <a:lnTo>
                    <a:pt x="1460" y="141"/>
                  </a:lnTo>
                  <a:lnTo>
                    <a:pt x="1469" y="139"/>
                  </a:lnTo>
                  <a:lnTo>
                    <a:pt x="1483" y="131"/>
                  </a:lnTo>
                  <a:lnTo>
                    <a:pt x="1496" y="123"/>
                  </a:lnTo>
                  <a:lnTo>
                    <a:pt x="1507" y="117"/>
                  </a:lnTo>
                  <a:lnTo>
                    <a:pt x="1538" y="102"/>
                  </a:lnTo>
                  <a:lnTo>
                    <a:pt x="1572" y="90"/>
                  </a:lnTo>
                  <a:lnTo>
                    <a:pt x="1608" y="78"/>
                  </a:lnTo>
                  <a:lnTo>
                    <a:pt x="1644" y="69"/>
                  </a:lnTo>
                  <a:lnTo>
                    <a:pt x="1681" y="63"/>
                  </a:lnTo>
                  <a:lnTo>
                    <a:pt x="1720" y="57"/>
                  </a:lnTo>
                  <a:lnTo>
                    <a:pt x="1739" y="56"/>
                  </a:lnTo>
                  <a:lnTo>
                    <a:pt x="1760" y="55"/>
                  </a:lnTo>
                  <a:lnTo>
                    <a:pt x="1779" y="55"/>
                  </a:lnTo>
                  <a:lnTo>
                    <a:pt x="1798" y="55"/>
                  </a:lnTo>
                  <a:lnTo>
                    <a:pt x="1818" y="55"/>
                  </a:lnTo>
                  <a:lnTo>
                    <a:pt x="1837" y="56"/>
                  </a:lnTo>
                  <a:lnTo>
                    <a:pt x="1856" y="58"/>
                  </a:lnTo>
                  <a:lnTo>
                    <a:pt x="1874" y="60"/>
                  </a:lnTo>
                  <a:lnTo>
                    <a:pt x="1894" y="64"/>
                  </a:lnTo>
                  <a:lnTo>
                    <a:pt x="1912" y="68"/>
                  </a:lnTo>
                  <a:lnTo>
                    <a:pt x="1930" y="73"/>
                  </a:lnTo>
                  <a:lnTo>
                    <a:pt x="1947" y="78"/>
                  </a:lnTo>
                  <a:lnTo>
                    <a:pt x="1965" y="84"/>
                  </a:lnTo>
                  <a:lnTo>
                    <a:pt x="1982" y="92"/>
                  </a:lnTo>
                  <a:lnTo>
                    <a:pt x="1998" y="99"/>
                  </a:lnTo>
                  <a:lnTo>
                    <a:pt x="2014" y="108"/>
                  </a:lnTo>
                  <a:lnTo>
                    <a:pt x="2029" y="117"/>
                  </a:lnTo>
                  <a:lnTo>
                    <a:pt x="2043" y="127"/>
                  </a:lnTo>
                  <a:lnTo>
                    <a:pt x="2057" y="139"/>
                  </a:lnTo>
                  <a:lnTo>
                    <a:pt x="2071" y="151"/>
                  </a:lnTo>
                  <a:lnTo>
                    <a:pt x="2088" y="169"/>
                  </a:lnTo>
                  <a:lnTo>
                    <a:pt x="2102" y="188"/>
                  </a:lnTo>
                  <a:lnTo>
                    <a:pt x="2109" y="199"/>
                  </a:lnTo>
                  <a:lnTo>
                    <a:pt x="2116" y="210"/>
                  </a:lnTo>
                  <a:lnTo>
                    <a:pt x="2123" y="221"/>
                  </a:lnTo>
                  <a:lnTo>
                    <a:pt x="2130" y="234"/>
                  </a:lnTo>
                  <a:lnTo>
                    <a:pt x="2134" y="245"/>
                  </a:lnTo>
                  <a:lnTo>
                    <a:pt x="2140" y="259"/>
                  </a:lnTo>
                  <a:lnTo>
                    <a:pt x="2144" y="272"/>
                  </a:lnTo>
                  <a:lnTo>
                    <a:pt x="2149" y="288"/>
                  </a:lnTo>
                  <a:lnTo>
                    <a:pt x="2152" y="304"/>
                  </a:lnTo>
                  <a:lnTo>
                    <a:pt x="2156" y="320"/>
                  </a:lnTo>
                  <a:lnTo>
                    <a:pt x="2157" y="336"/>
                  </a:lnTo>
                  <a:lnTo>
                    <a:pt x="2157" y="350"/>
                  </a:lnTo>
                  <a:lnTo>
                    <a:pt x="2145" y="354"/>
                  </a:lnTo>
                  <a:lnTo>
                    <a:pt x="2131" y="358"/>
                  </a:lnTo>
                  <a:lnTo>
                    <a:pt x="2114" y="361"/>
                  </a:lnTo>
                  <a:lnTo>
                    <a:pt x="2096" y="363"/>
                  </a:lnTo>
                  <a:lnTo>
                    <a:pt x="2076" y="364"/>
                  </a:lnTo>
                  <a:lnTo>
                    <a:pt x="2059" y="366"/>
                  </a:lnTo>
                  <a:lnTo>
                    <a:pt x="2042" y="366"/>
                  </a:lnTo>
                  <a:lnTo>
                    <a:pt x="2029" y="364"/>
                  </a:lnTo>
                  <a:lnTo>
                    <a:pt x="2013" y="362"/>
                  </a:lnTo>
                  <a:lnTo>
                    <a:pt x="1997" y="360"/>
                  </a:lnTo>
                  <a:lnTo>
                    <a:pt x="1983" y="356"/>
                  </a:lnTo>
                  <a:lnTo>
                    <a:pt x="1968" y="352"/>
                  </a:lnTo>
                  <a:lnTo>
                    <a:pt x="1942" y="343"/>
                  </a:lnTo>
                  <a:lnTo>
                    <a:pt x="1915" y="334"/>
                  </a:lnTo>
                  <a:lnTo>
                    <a:pt x="1900" y="330"/>
                  </a:lnTo>
                  <a:lnTo>
                    <a:pt x="1886" y="327"/>
                  </a:lnTo>
                  <a:lnTo>
                    <a:pt x="1870" y="325"/>
                  </a:lnTo>
                  <a:lnTo>
                    <a:pt x="1855" y="322"/>
                  </a:lnTo>
                  <a:lnTo>
                    <a:pt x="1839" y="321"/>
                  </a:lnTo>
                  <a:lnTo>
                    <a:pt x="1823" y="320"/>
                  </a:lnTo>
                  <a:lnTo>
                    <a:pt x="1807" y="320"/>
                  </a:lnTo>
                  <a:lnTo>
                    <a:pt x="1791" y="321"/>
                  </a:lnTo>
                  <a:lnTo>
                    <a:pt x="1776" y="322"/>
                  </a:lnTo>
                  <a:lnTo>
                    <a:pt x="1760" y="325"/>
                  </a:lnTo>
                  <a:lnTo>
                    <a:pt x="1744" y="327"/>
                  </a:lnTo>
                  <a:lnTo>
                    <a:pt x="1729" y="330"/>
                  </a:lnTo>
                  <a:lnTo>
                    <a:pt x="1713" y="334"/>
                  </a:lnTo>
                  <a:lnTo>
                    <a:pt x="1698" y="339"/>
                  </a:lnTo>
                  <a:lnTo>
                    <a:pt x="1684" y="345"/>
                  </a:lnTo>
                  <a:lnTo>
                    <a:pt x="1670" y="351"/>
                  </a:lnTo>
                  <a:lnTo>
                    <a:pt x="1670" y="401"/>
                  </a:lnTo>
                  <a:lnTo>
                    <a:pt x="1685" y="398"/>
                  </a:lnTo>
                  <a:lnTo>
                    <a:pt x="1704" y="393"/>
                  </a:lnTo>
                  <a:lnTo>
                    <a:pt x="1729" y="386"/>
                  </a:lnTo>
                  <a:lnTo>
                    <a:pt x="1759" y="380"/>
                  </a:lnTo>
                  <a:lnTo>
                    <a:pt x="1776" y="378"/>
                  </a:lnTo>
                  <a:lnTo>
                    <a:pt x="1794" y="376"/>
                  </a:lnTo>
                  <a:lnTo>
                    <a:pt x="1812" y="375"/>
                  </a:lnTo>
                  <a:lnTo>
                    <a:pt x="1831" y="376"/>
                  </a:lnTo>
                  <a:lnTo>
                    <a:pt x="1852" y="377"/>
                  </a:lnTo>
                  <a:lnTo>
                    <a:pt x="1873" y="380"/>
                  </a:lnTo>
                  <a:lnTo>
                    <a:pt x="1895" y="385"/>
                  </a:lnTo>
                  <a:lnTo>
                    <a:pt x="1917" y="392"/>
                  </a:lnTo>
                  <a:lnTo>
                    <a:pt x="1961" y="405"/>
                  </a:lnTo>
                  <a:lnTo>
                    <a:pt x="1995" y="414"/>
                  </a:lnTo>
                  <a:lnTo>
                    <a:pt x="2008" y="418"/>
                  </a:lnTo>
                  <a:lnTo>
                    <a:pt x="2021" y="419"/>
                  </a:lnTo>
                  <a:lnTo>
                    <a:pt x="2032" y="420"/>
                  </a:lnTo>
                  <a:lnTo>
                    <a:pt x="2042" y="421"/>
                  </a:lnTo>
                  <a:lnTo>
                    <a:pt x="2064" y="419"/>
                  </a:lnTo>
                  <a:lnTo>
                    <a:pt x="2089" y="415"/>
                  </a:lnTo>
                  <a:lnTo>
                    <a:pt x="2118" y="410"/>
                  </a:lnTo>
                  <a:lnTo>
                    <a:pt x="2157" y="403"/>
                  </a:lnTo>
                  <a:lnTo>
                    <a:pt x="2157" y="420"/>
                  </a:lnTo>
                  <a:lnTo>
                    <a:pt x="2155" y="435"/>
                  </a:lnTo>
                  <a:lnTo>
                    <a:pt x="2152" y="450"/>
                  </a:lnTo>
                  <a:lnTo>
                    <a:pt x="2149" y="464"/>
                  </a:lnTo>
                  <a:lnTo>
                    <a:pt x="2143" y="479"/>
                  </a:lnTo>
                  <a:lnTo>
                    <a:pt x="2139" y="492"/>
                  </a:lnTo>
                  <a:lnTo>
                    <a:pt x="2132" y="505"/>
                  </a:lnTo>
                  <a:lnTo>
                    <a:pt x="2125" y="518"/>
                  </a:lnTo>
                  <a:lnTo>
                    <a:pt x="2118" y="529"/>
                  </a:lnTo>
                  <a:lnTo>
                    <a:pt x="2110" y="540"/>
                  </a:lnTo>
                  <a:lnTo>
                    <a:pt x="2102" y="551"/>
                  </a:lnTo>
                  <a:lnTo>
                    <a:pt x="2094" y="560"/>
                  </a:lnTo>
                  <a:lnTo>
                    <a:pt x="2079" y="578"/>
                  </a:lnTo>
                  <a:lnTo>
                    <a:pt x="2062" y="593"/>
                  </a:lnTo>
                  <a:lnTo>
                    <a:pt x="2051" y="600"/>
                  </a:lnTo>
                  <a:lnTo>
                    <a:pt x="2040" y="608"/>
                  </a:lnTo>
                  <a:lnTo>
                    <a:pt x="2027" y="616"/>
                  </a:lnTo>
                  <a:lnTo>
                    <a:pt x="2016" y="623"/>
                  </a:lnTo>
                  <a:lnTo>
                    <a:pt x="2003" y="629"/>
                  </a:lnTo>
                  <a:lnTo>
                    <a:pt x="1989" y="635"/>
                  </a:lnTo>
                  <a:lnTo>
                    <a:pt x="1975" y="640"/>
                  </a:lnTo>
                  <a:lnTo>
                    <a:pt x="1962" y="645"/>
                  </a:lnTo>
                  <a:lnTo>
                    <a:pt x="1932" y="654"/>
                  </a:lnTo>
                  <a:lnTo>
                    <a:pt x="1902" y="661"/>
                  </a:lnTo>
                  <a:lnTo>
                    <a:pt x="1871" y="665"/>
                  </a:lnTo>
                  <a:lnTo>
                    <a:pt x="1839" y="669"/>
                  </a:lnTo>
                  <a:lnTo>
                    <a:pt x="1806" y="671"/>
                  </a:lnTo>
                  <a:lnTo>
                    <a:pt x="1774" y="672"/>
                  </a:lnTo>
                  <a:lnTo>
                    <a:pt x="1743" y="671"/>
                  </a:lnTo>
                  <a:lnTo>
                    <a:pt x="1711" y="670"/>
                  </a:lnTo>
                  <a:lnTo>
                    <a:pt x="1680" y="666"/>
                  </a:lnTo>
                  <a:lnTo>
                    <a:pt x="1651" y="663"/>
                  </a:lnTo>
                  <a:lnTo>
                    <a:pt x="1623" y="658"/>
                  </a:lnTo>
                  <a:lnTo>
                    <a:pt x="1596" y="653"/>
                  </a:lnTo>
                  <a:lnTo>
                    <a:pt x="1569" y="645"/>
                  </a:lnTo>
                  <a:lnTo>
                    <a:pt x="1543" y="636"/>
                  </a:lnTo>
                  <a:lnTo>
                    <a:pt x="1517" y="625"/>
                  </a:lnTo>
                  <a:lnTo>
                    <a:pt x="1494" y="614"/>
                  </a:lnTo>
                  <a:lnTo>
                    <a:pt x="1479" y="605"/>
                  </a:lnTo>
                  <a:lnTo>
                    <a:pt x="1468" y="597"/>
                  </a:lnTo>
                  <a:lnTo>
                    <a:pt x="1463" y="595"/>
                  </a:lnTo>
                  <a:lnTo>
                    <a:pt x="1458" y="594"/>
                  </a:lnTo>
                  <a:lnTo>
                    <a:pt x="1454" y="593"/>
                  </a:lnTo>
                  <a:lnTo>
                    <a:pt x="1450" y="594"/>
                  </a:lnTo>
                  <a:lnTo>
                    <a:pt x="1408" y="621"/>
                  </a:lnTo>
                  <a:lnTo>
                    <a:pt x="1420" y="630"/>
                  </a:lnTo>
                  <a:lnTo>
                    <a:pt x="1434" y="638"/>
                  </a:lnTo>
                  <a:lnTo>
                    <a:pt x="1448" y="646"/>
                  </a:lnTo>
                  <a:lnTo>
                    <a:pt x="1463" y="653"/>
                  </a:lnTo>
                  <a:lnTo>
                    <a:pt x="1479" y="660"/>
                  </a:lnTo>
                  <a:lnTo>
                    <a:pt x="1496" y="665"/>
                  </a:lnTo>
                  <a:lnTo>
                    <a:pt x="1513" y="672"/>
                  </a:lnTo>
                  <a:lnTo>
                    <a:pt x="1532" y="677"/>
                  </a:lnTo>
                  <a:lnTo>
                    <a:pt x="1567" y="686"/>
                  </a:lnTo>
                  <a:lnTo>
                    <a:pt x="1603" y="694"/>
                  </a:lnTo>
                  <a:lnTo>
                    <a:pt x="1637" y="698"/>
                  </a:lnTo>
                  <a:lnTo>
                    <a:pt x="1669" y="702"/>
                  </a:lnTo>
                  <a:lnTo>
                    <a:pt x="1707" y="705"/>
                  </a:lnTo>
                  <a:lnTo>
                    <a:pt x="1747" y="707"/>
                  </a:lnTo>
                  <a:lnTo>
                    <a:pt x="1787" y="708"/>
                  </a:lnTo>
                  <a:lnTo>
                    <a:pt x="1827" y="708"/>
                  </a:lnTo>
                  <a:lnTo>
                    <a:pt x="1867" y="707"/>
                  </a:lnTo>
                  <a:lnTo>
                    <a:pt x="1907" y="705"/>
                  </a:lnTo>
                  <a:lnTo>
                    <a:pt x="1946" y="699"/>
                  </a:lnTo>
                  <a:lnTo>
                    <a:pt x="1984" y="694"/>
                  </a:lnTo>
                  <a:lnTo>
                    <a:pt x="2016" y="686"/>
                  </a:lnTo>
                  <a:lnTo>
                    <a:pt x="2048" y="678"/>
                  </a:lnTo>
                  <a:lnTo>
                    <a:pt x="2080" y="666"/>
                  </a:lnTo>
                  <a:lnTo>
                    <a:pt x="2111" y="655"/>
                  </a:lnTo>
                  <a:lnTo>
                    <a:pt x="2142" y="640"/>
                  </a:lnTo>
                  <a:lnTo>
                    <a:pt x="2172" y="624"/>
                  </a:lnTo>
                  <a:lnTo>
                    <a:pt x="2185" y="616"/>
                  </a:lnTo>
                  <a:lnTo>
                    <a:pt x="2200" y="607"/>
                  </a:lnTo>
                  <a:lnTo>
                    <a:pt x="2212" y="597"/>
                  </a:lnTo>
                  <a:lnTo>
                    <a:pt x="2226" y="588"/>
                  </a:lnTo>
                  <a:lnTo>
                    <a:pt x="2239" y="577"/>
                  </a:lnTo>
                  <a:lnTo>
                    <a:pt x="2250" y="566"/>
                  </a:lnTo>
                  <a:lnTo>
                    <a:pt x="2261" y="555"/>
                  </a:lnTo>
                  <a:lnTo>
                    <a:pt x="2271" y="543"/>
                  </a:lnTo>
                  <a:lnTo>
                    <a:pt x="2281" y="530"/>
                  </a:lnTo>
                  <a:lnTo>
                    <a:pt x="2290" y="518"/>
                  </a:lnTo>
                  <a:lnTo>
                    <a:pt x="2299" y="504"/>
                  </a:lnTo>
                  <a:lnTo>
                    <a:pt x="2306" y="489"/>
                  </a:lnTo>
                  <a:lnTo>
                    <a:pt x="2312" y="476"/>
                  </a:lnTo>
                  <a:lnTo>
                    <a:pt x="2317" y="460"/>
                  </a:lnTo>
                  <a:lnTo>
                    <a:pt x="2321" y="445"/>
                  </a:lnTo>
                  <a:lnTo>
                    <a:pt x="2325" y="428"/>
                  </a:lnTo>
                  <a:lnTo>
                    <a:pt x="2328" y="412"/>
                  </a:lnTo>
                  <a:lnTo>
                    <a:pt x="2329" y="394"/>
                  </a:lnTo>
                  <a:lnTo>
                    <a:pt x="2329" y="377"/>
                  </a:lnTo>
                  <a:lnTo>
                    <a:pt x="2328" y="359"/>
                  </a:lnTo>
                  <a:lnTo>
                    <a:pt x="2326" y="342"/>
                  </a:lnTo>
                  <a:lnTo>
                    <a:pt x="2324" y="326"/>
                  </a:lnTo>
                  <a:lnTo>
                    <a:pt x="2319" y="310"/>
                  </a:lnTo>
                  <a:lnTo>
                    <a:pt x="2315" y="294"/>
                  </a:lnTo>
                  <a:lnTo>
                    <a:pt x="2310" y="279"/>
                  </a:lnTo>
                  <a:lnTo>
                    <a:pt x="2303" y="265"/>
                  </a:lnTo>
                  <a:lnTo>
                    <a:pt x="2296" y="251"/>
                  </a:lnTo>
                  <a:lnTo>
                    <a:pt x="2290" y="237"/>
                  </a:lnTo>
                  <a:lnTo>
                    <a:pt x="2281" y="224"/>
                  </a:lnTo>
                  <a:lnTo>
                    <a:pt x="2271" y="210"/>
                  </a:lnTo>
                  <a:lnTo>
                    <a:pt x="2262" y="198"/>
                  </a:lnTo>
                  <a:lnTo>
                    <a:pt x="2252" y="186"/>
                  </a:lnTo>
                  <a:lnTo>
                    <a:pt x="2242" y="175"/>
                  </a:lnTo>
                  <a:lnTo>
                    <a:pt x="2231" y="164"/>
                  </a:lnTo>
                  <a:lnTo>
                    <a:pt x="2219" y="152"/>
                  </a:lnTo>
                  <a:lnTo>
                    <a:pt x="2207" y="142"/>
                  </a:lnTo>
                  <a:lnTo>
                    <a:pt x="2181" y="123"/>
                  </a:lnTo>
                  <a:lnTo>
                    <a:pt x="2155" y="105"/>
                  </a:lnTo>
                  <a:lnTo>
                    <a:pt x="2126" y="89"/>
                  </a:lnTo>
                  <a:lnTo>
                    <a:pt x="2097" y="74"/>
                  </a:lnTo>
                  <a:lnTo>
                    <a:pt x="2066" y="61"/>
                  </a:lnTo>
                  <a:lnTo>
                    <a:pt x="2035" y="50"/>
                  </a:lnTo>
                  <a:lnTo>
                    <a:pt x="2005" y="41"/>
                  </a:lnTo>
                  <a:lnTo>
                    <a:pt x="1973" y="34"/>
                  </a:lnTo>
                  <a:lnTo>
                    <a:pt x="1948" y="28"/>
                  </a:lnTo>
                  <a:lnTo>
                    <a:pt x="1921" y="25"/>
                  </a:lnTo>
                  <a:lnTo>
                    <a:pt x="1894" y="22"/>
                  </a:lnTo>
                  <a:lnTo>
                    <a:pt x="1865" y="19"/>
                  </a:lnTo>
                  <a:lnTo>
                    <a:pt x="1836" y="18"/>
                  </a:lnTo>
                  <a:lnTo>
                    <a:pt x="1806" y="17"/>
                  </a:lnTo>
                  <a:lnTo>
                    <a:pt x="1777" y="17"/>
                  </a:lnTo>
                  <a:lnTo>
                    <a:pt x="1747" y="19"/>
                  </a:lnTo>
                  <a:lnTo>
                    <a:pt x="1718" y="21"/>
                  </a:lnTo>
                  <a:lnTo>
                    <a:pt x="1688" y="24"/>
                  </a:lnTo>
                  <a:lnTo>
                    <a:pt x="1659" y="27"/>
                  </a:lnTo>
                  <a:lnTo>
                    <a:pt x="1630" y="33"/>
                  </a:lnTo>
                  <a:lnTo>
                    <a:pt x="1602" y="39"/>
                  </a:lnTo>
                  <a:lnTo>
                    <a:pt x="1575" y="45"/>
                  </a:lnTo>
                  <a:lnTo>
                    <a:pt x="1547" y="52"/>
                  </a:lnTo>
                  <a:lnTo>
                    <a:pt x="1522" y="61"/>
                  </a:lnTo>
                  <a:lnTo>
                    <a:pt x="1495" y="72"/>
                  </a:lnTo>
                  <a:lnTo>
                    <a:pt x="1461" y="86"/>
                  </a:lnTo>
                  <a:lnTo>
                    <a:pt x="1444" y="94"/>
                  </a:lnTo>
                  <a:lnTo>
                    <a:pt x="1429" y="102"/>
                  </a:lnTo>
                  <a:lnTo>
                    <a:pt x="1418" y="110"/>
                  </a:lnTo>
                  <a:lnTo>
                    <a:pt x="1411" y="117"/>
                  </a:lnTo>
                  <a:close/>
                  <a:moveTo>
                    <a:pt x="4311" y="415"/>
                  </a:moveTo>
                  <a:lnTo>
                    <a:pt x="4314" y="417"/>
                  </a:lnTo>
                  <a:lnTo>
                    <a:pt x="4315" y="418"/>
                  </a:lnTo>
                  <a:lnTo>
                    <a:pt x="4316" y="420"/>
                  </a:lnTo>
                  <a:lnTo>
                    <a:pt x="4316" y="429"/>
                  </a:lnTo>
                  <a:lnTo>
                    <a:pt x="4316" y="436"/>
                  </a:lnTo>
                  <a:lnTo>
                    <a:pt x="4316" y="443"/>
                  </a:lnTo>
                  <a:lnTo>
                    <a:pt x="4316" y="467"/>
                  </a:lnTo>
                  <a:lnTo>
                    <a:pt x="4316" y="495"/>
                  </a:lnTo>
                  <a:lnTo>
                    <a:pt x="4316" y="526"/>
                  </a:lnTo>
                  <a:lnTo>
                    <a:pt x="4316" y="559"/>
                  </a:lnTo>
                  <a:lnTo>
                    <a:pt x="4316" y="589"/>
                  </a:lnTo>
                  <a:lnTo>
                    <a:pt x="4316" y="619"/>
                  </a:lnTo>
                  <a:lnTo>
                    <a:pt x="4316" y="642"/>
                  </a:lnTo>
                  <a:lnTo>
                    <a:pt x="4315" y="661"/>
                  </a:lnTo>
                  <a:lnTo>
                    <a:pt x="4302" y="662"/>
                  </a:lnTo>
                  <a:lnTo>
                    <a:pt x="4276" y="663"/>
                  </a:lnTo>
                  <a:lnTo>
                    <a:pt x="4242" y="663"/>
                  </a:lnTo>
                  <a:lnTo>
                    <a:pt x="4202" y="663"/>
                  </a:lnTo>
                  <a:lnTo>
                    <a:pt x="4161" y="663"/>
                  </a:lnTo>
                  <a:lnTo>
                    <a:pt x="4122" y="663"/>
                  </a:lnTo>
                  <a:lnTo>
                    <a:pt x="4089" y="663"/>
                  </a:lnTo>
                  <a:lnTo>
                    <a:pt x="4067" y="662"/>
                  </a:lnTo>
                  <a:lnTo>
                    <a:pt x="4054" y="662"/>
                  </a:lnTo>
                  <a:lnTo>
                    <a:pt x="4045" y="662"/>
                  </a:lnTo>
                  <a:lnTo>
                    <a:pt x="4042" y="662"/>
                  </a:lnTo>
                  <a:lnTo>
                    <a:pt x="4038" y="661"/>
                  </a:lnTo>
                  <a:lnTo>
                    <a:pt x="4036" y="660"/>
                  </a:lnTo>
                  <a:lnTo>
                    <a:pt x="4034" y="657"/>
                  </a:lnTo>
                  <a:lnTo>
                    <a:pt x="4026" y="657"/>
                  </a:lnTo>
                  <a:lnTo>
                    <a:pt x="4017" y="657"/>
                  </a:lnTo>
                  <a:lnTo>
                    <a:pt x="4007" y="655"/>
                  </a:lnTo>
                  <a:lnTo>
                    <a:pt x="3996" y="652"/>
                  </a:lnTo>
                  <a:lnTo>
                    <a:pt x="3976" y="644"/>
                  </a:lnTo>
                  <a:lnTo>
                    <a:pt x="3961" y="636"/>
                  </a:lnTo>
                  <a:lnTo>
                    <a:pt x="3954" y="631"/>
                  </a:lnTo>
                  <a:lnTo>
                    <a:pt x="3948" y="625"/>
                  </a:lnTo>
                  <a:lnTo>
                    <a:pt x="3942" y="620"/>
                  </a:lnTo>
                  <a:lnTo>
                    <a:pt x="3936" y="614"/>
                  </a:lnTo>
                  <a:lnTo>
                    <a:pt x="3931" y="607"/>
                  </a:lnTo>
                  <a:lnTo>
                    <a:pt x="3926" y="599"/>
                  </a:lnTo>
                  <a:lnTo>
                    <a:pt x="3923" y="593"/>
                  </a:lnTo>
                  <a:lnTo>
                    <a:pt x="3918" y="583"/>
                  </a:lnTo>
                  <a:lnTo>
                    <a:pt x="3915" y="572"/>
                  </a:lnTo>
                  <a:lnTo>
                    <a:pt x="3912" y="562"/>
                  </a:lnTo>
                  <a:lnTo>
                    <a:pt x="3911" y="551"/>
                  </a:lnTo>
                  <a:lnTo>
                    <a:pt x="3911" y="540"/>
                  </a:lnTo>
                  <a:lnTo>
                    <a:pt x="3912" y="530"/>
                  </a:lnTo>
                  <a:lnTo>
                    <a:pt x="3914" y="521"/>
                  </a:lnTo>
                  <a:lnTo>
                    <a:pt x="3916" y="511"/>
                  </a:lnTo>
                  <a:lnTo>
                    <a:pt x="3919" y="502"/>
                  </a:lnTo>
                  <a:lnTo>
                    <a:pt x="3924" y="493"/>
                  </a:lnTo>
                  <a:lnTo>
                    <a:pt x="3928" y="485"/>
                  </a:lnTo>
                  <a:lnTo>
                    <a:pt x="3933" y="477"/>
                  </a:lnTo>
                  <a:lnTo>
                    <a:pt x="3939" y="470"/>
                  </a:lnTo>
                  <a:lnTo>
                    <a:pt x="3944" y="463"/>
                  </a:lnTo>
                  <a:lnTo>
                    <a:pt x="3951" y="456"/>
                  </a:lnTo>
                  <a:lnTo>
                    <a:pt x="3957" y="451"/>
                  </a:lnTo>
                  <a:lnTo>
                    <a:pt x="3963" y="446"/>
                  </a:lnTo>
                  <a:lnTo>
                    <a:pt x="3973" y="442"/>
                  </a:lnTo>
                  <a:lnTo>
                    <a:pt x="3980" y="436"/>
                  </a:lnTo>
                  <a:lnTo>
                    <a:pt x="3990" y="433"/>
                  </a:lnTo>
                  <a:lnTo>
                    <a:pt x="3999" y="429"/>
                  </a:lnTo>
                  <a:lnTo>
                    <a:pt x="4018" y="423"/>
                  </a:lnTo>
                  <a:lnTo>
                    <a:pt x="4037" y="420"/>
                  </a:lnTo>
                  <a:lnTo>
                    <a:pt x="4058" y="417"/>
                  </a:lnTo>
                  <a:lnTo>
                    <a:pt x="4078" y="415"/>
                  </a:lnTo>
                  <a:lnTo>
                    <a:pt x="4101" y="415"/>
                  </a:lnTo>
                  <a:lnTo>
                    <a:pt x="4125" y="415"/>
                  </a:lnTo>
                  <a:lnTo>
                    <a:pt x="4147" y="415"/>
                  </a:lnTo>
                  <a:lnTo>
                    <a:pt x="4171" y="414"/>
                  </a:lnTo>
                  <a:lnTo>
                    <a:pt x="4194" y="414"/>
                  </a:lnTo>
                  <a:lnTo>
                    <a:pt x="4219" y="414"/>
                  </a:lnTo>
                  <a:lnTo>
                    <a:pt x="4243" y="414"/>
                  </a:lnTo>
                  <a:lnTo>
                    <a:pt x="4265" y="414"/>
                  </a:lnTo>
                  <a:lnTo>
                    <a:pt x="4289" y="414"/>
                  </a:lnTo>
                  <a:lnTo>
                    <a:pt x="4311" y="415"/>
                  </a:lnTo>
                  <a:close/>
                  <a:moveTo>
                    <a:pt x="3990" y="689"/>
                  </a:moveTo>
                  <a:lnTo>
                    <a:pt x="4223" y="690"/>
                  </a:lnTo>
                  <a:lnTo>
                    <a:pt x="4252" y="690"/>
                  </a:lnTo>
                  <a:lnTo>
                    <a:pt x="4281" y="690"/>
                  </a:lnTo>
                  <a:lnTo>
                    <a:pt x="4310" y="691"/>
                  </a:lnTo>
                  <a:lnTo>
                    <a:pt x="4339" y="691"/>
                  </a:lnTo>
                  <a:lnTo>
                    <a:pt x="4369" y="691"/>
                  </a:lnTo>
                  <a:lnTo>
                    <a:pt x="4398" y="691"/>
                  </a:lnTo>
                  <a:lnTo>
                    <a:pt x="4426" y="691"/>
                  </a:lnTo>
                  <a:lnTo>
                    <a:pt x="4455" y="690"/>
                  </a:lnTo>
                  <a:lnTo>
                    <a:pt x="4456" y="300"/>
                  </a:lnTo>
                  <a:lnTo>
                    <a:pt x="4456" y="286"/>
                  </a:lnTo>
                  <a:lnTo>
                    <a:pt x="4455" y="275"/>
                  </a:lnTo>
                  <a:lnTo>
                    <a:pt x="4453" y="263"/>
                  </a:lnTo>
                  <a:lnTo>
                    <a:pt x="4448" y="252"/>
                  </a:lnTo>
                  <a:lnTo>
                    <a:pt x="4442" y="242"/>
                  </a:lnTo>
                  <a:lnTo>
                    <a:pt x="4437" y="233"/>
                  </a:lnTo>
                  <a:lnTo>
                    <a:pt x="4431" y="225"/>
                  </a:lnTo>
                  <a:lnTo>
                    <a:pt x="4424" y="218"/>
                  </a:lnTo>
                  <a:lnTo>
                    <a:pt x="4412" y="208"/>
                  </a:lnTo>
                  <a:lnTo>
                    <a:pt x="4397" y="200"/>
                  </a:lnTo>
                  <a:lnTo>
                    <a:pt x="4381" y="193"/>
                  </a:lnTo>
                  <a:lnTo>
                    <a:pt x="4364" y="186"/>
                  </a:lnTo>
                  <a:lnTo>
                    <a:pt x="4346" y="181"/>
                  </a:lnTo>
                  <a:lnTo>
                    <a:pt x="4327" y="177"/>
                  </a:lnTo>
                  <a:lnTo>
                    <a:pt x="4306" y="174"/>
                  </a:lnTo>
                  <a:lnTo>
                    <a:pt x="4286" y="170"/>
                  </a:lnTo>
                  <a:lnTo>
                    <a:pt x="4244" y="167"/>
                  </a:lnTo>
                  <a:lnTo>
                    <a:pt x="4203" y="165"/>
                  </a:lnTo>
                  <a:lnTo>
                    <a:pt x="4165" y="165"/>
                  </a:lnTo>
                  <a:lnTo>
                    <a:pt x="4133" y="165"/>
                  </a:lnTo>
                  <a:lnTo>
                    <a:pt x="4087" y="165"/>
                  </a:lnTo>
                  <a:lnTo>
                    <a:pt x="4036" y="168"/>
                  </a:lnTo>
                  <a:lnTo>
                    <a:pt x="4009" y="171"/>
                  </a:lnTo>
                  <a:lnTo>
                    <a:pt x="3983" y="175"/>
                  </a:lnTo>
                  <a:lnTo>
                    <a:pt x="3956" y="179"/>
                  </a:lnTo>
                  <a:lnTo>
                    <a:pt x="3929" y="186"/>
                  </a:lnTo>
                  <a:lnTo>
                    <a:pt x="3906" y="194"/>
                  </a:lnTo>
                  <a:lnTo>
                    <a:pt x="3882" y="203"/>
                  </a:lnTo>
                  <a:lnTo>
                    <a:pt x="3872" y="208"/>
                  </a:lnTo>
                  <a:lnTo>
                    <a:pt x="3861" y="213"/>
                  </a:lnTo>
                  <a:lnTo>
                    <a:pt x="3852" y="219"/>
                  </a:lnTo>
                  <a:lnTo>
                    <a:pt x="3844" y="226"/>
                  </a:lnTo>
                  <a:lnTo>
                    <a:pt x="3836" y="233"/>
                  </a:lnTo>
                  <a:lnTo>
                    <a:pt x="3830" y="241"/>
                  </a:lnTo>
                  <a:lnTo>
                    <a:pt x="3824" y="249"/>
                  </a:lnTo>
                  <a:lnTo>
                    <a:pt x="3818" y="257"/>
                  </a:lnTo>
                  <a:lnTo>
                    <a:pt x="3815" y="266"/>
                  </a:lnTo>
                  <a:lnTo>
                    <a:pt x="3813" y="276"/>
                  </a:lnTo>
                  <a:lnTo>
                    <a:pt x="3810" y="286"/>
                  </a:lnTo>
                  <a:lnTo>
                    <a:pt x="3810" y="296"/>
                  </a:lnTo>
                  <a:lnTo>
                    <a:pt x="3925" y="297"/>
                  </a:lnTo>
                  <a:lnTo>
                    <a:pt x="3928" y="297"/>
                  </a:lnTo>
                  <a:lnTo>
                    <a:pt x="3932" y="297"/>
                  </a:lnTo>
                  <a:lnTo>
                    <a:pt x="3936" y="295"/>
                  </a:lnTo>
                  <a:lnTo>
                    <a:pt x="3939" y="293"/>
                  </a:lnTo>
                  <a:lnTo>
                    <a:pt x="3941" y="288"/>
                  </a:lnTo>
                  <a:lnTo>
                    <a:pt x="3942" y="284"/>
                  </a:lnTo>
                  <a:lnTo>
                    <a:pt x="3943" y="272"/>
                  </a:lnTo>
                  <a:lnTo>
                    <a:pt x="3945" y="259"/>
                  </a:lnTo>
                  <a:lnTo>
                    <a:pt x="3949" y="251"/>
                  </a:lnTo>
                  <a:lnTo>
                    <a:pt x="3952" y="244"/>
                  </a:lnTo>
                  <a:lnTo>
                    <a:pt x="3957" y="237"/>
                  </a:lnTo>
                  <a:lnTo>
                    <a:pt x="3965" y="229"/>
                  </a:lnTo>
                  <a:lnTo>
                    <a:pt x="3974" y="223"/>
                  </a:lnTo>
                  <a:lnTo>
                    <a:pt x="3985" y="217"/>
                  </a:lnTo>
                  <a:lnTo>
                    <a:pt x="3999" y="211"/>
                  </a:lnTo>
                  <a:lnTo>
                    <a:pt x="4017" y="206"/>
                  </a:lnTo>
                  <a:lnTo>
                    <a:pt x="4034" y="202"/>
                  </a:lnTo>
                  <a:lnTo>
                    <a:pt x="4052" y="200"/>
                  </a:lnTo>
                  <a:lnTo>
                    <a:pt x="4072" y="198"/>
                  </a:lnTo>
                  <a:lnTo>
                    <a:pt x="4093" y="196"/>
                  </a:lnTo>
                  <a:lnTo>
                    <a:pt x="4134" y="195"/>
                  </a:lnTo>
                  <a:lnTo>
                    <a:pt x="4171" y="196"/>
                  </a:lnTo>
                  <a:lnTo>
                    <a:pt x="4200" y="199"/>
                  </a:lnTo>
                  <a:lnTo>
                    <a:pt x="4224" y="202"/>
                  </a:lnTo>
                  <a:lnTo>
                    <a:pt x="4245" y="207"/>
                  </a:lnTo>
                  <a:lnTo>
                    <a:pt x="4263" y="212"/>
                  </a:lnTo>
                  <a:lnTo>
                    <a:pt x="4270" y="215"/>
                  </a:lnTo>
                  <a:lnTo>
                    <a:pt x="4277" y="219"/>
                  </a:lnTo>
                  <a:lnTo>
                    <a:pt x="4283" y="223"/>
                  </a:lnTo>
                  <a:lnTo>
                    <a:pt x="4289" y="226"/>
                  </a:lnTo>
                  <a:lnTo>
                    <a:pt x="4294" y="230"/>
                  </a:lnTo>
                  <a:lnTo>
                    <a:pt x="4298" y="235"/>
                  </a:lnTo>
                  <a:lnTo>
                    <a:pt x="4302" y="241"/>
                  </a:lnTo>
                  <a:lnTo>
                    <a:pt x="4305" y="246"/>
                  </a:lnTo>
                  <a:lnTo>
                    <a:pt x="4310" y="258"/>
                  </a:lnTo>
                  <a:lnTo>
                    <a:pt x="4313" y="271"/>
                  </a:lnTo>
                  <a:lnTo>
                    <a:pt x="4315" y="286"/>
                  </a:lnTo>
                  <a:lnTo>
                    <a:pt x="4315" y="302"/>
                  </a:lnTo>
                  <a:lnTo>
                    <a:pt x="4315" y="339"/>
                  </a:lnTo>
                  <a:lnTo>
                    <a:pt x="4314" y="383"/>
                  </a:lnTo>
                  <a:lnTo>
                    <a:pt x="4251" y="384"/>
                  </a:lnTo>
                  <a:lnTo>
                    <a:pt x="4175" y="383"/>
                  </a:lnTo>
                  <a:lnTo>
                    <a:pt x="4135" y="383"/>
                  </a:lnTo>
                  <a:lnTo>
                    <a:pt x="4093" y="383"/>
                  </a:lnTo>
                  <a:lnTo>
                    <a:pt x="4052" y="385"/>
                  </a:lnTo>
                  <a:lnTo>
                    <a:pt x="4011" y="388"/>
                  </a:lnTo>
                  <a:lnTo>
                    <a:pt x="3991" y="391"/>
                  </a:lnTo>
                  <a:lnTo>
                    <a:pt x="3970" y="393"/>
                  </a:lnTo>
                  <a:lnTo>
                    <a:pt x="3951" y="396"/>
                  </a:lnTo>
                  <a:lnTo>
                    <a:pt x="3933" y="401"/>
                  </a:lnTo>
                  <a:lnTo>
                    <a:pt x="3915" y="405"/>
                  </a:lnTo>
                  <a:lnTo>
                    <a:pt x="3897" y="410"/>
                  </a:lnTo>
                  <a:lnTo>
                    <a:pt x="3881" y="417"/>
                  </a:lnTo>
                  <a:lnTo>
                    <a:pt x="3865" y="423"/>
                  </a:lnTo>
                  <a:lnTo>
                    <a:pt x="3850" y="431"/>
                  </a:lnTo>
                  <a:lnTo>
                    <a:pt x="3836" y="439"/>
                  </a:lnTo>
                  <a:lnTo>
                    <a:pt x="3824" y="450"/>
                  </a:lnTo>
                  <a:lnTo>
                    <a:pt x="3813" y="460"/>
                  </a:lnTo>
                  <a:lnTo>
                    <a:pt x="3802" y="471"/>
                  </a:lnTo>
                  <a:lnTo>
                    <a:pt x="3793" y="484"/>
                  </a:lnTo>
                  <a:lnTo>
                    <a:pt x="3786" y="498"/>
                  </a:lnTo>
                  <a:lnTo>
                    <a:pt x="3781" y="513"/>
                  </a:lnTo>
                  <a:lnTo>
                    <a:pt x="3777" y="524"/>
                  </a:lnTo>
                  <a:lnTo>
                    <a:pt x="3775" y="537"/>
                  </a:lnTo>
                  <a:lnTo>
                    <a:pt x="3775" y="548"/>
                  </a:lnTo>
                  <a:lnTo>
                    <a:pt x="3775" y="559"/>
                  </a:lnTo>
                  <a:lnTo>
                    <a:pt x="3776" y="569"/>
                  </a:lnTo>
                  <a:lnTo>
                    <a:pt x="3780" y="579"/>
                  </a:lnTo>
                  <a:lnTo>
                    <a:pt x="3783" y="588"/>
                  </a:lnTo>
                  <a:lnTo>
                    <a:pt x="3788" y="597"/>
                  </a:lnTo>
                  <a:lnTo>
                    <a:pt x="3792" y="606"/>
                  </a:lnTo>
                  <a:lnTo>
                    <a:pt x="3798" y="614"/>
                  </a:lnTo>
                  <a:lnTo>
                    <a:pt x="3805" y="621"/>
                  </a:lnTo>
                  <a:lnTo>
                    <a:pt x="3811" y="629"/>
                  </a:lnTo>
                  <a:lnTo>
                    <a:pt x="3819" y="636"/>
                  </a:lnTo>
                  <a:lnTo>
                    <a:pt x="3828" y="641"/>
                  </a:lnTo>
                  <a:lnTo>
                    <a:pt x="3836" y="647"/>
                  </a:lnTo>
                  <a:lnTo>
                    <a:pt x="3845" y="653"/>
                  </a:lnTo>
                  <a:lnTo>
                    <a:pt x="3865" y="663"/>
                  </a:lnTo>
                  <a:lnTo>
                    <a:pt x="3884" y="671"/>
                  </a:lnTo>
                  <a:lnTo>
                    <a:pt x="3904" y="678"/>
                  </a:lnTo>
                  <a:lnTo>
                    <a:pt x="3924" y="683"/>
                  </a:lnTo>
                  <a:lnTo>
                    <a:pt x="3943" y="687"/>
                  </a:lnTo>
                  <a:lnTo>
                    <a:pt x="3960" y="689"/>
                  </a:lnTo>
                  <a:lnTo>
                    <a:pt x="3976" y="689"/>
                  </a:lnTo>
                  <a:lnTo>
                    <a:pt x="3990" y="689"/>
                  </a:lnTo>
                  <a:close/>
                  <a:moveTo>
                    <a:pt x="5951" y="415"/>
                  </a:moveTo>
                  <a:lnTo>
                    <a:pt x="5968" y="414"/>
                  </a:lnTo>
                  <a:lnTo>
                    <a:pt x="5996" y="413"/>
                  </a:lnTo>
                  <a:lnTo>
                    <a:pt x="6031" y="413"/>
                  </a:lnTo>
                  <a:lnTo>
                    <a:pt x="6071" y="413"/>
                  </a:lnTo>
                  <a:lnTo>
                    <a:pt x="6111" y="413"/>
                  </a:lnTo>
                  <a:lnTo>
                    <a:pt x="6147" y="414"/>
                  </a:lnTo>
                  <a:lnTo>
                    <a:pt x="6175" y="415"/>
                  </a:lnTo>
                  <a:lnTo>
                    <a:pt x="6192" y="417"/>
                  </a:lnTo>
                  <a:lnTo>
                    <a:pt x="6207" y="420"/>
                  </a:lnTo>
                  <a:lnTo>
                    <a:pt x="6221" y="423"/>
                  </a:lnTo>
                  <a:lnTo>
                    <a:pt x="6234" y="428"/>
                  </a:lnTo>
                  <a:lnTo>
                    <a:pt x="6246" y="434"/>
                  </a:lnTo>
                  <a:lnTo>
                    <a:pt x="6257" y="439"/>
                  </a:lnTo>
                  <a:lnTo>
                    <a:pt x="6267" y="446"/>
                  </a:lnTo>
                  <a:lnTo>
                    <a:pt x="6276" y="453"/>
                  </a:lnTo>
                  <a:lnTo>
                    <a:pt x="6284" y="461"/>
                  </a:lnTo>
                  <a:lnTo>
                    <a:pt x="6292" y="469"/>
                  </a:lnTo>
                  <a:lnTo>
                    <a:pt x="6298" y="478"/>
                  </a:lnTo>
                  <a:lnTo>
                    <a:pt x="6303" y="487"/>
                  </a:lnTo>
                  <a:lnTo>
                    <a:pt x="6308" y="496"/>
                  </a:lnTo>
                  <a:lnTo>
                    <a:pt x="6311" y="506"/>
                  </a:lnTo>
                  <a:lnTo>
                    <a:pt x="6314" y="517"/>
                  </a:lnTo>
                  <a:lnTo>
                    <a:pt x="6316" y="526"/>
                  </a:lnTo>
                  <a:lnTo>
                    <a:pt x="6316" y="536"/>
                  </a:lnTo>
                  <a:lnTo>
                    <a:pt x="6316" y="546"/>
                  </a:lnTo>
                  <a:lnTo>
                    <a:pt x="6314" y="556"/>
                  </a:lnTo>
                  <a:lnTo>
                    <a:pt x="6311" y="566"/>
                  </a:lnTo>
                  <a:lnTo>
                    <a:pt x="6308" y="576"/>
                  </a:lnTo>
                  <a:lnTo>
                    <a:pt x="6303" y="586"/>
                  </a:lnTo>
                  <a:lnTo>
                    <a:pt x="6299" y="595"/>
                  </a:lnTo>
                  <a:lnTo>
                    <a:pt x="6292" y="603"/>
                  </a:lnTo>
                  <a:lnTo>
                    <a:pt x="6284" y="612"/>
                  </a:lnTo>
                  <a:lnTo>
                    <a:pt x="6276" y="620"/>
                  </a:lnTo>
                  <a:lnTo>
                    <a:pt x="6267" y="628"/>
                  </a:lnTo>
                  <a:lnTo>
                    <a:pt x="6257" y="635"/>
                  </a:lnTo>
                  <a:lnTo>
                    <a:pt x="6246" y="640"/>
                  </a:lnTo>
                  <a:lnTo>
                    <a:pt x="6233" y="646"/>
                  </a:lnTo>
                  <a:lnTo>
                    <a:pt x="6219" y="650"/>
                  </a:lnTo>
                  <a:lnTo>
                    <a:pt x="6205" y="655"/>
                  </a:lnTo>
                  <a:lnTo>
                    <a:pt x="6190" y="657"/>
                  </a:lnTo>
                  <a:lnTo>
                    <a:pt x="6172" y="660"/>
                  </a:lnTo>
                  <a:lnTo>
                    <a:pt x="6145" y="661"/>
                  </a:lnTo>
                  <a:lnTo>
                    <a:pt x="6111" y="662"/>
                  </a:lnTo>
                  <a:lnTo>
                    <a:pt x="6073" y="662"/>
                  </a:lnTo>
                  <a:lnTo>
                    <a:pt x="6036" y="662"/>
                  </a:lnTo>
                  <a:lnTo>
                    <a:pt x="6000" y="662"/>
                  </a:lnTo>
                  <a:lnTo>
                    <a:pt x="5971" y="661"/>
                  </a:lnTo>
                  <a:lnTo>
                    <a:pt x="5951" y="661"/>
                  </a:lnTo>
                  <a:lnTo>
                    <a:pt x="5951" y="415"/>
                  </a:lnTo>
                  <a:close/>
                  <a:moveTo>
                    <a:pt x="6449" y="553"/>
                  </a:moveTo>
                  <a:lnTo>
                    <a:pt x="6449" y="520"/>
                  </a:lnTo>
                  <a:lnTo>
                    <a:pt x="6443" y="505"/>
                  </a:lnTo>
                  <a:lnTo>
                    <a:pt x="6437" y="489"/>
                  </a:lnTo>
                  <a:lnTo>
                    <a:pt x="6432" y="479"/>
                  </a:lnTo>
                  <a:lnTo>
                    <a:pt x="6424" y="469"/>
                  </a:lnTo>
                  <a:lnTo>
                    <a:pt x="6415" y="459"/>
                  </a:lnTo>
                  <a:lnTo>
                    <a:pt x="6406" y="451"/>
                  </a:lnTo>
                  <a:lnTo>
                    <a:pt x="6395" y="443"/>
                  </a:lnTo>
                  <a:lnTo>
                    <a:pt x="6385" y="435"/>
                  </a:lnTo>
                  <a:lnTo>
                    <a:pt x="6374" y="428"/>
                  </a:lnTo>
                  <a:lnTo>
                    <a:pt x="6361" y="422"/>
                  </a:lnTo>
                  <a:lnTo>
                    <a:pt x="6336" y="411"/>
                  </a:lnTo>
                  <a:lnTo>
                    <a:pt x="6311" y="403"/>
                  </a:lnTo>
                  <a:lnTo>
                    <a:pt x="6285" y="396"/>
                  </a:lnTo>
                  <a:lnTo>
                    <a:pt x="6260" y="392"/>
                  </a:lnTo>
                  <a:lnTo>
                    <a:pt x="6241" y="388"/>
                  </a:lnTo>
                  <a:lnTo>
                    <a:pt x="6222" y="386"/>
                  </a:lnTo>
                  <a:lnTo>
                    <a:pt x="6202" y="385"/>
                  </a:lnTo>
                  <a:lnTo>
                    <a:pt x="6183" y="384"/>
                  </a:lnTo>
                  <a:lnTo>
                    <a:pt x="6145" y="383"/>
                  </a:lnTo>
                  <a:lnTo>
                    <a:pt x="6106" y="383"/>
                  </a:lnTo>
                  <a:lnTo>
                    <a:pt x="6067" y="383"/>
                  </a:lnTo>
                  <a:lnTo>
                    <a:pt x="6028" y="384"/>
                  </a:lnTo>
                  <a:lnTo>
                    <a:pt x="5989" y="383"/>
                  </a:lnTo>
                  <a:lnTo>
                    <a:pt x="5951" y="381"/>
                  </a:lnTo>
                  <a:lnTo>
                    <a:pt x="5949" y="175"/>
                  </a:lnTo>
                  <a:lnTo>
                    <a:pt x="5808" y="174"/>
                  </a:lnTo>
                  <a:lnTo>
                    <a:pt x="5808" y="692"/>
                  </a:lnTo>
                  <a:lnTo>
                    <a:pt x="5833" y="692"/>
                  </a:lnTo>
                  <a:lnTo>
                    <a:pt x="5856" y="692"/>
                  </a:lnTo>
                  <a:lnTo>
                    <a:pt x="5881" y="692"/>
                  </a:lnTo>
                  <a:lnTo>
                    <a:pt x="5906" y="692"/>
                  </a:lnTo>
                  <a:lnTo>
                    <a:pt x="5931" y="692"/>
                  </a:lnTo>
                  <a:lnTo>
                    <a:pt x="5955" y="692"/>
                  </a:lnTo>
                  <a:lnTo>
                    <a:pt x="5980" y="692"/>
                  </a:lnTo>
                  <a:lnTo>
                    <a:pt x="6005" y="692"/>
                  </a:lnTo>
                  <a:lnTo>
                    <a:pt x="6047" y="694"/>
                  </a:lnTo>
                  <a:lnTo>
                    <a:pt x="6092" y="694"/>
                  </a:lnTo>
                  <a:lnTo>
                    <a:pt x="6138" y="694"/>
                  </a:lnTo>
                  <a:lnTo>
                    <a:pt x="6184" y="691"/>
                  </a:lnTo>
                  <a:lnTo>
                    <a:pt x="6207" y="690"/>
                  </a:lnTo>
                  <a:lnTo>
                    <a:pt x="6230" y="688"/>
                  </a:lnTo>
                  <a:lnTo>
                    <a:pt x="6252" y="684"/>
                  </a:lnTo>
                  <a:lnTo>
                    <a:pt x="6274" y="681"/>
                  </a:lnTo>
                  <a:lnTo>
                    <a:pt x="6296" y="677"/>
                  </a:lnTo>
                  <a:lnTo>
                    <a:pt x="6317" y="670"/>
                  </a:lnTo>
                  <a:lnTo>
                    <a:pt x="6338" y="663"/>
                  </a:lnTo>
                  <a:lnTo>
                    <a:pt x="6357" y="655"/>
                  </a:lnTo>
                  <a:lnTo>
                    <a:pt x="6369" y="648"/>
                  </a:lnTo>
                  <a:lnTo>
                    <a:pt x="6381" y="642"/>
                  </a:lnTo>
                  <a:lnTo>
                    <a:pt x="6392" y="635"/>
                  </a:lnTo>
                  <a:lnTo>
                    <a:pt x="6403" y="627"/>
                  </a:lnTo>
                  <a:lnTo>
                    <a:pt x="6412" y="619"/>
                  </a:lnTo>
                  <a:lnTo>
                    <a:pt x="6421" y="608"/>
                  </a:lnTo>
                  <a:lnTo>
                    <a:pt x="6429" y="598"/>
                  </a:lnTo>
                  <a:lnTo>
                    <a:pt x="6436" y="587"/>
                  </a:lnTo>
                  <a:lnTo>
                    <a:pt x="6441" y="578"/>
                  </a:lnTo>
                  <a:lnTo>
                    <a:pt x="6444" y="570"/>
                  </a:lnTo>
                  <a:lnTo>
                    <a:pt x="6446" y="562"/>
                  </a:lnTo>
                  <a:lnTo>
                    <a:pt x="6449" y="553"/>
                  </a:lnTo>
                  <a:close/>
                  <a:moveTo>
                    <a:pt x="2982" y="174"/>
                  </a:moveTo>
                  <a:lnTo>
                    <a:pt x="2995" y="193"/>
                  </a:lnTo>
                  <a:lnTo>
                    <a:pt x="3027" y="235"/>
                  </a:lnTo>
                  <a:lnTo>
                    <a:pt x="3072" y="292"/>
                  </a:lnTo>
                  <a:lnTo>
                    <a:pt x="3123" y="358"/>
                  </a:lnTo>
                  <a:lnTo>
                    <a:pt x="3175" y="423"/>
                  </a:lnTo>
                  <a:lnTo>
                    <a:pt x="3221" y="484"/>
                  </a:lnTo>
                  <a:lnTo>
                    <a:pt x="3256" y="529"/>
                  </a:lnTo>
                  <a:lnTo>
                    <a:pt x="3276" y="554"/>
                  </a:lnTo>
                  <a:lnTo>
                    <a:pt x="3296" y="580"/>
                  </a:lnTo>
                  <a:lnTo>
                    <a:pt x="3328" y="620"/>
                  </a:lnTo>
                  <a:lnTo>
                    <a:pt x="3359" y="660"/>
                  </a:lnTo>
                  <a:lnTo>
                    <a:pt x="3373" y="681"/>
                  </a:lnTo>
                  <a:lnTo>
                    <a:pt x="3363" y="699"/>
                  </a:lnTo>
                  <a:lnTo>
                    <a:pt x="3344" y="725"/>
                  </a:lnTo>
                  <a:lnTo>
                    <a:pt x="3321" y="757"/>
                  </a:lnTo>
                  <a:lnTo>
                    <a:pt x="3295" y="792"/>
                  </a:lnTo>
                  <a:lnTo>
                    <a:pt x="3270" y="826"/>
                  </a:lnTo>
                  <a:lnTo>
                    <a:pt x="3247" y="857"/>
                  </a:lnTo>
                  <a:lnTo>
                    <a:pt x="3232" y="881"/>
                  </a:lnTo>
                  <a:lnTo>
                    <a:pt x="3224" y="894"/>
                  </a:lnTo>
                  <a:lnTo>
                    <a:pt x="3271" y="893"/>
                  </a:lnTo>
                  <a:lnTo>
                    <a:pt x="3285" y="876"/>
                  </a:lnTo>
                  <a:lnTo>
                    <a:pt x="3301" y="855"/>
                  </a:lnTo>
                  <a:lnTo>
                    <a:pt x="3317" y="832"/>
                  </a:lnTo>
                  <a:lnTo>
                    <a:pt x="3335" y="807"/>
                  </a:lnTo>
                  <a:lnTo>
                    <a:pt x="3352" y="782"/>
                  </a:lnTo>
                  <a:lnTo>
                    <a:pt x="3369" y="757"/>
                  </a:lnTo>
                  <a:lnTo>
                    <a:pt x="3386" y="734"/>
                  </a:lnTo>
                  <a:lnTo>
                    <a:pt x="3401" y="714"/>
                  </a:lnTo>
                  <a:lnTo>
                    <a:pt x="3440" y="660"/>
                  </a:lnTo>
                  <a:lnTo>
                    <a:pt x="3481" y="603"/>
                  </a:lnTo>
                  <a:lnTo>
                    <a:pt x="3522" y="546"/>
                  </a:lnTo>
                  <a:lnTo>
                    <a:pt x="3563" y="488"/>
                  </a:lnTo>
                  <a:lnTo>
                    <a:pt x="3603" y="431"/>
                  </a:lnTo>
                  <a:lnTo>
                    <a:pt x="3643" y="375"/>
                  </a:lnTo>
                  <a:lnTo>
                    <a:pt x="3684" y="319"/>
                  </a:lnTo>
                  <a:lnTo>
                    <a:pt x="3724" y="265"/>
                  </a:lnTo>
                  <a:lnTo>
                    <a:pt x="3788" y="174"/>
                  </a:lnTo>
                  <a:lnTo>
                    <a:pt x="3769" y="174"/>
                  </a:lnTo>
                  <a:lnTo>
                    <a:pt x="3756" y="174"/>
                  </a:lnTo>
                  <a:lnTo>
                    <a:pt x="3747" y="174"/>
                  </a:lnTo>
                  <a:lnTo>
                    <a:pt x="3740" y="176"/>
                  </a:lnTo>
                  <a:lnTo>
                    <a:pt x="3734" y="182"/>
                  </a:lnTo>
                  <a:lnTo>
                    <a:pt x="3727" y="190"/>
                  </a:lnTo>
                  <a:lnTo>
                    <a:pt x="3719" y="201"/>
                  </a:lnTo>
                  <a:lnTo>
                    <a:pt x="3708" y="218"/>
                  </a:lnTo>
                  <a:lnTo>
                    <a:pt x="3522" y="477"/>
                  </a:lnTo>
                  <a:lnTo>
                    <a:pt x="3513" y="489"/>
                  </a:lnTo>
                  <a:lnTo>
                    <a:pt x="3504" y="501"/>
                  </a:lnTo>
                  <a:lnTo>
                    <a:pt x="3495" y="513"/>
                  </a:lnTo>
                  <a:lnTo>
                    <a:pt x="3486" y="527"/>
                  </a:lnTo>
                  <a:lnTo>
                    <a:pt x="3477" y="540"/>
                  </a:lnTo>
                  <a:lnTo>
                    <a:pt x="3466" y="554"/>
                  </a:lnTo>
                  <a:lnTo>
                    <a:pt x="3456" y="568"/>
                  </a:lnTo>
                  <a:lnTo>
                    <a:pt x="3447" y="578"/>
                  </a:lnTo>
                  <a:lnTo>
                    <a:pt x="3432" y="562"/>
                  </a:lnTo>
                  <a:lnTo>
                    <a:pt x="3409" y="531"/>
                  </a:lnTo>
                  <a:lnTo>
                    <a:pt x="3384" y="498"/>
                  </a:lnTo>
                  <a:lnTo>
                    <a:pt x="3368" y="477"/>
                  </a:lnTo>
                  <a:lnTo>
                    <a:pt x="3347" y="452"/>
                  </a:lnTo>
                  <a:lnTo>
                    <a:pt x="3328" y="427"/>
                  </a:lnTo>
                  <a:lnTo>
                    <a:pt x="3309" y="402"/>
                  </a:lnTo>
                  <a:lnTo>
                    <a:pt x="3289" y="376"/>
                  </a:lnTo>
                  <a:lnTo>
                    <a:pt x="3270" y="352"/>
                  </a:lnTo>
                  <a:lnTo>
                    <a:pt x="3251" y="327"/>
                  </a:lnTo>
                  <a:lnTo>
                    <a:pt x="3232" y="301"/>
                  </a:lnTo>
                  <a:lnTo>
                    <a:pt x="3211" y="275"/>
                  </a:lnTo>
                  <a:lnTo>
                    <a:pt x="3133" y="174"/>
                  </a:lnTo>
                  <a:lnTo>
                    <a:pt x="2982" y="174"/>
                  </a:lnTo>
                  <a:close/>
                  <a:moveTo>
                    <a:pt x="2369" y="206"/>
                  </a:moveTo>
                  <a:lnTo>
                    <a:pt x="2567" y="206"/>
                  </a:lnTo>
                  <a:lnTo>
                    <a:pt x="2569" y="241"/>
                  </a:lnTo>
                  <a:lnTo>
                    <a:pt x="2569" y="300"/>
                  </a:lnTo>
                  <a:lnTo>
                    <a:pt x="2568" y="375"/>
                  </a:lnTo>
                  <a:lnTo>
                    <a:pt x="2567" y="457"/>
                  </a:lnTo>
                  <a:lnTo>
                    <a:pt x="2565" y="538"/>
                  </a:lnTo>
                  <a:lnTo>
                    <a:pt x="2565" y="610"/>
                  </a:lnTo>
                  <a:lnTo>
                    <a:pt x="2565" y="639"/>
                  </a:lnTo>
                  <a:lnTo>
                    <a:pt x="2567" y="664"/>
                  </a:lnTo>
                  <a:lnTo>
                    <a:pt x="2568" y="681"/>
                  </a:lnTo>
                  <a:lnTo>
                    <a:pt x="2569" y="691"/>
                  </a:lnTo>
                  <a:lnTo>
                    <a:pt x="2710" y="691"/>
                  </a:lnTo>
                  <a:lnTo>
                    <a:pt x="2710" y="206"/>
                  </a:lnTo>
                  <a:lnTo>
                    <a:pt x="2901" y="206"/>
                  </a:lnTo>
                  <a:lnTo>
                    <a:pt x="2901" y="174"/>
                  </a:lnTo>
                  <a:lnTo>
                    <a:pt x="2369" y="174"/>
                  </a:lnTo>
                  <a:lnTo>
                    <a:pt x="2369" y="206"/>
                  </a:lnTo>
                  <a:close/>
                  <a:moveTo>
                    <a:pt x="5236" y="904"/>
                  </a:moveTo>
                  <a:lnTo>
                    <a:pt x="5245" y="900"/>
                  </a:lnTo>
                  <a:lnTo>
                    <a:pt x="5254" y="899"/>
                  </a:lnTo>
                  <a:lnTo>
                    <a:pt x="5263" y="899"/>
                  </a:lnTo>
                  <a:lnTo>
                    <a:pt x="5272" y="900"/>
                  </a:lnTo>
                  <a:lnTo>
                    <a:pt x="5280" y="901"/>
                  </a:lnTo>
                  <a:lnTo>
                    <a:pt x="5287" y="905"/>
                  </a:lnTo>
                  <a:lnTo>
                    <a:pt x="5293" y="908"/>
                  </a:lnTo>
                  <a:lnTo>
                    <a:pt x="5300" y="913"/>
                  </a:lnTo>
                  <a:lnTo>
                    <a:pt x="5306" y="918"/>
                  </a:lnTo>
                  <a:lnTo>
                    <a:pt x="5311" y="924"/>
                  </a:lnTo>
                  <a:lnTo>
                    <a:pt x="5316" y="931"/>
                  </a:lnTo>
                  <a:lnTo>
                    <a:pt x="5320" y="938"/>
                  </a:lnTo>
                  <a:lnTo>
                    <a:pt x="5324" y="946"/>
                  </a:lnTo>
                  <a:lnTo>
                    <a:pt x="5326" y="953"/>
                  </a:lnTo>
                  <a:lnTo>
                    <a:pt x="5330" y="961"/>
                  </a:lnTo>
                  <a:lnTo>
                    <a:pt x="5331" y="969"/>
                  </a:lnTo>
                  <a:lnTo>
                    <a:pt x="5333" y="978"/>
                  </a:lnTo>
                  <a:lnTo>
                    <a:pt x="5333" y="988"/>
                  </a:lnTo>
                  <a:lnTo>
                    <a:pt x="5333" y="997"/>
                  </a:lnTo>
                  <a:lnTo>
                    <a:pt x="5333" y="1006"/>
                  </a:lnTo>
                  <a:lnTo>
                    <a:pt x="5332" y="1014"/>
                  </a:lnTo>
                  <a:lnTo>
                    <a:pt x="5331" y="1023"/>
                  </a:lnTo>
                  <a:lnTo>
                    <a:pt x="5329" y="1031"/>
                  </a:lnTo>
                  <a:lnTo>
                    <a:pt x="5326" y="1039"/>
                  </a:lnTo>
                  <a:lnTo>
                    <a:pt x="5323" y="1047"/>
                  </a:lnTo>
                  <a:lnTo>
                    <a:pt x="5318" y="1053"/>
                  </a:lnTo>
                  <a:lnTo>
                    <a:pt x="5314" y="1060"/>
                  </a:lnTo>
                  <a:lnTo>
                    <a:pt x="5308" y="1067"/>
                  </a:lnTo>
                  <a:lnTo>
                    <a:pt x="5303" y="1073"/>
                  </a:lnTo>
                  <a:lnTo>
                    <a:pt x="5296" y="1077"/>
                  </a:lnTo>
                  <a:lnTo>
                    <a:pt x="5289" y="1081"/>
                  </a:lnTo>
                  <a:lnTo>
                    <a:pt x="5281" y="1084"/>
                  </a:lnTo>
                  <a:lnTo>
                    <a:pt x="5271" y="1087"/>
                  </a:lnTo>
                  <a:lnTo>
                    <a:pt x="5262" y="1089"/>
                  </a:lnTo>
                  <a:lnTo>
                    <a:pt x="5253" y="1089"/>
                  </a:lnTo>
                  <a:lnTo>
                    <a:pt x="5244" y="1087"/>
                  </a:lnTo>
                  <a:lnTo>
                    <a:pt x="5236" y="1085"/>
                  </a:lnTo>
                  <a:lnTo>
                    <a:pt x="5229" y="1082"/>
                  </a:lnTo>
                  <a:lnTo>
                    <a:pt x="5222" y="1078"/>
                  </a:lnTo>
                  <a:lnTo>
                    <a:pt x="5215" y="1074"/>
                  </a:lnTo>
                  <a:lnTo>
                    <a:pt x="5210" y="1068"/>
                  </a:lnTo>
                  <a:lnTo>
                    <a:pt x="5204" y="1062"/>
                  </a:lnTo>
                  <a:lnTo>
                    <a:pt x="5199" y="1056"/>
                  </a:lnTo>
                  <a:lnTo>
                    <a:pt x="5195" y="1049"/>
                  </a:lnTo>
                  <a:lnTo>
                    <a:pt x="5191" y="1041"/>
                  </a:lnTo>
                  <a:lnTo>
                    <a:pt x="5188" y="1033"/>
                  </a:lnTo>
                  <a:lnTo>
                    <a:pt x="5186" y="1025"/>
                  </a:lnTo>
                  <a:lnTo>
                    <a:pt x="5185" y="1017"/>
                  </a:lnTo>
                  <a:lnTo>
                    <a:pt x="5182" y="1008"/>
                  </a:lnTo>
                  <a:lnTo>
                    <a:pt x="5181" y="998"/>
                  </a:lnTo>
                  <a:lnTo>
                    <a:pt x="5181" y="989"/>
                  </a:lnTo>
                  <a:lnTo>
                    <a:pt x="5182" y="980"/>
                  </a:lnTo>
                  <a:lnTo>
                    <a:pt x="5183" y="971"/>
                  </a:lnTo>
                  <a:lnTo>
                    <a:pt x="5185" y="963"/>
                  </a:lnTo>
                  <a:lnTo>
                    <a:pt x="5187" y="953"/>
                  </a:lnTo>
                  <a:lnTo>
                    <a:pt x="5190" y="947"/>
                  </a:lnTo>
                  <a:lnTo>
                    <a:pt x="5194" y="939"/>
                  </a:lnTo>
                  <a:lnTo>
                    <a:pt x="5198" y="932"/>
                  </a:lnTo>
                  <a:lnTo>
                    <a:pt x="5203" y="925"/>
                  </a:lnTo>
                  <a:lnTo>
                    <a:pt x="5208" y="919"/>
                  </a:lnTo>
                  <a:lnTo>
                    <a:pt x="5214" y="915"/>
                  </a:lnTo>
                  <a:lnTo>
                    <a:pt x="5221" y="910"/>
                  </a:lnTo>
                  <a:lnTo>
                    <a:pt x="5228" y="906"/>
                  </a:lnTo>
                  <a:lnTo>
                    <a:pt x="5236" y="904"/>
                  </a:lnTo>
                  <a:close/>
                  <a:moveTo>
                    <a:pt x="5234" y="1101"/>
                  </a:moveTo>
                  <a:lnTo>
                    <a:pt x="5283" y="1101"/>
                  </a:lnTo>
                  <a:lnTo>
                    <a:pt x="5288" y="1099"/>
                  </a:lnTo>
                  <a:lnTo>
                    <a:pt x="5293" y="1096"/>
                  </a:lnTo>
                  <a:lnTo>
                    <a:pt x="5304" y="1093"/>
                  </a:lnTo>
                  <a:lnTo>
                    <a:pt x="5313" y="1090"/>
                  </a:lnTo>
                  <a:lnTo>
                    <a:pt x="5321" y="1085"/>
                  </a:lnTo>
                  <a:lnTo>
                    <a:pt x="5329" y="1081"/>
                  </a:lnTo>
                  <a:lnTo>
                    <a:pt x="5337" y="1075"/>
                  </a:lnTo>
                  <a:lnTo>
                    <a:pt x="5343" y="1069"/>
                  </a:lnTo>
                  <a:lnTo>
                    <a:pt x="5350" y="1062"/>
                  </a:lnTo>
                  <a:lnTo>
                    <a:pt x="5356" y="1056"/>
                  </a:lnTo>
                  <a:lnTo>
                    <a:pt x="5360" y="1048"/>
                  </a:lnTo>
                  <a:lnTo>
                    <a:pt x="5365" y="1040"/>
                  </a:lnTo>
                  <a:lnTo>
                    <a:pt x="5368" y="1032"/>
                  </a:lnTo>
                  <a:lnTo>
                    <a:pt x="5371" y="1023"/>
                  </a:lnTo>
                  <a:lnTo>
                    <a:pt x="5373" y="1013"/>
                  </a:lnTo>
                  <a:lnTo>
                    <a:pt x="5374" y="1002"/>
                  </a:lnTo>
                  <a:lnTo>
                    <a:pt x="5374" y="992"/>
                  </a:lnTo>
                  <a:lnTo>
                    <a:pt x="5373" y="981"/>
                  </a:lnTo>
                  <a:lnTo>
                    <a:pt x="5372" y="969"/>
                  </a:lnTo>
                  <a:lnTo>
                    <a:pt x="5368" y="958"/>
                  </a:lnTo>
                  <a:lnTo>
                    <a:pt x="5365" y="949"/>
                  </a:lnTo>
                  <a:lnTo>
                    <a:pt x="5359" y="939"/>
                  </a:lnTo>
                  <a:lnTo>
                    <a:pt x="5355" y="931"/>
                  </a:lnTo>
                  <a:lnTo>
                    <a:pt x="5348" y="923"/>
                  </a:lnTo>
                  <a:lnTo>
                    <a:pt x="5341" y="916"/>
                  </a:lnTo>
                  <a:lnTo>
                    <a:pt x="5333" y="909"/>
                  </a:lnTo>
                  <a:lnTo>
                    <a:pt x="5324" y="905"/>
                  </a:lnTo>
                  <a:lnTo>
                    <a:pt x="5316" y="899"/>
                  </a:lnTo>
                  <a:lnTo>
                    <a:pt x="5306" y="896"/>
                  </a:lnTo>
                  <a:lnTo>
                    <a:pt x="5297" y="892"/>
                  </a:lnTo>
                  <a:lnTo>
                    <a:pt x="5287" y="890"/>
                  </a:lnTo>
                  <a:lnTo>
                    <a:pt x="5276" y="888"/>
                  </a:lnTo>
                  <a:lnTo>
                    <a:pt x="5266" y="887"/>
                  </a:lnTo>
                  <a:lnTo>
                    <a:pt x="5256" y="887"/>
                  </a:lnTo>
                  <a:lnTo>
                    <a:pt x="5246" y="887"/>
                  </a:lnTo>
                  <a:lnTo>
                    <a:pt x="5236" y="888"/>
                  </a:lnTo>
                  <a:lnTo>
                    <a:pt x="5225" y="890"/>
                  </a:lnTo>
                  <a:lnTo>
                    <a:pt x="5215" y="892"/>
                  </a:lnTo>
                  <a:lnTo>
                    <a:pt x="5206" y="896"/>
                  </a:lnTo>
                  <a:lnTo>
                    <a:pt x="5197" y="900"/>
                  </a:lnTo>
                  <a:lnTo>
                    <a:pt x="5188" y="905"/>
                  </a:lnTo>
                  <a:lnTo>
                    <a:pt x="5180" y="910"/>
                  </a:lnTo>
                  <a:lnTo>
                    <a:pt x="5172" y="917"/>
                  </a:lnTo>
                  <a:lnTo>
                    <a:pt x="5165" y="924"/>
                  </a:lnTo>
                  <a:lnTo>
                    <a:pt x="5160" y="932"/>
                  </a:lnTo>
                  <a:lnTo>
                    <a:pt x="5154" y="941"/>
                  </a:lnTo>
                  <a:lnTo>
                    <a:pt x="5149" y="950"/>
                  </a:lnTo>
                  <a:lnTo>
                    <a:pt x="5146" y="960"/>
                  </a:lnTo>
                  <a:lnTo>
                    <a:pt x="5144" y="972"/>
                  </a:lnTo>
                  <a:lnTo>
                    <a:pt x="5143" y="983"/>
                  </a:lnTo>
                  <a:lnTo>
                    <a:pt x="5143" y="1000"/>
                  </a:lnTo>
                  <a:lnTo>
                    <a:pt x="5144" y="1016"/>
                  </a:lnTo>
                  <a:lnTo>
                    <a:pt x="5147" y="1030"/>
                  </a:lnTo>
                  <a:lnTo>
                    <a:pt x="5152" y="1042"/>
                  </a:lnTo>
                  <a:lnTo>
                    <a:pt x="5157" y="1052"/>
                  </a:lnTo>
                  <a:lnTo>
                    <a:pt x="5164" y="1061"/>
                  </a:lnTo>
                  <a:lnTo>
                    <a:pt x="5172" y="1069"/>
                  </a:lnTo>
                  <a:lnTo>
                    <a:pt x="5180" y="1076"/>
                  </a:lnTo>
                  <a:lnTo>
                    <a:pt x="5188" y="1082"/>
                  </a:lnTo>
                  <a:lnTo>
                    <a:pt x="5197" y="1086"/>
                  </a:lnTo>
                  <a:lnTo>
                    <a:pt x="5205" y="1090"/>
                  </a:lnTo>
                  <a:lnTo>
                    <a:pt x="5213" y="1093"/>
                  </a:lnTo>
                  <a:lnTo>
                    <a:pt x="5225" y="1098"/>
                  </a:lnTo>
                  <a:lnTo>
                    <a:pt x="5234" y="1101"/>
                  </a:lnTo>
                  <a:close/>
                  <a:moveTo>
                    <a:pt x="4952" y="939"/>
                  </a:moveTo>
                  <a:lnTo>
                    <a:pt x="4852" y="938"/>
                  </a:lnTo>
                  <a:lnTo>
                    <a:pt x="4851" y="916"/>
                  </a:lnTo>
                  <a:lnTo>
                    <a:pt x="4851" y="879"/>
                  </a:lnTo>
                  <a:lnTo>
                    <a:pt x="4851" y="842"/>
                  </a:lnTo>
                  <a:lnTo>
                    <a:pt x="4852" y="824"/>
                  </a:lnTo>
                  <a:lnTo>
                    <a:pt x="4853" y="822"/>
                  </a:lnTo>
                  <a:lnTo>
                    <a:pt x="4855" y="821"/>
                  </a:lnTo>
                  <a:lnTo>
                    <a:pt x="4858" y="820"/>
                  </a:lnTo>
                  <a:lnTo>
                    <a:pt x="4860" y="818"/>
                  </a:lnTo>
                  <a:lnTo>
                    <a:pt x="4867" y="818"/>
                  </a:lnTo>
                  <a:lnTo>
                    <a:pt x="4876" y="820"/>
                  </a:lnTo>
                  <a:lnTo>
                    <a:pt x="4930" y="820"/>
                  </a:lnTo>
                  <a:lnTo>
                    <a:pt x="4937" y="820"/>
                  </a:lnTo>
                  <a:lnTo>
                    <a:pt x="4944" y="820"/>
                  </a:lnTo>
                  <a:lnTo>
                    <a:pt x="4949" y="818"/>
                  </a:lnTo>
                  <a:lnTo>
                    <a:pt x="4951" y="818"/>
                  </a:lnTo>
                  <a:lnTo>
                    <a:pt x="4952" y="817"/>
                  </a:lnTo>
                  <a:lnTo>
                    <a:pt x="4954" y="813"/>
                  </a:lnTo>
                  <a:lnTo>
                    <a:pt x="4952" y="808"/>
                  </a:lnTo>
                  <a:lnTo>
                    <a:pt x="4951" y="807"/>
                  </a:lnTo>
                  <a:lnTo>
                    <a:pt x="4947" y="807"/>
                  </a:lnTo>
                  <a:lnTo>
                    <a:pt x="4939" y="807"/>
                  </a:lnTo>
                  <a:lnTo>
                    <a:pt x="4810" y="807"/>
                  </a:lnTo>
                  <a:lnTo>
                    <a:pt x="4810" y="1094"/>
                  </a:lnTo>
                  <a:lnTo>
                    <a:pt x="4827" y="1094"/>
                  </a:lnTo>
                  <a:lnTo>
                    <a:pt x="4845" y="1094"/>
                  </a:lnTo>
                  <a:lnTo>
                    <a:pt x="4863" y="1094"/>
                  </a:lnTo>
                  <a:lnTo>
                    <a:pt x="4882" y="1094"/>
                  </a:lnTo>
                  <a:lnTo>
                    <a:pt x="4896" y="1094"/>
                  </a:lnTo>
                  <a:lnTo>
                    <a:pt x="4918" y="1095"/>
                  </a:lnTo>
                  <a:lnTo>
                    <a:pt x="4929" y="1094"/>
                  </a:lnTo>
                  <a:lnTo>
                    <a:pt x="4939" y="1094"/>
                  </a:lnTo>
                  <a:lnTo>
                    <a:pt x="4947" y="1092"/>
                  </a:lnTo>
                  <a:lnTo>
                    <a:pt x="4952" y="1090"/>
                  </a:lnTo>
                  <a:lnTo>
                    <a:pt x="4952" y="1085"/>
                  </a:lnTo>
                  <a:lnTo>
                    <a:pt x="4952" y="1083"/>
                  </a:lnTo>
                  <a:lnTo>
                    <a:pt x="4946" y="1083"/>
                  </a:lnTo>
                  <a:lnTo>
                    <a:pt x="4930" y="1083"/>
                  </a:lnTo>
                  <a:lnTo>
                    <a:pt x="4851" y="1082"/>
                  </a:lnTo>
                  <a:lnTo>
                    <a:pt x="4849" y="1073"/>
                  </a:lnTo>
                  <a:lnTo>
                    <a:pt x="4848" y="1057"/>
                  </a:lnTo>
                  <a:lnTo>
                    <a:pt x="4848" y="1037"/>
                  </a:lnTo>
                  <a:lnTo>
                    <a:pt x="4848" y="1016"/>
                  </a:lnTo>
                  <a:lnTo>
                    <a:pt x="4848" y="994"/>
                  </a:lnTo>
                  <a:lnTo>
                    <a:pt x="4848" y="975"/>
                  </a:lnTo>
                  <a:lnTo>
                    <a:pt x="4849" y="959"/>
                  </a:lnTo>
                  <a:lnTo>
                    <a:pt x="4851" y="951"/>
                  </a:lnTo>
                  <a:lnTo>
                    <a:pt x="4952" y="950"/>
                  </a:lnTo>
                  <a:lnTo>
                    <a:pt x="4952" y="939"/>
                  </a:lnTo>
                  <a:close/>
                  <a:moveTo>
                    <a:pt x="4539" y="1095"/>
                  </a:moveTo>
                  <a:lnTo>
                    <a:pt x="4691" y="1094"/>
                  </a:lnTo>
                  <a:lnTo>
                    <a:pt x="4691" y="1083"/>
                  </a:lnTo>
                  <a:lnTo>
                    <a:pt x="4582" y="1082"/>
                  </a:lnTo>
                  <a:lnTo>
                    <a:pt x="4582" y="807"/>
                  </a:lnTo>
                  <a:lnTo>
                    <a:pt x="4538" y="807"/>
                  </a:lnTo>
                  <a:lnTo>
                    <a:pt x="4539" y="1095"/>
                  </a:lnTo>
                  <a:close/>
                  <a:moveTo>
                    <a:pt x="5490" y="789"/>
                  </a:moveTo>
                  <a:lnTo>
                    <a:pt x="5488" y="810"/>
                  </a:lnTo>
                  <a:lnTo>
                    <a:pt x="5488" y="834"/>
                  </a:lnTo>
                  <a:lnTo>
                    <a:pt x="5488" y="860"/>
                  </a:lnTo>
                  <a:lnTo>
                    <a:pt x="5488" y="887"/>
                  </a:lnTo>
                  <a:lnTo>
                    <a:pt x="5488" y="913"/>
                  </a:lnTo>
                  <a:lnTo>
                    <a:pt x="5489" y="938"/>
                  </a:lnTo>
                  <a:lnTo>
                    <a:pt x="5489" y="963"/>
                  </a:lnTo>
                  <a:lnTo>
                    <a:pt x="5489" y="985"/>
                  </a:lnTo>
                  <a:lnTo>
                    <a:pt x="5489" y="1016"/>
                  </a:lnTo>
                  <a:lnTo>
                    <a:pt x="5488" y="1041"/>
                  </a:lnTo>
                  <a:lnTo>
                    <a:pt x="5488" y="1052"/>
                  </a:lnTo>
                  <a:lnTo>
                    <a:pt x="5489" y="1061"/>
                  </a:lnTo>
                  <a:lnTo>
                    <a:pt x="5491" y="1070"/>
                  </a:lnTo>
                  <a:lnTo>
                    <a:pt x="5493" y="1077"/>
                  </a:lnTo>
                  <a:lnTo>
                    <a:pt x="5497" y="1084"/>
                  </a:lnTo>
                  <a:lnTo>
                    <a:pt x="5502" y="1089"/>
                  </a:lnTo>
                  <a:lnTo>
                    <a:pt x="5509" y="1093"/>
                  </a:lnTo>
                  <a:lnTo>
                    <a:pt x="5518" y="1095"/>
                  </a:lnTo>
                  <a:lnTo>
                    <a:pt x="5530" y="1096"/>
                  </a:lnTo>
                  <a:lnTo>
                    <a:pt x="5542" y="1098"/>
                  </a:lnTo>
                  <a:lnTo>
                    <a:pt x="5558" y="1096"/>
                  </a:lnTo>
                  <a:lnTo>
                    <a:pt x="5576" y="1094"/>
                  </a:lnTo>
                  <a:lnTo>
                    <a:pt x="5576" y="1083"/>
                  </a:lnTo>
                  <a:lnTo>
                    <a:pt x="5552" y="1082"/>
                  </a:lnTo>
                  <a:lnTo>
                    <a:pt x="5537" y="1078"/>
                  </a:lnTo>
                  <a:lnTo>
                    <a:pt x="5535" y="1077"/>
                  </a:lnTo>
                  <a:lnTo>
                    <a:pt x="5533" y="1075"/>
                  </a:lnTo>
                  <a:lnTo>
                    <a:pt x="5532" y="1073"/>
                  </a:lnTo>
                  <a:lnTo>
                    <a:pt x="5531" y="1068"/>
                  </a:lnTo>
                  <a:lnTo>
                    <a:pt x="5530" y="1058"/>
                  </a:lnTo>
                  <a:lnTo>
                    <a:pt x="5528" y="1043"/>
                  </a:lnTo>
                  <a:lnTo>
                    <a:pt x="5530" y="1018"/>
                  </a:lnTo>
                  <a:lnTo>
                    <a:pt x="5530" y="985"/>
                  </a:lnTo>
                  <a:lnTo>
                    <a:pt x="5530" y="948"/>
                  </a:lnTo>
                  <a:lnTo>
                    <a:pt x="5531" y="908"/>
                  </a:lnTo>
                  <a:lnTo>
                    <a:pt x="5531" y="869"/>
                  </a:lnTo>
                  <a:lnTo>
                    <a:pt x="5530" y="835"/>
                  </a:lnTo>
                  <a:lnTo>
                    <a:pt x="5530" y="807"/>
                  </a:lnTo>
                  <a:lnTo>
                    <a:pt x="5528" y="789"/>
                  </a:lnTo>
                  <a:lnTo>
                    <a:pt x="5490" y="789"/>
                  </a:lnTo>
                  <a:close/>
                  <a:moveTo>
                    <a:pt x="1293" y="202"/>
                  </a:moveTo>
                  <a:lnTo>
                    <a:pt x="1298" y="194"/>
                  </a:lnTo>
                  <a:lnTo>
                    <a:pt x="1302" y="182"/>
                  </a:lnTo>
                  <a:lnTo>
                    <a:pt x="1308" y="167"/>
                  </a:lnTo>
                  <a:lnTo>
                    <a:pt x="1314" y="149"/>
                  </a:lnTo>
                  <a:lnTo>
                    <a:pt x="1324" y="115"/>
                  </a:lnTo>
                  <a:lnTo>
                    <a:pt x="1332" y="89"/>
                  </a:lnTo>
                  <a:lnTo>
                    <a:pt x="1336" y="72"/>
                  </a:lnTo>
                  <a:lnTo>
                    <a:pt x="1341" y="56"/>
                  </a:lnTo>
                  <a:lnTo>
                    <a:pt x="1342" y="48"/>
                  </a:lnTo>
                  <a:lnTo>
                    <a:pt x="1343" y="41"/>
                  </a:lnTo>
                  <a:lnTo>
                    <a:pt x="1343" y="33"/>
                  </a:lnTo>
                  <a:lnTo>
                    <a:pt x="1343" y="27"/>
                  </a:lnTo>
                  <a:lnTo>
                    <a:pt x="1341" y="22"/>
                  </a:lnTo>
                  <a:lnTo>
                    <a:pt x="1339" y="16"/>
                  </a:lnTo>
                  <a:lnTo>
                    <a:pt x="1335" y="11"/>
                  </a:lnTo>
                  <a:lnTo>
                    <a:pt x="1330" y="8"/>
                  </a:lnTo>
                  <a:lnTo>
                    <a:pt x="1323" y="5"/>
                  </a:lnTo>
                  <a:lnTo>
                    <a:pt x="1315" y="2"/>
                  </a:lnTo>
                  <a:lnTo>
                    <a:pt x="1305" y="1"/>
                  </a:lnTo>
                  <a:lnTo>
                    <a:pt x="1293" y="0"/>
                  </a:lnTo>
                  <a:lnTo>
                    <a:pt x="1282" y="1"/>
                  </a:lnTo>
                  <a:lnTo>
                    <a:pt x="1272" y="2"/>
                  </a:lnTo>
                  <a:lnTo>
                    <a:pt x="1264" y="3"/>
                  </a:lnTo>
                  <a:lnTo>
                    <a:pt x="1257" y="7"/>
                  </a:lnTo>
                  <a:lnTo>
                    <a:pt x="1251" y="10"/>
                  </a:lnTo>
                  <a:lnTo>
                    <a:pt x="1247" y="15"/>
                  </a:lnTo>
                  <a:lnTo>
                    <a:pt x="1244" y="19"/>
                  </a:lnTo>
                  <a:lnTo>
                    <a:pt x="1242" y="25"/>
                  </a:lnTo>
                  <a:lnTo>
                    <a:pt x="1242" y="32"/>
                  </a:lnTo>
                  <a:lnTo>
                    <a:pt x="1242" y="39"/>
                  </a:lnTo>
                  <a:lnTo>
                    <a:pt x="1242" y="45"/>
                  </a:lnTo>
                  <a:lnTo>
                    <a:pt x="1244" y="53"/>
                  </a:lnTo>
                  <a:lnTo>
                    <a:pt x="1248" y="69"/>
                  </a:lnTo>
                  <a:lnTo>
                    <a:pt x="1254" y="87"/>
                  </a:lnTo>
                  <a:lnTo>
                    <a:pt x="1261" y="114"/>
                  </a:lnTo>
                  <a:lnTo>
                    <a:pt x="1272" y="148"/>
                  </a:lnTo>
                  <a:lnTo>
                    <a:pt x="1277" y="165"/>
                  </a:lnTo>
                  <a:lnTo>
                    <a:pt x="1283" y="181"/>
                  </a:lnTo>
                  <a:lnTo>
                    <a:pt x="1289" y="193"/>
                  </a:lnTo>
                  <a:lnTo>
                    <a:pt x="1293" y="202"/>
                  </a:lnTo>
                  <a:close/>
                  <a:moveTo>
                    <a:pt x="5642" y="1072"/>
                  </a:moveTo>
                  <a:lnTo>
                    <a:pt x="5638" y="1068"/>
                  </a:lnTo>
                  <a:lnTo>
                    <a:pt x="5637" y="1065"/>
                  </a:lnTo>
                  <a:lnTo>
                    <a:pt x="5637" y="1060"/>
                  </a:lnTo>
                  <a:lnTo>
                    <a:pt x="5637" y="1051"/>
                  </a:lnTo>
                  <a:lnTo>
                    <a:pt x="5637" y="1042"/>
                  </a:lnTo>
                  <a:lnTo>
                    <a:pt x="5637" y="1032"/>
                  </a:lnTo>
                  <a:lnTo>
                    <a:pt x="5637" y="1023"/>
                  </a:lnTo>
                  <a:lnTo>
                    <a:pt x="5637" y="1014"/>
                  </a:lnTo>
                  <a:lnTo>
                    <a:pt x="5637" y="1003"/>
                  </a:lnTo>
                  <a:lnTo>
                    <a:pt x="5638" y="994"/>
                  </a:lnTo>
                  <a:lnTo>
                    <a:pt x="5718" y="994"/>
                  </a:lnTo>
                  <a:lnTo>
                    <a:pt x="5718" y="982"/>
                  </a:lnTo>
                  <a:lnTo>
                    <a:pt x="5640" y="981"/>
                  </a:lnTo>
                  <a:lnTo>
                    <a:pt x="5638" y="971"/>
                  </a:lnTo>
                  <a:lnTo>
                    <a:pt x="5638" y="959"/>
                  </a:lnTo>
                  <a:lnTo>
                    <a:pt x="5638" y="948"/>
                  </a:lnTo>
                  <a:lnTo>
                    <a:pt x="5638" y="936"/>
                  </a:lnTo>
                  <a:lnTo>
                    <a:pt x="5638" y="924"/>
                  </a:lnTo>
                  <a:lnTo>
                    <a:pt x="5641" y="916"/>
                  </a:lnTo>
                  <a:lnTo>
                    <a:pt x="5642" y="913"/>
                  </a:lnTo>
                  <a:lnTo>
                    <a:pt x="5645" y="909"/>
                  </a:lnTo>
                  <a:lnTo>
                    <a:pt x="5649" y="908"/>
                  </a:lnTo>
                  <a:lnTo>
                    <a:pt x="5654" y="906"/>
                  </a:lnTo>
                  <a:lnTo>
                    <a:pt x="5670" y="905"/>
                  </a:lnTo>
                  <a:lnTo>
                    <a:pt x="5685" y="905"/>
                  </a:lnTo>
                  <a:lnTo>
                    <a:pt x="5699" y="906"/>
                  </a:lnTo>
                  <a:lnTo>
                    <a:pt x="5710" y="907"/>
                  </a:lnTo>
                  <a:lnTo>
                    <a:pt x="5720" y="907"/>
                  </a:lnTo>
                  <a:lnTo>
                    <a:pt x="5727" y="906"/>
                  </a:lnTo>
                  <a:lnTo>
                    <a:pt x="5729" y="904"/>
                  </a:lnTo>
                  <a:lnTo>
                    <a:pt x="5732" y="901"/>
                  </a:lnTo>
                  <a:lnTo>
                    <a:pt x="5732" y="898"/>
                  </a:lnTo>
                  <a:lnTo>
                    <a:pt x="5733" y="893"/>
                  </a:lnTo>
                  <a:lnTo>
                    <a:pt x="5710" y="892"/>
                  </a:lnTo>
                  <a:lnTo>
                    <a:pt x="5674" y="891"/>
                  </a:lnTo>
                  <a:lnTo>
                    <a:pt x="5638" y="892"/>
                  </a:lnTo>
                  <a:lnTo>
                    <a:pt x="5618" y="894"/>
                  </a:lnTo>
                  <a:lnTo>
                    <a:pt x="5614" y="897"/>
                  </a:lnTo>
                  <a:lnTo>
                    <a:pt x="5609" y="900"/>
                  </a:lnTo>
                  <a:lnTo>
                    <a:pt x="5606" y="904"/>
                  </a:lnTo>
                  <a:lnTo>
                    <a:pt x="5603" y="908"/>
                  </a:lnTo>
                  <a:lnTo>
                    <a:pt x="5600" y="918"/>
                  </a:lnTo>
                  <a:lnTo>
                    <a:pt x="5598" y="931"/>
                  </a:lnTo>
                  <a:lnTo>
                    <a:pt x="5598" y="961"/>
                  </a:lnTo>
                  <a:lnTo>
                    <a:pt x="5599" y="994"/>
                  </a:lnTo>
                  <a:lnTo>
                    <a:pt x="5596" y="1020"/>
                  </a:lnTo>
                  <a:lnTo>
                    <a:pt x="5596" y="1051"/>
                  </a:lnTo>
                  <a:lnTo>
                    <a:pt x="5598" y="1059"/>
                  </a:lnTo>
                  <a:lnTo>
                    <a:pt x="5599" y="1066"/>
                  </a:lnTo>
                  <a:lnTo>
                    <a:pt x="5600" y="1073"/>
                  </a:lnTo>
                  <a:lnTo>
                    <a:pt x="5602" y="1078"/>
                  </a:lnTo>
                  <a:lnTo>
                    <a:pt x="5604" y="1083"/>
                  </a:lnTo>
                  <a:lnTo>
                    <a:pt x="5608" y="1087"/>
                  </a:lnTo>
                  <a:lnTo>
                    <a:pt x="5612" y="1091"/>
                  </a:lnTo>
                  <a:lnTo>
                    <a:pt x="5617" y="1093"/>
                  </a:lnTo>
                  <a:lnTo>
                    <a:pt x="5638" y="1095"/>
                  </a:lnTo>
                  <a:lnTo>
                    <a:pt x="5674" y="1096"/>
                  </a:lnTo>
                  <a:lnTo>
                    <a:pt x="5710" y="1095"/>
                  </a:lnTo>
                  <a:lnTo>
                    <a:pt x="5733" y="1094"/>
                  </a:lnTo>
                  <a:lnTo>
                    <a:pt x="5733" y="1083"/>
                  </a:lnTo>
                  <a:lnTo>
                    <a:pt x="5709" y="1083"/>
                  </a:lnTo>
                  <a:lnTo>
                    <a:pt x="5680" y="1084"/>
                  </a:lnTo>
                  <a:lnTo>
                    <a:pt x="5667" y="1083"/>
                  </a:lnTo>
                  <a:lnTo>
                    <a:pt x="5655" y="1082"/>
                  </a:lnTo>
                  <a:lnTo>
                    <a:pt x="5650" y="1079"/>
                  </a:lnTo>
                  <a:lnTo>
                    <a:pt x="5646" y="1077"/>
                  </a:lnTo>
                  <a:lnTo>
                    <a:pt x="5643" y="1075"/>
                  </a:lnTo>
                  <a:lnTo>
                    <a:pt x="5642" y="1072"/>
                  </a:lnTo>
                  <a:close/>
                  <a:moveTo>
                    <a:pt x="5021" y="892"/>
                  </a:moveTo>
                  <a:lnTo>
                    <a:pt x="5003" y="892"/>
                  </a:lnTo>
                  <a:lnTo>
                    <a:pt x="4994" y="892"/>
                  </a:lnTo>
                  <a:lnTo>
                    <a:pt x="4992" y="892"/>
                  </a:lnTo>
                  <a:lnTo>
                    <a:pt x="4990" y="893"/>
                  </a:lnTo>
                  <a:lnTo>
                    <a:pt x="4988" y="896"/>
                  </a:lnTo>
                  <a:lnTo>
                    <a:pt x="4987" y="898"/>
                  </a:lnTo>
                  <a:lnTo>
                    <a:pt x="4988" y="901"/>
                  </a:lnTo>
                  <a:lnTo>
                    <a:pt x="4989" y="904"/>
                  </a:lnTo>
                  <a:lnTo>
                    <a:pt x="4988" y="904"/>
                  </a:lnTo>
                  <a:lnTo>
                    <a:pt x="4988" y="905"/>
                  </a:lnTo>
                  <a:lnTo>
                    <a:pt x="4989" y="905"/>
                  </a:lnTo>
                  <a:lnTo>
                    <a:pt x="4998" y="906"/>
                  </a:lnTo>
                  <a:lnTo>
                    <a:pt x="5025" y="905"/>
                  </a:lnTo>
                  <a:lnTo>
                    <a:pt x="5037" y="905"/>
                  </a:lnTo>
                  <a:lnTo>
                    <a:pt x="5039" y="907"/>
                  </a:lnTo>
                  <a:lnTo>
                    <a:pt x="5040" y="910"/>
                  </a:lnTo>
                  <a:lnTo>
                    <a:pt x="5042" y="915"/>
                  </a:lnTo>
                  <a:lnTo>
                    <a:pt x="5042" y="922"/>
                  </a:lnTo>
                  <a:lnTo>
                    <a:pt x="5042" y="940"/>
                  </a:lnTo>
                  <a:lnTo>
                    <a:pt x="5042" y="969"/>
                  </a:lnTo>
                  <a:lnTo>
                    <a:pt x="5042" y="999"/>
                  </a:lnTo>
                  <a:lnTo>
                    <a:pt x="5040" y="1033"/>
                  </a:lnTo>
                  <a:lnTo>
                    <a:pt x="5040" y="1066"/>
                  </a:lnTo>
                  <a:lnTo>
                    <a:pt x="5043" y="1095"/>
                  </a:lnTo>
                  <a:lnTo>
                    <a:pt x="5081" y="1094"/>
                  </a:lnTo>
                  <a:lnTo>
                    <a:pt x="5081" y="907"/>
                  </a:lnTo>
                  <a:lnTo>
                    <a:pt x="5095" y="907"/>
                  </a:lnTo>
                  <a:lnTo>
                    <a:pt x="5110" y="907"/>
                  </a:lnTo>
                  <a:lnTo>
                    <a:pt x="5118" y="907"/>
                  </a:lnTo>
                  <a:lnTo>
                    <a:pt x="5124" y="907"/>
                  </a:lnTo>
                  <a:lnTo>
                    <a:pt x="5130" y="906"/>
                  </a:lnTo>
                  <a:lnTo>
                    <a:pt x="5136" y="904"/>
                  </a:lnTo>
                  <a:lnTo>
                    <a:pt x="5136" y="896"/>
                  </a:lnTo>
                  <a:lnTo>
                    <a:pt x="5129" y="893"/>
                  </a:lnTo>
                  <a:lnTo>
                    <a:pt x="5116" y="892"/>
                  </a:lnTo>
                  <a:lnTo>
                    <a:pt x="5102" y="891"/>
                  </a:lnTo>
                  <a:lnTo>
                    <a:pt x="5084" y="891"/>
                  </a:lnTo>
                  <a:lnTo>
                    <a:pt x="5048" y="892"/>
                  </a:lnTo>
                  <a:lnTo>
                    <a:pt x="5021" y="892"/>
                  </a:lnTo>
                  <a:close/>
                  <a:moveTo>
                    <a:pt x="5405" y="1095"/>
                  </a:moveTo>
                  <a:lnTo>
                    <a:pt x="5443" y="1095"/>
                  </a:lnTo>
                  <a:lnTo>
                    <a:pt x="5444" y="893"/>
                  </a:lnTo>
                  <a:lnTo>
                    <a:pt x="5405" y="894"/>
                  </a:lnTo>
                  <a:lnTo>
                    <a:pt x="5405" y="1095"/>
                  </a:lnTo>
                  <a:close/>
                  <a:moveTo>
                    <a:pt x="4952" y="939"/>
                  </a:moveTo>
                  <a:lnTo>
                    <a:pt x="4952" y="950"/>
                  </a:lnTo>
                  <a:lnTo>
                    <a:pt x="4851" y="951"/>
                  </a:lnTo>
                  <a:lnTo>
                    <a:pt x="4849" y="959"/>
                  </a:lnTo>
                  <a:lnTo>
                    <a:pt x="4848" y="975"/>
                  </a:lnTo>
                  <a:lnTo>
                    <a:pt x="4848" y="994"/>
                  </a:lnTo>
                  <a:lnTo>
                    <a:pt x="4848" y="1016"/>
                  </a:lnTo>
                  <a:lnTo>
                    <a:pt x="4848" y="1037"/>
                  </a:lnTo>
                  <a:lnTo>
                    <a:pt x="4848" y="1057"/>
                  </a:lnTo>
                  <a:lnTo>
                    <a:pt x="4849" y="1073"/>
                  </a:lnTo>
                  <a:lnTo>
                    <a:pt x="4851" y="1082"/>
                  </a:lnTo>
                  <a:lnTo>
                    <a:pt x="4930" y="1083"/>
                  </a:lnTo>
                  <a:lnTo>
                    <a:pt x="4946" y="1083"/>
                  </a:lnTo>
                  <a:lnTo>
                    <a:pt x="4952" y="1083"/>
                  </a:lnTo>
                  <a:lnTo>
                    <a:pt x="4952" y="1085"/>
                  </a:lnTo>
                  <a:lnTo>
                    <a:pt x="4952" y="1090"/>
                  </a:lnTo>
                  <a:lnTo>
                    <a:pt x="4947" y="1092"/>
                  </a:lnTo>
                  <a:lnTo>
                    <a:pt x="4939" y="1094"/>
                  </a:lnTo>
                  <a:lnTo>
                    <a:pt x="4929" y="1094"/>
                  </a:lnTo>
                  <a:lnTo>
                    <a:pt x="4918" y="1095"/>
                  </a:lnTo>
                  <a:lnTo>
                    <a:pt x="4896" y="1094"/>
                  </a:lnTo>
                  <a:lnTo>
                    <a:pt x="4882" y="1094"/>
                  </a:lnTo>
                  <a:lnTo>
                    <a:pt x="4863" y="1094"/>
                  </a:lnTo>
                  <a:lnTo>
                    <a:pt x="4845" y="1094"/>
                  </a:lnTo>
                  <a:lnTo>
                    <a:pt x="4827" y="1094"/>
                  </a:lnTo>
                  <a:lnTo>
                    <a:pt x="4810" y="1094"/>
                  </a:lnTo>
                  <a:lnTo>
                    <a:pt x="4810" y="807"/>
                  </a:lnTo>
                  <a:lnTo>
                    <a:pt x="4808" y="809"/>
                  </a:lnTo>
                  <a:lnTo>
                    <a:pt x="4807" y="812"/>
                  </a:lnTo>
                  <a:lnTo>
                    <a:pt x="4806" y="816"/>
                  </a:lnTo>
                  <a:lnTo>
                    <a:pt x="4806" y="824"/>
                  </a:lnTo>
                  <a:lnTo>
                    <a:pt x="4806" y="852"/>
                  </a:lnTo>
                  <a:lnTo>
                    <a:pt x="4806" y="889"/>
                  </a:lnTo>
                  <a:lnTo>
                    <a:pt x="4806" y="929"/>
                  </a:lnTo>
                  <a:lnTo>
                    <a:pt x="4806" y="969"/>
                  </a:lnTo>
                  <a:lnTo>
                    <a:pt x="4806" y="1009"/>
                  </a:lnTo>
                  <a:lnTo>
                    <a:pt x="4806" y="1045"/>
                  </a:lnTo>
                  <a:lnTo>
                    <a:pt x="4806" y="1075"/>
                  </a:lnTo>
                  <a:lnTo>
                    <a:pt x="4807" y="1095"/>
                  </a:lnTo>
                  <a:lnTo>
                    <a:pt x="4835" y="1098"/>
                  </a:lnTo>
                  <a:lnTo>
                    <a:pt x="4882" y="1098"/>
                  </a:lnTo>
                  <a:lnTo>
                    <a:pt x="4928" y="1098"/>
                  </a:lnTo>
                  <a:lnTo>
                    <a:pt x="4955" y="1095"/>
                  </a:lnTo>
                  <a:lnTo>
                    <a:pt x="4955" y="1084"/>
                  </a:lnTo>
                  <a:lnTo>
                    <a:pt x="4949" y="1082"/>
                  </a:lnTo>
                  <a:lnTo>
                    <a:pt x="4937" y="1081"/>
                  </a:lnTo>
                  <a:lnTo>
                    <a:pt x="4924" y="1079"/>
                  </a:lnTo>
                  <a:lnTo>
                    <a:pt x="4907" y="1079"/>
                  </a:lnTo>
                  <a:lnTo>
                    <a:pt x="4875" y="1081"/>
                  </a:lnTo>
                  <a:lnTo>
                    <a:pt x="4852" y="1081"/>
                  </a:lnTo>
                  <a:lnTo>
                    <a:pt x="4853" y="953"/>
                  </a:lnTo>
                  <a:lnTo>
                    <a:pt x="4876" y="953"/>
                  </a:lnTo>
                  <a:lnTo>
                    <a:pt x="4907" y="955"/>
                  </a:lnTo>
                  <a:lnTo>
                    <a:pt x="4922" y="955"/>
                  </a:lnTo>
                  <a:lnTo>
                    <a:pt x="4937" y="953"/>
                  </a:lnTo>
                  <a:lnTo>
                    <a:pt x="4949" y="952"/>
                  </a:lnTo>
                  <a:lnTo>
                    <a:pt x="4955" y="950"/>
                  </a:lnTo>
                  <a:lnTo>
                    <a:pt x="4955" y="942"/>
                  </a:lnTo>
                  <a:lnTo>
                    <a:pt x="4954" y="940"/>
                  </a:lnTo>
                  <a:lnTo>
                    <a:pt x="4953" y="939"/>
                  </a:lnTo>
                  <a:lnTo>
                    <a:pt x="4952" y="939"/>
                  </a:lnTo>
                  <a:close/>
                  <a:moveTo>
                    <a:pt x="3990" y="689"/>
                  </a:moveTo>
                  <a:lnTo>
                    <a:pt x="3995" y="691"/>
                  </a:lnTo>
                  <a:lnTo>
                    <a:pt x="4003" y="692"/>
                  </a:lnTo>
                  <a:lnTo>
                    <a:pt x="4010" y="694"/>
                  </a:lnTo>
                  <a:lnTo>
                    <a:pt x="4018" y="694"/>
                  </a:lnTo>
                  <a:lnTo>
                    <a:pt x="4058" y="694"/>
                  </a:lnTo>
                  <a:lnTo>
                    <a:pt x="4117" y="694"/>
                  </a:lnTo>
                  <a:lnTo>
                    <a:pt x="4187" y="695"/>
                  </a:lnTo>
                  <a:lnTo>
                    <a:pt x="4261" y="695"/>
                  </a:lnTo>
                  <a:lnTo>
                    <a:pt x="4333" y="694"/>
                  </a:lnTo>
                  <a:lnTo>
                    <a:pt x="4395" y="694"/>
                  </a:lnTo>
                  <a:lnTo>
                    <a:pt x="4439" y="692"/>
                  </a:lnTo>
                  <a:lnTo>
                    <a:pt x="4458" y="691"/>
                  </a:lnTo>
                  <a:lnTo>
                    <a:pt x="4459" y="671"/>
                  </a:lnTo>
                  <a:lnTo>
                    <a:pt x="4459" y="632"/>
                  </a:lnTo>
                  <a:lnTo>
                    <a:pt x="4459" y="581"/>
                  </a:lnTo>
                  <a:lnTo>
                    <a:pt x="4459" y="521"/>
                  </a:lnTo>
                  <a:lnTo>
                    <a:pt x="4459" y="460"/>
                  </a:lnTo>
                  <a:lnTo>
                    <a:pt x="4459" y="403"/>
                  </a:lnTo>
                  <a:lnTo>
                    <a:pt x="4459" y="355"/>
                  </a:lnTo>
                  <a:lnTo>
                    <a:pt x="4459" y="322"/>
                  </a:lnTo>
                  <a:lnTo>
                    <a:pt x="4459" y="314"/>
                  </a:lnTo>
                  <a:lnTo>
                    <a:pt x="4459" y="309"/>
                  </a:lnTo>
                  <a:lnTo>
                    <a:pt x="4458" y="304"/>
                  </a:lnTo>
                  <a:lnTo>
                    <a:pt x="4456" y="300"/>
                  </a:lnTo>
                  <a:lnTo>
                    <a:pt x="4455" y="690"/>
                  </a:lnTo>
                  <a:lnTo>
                    <a:pt x="4426" y="691"/>
                  </a:lnTo>
                  <a:lnTo>
                    <a:pt x="4398" y="691"/>
                  </a:lnTo>
                  <a:lnTo>
                    <a:pt x="4369" y="691"/>
                  </a:lnTo>
                  <a:lnTo>
                    <a:pt x="4339" y="691"/>
                  </a:lnTo>
                  <a:lnTo>
                    <a:pt x="4310" y="691"/>
                  </a:lnTo>
                  <a:lnTo>
                    <a:pt x="4281" y="690"/>
                  </a:lnTo>
                  <a:lnTo>
                    <a:pt x="4252" y="690"/>
                  </a:lnTo>
                  <a:lnTo>
                    <a:pt x="4223" y="690"/>
                  </a:lnTo>
                  <a:lnTo>
                    <a:pt x="3990" y="689"/>
                  </a:lnTo>
                  <a:close/>
                  <a:moveTo>
                    <a:pt x="4758" y="793"/>
                  </a:moveTo>
                  <a:lnTo>
                    <a:pt x="4752" y="790"/>
                  </a:lnTo>
                  <a:lnTo>
                    <a:pt x="4745" y="789"/>
                  </a:lnTo>
                  <a:lnTo>
                    <a:pt x="4742" y="789"/>
                  </a:lnTo>
                  <a:lnTo>
                    <a:pt x="4739" y="789"/>
                  </a:lnTo>
                  <a:lnTo>
                    <a:pt x="4735" y="791"/>
                  </a:lnTo>
                  <a:lnTo>
                    <a:pt x="4733" y="793"/>
                  </a:lnTo>
                  <a:lnTo>
                    <a:pt x="4732" y="796"/>
                  </a:lnTo>
                  <a:lnTo>
                    <a:pt x="4731" y="799"/>
                  </a:lnTo>
                  <a:lnTo>
                    <a:pt x="4729" y="804"/>
                  </a:lnTo>
                  <a:lnTo>
                    <a:pt x="4731" y="808"/>
                  </a:lnTo>
                  <a:lnTo>
                    <a:pt x="4732" y="820"/>
                  </a:lnTo>
                  <a:lnTo>
                    <a:pt x="4734" y="832"/>
                  </a:lnTo>
                  <a:lnTo>
                    <a:pt x="4740" y="858"/>
                  </a:lnTo>
                  <a:lnTo>
                    <a:pt x="4744" y="876"/>
                  </a:lnTo>
                  <a:lnTo>
                    <a:pt x="4747" y="871"/>
                  </a:lnTo>
                  <a:lnTo>
                    <a:pt x="4750" y="862"/>
                  </a:lnTo>
                  <a:lnTo>
                    <a:pt x="4753" y="849"/>
                  </a:lnTo>
                  <a:lnTo>
                    <a:pt x="4756" y="837"/>
                  </a:lnTo>
                  <a:lnTo>
                    <a:pt x="4758" y="824"/>
                  </a:lnTo>
                  <a:lnTo>
                    <a:pt x="4759" y="812"/>
                  </a:lnTo>
                  <a:lnTo>
                    <a:pt x="4759" y="801"/>
                  </a:lnTo>
                  <a:lnTo>
                    <a:pt x="4758" y="793"/>
                  </a:lnTo>
                  <a:close/>
                  <a:moveTo>
                    <a:pt x="4034" y="657"/>
                  </a:moveTo>
                  <a:lnTo>
                    <a:pt x="4036" y="660"/>
                  </a:lnTo>
                  <a:lnTo>
                    <a:pt x="4038" y="661"/>
                  </a:lnTo>
                  <a:lnTo>
                    <a:pt x="4042" y="662"/>
                  </a:lnTo>
                  <a:lnTo>
                    <a:pt x="4045" y="662"/>
                  </a:lnTo>
                  <a:lnTo>
                    <a:pt x="4054" y="662"/>
                  </a:lnTo>
                  <a:lnTo>
                    <a:pt x="4067" y="662"/>
                  </a:lnTo>
                  <a:lnTo>
                    <a:pt x="4089" y="663"/>
                  </a:lnTo>
                  <a:lnTo>
                    <a:pt x="4122" y="663"/>
                  </a:lnTo>
                  <a:lnTo>
                    <a:pt x="4161" y="663"/>
                  </a:lnTo>
                  <a:lnTo>
                    <a:pt x="4202" y="663"/>
                  </a:lnTo>
                  <a:lnTo>
                    <a:pt x="4242" y="663"/>
                  </a:lnTo>
                  <a:lnTo>
                    <a:pt x="4276" y="663"/>
                  </a:lnTo>
                  <a:lnTo>
                    <a:pt x="4302" y="662"/>
                  </a:lnTo>
                  <a:lnTo>
                    <a:pt x="4315" y="661"/>
                  </a:lnTo>
                  <a:lnTo>
                    <a:pt x="4316" y="642"/>
                  </a:lnTo>
                  <a:lnTo>
                    <a:pt x="4316" y="619"/>
                  </a:lnTo>
                  <a:lnTo>
                    <a:pt x="4316" y="589"/>
                  </a:lnTo>
                  <a:lnTo>
                    <a:pt x="4316" y="559"/>
                  </a:lnTo>
                  <a:lnTo>
                    <a:pt x="4316" y="526"/>
                  </a:lnTo>
                  <a:lnTo>
                    <a:pt x="4316" y="495"/>
                  </a:lnTo>
                  <a:lnTo>
                    <a:pt x="4316" y="467"/>
                  </a:lnTo>
                  <a:lnTo>
                    <a:pt x="4316" y="443"/>
                  </a:lnTo>
                  <a:lnTo>
                    <a:pt x="4316" y="436"/>
                  </a:lnTo>
                  <a:lnTo>
                    <a:pt x="4316" y="429"/>
                  </a:lnTo>
                  <a:lnTo>
                    <a:pt x="4316" y="420"/>
                  </a:lnTo>
                  <a:lnTo>
                    <a:pt x="4315" y="418"/>
                  </a:lnTo>
                  <a:lnTo>
                    <a:pt x="4314" y="417"/>
                  </a:lnTo>
                  <a:lnTo>
                    <a:pt x="4311" y="415"/>
                  </a:lnTo>
                  <a:lnTo>
                    <a:pt x="4312" y="430"/>
                  </a:lnTo>
                  <a:lnTo>
                    <a:pt x="4313" y="457"/>
                  </a:lnTo>
                  <a:lnTo>
                    <a:pt x="4313" y="493"/>
                  </a:lnTo>
                  <a:lnTo>
                    <a:pt x="4314" y="532"/>
                  </a:lnTo>
                  <a:lnTo>
                    <a:pt x="4314" y="573"/>
                  </a:lnTo>
                  <a:lnTo>
                    <a:pt x="4313" y="611"/>
                  </a:lnTo>
                  <a:lnTo>
                    <a:pt x="4313" y="640"/>
                  </a:lnTo>
                  <a:lnTo>
                    <a:pt x="4313" y="658"/>
                  </a:lnTo>
                  <a:lnTo>
                    <a:pt x="4291" y="661"/>
                  </a:lnTo>
                  <a:lnTo>
                    <a:pt x="4260" y="661"/>
                  </a:lnTo>
                  <a:lnTo>
                    <a:pt x="4222" y="661"/>
                  </a:lnTo>
                  <a:lnTo>
                    <a:pt x="4180" y="661"/>
                  </a:lnTo>
                  <a:lnTo>
                    <a:pt x="4137" y="660"/>
                  </a:lnTo>
                  <a:lnTo>
                    <a:pt x="4097" y="658"/>
                  </a:lnTo>
                  <a:lnTo>
                    <a:pt x="4061" y="657"/>
                  </a:lnTo>
                  <a:lnTo>
                    <a:pt x="4034" y="657"/>
                  </a:lnTo>
                  <a:close/>
                  <a:moveTo>
                    <a:pt x="5442" y="863"/>
                  </a:moveTo>
                  <a:lnTo>
                    <a:pt x="5443" y="856"/>
                  </a:lnTo>
                  <a:lnTo>
                    <a:pt x="5443" y="850"/>
                  </a:lnTo>
                  <a:lnTo>
                    <a:pt x="5442" y="846"/>
                  </a:lnTo>
                  <a:lnTo>
                    <a:pt x="5440" y="842"/>
                  </a:lnTo>
                  <a:lnTo>
                    <a:pt x="5438" y="839"/>
                  </a:lnTo>
                  <a:lnTo>
                    <a:pt x="5435" y="837"/>
                  </a:lnTo>
                  <a:lnTo>
                    <a:pt x="5432" y="835"/>
                  </a:lnTo>
                  <a:lnTo>
                    <a:pt x="5429" y="834"/>
                  </a:lnTo>
                  <a:lnTo>
                    <a:pt x="5421" y="834"/>
                  </a:lnTo>
                  <a:lnTo>
                    <a:pt x="5414" y="837"/>
                  </a:lnTo>
                  <a:lnTo>
                    <a:pt x="5410" y="839"/>
                  </a:lnTo>
                  <a:lnTo>
                    <a:pt x="5408" y="841"/>
                  </a:lnTo>
                  <a:lnTo>
                    <a:pt x="5406" y="843"/>
                  </a:lnTo>
                  <a:lnTo>
                    <a:pt x="5405" y="847"/>
                  </a:lnTo>
                  <a:lnTo>
                    <a:pt x="5404" y="851"/>
                  </a:lnTo>
                  <a:lnTo>
                    <a:pt x="5404" y="855"/>
                  </a:lnTo>
                  <a:lnTo>
                    <a:pt x="5404" y="858"/>
                  </a:lnTo>
                  <a:lnTo>
                    <a:pt x="5405" y="862"/>
                  </a:lnTo>
                  <a:lnTo>
                    <a:pt x="5407" y="865"/>
                  </a:lnTo>
                  <a:lnTo>
                    <a:pt x="5409" y="867"/>
                  </a:lnTo>
                  <a:lnTo>
                    <a:pt x="5412" y="869"/>
                  </a:lnTo>
                  <a:lnTo>
                    <a:pt x="5414" y="871"/>
                  </a:lnTo>
                  <a:lnTo>
                    <a:pt x="5417" y="872"/>
                  </a:lnTo>
                  <a:lnTo>
                    <a:pt x="5421" y="873"/>
                  </a:lnTo>
                  <a:lnTo>
                    <a:pt x="5424" y="873"/>
                  </a:lnTo>
                  <a:lnTo>
                    <a:pt x="5427" y="872"/>
                  </a:lnTo>
                  <a:lnTo>
                    <a:pt x="5432" y="871"/>
                  </a:lnTo>
                  <a:lnTo>
                    <a:pt x="5435" y="868"/>
                  </a:lnTo>
                  <a:lnTo>
                    <a:pt x="5439" y="866"/>
                  </a:lnTo>
                  <a:lnTo>
                    <a:pt x="5442" y="863"/>
                  </a:lnTo>
                  <a:close/>
                  <a:moveTo>
                    <a:pt x="5642" y="1072"/>
                  </a:moveTo>
                  <a:lnTo>
                    <a:pt x="5641" y="998"/>
                  </a:lnTo>
                  <a:lnTo>
                    <a:pt x="5658" y="998"/>
                  </a:lnTo>
                  <a:lnTo>
                    <a:pt x="5682" y="998"/>
                  </a:lnTo>
                  <a:lnTo>
                    <a:pt x="5694" y="998"/>
                  </a:lnTo>
                  <a:lnTo>
                    <a:pt x="5705" y="998"/>
                  </a:lnTo>
                  <a:lnTo>
                    <a:pt x="5715" y="997"/>
                  </a:lnTo>
                  <a:lnTo>
                    <a:pt x="5720" y="994"/>
                  </a:lnTo>
                  <a:lnTo>
                    <a:pt x="5721" y="990"/>
                  </a:lnTo>
                  <a:lnTo>
                    <a:pt x="5721" y="988"/>
                  </a:lnTo>
                  <a:lnTo>
                    <a:pt x="5720" y="985"/>
                  </a:lnTo>
                  <a:lnTo>
                    <a:pt x="5718" y="982"/>
                  </a:lnTo>
                  <a:lnTo>
                    <a:pt x="5718" y="994"/>
                  </a:lnTo>
                  <a:lnTo>
                    <a:pt x="5638" y="994"/>
                  </a:lnTo>
                  <a:lnTo>
                    <a:pt x="5637" y="1003"/>
                  </a:lnTo>
                  <a:lnTo>
                    <a:pt x="5637" y="1014"/>
                  </a:lnTo>
                  <a:lnTo>
                    <a:pt x="5637" y="1023"/>
                  </a:lnTo>
                  <a:lnTo>
                    <a:pt x="5637" y="1032"/>
                  </a:lnTo>
                  <a:lnTo>
                    <a:pt x="5637" y="1042"/>
                  </a:lnTo>
                  <a:lnTo>
                    <a:pt x="5637" y="1051"/>
                  </a:lnTo>
                  <a:lnTo>
                    <a:pt x="5637" y="1060"/>
                  </a:lnTo>
                  <a:lnTo>
                    <a:pt x="5637" y="1065"/>
                  </a:lnTo>
                  <a:lnTo>
                    <a:pt x="5638" y="1068"/>
                  </a:lnTo>
                  <a:lnTo>
                    <a:pt x="5642" y="1072"/>
                  </a:lnTo>
                  <a:close/>
                </a:path>
              </a:pathLst>
            </a:custGeom>
            <a:solidFill>
              <a:srgbClr val="28388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67" name="Freeform 195"/>
            <p:cNvSpPr>
              <a:spLocks noEditPoints="1"/>
            </p:cNvSpPr>
            <p:nvPr userDrawn="1"/>
          </p:nvSpPr>
          <p:spPr bwMode="auto">
            <a:xfrm>
              <a:off x="-2743201" y="3927475"/>
              <a:ext cx="153988" cy="261938"/>
            </a:xfrm>
            <a:custGeom>
              <a:avLst/>
              <a:gdLst/>
              <a:ahLst/>
              <a:cxnLst>
                <a:cxn ang="0">
                  <a:pos x="43" y="1302"/>
                </a:cxn>
                <a:cxn ang="0">
                  <a:pos x="160" y="1219"/>
                </a:cxn>
                <a:cxn ang="0">
                  <a:pos x="295" y="1097"/>
                </a:cxn>
                <a:cxn ang="0">
                  <a:pos x="419" y="956"/>
                </a:cxn>
                <a:cxn ang="0">
                  <a:pos x="524" y="803"/>
                </a:cxn>
                <a:cxn ang="0">
                  <a:pos x="599" y="657"/>
                </a:cxn>
                <a:cxn ang="0">
                  <a:pos x="636" y="552"/>
                </a:cxn>
                <a:cxn ang="0">
                  <a:pos x="656" y="459"/>
                </a:cxn>
                <a:cxn ang="0">
                  <a:pos x="655" y="407"/>
                </a:cxn>
                <a:cxn ang="0">
                  <a:pos x="642" y="372"/>
                </a:cxn>
                <a:cxn ang="0">
                  <a:pos x="614" y="348"/>
                </a:cxn>
                <a:cxn ang="0">
                  <a:pos x="581" y="348"/>
                </a:cxn>
                <a:cxn ang="0">
                  <a:pos x="560" y="363"/>
                </a:cxn>
                <a:cxn ang="0">
                  <a:pos x="541" y="405"/>
                </a:cxn>
                <a:cxn ang="0">
                  <a:pos x="503" y="547"/>
                </a:cxn>
                <a:cxn ang="0">
                  <a:pos x="448" y="683"/>
                </a:cxn>
                <a:cxn ang="0">
                  <a:pos x="379" y="821"/>
                </a:cxn>
                <a:cxn ang="0">
                  <a:pos x="298" y="956"/>
                </a:cxn>
                <a:cxn ang="0">
                  <a:pos x="212" y="1077"/>
                </a:cxn>
                <a:cxn ang="0">
                  <a:pos x="126" y="1182"/>
                </a:cxn>
                <a:cxn ang="0">
                  <a:pos x="46" y="1268"/>
                </a:cxn>
                <a:cxn ang="0">
                  <a:pos x="4" y="1310"/>
                </a:cxn>
                <a:cxn ang="0">
                  <a:pos x="590" y="144"/>
                </a:cxn>
                <a:cxn ang="0">
                  <a:pos x="602" y="128"/>
                </a:cxn>
                <a:cxn ang="0">
                  <a:pos x="646" y="117"/>
                </a:cxn>
                <a:cxn ang="0">
                  <a:pos x="636" y="133"/>
                </a:cxn>
                <a:cxn ang="0">
                  <a:pos x="600" y="142"/>
                </a:cxn>
                <a:cxn ang="0">
                  <a:pos x="673" y="10"/>
                </a:cxn>
                <a:cxn ang="0">
                  <a:pos x="580" y="49"/>
                </a:cxn>
                <a:cxn ang="0">
                  <a:pos x="525" y="10"/>
                </a:cxn>
                <a:cxn ang="0">
                  <a:pos x="500" y="20"/>
                </a:cxn>
                <a:cxn ang="0">
                  <a:pos x="498" y="85"/>
                </a:cxn>
                <a:cxn ang="0">
                  <a:pos x="509" y="114"/>
                </a:cxn>
                <a:cxn ang="0">
                  <a:pos x="488" y="141"/>
                </a:cxn>
                <a:cxn ang="0">
                  <a:pos x="478" y="164"/>
                </a:cxn>
                <a:cxn ang="0">
                  <a:pos x="476" y="199"/>
                </a:cxn>
                <a:cxn ang="0">
                  <a:pos x="582" y="218"/>
                </a:cxn>
                <a:cxn ang="0">
                  <a:pos x="584" y="262"/>
                </a:cxn>
                <a:cxn ang="0">
                  <a:pos x="596" y="276"/>
                </a:cxn>
                <a:cxn ang="0">
                  <a:pos x="635" y="286"/>
                </a:cxn>
                <a:cxn ang="0">
                  <a:pos x="643" y="254"/>
                </a:cxn>
                <a:cxn ang="0">
                  <a:pos x="658" y="210"/>
                </a:cxn>
                <a:cxn ang="0">
                  <a:pos x="717" y="195"/>
                </a:cxn>
                <a:cxn ang="0">
                  <a:pos x="766" y="181"/>
                </a:cxn>
                <a:cxn ang="0">
                  <a:pos x="776" y="151"/>
                </a:cxn>
                <a:cxn ang="0">
                  <a:pos x="772" y="110"/>
                </a:cxn>
                <a:cxn ang="0">
                  <a:pos x="760" y="98"/>
                </a:cxn>
                <a:cxn ang="0">
                  <a:pos x="699" y="68"/>
                </a:cxn>
                <a:cxn ang="0">
                  <a:pos x="693" y="0"/>
                </a:cxn>
              </a:cxnLst>
              <a:rect l="0" t="0" r="r" b="b"/>
              <a:pathLst>
                <a:path w="776" h="1324">
                  <a:moveTo>
                    <a:pt x="0" y="1324"/>
                  </a:moveTo>
                  <a:lnTo>
                    <a:pt x="10" y="1320"/>
                  </a:lnTo>
                  <a:lnTo>
                    <a:pt x="25" y="1313"/>
                  </a:lnTo>
                  <a:lnTo>
                    <a:pt x="43" y="1302"/>
                  </a:lnTo>
                  <a:lnTo>
                    <a:pt x="62" y="1290"/>
                  </a:lnTo>
                  <a:lnTo>
                    <a:pt x="100" y="1265"/>
                  </a:lnTo>
                  <a:lnTo>
                    <a:pt x="125" y="1246"/>
                  </a:lnTo>
                  <a:lnTo>
                    <a:pt x="160" y="1219"/>
                  </a:lnTo>
                  <a:lnTo>
                    <a:pt x="194" y="1191"/>
                  </a:lnTo>
                  <a:lnTo>
                    <a:pt x="228" y="1161"/>
                  </a:lnTo>
                  <a:lnTo>
                    <a:pt x="261" y="1130"/>
                  </a:lnTo>
                  <a:lnTo>
                    <a:pt x="295" y="1097"/>
                  </a:lnTo>
                  <a:lnTo>
                    <a:pt x="327" y="1063"/>
                  </a:lnTo>
                  <a:lnTo>
                    <a:pt x="358" y="1029"/>
                  </a:lnTo>
                  <a:lnTo>
                    <a:pt x="389" y="992"/>
                  </a:lnTo>
                  <a:lnTo>
                    <a:pt x="419" y="956"/>
                  </a:lnTo>
                  <a:lnTo>
                    <a:pt x="447" y="918"/>
                  </a:lnTo>
                  <a:lnTo>
                    <a:pt x="474" y="880"/>
                  </a:lnTo>
                  <a:lnTo>
                    <a:pt x="500" y="842"/>
                  </a:lnTo>
                  <a:lnTo>
                    <a:pt x="524" y="803"/>
                  </a:lnTo>
                  <a:lnTo>
                    <a:pt x="547" y="764"/>
                  </a:lnTo>
                  <a:lnTo>
                    <a:pt x="567" y="725"/>
                  </a:lnTo>
                  <a:lnTo>
                    <a:pt x="587" y="686"/>
                  </a:lnTo>
                  <a:lnTo>
                    <a:pt x="599" y="657"/>
                  </a:lnTo>
                  <a:lnTo>
                    <a:pt x="614" y="619"/>
                  </a:lnTo>
                  <a:lnTo>
                    <a:pt x="622" y="598"/>
                  </a:lnTo>
                  <a:lnTo>
                    <a:pt x="630" y="576"/>
                  </a:lnTo>
                  <a:lnTo>
                    <a:pt x="636" y="552"/>
                  </a:lnTo>
                  <a:lnTo>
                    <a:pt x="643" y="528"/>
                  </a:lnTo>
                  <a:lnTo>
                    <a:pt x="649" y="505"/>
                  </a:lnTo>
                  <a:lnTo>
                    <a:pt x="653" y="481"/>
                  </a:lnTo>
                  <a:lnTo>
                    <a:pt x="656" y="459"/>
                  </a:lnTo>
                  <a:lnTo>
                    <a:pt x="657" y="436"/>
                  </a:lnTo>
                  <a:lnTo>
                    <a:pt x="657" y="426"/>
                  </a:lnTo>
                  <a:lnTo>
                    <a:pt x="656" y="416"/>
                  </a:lnTo>
                  <a:lnTo>
                    <a:pt x="655" y="407"/>
                  </a:lnTo>
                  <a:lnTo>
                    <a:pt x="652" y="397"/>
                  </a:lnTo>
                  <a:lnTo>
                    <a:pt x="649" y="388"/>
                  </a:lnTo>
                  <a:lnTo>
                    <a:pt x="646" y="380"/>
                  </a:lnTo>
                  <a:lnTo>
                    <a:pt x="642" y="372"/>
                  </a:lnTo>
                  <a:lnTo>
                    <a:pt x="636" y="366"/>
                  </a:lnTo>
                  <a:lnTo>
                    <a:pt x="630" y="359"/>
                  </a:lnTo>
                  <a:lnTo>
                    <a:pt x="623" y="352"/>
                  </a:lnTo>
                  <a:lnTo>
                    <a:pt x="614" y="348"/>
                  </a:lnTo>
                  <a:lnTo>
                    <a:pt x="605" y="345"/>
                  </a:lnTo>
                  <a:lnTo>
                    <a:pt x="596" y="344"/>
                  </a:lnTo>
                  <a:lnTo>
                    <a:pt x="587" y="346"/>
                  </a:lnTo>
                  <a:lnTo>
                    <a:pt x="581" y="348"/>
                  </a:lnTo>
                  <a:lnTo>
                    <a:pt x="576" y="350"/>
                  </a:lnTo>
                  <a:lnTo>
                    <a:pt x="572" y="353"/>
                  </a:lnTo>
                  <a:lnTo>
                    <a:pt x="567" y="357"/>
                  </a:lnTo>
                  <a:lnTo>
                    <a:pt x="560" y="363"/>
                  </a:lnTo>
                  <a:lnTo>
                    <a:pt x="555" y="370"/>
                  </a:lnTo>
                  <a:lnTo>
                    <a:pt x="550" y="378"/>
                  </a:lnTo>
                  <a:lnTo>
                    <a:pt x="547" y="387"/>
                  </a:lnTo>
                  <a:lnTo>
                    <a:pt x="541" y="405"/>
                  </a:lnTo>
                  <a:lnTo>
                    <a:pt x="537" y="428"/>
                  </a:lnTo>
                  <a:lnTo>
                    <a:pt x="526" y="469"/>
                  </a:lnTo>
                  <a:lnTo>
                    <a:pt x="515" y="509"/>
                  </a:lnTo>
                  <a:lnTo>
                    <a:pt x="503" y="547"/>
                  </a:lnTo>
                  <a:lnTo>
                    <a:pt x="489" y="585"/>
                  </a:lnTo>
                  <a:lnTo>
                    <a:pt x="476" y="618"/>
                  </a:lnTo>
                  <a:lnTo>
                    <a:pt x="463" y="651"/>
                  </a:lnTo>
                  <a:lnTo>
                    <a:pt x="448" y="683"/>
                  </a:lnTo>
                  <a:lnTo>
                    <a:pt x="432" y="718"/>
                  </a:lnTo>
                  <a:lnTo>
                    <a:pt x="415" y="753"/>
                  </a:lnTo>
                  <a:lnTo>
                    <a:pt x="397" y="787"/>
                  </a:lnTo>
                  <a:lnTo>
                    <a:pt x="379" y="821"/>
                  </a:lnTo>
                  <a:lnTo>
                    <a:pt x="360" y="855"/>
                  </a:lnTo>
                  <a:lnTo>
                    <a:pt x="339" y="889"/>
                  </a:lnTo>
                  <a:lnTo>
                    <a:pt x="319" y="923"/>
                  </a:lnTo>
                  <a:lnTo>
                    <a:pt x="298" y="956"/>
                  </a:lnTo>
                  <a:lnTo>
                    <a:pt x="277" y="988"/>
                  </a:lnTo>
                  <a:lnTo>
                    <a:pt x="255" y="1018"/>
                  </a:lnTo>
                  <a:lnTo>
                    <a:pt x="234" y="1048"/>
                  </a:lnTo>
                  <a:lnTo>
                    <a:pt x="212" y="1077"/>
                  </a:lnTo>
                  <a:lnTo>
                    <a:pt x="192" y="1105"/>
                  </a:lnTo>
                  <a:lnTo>
                    <a:pt x="167" y="1134"/>
                  </a:lnTo>
                  <a:lnTo>
                    <a:pt x="146" y="1159"/>
                  </a:lnTo>
                  <a:lnTo>
                    <a:pt x="126" y="1182"/>
                  </a:lnTo>
                  <a:lnTo>
                    <a:pt x="108" y="1203"/>
                  </a:lnTo>
                  <a:lnTo>
                    <a:pt x="88" y="1224"/>
                  </a:lnTo>
                  <a:lnTo>
                    <a:pt x="68" y="1245"/>
                  </a:lnTo>
                  <a:lnTo>
                    <a:pt x="46" y="1268"/>
                  </a:lnTo>
                  <a:lnTo>
                    <a:pt x="21" y="1294"/>
                  </a:lnTo>
                  <a:lnTo>
                    <a:pt x="15" y="1300"/>
                  </a:lnTo>
                  <a:lnTo>
                    <a:pt x="8" y="1307"/>
                  </a:lnTo>
                  <a:lnTo>
                    <a:pt x="4" y="1310"/>
                  </a:lnTo>
                  <a:lnTo>
                    <a:pt x="2" y="1313"/>
                  </a:lnTo>
                  <a:lnTo>
                    <a:pt x="0" y="1318"/>
                  </a:lnTo>
                  <a:lnTo>
                    <a:pt x="0" y="1324"/>
                  </a:lnTo>
                  <a:close/>
                  <a:moveTo>
                    <a:pt x="590" y="144"/>
                  </a:moveTo>
                  <a:lnTo>
                    <a:pt x="592" y="138"/>
                  </a:lnTo>
                  <a:lnTo>
                    <a:pt x="593" y="134"/>
                  </a:lnTo>
                  <a:lnTo>
                    <a:pt x="597" y="132"/>
                  </a:lnTo>
                  <a:lnTo>
                    <a:pt x="602" y="128"/>
                  </a:lnTo>
                  <a:lnTo>
                    <a:pt x="647" y="101"/>
                  </a:lnTo>
                  <a:lnTo>
                    <a:pt x="647" y="107"/>
                  </a:lnTo>
                  <a:lnTo>
                    <a:pt x="647" y="113"/>
                  </a:lnTo>
                  <a:lnTo>
                    <a:pt x="646" y="117"/>
                  </a:lnTo>
                  <a:lnTo>
                    <a:pt x="644" y="122"/>
                  </a:lnTo>
                  <a:lnTo>
                    <a:pt x="642" y="126"/>
                  </a:lnTo>
                  <a:lnTo>
                    <a:pt x="640" y="131"/>
                  </a:lnTo>
                  <a:lnTo>
                    <a:pt x="636" y="133"/>
                  </a:lnTo>
                  <a:lnTo>
                    <a:pt x="631" y="135"/>
                  </a:lnTo>
                  <a:lnTo>
                    <a:pt x="622" y="138"/>
                  </a:lnTo>
                  <a:lnTo>
                    <a:pt x="611" y="141"/>
                  </a:lnTo>
                  <a:lnTo>
                    <a:pt x="600" y="142"/>
                  </a:lnTo>
                  <a:lnTo>
                    <a:pt x="590" y="144"/>
                  </a:lnTo>
                  <a:close/>
                  <a:moveTo>
                    <a:pt x="693" y="0"/>
                  </a:moveTo>
                  <a:lnTo>
                    <a:pt x="688" y="0"/>
                  </a:lnTo>
                  <a:lnTo>
                    <a:pt x="673" y="10"/>
                  </a:lnTo>
                  <a:lnTo>
                    <a:pt x="642" y="30"/>
                  </a:lnTo>
                  <a:lnTo>
                    <a:pt x="611" y="49"/>
                  </a:lnTo>
                  <a:lnTo>
                    <a:pt x="594" y="59"/>
                  </a:lnTo>
                  <a:lnTo>
                    <a:pt x="580" y="49"/>
                  </a:lnTo>
                  <a:lnTo>
                    <a:pt x="558" y="31"/>
                  </a:lnTo>
                  <a:lnTo>
                    <a:pt x="546" y="22"/>
                  </a:lnTo>
                  <a:lnTo>
                    <a:pt x="532" y="14"/>
                  </a:lnTo>
                  <a:lnTo>
                    <a:pt x="525" y="10"/>
                  </a:lnTo>
                  <a:lnTo>
                    <a:pt x="517" y="7"/>
                  </a:lnTo>
                  <a:lnTo>
                    <a:pt x="511" y="5"/>
                  </a:lnTo>
                  <a:lnTo>
                    <a:pt x="504" y="4"/>
                  </a:lnTo>
                  <a:lnTo>
                    <a:pt x="500" y="20"/>
                  </a:lnTo>
                  <a:lnTo>
                    <a:pt x="498" y="35"/>
                  </a:lnTo>
                  <a:lnTo>
                    <a:pt x="497" y="50"/>
                  </a:lnTo>
                  <a:lnTo>
                    <a:pt x="497" y="68"/>
                  </a:lnTo>
                  <a:lnTo>
                    <a:pt x="498" y="85"/>
                  </a:lnTo>
                  <a:lnTo>
                    <a:pt x="499" y="98"/>
                  </a:lnTo>
                  <a:lnTo>
                    <a:pt x="501" y="105"/>
                  </a:lnTo>
                  <a:lnTo>
                    <a:pt x="504" y="109"/>
                  </a:lnTo>
                  <a:lnTo>
                    <a:pt x="509" y="114"/>
                  </a:lnTo>
                  <a:lnTo>
                    <a:pt x="514" y="121"/>
                  </a:lnTo>
                  <a:lnTo>
                    <a:pt x="504" y="128"/>
                  </a:lnTo>
                  <a:lnTo>
                    <a:pt x="493" y="136"/>
                  </a:lnTo>
                  <a:lnTo>
                    <a:pt x="488" y="141"/>
                  </a:lnTo>
                  <a:lnTo>
                    <a:pt x="484" y="147"/>
                  </a:lnTo>
                  <a:lnTo>
                    <a:pt x="481" y="151"/>
                  </a:lnTo>
                  <a:lnTo>
                    <a:pt x="479" y="156"/>
                  </a:lnTo>
                  <a:lnTo>
                    <a:pt x="478" y="164"/>
                  </a:lnTo>
                  <a:lnTo>
                    <a:pt x="476" y="173"/>
                  </a:lnTo>
                  <a:lnTo>
                    <a:pt x="475" y="182"/>
                  </a:lnTo>
                  <a:lnTo>
                    <a:pt x="475" y="190"/>
                  </a:lnTo>
                  <a:lnTo>
                    <a:pt x="476" y="199"/>
                  </a:lnTo>
                  <a:lnTo>
                    <a:pt x="478" y="207"/>
                  </a:lnTo>
                  <a:lnTo>
                    <a:pt x="480" y="215"/>
                  </a:lnTo>
                  <a:lnTo>
                    <a:pt x="483" y="220"/>
                  </a:lnTo>
                  <a:lnTo>
                    <a:pt x="582" y="218"/>
                  </a:lnTo>
                  <a:lnTo>
                    <a:pt x="581" y="236"/>
                  </a:lnTo>
                  <a:lnTo>
                    <a:pt x="582" y="251"/>
                  </a:lnTo>
                  <a:lnTo>
                    <a:pt x="583" y="257"/>
                  </a:lnTo>
                  <a:lnTo>
                    <a:pt x="584" y="262"/>
                  </a:lnTo>
                  <a:lnTo>
                    <a:pt x="587" y="266"/>
                  </a:lnTo>
                  <a:lnTo>
                    <a:pt x="589" y="270"/>
                  </a:lnTo>
                  <a:lnTo>
                    <a:pt x="592" y="273"/>
                  </a:lnTo>
                  <a:lnTo>
                    <a:pt x="596" y="276"/>
                  </a:lnTo>
                  <a:lnTo>
                    <a:pt x="600" y="278"/>
                  </a:lnTo>
                  <a:lnTo>
                    <a:pt x="605" y="279"/>
                  </a:lnTo>
                  <a:lnTo>
                    <a:pt x="618" y="283"/>
                  </a:lnTo>
                  <a:lnTo>
                    <a:pt x="635" y="286"/>
                  </a:lnTo>
                  <a:lnTo>
                    <a:pt x="639" y="279"/>
                  </a:lnTo>
                  <a:lnTo>
                    <a:pt x="641" y="273"/>
                  </a:lnTo>
                  <a:lnTo>
                    <a:pt x="643" y="264"/>
                  </a:lnTo>
                  <a:lnTo>
                    <a:pt x="643" y="254"/>
                  </a:lnTo>
                  <a:lnTo>
                    <a:pt x="643" y="236"/>
                  </a:lnTo>
                  <a:lnTo>
                    <a:pt x="643" y="219"/>
                  </a:lnTo>
                  <a:lnTo>
                    <a:pt x="650" y="214"/>
                  </a:lnTo>
                  <a:lnTo>
                    <a:pt x="658" y="210"/>
                  </a:lnTo>
                  <a:lnTo>
                    <a:pt x="667" y="207"/>
                  </a:lnTo>
                  <a:lnTo>
                    <a:pt x="677" y="203"/>
                  </a:lnTo>
                  <a:lnTo>
                    <a:pt x="698" y="200"/>
                  </a:lnTo>
                  <a:lnTo>
                    <a:pt x="717" y="195"/>
                  </a:lnTo>
                  <a:lnTo>
                    <a:pt x="736" y="192"/>
                  </a:lnTo>
                  <a:lnTo>
                    <a:pt x="753" y="187"/>
                  </a:lnTo>
                  <a:lnTo>
                    <a:pt x="760" y="184"/>
                  </a:lnTo>
                  <a:lnTo>
                    <a:pt x="766" y="181"/>
                  </a:lnTo>
                  <a:lnTo>
                    <a:pt x="770" y="175"/>
                  </a:lnTo>
                  <a:lnTo>
                    <a:pt x="773" y="169"/>
                  </a:lnTo>
                  <a:lnTo>
                    <a:pt x="775" y="161"/>
                  </a:lnTo>
                  <a:lnTo>
                    <a:pt x="776" y="151"/>
                  </a:lnTo>
                  <a:lnTo>
                    <a:pt x="776" y="140"/>
                  </a:lnTo>
                  <a:lnTo>
                    <a:pt x="776" y="130"/>
                  </a:lnTo>
                  <a:lnTo>
                    <a:pt x="774" y="119"/>
                  </a:lnTo>
                  <a:lnTo>
                    <a:pt x="772" y="110"/>
                  </a:lnTo>
                  <a:lnTo>
                    <a:pt x="769" y="106"/>
                  </a:lnTo>
                  <a:lnTo>
                    <a:pt x="766" y="102"/>
                  </a:lnTo>
                  <a:lnTo>
                    <a:pt x="764" y="99"/>
                  </a:lnTo>
                  <a:lnTo>
                    <a:pt x="760" y="98"/>
                  </a:lnTo>
                  <a:lnTo>
                    <a:pt x="743" y="90"/>
                  </a:lnTo>
                  <a:lnTo>
                    <a:pt x="728" y="84"/>
                  </a:lnTo>
                  <a:lnTo>
                    <a:pt x="714" y="77"/>
                  </a:lnTo>
                  <a:lnTo>
                    <a:pt x="699" y="68"/>
                  </a:lnTo>
                  <a:lnTo>
                    <a:pt x="698" y="48"/>
                  </a:lnTo>
                  <a:lnTo>
                    <a:pt x="697" y="32"/>
                  </a:lnTo>
                  <a:lnTo>
                    <a:pt x="694" y="17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F0C5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3268" name="Freeform 196"/>
          <p:cNvSpPr>
            <a:spLocks noEditPoints="1"/>
          </p:cNvSpPr>
          <p:nvPr userDrawn="1"/>
        </p:nvSpPr>
        <p:spPr bwMode="auto">
          <a:xfrm>
            <a:off x="669892" y="1770842"/>
            <a:ext cx="812800" cy="234950"/>
          </a:xfrm>
          <a:custGeom>
            <a:avLst/>
            <a:gdLst/>
            <a:ahLst/>
            <a:cxnLst>
              <a:cxn ang="0">
                <a:pos x="1431" y="639"/>
              </a:cxn>
              <a:cxn ang="0">
                <a:pos x="1839" y="832"/>
              </a:cxn>
              <a:cxn ang="0">
                <a:pos x="1696" y="993"/>
              </a:cxn>
              <a:cxn ang="0">
                <a:pos x="1456" y="943"/>
              </a:cxn>
              <a:cxn ang="0">
                <a:pos x="1363" y="796"/>
              </a:cxn>
              <a:cxn ang="0">
                <a:pos x="663" y="233"/>
              </a:cxn>
              <a:cxn ang="0">
                <a:pos x="876" y="414"/>
              </a:cxn>
              <a:cxn ang="0">
                <a:pos x="886" y="751"/>
              </a:cxn>
              <a:cxn ang="0">
                <a:pos x="689" y="955"/>
              </a:cxn>
              <a:cxn ang="0">
                <a:pos x="388" y="903"/>
              </a:cxn>
              <a:cxn ang="0">
                <a:pos x="258" y="633"/>
              </a:cxn>
              <a:cxn ang="0">
                <a:pos x="347" y="335"/>
              </a:cxn>
              <a:cxn ang="0">
                <a:pos x="2613" y="226"/>
              </a:cxn>
              <a:cxn ang="0">
                <a:pos x="2862" y="369"/>
              </a:cxn>
              <a:cxn ang="0">
                <a:pos x="2916" y="692"/>
              </a:cxn>
              <a:cxn ang="0">
                <a:pos x="2751" y="934"/>
              </a:cxn>
              <a:cxn ang="0">
                <a:pos x="2443" y="935"/>
              </a:cxn>
              <a:cxn ang="0">
                <a:pos x="2280" y="693"/>
              </a:cxn>
              <a:cxn ang="0">
                <a:pos x="2328" y="375"/>
              </a:cxn>
              <a:cxn ang="0">
                <a:pos x="3588" y="998"/>
              </a:cxn>
              <a:cxn ang="0">
                <a:pos x="3386" y="861"/>
              </a:cxn>
              <a:cxn ang="0">
                <a:pos x="3211" y="538"/>
              </a:cxn>
              <a:cxn ang="0">
                <a:pos x="3712" y="713"/>
              </a:cxn>
              <a:cxn ang="0">
                <a:pos x="3822" y="865"/>
              </a:cxn>
              <a:cxn ang="0">
                <a:pos x="3678" y="994"/>
              </a:cxn>
              <a:cxn ang="0">
                <a:pos x="1758" y="491"/>
              </a:cxn>
              <a:cxn ang="0">
                <a:pos x="1429" y="344"/>
              </a:cxn>
              <a:cxn ang="0">
                <a:pos x="1542" y="185"/>
              </a:cxn>
              <a:cxn ang="0">
                <a:pos x="1783" y="266"/>
              </a:cxn>
              <a:cxn ang="0">
                <a:pos x="2045" y="384"/>
              </a:cxn>
              <a:cxn ang="0">
                <a:pos x="911" y="1140"/>
              </a:cxn>
              <a:cxn ang="0">
                <a:pos x="1140" y="1159"/>
              </a:cxn>
              <a:cxn ang="0">
                <a:pos x="1243" y="1077"/>
              </a:cxn>
              <a:cxn ang="0">
                <a:pos x="1718" y="1185"/>
              </a:cxn>
              <a:cxn ang="0">
                <a:pos x="2059" y="1024"/>
              </a:cxn>
              <a:cxn ang="0">
                <a:pos x="2371" y="1144"/>
              </a:cxn>
              <a:cxn ang="0">
                <a:pos x="2929" y="1090"/>
              </a:cxn>
              <a:cxn ang="0">
                <a:pos x="3181" y="1024"/>
              </a:cxn>
              <a:cxn ang="0">
                <a:pos x="3502" y="1185"/>
              </a:cxn>
              <a:cxn ang="0">
                <a:pos x="3926" y="1121"/>
              </a:cxn>
              <a:cxn ang="0">
                <a:pos x="4095" y="798"/>
              </a:cxn>
              <a:cxn ang="0">
                <a:pos x="3825" y="516"/>
              </a:cxn>
              <a:cxn ang="0">
                <a:pos x="3428" y="372"/>
              </a:cxn>
              <a:cxn ang="0">
                <a:pos x="3453" y="217"/>
              </a:cxn>
              <a:cxn ang="0">
                <a:pos x="3729" y="225"/>
              </a:cxn>
              <a:cxn ang="0">
                <a:pos x="4051" y="353"/>
              </a:cxn>
              <a:cxn ang="0">
                <a:pos x="3924" y="101"/>
              </a:cxn>
              <a:cxn ang="0">
                <a:pos x="3451" y="12"/>
              </a:cxn>
              <a:cxn ang="0">
                <a:pos x="3184" y="153"/>
              </a:cxn>
              <a:cxn ang="0">
                <a:pos x="3059" y="222"/>
              </a:cxn>
              <a:cxn ang="0">
                <a:pos x="2581" y="2"/>
              </a:cxn>
              <a:cxn ang="0">
                <a:pos x="2189" y="167"/>
              </a:cxn>
              <a:cxn ang="0">
                <a:pos x="1992" y="151"/>
              </a:cxn>
              <a:cxn ang="0">
                <a:pos x="1591" y="0"/>
              </a:cxn>
              <a:cxn ang="0">
                <a:pos x="1242" y="106"/>
              </a:cxn>
              <a:cxn ang="0">
                <a:pos x="1155" y="53"/>
              </a:cxn>
              <a:cxn ang="0">
                <a:pos x="849" y="81"/>
              </a:cxn>
              <a:cxn ang="0">
                <a:pos x="422" y="25"/>
              </a:cxn>
              <a:cxn ang="0">
                <a:pos x="31" y="406"/>
              </a:cxn>
              <a:cxn ang="0">
                <a:pos x="194" y="1039"/>
              </a:cxn>
              <a:cxn ang="0">
                <a:pos x="598" y="1189"/>
              </a:cxn>
            </a:cxnLst>
            <a:rect l="0" t="0" r="r" b="b"/>
            <a:pathLst>
              <a:path w="4098" h="1191">
                <a:moveTo>
                  <a:pt x="1157" y="429"/>
                </a:moveTo>
                <a:lnTo>
                  <a:pt x="1160" y="439"/>
                </a:lnTo>
                <a:lnTo>
                  <a:pt x="1165" y="451"/>
                </a:lnTo>
                <a:lnTo>
                  <a:pt x="1170" y="463"/>
                </a:lnTo>
                <a:lnTo>
                  <a:pt x="1177" y="474"/>
                </a:lnTo>
                <a:lnTo>
                  <a:pt x="1191" y="497"/>
                </a:lnTo>
                <a:lnTo>
                  <a:pt x="1203" y="514"/>
                </a:lnTo>
                <a:lnTo>
                  <a:pt x="1217" y="531"/>
                </a:lnTo>
                <a:lnTo>
                  <a:pt x="1234" y="547"/>
                </a:lnTo>
                <a:lnTo>
                  <a:pt x="1251" y="561"/>
                </a:lnTo>
                <a:lnTo>
                  <a:pt x="1270" y="574"/>
                </a:lnTo>
                <a:lnTo>
                  <a:pt x="1290" y="586"/>
                </a:lnTo>
                <a:lnTo>
                  <a:pt x="1312" y="597"/>
                </a:lnTo>
                <a:lnTo>
                  <a:pt x="1335" y="606"/>
                </a:lnTo>
                <a:lnTo>
                  <a:pt x="1357" y="615"/>
                </a:lnTo>
                <a:lnTo>
                  <a:pt x="1381" y="624"/>
                </a:lnTo>
                <a:lnTo>
                  <a:pt x="1406" y="631"/>
                </a:lnTo>
                <a:lnTo>
                  <a:pt x="1431" y="639"/>
                </a:lnTo>
                <a:lnTo>
                  <a:pt x="1457" y="645"/>
                </a:lnTo>
                <a:lnTo>
                  <a:pt x="1508" y="657"/>
                </a:lnTo>
                <a:lnTo>
                  <a:pt x="1561" y="669"/>
                </a:lnTo>
                <a:lnTo>
                  <a:pt x="1610" y="680"/>
                </a:lnTo>
                <a:lnTo>
                  <a:pt x="1658" y="691"/>
                </a:lnTo>
                <a:lnTo>
                  <a:pt x="1681" y="698"/>
                </a:lnTo>
                <a:lnTo>
                  <a:pt x="1702" y="705"/>
                </a:lnTo>
                <a:lnTo>
                  <a:pt x="1723" y="712"/>
                </a:lnTo>
                <a:lnTo>
                  <a:pt x="1742" y="720"/>
                </a:lnTo>
                <a:lnTo>
                  <a:pt x="1760" y="729"/>
                </a:lnTo>
                <a:lnTo>
                  <a:pt x="1777" y="738"/>
                </a:lnTo>
                <a:lnTo>
                  <a:pt x="1792" y="748"/>
                </a:lnTo>
                <a:lnTo>
                  <a:pt x="1805" y="759"/>
                </a:lnTo>
                <a:lnTo>
                  <a:pt x="1816" y="772"/>
                </a:lnTo>
                <a:lnTo>
                  <a:pt x="1825" y="785"/>
                </a:lnTo>
                <a:lnTo>
                  <a:pt x="1832" y="800"/>
                </a:lnTo>
                <a:lnTo>
                  <a:pt x="1836" y="816"/>
                </a:lnTo>
                <a:lnTo>
                  <a:pt x="1839" y="832"/>
                </a:lnTo>
                <a:lnTo>
                  <a:pt x="1840" y="847"/>
                </a:lnTo>
                <a:lnTo>
                  <a:pt x="1839" y="861"/>
                </a:lnTo>
                <a:lnTo>
                  <a:pt x="1837" y="875"/>
                </a:lnTo>
                <a:lnTo>
                  <a:pt x="1834" y="888"/>
                </a:lnTo>
                <a:lnTo>
                  <a:pt x="1830" y="899"/>
                </a:lnTo>
                <a:lnTo>
                  <a:pt x="1825" y="910"/>
                </a:lnTo>
                <a:lnTo>
                  <a:pt x="1818" y="922"/>
                </a:lnTo>
                <a:lnTo>
                  <a:pt x="1811" y="932"/>
                </a:lnTo>
                <a:lnTo>
                  <a:pt x="1802" y="941"/>
                </a:lnTo>
                <a:lnTo>
                  <a:pt x="1793" y="949"/>
                </a:lnTo>
                <a:lnTo>
                  <a:pt x="1783" y="957"/>
                </a:lnTo>
                <a:lnTo>
                  <a:pt x="1773" y="965"/>
                </a:lnTo>
                <a:lnTo>
                  <a:pt x="1761" y="972"/>
                </a:lnTo>
                <a:lnTo>
                  <a:pt x="1749" y="977"/>
                </a:lnTo>
                <a:lnTo>
                  <a:pt x="1736" y="982"/>
                </a:lnTo>
                <a:lnTo>
                  <a:pt x="1723" y="986"/>
                </a:lnTo>
                <a:lnTo>
                  <a:pt x="1709" y="991"/>
                </a:lnTo>
                <a:lnTo>
                  <a:pt x="1696" y="993"/>
                </a:lnTo>
                <a:lnTo>
                  <a:pt x="1681" y="997"/>
                </a:lnTo>
                <a:lnTo>
                  <a:pt x="1666" y="998"/>
                </a:lnTo>
                <a:lnTo>
                  <a:pt x="1651" y="999"/>
                </a:lnTo>
                <a:lnTo>
                  <a:pt x="1637" y="1000"/>
                </a:lnTo>
                <a:lnTo>
                  <a:pt x="1622" y="1000"/>
                </a:lnTo>
                <a:lnTo>
                  <a:pt x="1607" y="999"/>
                </a:lnTo>
                <a:lnTo>
                  <a:pt x="1591" y="998"/>
                </a:lnTo>
                <a:lnTo>
                  <a:pt x="1576" y="995"/>
                </a:lnTo>
                <a:lnTo>
                  <a:pt x="1562" y="992"/>
                </a:lnTo>
                <a:lnTo>
                  <a:pt x="1548" y="989"/>
                </a:lnTo>
                <a:lnTo>
                  <a:pt x="1533" y="984"/>
                </a:lnTo>
                <a:lnTo>
                  <a:pt x="1520" y="980"/>
                </a:lnTo>
                <a:lnTo>
                  <a:pt x="1507" y="974"/>
                </a:lnTo>
                <a:lnTo>
                  <a:pt x="1496" y="969"/>
                </a:lnTo>
                <a:lnTo>
                  <a:pt x="1485" y="964"/>
                </a:lnTo>
                <a:lnTo>
                  <a:pt x="1474" y="957"/>
                </a:lnTo>
                <a:lnTo>
                  <a:pt x="1465" y="950"/>
                </a:lnTo>
                <a:lnTo>
                  <a:pt x="1456" y="943"/>
                </a:lnTo>
                <a:lnTo>
                  <a:pt x="1447" y="935"/>
                </a:lnTo>
                <a:lnTo>
                  <a:pt x="1439" y="927"/>
                </a:lnTo>
                <a:lnTo>
                  <a:pt x="1431" y="918"/>
                </a:lnTo>
                <a:lnTo>
                  <a:pt x="1424" y="908"/>
                </a:lnTo>
                <a:lnTo>
                  <a:pt x="1419" y="899"/>
                </a:lnTo>
                <a:lnTo>
                  <a:pt x="1412" y="888"/>
                </a:lnTo>
                <a:lnTo>
                  <a:pt x="1406" y="876"/>
                </a:lnTo>
                <a:lnTo>
                  <a:pt x="1402" y="865"/>
                </a:lnTo>
                <a:lnTo>
                  <a:pt x="1397" y="852"/>
                </a:lnTo>
                <a:lnTo>
                  <a:pt x="1393" y="839"/>
                </a:lnTo>
                <a:lnTo>
                  <a:pt x="1389" y="824"/>
                </a:lnTo>
                <a:lnTo>
                  <a:pt x="1387" y="816"/>
                </a:lnTo>
                <a:lnTo>
                  <a:pt x="1385" y="809"/>
                </a:lnTo>
                <a:lnTo>
                  <a:pt x="1382" y="805"/>
                </a:lnTo>
                <a:lnTo>
                  <a:pt x="1380" y="800"/>
                </a:lnTo>
                <a:lnTo>
                  <a:pt x="1376" y="798"/>
                </a:lnTo>
                <a:lnTo>
                  <a:pt x="1370" y="797"/>
                </a:lnTo>
                <a:lnTo>
                  <a:pt x="1363" y="796"/>
                </a:lnTo>
                <a:lnTo>
                  <a:pt x="1354" y="795"/>
                </a:lnTo>
                <a:lnTo>
                  <a:pt x="1337" y="795"/>
                </a:lnTo>
                <a:lnTo>
                  <a:pt x="1320" y="795"/>
                </a:lnTo>
                <a:lnTo>
                  <a:pt x="1302" y="795"/>
                </a:lnTo>
                <a:lnTo>
                  <a:pt x="1285" y="795"/>
                </a:lnTo>
                <a:lnTo>
                  <a:pt x="1254" y="795"/>
                </a:lnTo>
                <a:lnTo>
                  <a:pt x="1220" y="795"/>
                </a:lnTo>
                <a:lnTo>
                  <a:pt x="1187" y="793"/>
                </a:lnTo>
                <a:lnTo>
                  <a:pt x="1157" y="791"/>
                </a:lnTo>
                <a:lnTo>
                  <a:pt x="1157" y="429"/>
                </a:lnTo>
                <a:close/>
                <a:moveTo>
                  <a:pt x="527" y="232"/>
                </a:moveTo>
                <a:lnTo>
                  <a:pt x="547" y="228"/>
                </a:lnTo>
                <a:lnTo>
                  <a:pt x="568" y="226"/>
                </a:lnTo>
                <a:lnTo>
                  <a:pt x="587" y="225"/>
                </a:lnTo>
                <a:lnTo>
                  <a:pt x="606" y="226"/>
                </a:lnTo>
                <a:lnTo>
                  <a:pt x="625" y="227"/>
                </a:lnTo>
                <a:lnTo>
                  <a:pt x="645" y="229"/>
                </a:lnTo>
                <a:lnTo>
                  <a:pt x="663" y="233"/>
                </a:lnTo>
                <a:lnTo>
                  <a:pt x="680" y="237"/>
                </a:lnTo>
                <a:lnTo>
                  <a:pt x="697" y="243"/>
                </a:lnTo>
                <a:lnTo>
                  <a:pt x="714" y="249"/>
                </a:lnTo>
                <a:lnTo>
                  <a:pt x="730" y="257"/>
                </a:lnTo>
                <a:lnTo>
                  <a:pt x="745" y="263"/>
                </a:lnTo>
                <a:lnTo>
                  <a:pt x="759" y="271"/>
                </a:lnTo>
                <a:lnTo>
                  <a:pt x="773" y="280"/>
                </a:lnTo>
                <a:lnTo>
                  <a:pt x="787" y="289"/>
                </a:lnTo>
                <a:lnTo>
                  <a:pt x="799" y="300"/>
                </a:lnTo>
                <a:lnTo>
                  <a:pt x="809" y="309"/>
                </a:lnTo>
                <a:lnTo>
                  <a:pt x="820" y="319"/>
                </a:lnTo>
                <a:lnTo>
                  <a:pt x="829" y="330"/>
                </a:lnTo>
                <a:lnTo>
                  <a:pt x="838" y="342"/>
                </a:lnTo>
                <a:lnTo>
                  <a:pt x="847" y="355"/>
                </a:lnTo>
                <a:lnTo>
                  <a:pt x="855" y="369"/>
                </a:lnTo>
                <a:lnTo>
                  <a:pt x="863" y="383"/>
                </a:lnTo>
                <a:lnTo>
                  <a:pt x="869" y="398"/>
                </a:lnTo>
                <a:lnTo>
                  <a:pt x="876" y="414"/>
                </a:lnTo>
                <a:lnTo>
                  <a:pt x="882" y="430"/>
                </a:lnTo>
                <a:lnTo>
                  <a:pt x="888" y="447"/>
                </a:lnTo>
                <a:lnTo>
                  <a:pt x="892" y="465"/>
                </a:lnTo>
                <a:lnTo>
                  <a:pt x="896" y="484"/>
                </a:lnTo>
                <a:lnTo>
                  <a:pt x="899" y="502"/>
                </a:lnTo>
                <a:lnTo>
                  <a:pt x="902" y="521"/>
                </a:lnTo>
                <a:lnTo>
                  <a:pt x="905" y="540"/>
                </a:lnTo>
                <a:lnTo>
                  <a:pt x="906" y="562"/>
                </a:lnTo>
                <a:lnTo>
                  <a:pt x="907" y="582"/>
                </a:lnTo>
                <a:lnTo>
                  <a:pt x="907" y="603"/>
                </a:lnTo>
                <a:lnTo>
                  <a:pt x="907" y="623"/>
                </a:lnTo>
                <a:lnTo>
                  <a:pt x="906" y="642"/>
                </a:lnTo>
                <a:lnTo>
                  <a:pt x="903" y="662"/>
                </a:lnTo>
                <a:lnTo>
                  <a:pt x="901" y="681"/>
                </a:lnTo>
                <a:lnTo>
                  <a:pt x="899" y="699"/>
                </a:lnTo>
                <a:lnTo>
                  <a:pt x="896" y="716"/>
                </a:lnTo>
                <a:lnTo>
                  <a:pt x="891" y="734"/>
                </a:lnTo>
                <a:lnTo>
                  <a:pt x="886" y="751"/>
                </a:lnTo>
                <a:lnTo>
                  <a:pt x="881" y="767"/>
                </a:lnTo>
                <a:lnTo>
                  <a:pt x="874" y="783"/>
                </a:lnTo>
                <a:lnTo>
                  <a:pt x="868" y="798"/>
                </a:lnTo>
                <a:lnTo>
                  <a:pt x="860" y="813"/>
                </a:lnTo>
                <a:lnTo>
                  <a:pt x="852" y="827"/>
                </a:lnTo>
                <a:lnTo>
                  <a:pt x="843" y="841"/>
                </a:lnTo>
                <a:lnTo>
                  <a:pt x="834" y="854"/>
                </a:lnTo>
                <a:lnTo>
                  <a:pt x="824" y="866"/>
                </a:lnTo>
                <a:lnTo>
                  <a:pt x="814" y="878"/>
                </a:lnTo>
                <a:lnTo>
                  <a:pt x="802" y="890"/>
                </a:lnTo>
                <a:lnTo>
                  <a:pt x="791" y="900"/>
                </a:lnTo>
                <a:lnTo>
                  <a:pt x="779" y="910"/>
                </a:lnTo>
                <a:lnTo>
                  <a:pt x="765" y="919"/>
                </a:lnTo>
                <a:lnTo>
                  <a:pt x="751" y="927"/>
                </a:lnTo>
                <a:lnTo>
                  <a:pt x="737" y="935"/>
                </a:lnTo>
                <a:lnTo>
                  <a:pt x="722" y="943"/>
                </a:lnTo>
                <a:lnTo>
                  <a:pt x="706" y="949"/>
                </a:lnTo>
                <a:lnTo>
                  <a:pt x="689" y="955"/>
                </a:lnTo>
                <a:lnTo>
                  <a:pt x="672" y="959"/>
                </a:lnTo>
                <a:lnTo>
                  <a:pt x="655" y="964"/>
                </a:lnTo>
                <a:lnTo>
                  <a:pt x="637" y="967"/>
                </a:lnTo>
                <a:lnTo>
                  <a:pt x="616" y="969"/>
                </a:lnTo>
                <a:lnTo>
                  <a:pt x="597" y="972"/>
                </a:lnTo>
                <a:lnTo>
                  <a:pt x="578" y="972"/>
                </a:lnTo>
                <a:lnTo>
                  <a:pt x="560" y="970"/>
                </a:lnTo>
                <a:lnTo>
                  <a:pt x="541" y="969"/>
                </a:lnTo>
                <a:lnTo>
                  <a:pt x="523" y="967"/>
                </a:lnTo>
                <a:lnTo>
                  <a:pt x="506" y="964"/>
                </a:lnTo>
                <a:lnTo>
                  <a:pt x="490" y="959"/>
                </a:lnTo>
                <a:lnTo>
                  <a:pt x="473" y="953"/>
                </a:lnTo>
                <a:lnTo>
                  <a:pt x="459" y="947"/>
                </a:lnTo>
                <a:lnTo>
                  <a:pt x="443" y="940"/>
                </a:lnTo>
                <a:lnTo>
                  <a:pt x="429" y="932"/>
                </a:lnTo>
                <a:lnTo>
                  <a:pt x="414" y="924"/>
                </a:lnTo>
                <a:lnTo>
                  <a:pt x="401" y="914"/>
                </a:lnTo>
                <a:lnTo>
                  <a:pt x="388" y="903"/>
                </a:lnTo>
                <a:lnTo>
                  <a:pt x="376" y="893"/>
                </a:lnTo>
                <a:lnTo>
                  <a:pt x="364" y="882"/>
                </a:lnTo>
                <a:lnTo>
                  <a:pt x="353" y="869"/>
                </a:lnTo>
                <a:lnTo>
                  <a:pt x="342" y="857"/>
                </a:lnTo>
                <a:lnTo>
                  <a:pt x="332" y="843"/>
                </a:lnTo>
                <a:lnTo>
                  <a:pt x="322" y="830"/>
                </a:lnTo>
                <a:lnTo>
                  <a:pt x="313" y="816"/>
                </a:lnTo>
                <a:lnTo>
                  <a:pt x="305" y="801"/>
                </a:lnTo>
                <a:lnTo>
                  <a:pt x="298" y="785"/>
                </a:lnTo>
                <a:lnTo>
                  <a:pt x="291" y="771"/>
                </a:lnTo>
                <a:lnTo>
                  <a:pt x="284" y="755"/>
                </a:lnTo>
                <a:lnTo>
                  <a:pt x="278" y="738"/>
                </a:lnTo>
                <a:lnTo>
                  <a:pt x="274" y="722"/>
                </a:lnTo>
                <a:lnTo>
                  <a:pt x="269" y="705"/>
                </a:lnTo>
                <a:lnTo>
                  <a:pt x="266" y="688"/>
                </a:lnTo>
                <a:lnTo>
                  <a:pt x="262" y="671"/>
                </a:lnTo>
                <a:lnTo>
                  <a:pt x="260" y="653"/>
                </a:lnTo>
                <a:lnTo>
                  <a:pt x="258" y="633"/>
                </a:lnTo>
                <a:lnTo>
                  <a:pt x="257" y="613"/>
                </a:lnTo>
                <a:lnTo>
                  <a:pt x="257" y="594"/>
                </a:lnTo>
                <a:lnTo>
                  <a:pt x="257" y="574"/>
                </a:lnTo>
                <a:lnTo>
                  <a:pt x="258" y="556"/>
                </a:lnTo>
                <a:lnTo>
                  <a:pt x="260" y="537"/>
                </a:lnTo>
                <a:lnTo>
                  <a:pt x="262" y="519"/>
                </a:lnTo>
                <a:lnTo>
                  <a:pt x="266" y="501"/>
                </a:lnTo>
                <a:lnTo>
                  <a:pt x="270" y="484"/>
                </a:lnTo>
                <a:lnTo>
                  <a:pt x="275" y="466"/>
                </a:lnTo>
                <a:lnTo>
                  <a:pt x="280" y="449"/>
                </a:lnTo>
                <a:lnTo>
                  <a:pt x="287" y="434"/>
                </a:lnTo>
                <a:lnTo>
                  <a:pt x="294" y="418"/>
                </a:lnTo>
                <a:lnTo>
                  <a:pt x="301" y="403"/>
                </a:lnTo>
                <a:lnTo>
                  <a:pt x="309" y="388"/>
                </a:lnTo>
                <a:lnTo>
                  <a:pt x="318" y="373"/>
                </a:lnTo>
                <a:lnTo>
                  <a:pt x="327" y="360"/>
                </a:lnTo>
                <a:lnTo>
                  <a:pt x="337" y="347"/>
                </a:lnTo>
                <a:lnTo>
                  <a:pt x="347" y="335"/>
                </a:lnTo>
                <a:lnTo>
                  <a:pt x="359" y="322"/>
                </a:lnTo>
                <a:lnTo>
                  <a:pt x="370" y="311"/>
                </a:lnTo>
                <a:lnTo>
                  <a:pt x="381" y="301"/>
                </a:lnTo>
                <a:lnTo>
                  <a:pt x="394" y="291"/>
                </a:lnTo>
                <a:lnTo>
                  <a:pt x="408" y="280"/>
                </a:lnTo>
                <a:lnTo>
                  <a:pt x="420" y="272"/>
                </a:lnTo>
                <a:lnTo>
                  <a:pt x="435" y="264"/>
                </a:lnTo>
                <a:lnTo>
                  <a:pt x="448" y="257"/>
                </a:lnTo>
                <a:lnTo>
                  <a:pt x="463" y="250"/>
                </a:lnTo>
                <a:lnTo>
                  <a:pt x="479" y="244"/>
                </a:lnTo>
                <a:lnTo>
                  <a:pt x="494" y="239"/>
                </a:lnTo>
                <a:lnTo>
                  <a:pt x="510" y="235"/>
                </a:lnTo>
                <a:lnTo>
                  <a:pt x="527" y="232"/>
                </a:lnTo>
                <a:close/>
                <a:moveTo>
                  <a:pt x="2538" y="232"/>
                </a:moveTo>
                <a:lnTo>
                  <a:pt x="2557" y="228"/>
                </a:lnTo>
                <a:lnTo>
                  <a:pt x="2576" y="227"/>
                </a:lnTo>
                <a:lnTo>
                  <a:pt x="2594" y="226"/>
                </a:lnTo>
                <a:lnTo>
                  <a:pt x="2613" y="226"/>
                </a:lnTo>
                <a:lnTo>
                  <a:pt x="2631" y="227"/>
                </a:lnTo>
                <a:lnTo>
                  <a:pt x="2648" y="228"/>
                </a:lnTo>
                <a:lnTo>
                  <a:pt x="2665" y="232"/>
                </a:lnTo>
                <a:lnTo>
                  <a:pt x="2682" y="235"/>
                </a:lnTo>
                <a:lnTo>
                  <a:pt x="2698" y="239"/>
                </a:lnTo>
                <a:lnTo>
                  <a:pt x="2714" y="245"/>
                </a:lnTo>
                <a:lnTo>
                  <a:pt x="2728" y="252"/>
                </a:lnTo>
                <a:lnTo>
                  <a:pt x="2743" y="259"/>
                </a:lnTo>
                <a:lnTo>
                  <a:pt x="2758" y="267"/>
                </a:lnTo>
                <a:lnTo>
                  <a:pt x="2771" y="275"/>
                </a:lnTo>
                <a:lnTo>
                  <a:pt x="2785" y="285"/>
                </a:lnTo>
                <a:lnTo>
                  <a:pt x="2798" y="295"/>
                </a:lnTo>
                <a:lnTo>
                  <a:pt x="2810" y="305"/>
                </a:lnTo>
                <a:lnTo>
                  <a:pt x="2821" y="317"/>
                </a:lnTo>
                <a:lnTo>
                  <a:pt x="2833" y="329"/>
                </a:lnTo>
                <a:lnTo>
                  <a:pt x="2843" y="342"/>
                </a:lnTo>
                <a:lnTo>
                  <a:pt x="2853" y="355"/>
                </a:lnTo>
                <a:lnTo>
                  <a:pt x="2862" y="369"/>
                </a:lnTo>
                <a:lnTo>
                  <a:pt x="2871" y="384"/>
                </a:lnTo>
                <a:lnTo>
                  <a:pt x="2879" y="398"/>
                </a:lnTo>
                <a:lnTo>
                  <a:pt x="2887" y="414"/>
                </a:lnTo>
                <a:lnTo>
                  <a:pt x="2894" y="430"/>
                </a:lnTo>
                <a:lnTo>
                  <a:pt x="2900" y="446"/>
                </a:lnTo>
                <a:lnTo>
                  <a:pt x="2905" y="463"/>
                </a:lnTo>
                <a:lnTo>
                  <a:pt x="2910" y="481"/>
                </a:lnTo>
                <a:lnTo>
                  <a:pt x="2914" y="499"/>
                </a:lnTo>
                <a:lnTo>
                  <a:pt x="2918" y="518"/>
                </a:lnTo>
                <a:lnTo>
                  <a:pt x="2920" y="536"/>
                </a:lnTo>
                <a:lnTo>
                  <a:pt x="2922" y="556"/>
                </a:lnTo>
                <a:lnTo>
                  <a:pt x="2923" y="577"/>
                </a:lnTo>
                <a:lnTo>
                  <a:pt x="2923" y="597"/>
                </a:lnTo>
                <a:lnTo>
                  <a:pt x="2923" y="616"/>
                </a:lnTo>
                <a:lnTo>
                  <a:pt x="2922" y="637"/>
                </a:lnTo>
                <a:lnTo>
                  <a:pt x="2921" y="655"/>
                </a:lnTo>
                <a:lnTo>
                  <a:pt x="2919" y="674"/>
                </a:lnTo>
                <a:lnTo>
                  <a:pt x="2916" y="692"/>
                </a:lnTo>
                <a:lnTo>
                  <a:pt x="2912" y="711"/>
                </a:lnTo>
                <a:lnTo>
                  <a:pt x="2908" y="728"/>
                </a:lnTo>
                <a:lnTo>
                  <a:pt x="2902" y="745"/>
                </a:lnTo>
                <a:lnTo>
                  <a:pt x="2896" y="762"/>
                </a:lnTo>
                <a:lnTo>
                  <a:pt x="2891" y="777"/>
                </a:lnTo>
                <a:lnTo>
                  <a:pt x="2883" y="793"/>
                </a:lnTo>
                <a:lnTo>
                  <a:pt x="2876" y="808"/>
                </a:lnTo>
                <a:lnTo>
                  <a:pt x="2867" y="823"/>
                </a:lnTo>
                <a:lnTo>
                  <a:pt x="2858" y="837"/>
                </a:lnTo>
                <a:lnTo>
                  <a:pt x="2849" y="850"/>
                </a:lnTo>
                <a:lnTo>
                  <a:pt x="2838" y="863"/>
                </a:lnTo>
                <a:lnTo>
                  <a:pt x="2827" y="875"/>
                </a:lnTo>
                <a:lnTo>
                  <a:pt x="2816" y="886"/>
                </a:lnTo>
                <a:lnTo>
                  <a:pt x="2804" y="898"/>
                </a:lnTo>
                <a:lnTo>
                  <a:pt x="2792" y="908"/>
                </a:lnTo>
                <a:lnTo>
                  <a:pt x="2778" y="917"/>
                </a:lnTo>
                <a:lnTo>
                  <a:pt x="2765" y="926"/>
                </a:lnTo>
                <a:lnTo>
                  <a:pt x="2751" y="934"/>
                </a:lnTo>
                <a:lnTo>
                  <a:pt x="2736" y="942"/>
                </a:lnTo>
                <a:lnTo>
                  <a:pt x="2721" y="948"/>
                </a:lnTo>
                <a:lnTo>
                  <a:pt x="2706" y="955"/>
                </a:lnTo>
                <a:lnTo>
                  <a:pt x="2690" y="959"/>
                </a:lnTo>
                <a:lnTo>
                  <a:pt x="2673" y="964"/>
                </a:lnTo>
                <a:lnTo>
                  <a:pt x="2656" y="967"/>
                </a:lnTo>
                <a:lnTo>
                  <a:pt x="2635" y="969"/>
                </a:lnTo>
                <a:lnTo>
                  <a:pt x="2615" y="972"/>
                </a:lnTo>
                <a:lnTo>
                  <a:pt x="2596" y="972"/>
                </a:lnTo>
                <a:lnTo>
                  <a:pt x="2576" y="972"/>
                </a:lnTo>
                <a:lnTo>
                  <a:pt x="2558" y="970"/>
                </a:lnTo>
                <a:lnTo>
                  <a:pt x="2540" y="968"/>
                </a:lnTo>
                <a:lnTo>
                  <a:pt x="2523" y="965"/>
                </a:lnTo>
                <a:lnTo>
                  <a:pt x="2506" y="960"/>
                </a:lnTo>
                <a:lnTo>
                  <a:pt x="2490" y="956"/>
                </a:lnTo>
                <a:lnTo>
                  <a:pt x="2474" y="950"/>
                </a:lnTo>
                <a:lnTo>
                  <a:pt x="2458" y="943"/>
                </a:lnTo>
                <a:lnTo>
                  <a:pt x="2443" y="935"/>
                </a:lnTo>
                <a:lnTo>
                  <a:pt x="2430" y="927"/>
                </a:lnTo>
                <a:lnTo>
                  <a:pt x="2416" y="918"/>
                </a:lnTo>
                <a:lnTo>
                  <a:pt x="2403" y="908"/>
                </a:lnTo>
                <a:lnTo>
                  <a:pt x="2390" y="898"/>
                </a:lnTo>
                <a:lnTo>
                  <a:pt x="2379" y="886"/>
                </a:lnTo>
                <a:lnTo>
                  <a:pt x="2367" y="875"/>
                </a:lnTo>
                <a:lnTo>
                  <a:pt x="2357" y="863"/>
                </a:lnTo>
                <a:lnTo>
                  <a:pt x="2347" y="849"/>
                </a:lnTo>
                <a:lnTo>
                  <a:pt x="2337" y="835"/>
                </a:lnTo>
                <a:lnTo>
                  <a:pt x="2328" y="822"/>
                </a:lnTo>
                <a:lnTo>
                  <a:pt x="2320" y="807"/>
                </a:lnTo>
                <a:lnTo>
                  <a:pt x="2312" y="792"/>
                </a:lnTo>
                <a:lnTo>
                  <a:pt x="2305" y="776"/>
                </a:lnTo>
                <a:lnTo>
                  <a:pt x="2299" y="760"/>
                </a:lnTo>
                <a:lnTo>
                  <a:pt x="2294" y="745"/>
                </a:lnTo>
                <a:lnTo>
                  <a:pt x="2288" y="728"/>
                </a:lnTo>
                <a:lnTo>
                  <a:pt x="2283" y="711"/>
                </a:lnTo>
                <a:lnTo>
                  <a:pt x="2280" y="693"/>
                </a:lnTo>
                <a:lnTo>
                  <a:pt x="2277" y="675"/>
                </a:lnTo>
                <a:lnTo>
                  <a:pt x="2274" y="657"/>
                </a:lnTo>
                <a:lnTo>
                  <a:pt x="2273" y="637"/>
                </a:lnTo>
                <a:lnTo>
                  <a:pt x="2271" y="616"/>
                </a:lnTo>
                <a:lnTo>
                  <a:pt x="2271" y="597"/>
                </a:lnTo>
                <a:lnTo>
                  <a:pt x="2271" y="578"/>
                </a:lnTo>
                <a:lnTo>
                  <a:pt x="2272" y="558"/>
                </a:lnTo>
                <a:lnTo>
                  <a:pt x="2274" y="539"/>
                </a:lnTo>
                <a:lnTo>
                  <a:pt x="2277" y="521"/>
                </a:lnTo>
                <a:lnTo>
                  <a:pt x="2280" y="503"/>
                </a:lnTo>
                <a:lnTo>
                  <a:pt x="2283" y="485"/>
                </a:lnTo>
                <a:lnTo>
                  <a:pt x="2288" y="468"/>
                </a:lnTo>
                <a:lnTo>
                  <a:pt x="2293" y="451"/>
                </a:lnTo>
                <a:lnTo>
                  <a:pt x="2298" y="435"/>
                </a:lnTo>
                <a:lnTo>
                  <a:pt x="2305" y="419"/>
                </a:lnTo>
                <a:lnTo>
                  <a:pt x="2312" y="403"/>
                </a:lnTo>
                <a:lnTo>
                  <a:pt x="2320" y="388"/>
                </a:lnTo>
                <a:lnTo>
                  <a:pt x="2328" y="375"/>
                </a:lnTo>
                <a:lnTo>
                  <a:pt x="2337" y="361"/>
                </a:lnTo>
                <a:lnTo>
                  <a:pt x="2347" y="347"/>
                </a:lnTo>
                <a:lnTo>
                  <a:pt x="2357" y="335"/>
                </a:lnTo>
                <a:lnTo>
                  <a:pt x="2367" y="322"/>
                </a:lnTo>
                <a:lnTo>
                  <a:pt x="2379" y="311"/>
                </a:lnTo>
                <a:lnTo>
                  <a:pt x="2390" y="301"/>
                </a:lnTo>
                <a:lnTo>
                  <a:pt x="2403" y="291"/>
                </a:lnTo>
                <a:lnTo>
                  <a:pt x="2416" y="280"/>
                </a:lnTo>
                <a:lnTo>
                  <a:pt x="2429" y="272"/>
                </a:lnTo>
                <a:lnTo>
                  <a:pt x="2443" y="264"/>
                </a:lnTo>
                <a:lnTo>
                  <a:pt x="2458" y="257"/>
                </a:lnTo>
                <a:lnTo>
                  <a:pt x="2473" y="250"/>
                </a:lnTo>
                <a:lnTo>
                  <a:pt x="2489" y="244"/>
                </a:lnTo>
                <a:lnTo>
                  <a:pt x="2505" y="239"/>
                </a:lnTo>
                <a:lnTo>
                  <a:pt x="2521" y="235"/>
                </a:lnTo>
                <a:lnTo>
                  <a:pt x="2538" y="232"/>
                </a:lnTo>
                <a:close/>
                <a:moveTo>
                  <a:pt x="3608" y="999"/>
                </a:moveTo>
                <a:lnTo>
                  <a:pt x="3588" y="998"/>
                </a:lnTo>
                <a:lnTo>
                  <a:pt x="3569" y="995"/>
                </a:lnTo>
                <a:lnTo>
                  <a:pt x="3552" y="993"/>
                </a:lnTo>
                <a:lnTo>
                  <a:pt x="3535" y="990"/>
                </a:lnTo>
                <a:lnTo>
                  <a:pt x="3520" y="985"/>
                </a:lnTo>
                <a:lnTo>
                  <a:pt x="3506" y="981"/>
                </a:lnTo>
                <a:lnTo>
                  <a:pt x="3493" y="976"/>
                </a:lnTo>
                <a:lnTo>
                  <a:pt x="3481" y="970"/>
                </a:lnTo>
                <a:lnTo>
                  <a:pt x="3469" y="964"/>
                </a:lnTo>
                <a:lnTo>
                  <a:pt x="3459" y="958"/>
                </a:lnTo>
                <a:lnTo>
                  <a:pt x="3449" y="951"/>
                </a:lnTo>
                <a:lnTo>
                  <a:pt x="3440" y="943"/>
                </a:lnTo>
                <a:lnTo>
                  <a:pt x="3432" y="935"/>
                </a:lnTo>
                <a:lnTo>
                  <a:pt x="3425" y="927"/>
                </a:lnTo>
                <a:lnTo>
                  <a:pt x="3418" y="919"/>
                </a:lnTo>
                <a:lnTo>
                  <a:pt x="3413" y="911"/>
                </a:lnTo>
                <a:lnTo>
                  <a:pt x="3402" y="894"/>
                </a:lnTo>
                <a:lnTo>
                  <a:pt x="3393" y="878"/>
                </a:lnTo>
                <a:lnTo>
                  <a:pt x="3386" y="861"/>
                </a:lnTo>
                <a:lnTo>
                  <a:pt x="3381" y="846"/>
                </a:lnTo>
                <a:lnTo>
                  <a:pt x="3373" y="817"/>
                </a:lnTo>
                <a:lnTo>
                  <a:pt x="3364" y="797"/>
                </a:lnTo>
                <a:lnTo>
                  <a:pt x="3160" y="793"/>
                </a:lnTo>
                <a:lnTo>
                  <a:pt x="3165" y="762"/>
                </a:lnTo>
                <a:lnTo>
                  <a:pt x="3172" y="730"/>
                </a:lnTo>
                <a:lnTo>
                  <a:pt x="3175" y="713"/>
                </a:lnTo>
                <a:lnTo>
                  <a:pt x="3180" y="696"/>
                </a:lnTo>
                <a:lnTo>
                  <a:pt x="3182" y="678"/>
                </a:lnTo>
                <a:lnTo>
                  <a:pt x="3184" y="659"/>
                </a:lnTo>
                <a:lnTo>
                  <a:pt x="3187" y="640"/>
                </a:lnTo>
                <a:lnTo>
                  <a:pt x="3187" y="622"/>
                </a:lnTo>
                <a:lnTo>
                  <a:pt x="3187" y="604"/>
                </a:lnTo>
                <a:lnTo>
                  <a:pt x="3187" y="586"/>
                </a:lnTo>
                <a:lnTo>
                  <a:pt x="3186" y="550"/>
                </a:lnTo>
                <a:lnTo>
                  <a:pt x="3183" y="513"/>
                </a:lnTo>
                <a:lnTo>
                  <a:pt x="3197" y="524"/>
                </a:lnTo>
                <a:lnTo>
                  <a:pt x="3211" y="538"/>
                </a:lnTo>
                <a:lnTo>
                  <a:pt x="3225" y="552"/>
                </a:lnTo>
                <a:lnTo>
                  <a:pt x="3243" y="565"/>
                </a:lnTo>
                <a:lnTo>
                  <a:pt x="3262" y="577"/>
                </a:lnTo>
                <a:lnTo>
                  <a:pt x="3281" y="588"/>
                </a:lnTo>
                <a:lnTo>
                  <a:pt x="3300" y="597"/>
                </a:lnTo>
                <a:lnTo>
                  <a:pt x="3320" y="606"/>
                </a:lnTo>
                <a:lnTo>
                  <a:pt x="3340" y="614"/>
                </a:lnTo>
                <a:lnTo>
                  <a:pt x="3360" y="622"/>
                </a:lnTo>
                <a:lnTo>
                  <a:pt x="3381" y="629"/>
                </a:lnTo>
                <a:lnTo>
                  <a:pt x="3401" y="636"/>
                </a:lnTo>
                <a:lnTo>
                  <a:pt x="3443" y="647"/>
                </a:lnTo>
                <a:lnTo>
                  <a:pt x="3485" y="657"/>
                </a:lnTo>
                <a:lnTo>
                  <a:pt x="3527" y="665"/>
                </a:lnTo>
                <a:lnTo>
                  <a:pt x="3568" y="674"/>
                </a:lnTo>
                <a:lnTo>
                  <a:pt x="3607" y="682"/>
                </a:lnTo>
                <a:lnTo>
                  <a:pt x="3644" y="691"/>
                </a:lnTo>
                <a:lnTo>
                  <a:pt x="3679" y="701"/>
                </a:lnTo>
                <a:lnTo>
                  <a:pt x="3712" y="713"/>
                </a:lnTo>
                <a:lnTo>
                  <a:pt x="3727" y="718"/>
                </a:lnTo>
                <a:lnTo>
                  <a:pt x="3742" y="725"/>
                </a:lnTo>
                <a:lnTo>
                  <a:pt x="3755" y="733"/>
                </a:lnTo>
                <a:lnTo>
                  <a:pt x="3768" y="741"/>
                </a:lnTo>
                <a:lnTo>
                  <a:pt x="3779" y="749"/>
                </a:lnTo>
                <a:lnTo>
                  <a:pt x="3789" y="759"/>
                </a:lnTo>
                <a:lnTo>
                  <a:pt x="3798" y="770"/>
                </a:lnTo>
                <a:lnTo>
                  <a:pt x="3806" y="781"/>
                </a:lnTo>
                <a:lnTo>
                  <a:pt x="3810" y="788"/>
                </a:lnTo>
                <a:lnTo>
                  <a:pt x="3813" y="796"/>
                </a:lnTo>
                <a:lnTo>
                  <a:pt x="3817" y="804"/>
                </a:lnTo>
                <a:lnTo>
                  <a:pt x="3819" y="812"/>
                </a:lnTo>
                <a:lnTo>
                  <a:pt x="3821" y="819"/>
                </a:lnTo>
                <a:lnTo>
                  <a:pt x="3822" y="829"/>
                </a:lnTo>
                <a:lnTo>
                  <a:pt x="3823" y="838"/>
                </a:lnTo>
                <a:lnTo>
                  <a:pt x="3823" y="847"/>
                </a:lnTo>
                <a:lnTo>
                  <a:pt x="3823" y="856"/>
                </a:lnTo>
                <a:lnTo>
                  <a:pt x="3822" y="865"/>
                </a:lnTo>
                <a:lnTo>
                  <a:pt x="3820" y="874"/>
                </a:lnTo>
                <a:lnTo>
                  <a:pt x="3818" y="883"/>
                </a:lnTo>
                <a:lnTo>
                  <a:pt x="3815" y="892"/>
                </a:lnTo>
                <a:lnTo>
                  <a:pt x="3811" y="901"/>
                </a:lnTo>
                <a:lnTo>
                  <a:pt x="3806" y="910"/>
                </a:lnTo>
                <a:lnTo>
                  <a:pt x="3802" y="919"/>
                </a:lnTo>
                <a:lnTo>
                  <a:pt x="3796" y="927"/>
                </a:lnTo>
                <a:lnTo>
                  <a:pt x="3789" y="936"/>
                </a:lnTo>
                <a:lnTo>
                  <a:pt x="3781" y="944"/>
                </a:lnTo>
                <a:lnTo>
                  <a:pt x="3773" y="951"/>
                </a:lnTo>
                <a:lnTo>
                  <a:pt x="3764" y="959"/>
                </a:lnTo>
                <a:lnTo>
                  <a:pt x="3754" y="965"/>
                </a:lnTo>
                <a:lnTo>
                  <a:pt x="3744" y="972"/>
                </a:lnTo>
                <a:lnTo>
                  <a:pt x="3733" y="977"/>
                </a:lnTo>
                <a:lnTo>
                  <a:pt x="3720" y="982"/>
                </a:lnTo>
                <a:lnTo>
                  <a:pt x="3707" y="986"/>
                </a:lnTo>
                <a:lnTo>
                  <a:pt x="3693" y="991"/>
                </a:lnTo>
                <a:lnTo>
                  <a:pt x="3678" y="994"/>
                </a:lnTo>
                <a:lnTo>
                  <a:pt x="3661" y="997"/>
                </a:lnTo>
                <a:lnTo>
                  <a:pt x="3645" y="998"/>
                </a:lnTo>
                <a:lnTo>
                  <a:pt x="3627" y="999"/>
                </a:lnTo>
                <a:lnTo>
                  <a:pt x="3608" y="999"/>
                </a:lnTo>
                <a:close/>
                <a:moveTo>
                  <a:pt x="2008" y="607"/>
                </a:moveTo>
                <a:lnTo>
                  <a:pt x="1992" y="598"/>
                </a:lnTo>
                <a:lnTo>
                  <a:pt x="1976" y="586"/>
                </a:lnTo>
                <a:lnTo>
                  <a:pt x="1959" y="574"/>
                </a:lnTo>
                <a:lnTo>
                  <a:pt x="1942" y="562"/>
                </a:lnTo>
                <a:lnTo>
                  <a:pt x="1924" y="553"/>
                </a:lnTo>
                <a:lnTo>
                  <a:pt x="1906" y="543"/>
                </a:lnTo>
                <a:lnTo>
                  <a:pt x="1885" y="533"/>
                </a:lnTo>
                <a:lnTo>
                  <a:pt x="1866" y="526"/>
                </a:lnTo>
                <a:lnTo>
                  <a:pt x="1844" y="518"/>
                </a:lnTo>
                <a:lnTo>
                  <a:pt x="1823" y="510"/>
                </a:lnTo>
                <a:lnTo>
                  <a:pt x="1801" y="503"/>
                </a:lnTo>
                <a:lnTo>
                  <a:pt x="1780" y="497"/>
                </a:lnTo>
                <a:lnTo>
                  <a:pt x="1758" y="491"/>
                </a:lnTo>
                <a:lnTo>
                  <a:pt x="1735" y="486"/>
                </a:lnTo>
                <a:lnTo>
                  <a:pt x="1711" y="480"/>
                </a:lnTo>
                <a:lnTo>
                  <a:pt x="1689" y="476"/>
                </a:lnTo>
                <a:lnTo>
                  <a:pt x="1645" y="466"/>
                </a:lnTo>
                <a:lnTo>
                  <a:pt x="1598" y="455"/>
                </a:lnTo>
                <a:lnTo>
                  <a:pt x="1574" y="449"/>
                </a:lnTo>
                <a:lnTo>
                  <a:pt x="1551" y="442"/>
                </a:lnTo>
                <a:lnTo>
                  <a:pt x="1529" y="434"/>
                </a:lnTo>
                <a:lnTo>
                  <a:pt x="1507" y="423"/>
                </a:lnTo>
                <a:lnTo>
                  <a:pt x="1488" y="413"/>
                </a:lnTo>
                <a:lnTo>
                  <a:pt x="1470" y="401"/>
                </a:lnTo>
                <a:lnTo>
                  <a:pt x="1462" y="394"/>
                </a:lnTo>
                <a:lnTo>
                  <a:pt x="1455" y="386"/>
                </a:lnTo>
                <a:lnTo>
                  <a:pt x="1448" y="379"/>
                </a:lnTo>
                <a:lnTo>
                  <a:pt x="1441" y="371"/>
                </a:lnTo>
                <a:lnTo>
                  <a:pt x="1437" y="362"/>
                </a:lnTo>
                <a:lnTo>
                  <a:pt x="1432" y="353"/>
                </a:lnTo>
                <a:lnTo>
                  <a:pt x="1429" y="344"/>
                </a:lnTo>
                <a:lnTo>
                  <a:pt x="1426" y="334"/>
                </a:lnTo>
                <a:lnTo>
                  <a:pt x="1424" y="322"/>
                </a:lnTo>
                <a:lnTo>
                  <a:pt x="1423" y="311"/>
                </a:lnTo>
                <a:lnTo>
                  <a:pt x="1423" y="300"/>
                </a:lnTo>
                <a:lnTo>
                  <a:pt x="1424" y="287"/>
                </a:lnTo>
                <a:lnTo>
                  <a:pt x="1428" y="275"/>
                </a:lnTo>
                <a:lnTo>
                  <a:pt x="1431" y="263"/>
                </a:lnTo>
                <a:lnTo>
                  <a:pt x="1437" y="252"/>
                </a:lnTo>
                <a:lnTo>
                  <a:pt x="1444" y="242"/>
                </a:lnTo>
                <a:lnTo>
                  <a:pt x="1450" y="233"/>
                </a:lnTo>
                <a:lnTo>
                  <a:pt x="1460" y="224"/>
                </a:lnTo>
                <a:lnTo>
                  <a:pt x="1469" y="216"/>
                </a:lnTo>
                <a:lnTo>
                  <a:pt x="1480" y="209"/>
                </a:lnTo>
                <a:lnTo>
                  <a:pt x="1491" y="203"/>
                </a:lnTo>
                <a:lnTo>
                  <a:pt x="1503" y="197"/>
                </a:lnTo>
                <a:lnTo>
                  <a:pt x="1516" y="192"/>
                </a:lnTo>
                <a:lnTo>
                  <a:pt x="1529" y="188"/>
                </a:lnTo>
                <a:lnTo>
                  <a:pt x="1542" y="185"/>
                </a:lnTo>
                <a:lnTo>
                  <a:pt x="1557" y="183"/>
                </a:lnTo>
                <a:lnTo>
                  <a:pt x="1572" y="180"/>
                </a:lnTo>
                <a:lnTo>
                  <a:pt x="1587" y="179"/>
                </a:lnTo>
                <a:lnTo>
                  <a:pt x="1601" y="179"/>
                </a:lnTo>
                <a:lnTo>
                  <a:pt x="1616" y="180"/>
                </a:lnTo>
                <a:lnTo>
                  <a:pt x="1631" y="182"/>
                </a:lnTo>
                <a:lnTo>
                  <a:pt x="1646" y="184"/>
                </a:lnTo>
                <a:lnTo>
                  <a:pt x="1660" y="187"/>
                </a:lnTo>
                <a:lnTo>
                  <a:pt x="1675" y="191"/>
                </a:lnTo>
                <a:lnTo>
                  <a:pt x="1690" y="196"/>
                </a:lnTo>
                <a:lnTo>
                  <a:pt x="1704" y="202"/>
                </a:lnTo>
                <a:lnTo>
                  <a:pt x="1717" y="209"/>
                </a:lnTo>
                <a:lnTo>
                  <a:pt x="1730" y="216"/>
                </a:lnTo>
                <a:lnTo>
                  <a:pt x="1742" y="224"/>
                </a:lnTo>
                <a:lnTo>
                  <a:pt x="1753" y="234"/>
                </a:lnTo>
                <a:lnTo>
                  <a:pt x="1764" y="243"/>
                </a:lnTo>
                <a:lnTo>
                  <a:pt x="1774" y="254"/>
                </a:lnTo>
                <a:lnTo>
                  <a:pt x="1783" y="266"/>
                </a:lnTo>
                <a:lnTo>
                  <a:pt x="1791" y="279"/>
                </a:lnTo>
                <a:lnTo>
                  <a:pt x="1799" y="295"/>
                </a:lnTo>
                <a:lnTo>
                  <a:pt x="1803" y="309"/>
                </a:lnTo>
                <a:lnTo>
                  <a:pt x="1807" y="320"/>
                </a:lnTo>
                <a:lnTo>
                  <a:pt x="1809" y="330"/>
                </a:lnTo>
                <a:lnTo>
                  <a:pt x="1811" y="338"/>
                </a:lnTo>
                <a:lnTo>
                  <a:pt x="1814" y="345"/>
                </a:lnTo>
                <a:lnTo>
                  <a:pt x="1816" y="347"/>
                </a:lnTo>
                <a:lnTo>
                  <a:pt x="1818" y="350"/>
                </a:lnTo>
                <a:lnTo>
                  <a:pt x="1820" y="352"/>
                </a:lnTo>
                <a:lnTo>
                  <a:pt x="1824" y="353"/>
                </a:lnTo>
                <a:lnTo>
                  <a:pt x="1833" y="356"/>
                </a:lnTo>
                <a:lnTo>
                  <a:pt x="1845" y="358"/>
                </a:lnTo>
                <a:lnTo>
                  <a:pt x="1864" y="359"/>
                </a:lnTo>
                <a:lnTo>
                  <a:pt x="1886" y="359"/>
                </a:lnTo>
                <a:lnTo>
                  <a:pt x="1953" y="360"/>
                </a:lnTo>
                <a:lnTo>
                  <a:pt x="2051" y="360"/>
                </a:lnTo>
                <a:lnTo>
                  <a:pt x="2045" y="384"/>
                </a:lnTo>
                <a:lnTo>
                  <a:pt x="2039" y="403"/>
                </a:lnTo>
                <a:lnTo>
                  <a:pt x="2033" y="421"/>
                </a:lnTo>
                <a:lnTo>
                  <a:pt x="2026" y="442"/>
                </a:lnTo>
                <a:lnTo>
                  <a:pt x="2022" y="453"/>
                </a:lnTo>
                <a:lnTo>
                  <a:pt x="2019" y="466"/>
                </a:lnTo>
                <a:lnTo>
                  <a:pt x="2017" y="482"/>
                </a:lnTo>
                <a:lnTo>
                  <a:pt x="2014" y="501"/>
                </a:lnTo>
                <a:lnTo>
                  <a:pt x="2012" y="522"/>
                </a:lnTo>
                <a:lnTo>
                  <a:pt x="2010" y="547"/>
                </a:lnTo>
                <a:lnTo>
                  <a:pt x="2009" y="575"/>
                </a:lnTo>
                <a:lnTo>
                  <a:pt x="2008" y="607"/>
                </a:lnTo>
                <a:close/>
                <a:moveTo>
                  <a:pt x="908" y="1076"/>
                </a:moveTo>
                <a:lnTo>
                  <a:pt x="910" y="1087"/>
                </a:lnTo>
                <a:lnTo>
                  <a:pt x="911" y="1099"/>
                </a:lnTo>
                <a:lnTo>
                  <a:pt x="910" y="1110"/>
                </a:lnTo>
                <a:lnTo>
                  <a:pt x="910" y="1120"/>
                </a:lnTo>
                <a:lnTo>
                  <a:pt x="910" y="1130"/>
                </a:lnTo>
                <a:lnTo>
                  <a:pt x="911" y="1140"/>
                </a:lnTo>
                <a:lnTo>
                  <a:pt x="914" y="1144"/>
                </a:lnTo>
                <a:lnTo>
                  <a:pt x="915" y="1147"/>
                </a:lnTo>
                <a:lnTo>
                  <a:pt x="917" y="1151"/>
                </a:lnTo>
                <a:lnTo>
                  <a:pt x="921" y="1154"/>
                </a:lnTo>
                <a:lnTo>
                  <a:pt x="924" y="1157"/>
                </a:lnTo>
                <a:lnTo>
                  <a:pt x="930" y="1159"/>
                </a:lnTo>
                <a:lnTo>
                  <a:pt x="935" y="1160"/>
                </a:lnTo>
                <a:lnTo>
                  <a:pt x="942" y="1161"/>
                </a:lnTo>
                <a:lnTo>
                  <a:pt x="957" y="1162"/>
                </a:lnTo>
                <a:lnTo>
                  <a:pt x="973" y="1162"/>
                </a:lnTo>
                <a:lnTo>
                  <a:pt x="1006" y="1161"/>
                </a:lnTo>
                <a:lnTo>
                  <a:pt x="1032" y="1160"/>
                </a:lnTo>
                <a:lnTo>
                  <a:pt x="1060" y="1161"/>
                </a:lnTo>
                <a:lnTo>
                  <a:pt x="1094" y="1163"/>
                </a:lnTo>
                <a:lnTo>
                  <a:pt x="1111" y="1163"/>
                </a:lnTo>
                <a:lnTo>
                  <a:pt x="1126" y="1161"/>
                </a:lnTo>
                <a:lnTo>
                  <a:pt x="1133" y="1160"/>
                </a:lnTo>
                <a:lnTo>
                  <a:pt x="1140" y="1159"/>
                </a:lnTo>
                <a:lnTo>
                  <a:pt x="1144" y="1155"/>
                </a:lnTo>
                <a:lnTo>
                  <a:pt x="1147" y="1153"/>
                </a:lnTo>
                <a:lnTo>
                  <a:pt x="1151" y="1149"/>
                </a:lnTo>
                <a:lnTo>
                  <a:pt x="1153" y="1142"/>
                </a:lnTo>
                <a:lnTo>
                  <a:pt x="1155" y="1132"/>
                </a:lnTo>
                <a:lnTo>
                  <a:pt x="1157" y="1120"/>
                </a:lnTo>
                <a:lnTo>
                  <a:pt x="1158" y="1093"/>
                </a:lnTo>
                <a:lnTo>
                  <a:pt x="1159" y="1062"/>
                </a:lnTo>
                <a:lnTo>
                  <a:pt x="1158" y="1031"/>
                </a:lnTo>
                <a:lnTo>
                  <a:pt x="1157" y="1000"/>
                </a:lnTo>
                <a:lnTo>
                  <a:pt x="1157" y="975"/>
                </a:lnTo>
                <a:lnTo>
                  <a:pt x="1157" y="957"/>
                </a:lnTo>
                <a:lnTo>
                  <a:pt x="1175" y="984"/>
                </a:lnTo>
                <a:lnTo>
                  <a:pt x="1191" y="1009"/>
                </a:lnTo>
                <a:lnTo>
                  <a:pt x="1206" y="1033"/>
                </a:lnTo>
                <a:lnTo>
                  <a:pt x="1224" y="1056"/>
                </a:lnTo>
                <a:lnTo>
                  <a:pt x="1233" y="1066"/>
                </a:lnTo>
                <a:lnTo>
                  <a:pt x="1243" y="1077"/>
                </a:lnTo>
                <a:lnTo>
                  <a:pt x="1254" y="1087"/>
                </a:lnTo>
                <a:lnTo>
                  <a:pt x="1267" y="1098"/>
                </a:lnTo>
                <a:lnTo>
                  <a:pt x="1281" y="1108"/>
                </a:lnTo>
                <a:lnTo>
                  <a:pt x="1297" y="1118"/>
                </a:lnTo>
                <a:lnTo>
                  <a:pt x="1315" y="1127"/>
                </a:lnTo>
                <a:lnTo>
                  <a:pt x="1335" y="1137"/>
                </a:lnTo>
                <a:lnTo>
                  <a:pt x="1351" y="1144"/>
                </a:lnTo>
                <a:lnTo>
                  <a:pt x="1367" y="1150"/>
                </a:lnTo>
                <a:lnTo>
                  <a:pt x="1384" y="1157"/>
                </a:lnTo>
                <a:lnTo>
                  <a:pt x="1402" y="1161"/>
                </a:lnTo>
                <a:lnTo>
                  <a:pt x="1438" y="1171"/>
                </a:lnTo>
                <a:lnTo>
                  <a:pt x="1475" y="1178"/>
                </a:lnTo>
                <a:lnTo>
                  <a:pt x="1515" y="1185"/>
                </a:lnTo>
                <a:lnTo>
                  <a:pt x="1555" y="1188"/>
                </a:lnTo>
                <a:lnTo>
                  <a:pt x="1596" y="1191"/>
                </a:lnTo>
                <a:lnTo>
                  <a:pt x="1637" y="1191"/>
                </a:lnTo>
                <a:lnTo>
                  <a:pt x="1677" y="1188"/>
                </a:lnTo>
                <a:lnTo>
                  <a:pt x="1718" y="1185"/>
                </a:lnTo>
                <a:lnTo>
                  <a:pt x="1758" y="1179"/>
                </a:lnTo>
                <a:lnTo>
                  <a:pt x="1798" y="1172"/>
                </a:lnTo>
                <a:lnTo>
                  <a:pt x="1835" y="1163"/>
                </a:lnTo>
                <a:lnTo>
                  <a:pt x="1871" y="1152"/>
                </a:lnTo>
                <a:lnTo>
                  <a:pt x="1889" y="1145"/>
                </a:lnTo>
                <a:lnTo>
                  <a:pt x="1906" y="1140"/>
                </a:lnTo>
                <a:lnTo>
                  <a:pt x="1921" y="1132"/>
                </a:lnTo>
                <a:lnTo>
                  <a:pt x="1937" y="1125"/>
                </a:lnTo>
                <a:lnTo>
                  <a:pt x="1953" y="1116"/>
                </a:lnTo>
                <a:lnTo>
                  <a:pt x="1968" y="1108"/>
                </a:lnTo>
                <a:lnTo>
                  <a:pt x="1982" y="1099"/>
                </a:lnTo>
                <a:lnTo>
                  <a:pt x="1994" y="1090"/>
                </a:lnTo>
                <a:lnTo>
                  <a:pt x="2007" y="1081"/>
                </a:lnTo>
                <a:lnTo>
                  <a:pt x="2018" y="1070"/>
                </a:lnTo>
                <a:lnTo>
                  <a:pt x="2029" y="1060"/>
                </a:lnTo>
                <a:lnTo>
                  <a:pt x="2039" y="1049"/>
                </a:lnTo>
                <a:lnTo>
                  <a:pt x="2050" y="1036"/>
                </a:lnTo>
                <a:lnTo>
                  <a:pt x="2059" y="1024"/>
                </a:lnTo>
                <a:lnTo>
                  <a:pt x="2067" y="1010"/>
                </a:lnTo>
                <a:lnTo>
                  <a:pt x="2075" y="997"/>
                </a:lnTo>
                <a:lnTo>
                  <a:pt x="2083" y="981"/>
                </a:lnTo>
                <a:lnTo>
                  <a:pt x="2091" y="965"/>
                </a:lnTo>
                <a:lnTo>
                  <a:pt x="2097" y="948"/>
                </a:lnTo>
                <a:lnTo>
                  <a:pt x="2104" y="930"/>
                </a:lnTo>
                <a:lnTo>
                  <a:pt x="2115" y="941"/>
                </a:lnTo>
                <a:lnTo>
                  <a:pt x="2126" y="955"/>
                </a:lnTo>
                <a:lnTo>
                  <a:pt x="2135" y="968"/>
                </a:lnTo>
                <a:lnTo>
                  <a:pt x="2146" y="981"/>
                </a:lnTo>
                <a:lnTo>
                  <a:pt x="2171" y="1008"/>
                </a:lnTo>
                <a:lnTo>
                  <a:pt x="2197" y="1033"/>
                </a:lnTo>
                <a:lnTo>
                  <a:pt x="2224" y="1057"/>
                </a:lnTo>
                <a:lnTo>
                  <a:pt x="2253" y="1077"/>
                </a:lnTo>
                <a:lnTo>
                  <a:pt x="2281" y="1096"/>
                </a:lnTo>
                <a:lnTo>
                  <a:pt x="2311" y="1115"/>
                </a:lnTo>
                <a:lnTo>
                  <a:pt x="2340" y="1130"/>
                </a:lnTo>
                <a:lnTo>
                  <a:pt x="2371" y="1144"/>
                </a:lnTo>
                <a:lnTo>
                  <a:pt x="2401" y="1157"/>
                </a:lnTo>
                <a:lnTo>
                  <a:pt x="2433" y="1167"/>
                </a:lnTo>
                <a:lnTo>
                  <a:pt x="2465" y="1175"/>
                </a:lnTo>
                <a:lnTo>
                  <a:pt x="2497" y="1182"/>
                </a:lnTo>
                <a:lnTo>
                  <a:pt x="2529" y="1186"/>
                </a:lnTo>
                <a:lnTo>
                  <a:pt x="2560" y="1189"/>
                </a:lnTo>
                <a:lnTo>
                  <a:pt x="2593" y="1191"/>
                </a:lnTo>
                <a:lnTo>
                  <a:pt x="2625" y="1191"/>
                </a:lnTo>
                <a:lnTo>
                  <a:pt x="2657" y="1188"/>
                </a:lnTo>
                <a:lnTo>
                  <a:pt x="2689" y="1184"/>
                </a:lnTo>
                <a:lnTo>
                  <a:pt x="2720" y="1178"/>
                </a:lnTo>
                <a:lnTo>
                  <a:pt x="2752" y="1170"/>
                </a:lnTo>
                <a:lnTo>
                  <a:pt x="2783" y="1161"/>
                </a:lnTo>
                <a:lnTo>
                  <a:pt x="2813" y="1151"/>
                </a:lnTo>
                <a:lnTo>
                  <a:pt x="2843" y="1137"/>
                </a:lnTo>
                <a:lnTo>
                  <a:pt x="2872" y="1124"/>
                </a:lnTo>
                <a:lnTo>
                  <a:pt x="2901" y="1108"/>
                </a:lnTo>
                <a:lnTo>
                  <a:pt x="2929" y="1090"/>
                </a:lnTo>
                <a:lnTo>
                  <a:pt x="2956" y="1070"/>
                </a:lnTo>
                <a:lnTo>
                  <a:pt x="2982" y="1049"/>
                </a:lnTo>
                <a:lnTo>
                  <a:pt x="3007" y="1026"/>
                </a:lnTo>
                <a:lnTo>
                  <a:pt x="3031" y="1002"/>
                </a:lnTo>
                <a:lnTo>
                  <a:pt x="3054" y="976"/>
                </a:lnTo>
                <a:lnTo>
                  <a:pt x="3076" y="948"/>
                </a:lnTo>
                <a:lnTo>
                  <a:pt x="3087" y="933"/>
                </a:lnTo>
                <a:lnTo>
                  <a:pt x="3096" y="918"/>
                </a:lnTo>
                <a:lnTo>
                  <a:pt x="3105" y="903"/>
                </a:lnTo>
                <a:lnTo>
                  <a:pt x="3115" y="888"/>
                </a:lnTo>
                <a:lnTo>
                  <a:pt x="3124" y="907"/>
                </a:lnTo>
                <a:lnTo>
                  <a:pt x="3131" y="925"/>
                </a:lnTo>
                <a:lnTo>
                  <a:pt x="3139" y="943"/>
                </a:lnTo>
                <a:lnTo>
                  <a:pt x="3146" y="960"/>
                </a:lnTo>
                <a:lnTo>
                  <a:pt x="3154" y="977"/>
                </a:lnTo>
                <a:lnTo>
                  <a:pt x="3163" y="993"/>
                </a:lnTo>
                <a:lnTo>
                  <a:pt x="3172" y="1009"/>
                </a:lnTo>
                <a:lnTo>
                  <a:pt x="3181" y="1024"/>
                </a:lnTo>
                <a:lnTo>
                  <a:pt x="3192" y="1039"/>
                </a:lnTo>
                <a:lnTo>
                  <a:pt x="3204" y="1052"/>
                </a:lnTo>
                <a:lnTo>
                  <a:pt x="3215" y="1065"/>
                </a:lnTo>
                <a:lnTo>
                  <a:pt x="3229" y="1077"/>
                </a:lnTo>
                <a:lnTo>
                  <a:pt x="3243" y="1090"/>
                </a:lnTo>
                <a:lnTo>
                  <a:pt x="3258" y="1101"/>
                </a:lnTo>
                <a:lnTo>
                  <a:pt x="3275" y="1112"/>
                </a:lnTo>
                <a:lnTo>
                  <a:pt x="3293" y="1124"/>
                </a:lnTo>
                <a:lnTo>
                  <a:pt x="3313" y="1134"/>
                </a:lnTo>
                <a:lnTo>
                  <a:pt x="3331" y="1142"/>
                </a:lnTo>
                <a:lnTo>
                  <a:pt x="3350" y="1150"/>
                </a:lnTo>
                <a:lnTo>
                  <a:pt x="3369" y="1157"/>
                </a:lnTo>
                <a:lnTo>
                  <a:pt x="3390" y="1163"/>
                </a:lnTo>
                <a:lnTo>
                  <a:pt x="3411" y="1169"/>
                </a:lnTo>
                <a:lnTo>
                  <a:pt x="3433" y="1174"/>
                </a:lnTo>
                <a:lnTo>
                  <a:pt x="3456" y="1178"/>
                </a:lnTo>
                <a:lnTo>
                  <a:pt x="3478" y="1183"/>
                </a:lnTo>
                <a:lnTo>
                  <a:pt x="3502" y="1185"/>
                </a:lnTo>
                <a:lnTo>
                  <a:pt x="3526" y="1188"/>
                </a:lnTo>
                <a:lnTo>
                  <a:pt x="3551" y="1189"/>
                </a:lnTo>
                <a:lnTo>
                  <a:pt x="3575" y="1191"/>
                </a:lnTo>
                <a:lnTo>
                  <a:pt x="3600" y="1191"/>
                </a:lnTo>
                <a:lnTo>
                  <a:pt x="3625" y="1191"/>
                </a:lnTo>
                <a:lnTo>
                  <a:pt x="3650" y="1189"/>
                </a:lnTo>
                <a:lnTo>
                  <a:pt x="3675" y="1188"/>
                </a:lnTo>
                <a:lnTo>
                  <a:pt x="3699" y="1186"/>
                </a:lnTo>
                <a:lnTo>
                  <a:pt x="3724" y="1183"/>
                </a:lnTo>
                <a:lnTo>
                  <a:pt x="3747" y="1179"/>
                </a:lnTo>
                <a:lnTo>
                  <a:pt x="3772" y="1175"/>
                </a:lnTo>
                <a:lnTo>
                  <a:pt x="3795" y="1169"/>
                </a:lnTo>
                <a:lnTo>
                  <a:pt x="3819" y="1163"/>
                </a:lnTo>
                <a:lnTo>
                  <a:pt x="3842" y="1157"/>
                </a:lnTo>
                <a:lnTo>
                  <a:pt x="3863" y="1149"/>
                </a:lnTo>
                <a:lnTo>
                  <a:pt x="3885" y="1141"/>
                </a:lnTo>
                <a:lnTo>
                  <a:pt x="3906" y="1132"/>
                </a:lnTo>
                <a:lnTo>
                  <a:pt x="3926" y="1121"/>
                </a:lnTo>
                <a:lnTo>
                  <a:pt x="3945" y="1111"/>
                </a:lnTo>
                <a:lnTo>
                  <a:pt x="3963" y="1100"/>
                </a:lnTo>
                <a:lnTo>
                  <a:pt x="3980" y="1087"/>
                </a:lnTo>
                <a:lnTo>
                  <a:pt x="3997" y="1075"/>
                </a:lnTo>
                <a:lnTo>
                  <a:pt x="4012" y="1061"/>
                </a:lnTo>
                <a:lnTo>
                  <a:pt x="4025" y="1048"/>
                </a:lnTo>
                <a:lnTo>
                  <a:pt x="4038" y="1032"/>
                </a:lnTo>
                <a:lnTo>
                  <a:pt x="4049" y="1015"/>
                </a:lnTo>
                <a:lnTo>
                  <a:pt x="4059" y="998"/>
                </a:lnTo>
                <a:lnTo>
                  <a:pt x="4070" y="978"/>
                </a:lnTo>
                <a:lnTo>
                  <a:pt x="4078" y="958"/>
                </a:lnTo>
                <a:lnTo>
                  <a:pt x="4084" y="936"/>
                </a:lnTo>
                <a:lnTo>
                  <a:pt x="4090" y="915"/>
                </a:lnTo>
                <a:lnTo>
                  <a:pt x="4095" y="892"/>
                </a:lnTo>
                <a:lnTo>
                  <a:pt x="4097" y="869"/>
                </a:lnTo>
                <a:lnTo>
                  <a:pt x="4098" y="846"/>
                </a:lnTo>
                <a:lnTo>
                  <a:pt x="4097" y="822"/>
                </a:lnTo>
                <a:lnTo>
                  <a:pt x="4095" y="798"/>
                </a:lnTo>
                <a:lnTo>
                  <a:pt x="4089" y="774"/>
                </a:lnTo>
                <a:lnTo>
                  <a:pt x="4082" y="749"/>
                </a:lnTo>
                <a:lnTo>
                  <a:pt x="4073" y="725"/>
                </a:lnTo>
                <a:lnTo>
                  <a:pt x="4063" y="703"/>
                </a:lnTo>
                <a:lnTo>
                  <a:pt x="4051" y="682"/>
                </a:lnTo>
                <a:lnTo>
                  <a:pt x="4038" y="662"/>
                </a:lnTo>
                <a:lnTo>
                  <a:pt x="4024" y="644"/>
                </a:lnTo>
                <a:lnTo>
                  <a:pt x="4009" y="627"/>
                </a:lnTo>
                <a:lnTo>
                  <a:pt x="3994" y="611"/>
                </a:lnTo>
                <a:lnTo>
                  <a:pt x="3978" y="597"/>
                </a:lnTo>
                <a:lnTo>
                  <a:pt x="3961" y="583"/>
                </a:lnTo>
                <a:lnTo>
                  <a:pt x="3943" y="571"/>
                </a:lnTo>
                <a:lnTo>
                  <a:pt x="3923" y="560"/>
                </a:lnTo>
                <a:lnTo>
                  <a:pt x="3905" y="549"/>
                </a:lnTo>
                <a:lnTo>
                  <a:pt x="3885" y="540"/>
                </a:lnTo>
                <a:lnTo>
                  <a:pt x="3865" y="531"/>
                </a:lnTo>
                <a:lnTo>
                  <a:pt x="3845" y="523"/>
                </a:lnTo>
                <a:lnTo>
                  <a:pt x="3825" y="516"/>
                </a:lnTo>
                <a:lnTo>
                  <a:pt x="3803" y="510"/>
                </a:lnTo>
                <a:lnTo>
                  <a:pt x="3761" y="497"/>
                </a:lnTo>
                <a:lnTo>
                  <a:pt x="3719" y="487"/>
                </a:lnTo>
                <a:lnTo>
                  <a:pt x="3677" y="477"/>
                </a:lnTo>
                <a:lnTo>
                  <a:pt x="3636" y="468"/>
                </a:lnTo>
                <a:lnTo>
                  <a:pt x="3596" y="459"/>
                </a:lnTo>
                <a:lnTo>
                  <a:pt x="3558" y="448"/>
                </a:lnTo>
                <a:lnTo>
                  <a:pt x="3541" y="443"/>
                </a:lnTo>
                <a:lnTo>
                  <a:pt x="3523" y="436"/>
                </a:lnTo>
                <a:lnTo>
                  <a:pt x="3507" y="429"/>
                </a:lnTo>
                <a:lnTo>
                  <a:pt x="3491" y="422"/>
                </a:lnTo>
                <a:lnTo>
                  <a:pt x="3480" y="417"/>
                </a:lnTo>
                <a:lnTo>
                  <a:pt x="3469" y="410"/>
                </a:lnTo>
                <a:lnTo>
                  <a:pt x="3459" y="403"/>
                </a:lnTo>
                <a:lnTo>
                  <a:pt x="3450" y="396"/>
                </a:lnTo>
                <a:lnTo>
                  <a:pt x="3442" y="388"/>
                </a:lnTo>
                <a:lnTo>
                  <a:pt x="3435" y="380"/>
                </a:lnTo>
                <a:lnTo>
                  <a:pt x="3428" y="372"/>
                </a:lnTo>
                <a:lnTo>
                  <a:pt x="3423" y="363"/>
                </a:lnTo>
                <a:lnTo>
                  <a:pt x="3418" y="354"/>
                </a:lnTo>
                <a:lnTo>
                  <a:pt x="3415" y="345"/>
                </a:lnTo>
                <a:lnTo>
                  <a:pt x="3411" y="336"/>
                </a:lnTo>
                <a:lnTo>
                  <a:pt x="3409" y="327"/>
                </a:lnTo>
                <a:lnTo>
                  <a:pt x="3408" y="318"/>
                </a:lnTo>
                <a:lnTo>
                  <a:pt x="3407" y="309"/>
                </a:lnTo>
                <a:lnTo>
                  <a:pt x="3407" y="300"/>
                </a:lnTo>
                <a:lnTo>
                  <a:pt x="3408" y="291"/>
                </a:lnTo>
                <a:lnTo>
                  <a:pt x="3410" y="281"/>
                </a:lnTo>
                <a:lnTo>
                  <a:pt x="3413" y="272"/>
                </a:lnTo>
                <a:lnTo>
                  <a:pt x="3416" y="263"/>
                </a:lnTo>
                <a:lnTo>
                  <a:pt x="3421" y="254"/>
                </a:lnTo>
                <a:lnTo>
                  <a:pt x="3425" y="246"/>
                </a:lnTo>
                <a:lnTo>
                  <a:pt x="3431" y="238"/>
                </a:lnTo>
                <a:lnTo>
                  <a:pt x="3438" y="230"/>
                </a:lnTo>
                <a:lnTo>
                  <a:pt x="3444" y="224"/>
                </a:lnTo>
                <a:lnTo>
                  <a:pt x="3453" y="217"/>
                </a:lnTo>
                <a:lnTo>
                  <a:pt x="3461" y="210"/>
                </a:lnTo>
                <a:lnTo>
                  <a:pt x="3472" y="204"/>
                </a:lnTo>
                <a:lnTo>
                  <a:pt x="3482" y="200"/>
                </a:lnTo>
                <a:lnTo>
                  <a:pt x="3493" y="195"/>
                </a:lnTo>
                <a:lnTo>
                  <a:pt x="3506" y="191"/>
                </a:lnTo>
                <a:lnTo>
                  <a:pt x="3519" y="187"/>
                </a:lnTo>
                <a:lnTo>
                  <a:pt x="3533" y="185"/>
                </a:lnTo>
                <a:lnTo>
                  <a:pt x="3558" y="182"/>
                </a:lnTo>
                <a:lnTo>
                  <a:pt x="3583" y="180"/>
                </a:lnTo>
                <a:lnTo>
                  <a:pt x="3609" y="182"/>
                </a:lnTo>
                <a:lnTo>
                  <a:pt x="3633" y="185"/>
                </a:lnTo>
                <a:lnTo>
                  <a:pt x="3657" y="190"/>
                </a:lnTo>
                <a:lnTo>
                  <a:pt x="3679" y="196"/>
                </a:lnTo>
                <a:lnTo>
                  <a:pt x="3689" y="201"/>
                </a:lnTo>
                <a:lnTo>
                  <a:pt x="3700" y="205"/>
                </a:lnTo>
                <a:lnTo>
                  <a:pt x="3710" y="211"/>
                </a:lnTo>
                <a:lnTo>
                  <a:pt x="3719" y="217"/>
                </a:lnTo>
                <a:lnTo>
                  <a:pt x="3729" y="225"/>
                </a:lnTo>
                <a:lnTo>
                  <a:pt x="3738" y="232"/>
                </a:lnTo>
                <a:lnTo>
                  <a:pt x="3746" y="238"/>
                </a:lnTo>
                <a:lnTo>
                  <a:pt x="3753" y="245"/>
                </a:lnTo>
                <a:lnTo>
                  <a:pt x="3759" y="252"/>
                </a:lnTo>
                <a:lnTo>
                  <a:pt x="3764" y="260"/>
                </a:lnTo>
                <a:lnTo>
                  <a:pt x="3768" y="267"/>
                </a:lnTo>
                <a:lnTo>
                  <a:pt x="3772" y="275"/>
                </a:lnTo>
                <a:lnTo>
                  <a:pt x="3785" y="309"/>
                </a:lnTo>
                <a:lnTo>
                  <a:pt x="3803" y="354"/>
                </a:lnTo>
                <a:lnTo>
                  <a:pt x="3820" y="356"/>
                </a:lnTo>
                <a:lnTo>
                  <a:pt x="3849" y="358"/>
                </a:lnTo>
                <a:lnTo>
                  <a:pt x="3887" y="359"/>
                </a:lnTo>
                <a:lnTo>
                  <a:pt x="3929" y="360"/>
                </a:lnTo>
                <a:lnTo>
                  <a:pt x="3970" y="360"/>
                </a:lnTo>
                <a:lnTo>
                  <a:pt x="4007" y="360"/>
                </a:lnTo>
                <a:lnTo>
                  <a:pt x="4036" y="358"/>
                </a:lnTo>
                <a:lnTo>
                  <a:pt x="4050" y="355"/>
                </a:lnTo>
                <a:lnTo>
                  <a:pt x="4051" y="353"/>
                </a:lnTo>
                <a:lnTo>
                  <a:pt x="4053" y="350"/>
                </a:lnTo>
                <a:lnTo>
                  <a:pt x="4054" y="344"/>
                </a:lnTo>
                <a:lnTo>
                  <a:pt x="4054" y="337"/>
                </a:lnTo>
                <a:lnTo>
                  <a:pt x="4053" y="320"/>
                </a:lnTo>
                <a:lnTo>
                  <a:pt x="4048" y="297"/>
                </a:lnTo>
                <a:lnTo>
                  <a:pt x="4045" y="285"/>
                </a:lnTo>
                <a:lnTo>
                  <a:pt x="4041" y="271"/>
                </a:lnTo>
                <a:lnTo>
                  <a:pt x="4037" y="257"/>
                </a:lnTo>
                <a:lnTo>
                  <a:pt x="4031" y="242"/>
                </a:lnTo>
                <a:lnTo>
                  <a:pt x="4024" y="227"/>
                </a:lnTo>
                <a:lnTo>
                  <a:pt x="4016" y="211"/>
                </a:lnTo>
                <a:lnTo>
                  <a:pt x="4007" y="195"/>
                </a:lnTo>
                <a:lnTo>
                  <a:pt x="3997" y="179"/>
                </a:lnTo>
                <a:lnTo>
                  <a:pt x="3986" y="163"/>
                </a:lnTo>
                <a:lnTo>
                  <a:pt x="3972" y="148"/>
                </a:lnTo>
                <a:lnTo>
                  <a:pt x="3958" y="132"/>
                </a:lnTo>
                <a:lnTo>
                  <a:pt x="3943" y="116"/>
                </a:lnTo>
                <a:lnTo>
                  <a:pt x="3924" y="101"/>
                </a:lnTo>
                <a:lnTo>
                  <a:pt x="3905" y="87"/>
                </a:lnTo>
                <a:lnTo>
                  <a:pt x="3885" y="74"/>
                </a:lnTo>
                <a:lnTo>
                  <a:pt x="3862" y="61"/>
                </a:lnTo>
                <a:lnTo>
                  <a:pt x="3837" y="49"/>
                </a:lnTo>
                <a:lnTo>
                  <a:pt x="3811" y="39"/>
                </a:lnTo>
                <a:lnTo>
                  <a:pt x="3783" y="28"/>
                </a:lnTo>
                <a:lnTo>
                  <a:pt x="3752" y="20"/>
                </a:lnTo>
                <a:lnTo>
                  <a:pt x="3719" y="14"/>
                </a:lnTo>
                <a:lnTo>
                  <a:pt x="3685" y="8"/>
                </a:lnTo>
                <a:lnTo>
                  <a:pt x="3647" y="5"/>
                </a:lnTo>
                <a:lnTo>
                  <a:pt x="3608" y="2"/>
                </a:lnTo>
                <a:lnTo>
                  <a:pt x="3585" y="1"/>
                </a:lnTo>
                <a:lnTo>
                  <a:pt x="3562" y="2"/>
                </a:lnTo>
                <a:lnTo>
                  <a:pt x="3540" y="2"/>
                </a:lnTo>
                <a:lnTo>
                  <a:pt x="3517" y="5"/>
                </a:lnTo>
                <a:lnTo>
                  <a:pt x="3494" y="6"/>
                </a:lnTo>
                <a:lnTo>
                  <a:pt x="3473" y="9"/>
                </a:lnTo>
                <a:lnTo>
                  <a:pt x="3451" y="12"/>
                </a:lnTo>
                <a:lnTo>
                  <a:pt x="3430" y="16"/>
                </a:lnTo>
                <a:lnTo>
                  <a:pt x="3408" y="20"/>
                </a:lnTo>
                <a:lnTo>
                  <a:pt x="3388" y="26"/>
                </a:lnTo>
                <a:lnTo>
                  <a:pt x="3367" y="32"/>
                </a:lnTo>
                <a:lnTo>
                  <a:pt x="3348" y="39"/>
                </a:lnTo>
                <a:lnTo>
                  <a:pt x="3329" y="45"/>
                </a:lnTo>
                <a:lnTo>
                  <a:pt x="3310" y="53"/>
                </a:lnTo>
                <a:lnTo>
                  <a:pt x="3292" y="62"/>
                </a:lnTo>
                <a:lnTo>
                  <a:pt x="3275" y="72"/>
                </a:lnTo>
                <a:lnTo>
                  <a:pt x="3263" y="78"/>
                </a:lnTo>
                <a:lnTo>
                  <a:pt x="3251" y="86"/>
                </a:lnTo>
                <a:lnTo>
                  <a:pt x="3240" y="94"/>
                </a:lnTo>
                <a:lnTo>
                  <a:pt x="3230" y="103"/>
                </a:lnTo>
                <a:lnTo>
                  <a:pt x="3220" y="112"/>
                </a:lnTo>
                <a:lnTo>
                  <a:pt x="3209" y="121"/>
                </a:lnTo>
                <a:lnTo>
                  <a:pt x="3200" y="132"/>
                </a:lnTo>
                <a:lnTo>
                  <a:pt x="3192" y="142"/>
                </a:lnTo>
                <a:lnTo>
                  <a:pt x="3184" y="153"/>
                </a:lnTo>
                <a:lnTo>
                  <a:pt x="3177" y="163"/>
                </a:lnTo>
                <a:lnTo>
                  <a:pt x="3170" y="176"/>
                </a:lnTo>
                <a:lnTo>
                  <a:pt x="3163" y="187"/>
                </a:lnTo>
                <a:lnTo>
                  <a:pt x="3157" y="200"/>
                </a:lnTo>
                <a:lnTo>
                  <a:pt x="3152" y="212"/>
                </a:lnTo>
                <a:lnTo>
                  <a:pt x="3147" y="225"/>
                </a:lnTo>
                <a:lnTo>
                  <a:pt x="3144" y="238"/>
                </a:lnTo>
                <a:lnTo>
                  <a:pt x="3139" y="261"/>
                </a:lnTo>
                <a:lnTo>
                  <a:pt x="3136" y="285"/>
                </a:lnTo>
                <a:lnTo>
                  <a:pt x="3133" y="308"/>
                </a:lnTo>
                <a:lnTo>
                  <a:pt x="3129" y="327"/>
                </a:lnTo>
                <a:lnTo>
                  <a:pt x="3122" y="319"/>
                </a:lnTo>
                <a:lnTo>
                  <a:pt x="3114" y="308"/>
                </a:lnTo>
                <a:lnTo>
                  <a:pt x="3106" y="294"/>
                </a:lnTo>
                <a:lnTo>
                  <a:pt x="3097" y="278"/>
                </a:lnTo>
                <a:lnTo>
                  <a:pt x="3086" y="260"/>
                </a:lnTo>
                <a:lnTo>
                  <a:pt x="3073" y="242"/>
                </a:lnTo>
                <a:lnTo>
                  <a:pt x="3059" y="222"/>
                </a:lnTo>
                <a:lnTo>
                  <a:pt x="3041" y="203"/>
                </a:lnTo>
                <a:lnTo>
                  <a:pt x="3019" y="182"/>
                </a:lnTo>
                <a:lnTo>
                  <a:pt x="2996" y="160"/>
                </a:lnTo>
                <a:lnTo>
                  <a:pt x="2973" y="141"/>
                </a:lnTo>
                <a:lnTo>
                  <a:pt x="2951" y="121"/>
                </a:lnTo>
                <a:lnTo>
                  <a:pt x="2927" y="104"/>
                </a:lnTo>
                <a:lnTo>
                  <a:pt x="2903" y="89"/>
                </a:lnTo>
                <a:lnTo>
                  <a:pt x="2878" y="73"/>
                </a:lnTo>
                <a:lnTo>
                  <a:pt x="2852" y="59"/>
                </a:lnTo>
                <a:lnTo>
                  <a:pt x="2826" y="48"/>
                </a:lnTo>
                <a:lnTo>
                  <a:pt x="2798" y="36"/>
                </a:lnTo>
                <a:lnTo>
                  <a:pt x="2769" y="26"/>
                </a:lnTo>
                <a:lnTo>
                  <a:pt x="2740" y="18"/>
                </a:lnTo>
                <a:lnTo>
                  <a:pt x="2708" y="12"/>
                </a:lnTo>
                <a:lnTo>
                  <a:pt x="2675" y="7"/>
                </a:lnTo>
                <a:lnTo>
                  <a:pt x="2641" y="3"/>
                </a:lnTo>
                <a:lnTo>
                  <a:pt x="2605" y="2"/>
                </a:lnTo>
                <a:lnTo>
                  <a:pt x="2581" y="2"/>
                </a:lnTo>
                <a:lnTo>
                  <a:pt x="2558" y="3"/>
                </a:lnTo>
                <a:lnTo>
                  <a:pt x="2534" y="5"/>
                </a:lnTo>
                <a:lnTo>
                  <a:pt x="2512" y="8"/>
                </a:lnTo>
                <a:lnTo>
                  <a:pt x="2489" y="11"/>
                </a:lnTo>
                <a:lnTo>
                  <a:pt x="2467" y="16"/>
                </a:lnTo>
                <a:lnTo>
                  <a:pt x="2446" y="22"/>
                </a:lnTo>
                <a:lnTo>
                  <a:pt x="2424" y="27"/>
                </a:lnTo>
                <a:lnTo>
                  <a:pt x="2404" y="34"/>
                </a:lnTo>
                <a:lnTo>
                  <a:pt x="2383" y="42"/>
                </a:lnTo>
                <a:lnTo>
                  <a:pt x="2364" y="50"/>
                </a:lnTo>
                <a:lnTo>
                  <a:pt x="2345" y="58"/>
                </a:lnTo>
                <a:lnTo>
                  <a:pt x="2327" y="67"/>
                </a:lnTo>
                <a:lnTo>
                  <a:pt x="2308" y="77"/>
                </a:lnTo>
                <a:lnTo>
                  <a:pt x="2291" y="87"/>
                </a:lnTo>
                <a:lnTo>
                  <a:pt x="2275" y="98"/>
                </a:lnTo>
                <a:lnTo>
                  <a:pt x="2247" y="118"/>
                </a:lnTo>
                <a:lnTo>
                  <a:pt x="2218" y="142"/>
                </a:lnTo>
                <a:lnTo>
                  <a:pt x="2189" y="167"/>
                </a:lnTo>
                <a:lnTo>
                  <a:pt x="2162" y="194"/>
                </a:lnTo>
                <a:lnTo>
                  <a:pt x="2148" y="209"/>
                </a:lnTo>
                <a:lnTo>
                  <a:pt x="2136" y="224"/>
                </a:lnTo>
                <a:lnTo>
                  <a:pt x="2123" y="238"/>
                </a:lnTo>
                <a:lnTo>
                  <a:pt x="2112" y="254"/>
                </a:lnTo>
                <a:lnTo>
                  <a:pt x="2101" y="270"/>
                </a:lnTo>
                <a:lnTo>
                  <a:pt x="2091" y="286"/>
                </a:lnTo>
                <a:lnTo>
                  <a:pt x="2081" y="303"/>
                </a:lnTo>
                <a:lnTo>
                  <a:pt x="2072" y="320"/>
                </a:lnTo>
                <a:lnTo>
                  <a:pt x="2069" y="313"/>
                </a:lnTo>
                <a:lnTo>
                  <a:pt x="2061" y="292"/>
                </a:lnTo>
                <a:lnTo>
                  <a:pt x="2053" y="266"/>
                </a:lnTo>
                <a:lnTo>
                  <a:pt x="2049" y="251"/>
                </a:lnTo>
                <a:lnTo>
                  <a:pt x="2042" y="233"/>
                </a:lnTo>
                <a:lnTo>
                  <a:pt x="2033" y="213"/>
                </a:lnTo>
                <a:lnTo>
                  <a:pt x="2019" y="191"/>
                </a:lnTo>
                <a:lnTo>
                  <a:pt x="2005" y="170"/>
                </a:lnTo>
                <a:lnTo>
                  <a:pt x="1992" y="151"/>
                </a:lnTo>
                <a:lnTo>
                  <a:pt x="1975" y="133"/>
                </a:lnTo>
                <a:lnTo>
                  <a:pt x="1958" y="117"/>
                </a:lnTo>
                <a:lnTo>
                  <a:pt x="1940" y="101"/>
                </a:lnTo>
                <a:lnTo>
                  <a:pt x="1920" y="87"/>
                </a:lnTo>
                <a:lnTo>
                  <a:pt x="1901" y="74"/>
                </a:lnTo>
                <a:lnTo>
                  <a:pt x="1879" y="62"/>
                </a:lnTo>
                <a:lnTo>
                  <a:pt x="1858" y="52"/>
                </a:lnTo>
                <a:lnTo>
                  <a:pt x="1835" y="42"/>
                </a:lnTo>
                <a:lnTo>
                  <a:pt x="1812" y="34"/>
                </a:lnTo>
                <a:lnTo>
                  <a:pt x="1789" y="26"/>
                </a:lnTo>
                <a:lnTo>
                  <a:pt x="1765" y="19"/>
                </a:lnTo>
                <a:lnTo>
                  <a:pt x="1740" y="14"/>
                </a:lnTo>
                <a:lnTo>
                  <a:pt x="1716" y="9"/>
                </a:lnTo>
                <a:lnTo>
                  <a:pt x="1691" y="6"/>
                </a:lnTo>
                <a:lnTo>
                  <a:pt x="1666" y="3"/>
                </a:lnTo>
                <a:lnTo>
                  <a:pt x="1641" y="1"/>
                </a:lnTo>
                <a:lnTo>
                  <a:pt x="1616" y="0"/>
                </a:lnTo>
                <a:lnTo>
                  <a:pt x="1591" y="0"/>
                </a:lnTo>
                <a:lnTo>
                  <a:pt x="1566" y="0"/>
                </a:lnTo>
                <a:lnTo>
                  <a:pt x="1541" y="1"/>
                </a:lnTo>
                <a:lnTo>
                  <a:pt x="1517" y="3"/>
                </a:lnTo>
                <a:lnTo>
                  <a:pt x="1494" y="7"/>
                </a:lnTo>
                <a:lnTo>
                  <a:pt x="1471" y="10"/>
                </a:lnTo>
                <a:lnTo>
                  <a:pt x="1448" y="14"/>
                </a:lnTo>
                <a:lnTo>
                  <a:pt x="1427" y="19"/>
                </a:lnTo>
                <a:lnTo>
                  <a:pt x="1405" y="24"/>
                </a:lnTo>
                <a:lnTo>
                  <a:pt x="1385" y="31"/>
                </a:lnTo>
                <a:lnTo>
                  <a:pt x="1365" y="36"/>
                </a:lnTo>
                <a:lnTo>
                  <a:pt x="1347" y="44"/>
                </a:lnTo>
                <a:lnTo>
                  <a:pt x="1330" y="51"/>
                </a:lnTo>
                <a:lnTo>
                  <a:pt x="1313" y="59"/>
                </a:lnTo>
                <a:lnTo>
                  <a:pt x="1297" y="68"/>
                </a:lnTo>
                <a:lnTo>
                  <a:pt x="1283" y="77"/>
                </a:lnTo>
                <a:lnTo>
                  <a:pt x="1268" y="86"/>
                </a:lnTo>
                <a:lnTo>
                  <a:pt x="1254" y="95"/>
                </a:lnTo>
                <a:lnTo>
                  <a:pt x="1242" y="106"/>
                </a:lnTo>
                <a:lnTo>
                  <a:pt x="1230" y="116"/>
                </a:lnTo>
                <a:lnTo>
                  <a:pt x="1220" y="127"/>
                </a:lnTo>
                <a:lnTo>
                  <a:pt x="1204" y="148"/>
                </a:lnTo>
                <a:lnTo>
                  <a:pt x="1183" y="180"/>
                </a:lnTo>
                <a:lnTo>
                  <a:pt x="1172" y="199"/>
                </a:lnTo>
                <a:lnTo>
                  <a:pt x="1163" y="216"/>
                </a:lnTo>
                <a:lnTo>
                  <a:pt x="1161" y="224"/>
                </a:lnTo>
                <a:lnTo>
                  <a:pt x="1159" y="232"/>
                </a:lnTo>
                <a:lnTo>
                  <a:pt x="1158" y="237"/>
                </a:lnTo>
                <a:lnTo>
                  <a:pt x="1158" y="243"/>
                </a:lnTo>
                <a:lnTo>
                  <a:pt x="1157" y="224"/>
                </a:lnTo>
                <a:lnTo>
                  <a:pt x="1157" y="196"/>
                </a:lnTo>
                <a:lnTo>
                  <a:pt x="1158" y="167"/>
                </a:lnTo>
                <a:lnTo>
                  <a:pt x="1158" y="134"/>
                </a:lnTo>
                <a:lnTo>
                  <a:pt x="1159" y="103"/>
                </a:lnTo>
                <a:lnTo>
                  <a:pt x="1158" y="75"/>
                </a:lnTo>
                <a:lnTo>
                  <a:pt x="1157" y="64"/>
                </a:lnTo>
                <a:lnTo>
                  <a:pt x="1155" y="53"/>
                </a:lnTo>
                <a:lnTo>
                  <a:pt x="1153" y="44"/>
                </a:lnTo>
                <a:lnTo>
                  <a:pt x="1150" y="39"/>
                </a:lnTo>
                <a:lnTo>
                  <a:pt x="1145" y="36"/>
                </a:lnTo>
                <a:lnTo>
                  <a:pt x="1136" y="34"/>
                </a:lnTo>
                <a:lnTo>
                  <a:pt x="1125" y="32"/>
                </a:lnTo>
                <a:lnTo>
                  <a:pt x="1110" y="31"/>
                </a:lnTo>
                <a:lnTo>
                  <a:pt x="1074" y="30"/>
                </a:lnTo>
                <a:lnTo>
                  <a:pt x="1034" y="30"/>
                </a:lnTo>
                <a:lnTo>
                  <a:pt x="993" y="31"/>
                </a:lnTo>
                <a:lnTo>
                  <a:pt x="958" y="32"/>
                </a:lnTo>
                <a:lnTo>
                  <a:pt x="930" y="34"/>
                </a:lnTo>
                <a:lnTo>
                  <a:pt x="915" y="37"/>
                </a:lnTo>
                <a:lnTo>
                  <a:pt x="910" y="114"/>
                </a:lnTo>
                <a:lnTo>
                  <a:pt x="905" y="112"/>
                </a:lnTo>
                <a:lnTo>
                  <a:pt x="897" y="109"/>
                </a:lnTo>
                <a:lnTo>
                  <a:pt x="888" y="103"/>
                </a:lnTo>
                <a:lnTo>
                  <a:pt x="876" y="96"/>
                </a:lnTo>
                <a:lnTo>
                  <a:pt x="849" y="81"/>
                </a:lnTo>
                <a:lnTo>
                  <a:pt x="815" y="61"/>
                </a:lnTo>
                <a:lnTo>
                  <a:pt x="796" y="52"/>
                </a:lnTo>
                <a:lnTo>
                  <a:pt x="774" y="43"/>
                </a:lnTo>
                <a:lnTo>
                  <a:pt x="753" y="33"/>
                </a:lnTo>
                <a:lnTo>
                  <a:pt x="729" y="25"/>
                </a:lnTo>
                <a:lnTo>
                  <a:pt x="704" y="17"/>
                </a:lnTo>
                <a:lnTo>
                  <a:pt x="677" y="11"/>
                </a:lnTo>
                <a:lnTo>
                  <a:pt x="649" y="7"/>
                </a:lnTo>
                <a:lnTo>
                  <a:pt x="621" y="3"/>
                </a:lnTo>
                <a:lnTo>
                  <a:pt x="597" y="2"/>
                </a:lnTo>
                <a:lnTo>
                  <a:pt x="573" y="2"/>
                </a:lnTo>
                <a:lnTo>
                  <a:pt x="551" y="2"/>
                </a:lnTo>
                <a:lnTo>
                  <a:pt x="528" y="5"/>
                </a:lnTo>
                <a:lnTo>
                  <a:pt x="506" y="7"/>
                </a:lnTo>
                <a:lnTo>
                  <a:pt x="485" y="10"/>
                </a:lnTo>
                <a:lnTo>
                  <a:pt x="463" y="15"/>
                </a:lnTo>
                <a:lnTo>
                  <a:pt x="443" y="19"/>
                </a:lnTo>
                <a:lnTo>
                  <a:pt x="422" y="25"/>
                </a:lnTo>
                <a:lnTo>
                  <a:pt x="403" y="32"/>
                </a:lnTo>
                <a:lnTo>
                  <a:pt x="384" y="39"/>
                </a:lnTo>
                <a:lnTo>
                  <a:pt x="364" y="47"/>
                </a:lnTo>
                <a:lnTo>
                  <a:pt x="346" y="54"/>
                </a:lnTo>
                <a:lnTo>
                  <a:pt x="328" y="64"/>
                </a:lnTo>
                <a:lnTo>
                  <a:pt x="311" y="73"/>
                </a:lnTo>
                <a:lnTo>
                  <a:pt x="294" y="82"/>
                </a:lnTo>
                <a:lnTo>
                  <a:pt x="259" y="103"/>
                </a:lnTo>
                <a:lnTo>
                  <a:pt x="226" y="127"/>
                </a:lnTo>
                <a:lnTo>
                  <a:pt x="195" y="152"/>
                </a:lnTo>
                <a:lnTo>
                  <a:pt x="167" y="179"/>
                </a:lnTo>
                <a:lnTo>
                  <a:pt x="141" y="208"/>
                </a:lnTo>
                <a:lnTo>
                  <a:pt x="117" y="238"/>
                </a:lnTo>
                <a:lnTo>
                  <a:pt x="96" y="270"/>
                </a:lnTo>
                <a:lnTo>
                  <a:pt x="75" y="302"/>
                </a:lnTo>
                <a:lnTo>
                  <a:pt x="58" y="336"/>
                </a:lnTo>
                <a:lnTo>
                  <a:pt x="43" y="371"/>
                </a:lnTo>
                <a:lnTo>
                  <a:pt x="31" y="406"/>
                </a:lnTo>
                <a:lnTo>
                  <a:pt x="19" y="443"/>
                </a:lnTo>
                <a:lnTo>
                  <a:pt x="12" y="479"/>
                </a:lnTo>
                <a:lnTo>
                  <a:pt x="6" y="516"/>
                </a:lnTo>
                <a:lnTo>
                  <a:pt x="1" y="554"/>
                </a:lnTo>
                <a:lnTo>
                  <a:pt x="0" y="591"/>
                </a:lnTo>
                <a:lnTo>
                  <a:pt x="1" y="629"/>
                </a:lnTo>
                <a:lnTo>
                  <a:pt x="4" y="666"/>
                </a:lnTo>
                <a:lnTo>
                  <a:pt x="9" y="704"/>
                </a:lnTo>
                <a:lnTo>
                  <a:pt x="17" y="741"/>
                </a:lnTo>
                <a:lnTo>
                  <a:pt x="27" y="777"/>
                </a:lnTo>
                <a:lnTo>
                  <a:pt x="40" y="814"/>
                </a:lnTo>
                <a:lnTo>
                  <a:pt x="55" y="849"/>
                </a:lnTo>
                <a:lnTo>
                  <a:pt x="72" y="883"/>
                </a:lnTo>
                <a:lnTo>
                  <a:pt x="91" y="917"/>
                </a:lnTo>
                <a:lnTo>
                  <a:pt x="114" y="949"/>
                </a:lnTo>
                <a:lnTo>
                  <a:pt x="137" y="981"/>
                </a:lnTo>
                <a:lnTo>
                  <a:pt x="165" y="1010"/>
                </a:lnTo>
                <a:lnTo>
                  <a:pt x="194" y="1039"/>
                </a:lnTo>
                <a:lnTo>
                  <a:pt x="226" y="1066"/>
                </a:lnTo>
                <a:lnTo>
                  <a:pt x="260" y="1091"/>
                </a:lnTo>
                <a:lnTo>
                  <a:pt x="296" y="1113"/>
                </a:lnTo>
                <a:lnTo>
                  <a:pt x="313" y="1124"/>
                </a:lnTo>
                <a:lnTo>
                  <a:pt x="330" y="1132"/>
                </a:lnTo>
                <a:lnTo>
                  <a:pt x="349" y="1141"/>
                </a:lnTo>
                <a:lnTo>
                  <a:pt x="367" y="1149"/>
                </a:lnTo>
                <a:lnTo>
                  <a:pt x="386" y="1155"/>
                </a:lnTo>
                <a:lnTo>
                  <a:pt x="405" y="1162"/>
                </a:lnTo>
                <a:lnTo>
                  <a:pt x="425" y="1168"/>
                </a:lnTo>
                <a:lnTo>
                  <a:pt x="445" y="1174"/>
                </a:lnTo>
                <a:lnTo>
                  <a:pt x="465" y="1178"/>
                </a:lnTo>
                <a:lnTo>
                  <a:pt x="487" y="1182"/>
                </a:lnTo>
                <a:lnTo>
                  <a:pt x="509" y="1185"/>
                </a:lnTo>
                <a:lnTo>
                  <a:pt x="530" y="1187"/>
                </a:lnTo>
                <a:lnTo>
                  <a:pt x="553" y="1189"/>
                </a:lnTo>
                <a:lnTo>
                  <a:pt x="576" y="1189"/>
                </a:lnTo>
                <a:lnTo>
                  <a:pt x="598" y="1189"/>
                </a:lnTo>
                <a:lnTo>
                  <a:pt x="621" y="1188"/>
                </a:lnTo>
                <a:lnTo>
                  <a:pt x="642" y="1187"/>
                </a:lnTo>
                <a:lnTo>
                  <a:pt x="663" y="1184"/>
                </a:lnTo>
                <a:lnTo>
                  <a:pt x="684" y="1180"/>
                </a:lnTo>
                <a:lnTo>
                  <a:pt x="705" y="1175"/>
                </a:lnTo>
                <a:lnTo>
                  <a:pt x="724" y="1169"/>
                </a:lnTo>
                <a:lnTo>
                  <a:pt x="745" y="1163"/>
                </a:lnTo>
                <a:lnTo>
                  <a:pt x="763" y="1155"/>
                </a:lnTo>
                <a:lnTo>
                  <a:pt x="782" y="1149"/>
                </a:lnTo>
                <a:lnTo>
                  <a:pt x="800" y="1140"/>
                </a:lnTo>
                <a:lnTo>
                  <a:pt x="820" y="1128"/>
                </a:lnTo>
                <a:lnTo>
                  <a:pt x="839" y="1117"/>
                </a:lnTo>
                <a:lnTo>
                  <a:pt x="858" y="1104"/>
                </a:lnTo>
                <a:lnTo>
                  <a:pt x="876" y="1094"/>
                </a:lnTo>
                <a:lnTo>
                  <a:pt x="891" y="1085"/>
                </a:lnTo>
                <a:lnTo>
                  <a:pt x="902" y="1078"/>
                </a:lnTo>
                <a:lnTo>
                  <a:pt x="908" y="1076"/>
                </a:lnTo>
                <a:close/>
              </a:path>
            </a:pathLst>
          </a:custGeom>
          <a:solidFill>
            <a:srgbClr val="00000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269" name="Freeform 197"/>
          <p:cNvSpPr>
            <a:spLocks noEditPoints="1"/>
          </p:cNvSpPr>
          <p:nvPr userDrawn="1"/>
        </p:nvSpPr>
        <p:spPr bwMode="auto">
          <a:xfrm>
            <a:off x="4284655" y="3156739"/>
            <a:ext cx="617538" cy="174625"/>
          </a:xfrm>
          <a:custGeom>
            <a:avLst/>
            <a:gdLst/>
            <a:ahLst/>
            <a:cxnLst>
              <a:cxn ang="0">
                <a:pos x="947" y="277"/>
              </a:cxn>
              <a:cxn ang="0">
                <a:pos x="1062" y="155"/>
              </a:cxn>
              <a:cxn ang="0">
                <a:pos x="1238" y="109"/>
              </a:cxn>
              <a:cxn ang="0">
                <a:pos x="1413" y="157"/>
              </a:cxn>
              <a:cxn ang="0">
                <a:pos x="1528" y="282"/>
              </a:cxn>
              <a:cxn ang="0">
                <a:pos x="907" y="440"/>
              </a:cxn>
              <a:cxn ang="0">
                <a:pos x="1466" y="751"/>
              </a:cxn>
              <a:cxn ang="0">
                <a:pos x="1314" y="821"/>
              </a:cxn>
              <a:cxn ang="0">
                <a:pos x="1139" y="815"/>
              </a:cxn>
              <a:cxn ang="0">
                <a:pos x="1012" y="745"/>
              </a:cxn>
              <a:cxn ang="0">
                <a:pos x="918" y="580"/>
              </a:cxn>
              <a:cxn ang="0">
                <a:pos x="1609" y="340"/>
              </a:cxn>
              <a:cxn ang="0">
                <a:pos x="1506" y="162"/>
              </a:cxn>
              <a:cxn ang="0">
                <a:pos x="1243" y="58"/>
              </a:cxn>
              <a:cxn ang="0">
                <a:pos x="971" y="157"/>
              </a:cxn>
              <a:cxn ang="0">
                <a:pos x="849" y="421"/>
              </a:cxn>
              <a:cxn ang="0">
                <a:pos x="871" y="625"/>
              </a:cxn>
              <a:cxn ang="0">
                <a:pos x="982" y="789"/>
              </a:cxn>
              <a:cxn ang="0">
                <a:pos x="1177" y="873"/>
              </a:cxn>
              <a:cxn ang="0">
                <a:pos x="1399" y="847"/>
              </a:cxn>
              <a:cxn ang="0">
                <a:pos x="1546" y="740"/>
              </a:cxn>
              <a:cxn ang="0">
                <a:pos x="53" y="223"/>
              </a:cxn>
              <a:cxn ang="0">
                <a:pos x="56" y="502"/>
              </a:cxn>
              <a:cxn ang="0">
                <a:pos x="93" y="251"/>
              </a:cxn>
              <a:cxn ang="0">
                <a:pos x="318" y="113"/>
              </a:cxn>
              <a:cxn ang="0">
                <a:pos x="528" y="142"/>
              </a:cxn>
              <a:cxn ang="0">
                <a:pos x="613" y="241"/>
              </a:cxn>
              <a:cxn ang="0">
                <a:pos x="638" y="468"/>
              </a:cxn>
              <a:cxn ang="0">
                <a:pos x="637" y="827"/>
              </a:cxn>
              <a:cxn ang="0">
                <a:pos x="693" y="413"/>
              </a:cxn>
              <a:cxn ang="0">
                <a:pos x="643" y="173"/>
              </a:cxn>
              <a:cxn ang="0">
                <a:pos x="494" y="73"/>
              </a:cxn>
              <a:cxn ang="0">
                <a:pos x="297" y="66"/>
              </a:cxn>
              <a:cxn ang="0">
                <a:pos x="117" y="148"/>
              </a:cxn>
              <a:cxn ang="0">
                <a:pos x="2005" y="348"/>
              </a:cxn>
              <a:cxn ang="0">
                <a:pos x="1824" y="134"/>
              </a:cxn>
              <a:cxn ang="0">
                <a:pos x="1723" y="79"/>
              </a:cxn>
              <a:cxn ang="0">
                <a:pos x="2020" y="448"/>
              </a:cxn>
              <a:cxn ang="0">
                <a:pos x="1867" y="662"/>
              </a:cxn>
              <a:cxn ang="0">
                <a:pos x="1725" y="860"/>
              </a:cxn>
              <a:cxn ang="0">
                <a:pos x="1965" y="628"/>
              </a:cxn>
              <a:cxn ang="0">
                <a:pos x="2217" y="684"/>
              </a:cxn>
              <a:cxn ang="0">
                <a:pos x="2249" y="639"/>
              </a:cxn>
              <a:cxn ang="0">
                <a:pos x="2123" y="440"/>
              </a:cxn>
              <a:cxn ang="0">
                <a:pos x="2285" y="247"/>
              </a:cxn>
              <a:cxn ang="0">
                <a:pos x="2425" y="78"/>
              </a:cxn>
              <a:cxn ang="0">
                <a:pos x="2132" y="345"/>
              </a:cxn>
              <a:cxn ang="0">
                <a:pos x="2633" y="566"/>
              </a:cxn>
              <a:cxn ang="0">
                <a:pos x="2634" y="0"/>
              </a:cxn>
              <a:cxn ang="0">
                <a:pos x="2576" y="453"/>
              </a:cxn>
              <a:cxn ang="0">
                <a:pos x="2607" y="727"/>
              </a:cxn>
              <a:cxn ang="0">
                <a:pos x="2708" y="837"/>
              </a:cxn>
              <a:cxn ang="0">
                <a:pos x="2953" y="872"/>
              </a:cxn>
              <a:cxn ang="0">
                <a:pos x="3097" y="794"/>
              </a:cxn>
              <a:cxn ang="0">
                <a:pos x="2880" y="828"/>
              </a:cxn>
              <a:cxn ang="0">
                <a:pos x="2711" y="773"/>
              </a:cxn>
              <a:cxn ang="0">
                <a:pos x="2636" y="623"/>
              </a:cxn>
              <a:cxn ang="0">
                <a:pos x="2986" y="129"/>
              </a:cxn>
              <a:cxn ang="0">
                <a:pos x="3048" y="125"/>
              </a:cxn>
              <a:cxn ang="0">
                <a:pos x="2636" y="597"/>
              </a:cxn>
              <a:cxn ang="0">
                <a:pos x="57" y="99"/>
              </a:cxn>
              <a:cxn ang="0">
                <a:pos x="57" y="221"/>
              </a:cxn>
            </a:cxnLst>
            <a:rect l="0" t="0" r="r" b="b"/>
            <a:pathLst>
              <a:path w="3110" h="878">
                <a:moveTo>
                  <a:pt x="907" y="440"/>
                </a:moveTo>
                <a:lnTo>
                  <a:pt x="908" y="421"/>
                </a:lnTo>
                <a:lnTo>
                  <a:pt x="909" y="404"/>
                </a:lnTo>
                <a:lnTo>
                  <a:pt x="912" y="387"/>
                </a:lnTo>
                <a:lnTo>
                  <a:pt x="915" y="370"/>
                </a:lnTo>
                <a:lnTo>
                  <a:pt x="919" y="353"/>
                </a:lnTo>
                <a:lnTo>
                  <a:pt x="924" y="337"/>
                </a:lnTo>
                <a:lnTo>
                  <a:pt x="928" y="322"/>
                </a:lnTo>
                <a:lnTo>
                  <a:pt x="934" y="307"/>
                </a:lnTo>
                <a:lnTo>
                  <a:pt x="941" y="292"/>
                </a:lnTo>
                <a:lnTo>
                  <a:pt x="947" y="277"/>
                </a:lnTo>
                <a:lnTo>
                  <a:pt x="955" y="264"/>
                </a:lnTo>
                <a:lnTo>
                  <a:pt x="963" y="250"/>
                </a:lnTo>
                <a:lnTo>
                  <a:pt x="972" y="238"/>
                </a:lnTo>
                <a:lnTo>
                  <a:pt x="982" y="225"/>
                </a:lnTo>
                <a:lnTo>
                  <a:pt x="992" y="214"/>
                </a:lnTo>
                <a:lnTo>
                  <a:pt x="1002" y="202"/>
                </a:lnTo>
                <a:lnTo>
                  <a:pt x="1013" y="191"/>
                </a:lnTo>
                <a:lnTo>
                  <a:pt x="1025" y="181"/>
                </a:lnTo>
                <a:lnTo>
                  <a:pt x="1037" y="172"/>
                </a:lnTo>
                <a:lnTo>
                  <a:pt x="1050" y="163"/>
                </a:lnTo>
                <a:lnTo>
                  <a:pt x="1062" y="155"/>
                </a:lnTo>
                <a:lnTo>
                  <a:pt x="1076" y="147"/>
                </a:lnTo>
                <a:lnTo>
                  <a:pt x="1090" y="140"/>
                </a:lnTo>
                <a:lnTo>
                  <a:pt x="1104" y="133"/>
                </a:lnTo>
                <a:lnTo>
                  <a:pt x="1120" y="127"/>
                </a:lnTo>
                <a:lnTo>
                  <a:pt x="1135" y="123"/>
                </a:lnTo>
                <a:lnTo>
                  <a:pt x="1151" y="118"/>
                </a:lnTo>
                <a:lnTo>
                  <a:pt x="1168" y="115"/>
                </a:lnTo>
                <a:lnTo>
                  <a:pt x="1185" y="113"/>
                </a:lnTo>
                <a:lnTo>
                  <a:pt x="1202" y="110"/>
                </a:lnTo>
                <a:lnTo>
                  <a:pt x="1220" y="109"/>
                </a:lnTo>
                <a:lnTo>
                  <a:pt x="1238" y="109"/>
                </a:lnTo>
                <a:lnTo>
                  <a:pt x="1255" y="109"/>
                </a:lnTo>
                <a:lnTo>
                  <a:pt x="1273" y="110"/>
                </a:lnTo>
                <a:lnTo>
                  <a:pt x="1290" y="113"/>
                </a:lnTo>
                <a:lnTo>
                  <a:pt x="1307" y="116"/>
                </a:lnTo>
                <a:lnTo>
                  <a:pt x="1324" y="120"/>
                </a:lnTo>
                <a:lnTo>
                  <a:pt x="1340" y="124"/>
                </a:lnTo>
                <a:lnTo>
                  <a:pt x="1355" y="129"/>
                </a:lnTo>
                <a:lnTo>
                  <a:pt x="1371" y="135"/>
                </a:lnTo>
                <a:lnTo>
                  <a:pt x="1386" y="142"/>
                </a:lnTo>
                <a:lnTo>
                  <a:pt x="1399" y="149"/>
                </a:lnTo>
                <a:lnTo>
                  <a:pt x="1413" y="157"/>
                </a:lnTo>
                <a:lnTo>
                  <a:pt x="1426" y="166"/>
                </a:lnTo>
                <a:lnTo>
                  <a:pt x="1439" y="175"/>
                </a:lnTo>
                <a:lnTo>
                  <a:pt x="1451" y="184"/>
                </a:lnTo>
                <a:lnTo>
                  <a:pt x="1463" y="196"/>
                </a:lnTo>
                <a:lnTo>
                  <a:pt x="1474" y="206"/>
                </a:lnTo>
                <a:lnTo>
                  <a:pt x="1484" y="217"/>
                </a:lnTo>
                <a:lnTo>
                  <a:pt x="1494" y="230"/>
                </a:lnTo>
                <a:lnTo>
                  <a:pt x="1504" y="242"/>
                </a:lnTo>
                <a:lnTo>
                  <a:pt x="1513" y="255"/>
                </a:lnTo>
                <a:lnTo>
                  <a:pt x="1521" y="268"/>
                </a:lnTo>
                <a:lnTo>
                  <a:pt x="1528" y="282"/>
                </a:lnTo>
                <a:lnTo>
                  <a:pt x="1535" y="297"/>
                </a:lnTo>
                <a:lnTo>
                  <a:pt x="1542" y="311"/>
                </a:lnTo>
                <a:lnTo>
                  <a:pt x="1548" y="326"/>
                </a:lnTo>
                <a:lnTo>
                  <a:pt x="1552" y="341"/>
                </a:lnTo>
                <a:lnTo>
                  <a:pt x="1557" y="357"/>
                </a:lnTo>
                <a:lnTo>
                  <a:pt x="1560" y="373"/>
                </a:lnTo>
                <a:lnTo>
                  <a:pt x="1563" y="390"/>
                </a:lnTo>
                <a:lnTo>
                  <a:pt x="1565" y="406"/>
                </a:lnTo>
                <a:lnTo>
                  <a:pt x="1566" y="423"/>
                </a:lnTo>
                <a:lnTo>
                  <a:pt x="1567" y="440"/>
                </a:lnTo>
                <a:lnTo>
                  <a:pt x="907" y="440"/>
                </a:lnTo>
                <a:close/>
                <a:moveTo>
                  <a:pt x="1601" y="647"/>
                </a:moveTo>
                <a:lnTo>
                  <a:pt x="1542" y="647"/>
                </a:lnTo>
                <a:lnTo>
                  <a:pt x="1539" y="658"/>
                </a:lnTo>
                <a:lnTo>
                  <a:pt x="1533" y="668"/>
                </a:lnTo>
                <a:lnTo>
                  <a:pt x="1527" y="679"/>
                </a:lnTo>
                <a:lnTo>
                  <a:pt x="1521" y="689"/>
                </a:lnTo>
                <a:lnTo>
                  <a:pt x="1513" y="701"/>
                </a:lnTo>
                <a:lnTo>
                  <a:pt x="1505" y="711"/>
                </a:lnTo>
                <a:lnTo>
                  <a:pt x="1496" y="721"/>
                </a:lnTo>
                <a:lnTo>
                  <a:pt x="1487" y="731"/>
                </a:lnTo>
                <a:lnTo>
                  <a:pt x="1466" y="751"/>
                </a:lnTo>
                <a:lnTo>
                  <a:pt x="1445" y="768"/>
                </a:lnTo>
                <a:lnTo>
                  <a:pt x="1434" y="776"/>
                </a:lnTo>
                <a:lnTo>
                  <a:pt x="1423" y="782"/>
                </a:lnTo>
                <a:lnTo>
                  <a:pt x="1413" y="788"/>
                </a:lnTo>
                <a:lnTo>
                  <a:pt x="1401" y="794"/>
                </a:lnTo>
                <a:lnTo>
                  <a:pt x="1389" y="799"/>
                </a:lnTo>
                <a:lnTo>
                  <a:pt x="1374" y="805"/>
                </a:lnTo>
                <a:lnTo>
                  <a:pt x="1361" y="810"/>
                </a:lnTo>
                <a:lnTo>
                  <a:pt x="1346" y="814"/>
                </a:lnTo>
                <a:lnTo>
                  <a:pt x="1330" y="818"/>
                </a:lnTo>
                <a:lnTo>
                  <a:pt x="1314" y="821"/>
                </a:lnTo>
                <a:lnTo>
                  <a:pt x="1298" y="823"/>
                </a:lnTo>
                <a:lnTo>
                  <a:pt x="1282" y="825"/>
                </a:lnTo>
                <a:lnTo>
                  <a:pt x="1266" y="827"/>
                </a:lnTo>
                <a:lnTo>
                  <a:pt x="1249" y="828"/>
                </a:lnTo>
                <a:lnTo>
                  <a:pt x="1233" y="828"/>
                </a:lnTo>
                <a:lnTo>
                  <a:pt x="1216" y="827"/>
                </a:lnTo>
                <a:lnTo>
                  <a:pt x="1201" y="825"/>
                </a:lnTo>
                <a:lnTo>
                  <a:pt x="1185" y="824"/>
                </a:lnTo>
                <a:lnTo>
                  <a:pt x="1169" y="821"/>
                </a:lnTo>
                <a:lnTo>
                  <a:pt x="1153" y="819"/>
                </a:lnTo>
                <a:lnTo>
                  <a:pt x="1139" y="815"/>
                </a:lnTo>
                <a:lnTo>
                  <a:pt x="1127" y="811"/>
                </a:lnTo>
                <a:lnTo>
                  <a:pt x="1113" y="806"/>
                </a:lnTo>
                <a:lnTo>
                  <a:pt x="1101" y="802"/>
                </a:lnTo>
                <a:lnTo>
                  <a:pt x="1088" y="796"/>
                </a:lnTo>
                <a:lnTo>
                  <a:pt x="1077" y="790"/>
                </a:lnTo>
                <a:lnTo>
                  <a:pt x="1065" y="783"/>
                </a:lnTo>
                <a:lnTo>
                  <a:pt x="1054" y="777"/>
                </a:lnTo>
                <a:lnTo>
                  <a:pt x="1043" y="770"/>
                </a:lnTo>
                <a:lnTo>
                  <a:pt x="1033" y="762"/>
                </a:lnTo>
                <a:lnTo>
                  <a:pt x="1022" y="753"/>
                </a:lnTo>
                <a:lnTo>
                  <a:pt x="1012" y="745"/>
                </a:lnTo>
                <a:lnTo>
                  <a:pt x="1003" y="736"/>
                </a:lnTo>
                <a:lnTo>
                  <a:pt x="994" y="726"/>
                </a:lnTo>
                <a:lnTo>
                  <a:pt x="985" y="717"/>
                </a:lnTo>
                <a:lnTo>
                  <a:pt x="977" y="705"/>
                </a:lnTo>
                <a:lnTo>
                  <a:pt x="969" y="695"/>
                </a:lnTo>
                <a:lnTo>
                  <a:pt x="962" y="684"/>
                </a:lnTo>
                <a:lnTo>
                  <a:pt x="954" y="672"/>
                </a:lnTo>
                <a:lnTo>
                  <a:pt x="949" y="660"/>
                </a:lnTo>
                <a:lnTo>
                  <a:pt x="936" y="635"/>
                </a:lnTo>
                <a:lnTo>
                  <a:pt x="926" y="609"/>
                </a:lnTo>
                <a:lnTo>
                  <a:pt x="918" y="580"/>
                </a:lnTo>
                <a:lnTo>
                  <a:pt x="912" y="551"/>
                </a:lnTo>
                <a:lnTo>
                  <a:pt x="908" y="521"/>
                </a:lnTo>
                <a:lnTo>
                  <a:pt x="905" y="490"/>
                </a:lnTo>
                <a:lnTo>
                  <a:pt x="1625" y="490"/>
                </a:lnTo>
                <a:lnTo>
                  <a:pt x="1627" y="471"/>
                </a:lnTo>
                <a:lnTo>
                  <a:pt x="1627" y="451"/>
                </a:lnTo>
                <a:lnTo>
                  <a:pt x="1625" y="428"/>
                </a:lnTo>
                <a:lnTo>
                  <a:pt x="1623" y="404"/>
                </a:lnTo>
                <a:lnTo>
                  <a:pt x="1618" y="382"/>
                </a:lnTo>
                <a:lnTo>
                  <a:pt x="1614" y="359"/>
                </a:lnTo>
                <a:lnTo>
                  <a:pt x="1609" y="340"/>
                </a:lnTo>
                <a:lnTo>
                  <a:pt x="1605" y="324"/>
                </a:lnTo>
                <a:lnTo>
                  <a:pt x="1599" y="306"/>
                </a:lnTo>
                <a:lnTo>
                  <a:pt x="1592" y="289"/>
                </a:lnTo>
                <a:lnTo>
                  <a:pt x="1584" y="272"/>
                </a:lnTo>
                <a:lnTo>
                  <a:pt x="1576" y="257"/>
                </a:lnTo>
                <a:lnTo>
                  <a:pt x="1568" y="242"/>
                </a:lnTo>
                <a:lnTo>
                  <a:pt x="1559" y="227"/>
                </a:lnTo>
                <a:lnTo>
                  <a:pt x="1550" y="214"/>
                </a:lnTo>
                <a:lnTo>
                  <a:pt x="1541" y="200"/>
                </a:lnTo>
                <a:lnTo>
                  <a:pt x="1524" y="181"/>
                </a:lnTo>
                <a:lnTo>
                  <a:pt x="1506" y="162"/>
                </a:lnTo>
                <a:lnTo>
                  <a:pt x="1485" y="144"/>
                </a:lnTo>
                <a:lnTo>
                  <a:pt x="1465" y="129"/>
                </a:lnTo>
                <a:lnTo>
                  <a:pt x="1443" y="115"/>
                </a:lnTo>
                <a:lnTo>
                  <a:pt x="1421" y="102"/>
                </a:lnTo>
                <a:lnTo>
                  <a:pt x="1397" y="91"/>
                </a:lnTo>
                <a:lnTo>
                  <a:pt x="1372" y="82"/>
                </a:lnTo>
                <a:lnTo>
                  <a:pt x="1347" y="74"/>
                </a:lnTo>
                <a:lnTo>
                  <a:pt x="1322" y="67"/>
                </a:lnTo>
                <a:lnTo>
                  <a:pt x="1296" y="63"/>
                </a:lnTo>
                <a:lnTo>
                  <a:pt x="1269" y="60"/>
                </a:lnTo>
                <a:lnTo>
                  <a:pt x="1243" y="58"/>
                </a:lnTo>
                <a:lnTo>
                  <a:pt x="1216" y="59"/>
                </a:lnTo>
                <a:lnTo>
                  <a:pt x="1189" y="60"/>
                </a:lnTo>
                <a:lnTo>
                  <a:pt x="1163" y="65"/>
                </a:lnTo>
                <a:lnTo>
                  <a:pt x="1137" y="70"/>
                </a:lnTo>
                <a:lnTo>
                  <a:pt x="1111" y="78"/>
                </a:lnTo>
                <a:lnTo>
                  <a:pt x="1086" y="85"/>
                </a:lnTo>
                <a:lnTo>
                  <a:pt x="1061" y="97"/>
                </a:lnTo>
                <a:lnTo>
                  <a:pt x="1037" y="109"/>
                </a:lnTo>
                <a:lnTo>
                  <a:pt x="1014" y="123"/>
                </a:lnTo>
                <a:lnTo>
                  <a:pt x="993" y="139"/>
                </a:lnTo>
                <a:lnTo>
                  <a:pt x="971" y="157"/>
                </a:lnTo>
                <a:lnTo>
                  <a:pt x="952" y="176"/>
                </a:lnTo>
                <a:lnTo>
                  <a:pt x="934" y="198"/>
                </a:lnTo>
                <a:lnTo>
                  <a:pt x="917" y="221"/>
                </a:lnTo>
                <a:lnTo>
                  <a:pt x="901" y="246"/>
                </a:lnTo>
                <a:lnTo>
                  <a:pt x="887" y="273"/>
                </a:lnTo>
                <a:lnTo>
                  <a:pt x="876" y="301"/>
                </a:lnTo>
                <a:lnTo>
                  <a:pt x="866" y="333"/>
                </a:lnTo>
                <a:lnTo>
                  <a:pt x="858" y="365"/>
                </a:lnTo>
                <a:lnTo>
                  <a:pt x="854" y="384"/>
                </a:lnTo>
                <a:lnTo>
                  <a:pt x="851" y="403"/>
                </a:lnTo>
                <a:lnTo>
                  <a:pt x="849" y="421"/>
                </a:lnTo>
                <a:lnTo>
                  <a:pt x="848" y="441"/>
                </a:lnTo>
                <a:lnTo>
                  <a:pt x="846" y="460"/>
                </a:lnTo>
                <a:lnTo>
                  <a:pt x="846" y="479"/>
                </a:lnTo>
                <a:lnTo>
                  <a:pt x="848" y="497"/>
                </a:lnTo>
                <a:lnTo>
                  <a:pt x="849" y="517"/>
                </a:lnTo>
                <a:lnTo>
                  <a:pt x="851" y="535"/>
                </a:lnTo>
                <a:lnTo>
                  <a:pt x="853" y="553"/>
                </a:lnTo>
                <a:lnTo>
                  <a:pt x="857" y="571"/>
                </a:lnTo>
                <a:lnTo>
                  <a:pt x="861" y="589"/>
                </a:lnTo>
                <a:lnTo>
                  <a:pt x="866" y="608"/>
                </a:lnTo>
                <a:lnTo>
                  <a:pt x="871" y="625"/>
                </a:lnTo>
                <a:lnTo>
                  <a:pt x="878" y="642"/>
                </a:lnTo>
                <a:lnTo>
                  <a:pt x="885" y="659"/>
                </a:lnTo>
                <a:lnTo>
                  <a:pt x="893" y="675"/>
                </a:lnTo>
                <a:lnTo>
                  <a:pt x="902" y="692"/>
                </a:lnTo>
                <a:lnTo>
                  <a:pt x="911" y="706"/>
                </a:lnTo>
                <a:lnTo>
                  <a:pt x="921" y="721"/>
                </a:lnTo>
                <a:lnTo>
                  <a:pt x="932" y="736"/>
                </a:lnTo>
                <a:lnTo>
                  <a:pt x="943" y="751"/>
                </a:lnTo>
                <a:lnTo>
                  <a:pt x="955" y="763"/>
                </a:lnTo>
                <a:lnTo>
                  <a:pt x="968" y="777"/>
                </a:lnTo>
                <a:lnTo>
                  <a:pt x="982" y="789"/>
                </a:lnTo>
                <a:lnTo>
                  <a:pt x="996" y="801"/>
                </a:lnTo>
                <a:lnTo>
                  <a:pt x="1011" y="811"/>
                </a:lnTo>
                <a:lnTo>
                  <a:pt x="1027" y="821"/>
                </a:lnTo>
                <a:lnTo>
                  <a:pt x="1044" y="831"/>
                </a:lnTo>
                <a:lnTo>
                  <a:pt x="1061" y="839"/>
                </a:lnTo>
                <a:lnTo>
                  <a:pt x="1079" y="847"/>
                </a:lnTo>
                <a:lnTo>
                  <a:pt x="1098" y="855"/>
                </a:lnTo>
                <a:lnTo>
                  <a:pt x="1118" y="861"/>
                </a:lnTo>
                <a:lnTo>
                  <a:pt x="1137" y="865"/>
                </a:lnTo>
                <a:lnTo>
                  <a:pt x="1156" y="870"/>
                </a:lnTo>
                <a:lnTo>
                  <a:pt x="1177" y="873"/>
                </a:lnTo>
                <a:lnTo>
                  <a:pt x="1198" y="874"/>
                </a:lnTo>
                <a:lnTo>
                  <a:pt x="1219" y="877"/>
                </a:lnTo>
                <a:lnTo>
                  <a:pt x="1240" y="877"/>
                </a:lnTo>
                <a:lnTo>
                  <a:pt x="1261" y="875"/>
                </a:lnTo>
                <a:lnTo>
                  <a:pt x="1281" y="874"/>
                </a:lnTo>
                <a:lnTo>
                  <a:pt x="1303" y="872"/>
                </a:lnTo>
                <a:lnTo>
                  <a:pt x="1323" y="869"/>
                </a:lnTo>
                <a:lnTo>
                  <a:pt x="1342" y="865"/>
                </a:lnTo>
                <a:lnTo>
                  <a:pt x="1362" y="860"/>
                </a:lnTo>
                <a:lnTo>
                  <a:pt x="1381" y="854"/>
                </a:lnTo>
                <a:lnTo>
                  <a:pt x="1399" y="847"/>
                </a:lnTo>
                <a:lnTo>
                  <a:pt x="1416" y="840"/>
                </a:lnTo>
                <a:lnTo>
                  <a:pt x="1433" y="831"/>
                </a:lnTo>
                <a:lnTo>
                  <a:pt x="1449" y="823"/>
                </a:lnTo>
                <a:lnTo>
                  <a:pt x="1464" y="813"/>
                </a:lnTo>
                <a:lnTo>
                  <a:pt x="1479" y="804"/>
                </a:lnTo>
                <a:lnTo>
                  <a:pt x="1491" y="794"/>
                </a:lnTo>
                <a:lnTo>
                  <a:pt x="1504" y="783"/>
                </a:lnTo>
                <a:lnTo>
                  <a:pt x="1516" y="773"/>
                </a:lnTo>
                <a:lnTo>
                  <a:pt x="1526" y="762"/>
                </a:lnTo>
                <a:lnTo>
                  <a:pt x="1535" y="753"/>
                </a:lnTo>
                <a:lnTo>
                  <a:pt x="1546" y="740"/>
                </a:lnTo>
                <a:lnTo>
                  <a:pt x="1557" y="727"/>
                </a:lnTo>
                <a:lnTo>
                  <a:pt x="1567" y="711"/>
                </a:lnTo>
                <a:lnTo>
                  <a:pt x="1578" y="695"/>
                </a:lnTo>
                <a:lnTo>
                  <a:pt x="1588" y="679"/>
                </a:lnTo>
                <a:lnTo>
                  <a:pt x="1595" y="663"/>
                </a:lnTo>
                <a:lnTo>
                  <a:pt x="1601" y="647"/>
                </a:lnTo>
                <a:close/>
                <a:moveTo>
                  <a:pt x="61" y="215"/>
                </a:moveTo>
                <a:lnTo>
                  <a:pt x="60" y="217"/>
                </a:lnTo>
                <a:lnTo>
                  <a:pt x="59" y="218"/>
                </a:lnTo>
                <a:lnTo>
                  <a:pt x="57" y="221"/>
                </a:lnTo>
                <a:lnTo>
                  <a:pt x="53" y="223"/>
                </a:lnTo>
                <a:lnTo>
                  <a:pt x="56" y="99"/>
                </a:lnTo>
                <a:lnTo>
                  <a:pt x="0" y="100"/>
                </a:lnTo>
                <a:lnTo>
                  <a:pt x="0" y="860"/>
                </a:lnTo>
                <a:lnTo>
                  <a:pt x="56" y="860"/>
                </a:lnTo>
                <a:lnTo>
                  <a:pt x="56" y="838"/>
                </a:lnTo>
                <a:lnTo>
                  <a:pt x="57" y="797"/>
                </a:lnTo>
                <a:lnTo>
                  <a:pt x="57" y="740"/>
                </a:lnTo>
                <a:lnTo>
                  <a:pt x="57" y="677"/>
                </a:lnTo>
                <a:lnTo>
                  <a:pt x="57" y="611"/>
                </a:lnTo>
                <a:lnTo>
                  <a:pt x="57" y="551"/>
                </a:lnTo>
                <a:lnTo>
                  <a:pt x="56" y="502"/>
                </a:lnTo>
                <a:lnTo>
                  <a:pt x="56" y="471"/>
                </a:lnTo>
                <a:lnTo>
                  <a:pt x="56" y="441"/>
                </a:lnTo>
                <a:lnTo>
                  <a:pt x="56" y="407"/>
                </a:lnTo>
                <a:lnTo>
                  <a:pt x="56" y="391"/>
                </a:lnTo>
                <a:lnTo>
                  <a:pt x="57" y="375"/>
                </a:lnTo>
                <a:lnTo>
                  <a:pt x="58" y="359"/>
                </a:lnTo>
                <a:lnTo>
                  <a:pt x="60" y="344"/>
                </a:lnTo>
                <a:lnTo>
                  <a:pt x="66" y="319"/>
                </a:lnTo>
                <a:lnTo>
                  <a:pt x="73" y="295"/>
                </a:lnTo>
                <a:lnTo>
                  <a:pt x="83" y="273"/>
                </a:lnTo>
                <a:lnTo>
                  <a:pt x="93" y="251"/>
                </a:lnTo>
                <a:lnTo>
                  <a:pt x="107" y="231"/>
                </a:lnTo>
                <a:lnTo>
                  <a:pt x="120" y="213"/>
                </a:lnTo>
                <a:lnTo>
                  <a:pt x="137" y="196"/>
                </a:lnTo>
                <a:lnTo>
                  <a:pt x="154" y="180"/>
                </a:lnTo>
                <a:lnTo>
                  <a:pt x="174" y="165"/>
                </a:lnTo>
                <a:lnTo>
                  <a:pt x="194" y="152"/>
                </a:lnTo>
                <a:lnTo>
                  <a:pt x="217" y="141"/>
                </a:lnTo>
                <a:lnTo>
                  <a:pt x="239" y="132"/>
                </a:lnTo>
                <a:lnTo>
                  <a:pt x="264" y="124"/>
                </a:lnTo>
                <a:lnTo>
                  <a:pt x="290" y="118"/>
                </a:lnTo>
                <a:lnTo>
                  <a:pt x="318" y="113"/>
                </a:lnTo>
                <a:lnTo>
                  <a:pt x="345" y="110"/>
                </a:lnTo>
                <a:lnTo>
                  <a:pt x="376" y="109"/>
                </a:lnTo>
                <a:lnTo>
                  <a:pt x="405" y="109"/>
                </a:lnTo>
                <a:lnTo>
                  <a:pt x="432" y="112"/>
                </a:lnTo>
                <a:lnTo>
                  <a:pt x="458" y="116"/>
                </a:lnTo>
                <a:lnTo>
                  <a:pt x="472" y="120"/>
                </a:lnTo>
                <a:lnTo>
                  <a:pt x="483" y="123"/>
                </a:lnTo>
                <a:lnTo>
                  <a:pt x="496" y="127"/>
                </a:lnTo>
                <a:lnTo>
                  <a:pt x="507" y="132"/>
                </a:lnTo>
                <a:lnTo>
                  <a:pt x="517" y="137"/>
                </a:lnTo>
                <a:lnTo>
                  <a:pt x="528" y="142"/>
                </a:lnTo>
                <a:lnTo>
                  <a:pt x="538" y="149"/>
                </a:lnTo>
                <a:lnTo>
                  <a:pt x="548" y="155"/>
                </a:lnTo>
                <a:lnTo>
                  <a:pt x="557" y="163"/>
                </a:lnTo>
                <a:lnTo>
                  <a:pt x="565" y="171"/>
                </a:lnTo>
                <a:lnTo>
                  <a:pt x="574" y="179"/>
                </a:lnTo>
                <a:lnTo>
                  <a:pt x="582" y="188"/>
                </a:lnTo>
                <a:lnTo>
                  <a:pt x="589" y="197"/>
                </a:lnTo>
                <a:lnTo>
                  <a:pt x="596" y="207"/>
                </a:lnTo>
                <a:lnTo>
                  <a:pt x="602" y="217"/>
                </a:lnTo>
                <a:lnTo>
                  <a:pt x="608" y="228"/>
                </a:lnTo>
                <a:lnTo>
                  <a:pt x="613" y="241"/>
                </a:lnTo>
                <a:lnTo>
                  <a:pt x="617" y="253"/>
                </a:lnTo>
                <a:lnTo>
                  <a:pt x="622" y="266"/>
                </a:lnTo>
                <a:lnTo>
                  <a:pt x="625" y="280"/>
                </a:lnTo>
                <a:lnTo>
                  <a:pt x="629" y="294"/>
                </a:lnTo>
                <a:lnTo>
                  <a:pt x="632" y="309"/>
                </a:lnTo>
                <a:lnTo>
                  <a:pt x="633" y="324"/>
                </a:lnTo>
                <a:lnTo>
                  <a:pt x="635" y="340"/>
                </a:lnTo>
                <a:lnTo>
                  <a:pt x="637" y="370"/>
                </a:lnTo>
                <a:lnTo>
                  <a:pt x="638" y="403"/>
                </a:lnTo>
                <a:lnTo>
                  <a:pt x="638" y="435"/>
                </a:lnTo>
                <a:lnTo>
                  <a:pt x="638" y="468"/>
                </a:lnTo>
                <a:lnTo>
                  <a:pt x="638" y="502"/>
                </a:lnTo>
                <a:lnTo>
                  <a:pt x="637" y="535"/>
                </a:lnTo>
                <a:lnTo>
                  <a:pt x="637" y="567"/>
                </a:lnTo>
                <a:lnTo>
                  <a:pt x="637" y="598"/>
                </a:lnTo>
                <a:lnTo>
                  <a:pt x="637" y="630"/>
                </a:lnTo>
                <a:lnTo>
                  <a:pt x="637" y="663"/>
                </a:lnTo>
                <a:lnTo>
                  <a:pt x="637" y="696"/>
                </a:lnTo>
                <a:lnTo>
                  <a:pt x="637" y="729"/>
                </a:lnTo>
                <a:lnTo>
                  <a:pt x="637" y="761"/>
                </a:lnTo>
                <a:lnTo>
                  <a:pt x="637" y="794"/>
                </a:lnTo>
                <a:lnTo>
                  <a:pt x="637" y="827"/>
                </a:lnTo>
                <a:lnTo>
                  <a:pt x="637" y="860"/>
                </a:lnTo>
                <a:lnTo>
                  <a:pt x="693" y="858"/>
                </a:lnTo>
                <a:lnTo>
                  <a:pt x="693" y="810"/>
                </a:lnTo>
                <a:lnTo>
                  <a:pt x="693" y="760"/>
                </a:lnTo>
                <a:lnTo>
                  <a:pt x="693" y="710"/>
                </a:lnTo>
                <a:lnTo>
                  <a:pt x="693" y="661"/>
                </a:lnTo>
                <a:lnTo>
                  <a:pt x="693" y="611"/>
                </a:lnTo>
                <a:lnTo>
                  <a:pt x="693" y="561"/>
                </a:lnTo>
                <a:lnTo>
                  <a:pt x="693" y="512"/>
                </a:lnTo>
                <a:lnTo>
                  <a:pt x="693" y="462"/>
                </a:lnTo>
                <a:lnTo>
                  <a:pt x="693" y="413"/>
                </a:lnTo>
                <a:lnTo>
                  <a:pt x="692" y="366"/>
                </a:lnTo>
                <a:lnTo>
                  <a:pt x="691" y="344"/>
                </a:lnTo>
                <a:lnTo>
                  <a:pt x="690" y="323"/>
                </a:lnTo>
                <a:lnTo>
                  <a:pt x="688" y="301"/>
                </a:lnTo>
                <a:lnTo>
                  <a:pt x="684" y="281"/>
                </a:lnTo>
                <a:lnTo>
                  <a:pt x="681" y="261"/>
                </a:lnTo>
                <a:lnTo>
                  <a:pt x="675" y="242"/>
                </a:lnTo>
                <a:lnTo>
                  <a:pt x="669" y="224"/>
                </a:lnTo>
                <a:lnTo>
                  <a:pt x="661" y="206"/>
                </a:lnTo>
                <a:lnTo>
                  <a:pt x="654" y="189"/>
                </a:lnTo>
                <a:lnTo>
                  <a:pt x="643" y="173"/>
                </a:lnTo>
                <a:lnTo>
                  <a:pt x="631" y="157"/>
                </a:lnTo>
                <a:lnTo>
                  <a:pt x="617" y="141"/>
                </a:lnTo>
                <a:lnTo>
                  <a:pt x="607" y="131"/>
                </a:lnTo>
                <a:lnTo>
                  <a:pt x="595" y="122"/>
                </a:lnTo>
                <a:lnTo>
                  <a:pt x="583" y="113"/>
                </a:lnTo>
                <a:lnTo>
                  <a:pt x="570" y="105"/>
                </a:lnTo>
                <a:lnTo>
                  <a:pt x="556" y="97"/>
                </a:lnTo>
                <a:lnTo>
                  <a:pt x="541" y="90"/>
                </a:lnTo>
                <a:lnTo>
                  <a:pt x="526" y="83"/>
                </a:lnTo>
                <a:lnTo>
                  <a:pt x="511" y="79"/>
                </a:lnTo>
                <a:lnTo>
                  <a:pt x="494" y="73"/>
                </a:lnTo>
                <a:lnTo>
                  <a:pt x="478" y="70"/>
                </a:lnTo>
                <a:lnTo>
                  <a:pt x="461" y="66"/>
                </a:lnTo>
                <a:lnTo>
                  <a:pt x="442" y="63"/>
                </a:lnTo>
                <a:lnTo>
                  <a:pt x="425" y="60"/>
                </a:lnTo>
                <a:lnTo>
                  <a:pt x="407" y="59"/>
                </a:lnTo>
                <a:lnTo>
                  <a:pt x="389" y="58"/>
                </a:lnTo>
                <a:lnTo>
                  <a:pt x="370" y="59"/>
                </a:lnTo>
                <a:lnTo>
                  <a:pt x="352" y="59"/>
                </a:lnTo>
                <a:lnTo>
                  <a:pt x="334" y="62"/>
                </a:lnTo>
                <a:lnTo>
                  <a:pt x="315" y="63"/>
                </a:lnTo>
                <a:lnTo>
                  <a:pt x="297" y="66"/>
                </a:lnTo>
                <a:lnTo>
                  <a:pt x="279" y="70"/>
                </a:lnTo>
                <a:lnTo>
                  <a:pt x="261" y="74"/>
                </a:lnTo>
                <a:lnTo>
                  <a:pt x="243" y="80"/>
                </a:lnTo>
                <a:lnTo>
                  <a:pt x="226" y="85"/>
                </a:lnTo>
                <a:lnTo>
                  <a:pt x="209" y="92"/>
                </a:lnTo>
                <a:lnTo>
                  <a:pt x="192" y="99"/>
                </a:lnTo>
                <a:lnTo>
                  <a:pt x="176" y="108"/>
                </a:lnTo>
                <a:lnTo>
                  <a:pt x="160" y="116"/>
                </a:lnTo>
                <a:lnTo>
                  <a:pt x="145" y="126"/>
                </a:lnTo>
                <a:lnTo>
                  <a:pt x="130" y="137"/>
                </a:lnTo>
                <a:lnTo>
                  <a:pt x="117" y="148"/>
                </a:lnTo>
                <a:lnTo>
                  <a:pt x="104" y="160"/>
                </a:lnTo>
                <a:lnTo>
                  <a:pt x="93" y="171"/>
                </a:lnTo>
                <a:lnTo>
                  <a:pt x="79" y="185"/>
                </a:lnTo>
                <a:lnTo>
                  <a:pt x="74" y="193"/>
                </a:lnTo>
                <a:lnTo>
                  <a:pt x="67" y="201"/>
                </a:lnTo>
                <a:lnTo>
                  <a:pt x="63" y="209"/>
                </a:lnTo>
                <a:lnTo>
                  <a:pt x="61" y="215"/>
                </a:lnTo>
                <a:close/>
                <a:moveTo>
                  <a:pt x="2069" y="421"/>
                </a:moveTo>
                <a:lnTo>
                  <a:pt x="2054" y="406"/>
                </a:lnTo>
                <a:lnTo>
                  <a:pt x="2030" y="378"/>
                </a:lnTo>
                <a:lnTo>
                  <a:pt x="2005" y="348"/>
                </a:lnTo>
                <a:lnTo>
                  <a:pt x="1989" y="328"/>
                </a:lnTo>
                <a:lnTo>
                  <a:pt x="1978" y="316"/>
                </a:lnTo>
                <a:lnTo>
                  <a:pt x="1969" y="305"/>
                </a:lnTo>
                <a:lnTo>
                  <a:pt x="1959" y="293"/>
                </a:lnTo>
                <a:lnTo>
                  <a:pt x="1948" y="281"/>
                </a:lnTo>
                <a:lnTo>
                  <a:pt x="1930" y="258"/>
                </a:lnTo>
                <a:lnTo>
                  <a:pt x="1910" y="234"/>
                </a:lnTo>
                <a:lnTo>
                  <a:pt x="1888" y="209"/>
                </a:lnTo>
                <a:lnTo>
                  <a:pt x="1867" y="184"/>
                </a:lnTo>
                <a:lnTo>
                  <a:pt x="1845" y="158"/>
                </a:lnTo>
                <a:lnTo>
                  <a:pt x="1824" y="134"/>
                </a:lnTo>
                <a:lnTo>
                  <a:pt x="1805" y="112"/>
                </a:lnTo>
                <a:lnTo>
                  <a:pt x="1788" y="90"/>
                </a:lnTo>
                <a:lnTo>
                  <a:pt x="1785" y="85"/>
                </a:lnTo>
                <a:lnTo>
                  <a:pt x="1782" y="83"/>
                </a:lnTo>
                <a:lnTo>
                  <a:pt x="1779" y="81"/>
                </a:lnTo>
                <a:lnTo>
                  <a:pt x="1777" y="80"/>
                </a:lnTo>
                <a:lnTo>
                  <a:pt x="1769" y="79"/>
                </a:lnTo>
                <a:lnTo>
                  <a:pt x="1757" y="79"/>
                </a:lnTo>
                <a:lnTo>
                  <a:pt x="1745" y="79"/>
                </a:lnTo>
                <a:lnTo>
                  <a:pt x="1734" y="79"/>
                </a:lnTo>
                <a:lnTo>
                  <a:pt x="1723" y="79"/>
                </a:lnTo>
                <a:lnTo>
                  <a:pt x="1711" y="79"/>
                </a:lnTo>
                <a:lnTo>
                  <a:pt x="1720" y="91"/>
                </a:lnTo>
                <a:lnTo>
                  <a:pt x="1730" y="102"/>
                </a:lnTo>
                <a:lnTo>
                  <a:pt x="1912" y="319"/>
                </a:lnTo>
                <a:lnTo>
                  <a:pt x="1922" y="332"/>
                </a:lnTo>
                <a:lnTo>
                  <a:pt x="1932" y="343"/>
                </a:lnTo>
                <a:lnTo>
                  <a:pt x="1942" y="354"/>
                </a:lnTo>
                <a:lnTo>
                  <a:pt x="1952" y="367"/>
                </a:lnTo>
                <a:lnTo>
                  <a:pt x="1969" y="386"/>
                </a:lnTo>
                <a:lnTo>
                  <a:pt x="1995" y="417"/>
                </a:lnTo>
                <a:lnTo>
                  <a:pt x="2020" y="448"/>
                </a:lnTo>
                <a:lnTo>
                  <a:pt x="2032" y="466"/>
                </a:lnTo>
                <a:lnTo>
                  <a:pt x="2022" y="477"/>
                </a:lnTo>
                <a:lnTo>
                  <a:pt x="2012" y="488"/>
                </a:lnTo>
                <a:lnTo>
                  <a:pt x="2002" y="501"/>
                </a:lnTo>
                <a:lnTo>
                  <a:pt x="1992" y="513"/>
                </a:lnTo>
                <a:lnTo>
                  <a:pt x="1971" y="537"/>
                </a:lnTo>
                <a:lnTo>
                  <a:pt x="1951" y="561"/>
                </a:lnTo>
                <a:lnTo>
                  <a:pt x="1929" y="586"/>
                </a:lnTo>
                <a:lnTo>
                  <a:pt x="1909" y="612"/>
                </a:lnTo>
                <a:lnTo>
                  <a:pt x="1887" y="637"/>
                </a:lnTo>
                <a:lnTo>
                  <a:pt x="1867" y="662"/>
                </a:lnTo>
                <a:lnTo>
                  <a:pt x="1846" y="687"/>
                </a:lnTo>
                <a:lnTo>
                  <a:pt x="1826" y="710"/>
                </a:lnTo>
                <a:lnTo>
                  <a:pt x="1723" y="832"/>
                </a:lnTo>
                <a:lnTo>
                  <a:pt x="1718" y="838"/>
                </a:lnTo>
                <a:lnTo>
                  <a:pt x="1711" y="845"/>
                </a:lnTo>
                <a:lnTo>
                  <a:pt x="1709" y="848"/>
                </a:lnTo>
                <a:lnTo>
                  <a:pt x="1706" y="853"/>
                </a:lnTo>
                <a:lnTo>
                  <a:pt x="1704" y="856"/>
                </a:lnTo>
                <a:lnTo>
                  <a:pt x="1704" y="860"/>
                </a:lnTo>
                <a:lnTo>
                  <a:pt x="1715" y="860"/>
                </a:lnTo>
                <a:lnTo>
                  <a:pt x="1725" y="860"/>
                </a:lnTo>
                <a:lnTo>
                  <a:pt x="1735" y="860"/>
                </a:lnTo>
                <a:lnTo>
                  <a:pt x="1745" y="860"/>
                </a:lnTo>
                <a:lnTo>
                  <a:pt x="1757" y="860"/>
                </a:lnTo>
                <a:lnTo>
                  <a:pt x="1765" y="858"/>
                </a:lnTo>
                <a:lnTo>
                  <a:pt x="1770" y="857"/>
                </a:lnTo>
                <a:lnTo>
                  <a:pt x="1776" y="854"/>
                </a:lnTo>
                <a:lnTo>
                  <a:pt x="1792" y="836"/>
                </a:lnTo>
                <a:lnTo>
                  <a:pt x="1821" y="799"/>
                </a:lnTo>
                <a:lnTo>
                  <a:pt x="1945" y="652"/>
                </a:lnTo>
                <a:lnTo>
                  <a:pt x="1955" y="640"/>
                </a:lnTo>
                <a:lnTo>
                  <a:pt x="1965" y="628"/>
                </a:lnTo>
                <a:lnTo>
                  <a:pt x="1976" y="616"/>
                </a:lnTo>
                <a:lnTo>
                  <a:pt x="1986" y="603"/>
                </a:lnTo>
                <a:lnTo>
                  <a:pt x="2069" y="507"/>
                </a:lnTo>
                <a:lnTo>
                  <a:pt x="2081" y="522"/>
                </a:lnTo>
                <a:lnTo>
                  <a:pt x="2098" y="543"/>
                </a:lnTo>
                <a:lnTo>
                  <a:pt x="2120" y="569"/>
                </a:lnTo>
                <a:lnTo>
                  <a:pt x="2142" y="595"/>
                </a:lnTo>
                <a:lnTo>
                  <a:pt x="2165" y="622"/>
                </a:lnTo>
                <a:lnTo>
                  <a:pt x="2187" y="647"/>
                </a:lnTo>
                <a:lnTo>
                  <a:pt x="2205" y="669"/>
                </a:lnTo>
                <a:lnTo>
                  <a:pt x="2217" y="684"/>
                </a:lnTo>
                <a:lnTo>
                  <a:pt x="2348" y="839"/>
                </a:lnTo>
                <a:lnTo>
                  <a:pt x="2355" y="847"/>
                </a:lnTo>
                <a:lnTo>
                  <a:pt x="2359" y="853"/>
                </a:lnTo>
                <a:lnTo>
                  <a:pt x="2365" y="857"/>
                </a:lnTo>
                <a:lnTo>
                  <a:pt x="2371" y="860"/>
                </a:lnTo>
                <a:lnTo>
                  <a:pt x="2391" y="860"/>
                </a:lnTo>
                <a:lnTo>
                  <a:pt x="2434" y="860"/>
                </a:lnTo>
                <a:lnTo>
                  <a:pt x="2312" y="712"/>
                </a:lnTo>
                <a:lnTo>
                  <a:pt x="2291" y="689"/>
                </a:lnTo>
                <a:lnTo>
                  <a:pt x="2271" y="664"/>
                </a:lnTo>
                <a:lnTo>
                  <a:pt x="2249" y="639"/>
                </a:lnTo>
                <a:lnTo>
                  <a:pt x="2228" y="614"/>
                </a:lnTo>
                <a:lnTo>
                  <a:pt x="2207" y="588"/>
                </a:lnTo>
                <a:lnTo>
                  <a:pt x="2186" y="563"/>
                </a:lnTo>
                <a:lnTo>
                  <a:pt x="2165" y="538"/>
                </a:lnTo>
                <a:lnTo>
                  <a:pt x="2145" y="513"/>
                </a:lnTo>
                <a:lnTo>
                  <a:pt x="2134" y="503"/>
                </a:lnTo>
                <a:lnTo>
                  <a:pt x="2122" y="487"/>
                </a:lnTo>
                <a:lnTo>
                  <a:pt x="2110" y="473"/>
                </a:lnTo>
                <a:lnTo>
                  <a:pt x="2103" y="462"/>
                </a:lnTo>
                <a:lnTo>
                  <a:pt x="2113" y="451"/>
                </a:lnTo>
                <a:lnTo>
                  <a:pt x="2123" y="440"/>
                </a:lnTo>
                <a:lnTo>
                  <a:pt x="2133" y="427"/>
                </a:lnTo>
                <a:lnTo>
                  <a:pt x="2144" y="415"/>
                </a:lnTo>
                <a:lnTo>
                  <a:pt x="2154" y="403"/>
                </a:lnTo>
                <a:lnTo>
                  <a:pt x="2163" y="392"/>
                </a:lnTo>
                <a:lnTo>
                  <a:pt x="2173" y="379"/>
                </a:lnTo>
                <a:lnTo>
                  <a:pt x="2183" y="367"/>
                </a:lnTo>
                <a:lnTo>
                  <a:pt x="2203" y="343"/>
                </a:lnTo>
                <a:lnTo>
                  <a:pt x="2223" y="319"/>
                </a:lnTo>
                <a:lnTo>
                  <a:pt x="2243" y="295"/>
                </a:lnTo>
                <a:lnTo>
                  <a:pt x="2264" y="270"/>
                </a:lnTo>
                <a:lnTo>
                  <a:pt x="2285" y="247"/>
                </a:lnTo>
                <a:lnTo>
                  <a:pt x="2306" y="222"/>
                </a:lnTo>
                <a:lnTo>
                  <a:pt x="2325" y="198"/>
                </a:lnTo>
                <a:lnTo>
                  <a:pt x="2344" y="174"/>
                </a:lnTo>
                <a:lnTo>
                  <a:pt x="2355" y="162"/>
                </a:lnTo>
                <a:lnTo>
                  <a:pt x="2365" y="150"/>
                </a:lnTo>
                <a:lnTo>
                  <a:pt x="2375" y="138"/>
                </a:lnTo>
                <a:lnTo>
                  <a:pt x="2385" y="126"/>
                </a:lnTo>
                <a:lnTo>
                  <a:pt x="2396" y="114"/>
                </a:lnTo>
                <a:lnTo>
                  <a:pt x="2406" y="101"/>
                </a:lnTo>
                <a:lnTo>
                  <a:pt x="2416" y="89"/>
                </a:lnTo>
                <a:lnTo>
                  <a:pt x="2425" y="78"/>
                </a:lnTo>
                <a:lnTo>
                  <a:pt x="2358" y="78"/>
                </a:lnTo>
                <a:lnTo>
                  <a:pt x="2350" y="88"/>
                </a:lnTo>
                <a:lnTo>
                  <a:pt x="2341" y="98"/>
                </a:lnTo>
                <a:lnTo>
                  <a:pt x="2332" y="109"/>
                </a:lnTo>
                <a:lnTo>
                  <a:pt x="2322" y="120"/>
                </a:lnTo>
                <a:lnTo>
                  <a:pt x="2178" y="292"/>
                </a:lnTo>
                <a:lnTo>
                  <a:pt x="2169" y="302"/>
                </a:lnTo>
                <a:lnTo>
                  <a:pt x="2159" y="314"/>
                </a:lnTo>
                <a:lnTo>
                  <a:pt x="2150" y="324"/>
                </a:lnTo>
                <a:lnTo>
                  <a:pt x="2141" y="334"/>
                </a:lnTo>
                <a:lnTo>
                  <a:pt x="2132" y="345"/>
                </a:lnTo>
                <a:lnTo>
                  <a:pt x="2123" y="356"/>
                </a:lnTo>
                <a:lnTo>
                  <a:pt x="2115" y="367"/>
                </a:lnTo>
                <a:lnTo>
                  <a:pt x="2106" y="377"/>
                </a:lnTo>
                <a:lnTo>
                  <a:pt x="2096" y="389"/>
                </a:lnTo>
                <a:lnTo>
                  <a:pt x="2087" y="400"/>
                </a:lnTo>
                <a:lnTo>
                  <a:pt x="2078" y="410"/>
                </a:lnTo>
                <a:lnTo>
                  <a:pt x="2069" y="421"/>
                </a:lnTo>
                <a:close/>
                <a:moveTo>
                  <a:pt x="2636" y="597"/>
                </a:moveTo>
                <a:lnTo>
                  <a:pt x="2635" y="596"/>
                </a:lnTo>
                <a:lnTo>
                  <a:pt x="2634" y="592"/>
                </a:lnTo>
                <a:lnTo>
                  <a:pt x="2633" y="566"/>
                </a:lnTo>
                <a:lnTo>
                  <a:pt x="2633" y="511"/>
                </a:lnTo>
                <a:lnTo>
                  <a:pt x="2633" y="437"/>
                </a:lnTo>
                <a:lnTo>
                  <a:pt x="2632" y="354"/>
                </a:lnTo>
                <a:lnTo>
                  <a:pt x="2633" y="273"/>
                </a:lnTo>
                <a:lnTo>
                  <a:pt x="2633" y="201"/>
                </a:lnTo>
                <a:lnTo>
                  <a:pt x="2633" y="149"/>
                </a:lnTo>
                <a:lnTo>
                  <a:pt x="2634" y="125"/>
                </a:lnTo>
                <a:lnTo>
                  <a:pt x="3048" y="125"/>
                </a:lnTo>
                <a:lnTo>
                  <a:pt x="3047" y="76"/>
                </a:lnTo>
                <a:lnTo>
                  <a:pt x="2634" y="78"/>
                </a:lnTo>
                <a:lnTo>
                  <a:pt x="2634" y="0"/>
                </a:lnTo>
                <a:lnTo>
                  <a:pt x="2578" y="0"/>
                </a:lnTo>
                <a:lnTo>
                  <a:pt x="2577" y="21"/>
                </a:lnTo>
                <a:lnTo>
                  <a:pt x="2577" y="63"/>
                </a:lnTo>
                <a:lnTo>
                  <a:pt x="2577" y="118"/>
                </a:lnTo>
                <a:lnTo>
                  <a:pt x="2577" y="181"/>
                </a:lnTo>
                <a:lnTo>
                  <a:pt x="2577" y="244"/>
                </a:lnTo>
                <a:lnTo>
                  <a:pt x="2577" y="301"/>
                </a:lnTo>
                <a:lnTo>
                  <a:pt x="2577" y="344"/>
                </a:lnTo>
                <a:lnTo>
                  <a:pt x="2577" y="368"/>
                </a:lnTo>
                <a:lnTo>
                  <a:pt x="2577" y="409"/>
                </a:lnTo>
                <a:lnTo>
                  <a:pt x="2576" y="453"/>
                </a:lnTo>
                <a:lnTo>
                  <a:pt x="2576" y="499"/>
                </a:lnTo>
                <a:lnTo>
                  <a:pt x="2576" y="545"/>
                </a:lnTo>
                <a:lnTo>
                  <a:pt x="2577" y="569"/>
                </a:lnTo>
                <a:lnTo>
                  <a:pt x="2578" y="592"/>
                </a:lnTo>
                <a:lnTo>
                  <a:pt x="2580" y="614"/>
                </a:lnTo>
                <a:lnTo>
                  <a:pt x="2583" y="636"/>
                </a:lnTo>
                <a:lnTo>
                  <a:pt x="2586" y="656"/>
                </a:lnTo>
                <a:lnTo>
                  <a:pt x="2590" y="677"/>
                </a:lnTo>
                <a:lnTo>
                  <a:pt x="2594" y="695"/>
                </a:lnTo>
                <a:lnTo>
                  <a:pt x="2600" y="713"/>
                </a:lnTo>
                <a:lnTo>
                  <a:pt x="2607" y="727"/>
                </a:lnTo>
                <a:lnTo>
                  <a:pt x="2612" y="739"/>
                </a:lnTo>
                <a:lnTo>
                  <a:pt x="2619" y="752"/>
                </a:lnTo>
                <a:lnTo>
                  <a:pt x="2627" y="764"/>
                </a:lnTo>
                <a:lnTo>
                  <a:pt x="2635" y="776"/>
                </a:lnTo>
                <a:lnTo>
                  <a:pt x="2644" y="786"/>
                </a:lnTo>
                <a:lnTo>
                  <a:pt x="2653" y="796"/>
                </a:lnTo>
                <a:lnTo>
                  <a:pt x="2663" y="805"/>
                </a:lnTo>
                <a:lnTo>
                  <a:pt x="2674" y="814"/>
                </a:lnTo>
                <a:lnTo>
                  <a:pt x="2685" y="822"/>
                </a:lnTo>
                <a:lnTo>
                  <a:pt x="2696" y="829"/>
                </a:lnTo>
                <a:lnTo>
                  <a:pt x="2708" y="837"/>
                </a:lnTo>
                <a:lnTo>
                  <a:pt x="2719" y="843"/>
                </a:lnTo>
                <a:lnTo>
                  <a:pt x="2731" y="848"/>
                </a:lnTo>
                <a:lnTo>
                  <a:pt x="2745" y="854"/>
                </a:lnTo>
                <a:lnTo>
                  <a:pt x="2758" y="858"/>
                </a:lnTo>
                <a:lnTo>
                  <a:pt x="2784" y="866"/>
                </a:lnTo>
                <a:lnTo>
                  <a:pt x="2812" y="872"/>
                </a:lnTo>
                <a:lnTo>
                  <a:pt x="2839" y="875"/>
                </a:lnTo>
                <a:lnTo>
                  <a:pt x="2868" y="878"/>
                </a:lnTo>
                <a:lnTo>
                  <a:pt x="2896" y="878"/>
                </a:lnTo>
                <a:lnTo>
                  <a:pt x="2924" y="875"/>
                </a:lnTo>
                <a:lnTo>
                  <a:pt x="2953" y="872"/>
                </a:lnTo>
                <a:lnTo>
                  <a:pt x="2980" y="867"/>
                </a:lnTo>
                <a:lnTo>
                  <a:pt x="3008" y="861"/>
                </a:lnTo>
                <a:lnTo>
                  <a:pt x="3045" y="848"/>
                </a:lnTo>
                <a:lnTo>
                  <a:pt x="3064" y="840"/>
                </a:lnTo>
                <a:lnTo>
                  <a:pt x="3082" y="832"/>
                </a:lnTo>
                <a:lnTo>
                  <a:pt x="3097" y="824"/>
                </a:lnTo>
                <a:lnTo>
                  <a:pt x="3107" y="816"/>
                </a:lnTo>
                <a:lnTo>
                  <a:pt x="3109" y="815"/>
                </a:lnTo>
                <a:lnTo>
                  <a:pt x="3110" y="813"/>
                </a:lnTo>
                <a:lnTo>
                  <a:pt x="3105" y="805"/>
                </a:lnTo>
                <a:lnTo>
                  <a:pt x="3097" y="794"/>
                </a:lnTo>
                <a:lnTo>
                  <a:pt x="3088" y="783"/>
                </a:lnTo>
                <a:lnTo>
                  <a:pt x="3081" y="777"/>
                </a:lnTo>
                <a:lnTo>
                  <a:pt x="3066" y="783"/>
                </a:lnTo>
                <a:lnTo>
                  <a:pt x="3051" y="793"/>
                </a:lnTo>
                <a:lnTo>
                  <a:pt x="3030" y="802"/>
                </a:lnTo>
                <a:lnTo>
                  <a:pt x="3007" y="810"/>
                </a:lnTo>
                <a:lnTo>
                  <a:pt x="2983" y="816"/>
                </a:lnTo>
                <a:lnTo>
                  <a:pt x="2958" y="822"/>
                </a:lnTo>
                <a:lnTo>
                  <a:pt x="2932" y="825"/>
                </a:lnTo>
                <a:lnTo>
                  <a:pt x="2906" y="828"/>
                </a:lnTo>
                <a:lnTo>
                  <a:pt x="2880" y="828"/>
                </a:lnTo>
                <a:lnTo>
                  <a:pt x="2853" y="827"/>
                </a:lnTo>
                <a:lnTo>
                  <a:pt x="2827" y="822"/>
                </a:lnTo>
                <a:lnTo>
                  <a:pt x="2802" y="818"/>
                </a:lnTo>
                <a:lnTo>
                  <a:pt x="2789" y="813"/>
                </a:lnTo>
                <a:lnTo>
                  <a:pt x="2777" y="810"/>
                </a:lnTo>
                <a:lnTo>
                  <a:pt x="2765" y="805"/>
                </a:lnTo>
                <a:lnTo>
                  <a:pt x="2753" y="799"/>
                </a:lnTo>
                <a:lnTo>
                  <a:pt x="2743" y="794"/>
                </a:lnTo>
                <a:lnTo>
                  <a:pt x="2731" y="787"/>
                </a:lnTo>
                <a:lnTo>
                  <a:pt x="2721" y="780"/>
                </a:lnTo>
                <a:lnTo>
                  <a:pt x="2711" y="773"/>
                </a:lnTo>
                <a:lnTo>
                  <a:pt x="2702" y="765"/>
                </a:lnTo>
                <a:lnTo>
                  <a:pt x="2693" y="756"/>
                </a:lnTo>
                <a:lnTo>
                  <a:pt x="2685" y="747"/>
                </a:lnTo>
                <a:lnTo>
                  <a:pt x="2678" y="737"/>
                </a:lnTo>
                <a:lnTo>
                  <a:pt x="2670" y="724"/>
                </a:lnTo>
                <a:lnTo>
                  <a:pt x="2662" y="710"/>
                </a:lnTo>
                <a:lnTo>
                  <a:pt x="2654" y="693"/>
                </a:lnTo>
                <a:lnTo>
                  <a:pt x="2647" y="673"/>
                </a:lnTo>
                <a:lnTo>
                  <a:pt x="2642" y="653"/>
                </a:lnTo>
                <a:lnTo>
                  <a:pt x="2637" y="634"/>
                </a:lnTo>
                <a:lnTo>
                  <a:pt x="2636" y="623"/>
                </a:lnTo>
                <a:lnTo>
                  <a:pt x="2636" y="614"/>
                </a:lnTo>
                <a:lnTo>
                  <a:pt x="2636" y="606"/>
                </a:lnTo>
                <a:lnTo>
                  <a:pt x="2636" y="597"/>
                </a:lnTo>
                <a:close/>
                <a:moveTo>
                  <a:pt x="2636" y="597"/>
                </a:moveTo>
                <a:lnTo>
                  <a:pt x="2636" y="129"/>
                </a:lnTo>
                <a:lnTo>
                  <a:pt x="2666" y="129"/>
                </a:lnTo>
                <a:lnTo>
                  <a:pt x="2718" y="129"/>
                </a:lnTo>
                <a:lnTo>
                  <a:pt x="2784" y="129"/>
                </a:lnTo>
                <a:lnTo>
                  <a:pt x="2855" y="129"/>
                </a:lnTo>
                <a:lnTo>
                  <a:pt x="2925" y="129"/>
                </a:lnTo>
                <a:lnTo>
                  <a:pt x="2986" y="129"/>
                </a:lnTo>
                <a:lnTo>
                  <a:pt x="3030" y="127"/>
                </a:lnTo>
                <a:lnTo>
                  <a:pt x="3049" y="126"/>
                </a:lnTo>
                <a:lnTo>
                  <a:pt x="3051" y="114"/>
                </a:lnTo>
                <a:lnTo>
                  <a:pt x="3051" y="101"/>
                </a:lnTo>
                <a:lnTo>
                  <a:pt x="3051" y="91"/>
                </a:lnTo>
                <a:lnTo>
                  <a:pt x="3051" y="84"/>
                </a:lnTo>
                <a:lnTo>
                  <a:pt x="3051" y="82"/>
                </a:lnTo>
                <a:lnTo>
                  <a:pt x="3050" y="80"/>
                </a:lnTo>
                <a:lnTo>
                  <a:pt x="3049" y="78"/>
                </a:lnTo>
                <a:lnTo>
                  <a:pt x="3047" y="76"/>
                </a:lnTo>
                <a:lnTo>
                  <a:pt x="3048" y="125"/>
                </a:lnTo>
                <a:lnTo>
                  <a:pt x="2634" y="125"/>
                </a:lnTo>
                <a:lnTo>
                  <a:pt x="2633" y="149"/>
                </a:lnTo>
                <a:lnTo>
                  <a:pt x="2633" y="201"/>
                </a:lnTo>
                <a:lnTo>
                  <a:pt x="2633" y="273"/>
                </a:lnTo>
                <a:lnTo>
                  <a:pt x="2632" y="354"/>
                </a:lnTo>
                <a:lnTo>
                  <a:pt x="2633" y="437"/>
                </a:lnTo>
                <a:lnTo>
                  <a:pt x="2633" y="511"/>
                </a:lnTo>
                <a:lnTo>
                  <a:pt x="2633" y="566"/>
                </a:lnTo>
                <a:lnTo>
                  <a:pt x="2634" y="592"/>
                </a:lnTo>
                <a:lnTo>
                  <a:pt x="2635" y="596"/>
                </a:lnTo>
                <a:lnTo>
                  <a:pt x="2636" y="597"/>
                </a:lnTo>
                <a:close/>
                <a:moveTo>
                  <a:pt x="61" y="215"/>
                </a:moveTo>
                <a:lnTo>
                  <a:pt x="57" y="215"/>
                </a:lnTo>
                <a:lnTo>
                  <a:pt x="56" y="215"/>
                </a:lnTo>
                <a:lnTo>
                  <a:pt x="56" y="213"/>
                </a:lnTo>
                <a:lnTo>
                  <a:pt x="56" y="204"/>
                </a:lnTo>
                <a:lnTo>
                  <a:pt x="56" y="179"/>
                </a:lnTo>
                <a:lnTo>
                  <a:pt x="58" y="149"/>
                </a:lnTo>
                <a:lnTo>
                  <a:pt x="58" y="134"/>
                </a:lnTo>
                <a:lnTo>
                  <a:pt x="58" y="120"/>
                </a:lnTo>
                <a:lnTo>
                  <a:pt x="58" y="108"/>
                </a:lnTo>
                <a:lnTo>
                  <a:pt x="57" y="99"/>
                </a:lnTo>
                <a:lnTo>
                  <a:pt x="46" y="97"/>
                </a:lnTo>
                <a:lnTo>
                  <a:pt x="33" y="97"/>
                </a:lnTo>
                <a:lnTo>
                  <a:pt x="18" y="97"/>
                </a:lnTo>
                <a:lnTo>
                  <a:pt x="7" y="97"/>
                </a:lnTo>
                <a:lnTo>
                  <a:pt x="1" y="97"/>
                </a:lnTo>
                <a:lnTo>
                  <a:pt x="1" y="98"/>
                </a:lnTo>
                <a:lnTo>
                  <a:pt x="1" y="98"/>
                </a:lnTo>
                <a:lnTo>
                  <a:pt x="0" y="100"/>
                </a:lnTo>
                <a:lnTo>
                  <a:pt x="56" y="99"/>
                </a:lnTo>
                <a:lnTo>
                  <a:pt x="53" y="223"/>
                </a:lnTo>
                <a:lnTo>
                  <a:pt x="57" y="221"/>
                </a:lnTo>
                <a:lnTo>
                  <a:pt x="59" y="218"/>
                </a:lnTo>
                <a:lnTo>
                  <a:pt x="60" y="217"/>
                </a:lnTo>
                <a:lnTo>
                  <a:pt x="61" y="215"/>
                </a:lnTo>
                <a:close/>
              </a:path>
            </a:pathLst>
          </a:custGeom>
          <a:solidFill>
            <a:srgbClr val="222220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242" name="Группа 241"/>
          <p:cNvGrpSpPr/>
          <p:nvPr userDrawn="1"/>
        </p:nvGrpSpPr>
        <p:grpSpPr>
          <a:xfrm>
            <a:off x="3846502" y="2242332"/>
            <a:ext cx="642942" cy="257394"/>
            <a:chOff x="-1446213" y="3130550"/>
            <a:chExt cx="939800" cy="376238"/>
          </a:xfrm>
        </p:grpSpPr>
        <p:sp>
          <p:nvSpPr>
            <p:cNvPr id="3270" name="Freeform 198"/>
            <p:cNvSpPr>
              <a:spLocks noEditPoints="1"/>
            </p:cNvSpPr>
            <p:nvPr userDrawn="1"/>
          </p:nvSpPr>
          <p:spPr bwMode="auto">
            <a:xfrm>
              <a:off x="-1211263" y="3130550"/>
              <a:ext cx="246063" cy="304800"/>
            </a:xfrm>
            <a:custGeom>
              <a:avLst/>
              <a:gdLst/>
              <a:ahLst/>
              <a:cxnLst>
                <a:cxn ang="0">
                  <a:pos x="662" y="582"/>
                </a:cxn>
                <a:cxn ang="0">
                  <a:pos x="756" y="604"/>
                </a:cxn>
                <a:cxn ang="0">
                  <a:pos x="837" y="647"/>
                </a:cxn>
                <a:cxn ang="0">
                  <a:pos x="901" y="708"/>
                </a:cxn>
                <a:cxn ang="0">
                  <a:pos x="949" y="786"/>
                </a:cxn>
                <a:cxn ang="0">
                  <a:pos x="979" y="876"/>
                </a:cxn>
                <a:cxn ang="0">
                  <a:pos x="989" y="979"/>
                </a:cxn>
                <a:cxn ang="0">
                  <a:pos x="976" y="1080"/>
                </a:cxn>
                <a:cxn ang="0">
                  <a:pos x="946" y="1170"/>
                </a:cxn>
                <a:cxn ang="0">
                  <a:pos x="896" y="1247"/>
                </a:cxn>
                <a:cxn ang="0">
                  <a:pos x="830" y="1308"/>
                </a:cxn>
                <a:cxn ang="0">
                  <a:pos x="751" y="1352"/>
                </a:cxn>
                <a:cxn ang="0">
                  <a:pos x="660" y="1372"/>
                </a:cxn>
                <a:cxn ang="0">
                  <a:pos x="555" y="1371"/>
                </a:cxn>
                <a:cxn ang="0">
                  <a:pos x="463" y="1345"/>
                </a:cxn>
                <a:cxn ang="0">
                  <a:pos x="386" y="1297"/>
                </a:cxn>
                <a:cxn ang="0">
                  <a:pos x="325" y="1231"/>
                </a:cxn>
                <a:cxn ang="0">
                  <a:pos x="281" y="1151"/>
                </a:cxn>
                <a:cxn ang="0">
                  <a:pos x="255" y="1059"/>
                </a:cxn>
                <a:cxn ang="0">
                  <a:pos x="247" y="961"/>
                </a:cxn>
                <a:cxn ang="0">
                  <a:pos x="259" y="866"/>
                </a:cxn>
                <a:cxn ang="0">
                  <a:pos x="291" y="777"/>
                </a:cxn>
                <a:cxn ang="0">
                  <a:pos x="341" y="701"/>
                </a:cxn>
                <a:cxn ang="0">
                  <a:pos x="409" y="640"/>
                </a:cxn>
                <a:cxn ang="0">
                  <a:pos x="495" y="598"/>
                </a:cxn>
                <a:cxn ang="0">
                  <a:pos x="5" y="879"/>
                </a:cxn>
                <a:cxn ang="0">
                  <a:pos x="5" y="1270"/>
                </a:cxn>
                <a:cxn ang="0">
                  <a:pos x="236" y="1500"/>
                </a:cxn>
                <a:cxn ang="0">
                  <a:pos x="303" y="1417"/>
                </a:cxn>
                <a:cxn ang="0">
                  <a:pos x="370" y="1465"/>
                </a:cxn>
                <a:cxn ang="0">
                  <a:pos x="501" y="1516"/>
                </a:cxn>
                <a:cxn ang="0">
                  <a:pos x="680" y="1538"/>
                </a:cxn>
                <a:cxn ang="0">
                  <a:pos x="848" y="1516"/>
                </a:cxn>
                <a:cxn ang="0">
                  <a:pos x="992" y="1454"/>
                </a:cxn>
                <a:cxn ang="0">
                  <a:pos x="1105" y="1357"/>
                </a:cxn>
                <a:cxn ang="0">
                  <a:pos x="1187" y="1227"/>
                </a:cxn>
                <a:cxn ang="0">
                  <a:pos x="1217" y="1136"/>
                </a:cxn>
                <a:cxn ang="0">
                  <a:pos x="1236" y="978"/>
                </a:cxn>
                <a:cxn ang="0">
                  <a:pos x="1228" y="859"/>
                </a:cxn>
                <a:cxn ang="0">
                  <a:pos x="1195" y="742"/>
                </a:cxn>
                <a:cxn ang="0">
                  <a:pos x="1138" y="638"/>
                </a:cxn>
                <a:cxn ang="0">
                  <a:pos x="1072" y="560"/>
                </a:cxn>
                <a:cxn ang="0">
                  <a:pos x="992" y="500"/>
                </a:cxn>
                <a:cxn ang="0">
                  <a:pos x="894" y="451"/>
                </a:cxn>
                <a:cxn ang="0">
                  <a:pos x="773" y="423"/>
                </a:cxn>
                <a:cxn ang="0">
                  <a:pos x="644" y="417"/>
                </a:cxn>
                <a:cxn ang="0">
                  <a:pos x="518" y="432"/>
                </a:cxn>
                <a:cxn ang="0">
                  <a:pos x="410" y="467"/>
                </a:cxn>
                <a:cxn ang="0">
                  <a:pos x="332" y="510"/>
                </a:cxn>
                <a:cxn ang="0">
                  <a:pos x="274" y="560"/>
                </a:cxn>
                <a:cxn ang="0">
                  <a:pos x="247" y="567"/>
                </a:cxn>
                <a:cxn ang="0">
                  <a:pos x="247" y="240"/>
                </a:cxn>
                <a:cxn ang="0">
                  <a:pos x="246" y="50"/>
                </a:cxn>
                <a:cxn ang="0">
                  <a:pos x="5" y="879"/>
                </a:cxn>
              </a:cxnLst>
              <a:rect l="0" t="0" r="r" b="b"/>
              <a:pathLst>
                <a:path w="1236" h="1538">
                  <a:moveTo>
                    <a:pt x="577" y="582"/>
                  </a:moveTo>
                  <a:lnTo>
                    <a:pt x="598" y="581"/>
                  </a:lnTo>
                  <a:lnTo>
                    <a:pt x="620" y="580"/>
                  </a:lnTo>
                  <a:lnTo>
                    <a:pt x="642" y="581"/>
                  </a:lnTo>
                  <a:lnTo>
                    <a:pt x="662" y="582"/>
                  </a:lnTo>
                  <a:lnTo>
                    <a:pt x="681" y="585"/>
                  </a:lnTo>
                  <a:lnTo>
                    <a:pt x="702" y="589"/>
                  </a:lnTo>
                  <a:lnTo>
                    <a:pt x="720" y="592"/>
                  </a:lnTo>
                  <a:lnTo>
                    <a:pt x="739" y="598"/>
                  </a:lnTo>
                  <a:lnTo>
                    <a:pt x="756" y="604"/>
                  </a:lnTo>
                  <a:lnTo>
                    <a:pt x="773" y="611"/>
                  </a:lnTo>
                  <a:lnTo>
                    <a:pt x="790" y="618"/>
                  </a:lnTo>
                  <a:lnTo>
                    <a:pt x="806" y="627"/>
                  </a:lnTo>
                  <a:lnTo>
                    <a:pt x="822" y="636"/>
                  </a:lnTo>
                  <a:lnTo>
                    <a:pt x="837" y="647"/>
                  </a:lnTo>
                  <a:lnTo>
                    <a:pt x="852" y="658"/>
                  </a:lnTo>
                  <a:lnTo>
                    <a:pt x="865" y="669"/>
                  </a:lnTo>
                  <a:lnTo>
                    <a:pt x="878" y="682"/>
                  </a:lnTo>
                  <a:lnTo>
                    <a:pt x="890" y="694"/>
                  </a:lnTo>
                  <a:lnTo>
                    <a:pt x="901" y="708"/>
                  </a:lnTo>
                  <a:lnTo>
                    <a:pt x="913" y="723"/>
                  </a:lnTo>
                  <a:lnTo>
                    <a:pt x="923" y="737"/>
                  </a:lnTo>
                  <a:lnTo>
                    <a:pt x="932" y="753"/>
                  </a:lnTo>
                  <a:lnTo>
                    <a:pt x="941" y="769"/>
                  </a:lnTo>
                  <a:lnTo>
                    <a:pt x="949" y="786"/>
                  </a:lnTo>
                  <a:lnTo>
                    <a:pt x="957" y="803"/>
                  </a:lnTo>
                  <a:lnTo>
                    <a:pt x="964" y="820"/>
                  </a:lnTo>
                  <a:lnTo>
                    <a:pt x="970" y="838"/>
                  </a:lnTo>
                  <a:lnTo>
                    <a:pt x="974" y="858"/>
                  </a:lnTo>
                  <a:lnTo>
                    <a:pt x="979" y="876"/>
                  </a:lnTo>
                  <a:lnTo>
                    <a:pt x="982" y="896"/>
                  </a:lnTo>
                  <a:lnTo>
                    <a:pt x="985" y="916"/>
                  </a:lnTo>
                  <a:lnTo>
                    <a:pt x="987" y="936"/>
                  </a:lnTo>
                  <a:lnTo>
                    <a:pt x="988" y="958"/>
                  </a:lnTo>
                  <a:lnTo>
                    <a:pt x="989" y="979"/>
                  </a:lnTo>
                  <a:lnTo>
                    <a:pt x="988" y="1000"/>
                  </a:lnTo>
                  <a:lnTo>
                    <a:pt x="987" y="1020"/>
                  </a:lnTo>
                  <a:lnTo>
                    <a:pt x="984" y="1041"/>
                  </a:lnTo>
                  <a:lnTo>
                    <a:pt x="981" y="1061"/>
                  </a:lnTo>
                  <a:lnTo>
                    <a:pt x="976" y="1080"/>
                  </a:lnTo>
                  <a:lnTo>
                    <a:pt x="972" y="1100"/>
                  </a:lnTo>
                  <a:lnTo>
                    <a:pt x="966" y="1118"/>
                  </a:lnTo>
                  <a:lnTo>
                    <a:pt x="960" y="1136"/>
                  </a:lnTo>
                  <a:lnTo>
                    <a:pt x="953" y="1153"/>
                  </a:lnTo>
                  <a:lnTo>
                    <a:pt x="946" y="1170"/>
                  </a:lnTo>
                  <a:lnTo>
                    <a:pt x="937" y="1187"/>
                  </a:lnTo>
                  <a:lnTo>
                    <a:pt x="928" y="1203"/>
                  </a:lnTo>
                  <a:lnTo>
                    <a:pt x="917" y="1219"/>
                  </a:lnTo>
                  <a:lnTo>
                    <a:pt x="907" y="1233"/>
                  </a:lnTo>
                  <a:lnTo>
                    <a:pt x="896" y="1247"/>
                  </a:lnTo>
                  <a:lnTo>
                    <a:pt x="883" y="1261"/>
                  </a:lnTo>
                  <a:lnTo>
                    <a:pt x="871" y="1274"/>
                  </a:lnTo>
                  <a:lnTo>
                    <a:pt x="858" y="1286"/>
                  </a:lnTo>
                  <a:lnTo>
                    <a:pt x="845" y="1298"/>
                  </a:lnTo>
                  <a:lnTo>
                    <a:pt x="830" y="1308"/>
                  </a:lnTo>
                  <a:lnTo>
                    <a:pt x="815" y="1319"/>
                  </a:lnTo>
                  <a:lnTo>
                    <a:pt x="799" y="1328"/>
                  </a:lnTo>
                  <a:lnTo>
                    <a:pt x="783" y="1337"/>
                  </a:lnTo>
                  <a:lnTo>
                    <a:pt x="768" y="1344"/>
                  </a:lnTo>
                  <a:lnTo>
                    <a:pt x="751" y="1352"/>
                  </a:lnTo>
                  <a:lnTo>
                    <a:pt x="734" y="1357"/>
                  </a:lnTo>
                  <a:lnTo>
                    <a:pt x="715" y="1362"/>
                  </a:lnTo>
                  <a:lnTo>
                    <a:pt x="697" y="1366"/>
                  </a:lnTo>
                  <a:lnTo>
                    <a:pt x="679" y="1370"/>
                  </a:lnTo>
                  <a:lnTo>
                    <a:pt x="660" y="1372"/>
                  </a:lnTo>
                  <a:lnTo>
                    <a:pt x="637" y="1374"/>
                  </a:lnTo>
                  <a:lnTo>
                    <a:pt x="617" y="1374"/>
                  </a:lnTo>
                  <a:lnTo>
                    <a:pt x="595" y="1374"/>
                  </a:lnTo>
                  <a:lnTo>
                    <a:pt x="575" y="1373"/>
                  </a:lnTo>
                  <a:lnTo>
                    <a:pt x="555" y="1371"/>
                  </a:lnTo>
                  <a:lnTo>
                    <a:pt x="536" y="1367"/>
                  </a:lnTo>
                  <a:lnTo>
                    <a:pt x="517" y="1363"/>
                  </a:lnTo>
                  <a:lnTo>
                    <a:pt x="499" y="1357"/>
                  </a:lnTo>
                  <a:lnTo>
                    <a:pt x="480" y="1352"/>
                  </a:lnTo>
                  <a:lnTo>
                    <a:pt x="463" y="1345"/>
                  </a:lnTo>
                  <a:lnTo>
                    <a:pt x="446" y="1337"/>
                  </a:lnTo>
                  <a:lnTo>
                    <a:pt x="431" y="1328"/>
                  </a:lnTo>
                  <a:lnTo>
                    <a:pt x="416" y="1319"/>
                  </a:lnTo>
                  <a:lnTo>
                    <a:pt x="401" y="1307"/>
                  </a:lnTo>
                  <a:lnTo>
                    <a:pt x="386" y="1297"/>
                  </a:lnTo>
                  <a:lnTo>
                    <a:pt x="373" y="1285"/>
                  </a:lnTo>
                  <a:lnTo>
                    <a:pt x="360" y="1272"/>
                  </a:lnTo>
                  <a:lnTo>
                    <a:pt x="348" y="1260"/>
                  </a:lnTo>
                  <a:lnTo>
                    <a:pt x="336" y="1246"/>
                  </a:lnTo>
                  <a:lnTo>
                    <a:pt x="325" y="1231"/>
                  </a:lnTo>
                  <a:lnTo>
                    <a:pt x="315" y="1216"/>
                  </a:lnTo>
                  <a:lnTo>
                    <a:pt x="305" y="1201"/>
                  </a:lnTo>
                  <a:lnTo>
                    <a:pt x="297" y="1185"/>
                  </a:lnTo>
                  <a:lnTo>
                    <a:pt x="288" y="1168"/>
                  </a:lnTo>
                  <a:lnTo>
                    <a:pt x="281" y="1151"/>
                  </a:lnTo>
                  <a:lnTo>
                    <a:pt x="274" y="1134"/>
                  </a:lnTo>
                  <a:lnTo>
                    <a:pt x="267" y="1115"/>
                  </a:lnTo>
                  <a:lnTo>
                    <a:pt x="263" y="1097"/>
                  </a:lnTo>
                  <a:lnTo>
                    <a:pt x="258" y="1078"/>
                  </a:lnTo>
                  <a:lnTo>
                    <a:pt x="255" y="1059"/>
                  </a:lnTo>
                  <a:lnTo>
                    <a:pt x="251" y="1039"/>
                  </a:lnTo>
                  <a:lnTo>
                    <a:pt x="249" y="1019"/>
                  </a:lnTo>
                  <a:lnTo>
                    <a:pt x="248" y="1000"/>
                  </a:lnTo>
                  <a:lnTo>
                    <a:pt x="247" y="980"/>
                  </a:lnTo>
                  <a:lnTo>
                    <a:pt x="247" y="961"/>
                  </a:lnTo>
                  <a:lnTo>
                    <a:pt x="248" y="942"/>
                  </a:lnTo>
                  <a:lnTo>
                    <a:pt x="250" y="922"/>
                  </a:lnTo>
                  <a:lnTo>
                    <a:pt x="252" y="903"/>
                  </a:lnTo>
                  <a:lnTo>
                    <a:pt x="256" y="884"/>
                  </a:lnTo>
                  <a:lnTo>
                    <a:pt x="259" y="866"/>
                  </a:lnTo>
                  <a:lnTo>
                    <a:pt x="265" y="848"/>
                  </a:lnTo>
                  <a:lnTo>
                    <a:pt x="269" y="829"/>
                  </a:lnTo>
                  <a:lnTo>
                    <a:pt x="276" y="811"/>
                  </a:lnTo>
                  <a:lnTo>
                    <a:pt x="283" y="794"/>
                  </a:lnTo>
                  <a:lnTo>
                    <a:pt x="291" y="777"/>
                  </a:lnTo>
                  <a:lnTo>
                    <a:pt x="300" y="761"/>
                  </a:lnTo>
                  <a:lnTo>
                    <a:pt x="309" y="745"/>
                  </a:lnTo>
                  <a:lnTo>
                    <a:pt x="319" y="730"/>
                  </a:lnTo>
                  <a:lnTo>
                    <a:pt x="330" y="715"/>
                  </a:lnTo>
                  <a:lnTo>
                    <a:pt x="341" y="701"/>
                  </a:lnTo>
                  <a:lnTo>
                    <a:pt x="353" y="688"/>
                  </a:lnTo>
                  <a:lnTo>
                    <a:pt x="366" y="674"/>
                  </a:lnTo>
                  <a:lnTo>
                    <a:pt x="379" y="661"/>
                  </a:lnTo>
                  <a:lnTo>
                    <a:pt x="394" y="650"/>
                  </a:lnTo>
                  <a:lnTo>
                    <a:pt x="409" y="640"/>
                  </a:lnTo>
                  <a:lnTo>
                    <a:pt x="425" y="630"/>
                  </a:lnTo>
                  <a:lnTo>
                    <a:pt x="442" y="621"/>
                  </a:lnTo>
                  <a:lnTo>
                    <a:pt x="459" y="613"/>
                  </a:lnTo>
                  <a:lnTo>
                    <a:pt x="477" y="605"/>
                  </a:lnTo>
                  <a:lnTo>
                    <a:pt x="495" y="598"/>
                  </a:lnTo>
                  <a:lnTo>
                    <a:pt x="514" y="592"/>
                  </a:lnTo>
                  <a:lnTo>
                    <a:pt x="535" y="588"/>
                  </a:lnTo>
                  <a:lnTo>
                    <a:pt x="555" y="584"/>
                  </a:lnTo>
                  <a:lnTo>
                    <a:pt x="577" y="582"/>
                  </a:lnTo>
                  <a:close/>
                  <a:moveTo>
                    <a:pt x="5" y="879"/>
                  </a:moveTo>
                  <a:lnTo>
                    <a:pt x="5" y="1038"/>
                  </a:lnTo>
                  <a:lnTo>
                    <a:pt x="6" y="1096"/>
                  </a:lnTo>
                  <a:lnTo>
                    <a:pt x="6" y="1154"/>
                  </a:lnTo>
                  <a:lnTo>
                    <a:pt x="6" y="1212"/>
                  </a:lnTo>
                  <a:lnTo>
                    <a:pt x="5" y="1270"/>
                  </a:lnTo>
                  <a:lnTo>
                    <a:pt x="5" y="1327"/>
                  </a:lnTo>
                  <a:lnTo>
                    <a:pt x="4" y="1384"/>
                  </a:lnTo>
                  <a:lnTo>
                    <a:pt x="2" y="1442"/>
                  </a:lnTo>
                  <a:lnTo>
                    <a:pt x="0" y="1500"/>
                  </a:lnTo>
                  <a:lnTo>
                    <a:pt x="236" y="1500"/>
                  </a:lnTo>
                  <a:lnTo>
                    <a:pt x="246" y="1357"/>
                  </a:lnTo>
                  <a:lnTo>
                    <a:pt x="267" y="1383"/>
                  </a:lnTo>
                  <a:lnTo>
                    <a:pt x="280" y="1395"/>
                  </a:lnTo>
                  <a:lnTo>
                    <a:pt x="291" y="1406"/>
                  </a:lnTo>
                  <a:lnTo>
                    <a:pt x="303" y="1417"/>
                  </a:lnTo>
                  <a:lnTo>
                    <a:pt x="316" y="1428"/>
                  </a:lnTo>
                  <a:lnTo>
                    <a:pt x="328" y="1438"/>
                  </a:lnTo>
                  <a:lnTo>
                    <a:pt x="342" y="1447"/>
                  </a:lnTo>
                  <a:lnTo>
                    <a:pt x="356" y="1456"/>
                  </a:lnTo>
                  <a:lnTo>
                    <a:pt x="370" y="1465"/>
                  </a:lnTo>
                  <a:lnTo>
                    <a:pt x="385" y="1473"/>
                  </a:lnTo>
                  <a:lnTo>
                    <a:pt x="401" y="1481"/>
                  </a:lnTo>
                  <a:lnTo>
                    <a:pt x="433" y="1495"/>
                  </a:lnTo>
                  <a:lnTo>
                    <a:pt x="467" y="1506"/>
                  </a:lnTo>
                  <a:lnTo>
                    <a:pt x="501" y="1516"/>
                  </a:lnTo>
                  <a:lnTo>
                    <a:pt x="536" y="1524"/>
                  </a:lnTo>
                  <a:lnTo>
                    <a:pt x="572" y="1530"/>
                  </a:lnTo>
                  <a:lnTo>
                    <a:pt x="609" y="1534"/>
                  </a:lnTo>
                  <a:lnTo>
                    <a:pt x="644" y="1537"/>
                  </a:lnTo>
                  <a:lnTo>
                    <a:pt x="680" y="1538"/>
                  </a:lnTo>
                  <a:lnTo>
                    <a:pt x="715" y="1537"/>
                  </a:lnTo>
                  <a:lnTo>
                    <a:pt x="749" y="1534"/>
                  </a:lnTo>
                  <a:lnTo>
                    <a:pt x="783" y="1530"/>
                  </a:lnTo>
                  <a:lnTo>
                    <a:pt x="815" y="1524"/>
                  </a:lnTo>
                  <a:lnTo>
                    <a:pt x="848" y="1516"/>
                  </a:lnTo>
                  <a:lnTo>
                    <a:pt x="879" y="1507"/>
                  </a:lnTo>
                  <a:lnTo>
                    <a:pt x="909" y="1496"/>
                  </a:lnTo>
                  <a:lnTo>
                    <a:pt x="938" y="1483"/>
                  </a:lnTo>
                  <a:lnTo>
                    <a:pt x="965" y="1470"/>
                  </a:lnTo>
                  <a:lnTo>
                    <a:pt x="992" y="1454"/>
                  </a:lnTo>
                  <a:lnTo>
                    <a:pt x="1017" y="1438"/>
                  </a:lnTo>
                  <a:lnTo>
                    <a:pt x="1041" y="1420"/>
                  </a:lnTo>
                  <a:lnTo>
                    <a:pt x="1064" y="1399"/>
                  </a:lnTo>
                  <a:lnTo>
                    <a:pt x="1085" y="1379"/>
                  </a:lnTo>
                  <a:lnTo>
                    <a:pt x="1105" y="1357"/>
                  </a:lnTo>
                  <a:lnTo>
                    <a:pt x="1124" y="1333"/>
                  </a:lnTo>
                  <a:lnTo>
                    <a:pt x="1142" y="1308"/>
                  </a:lnTo>
                  <a:lnTo>
                    <a:pt x="1158" y="1282"/>
                  </a:lnTo>
                  <a:lnTo>
                    <a:pt x="1174" y="1255"/>
                  </a:lnTo>
                  <a:lnTo>
                    <a:pt x="1187" y="1227"/>
                  </a:lnTo>
                  <a:lnTo>
                    <a:pt x="1193" y="1212"/>
                  </a:lnTo>
                  <a:lnTo>
                    <a:pt x="1201" y="1190"/>
                  </a:lnTo>
                  <a:lnTo>
                    <a:pt x="1209" y="1169"/>
                  </a:lnTo>
                  <a:lnTo>
                    <a:pt x="1214" y="1157"/>
                  </a:lnTo>
                  <a:lnTo>
                    <a:pt x="1217" y="1136"/>
                  </a:lnTo>
                  <a:lnTo>
                    <a:pt x="1220" y="1117"/>
                  </a:lnTo>
                  <a:lnTo>
                    <a:pt x="1226" y="1098"/>
                  </a:lnTo>
                  <a:lnTo>
                    <a:pt x="1231" y="1079"/>
                  </a:lnTo>
                  <a:lnTo>
                    <a:pt x="1234" y="1028"/>
                  </a:lnTo>
                  <a:lnTo>
                    <a:pt x="1236" y="978"/>
                  </a:lnTo>
                  <a:lnTo>
                    <a:pt x="1236" y="954"/>
                  </a:lnTo>
                  <a:lnTo>
                    <a:pt x="1236" y="929"/>
                  </a:lnTo>
                  <a:lnTo>
                    <a:pt x="1234" y="905"/>
                  </a:lnTo>
                  <a:lnTo>
                    <a:pt x="1232" y="883"/>
                  </a:lnTo>
                  <a:lnTo>
                    <a:pt x="1228" y="859"/>
                  </a:lnTo>
                  <a:lnTo>
                    <a:pt x="1225" y="835"/>
                  </a:lnTo>
                  <a:lnTo>
                    <a:pt x="1219" y="812"/>
                  </a:lnTo>
                  <a:lnTo>
                    <a:pt x="1212" y="789"/>
                  </a:lnTo>
                  <a:lnTo>
                    <a:pt x="1204" y="765"/>
                  </a:lnTo>
                  <a:lnTo>
                    <a:pt x="1195" y="742"/>
                  </a:lnTo>
                  <a:lnTo>
                    <a:pt x="1184" y="718"/>
                  </a:lnTo>
                  <a:lnTo>
                    <a:pt x="1172" y="693"/>
                  </a:lnTo>
                  <a:lnTo>
                    <a:pt x="1161" y="674"/>
                  </a:lnTo>
                  <a:lnTo>
                    <a:pt x="1150" y="655"/>
                  </a:lnTo>
                  <a:lnTo>
                    <a:pt x="1138" y="638"/>
                  </a:lnTo>
                  <a:lnTo>
                    <a:pt x="1125" y="621"/>
                  </a:lnTo>
                  <a:lnTo>
                    <a:pt x="1113" y="605"/>
                  </a:lnTo>
                  <a:lnTo>
                    <a:pt x="1100" y="589"/>
                  </a:lnTo>
                  <a:lnTo>
                    <a:pt x="1085" y="574"/>
                  </a:lnTo>
                  <a:lnTo>
                    <a:pt x="1072" y="560"/>
                  </a:lnTo>
                  <a:lnTo>
                    <a:pt x="1057" y="548"/>
                  </a:lnTo>
                  <a:lnTo>
                    <a:pt x="1041" y="535"/>
                  </a:lnTo>
                  <a:lnTo>
                    <a:pt x="1025" y="523"/>
                  </a:lnTo>
                  <a:lnTo>
                    <a:pt x="1009" y="512"/>
                  </a:lnTo>
                  <a:lnTo>
                    <a:pt x="992" y="500"/>
                  </a:lnTo>
                  <a:lnTo>
                    <a:pt x="974" y="490"/>
                  </a:lnTo>
                  <a:lnTo>
                    <a:pt x="956" y="480"/>
                  </a:lnTo>
                  <a:lnTo>
                    <a:pt x="937" y="470"/>
                  </a:lnTo>
                  <a:lnTo>
                    <a:pt x="915" y="461"/>
                  </a:lnTo>
                  <a:lnTo>
                    <a:pt x="894" y="451"/>
                  </a:lnTo>
                  <a:lnTo>
                    <a:pt x="871" y="444"/>
                  </a:lnTo>
                  <a:lnTo>
                    <a:pt x="847" y="438"/>
                  </a:lnTo>
                  <a:lnTo>
                    <a:pt x="823" y="432"/>
                  </a:lnTo>
                  <a:lnTo>
                    <a:pt x="798" y="426"/>
                  </a:lnTo>
                  <a:lnTo>
                    <a:pt x="773" y="423"/>
                  </a:lnTo>
                  <a:lnTo>
                    <a:pt x="747" y="421"/>
                  </a:lnTo>
                  <a:lnTo>
                    <a:pt x="722" y="419"/>
                  </a:lnTo>
                  <a:lnTo>
                    <a:pt x="696" y="417"/>
                  </a:lnTo>
                  <a:lnTo>
                    <a:pt x="670" y="417"/>
                  </a:lnTo>
                  <a:lnTo>
                    <a:pt x="644" y="417"/>
                  </a:lnTo>
                  <a:lnTo>
                    <a:pt x="618" y="419"/>
                  </a:lnTo>
                  <a:lnTo>
                    <a:pt x="593" y="421"/>
                  </a:lnTo>
                  <a:lnTo>
                    <a:pt x="567" y="424"/>
                  </a:lnTo>
                  <a:lnTo>
                    <a:pt x="543" y="428"/>
                  </a:lnTo>
                  <a:lnTo>
                    <a:pt x="518" y="432"/>
                  </a:lnTo>
                  <a:lnTo>
                    <a:pt x="495" y="438"/>
                  </a:lnTo>
                  <a:lnTo>
                    <a:pt x="473" y="445"/>
                  </a:lnTo>
                  <a:lnTo>
                    <a:pt x="451" y="451"/>
                  </a:lnTo>
                  <a:lnTo>
                    <a:pt x="431" y="459"/>
                  </a:lnTo>
                  <a:lnTo>
                    <a:pt x="410" y="467"/>
                  </a:lnTo>
                  <a:lnTo>
                    <a:pt x="391" y="476"/>
                  </a:lnTo>
                  <a:lnTo>
                    <a:pt x="372" y="487"/>
                  </a:lnTo>
                  <a:lnTo>
                    <a:pt x="358" y="493"/>
                  </a:lnTo>
                  <a:lnTo>
                    <a:pt x="344" y="503"/>
                  </a:lnTo>
                  <a:lnTo>
                    <a:pt x="332" y="510"/>
                  </a:lnTo>
                  <a:lnTo>
                    <a:pt x="318" y="520"/>
                  </a:lnTo>
                  <a:lnTo>
                    <a:pt x="307" y="530"/>
                  </a:lnTo>
                  <a:lnTo>
                    <a:pt x="295" y="540"/>
                  </a:lnTo>
                  <a:lnTo>
                    <a:pt x="284" y="550"/>
                  </a:lnTo>
                  <a:lnTo>
                    <a:pt x="274" y="560"/>
                  </a:lnTo>
                  <a:lnTo>
                    <a:pt x="267" y="567"/>
                  </a:lnTo>
                  <a:lnTo>
                    <a:pt x="260" y="575"/>
                  </a:lnTo>
                  <a:lnTo>
                    <a:pt x="255" y="584"/>
                  </a:lnTo>
                  <a:lnTo>
                    <a:pt x="248" y="592"/>
                  </a:lnTo>
                  <a:lnTo>
                    <a:pt x="247" y="567"/>
                  </a:lnTo>
                  <a:lnTo>
                    <a:pt x="247" y="520"/>
                  </a:lnTo>
                  <a:lnTo>
                    <a:pt x="246" y="456"/>
                  </a:lnTo>
                  <a:lnTo>
                    <a:pt x="247" y="383"/>
                  </a:lnTo>
                  <a:lnTo>
                    <a:pt x="247" y="310"/>
                  </a:lnTo>
                  <a:lnTo>
                    <a:pt x="247" y="240"/>
                  </a:lnTo>
                  <a:lnTo>
                    <a:pt x="247" y="185"/>
                  </a:lnTo>
                  <a:lnTo>
                    <a:pt x="247" y="150"/>
                  </a:lnTo>
                  <a:lnTo>
                    <a:pt x="247" y="117"/>
                  </a:lnTo>
                  <a:lnTo>
                    <a:pt x="246" y="72"/>
                  </a:lnTo>
                  <a:lnTo>
                    <a:pt x="246" y="50"/>
                  </a:lnTo>
                  <a:lnTo>
                    <a:pt x="246" y="29"/>
                  </a:lnTo>
                  <a:lnTo>
                    <a:pt x="247" y="12"/>
                  </a:lnTo>
                  <a:lnTo>
                    <a:pt x="248" y="0"/>
                  </a:lnTo>
                  <a:lnTo>
                    <a:pt x="6" y="0"/>
                  </a:lnTo>
                  <a:lnTo>
                    <a:pt x="5" y="879"/>
                  </a:lnTo>
                  <a:close/>
                </a:path>
              </a:pathLst>
            </a:custGeom>
            <a:solidFill>
              <a:srgbClr val="0063D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71" name="Freeform 199"/>
            <p:cNvSpPr>
              <a:spLocks noEditPoints="1"/>
            </p:cNvSpPr>
            <p:nvPr userDrawn="1"/>
          </p:nvSpPr>
          <p:spPr bwMode="auto">
            <a:xfrm>
              <a:off x="-969963" y="3213100"/>
              <a:ext cx="225425" cy="223838"/>
            </a:xfrm>
            <a:custGeom>
              <a:avLst/>
              <a:gdLst/>
              <a:ahLst/>
              <a:cxnLst>
                <a:cxn ang="0">
                  <a:pos x="253" y="736"/>
                </a:cxn>
                <a:cxn ang="0">
                  <a:pos x="275" y="690"/>
                </a:cxn>
                <a:cxn ang="0">
                  <a:pos x="342" y="637"/>
                </a:cxn>
                <a:cxn ang="0">
                  <a:pos x="434" y="609"/>
                </a:cxn>
                <a:cxn ang="0">
                  <a:pos x="668" y="588"/>
                </a:cxn>
                <a:cxn ang="0">
                  <a:pos x="887" y="649"/>
                </a:cxn>
                <a:cxn ang="0">
                  <a:pos x="870" y="753"/>
                </a:cxn>
                <a:cxn ang="0">
                  <a:pos x="821" y="842"/>
                </a:cxn>
                <a:cxn ang="0">
                  <a:pos x="744" y="911"/>
                </a:cxn>
                <a:cxn ang="0">
                  <a:pos x="663" y="948"/>
                </a:cxn>
                <a:cxn ang="0">
                  <a:pos x="570" y="967"/>
                </a:cxn>
                <a:cxn ang="0">
                  <a:pos x="472" y="969"/>
                </a:cxn>
                <a:cxn ang="0">
                  <a:pos x="379" y="950"/>
                </a:cxn>
                <a:cxn ang="0">
                  <a:pos x="304" y="907"/>
                </a:cxn>
                <a:cxn ang="0">
                  <a:pos x="257" y="834"/>
                </a:cxn>
                <a:cxn ang="0">
                  <a:pos x="12" y="685"/>
                </a:cxn>
                <a:cxn ang="0">
                  <a:pos x="0" y="788"/>
                </a:cxn>
                <a:cxn ang="0">
                  <a:pos x="14" y="882"/>
                </a:cxn>
                <a:cxn ang="0">
                  <a:pos x="52" y="960"/>
                </a:cxn>
                <a:cxn ang="0">
                  <a:pos x="108" y="1024"/>
                </a:cxn>
                <a:cxn ang="0">
                  <a:pos x="180" y="1071"/>
                </a:cxn>
                <a:cxn ang="0">
                  <a:pos x="266" y="1104"/>
                </a:cxn>
                <a:cxn ang="0">
                  <a:pos x="362" y="1124"/>
                </a:cxn>
                <a:cxn ang="0">
                  <a:pos x="511" y="1126"/>
                </a:cxn>
                <a:cxn ang="0">
                  <a:pos x="657" y="1100"/>
                </a:cxn>
                <a:cxn ang="0">
                  <a:pos x="789" y="1043"/>
                </a:cxn>
                <a:cxn ang="0">
                  <a:pos x="865" y="985"/>
                </a:cxn>
                <a:cxn ang="0">
                  <a:pos x="1133" y="1029"/>
                </a:cxn>
                <a:cxn ang="0">
                  <a:pos x="1128" y="772"/>
                </a:cxn>
                <a:cxn ang="0">
                  <a:pos x="1130" y="506"/>
                </a:cxn>
                <a:cxn ang="0">
                  <a:pos x="1121" y="330"/>
                </a:cxn>
                <a:cxn ang="0">
                  <a:pos x="1096" y="238"/>
                </a:cxn>
                <a:cxn ang="0">
                  <a:pos x="1023" y="128"/>
                </a:cxn>
                <a:cxn ang="0">
                  <a:pos x="958" y="78"/>
                </a:cxn>
                <a:cxn ang="0">
                  <a:pos x="860" y="35"/>
                </a:cxn>
                <a:cxn ang="0">
                  <a:pos x="741" y="9"/>
                </a:cxn>
                <a:cxn ang="0">
                  <a:pos x="610" y="0"/>
                </a:cxn>
                <a:cxn ang="0">
                  <a:pos x="478" y="8"/>
                </a:cxn>
                <a:cxn ang="0">
                  <a:pos x="355" y="33"/>
                </a:cxn>
                <a:cxn ang="0">
                  <a:pos x="249" y="74"/>
                </a:cxn>
                <a:cxn ang="0">
                  <a:pos x="175" y="124"/>
                </a:cxn>
                <a:cxn ang="0">
                  <a:pos x="122" y="184"/>
                </a:cxn>
                <a:cxn ang="0">
                  <a:pos x="86" y="262"/>
                </a:cxn>
                <a:cxn ang="0">
                  <a:pos x="325" y="319"/>
                </a:cxn>
                <a:cxn ang="0">
                  <a:pos x="332" y="295"/>
                </a:cxn>
                <a:cxn ang="0">
                  <a:pos x="368" y="235"/>
                </a:cxn>
                <a:cxn ang="0">
                  <a:pos x="417" y="197"/>
                </a:cxn>
                <a:cxn ang="0">
                  <a:pos x="477" y="174"/>
                </a:cxn>
                <a:cxn ang="0">
                  <a:pos x="619" y="159"/>
                </a:cxn>
                <a:cxn ang="0">
                  <a:pos x="702" y="171"/>
                </a:cxn>
                <a:cxn ang="0">
                  <a:pos x="777" y="200"/>
                </a:cxn>
                <a:cxn ang="0">
                  <a:pos x="838" y="247"/>
                </a:cxn>
                <a:cxn ang="0">
                  <a:pos x="877" y="314"/>
                </a:cxn>
                <a:cxn ang="0">
                  <a:pos x="887" y="402"/>
                </a:cxn>
                <a:cxn ang="0">
                  <a:pos x="749" y="431"/>
                </a:cxn>
                <a:cxn ang="0">
                  <a:pos x="578" y="432"/>
                </a:cxn>
                <a:cxn ang="0">
                  <a:pos x="416" y="441"/>
                </a:cxn>
                <a:cxn ang="0">
                  <a:pos x="253" y="474"/>
                </a:cxn>
                <a:cxn ang="0">
                  <a:pos x="161" y="512"/>
                </a:cxn>
                <a:cxn ang="0">
                  <a:pos x="89" y="562"/>
                </a:cxn>
                <a:cxn ang="0">
                  <a:pos x="37" y="629"/>
                </a:cxn>
              </a:cxnLst>
              <a:rect l="0" t="0" r="r" b="b"/>
              <a:pathLst>
                <a:path w="1137" h="1128">
                  <a:moveTo>
                    <a:pt x="249" y="776"/>
                  </a:moveTo>
                  <a:lnTo>
                    <a:pt x="249" y="766"/>
                  </a:lnTo>
                  <a:lnTo>
                    <a:pt x="250" y="756"/>
                  </a:lnTo>
                  <a:lnTo>
                    <a:pt x="251" y="747"/>
                  </a:lnTo>
                  <a:lnTo>
                    <a:pt x="253" y="736"/>
                  </a:lnTo>
                  <a:lnTo>
                    <a:pt x="256" y="729"/>
                  </a:lnTo>
                  <a:lnTo>
                    <a:pt x="258" y="719"/>
                  </a:lnTo>
                  <a:lnTo>
                    <a:pt x="262" y="712"/>
                  </a:lnTo>
                  <a:lnTo>
                    <a:pt x="266" y="704"/>
                  </a:lnTo>
                  <a:lnTo>
                    <a:pt x="275" y="690"/>
                  </a:lnTo>
                  <a:lnTo>
                    <a:pt x="286" y="676"/>
                  </a:lnTo>
                  <a:lnTo>
                    <a:pt x="298" y="665"/>
                  </a:lnTo>
                  <a:lnTo>
                    <a:pt x="312" y="655"/>
                  </a:lnTo>
                  <a:lnTo>
                    <a:pt x="326" y="646"/>
                  </a:lnTo>
                  <a:lnTo>
                    <a:pt x="342" y="637"/>
                  </a:lnTo>
                  <a:lnTo>
                    <a:pt x="359" y="630"/>
                  </a:lnTo>
                  <a:lnTo>
                    <a:pt x="377" y="624"/>
                  </a:lnTo>
                  <a:lnTo>
                    <a:pt x="396" y="618"/>
                  </a:lnTo>
                  <a:lnTo>
                    <a:pt x="415" y="614"/>
                  </a:lnTo>
                  <a:lnTo>
                    <a:pt x="434" y="609"/>
                  </a:lnTo>
                  <a:lnTo>
                    <a:pt x="455" y="606"/>
                  </a:lnTo>
                  <a:lnTo>
                    <a:pt x="505" y="599"/>
                  </a:lnTo>
                  <a:lnTo>
                    <a:pt x="558" y="593"/>
                  </a:lnTo>
                  <a:lnTo>
                    <a:pt x="612" y="590"/>
                  </a:lnTo>
                  <a:lnTo>
                    <a:pt x="668" y="588"/>
                  </a:lnTo>
                  <a:lnTo>
                    <a:pt x="724" y="587"/>
                  </a:lnTo>
                  <a:lnTo>
                    <a:pt x="779" y="587"/>
                  </a:lnTo>
                  <a:lnTo>
                    <a:pt x="834" y="587"/>
                  </a:lnTo>
                  <a:lnTo>
                    <a:pt x="887" y="587"/>
                  </a:lnTo>
                  <a:lnTo>
                    <a:pt x="887" y="649"/>
                  </a:lnTo>
                  <a:lnTo>
                    <a:pt x="886" y="671"/>
                  </a:lnTo>
                  <a:lnTo>
                    <a:pt x="884" y="692"/>
                  </a:lnTo>
                  <a:lnTo>
                    <a:pt x="880" y="714"/>
                  </a:lnTo>
                  <a:lnTo>
                    <a:pt x="876" y="734"/>
                  </a:lnTo>
                  <a:lnTo>
                    <a:pt x="870" y="753"/>
                  </a:lnTo>
                  <a:lnTo>
                    <a:pt x="862" y="773"/>
                  </a:lnTo>
                  <a:lnTo>
                    <a:pt x="854" y="791"/>
                  </a:lnTo>
                  <a:lnTo>
                    <a:pt x="844" y="809"/>
                  </a:lnTo>
                  <a:lnTo>
                    <a:pt x="834" y="826"/>
                  </a:lnTo>
                  <a:lnTo>
                    <a:pt x="821" y="842"/>
                  </a:lnTo>
                  <a:lnTo>
                    <a:pt x="808" y="858"/>
                  </a:lnTo>
                  <a:lnTo>
                    <a:pt x="794" y="872"/>
                  </a:lnTo>
                  <a:lnTo>
                    <a:pt x="778" y="886"/>
                  </a:lnTo>
                  <a:lnTo>
                    <a:pt x="761" y="899"/>
                  </a:lnTo>
                  <a:lnTo>
                    <a:pt x="744" y="911"/>
                  </a:lnTo>
                  <a:lnTo>
                    <a:pt x="725" y="921"/>
                  </a:lnTo>
                  <a:lnTo>
                    <a:pt x="711" y="929"/>
                  </a:lnTo>
                  <a:lnTo>
                    <a:pt x="696" y="935"/>
                  </a:lnTo>
                  <a:lnTo>
                    <a:pt x="680" y="942"/>
                  </a:lnTo>
                  <a:lnTo>
                    <a:pt x="663" y="948"/>
                  </a:lnTo>
                  <a:lnTo>
                    <a:pt x="646" y="952"/>
                  </a:lnTo>
                  <a:lnTo>
                    <a:pt x="628" y="957"/>
                  </a:lnTo>
                  <a:lnTo>
                    <a:pt x="609" y="961"/>
                  </a:lnTo>
                  <a:lnTo>
                    <a:pt x="590" y="965"/>
                  </a:lnTo>
                  <a:lnTo>
                    <a:pt x="570" y="967"/>
                  </a:lnTo>
                  <a:lnTo>
                    <a:pt x="551" y="969"/>
                  </a:lnTo>
                  <a:lnTo>
                    <a:pt x="531" y="970"/>
                  </a:lnTo>
                  <a:lnTo>
                    <a:pt x="511" y="970"/>
                  </a:lnTo>
                  <a:lnTo>
                    <a:pt x="491" y="970"/>
                  </a:lnTo>
                  <a:lnTo>
                    <a:pt x="472" y="969"/>
                  </a:lnTo>
                  <a:lnTo>
                    <a:pt x="452" y="967"/>
                  </a:lnTo>
                  <a:lnTo>
                    <a:pt x="433" y="963"/>
                  </a:lnTo>
                  <a:lnTo>
                    <a:pt x="415" y="960"/>
                  </a:lnTo>
                  <a:lnTo>
                    <a:pt x="397" y="956"/>
                  </a:lnTo>
                  <a:lnTo>
                    <a:pt x="379" y="950"/>
                  </a:lnTo>
                  <a:lnTo>
                    <a:pt x="362" y="943"/>
                  </a:lnTo>
                  <a:lnTo>
                    <a:pt x="346" y="935"/>
                  </a:lnTo>
                  <a:lnTo>
                    <a:pt x="331" y="927"/>
                  </a:lnTo>
                  <a:lnTo>
                    <a:pt x="316" y="917"/>
                  </a:lnTo>
                  <a:lnTo>
                    <a:pt x="304" y="907"/>
                  </a:lnTo>
                  <a:lnTo>
                    <a:pt x="291" y="894"/>
                  </a:lnTo>
                  <a:lnTo>
                    <a:pt x="281" y="881"/>
                  </a:lnTo>
                  <a:lnTo>
                    <a:pt x="271" y="867"/>
                  </a:lnTo>
                  <a:lnTo>
                    <a:pt x="264" y="851"/>
                  </a:lnTo>
                  <a:lnTo>
                    <a:pt x="257" y="834"/>
                  </a:lnTo>
                  <a:lnTo>
                    <a:pt x="253" y="817"/>
                  </a:lnTo>
                  <a:lnTo>
                    <a:pt x="249" y="798"/>
                  </a:lnTo>
                  <a:lnTo>
                    <a:pt x="249" y="776"/>
                  </a:lnTo>
                  <a:close/>
                  <a:moveTo>
                    <a:pt x="17" y="666"/>
                  </a:moveTo>
                  <a:lnTo>
                    <a:pt x="12" y="685"/>
                  </a:lnTo>
                  <a:lnTo>
                    <a:pt x="6" y="704"/>
                  </a:lnTo>
                  <a:lnTo>
                    <a:pt x="3" y="723"/>
                  </a:lnTo>
                  <a:lnTo>
                    <a:pt x="0" y="744"/>
                  </a:lnTo>
                  <a:lnTo>
                    <a:pt x="0" y="766"/>
                  </a:lnTo>
                  <a:lnTo>
                    <a:pt x="0" y="788"/>
                  </a:lnTo>
                  <a:lnTo>
                    <a:pt x="1" y="807"/>
                  </a:lnTo>
                  <a:lnTo>
                    <a:pt x="2" y="827"/>
                  </a:lnTo>
                  <a:lnTo>
                    <a:pt x="5" y="845"/>
                  </a:lnTo>
                  <a:lnTo>
                    <a:pt x="10" y="864"/>
                  </a:lnTo>
                  <a:lnTo>
                    <a:pt x="14" y="882"/>
                  </a:lnTo>
                  <a:lnTo>
                    <a:pt x="20" y="899"/>
                  </a:lnTo>
                  <a:lnTo>
                    <a:pt x="27" y="915"/>
                  </a:lnTo>
                  <a:lnTo>
                    <a:pt x="35" y="931"/>
                  </a:lnTo>
                  <a:lnTo>
                    <a:pt x="43" y="945"/>
                  </a:lnTo>
                  <a:lnTo>
                    <a:pt x="52" y="960"/>
                  </a:lnTo>
                  <a:lnTo>
                    <a:pt x="62" y="974"/>
                  </a:lnTo>
                  <a:lnTo>
                    <a:pt x="72" y="987"/>
                  </a:lnTo>
                  <a:lnTo>
                    <a:pt x="84" y="1000"/>
                  </a:lnTo>
                  <a:lnTo>
                    <a:pt x="95" y="1012"/>
                  </a:lnTo>
                  <a:lnTo>
                    <a:pt x="108" y="1024"/>
                  </a:lnTo>
                  <a:lnTo>
                    <a:pt x="121" y="1034"/>
                  </a:lnTo>
                  <a:lnTo>
                    <a:pt x="136" y="1044"/>
                  </a:lnTo>
                  <a:lnTo>
                    <a:pt x="149" y="1054"/>
                  </a:lnTo>
                  <a:lnTo>
                    <a:pt x="165" y="1063"/>
                  </a:lnTo>
                  <a:lnTo>
                    <a:pt x="180" y="1071"/>
                  </a:lnTo>
                  <a:lnTo>
                    <a:pt x="197" y="1079"/>
                  </a:lnTo>
                  <a:lnTo>
                    <a:pt x="213" y="1086"/>
                  </a:lnTo>
                  <a:lnTo>
                    <a:pt x="231" y="1093"/>
                  </a:lnTo>
                  <a:lnTo>
                    <a:pt x="248" y="1099"/>
                  </a:lnTo>
                  <a:lnTo>
                    <a:pt x="266" y="1104"/>
                  </a:lnTo>
                  <a:lnTo>
                    <a:pt x="284" y="1110"/>
                  </a:lnTo>
                  <a:lnTo>
                    <a:pt x="304" y="1113"/>
                  </a:lnTo>
                  <a:lnTo>
                    <a:pt x="323" y="1118"/>
                  </a:lnTo>
                  <a:lnTo>
                    <a:pt x="342" y="1120"/>
                  </a:lnTo>
                  <a:lnTo>
                    <a:pt x="362" y="1124"/>
                  </a:lnTo>
                  <a:lnTo>
                    <a:pt x="392" y="1126"/>
                  </a:lnTo>
                  <a:lnTo>
                    <a:pt x="422" y="1128"/>
                  </a:lnTo>
                  <a:lnTo>
                    <a:pt x="452" y="1128"/>
                  </a:lnTo>
                  <a:lnTo>
                    <a:pt x="482" y="1128"/>
                  </a:lnTo>
                  <a:lnTo>
                    <a:pt x="511" y="1126"/>
                  </a:lnTo>
                  <a:lnTo>
                    <a:pt x="541" y="1124"/>
                  </a:lnTo>
                  <a:lnTo>
                    <a:pt x="570" y="1119"/>
                  </a:lnTo>
                  <a:lnTo>
                    <a:pt x="600" y="1113"/>
                  </a:lnTo>
                  <a:lnTo>
                    <a:pt x="628" y="1108"/>
                  </a:lnTo>
                  <a:lnTo>
                    <a:pt x="657" y="1100"/>
                  </a:lnTo>
                  <a:lnTo>
                    <a:pt x="684" y="1091"/>
                  </a:lnTo>
                  <a:lnTo>
                    <a:pt x="711" y="1080"/>
                  </a:lnTo>
                  <a:lnTo>
                    <a:pt x="738" y="1069"/>
                  </a:lnTo>
                  <a:lnTo>
                    <a:pt x="764" y="1057"/>
                  </a:lnTo>
                  <a:lnTo>
                    <a:pt x="789" y="1043"/>
                  </a:lnTo>
                  <a:lnTo>
                    <a:pt x="814" y="1027"/>
                  </a:lnTo>
                  <a:lnTo>
                    <a:pt x="828" y="1017"/>
                  </a:lnTo>
                  <a:lnTo>
                    <a:pt x="842" y="1007"/>
                  </a:lnTo>
                  <a:lnTo>
                    <a:pt x="854" y="996"/>
                  </a:lnTo>
                  <a:lnTo>
                    <a:pt x="865" y="985"/>
                  </a:lnTo>
                  <a:lnTo>
                    <a:pt x="887" y="962"/>
                  </a:lnTo>
                  <a:lnTo>
                    <a:pt x="909" y="936"/>
                  </a:lnTo>
                  <a:lnTo>
                    <a:pt x="914" y="1087"/>
                  </a:lnTo>
                  <a:lnTo>
                    <a:pt x="1137" y="1087"/>
                  </a:lnTo>
                  <a:lnTo>
                    <a:pt x="1133" y="1029"/>
                  </a:lnTo>
                  <a:lnTo>
                    <a:pt x="1131" y="975"/>
                  </a:lnTo>
                  <a:lnTo>
                    <a:pt x="1130" y="924"/>
                  </a:lnTo>
                  <a:lnTo>
                    <a:pt x="1129" y="874"/>
                  </a:lnTo>
                  <a:lnTo>
                    <a:pt x="1129" y="824"/>
                  </a:lnTo>
                  <a:lnTo>
                    <a:pt x="1128" y="772"/>
                  </a:lnTo>
                  <a:lnTo>
                    <a:pt x="1128" y="718"/>
                  </a:lnTo>
                  <a:lnTo>
                    <a:pt x="1128" y="660"/>
                  </a:lnTo>
                  <a:lnTo>
                    <a:pt x="1129" y="617"/>
                  </a:lnTo>
                  <a:lnTo>
                    <a:pt x="1130" y="565"/>
                  </a:lnTo>
                  <a:lnTo>
                    <a:pt x="1130" y="506"/>
                  </a:lnTo>
                  <a:lnTo>
                    <a:pt x="1129" y="445"/>
                  </a:lnTo>
                  <a:lnTo>
                    <a:pt x="1128" y="414"/>
                  </a:lnTo>
                  <a:lnTo>
                    <a:pt x="1126" y="385"/>
                  </a:lnTo>
                  <a:lnTo>
                    <a:pt x="1124" y="356"/>
                  </a:lnTo>
                  <a:lnTo>
                    <a:pt x="1121" y="330"/>
                  </a:lnTo>
                  <a:lnTo>
                    <a:pt x="1117" y="305"/>
                  </a:lnTo>
                  <a:lnTo>
                    <a:pt x="1113" y="282"/>
                  </a:lnTo>
                  <a:lnTo>
                    <a:pt x="1107" y="264"/>
                  </a:lnTo>
                  <a:lnTo>
                    <a:pt x="1100" y="248"/>
                  </a:lnTo>
                  <a:lnTo>
                    <a:pt x="1096" y="238"/>
                  </a:lnTo>
                  <a:lnTo>
                    <a:pt x="1091" y="227"/>
                  </a:lnTo>
                  <a:lnTo>
                    <a:pt x="1055" y="163"/>
                  </a:lnTo>
                  <a:lnTo>
                    <a:pt x="1045" y="151"/>
                  </a:lnTo>
                  <a:lnTo>
                    <a:pt x="1033" y="138"/>
                  </a:lnTo>
                  <a:lnTo>
                    <a:pt x="1023" y="128"/>
                  </a:lnTo>
                  <a:lnTo>
                    <a:pt x="1012" y="118"/>
                  </a:lnTo>
                  <a:lnTo>
                    <a:pt x="1000" y="108"/>
                  </a:lnTo>
                  <a:lnTo>
                    <a:pt x="988" y="97"/>
                  </a:lnTo>
                  <a:lnTo>
                    <a:pt x="974" y="88"/>
                  </a:lnTo>
                  <a:lnTo>
                    <a:pt x="958" y="78"/>
                  </a:lnTo>
                  <a:lnTo>
                    <a:pt x="941" y="68"/>
                  </a:lnTo>
                  <a:lnTo>
                    <a:pt x="922" y="59"/>
                  </a:lnTo>
                  <a:lnTo>
                    <a:pt x="903" y="50"/>
                  </a:lnTo>
                  <a:lnTo>
                    <a:pt x="881" y="42"/>
                  </a:lnTo>
                  <a:lnTo>
                    <a:pt x="860" y="35"/>
                  </a:lnTo>
                  <a:lnTo>
                    <a:pt x="837" y="28"/>
                  </a:lnTo>
                  <a:lnTo>
                    <a:pt x="814" y="23"/>
                  </a:lnTo>
                  <a:lnTo>
                    <a:pt x="791" y="17"/>
                  </a:lnTo>
                  <a:lnTo>
                    <a:pt x="766" y="12"/>
                  </a:lnTo>
                  <a:lnTo>
                    <a:pt x="741" y="9"/>
                  </a:lnTo>
                  <a:lnTo>
                    <a:pt x="714" y="6"/>
                  </a:lnTo>
                  <a:lnTo>
                    <a:pt x="690" y="3"/>
                  </a:lnTo>
                  <a:lnTo>
                    <a:pt x="663" y="1"/>
                  </a:lnTo>
                  <a:lnTo>
                    <a:pt x="636" y="0"/>
                  </a:lnTo>
                  <a:lnTo>
                    <a:pt x="610" y="0"/>
                  </a:lnTo>
                  <a:lnTo>
                    <a:pt x="583" y="0"/>
                  </a:lnTo>
                  <a:lnTo>
                    <a:pt x="557" y="1"/>
                  </a:lnTo>
                  <a:lnTo>
                    <a:pt x="531" y="2"/>
                  </a:lnTo>
                  <a:lnTo>
                    <a:pt x="505" y="4"/>
                  </a:lnTo>
                  <a:lnTo>
                    <a:pt x="478" y="8"/>
                  </a:lnTo>
                  <a:lnTo>
                    <a:pt x="452" y="11"/>
                  </a:lnTo>
                  <a:lnTo>
                    <a:pt x="427" y="16"/>
                  </a:lnTo>
                  <a:lnTo>
                    <a:pt x="402" y="20"/>
                  </a:lnTo>
                  <a:lnTo>
                    <a:pt x="379" y="26"/>
                  </a:lnTo>
                  <a:lnTo>
                    <a:pt x="355" y="33"/>
                  </a:lnTo>
                  <a:lnTo>
                    <a:pt x="332" y="40"/>
                  </a:lnTo>
                  <a:lnTo>
                    <a:pt x="309" y="46"/>
                  </a:lnTo>
                  <a:lnTo>
                    <a:pt x="289" y="55"/>
                  </a:lnTo>
                  <a:lnTo>
                    <a:pt x="268" y="63"/>
                  </a:lnTo>
                  <a:lnTo>
                    <a:pt x="249" y="74"/>
                  </a:lnTo>
                  <a:lnTo>
                    <a:pt x="232" y="83"/>
                  </a:lnTo>
                  <a:lnTo>
                    <a:pt x="215" y="94"/>
                  </a:lnTo>
                  <a:lnTo>
                    <a:pt x="202" y="103"/>
                  </a:lnTo>
                  <a:lnTo>
                    <a:pt x="188" y="113"/>
                  </a:lnTo>
                  <a:lnTo>
                    <a:pt x="175" y="124"/>
                  </a:lnTo>
                  <a:lnTo>
                    <a:pt x="164" y="135"/>
                  </a:lnTo>
                  <a:lnTo>
                    <a:pt x="153" y="146"/>
                  </a:lnTo>
                  <a:lnTo>
                    <a:pt x="143" y="158"/>
                  </a:lnTo>
                  <a:lnTo>
                    <a:pt x="132" y="170"/>
                  </a:lnTo>
                  <a:lnTo>
                    <a:pt x="122" y="184"/>
                  </a:lnTo>
                  <a:lnTo>
                    <a:pt x="114" y="198"/>
                  </a:lnTo>
                  <a:lnTo>
                    <a:pt x="105" y="213"/>
                  </a:lnTo>
                  <a:lnTo>
                    <a:pt x="98" y="229"/>
                  </a:lnTo>
                  <a:lnTo>
                    <a:pt x="91" y="245"/>
                  </a:lnTo>
                  <a:lnTo>
                    <a:pt x="86" y="262"/>
                  </a:lnTo>
                  <a:lnTo>
                    <a:pt x="81" y="280"/>
                  </a:lnTo>
                  <a:lnTo>
                    <a:pt x="78" y="299"/>
                  </a:lnTo>
                  <a:lnTo>
                    <a:pt x="77" y="319"/>
                  </a:lnTo>
                  <a:lnTo>
                    <a:pt x="322" y="320"/>
                  </a:lnTo>
                  <a:lnTo>
                    <a:pt x="325" y="319"/>
                  </a:lnTo>
                  <a:lnTo>
                    <a:pt x="326" y="317"/>
                  </a:lnTo>
                  <a:lnTo>
                    <a:pt x="328" y="313"/>
                  </a:lnTo>
                  <a:lnTo>
                    <a:pt x="329" y="309"/>
                  </a:lnTo>
                  <a:lnTo>
                    <a:pt x="330" y="303"/>
                  </a:lnTo>
                  <a:lnTo>
                    <a:pt x="332" y="295"/>
                  </a:lnTo>
                  <a:lnTo>
                    <a:pt x="335" y="286"/>
                  </a:lnTo>
                  <a:lnTo>
                    <a:pt x="340" y="276"/>
                  </a:lnTo>
                  <a:lnTo>
                    <a:pt x="348" y="262"/>
                  </a:lnTo>
                  <a:lnTo>
                    <a:pt x="358" y="247"/>
                  </a:lnTo>
                  <a:lnTo>
                    <a:pt x="368" y="235"/>
                  </a:lnTo>
                  <a:lnTo>
                    <a:pt x="380" y="223"/>
                  </a:lnTo>
                  <a:lnTo>
                    <a:pt x="388" y="217"/>
                  </a:lnTo>
                  <a:lnTo>
                    <a:pt x="397" y="210"/>
                  </a:lnTo>
                  <a:lnTo>
                    <a:pt x="406" y="203"/>
                  </a:lnTo>
                  <a:lnTo>
                    <a:pt x="417" y="197"/>
                  </a:lnTo>
                  <a:lnTo>
                    <a:pt x="427" y="192"/>
                  </a:lnTo>
                  <a:lnTo>
                    <a:pt x="439" y="187"/>
                  </a:lnTo>
                  <a:lnTo>
                    <a:pt x="450" y="181"/>
                  </a:lnTo>
                  <a:lnTo>
                    <a:pt x="464" y="177"/>
                  </a:lnTo>
                  <a:lnTo>
                    <a:pt x="477" y="174"/>
                  </a:lnTo>
                  <a:lnTo>
                    <a:pt x="492" y="170"/>
                  </a:lnTo>
                  <a:lnTo>
                    <a:pt x="522" y="164"/>
                  </a:lnTo>
                  <a:lnTo>
                    <a:pt x="553" y="160"/>
                  </a:lnTo>
                  <a:lnTo>
                    <a:pt x="586" y="159"/>
                  </a:lnTo>
                  <a:lnTo>
                    <a:pt x="619" y="159"/>
                  </a:lnTo>
                  <a:lnTo>
                    <a:pt x="636" y="160"/>
                  </a:lnTo>
                  <a:lnTo>
                    <a:pt x="653" y="162"/>
                  </a:lnTo>
                  <a:lnTo>
                    <a:pt x="669" y="164"/>
                  </a:lnTo>
                  <a:lnTo>
                    <a:pt x="686" y="168"/>
                  </a:lnTo>
                  <a:lnTo>
                    <a:pt x="702" y="171"/>
                  </a:lnTo>
                  <a:lnTo>
                    <a:pt x="718" y="176"/>
                  </a:lnTo>
                  <a:lnTo>
                    <a:pt x="734" y="180"/>
                  </a:lnTo>
                  <a:lnTo>
                    <a:pt x="749" y="186"/>
                  </a:lnTo>
                  <a:lnTo>
                    <a:pt x="763" y="193"/>
                  </a:lnTo>
                  <a:lnTo>
                    <a:pt x="777" y="200"/>
                  </a:lnTo>
                  <a:lnTo>
                    <a:pt x="791" y="208"/>
                  </a:lnTo>
                  <a:lnTo>
                    <a:pt x="804" y="217"/>
                  </a:lnTo>
                  <a:lnTo>
                    <a:pt x="815" y="226"/>
                  </a:lnTo>
                  <a:lnTo>
                    <a:pt x="828" y="236"/>
                  </a:lnTo>
                  <a:lnTo>
                    <a:pt x="838" y="247"/>
                  </a:lnTo>
                  <a:lnTo>
                    <a:pt x="847" y="259"/>
                  </a:lnTo>
                  <a:lnTo>
                    <a:pt x="856" y="271"/>
                  </a:lnTo>
                  <a:lnTo>
                    <a:pt x="864" y="285"/>
                  </a:lnTo>
                  <a:lnTo>
                    <a:pt x="871" y="299"/>
                  </a:lnTo>
                  <a:lnTo>
                    <a:pt x="877" y="314"/>
                  </a:lnTo>
                  <a:lnTo>
                    <a:pt x="880" y="328"/>
                  </a:lnTo>
                  <a:lnTo>
                    <a:pt x="884" y="343"/>
                  </a:lnTo>
                  <a:lnTo>
                    <a:pt x="886" y="357"/>
                  </a:lnTo>
                  <a:lnTo>
                    <a:pt x="886" y="371"/>
                  </a:lnTo>
                  <a:lnTo>
                    <a:pt x="887" y="402"/>
                  </a:lnTo>
                  <a:lnTo>
                    <a:pt x="887" y="431"/>
                  </a:lnTo>
                  <a:lnTo>
                    <a:pt x="852" y="431"/>
                  </a:lnTo>
                  <a:lnTo>
                    <a:pt x="818" y="431"/>
                  </a:lnTo>
                  <a:lnTo>
                    <a:pt x="784" y="431"/>
                  </a:lnTo>
                  <a:lnTo>
                    <a:pt x="749" y="431"/>
                  </a:lnTo>
                  <a:lnTo>
                    <a:pt x="714" y="431"/>
                  </a:lnTo>
                  <a:lnTo>
                    <a:pt x="679" y="431"/>
                  </a:lnTo>
                  <a:lnTo>
                    <a:pt x="645" y="431"/>
                  </a:lnTo>
                  <a:lnTo>
                    <a:pt x="611" y="431"/>
                  </a:lnTo>
                  <a:lnTo>
                    <a:pt x="578" y="432"/>
                  </a:lnTo>
                  <a:lnTo>
                    <a:pt x="545" y="432"/>
                  </a:lnTo>
                  <a:lnTo>
                    <a:pt x="514" y="433"/>
                  </a:lnTo>
                  <a:lnTo>
                    <a:pt x="481" y="436"/>
                  </a:lnTo>
                  <a:lnTo>
                    <a:pt x="449" y="438"/>
                  </a:lnTo>
                  <a:lnTo>
                    <a:pt x="416" y="441"/>
                  </a:lnTo>
                  <a:lnTo>
                    <a:pt x="384" y="445"/>
                  </a:lnTo>
                  <a:lnTo>
                    <a:pt x="354" y="450"/>
                  </a:lnTo>
                  <a:lnTo>
                    <a:pt x="320" y="457"/>
                  </a:lnTo>
                  <a:lnTo>
                    <a:pt x="286" y="464"/>
                  </a:lnTo>
                  <a:lnTo>
                    <a:pt x="253" y="474"/>
                  </a:lnTo>
                  <a:lnTo>
                    <a:pt x="221" y="485"/>
                  </a:lnTo>
                  <a:lnTo>
                    <a:pt x="205" y="491"/>
                  </a:lnTo>
                  <a:lnTo>
                    <a:pt x="190" y="497"/>
                  </a:lnTo>
                  <a:lnTo>
                    <a:pt x="174" y="504"/>
                  </a:lnTo>
                  <a:lnTo>
                    <a:pt x="161" y="512"/>
                  </a:lnTo>
                  <a:lnTo>
                    <a:pt x="146" y="520"/>
                  </a:lnTo>
                  <a:lnTo>
                    <a:pt x="132" y="529"/>
                  </a:lnTo>
                  <a:lnTo>
                    <a:pt x="119" y="538"/>
                  </a:lnTo>
                  <a:lnTo>
                    <a:pt x="106" y="547"/>
                  </a:lnTo>
                  <a:lnTo>
                    <a:pt x="89" y="562"/>
                  </a:lnTo>
                  <a:lnTo>
                    <a:pt x="76" y="574"/>
                  </a:lnTo>
                  <a:lnTo>
                    <a:pt x="64" y="587"/>
                  </a:lnTo>
                  <a:lnTo>
                    <a:pt x="54" y="599"/>
                  </a:lnTo>
                  <a:lnTo>
                    <a:pt x="45" y="614"/>
                  </a:lnTo>
                  <a:lnTo>
                    <a:pt x="37" y="629"/>
                  </a:lnTo>
                  <a:lnTo>
                    <a:pt x="27" y="646"/>
                  </a:lnTo>
                  <a:lnTo>
                    <a:pt x="17" y="666"/>
                  </a:lnTo>
                  <a:close/>
                </a:path>
              </a:pathLst>
            </a:custGeom>
            <a:solidFill>
              <a:srgbClr val="F4AE0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72" name="Freeform 200"/>
            <p:cNvSpPr>
              <a:spLocks noEditPoints="1"/>
            </p:cNvSpPr>
            <p:nvPr userDrawn="1"/>
          </p:nvSpPr>
          <p:spPr bwMode="auto">
            <a:xfrm>
              <a:off x="-1446213" y="3213100"/>
              <a:ext cx="236538" cy="222250"/>
            </a:xfrm>
            <a:custGeom>
              <a:avLst/>
              <a:gdLst/>
              <a:ahLst/>
              <a:cxnLst>
                <a:cxn ang="0">
                  <a:pos x="257" y="400"/>
                </a:cxn>
                <a:cxn ang="0">
                  <a:pos x="286" y="327"/>
                </a:cxn>
                <a:cxn ang="0">
                  <a:pos x="331" y="266"/>
                </a:cxn>
                <a:cxn ang="0">
                  <a:pos x="391" y="218"/>
                </a:cxn>
                <a:cxn ang="0">
                  <a:pos x="463" y="183"/>
                </a:cxn>
                <a:cxn ang="0">
                  <a:pos x="544" y="163"/>
                </a:cxn>
                <a:cxn ang="0">
                  <a:pos x="631" y="160"/>
                </a:cxn>
                <a:cxn ang="0">
                  <a:pos x="716" y="174"/>
                </a:cxn>
                <a:cxn ang="0">
                  <a:pos x="789" y="203"/>
                </a:cxn>
                <a:cxn ang="0">
                  <a:pos x="852" y="249"/>
                </a:cxn>
                <a:cxn ang="0">
                  <a:pos x="900" y="309"/>
                </a:cxn>
                <a:cxn ang="0">
                  <a:pos x="930" y="380"/>
                </a:cxn>
                <a:cxn ang="0">
                  <a:pos x="939" y="465"/>
                </a:cxn>
                <a:cxn ang="0">
                  <a:pos x="1182" y="421"/>
                </a:cxn>
                <a:cxn ang="0">
                  <a:pos x="1161" y="330"/>
                </a:cxn>
                <a:cxn ang="0">
                  <a:pos x="1110" y="225"/>
                </a:cxn>
                <a:cxn ang="0">
                  <a:pos x="1038" y="142"/>
                </a:cxn>
                <a:cxn ang="0">
                  <a:pos x="951" y="78"/>
                </a:cxn>
                <a:cxn ang="0">
                  <a:pos x="849" y="34"/>
                </a:cxn>
                <a:cxn ang="0">
                  <a:pos x="735" y="9"/>
                </a:cxn>
                <a:cxn ang="0">
                  <a:pos x="614" y="0"/>
                </a:cxn>
                <a:cxn ang="0">
                  <a:pos x="467" y="9"/>
                </a:cxn>
                <a:cxn ang="0">
                  <a:pos x="333" y="41"/>
                </a:cxn>
                <a:cxn ang="0">
                  <a:pos x="220" y="95"/>
                </a:cxn>
                <a:cxn ang="0">
                  <a:pos x="129" y="174"/>
                </a:cxn>
                <a:cxn ang="0">
                  <a:pos x="61" y="274"/>
                </a:cxn>
                <a:cxn ang="0">
                  <a:pos x="18" y="398"/>
                </a:cxn>
                <a:cxn ang="0">
                  <a:pos x="0" y="549"/>
                </a:cxn>
                <a:cxn ang="0">
                  <a:pos x="9" y="697"/>
                </a:cxn>
                <a:cxn ang="0">
                  <a:pos x="46" y="824"/>
                </a:cxn>
                <a:cxn ang="0">
                  <a:pos x="109" y="928"/>
                </a:cxn>
                <a:cxn ang="0">
                  <a:pos x="196" y="1011"/>
                </a:cxn>
                <a:cxn ang="0">
                  <a:pos x="308" y="1070"/>
                </a:cxn>
                <a:cxn ang="0">
                  <a:pos x="442" y="1107"/>
                </a:cxn>
                <a:cxn ang="0">
                  <a:pos x="660" y="1120"/>
                </a:cxn>
                <a:cxn ang="0">
                  <a:pos x="783" y="1108"/>
                </a:cxn>
                <a:cxn ang="0">
                  <a:pos x="898" y="1076"/>
                </a:cxn>
                <a:cxn ang="0">
                  <a:pos x="1003" y="1024"/>
                </a:cxn>
                <a:cxn ang="0">
                  <a:pos x="1089" y="945"/>
                </a:cxn>
                <a:cxn ang="0">
                  <a:pos x="1150" y="838"/>
                </a:cxn>
                <a:cxn ang="0">
                  <a:pos x="920" y="784"/>
                </a:cxn>
                <a:cxn ang="0">
                  <a:pos x="885" y="843"/>
                </a:cxn>
                <a:cxn ang="0">
                  <a:pos x="825" y="902"/>
                </a:cxn>
                <a:cxn ang="0">
                  <a:pos x="721" y="951"/>
                </a:cxn>
                <a:cxn ang="0">
                  <a:pos x="606" y="966"/>
                </a:cxn>
                <a:cxn ang="0">
                  <a:pos x="497" y="951"/>
                </a:cxn>
                <a:cxn ang="0">
                  <a:pos x="425" y="925"/>
                </a:cxn>
                <a:cxn ang="0">
                  <a:pos x="340" y="864"/>
                </a:cxn>
                <a:cxn ang="0">
                  <a:pos x="294" y="804"/>
                </a:cxn>
                <a:cxn ang="0">
                  <a:pos x="262" y="735"/>
                </a:cxn>
                <a:cxn ang="0">
                  <a:pos x="245" y="657"/>
                </a:cxn>
              </a:cxnLst>
              <a:rect l="0" t="0" r="r" b="b"/>
              <a:pathLst>
                <a:path w="1189" h="1121">
                  <a:moveTo>
                    <a:pt x="250" y="464"/>
                  </a:moveTo>
                  <a:lnTo>
                    <a:pt x="250" y="447"/>
                  </a:lnTo>
                  <a:lnTo>
                    <a:pt x="252" y="431"/>
                  </a:lnTo>
                  <a:lnTo>
                    <a:pt x="255" y="415"/>
                  </a:lnTo>
                  <a:lnTo>
                    <a:pt x="257" y="400"/>
                  </a:lnTo>
                  <a:lnTo>
                    <a:pt x="262" y="384"/>
                  </a:lnTo>
                  <a:lnTo>
                    <a:pt x="266" y="369"/>
                  </a:lnTo>
                  <a:lnTo>
                    <a:pt x="272" y="354"/>
                  </a:lnTo>
                  <a:lnTo>
                    <a:pt x="279" y="340"/>
                  </a:lnTo>
                  <a:lnTo>
                    <a:pt x="286" y="327"/>
                  </a:lnTo>
                  <a:lnTo>
                    <a:pt x="294" y="313"/>
                  </a:lnTo>
                  <a:lnTo>
                    <a:pt x="302" y="301"/>
                  </a:lnTo>
                  <a:lnTo>
                    <a:pt x="311" y="288"/>
                  </a:lnTo>
                  <a:lnTo>
                    <a:pt x="321" y="277"/>
                  </a:lnTo>
                  <a:lnTo>
                    <a:pt x="331" y="266"/>
                  </a:lnTo>
                  <a:lnTo>
                    <a:pt x="342" y="255"/>
                  </a:lnTo>
                  <a:lnTo>
                    <a:pt x="354" y="245"/>
                  </a:lnTo>
                  <a:lnTo>
                    <a:pt x="365" y="235"/>
                  </a:lnTo>
                  <a:lnTo>
                    <a:pt x="379" y="226"/>
                  </a:lnTo>
                  <a:lnTo>
                    <a:pt x="391" y="218"/>
                  </a:lnTo>
                  <a:lnTo>
                    <a:pt x="405" y="209"/>
                  </a:lnTo>
                  <a:lnTo>
                    <a:pt x="418" y="202"/>
                  </a:lnTo>
                  <a:lnTo>
                    <a:pt x="433" y="195"/>
                  </a:lnTo>
                  <a:lnTo>
                    <a:pt x="448" y="188"/>
                  </a:lnTo>
                  <a:lnTo>
                    <a:pt x="463" y="183"/>
                  </a:lnTo>
                  <a:lnTo>
                    <a:pt x="479" y="178"/>
                  </a:lnTo>
                  <a:lnTo>
                    <a:pt x="494" y="174"/>
                  </a:lnTo>
                  <a:lnTo>
                    <a:pt x="510" y="169"/>
                  </a:lnTo>
                  <a:lnTo>
                    <a:pt x="527" y="166"/>
                  </a:lnTo>
                  <a:lnTo>
                    <a:pt x="544" y="163"/>
                  </a:lnTo>
                  <a:lnTo>
                    <a:pt x="560" y="161"/>
                  </a:lnTo>
                  <a:lnTo>
                    <a:pt x="578" y="160"/>
                  </a:lnTo>
                  <a:lnTo>
                    <a:pt x="595" y="159"/>
                  </a:lnTo>
                  <a:lnTo>
                    <a:pt x="614" y="159"/>
                  </a:lnTo>
                  <a:lnTo>
                    <a:pt x="631" y="160"/>
                  </a:lnTo>
                  <a:lnTo>
                    <a:pt x="649" y="161"/>
                  </a:lnTo>
                  <a:lnTo>
                    <a:pt x="666" y="163"/>
                  </a:lnTo>
                  <a:lnTo>
                    <a:pt x="683" y="166"/>
                  </a:lnTo>
                  <a:lnTo>
                    <a:pt x="699" y="169"/>
                  </a:lnTo>
                  <a:lnTo>
                    <a:pt x="716" y="174"/>
                  </a:lnTo>
                  <a:lnTo>
                    <a:pt x="730" y="178"/>
                  </a:lnTo>
                  <a:lnTo>
                    <a:pt x="746" y="184"/>
                  </a:lnTo>
                  <a:lnTo>
                    <a:pt x="761" y="190"/>
                  </a:lnTo>
                  <a:lnTo>
                    <a:pt x="776" y="196"/>
                  </a:lnTo>
                  <a:lnTo>
                    <a:pt x="789" y="203"/>
                  </a:lnTo>
                  <a:lnTo>
                    <a:pt x="803" y="211"/>
                  </a:lnTo>
                  <a:lnTo>
                    <a:pt x="817" y="220"/>
                  </a:lnTo>
                  <a:lnTo>
                    <a:pt x="829" y="229"/>
                  </a:lnTo>
                  <a:lnTo>
                    <a:pt x="841" y="238"/>
                  </a:lnTo>
                  <a:lnTo>
                    <a:pt x="852" y="249"/>
                  </a:lnTo>
                  <a:lnTo>
                    <a:pt x="863" y="260"/>
                  </a:lnTo>
                  <a:lnTo>
                    <a:pt x="873" y="271"/>
                  </a:lnTo>
                  <a:lnTo>
                    <a:pt x="883" y="283"/>
                  </a:lnTo>
                  <a:lnTo>
                    <a:pt x="892" y="295"/>
                  </a:lnTo>
                  <a:lnTo>
                    <a:pt x="900" y="309"/>
                  </a:lnTo>
                  <a:lnTo>
                    <a:pt x="908" y="321"/>
                  </a:lnTo>
                  <a:lnTo>
                    <a:pt x="914" y="336"/>
                  </a:lnTo>
                  <a:lnTo>
                    <a:pt x="920" y="351"/>
                  </a:lnTo>
                  <a:lnTo>
                    <a:pt x="926" y="365"/>
                  </a:lnTo>
                  <a:lnTo>
                    <a:pt x="930" y="380"/>
                  </a:lnTo>
                  <a:lnTo>
                    <a:pt x="934" y="396"/>
                  </a:lnTo>
                  <a:lnTo>
                    <a:pt x="936" y="413"/>
                  </a:lnTo>
                  <a:lnTo>
                    <a:pt x="938" y="430"/>
                  </a:lnTo>
                  <a:lnTo>
                    <a:pt x="939" y="447"/>
                  </a:lnTo>
                  <a:lnTo>
                    <a:pt x="939" y="465"/>
                  </a:lnTo>
                  <a:lnTo>
                    <a:pt x="250" y="464"/>
                  </a:lnTo>
                  <a:close/>
                  <a:moveTo>
                    <a:pt x="1189" y="624"/>
                  </a:moveTo>
                  <a:lnTo>
                    <a:pt x="1189" y="465"/>
                  </a:lnTo>
                  <a:lnTo>
                    <a:pt x="1186" y="444"/>
                  </a:lnTo>
                  <a:lnTo>
                    <a:pt x="1182" y="421"/>
                  </a:lnTo>
                  <a:lnTo>
                    <a:pt x="1180" y="407"/>
                  </a:lnTo>
                  <a:lnTo>
                    <a:pt x="1178" y="393"/>
                  </a:lnTo>
                  <a:lnTo>
                    <a:pt x="1174" y="375"/>
                  </a:lnTo>
                  <a:lnTo>
                    <a:pt x="1169" y="354"/>
                  </a:lnTo>
                  <a:lnTo>
                    <a:pt x="1161" y="330"/>
                  </a:lnTo>
                  <a:lnTo>
                    <a:pt x="1152" y="308"/>
                  </a:lnTo>
                  <a:lnTo>
                    <a:pt x="1142" y="286"/>
                  </a:lnTo>
                  <a:lnTo>
                    <a:pt x="1132" y="264"/>
                  </a:lnTo>
                  <a:lnTo>
                    <a:pt x="1121" y="244"/>
                  </a:lnTo>
                  <a:lnTo>
                    <a:pt x="1110" y="225"/>
                  </a:lnTo>
                  <a:lnTo>
                    <a:pt x="1097" y="207"/>
                  </a:lnTo>
                  <a:lnTo>
                    <a:pt x="1083" y="190"/>
                  </a:lnTo>
                  <a:lnTo>
                    <a:pt x="1069" y="173"/>
                  </a:lnTo>
                  <a:lnTo>
                    <a:pt x="1054" y="157"/>
                  </a:lnTo>
                  <a:lnTo>
                    <a:pt x="1038" y="142"/>
                  </a:lnTo>
                  <a:lnTo>
                    <a:pt x="1022" y="127"/>
                  </a:lnTo>
                  <a:lnTo>
                    <a:pt x="1005" y="113"/>
                  </a:lnTo>
                  <a:lnTo>
                    <a:pt x="988" y="101"/>
                  </a:lnTo>
                  <a:lnTo>
                    <a:pt x="970" y="90"/>
                  </a:lnTo>
                  <a:lnTo>
                    <a:pt x="951" y="78"/>
                  </a:lnTo>
                  <a:lnTo>
                    <a:pt x="931" y="68"/>
                  </a:lnTo>
                  <a:lnTo>
                    <a:pt x="912" y="59"/>
                  </a:lnTo>
                  <a:lnTo>
                    <a:pt x="892" y="50"/>
                  </a:lnTo>
                  <a:lnTo>
                    <a:pt x="870" y="42"/>
                  </a:lnTo>
                  <a:lnTo>
                    <a:pt x="849" y="34"/>
                  </a:lnTo>
                  <a:lnTo>
                    <a:pt x="827" y="28"/>
                  </a:lnTo>
                  <a:lnTo>
                    <a:pt x="804" y="22"/>
                  </a:lnTo>
                  <a:lnTo>
                    <a:pt x="782" y="17"/>
                  </a:lnTo>
                  <a:lnTo>
                    <a:pt x="759" y="12"/>
                  </a:lnTo>
                  <a:lnTo>
                    <a:pt x="735" y="9"/>
                  </a:lnTo>
                  <a:lnTo>
                    <a:pt x="711" y="6"/>
                  </a:lnTo>
                  <a:lnTo>
                    <a:pt x="687" y="3"/>
                  </a:lnTo>
                  <a:lnTo>
                    <a:pt x="664" y="1"/>
                  </a:lnTo>
                  <a:lnTo>
                    <a:pt x="639" y="0"/>
                  </a:lnTo>
                  <a:lnTo>
                    <a:pt x="614" y="0"/>
                  </a:lnTo>
                  <a:lnTo>
                    <a:pt x="589" y="0"/>
                  </a:lnTo>
                  <a:lnTo>
                    <a:pt x="557" y="1"/>
                  </a:lnTo>
                  <a:lnTo>
                    <a:pt x="526" y="2"/>
                  </a:lnTo>
                  <a:lnTo>
                    <a:pt x="496" y="6"/>
                  </a:lnTo>
                  <a:lnTo>
                    <a:pt x="467" y="9"/>
                  </a:lnTo>
                  <a:lnTo>
                    <a:pt x="439" y="14"/>
                  </a:lnTo>
                  <a:lnTo>
                    <a:pt x="410" y="19"/>
                  </a:lnTo>
                  <a:lnTo>
                    <a:pt x="384" y="26"/>
                  </a:lnTo>
                  <a:lnTo>
                    <a:pt x="358" y="33"/>
                  </a:lnTo>
                  <a:lnTo>
                    <a:pt x="333" y="41"/>
                  </a:lnTo>
                  <a:lnTo>
                    <a:pt x="308" y="50"/>
                  </a:lnTo>
                  <a:lnTo>
                    <a:pt x="286" y="60"/>
                  </a:lnTo>
                  <a:lnTo>
                    <a:pt x="263" y="71"/>
                  </a:lnTo>
                  <a:lnTo>
                    <a:pt x="240" y="83"/>
                  </a:lnTo>
                  <a:lnTo>
                    <a:pt x="220" y="95"/>
                  </a:lnTo>
                  <a:lnTo>
                    <a:pt x="199" y="109"/>
                  </a:lnTo>
                  <a:lnTo>
                    <a:pt x="180" y="124"/>
                  </a:lnTo>
                  <a:lnTo>
                    <a:pt x="162" y="140"/>
                  </a:lnTo>
                  <a:lnTo>
                    <a:pt x="145" y="155"/>
                  </a:lnTo>
                  <a:lnTo>
                    <a:pt x="129" y="174"/>
                  </a:lnTo>
                  <a:lnTo>
                    <a:pt x="113" y="192"/>
                  </a:lnTo>
                  <a:lnTo>
                    <a:pt x="98" y="211"/>
                  </a:lnTo>
                  <a:lnTo>
                    <a:pt x="85" y="230"/>
                  </a:lnTo>
                  <a:lnTo>
                    <a:pt x="72" y="252"/>
                  </a:lnTo>
                  <a:lnTo>
                    <a:pt x="61" y="274"/>
                  </a:lnTo>
                  <a:lnTo>
                    <a:pt x="50" y="297"/>
                  </a:lnTo>
                  <a:lnTo>
                    <a:pt x="41" y="321"/>
                  </a:lnTo>
                  <a:lnTo>
                    <a:pt x="31" y="346"/>
                  </a:lnTo>
                  <a:lnTo>
                    <a:pt x="23" y="371"/>
                  </a:lnTo>
                  <a:lnTo>
                    <a:pt x="18" y="398"/>
                  </a:lnTo>
                  <a:lnTo>
                    <a:pt x="12" y="426"/>
                  </a:lnTo>
                  <a:lnTo>
                    <a:pt x="8" y="455"/>
                  </a:lnTo>
                  <a:lnTo>
                    <a:pt x="4" y="485"/>
                  </a:lnTo>
                  <a:lnTo>
                    <a:pt x="1" y="518"/>
                  </a:lnTo>
                  <a:lnTo>
                    <a:pt x="0" y="549"/>
                  </a:lnTo>
                  <a:lnTo>
                    <a:pt x="0" y="580"/>
                  </a:lnTo>
                  <a:lnTo>
                    <a:pt x="0" y="611"/>
                  </a:lnTo>
                  <a:lnTo>
                    <a:pt x="2" y="640"/>
                  </a:lnTo>
                  <a:lnTo>
                    <a:pt x="5" y="670"/>
                  </a:lnTo>
                  <a:lnTo>
                    <a:pt x="9" y="697"/>
                  </a:lnTo>
                  <a:lnTo>
                    <a:pt x="14" y="724"/>
                  </a:lnTo>
                  <a:lnTo>
                    <a:pt x="20" y="750"/>
                  </a:lnTo>
                  <a:lnTo>
                    <a:pt x="28" y="776"/>
                  </a:lnTo>
                  <a:lnTo>
                    <a:pt x="36" y="800"/>
                  </a:lnTo>
                  <a:lnTo>
                    <a:pt x="46" y="824"/>
                  </a:lnTo>
                  <a:lnTo>
                    <a:pt x="56" y="847"/>
                  </a:lnTo>
                  <a:lnTo>
                    <a:pt x="68" y="868"/>
                  </a:lnTo>
                  <a:lnTo>
                    <a:pt x="80" y="890"/>
                  </a:lnTo>
                  <a:lnTo>
                    <a:pt x="94" y="909"/>
                  </a:lnTo>
                  <a:lnTo>
                    <a:pt x="109" y="928"/>
                  </a:lnTo>
                  <a:lnTo>
                    <a:pt x="124" y="948"/>
                  </a:lnTo>
                  <a:lnTo>
                    <a:pt x="140" y="965"/>
                  </a:lnTo>
                  <a:lnTo>
                    <a:pt x="159" y="981"/>
                  </a:lnTo>
                  <a:lnTo>
                    <a:pt x="177" y="997"/>
                  </a:lnTo>
                  <a:lnTo>
                    <a:pt x="196" y="1011"/>
                  </a:lnTo>
                  <a:lnTo>
                    <a:pt x="216" y="1025"/>
                  </a:lnTo>
                  <a:lnTo>
                    <a:pt x="238" y="1037"/>
                  </a:lnTo>
                  <a:lnTo>
                    <a:pt x="261" y="1050"/>
                  </a:lnTo>
                  <a:lnTo>
                    <a:pt x="283" y="1061"/>
                  </a:lnTo>
                  <a:lnTo>
                    <a:pt x="308" y="1070"/>
                  </a:lnTo>
                  <a:lnTo>
                    <a:pt x="333" y="1079"/>
                  </a:lnTo>
                  <a:lnTo>
                    <a:pt x="359" y="1087"/>
                  </a:lnTo>
                  <a:lnTo>
                    <a:pt x="386" y="1095"/>
                  </a:lnTo>
                  <a:lnTo>
                    <a:pt x="414" y="1101"/>
                  </a:lnTo>
                  <a:lnTo>
                    <a:pt x="442" y="1107"/>
                  </a:lnTo>
                  <a:lnTo>
                    <a:pt x="489" y="1113"/>
                  </a:lnTo>
                  <a:lnTo>
                    <a:pt x="538" y="1118"/>
                  </a:lnTo>
                  <a:lnTo>
                    <a:pt x="586" y="1120"/>
                  </a:lnTo>
                  <a:lnTo>
                    <a:pt x="635" y="1121"/>
                  </a:lnTo>
                  <a:lnTo>
                    <a:pt x="660" y="1120"/>
                  </a:lnTo>
                  <a:lnTo>
                    <a:pt x="685" y="1119"/>
                  </a:lnTo>
                  <a:lnTo>
                    <a:pt x="710" y="1118"/>
                  </a:lnTo>
                  <a:lnTo>
                    <a:pt x="734" y="1115"/>
                  </a:lnTo>
                  <a:lnTo>
                    <a:pt x="759" y="1112"/>
                  </a:lnTo>
                  <a:lnTo>
                    <a:pt x="783" y="1108"/>
                  </a:lnTo>
                  <a:lnTo>
                    <a:pt x="807" y="1103"/>
                  </a:lnTo>
                  <a:lnTo>
                    <a:pt x="830" y="1098"/>
                  </a:lnTo>
                  <a:lnTo>
                    <a:pt x="853" y="1092"/>
                  </a:lnTo>
                  <a:lnTo>
                    <a:pt x="877" y="1084"/>
                  </a:lnTo>
                  <a:lnTo>
                    <a:pt x="898" y="1076"/>
                  </a:lnTo>
                  <a:lnTo>
                    <a:pt x="921" y="1068"/>
                  </a:lnTo>
                  <a:lnTo>
                    <a:pt x="943" y="1058"/>
                  </a:lnTo>
                  <a:lnTo>
                    <a:pt x="963" y="1048"/>
                  </a:lnTo>
                  <a:lnTo>
                    <a:pt x="984" y="1036"/>
                  </a:lnTo>
                  <a:lnTo>
                    <a:pt x="1003" y="1024"/>
                  </a:lnTo>
                  <a:lnTo>
                    <a:pt x="1021" y="1010"/>
                  </a:lnTo>
                  <a:lnTo>
                    <a:pt x="1039" y="995"/>
                  </a:lnTo>
                  <a:lnTo>
                    <a:pt x="1057" y="979"/>
                  </a:lnTo>
                  <a:lnTo>
                    <a:pt x="1073" y="964"/>
                  </a:lnTo>
                  <a:lnTo>
                    <a:pt x="1089" y="945"/>
                  </a:lnTo>
                  <a:lnTo>
                    <a:pt x="1103" y="927"/>
                  </a:lnTo>
                  <a:lnTo>
                    <a:pt x="1116" y="907"/>
                  </a:lnTo>
                  <a:lnTo>
                    <a:pt x="1129" y="885"/>
                  </a:lnTo>
                  <a:lnTo>
                    <a:pt x="1140" y="864"/>
                  </a:lnTo>
                  <a:lnTo>
                    <a:pt x="1150" y="838"/>
                  </a:lnTo>
                  <a:lnTo>
                    <a:pt x="1155" y="824"/>
                  </a:lnTo>
                  <a:lnTo>
                    <a:pt x="1158" y="810"/>
                  </a:lnTo>
                  <a:lnTo>
                    <a:pt x="1162" y="797"/>
                  </a:lnTo>
                  <a:lnTo>
                    <a:pt x="1164" y="784"/>
                  </a:lnTo>
                  <a:lnTo>
                    <a:pt x="920" y="784"/>
                  </a:lnTo>
                  <a:lnTo>
                    <a:pt x="915" y="790"/>
                  </a:lnTo>
                  <a:lnTo>
                    <a:pt x="909" y="802"/>
                  </a:lnTo>
                  <a:lnTo>
                    <a:pt x="901" y="818"/>
                  </a:lnTo>
                  <a:lnTo>
                    <a:pt x="893" y="832"/>
                  </a:lnTo>
                  <a:lnTo>
                    <a:pt x="885" y="843"/>
                  </a:lnTo>
                  <a:lnTo>
                    <a:pt x="877" y="855"/>
                  </a:lnTo>
                  <a:lnTo>
                    <a:pt x="868" y="865"/>
                  </a:lnTo>
                  <a:lnTo>
                    <a:pt x="859" y="874"/>
                  </a:lnTo>
                  <a:lnTo>
                    <a:pt x="843" y="889"/>
                  </a:lnTo>
                  <a:lnTo>
                    <a:pt x="825" y="902"/>
                  </a:lnTo>
                  <a:lnTo>
                    <a:pt x="807" y="915"/>
                  </a:lnTo>
                  <a:lnTo>
                    <a:pt x="786" y="926"/>
                  </a:lnTo>
                  <a:lnTo>
                    <a:pt x="766" y="935"/>
                  </a:lnTo>
                  <a:lnTo>
                    <a:pt x="744" y="944"/>
                  </a:lnTo>
                  <a:lnTo>
                    <a:pt x="721" y="951"/>
                  </a:lnTo>
                  <a:lnTo>
                    <a:pt x="699" y="956"/>
                  </a:lnTo>
                  <a:lnTo>
                    <a:pt x="676" y="960"/>
                  </a:lnTo>
                  <a:lnTo>
                    <a:pt x="652" y="964"/>
                  </a:lnTo>
                  <a:lnTo>
                    <a:pt x="628" y="965"/>
                  </a:lnTo>
                  <a:lnTo>
                    <a:pt x="606" y="966"/>
                  </a:lnTo>
                  <a:lnTo>
                    <a:pt x="582" y="965"/>
                  </a:lnTo>
                  <a:lnTo>
                    <a:pt x="558" y="962"/>
                  </a:lnTo>
                  <a:lnTo>
                    <a:pt x="535" y="959"/>
                  </a:lnTo>
                  <a:lnTo>
                    <a:pt x="513" y="956"/>
                  </a:lnTo>
                  <a:lnTo>
                    <a:pt x="497" y="951"/>
                  </a:lnTo>
                  <a:lnTo>
                    <a:pt x="481" y="947"/>
                  </a:lnTo>
                  <a:lnTo>
                    <a:pt x="466" y="942"/>
                  </a:lnTo>
                  <a:lnTo>
                    <a:pt x="451" y="936"/>
                  </a:lnTo>
                  <a:lnTo>
                    <a:pt x="438" y="931"/>
                  </a:lnTo>
                  <a:lnTo>
                    <a:pt x="425" y="925"/>
                  </a:lnTo>
                  <a:lnTo>
                    <a:pt x="413" y="918"/>
                  </a:lnTo>
                  <a:lnTo>
                    <a:pt x="400" y="911"/>
                  </a:lnTo>
                  <a:lnTo>
                    <a:pt x="379" y="897"/>
                  </a:lnTo>
                  <a:lnTo>
                    <a:pt x="358" y="880"/>
                  </a:lnTo>
                  <a:lnTo>
                    <a:pt x="340" y="864"/>
                  </a:lnTo>
                  <a:lnTo>
                    <a:pt x="324" y="846"/>
                  </a:lnTo>
                  <a:lnTo>
                    <a:pt x="316" y="836"/>
                  </a:lnTo>
                  <a:lnTo>
                    <a:pt x="308" y="826"/>
                  </a:lnTo>
                  <a:lnTo>
                    <a:pt x="300" y="816"/>
                  </a:lnTo>
                  <a:lnTo>
                    <a:pt x="294" y="804"/>
                  </a:lnTo>
                  <a:lnTo>
                    <a:pt x="287" y="791"/>
                  </a:lnTo>
                  <a:lnTo>
                    <a:pt x="280" y="779"/>
                  </a:lnTo>
                  <a:lnTo>
                    <a:pt x="273" y="765"/>
                  </a:lnTo>
                  <a:lnTo>
                    <a:pt x="267" y="750"/>
                  </a:lnTo>
                  <a:lnTo>
                    <a:pt x="262" y="735"/>
                  </a:lnTo>
                  <a:lnTo>
                    <a:pt x="256" y="721"/>
                  </a:lnTo>
                  <a:lnTo>
                    <a:pt x="253" y="705"/>
                  </a:lnTo>
                  <a:lnTo>
                    <a:pt x="249" y="689"/>
                  </a:lnTo>
                  <a:lnTo>
                    <a:pt x="247" y="673"/>
                  </a:lnTo>
                  <a:lnTo>
                    <a:pt x="245" y="657"/>
                  </a:lnTo>
                  <a:lnTo>
                    <a:pt x="245" y="641"/>
                  </a:lnTo>
                  <a:lnTo>
                    <a:pt x="245" y="624"/>
                  </a:lnTo>
                  <a:lnTo>
                    <a:pt x="1189" y="624"/>
                  </a:lnTo>
                  <a:close/>
                </a:path>
              </a:pathLst>
            </a:custGeom>
            <a:solidFill>
              <a:srgbClr val="E43238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73" name="Freeform 201"/>
            <p:cNvSpPr>
              <a:spLocks/>
            </p:cNvSpPr>
            <p:nvPr userDrawn="1"/>
          </p:nvSpPr>
          <p:spPr bwMode="auto">
            <a:xfrm>
              <a:off x="-773113" y="3221038"/>
              <a:ext cx="266700" cy="285750"/>
            </a:xfrm>
            <a:custGeom>
              <a:avLst/>
              <a:gdLst/>
              <a:ahLst/>
              <a:cxnLst>
                <a:cxn ang="0">
                  <a:pos x="60" y="119"/>
                </a:cxn>
                <a:cxn ang="0">
                  <a:pos x="96" y="183"/>
                </a:cxn>
                <a:cxn ang="0">
                  <a:pos x="101" y="194"/>
                </a:cxn>
                <a:cxn ang="0">
                  <a:pos x="105" y="204"/>
                </a:cxn>
                <a:cxn ang="0">
                  <a:pos x="121" y="231"/>
                </a:cxn>
                <a:cxn ang="0">
                  <a:pos x="147" y="277"/>
                </a:cxn>
                <a:cxn ang="0">
                  <a:pos x="173" y="326"/>
                </a:cxn>
                <a:cxn ang="0">
                  <a:pos x="189" y="358"/>
                </a:cxn>
                <a:cxn ang="0">
                  <a:pos x="210" y="396"/>
                </a:cxn>
                <a:cxn ang="0">
                  <a:pos x="230" y="435"/>
                </a:cxn>
                <a:cxn ang="0">
                  <a:pos x="251" y="472"/>
                </a:cxn>
                <a:cxn ang="0">
                  <a:pos x="271" y="511"/>
                </a:cxn>
                <a:cxn ang="0">
                  <a:pos x="281" y="530"/>
                </a:cxn>
                <a:cxn ang="0">
                  <a:pos x="291" y="551"/>
                </a:cxn>
                <a:cxn ang="0">
                  <a:pos x="302" y="570"/>
                </a:cxn>
                <a:cxn ang="0">
                  <a:pos x="312" y="588"/>
                </a:cxn>
                <a:cxn ang="0">
                  <a:pos x="538" y="1011"/>
                </a:cxn>
                <a:cxn ang="0">
                  <a:pos x="544" y="1024"/>
                </a:cxn>
                <a:cxn ang="0">
                  <a:pos x="549" y="1032"/>
                </a:cxn>
                <a:cxn ang="0">
                  <a:pos x="550" y="1035"/>
                </a:cxn>
                <a:cxn ang="0">
                  <a:pos x="550" y="1040"/>
                </a:cxn>
                <a:cxn ang="0">
                  <a:pos x="548" y="1044"/>
                </a:cxn>
                <a:cxn ang="0">
                  <a:pos x="546" y="1051"/>
                </a:cxn>
                <a:cxn ang="0">
                  <a:pos x="535" y="1070"/>
                </a:cxn>
                <a:cxn ang="0">
                  <a:pos x="525" y="1089"/>
                </a:cxn>
                <a:cxn ang="0">
                  <a:pos x="515" y="1108"/>
                </a:cxn>
                <a:cxn ang="0">
                  <a:pos x="505" y="1127"/>
                </a:cxn>
                <a:cxn ang="0">
                  <a:pos x="484" y="1166"/>
                </a:cxn>
                <a:cxn ang="0">
                  <a:pos x="464" y="1204"/>
                </a:cxn>
                <a:cxn ang="0">
                  <a:pos x="443" y="1243"/>
                </a:cxn>
                <a:cxn ang="0">
                  <a:pos x="423" y="1282"/>
                </a:cxn>
                <a:cxn ang="0">
                  <a:pos x="342" y="1436"/>
                </a:cxn>
                <a:cxn ang="0">
                  <a:pos x="610" y="1436"/>
                </a:cxn>
                <a:cxn ang="0">
                  <a:pos x="1340" y="0"/>
                </a:cxn>
                <a:cxn ang="0">
                  <a:pos x="1089" y="0"/>
                </a:cxn>
                <a:cxn ang="0">
                  <a:pos x="1086" y="4"/>
                </a:cxn>
                <a:cxn ang="0">
                  <a:pos x="1082" y="8"/>
                </a:cxn>
                <a:cxn ang="0">
                  <a:pos x="1078" y="15"/>
                </a:cxn>
                <a:cxn ang="0">
                  <a:pos x="1074" y="23"/>
                </a:cxn>
                <a:cxn ang="0">
                  <a:pos x="1068" y="38"/>
                </a:cxn>
                <a:cxn ang="0">
                  <a:pos x="1062" y="49"/>
                </a:cxn>
                <a:cxn ang="0">
                  <a:pos x="685" y="807"/>
                </a:cxn>
                <a:cxn ang="0">
                  <a:pos x="681" y="801"/>
                </a:cxn>
                <a:cxn ang="0">
                  <a:pos x="677" y="795"/>
                </a:cxn>
                <a:cxn ang="0">
                  <a:pos x="674" y="788"/>
                </a:cxn>
                <a:cxn ang="0">
                  <a:pos x="670" y="782"/>
                </a:cxn>
                <a:cxn ang="0">
                  <a:pos x="304" y="49"/>
                </a:cxn>
                <a:cxn ang="0">
                  <a:pos x="299" y="36"/>
                </a:cxn>
                <a:cxn ang="0">
                  <a:pos x="293" y="22"/>
                </a:cxn>
                <a:cxn ang="0">
                  <a:pos x="288" y="15"/>
                </a:cxn>
                <a:cxn ang="0">
                  <a:pos x="285" y="8"/>
                </a:cxn>
                <a:cxn ang="0">
                  <a:pos x="281" y="4"/>
                </a:cxn>
                <a:cxn ang="0">
                  <a:pos x="277" y="0"/>
                </a:cxn>
                <a:cxn ang="0">
                  <a:pos x="0" y="0"/>
                </a:cxn>
                <a:cxn ang="0">
                  <a:pos x="5" y="13"/>
                </a:cxn>
                <a:cxn ang="0">
                  <a:pos x="13" y="30"/>
                </a:cxn>
                <a:cxn ang="0">
                  <a:pos x="24" y="47"/>
                </a:cxn>
                <a:cxn ang="0">
                  <a:pos x="30" y="59"/>
                </a:cxn>
                <a:cxn ang="0">
                  <a:pos x="37" y="73"/>
                </a:cxn>
                <a:cxn ang="0">
                  <a:pos x="47" y="90"/>
                </a:cxn>
                <a:cxn ang="0">
                  <a:pos x="55" y="108"/>
                </a:cxn>
                <a:cxn ang="0">
                  <a:pos x="60" y="119"/>
                </a:cxn>
              </a:cxnLst>
              <a:rect l="0" t="0" r="r" b="b"/>
              <a:pathLst>
                <a:path w="1340" h="1436">
                  <a:moveTo>
                    <a:pt x="60" y="119"/>
                  </a:moveTo>
                  <a:lnTo>
                    <a:pt x="96" y="183"/>
                  </a:lnTo>
                  <a:lnTo>
                    <a:pt x="101" y="194"/>
                  </a:lnTo>
                  <a:lnTo>
                    <a:pt x="105" y="204"/>
                  </a:lnTo>
                  <a:lnTo>
                    <a:pt x="121" y="231"/>
                  </a:lnTo>
                  <a:lnTo>
                    <a:pt x="147" y="277"/>
                  </a:lnTo>
                  <a:lnTo>
                    <a:pt x="173" y="326"/>
                  </a:lnTo>
                  <a:lnTo>
                    <a:pt x="189" y="358"/>
                  </a:lnTo>
                  <a:lnTo>
                    <a:pt x="210" y="396"/>
                  </a:lnTo>
                  <a:lnTo>
                    <a:pt x="230" y="435"/>
                  </a:lnTo>
                  <a:lnTo>
                    <a:pt x="251" y="472"/>
                  </a:lnTo>
                  <a:lnTo>
                    <a:pt x="271" y="511"/>
                  </a:lnTo>
                  <a:lnTo>
                    <a:pt x="281" y="530"/>
                  </a:lnTo>
                  <a:lnTo>
                    <a:pt x="291" y="551"/>
                  </a:lnTo>
                  <a:lnTo>
                    <a:pt x="302" y="570"/>
                  </a:lnTo>
                  <a:lnTo>
                    <a:pt x="312" y="588"/>
                  </a:lnTo>
                  <a:lnTo>
                    <a:pt x="538" y="1011"/>
                  </a:lnTo>
                  <a:lnTo>
                    <a:pt x="544" y="1024"/>
                  </a:lnTo>
                  <a:lnTo>
                    <a:pt x="549" y="1032"/>
                  </a:lnTo>
                  <a:lnTo>
                    <a:pt x="550" y="1035"/>
                  </a:lnTo>
                  <a:lnTo>
                    <a:pt x="550" y="1040"/>
                  </a:lnTo>
                  <a:lnTo>
                    <a:pt x="548" y="1044"/>
                  </a:lnTo>
                  <a:lnTo>
                    <a:pt x="546" y="1051"/>
                  </a:lnTo>
                  <a:lnTo>
                    <a:pt x="535" y="1070"/>
                  </a:lnTo>
                  <a:lnTo>
                    <a:pt x="525" y="1089"/>
                  </a:lnTo>
                  <a:lnTo>
                    <a:pt x="515" y="1108"/>
                  </a:lnTo>
                  <a:lnTo>
                    <a:pt x="505" y="1127"/>
                  </a:lnTo>
                  <a:lnTo>
                    <a:pt x="484" y="1166"/>
                  </a:lnTo>
                  <a:lnTo>
                    <a:pt x="464" y="1204"/>
                  </a:lnTo>
                  <a:lnTo>
                    <a:pt x="443" y="1243"/>
                  </a:lnTo>
                  <a:lnTo>
                    <a:pt x="423" y="1282"/>
                  </a:lnTo>
                  <a:lnTo>
                    <a:pt x="342" y="1436"/>
                  </a:lnTo>
                  <a:lnTo>
                    <a:pt x="610" y="1436"/>
                  </a:lnTo>
                  <a:lnTo>
                    <a:pt x="1340" y="0"/>
                  </a:lnTo>
                  <a:lnTo>
                    <a:pt x="1089" y="0"/>
                  </a:lnTo>
                  <a:lnTo>
                    <a:pt x="1086" y="4"/>
                  </a:lnTo>
                  <a:lnTo>
                    <a:pt x="1082" y="8"/>
                  </a:lnTo>
                  <a:lnTo>
                    <a:pt x="1078" y="15"/>
                  </a:lnTo>
                  <a:lnTo>
                    <a:pt x="1074" y="23"/>
                  </a:lnTo>
                  <a:lnTo>
                    <a:pt x="1068" y="38"/>
                  </a:lnTo>
                  <a:lnTo>
                    <a:pt x="1062" y="49"/>
                  </a:lnTo>
                  <a:lnTo>
                    <a:pt x="685" y="807"/>
                  </a:lnTo>
                  <a:lnTo>
                    <a:pt x="681" y="801"/>
                  </a:lnTo>
                  <a:lnTo>
                    <a:pt x="677" y="795"/>
                  </a:lnTo>
                  <a:lnTo>
                    <a:pt x="674" y="788"/>
                  </a:lnTo>
                  <a:lnTo>
                    <a:pt x="670" y="782"/>
                  </a:lnTo>
                  <a:lnTo>
                    <a:pt x="304" y="49"/>
                  </a:lnTo>
                  <a:lnTo>
                    <a:pt x="299" y="36"/>
                  </a:lnTo>
                  <a:lnTo>
                    <a:pt x="293" y="22"/>
                  </a:lnTo>
                  <a:lnTo>
                    <a:pt x="288" y="15"/>
                  </a:lnTo>
                  <a:lnTo>
                    <a:pt x="285" y="8"/>
                  </a:lnTo>
                  <a:lnTo>
                    <a:pt x="281" y="4"/>
                  </a:lnTo>
                  <a:lnTo>
                    <a:pt x="277" y="0"/>
                  </a:lnTo>
                  <a:lnTo>
                    <a:pt x="0" y="0"/>
                  </a:lnTo>
                  <a:lnTo>
                    <a:pt x="5" y="13"/>
                  </a:lnTo>
                  <a:lnTo>
                    <a:pt x="13" y="30"/>
                  </a:lnTo>
                  <a:lnTo>
                    <a:pt x="24" y="47"/>
                  </a:lnTo>
                  <a:lnTo>
                    <a:pt x="30" y="59"/>
                  </a:lnTo>
                  <a:lnTo>
                    <a:pt x="37" y="73"/>
                  </a:lnTo>
                  <a:lnTo>
                    <a:pt x="47" y="90"/>
                  </a:lnTo>
                  <a:lnTo>
                    <a:pt x="55" y="108"/>
                  </a:lnTo>
                  <a:lnTo>
                    <a:pt x="60" y="119"/>
                  </a:lnTo>
                  <a:close/>
                </a:path>
              </a:pathLst>
            </a:custGeom>
            <a:solidFill>
              <a:srgbClr val="85B71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47" name="Группа 246"/>
          <p:cNvGrpSpPr/>
          <p:nvPr userDrawn="1"/>
        </p:nvGrpSpPr>
        <p:grpSpPr>
          <a:xfrm>
            <a:off x="4075104" y="4036759"/>
            <a:ext cx="919169" cy="269848"/>
            <a:chOff x="-3714751" y="4554538"/>
            <a:chExt cx="1211263" cy="355600"/>
          </a:xfrm>
        </p:grpSpPr>
        <p:sp>
          <p:nvSpPr>
            <p:cNvPr id="3188" name="Freeform 116"/>
            <p:cNvSpPr>
              <a:spLocks/>
            </p:cNvSpPr>
            <p:nvPr userDrawn="1"/>
          </p:nvSpPr>
          <p:spPr bwMode="auto">
            <a:xfrm>
              <a:off x="-3714751" y="4554538"/>
              <a:ext cx="357188" cy="355600"/>
            </a:xfrm>
            <a:custGeom>
              <a:avLst/>
              <a:gdLst/>
              <a:ahLst/>
              <a:cxnLst>
                <a:cxn ang="0">
                  <a:pos x="990" y="5"/>
                </a:cxn>
                <a:cxn ang="0">
                  <a:pos x="1123" y="29"/>
                </a:cxn>
                <a:cxn ang="0">
                  <a:pos x="1248" y="71"/>
                </a:cxn>
                <a:cxn ang="0">
                  <a:pos x="1364" y="130"/>
                </a:cxn>
                <a:cxn ang="0">
                  <a:pos x="1470" y="205"/>
                </a:cxn>
                <a:cxn ang="0">
                  <a:pos x="1563" y="294"/>
                </a:cxn>
                <a:cxn ang="0">
                  <a:pos x="1642" y="396"/>
                </a:cxn>
                <a:cxn ang="0">
                  <a:pos x="1707" y="509"/>
                </a:cxn>
                <a:cxn ang="0">
                  <a:pos x="1756" y="631"/>
                </a:cxn>
                <a:cxn ang="0">
                  <a:pos x="1785" y="761"/>
                </a:cxn>
                <a:cxn ang="0">
                  <a:pos x="1796" y="898"/>
                </a:cxn>
                <a:cxn ang="0">
                  <a:pos x="1785" y="1034"/>
                </a:cxn>
                <a:cxn ang="0">
                  <a:pos x="1756" y="1165"/>
                </a:cxn>
                <a:cxn ang="0">
                  <a:pos x="1707" y="1287"/>
                </a:cxn>
                <a:cxn ang="0">
                  <a:pos x="1642" y="1400"/>
                </a:cxn>
                <a:cxn ang="0">
                  <a:pos x="1563" y="1502"/>
                </a:cxn>
                <a:cxn ang="0">
                  <a:pos x="1470" y="1590"/>
                </a:cxn>
                <a:cxn ang="0">
                  <a:pos x="1364" y="1665"/>
                </a:cxn>
                <a:cxn ang="0">
                  <a:pos x="1248" y="1726"/>
                </a:cxn>
                <a:cxn ang="0">
                  <a:pos x="1123" y="1768"/>
                </a:cxn>
                <a:cxn ang="0">
                  <a:pos x="990" y="1791"/>
                </a:cxn>
                <a:cxn ang="0">
                  <a:pos x="853" y="1795"/>
                </a:cxn>
                <a:cxn ang="0">
                  <a:pos x="718" y="1778"/>
                </a:cxn>
                <a:cxn ang="0">
                  <a:pos x="589" y="1741"/>
                </a:cxn>
                <a:cxn ang="0">
                  <a:pos x="470" y="1687"/>
                </a:cxn>
                <a:cxn ang="0">
                  <a:pos x="361" y="1618"/>
                </a:cxn>
                <a:cxn ang="0">
                  <a:pos x="264" y="1533"/>
                </a:cxn>
                <a:cxn ang="0">
                  <a:pos x="179" y="1435"/>
                </a:cxn>
                <a:cxn ang="0">
                  <a:pos x="109" y="1326"/>
                </a:cxn>
                <a:cxn ang="0">
                  <a:pos x="55" y="1207"/>
                </a:cxn>
                <a:cxn ang="0">
                  <a:pos x="19" y="1079"/>
                </a:cxn>
                <a:cxn ang="0">
                  <a:pos x="1" y="945"/>
                </a:cxn>
                <a:cxn ang="0">
                  <a:pos x="5" y="806"/>
                </a:cxn>
                <a:cxn ang="0">
                  <a:pos x="29" y="673"/>
                </a:cxn>
                <a:cxn ang="0">
                  <a:pos x="71" y="549"/>
                </a:cxn>
                <a:cxn ang="0">
                  <a:pos x="131" y="433"/>
                </a:cxn>
                <a:cxn ang="0">
                  <a:pos x="206" y="327"/>
                </a:cxn>
                <a:cxn ang="0">
                  <a:pos x="294" y="233"/>
                </a:cxn>
                <a:cxn ang="0">
                  <a:pos x="396" y="154"/>
                </a:cxn>
                <a:cxn ang="0">
                  <a:pos x="509" y="89"/>
                </a:cxn>
                <a:cxn ang="0">
                  <a:pos x="631" y="40"/>
                </a:cxn>
                <a:cxn ang="0">
                  <a:pos x="762" y="11"/>
                </a:cxn>
                <a:cxn ang="0">
                  <a:pos x="898" y="0"/>
                </a:cxn>
              </a:cxnLst>
              <a:rect l="0" t="0" r="r" b="b"/>
              <a:pathLst>
                <a:path w="1796" h="1796">
                  <a:moveTo>
                    <a:pt x="898" y="0"/>
                  </a:moveTo>
                  <a:lnTo>
                    <a:pt x="945" y="1"/>
                  </a:lnTo>
                  <a:lnTo>
                    <a:pt x="990" y="5"/>
                  </a:lnTo>
                  <a:lnTo>
                    <a:pt x="1035" y="11"/>
                  </a:lnTo>
                  <a:lnTo>
                    <a:pt x="1080" y="18"/>
                  </a:lnTo>
                  <a:lnTo>
                    <a:pt x="1123" y="29"/>
                  </a:lnTo>
                  <a:lnTo>
                    <a:pt x="1166" y="40"/>
                  </a:lnTo>
                  <a:lnTo>
                    <a:pt x="1207" y="55"/>
                  </a:lnTo>
                  <a:lnTo>
                    <a:pt x="1248" y="71"/>
                  </a:lnTo>
                  <a:lnTo>
                    <a:pt x="1287" y="89"/>
                  </a:lnTo>
                  <a:lnTo>
                    <a:pt x="1326" y="108"/>
                  </a:lnTo>
                  <a:lnTo>
                    <a:pt x="1364" y="130"/>
                  </a:lnTo>
                  <a:lnTo>
                    <a:pt x="1401" y="154"/>
                  </a:lnTo>
                  <a:lnTo>
                    <a:pt x="1436" y="179"/>
                  </a:lnTo>
                  <a:lnTo>
                    <a:pt x="1470" y="205"/>
                  </a:lnTo>
                  <a:lnTo>
                    <a:pt x="1502" y="233"/>
                  </a:lnTo>
                  <a:lnTo>
                    <a:pt x="1533" y="263"/>
                  </a:lnTo>
                  <a:lnTo>
                    <a:pt x="1563" y="294"/>
                  </a:lnTo>
                  <a:lnTo>
                    <a:pt x="1591" y="327"/>
                  </a:lnTo>
                  <a:lnTo>
                    <a:pt x="1617" y="361"/>
                  </a:lnTo>
                  <a:lnTo>
                    <a:pt x="1642" y="396"/>
                  </a:lnTo>
                  <a:lnTo>
                    <a:pt x="1666" y="433"/>
                  </a:lnTo>
                  <a:lnTo>
                    <a:pt x="1688" y="470"/>
                  </a:lnTo>
                  <a:lnTo>
                    <a:pt x="1707" y="509"/>
                  </a:lnTo>
                  <a:lnTo>
                    <a:pt x="1725" y="549"/>
                  </a:lnTo>
                  <a:lnTo>
                    <a:pt x="1741" y="589"/>
                  </a:lnTo>
                  <a:lnTo>
                    <a:pt x="1756" y="631"/>
                  </a:lnTo>
                  <a:lnTo>
                    <a:pt x="1768" y="673"/>
                  </a:lnTo>
                  <a:lnTo>
                    <a:pt x="1777" y="717"/>
                  </a:lnTo>
                  <a:lnTo>
                    <a:pt x="1785" y="761"/>
                  </a:lnTo>
                  <a:lnTo>
                    <a:pt x="1791" y="806"/>
                  </a:lnTo>
                  <a:lnTo>
                    <a:pt x="1795" y="852"/>
                  </a:lnTo>
                  <a:lnTo>
                    <a:pt x="1796" y="898"/>
                  </a:lnTo>
                  <a:lnTo>
                    <a:pt x="1795" y="945"/>
                  </a:lnTo>
                  <a:lnTo>
                    <a:pt x="1791" y="990"/>
                  </a:lnTo>
                  <a:lnTo>
                    <a:pt x="1785" y="1034"/>
                  </a:lnTo>
                  <a:lnTo>
                    <a:pt x="1777" y="1079"/>
                  </a:lnTo>
                  <a:lnTo>
                    <a:pt x="1768" y="1123"/>
                  </a:lnTo>
                  <a:lnTo>
                    <a:pt x="1756" y="1165"/>
                  </a:lnTo>
                  <a:lnTo>
                    <a:pt x="1741" y="1207"/>
                  </a:lnTo>
                  <a:lnTo>
                    <a:pt x="1725" y="1248"/>
                  </a:lnTo>
                  <a:lnTo>
                    <a:pt x="1707" y="1287"/>
                  </a:lnTo>
                  <a:lnTo>
                    <a:pt x="1688" y="1326"/>
                  </a:lnTo>
                  <a:lnTo>
                    <a:pt x="1666" y="1363"/>
                  </a:lnTo>
                  <a:lnTo>
                    <a:pt x="1642" y="1400"/>
                  </a:lnTo>
                  <a:lnTo>
                    <a:pt x="1617" y="1435"/>
                  </a:lnTo>
                  <a:lnTo>
                    <a:pt x="1591" y="1469"/>
                  </a:lnTo>
                  <a:lnTo>
                    <a:pt x="1563" y="1502"/>
                  </a:lnTo>
                  <a:lnTo>
                    <a:pt x="1533" y="1533"/>
                  </a:lnTo>
                  <a:lnTo>
                    <a:pt x="1502" y="1562"/>
                  </a:lnTo>
                  <a:lnTo>
                    <a:pt x="1470" y="1590"/>
                  </a:lnTo>
                  <a:lnTo>
                    <a:pt x="1436" y="1618"/>
                  </a:lnTo>
                  <a:lnTo>
                    <a:pt x="1401" y="1643"/>
                  </a:lnTo>
                  <a:lnTo>
                    <a:pt x="1364" y="1665"/>
                  </a:lnTo>
                  <a:lnTo>
                    <a:pt x="1326" y="1687"/>
                  </a:lnTo>
                  <a:lnTo>
                    <a:pt x="1287" y="1707"/>
                  </a:lnTo>
                  <a:lnTo>
                    <a:pt x="1248" y="1726"/>
                  </a:lnTo>
                  <a:lnTo>
                    <a:pt x="1207" y="1741"/>
                  </a:lnTo>
                  <a:lnTo>
                    <a:pt x="1166" y="1755"/>
                  </a:lnTo>
                  <a:lnTo>
                    <a:pt x="1123" y="1768"/>
                  </a:lnTo>
                  <a:lnTo>
                    <a:pt x="1080" y="1778"/>
                  </a:lnTo>
                  <a:lnTo>
                    <a:pt x="1035" y="1786"/>
                  </a:lnTo>
                  <a:lnTo>
                    <a:pt x="990" y="1791"/>
                  </a:lnTo>
                  <a:lnTo>
                    <a:pt x="945" y="1795"/>
                  </a:lnTo>
                  <a:lnTo>
                    <a:pt x="898" y="1796"/>
                  </a:lnTo>
                  <a:lnTo>
                    <a:pt x="853" y="1795"/>
                  </a:lnTo>
                  <a:lnTo>
                    <a:pt x="806" y="1791"/>
                  </a:lnTo>
                  <a:lnTo>
                    <a:pt x="762" y="1786"/>
                  </a:lnTo>
                  <a:lnTo>
                    <a:pt x="718" y="1778"/>
                  </a:lnTo>
                  <a:lnTo>
                    <a:pt x="674" y="1768"/>
                  </a:lnTo>
                  <a:lnTo>
                    <a:pt x="631" y="1755"/>
                  </a:lnTo>
                  <a:lnTo>
                    <a:pt x="589" y="1741"/>
                  </a:lnTo>
                  <a:lnTo>
                    <a:pt x="548" y="1726"/>
                  </a:lnTo>
                  <a:lnTo>
                    <a:pt x="509" y="1707"/>
                  </a:lnTo>
                  <a:lnTo>
                    <a:pt x="470" y="1687"/>
                  </a:lnTo>
                  <a:lnTo>
                    <a:pt x="433" y="1665"/>
                  </a:lnTo>
                  <a:lnTo>
                    <a:pt x="396" y="1643"/>
                  </a:lnTo>
                  <a:lnTo>
                    <a:pt x="361" y="1618"/>
                  </a:lnTo>
                  <a:lnTo>
                    <a:pt x="327" y="1590"/>
                  </a:lnTo>
                  <a:lnTo>
                    <a:pt x="294" y="1562"/>
                  </a:lnTo>
                  <a:lnTo>
                    <a:pt x="264" y="1533"/>
                  </a:lnTo>
                  <a:lnTo>
                    <a:pt x="234" y="1502"/>
                  </a:lnTo>
                  <a:lnTo>
                    <a:pt x="206" y="1469"/>
                  </a:lnTo>
                  <a:lnTo>
                    <a:pt x="179" y="1435"/>
                  </a:lnTo>
                  <a:lnTo>
                    <a:pt x="154" y="1400"/>
                  </a:lnTo>
                  <a:lnTo>
                    <a:pt x="131" y="1363"/>
                  </a:lnTo>
                  <a:lnTo>
                    <a:pt x="109" y="1326"/>
                  </a:lnTo>
                  <a:lnTo>
                    <a:pt x="89" y="1287"/>
                  </a:lnTo>
                  <a:lnTo>
                    <a:pt x="71" y="1248"/>
                  </a:lnTo>
                  <a:lnTo>
                    <a:pt x="55" y="1207"/>
                  </a:lnTo>
                  <a:lnTo>
                    <a:pt x="41" y="1165"/>
                  </a:lnTo>
                  <a:lnTo>
                    <a:pt x="29" y="1123"/>
                  </a:lnTo>
                  <a:lnTo>
                    <a:pt x="19" y="1079"/>
                  </a:lnTo>
                  <a:lnTo>
                    <a:pt x="11" y="1034"/>
                  </a:lnTo>
                  <a:lnTo>
                    <a:pt x="5" y="990"/>
                  </a:lnTo>
                  <a:lnTo>
                    <a:pt x="1" y="945"/>
                  </a:lnTo>
                  <a:lnTo>
                    <a:pt x="0" y="898"/>
                  </a:lnTo>
                  <a:lnTo>
                    <a:pt x="1" y="852"/>
                  </a:lnTo>
                  <a:lnTo>
                    <a:pt x="5" y="806"/>
                  </a:lnTo>
                  <a:lnTo>
                    <a:pt x="11" y="761"/>
                  </a:lnTo>
                  <a:lnTo>
                    <a:pt x="19" y="717"/>
                  </a:lnTo>
                  <a:lnTo>
                    <a:pt x="29" y="673"/>
                  </a:lnTo>
                  <a:lnTo>
                    <a:pt x="41" y="631"/>
                  </a:lnTo>
                  <a:lnTo>
                    <a:pt x="55" y="589"/>
                  </a:lnTo>
                  <a:lnTo>
                    <a:pt x="71" y="549"/>
                  </a:lnTo>
                  <a:lnTo>
                    <a:pt x="89" y="509"/>
                  </a:lnTo>
                  <a:lnTo>
                    <a:pt x="109" y="470"/>
                  </a:lnTo>
                  <a:lnTo>
                    <a:pt x="131" y="433"/>
                  </a:lnTo>
                  <a:lnTo>
                    <a:pt x="154" y="396"/>
                  </a:lnTo>
                  <a:lnTo>
                    <a:pt x="179" y="361"/>
                  </a:lnTo>
                  <a:lnTo>
                    <a:pt x="206" y="327"/>
                  </a:lnTo>
                  <a:lnTo>
                    <a:pt x="234" y="294"/>
                  </a:lnTo>
                  <a:lnTo>
                    <a:pt x="264" y="263"/>
                  </a:lnTo>
                  <a:lnTo>
                    <a:pt x="294" y="233"/>
                  </a:lnTo>
                  <a:lnTo>
                    <a:pt x="327" y="205"/>
                  </a:lnTo>
                  <a:lnTo>
                    <a:pt x="361" y="179"/>
                  </a:lnTo>
                  <a:lnTo>
                    <a:pt x="396" y="154"/>
                  </a:lnTo>
                  <a:lnTo>
                    <a:pt x="433" y="130"/>
                  </a:lnTo>
                  <a:lnTo>
                    <a:pt x="470" y="108"/>
                  </a:lnTo>
                  <a:lnTo>
                    <a:pt x="509" y="89"/>
                  </a:lnTo>
                  <a:lnTo>
                    <a:pt x="548" y="71"/>
                  </a:lnTo>
                  <a:lnTo>
                    <a:pt x="589" y="55"/>
                  </a:lnTo>
                  <a:lnTo>
                    <a:pt x="631" y="40"/>
                  </a:lnTo>
                  <a:lnTo>
                    <a:pt x="674" y="29"/>
                  </a:lnTo>
                  <a:lnTo>
                    <a:pt x="718" y="18"/>
                  </a:lnTo>
                  <a:lnTo>
                    <a:pt x="762" y="11"/>
                  </a:lnTo>
                  <a:lnTo>
                    <a:pt x="806" y="5"/>
                  </a:lnTo>
                  <a:lnTo>
                    <a:pt x="853" y="1"/>
                  </a:lnTo>
                  <a:lnTo>
                    <a:pt x="898" y="0"/>
                  </a:lnTo>
                  <a:close/>
                </a:path>
              </a:pathLst>
            </a:custGeom>
            <a:solidFill>
              <a:srgbClr val="2B2A29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89" name="Freeform 117"/>
            <p:cNvSpPr>
              <a:spLocks noEditPoints="1"/>
            </p:cNvSpPr>
            <p:nvPr userDrawn="1"/>
          </p:nvSpPr>
          <p:spPr bwMode="auto">
            <a:xfrm>
              <a:off x="-3708401" y="4606925"/>
              <a:ext cx="344488" cy="252413"/>
            </a:xfrm>
            <a:custGeom>
              <a:avLst/>
              <a:gdLst/>
              <a:ahLst/>
              <a:cxnLst>
                <a:cxn ang="0">
                  <a:pos x="1550" y="51"/>
                </a:cxn>
                <a:cxn ang="0">
                  <a:pos x="1602" y="118"/>
                </a:cxn>
                <a:cxn ang="0">
                  <a:pos x="1649" y="190"/>
                </a:cxn>
                <a:cxn ang="0">
                  <a:pos x="1687" y="267"/>
                </a:cxn>
                <a:cxn ang="0">
                  <a:pos x="1719" y="349"/>
                </a:cxn>
                <a:cxn ang="0">
                  <a:pos x="1684" y="405"/>
                </a:cxn>
                <a:cxn ang="0">
                  <a:pos x="1524" y="402"/>
                </a:cxn>
                <a:cxn ang="0">
                  <a:pos x="1363" y="401"/>
                </a:cxn>
                <a:cxn ang="0">
                  <a:pos x="1199" y="401"/>
                </a:cxn>
                <a:cxn ang="0">
                  <a:pos x="1035" y="400"/>
                </a:cxn>
                <a:cxn ang="0">
                  <a:pos x="868" y="400"/>
                </a:cxn>
                <a:cxn ang="0">
                  <a:pos x="702" y="400"/>
                </a:cxn>
                <a:cxn ang="0">
                  <a:pos x="537" y="401"/>
                </a:cxn>
                <a:cxn ang="0">
                  <a:pos x="374" y="401"/>
                </a:cxn>
                <a:cxn ang="0">
                  <a:pos x="212" y="402"/>
                </a:cxn>
                <a:cxn ang="0">
                  <a:pos x="53" y="405"/>
                </a:cxn>
                <a:cxn ang="0">
                  <a:pos x="17" y="349"/>
                </a:cxn>
                <a:cxn ang="0">
                  <a:pos x="49" y="267"/>
                </a:cxn>
                <a:cxn ang="0">
                  <a:pos x="88" y="190"/>
                </a:cxn>
                <a:cxn ang="0">
                  <a:pos x="135" y="118"/>
                </a:cxn>
                <a:cxn ang="0">
                  <a:pos x="187" y="51"/>
                </a:cxn>
                <a:cxn ang="0">
                  <a:pos x="305" y="6"/>
                </a:cxn>
                <a:cxn ang="0">
                  <a:pos x="543" y="2"/>
                </a:cxn>
                <a:cxn ang="0">
                  <a:pos x="786" y="1"/>
                </a:cxn>
                <a:cxn ang="0">
                  <a:pos x="1031" y="1"/>
                </a:cxn>
                <a:cxn ang="0">
                  <a:pos x="1273" y="3"/>
                </a:cxn>
                <a:cxn ang="0">
                  <a:pos x="1511" y="7"/>
                </a:cxn>
                <a:cxn ang="0">
                  <a:pos x="1719" y="921"/>
                </a:cxn>
                <a:cxn ang="0">
                  <a:pos x="1687" y="1003"/>
                </a:cxn>
                <a:cxn ang="0">
                  <a:pos x="1649" y="1080"/>
                </a:cxn>
                <a:cxn ang="0">
                  <a:pos x="1602" y="1153"/>
                </a:cxn>
                <a:cxn ang="0">
                  <a:pos x="1550" y="1220"/>
                </a:cxn>
                <a:cxn ang="0">
                  <a:pos x="1432" y="1264"/>
                </a:cxn>
                <a:cxn ang="0">
                  <a:pos x="1194" y="1268"/>
                </a:cxn>
                <a:cxn ang="0">
                  <a:pos x="950" y="1270"/>
                </a:cxn>
                <a:cxn ang="0">
                  <a:pos x="706" y="1270"/>
                </a:cxn>
                <a:cxn ang="0">
                  <a:pos x="464" y="1267"/>
                </a:cxn>
                <a:cxn ang="0">
                  <a:pos x="226" y="1262"/>
                </a:cxn>
                <a:cxn ang="0">
                  <a:pos x="169" y="1198"/>
                </a:cxn>
                <a:cxn ang="0">
                  <a:pos x="118" y="1129"/>
                </a:cxn>
                <a:cxn ang="0">
                  <a:pos x="75" y="1054"/>
                </a:cxn>
                <a:cxn ang="0">
                  <a:pos x="37" y="976"/>
                </a:cxn>
                <a:cxn ang="0">
                  <a:pos x="9" y="893"/>
                </a:cxn>
                <a:cxn ang="0">
                  <a:pos x="107" y="867"/>
                </a:cxn>
                <a:cxn ang="0">
                  <a:pos x="267" y="868"/>
                </a:cxn>
                <a:cxn ang="0">
                  <a:pos x="428" y="869"/>
                </a:cxn>
                <a:cxn ang="0">
                  <a:pos x="592" y="869"/>
                </a:cxn>
                <a:cxn ang="0">
                  <a:pos x="757" y="870"/>
                </a:cxn>
                <a:cxn ang="0">
                  <a:pos x="924" y="870"/>
                </a:cxn>
                <a:cxn ang="0">
                  <a:pos x="1090" y="869"/>
                </a:cxn>
                <a:cxn ang="0">
                  <a:pos x="1254" y="869"/>
                </a:cxn>
                <a:cxn ang="0">
                  <a:pos x="1417" y="868"/>
                </a:cxn>
                <a:cxn ang="0">
                  <a:pos x="1577" y="867"/>
                </a:cxn>
                <a:cxn ang="0">
                  <a:pos x="1736" y="866"/>
                </a:cxn>
              </a:cxnLst>
              <a:rect l="0" t="0" r="r" b="b"/>
              <a:pathLst>
                <a:path w="1736" h="1270">
                  <a:moveTo>
                    <a:pt x="1511" y="7"/>
                  </a:moveTo>
                  <a:lnTo>
                    <a:pt x="1531" y="29"/>
                  </a:lnTo>
                  <a:lnTo>
                    <a:pt x="1550" y="51"/>
                  </a:lnTo>
                  <a:lnTo>
                    <a:pt x="1568" y="72"/>
                  </a:lnTo>
                  <a:lnTo>
                    <a:pt x="1585" y="95"/>
                  </a:lnTo>
                  <a:lnTo>
                    <a:pt x="1602" y="118"/>
                  </a:lnTo>
                  <a:lnTo>
                    <a:pt x="1618" y="141"/>
                  </a:lnTo>
                  <a:lnTo>
                    <a:pt x="1634" y="165"/>
                  </a:lnTo>
                  <a:lnTo>
                    <a:pt x="1649" y="190"/>
                  </a:lnTo>
                  <a:lnTo>
                    <a:pt x="1662" y="215"/>
                  </a:lnTo>
                  <a:lnTo>
                    <a:pt x="1676" y="241"/>
                  </a:lnTo>
                  <a:lnTo>
                    <a:pt x="1687" y="267"/>
                  </a:lnTo>
                  <a:lnTo>
                    <a:pt x="1699" y="295"/>
                  </a:lnTo>
                  <a:lnTo>
                    <a:pt x="1710" y="321"/>
                  </a:lnTo>
                  <a:lnTo>
                    <a:pt x="1719" y="349"/>
                  </a:lnTo>
                  <a:lnTo>
                    <a:pt x="1728" y="376"/>
                  </a:lnTo>
                  <a:lnTo>
                    <a:pt x="1736" y="405"/>
                  </a:lnTo>
                  <a:lnTo>
                    <a:pt x="1684" y="405"/>
                  </a:lnTo>
                  <a:lnTo>
                    <a:pt x="1631" y="404"/>
                  </a:lnTo>
                  <a:lnTo>
                    <a:pt x="1577" y="404"/>
                  </a:lnTo>
                  <a:lnTo>
                    <a:pt x="1524" y="402"/>
                  </a:lnTo>
                  <a:lnTo>
                    <a:pt x="1471" y="402"/>
                  </a:lnTo>
                  <a:lnTo>
                    <a:pt x="1417" y="402"/>
                  </a:lnTo>
                  <a:lnTo>
                    <a:pt x="1363" y="401"/>
                  </a:lnTo>
                  <a:lnTo>
                    <a:pt x="1308" y="401"/>
                  </a:lnTo>
                  <a:lnTo>
                    <a:pt x="1254" y="401"/>
                  </a:lnTo>
                  <a:lnTo>
                    <a:pt x="1199" y="401"/>
                  </a:lnTo>
                  <a:lnTo>
                    <a:pt x="1145" y="400"/>
                  </a:lnTo>
                  <a:lnTo>
                    <a:pt x="1090" y="400"/>
                  </a:lnTo>
                  <a:lnTo>
                    <a:pt x="1035" y="400"/>
                  </a:lnTo>
                  <a:lnTo>
                    <a:pt x="979" y="400"/>
                  </a:lnTo>
                  <a:lnTo>
                    <a:pt x="924" y="400"/>
                  </a:lnTo>
                  <a:lnTo>
                    <a:pt x="868" y="400"/>
                  </a:lnTo>
                  <a:lnTo>
                    <a:pt x="812" y="400"/>
                  </a:lnTo>
                  <a:lnTo>
                    <a:pt x="757" y="400"/>
                  </a:lnTo>
                  <a:lnTo>
                    <a:pt x="702" y="400"/>
                  </a:lnTo>
                  <a:lnTo>
                    <a:pt x="647" y="400"/>
                  </a:lnTo>
                  <a:lnTo>
                    <a:pt x="592" y="400"/>
                  </a:lnTo>
                  <a:lnTo>
                    <a:pt x="537" y="401"/>
                  </a:lnTo>
                  <a:lnTo>
                    <a:pt x="482" y="401"/>
                  </a:lnTo>
                  <a:lnTo>
                    <a:pt x="428" y="401"/>
                  </a:lnTo>
                  <a:lnTo>
                    <a:pt x="374" y="401"/>
                  </a:lnTo>
                  <a:lnTo>
                    <a:pt x="320" y="402"/>
                  </a:lnTo>
                  <a:lnTo>
                    <a:pt x="267" y="402"/>
                  </a:lnTo>
                  <a:lnTo>
                    <a:pt x="212" y="402"/>
                  </a:lnTo>
                  <a:lnTo>
                    <a:pt x="159" y="404"/>
                  </a:lnTo>
                  <a:lnTo>
                    <a:pt x="107" y="404"/>
                  </a:lnTo>
                  <a:lnTo>
                    <a:pt x="53" y="405"/>
                  </a:lnTo>
                  <a:lnTo>
                    <a:pt x="0" y="405"/>
                  </a:lnTo>
                  <a:lnTo>
                    <a:pt x="9" y="376"/>
                  </a:lnTo>
                  <a:lnTo>
                    <a:pt x="17" y="349"/>
                  </a:lnTo>
                  <a:lnTo>
                    <a:pt x="27" y="321"/>
                  </a:lnTo>
                  <a:lnTo>
                    <a:pt x="37" y="295"/>
                  </a:lnTo>
                  <a:lnTo>
                    <a:pt x="49" y="267"/>
                  </a:lnTo>
                  <a:lnTo>
                    <a:pt x="61" y="241"/>
                  </a:lnTo>
                  <a:lnTo>
                    <a:pt x="75" y="215"/>
                  </a:lnTo>
                  <a:lnTo>
                    <a:pt x="88" y="190"/>
                  </a:lnTo>
                  <a:lnTo>
                    <a:pt x="103" y="165"/>
                  </a:lnTo>
                  <a:lnTo>
                    <a:pt x="118" y="141"/>
                  </a:lnTo>
                  <a:lnTo>
                    <a:pt x="135" y="118"/>
                  </a:lnTo>
                  <a:lnTo>
                    <a:pt x="152" y="95"/>
                  </a:lnTo>
                  <a:lnTo>
                    <a:pt x="169" y="72"/>
                  </a:lnTo>
                  <a:lnTo>
                    <a:pt x="187" y="51"/>
                  </a:lnTo>
                  <a:lnTo>
                    <a:pt x="206" y="29"/>
                  </a:lnTo>
                  <a:lnTo>
                    <a:pt x="226" y="7"/>
                  </a:lnTo>
                  <a:lnTo>
                    <a:pt x="305" y="6"/>
                  </a:lnTo>
                  <a:lnTo>
                    <a:pt x="383" y="4"/>
                  </a:lnTo>
                  <a:lnTo>
                    <a:pt x="464" y="3"/>
                  </a:lnTo>
                  <a:lnTo>
                    <a:pt x="543" y="2"/>
                  </a:lnTo>
                  <a:lnTo>
                    <a:pt x="624" y="1"/>
                  </a:lnTo>
                  <a:lnTo>
                    <a:pt x="706" y="1"/>
                  </a:lnTo>
                  <a:lnTo>
                    <a:pt x="786" y="1"/>
                  </a:lnTo>
                  <a:lnTo>
                    <a:pt x="868" y="0"/>
                  </a:lnTo>
                  <a:lnTo>
                    <a:pt x="950" y="1"/>
                  </a:lnTo>
                  <a:lnTo>
                    <a:pt x="1031" y="1"/>
                  </a:lnTo>
                  <a:lnTo>
                    <a:pt x="1113" y="1"/>
                  </a:lnTo>
                  <a:lnTo>
                    <a:pt x="1194" y="2"/>
                  </a:lnTo>
                  <a:lnTo>
                    <a:pt x="1273" y="3"/>
                  </a:lnTo>
                  <a:lnTo>
                    <a:pt x="1353" y="4"/>
                  </a:lnTo>
                  <a:lnTo>
                    <a:pt x="1432" y="6"/>
                  </a:lnTo>
                  <a:lnTo>
                    <a:pt x="1511" y="7"/>
                  </a:lnTo>
                  <a:close/>
                  <a:moveTo>
                    <a:pt x="1736" y="866"/>
                  </a:moveTo>
                  <a:lnTo>
                    <a:pt x="1728" y="893"/>
                  </a:lnTo>
                  <a:lnTo>
                    <a:pt x="1719" y="921"/>
                  </a:lnTo>
                  <a:lnTo>
                    <a:pt x="1710" y="948"/>
                  </a:lnTo>
                  <a:lnTo>
                    <a:pt x="1699" y="976"/>
                  </a:lnTo>
                  <a:lnTo>
                    <a:pt x="1687" y="1003"/>
                  </a:lnTo>
                  <a:lnTo>
                    <a:pt x="1676" y="1029"/>
                  </a:lnTo>
                  <a:lnTo>
                    <a:pt x="1662" y="1054"/>
                  </a:lnTo>
                  <a:lnTo>
                    <a:pt x="1649" y="1080"/>
                  </a:lnTo>
                  <a:lnTo>
                    <a:pt x="1634" y="1104"/>
                  </a:lnTo>
                  <a:lnTo>
                    <a:pt x="1618" y="1129"/>
                  </a:lnTo>
                  <a:lnTo>
                    <a:pt x="1602" y="1153"/>
                  </a:lnTo>
                  <a:lnTo>
                    <a:pt x="1585" y="1175"/>
                  </a:lnTo>
                  <a:lnTo>
                    <a:pt x="1568" y="1198"/>
                  </a:lnTo>
                  <a:lnTo>
                    <a:pt x="1550" y="1220"/>
                  </a:lnTo>
                  <a:lnTo>
                    <a:pt x="1531" y="1241"/>
                  </a:lnTo>
                  <a:lnTo>
                    <a:pt x="1511" y="1262"/>
                  </a:lnTo>
                  <a:lnTo>
                    <a:pt x="1432" y="1264"/>
                  </a:lnTo>
                  <a:lnTo>
                    <a:pt x="1353" y="1265"/>
                  </a:lnTo>
                  <a:lnTo>
                    <a:pt x="1273" y="1267"/>
                  </a:lnTo>
                  <a:lnTo>
                    <a:pt x="1194" y="1268"/>
                  </a:lnTo>
                  <a:lnTo>
                    <a:pt x="1113" y="1268"/>
                  </a:lnTo>
                  <a:lnTo>
                    <a:pt x="1031" y="1270"/>
                  </a:lnTo>
                  <a:lnTo>
                    <a:pt x="950" y="1270"/>
                  </a:lnTo>
                  <a:lnTo>
                    <a:pt x="868" y="1270"/>
                  </a:lnTo>
                  <a:lnTo>
                    <a:pt x="786" y="1270"/>
                  </a:lnTo>
                  <a:lnTo>
                    <a:pt x="706" y="1270"/>
                  </a:lnTo>
                  <a:lnTo>
                    <a:pt x="624" y="1268"/>
                  </a:lnTo>
                  <a:lnTo>
                    <a:pt x="543" y="1268"/>
                  </a:lnTo>
                  <a:lnTo>
                    <a:pt x="464" y="1267"/>
                  </a:lnTo>
                  <a:lnTo>
                    <a:pt x="383" y="1265"/>
                  </a:lnTo>
                  <a:lnTo>
                    <a:pt x="305" y="1264"/>
                  </a:lnTo>
                  <a:lnTo>
                    <a:pt x="226" y="1262"/>
                  </a:lnTo>
                  <a:lnTo>
                    <a:pt x="206" y="1241"/>
                  </a:lnTo>
                  <a:lnTo>
                    <a:pt x="187" y="1220"/>
                  </a:lnTo>
                  <a:lnTo>
                    <a:pt x="169" y="1198"/>
                  </a:lnTo>
                  <a:lnTo>
                    <a:pt x="152" y="1175"/>
                  </a:lnTo>
                  <a:lnTo>
                    <a:pt x="135" y="1153"/>
                  </a:lnTo>
                  <a:lnTo>
                    <a:pt x="118" y="1129"/>
                  </a:lnTo>
                  <a:lnTo>
                    <a:pt x="103" y="1104"/>
                  </a:lnTo>
                  <a:lnTo>
                    <a:pt x="88" y="1080"/>
                  </a:lnTo>
                  <a:lnTo>
                    <a:pt x="75" y="1054"/>
                  </a:lnTo>
                  <a:lnTo>
                    <a:pt x="61" y="1029"/>
                  </a:lnTo>
                  <a:lnTo>
                    <a:pt x="49" y="1003"/>
                  </a:lnTo>
                  <a:lnTo>
                    <a:pt x="37" y="976"/>
                  </a:lnTo>
                  <a:lnTo>
                    <a:pt x="27" y="948"/>
                  </a:lnTo>
                  <a:lnTo>
                    <a:pt x="17" y="921"/>
                  </a:lnTo>
                  <a:lnTo>
                    <a:pt x="9" y="893"/>
                  </a:lnTo>
                  <a:lnTo>
                    <a:pt x="0" y="866"/>
                  </a:lnTo>
                  <a:lnTo>
                    <a:pt x="53" y="866"/>
                  </a:lnTo>
                  <a:lnTo>
                    <a:pt x="107" y="867"/>
                  </a:lnTo>
                  <a:lnTo>
                    <a:pt x="159" y="867"/>
                  </a:lnTo>
                  <a:lnTo>
                    <a:pt x="212" y="867"/>
                  </a:lnTo>
                  <a:lnTo>
                    <a:pt x="267" y="868"/>
                  </a:lnTo>
                  <a:lnTo>
                    <a:pt x="320" y="868"/>
                  </a:lnTo>
                  <a:lnTo>
                    <a:pt x="374" y="868"/>
                  </a:lnTo>
                  <a:lnTo>
                    <a:pt x="428" y="869"/>
                  </a:lnTo>
                  <a:lnTo>
                    <a:pt x="482" y="869"/>
                  </a:lnTo>
                  <a:lnTo>
                    <a:pt x="537" y="869"/>
                  </a:lnTo>
                  <a:lnTo>
                    <a:pt x="592" y="869"/>
                  </a:lnTo>
                  <a:lnTo>
                    <a:pt x="647" y="869"/>
                  </a:lnTo>
                  <a:lnTo>
                    <a:pt x="702" y="870"/>
                  </a:lnTo>
                  <a:lnTo>
                    <a:pt x="757" y="870"/>
                  </a:lnTo>
                  <a:lnTo>
                    <a:pt x="812" y="870"/>
                  </a:lnTo>
                  <a:lnTo>
                    <a:pt x="868" y="870"/>
                  </a:lnTo>
                  <a:lnTo>
                    <a:pt x="924" y="870"/>
                  </a:lnTo>
                  <a:lnTo>
                    <a:pt x="979" y="870"/>
                  </a:lnTo>
                  <a:lnTo>
                    <a:pt x="1035" y="870"/>
                  </a:lnTo>
                  <a:lnTo>
                    <a:pt x="1090" y="869"/>
                  </a:lnTo>
                  <a:lnTo>
                    <a:pt x="1145" y="869"/>
                  </a:lnTo>
                  <a:lnTo>
                    <a:pt x="1199" y="869"/>
                  </a:lnTo>
                  <a:lnTo>
                    <a:pt x="1254" y="869"/>
                  </a:lnTo>
                  <a:lnTo>
                    <a:pt x="1308" y="869"/>
                  </a:lnTo>
                  <a:lnTo>
                    <a:pt x="1363" y="868"/>
                  </a:lnTo>
                  <a:lnTo>
                    <a:pt x="1417" y="868"/>
                  </a:lnTo>
                  <a:lnTo>
                    <a:pt x="1471" y="868"/>
                  </a:lnTo>
                  <a:lnTo>
                    <a:pt x="1524" y="867"/>
                  </a:lnTo>
                  <a:lnTo>
                    <a:pt x="1577" y="867"/>
                  </a:lnTo>
                  <a:lnTo>
                    <a:pt x="1631" y="867"/>
                  </a:lnTo>
                  <a:lnTo>
                    <a:pt x="1684" y="866"/>
                  </a:lnTo>
                  <a:lnTo>
                    <a:pt x="1736" y="866"/>
                  </a:lnTo>
                  <a:close/>
                </a:path>
              </a:pathLst>
            </a:custGeom>
            <a:solidFill>
              <a:srgbClr val="FECD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74" name="Freeform 202"/>
            <p:cNvSpPr>
              <a:spLocks noEditPoints="1"/>
            </p:cNvSpPr>
            <p:nvPr userDrawn="1"/>
          </p:nvSpPr>
          <p:spPr bwMode="auto">
            <a:xfrm>
              <a:off x="-3290888" y="4648200"/>
              <a:ext cx="787400" cy="168275"/>
            </a:xfrm>
            <a:custGeom>
              <a:avLst/>
              <a:gdLst/>
              <a:ahLst/>
              <a:cxnLst>
                <a:cxn ang="0">
                  <a:pos x="440" y="511"/>
                </a:cxn>
                <a:cxn ang="0">
                  <a:pos x="365" y="710"/>
                </a:cxn>
                <a:cxn ang="0">
                  <a:pos x="125" y="624"/>
                </a:cxn>
                <a:cxn ang="0">
                  <a:pos x="482" y="111"/>
                </a:cxn>
                <a:cxn ang="0">
                  <a:pos x="445" y="2"/>
                </a:cxn>
                <a:cxn ang="0">
                  <a:pos x="2" y="268"/>
                </a:cxn>
                <a:cxn ang="0">
                  <a:pos x="60" y="783"/>
                </a:cxn>
                <a:cxn ang="0">
                  <a:pos x="446" y="801"/>
                </a:cxn>
                <a:cxn ang="0">
                  <a:pos x="540" y="432"/>
                </a:cxn>
                <a:cxn ang="0">
                  <a:pos x="2261" y="698"/>
                </a:cxn>
                <a:cxn ang="0">
                  <a:pos x="2047" y="690"/>
                </a:cxn>
                <a:cxn ang="0">
                  <a:pos x="2143" y="553"/>
                </a:cxn>
                <a:cxn ang="0">
                  <a:pos x="2033" y="475"/>
                </a:cxn>
                <a:cxn ang="0">
                  <a:pos x="1920" y="706"/>
                </a:cxn>
                <a:cxn ang="0">
                  <a:pos x="2123" y="848"/>
                </a:cxn>
                <a:cxn ang="0">
                  <a:pos x="2377" y="833"/>
                </a:cxn>
                <a:cxn ang="0">
                  <a:pos x="2348" y="298"/>
                </a:cxn>
                <a:cxn ang="0">
                  <a:pos x="2000" y="248"/>
                </a:cxn>
                <a:cxn ang="0">
                  <a:pos x="2024" y="354"/>
                </a:cxn>
                <a:cxn ang="0">
                  <a:pos x="3262" y="823"/>
                </a:cxn>
                <a:cxn ang="0">
                  <a:pos x="3546" y="838"/>
                </a:cxn>
                <a:cxn ang="0">
                  <a:pos x="3638" y="251"/>
                </a:cxn>
                <a:cxn ang="0">
                  <a:pos x="3531" y="440"/>
                </a:cxn>
                <a:cxn ang="0">
                  <a:pos x="3150" y="258"/>
                </a:cxn>
                <a:cxn ang="0">
                  <a:pos x="3244" y="839"/>
                </a:cxn>
                <a:cxn ang="0">
                  <a:pos x="2981" y="841"/>
                </a:cxn>
                <a:cxn ang="0">
                  <a:pos x="2989" y="246"/>
                </a:cxn>
                <a:cxn ang="0">
                  <a:pos x="2888" y="659"/>
                </a:cxn>
                <a:cxn ang="0">
                  <a:pos x="2651" y="700"/>
                </a:cxn>
                <a:cxn ang="0">
                  <a:pos x="2623" y="285"/>
                </a:cxn>
                <a:cxn ang="0">
                  <a:pos x="2505" y="279"/>
                </a:cxn>
                <a:cxn ang="0">
                  <a:pos x="2568" y="797"/>
                </a:cxn>
                <a:cxn ang="0">
                  <a:pos x="1058" y="775"/>
                </a:cxn>
                <a:cxn ang="0">
                  <a:pos x="1161" y="827"/>
                </a:cxn>
                <a:cxn ang="0">
                  <a:pos x="1064" y="247"/>
                </a:cxn>
                <a:cxn ang="0">
                  <a:pos x="992" y="698"/>
                </a:cxn>
                <a:cxn ang="0">
                  <a:pos x="790" y="674"/>
                </a:cxn>
                <a:cxn ang="0">
                  <a:pos x="772" y="259"/>
                </a:cxn>
                <a:cxn ang="0">
                  <a:pos x="659" y="491"/>
                </a:cxn>
                <a:cxn ang="0">
                  <a:pos x="765" y="826"/>
                </a:cxn>
                <a:cxn ang="0">
                  <a:pos x="1694" y="490"/>
                </a:cxn>
                <a:cxn ang="0">
                  <a:pos x="1784" y="839"/>
                </a:cxn>
                <a:cxn ang="0">
                  <a:pos x="1807" y="262"/>
                </a:cxn>
                <a:cxn ang="0">
                  <a:pos x="1455" y="280"/>
                </a:cxn>
                <a:cxn ang="0">
                  <a:pos x="1341" y="676"/>
                </a:cxn>
                <a:cxn ang="0">
                  <a:pos x="1237" y="834"/>
                </a:cxn>
                <a:cxn ang="0">
                  <a:pos x="1436" y="744"/>
                </a:cxn>
                <a:cxn ang="0">
                  <a:pos x="1531" y="369"/>
                </a:cxn>
                <a:cxn ang="0">
                  <a:pos x="2510" y="102"/>
                </a:cxn>
                <a:cxn ang="0">
                  <a:pos x="3008" y="97"/>
                </a:cxn>
                <a:cxn ang="0">
                  <a:pos x="2665" y="1"/>
                </a:cxn>
                <a:cxn ang="0">
                  <a:pos x="3867" y="233"/>
                </a:cxn>
                <a:cxn ang="0">
                  <a:pos x="3935" y="372"/>
                </a:cxn>
                <a:cxn ang="0">
                  <a:pos x="3787" y="346"/>
                </a:cxn>
                <a:cxn ang="0">
                  <a:pos x="3774" y="368"/>
                </a:cxn>
                <a:cxn ang="0">
                  <a:pos x="3949" y="384"/>
                </a:cxn>
                <a:cxn ang="0">
                  <a:pos x="3902" y="218"/>
                </a:cxn>
                <a:cxn ang="0">
                  <a:pos x="3844" y="307"/>
                </a:cxn>
                <a:cxn ang="0">
                  <a:pos x="3909" y="295"/>
                </a:cxn>
                <a:cxn ang="0">
                  <a:pos x="3266" y="820"/>
                </a:cxn>
                <a:cxn ang="0">
                  <a:pos x="2264" y="446"/>
                </a:cxn>
              </a:cxnLst>
              <a:rect l="0" t="0" r="r" b="b"/>
              <a:pathLst>
                <a:path w="3969" h="848">
                  <a:moveTo>
                    <a:pt x="125" y="410"/>
                  </a:moveTo>
                  <a:lnTo>
                    <a:pt x="161" y="407"/>
                  </a:lnTo>
                  <a:lnTo>
                    <a:pt x="204" y="407"/>
                  </a:lnTo>
                  <a:lnTo>
                    <a:pt x="247" y="407"/>
                  </a:lnTo>
                  <a:lnTo>
                    <a:pt x="286" y="408"/>
                  </a:lnTo>
                  <a:lnTo>
                    <a:pt x="303" y="410"/>
                  </a:lnTo>
                  <a:lnTo>
                    <a:pt x="319" y="412"/>
                  </a:lnTo>
                  <a:lnTo>
                    <a:pt x="334" y="415"/>
                  </a:lnTo>
                  <a:lnTo>
                    <a:pt x="348" y="419"/>
                  </a:lnTo>
                  <a:lnTo>
                    <a:pt x="362" y="424"/>
                  </a:lnTo>
                  <a:lnTo>
                    <a:pt x="373" y="430"/>
                  </a:lnTo>
                  <a:lnTo>
                    <a:pt x="384" y="437"/>
                  </a:lnTo>
                  <a:lnTo>
                    <a:pt x="395" y="444"/>
                  </a:lnTo>
                  <a:lnTo>
                    <a:pt x="404" y="452"/>
                  </a:lnTo>
                  <a:lnTo>
                    <a:pt x="412" y="461"/>
                  </a:lnTo>
                  <a:lnTo>
                    <a:pt x="420" y="470"/>
                  </a:lnTo>
                  <a:lnTo>
                    <a:pt x="426" y="480"/>
                  </a:lnTo>
                  <a:lnTo>
                    <a:pt x="432" y="489"/>
                  </a:lnTo>
                  <a:lnTo>
                    <a:pt x="437" y="500"/>
                  </a:lnTo>
                  <a:lnTo>
                    <a:pt x="440" y="511"/>
                  </a:lnTo>
                  <a:lnTo>
                    <a:pt x="443" y="522"/>
                  </a:lnTo>
                  <a:lnTo>
                    <a:pt x="447" y="533"/>
                  </a:lnTo>
                  <a:lnTo>
                    <a:pt x="448" y="545"/>
                  </a:lnTo>
                  <a:lnTo>
                    <a:pt x="449" y="556"/>
                  </a:lnTo>
                  <a:lnTo>
                    <a:pt x="449" y="567"/>
                  </a:lnTo>
                  <a:lnTo>
                    <a:pt x="449" y="579"/>
                  </a:lnTo>
                  <a:lnTo>
                    <a:pt x="448" y="590"/>
                  </a:lnTo>
                  <a:lnTo>
                    <a:pt x="447" y="601"/>
                  </a:lnTo>
                  <a:lnTo>
                    <a:pt x="445" y="612"/>
                  </a:lnTo>
                  <a:lnTo>
                    <a:pt x="441" y="623"/>
                  </a:lnTo>
                  <a:lnTo>
                    <a:pt x="438" y="633"/>
                  </a:lnTo>
                  <a:lnTo>
                    <a:pt x="433" y="642"/>
                  </a:lnTo>
                  <a:lnTo>
                    <a:pt x="429" y="653"/>
                  </a:lnTo>
                  <a:lnTo>
                    <a:pt x="424" y="662"/>
                  </a:lnTo>
                  <a:lnTo>
                    <a:pt x="418" y="670"/>
                  </a:lnTo>
                  <a:lnTo>
                    <a:pt x="413" y="677"/>
                  </a:lnTo>
                  <a:lnTo>
                    <a:pt x="406" y="684"/>
                  </a:lnTo>
                  <a:lnTo>
                    <a:pt x="395" y="695"/>
                  </a:lnTo>
                  <a:lnTo>
                    <a:pt x="381" y="704"/>
                  </a:lnTo>
                  <a:lnTo>
                    <a:pt x="365" y="710"/>
                  </a:lnTo>
                  <a:lnTo>
                    <a:pt x="348" y="717"/>
                  </a:lnTo>
                  <a:lnTo>
                    <a:pt x="330" y="722"/>
                  </a:lnTo>
                  <a:lnTo>
                    <a:pt x="312" y="725"/>
                  </a:lnTo>
                  <a:lnTo>
                    <a:pt x="292" y="727"/>
                  </a:lnTo>
                  <a:lnTo>
                    <a:pt x="273" y="730"/>
                  </a:lnTo>
                  <a:lnTo>
                    <a:pt x="254" y="730"/>
                  </a:lnTo>
                  <a:lnTo>
                    <a:pt x="236" y="729"/>
                  </a:lnTo>
                  <a:lnTo>
                    <a:pt x="218" y="726"/>
                  </a:lnTo>
                  <a:lnTo>
                    <a:pt x="202" y="723"/>
                  </a:lnTo>
                  <a:lnTo>
                    <a:pt x="186" y="718"/>
                  </a:lnTo>
                  <a:lnTo>
                    <a:pt x="172" y="714"/>
                  </a:lnTo>
                  <a:lnTo>
                    <a:pt x="162" y="707"/>
                  </a:lnTo>
                  <a:lnTo>
                    <a:pt x="153" y="700"/>
                  </a:lnTo>
                  <a:lnTo>
                    <a:pt x="147" y="693"/>
                  </a:lnTo>
                  <a:lnTo>
                    <a:pt x="143" y="688"/>
                  </a:lnTo>
                  <a:lnTo>
                    <a:pt x="138" y="680"/>
                  </a:lnTo>
                  <a:lnTo>
                    <a:pt x="135" y="673"/>
                  </a:lnTo>
                  <a:lnTo>
                    <a:pt x="130" y="657"/>
                  </a:lnTo>
                  <a:lnTo>
                    <a:pt x="127" y="641"/>
                  </a:lnTo>
                  <a:lnTo>
                    <a:pt x="125" y="624"/>
                  </a:lnTo>
                  <a:lnTo>
                    <a:pt x="125" y="605"/>
                  </a:lnTo>
                  <a:lnTo>
                    <a:pt x="123" y="587"/>
                  </a:lnTo>
                  <a:lnTo>
                    <a:pt x="123" y="567"/>
                  </a:lnTo>
                  <a:lnTo>
                    <a:pt x="123" y="529"/>
                  </a:lnTo>
                  <a:lnTo>
                    <a:pt x="122" y="488"/>
                  </a:lnTo>
                  <a:lnTo>
                    <a:pt x="122" y="447"/>
                  </a:lnTo>
                  <a:lnTo>
                    <a:pt x="125" y="410"/>
                  </a:lnTo>
                  <a:close/>
                  <a:moveTo>
                    <a:pt x="125" y="116"/>
                  </a:moveTo>
                  <a:lnTo>
                    <a:pt x="151" y="115"/>
                  </a:lnTo>
                  <a:lnTo>
                    <a:pt x="186" y="113"/>
                  </a:lnTo>
                  <a:lnTo>
                    <a:pt x="229" y="113"/>
                  </a:lnTo>
                  <a:lnTo>
                    <a:pt x="275" y="113"/>
                  </a:lnTo>
                  <a:lnTo>
                    <a:pt x="324" y="113"/>
                  </a:lnTo>
                  <a:lnTo>
                    <a:pt x="370" y="115"/>
                  </a:lnTo>
                  <a:lnTo>
                    <a:pt x="410" y="115"/>
                  </a:lnTo>
                  <a:lnTo>
                    <a:pt x="445" y="116"/>
                  </a:lnTo>
                  <a:lnTo>
                    <a:pt x="460" y="115"/>
                  </a:lnTo>
                  <a:lnTo>
                    <a:pt x="473" y="113"/>
                  </a:lnTo>
                  <a:lnTo>
                    <a:pt x="477" y="112"/>
                  </a:lnTo>
                  <a:lnTo>
                    <a:pt x="482" y="111"/>
                  </a:lnTo>
                  <a:lnTo>
                    <a:pt x="485" y="109"/>
                  </a:lnTo>
                  <a:lnTo>
                    <a:pt x="488" y="105"/>
                  </a:lnTo>
                  <a:lnTo>
                    <a:pt x="489" y="103"/>
                  </a:lnTo>
                  <a:lnTo>
                    <a:pt x="491" y="99"/>
                  </a:lnTo>
                  <a:lnTo>
                    <a:pt x="491" y="94"/>
                  </a:lnTo>
                  <a:lnTo>
                    <a:pt x="492" y="90"/>
                  </a:lnTo>
                  <a:lnTo>
                    <a:pt x="492" y="76"/>
                  </a:lnTo>
                  <a:lnTo>
                    <a:pt x="492" y="60"/>
                  </a:lnTo>
                  <a:lnTo>
                    <a:pt x="492" y="43"/>
                  </a:lnTo>
                  <a:lnTo>
                    <a:pt x="492" y="29"/>
                  </a:lnTo>
                  <a:lnTo>
                    <a:pt x="492" y="24"/>
                  </a:lnTo>
                  <a:lnTo>
                    <a:pt x="491" y="19"/>
                  </a:lnTo>
                  <a:lnTo>
                    <a:pt x="490" y="15"/>
                  </a:lnTo>
                  <a:lnTo>
                    <a:pt x="489" y="11"/>
                  </a:lnTo>
                  <a:lnTo>
                    <a:pt x="487" y="9"/>
                  </a:lnTo>
                  <a:lnTo>
                    <a:pt x="483" y="7"/>
                  </a:lnTo>
                  <a:lnTo>
                    <a:pt x="480" y="4"/>
                  </a:lnTo>
                  <a:lnTo>
                    <a:pt x="474" y="3"/>
                  </a:lnTo>
                  <a:lnTo>
                    <a:pt x="462" y="2"/>
                  </a:lnTo>
                  <a:lnTo>
                    <a:pt x="445" y="2"/>
                  </a:lnTo>
                  <a:lnTo>
                    <a:pt x="130" y="2"/>
                  </a:lnTo>
                  <a:lnTo>
                    <a:pt x="84" y="2"/>
                  </a:lnTo>
                  <a:lnTo>
                    <a:pt x="51" y="1"/>
                  </a:lnTo>
                  <a:lnTo>
                    <a:pt x="37" y="1"/>
                  </a:lnTo>
                  <a:lnTo>
                    <a:pt x="27" y="2"/>
                  </a:lnTo>
                  <a:lnTo>
                    <a:pt x="19" y="3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5" y="15"/>
                  </a:lnTo>
                  <a:lnTo>
                    <a:pt x="3" y="21"/>
                  </a:lnTo>
                  <a:lnTo>
                    <a:pt x="2" y="29"/>
                  </a:lnTo>
                  <a:lnTo>
                    <a:pt x="2" y="52"/>
                  </a:lnTo>
                  <a:lnTo>
                    <a:pt x="2" y="84"/>
                  </a:lnTo>
                  <a:lnTo>
                    <a:pt x="2" y="110"/>
                  </a:lnTo>
                  <a:lnTo>
                    <a:pt x="2" y="136"/>
                  </a:lnTo>
                  <a:lnTo>
                    <a:pt x="2" y="163"/>
                  </a:lnTo>
                  <a:lnTo>
                    <a:pt x="2" y="189"/>
                  </a:lnTo>
                  <a:lnTo>
                    <a:pt x="2" y="216"/>
                  </a:lnTo>
                  <a:lnTo>
                    <a:pt x="2" y="242"/>
                  </a:lnTo>
                  <a:lnTo>
                    <a:pt x="2" y="268"/>
                  </a:lnTo>
                  <a:lnTo>
                    <a:pt x="2" y="295"/>
                  </a:lnTo>
                  <a:lnTo>
                    <a:pt x="2" y="338"/>
                  </a:lnTo>
                  <a:lnTo>
                    <a:pt x="1" y="390"/>
                  </a:lnTo>
                  <a:lnTo>
                    <a:pt x="0" y="446"/>
                  </a:lnTo>
                  <a:lnTo>
                    <a:pt x="0" y="505"/>
                  </a:lnTo>
                  <a:lnTo>
                    <a:pt x="1" y="562"/>
                  </a:lnTo>
                  <a:lnTo>
                    <a:pt x="3" y="616"/>
                  </a:lnTo>
                  <a:lnTo>
                    <a:pt x="5" y="641"/>
                  </a:lnTo>
                  <a:lnTo>
                    <a:pt x="8" y="664"/>
                  </a:lnTo>
                  <a:lnTo>
                    <a:pt x="11" y="684"/>
                  </a:lnTo>
                  <a:lnTo>
                    <a:pt x="16" y="702"/>
                  </a:lnTo>
                  <a:lnTo>
                    <a:pt x="19" y="714"/>
                  </a:lnTo>
                  <a:lnTo>
                    <a:pt x="22" y="724"/>
                  </a:lnTo>
                  <a:lnTo>
                    <a:pt x="27" y="734"/>
                  </a:lnTo>
                  <a:lnTo>
                    <a:pt x="31" y="743"/>
                  </a:lnTo>
                  <a:lnTo>
                    <a:pt x="36" y="752"/>
                  </a:lnTo>
                  <a:lnTo>
                    <a:pt x="42" y="760"/>
                  </a:lnTo>
                  <a:lnTo>
                    <a:pt x="47" y="768"/>
                  </a:lnTo>
                  <a:lnTo>
                    <a:pt x="53" y="776"/>
                  </a:lnTo>
                  <a:lnTo>
                    <a:pt x="60" y="783"/>
                  </a:lnTo>
                  <a:lnTo>
                    <a:pt x="67" y="790"/>
                  </a:lnTo>
                  <a:lnTo>
                    <a:pt x="73" y="796"/>
                  </a:lnTo>
                  <a:lnTo>
                    <a:pt x="81" y="801"/>
                  </a:lnTo>
                  <a:lnTo>
                    <a:pt x="97" y="811"/>
                  </a:lnTo>
                  <a:lnTo>
                    <a:pt x="115" y="819"/>
                  </a:lnTo>
                  <a:lnTo>
                    <a:pt x="135" y="826"/>
                  </a:lnTo>
                  <a:lnTo>
                    <a:pt x="154" y="832"/>
                  </a:lnTo>
                  <a:lnTo>
                    <a:pt x="176" y="835"/>
                  </a:lnTo>
                  <a:lnTo>
                    <a:pt x="198" y="839"/>
                  </a:lnTo>
                  <a:lnTo>
                    <a:pt x="222" y="840"/>
                  </a:lnTo>
                  <a:lnTo>
                    <a:pt x="247" y="841"/>
                  </a:lnTo>
                  <a:lnTo>
                    <a:pt x="272" y="841"/>
                  </a:lnTo>
                  <a:lnTo>
                    <a:pt x="299" y="840"/>
                  </a:lnTo>
                  <a:lnTo>
                    <a:pt x="323" y="838"/>
                  </a:lnTo>
                  <a:lnTo>
                    <a:pt x="347" y="834"/>
                  </a:lnTo>
                  <a:lnTo>
                    <a:pt x="368" y="830"/>
                  </a:lnTo>
                  <a:lnTo>
                    <a:pt x="390" y="824"/>
                  </a:lnTo>
                  <a:lnTo>
                    <a:pt x="409" y="817"/>
                  </a:lnTo>
                  <a:lnTo>
                    <a:pt x="429" y="810"/>
                  </a:lnTo>
                  <a:lnTo>
                    <a:pt x="446" y="801"/>
                  </a:lnTo>
                  <a:lnTo>
                    <a:pt x="462" y="791"/>
                  </a:lnTo>
                  <a:lnTo>
                    <a:pt x="477" y="781"/>
                  </a:lnTo>
                  <a:lnTo>
                    <a:pt x="491" y="768"/>
                  </a:lnTo>
                  <a:lnTo>
                    <a:pt x="505" y="755"/>
                  </a:lnTo>
                  <a:lnTo>
                    <a:pt x="517" y="741"/>
                  </a:lnTo>
                  <a:lnTo>
                    <a:pt x="527" y="726"/>
                  </a:lnTo>
                  <a:lnTo>
                    <a:pt x="538" y="709"/>
                  </a:lnTo>
                  <a:lnTo>
                    <a:pt x="547" y="692"/>
                  </a:lnTo>
                  <a:lnTo>
                    <a:pt x="555" y="674"/>
                  </a:lnTo>
                  <a:lnTo>
                    <a:pt x="561" y="651"/>
                  </a:lnTo>
                  <a:lnTo>
                    <a:pt x="567" y="628"/>
                  </a:lnTo>
                  <a:lnTo>
                    <a:pt x="570" y="605"/>
                  </a:lnTo>
                  <a:lnTo>
                    <a:pt x="573" y="581"/>
                  </a:lnTo>
                  <a:lnTo>
                    <a:pt x="573" y="558"/>
                  </a:lnTo>
                  <a:lnTo>
                    <a:pt x="570" y="536"/>
                  </a:lnTo>
                  <a:lnTo>
                    <a:pt x="567" y="513"/>
                  </a:lnTo>
                  <a:lnTo>
                    <a:pt x="563" y="492"/>
                  </a:lnTo>
                  <a:lnTo>
                    <a:pt x="557" y="471"/>
                  </a:lnTo>
                  <a:lnTo>
                    <a:pt x="549" y="452"/>
                  </a:lnTo>
                  <a:lnTo>
                    <a:pt x="540" y="432"/>
                  </a:lnTo>
                  <a:lnTo>
                    <a:pt x="531" y="415"/>
                  </a:lnTo>
                  <a:lnTo>
                    <a:pt x="519" y="398"/>
                  </a:lnTo>
                  <a:lnTo>
                    <a:pt x="508" y="384"/>
                  </a:lnTo>
                  <a:lnTo>
                    <a:pt x="496" y="371"/>
                  </a:lnTo>
                  <a:lnTo>
                    <a:pt x="482" y="360"/>
                  </a:lnTo>
                  <a:lnTo>
                    <a:pt x="462" y="345"/>
                  </a:lnTo>
                  <a:lnTo>
                    <a:pt x="441" y="332"/>
                  </a:lnTo>
                  <a:lnTo>
                    <a:pt x="421" y="322"/>
                  </a:lnTo>
                  <a:lnTo>
                    <a:pt x="400" y="314"/>
                  </a:lnTo>
                  <a:lnTo>
                    <a:pt x="380" y="309"/>
                  </a:lnTo>
                  <a:lnTo>
                    <a:pt x="359" y="304"/>
                  </a:lnTo>
                  <a:lnTo>
                    <a:pt x="339" y="302"/>
                  </a:lnTo>
                  <a:lnTo>
                    <a:pt x="317" y="300"/>
                  </a:lnTo>
                  <a:lnTo>
                    <a:pt x="273" y="298"/>
                  </a:lnTo>
                  <a:lnTo>
                    <a:pt x="228" y="298"/>
                  </a:lnTo>
                  <a:lnTo>
                    <a:pt x="178" y="298"/>
                  </a:lnTo>
                  <a:lnTo>
                    <a:pt x="123" y="297"/>
                  </a:lnTo>
                  <a:lnTo>
                    <a:pt x="125" y="116"/>
                  </a:lnTo>
                  <a:close/>
                  <a:moveTo>
                    <a:pt x="2264" y="695"/>
                  </a:moveTo>
                  <a:lnTo>
                    <a:pt x="2261" y="698"/>
                  </a:lnTo>
                  <a:lnTo>
                    <a:pt x="2258" y="701"/>
                  </a:lnTo>
                  <a:lnTo>
                    <a:pt x="2253" y="706"/>
                  </a:lnTo>
                  <a:lnTo>
                    <a:pt x="2249" y="709"/>
                  </a:lnTo>
                  <a:lnTo>
                    <a:pt x="2236" y="716"/>
                  </a:lnTo>
                  <a:lnTo>
                    <a:pt x="2222" y="722"/>
                  </a:lnTo>
                  <a:lnTo>
                    <a:pt x="2205" y="727"/>
                  </a:lnTo>
                  <a:lnTo>
                    <a:pt x="2186" y="732"/>
                  </a:lnTo>
                  <a:lnTo>
                    <a:pt x="2167" y="735"/>
                  </a:lnTo>
                  <a:lnTo>
                    <a:pt x="2148" y="738"/>
                  </a:lnTo>
                  <a:lnTo>
                    <a:pt x="2129" y="738"/>
                  </a:lnTo>
                  <a:lnTo>
                    <a:pt x="2109" y="735"/>
                  </a:lnTo>
                  <a:lnTo>
                    <a:pt x="2100" y="733"/>
                  </a:lnTo>
                  <a:lnTo>
                    <a:pt x="2092" y="731"/>
                  </a:lnTo>
                  <a:lnTo>
                    <a:pt x="2083" y="727"/>
                  </a:lnTo>
                  <a:lnTo>
                    <a:pt x="2076" y="723"/>
                  </a:lnTo>
                  <a:lnTo>
                    <a:pt x="2068" y="718"/>
                  </a:lnTo>
                  <a:lnTo>
                    <a:pt x="2063" y="713"/>
                  </a:lnTo>
                  <a:lnTo>
                    <a:pt x="2056" y="706"/>
                  </a:lnTo>
                  <a:lnTo>
                    <a:pt x="2051" y="699"/>
                  </a:lnTo>
                  <a:lnTo>
                    <a:pt x="2047" y="690"/>
                  </a:lnTo>
                  <a:lnTo>
                    <a:pt x="2043" y="681"/>
                  </a:lnTo>
                  <a:lnTo>
                    <a:pt x="2041" y="672"/>
                  </a:lnTo>
                  <a:lnTo>
                    <a:pt x="2039" y="660"/>
                  </a:lnTo>
                  <a:lnTo>
                    <a:pt x="2039" y="649"/>
                  </a:lnTo>
                  <a:lnTo>
                    <a:pt x="2039" y="639"/>
                  </a:lnTo>
                  <a:lnTo>
                    <a:pt x="2039" y="629"/>
                  </a:lnTo>
                  <a:lnTo>
                    <a:pt x="2040" y="620"/>
                  </a:lnTo>
                  <a:lnTo>
                    <a:pt x="2042" y="612"/>
                  </a:lnTo>
                  <a:lnTo>
                    <a:pt x="2045" y="604"/>
                  </a:lnTo>
                  <a:lnTo>
                    <a:pt x="2048" y="597"/>
                  </a:lnTo>
                  <a:lnTo>
                    <a:pt x="2051" y="590"/>
                  </a:lnTo>
                  <a:lnTo>
                    <a:pt x="2056" y="584"/>
                  </a:lnTo>
                  <a:lnTo>
                    <a:pt x="2062" y="579"/>
                  </a:lnTo>
                  <a:lnTo>
                    <a:pt x="2067" y="574"/>
                  </a:lnTo>
                  <a:lnTo>
                    <a:pt x="2074" y="570"/>
                  </a:lnTo>
                  <a:lnTo>
                    <a:pt x="2081" y="566"/>
                  </a:lnTo>
                  <a:lnTo>
                    <a:pt x="2090" y="563"/>
                  </a:lnTo>
                  <a:lnTo>
                    <a:pt x="2098" y="559"/>
                  </a:lnTo>
                  <a:lnTo>
                    <a:pt x="2108" y="558"/>
                  </a:lnTo>
                  <a:lnTo>
                    <a:pt x="2143" y="553"/>
                  </a:lnTo>
                  <a:lnTo>
                    <a:pt x="2184" y="548"/>
                  </a:lnTo>
                  <a:lnTo>
                    <a:pt x="2226" y="545"/>
                  </a:lnTo>
                  <a:lnTo>
                    <a:pt x="2263" y="542"/>
                  </a:lnTo>
                  <a:lnTo>
                    <a:pt x="2264" y="695"/>
                  </a:lnTo>
                  <a:close/>
                  <a:moveTo>
                    <a:pt x="2260" y="399"/>
                  </a:moveTo>
                  <a:lnTo>
                    <a:pt x="2263" y="401"/>
                  </a:lnTo>
                  <a:lnTo>
                    <a:pt x="2264" y="401"/>
                  </a:lnTo>
                  <a:lnTo>
                    <a:pt x="2264" y="403"/>
                  </a:lnTo>
                  <a:lnTo>
                    <a:pt x="2265" y="408"/>
                  </a:lnTo>
                  <a:lnTo>
                    <a:pt x="2264" y="446"/>
                  </a:lnTo>
                  <a:lnTo>
                    <a:pt x="2235" y="448"/>
                  </a:lnTo>
                  <a:lnTo>
                    <a:pt x="2209" y="447"/>
                  </a:lnTo>
                  <a:lnTo>
                    <a:pt x="2180" y="447"/>
                  </a:lnTo>
                  <a:lnTo>
                    <a:pt x="2147" y="450"/>
                  </a:lnTo>
                  <a:lnTo>
                    <a:pt x="2114" y="455"/>
                  </a:lnTo>
                  <a:lnTo>
                    <a:pt x="2097" y="458"/>
                  </a:lnTo>
                  <a:lnTo>
                    <a:pt x="2080" y="462"/>
                  </a:lnTo>
                  <a:lnTo>
                    <a:pt x="2064" y="465"/>
                  </a:lnTo>
                  <a:lnTo>
                    <a:pt x="2048" y="470"/>
                  </a:lnTo>
                  <a:lnTo>
                    <a:pt x="2033" y="475"/>
                  </a:lnTo>
                  <a:lnTo>
                    <a:pt x="2020" y="480"/>
                  </a:lnTo>
                  <a:lnTo>
                    <a:pt x="2006" y="487"/>
                  </a:lnTo>
                  <a:lnTo>
                    <a:pt x="1995" y="494"/>
                  </a:lnTo>
                  <a:lnTo>
                    <a:pt x="1984" y="500"/>
                  </a:lnTo>
                  <a:lnTo>
                    <a:pt x="1974" y="508"/>
                  </a:lnTo>
                  <a:lnTo>
                    <a:pt x="1965" y="516"/>
                  </a:lnTo>
                  <a:lnTo>
                    <a:pt x="1956" y="525"/>
                  </a:lnTo>
                  <a:lnTo>
                    <a:pt x="1948" y="536"/>
                  </a:lnTo>
                  <a:lnTo>
                    <a:pt x="1941" y="546"/>
                  </a:lnTo>
                  <a:lnTo>
                    <a:pt x="1935" y="557"/>
                  </a:lnTo>
                  <a:lnTo>
                    <a:pt x="1929" y="570"/>
                  </a:lnTo>
                  <a:lnTo>
                    <a:pt x="1924" y="582"/>
                  </a:lnTo>
                  <a:lnTo>
                    <a:pt x="1920" y="596"/>
                  </a:lnTo>
                  <a:lnTo>
                    <a:pt x="1918" y="609"/>
                  </a:lnTo>
                  <a:lnTo>
                    <a:pt x="1915" y="624"/>
                  </a:lnTo>
                  <a:lnTo>
                    <a:pt x="1914" y="640"/>
                  </a:lnTo>
                  <a:lnTo>
                    <a:pt x="1914" y="656"/>
                  </a:lnTo>
                  <a:lnTo>
                    <a:pt x="1915" y="673"/>
                  </a:lnTo>
                  <a:lnTo>
                    <a:pt x="1918" y="691"/>
                  </a:lnTo>
                  <a:lnTo>
                    <a:pt x="1920" y="706"/>
                  </a:lnTo>
                  <a:lnTo>
                    <a:pt x="1923" y="721"/>
                  </a:lnTo>
                  <a:lnTo>
                    <a:pt x="1928" y="734"/>
                  </a:lnTo>
                  <a:lnTo>
                    <a:pt x="1933" y="747"/>
                  </a:lnTo>
                  <a:lnTo>
                    <a:pt x="1940" y="758"/>
                  </a:lnTo>
                  <a:lnTo>
                    <a:pt x="1947" y="769"/>
                  </a:lnTo>
                  <a:lnTo>
                    <a:pt x="1955" y="778"/>
                  </a:lnTo>
                  <a:lnTo>
                    <a:pt x="1963" y="789"/>
                  </a:lnTo>
                  <a:lnTo>
                    <a:pt x="1972" y="797"/>
                  </a:lnTo>
                  <a:lnTo>
                    <a:pt x="1981" y="805"/>
                  </a:lnTo>
                  <a:lnTo>
                    <a:pt x="1991" y="811"/>
                  </a:lnTo>
                  <a:lnTo>
                    <a:pt x="2002" y="818"/>
                  </a:lnTo>
                  <a:lnTo>
                    <a:pt x="2013" y="824"/>
                  </a:lnTo>
                  <a:lnTo>
                    <a:pt x="2024" y="830"/>
                  </a:lnTo>
                  <a:lnTo>
                    <a:pt x="2036" y="834"/>
                  </a:lnTo>
                  <a:lnTo>
                    <a:pt x="2048" y="838"/>
                  </a:lnTo>
                  <a:lnTo>
                    <a:pt x="2061" y="841"/>
                  </a:lnTo>
                  <a:lnTo>
                    <a:pt x="2073" y="843"/>
                  </a:lnTo>
                  <a:lnTo>
                    <a:pt x="2085" y="845"/>
                  </a:lnTo>
                  <a:lnTo>
                    <a:pt x="2098" y="847"/>
                  </a:lnTo>
                  <a:lnTo>
                    <a:pt x="2123" y="848"/>
                  </a:lnTo>
                  <a:lnTo>
                    <a:pt x="2149" y="848"/>
                  </a:lnTo>
                  <a:lnTo>
                    <a:pt x="2174" y="845"/>
                  </a:lnTo>
                  <a:lnTo>
                    <a:pt x="2198" y="841"/>
                  </a:lnTo>
                  <a:lnTo>
                    <a:pt x="2221" y="834"/>
                  </a:lnTo>
                  <a:lnTo>
                    <a:pt x="2242" y="827"/>
                  </a:lnTo>
                  <a:lnTo>
                    <a:pt x="2255" y="822"/>
                  </a:lnTo>
                  <a:lnTo>
                    <a:pt x="2267" y="815"/>
                  </a:lnTo>
                  <a:lnTo>
                    <a:pt x="2278" y="809"/>
                  </a:lnTo>
                  <a:lnTo>
                    <a:pt x="2290" y="806"/>
                  </a:lnTo>
                  <a:lnTo>
                    <a:pt x="2297" y="817"/>
                  </a:lnTo>
                  <a:lnTo>
                    <a:pt x="2302" y="828"/>
                  </a:lnTo>
                  <a:lnTo>
                    <a:pt x="2306" y="832"/>
                  </a:lnTo>
                  <a:lnTo>
                    <a:pt x="2310" y="835"/>
                  </a:lnTo>
                  <a:lnTo>
                    <a:pt x="2316" y="838"/>
                  </a:lnTo>
                  <a:lnTo>
                    <a:pt x="2324" y="839"/>
                  </a:lnTo>
                  <a:lnTo>
                    <a:pt x="2342" y="840"/>
                  </a:lnTo>
                  <a:lnTo>
                    <a:pt x="2358" y="840"/>
                  </a:lnTo>
                  <a:lnTo>
                    <a:pt x="2365" y="839"/>
                  </a:lnTo>
                  <a:lnTo>
                    <a:pt x="2370" y="836"/>
                  </a:lnTo>
                  <a:lnTo>
                    <a:pt x="2377" y="833"/>
                  </a:lnTo>
                  <a:lnTo>
                    <a:pt x="2383" y="830"/>
                  </a:lnTo>
                  <a:lnTo>
                    <a:pt x="2384" y="816"/>
                  </a:lnTo>
                  <a:lnTo>
                    <a:pt x="2385" y="784"/>
                  </a:lnTo>
                  <a:lnTo>
                    <a:pt x="2385" y="741"/>
                  </a:lnTo>
                  <a:lnTo>
                    <a:pt x="2385" y="691"/>
                  </a:lnTo>
                  <a:lnTo>
                    <a:pt x="2385" y="641"/>
                  </a:lnTo>
                  <a:lnTo>
                    <a:pt x="2385" y="595"/>
                  </a:lnTo>
                  <a:lnTo>
                    <a:pt x="2385" y="557"/>
                  </a:lnTo>
                  <a:lnTo>
                    <a:pt x="2384" y="536"/>
                  </a:lnTo>
                  <a:lnTo>
                    <a:pt x="2385" y="502"/>
                  </a:lnTo>
                  <a:lnTo>
                    <a:pt x="2385" y="466"/>
                  </a:lnTo>
                  <a:lnTo>
                    <a:pt x="2384" y="431"/>
                  </a:lnTo>
                  <a:lnTo>
                    <a:pt x="2382" y="398"/>
                  </a:lnTo>
                  <a:lnTo>
                    <a:pt x="2379" y="382"/>
                  </a:lnTo>
                  <a:lnTo>
                    <a:pt x="2377" y="366"/>
                  </a:lnTo>
                  <a:lnTo>
                    <a:pt x="2374" y="352"/>
                  </a:lnTo>
                  <a:lnTo>
                    <a:pt x="2369" y="337"/>
                  </a:lnTo>
                  <a:lnTo>
                    <a:pt x="2362" y="323"/>
                  </a:lnTo>
                  <a:lnTo>
                    <a:pt x="2356" y="310"/>
                  </a:lnTo>
                  <a:lnTo>
                    <a:pt x="2348" y="298"/>
                  </a:lnTo>
                  <a:lnTo>
                    <a:pt x="2339" y="287"/>
                  </a:lnTo>
                  <a:lnTo>
                    <a:pt x="2328" y="278"/>
                  </a:lnTo>
                  <a:lnTo>
                    <a:pt x="2317" y="269"/>
                  </a:lnTo>
                  <a:lnTo>
                    <a:pt x="2306" y="261"/>
                  </a:lnTo>
                  <a:lnTo>
                    <a:pt x="2294" y="254"/>
                  </a:lnTo>
                  <a:lnTo>
                    <a:pt x="2282" y="247"/>
                  </a:lnTo>
                  <a:lnTo>
                    <a:pt x="2268" y="243"/>
                  </a:lnTo>
                  <a:lnTo>
                    <a:pt x="2255" y="238"/>
                  </a:lnTo>
                  <a:lnTo>
                    <a:pt x="2241" y="234"/>
                  </a:lnTo>
                  <a:lnTo>
                    <a:pt x="2226" y="231"/>
                  </a:lnTo>
                  <a:lnTo>
                    <a:pt x="2211" y="228"/>
                  </a:lnTo>
                  <a:lnTo>
                    <a:pt x="2196" y="227"/>
                  </a:lnTo>
                  <a:lnTo>
                    <a:pt x="2180" y="226"/>
                  </a:lnTo>
                  <a:lnTo>
                    <a:pt x="2146" y="226"/>
                  </a:lnTo>
                  <a:lnTo>
                    <a:pt x="2110" y="227"/>
                  </a:lnTo>
                  <a:lnTo>
                    <a:pt x="2078" y="230"/>
                  </a:lnTo>
                  <a:lnTo>
                    <a:pt x="2046" y="236"/>
                  </a:lnTo>
                  <a:lnTo>
                    <a:pt x="2030" y="239"/>
                  </a:lnTo>
                  <a:lnTo>
                    <a:pt x="2015" y="244"/>
                  </a:lnTo>
                  <a:lnTo>
                    <a:pt x="2000" y="248"/>
                  </a:lnTo>
                  <a:lnTo>
                    <a:pt x="1986" y="253"/>
                  </a:lnTo>
                  <a:lnTo>
                    <a:pt x="1978" y="256"/>
                  </a:lnTo>
                  <a:lnTo>
                    <a:pt x="1972" y="261"/>
                  </a:lnTo>
                  <a:lnTo>
                    <a:pt x="1969" y="265"/>
                  </a:lnTo>
                  <a:lnTo>
                    <a:pt x="1965" y="270"/>
                  </a:lnTo>
                  <a:lnTo>
                    <a:pt x="1964" y="277"/>
                  </a:lnTo>
                  <a:lnTo>
                    <a:pt x="1963" y="284"/>
                  </a:lnTo>
                  <a:lnTo>
                    <a:pt x="1963" y="292"/>
                  </a:lnTo>
                  <a:lnTo>
                    <a:pt x="1963" y="302"/>
                  </a:lnTo>
                  <a:lnTo>
                    <a:pt x="1964" y="329"/>
                  </a:lnTo>
                  <a:lnTo>
                    <a:pt x="1965" y="347"/>
                  </a:lnTo>
                  <a:lnTo>
                    <a:pt x="1967" y="354"/>
                  </a:lnTo>
                  <a:lnTo>
                    <a:pt x="1970" y="359"/>
                  </a:lnTo>
                  <a:lnTo>
                    <a:pt x="1972" y="362"/>
                  </a:lnTo>
                  <a:lnTo>
                    <a:pt x="1977" y="363"/>
                  </a:lnTo>
                  <a:lnTo>
                    <a:pt x="1981" y="364"/>
                  </a:lnTo>
                  <a:lnTo>
                    <a:pt x="1987" y="363"/>
                  </a:lnTo>
                  <a:lnTo>
                    <a:pt x="1995" y="362"/>
                  </a:lnTo>
                  <a:lnTo>
                    <a:pt x="2003" y="360"/>
                  </a:lnTo>
                  <a:lnTo>
                    <a:pt x="2024" y="354"/>
                  </a:lnTo>
                  <a:lnTo>
                    <a:pt x="2051" y="346"/>
                  </a:lnTo>
                  <a:lnTo>
                    <a:pt x="2072" y="343"/>
                  </a:lnTo>
                  <a:lnTo>
                    <a:pt x="2092" y="340"/>
                  </a:lnTo>
                  <a:lnTo>
                    <a:pt x="2113" y="338"/>
                  </a:lnTo>
                  <a:lnTo>
                    <a:pt x="2134" y="337"/>
                  </a:lnTo>
                  <a:lnTo>
                    <a:pt x="2156" y="337"/>
                  </a:lnTo>
                  <a:lnTo>
                    <a:pt x="2179" y="338"/>
                  </a:lnTo>
                  <a:lnTo>
                    <a:pt x="2189" y="338"/>
                  </a:lnTo>
                  <a:lnTo>
                    <a:pt x="2200" y="340"/>
                  </a:lnTo>
                  <a:lnTo>
                    <a:pt x="2210" y="343"/>
                  </a:lnTo>
                  <a:lnTo>
                    <a:pt x="2219" y="345"/>
                  </a:lnTo>
                  <a:lnTo>
                    <a:pt x="2228" y="348"/>
                  </a:lnTo>
                  <a:lnTo>
                    <a:pt x="2236" y="353"/>
                  </a:lnTo>
                  <a:lnTo>
                    <a:pt x="2243" y="359"/>
                  </a:lnTo>
                  <a:lnTo>
                    <a:pt x="2250" y="364"/>
                  </a:lnTo>
                  <a:lnTo>
                    <a:pt x="2255" y="371"/>
                  </a:lnTo>
                  <a:lnTo>
                    <a:pt x="2258" y="379"/>
                  </a:lnTo>
                  <a:lnTo>
                    <a:pt x="2260" y="388"/>
                  </a:lnTo>
                  <a:lnTo>
                    <a:pt x="2260" y="399"/>
                  </a:lnTo>
                  <a:close/>
                  <a:moveTo>
                    <a:pt x="3262" y="823"/>
                  </a:moveTo>
                  <a:lnTo>
                    <a:pt x="3263" y="588"/>
                  </a:lnTo>
                  <a:lnTo>
                    <a:pt x="3521" y="587"/>
                  </a:lnTo>
                  <a:lnTo>
                    <a:pt x="3530" y="588"/>
                  </a:lnTo>
                  <a:lnTo>
                    <a:pt x="3531" y="588"/>
                  </a:lnTo>
                  <a:lnTo>
                    <a:pt x="3531" y="589"/>
                  </a:lnTo>
                  <a:lnTo>
                    <a:pt x="3530" y="590"/>
                  </a:lnTo>
                  <a:lnTo>
                    <a:pt x="3530" y="591"/>
                  </a:lnTo>
                  <a:lnTo>
                    <a:pt x="3531" y="593"/>
                  </a:lnTo>
                  <a:lnTo>
                    <a:pt x="3531" y="634"/>
                  </a:lnTo>
                  <a:lnTo>
                    <a:pt x="3531" y="675"/>
                  </a:lnTo>
                  <a:lnTo>
                    <a:pt x="3531" y="716"/>
                  </a:lnTo>
                  <a:lnTo>
                    <a:pt x="3531" y="757"/>
                  </a:lnTo>
                  <a:lnTo>
                    <a:pt x="3531" y="786"/>
                  </a:lnTo>
                  <a:lnTo>
                    <a:pt x="3531" y="808"/>
                  </a:lnTo>
                  <a:lnTo>
                    <a:pt x="3531" y="816"/>
                  </a:lnTo>
                  <a:lnTo>
                    <a:pt x="3532" y="823"/>
                  </a:lnTo>
                  <a:lnTo>
                    <a:pt x="3535" y="828"/>
                  </a:lnTo>
                  <a:lnTo>
                    <a:pt x="3537" y="832"/>
                  </a:lnTo>
                  <a:lnTo>
                    <a:pt x="3541" y="835"/>
                  </a:lnTo>
                  <a:lnTo>
                    <a:pt x="3546" y="838"/>
                  </a:lnTo>
                  <a:lnTo>
                    <a:pt x="3553" y="839"/>
                  </a:lnTo>
                  <a:lnTo>
                    <a:pt x="3561" y="839"/>
                  </a:lnTo>
                  <a:lnTo>
                    <a:pt x="3582" y="839"/>
                  </a:lnTo>
                  <a:lnTo>
                    <a:pt x="3611" y="839"/>
                  </a:lnTo>
                  <a:lnTo>
                    <a:pt x="3623" y="839"/>
                  </a:lnTo>
                  <a:lnTo>
                    <a:pt x="3632" y="838"/>
                  </a:lnTo>
                  <a:lnTo>
                    <a:pt x="3636" y="836"/>
                  </a:lnTo>
                  <a:lnTo>
                    <a:pt x="3639" y="834"/>
                  </a:lnTo>
                  <a:lnTo>
                    <a:pt x="3641" y="833"/>
                  </a:lnTo>
                  <a:lnTo>
                    <a:pt x="3644" y="831"/>
                  </a:lnTo>
                  <a:lnTo>
                    <a:pt x="3647" y="825"/>
                  </a:lnTo>
                  <a:lnTo>
                    <a:pt x="3648" y="817"/>
                  </a:lnTo>
                  <a:lnTo>
                    <a:pt x="3649" y="807"/>
                  </a:lnTo>
                  <a:lnTo>
                    <a:pt x="3649" y="796"/>
                  </a:lnTo>
                  <a:lnTo>
                    <a:pt x="3649" y="302"/>
                  </a:lnTo>
                  <a:lnTo>
                    <a:pt x="3649" y="283"/>
                  </a:lnTo>
                  <a:lnTo>
                    <a:pt x="3648" y="265"/>
                  </a:lnTo>
                  <a:lnTo>
                    <a:pt x="3645" y="259"/>
                  </a:lnTo>
                  <a:lnTo>
                    <a:pt x="3640" y="252"/>
                  </a:lnTo>
                  <a:lnTo>
                    <a:pt x="3638" y="251"/>
                  </a:lnTo>
                  <a:lnTo>
                    <a:pt x="3635" y="248"/>
                  </a:lnTo>
                  <a:lnTo>
                    <a:pt x="3630" y="247"/>
                  </a:lnTo>
                  <a:lnTo>
                    <a:pt x="3624" y="246"/>
                  </a:lnTo>
                  <a:lnTo>
                    <a:pt x="3608" y="245"/>
                  </a:lnTo>
                  <a:lnTo>
                    <a:pt x="3583" y="245"/>
                  </a:lnTo>
                  <a:lnTo>
                    <a:pt x="3571" y="246"/>
                  </a:lnTo>
                  <a:lnTo>
                    <a:pt x="3560" y="246"/>
                  </a:lnTo>
                  <a:lnTo>
                    <a:pt x="3551" y="247"/>
                  </a:lnTo>
                  <a:lnTo>
                    <a:pt x="3545" y="248"/>
                  </a:lnTo>
                  <a:lnTo>
                    <a:pt x="3541" y="251"/>
                  </a:lnTo>
                  <a:lnTo>
                    <a:pt x="3538" y="254"/>
                  </a:lnTo>
                  <a:lnTo>
                    <a:pt x="3536" y="256"/>
                  </a:lnTo>
                  <a:lnTo>
                    <a:pt x="3535" y="261"/>
                  </a:lnTo>
                  <a:lnTo>
                    <a:pt x="3532" y="269"/>
                  </a:lnTo>
                  <a:lnTo>
                    <a:pt x="3531" y="279"/>
                  </a:lnTo>
                  <a:lnTo>
                    <a:pt x="3531" y="300"/>
                  </a:lnTo>
                  <a:lnTo>
                    <a:pt x="3531" y="319"/>
                  </a:lnTo>
                  <a:lnTo>
                    <a:pt x="3531" y="360"/>
                  </a:lnTo>
                  <a:lnTo>
                    <a:pt x="3531" y="399"/>
                  </a:lnTo>
                  <a:lnTo>
                    <a:pt x="3531" y="440"/>
                  </a:lnTo>
                  <a:lnTo>
                    <a:pt x="3531" y="481"/>
                  </a:lnTo>
                  <a:lnTo>
                    <a:pt x="3263" y="480"/>
                  </a:lnTo>
                  <a:lnTo>
                    <a:pt x="3263" y="273"/>
                  </a:lnTo>
                  <a:lnTo>
                    <a:pt x="3262" y="265"/>
                  </a:lnTo>
                  <a:lnTo>
                    <a:pt x="3260" y="259"/>
                  </a:lnTo>
                  <a:lnTo>
                    <a:pt x="3258" y="253"/>
                  </a:lnTo>
                  <a:lnTo>
                    <a:pt x="3253" y="250"/>
                  </a:lnTo>
                  <a:lnTo>
                    <a:pt x="3248" y="248"/>
                  </a:lnTo>
                  <a:lnTo>
                    <a:pt x="3241" y="246"/>
                  </a:lnTo>
                  <a:lnTo>
                    <a:pt x="3234" y="246"/>
                  </a:lnTo>
                  <a:lnTo>
                    <a:pt x="3225" y="246"/>
                  </a:lnTo>
                  <a:lnTo>
                    <a:pt x="3201" y="245"/>
                  </a:lnTo>
                  <a:lnTo>
                    <a:pt x="3183" y="245"/>
                  </a:lnTo>
                  <a:lnTo>
                    <a:pt x="3175" y="245"/>
                  </a:lnTo>
                  <a:lnTo>
                    <a:pt x="3169" y="245"/>
                  </a:lnTo>
                  <a:lnTo>
                    <a:pt x="3164" y="246"/>
                  </a:lnTo>
                  <a:lnTo>
                    <a:pt x="3159" y="247"/>
                  </a:lnTo>
                  <a:lnTo>
                    <a:pt x="3156" y="250"/>
                  </a:lnTo>
                  <a:lnTo>
                    <a:pt x="3152" y="253"/>
                  </a:lnTo>
                  <a:lnTo>
                    <a:pt x="3150" y="258"/>
                  </a:lnTo>
                  <a:lnTo>
                    <a:pt x="3149" y="263"/>
                  </a:lnTo>
                  <a:lnTo>
                    <a:pt x="3147" y="279"/>
                  </a:lnTo>
                  <a:lnTo>
                    <a:pt x="3147" y="302"/>
                  </a:lnTo>
                  <a:lnTo>
                    <a:pt x="3147" y="705"/>
                  </a:lnTo>
                  <a:lnTo>
                    <a:pt x="3145" y="734"/>
                  </a:lnTo>
                  <a:lnTo>
                    <a:pt x="3145" y="774"/>
                  </a:lnTo>
                  <a:lnTo>
                    <a:pt x="3145" y="793"/>
                  </a:lnTo>
                  <a:lnTo>
                    <a:pt x="3147" y="811"/>
                  </a:lnTo>
                  <a:lnTo>
                    <a:pt x="3148" y="818"/>
                  </a:lnTo>
                  <a:lnTo>
                    <a:pt x="3149" y="825"/>
                  </a:lnTo>
                  <a:lnTo>
                    <a:pt x="3151" y="830"/>
                  </a:lnTo>
                  <a:lnTo>
                    <a:pt x="3152" y="832"/>
                  </a:lnTo>
                  <a:lnTo>
                    <a:pt x="3158" y="835"/>
                  </a:lnTo>
                  <a:lnTo>
                    <a:pt x="3165" y="838"/>
                  </a:lnTo>
                  <a:lnTo>
                    <a:pt x="3172" y="840"/>
                  </a:lnTo>
                  <a:lnTo>
                    <a:pt x="3181" y="840"/>
                  </a:lnTo>
                  <a:lnTo>
                    <a:pt x="3198" y="840"/>
                  </a:lnTo>
                  <a:lnTo>
                    <a:pt x="3215" y="839"/>
                  </a:lnTo>
                  <a:lnTo>
                    <a:pt x="3231" y="840"/>
                  </a:lnTo>
                  <a:lnTo>
                    <a:pt x="3244" y="839"/>
                  </a:lnTo>
                  <a:lnTo>
                    <a:pt x="3250" y="836"/>
                  </a:lnTo>
                  <a:lnTo>
                    <a:pt x="3254" y="834"/>
                  </a:lnTo>
                  <a:lnTo>
                    <a:pt x="3259" y="830"/>
                  </a:lnTo>
                  <a:lnTo>
                    <a:pt x="3262" y="823"/>
                  </a:lnTo>
                  <a:close/>
                  <a:moveTo>
                    <a:pt x="2904" y="775"/>
                  </a:moveTo>
                  <a:lnTo>
                    <a:pt x="2908" y="784"/>
                  </a:lnTo>
                  <a:lnTo>
                    <a:pt x="2912" y="794"/>
                  </a:lnTo>
                  <a:lnTo>
                    <a:pt x="2913" y="805"/>
                  </a:lnTo>
                  <a:lnTo>
                    <a:pt x="2915" y="815"/>
                  </a:lnTo>
                  <a:lnTo>
                    <a:pt x="2916" y="819"/>
                  </a:lnTo>
                  <a:lnTo>
                    <a:pt x="2917" y="824"/>
                  </a:lnTo>
                  <a:lnTo>
                    <a:pt x="2920" y="828"/>
                  </a:lnTo>
                  <a:lnTo>
                    <a:pt x="2922" y="832"/>
                  </a:lnTo>
                  <a:lnTo>
                    <a:pt x="2925" y="834"/>
                  </a:lnTo>
                  <a:lnTo>
                    <a:pt x="2930" y="836"/>
                  </a:lnTo>
                  <a:lnTo>
                    <a:pt x="2935" y="839"/>
                  </a:lnTo>
                  <a:lnTo>
                    <a:pt x="2941" y="839"/>
                  </a:lnTo>
                  <a:lnTo>
                    <a:pt x="2956" y="840"/>
                  </a:lnTo>
                  <a:lnTo>
                    <a:pt x="2970" y="841"/>
                  </a:lnTo>
                  <a:lnTo>
                    <a:pt x="2981" y="841"/>
                  </a:lnTo>
                  <a:lnTo>
                    <a:pt x="2991" y="839"/>
                  </a:lnTo>
                  <a:lnTo>
                    <a:pt x="2996" y="838"/>
                  </a:lnTo>
                  <a:lnTo>
                    <a:pt x="2999" y="835"/>
                  </a:lnTo>
                  <a:lnTo>
                    <a:pt x="3002" y="833"/>
                  </a:lnTo>
                  <a:lnTo>
                    <a:pt x="3006" y="830"/>
                  </a:lnTo>
                  <a:lnTo>
                    <a:pt x="3008" y="825"/>
                  </a:lnTo>
                  <a:lnTo>
                    <a:pt x="3009" y="819"/>
                  </a:lnTo>
                  <a:lnTo>
                    <a:pt x="3010" y="813"/>
                  </a:lnTo>
                  <a:lnTo>
                    <a:pt x="3010" y="806"/>
                  </a:lnTo>
                  <a:lnTo>
                    <a:pt x="3010" y="391"/>
                  </a:lnTo>
                  <a:lnTo>
                    <a:pt x="3010" y="338"/>
                  </a:lnTo>
                  <a:lnTo>
                    <a:pt x="3011" y="301"/>
                  </a:lnTo>
                  <a:lnTo>
                    <a:pt x="3010" y="286"/>
                  </a:lnTo>
                  <a:lnTo>
                    <a:pt x="3010" y="275"/>
                  </a:lnTo>
                  <a:lnTo>
                    <a:pt x="3009" y="265"/>
                  </a:lnTo>
                  <a:lnTo>
                    <a:pt x="3007" y="259"/>
                  </a:lnTo>
                  <a:lnTo>
                    <a:pt x="3004" y="253"/>
                  </a:lnTo>
                  <a:lnTo>
                    <a:pt x="3000" y="250"/>
                  </a:lnTo>
                  <a:lnTo>
                    <a:pt x="2996" y="247"/>
                  </a:lnTo>
                  <a:lnTo>
                    <a:pt x="2989" y="246"/>
                  </a:lnTo>
                  <a:lnTo>
                    <a:pt x="2972" y="246"/>
                  </a:lnTo>
                  <a:lnTo>
                    <a:pt x="2949" y="246"/>
                  </a:lnTo>
                  <a:lnTo>
                    <a:pt x="2932" y="246"/>
                  </a:lnTo>
                  <a:lnTo>
                    <a:pt x="2920" y="246"/>
                  </a:lnTo>
                  <a:lnTo>
                    <a:pt x="2914" y="247"/>
                  </a:lnTo>
                  <a:lnTo>
                    <a:pt x="2909" y="248"/>
                  </a:lnTo>
                  <a:lnTo>
                    <a:pt x="2906" y="250"/>
                  </a:lnTo>
                  <a:lnTo>
                    <a:pt x="2903" y="251"/>
                  </a:lnTo>
                  <a:lnTo>
                    <a:pt x="2900" y="254"/>
                  </a:lnTo>
                  <a:lnTo>
                    <a:pt x="2898" y="256"/>
                  </a:lnTo>
                  <a:lnTo>
                    <a:pt x="2896" y="261"/>
                  </a:lnTo>
                  <a:lnTo>
                    <a:pt x="2895" y="265"/>
                  </a:lnTo>
                  <a:lnTo>
                    <a:pt x="2893" y="278"/>
                  </a:lnTo>
                  <a:lnTo>
                    <a:pt x="2893" y="295"/>
                  </a:lnTo>
                  <a:lnTo>
                    <a:pt x="2893" y="605"/>
                  </a:lnTo>
                  <a:lnTo>
                    <a:pt x="2893" y="622"/>
                  </a:lnTo>
                  <a:lnTo>
                    <a:pt x="2893" y="634"/>
                  </a:lnTo>
                  <a:lnTo>
                    <a:pt x="2892" y="645"/>
                  </a:lnTo>
                  <a:lnTo>
                    <a:pt x="2891" y="653"/>
                  </a:lnTo>
                  <a:lnTo>
                    <a:pt x="2888" y="659"/>
                  </a:lnTo>
                  <a:lnTo>
                    <a:pt x="2883" y="665"/>
                  </a:lnTo>
                  <a:lnTo>
                    <a:pt x="2875" y="672"/>
                  </a:lnTo>
                  <a:lnTo>
                    <a:pt x="2865" y="680"/>
                  </a:lnTo>
                  <a:lnTo>
                    <a:pt x="2851" y="689"/>
                  </a:lnTo>
                  <a:lnTo>
                    <a:pt x="2838" y="697"/>
                  </a:lnTo>
                  <a:lnTo>
                    <a:pt x="2824" y="705"/>
                  </a:lnTo>
                  <a:lnTo>
                    <a:pt x="2809" y="712"/>
                  </a:lnTo>
                  <a:lnTo>
                    <a:pt x="2794" y="718"/>
                  </a:lnTo>
                  <a:lnTo>
                    <a:pt x="2779" y="723"/>
                  </a:lnTo>
                  <a:lnTo>
                    <a:pt x="2763" y="727"/>
                  </a:lnTo>
                  <a:lnTo>
                    <a:pt x="2748" y="731"/>
                  </a:lnTo>
                  <a:lnTo>
                    <a:pt x="2732" y="732"/>
                  </a:lnTo>
                  <a:lnTo>
                    <a:pt x="2718" y="732"/>
                  </a:lnTo>
                  <a:lnTo>
                    <a:pt x="2704" y="731"/>
                  </a:lnTo>
                  <a:lnTo>
                    <a:pt x="2690" y="727"/>
                  </a:lnTo>
                  <a:lnTo>
                    <a:pt x="2678" y="722"/>
                  </a:lnTo>
                  <a:lnTo>
                    <a:pt x="2665" y="715"/>
                  </a:lnTo>
                  <a:lnTo>
                    <a:pt x="2661" y="710"/>
                  </a:lnTo>
                  <a:lnTo>
                    <a:pt x="2655" y="705"/>
                  </a:lnTo>
                  <a:lnTo>
                    <a:pt x="2651" y="700"/>
                  </a:lnTo>
                  <a:lnTo>
                    <a:pt x="2646" y="693"/>
                  </a:lnTo>
                  <a:lnTo>
                    <a:pt x="2640" y="684"/>
                  </a:lnTo>
                  <a:lnTo>
                    <a:pt x="2636" y="675"/>
                  </a:lnTo>
                  <a:lnTo>
                    <a:pt x="2632" y="664"/>
                  </a:lnTo>
                  <a:lnTo>
                    <a:pt x="2629" y="654"/>
                  </a:lnTo>
                  <a:lnTo>
                    <a:pt x="2626" y="631"/>
                  </a:lnTo>
                  <a:lnTo>
                    <a:pt x="2623" y="607"/>
                  </a:lnTo>
                  <a:lnTo>
                    <a:pt x="2622" y="582"/>
                  </a:lnTo>
                  <a:lnTo>
                    <a:pt x="2622" y="557"/>
                  </a:lnTo>
                  <a:lnTo>
                    <a:pt x="2622" y="532"/>
                  </a:lnTo>
                  <a:lnTo>
                    <a:pt x="2623" y="508"/>
                  </a:lnTo>
                  <a:lnTo>
                    <a:pt x="2623" y="482"/>
                  </a:lnTo>
                  <a:lnTo>
                    <a:pt x="2623" y="456"/>
                  </a:lnTo>
                  <a:lnTo>
                    <a:pt x="2623" y="431"/>
                  </a:lnTo>
                  <a:lnTo>
                    <a:pt x="2623" y="405"/>
                  </a:lnTo>
                  <a:lnTo>
                    <a:pt x="2623" y="379"/>
                  </a:lnTo>
                  <a:lnTo>
                    <a:pt x="2623" y="353"/>
                  </a:lnTo>
                  <a:lnTo>
                    <a:pt x="2623" y="327"/>
                  </a:lnTo>
                  <a:lnTo>
                    <a:pt x="2623" y="302"/>
                  </a:lnTo>
                  <a:lnTo>
                    <a:pt x="2623" y="285"/>
                  </a:lnTo>
                  <a:lnTo>
                    <a:pt x="2623" y="272"/>
                  </a:lnTo>
                  <a:lnTo>
                    <a:pt x="2622" y="267"/>
                  </a:lnTo>
                  <a:lnTo>
                    <a:pt x="2621" y="262"/>
                  </a:lnTo>
                  <a:lnTo>
                    <a:pt x="2620" y="259"/>
                  </a:lnTo>
                  <a:lnTo>
                    <a:pt x="2619" y="255"/>
                  </a:lnTo>
                  <a:lnTo>
                    <a:pt x="2617" y="253"/>
                  </a:lnTo>
                  <a:lnTo>
                    <a:pt x="2613" y="251"/>
                  </a:lnTo>
                  <a:lnTo>
                    <a:pt x="2610" y="250"/>
                  </a:lnTo>
                  <a:lnTo>
                    <a:pt x="2605" y="247"/>
                  </a:lnTo>
                  <a:lnTo>
                    <a:pt x="2593" y="246"/>
                  </a:lnTo>
                  <a:lnTo>
                    <a:pt x="2576" y="246"/>
                  </a:lnTo>
                  <a:lnTo>
                    <a:pt x="2547" y="246"/>
                  </a:lnTo>
                  <a:lnTo>
                    <a:pt x="2527" y="246"/>
                  </a:lnTo>
                  <a:lnTo>
                    <a:pt x="2520" y="248"/>
                  </a:lnTo>
                  <a:lnTo>
                    <a:pt x="2514" y="253"/>
                  </a:lnTo>
                  <a:lnTo>
                    <a:pt x="2512" y="255"/>
                  </a:lnTo>
                  <a:lnTo>
                    <a:pt x="2510" y="259"/>
                  </a:lnTo>
                  <a:lnTo>
                    <a:pt x="2509" y="262"/>
                  </a:lnTo>
                  <a:lnTo>
                    <a:pt x="2508" y="268"/>
                  </a:lnTo>
                  <a:lnTo>
                    <a:pt x="2505" y="279"/>
                  </a:lnTo>
                  <a:lnTo>
                    <a:pt x="2504" y="294"/>
                  </a:lnTo>
                  <a:lnTo>
                    <a:pt x="2504" y="314"/>
                  </a:lnTo>
                  <a:lnTo>
                    <a:pt x="2504" y="338"/>
                  </a:lnTo>
                  <a:lnTo>
                    <a:pt x="2505" y="401"/>
                  </a:lnTo>
                  <a:lnTo>
                    <a:pt x="2505" y="488"/>
                  </a:lnTo>
                  <a:lnTo>
                    <a:pt x="2505" y="540"/>
                  </a:lnTo>
                  <a:lnTo>
                    <a:pt x="2505" y="590"/>
                  </a:lnTo>
                  <a:lnTo>
                    <a:pt x="2505" y="615"/>
                  </a:lnTo>
                  <a:lnTo>
                    <a:pt x="2506" y="638"/>
                  </a:lnTo>
                  <a:lnTo>
                    <a:pt x="2509" y="660"/>
                  </a:lnTo>
                  <a:lnTo>
                    <a:pt x="2512" y="682"/>
                  </a:lnTo>
                  <a:lnTo>
                    <a:pt x="2516" y="702"/>
                  </a:lnTo>
                  <a:lnTo>
                    <a:pt x="2521" y="722"/>
                  </a:lnTo>
                  <a:lnTo>
                    <a:pt x="2528" y="741"/>
                  </a:lnTo>
                  <a:lnTo>
                    <a:pt x="2537" y="758"/>
                  </a:lnTo>
                  <a:lnTo>
                    <a:pt x="2543" y="767"/>
                  </a:lnTo>
                  <a:lnTo>
                    <a:pt x="2547" y="775"/>
                  </a:lnTo>
                  <a:lnTo>
                    <a:pt x="2554" y="782"/>
                  </a:lnTo>
                  <a:lnTo>
                    <a:pt x="2561" y="790"/>
                  </a:lnTo>
                  <a:lnTo>
                    <a:pt x="2568" y="797"/>
                  </a:lnTo>
                  <a:lnTo>
                    <a:pt x="2576" y="803"/>
                  </a:lnTo>
                  <a:lnTo>
                    <a:pt x="2584" y="810"/>
                  </a:lnTo>
                  <a:lnTo>
                    <a:pt x="2593" y="816"/>
                  </a:lnTo>
                  <a:lnTo>
                    <a:pt x="2611" y="826"/>
                  </a:lnTo>
                  <a:lnTo>
                    <a:pt x="2630" y="834"/>
                  </a:lnTo>
                  <a:lnTo>
                    <a:pt x="2651" y="841"/>
                  </a:lnTo>
                  <a:lnTo>
                    <a:pt x="2672" y="845"/>
                  </a:lnTo>
                  <a:lnTo>
                    <a:pt x="2695" y="848"/>
                  </a:lnTo>
                  <a:lnTo>
                    <a:pt x="2718" y="848"/>
                  </a:lnTo>
                  <a:lnTo>
                    <a:pt x="2741" y="847"/>
                  </a:lnTo>
                  <a:lnTo>
                    <a:pt x="2764" y="842"/>
                  </a:lnTo>
                  <a:lnTo>
                    <a:pt x="2780" y="839"/>
                  </a:lnTo>
                  <a:lnTo>
                    <a:pt x="2794" y="835"/>
                  </a:lnTo>
                  <a:lnTo>
                    <a:pt x="2806" y="831"/>
                  </a:lnTo>
                  <a:lnTo>
                    <a:pt x="2817" y="826"/>
                  </a:lnTo>
                  <a:lnTo>
                    <a:pt x="2838" y="817"/>
                  </a:lnTo>
                  <a:lnTo>
                    <a:pt x="2854" y="808"/>
                  </a:lnTo>
                  <a:lnTo>
                    <a:pt x="2880" y="790"/>
                  </a:lnTo>
                  <a:lnTo>
                    <a:pt x="2904" y="775"/>
                  </a:lnTo>
                  <a:close/>
                  <a:moveTo>
                    <a:pt x="1058" y="775"/>
                  </a:moveTo>
                  <a:lnTo>
                    <a:pt x="1063" y="785"/>
                  </a:lnTo>
                  <a:lnTo>
                    <a:pt x="1065" y="797"/>
                  </a:lnTo>
                  <a:lnTo>
                    <a:pt x="1066" y="808"/>
                  </a:lnTo>
                  <a:lnTo>
                    <a:pt x="1069" y="817"/>
                  </a:lnTo>
                  <a:lnTo>
                    <a:pt x="1070" y="822"/>
                  </a:lnTo>
                  <a:lnTo>
                    <a:pt x="1071" y="826"/>
                  </a:lnTo>
                  <a:lnTo>
                    <a:pt x="1073" y="830"/>
                  </a:lnTo>
                  <a:lnTo>
                    <a:pt x="1077" y="833"/>
                  </a:lnTo>
                  <a:lnTo>
                    <a:pt x="1081" y="835"/>
                  </a:lnTo>
                  <a:lnTo>
                    <a:pt x="1086" y="838"/>
                  </a:lnTo>
                  <a:lnTo>
                    <a:pt x="1091" y="839"/>
                  </a:lnTo>
                  <a:lnTo>
                    <a:pt x="1099" y="839"/>
                  </a:lnTo>
                  <a:lnTo>
                    <a:pt x="1115" y="840"/>
                  </a:lnTo>
                  <a:lnTo>
                    <a:pt x="1129" y="840"/>
                  </a:lnTo>
                  <a:lnTo>
                    <a:pt x="1140" y="840"/>
                  </a:lnTo>
                  <a:lnTo>
                    <a:pt x="1149" y="839"/>
                  </a:lnTo>
                  <a:lnTo>
                    <a:pt x="1153" y="836"/>
                  </a:lnTo>
                  <a:lnTo>
                    <a:pt x="1156" y="834"/>
                  </a:lnTo>
                  <a:lnTo>
                    <a:pt x="1158" y="831"/>
                  </a:lnTo>
                  <a:lnTo>
                    <a:pt x="1161" y="827"/>
                  </a:lnTo>
                  <a:lnTo>
                    <a:pt x="1163" y="823"/>
                  </a:lnTo>
                  <a:lnTo>
                    <a:pt x="1164" y="817"/>
                  </a:lnTo>
                  <a:lnTo>
                    <a:pt x="1164" y="810"/>
                  </a:lnTo>
                  <a:lnTo>
                    <a:pt x="1164" y="802"/>
                  </a:lnTo>
                  <a:lnTo>
                    <a:pt x="1164" y="388"/>
                  </a:lnTo>
                  <a:lnTo>
                    <a:pt x="1165" y="336"/>
                  </a:lnTo>
                  <a:lnTo>
                    <a:pt x="1165" y="298"/>
                  </a:lnTo>
                  <a:lnTo>
                    <a:pt x="1165" y="284"/>
                  </a:lnTo>
                  <a:lnTo>
                    <a:pt x="1164" y="272"/>
                  </a:lnTo>
                  <a:lnTo>
                    <a:pt x="1163" y="264"/>
                  </a:lnTo>
                  <a:lnTo>
                    <a:pt x="1161" y="258"/>
                  </a:lnTo>
                  <a:lnTo>
                    <a:pt x="1157" y="252"/>
                  </a:lnTo>
                  <a:lnTo>
                    <a:pt x="1154" y="248"/>
                  </a:lnTo>
                  <a:lnTo>
                    <a:pt x="1148" y="247"/>
                  </a:lnTo>
                  <a:lnTo>
                    <a:pt x="1141" y="246"/>
                  </a:lnTo>
                  <a:lnTo>
                    <a:pt x="1124" y="246"/>
                  </a:lnTo>
                  <a:lnTo>
                    <a:pt x="1099" y="246"/>
                  </a:lnTo>
                  <a:lnTo>
                    <a:pt x="1082" y="246"/>
                  </a:lnTo>
                  <a:lnTo>
                    <a:pt x="1070" y="247"/>
                  </a:lnTo>
                  <a:lnTo>
                    <a:pt x="1064" y="247"/>
                  </a:lnTo>
                  <a:lnTo>
                    <a:pt x="1060" y="248"/>
                  </a:lnTo>
                  <a:lnTo>
                    <a:pt x="1056" y="251"/>
                  </a:lnTo>
                  <a:lnTo>
                    <a:pt x="1054" y="253"/>
                  </a:lnTo>
                  <a:lnTo>
                    <a:pt x="1052" y="255"/>
                  </a:lnTo>
                  <a:lnTo>
                    <a:pt x="1049" y="259"/>
                  </a:lnTo>
                  <a:lnTo>
                    <a:pt x="1048" y="263"/>
                  </a:lnTo>
                  <a:lnTo>
                    <a:pt x="1048" y="268"/>
                  </a:lnTo>
                  <a:lnTo>
                    <a:pt x="1047" y="280"/>
                  </a:lnTo>
                  <a:lnTo>
                    <a:pt x="1047" y="298"/>
                  </a:lnTo>
                  <a:lnTo>
                    <a:pt x="1047" y="608"/>
                  </a:lnTo>
                  <a:lnTo>
                    <a:pt x="1047" y="626"/>
                  </a:lnTo>
                  <a:lnTo>
                    <a:pt x="1047" y="639"/>
                  </a:lnTo>
                  <a:lnTo>
                    <a:pt x="1046" y="649"/>
                  </a:lnTo>
                  <a:lnTo>
                    <a:pt x="1045" y="656"/>
                  </a:lnTo>
                  <a:lnTo>
                    <a:pt x="1041" y="662"/>
                  </a:lnTo>
                  <a:lnTo>
                    <a:pt x="1036" y="666"/>
                  </a:lnTo>
                  <a:lnTo>
                    <a:pt x="1028" y="673"/>
                  </a:lnTo>
                  <a:lnTo>
                    <a:pt x="1016" y="681"/>
                  </a:lnTo>
                  <a:lnTo>
                    <a:pt x="1005" y="690"/>
                  </a:lnTo>
                  <a:lnTo>
                    <a:pt x="992" y="698"/>
                  </a:lnTo>
                  <a:lnTo>
                    <a:pt x="978" y="705"/>
                  </a:lnTo>
                  <a:lnTo>
                    <a:pt x="964" y="712"/>
                  </a:lnTo>
                  <a:lnTo>
                    <a:pt x="950" y="718"/>
                  </a:lnTo>
                  <a:lnTo>
                    <a:pt x="934" y="723"/>
                  </a:lnTo>
                  <a:lnTo>
                    <a:pt x="919" y="727"/>
                  </a:lnTo>
                  <a:lnTo>
                    <a:pt x="903" y="730"/>
                  </a:lnTo>
                  <a:lnTo>
                    <a:pt x="888" y="732"/>
                  </a:lnTo>
                  <a:lnTo>
                    <a:pt x="873" y="732"/>
                  </a:lnTo>
                  <a:lnTo>
                    <a:pt x="859" y="730"/>
                  </a:lnTo>
                  <a:lnTo>
                    <a:pt x="845" y="726"/>
                  </a:lnTo>
                  <a:lnTo>
                    <a:pt x="838" y="724"/>
                  </a:lnTo>
                  <a:lnTo>
                    <a:pt x="832" y="721"/>
                  </a:lnTo>
                  <a:lnTo>
                    <a:pt x="826" y="717"/>
                  </a:lnTo>
                  <a:lnTo>
                    <a:pt x="820" y="714"/>
                  </a:lnTo>
                  <a:lnTo>
                    <a:pt x="814" y="709"/>
                  </a:lnTo>
                  <a:lnTo>
                    <a:pt x="809" y="704"/>
                  </a:lnTo>
                  <a:lnTo>
                    <a:pt x="803" y="698"/>
                  </a:lnTo>
                  <a:lnTo>
                    <a:pt x="799" y="692"/>
                  </a:lnTo>
                  <a:lnTo>
                    <a:pt x="794" y="683"/>
                  </a:lnTo>
                  <a:lnTo>
                    <a:pt x="790" y="674"/>
                  </a:lnTo>
                  <a:lnTo>
                    <a:pt x="786" y="664"/>
                  </a:lnTo>
                  <a:lnTo>
                    <a:pt x="783" y="653"/>
                  </a:lnTo>
                  <a:lnTo>
                    <a:pt x="779" y="629"/>
                  </a:lnTo>
                  <a:lnTo>
                    <a:pt x="777" y="604"/>
                  </a:lnTo>
                  <a:lnTo>
                    <a:pt x="776" y="579"/>
                  </a:lnTo>
                  <a:lnTo>
                    <a:pt x="776" y="553"/>
                  </a:lnTo>
                  <a:lnTo>
                    <a:pt x="776" y="528"/>
                  </a:lnTo>
                  <a:lnTo>
                    <a:pt x="777" y="505"/>
                  </a:lnTo>
                  <a:lnTo>
                    <a:pt x="777" y="479"/>
                  </a:lnTo>
                  <a:lnTo>
                    <a:pt x="777" y="453"/>
                  </a:lnTo>
                  <a:lnTo>
                    <a:pt x="776" y="428"/>
                  </a:lnTo>
                  <a:lnTo>
                    <a:pt x="776" y="402"/>
                  </a:lnTo>
                  <a:lnTo>
                    <a:pt x="776" y="376"/>
                  </a:lnTo>
                  <a:lnTo>
                    <a:pt x="776" y="349"/>
                  </a:lnTo>
                  <a:lnTo>
                    <a:pt x="776" y="323"/>
                  </a:lnTo>
                  <a:lnTo>
                    <a:pt x="777" y="298"/>
                  </a:lnTo>
                  <a:lnTo>
                    <a:pt x="776" y="281"/>
                  </a:lnTo>
                  <a:lnTo>
                    <a:pt x="776" y="269"/>
                  </a:lnTo>
                  <a:lnTo>
                    <a:pt x="775" y="263"/>
                  </a:lnTo>
                  <a:lnTo>
                    <a:pt x="772" y="259"/>
                  </a:lnTo>
                  <a:lnTo>
                    <a:pt x="771" y="255"/>
                  </a:lnTo>
                  <a:lnTo>
                    <a:pt x="769" y="253"/>
                  </a:lnTo>
                  <a:lnTo>
                    <a:pt x="766" y="251"/>
                  </a:lnTo>
                  <a:lnTo>
                    <a:pt x="762" y="250"/>
                  </a:lnTo>
                  <a:lnTo>
                    <a:pt x="758" y="247"/>
                  </a:lnTo>
                  <a:lnTo>
                    <a:pt x="753" y="247"/>
                  </a:lnTo>
                  <a:lnTo>
                    <a:pt x="740" y="246"/>
                  </a:lnTo>
                  <a:lnTo>
                    <a:pt x="724" y="246"/>
                  </a:lnTo>
                  <a:lnTo>
                    <a:pt x="698" y="246"/>
                  </a:lnTo>
                  <a:lnTo>
                    <a:pt x="678" y="247"/>
                  </a:lnTo>
                  <a:lnTo>
                    <a:pt x="671" y="250"/>
                  </a:lnTo>
                  <a:lnTo>
                    <a:pt x="667" y="254"/>
                  </a:lnTo>
                  <a:lnTo>
                    <a:pt x="664" y="260"/>
                  </a:lnTo>
                  <a:lnTo>
                    <a:pt x="660" y="269"/>
                  </a:lnTo>
                  <a:lnTo>
                    <a:pt x="659" y="281"/>
                  </a:lnTo>
                  <a:lnTo>
                    <a:pt x="658" y="297"/>
                  </a:lnTo>
                  <a:lnTo>
                    <a:pt x="658" y="317"/>
                  </a:lnTo>
                  <a:lnTo>
                    <a:pt x="658" y="340"/>
                  </a:lnTo>
                  <a:lnTo>
                    <a:pt x="659" y="404"/>
                  </a:lnTo>
                  <a:lnTo>
                    <a:pt x="659" y="491"/>
                  </a:lnTo>
                  <a:lnTo>
                    <a:pt x="659" y="544"/>
                  </a:lnTo>
                  <a:lnTo>
                    <a:pt x="659" y="592"/>
                  </a:lnTo>
                  <a:lnTo>
                    <a:pt x="659" y="616"/>
                  </a:lnTo>
                  <a:lnTo>
                    <a:pt x="660" y="639"/>
                  </a:lnTo>
                  <a:lnTo>
                    <a:pt x="662" y="662"/>
                  </a:lnTo>
                  <a:lnTo>
                    <a:pt x="665" y="682"/>
                  </a:lnTo>
                  <a:lnTo>
                    <a:pt x="669" y="702"/>
                  </a:lnTo>
                  <a:lnTo>
                    <a:pt x="675" y="722"/>
                  </a:lnTo>
                  <a:lnTo>
                    <a:pt x="682" y="741"/>
                  </a:lnTo>
                  <a:lnTo>
                    <a:pt x="691" y="758"/>
                  </a:lnTo>
                  <a:lnTo>
                    <a:pt x="695" y="766"/>
                  </a:lnTo>
                  <a:lnTo>
                    <a:pt x="701" y="774"/>
                  </a:lnTo>
                  <a:lnTo>
                    <a:pt x="708" y="782"/>
                  </a:lnTo>
                  <a:lnTo>
                    <a:pt x="715" y="790"/>
                  </a:lnTo>
                  <a:lnTo>
                    <a:pt x="721" y="797"/>
                  </a:lnTo>
                  <a:lnTo>
                    <a:pt x="729" y="803"/>
                  </a:lnTo>
                  <a:lnTo>
                    <a:pt x="737" y="810"/>
                  </a:lnTo>
                  <a:lnTo>
                    <a:pt x="746" y="816"/>
                  </a:lnTo>
                  <a:lnTo>
                    <a:pt x="755" y="822"/>
                  </a:lnTo>
                  <a:lnTo>
                    <a:pt x="765" y="826"/>
                  </a:lnTo>
                  <a:lnTo>
                    <a:pt x="774" y="831"/>
                  </a:lnTo>
                  <a:lnTo>
                    <a:pt x="784" y="834"/>
                  </a:lnTo>
                  <a:lnTo>
                    <a:pt x="804" y="841"/>
                  </a:lnTo>
                  <a:lnTo>
                    <a:pt x="827" y="844"/>
                  </a:lnTo>
                  <a:lnTo>
                    <a:pt x="850" y="847"/>
                  </a:lnTo>
                  <a:lnTo>
                    <a:pt x="872" y="848"/>
                  </a:lnTo>
                  <a:lnTo>
                    <a:pt x="896" y="845"/>
                  </a:lnTo>
                  <a:lnTo>
                    <a:pt x="919" y="842"/>
                  </a:lnTo>
                  <a:lnTo>
                    <a:pt x="939" y="836"/>
                  </a:lnTo>
                  <a:lnTo>
                    <a:pt x="959" y="831"/>
                  </a:lnTo>
                  <a:lnTo>
                    <a:pt x="977" y="823"/>
                  </a:lnTo>
                  <a:lnTo>
                    <a:pt x="995" y="815"/>
                  </a:lnTo>
                  <a:lnTo>
                    <a:pt x="1014" y="803"/>
                  </a:lnTo>
                  <a:lnTo>
                    <a:pt x="1034" y="791"/>
                  </a:lnTo>
                  <a:lnTo>
                    <a:pt x="1049" y="780"/>
                  </a:lnTo>
                  <a:lnTo>
                    <a:pt x="1058" y="775"/>
                  </a:lnTo>
                  <a:close/>
                  <a:moveTo>
                    <a:pt x="1692" y="357"/>
                  </a:moveTo>
                  <a:lnTo>
                    <a:pt x="1693" y="386"/>
                  </a:lnTo>
                  <a:lnTo>
                    <a:pt x="1693" y="432"/>
                  </a:lnTo>
                  <a:lnTo>
                    <a:pt x="1694" y="490"/>
                  </a:lnTo>
                  <a:lnTo>
                    <a:pt x="1694" y="555"/>
                  </a:lnTo>
                  <a:lnTo>
                    <a:pt x="1693" y="621"/>
                  </a:lnTo>
                  <a:lnTo>
                    <a:pt x="1693" y="682"/>
                  </a:lnTo>
                  <a:lnTo>
                    <a:pt x="1693" y="734"/>
                  </a:lnTo>
                  <a:lnTo>
                    <a:pt x="1692" y="771"/>
                  </a:lnTo>
                  <a:lnTo>
                    <a:pt x="1692" y="786"/>
                  </a:lnTo>
                  <a:lnTo>
                    <a:pt x="1692" y="800"/>
                  </a:lnTo>
                  <a:lnTo>
                    <a:pt x="1692" y="811"/>
                  </a:lnTo>
                  <a:lnTo>
                    <a:pt x="1693" y="820"/>
                  </a:lnTo>
                  <a:lnTo>
                    <a:pt x="1694" y="825"/>
                  </a:lnTo>
                  <a:lnTo>
                    <a:pt x="1696" y="828"/>
                  </a:lnTo>
                  <a:lnTo>
                    <a:pt x="1699" y="832"/>
                  </a:lnTo>
                  <a:lnTo>
                    <a:pt x="1702" y="834"/>
                  </a:lnTo>
                  <a:lnTo>
                    <a:pt x="1706" y="836"/>
                  </a:lnTo>
                  <a:lnTo>
                    <a:pt x="1712" y="838"/>
                  </a:lnTo>
                  <a:lnTo>
                    <a:pt x="1719" y="839"/>
                  </a:lnTo>
                  <a:lnTo>
                    <a:pt x="1727" y="839"/>
                  </a:lnTo>
                  <a:lnTo>
                    <a:pt x="1753" y="840"/>
                  </a:lnTo>
                  <a:lnTo>
                    <a:pt x="1778" y="840"/>
                  </a:lnTo>
                  <a:lnTo>
                    <a:pt x="1784" y="839"/>
                  </a:lnTo>
                  <a:lnTo>
                    <a:pt x="1789" y="838"/>
                  </a:lnTo>
                  <a:lnTo>
                    <a:pt x="1794" y="836"/>
                  </a:lnTo>
                  <a:lnTo>
                    <a:pt x="1798" y="834"/>
                  </a:lnTo>
                  <a:lnTo>
                    <a:pt x="1802" y="831"/>
                  </a:lnTo>
                  <a:lnTo>
                    <a:pt x="1805" y="827"/>
                  </a:lnTo>
                  <a:lnTo>
                    <a:pt x="1807" y="824"/>
                  </a:lnTo>
                  <a:lnTo>
                    <a:pt x="1809" y="818"/>
                  </a:lnTo>
                  <a:lnTo>
                    <a:pt x="1810" y="797"/>
                  </a:lnTo>
                  <a:lnTo>
                    <a:pt x="1811" y="751"/>
                  </a:lnTo>
                  <a:lnTo>
                    <a:pt x="1811" y="692"/>
                  </a:lnTo>
                  <a:lnTo>
                    <a:pt x="1811" y="623"/>
                  </a:lnTo>
                  <a:lnTo>
                    <a:pt x="1811" y="554"/>
                  </a:lnTo>
                  <a:lnTo>
                    <a:pt x="1810" y="489"/>
                  </a:lnTo>
                  <a:lnTo>
                    <a:pt x="1810" y="438"/>
                  </a:lnTo>
                  <a:lnTo>
                    <a:pt x="1810" y="405"/>
                  </a:lnTo>
                  <a:lnTo>
                    <a:pt x="1810" y="355"/>
                  </a:lnTo>
                  <a:lnTo>
                    <a:pt x="1811" y="318"/>
                  </a:lnTo>
                  <a:lnTo>
                    <a:pt x="1811" y="289"/>
                  </a:lnTo>
                  <a:lnTo>
                    <a:pt x="1809" y="269"/>
                  </a:lnTo>
                  <a:lnTo>
                    <a:pt x="1807" y="262"/>
                  </a:lnTo>
                  <a:lnTo>
                    <a:pt x="1804" y="256"/>
                  </a:lnTo>
                  <a:lnTo>
                    <a:pt x="1801" y="253"/>
                  </a:lnTo>
                  <a:lnTo>
                    <a:pt x="1796" y="250"/>
                  </a:lnTo>
                  <a:lnTo>
                    <a:pt x="1789" y="247"/>
                  </a:lnTo>
                  <a:lnTo>
                    <a:pt x="1781" y="246"/>
                  </a:lnTo>
                  <a:lnTo>
                    <a:pt x="1772" y="246"/>
                  </a:lnTo>
                  <a:lnTo>
                    <a:pt x="1762" y="246"/>
                  </a:lnTo>
                  <a:lnTo>
                    <a:pt x="1711" y="246"/>
                  </a:lnTo>
                  <a:lnTo>
                    <a:pt x="1660" y="245"/>
                  </a:lnTo>
                  <a:lnTo>
                    <a:pt x="1635" y="244"/>
                  </a:lnTo>
                  <a:lnTo>
                    <a:pt x="1611" y="245"/>
                  </a:lnTo>
                  <a:lnTo>
                    <a:pt x="1587" y="245"/>
                  </a:lnTo>
                  <a:lnTo>
                    <a:pt x="1565" y="247"/>
                  </a:lnTo>
                  <a:lnTo>
                    <a:pt x="1542" y="250"/>
                  </a:lnTo>
                  <a:lnTo>
                    <a:pt x="1520" y="254"/>
                  </a:lnTo>
                  <a:lnTo>
                    <a:pt x="1500" y="260"/>
                  </a:lnTo>
                  <a:lnTo>
                    <a:pt x="1481" y="267"/>
                  </a:lnTo>
                  <a:lnTo>
                    <a:pt x="1472" y="271"/>
                  </a:lnTo>
                  <a:lnTo>
                    <a:pt x="1462" y="276"/>
                  </a:lnTo>
                  <a:lnTo>
                    <a:pt x="1455" y="280"/>
                  </a:lnTo>
                  <a:lnTo>
                    <a:pt x="1445" y="286"/>
                  </a:lnTo>
                  <a:lnTo>
                    <a:pt x="1439" y="293"/>
                  </a:lnTo>
                  <a:lnTo>
                    <a:pt x="1431" y="300"/>
                  </a:lnTo>
                  <a:lnTo>
                    <a:pt x="1424" y="307"/>
                  </a:lnTo>
                  <a:lnTo>
                    <a:pt x="1417" y="315"/>
                  </a:lnTo>
                  <a:lnTo>
                    <a:pt x="1405" y="332"/>
                  </a:lnTo>
                  <a:lnTo>
                    <a:pt x="1396" y="351"/>
                  </a:lnTo>
                  <a:lnTo>
                    <a:pt x="1388" y="369"/>
                  </a:lnTo>
                  <a:lnTo>
                    <a:pt x="1381" y="389"/>
                  </a:lnTo>
                  <a:lnTo>
                    <a:pt x="1375" y="410"/>
                  </a:lnTo>
                  <a:lnTo>
                    <a:pt x="1371" y="431"/>
                  </a:lnTo>
                  <a:lnTo>
                    <a:pt x="1367" y="453"/>
                  </a:lnTo>
                  <a:lnTo>
                    <a:pt x="1364" y="474"/>
                  </a:lnTo>
                  <a:lnTo>
                    <a:pt x="1360" y="521"/>
                  </a:lnTo>
                  <a:lnTo>
                    <a:pt x="1356" y="566"/>
                  </a:lnTo>
                  <a:lnTo>
                    <a:pt x="1355" y="590"/>
                  </a:lnTo>
                  <a:lnTo>
                    <a:pt x="1352" y="613"/>
                  </a:lnTo>
                  <a:lnTo>
                    <a:pt x="1349" y="635"/>
                  </a:lnTo>
                  <a:lnTo>
                    <a:pt x="1346" y="658"/>
                  </a:lnTo>
                  <a:lnTo>
                    <a:pt x="1341" y="676"/>
                  </a:lnTo>
                  <a:lnTo>
                    <a:pt x="1335" y="691"/>
                  </a:lnTo>
                  <a:lnTo>
                    <a:pt x="1329" y="702"/>
                  </a:lnTo>
                  <a:lnTo>
                    <a:pt x="1322" y="712"/>
                  </a:lnTo>
                  <a:lnTo>
                    <a:pt x="1314" y="719"/>
                  </a:lnTo>
                  <a:lnTo>
                    <a:pt x="1305" y="724"/>
                  </a:lnTo>
                  <a:lnTo>
                    <a:pt x="1296" y="727"/>
                  </a:lnTo>
                  <a:lnTo>
                    <a:pt x="1287" y="731"/>
                  </a:lnTo>
                  <a:lnTo>
                    <a:pt x="1270" y="734"/>
                  </a:lnTo>
                  <a:lnTo>
                    <a:pt x="1254" y="737"/>
                  </a:lnTo>
                  <a:lnTo>
                    <a:pt x="1247" y="739"/>
                  </a:lnTo>
                  <a:lnTo>
                    <a:pt x="1241" y="742"/>
                  </a:lnTo>
                  <a:lnTo>
                    <a:pt x="1237" y="748"/>
                  </a:lnTo>
                  <a:lnTo>
                    <a:pt x="1234" y="754"/>
                  </a:lnTo>
                  <a:lnTo>
                    <a:pt x="1233" y="765"/>
                  </a:lnTo>
                  <a:lnTo>
                    <a:pt x="1232" y="778"/>
                  </a:lnTo>
                  <a:lnTo>
                    <a:pt x="1232" y="793"/>
                  </a:lnTo>
                  <a:lnTo>
                    <a:pt x="1232" y="806"/>
                  </a:lnTo>
                  <a:lnTo>
                    <a:pt x="1233" y="818"/>
                  </a:lnTo>
                  <a:lnTo>
                    <a:pt x="1235" y="830"/>
                  </a:lnTo>
                  <a:lnTo>
                    <a:pt x="1237" y="834"/>
                  </a:lnTo>
                  <a:lnTo>
                    <a:pt x="1240" y="838"/>
                  </a:lnTo>
                  <a:lnTo>
                    <a:pt x="1243" y="841"/>
                  </a:lnTo>
                  <a:lnTo>
                    <a:pt x="1249" y="842"/>
                  </a:lnTo>
                  <a:lnTo>
                    <a:pt x="1258" y="843"/>
                  </a:lnTo>
                  <a:lnTo>
                    <a:pt x="1268" y="844"/>
                  </a:lnTo>
                  <a:lnTo>
                    <a:pt x="1282" y="843"/>
                  </a:lnTo>
                  <a:lnTo>
                    <a:pt x="1295" y="841"/>
                  </a:lnTo>
                  <a:lnTo>
                    <a:pt x="1321" y="836"/>
                  </a:lnTo>
                  <a:lnTo>
                    <a:pt x="1340" y="832"/>
                  </a:lnTo>
                  <a:lnTo>
                    <a:pt x="1350" y="827"/>
                  </a:lnTo>
                  <a:lnTo>
                    <a:pt x="1359" y="824"/>
                  </a:lnTo>
                  <a:lnTo>
                    <a:pt x="1368" y="819"/>
                  </a:lnTo>
                  <a:lnTo>
                    <a:pt x="1377" y="815"/>
                  </a:lnTo>
                  <a:lnTo>
                    <a:pt x="1385" y="809"/>
                  </a:lnTo>
                  <a:lnTo>
                    <a:pt x="1392" y="803"/>
                  </a:lnTo>
                  <a:lnTo>
                    <a:pt x="1400" y="797"/>
                  </a:lnTo>
                  <a:lnTo>
                    <a:pt x="1406" y="791"/>
                  </a:lnTo>
                  <a:lnTo>
                    <a:pt x="1418" y="777"/>
                  </a:lnTo>
                  <a:lnTo>
                    <a:pt x="1427" y="761"/>
                  </a:lnTo>
                  <a:lnTo>
                    <a:pt x="1436" y="744"/>
                  </a:lnTo>
                  <a:lnTo>
                    <a:pt x="1443" y="727"/>
                  </a:lnTo>
                  <a:lnTo>
                    <a:pt x="1450" y="708"/>
                  </a:lnTo>
                  <a:lnTo>
                    <a:pt x="1455" y="688"/>
                  </a:lnTo>
                  <a:lnTo>
                    <a:pt x="1459" y="667"/>
                  </a:lnTo>
                  <a:lnTo>
                    <a:pt x="1462" y="646"/>
                  </a:lnTo>
                  <a:lnTo>
                    <a:pt x="1468" y="599"/>
                  </a:lnTo>
                  <a:lnTo>
                    <a:pt x="1473" y="550"/>
                  </a:lnTo>
                  <a:lnTo>
                    <a:pt x="1476" y="516"/>
                  </a:lnTo>
                  <a:lnTo>
                    <a:pt x="1479" y="487"/>
                  </a:lnTo>
                  <a:lnTo>
                    <a:pt x="1482" y="461"/>
                  </a:lnTo>
                  <a:lnTo>
                    <a:pt x="1486" y="438"/>
                  </a:lnTo>
                  <a:lnTo>
                    <a:pt x="1491" y="419"/>
                  </a:lnTo>
                  <a:lnTo>
                    <a:pt x="1497" y="403"/>
                  </a:lnTo>
                  <a:lnTo>
                    <a:pt x="1500" y="396"/>
                  </a:lnTo>
                  <a:lnTo>
                    <a:pt x="1503" y="390"/>
                  </a:lnTo>
                  <a:lnTo>
                    <a:pt x="1508" y="385"/>
                  </a:lnTo>
                  <a:lnTo>
                    <a:pt x="1512" y="380"/>
                  </a:lnTo>
                  <a:lnTo>
                    <a:pt x="1518" y="376"/>
                  </a:lnTo>
                  <a:lnTo>
                    <a:pt x="1524" y="372"/>
                  </a:lnTo>
                  <a:lnTo>
                    <a:pt x="1531" y="369"/>
                  </a:lnTo>
                  <a:lnTo>
                    <a:pt x="1537" y="365"/>
                  </a:lnTo>
                  <a:lnTo>
                    <a:pt x="1554" y="362"/>
                  </a:lnTo>
                  <a:lnTo>
                    <a:pt x="1574" y="359"/>
                  </a:lnTo>
                  <a:lnTo>
                    <a:pt x="1598" y="357"/>
                  </a:lnTo>
                  <a:lnTo>
                    <a:pt x="1625" y="357"/>
                  </a:lnTo>
                  <a:lnTo>
                    <a:pt x="1655" y="357"/>
                  </a:lnTo>
                  <a:lnTo>
                    <a:pt x="1692" y="357"/>
                  </a:lnTo>
                  <a:close/>
                  <a:moveTo>
                    <a:pt x="2521" y="4"/>
                  </a:moveTo>
                  <a:lnTo>
                    <a:pt x="2518" y="6"/>
                  </a:lnTo>
                  <a:lnTo>
                    <a:pt x="2514" y="9"/>
                  </a:lnTo>
                  <a:lnTo>
                    <a:pt x="2511" y="11"/>
                  </a:lnTo>
                  <a:lnTo>
                    <a:pt x="2509" y="15"/>
                  </a:lnTo>
                  <a:lnTo>
                    <a:pt x="2506" y="21"/>
                  </a:lnTo>
                  <a:lnTo>
                    <a:pt x="2505" y="29"/>
                  </a:lnTo>
                  <a:lnTo>
                    <a:pt x="2504" y="46"/>
                  </a:lnTo>
                  <a:lnTo>
                    <a:pt x="2505" y="67"/>
                  </a:lnTo>
                  <a:lnTo>
                    <a:pt x="2505" y="78"/>
                  </a:lnTo>
                  <a:lnTo>
                    <a:pt x="2506" y="87"/>
                  </a:lnTo>
                  <a:lnTo>
                    <a:pt x="2508" y="95"/>
                  </a:lnTo>
                  <a:lnTo>
                    <a:pt x="2510" y="102"/>
                  </a:lnTo>
                  <a:lnTo>
                    <a:pt x="2512" y="108"/>
                  </a:lnTo>
                  <a:lnTo>
                    <a:pt x="2518" y="111"/>
                  </a:lnTo>
                  <a:lnTo>
                    <a:pt x="2524" y="113"/>
                  </a:lnTo>
                  <a:lnTo>
                    <a:pt x="2531" y="116"/>
                  </a:lnTo>
                  <a:lnTo>
                    <a:pt x="2554" y="117"/>
                  </a:lnTo>
                  <a:lnTo>
                    <a:pt x="2587" y="117"/>
                  </a:lnTo>
                  <a:lnTo>
                    <a:pt x="2631" y="116"/>
                  </a:lnTo>
                  <a:lnTo>
                    <a:pt x="2690" y="115"/>
                  </a:lnTo>
                  <a:lnTo>
                    <a:pt x="2803" y="116"/>
                  </a:lnTo>
                  <a:lnTo>
                    <a:pt x="2886" y="117"/>
                  </a:lnTo>
                  <a:lnTo>
                    <a:pt x="2917" y="118"/>
                  </a:lnTo>
                  <a:lnTo>
                    <a:pt x="2943" y="118"/>
                  </a:lnTo>
                  <a:lnTo>
                    <a:pt x="2964" y="117"/>
                  </a:lnTo>
                  <a:lnTo>
                    <a:pt x="2980" y="116"/>
                  </a:lnTo>
                  <a:lnTo>
                    <a:pt x="2991" y="113"/>
                  </a:lnTo>
                  <a:lnTo>
                    <a:pt x="2999" y="109"/>
                  </a:lnTo>
                  <a:lnTo>
                    <a:pt x="3002" y="107"/>
                  </a:lnTo>
                  <a:lnTo>
                    <a:pt x="3005" y="104"/>
                  </a:lnTo>
                  <a:lnTo>
                    <a:pt x="3007" y="101"/>
                  </a:lnTo>
                  <a:lnTo>
                    <a:pt x="3008" y="97"/>
                  </a:lnTo>
                  <a:lnTo>
                    <a:pt x="3009" y="88"/>
                  </a:lnTo>
                  <a:lnTo>
                    <a:pt x="3009" y="78"/>
                  </a:lnTo>
                  <a:lnTo>
                    <a:pt x="3009" y="65"/>
                  </a:lnTo>
                  <a:lnTo>
                    <a:pt x="3009" y="50"/>
                  </a:lnTo>
                  <a:lnTo>
                    <a:pt x="3009" y="37"/>
                  </a:lnTo>
                  <a:lnTo>
                    <a:pt x="3008" y="28"/>
                  </a:lnTo>
                  <a:lnTo>
                    <a:pt x="3007" y="20"/>
                  </a:lnTo>
                  <a:lnTo>
                    <a:pt x="3005" y="14"/>
                  </a:lnTo>
                  <a:lnTo>
                    <a:pt x="3000" y="9"/>
                  </a:lnTo>
                  <a:lnTo>
                    <a:pt x="2996" y="6"/>
                  </a:lnTo>
                  <a:lnTo>
                    <a:pt x="2989" y="2"/>
                  </a:lnTo>
                  <a:lnTo>
                    <a:pt x="2980" y="1"/>
                  </a:lnTo>
                  <a:lnTo>
                    <a:pt x="2957" y="0"/>
                  </a:lnTo>
                  <a:lnTo>
                    <a:pt x="2925" y="0"/>
                  </a:lnTo>
                  <a:lnTo>
                    <a:pt x="2882" y="1"/>
                  </a:lnTo>
                  <a:lnTo>
                    <a:pt x="2828" y="2"/>
                  </a:lnTo>
                  <a:lnTo>
                    <a:pt x="2804" y="2"/>
                  </a:lnTo>
                  <a:lnTo>
                    <a:pt x="2765" y="2"/>
                  </a:lnTo>
                  <a:lnTo>
                    <a:pt x="2718" y="1"/>
                  </a:lnTo>
                  <a:lnTo>
                    <a:pt x="2665" y="1"/>
                  </a:lnTo>
                  <a:lnTo>
                    <a:pt x="2614" y="1"/>
                  </a:lnTo>
                  <a:lnTo>
                    <a:pt x="2570" y="1"/>
                  </a:lnTo>
                  <a:lnTo>
                    <a:pt x="2537" y="2"/>
                  </a:lnTo>
                  <a:lnTo>
                    <a:pt x="2521" y="4"/>
                  </a:lnTo>
                  <a:close/>
                  <a:moveTo>
                    <a:pt x="3785" y="336"/>
                  </a:moveTo>
                  <a:lnTo>
                    <a:pt x="3784" y="315"/>
                  </a:lnTo>
                  <a:lnTo>
                    <a:pt x="3784" y="297"/>
                  </a:lnTo>
                  <a:lnTo>
                    <a:pt x="3785" y="288"/>
                  </a:lnTo>
                  <a:lnTo>
                    <a:pt x="3788" y="280"/>
                  </a:lnTo>
                  <a:lnTo>
                    <a:pt x="3790" y="272"/>
                  </a:lnTo>
                  <a:lnTo>
                    <a:pt x="3793" y="265"/>
                  </a:lnTo>
                  <a:lnTo>
                    <a:pt x="3797" y="260"/>
                  </a:lnTo>
                  <a:lnTo>
                    <a:pt x="3801" y="253"/>
                  </a:lnTo>
                  <a:lnTo>
                    <a:pt x="3807" y="248"/>
                  </a:lnTo>
                  <a:lnTo>
                    <a:pt x="3814" y="244"/>
                  </a:lnTo>
                  <a:lnTo>
                    <a:pt x="3821" y="241"/>
                  </a:lnTo>
                  <a:lnTo>
                    <a:pt x="3827" y="237"/>
                  </a:lnTo>
                  <a:lnTo>
                    <a:pt x="3837" y="235"/>
                  </a:lnTo>
                  <a:lnTo>
                    <a:pt x="3846" y="234"/>
                  </a:lnTo>
                  <a:lnTo>
                    <a:pt x="3867" y="233"/>
                  </a:lnTo>
                  <a:lnTo>
                    <a:pt x="3885" y="234"/>
                  </a:lnTo>
                  <a:lnTo>
                    <a:pt x="3894" y="235"/>
                  </a:lnTo>
                  <a:lnTo>
                    <a:pt x="3902" y="236"/>
                  </a:lnTo>
                  <a:lnTo>
                    <a:pt x="3910" y="238"/>
                  </a:lnTo>
                  <a:lnTo>
                    <a:pt x="3917" y="242"/>
                  </a:lnTo>
                  <a:lnTo>
                    <a:pt x="3923" y="245"/>
                  </a:lnTo>
                  <a:lnTo>
                    <a:pt x="3928" y="250"/>
                  </a:lnTo>
                  <a:lnTo>
                    <a:pt x="3933" y="255"/>
                  </a:lnTo>
                  <a:lnTo>
                    <a:pt x="3938" y="262"/>
                  </a:lnTo>
                  <a:lnTo>
                    <a:pt x="3941" y="269"/>
                  </a:lnTo>
                  <a:lnTo>
                    <a:pt x="3944" y="277"/>
                  </a:lnTo>
                  <a:lnTo>
                    <a:pt x="3947" y="286"/>
                  </a:lnTo>
                  <a:lnTo>
                    <a:pt x="3948" y="296"/>
                  </a:lnTo>
                  <a:lnTo>
                    <a:pt x="3949" y="317"/>
                  </a:lnTo>
                  <a:lnTo>
                    <a:pt x="3949" y="335"/>
                  </a:lnTo>
                  <a:lnTo>
                    <a:pt x="3947" y="344"/>
                  </a:lnTo>
                  <a:lnTo>
                    <a:pt x="3945" y="352"/>
                  </a:lnTo>
                  <a:lnTo>
                    <a:pt x="3943" y="359"/>
                  </a:lnTo>
                  <a:lnTo>
                    <a:pt x="3940" y="366"/>
                  </a:lnTo>
                  <a:lnTo>
                    <a:pt x="3935" y="372"/>
                  </a:lnTo>
                  <a:lnTo>
                    <a:pt x="3931" y="378"/>
                  </a:lnTo>
                  <a:lnTo>
                    <a:pt x="3925" y="382"/>
                  </a:lnTo>
                  <a:lnTo>
                    <a:pt x="3919" y="387"/>
                  </a:lnTo>
                  <a:lnTo>
                    <a:pt x="3913" y="390"/>
                  </a:lnTo>
                  <a:lnTo>
                    <a:pt x="3905" y="394"/>
                  </a:lnTo>
                  <a:lnTo>
                    <a:pt x="3896" y="395"/>
                  </a:lnTo>
                  <a:lnTo>
                    <a:pt x="3886" y="397"/>
                  </a:lnTo>
                  <a:lnTo>
                    <a:pt x="3866" y="398"/>
                  </a:lnTo>
                  <a:lnTo>
                    <a:pt x="3847" y="397"/>
                  </a:lnTo>
                  <a:lnTo>
                    <a:pt x="3839" y="396"/>
                  </a:lnTo>
                  <a:lnTo>
                    <a:pt x="3831" y="394"/>
                  </a:lnTo>
                  <a:lnTo>
                    <a:pt x="3823" y="391"/>
                  </a:lnTo>
                  <a:lnTo>
                    <a:pt x="3816" y="388"/>
                  </a:lnTo>
                  <a:lnTo>
                    <a:pt x="3810" y="385"/>
                  </a:lnTo>
                  <a:lnTo>
                    <a:pt x="3805" y="380"/>
                  </a:lnTo>
                  <a:lnTo>
                    <a:pt x="3800" y="376"/>
                  </a:lnTo>
                  <a:lnTo>
                    <a:pt x="3796" y="369"/>
                  </a:lnTo>
                  <a:lnTo>
                    <a:pt x="3792" y="362"/>
                  </a:lnTo>
                  <a:lnTo>
                    <a:pt x="3789" y="354"/>
                  </a:lnTo>
                  <a:lnTo>
                    <a:pt x="3787" y="346"/>
                  </a:lnTo>
                  <a:lnTo>
                    <a:pt x="3785" y="336"/>
                  </a:lnTo>
                  <a:close/>
                  <a:moveTo>
                    <a:pt x="3837" y="219"/>
                  </a:moveTo>
                  <a:lnTo>
                    <a:pt x="3825" y="221"/>
                  </a:lnTo>
                  <a:lnTo>
                    <a:pt x="3814" y="226"/>
                  </a:lnTo>
                  <a:lnTo>
                    <a:pt x="3805" y="230"/>
                  </a:lnTo>
                  <a:lnTo>
                    <a:pt x="3796" y="236"/>
                  </a:lnTo>
                  <a:lnTo>
                    <a:pt x="3789" y="243"/>
                  </a:lnTo>
                  <a:lnTo>
                    <a:pt x="3782" y="250"/>
                  </a:lnTo>
                  <a:lnTo>
                    <a:pt x="3777" y="258"/>
                  </a:lnTo>
                  <a:lnTo>
                    <a:pt x="3773" y="265"/>
                  </a:lnTo>
                  <a:lnTo>
                    <a:pt x="3770" y="275"/>
                  </a:lnTo>
                  <a:lnTo>
                    <a:pt x="3767" y="285"/>
                  </a:lnTo>
                  <a:lnTo>
                    <a:pt x="3765" y="294"/>
                  </a:lnTo>
                  <a:lnTo>
                    <a:pt x="3765" y="304"/>
                  </a:lnTo>
                  <a:lnTo>
                    <a:pt x="3765" y="315"/>
                  </a:lnTo>
                  <a:lnTo>
                    <a:pt x="3765" y="326"/>
                  </a:lnTo>
                  <a:lnTo>
                    <a:pt x="3766" y="337"/>
                  </a:lnTo>
                  <a:lnTo>
                    <a:pt x="3768" y="348"/>
                  </a:lnTo>
                  <a:lnTo>
                    <a:pt x="3771" y="357"/>
                  </a:lnTo>
                  <a:lnTo>
                    <a:pt x="3774" y="368"/>
                  </a:lnTo>
                  <a:lnTo>
                    <a:pt x="3779" y="376"/>
                  </a:lnTo>
                  <a:lnTo>
                    <a:pt x="3784" y="384"/>
                  </a:lnTo>
                  <a:lnTo>
                    <a:pt x="3790" y="390"/>
                  </a:lnTo>
                  <a:lnTo>
                    <a:pt x="3797" y="396"/>
                  </a:lnTo>
                  <a:lnTo>
                    <a:pt x="3805" y="402"/>
                  </a:lnTo>
                  <a:lnTo>
                    <a:pt x="3813" y="406"/>
                  </a:lnTo>
                  <a:lnTo>
                    <a:pt x="3822" y="410"/>
                  </a:lnTo>
                  <a:lnTo>
                    <a:pt x="3831" y="412"/>
                  </a:lnTo>
                  <a:lnTo>
                    <a:pt x="3841" y="414"/>
                  </a:lnTo>
                  <a:lnTo>
                    <a:pt x="3851" y="415"/>
                  </a:lnTo>
                  <a:lnTo>
                    <a:pt x="3863" y="415"/>
                  </a:lnTo>
                  <a:lnTo>
                    <a:pt x="3874" y="415"/>
                  </a:lnTo>
                  <a:lnTo>
                    <a:pt x="3885" y="414"/>
                  </a:lnTo>
                  <a:lnTo>
                    <a:pt x="3898" y="412"/>
                  </a:lnTo>
                  <a:lnTo>
                    <a:pt x="3908" y="410"/>
                  </a:lnTo>
                  <a:lnTo>
                    <a:pt x="3918" y="406"/>
                  </a:lnTo>
                  <a:lnTo>
                    <a:pt x="3927" y="402"/>
                  </a:lnTo>
                  <a:lnTo>
                    <a:pt x="3935" y="397"/>
                  </a:lnTo>
                  <a:lnTo>
                    <a:pt x="3942" y="390"/>
                  </a:lnTo>
                  <a:lnTo>
                    <a:pt x="3949" y="384"/>
                  </a:lnTo>
                  <a:lnTo>
                    <a:pt x="3953" y="377"/>
                  </a:lnTo>
                  <a:lnTo>
                    <a:pt x="3958" y="369"/>
                  </a:lnTo>
                  <a:lnTo>
                    <a:pt x="3962" y="360"/>
                  </a:lnTo>
                  <a:lnTo>
                    <a:pt x="3965" y="349"/>
                  </a:lnTo>
                  <a:lnTo>
                    <a:pt x="3967" y="339"/>
                  </a:lnTo>
                  <a:lnTo>
                    <a:pt x="3968" y="329"/>
                  </a:lnTo>
                  <a:lnTo>
                    <a:pt x="3969" y="318"/>
                  </a:lnTo>
                  <a:lnTo>
                    <a:pt x="3968" y="306"/>
                  </a:lnTo>
                  <a:lnTo>
                    <a:pt x="3967" y="295"/>
                  </a:lnTo>
                  <a:lnTo>
                    <a:pt x="3965" y="283"/>
                  </a:lnTo>
                  <a:lnTo>
                    <a:pt x="3962" y="272"/>
                  </a:lnTo>
                  <a:lnTo>
                    <a:pt x="3958" y="262"/>
                  </a:lnTo>
                  <a:lnTo>
                    <a:pt x="3953" y="254"/>
                  </a:lnTo>
                  <a:lnTo>
                    <a:pt x="3949" y="246"/>
                  </a:lnTo>
                  <a:lnTo>
                    <a:pt x="3942" y="239"/>
                  </a:lnTo>
                  <a:lnTo>
                    <a:pt x="3935" y="234"/>
                  </a:lnTo>
                  <a:lnTo>
                    <a:pt x="3928" y="229"/>
                  </a:lnTo>
                  <a:lnTo>
                    <a:pt x="3920" y="225"/>
                  </a:lnTo>
                  <a:lnTo>
                    <a:pt x="3911" y="221"/>
                  </a:lnTo>
                  <a:lnTo>
                    <a:pt x="3902" y="218"/>
                  </a:lnTo>
                  <a:lnTo>
                    <a:pt x="3892" y="217"/>
                  </a:lnTo>
                  <a:lnTo>
                    <a:pt x="3882" y="216"/>
                  </a:lnTo>
                  <a:lnTo>
                    <a:pt x="3871" y="216"/>
                  </a:lnTo>
                  <a:lnTo>
                    <a:pt x="3860" y="216"/>
                  </a:lnTo>
                  <a:lnTo>
                    <a:pt x="3849" y="217"/>
                  </a:lnTo>
                  <a:lnTo>
                    <a:pt x="3837" y="219"/>
                  </a:lnTo>
                  <a:close/>
                  <a:moveTo>
                    <a:pt x="3846" y="277"/>
                  </a:moveTo>
                  <a:lnTo>
                    <a:pt x="3888" y="280"/>
                  </a:lnTo>
                  <a:lnTo>
                    <a:pt x="3889" y="286"/>
                  </a:lnTo>
                  <a:lnTo>
                    <a:pt x="3890" y="292"/>
                  </a:lnTo>
                  <a:lnTo>
                    <a:pt x="3890" y="296"/>
                  </a:lnTo>
                  <a:lnTo>
                    <a:pt x="3890" y="300"/>
                  </a:lnTo>
                  <a:lnTo>
                    <a:pt x="3889" y="302"/>
                  </a:lnTo>
                  <a:lnTo>
                    <a:pt x="3886" y="304"/>
                  </a:lnTo>
                  <a:lnTo>
                    <a:pt x="3884" y="306"/>
                  </a:lnTo>
                  <a:lnTo>
                    <a:pt x="3882" y="307"/>
                  </a:lnTo>
                  <a:lnTo>
                    <a:pt x="3874" y="309"/>
                  </a:lnTo>
                  <a:lnTo>
                    <a:pt x="3866" y="309"/>
                  </a:lnTo>
                  <a:lnTo>
                    <a:pt x="3856" y="309"/>
                  </a:lnTo>
                  <a:lnTo>
                    <a:pt x="3844" y="307"/>
                  </a:lnTo>
                  <a:lnTo>
                    <a:pt x="3846" y="277"/>
                  </a:lnTo>
                  <a:close/>
                  <a:moveTo>
                    <a:pt x="3832" y="371"/>
                  </a:moveTo>
                  <a:lnTo>
                    <a:pt x="3839" y="370"/>
                  </a:lnTo>
                  <a:lnTo>
                    <a:pt x="3842" y="369"/>
                  </a:lnTo>
                  <a:lnTo>
                    <a:pt x="3844" y="366"/>
                  </a:lnTo>
                  <a:lnTo>
                    <a:pt x="3846" y="362"/>
                  </a:lnTo>
                  <a:lnTo>
                    <a:pt x="3844" y="349"/>
                  </a:lnTo>
                  <a:lnTo>
                    <a:pt x="3846" y="327"/>
                  </a:lnTo>
                  <a:lnTo>
                    <a:pt x="3873" y="327"/>
                  </a:lnTo>
                  <a:lnTo>
                    <a:pt x="3885" y="351"/>
                  </a:lnTo>
                  <a:lnTo>
                    <a:pt x="3892" y="364"/>
                  </a:lnTo>
                  <a:lnTo>
                    <a:pt x="3897" y="368"/>
                  </a:lnTo>
                  <a:lnTo>
                    <a:pt x="3901" y="370"/>
                  </a:lnTo>
                  <a:lnTo>
                    <a:pt x="3907" y="370"/>
                  </a:lnTo>
                  <a:lnTo>
                    <a:pt x="3914" y="370"/>
                  </a:lnTo>
                  <a:lnTo>
                    <a:pt x="3892" y="326"/>
                  </a:lnTo>
                  <a:lnTo>
                    <a:pt x="3899" y="318"/>
                  </a:lnTo>
                  <a:lnTo>
                    <a:pt x="3903" y="311"/>
                  </a:lnTo>
                  <a:lnTo>
                    <a:pt x="3907" y="303"/>
                  </a:lnTo>
                  <a:lnTo>
                    <a:pt x="3909" y="295"/>
                  </a:lnTo>
                  <a:lnTo>
                    <a:pt x="3909" y="287"/>
                  </a:lnTo>
                  <a:lnTo>
                    <a:pt x="3907" y="280"/>
                  </a:lnTo>
                  <a:lnTo>
                    <a:pt x="3905" y="275"/>
                  </a:lnTo>
                  <a:lnTo>
                    <a:pt x="3899" y="269"/>
                  </a:lnTo>
                  <a:lnTo>
                    <a:pt x="3893" y="264"/>
                  </a:lnTo>
                  <a:lnTo>
                    <a:pt x="3885" y="262"/>
                  </a:lnTo>
                  <a:lnTo>
                    <a:pt x="3876" y="260"/>
                  </a:lnTo>
                  <a:lnTo>
                    <a:pt x="3867" y="260"/>
                  </a:lnTo>
                  <a:lnTo>
                    <a:pt x="3847" y="260"/>
                  </a:lnTo>
                  <a:lnTo>
                    <a:pt x="3829" y="261"/>
                  </a:lnTo>
                  <a:lnTo>
                    <a:pt x="3826" y="285"/>
                  </a:lnTo>
                  <a:lnTo>
                    <a:pt x="3825" y="319"/>
                  </a:lnTo>
                  <a:lnTo>
                    <a:pt x="3825" y="336"/>
                  </a:lnTo>
                  <a:lnTo>
                    <a:pt x="3826" y="351"/>
                  </a:lnTo>
                  <a:lnTo>
                    <a:pt x="3829" y="363"/>
                  </a:lnTo>
                  <a:lnTo>
                    <a:pt x="3832" y="371"/>
                  </a:lnTo>
                  <a:close/>
                  <a:moveTo>
                    <a:pt x="3262" y="823"/>
                  </a:moveTo>
                  <a:lnTo>
                    <a:pt x="3263" y="822"/>
                  </a:lnTo>
                  <a:lnTo>
                    <a:pt x="3265" y="822"/>
                  </a:lnTo>
                  <a:lnTo>
                    <a:pt x="3266" y="820"/>
                  </a:lnTo>
                  <a:lnTo>
                    <a:pt x="3266" y="813"/>
                  </a:lnTo>
                  <a:lnTo>
                    <a:pt x="3266" y="591"/>
                  </a:lnTo>
                  <a:lnTo>
                    <a:pt x="3290" y="591"/>
                  </a:lnTo>
                  <a:lnTo>
                    <a:pt x="3322" y="590"/>
                  </a:lnTo>
                  <a:lnTo>
                    <a:pt x="3362" y="590"/>
                  </a:lnTo>
                  <a:lnTo>
                    <a:pt x="3405" y="589"/>
                  </a:lnTo>
                  <a:lnTo>
                    <a:pt x="3447" y="589"/>
                  </a:lnTo>
                  <a:lnTo>
                    <a:pt x="3485" y="590"/>
                  </a:lnTo>
                  <a:lnTo>
                    <a:pt x="3514" y="591"/>
                  </a:lnTo>
                  <a:lnTo>
                    <a:pt x="3531" y="593"/>
                  </a:lnTo>
                  <a:lnTo>
                    <a:pt x="3530" y="591"/>
                  </a:lnTo>
                  <a:lnTo>
                    <a:pt x="3530" y="590"/>
                  </a:lnTo>
                  <a:lnTo>
                    <a:pt x="3531" y="589"/>
                  </a:lnTo>
                  <a:lnTo>
                    <a:pt x="3531" y="588"/>
                  </a:lnTo>
                  <a:lnTo>
                    <a:pt x="3530" y="588"/>
                  </a:lnTo>
                  <a:lnTo>
                    <a:pt x="3521" y="587"/>
                  </a:lnTo>
                  <a:lnTo>
                    <a:pt x="3263" y="588"/>
                  </a:lnTo>
                  <a:lnTo>
                    <a:pt x="3262" y="823"/>
                  </a:lnTo>
                  <a:close/>
                  <a:moveTo>
                    <a:pt x="2235" y="448"/>
                  </a:moveTo>
                  <a:lnTo>
                    <a:pt x="2264" y="446"/>
                  </a:lnTo>
                  <a:lnTo>
                    <a:pt x="2265" y="408"/>
                  </a:lnTo>
                  <a:lnTo>
                    <a:pt x="2264" y="403"/>
                  </a:lnTo>
                  <a:lnTo>
                    <a:pt x="2264" y="401"/>
                  </a:lnTo>
                  <a:lnTo>
                    <a:pt x="2263" y="401"/>
                  </a:lnTo>
                  <a:lnTo>
                    <a:pt x="2260" y="399"/>
                  </a:lnTo>
                  <a:lnTo>
                    <a:pt x="2263" y="441"/>
                  </a:lnTo>
                  <a:lnTo>
                    <a:pt x="2255" y="443"/>
                  </a:lnTo>
                  <a:lnTo>
                    <a:pt x="2248" y="444"/>
                  </a:lnTo>
                  <a:lnTo>
                    <a:pt x="2235" y="448"/>
                  </a:lnTo>
                  <a:close/>
                </a:path>
              </a:pathLst>
            </a:custGeom>
            <a:solidFill>
              <a:srgbClr val="01010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3275" name="Freeform 203"/>
          <p:cNvSpPr>
            <a:spLocks noEditPoints="1"/>
          </p:cNvSpPr>
          <p:nvPr userDrawn="1"/>
        </p:nvSpPr>
        <p:spPr bwMode="auto">
          <a:xfrm>
            <a:off x="5451476" y="4050758"/>
            <a:ext cx="1300172" cy="263275"/>
          </a:xfrm>
          <a:custGeom>
            <a:avLst/>
            <a:gdLst/>
            <a:ahLst/>
            <a:cxnLst>
              <a:cxn ang="0">
                <a:pos x="903" y="1022"/>
              </a:cxn>
              <a:cxn ang="0">
                <a:pos x="879" y="1191"/>
              </a:cxn>
              <a:cxn ang="0">
                <a:pos x="1151" y="1165"/>
              </a:cxn>
              <a:cxn ang="0">
                <a:pos x="990" y="1105"/>
              </a:cxn>
              <a:cxn ang="0">
                <a:pos x="1147" y="1034"/>
              </a:cxn>
              <a:cxn ang="0">
                <a:pos x="1276" y="1016"/>
              </a:cxn>
              <a:cxn ang="0">
                <a:pos x="1398" y="1139"/>
              </a:cxn>
              <a:cxn ang="0">
                <a:pos x="1226" y="1138"/>
              </a:cxn>
              <a:cxn ang="0">
                <a:pos x="1146" y="1469"/>
              </a:cxn>
              <a:cxn ang="0">
                <a:pos x="1519" y="1029"/>
              </a:cxn>
              <a:cxn ang="0">
                <a:pos x="1444" y="373"/>
              </a:cxn>
              <a:cxn ang="0">
                <a:pos x="874" y="786"/>
              </a:cxn>
              <a:cxn ang="0">
                <a:pos x="702" y="937"/>
              </a:cxn>
              <a:cxn ang="0">
                <a:pos x="683" y="482"/>
              </a:cxn>
              <a:cxn ang="0">
                <a:pos x="641" y="647"/>
              </a:cxn>
              <a:cxn ang="0">
                <a:pos x="552" y="499"/>
              </a:cxn>
              <a:cxn ang="0">
                <a:pos x="409" y="93"/>
              </a:cxn>
              <a:cxn ang="0">
                <a:pos x="0" y="793"/>
              </a:cxn>
              <a:cxn ang="0">
                <a:pos x="537" y="1522"/>
              </a:cxn>
              <a:cxn ang="0">
                <a:pos x="661" y="781"/>
              </a:cxn>
              <a:cxn ang="0">
                <a:pos x="2413" y="1125"/>
              </a:cxn>
              <a:cxn ang="0">
                <a:pos x="2668" y="1114"/>
              </a:cxn>
              <a:cxn ang="0">
                <a:pos x="3031" y="526"/>
              </a:cxn>
              <a:cxn ang="0">
                <a:pos x="2808" y="453"/>
              </a:cxn>
              <a:cxn ang="0">
                <a:pos x="2323" y="527"/>
              </a:cxn>
              <a:cxn ang="0">
                <a:pos x="2055" y="495"/>
              </a:cxn>
              <a:cxn ang="0">
                <a:pos x="5936" y="702"/>
              </a:cxn>
              <a:cxn ang="0">
                <a:pos x="5718" y="979"/>
              </a:cxn>
              <a:cxn ang="0">
                <a:pos x="5476" y="578"/>
              </a:cxn>
              <a:cxn ang="0">
                <a:pos x="5301" y="887"/>
              </a:cxn>
              <a:cxn ang="0">
                <a:pos x="5977" y="1065"/>
              </a:cxn>
              <a:cxn ang="0">
                <a:pos x="6080" y="635"/>
              </a:cxn>
              <a:cxn ang="0">
                <a:pos x="5508" y="441"/>
              </a:cxn>
              <a:cxn ang="0">
                <a:pos x="5144" y="669"/>
              </a:cxn>
              <a:cxn ang="0">
                <a:pos x="5339" y="1102"/>
              </a:cxn>
              <a:cxn ang="0">
                <a:pos x="6736" y="703"/>
              </a:cxn>
              <a:cxn ang="0">
                <a:pos x="6747" y="1030"/>
              </a:cxn>
              <a:cxn ang="0">
                <a:pos x="6423" y="1029"/>
              </a:cxn>
              <a:cxn ang="0">
                <a:pos x="6437" y="701"/>
              </a:cxn>
              <a:cxn ang="0">
                <a:pos x="6360" y="1168"/>
              </a:cxn>
              <a:cxn ang="0">
                <a:pos x="6848" y="1143"/>
              </a:cxn>
              <a:cxn ang="0">
                <a:pos x="6930" y="729"/>
              </a:cxn>
              <a:cxn ang="0">
                <a:pos x="6589" y="533"/>
              </a:cxn>
              <a:cxn ang="0">
                <a:pos x="6240" y="736"/>
              </a:cxn>
              <a:cxn ang="0">
                <a:pos x="3345" y="705"/>
              </a:cxn>
              <a:cxn ang="0">
                <a:pos x="3503" y="543"/>
              </a:cxn>
              <a:cxn ang="0">
                <a:pos x="3195" y="678"/>
              </a:cxn>
              <a:cxn ang="0">
                <a:pos x="3234" y="1184"/>
              </a:cxn>
              <a:cxn ang="0">
                <a:pos x="3376" y="1060"/>
              </a:cxn>
              <a:cxn ang="0">
                <a:pos x="7224" y="793"/>
              </a:cxn>
              <a:cxn ang="0">
                <a:pos x="4734" y="687"/>
              </a:cxn>
              <a:cxn ang="0">
                <a:pos x="4850" y="1060"/>
              </a:cxn>
              <a:cxn ang="0">
                <a:pos x="4775" y="530"/>
              </a:cxn>
              <a:cxn ang="0">
                <a:pos x="4520" y="831"/>
              </a:cxn>
              <a:cxn ang="0">
                <a:pos x="4058" y="1054"/>
              </a:cxn>
              <a:cxn ang="0">
                <a:pos x="4146" y="683"/>
              </a:cxn>
              <a:cxn ang="0">
                <a:pos x="3958" y="552"/>
              </a:cxn>
              <a:cxn ang="0">
                <a:pos x="3696" y="934"/>
              </a:cxn>
              <a:cxn ang="0">
                <a:pos x="3371" y="929"/>
              </a:cxn>
              <a:cxn ang="0">
                <a:pos x="7223" y="628"/>
              </a:cxn>
              <a:cxn ang="0">
                <a:pos x="7550" y="1196"/>
              </a:cxn>
              <a:cxn ang="0">
                <a:pos x="5691" y="1157"/>
              </a:cxn>
            </a:cxnLst>
            <a:rect l="0" t="0" r="r" b="b"/>
            <a:pathLst>
              <a:path w="7705" h="1561">
                <a:moveTo>
                  <a:pt x="763" y="1117"/>
                </a:moveTo>
                <a:lnTo>
                  <a:pt x="762" y="1107"/>
                </a:lnTo>
                <a:lnTo>
                  <a:pt x="762" y="1097"/>
                </a:lnTo>
                <a:lnTo>
                  <a:pt x="763" y="1088"/>
                </a:lnTo>
                <a:lnTo>
                  <a:pt x="764" y="1077"/>
                </a:lnTo>
                <a:lnTo>
                  <a:pt x="768" y="1070"/>
                </a:lnTo>
                <a:lnTo>
                  <a:pt x="771" y="1060"/>
                </a:lnTo>
                <a:lnTo>
                  <a:pt x="776" y="1053"/>
                </a:lnTo>
                <a:lnTo>
                  <a:pt x="780" y="1046"/>
                </a:lnTo>
                <a:lnTo>
                  <a:pt x="786" y="1039"/>
                </a:lnTo>
                <a:lnTo>
                  <a:pt x="793" y="1033"/>
                </a:lnTo>
                <a:lnTo>
                  <a:pt x="800" y="1028"/>
                </a:lnTo>
                <a:lnTo>
                  <a:pt x="806" y="1022"/>
                </a:lnTo>
                <a:lnTo>
                  <a:pt x="814" y="1018"/>
                </a:lnTo>
                <a:lnTo>
                  <a:pt x="822" y="1015"/>
                </a:lnTo>
                <a:lnTo>
                  <a:pt x="830" y="1012"/>
                </a:lnTo>
                <a:lnTo>
                  <a:pt x="838" y="1011"/>
                </a:lnTo>
                <a:lnTo>
                  <a:pt x="848" y="1009"/>
                </a:lnTo>
                <a:lnTo>
                  <a:pt x="859" y="1009"/>
                </a:lnTo>
                <a:lnTo>
                  <a:pt x="869" y="1009"/>
                </a:lnTo>
                <a:lnTo>
                  <a:pt x="878" y="1012"/>
                </a:lnTo>
                <a:lnTo>
                  <a:pt x="887" y="1014"/>
                </a:lnTo>
                <a:lnTo>
                  <a:pt x="895" y="1018"/>
                </a:lnTo>
                <a:lnTo>
                  <a:pt x="903" y="1022"/>
                </a:lnTo>
                <a:lnTo>
                  <a:pt x="911" y="1028"/>
                </a:lnTo>
                <a:lnTo>
                  <a:pt x="918" y="1033"/>
                </a:lnTo>
                <a:lnTo>
                  <a:pt x="923" y="1040"/>
                </a:lnTo>
                <a:lnTo>
                  <a:pt x="929" y="1047"/>
                </a:lnTo>
                <a:lnTo>
                  <a:pt x="935" y="1054"/>
                </a:lnTo>
                <a:lnTo>
                  <a:pt x="938" y="1062"/>
                </a:lnTo>
                <a:lnTo>
                  <a:pt x="941" y="1070"/>
                </a:lnTo>
                <a:lnTo>
                  <a:pt x="945" y="1077"/>
                </a:lnTo>
                <a:lnTo>
                  <a:pt x="946" y="1087"/>
                </a:lnTo>
                <a:lnTo>
                  <a:pt x="947" y="1097"/>
                </a:lnTo>
                <a:lnTo>
                  <a:pt x="947" y="1107"/>
                </a:lnTo>
                <a:lnTo>
                  <a:pt x="946" y="1116"/>
                </a:lnTo>
                <a:lnTo>
                  <a:pt x="945" y="1126"/>
                </a:lnTo>
                <a:lnTo>
                  <a:pt x="941" y="1134"/>
                </a:lnTo>
                <a:lnTo>
                  <a:pt x="938" y="1143"/>
                </a:lnTo>
                <a:lnTo>
                  <a:pt x="934" y="1151"/>
                </a:lnTo>
                <a:lnTo>
                  <a:pt x="929" y="1158"/>
                </a:lnTo>
                <a:lnTo>
                  <a:pt x="922" y="1165"/>
                </a:lnTo>
                <a:lnTo>
                  <a:pt x="916" y="1171"/>
                </a:lnTo>
                <a:lnTo>
                  <a:pt x="910" y="1176"/>
                </a:lnTo>
                <a:lnTo>
                  <a:pt x="903" y="1181"/>
                </a:lnTo>
                <a:lnTo>
                  <a:pt x="895" y="1185"/>
                </a:lnTo>
                <a:lnTo>
                  <a:pt x="887" y="1189"/>
                </a:lnTo>
                <a:lnTo>
                  <a:pt x="879" y="1191"/>
                </a:lnTo>
                <a:lnTo>
                  <a:pt x="870" y="1193"/>
                </a:lnTo>
                <a:lnTo>
                  <a:pt x="860" y="1194"/>
                </a:lnTo>
                <a:lnTo>
                  <a:pt x="850" y="1194"/>
                </a:lnTo>
                <a:lnTo>
                  <a:pt x="840" y="1193"/>
                </a:lnTo>
                <a:lnTo>
                  <a:pt x="831" y="1192"/>
                </a:lnTo>
                <a:lnTo>
                  <a:pt x="822" y="1189"/>
                </a:lnTo>
                <a:lnTo>
                  <a:pt x="814" y="1185"/>
                </a:lnTo>
                <a:lnTo>
                  <a:pt x="806" y="1181"/>
                </a:lnTo>
                <a:lnTo>
                  <a:pt x="798" y="1176"/>
                </a:lnTo>
                <a:lnTo>
                  <a:pt x="792" y="1171"/>
                </a:lnTo>
                <a:lnTo>
                  <a:pt x="786" y="1164"/>
                </a:lnTo>
                <a:lnTo>
                  <a:pt x="780" y="1157"/>
                </a:lnTo>
                <a:lnTo>
                  <a:pt x="775" y="1150"/>
                </a:lnTo>
                <a:lnTo>
                  <a:pt x="771" y="1142"/>
                </a:lnTo>
                <a:lnTo>
                  <a:pt x="768" y="1134"/>
                </a:lnTo>
                <a:lnTo>
                  <a:pt x="764" y="1126"/>
                </a:lnTo>
                <a:lnTo>
                  <a:pt x="763" y="1117"/>
                </a:lnTo>
                <a:close/>
                <a:moveTo>
                  <a:pt x="1175" y="1119"/>
                </a:moveTo>
                <a:lnTo>
                  <a:pt x="1173" y="1127"/>
                </a:lnTo>
                <a:lnTo>
                  <a:pt x="1170" y="1135"/>
                </a:lnTo>
                <a:lnTo>
                  <a:pt x="1166" y="1143"/>
                </a:lnTo>
                <a:lnTo>
                  <a:pt x="1162" y="1151"/>
                </a:lnTo>
                <a:lnTo>
                  <a:pt x="1157" y="1158"/>
                </a:lnTo>
                <a:lnTo>
                  <a:pt x="1151" y="1165"/>
                </a:lnTo>
                <a:lnTo>
                  <a:pt x="1145" y="1172"/>
                </a:lnTo>
                <a:lnTo>
                  <a:pt x="1138" y="1177"/>
                </a:lnTo>
                <a:lnTo>
                  <a:pt x="1131" y="1182"/>
                </a:lnTo>
                <a:lnTo>
                  <a:pt x="1123" y="1186"/>
                </a:lnTo>
                <a:lnTo>
                  <a:pt x="1114" y="1190"/>
                </a:lnTo>
                <a:lnTo>
                  <a:pt x="1105" y="1192"/>
                </a:lnTo>
                <a:lnTo>
                  <a:pt x="1096" y="1194"/>
                </a:lnTo>
                <a:lnTo>
                  <a:pt x="1087" y="1194"/>
                </a:lnTo>
                <a:lnTo>
                  <a:pt x="1076" y="1194"/>
                </a:lnTo>
                <a:lnTo>
                  <a:pt x="1065" y="1193"/>
                </a:lnTo>
                <a:lnTo>
                  <a:pt x="1057" y="1191"/>
                </a:lnTo>
                <a:lnTo>
                  <a:pt x="1049" y="1188"/>
                </a:lnTo>
                <a:lnTo>
                  <a:pt x="1041" y="1184"/>
                </a:lnTo>
                <a:lnTo>
                  <a:pt x="1033" y="1180"/>
                </a:lnTo>
                <a:lnTo>
                  <a:pt x="1027" y="1175"/>
                </a:lnTo>
                <a:lnTo>
                  <a:pt x="1020" y="1169"/>
                </a:lnTo>
                <a:lnTo>
                  <a:pt x="1014" y="1163"/>
                </a:lnTo>
                <a:lnTo>
                  <a:pt x="1008" y="1156"/>
                </a:lnTo>
                <a:lnTo>
                  <a:pt x="1003" y="1149"/>
                </a:lnTo>
                <a:lnTo>
                  <a:pt x="999" y="1141"/>
                </a:lnTo>
                <a:lnTo>
                  <a:pt x="996" y="1132"/>
                </a:lnTo>
                <a:lnTo>
                  <a:pt x="993" y="1123"/>
                </a:lnTo>
                <a:lnTo>
                  <a:pt x="991" y="1114"/>
                </a:lnTo>
                <a:lnTo>
                  <a:pt x="990" y="1105"/>
                </a:lnTo>
                <a:lnTo>
                  <a:pt x="990" y="1095"/>
                </a:lnTo>
                <a:lnTo>
                  <a:pt x="993" y="1084"/>
                </a:lnTo>
                <a:lnTo>
                  <a:pt x="995" y="1076"/>
                </a:lnTo>
                <a:lnTo>
                  <a:pt x="997" y="1068"/>
                </a:lnTo>
                <a:lnTo>
                  <a:pt x="1000" y="1060"/>
                </a:lnTo>
                <a:lnTo>
                  <a:pt x="1005" y="1053"/>
                </a:lnTo>
                <a:lnTo>
                  <a:pt x="1010" y="1046"/>
                </a:lnTo>
                <a:lnTo>
                  <a:pt x="1016" y="1039"/>
                </a:lnTo>
                <a:lnTo>
                  <a:pt x="1022" y="1032"/>
                </a:lnTo>
                <a:lnTo>
                  <a:pt x="1029" y="1026"/>
                </a:lnTo>
                <a:lnTo>
                  <a:pt x="1037" y="1022"/>
                </a:lnTo>
                <a:lnTo>
                  <a:pt x="1045" y="1017"/>
                </a:lnTo>
                <a:lnTo>
                  <a:pt x="1053" y="1014"/>
                </a:lnTo>
                <a:lnTo>
                  <a:pt x="1062" y="1011"/>
                </a:lnTo>
                <a:lnTo>
                  <a:pt x="1072" y="1009"/>
                </a:lnTo>
                <a:lnTo>
                  <a:pt x="1081" y="1008"/>
                </a:lnTo>
                <a:lnTo>
                  <a:pt x="1091" y="1009"/>
                </a:lnTo>
                <a:lnTo>
                  <a:pt x="1101" y="1011"/>
                </a:lnTo>
                <a:lnTo>
                  <a:pt x="1109" y="1013"/>
                </a:lnTo>
                <a:lnTo>
                  <a:pt x="1117" y="1015"/>
                </a:lnTo>
                <a:lnTo>
                  <a:pt x="1125" y="1020"/>
                </a:lnTo>
                <a:lnTo>
                  <a:pt x="1133" y="1023"/>
                </a:lnTo>
                <a:lnTo>
                  <a:pt x="1140" y="1029"/>
                </a:lnTo>
                <a:lnTo>
                  <a:pt x="1147" y="1034"/>
                </a:lnTo>
                <a:lnTo>
                  <a:pt x="1154" y="1040"/>
                </a:lnTo>
                <a:lnTo>
                  <a:pt x="1159" y="1047"/>
                </a:lnTo>
                <a:lnTo>
                  <a:pt x="1164" y="1055"/>
                </a:lnTo>
                <a:lnTo>
                  <a:pt x="1168" y="1063"/>
                </a:lnTo>
                <a:lnTo>
                  <a:pt x="1172" y="1071"/>
                </a:lnTo>
                <a:lnTo>
                  <a:pt x="1174" y="1080"/>
                </a:lnTo>
                <a:lnTo>
                  <a:pt x="1176" y="1090"/>
                </a:lnTo>
                <a:lnTo>
                  <a:pt x="1176" y="1099"/>
                </a:lnTo>
                <a:lnTo>
                  <a:pt x="1176" y="1109"/>
                </a:lnTo>
                <a:lnTo>
                  <a:pt x="1175" y="1119"/>
                </a:lnTo>
                <a:close/>
                <a:moveTo>
                  <a:pt x="1219" y="1112"/>
                </a:moveTo>
                <a:lnTo>
                  <a:pt x="1219" y="1102"/>
                </a:lnTo>
                <a:lnTo>
                  <a:pt x="1219" y="1092"/>
                </a:lnTo>
                <a:lnTo>
                  <a:pt x="1221" y="1083"/>
                </a:lnTo>
                <a:lnTo>
                  <a:pt x="1224" y="1074"/>
                </a:lnTo>
                <a:lnTo>
                  <a:pt x="1226" y="1065"/>
                </a:lnTo>
                <a:lnTo>
                  <a:pt x="1231" y="1057"/>
                </a:lnTo>
                <a:lnTo>
                  <a:pt x="1235" y="1049"/>
                </a:lnTo>
                <a:lnTo>
                  <a:pt x="1241" y="1042"/>
                </a:lnTo>
                <a:lnTo>
                  <a:pt x="1247" y="1035"/>
                </a:lnTo>
                <a:lnTo>
                  <a:pt x="1254" y="1030"/>
                </a:lnTo>
                <a:lnTo>
                  <a:pt x="1261" y="1024"/>
                </a:lnTo>
                <a:lnTo>
                  <a:pt x="1268" y="1020"/>
                </a:lnTo>
                <a:lnTo>
                  <a:pt x="1276" y="1016"/>
                </a:lnTo>
                <a:lnTo>
                  <a:pt x="1285" y="1013"/>
                </a:lnTo>
                <a:lnTo>
                  <a:pt x="1293" y="1011"/>
                </a:lnTo>
                <a:lnTo>
                  <a:pt x="1302" y="1009"/>
                </a:lnTo>
                <a:lnTo>
                  <a:pt x="1313" y="1009"/>
                </a:lnTo>
                <a:lnTo>
                  <a:pt x="1322" y="1009"/>
                </a:lnTo>
                <a:lnTo>
                  <a:pt x="1332" y="1011"/>
                </a:lnTo>
                <a:lnTo>
                  <a:pt x="1341" y="1013"/>
                </a:lnTo>
                <a:lnTo>
                  <a:pt x="1349" y="1016"/>
                </a:lnTo>
                <a:lnTo>
                  <a:pt x="1357" y="1021"/>
                </a:lnTo>
                <a:lnTo>
                  <a:pt x="1365" y="1025"/>
                </a:lnTo>
                <a:lnTo>
                  <a:pt x="1372" y="1031"/>
                </a:lnTo>
                <a:lnTo>
                  <a:pt x="1378" y="1037"/>
                </a:lnTo>
                <a:lnTo>
                  <a:pt x="1384" y="1043"/>
                </a:lnTo>
                <a:lnTo>
                  <a:pt x="1390" y="1050"/>
                </a:lnTo>
                <a:lnTo>
                  <a:pt x="1394" y="1058"/>
                </a:lnTo>
                <a:lnTo>
                  <a:pt x="1398" y="1066"/>
                </a:lnTo>
                <a:lnTo>
                  <a:pt x="1401" y="1074"/>
                </a:lnTo>
                <a:lnTo>
                  <a:pt x="1403" y="1083"/>
                </a:lnTo>
                <a:lnTo>
                  <a:pt x="1404" y="1092"/>
                </a:lnTo>
                <a:lnTo>
                  <a:pt x="1406" y="1101"/>
                </a:lnTo>
                <a:lnTo>
                  <a:pt x="1404" y="1112"/>
                </a:lnTo>
                <a:lnTo>
                  <a:pt x="1403" y="1121"/>
                </a:lnTo>
                <a:lnTo>
                  <a:pt x="1401" y="1130"/>
                </a:lnTo>
                <a:lnTo>
                  <a:pt x="1398" y="1139"/>
                </a:lnTo>
                <a:lnTo>
                  <a:pt x="1394" y="1147"/>
                </a:lnTo>
                <a:lnTo>
                  <a:pt x="1389" y="1155"/>
                </a:lnTo>
                <a:lnTo>
                  <a:pt x="1384" y="1161"/>
                </a:lnTo>
                <a:lnTo>
                  <a:pt x="1377" y="1168"/>
                </a:lnTo>
                <a:lnTo>
                  <a:pt x="1370" y="1174"/>
                </a:lnTo>
                <a:lnTo>
                  <a:pt x="1364" y="1180"/>
                </a:lnTo>
                <a:lnTo>
                  <a:pt x="1356" y="1184"/>
                </a:lnTo>
                <a:lnTo>
                  <a:pt x="1348" y="1188"/>
                </a:lnTo>
                <a:lnTo>
                  <a:pt x="1340" y="1191"/>
                </a:lnTo>
                <a:lnTo>
                  <a:pt x="1331" y="1193"/>
                </a:lnTo>
                <a:lnTo>
                  <a:pt x="1323" y="1194"/>
                </a:lnTo>
                <a:lnTo>
                  <a:pt x="1313" y="1194"/>
                </a:lnTo>
                <a:lnTo>
                  <a:pt x="1302" y="1194"/>
                </a:lnTo>
                <a:lnTo>
                  <a:pt x="1293" y="1193"/>
                </a:lnTo>
                <a:lnTo>
                  <a:pt x="1284" y="1190"/>
                </a:lnTo>
                <a:lnTo>
                  <a:pt x="1275" y="1188"/>
                </a:lnTo>
                <a:lnTo>
                  <a:pt x="1267" y="1183"/>
                </a:lnTo>
                <a:lnTo>
                  <a:pt x="1259" y="1179"/>
                </a:lnTo>
                <a:lnTo>
                  <a:pt x="1252" y="1173"/>
                </a:lnTo>
                <a:lnTo>
                  <a:pt x="1247" y="1167"/>
                </a:lnTo>
                <a:lnTo>
                  <a:pt x="1240" y="1160"/>
                </a:lnTo>
                <a:lnTo>
                  <a:pt x="1235" y="1154"/>
                </a:lnTo>
                <a:lnTo>
                  <a:pt x="1231" y="1146"/>
                </a:lnTo>
                <a:lnTo>
                  <a:pt x="1226" y="1138"/>
                </a:lnTo>
                <a:lnTo>
                  <a:pt x="1224" y="1130"/>
                </a:lnTo>
                <a:lnTo>
                  <a:pt x="1222" y="1121"/>
                </a:lnTo>
                <a:lnTo>
                  <a:pt x="1219" y="1112"/>
                </a:lnTo>
                <a:close/>
                <a:moveTo>
                  <a:pt x="702" y="1558"/>
                </a:moveTo>
                <a:lnTo>
                  <a:pt x="724" y="1559"/>
                </a:lnTo>
                <a:lnTo>
                  <a:pt x="744" y="1560"/>
                </a:lnTo>
                <a:lnTo>
                  <a:pt x="766" y="1561"/>
                </a:lnTo>
                <a:lnTo>
                  <a:pt x="787" y="1561"/>
                </a:lnTo>
                <a:lnTo>
                  <a:pt x="811" y="1560"/>
                </a:lnTo>
                <a:lnTo>
                  <a:pt x="835" y="1559"/>
                </a:lnTo>
                <a:lnTo>
                  <a:pt x="859" y="1556"/>
                </a:lnTo>
                <a:lnTo>
                  <a:pt x="882" y="1553"/>
                </a:lnTo>
                <a:lnTo>
                  <a:pt x="906" y="1550"/>
                </a:lnTo>
                <a:lnTo>
                  <a:pt x="929" y="1545"/>
                </a:lnTo>
                <a:lnTo>
                  <a:pt x="953" y="1541"/>
                </a:lnTo>
                <a:lnTo>
                  <a:pt x="975" y="1535"/>
                </a:lnTo>
                <a:lnTo>
                  <a:pt x="997" y="1529"/>
                </a:lnTo>
                <a:lnTo>
                  <a:pt x="1020" y="1522"/>
                </a:lnTo>
                <a:lnTo>
                  <a:pt x="1041" y="1516"/>
                </a:lnTo>
                <a:lnTo>
                  <a:pt x="1063" y="1508"/>
                </a:lnTo>
                <a:lnTo>
                  <a:pt x="1084" y="1499"/>
                </a:lnTo>
                <a:lnTo>
                  <a:pt x="1105" y="1489"/>
                </a:lnTo>
                <a:lnTo>
                  <a:pt x="1125" y="1479"/>
                </a:lnTo>
                <a:lnTo>
                  <a:pt x="1146" y="1469"/>
                </a:lnTo>
                <a:lnTo>
                  <a:pt x="1166" y="1459"/>
                </a:lnTo>
                <a:lnTo>
                  <a:pt x="1185" y="1447"/>
                </a:lnTo>
                <a:lnTo>
                  <a:pt x="1205" y="1435"/>
                </a:lnTo>
                <a:lnTo>
                  <a:pt x="1223" y="1423"/>
                </a:lnTo>
                <a:lnTo>
                  <a:pt x="1241" y="1409"/>
                </a:lnTo>
                <a:lnTo>
                  <a:pt x="1259" y="1395"/>
                </a:lnTo>
                <a:lnTo>
                  <a:pt x="1277" y="1382"/>
                </a:lnTo>
                <a:lnTo>
                  <a:pt x="1294" y="1367"/>
                </a:lnTo>
                <a:lnTo>
                  <a:pt x="1311" y="1352"/>
                </a:lnTo>
                <a:lnTo>
                  <a:pt x="1327" y="1336"/>
                </a:lnTo>
                <a:lnTo>
                  <a:pt x="1343" y="1319"/>
                </a:lnTo>
                <a:lnTo>
                  <a:pt x="1359" y="1303"/>
                </a:lnTo>
                <a:lnTo>
                  <a:pt x="1374" y="1285"/>
                </a:lnTo>
                <a:lnTo>
                  <a:pt x="1389" y="1268"/>
                </a:lnTo>
                <a:lnTo>
                  <a:pt x="1402" y="1250"/>
                </a:lnTo>
                <a:lnTo>
                  <a:pt x="1416" y="1231"/>
                </a:lnTo>
                <a:lnTo>
                  <a:pt x="1432" y="1208"/>
                </a:lnTo>
                <a:lnTo>
                  <a:pt x="1446" y="1185"/>
                </a:lnTo>
                <a:lnTo>
                  <a:pt x="1460" y="1160"/>
                </a:lnTo>
                <a:lnTo>
                  <a:pt x="1474" y="1135"/>
                </a:lnTo>
                <a:lnTo>
                  <a:pt x="1486" y="1109"/>
                </a:lnTo>
                <a:lnTo>
                  <a:pt x="1498" y="1083"/>
                </a:lnTo>
                <a:lnTo>
                  <a:pt x="1509" y="1056"/>
                </a:lnTo>
                <a:lnTo>
                  <a:pt x="1519" y="1029"/>
                </a:lnTo>
                <a:lnTo>
                  <a:pt x="1528" y="1000"/>
                </a:lnTo>
                <a:lnTo>
                  <a:pt x="1536" y="972"/>
                </a:lnTo>
                <a:lnTo>
                  <a:pt x="1543" y="944"/>
                </a:lnTo>
                <a:lnTo>
                  <a:pt x="1549" y="914"/>
                </a:lnTo>
                <a:lnTo>
                  <a:pt x="1553" y="885"/>
                </a:lnTo>
                <a:lnTo>
                  <a:pt x="1557" y="856"/>
                </a:lnTo>
                <a:lnTo>
                  <a:pt x="1558" y="827"/>
                </a:lnTo>
                <a:lnTo>
                  <a:pt x="1559" y="796"/>
                </a:lnTo>
                <a:lnTo>
                  <a:pt x="1559" y="760"/>
                </a:lnTo>
                <a:lnTo>
                  <a:pt x="1558" y="732"/>
                </a:lnTo>
                <a:lnTo>
                  <a:pt x="1557" y="705"/>
                </a:lnTo>
                <a:lnTo>
                  <a:pt x="1553" y="678"/>
                </a:lnTo>
                <a:lnTo>
                  <a:pt x="1550" y="651"/>
                </a:lnTo>
                <a:lnTo>
                  <a:pt x="1544" y="623"/>
                </a:lnTo>
                <a:lnTo>
                  <a:pt x="1537" y="596"/>
                </a:lnTo>
                <a:lnTo>
                  <a:pt x="1530" y="570"/>
                </a:lnTo>
                <a:lnTo>
                  <a:pt x="1522" y="544"/>
                </a:lnTo>
                <a:lnTo>
                  <a:pt x="1513" y="518"/>
                </a:lnTo>
                <a:lnTo>
                  <a:pt x="1503" y="493"/>
                </a:lnTo>
                <a:lnTo>
                  <a:pt x="1493" y="468"/>
                </a:lnTo>
                <a:lnTo>
                  <a:pt x="1482" y="443"/>
                </a:lnTo>
                <a:lnTo>
                  <a:pt x="1470" y="419"/>
                </a:lnTo>
                <a:lnTo>
                  <a:pt x="1458" y="395"/>
                </a:lnTo>
                <a:lnTo>
                  <a:pt x="1444" y="373"/>
                </a:lnTo>
                <a:lnTo>
                  <a:pt x="1431" y="351"/>
                </a:lnTo>
                <a:lnTo>
                  <a:pt x="1419" y="334"/>
                </a:lnTo>
                <a:lnTo>
                  <a:pt x="1408" y="318"/>
                </a:lnTo>
                <a:lnTo>
                  <a:pt x="1395" y="302"/>
                </a:lnTo>
                <a:lnTo>
                  <a:pt x="1383" y="286"/>
                </a:lnTo>
                <a:lnTo>
                  <a:pt x="1357" y="257"/>
                </a:lnTo>
                <a:lnTo>
                  <a:pt x="1330" y="229"/>
                </a:lnTo>
                <a:lnTo>
                  <a:pt x="1258" y="164"/>
                </a:lnTo>
                <a:lnTo>
                  <a:pt x="1232" y="146"/>
                </a:lnTo>
                <a:lnTo>
                  <a:pt x="1207" y="127"/>
                </a:lnTo>
                <a:lnTo>
                  <a:pt x="1180" y="110"/>
                </a:lnTo>
                <a:lnTo>
                  <a:pt x="1149" y="93"/>
                </a:lnTo>
                <a:lnTo>
                  <a:pt x="1120" y="78"/>
                </a:lnTo>
                <a:lnTo>
                  <a:pt x="1088" y="64"/>
                </a:lnTo>
                <a:lnTo>
                  <a:pt x="1056" y="51"/>
                </a:lnTo>
                <a:lnTo>
                  <a:pt x="1023" y="39"/>
                </a:lnTo>
                <a:lnTo>
                  <a:pt x="991" y="30"/>
                </a:lnTo>
                <a:lnTo>
                  <a:pt x="951" y="19"/>
                </a:lnTo>
                <a:lnTo>
                  <a:pt x="929" y="14"/>
                </a:lnTo>
                <a:lnTo>
                  <a:pt x="909" y="11"/>
                </a:lnTo>
                <a:lnTo>
                  <a:pt x="890" y="7"/>
                </a:lnTo>
                <a:lnTo>
                  <a:pt x="874" y="7"/>
                </a:lnTo>
                <a:lnTo>
                  <a:pt x="874" y="760"/>
                </a:lnTo>
                <a:lnTo>
                  <a:pt x="874" y="786"/>
                </a:lnTo>
                <a:lnTo>
                  <a:pt x="874" y="811"/>
                </a:lnTo>
                <a:lnTo>
                  <a:pt x="873" y="823"/>
                </a:lnTo>
                <a:lnTo>
                  <a:pt x="870" y="833"/>
                </a:lnTo>
                <a:lnTo>
                  <a:pt x="868" y="839"/>
                </a:lnTo>
                <a:lnTo>
                  <a:pt x="865" y="844"/>
                </a:lnTo>
                <a:lnTo>
                  <a:pt x="863" y="848"/>
                </a:lnTo>
                <a:lnTo>
                  <a:pt x="859" y="853"/>
                </a:lnTo>
                <a:lnTo>
                  <a:pt x="851" y="861"/>
                </a:lnTo>
                <a:lnTo>
                  <a:pt x="842" y="868"/>
                </a:lnTo>
                <a:lnTo>
                  <a:pt x="834" y="871"/>
                </a:lnTo>
                <a:lnTo>
                  <a:pt x="825" y="874"/>
                </a:lnTo>
                <a:lnTo>
                  <a:pt x="804" y="875"/>
                </a:lnTo>
                <a:lnTo>
                  <a:pt x="776" y="875"/>
                </a:lnTo>
                <a:lnTo>
                  <a:pt x="747" y="875"/>
                </a:lnTo>
                <a:lnTo>
                  <a:pt x="727" y="875"/>
                </a:lnTo>
                <a:lnTo>
                  <a:pt x="713" y="877"/>
                </a:lnTo>
                <a:lnTo>
                  <a:pt x="705" y="878"/>
                </a:lnTo>
                <a:lnTo>
                  <a:pt x="703" y="880"/>
                </a:lnTo>
                <a:lnTo>
                  <a:pt x="702" y="882"/>
                </a:lnTo>
                <a:lnTo>
                  <a:pt x="701" y="885"/>
                </a:lnTo>
                <a:lnTo>
                  <a:pt x="701" y="888"/>
                </a:lnTo>
                <a:lnTo>
                  <a:pt x="701" y="897"/>
                </a:lnTo>
                <a:lnTo>
                  <a:pt x="702" y="911"/>
                </a:lnTo>
                <a:lnTo>
                  <a:pt x="702" y="937"/>
                </a:lnTo>
                <a:lnTo>
                  <a:pt x="702" y="964"/>
                </a:lnTo>
                <a:lnTo>
                  <a:pt x="702" y="991"/>
                </a:lnTo>
                <a:lnTo>
                  <a:pt x="702" y="1017"/>
                </a:lnTo>
                <a:lnTo>
                  <a:pt x="702" y="1045"/>
                </a:lnTo>
                <a:lnTo>
                  <a:pt x="702" y="1072"/>
                </a:lnTo>
                <a:lnTo>
                  <a:pt x="702" y="1098"/>
                </a:lnTo>
                <a:lnTo>
                  <a:pt x="702" y="1125"/>
                </a:lnTo>
                <a:lnTo>
                  <a:pt x="701" y="1179"/>
                </a:lnTo>
                <a:lnTo>
                  <a:pt x="701" y="1233"/>
                </a:lnTo>
                <a:lnTo>
                  <a:pt x="701" y="1287"/>
                </a:lnTo>
                <a:lnTo>
                  <a:pt x="701" y="1341"/>
                </a:lnTo>
                <a:lnTo>
                  <a:pt x="701" y="1395"/>
                </a:lnTo>
                <a:lnTo>
                  <a:pt x="701" y="1450"/>
                </a:lnTo>
                <a:lnTo>
                  <a:pt x="701" y="1503"/>
                </a:lnTo>
                <a:lnTo>
                  <a:pt x="702" y="1558"/>
                </a:lnTo>
                <a:close/>
                <a:moveTo>
                  <a:pt x="612" y="463"/>
                </a:moveTo>
                <a:lnTo>
                  <a:pt x="623" y="462"/>
                </a:lnTo>
                <a:lnTo>
                  <a:pt x="632" y="462"/>
                </a:lnTo>
                <a:lnTo>
                  <a:pt x="642" y="463"/>
                </a:lnTo>
                <a:lnTo>
                  <a:pt x="651" y="466"/>
                </a:lnTo>
                <a:lnTo>
                  <a:pt x="660" y="469"/>
                </a:lnTo>
                <a:lnTo>
                  <a:pt x="668" y="473"/>
                </a:lnTo>
                <a:lnTo>
                  <a:pt x="676" y="477"/>
                </a:lnTo>
                <a:lnTo>
                  <a:pt x="683" y="482"/>
                </a:lnTo>
                <a:lnTo>
                  <a:pt x="690" y="488"/>
                </a:lnTo>
                <a:lnTo>
                  <a:pt x="696" y="494"/>
                </a:lnTo>
                <a:lnTo>
                  <a:pt x="701" y="501"/>
                </a:lnTo>
                <a:lnTo>
                  <a:pt x="707" y="509"/>
                </a:lnTo>
                <a:lnTo>
                  <a:pt x="710" y="516"/>
                </a:lnTo>
                <a:lnTo>
                  <a:pt x="713" y="524"/>
                </a:lnTo>
                <a:lnTo>
                  <a:pt x="716" y="532"/>
                </a:lnTo>
                <a:lnTo>
                  <a:pt x="718" y="541"/>
                </a:lnTo>
                <a:lnTo>
                  <a:pt x="719" y="551"/>
                </a:lnTo>
                <a:lnTo>
                  <a:pt x="719" y="560"/>
                </a:lnTo>
                <a:lnTo>
                  <a:pt x="718" y="570"/>
                </a:lnTo>
                <a:lnTo>
                  <a:pt x="716" y="579"/>
                </a:lnTo>
                <a:lnTo>
                  <a:pt x="713" y="588"/>
                </a:lnTo>
                <a:lnTo>
                  <a:pt x="709" y="596"/>
                </a:lnTo>
                <a:lnTo>
                  <a:pt x="704" y="604"/>
                </a:lnTo>
                <a:lnTo>
                  <a:pt x="700" y="612"/>
                </a:lnTo>
                <a:lnTo>
                  <a:pt x="694" y="619"/>
                </a:lnTo>
                <a:lnTo>
                  <a:pt x="687" y="625"/>
                </a:lnTo>
                <a:lnTo>
                  <a:pt x="680" y="630"/>
                </a:lnTo>
                <a:lnTo>
                  <a:pt x="674" y="635"/>
                </a:lnTo>
                <a:lnTo>
                  <a:pt x="666" y="639"/>
                </a:lnTo>
                <a:lnTo>
                  <a:pt x="658" y="643"/>
                </a:lnTo>
                <a:lnTo>
                  <a:pt x="650" y="645"/>
                </a:lnTo>
                <a:lnTo>
                  <a:pt x="641" y="647"/>
                </a:lnTo>
                <a:lnTo>
                  <a:pt x="631" y="648"/>
                </a:lnTo>
                <a:lnTo>
                  <a:pt x="620" y="648"/>
                </a:lnTo>
                <a:lnTo>
                  <a:pt x="611" y="647"/>
                </a:lnTo>
                <a:lnTo>
                  <a:pt x="602" y="645"/>
                </a:lnTo>
                <a:lnTo>
                  <a:pt x="593" y="643"/>
                </a:lnTo>
                <a:lnTo>
                  <a:pt x="585" y="639"/>
                </a:lnTo>
                <a:lnTo>
                  <a:pt x="577" y="635"/>
                </a:lnTo>
                <a:lnTo>
                  <a:pt x="569" y="629"/>
                </a:lnTo>
                <a:lnTo>
                  <a:pt x="562" y="623"/>
                </a:lnTo>
                <a:lnTo>
                  <a:pt x="557" y="617"/>
                </a:lnTo>
                <a:lnTo>
                  <a:pt x="551" y="610"/>
                </a:lnTo>
                <a:lnTo>
                  <a:pt x="547" y="603"/>
                </a:lnTo>
                <a:lnTo>
                  <a:pt x="542" y="595"/>
                </a:lnTo>
                <a:lnTo>
                  <a:pt x="539" y="587"/>
                </a:lnTo>
                <a:lnTo>
                  <a:pt x="536" y="579"/>
                </a:lnTo>
                <a:lnTo>
                  <a:pt x="534" y="570"/>
                </a:lnTo>
                <a:lnTo>
                  <a:pt x="533" y="560"/>
                </a:lnTo>
                <a:lnTo>
                  <a:pt x="533" y="550"/>
                </a:lnTo>
                <a:lnTo>
                  <a:pt x="534" y="541"/>
                </a:lnTo>
                <a:lnTo>
                  <a:pt x="535" y="532"/>
                </a:lnTo>
                <a:lnTo>
                  <a:pt x="539" y="522"/>
                </a:lnTo>
                <a:lnTo>
                  <a:pt x="542" y="513"/>
                </a:lnTo>
                <a:lnTo>
                  <a:pt x="547" y="505"/>
                </a:lnTo>
                <a:lnTo>
                  <a:pt x="552" y="499"/>
                </a:lnTo>
                <a:lnTo>
                  <a:pt x="558" y="492"/>
                </a:lnTo>
                <a:lnTo>
                  <a:pt x="565" y="486"/>
                </a:lnTo>
                <a:lnTo>
                  <a:pt x="571" y="480"/>
                </a:lnTo>
                <a:lnTo>
                  <a:pt x="579" y="476"/>
                </a:lnTo>
                <a:lnTo>
                  <a:pt x="586" y="471"/>
                </a:lnTo>
                <a:lnTo>
                  <a:pt x="595" y="468"/>
                </a:lnTo>
                <a:lnTo>
                  <a:pt x="603" y="466"/>
                </a:lnTo>
                <a:lnTo>
                  <a:pt x="612" y="463"/>
                </a:lnTo>
                <a:close/>
                <a:moveTo>
                  <a:pt x="779" y="0"/>
                </a:moveTo>
                <a:lnTo>
                  <a:pt x="734" y="0"/>
                </a:lnTo>
                <a:lnTo>
                  <a:pt x="720" y="3"/>
                </a:lnTo>
                <a:lnTo>
                  <a:pt x="696" y="5"/>
                </a:lnTo>
                <a:lnTo>
                  <a:pt x="671" y="8"/>
                </a:lnTo>
                <a:lnTo>
                  <a:pt x="653" y="11"/>
                </a:lnTo>
                <a:lnTo>
                  <a:pt x="628" y="15"/>
                </a:lnTo>
                <a:lnTo>
                  <a:pt x="603" y="20"/>
                </a:lnTo>
                <a:lnTo>
                  <a:pt x="578" y="26"/>
                </a:lnTo>
                <a:lnTo>
                  <a:pt x="553" y="33"/>
                </a:lnTo>
                <a:lnTo>
                  <a:pt x="528" y="41"/>
                </a:lnTo>
                <a:lnTo>
                  <a:pt x="503" y="50"/>
                </a:lnTo>
                <a:lnTo>
                  <a:pt x="480" y="59"/>
                </a:lnTo>
                <a:lnTo>
                  <a:pt x="456" y="70"/>
                </a:lnTo>
                <a:lnTo>
                  <a:pt x="432" y="81"/>
                </a:lnTo>
                <a:lnTo>
                  <a:pt x="409" y="93"/>
                </a:lnTo>
                <a:lnTo>
                  <a:pt x="387" y="106"/>
                </a:lnTo>
                <a:lnTo>
                  <a:pt x="364" y="118"/>
                </a:lnTo>
                <a:lnTo>
                  <a:pt x="342" y="133"/>
                </a:lnTo>
                <a:lnTo>
                  <a:pt x="322" y="147"/>
                </a:lnTo>
                <a:lnTo>
                  <a:pt x="301" y="163"/>
                </a:lnTo>
                <a:lnTo>
                  <a:pt x="282" y="179"/>
                </a:lnTo>
                <a:lnTo>
                  <a:pt x="253" y="205"/>
                </a:lnTo>
                <a:lnTo>
                  <a:pt x="224" y="232"/>
                </a:lnTo>
                <a:lnTo>
                  <a:pt x="197" y="259"/>
                </a:lnTo>
                <a:lnTo>
                  <a:pt x="172" y="289"/>
                </a:lnTo>
                <a:lnTo>
                  <a:pt x="148" y="319"/>
                </a:lnTo>
                <a:lnTo>
                  <a:pt x="126" y="353"/>
                </a:lnTo>
                <a:lnTo>
                  <a:pt x="104" y="389"/>
                </a:lnTo>
                <a:lnTo>
                  <a:pt x="82" y="428"/>
                </a:lnTo>
                <a:lnTo>
                  <a:pt x="68" y="459"/>
                </a:lnTo>
                <a:lnTo>
                  <a:pt x="54" y="491"/>
                </a:lnTo>
                <a:lnTo>
                  <a:pt x="42" y="525"/>
                </a:lnTo>
                <a:lnTo>
                  <a:pt x="30" y="560"/>
                </a:lnTo>
                <a:lnTo>
                  <a:pt x="21" y="596"/>
                </a:lnTo>
                <a:lnTo>
                  <a:pt x="12" y="633"/>
                </a:lnTo>
                <a:lnTo>
                  <a:pt x="6" y="670"/>
                </a:lnTo>
                <a:lnTo>
                  <a:pt x="2" y="709"/>
                </a:lnTo>
                <a:lnTo>
                  <a:pt x="0" y="751"/>
                </a:lnTo>
                <a:lnTo>
                  <a:pt x="0" y="793"/>
                </a:lnTo>
                <a:lnTo>
                  <a:pt x="1" y="833"/>
                </a:lnTo>
                <a:lnTo>
                  <a:pt x="4" y="873"/>
                </a:lnTo>
                <a:lnTo>
                  <a:pt x="10" y="912"/>
                </a:lnTo>
                <a:lnTo>
                  <a:pt x="18" y="950"/>
                </a:lnTo>
                <a:lnTo>
                  <a:pt x="27" y="989"/>
                </a:lnTo>
                <a:lnTo>
                  <a:pt x="38" y="1028"/>
                </a:lnTo>
                <a:lnTo>
                  <a:pt x="53" y="1066"/>
                </a:lnTo>
                <a:lnTo>
                  <a:pt x="69" y="1105"/>
                </a:lnTo>
                <a:lnTo>
                  <a:pt x="87" y="1141"/>
                </a:lnTo>
                <a:lnTo>
                  <a:pt x="107" y="1177"/>
                </a:lnTo>
                <a:lnTo>
                  <a:pt x="129" y="1213"/>
                </a:lnTo>
                <a:lnTo>
                  <a:pt x="153" y="1245"/>
                </a:lnTo>
                <a:lnTo>
                  <a:pt x="178" y="1278"/>
                </a:lnTo>
                <a:lnTo>
                  <a:pt x="205" y="1309"/>
                </a:lnTo>
                <a:lnTo>
                  <a:pt x="233" y="1339"/>
                </a:lnTo>
                <a:lnTo>
                  <a:pt x="263" y="1366"/>
                </a:lnTo>
                <a:lnTo>
                  <a:pt x="295" y="1392"/>
                </a:lnTo>
                <a:lnTo>
                  <a:pt x="328" y="1417"/>
                </a:lnTo>
                <a:lnTo>
                  <a:pt x="360" y="1440"/>
                </a:lnTo>
                <a:lnTo>
                  <a:pt x="396" y="1461"/>
                </a:lnTo>
                <a:lnTo>
                  <a:pt x="432" y="1480"/>
                </a:lnTo>
                <a:lnTo>
                  <a:pt x="469" y="1497"/>
                </a:lnTo>
                <a:lnTo>
                  <a:pt x="498" y="1509"/>
                </a:lnTo>
                <a:lnTo>
                  <a:pt x="537" y="1522"/>
                </a:lnTo>
                <a:lnTo>
                  <a:pt x="558" y="1529"/>
                </a:lnTo>
                <a:lnTo>
                  <a:pt x="577" y="1535"/>
                </a:lnTo>
                <a:lnTo>
                  <a:pt x="593" y="1539"/>
                </a:lnTo>
                <a:lnTo>
                  <a:pt x="607" y="1541"/>
                </a:lnTo>
                <a:lnTo>
                  <a:pt x="607" y="1469"/>
                </a:lnTo>
                <a:lnTo>
                  <a:pt x="608" y="1396"/>
                </a:lnTo>
                <a:lnTo>
                  <a:pt x="608" y="1324"/>
                </a:lnTo>
                <a:lnTo>
                  <a:pt x="608" y="1251"/>
                </a:lnTo>
                <a:lnTo>
                  <a:pt x="608" y="1177"/>
                </a:lnTo>
                <a:lnTo>
                  <a:pt x="607" y="1105"/>
                </a:lnTo>
                <a:lnTo>
                  <a:pt x="607" y="1032"/>
                </a:lnTo>
                <a:lnTo>
                  <a:pt x="607" y="959"/>
                </a:lnTo>
                <a:lnTo>
                  <a:pt x="607" y="931"/>
                </a:lnTo>
                <a:lnTo>
                  <a:pt x="607" y="900"/>
                </a:lnTo>
                <a:lnTo>
                  <a:pt x="607" y="871"/>
                </a:lnTo>
                <a:lnTo>
                  <a:pt x="607" y="843"/>
                </a:lnTo>
                <a:lnTo>
                  <a:pt x="608" y="831"/>
                </a:lnTo>
                <a:lnTo>
                  <a:pt x="612" y="820"/>
                </a:lnTo>
                <a:lnTo>
                  <a:pt x="617" y="811"/>
                </a:lnTo>
                <a:lnTo>
                  <a:pt x="624" y="802"/>
                </a:lnTo>
                <a:lnTo>
                  <a:pt x="632" y="794"/>
                </a:lnTo>
                <a:lnTo>
                  <a:pt x="641" y="788"/>
                </a:lnTo>
                <a:lnTo>
                  <a:pt x="651" y="784"/>
                </a:lnTo>
                <a:lnTo>
                  <a:pt x="661" y="781"/>
                </a:lnTo>
                <a:lnTo>
                  <a:pt x="686" y="780"/>
                </a:lnTo>
                <a:lnTo>
                  <a:pt x="722" y="781"/>
                </a:lnTo>
                <a:lnTo>
                  <a:pt x="741" y="781"/>
                </a:lnTo>
                <a:lnTo>
                  <a:pt x="756" y="781"/>
                </a:lnTo>
                <a:lnTo>
                  <a:pt x="768" y="780"/>
                </a:lnTo>
                <a:lnTo>
                  <a:pt x="776" y="778"/>
                </a:lnTo>
                <a:lnTo>
                  <a:pt x="778" y="776"/>
                </a:lnTo>
                <a:lnTo>
                  <a:pt x="779" y="772"/>
                </a:lnTo>
                <a:lnTo>
                  <a:pt x="779" y="766"/>
                </a:lnTo>
                <a:lnTo>
                  <a:pt x="779" y="759"/>
                </a:lnTo>
                <a:lnTo>
                  <a:pt x="779" y="0"/>
                </a:lnTo>
                <a:close/>
                <a:moveTo>
                  <a:pt x="2038" y="557"/>
                </a:moveTo>
                <a:lnTo>
                  <a:pt x="2038" y="1200"/>
                </a:lnTo>
                <a:lnTo>
                  <a:pt x="2194" y="1200"/>
                </a:lnTo>
                <a:lnTo>
                  <a:pt x="2194" y="616"/>
                </a:lnTo>
                <a:lnTo>
                  <a:pt x="2199" y="619"/>
                </a:lnTo>
                <a:lnTo>
                  <a:pt x="2201" y="623"/>
                </a:lnTo>
                <a:lnTo>
                  <a:pt x="2203" y="627"/>
                </a:lnTo>
                <a:lnTo>
                  <a:pt x="2206" y="633"/>
                </a:lnTo>
                <a:lnTo>
                  <a:pt x="2210" y="643"/>
                </a:lnTo>
                <a:lnTo>
                  <a:pt x="2215" y="655"/>
                </a:lnTo>
                <a:lnTo>
                  <a:pt x="2400" y="1095"/>
                </a:lnTo>
                <a:lnTo>
                  <a:pt x="2406" y="1110"/>
                </a:lnTo>
                <a:lnTo>
                  <a:pt x="2413" y="1125"/>
                </a:lnTo>
                <a:lnTo>
                  <a:pt x="2420" y="1139"/>
                </a:lnTo>
                <a:lnTo>
                  <a:pt x="2428" y="1152"/>
                </a:lnTo>
                <a:lnTo>
                  <a:pt x="2437" y="1165"/>
                </a:lnTo>
                <a:lnTo>
                  <a:pt x="2446" y="1176"/>
                </a:lnTo>
                <a:lnTo>
                  <a:pt x="2458" y="1186"/>
                </a:lnTo>
                <a:lnTo>
                  <a:pt x="2470" y="1196"/>
                </a:lnTo>
                <a:lnTo>
                  <a:pt x="2483" y="1201"/>
                </a:lnTo>
                <a:lnTo>
                  <a:pt x="2493" y="1205"/>
                </a:lnTo>
                <a:lnTo>
                  <a:pt x="2503" y="1208"/>
                </a:lnTo>
                <a:lnTo>
                  <a:pt x="2513" y="1213"/>
                </a:lnTo>
                <a:lnTo>
                  <a:pt x="2563" y="1213"/>
                </a:lnTo>
                <a:lnTo>
                  <a:pt x="2573" y="1208"/>
                </a:lnTo>
                <a:lnTo>
                  <a:pt x="2584" y="1205"/>
                </a:lnTo>
                <a:lnTo>
                  <a:pt x="2595" y="1200"/>
                </a:lnTo>
                <a:lnTo>
                  <a:pt x="2606" y="1194"/>
                </a:lnTo>
                <a:lnTo>
                  <a:pt x="2615" y="1189"/>
                </a:lnTo>
                <a:lnTo>
                  <a:pt x="2622" y="1182"/>
                </a:lnTo>
                <a:lnTo>
                  <a:pt x="2629" y="1175"/>
                </a:lnTo>
                <a:lnTo>
                  <a:pt x="2636" y="1167"/>
                </a:lnTo>
                <a:lnTo>
                  <a:pt x="2643" y="1159"/>
                </a:lnTo>
                <a:lnTo>
                  <a:pt x="2648" y="1151"/>
                </a:lnTo>
                <a:lnTo>
                  <a:pt x="2653" y="1142"/>
                </a:lnTo>
                <a:lnTo>
                  <a:pt x="2658" y="1133"/>
                </a:lnTo>
                <a:lnTo>
                  <a:pt x="2668" y="1114"/>
                </a:lnTo>
                <a:lnTo>
                  <a:pt x="2675" y="1093"/>
                </a:lnTo>
                <a:lnTo>
                  <a:pt x="2846" y="689"/>
                </a:lnTo>
                <a:lnTo>
                  <a:pt x="2854" y="671"/>
                </a:lnTo>
                <a:lnTo>
                  <a:pt x="2863" y="650"/>
                </a:lnTo>
                <a:lnTo>
                  <a:pt x="2872" y="628"/>
                </a:lnTo>
                <a:lnTo>
                  <a:pt x="2881" y="611"/>
                </a:lnTo>
                <a:lnTo>
                  <a:pt x="2881" y="1200"/>
                </a:lnTo>
                <a:lnTo>
                  <a:pt x="3037" y="1200"/>
                </a:lnTo>
                <a:lnTo>
                  <a:pt x="3037" y="1173"/>
                </a:lnTo>
                <a:lnTo>
                  <a:pt x="3039" y="1119"/>
                </a:lnTo>
                <a:lnTo>
                  <a:pt x="3039" y="1048"/>
                </a:lnTo>
                <a:lnTo>
                  <a:pt x="3039" y="969"/>
                </a:lnTo>
                <a:lnTo>
                  <a:pt x="3039" y="888"/>
                </a:lnTo>
                <a:lnTo>
                  <a:pt x="3039" y="815"/>
                </a:lnTo>
                <a:lnTo>
                  <a:pt x="3037" y="759"/>
                </a:lnTo>
                <a:lnTo>
                  <a:pt x="3037" y="728"/>
                </a:lnTo>
                <a:lnTo>
                  <a:pt x="3039" y="701"/>
                </a:lnTo>
                <a:lnTo>
                  <a:pt x="3039" y="672"/>
                </a:lnTo>
                <a:lnTo>
                  <a:pt x="3039" y="642"/>
                </a:lnTo>
                <a:lnTo>
                  <a:pt x="3039" y="611"/>
                </a:lnTo>
                <a:lnTo>
                  <a:pt x="3037" y="580"/>
                </a:lnTo>
                <a:lnTo>
                  <a:pt x="3035" y="552"/>
                </a:lnTo>
                <a:lnTo>
                  <a:pt x="3033" y="539"/>
                </a:lnTo>
                <a:lnTo>
                  <a:pt x="3031" y="526"/>
                </a:lnTo>
                <a:lnTo>
                  <a:pt x="3028" y="515"/>
                </a:lnTo>
                <a:lnTo>
                  <a:pt x="3024" y="503"/>
                </a:lnTo>
                <a:lnTo>
                  <a:pt x="3020" y="493"/>
                </a:lnTo>
                <a:lnTo>
                  <a:pt x="3015" y="484"/>
                </a:lnTo>
                <a:lnTo>
                  <a:pt x="3009" y="475"/>
                </a:lnTo>
                <a:lnTo>
                  <a:pt x="3002" y="467"/>
                </a:lnTo>
                <a:lnTo>
                  <a:pt x="2994" y="459"/>
                </a:lnTo>
                <a:lnTo>
                  <a:pt x="2986" y="452"/>
                </a:lnTo>
                <a:lnTo>
                  <a:pt x="2977" y="445"/>
                </a:lnTo>
                <a:lnTo>
                  <a:pt x="2968" y="440"/>
                </a:lnTo>
                <a:lnTo>
                  <a:pt x="2958" y="435"/>
                </a:lnTo>
                <a:lnTo>
                  <a:pt x="2947" y="431"/>
                </a:lnTo>
                <a:lnTo>
                  <a:pt x="2935" y="428"/>
                </a:lnTo>
                <a:lnTo>
                  <a:pt x="2924" y="426"/>
                </a:lnTo>
                <a:lnTo>
                  <a:pt x="2910" y="425"/>
                </a:lnTo>
                <a:lnTo>
                  <a:pt x="2898" y="425"/>
                </a:lnTo>
                <a:lnTo>
                  <a:pt x="2884" y="425"/>
                </a:lnTo>
                <a:lnTo>
                  <a:pt x="2870" y="427"/>
                </a:lnTo>
                <a:lnTo>
                  <a:pt x="2858" y="429"/>
                </a:lnTo>
                <a:lnTo>
                  <a:pt x="2847" y="433"/>
                </a:lnTo>
                <a:lnTo>
                  <a:pt x="2837" y="436"/>
                </a:lnTo>
                <a:lnTo>
                  <a:pt x="2826" y="442"/>
                </a:lnTo>
                <a:lnTo>
                  <a:pt x="2817" y="446"/>
                </a:lnTo>
                <a:lnTo>
                  <a:pt x="2808" y="453"/>
                </a:lnTo>
                <a:lnTo>
                  <a:pt x="2800" y="460"/>
                </a:lnTo>
                <a:lnTo>
                  <a:pt x="2792" y="467"/>
                </a:lnTo>
                <a:lnTo>
                  <a:pt x="2779" y="484"/>
                </a:lnTo>
                <a:lnTo>
                  <a:pt x="2766" y="501"/>
                </a:lnTo>
                <a:lnTo>
                  <a:pt x="2755" y="519"/>
                </a:lnTo>
                <a:lnTo>
                  <a:pt x="2746" y="538"/>
                </a:lnTo>
                <a:lnTo>
                  <a:pt x="2540" y="1035"/>
                </a:lnTo>
                <a:lnTo>
                  <a:pt x="2539" y="1038"/>
                </a:lnTo>
                <a:lnTo>
                  <a:pt x="2540" y="1040"/>
                </a:lnTo>
                <a:lnTo>
                  <a:pt x="2540" y="1040"/>
                </a:lnTo>
                <a:lnTo>
                  <a:pt x="2536" y="1040"/>
                </a:lnTo>
                <a:lnTo>
                  <a:pt x="2534" y="1033"/>
                </a:lnTo>
                <a:lnTo>
                  <a:pt x="2529" y="1020"/>
                </a:lnTo>
                <a:lnTo>
                  <a:pt x="2523" y="1006"/>
                </a:lnTo>
                <a:lnTo>
                  <a:pt x="2517" y="991"/>
                </a:lnTo>
                <a:lnTo>
                  <a:pt x="2511" y="978"/>
                </a:lnTo>
                <a:lnTo>
                  <a:pt x="2505" y="964"/>
                </a:lnTo>
                <a:lnTo>
                  <a:pt x="2500" y="950"/>
                </a:lnTo>
                <a:lnTo>
                  <a:pt x="2495" y="937"/>
                </a:lnTo>
                <a:lnTo>
                  <a:pt x="2488" y="923"/>
                </a:lnTo>
                <a:lnTo>
                  <a:pt x="2353" y="595"/>
                </a:lnTo>
                <a:lnTo>
                  <a:pt x="2341" y="567"/>
                </a:lnTo>
                <a:lnTo>
                  <a:pt x="2329" y="539"/>
                </a:lnTo>
                <a:lnTo>
                  <a:pt x="2323" y="527"/>
                </a:lnTo>
                <a:lnTo>
                  <a:pt x="2316" y="515"/>
                </a:lnTo>
                <a:lnTo>
                  <a:pt x="2309" y="502"/>
                </a:lnTo>
                <a:lnTo>
                  <a:pt x="2302" y="491"/>
                </a:lnTo>
                <a:lnTo>
                  <a:pt x="2294" y="479"/>
                </a:lnTo>
                <a:lnTo>
                  <a:pt x="2285" y="469"/>
                </a:lnTo>
                <a:lnTo>
                  <a:pt x="2275" y="460"/>
                </a:lnTo>
                <a:lnTo>
                  <a:pt x="2265" y="451"/>
                </a:lnTo>
                <a:lnTo>
                  <a:pt x="2253" y="444"/>
                </a:lnTo>
                <a:lnTo>
                  <a:pt x="2241" y="437"/>
                </a:lnTo>
                <a:lnTo>
                  <a:pt x="2227" y="432"/>
                </a:lnTo>
                <a:lnTo>
                  <a:pt x="2212" y="428"/>
                </a:lnTo>
                <a:lnTo>
                  <a:pt x="2194" y="425"/>
                </a:lnTo>
                <a:lnTo>
                  <a:pt x="2176" y="424"/>
                </a:lnTo>
                <a:lnTo>
                  <a:pt x="2159" y="425"/>
                </a:lnTo>
                <a:lnTo>
                  <a:pt x="2142" y="428"/>
                </a:lnTo>
                <a:lnTo>
                  <a:pt x="2126" y="432"/>
                </a:lnTo>
                <a:lnTo>
                  <a:pt x="2111" y="437"/>
                </a:lnTo>
                <a:lnTo>
                  <a:pt x="2098" y="445"/>
                </a:lnTo>
                <a:lnTo>
                  <a:pt x="2086" y="453"/>
                </a:lnTo>
                <a:lnTo>
                  <a:pt x="2079" y="460"/>
                </a:lnTo>
                <a:lnTo>
                  <a:pt x="2072" y="467"/>
                </a:lnTo>
                <a:lnTo>
                  <a:pt x="2067" y="474"/>
                </a:lnTo>
                <a:lnTo>
                  <a:pt x="2062" y="480"/>
                </a:lnTo>
                <a:lnTo>
                  <a:pt x="2055" y="495"/>
                </a:lnTo>
                <a:lnTo>
                  <a:pt x="2049" y="510"/>
                </a:lnTo>
                <a:lnTo>
                  <a:pt x="2043" y="536"/>
                </a:lnTo>
                <a:lnTo>
                  <a:pt x="2038" y="557"/>
                </a:lnTo>
                <a:close/>
                <a:moveTo>
                  <a:pt x="5694" y="976"/>
                </a:moveTo>
                <a:lnTo>
                  <a:pt x="5693" y="580"/>
                </a:lnTo>
                <a:lnTo>
                  <a:pt x="5718" y="578"/>
                </a:lnTo>
                <a:lnTo>
                  <a:pt x="5744" y="577"/>
                </a:lnTo>
                <a:lnTo>
                  <a:pt x="5770" y="578"/>
                </a:lnTo>
                <a:lnTo>
                  <a:pt x="5797" y="580"/>
                </a:lnTo>
                <a:lnTo>
                  <a:pt x="5822" y="585"/>
                </a:lnTo>
                <a:lnTo>
                  <a:pt x="5846" y="592"/>
                </a:lnTo>
                <a:lnTo>
                  <a:pt x="5857" y="595"/>
                </a:lnTo>
                <a:lnTo>
                  <a:pt x="5868" y="600"/>
                </a:lnTo>
                <a:lnTo>
                  <a:pt x="5877" y="604"/>
                </a:lnTo>
                <a:lnTo>
                  <a:pt x="5886" y="609"/>
                </a:lnTo>
                <a:lnTo>
                  <a:pt x="5894" y="616"/>
                </a:lnTo>
                <a:lnTo>
                  <a:pt x="5901" y="622"/>
                </a:lnTo>
                <a:lnTo>
                  <a:pt x="5907" y="630"/>
                </a:lnTo>
                <a:lnTo>
                  <a:pt x="5913" y="638"/>
                </a:lnTo>
                <a:lnTo>
                  <a:pt x="5919" y="647"/>
                </a:lnTo>
                <a:lnTo>
                  <a:pt x="5923" y="658"/>
                </a:lnTo>
                <a:lnTo>
                  <a:pt x="5928" y="668"/>
                </a:lnTo>
                <a:lnTo>
                  <a:pt x="5931" y="679"/>
                </a:lnTo>
                <a:lnTo>
                  <a:pt x="5936" y="702"/>
                </a:lnTo>
                <a:lnTo>
                  <a:pt x="5939" y="727"/>
                </a:lnTo>
                <a:lnTo>
                  <a:pt x="5941" y="752"/>
                </a:lnTo>
                <a:lnTo>
                  <a:pt x="5941" y="779"/>
                </a:lnTo>
                <a:lnTo>
                  <a:pt x="5941" y="806"/>
                </a:lnTo>
                <a:lnTo>
                  <a:pt x="5939" y="832"/>
                </a:lnTo>
                <a:lnTo>
                  <a:pt x="5936" y="856"/>
                </a:lnTo>
                <a:lnTo>
                  <a:pt x="5931" y="879"/>
                </a:lnTo>
                <a:lnTo>
                  <a:pt x="5928" y="889"/>
                </a:lnTo>
                <a:lnTo>
                  <a:pt x="5923" y="899"/>
                </a:lnTo>
                <a:lnTo>
                  <a:pt x="5919" y="908"/>
                </a:lnTo>
                <a:lnTo>
                  <a:pt x="5913" y="917"/>
                </a:lnTo>
                <a:lnTo>
                  <a:pt x="5907" y="925"/>
                </a:lnTo>
                <a:lnTo>
                  <a:pt x="5901" y="933"/>
                </a:lnTo>
                <a:lnTo>
                  <a:pt x="5894" y="941"/>
                </a:lnTo>
                <a:lnTo>
                  <a:pt x="5885" y="947"/>
                </a:lnTo>
                <a:lnTo>
                  <a:pt x="5877" y="953"/>
                </a:lnTo>
                <a:lnTo>
                  <a:pt x="5868" y="957"/>
                </a:lnTo>
                <a:lnTo>
                  <a:pt x="5857" y="962"/>
                </a:lnTo>
                <a:lnTo>
                  <a:pt x="5847" y="965"/>
                </a:lnTo>
                <a:lnTo>
                  <a:pt x="5822" y="971"/>
                </a:lnTo>
                <a:lnTo>
                  <a:pt x="5797" y="975"/>
                </a:lnTo>
                <a:lnTo>
                  <a:pt x="5770" y="978"/>
                </a:lnTo>
                <a:lnTo>
                  <a:pt x="5744" y="979"/>
                </a:lnTo>
                <a:lnTo>
                  <a:pt x="5718" y="979"/>
                </a:lnTo>
                <a:lnTo>
                  <a:pt x="5694" y="976"/>
                </a:lnTo>
                <a:close/>
                <a:moveTo>
                  <a:pt x="5288" y="781"/>
                </a:moveTo>
                <a:lnTo>
                  <a:pt x="5289" y="747"/>
                </a:lnTo>
                <a:lnTo>
                  <a:pt x="5291" y="718"/>
                </a:lnTo>
                <a:lnTo>
                  <a:pt x="5293" y="704"/>
                </a:lnTo>
                <a:lnTo>
                  <a:pt x="5296" y="690"/>
                </a:lnTo>
                <a:lnTo>
                  <a:pt x="5299" y="679"/>
                </a:lnTo>
                <a:lnTo>
                  <a:pt x="5303" y="668"/>
                </a:lnTo>
                <a:lnTo>
                  <a:pt x="5307" y="658"/>
                </a:lnTo>
                <a:lnTo>
                  <a:pt x="5312" y="648"/>
                </a:lnTo>
                <a:lnTo>
                  <a:pt x="5316" y="639"/>
                </a:lnTo>
                <a:lnTo>
                  <a:pt x="5322" y="631"/>
                </a:lnTo>
                <a:lnTo>
                  <a:pt x="5328" y="623"/>
                </a:lnTo>
                <a:lnTo>
                  <a:pt x="5334" y="618"/>
                </a:lnTo>
                <a:lnTo>
                  <a:pt x="5341" y="611"/>
                </a:lnTo>
                <a:lnTo>
                  <a:pt x="5349" y="605"/>
                </a:lnTo>
                <a:lnTo>
                  <a:pt x="5357" y="601"/>
                </a:lnTo>
                <a:lnTo>
                  <a:pt x="5365" y="597"/>
                </a:lnTo>
                <a:lnTo>
                  <a:pt x="5374" y="593"/>
                </a:lnTo>
                <a:lnTo>
                  <a:pt x="5383" y="589"/>
                </a:lnTo>
                <a:lnTo>
                  <a:pt x="5404" y="585"/>
                </a:lnTo>
                <a:lnTo>
                  <a:pt x="5426" y="581"/>
                </a:lnTo>
                <a:lnTo>
                  <a:pt x="5450" y="579"/>
                </a:lnTo>
                <a:lnTo>
                  <a:pt x="5476" y="578"/>
                </a:lnTo>
                <a:lnTo>
                  <a:pt x="5505" y="578"/>
                </a:lnTo>
                <a:lnTo>
                  <a:pt x="5535" y="579"/>
                </a:lnTo>
                <a:lnTo>
                  <a:pt x="5536" y="602"/>
                </a:lnTo>
                <a:lnTo>
                  <a:pt x="5536" y="645"/>
                </a:lnTo>
                <a:lnTo>
                  <a:pt x="5537" y="703"/>
                </a:lnTo>
                <a:lnTo>
                  <a:pt x="5537" y="769"/>
                </a:lnTo>
                <a:lnTo>
                  <a:pt x="5537" y="835"/>
                </a:lnTo>
                <a:lnTo>
                  <a:pt x="5536" y="897"/>
                </a:lnTo>
                <a:lnTo>
                  <a:pt x="5536" y="946"/>
                </a:lnTo>
                <a:lnTo>
                  <a:pt x="5536" y="976"/>
                </a:lnTo>
                <a:lnTo>
                  <a:pt x="5468" y="978"/>
                </a:lnTo>
                <a:lnTo>
                  <a:pt x="5443" y="976"/>
                </a:lnTo>
                <a:lnTo>
                  <a:pt x="5421" y="974"/>
                </a:lnTo>
                <a:lnTo>
                  <a:pt x="5400" y="971"/>
                </a:lnTo>
                <a:lnTo>
                  <a:pt x="5382" y="965"/>
                </a:lnTo>
                <a:lnTo>
                  <a:pt x="5365" y="959"/>
                </a:lnTo>
                <a:lnTo>
                  <a:pt x="5350" y="950"/>
                </a:lnTo>
                <a:lnTo>
                  <a:pt x="5343" y="946"/>
                </a:lnTo>
                <a:lnTo>
                  <a:pt x="5338" y="941"/>
                </a:lnTo>
                <a:lnTo>
                  <a:pt x="5331" y="936"/>
                </a:lnTo>
                <a:lnTo>
                  <a:pt x="5326" y="930"/>
                </a:lnTo>
                <a:lnTo>
                  <a:pt x="5316" y="917"/>
                </a:lnTo>
                <a:lnTo>
                  <a:pt x="5308" y="903"/>
                </a:lnTo>
                <a:lnTo>
                  <a:pt x="5301" y="887"/>
                </a:lnTo>
                <a:lnTo>
                  <a:pt x="5297" y="869"/>
                </a:lnTo>
                <a:lnTo>
                  <a:pt x="5292" y="849"/>
                </a:lnTo>
                <a:lnTo>
                  <a:pt x="5290" y="829"/>
                </a:lnTo>
                <a:lnTo>
                  <a:pt x="5288" y="806"/>
                </a:lnTo>
                <a:lnTo>
                  <a:pt x="5288" y="781"/>
                </a:lnTo>
                <a:close/>
                <a:moveTo>
                  <a:pt x="5690" y="1200"/>
                </a:moveTo>
                <a:lnTo>
                  <a:pt x="5691" y="1190"/>
                </a:lnTo>
                <a:lnTo>
                  <a:pt x="5692" y="1179"/>
                </a:lnTo>
                <a:lnTo>
                  <a:pt x="5692" y="1168"/>
                </a:lnTo>
                <a:lnTo>
                  <a:pt x="5691" y="1157"/>
                </a:lnTo>
                <a:lnTo>
                  <a:pt x="5691" y="1146"/>
                </a:lnTo>
                <a:lnTo>
                  <a:pt x="5691" y="1134"/>
                </a:lnTo>
                <a:lnTo>
                  <a:pt x="5692" y="1124"/>
                </a:lnTo>
                <a:lnTo>
                  <a:pt x="5694" y="1115"/>
                </a:lnTo>
                <a:lnTo>
                  <a:pt x="5815" y="1113"/>
                </a:lnTo>
                <a:lnTo>
                  <a:pt x="5833" y="1113"/>
                </a:lnTo>
                <a:lnTo>
                  <a:pt x="5851" y="1110"/>
                </a:lnTo>
                <a:lnTo>
                  <a:pt x="5871" y="1107"/>
                </a:lnTo>
                <a:lnTo>
                  <a:pt x="5893" y="1101"/>
                </a:lnTo>
                <a:lnTo>
                  <a:pt x="5913" y="1095"/>
                </a:lnTo>
                <a:lnTo>
                  <a:pt x="5932" y="1089"/>
                </a:lnTo>
                <a:lnTo>
                  <a:pt x="5948" y="1081"/>
                </a:lnTo>
                <a:lnTo>
                  <a:pt x="5962" y="1075"/>
                </a:lnTo>
                <a:lnTo>
                  <a:pt x="5977" y="1065"/>
                </a:lnTo>
                <a:lnTo>
                  <a:pt x="5991" y="1056"/>
                </a:lnTo>
                <a:lnTo>
                  <a:pt x="6004" y="1046"/>
                </a:lnTo>
                <a:lnTo>
                  <a:pt x="6015" y="1034"/>
                </a:lnTo>
                <a:lnTo>
                  <a:pt x="6027" y="1023"/>
                </a:lnTo>
                <a:lnTo>
                  <a:pt x="6037" y="1011"/>
                </a:lnTo>
                <a:lnTo>
                  <a:pt x="6046" y="996"/>
                </a:lnTo>
                <a:lnTo>
                  <a:pt x="6055" y="980"/>
                </a:lnTo>
                <a:lnTo>
                  <a:pt x="6063" y="964"/>
                </a:lnTo>
                <a:lnTo>
                  <a:pt x="6070" y="947"/>
                </a:lnTo>
                <a:lnTo>
                  <a:pt x="6077" y="928"/>
                </a:lnTo>
                <a:lnTo>
                  <a:pt x="6082" y="910"/>
                </a:lnTo>
                <a:lnTo>
                  <a:pt x="6087" y="889"/>
                </a:lnTo>
                <a:lnTo>
                  <a:pt x="6090" y="869"/>
                </a:lnTo>
                <a:lnTo>
                  <a:pt x="6094" y="848"/>
                </a:lnTo>
                <a:lnTo>
                  <a:pt x="6095" y="827"/>
                </a:lnTo>
                <a:lnTo>
                  <a:pt x="6097" y="805"/>
                </a:lnTo>
                <a:lnTo>
                  <a:pt x="6097" y="784"/>
                </a:lnTo>
                <a:lnTo>
                  <a:pt x="6097" y="762"/>
                </a:lnTo>
                <a:lnTo>
                  <a:pt x="6096" y="740"/>
                </a:lnTo>
                <a:lnTo>
                  <a:pt x="6095" y="719"/>
                </a:lnTo>
                <a:lnTo>
                  <a:pt x="6091" y="697"/>
                </a:lnTo>
                <a:lnTo>
                  <a:pt x="6089" y="677"/>
                </a:lnTo>
                <a:lnTo>
                  <a:pt x="6084" y="658"/>
                </a:lnTo>
                <a:lnTo>
                  <a:pt x="6080" y="635"/>
                </a:lnTo>
                <a:lnTo>
                  <a:pt x="6073" y="614"/>
                </a:lnTo>
                <a:lnTo>
                  <a:pt x="6066" y="595"/>
                </a:lnTo>
                <a:lnTo>
                  <a:pt x="6057" y="577"/>
                </a:lnTo>
                <a:lnTo>
                  <a:pt x="6048" y="561"/>
                </a:lnTo>
                <a:lnTo>
                  <a:pt x="6038" y="545"/>
                </a:lnTo>
                <a:lnTo>
                  <a:pt x="6028" y="532"/>
                </a:lnTo>
                <a:lnTo>
                  <a:pt x="6016" y="519"/>
                </a:lnTo>
                <a:lnTo>
                  <a:pt x="6004" y="508"/>
                </a:lnTo>
                <a:lnTo>
                  <a:pt x="5990" y="498"/>
                </a:lnTo>
                <a:lnTo>
                  <a:pt x="5977" y="488"/>
                </a:lnTo>
                <a:lnTo>
                  <a:pt x="5962" y="480"/>
                </a:lnTo>
                <a:lnTo>
                  <a:pt x="5946" y="473"/>
                </a:lnTo>
                <a:lnTo>
                  <a:pt x="5930" y="467"/>
                </a:lnTo>
                <a:lnTo>
                  <a:pt x="5913" y="461"/>
                </a:lnTo>
                <a:lnTo>
                  <a:pt x="5896" y="457"/>
                </a:lnTo>
                <a:lnTo>
                  <a:pt x="5878" y="452"/>
                </a:lnTo>
                <a:lnTo>
                  <a:pt x="5860" y="449"/>
                </a:lnTo>
                <a:lnTo>
                  <a:pt x="5840" y="446"/>
                </a:lnTo>
                <a:lnTo>
                  <a:pt x="5821" y="444"/>
                </a:lnTo>
                <a:lnTo>
                  <a:pt x="5780" y="441"/>
                </a:lnTo>
                <a:lnTo>
                  <a:pt x="5737" y="440"/>
                </a:lnTo>
                <a:lnTo>
                  <a:pt x="5649" y="440"/>
                </a:lnTo>
                <a:lnTo>
                  <a:pt x="5554" y="441"/>
                </a:lnTo>
                <a:lnTo>
                  <a:pt x="5508" y="441"/>
                </a:lnTo>
                <a:lnTo>
                  <a:pt x="5464" y="441"/>
                </a:lnTo>
                <a:lnTo>
                  <a:pt x="5423" y="442"/>
                </a:lnTo>
                <a:lnTo>
                  <a:pt x="5383" y="445"/>
                </a:lnTo>
                <a:lnTo>
                  <a:pt x="5364" y="449"/>
                </a:lnTo>
                <a:lnTo>
                  <a:pt x="5346" y="452"/>
                </a:lnTo>
                <a:lnTo>
                  <a:pt x="5328" y="457"/>
                </a:lnTo>
                <a:lnTo>
                  <a:pt x="5309" y="462"/>
                </a:lnTo>
                <a:lnTo>
                  <a:pt x="5291" y="469"/>
                </a:lnTo>
                <a:lnTo>
                  <a:pt x="5274" y="478"/>
                </a:lnTo>
                <a:lnTo>
                  <a:pt x="5256" y="487"/>
                </a:lnTo>
                <a:lnTo>
                  <a:pt x="5239" y="499"/>
                </a:lnTo>
                <a:lnTo>
                  <a:pt x="5229" y="507"/>
                </a:lnTo>
                <a:lnTo>
                  <a:pt x="5219" y="516"/>
                </a:lnTo>
                <a:lnTo>
                  <a:pt x="5210" y="525"/>
                </a:lnTo>
                <a:lnTo>
                  <a:pt x="5200" y="535"/>
                </a:lnTo>
                <a:lnTo>
                  <a:pt x="5192" y="546"/>
                </a:lnTo>
                <a:lnTo>
                  <a:pt x="5185" y="558"/>
                </a:lnTo>
                <a:lnTo>
                  <a:pt x="5178" y="570"/>
                </a:lnTo>
                <a:lnTo>
                  <a:pt x="5171" y="583"/>
                </a:lnTo>
                <a:lnTo>
                  <a:pt x="5165" y="596"/>
                </a:lnTo>
                <a:lnTo>
                  <a:pt x="5160" y="610"/>
                </a:lnTo>
                <a:lnTo>
                  <a:pt x="5155" y="623"/>
                </a:lnTo>
                <a:lnTo>
                  <a:pt x="5150" y="638"/>
                </a:lnTo>
                <a:lnTo>
                  <a:pt x="5144" y="669"/>
                </a:lnTo>
                <a:lnTo>
                  <a:pt x="5138" y="700"/>
                </a:lnTo>
                <a:lnTo>
                  <a:pt x="5135" y="731"/>
                </a:lnTo>
                <a:lnTo>
                  <a:pt x="5133" y="763"/>
                </a:lnTo>
                <a:lnTo>
                  <a:pt x="5133" y="794"/>
                </a:lnTo>
                <a:lnTo>
                  <a:pt x="5135" y="824"/>
                </a:lnTo>
                <a:lnTo>
                  <a:pt x="5138" y="855"/>
                </a:lnTo>
                <a:lnTo>
                  <a:pt x="5143" y="883"/>
                </a:lnTo>
                <a:lnTo>
                  <a:pt x="5148" y="911"/>
                </a:lnTo>
                <a:lnTo>
                  <a:pt x="5156" y="936"/>
                </a:lnTo>
                <a:lnTo>
                  <a:pt x="5162" y="953"/>
                </a:lnTo>
                <a:lnTo>
                  <a:pt x="5170" y="970"/>
                </a:lnTo>
                <a:lnTo>
                  <a:pt x="5178" y="986"/>
                </a:lnTo>
                <a:lnTo>
                  <a:pt x="5187" y="1000"/>
                </a:lnTo>
                <a:lnTo>
                  <a:pt x="5197" y="1014"/>
                </a:lnTo>
                <a:lnTo>
                  <a:pt x="5207" y="1026"/>
                </a:lnTo>
                <a:lnTo>
                  <a:pt x="5220" y="1039"/>
                </a:lnTo>
                <a:lnTo>
                  <a:pt x="5231" y="1050"/>
                </a:lnTo>
                <a:lnTo>
                  <a:pt x="5245" y="1060"/>
                </a:lnTo>
                <a:lnTo>
                  <a:pt x="5258" y="1070"/>
                </a:lnTo>
                <a:lnTo>
                  <a:pt x="5273" y="1077"/>
                </a:lnTo>
                <a:lnTo>
                  <a:pt x="5289" y="1085"/>
                </a:lnTo>
                <a:lnTo>
                  <a:pt x="5305" y="1092"/>
                </a:lnTo>
                <a:lnTo>
                  <a:pt x="5322" y="1098"/>
                </a:lnTo>
                <a:lnTo>
                  <a:pt x="5339" y="1102"/>
                </a:lnTo>
                <a:lnTo>
                  <a:pt x="5357" y="1106"/>
                </a:lnTo>
                <a:lnTo>
                  <a:pt x="5389" y="1112"/>
                </a:lnTo>
                <a:lnTo>
                  <a:pt x="5415" y="1114"/>
                </a:lnTo>
                <a:lnTo>
                  <a:pt x="5439" y="1115"/>
                </a:lnTo>
                <a:lnTo>
                  <a:pt x="5459" y="1115"/>
                </a:lnTo>
                <a:lnTo>
                  <a:pt x="5477" y="1115"/>
                </a:lnTo>
                <a:lnTo>
                  <a:pt x="5497" y="1115"/>
                </a:lnTo>
                <a:lnTo>
                  <a:pt x="5515" y="1115"/>
                </a:lnTo>
                <a:lnTo>
                  <a:pt x="5536" y="1116"/>
                </a:lnTo>
                <a:lnTo>
                  <a:pt x="5536" y="1200"/>
                </a:lnTo>
                <a:lnTo>
                  <a:pt x="5690" y="1200"/>
                </a:lnTo>
                <a:close/>
                <a:moveTo>
                  <a:pt x="6513" y="676"/>
                </a:moveTo>
                <a:lnTo>
                  <a:pt x="6534" y="673"/>
                </a:lnTo>
                <a:lnTo>
                  <a:pt x="6558" y="672"/>
                </a:lnTo>
                <a:lnTo>
                  <a:pt x="6584" y="671"/>
                </a:lnTo>
                <a:lnTo>
                  <a:pt x="6611" y="672"/>
                </a:lnTo>
                <a:lnTo>
                  <a:pt x="6637" y="673"/>
                </a:lnTo>
                <a:lnTo>
                  <a:pt x="6662" y="677"/>
                </a:lnTo>
                <a:lnTo>
                  <a:pt x="6685" y="680"/>
                </a:lnTo>
                <a:lnTo>
                  <a:pt x="6703" y="686"/>
                </a:lnTo>
                <a:lnTo>
                  <a:pt x="6712" y="689"/>
                </a:lnTo>
                <a:lnTo>
                  <a:pt x="6721" y="694"/>
                </a:lnTo>
                <a:lnTo>
                  <a:pt x="6729" y="698"/>
                </a:lnTo>
                <a:lnTo>
                  <a:pt x="6736" y="703"/>
                </a:lnTo>
                <a:lnTo>
                  <a:pt x="6744" y="709"/>
                </a:lnTo>
                <a:lnTo>
                  <a:pt x="6749" y="714"/>
                </a:lnTo>
                <a:lnTo>
                  <a:pt x="6755" y="721"/>
                </a:lnTo>
                <a:lnTo>
                  <a:pt x="6761" y="728"/>
                </a:lnTo>
                <a:lnTo>
                  <a:pt x="6765" y="735"/>
                </a:lnTo>
                <a:lnTo>
                  <a:pt x="6770" y="743"/>
                </a:lnTo>
                <a:lnTo>
                  <a:pt x="6773" y="751"/>
                </a:lnTo>
                <a:lnTo>
                  <a:pt x="6778" y="760"/>
                </a:lnTo>
                <a:lnTo>
                  <a:pt x="6784" y="780"/>
                </a:lnTo>
                <a:lnTo>
                  <a:pt x="6787" y="802"/>
                </a:lnTo>
                <a:lnTo>
                  <a:pt x="6790" y="823"/>
                </a:lnTo>
                <a:lnTo>
                  <a:pt x="6791" y="846"/>
                </a:lnTo>
                <a:lnTo>
                  <a:pt x="6793" y="871"/>
                </a:lnTo>
                <a:lnTo>
                  <a:pt x="6791" y="895"/>
                </a:lnTo>
                <a:lnTo>
                  <a:pt x="6790" y="919"/>
                </a:lnTo>
                <a:lnTo>
                  <a:pt x="6787" y="942"/>
                </a:lnTo>
                <a:lnTo>
                  <a:pt x="6782" y="964"/>
                </a:lnTo>
                <a:lnTo>
                  <a:pt x="6777" y="983"/>
                </a:lnTo>
                <a:lnTo>
                  <a:pt x="6773" y="992"/>
                </a:lnTo>
                <a:lnTo>
                  <a:pt x="6769" y="1001"/>
                </a:lnTo>
                <a:lnTo>
                  <a:pt x="6764" y="1009"/>
                </a:lnTo>
                <a:lnTo>
                  <a:pt x="6759" y="1017"/>
                </a:lnTo>
                <a:lnTo>
                  <a:pt x="6754" y="1024"/>
                </a:lnTo>
                <a:lnTo>
                  <a:pt x="6747" y="1030"/>
                </a:lnTo>
                <a:lnTo>
                  <a:pt x="6740" y="1037"/>
                </a:lnTo>
                <a:lnTo>
                  <a:pt x="6734" y="1041"/>
                </a:lnTo>
                <a:lnTo>
                  <a:pt x="6727" y="1047"/>
                </a:lnTo>
                <a:lnTo>
                  <a:pt x="6718" y="1051"/>
                </a:lnTo>
                <a:lnTo>
                  <a:pt x="6710" y="1055"/>
                </a:lnTo>
                <a:lnTo>
                  <a:pt x="6701" y="1058"/>
                </a:lnTo>
                <a:lnTo>
                  <a:pt x="6690" y="1062"/>
                </a:lnTo>
                <a:lnTo>
                  <a:pt x="6680" y="1064"/>
                </a:lnTo>
                <a:lnTo>
                  <a:pt x="6670" y="1066"/>
                </a:lnTo>
                <a:lnTo>
                  <a:pt x="6658" y="1067"/>
                </a:lnTo>
                <a:lnTo>
                  <a:pt x="6637" y="1070"/>
                </a:lnTo>
                <a:lnTo>
                  <a:pt x="6613" y="1071"/>
                </a:lnTo>
                <a:lnTo>
                  <a:pt x="6588" y="1071"/>
                </a:lnTo>
                <a:lnTo>
                  <a:pt x="6561" y="1071"/>
                </a:lnTo>
                <a:lnTo>
                  <a:pt x="6535" y="1070"/>
                </a:lnTo>
                <a:lnTo>
                  <a:pt x="6510" y="1066"/>
                </a:lnTo>
                <a:lnTo>
                  <a:pt x="6487" y="1063"/>
                </a:lnTo>
                <a:lnTo>
                  <a:pt x="6469" y="1058"/>
                </a:lnTo>
                <a:lnTo>
                  <a:pt x="6460" y="1054"/>
                </a:lnTo>
                <a:lnTo>
                  <a:pt x="6451" y="1050"/>
                </a:lnTo>
                <a:lnTo>
                  <a:pt x="6443" y="1046"/>
                </a:lnTo>
                <a:lnTo>
                  <a:pt x="6435" y="1040"/>
                </a:lnTo>
                <a:lnTo>
                  <a:pt x="6428" y="1035"/>
                </a:lnTo>
                <a:lnTo>
                  <a:pt x="6423" y="1029"/>
                </a:lnTo>
                <a:lnTo>
                  <a:pt x="6417" y="1023"/>
                </a:lnTo>
                <a:lnTo>
                  <a:pt x="6411" y="1016"/>
                </a:lnTo>
                <a:lnTo>
                  <a:pt x="6407" y="1008"/>
                </a:lnTo>
                <a:lnTo>
                  <a:pt x="6402" y="1000"/>
                </a:lnTo>
                <a:lnTo>
                  <a:pt x="6398" y="992"/>
                </a:lnTo>
                <a:lnTo>
                  <a:pt x="6394" y="983"/>
                </a:lnTo>
                <a:lnTo>
                  <a:pt x="6389" y="964"/>
                </a:lnTo>
                <a:lnTo>
                  <a:pt x="6384" y="942"/>
                </a:lnTo>
                <a:lnTo>
                  <a:pt x="6381" y="921"/>
                </a:lnTo>
                <a:lnTo>
                  <a:pt x="6378" y="898"/>
                </a:lnTo>
                <a:lnTo>
                  <a:pt x="6378" y="872"/>
                </a:lnTo>
                <a:lnTo>
                  <a:pt x="6380" y="847"/>
                </a:lnTo>
                <a:lnTo>
                  <a:pt x="6381" y="821"/>
                </a:lnTo>
                <a:lnTo>
                  <a:pt x="6384" y="797"/>
                </a:lnTo>
                <a:lnTo>
                  <a:pt x="6389" y="776"/>
                </a:lnTo>
                <a:lnTo>
                  <a:pt x="6394" y="757"/>
                </a:lnTo>
                <a:lnTo>
                  <a:pt x="6399" y="748"/>
                </a:lnTo>
                <a:lnTo>
                  <a:pt x="6402" y="740"/>
                </a:lnTo>
                <a:lnTo>
                  <a:pt x="6407" y="732"/>
                </a:lnTo>
                <a:lnTo>
                  <a:pt x="6412" y="725"/>
                </a:lnTo>
                <a:lnTo>
                  <a:pt x="6418" y="718"/>
                </a:lnTo>
                <a:lnTo>
                  <a:pt x="6424" y="712"/>
                </a:lnTo>
                <a:lnTo>
                  <a:pt x="6431" y="706"/>
                </a:lnTo>
                <a:lnTo>
                  <a:pt x="6437" y="701"/>
                </a:lnTo>
                <a:lnTo>
                  <a:pt x="6445" y="696"/>
                </a:lnTo>
                <a:lnTo>
                  <a:pt x="6453" y="692"/>
                </a:lnTo>
                <a:lnTo>
                  <a:pt x="6461" y="688"/>
                </a:lnTo>
                <a:lnTo>
                  <a:pt x="6470" y="685"/>
                </a:lnTo>
                <a:lnTo>
                  <a:pt x="6491" y="679"/>
                </a:lnTo>
                <a:lnTo>
                  <a:pt x="6513" y="676"/>
                </a:lnTo>
                <a:close/>
                <a:moveTo>
                  <a:pt x="6226" y="911"/>
                </a:moveTo>
                <a:lnTo>
                  <a:pt x="6227" y="934"/>
                </a:lnTo>
                <a:lnTo>
                  <a:pt x="6231" y="957"/>
                </a:lnTo>
                <a:lnTo>
                  <a:pt x="6234" y="979"/>
                </a:lnTo>
                <a:lnTo>
                  <a:pt x="6239" y="999"/>
                </a:lnTo>
                <a:lnTo>
                  <a:pt x="6243" y="1018"/>
                </a:lnTo>
                <a:lnTo>
                  <a:pt x="6249" y="1037"/>
                </a:lnTo>
                <a:lnTo>
                  <a:pt x="6256" y="1054"/>
                </a:lnTo>
                <a:lnTo>
                  <a:pt x="6264" y="1070"/>
                </a:lnTo>
                <a:lnTo>
                  <a:pt x="6272" y="1084"/>
                </a:lnTo>
                <a:lnTo>
                  <a:pt x="6281" y="1098"/>
                </a:lnTo>
                <a:lnTo>
                  <a:pt x="6290" y="1110"/>
                </a:lnTo>
                <a:lnTo>
                  <a:pt x="6300" y="1123"/>
                </a:lnTo>
                <a:lnTo>
                  <a:pt x="6311" y="1133"/>
                </a:lnTo>
                <a:lnTo>
                  <a:pt x="6323" y="1143"/>
                </a:lnTo>
                <a:lnTo>
                  <a:pt x="6334" y="1152"/>
                </a:lnTo>
                <a:lnTo>
                  <a:pt x="6348" y="1160"/>
                </a:lnTo>
                <a:lnTo>
                  <a:pt x="6360" y="1168"/>
                </a:lnTo>
                <a:lnTo>
                  <a:pt x="6375" y="1175"/>
                </a:lnTo>
                <a:lnTo>
                  <a:pt x="6390" y="1181"/>
                </a:lnTo>
                <a:lnTo>
                  <a:pt x="6404" y="1186"/>
                </a:lnTo>
                <a:lnTo>
                  <a:pt x="6420" y="1191"/>
                </a:lnTo>
                <a:lnTo>
                  <a:pt x="6436" y="1196"/>
                </a:lnTo>
                <a:lnTo>
                  <a:pt x="6453" y="1199"/>
                </a:lnTo>
                <a:lnTo>
                  <a:pt x="6470" y="1202"/>
                </a:lnTo>
                <a:lnTo>
                  <a:pt x="6507" y="1206"/>
                </a:lnTo>
                <a:lnTo>
                  <a:pt x="6544" y="1209"/>
                </a:lnTo>
                <a:lnTo>
                  <a:pt x="6584" y="1209"/>
                </a:lnTo>
                <a:lnTo>
                  <a:pt x="6626" y="1209"/>
                </a:lnTo>
                <a:lnTo>
                  <a:pt x="6647" y="1208"/>
                </a:lnTo>
                <a:lnTo>
                  <a:pt x="6669" y="1207"/>
                </a:lnTo>
                <a:lnTo>
                  <a:pt x="6689" y="1205"/>
                </a:lnTo>
                <a:lnTo>
                  <a:pt x="6709" y="1201"/>
                </a:lnTo>
                <a:lnTo>
                  <a:pt x="6728" y="1198"/>
                </a:lnTo>
                <a:lnTo>
                  <a:pt x="6746" y="1193"/>
                </a:lnTo>
                <a:lnTo>
                  <a:pt x="6763" y="1189"/>
                </a:lnTo>
                <a:lnTo>
                  <a:pt x="6779" y="1183"/>
                </a:lnTo>
                <a:lnTo>
                  <a:pt x="6794" y="1176"/>
                </a:lnTo>
                <a:lnTo>
                  <a:pt x="6808" y="1169"/>
                </a:lnTo>
                <a:lnTo>
                  <a:pt x="6823" y="1161"/>
                </a:lnTo>
                <a:lnTo>
                  <a:pt x="6836" y="1152"/>
                </a:lnTo>
                <a:lnTo>
                  <a:pt x="6848" y="1143"/>
                </a:lnTo>
                <a:lnTo>
                  <a:pt x="6860" y="1133"/>
                </a:lnTo>
                <a:lnTo>
                  <a:pt x="6870" y="1123"/>
                </a:lnTo>
                <a:lnTo>
                  <a:pt x="6880" y="1112"/>
                </a:lnTo>
                <a:lnTo>
                  <a:pt x="6889" y="1099"/>
                </a:lnTo>
                <a:lnTo>
                  <a:pt x="6898" y="1087"/>
                </a:lnTo>
                <a:lnTo>
                  <a:pt x="6906" y="1073"/>
                </a:lnTo>
                <a:lnTo>
                  <a:pt x="6913" y="1058"/>
                </a:lnTo>
                <a:lnTo>
                  <a:pt x="6920" y="1043"/>
                </a:lnTo>
                <a:lnTo>
                  <a:pt x="6924" y="1028"/>
                </a:lnTo>
                <a:lnTo>
                  <a:pt x="6930" y="1012"/>
                </a:lnTo>
                <a:lnTo>
                  <a:pt x="6934" y="995"/>
                </a:lnTo>
                <a:lnTo>
                  <a:pt x="6938" y="976"/>
                </a:lnTo>
                <a:lnTo>
                  <a:pt x="6940" y="958"/>
                </a:lnTo>
                <a:lnTo>
                  <a:pt x="6942" y="939"/>
                </a:lnTo>
                <a:lnTo>
                  <a:pt x="6945" y="919"/>
                </a:lnTo>
                <a:lnTo>
                  <a:pt x="6946" y="898"/>
                </a:lnTo>
                <a:lnTo>
                  <a:pt x="6946" y="877"/>
                </a:lnTo>
                <a:lnTo>
                  <a:pt x="6946" y="855"/>
                </a:lnTo>
                <a:lnTo>
                  <a:pt x="6945" y="832"/>
                </a:lnTo>
                <a:lnTo>
                  <a:pt x="6944" y="810"/>
                </a:lnTo>
                <a:lnTo>
                  <a:pt x="6941" y="788"/>
                </a:lnTo>
                <a:lnTo>
                  <a:pt x="6938" y="768"/>
                </a:lnTo>
                <a:lnTo>
                  <a:pt x="6934" y="747"/>
                </a:lnTo>
                <a:lnTo>
                  <a:pt x="6930" y="729"/>
                </a:lnTo>
                <a:lnTo>
                  <a:pt x="6924" y="712"/>
                </a:lnTo>
                <a:lnTo>
                  <a:pt x="6919" y="695"/>
                </a:lnTo>
                <a:lnTo>
                  <a:pt x="6912" y="679"/>
                </a:lnTo>
                <a:lnTo>
                  <a:pt x="6905" y="664"/>
                </a:lnTo>
                <a:lnTo>
                  <a:pt x="6897" y="651"/>
                </a:lnTo>
                <a:lnTo>
                  <a:pt x="6888" y="638"/>
                </a:lnTo>
                <a:lnTo>
                  <a:pt x="6879" y="626"/>
                </a:lnTo>
                <a:lnTo>
                  <a:pt x="6869" y="616"/>
                </a:lnTo>
                <a:lnTo>
                  <a:pt x="6857" y="604"/>
                </a:lnTo>
                <a:lnTo>
                  <a:pt x="6846" y="595"/>
                </a:lnTo>
                <a:lnTo>
                  <a:pt x="6833" y="586"/>
                </a:lnTo>
                <a:lnTo>
                  <a:pt x="6821" y="578"/>
                </a:lnTo>
                <a:lnTo>
                  <a:pt x="6807" y="571"/>
                </a:lnTo>
                <a:lnTo>
                  <a:pt x="6793" y="564"/>
                </a:lnTo>
                <a:lnTo>
                  <a:pt x="6778" y="559"/>
                </a:lnTo>
                <a:lnTo>
                  <a:pt x="6762" y="553"/>
                </a:lnTo>
                <a:lnTo>
                  <a:pt x="6745" y="549"/>
                </a:lnTo>
                <a:lnTo>
                  <a:pt x="6728" y="545"/>
                </a:lnTo>
                <a:lnTo>
                  <a:pt x="6711" y="542"/>
                </a:lnTo>
                <a:lnTo>
                  <a:pt x="6692" y="539"/>
                </a:lnTo>
                <a:lnTo>
                  <a:pt x="6673" y="537"/>
                </a:lnTo>
                <a:lnTo>
                  <a:pt x="6653" y="535"/>
                </a:lnTo>
                <a:lnTo>
                  <a:pt x="6633" y="534"/>
                </a:lnTo>
                <a:lnTo>
                  <a:pt x="6589" y="533"/>
                </a:lnTo>
                <a:lnTo>
                  <a:pt x="6544" y="534"/>
                </a:lnTo>
                <a:lnTo>
                  <a:pt x="6522" y="535"/>
                </a:lnTo>
                <a:lnTo>
                  <a:pt x="6501" y="536"/>
                </a:lnTo>
                <a:lnTo>
                  <a:pt x="6481" y="538"/>
                </a:lnTo>
                <a:lnTo>
                  <a:pt x="6461" y="541"/>
                </a:lnTo>
                <a:lnTo>
                  <a:pt x="6443" y="544"/>
                </a:lnTo>
                <a:lnTo>
                  <a:pt x="6426" y="547"/>
                </a:lnTo>
                <a:lnTo>
                  <a:pt x="6410" y="552"/>
                </a:lnTo>
                <a:lnTo>
                  <a:pt x="6394" y="558"/>
                </a:lnTo>
                <a:lnTo>
                  <a:pt x="6380" y="563"/>
                </a:lnTo>
                <a:lnTo>
                  <a:pt x="6365" y="570"/>
                </a:lnTo>
                <a:lnTo>
                  <a:pt x="6351" y="577"/>
                </a:lnTo>
                <a:lnTo>
                  <a:pt x="6339" y="586"/>
                </a:lnTo>
                <a:lnTo>
                  <a:pt x="6326" y="595"/>
                </a:lnTo>
                <a:lnTo>
                  <a:pt x="6314" y="605"/>
                </a:lnTo>
                <a:lnTo>
                  <a:pt x="6302" y="617"/>
                </a:lnTo>
                <a:lnTo>
                  <a:pt x="6290" y="629"/>
                </a:lnTo>
                <a:lnTo>
                  <a:pt x="6281" y="642"/>
                </a:lnTo>
                <a:lnTo>
                  <a:pt x="6272" y="654"/>
                </a:lnTo>
                <a:lnTo>
                  <a:pt x="6264" y="669"/>
                </a:lnTo>
                <a:lnTo>
                  <a:pt x="6257" y="684"/>
                </a:lnTo>
                <a:lnTo>
                  <a:pt x="6250" y="701"/>
                </a:lnTo>
                <a:lnTo>
                  <a:pt x="6244" y="718"/>
                </a:lnTo>
                <a:lnTo>
                  <a:pt x="6240" y="736"/>
                </a:lnTo>
                <a:lnTo>
                  <a:pt x="6235" y="754"/>
                </a:lnTo>
                <a:lnTo>
                  <a:pt x="6232" y="772"/>
                </a:lnTo>
                <a:lnTo>
                  <a:pt x="6230" y="791"/>
                </a:lnTo>
                <a:lnTo>
                  <a:pt x="6227" y="812"/>
                </a:lnTo>
                <a:lnTo>
                  <a:pt x="6226" y="831"/>
                </a:lnTo>
                <a:lnTo>
                  <a:pt x="6225" y="852"/>
                </a:lnTo>
                <a:lnTo>
                  <a:pt x="6225" y="871"/>
                </a:lnTo>
                <a:lnTo>
                  <a:pt x="6225" y="890"/>
                </a:lnTo>
                <a:lnTo>
                  <a:pt x="6226" y="911"/>
                </a:lnTo>
                <a:close/>
                <a:moveTo>
                  <a:pt x="3348" y="934"/>
                </a:moveTo>
                <a:lnTo>
                  <a:pt x="3350" y="931"/>
                </a:lnTo>
                <a:lnTo>
                  <a:pt x="3350" y="930"/>
                </a:lnTo>
                <a:lnTo>
                  <a:pt x="3351" y="930"/>
                </a:lnTo>
                <a:lnTo>
                  <a:pt x="3360" y="929"/>
                </a:lnTo>
                <a:lnTo>
                  <a:pt x="3365" y="929"/>
                </a:lnTo>
                <a:lnTo>
                  <a:pt x="3371" y="929"/>
                </a:lnTo>
                <a:lnTo>
                  <a:pt x="3743" y="929"/>
                </a:lnTo>
                <a:lnTo>
                  <a:pt x="3742" y="798"/>
                </a:lnTo>
                <a:lnTo>
                  <a:pt x="3347" y="797"/>
                </a:lnTo>
                <a:lnTo>
                  <a:pt x="3345" y="780"/>
                </a:lnTo>
                <a:lnTo>
                  <a:pt x="3345" y="757"/>
                </a:lnTo>
                <a:lnTo>
                  <a:pt x="3345" y="734"/>
                </a:lnTo>
                <a:lnTo>
                  <a:pt x="3345" y="713"/>
                </a:lnTo>
                <a:lnTo>
                  <a:pt x="3345" y="705"/>
                </a:lnTo>
                <a:lnTo>
                  <a:pt x="3345" y="697"/>
                </a:lnTo>
                <a:lnTo>
                  <a:pt x="3347" y="693"/>
                </a:lnTo>
                <a:lnTo>
                  <a:pt x="3347" y="690"/>
                </a:lnTo>
                <a:lnTo>
                  <a:pt x="3348" y="689"/>
                </a:lnTo>
                <a:lnTo>
                  <a:pt x="3351" y="688"/>
                </a:lnTo>
                <a:lnTo>
                  <a:pt x="3353" y="686"/>
                </a:lnTo>
                <a:lnTo>
                  <a:pt x="3357" y="685"/>
                </a:lnTo>
                <a:lnTo>
                  <a:pt x="3362" y="684"/>
                </a:lnTo>
                <a:lnTo>
                  <a:pt x="3368" y="683"/>
                </a:lnTo>
                <a:lnTo>
                  <a:pt x="3381" y="681"/>
                </a:lnTo>
                <a:lnTo>
                  <a:pt x="3396" y="681"/>
                </a:lnTo>
                <a:lnTo>
                  <a:pt x="3427" y="683"/>
                </a:lnTo>
                <a:lnTo>
                  <a:pt x="3449" y="683"/>
                </a:lnTo>
                <a:lnTo>
                  <a:pt x="3754" y="681"/>
                </a:lnTo>
                <a:lnTo>
                  <a:pt x="3754" y="544"/>
                </a:lnTo>
                <a:lnTo>
                  <a:pt x="3727" y="543"/>
                </a:lnTo>
                <a:lnTo>
                  <a:pt x="3700" y="542"/>
                </a:lnTo>
                <a:lnTo>
                  <a:pt x="3672" y="542"/>
                </a:lnTo>
                <a:lnTo>
                  <a:pt x="3642" y="542"/>
                </a:lnTo>
                <a:lnTo>
                  <a:pt x="3613" y="542"/>
                </a:lnTo>
                <a:lnTo>
                  <a:pt x="3584" y="543"/>
                </a:lnTo>
                <a:lnTo>
                  <a:pt x="3556" y="543"/>
                </a:lnTo>
                <a:lnTo>
                  <a:pt x="3530" y="543"/>
                </a:lnTo>
                <a:lnTo>
                  <a:pt x="3503" y="543"/>
                </a:lnTo>
                <a:lnTo>
                  <a:pt x="3474" y="543"/>
                </a:lnTo>
                <a:lnTo>
                  <a:pt x="3447" y="543"/>
                </a:lnTo>
                <a:lnTo>
                  <a:pt x="3419" y="543"/>
                </a:lnTo>
                <a:lnTo>
                  <a:pt x="3392" y="543"/>
                </a:lnTo>
                <a:lnTo>
                  <a:pt x="3364" y="543"/>
                </a:lnTo>
                <a:lnTo>
                  <a:pt x="3336" y="543"/>
                </a:lnTo>
                <a:lnTo>
                  <a:pt x="3309" y="543"/>
                </a:lnTo>
                <a:lnTo>
                  <a:pt x="3295" y="544"/>
                </a:lnTo>
                <a:lnTo>
                  <a:pt x="3281" y="545"/>
                </a:lnTo>
                <a:lnTo>
                  <a:pt x="3270" y="546"/>
                </a:lnTo>
                <a:lnTo>
                  <a:pt x="3259" y="549"/>
                </a:lnTo>
                <a:lnTo>
                  <a:pt x="3249" y="552"/>
                </a:lnTo>
                <a:lnTo>
                  <a:pt x="3239" y="557"/>
                </a:lnTo>
                <a:lnTo>
                  <a:pt x="3232" y="561"/>
                </a:lnTo>
                <a:lnTo>
                  <a:pt x="3224" y="568"/>
                </a:lnTo>
                <a:lnTo>
                  <a:pt x="3217" y="575"/>
                </a:lnTo>
                <a:lnTo>
                  <a:pt x="3211" y="581"/>
                </a:lnTo>
                <a:lnTo>
                  <a:pt x="3207" y="591"/>
                </a:lnTo>
                <a:lnTo>
                  <a:pt x="3203" y="601"/>
                </a:lnTo>
                <a:lnTo>
                  <a:pt x="3200" y="611"/>
                </a:lnTo>
                <a:lnTo>
                  <a:pt x="3197" y="623"/>
                </a:lnTo>
                <a:lnTo>
                  <a:pt x="3195" y="636"/>
                </a:lnTo>
                <a:lnTo>
                  <a:pt x="3195" y="650"/>
                </a:lnTo>
                <a:lnTo>
                  <a:pt x="3195" y="678"/>
                </a:lnTo>
                <a:lnTo>
                  <a:pt x="3194" y="705"/>
                </a:lnTo>
                <a:lnTo>
                  <a:pt x="3194" y="732"/>
                </a:lnTo>
                <a:lnTo>
                  <a:pt x="3195" y="761"/>
                </a:lnTo>
                <a:lnTo>
                  <a:pt x="3195" y="788"/>
                </a:lnTo>
                <a:lnTo>
                  <a:pt x="3195" y="816"/>
                </a:lnTo>
                <a:lnTo>
                  <a:pt x="3195" y="844"/>
                </a:lnTo>
                <a:lnTo>
                  <a:pt x="3195" y="871"/>
                </a:lnTo>
                <a:lnTo>
                  <a:pt x="3195" y="899"/>
                </a:lnTo>
                <a:lnTo>
                  <a:pt x="3195" y="928"/>
                </a:lnTo>
                <a:lnTo>
                  <a:pt x="3194" y="955"/>
                </a:lnTo>
                <a:lnTo>
                  <a:pt x="3194" y="983"/>
                </a:lnTo>
                <a:lnTo>
                  <a:pt x="3194" y="1012"/>
                </a:lnTo>
                <a:lnTo>
                  <a:pt x="3194" y="1040"/>
                </a:lnTo>
                <a:lnTo>
                  <a:pt x="3194" y="1067"/>
                </a:lnTo>
                <a:lnTo>
                  <a:pt x="3195" y="1096"/>
                </a:lnTo>
                <a:lnTo>
                  <a:pt x="3196" y="1108"/>
                </a:lnTo>
                <a:lnTo>
                  <a:pt x="3197" y="1121"/>
                </a:lnTo>
                <a:lnTo>
                  <a:pt x="3200" y="1132"/>
                </a:lnTo>
                <a:lnTo>
                  <a:pt x="3203" y="1142"/>
                </a:lnTo>
                <a:lnTo>
                  <a:pt x="3208" y="1152"/>
                </a:lnTo>
                <a:lnTo>
                  <a:pt x="3212" y="1161"/>
                </a:lnTo>
                <a:lnTo>
                  <a:pt x="3218" y="1169"/>
                </a:lnTo>
                <a:lnTo>
                  <a:pt x="3225" y="1176"/>
                </a:lnTo>
                <a:lnTo>
                  <a:pt x="3234" y="1184"/>
                </a:lnTo>
                <a:lnTo>
                  <a:pt x="3243" y="1190"/>
                </a:lnTo>
                <a:lnTo>
                  <a:pt x="3252" y="1194"/>
                </a:lnTo>
                <a:lnTo>
                  <a:pt x="3262" y="1197"/>
                </a:lnTo>
                <a:lnTo>
                  <a:pt x="3272" y="1199"/>
                </a:lnTo>
                <a:lnTo>
                  <a:pt x="3284" y="1200"/>
                </a:lnTo>
                <a:lnTo>
                  <a:pt x="3297" y="1200"/>
                </a:lnTo>
                <a:lnTo>
                  <a:pt x="3312" y="1200"/>
                </a:lnTo>
                <a:lnTo>
                  <a:pt x="3340" y="1200"/>
                </a:lnTo>
                <a:lnTo>
                  <a:pt x="3393" y="1200"/>
                </a:lnTo>
                <a:lnTo>
                  <a:pt x="3461" y="1200"/>
                </a:lnTo>
                <a:lnTo>
                  <a:pt x="3537" y="1201"/>
                </a:lnTo>
                <a:lnTo>
                  <a:pt x="3612" y="1201"/>
                </a:lnTo>
                <a:lnTo>
                  <a:pt x="3679" y="1200"/>
                </a:lnTo>
                <a:lnTo>
                  <a:pt x="3729" y="1200"/>
                </a:lnTo>
                <a:lnTo>
                  <a:pt x="3754" y="1199"/>
                </a:lnTo>
                <a:lnTo>
                  <a:pt x="3754" y="1062"/>
                </a:lnTo>
                <a:lnTo>
                  <a:pt x="3716" y="1059"/>
                </a:lnTo>
                <a:lnTo>
                  <a:pt x="3664" y="1059"/>
                </a:lnTo>
                <a:lnTo>
                  <a:pt x="3603" y="1060"/>
                </a:lnTo>
                <a:lnTo>
                  <a:pt x="3537" y="1060"/>
                </a:lnTo>
                <a:lnTo>
                  <a:pt x="3473" y="1062"/>
                </a:lnTo>
                <a:lnTo>
                  <a:pt x="3418" y="1062"/>
                </a:lnTo>
                <a:lnTo>
                  <a:pt x="3394" y="1062"/>
                </a:lnTo>
                <a:lnTo>
                  <a:pt x="3376" y="1060"/>
                </a:lnTo>
                <a:lnTo>
                  <a:pt x="3361" y="1060"/>
                </a:lnTo>
                <a:lnTo>
                  <a:pt x="3352" y="1058"/>
                </a:lnTo>
                <a:lnTo>
                  <a:pt x="3350" y="1049"/>
                </a:lnTo>
                <a:lnTo>
                  <a:pt x="3348" y="1035"/>
                </a:lnTo>
                <a:lnTo>
                  <a:pt x="3347" y="1017"/>
                </a:lnTo>
                <a:lnTo>
                  <a:pt x="3346" y="998"/>
                </a:lnTo>
                <a:lnTo>
                  <a:pt x="3347" y="959"/>
                </a:lnTo>
                <a:lnTo>
                  <a:pt x="3348" y="934"/>
                </a:lnTo>
                <a:close/>
                <a:moveTo>
                  <a:pt x="7222" y="1200"/>
                </a:moveTo>
                <a:lnTo>
                  <a:pt x="7224" y="934"/>
                </a:lnTo>
                <a:lnTo>
                  <a:pt x="7553" y="934"/>
                </a:lnTo>
                <a:lnTo>
                  <a:pt x="7554" y="1200"/>
                </a:lnTo>
                <a:lnTo>
                  <a:pt x="7705" y="1200"/>
                </a:lnTo>
                <a:lnTo>
                  <a:pt x="7705" y="544"/>
                </a:lnTo>
                <a:lnTo>
                  <a:pt x="7554" y="545"/>
                </a:lnTo>
                <a:lnTo>
                  <a:pt x="7554" y="566"/>
                </a:lnTo>
                <a:lnTo>
                  <a:pt x="7554" y="597"/>
                </a:lnTo>
                <a:lnTo>
                  <a:pt x="7555" y="635"/>
                </a:lnTo>
                <a:lnTo>
                  <a:pt x="7555" y="676"/>
                </a:lnTo>
                <a:lnTo>
                  <a:pt x="7555" y="715"/>
                </a:lnTo>
                <a:lnTo>
                  <a:pt x="7555" y="751"/>
                </a:lnTo>
                <a:lnTo>
                  <a:pt x="7554" y="778"/>
                </a:lnTo>
                <a:lnTo>
                  <a:pt x="7552" y="794"/>
                </a:lnTo>
                <a:lnTo>
                  <a:pt x="7224" y="793"/>
                </a:lnTo>
                <a:lnTo>
                  <a:pt x="7222" y="774"/>
                </a:lnTo>
                <a:lnTo>
                  <a:pt x="7222" y="746"/>
                </a:lnTo>
                <a:lnTo>
                  <a:pt x="7222" y="710"/>
                </a:lnTo>
                <a:lnTo>
                  <a:pt x="7223" y="669"/>
                </a:lnTo>
                <a:lnTo>
                  <a:pt x="7223" y="628"/>
                </a:lnTo>
                <a:lnTo>
                  <a:pt x="7223" y="592"/>
                </a:lnTo>
                <a:lnTo>
                  <a:pt x="7223" y="562"/>
                </a:lnTo>
                <a:lnTo>
                  <a:pt x="7220" y="544"/>
                </a:lnTo>
                <a:lnTo>
                  <a:pt x="7071" y="544"/>
                </a:lnTo>
                <a:lnTo>
                  <a:pt x="7072" y="1200"/>
                </a:lnTo>
                <a:lnTo>
                  <a:pt x="7222" y="1200"/>
                </a:lnTo>
                <a:close/>
                <a:moveTo>
                  <a:pt x="4638" y="930"/>
                </a:moveTo>
                <a:lnTo>
                  <a:pt x="4640" y="920"/>
                </a:lnTo>
                <a:lnTo>
                  <a:pt x="4648" y="899"/>
                </a:lnTo>
                <a:lnTo>
                  <a:pt x="4658" y="872"/>
                </a:lnTo>
                <a:lnTo>
                  <a:pt x="4670" y="841"/>
                </a:lnTo>
                <a:lnTo>
                  <a:pt x="4683" y="808"/>
                </a:lnTo>
                <a:lnTo>
                  <a:pt x="4695" y="779"/>
                </a:lnTo>
                <a:lnTo>
                  <a:pt x="4706" y="754"/>
                </a:lnTo>
                <a:lnTo>
                  <a:pt x="4712" y="738"/>
                </a:lnTo>
                <a:lnTo>
                  <a:pt x="4719" y="719"/>
                </a:lnTo>
                <a:lnTo>
                  <a:pt x="4726" y="702"/>
                </a:lnTo>
                <a:lnTo>
                  <a:pt x="4731" y="694"/>
                </a:lnTo>
                <a:lnTo>
                  <a:pt x="4734" y="687"/>
                </a:lnTo>
                <a:lnTo>
                  <a:pt x="4739" y="683"/>
                </a:lnTo>
                <a:lnTo>
                  <a:pt x="4744" y="679"/>
                </a:lnTo>
                <a:lnTo>
                  <a:pt x="4750" y="684"/>
                </a:lnTo>
                <a:lnTo>
                  <a:pt x="4756" y="689"/>
                </a:lnTo>
                <a:lnTo>
                  <a:pt x="4759" y="697"/>
                </a:lnTo>
                <a:lnTo>
                  <a:pt x="4764" y="705"/>
                </a:lnTo>
                <a:lnTo>
                  <a:pt x="4769" y="722"/>
                </a:lnTo>
                <a:lnTo>
                  <a:pt x="4775" y="739"/>
                </a:lnTo>
                <a:lnTo>
                  <a:pt x="4782" y="755"/>
                </a:lnTo>
                <a:lnTo>
                  <a:pt x="4792" y="779"/>
                </a:lnTo>
                <a:lnTo>
                  <a:pt x="4804" y="810"/>
                </a:lnTo>
                <a:lnTo>
                  <a:pt x="4817" y="841"/>
                </a:lnTo>
                <a:lnTo>
                  <a:pt x="4829" y="872"/>
                </a:lnTo>
                <a:lnTo>
                  <a:pt x="4841" y="899"/>
                </a:lnTo>
                <a:lnTo>
                  <a:pt x="4847" y="920"/>
                </a:lnTo>
                <a:lnTo>
                  <a:pt x="4851" y="930"/>
                </a:lnTo>
                <a:lnTo>
                  <a:pt x="4638" y="930"/>
                </a:lnTo>
                <a:close/>
                <a:moveTo>
                  <a:pt x="4581" y="1062"/>
                </a:moveTo>
                <a:lnTo>
                  <a:pt x="4609" y="1062"/>
                </a:lnTo>
                <a:lnTo>
                  <a:pt x="4650" y="1062"/>
                </a:lnTo>
                <a:lnTo>
                  <a:pt x="4700" y="1060"/>
                </a:lnTo>
                <a:lnTo>
                  <a:pt x="4752" y="1060"/>
                </a:lnTo>
                <a:lnTo>
                  <a:pt x="4804" y="1060"/>
                </a:lnTo>
                <a:lnTo>
                  <a:pt x="4850" y="1060"/>
                </a:lnTo>
                <a:lnTo>
                  <a:pt x="4885" y="1062"/>
                </a:lnTo>
                <a:lnTo>
                  <a:pt x="4907" y="1063"/>
                </a:lnTo>
                <a:lnTo>
                  <a:pt x="4962" y="1200"/>
                </a:lnTo>
                <a:lnTo>
                  <a:pt x="5129" y="1200"/>
                </a:lnTo>
                <a:lnTo>
                  <a:pt x="5118" y="1172"/>
                </a:lnTo>
                <a:lnTo>
                  <a:pt x="5091" y="1110"/>
                </a:lnTo>
                <a:lnTo>
                  <a:pt x="5055" y="1026"/>
                </a:lnTo>
                <a:lnTo>
                  <a:pt x="5013" y="931"/>
                </a:lnTo>
                <a:lnTo>
                  <a:pt x="4970" y="836"/>
                </a:lnTo>
                <a:lnTo>
                  <a:pt x="4931" y="748"/>
                </a:lnTo>
                <a:lnTo>
                  <a:pt x="4902" y="683"/>
                </a:lnTo>
                <a:lnTo>
                  <a:pt x="4887" y="648"/>
                </a:lnTo>
                <a:lnTo>
                  <a:pt x="4876" y="625"/>
                </a:lnTo>
                <a:lnTo>
                  <a:pt x="4866" y="603"/>
                </a:lnTo>
                <a:lnTo>
                  <a:pt x="4859" y="593"/>
                </a:lnTo>
                <a:lnTo>
                  <a:pt x="4853" y="583"/>
                </a:lnTo>
                <a:lnTo>
                  <a:pt x="4846" y="574"/>
                </a:lnTo>
                <a:lnTo>
                  <a:pt x="4838" y="564"/>
                </a:lnTo>
                <a:lnTo>
                  <a:pt x="4830" y="557"/>
                </a:lnTo>
                <a:lnTo>
                  <a:pt x="4821" y="550"/>
                </a:lnTo>
                <a:lnTo>
                  <a:pt x="4811" y="543"/>
                </a:lnTo>
                <a:lnTo>
                  <a:pt x="4800" y="538"/>
                </a:lnTo>
                <a:lnTo>
                  <a:pt x="4787" y="534"/>
                </a:lnTo>
                <a:lnTo>
                  <a:pt x="4775" y="530"/>
                </a:lnTo>
                <a:lnTo>
                  <a:pt x="4760" y="528"/>
                </a:lnTo>
                <a:lnTo>
                  <a:pt x="4744" y="528"/>
                </a:lnTo>
                <a:lnTo>
                  <a:pt x="4728" y="528"/>
                </a:lnTo>
                <a:lnTo>
                  <a:pt x="4715" y="530"/>
                </a:lnTo>
                <a:lnTo>
                  <a:pt x="4701" y="534"/>
                </a:lnTo>
                <a:lnTo>
                  <a:pt x="4689" y="537"/>
                </a:lnTo>
                <a:lnTo>
                  <a:pt x="4677" y="543"/>
                </a:lnTo>
                <a:lnTo>
                  <a:pt x="4668" y="549"/>
                </a:lnTo>
                <a:lnTo>
                  <a:pt x="4658" y="555"/>
                </a:lnTo>
                <a:lnTo>
                  <a:pt x="4650" y="563"/>
                </a:lnTo>
                <a:lnTo>
                  <a:pt x="4642" y="572"/>
                </a:lnTo>
                <a:lnTo>
                  <a:pt x="4635" y="581"/>
                </a:lnTo>
                <a:lnTo>
                  <a:pt x="4628" y="592"/>
                </a:lnTo>
                <a:lnTo>
                  <a:pt x="4622" y="602"/>
                </a:lnTo>
                <a:lnTo>
                  <a:pt x="4610" y="625"/>
                </a:lnTo>
                <a:lnTo>
                  <a:pt x="4600" y="648"/>
                </a:lnTo>
                <a:lnTo>
                  <a:pt x="4590" y="672"/>
                </a:lnTo>
                <a:lnTo>
                  <a:pt x="4581" y="695"/>
                </a:lnTo>
                <a:lnTo>
                  <a:pt x="4571" y="718"/>
                </a:lnTo>
                <a:lnTo>
                  <a:pt x="4560" y="742"/>
                </a:lnTo>
                <a:lnTo>
                  <a:pt x="4550" y="764"/>
                </a:lnTo>
                <a:lnTo>
                  <a:pt x="4540" y="787"/>
                </a:lnTo>
                <a:lnTo>
                  <a:pt x="4530" y="810"/>
                </a:lnTo>
                <a:lnTo>
                  <a:pt x="4520" y="831"/>
                </a:lnTo>
                <a:lnTo>
                  <a:pt x="4509" y="855"/>
                </a:lnTo>
                <a:lnTo>
                  <a:pt x="4498" y="878"/>
                </a:lnTo>
                <a:lnTo>
                  <a:pt x="4488" y="902"/>
                </a:lnTo>
                <a:lnTo>
                  <a:pt x="4478" y="924"/>
                </a:lnTo>
                <a:lnTo>
                  <a:pt x="4467" y="948"/>
                </a:lnTo>
                <a:lnTo>
                  <a:pt x="4458" y="971"/>
                </a:lnTo>
                <a:lnTo>
                  <a:pt x="4448" y="993"/>
                </a:lnTo>
                <a:lnTo>
                  <a:pt x="4438" y="1017"/>
                </a:lnTo>
                <a:lnTo>
                  <a:pt x="4432" y="1030"/>
                </a:lnTo>
                <a:lnTo>
                  <a:pt x="4423" y="1051"/>
                </a:lnTo>
                <a:lnTo>
                  <a:pt x="4411" y="1080"/>
                </a:lnTo>
                <a:lnTo>
                  <a:pt x="4396" y="1110"/>
                </a:lnTo>
                <a:lnTo>
                  <a:pt x="4383" y="1141"/>
                </a:lnTo>
                <a:lnTo>
                  <a:pt x="4371" y="1168"/>
                </a:lnTo>
                <a:lnTo>
                  <a:pt x="4363" y="1189"/>
                </a:lnTo>
                <a:lnTo>
                  <a:pt x="4358" y="1200"/>
                </a:lnTo>
                <a:lnTo>
                  <a:pt x="4525" y="1200"/>
                </a:lnTo>
                <a:lnTo>
                  <a:pt x="4581" y="1062"/>
                </a:lnTo>
                <a:close/>
                <a:moveTo>
                  <a:pt x="4055" y="1199"/>
                </a:moveTo>
                <a:lnTo>
                  <a:pt x="4057" y="1172"/>
                </a:lnTo>
                <a:lnTo>
                  <a:pt x="4058" y="1143"/>
                </a:lnTo>
                <a:lnTo>
                  <a:pt x="4058" y="1114"/>
                </a:lnTo>
                <a:lnTo>
                  <a:pt x="4058" y="1084"/>
                </a:lnTo>
                <a:lnTo>
                  <a:pt x="4058" y="1054"/>
                </a:lnTo>
                <a:lnTo>
                  <a:pt x="4057" y="1024"/>
                </a:lnTo>
                <a:lnTo>
                  <a:pt x="4057" y="995"/>
                </a:lnTo>
                <a:lnTo>
                  <a:pt x="4057" y="967"/>
                </a:lnTo>
                <a:lnTo>
                  <a:pt x="4057" y="938"/>
                </a:lnTo>
                <a:lnTo>
                  <a:pt x="4057" y="910"/>
                </a:lnTo>
                <a:lnTo>
                  <a:pt x="4057" y="881"/>
                </a:lnTo>
                <a:lnTo>
                  <a:pt x="4057" y="852"/>
                </a:lnTo>
                <a:lnTo>
                  <a:pt x="4057" y="823"/>
                </a:lnTo>
                <a:lnTo>
                  <a:pt x="4057" y="794"/>
                </a:lnTo>
                <a:lnTo>
                  <a:pt x="4057" y="765"/>
                </a:lnTo>
                <a:lnTo>
                  <a:pt x="4057" y="737"/>
                </a:lnTo>
                <a:lnTo>
                  <a:pt x="4057" y="715"/>
                </a:lnTo>
                <a:lnTo>
                  <a:pt x="4057" y="700"/>
                </a:lnTo>
                <a:lnTo>
                  <a:pt x="4057" y="695"/>
                </a:lnTo>
                <a:lnTo>
                  <a:pt x="4058" y="690"/>
                </a:lnTo>
                <a:lnTo>
                  <a:pt x="4060" y="687"/>
                </a:lnTo>
                <a:lnTo>
                  <a:pt x="4062" y="685"/>
                </a:lnTo>
                <a:lnTo>
                  <a:pt x="4066" y="683"/>
                </a:lnTo>
                <a:lnTo>
                  <a:pt x="4069" y="683"/>
                </a:lnTo>
                <a:lnTo>
                  <a:pt x="4075" y="681"/>
                </a:lnTo>
                <a:lnTo>
                  <a:pt x="4080" y="681"/>
                </a:lnTo>
                <a:lnTo>
                  <a:pt x="4096" y="683"/>
                </a:lnTo>
                <a:lnTo>
                  <a:pt x="4119" y="683"/>
                </a:lnTo>
                <a:lnTo>
                  <a:pt x="4146" y="683"/>
                </a:lnTo>
                <a:lnTo>
                  <a:pt x="4189" y="683"/>
                </a:lnTo>
                <a:lnTo>
                  <a:pt x="4243" y="684"/>
                </a:lnTo>
                <a:lnTo>
                  <a:pt x="4301" y="684"/>
                </a:lnTo>
                <a:lnTo>
                  <a:pt x="4356" y="684"/>
                </a:lnTo>
                <a:lnTo>
                  <a:pt x="4406" y="684"/>
                </a:lnTo>
                <a:lnTo>
                  <a:pt x="4444" y="683"/>
                </a:lnTo>
                <a:lnTo>
                  <a:pt x="4462" y="681"/>
                </a:lnTo>
                <a:lnTo>
                  <a:pt x="4462" y="544"/>
                </a:lnTo>
                <a:lnTo>
                  <a:pt x="4441" y="543"/>
                </a:lnTo>
                <a:lnTo>
                  <a:pt x="4405" y="543"/>
                </a:lnTo>
                <a:lnTo>
                  <a:pt x="4357" y="542"/>
                </a:lnTo>
                <a:lnTo>
                  <a:pt x="4304" y="543"/>
                </a:lnTo>
                <a:lnTo>
                  <a:pt x="4248" y="543"/>
                </a:lnTo>
                <a:lnTo>
                  <a:pt x="4198" y="543"/>
                </a:lnTo>
                <a:lnTo>
                  <a:pt x="4156" y="543"/>
                </a:lnTo>
                <a:lnTo>
                  <a:pt x="4128" y="543"/>
                </a:lnTo>
                <a:lnTo>
                  <a:pt x="4086" y="543"/>
                </a:lnTo>
                <a:lnTo>
                  <a:pt x="4045" y="542"/>
                </a:lnTo>
                <a:lnTo>
                  <a:pt x="4026" y="542"/>
                </a:lnTo>
                <a:lnTo>
                  <a:pt x="4008" y="542"/>
                </a:lnTo>
                <a:lnTo>
                  <a:pt x="3990" y="544"/>
                </a:lnTo>
                <a:lnTo>
                  <a:pt x="3974" y="546"/>
                </a:lnTo>
                <a:lnTo>
                  <a:pt x="3966" y="549"/>
                </a:lnTo>
                <a:lnTo>
                  <a:pt x="3958" y="552"/>
                </a:lnTo>
                <a:lnTo>
                  <a:pt x="3951" y="554"/>
                </a:lnTo>
                <a:lnTo>
                  <a:pt x="3944" y="558"/>
                </a:lnTo>
                <a:lnTo>
                  <a:pt x="3939" y="562"/>
                </a:lnTo>
                <a:lnTo>
                  <a:pt x="3933" y="567"/>
                </a:lnTo>
                <a:lnTo>
                  <a:pt x="3927" y="572"/>
                </a:lnTo>
                <a:lnTo>
                  <a:pt x="3923" y="578"/>
                </a:lnTo>
                <a:lnTo>
                  <a:pt x="3918" y="585"/>
                </a:lnTo>
                <a:lnTo>
                  <a:pt x="3915" y="592"/>
                </a:lnTo>
                <a:lnTo>
                  <a:pt x="3911" y="600"/>
                </a:lnTo>
                <a:lnTo>
                  <a:pt x="3908" y="609"/>
                </a:lnTo>
                <a:lnTo>
                  <a:pt x="3906" y="619"/>
                </a:lnTo>
                <a:lnTo>
                  <a:pt x="3904" y="629"/>
                </a:lnTo>
                <a:lnTo>
                  <a:pt x="3903" y="641"/>
                </a:lnTo>
                <a:lnTo>
                  <a:pt x="3903" y="653"/>
                </a:lnTo>
                <a:lnTo>
                  <a:pt x="3903" y="1200"/>
                </a:lnTo>
                <a:lnTo>
                  <a:pt x="4055" y="1199"/>
                </a:lnTo>
                <a:close/>
                <a:moveTo>
                  <a:pt x="3348" y="934"/>
                </a:moveTo>
                <a:lnTo>
                  <a:pt x="3377" y="932"/>
                </a:lnTo>
                <a:lnTo>
                  <a:pt x="3423" y="932"/>
                </a:lnTo>
                <a:lnTo>
                  <a:pt x="3481" y="932"/>
                </a:lnTo>
                <a:lnTo>
                  <a:pt x="3547" y="933"/>
                </a:lnTo>
                <a:lnTo>
                  <a:pt x="3612" y="934"/>
                </a:lnTo>
                <a:lnTo>
                  <a:pt x="3671" y="934"/>
                </a:lnTo>
                <a:lnTo>
                  <a:pt x="3696" y="934"/>
                </a:lnTo>
                <a:lnTo>
                  <a:pt x="3717" y="933"/>
                </a:lnTo>
                <a:lnTo>
                  <a:pt x="3734" y="932"/>
                </a:lnTo>
                <a:lnTo>
                  <a:pt x="3746" y="931"/>
                </a:lnTo>
                <a:lnTo>
                  <a:pt x="3747" y="904"/>
                </a:lnTo>
                <a:lnTo>
                  <a:pt x="3748" y="862"/>
                </a:lnTo>
                <a:lnTo>
                  <a:pt x="3747" y="839"/>
                </a:lnTo>
                <a:lnTo>
                  <a:pt x="3747" y="820"/>
                </a:lnTo>
                <a:lnTo>
                  <a:pt x="3746" y="804"/>
                </a:lnTo>
                <a:lnTo>
                  <a:pt x="3744" y="795"/>
                </a:lnTo>
                <a:lnTo>
                  <a:pt x="3350" y="794"/>
                </a:lnTo>
                <a:lnTo>
                  <a:pt x="3351" y="688"/>
                </a:lnTo>
                <a:lnTo>
                  <a:pt x="3348" y="689"/>
                </a:lnTo>
                <a:lnTo>
                  <a:pt x="3347" y="690"/>
                </a:lnTo>
                <a:lnTo>
                  <a:pt x="3347" y="693"/>
                </a:lnTo>
                <a:lnTo>
                  <a:pt x="3345" y="697"/>
                </a:lnTo>
                <a:lnTo>
                  <a:pt x="3345" y="705"/>
                </a:lnTo>
                <a:lnTo>
                  <a:pt x="3345" y="713"/>
                </a:lnTo>
                <a:lnTo>
                  <a:pt x="3345" y="734"/>
                </a:lnTo>
                <a:lnTo>
                  <a:pt x="3345" y="757"/>
                </a:lnTo>
                <a:lnTo>
                  <a:pt x="3345" y="780"/>
                </a:lnTo>
                <a:lnTo>
                  <a:pt x="3347" y="797"/>
                </a:lnTo>
                <a:lnTo>
                  <a:pt x="3742" y="798"/>
                </a:lnTo>
                <a:lnTo>
                  <a:pt x="3743" y="929"/>
                </a:lnTo>
                <a:lnTo>
                  <a:pt x="3371" y="929"/>
                </a:lnTo>
                <a:lnTo>
                  <a:pt x="3365" y="929"/>
                </a:lnTo>
                <a:lnTo>
                  <a:pt x="3360" y="929"/>
                </a:lnTo>
                <a:lnTo>
                  <a:pt x="3351" y="930"/>
                </a:lnTo>
                <a:lnTo>
                  <a:pt x="3350" y="930"/>
                </a:lnTo>
                <a:lnTo>
                  <a:pt x="3350" y="931"/>
                </a:lnTo>
                <a:lnTo>
                  <a:pt x="3348" y="934"/>
                </a:lnTo>
                <a:close/>
                <a:moveTo>
                  <a:pt x="7705" y="544"/>
                </a:moveTo>
                <a:lnTo>
                  <a:pt x="7705" y="541"/>
                </a:lnTo>
                <a:lnTo>
                  <a:pt x="7672" y="541"/>
                </a:lnTo>
                <a:lnTo>
                  <a:pt x="7624" y="539"/>
                </a:lnTo>
                <a:lnTo>
                  <a:pt x="7599" y="539"/>
                </a:lnTo>
                <a:lnTo>
                  <a:pt x="7578" y="541"/>
                </a:lnTo>
                <a:lnTo>
                  <a:pt x="7561" y="542"/>
                </a:lnTo>
                <a:lnTo>
                  <a:pt x="7551" y="544"/>
                </a:lnTo>
                <a:lnTo>
                  <a:pt x="7551" y="790"/>
                </a:lnTo>
                <a:lnTo>
                  <a:pt x="7226" y="790"/>
                </a:lnTo>
                <a:lnTo>
                  <a:pt x="7226" y="557"/>
                </a:lnTo>
                <a:lnTo>
                  <a:pt x="7226" y="547"/>
                </a:lnTo>
                <a:lnTo>
                  <a:pt x="7225" y="545"/>
                </a:lnTo>
                <a:lnTo>
                  <a:pt x="7224" y="545"/>
                </a:lnTo>
                <a:lnTo>
                  <a:pt x="7220" y="544"/>
                </a:lnTo>
                <a:lnTo>
                  <a:pt x="7223" y="562"/>
                </a:lnTo>
                <a:lnTo>
                  <a:pt x="7223" y="592"/>
                </a:lnTo>
                <a:lnTo>
                  <a:pt x="7223" y="628"/>
                </a:lnTo>
                <a:lnTo>
                  <a:pt x="7223" y="669"/>
                </a:lnTo>
                <a:lnTo>
                  <a:pt x="7222" y="710"/>
                </a:lnTo>
                <a:lnTo>
                  <a:pt x="7222" y="746"/>
                </a:lnTo>
                <a:lnTo>
                  <a:pt x="7222" y="774"/>
                </a:lnTo>
                <a:lnTo>
                  <a:pt x="7224" y="793"/>
                </a:lnTo>
                <a:lnTo>
                  <a:pt x="7552" y="794"/>
                </a:lnTo>
                <a:lnTo>
                  <a:pt x="7554" y="778"/>
                </a:lnTo>
                <a:lnTo>
                  <a:pt x="7555" y="751"/>
                </a:lnTo>
                <a:lnTo>
                  <a:pt x="7555" y="715"/>
                </a:lnTo>
                <a:lnTo>
                  <a:pt x="7555" y="676"/>
                </a:lnTo>
                <a:lnTo>
                  <a:pt x="7555" y="635"/>
                </a:lnTo>
                <a:lnTo>
                  <a:pt x="7554" y="597"/>
                </a:lnTo>
                <a:lnTo>
                  <a:pt x="7554" y="566"/>
                </a:lnTo>
                <a:lnTo>
                  <a:pt x="7554" y="545"/>
                </a:lnTo>
                <a:lnTo>
                  <a:pt x="7705" y="544"/>
                </a:lnTo>
                <a:close/>
                <a:moveTo>
                  <a:pt x="7222" y="1200"/>
                </a:moveTo>
                <a:lnTo>
                  <a:pt x="7225" y="1198"/>
                </a:lnTo>
                <a:lnTo>
                  <a:pt x="7225" y="1198"/>
                </a:lnTo>
                <a:lnTo>
                  <a:pt x="7225" y="1198"/>
                </a:lnTo>
                <a:lnTo>
                  <a:pt x="7226" y="1194"/>
                </a:lnTo>
                <a:lnTo>
                  <a:pt x="7227" y="937"/>
                </a:lnTo>
                <a:lnTo>
                  <a:pt x="7550" y="937"/>
                </a:lnTo>
                <a:lnTo>
                  <a:pt x="7550" y="1189"/>
                </a:lnTo>
                <a:lnTo>
                  <a:pt x="7550" y="1196"/>
                </a:lnTo>
                <a:lnTo>
                  <a:pt x="7550" y="1198"/>
                </a:lnTo>
                <a:lnTo>
                  <a:pt x="7551" y="1199"/>
                </a:lnTo>
                <a:lnTo>
                  <a:pt x="7554" y="1200"/>
                </a:lnTo>
                <a:lnTo>
                  <a:pt x="7553" y="934"/>
                </a:lnTo>
                <a:lnTo>
                  <a:pt x="7224" y="934"/>
                </a:lnTo>
                <a:lnTo>
                  <a:pt x="7222" y="1200"/>
                </a:lnTo>
                <a:close/>
                <a:moveTo>
                  <a:pt x="5690" y="1200"/>
                </a:moveTo>
                <a:lnTo>
                  <a:pt x="5693" y="1198"/>
                </a:lnTo>
                <a:lnTo>
                  <a:pt x="5694" y="1197"/>
                </a:lnTo>
                <a:lnTo>
                  <a:pt x="5694" y="1196"/>
                </a:lnTo>
                <a:lnTo>
                  <a:pt x="5695" y="1191"/>
                </a:lnTo>
                <a:lnTo>
                  <a:pt x="5696" y="1118"/>
                </a:lnTo>
                <a:lnTo>
                  <a:pt x="5721" y="1117"/>
                </a:lnTo>
                <a:lnTo>
                  <a:pt x="5751" y="1118"/>
                </a:lnTo>
                <a:lnTo>
                  <a:pt x="5780" y="1117"/>
                </a:lnTo>
                <a:lnTo>
                  <a:pt x="5803" y="1116"/>
                </a:lnTo>
                <a:lnTo>
                  <a:pt x="5808" y="1116"/>
                </a:lnTo>
                <a:lnTo>
                  <a:pt x="5811" y="1115"/>
                </a:lnTo>
                <a:lnTo>
                  <a:pt x="5815" y="1113"/>
                </a:lnTo>
                <a:lnTo>
                  <a:pt x="5694" y="1115"/>
                </a:lnTo>
                <a:lnTo>
                  <a:pt x="5692" y="1124"/>
                </a:lnTo>
                <a:lnTo>
                  <a:pt x="5691" y="1134"/>
                </a:lnTo>
                <a:lnTo>
                  <a:pt x="5691" y="1146"/>
                </a:lnTo>
                <a:lnTo>
                  <a:pt x="5691" y="1157"/>
                </a:lnTo>
                <a:lnTo>
                  <a:pt x="5692" y="1168"/>
                </a:lnTo>
                <a:lnTo>
                  <a:pt x="5692" y="1179"/>
                </a:lnTo>
                <a:lnTo>
                  <a:pt x="5691" y="1190"/>
                </a:lnTo>
                <a:lnTo>
                  <a:pt x="5690" y="1200"/>
                </a:lnTo>
                <a:close/>
                <a:moveTo>
                  <a:pt x="2540" y="1035"/>
                </a:moveTo>
                <a:lnTo>
                  <a:pt x="2534" y="1033"/>
                </a:lnTo>
                <a:lnTo>
                  <a:pt x="2536" y="1040"/>
                </a:lnTo>
                <a:lnTo>
                  <a:pt x="2540" y="1040"/>
                </a:lnTo>
                <a:lnTo>
                  <a:pt x="2540" y="1040"/>
                </a:lnTo>
                <a:lnTo>
                  <a:pt x="2539" y="1038"/>
                </a:lnTo>
                <a:lnTo>
                  <a:pt x="2540" y="1035"/>
                </a:lnTo>
                <a:close/>
              </a:path>
            </a:pathLst>
          </a:custGeom>
          <a:solidFill>
            <a:srgbClr val="00B52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276" name="Freeform 204"/>
          <p:cNvSpPr>
            <a:spLocks noEditPoints="1"/>
          </p:cNvSpPr>
          <p:nvPr userDrawn="1"/>
        </p:nvSpPr>
        <p:spPr bwMode="auto">
          <a:xfrm>
            <a:off x="4959646" y="4690275"/>
            <a:ext cx="1234785" cy="365125"/>
          </a:xfrm>
          <a:custGeom>
            <a:avLst/>
            <a:gdLst/>
            <a:ahLst/>
            <a:cxnLst>
              <a:cxn ang="0">
                <a:pos x="557" y="56"/>
              </a:cxn>
              <a:cxn ang="0">
                <a:pos x="54" y="1373"/>
              </a:cxn>
              <a:cxn ang="0">
                <a:pos x="357" y="1368"/>
              </a:cxn>
              <a:cxn ang="0">
                <a:pos x="1107" y="1476"/>
              </a:cxn>
              <a:cxn ang="0">
                <a:pos x="1335" y="1285"/>
              </a:cxn>
              <a:cxn ang="0">
                <a:pos x="917" y="148"/>
              </a:cxn>
              <a:cxn ang="0">
                <a:pos x="643" y="8"/>
              </a:cxn>
              <a:cxn ang="0">
                <a:pos x="1412" y="1927"/>
              </a:cxn>
              <a:cxn ang="0">
                <a:pos x="4059" y="1306"/>
              </a:cxn>
              <a:cxn ang="0">
                <a:pos x="3914" y="1202"/>
              </a:cxn>
              <a:cxn ang="0">
                <a:pos x="4025" y="1014"/>
              </a:cxn>
              <a:cxn ang="0">
                <a:pos x="4356" y="1073"/>
              </a:cxn>
              <a:cxn ang="0">
                <a:pos x="4281" y="1312"/>
              </a:cxn>
              <a:cxn ang="0">
                <a:pos x="3912" y="916"/>
              </a:cxn>
              <a:cxn ang="0">
                <a:pos x="3781" y="1217"/>
              </a:cxn>
              <a:cxn ang="0">
                <a:pos x="3933" y="1420"/>
              </a:cxn>
              <a:cxn ang="0">
                <a:pos x="4348" y="1419"/>
              </a:cxn>
              <a:cxn ang="0">
                <a:pos x="4500" y="1211"/>
              </a:cxn>
              <a:cxn ang="0">
                <a:pos x="4385" y="921"/>
              </a:cxn>
              <a:cxn ang="0">
                <a:pos x="5702" y="1103"/>
              </a:cxn>
              <a:cxn ang="0">
                <a:pos x="5793" y="1262"/>
              </a:cxn>
              <a:cxn ang="0">
                <a:pos x="5544" y="1406"/>
              </a:cxn>
              <a:cxn ang="0">
                <a:pos x="5911" y="1328"/>
              </a:cxn>
              <a:cxn ang="0">
                <a:pos x="5892" y="1052"/>
              </a:cxn>
              <a:cxn ang="0">
                <a:pos x="5713" y="822"/>
              </a:cxn>
              <a:cxn ang="0">
                <a:pos x="5803" y="713"/>
              </a:cxn>
              <a:cxn ang="0">
                <a:pos x="2404" y="905"/>
              </a:cxn>
              <a:cxn ang="0">
                <a:pos x="2653" y="1176"/>
              </a:cxn>
              <a:cxn ang="0">
                <a:pos x="2376" y="711"/>
              </a:cxn>
              <a:cxn ang="0">
                <a:pos x="6774" y="1211"/>
              </a:cxn>
              <a:cxn ang="0">
                <a:pos x="6139" y="1304"/>
              </a:cxn>
              <a:cxn ang="0">
                <a:pos x="6183" y="1191"/>
              </a:cxn>
              <a:cxn ang="0">
                <a:pos x="6185" y="1012"/>
              </a:cxn>
              <a:cxn ang="0">
                <a:pos x="6136" y="1108"/>
              </a:cxn>
              <a:cxn ang="0">
                <a:pos x="6005" y="1341"/>
              </a:cxn>
              <a:cxn ang="0">
                <a:pos x="6270" y="1398"/>
              </a:cxn>
              <a:cxn ang="0">
                <a:pos x="6392" y="1281"/>
              </a:cxn>
              <a:cxn ang="0">
                <a:pos x="6287" y="911"/>
              </a:cxn>
              <a:cxn ang="0">
                <a:pos x="4724" y="1318"/>
              </a:cxn>
              <a:cxn ang="0">
                <a:pos x="4778" y="1188"/>
              </a:cxn>
              <a:cxn ang="0">
                <a:pos x="4794" y="1020"/>
              </a:cxn>
              <a:cxn ang="0">
                <a:pos x="4617" y="1137"/>
              </a:cxn>
              <a:cxn ang="0">
                <a:pos x="4593" y="1380"/>
              </a:cxn>
              <a:cxn ang="0">
                <a:pos x="4892" y="1417"/>
              </a:cxn>
              <a:cxn ang="0">
                <a:pos x="4948" y="1086"/>
              </a:cxn>
              <a:cxn ang="0">
                <a:pos x="4750" y="905"/>
              </a:cxn>
              <a:cxn ang="0">
                <a:pos x="2797" y="1320"/>
              </a:cxn>
              <a:cxn ang="0">
                <a:pos x="2936" y="1320"/>
              </a:cxn>
              <a:cxn ang="0">
                <a:pos x="3087" y="1024"/>
              </a:cxn>
              <a:cxn ang="0">
                <a:pos x="2953" y="908"/>
              </a:cxn>
              <a:cxn ang="0">
                <a:pos x="7313" y="1170"/>
              </a:cxn>
              <a:cxn ang="0">
                <a:pos x="7395" y="1006"/>
              </a:cxn>
              <a:cxn ang="0">
                <a:pos x="7247" y="1018"/>
              </a:cxn>
              <a:cxn ang="0">
                <a:pos x="7151" y="1412"/>
              </a:cxn>
              <a:cxn ang="0">
                <a:pos x="7302" y="1413"/>
              </a:cxn>
              <a:cxn ang="0">
                <a:pos x="3583" y="1283"/>
              </a:cxn>
              <a:cxn ang="0">
                <a:pos x="3522" y="1427"/>
              </a:cxn>
              <a:cxn ang="0">
                <a:pos x="3724" y="1267"/>
              </a:cxn>
              <a:cxn ang="0">
                <a:pos x="3589" y="1067"/>
              </a:cxn>
              <a:cxn ang="0">
                <a:pos x="5134" y="1134"/>
              </a:cxn>
              <a:cxn ang="0">
                <a:pos x="5206" y="1250"/>
              </a:cxn>
              <a:cxn ang="0">
                <a:pos x="5290" y="1136"/>
              </a:cxn>
            </a:cxnLst>
            <a:rect l="0" t="0" r="r" b="b"/>
            <a:pathLst>
              <a:path w="7439" h="2202">
                <a:moveTo>
                  <a:pt x="513" y="934"/>
                </a:moveTo>
                <a:lnTo>
                  <a:pt x="517" y="917"/>
                </a:lnTo>
                <a:lnTo>
                  <a:pt x="521" y="899"/>
                </a:lnTo>
                <a:lnTo>
                  <a:pt x="528" y="880"/>
                </a:lnTo>
                <a:lnTo>
                  <a:pt x="535" y="859"/>
                </a:lnTo>
                <a:lnTo>
                  <a:pt x="549" y="820"/>
                </a:lnTo>
                <a:lnTo>
                  <a:pt x="561" y="784"/>
                </a:lnTo>
                <a:lnTo>
                  <a:pt x="574" y="746"/>
                </a:lnTo>
                <a:lnTo>
                  <a:pt x="593" y="689"/>
                </a:lnTo>
                <a:lnTo>
                  <a:pt x="614" y="621"/>
                </a:lnTo>
                <a:lnTo>
                  <a:pt x="638" y="547"/>
                </a:lnTo>
                <a:lnTo>
                  <a:pt x="662" y="477"/>
                </a:lnTo>
                <a:lnTo>
                  <a:pt x="684" y="415"/>
                </a:lnTo>
                <a:lnTo>
                  <a:pt x="700" y="371"/>
                </a:lnTo>
                <a:lnTo>
                  <a:pt x="709" y="350"/>
                </a:lnTo>
                <a:lnTo>
                  <a:pt x="904" y="934"/>
                </a:lnTo>
                <a:lnTo>
                  <a:pt x="513" y="934"/>
                </a:lnTo>
                <a:close/>
                <a:moveTo>
                  <a:pt x="584" y="34"/>
                </a:moveTo>
                <a:lnTo>
                  <a:pt x="569" y="44"/>
                </a:lnTo>
                <a:lnTo>
                  <a:pt x="557" y="56"/>
                </a:lnTo>
                <a:lnTo>
                  <a:pt x="545" y="68"/>
                </a:lnTo>
                <a:lnTo>
                  <a:pt x="535" y="81"/>
                </a:lnTo>
                <a:lnTo>
                  <a:pt x="525" y="95"/>
                </a:lnTo>
                <a:lnTo>
                  <a:pt x="516" y="109"/>
                </a:lnTo>
                <a:lnTo>
                  <a:pt x="508" y="125"/>
                </a:lnTo>
                <a:lnTo>
                  <a:pt x="500" y="140"/>
                </a:lnTo>
                <a:lnTo>
                  <a:pt x="485" y="173"/>
                </a:lnTo>
                <a:lnTo>
                  <a:pt x="473" y="207"/>
                </a:lnTo>
                <a:lnTo>
                  <a:pt x="460" y="240"/>
                </a:lnTo>
                <a:lnTo>
                  <a:pt x="449" y="274"/>
                </a:lnTo>
                <a:lnTo>
                  <a:pt x="113" y="1192"/>
                </a:lnTo>
                <a:lnTo>
                  <a:pt x="107" y="1208"/>
                </a:lnTo>
                <a:lnTo>
                  <a:pt x="98" y="1232"/>
                </a:lnTo>
                <a:lnTo>
                  <a:pt x="87" y="1259"/>
                </a:lnTo>
                <a:lnTo>
                  <a:pt x="75" y="1288"/>
                </a:lnTo>
                <a:lnTo>
                  <a:pt x="66" y="1318"/>
                </a:lnTo>
                <a:lnTo>
                  <a:pt x="58" y="1345"/>
                </a:lnTo>
                <a:lnTo>
                  <a:pt x="55" y="1355"/>
                </a:lnTo>
                <a:lnTo>
                  <a:pt x="54" y="1365"/>
                </a:lnTo>
                <a:lnTo>
                  <a:pt x="54" y="1373"/>
                </a:lnTo>
                <a:lnTo>
                  <a:pt x="55" y="1378"/>
                </a:lnTo>
                <a:lnTo>
                  <a:pt x="58" y="1381"/>
                </a:lnTo>
                <a:lnTo>
                  <a:pt x="66" y="1387"/>
                </a:lnTo>
                <a:lnTo>
                  <a:pt x="79" y="1393"/>
                </a:lnTo>
                <a:lnTo>
                  <a:pt x="95" y="1400"/>
                </a:lnTo>
                <a:lnTo>
                  <a:pt x="134" y="1417"/>
                </a:lnTo>
                <a:lnTo>
                  <a:pt x="179" y="1435"/>
                </a:lnTo>
                <a:lnTo>
                  <a:pt x="224" y="1452"/>
                </a:lnTo>
                <a:lnTo>
                  <a:pt x="265" y="1465"/>
                </a:lnTo>
                <a:lnTo>
                  <a:pt x="282" y="1470"/>
                </a:lnTo>
                <a:lnTo>
                  <a:pt x="296" y="1473"/>
                </a:lnTo>
                <a:lnTo>
                  <a:pt x="306" y="1474"/>
                </a:lnTo>
                <a:lnTo>
                  <a:pt x="311" y="1474"/>
                </a:lnTo>
                <a:lnTo>
                  <a:pt x="314" y="1472"/>
                </a:lnTo>
                <a:lnTo>
                  <a:pt x="317" y="1468"/>
                </a:lnTo>
                <a:lnTo>
                  <a:pt x="320" y="1461"/>
                </a:lnTo>
                <a:lnTo>
                  <a:pt x="325" y="1453"/>
                </a:lnTo>
                <a:lnTo>
                  <a:pt x="333" y="1434"/>
                </a:lnTo>
                <a:lnTo>
                  <a:pt x="341" y="1412"/>
                </a:lnTo>
                <a:lnTo>
                  <a:pt x="357" y="1368"/>
                </a:lnTo>
                <a:lnTo>
                  <a:pt x="367" y="1338"/>
                </a:lnTo>
                <a:lnTo>
                  <a:pt x="379" y="1303"/>
                </a:lnTo>
                <a:lnTo>
                  <a:pt x="394" y="1267"/>
                </a:lnTo>
                <a:lnTo>
                  <a:pt x="407" y="1230"/>
                </a:lnTo>
                <a:lnTo>
                  <a:pt x="418" y="1195"/>
                </a:lnTo>
                <a:lnTo>
                  <a:pt x="997" y="1194"/>
                </a:lnTo>
                <a:lnTo>
                  <a:pt x="1004" y="1219"/>
                </a:lnTo>
                <a:lnTo>
                  <a:pt x="1014" y="1249"/>
                </a:lnTo>
                <a:lnTo>
                  <a:pt x="1025" y="1280"/>
                </a:lnTo>
                <a:lnTo>
                  <a:pt x="1038" y="1313"/>
                </a:lnTo>
                <a:lnTo>
                  <a:pt x="1050" y="1347"/>
                </a:lnTo>
                <a:lnTo>
                  <a:pt x="1063" y="1380"/>
                </a:lnTo>
                <a:lnTo>
                  <a:pt x="1074" y="1412"/>
                </a:lnTo>
                <a:lnTo>
                  <a:pt x="1084" y="1439"/>
                </a:lnTo>
                <a:lnTo>
                  <a:pt x="1088" y="1449"/>
                </a:lnTo>
                <a:lnTo>
                  <a:pt x="1091" y="1459"/>
                </a:lnTo>
                <a:lnTo>
                  <a:pt x="1094" y="1464"/>
                </a:lnTo>
                <a:lnTo>
                  <a:pt x="1098" y="1470"/>
                </a:lnTo>
                <a:lnTo>
                  <a:pt x="1102" y="1473"/>
                </a:lnTo>
                <a:lnTo>
                  <a:pt x="1107" y="1476"/>
                </a:lnTo>
                <a:lnTo>
                  <a:pt x="1111" y="1477"/>
                </a:lnTo>
                <a:lnTo>
                  <a:pt x="1118" y="1476"/>
                </a:lnTo>
                <a:lnTo>
                  <a:pt x="1135" y="1471"/>
                </a:lnTo>
                <a:lnTo>
                  <a:pt x="1159" y="1462"/>
                </a:lnTo>
                <a:lnTo>
                  <a:pt x="1191" y="1449"/>
                </a:lnTo>
                <a:lnTo>
                  <a:pt x="1234" y="1434"/>
                </a:lnTo>
                <a:lnTo>
                  <a:pt x="1284" y="1414"/>
                </a:lnTo>
                <a:lnTo>
                  <a:pt x="1321" y="1402"/>
                </a:lnTo>
                <a:lnTo>
                  <a:pt x="1334" y="1396"/>
                </a:lnTo>
                <a:lnTo>
                  <a:pt x="1345" y="1390"/>
                </a:lnTo>
                <a:lnTo>
                  <a:pt x="1352" y="1386"/>
                </a:lnTo>
                <a:lnTo>
                  <a:pt x="1358" y="1380"/>
                </a:lnTo>
                <a:lnTo>
                  <a:pt x="1360" y="1377"/>
                </a:lnTo>
                <a:lnTo>
                  <a:pt x="1361" y="1375"/>
                </a:lnTo>
                <a:lnTo>
                  <a:pt x="1361" y="1371"/>
                </a:lnTo>
                <a:lnTo>
                  <a:pt x="1361" y="1367"/>
                </a:lnTo>
                <a:lnTo>
                  <a:pt x="1360" y="1359"/>
                </a:lnTo>
                <a:lnTo>
                  <a:pt x="1358" y="1348"/>
                </a:lnTo>
                <a:lnTo>
                  <a:pt x="1349" y="1322"/>
                </a:lnTo>
                <a:lnTo>
                  <a:pt x="1335" y="1285"/>
                </a:lnTo>
                <a:lnTo>
                  <a:pt x="1312" y="1222"/>
                </a:lnTo>
                <a:lnTo>
                  <a:pt x="1290" y="1160"/>
                </a:lnTo>
                <a:lnTo>
                  <a:pt x="1267" y="1098"/>
                </a:lnTo>
                <a:lnTo>
                  <a:pt x="1244" y="1035"/>
                </a:lnTo>
                <a:lnTo>
                  <a:pt x="1222" y="972"/>
                </a:lnTo>
                <a:lnTo>
                  <a:pt x="1199" y="909"/>
                </a:lnTo>
                <a:lnTo>
                  <a:pt x="1176" y="847"/>
                </a:lnTo>
                <a:lnTo>
                  <a:pt x="1152" y="783"/>
                </a:lnTo>
                <a:lnTo>
                  <a:pt x="1130" y="721"/>
                </a:lnTo>
                <a:lnTo>
                  <a:pt x="1106" y="657"/>
                </a:lnTo>
                <a:lnTo>
                  <a:pt x="1083" y="595"/>
                </a:lnTo>
                <a:lnTo>
                  <a:pt x="1059" y="532"/>
                </a:lnTo>
                <a:lnTo>
                  <a:pt x="1037" y="469"/>
                </a:lnTo>
                <a:lnTo>
                  <a:pt x="1014" y="406"/>
                </a:lnTo>
                <a:lnTo>
                  <a:pt x="991" y="344"/>
                </a:lnTo>
                <a:lnTo>
                  <a:pt x="968" y="282"/>
                </a:lnTo>
                <a:lnTo>
                  <a:pt x="956" y="247"/>
                </a:lnTo>
                <a:lnTo>
                  <a:pt x="945" y="213"/>
                </a:lnTo>
                <a:lnTo>
                  <a:pt x="931" y="181"/>
                </a:lnTo>
                <a:lnTo>
                  <a:pt x="917" y="148"/>
                </a:lnTo>
                <a:lnTo>
                  <a:pt x="909" y="132"/>
                </a:lnTo>
                <a:lnTo>
                  <a:pt x="902" y="117"/>
                </a:lnTo>
                <a:lnTo>
                  <a:pt x="892" y="102"/>
                </a:lnTo>
                <a:lnTo>
                  <a:pt x="883" y="87"/>
                </a:lnTo>
                <a:lnTo>
                  <a:pt x="873" y="74"/>
                </a:lnTo>
                <a:lnTo>
                  <a:pt x="862" y="61"/>
                </a:lnTo>
                <a:lnTo>
                  <a:pt x="849" y="50"/>
                </a:lnTo>
                <a:lnTo>
                  <a:pt x="837" y="39"/>
                </a:lnTo>
                <a:lnTo>
                  <a:pt x="824" y="30"/>
                </a:lnTo>
                <a:lnTo>
                  <a:pt x="810" y="22"/>
                </a:lnTo>
                <a:lnTo>
                  <a:pt x="795" y="16"/>
                </a:lnTo>
                <a:lnTo>
                  <a:pt x="779" y="10"/>
                </a:lnTo>
                <a:lnTo>
                  <a:pt x="763" y="6"/>
                </a:lnTo>
                <a:lnTo>
                  <a:pt x="746" y="2"/>
                </a:lnTo>
                <a:lnTo>
                  <a:pt x="729" y="1"/>
                </a:lnTo>
                <a:lnTo>
                  <a:pt x="711" y="0"/>
                </a:lnTo>
                <a:lnTo>
                  <a:pt x="694" y="0"/>
                </a:lnTo>
                <a:lnTo>
                  <a:pt x="676" y="2"/>
                </a:lnTo>
                <a:lnTo>
                  <a:pt x="659" y="5"/>
                </a:lnTo>
                <a:lnTo>
                  <a:pt x="643" y="8"/>
                </a:lnTo>
                <a:lnTo>
                  <a:pt x="626" y="13"/>
                </a:lnTo>
                <a:lnTo>
                  <a:pt x="611" y="19"/>
                </a:lnTo>
                <a:lnTo>
                  <a:pt x="596" y="26"/>
                </a:lnTo>
                <a:lnTo>
                  <a:pt x="584" y="34"/>
                </a:lnTo>
                <a:close/>
                <a:moveTo>
                  <a:pt x="0" y="1920"/>
                </a:moveTo>
                <a:lnTo>
                  <a:pt x="0" y="2202"/>
                </a:lnTo>
                <a:lnTo>
                  <a:pt x="1404" y="2202"/>
                </a:lnTo>
                <a:lnTo>
                  <a:pt x="1407" y="2195"/>
                </a:lnTo>
                <a:lnTo>
                  <a:pt x="1410" y="2188"/>
                </a:lnTo>
                <a:lnTo>
                  <a:pt x="1412" y="2182"/>
                </a:lnTo>
                <a:lnTo>
                  <a:pt x="1413" y="2174"/>
                </a:lnTo>
                <a:lnTo>
                  <a:pt x="1416" y="2155"/>
                </a:lnTo>
                <a:lnTo>
                  <a:pt x="1416" y="2137"/>
                </a:lnTo>
                <a:lnTo>
                  <a:pt x="1416" y="2098"/>
                </a:lnTo>
                <a:lnTo>
                  <a:pt x="1414" y="2062"/>
                </a:lnTo>
                <a:lnTo>
                  <a:pt x="1414" y="2028"/>
                </a:lnTo>
                <a:lnTo>
                  <a:pt x="1416" y="1985"/>
                </a:lnTo>
                <a:lnTo>
                  <a:pt x="1416" y="1964"/>
                </a:lnTo>
                <a:lnTo>
                  <a:pt x="1414" y="1944"/>
                </a:lnTo>
                <a:lnTo>
                  <a:pt x="1412" y="1927"/>
                </a:lnTo>
                <a:lnTo>
                  <a:pt x="1410" y="1915"/>
                </a:lnTo>
                <a:lnTo>
                  <a:pt x="1401" y="1913"/>
                </a:lnTo>
                <a:lnTo>
                  <a:pt x="1378" y="1910"/>
                </a:lnTo>
                <a:lnTo>
                  <a:pt x="1345" y="1909"/>
                </a:lnTo>
                <a:lnTo>
                  <a:pt x="1303" y="1908"/>
                </a:lnTo>
                <a:lnTo>
                  <a:pt x="1199" y="1907"/>
                </a:lnTo>
                <a:lnTo>
                  <a:pt x="1077" y="1906"/>
                </a:lnTo>
                <a:lnTo>
                  <a:pt x="954" y="1907"/>
                </a:lnTo>
                <a:lnTo>
                  <a:pt x="841" y="1907"/>
                </a:lnTo>
                <a:lnTo>
                  <a:pt x="754" y="1908"/>
                </a:lnTo>
                <a:lnTo>
                  <a:pt x="704" y="1908"/>
                </a:lnTo>
                <a:lnTo>
                  <a:pt x="80" y="1908"/>
                </a:lnTo>
                <a:lnTo>
                  <a:pt x="55" y="1907"/>
                </a:lnTo>
                <a:lnTo>
                  <a:pt x="35" y="1907"/>
                </a:lnTo>
                <a:lnTo>
                  <a:pt x="25" y="1908"/>
                </a:lnTo>
                <a:lnTo>
                  <a:pt x="16" y="1910"/>
                </a:lnTo>
                <a:lnTo>
                  <a:pt x="8" y="1915"/>
                </a:lnTo>
                <a:lnTo>
                  <a:pt x="0" y="1920"/>
                </a:lnTo>
                <a:close/>
                <a:moveTo>
                  <a:pt x="4074" y="1301"/>
                </a:moveTo>
                <a:lnTo>
                  <a:pt x="4059" y="1306"/>
                </a:lnTo>
                <a:lnTo>
                  <a:pt x="4042" y="1310"/>
                </a:lnTo>
                <a:lnTo>
                  <a:pt x="4023" y="1312"/>
                </a:lnTo>
                <a:lnTo>
                  <a:pt x="4006" y="1312"/>
                </a:lnTo>
                <a:lnTo>
                  <a:pt x="3997" y="1311"/>
                </a:lnTo>
                <a:lnTo>
                  <a:pt x="3989" y="1310"/>
                </a:lnTo>
                <a:lnTo>
                  <a:pt x="3980" y="1308"/>
                </a:lnTo>
                <a:lnTo>
                  <a:pt x="3973" y="1305"/>
                </a:lnTo>
                <a:lnTo>
                  <a:pt x="3966" y="1303"/>
                </a:lnTo>
                <a:lnTo>
                  <a:pt x="3960" y="1300"/>
                </a:lnTo>
                <a:lnTo>
                  <a:pt x="3953" y="1295"/>
                </a:lnTo>
                <a:lnTo>
                  <a:pt x="3948" y="1291"/>
                </a:lnTo>
                <a:lnTo>
                  <a:pt x="3943" y="1285"/>
                </a:lnTo>
                <a:lnTo>
                  <a:pt x="3938" y="1278"/>
                </a:lnTo>
                <a:lnTo>
                  <a:pt x="3934" y="1270"/>
                </a:lnTo>
                <a:lnTo>
                  <a:pt x="3929" y="1260"/>
                </a:lnTo>
                <a:lnTo>
                  <a:pt x="3926" y="1250"/>
                </a:lnTo>
                <a:lnTo>
                  <a:pt x="3922" y="1238"/>
                </a:lnTo>
                <a:lnTo>
                  <a:pt x="3920" y="1227"/>
                </a:lnTo>
                <a:lnTo>
                  <a:pt x="3917" y="1215"/>
                </a:lnTo>
                <a:lnTo>
                  <a:pt x="3914" y="1202"/>
                </a:lnTo>
                <a:lnTo>
                  <a:pt x="3913" y="1188"/>
                </a:lnTo>
                <a:lnTo>
                  <a:pt x="3912" y="1175"/>
                </a:lnTo>
                <a:lnTo>
                  <a:pt x="3912" y="1161"/>
                </a:lnTo>
                <a:lnTo>
                  <a:pt x="3912" y="1146"/>
                </a:lnTo>
                <a:lnTo>
                  <a:pt x="3913" y="1133"/>
                </a:lnTo>
                <a:lnTo>
                  <a:pt x="3914" y="1119"/>
                </a:lnTo>
                <a:lnTo>
                  <a:pt x="3917" y="1107"/>
                </a:lnTo>
                <a:lnTo>
                  <a:pt x="3920" y="1093"/>
                </a:lnTo>
                <a:lnTo>
                  <a:pt x="3924" y="1081"/>
                </a:lnTo>
                <a:lnTo>
                  <a:pt x="3928" y="1069"/>
                </a:lnTo>
                <a:lnTo>
                  <a:pt x="3933" y="1059"/>
                </a:lnTo>
                <a:lnTo>
                  <a:pt x="3939" y="1049"/>
                </a:lnTo>
                <a:lnTo>
                  <a:pt x="3946" y="1040"/>
                </a:lnTo>
                <a:lnTo>
                  <a:pt x="3954" y="1032"/>
                </a:lnTo>
                <a:lnTo>
                  <a:pt x="3963" y="1025"/>
                </a:lnTo>
                <a:lnTo>
                  <a:pt x="3973" y="1019"/>
                </a:lnTo>
                <a:lnTo>
                  <a:pt x="3985" y="1016"/>
                </a:lnTo>
                <a:lnTo>
                  <a:pt x="3997" y="1014"/>
                </a:lnTo>
                <a:lnTo>
                  <a:pt x="4010" y="1012"/>
                </a:lnTo>
                <a:lnTo>
                  <a:pt x="4025" y="1014"/>
                </a:lnTo>
                <a:lnTo>
                  <a:pt x="4040" y="1017"/>
                </a:lnTo>
                <a:lnTo>
                  <a:pt x="4057" y="1022"/>
                </a:lnTo>
                <a:lnTo>
                  <a:pt x="4074" y="1028"/>
                </a:lnTo>
                <a:lnTo>
                  <a:pt x="4074" y="1301"/>
                </a:lnTo>
                <a:close/>
                <a:moveTo>
                  <a:pt x="4207" y="1027"/>
                </a:moveTo>
                <a:lnTo>
                  <a:pt x="4229" y="1020"/>
                </a:lnTo>
                <a:lnTo>
                  <a:pt x="4249" y="1017"/>
                </a:lnTo>
                <a:lnTo>
                  <a:pt x="4267" y="1015"/>
                </a:lnTo>
                <a:lnTo>
                  <a:pt x="4284" y="1015"/>
                </a:lnTo>
                <a:lnTo>
                  <a:pt x="4291" y="1016"/>
                </a:lnTo>
                <a:lnTo>
                  <a:pt x="4299" y="1017"/>
                </a:lnTo>
                <a:lnTo>
                  <a:pt x="4306" y="1019"/>
                </a:lnTo>
                <a:lnTo>
                  <a:pt x="4312" y="1022"/>
                </a:lnTo>
                <a:lnTo>
                  <a:pt x="4318" y="1025"/>
                </a:lnTo>
                <a:lnTo>
                  <a:pt x="4324" y="1028"/>
                </a:lnTo>
                <a:lnTo>
                  <a:pt x="4329" y="1032"/>
                </a:lnTo>
                <a:lnTo>
                  <a:pt x="4334" y="1036"/>
                </a:lnTo>
                <a:lnTo>
                  <a:pt x="4342" y="1047"/>
                </a:lnTo>
                <a:lnTo>
                  <a:pt x="4350" y="1059"/>
                </a:lnTo>
                <a:lnTo>
                  <a:pt x="4356" y="1073"/>
                </a:lnTo>
                <a:lnTo>
                  <a:pt x="4360" y="1089"/>
                </a:lnTo>
                <a:lnTo>
                  <a:pt x="4364" y="1106"/>
                </a:lnTo>
                <a:lnTo>
                  <a:pt x="4366" y="1124"/>
                </a:lnTo>
                <a:lnTo>
                  <a:pt x="4367" y="1144"/>
                </a:lnTo>
                <a:lnTo>
                  <a:pt x="4367" y="1167"/>
                </a:lnTo>
                <a:lnTo>
                  <a:pt x="4367" y="1185"/>
                </a:lnTo>
                <a:lnTo>
                  <a:pt x="4365" y="1203"/>
                </a:lnTo>
                <a:lnTo>
                  <a:pt x="4363" y="1220"/>
                </a:lnTo>
                <a:lnTo>
                  <a:pt x="4358" y="1236"/>
                </a:lnTo>
                <a:lnTo>
                  <a:pt x="4352" y="1251"/>
                </a:lnTo>
                <a:lnTo>
                  <a:pt x="4347" y="1264"/>
                </a:lnTo>
                <a:lnTo>
                  <a:pt x="4338" y="1277"/>
                </a:lnTo>
                <a:lnTo>
                  <a:pt x="4329" y="1288"/>
                </a:lnTo>
                <a:lnTo>
                  <a:pt x="4322" y="1294"/>
                </a:lnTo>
                <a:lnTo>
                  <a:pt x="4316" y="1299"/>
                </a:lnTo>
                <a:lnTo>
                  <a:pt x="4309" y="1303"/>
                </a:lnTo>
                <a:lnTo>
                  <a:pt x="4303" y="1306"/>
                </a:lnTo>
                <a:lnTo>
                  <a:pt x="4295" y="1309"/>
                </a:lnTo>
                <a:lnTo>
                  <a:pt x="4288" y="1311"/>
                </a:lnTo>
                <a:lnTo>
                  <a:pt x="4281" y="1312"/>
                </a:lnTo>
                <a:lnTo>
                  <a:pt x="4273" y="1313"/>
                </a:lnTo>
                <a:lnTo>
                  <a:pt x="4258" y="1312"/>
                </a:lnTo>
                <a:lnTo>
                  <a:pt x="4241" y="1310"/>
                </a:lnTo>
                <a:lnTo>
                  <a:pt x="4224" y="1308"/>
                </a:lnTo>
                <a:lnTo>
                  <a:pt x="4206" y="1303"/>
                </a:lnTo>
                <a:lnTo>
                  <a:pt x="4207" y="1027"/>
                </a:lnTo>
                <a:close/>
                <a:moveTo>
                  <a:pt x="4074" y="904"/>
                </a:moveTo>
                <a:lnTo>
                  <a:pt x="4074" y="918"/>
                </a:lnTo>
                <a:lnTo>
                  <a:pt x="4048" y="911"/>
                </a:lnTo>
                <a:lnTo>
                  <a:pt x="4034" y="908"/>
                </a:lnTo>
                <a:lnTo>
                  <a:pt x="4027" y="906"/>
                </a:lnTo>
                <a:lnTo>
                  <a:pt x="4017" y="906"/>
                </a:lnTo>
                <a:lnTo>
                  <a:pt x="4002" y="905"/>
                </a:lnTo>
                <a:lnTo>
                  <a:pt x="3980" y="905"/>
                </a:lnTo>
                <a:lnTo>
                  <a:pt x="3968" y="905"/>
                </a:lnTo>
                <a:lnTo>
                  <a:pt x="3956" y="906"/>
                </a:lnTo>
                <a:lnTo>
                  <a:pt x="3944" y="908"/>
                </a:lnTo>
                <a:lnTo>
                  <a:pt x="3933" y="909"/>
                </a:lnTo>
                <a:lnTo>
                  <a:pt x="3922" y="913"/>
                </a:lnTo>
                <a:lnTo>
                  <a:pt x="3912" y="916"/>
                </a:lnTo>
                <a:lnTo>
                  <a:pt x="3902" y="919"/>
                </a:lnTo>
                <a:lnTo>
                  <a:pt x="3892" y="924"/>
                </a:lnTo>
                <a:lnTo>
                  <a:pt x="3883" y="928"/>
                </a:lnTo>
                <a:lnTo>
                  <a:pt x="3874" y="934"/>
                </a:lnTo>
                <a:lnTo>
                  <a:pt x="3866" y="940"/>
                </a:lnTo>
                <a:lnTo>
                  <a:pt x="3858" y="946"/>
                </a:lnTo>
                <a:lnTo>
                  <a:pt x="3850" y="952"/>
                </a:lnTo>
                <a:lnTo>
                  <a:pt x="3842" y="959"/>
                </a:lnTo>
                <a:lnTo>
                  <a:pt x="3835" y="967"/>
                </a:lnTo>
                <a:lnTo>
                  <a:pt x="3829" y="975"/>
                </a:lnTo>
                <a:lnTo>
                  <a:pt x="3817" y="992"/>
                </a:lnTo>
                <a:lnTo>
                  <a:pt x="3807" y="1011"/>
                </a:lnTo>
                <a:lnTo>
                  <a:pt x="3798" y="1031"/>
                </a:lnTo>
                <a:lnTo>
                  <a:pt x="3791" y="1052"/>
                </a:lnTo>
                <a:lnTo>
                  <a:pt x="3785" y="1074"/>
                </a:lnTo>
                <a:lnTo>
                  <a:pt x="3782" y="1098"/>
                </a:lnTo>
                <a:lnTo>
                  <a:pt x="3779" y="1121"/>
                </a:lnTo>
                <a:lnTo>
                  <a:pt x="3778" y="1146"/>
                </a:lnTo>
                <a:lnTo>
                  <a:pt x="3779" y="1183"/>
                </a:lnTo>
                <a:lnTo>
                  <a:pt x="3781" y="1217"/>
                </a:lnTo>
                <a:lnTo>
                  <a:pt x="3783" y="1234"/>
                </a:lnTo>
                <a:lnTo>
                  <a:pt x="3785" y="1250"/>
                </a:lnTo>
                <a:lnTo>
                  <a:pt x="3788" y="1266"/>
                </a:lnTo>
                <a:lnTo>
                  <a:pt x="3792" y="1280"/>
                </a:lnTo>
                <a:lnTo>
                  <a:pt x="3796" y="1295"/>
                </a:lnTo>
                <a:lnTo>
                  <a:pt x="3802" y="1309"/>
                </a:lnTo>
                <a:lnTo>
                  <a:pt x="3808" y="1323"/>
                </a:lnTo>
                <a:lnTo>
                  <a:pt x="3816" y="1336"/>
                </a:lnTo>
                <a:lnTo>
                  <a:pt x="3824" y="1348"/>
                </a:lnTo>
                <a:lnTo>
                  <a:pt x="3833" y="1361"/>
                </a:lnTo>
                <a:lnTo>
                  <a:pt x="3843" y="1372"/>
                </a:lnTo>
                <a:lnTo>
                  <a:pt x="3855" y="1384"/>
                </a:lnTo>
                <a:lnTo>
                  <a:pt x="3863" y="1390"/>
                </a:lnTo>
                <a:lnTo>
                  <a:pt x="3872" y="1396"/>
                </a:lnTo>
                <a:lnTo>
                  <a:pt x="3882" y="1402"/>
                </a:lnTo>
                <a:lnTo>
                  <a:pt x="3891" y="1406"/>
                </a:lnTo>
                <a:lnTo>
                  <a:pt x="3901" y="1411"/>
                </a:lnTo>
                <a:lnTo>
                  <a:pt x="3911" y="1414"/>
                </a:lnTo>
                <a:lnTo>
                  <a:pt x="3921" y="1418"/>
                </a:lnTo>
                <a:lnTo>
                  <a:pt x="3933" y="1420"/>
                </a:lnTo>
                <a:lnTo>
                  <a:pt x="3954" y="1422"/>
                </a:lnTo>
                <a:lnTo>
                  <a:pt x="3976" y="1423"/>
                </a:lnTo>
                <a:lnTo>
                  <a:pt x="3998" y="1422"/>
                </a:lnTo>
                <a:lnTo>
                  <a:pt x="4021" y="1419"/>
                </a:lnTo>
                <a:lnTo>
                  <a:pt x="4036" y="1414"/>
                </a:lnTo>
                <a:lnTo>
                  <a:pt x="4049" y="1410"/>
                </a:lnTo>
                <a:lnTo>
                  <a:pt x="4062" y="1405"/>
                </a:lnTo>
                <a:lnTo>
                  <a:pt x="4074" y="1402"/>
                </a:lnTo>
                <a:lnTo>
                  <a:pt x="4074" y="1577"/>
                </a:lnTo>
                <a:lnTo>
                  <a:pt x="4206" y="1575"/>
                </a:lnTo>
                <a:lnTo>
                  <a:pt x="4206" y="1402"/>
                </a:lnTo>
                <a:lnTo>
                  <a:pt x="4224" y="1407"/>
                </a:lnTo>
                <a:lnTo>
                  <a:pt x="4241" y="1412"/>
                </a:lnTo>
                <a:lnTo>
                  <a:pt x="4258" y="1417"/>
                </a:lnTo>
                <a:lnTo>
                  <a:pt x="4274" y="1419"/>
                </a:lnTo>
                <a:lnTo>
                  <a:pt x="4290" y="1421"/>
                </a:lnTo>
                <a:lnTo>
                  <a:pt x="4305" y="1422"/>
                </a:lnTo>
                <a:lnTo>
                  <a:pt x="4320" y="1421"/>
                </a:lnTo>
                <a:lnTo>
                  <a:pt x="4334" y="1420"/>
                </a:lnTo>
                <a:lnTo>
                  <a:pt x="4348" y="1419"/>
                </a:lnTo>
                <a:lnTo>
                  <a:pt x="4360" y="1415"/>
                </a:lnTo>
                <a:lnTo>
                  <a:pt x="4373" y="1412"/>
                </a:lnTo>
                <a:lnTo>
                  <a:pt x="4385" y="1406"/>
                </a:lnTo>
                <a:lnTo>
                  <a:pt x="4397" y="1401"/>
                </a:lnTo>
                <a:lnTo>
                  <a:pt x="4407" y="1395"/>
                </a:lnTo>
                <a:lnTo>
                  <a:pt x="4417" y="1387"/>
                </a:lnTo>
                <a:lnTo>
                  <a:pt x="4427" y="1379"/>
                </a:lnTo>
                <a:lnTo>
                  <a:pt x="4436" y="1370"/>
                </a:lnTo>
                <a:lnTo>
                  <a:pt x="4444" y="1361"/>
                </a:lnTo>
                <a:lnTo>
                  <a:pt x="4452" y="1351"/>
                </a:lnTo>
                <a:lnTo>
                  <a:pt x="4460" y="1339"/>
                </a:lnTo>
                <a:lnTo>
                  <a:pt x="4467" y="1327"/>
                </a:lnTo>
                <a:lnTo>
                  <a:pt x="4473" y="1316"/>
                </a:lnTo>
                <a:lnTo>
                  <a:pt x="4478" y="1302"/>
                </a:lnTo>
                <a:lnTo>
                  <a:pt x="4484" y="1288"/>
                </a:lnTo>
                <a:lnTo>
                  <a:pt x="4489" y="1274"/>
                </a:lnTo>
                <a:lnTo>
                  <a:pt x="4492" y="1259"/>
                </a:lnTo>
                <a:lnTo>
                  <a:pt x="4495" y="1244"/>
                </a:lnTo>
                <a:lnTo>
                  <a:pt x="4498" y="1227"/>
                </a:lnTo>
                <a:lnTo>
                  <a:pt x="4500" y="1211"/>
                </a:lnTo>
                <a:lnTo>
                  <a:pt x="4501" y="1194"/>
                </a:lnTo>
                <a:lnTo>
                  <a:pt x="4502" y="1177"/>
                </a:lnTo>
                <a:lnTo>
                  <a:pt x="4502" y="1159"/>
                </a:lnTo>
                <a:lnTo>
                  <a:pt x="4502" y="1133"/>
                </a:lnTo>
                <a:lnTo>
                  <a:pt x="4500" y="1108"/>
                </a:lnTo>
                <a:lnTo>
                  <a:pt x="4497" y="1084"/>
                </a:lnTo>
                <a:lnTo>
                  <a:pt x="4491" y="1061"/>
                </a:lnTo>
                <a:lnTo>
                  <a:pt x="4485" y="1039"/>
                </a:lnTo>
                <a:lnTo>
                  <a:pt x="4477" y="1018"/>
                </a:lnTo>
                <a:lnTo>
                  <a:pt x="4467" y="999"/>
                </a:lnTo>
                <a:lnTo>
                  <a:pt x="4457" y="981"/>
                </a:lnTo>
                <a:lnTo>
                  <a:pt x="4450" y="972"/>
                </a:lnTo>
                <a:lnTo>
                  <a:pt x="4443" y="964"/>
                </a:lnTo>
                <a:lnTo>
                  <a:pt x="4436" y="956"/>
                </a:lnTo>
                <a:lnTo>
                  <a:pt x="4430" y="949"/>
                </a:lnTo>
                <a:lnTo>
                  <a:pt x="4422" y="942"/>
                </a:lnTo>
                <a:lnTo>
                  <a:pt x="4413" y="936"/>
                </a:lnTo>
                <a:lnTo>
                  <a:pt x="4405" y="931"/>
                </a:lnTo>
                <a:lnTo>
                  <a:pt x="4396" y="925"/>
                </a:lnTo>
                <a:lnTo>
                  <a:pt x="4385" y="921"/>
                </a:lnTo>
                <a:lnTo>
                  <a:pt x="4376" y="916"/>
                </a:lnTo>
                <a:lnTo>
                  <a:pt x="4365" y="913"/>
                </a:lnTo>
                <a:lnTo>
                  <a:pt x="4355" y="910"/>
                </a:lnTo>
                <a:lnTo>
                  <a:pt x="4343" y="908"/>
                </a:lnTo>
                <a:lnTo>
                  <a:pt x="4332" y="906"/>
                </a:lnTo>
                <a:lnTo>
                  <a:pt x="4320" y="905"/>
                </a:lnTo>
                <a:lnTo>
                  <a:pt x="4307" y="905"/>
                </a:lnTo>
                <a:lnTo>
                  <a:pt x="4276" y="905"/>
                </a:lnTo>
                <a:lnTo>
                  <a:pt x="4256" y="906"/>
                </a:lnTo>
                <a:lnTo>
                  <a:pt x="4237" y="910"/>
                </a:lnTo>
                <a:lnTo>
                  <a:pt x="4207" y="918"/>
                </a:lnTo>
                <a:lnTo>
                  <a:pt x="4206" y="709"/>
                </a:lnTo>
                <a:lnTo>
                  <a:pt x="4074" y="708"/>
                </a:lnTo>
                <a:lnTo>
                  <a:pt x="4074" y="904"/>
                </a:lnTo>
                <a:close/>
                <a:moveTo>
                  <a:pt x="5618" y="1108"/>
                </a:moveTo>
                <a:lnTo>
                  <a:pt x="5635" y="1106"/>
                </a:lnTo>
                <a:lnTo>
                  <a:pt x="5652" y="1104"/>
                </a:lnTo>
                <a:lnTo>
                  <a:pt x="5669" y="1103"/>
                </a:lnTo>
                <a:lnTo>
                  <a:pt x="5686" y="1103"/>
                </a:lnTo>
                <a:lnTo>
                  <a:pt x="5702" y="1103"/>
                </a:lnTo>
                <a:lnTo>
                  <a:pt x="5717" y="1106"/>
                </a:lnTo>
                <a:lnTo>
                  <a:pt x="5731" y="1108"/>
                </a:lnTo>
                <a:lnTo>
                  <a:pt x="5745" y="1112"/>
                </a:lnTo>
                <a:lnTo>
                  <a:pt x="5757" y="1118"/>
                </a:lnTo>
                <a:lnTo>
                  <a:pt x="5769" y="1125"/>
                </a:lnTo>
                <a:lnTo>
                  <a:pt x="5778" y="1133"/>
                </a:lnTo>
                <a:lnTo>
                  <a:pt x="5787" y="1143"/>
                </a:lnTo>
                <a:lnTo>
                  <a:pt x="5790" y="1149"/>
                </a:lnTo>
                <a:lnTo>
                  <a:pt x="5794" y="1155"/>
                </a:lnTo>
                <a:lnTo>
                  <a:pt x="5796" y="1161"/>
                </a:lnTo>
                <a:lnTo>
                  <a:pt x="5798" y="1169"/>
                </a:lnTo>
                <a:lnTo>
                  <a:pt x="5801" y="1176"/>
                </a:lnTo>
                <a:lnTo>
                  <a:pt x="5802" y="1185"/>
                </a:lnTo>
                <a:lnTo>
                  <a:pt x="5802" y="1193"/>
                </a:lnTo>
                <a:lnTo>
                  <a:pt x="5803" y="1202"/>
                </a:lnTo>
                <a:lnTo>
                  <a:pt x="5802" y="1216"/>
                </a:lnTo>
                <a:lnTo>
                  <a:pt x="5801" y="1229"/>
                </a:lnTo>
                <a:lnTo>
                  <a:pt x="5799" y="1241"/>
                </a:lnTo>
                <a:lnTo>
                  <a:pt x="5796" y="1252"/>
                </a:lnTo>
                <a:lnTo>
                  <a:pt x="5793" y="1262"/>
                </a:lnTo>
                <a:lnTo>
                  <a:pt x="5789" y="1271"/>
                </a:lnTo>
                <a:lnTo>
                  <a:pt x="5784" y="1279"/>
                </a:lnTo>
                <a:lnTo>
                  <a:pt x="5778" y="1287"/>
                </a:lnTo>
                <a:lnTo>
                  <a:pt x="5771" y="1294"/>
                </a:lnTo>
                <a:lnTo>
                  <a:pt x="5763" y="1300"/>
                </a:lnTo>
                <a:lnTo>
                  <a:pt x="5754" y="1304"/>
                </a:lnTo>
                <a:lnTo>
                  <a:pt x="5745" y="1309"/>
                </a:lnTo>
                <a:lnTo>
                  <a:pt x="5734" y="1312"/>
                </a:lnTo>
                <a:lnTo>
                  <a:pt x="5722" y="1314"/>
                </a:lnTo>
                <a:lnTo>
                  <a:pt x="5710" y="1317"/>
                </a:lnTo>
                <a:lnTo>
                  <a:pt x="5696" y="1318"/>
                </a:lnTo>
                <a:lnTo>
                  <a:pt x="5677" y="1318"/>
                </a:lnTo>
                <a:lnTo>
                  <a:pt x="5658" y="1316"/>
                </a:lnTo>
                <a:lnTo>
                  <a:pt x="5638" y="1312"/>
                </a:lnTo>
                <a:lnTo>
                  <a:pt x="5617" y="1309"/>
                </a:lnTo>
                <a:lnTo>
                  <a:pt x="5618" y="1108"/>
                </a:lnTo>
                <a:close/>
                <a:moveTo>
                  <a:pt x="5477" y="733"/>
                </a:moveTo>
                <a:lnTo>
                  <a:pt x="5477" y="1389"/>
                </a:lnTo>
                <a:lnTo>
                  <a:pt x="5511" y="1398"/>
                </a:lnTo>
                <a:lnTo>
                  <a:pt x="5544" y="1406"/>
                </a:lnTo>
                <a:lnTo>
                  <a:pt x="5577" y="1415"/>
                </a:lnTo>
                <a:lnTo>
                  <a:pt x="5610" y="1421"/>
                </a:lnTo>
                <a:lnTo>
                  <a:pt x="5627" y="1424"/>
                </a:lnTo>
                <a:lnTo>
                  <a:pt x="5644" y="1426"/>
                </a:lnTo>
                <a:lnTo>
                  <a:pt x="5661" y="1428"/>
                </a:lnTo>
                <a:lnTo>
                  <a:pt x="5679" y="1428"/>
                </a:lnTo>
                <a:lnTo>
                  <a:pt x="5697" y="1428"/>
                </a:lnTo>
                <a:lnTo>
                  <a:pt x="5717" y="1427"/>
                </a:lnTo>
                <a:lnTo>
                  <a:pt x="5736" y="1424"/>
                </a:lnTo>
                <a:lnTo>
                  <a:pt x="5756" y="1422"/>
                </a:lnTo>
                <a:lnTo>
                  <a:pt x="5778" y="1418"/>
                </a:lnTo>
                <a:lnTo>
                  <a:pt x="5798" y="1411"/>
                </a:lnTo>
                <a:lnTo>
                  <a:pt x="5818" y="1404"/>
                </a:lnTo>
                <a:lnTo>
                  <a:pt x="5835" y="1396"/>
                </a:lnTo>
                <a:lnTo>
                  <a:pt x="5850" y="1387"/>
                </a:lnTo>
                <a:lnTo>
                  <a:pt x="5865" y="1377"/>
                </a:lnTo>
                <a:lnTo>
                  <a:pt x="5879" y="1365"/>
                </a:lnTo>
                <a:lnTo>
                  <a:pt x="5890" y="1353"/>
                </a:lnTo>
                <a:lnTo>
                  <a:pt x="5900" y="1341"/>
                </a:lnTo>
                <a:lnTo>
                  <a:pt x="5911" y="1328"/>
                </a:lnTo>
                <a:lnTo>
                  <a:pt x="5919" y="1313"/>
                </a:lnTo>
                <a:lnTo>
                  <a:pt x="5925" y="1300"/>
                </a:lnTo>
                <a:lnTo>
                  <a:pt x="5931" y="1285"/>
                </a:lnTo>
                <a:lnTo>
                  <a:pt x="5936" y="1270"/>
                </a:lnTo>
                <a:lnTo>
                  <a:pt x="5939" y="1254"/>
                </a:lnTo>
                <a:lnTo>
                  <a:pt x="5941" y="1239"/>
                </a:lnTo>
                <a:lnTo>
                  <a:pt x="5942" y="1224"/>
                </a:lnTo>
                <a:lnTo>
                  <a:pt x="5944" y="1209"/>
                </a:lnTo>
                <a:lnTo>
                  <a:pt x="5942" y="1193"/>
                </a:lnTo>
                <a:lnTo>
                  <a:pt x="5941" y="1178"/>
                </a:lnTo>
                <a:lnTo>
                  <a:pt x="5940" y="1162"/>
                </a:lnTo>
                <a:lnTo>
                  <a:pt x="5937" y="1149"/>
                </a:lnTo>
                <a:lnTo>
                  <a:pt x="5933" y="1134"/>
                </a:lnTo>
                <a:lnTo>
                  <a:pt x="5930" y="1120"/>
                </a:lnTo>
                <a:lnTo>
                  <a:pt x="5924" y="1107"/>
                </a:lnTo>
                <a:lnTo>
                  <a:pt x="5920" y="1094"/>
                </a:lnTo>
                <a:lnTo>
                  <a:pt x="5913" y="1083"/>
                </a:lnTo>
                <a:lnTo>
                  <a:pt x="5907" y="1072"/>
                </a:lnTo>
                <a:lnTo>
                  <a:pt x="5900" y="1061"/>
                </a:lnTo>
                <a:lnTo>
                  <a:pt x="5892" y="1052"/>
                </a:lnTo>
                <a:lnTo>
                  <a:pt x="5885" y="1044"/>
                </a:lnTo>
                <a:lnTo>
                  <a:pt x="5877" y="1037"/>
                </a:lnTo>
                <a:lnTo>
                  <a:pt x="5863" y="1027"/>
                </a:lnTo>
                <a:lnTo>
                  <a:pt x="5848" y="1019"/>
                </a:lnTo>
                <a:lnTo>
                  <a:pt x="5835" y="1011"/>
                </a:lnTo>
                <a:lnTo>
                  <a:pt x="5819" y="1006"/>
                </a:lnTo>
                <a:lnTo>
                  <a:pt x="5804" y="1001"/>
                </a:lnTo>
                <a:lnTo>
                  <a:pt x="5789" y="997"/>
                </a:lnTo>
                <a:lnTo>
                  <a:pt x="5773" y="994"/>
                </a:lnTo>
                <a:lnTo>
                  <a:pt x="5757" y="992"/>
                </a:lnTo>
                <a:lnTo>
                  <a:pt x="5742" y="991"/>
                </a:lnTo>
                <a:lnTo>
                  <a:pt x="5724" y="991"/>
                </a:lnTo>
                <a:lnTo>
                  <a:pt x="5707" y="991"/>
                </a:lnTo>
                <a:lnTo>
                  <a:pt x="5690" y="992"/>
                </a:lnTo>
                <a:lnTo>
                  <a:pt x="5654" y="997"/>
                </a:lnTo>
                <a:lnTo>
                  <a:pt x="5617" y="1002"/>
                </a:lnTo>
                <a:lnTo>
                  <a:pt x="5616" y="827"/>
                </a:lnTo>
                <a:lnTo>
                  <a:pt x="5648" y="824"/>
                </a:lnTo>
                <a:lnTo>
                  <a:pt x="5681" y="823"/>
                </a:lnTo>
                <a:lnTo>
                  <a:pt x="5713" y="822"/>
                </a:lnTo>
                <a:lnTo>
                  <a:pt x="5748" y="821"/>
                </a:lnTo>
                <a:lnTo>
                  <a:pt x="5779" y="823"/>
                </a:lnTo>
                <a:lnTo>
                  <a:pt x="5819" y="825"/>
                </a:lnTo>
                <a:lnTo>
                  <a:pt x="5838" y="826"/>
                </a:lnTo>
                <a:lnTo>
                  <a:pt x="5856" y="827"/>
                </a:lnTo>
                <a:lnTo>
                  <a:pt x="5871" y="827"/>
                </a:lnTo>
                <a:lnTo>
                  <a:pt x="5881" y="826"/>
                </a:lnTo>
                <a:lnTo>
                  <a:pt x="5882" y="788"/>
                </a:lnTo>
                <a:lnTo>
                  <a:pt x="5885" y="761"/>
                </a:lnTo>
                <a:lnTo>
                  <a:pt x="5885" y="742"/>
                </a:lnTo>
                <a:lnTo>
                  <a:pt x="5883" y="731"/>
                </a:lnTo>
                <a:lnTo>
                  <a:pt x="5881" y="728"/>
                </a:lnTo>
                <a:lnTo>
                  <a:pt x="5879" y="724"/>
                </a:lnTo>
                <a:lnTo>
                  <a:pt x="5875" y="723"/>
                </a:lnTo>
                <a:lnTo>
                  <a:pt x="5872" y="722"/>
                </a:lnTo>
                <a:lnTo>
                  <a:pt x="5860" y="720"/>
                </a:lnTo>
                <a:lnTo>
                  <a:pt x="5843" y="717"/>
                </a:lnTo>
                <a:lnTo>
                  <a:pt x="5829" y="716"/>
                </a:lnTo>
                <a:lnTo>
                  <a:pt x="5816" y="714"/>
                </a:lnTo>
                <a:lnTo>
                  <a:pt x="5803" y="713"/>
                </a:lnTo>
                <a:lnTo>
                  <a:pt x="5789" y="712"/>
                </a:lnTo>
                <a:lnTo>
                  <a:pt x="5762" y="708"/>
                </a:lnTo>
                <a:lnTo>
                  <a:pt x="5735" y="707"/>
                </a:lnTo>
                <a:lnTo>
                  <a:pt x="5707" y="706"/>
                </a:lnTo>
                <a:lnTo>
                  <a:pt x="5680" y="706"/>
                </a:lnTo>
                <a:lnTo>
                  <a:pt x="5653" y="706"/>
                </a:lnTo>
                <a:lnTo>
                  <a:pt x="5626" y="708"/>
                </a:lnTo>
                <a:lnTo>
                  <a:pt x="5601" y="712"/>
                </a:lnTo>
                <a:lnTo>
                  <a:pt x="5577" y="715"/>
                </a:lnTo>
                <a:lnTo>
                  <a:pt x="5552" y="719"/>
                </a:lnTo>
                <a:lnTo>
                  <a:pt x="5528" y="723"/>
                </a:lnTo>
                <a:lnTo>
                  <a:pt x="5503" y="729"/>
                </a:lnTo>
                <a:lnTo>
                  <a:pt x="5477" y="733"/>
                </a:lnTo>
                <a:close/>
                <a:moveTo>
                  <a:pt x="2330" y="1160"/>
                </a:moveTo>
                <a:lnTo>
                  <a:pt x="2335" y="1142"/>
                </a:lnTo>
                <a:lnTo>
                  <a:pt x="2344" y="1107"/>
                </a:lnTo>
                <a:lnTo>
                  <a:pt x="2357" y="1058"/>
                </a:lnTo>
                <a:lnTo>
                  <a:pt x="2373" y="1005"/>
                </a:lnTo>
                <a:lnTo>
                  <a:pt x="2389" y="951"/>
                </a:lnTo>
                <a:lnTo>
                  <a:pt x="2404" y="905"/>
                </a:lnTo>
                <a:lnTo>
                  <a:pt x="2415" y="872"/>
                </a:lnTo>
                <a:lnTo>
                  <a:pt x="2420" y="857"/>
                </a:lnTo>
                <a:lnTo>
                  <a:pt x="2502" y="1161"/>
                </a:lnTo>
                <a:lnTo>
                  <a:pt x="2330" y="1160"/>
                </a:lnTo>
                <a:close/>
                <a:moveTo>
                  <a:pt x="2104" y="1414"/>
                </a:moveTo>
                <a:lnTo>
                  <a:pt x="2250" y="1414"/>
                </a:lnTo>
                <a:lnTo>
                  <a:pt x="2292" y="1279"/>
                </a:lnTo>
                <a:lnTo>
                  <a:pt x="2540" y="1278"/>
                </a:lnTo>
                <a:lnTo>
                  <a:pt x="2580" y="1414"/>
                </a:lnTo>
                <a:lnTo>
                  <a:pt x="2731" y="1414"/>
                </a:lnTo>
                <a:lnTo>
                  <a:pt x="2725" y="1393"/>
                </a:lnTo>
                <a:lnTo>
                  <a:pt x="2718" y="1369"/>
                </a:lnTo>
                <a:lnTo>
                  <a:pt x="2710" y="1344"/>
                </a:lnTo>
                <a:lnTo>
                  <a:pt x="2702" y="1319"/>
                </a:lnTo>
                <a:lnTo>
                  <a:pt x="2693" y="1294"/>
                </a:lnTo>
                <a:lnTo>
                  <a:pt x="2685" y="1270"/>
                </a:lnTo>
                <a:lnTo>
                  <a:pt x="2676" y="1246"/>
                </a:lnTo>
                <a:lnTo>
                  <a:pt x="2670" y="1224"/>
                </a:lnTo>
                <a:lnTo>
                  <a:pt x="2660" y="1200"/>
                </a:lnTo>
                <a:lnTo>
                  <a:pt x="2653" y="1176"/>
                </a:lnTo>
                <a:lnTo>
                  <a:pt x="2645" y="1151"/>
                </a:lnTo>
                <a:lnTo>
                  <a:pt x="2637" y="1127"/>
                </a:lnTo>
                <a:lnTo>
                  <a:pt x="2629" y="1103"/>
                </a:lnTo>
                <a:lnTo>
                  <a:pt x="2622" y="1079"/>
                </a:lnTo>
                <a:lnTo>
                  <a:pt x="2614" y="1056"/>
                </a:lnTo>
                <a:lnTo>
                  <a:pt x="2606" y="1032"/>
                </a:lnTo>
                <a:lnTo>
                  <a:pt x="2512" y="745"/>
                </a:lnTo>
                <a:lnTo>
                  <a:pt x="2507" y="729"/>
                </a:lnTo>
                <a:lnTo>
                  <a:pt x="2503" y="721"/>
                </a:lnTo>
                <a:lnTo>
                  <a:pt x="2499" y="719"/>
                </a:lnTo>
                <a:lnTo>
                  <a:pt x="2495" y="716"/>
                </a:lnTo>
                <a:lnTo>
                  <a:pt x="2488" y="715"/>
                </a:lnTo>
                <a:lnTo>
                  <a:pt x="2479" y="713"/>
                </a:lnTo>
                <a:lnTo>
                  <a:pt x="2465" y="711"/>
                </a:lnTo>
                <a:lnTo>
                  <a:pt x="2451" y="708"/>
                </a:lnTo>
                <a:lnTo>
                  <a:pt x="2436" y="707"/>
                </a:lnTo>
                <a:lnTo>
                  <a:pt x="2420" y="707"/>
                </a:lnTo>
                <a:lnTo>
                  <a:pt x="2405" y="707"/>
                </a:lnTo>
                <a:lnTo>
                  <a:pt x="2390" y="708"/>
                </a:lnTo>
                <a:lnTo>
                  <a:pt x="2376" y="711"/>
                </a:lnTo>
                <a:lnTo>
                  <a:pt x="2362" y="714"/>
                </a:lnTo>
                <a:lnTo>
                  <a:pt x="2354" y="716"/>
                </a:lnTo>
                <a:lnTo>
                  <a:pt x="2348" y="720"/>
                </a:lnTo>
                <a:lnTo>
                  <a:pt x="2344" y="723"/>
                </a:lnTo>
                <a:lnTo>
                  <a:pt x="2342" y="726"/>
                </a:lnTo>
                <a:lnTo>
                  <a:pt x="2338" y="737"/>
                </a:lnTo>
                <a:lnTo>
                  <a:pt x="2334" y="750"/>
                </a:lnTo>
                <a:lnTo>
                  <a:pt x="2170" y="1222"/>
                </a:lnTo>
                <a:lnTo>
                  <a:pt x="2162" y="1246"/>
                </a:lnTo>
                <a:lnTo>
                  <a:pt x="2153" y="1270"/>
                </a:lnTo>
                <a:lnTo>
                  <a:pt x="2144" y="1294"/>
                </a:lnTo>
                <a:lnTo>
                  <a:pt x="2135" y="1319"/>
                </a:lnTo>
                <a:lnTo>
                  <a:pt x="2127" y="1343"/>
                </a:lnTo>
                <a:lnTo>
                  <a:pt x="2118" y="1367"/>
                </a:lnTo>
                <a:lnTo>
                  <a:pt x="2111" y="1390"/>
                </a:lnTo>
                <a:lnTo>
                  <a:pt x="2104" y="1414"/>
                </a:lnTo>
                <a:close/>
                <a:moveTo>
                  <a:pt x="6497" y="1413"/>
                </a:moveTo>
                <a:lnTo>
                  <a:pt x="6629" y="1414"/>
                </a:lnTo>
                <a:lnTo>
                  <a:pt x="6629" y="1212"/>
                </a:lnTo>
                <a:lnTo>
                  <a:pt x="6774" y="1211"/>
                </a:lnTo>
                <a:lnTo>
                  <a:pt x="6774" y="1414"/>
                </a:lnTo>
                <a:lnTo>
                  <a:pt x="6906" y="1414"/>
                </a:lnTo>
                <a:lnTo>
                  <a:pt x="6906" y="917"/>
                </a:lnTo>
                <a:lnTo>
                  <a:pt x="6775" y="917"/>
                </a:lnTo>
                <a:lnTo>
                  <a:pt x="6774" y="1104"/>
                </a:lnTo>
                <a:lnTo>
                  <a:pt x="6629" y="1104"/>
                </a:lnTo>
                <a:lnTo>
                  <a:pt x="6628" y="917"/>
                </a:lnTo>
                <a:lnTo>
                  <a:pt x="6497" y="917"/>
                </a:lnTo>
                <a:lnTo>
                  <a:pt x="6497" y="1413"/>
                </a:lnTo>
                <a:close/>
                <a:moveTo>
                  <a:pt x="6262" y="1310"/>
                </a:moveTo>
                <a:lnTo>
                  <a:pt x="6234" y="1317"/>
                </a:lnTo>
                <a:lnTo>
                  <a:pt x="6205" y="1321"/>
                </a:lnTo>
                <a:lnTo>
                  <a:pt x="6190" y="1321"/>
                </a:lnTo>
                <a:lnTo>
                  <a:pt x="6175" y="1320"/>
                </a:lnTo>
                <a:lnTo>
                  <a:pt x="6168" y="1319"/>
                </a:lnTo>
                <a:lnTo>
                  <a:pt x="6161" y="1317"/>
                </a:lnTo>
                <a:lnTo>
                  <a:pt x="6155" y="1314"/>
                </a:lnTo>
                <a:lnTo>
                  <a:pt x="6148" y="1311"/>
                </a:lnTo>
                <a:lnTo>
                  <a:pt x="6143" y="1308"/>
                </a:lnTo>
                <a:lnTo>
                  <a:pt x="6139" y="1304"/>
                </a:lnTo>
                <a:lnTo>
                  <a:pt x="6134" y="1300"/>
                </a:lnTo>
                <a:lnTo>
                  <a:pt x="6131" y="1294"/>
                </a:lnTo>
                <a:lnTo>
                  <a:pt x="6127" y="1288"/>
                </a:lnTo>
                <a:lnTo>
                  <a:pt x="6125" y="1281"/>
                </a:lnTo>
                <a:lnTo>
                  <a:pt x="6123" y="1276"/>
                </a:lnTo>
                <a:lnTo>
                  <a:pt x="6122" y="1269"/>
                </a:lnTo>
                <a:lnTo>
                  <a:pt x="6121" y="1262"/>
                </a:lnTo>
                <a:lnTo>
                  <a:pt x="6121" y="1254"/>
                </a:lnTo>
                <a:lnTo>
                  <a:pt x="6121" y="1247"/>
                </a:lnTo>
                <a:lnTo>
                  <a:pt x="6122" y="1241"/>
                </a:lnTo>
                <a:lnTo>
                  <a:pt x="6124" y="1234"/>
                </a:lnTo>
                <a:lnTo>
                  <a:pt x="6126" y="1227"/>
                </a:lnTo>
                <a:lnTo>
                  <a:pt x="6130" y="1220"/>
                </a:lnTo>
                <a:lnTo>
                  <a:pt x="6134" y="1215"/>
                </a:lnTo>
                <a:lnTo>
                  <a:pt x="6138" y="1211"/>
                </a:lnTo>
                <a:lnTo>
                  <a:pt x="6143" y="1207"/>
                </a:lnTo>
                <a:lnTo>
                  <a:pt x="6148" y="1203"/>
                </a:lnTo>
                <a:lnTo>
                  <a:pt x="6155" y="1200"/>
                </a:lnTo>
                <a:lnTo>
                  <a:pt x="6167" y="1194"/>
                </a:lnTo>
                <a:lnTo>
                  <a:pt x="6183" y="1191"/>
                </a:lnTo>
                <a:lnTo>
                  <a:pt x="6199" y="1187"/>
                </a:lnTo>
                <a:lnTo>
                  <a:pt x="6215" y="1187"/>
                </a:lnTo>
                <a:lnTo>
                  <a:pt x="6231" y="1188"/>
                </a:lnTo>
                <a:lnTo>
                  <a:pt x="6245" y="1191"/>
                </a:lnTo>
                <a:lnTo>
                  <a:pt x="6251" y="1193"/>
                </a:lnTo>
                <a:lnTo>
                  <a:pt x="6254" y="1195"/>
                </a:lnTo>
                <a:lnTo>
                  <a:pt x="6257" y="1200"/>
                </a:lnTo>
                <a:lnTo>
                  <a:pt x="6258" y="1204"/>
                </a:lnTo>
                <a:lnTo>
                  <a:pt x="6257" y="1220"/>
                </a:lnTo>
                <a:lnTo>
                  <a:pt x="6257" y="1246"/>
                </a:lnTo>
                <a:lnTo>
                  <a:pt x="6257" y="1263"/>
                </a:lnTo>
                <a:lnTo>
                  <a:pt x="6258" y="1279"/>
                </a:lnTo>
                <a:lnTo>
                  <a:pt x="6260" y="1294"/>
                </a:lnTo>
                <a:lnTo>
                  <a:pt x="6262" y="1310"/>
                </a:lnTo>
                <a:close/>
                <a:moveTo>
                  <a:pt x="6039" y="924"/>
                </a:moveTo>
                <a:lnTo>
                  <a:pt x="6057" y="1019"/>
                </a:lnTo>
                <a:lnTo>
                  <a:pt x="6093" y="1016"/>
                </a:lnTo>
                <a:lnTo>
                  <a:pt x="6122" y="1014"/>
                </a:lnTo>
                <a:lnTo>
                  <a:pt x="6150" y="1012"/>
                </a:lnTo>
                <a:lnTo>
                  <a:pt x="6185" y="1012"/>
                </a:lnTo>
                <a:lnTo>
                  <a:pt x="6199" y="1012"/>
                </a:lnTo>
                <a:lnTo>
                  <a:pt x="6209" y="1014"/>
                </a:lnTo>
                <a:lnTo>
                  <a:pt x="6219" y="1016"/>
                </a:lnTo>
                <a:lnTo>
                  <a:pt x="6227" y="1018"/>
                </a:lnTo>
                <a:lnTo>
                  <a:pt x="6234" y="1023"/>
                </a:lnTo>
                <a:lnTo>
                  <a:pt x="6240" y="1026"/>
                </a:lnTo>
                <a:lnTo>
                  <a:pt x="6244" y="1032"/>
                </a:lnTo>
                <a:lnTo>
                  <a:pt x="6248" y="1037"/>
                </a:lnTo>
                <a:lnTo>
                  <a:pt x="6251" y="1044"/>
                </a:lnTo>
                <a:lnTo>
                  <a:pt x="6253" y="1051"/>
                </a:lnTo>
                <a:lnTo>
                  <a:pt x="6254" y="1059"/>
                </a:lnTo>
                <a:lnTo>
                  <a:pt x="6256" y="1068"/>
                </a:lnTo>
                <a:lnTo>
                  <a:pt x="6257" y="1089"/>
                </a:lnTo>
                <a:lnTo>
                  <a:pt x="6257" y="1110"/>
                </a:lnTo>
                <a:lnTo>
                  <a:pt x="6233" y="1107"/>
                </a:lnTo>
                <a:lnTo>
                  <a:pt x="6216" y="1104"/>
                </a:lnTo>
                <a:lnTo>
                  <a:pt x="6200" y="1103"/>
                </a:lnTo>
                <a:lnTo>
                  <a:pt x="6177" y="1103"/>
                </a:lnTo>
                <a:lnTo>
                  <a:pt x="6157" y="1106"/>
                </a:lnTo>
                <a:lnTo>
                  <a:pt x="6136" y="1108"/>
                </a:lnTo>
                <a:lnTo>
                  <a:pt x="6118" y="1111"/>
                </a:lnTo>
                <a:lnTo>
                  <a:pt x="6100" y="1116"/>
                </a:lnTo>
                <a:lnTo>
                  <a:pt x="6084" y="1123"/>
                </a:lnTo>
                <a:lnTo>
                  <a:pt x="6068" y="1129"/>
                </a:lnTo>
                <a:lnTo>
                  <a:pt x="6055" y="1138"/>
                </a:lnTo>
                <a:lnTo>
                  <a:pt x="6042" y="1149"/>
                </a:lnTo>
                <a:lnTo>
                  <a:pt x="6030" y="1159"/>
                </a:lnTo>
                <a:lnTo>
                  <a:pt x="6021" y="1171"/>
                </a:lnTo>
                <a:lnTo>
                  <a:pt x="6012" y="1186"/>
                </a:lnTo>
                <a:lnTo>
                  <a:pt x="6005" y="1201"/>
                </a:lnTo>
                <a:lnTo>
                  <a:pt x="5999" y="1217"/>
                </a:lnTo>
                <a:lnTo>
                  <a:pt x="5995" y="1235"/>
                </a:lnTo>
                <a:lnTo>
                  <a:pt x="5992" y="1254"/>
                </a:lnTo>
                <a:lnTo>
                  <a:pt x="5991" y="1274"/>
                </a:lnTo>
                <a:lnTo>
                  <a:pt x="5992" y="1287"/>
                </a:lnTo>
                <a:lnTo>
                  <a:pt x="5993" y="1299"/>
                </a:lnTo>
                <a:lnTo>
                  <a:pt x="5995" y="1310"/>
                </a:lnTo>
                <a:lnTo>
                  <a:pt x="5998" y="1321"/>
                </a:lnTo>
                <a:lnTo>
                  <a:pt x="6001" y="1331"/>
                </a:lnTo>
                <a:lnTo>
                  <a:pt x="6005" y="1341"/>
                </a:lnTo>
                <a:lnTo>
                  <a:pt x="6009" y="1350"/>
                </a:lnTo>
                <a:lnTo>
                  <a:pt x="6015" y="1359"/>
                </a:lnTo>
                <a:lnTo>
                  <a:pt x="6021" y="1367"/>
                </a:lnTo>
                <a:lnTo>
                  <a:pt x="6026" y="1375"/>
                </a:lnTo>
                <a:lnTo>
                  <a:pt x="6033" y="1381"/>
                </a:lnTo>
                <a:lnTo>
                  <a:pt x="6040" y="1388"/>
                </a:lnTo>
                <a:lnTo>
                  <a:pt x="6048" y="1394"/>
                </a:lnTo>
                <a:lnTo>
                  <a:pt x="6056" y="1400"/>
                </a:lnTo>
                <a:lnTo>
                  <a:pt x="6065" y="1404"/>
                </a:lnTo>
                <a:lnTo>
                  <a:pt x="6074" y="1409"/>
                </a:lnTo>
                <a:lnTo>
                  <a:pt x="6092" y="1415"/>
                </a:lnTo>
                <a:lnTo>
                  <a:pt x="6111" y="1421"/>
                </a:lnTo>
                <a:lnTo>
                  <a:pt x="6132" y="1424"/>
                </a:lnTo>
                <a:lnTo>
                  <a:pt x="6152" y="1426"/>
                </a:lnTo>
                <a:lnTo>
                  <a:pt x="6174" y="1424"/>
                </a:lnTo>
                <a:lnTo>
                  <a:pt x="6195" y="1423"/>
                </a:lnTo>
                <a:lnTo>
                  <a:pt x="6217" y="1419"/>
                </a:lnTo>
                <a:lnTo>
                  <a:pt x="6237" y="1413"/>
                </a:lnTo>
                <a:lnTo>
                  <a:pt x="6254" y="1406"/>
                </a:lnTo>
                <a:lnTo>
                  <a:pt x="6270" y="1398"/>
                </a:lnTo>
                <a:lnTo>
                  <a:pt x="6284" y="1390"/>
                </a:lnTo>
                <a:lnTo>
                  <a:pt x="6298" y="1386"/>
                </a:lnTo>
                <a:lnTo>
                  <a:pt x="6311" y="1401"/>
                </a:lnTo>
                <a:lnTo>
                  <a:pt x="6325" y="1413"/>
                </a:lnTo>
                <a:lnTo>
                  <a:pt x="6330" y="1417"/>
                </a:lnTo>
                <a:lnTo>
                  <a:pt x="6335" y="1420"/>
                </a:lnTo>
                <a:lnTo>
                  <a:pt x="6340" y="1422"/>
                </a:lnTo>
                <a:lnTo>
                  <a:pt x="6343" y="1422"/>
                </a:lnTo>
                <a:lnTo>
                  <a:pt x="6346" y="1422"/>
                </a:lnTo>
                <a:lnTo>
                  <a:pt x="6351" y="1421"/>
                </a:lnTo>
                <a:lnTo>
                  <a:pt x="6355" y="1418"/>
                </a:lnTo>
                <a:lnTo>
                  <a:pt x="6361" y="1414"/>
                </a:lnTo>
                <a:lnTo>
                  <a:pt x="6378" y="1403"/>
                </a:lnTo>
                <a:lnTo>
                  <a:pt x="6396" y="1390"/>
                </a:lnTo>
                <a:lnTo>
                  <a:pt x="6413" y="1379"/>
                </a:lnTo>
                <a:lnTo>
                  <a:pt x="6428" y="1365"/>
                </a:lnTo>
                <a:lnTo>
                  <a:pt x="6413" y="1335"/>
                </a:lnTo>
                <a:lnTo>
                  <a:pt x="6401" y="1310"/>
                </a:lnTo>
                <a:lnTo>
                  <a:pt x="6395" y="1297"/>
                </a:lnTo>
                <a:lnTo>
                  <a:pt x="6392" y="1281"/>
                </a:lnTo>
                <a:lnTo>
                  <a:pt x="6388" y="1262"/>
                </a:lnTo>
                <a:lnTo>
                  <a:pt x="6387" y="1238"/>
                </a:lnTo>
                <a:lnTo>
                  <a:pt x="6386" y="1174"/>
                </a:lnTo>
                <a:lnTo>
                  <a:pt x="6387" y="1112"/>
                </a:lnTo>
                <a:lnTo>
                  <a:pt x="6387" y="1083"/>
                </a:lnTo>
                <a:lnTo>
                  <a:pt x="6386" y="1056"/>
                </a:lnTo>
                <a:lnTo>
                  <a:pt x="6384" y="1030"/>
                </a:lnTo>
                <a:lnTo>
                  <a:pt x="6379" y="1006"/>
                </a:lnTo>
                <a:lnTo>
                  <a:pt x="6376" y="994"/>
                </a:lnTo>
                <a:lnTo>
                  <a:pt x="6372" y="984"/>
                </a:lnTo>
                <a:lnTo>
                  <a:pt x="6368" y="974"/>
                </a:lnTo>
                <a:lnTo>
                  <a:pt x="6362" y="964"/>
                </a:lnTo>
                <a:lnTo>
                  <a:pt x="6357" y="956"/>
                </a:lnTo>
                <a:lnTo>
                  <a:pt x="6350" y="947"/>
                </a:lnTo>
                <a:lnTo>
                  <a:pt x="6342" y="939"/>
                </a:lnTo>
                <a:lnTo>
                  <a:pt x="6333" y="932"/>
                </a:lnTo>
                <a:lnTo>
                  <a:pt x="6324" y="926"/>
                </a:lnTo>
                <a:lnTo>
                  <a:pt x="6312" y="921"/>
                </a:lnTo>
                <a:lnTo>
                  <a:pt x="6301" y="916"/>
                </a:lnTo>
                <a:lnTo>
                  <a:pt x="6287" y="911"/>
                </a:lnTo>
                <a:lnTo>
                  <a:pt x="6273" y="909"/>
                </a:lnTo>
                <a:lnTo>
                  <a:pt x="6257" y="907"/>
                </a:lnTo>
                <a:lnTo>
                  <a:pt x="6240" y="906"/>
                </a:lnTo>
                <a:lnTo>
                  <a:pt x="6222" y="905"/>
                </a:lnTo>
                <a:lnTo>
                  <a:pt x="6192" y="905"/>
                </a:lnTo>
                <a:lnTo>
                  <a:pt x="6168" y="906"/>
                </a:lnTo>
                <a:lnTo>
                  <a:pt x="6148" y="907"/>
                </a:lnTo>
                <a:lnTo>
                  <a:pt x="6130" y="908"/>
                </a:lnTo>
                <a:lnTo>
                  <a:pt x="6110" y="911"/>
                </a:lnTo>
                <a:lnTo>
                  <a:pt x="6090" y="915"/>
                </a:lnTo>
                <a:lnTo>
                  <a:pt x="6067" y="918"/>
                </a:lnTo>
                <a:lnTo>
                  <a:pt x="6039" y="924"/>
                </a:lnTo>
                <a:close/>
                <a:moveTo>
                  <a:pt x="4823" y="1309"/>
                </a:moveTo>
                <a:lnTo>
                  <a:pt x="4801" y="1314"/>
                </a:lnTo>
                <a:lnTo>
                  <a:pt x="4778" y="1319"/>
                </a:lnTo>
                <a:lnTo>
                  <a:pt x="4766" y="1320"/>
                </a:lnTo>
                <a:lnTo>
                  <a:pt x="4755" y="1321"/>
                </a:lnTo>
                <a:lnTo>
                  <a:pt x="4744" y="1321"/>
                </a:lnTo>
                <a:lnTo>
                  <a:pt x="4734" y="1320"/>
                </a:lnTo>
                <a:lnTo>
                  <a:pt x="4724" y="1318"/>
                </a:lnTo>
                <a:lnTo>
                  <a:pt x="4715" y="1314"/>
                </a:lnTo>
                <a:lnTo>
                  <a:pt x="4707" y="1310"/>
                </a:lnTo>
                <a:lnTo>
                  <a:pt x="4699" y="1304"/>
                </a:lnTo>
                <a:lnTo>
                  <a:pt x="4693" y="1296"/>
                </a:lnTo>
                <a:lnTo>
                  <a:pt x="4688" y="1287"/>
                </a:lnTo>
                <a:lnTo>
                  <a:pt x="4684" y="1277"/>
                </a:lnTo>
                <a:lnTo>
                  <a:pt x="4683" y="1264"/>
                </a:lnTo>
                <a:lnTo>
                  <a:pt x="4682" y="1252"/>
                </a:lnTo>
                <a:lnTo>
                  <a:pt x="4683" y="1239"/>
                </a:lnTo>
                <a:lnTo>
                  <a:pt x="4686" y="1229"/>
                </a:lnTo>
                <a:lnTo>
                  <a:pt x="4691" y="1220"/>
                </a:lnTo>
                <a:lnTo>
                  <a:pt x="4696" y="1213"/>
                </a:lnTo>
                <a:lnTo>
                  <a:pt x="4703" y="1207"/>
                </a:lnTo>
                <a:lnTo>
                  <a:pt x="4712" y="1201"/>
                </a:lnTo>
                <a:lnTo>
                  <a:pt x="4721" y="1196"/>
                </a:lnTo>
                <a:lnTo>
                  <a:pt x="4732" y="1193"/>
                </a:lnTo>
                <a:lnTo>
                  <a:pt x="4742" y="1191"/>
                </a:lnTo>
                <a:lnTo>
                  <a:pt x="4753" y="1190"/>
                </a:lnTo>
                <a:lnTo>
                  <a:pt x="4766" y="1188"/>
                </a:lnTo>
                <a:lnTo>
                  <a:pt x="4778" y="1188"/>
                </a:lnTo>
                <a:lnTo>
                  <a:pt x="4791" y="1190"/>
                </a:lnTo>
                <a:lnTo>
                  <a:pt x="4803" y="1191"/>
                </a:lnTo>
                <a:lnTo>
                  <a:pt x="4816" y="1193"/>
                </a:lnTo>
                <a:lnTo>
                  <a:pt x="4823" y="1309"/>
                </a:lnTo>
                <a:close/>
                <a:moveTo>
                  <a:pt x="4600" y="924"/>
                </a:moveTo>
                <a:lnTo>
                  <a:pt x="4603" y="948"/>
                </a:lnTo>
                <a:lnTo>
                  <a:pt x="4608" y="975"/>
                </a:lnTo>
                <a:lnTo>
                  <a:pt x="4610" y="988"/>
                </a:lnTo>
                <a:lnTo>
                  <a:pt x="4614" y="1000"/>
                </a:lnTo>
                <a:lnTo>
                  <a:pt x="4617" y="1011"/>
                </a:lnTo>
                <a:lnTo>
                  <a:pt x="4621" y="1020"/>
                </a:lnTo>
                <a:lnTo>
                  <a:pt x="4655" y="1017"/>
                </a:lnTo>
                <a:lnTo>
                  <a:pt x="4682" y="1014"/>
                </a:lnTo>
                <a:lnTo>
                  <a:pt x="4708" y="1012"/>
                </a:lnTo>
                <a:lnTo>
                  <a:pt x="4741" y="1012"/>
                </a:lnTo>
                <a:lnTo>
                  <a:pt x="4754" y="1012"/>
                </a:lnTo>
                <a:lnTo>
                  <a:pt x="4767" y="1014"/>
                </a:lnTo>
                <a:lnTo>
                  <a:pt x="4777" y="1015"/>
                </a:lnTo>
                <a:lnTo>
                  <a:pt x="4786" y="1017"/>
                </a:lnTo>
                <a:lnTo>
                  <a:pt x="4794" y="1020"/>
                </a:lnTo>
                <a:lnTo>
                  <a:pt x="4800" y="1025"/>
                </a:lnTo>
                <a:lnTo>
                  <a:pt x="4804" y="1030"/>
                </a:lnTo>
                <a:lnTo>
                  <a:pt x="4809" y="1034"/>
                </a:lnTo>
                <a:lnTo>
                  <a:pt x="4812" y="1041"/>
                </a:lnTo>
                <a:lnTo>
                  <a:pt x="4814" y="1048"/>
                </a:lnTo>
                <a:lnTo>
                  <a:pt x="4816" y="1056"/>
                </a:lnTo>
                <a:lnTo>
                  <a:pt x="4817" y="1065"/>
                </a:lnTo>
                <a:lnTo>
                  <a:pt x="4818" y="1086"/>
                </a:lnTo>
                <a:lnTo>
                  <a:pt x="4818" y="1111"/>
                </a:lnTo>
                <a:lnTo>
                  <a:pt x="4794" y="1108"/>
                </a:lnTo>
                <a:lnTo>
                  <a:pt x="4778" y="1104"/>
                </a:lnTo>
                <a:lnTo>
                  <a:pt x="4763" y="1103"/>
                </a:lnTo>
                <a:lnTo>
                  <a:pt x="4741" y="1103"/>
                </a:lnTo>
                <a:lnTo>
                  <a:pt x="4720" y="1106"/>
                </a:lnTo>
                <a:lnTo>
                  <a:pt x="4700" y="1108"/>
                </a:lnTo>
                <a:lnTo>
                  <a:pt x="4682" y="1111"/>
                </a:lnTo>
                <a:lnTo>
                  <a:pt x="4663" y="1116"/>
                </a:lnTo>
                <a:lnTo>
                  <a:pt x="4648" y="1121"/>
                </a:lnTo>
                <a:lnTo>
                  <a:pt x="4632" y="1129"/>
                </a:lnTo>
                <a:lnTo>
                  <a:pt x="4617" y="1137"/>
                </a:lnTo>
                <a:lnTo>
                  <a:pt x="4604" y="1148"/>
                </a:lnTo>
                <a:lnTo>
                  <a:pt x="4593" y="1159"/>
                </a:lnTo>
                <a:lnTo>
                  <a:pt x="4583" y="1171"/>
                </a:lnTo>
                <a:lnTo>
                  <a:pt x="4574" y="1185"/>
                </a:lnTo>
                <a:lnTo>
                  <a:pt x="4566" y="1200"/>
                </a:lnTo>
                <a:lnTo>
                  <a:pt x="4560" y="1216"/>
                </a:lnTo>
                <a:lnTo>
                  <a:pt x="4556" y="1234"/>
                </a:lnTo>
                <a:lnTo>
                  <a:pt x="4553" y="1253"/>
                </a:lnTo>
                <a:lnTo>
                  <a:pt x="4552" y="1274"/>
                </a:lnTo>
                <a:lnTo>
                  <a:pt x="4553" y="1286"/>
                </a:lnTo>
                <a:lnTo>
                  <a:pt x="4554" y="1299"/>
                </a:lnTo>
                <a:lnTo>
                  <a:pt x="4556" y="1310"/>
                </a:lnTo>
                <a:lnTo>
                  <a:pt x="4559" y="1320"/>
                </a:lnTo>
                <a:lnTo>
                  <a:pt x="4561" y="1330"/>
                </a:lnTo>
                <a:lnTo>
                  <a:pt x="4566" y="1341"/>
                </a:lnTo>
                <a:lnTo>
                  <a:pt x="4570" y="1350"/>
                </a:lnTo>
                <a:lnTo>
                  <a:pt x="4575" y="1358"/>
                </a:lnTo>
                <a:lnTo>
                  <a:pt x="4581" y="1365"/>
                </a:lnTo>
                <a:lnTo>
                  <a:pt x="4586" y="1373"/>
                </a:lnTo>
                <a:lnTo>
                  <a:pt x="4593" y="1380"/>
                </a:lnTo>
                <a:lnTo>
                  <a:pt x="4601" y="1387"/>
                </a:lnTo>
                <a:lnTo>
                  <a:pt x="4608" y="1393"/>
                </a:lnTo>
                <a:lnTo>
                  <a:pt x="4616" y="1398"/>
                </a:lnTo>
                <a:lnTo>
                  <a:pt x="4624" y="1403"/>
                </a:lnTo>
                <a:lnTo>
                  <a:pt x="4633" y="1407"/>
                </a:lnTo>
                <a:lnTo>
                  <a:pt x="4651" y="1415"/>
                </a:lnTo>
                <a:lnTo>
                  <a:pt x="4670" y="1420"/>
                </a:lnTo>
                <a:lnTo>
                  <a:pt x="4691" y="1423"/>
                </a:lnTo>
                <a:lnTo>
                  <a:pt x="4711" y="1426"/>
                </a:lnTo>
                <a:lnTo>
                  <a:pt x="4733" y="1426"/>
                </a:lnTo>
                <a:lnTo>
                  <a:pt x="4754" y="1423"/>
                </a:lnTo>
                <a:lnTo>
                  <a:pt x="4776" y="1419"/>
                </a:lnTo>
                <a:lnTo>
                  <a:pt x="4797" y="1414"/>
                </a:lnTo>
                <a:lnTo>
                  <a:pt x="4814" y="1407"/>
                </a:lnTo>
                <a:lnTo>
                  <a:pt x="4829" y="1400"/>
                </a:lnTo>
                <a:lnTo>
                  <a:pt x="4842" y="1393"/>
                </a:lnTo>
                <a:lnTo>
                  <a:pt x="4856" y="1385"/>
                </a:lnTo>
                <a:lnTo>
                  <a:pt x="4871" y="1398"/>
                </a:lnTo>
                <a:lnTo>
                  <a:pt x="4886" y="1412"/>
                </a:lnTo>
                <a:lnTo>
                  <a:pt x="4892" y="1417"/>
                </a:lnTo>
                <a:lnTo>
                  <a:pt x="4896" y="1420"/>
                </a:lnTo>
                <a:lnTo>
                  <a:pt x="4901" y="1421"/>
                </a:lnTo>
                <a:lnTo>
                  <a:pt x="4904" y="1422"/>
                </a:lnTo>
                <a:lnTo>
                  <a:pt x="4907" y="1422"/>
                </a:lnTo>
                <a:lnTo>
                  <a:pt x="4911" y="1421"/>
                </a:lnTo>
                <a:lnTo>
                  <a:pt x="4915" y="1419"/>
                </a:lnTo>
                <a:lnTo>
                  <a:pt x="4921" y="1415"/>
                </a:lnTo>
                <a:lnTo>
                  <a:pt x="4937" y="1404"/>
                </a:lnTo>
                <a:lnTo>
                  <a:pt x="4957" y="1390"/>
                </a:lnTo>
                <a:lnTo>
                  <a:pt x="4977" y="1377"/>
                </a:lnTo>
                <a:lnTo>
                  <a:pt x="4989" y="1365"/>
                </a:lnTo>
                <a:lnTo>
                  <a:pt x="4974" y="1337"/>
                </a:lnTo>
                <a:lnTo>
                  <a:pt x="4962" y="1312"/>
                </a:lnTo>
                <a:lnTo>
                  <a:pt x="4957" y="1299"/>
                </a:lnTo>
                <a:lnTo>
                  <a:pt x="4953" y="1283"/>
                </a:lnTo>
                <a:lnTo>
                  <a:pt x="4951" y="1264"/>
                </a:lnTo>
                <a:lnTo>
                  <a:pt x="4948" y="1243"/>
                </a:lnTo>
                <a:lnTo>
                  <a:pt x="4947" y="1178"/>
                </a:lnTo>
                <a:lnTo>
                  <a:pt x="4948" y="1116"/>
                </a:lnTo>
                <a:lnTo>
                  <a:pt x="4948" y="1086"/>
                </a:lnTo>
                <a:lnTo>
                  <a:pt x="4947" y="1059"/>
                </a:lnTo>
                <a:lnTo>
                  <a:pt x="4945" y="1033"/>
                </a:lnTo>
                <a:lnTo>
                  <a:pt x="4940" y="1008"/>
                </a:lnTo>
                <a:lnTo>
                  <a:pt x="4938" y="997"/>
                </a:lnTo>
                <a:lnTo>
                  <a:pt x="4935" y="985"/>
                </a:lnTo>
                <a:lnTo>
                  <a:pt x="4930" y="975"/>
                </a:lnTo>
                <a:lnTo>
                  <a:pt x="4924" y="966"/>
                </a:lnTo>
                <a:lnTo>
                  <a:pt x="4919" y="957"/>
                </a:lnTo>
                <a:lnTo>
                  <a:pt x="4912" y="948"/>
                </a:lnTo>
                <a:lnTo>
                  <a:pt x="4904" y="940"/>
                </a:lnTo>
                <a:lnTo>
                  <a:pt x="4895" y="933"/>
                </a:lnTo>
                <a:lnTo>
                  <a:pt x="4886" y="926"/>
                </a:lnTo>
                <a:lnTo>
                  <a:pt x="4875" y="921"/>
                </a:lnTo>
                <a:lnTo>
                  <a:pt x="4862" y="916"/>
                </a:lnTo>
                <a:lnTo>
                  <a:pt x="4848" y="913"/>
                </a:lnTo>
                <a:lnTo>
                  <a:pt x="4834" y="909"/>
                </a:lnTo>
                <a:lnTo>
                  <a:pt x="4818" y="907"/>
                </a:lnTo>
                <a:lnTo>
                  <a:pt x="4800" y="906"/>
                </a:lnTo>
                <a:lnTo>
                  <a:pt x="4780" y="905"/>
                </a:lnTo>
                <a:lnTo>
                  <a:pt x="4750" y="905"/>
                </a:lnTo>
                <a:lnTo>
                  <a:pt x="4725" y="906"/>
                </a:lnTo>
                <a:lnTo>
                  <a:pt x="4704" y="907"/>
                </a:lnTo>
                <a:lnTo>
                  <a:pt x="4687" y="909"/>
                </a:lnTo>
                <a:lnTo>
                  <a:pt x="4670" y="913"/>
                </a:lnTo>
                <a:lnTo>
                  <a:pt x="4651" y="915"/>
                </a:lnTo>
                <a:lnTo>
                  <a:pt x="4628" y="919"/>
                </a:lnTo>
                <a:lnTo>
                  <a:pt x="4600" y="924"/>
                </a:lnTo>
                <a:close/>
                <a:moveTo>
                  <a:pt x="2822" y="935"/>
                </a:moveTo>
                <a:lnTo>
                  <a:pt x="2823" y="963"/>
                </a:lnTo>
                <a:lnTo>
                  <a:pt x="2823" y="1005"/>
                </a:lnTo>
                <a:lnTo>
                  <a:pt x="2823" y="1056"/>
                </a:lnTo>
                <a:lnTo>
                  <a:pt x="2823" y="1110"/>
                </a:lnTo>
                <a:lnTo>
                  <a:pt x="2823" y="1165"/>
                </a:lnTo>
                <a:lnTo>
                  <a:pt x="2822" y="1215"/>
                </a:lnTo>
                <a:lnTo>
                  <a:pt x="2820" y="1253"/>
                </a:lnTo>
                <a:lnTo>
                  <a:pt x="2817" y="1277"/>
                </a:lnTo>
                <a:lnTo>
                  <a:pt x="2813" y="1292"/>
                </a:lnTo>
                <a:lnTo>
                  <a:pt x="2808" y="1303"/>
                </a:lnTo>
                <a:lnTo>
                  <a:pt x="2802" y="1312"/>
                </a:lnTo>
                <a:lnTo>
                  <a:pt x="2797" y="1320"/>
                </a:lnTo>
                <a:lnTo>
                  <a:pt x="2784" y="1335"/>
                </a:lnTo>
                <a:lnTo>
                  <a:pt x="2771" y="1351"/>
                </a:lnTo>
                <a:lnTo>
                  <a:pt x="2781" y="1369"/>
                </a:lnTo>
                <a:lnTo>
                  <a:pt x="2790" y="1387"/>
                </a:lnTo>
                <a:lnTo>
                  <a:pt x="2798" y="1406"/>
                </a:lnTo>
                <a:lnTo>
                  <a:pt x="2807" y="1424"/>
                </a:lnTo>
                <a:lnTo>
                  <a:pt x="2820" y="1421"/>
                </a:lnTo>
                <a:lnTo>
                  <a:pt x="2834" y="1417"/>
                </a:lnTo>
                <a:lnTo>
                  <a:pt x="2847" y="1412"/>
                </a:lnTo>
                <a:lnTo>
                  <a:pt x="2858" y="1407"/>
                </a:lnTo>
                <a:lnTo>
                  <a:pt x="2869" y="1402"/>
                </a:lnTo>
                <a:lnTo>
                  <a:pt x="2879" y="1395"/>
                </a:lnTo>
                <a:lnTo>
                  <a:pt x="2890" y="1388"/>
                </a:lnTo>
                <a:lnTo>
                  <a:pt x="2899" y="1381"/>
                </a:lnTo>
                <a:lnTo>
                  <a:pt x="2907" y="1373"/>
                </a:lnTo>
                <a:lnTo>
                  <a:pt x="2914" y="1364"/>
                </a:lnTo>
                <a:lnTo>
                  <a:pt x="2920" y="1354"/>
                </a:lnTo>
                <a:lnTo>
                  <a:pt x="2926" y="1344"/>
                </a:lnTo>
                <a:lnTo>
                  <a:pt x="2932" y="1333"/>
                </a:lnTo>
                <a:lnTo>
                  <a:pt x="2936" y="1320"/>
                </a:lnTo>
                <a:lnTo>
                  <a:pt x="2941" y="1308"/>
                </a:lnTo>
                <a:lnTo>
                  <a:pt x="2944" y="1293"/>
                </a:lnTo>
                <a:lnTo>
                  <a:pt x="2946" y="1278"/>
                </a:lnTo>
                <a:lnTo>
                  <a:pt x="2949" y="1262"/>
                </a:lnTo>
                <a:lnTo>
                  <a:pt x="2951" y="1246"/>
                </a:lnTo>
                <a:lnTo>
                  <a:pt x="2952" y="1229"/>
                </a:lnTo>
                <a:lnTo>
                  <a:pt x="2952" y="1196"/>
                </a:lnTo>
                <a:lnTo>
                  <a:pt x="2952" y="1161"/>
                </a:lnTo>
                <a:lnTo>
                  <a:pt x="2952" y="1126"/>
                </a:lnTo>
                <a:lnTo>
                  <a:pt x="2951" y="1092"/>
                </a:lnTo>
                <a:lnTo>
                  <a:pt x="2951" y="1058"/>
                </a:lnTo>
                <a:lnTo>
                  <a:pt x="2952" y="1026"/>
                </a:lnTo>
                <a:lnTo>
                  <a:pt x="2977" y="1022"/>
                </a:lnTo>
                <a:lnTo>
                  <a:pt x="2994" y="1019"/>
                </a:lnTo>
                <a:lnTo>
                  <a:pt x="3008" y="1018"/>
                </a:lnTo>
                <a:lnTo>
                  <a:pt x="3019" y="1018"/>
                </a:lnTo>
                <a:lnTo>
                  <a:pt x="3029" y="1018"/>
                </a:lnTo>
                <a:lnTo>
                  <a:pt x="3043" y="1019"/>
                </a:lnTo>
                <a:lnTo>
                  <a:pt x="3062" y="1022"/>
                </a:lnTo>
                <a:lnTo>
                  <a:pt x="3087" y="1024"/>
                </a:lnTo>
                <a:lnTo>
                  <a:pt x="3088" y="1061"/>
                </a:lnTo>
                <a:lnTo>
                  <a:pt x="3089" y="1107"/>
                </a:lnTo>
                <a:lnTo>
                  <a:pt x="3089" y="1159"/>
                </a:lnTo>
                <a:lnTo>
                  <a:pt x="3089" y="1215"/>
                </a:lnTo>
                <a:lnTo>
                  <a:pt x="3088" y="1270"/>
                </a:lnTo>
                <a:lnTo>
                  <a:pt x="3088" y="1325"/>
                </a:lnTo>
                <a:lnTo>
                  <a:pt x="3088" y="1373"/>
                </a:lnTo>
                <a:lnTo>
                  <a:pt x="3088" y="1414"/>
                </a:lnTo>
                <a:lnTo>
                  <a:pt x="3219" y="1413"/>
                </a:lnTo>
                <a:lnTo>
                  <a:pt x="3219" y="936"/>
                </a:lnTo>
                <a:lnTo>
                  <a:pt x="3194" y="927"/>
                </a:lnTo>
                <a:lnTo>
                  <a:pt x="3168" y="921"/>
                </a:lnTo>
                <a:lnTo>
                  <a:pt x="3141" y="915"/>
                </a:lnTo>
                <a:lnTo>
                  <a:pt x="3112" y="910"/>
                </a:lnTo>
                <a:lnTo>
                  <a:pt x="3085" y="908"/>
                </a:lnTo>
                <a:lnTo>
                  <a:pt x="3057" y="906"/>
                </a:lnTo>
                <a:lnTo>
                  <a:pt x="3028" y="905"/>
                </a:lnTo>
                <a:lnTo>
                  <a:pt x="3001" y="905"/>
                </a:lnTo>
                <a:lnTo>
                  <a:pt x="2976" y="906"/>
                </a:lnTo>
                <a:lnTo>
                  <a:pt x="2953" y="908"/>
                </a:lnTo>
                <a:lnTo>
                  <a:pt x="2931" y="910"/>
                </a:lnTo>
                <a:lnTo>
                  <a:pt x="2909" y="915"/>
                </a:lnTo>
                <a:lnTo>
                  <a:pt x="2887" y="919"/>
                </a:lnTo>
                <a:lnTo>
                  <a:pt x="2866" y="924"/>
                </a:lnTo>
                <a:lnTo>
                  <a:pt x="2844" y="930"/>
                </a:lnTo>
                <a:lnTo>
                  <a:pt x="2822" y="935"/>
                </a:lnTo>
                <a:close/>
                <a:moveTo>
                  <a:pt x="7439" y="1414"/>
                </a:moveTo>
                <a:lnTo>
                  <a:pt x="7439" y="1404"/>
                </a:lnTo>
                <a:lnTo>
                  <a:pt x="7429" y="1389"/>
                </a:lnTo>
                <a:lnTo>
                  <a:pt x="7418" y="1367"/>
                </a:lnTo>
                <a:lnTo>
                  <a:pt x="7405" y="1338"/>
                </a:lnTo>
                <a:lnTo>
                  <a:pt x="7392" y="1308"/>
                </a:lnTo>
                <a:lnTo>
                  <a:pt x="7377" y="1276"/>
                </a:lnTo>
                <a:lnTo>
                  <a:pt x="7363" y="1246"/>
                </a:lnTo>
                <a:lnTo>
                  <a:pt x="7350" y="1219"/>
                </a:lnTo>
                <a:lnTo>
                  <a:pt x="7337" y="1197"/>
                </a:lnTo>
                <a:lnTo>
                  <a:pt x="7330" y="1188"/>
                </a:lnTo>
                <a:lnTo>
                  <a:pt x="7325" y="1182"/>
                </a:lnTo>
                <a:lnTo>
                  <a:pt x="7319" y="1175"/>
                </a:lnTo>
                <a:lnTo>
                  <a:pt x="7313" y="1170"/>
                </a:lnTo>
                <a:lnTo>
                  <a:pt x="7306" y="1166"/>
                </a:lnTo>
                <a:lnTo>
                  <a:pt x="7298" y="1161"/>
                </a:lnTo>
                <a:lnTo>
                  <a:pt x="7289" y="1157"/>
                </a:lnTo>
                <a:lnTo>
                  <a:pt x="7278" y="1152"/>
                </a:lnTo>
                <a:lnTo>
                  <a:pt x="7287" y="1146"/>
                </a:lnTo>
                <a:lnTo>
                  <a:pt x="7295" y="1142"/>
                </a:lnTo>
                <a:lnTo>
                  <a:pt x="7303" y="1136"/>
                </a:lnTo>
                <a:lnTo>
                  <a:pt x="7310" y="1131"/>
                </a:lnTo>
                <a:lnTo>
                  <a:pt x="7322" y="1119"/>
                </a:lnTo>
                <a:lnTo>
                  <a:pt x="7331" y="1107"/>
                </a:lnTo>
                <a:lnTo>
                  <a:pt x="7340" y="1094"/>
                </a:lnTo>
                <a:lnTo>
                  <a:pt x="7347" y="1082"/>
                </a:lnTo>
                <a:lnTo>
                  <a:pt x="7353" y="1070"/>
                </a:lnTo>
                <a:lnTo>
                  <a:pt x="7357" y="1058"/>
                </a:lnTo>
                <a:lnTo>
                  <a:pt x="7362" y="1047"/>
                </a:lnTo>
                <a:lnTo>
                  <a:pt x="7368" y="1036"/>
                </a:lnTo>
                <a:lnTo>
                  <a:pt x="7372" y="1026"/>
                </a:lnTo>
                <a:lnTo>
                  <a:pt x="7379" y="1018"/>
                </a:lnTo>
                <a:lnTo>
                  <a:pt x="7386" y="1011"/>
                </a:lnTo>
                <a:lnTo>
                  <a:pt x="7395" y="1006"/>
                </a:lnTo>
                <a:lnTo>
                  <a:pt x="7399" y="1005"/>
                </a:lnTo>
                <a:lnTo>
                  <a:pt x="7405" y="1002"/>
                </a:lnTo>
                <a:lnTo>
                  <a:pt x="7411" y="1002"/>
                </a:lnTo>
                <a:lnTo>
                  <a:pt x="7418" y="1001"/>
                </a:lnTo>
                <a:lnTo>
                  <a:pt x="7426" y="911"/>
                </a:lnTo>
                <a:lnTo>
                  <a:pt x="7414" y="909"/>
                </a:lnTo>
                <a:lnTo>
                  <a:pt x="7401" y="908"/>
                </a:lnTo>
                <a:lnTo>
                  <a:pt x="7387" y="908"/>
                </a:lnTo>
                <a:lnTo>
                  <a:pt x="7372" y="908"/>
                </a:lnTo>
                <a:lnTo>
                  <a:pt x="7357" y="909"/>
                </a:lnTo>
                <a:lnTo>
                  <a:pt x="7344" y="911"/>
                </a:lnTo>
                <a:lnTo>
                  <a:pt x="7333" y="915"/>
                </a:lnTo>
                <a:lnTo>
                  <a:pt x="7322" y="918"/>
                </a:lnTo>
                <a:lnTo>
                  <a:pt x="7314" y="922"/>
                </a:lnTo>
                <a:lnTo>
                  <a:pt x="7306" y="927"/>
                </a:lnTo>
                <a:lnTo>
                  <a:pt x="7300" y="933"/>
                </a:lnTo>
                <a:lnTo>
                  <a:pt x="7293" y="941"/>
                </a:lnTo>
                <a:lnTo>
                  <a:pt x="7280" y="957"/>
                </a:lnTo>
                <a:lnTo>
                  <a:pt x="7268" y="976"/>
                </a:lnTo>
                <a:lnTo>
                  <a:pt x="7247" y="1018"/>
                </a:lnTo>
                <a:lnTo>
                  <a:pt x="7228" y="1059"/>
                </a:lnTo>
                <a:lnTo>
                  <a:pt x="7221" y="1073"/>
                </a:lnTo>
                <a:lnTo>
                  <a:pt x="7216" y="1084"/>
                </a:lnTo>
                <a:lnTo>
                  <a:pt x="7210" y="1092"/>
                </a:lnTo>
                <a:lnTo>
                  <a:pt x="7203" y="1098"/>
                </a:lnTo>
                <a:lnTo>
                  <a:pt x="7194" y="1101"/>
                </a:lnTo>
                <a:lnTo>
                  <a:pt x="7184" y="1103"/>
                </a:lnTo>
                <a:lnTo>
                  <a:pt x="7169" y="1104"/>
                </a:lnTo>
                <a:lnTo>
                  <a:pt x="7151" y="1104"/>
                </a:lnTo>
                <a:lnTo>
                  <a:pt x="7151" y="918"/>
                </a:lnTo>
                <a:lnTo>
                  <a:pt x="7020" y="917"/>
                </a:lnTo>
                <a:lnTo>
                  <a:pt x="7019" y="1412"/>
                </a:lnTo>
                <a:lnTo>
                  <a:pt x="7030" y="1413"/>
                </a:lnTo>
                <a:lnTo>
                  <a:pt x="7045" y="1414"/>
                </a:lnTo>
                <a:lnTo>
                  <a:pt x="7064" y="1415"/>
                </a:lnTo>
                <a:lnTo>
                  <a:pt x="7085" y="1415"/>
                </a:lnTo>
                <a:lnTo>
                  <a:pt x="7107" y="1415"/>
                </a:lnTo>
                <a:lnTo>
                  <a:pt x="7125" y="1414"/>
                </a:lnTo>
                <a:lnTo>
                  <a:pt x="7141" y="1413"/>
                </a:lnTo>
                <a:lnTo>
                  <a:pt x="7151" y="1412"/>
                </a:lnTo>
                <a:lnTo>
                  <a:pt x="7151" y="1211"/>
                </a:lnTo>
                <a:lnTo>
                  <a:pt x="7173" y="1212"/>
                </a:lnTo>
                <a:lnTo>
                  <a:pt x="7187" y="1213"/>
                </a:lnTo>
                <a:lnTo>
                  <a:pt x="7194" y="1215"/>
                </a:lnTo>
                <a:lnTo>
                  <a:pt x="7200" y="1217"/>
                </a:lnTo>
                <a:lnTo>
                  <a:pt x="7204" y="1220"/>
                </a:lnTo>
                <a:lnTo>
                  <a:pt x="7209" y="1224"/>
                </a:lnTo>
                <a:lnTo>
                  <a:pt x="7213" y="1228"/>
                </a:lnTo>
                <a:lnTo>
                  <a:pt x="7217" y="1234"/>
                </a:lnTo>
                <a:lnTo>
                  <a:pt x="7221" y="1239"/>
                </a:lnTo>
                <a:lnTo>
                  <a:pt x="7226" y="1247"/>
                </a:lnTo>
                <a:lnTo>
                  <a:pt x="7235" y="1267"/>
                </a:lnTo>
                <a:lnTo>
                  <a:pt x="7246" y="1292"/>
                </a:lnTo>
                <a:lnTo>
                  <a:pt x="7259" y="1321"/>
                </a:lnTo>
                <a:lnTo>
                  <a:pt x="7276" y="1361"/>
                </a:lnTo>
                <a:lnTo>
                  <a:pt x="7284" y="1380"/>
                </a:lnTo>
                <a:lnTo>
                  <a:pt x="7292" y="1397"/>
                </a:lnTo>
                <a:lnTo>
                  <a:pt x="7296" y="1404"/>
                </a:lnTo>
                <a:lnTo>
                  <a:pt x="7298" y="1410"/>
                </a:lnTo>
                <a:lnTo>
                  <a:pt x="7302" y="1413"/>
                </a:lnTo>
                <a:lnTo>
                  <a:pt x="7304" y="1414"/>
                </a:lnTo>
                <a:lnTo>
                  <a:pt x="7439" y="1414"/>
                </a:lnTo>
                <a:close/>
                <a:moveTo>
                  <a:pt x="3453" y="1174"/>
                </a:moveTo>
                <a:lnTo>
                  <a:pt x="3479" y="1170"/>
                </a:lnTo>
                <a:lnTo>
                  <a:pt x="3504" y="1169"/>
                </a:lnTo>
                <a:lnTo>
                  <a:pt x="3515" y="1168"/>
                </a:lnTo>
                <a:lnTo>
                  <a:pt x="3526" y="1169"/>
                </a:lnTo>
                <a:lnTo>
                  <a:pt x="3537" y="1170"/>
                </a:lnTo>
                <a:lnTo>
                  <a:pt x="3547" y="1173"/>
                </a:lnTo>
                <a:lnTo>
                  <a:pt x="3556" y="1176"/>
                </a:lnTo>
                <a:lnTo>
                  <a:pt x="3564" y="1180"/>
                </a:lnTo>
                <a:lnTo>
                  <a:pt x="3571" y="1186"/>
                </a:lnTo>
                <a:lnTo>
                  <a:pt x="3576" y="1194"/>
                </a:lnTo>
                <a:lnTo>
                  <a:pt x="3582" y="1203"/>
                </a:lnTo>
                <a:lnTo>
                  <a:pt x="3585" y="1215"/>
                </a:lnTo>
                <a:lnTo>
                  <a:pt x="3588" y="1227"/>
                </a:lnTo>
                <a:lnTo>
                  <a:pt x="3589" y="1242"/>
                </a:lnTo>
                <a:lnTo>
                  <a:pt x="3588" y="1258"/>
                </a:lnTo>
                <a:lnTo>
                  <a:pt x="3585" y="1270"/>
                </a:lnTo>
                <a:lnTo>
                  <a:pt x="3583" y="1283"/>
                </a:lnTo>
                <a:lnTo>
                  <a:pt x="3579" y="1292"/>
                </a:lnTo>
                <a:lnTo>
                  <a:pt x="3573" y="1300"/>
                </a:lnTo>
                <a:lnTo>
                  <a:pt x="3566" y="1306"/>
                </a:lnTo>
                <a:lnTo>
                  <a:pt x="3558" y="1312"/>
                </a:lnTo>
                <a:lnTo>
                  <a:pt x="3549" y="1317"/>
                </a:lnTo>
                <a:lnTo>
                  <a:pt x="3540" y="1320"/>
                </a:lnTo>
                <a:lnTo>
                  <a:pt x="3529" y="1321"/>
                </a:lnTo>
                <a:lnTo>
                  <a:pt x="3518" y="1322"/>
                </a:lnTo>
                <a:lnTo>
                  <a:pt x="3506" y="1322"/>
                </a:lnTo>
                <a:lnTo>
                  <a:pt x="3481" y="1321"/>
                </a:lnTo>
                <a:lnTo>
                  <a:pt x="3453" y="1318"/>
                </a:lnTo>
                <a:lnTo>
                  <a:pt x="3453" y="1174"/>
                </a:lnTo>
                <a:close/>
                <a:moveTo>
                  <a:pt x="3321" y="1388"/>
                </a:moveTo>
                <a:lnTo>
                  <a:pt x="3347" y="1398"/>
                </a:lnTo>
                <a:lnTo>
                  <a:pt x="3375" y="1407"/>
                </a:lnTo>
                <a:lnTo>
                  <a:pt x="3404" y="1414"/>
                </a:lnTo>
                <a:lnTo>
                  <a:pt x="3433" y="1421"/>
                </a:lnTo>
                <a:lnTo>
                  <a:pt x="3463" y="1424"/>
                </a:lnTo>
                <a:lnTo>
                  <a:pt x="3493" y="1427"/>
                </a:lnTo>
                <a:lnTo>
                  <a:pt x="3522" y="1427"/>
                </a:lnTo>
                <a:lnTo>
                  <a:pt x="3550" y="1424"/>
                </a:lnTo>
                <a:lnTo>
                  <a:pt x="3565" y="1422"/>
                </a:lnTo>
                <a:lnTo>
                  <a:pt x="3577" y="1420"/>
                </a:lnTo>
                <a:lnTo>
                  <a:pt x="3591" y="1417"/>
                </a:lnTo>
                <a:lnTo>
                  <a:pt x="3604" y="1412"/>
                </a:lnTo>
                <a:lnTo>
                  <a:pt x="3616" y="1407"/>
                </a:lnTo>
                <a:lnTo>
                  <a:pt x="3628" y="1403"/>
                </a:lnTo>
                <a:lnTo>
                  <a:pt x="3640" y="1397"/>
                </a:lnTo>
                <a:lnTo>
                  <a:pt x="3650" y="1390"/>
                </a:lnTo>
                <a:lnTo>
                  <a:pt x="3660" y="1384"/>
                </a:lnTo>
                <a:lnTo>
                  <a:pt x="3670" y="1376"/>
                </a:lnTo>
                <a:lnTo>
                  <a:pt x="3680" y="1367"/>
                </a:lnTo>
                <a:lnTo>
                  <a:pt x="3687" y="1358"/>
                </a:lnTo>
                <a:lnTo>
                  <a:pt x="3694" y="1347"/>
                </a:lnTo>
                <a:lnTo>
                  <a:pt x="3701" y="1337"/>
                </a:lnTo>
                <a:lnTo>
                  <a:pt x="3707" y="1325"/>
                </a:lnTo>
                <a:lnTo>
                  <a:pt x="3712" y="1312"/>
                </a:lnTo>
                <a:lnTo>
                  <a:pt x="3717" y="1297"/>
                </a:lnTo>
                <a:lnTo>
                  <a:pt x="3720" y="1281"/>
                </a:lnTo>
                <a:lnTo>
                  <a:pt x="3724" y="1267"/>
                </a:lnTo>
                <a:lnTo>
                  <a:pt x="3725" y="1252"/>
                </a:lnTo>
                <a:lnTo>
                  <a:pt x="3726" y="1238"/>
                </a:lnTo>
                <a:lnTo>
                  <a:pt x="3725" y="1224"/>
                </a:lnTo>
                <a:lnTo>
                  <a:pt x="3724" y="1210"/>
                </a:lnTo>
                <a:lnTo>
                  <a:pt x="3722" y="1196"/>
                </a:lnTo>
                <a:lnTo>
                  <a:pt x="3718" y="1184"/>
                </a:lnTo>
                <a:lnTo>
                  <a:pt x="3715" y="1171"/>
                </a:lnTo>
                <a:lnTo>
                  <a:pt x="3710" y="1159"/>
                </a:lnTo>
                <a:lnTo>
                  <a:pt x="3705" y="1148"/>
                </a:lnTo>
                <a:lnTo>
                  <a:pt x="3698" y="1136"/>
                </a:lnTo>
                <a:lnTo>
                  <a:pt x="3691" y="1126"/>
                </a:lnTo>
                <a:lnTo>
                  <a:pt x="3683" y="1116"/>
                </a:lnTo>
                <a:lnTo>
                  <a:pt x="3674" y="1107"/>
                </a:lnTo>
                <a:lnTo>
                  <a:pt x="3664" y="1098"/>
                </a:lnTo>
                <a:lnTo>
                  <a:pt x="3652" y="1090"/>
                </a:lnTo>
                <a:lnTo>
                  <a:pt x="3640" y="1083"/>
                </a:lnTo>
                <a:lnTo>
                  <a:pt x="3628" y="1077"/>
                </a:lnTo>
                <a:lnTo>
                  <a:pt x="3615" y="1073"/>
                </a:lnTo>
                <a:lnTo>
                  <a:pt x="3602" y="1069"/>
                </a:lnTo>
                <a:lnTo>
                  <a:pt x="3589" y="1067"/>
                </a:lnTo>
                <a:lnTo>
                  <a:pt x="3574" y="1066"/>
                </a:lnTo>
                <a:lnTo>
                  <a:pt x="3560" y="1065"/>
                </a:lnTo>
                <a:lnTo>
                  <a:pt x="3546" y="1065"/>
                </a:lnTo>
                <a:lnTo>
                  <a:pt x="3531" y="1065"/>
                </a:lnTo>
                <a:lnTo>
                  <a:pt x="3515" y="1066"/>
                </a:lnTo>
                <a:lnTo>
                  <a:pt x="3484" y="1069"/>
                </a:lnTo>
                <a:lnTo>
                  <a:pt x="3453" y="1074"/>
                </a:lnTo>
                <a:lnTo>
                  <a:pt x="3453" y="914"/>
                </a:lnTo>
                <a:lnTo>
                  <a:pt x="3322" y="913"/>
                </a:lnTo>
                <a:lnTo>
                  <a:pt x="3321" y="1388"/>
                </a:lnTo>
                <a:close/>
                <a:moveTo>
                  <a:pt x="5190" y="1085"/>
                </a:moveTo>
                <a:lnTo>
                  <a:pt x="5180" y="1089"/>
                </a:lnTo>
                <a:lnTo>
                  <a:pt x="5172" y="1092"/>
                </a:lnTo>
                <a:lnTo>
                  <a:pt x="5164" y="1096"/>
                </a:lnTo>
                <a:lnTo>
                  <a:pt x="5157" y="1102"/>
                </a:lnTo>
                <a:lnTo>
                  <a:pt x="5150" y="1108"/>
                </a:lnTo>
                <a:lnTo>
                  <a:pt x="5146" y="1114"/>
                </a:lnTo>
                <a:lnTo>
                  <a:pt x="5141" y="1120"/>
                </a:lnTo>
                <a:lnTo>
                  <a:pt x="5137" y="1127"/>
                </a:lnTo>
                <a:lnTo>
                  <a:pt x="5134" y="1134"/>
                </a:lnTo>
                <a:lnTo>
                  <a:pt x="5131" y="1142"/>
                </a:lnTo>
                <a:lnTo>
                  <a:pt x="5130" y="1149"/>
                </a:lnTo>
                <a:lnTo>
                  <a:pt x="5129" y="1157"/>
                </a:lnTo>
                <a:lnTo>
                  <a:pt x="5129" y="1165"/>
                </a:lnTo>
                <a:lnTo>
                  <a:pt x="5129" y="1173"/>
                </a:lnTo>
                <a:lnTo>
                  <a:pt x="5130" y="1180"/>
                </a:lnTo>
                <a:lnTo>
                  <a:pt x="5132" y="1187"/>
                </a:lnTo>
                <a:lnTo>
                  <a:pt x="5134" y="1195"/>
                </a:lnTo>
                <a:lnTo>
                  <a:pt x="5138" y="1202"/>
                </a:lnTo>
                <a:lnTo>
                  <a:pt x="5141" y="1209"/>
                </a:lnTo>
                <a:lnTo>
                  <a:pt x="5146" y="1216"/>
                </a:lnTo>
                <a:lnTo>
                  <a:pt x="5150" y="1222"/>
                </a:lnTo>
                <a:lnTo>
                  <a:pt x="5155" y="1228"/>
                </a:lnTo>
                <a:lnTo>
                  <a:pt x="5160" y="1233"/>
                </a:lnTo>
                <a:lnTo>
                  <a:pt x="5167" y="1237"/>
                </a:lnTo>
                <a:lnTo>
                  <a:pt x="5174" y="1242"/>
                </a:lnTo>
                <a:lnTo>
                  <a:pt x="5181" y="1245"/>
                </a:lnTo>
                <a:lnTo>
                  <a:pt x="5189" y="1247"/>
                </a:lnTo>
                <a:lnTo>
                  <a:pt x="5198" y="1249"/>
                </a:lnTo>
                <a:lnTo>
                  <a:pt x="5206" y="1250"/>
                </a:lnTo>
                <a:lnTo>
                  <a:pt x="5215" y="1250"/>
                </a:lnTo>
                <a:lnTo>
                  <a:pt x="5224" y="1249"/>
                </a:lnTo>
                <a:lnTo>
                  <a:pt x="5234" y="1246"/>
                </a:lnTo>
                <a:lnTo>
                  <a:pt x="5243" y="1244"/>
                </a:lnTo>
                <a:lnTo>
                  <a:pt x="5252" y="1239"/>
                </a:lnTo>
                <a:lnTo>
                  <a:pt x="5259" y="1235"/>
                </a:lnTo>
                <a:lnTo>
                  <a:pt x="5267" y="1230"/>
                </a:lnTo>
                <a:lnTo>
                  <a:pt x="5273" y="1225"/>
                </a:lnTo>
                <a:lnTo>
                  <a:pt x="5279" y="1219"/>
                </a:lnTo>
                <a:lnTo>
                  <a:pt x="5283" y="1212"/>
                </a:lnTo>
                <a:lnTo>
                  <a:pt x="5286" y="1205"/>
                </a:lnTo>
                <a:lnTo>
                  <a:pt x="5290" y="1199"/>
                </a:lnTo>
                <a:lnTo>
                  <a:pt x="5292" y="1191"/>
                </a:lnTo>
                <a:lnTo>
                  <a:pt x="5293" y="1183"/>
                </a:lnTo>
                <a:lnTo>
                  <a:pt x="5294" y="1175"/>
                </a:lnTo>
                <a:lnTo>
                  <a:pt x="5294" y="1168"/>
                </a:lnTo>
                <a:lnTo>
                  <a:pt x="5294" y="1160"/>
                </a:lnTo>
                <a:lnTo>
                  <a:pt x="5293" y="1152"/>
                </a:lnTo>
                <a:lnTo>
                  <a:pt x="5292" y="1144"/>
                </a:lnTo>
                <a:lnTo>
                  <a:pt x="5290" y="1136"/>
                </a:lnTo>
                <a:lnTo>
                  <a:pt x="5286" y="1129"/>
                </a:lnTo>
                <a:lnTo>
                  <a:pt x="5283" y="1123"/>
                </a:lnTo>
                <a:lnTo>
                  <a:pt x="5279" y="1116"/>
                </a:lnTo>
                <a:lnTo>
                  <a:pt x="5274" y="1109"/>
                </a:lnTo>
                <a:lnTo>
                  <a:pt x="5269" y="1103"/>
                </a:lnTo>
                <a:lnTo>
                  <a:pt x="5264" y="1098"/>
                </a:lnTo>
                <a:lnTo>
                  <a:pt x="5257" y="1093"/>
                </a:lnTo>
                <a:lnTo>
                  <a:pt x="5250" y="1090"/>
                </a:lnTo>
                <a:lnTo>
                  <a:pt x="5243" y="1086"/>
                </a:lnTo>
                <a:lnTo>
                  <a:pt x="5235" y="1084"/>
                </a:lnTo>
                <a:lnTo>
                  <a:pt x="5227" y="1082"/>
                </a:lnTo>
                <a:lnTo>
                  <a:pt x="5218" y="1082"/>
                </a:lnTo>
                <a:lnTo>
                  <a:pt x="5209" y="1082"/>
                </a:lnTo>
                <a:lnTo>
                  <a:pt x="5200" y="1083"/>
                </a:lnTo>
                <a:lnTo>
                  <a:pt x="5190" y="1085"/>
                </a:lnTo>
                <a:close/>
              </a:path>
            </a:pathLst>
          </a:custGeom>
          <a:solidFill>
            <a:srgbClr val="EE3124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249" name="Группа 248"/>
          <p:cNvGrpSpPr/>
          <p:nvPr userDrawn="1"/>
        </p:nvGrpSpPr>
        <p:grpSpPr>
          <a:xfrm>
            <a:off x="3822689" y="5433230"/>
            <a:ext cx="2124090" cy="215163"/>
            <a:chOff x="-3868738" y="5602288"/>
            <a:chExt cx="1958975" cy="198437"/>
          </a:xfrm>
        </p:grpSpPr>
        <p:sp>
          <p:nvSpPr>
            <p:cNvPr id="3277" name="Freeform 205"/>
            <p:cNvSpPr>
              <a:spLocks noEditPoints="1"/>
            </p:cNvSpPr>
            <p:nvPr userDrawn="1"/>
          </p:nvSpPr>
          <p:spPr bwMode="auto">
            <a:xfrm>
              <a:off x="-3608388" y="5632450"/>
              <a:ext cx="1698625" cy="168275"/>
            </a:xfrm>
            <a:custGeom>
              <a:avLst/>
              <a:gdLst/>
              <a:ahLst/>
              <a:cxnLst>
                <a:cxn ang="0">
                  <a:pos x="8312" y="298"/>
                </a:cxn>
                <a:cxn ang="0">
                  <a:pos x="8160" y="467"/>
                </a:cxn>
                <a:cxn ang="0">
                  <a:pos x="8101" y="302"/>
                </a:cxn>
                <a:cxn ang="0">
                  <a:pos x="8053" y="615"/>
                </a:cxn>
                <a:cxn ang="0">
                  <a:pos x="8317" y="615"/>
                </a:cxn>
                <a:cxn ang="0">
                  <a:pos x="8540" y="343"/>
                </a:cxn>
                <a:cxn ang="0">
                  <a:pos x="8404" y="5"/>
                </a:cxn>
                <a:cxn ang="0">
                  <a:pos x="5010" y="491"/>
                </a:cxn>
                <a:cxn ang="0">
                  <a:pos x="5223" y="374"/>
                </a:cxn>
                <a:cxn ang="0">
                  <a:pos x="5099" y="215"/>
                </a:cxn>
                <a:cxn ang="0">
                  <a:pos x="5261" y="220"/>
                </a:cxn>
                <a:cxn ang="0">
                  <a:pos x="4877" y="326"/>
                </a:cxn>
                <a:cxn ang="0">
                  <a:pos x="4790" y="613"/>
                </a:cxn>
                <a:cxn ang="0">
                  <a:pos x="5114" y="608"/>
                </a:cxn>
                <a:cxn ang="0">
                  <a:pos x="5503" y="235"/>
                </a:cxn>
                <a:cxn ang="0">
                  <a:pos x="5447" y="33"/>
                </a:cxn>
                <a:cxn ang="0">
                  <a:pos x="5084" y="26"/>
                </a:cxn>
                <a:cxn ang="0">
                  <a:pos x="7328" y="231"/>
                </a:cxn>
                <a:cxn ang="0">
                  <a:pos x="7489" y="157"/>
                </a:cxn>
                <a:cxn ang="0">
                  <a:pos x="7753" y="293"/>
                </a:cxn>
                <a:cxn ang="0">
                  <a:pos x="7609" y="18"/>
                </a:cxn>
                <a:cxn ang="0">
                  <a:pos x="7200" y="108"/>
                </a:cxn>
                <a:cxn ang="0">
                  <a:pos x="7118" y="596"/>
                </a:cxn>
                <a:cxn ang="0">
                  <a:pos x="7638" y="527"/>
                </a:cxn>
                <a:cxn ang="0">
                  <a:pos x="7421" y="487"/>
                </a:cxn>
                <a:cxn ang="0">
                  <a:pos x="7278" y="429"/>
                </a:cxn>
                <a:cxn ang="0">
                  <a:pos x="5863" y="487"/>
                </a:cxn>
                <a:cxn ang="0">
                  <a:pos x="5886" y="227"/>
                </a:cxn>
                <a:cxn ang="0">
                  <a:pos x="6024" y="176"/>
                </a:cxn>
                <a:cxn ang="0">
                  <a:pos x="6288" y="144"/>
                </a:cxn>
                <a:cxn ang="0">
                  <a:pos x="6021" y="3"/>
                </a:cxn>
                <a:cxn ang="0">
                  <a:pos x="5668" y="192"/>
                </a:cxn>
                <a:cxn ang="0">
                  <a:pos x="5721" y="638"/>
                </a:cxn>
                <a:cxn ang="0">
                  <a:pos x="6224" y="461"/>
                </a:cxn>
                <a:cxn ang="0">
                  <a:pos x="6820" y="197"/>
                </a:cxn>
                <a:cxn ang="0">
                  <a:pos x="968" y="638"/>
                </a:cxn>
                <a:cxn ang="0">
                  <a:pos x="1945" y="492"/>
                </a:cxn>
                <a:cxn ang="0">
                  <a:pos x="1824" y="443"/>
                </a:cxn>
                <a:cxn ang="0">
                  <a:pos x="1939" y="178"/>
                </a:cxn>
                <a:cxn ang="0">
                  <a:pos x="2073" y="278"/>
                </a:cxn>
                <a:cxn ang="0">
                  <a:pos x="1694" y="154"/>
                </a:cxn>
                <a:cxn ang="0">
                  <a:pos x="1585" y="442"/>
                </a:cxn>
                <a:cxn ang="0">
                  <a:pos x="1763" y="654"/>
                </a:cxn>
                <a:cxn ang="0">
                  <a:pos x="2207" y="496"/>
                </a:cxn>
                <a:cxn ang="0">
                  <a:pos x="2177" y="24"/>
                </a:cxn>
                <a:cxn ang="0">
                  <a:pos x="338" y="492"/>
                </a:cxn>
                <a:cxn ang="0">
                  <a:pos x="257" y="317"/>
                </a:cxn>
                <a:cxn ang="0">
                  <a:pos x="427" y="168"/>
                </a:cxn>
                <a:cxn ang="0">
                  <a:pos x="637" y="57"/>
                </a:cxn>
                <a:cxn ang="0">
                  <a:pos x="135" y="134"/>
                </a:cxn>
                <a:cxn ang="0">
                  <a:pos x="133" y="637"/>
                </a:cxn>
                <a:cxn ang="0">
                  <a:pos x="642" y="461"/>
                </a:cxn>
                <a:cxn ang="0">
                  <a:pos x="2756" y="186"/>
                </a:cxn>
                <a:cxn ang="0">
                  <a:pos x="2845" y="325"/>
                </a:cxn>
                <a:cxn ang="0">
                  <a:pos x="2674" y="465"/>
                </a:cxn>
                <a:cxn ang="0">
                  <a:pos x="2651" y="277"/>
                </a:cxn>
                <a:cxn ang="0">
                  <a:pos x="2607" y="627"/>
                </a:cxn>
                <a:cxn ang="0">
                  <a:pos x="2889" y="596"/>
                </a:cxn>
                <a:cxn ang="0">
                  <a:pos x="3094" y="276"/>
                </a:cxn>
                <a:cxn ang="0">
                  <a:pos x="2902" y="0"/>
                </a:cxn>
              </a:cxnLst>
              <a:rect l="0" t="0" r="r" b="b"/>
              <a:pathLst>
                <a:path w="8564" h="846">
                  <a:moveTo>
                    <a:pt x="8203" y="192"/>
                  </a:moveTo>
                  <a:lnTo>
                    <a:pt x="8219" y="186"/>
                  </a:lnTo>
                  <a:lnTo>
                    <a:pt x="8233" y="183"/>
                  </a:lnTo>
                  <a:lnTo>
                    <a:pt x="8246" y="182"/>
                  </a:lnTo>
                  <a:lnTo>
                    <a:pt x="8258" y="182"/>
                  </a:lnTo>
                  <a:lnTo>
                    <a:pt x="8268" y="184"/>
                  </a:lnTo>
                  <a:lnTo>
                    <a:pt x="8277" y="188"/>
                  </a:lnTo>
                  <a:lnTo>
                    <a:pt x="8286" y="193"/>
                  </a:lnTo>
                  <a:lnTo>
                    <a:pt x="8293" y="199"/>
                  </a:lnTo>
                  <a:lnTo>
                    <a:pt x="8299" y="207"/>
                  </a:lnTo>
                  <a:lnTo>
                    <a:pt x="8304" y="216"/>
                  </a:lnTo>
                  <a:lnTo>
                    <a:pt x="8309" y="225"/>
                  </a:lnTo>
                  <a:lnTo>
                    <a:pt x="8311" y="235"/>
                  </a:lnTo>
                  <a:lnTo>
                    <a:pt x="8313" y="247"/>
                  </a:lnTo>
                  <a:lnTo>
                    <a:pt x="8314" y="259"/>
                  </a:lnTo>
                  <a:lnTo>
                    <a:pt x="8314" y="272"/>
                  </a:lnTo>
                  <a:lnTo>
                    <a:pt x="8314" y="284"/>
                  </a:lnTo>
                  <a:lnTo>
                    <a:pt x="8312" y="298"/>
                  </a:lnTo>
                  <a:lnTo>
                    <a:pt x="8310" y="311"/>
                  </a:lnTo>
                  <a:lnTo>
                    <a:pt x="8308" y="325"/>
                  </a:lnTo>
                  <a:lnTo>
                    <a:pt x="8303" y="337"/>
                  </a:lnTo>
                  <a:lnTo>
                    <a:pt x="8299" y="351"/>
                  </a:lnTo>
                  <a:lnTo>
                    <a:pt x="8293" y="365"/>
                  </a:lnTo>
                  <a:lnTo>
                    <a:pt x="8287" y="377"/>
                  </a:lnTo>
                  <a:lnTo>
                    <a:pt x="8280" y="390"/>
                  </a:lnTo>
                  <a:lnTo>
                    <a:pt x="8272" y="401"/>
                  </a:lnTo>
                  <a:lnTo>
                    <a:pt x="8264" y="412"/>
                  </a:lnTo>
                  <a:lnTo>
                    <a:pt x="8255" y="423"/>
                  </a:lnTo>
                  <a:lnTo>
                    <a:pt x="8246" y="432"/>
                  </a:lnTo>
                  <a:lnTo>
                    <a:pt x="8236" y="441"/>
                  </a:lnTo>
                  <a:lnTo>
                    <a:pt x="8226" y="447"/>
                  </a:lnTo>
                  <a:lnTo>
                    <a:pt x="8215" y="454"/>
                  </a:lnTo>
                  <a:lnTo>
                    <a:pt x="8203" y="459"/>
                  </a:lnTo>
                  <a:lnTo>
                    <a:pt x="8188" y="463"/>
                  </a:lnTo>
                  <a:lnTo>
                    <a:pt x="8174" y="466"/>
                  </a:lnTo>
                  <a:lnTo>
                    <a:pt x="8160" y="467"/>
                  </a:lnTo>
                  <a:lnTo>
                    <a:pt x="8149" y="467"/>
                  </a:lnTo>
                  <a:lnTo>
                    <a:pt x="8137" y="465"/>
                  </a:lnTo>
                  <a:lnTo>
                    <a:pt x="8127" y="461"/>
                  </a:lnTo>
                  <a:lnTo>
                    <a:pt x="8119" y="455"/>
                  </a:lnTo>
                  <a:lnTo>
                    <a:pt x="8111" y="450"/>
                  </a:lnTo>
                  <a:lnTo>
                    <a:pt x="8104" y="443"/>
                  </a:lnTo>
                  <a:lnTo>
                    <a:pt x="8099" y="434"/>
                  </a:lnTo>
                  <a:lnTo>
                    <a:pt x="8094" y="425"/>
                  </a:lnTo>
                  <a:lnTo>
                    <a:pt x="8091" y="415"/>
                  </a:lnTo>
                  <a:lnTo>
                    <a:pt x="8089" y="403"/>
                  </a:lnTo>
                  <a:lnTo>
                    <a:pt x="8086" y="392"/>
                  </a:lnTo>
                  <a:lnTo>
                    <a:pt x="8086" y="381"/>
                  </a:lnTo>
                  <a:lnTo>
                    <a:pt x="8086" y="368"/>
                  </a:lnTo>
                  <a:lnTo>
                    <a:pt x="8087" y="356"/>
                  </a:lnTo>
                  <a:lnTo>
                    <a:pt x="8090" y="342"/>
                  </a:lnTo>
                  <a:lnTo>
                    <a:pt x="8092" y="328"/>
                  </a:lnTo>
                  <a:lnTo>
                    <a:pt x="8097" y="316"/>
                  </a:lnTo>
                  <a:lnTo>
                    <a:pt x="8101" y="302"/>
                  </a:lnTo>
                  <a:lnTo>
                    <a:pt x="8107" y="290"/>
                  </a:lnTo>
                  <a:lnTo>
                    <a:pt x="8112" y="277"/>
                  </a:lnTo>
                  <a:lnTo>
                    <a:pt x="8120" y="265"/>
                  </a:lnTo>
                  <a:lnTo>
                    <a:pt x="8128" y="252"/>
                  </a:lnTo>
                  <a:lnTo>
                    <a:pt x="8136" y="241"/>
                  </a:lnTo>
                  <a:lnTo>
                    <a:pt x="8146" y="231"/>
                  </a:lnTo>
                  <a:lnTo>
                    <a:pt x="8157" y="220"/>
                  </a:lnTo>
                  <a:lnTo>
                    <a:pt x="8167" y="213"/>
                  </a:lnTo>
                  <a:lnTo>
                    <a:pt x="8178" y="205"/>
                  </a:lnTo>
                  <a:lnTo>
                    <a:pt x="8191" y="198"/>
                  </a:lnTo>
                  <a:lnTo>
                    <a:pt x="8203" y="192"/>
                  </a:lnTo>
                  <a:close/>
                  <a:moveTo>
                    <a:pt x="8158" y="17"/>
                  </a:moveTo>
                  <a:lnTo>
                    <a:pt x="7949" y="17"/>
                  </a:lnTo>
                  <a:lnTo>
                    <a:pt x="7717" y="846"/>
                  </a:lnTo>
                  <a:lnTo>
                    <a:pt x="7949" y="844"/>
                  </a:lnTo>
                  <a:lnTo>
                    <a:pt x="8022" y="584"/>
                  </a:lnTo>
                  <a:lnTo>
                    <a:pt x="8039" y="601"/>
                  </a:lnTo>
                  <a:lnTo>
                    <a:pt x="8053" y="615"/>
                  </a:lnTo>
                  <a:lnTo>
                    <a:pt x="8061" y="621"/>
                  </a:lnTo>
                  <a:lnTo>
                    <a:pt x="8069" y="627"/>
                  </a:lnTo>
                  <a:lnTo>
                    <a:pt x="8077" y="632"/>
                  </a:lnTo>
                  <a:lnTo>
                    <a:pt x="8086" y="637"/>
                  </a:lnTo>
                  <a:lnTo>
                    <a:pt x="8095" y="642"/>
                  </a:lnTo>
                  <a:lnTo>
                    <a:pt x="8106" y="645"/>
                  </a:lnTo>
                  <a:lnTo>
                    <a:pt x="8116" y="647"/>
                  </a:lnTo>
                  <a:lnTo>
                    <a:pt x="8128" y="650"/>
                  </a:lnTo>
                  <a:lnTo>
                    <a:pt x="8141" y="651"/>
                  </a:lnTo>
                  <a:lnTo>
                    <a:pt x="8156" y="652"/>
                  </a:lnTo>
                  <a:lnTo>
                    <a:pt x="8171" y="652"/>
                  </a:lnTo>
                  <a:lnTo>
                    <a:pt x="8188" y="651"/>
                  </a:lnTo>
                  <a:lnTo>
                    <a:pt x="8212" y="648"/>
                  </a:lnTo>
                  <a:lnTo>
                    <a:pt x="8235" y="644"/>
                  </a:lnTo>
                  <a:lnTo>
                    <a:pt x="8257" y="638"/>
                  </a:lnTo>
                  <a:lnTo>
                    <a:pt x="8277" y="631"/>
                  </a:lnTo>
                  <a:lnTo>
                    <a:pt x="8297" y="623"/>
                  </a:lnTo>
                  <a:lnTo>
                    <a:pt x="8317" y="615"/>
                  </a:lnTo>
                  <a:lnTo>
                    <a:pt x="8335" y="605"/>
                  </a:lnTo>
                  <a:lnTo>
                    <a:pt x="8352" y="596"/>
                  </a:lnTo>
                  <a:lnTo>
                    <a:pt x="8367" y="586"/>
                  </a:lnTo>
                  <a:lnTo>
                    <a:pt x="8380" y="576"/>
                  </a:lnTo>
                  <a:lnTo>
                    <a:pt x="8395" y="563"/>
                  </a:lnTo>
                  <a:lnTo>
                    <a:pt x="8409" y="551"/>
                  </a:lnTo>
                  <a:lnTo>
                    <a:pt x="8423" y="537"/>
                  </a:lnTo>
                  <a:lnTo>
                    <a:pt x="8436" y="524"/>
                  </a:lnTo>
                  <a:lnTo>
                    <a:pt x="8449" y="508"/>
                  </a:lnTo>
                  <a:lnTo>
                    <a:pt x="8462" y="492"/>
                  </a:lnTo>
                  <a:lnTo>
                    <a:pt x="8474" y="476"/>
                  </a:lnTo>
                  <a:lnTo>
                    <a:pt x="8486" y="458"/>
                  </a:lnTo>
                  <a:lnTo>
                    <a:pt x="8496" y="441"/>
                  </a:lnTo>
                  <a:lnTo>
                    <a:pt x="8506" y="421"/>
                  </a:lnTo>
                  <a:lnTo>
                    <a:pt x="8516" y="403"/>
                  </a:lnTo>
                  <a:lnTo>
                    <a:pt x="8524" y="384"/>
                  </a:lnTo>
                  <a:lnTo>
                    <a:pt x="8532" y="363"/>
                  </a:lnTo>
                  <a:lnTo>
                    <a:pt x="8540" y="343"/>
                  </a:lnTo>
                  <a:lnTo>
                    <a:pt x="8549" y="309"/>
                  </a:lnTo>
                  <a:lnTo>
                    <a:pt x="8557" y="276"/>
                  </a:lnTo>
                  <a:lnTo>
                    <a:pt x="8562" y="245"/>
                  </a:lnTo>
                  <a:lnTo>
                    <a:pt x="8564" y="217"/>
                  </a:lnTo>
                  <a:lnTo>
                    <a:pt x="8564" y="191"/>
                  </a:lnTo>
                  <a:lnTo>
                    <a:pt x="8562" y="166"/>
                  </a:lnTo>
                  <a:lnTo>
                    <a:pt x="8556" y="142"/>
                  </a:lnTo>
                  <a:lnTo>
                    <a:pt x="8550" y="121"/>
                  </a:lnTo>
                  <a:lnTo>
                    <a:pt x="8541" y="101"/>
                  </a:lnTo>
                  <a:lnTo>
                    <a:pt x="8531" y="84"/>
                  </a:lnTo>
                  <a:lnTo>
                    <a:pt x="8520" y="68"/>
                  </a:lnTo>
                  <a:lnTo>
                    <a:pt x="8507" y="54"/>
                  </a:lnTo>
                  <a:lnTo>
                    <a:pt x="8493" y="41"/>
                  </a:lnTo>
                  <a:lnTo>
                    <a:pt x="8477" y="31"/>
                  </a:lnTo>
                  <a:lnTo>
                    <a:pt x="8460" y="22"/>
                  </a:lnTo>
                  <a:lnTo>
                    <a:pt x="8443" y="14"/>
                  </a:lnTo>
                  <a:lnTo>
                    <a:pt x="8423" y="8"/>
                  </a:lnTo>
                  <a:lnTo>
                    <a:pt x="8404" y="5"/>
                  </a:lnTo>
                  <a:lnTo>
                    <a:pt x="8385" y="1"/>
                  </a:lnTo>
                  <a:lnTo>
                    <a:pt x="8364" y="0"/>
                  </a:lnTo>
                  <a:lnTo>
                    <a:pt x="8344" y="1"/>
                  </a:lnTo>
                  <a:lnTo>
                    <a:pt x="8323" y="4"/>
                  </a:lnTo>
                  <a:lnTo>
                    <a:pt x="8303" y="7"/>
                  </a:lnTo>
                  <a:lnTo>
                    <a:pt x="8283" y="13"/>
                  </a:lnTo>
                  <a:lnTo>
                    <a:pt x="8263" y="18"/>
                  </a:lnTo>
                  <a:lnTo>
                    <a:pt x="8243" y="28"/>
                  </a:lnTo>
                  <a:lnTo>
                    <a:pt x="8224" y="37"/>
                  </a:lnTo>
                  <a:lnTo>
                    <a:pt x="8205" y="48"/>
                  </a:lnTo>
                  <a:lnTo>
                    <a:pt x="8187" y="59"/>
                  </a:lnTo>
                  <a:lnTo>
                    <a:pt x="8170" y="73"/>
                  </a:lnTo>
                  <a:lnTo>
                    <a:pt x="8154" y="89"/>
                  </a:lnTo>
                  <a:lnTo>
                    <a:pt x="8140" y="105"/>
                  </a:lnTo>
                  <a:lnTo>
                    <a:pt x="8158" y="17"/>
                  </a:lnTo>
                  <a:close/>
                  <a:moveTo>
                    <a:pt x="5013" y="510"/>
                  </a:moveTo>
                  <a:lnTo>
                    <a:pt x="5011" y="501"/>
                  </a:lnTo>
                  <a:lnTo>
                    <a:pt x="5010" y="491"/>
                  </a:lnTo>
                  <a:lnTo>
                    <a:pt x="5010" y="483"/>
                  </a:lnTo>
                  <a:lnTo>
                    <a:pt x="5011" y="475"/>
                  </a:lnTo>
                  <a:lnTo>
                    <a:pt x="5013" y="467"/>
                  </a:lnTo>
                  <a:lnTo>
                    <a:pt x="5015" y="460"/>
                  </a:lnTo>
                  <a:lnTo>
                    <a:pt x="5018" y="453"/>
                  </a:lnTo>
                  <a:lnTo>
                    <a:pt x="5022" y="446"/>
                  </a:lnTo>
                  <a:lnTo>
                    <a:pt x="5027" y="441"/>
                  </a:lnTo>
                  <a:lnTo>
                    <a:pt x="5031" y="435"/>
                  </a:lnTo>
                  <a:lnTo>
                    <a:pt x="5037" y="430"/>
                  </a:lnTo>
                  <a:lnTo>
                    <a:pt x="5044" y="426"/>
                  </a:lnTo>
                  <a:lnTo>
                    <a:pt x="5057" y="417"/>
                  </a:lnTo>
                  <a:lnTo>
                    <a:pt x="5073" y="410"/>
                  </a:lnTo>
                  <a:lnTo>
                    <a:pt x="5090" y="403"/>
                  </a:lnTo>
                  <a:lnTo>
                    <a:pt x="5109" y="399"/>
                  </a:lnTo>
                  <a:lnTo>
                    <a:pt x="5127" y="394"/>
                  </a:lnTo>
                  <a:lnTo>
                    <a:pt x="5146" y="390"/>
                  </a:lnTo>
                  <a:lnTo>
                    <a:pt x="5186" y="382"/>
                  </a:lnTo>
                  <a:lnTo>
                    <a:pt x="5223" y="374"/>
                  </a:lnTo>
                  <a:lnTo>
                    <a:pt x="5221" y="394"/>
                  </a:lnTo>
                  <a:lnTo>
                    <a:pt x="5217" y="412"/>
                  </a:lnTo>
                  <a:lnTo>
                    <a:pt x="5211" y="429"/>
                  </a:lnTo>
                  <a:lnTo>
                    <a:pt x="5204" y="446"/>
                  </a:lnTo>
                  <a:lnTo>
                    <a:pt x="5195" y="460"/>
                  </a:lnTo>
                  <a:lnTo>
                    <a:pt x="5185" y="474"/>
                  </a:lnTo>
                  <a:lnTo>
                    <a:pt x="5173" y="485"/>
                  </a:lnTo>
                  <a:lnTo>
                    <a:pt x="5160" y="495"/>
                  </a:lnTo>
                  <a:lnTo>
                    <a:pt x="5146" y="503"/>
                  </a:lnTo>
                  <a:lnTo>
                    <a:pt x="5130" y="510"/>
                  </a:lnTo>
                  <a:lnTo>
                    <a:pt x="5113" y="514"/>
                  </a:lnTo>
                  <a:lnTo>
                    <a:pt x="5095" y="518"/>
                  </a:lnTo>
                  <a:lnTo>
                    <a:pt x="5076" y="519"/>
                  </a:lnTo>
                  <a:lnTo>
                    <a:pt x="5056" y="518"/>
                  </a:lnTo>
                  <a:lnTo>
                    <a:pt x="5035" y="514"/>
                  </a:lnTo>
                  <a:lnTo>
                    <a:pt x="5013" y="510"/>
                  </a:lnTo>
                  <a:close/>
                  <a:moveTo>
                    <a:pt x="4875" y="215"/>
                  </a:moveTo>
                  <a:lnTo>
                    <a:pt x="5099" y="215"/>
                  </a:lnTo>
                  <a:lnTo>
                    <a:pt x="5120" y="197"/>
                  </a:lnTo>
                  <a:lnTo>
                    <a:pt x="5139" y="181"/>
                  </a:lnTo>
                  <a:lnTo>
                    <a:pt x="5148" y="173"/>
                  </a:lnTo>
                  <a:lnTo>
                    <a:pt x="5157" y="166"/>
                  </a:lnTo>
                  <a:lnTo>
                    <a:pt x="5166" y="160"/>
                  </a:lnTo>
                  <a:lnTo>
                    <a:pt x="5177" y="156"/>
                  </a:lnTo>
                  <a:lnTo>
                    <a:pt x="5187" y="152"/>
                  </a:lnTo>
                  <a:lnTo>
                    <a:pt x="5197" y="150"/>
                  </a:lnTo>
                  <a:lnTo>
                    <a:pt x="5207" y="149"/>
                  </a:lnTo>
                  <a:lnTo>
                    <a:pt x="5219" y="150"/>
                  </a:lnTo>
                  <a:lnTo>
                    <a:pt x="5231" y="154"/>
                  </a:lnTo>
                  <a:lnTo>
                    <a:pt x="5245" y="158"/>
                  </a:lnTo>
                  <a:lnTo>
                    <a:pt x="5258" y="165"/>
                  </a:lnTo>
                  <a:lnTo>
                    <a:pt x="5273" y="174"/>
                  </a:lnTo>
                  <a:lnTo>
                    <a:pt x="5273" y="188"/>
                  </a:lnTo>
                  <a:lnTo>
                    <a:pt x="5271" y="200"/>
                  </a:lnTo>
                  <a:lnTo>
                    <a:pt x="5266" y="210"/>
                  </a:lnTo>
                  <a:lnTo>
                    <a:pt x="5261" y="220"/>
                  </a:lnTo>
                  <a:lnTo>
                    <a:pt x="5253" y="228"/>
                  </a:lnTo>
                  <a:lnTo>
                    <a:pt x="5242" y="235"/>
                  </a:lnTo>
                  <a:lnTo>
                    <a:pt x="5232" y="242"/>
                  </a:lnTo>
                  <a:lnTo>
                    <a:pt x="5219" y="247"/>
                  </a:lnTo>
                  <a:lnTo>
                    <a:pt x="5205" y="251"/>
                  </a:lnTo>
                  <a:lnTo>
                    <a:pt x="5190" y="256"/>
                  </a:lnTo>
                  <a:lnTo>
                    <a:pt x="5173" y="259"/>
                  </a:lnTo>
                  <a:lnTo>
                    <a:pt x="5156" y="261"/>
                  </a:lnTo>
                  <a:lnTo>
                    <a:pt x="5119" y="267"/>
                  </a:lnTo>
                  <a:lnTo>
                    <a:pt x="5079" y="273"/>
                  </a:lnTo>
                  <a:lnTo>
                    <a:pt x="5038" y="278"/>
                  </a:lnTo>
                  <a:lnTo>
                    <a:pt x="4996" y="285"/>
                  </a:lnTo>
                  <a:lnTo>
                    <a:pt x="4976" y="290"/>
                  </a:lnTo>
                  <a:lnTo>
                    <a:pt x="4955" y="295"/>
                  </a:lnTo>
                  <a:lnTo>
                    <a:pt x="4935" y="302"/>
                  </a:lnTo>
                  <a:lnTo>
                    <a:pt x="4914" y="309"/>
                  </a:lnTo>
                  <a:lnTo>
                    <a:pt x="4895" y="317"/>
                  </a:lnTo>
                  <a:lnTo>
                    <a:pt x="4877" y="326"/>
                  </a:lnTo>
                  <a:lnTo>
                    <a:pt x="4859" y="337"/>
                  </a:lnTo>
                  <a:lnTo>
                    <a:pt x="4843" y="350"/>
                  </a:lnTo>
                  <a:lnTo>
                    <a:pt x="4827" y="363"/>
                  </a:lnTo>
                  <a:lnTo>
                    <a:pt x="4812" y="378"/>
                  </a:lnTo>
                  <a:lnTo>
                    <a:pt x="4799" y="395"/>
                  </a:lnTo>
                  <a:lnTo>
                    <a:pt x="4786" y="415"/>
                  </a:lnTo>
                  <a:lnTo>
                    <a:pt x="4775" y="438"/>
                  </a:lnTo>
                  <a:lnTo>
                    <a:pt x="4765" y="460"/>
                  </a:lnTo>
                  <a:lnTo>
                    <a:pt x="4758" y="480"/>
                  </a:lnTo>
                  <a:lnTo>
                    <a:pt x="4753" y="500"/>
                  </a:lnTo>
                  <a:lnTo>
                    <a:pt x="4751" y="518"/>
                  </a:lnTo>
                  <a:lnTo>
                    <a:pt x="4751" y="535"/>
                  </a:lnTo>
                  <a:lnTo>
                    <a:pt x="4753" y="551"/>
                  </a:lnTo>
                  <a:lnTo>
                    <a:pt x="4757" y="566"/>
                  </a:lnTo>
                  <a:lnTo>
                    <a:pt x="4762" y="579"/>
                  </a:lnTo>
                  <a:lnTo>
                    <a:pt x="4769" y="592"/>
                  </a:lnTo>
                  <a:lnTo>
                    <a:pt x="4778" y="603"/>
                  </a:lnTo>
                  <a:lnTo>
                    <a:pt x="4790" y="613"/>
                  </a:lnTo>
                  <a:lnTo>
                    <a:pt x="4801" y="622"/>
                  </a:lnTo>
                  <a:lnTo>
                    <a:pt x="4815" y="629"/>
                  </a:lnTo>
                  <a:lnTo>
                    <a:pt x="4828" y="636"/>
                  </a:lnTo>
                  <a:lnTo>
                    <a:pt x="4844" y="642"/>
                  </a:lnTo>
                  <a:lnTo>
                    <a:pt x="4861" y="646"/>
                  </a:lnTo>
                  <a:lnTo>
                    <a:pt x="4878" y="650"/>
                  </a:lnTo>
                  <a:lnTo>
                    <a:pt x="4896" y="652"/>
                  </a:lnTo>
                  <a:lnTo>
                    <a:pt x="4914" y="653"/>
                  </a:lnTo>
                  <a:lnTo>
                    <a:pt x="4934" y="653"/>
                  </a:lnTo>
                  <a:lnTo>
                    <a:pt x="4954" y="652"/>
                  </a:lnTo>
                  <a:lnTo>
                    <a:pt x="4973" y="651"/>
                  </a:lnTo>
                  <a:lnTo>
                    <a:pt x="4994" y="647"/>
                  </a:lnTo>
                  <a:lnTo>
                    <a:pt x="5014" y="643"/>
                  </a:lnTo>
                  <a:lnTo>
                    <a:pt x="5035" y="638"/>
                  </a:lnTo>
                  <a:lnTo>
                    <a:pt x="5055" y="631"/>
                  </a:lnTo>
                  <a:lnTo>
                    <a:pt x="5076" y="625"/>
                  </a:lnTo>
                  <a:lnTo>
                    <a:pt x="5095" y="617"/>
                  </a:lnTo>
                  <a:lnTo>
                    <a:pt x="5114" y="608"/>
                  </a:lnTo>
                  <a:lnTo>
                    <a:pt x="5134" y="597"/>
                  </a:lnTo>
                  <a:lnTo>
                    <a:pt x="5152" y="586"/>
                  </a:lnTo>
                  <a:lnTo>
                    <a:pt x="5172" y="639"/>
                  </a:lnTo>
                  <a:lnTo>
                    <a:pt x="5419" y="639"/>
                  </a:lnTo>
                  <a:lnTo>
                    <a:pt x="5417" y="618"/>
                  </a:lnTo>
                  <a:lnTo>
                    <a:pt x="5416" y="596"/>
                  </a:lnTo>
                  <a:lnTo>
                    <a:pt x="5416" y="577"/>
                  </a:lnTo>
                  <a:lnTo>
                    <a:pt x="5416" y="559"/>
                  </a:lnTo>
                  <a:lnTo>
                    <a:pt x="5418" y="541"/>
                  </a:lnTo>
                  <a:lnTo>
                    <a:pt x="5421" y="524"/>
                  </a:lnTo>
                  <a:lnTo>
                    <a:pt x="5424" y="507"/>
                  </a:lnTo>
                  <a:lnTo>
                    <a:pt x="5429" y="489"/>
                  </a:lnTo>
                  <a:lnTo>
                    <a:pt x="5439" y="454"/>
                  </a:lnTo>
                  <a:lnTo>
                    <a:pt x="5450" y="416"/>
                  </a:lnTo>
                  <a:lnTo>
                    <a:pt x="5464" y="373"/>
                  </a:lnTo>
                  <a:lnTo>
                    <a:pt x="5478" y="322"/>
                  </a:lnTo>
                  <a:lnTo>
                    <a:pt x="5491" y="278"/>
                  </a:lnTo>
                  <a:lnTo>
                    <a:pt x="5503" y="235"/>
                  </a:lnTo>
                  <a:lnTo>
                    <a:pt x="5509" y="214"/>
                  </a:lnTo>
                  <a:lnTo>
                    <a:pt x="5514" y="193"/>
                  </a:lnTo>
                  <a:lnTo>
                    <a:pt x="5517" y="173"/>
                  </a:lnTo>
                  <a:lnTo>
                    <a:pt x="5518" y="154"/>
                  </a:lnTo>
                  <a:lnTo>
                    <a:pt x="5518" y="134"/>
                  </a:lnTo>
                  <a:lnTo>
                    <a:pt x="5517" y="116"/>
                  </a:lnTo>
                  <a:lnTo>
                    <a:pt x="5515" y="108"/>
                  </a:lnTo>
                  <a:lnTo>
                    <a:pt x="5513" y="99"/>
                  </a:lnTo>
                  <a:lnTo>
                    <a:pt x="5509" y="91"/>
                  </a:lnTo>
                  <a:lnTo>
                    <a:pt x="5506" y="83"/>
                  </a:lnTo>
                  <a:lnTo>
                    <a:pt x="5501" y="76"/>
                  </a:lnTo>
                  <a:lnTo>
                    <a:pt x="5497" y="68"/>
                  </a:lnTo>
                  <a:lnTo>
                    <a:pt x="5490" y="62"/>
                  </a:lnTo>
                  <a:lnTo>
                    <a:pt x="5483" y="56"/>
                  </a:lnTo>
                  <a:lnTo>
                    <a:pt x="5476" y="49"/>
                  </a:lnTo>
                  <a:lnTo>
                    <a:pt x="5467" y="43"/>
                  </a:lnTo>
                  <a:lnTo>
                    <a:pt x="5458" y="39"/>
                  </a:lnTo>
                  <a:lnTo>
                    <a:pt x="5447" y="33"/>
                  </a:lnTo>
                  <a:lnTo>
                    <a:pt x="5434" y="29"/>
                  </a:lnTo>
                  <a:lnTo>
                    <a:pt x="5419" y="24"/>
                  </a:lnTo>
                  <a:lnTo>
                    <a:pt x="5404" y="20"/>
                  </a:lnTo>
                  <a:lnTo>
                    <a:pt x="5387" y="16"/>
                  </a:lnTo>
                  <a:lnTo>
                    <a:pt x="5368" y="13"/>
                  </a:lnTo>
                  <a:lnTo>
                    <a:pt x="5349" y="9"/>
                  </a:lnTo>
                  <a:lnTo>
                    <a:pt x="5329" y="7"/>
                  </a:lnTo>
                  <a:lnTo>
                    <a:pt x="5308" y="6"/>
                  </a:lnTo>
                  <a:lnTo>
                    <a:pt x="5287" y="5"/>
                  </a:lnTo>
                  <a:lnTo>
                    <a:pt x="5265" y="4"/>
                  </a:lnTo>
                  <a:lnTo>
                    <a:pt x="5242" y="4"/>
                  </a:lnTo>
                  <a:lnTo>
                    <a:pt x="5220" y="5"/>
                  </a:lnTo>
                  <a:lnTo>
                    <a:pt x="5197" y="6"/>
                  </a:lnTo>
                  <a:lnTo>
                    <a:pt x="5174" y="8"/>
                  </a:lnTo>
                  <a:lnTo>
                    <a:pt x="5151" y="12"/>
                  </a:lnTo>
                  <a:lnTo>
                    <a:pt x="5128" y="16"/>
                  </a:lnTo>
                  <a:lnTo>
                    <a:pt x="5105" y="21"/>
                  </a:lnTo>
                  <a:lnTo>
                    <a:pt x="5084" y="26"/>
                  </a:lnTo>
                  <a:lnTo>
                    <a:pt x="5062" y="32"/>
                  </a:lnTo>
                  <a:lnTo>
                    <a:pt x="5040" y="40"/>
                  </a:lnTo>
                  <a:lnTo>
                    <a:pt x="5020" y="48"/>
                  </a:lnTo>
                  <a:lnTo>
                    <a:pt x="5001" y="58"/>
                  </a:lnTo>
                  <a:lnTo>
                    <a:pt x="4983" y="68"/>
                  </a:lnTo>
                  <a:lnTo>
                    <a:pt x="4964" y="80"/>
                  </a:lnTo>
                  <a:lnTo>
                    <a:pt x="4949" y="92"/>
                  </a:lnTo>
                  <a:lnTo>
                    <a:pt x="4933" y="107"/>
                  </a:lnTo>
                  <a:lnTo>
                    <a:pt x="4919" y="122"/>
                  </a:lnTo>
                  <a:lnTo>
                    <a:pt x="4907" y="138"/>
                  </a:lnTo>
                  <a:lnTo>
                    <a:pt x="4896" y="155"/>
                  </a:lnTo>
                  <a:lnTo>
                    <a:pt x="4887" y="174"/>
                  </a:lnTo>
                  <a:lnTo>
                    <a:pt x="4880" y="193"/>
                  </a:lnTo>
                  <a:lnTo>
                    <a:pt x="4875" y="215"/>
                  </a:lnTo>
                  <a:close/>
                  <a:moveTo>
                    <a:pt x="7319" y="261"/>
                  </a:moveTo>
                  <a:lnTo>
                    <a:pt x="7321" y="250"/>
                  </a:lnTo>
                  <a:lnTo>
                    <a:pt x="7325" y="240"/>
                  </a:lnTo>
                  <a:lnTo>
                    <a:pt x="7328" y="231"/>
                  </a:lnTo>
                  <a:lnTo>
                    <a:pt x="7333" y="222"/>
                  </a:lnTo>
                  <a:lnTo>
                    <a:pt x="7337" y="213"/>
                  </a:lnTo>
                  <a:lnTo>
                    <a:pt x="7343" y="205"/>
                  </a:lnTo>
                  <a:lnTo>
                    <a:pt x="7349" y="197"/>
                  </a:lnTo>
                  <a:lnTo>
                    <a:pt x="7355" y="190"/>
                  </a:lnTo>
                  <a:lnTo>
                    <a:pt x="7362" y="183"/>
                  </a:lnTo>
                  <a:lnTo>
                    <a:pt x="7370" y="176"/>
                  </a:lnTo>
                  <a:lnTo>
                    <a:pt x="7378" y="172"/>
                  </a:lnTo>
                  <a:lnTo>
                    <a:pt x="7387" y="167"/>
                  </a:lnTo>
                  <a:lnTo>
                    <a:pt x="7396" y="163"/>
                  </a:lnTo>
                  <a:lnTo>
                    <a:pt x="7407" y="159"/>
                  </a:lnTo>
                  <a:lnTo>
                    <a:pt x="7417" y="156"/>
                  </a:lnTo>
                  <a:lnTo>
                    <a:pt x="7427" y="154"/>
                  </a:lnTo>
                  <a:lnTo>
                    <a:pt x="7442" y="152"/>
                  </a:lnTo>
                  <a:lnTo>
                    <a:pt x="7455" y="151"/>
                  </a:lnTo>
                  <a:lnTo>
                    <a:pt x="7468" y="152"/>
                  </a:lnTo>
                  <a:lnTo>
                    <a:pt x="7479" y="155"/>
                  </a:lnTo>
                  <a:lnTo>
                    <a:pt x="7489" y="157"/>
                  </a:lnTo>
                  <a:lnTo>
                    <a:pt x="7497" y="161"/>
                  </a:lnTo>
                  <a:lnTo>
                    <a:pt x="7505" y="167"/>
                  </a:lnTo>
                  <a:lnTo>
                    <a:pt x="7512" y="173"/>
                  </a:lnTo>
                  <a:lnTo>
                    <a:pt x="7518" y="181"/>
                  </a:lnTo>
                  <a:lnTo>
                    <a:pt x="7522" y="189"/>
                  </a:lnTo>
                  <a:lnTo>
                    <a:pt x="7526" y="199"/>
                  </a:lnTo>
                  <a:lnTo>
                    <a:pt x="7529" y="209"/>
                  </a:lnTo>
                  <a:lnTo>
                    <a:pt x="7531" y="220"/>
                  </a:lnTo>
                  <a:lnTo>
                    <a:pt x="7533" y="233"/>
                  </a:lnTo>
                  <a:lnTo>
                    <a:pt x="7533" y="247"/>
                  </a:lnTo>
                  <a:lnTo>
                    <a:pt x="7533" y="260"/>
                  </a:lnTo>
                  <a:lnTo>
                    <a:pt x="7319" y="261"/>
                  </a:lnTo>
                  <a:close/>
                  <a:moveTo>
                    <a:pt x="7729" y="381"/>
                  </a:moveTo>
                  <a:lnTo>
                    <a:pt x="7736" y="365"/>
                  </a:lnTo>
                  <a:lnTo>
                    <a:pt x="7741" y="348"/>
                  </a:lnTo>
                  <a:lnTo>
                    <a:pt x="7746" y="331"/>
                  </a:lnTo>
                  <a:lnTo>
                    <a:pt x="7749" y="312"/>
                  </a:lnTo>
                  <a:lnTo>
                    <a:pt x="7753" y="293"/>
                  </a:lnTo>
                  <a:lnTo>
                    <a:pt x="7754" y="274"/>
                  </a:lnTo>
                  <a:lnTo>
                    <a:pt x="7754" y="255"/>
                  </a:lnTo>
                  <a:lnTo>
                    <a:pt x="7754" y="235"/>
                  </a:lnTo>
                  <a:lnTo>
                    <a:pt x="7753" y="216"/>
                  </a:lnTo>
                  <a:lnTo>
                    <a:pt x="7750" y="197"/>
                  </a:lnTo>
                  <a:lnTo>
                    <a:pt x="7747" y="178"/>
                  </a:lnTo>
                  <a:lnTo>
                    <a:pt x="7742" y="161"/>
                  </a:lnTo>
                  <a:lnTo>
                    <a:pt x="7737" y="144"/>
                  </a:lnTo>
                  <a:lnTo>
                    <a:pt x="7731" y="129"/>
                  </a:lnTo>
                  <a:lnTo>
                    <a:pt x="7724" y="114"/>
                  </a:lnTo>
                  <a:lnTo>
                    <a:pt x="7716" y="100"/>
                  </a:lnTo>
                  <a:lnTo>
                    <a:pt x="7705" y="85"/>
                  </a:lnTo>
                  <a:lnTo>
                    <a:pt x="7693" y="71"/>
                  </a:lnTo>
                  <a:lnTo>
                    <a:pt x="7678" y="58"/>
                  </a:lnTo>
                  <a:lnTo>
                    <a:pt x="7662" y="46"/>
                  </a:lnTo>
                  <a:lnTo>
                    <a:pt x="7645" y="35"/>
                  </a:lnTo>
                  <a:lnTo>
                    <a:pt x="7627" y="26"/>
                  </a:lnTo>
                  <a:lnTo>
                    <a:pt x="7609" y="18"/>
                  </a:lnTo>
                  <a:lnTo>
                    <a:pt x="7588" y="13"/>
                  </a:lnTo>
                  <a:lnTo>
                    <a:pt x="7567" y="7"/>
                  </a:lnTo>
                  <a:lnTo>
                    <a:pt x="7545" y="4"/>
                  </a:lnTo>
                  <a:lnTo>
                    <a:pt x="7523" y="1"/>
                  </a:lnTo>
                  <a:lnTo>
                    <a:pt x="7501" y="0"/>
                  </a:lnTo>
                  <a:lnTo>
                    <a:pt x="7477" y="0"/>
                  </a:lnTo>
                  <a:lnTo>
                    <a:pt x="7453" y="3"/>
                  </a:lnTo>
                  <a:lnTo>
                    <a:pt x="7429" y="5"/>
                  </a:lnTo>
                  <a:lnTo>
                    <a:pt x="7405" y="9"/>
                  </a:lnTo>
                  <a:lnTo>
                    <a:pt x="7382" y="15"/>
                  </a:lnTo>
                  <a:lnTo>
                    <a:pt x="7358" y="22"/>
                  </a:lnTo>
                  <a:lnTo>
                    <a:pt x="7334" y="30"/>
                  </a:lnTo>
                  <a:lnTo>
                    <a:pt x="7310" y="40"/>
                  </a:lnTo>
                  <a:lnTo>
                    <a:pt x="7287" y="50"/>
                  </a:lnTo>
                  <a:lnTo>
                    <a:pt x="7265" y="63"/>
                  </a:lnTo>
                  <a:lnTo>
                    <a:pt x="7242" y="76"/>
                  </a:lnTo>
                  <a:lnTo>
                    <a:pt x="7220" y="91"/>
                  </a:lnTo>
                  <a:lnTo>
                    <a:pt x="7200" y="108"/>
                  </a:lnTo>
                  <a:lnTo>
                    <a:pt x="7180" y="125"/>
                  </a:lnTo>
                  <a:lnTo>
                    <a:pt x="7160" y="144"/>
                  </a:lnTo>
                  <a:lnTo>
                    <a:pt x="7143" y="165"/>
                  </a:lnTo>
                  <a:lnTo>
                    <a:pt x="7126" y="186"/>
                  </a:lnTo>
                  <a:lnTo>
                    <a:pt x="7110" y="209"/>
                  </a:lnTo>
                  <a:lnTo>
                    <a:pt x="7097" y="234"/>
                  </a:lnTo>
                  <a:lnTo>
                    <a:pt x="7083" y="260"/>
                  </a:lnTo>
                  <a:lnTo>
                    <a:pt x="7065" y="303"/>
                  </a:lnTo>
                  <a:lnTo>
                    <a:pt x="7052" y="345"/>
                  </a:lnTo>
                  <a:lnTo>
                    <a:pt x="7045" y="384"/>
                  </a:lnTo>
                  <a:lnTo>
                    <a:pt x="7040" y="419"/>
                  </a:lnTo>
                  <a:lnTo>
                    <a:pt x="7041" y="453"/>
                  </a:lnTo>
                  <a:lnTo>
                    <a:pt x="7046" y="483"/>
                  </a:lnTo>
                  <a:lnTo>
                    <a:pt x="7054" y="511"/>
                  </a:lnTo>
                  <a:lnTo>
                    <a:pt x="7065" y="536"/>
                  </a:lnTo>
                  <a:lnTo>
                    <a:pt x="7080" y="559"/>
                  </a:lnTo>
                  <a:lnTo>
                    <a:pt x="7098" y="579"/>
                  </a:lnTo>
                  <a:lnTo>
                    <a:pt x="7118" y="596"/>
                  </a:lnTo>
                  <a:lnTo>
                    <a:pt x="7141" y="612"/>
                  </a:lnTo>
                  <a:lnTo>
                    <a:pt x="7166" y="625"/>
                  </a:lnTo>
                  <a:lnTo>
                    <a:pt x="7193" y="635"/>
                  </a:lnTo>
                  <a:lnTo>
                    <a:pt x="7222" y="643"/>
                  </a:lnTo>
                  <a:lnTo>
                    <a:pt x="7251" y="648"/>
                  </a:lnTo>
                  <a:lnTo>
                    <a:pt x="7282" y="652"/>
                  </a:lnTo>
                  <a:lnTo>
                    <a:pt x="7313" y="653"/>
                  </a:lnTo>
                  <a:lnTo>
                    <a:pt x="7345" y="652"/>
                  </a:lnTo>
                  <a:lnTo>
                    <a:pt x="7378" y="648"/>
                  </a:lnTo>
                  <a:lnTo>
                    <a:pt x="7410" y="643"/>
                  </a:lnTo>
                  <a:lnTo>
                    <a:pt x="7443" y="636"/>
                  </a:lnTo>
                  <a:lnTo>
                    <a:pt x="7475" y="626"/>
                  </a:lnTo>
                  <a:lnTo>
                    <a:pt x="7505" y="614"/>
                  </a:lnTo>
                  <a:lnTo>
                    <a:pt x="7535" y="601"/>
                  </a:lnTo>
                  <a:lnTo>
                    <a:pt x="7563" y="585"/>
                  </a:lnTo>
                  <a:lnTo>
                    <a:pt x="7590" y="568"/>
                  </a:lnTo>
                  <a:lnTo>
                    <a:pt x="7615" y="547"/>
                  </a:lnTo>
                  <a:lnTo>
                    <a:pt x="7638" y="527"/>
                  </a:lnTo>
                  <a:lnTo>
                    <a:pt x="7658" y="503"/>
                  </a:lnTo>
                  <a:lnTo>
                    <a:pt x="7677" y="478"/>
                  </a:lnTo>
                  <a:lnTo>
                    <a:pt x="7691" y="452"/>
                  </a:lnTo>
                  <a:lnTo>
                    <a:pt x="7673" y="450"/>
                  </a:lnTo>
                  <a:lnTo>
                    <a:pt x="7656" y="449"/>
                  </a:lnTo>
                  <a:lnTo>
                    <a:pt x="7639" y="447"/>
                  </a:lnTo>
                  <a:lnTo>
                    <a:pt x="7621" y="447"/>
                  </a:lnTo>
                  <a:lnTo>
                    <a:pt x="7586" y="449"/>
                  </a:lnTo>
                  <a:lnTo>
                    <a:pt x="7551" y="449"/>
                  </a:lnTo>
                  <a:lnTo>
                    <a:pt x="7522" y="447"/>
                  </a:lnTo>
                  <a:lnTo>
                    <a:pt x="7503" y="447"/>
                  </a:lnTo>
                  <a:lnTo>
                    <a:pt x="7489" y="447"/>
                  </a:lnTo>
                  <a:lnTo>
                    <a:pt x="7480" y="449"/>
                  </a:lnTo>
                  <a:lnTo>
                    <a:pt x="7472" y="452"/>
                  </a:lnTo>
                  <a:lnTo>
                    <a:pt x="7464" y="458"/>
                  </a:lnTo>
                  <a:lnTo>
                    <a:pt x="7454" y="466"/>
                  </a:lnTo>
                  <a:lnTo>
                    <a:pt x="7437" y="477"/>
                  </a:lnTo>
                  <a:lnTo>
                    <a:pt x="7421" y="487"/>
                  </a:lnTo>
                  <a:lnTo>
                    <a:pt x="7405" y="494"/>
                  </a:lnTo>
                  <a:lnTo>
                    <a:pt x="7390" y="500"/>
                  </a:lnTo>
                  <a:lnTo>
                    <a:pt x="7374" y="502"/>
                  </a:lnTo>
                  <a:lnTo>
                    <a:pt x="7359" y="503"/>
                  </a:lnTo>
                  <a:lnTo>
                    <a:pt x="7344" y="502"/>
                  </a:lnTo>
                  <a:lnTo>
                    <a:pt x="7332" y="497"/>
                  </a:lnTo>
                  <a:lnTo>
                    <a:pt x="7319" y="493"/>
                  </a:lnTo>
                  <a:lnTo>
                    <a:pt x="7313" y="489"/>
                  </a:lnTo>
                  <a:lnTo>
                    <a:pt x="7308" y="485"/>
                  </a:lnTo>
                  <a:lnTo>
                    <a:pt x="7302" y="480"/>
                  </a:lnTo>
                  <a:lnTo>
                    <a:pt x="7298" y="476"/>
                  </a:lnTo>
                  <a:lnTo>
                    <a:pt x="7294" y="470"/>
                  </a:lnTo>
                  <a:lnTo>
                    <a:pt x="7290" y="465"/>
                  </a:lnTo>
                  <a:lnTo>
                    <a:pt x="7286" y="459"/>
                  </a:lnTo>
                  <a:lnTo>
                    <a:pt x="7284" y="452"/>
                  </a:lnTo>
                  <a:lnTo>
                    <a:pt x="7282" y="445"/>
                  </a:lnTo>
                  <a:lnTo>
                    <a:pt x="7279" y="437"/>
                  </a:lnTo>
                  <a:lnTo>
                    <a:pt x="7278" y="429"/>
                  </a:lnTo>
                  <a:lnTo>
                    <a:pt x="7277" y="421"/>
                  </a:lnTo>
                  <a:lnTo>
                    <a:pt x="7277" y="412"/>
                  </a:lnTo>
                  <a:lnTo>
                    <a:pt x="7278" y="403"/>
                  </a:lnTo>
                  <a:lnTo>
                    <a:pt x="7279" y="394"/>
                  </a:lnTo>
                  <a:lnTo>
                    <a:pt x="7281" y="384"/>
                  </a:lnTo>
                  <a:lnTo>
                    <a:pt x="7729" y="381"/>
                  </a:lnTo>
                  <a:close/>
                  <a:moveTo>
                    <a:pt x="6021" y="402"/>
                  </a:moveTo>
                  <a:lnTo>
                    <a:pt x="5996" y="435"/>
                  </a:lnTo>
                  <a:lnTo>
                    <a:pt x="5969" y="468"/>
                  </a:lnTo>
                  <a:lnTo>
                    <a:pt x="5961" y="475"/>
                  </a:lnTo>
                  <a:lnTo>
                    <a:pt x="5952" y="480"/>
                  </a:lnTo>
                  <a:lnTo>
                    <a:pt x="5942" y="486"/>
                  </a:lnTo>
                  <a:lnTo>
                    <a:pt x="5931" y="489"/>
                  </a:lnTo>
                  <a:lnTo>
                    <a:pt x="5919" y="493"/>
                  </a:lnTo>
                  <a:lnTo>
                    <a:pt x="5906" y="494"/>
                  </a:lnTo>
                  <a:lnTo>
                    <a:pt x="5890" y="493"/>
                  </a:lnTo>
                  <a:lnTo>
                    <a:pt x="5875" y="491"/>
                  </a:lnTo>
                  <a:lnTo>
                    <a:pt x="5863" y="487"/>
                  </a:lnTo>
                  <a:lnTo>
                    <a:pt x="5853" y="483"/>
                  </a:lnTo>
                  <a:lnTo>
                    <a:pt x="5845" y="476"/>
                  </a:lnTo>
                  <a:lnTo>
                    <a:pt x="5838" y="468"/>
                  </a:lnTo>
                  <a:lnTo>
                    <a:pt x="5833" y="459"/>
                  </a:lnTo>
                  <a:lnTo>
                    <a:pt x="5828" y="450"/>
                  </a:lnTo>
                  <a:lnTo>
                    <a:pt x="5826" y="438"/>
                  </a:lnTo>
                  <a:lnTo>
                    <a:pt x="5823" y="427"/>
                  </a:lnTo>
                  <a:lnTo>
                    <a:pt x="5823" y="415"/>
                  </a:lnTo>
                  <a:lnTo>
                    <a:pt x="5823" y="402"/>
                  </a:lnTo>
                  <a:lnTo>
                    <a:pt x="5825" y="388"/>
                  </a:lnTo>
                  <a:lnTo>
                    <a:pt x="5827" y="376"/>
                  </a:lnTo>
                  <a:lnTo>
                    <a:pt x="5833" y="350"/>
                  </a:lnTo>
                  <a:lnTo>
                    <a:pt x="5839" y="325"/>
                  </a:lnTo>
                  <a:lnTo>
                    <a:pt x="5846" y="304"/>
                  </a:lnTo>
                  <a:lnTo>
                    <a:pt x="5854" y="284"/>
                  </a:lnTo>
                  <a:lnTo>
                    <a:pt x="5863" y="264"/>
                  </a:lnTo>
                  <a:lnTo>
                    <a:pt x="5873" y="245"/>
                  </a:lnTo>
                  <a:lnTo>
                    <a:pt x="5886" y="227"/>
                  </a:lnTo>
                  <a:lnTo>
                    <a:pt x="5898" y="211"/>
                  </a:lnTo>
                  <a:lnTo>
                    <a:pt x="5905" y="203"/>
                  </a:lnTo>
                  <a:lnTo>
                    <a:pt x="5913" y="197"/>
                  </a:lnTo>
                  <a:lnTo>
                    <a:pt x="5921" y="191"/>
                  </a:lnTo>
                  <a:lnTo>
                    <a:pt x="5930" y="185"/>
                  </a:lnTo>
                  <a:lnTo>
                    <a:pt x="5939" y="180"/>
                  </a:lnTo>
                  <a:lnTo>
                    <a:pt x="5948" y="175"/>
                  </a:lnTo>
                  <a:lnTo>
                    <a:pt x="5957" y="171"/>
                  </a:lnTo>
                  <a:lnTo>
                    <a:pt x="5965" y="168"/>
                  </a:lnTo>
                  <a:lnTo>
                    <a:pt x="5973" y="166"/>
                  </a:lnTo>
                  <a:lnTo>
                    <a:pt x="5981" y="165"/>
                  </a:lnTo>
                  <a:lnTo>
                    <a:pt x="5988" y="165"/>
                  </a:lnTo>
                  <a:lnTo>
                    <a:pt x="5994" y="165"/>
                  </a:lnTo>
                  <a:lnTo>
                    <a:pt x="6001" y="165"/>
                  </a:lnTo>
                  <a:lnTo>
                    <a:pt x="6005" y="166"/>
                  </a:lnTo>
                  <a:lnTo>
                    <a:pt x="6011" y="168"/>
                  </a:lnTo>
                  <a:lnTo>
                    <a:pt x="6015" y="171"/>
                  </a:lnTo>
                  <a:lnTo>
                    <a:pt x="6024" y="176"/>
                  </a:lnTo>
                  <a:lnTo>
                    <a:pt x="6031" y="184"/>
                  </a:lnTo>
                  <a:lnTo>
                    <a:pt x="6038" y="192"/>
                  </a:lnTo>
                  <a:lnTo>
                    <a:pt x="6042" y="200"/>
                  </a:lnTo>
                  <a:lnTo>
                    <a:pt x="6046" y="209"/>
                  </a:lnTo>
                  <a:lnTo>
                    <a:pt x="6049" y="218"/>
                  </a:lnTo>
                  <a:lnTo>
                    <a:pt x="6054" y="233"/>
                  </a:lnTo>
                  <a:lnTo>
                    <a:pt x="6056" y="242"/>
                  </a:lnTo>
                  <a:lnTo>
                    <a:pt x="6058" y="247"/>
                  </a:lnTo>
                  <a:lnTo>
                    <a:pt x="6060" y="250"/>
                  </a:lnTo>
                  <a:lnTo>
                    <a:pt x="6061" y="252"/>
                  </a:lnTo>
                  <a:lnTo>
                    <a:pt x="6063" y="258"/>
                  </a:lnTo>
                  <a:lnTo>
                    <a:pt x="6291" y="255"/>
                  </a:lnTo>
                  <a:lnTo>
                    <a:pt x="6293" y="233"/>
                  </a:lnTo>
                  <a:lnTo>
                    <a:pt x="6293" y="213"/>
                  </a:lnTo>
                  <a:lnTo>
                    <a:pt x="6293" y="194"/>
                  </a:lnTo>
                  <a:lnTo>
                    <a:pt x="6292" y="176"/>
                  </a:lnTo>
                  <a:lnTo>
                    <a:pt x="6290" y="159"/>
                  </a:lnTo>
                  <a:lnTo>
                    <a:pt x="6288" y="144"/>
                  </a:lnTo>
                  <a:lnTo>
                    <a:pt x="6283" y="130"/>
                  </a:lnTo>
                  <a:lnTo>
                    <a:pt x="6279" y="117"/>
                  </a:lnTo>
                  <a:lnTo>
                    <a:pt x="6272" y="105"/>
                  </a:lnTo>
                  <a:lnTo>
                    <a:pt x="6264" y="92"/>
                  </a:lnTo>
                  <a:lnTo>
                    <a:pt x="6256" y="82"/>
                  </a:lnTo>
                  <a:lnTo>
                    <a:pt x="6244" y="72"/>
                  </a:lnTo>
                  <a:lnTo>
                    <a:pt x="6233" y="62"/>
                  </a:lnTo>
                  <a:lnTo>
                    <a:pt x="6220" y="53"/>
                  </a:lnTo>
                  <a:lnTo>
                    <a:pt x="6205" y="45"/>
                  </a:lnTo>
                  <a:lnTo>
                    <a:pt x="6188" y="37"/>
                  </a:lnTo>
                  <a:lnTo>
                    <a:pt x="6168" y="29"/>
                  </a:lnTo>
                  <a:lnTo>
                    <a:pt x="6148" y="21"/>
                  </a:lnTo>
                  <a:lnTo>
                    <a:pt x="6128" y="15"/>
                  </a:lnTo>
                  <a:lnTo>
                    <a:pt x="6107" y="11"/>
                  </a:lnTo>
                  <a:lnTo>
                    <a:pt x="6086" y="7"/>
                  </a:lnTo>
                  <a:lnTo>
                    <a:pt x="6065" y="5"/>
                  </a:lnTo>
                  <a:lnTo>
                    <a:pt x="6044" y="3"/>
                  </a:lnTo>
                  <a:lnTo>
                    <a:pt x="6021" y="3"/>
                  </a:lnTo>
                  <a:lnTo>
                    <a:pt x="5999" y="4"/>
                  </a:lnTo>
                  <a:lnTo>
                    <a:pt x="5978" y="6"/>
                  </a:lnTo>
                  <a:lnTo>
                    <a:pt x="5956" y="9"/>
                  </a:lnTo>
                  <a:lnTo>
                    <a:pt x="5935" y="13"/>
                  </a:lnTo>
                  <a:lnTo>
                    <a:pt x="5912" y="18"/>
                  </a:lnTo>
                  <a:lnTo>
                    <a:pt x="5892" y="25"/>
                  </a:lnTo>
                  <a:lnTo>
                    <a:pt x="5870" y="33"/>
                  </a:lnTo>
                  <a:lnTo>
                    <a:pt x="5848" y="42"/>
                  </a:lnTo>
                  <a:lnTo>
                    <a:pt x="5828" y="51"/>
                  </a:lnTo>
                  <a:lnTo>
                    <a:pt x="5809" y="63"/>
                  </a:lnTo>
                  <a:lnTo>
                    <a:pt x="5788" y="75"/>
                  </a:lnTo>
                  <a:lnTo>
                    <a:pt x="5769" y="89"/>
                  </a:lnTo>
                  <a:lnTo>
                    <a:pt x="5751" y="102"/>
                  </a:lnTo>
                  <a:lnTo>
                    <a:pt x="5733" y="118"/>
                  </a:lnTo>
                  <a:lnTo>
                    <a:pt x="5716" y="135"/>
                  </a:lnTo>
                  <a:lnTo>
                    <a:pt x="5699" y="154"/>
                  </a:lnTo>
                  <a:lnTo>
                    <a:pt x="5683" y="172"/>
                  </a:lnTo>
                  <a:lnTo>
                    <a:pt x="5668" y="192"/>
                  </a:lnTo>
                  <a:lnTo>
                    <a:pt x="5654" y="214"/>
                  </a:lnTo>
                  <a:lnTo>
                    <a:pt x="5641" y="235"/>
                  </a:lnTo>
                  <a:lnTo>
                    <a:pt x="5628" y="259"/>
                  </a:lnTo>
                  <a:lnTo>
                    <a:pt x="5618" y="284"/>
                  </a:lnTo>
                  <a:lnTo>
                    <a:pt x="5608" y="309"/>
                  </a:lnTo>
                  <a:lnTo>
                    <a:pt x="5599" y="336"/>
                  </a:lnTo>
                  <a:lnTo>
                    <a:pt x="5589" y="375"/>
                  </a:lnTo>
                  <a:lnTo>
                    <a:pt x="5584" y="412"/>
                  </a:lnTo>
                  <a:lnTo>
                    <a:pt x="5583" y="445"/>
                  </a:lnTo>
                  <a:lnTo>
                    <a:pt x="5585" y="477"/>
                  </a:lnTo>
                  <a:lnTo>
                    <a:pt x="5592" y="505"/>
                  </a:lnTo>
                  <a:lnTo>
                    <a:pt x="5602" y="533"/>
                  </a:lnTo>
                  <a:lnTo>
                    <a:pt x="5615" y="556"/>
                  </a:lnTo>
                  <a:lnTo>
                    <a:pt x="5632" y="577"/>
                  </a:lnTo>
                  <a:lnTo>
                    <a:pt x="5650" y="596"/>
                  </a:lnTo>
                  <a:lnTo>
                    <a:pt x="5671" y="612"/>
                  </a:lnTo>
                  <a:lnTo>
                    <a:pt x="5695" y="626"/>
                  </a:lnTo>
                  <a:lnTo>
                    <a:pt x="5721" y="638"/>
                  </a:lnTo>
                  <a:lnTo>
                    <a:pt x="5749" y="647"/>
                  </a:lnTo>
                  <a:lnTo>
                    <a:pt x="5777" y="654"/>
                  </a:lnTo>
                  <a:lnTo>
                    <a:pt x="5806" y="659"/>
                  </a:lnTo>
                  <a:lnTo>
                    <a:pt x="5837" y="660"/>
                  </a:lnTo>
                  <a:lnTo>
                    <a:pt x="5869" y="660"/>
                  </a:lnTo>
                  <a:lnTo>
                    <a:pt x="5901" y="657"/>
                  </a:lnTo>
                  <a:lnTo>
                    <a:pt x="5932" y="653"/>
                  </a:lnTo>
                  <a:lnTo>
                    <a:pt x="5964" y="646"/>
                  </a:lnTo>
                  <a:lnTo>
                    <a:pt x="5996" y="637"/>
                  </a:lnTo>
                  <a:lnTo>
                    <a:pt x="6028" y="626"/>
                  </a:lnTo>
                  <a:lnTo>
                    <a:pt x="6057" y="613"/>
                  </a:lnTo>
                  <a:lnTo>
                    <a:pt x="6087" y="597"/>
                  </a:lnTo>
                  <a:lnTo>
                    <a:pt x="6115" y="580"/>
                  </a:lnTo>
                  <a:lnTo>
                    <a:pt x="6141" y="560"/>
                  </a:lnTo>
                  <a:lnTo>
                    <a:pt x="6165" y="538"/>
                  </a:lnTo>
                  <a:lnTo>
                    <a:pt x="6188" y="514"/>
                  </a:lnTo>
                  <a:lnTo>
                    <a:pt x="6207" y="489"/>
                  </a:lnTo>
                  <a:lnTo>
                    <a:pt x="6224" y="461"/>
                  </a:lnTo>
                  <a:lnTo>
                    <a:pt x="6239" y="432"/>
                  </a:lnTo>
                  <a:lnTo>
                    <a:pt x="6250" y="401"/>
                  </a:lnTo>
                  <a:lnTo>
                    <a:pt x="6021" y="402"/>
                  </a:lnTo>
                  <a:close/>
                  <a:moveTo>
                    <a:pt x="7016" y="194"/>
                  </a:moveTo>
                  <a:lnTo>
                    <a:pt x="7025" y="178"/>
                  </a:lnTo>
                  <a:lnTo>
                    <a:pt x="7034" y="158"/>
                  </a:lnTo>
                  <a:lnTo>
                    <a:pt x="7042" y="135"/>
                  </a:lnTo>
                  <a:lnTo>
                    <a:pt x="7050" y="110"/>
                  </a:lnTo>
                  <a:lnTo>
                    <a:pt x="7056" y="85"/>
                  </a:lnTo>
                  <a:lnTo>
                    <a:pt x="7062" y="60"/>
                  </a:lnTo>
                  <a:lnTo>
                    <a:pt x="7065" y="38"/>
                  </a:lnTo>
                  <a:lnTo>
                    <a:pt x="7067" y="17"/>
                  </a:lnTo>
                  <a:lnTo>
                    <a:pt x="6423" y="20"/>
                  </a:lnTo>
                  <a:lnTo>
                    <a:pt x="6375" y="196"/>
                  </a:lnTo>
                  <a:lnTo>
                    <a:pt x="6577" y="197"/>
                  </a:lnTo>
                  <a:lnTo>
                    <a:pt x="6457" y="638"/>
                  </a:lnTo>
                  <a:lnTo>
                    <a:pt x="6693" y="636"/>
                  </a:lnTo>
                  <a:lnTo>
                    <a:pt x="6820" y="197"/>
                  </a:lnTo>
                  <a:lnTo>
                    <a:pt x="7016" y="194"/>
                  </a:lnTo>
                  <a:close/>
                  <a:moveTo>
                    <a:pt x="4765" y="45"/>
                  </a:moveTo>
                  <a:lnTo>
                    <a:pt x="4757" y="49"/>
                  </a:lnTo>
                  <a:lnTo>
                    <a:pt x="4750" y="56"/>
                  </a:lnTo>
                  <a:lnTo>
                    <a:pt x="4742" y="64"/>
                  </a:lnTo>
                  <a:lnTo>
                    <a:pt x="4734" y="72"/>
                  </a:lnTo>
                  <a:lnTo>
                    <a:pt x="4717" y="91"/>
                  </a:lnTo>
                  <a:lnTo>
                    <a:pt x="4701" y="113"/>
                  </a:lnTo>
                  <a:lnTo>
                    <a:pt x="4669" y="157"/>
                  </a:lnTo>
                  <a:lnTo>
                    <a:pt x="4641" y="196"/>
                  </a:lnTo>
                  <a:lnTo>
                    <a:pt x="4304" y="645"/>
                  </a:lnTo>
                  <a:lnTo>
                    <a:pt x="4594" y="643"/>
                  </a:lnTo>
                  <a:lnTo>
                    <a:pt x="4765" y="45"/>
                  </a:lnTo>
                  <a:close/>
                  <a:moveTo>
                    <a:pt x="1395" y="638"/>
                  </a:moveTo>
                  <a:lnTo>
                    <a:pt x="1568" y="18"/>
                  </a:lnTo>
                  <a:lnTo>
                    <a:pt x="913" y="21"/>
                  </a:lnTo>
                  <a:lnTo>
                    <a:pt x="743" y="639"/>
                  </a:lnTo>
                  <a:lnTo>
                    <a:pt x="968" y="638"/>
                  </a:lnTo>
                  <a:lnTo>
                    <a:pt x="1100" y="198"/>
                  </a:lnTo>
                  <a:lnTo>
                    <a:pt x="1283" y="200"/>
                  </a:lnTo>
                  <a:lnTo>
                    <a:pt x="1164" y="639"/>
                  </a:lnTo>
                  <a:lnTo>
                    <a:pt x="1395" y="638"/>
                  </a:lnTo>
                  <a:close/>
                  <a:moveTo>
                    <a:pt x="2060" y="340"/>
                  </a:moveTo>
                  <a:lnTo>
                    <a:pt x="2050" y="367"/>
                  </a:lnTo>
                  <a:lnTo>
                    <a:pt x="2040" y="393"/>
                  </a:lnTo>
                  <a:lnTo>
                    <a:pt x="2034" y="405"/>
                  </a:lnTo>
                  <a:lnTo>
                    <a:pt x="2028" y="417"/>
                  </a:lnTo>
                  <a:lnTo>
                    <a:pt x="2021" y="428"/>
                  </a:lnTo>
                  <a:lnTo>
                    <a:pt x="2013" y="440"/>
                  </a:lnTo>
                  <a:lnTo>
                    <a:pt x="2005" y="449"/>
                  </a:lnTo>
                  <a:lnTo>
                    <a:pt x="1997" y="458"/>
                  </a:lnTo>
                  <a:lnTo>
                    <a:pt x="1988" y="467"/>
                  </a:lnTo>
                  <a:lnTo>
                    <a:pt x="1978" y="475"/>
                  </a:lnTo>
                  <a:lnTo>
                    <a:pt x="1967" y="482"/>
                  </a:lnTo>
                  <a:lnTo>
                    <a:pt x="1956" y="487"/>
                  </a:lnTo>
                  <a:lnTo>
                    <a:pt x="1945" y="492"/>
                  </a:lnTo>
                  <a:lnTo>
                    <a:pt x="1932" y="495"/>
                  </a:lnTo>
                  <a:lnTo>
                    <a:pt x="1922" y="497"/>
                  </a:lnTo>
                  <a:lnTo>
                    <a:pt x="1912" y="499"/>
                  </a:lnTo>
                  <a:lnTo>
                    <a:pt x="1903" y="500"/>
                  </a:lnTo>
                  <a:lnTo>
                    <a:pt x="1894" y="500"/>
                  </a:lnTo>
                  <a:lnTo>
                    <a:pt x="1886" y="499"/>
                  </a:lnTo>
                  <a:lnTo>
                    <a:pt x="1879" y="497"/>
                  </a:lnTo>
                  <a:lnTo>
                    <a:pt x="1871" y="496"/>
                  </a:lnTo>
                  <a:lnTo>
                    <a:pt x="1864" y="494"/>
                  </a:lnTo>
                  <a:lnTo>
                    <a:pt x="1858" y="491"/>
                  </a:lnTo>
                  <a:lnTo>
                    <a:pt x="1853" y="487"/>
                  </a:lnTo>
                  <a:lnTo>
                    <a:pt x="1848" y="483"/>
                  </a:lnTo>
                  <a:lnTo>
                    <a:pt x="1844" y="478"/>
                  </a:lnTo>
                  <a:lnTo>
                    <a:pt x="1839" y="474"/>
                  </a:lnTo>
                  <a:lnTo>
                    <a:pt x="1835" y="468"/>
                  </a:lnTo>
                  <a:lnTo>
                    <a:pt x="1832" y="462"/>
                  </a:lnTo>
                  <a:lnTo>
                    <a:pt x="1829" y="457"/>
                  </a:lnTo>
                  <a:lnTo>
                    <a:pt x="1824" y="443"/>
                  </a:lnTo>
                  <a:lnTo>
                    <a:pt x="1821" y="428"/>
                  </a:lnTo>
                  <a:lnTo>
                    <a:pt x="1820" y="413"/>
                  </a:lnTo>
                  <a:lnTo>
                    <a:pt x="1820" y="398"/>
                  </a:lnTo>
                  <a:lnTo>
                    <a:pt x="1821" y="381"/>
                  </a:lnTo>
                  <a:lnTo>
                    <a:pt x="1822" y="363"/>
                  </a:lnTo>
                  <a:lnTo>
                    <a:pt x="1826" y="346"/>
                  </a:lnTo>
                  <a:lnTo>
                    <a:pt x="1830" y="329"/>
                  </a:lnTo>
                  <a:lnTo>
                    <a:pt x="1837" y="310"/>
                  </a:lnTo>
                  <a:lnTo>
                    <a:pt x="1844" y="291"/>
                  </a:lnTo>
                  <a:lnTo>
                    <a:pt x="1853" y="274"/>
                  </a:lnTo>
                  <a:lnTo>
                    <a:pt x="1862" y="258"/>
                  </a:lnTo>
                  <a:lnTo>
                    <a:pt x="1871" y="242"/>
                  </a:lnTo>
                  <a:lnTo>
                    <a:pt x="1881" y="228"/>
                  </a:lnTo>
                  <a:lnTo>
                    <a:pt x="1892" y="216"/>
                  </a:lnTo>
                  <a:lnTo>
                    <a:pt x="1904" y="205"/>
                  </a:lnTo>
                  <a:lnTo>
                    <a:pt x="1915" y="194"/>
                  </a:lnTo>
                  <a:lnTo>
                    <a:pt x="1927" y="186"/>
                  </a:lnTo>
                  <a:lnTo>
                    <a:pt x="1939" y="178"/>
                  </a:lnTo>
                  <a:lnTo>
                    <a:pt x="1950" y="173"/>
                  </a:lnTo>
                  <a:lnTo>
                    <a:pt x="1962" y="168"/>
                  </a:lnTo>
                  <a:lnTo>
                    <a:pt x="1974" y="165"/>
                  </a:lnTo>
                  <a:lnTo>
                    <a:pt x="1986" y="163"/>
                  </a:lnTo>
                  <a:lnTo>
                    <a:pt x="1997" y="161"/>
                  </a:lnTo>
                  <a:lnTo>
                    <a:pt x="2007" y="163"/>
                  </a:lnTo>
                  <a:lnTo>
                    <a:pt x="2017" y="165"/>
                  </a:lnTo>
                  <a:lnTo>
                    <a:pt x="2028" y="168"/>
                  </a:lnTo>
                  <a:lnTo>
                    <a:pt x="2037" y="173"/>
                  </a:lnTo>
                  <a:lnTo>
                    <a:pt x="2045" y="178"/>
                  </a:lnTo>
                  <a:lnTo>
                    <a:pt x="2052" y="186"/>
                  </a:lnTo>
                  <a:lnTo>
                    <a:pt x="2058" y="196"/>
                  </a:lnTo>
                  <a:lnTo>
                    <a:pt x="2064" y="206"/>
                  </a:lnTo>
                  <a:lnTo>
                    <a:pt x="2068" y="217"/>
                  </a:lnTo>
                  <a:lnTo>
                    <a:pt x="2072" y="231"/>
                  </a:lnTo>
                  <a:lnTo>
                    <a:pt x="2073" y="245"/>
                  </a:lnTo>
                  <a:lnTo>
                    <a:pt x="2074" y="261"/>
                  </a:lnTo>
                  <a:lnTo>
                    <a:pt x="2073" y="278"/>
                  </a:lnTo>
                  <a:lnTo>
                    <a:pt x="2071" y="298"/>
                  </a:lnTo>
                  <a:lnTo>
                    <a:pt x="2066" y="318"/>
                  </a:lnTo>
                  <a:lnTo>
                    <a:pt x="2060" y="340"/>
                  </a:lnTo>
                  <a:close/>
                  <a:moveTo>
                    <a:pt x="1944" y="16"/>
                  </a:moveTo>
                  <a:lnTo>
                    <a:pt x="1909" y="24"/>
                  </a:lnTo>
                  <a:lnTo>
                    <a:pt x="1878" y="34"/>
                  </a:lnTo>
                  <a:lnTo>
                    <a:pt x="1846" y="47"/>
                  </a:lnTo>
                  <a:lnTo>
                    <a:pt x="1818" y="59"/>
                  </a:lnTo>
                  <a:lnTo>
                    <a:pt x="1803" y="67"/>
                  </a:lnTo>
                  <a:lnTo>
                    <a:pt x="1789" y="75"/>
                  </a:lnTo>
                  <a:lnTo>
                    <a:pt x="1776" y="83"/>
                  </a:lnTo>
                  <a:lnTo>
                    <a:pt x="1763" y="92"/>
                  </a:lnTo>
                  <a:lnTo>
                    <a:pt x="1751" y="101"/>
                  </a:lnTo>
                  <a:lnTo>
                    <a:pt x="1738" y="110"/>
                  </a:lnTo>
                  <a:lnTo>
                    <a:pt x="1727" y="121"/>
                  </a:lnTo>
                  <a:lnTo>
                    <a:pt x="1715" y="131"/>
                  </a:lnTo>
                  <a:lnTo>
                    <a:pt x="1705" y="142"/>
                  </a:lnTo>
                  <a:lnTo>
                    <a:pt x="1694" y="154"/>
                  </a:lnTo>
                  <a:lnTo>
                    <a:pt x="1685" y="165"/>
                  </a:lnTo>
                  <a:lnTo>
                    <a:pt x="1675" y="177"/>
                  </a:lnTo>
                  <a:lnTo>
                    <a:pt x="1665" y="190"/>
                  </a:lnTo>
                  <a:lnTo>
                    <a:pt x="1658" y="202"/>
                  </a:lnTo>
                  <a:lnTo>
                    <a:pt x="1648" y="216"/>
                  </a:lnTo>
                  <a:lnTo>
                    <a:pt x="1641" y="230"/>
                  </a:lnTo>
                  <a:lnTo>
                    <a:pt x="1634" y="244"/>
                  </a:lnTo>
                  <a:lnTo>
                    <a:pt x="1627" y="259"/>
                  </a:lnTo>
                  <a:lnTo>
                    <a:pt x="1620" y="274"/>
                  </a:lnTo>
                  <a:lnTo>
                    <a:pt x="1614" y="290"/>
                  </a:lnTo>
                  <a:lnTo>
                    <a:pt x="1609" y="306"/>
                  </a:lnTo>
                  <a:lnTo>
                    <a:pt x="1604" y="322"/>
                  </a:lnTo>
                  <a:lnTo>
                    <a:pt x="1599" y="339"/>
                  </a:lnTo>
                  <a:lnTo>
                    <a:pt x="1595" y="356"/>
                  </a:lnTo>
                  <a:lnTo>
                    <a:pt x="1591" y="378"/>
                  </a:lnTo>
                  <a:lnTo>
                    <a:pt x="1587" y="400"/>
                  </a:lnTo>
                  <a:lnTo>
                    <a:pt x="1586" y="421"/>
                  </a:lnTo>
                  <a:lnTo>
                    <a:pt x="1585" y="442"/>
                  </a:lnTo>
                  <a:lnTo>
                    <a:pt x="1586" y="461"/>
                  </a:lnTo>
                  <a:lnTo>
                    <a:pt x="1588" y="479"/>
                  </a:lnTo>
                  <a:lnTo>
                    <a:pt x="1592" y="496"/>
                  </a:lnTo>
                  <a:lnTo>
                    <a:pt x="1596" y="513"/>
                  </a:lnTo>
                  <a:lnTo>
                    <a:pt x="1602" y="529"/>
                  </a:lnTo>
                  <a:lnTo>
                    <a:pt x="1609" y="544"/>
                  </a:lnTo>
                  <a:lnTo>
                    <a:pt x="1617" y="558"/>
                  </a:lnTo>
                  <a:lnTo>
                    <a:pt x="1626" y="571"/>
                  </a:lnTo>
                  <a:lnTo>
                    <a:pt x="1636" y="584"/>
                  </a:lnTo>
                  <a:lnTo>
                    <a:pt x="1646" y="595"/>
                  </a:lnTo>
                  <a:lnTo>
                    <a:pt x="1658" y="605"/>
                  </a:lnTo>
                  <a:lnTo>
                    <a:pt x="1671" y="615"/>
                  </a:lnTo>
                  <a:lnTo>
                    <a:pt x="1684" y="623"/>
                  </a:lnTo>
                  <a:lnTo>
                    <a:pt x="1698" y="631"/>
                  </a:lnTo>
                  <a:lnTo>
                    <a:pt x="1713" y="638"/>
                  </a:lnTo>
                  <a:lnTo>
                    <a:pt x="1729" y="645"/>
                  </a:lnTo>
                  <a:lnTo>
                    <a:pt x="1746" y="651"/>
                  </a:lnTo>
                  <a:lnTo>
                    <a:pt x="1763" y="654"/>
                  </a:lnTo>
                  <a:lnTo>
                    <a:pt x="1781" y="659"/>
                  </a:lnTo>
                  <a:lnTo>
                    <a:pt x="1799" y="661"/>
                  </a:lnTo>
                  <a:lnTo>
                    <a:pt x="1818" y="662"/>
                  </a:lnTo>
                  <a:lnTo>
                    <a:pt x="1838" y="663"/>
                  </a:lnTo>
                  <a:lnTo>
                    <a:pt x="1857" y="663"/>
                  </a:lnTo>
                  <a:lnTo>
                    <a:pt x="1878" y="662"/>
                  </a:lnTo>
                  <a:lnTo>
                    <a:pt x="1898" y="661"/>
                  </a:lnTo>
                  <a:lnTo>
                    <a:pt x="1920" y="659"/>
                  </a:lnTo>
                  <a:lnTo>
                    <a:pt x="1941" y="654"/>
                  </a:lnTo>
                  <a:lnTo>
                    <a:pt x="1963" y="650"/>
                  </a:lnTo>
                  <a:lnTo>
                    <a:pt x="2000" y="640"/>
                  </a:lnTo>
                  <a:lnTo>
                    <a:pt x="2035" y="627"/>
                  </a:lnTo>
                  <a:lnTo>
                    <a:pt x="2069" y="611"/>
                  </a:lnTo>
                  <a:lnTo>
                    <a:pt x="2101" y="592"/>
                  </a:lnTo>
                  <a:lnTo>
                    <a:pt x="2131" y="571"/>
                  </a:lnTo>
                  <a:lnTo>
                    <a:pt x="2158" y="549"/>
                  </a:lnTo>
                  <a:lnTo>
                    <a:pt x="2184" y="524"/>
                  </a:lnTo>
                  <a:lnTo>
                    <a:pt x="2207" y="496"/>
                  </a:lnTo>
                  <a:lnTo>
                    <a:pt x="2227" y="469"/>
                  </a:lnTo>
                  <a:lnTo>
                    <a:pt x="2247" y="440"/>
                  </a:lnTo>
                  <a:lnTo>
                    <a:pt x="2262" y="410"/>
                  </a:lnTo>
                  <a:lnTo>
                    <a:pt x="2276" y="379"/>
                  </a:lnTo>
                  <a:lnTo>
                    <a:pt x="2287" y="349"/>
                  </a:lnTo>
                  <a:lnTo>
                    <a:pt x="2295" y="317"/>
                  </a:lnTo>
                  <a:lnTo>
                    <a:pt x="2302" y="286"/>
                  </a:lnTo>
                  <a:lnTo>
                    <a:pt x="2306" y="256"/>
                  </a:lnTo>
                  <a:lnTo>
                    <a:pt x="2306" y="226"/>
                  </a:lnTo>
                  <a:lnTo>
                    <a:pt x="2303" y="197"/>
                  </a:lnTo>
                  <a:lnTo>
                    <a:pt x="2299" y="168"/>
                  </a:lnTo>
                  <a:lnTo>
                    <a:pt x="2291" y="142"/>
                  </a:lnTo>
                  <a:lnTo>
                    <a:pt x="2279" y="117"/>
                  </a:lnTo>
                  <a:lnTo>
                    <a:pt x="2265" y="93"/>
                  </a:lnTo>
                  <a:lnTo>
                    <a:pt x="2248" y="72"/>
                  </a:lnTo>
                  <a:lnTo>
                    <a:pt x="2227" y="54"/>
                  </a:lnTo>
                  <a:lnTo>
                    <a:pt x="2205" y="38"/>
                  </a:lnTo>
                  <a:lnTo>
                    <a:pt x="2177" y="24"/>
                  </a:lnTo>
                  <a:lnTo>
                    <a:pt x="2147" y="14"/>
                  </a:lnTo>
                  <a:lnTo>
                    <a:pt x="2114" y="6"/>
                  </a:lnTo>
                  <a:lnTo>
                    <a:pt x="2076" y="3"/>
                  </a:lnTo>
                  <a:lnTo>
                    <a:pt x="2035" y="3"/>
                  </a:lnTo>
                  <a:lnTo>
                    <a:pt x="1991" y="7"/>
                  </a:lnTo>
                  <a:lnTo>
                    <a:pt x="1944" y="16"/>
                  </a:lnTo>
                  <a:close/>
                  <a:moveTo>
                    <a:pt x="447" y="400"/>
                  </a:moveTo>
                  <a:lnTo>
                    <a:pt x="438" y="405"/>
                  </a:lnTo>
                  <a:lnTo>
                    <a:pt x="430" y="413"/>
                  </a:lnTo>
                  <a:lnTo>
                    <a:pt x="423" y="421"/>
                  </a:lnTo>
                  <a:lnTo>
                    <a:pt x="415" y="429"/>
                  </a:lnTo>
                  <a:lnTo>
                    <a:pt x="401" y="446"/>
                  </a:lnTo>
                  <a:lnTo>
                    <a:pt x="388" y="463"/>
                  </a:lnTo>
                  <a:lnTo>
                    <a:pt x="380" y="471"/>
                  </a:lnTo>
                  <a:lnTo>
                    <a:pt x="371" y="478"/>
                  </a:lnTo>
                  <a:lnTo>
                    <a:pt x="362" y="485"/>
                  </a:lnTo>
                  <a:lnTo>
                    <a:pt x="350" y="489"/>
                  </a:lnTo>
                  <a:lnTo>
                    <a:pt x="338" y="492"/>
                  </a:lnTo>
                  <a:lnTo>
                    <a:pt x="324" y="493"/>
                  </a:lnTo>
                  <a:lnTo>
                    <a:pt x="308" y="493"/>
                  </a:lnTo>
                  <a:lnTo>
                    <a:pt x="290" y="489"/>
                  </a:lnTo>
                  <a:lnTo>
                    <a:pt x="281" y="487"/>
                  </a:lnTo>
                  <a:lnTo>
                    <a:pt x="272" y="483"/>
                  </a:lnTo>
                  <a:lnTo>
                    <a:pt x="265" y="478"/>
                  </a:lnTo>
                  <a:lnTo>
                    <a:pt x="258" y="471"/>
                  </a:lnTo>
                  <a:lnTo>
                    <a:pt x="254" y="465"/>
                  </a:lnTo>
                  <a:lnTo>
                    <a:pt x="249" y="457"/>
                  </a:lnTo>
                  <a:lnTo>
                    <a:pt x="246" y="447"/>
                  </a:lnTo>
                  <a:lnTo>
                    <a:pt x="242" y="437"/>
                  </a:lnTo>
                  <a:lnTo>
                    <a:pt x="241" y="427"/>
                  </a:lnTo>
                  <a:lnTo>
                    <a:pt x="240" y="416"/>
                  </a:lnTo>
                  <a:lnTo>
                    <a:pt x="240" y="404"/>
                  </a:lnTo>
                  <a:lnTo>
                    <a:pt x="241" y="393"/>
                  </a:lnTo>
                  <a:lnTo>
                    <a:pt x="244" y="368"/>
                  </a:lnTo>
                  <a:lnTo>
                    <a:pt x="249" y="343"/>
                  </a:lnTo>
                  <a:lnTo>
                    <a:pt x="257" y="317"/>
                  </a:lnTo>
                  <a:lnTo>
                    <a:pt x="267" y="292"/>
                  </a:lnTo>
                  <a:lnTo>
                    <a:pt x="278" y="268"/>
                  </a:lnTo>
                  <a:lnTo>
                    <a:pt x="290" y="245"/>
                  </a:lnTo>
                  <a:lnTo>
                    <a:pt x="304" y="225"/>
                  </a:lnTo>
                  <a:lnTo>
                    <a:pt x="317" y="208"/>
                  </a:lnTo>
                  <a:lnTo>
                    <a:pt x="324" y="200"/>
                  </a:lnTo>
                  <a:lnTo>
                    <a:pt x="331" y="194"/>
                  </a:lnTo>
                  <a:lnTo>
                    <a:pt x="338" y="189"/>
                  </a:lnTo>
                  <a:lnTo>
                    <a:pt x="345" y="184"/>
                  </a:lnTo>
                  <a:lnTo>
                    <a:pt x="364" y="175"/>
                  </a:lnTo>
                  <a:lnTo>
                    <a:pt x="382" y="168"/>
                  </a:lnTo>
                  <a:lnTo>
                    <a:pt x="390" y="167"/>
                  </a:lnTo>
                  <a:lnTo>
                    <a:pt x="398" y="166"/>
                  </a:lnTo>
                  <a:lnTo>
                    <a:pt x="405" y="165"/>
                  </a:lnTo>
                  <a:lnTo>
                    <a:pt x="412" y="165"/>
                  </a:lnTo>
                  <a:lnTo>
                    <a:pt x="417" y="166"/>
                  </a:lnTo>
                  <a:lnTo>
                    <a:pt x="423" y="167"/>
                  </a:lnTo>
                  <a:lnTo>
                    <a:pt x="427" y="168"/>
                  </a:lnTo>
                  <a:lnTo>
                    <a:pt x="433" y="171"/>
                  </a:lnTo>
                  <a:lnTo>
                    <a:pt x="441" y="176"/>
                  </a:lnTo>
                  <a:lnTo>
                    <a:pt x="448" y="183"/>
                  </a:lnTo>
                  <a:lnTo>
                    <a:pt x="455" y="191"/>
                  </a:lnTo>
                  <a:lnTo>
                    <a:pt x="459" y="199"/>
                  </a:lnTo>
                  <a:lnTo>
                    <a:pt x="463" y="208"/>
                  </a:lnTo>
                  <a:lnTo>
                    <a:pt x="466" y="216"/>
                  </a:lnTo>
                  <a:lnTo>
                    <a:pt x="469" y="231"/>
                  </a:lnTo>
                  <a:lnTo>
                    <a:pt x="473" y="241"/>
                  </a:lnTo>
                  <a:lnTo>
                    <a:pt x="708" y="256"/>
                  </a:lnTo>
                  <a:lnTo>
                    <a:pt x="710" y="223"/>
                  </a:lnTo>
                  <a:lnTo>
                    <a:pt x="709" y="192"/>
                  </a:lnTo>
                  <a:lnTo>
                    <a:pt x="704" y="164"/>
                  </a:lnTo>
                  <a:lnTo>
                    <a:pt x="696" y="138"/>
                  </a:lnTo>
                  <a:lnTo>
                    <a:pt x="686" y="115"/>
                  </a:lnTo>
                  <a:lnTo>
                    <a:pt x="673" y="93"/>
                  </a:lnTo>
                  <a:lnTo>
                    <a:pt x="656" y="74"/>
                  </a:lnTo>
                  <a:lnTo>
                    <a:pt x="637" y="57"/>
                  </a:lnTo>
                  <a:lnTo>
                    <a:pt x="617" y="42"/>
                  </a:lnTo>
                  <a:lnTo>
                    <a:pt x="594" y="30"/>
                  </a:lnTo>
                  <a:lnTo>
                    <a:pt x="570" y="20"/>
                  </a:lnTo>
                  <a:lnTo>
                    <a:pt x="544" y="11"/>
                  </a:lnTo>
                  <a:lnTo>
                    <a:pt x="517" y="5"/>
                  </a:lnTo>
                  <a:lnTo>
                    <a:pt x="489" y="1"/>
                  </a:lnTo>
                  <a:lnTo>
                    <a:pt x="459" y="0"/>
                  </a:lnTo>
                  <a:lnTo>
                    <a:pt x="430" y="1"/>
                  </a:lnTo>
                  <a:lnTo>
                    <a:pt x="399" y="5"/>
                  </a:lnTo>
                  <a:lnTo>
                    <a:pt x="368" y="11"/>
                  </a:lnTo>
                  <a:lnTo>
                    <a:pt x="337" y="17"/>
                  </a:lnTo>
                  <a:lnTo>
                    <a:pt x="306" y="28"/>
                  </a:lnTo>
                  <a:lnTo>
                    <a:pt x="275" y="40"/>
                  </a:lnTo>
                  <a:lnTo>
                    <a:pt x="246" y="54"/>
                  </a:lnTo>
                  <a:lnTo>
                    <a:pt x="216" y="71"/>
                  </a:lnTo>
                  <a:lnTo>
                    <a:pt x="188" y="90"/>
                  </a:lnTo>
                  <a:lnTo>
                    <a:pt x="161" y="110"/>
                  </a:lnTo>
                  <a:lnTo>
                    <a:pt x="135" y="134"/>
                  </a:lnTo>
                  <a:lnTo>
                    <a:pt x="111" y="160"/>
                  </a:lnTo>
                  <a:lnTo>
                    <a:pt x="88" y="188"/>
                  </a:lnTo>
                  <a:lnTo>
                    <a:pt x="68" y="218"/>
                  </a:lnTo>
                  <a:lnTo>
                    <a:pt x="50" y="250"/>
                  </a:lnTo>
                  <a:lnTo>
                    <a:pt x="34" y="285"/>
                  </a:lnTo>
                  <a:lnTo>
                    <a:pt x="20" y="322"/>
                  </a:lnTo>
                  <a:lnTo>
                    <a:pt x="9" y="362"/>
                  </a:lnTo>
                  <a:lnTo>
                    <a:pt x="2" y="401"/>
                  </a:lnTo>
                  <a:lnTo>
                    <a:pt x="0" y="436"/>
                  </a:lnTo>
                  <a:lnTo>
                    <a:pt x="2" y="469"/>
                  </a:lnTo>
                  <a:lnTo>
                    <a:pt x="8" y="500"/>
                  </a:lnTo>
                  <a:lnTo>
                    <a:pt x="17" y="527"/>
                  </a:lnTo>
                  <a:lnTo>
                    <a:pt x="29" y="552"/>
                  </a:lnTo>
                  <a:lnTo>
                    <a:pt x="45" y="573"/>
                  </a:lnTo>
                  <a:lnTo>
                    <a:pt x="64" y="594"/>
                  </a:lnTo>
                  <a:lnTo>
                    <a:pt x="85" y="611"/>
                  </a:lnTo>
                  <a:lnTo>
                    <a:pt x="109" y="625"/>
                  </a:lnTo>
                  <a:lnTo>
                    <a:pt x="133" y="637"/>
                  </a:lnTo>
                  <a:lnTo>
                    <a:pt x="161" y="646"/>
                  </a:lnTo>
                  <a:lnTo>
                    <a:pt x="190" y="654"/>
                  </a:lnTo>
                  <a:lnTo>
                    <a:pt x="220" y="659"/>
                  </a:lnTo>
                  <a:lnTo>
                    <a:pt x="250" y="661"/>
                  </a:lnTo>
                  <a:lnTo>
                    <a:pt x="282" y="661"/>
                  </a:lnTo>
                  <a:lnTo>
                    <a:pt x="315" y="659"/>
                  </a:lnTo>
                  <a:lnTo>
                    <a:pt x="347" y="654"/>
                  </a:lnTo>
                  <a:lnTo>
                    <a:pt x="380" y="647"/>
                  </a:lnTo>
                  <a:lnTo>
                    <a:pt x="412" y="638"/>
                  </a:lnTo>
                  <a:lnTo>
                    <a:pt x="442" y="627"/>
                  </a:lnTo>
                  <a:lnTo>
                    <a:pt x="473" y="613"/>
                  </a:lnTo>
                  <a:lnTo>
                    <a:pt x="502" y="598"/>
                  </a:lnTo>
                  <a:lnTo>
                    <a:pt x="531" y="580"/>
                  </a:lnTo>
                  <a:lnTo>
                    <a:pt x="557" y="561"/>
                  </a:lnTo>
                  <a:lnTo>
                    <a:pt x="582" y="538"/>
                  </a:lnTo>
                  <a:lnTo>
                    <a:pt x="604" y="514"/>
                  </a:lnTo>
                  <a:lnTo>
                    <a:pt x="625" y="489"/>
                  </a:lnTo>
                  <a:lnTo>
                    <a:pt x="642" y="461"/>
                  </a:lnTo>
                  <a:lnTo>
                    <a:pt x="657" y="432"/>
                  </a:lnTo>
                  <a:lnTo>
                    <a:pt x="668" y="400"/>
                  </a:lnTo>
                  <a:lnTo>
                    <a:pt x="447" y="400"/>
                  </a:lnTo>
                  <a:close/>
                  <a:moveTo>
                    <a:pt x="3885" y="28"/>
                  </a:moveTo>
                  <a:lnTo>
                    <a:pt x="3241" y="28"/>
                  </a:lnTo>
                  <a:lnTo>
                    <a:pt x="3191" y="207"/>
                  </a:lnTo>
                  <a:lnTo>
                    <a:pt x="3396" y="208"/>
                  </a:lnTo>
                  <a:lnTo>
                    <a:pt x="3275" y="648"/>
                  </a:lnTo>
                  <a:lnTo>
                    <a:pt x="3508" y="647"/>
                  </a:lnTo>
                  <a:lnTo>
                    <a:pt x="3636" y="207"/>
                  </a:lnTo>
                  <a:lnTo>
                    <a:pt x="3843" y="206"/>
                  </a:lnTo>
                  <a:lnTo>
                    <a:pt x="3885" y="28"/>
                  </a:lnTo>
                  <a:close/>
                  <a:moveTo>
                    <a:pt x="3844" y="644"/>
                  </a:moveTo>
                  <a:lnTo>
                    <a:pt x="4147" y="645"/>
                  </a:lnTo>
                  <a:lnTo>
                    <a:pt x="4025" y="45"/>
                  </a:lnTo>
                  <a:lnTo>
                    <a:pt x="3844" y="644"/>
                  </a:lnTo>
                  <a:close/>
                  <a:moveTo>
                    <a:pt x="2741" y="192"/>
                  </a:moveTo>
                  <a:lnTo>
                    <a:pt x="2756" y="186"/>
                  </a:lnTo>
                  <a:lnTo>
                    <a:pt x="2771" y="183"/>
                  </a:lnTo>
                  <a:lnTo>
                    <a:pt x="2783" y="182"/>
                  </a:lnTo>
                  <a:lnTo>
                    <a:pt x="2795" y="182"/>
                  </a:lnTo>
                  <a:lnTo>
                    <a:pt x="2806" y="184"/>
                  </a:lnTo>
                  <a:lnTo>
                    <a:pt x="2815" y="188"/>
                  </a:lnTo>
                  <a:lnTo>
                    <a:pt x="2823" y="193"/>
                  </a:lnTo>
                  <a:lnTo>
                    <a:pt x="2831" y="199"/>
                  </a:lnTo>
                  <a:lnTo>
                    <a:pt x="2837" y="207"/>
                  </a:lnTo>
                  <a:lnTo>
                    <a:pt x="2841" y="216"/>
                  </a:lnTo>
                  <a:lnTo>
                    <a:pt x="2846" y="225"/>
                  </a:lnTo>
                  <a:lnTo>
                    <a:pt x="2849" y="235"/>
                  </a:lnTo>
                  <a:lnTo>
                    <a:pt x="2851" y="247"/>
                  </a:lnTo>
                  <a:lnTo>
                    <a:pt x="2853" y="259"/>
                  </a:lnTo>
                  <a:lnTo>
                    <a:pt x="2853" y="272"/>
                  </a:lnTo>
                  <a:lnTo>
                    <a:pt x="2851" y="284"/>
                  </a:lnTo>
                  <a:lnTo>
                    <a:pt x="2850" y="298"/>
                  </a:lnTo>
                  <a:lnTo>
                    <a:pt x="2848" y="311"/>
                  </a:lnTo>
                  <a:lnTo>
                    <a:pt x="2845" y="325"/>
                  </a:lnTo>
                  <a:lnTo>
                    <a:pt x="2841" y="337"/>
                  </a:lnTo>
                  <a:lnTo>
                    <a:pt x="2837" y="351"/>
                  </a:lnTo>
                  <a:lnTo>
                    <a:pt x="2831" y="365"/>
                  </a:lnTo>
                  <a:lnTo>
                    <a:pt x="2824" y="377"/>
                  </a:lnTo>
                  <a:lnTo>
                    <a:pt x="2817" y="390"/>
                  </a:lnTo>
                  <a:lnTo>
                    <a:pt x="2811" y="401"/>
                  </a:lnTo>
                  <a:lnTo>
                    <a:pt x="2803" y="412"/>
                  </a:lnTo>
                  <a:lnTo>
                    <a:pt x="2794" y="423"/>
                  </a:lnTo>
                  <a:lnTo>
                    <a:pt x="2784" y="432"/>
                  </a:lnTo>
                  <a:lnTo>
                    <a:pt x="2774" y="441"/>
                  </a:lnTo>
                  <a:lnTo>
                    <a:pt x="2764" y="447"/>
                  </a:lnTo>
                  <a:lnTo>
                    <a:pt x="2753" y="454"/>
                  </a:lnTo>
                  <a:lnTo>
                    <a:pt x="2741" y="459"/>
                  </a:lnTo>
                  <a:lnTo>
                    <a:pt x="2725" y="463"/>
                  </a:lnTo>
                  <a:lnTo>
                    <a:pt x="2711" y="466"/>
                  </a:lnTo>
                  <a:lnTo>
                    <a:pt x="2698" y="467"/>
                  </a:lnTo>
                  <a:lnTo>
                    <a:pt x="2686" y="467"/>
                  </a:lnTo>
                  <a:lnTo>
                    <a:pt x="2674" y="465"/>
                  </a:lnTo>
                  <a:lnTo>
                    <a:pt x="2665" y="461"/>
                  </a:lnTo>
                  <a:lnTo>
                    <a:pt x="2656" y="455"/>
                  </a:lnTo>
                  <a:lnTo>
                    <a:pt x="2648" y="450"/>
                  </a:lnTo>
                  <a:lnTo>
                    <a:pt x="2641" y="443"/>
                  </a:lnTo>
                  <a:lnTo>
                    <a:pt x="2637" y="434"/>
                  </a:lnTo>
                  <a:lnTo>
                    <a:pt x="2632" y="425"/>
                  </a:lnTo>
                  <a:lnTo>
                    <a:pt x="2628" y="415"/>
                  </a:lnTo>
                  <a:lnTo>
                    <a:pt x="2626" y="403"/>
                  </a:lnTo>
                  <a:lnTo>
                    <a:pt x="2624" y="392"/>
                  </a:lnTo>
                  <a:lnTo>
                    <a:pt x="2623" y="381"/>
                  </a:lnTo>
                  <a:lnTo>
                    <a:pt x="2623" y="368"/>
                  </a:lnTo>
                  <a:lnTo>
                    <a:pt x="2626" y="356"/>
                  </a:lnTo>
                  <a:lnTo>
                    <a:pt x="2627" y="342"/>
                  </a:lnTo>
                  <a:lnTo>
                    <a:pt x="2630" y="328"/>
                  </a:lnTo>
                  <a:lnTo>
                    <a:pt x="2634" y="316"/>
                  </a:lnTo>
                  <a:lnTo>
                    <a:pt x="2639" y="302"/>
                  </a:lnTo>
                  <a:lnTo>
                    <a:pt x="2644" y="290"/>
                  </a:lnTo>
                  <a:lnTo>
                    <a:pt x="2651" y="277"/>
                  </a:lnTo>
                  <a:lnTo>
                    <a:pt x="2657" y="265"/>
                  </a:lnTo>
                  <a:lnTo>
                    <a:pt x="2665" y="252"/>
                  </a:lnTo>
                  <a:lnTo>
                    <a:pt x="2674" y="241"/>
                  </a:lnTo>
                  <a:lnTo>
                    <a:pt x="2683" y="231"/>
                  </a:lnTo>
                  <a:lnTo>
                    <a:pt x="2694" y="220"/>
                  </a:lnTo>
                  <a:lnTo>
                    <a:pt x="2705" y="213"/>
                  </a:lnTo>
                  <a:lnTo>
                    <a:pt x="2716" y="205"/>
                  </a:lnTo>
                  <a:lnTo>
                    <a:pt x="2728" y="198"/>
                  </a:lnTo>
                  <a:lnTo>
                    <a:pt x="2741" y="192"/>
                  </a:lnTo>
                  <a:close/>
                  <a:moveTo>
                    <a:pt x="2695" y="17"/>
                  </a:moveTo>
                  <a:lnTo>
                    <a:pt x="2486" y="17"/>
                  </a:lnTo>
                  <a:lnTo>
                    <a:pt x="2254" y="846"/>
                  </a:lnTo>
                  <a:lnTo>
                    <a:pt x="2487" y="844"/>
                  </a:lnTo>
                  <a:lnTo>
                    <a:pt x="2560" y="584"/>
                  </a:lnTo>
                  <a:lnTo>
                    <a:pt x="2576" y="601"/>
                  </a:lnTo>
                  <a:lnTo>
                    <a:pt x="2592" y="615"/>
                  </a:lnTo>
                  <a:lnTo>
                    <a:pt x="2599" y="621"/>
                  </a:lnTo>
                  <a:lnTo>
                    <a:pt x="2607" y="627"/>
                  </a:lnTo>
                  <a:lnTo>
                    <a:pt x="2615" y="632"/>
                  </a:lnTo>
                  <a:lnTo>
                    <a:pt x="2623" y="637"/>
                  </a:lnTo>
                  <a:lnTo>
                    <a:pt x="2634" y="642"/>
                  </a:lnTo>
                  <a:lnTo>
                    <a:pt x="2643" y="645"/>
                  </a:lnTo>
                  <a:lnTo>
                    <a:pt x="2654" y="647"/>
                  </a:lnTo>
                  <a:lnTo>
                    <a:pt x="2665" y="650"/>
                  </a:lnTo>
                  <a:lnTo>
                    <a:pt x="2679" y="651"/>
                  </a:lnTo>
                  <a:lnTo>
                    <a:pt x="2693" y="652"/>
                  </a:lnTo>
                  <a:lnTo>
                    <a:pt x="2708" y="652"/>
                  </a:lnTo>
                  <a:lnTo>
                    <a:pt x="2727" y="651"/>
                  </a:lnTo>
                  <a:lnTo>
                    <a:pt x="2749" y="648"/>
                  </a:lnTo>
                  <a:lnTo>
                    <a:pt x="2772" y="644"/>
                  </a:lnTo>
                  <a:lnTo>
                    <a:pt x="2794" y="638"/>
                  </a:lnTo>
                  <a:lnTo>
                    <a:pt x="2815" y="631"/>
                  </a:lnTo>
                  <a:lnTo>
                    <a:pt x="2835" y="623"/>
                  </a:lnTo>
                  <a:lnTo>
                    <a:pt x="2855" y="615"/>
                  </a:lnTo>
                  <a:lnTo>
                    <a:pt x="2873" y="605"/>
                  </a:lnTo>
                  <a:lnTo>
                    <a:pt x="2889" y="596"/>
                  </a:lnTo>
                  <a:lnTo>
                    <a:pt x="2904" y="586"/>
                  </a:lnTo>
                  <a:lnTo>
                    <a:pt x="2918" y="576"/>
                  </a:lnTo>
                  <a:lnTo>
                    <a:pt x="2933" y="563"/>
                  </a:lnTo>
                  <a:lnTo>
                    <a:pt x="2947" y="551"/>
                  </a:lnTo>
                  <a:lnTo>
                    <a:pt x="2960" y="537"/>
                  </a:lnTo>
                  <a:lnTo>
                    <a:pt x="2974" y="524"/>
                  </a:lnTo>
                  <a:lnTo>
                    <a:pt x="2986" y="508"/>
                  </a:lnTo>
                  <a:lnTo>
                    <a:pt x="2999" y="492"/>
                  </a:lnTo>
                  <a:lnTo>
                    <a:pt x="3011" y="476"/>
                  </a:lnTo>
                  <a:lnTo>
                    <a:pt x="3023" y="458"/>
                  </a:lnTo>
                  <a:lnTo>
                    <a:pt x="3034" y="441"/>
                  </a:lnTo>
                  <a:lnTo>
                    <a:pt x="3044" y="421"/>
                  </a:lnTo>
                  <a:lnTo>
                    <a:pt x="3053" y="403"/>
                  </a:lnTo>
                  <a:lnTo>
                    <a:pt x="3062" y="384"/>
                  </a:lnTo>
                  <a:lnTo>
                    <a:pt x="3070" y="363"/>
                  </a:lnTo>
                  <a:lnTo>
                    <a:pt x="3077" y="343"/>
                  </a:lnTo>
                  <a:lnTo>
                    <a:pt x="3087" y="309"/>
                  </a:lnTo>
                  <a:lnTo>
                    <a:pt x="3094" y="276"/>
                  </a:lnTo>
                  <a:lnTo>
                    <a:pt x="3099" y="245"/>
                  </a:lnTo>
                  <a:lnTo>
                    <a:pt x="3101" y="217"/>
                  </a:lnTo>
                  <a:lnTo>
                    <a:pt x="3101" y="191"/>
                  </a:lnTo>
                  <a:lnTo>
                    <a:pt x="3099" y="166"/>
                  </a:lnTo>
                  <a:lnTo>
                    <a:pt x="3094" y="142"/>
                  </a:lnTo>
                  <a:lnTo>
                    <a:pt x="3087" y="121"/>
                  </a:lnTo>
                  <a:lnTo>
                    <a:pt x="3079" y="101"/>
                  </a:lnTo>
                  <a:lnTo>
                    <a:pt x="3069" y="84"/>
                  </a:lnTo>
                  <a:lnTo>
                    <a:pt x="3058" y="68"/>
                  </a:lnTo>
                  <a:lnTo>
                    <a:pt x="3044" y="54"/>
                  </a:lnTo>
                  <a:lnTo>
                    <a:pt x="3030" y="41"/>
                  </a:lnTo>
                  <a:lnTo>
                    <a:pt x="3014" y="31"/>
                  </a:lnTo>
                  <a:lnTo>
                    <a:pt x="2998" y="22"/>
                  </a:lnTo>
                  <a:lnTo>
                    <a:pt x="2980" y="14"/>
                  </a:lnTo>
                  <a:lnTo>
                    <a:pt x="2961" y="8"/>
                  </a:lnTo>
                  <a:lnTo>
                    <a:pt x="2942" y="5"/>
                  </a:lnTo>
                  <a:lnTo>
                    <a:pt x="2923" y="1"/>
                  </a:lnTo>
                  <a:lnTo>
                    <a:pt x="2902" y="0"/>
                  </a:lnTo>
                  <a:lnTo>
                    <a:pt x="2882" y="1"/>
                  </a:lnTo>
                  <a:lnTo>
                    <a:pt x="2862" y="4"/>
                  </a:lnTo>
                  <a:lnTo>
                    <a:pt x="2841" y="7"/>
                  </a:lnTo>
                  <a:lnTo>
                    <a:pt x="2821" y="13"/>
                  </a:lnTo>
                  <a:lnTo>
                    <a:pt x="2800" y="18"/>
                  </a:lnTo>
                  <a:lnTo>
                    <a:pt x="2781" y="28"/>
                  </a:lnTo>
                  <a:lnTo>
                    <a:pt x="2762" y="37"/>
                  </a:lnTo>
                  <a:lnTo>
                    <a:pt x="2742" y="48"/>
                  </a:lnTo>
                  <a:lnTo>
                    <a:pt x="2724" y="59"/>
                  </a:lnTo>
                  <a:lnTo>
                    <a:pt x="2707" y="73"/>
                  </a:lnTo>
                  <a:lnTo>
                    <a:pt x="2691" y="89"/>
                  </a:lnTo>
                  <a:lnTo>
                    <a:pt x="2677" y="105"/>
                  </a:lnTo>
                  <a:lnTo>
                    <a:pt x="2695" y="17"/>
                  </a:lnTo>
                  <a:close/>
                </a:path>
              </a:pathLst>
            </a:custGeom>
            <a:solidFill>
              <a:srgbClr val="162A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78" name="Freeform 206"/>
            <p:cNvSpPr>
              <a:spLocks/>
            </p:cNvSpPr>
            <p:nvPr userDrawn="1"/>
          </p:nvSpPr>
          <p:spPr bwMode="auto">
            <a:xfrm>
              <a:off x="-3856038" y="5700713"/>
              <a:ext cx="263525" cy="93663"/>
            </a:xfrm>
            <a:custGeom>
              <a:avLst/>
              <a:gdLst/>
              <a:ahLst/>
              <a:cxnLst>
                <a:cxn ang="0">
                  <a:pos x="0" y="468"/>
                </a:cxn>
                <a:cxn ang="0">
                  <a:pos x="464" y="286"/>
                </a:cxn>
                <a:cxn ang="0">
                  <a:pos x="1327" y="464"/>
                </a:cxn>
                <a:cxn ang="0">
                  <a:pos x="414" y="0"/>
                </a:cxn>
                <a:cxn ang="0">
                  <a:pos x="0" y="468"/>
                </a:cxn>
              </a:cxnLst>
              <a:rect l="0" t="0" r="r" b="b"/>
              <a:pathLst>
                <a:path w="1327" h="468">
                  <a:moveTo>
                    <a:pt x="0" y="468"/>
                  </a:moveTo>
                  <a:lnTo>
                    <a:pt x="464" y="286"/>
                  </a:lnTo>
                  <a:lnTo>
                    <a:pt x="1327" y="464"/>
                  </a:lnTo>
                  <a:lnTo>
                    <a:pt x="414" y="0"/>
                  </a:lnTo>
                  <a:lnTo>
                    <a:pt x="0" y="468"/>
                  </a:lnTo>
                  <a:close/>
                </a:path>
              </a:pathLst>
            </a:custGeom>
            <a:solidFill>
              <a:srgbClr val="162A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79" name="Freeform 207"/>
            <p:cNvSpPr>
              <a:spLocks/>
            </p:cNvSpPr>
            <p:nvPr userDrawn="1"/>
          </p:nvSpPr>
          <p:spPr bwMode="auto">
            <a:xfrm>
              <a:off x="-2800351" y="5602288"/>
              <a:ext cx="146050" cy="147638"/>
            </a:xfrm>
            <a:custGeom>
              <a:avLst/>
              <a:gdLst/>
              <a:ahLst/>
              <a:cxnLst>
                <a:cxn ang="0">
                  <a:pos x="737" y="1"/>
                </a:cxn>
                <a:cxn ang="0">
                  <a:pos x="284" y="311"/>
                </a:cxn>
                <a:cxn ang="0">
                  <a:pos x="0" y="0"/>
                </a:cxn>
                <a:cxn ang="0">
                  <a:pos x="161" y="742"/>
                </a:cxn>
                <a:cxn ang="0">
                  <a:pos x="737" y="1"/>
                </a:cxn>
              </a:cxnLst>
              <a:rect l="0" t="0" r="r" b="b"/>
              <a:pathLst>
                <a:path w="737" h="742">
                  <a:moveTo>
                    <a:pt x="737" y="1"/>
                  </a:moveTo>
                  <a:lnTo>
                    <a:pt x="284" y="311"/>
                  </a:lnTo>
                  <a:lnTo>
                    <a:pt x="0" y="0"/>
                  </a:lnTo>
                  <a:lnTo>
                    <a:pt x="161" y="742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D800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80" name="Freeform 208"/>
            <p:cNvSpPr>
              <a:spLocks/>
            </p:cNvSpPr>
            <p:nvPr userDrawn="1"/>
          </p:nvSpPr>
          <p:spPr bwMode="auto">
            <a:xfrm>
              <a:off x="-3868738" y="5637213"/>
              <a:ext cx="225425" cy="79375"/>
            </a:xfrm>
            <a:custGeom>
              <a:avLst/>
              <a:gdLst/>
              <a:ahLst/>
              <a:cxnLst>
                <a:cxn ang="0">
                  <a:pos x="796" y="400"/>
                </a:cxn>
                <a:cxn ang="0">
                  <a:pos x="1137" y="0"/>
                </a:cxn>
                <a:cxn ang="0">
                  <a:pos x="758" y="152"/>
                </a:cxn>
                <a:cxn ang="0">
                  <a:pos x="0" y="1"/>
                </a:cxn>
                <a:cxn ang="0">
                  <a:pos x="796" y="400"/>
                </a:cxn>
              </a:cxnLst>
              <a:rect l="0" t="0" r="r" b="b"/>
              <a:pathLst>
                <a:path w="1137" h="400">
                  <a:moveTo>
                    <a:pt x="796" y="400"/>
                  </a:moveTo>
                  <a:lnTo>
                    <a:pt x="1137" y="0"/>
                  </a:lnTo>
                  <a:lnTo>
                    <a:pt x="758" y="152"/>
                  </a:lnTo>
                  <a:lnTo>
                    <a:pt x="0" y="1"/>
                  </a:lnTo>
                  <a:lnTo>
                    <a:pt x="796" y="400"/>
                  </a:lnTo>
                  <a:close/>
                </a:path>
              </a:pathLst>
            </a:custGeom>
            <a:solidFill>
              <a:srgbClr val="D8002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81" name="Freeform 209"/>
            <p:cNvSpPr>
              <a:spLocks/>
            </p:cNvSpPr>
            <p:nvPr userDrawn="1"/>
          </p:nvSpPr>
          <p:spPr bwMode="auto">
            <a:xfrm>
              <a:off x="-3749676" y="5605463"/>
              <a:ext cx="50800" cy="50800"/>
            </a:xfrm>
            <a:custGeom>
              <a:avLst/>
              <a:gdLst/>
              <a:ahLst/>
              <a:cxnLst>
                <a:cxn ang="0">
                  <a:pos x="72" y="16"/>
                </a:cxn>
                <a:cxn ang="0">
                  <a:pos x="47" y="32"/>
                </a:cxn>
                <a:cxn ang="0">
                  <a:pos x="28" y="50"/>
                </a:cxn>
                <a:cxn ang="0">
                  <a:pos x="14" y="71"/>
                </a:cxn>
                <a:cxn ang="0">
                  <a:pos x="5" y="93"/>
                </a:cxn>
                <a:cxn ang="0">
                  <a:pos x="0" y="116"/>
                </a:cxn>
                <a:cxn ang="0">
                  <a:pos x="1" y="139"/>
                </a:cxn>
                <a:cxn ang="0">
                  <a:pos x="6" y="161"/>
                </a:cxn>
                <a:cxn ang="0">
                  <a:pos x="15" y="183"/>
                </a:cxn>
                <a:cxn ang="0">
                  <a:pos x="28" y="203"/>
                </a:cxn>
                <a:cxn ang="0">
                  <a:pos x="43" y="220"/>
                </a:cxn>
                <a:cxn ang="0">
                  <a:pos x="62" y="235"/>
                </a:cxn>
                <a:cxn ang="0">
                  <a:pos x="83" y="247"/>
                </a:cxn>
                <a:cxn ang="0">
                  <a:pos x="107" y="252"/>
                </a:cxn>
                <a:cxn ang="0">
                  <a:pos x="132" y="254"/>
                </a:cxn>
                <a:cxn ang="0">
                  <a:pos x="159" y="250"/>
                </a:cxn>
                <a:cxn ang="0">
                  <a:pos x="188" y="240"/>
                </a:cxn>
                <a:cxn ang="0">
                  <a:pos x="210" y="226"/>
                </a:cxn>
                <a:cxn ang="0">
                  <a:pos x="228" y="208"/>
                </a:cxn>
                <a:cxn ang="0">
                  <a:pos x="241" y="188"/>
                </a:cxn>
                <a:cxn ang="0">
                  <a:pos x="250" y="166"/>
                </a:cxn>
                <a:cxn ang="0">
                  <a:pos x="253" y="142"/>
                </a:cxn>
                <a:cxn ang="0">
                  <a:pos x="253" y="119"/>
                </a:cxn>
                <a:cxn ang="0">
                  <a:pos x="250" y="96"/>
                </a:cxn>
                <a:cxn ang="0">
                  <a:pos x="242" y="73"/>
                </a:cxn>
                <a:cxn ang="0">
                  <a:pos x="231" y="52"/>
                </a:cxn>
                <a:cxn ang="0">
                  <a:pos x="216" y="34"/>
                </a:cxn>
                <a:cxn ang="0">
                  <a:pos x="199" y="20"/>
                </a:cxn>
                <a:cxn ang="0">
                  <a:pos x="178" y="8"/>
                </a:cxn>
                <a:cxn ang="0">
                  <a:pos x="155" y="1"/>
                </a:cxn>
                <a:cxn ang="0">
                  <a:pos x="130" y="0"/>
                </a:cxn>
                <a:cxn ang="0">
                  <a:pos x="101" y="5"/>
                </a:cxn>
              </a:cxnLst>
              <a:rect l="0" t="0" r="r" b="b"/>
              <a:pathLst>
                <a:path w="255" h="254">
                  <a:moveTo>
                    <a:pt x="88" y="9"/>
                  </a:moveTo>
                  <a:lnTo>
                    <a:pt x="72" y="16"/>
                  </a:lnTo>
                  <a:lnTo>
                    <a:pt x="59" y="24"/>
                  </a:lnTo>
                  <a:lnTo>
                    <a:pt x="47" y="32"/>
                  </a:lnTo>
                  <a:lnTo>
                    <a:pt x="37" y="41"/>
                  </a:lnTo>
                  <a:lnTo>
                    <a:pt x="28" y="50"/>
                  </a:lnTo>
                  <a:lnTo>
                    <a:pt x="20" y="60"/>
                  </a:lnTo>
                  <a:lnTo>
                    <a:pt x="14" y="71"/>
                  </a:lnTo>
                  <a:lnTo>
                    <a:pt x="8" y="82"/>
                  </a:lnTo>
                  <a:lnTo>
                    <a:pt x="5" y="93"/>
                  </a:lnTo>
                  <a:lnTo>
                    <a:pt x="3" y="105"/>
                  </a:lnTo>
                  <a:lnTo>
                    <a:pt x="0" y="116"/>
                  </a:lnTo>
                  <a:lnTo>
                    <a:pt x="0" y="127"/>
                  </a:lnTo>
                  <a:lnTo>
                    <a:pt x="1" y="139"/>
                  </a:lnTo>
                  <a:lnTo>
                    <a:pt x="4" y="150"/>
                  </a:lnTo>
                  <a:lnTo>
                    <a:pt x="6" y="161"/>
                  </a:lnTo>
                  <a:lnTo>
                    <a:pt x="11" y="173"/>
                  </a:lnTo>
                  <a:lnTo>
                    <a:pt x="15" y="183"/>
                  </a:lnTo>
                  <a:lnTo>
                    <a:pt x="21" y="193"/>
                  </a:lnTo>
                  <a:lnTo>
                    <a:pt x="28" y="203"/>
                  </a:lnTo>
                  <a:lnTo>
                    <a:pt x="35" y="212"/>
                  </a:lnTo>
                  <a:lnTo>
                    <a:pt x="43" y="220"/>
                  </a:lnTo>
                  <a:lnTo>
                    <a:pt x="53" y="228"/>
                  </a:lnTo>
                  <a:lnTo>
                    <a:pt x="62" y="235"/>
                  </a:lnTo>
                  <a:lnTo>
                    <a:pt x="72" y="241"/>
                  </a:lnTo>
                  <a:lnTo>
                    <a:pt x="83" y="247"/>
                  </a:lnTo>
                  <a:lnTo>
                    <a:pt x="95" y="250"/>
                  </a:lnTo>
                  <a:lnTo>
                    <a:pt x="107" y="252"/>
                  </a:lnTo>
                  <a:lnTo>
                    <a:pt x="119" y="254"/>
                  </a:lnTo>
                  <a:lnTo>
                    <a:pt x="132" y="254"/>
                  </a:lnTo>
                  <a:lnTo>
                    <a:pt x="146" y="253"/>
                  </a:lnTo>
                  <a:lnTo>
                    <a:pt x="159" y="250"/>
                  </a:lnTo>
                  <a:lnTo>
                    <a:pt x="174" y="245"/>
                  </a:lnTo>
                  <a:lnTo>
                    <a:pt x="188" y="240"/>
                  </a:lnTo>
                  <a:lnTo>
                    <a:pt x="199" y="233"/>
                  </a:lnTo>
                  <a:lnTo>
                    <a:pt x="210" y="226"/>
                  </a:lnTo>
                  <a:lnTo>
                    <a:pt x="219" y="217"/>
                  </a:lnTo>
                  <a:lnTo>
                    <a:pt x="228" y="208"/>
                  </a:lnTo>
                  <a:lnTo>
                    <a:pt x="235" y="199"/>
                  </a:lnTo>
                  <a:lnTo>
                    <a:pt x="241" y="188"/>
                  </a:lnTo>
                  <a:lnTo>
                    <a:pt x="245" y="177"/>
                  </a:lnTo>
                  <a:lnTo>
                    <a:pt x="250" y="166"/>
                  </a:lnTo>
                  <a:lnTo>
                    <a:pt x="252" y="155"/>
                  </a:lnTo>
                  <a:lnTo>
                    <a:pt x="253" y="142"/>
                  </a:lnTo>
                  <a:lnTo>
                    <a:pt x="255" y="131"/>
                  </a:lnTo>
                  <a:lnTo>
                    <a:pt x="253" y="119"/>
                  </a:lnTo>
                  <a:lnTo>
                    <a:pt x="252" y="107"/>
                  </a:lnTo>
                  <a:lnTo>
                    <a:pt x="250" y="96"/>
                  </a:lnTo>
                  <a:lnTo>
                    <a:pt x="247" y="84"/>
                  </a:lnTo>
                  <a:lnTo>
                    <a:pt x="242" y="73"/>
                  </a:lnTo>
                  <a:lnTo>
                    <a:pt x="236" y="63"/>
                  </a:lnTo>
                  <a:lnTo>
                    <a:pt x="231" y="52"/>
                  </a:lnTo>
                  <a:lnTo>
                    <a:pt x="224" y="43"/>
                  </a:lnTo>
                  <a:lnTo>
                    <a:pt x="216" y="34"/>
                  </a:lnTo>
                  <a:lnTo>
                    <a:pt x="208" y="26"/>
                  </a:lnTo>
                  <a:lnTo>
                    <a:pt x="199" y="20"/>
                  </a:lnTo>
                  <a:lnTo>
                    <a:pt x="189" y="13"/>
                  </a:lnTo>
                  <a:lnTo>
                    <a:pt x="178" y="8"/>
                  </a:lnTo>
                  <a:lnTo>
                    <a:pt x="167" y="4"/>
                  </a:lnTo>
                  <a:lnTo>
                    <a:pt x="155" y="1"/>
                  </a:lnTo>
                  <a:lnTo>
                    <a:pt x="142" y="0"/>
                  </a:lnTo>
                  <a:lnTo>
                    <a:pt x="130" y="0"/>
                  </a:lnTo>
                  <a:lnTo>
                    <a:pt x="116" y="1"/>
                  </a:lnTo>
                  <a:lnTo>
                    <a:pt x="101" y="5"/>
                  </a:lnTo>
                  <a:lnTo>
                    <a:pt x="88" y="9"/>
                  </a:lnTo>
                  <a:close/>
                </a:path>
              </a:pathLst>
            </a:custGeom>
            <a:solidFill>
              <a:srgbClr val="162A8B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48" name="Группа 247"/>
          <p:cNvGrpSpPr/>
          <p:nvPr userDrawn="1"/>
        </p:nvGrpSpPr>
        <p:grpSpPr>
          <a:xfrm>
            <a:off x="688942" y="5485618"/>
            <a:ext cx="614363" cy="239713"/>
            <a:chOff x="-1549401" y="5483225"/>
            <a:chExt cx="614363" cy="239713"/>
          </a:xfrm>
        </p:grpSpPr>
        <p:sp>
          <p:nvSpPr>
            <p:cNvPr id="3282" name="Freeform 210"/>
            <p:cNvSpPr>
              <a:spLocks/>
            </p:cNvSpPr>
            <p:nvPr userDrawn="1"/>
          </p:nvSpPr>
          <p:spPr bwMode="auto">
            <a:xfrm>
              <a:off x="-1119188" y="5483225"/>
              <a:ext cx="184150" cy="239713"/>
            </a:xfrm>
            <a:custGeom>
              <a:avLst/>
              <a:gdLst/>
              <a:ahLst/>
              <a:cxnLst>
                <a:cxn ang="0">
                  <a:pos x="643" y="472"/>
                </a:cxn>
                <a:cxn ang="0">
                  <a:pos x="930" y="431"/>
                </a:cxn>
                <a:cxn ang="0">
                  <a:pos x="930" y="306"/>
                </a:cxn>
                <a:cxn ang="0">
                  <a:pos x="930" y="223"/>
                </a:cxn>
                <a:cxn ang="0">
                  <a:pos x="925" y="151"/>
                </a:cxn>
                <a:cxn ang="0">
                  <a:pos x="915" y="111"/>
                </a:cxn>
                <a:cxn ang="0">
                  <a:pos x="898" y="80"/>
                </a:cxn>
                <a:cxn ang="0">
                  <a:pos x="876" y="52"/>
                </a:cxn>
                <a:cxn ang="0">
                  <a:pos x="849" y="31"/>
                </a:cxn>
                <a:cxn ang="0">
                  <a:pos x="818" y="15"/>
                </a:cxn>
                <a:cxn ang="0">
                  <a:pos x="783" y="6"/>
                </a:cxn>
                <a:cxn ang="0">
                  <a:pos x="711" y="1"/>
                </a:cxn>
                <a:cxn ang="0">
                  <a:pos x="619" y="0"/>
                </a:cxn>
                <a:cxn ang="0">
                  <a:pos x="525" y="0"/>
                </a:cxn>
                <a:cxn ang="0">
                  <a:pos x="430" y="0"/>
                </a:cxn>
                <a:cxn ang="0">
                  <a:pos x="343" y="0"/>
                </a:cxn>
                <a:cxn ang="0">
                  <a:pos x="237" y="0"/>
                </a:cxn>
                <a:cxn ang="0">
                  <a:pos x="152" y="5"/>
                </a:cxn>
                <a:cxn ang="0">
                  <a:pos x="118" y="13"/>
                </a:cxn>
                <a:cxn ang="0">
                  <a:pos x="87" y="27"/>
                </a:cxn>
                <a:cxn ang="0">
                  <a:pos x="58" y="48"/>
                </a:cxn>
                <a:cxn ang="0">
                  <a:pos x="35" y="74"/>
                </a:cxn>
                <a:cxn ang="0">
                  <a:pos x="17" y="105"/>
                </a:cxn>
                <a:cxn ang="0">
                  <a:pos x="6" y="142"/>
                </a:cxn>
                <a:cxn ang="0">
                  <a:pos x="0" y="200"/>
                </a:cxn>
                <a:cxn ang="0">
                  <a:pos x="0" y="1007"/>
                </a:cxn>
                <a:cxn ang="0">
                  <a:pos x="5" y="1065"/>
                </a:cxn>
                <a:cxn ang="0">
                  <a:pos x="17" y="1103"/>
                </a:cxn>
                <a:cxn ang="0">
                  <a:pos x="33" y="1133"/>
                </a:cxn>
                <a:cxn ang="0">
                  <a:pos x="74" y="1174"/>
                </a:cxn>
                <a:cxn ang="0">
                  <a:pos x="109" y="1193"/>
                </a:cxn>
                <a:cxn ang="0">
                  <a:pos x="149" y="1203"/>
                </a:cxn>
                <a:cxn ang="0">
                  <a:pos x="218" y="1208"/>
                </a:cxn>
                <a:cxn ang="0">
                  <a:pos x="648" y="1208"/>
                </a:cxn>
                <a:cxn ang="0">
                  <a:pos x="732" y="1208"/>
                </a:cxn>
                <a:cxn ang="0">
                  <a:pos x="787" y="1202"/>
                </a:cxn>
                <a:cxn ang="0">
                  <a:pos x="825" y="1191"/>
                </a:cxn>
                <a:cxn ang="0">
                  <a:pos x="860" y="1169"/>
                </a:cxn>
                <a:cxn ang="0">
                  <a:pos x="890" y="1142"/>
                </a:cxn>
                <a:cxn ang="0">
                  <a:pos x="909" y="1110"/>
                </a:cxn>
                <a:cxn ang="0">
                  <a:pos x="921" y="1077"/>
                </a:cxn>
                <a:cxn ang="0">
                  <a:pos x="927" y="1040"/>
                </a:cxn>
                <a:cxn ang="0">
                  <a:pos x="930" y="968"/>
                </a:cxn>
                <a:cxn ang="0">
                  <a:pos x="930" y="855"/>
                </a:cxn>
                <a:cxn ang="0">
                  <a:pos x="929" y="750"/>
                </a:cxn>
                <a:cxn ang="0">
                  <a:pos x="884" y="738"/>
                </a:cxn>
                <a:cxn ang="0">
                  <a:pos x="740" y="737"/>
                </a:cxn>
                <a:cxn ang="0">
                  <a:pos x="641" y="738"/>
                </a:cxn>
                <a:cxn ang="0">
                  <a:pos x="584" y="938"/>
                </a:cxn>
                <a:cxn ang="0">
                  <a:pos x="401" y="938"/>
                </a:cxn>
                <a:cxn ang="0">
                  <a:pos x="287" y="939"/>
                </a:cxn>
              </a:cxnLst>
              <a:rect l="0" t="0" r="r" b="b"/>
              <a:pathLst>
                <a:path w="930" h="1208">
                  <a:moveTo>
                    <a:pt x="287" y="271"/>
                  </a:moveTo>
                  <a:lnTo>
                    <a:pt x="641" y="271"/>
                  </a:lnTo>
                  <a:lnTo>
                    <a:pt x="643" y="472"/>
                  </a:lnTo>
                  <a:lnTo>
                    <a:pt x="929" y="472"/>
                  </a:lnTo>
                  <a:lnTo>
                    <a:pt x="929" y="460"/>
                  </a:lnTo>
                  <a:lnTo>
                    <a:pt x="930" y="431"/>
                  </a:lnTo>
                  <a:lnTo>
                    <a:pt x="930" y="393"/>
                  </a:lnTo>
                  <a:lnTo>
                    <a:pt x="930" y="350"/>
                  </a:lnTo>
                  <a:lnTo>
                    <a:pt x="930" y="306"/>
                  </a:lnTo>
                  <a:lnTo>
                    <a:pt x="930" y="266"/>
                  </a:lnTo>
                  <a:lnTo>
                    <a:pt x="930" y="237"/>
                  </a:lnTo>
                  <a:lnTo>
                    <a:pt x="930" y="223"/>
                  </a:lnTo>
                  <a:lnTo>
                    <a:pt x="929" y="194"/>
                  </a:lnTo>
                  <a:lnTo>
                    <a:pt x="926" y="166"/>
                  </a:lnTo>
                  <a:lnTo>
                    <a:pt x="925" y="151"/>
                  </a:lnTo>
                  <a:lnTo>
                    <a:pt x="922" y="138"/>
                  </a:lnTo>
                  <a:lnTo>
                    <a:pt x="918" y="124"/>
                  </a:lnTo>
                  <a:lnTo>
                    <a:pt x="915" y="111"/>
                  </a:lnTo>
                  <a:lnTo>
                    <a:pt x="909" y="100"/>
                  </a:lnTo>
                  <a:lnTo>
                    <a:pt x="904" y="90"/>
                  </a:lnTo>
                  <a:lnTo>
                    <a:pt x="898" y="80"/>
                  </a:lnTo>
                  <a:lnTo>
                    <a:pt x="891" y="71"/>
                  </a:lnTo>
                  <a:lnTo>
                    <a:pt x="884" y="61"/>
                  </a:lnTo>
                  <a:lnTo>
                    <a:pt x="876" y="52"/>
                  </a:lnTo>
                  <a:lnTo>
                    <a:pt x="867" y="44"/>
                  </a:lnTo>
                  <a:lnTo>
                    <a:pt x="858" y="38"/>
                  </a:lnTo>
                  <a:lnTo>
                    <a:pt x="849" y="31"/>
                  </a:lnTo>
                  <a:lnTo>
                    <a:pt x="839" y="25"/>
                  </a:lnTo>
                  <a:lnTo>
                    <a:pt x="829" y="19"/>
                  </a:lnTo>
                  <a:lnTo>
                    <a:pt x="818" y="15"/>
                  </a:lnTo>
                  <a:lnTo>
                    <a:pt x="807" y="12"/>
                  </a:lnTo>
                  <a:lnTo>
                    <a:pt x="796" y="8"/>
                  </a:lnTo>
                  <a:lnTo>
                    <a:pt x="783" y="6"/>
                  </a:lnTo>
                  <a:lnTo>
                    <a:pt x="771" y="5"/>
                  </a:lnTo>
                  <a:lnTo>
                    <a:pt x="740" y="2"/>
                  </a:lnTo>
                  <a:lnTo>
                    <a:pt x="711" y="1"/>
                  </a:lnTo>
                  <a:lnTo>
                    <a:pt x="680" y="0"/>
                  </a:lnTo>
                  <a:lnTo>
                    <a:pt x="649" y="0"/>
                  </a:lnTo>
                  <a:lnTo>
                    <a:pt x="619" y="0"/>
                  </a:lnTo>
                  <a:lnTo>
                    <a:pt x="587" y="0"/>
                  </a:lnTo>
                  <a:lnTo>
                    <a:pt x="556" y="0"/>
                  </a:lnTo>
                  <a:lnTo>
                    <a:pt x="525" y="0"/>
                  </a:lnTo>
                  <a:lnTo>
                    <a:pt x="493" y="0"/>
                  </a:lnTo>
                  <a:lnTo>
                    <a:pt x="462" y="0"/>
                  </a:lnTo>
                  <a:lnTo>
                    <a:pt x="430" y="0"/>
                  </a:lnTo>
                  <a:lnTo>
                    <a:pt x="400" y="0"/>
                  </a:lnTo>
                  <a:lnTo>
                    <a:pt x="374" y="0"/>
                  </a:lnTo>
                  <a:lnTo>
                    <a:pt x="343" y="0"/>
                  </a:lnTo>
                  <a:lnTo>
                    <a:pt x="309" y="0"/>
                  </a:lnTo>
                  <a:lnTo>
                    <a:pt x="273" y="0"/>
                  </a:lnTo>
                  <a:lnTo>
                    <a:pt x="237" y="0"/>
                  </a:lnTo>
                  <a:lnTo>
                    <a:pt x="205" y="1"/>
                  </a:lnTo>
                  <a:lnTo>
                    <a:pt x="175" y="2"/>
                  </a:lnTo>
                  <a:lnTo>
                    <a:pt x="152" y="5"/>
                  </a:lnTo>
                  <a:lnTo>
                    <a:pt x="141" y="7"/>
                  </a:lnTo>
                  <a:lnTo>
                    <a:pt x="130" y="9"/>
                  </a:lnTo>
                  <a:lnTo>
                    <a:pt x="118" y="13"/>
                  </a:lnTo>
                  <a:lnTo>
                    <a:pt x="107" y="17"/>
                  </a:lnTo>
                  <a:lnTo>
                    <a:pt x="97" y="22"/>
                  </a:lnTo>
                  <a:lnTo>
                    <a:pt x="87" y="27"/>
                  </a:lnTo>
                  <a:lnTo>
                    <a:pt x="76" y="33"/>
                  </a:lnTo>
                  <a:lnTo>
                    <a:pt x="67" y="40"/>
                  </a:lnTo>
                  <a:lnTo>
                    <a:pt x="58" y="48"/>
                  </a:lnTo>
                  <a:lnTo>
                    <a:pt x="50" y="56"/>
                  </a:lnTo>
                  <a:lnTo>
                    <a:pt x="42" y="65"/>
                  </a:lnTo>
                  <a:lnTo>
                    <a:pt x="35" y="74"/>
                  </a:lnTo>
                  <a:lnTo>
                    <a:pt x="29" y="83"/>
                  </a:lnTo>
                  <a:lnTo>
                    <a:pt x="23" y="93"/>
                  </a:lnTo>
                  <a:lnTo>
                    <a:pt x="17" y="105"/>
                  </a:lnTo>
                  <a:lnTo>
                    <a:pt x="13" y="115"/>
                  </a:lnTo>
                  <a:lnTo>
                    <a:pt x="9" y="128"/>
                  </a:lnTo>
                  <a:lnTo>
                    <a:pt x="6" y="142"/>
                  </a:lnTo>
                  <a:lnTo>
                    <a:pt x="4" y="156"/>
                  </a:lnTo>
                  <a:lnTo>
                    <a:pt x="1" y="170"/>
                  </a:lnTo>
                  <a:lnTo>
                    <a:pt x="0" y="200"/>
                  </a:lnTo>
                  <a:lnTo>
                    <a:pt x="0" y="227"/>
                  </a:lnTo>
                  <a:lnTo>
                    <a:pt x="0" y="979"/>
                  </a:lnTo>
                  <a:lnTo>
                    <a:pt x="0" y="1007"/>
                  </a:lnTo>
                  <a:lnTo>
                    <a:pt x="1" y="1036"/>
                  </a:lnTo>
                  <a:lnTo>
                    <a:pt x="3" y="1050"/>
                  </a:lnTo>
                  <a:lnTo>
                    <a:pt x="5" y="1065"/>
                  </a:lnTo>
                  <a:lnTo>
                    <a:pt x="8" y="1078"/>
                  </a:lnTo>
                  <a:lnTo>
                    <a:pt x="13" y="1092"/>
                  </a:lnTo>
                  <a:lnTo>
                    <a:pt x="17" y="1103"/>
                  </a:lnTo>
                  <a:lnTo>
                    <a:pt x="22" y="1114"/>
                  </a:lnTo>
                  <a:lnTo>
                    <a:pt x="28" y="1124"/>
                  </a:lnTo>
                  <a:lnTo>
                    <a:pt x="33" y="1133"/>
                  </a:lnTo>
                  <a:lnTo>
                    <a:pt x="48" y="1150"/>
                  </a:lnTo>
                  <a:lnTo>
                    <a:pt x="64" y="1166"/>
                  </a:lnTo>
                  <a:lnTo>
                    <a:pt x="74" y="1174"/>
                  </a:lnTo>
                  <a:lnTo>
                    <a:pt x="85" y="1182"/>
                  </a:lnTo>
                  <a:lnTo>
                    <a:pt x="97" y="1187"/>
                  </a:lnTo>
                  <a:lnTo>
                    <a:pt x="109" y="1193"/>
                  </a:lnTo>
                  <a:lnTo>
                    <a:pt x="122" y="1198"/>
                  </a:lnTo>
                  <a:lnTo>
                    <a:pt x="135" y="1200"/>
                  </a:lnTo>
                  <a:lnTo>
                    <a:pt x="149" y="1203"/>
                  </a:lnTo>
                  <a:lnTo>
                    <a:pt x="163" y="1204"/>
                  </a:lnTo>
                  <a:lnTo>
                    <a:pt x="190" y="1207"/>
                  </a:lnTo>
                  <a:lnTo>
                    <a:pt x="218" y="1208"/>
                  </a:lnTo>
                  <a:lnTo>
                    <a:pt x="245" y="1208"/>
                  </a:lnTo>
                  <a:lnTo>
                    <a:pt x="273" y="1208"/>
                  </a:lnTo>
                  <a:lnTo>
                    <a:pt x="648" y="1208"/>
                  </a:lnTo>
                  <a:lnTo>
                    <a:pt x="677" y="1208"/>
                  </a:lnTo>
                  <a:lnTo>
                    <a:pt x="705" y="1208"/>
                  </a:lnTo>
                  <a:lnTo>
                    <a:pt x="732" y="1208"/>
                  </a:lnTo>
                  <a:lnTo>
                    <a:pt x="759" y="1206"/>
                  </a:lnTo>
                  <a:lnTo>
                    <a:pt x="773" y="1204"/>
                  </a:lnTo>
                  <a:lnTo>
                    <a:pt x="787" y="1202"/>
                  </a:lnTo>
                  <a:lnTo>
                    <a:pt x="799" y="1199"/>
                  </a:lnTo>
                  <a:lnTo>
                    <a:pt x="813" y="1195"/>
                  </a:lnTo>
                  <a:lnTo>
                    <a:pt x="825" y="1191"/>
                  </a:lnTo>
                  <a:lnTo>
                    <a:pt x="838" y="1184"/>
                  </a:lnTo>
                  <a:lnTo>
                    <a:pt x="849" y="1177"/>
                  </a:lnTo>
                  <a:lnTo>
                    <a:pt x="860" y="1169"/>
                  </a:lnTo>
                  <a:lnTo>
                    <a:pt x="872" y="1160"/>
                  </a:lnTo>
                  <a:lnTo>
                    <a:pt x="881" y="1151"/>
                  </a:lnTo>
                  <a:lnTo>
                    <a:pt x="890" y="1142"/>
                  </a:lnTo>
                  <a:lnTo>
                    <a:pt x="897" y="1132"/>
                  </a:lnTo>
                  <a:lnTo>
                    <a:pt x="904" y="1122"/>
                  </a:lnTo>
                  <a:lnTo>
                    <a:pt x="909" y="1110"/>
                  </a:lnTo>
                  <a:lnTo>
                    <a:pt x="914" y="1100"/>
                  </a:lnTo>
                  <a:lnTo>
                    <a:pt x="917" y="1089"/>
                  </a:lnTo>
                  <a:lnTo>
                    <a:pt x="921" y="1077"/>
                  </a:lnTo>
                  <a:lnTo>
                    <a:pt x="923" y="1065"/>
                  </a:lnTo>
                  <a:lnTo>
                    <a:pt x="925" y="1052"/>
                  </a:lnTo>
                  <a:lnTo>
                    <a:pt x="927" y="1040"/>
                  </a:lnTo>
                  <a:lnTo>
                    <a:pt x="929" y="1014"/>
                  </a:lnTo>
                  <a:lnTo>
                    <a:pt x="930" y="987"/>
                  </a:lnTo>
                  <a:lnTo>
                    <a:pt x="930" y="968"/>
                  </a:lnTo>
                  <a:lnTo>
                    <a:pt x="930" y="938"/>
                  </a:lnTo>
                  <a:lnTo>
                    <a:pt x="930" y="898"/>
                  </a:lnTo>
                  <a:lnTo>
                    <a:pt x="930" y="855"/>
                  </a:lnTo>
                  <a:lnTo>
                    <a:pt x="930" y="813"/>
                  </a:lnTo>
                  <a:lnTo>
                    <a:pt x="930" y="777"/>
                  </a:lnTo>
                  <a:lnTo>
                    <a:pt x="929" y="750"/>
                  </a:lnTo>
                  <a:lnTo>
                    <a:pt x="929" y="739"/>
                  </a:lnTo>
                  <a:lnTo>
                    <a:pt x="916" y="738"/>
                  </a:lnTo>
                  <a:lnTo>
                    <a:pt x="884" y="738"/>
                  </a:lnTo>
                  <a:lnTo>
                    <a:pt x="841" y="738"/>
                  </a:lnTo>
                  <a:lnTo>
                    <a:pt x="791" y="737"/>
                  </a:lnTo>
                  <a:lnTo>
                    <a:pt x="740" y="737"/>
                  </a:lnTo>
                  <a:lnTo>
                    <a:pt x="695" y="737"/>
                  </a:lnTo>
                  <a:lnTo>
                    <a:pt x="660" y="738"/>
                  </a:lnTo>
                  <a:lnTo>
                    <a:pt x="641" y="738"/>
                  </a:lnTo>
                  <a:lnTo>
                    <a:pt x="641" y="939"/>
                  </a:lnTo>
                  <a:lnTo>
                    <a:pt x="623" y="939"/>
                  </a:lnTo>
                  <a:lnTo>
                    <a:pt x="584" y="938"/>
                  </a:lnTo>
                  <a:lnTo>
                    <a:pt x="528" y="938"/>
                  </a:lnTo>
                  <a:lnTo>
                    <a:pt x="464" y="938"/>
                  </a:lnTo>
                  <a:lnTo>
                    <a:pt x="401" y="938"/>
                  </a:lnTo>
                  <a:lnTo>
                    <a:pt x="345" y="938"/>
                  </a:lnTo>
                  <a:lnTo>
                    <a:pt x="306" y="939"/>
                  </a:lnTo>
                  <a:lnTo>
                    <a:pt x="287" y="939"/>
                  </a:lnTo>
                  <a:lnTo>
                    <a:pt x="287" y="271"/>
                  </a:lnTo>
                  <a:close/>
                </a:path>
              </a:pathLst>
            </a:custGeom>
            <a:solidFill>
              <a:srgbClr val="EC35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83" name="Freeform 211"/>
            <p:cNvSpPr>
              <a:spLocks/>
            </p:cNvSpPr>
            <p:nvPr userDrawn="1"/>
          </p:nvSpPr>
          <p:spPr bwMode="auto">
            <a:xfrm>
              <a:off x="-1349376" y="5484813"/>
              <a:ext cx="219075" cy="236538"/>
            </a:xfrm>
            <a:custGeom>
              <a:avLst/>
              <a:gdLst/>
              <a:ahLst/>
              <a:cxnLst>
                <a:cxn ang="0">
                  <a:pos x="734" y="1153"/>
                </a:cxn>
                <a:cxn ang="0">
                  <a:pos x="758" y="1079"/>
                </a:cxn>
                <a:cxn ang="0">
                  <a:pos x="989" y="373"/>
                </a:cxn>
                <a:cxn ang="0">
                  <a:pos x="1012" y="297"/>
                </a:cxn>
                <a:cxn ang="0">
                  <a:pos x="1036" y="224"/>
                </a:cxn>
                <a:cxn ang="0">
                  <a:pos x="1061" y="148"/>
                </a:cxn>
                <a:cxn ang="0">
                  <a:pos x="1085" y="75"/>
                </a:cxn>
                <a:cxn ang="0">
                  <a:pos x="1097" y="37"/>
                </a:cxn>
                <a:cxn ang="0">
                  <a:pos x="1108" y="0"/>
                </a:cxn>
                <a:cxn ang="0">
                  <a:pos x="1058" y="0"/>
                </a:cxn>
                <a:cxn ang="0">
                  <a:pos x="954" y="0"/>
                </a:cxn>
                <a:cxn ang="0">
                  <a:pos x="852" y="0"/>
                </a:cxn>
                <a:cxn ang="0">
                  <a:pos x="806" y="1"/>
                </a:cxn>
                <a:cxn ang="0">
                  <a:pos x="794" y="31"/>
                </a:cxn>
                <a:cxn ang="0">
                  <a:pos x="774" y="96"/>
                </a:cxn>
                <a:cxn ang="0">
                  <a:pos x="752" y="161"/>
                </a:cxn>
                <a:cxn ang="0">
                  <a:pos x="742" y="194"/>
                </a:cxn>
                <a:cxn ang="0">
                  <a:pos x="710" y="291"/>
                </a:cxn>
                <a:cxn ang="0">
                  <a:pos x="680" y="387"/>
                </a:cxn>
                <a:cxn ang="0">
                  <a:pos x="648" y="485"/>
                </a:cxn>
                <a:cxn ang="0">
                  <a:pos x="616" y="581"/>
                </a:cxn>
                <a:cxn ang="0">
                  <a:pos x="606" y="615"/>
                </a:cxn>
                <a:cxn ang="0">
                  <a:pos x="586" y="679"/>
                </a:cxn>
                <a:cxn ang="0">
                  <a:pos x="565" y="743"/>
                </a:cxn>
                <a:cxn ang="0">
                  <a:pos x="554" y="772"/>
                </a:cxn>
                <a:cxn ang="0">
                  <a:pos x="539" y="726"/>
                </a:cxn>
                <a:cxn ang="0">
                  <a:pos x="522" y="676"/>
                </a:cxn>
                <a:cxn ang="0">
                  <a:pos x="507" y="627"/>
                </a:cxn>
                <a:cxn ang="0">
                  <a:pos x="491" y="578"/>
                </a:cxn>
                <a:cxn ang="0">
                  <a:pos x="452" y="459"/>
                </a:cxn>
                <a:cxn ang="0">
                  <a:pos x="389" y="266"/>
                </a:cxn>
                <a:cxn ang="0">
                  <a:pos x="331" y="84"/>
                </a:cxn>
                <a:cxn ang="0">
                  <a:pos x="303" y="0"/>
                </a:cxn>
                <a:cxn ang="0">
                  <a:pos x="8" y="26"/>
                </a:cxn>
                <a:cxn ang="0">
                  <a:pos x="39" y="123"/>
                </a:cxn>
                <a:cxn ang="0">
                  <a:pos x="60" y="188"/>
                </a:cxn>
                <a:cxn ang="0">
                  <a:pos x="84" y="262"/>
                </a:cxn>
                <a:cxn ang="0">
                  <a:pos x="108" y="337"/>
                </a:cxn>
                <a:cxn ang="0">
                  <a:pos x="133" y="412"/>
                </a:cxn>
                <a:cxn ang="0">
                  <a:pos x="154" y="476"/>
                </a:cxn>
                <a:cxn ang="0">
                  <a:pos x="173" y="531"/>
                </a:cxn>
                <a:cxn ang="0">
                  <a:pos x="191" y="587"/>
                </a:cxn>
                <a:cxn ang="0">
                  <a:pos x="209" y="644"/>
                </a:cxn>
                <a:cxn ang="0">
                  <a:pos x="338" y="1042"/>
                </a:cxn>
                <a:cxn ang="0">
                  <a:pos x="362" y="1116"/>
                </a:cxn>
                <a:cxn ang="0">
                  <a:pos x="386" y="1190"/>
                </a:cxn>
              </a:cxnLst>
              <a:rect l="0" t="0" r="r" b="b"/>
              <a:pathLst>
                <a:path w="1108" h="1190">
                  <a:moveTo>
                    <a:pt x="722" y="1190"/>
                  </a:moveTo>
                  <a:lnTo>
                    <a:pt x="734" y="1153"/>
                  </a:lnTo>
                  <a:lnTo>
                    <a:pt x="747" y="1116"/>
                  </a:lnTo>
                  <a:lnTo>
                    <a:pt x="758" y="1079"/>
                  </a:lnTo>
                  <a:lnTo>
                    <a:pt x="771" y="1041"/>
                  </a:lnTo>
                  <a:lnTo>
                    <a:pt x="989" y="373"/>
                  </a:lnTo>
                  <a:lnTo>
                    <a:pt x="1001" y="335"/>
                  </a:lnTo>
                  <a:lnTo>
                    <a:pt x="1012" y="297"/>
                  </a:lnTo>
                  <a:lnTo>
                    <a:pt x="1025" y="259"/>
                  </a:lnTo>
                  <a:lnTo>
                    <a:pt x="1036" y="224"/>
                  </a:lnTo>
                  <a:lnTo>
                    <a:pt x="1049" y="186"/>
                  </a:lnTo>
                  <a:lnTo>
                    <a:pt x="1061" y="148"/>
                  </a:lnTo>
                  <a:lnTo>
                    <a:pt x="1073" y="110"/>
                  </a:lnTo>
                  <a:lnTo>
                    <a:pt x="1085" y="75"/>
                  </a:lnTo>
                  <a:lnTo>
                    <a:pt x="1090" y="60"/>
                  </a:lnTo>
                  <a:lnTo>
                    <a:pt x="1097" y="37"/>
                  </a:lnTo>
                  <a:lnTo>
                    <a:pt x="1104" y="14"/>
                  </a:lnTo>
                  <a:lnTo>
                    <a:pt x="1108" y="0"/>
                  </a:lnTo>
                  <a:lnTo>
                    <a:pt x="1093" y="0"/>
                  </a:lnTo>
                  <a:lnTo>
                    <a:pt x="1058" y="0"/>
                  </a:lnTo>
                  <a:lnTo>
                    <a:pt x="1009" y="0"/>
                  </a:lnTo>
                  <a:lnTo>
                    <a:pt x="954" y="0"/>
                  </a:lnTo>
                  <a:lnTo>
                    <a:pt x="900" y="0"/>
                  </a:lnTo>
                  <a:lnTo>
                    <a:pt x="852" y="0"/>
                  </a:lnTo>
                  <a:lnTo>
                    <a:pt x="818" y="0"/>
                  </a:lnTo>
                  <a:lnTo>
                    <a:pt x="806" y="1"/>
                  </a:lnTo>
                  <a:lnTo>
                    <a:pt x="802" y="9"/>
                  </a:lnTo>
                  <a:lnTo>
                    <a:pt x="794" y="31"/>
                  </a:lnTo>
                  <a:lnTo>
                    <a:pt x="785" y="60"/>
                  </a:lnTo>
                  <a:lnTo>
                    <a:pt x="774" y="96"/>
                  </a:lnTo>
                  <a:lnTo>
                    <a:pt x="763" y="131"/>
                  </a:lnTo>
                  <a:lnTo>
                    <a:pt x="752" y="161"/>
                  </a:lnTo>
                  <a:lnTo>
                    <a:pt x="746" y="184"/>
                  </a:lnTo>
                  <a:lnTo>
                    <a:pt x="742" y="194"/>
                  </a:lnTo>
                  <a:lnTo>
                    <a:pt x="726" y="242"/>
                  </a:lnTo>
                  <a:lnTo>
                    <a:pt x="710" y="291"/>
                  </a:lnTo>
                  <a:lnTo>
                    <a:pt x="695" y="339"/>
                  </a:lnTo>
                  <a:lnTo>
                    <a:pt x="680" y="387"/>
                  </a:lnTo>
                  <a:lnTo>
                    <a:pt x="664" y="436"/>
                  </a:lnTo>
                  <a:lnTo>
                    <a:pt x="648" y="485"/>
                  </a:lnTo>
                  <a:lnTo>
                    <a:pt x="632" y="534"/>
                  </a:lnTo>
                  <a:lnTo>
                    <a:pt x="616" y="581"/>
                  </a:lnTo>
                  <a:lnTo>
                    <a:pt x="613" y="593"/>
                  </a:lnTo>
                  <a:lnTo>
                    <a:pt x="606" y="615"/>
                  </a:lnTo>
                  <a:lnTo>
                    <a:pt x="596" y="646"/>
                  </a:lnTo>
                  <a:lnTo>
                    <a:pt x="586" y="679"/>
                  </a:lnTo>
                  <a:lnTo>
                    <a:pt x="574" y="713"/>
                  </a:lnTo>
                  <a:lnTo>
                    <a:pt x="565" y="743"/>
                  </a:lnTo>
                  <a:lnTo>
                    <a:pt x="557" y="763"/>
                  </a:lnTo>
                  <a:lnTo>
                    <a:pt x="554" y="772"/>
                  </a:lnTo>
                  <a:lnTo>
                    <a:pt x="548" y="755"/>
                  </a:lnTo>
                  <a:lnTo>
                    <a:pt x="539" y="726"/>
                  </a:lnTo>
                  <a:lnTo>
                    <a:pt x="529" y="696"/>
                  </a:lnTo>
                  <a:lnTo>
                    <a:pt x="522" y="676"/>
                  </a:lnTo>
                  <a:lnTo>
                    <a:pt x="514" y="651"/>
                  </a:lnTo>
                  <a:lnTo>
                    <a:pt x="507" y="627"/>
                  </a:lnTo>
                  <a:lnTo>
                    <a:pt x="499" y="602"/>
                  </a:lnTo>
                  <a:lnTo>
                    <a:pt x="491" y="578"/>
                  </a:lnTo>
                  <a:lnTo>
                    <a:pt x="476" y="533"/>
                  </a:lnTo>
                  <a:lnTo>
                    <a:pt x="452" y="459"/>
                  </a:lnTo>
                  <a:lnTo>
                    <a:pt x="422" y="366"/>
                  </a:lnTo>
                  <a:lnTo>
                    <a:pt x="389" y="266"/>
                  </a:lnTo>
                  <a:lnTo>
                    <a:pt x="359" y="168"/>
                  </a:lnTo>
                  <a:lnTo>
                    <a:pt x="331" y="84"/>
                  </a:lnTo>
                  <a:lnTo>
                    <a:pt x="312" y="25"/>
                  </a:lnTo>
                  <a:lnTo>
                    <a:pt x="303" y="0"/>
                  </a:lnTo>
                  <a:lnTo>
                    <a:pt x="0" y="0"/>
                  </a:lnTo>
                  <a:lnTo>
                    <a:pt x="8" y="26"/>
                  </a:lnTo>
                  <a:lnTo>
                    <a:pt x="23" y="74"/>
                  </a:lnTo>
                  <a:lnTo>
                    <a:pt x="39" y="123"/>
                  </a:lnTo>
                  <a:lnTo>
                    <a:pt x="48" y="150"/>
                  </a:lnTo>
                  <a:lnTo>
                    <a:pt x="60" y="188"/>
                  </a:lnTo>
                  <a:lnTo>
                    <a:pt x="73" y="225"/>
                  </a:lnTo>
                  <a:lnTo>
                    <a:pt x="84" y="262"/>
                  </a:lnTo>
                  <a:lnTo>
                    <a:pt x="97" y="300"/>
                  </a:lnTo>
                  <a:lnTo>
                    <a:pt x="108" y="337"/>
                  </a:lnTo>
                  <a:lnTo>
                    <a:pt x="120" y="375"/>
                  </a:lnTo>
                  <a:lnTo>
                    <a:pt x="133" y="412"/>
                  </a:lnTo>
                  <a:lnTo>
                    <a:pt x="144" y="449"/>
                  </a:lnTo>
                  <a:lnTo>
                    <a:pt x="154" y="476"/>
                  </a:lnTo>
                  <a:lnTo>
                    <a:pt x="164" y="504"/>
                  </a:lnTo>
                  <a:lnTo>
                    <a:pt x="173" y="531"/>
                  </a:lnTo>
                  <a:lnTo>
                    <a:pt x="182" y="560"/>
                  </a:lnTo>
                  <a:lnTo>
                    <a:pt x="191" y="587"/>
                  </a:lnTo>
                  <a:lnTo>
                    <a:pt x="200" y="615"/>
                  </a:lnTo>
                  <a:lnTo>
                    <a:pt x="209" y="644"/>
                  </a:lnTo>
                  <a:lnTo>
                    <a:pt x="218" y="671"/>
                  </a:lnTo>
                  <a:lnTo>
                    <a:pt x="338" y="1042"/>
                  </a:lnTo>
                  <a:lnTo>
                    <a:pt x="351" y="1080"/>
                  </a:lnTo>
                  <a:lnTo>
                    <a:pt x="362" y="1116"/>
                  </a:lnTo>
                  <a:lnTo>
                    <a:pt x="375" y="1153"/>
                  </a:lnTo>
                  <a:lnTo>
                    <a:pt x="386" y="1190"/>
                  </a:lnTo>
                  <a:lnTo>
                    <a:pt x="722" y="1190"/>
                  </a:lnTo>
                  <a:close/>
                </a:path>
              </a:pathLst>
            </a:custGeom>
            <a:solidFill>
              <a:srgbClr val="EC35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84" name="Freeform 212"/>
            <p:cNvSpPr>
              <a:spLocks/>
            </p:cNvSpPr>
            <p:nvPr userDrawn="1"/>
          </p:nvSpPr>
          <p:spPr bwMode="auto">
            <a:xfrm>
              <a:off x="-1549401" y="5484813"/>
              <a:ext cx="184150" cy="238125"/>
            </a:xfrm>
            <a:custGeom>
              <a:avLst/>
              <a:gdLst/>
              <a:ahLst/>
              <a:cxnLst>
                <a:cxn ang="0">
                  <a:pos x="0" y="745"/>
                </a:cxn>
                <a:cxn ang="0">
                  <a:pos x="1" y="827"/>
                </a:cxn>
                <a:cxn ang="0">
                  <a:pos x="1" y="903"/>
                </a:cxn>
                <a:cxn ang="0">
                  <a:pos x="1" y="1000"/>
                </a:cxn>
                <a:cxn ang="0">
                  <a:pos x="5" y="1039"/>
                </a:cxn>
                <a:cxn ang="0">
                  <a:pos x="7" y="1057"/>
                </a:cxn>
                <a:cxn ang="0">
                  <a:pos x="13" y="1080"/>
                </a:cxn>
                <a:cxn ang="0">
                  <a:pos x="23" y="1105"/>
                </a:cxn>
                <a:cxn ang="0">
                  <a:pos x="36" y="1127"/>
                </a:cxn>
                <a:cxn ang="0">
                  <a:pos x="55" y="1148"/>
                </a:cxn>
                <a:cxn ang="0">
                  <a:pos x="75" y="1165"/>
                </a:cxn>
                <a:cxn ang="0">
                  <a:pos x="98" y="1178"/>
                </a:cxn>
                <a:cxn ang="0">
                  <a:pos x="124" y="1189"/>
                </a:cxn>
                <a:cxn ang="0">
                  <a:pos x="151" y="1194"/>
                </a:cxn>
                <a:cxn ang="0">
                  <a:pos x="206" y="1198"/>
                </a:cxn>
                <a:cxn ang="0">
                  <a:pos x="286" y="1199"/>
                </a:cxn>
                <a:cxn ang="0">
                  <a:pos x="654" y="1199"/>
                </a:cxn>
                <a:cxn ang="0">
                  <a:pos x="732" y="1199"/>
                </a:cxn>
                <a:cxn ang="0">
                  <a:pos x="772" y="1195"/>
                </a:cxn>
                <a:cxn ang="0">
                  <a:pos x="807" y="1189"/>
                </a:cxn>
                <a:cxn ang="0">
                  <a:pos x="835" y="1177"/>
                </a:cxn>
                <a:cxn ang="0">
                  <a:pos x="860" y="1161"/>
                </a:cxn>
                <a:cxn ang="0">
                  <a:pos x="883" y="1141"/>
                </a:cxn>
                <a:cxn ang="0">
                  <a:pos x="900" y="1118"/>
                </a:cxn>
                <a:cxn ang="0">
                  <a:pos x="916" y="1086"/>
                </a:cxn>
                <a:cxn ang="0">
                  <a:pos x="925" y="1054"/>
                </a:cxn>
                <a:cxn ang="0">
                  <a:pos x="928" y="1020"/>
                </a:cxn>
                <a:cxn ang="0">
                  <a:pos x="930" y="983"/>
                </a:cxn>
                <a:cxn ang="0">
                  <a:pos x="930" y="125"/>
                </a:cxn>
                <a:cxn ang="0">
                  <a:pos x="931" y="35"/>
                </a:cxn>
                <a:cxn ang="0">
                  <a:pos x="911" y="0"/>
                </a:cxn>
                <a:cxn ang="0">
                  <a:pos x="832" y="0"/>
                </a:cxn>
                <a:cxn ang="0">
                  <a:pos x="731" y="0"/>
                </a:cxn>
                <a:cxn ang="0">
                  <a:pos x="656" y="1"/>
                </a:cxn>
                <a:cxn ang="0">
                  <a:pos x="644" y="12"/>
                </a:cxn>
                <a:cxn ang="0">
                  <a:pos x="642" y="72"/>
                </a:cxn>
                <a:cxn ang="0">
                  <a:pos x="642" y="175"/>
                </a:cxn>
                <a:cxn ang="0">
                  <a:pos x="642" y="307"/>
                </a:cxn>
                <a:cxn ang="0">
                  <a:pos x="642" y="449"/>
                </a:cxn>
                <a:cxn ang="0">
                  <a:pos x="642" y="588"/>
                </a:cxn>
                <a:cxn ang="0">
                  <a:pos x="642" y="706"/>
                </a:cxn>
                <a:cxn ang="0">
                  <a:pos x="642" y="790"/>
                </a:cxn>
                <a:cxn ang="0">
                  <a:pos x="642" y="842"/>
                </a:cxn>
                <a:cxn ang="0">
                  <a:pos x="644" y="900"/>
                </a:cxn>
                <a:cxn ang="0">
                  <a:pos x="288" y="929"/>
                </a:cxn>
                <a:cxn ang="0">
                  <a:pos x="1" y="704"/>
                </a:cxn>
              </a:cxnLst>
              <a:rect l="0" t="0" r="r" b="b"/>
              <a:pathLst>
                <a:path w="931" h="1199">
                  <a:moveTo>
                    <a:pt x="1" y="704"/>
                  </a:moveTo>
                  <a:lnTo>
                    <a:pt x="0" y="745"/>
                  </a:lnTo>
                  <a:lnTo>
                    <a:pt x="0" y="786"/>
                  </a:lnTo>
                  <a:lnTo>
                    <a:pt x="1" y="827"/>
                  </a:lnTo>
                  <a:lnTo>
                    <a:pt x="1" y="867"/>
                  </a:lnTo>
                  <a:lnTo>
                    <a:pt x="1" y="903"/>
                  </a:lnTo>
                  <a:lnTo>
                    <a:pt x="1" y="953"/>
                  </a:lnTo>
                  <a:lnTo>
                    <a:pt x="1" y="1000"/>
                  </a:lnTo>
                  <a:lnTo>
                    <a:pt x="4" y="1030"/>
                  </a:lnTo>
                  <a:lnTo>
                    <a:pt x="5" y="1039"/>
                  </a:lnTo>
                  <a:lnTo>
                    <a:pt x="6" y="1048"/>
                  </a:lnTo>
                  <a:lnTo>
                    <a:pt x="7" y="1057"/>
                  </a:lnTo>
                  <a:lnTo>
                    <a:pt x="8" y="1066"/>
                  </a:lnTo>
                  <a:lnTo>
                    <a:pt x="13" y="1080"/>
                  </a:lnTo>
                  <a:lnTo>
                    <a:pt x="17" y="1092"/>
                  </a:lnTo>
                  <a:lnTo>
                    <a:pt x="23" y="1105"/>
                  </a:lnTo>
                  <a:lnTo>
                    <a:pt x="30" y="1117"/>
                  </a:lnTo>
                  <a:lnTo>
                    <a:pt x="36" y="1127"/>
                  </a:lnTo>
                  <a:lnTo>
                    <a:pt x="46" y="1138"/>
                  </a:lnTo>
                  <a:lnTo>
                    <a:pt x="55" y="1148"/>
                  </a:lnTo>
                  <a:lnTo>
                    <a:pt x="64" y="1157"/>
                  </a:lnTo>
                  <a:lnTo>
                    <a:pt x="75" y="1165"/>
                  </a:lnTo>
                  <a:lnTo>
                    <a:pt x="86" y="1172"/>
                  </a:lnTo>
                  <a:lnTo>
                    <a:pt x="98" y="1178"/>
                  </a:lnTo>
                  <a:lnTo>
                    <a:pt x="110" y="1184"/>
                  </a:lnTo>
                  <a:lnTo>
                    <a:pt x="124" y="1189"/>
                  </a:lnTo>
                  <a:lnTo>
                    <a:pt x="137" y="1192"/>
                  </a:lnTo>
                  <a:lnTo>
                    <a:pt x="151" y="1194"/>
                  </a:lnTo>
                  <a:lnTo>
                    <a:pt x="166" y="1197"/>
                  </a:lnTo>
                  <a:lnTo>
                    <a:pt x="206" y="1198"/>
                  </a:lnTo>
                  <a:lnTo>
                    <a:pt x="246" y="1199"/>
                  </a:lnTo>
                  <a:lnTo>
                    <a:pt x="286" y="1199"/>
                  </a:lnTo>
                  <a:lnTo>
                    <a:pt x="327" y="1199"/>
                  </a:lnTo>
                  <a:lnTo>
                    <a:pt x="654" y="1199"/>
                  </a:lnTo>
                  <a:lnTo>
                    <a:pt x="692" y="1199"/>
                  </a:lnTo>
                  <a:lnTo>
                    <a:pt x="732" y="1199"/>
                  </a:lnTo>
                  <a:lnTo>
                    <a:pt x="752" y="1198"/>
                  </a:lnTo>
                  <a:lnTo>
                    <a:pt x="772" y="1195"/>
                  </a:lnTo>
                  <a:lnTo>
                    <a:pt x="791" y="1193"/>
                  </a:lnTo>
                  <a:lnTo>
                    <a:pt x="807" y="1189"/>
                  </a:lnTo>
                  <a:lnTo>
                    <a:pt x="822" y="1184"/>
                  </a:lnTo>
                  <a:lnTo>
                    <a:pt x="835" y="1177"/>
                  </a:lnTo>
                  <a:lnTo>
                    <a:pt x="848" y="1170"/>
                  </a:lnTo>
                  <a:lnTo>
                    <a:pt x="860" y="1161"/>
                  </a:lnTo>
                  <a:lnTo>
                    <a:pt x="872" y="1152"/>
                  </a:lnTo>
                  <a:lnTo>
                    <a:pt x="883" y="1141"/>
                  </a:lnTo>
                  <a:lnTo>
                    <a:pt x="892" y="1130"/>
                  </a:lnTo>
                  <a:lnTo>
                    <a:pt x="900" y="1118"/>
                  </a:lnTo>
                  <a:lnTo>
                    <a:pt x="909" y="1102"/>
                  </a:lnTo>
                  <a:lnTo>
                    <a:pt x="916" y="1086"/>
                  </a:lnTo>
                  <a:lnTo>
                    <a:pt x="922" y="1071"/>
                  </a:lnTo>
                  <a:lnTo>
                    <a:pt x="925" y="1054"/>
                  </a:lnTo>
                  <a:lnTo>
                    <a:pt x="927" y="1037"/>
                  </a:lnTo>
                  <a:lnTo>
                    <a:pt x="928" y="1020"/>
                  </a:lnTo>
                  <a:lnTo>
                    <a:pt x="930" y="1001"/>
                  </a:lnTo>
                  <a:lnTo>
                    <a:pt x="930" y="983"/>
                  </a:lnTo>
                  <a:lnTo>
                    <a:pt x="930" y="164"/>
                  </a:lnTo>
                  <a:lnTo>
                    <a:pt x="930" y="125"/>
                  </a:lnTo>
                  <a:lnTo>
                    <a:pt x="931" y="81"/>
                  </a:lnTo>
                  <a:lnTo>
                    <a:pt x="931" y="35"/>
                  </a:lnTo>
                  <a:lnTo>
                    <a:pt x="930" y="1"/>
                  </a:lnTo>
                  <a:lnTo>
                    <a:pt x="911" y="0"/>
                  </a:lnTo>
                  <a:lnTo>
                    <a:pt x="877" y="0"/>
                  </a:lnTo>
                  <a:lnTo>
                    <a:pt x="832" y="0"/>
                  </a:lnTo>
                  <a:lnTo>
                    <a:pt x="781" y="0"/>
                  </a:lnTo>
                  <a:lnTo>
                    <a:pt x="731" y="0"/>
                  </a:lnTo>
                  <a:lnTo>
                    <a:pt x="688" y="0"/>
                  </a:lnTo>
                  <a:lnTo>
                    <a:pt x="656" y="1"/>
                  </a:lnTo>
                  <a:lnTo>
                    <a:pt x="644" y="1"/>
                  </a:lnTo>
                  <a:lnTo>
                    <a:pt x="644" y="12"/>
                  </a:lnTo>
                  <a:lnTo>
                    <a:pt x="644" y="35"/>
                  </a:lnTo>
                  <a:lnTo>
                    <a:pt x="642" y="72"/>
                  </a:lnTo>
                  <a:lnTo>
                    <a:pt x="642" y="119"/>
                  </a:lnTo>
                  <a:lnTo>
                    <a:pt x="642" y="175"/>
                  </a:lnTo>
                  <a:lnTo>
                    <a:pt x="642" y="239"/>
                  </a:lnTo>
                  <a:lnTo>
                    <a:pt x="642" y="307"/>
                  </a:lnTo>
                  <a:lnTo>
                    <a:pt x="642" y="377"/>
                  </a:lnTo>
                  <a:lnTo>
                    <a:pt x="642" y="449"/>
                  </a:lnTo>
                  <a:lnTo>
                    <a:pt x="642" y="520"/>
                  </a:lnTo>
                  <a:lnTo>
                    <a:pt x="642" y="588"/>
                  </a:lnTo>
                  <a:lnTo>
                    <a:pt x="642" y="651"/>
                  </a:lnTo>
                  <a:lnTo>
                    <a:pt x="642" y="706"/>
                  </a:lnTo>
                  <a:lnTo>
                    <a:pt x="642" y="754"/>
                  </a:lnTo>
                  <a:lnTo>
                    <a:pt x="642" y="790"/>
                  </a:lnTo>
                  <a:lnTo>
                    <a:pt x="642" y="814"/>
                  </a:lnTo>
                  <a:lnTo>
                    <a:pt x="642" y="842"/>
                  </a:lnTo>
                  <a:lnTo>
                    <a:pt x="644" y="872"/>
                  </a:lnTo>
                  <a:lnTo>
                    <a:pt x="644" y="900"/>
                  </a:lnTo>
                  <a:lnTo>
                    <a:pt x="642" y="930"/>
                  </a:lnTo>
                  <a:lnTo>
                    <a:pt x="288" y="929"/>
                  </a:lnTo>
                  <a:lnTo>
                    <a:pt x="288" y="703"/>
                  </a:lnTo>
                  <a:lnTo>
                    <a:pt x="1" y="704"/>
                  </a:lnTo>
                  <a:close/>
                </a:path>
              </a:pathLst>
            </a:custGeom>
            <a:solidFill>
              <a:srgbClr val="EC3537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3285" name="Freeform 213"/>
          <p:cNvSpPr>
            <a:spLocks noEditPoints="1"/>
          </p:cNvSpPr>
          <p:nvPr userDrawn="1"/>
        </p:nvSpPr>
        <p:spPr bwMode="auto">
          <a:xfrm>
            <a:off x="2641581" y="6070599"/>
            <a:ext cx="1438285" cy="210362"/>
          </a:xfrm>
          <a:custGeom>
            <a:avLst/>
            <a:gdLst/>
            <a:ahLst/>
            <a:cxnLst>
              <a:cxn ang="0">
                <a:pos x="6535" y="795"/>
              </a:cxn>
              <a:cxn ang="0">
                <a:pos x="6602" y="463"/>
              </a:cxn>
              <a:cxn ang="0">
                <a:pos x="6949" y="403"/>
              </a:cxn>
              <a:cxn ang="0">
                <a:pos x="6389" y="328"/>
              </a:cxn>
              <a:cxn ang="0">
                <a:pos x="6369" y="961"/>
              </a:cxn>
              <a:cxn ang="0">
                <a:pos x="6942" y="908"/>
              </a:cxn>
              <a:cxn ang="0">
                <a:pos x="7050" y="324"/>
              </a:cxn>
              <a:cxn ang="0">
                <a:pos x="6970" y="271"/>
              </a:cxn>
              <a:cxn ang="0">
                <a:pos x="7013" y="374"/>
              </a:cxn>
              <a:cxn ang="0">
                <a:pos x="6979" y="255"/>
              </a:cxn>
              <a:cxn ang="0">
                <a:pos x="7013" y="330"/>
              </a:cxn>
              <a:cxn ang="0">
                <a:pos x="6973" y="332"/>
              </a:cxn>
              <a:cxn ang="0">
                <a:pos x="584" y="344"/>
              </a:cxn>
              <a:cxn ang="0">
                <a:pos x="362" y="473"/>
              </a:cxn>
              <a:cxn ang="0">
                <a:pos x="803" y="599"/>
              </a:cxn>
              <a:cxn ang="0">
                <a:pos x="719" y="73"/>
              </a:cxn>
              <a:cxn ang="0">
                <a:pos x="3027" y="827"/>
              </a:cxn>
              <a:cxn ang="0">
                <a:pos x="2845" y="799"/>
              </a:cxn>
              <a:cxn ang="0">
                <a:pos x="2999" y="445"/>
              </a:cxn>
              <a:cxn ang="0">
                <a:pos x="2948" y="565"/>
              </a:cxn>
              <a:cxn ang="0">
                <a:pos x="2551" y="785"/>
              </a:cxn>
              <a:cxn ang="0">
                <a:pos x="2907" y="1018"/>
              </a:cxn>
              <a:cxn ang="0">
                <a:pos x="3365" y="974"/>
              </a:cxn>
              <a:cxn ang="0">
                <a:pos x="3231" y="312"/>
              </a:cxn>
              <a:cxn ang="0">
                <a:pos x="2671" y="344"/>
              </a:cxn>
              <a:cxn ang="0">
                <a:pos x="1305" y="853"/>
              </a:cxn>
              <a:cxn ang="0">
                <a:pos x="1205" y="741"/>
              </a:cxn>
              <a:cxn ang="0">
                <a:pos x="1296" y="443"/>
              </a:cxn>
              <a:cxn ang="0">
                <a:pos x="1129" y="584"/>
              </a:cxn>
              <a:cxn ang="0">
                <a:pos x="890" y="916"/>
              </a:cxn>
              <a:cxn ang="0">
                <a:pos x="1301" y="992"/>
              </a:cxn>
              <a:cxn ang="0">
                <a:pos x="1657" y="505"/>
              </a:cxn>
              <a:cxn ang="0">
                <a:pos x="1349" y="271"/>
              </a:cxn>
              <a:cxn ang="0">
                <a:pos x="909" y="512"/>
              </a:cxn>
              <a:cxn ang="0">
                <a:pos x="5319" y="582"/>
              </a:cxn>
              <a:cxn ang="0">
                <a:pos x="5495" y="524"/>
              </a:cxn>
              <a:cxn ang="0">
                <a:pos x="5809" y="843"/>
              </a:cxn>
              <a:cxn ang="0">
                <a:pos x="5665" y="298"/>
              </a:cxn>
              <a:cxn ang="0">
                <a:pos x="1990" y="293"/>
              </a:cxn>
              <a:cxn ang="0">
                <a:pos x="2068" y="507"/>
              </a:cxn>
              <a:cxn ang="0">
                <a:pos x="2224" y="668"/>
              </a:cxn>
              <a:cxn ang="0">
                <a:pos x="2493" y="455"/>
              </a:cxn>
              <a:cxn ang="0">
                <a:pos x="2195" y="273"/>
              </a:cxn>
              <a:cxn ang="0">
                <a:pos x="4627" y="819"/>
              </a:cxn>
              <a:cxn ang="0">
                <a:pos x="4455" y="569"/>
              </a:cxn>
              <a:cxn ang="0">
                <a:pos x="4685" y="575"/>
              </a:cxn>
              <a:cxn ang="0">
                <a:pos x="4211" y="454"/>
              </a:cxn>
              <a:cxn ang="0">
                <a:pos x="4442" y="1013"/>
              </a:cxn>
              <a:cxn ang="0">
                <a:pos x="4942" y="817"/>
              </a:cxn>
              <a:cxn ang="0">
                <a:pos x="4854" y="363"/>
              </a:cxn>
              <a:cxn ang="0">
                <a:pos x="3402" y="831"/>
              </a:cxn>
              <a:cxn ang="0">
                <a:pos x="3745" y="1028"/>
              </a:cxn>
              <a:cxn ang="0">
                <a:pos x="4115" y="882"/>
              </a:cxn>
              <a:cxn ang="0">
                <a:pos x="4042" y="613"/>
              </a:cxn>
              <a:cxn ang="0">
                <a:pos x="3709" y="442"/>
              </a:cxn>
              <a:cxn ang="0">
                <a:pos x="4104" y="446"/>
              </a:cxn>
              <a:cxn ang="0">
                <a:pos x="3747" y="271"/>
              </a:cxn>
              <a:cxn ang="0">
                <a:pos x="3423" y="562"/>
              </a:cxn>
              <a:cxn ang="0">
                <a:pos x="3804" y="757"/>
              </a:cxn>
              <a:cxn ang="0">
                <a:pos x="3765" y="871"/>
              </a:cxn>
              <a:cxn ang="0">
                <a:pos x="5877" y="296"/>
              </a:cxn>
            </a:cxnLst>
            <a:rect l="0" t="0" r="r" b="b"/>
            <a:pathLst>
              <a:path w="7060" h="1028">
                <a:moveTo>
                  <a:pt x="7014" y="729"/>
                </a:moveTo>
                <a:lnTo>
                  <a:pt x="6730" y="729"/>
                </a:lnTo>
                <a:lnTo>
                  <a:pt x="6725" y="743"/>
                </a:lnTo>
                <a:lnTo>
                  <a:pt x="6722" y="757"/>
                </a:lnTo>
                <a:lnTo>
                  <a:pt x="6716" y="769"/>
                </a:lnTo>
                <a:lnTo>
                  <a:pt x="6710" y="781"/>
                </a:lnTo>
                <a:lnTo>
                  <a:pt x="6703" y="791"/>
                </a:lnTo>
                <a:lnTo>
                  <a:pt x="6695" y="800"/>
                </a:lnTo>
                <a:lnTo>
                  <a:pt x="6688" y="809"/>
                </a:lnTo>
                <a:lnTo>
                  <a:pt x="6680" y="816"/>
                </a:lnTo>
                <a:lnTo>
                  <a:pt x="6670" y="823"/>
                </a:lnTo>
                <a:lnTo>
                  <a:pt x="6660" y="827"/>
                </a:lnTo>
                <a:lnTo>
                  <a:pt x="6651" y="832"/>
                </a:lnTo>
                <a:lnTo>
                  <a:pt x="6641" y="835"/>
                </a:lnTo>
                <a:lnTo>
                  <a:pt x="6631" y="837"/>
                </a:lnTo>
                <a:lnTo>
                  <a:pt x="6621" y="838"/>
                </a:lnTo>
                <a:lnTo>
                  <a:pt x="6610" y="838"/>
                </a:lnTo>
                <a:lnTo>
                  <a:pt x="6600" y="837"/>
                </a:lnTo>
                <a:lnTo>
                  <a:pt x="6590" y="835"/>
                </a:lnTo>
                <a:lnTo>
                  <a:pt x="6580" y="831"/>
                </a:lnTo>
                <a:lnTo>
                  <a:pt x="6571" y="826"/>
                </a:lnTo>
                <a:lnTo>
                  <a:pt x="6562" y="820"/>
                </a:lnTo>
                <a:lnTo>
                  <a:pt x="6552" y="813"/>
                </a:lnTo>
                <a:lnTo>
                  <a:pt x="6543" y="806"/>
                </a:lnTo>
                <a:lnTo>
                  <a:pt x="6535" y="795"/>
                </a:lnTo>
                <a:lnTo>
                  <a:pt x="6528" y="785"/>
                </a:lnTo>
                <a:lnTo>
                  <a:pt x="6521" y="773"/>
                </a:lnTo>
                <a:lnTo>
                  <a:pt x="6515" y="760"/>
                </a:lnTo>
                <a:lnTo>
                  <a:pt x="6509" y="745"/>
                </a:lnTo>
                <a:lnTo>
                  <a:pt x="6505" y="729"/>
                </a:lnTo>
                <a:lnTo>
                  <a:pt x="6501" y="712"/>
                </a:lnTo>
                <a:lnTo>
                  <a:pt x="6498" y="694"/>
                </a:lnTo>
                <a:lnTo>
                  <a:pt x="6497" y="674"/>
                </a:lnTo>
                <a:lnTo>
                  <a:pt x="6496" y="653"/>
                </a:lnTo>
                <a:lnTo>
                  <a:pt x="6497" y="627"/>
                </a:lnTo>
                <a:lnTo>
                  <a:pt x="6499" y="601"/>
                </a:lnTo>
                <a:lnTo>
                  <a:pt x="6500" y="588"/>
                </a:lnTo>
                <a:lnTo>
                  <a:pt x="6503" y="575"/>
                </a:lnTo>
                <a:lnTo>
                  <a:pt x="6506" y="562"/>
                </a:lnTo>
                <a:lnTo>
                  <a:pt x="6509" y="549"/>
                </a:lnTo>
                <a:lnTo>
                  <a:pt x="6514" y="537"/>
                </a:lnTo>
                <a:lnTo>
                  <a:pt x="6520" y="525"/>
                </a:lnTo>
                <a:lnTo>
                  <a:pt x="6526" y="514"/>
                </a:lnTo>
                <a:lnTo>
                  <a:pt x="6533" y="504"/>
                </a:lnTo>
                <a:lnTo>
                  <a:pt x="6541" y="493"/>
                </a:lnTo>
                <a:lnTo>
                  <a:pt x="6550" y="485"/>
                </a:lnTo>
                <a:lnTo>
                  <a:pt x="6562" y="478"/>
                </a:lnTo>
                <a:lnTo>
                  <a:pt x="6573" y="472"/>
                </a:lnTo>
                <a:lnTo>
                  <a:pt x="6588" y="466"/>
                </a:lnTo>
                <a:lnTo>
                  <a:pt x="6602" y="463"/>
                </a:lnTo>
                <a:lnTo>
                  <a:pt x="6616" y="462"/>
                </a:lnTo>
                <a:lnTo>
                  <a:pt x="6629" y="461"/>
                </a:lnTo>
                <a:lnTo>
                  <a:pt x="6641" y="463"/>
                </a:lnTo>
                <a:lnTo>
                  <a:pt x="6652" y="466"/>
                </a:lnTo>
                <a:lnTo>
                  <a:pt x="6664" y="471"/>
                </a:lnTo>
                <a:lnTo>
                  <a:pt x="6673" y="476"/>
                </a:lnTo>
                <a:lnTo>
                  <a:pt x="6683" y="484"/>
                </a:lnTo>
                <a:lnTo>
                  <a:pt x="6691" y="492"/>
                </a:lnTo>
                <a:lnTo>
                  <a:pt x="6699" y="502"/>
                </a:lnTo>
                <a:lnTo>
                  <a:pt x="6706" y="513"/>
                </a:lnTo>
                <a:lnTo>
                  <a:pt x="6711" y="525"/>
                </a:lnTo>
                <a:lnTo>
                  <a:pt x="6717" y="538"/>
                </a:lnTo>
                <a:lnTo>
                  <a:pt x="6720" y="551"/>
                </a:lnTo>
                <a:lnTo>
                  <a:pt x="6724" y="565"/>
                </a:lnTo>
                <a:lnTo>
                  <a:pt x="7009" y="565"/>
                </a:lnTo>
                <a:lnTo>
                  <a:pt x="7009" y="547"/>
                </a:lnTo>
                <a:lnTo>
                  <a:pt x="7006" y="530"/>
                </a:lnTo>
                <a:lnTo>
                  <a:pt x="7003" y="513"/>
                </a:lnTo>
                <a:lnTo>
                  <a:pt x="6998" y="496"/>
                </a:lnTo>
                <a:lnTo>
                  <a:pt x="6993" y="479"/>
                </a:lnTo>
                <a:lnTo>
                  <a:pt x="6986" y="463"/>
                </a:lnTo>
                <a:lnTo>
                  <a:pt x="6978" y="447"/>
                </a:lnTo>
                <a:lnTo>
                  <a:pt x="6969" y="432"/>
                </a:lnTo>
                <a:lnTo>
                  <a:pt x="6960" y="417"/>
                </a:lnTo>
                <a:lnTo>
                  <a:pt x="6949" y="403"/>
                </a:lnTo>
                <a:lnTo>
                  <a:pt x="6937" y="390"/>
                </a:lnTo>
                <a:lnTo>
                  <a:pt x="6926" y="378"/>
                </a:lnTo>
                <a:lnTo>
                  <a:pt x="6913" y="365"/>
                </a:lnTo>
                <a:lnTo>
                  <a:pt x="6901" y="354"/>
                </a:lnTo>
                <a:lnTo>
                  <a:pt x="6887" y="344"/>
                </a:lnTo>
                <a:lnTo>
                  <a:pt x="6874" y="335"/>
                </a:lnTo>
                <a:lnTo>
                  <a:pt x="6853" y="323"/>
                </a:lnTo>
                <a:lnTo>
                  <a:pt x="6832" y="313"/>
                </a:lnTo>
                <a:lnTo>
                  <a:pt x="6809" y="303"/>
                </a:lnTo>
                <a:lnTo>
                  <a:pt x="6785" y="295"/>
                </a:lnTo>
                <a:lnTo>
                  <a:pt x="6760" y="288"/>
                </a:lnTo>
                <a:lnTo>
                  <a:pt x="6735" y="282"/>
                </a:lnTo>
                <a:lnTo>
                  <a:pt x="6709" y="277"/>
                </a:lnTo>
                <a:lnTo>
                  <a:pt x="6682" y="273"/>
                </a:lnTo>
                <a:lnTo>
                  <a:pt x="6656" y="272"/>
                </a:lnTo>
                <a:lnTo>
                  <a:pt x="6627" y="271"/>
                </a:lnTo>
                <a:lnTo>
                  <a:pt x="6600" y="271"/>
                </a:lnTo>
                <a:lnTo>
                  <a:pt x="6573" y="273"/>
                </a:lnTo>
                <a:lnTo>
                  <a:pt x="6546" y="277"/>
                </a:lnTo>
                <a:lnTo>
                  <a:pt x="6518" y="281"/>
                </a:lnTo>
                <a:lnTo>
                  <a:pt x="6491" y="288"/>
                </a:lnTo>
                <a:lnTo>
                  <a:pt x="6464" y="296"/>
                </a:lnTo>
                <a:lnTo>
                  <a:pt x="6439" y="305"/>
                </a:lnTo>
                <a:lnTo>
                  <a:pt x="6413" y="315"/>
                </a:lnTo>
                <a:lnTo>
                  <a:pt x="6389" y="328"/>
                </a:lnTo>
                <a:lnTo>
                  <a:pt x="6366" y="342"/>
                </a:lnTo>
                <a:lnTo>
                  <a:pt x="6344" y="358"/>
                </a:lnTo>
                <a:lnTo>
                  <a:pt x="6323" y="375"/>
                </a:lnTo>
                <a:lnTo>
                  <a:pt x="6303" y="396"/>
                </a:lnTo>
                <a:lnTo>
                  <a:pt x="6286" y="416"/>
                </a:lnTo>
                <a:lnTo>
                  <a:pt x="6269" y="439"/>
                </a:lnTo>
                <a:lnTo>
                  <a:pt x="6254" y="464"/>
                </a:lnTo>
                <a:lnTo>
                  <a:pt x="6242" y="491"/>
                </a:lnTo>
                <a:lnTo>
                  <a:pt x="6231" y="520"/>
                </a:lnTo>
                <a:lnTo>
                  <a:pt x="6222" y="550"/>
                </a:lnTo>
                <a:lnTo>
                  <a:pt x="6217" y="582"/>
                </a:lnTo>
                <a:lnTo>
                  <a:pt x="6212" y="617"/>
                </a:lnTo>
                <a:lnTo>
                  <a:pt x="6211" y="653"/>
                </a:lnTo>
                <a:lnTo>
                  <a:pt x="6212" y="690"/>
                </a:lnTo>
                <a:lnTo>
                  <a:pt x="6217" y="724"/>
                </a:lnTo>
                <a:lnTo>
                  <a:pt x="6222" y="757"/>
                </a:lnTo>
                <a:lnTo>
                  <a:pt x="6231" y="787"/>
                </a:lnTo>
                <a:lnTo>
                  <a:pt x="6243" y="816"/>
                </a:lnTo>
                <a:lnTo>
                  <a:pt x="6255" y="842"/>
                </a:lnTo>
                <a:lnTo>
                  <a:pt x="6270" y="866"/>
                </a:lnTo>
                <a:lnTo>
                  <a:pt x="6287" y="888"/>
                </a:lnTo>
                <a:lnTo>
                  <a:pt x="6305" y="910"/>
                </a:lnTo>
                <a:lnTo>
                  <a:pt x="6326" y="928"/>
                </a:lnTo>
                <a:lnTo>
                  <a:pt x="6346" y="945"/>
                </a:lnTo>
                <a:lnTo>
                  <a:pt x="6369" y="961"/>
                </a:lnTo>
                <a:lnTo>
                  <a:pt x="6392" y="975"/>
                </a:lnTo>
                <a:lnTo>
                  <a:pt x="6417" y="986"/>
                </a:lnTo>
                <a:lnTo>
                  <a:pt x="6442" y="997"/>
                </a:lnTo>
                <a:lnTo>
                  <a:pt x="6468" y="1005"/>
                </a:lnTo>
                <a:lnTo>
                  <a:pt x="6496" y="1013"/>
                </a:lnTo>
                <a:lnTo>
                  <a:pt x="6523" y="1019"/>
                </a:lnTo>
                <a:lnTo>
                  <a:pt x="6550" y="1023"/>
                </a:lnTo>
                <a:lnTo>
                  <a:pt x="6579" y="1026"/>
                </a:lnTo>
                <a:lnTo>
                  <a:pt x="6606" y="1027"/>
                </a:lnTo>
                <a:lnTo>
                  <a:pt x="6634" y="1028"/>
                </a:lnTo>
                <a:lnTo>
                  <a:pt x="6661" y="1027"/>
                </a:lnTo>
                <a:lnTo>
                  <a:pt x="6689" y="1023"/>
                </a:lnTo>
                <a:lnTo>
                  <a:pt x="6716" y="1020"/>
                </a:lnTo>
                <a:lnTo>
                  <a:pt x="6742" y="1016"/>
                </a:lnTo>
                <a:lnTo>
                  <a:pt x="6767" y="1010"/>
                </a:lnTo>
                <a:lnTo>
                  <a:pt x="6791" y="1002"/>
                </a:lnTo>
                <a:lnTo>
                  <a:pt x="6815" y="994"/>
                </a:lnTo>
                <a:lnTo>
                  <a:pt x="6837" y="985"/>
                </a:lnTo>
                <a:lnTo>
                  <a:pt x="6858" y="975"/>
                </a:lnTo>
                <a:lnTo>
                  <a:pt x="6878" y="963"/>
                </a:lnTo>
                <a:lnTo>
                  <a:pt x="6891" y="954"/>
                </a:lnTo>
                <a:lnTo>
                  <a:pt x="6904" y="944"/>
                </a:lnTo>
                <a:lnTo>
                  <a:pt x="6917" y="933"/>
                </a:lnTo>
                <a:lnTo>
                  <a:pt x="6929" y="920"/>
                </a:lnTo>
                <a:lnTo>
                  <a:pt x="6942" y="908"/>
                </a:lnTo>
                <a:lnTo>
                  <a:pt x="6953" y="894"/>
                </a:lnTo>
                <a:lnTo>
                  <a:pt x="6964" y="879"/>
                </a:lnTo>
                <a:lnTo>
                  <a:pt x="6973" y="863"/>
                </a:lnTo>
                <a:lnTo>
                  <a:pt x="6983" y="848"/>
                </a:lnTo>
                <a:lnTo>
                  <a:pt x="6992" y="832"/>
                </a:lnTo>
                <a:lnTo>
                  <a:pt x="6998" y="815"/>
                </a:lnTo>
                <a:lnTo>
                  <a:pt x="7004" y="798"/>
                </a:lnTo>
                <a:lnTo>
                  <a:pt x="7009" y="781"/>
                </a:lnTo>
                <a:lnTo>
                  <a:pt x="7012" y="764"/>
                </a:lnTo>
                <a:lnTo>
                  <a:pt x="7013" y="747"/>
                </a:lnTo>
                <a:lnTo>
                  <a:pt x="7014" y="729"/>
                </a:lnTo>
                <a:close/>
                <a:moveTo>
                  <a:pt x="6980" y="265"/>
                </a:moveTo>
                <a:lnTo>
                  <a:pt x="6987" y="263"/>
                </a:lnTo>
                <a:lnTo>
                  <a:pt x="6993" y="262"/>
                </a:lnTo>
                <a:lnTo>
                  <a:pt x="6998" y="262"/>
                </a:lnTo>
                <a:lnTo>
                  <a:pt x="7004" y="262"/>
                </a:lnTo>
                <a:lnTo>
                  <a:pt x="7014" y="263"/>
                </a:lnTo>
                <a:lnTo>
                  <a:pt x="7023" y="266"/>
                </a:lnTo>
                <a:lnTo>
                  <a:pt x="7031" y="272"/>
                </a:lnTo>
                <a:lnTo>
                  <a:pt x="7037" y="279"/>
                </a:lnTo>
                <a:lnTo>
                  <a:pt x="7043" y="287"/>
                </a:lnTo>
                <a:lnTo>
                  <a:pt x="7047" y="296"/>
                </a:lnTo>
                <a:lnTo>
                  <a:pt x="7050" y="305"/>
                </a:lnTo>
                <a:lnTo>
                  <a:pt x="7051" y="315"/>
                </a:lnTo>
                <a:lnTo>
                  <a:pt x="7050" y="324"/>
                </a:lnTo>
                <a:lnTo>
                  <a:pt x="7047" y="333"/>
                </a:lnTo>
                <a:lnTo>
                  <a:pt x="7043" y="342"/>
                </a:lnTo>
                <a:lnTo>
                  <a:pt x="7037" y="350"/>
                </a:lnTo>
                <a:lnTo>
                  <a:pt x="7032" y="354"/>
                </a:lnTo>
                <a:lnTo>
                  <a:pt x="7028" y="357"/>
                </a:lnTo>
                <a:lnTo>
                  <a:pt x="7023" y="359"/>
                </a:lnTo>
                <a:lnTo>
                  <a:pt x="7018" y="362"/>
                </a:lnTo>
                <a:lnTo>
                  <a:pt x="7012" y="364"/>
                </a:lnTo>
                <a:lnTo>
                  <a:pt x="7006" y="365"/>
                </a:lnTo>
                <a:lnTo>
                  <a:pt x="7001" y="366"/>
                </a:lnTo>
                <a:lnTo>
                  <a:pt x="6995" y="366"/>
                </a:lnTo>
                <a:lnTo>
                  <a:pt x="6985" y="364"/>
                </a:lnTo>
                <a:lnTo>
                  <a:pt x="6976" y="361"/>
                </a:lnTo>
                <a:lnTo>
                  <a:pt x="6968" y="355"/>
                </a:lnTo>
                <a:lnTo>
                  <a:pt x="6961" y="348"/>
                </a:lnTo>
                <a:lnTo>
                  <a:pt x="6955" y="340"/>
                </a:lnTo>
                <a:lnTo>
                  <a:pt x="6951" y="332"/>
                </a:lnTo>
                <a:lnTo>
                  <a:pt x="6949" y="323"/>
                </a:lnTo>
                <a:lnTo>
                  <a:pt x="6947" y="313"/>
                </a:lnTo>
                <a:lnTo>
                  <a:pt x="6947" y="304"/>
                </a:lnTo>
                <a:lnTo>
                  <a:pt x="6950" y="294"/>
                </a:lnTo>
                <a:lnTo>
                  <a:pt x="6954" y="286"/>
                </a:lnTo>
                <a:lnTo>
                  <a:pt x="6961" y="278"/>
                </a:lnTo>
                <a:lnTo>
                  <a:pt x="6966" y="273"/>
                </a:lnTo>
                <a:lnTo>
                  <a:pt x="6970" y="271"/>
                </a:lnTo>
                <a:lnTo>
                  <a:pt x="6975" y="268"/>
                </a:lnTo>
                <a:lnTo>
                  <a:pt x="6980" y="265"/>
                </a:lnTo>
                <a:close/>
                <a:moveTo>
                  <a:pt x="6972" y="258"/>
                </a:moveTo>
                <a:lnTo>
                  <a:pt x="6966" y="262"/>
                </a:lnTo>
                <a:lnTo>
                  <a:pt x="6960" y="266"/>
                </a:lnTo>
                <a:lnTo>
                  <a:pt x="6954" y="271"/>
                </a:lnTo>
                <a:lnTo>
                  <a:pt x="6950" y="275"/>
                </a:lnTo>
                <a:lnTo>
                  <a:pt x="6946" y="281"/>
                </a:lnTo>
                <a:lnTo>
                  <a:pt x="6943" y="286"/>
                </a:lnTo>
                <a:lnTo>
                  <a:pt x="6941" y="291"/>
                </a:lnTo>
                <a:lnTo>
                  <a:pt x="6938" y="297"/>
                </a:lnTo>
                <a:lnTo>
                  <a:pt x="6937" y="308"/>
                </a:lnTo>
                <a:lnTo>
                  <a:pt x="6937" y="320"/>
                </a:lnTo>
                <a:lnTo>
                  <a:pt x="6939" y="330"/>
                </a:lnTo>
                <a:lnTo>
                  <a:pt x="6944" y="341"/>
                </a:lnTo>
                <a:lnTo>
                  <a:pt x="6950" y="350"/>
                </a:lnTo>
                <a:lnTo>
                  <a:pt x="6958" y="359"/>
                </a:lnTo>
                <a:lnTo>
                  <a:pt x="6967" y="366"/>
                </a:lnTo>
                <a:lnTo>
                  <a:pt x="6977" y="372"/>
                </a:lnTo>
                <a:lnTo>
                  <a:pt x="6983" y="373"/>
                </a:lnTo>
                <a:lnTo>
                  <a:pt x="6988" y="375"/>
                </a:lnTo>
                <a:lnTo>
                  <a:pt x="6994" y="375"/>
                </a:lnTo>
                <a:lnTo>
                  <a:pt x="7000" y="375"/>
                </a:lnTo>
                <a:lnTo>
                  <a:pt x="7006" y="375"/>
                </a:lnTo>
                <a:lnTo>
                  <a:pt x="7013" y="374"/>
                </a:lnTo>
                <a:lnTo>
                  <a:pt x="7019" y="372"/>
                </a:lnTo>
                <a:lnTo>
                  <a:pt x="7026" y="370"/>
                </a:lnTo>
                <a:lnTo>
                  <a:pt x="7032" y="366"/>
                </a:lnTo>
                <a:lnTo>
                  <a:pt x="7038" y="362"/>
                </a:lnTo>
                <a:lnTo>
                  <a:pt x="7043" y="358"/>
                </a:lnTo>
                <a:lnTo>
                  <a:pt x="7047" y="354"/>
                </a:lnTo>
                <a:lnTo>
                  <a:pt x="7051" y="348"/>
                </a:lnTo>
                <a:lnTo>
                  <a:pt x="7054" y="344"/>
                </a:lnTo>
                <a:lnTo>
                  <a:pt x="7056" y="338"/>
                </a:lnTo>
                <a:lnTo>
                  <a:pt x="7059" y="332"/>
                </a:lnTo>
                <a:lnTo>
                  <a:pt x="7060" y="321"/>
                </a:lnTo>
                <a:lnTo>
                  <a:pt x="7060" y="310"/>
                </a:lnTo>
                <a:lnTo>
                  <a:pt x="7057" y="298"/>
                </a:lnTo>
                <a:lnTo>
                  <a:pt x="7054" y="287"/>
                </a:lnTo>
                <a:lnTo>
                  <a:pt x="7048" y="278"/>
                </a:lnTo>
                <a:lnTo>
                  <a:pt x="7040" y="269"/>
                </a:lnTo>
                <a:lnTo>
                  <a:pt x="7032" y="261"/>
                </a:lnTo>
                <a:lnTo>
                  <a:pt x="7022" y="255"/>
                </a:lnTo>
                <a:lnTo>
                  <a:pt x="7017" y="254"/>
                </a:lnTo>
                <a:lnTo>
                  <a:pt x="7011" y="252"/>
                </a:lnTo>
                <a:lnTo>
                  <a:pt x="7005" y="252"/>
                </a:lnTo>
                <a:lnTo>
                  <a:pt x="6998" y="252"/>
                </a:lnTo>
                <a:lnTo>
                  <a:pt x="6993" y="252"/>
                </a:lnTo>
                <a:lnTo>
                  <a:pt x="6986" y="254"/>
                </a:lnTo>
                <a:lnTo>
                  <a:pt x="6979" y="255"/>
                </a:lnTo>
                <a:lnTo>
                  <a:pt x="6972" y="258"/>
                </a:lnTo>
                <a:close/>
                <a:moveTo>
                  <a:pt x="6987" y="288"/>
                </a:moveTo>
                <a:lnTo>
                  <a:pt x="7000" y="288"/>
                </a:lnTo>
                <a:lnTo>
                  <a:pt x="7008" y="289"/>
                </a:lnTo>
                <a:lnTo>
                  <a:pt x="7011" y="290"/>
                </a:lnTo>
                <a:lnTo>
                  <a:pt x="7013" y="291"/>
                </a:lnTo>
                <a:lnTo>
                  <a:pt x="7014" y="295"/>
                </a:lnTo>
                <a:lnTo>
                  <a:pt x="7015" y="298"/>
                </a:lnTo>
                <a:lnTo>
                  <a:pt x="7014" y="302"/>
                </a:lnTo>
                <a:lnTo>
                  <a:pt x="7013" y="304"/>
                </a:lnTo>
                <a:lnTo>
                  <a:pt x="7012" y="306"/>
                </a:lnTo>
                <a:lnTo>
                  <a:pt x="7009" y="308"/>
                </a:lnTo>
                <a:lnTo>
                  <a:pt x="7000" y="310"/>
                </a:lnTo>
                <a:lnTo>
                  <a:pt x="6987" y="311"/>
                </a:lnTo>
                <a:lnTo>
                  <a:pt x="6987" y="288"/>
                </a:lnTo>
                <a:close/>
                <a:moveTo>
                  <a:pt x="6977" y="347"/>
                </a:moveTo>
                <a:lnTo>
                  <a:pt x="6984" y="346"/>
                </a:lnTo>
                <a:lnTo>
                  <a:pt x="6986" y="346"/>
                </a:lnTo>
                <a:lnTo>
                  <a:pt x="6987" y="339"/>
                </a:lnTo>
                <a:lnTo>
                  <a:pt x="6988" y="322"/>
                </a:lnTo>
                <a:lnTo>
                  <a:pt x="6995" y="321"/>
                </a:lnTo>
                <a:lnTo>
                  <a:pt x="7001" y="322"/>
                </a:lnTo>
                <a:lnTo>
                  <a:pt x="7006" y="324"/>
                </a:lnTo>
                <a:lnTo>
                  <a:pt x="7010" y="327"/>
                </a:lnTo>
                <a:lnTo>
                  <a:pt x="7013" y="330"/>
                </a:lnTo>
                <a:lnTo>
                  <a:pt x="7017" y="335"/>
                </a:lnTo>
                <a:lnTo>
                  <a:pt x="7019" y="339"/>
                </a:lnTo>
                <a:lnTo>
                  <a:pt x="7020" y="346"/>
                </a:lnTo>
                <a:lnTo>
                  <a:pt x="7023" y="346"/>
                </a:lnTo>
                <a:lnTo>
                  <a:pt x="7026" y="345"/>
                </a:lnTo>
                <a:lnTo>
                  <a:pt x="7028" y="344"/>
                </a:lnTo>
                <a:lnTo>
                  <a:pt x="7028" y="341"/>
                </a:lnTo>
                <a:lnTo>
                  <a:pt x="7028" y="337"/>
                </a:lnTo>
                <a:lnTo>
                  <a:pt x="7027" y="332"/>
                </a:lnTo>
                <a:lnTo>
                  <a:pt x="7023" y="325"/>
                </a:lnTo>
                <a:lnTo>
                  <a:pt x="7018" y="315"/>
                </a:lnTo>
                <a:lnTo>
                  <a:pt x="7022" y="314"/>
                </a:lnTo>
                <a:lnTo>
                  <a:pt x="7025" y="311"/>
                </a:lnTo>
                <a:lnTo>
                  <a:pt x="7027" y="305"/>
                </a:lnTo>
                <a:lnTo>
                  <a:pt x="7027" y="297"/>
                </a:lnTo>
                <a:lnTo>
                  <a:pt x="7026" y="291"/>
                </a:lnTo>
                <a:lnTo>
                  <a:pt x="7023" y="287"/>
                </a:lnTo>
                <a:lnTo>
                  <a:pt x="7019" y="285"/>
                </a:lnTo>
                <a:lnTo>
                  <a:pt x="7013" y="282"/>
                </a:lnTo>
                <a:lnTo>
                  <a:pt x="6997" y="281"/>
                </a:lnTo>
                <a:lnTo>
                  <a:pt x="6973" y="281"/>
                </a:lnTo>
                <a:lnTo>
                  <a:pt x="6973" y="298"/>
                </a:lnTo>
                <a:lnTo>
                  <a:pt x="6972" y="315"/>
                </a:lnTo>
                <a:lnTo>
                  <a:pt x="6972" y="324"/>
                </a:lnTo>
                <a:lnTo>
                  <a:pt x="6973" y="332"/>
                </a:lnTo>
                <a:lnTo>
                  <a:pt x="6975" y="340"/>
                </a:lnTo>
                <a:lnTo>
                  <a:pt x="6977" y="347"/>
                </a:lnTo>
                <a:close/>
                <a:moveTo>
                  <a:pt x="323" y="471"/>
                </a:moveTo>
                <a:lnTo>
                  <a:pt x="322" y="257"/>
                </a:lnTo>
                <a:lnTo>
                  <a:pt x="340" y="255"/>
                </a:lnTo>
                <a:lnTo>
                  <a:pt x="362" y="254"/>
                </a:lnTo>
                <a:lnTo>
                  <a:pt x="386" y="254"/>
                </a:lnTo>
                <a:lnTo>
                  <a:pt x="412" y="255"/>
                </a:lnTo>
                <a:lnTo>
                  <a:pt x="437" y="256"/>
                </a:lnTo>
                <a:lnTo>
                  <a:pt x="461" y="257"/>
                </a:lnTo>
                <a:lnTo>
                  <a:pt x="481" y="261"/>
                </a:lnTo>
                <a:lnTo>
                  <a:pt x="499" y="264"/>
                </a:lnTo>
                <a:lnTo>
                  <a:pt x="511" y="268"/>
                </a:lnTo>
                <a:lnTo>
                  <a:pt x="521" y="272"/>
                </a:lnTo>
                <a:lnTo>
                  <a:pt x="531" y="277"/>
                </a:lnTo>
                <a:lnTo>
                  <a:pt x="539" y="281"/>
                </a:lnTo>
                <a:lnTo>
                  <a:pt x="548" y="287"/>
                </a:lnTo>
                <a:lnTo>
                  <a:pt x="555" y="293"/>
                </a:lnTo>
                <a:lnTo>
                  <a:pt x="562" y="299"/>
                </a:lnTo>
                <a:lnTo>
                  <a:pt x="567" y="306"/>
                </a:lnTo>
                <a:lnTo>
                  <a:pt x="572" y="313"/>
                </a:lnTo>
                <a:lnTo>
                  <a:pt x="577" y="321"/>
                </a:lnTo>
                <a:lnTo>
                  <a:pt x="580" y="328"/>
                </a:lnTo>
                <a:lnTo>
                  <a:pt x="582" y="336"/>
                </a:lnTo>
                <a:lnTo>
                  <a:pt x="584" y="344"/>
                </a:lnTo>
                <a:lnTo>
                  <a:pt x="586" y="352"/>
                </a:lnTo>
                <a:lnTo>
                  <a:pt x="587" y="359"/>
                </a:lnTo>
                <a:lnTo>
                  <a:pt x="587" y="369"/>
                </a:lnTo>
                <a:lnTo>
                  <a:pt x="586" y="377"/>
                </a:lnTo>
                <a:lnTo>
                  <a:pt x="584" y="384"/>
                </a:lnTo>
                <a:lnTo>
                  <a:pt x="582" y="392"/>
                </a:lnTo>
                <a:lnTo>
                  <a:pt x="580" y="400"/>
                </a:lnTo>
                <a:lnTo>
                  <a:pt x="577" y="407"/>
                </a:lnTo>
                <a:lnTo>
                  <a:pt x="573" y="415"/>
                </a:lnTo>
                <a:lnTo>
                  <a:pt x="569" y="422"/>
                </a:lnTo>
                <a:lnTo>
                  <a:pt x="563" y="429"/>
                </a:lnTo>
                <a:lnTo>
                  <a:pt x="558" y="434"/>
                </a:lnTo>
                <a:lnTo>
                  <a:pt x="552" y="441"/>
                </a:lnTo>
                <a:lnTo>
                  <a:pt x="545" y="447"/>
                </a:lnTo>
                <a:lnTo>
                  <a:pt x="538" y="451"/>
                </a:lnTo>
                <a:lnTo>
                  <a:pt x="530" y="456"/>
                </a:lnTo>
                <a:lnTo>
                  <a:pt x="522" y="461"/>
                </a:lnTo>
                <a:lnTo>
                  <a:pt x="514" y="464"/>
                </a:lnTo>
                <a:lnTo>
                  <a:pt x="504" y="466"/>
                </a:lnTo>
                <a:lnTo>
                  <a:pt x="489" y="470"/>
                </a:lnTo>
                <a:lnTo>
                  <a:pt x="468" y="471"/>
                </a:lnTo>
                <a:lnTo>
                  <a:pt x="443" y="473"/>
                </a:lnTo>
                <a:lnTo>
                  <a:pt x="415" y="473"/>
                </a:lnTo>
                <a:lnTo>
                  <a:pt x="388" y="473"/>
                </a:lnTo>
                <a:lnTo>
                  <a:pt x="362" y="473"/>
                </a:lnTo>
                <a:lnTo>
                  <a:pt x="339" y="472"/>
                </a:lnTo>
                <a:lnTo>
                  <a:pt x="323" y="471"/>
                </a:lnTo>
                <a:close/>
                <a:moveTo>
                  <a:pt x="0" y="1006"/>
                </a:moveTo>
                <a:lnTo>
                  <a:pt x="325" y="1006"/>
                </a:lnTo>
                <a:lnTo>
                  <a:pt x="322" y="702"/>
                </a:lnTo>
                <a:lnTo>
                  <a:pt x="384" y="700"/>
                </a:lnTo>
                <a:lnTo>
                  <a:pt x="444" y="700"/>
                </a:lnTo>
                <a:lnTo>
                  <a:pt x="473" y="700"/>
                </a:lnTo>
                <a:lnTo>
                  <a:pt x="502" y="700"/>
                </a:lnTo>
                <a:lnTo>
                  <a:pt x="530" y="699"/>
                </a:lnTo>
                <a:lnTo>
                  <a:pt x="558" y="698"/>
                </a:lnTo>
                <a:lnTo>
                  <a:pt x="587" y="694"/>
                </a:lnTo>
                <a:lnTo>
                  <a:pt x="614" y="691"/>
                </a:lnTo>
                <a:lnTo>
                  <a:pt x="641" y="685"/>
                </a:lnTo>
                <a:lnTo>
                  <a:pt x="668" y="677"/>
                </a:lnTo>
                <a:lnTo>
                  <a:pt x="682" y="673"/>
                </a:lnTo>
                <a:lnTo>
                  <a:pt x="696" y="668"/>
                </a:lnTo>
                <a:lnTo>
                  <a:pt x="709" y="661"/>
                </a:lnTo>
                <a:lnTo>
                  <a:pt x="723" y="656"/>
                </a:lnTo>
                <a:lnTo>
                  <a:pt x="737" y="649"/>
                </a:lnTo>
                <a:lnTo>
                  <a:pt x="750" y="641"/>
                </a:lnTo>
                <a:lnTo>
                  <a:pt x="763" y="632"/>
                </a:lnTo>
                <a:lnTo>
                  <a:pt x="776" y="623"/>
                </a:lnTo>
                <a:lnTo>
                  <a:pt x="790" y="611"/>
                </a:lnTo>
                <a:lnTo>
                  <a:pt x="803" y="599"/>
                </a:lnTo>
                <a:lnTo>
                  <a:pt x="817" y="584"/>
                </a:lnTo>
                <a:lnTo>
                  <a:pt x="830" y="567"/>
                </a:lnTo>
                <a:lnTo>
                  <a:pt x="841" y="550"/>
                </a:lnTo>
                <a:lnTo>
                  <a:pt x="851" y="531"/>
                </a:lnTo>
                <a:lnTo>
                  <a:pt x="861" y="510"/>
                </a:lnTo>
                <a:lnTo>
                  <a:pt x="869" y="489"/>
                </a:lnTo>
                <a:lnTo>
                  <a:pt x="877" y="467"/>
                </a:lnTo>
                <a:lnTo>
                  <a:pt x="884" y="445"/>
                </a:lnTo>
                <a:lnTo>
                  <a:pt x="889" y="421"/>
                </a:lnTo>
                <a:lnTo>
                  <a:pt x="892" y="397"/>
                </a:lnTo>
                <a:lnTo>
                  <a:pt x="894" y="373"/>
                </a:lnTo>
                <a:lnTo>
                  <a:pt x="895" y="348"/>
                </a:lnTo>
                <a:lnTo>
                  <a:pt x="894" y="324"/>
                </a:lnTo>
                <a:lnTo>
                  <a:pt x="891" y="299"/>
                </a:lnTo>
                <a:lnTo>
                  <a:pt x="886" y="275"/>
                </a:lnTo>
                <a:lnTo>
                  <a:pt x="880" y="252"/>
                </a:lnTo>
                <a:lnTo>
                  <a:pt x="872" y="228"/>
                </a:lnTo>
                <a:lnTo>
                  <a:pt x="860" y="205"/>
                </a:lnTo>
                <a:lnTo>
                  <a:pt x="848" y="184"/>
                </a:lnTo>
                <a:lnTo>
                  <a:pt x="832" y="162"/>
                </a:lnTo>
                <a:lnTo>
                  <a:pt x="815" y="142"/>
                </a:lnTo>
                <a:lnTo>
                  <a:pt x="794" y="122"/>
                </a:lnTo>
                <a:lnTo>
                  <a:pt x="772" y="105"/>
                </a:lnTo>
                <a:lnTo>
                  <a:pt x="747" y="88"/>
                </a:lnTo>
                <a:lnTo>
                  <a:pt x="719" y="73"/>
                </a:lnTo>
                <a:lnTo>
                  <a:pt x="689" y="61"/>
                </a:lnTo>
                <a:lnTo>
                  <a:pt x="655" y="48"/>
                </a:lnTo>
                <a:lnTo>
                  <a:pt x="618" y="39"/>
                </a:lnTo>
                <a:lnTo>
                  <a:pt x="579" y="33"/>
                </a:lnTo>
                <a:lnTo>
                  <a:pt x="536" y="27"/>
                </a:lnTo>
                <a:lnTo>
                  <a:pt x="498" y="26"/>
                </a:lnTo>
                <a:lnTo>
                  <a:pt x="438" y="25"/>
                </a:lnTo>
                <a:lnTo>
                  <a:pt x="362" y="25"/>
                </a:lnTo>
                <a:lnTo>
                  <a:pt x="277" y="24"/>
                </a:lnTo>
                <a:lnTo>
                  <a:pt x="192" y="25"/>
                </a:lnTo>
                <a:lnTo>
                  <a:pt x="112" y="25"/>
                </a:lnTo>
                <a:lnTo>
                  <a:pt x="47" y="26"/>
                </a:lnTo>
                <a:lnTo>
                  <a:pt x="1" y="26"/>
                </a:lnTo>
                <a:lnTo>
                  <a:pt x="0" y="1006"/>
                </a:lnTo>
                <a:close/>
                <a:moveTo>
                  <a:pt x="3061" y="695"/>
                </a:moveTo>
                <a:lnTo>
                  <a:pt x="3059" y="716"/>
                </a:lnTo>
                <a:lnTo>
                  <a:pt x="3058" y="736"/>
                </a:lnTo>
                <a:lnTo>
                  <a:pt x="3056" y="756"/>
                </a:lnTo>
                <a:lnTo>
                  <a:pt x="3053" y="776"/>
                </a:lnTo>
                <a:lnTo>
                  <a:pt x="3050" y="785"/>
                </a:lnTo>
                <a:lnTo>
                  <a:pt x="3047" y="794"/>
                </a:lnTo>
                <a:lnTo>
                  <a:pt x="3042" y="803"/>
                </a:lnTo>
                <a:lnTo>
                  <a:pt x="3038" y="811"/>
                </a:lnTo>
                <a:lnTo>
                  <a:pt x="3032" y="820"/>
                </a:lnTo>
                <a:lnTo>
                  <a:pt x="3027" y="827"/>
                </a:lnTo>
                <a:lnTo>
                  <a:pt x="3020" y="835"/>
                </a:lnTo>
                <a:lnTo>
                  <a:pt x="3012" y="842"/>
                </a:lnTo>
                <a:lnTo>
                  <a:pt x="3005" y="846"/>
                </a:lnTo>
                <a:lnTo>
                  <a:pt x="2997" y="851"/>
                </a:lnTo>
                <a:lnTo>
                  <a:pt x="2988" y="855"/>
                </a:lnTo>
                <a:lnTo>
                  <a:pt x="2979" y="859"/>
                </a:lnTo>
                <a:lnTo>
                  <a:pt x="2969" y="861"/>
                </a:lnTo>
                <a:lnTo>
                  <a:pt x="2960" y="863"/>
                </a:lnTo>
                <a:lnTo>
                  <a:pt x="2948" y="865"/>
                </a:lnTo>
                <a:lnTo>
                  <a:pt x="2938" y="865"/>
                </a:lnTo>
                <a:lnTo>
                  <a:pt x="2928" y="865"/>
                </a:lnTo>
                <a:lnTo>
                  <a:pt x="2918" y="865"/>
                </a:lnTo>
                <a:lnTo>
                  <a:pt x="2907" y="863"/>
                </a:lnTo>
                <a:lnTo>
                  <a:pt x="2897" y="861"/>
                </a:lnTo>
                <a:lnTo>
                  <a:pt x="2888" y="858"/>
                </a:lnTo>
                <a:lnTo>
                  <a:pt x="2879" y="854"/>
                </a:lnTo>
                <a:lnTo>
                  <a:pt x="2871" y="850"/>
                </a:lnTo>
                <a:lnTo>
                  <a:pt x="2863" y="844"/>
                </a:lnTo>
                <a:lnTo>
                  <a:pt x="2859" y="841"/>
                </a:lnTo>
                <a:lnTo>
                  <a:pt x="2854" y="835"/>
                </a:lnTo>
                <a:lnTo>
                  <a:pt x="2851" y="829"/>
                </a:lnTo>
                <a:lnTo>
                  <a:pt x="2848" y="823"/>
                </a:lnTo>
                <a:lnTo>
                  <a:pt x="2846" y="815"/>
                </a:lnTo>
                <a:lnTo>
                  <a:pt x="2845" y="807"/>
                </a:lnTo>
                <a:lnTo>
                  <a:pt x="2845" y="799"/>
                </a:lnTo>
                <a:lnTo>
                  <a:pt x="2846" y="791"/>
                </a:lnTo>
                <a:lnTo>
                  <a:pt x="2848" y="783"/>
                </a:lnTo>
                <a:lnTo>
                  <a:pt x="2852" y="775"/>
                </a:lnTo>
                <a:lnTo>
                  <a:pt x="2856" y="767"/>
                </a:lnTo>
                <a:lnTo>
                  <a:pt x="2863" y="759"/>
                </a:lnTo>
                <a:lnTo>
                  <a:pt x="2871" y="752"/>
                </a:lnTo>
                <a:lnTo>
                  <a:pt x="2881" y="745"/>
                </a:lnTo>
                <a:lnTo>
                  <a:pt x="2894" y="739"/>
                </a:lnTo>
                <a:lnTo>
                  <a:pt x="2907" y="734"/>
                </a:lnTo>
                <a:lnTo>
                  <a:pt x="3061" y="695"/>
                </a:lnTo>
                <a:close/>
                <a:moveTo>
                  <a:pt x="2595" y="512"/>
                </a:moveTo>
                <a:lnTo>
                  <a:pt x="2869" y="513"/>
                </a:lnTo>
                <a:lnTo>
                  <a:pt x="2872" y="499"/>
                </a:lnTo>
                <a:lnTo>
                  <a:pt x="2877" y="487"/>
                </a:lnTo>
                <a:lnTo>
                  <a:pt x="2884" y="476"/>
                </a:lnTo>
                <a:lnTo>
                  <a:pt x="2893" y="467"/>
                </a:lnTo>
                <a:lnTo>
                  <a:pt x="2902" y="459"/>
                </a:lnTo>
                <a:lnTo>
                  <a:pt x="2912" y="453"/>
                </a:lnTo>
                <a:lnTo>
                  <a:pt x="2923" y="448"/>
                </a:lnTo>
                <a:lnTo>
                  <a:pt x="2936" y="445"/>
                </a:lnTo>
                <a:lnTo>
                  <a:pt x="2948" y="442"/>
                </a:lnTo>
                <a:lnTo>
                  <a:pt x="2962" y="441"/>
                </a:lnTo>
                <a:lnTo>
                  <a:pt x="2974" y="441"/>
                </a:lnTo>
                <a:lnTo>
                  <a:pt x="2987" y="442"/>
                </a:lnTo>
                <a:lnTo>
                  <a:pt x="2999" y="445"/>
                </a:lnTo>
                <a:lnTo>
                  <a:pt x="3012" y="448"/>
                </a:lnTo>
                <a:lnTo>
                  <a:pt x="3023" y="451"/>
                </a:lnTo>
                <a:lnTo>
                  <a:pt x="3033" y="457"/>
                </a:lnTo>
                <a:lnTo>
                  <a:pt x="3038" y="461"/>
                </a:lnTo>
                <a:lnTo>
                  <a:pt x="3042" y="465"/>
                </a:lnTo>
                <a:lnTo>
                  <a:pt x="3047" y="468"/>
                </a:lnTo>
                <a:lnTo>
                  <a:pt x="3050" y="473"/>
                </a:lnTo>
                <a:lnTo>
                  <a:pt x="3054" y="479"/>
                </a:lnTo>
                <a:lnTo>
                  <a:pt x="3056" y="483"/>
                </a:lnTo>
                <a:lnTo>
                  <a:pt x="3058" y="488"/>
                </a:lnTo>
                <a:lnTo>
                  <a:pt x="3059" y="493"/>
                </a:lnTo>
                <a:lnTo>
                  <a:pt x="3059" y="499"/>
                </a:lnTo>
                <a:lnTo>
                  <a:pt x="3059" y="505"/>
                </a:lnTo>
                <a:lnTo>
                  <a:pt x="3058" y="509"/>
                </a:lnTo>
                <a:lnTo>
                  <a:pt x="3057" y="515"/>
                </a:lnTo>
                <a:lnTo>
                  <a:pt x="3054" y="520"/>
                </a:lnTo>
                <a:lnTo>
                  <a:pt x="3052" y="525"/>
                </a:lnTo>
                <a:lnTo>
                  <a:pt x="3047" y="530"/>
                </a:lnTo>
                <a:lnTo>
                  <a:pt x="3042" y="534"/>
                </a:lnTo>
                <a:lnTo>
                  <a:pt x="3032" y="541"/>
                </a:lnTo>
                <a:lnTo>
                  <a:pt x="3022" y="547"/>
                </a:lnTo>
                <a:lnTo>
                  <a:pt x="3011" y="551"/>
                </a:lnTo>
                <a:lnTo>
                  <a:pt x="2998" y="555"/>
                </a:lnTo>
                <a:lnTo>
                  <a:pt x="2973" y="562"/>
                </a:lnTo>
                <a:lnTo>
                  <a:pt x="2948" y="565"/>
                </a:lnTo>
                <a:lnTo>
                  <a:pt x="2903" y="572"/>
                </a:lnTo>
                <a:lnTo>
                  <a:pt x="2854" y="577"/>
                </a:lnTo>
                <a:lnTo>
                  <a:pt x="2828" y="581"/>
                </a:lnTo>
                <a:lnTo>
                  <a:pt x="2802" y="584"/>
                </a:lnTo>
                <a:lnTo>
                  <a:pt x="2777" y="589"/>
                </a:lnTo>
                <a:lnTo>
                  <a:pt x="2751" y="594"/>
                </a:lnTo>
                <a:lnTo>
                  <a:pt x="2726" y="601"/>
                </a:lnTo>
                <a:lnTo>
                  <a:pt x="2702" y="608"/>
                </a:lnTo>
                <a:lnTo>
                  <a:pt x="2678" y="617"/>
                </a:lnTo>
                <a:lnTo>
                  <a:pt x="2657" y="628"/>
                </a:lnTo>
                <a:lnTo>
                  <a:pt x="2646" y="634"/>
                </a:lnTo>
                <a:lnTo>
                  <a:pt x="2636" y="640"/>
                </a:lnTo>
                <a:lnTo>
                  <a:pt x="2626" y="647"/>
                </a:lnTo>
                <a:lnTo>
                  <a:pt x="2617" y="655"/>
                </a:lnTo>
                <a:lnTo>
                  <a:pt x="2608" y="663"/>
                </a:lnTo>
                <a:lnTo>
                  <a:pt x="2600" y="672"/>
                </a:lnTo>
                <a:lnTo>
                  <a:pt x="2592" y="681"/>
                </a:lnTo>
                <a:lnTo>
                  <a:pt x="2585" y="690"/>
                </a:lnTo>
                <a:lnTo>
                  <a:pt x="2577" y="701"/>
                </a:lnTo>
                <a:lnTo>
                  <a:pt x="2570" y="715"/>
                </a:lnTo>
                <a:lnTo>
                  <a:pt x="2565" y="727"/>
                </a:lnTo>
                <a:lnTo>
                  <a:pt x="2560" y="741"/>
                </a:lnTo>
                <a:lnTo>
                  <a:pt x="2556" y="756"/>
                </a:lnTo>
                <a:lnTo>
                  <a:pt x="2553" y="770"/>
                </a:lnTo>
                <a:lnTo>
                  <a:pt x="2551" y="785"/>
                </a:lnTo>
                <a:lnTo>
                  <a:pt x="2550" y="801"/>
                </a:lnTo>
                <a:lnTo>
                  <a:pt x="2550" y="817"/>
                </a:lnTo>
                <a:lnTo>
                  <a:pt x="2551" y="833"/>
                </a:lnTo>
                <a:lnTo>
                  <a:pt x="2552" y="848"/>
                </a:lnTo>
                <a:lnTo>
                  <a:pt x="2556" y="863"/>
                </a:lnTo>
                <a:lnTo>
                  <a:pt x="2560" y="878"/>
                </a:lnTo>
                <a:lnTo>
                  <a:pt x="2566" y="894"/>
                </a:lnTo>
                <a:lnTo>
                  <a:pt x="2573" y="909"/>
                </a:lnTo>
                <a:lnTo>
                  <a:pt x="2581" y="922"/>
                </a:lnTo>
                <a:lnTo>
                  <a:pt x="2591" y="936"/>
                </a:lnTo>
                <a:lnTo>
                  <a:pt x="2601" y="950"/>
                </a:lnTo>
                <a:lnTo>
                  <a:pt x="2614" y="962"/>
                </a:lnTo>
                <a:lnTo>
                  <a:pt x="2627" y="974"/>
                </a:lnTo>
                <a:lnTo>
                  <a:pt x="2642" y="984"/>
                </a:lnTo>
                <a:lnTo>
                  <a:pt x="2658" y="994"/>
                </a:lnTo>
                <a:lnTo>
                  <a:pt x="2676" y="1002"/>
                </a:lnTo>
                <a:lnTo>
                  <a:pt x="2695" y="1010"/>
                </a:lnTo>
                <a:lnTo>
                  <a:pt x="2716" y="1016"/>
                </a:lnTo>
                <a:lnTo>
                  <a:pt x="2738" y="1021"/>
                </a:lnTo>
                <a:lnTo>
                  <a:pt x="2762" y="1025"/>
                </a:lnTo>
                <a:lnTo>
                  <a:pt x="2788" y="1027"/>
                </a:lnTo>
                <a:lnTo>
                  <a:pt x="2816" y="1027"/>
                </a:lnTo>
                <a:lnTo>
                  <a:pt x="2844" y="1026"/>
                </a:lnTo>
                <a:lnTo>
                  <a:pt x="2876" y="1022"/>
                </a:lnTo>
                <a:lnTo>
                  <a:pt x="2907" y="1018"/>
                </a:lnTo>
                <a:lnTo>
                  <a:pt x="2924" y="1014"/>
                </a:lnTo>
                <a:lnTo>
                  <a:pt x="2940" y="1011"/>
                </a:lnTo>
                <a:lnTo>
                  <a:pt x="2954" y="1006"/>
                </a:lnTo>
                <a:lnTo>
                  <a:pt x="2968" y="1001"/>
                </a:lnTo>
                <a:lnTo>
                  <a:pt x="2979" y="996"/>
                </a:lnTo>
                <a:lnTo>
                  <a:pt x="2990" y="991"/>
                </a:lnTo>
                <a:lnTo>
                  <a:pt x="3000" y="985"/>
                </a:lnTo>
                <a:lnTo>
                  <a:pt x="3010" y="978"/>
                </a:lnTo>
                <a:lnTo>
                  <a:pt x="3042" y="955"/>
                </a:lnTo>
                <a:lnTo>
                  <a:pt x="3072" y="936"/>
                </a:lnTo>
                <a:lnTo>
                  <a:pt x="3077" y="944"/>
                </a:lnTo>
                <a:lnTo>
                  <a:pt x="3079" y="951"/>
                </a:lnTo>
                <a:lnTo>
                  <a:pt x="3080" y="959"/>
                </a:lnTo>
                <a:lnTo>
                  <a:pt x="3081" y="969"/>
                </a:lnTo>
                <a:lnTo>
                  <a:pt x="3083" y="978"/>
                </a:lnTo>
                <a:lnTo>
                  <a:pt x="3084" y="987"/>
                </a:lnTo>
                <a:lnTo>
                  <a:pt x="3087" y="996"/>
                </a:lnTo>
                <a:lnTo>
                  <a:pt x="3088" y="1006"/>
                </a:lnTo>
                <a:lnTo>
                  <a:pt x="3382" y="1006"/>
                </a:lnTo>
                <a:lnTo>
                  <a:pt x="3381" y="1001"/>
                </a:lnTo>
                <a:lnTo>
                  <a:pt x="3380" y="995"/>
                </a:lnTo>
                <a:lnTo>
                  <a:pt x="3377" y="991"/>
                </a:lnTo>
                <a:lnTo>
                  <a:pt x="3376" y="987"/>
                </a:lnTo>
                <a:lnTo>
                  <a:pt x="3370" y="980"/>
                </a:lnTo>
                <a:lnTo>
                  <a:pt x="3365" y="974"/>
                </a:lnTo>
                <a:lnTo>
                  <a:pt x="3359" y="967"/>
                </a:lnTo>
                <a:lnTo>
                  <a:pt x="3353" y="959"/>
                </a:lnTo>
                <a:lnTo>
                  <a:pt x="3351" y="953"/>
                </a:lnTo>
                <a:lnTo>
                  <a:pt x="3349" y="947"/>
                </a:lnTo>
                <a:lnTo>
                  <a:pt x="3347" y="941"/>
                </a:lnTo>
                <a:lnTo>
                  <a:pt x="3345" y="933"/>
                </a:lnTo>
                <a:lnTo>
                  <a:pt x="3344" y="605"/>
                </a:lnTo>
                <a:lnTo>
                  <a:pt x="3344" y="556"/>
                </a:lnTo>
                <a:lnTo>
                  <a:pt x="3342" y="508"/>
                </a:lnTo>
                <a:lnTo>
                  <a:pt x="3341" y="485"/>
                </a:lnTo>
                <a:lnTo>
                  <a:pt x="3338" y="464"/>
                </a:lnTo>
                <a:lnTo>
                  <a:pt x="3334" y="442"/>
                </a:lnTo>
                <a:lnTo>
                  <a:pt x="3328" y="422"/>
                </a:lnTo>
                <a:lnTo>
                  <a:pt x="3322" y="403"/>
                </a:lnTo>
                <a:lnTo>
                  <a:pt x="3313" y="384"/>
                </a:lnTo>
                <a:lnTo>
                  <a:pt x="3307" y="377"/>
                </a:lnTo>
                <a:lnTo>
                  <a:pt x="3301" y="367"/>
                </a:lnTo>
                <a:lnTo>
                  <a:pt x="3296" y="359"/>
                </a:lnTo>
                <a:lnTo>
                  <a:pt x="3288" y="352"/>
                </a:lnTo>
                <a:lnTo>
                  <a:pt x="3281" y="344"/>
                </a:lnTo>
                <a:lnTo>
                  <a:pt x="3272" y="337"/>
                </a:lnTo>
                <a:lnTo>
                  <a:pt x="3263" y="330"/>
                </a:lnTo>
                <a:lnTo>
                  <a:pt x="3254" y="323"/>
                </a:lnTo>
                <a:lnTo>
                  <a:pt x="3242" y="317"/>
                </a:lnTo>
                <a:lnTo>
                  <a:pt x="3231" y="312"/>
                </a:lnTo>
                <a:lnTo>
                  <a:pt x="3220" y="306"/>
                </a:lnTo>
                <a:lnTo>
                  <a:pt x="3206" y="302"/>
                </a:lnTo>
                <a:lnTo>
                  <a:pt x="3185" y="295"/>
                </a:lnTo>
                <a:lnTo>
                  <a:pt x="3164" y="289"/>
                </a:lnTo>
                <a:lnTo>
                  <a:pt x="3140" y="283"/>
                </a:lnTo>
                <a:lnTo>
                  <a:pt x="3115" y="280"/>
                </a:lnTo>
                <a:lnTo>
                  <a:pt x="3090" y="277"/>
                </a:lnTo>
                <a:lnTo>
                  <a:pt x="3064" y="274"/>
                </a:lnTo>
                <a:lnTo>
                  <a:pt x="3038" y="272"/>
                </a:lnTo>
                <a:lnTo>
                  <a:pt x="3011" y="271"/>
                </a:lnTo>
                <a:lnTo>
                  <a:pt x="2985" y="271"/>
                </a:lnTo>
                <a:lnTo>
                  <a:pt x="2957" y="271"/>
                </a:lnTo>
                <a:lnTo>
                  <a:pt x="2931" y="272"/>
                </a:lnTo>
                <a:lnTo>
                  <a:pt x="2905" y="274"/>
                </a:lnTo>
                <a:lnTo>
                  <a:pt x="2880" y="277"/>
                </a:lnTo>
                <a:lnTo>
                  <a:pt x="2856" y="279"/>
                </a:lnTo>
                <a:lnTo>
                  <a:pt x="2833" y="282"/>
                </a:lnTo>
                <a:lnTo>
                  <a:pt x="2811" y="287"/>
                </a:lnTo>
                <a:lnTo>
                  <a:pt x="2788" y="291"/>
                </a:lnTo>
                <a:lnTo>
                  <a:pt x="2766" y="297"/>
                </a:lnTo>
                <a:lnTo>
                  <a:pt x="2744" y="305"/>
                </a:lnTo>
                <a:lnTo>
                  <a:pt x="2725" y="313"/>
                </a:lnTo>
                <a:lnTo>
                  <a:pt x="2705" y="322"/>
                </a:lnTo>
                <a:lnTo>
                  <a:pt x="2687" y="332"/>
                </a:lnTo>
                <a:lnTo>
                  <a:pt x="2671" y="344"/>
                </a:lnTo>
                <a:lnTo>
                  <a:pt x="2657" y="356"/>
                </a:lnTo>
                <a:lnTo>
                  <a:pt x="2643" y="371"/>
                </a:lnTo>
                <a:lnTo>
                  <a:pt x="2631" y="386"/>
                </a:lnTo>
                <a:lnTo>
                  <a:pt x="2620" y="403"/>
                </a:lnTo>
                <a:lnTo>
                  <a:pt x="2611" y="422"/>
                </a:lnTo>
                <a:lnTo>
                  <a:pt x="2604" y="441"/>
                </a:lnTo>
                <a:lnTo>
                  <a:pt x="2600" y="464"/>
                </a:lnTo>
                <a:lnTo>
                  <a:pt x="2596" y="487"/>
                </a:lnTo>
                <a:lnTo>
                  <a:pt x="2595" y="512"/>
                </a:lnTo>
                <a:close/>
                <a:moveTo>
                  <a:pt x="1373" y="694"/>
                </a:moveTo>
                <a:lnTo>
                  <a:pt x="1374" y="712"/>
                </a:lnTo>
                <a:lnTo>
                  <a:pt x="1374" y="729"/>
                </a:lnTo>
                <a:lnTo>
                  <a:pt x="1373" y="745"/>
                </a:lnTo>
                <a:lnTo>
                  <a:pt x="1371" y="760"/>
                </a:lnTo>
                <a:lnTo>
                  <a:pt x="1367" y="774"/>
                </a:lnTo>
                <a:lnTo>
                  <a:pt x="1364" y="786"/>
                </a:lnTo>
                <a:lnTo>
                  <a:pt x="1360" y="798"/>
                </a:lnTo>
                <a:lnTo>
                  <a:pt x="1355" y="808"/>
                </a:lnTo>
                <a:lnTo>
                  <a:pt x="1349" y="817"/>
                </a:lnTo>
                <a:lnTo>
                  <a:pt x="1343" y="825"/>
                </a:lnTo>
                <a:lnTo>
                  <a:pt x="1336" y="833"/>
                </a:lnTo>
                <a:lnTo>
                  <a:pt x="1329" y="838"/>
                </a:lnTo>
                <a:lnTo>
                  <a:pt x="1321" y="844"/>
                </a:lnTo>
                <a:lnTo>
                  <a:pt x="1313" y="850"/>
                </a:lnTo>
                <a:lnTo>
                  <a:pt x="1305" y="853"/>
                </a:lnTo>
                <a:lnTo>
                  <a:pt x="1296" y="858"/>
                </a:lnTo>
                <a:lnTo>
                  <a:pt x="1288" y="860"/>
                </a:lnTo>
                <a:lnTo>
                  <a:pt x="1279" y="862"/>
                </a:lnTo>
                <a:lnTo>
                  <a:pt x="1270" y="863"/>
                </a:lnTo>
                <a:lnTo>
                  <a:pt x="1262" y="865"/>
                </a:lnTo>
                <a:lnTo>
                  <a:pt x="1244" y="865"/>
                </a:lnTo>
                <a:lnTo>
                  <a:pt x="1228" y="863"/>
                </a:lnTo>
                <a:lnTo>
                  <a:pt x="1213" y="860"/>
                </a:lnTo>
                <a:lnTo>
                  <a:pt x="1200" y="857"/>
                </a:lnTo>
                <a:lnTo>
                  <a:pt x="1188" y="851"/>
                </a:lnTo>
                <a:lnTo>
                  <a:pt x="1179" y="845"/>
                </a:lnTo>
                <a:lnTo>
                  <a:pt x="1171" y="837"/>
                </a:lnTo>
                <a:lnTo>
                  <a:pt x="1164" y="829"/>
                </a:lnTo>
                <a:lnTo>
                  <a:pt x="1160" y="820"/>
                </a:lnTo>
                <a:lnTo>
                  <a:pt x="1158" y="812"/>
                </a:lnTo>
                <a:lnTo>
                  <a:pt x="1158" y="804"/>
                </a:lnTo>
                <a:lnTo>
                  <a:pt x="1158" y="795"/>
                </a:lnTo>
                <a:lnTo>
                  <a:pt x="1160" y="787"/>
                </a:lnTo>
                <a:lnTo>
                  <a:pt x="1163" y="779"/>
                </a:lnTo>
                <a:lnTo>
                  <a:pt x="1169" y="771"/>
                </a:lnTo>
                <a:lnTo>
                  <a:pt x="1175" y="765"/>
                </a:lnTo>
                <a:lnTo>
                  <a:pt x="1181" y="758"/>
                </a:lnTo>
                <a:lnTo>
                  <a:pt x="1188" y="751"/>
                </a:lnTo>
                <a:lnTo>
                  <a:pt x="1196" y="745"/>
                </a:lnTo>
                <a:lnTo>
                  <a:pt x="1205" y="741"/>
                </a:lnTo>
                <a:lnTo>
                  <a:pt x="1214" y="736"/>
                </a:lnTo>
                <a:lnTo>
                  <a:pt x="1223" y="733"/>
                </a:lnTo>
                <a:lnTo>
                  <a:pt x="1244" y="727"/>
                </a:lnTo>
                <a:lnTo>
                  <a:pt x="1263" y="723"/>
                </a:lnTo>
                <a:lnTo>
                  <a:pt x="1283" y="718"/>
                </a:lnTo>
                <a:lnTo>
                  <a:pt x="1302" y="715"/>
                </a:lnTo>
                <a:lnTo>
                  <a:pt x="1319" y="709"/>
                </a:lnTo>
                <a:lnTo>
                  <a:pt x="1339" y="703"/>
                </a:lnTo>
                <a:lnTo>
                  <a:pt x="1358" y="698"/>
                </a:lnTo>
                <a:lnTo>
                  <a:pt x="1373" y="694"/>
                </a:lnTo>
                <a:close/>
                <a:moveTo>
                  <a:pt x="909" y="512"/>
                </a:moveTo>
                <a:lnTo>
                  <a:pt x="1180" y="513"/>
                </a:lnTo>
                <a:lnTo>
                  <a:pt x="1185" y="500"/>
                </a:lnTo>
                <a:lnTo>
                  <a:pt x="1190" y="489"/>
                </a:lnTo>
                <a:lnTo>
                  <a:pt x="1196" y="476"/>
                </a:lnTo>
                <a:lnTo>
                  <a:pt x="1204" y="466"/>
                </a:lnTo>
                <a:lnTo>
                  <a:pt x="1209" y="462"/>
                </a:lnTo>
                <a:lnTo>
                  <a:pt x="1214" y="457"/>
                </a:lnTo>
                <a:lnTo>
                  <a:pt x="1222" y="454"/>
                </a:lnTo>
                <a:lnTo>
                  <a:pt x="1230" y="450"/>
                </a:lnTo>
                <a:lnTo>
                  <a:pt x="1239" y="447"/>
                </a:lnTo>
                <a:lnTo>
                  <a:pt x="1251" y="445"/>
                </a:lnTo>
                <a:lnTo>
                  <a:pt x="1263" y="443"/>
                </a:lnTo>
                <a:lnTo>
                  <a:pt x="1278" y="442"/>
                </a:lnTo>
                <a:lnTo>
                  <a:pt x="1296" y="443"/>
                </a:lnTo>
                <a:lnTo>
                  <a:pt x="1314" y="446"/>
                </a:lnTo>
                <a:lnTo>
                  <a:pt x="1323" y="448"/>
                </a:lnTo>
                <a:lnTo>
                  <a:pt x="1332" y="450"/>
                </a:lnTo>
                <a:lnTo>
                  <a:pt x="1340" y="454"/>
                </a:lnTo>
                <a:lnTo>
                  <a:pt x="1348" y="458"/>
                </a:lnTo>
                <a:lnTo>
                  <a:pt x="1357" y="464"/>
                </a:lnTo>
                <a:lnTo>
                  <a:pt x="1364" y="471"/>
                </a:lnTo>
                <a:lnTo>
                  <a:pt x="1369" y="478"/>
                </a:lnTo>
                <a:lnTo>
                  <a:pt x="1371" y="484"/>
                </a:lnTo>
                <a:lnTo>
                  <a:pt x="1372" y="492"/>
                </a:lnTo>
                <a:lnTo>
                  <a:pt x="1373" y="500"/>
                </a:lnTo>
                <a:lnTo>
                  <a:pt x="1372" y="510"/>
                </a:lnTo>
                <a:lnTo>
                  <a:pt x="1370" y="521"/>
                </a:lnTo>
                <a:lnTo>
                  <a:pt x="1367" y="525"/>
                </a:lnTo>
                <a:lnTo>
                  <a:pt x="1363" y="530"/>
                </a:lnTo>
                <a:lnTo>
                  <a:pt x="1358" y="534"/>
                </a:lnTo>
                <a:lnTo>
                  <a:pt x="1353" y="538"/>
                </a:lnTo>
                <a:lnTo>
                  <a:pt x="1338" y="546"/>
                </a:lnTo>
                <a:lnTo>
                  <a:pt x="1321" y="551"/>
                </a:lnTo>
                <a:lnTo>
                  <a:pt x="1301" y="557"/>
                </a:lnTo>
                <a:lnTo>
                  <a:pt x="1279" y="562"/>
                </a:lnTo>
                <a:lnTo>
                  <a:pt x="1256" y="566"/>
                </a:lnTo>
                <a:lnTo>
                  <a:pt x="1231" y="571"/>
                </a:lnTo>
                <a:lnTo>
                  <a:pt x="1180" y="577"/>
                </a:lnTo>
                <a:lnTo>
                  <a:pt x="1129" y="584"/>
                </a:lnTo>
                <a:lnTo>
                  <a:pt x="1105" y="588"/>
                </a:lnTo>
                <a:lnTo>
                  <a:pt x="1083" y="591"/>
                </a:lnTo>
                <a:lnTo>
                  <a:pt x="1061" y="596"/>
                </a:lnTo>
                <a:lnTo>
                  <a:pt x="1042" y="600"/>
                </a:lnTo>
                <a:lnTo>
                  <a:pt x="1020" y="607"/>
                </a:lnTo>
                <a:lnTo>
                  <a:pt x="1000" y="615"/>
                </a:lnTo>
                <a:lnTo>
                  <a:pt x="981" y="623"/>
                </a:lnTo>
                <a:lnTo>
                  <a:pt x="962" y="632"/>
                </a:lnTo>
                <a:lnTo>
                  <a:pt x="946" y="642"/>
                </a:lnTo>
                <a:lnTo>
                  <a:pt x="932" y="653"/>
                </a:lnTo>
                <a:lnTo>
                  <a:pt x="918" y="666"/>
                </a:lnTo>
                <a:lnTo>
                  <a:pt x="907" y="680"/>
                </a:lnTo>
                <a:lnTo>
                  <a:pt x="897" y="694"/>
                </a:lnTo>
                <a:lnTo>
                  <a:pt x="887" y="709"/>
                </a:lnTo>
                <a:lnTo>
                  <a:pt x="880" y="726"/>
                </a:lnTo>
                <a:lnTo>
                  <a:pt x="874" y="744"/>
                </a:lnTo>
                <a:lnTo>
                  <a:pt x="870" y="764"/>
                </a:lnTo>
                <a:lnTo>
                  <a:pt x="867" y="785"/>
                </a:lnTo>
                <a:lnTo>
                  <a:pt x="866" y="808"/>
                </a:lnTo>
                <a:lnTo>
                  <a:pt x="866" y="832"/>
                </a:lnTo>
                <a:lnTo>
                  <a:pt x="868" y="850"/>
                </a:lnTo>
                <a:lnTo>
                  <a:pt x="870" y="868"/>
                </a:lnTo>
                <a:lnTo>
                  <a:pt x="876" y="885"/>
                </a:lnTo>
                <a:lnTo>
                  <a:pt x="882" y="901"/>
                </a:lnTo>
                <a:lnTo>
                  <a:pt x="890" y="916"/>
                </a:lnTo>
                <a:lnTo>
                  <a:pt x="899" y="930"/>
                </a:lnTo>
                <a:lnTo>
                  <a:pt x="909" y="943"/>
                </a:lnTo>
                <a:lnTo>
                  <a:pt x="920" y="955"/>
                </a:lnTo>
                <a:lnTo>
                  <a:pt x="933" y="967"/>
                </a:lnTo>
                <a:lnTo>
                  <a:pt x="945" y="977"/>
                </a:lnTo>
                <a:lnTo>
                  <a:pt x="960" y="986"/>
                </a:lnTo>
                <a:lnTo>
                  <a:pt x="975" y="994"/>
                </a:lnTo>
                <a:lnTo>
                  <a:pt x="991" y="1001"/>
                </a:lnTo>
                <a:lnTo>
                  <a:pt x="1008" y="1008"/>
                </a:lnTo>
                <a:lnTo>
                  <a:pt x="1025" y="1013"/>
                </a:lnTo>
                <a:lnTo>
                  <a:pt x="1042" y="1018"/>
                </a:lnTo>
                <a:lnTo>
                  <a:pt x="1060" y="1021"/>
                </a:lnTo>
                <a:lnTo>
                  <a:pt x="1079" y="1025"/>
                </a:lnTo>
                <a:lnTo>
                  <a:pt x="1097" y="1026"/>
                </a:lnTo>
                <a:lnTo>
                  <a:pt x="1117" y="1027"/>
                </a:lnTo>
                <a:lnTo>
                  <a:pt x="1136" y="1027"/>
                </a:lnTo>
                <a:lnTo>
                  <a:pt x="1155" y="1027"/>
                </a:lnTo>
                <a:lnTo>
                  <a:pt x="1175" y="1025"/>
                </a:lnTo>
                <a:lnTo>
                  <a:pt x="1193" y="1022"/>
                </a:lnTo>
                <a:lnTo>
                  <a:pt x="1212" y="1020"/>
                </a:lnTo>
                <a:lnTo>
                  <a:pt x="1230" y="1016"/>
                </a:lnTo>
                <a:lnTo>
                  <a:pt x="1248" y="1011"/>
                </a:lnTo>
                <a:lnTo>
                  <a:pt x="1266" y="1005"/>
                </a:lnTo>
                <a:lnTo>
                  <a:pt x="1283" y="998"/>
                </a:lnTo>
                <a:lnTo>
                  <a:pt x="1301" y="992"/>
                </a:lnTo>
                <a:lnTo>
                  <a:pt x="1316" y="983"/>
                </a:lnTo>
                <a:lnTo>
                  <a:pt x="1332" y="975"/>
                </a:lnTo>
                <a:lnTo>
                  <a:pt x="1346" y="964"/>
                </a:lnTo>
                <a:lnTo>
                  <a:pt x="1362" y="952"/>
                </a:lnTo>
                <a:lnTo>
                  <a:pt x="1370" y="945"/>
                </a:lnTo>
                <a:lnTo>
                  <a:pt x="1378" y="941"/>
                </a:lnTo>
                <a:lnTo>
                  <a:pt x="1384" y="937"/>
                </a:lnTo>
                <a:lnTo>
                  <a:pt x="1390" y="935"/>
                </a:lnTo>
                <a:lnTo>
                  <a:pt x="1403" y="1006"/>
                </a:lnTo>
                <a:lnTo>
                  <a:pt x="1695" y="1006"/>
                </a:lnTo>
                <a:lnTo>
                  <a:pt x="1695" y="1001"/>
                </a:lnTo>
                <a:lnTo>
                  <a:pt x="1694" y="995"/>
                </a:lnTo>
                <a:lnTo>
                  <a:pt x="1692" y="991"/>
                </a:lnTo>
                <a:lnTo>
                  <a:pt x="1690" y="987"/>
                </a:lnTo>
                <a:lnTo>
                  <a:pt x="1685" y="980"/>
                </a:lnTo>
                <a:lnTo>
                  <a:pt x="1680" y="975"/>
                </a:lnTo>
                <a:lnTo>
                  <a:pt x="1673" y="968"/>
                </a:lnTo>
                <a:lnTo>
                  <a:pt x="1667" y="960"/>
                </a:lnTo>
                <a:lnTo>
                  <a:pt x="1665" y="954"/>
                </a:lnTo>
                <a:lnTo>
                  <a:pt x="1663" y="949"/>
                </a:lnTo>
                <a:lnTo>
                  <a:pt x="1661" y="942"/>
                </a:lnTo>
                <a:lnTo>
                  <a:pt x="1659" y="934"/>
                </a:lnTo>
                <a:lnTo>
                  <a:pt x="1658" y="600"/>
                </a:lnTo>
                <a:lnTo>
                  <a:pt x="1658" y="551"/>
                </a:lnTo>
                <a:lnTo>
                  <a:pt x="1657" y="505"/>
                </a:lnTo>
                <a:lnTo>
                  <a:pt x="1655" y="482"/>
                </a:lnTo>
                <a:lnTo>
                  <a:pt x="1651" y="461"/>
                </a:lnTo>
                <a:lnTo>
                  <a:pt x="1648" y="440"/>
                </a:lnTo>
                <a:lnTo>
                  <a:pt x="1642" y="420"/>
                </a:lnTo>
                <a:lnTo>
                  <a:pt x="1634" y="400"/>
                </a:lnTo>
                <a:lnTo>
                  <a:pt x="1625" y="382"/>
                </a:lnTo>
                <a:lnTo>
                  <a:pt x="1621" y="374"/>
                </a:lnTo>
                <a:lnTo>
                  <a:pt x="1614" y="365"/>
                </a:lnTo>
                <a:lnTo>
                  <a:pt x="1608" y="357"/>
                </a:lnTo>
                <a:lnTo>
                  <a:pt x="1601" y="350"/>
                </a:lnTo>
                <a:lnTo>
                  <a:pt x="1593" y="342"/>
                </a:lnTo>
                <a:lnTo>
                  <a:pt x="1584" y="336"/>
                </a:lnTo>
                <a:lnTo>
                  <a:pt x="1575" y="329"/>
                </a:lnTo>
                <a:lnTo>
                  <a:pt x="1566" y="322"/>
                </a:lnTo>
                <a:lnTo>
                  <a:pt x="1556" y="316"/>
                </a:lnTo>
                <a:lnTo>
                  <a:pt x="1545" y="311"/>
                </a:lnTo>
                <a:lnTo>
                  <a:pt x="1532" y="305"/>
                </a:lnTo>
                <a:lnTo>
                  <a:pt x="1520" y="300"/>
                </a:lnTo>
                <a:lnTo>
                  <a:pt x="1498" y="294"/>
                </a:lnTo>
                <a:lnTo>
                  <a:pt x="1475" y="288"/>
                </a:lnTo>
                <a:lnTo>
                  <a:pt x="1451" y="282"/>
                </a:lnTo>
                <a:lnTo>
                  <a:pt x="1428" y="279"/>
                </a:lnTo>
                <a:lnTo>
                  <a:pt x="1402" y="275"/>
                </a:lnTo>
                <a:lnTo>
                  <a:pt x="1377" y="273"/>
                </a:lnTo>
                <a:lnTo>
                  <a:pt x="1349" y="271"/>
                </a:lnTo>
                <a:lnTo>
                  <a:pt x="1323" y="270"/>
                </a:lnTo>
                <a:lnTo>
                  <a:pt x="1297" y="270"/>
                </a:lnTo>
                <a:lnTo>
                  <a:pt x="1271" y="271"/>
                </a:lnTo>
                <a:lnTo>
                  <a:pt x="1245" y="272"/>
                </a:lnTo>
                <a:lnTo>
                  <a:pt x="1219" y="273"/>
                </a:lnTo>
                <a:lnTo>
                  <a:pt x="1194" y="277"/>
                </a:lnTo>
                <a:lnTo>
                  <a:pt x="1170" y="279"/>
                </a:lnTo>
                <a:lnTo>
                  <a:pt x="1147" y="282"/>
                </a:lnTo>
                <a:lnTo>
                  <a:pt x="1126" y="287"/>
                </a:lnTo>
                <a:lnTo>
                  <a:pt x="1102" y="293"/>
                </a:lnTo>
                <a:lnTo>
                  <a:pt x="1078" y="298"/>
                </a:lnTo>
                <a:lnTo>
                  <a:pt x="1057" y="305"/>
                </a:lnTo>
                <a:lnTo>
                  <a:pt x="1037" y="314"/>
                </a:lnTo>
                <a:lnTo>
                  <a:pt x="1018" y="322"/>
                </a:lnTo>
                <a:lnTo>
                  <a:pt x="1001" y="332"/>
                </a:lnTo>
                <a:lnTo>
                  <a:pt x="985" y="344"/>
                </a:lnTo>
                <a:lnTo>
                  <a:pt x="970" y="356"/>
                </a:lnTo>
                <a:lnTo>
                  <a:pt x="957" y="370"/>
                </a:lnTo>
                <a:lnTo>
                  <a:pt x="945" y="386"/>
                </a:lnTo>
                <a:lnTo>
                  <a:pt x="935" y="403"/>
                </a:lnTo>
                <a:lnTo>
                  <a:pt x="927" y="421"/>
                </a:lnTo>
                <a:lnTo>
                  <a:pt x="919" y="440"/>
                </a:lnTo>
                <a:lnTo>
                  <a:pt x="915" y="463"/>
                </a:lnTo>
                <a:lnTo>
                  <a:pt x="911" y="485"/>
                </a:lnTo>
                <a:lnTo>
                  <a:pt x="909" y="512"/>
                </a:lnTo>
                <a:close/>
                <a:moveTo>
                  <a:pt x="5292" y="398"/>
                </a:moveTo>
                <a:lnTo>
                  <a:pt x="5289" y="293"/>
                </a:lnTo>
                <a:lnTo>
                  <a:pt x="5267" y="293"/>
                </a:lnTo>
                <a:lnTo>
                  <a:pt x="5235" y="291"/>
                </a:lnTo>
                <a:lnTo>
                  <a:pt x="5196" y="290"/>
                </a:lnTo>
                <a:lnTo>
                  <a:pt x="5156" y="290"/>
                </a:lnTo>
                <a:lnTo>
                  <a:pt x="5115" y="290"/>
                </a:lnTo>
                <a:lnTo>
                  <a:pt x="5078" y="291"/>
                </a:lnTo>
                <a:lnTo>
                  <a:pt x="5049" y="293"/>
                </a:lnTo>
                <a:lnTo>
                  <a:pt x="5031" y="296"/>
                </a:lnTo>
                <a:lnTo>
                  <a:pt x="5030" y="1005"/>
                </a:lnTo>
                <a:lnTo>
                  <a:pt x="5313" y="1006"/>
                </a:lnTo>
                <a:lnTo>
                  <a:pt x="5314" y="968"/>
                </a:lnTo>
                <a:lnTo>
                  <a:pt x="5314" y="929"/>
                </a:lnTo>
                <a:lnTo>
                  <a:pt x="5314" y="891"/>
                </a:lnTo>
                <a:lnTo>
                  <a:pt x="5314" y="852"/>
                </a:lnTo>
                <a:lnTo>
                  <a:pt x="5314" y="813"/>
                </a:lnTo>
                <a:lnTo>
                  <a:pt x="5314" y="775"/>
                </a:lnTo>
                <a:lnTo>
                  <a:pt x="5314" y="736"/>
                </a:lnTo>
                <a:lnTo>
                  <a:pt x="5314" y="698"/>
                </a:lnTo>
                <a:lnTo>
                  <a:pt x="5313" y="666"/>
                </a:lnTo>
                <a:lnTo>
                  <a:pt x="5314" y="632"/>
                </a:lnTo>
                <a:lnTo>
                  <a:pt x="5316" y="615"/>
                </a:lnTo>
                <a:lnTo>
                  <a:pt x="5317" y="598"/>
                </a:lnTo>
                <a:lnTo>
                  <a:pt x="5319" y="582"/>
                </a:lnTo>
                <a:lnTo>
                  <a:pt x="5323" y="567"/>
                </a:lnTo>
                <a:lnTo>
                  <a:pt x="5328" y="552"/>
                </a:lnTo>
                <a:lnTo>
                  <a:pt x="5335" y="539"/>
                </a:lnTo>
                <a:lnTo>
                  <a:pt x="5338" y="533"/>
                </a:lnTo>
                <a:lnTo>
                  <a:pt x="5343" y="527"/>
                </a:lnTo>
                <a:lnTo>
                  <a:pt x="5348" y="522"/>
                </a:lnTo>
                <a:lnTo>
                  <a:pt x="5353" y="517"/>
                </a:lnTo>
                <a:lnTo>
                  <a:pt x="5360" y="513"/>
                </a:lnTo>
                <a:lnTo>
                  <a:pt x="5365" y="508"/>
                </a:lnTo>
                <a:lnTo>
                  <a:pt x="5372" y="505"/>
                </a:lnTo>
                <a:lnTo>
                  <a:pt x="5380" y="502"/>
                </a:lnTo>
                <a:lnTo>
                  <a:pt x="5388" y="500"/>
                </a:lnTo>
                <a:lnTo>
                  <a:pt x="5397" y="498"/>
                </a:lnTo>
                <a:lnTo>
                  <a:pt x="5407" y="497"/>
                </a:lnTo>
                <a:lnTo>
                  <a:pt x="5418" y="496"/>
                </a:lnTo>
                <a:lnTo>
                  <a:pt x="5428" y="497"/>
                </a:lnTo>
                <a:lnTo>
                  <a:pt x="5438" y="497"/>
                </a:lnTo>
                <a:lnTo>
                  <a:pt x="5447" y="498"/>
                </a:lnTo>
                <a:lnTo>
                  <a:pt x="5456" y="500"/>
                </a:lnTo>
                <a:lnTo>
                  <a:pt x="5464" y="502"/>
                </a:lnTo>
                <a:lnTo>
                  <a:pt x="5472" y="506"/>
                </a:lnTo>
                <a:lnTo>
                  <a:pt x="5478" y="510"/>
                </a:lnTo>
                <a:lnTo>
                  <a:pt x="5485" y="514"/>
                </a:lnTo>
                <a:lnTo>
                  <a:pt x="5490" y="518"/>
                </a:lnTo>
                <a:lnTo>
                  <a:pt x="5495" y="524"/>
                </a:lnTo>
                <a:lnTo>
                  <a:pt x="5499" y="530"/>
                </a:lnTo>
                <a:lnTo>
                  <a:pt x="5504" y="535"/>
                </a:lnTo>
                <a:lnTo>
                  <a:pt x="5511" y="549"/>
                </a:lnTo>
                <a:lnTo>
                  <a:pt x="5515" y="563"/>
                </a:lnTo>
                <a:lnTo>
                  <a:pt x="5519" y="579"/>
                </a:lnTo>
                <a:lnTo>
                  <a:pt x="5521" y="594"/>
                </a:lnTo>
                <a:lnTo>
                  <a:pt x="5523" y="611"/>
                </a:lnTo>
                <a:lnTo>
                  <a:pt x="5523" y="628"/>
                </a:lnTo>
                <a:lnTo>
                  <a:pt x="5524" y="664"/>
                </a:lnTo>
                <a:lnTo>
                  <a:pt x="5523" y="698"/>
                </a:lnTo>
                <a:lnTo>
                  <a:pt x="5523" y="727"/>
                </a:lnTo>
                <a:lnTo>
                  <a:pt x="5522" y="766"/>
                </a:lnTo>
                <a:lnTo>
                  <a:pt x="5521" y="811"/>
                </a:lnTo>
                <a:lnTo>
                  <a:pt x="5521" y="858"/>
                </a:lnTo>
                <a:lnTo>
                  <a:pt x="5521" y="904"/>
                </a:lnTo>
                <a:lnTo>
                  <a:pt x="5521" y="947"/>
                </a:lnTo>
                <a:lnTo>
                  <a:pt x="5522" y="966"/>
                </a:lnTo>
                <a:lnTo>
                  <a:pt x="5522" y="983"/>
                </a:lnTo>
                <a:lnTo>
                  <a:pt x="5524" y="996"/>
                </a:lnTo>
                <a:lnTo>
                  <a:pt x="5525" y="1006"/>
                </a:lnTo>
                <a:lnTo>
                  <a:pt x="5807" y="1006"/>
                </a:lnTo>
                <a:lnTo>
                  <a:pt x="5808" y="984"/>
                </a:lnTo>
                <a:lnTo>
                  <a:pt x="5808" y="945"/>
                </a:lnTo>
                <a:lnTo>
                  <a:pt x="5809" y="896"/>
                </a:lnTo>
                <a:lnTo>
                  <a:pt x="5809" y="843"/>
                </a:lnTo>
                <a:lnTo>
                  <a:pt x="5808" y="787"/>
                </a:lnTo>
                <a:lnTo>
                  <a:pt x="5808" y="736"/>
                </a:lnTo>
                <a:lnTo>
                  <a:pt x="5808" y="693"/>
                </a:lnTo>
                <a:lnTo>
                  <a:pt x="5808" y="663"/>
                </a:lnTo>
                <a:lnTo>
                  <a:pt x="5808" y="623"/>
                </a:lnTo>
                <a:lnTo>
                  <a:pt x="5808" y="585"/>
                </a:lnTo>
                <a:lnTo>
                  <a:pt x="5807" y="547"/>
                </a:lnTo>
                <a:lnTo>
                  <a:pt x="5803" y="510"/>
                </a:lnTo>
                <a:lnTo>
                  <a:pt x="5801" y="492"/>
                </a:lnTo>
                <a:lnTo>
                  <a:pt x="5798" y="474"/>
                </a:lnTo>
                <a:lnTo>
                  <a:pt x="5793" y="456"/>
                </a:lnTo>
                <a:lnTo>
                  <a:pt x="5788" y="439"/>
                </a:lnTo>
                <a:lnTo>
                  <a:pt x="5782" y="421"/>
                </a:lnTo>
                <a:lnTo>
                  <a:pt x="5774" y="404"/>
                </a:lnTo>
                <a:lnTo>
                  <a:pt x="5765" y="387"/>
                </a:lnTo>
                <a:lnTo>
                  <a:pt x="5755" y="370"/>
                </a:lnTo>
                <a:lnTo>
                  <a:pt x="5747" y="359"/>
                </a:lnTo>
                <a:lnTo>
                  <a:pt x="5739" y="350"/>
                </a:lnTo>
                <a:lnTo>
                  <a:pt x="5730" y="341"/>
                </a:lnTo>
                <a:lnTo>
                  <a:pt x="5720" y="332"/>
                </a:lnTo>
                <a:lnTo>
                  <a:pt x="5709" y="324"/>
                </a:lnTo>
                <a:lnTo>
                  <a:pt x="5699" y="316"/>
                </a:lnTo>
                <a:lnTo>
                  <a:pt x="5689" y="310"/>
                </a:lnTo>
                <a:lnTo>
                  <a:pt x="5676" y="304"/>
                </a:lnTo>
                <a:lnTo>
                  <a:pt x="5665" y="298"/>
                </a:lnTo>
                <a:lnTo>
                  <a:pt x="5653" y="293"/>
                </a:lnTo>
                <a:lnTo>
                  <a:pt x="5640" y="288"/>
                </a:lnTo>
                <a:lnTo>
                  <a:pt x="5628" y="283"/>
                </a:lnTo>
                <a:lnTo>
                  <a:pt x="5601" y="278"/>
                </a:lnTo>
                <a:lnTo>
                  <a:pt x="5575" y="273"/>
                </a:lnTo>
                <a:lnTo>
                  <a:pt x="5548" y="271"/>
                </a:lnTo>
                <a:lnTo>
                  <a:pt x="5521" y="271"/>
                </a:lnTo>
                <a:lnTo>
                  <a:pt x="5495" y="273"/>
                </a:lnTo>
                <a:lnTo>
                  <a:pt x="5469" y="278"/>
                </a:lnTo>
                <a:lnTo>
                  <a:pt x="5456" y="280"/>
                </a:lnTo>
                <a:lnTo>
                  <a:pt x="5444" y="283"/>
                </a:lnTo>
                <a:lnTo>
                  <a:pt x="5431" y="288"/>
                </a:lnTo>
                <a:lnTo>
                  <a:pt x="5420" y="293"/>
                </a:lnTo>
                <a:lnTo>
                  <a:pt x="5409" y="297"/>
                </a:lnTo>
                <a:lnTo>
                  <a:pt x="5397" y="303"/>
                </a:lnTo>
                <a:lnTo>
                  <a:pt x="5387" y="308"/>
                </a:lnTo>
                <a:lnTo>
                  <a:pt x="5377" y="315"/>
                </a:lnTo>
                <a:lnTo>
                  <a:pt x="5365" y="323"/>
                </a:lnTo>
                <a:lnTo>
                  <a:pt x="5353" y="336"/>
                </a:lnTo>
                <a:lnTo>
                  <a:pt x="5339" y="348"/>
                </a:lnTo>
                <a:lnTo>
                  <a:pt x="5327" y="362"/>
                </a:lnTo>
                <a:lnTo>
                  <a:pt x="5304" y="386"/>
                </a:lnTo>
                <a:lnTo>
                  <a:pt x="5292" y="398"/>
                </a:lnTo>
                <a:close/>
                <a:moveTo>
                  <a:pt x="1990" y="398"/>
                </a:moveTo>
                <a:lnTo>
                  <a:pt x="1990" y="293"/>
                </a:lnTo>
                <a:lnTo>
                  <a:pt x="1731" y="293"/>
                </a:lnTo>
                <a:lnTo>
                  <a:pt x="1731" y="1005"/>
                </a:lnTo>
                <a:lnTo>
                  <a:pt x="2015" y="1006"/>
                </a:lnTo>
                <a:lnTo>
                  <a:pt x="2015" y="968"/>
                </a:lnTo>
                <a:lnTo>
                  <a:pt x="2015" y="929"/>
                </a:lnTo>
                <a:lnTo>
                  <a:pt x="2015" y="891"/>
                </a:lnTo>
                <a:lnTo>
                  <a:pt x="2015" y="852"/>
                </a:lnTo>
                <a:lnTo>
                  <a:pt x="2015" y="813"/>
                </a:lnTo>
                <a:lnTo>
                  <a:pt x="2015" y="775"/>
                </a:lnTo>
                <a:lnTo>
                  <a:pt x="2015" y="736"/>
                </a:lnTo>
                <a:lnTo>
                  <a:pt x="2015" y="698"/>
                </a:lnTo>
                <a:lnTo>
                  <a:pt x="2015" y="664"/>
                </a:lnTo>
                <a:lnTo>
                  <a:pt x="2015" y="628"/>
                </a:lnTo>
                <a:lnTo>
                  <a:pt x="2017" y="611"/>
                </a:lnTo>
                <a:lnTo>
                  <a:pt x="2018" y="594"/>
                </a:lnTo>
                <a:lnTo>
                  <a:pt x="2021" y="579"/>
                </a:lnTo>
                <a:lnTo>
                  <a:pt x="2025" y="564"/>
                </a:lnTo>
                <a:lnTo>
                  <a:pt x="2029" y="550"/>
                </a:lnTo>
                <a:lnTo>
                  <a:pt x="2036" y="537"/>
                </a:lnTo>
                <a:lnTo>
                  <a:pt x="2040" y="531"/>
                </a:lnTo>
                <a:lnTo>
                  <a:pt x="2045" y="525"/>
                </a:lnTo>
                <a:lnTo>
                  <a:pt x="2050" y="521"/>
                </a:lnTo>
                <a:lnTo>
                  <a:pt x="2055" y="516"/>
                </a:lnTo>
                <a:lnTo>
                  <a:pt x="2062" y="512"/>
                </a:lnTo>
                <a:lnTo>
                  <a:pt x="2068" y="507"/>
                </a:lnTo>
                <a:lnTo>
                  <a:pt x="2076" y="505"/>
                </a:lnTo>
                <a:lnTo>
                  <a:pt x="2084" y="501"/>
                </a:lnTo>
                <a:lnTo>
                  <a:pt x="2091" y="499"/>
                </a:lnTo>
                <a:lnTo>
                  <a:pt x="2101" y="498"/>
                </a:lnTo>
                <a:lnTo>
                  <a:pt x="2111" y="497"/>
                </a:lnTo>
                <a:lnTo>
                  <a:pt x="2121" y="496"/>
                </a:lnTo>
                <a:lnTo>
                  <a:pt x="2132" y="497"/>
                </a:lnTo>
                <a:lnTo>
                  <a:pt x="2143" y="497"/>
                </a:lnTo>
                <a:lnTo>
                  <a:pt x="2152" y="499"/>
                </a:lnTo>
                <a:lnTo>
                  <a:pt x="2160" y="501"/>
                </a:lnTo>
                <a:lnTo>
                  <a:pt x="2168" y="504"/>
                </a:lnTo>
                <a:lnTo>
                  <a:pt x="2174" y="507"/>
                </a:lnTo>
                <a:lnTo>
                  <a:pt x="2181" y="512"/>
                </a:lnTo>
                <a:lnTo>
                  <a:pt x="2187" y="515"/>
                </a:lnTo>
                <a:lnTo>
                  <a:pt x="2192" y="521"/>
                </a:lnTo>
                <a:lnTo>
                  <a:pt x="2197" y="526"/>
                </a:lnTo>
                <a:lnTo>
                  <a:pt x="2202" y="532"/>
                </a:lnTo>
                <a:lnTo>
                  <a:pt x="2205" y="538"/>
                </a:lnTo>
                <a:lnTo>
                  <a:pt x="2212" y="551"/>
                </a:lnTo>
                <a:lnTo>
                  <a:pt x="2216" y="566"/>
                </a:lnTo>
                <a:lnTo>
                  <a:pt x="2220" y="582"/>
                </a:lnTo>
                <a:lnTo>
                  <a:pt x="2222" y="598"/>
                </a:lnTo>
                <a:lnTo>
                  <a:pt x="2224" y="616"/>
                </a:lnTo>
                <a:lnTo>
                  <a:pt x="2224" y="633"/>
                </a:lnTo>
                <a:lnTo>
                  <a:pt x="2224" y="668"/>
                </a:lnTo>
                <a:lnTo>
                  <a:pt x="2224" y="702"/>
                </a:lnTo>
                <a:lnTo>
                  <a:pt x="2224" y="728"/>
                </a:lnTo>
                <a:lnTo>
                  <a:pt x="2223" y="767"/>
                </a:lnTo>
                <a:lnTo>
                  <a:pt x="2223" y="812"/>
                </a:lnTo>
                <a:lnTo>
                  <a:pt x="2223" y="862"/>
                </a:lnTo>
                <a:lnTo>
                  <a:pt x="2223" y="910"/>
                </a:lnTo>
                <a:lnTo>
                  <a:pt x="2223" y="953"/>
                </a:lnTo>
                <a:lnTo>
                  <a:pt x="2224" y="986"/>
                </a:lnTo>
                <a:lnTo>
                  <a:pt x="2225" y="1006"/>
                </a:lnTo>
                <a:lnTo>
                  <a:pt x="2506" y="1006"/>
                </a:lnTo>
                <a:lnTo>
                  <a:pt x="2508" y="986"/>
                </a:lnTo>
                <a:lnTo>
                  <a:pt x="2509" y="949"/>
                </a:lnTo>
                <a:lnTo>
                  <a:pt x="2509" y="899"/>
                </a:lnTo>
                <a:lnTo>
                  <a:pt x="2509" y="843"/>
                </a:lnTo>
                <a:lnTo>
                  <a:pt x="2509" y="786"/>
                </a:lnTo>
                <a:lnTo>
                  <a:pt x="2509" y="734"/>
                </a:lnTo>
                <a:lnTo>
                  <a:pt x="2508" y="691"/>
                </a:lnTo>
                <a:lnTo>
                  <a:pt x="2508" y="663"/>
                </a:lnTo>
                <a:lnTo>
                  <a:pt x="2508" y="624"/>
                </a:lnTo>
                <a:lnTo>
                  <a:pt x="2508" y="586"/>
                </a:lnTo>
                <a:lnTo>
                  <a:pt x="2507" y="548"/>
                </a:lnTo>
                <a:lnTo>
                  <a:pt x="2505" y="510"/>
                </a:lnTo>
                <a:lnTo>
                  <a:pt x="2501" y="491"/>
                </a:lnTo>
                <a:lnTo>
                  <a:pt x="2498" y="473"/>
                </a:lnTo>
                <a:lnTo>
                  <a:pt x="2493" y="455"/>
                </a:lnTo>
                <a:lnTo>
                  <a:pt x="2489" y="437"/>
                </a:lnTo>
                <a:lnTo>
                  <a:pt x="2482" y="420"/>
                </a:lnTo>
                <a:lnTo>
                  <a:pt x="2474" y="401"/>
                </a:lnTo>
                <a:lnTo>
                  <a:pt x="2465" y="386"/>
                </a:lnTo>
                <a:lnTo>
                  <a:pt x="2455" y="370"/>
                </a:lnTo>
                <a:lnTo>
                  <a:pt x="2447" y="358"/>
                </a:lnTo>
                <a:lnTo>
                  <a:pt x="2438" y="348"/>
                </a:lnTo>
                <a:lnTo>
                  <a:pt x="2427" y="338"/>
                </a:lnTo>
                <a:lnTo>
                  <a:pt x="2417" y="329"/>
                </a:lnTo>
                <a:lnTo>
                  <a:pt x="2406" y="321"/>
                </a:lnTo>
                <a:lnTo>
                  <a:pt x="2394" y="313"/>
                </a:lnTo>
                <a:lnTo>
                  <a:pt x="2382" y="306"/>
                </a:lnTo>
                <a:lnTo>
                  <a:pt x="2370" y="299"/>
                </a:lnTo>
                <a:lnTo>
                  <a:pt x="2356" y="294"/>
                </a:lnTo>
                <a:lnTo>
                  <a:pt x="2342" y="288"/>
                </a:lnTo>
                <a:lnTo>
                  <a:pt x="2329" y="283"/>
                </a:lnTo>
                <a:lnTo>
                  <a:pt x="2315" y="279"/>
                </a:lnTo>
                <a:lnTo>
                  <a:pt x="2300" y="275"/>
                </a:lnTo>
                <a:lnTo>
                  <a:pt x="2286" y="273"/>
                </a:lnTo>
                <a:lnTo>
                  <a:pt x="2271" y="271"/>
                </a:lnTo>
                <a:lnTo>
                  <a:pt x="2256" y="270"/>
                </a:lnTo>
                <a:lnTo>
                  <a:pt x="2240" y="270"/>
                </a:lnTo>
                <a:lnTo>
                  <a:pt x="2225" y="270"/>
                </a:lnTo>
                <a:lnTo>
                  <a:pt x="2211" y="271"/>
                </a:lnTo>
                <a:lnTo>
                  <a:pt x="2195" y="273"/>
                </a:lnTo>
                <a:lnTo>
                  <a:pt x="2180" y="275"/>
                </a:lnTo>
                <a:lnTo>
                  <a:pt x="2165" y="279"/>
                </a:lnTo>
                <a:lnTo>
                  <a:pt x="2151" y="282"/>
                </a:lnTo>
                <a:lnTo>
                  <a:pt x="2136" y="287"/>
                </a:lnTo>
                <a:lnTo>
                  <a:pt x="2121" y="293"/>
                </a:lnTo>
                <a:lnTo>
                  <a:pt x="2107" y="299"/>
                </a:lnTo>
                <a:lnTo>
                  <a:pt x="2094" y="306"/>
                </a:lnTo>
                <a:lnTo>
                  <a:pt x="2080" y="314"/>
                </a:lnTo>
                <a:lnTo>
                  <a:pt x="2068" y="323"/>
                </a:lnTo>
                <a:lnTo>
                  <a:pt x="2055" y="333"/>
                </a:lnTo>
                <a:lnTo>
                  <a:pt x="2043" y="344"/>
                </a:lnTo>
                <a:lnTo>
                  <a:pt x="2031" y="355"/>
                </a:lnTo>
                <a:lnTo>
                  <a:pt x="2023" y="365"/>
                </a:lnTo>
                <a:lnTo>
                  <a:pt x="2012" y="378"/>
                </a:lnTo>
                <a:lnTo>
                  <a:pt x="2000" y="390"/>
                </a:lnTo>
                <a:lnTo>
                  <a:pt x="1990" y="398"/>
                </a:lnTo>
                <a:close/>
                <a:moveTo>
                  <a:pt x="4686" y="708"/>
                </a:moveTo>
                <a:lnTo>
                  <a:pt x="4682" y="727"/>
                </a:lnTo>
                <a:lnTo>
                  <a:pt x="4677" y="745"/>
                </a:lnTo>
                <a:lnTo>
                  <a:pt x="4671" y="761"/>
                </a:lnTo>
                <a:lnTo>
                  <a:pt x="4663" y="776"/>
                </a:lnTo>
                <a:lnTo>
                  <a:pt x="4655" y="790"/>
                </a:lnTo>
                <a:lnTo>
                  <a:pt x="4647" y="801"/>
                </a:lnTo>
                <a:lnTo>
                  <a:pt x="4637" y="811"/>
                </a:lnTo>
                <a:lnTo>
                  <a:pt x="4627" y="819"/>
                </a:lnTo>
                <a:lnTo>
                  <a:pt x="4616" y="826"/>
                </a:lnTo>
                <a:lnTo>
                  <a:pt x="4606" y="831"/>
                </a:lnTo>
                <a:lnTo>
                  <a:pt x="4595" y="835"/>
                </a:lnTo>
                <a:lnTo>
                  <a:pt x="4582" y="836"/>
                </a:lnTo>
                <a:lnTo>
                  <a:pt x="4571" y="837"/>
                </a:lnTo>
                <a:lnTo>
                  <a:pt x="4560" y="836"/>
                </a:lnTo>
                <a:lnTo>
                  <a:pt x="4548" y="834"/>
                </a:lnTo>
                <a:lnTo>
                  <a:pt x="4537" y="831"/>
                </a:lnTo>
                <a:lnTo>
                  <a:pt x="4526" y="826"/>
                </a:lnTo>
                <a:lnTo>
                  <a:pt x="4514" y="819"/>
                </a:lnTo>
                <a:lnTo>
                  <a:pt x="4504" y="811"/>
                </a:lnTo>
                <a:lnTo>
                  <a:pt x="4494" y="802"/>
                </a:lnTo>
                <a:lnTo>
                  <a:pt x="4485" y="791"/>
                </a:lnTo>
                <a:lnTo>
                  <a:pt x="4476" y="779"/>
                </a:lnTo>
                <a:lnTo>
                  <a:pt x="4469" y="766"/>
                </a:lnTo>
                <a:lnTo>
                  <a:pt x="4462" y="751"/>
                </a:lnTo>
                <a:lnTo>
                  <a:pt x="4455" y="735"/>
                </a:lnTo>
                <a:lnTo>
                  <a:pt x="4451" y="718"/>
                </a:lnTo>
                <a:lnTo>
                  <a:pt x="4447" y="699"/>
                </a:lnTo>
                <a:lnTo>
                  <a:pt x="4445" y="680"/>
                </a:lnTo>
                <a:lnTo>
                  <a:pt x="4444" y="658"/>
                </a:lnTo>
                <a:lnTo>
                  <a:pt x="4445" y="636"/>
                </a:lnTo>
                <a:lnTo>
                  <a:pt x="4447" y="613"/>
                </a:lnTo>
                <a:lnTo>
                  <a:pt x="4451" y="588"/>
                </a:lnTo>
                <a:lnTo>
                  <a:pt x="4455" y="569"/>
                </a:lnTo>
                <a:lnTo>
                  <a:pt x="4460" y="552"/>
                </a:lnTo>
                <a:lnTo>
                  <a:pt x="4467" y="537"/>
                </a:lnTo>
                <a:lnTo>
                  <a:pt x="4473" y="523"/>
                </a:lnTo>
                <a:lnTo>
                  <a:pt x="4481" y="510"/>
                </a:lnTo>
                <a:lnTo>
                  <a:pt x="4491" y="499"/>
                </a:lnTo>
                <a:lnTo>
                  <a:pt x="4500" y="489"/>
                </a:lnTo>
                <a:lnTo>
                  <a:pt x="4510" y="481"/>
                </a:lnTo>
                <a:lnTo>
                  <a:pt x="4520" y="474"/>
                </a:lnTo>
                <a:lnTo>
                  <a:pt x="4531" y="468"/>
                </a:lnTo>
                <a:lnTo>
                  <a:pt x="4543" y="465"/>
                </a:lnTo>
                <a:lnTo>
                  <a:pt x="4554" y="463"/>
                </a:lnTo>
                <a:lnTo>
                  <a:pt x="4565" y="462"/>
                </a:lnTo>
                <a:lnTo>
                  <a:pt x="4577" y="462"/>
                </a:lnTo>
                <a:lnTo>
                  <a:pt x="4588" y="463"/>
                </a:lnTo>
                <a:lnTo>
                  <a:pt x="4599" y="466"/>
                </a:lnTo>
                <a:lnTo>
                  <a:pt x="4611" y="471"/>
                </a:lnTo>
                <a:lnTo>
                  <a:pt x="4621" y="478"/>
                </a:lnTo>
                <a:lnTo>
                  <a:pt x="4631" y="484"/>
                </a:lnTo>
                <a:lnTo>
                  <a:pt x="4641" y="493"/>
                </a:lnTo>
                <a:lnTo>
                  <a:pt x="4651" y="504"/>
                </a:lnTo>
                <a:lnTo>
                  <a:pt x="4658" y="515"/>
                </a:lnTo>
                <a:lnTo>
                  <a:pt x="4666" y="529"/>
                </a:lnTo>
                <a:lnTo>
                  <a:pt x="4673" y="542"/>
                </a:lnTo>
                <a:lnTo>
                  <a:pt x="4679" y="558"/>
                </a:lnTo>
                <a:lnTo>
                  <a:pt x="4685" y="575"/>
                </a:lnTo>
                <a:lnTo>
                  <a:pt x="4688" y="594"/>
                </a:lnTo>
                <a:lnTo>
                  <a:pt x="4690" y="614"/>
                </a:lnTo>
                <a:lnTo>
                  <a:pt x="4691" y="635"/>
                </a:lnTo>
                <a:lnTo>
                  <a:pt x="4691" y="658"/>
                </a:lnTo>
                <a:lnTo>
                  <a:pt x="4689" y="682"/>
                </a:lnTo>
                <a:lnTo>
                  <a:pt x="4686" y="708"/>
                </a:lnTo>
                <a:close/>
                <a:moveTo>
                  <a:pt x="4504" y="275"/>
                </a:moveTo>
                <a:lnTo>
                  <a:pt x="4486" y="278"/>
                </a:lnTo>
                <a:lnTo>
                  <a:pt x="4468" y="281"/>
                </a:lnTo>
                <a:lnTo>
                  <a:pt x="4449" y="286"/>
                </a:lnTo>
                <a:lnTo>
                  <a:pt x="4430" y="290"/>
                </a:lnTo>
                <a:lnTo>
                  <a:pt x="4412" y="295"/>
                </a:lnTo>
                <a:lnTo>
                  <a:pt x="4394" y="300"/>
                </a:lnTo>
                <a:lnTo>
                  <a:pt x="4376" y="307"/>
                </a:lnTo>
                <a:lnTo>
                  <a:pt x="4359" y="315"/>
                </a:lnTo>
                <a:lnTo>
                  <a:pt x="4341" y="323"/>
                </a:lnTo>
                <a:lnTo>
                  <a:pt x="4325" y="332"/>
                </a:lnTo>
                <a:lnTo>
                  <a:pt x="4309" y="341"/>
                </a:lnTo>
                <a:lnTo>
                  <a:pt x="4293" y="353"/>
                </a:lnTo>
                <a:lnTo>
                  <a:pt x="4279" y="364"/>
                </a:lnTo>
                <a:lnTo>
                  <a:pt x="4266" y="377"/>
                </a:lnTo>
                <a:lnTo>
                  <a:pt x="4253" y="391"/>
                </a:lnTo>
                <a:lnTo>
                  <a:pt x="4241" y="405"/>
                </a:lnTo>
                <a:lnTo>
                  <a:pt x="4226" y="429"/>
                </a:lnTo>
                <a:lnTo>
                  <a:pt x="4211" y="454"/>
                </a:lnTo>
                <a:lnTo>
                  <a:pt x="4199" y="479"/>
                </a:lnTo>
                <a:lnTo>
                  <a:pt x="4189" y="505"/>
                </a:lnTo>
                <a:lnTo>
                  <a:pt x="4180" y="531"/>
                </a:lnTo>
                <a:lnTo>
                  <a:pt x="4172" y="558"/>
                </a:lnTo>
                <a:lnTo>
                  <a:pt x="4166" y="585"/>
                </a:lnTo>
                <a:lnTo>
                  <a:pt x="4163" y="613"/>
                </a:lnTo>
                <a:lnTo>
                  <a:pt x="4160" y="640"/>
                </a:lnTo>
                <a:lnTo>
                  <a:pt x="4159" y="667"/>
                </a:lnTo>
                <a:lnTo>
                  <a:pt x="4161" y="694"/>
                </a:lnTo>
                <a:lnTo>
                  <a:pt x="4165" y="722"/>
                </a:lnTo>
                <a:lnTo>
                  <a:pt x="4169" y="748"/>
                </a:lnTo>
                <a:lnTo>
                  <a:pt x="4176" y="774"/>
                </a:lnTo>
                <a:lnTo>
                  <a:pt x="4185" y="799"/>
                </a:lnTo>
                <a:lnTo>
                  <a:pt x="4195" y="824"/>
                </a:lnTo>
                <a:lnTo>
                  <a:pt x="4208" y="848"/>
                </a:lnTo>
                <a:lnTo>
                  <a:pt x="4223" y="870"/>
                </a:lnTo>
                <a:lnTo>
                  <a:pt x="4240" y="892"/>
                </a:lnTo>
                <a:lnTo>
                  <a:pt x="4258" y="912"/>
                </a:lnTo>
                <a:lnTo>
                  <a:pt x="4278" y="932"/>
                </a:lnTo>
                <a:lnTo>
                  <a:pt x="4300" y="950"/>
                </a:lnTo>
                <a:lnTo>
                  <a:pt x="4325" y="966"/>
                </a:lnTo>
                <a:lnTo>
                  <a:pt x="4351" y="980"/>
                </a:lnTo>
                <a:lnTo>
                  <a:pt x="4379" y="993"/>
                </a:lnTo>
                <a:lnTo>
                  <a:pt x="4410" y="1004"/>
                </a:lnTo>
                <a:lnTo>
                  <a:pt x="4442" y="1013"/>
                </a:lnTo>
                <a:lnTo>
                  <a:pt x="4477" y="1020"/>
                </a:lnTo>
                <a:lnTo>
                  <a:pt x="4513" y="1025"/>
                </a:lnTo>
                <a:lnTo>
                  <a:pt x="4552" y="1026"/>
                </a:lnTo>
                <a:lnTo>
                  <a:pt x="4593" y="1026"/>
                </a:lnTo>
                <a:lnTo>
                  <a:pt x="4636" y="1022"/>
                </a:lnTo>
                <a:lnTo>
                  <a:pt x="4658" y="1020"/>
                </a:lnTo>
                <a:lnTo>
                  <a:pt x="4679" y="1017"/>
                </a:lnTo>
                <a:lnTo>
                  <a:pt x="4700" y="1012"/>
                </a:lnTo>
                <a:lnTo>
                  <a:pt x="4720" y="1006"/>
                </a:lnTo>
                <a:lnTo>
                  <a:pt x="4739" y="1001"/>
                </a:lnTo>
                <a:lnTo>
                  <a:pt x="4758" y="993"/>
                </a:lnTo>
                <a:lnTo>
                  <a:pt x="4776" y="985"/>
                </a:lnTo>
                <a:lnTo>
                  <a:pt x="4793" y="977"/>
                </a:lnTo>
                <a:lnTo>
                  <a:pt x="4811" y="967"/>
                </a:lnTo>
                <a:lnTo>
                  <a:pt x="4825" y="956"/>
                </a:lnTo>
                <a:lnTo>
                  <a:pt x="4841" y="946"/>
                </a:lnTo>
                <a:lnTo>
                  <a:pt x="4855" y="934"/>
                </a:lnTo>
                <a:lnTo>
                  <a:pt x="4868" y="922"/>
                </a:lnTo>
                <a:lnTo>
                  <a:pt x="4882" y="909"/>
                </a:lnTo>
                <a:lnTo>
                  <a:pt x="4893" y="895"/>
                </a:lnTo>
                <a:lnTo>
                  <a:pt x="4905" y="880"/>
                </a:lnTo>
                <a:lnTo>
                  <a:pt x="4915" y="866"/>
                </a:lnTo>
                <a:lnTo>
                  <a:pt x="4925" y="850"/>
                </a:lnTo>
                <a:lnTo>
                  <a:pt x="4934" y="834"/>
                </a:lnTo>
                <a:lnTo>
                  <a:pt x="4942" y="817"/>
                </a:lnTo>
                <a:lnTo>
                  <a:pt x="4949" y="800"/>
                </a:lnTo>
                <a:lnTo>
                  <a:pt x="4956" y="782"/>
                </a:lnTo>
                <a:lnTo>
                  <a:pt x="4961" y="764"/>
                </a:lnTo>
                <a:lnTo>
                  <a:pt x="4966" y="745"/>
                </a:lnTo>
                <a:lnTo>
                  <a:pt x="4969" y="726"/>
                </a:lnTo>
                <a:lnTo>
                  <a:pt x="4973" y="706"/>
                </a:lnTo>
                <a:lnTo>
                  <a:pt x="4974" y="686"/>
                </a:lnTo>
                <a:lnTo>
                  <a:pt x="4975" y="666"/>
                </a:lnTo>
                <a:lnTo>
                  <a:pt x="4976" y="644"/>
                </a:lnTo>
                <a:lnTo>
                  <a:pt x="4975" y="624"/>
                </a:lnTo>
                <a:lnTo>
                  <a:pt x="4974" y="602"/>
                </a:lnTo>
                <a:lnTo>
                  <a:pt x="4971" y="580"/>
                </a:lnTo>
                <a:lnTo>
                  <a:pt x="4967" y="559"/>
                </a:lnTo>
                <a:lnTo>
                  <a:pt x="4963" y="539"/>
                </a:lnTo>
                <a:lnTo>
                  <a:pt x="4957" y="518"/>
                </a:lnTo>
                <a:lnTo>
                  <a:pt x="4951" y="500"/>
                </a:lnTo>
                <a:lnTo>
                  <a:pt x="4943" y="482"/>
                </a:lnTo>
                <a:lnTo>
                  <a:pt x="4935" y="464"/>
                </a:lnTo>
                <a:lnTo>
                  <a:pt x="4925" y="448"/>
                </a:lnTo>
                <a:lnTo>
                  <a:pt x="4916" y="432"/>
                </a:lnTo>
                <a:lnTo>
                  <a:pt x="4905" y="416"/>
                </a:lnTo>
                <a:lnTo>
                  <a:pt x="4893" y="401"/>
                </a:lnTo>
                <a:lnTo>
                  <a:pt x="4881" y="388"/>
                </a:lnTo>
                <a:lnTo>
                  <a:pt x="4867" y="375"/>
                </a:lnTo>
                <a:lnTo>
                  <a:pt x="4854" y="363"/>
                </a:lnTo>
                <a:lnTo>
                  <a:pt x="4839" y="352"/>
                </a:lnTo>
                <a:lnTo>
                  <a:pt x="4824" y="341"/>
                </a:lnTo>
                <a:lnTo>
                  <a:pt x="4808" y="331"/>
                </a:lnTo>
                <a:lnTo>
                  <a:pt x="4791" y="322"/>
                </a:lnTo>
                <a:lnTo>
                  <a:pt x="4775" y="313"/>
                </a:lnTo>
                <a:lnTo>
                  <a:pt x="4757" y="306"/>
                </a:lnTo>
                <a:lnTo>
                  <a:pt x="4740" y="299"/>
                </a:lnTo>
                <a:lnTo>
                  <a:pt x="4722" y="293"/>
                </a:lnTo>
                <a:lnTo>
                  <a:pt x="4703" y="287"/>
                </a:lnTo>
                <a:lnTo>
                  <a:pt x="4685" y="282"/>
                </a:lnTo>
                <a:lnTo>
                  <a:pt x="4665" y="279"/>
                </a:lnTo>
                <a:lnTo>
                  <a:pt x="4646" y="275"/>
                </a:lnTo>
                <a:lnTo>
                  <a:pt x="4626" y="273"/>
                </a:lnTo>
                <a:lnTo>
                  <a:pt x="4606" y="272"/>
                </a:lnTo>
                <a:lnTo>
                  <a:pt x="4586" y="271"/>
                </a:lnTo>
                <a:lnTo>
                  <a:pt x="4565" y="271"/>
                </a:lnTo>
                <a:lnTo>
                  <a:pt x="4545" y="272"/>
                </a:lnTo>
                <a:lnTo>
                  <a:pt x="4525" y="273"/>
                </a:lnTo>
                <a:lnTo>
                  <a:pt x="4504" y="275"/>
                </a:lnTo>
                <a:close/>
                <a:moveTo>
                  <a:pt x="3665" y="784"/>
                </a:moveTo>
                <a:lnTo>
                  <a:pt x="3398" y="783"/>
                </a:lnTo>
                <a:lnTo>
                  <a:pt x="3398" y="795"/>
                </a:lnTo>
                <a:lnTo>
                  <a:pt x="3399" y="807"/>
                </a:lnTo>
                <a:lnTo>
                  <a:pt x="3400" y="818"/>
                </a:lnTo>
                <a:lnTo>
                  <a:pt x="3402" y="831"/>
                </a:lnTo>
                <a:lnTo>
                  <a:pt x="3406" y="842"/>
                </a:lnTo>
                <a:lnTo>
                  <a:pt x="3409" y="853"/>
                </a:lnTo>
                <a:lnTo>
                  <a:pt x="3414" y="865"/>
                </a:lnTo>
                <a:lnTo>
                  <a:pt x="3419" y="875"/>
                </a:lnTo>
                <a:lnTo>
                  <a:pt x="3425" y="885"/>
                </a:lnTo>
                <a:lnTo>
                  <a:pt x="3431" y="895"/>
                </a:lnTo>
                <a:lnTo>
                  <a:pt x="3437" y="905"/>
                </a:lnTo>
                <a:lnTo>
                  <a:pt x="3445" y="915"/>
                </a:lnTo>
                <a:lnTo>
                  <a:pt x="3460" y="933"/>
                </a:lnTo>
                <a:lnTo>
                  <a:pt x="3476" y="947"/>
                </a:lnTo>
                <a:lnTo>
                  <a:pt x="3488" y="958"/>
                </a:lnTo>
                <a:lnTo>
                  <a:pt x="3502" y="967"/>
                </a:lnTo>
                <a:lnTo>
                  <a:pt x="3517" y="976"/>
                </a:lnTo>
                <a:lnTo>
                  <a:pt x="3533" y="984"/>
                </a:lnTo>
                <a:lnTo>
                  <a:pt x="3550" y="992"/>
                </a:lnTo>
                <a:lnTo>
                  <a:pt x="3567" y="998"/>
                </a:lnTo>
                <a:lnTo>
                  <a:pt x="3585" y="1004"/>
                </a:lnTo>
                <a:lnTo>
                  <a:pt x="3603" y="1010"/>
                </a:lnTo>
                <a:lnTo>
                  <a:pt x="3622" y="1014"/>
                </a:lnTo>
                <a:lnTo>
                  <a:pt x="3642" y="1018"/>
                </a:lnTo>
                <a:lnTo>
                  <a:pt x="3662" y="1021"/>
                </a:lnTo>
                <a:lnTo>
                  <a:pt x="3683" y="1023"/>
                </a:lnTo>
                <a:lnTo>
                  <a:pt x="3703" y="1026"/>
                </a:lnTo>
                <a:lnTo>
                  <a:pt x="3723" y="1027"/>
                </a:lnTo>
                <a:lnTo>
                  <a:pt x="3745" y="1028"/>
                </a:lnTo>
                <a:lnTo>
                  <a:pt x="3765" y="1028"/>
                </a:lnTo>
                <a:lnTo>
                  <a:pt x="3787" y="1027"/>
                </a:lnTo>
                <a:lnTo>
                  <a:pt x="3807" y="1026"/>
                </a:lnTo>
                <a:lnTo>
                  <a:pt x="3829" y="1025"/>
                </a:lnTo>
                <a:lnTo>
                  <a:pt x="3849" y="1022"/>
                </a:lnTo>
                <a:lnTo>
                  <a:pt x="3870" y="1019"/>
                </a:lnTo>
                <a:lnTo>
                  <a:pt x="3890" y="1016"/>
                </a:lnTo>
                <a:lnTo>
                  <a:pt x="3909" y="1011"/>
                </a:lnTo>
                <a:lnTo>
                  <a:pt x="3929" y="1006"/>
                </a:lnTo>
                <a:lnTo>
                  <a:pt x="3948" y="1001"/>
                </a:lnTo>
                <a:lnTo>
                  <a:pt x="3966" y="995"/>
                </a:lnTo>
                <a:lnTo>
                  <a:pt x="3983" y="988"/>
                </a:lnTo>
                <a:lnTo>
                  <a:pt x="4000" y="981"/>
                </a:lnTo>
                <a:lnTo>
                  <a:pt x="4016" y="974"/>
                </a:lnTo>
                <a:lnTo>
                  <a:pt x="4032" y="966"/>
                </a:lnTo>
                <a:lnTo>
                  <a:pt x="4046" y="956"/>
                </a:lnTo>
                <a:lnTo>
                  <a:pt x="4059" y="947"/>
                </a:lnTo>
                <a:lnTo>
                  <a:pt x="4067" y="941"/>
                </a:lnTo>
                <a:lnTo>
                  <a:pt x="4075" y="934"/>
                </a:lnTo>
                <a:lnTo>
                  <a:pt x="4083" y="927"/>
                </a:lnTo>
                <a:lnTo>
                  <a:pt x="4090" y="918"/>
                </a:lnTo>
                <a:lnTo>
                  <a:pt x="4097" y="910"/>
                </a:lnTo>
                <a:lnTo>
                  <a:pt x="4104" y="901"/>
                </a:lnTo>
                <a:lnTo>
                  <a:pt x="4109" y="892"/>
                </a:lnTo>
                <a:lnTo>
                  <a:pt x="4115" y="882"/>
                </a:lnTo>
                <a:lnTo>
                  <a:pt x="4119" y="871"/>
                </a:lnTo>
                <a:lnTo>
                  <a:pt x="4124" y="861"/>
                </a:lnTo>
                <a:lnTo>
                  <a:pt x="4128" y="850"/>
                </a:lnTo>
                <a:lnTo>
                  <a:pt x="4132" y="840"/>
                </a:lnTo>
                <a:lnTo>
                  <a:pt x="4135" y="828"/>
                </a:lnTo>
                <a:lnTo>
                  <a:pt x="4138" y="817"/>
                </a:lnTo>
                <a:lnTo>
                  <a:pt x="4139" y="806"/>
                </a:lnTo>
                <a:lnTo>
                  <a:pt x="4140" y="793"/>
                </a:lnTo>
                <a:lnTo>
                  <a:pt x="4141" y="782"/>
                </a:lnTo>
                <a:lnTo>
                  <a:pt x="4140" y="770"/>
                </a:lnTo>
                <a:lnTo>
                  <a:pt x="4140" y="758"/>
                </a:lnTo>
                <a:lnTo>
                  <a:pt x="4138" y="747"/>
                </a:lnTo>
                <a:lnTo>
                  <a:pt x="4135" y="735"/>
                </a:lnTo>
                <a:lnTo>
                  <a:pt x="4132" y="723"/>
                </a:lnTo>
                <a:lnTo>
                  <a:pt x="4128" y="711"/>
                </a:lnTo>
                <a:lnTo>
                  <a:pt x="4123" y="700"/>
                </a:lnTo>
                <a:lnTo>
                  <a:pt x="4117" y="690"/>
                </a:lnTo>
                <a:lnTo>
                  <a:pt x="4111" y="678"/>
                </a:lnTo>
                <a:lnTo>
                  <a:pt x="4104" y="668"/>
                </a:lnTo>
                <a:lnTo>
                  <a:pt x="4096" y="657"/>
                </a:lnTo>
                <a:lnTo>
                  <a:pt x="4087" y="647"/>
                </a:lnTo>
                <a:lnTo>
                  <a:pt x="4076" y="638"/>
                </a:lnTo>
                <a:lnTo>
                  <a:pt x="4065" y="628"/>
                </a:lnTo>
                <a:lnTo>
                  <a:pt x="4052" y="619"/>
                </a:lnTo>
                <a:lnTo>
                  <a:pt x="4042" y="613"/>
                </a:lnTo>
                <a:lnTo>
                  <a:pt x="4031" y="607"/>
                </a:lnTo>
                <a:lnTo>
                  <a:pt x="4020" y="601"/>
                </a:lnTo>
                <a:lnTo>
                  <a:pt x="4007" y="596"/>
                </a:lnTo>
                <a:lnTo>
                  <a:pt x="3982" y="585"/>
                </a:lnTo>
                <a:lnTo>
                  <a:pt x="3955" y="576"/>
                </a:lnTo>
                <a:lnTo>
                  <a:pt x="3898" y="562"/>
                </a:lnTo>
                <a:lnTo>
                  <a:pt x="3840" y="548"/>
                </a:lnTo>
                <a:lnTo>
                  <a:pt x="3813" y="541"/>
                </a:lnTo>
                <a:lnTo>
                  <a:pt x="3787" y="535"/>
                </a:lnTo>
                <a:lnTo>
                  <a:pt x="3763" y="529"/>
                </a:lnTo>
                <a:lnTo>
                  <a:pt x="3742" y="523"/>
                </a:lnTo>
                <a:lnTo>
                  <a:pt x="3723" y="515"/>
                </a:lnTo>
                <a:lnTo>
                  <a:pt x="3709" y="507"/>
                </a:lnTo>
                <a:lnTo>
                  <a:pt x="3702" y="504"/>
                </a:lnTo>
                <a:lnTo>
                  <a:pt x="3697" y="499"/>
                </a:lnTo>
                <a:lnTo>
                  <a:pt x="3694" y="495"/>
                </a:lnTo>
                <a:lnTo>
                  <a:pt x="3690" y="489"/>
                </a:lnTo>
                <a:lnTo>
                  <a:pt x="3690" y="482"/>
                </a:lnTo>
                <a:lnTo>
                  <a:pt x="3690" y="474"/>
                </a:lnTo>
                <a:lnTo>
                  <a:pt x="3692" y="468"/>
                </a:lnTo>
                <a:lnTo>
                  <a:pt x="3694" y="462"/>
                </a:lnTo>
                <a:lnTo>
                  <a:pt x="3696" y="456"/>
                </a:lnTo>
                <a:lnTo>
                  <a:pt x="3700" y="451"/>
                </a:lnTo>
                <a:lnTo>
                  <a:pt x="3704" y="447"/>
                </a:lnTo>
                <a:lnTo>
                  <a:pt x="3709" y="442"/>
                </a:lnTo>
                <a:lnTo>
                  <a:pt x="3713" y="439"/>
                </a:lnTo>
                <a:lnTo>
                  <a:pt x="3719" y="436"/>
                </a:lnTo>
                <a:lnTo>
                  <a:pt x="3726" y="432"/>
                </a:lnTo>
                <a:lnTo>
                  <a:pt x="3731" y="430"/>
                </a:lnTo>
                <a:lnTo>
                  <a:pt x="3745" y="428"/>
                </a:lnTo>
                <a:lnTo>
                  <a:pt x="3760" y="426"/>
                </a:lnTo>
                <a:lnTo>
                  <a:pt x="3774" y="426"/>
                </a:lnTo>
                <a:lnTo>
                  <a:pt x="3789" y="430"/>
                </a:lnTo>
                <a:lnTo>
                  <a:pt x="3797" y="432"/>
                </a:lnTo>
                <a:lnTo>
                  <a:pt x="3804" y="436"/>
                </a:lnTo>
                <a:lnTo>
                  <a:pt x="3811" y="439"/>
                </a:lnTo>
                <a:lnTo>
                  <a:pt x="3818" y="442"/>
                </a:lnTo>
                <a:lnTo>
                  <a:pt x="3823" y="447"/>
                </a:lnTo>
                <a:lnTo>
                  <a:pt x="3829" y="453"/>
                </a:lnTo>
                <a:lnTo>
                  <a:pt x="3835" y="458"/>
                </a:lnTo>
                <a:lnTo>
                  <a:pt x="3839" y="464"/>
                </a:lnTo>
                <a:lnTo>
                  <a:pt x="3844" y="471"/>
                </a:lnTo>
                <a:lnTo>
                  <a:pt x="3847" y="479"/>
                </a:lnTo>
                <a:lnTo>
                  <a:pt x="3850" y="487"/>
                </a:lnTo>
                <a:lnTo>
                  <a:pt x="3852" y="496"/>
                </a:lnTo>
                <a:lnTo>
                  <a:pt x="4109" y="497"/>
                </a:lnTo>
                <a:lnTo>
                  <a:pt x="4109" y="484"/>
                </a:lnTo>
                <a:lnTo>
                  <a:pt x="4108" y="471"/>
                </a:lnTo>
                <a:lnTo>
                  <a:pt x="4106" y="458"/>
                </a:lnTo>
                <a:lnTo>
                  <a:pt x="4104" y="446"/>
                </a:lnTo>
                <a:lnTo>
                  <a:pt x="4099" y="433"/>
                </a:lnTo>
                <a:lnTo>
                  <a:pt x="4093" y="421"/>
                </a:lnTo>
                <a:lnTo>
                  <a:pt x="4088" y="409"/>
                </a:lnTo>
                <a:lnTo>
                  <a:pt x="4081" y="398"/>
                </a:lnTo>
                <a:lnTo>
                  <a:pt x="4074" y="387"/>
                </a:lnTo>
                <a:lnTo>
                  <a:pt x="4066" y="377"/>
                </a:lnTo>
                <a:lnTo>
                  <a:pt x="4057" y="366"/>
                </a:lnTo>
                <a:lnTo>
                  <a:pt x="4049" y="357"/>
                </a:lnTo>
                <a:lnTo>
                  <a:pt x="4039" y="348"/>
                </a:lnTo>
                <a:lnTo>
                  <a:pt x="4030" y="339"/>
                </a:lnTo>
                <a:lnTo>
                  <a:pt x="4020" y="332"/>
                </a:lnTo>
                <a:lnTo>
                  <a:pt x="4009" y="325"/>
                </a:lnTo>
                <a:lnTo>
                  <a:pt x="3995" y="317"/>
                </a:lnTo>
                <a:lnTo>
                  <a:pt x="3980" y="311"/>
                </a:lnTo>
                <a:lnTo>
                  <a:pt x="3963" y="304"/>
                </a:lnTo>
                <a:lnTo>
                  <a:pt x="3945" y="297"/>
                </a:lnTo>
                <a:lnTo>
                  <a:pt x="3925" y="291"/>
                </a:lnTo>
                <a:lnTo>
                  <a:pt x="3905" y="287"/>
                </a:lnTo>
                <a:lnTo>
                  <a:pt x="3885" y="282"/>
                </a:lnTo>
                <a:lnTo>
                  <a:pt x="3863" y="278"/>
                </a:lnTo>
                <a:lnTo>
                  <a:pt x="3840" y="275"/>
                </a:lnTo>
                <a:lnTo>
                  <a:pt x="3818" y="273"/>
                </a:lnTo>
                <a:lnTo>
                  <a:pt x="3795" y="271"/>
                </a:lnTo>
                <a:lnTo>
                  <a:pt x="3771" y="271"/>
                </a:lnTo>
                <a:lnTo>
                  <a:pt x="3747" y="271"/>
                </a:lnTo>
                <a:lnTo>
                  <a:pt x="3724" y="272"/>
                </a:lnTo>
                <a:lnTo>
                  <a:pt x="3701" y="273"/>
                </a:lnTo>
                <a:lnTo>
                  <a:pt x="3677" y="277"/>
                </a:lnTo>
                <a:lnTo>
                  <a:pt x="3654" y="280"/>
                </a:lnTo>
                <a:lnTo>
                  <a:pt x="3631" y="285"/>
                </a:lnTo>
                <a:lnTo>
                  <a:pt x="3609" y="290"/>
                </a:lnTo>
                <a:lnTo>
                  <a:pt x="3587" y="297"/>
                </a:lnTo>
                <a:lnTo>
                  <a:pt x="3567" y="305"/>
                </a:lnTo>
                <a:lnTo>
                  <a:pt x="3546" y="313"/>
                </a:lnTo>
                <a:lnTo>
                  <a:pt x="3528" y="323"/>
                </a:lnTo>
                <a:lnTo>
                  <a:pt x="3510" y="335"/>
                </a:lnTo>
                <a:lnTo>
                  <a:pt x="3493" y="347"/>
                </a:lnTo>
                <a:lnTo>
                  <a:pt x="3478" y="361"/>
                </a:lnTo>
                <a:lnTo>
                  <a:pt x="3465" y="375"/>
                </a:lnTo>
                <a:lnTo>
                  <a:pt x="3452" y="391"/>
                </a:lnTo>
                <a:lnTo>
                  <a:pt x="3442" y="408"/>
                </a:lnTo>
                <a:lnTo>
                  <a:pt x="3433" y="426"/>
                </a:lnTo>
                <a:lnTo>
                  <a:pt x="3426" y="447"/>
                </a:lnTo>
                <a:lnTo>
                  <a:pt x="3422" y="468"/>
                </a:lnTo>
                <a:lnTo>
                  <a:pt x="3418" y="485"/>
                </a:lnTo>
                <a:lnTo>
                  <a:pt x="3417" y="502"/>
                </a:lnTo>
                <a:lnTo>
                  <a:pt x="3417" y="518"/>
                </a:lnTo>
                <a:lnTo>
                  <a:pt x="3418" y="533"/>
                </a:lnTo>
                <a:lnTo>
                  <a:pt x="3419" y="548"/>
                </a:lnTo>
                <a:lnTo>
                  <a:pt x="3423" y="562"/>
                </a:lnTo>
                <a:lnTo>
                  <a:pt x="3426" y="574"/>
                </a:lnTo>
                <a:lnTo>
                  <a:pt x="3432" y="586"/>
                </a:lnTo>
                <a:lnTo>
                  <a:pt x="3437" y="598"/>
                </a:lnTo>
                <a:lnTo>
                  <a:pt x="3443" y="609"/>
                </a:lnTo>
                <a:lnTo>
                  <a:pt x="3451" y="619"/>
                </a:lnTo>
                <a:lnTo>
                  <a:pt x="3459" y="628"/>
                </a:lnTo>
                <a:lnTo>
                  <a:pt x="3467" y="638"/>
                </a:lnTo>
                <a:lnTo>
                  <a:pt x="3476" y="647"/>
                </a:lnTo>
                <a:lnTo>
                  <a:pt x="3486" y="655"/>
                </a:lnTo>
                <a:lnTo>
                  <a:pt x="3496" y="661"/>
                </a:lnTo>
                <a:lnTo>
                  <a:pt x="3508" y="669"/>
                </a:lnTo>
                <a:lnTo>
                  <a:pt x="3519" y="675"/>
                </a:lnTo>
                <a:lnTo>
                  <a:pt x="3532" y="682"/>
                </a:lnTo>
                <a:lnTo>
                  <a:pt x="3544" y="688"/>
                </a:lnTo>
                <a:lnTo>
                  <a:pt x="3569" y="698"/>
                </a:lnTo>
                <a:lnTo>
                  <a:pt x="3596" y="707"/>
                </a:lnTo>
                <a:lnTo>
                  <a:pt x="3623" y="715"/>
                </a:lnTo>
                <a:lnTo>
                  <a:pt x="3652" y="722"/>
                </a:lnTo>
                <a:lnTo>
                  <a:pt x="3680" y="727"/>
                </a:lnTo>
                <a:lnTo>
                  <a:pt x="3707" y="733"/>
                </a:lnTo>
                <a:lnTo>
                  <a:pt x="3735" y="739"/>
                </a:lnTo>
                <a:lnTo>
                  <a:pt x="3763" y="745"/>
                </a:lnTo>
                <a:lnTo>
                  <a:pt x="3777" y="749"/>
                </a:lnTo>
                <a:lnTo>
                  <a:pt x="3791" y="752"/>
                </a:lnTo>
                <a:lnTo>
                  <a:pt x="3804" y="757"/>
                </a:lnTo>
                <a:lnTo>
                  <a:pt x="3816" y="761"/>
                </a:lnTo>
                <a:lnTo>
                  <a:pt x="3824" y="766"/>
                </a:lnTo>
                <a:lnTo>
                  <a:pt x="3831" y="769"/>
                </a:lnTo>
                <a:lnTo>
                  <a:pt x="3837" y="774"/>
                </a:lnTo>
                <a:lnTo>
                  <a:pt x="3843" y="778"/>
                </a:lnTo>
                <a:lnTo>
                  <a:pt x="3847" y="784"/>
                </a:lnTo>
                <a:lnTo>
                  <a:pt x="3850" y="789"/>
                </a:lnTo>
                <a:lnTo>
                  <a:pt x="3853" y="794"/>
                </a:lnTo>
                <a:lnTo>
                  <a:pt x="3855" y="799"/>
                </a:lnTo>
                <a:lnTo>
                  <a:pt x="3856" y="804"/>
                </a:lnTo>
                <a:lnTo>
                  <a:pt x="3857" y="810"/>
                </a:lnTo>
                <a:lnTo>
                  <a:pt x="3856" y="815"/>
                </a:lnTo>
                <a:lnTo>
                  <a:pt x="3856" y="820"/>
                </a:lnTo>
                <a:lnTo>
                  <a:pt x="3854" y="826"/>
                </a:lnTo>
                <a:lnTo>
                  <a:pt x="3852" y="831"/>
                </a:lnTo>
                <a:lnTo>
                  <a:pt x="3849" y="835"/>
                </a:lnTo>
                <a:lnTo>
                  <a:pt x="3846" y="841"/>
                </a:lnTo>
                <a:lnTo>
                  <a:pt x="3837" y="849"/>
                </a:lnTo>
                <a:lnTo>
                  <a:pt x="3827" y="857"/>
                </a:lnTo>
                <a:lnTo>
                  <a:pt x="3814" y="863"/>
                </a:lnTo>
                <a:lnTo>
                  <a:pt x="3799" y="868"/>
                </a:lnTo>
                <a:lnTo>
                  <a:pt x="3791" y="869"/>
                </a:lnTo>
                <a:lnTo>
                  <a:pt x="3784" y="870"/>
                </a:lnTo>
                <a:lnTo>
                  <a:pt x="3774" y="871"/>
                </a:lnTo>
                <a:lnTo>
                  <a:pt x="3765" y="871"/>
                </a:lnTo>
                <a:lnTo>
                  <a:pt x="3756" y="870"/>
                </a:lnTo>
                <a:lnTo>
                  <a:pt x="3747" y="869"/>
                </a:lnTo>
                <a:lnTo>
                  <a:pt x="3737" y="867"/>
                </a:lnTo>
                <a:lnTo>
                  <a:pt x="3728" y="865"/>
                </a:lnTo>
                <a:lnTo>
                  <a:pt x="3712" y="859"/>
                </a:lnTo>
                <a:lnTo>
                  <a:pt x="3700" y="852"/>
                </a:lnTo>
                <a:lnTo>
                  <a:pt x="3695" y="848"/>
                </a:lnTo>
                <a:lnTo>
                  <a:pt x="3690" y="844"/>
                </a:lnTo>
                <a:lnTo>
                  <a:pt x="3686" y="840"/>
                </a:lnTo>
                <a:lnTo>
                  <a:pt x="3683" y="835"/>
                </a:lnTo>
                <a:lnTo>
                  <a:pt x="3677" y="825"/>
                </a:lnTo>
                <a:lnTo>
                  <a:pt x="3672" y="812"/>
                </a:lnTo>
                <a:lnTo>
                  <a:pt x="3669" y="799"/>
                </a:lnTo>
                <a:lnTo>
                  <a:pt x="3665" y="784"/>
                </a:lnTo>
                <a:close/>
                <a:moveTo>
                  <a:pt x="5874" y="1005"/>
                </a:moveTo>
                <a:lnTo>
                  <a:pt x="6156" y="1006"/>
                </a:lnTo>
                <a:lnTo>
                  <a:pt x="6158" y="293"/>
                </a:lnTo>
                <a:lnTo>
                  <a:pt x="6134" y="293"/>
                </a:lnTo>
                <a:lnTo>
                  <a:pt x="6099" y="291"/>
                </a:lnTo>
                <a:lnTo>
                  <a:pt x="6055" y="291"/>
                </a:lnTo>
                <a:lnTo>
                  <a:pt x="6010" y="290"/>
                </a:lnTo>
                <a:lnTo>
                  <a:pt x="5966" y="290"/>
                </a:lnTo>
                <a:lnTo>
                  <a:pt x="5925" y="291"/>
                </a:lnTo>
                <a:lnTo>
                  <a:pt x="5894" y="293"/>
                </a:lnTo>
                <a:lnTo>
                  <a:pt x="5877" y="296"/>
                </a:lnTo>
                <a:lnTo>
                  <a:pt x="5875" y="307"/>
                </a:lnTo>
                <a:lnTo>
                  <a:pt x="5874" y="331"/>
                </a:lnTo>
                <a:lnTo>
                  <a:pt x="5873" y="365"/>
                </a:lnTo>
                <a:lnTo>
                  <a:pt x="5872" y="408"/>
                </a:lnTo>
                <a:lnTo>
                  <a:pt x="5872" y="513"/>
                </a:lnTo>
                <a:lnTo>
                  <a:pt x="5872" y="632"/>
                </a:lnTo>
                <a:lnTo>
                  <a:pt x="5872" y="753"/>
                </a:lnTo>
                <a:lnTo>
                  <a:pt x="5873" y="865"/>
                </a:lnTo>
                <a:lnTo>
                  <a:pt x="5874" y="953"/>
                </a:lnTo>
                <a:lnTo>
                  <a:pt x="5874" y="1005"/>
                </a:lnTo>
                <a:close/>
                <a:moveTo>
                  <a:pt x="5874" y="201"/>
                </a:moveTo>
                <a:lnTo>
                  <a:pt x="6156" y="201"/>
                </a:lnTo>
                <a:lnTo>
                  <a:pt x="6158" y="0"/>
                </a:lnTo>
                <a:lnTo>
                  <a:pt x="5875" y="0"/>
                </a:lnTo>
                <a:lnTo>
                  <a:pt x="5874" y="201"/>
                </a:lnTo>
                <a:close/>
              </a:path>
            </a:pathLst>
          </a:custGeom>
          <a:solidFill>
            <a:srgbClr val="014A9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387" name="Freeform 315"/>
          <p:cNvSpPr>
            <a:spLocks noEditPoints="1"/>
          </p:cNvSpPr>
          <p:nvPr userDrawn="1"/>
        </p:nvSpPr>
        <p:spPr bwMode="auto">
          <a:xfrm>
            <a:off x="784193" y="6232761"/>
            <a:ext cx="1204921" cy="183725"/>
          </a:xfrm>
          <a:custGeom>
            <a:avLst/>
            <a:gdLst/>
            <a:ahLst/>
            <a:cxnLst>
              <a:cxn ang="0">
                <a:pos x="1641" y="256"/>
              </a:cxn>
              <a:cxn ang="0">
                <a:pos x="1779" y="325"/>
              </a:cxn>
              <a:cxn ang="0">
                <a:pos x="1806" y="669"/>
              </a:cxn>
              <a:cxn ang="0">
                <a:pos x="1723" y="859"/>
              </a:cxn>
              <a:cxn ang="0">
                <a:pos x="1485" y="863"/>
              </a:cxn>
              <a:cxn ang="0">
                <a:pos x="1400" y="723"/>
              </a:cxn>
              <a:cxn ang="0">
                <a:pos x="1418" y="335"/>
              </a:cxn>
              <a:cxn ang="0">
                <a:pos x="1499" y="3"/>
              </a:cxn>
              <a:cxn ang="0">
                <a:pos x="1174" y="113"/>
              </a:cxn>
              <a:cxn ang="0">
                <a:pos x="1085" y="413"/>
              </a:cxn>
              <a:cxn ang="0">
                <a:pos x="1131" y="955"/>
              </a:cxn>
              <a:cxn ang="0">
                <a:pos x="1274" y="1088"/>
              </a:cxn>
              <a:cxn ang="0">
                <a:pos x="1765" y="1125"/>
              </a:cxn>
              <a:cxn ang="0">
                <a:pos x="2044" y="1001"/>
              </a:cxn>
              <a:cxn ang="0">
                <a:pos x="2119" y="587"/>
              </a:cxn>
              <a:cxn ang="0">
                <a:pos x="2051" y="145"/>
              </a:cxn>
              <a:cxn ang="0">
                <a:pos x="1874" y="28"/>
              </a:cxn>
              <a:cxn ang="0">
                <a:pos x="2306" y="438"/>
              </a:cxn>
              <a:cxn ang="0">
                <a:pos x="2391" y="602"/>
              </a:cxn>
              <a:cxn ang="0">
                <a:pos x="2684" y="678"/>
              </a:cxn>
              <a:cxn ang="0">
                <a:pos x="2933" y="746"/>
              </a:cxn>
              <a:cxn ang="0">
                <a:pos x="2906" y="866"/>
              </a:cxn>
              <a:cxn ang="0">
                <a:pos x="2660" y="881"/>
              </a:cxn>
              <a:cxn ang="0">
                <a:pos x="2300" y="856"/>
              </a:cxn>
              <a:cxn ang="0">
                <a:pos x="2427" y="1082"/>
              </a:cxn>
              <a:cxn ang="0">
                <a:pos x="2831" y="1132"/>
              </a:cxn>
              <a:cxn ang="0">
                <a:pos x="3157" y="1048"/>
              </a:cxn>
              <a:cxn ang="0">
                <a:pos x="3250" y="771"/>
              </a:cxn>
              <a:cxn ang="0">
                <a:pos x="3176" y="541"/>
              </a:cxn>
              <a:cxn ang="0">
                <a:pos x="2890" y="446"/>
              </a:cxn>
              <a:cxn ang="0">
                <a:pos x="2607" y="365"/>
              </a:cxn>
              <a:cxn ang="0">
                <a:pos x="2665" y="247"/>
              </a:cxn>
              <a:cxn ang="0">
                <a:pos x="2893" y="263"/>
              </a:cxn>
              <a:cxn ang="0">
                <a:pos x="3220" y="272"/>
              </a:cxn>
              <a:cxn ang="0">
                <a:pos x="3084" y="40"/>
              </a:cxn>
              <a:cxn ang="0">
                <a:pos x="2609" y="7"/>
              </a:cxn>
              <a:cxn ang="0">
                <a:pos x="2363" y="116"/>
              </a:cxn>
              <a:cxn ang="0">
                <a:pos x="3763" y="693"/>
              </a:cxn>
              <a:cxn ang="0">
                <a:pos x="5010" y="21"/>
              </a:cxn>
              <a:cxn ang="0">
                <a:pos x="6864" y="294"/>
              </a:cxn>
              <a:cxn ang="0">
                <a:pos x="7258" y="565"/>
              </a:cxn>
              <a:cxn ang="0">
                <a:pos x="6628" y="51"/>
              </a:cxn>
              <a:cxn ang="0">
                <a:pos x="6309" y="1101"/>
              </a:cxn>
              <a:cxn ang="0">
                <a:pos x="5850" y="669"/>
              </a:cxn>
              <a:cxn ang="0">
                <a:pos x="5907" y="787"/>
              </a:cxn>
              <a:cxn ang="0">
                <a:pos x="5802" y="863"/>
              </a:cxn>
              <a:cxn ang="0">
                <a:pos x="5693" y="270"/>
              </a:cxn>
              <a:cxn ang="0">
                <a:pos x="5886" y="312"/>
              </a:cxn>
              <a:cxn ang="0">
                <a:pos x="5866" y="430"/>
              </a:cxn>
              <a:cxn ang="0">
                <a:pos x="5638" y="451"/>
              </a:cxn>
              <a:cxn ang="0">
                <a:pos x="5550" y="1113"/>
              </a:cxn>
              <a:cxn ang="0">
                <a:pos x="5988" y="1102"/>
              </a:cxn>
              <a:cxn ang="0">
                <a:pos x="6208" y="943"/>
              </a:cxn>
              <a:cxn ang="0">
                <a:pos x="6170" y="620"/>
              </a:cxn>
              <a:cxn ang="0">
                <a:pos x="6131" y="496"/>
              </a:cxn>
              <a:cxn ang="0">
                <a:pos x="6204" y="348"/>
              </a:cxn>
              <a:cxn ang="0">
                <a:pos x="6127" y="90"/>
              </a:cxn>
              <a:cxn ang="0">
                <a:pos x="5784" y="20"/>
              </a:cxn>
              <a:cxn ang="0">
                <a:pos x="5386" y="20"/>
              </a:cxn>
              <a:cxn ang="0">
                <a:pos x="5283" y="639"/>
              </a:cxn>
            </a:cxnLst>
            <a:rect l="0" t="0" r="r" b="b"/>
            <a:pathLst>
              <a:path w="7422" h="1133">
                <a:moveTo>
                  <a:pt x="0" y="282"/>
                </a:moveTo>
                <a:lnTo>
                  <a:pt x="0" y="294"/>
                </a:lnTo>
                <a:lnTo>
                  <a:pt x="326" y="294"/>
                </a:lnTo>
                <a:lnTo>
                  <a:pt x="326" y="1112"/>
                </a:lnTo>
                <a:lnTo>
                  <a:pt x="652" y="1113"/>
                </a:lnTo>
                <a:lnTo>
                  <a:pt x="653" y="294"/>
                </a:lnTo>
                <a:lnTo>
                  <a:pt x="979" y="294"/>
                </a:lnTo>
                <a:lnTo>
                  <a:pt x="979" y="21"/>
                </a:lnTo>
                <a:lnTo>
                  <a:pt x="1" y="20"/>
                </a:lnTo>
                <a:lnTo>
                  <a:pt x="0" y="282"/>
                </a:lnTo>
                <a:close/>
                <a:moveTo>
                  <a:pt x="1548" y="259"/>
                </a:moveTo>
                <a:lnTo>
                  <a:pt x="1588" y="256"/>
                </a:lnTo>
                <a:lnTo>
                  <a:pt x="1624" y="256"/>
                </a:lnTo>
                <a:lnTo>
                  <a:pt x="1641" y="256"/>
                </a:lnTo>
                <a:lnTo>
                  <a:pt x="1655" y="257"/>
                </a:lnTo>
                <a:lnTo>
                  <a:pt x="1670" y="259"/>
                </a:lnTo>
                <a:lnTo>
                  <a:pt x="1683" y="262"/>
                </a:lnTo>
                <a:lnTo>
                  <a:pt x="1695" y="264"/>
                </a:lnTo>
                <a:lnTo>
                  <a:pt x="1707" y="267"/>
                </a:lnTo>
                <a:lnTo>
                  <a:pt x="1717" y="270"/>
                </a:lnTo>
                <a:lnTo>
                  <a:pt x="1727" y="275"/>
                </a:lnTo>
                <a:lnTo>
                  <a:pt x="1737" y="280"/>
                </a:lnTo>
                <a:lnTo>
                  <a:pt x="1745" y="286"/>
                </a:lnTo>
                <a:lnTo>
                  <a:pt x="1753" y="293"/>
                </a:lnTo>
                <a:lnTo>
                  <a:pt x="1761" y="299"/>
                </a:lnTo>
                <a:lnTo>
                  <a:pt x="1768" y="307"/>
                </a:lnTo>
                <a:lnTo>
                  <a:pt x="1773" y="316"/>
                </a:lnTo>
                <a:lnTo>
                  <a:pt x="1779" y="325"/>
                </a:lnTo>
                <a:lnTo>
                  <a:pt x="1783" y="335"/>
                </a:lnTo>
                <a:lnTo>
                  <a:pt x="1788" y="345"/>
                </a:lnTo>
                <a:lnTo>
                  <a:pt x="1791" y="356"/>
                </a:lnTo>
                <a:lnTo>
                  <a:pt x="1794" y="368"/>
                </a:lnTo>
                <a:lnTo>
                  <a:pt x="1796" y="382"/>
                </a:lnTo>
                <a:lnTo>
                  <a:pt x="1801" y="408"/>
                </a:lnTo>
                <a:lnTo>
                  <a:pt x="1804" y="440"/>
                </a:lnTo>
                <a:lnTo>
                  <a:pt x="1806" y="474"/>
                </a:lnTo>
                <a:lnTo>
                  <a:pt x="1806" y="511"/>
                </a:lnTo>
                <a:lnTo>
                  <a:pt x="1808" y="540"/>
                </a:lnTo>
                <a:lnTo>
                  <a:pt x="1808" y="571"/>
                </a:lnTo>
                <a:lnTo>
                  <a:pt x="1808" y="603"/>
                </a:lnTo>
                <a:lnTo>
                  <a:pt x="1808" y="637"/>
                </a:lnTo>
                <a:lnTo>
                  <a:pt x="1806" y="669"/>
                </a:lnTo>
                <a:lnTo>
                  <a:pt x="1804" y="700"/>
                </a:lnTo>
                <a:lnTo>
                  <a:pt x="1801" y="730"/>
                </a:lnTo>
                <a:lnTo>
                  <a:pt x="1796" y="757"/>
                </a:lnTo>
                <a:lnTo>
                  <a:pt x="1793" y="771"/>
                </a:lnTo>
                <a:lnTo>
                  <a:pt x="1789" y="785"/>
                </a:lnTo>
                <a:lnTo>
                  <a:pt x="1784" y="796"/>
                </a:lnTo>
                <a:lnTo>
                  <a:pt x="1780" y="807"/>
                </a:lnTo>
                <a:lnTo>
                  <a:pt x="1773" y="817"/>
                </a:lnTo>
                <a:lnTo>
                  <a:pt x="1768" y="827"/>
                </a:lnTo>
                <a:lnTo>
                  <a:pt x="1760" y="835"/>
                </a:lnTo>
                <a:lnTo>
                  <a:pt x="1752" y="843"/>
                </a:lnTo>
                <a:lnTo>
                  <a:pt x="1743" y="849"/>
                </a:lnTo>
                <a:lnTo>
                  <a:pt x="1733" y="855"/>
                </a:lnTo>
                <a:lnTo>
                  <a:pt x="1723" y="859"/>
                </a:lnTo>
                <a:lnTo>
                  <a:pt x="1711" y="864"/>
                </a:lnTo>
                <a:lnTo>
                  <a:pt x="1699" y="867"/>
                </a:lnTo>
                <a:lnTo>
                  <a:pt x="1685" y="870"/>
                </a:lnTo>
                <a:lnTo>
                  <a:pt x="1672" y="873"/>
                </a:lnTo>
                <a:lnTo>
                  <a:pt x="1656" y="875"/>
                </a:lnTo>
                <a:lnTo>
                  <a:pt x="1616" y="877"/>
                </a:lnTo>
                <a:lnTo>
                  <a:pt x="1581" y="878"/>
                </a:lnTo>
                <a:lnTo>
                  <a:pt x="1564" y="877"/>
                </a:lnTo>
                <a:lnTo>
                  <a:pt x="1548" y="876"/>
                </a:lnTo>
                <a:lnTo>
                  <a:pt x="1534" y="875"/>
                </a:lnTo>
                <a:lnTo>
                  <a:pt x="1520" y="873"/>
                </a:lnTo>
                <a:lnTo>
                  <a:pt x="1508" y="870"/>
                </a:lnTo>
                <a:lnTo>
                  <a:pt x="1496" y="867"/>
                </a:lnTo>
                <a:lnTo>
                  <a:pt x="1485" y="863"/>
                </a:lnTo>
                <a:lnTo>
                  <a:pt x="1475" y="858"/>
                </a:lnTo>
                <a:lnTo>
                  <a:pt x="1466" y="853"/>
                </a:lnTo>
                <a:lnTo>
                  <a:pt x="1457" y="847"/>
                </a:lnTo>
                <a:lnTo>
                  <a:pt x="1449" y="841"/>
                </a:lnTo>
                <a:lnTo>
                  <a:pt x="1441" y="834"/>
                </a:lnTo>
                <a:lnTo>
                  <a:pt x="1435" y="826"/>
                </a:lnTo>
                <a:lnTo>
                  <a:pt x="1429" y="818"/>
                </a:lnTo>
                <a:lnTo>
                  <a:pt x="1424" y="808"/>
                </a:lnTo>
                <a:lnTo>
                  <a:pt x="1419" y="799"/>
                </a:lnTo>
                <a:lnTo>
                  <a:pt x="1415" y="788"/>
                </a:lnTo>
                <a:lnTo>
                  <a:pt x="1411" y="777"/>
                </a:lnTo>
                <a:lnTo>
                  <a:pt x="1408" y="765"/>
                </a:lnTo>
                <a:lnTo>
                  <a:pt x="1405" y="752"/>
                </a:lnTo>
                <a:lnTo>
                  <a:pt x="1400" y="723"/>
                </a:lnTo>
                <a:lnTo>
                  <a:pt x="1397" y="692"/>
                </a:lnTo>
                <a:lnTo>
                  <a:pt x="1396" y="658"/>
                </a:lnTo>
                <a:lnTo>
                  <a:pt x="1395" y="620"/>
                </a:lnTo>
                <a:lnTo>
                  <a:pt x="1395" y="591"/>
                </a:lnTo>
                <a:lnTo>
                  <a:pt x="1394" y="560"/>
                </a:lnTo>
                <a:lnTo>
                  <a:pt x="1394" y="528"/>
                </a:lnTo>
                <a:lnTo>
                  <a:pt x="1394" y="495"/>
                </a:lnTo>
                <a:lnTo>
                  <a:pt x="1395" y="463"/>
                </a:lnTo>
                <a:lnTo>
                  <a:pt x="1397" y="432"/>
                </a:lnTo>
                <a:lnTo>
                  <a:pt x="1400" y="402"/>
                </a:lnTo>
                <a:lnTo>
                  <a:pt x="1406" y="375"/>
                </a:lnTo>
                <a:lnTo>
                  <a:pt x="1409" y="361"/>
                </a:lnTo>
                <a:lnTo>
                  <a:pt x="1414" y="347"/>
                </a:lnTo>
                <a:lnTo>
                  <a:pt x="1418" y="335"/>
                </a:lnTo>
                <a:lnTo>
                  <a:pt x="1424" y="324"/>
                </a:lnTo>
                <a:lnTo>
                  <a:pt x="1429" y="314"/>
                </a:lnTo>
                <a:lnTo>
                  <a:pt x="1436" y="305"/>
                </a:lnTo>
                <a:lnTo>
                  <a:pt x="1442" y="297"/>
                </a:lnTo>
                <a:lnTo>
                  <a:pt x="1451" y="289"/>
                </a:lnTo>
                <a:lnTo>
                  <a:pt x="1460" y="284"/>
                </a:lnTo>
                <a:lnTo>
                  <a:pt x="1470" y="278"/>
                </a:lnTo>
                <a:lnTo>
                  <a:pt x="1480" y="273"/>
                </a:lnTo>
                <a:lnTo>
                  <a:pt x="1493" y="269"/>
                </a:lnTo>
                <a:lnTo>
                  <a:pt x="1505" y="266"/>
                </a:lnTo>
                <a:lnTo>
                  <a:pt x="1518" y="263"/>
                </a:lnTo>
                <a:lnTo>
                  <a:pt x="1533" y="260"/>
                </a:lnTo>
                <a:lnTo>
                  <a:pt x="1548" y="259"/>
                </a:lnTo>
                <a:close/>
                <a:moveTo>
                  <a:pt x="1499" y="3"/>
                </a:moveTo>
                <a:lnTo>
                  <a:pt x="1466" y="6"/>
                </a:lnTo>
                <a:lnTo>
                  <a:pt x="1435" y="9"/>
                </a:lnTo>
                <a:lnTo>
                  <a:pt x="1405" y="12"/>
                </a:lnTo>
                <a:lnTo>
                  <a:pt x="1376" y="17"/>
                </a:lnTo>
                <a:lnTo>
                  <a:pt x="1348" y="22"/>
                </a:lnTo>
                <a:lnTo>
                  <a:pt x="1321" y="29"/>
                </a:lnTo>
                <a:lnTo>
                  <a:pt x="1296" y="37"/>
                </a:lnTo>
                <a:lnTo>
                  <a:pt x="1272" y="46"/>
                </a:lnTo>
                <a:lnTo>
                  <a:pt x="1250" y="56"/>
                </a:lnTo>
                <a:lnTo>
                  <a:pt x="1229" y="68"/>
                </a:lnTo>
                <a:lnTo>
                  <a:pt x="1210" y="81"/>
                </a:lnTo>
                <a:lnTo>
                  <a:pt x="1191" y="97"/>
                </a:lnTo>
                <a:lnTo>
                  <a:pt x="1182" y="105"/>
                </a:lnTo>
                <a:lnTo>
                  <a:pt x="1174" y="113"/>
                </a:lnTo>
                <a:lnTo>
                  <a:pt x="1166" y="122"/>
                </a:lnTo>
                <a:lnTo>
                  <a:pt x="1159" y="132"/>
                </a:lnTo>
                <a:lnTo>
                  <a:pt x="1152" y="142"/>
                </a:lnTo>
                <a:lnTo>
                  <a:pt x="1145" y="154"/>
                </a:lnTo>
                <a:lnTo>
                  <a:pt x="1139" y="165"/>
                </a:lnTo>
                <a:lnTo>
                  <a:pt x="1132" y="177"/>
                </a:lnTo>
                <a:lnTo>
                  <a:pt x="1122" y="199"/>
                </a:lnTo>
                <a:lnTo>
                  <a:pt x="1114" y="225"/>
                </a:lnTo>
                <a:lnTo>
                  <a:pt x="1106" y="253"/>
                </a:lnTo>
                <a:lnTo>
                  <a:pt x="1100" y="283"/>
                </a:lnTo>
                <a:lnTo>
                  <a:pt x="1095" y="313"/>
                </a:lnTo>
                <a:lnTo>
                  <a:pt x="1091" y="346"/>
                </a:lnTo>
                <a:lnTo>
                  <a:pt x="1087" y="378"/>
                </a:lnTo>
                <a:lnTo>
                  <a:pt x="1085" y="413"/>
                </a:lnTo>
                <a:lnTo>
                  <a:pt x="1083" y="481"/>
                </a:lnTo>
                <a:lnTo>
                  <a:pt x="1082" y="549"/>
                </a:lnTo>
                <a:lnTo>
                  <a:pt x="1083" y="612"/>
                </a:lnTo>
                <a:lnTo>
                  <a:pt x="1084" y="670"/>
                </a:lnTo>
                <a:lnTo>
                  <a:pt x="1085" y="704"/>
                </a:lnTo>
                <a:lnTo>
                  <a:pt x="1087" y="737"/>
                </a:lnTo>
                <a:lnTo>
                  <a:pt x="1090" y="769"/>
                </a:lnTo>
                <a:lnTo>
                  <a:pt x="1092" y="799"/>
                </a:lnTo>
                <a:lnTo>
                  <a:pt x="1095" y="828"/>
                </a:lnTo>
                <a:lnTo>
                  <a:pt x="1100" y="856"/>
                </a:lnTo>
                <a:lnTo>
                  <a:pt x="1106" y="883"/>
                </a:lnTo>
                <a:lnTo>
                  <a:pt x="1113" y="908"/>
                </a:lnTo>
                <a:lnTo>
                  <a:pt x="1121" y="932"/>
                </a:lnTo>
                <a:lnTo>
                  <a:pt x="1131" y="955"/>
                </a:lnTo>
                <a:lnTo>
                  <a:pt x="1142" y="976"/>
                </a:lnTo>
                <a:lnTo>
                  <a:pt x="1155" y="996"/>
                </a:lnTo>
                <a:lnTo>
                  <a:pt x="1162" y="1006"/>
                </a:lnTo>
                <a:lnTo>
                  <a:pt x="1171" y="1015"/>
                </a:lnTo>
                <a:lnTo>
                  <a:pt x="1179" y="1024"/>
                </a:lnTo>
                <a:lnTo>
                  <a:pt x="1188" y="1033"/>
                </a:lnTo>
                <a:lnTo>
                  <a:pt x="1196" y="1042"/>
                </a:lnTo>
                <a:lnTo>
                  <a:pt x="1206" y="1050"/>
                </a:lnTo>
                <a:lnTo>
                  <a:pt x="1218" y="1057"/>
                </a:lnTo>
                <a:lnTo>
                  <a:pt x="1229" y="1065"/>
                </a:lnTo>
                <a:lnTo>
                  <a:pt x="1239" y="1072"/>
                </a:lnTo>
                <a:lnTo>
                  <a:pt x="1250" y="1077"/>
                </a:lnTo>
                <a:lnTo>
                  <a:pt x="1262" y="1083"/>
                </a:lnTo>
                <a:lnTo>
                  <a:pt x="1274" y="1088"/>
                </a:lnTo>
                <a:lnTo>
                  <a:pt x="1300" y="1098"/>
                </a:lnTo>
                <a:lnTo>
                  <a:pt x="1328" y="1106"/>
                </a:lnTo>
                <a:lnTo>
                  <a:pt x="1357" y="1113"/>
                </a:lnTo>
                <a:lnTo>
                  <a:pt x="1387" y="1119"/>
                </a:lnTo>
                <a:lnTo>
                  <a:pt x="1418" y="1123"/>
                </a:lnTo>
                <a:lnTo>
                  <a:pt x="1450" y="1126"/>
                </a:lnTo>
                <a:lnTo>
                  <a:pt x="1483" y="1130"/>
                </a:lnTo>
                <a:lnTo>
                  <a:pt x="1515" y="1131"/>
                </a:lnTo>
                <a:lnTo>
                  <a:pt x="1548" y="1132"/>
                </a:lnTo>
                <a:lnTo>
                  <a:pt x="1581" y="1133"/>
                </a:lnTo>
                <a:lnTo>
                  <a:pt x="1643" y="1132"/>
                </a:lnTo>
                <a:lnTo>
                  <a:pt x="1702" y="1130"/>
                </a:lnTo>
                <a:lnTo>
                  <a:pt x="1734" y="1129"/>
                </a:lnTo>
                <a:lnTo>
                  <a:pt x="1765" y="1125"/>
                </a:lnTo>
                <a:lnTo>
                  <a:pt x="1795" y="1122"/>
                </a:lnTo>
                <a:lnTo>
                  <a:pt x="1824" y="1117"/>
                </a:lnTo>
                <a:lnTo>
                  <a:pt x="1852" y="1112"/>
                </a:lnTo>
                <a:lnTo>
                  <a:pt x="1879" y="1105"/>
                </a:lnTo>
                <a:lnTo>
                  <a:pt x="1904" y="1097"/>
                </a:lnTo>
                <a:lnTo>
                  <a:pt x="1929" y="1087"/>
                </a:lnTo>
                <a:lnTo>
                  <a:pt x="1951" y="1077"/>
                </a:lnTo>
                <a:lnTo>
                  <a:pt x="1972" y="1065"/>
                </a:lnTo>
                <a:lnTo>
                  <a:pt x="1992" y="1052"/>
                </a:lnTo>
                <a:lnTo>
                  <a:pt x="2011" y="1036"/>
                </a:lnTo>
                <a:lnTo>
                  <a:pt x="2020" y="1028"/>
                </a:lnTo>
                <a:lnTo>
                  <a:pt x="2028" y="1019"/>
                </a:lnTo>
                <a:lnTo>
                  <a:pt x="2036" y="1011"/>
                </a:lnTo>
                <a:lnTo>
                  <a:pt x="2044" y="1001"/>
                </a:lnTo>
                <a:lnTo>
                  <a:pt x="2050" y="991"/>
                </a:lnTo>
                <a:lnTo>
                  <a:pt x="2057" y="979"/>
                </a:lnTo>
                <a:lnTo>
                  <a:pt x="2064" y="969"/>
                </a:lnTo>
                <a:lnTo>
                  <a:pt x="2069" y="957"/>
                </a:lnTo>
                <a:lnTo>
                  <a:pt x="2079" y="934"/>
                </a:lnTo>
                <a:lnTo>
                  <a:pt x="2088" y="908"/>
                </a:lnTo>
                <a:lnTo>
                  <a:pt x="2095" y="880"/>
                </a:lnTo>
                <a:lnTo>
                  <a:pt x="2101" y="851"/>
                </a:lnTo>
                <a:lnTo>
                  <a:pt x="2106" y="820"/>
                </a:lnTo>
                <a:lnTo>
                  <a:pt x="2110" y="788"/>
                </a:lnTo>
                <a:lnTo>
                  <a:pt x="2114" y="755"/>
                </a:lnTo>
                <a:lnTo>
                  <a:pt x="2116" y="721"/>
                </a:lnTo>
                <a:lnTo>
                  <a:pt x="2119" y="653"/>
                </a:lnTo>
                <a:lnTo>
                  <a:pt x="2119" y="587"/>
                </a:lnTo>
                <a:lnTo>
                  <a:pt x="2118" y="522"/>
                </a:lnTo>
                <a:lnTo>
                  <a:pt x="2117" y="464"/>
                </a:lnTo>
                <a:lnTo>
                  <a:pt x="2115" y="406"/>
                </a:lnTo>
                <a:lnTo>
                  <a:pt x="2112" y="349"/>
                </a:lnTo>
                <a:lnTo>
                  <a:pt x="2109" y="322"/>
                </a:lnTo>
                <a:lnTo>
                  <a:pt x="2105" y="294"/>
                </a:lnTo>
                <a:lnTo>
                  <a:pt x="2100" y="267"/>
                </a:lnTo>
                <a:lnTo>
                  <a:pt x="2094" y="240"/>
                </a:lnTo>
                <a:lnTo>
                  <a:pt x="2086" y="215"/>
                </a:lnTo>
                <a:lnTo>
                  <a:pt x="2076" y="190"/>
                </a:lnTo>
                <a:lnTo>
                  <a:pt x="2070" y="179"/>
                </a:lnTo>
                <a:lnTo>
                  <a:pt x="2065" y="167"/>
                </a:lnTo>
                <a:lnTo>
                  <a:pt x="2058" y="156"/>
                </a:lnTo>
                <a:lnTo>
                  <a:pt x="2051" y="145"/>
                </a:lnTo>
                <a:lnTo>
                  <a:pt x="2044" y="135"/>
                </a:lnTo>
                <a:lnTo>
                  <a:pt x="2036" y="124"/>
                </a:lnTo>
                <a:lnTo>
                  <a:pt x="2027" y="113"/>
                </a:lnTo>
                <a:lnTo>
                  <a:pt x="2018" y="103"/>
                </a:lnTo>
                <a:lnTo>
                  <a:pt x="2008" y="95"/>
                </a:lnTo>
                <a:lnTo>
                  <a:pt x="1997" y="86"/>
                </a:lnTo>
                <a:lnTo>
                  <a:pt x="1986" y="77"/>
                </a:lnTo>
                <a:lnTo>
                  <a:pt x="1973" y="69"/>
                </a:lnTo>
                <a:lnTo>
                  <a:pt x="1963" y="62"/>
                </a:lnTo>
                <a:lnTo>
                  <a:pt x="1952" y="56"/>
                </a:lnTo>
                <a:lnTo>
                  <a:pt x="1940" y="50"/>
                </a:lnTo>
                <a:lnTo>
                  <a:pt x="1928" y="46"/>
                </a:lnTo>
                <a:lnTo>
                  <a:pt x="1902" y="36"/>
                </a:lnTo>
                <a:lnTo>
                  <a:pt x="1874" y="28"/>
                </a:lnTo>
                <a:lnTo>
                  <a:pt x="1845" y="21"/>
                </a:lnTo>
                <a:lnTo>
                  <a:pt x="1814" y="14"/>
                </a:lnTo>
                <a:lnTo>
                  <a:pt x="1783" y="10"/>
                </a:lnTo>
                <a:lnTo>
                  <a:pt x="1751" y="7"/>
                </a:lnTo>
                <a:lnTo>
                  <a:pt x="1719" y="3"/>
                </a:lnTo>
                <a:lnTo>
                  <a:pt x="1685" y="2"/>
                </a:lnTo>
                <a:lnTo>
                  <a:pt x="1653" y="1"/>
                </a:lnTo>
                <a:lnTo>
                  <a:pt x="1619" y="0"/>
                </a:lnTo>
                <a:lnTo>
                  <a:pt x="1557" y="1"/>
                </a:lnTo>
                <a:lnTo>
                  <a:pt x="1499" y="3"/>
                </a:lnTo>
                <a:close/>
                <a:moveTo>
                  <a:pt x="2300" y="344"/>
                </a:moveTo>
                <a:lnTo>
                  <a:pt x="2300" y="377"/>
                </a:lnTo>
                <a:lnTo>
                  <a:pt x="2302" y="408"/>
                </a:lnTo>
                <a:lnTo>
                  <a:pt x="2306" y="438"/>
                </a:lnTo>
                <a:lnTo>
                  <a:pt x="2311" y="466"/>
                </a:lnTo>
                <a:lnTo>
                  <a:pt x="2314" y="480"/>
                </a:lnTo>
                <a:lnTo>
                  <a:pt x="2319" y="492"/>
                </a:lnTo>
                <a:lnTo>
                  <a:pt x="2322" y="504"/>
                </a:lnTo>
                <a:lnTo>
                  <a:pt x="2326" y="516"/>
                </a:lnTo>
                <a:lnTo>
                  <a:pt x="2332" y="528"/>
                </a:lnTo>
                <a:lnTo>
                  <a:pt x="2337" y="539"/>
                </a:lnTo>
                <a:lnTo>
                  <a:pt x="2343" y="549"/>
                </a:lnTo>
                <a:lnTo>
                  <a:pt x="2350" y="559"/>
                </a:lnTo>
                <a:lnTo>
                  <a:pt x="2358" y="568"/>
                </a:lnTo>
                <a:lnTo>
                  <a:pt x="2364" y="578"/>
                </a:lnTo>
                <a:lnTo>
                  <a:pt x="2373" y="585"/>
                </a:lnTo>
                <a:lnTo>
                  <a:pt x="2381" y="594"/>
                </a:lnTo>
                <a:lnTo>
                  <a:pt x="2391" y="602"/>
                </a:lnTo>
                <a:lnTo>
                  <a:pt x="2400" y="609"/>
                </a:lnTo>
                <a:lnTo>
                  <a:pt x="2411" y="617"/>
                </a:lnTo>
                <a:lnTo>
                  <a:pt x="2422" y="623"/>
                </a:lnTo>
                <a:lnTo>
                  <a:pt x="2433" y="629"/>
                </a:lnTo>
                <a:lnTo>
                  <a:pt x="2445" y="634"/>
                </a:lnTo>
                <a:lnTo>
                  <a:pt x="2458" y="640"/>
                </a:lnTo>
                <a:lnTo>
                  <a:pt x="2471" y="644"/>
                </a:lnTo>
                <a:lnTo>
                  <a:pt x="2500" y="653"/>
                </a:lnTo>
                <a:lnTo>
                  <a:pt x="2531" y="661"/>
                </a:lnTo>
                <a:lnTo>
                  <a:pt x="2560" y="666"/>
                </a:lnTo>
                <a:lnTo>
                  <a:pt x="2590" y="670"/>
                </a:lnTo>
                <a:lnTo>
                  <a:pt x="2621" y="673"/>
                </a:lnTo>
                <a:lnTo>
                  <a:pt x="2653" y="676"/>
                </a:lnTo>
                <a:lnTo>
                  <a:pt x="2684" y="678"/>
                </a:lnTo>
                <a:lnTo>
                  <a:pt x="2715" y="680"/>
                </a:lnTo>
                <a:lnTo>
                  <a:pt x="2745" y="681"/>
                </a:lnTo>
                <a:lnTo>
                  <a:pt x="2776" y="683"/>
                </a:lnTo>
                <a:lnTo>
                  <a:pt x="2809" y="686"/>
                </a:lnTo>
                <a:lnTo>
                  <a:pt x="2841" y="689"/>
                </a:lnTo>
                <a:lnTo>
                  <a:pt x="2855" y="691"/>
                </a:lnTo>
                <a:lnTo>
                  <a:pt x="2868" y="693"/>
                </a:lnTo>
                <a:lnTo>
                  <a:pt x="2882" y="698"/>
                </a:lnTo>
                <a:lnTo>
                  <a:pt x="2893" y="702"/>
                </a:lnTo>
                <a:lnTo>
                  <a:pt x="2904" y="708"/>
                </a:lnTo>
                <a:lnTo>
                  <a:pt x="2913" y="716"/>
                </a:lnTo>
                <a:lnTo>
                  <a:pt x="2921" y="723"/>
                </a:lnTo>
                <a:lnTo>
                  <a:pt x="2927" y="733"/>
                </a:lnTo>
                <a:lnTo>
                  <a:pt x="2933" y="746"/>
                </a:lnTo>
                <a:lnTo>
                  <a:pt x="2937" y="759"/>
                </a:lnTo>
                <a:lnTo>
                  <a:pt x="2940" y="774"/>
                </a:lnTo>
                <a:lnTo>
                  <a:pt x="2941" y="791"/>
                </a:lnTo>
                <a:lnTo>
                  <a:pt x="2940" y="800"/>
                </a:lnTo>
                <a:lnTo>
                  <a:pt x="2940" y="810"/>
                </a:lnTo>
                <a:lnTo>
                  <a:pt x="2937" y="818"/>
                </a:lnTo>
                <a:lnTo>
                  <a:pt x="2935" y="826"/>
                </a:lnTo>
                <a:lnTo>
                  <a:pt x="2933" y="834"/>
                </a:lnTo>
                <a:lnTo>
                  <a:pt x="2930" y="840"/>
                </a:lnTo>
                <a:lnTo>
                  <a:pt x="2926" y="847"/>
                </a:lnTo>
                <a:lnTo>
                  <a:pt x="2922" y="853"/>
                </a:lnTo>
                <a:lnTo>
                  <a:pt x="2917" y="857"/>
                </a:lnTo>
                <a:lnTo>
                  <a:pt x="2912" y="863"/>
                </a:lnTo>
                <a:lnTo>
                  <a:pt x="2906" y="866"/>
                </a:lnTo>
                <a:lnTo>
                  <a:pt x="2901" y="870"/>
                </a:lnTo>
                <a:lnTo>
                  <a:pt x="2887" y="877"/>
                </a:lnTo>
                <a:lnTo>
                  <a:pt x="2874" y="881"/>
                </a:lnTo>
                <a:lnTo>
                  <a:pt x="2860" y="885"/>
                </a:lnTo>
                <a:lnTo>
                  <a:pt x="2843" y="888"/>
                </a:lnTo>
                <a:lnTo>
                  <a:pt x="2827" y="889"/>
                </a:lnTo>
                <a:lnTo>
                  <a:pt x="2811" y="890"/>
                </a:lnTo>
                <a:lnTo>
                  <a:pt x="2777" y="891"/>
                </a:lnTo>
                <a:lnTo>
                  <a:pt x="2745" y="890"/>
                </a:lnTo>
                <a:lnTo>
                  <a:pt x="2725" y="890"/>
                </a:lnTo>
                <a:lnTo>
                  <a:pt x="2706" y="889"/>
                </a:lnTo>
                <a:lnTo>
                  <a:pt x="2689" y="888"/>
                </a:lnTo>
                <a:lnTo>
                  <a:pt x="2674" y="885"/>
                </a:lnTo>
                <a:lnTo>
                  <a:pt x="2660" y="881"/>
                </a:lnTo>
                <a:lnTo>
                  <a:pt x="2648" y="877"/>
                </a:lnTo>
                <a:lnTo>
                  <a:pt x="2637" y="871"/>
                </a:lnTo>
                <a:lnTo>
                  <a:pt x="2627" y="865"/>
                </a:lnTo>
                <a:lnTo>
                  <a:pt x="2618" y="856"/>
                </a:lnTo>
                <a:lnTo>
                  <a:pt x="2611" y="847"/>
                </a:lnTo>
                <a:lnTo>
                  <a:pt x="2605" y="836"/>
                </a:lnTo>
                <a:lnTo>
                  <a:pt x="2600" y="822"/>
                </a:lnTo>
                <a:lnTo>
                  <a:pt x="2596" y="808"/>
                </a:lnTo>
                <a:lnTo>
                  <a:pt x="2594" y="792"/>
                </a:lnTo>
                <a:lnTo>
                  <a:pt x="2592" y="774"/>
                </a:lnTo>
                <a:lnTo>
                  <a:pt x="2591" y="755"/>
                </a:lnTo>
                <a:lnTo>
                  <a:pt x="2297" y="755"/>
                </a:lnTo>
                <a:lnTo>
                  <a:pt x="2297" y="807"/>
                </a:lnTo>
                <a:lnTo>
                  <a:pt x="2300" y="856"/>
                </a:lnTo>
                <a:lnTo>
                  <a:pt x="2302" y="879"/>
                </a:lnTo>
                <a:lnTo>
                  <a:pt x="2304" y="901"/>
                </a:lnTo>
                <a:lnTo>
                  <a:pt x="2309" y="923"/>
                </a:lnTo>
                <a:lnTo>
                  <a:pt x="2313" y="943"/>
                </a:lnTo>
                <a:lnTo>
                  <a:pt x="2319" y="962"/>
                </a:lnTo>
                <a:lnTo>
                  <a:pt x="2325" y="981"/>
                </a:lnTo>
                <a:lnTo>
                  <a:pt x="2334" y="997"/>
                </a:lnTo>
                <a:lnTo>
                  <a:pt x="2344" y="1014"/>
                </a:lnTo>
                <a:lnTo>
                  <a:pt x="2356" y="1028"/>
                </a:lnTo>
                <a:lnTo>
                  <a:pt x="2370" y="1043"/>
                </a:lnTo>
                <a:lnTo>
                  <a:pt x="2385" y="1056"/>
                </a:lnTo>
                <a:lnTo>
                  <a:pt x="2402" y="1068"/>
                </a:lnTo>
                <a:lnTo>
                  <a:pt x="2414" y="1075"/>
                </a:lnTo>
                <a:lnTo>
                  <a:pt x="2427" y="1082"/>
                </a:lnTo>
                <a:lnTo>
                  <a:pt x="2440" y="1087"/>
                </a:lnTo>
                <a:lnTo>
                  <a:pt x="2453" y="1093"/>
                </a:lnTo>
                <a:lnTo>
                  <a:pt x="2469" y="1098"/>
                </a:lnTo>
                <a:lnTo>
                  <a:pt x="2484" y="1103"/>
                </a:lnTo>
                <a:lnTo>
                  <a:pt x="2501" y="1107"/>
                </a:lnTo>
                <a:lnTo>
                  <a:pt x="2518" y="1112"/>
                </a:lnTo>
                <a:lnTo>
                  <a:pt x="2553" y="1119"/>
                </a:lnTo>
                <a:lnTo>
                  <a:pt x="2591" y="1123"/>
                </a:lnTo>
                <a:lnTo>
                  <a:pt x="2630" y="1127"/>
                </a:lnTo>
                <a:lnTo>
                  <a:pt x="2670" y="1131"/>
                </a:lnTo>
                <a:lnTo>
                  <a:pt x="2712" y="1132"/>
                </a:lnTo>
                <a:lnTo>
                  <a:pt x="2752" y="1133"/>
                </a:lnTo>
                <a:lnTo>
                  <a:pt x="2792" y="1133"/>
                </a:lnTo>
                <a:lnTo>
                  <a:pt x="2831" y="1132"/>
                </a:lnTo>
                <a:lnTo>
                  <a:pt x="2868" y="1130"/>
                </a:lnTo>
                <a:lnTo>
                  <a:pt x="2904" y="1127"/>
                </a:lnTo>
                <a:lnTo>
                  <a:pt x="2937" y="1124"/>
                </a:lnTo>
                <a:lnTo>
                  <a:pt x="2968" y="1120"/>
                </a:lnTo>
                <a:lnTo>
                  <a:pt x="2991" y="1116"/>
                </a:lnTo>
                <a:lnTo>
                  <a:pt x="3012" y="1113"/>
                </a:lnTo>
                <a:lnTo>
                  <a:pt x="3031" y="1109"/>
                </a:lnTo>
                <a:lnTo>
                  <a:pt x="3050" y="1103"/>
                </a:lnTo>
                <a:lnTo>
                  <a:pt x="3068" y="1097"/>
                </a:lnTo>
                <a:lnTo>
                  <a:pt x="3086" y="1090"/>
                </a:lnTo>
                <a:lnTo>
                  <a:pt x="3102" y="1082"/>
                </a:lnTo>
                <a:lnTo>
                  <a:pt x="3121" y="1072"/>
                </a:lnTo>
                <a:lnTo>
                  <a:pt x="3140" y="1061"/>
                </a:lnTo>
                <a:lnTo>
                  <a:pt x="3157" y="1048"/>
                </a:lnTo>
                <a:lnTo>
                  <a:pt x="3172" y="1034"/>
                </a:lnTo>
                <a:lnTo>
                  <a:pt x="3186" y="1021"/>
                </a:lnTo>
                <a:lnTo>
                  <a:pt x="3198" y="1005"/>
                </a:lnTo>
                <a:lnTo>
                  <a:pt x="3209" y="988"/>
                </a:lnTo>
                <a:lnTo>
                  <a:pt x="3218" y="972"/>
                </a:lnTo>
                <a:lnTo>
                  <a:pt x="3226" y="953"/>
                </a:lnTo>
                <a:lnTo>
                  <a:pt x="3232" y="934"/>
                </a:lnTo>
                <a:lnTo>
                  <a:pt x="3237" y="914"/>
                </a:lnTo>
                <a:lnTo>
                  <a:pt x="3241" y="893"/>
                </a:lnTo>
                <a:lnTo>
                  <a:pt x="3245" y="870"/>
                </a:lnTo>
                <a:lnTo>
                  <a:pt x="3247" y="847"/>
                </a:lnTo>
                <a:lnTo>
                  <a:pt x="3249" y="822"/>
                </a:lnTo>
                <a:lnTo>
                  <a:pt x="3250" y="798"/>
                </a:lnTo>
                <a:lnTo>
                  <a:pt x="3250" y="771"/>
                </a:lnTo>
                <a:lnTo>
                  <a:pt x="3249" y="740"/>
                </a:lnTo>
                <a:lnTo>
                  <a:pt x="3247" y="710"/>
                </a:lnTo>
                <a:lnTo>
                  <a:pt x="3244" y="682"/>
                </a:lnTo>
                <a:lnTo>
                  <a:pt x="3237" y="654"/>
                </a:lnTo>
                <a:lnTo>
                  <a:pt x="3234" y="642"/>
                </a:lnTo>
                <a:lnTo>
                  <a:pt x="3229" y="629"/>
                </a:lnTo>
                <a:lnTo>
                  <a:pt x="3225" y="617"/>
                </a:lnTo>
                <a:lnTo>
                  <a:pt x="3219" y="604"/>
                </a:lnTo>
                <a:lnTo>
                  <a:pt x="3214" y="593"/>
                </a:lnTo>
                <a:lnTo>
                  <a:pt x="3207" y="582"/>
                </a:lnTo>
                <a:lnTo>
                  <a:pt x="3200" y="571"/>
                </a:lnTo>
                <a:lnTo>
                  <a:pt x="3192" y="561"/>
                </a:lnTo>
                <a:lnTo>
                  <a:pt x="3185" y="551"/>
                </a:lnTo>
                <a:lnTo>
                  <a:pt x="3176" y="541"/>
                </a:lnTo>
                <a:lnTo>
                  <a:pt x="3166" y="532"/>
                </a:lnTo>
                <a:lnTo>
                  <a:pt x="3156" y="524"/>
                </a:lnTo>
                <a:lnTo>
                  <a:pt x="3146" y="516"/>
                </a:lnTo>
                <a:lnTo>
                  <a:pt x="3135" y="509"/>
                </a:lnTo>
                <a:lnTo>
                  <a:pt x="3123" y="502"/>
                </a:lnTo>
                <a:lnTo>
                  <a:pt x="3112" y="496"/>
                </a:lnTo>
                <a:lnTo>
                  <a:pt x="3088" y="485"/>
                </a:lnTo>
                <a:lnTo>
                  <a:pt x="3061" y="475"/>
                </a:lnTo>
                <a:lnTo>
                  <a:pt x="3034" y="467"/>
                </a:lnTo>
                <a:lnTo>
                  <a:pt x="3006" y="462"/>
                </a:lnTo>
                <a:lnTo>
                  <a:pt x="2978" y="456"/>
                </a:lnTo>
                <a:lnTo>
                  <a:pt x="2949" y="452"/>
                </a:lnTo>
                <a:lnTo>
                  <a:pt x="2920" y="450"/>
                </a:lnTo>
                <a:lnTo>
                  <a:pt x="2890" y="446"/>
                </a:lnTo>
                <a:lnTo>
                  <a:pt x="2831" y="443"/>
                </a:lnTo>
                <a:lnTo>
                  <a:pt x="2775" y="440"/>
                </a:lnTo>
                <a:lnTo>
                  <a:pt x="2737" y="437"/>
                </a:lnTo>
                <a:lnTo>
                  <a:pt x="2704" y="435"/>
                </a:lnTo>
                <a:lnTo>
                  <a:pt x="2689" y="433"/>
                </a:lnTo>
                <a:lnTo>
                  <a:pt x="2675" y="431"/>
                </a:lnTo>
                <a:lnTo>
                  <a:pt x="2663" y="427"/>
                </a:lnTo>
                <a:lnTo>
                  <a:pt x="2650" y="423"/>
                </a:lnTo>
                <a:lnTo>
                  <a:pt x="2639" y="417"/>
                </a:lnTo>
                <a:lnTo>
                  <a:pt x="2630" y="411"/>
                </a:lnTo>
                <a:lnTo>
                  <a:pt x="2622" y="402"/>
                </a:lnTo>
                <a:lnTo>
                  <a:pt x="2616" y="392"/>
                </a:lnTo>
                <a:lnTo>
                  <a:pt x="2610" y="379"/>
                </a:lnTo>
                <a:lnTo>
                  <a:pt x="2607" y="365"/>
                </a:lnTo>
                <a:lnTo>
                  <a:pt x="2605" y="348"/>
                </a:lnTo>
                <a:lnTo>
                  <a:pt x="2604" y="329"/>
                </a:lnTo>
                <a:lnTo>
                  <a:pt x="2604" y="321"/>
                </a:lnTo>
                <a:lnTo>
                  <a:pt x="2605" y="313"/>
                </a:lnTo>
                <a:lnTo>
                  <a:pt x="2606" y="305"/>
                </a:lnTo>
                <a:lnTo>
                  <a:pt x="2608" y="298"/>
                </a:lnTo>
                <a:lnTo>
                  <a:pt x="2610" y="292"/>
                </a:lnTo>
                <a:lnTo>
                  <a:pt x="2614" y="285"/>
                </a:lnTo>
                <a:lnTo>
                  <a:pt x="2617" y="279"/>
                </a:lnTo>
                <a:lnTo>
                  <a:pt x="2620" y="274"/>
                </a:lnTo>
                <a:lnTo>
                  <a:pt x="2630" y="265"/>
                </a:lnTo>
                <a:lnTo>
                  <a:pt x="2640" y="258"/>
                </a:lnTo>
                <a:lnTo>
                  <a:pt x="2651" y="252"/>
                </a:lnTo>
                <a:lnTo>
                  <a:pt x="2665" y="247"/>
                </a:lnTo>
                <a:lnTo>
                  <a:pt x="2678" y="244"/>
                </a:lnTo>
                <a:lnTo>
                  <a:pt x="2693" y="240"/>
                </a:lnTo>
                <a:lnTo>
                  <a:pt x="2707" y="239"/>
                </a:lnTo>
                <a:lnTo>
                  <a:pt x="2722" y="238"/>
                </a:lnTo>
                <a:lnTo>
                  <a:pt x="2753" y="237"/>
                </a:lnTo>
                <a:lnTo>
                  <a:pt x="2781" y="237"/>
                </a:lnTo>
                <a:lnTo>
                  <a:pt x="2796" y="237"/>
                </a:lnTo>
                <a:lnTo>
                  <a:pt x="2812" y="238"/>
                </a:lnTo>
                <a:lnTo>
                  <a:pt x="2827" y="239"/>
                </a:lnTo>
                <a:lnTo>
                  <a:pt x="2842" y="243"/>
                </a:lnTo>
                <a:lnTo>
                  <a:pt x="2856" y="246"/>
                </a:lnTo>
                <a:lnTo>
                  <a:pt x="2870" y="250"/>
                </a:lnTo>
                <a:lnTo>
                  <a:pt x="2882" y="256"/>
                </a:lnTo>
                <a:lnTo>
                  <a:pt x="2893" y="263"/>
                </a:lnTo>
                <a:lnTo>
                  <a:pt x="2899" y="266"/>
                </a:lnTo>
                <a:lnTo>
                  <a:pt x="2903" y="270"/>
                </a:lnTo>
                <a:lnTo>
                  <a:pt x="2907" y="275"/>
                </a:lnTo>
                <a:lnTo>
                  <a:pt x="2912" y="280"/>
                </a:lnTo>
                <a:lnTo>
                  <a:pt x="2917" y="290"/>
                </a:lnTo>
                <a:lnTo>
                  <a:pt x="2922" y="303"/>
                </a:lnTo>
                <a:lnTo>
                  <a:pt x="2925" y="316"/>
                </a:lnTo>
                <a:lnTo>
                  <a:pt x="2926" y="331"/>
                </a:lnTo>
                <a:lnTo>
                  <a:pt x="2929" y="346"/>
                </a:lnTo>
                <a:lnTo>
                  <a:pt x="2930" y="363"/>
                </a:lnTo>
                <a:lnTo>
                  <a:pt x="3222" y="363"/>
                </a:lnTo>
                <a:lnTo>
                  <a:pt x="3222" y="331"/>
                </a:lnTo>
                <a:lnTo>
                  <a:pt x="3221" y="300"/>
                </a:lnTo>
                <a:lnTo>
                  <a:pt x="3220" y="272"/>
                </a:lnTo>
                <a:lnTo>
                  <a:pt x="3217" y="245"/>
                </a:lnTo>
                <a:lnTo>
                  <a:pt x="3212" y="220"/>
                </a:lnTo>
                <a:lnTo>
                  <a:pt x="3208" y="197"/>
                </a:lnTo>
                <a:lnTo>
                  <a:pt x="3201" y="176"/>
                </a:lnTo>
                <a:lnTo>
                  <a:pt x="3195" y="156"/>
                </a:lnTo>
                <a:lnTo>
                  <a:pt x="3187" y="138"/>
                </a:lnTo>
                <a:lnTo>
                  <a:pt x="3177" y="121"/>
                </a:lnTo>
                <a:lnTo>
                  <a:pt x="3167" y="106"/>
                </a:lnTo>
                <a:lnTo>
                  <a:pt x="3156" y="92"/>
                </a:lnTo>
                <a:lnTo>
                  <a:pt x="3143" y="79"/>
                </a:lnTo>
                <a:lnTo>
                  <a:pt x="3130" y="68"/>
                </a:lnTo>
                <a:lnTo>
                  <a:pt x="3116" y="58"/>
                </a:lnTo>
                <a:lnTo>
                  <a:pt x="3101" y="49"/>
                </a:lnTo>
                <a:lnTo>
                  <a:pt x="3084" y="40"/>
                </a:lnTo>
                <a:lnTo>
                  <a:pt x="3068" y="33"/>
                </a:lnTo>
                <a:lnTo>
                  <a:pt x="3050" y="27"/>
                </a:lnTo>
                <a:lnTo>
                  <a:pt x="3031" y="22"/>
                </a:lnTo>
                <a:lnTo>
                  <a:pt x="3012" y="17"/>
                </a:lnTo>
                <a:lnTo>
                  <a:pt x="2991" y="13"/>
                </a:lnTo>
                <a:lnTo>
                  <a:pt x="2970" y="10"/>
                </a:lnTo>
                <a:lnTo>
                  <a:pt x="2947" y="8"/>
                </a:lnTo>
                <a:lnTo>
                  <a:pt x="2900" y="4"/>
                </a:lnTo>
                <a:lnTo>
                  <a:pt x="2850" y="2"/>
                </a:lnTo>
                <a:lnTo>
                  <a:pt x="2796" y="1"/>
                </a:lnTo>
                <a:lnTo>
                  <a:pt x="2739" y="1"/>
                </a:lnTo>
                <a:lnTo>
                  <a:pt x="2695" y="2"/>
                </a:lnTo>
                <a:lnTo>
                  <a:pt x="2651" y="3"/>
                </a:lnTo>
                <a:lnTo>
                  <a:pt x="2609" y="7"/>
                </a:lnTo>
                <a:lnTo>
                  <a:pt x="2569" y="12"/>
                </a:lnTo>
                <a:lnTo>
                  <a:pt x="2549" y="16"/>
                </a:lnTo>
                <a:lnTo>
                  <a:pt x="2530" y="20"/>
                </a:lnTo>
                <a:lnTo>
                  <a:pt x="2512" y="24"/>
                </a:lnTo>
                <a:lnTo>
                  <a:pt x="2494" y="30"/>
                </a:lnTo>
                <a:lnTo>
                  <a:pt x="2477" y="37"/>
                </a:lnTo>
                <a:lnTo>
                  <a:pt x="2460" y="43"/>
                </a:lnTo>
                <a:lnTo>
                  <a:pt x="2444" y="51"/>
                </a:lnTo>
                <a:lnTo>
                  <a:pt x="2429" y="59"/>
                </a:lnTo>
                <a:lnTo>
                  <a:pt x="2414" y="69"/>
                </a:lnTo>
                <a:lnTo>
                  <a:pt x="2401" y="79"/>
                </a:lnTo>
                <a:lnTo>
                  <a:pt x="2388" y="90"/>
                </a:lnTo>
                <a:lnTo>
                  <a:pt x="2375" y="102"/>
                </a:lnTo>
                <a:lnTo>
                  <a:pt x="2363" y="116"/>
                </a:lnTo>
                <a:lnTo>
                  <a:pt x="2353" y="130"/>
                </a:lnTo>
                <a:lnTo>
                  <a:pt x="2343" y="146"/>
                </a:lnTo>
                <a:lnTo>
                  <a:pt x="2334" y="162"/>
                </a:lnTo>
                <a:lnTo>
                  <a:pt x="2326" y="181"/>
                </a:lnTo>
                <a:lnTo>
                  <a:pt x="2320" y="200"/>
                </a:lnTo>
                <a:lnTo>
                  <a:pt x="2313" y="220"/>
                </a:lnTo>
                <a:lnTo>
                  <a:pt x="2309" y="243"/>
                </a:lnTo>
                <a:lnTo>
                  <a:pt x="2304" y="266"/>
                </a:lnTo>
                <a:lnTo>
                  <a:pt x="2302" y="290"/>
                </a:lnTo>
                <a:lnTo>
                  <a:pt x="2300" y="316"/>
                </a:lnTo>
                <a:lnTo>
                  <a:pt x="2300" y="344"/>
                </a:lnTo>
                <a:close/>
                <a:moveTo>
                  <a:pt x="3454" y="1112"/>
                </a:moveTo>
                <a:lnTo>
                  <a:pt x="3762" y="1112"/>
                </a:lnTo>
                <a:lnTo>
                  <a:pt x="3763" y="693"/>
                </a:lnTo>
                <a:lnTo>
                  <a:pt x="4121" y="692"/>
                </a:lnTo>
                <a:lnTo>
                  <a:pt x="4121" y="1113"/>
                </a:lnTo>
                <a:lnTo>
                  <a:pt x="4428" y="1113"/>
                </a:lnTo>
                <a:lnTo>
                  <a:pt x="4429" y="20"/>
                </a:lnTo>
                <a:lnTo>
                  <a:pt x="4121" y="21"/>
                </a:lnTo>
                <a:lnTo>
                  <a:pt x="4121" y="418"/>
                </a:lnTo>
                <a:lnTo>
                  <a:pt x="3763" y="418"/>
                </a:lnTo>
                <a:lnTo>
                  <a:pt x="3763" y="21"/>
                </a:lnTo>
                <a:lnTo>
                  <a:pt x="3454" y="20"/>
                </a:lnTo>
                <a:lnTo>
                  <a:pt x="3454" y="1112"/>
                </a:lnTo>
                <a:close/>
                <a:moveTo>
                  <a:pt x="4700" y="1102"/>
                </a:moveTo>
                <a:lnTo>
                  <a:pt x="4700" y="1113"/>
                </a:lnTo>
                <a:lnTo>
                  <a:pt x="5009" y="1113"/>
                </a:lnTo>
                <a:lnTo>
                  <a:pt x="5010" y="21"/>
                </a:lnTo>
                <a:lnTo>
                  <a:pt x="4999" y="20"/>
                </a:lnTo>
                <a:lnTo>
                  <a:pt x="4700" y="20"/>
                </a:lnTo>
                <a:lnTo>
                  <a:pt x="4700" y="1102"/>
                </a:lnTo>
                <a:close/>
                <a:moveTo>
                  <a:pt x="6864" y="294"/>
                </a:moveTo>
                <a:lnTo>
                  <a:pt x="6869" y="310"/>
                </a:lnTo>
                <a:lnTo>
                  <a:pt x="6883" y="351"/>
                </a:lnTo>
                <a:lnTo>
                  <a:pt x="6899" y="407"/>
                </a:lnTo>
                <a:lnTo>
                  <a:pt x="6919" y="473"/>
                </a:lnTo>
                <a:lnTo>
                  <a:pt x="6938" y="540"/>
                </a:lnTo>
                <a:lnTo>
                  <a:pt x="6955" y="600"/>
                </a:lnTo>
                <a:lnTo>
                  <a:pt x="6968" y="644"/>
                </a:lnTo>
                <a:lnTo>
                  <a:pt x="6973" y="668"/>
                </a:lnTo>
                <a:lnTo>
                  <a:pt x="6756" y="667"/>
                </a:lnTo>
                <a:lnTo>
                  <a:pt x="6864" y="294"/>
                </a:lnTo>
                <a:close/>
                <a:moveTo>
                  <a:pt x="6307" y="1113"/>
                </a:moveTo>
                <a:lnTo>
                  <a:pt x="6627" y="1113"/>
                </a:lnTo>
                <a:lnTo>
                  <a:pt x="6686" y="910"/>
                </a:lnTo>
                <a:lnTo>
                  <a:pt x="7043" y="910"/>
                </a:lnTo>
                <a:lnTo>
                  <a:pt x="7102" y="1112"/>
                </a:lnTo>
                <a:lnTo>
                  <a:pt x="7422" y="1113"/>
                </a:lnTo>
                <a:lnTo>
                  <a:pt x="7415" y="1083"/>
                </a:lnTo>
                <a:lnTo>
                  <a:pt x="7397" y="1022"/>
                </a:lnTo>
                <a:lnTo>
                  <a:pt x="7371" y="938"/>
                </a:lnTo>
                <a:lnTo>
                  <a:pt x="7343" y="843"/>
                </a:lnTo>
                <a:lnTo>
                  <a:pt x="7313" y="747"/>
                </a:lnTo>
                <a:lnTo>
                  <a:pt x="7288" y="662"/>
                </a:lnTo>
                <a:lnTo>
                  <a:pt x="7268" y="598"/>
                </a:lnTo>
                <a:lnTo>
                  <a:pt x="7258" y="565"/>
                </a:lnTo>
                <a:lnTo>
                  <a:pt x="7112" y="87"/>
                </a:lnTo>
                <a:lnTo>
                  <a:pt x="7109" y="71"/>
                </a:lnTo>
                <a:lnTo>
                  <a:pt x="7102" y="49"/>
                </a:lnTo>
                <a:lnTo>
                  <a:pt x="7099" y="39"/>
                </a:lnTo>
                <a:lnTo>
                  <a:pt x="7095" y="30"/>
                </a:lnTo>
                <a:lnTo>
                  <a:pt x="7092" y="23"/>
                </a:lnTo>
                <a:lnTo>
                  <a:pt x="7087" y="20"/>
                </a:lnTo>
                <a:lnTo>
                  <a:pt x="6640" y="20"/>
                </a:lnTo>
                <a:lnTo>
                  <a:pt x="6638" y="23"/>
                </a:lnTo>
                <a:lnTo>
                  <a:pt x="6635" y="27"/>
                </a:lnTo>
                <a:lnTo>
                  <a:pt x="6633" y="30"/>
                </a:lnTo>
                <a:lnTo>
                  <a:pt x="6632" y="34"/>
                </a:lnTo>
                <a:lnTo>
                  <a:pt x="6630" y="43"/>
                </a:lnTo>
                <a:lnTo>
                  <a:pt x="6628" y="51"/>
                </a:lnTo>
                <a:lnTo>
                  <a:pt x="6624" y="60"/>
                </a:lnTo>
                <a:lnTo>
                  <a:pt x="6622" y="68"/>
                </a:lnTo>
                <a:lnTo>
                  <a:pt x="6620" y="77"/>
                </a:lnTo>
                <a:lnTo>
                  <a:pt x="6617" y="86"/>
                </a:lnTo>
                <a:lnTo>
                  <a:pt x="6389" y="836"/>
                </a:lnTo>
                <a:lnTo>
                  <a:pt x="6379" y="870"/>
                </a:lnTo>
                <a:lnTo>
                  <a:pt x="6368" y="905"/>
                </a:lnTo>
                <a:lnTo>
                  <a:pt x="6358" y="939"/>
                </a:lnTo>
                <a:lnTo>
                  <a:pt x="6347" y="974"/>
                </a:lnTo>
                <a:lnTo>
                  <a:pt x="6338" y="1004"/>
                </a:lnTo>
                <a:lnTo>
                  <a:pt x="6325" y="1045"/>
                </a:lnTo>
                <a:lnTo>
                  <a:pt x="6318" y="1065"/>
                </a:lnTo>
                <a:lnTo>
                  <a:pt x="6313" y="1084"/>
                </a:lnTo>
                <a:lnTo>
                  <a:pt x="6309" y="1101"/>
                </a:lnTo>
                <a:lnTo>
                  <a:pt x="6307" y="1113"/>
                </a:lnTo>
                <a:close/>
                <a:moveTo>
                  <a:pt x="5594" y="664"/>
                </a:moveTo>
                <a:lnTo>
                  <a:pt x="5619" y="664"/>
                </a:lnTo>
                <a:lnTo>
                  <a:pt x="5645" y="664"/>
                </a:lnTo>
                <a:lnTo>
                  <a:pt x="5671" y="664"/>
                </a:lnTo>
                <a:lnTo>
                  <a:pt x="5697" y="664"/>
                </a:lnTo>
                <a:lnTo>
                  <a:pt x="5724" y="664"/>
                </a:lnTo>
                <a:lnTo>
                  <a:pt x="5749" y="664"/>
                </a:lnTo>
                <a:lnTo>
                  <a:pt x="5775" y="664"/>
                </a:lnTo>
                <a:lnTo>
                  <a:pt x="5802" y="664"/>
                </a:lnTo>
                <a:lnTo>
                  <a:pt x="5815" y="664"/>
                </a:lnTo>
                <a:lnTo>
                  <a:pt x="5827" y="666"/>
                </a:lnTo>
                <a:lnTo>
                  <a:pt x="5840" y="667"/>
                </a:lnTo>
                <a:lnTo>
                  <a:pt x="5850" y="669"/>
                </a:lnTo>
                <a:lnTo>
                  <a:pt x="5860" y="672"/>
                </a:lnTo>
                <a:lnTo>
                  <a:pt x="5868" y="676"/>
                </a:lnTo>
                <a:lnTo>
                  <a:pt x="5876" y="680"/>
                </a:lnTo>
                <a:lnTo>
                  <a:pt x="5884" y="686"/>
                </a:lnTo>
                <a:lnTo>
                  <a:pt x="5890" y="691"/>
                </a:lnTo>
                <a:lnTo>
                  <a:pt x="5895" y="698"/>
                </a:lnTo>
                <a:lnTo>
                  <a:pt x="5900" y="707"/>
                </a:lnTo>
                <a:lnTo>
                  <a:pt x="5903" y="716"/>
                </a:lnTo>
                <a:lnTo>
                  <a:pt x="5906" y="726"/>
                </a:lnTo>
                <a:lnTo>
                  <a:pt x="5909" y="737"/>
                </a:lnTo>
                <a:lnTo>
                  <a:pt x="5910" y="749"/>
                </a:lnTo>
                <a:lnTo>
                  <a:pt x="5910" y="763"/>
                </a:lnTo>
                <a:lnTo>
                  <a:pt x="5910" y="776"/>
                </a:lnTo>
                <a:lnTo>
                  <a:pt x="5907" y="787"/>
                </a:lnTo>
                <a:lnTo>
                  <a:pt x="5905" y="798"/>
                </a:lnTo>
                <a:lnTo>
                  <a:pt x="5902" y="807"/>
                </a:lnTo>
                <a:lnTo>
                  <a:pt x="5899" y="816"/>
                </a:lnTo>
                <a:lnTo>
                  <a:pt x="5893" y="825"/>
                </a:lnTo>
                <a:lnTo>
                  <a:pt x="5887" y="831"/>
                </a:lnTo>
                <a:lnTo>
                  <a:pt x="5881" y="838"/>
                </a:lnTo>
                <a:lnTo>
                  <a:pt x="5874" y="844"/>
                </a:lnTo>
                <a:lnTo>
                  <a:pt x="5866" y="849"/>
                </a:lnTo>
                <a:lnTo>
                  <a:pt x="5857" y="853"/>
                </a:lnTo>
                <a:lnTo>
                  <a:pt x="5847" y="856"/>
                </a:lnTo>
                <a:lnTo>
                  <a:pt x="5837" y="859"/>
                </a:lnTo>
                <a:lnTo>
                  <a:pt x="5826" y="860"/>
                </a:lnTo>
                <a:lnTo>
                  <a:pt x="5814" y="861"/>
                </a:lnTo>
                <a:lnTo>
                  <a:pt x="5802" y="863"/>
                </a:lnTo>
                <a:lnTo>
                  <a:pt x="5775" y="863"/>
                </a:lnTo>
                <a:lnTo>
                  <a:pt x="5749" y="863"/>
                </a:lnTo>
                <a:lnTo>
                  <a:pt x="5723" y="863"/>
                </a:lnTo>
                <a:lnTo>
                  <a:pt x="5697" y="863"/>
                </a:lnTo>
                <a:lnTo>
                  <a:pt x="5671" y="863"/>
                </a:lnTo>
                <a:lnTo>
                  <a:pt x="5645" y="863"/>
                </a:lnTo>
                <a:lnTo>
                  <a:pt x="5619" y="863"/>
                </a:lnTo>
                <a:lnTo>
                  <a:pt x="5592" y="863"/>
                </a:lnTo>
                <a:lnTo>
                  <a:pt x="5594" y="664"/>
                </a:lnTo>
                <a:close/>
                <a:moveTo>
                  <a:pt x="5592" y="272"/>
                </a:moveTo>
                <a:lnTo>
                  <a:pt x="5615" y="270"/>
                </a:lnTo>
                <a:lnTo>
                  <a:pt x="5641" y="269"/>
                </a:lnTo>
                <a:lnTo>
                  <a:pt x="5669" y="270"/>
                </a:lnTo>
                <a:lnTo>
                  <a:pt x="5693" y="270"/>
                </a:lnTo>
                <a:lnTo>
                  <a:pt x="5732" y="270"/>
                </a:lnTo>
                <a:lnTo>
                  <a:pt x="5769" y="269"/>
                </a:lnTo>
                <a:lnTo>
                  <a:pt x="5787" y="269"/>
                </a:lnTo>
                <a:lnTo>
                  <a:pt x="5804" y="270"/>
                </a:lnTo>
                <a:lnTo>
                  <a:pt x="5819" y="273"/>
                </a:lnTo>
                <a:lnTo>
                  <a:pt x="5834" y="275"/>
                </a:lnTo>
                <a:lnTo>
                  <a:pt x="5847" y="279"/>
                </a:lnTo>
                <a:lnTo>
                  <a:pt x="5860" y="285"/>
                </a:lnTo>
                <a:lnTo>
                  <a:pt x="5865" y="288"/>
                </a:lnTo>
                <a:lnTo>
                  <a:pt x="5870" y="292"/>
                </a:lnTo>
                <a:lnTo>
                  <a:pt x="5875" y="296"/>
                </a:lnTo>
                <a:lnTo>
                  <a:pt x="5878" y="300"/>
                </a:lnTo>
                <a:lnTo>
                  <a:pt x="5883" y="306"/>
                </a:lnTo>
                <a:lnTo>
                  <a:pt x="5886" y="312"/>
                </a:lnTo>
                <a:lnTo>
                  <a:pt x="5889" y="318"/>
                </a:lnTo>
                <a:lnTo>
                  <a:pt x="5891" y="325"/>
                </a:lnTo>
                <a:lnTo>
                  <a:pt x="5893" y="333"/>
                </a:lnTo>
                <a:lnTo>
                  <a:pt x="5894" y="342"/>
                </a:lnTo>
                <a:lnTo>
                  <a:pt x="5895" y="351"/>
                </a:lnTo>
                <a:lnTo>
                  <a:pt x="5895" y="361"/>
                </a:lnTo>
                <a:lnTo>
                  <a:pt x="5895" y="373"/>
                </a:lnTo>
                <a:lnTo>
                  <a:pt x="5893" y="384"/>
                </a:lnTo>
                <a:lnTo>
                  <a:pt x="5891" y="394"/>
                </a:lnTo>
                <a:lnTo>
                  <a:pt x="5887" y="403"/>
                </a:lnTo>
                <a:lnTo>
                  <a:pt x="5883" y="411"/>
                </a:lnTo>
                <a:lnTo>
                  <a:pt x="5878" y="417"/>
                </a:lnTo>
                <a:lnTo>
                  <a:pt x="5873" y="424"/>
                </a:lnTo>
                <a:lnTo>
                  <a:pt x="5866" y="430"/>
                </a:lnTo>
                <a:lnTo>
                  <a:pt x="5858" y="434"/>
                </a:lnTo>
                <a:lnTo>
                  <a:pt x="5850" y="438"/>
                </a:lnTo>
                <a:lnTo>
                  <a:pt x="5842" y="442"/>
                </a:lnTo>
                <a:lnTo>
                  <a:pt x="5832" y="444"/>
                </a:lnTo>
                <a:lnTo>
                  <a:pt x="5822" y="446"/>
                </a:lnTo>
                <a:lnTo>
                  <a:pt x="5811" y="447"/>
                </a:lnTo>
                <a:lnTo>
                  <a:pt x="5799" y="449"/>
                </a:lnTo>
                <a:lnTo>
                  <a:pt x="5787" y="449"/>
                </a:lnTo>
                <a:lnTo>
                  <a:pt x="5765" y="449"/>
                </a:lnTo>
                <a:lnTo>
                  <a:pt x="5740" y="450"/>
                </a:lnTo>
                <a:lnTo>
                  <a:pt x="5715" y="450"/>
                </a:lnTo>
                <a:lnTo>
                  <a:pt x="5689" y="451"/>
                </a:lnTo>
                <a:lnTo>
                  <a:pt x="5663" y="451"/>
                </a:lnTo>
                <a:lnTo>
                  <a:pt x="5638" y="451"/>
                </a:lnTo>
                <a:lnTo>
                  <a:pt x="5614" y="450"/>
                </a:lnTo>
                <a:lnTo>
                  <a:pt x="5592" y="449"/>
                </a:lnTo>
                <a:lnTo>
                  <a:pt x="5592" y="272"/>
                </a:lnTo>
                <a:close/>
                <a:moveTo>
                  <a:pt x="5284" y="1112"/>
                </a:moveTo>
                <a:lnTo>
                  <a:pt x="5310" y="1113"/>
                </a:lnTo>
                <a:lnTo>
                  <a:pt x="5335" y="1114"/>
                </a:lnTo>
                <a:lnTo>
                  <a:pt x="5363" y="1114"/>
                </a:lnTo>
                <a:lnTo>
                  <a:pt x="5390" y="1114"/>
                </a:lnTo>
                <a:lnTo>
                  <a:pt x="5418" y="1114"/>
                </a:lnTo>
                <a:lnTo>
                  <a:pt x="5444" y="1113"/>
                </a:lnTo>
                <a:lnTo>
                  <a:pt x="5471" y="1113"/>
                </a:lnTo>
                <a:lnTo>
                  <a:pt x="5497" y="1113"/>
                </a:lnTo>
                <a:lnTo>
                  <a:pt x="5523" y="1113"/>
                </a:lnTo>
                <a:lnTo>
                  <a:pt x="5550" y="1113"/>
                </a:lnTo>
                <a:lnTo>
                  <a:pt x="5577" y="1113"/>
                </a:lnTo>
                <a:lnTo>
                  <a:pt x="5602" y="1113"/>
                </a:lnTo>
                <a:lnTo>
                  <a:pt x="5629" y="1113"/>
                </a:lnTo>
                <a:lnTo>
                  <a:pt x="5656" y="1113"/>
                </a:lnTo>
                <a:lnTo>
                  <a:pt x="5683" y="1113"/>
                </a:lnTo>
                <a:lnTo>
                  <a:pt x="5709" y="1113"/>
                </a:lnTo>
                <a:lnTo>
                  <a:pt x="5756" y="1113"/>
                </a:lnTo>
                <a:lnTo>
                  <a:pt x="5804" y="1113"/>
                </a:lnTo>
                <a:lnTo>
                  <a:pt x="5851" y="1113"/>
                </a:lnTo>
                <a:lnTo>
                  <a:pt x="5897" y="1111"/>
                </a:lnTo>
                <a:lnTo>
                  <a:pt x="5921" y="1110"/>
                </a:lnTo>
                <a:lnTo>
                  <a:pt x="5943" y="1107"/>
                </a:lnTo>
                <a:lnTo>
                  <a:pt x="5965" y="1105"/>
                </a:lnTo>
                <a:lnTo>
                  <a:pt x="5988" y="1102"/>
                </a:lnTo>
                <a:lnTo>
                  <a:pt x="6009" y="1098"/>
                </a:lnTo>
                <a:lnTo>
                  <a:pt x="6030" y="1093"/>
                </a:lnTo>
                <a:lnTo>
                  <a:pt x="6050" y="1087"/>
                </a:lnTo>
                <a:lnTo>
                  <a:pt x="6069" y="1081"/>
                </a:lnTo>
                <a:lnTo>
                  <a:pt x="6088" y="1073"/>
                </a:lnTo>
                <a:lnTo>
                  <a:pt x="6106" y="1064"/>
                </a:lnTo>
                <a:lnTo>
                  <a:pt x="6122" y="1054"/>
                </a:lnTo>
                <a:lnTo>
                  <a:pt x="6138" y="1043"/>
                </a:lnTo>
                <a:lnTo>
                  <a:pt x="6152" y="1029"/>
                </a:lnTo>
                <a:lnTo>
                  <a:pt x="6166" y="1015"/>
                </a:lnTo>
                <a:lnTo>
                  <a:pt x="6179" y="999"/>
                </a:lnTo>
                <a:lnTo>
                  <a:pt x="6190" y="983"/>
                </a:lnTo>
                <a:lnTo>
                  <a:pt x="6199" y="964"/>
                </a:lnTo>
                <a:lnTo>
                  <a:pt x="6208" y="943"/>
                </a:lnTo>
                <a:lnTo>
                  <a:pt x="6215" y="920"/>
                </a:lnTo>
                <a:lnTo>
                  <a:pt x="6220" y="896"/>
                </a:lnTo>
                <a:lnTo>
                  <a:pt x="6225" y="869"/>
                </a:lnTo>
                <a:lnTo>
                  <a:pt x="6227" y="840"/>
                </a:lnTo>
                <a:lnTo>
                  <a:pt x="6227" y="810"/>
                </a:lnTo>
                <a:lnTo>
                  <a:pt x="6226" y="777"/>
                </a:lnTo>
                <a:lnTo>
                  <a:pt x="6224" y="753"/>
                </a:lnTo>
                <a:lnTo>
                  <a:pt x="6220" y="731"/>
                </a:lnTo>
                <a:lnTo>
                  <a:pt x="6216" y="709"/>
                </a:lnTo>
                <a:lnTo>
                  <a:pt x="6209" y="689"/>
                </a:lnTo>
                <a:lnTo>
                  <a:pt x="6202" y="669"/>
                </a:lnTo>
                <a:lnTo>
                  <a:pt x="6194" y="651"/>
                </a:lnTo>
                <a:lnTo>
                  <a:pt x="6182" y="635"/>
                </a:lnTo>
                <a:lnTo>
                  <a:pt x="6170" y="620"/>
                </a:lnTo>
                <a:lnTo>
                  <a:pt x="6159" y="609"/>
                </a:lnTo>
                <a:lnTo>
                  <a:pt x="6149" y="599"/>
                </a:lnTo>
                <a:lnTo>
                  <a:pt x="6138" y="591"/>
                </a:lnTo>
                <a:lnTo>
                  <a:pt x="6128" y="583"/>
                </a:lnTo>
                <a:lnTo>
                  <a:pt x="6109" y="571"/>
                </a:lnTo>
                <a:lnTo>
                  <a:pt x="6091" y="563"/>
                </a:lnTo>
                <a:lnTo>
                  <a:pt x="6060" y="552"/>
                </a:lnTo>
                <a:lnTo>
                  <a:pt x="6034" y="542"/>
                </a:lnTo>
                <a:lnTo>
                  <a:pt x="6051" y="534"/>
                </a:lnTo>
                <a:lnTo>
                  <a:pt x="6074" y="526"/>
                </a:lnTo>
                <a:lnTo>
                  <a:pt x="6088" y="521"/>
                </a:lnTo>
                <a:lnTo>
                  <a:pt x="6102" y="514"/>
                </a:lnTo>
                <a:lnTo>
                  <a:pt x="6117" y="506"/>
                </a:lnTo>
                <a:lnTo>
                  <a:pt x="6131" y="496"/>
                </a:lnTo>
                <a:lnTo>
                  <a:pt x="6138" y="491"/>
                </a:lnTo>
                <a:lnTo>
                  <a:pt x="6146" y="484"/>
                </a:lnTo>
                <a:lnTo>
                  <a:pt x="6152" y="477"/>
                </a:lnTo>
                <a:lnTo>
                  <a:pt x="6159" y="470"/>
                </a:lnTo>
                <a:lnTo>
                  <a:pt x="6165" y="461"/>
                </a:lnTo>
                <a:lnTo>
                  <a:pt x="6171" y="452"/>
                </a:lnTo>
                <a:lnTo>
                  <a:pt x="6177" y="443"/>
                </a:lnTo>
                <a:lnTo>
                  <a:pt x="6182" y="432"/>
                </a:lnTo>
                <a:lnTo>
                  <a:pt x="6187" y="421"/>
                </a:lnTo>
                <a:lnTo>
                  <a:pt x="6191" y="408"/>
                </a:lnTo>
                <a:lnTo>
                  <a:pt x="6196" y="395"/>
                </a:lnTo>
                <a:lnTo>
                  <a:pt x="6199" y="381"/>
                </a:lnTo>
                <a:lnTo>
                  <a:pt x="6201" y="365"/>
                </a:lnTo>
                <a:lnTo>
                  <a:pt x="6204" y="348"/>
                </a:lnTo>
                <a:lnTo>
                  <a:pt x="6206" y="332"/>
                </a:lnTo>
                <a:lnTo>
                  <a:pt x="6206" y="313"/>
                </a:lnTo>
                <a:lnTo>
                  <a:pt x="6206" y="288"/>
                </a:lnTo>
                <a:lnTo>
                  <a:pt x="6205" y="265"/>
                </a:lnTo>
                <a:lnTo>
                  <a:pt x="6202" y="243"/>
                </a:lnTo>
                <a:lnTo>
                  <a:pt x="6199" y="220"/>
                </a:lnTo>
                <a:lnTo>
                  <a:pt x="6194" y="200"/>
                </a:lnTo>
                <a:lnTo>
                  <a:pt x="6188" y="181"/>
                </a:lnTo>
                <a:lnTo>
                  <a:pt x="6180" y="164"/>
                </a:lnTo>
                <a:lnTo>
                  <a:pt x="6172" y="147"/>
                </a:lnTo>
                <a:lnTo>
                  <a:pt x="6162" y="131"/>
                </a:lnTo>
                <a:lnTo>
                  <a:pt x="6151" y="117"/>
                </a:lnTo>
                <a:lnTo>
                  <a:pt x="6140" y="102"/>
                </a:lnTo>
                <a:lnTo>
                  <a:pt x="6127" y="90"/>
                </a:lnTo>
                <a:lnTo>
                  <a:pt x="6112" y="79"/>
                </a:lnTo>
                <a:lnTo>
                  <a:pt x="6097" y="69"/>
                </a:lnTo>
                <a:lnTo>
                  <a:pt x="6080" y="60"/>
                </a:lnTo>
                <a:lnTo>
                  <a:pt x="6062" y="52"/>
                </a:lnTo>
                <a:lnTo>
                  <a:pt x="6042" y="44"/>
                </a:lnTo>
                <a:lnTo>
                  <a:pt x="6022" y="39"/>
                </a:lnTo>
                <a:lnTo>
                  <a:pt x="6000" y="34"/>
                </a:lnTo>
                <a:lnTo>
                  <a:pt x="5978" y="30"/>
                </a:lnTo>
                <a:lnTo>
                  <a:pt x="5954" y="27"/>
                </a:lnTo>
                <a:lnTo>
                  <a:pt x="5931" y="24"/>
                </a:lnTo>
                <a:lnTo>
                  <a:pt x="5906" y="22"/>
                </a:lnTo>
                <a:lnTo>
                  <a:pt x="5882" y="21"/>
                </a:lnTo>
                <a:lnTo>
                  <a:pt x="5833" y="20"/>
                </a:lnTo>
                <a:lnTo>
                  <a:pt x="5784" y="20"/>
                </a:lnTo>
                <a:lnTo>
                  <a:pt x="5735" y="20"/>
                </a:lnTo>
                <a:lnTo>
                  <a:pt x="5689" y="20"/>
                </a:lnTo>
                <a:lnTo>
                  <a:pt x="5665" y="20"/>
                </a:lnTo>
                <a:lnTo>
                  <a:pt x="5639" y="20"/>
                </a:lnTo>
                <a:lnTo>
                  <a:pt x="5614" y="20"/>
                </a:lnTo>
                <a:lnTo>
                  <a:pt x="5589" y="20"/>
                </a:lnTo>
                <a:lnTo>
                  <a:pt x="5563" y="20"/>
                </a:lnTo>
                <a:lnTo>
                  <a:pt x="5539" y="20"/>
                </a:lnTo>
                <a:lnTo>
                  <a:pt x="5513" y="20"/>
                </a:lnTo>
                <a:lnTo>
                  <a:pt x="5488" y="20"/>
                </a:lnTo>
                <a:lnTo>
                  <a:pt x="5463" y="20"/>
                </a:lnTo>
                <a:lnTo>
                  <a:pt x="5438" y="20"/>
                </a:lnTo>
                <a:lnTo>
                  <a:pt x="5412" y="20"/>
                </a:lnTo>
                <a:lnTo>
                  <a:pt x="5386" y="20"/>
                </a:lnTo>
                <a:lnTo>
                  <a:pt x="5361" y="20"/>
                </a:lnTo>
                <a:lnTo>
                  <a:pt x="5335" y="20"/>
                </a:lnTo>
                <a:lnTo>
                  <a:pt x="5311" y="20"/>
                </a:lnTo>
                <a:lnTo>
                  <a:pt x="5285" y="21"/>
                </a:lnTo>
                <a:lnTo>
                  <a:pt x="5284" y="33"/>
                </a:lnTo>
                <a:lnTo>
                  <a:pt x="5284" y="63"/>
                </a:lnTo>
                <a:lnTo>
                  <a:pt x="5283" y="109"/>
                </a:lnTo>
                <a:lnTo>
                  <a:pt x="5283" y="166"/>
                </a:lnTo>
                <a:lnTo>
                  <a:pt x="5283" y="233"/>
                </a:lnTo>
                <a:lnTo>
                  <a:pt x="5283" y="308"/>
                </a:lnTo>
                <a:lnTo>
                  <a:pt x="5283" y="388"/>
                </a:lnTo>
                <a:lnTo>
                  <a:pt x="5283" y="472"/>
                </a:lnTo>
                <a:lnTo>
                  <a:pt x="5283" y="556"/>
                </a:lnTo>
                <a:lnTo>
                  <a:pt x="5283" y="639"/>
                </a:lnTo>
                <a:lnTo>
                  <a:pt x="5283" y="718"/>
                </a:lnTo>
                <a:lnTo>
                  <a:pt x="5283" y="791"/>
                </a:lnTo>
                <a:lnTo>
                  <a:pt x="5284" y="856"/>
                </a:lnTo>
                <a:lnTo>
                  <a:pt x="5284" y="909"/>
                </a:lnTo>
                <a:lnTo>
                  <a:pt x="5284" y="950"/>
                </a:lnTo>
                <a:lnTo>
                  <a:pt x="5284" y="976"/>
                </a:lnTo>
                <a:lnTo>
                  <a:pt x="5284" y="1008"/>
                </a:lnTo>
                <a:lnTo>
                  <a:pt x="5283" y="1044"/>
                </a:lnTo>
                <a:lnTo>
                  <a:pt x="5283" y="1080"/>
                </a:lnTo>
                <a:lnTo>
                  <a:pt x="5284" y="1112"/>
                </a:lnTo>
                <a:close/>
              </a:path>
            </a:pathLst>
          </a:custGeom>
          <a:solidFill>
            <a:srgbClr val="CB203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9204352" y="6981693"/>
            <a:ext cx="954378" cy="402567"/>
          </a:xfrm>
          <a:prstGeom prst="rect">
            <a:avLst/>
          </a:prstGeom>
        </p:spPr>
        <p:txBody>
          <a:bodyPr vert="horz" lIns="99569" tIns="49785" rIns="99569" bIns="49785" rtlCol="0" anchor="ctr"/>
          <a:lstStyle>
            <a:lvl1pPr algn="r">
              <a:defRPr sz="1800">
                <a:solidFill>
                  <a:srgbClr val="FF0000"/>
                </a:solidFill>
                <a:latin typeface="Calibri" pitchFamily="34" charset="0"/>
                <a:cs typeface="Calibri" pitchFamily="34" charset="0"/>
              </a:defRPr>
            </a:lvl1pPr>
          </a:lstStyle>
          <a:p>
            <a:fld id="{4F7735C7-5BD9-4968-9052-41100904DB77}" type="slidenum">
              <a:rPr lang="ru-RU" smtClean="0"/>
              <a:pPr/>
              <a:t>‹#›</a:t>
            </a:fld>
            <a:r>
              <a:rPr lang="ru-RU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/00</a:t>
            </a:r>
            <a:endParaRPr lang="ru-RU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7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1774799" y="0"/>
            <a:ext cx="850112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dirty="0" smtClean="0"/>
              <a:t>Решения для сегмента </a:t>
            </a:r>
            <a:r>
              <a:rPr lang="en-US" dirty="0" smtClean="0"/>
              <a:t>B2</a:t>
            </a:r>
            <a:r>
              <a:rPr lang="ru-RU" dirty="0" smtClean="0"/>
              <a:t>В</a:t>
            </a:r>
            <a:endParaRPr lang="ru-RU" dirty="0"/>
          </a:p>
        </p:txBody>
      </p:sp>
      <p:sp>
        <p:nvSpPr>
          <p:cNvPr id="14" name="object 60"/>
          <p:cNvSpPr txBox="1"/>
          <p:nvPr userDrawn="1"/>
        </p:nvSpPr>
        <p:spPr>
          <a:xfrm>
            <a:off x="417478" y="989000"/>
            <a:ext cx="9858444" cy="51655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080" indent="0" algn="l">
              <a:lnSpc>
                <a:spcPts val="2000"/>
              </a:lnSpc>
              <a:buClr>
                <a:srgbClr val="E30613"/>
              </a:buClr>
              <a:tabLst>
                <a:tab pos="0" algn="l"/>
              </a:tabLst>
            </a:pPr>
            <a:r>
              <a:rPr lang="ru-RU" sz="2000" b="1" spc="-35" dirty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Продуктовая линейка В2В </a:t>
            </a:r>
            <a:r>
              <a:rPr lang="en-US" sz="2000" b="1" spc="-35" dirty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 </a:t>
            </a:r>
            <a:r>
              <a:rPr lang="ru-RU" sz="2000" b="0" spc="-35" dirty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— </a:t>
            </a:r>
            <a:r>
              <a:rPr lang="en-US" sz="2000" b="0" spc="-35" dirty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 </a:t>
            </a:r>
            <a:endParaRPr lang="ru-RU" sz="2000" b="0" spc="-35" dirty="0" smtClean="0">
              <a:solidFill>
                <a:srgbClr val="3C3C3B"/>
              </a:solidFill>
              <a:latin typeface="Calibri" pitchFamily="34" charset="0"/>
              <a:cs typeface="Calibri" pitchFamily="34" charset="0"/>
            </a:endParaRPr>
          </a:p>
          <a:p>
            <a:pPr marR="5080" indent="0" algn="l">
              <a:lnSpc>
                <a:spcPts val="2000"/>
              </a:lnSpc>
              <a:buClr>
                <a:srgbClr val="E30613"/>
              </a:buClr>
              <a:tabLst>
                <a:tab pos="0" algn="l"/>
              </a:tabLst>
            </a:pPr>
            <a:r>
              <a:rPr lang="ru-RU" sz="2000" b="0" spc="-35" dirty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комплексное </a:t>
            </a:r>
            <a:r>
              <a:rPr lang="ru-RU" sz="2000" b="0" spc="-35" dirty="0" err="1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логистическое</a:t>
            </a:r>
            <a:r>
              <a:rPr lang="ru-RU" sz="2000" b="0" spc="-35" dirty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 решение для Вашего бизнеса:</a:t>
            </a:r>
            <a:endParaRPr sz="2000" b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6" name="TextBox 15"/>
          <p:cNvSpPr txBox="1"/>
          <p:nvPr userDrawn="1"/>
        </p:nvSpPr>
        <p:spPr>
          <a:xfrm>
            <a:off x="5132386" y="1716389"/>
            <a:ext cx="5143536" cy="483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500"/>
              </a:lnSpc>
            </a:pPr>
            <a:r>
              <a:rPr lang="ru-RU" sz="1600" dirty="0" smtClean="0"/>
              <a:t>6 000 населенных пунктов обслуживания в РФ и странах Таможенного союза</a:t>
            </a:r>
            <a:endParaRPr lang="ru-RU" sz="1600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5775328" y="2275670"/>
            <a:ext cx="4500594" cy="483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500"/>
              </a:lnSpc>
            </a:pPr>
            <a:r>
              <a:rPr lang="ru-RU" sz="1600" dirty="0" smtClean="0"/>
              <a:t>экспресс-доставка документов и отправлений в минимальные сроки</a:t>
            </a:r>
            <a:endParaRPr lang="ru-RU" sz="1600" dirty="0"/>
          </a:p>
        </p:txBody>
      </p:sp>
      <p:sp>
        <p:nvSpPr>
          <p:cNvPr id="19" name="TextBox 18"/>
          <p:cNvSpPr txBox="1"/>
          <p:nvPr userDrawn="1"/>
        </p:nvSpPr>
        <p:spPr>
          <a:xfrm>
            <a:off x="5989642" y="2818599"/>
            <a:ext cx="4286280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500"/>
              </a:lnSpc>
            </a:pPr>
            <a:r>
              <a:rPr lang="ru-RU" sz="1600" dirty="0" smtClean="0"/>
              <a:t>экономичная доставка грузов по РФ в короткие сроки</a:t>
            </a:r>
            <a:endParaRPr lang="ru-RU" sz="1600" dirty="0"/>
          </a:p>
        </p:txBody>
      </p:sp>
      <p:sp>
        <p:nvSpPr>
          <p:cNvPr id="20" name="TextBox 19"/>
          <p:cNvSpPr txBox="1"/>
          <p:nvPr userDrawn="1"/>
        </p:nvSpPr>
        <p:spPr>
          <a:xfrm>
            <a:off x="5989642" y="3447047"/>
            <a:ext cx="4286280" cy="675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500"/>
              </a:lnSpc>
            </a:pPr>
            <a:r>
              <a:rPr lang="ru-RU" sz="1600" dirty="0" smtClean="0"/>
              <a:t>разные способы доставки: от двери до двери, от терминала до двери, от двери до терминала, от терминала до терминала</a:t>
            </a:r>
            <a:endParaRPr lang="ru-RU" sz="1600" dirty="0"/>
          </a:p>
        </p:txBody>
      </p:sp>
      <p:sp>
        <p:nvSpPr>
          <p:cNvPr id="21" name="TextBox 20"/>
          <p:cNvSpPr txBox="1"/>
          <p:nvPr userDrawn="1"/>
        </p:nvSpPr>
        <p:spPr>
          <a:xfrm>
            <a:off x="5775328" y="4209259"/>
            <a:ext cx="4500594" cy="2907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600" dirty="0" err="1" smtClean="0"/>
              <a:t>sms</a:t>
            </a:r>
            <a:r>
              <a:rPr lang="en-US" sz="1600" dirty="0" smtClean="0"/>
              <a:t>-</a:t>
            </a:r>
            <a:r>
              <a:rPr lang="ru-RU" sz="1600" dirty="0" smtClean="0"/>
              <a:t>оповещение отправителя и получателя</a:t>
            </a:r>
            <a:endParaRPr lang="ru-RU" sz="1600" dirty="0"/>
          </a:p>
        </p:txBody>
      </p:sp>
      <p:sp>
        <p:nvSpPr>
          <p:cNvPr id="22" name="TextBox 21"/>
          <p:cNvSpPr txBox="1"/>
          <p:nvPr userDrawn="1"/>
        </p:nvSpPr>
        <p:spPr>
          <a:xfrm>
            <a:off x="5489576" y="4704562"/>
            <a:ext cx="4786346" cy="2907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500"/>
              </a:lnSpc>
            </a:pPr>
            <a:r>
              <a:rPr lang="ru-RU" sz="1600" dirty="0" smtClean="0"/>
              <a:t>страхование отправлений/грузов</a:t>
            </a:r>
            <a:endParaRPr lang="ru-RU" sz="1600" dirty="0"/>
          </a:p>
        </p:txBody>
      </p:sp>
      <p:sp>
        <p:nvSpPr>
          <p:cNvPr id="23" name="TextBox 22"/>
          <p:cNvSpPr txBox="1"/>
          <p:nvPr userDrawn="1"/>
        </p:nvSpPr>
        <p:spPr>
          <a:xfrm>
            <a:off x="5132386" y="5080802"/>
            <a:ext cx="5143536" cy="2907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500"/>
              </a:lnSpc>
            </a:pPr>
            <a:r>
              <a:rPr lang="ru-RU" sz="1600" dirty="0" smtClean="0"/>
              <a:t>дополнительная упаковка отправлений</a:t>
            </a:r>
            <a:endParaRPr lang="ru-RU" sz="1600" dirty="0"/>
          </a:p>
        </p:txBody>
      </p:sp>
      <p:sp>
        <p:nvSpPr>
          <p:cNvPr id="24" name="TextBox 23"/>
          <p:cNvSpPr txBox="1"/>
          <p:nvPr userDrawn="1"/>
        </p:nvSpPr>
        <p:spPr>
          <a:xfrm>
            <a:off x="4560882" y="5461805"/>
            <a:ext cx="5715040" cy="2907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500"/>
              </a:lnSpc>
            </a:pPr>
            <a:r>
              <a:rPr lang="ru-RU" sz="1600" dirty="0" smtClean="0"/>
              <a:t>сбор в другом регионе по заявке клиента</a:t>
            </a:r>
            <a:endParaRPr lang="ru-RU" sz="1600" dirty="0"/>
          </a:p>
        </p:txBody>
      </p:sp>
      <p:sp>
        <p:nvSpPr>
          <p:cNvPr id="25" name="TextBox 24"/>
          <p:cNvSpPr txBox="1"/>
          <p:nvPr userDrawn="1"/>
        </p:nvSpPr>
        <p:spPr>
          <a:xfrm>
            <a:off x="3775064" y="5809677"/>
            <a:ext cx="6500858" cy="2907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500"/>
              </a:lnSpc>
            </a:pPr>
            <a:r>
              <a:rPr lang="ru-RU" sz="1600" dirty="0" smtClean="0"/>
              <a:t>индивидуальный контроль доставки</a:t>
            </a:r>
            <a:endParaRPr lang="ru-RU" sz="1600" dirty="0"/>
          </a:p>
        </p:txBody>
      </p:sp>
      <p:sp>
        <p:nvSpPr>
          <p:cNvPr id="26" name="TextBox 25"/>
          <p:cNvSpPr txBox="1"/>
          <p:nvPr userDrawn="1"/>
        </p:nvSpPr>
        <p:spPr>
          <a:xfrm>
            <a:off x="2774932" y="6129541"/>
            <a:ext cx="7500990" cy="2907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500"/>
              </a:lnSpc>
            </a:pPr>
            <a:r>
              <a:rPr lang="ru-RU" sz="1600" dirty="0" smtClean="0"/>
              <a:t>система отслеживания отправлений на сайте компании</a:t>
            </a:r>
            <a:endParaRPr lang="ru-RU" sz="1600" dirty="0"/>
          </a:p>
        </p:txBody>
      </p:sp>
      <p:sp>
        <p:nvSpPr>
          <p:cNvPr id="27" name="Овал 26"/>
          <p:cNvSpPr/>
          <p:nvPr userDrawn="1"/>
        </p:nvSpPr>
        <p:spPr>
          <a:xfrm>
            <a:off x="4413244" y="1770842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Овал 27"/>
          <p:cNvSpPr/>
          <p:nvPr userDrawn="1"/>
        </p:nvSpPr>
        <p:spPr>
          <a:xfrm>
            <a:off x="5132386" y="2280433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Овал 28"/>
          <p:cNvSpPr/>
          <p:nvPr userDrawn="1"/>
        </p:nvSpPr>
        <p:spPr>
          <a:xfrm>
            <a:off x="5418138" y="2851937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Овал 29"/>
          <p:cNvSpPr/>
          <p:nvPr userDrawn="1"/>
        </p:nvSpPr>
        <p:spPr>
          <a:xfrm>
            <a:off x="5418138" y="3419474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" name="Овал 30"/>
          <p:cNvSpPr/>
          <p:nvPr userDrawn="1"/>
        </p:nvSpPr>
        <p:spPr>
          <a:xfrm>
            <a:off x="5180011" y="4118771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" name="Овал 31"/>
          <p:cNvSpPr/>
          <p:nvPr userDrawn="1"/>
        </p:nvSpPr>
        <p:spPr>
          <a:xfrm>
            <a:off x="4775196" y="4620393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Овал 32"/>
          <p:cNvSpPr/>
          <p:nvPr userDrawn="1"/>
        </p:nvSpPr>
        <p:spPr>
          <a:xfrm>
            <a:off x="4316320" y="5004871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Овал 33"/>
          <p:cNvSpPr/>
          <p:nvPr userDrawn="1"/>
        </p:nvSpPr>
        <p:spPr>
          <a:xfrm>
            <a:off x="3790908" y="5380842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5" name="Овал 34"/>
          <p:cNvSpPr/>
          <p:nvPr userDrawn="1"/>
        </p:nvSpPr>
        <p:spPr>
          <a:xfrm>
            <a:off x="3077160" y="5717695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6" name="Овал 35"/>
          <p:cNvSpPr/>
          <p:nvPr userDrawn="1"/>
        </p:nvSpPr>
        <p:spPr>
          <a:xfrm>
            <a:off x="2119312" y="6028544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8" name="Freeform 13"/>
          <p:cNvSpPr>
            <a:spLocks noEditPoints="1"/>
          </p:cNvSpPr>
          <p:nvPr userDrawn="1"/>
        </p:nvSpPr>
        <p:spPr bwMode="auto">
          <a:xfrm>
            <a:off x="1774800" y="3349419"/>
            <a:ext cx="1143008" cy="1041925"/>
          </a:xfrm>
          <a:custGeom>
            <a:avLst/>
            <a:gdLst/>
            <a:ahLst/>
            <a:cxnLst>
              <a:cxn ang="0">
                <a:pos x="727" y="346"/>
              </a:cxn>
              <a:cxn ang="0">
                <a:pos x="678" y="383"/>
              </a:cxn>
              <a:cxn ang="0">
                <a:pos x="622" y="407"/>
              </a:cxn>
              <a:cxn ang="0">
                <a:pos x="562" y="416"/>
              </a:cxn>
              <a:cxn ang="0">
                <a:pos x="456" y="419"/>
              </a:cxn>
              <a:cxn ang="0">
                <a:pos x="437" y="457"/>
              </a:cxn>
              <a:cxn ang="0">
                <a:pos x="335" y="472"/>
              </a:cxn>
              <a:cxn ang="0">
                <a:pos x="291" y="450"/>
              </a:cxn>
              <a:cxn ang="0">
                <a:pos x="278" y="418"/>
              </a:cxn>
              <a:cxn ang="0">
                <a:pos x="160" y="416"/>
              </a:cxn>
              <a:cxn ang="0">
                <a:pos x="101" y="403"/>
              </a:cxn>
              <a:cxn ang="0">
                <a:pos x="46" y="377"/>
              </a:cxn>
              <a:cxn ang="0">
                <a:pos x="6" y="345"/>
              </a:cxn>
              <a:cxn ang="0">
                <a:pos x="0" y="350"/>
              </a:cxn>
              <a:cxn ang="0">
                <a:pos x="9" y="661"/>
              </a:cxn>
              <a:cxn ang="0">
                <a:pos x="704" y="669"/>
              </a:cxn>
              <a:cxn ang="0">
                <a:pos x="729" y="655"/>
              </a:cxn>
              <a:cxn ang="0">
                <a:pos x="734" y="347"/>
              </a:cxn>
              <a:cxn ang="0">
                <a:pos x="18" y="150"/>
              </a:cxn>
              <a:cxn ang="0">
                <a:pos x="1" y="172"/>
              </a:cxn>
              <a:cxn ang="0">
                <a:pos x="9" y="309"/>
              </a:cxn>
              <a:cxn ang="0">
                <a:pos x="59" y="353"/>
              </a:cxn>
              <a:cxn ang="0">
                <a:pos x="120" y="380"/>
              </a:cxn>
              <a:cxn ang="0">
                <a:pos x="185" y="390"/>
              </a:cxn>
              <a:cxn ang="0">
                <a:pos x="297" y="377"/>
              </a:cxn>
              <a:cxn ang="0">
                <a:pos x="327" y="363"/>
              </a:cxn>
              <a:cxn ang="0">
                <a:pos x="420" y="366"/>
              </a:cxn>
              <a:cxn ang="0">
                <a:pos x="446" y="388"/>
              </a:cxn>
              <a:cxn ang="0">
                <a:pos x="577" y="388"/>
              </a:cxn>
              <a:cxn ang="0">
                <a:pos x="640" y="371"/>
              </a:cxn>
              <a:cxn ang="0">
                <a:pos x="697" y="337"/>
              </a:cxn>
              <a:cxn ang="0">
                <a:pos x="734" y="297"/>
              </a:cxn>
              <a:cxn ang="0">
                <a:pos x="729" y="162"/>
              </a:cxn>
              <a:cxn ang="0">
                <a:pos x="704" y="147"/>
              </a:cxn>
              <a:cxn ang="0">
                <a:pos x="419" y="436"/>
              </a:cxn>
              <a:cxn ang="0">
                <a:pos x="427" y="411"/>
              </a:cxn>
              <a:cxn ang="0">
                <a:pos x="411" y="392"/>
              </a:cxn>
              <a:cxn ang="0">
                <a:pos x="324" y="392"/>
              </a:cxn>
              <a:cxn ang="0">
                <a:pos x="307" y="411"/>
              </a:cxn>
              <a:cxn ang="0">
                <a:pos x="315" y="436"/>
              </a:cxn>
              <a:cxn ang="0">
                <a:pos x="400" y="445"/>
              </a:cxn>
              <a:cxn ang="0">
                <a:pos x="265" y="136"/>
              </a:cxn>
              <a:cxn ang="0">
                <a:pos x="267" y="54"/>
              </a:cxn>
              <a:cxn ang="0">
                <a:pos x="469" y="134"/>
              </a:cxn>
              <a:cxn ang="0">
                <a:pos x="561" y="137"/>
              </a:cxn>
              <a:cxn ang="0">
                <a:pos x="566" y="123"/>
              </a:cxn>
              <a:cxn ang="0">
                <a:pos x="555" y="102"/>
              </a:cxn>
              <a:cxn ang="0">
                <a:pos x="523" y="56"/>
              </a:cxn>
              <a:cxn ang="0">
                <a:pos x="514" y="25"/>
              </a:cxn>
              <a:cxn ang="0">
                <a:pos x="479" y="1"/>
              </a:cxn>
              <a:cxn ang="0">
                <a:pos x="256" y="1"/>
              </a:cxn>
              <a:cxn ang="0">
                <a:pos x="221" y="25"/>
              </a:cxn>
              <a:cxn ang="0">
                <a:pos x="211" y="56"/>
              </a:cxn>
              <a:cxn ang="0">
                <a:pos x="179" y="102"/>
              </a:cxn>
              <a:cxn ang="0">
                <a:pos x="168" y="123"/>
              </a:cxn>
              <a:cxn ang="0">
                <a:pos x="173" y="137"/>
              </a:cxn>
            </a:cxnLst>
            <a:rect l="0" t="0" r="r" b="b"/>
            <a:pathLst>
              <a:path w="735" h="669">
                <a:moveTo>
                  <a:pt x="732" y="345"/>
                </a:moveTo>
                <a:lnTo>
                  <a:pt x="731" y="345"/>
                </a:lnTo>
                <a:lnTo>
                  <a:pt x="730" y="345"/>
                </a:lnTo>
                <a:lnTo>
                  <a:pt x="729" y="345"/>
                </a:lnTo>
                <a:lnTo>
                  <a:pt x="727" y="346"/>
                </a:lnTo>
                <a:lnTo>
                  <a:pt x="718" y="355"/>
                </a:lnTo>
                <a:lnTo>
                  <a:pt x="708" y="362"/>
                </a:lnTo>
                <a:lnTo>
                  <a:pt x="699" y="369"/>
                </a:lnTo>
                <a:lnTo>
                  <a:pt x="688" y="377"/>
                </a:lnTo>
                <a:lnTo>
                  <a:pt x="678" y="383"/>
                </a:lnTo>
                <a:lnTo>
                  <a:pt x="668" y="389"/>
                </a:lnTo>
                <a:lnTo>
                  <a:pt x="656" y="394"/>
                </a:lnTo>
                <a:lnTo>
                  <a:pt x="645" y="399"/>
                </a:lnTo>
                <a:lnTo>
                  <a:pt x="633" y="403"/>
                </a:lnTo>
                <a:lnTo>
                  <a:pt x="622" y="407"/>
                </a:lnTo>
                <a:lnTo>
                  <a:pt x="610" y="410"/>
                </a:lnTo>
                <a:lnTo>
                  <a:pt x="599" y="412"/>
                </a:lnTo>
                <a:lnTo>
                  <a:pt x="586" y="414"/>
                </a:lnTo>
                <a:lnTo>
                  <a:pt x="574" y="416"/>
                </a:lnTo>
                <a:lnTo>
                  <a:pt x="562" y="416"/>
                </a:lnTo>
                <a:lnTo>
                  <a:pt x="550" y="417"/>
                </a:lnTo>
                <a:lnTo>
                  <a:pt x="459" y="417"/>
                </a:lnTo>
                <a:lnTo>
                  <a:pt x="458" y="417"/>
                </a:lnTo>
                <a:lnTo>
                  <a:pt x="456" y="418"/>
                </a:lnTo>
                <a:lnTo>
                  <a:pt x="456" y="419"/>
                </a:lnTo>
                <a:lnTo>
                  <a:pt x="455" y="422"/>
                </a:lnTo>
                <a:lnTo>
                  <a:pt x="453" y="432"/>
                </a:lnTo>
                <a:lnTo>
                  <a:pt x="449" y="441"/>
                </a:lnTo>
                <a:lnTo>
                  <a:pt x="444" y="450"/>
                </a:lnTo>
                <a:lnTo>
                  <a:pt x="437" y="457"/>
                </a:lnTo>
                <a:lnTo>
                  <a:pt x="430" y="463"/>
                </a:lnTo>
                <a:lnTo>
                  <a:pt x="420" y="467"/>
                </a:lnTo>
                <a:lnTo>
                  <a:pt x="411" y="471"/>
                </a:lnTo>
                <a:lnTo>
                  <a:pt x="400" y="472"/>
                </a:lnTo>
                <a:lnTo>
                  <a:pt x="335" y="472"/>
                </a:lnTo>
                <a:lnTo>
                  <a:pt x="324" y="471"/>
                </a:lnTo>
                <a:lnTo>
                  <a:pt x="314" y="467"/>
                </a:lnTo>
                <a:lnTo>
                  <a:pt x="305" y="463"/>
                </a:lnTo>
                <a:lnTo>
                  <a:pt x="297" y="457"/>
                </a:lnTo>
                <a:lnTo>
                  <a:pt x="291" y="450"/>
                </a:lnTo>
                <a:lnTo>
                  <a:pt x="286" y="441"/>
                </a:lnTo>
                <a:lnTo>
                  <a:pt x="281" y="432"/>
                </a:lnTo>
                <a:lnTo>
                  <a:pt x="280" y="422"/>
                </a:lnTo>
                <a:lnTo>
                  <a:pt x="279" y="419"/>
                </a:lnTo>
                <a:lnTo>
                  <a:pt x="278" y="418"/>
                </a:lnTo>
                <a:lnTo>
                  <a:pt x="277" y="417"/>
                </a:lnTo>
                <a:lnTo>
                  <a:pt x="275" y="417"/>
                </a:lnTo>
                <a:lnTo>
                  <a:pt x="185" y="417"/>
                </a:lnTo>
                <a:lnTo>
                  <a:pt x="173" y="416"/>
                </a:lnTo>
                <a:lnTo>
                  <a:pt x="160" y="416"/>
                </a:lnTo>
                <a:lnTo>
                  <a:pt x="149" y="414"/>
                </a:lnTo>
                <a:lnTo>
                  <a:pt x="136" y="412"/>
                </a:lnTo>
                <a:lnTo>
                  <a:pt x="125" y="410"/>
                </a:lnTo>
                <a:lnTo>
                  <a:pt x="112" y="407"/>
                </a:lnTo>
                <a:lnTo>
                  <a:pt x="101" y="403"/>
                </a:lnTo>
                <a:lnTo>
                  <a:pt x="89" y="399"/>
                </a:lnTo>
                <a:lnTo>
                  <a:pt x="79" y="394"/>
                </a:lnTo>
                <a:lnTo>
                  <a:pt x="67" y="389"/>
                </a:lnTo>
                <a:lnTo>
                  <a:pt x="57" y="383"/>
                </a:lnTo>
                <a:lnTo>
                  <a:pt x="46" y="377"/>
                </a:lnTo>
                <a:lnTo>
                  <a:pt x="36" y="369"/>
                </a:lnTo>
                <a:lnTo>
                  <a:pt x="27" y="362"/>
                </a:lnTo>
                <a:lnTo>
                  <a:pt x="16" y="355"/>
                </a:lnTo>
                <a:lnTo>
                  <a:pt x="8" y="346"/>
                </a:lnTo>
                <a:lnTo>
                  <a:pt x="6" y="345"/>
                </a:lnTo>
                <a:lnTo>
                  <a:pt x="5" y="345"/>
                </a:lnTo>
                <a:lnTo>
                  <a:pt x="4" y="345"/>
                </a:lnTo>
                <a:lnTo>
                  <a:pt x="3" y="345"/>
                </a:lnTo>
                <a:lnTo>
                  <a:pt x="1" y="347"/>
                </a:lnTo>
                <a:lnTo>
                  <a:pt x="0" y="350"/>
                </a:lnTo>
                <a:lnTo>
                  <a:pt x="0" y="639"/>
                </a:lnTo>
                <a:lnTo>
                  <a:pt x="1" y="645"/>
                </a:lnTo>
                <a:lnTo>
                  <a:pt x="3" y="650"/>
                </a:lnTo>
                <a:lnTo>
                  <a:pt x="5" y="655"/>
                </a:lnTo>
                <a:lnTo>
                  <a:pt x="9" y="661"/>
                </a:lnTo>
                <a:lnTo>
                  <a:pt x="13" y="664"/>
                </a:lnTo>
                <a:lnTo>
                  <a:pt x="18" y="667"/>
                </a:lnTo>
                <a:lnTo>
                  <a:pt x="25" y="669"/>
                </a:lnTo>
                <a:lnTo>
                  <a:pt x="31" y="669"/>
                </a:lnTo>
                <a:lnTo>
                  <a:pt x="704" y="669"/>
                </a:lnTo>
                <a:lnTo>
                  <a:pt x="710" y="669"/>
                </a:lnTo>
                <a:lnTo>
                  <a:pt x="716" y="667"/>
                </a:lnTo>
                <a:lnTo>
                  <a:pt x="721" y="664"/>
                </a:lnTo>
                <a:lnTo>
                  <a:pt x="726" y="661"/>
                </a:lnTo>
                <a:lnTo>
                  <a:pt x="729" y="655"/>
                </a:lnTo>
                <a:lnTo>
                  <a:pt x="732" y="650"/>
                </a:lnTo>
                <a:lnTo>
                  <a:pt x="734" y="645"/>
                </a:lnTo>
                <a:lnTo>
                  <a:pt x="735" y="639"/>
                </a:lnTo>
                <a:lnTo>
                  <a:pt x="735" y="350"/>
                </a:lnTo>
                <a:lnTo>
                  <a:pt x="734" y="347"/>
                </a:lnTo>
                <a:lnTo>
                  <a:pt x="732" y="345"/>
                </a:lnTo>
                <a:close/>
                <a:moveTo>
                  <a:pt x="704" y="147"/>
                </a:moveTo>
                <a:lnTo>
                  <a:pt x="31" y="147"/>
                </a:lnTo>
                <a:lnTo>
                  <a:pt x="25" y="148"/>
                </a:lnTo>
                <a:lnTo>
                  <a:pt x="18" y="150"/>
                </a:lnTo>
                <a:lnTo>
                  <a:pt x="13" y="152"/>
                </a:lnTo>
                <a:lnTo>
                  <a:pt x="9" y="157"/>
                </a:lnTo>
                <a:lnTo>
                  <a:pt x="5" y="162"/>
                </a:lnTo>
                <a:lnTo>
                  <a:pt x="3" y="167"/>
                </a:lnTo>
                <a:lnTo>
                  <a:pt x="1" y="172"/>
                </a:lnTo>
                <a:lnTo>
                  <a:pt x="0" y="178"/>
                </a:lnTo>
                <a:lnTo>
                  <a:pt x="0" y="295"/>
                </a:lnTo>
                <a:lnTo>
                  <a:pt x="0" y="297"/>
                </a:lnTo>
                <a:lnTo>
                  <a:pt x="1" y="298"/>
                </a:lnTo>
                <a:lnTo>
                  <a:pt x="9" y="309"/>
                </a:lnTo>
                <a:lnTo>
                  <a:pt x="18" y="319"/>
                </a:lnTo>
                <a:lnTo>
                  <a:pt x="28" y="329"/>
                </a:lnTo>
                <a:lnTo>
                  <a:pt x="38" y="337"/>
                </a:lnTo>
                <a:lnTo>
                  <a:pt x="49" y="345"/>
                </a:lnTo>
                <a:lnTo>
                  <a:pt x="59" y="353"/>
                </a:lnTo>
                <a:lnTo>
                  <a:pt x="70" y="360"/>
                </a:lnTo>
                <a:lnTo>
                  <a:pt x="82" y="366"/>
                </a:lnTo>
                <a:lnTo>
                  <a:pt x="95" y="371"/>
                </a:lnTo>
                <a:lnTo>
                  <a:pt x="107" y="376"/>
                </a:lnTo>
                <a:lnTo>
                  <a:pt x="120" y="380"/>
                </a:lnTo>
                <a:lnTo>
                  <a:pt x="132" y="384"/>
                </a:lnTo>
                <a:lnTo>
                  <a:pt x="145" y="386"/>
                </a:lnTo>
                <a:lnTo>
                  <a:pt x="158" y="388"/>
                </a:lnTo>
                <a:lnTo>
                  <a:pt x="172" y="389"/>
                </a:lnTo>
                <a:lnTo>
                  <a:pt x="185" y="390"/>
                </a:lnTo>
                <a:lnTo>
                  <a:pt x="284" y="390"/>
                </a:lnTo>
                <a:lnTo>
                  <a:pt x="287" y="389"/>
                </a:lnTo>
                <a:lnTo>
                  <a:pt x="289" y="388"/>
                </a:lnTo>
                <a:lnTo>
                  <a:pt x="293" y="382"/>
                </a:lnTo>
                <a:lnTo>
                  <a:pt x="297" y="377"/>
                </a:lnTo>
                <a:lnTo>
                  <a:pt x="302" y="373"/>
                </a:lnTo>
                <a:lnTo>
                  <a:pt x="308" y="369"/>
                </a:lnTo>
                <a:lnTo>
                  <a:pt x="315" y="366"/>
                </a:lnTo>
                <a:lnTo>
                  <a:pt x="321" y="364"/>
                </a:lnTo>
                <a:lnTo>
                  <a:pt x="327" y="363"/>
                </a:lnTo>
                <a:lnTo>
                  <a:pt x="335" y="362"/>
                </a:lnTo>
                <a:lnTo>
                  <a:pt x="400" y="362"/>
                </a:lnTo>
                <a:lnTo>
                  <a:pt x="408" y="363"/>
                </a:lnTo>
                <a:lnTo>
                  <a:pt x="414" y="364"/>
                </a:lnTo>
                <a:lnTo>
                  <a:pt x="420" y="366"/>
                </a:lnTo>
                <a:lnTo>
                  <a:pt x="426" y="369"/>
                </a:lnTo>
                <a:lnTo>
                  <a:pt x="433" y="373"/>
                </a:lnTo>
                <a:lnTo>
                  <a:pt x="438" y="377"/>
                </a:lnTo>
                <a:lnTo>
                  <a:pt x="442" y="382"/>
                </a:lnTo>
                <a:lnTo>
                  <a:pt x="446" y="388"/>
                </a:lnTo>
                <a:lnTo>
                  <a:pt x="448" y="389"/>
                </a:lnTo>
                <a:lnTo>
                  <a:pt x="450" y="390"/>
                </a:lnTo>
                <a:lnTo>
                  <a:pt x="550" y="390"/>
                </a:lnTo>
                <a:lnTo>
                  <a:pt x="563" y="389"/>
                </a:lnTo>
                <a:lnTo>
                  <a:pt x="577" y="388"/>
                </a:lnTo>
                <a:lnTo>
                  <a:pt x="589" y="386"/>
                </a:lnTo>
                <a:lnTo>
                  <a:pt x="603" y="384"/>
                </a:lnTo>
                <a:lnTo>
                  <a:pt x="615" y="380"/>
                </a:lnTo>
                <a:lnTo>
                  <a:pt x="628" y="376"/>
                </a:lnTo>
                <a:lnTo>
                  <a:pt x="640" y="371"/>
                </a:lnTo>
                <a:lnTo>
                  <a:pt x="652" y="366"/>
                </a:lnTo>
                <a:lnTo>
                  <a:pt x="664" y="360"/>
                </a:lnTo>
                <a:lnTo>
                  <a:pt x="675" y="353"/>
                </a:lnTo>
                <a:lnTo>
                  <a:pt x="686" y="345"/>
                </a:lnTo>
                <a:lnTo>
                  <a:pt x="697" y="337"/>
                </a:lnTo>
                <a:lnTo>
                  <a:pt x="706" y="329"/>
                </a:lnTo>
                <a:lnTo>
                  <a:pt x="717" y="319"/>
                </a:lnTo>
                <a:lnTo>
                  <a:pt x="725" y="309"/>
                </a:lnTo>
                <a:lnTo>
                  <a:pt x="734" y="298"/>
                </a:lnTo>
                <a:lnTo>
                  <a:pt x="734" y="297"/>
                </a:lnTo>
                <a:lnTo>
                  <a:pt x="735" y="295"/>
                </a:lnTo>
                <a:lnTo>
                  <a:pt x="735" y="178"/>
                </a:lnTo>
                <a:lnTo>
                  <a:pt x="734" y="172"/>
                </a:lnTo>
                <a:lnTo>
                  <a:pt x="732" y="167"/>
                </a:lnTo>
                <a:lnTo>
                  <a:pt x="729" y="162"/>
                </a:lnTo>
                <a:lnTo>
                  <a:pt x="726" y="157"/>
                </a:lnTo>
                <a:lnTo>
                  <a:pt x="721" y="152"/>
                </a:lnTo>
                <a:lnTo>
                  <a:pt x="716" y="150"/>
                </a:lnTo>
                <a:lnTo>
                  <a:pt x="710" y="148"/>
                </a:lnTo>
                <a:lnTo>
                  <a:pt x="704" y="147"/>
                </a:lnTo>
                <a:close/>
                <a:moveTo>
                  <a:pt x="400" y="445"/>
                </a:moveTo>
                <a:lnTo>
                  <a:pt x="406" y="443"/>
                </a:lnTo>
                <a:lnTo>
                  <a:pt x="411" y="442"/>
                </a:lnTo>
                <a:lnTo>
                  <a:pt x="416" y="439"/>
                </a:lnTo>
                <a:lnTo>
                  <a:pt x="419" y="436"/>
                </a:lnTo>
                <a:lnTo>
                  <a:pt x="423" y="432"/>
                </a:lnTo>
                <a:lnTo>
                  <a:pt x="425" y="428"/>
                </a:lnTo>
                <a:lnTo>
                  <a:pt x="427" y="423"/>
                </a:lnTo>
                <a:lnTo>
                  <a:pt x="427" y="417"/>
                </a:lnTo>
                <a:lnTo>
                  <a:pt x="427" y="411"/>
                </a:lnTo>
                <a:lnTo>
                  <a:pt x="425" y="407"/>
                </a:lnTo>
                <a:lnTo>
                  <a:pt x="423" y="402"/>
                </a:lnTo>
                <a:lnTo>
                  <a:pt x="419" y="398"/>
                </a:lnTo>
                <a:lnTo>
                  <a:pt x="416" y="394"/>
                </a:lnTo>
                <a:lnTo>
                  <a:pt x="411" y="392"/>
                </a:lnTo>
                <a:lnTo>
                  <a:pt x="406" y="390"/>
                </a:lnTo>
                <a:lnTo>
                  <a:pt x="400" y="390"/>
                </a:lnTo>
                <a:lnTo>
                  <a:pt x="335" y="390"/>
                </a:lnTo>
                <a:lnTo>
                  <a:pt x="329" y="390"/>
                </a:lnTo>
                <a:lnTo>
                  <a:pt x="324" y="392"/>
                </a:lnTo>
                <a:lnTo>
                  <a:pt x="319" y="394"/>
                </a:lnTo>
                <a:lnTo>
                  <a:pt x="315" y="398"/>
                </a:lnTo>
                <a:lnTo>
                  <a:pt x="312" y="402"/>
                </a:lnTo>
                <a:lnTo>
                  <a:pt x="310" y="407"/>
                </a:lnTo>
                <a:lnTo>
                  <a:pt x="307" y="411"/>
                </a:lnTo>
                <a:lnTo>
                  <a:pt x="307" y="417"/>
                </a:lnTo>
                <a:lnTo>
                  <a:pt x="307" y="423"/>
                </a:lnTo>
                <a:lnTo>
                  <a:pt x="310" y="428"/>
                </a:lnTo>
                <a:lnTo>
                  <a:pt x="312" y="432"/>
                </a:lnTo>
                <a:lnTo>
                  <a:pt x="315" y="436"/>
                </a:lnTo>
                <a:lnTo>
                  <a:pt x="319" y="439"/>
                </a:lnTo>
                <a:lnTo>
                  <a:pt x="324" y="442"/>
                </a:lnTo>
                <a:lnTo>
                  <a:pt x="329" y="443"/>
                </a:lnTo>
                <a:lnTo>
                  <a:pt x="335" y="445"/>
                </a:lnTo>
                <a:lnTo>
                  <a:pt x="400" y="445"/>
                </a:lnTo>
                <a:close/>
                <a:moveTo>
                  <a:pt x="173" y="137"/>
                </a:moveTo>
                <a:lnTo>
                  <a:pt x="216" y="137"/>
                </a:lnTo>
                <a:lnTo>
                  <a:pt x="262" y="137"/>
                </a:lnTo>
                <a:lnTo>
                  <a:pt x="263" y="136"/>
                </a:lnTo>
                <a:lnTo>
                  <a:pt x="265" y="136"/>
                </a:lnTo>
                <a:lnTo>
                  <a:pt x="266" y="134"/>
                </a:lnTo>
                <a:lnTo>
                  <a:pt x="266" y="131"/>
                </a:lnTo>
                <a:lnTo>
                  <a:pt x="266" y="56"/>
                </a:lnTo>
                <a:lnTo>
                  <a:pt x="266" y="55"/>
                </a:lnTo>
                <a:lnTo>
                  <a:pt x="267" y="54"/>
                </a:lnTo>
                <a:lnTo>
                  <a:pt x="467" y="54"/>
                </a:lnTo>
                <a:lnTo>
                  <a:pt x="468" y="55"/>
                </a:lnTo>
                <a:lnTo>
                  <a:pt x="469" y="56"/>
                </a:lnTo>
                <a:lnTo>
                  <a:pt x="469" y="131"/>
                </a:lnTo>
                <a:lnTo>
                  <a:pt x="469" y="134"/>
                </a:lnTo>
                <a:lnTo>
                  <a:pt x="470" y="136"/>
                </a:lnTo>
                <a:lnTo>
                  <a:pt x="471" y="136"/>
                </a:lnTo>
                <a:lnTo>
                  <a:pt x="473" y="137"/>
                </a:lnTo>
                <a:lnTo>
                  <a:pt x="519" y="137"/>
                </a:lnTo>
                <a:lnTo>
                  <a:pt x="561" y="137"/>
                </a:lnTo>
                <a:lnTo>
                  <a:pt x="563" y="136"/>
                </a:lnTo>
                <a:lnTo>
                  <a:pt x="565" y="136"/>
                </a:lnTo>
                <a:lnTo>
                  <a:pt x="565" y="134"/>
                </a:lnTo>
                <a:lnTo>
                  <a:pt x="566" y="131"/>
                </a:lnTo>
                <a:lnTo>
                  <a:pt x="566" y="123"/>
                </a:lnTo>
                <a:lnTo>
                  <a:pt x="565" y="118"/>
                </a:lnTo>
                <a:lnTo>
                  <a:pt x="564" y="113"/>
                </a:lnTo>
                <a:lnTo>
                  <a:pt x="562" y="109"/>
                </a:lnTo>
                <a:lnTo>
                  <a:pt x="559" y="105"/>
                </a:lnTo>
                <a:lnTo>
                  <a:pt x="555" y="102"/>
                </a:lnTo>
                <a:lnTo>
                  <a:pt x="551" y="99"/>
                </a:lnTo>
                <a:lnTo>
                  <a:pt x="545" y="98"/>
                </a:lnTo>
                <a:lnTo>
                  <a:pt x="540" y="97"/>
                </a:lnTo>
                <a:lnTo>
                  <a:pt x="523" y="97"/>
                </a:lnTo>
                <a:lnTo>
                  <a:pt x="523" y="56"/>
                </a:lnTo>
                <a:lnTo>
                  <a:pt x="523" y="50"/>
                </a:lnTo>
                <a:lnTo>
                  <a:pt x="522" y="45"/>
                </a:lnTo>
                <a:lnTo>
                  <a:pt x="521" y="40"/>
                </a:lnTo>
                <a:lnTo>
                  <a:pt x="519" y="34"/>
                </a:lnTo>
                <a:lnTo>
                  <a:pt x="514" y="25"/>
                </a:lnTo>
                <a:lnTo>
                  <a:pt x="507" y="17"/>
                </a:lnTo>
                <a:lnTo>
                  <a:pt x="498" y="9"/>
                </a:lnTo>
                <a:lnTo>
                  <a:pt x="489" y="4"/>
                </a:lnTo>
                <a:lnTo>
                  <a:pt x="484" y="2"/>
                </a:lnTo>
                <a:lnTo>
                  <a:pt x="479" y="1"/>
                </a:lnTo>
                <a:lnTo>
                  <a:pt x="473" y="0"/>
                </a:lnTo>
                <a:lnTo>
                  <a:pt x="467" y="0"/>
                </a:lnTo>
                <a:lnTo>
                  <a:pt x="267" y="0"/>
                </a:lnTo>
                <a:lnTo>
                  <a:pt x="262" y="0"/>
                </a:lnTo>
                <a:lnTo>
                  <a:pt x="256" y="1"/>
                </a:lnTo>
                <a:lnTo>
                  <a:pt x="251" y="2"/>
                </a:lnTo>
                <a:lnTo>
                  <a:pt x="246" y="4"/>
                </a:lnTo>
                <a:lnTo>
                  <a:pt x="235" y="9"/>
                </a:lnTo>
                <a:lnTo>
                  <a:pt x="227" y="17"/>
                </a:lnTo>
                <a:lnTo>
                  <a:pt x="221" y="25"/>
                </a:lnTo>
                <a:lnTo>
                  <a:pt x="216" y="34"/>
                </a:lnTo>
                <a:lnTo>
                  <a:pt x="213" y="40"/>
                </a:lnTo>
                <a:lnTo>
                  <a:pt x="212" y="45"/>
                </a:lnTo>
                <a:lnTo>
                  <a:pt x="211" y="50"/>
                </a:lnTo>
                <a:lnTo>
                  <a:pt x="211" y="56"/>
                </a:lnTo>
                <a:lnTo>
                  <a:pt x="211" y="97"/>
                </a:lnTo>
                <a:lnTo>
                  <a:pt x="194" y="97"/>
                </a:lnTo>
                <a:lnTo>
                  <a:pt x="188" y="98"/>
                </a:lnTo>
                <a:lnTo>
                  <a:pt x="183" y="99"/>
                </a:lnTo>
                <a:lnTo>
                  <a:pt x="179" y="102"/>
                </a:lnTo>
                <a:lnTo>
                  <a:pt x="176" y="105"/>
                </a:lnTo>
                <a:lnTo>
                  <a:pt x="173" y="109"/>
                </a:lnTo>
                <a:lnTo>
                  <a:pt x="170" y="113"/>
                </a:lnTo>
                <a:lnTo>
                  <a:pt x="169" y="118"/>
                </a:lnTo>
                <a:lnTo>
                  <a:pt x="168" y="123"/>
                </a:lnTo>
                <a:lnTo>
                  <a:pt x="168" y="131"/>
                </a:lnTo>
                <a:lnTo>
                  <a:pt x="169" y="134"/>
                </a:lnTo>
                <a:lnTo>
                  <a:pt x="170" y="136"/>
                </a:lnTo>
                <a:lnTo>
                  <a:pt x="171" y="136"/>
                </a:lnTo>
                <a:lnTo>
                  <a:pt x="173" y="13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9204352" y="6981693"/>
            <a:ext cx="954378" cy="402567"/>
          </a:xfrm>
          <a:prstGeom prst="rect">
            <a:avLst/>
          </a:prstGeom>
        </p:spPr>
        <p:txBody>
          <a:bodyPr vert="horz" lIns="99569" tIns="49785" rIns="99569" bIns="49785" rtlCol="0" anchor="ctr"/>
          <a:lstStyle>
            <a:lvl1pPr algn="r">
              <a:defRPr sz="1800">
                <a:solidFill>
                  <a:srgbClr val="FF0000"/>
                </a:solidFill>
                <a:latin typeface="Calibri" pitchFamily="34" charset="0"/>
                <a:cs typeface="Calibri" pitchFamily="34" charset="0"/>
              </a:defRPr>
            </a:lvl1pPr>
          </a:lstStyle>
          <a:p>
            <a:fld id="{4F7735C7-5BD9-4968-9052-41100904DB77}" type="slidenum">
              <a:rPr lang="ru-RU" smtClean="0"/>
              <a:pPr/>
              <a:t>‹#›</a:t>
            </a:fld>
            <a:r>
              <a:rPr lang="ru-RU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/00</a:t>
            </a:r>
            <a:endParaRPr lang="ru-RU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7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1774799" y="0"/>
            <a:ext cx="850112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dirty="0" smtClean="0"/>
              <a:t>Решения для сегмента </a:t>
            </a:r>
            <a:r>
              <a:rPr lang="en-US" dirty="0" smtClean="0"/>
              <a:t>B2</a:t>
            </a:r>
            <a:r>
              <a:rPr lang="ru-RU" dirty="0" smtClean="0"/>
              <a:t>С</a:t>
            </a:r>
            <a:endParaRPr lang="ru-RU" dirty="0"/>
          </a:p>
        </p:txBody>
      </p:sp>
      <p:sp>
        <p:nvSpPr>
          <p:cNvPr id="14" name="object 60"/>
          <p:cNvSpPr txBox="1"/>
          <p:nvPr userDrawn="1"/>
        </p:nvSpPr>
        <p:spPr>
          <a:xfrm>
            <a:off x="417478" y="994549"/>
            <a:ext cx="9858444" cy="51655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080" indent="0" algn="l">
              <a:lnSpc>
                <a:spcPts val="2000"/>
              </a:lnSpc>
              <a:buClr>
                <a:srgbClr val="E30613"/>
              </a:buClr>
              <a:tabLst>
                <a:tab pos="0" algn="l"/>
              </a:tabLst>
            </a:pPr>
            <a:r>
              <a:rPr lang="ru-RU" sz="2000" b="1" spc="-35" dirty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Продуктовая линейка «</a:t>
            </a:r>
            <a:r>
              <a:rPr lang="ru-RU" sz="2000" b="1" spc="-35" dirty="0" err="1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Онлайн</a:t>
            </a:r>
            <a:r>
              <a:rPr lang="ru-RU" sz="2000" b="1" spc="-35" dirty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» </a:t>
            </a:r>
            <a:r>
              <a:rPr lang="ru-RU" sz="2000" b="0" spc="-35" dirty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— </a:t>
            </a:r>
          </a:p>
          <a:p>
            <a:pPr marR="5080" indent="0" algn="l">
              <a:lnSpc>
                <a:spcPts val="2000"/>
              </a:lnSpc>
              <a:buClr>
                <a:srgbClr val="E30613"/>
              </a:buClr>
              <a:tabLst>
                <a:tab pos="0" algn="l"/>
              </a:tabLst>
            </a:pPr>
            <a:r>
              <a:rPr lang="ru-RU" sz="2000" b="0" spc="-35" dirty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комплексное решение для компаний дистанционной торговли:</a:t>
            </a:r>
            <a:endParaRPr sz="2000" b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6" name="TextBox 15"/>
          <p:cNvSpPr txBox="1"/>
          <p:nvPr userDrawn="1"/>
        </p:nvSpPr>
        <p:spPr>
          <a:xfrm>
            <a:off x="5646224" y="2075644"/>
            <a:ext cx="4143404" cy="483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500"/>
              </a:lnSpc>
            </a:pPr>
            <a:r>
              <a:rPr lang="ru-RU" sz="1600" dirty="0" smtClean="0"/>
              <a:t>6 000 населенных пунктов в РФ и странах Таможенного союза</a:t>
            </a:r>
            <a:endParaRPr lang="ru-RU" sz="1600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6006118" y="2807009"/>
            <a:ext cx="4286280" cy="483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500"/>
              </a:lnSpc>
            </a:pPr>
            <a:r>
              <a:rPr lang="ru-RU" sz="1600" dirty="0" smtClean="0"/>
              <a:t>доставка до двери получателя, до пункта выдачи, до </a:t>
            </a:r>
            <a:r>
              <a:rPr lang="ru-RU" sz="1600" dirty="0" err="1" smtClean="0"/>
              <a:t>постамата</a:t>
            </a:r>
            <a:r>
              <a:rPr lang="ru-RU" sz="1600" dirty="0" smtClean="0"/>
              <a:t> и до клиентского зала</a:t>
            </a:r>
            <a:endParaRPr lang="ru-RU" sz="1600" dirty="0"/>
          </a:p>
        </p:txBody>
      </p:sp>
      <p:sp>
        <p:nvSpPr>
          <p:cNvPr id="19" name="TextBox 18"/>
          <p:cNvSpPr txBox="1"/>
          <p:nvPr userDrawn="1"/>
        </p:nvSpPr>
        <p:spPr>
          <a:xfrm>
            <a:off x="5981404" y="3504404"/>
            <a:ext cx="4214842" cy="483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500"/>
              </a:lnSpc>
            </a:pPr>
            <a:r>
              <a:rPr lang="ru-RU" sz="1600" dirty="0" smtClean="0"/>
              <a:t>оплата товара в момент вручения (наложенный платёж)</a:t>
            </a:r>
            <a:endParaRPr lang="ru-RU" sz="1600" dirty="0"/>
          </a:p>
        </p:txBody>
      </p:sp>
      <p:sp>
        <p:nvSpPr>
          <p:cNvPr id="20" name="TextBox 19"/>
          <p:cNvSpPr txBox="1"/>
          <p:nvPr userDrawn="1"/>
        </p:nvSpPr>
        <p:spPr>
          <a:xfrm>
            <a:off x="5695652" y="4285253"/>
            <a:ext cx="4286280" cy="2907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500"/>
              </a:lnSpc>
            </a:pPr>
            <a:r>
              <a:rPr lang="ru-RU" sz="1600" dirty="0" smtClean="0"/>
              <a:t>бесплатное </a:t>
            </a:r>
            <a:r>
              <a:rPr lang="en-US" sz="1600" dirty="0" err="1" smtClean="0"/>
              <a:t>sms</a:t>
            </a:r>
            <a:r>
              <a:rPr lang="en-US" sz="1600" dirty="0" smtClean="0"/>
              <a:t>-</a:t>
            </a:r>
            <a:r>
              <a:rPr lang="ru-RU" sz="1600" dirty="0" smtClean="0"/>
              <a:t>оповещение получателя</a:t>
            </a:r>
            <a:endParaRPr lang="ru-RU" sz="1600" dirty="0"/>
          </a:p>
        </p:txBody>
      </p:sp>
      <p:sp>
        <p:nvSpPr>
          <p:cNvPr id="21" name="TextBox 20"/>
          <p:cNvSpPr txBox="1"/>
          <p:nvPr userDrawn="1"/>
        </p:nvSpPr>
        <p:spPr>
          <a:xfrm>
            <a:off x="5195586" y="4902916"/>
            <a:ext cx="4500594" cy="2907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500"/>
              </a:lnSpc>
            </a:pPr>
            <a:r>
              <a:rPr lang="en-US" sz="1600" dirty="0" smtClean="0"/>
              <a:t>c</a:t>
            </a:r>
            <a:r>
              <a:rPr lang="ru-RU" sz="1600" dirty="0" err="1" smtClean="0"/>
              <a:t>трахование</a:t>
            </a:r>
            <a:r>
              <a:rPr lang="ru-RU" sz="1600" dirty="0" smtClean="0"/>
              <a:t> посылок</a:t>
            </a:r>
            <a:endParaRPr lang="ru-RU" sz="1600" dirty="0"/>
          </a:p>
        </p:txBody>
      </p:sp>
      <p:sp>
        <p:nvSpPr>
          <p:cNvPr id="22" name="TextBox 21"/>
          <p:cNvSpPr txBox="1"/>
          <p:nvPr userDrawn="1"/>
        </p:nvSpPr>
        <p:spPr>
          <a:xfrm>
            <a:off x="4385054" y="5474929"/>
            <a:ext cx="5214974" cy="2846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500"/>
              </a:lnSpc>
            </a:pPr>
            <a:r>
              <a:rPr lang="ru-RU" sz="1600" dirty="0" smtClean="0"/>
              <a:t>мониторинг отправлений посредством интеграции (API)</a:t>
            </a:r>
            <a:endParaRPr lang="ru-RU" sz="1600" dirty="0"/>
          </a:p>
        </p:txBody>
      </p:sp>
      <p:sp>
        <p:nvSpPr>
          <p:cNvPr id="23" name="TextBox 22"/>
          <p:cNvSpPr txBox="1"/>
          <p:nvPr userDrawn="1"/>
        </p:nvSpPr>
        <p:spPr>
          <a:xfrm>
            <a:off x="3077160" y="6004734"/>
            <a:ext cx="5143536" cy="2907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500"/>
              </a:lnSpc>
            </a:pPr>
            <a:r>
              <a:rPr lang="ru-RU" sz="1600" dirty="0" smtClean="0"/>
              <a:t>система отслеживания посылок на сайте компании</a:t>
            </a:r>
            <a:endParaRPr lang="ru-RU" sz="1600" dirty="0"/>
          </a:p>
        </p:txBody>
      </p:sp>
      <p:sp>
        <p:nvSpPr>
          <p:cNvPr id="27" name="Овал 26"/>
          <p:cNvSpPr/>
          <p:nvPr userDrawn="1"/>
        </p:nvSpPr>
        <p:spPr>
          <a:xfrm>
            <a:off x="4927082" y="2066119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Овал 27"/>
          <p:cNvSpPr/>
          <p:nvPr userDrawn="1"/>
        </p:nvSpPr>
        <p:spPr>
          <a:xfrm>
            <a:off x="5426376" y="2768014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Овал 28"/>
          <p:cNvSpPr/>
          <p:nvPr userDrawn="1"/>
        </p:nvSpPr>
        <p:spPr>
          <a:xfrm>
            <a:off x="5442852" y="3430136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Овал 29"/>
          <p:cNvSpPr/>
          <p:nvPr userDrawn="1"/>
        </p:nvSpPr>
        <p:spPr>
          <a:xfrm>
            <a:off x="5052710" y="4218784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" name="Овал 30"/>
          <p:cNvSpPr/>
          <p:nvPr userDrawn="1"/>
        </p:nvSpPr>
        <p:spPr>
          <a:xfrm>
            <a:off x="4481206" y="4839716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" name="Овал 31"/>
          <p:cNvSpPr/>
          <p:nvPr userDrawn="1"/>
        </p:nvSpPr>
        <p:spPr>
          <a:xfrm>
            <a:off x="3758588" y="5378268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Овал 32"/>
          <p:cNvSpPr/>
          <p:nvPr userDrawn="1"/>
        </p:nvSpPr>
        <p:spPr>
          <a:xfrm>
            <a:off x="2489180" y="5933296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7" name="Freeform 14"/>
          <p:cNvSpPr>
            <a:spLocks noEditPoints="1"/>
          </p:cNvSpPr>
          <p:nvPr userDrawn="1"/>
        </p:nvSpPr>
        <p:spPr bwMode="auto">
          <a:xfrm>
            <a:off x="1640162" y="3387859"/>
            <a:ext cx="1357322" cy="1074200"/>
          </a:xfrm>
          <a:custGeom>
            <a:avLst/>
            <a:gdLst/>
            <a:ahLst/>
            <a:cxnLst>
              <a:cxn ang="0">
                <a:pos x="657" y="298"/>
              </a:cxn>
              <a:cxn ang="0">
                <a:pos x="728" y="306"/>
              </a:cxn>
              <a:cxn ang="0">
                <a:pos x="734" y="305"/>
              </a:cxn>
              <a:cxn ang="0">
                <a:pos x="752" y="276"/>
              </a:cxn>
              <a:cxn ang="0">
                <a:pos x="720" y="209"/>
              </a:cxn>
              <a:cxn ang="0">
                <a:pos x="594" y="176"/>
              </a:cxn>
              <a:cxn ang="0">
                <a:pos x="591" y="180"/>
              </a:cxn>
              <a:cxn ang="0">
                <a:pos x="413" y="263"/>
              </a:cxn>
              <a:cxn ang="0">
                <a:pos x="612" y="244"/>
              </a:cxn>
              <a:cxn ang="0">
                <a:pos x="602" y="234"/>
              </a:cxn>
              <a:cxn ang="0">
                <a:pos x="413" y="217"/>
              </a:cxn>
              <a:cxn ang="0">
                <a:pos x="413" y="217"/>
              </a:cxn>
              <a:cxn ang="0">
                <a:pos x="413" y="187"/>
              </a:cxn>
              <a:cxn ang="0">
                <a:pos x="576" y="170"/>
              </a:cxn>
              <a:cxn ang="0">
                <a:pos x="625" y="160"/>
              </a:cxn>
              <a:cxn ang="0">
                <a:pos x="413" y="140"/>
              </a:cxn>
              <a:cxn ang="0">
                <a:pos x="413" y="140"/>
              </a:cxn>
              <a:cxn ang="0">
                <a:pos x="380" y="122"/>
              </a:cxn>
              <a:cxn ang="0">
                <a:pos x="645" y="94"/>
              </a:cxn>
              <a:cxn ang="0">
                <a:pos x="330" y="83"/>
              </a:cxn>
              <a:cxn ang="0">
                <a:pos x="330" y="70"/>
              </a:cxn>
              <a:cxn ang="0">
                <a:pos x="565" y="86"/>
              </a:cxn>
              <a:cxn ang="0">
                <a:pos x="559" y="72"/>
              </a:cxn>
              <a:cxn ang="0">
                <a:pos x="572" y="66"/>
              </a:cxn>
              <a:cxn ang="0">
                <a:pos x="579" y="80"/>
              </a:cxn>
              <a:cxn ang="0">
                <a:pos x="596" y="86"/>
              </a:cxn>
              <a:cxn ang="0">
                <a:pos x="587" y="80"/>
              </a:cxn>
              <a:cxn ang="0">
                <a:pos x="592" y="66"/>
              </a:cxn>
              <a:cxn ang="0">
                <a:pos x="607" y="72"/>
              </a:cxn>
              <a:cxn ang="0">
                <a:pos x="601" y="86"/>
              </a:cxn>
              <a:cxn ang="0">
                <a:pos x="617" y="83"/>
              </a:cxn>
              <a:cxn ang="0">
                <a:pos x="617" y="68"/>
              </a:cxn>
              <a:cxn ang="0">
                <a:pos x="632" y="68"/>
              </a:cxn>
              <a:cxn ang="0">
                <a:pos x="632" y="83"/>
              </a:cxn>
              <a:cxn ang="0">
                <a:pos x="653" y="368"/>
              </a:cxn>
              <a:cxn ang="0">
                <a:pos x="653" y="177"/>
              </a:cxn>
              <a:cxn ang="0">
                <a:pos x="701" y="14"/>
              </a:cxn>
              <a:cxn ang="0">
                <a:pos x="687" y="2"/>
              </a:cxn>
              <a:cxn ang="0">
                <a:pos x="136" y="0"/>
              </a:cxn>
              <a:cxn ang="0">
                <a:pos x="120" y="10"/>
              </a:cxn>
              <a:cxn ang="0">
                <a:pos x="116" y="393"/>
              </a:cxn>
              <a:cxn ang="0">
                <a:pos x="124" y="410"/>
              </a:cxn>
              <a:cxn ang="0">
                <a:pos x="141" y="417"/>
              </a:cxn>
              <a:cxn ang="0">
                <a:pos x="691" y="413"/>
              </a:cxn>
              <a:cxn ang="0">
                <a:pos x="702" y="397"/>
              </a:cxn>
              <a:cxn ang="0">
                <a:pos x="661" y="312"/>
              </a:cxn>
              <a:cxn ang="0">
                <a:pos x="715" y="449"/>
              </a:cxn>
              <a:cxn ang="0">
                <a:pos x="698" y="439"/>
              </a:cxn>
              <a:cxn ang="0">
                <a:pos x="107" y="445"/>
              </a:cxn>
              <a:cxn ang="0">
                <a:pos x="0" y="623"/>
              </a:cxn>
              <a:cxn ang="0">
                <a:pos x="12" y="641"/>
              </a:cxn>
              <a:cxn ang="0">
                <a:pos x="797" y="644"/>
              </a:cxn>
              <a:cxn ang="0">
                <a:pos x="808" y="640"/>
              </a:cxn>
              <a:cxn ang="0">
                <a:pos x="818" y="627"/>
              </a:cxn>
              <a:cxn ang="0">
                <a:pos x="495" y="576"/>
              </a:cxn>
              <a:cxn ang="0">
                <a:pos x="339" y="541"/>
              </a:cxn>
              <a:cxn ang="0">
                <a:pos x="495" y="576"/>
              </a:cxn>
              <a:cxn ang="0">
                <a:pos x="339" y="541"/>
              </a:cxn>
            </a:cxnLst>
            <a:rect l="0" t="0" r="r" b="b"/>
            <a:pathLst>
              <a:path w="818" h="644">
                <a:moveTo>
                  <a:pt x="591" y="180"/>
                </a:moveTo>
                <a:lnTo>
                  <a:pt x="654" y="296"/>
                </a:lnTo>
                <a:lnTo>
                  <a:pt x="656" y="297"/>
                </a:lnTo>
                <a:lnTo>
                  <a:pt x="657" y="298"/>
                </a:lnTo>
                <a:lnTo>
                  <a:pt x="658" y="297"/>
                </a:lnTo>
                <a:lnTo>
                  <a:pt x="660" y="296"/>
                </a:lnTo>
                <a:lnTo>
                  <a:pt x="678" y="270"/>
                </a:lnTo>
                <a:lnTo>
                  <a:pt x="728" y="306"/>
                </a:lnTo>
                <a:lnTo>
                  <a:pt x="730" y="307"/>
                </a:lnTo>
                <a:lnTo>
                  <a:pt x="731" y="307"/>
                </a:lnTo>
                <a:lnTo>
                  <a:pt x="733" y="306"/>
                </a:lnTo>
                <a:lnTo>
                  <a:pt x="734" y="305"/>
                </a:lnTo>
                <a:lnTo>
                  <a:pt x="752" y="281"/>
                </a:lnTo>
                <a:lnTo>
                  <a:pt x="753" y="279"/>
                </a:lnTo>
                <a:lnTo>
                  <a:pt x="753" y="278"/>
                </a:lnTo>
                <a:lnTo>
                  <a:pt x="752" y="276"/>
                </a:lnTo>
                <a:lnTo>
                  <a:pt x="751" y="275"/>
                </a:lnTo>
                <a:lnTo>
                  <a:pt x="701" y="238"/>
                </a:lnTo>
                <a:lnTo>
                  <a:pt x="720" y="210"/>
                </a:lnTo>
                <a:lnTo>
                  <a:pt x="720" y="209"/>
                </a:lnTo>
                <a:lnTo>
                  <a:pt x="720" y="207"/>
                </a:lnTo>
                <a:lnTo>
                  <a:pt x="719" y="206"/>
                </a:lnTo>
                <a:lnTo>
                  <a:pt x="717" y="206"/>
                </a:lnTo>
                <a:lnTo>
                  <a:pt x="594" y="176"/>
                </a:lnTo>
                <a:lnTo>
                  <a:pt x="592" y="176"/>
                </a:lnTo>
                <a:lnTo>
                  <a:pt x="591" y="177"/>
                </a:lnTo>
                <a:lnTo>
                  <a:pt x="590" y="179"/>
                </a:lnTo>
                <a:lnTo>
                  <a:pt x="591" y="180"/>
                </a:lnTo>
                <a:close/>
                <a:moveTo>
                  <a:pt x="413" y="272"/>
                </a:moveTo>
                <a:lnTo>
                  <a:pt x="625" y="272"/>
                </a:lnTo>
                <a:lnTo>
                  <a:pt x="625" y="263"/>
                </a:lnTo>
                <a:lnTo>
                  <a:pt x="413" y="263"/>
                </a:lnTo>
                <a:lnTo>
                  <a:pt x="413" y="272"/>
                </a:lnTo>
                <a:close/>
                <a:moveTo>
                  <a:pt x="413" y="253"/>
                </a:moveTo>
                <a:lnTo>
                  <a:pt x="612" y="253"/>
                </a:lnTo>
                <a:lnTo>
                  <a:pt x="612" y="244"/>
                </a:lnTo>
                <a:lnTo>
                  <a:pt x="413" y="244"/>
                </a:lnTo>
                <a:lnTo>
                  <a:pt x="413" y="253"/>
                </a:lnTo>
                <a:close/>
                <a:moveTo>
                  <a:pt x="413" y="234"/>
                </a:moveTo>
                <a:lnTo>
                  <a:pt x="602" y="234"/>
                </a:lnTo>
                <a:lnTo>
                  <a:pt x="602" y="225"/>
                </a:lnTo>
                <a:lnTo>
                  <a:pt x="413" y="225"/>
                </a:lnTo>
                <a:lnTo>
                  <a:pt x="413" y="234"/>
                </a:lnTo>
                <a:close/>
                <a:moveTo>
                  <a:pt x="413" y="217"/>
                </a:moveTo>
                <a:lnTo>
                  <a:pt x="594" y="217"/>
                </a:lnTo>
                <a:lnTo>
                  <a:pt x="594" y="206"/>
                </a:lnTo>
                <a:lnTo>
                  <a:pt x="413" y="206"/>
                </a:lnTo>
                <a:lnTo>
                  <a:pt x="413" y="217"/>
                </a:lnTo>
                <a:close/>
                <a:moveTo>
                  <a:pt x="413" y="198"/>
                </a:moveTo>
                <a:lnTo>
                  <a:pt x="586" y="198"/>
                </a:lnTo>
                <a:lnTo>
                  <a:pt x="586" y="187"/>
                </a:lnTo>
                <a:lnTo>
                  <a:pt x="413" y="187"/>
                </a:lnTo>
                <a:lnTo>
                  <a:pt x="413" y="198"/>
                </a:lnTo>
                <a:close/>
                <a:moveTo>
                  <a:pt x="413" y="179"/>
                </a:moveTo>
                <a:lnTo>
                  <a:pt x="576" y="179"/>
                </a:lnTo>
                <a:lnTo>
                  <a:pt x="576" y="170"/>
                </a:lnTo>
                <a:lnTo>
                  <a:pt x="413" y="170"/>
                </a:lnTo>
                <a:lnTo>
                  <a:pt x="413" y="179"/>
                </a:lnTo>
                <a:close/>
                <a:moveTo>
                  <a:pt x="413" y="160"/>
                </a:moveTo>
                <a:lnTo>
                  <a:pt x="625" y="160"/>
                </a:lnTo>
                <a:lnTo>
                  <a:pt x="625" y="151"/>
                </a:lnTo>
                <a:lnTo>
                  <a:pt x="413" y="151"/>
                </a:lnTo>
                <a:lnTo>
                  <a:pt x="413" y="160"/>
                </a:lnTo>
                <a:close/>
                <a:moveTo>
                  <a:pt x="413" y="140"/>
                </a:moveTo>
                <a:lnTo>
                  <a:pt x="625" y="140"/>
                </a:lnTo>
                <a:lnTo>
                  <a:pt x="625" y="122"/>
                </a:lnTo>
                <a:lnTo>
                  <a:pt x="413" y="122"/>
                </a:lnTo>
                <a:lnTo>
                  <a:pt x="413" y="140"/>
                </a:lnTo>
                <a:close/>
                <a:moveTo>
                  <a:pt x="380" y="270"/>
                </a:moveTo>
                <a:lnTo>
                  <a:pt x="197" y="270"/>
                </a:lnTo>
                <a:lnTo>
                  <a:pt x="197" y="122"/>
                </a:lnTo>
                <a:lnTo>
                  <a:pt x="380" y="122"/>
                </a:lnTo>
                <a:lnTo>
                  <a:pt x="380" y="270"/>
                </a:lnTo>
                <a:close/>
                <a:moveTo>
                  <a:pt x="176" y="94"/>
                </a:moveTo>
                <a:lnTo>
                  <a:pt x="176" y="94"/>
                </a:lnTo>
                <a:lnTo>
                  <a:pt x="645" y="94"/>
                </a:lnTo>
                <a:lnTo>
                  <a:pt x="645" y="58"/>
                </a:lnTo>
                <a:lnTo>
                  <a:pt x="176" y="58"/>
                </a:lnTo>
                <a:lnTo>
                  <a:pt x="176" y="94"/>
                </a:lnTo>
                <a:close/>
                <a:moveTo>
                  <a:pt x="330" y="83"/>
                </a:moveTo>
                <a:lnTo>
                  <a:pt x="330" y="83"/>
                </a:lnTo>
                <a:lnTo>
                  <a:pt x="185" y="83"/>
                </a:lnTo>
                <a:lnTo>
                  <a:pt x="185" y="70"/>
                </a:lnTo>
                <a:lnTo>
                  <a:pt x="330" y="70"/>
                </a:lnTo>
                <a:lnTo>
                  <a:pt x="330" y="83"/>
                </a:lnTo>
                <a:close/>
                <a:moveTo>
                  <a:pt x="569" y="86"/>
                </a:moveTo>
                <a:lnTo>
                  <a:pt x="569" y="86"/>
                </a:lnTo>
                <a:lnTo>
                  <a:pt x="565" y="86"/>
                </a:lnTo>
                <a:lnTo>
                  <a:pt x="561" y="83"/>
                </a:lnTo>
                <a:lnTo>
                  <a:pt x="559" y="80"/>
                </a:lnTo>
                <a:lnTo>
                  <a:pt x="558" y="76"/>
                </a:lnTo>
                <a:lnTo>
                  <a:pt x="559" y="72"/>
                </a:lnTo>
                <a:lnTo>
                  <a:pt x="561" y="68"/>
                </a:lnTo>
                <a:lnTo>
                  <a:pt x="565" y="66"/>
                </a:lnTo>
                <a:lnTo>
                  <a:pt x="569" y="65"/>
                </a:lnTo>
                <a:lnTo>
                  <a:pt x="572" y="66"/>
                </a:lnTo>
                <a:lnTo>
                  <a:pt x="577" y="68"/>
                </a:lnTo>
                <a:lnTo>
                  <a:pt x="579" y="72"/>
                </a:lnTo>
                <a:lnTo>
                  <a:pt x="580" y="76"/>
                </a:lnTo>
                <a:lnTo>
                  <a:pt x="579" y="80"/>
                </a:lnTo>
                <a:lnTo>
                  <a:pt x="577" y="83"/>
                </a:lnTo>
                <a:lnTo>
                  <a:pt x="572" y="86"/>
                </a:lnTo>
                <a:lnTo>
                  <a:pt x="569" y="86"/>
                </a:lnTo>
                <a:close/>
                <a:moveTo>
                  <a:pt x="596" y="86"/>
                </a:moveTo>
                <a:lnTo>
                  <a:pt x="596" y="86"/>
                </a:lnTo>
                <a:lnTo>
                  <a:pt x="592" y="86"/>
                </a:lnTo>
                <a:lnTo>
                  <a:pt x="589" y="83"/>
                </a:lnTo>
                <a:lnTo>
                  <a:pt x="587" y="80"/>
                </a:lnTo>
                <a:lnTo>
                  <a:pt x="586" y="76"/>
                </a:lnTo>
                <a:lnTo>
                  <a:pt x="587" y="72"/>
                </a:lnTo>
                <a:lnTo>
                  <a:pt x="589" y="68"/>
                </a:lnTo>
                <a:lnTo>
                  <a:pt x="592" y="66"/>
                </a:lnTo>
                <a:lnTo>
                  <a:pt x="596" y="65"/>
                </a:lnTo>
                <a:lnTo>
                  <a:pt x="601" y="66"/>
                </a:lnTo>
                <a:lnTo>
                  <a:pt x="604" y="68"/>
                </a:lnTo>
                <a:lnTo>
                  <a:pt x="607" y="72"/>
                </a:lnTo>
                <a:lnTo>
                  <a:pt x="607" y="76"/>
                </a:lnTo>
                <a:lnTo>
                  <a:pt x="607" y="80"/>
                </a:lnTo>
                <a:lnTo>
                  <a:pt x="604" y="83"/>
                </a:lnTo>
                <a:lnTo>
                  <a:pt x="601" y="86"/>
                </a:lnTo>
                <a:lnTo>
                  <a:pt x="596" y="86"/>
                </a:lnTo>
                <a:close/>
                <a:moveTo>
                  <a:pt x="625" y="86"/>
                </a:moveTo>
                <a:lnTo>
                  <a:pt x="620" y="86"/>
                </a:lnTo>
                <a:lnTo>
                  <a:pt x="617" y="83"/>
                </a:lnTo>
                <a:lnTo>
                  <a:pt x="615" y="80"/>
                </a:lnTo>
                <a:lnTo>
                  <a:pt x="614" y="76"/>
                </a:lnTo>
                <a:lnTo>
                  <a:pt x="615" y="72"/>
                </a:lnTo>
                <a:lnTo>
                  <a:pt x="617" y="68"/>
                </a:lnTo>
                <a:lnTo>
                  <a:pt x="620" y="66"/>
                </a:lnTo>
                <a:lnTo>
                  <a:pt x="625" y="65"/>
                </a:lnTo>
                <a:lnTo>
                  <a:pt x="629" y="66"/>
                </a:lnTo>
                <a:lnTo>
                  <a:pt x="632" y="68"/>
                </a:lnTo>
                <a:lnTo>
                  <a:pt x="634" y="72"/>
                </a:lnTo>
                <a:lnTo>
                  <a:pt x="635" y="76"/>
                </a:lnTo>
                <a:lnTo>
                  <a:pt x="634" y="80"/>
                </a:lnTo>
                <a:lnTo>
                  <a:pt x="632" y="83"/>
                </a:lnTo>
                <a:lnTo>
                  <a:pt x="629" y="86"/>
                </a:lnTo>
                <a:lnTo>
                  <a:pt x="625" y="86"/>
                </a:lnTo>
                <a:close/>
                <a:moveTo>
                  <a:pt x="653" y="321"/>
                </a:moveTo>
                <a:lnTo>
                  <a:pt x="653" y="368"/>
                </a:lnTo>
                <a:lnTo>
                  <a:pt x="165" y="368"/>
                </a:lnTo>
                <a:lnTo>
                  <a:pt x="165" y="49"/>
                </a:lnTo>
                <a:lnTo>
                  <a:pt x="653" y="49"/>
                </a:lnTo>
                <a:lnTo>
                  <a:pt x="653" y="177"/>
                </a:lnTo>
                <a:lnTo>
                  <a:pt x="702" y="188"/>
                </a:lnTo>
                <a:lnTo>
                  <a:pt x="702" y="24"/>
                </a:lnTo>
                <a:lnTo>
                  <a:pt x="702" y="19"/>
                </a:lnTo>
                <a:lnTo>
                  <a:pt x="701" y="14"/>
                </a:lnTo>
                <a:lnTo>
                  <a:pt x="698" y="10"/>
                </a:lnTo>
                <a:lnTo>
                  <a:pt x="696" y="7"/>
                </a:lnTo>
                <a:lnTo>
                  <a:pt x="691" y="4"/>
                </a:lnTo>
                <a:lnTo>
                  <a:pt x="687" y="2"/>
                </a:lnTo>
                <a:lnTo>
                  <a:pt x="683" y="0"/>
                </a:lnTo>
                <a:lnTo>
                  <a:pt x="678" y="0"/>
                </a:lnTo>
                <a:lnTo>
                  <a:pt x="141" y="0"/>
                </a:lnTo>
                <a:lnTo>
                  <a:pt x="136" y="0"/>
                </a:lnTo>
                <a:lnTo>
                  <a:pt x="132" y="2"/>
                </a:lnTo>
                <a:lnTo>
                  <a:pt x="128" y="4"/>
                </a:lnTo>
                <a:lnTo>
                  <a:pt x="124" y="7"/>
                </a:lnTo>
                <a:lnTo>
                  <a:pt x="120" y="10"/>
                </a:lnTo>
                <a:lnTo>
                  <a:pt x="118" y="14"/>
                </a:lnTo>
                <a:lnTo>
                  <a:pt x="117" y="19"/>
                </a:lnTo>
                <a:lnTo>
                  <a:pt x="116" y="24"/>
                </a:lnTo>
                <a:lnTo>
                  <a:pt x="116" y="393"/>
                </a:lnTo>
                <a:lnTo>
                  <a:pt x="117" y="397"/>
                </a:lnTo>
                <a:lnTo>
                  <a:pt x="118" y="402"/>
                </a:lnTo>
                <a:lnTo>
                  <a:pt x="120" y="407"/>
                </a:lnTo>
                <a:lnTo>
                  <a:pt x="124" y="410"/>
                </a:lnTo>
                <a:lnTo>
                  <a:pt x="128" y="413"/>
                </a:lnTo>
                <a:lnTo>
                  <a:pt x="132" y="415"/>
                </a:lnTo>
                <a:lnTo>
                  <a:pt x="136" y="417"/>
                </a:lnTo>
                <a:lnTo>
                  <a:pt x="141" y="417"/>
                </a:lnTo>
                <a:lnTo>
                  <a:pt x="678" y="417"/>
                </a:lnTo>
                <a:lnTo>
                  <a:pt x="683" y="417"/>
                </a:lnTo>
                <a:lnTo>
                  <a:pt x="687" y="415"/>
                </a:lnTo>
                <a:lnTo>
                  <a:pt x="691" y="413"/>
                </a:lnTo>
                <a:lnTo>
                  <a:pt x="696" y="410"/>
                </a:lnTo>
                <a:lnTo>
                  <a:pt x="698" y="407"/>
                </a:lnTo>
                <a:lnTo>
                  <a:pt x="701" y="402"/>
                </a:lnTo>
                <a:lnTo>
                  <a:pt x="702" y="397"/>
                </a:lnTo>
                <a:lnTo>
                  <a:pt x="702" y="393"/>
                </a:lnTo>
                <a:lnTo>
                  <a:pt x="702" y="303"/>
                </a:lnTo>
                <a:lnTo>
                  <a:pt x="680" y="286"/>
                </a:lnTo>
                <a:lnTo>
                  <a:pt x="661" y="312"/>
                </a:lnTo>
                <a:lnTo>
                  <a:pt x="653" y="321"/>
                </a:lnTo>
                <a:close/>
                <a:moveTo>
                  <a:pt x="813" y="610"/>
                </a:moveTo>
                <a:lnTo>
                  <a:pt x="813" y="610"/>
                </a:lnTo>
                <a:lnTo>
                  <a:pt x="715" y="449"/>
                </a:lnTo>
                <a:lnTo>
                  <a:pt x="712" y="445"/>
                </a:lnTo>
                <a:lnTo>
                  <a:pt x="708" y="442"/>
                </a:lnTo>
                <a:lnTo>
                  <a:pt x="703" y="440"/>
                </a:lnTo>
                <a:lnTo>
                  <a:pt x="698" y="439"/>
                </a:lnTo>
                <a:lnTo>
                  <a:pt x="121" y="439"/>
                </a:lnTo>
                <a:lnTo>
                  <a:pt x="116" y="440"/>
                </a:lnTo>
                <a:lnTo>
                  <a:pt x="111" y="442"/>
                </a:lnTo>
                <a:lnTo>
                  <a:pt x="107" y="445"/>
                </a:lnTo>
                <a:lnTo>
                  <a:pt x="103" y="449"/>
                </a:lnTo>
                <a:lnTo>
                  <a:pt x="4" y="612"/>
                </a:lnTo>
                <a:lnTo>
                  <a:pt x="1" y="617"/>
                </a:lnTo>
                <a:lnTo>
                  <a:pt x="0" y="623"/>
                </a:lnTo>
                <a:lnTo>
                  <a:pt x="1" y="628"/>
                </a:lnTo>
                <a:lnTo>
                  <a:pt x="4" y="633"/>
                </a:lnTo>
                <a:lnTo>
                  <a:pt x="7" y="638"/>
                </a:lnTo>
                <a:lnTo>
                  <a:pt x="12" y="641"/>
                </a:lnTo>
                <a:lnTo>
                  <a:pt x="17" y="643"/>
                </a:lnTo>
                <a:lnTo>
                  <a:pt x="22" y="644"/>
                </a:lnTo>
                <a:lnTo>
                  <a:pt x="797" y="644"/>
                </a:lnTo>
                <a:lnTo>
                  <a:pt x="797" y="644"/>
                </a:lnTo>
                <a:lnTo>
                  <a:pt x="797" y="644"/>
                </a:lnTo>
                <a:lnTo>
                  <a:pt x="801" y="643"/>
                </a:lnTo>
                <a:lnTo>
                  <a:pt x="805" y="642"/>
                </a:lnTo>
                <a:lnTo>
                  <a:pt x="808" y="640"/>
                </a:lnTo>
                <a:lnTo>
                  <a:pt x="811" y="638"/>
                </a:lnTo>
                <a:lnTo>
                  <a:pt x="815" y="635"/>
                </a:lnTo>
                <a:lnTo>
                  <a:pt x="817" y="631"/>
                </a:lnTo>
                <a:lnTo>
                  <a:pt x="818" y="627"/>
                </a:lnTo>
                <a:lnTo>
                  <a:pt x="818" y="623"/>
                </a:lnTo>
                <a:lnTo>
                  <a:pt x="817" y="616"/>
                </a:lnTo>
                <a:lnTo>
                  <a:pt x="813" y="610"/>
                </a:lnTo>
                <a:close/>
                <a:moveTo>
                  <a:pt x="495" y="576"/>
                </a:moveTo>
                <a:lnTo>
                  <a:pt x="322" y="576"/>
                </a:lnTo>
                <a:lnTo>
                  <a:pt x="320" y="576"/>
                </a:lnTo>
                <a:lnTo>
                  <a:pt x="337" y="541"/>
                </a:lnTo>
                <a:lnTo>
                  <a:pt x="339" y="541"/>
                </a:lnTo>
                <a:lnTo>
                  <a:pt x="478" y="541"/>
                </a:lnTo>
                <a:lnTo>
                  <a:pt x="481" y="541"/>
                </a:lnTo>
                <a:lnTo>
                  <a:pt x="497" y="576"/>
                </a:lnTo>
                <a:lnTo>
                  <a:pt x="495" y="576"/>
                </a:lnTo>
                <a:close/>
                <a:moveTo>
                  <a:pt x="337" y="541"/>
                </a:moveTo>
                <a:lnTo>
                  <a:pt x="320" y="576"/>
                </a:lnTo>
                <a:lnTo>
                  <a:pt x="322" y="576"/>
                </a:lnTo>
                <a:lnTo>
                  <a:pt x="339" y="541"/>
                </a:lnTo>
                <a:lnTo>
                  <a:pt x="337" y="541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9204352" y="6981693"/>
            <a:ext cx="954378" cy="402567"/>
          </a:xfrm>
          <a:prstGeom prst="rect">
            <a:avLst/>
          </a:prstGeom>
        </p:spPr>
        <p:txBody>
          <a:bodyPr vert="horz" lIns="99569" tIns="49785" rIns="99569" bIns="49785" rtlCol="0" anchor="ctr"/>
          <a:lstStyle>
            <a:lvl1pPr algn="r">
              <a:defRPr sz="1800">
                <a:solidFill>
                  <a:srgbClr val="FF0000"/>
                </a:solidFill>
                <a:latin typeface="Calibri" pitchFamily="34" charset="0"/>
                <a:cs typeface="Calibri" pitchFamily="34" charset="0"/>
              </a:defRPr>
            </a:lvl1pPr>
          </a:lstStyle>
          <a:p>
            <a:fld id="{4F7735C7-5BD9-4968-9052-41100904DB77}" type="slidenum">
              <a:rPr lang="ru-RU" smtClean="0"/>
              <a:pPr/>
              <a:t>‹#›</a:t>
            </a:fld>
            <a:r>
              <a:rPr lang="ru-RU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/00</a:t>
            </a:r>
            <a:endParaRPr lang="ru-RU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7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1774799" y="0"/>
            <a:ext cx="850112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dirty="0" smtClean="0"/>
              <a:t>Трансграничная доставка</a:t>
            </a:r>
            <a:endParaRPr lang="ru-RU" dirty="0"/>
          </a:p>
        </p:txBody>
      </p:sp>
      <p:sp>
        <p:nvSpPr>
          <p:cNvPr id="14" name="object 60"/>
          <p:cNvSpPr txBox="1"/>
          <p:nvPr userDrawn="1"/>
        </p:nvSpPr>
        <p:spPr>
          <a:xfrm>
            <a:off x="417478" y="994549"/>
            <a:ext cx="9858444" cy="51655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080" indent="0" algn="l">
              <a:lnSpc>
                <a:spcPts val="2000"/>
              </a:lnSpc>
              <a:buClr>
                <a:srgbClr val="E30613"/>
              </a:buClr>
              <a:tabLst>
                <a:tab pos="0" algn="l"/>
              </a:tabLst>
            </a:pPr>
            <a:r>
              <a:rPr lang="ru-RU" sz="2000" b="1" spc="-35" dirty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Комплексное решение доставки грузов в РФ </a:t>
            </a:r>
          </a:p>
          <a:p>
            <a:pPr marR="5080" indent="0" algn="l">
              <a:lnSpc>
                <a:spcPts val="2000"/>
              </a:lnSpc>
              <a:buClr>
                <a:srgbClr val="E30613"/>
              </a:buClr>
              <a:tabLst>
                <a:tab pos="0" algn="l"/>
              </a:tabLst>
            </a:pPr>
            <a:r>
              <a:rPr lang="ru-RU" sz="2000" b="0" spc="-35" dirty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для зарубежных компаний дистанционной торговли:</a:t>
            </a:r>
            <a:endParaRPr sz="2000" b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6" name="TextBox 15"/>
          <p:cNvSpPr txBox="1"/>
          <p:nvPr userDrawn="1"/>
        </p:nvSpPr>
        <p:spPr>
          <a:xfrm>
            <a:off x="5555606" y="2075644"/>
            <a:ext cx="4558260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"/>
              </a:lnSpc>
            </a:pPr>
            <a:r>
              <a:rPr lang="ru-RU" sz="1400" b="1" dirty="0" smtClean="0"/>
              <a:t>Сбор и обработка заказов перед транспортировкой</a:t>
            </a:r>
          </a:p>
          <a:p>
            <a:pPr marL="90488" indent="-90488">
              <a:lnSpc>
                <a:spcPts val="12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200" dirty="0" smtClean="0"/>
              <a:t>услуги «первой мили», включая сбор по заявке, предварительную сортировку и маркировку</a:t>
            </a:r>
          </a:p>
          <a:p>
            <a:pPr marL="90488" indent="-90488">
              <a:lnSpc>
                <a:spcPts val="12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200" dirty="0" smtClean="0"/>
              <a:t>широкая партнерская сеть по международному направлению</a:t>
            </a:r>
          </a:p>
          <a:p>
            <a:pPr marL="90488" indent="-90488">
              <a:lnSpc>
                <a:spcPts val="12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200" dirty="0" smtClean="0"/>
              <a:t>организация решения по принципу «одного окна»</a:t>
            </a:r>
            <a:endParaRPr lang="ru-RU" sz="1200" dirty="0"/>
          </a:p>
        </p:txBody>
      </p:sp>
      <p:sp>
        <p:nvSpPr>
          <p:cNvPr id="27" name="Овал 26"/>
          <p:cNvSpPr/>
          <p:nvPr userDrawn="1"/>
        </p:nvSpPr>
        <p:spPr>
          <a:xfrm>
            <a:off x="4861178" y="2000215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Овал 28"/>
          <p:cNvSpPr/>
          <p:nvPr userDrawn="1"/>
        </p:nvSpPr>
        <p:spPr>
          <a:xfrm>
            <a:off x="5440148" y="2994813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Овал 29"/>
          <p:cNvSpPr/>
          <p:nvPr userDrawn="1"/>
        </p:nvSpPr>
        <p:spPr>
          <a:xfrm>
            <a:off x="5275262" y="3868545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" name="Овал 30"/>
          <p:cNvSpPr/>
          <p:nvPr userDrawn="1"/>
        </p:nvSpPr>
        <p:spPr>
          <a:xfrm>
            <a:off x="4633876" y="4710881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Овал 32"/>
          <p:cNvSpPr/>
          <p:nvPr userDrawn="1"/>
        </p:nvSpPr>
        <p:spPr>
          <a:xfrm>
            <a:off x="3417874" y="5566581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4" name="Группа 23"/>
          <p:cNvGrpSpPr/>
          <p:nvPr userDrawn="1"/>
        </p:nvGrpSpPr>
        <p:grpSpPr>
          <a:xfrm>
            <a:off x="1417610" y="3225603"/>
            <a:ext cx="1874692" cy="1399938"/>
            <a:chOff x="7330905" y="3108168"/>
            <a:chExt cx="378592" cy="282716"/>
          </a:xfrm>
          <a:solidFill>
            <a:schemeClr val="bg1"/>
          </a:solidFill>
        </p:grpSpPr>
        <p:sp>
          <p:nvSpPr>
            <p:cNvPr id="25" name="Freeform 18"/>
            <p:cNvSpPr>
              <a:spLocks noEditPoints="1"/>
            </p:cNvSpPr>
            <p:nvPr userDrawn="1"/>
          </p:nvSpPr>
          <p:spPr bwMode="auto">
            <a:xfrm>
              <a:off x="7364550" y="3139192"/>
              <a:ext cx="299924" cy="179463"/>
            </a:xfrm>
            <a:custGeom>
              <a:avLst/>
              <a:gdLst/>
              <a:ahLst/>
              <a:cxnLst>
                <a:cxn ang="0">
                  <a:pos x="237" y="116"/>
                </a:cxn>
                <a:cxn ang="0">
                  <a:pos x="252" y="103"/>
                </a:cxn>
                <a:cxn ang="0">
                  <a:pos x="193" y="140"/>
                </a:cxn>
                <a:cxn ang="0">
                  <a:pos x="326" y="93"/>
                </a:cxn>
                <a:cxn ang="0">
                  <a:pos x="305" y="78"/>
                </a:cxn>
                <a:cxn ang="0">
                  <a:pos x="422" y="85"/>
                </a:cxn>
                <a:cxn ang="0">
                  <a:pos x="424" y="72"/>
                </a:cxn>
                <a:cxn ang="0">
                  <a:pos x="403" y="86"/>
                </a:cxn>
                <a:cxn ang="0">
                  <a:pos x="99" y="147"/>
                </a:cxn>
                <a:cxn ang="0">
                  <a:pos x="91" y="143"/>
                </a:cxn>
                <a:cxn ang="0">
                  <a:pos x="578" y="254"/>
                </a:cxn>
                <a:cxn ang="0">
                  <a:pos x="545" y="226"/>
                </a:cxn>
                <a:cxn ang="0">
                  <a:pos x="527" y="237"/>
                </a:cxn>
                <a:cxn ang="0">
                  <a:pos x="511" y="208"/>
                </a:cxn>
                <a:cxn ang="0">
                  <a:pos x="455" y="199"/>
                </a:cxn>
                <a:cxn ang="0">
                  <a:pos x="482" y="150"/>
                </a:cxn>
                <a:cxn ang="0">
                  <a:pos x="524" y="119"/>
                </a:cxn>
                <a:cxn ang="0">
                  <a:pos x="550" y="114"/>
                </a:cxn>
                <a:cxn ang="0">
                  <a:pos x="567" y="43"/>
                </a:cxn>
                <a:cxn ang="0">
                  <a:pos x="545" y="34"/>
                </a:cxn>
                <a:cxn ang="0">
                  <a:pos x="547" y="1"/>
                </a:cxn>
                <a:cxn ang="0">
                  <a:pos x="541" y="12"/>
                </a:cxn>
                <a:cxn ang="0">
                  <a:pos x="508" y="51"/>
                </a:cxn>
                <a:cxn ang="0">
                  <a:pos x="486" y="77"/>
                </a:cxn>
                <a:cxn ang="0">
                  <a:pos x="451" y="91"/>
                </a:cxn>
                <a:cxn ang="0">
                  <a:pos x="429" y="117"/>
                </a:cxn>
                <a:cxn ang="0">
                  <a:pos x="372" y="132"/>
                </a:cxn>
                <a:cxn ang="0">
                  <a:pos x="352" y="117"/>
                </a:cxn>
                <a:cxn ang="0">
                  <a:pos x="292" y="142"/>
                </a:cxn>
                <a:cxn ang="0">
                  <a:pos x="274" y="151"/>
                </a:cxn>
                <a:cxn ang="0">
                  <a:pos x="252" y="181"/>
                </a:cxn>
                <a:cxn ang="0">
                  <a:pos x="246" y="145"/>
                </a:cxn>
                <a:cxn ang="0">
                  <a:pos x="224" y="176"/>
                </a:cxn>
                <a:cxn ang="0">
                  <a:pos x="170" y="173"/>
                </a:cxn>
                <a:cxn ang="0">
                  <a:pos x="143" y="202"/>
                </a:cxn>
                <a:cxn ang="0">
                  <a:pos x="108" y="179"/>
                </a:cxn>
                <a:cxn ang="0">
                  <a:pos x="83" y="155"/>
                </a:cxn>
                <a:cxn ang="0">
                  <a:pos x="44" y="192"/>
                </a:cxn>
                <a:cxn ang="0">
                  <a:pos x="25" y="239"/>
                </a:cxn>
                <a:cxn ang="0">
                  <a:pos x="1" y="280"/>
                </a:cxn>
                <a:cxn ang="0">
                  <a:pos x="41" y="348"/>
                </a:cxn>
                <a:cxn ang="0">
                  <a:pos x="63" y="316"/>
                </a:cxn>
                <a:cxn ang="0">
                  <a:pos x="79" y="285"/>
                </a:cxn>
                <a:cxn ang="0">
                  <a:pos x="192" y="237"/>
                </a:cxn>
                <a:cxn ang="0">
                  <a:pos x="197" y="293"/>
                </a:cxn>
                <a:cxn ang="0">
                  <a:pos x="243" y="340"/>
                </a:cxn>
                <a:cxn ang="0">
                  <a:pos x="315" y="348"/>
                </a:cxn>
                <a:cxn ang="0">
                  <a:pos x="346" y="339"/>
                </a:cxn>
                <a:cxn ang="0">
                  <a:pos x="384" y="341"/>
                </a:cxn>
                <a:cxn ang="0">
                  <a:pos x="430" y="331"/>
                </a:cxn>
                <a:cxn ang="0">
                  <a:pos x="452" y="297"/>
                </a:cxn>
                <a:cxn ang="0">
                  <a:pos x="531" y="303"/>
                </a:cxn>
                <a:cxn ang="0">
                  <a:pos x="550" y="314"/>
                </a:cxn>
                <a:cxn ang="0">
                  <a:pos x="550" y="336"/>
                </a:cxn>
                <a:cxn ang="0">
                  <a:pos x="566" y="279"/>
                </a:cxn>
                <a:cxn ang="0">
                  <a:pos x="584" y="274"/>
                </a:cxn>
                <a:cxn ang="0">
                  <a:pos x="611" y="167"/>
                </a:cxn>
                <a:cxn ang="0">
                  <a:pos x="609" y="183"/>
                </a:cxn>
              </a:cxnLst>
              <a:rect l="0" t="0" r="r" b="b"/>
              <a:pathLst>
                <a:path w="613" h="364">
                  <a:moveTo>
                    <a:pt x="198" y="145"/>
                  </a:moveTo>
                  <a:lnTo>
                    <a:pt x="201" y="146"/>
                  </a:lnTo>
                  <a:lnTo>
                    <a:pt x="203" y="146"/>
                  </a:lnTo>
                  <a:lnTo>
                    <a:pt x="204" y="146"/>
                  </a:lnTo>
                  <a:lnTo>
                    <a:pt x="206" y="144"/>
                  </a:lnTo>
                  <a:lnTo>
                    <a:pt x="213" y="131"/>
                  </a:lnTo>
                  <a:lnTo>
                    <a:pt x="213" y="131"/>
                  </a:lnTo>
                  <a:lnTo>
                    <a:pt x="214" y="130"/>
                  </a:lnTo>
                  <a:lnTo>
                    <a:pt x="237" y="116"/>
                  </a:lnTo>
                  <a:lnTo>
                    <a:pt x="238" y="115"/>
                  </a:lnTo>
                  <a:lnTo>
                    <a:pt x="238" y="115"/>
                  </a:lnTo>
                  <a:lnTo>
                    <a:pt x="252" y="114"/>
                  </a:lnTo>
                  <a:lnTo>
                    <a:pt x="253" y="112"/>
                  </a:lnTo>
                  <a:lnTo>
                    <a:pt x="255" y="111"/>
                  </a:lnTo>
                  <a:lnTo>
                    <a:pt x="255" y="109"/>
                  </a:lnTo>
                  <a:lnTo>
                    <a:pt x="255" y="107"/>
                  </a:lnTo>
                  <a:lnTo>
                    <a:pt x="254" y="105"/>
                  </a:lnTo>
                  <a:lnTo>
                    <a:pt x="252" y="103"/>
                  </a:lnTo>
                  <a:lnTo>
                    <a:pt x="250" y="103"/>
                  </a:lnTo>
                  <a:lnTo>
                    <a:pt x="227" y="107"/>
                  </a:lnTo>
                  <a:lnTo>
                    <a:pt x="226" y="107"/>
                  </a:lnTo>
                  <a:lnTo>
                    <a:pt x="225" y="108"/>
                  </a:lnTo>
                  <a:lnTo>
                    <a:pt x="194" y="133"/>
                  </a:lnTo>
                  <a:lnTo>
                    <a:pt x="193" y="135"/>
                  </a:lnTo>
                  <a:lnTo>
                    <a:pt x="192" y="136"/>
                  </a:lnTo>
                  <a:lnTo>
                    <a:pt x="193" y="139"/>
                  </a:lnTo>
                  <a:lnTo>
                    <a:pt x="193" y="140"/>
                  </a:lnTo>
                  <a:lnTo>
                    <a:pt x="198" y="145"/>
                  </a:lnTo>
                  <a:close/>
                  <a:moveTo>
                    <a:pt x="306" y="91"/>
                  </a:moveTo>
                  <a:lnTo>
                    <a:pt x="313" y="95"/>
                  </a:lnTo>
                  <a:lnTo>
                    <a:pt x="314" y="96"/>
                  </a:lnTo>
                  <a:lnTo>
                    <a:pt x="315" y="96"/>
                  </a:lnTo>
                  <a:lnTo>
                    <a:pt x="322" y="96"/>
                  </a:lnTo>
                  <a:lnTo>
                    <a:pt x="324" y="96"/>
                  </a:lnTo>
                  <a:lnTo>
                    <a:pt x="325" y="95"/>
                  </a:lnTo>
                  <a:lnTo>
                    <a:pt x="326" y="93"/>
                  </a:lnTo>
                  <a:lnTo>
                    <a:pt x="325" y="90"/>
                  </a:lnTo>
                  <a:lnTo>
                    <a:pt x="321" y="83"/>
                  </a:lnTo>
                  <a:lnTo>
                    <a:pt x="321" y="82"/>
                  </a:lnTo>
                  <a:lnTo>
                    <a:pt x="320" y="82"/>
                  </a:lnTo>
                  <a:lnTo>
                    <a:pt x="311" y="75"/>
                  </a:lnTo>
                  <a:lnTo>
                    <a:pt x="309" y="74"/>
                  </a:lnTo>
                  <a:lnTo>
                    <a:pt x="307" y="74"/>
                  </a:lnTo>
                  <a:lnTo>
                    <a:pt x="306" y="75"/>
                  </a:lnTo>
                  <a:lnTo>
                    <a:pt x="305" y="78"/>
                  </a:lnTo>
                  <a:lnTo>
                    <a:pt x="304" y="86"/>
                  </a:lnTo>
                  <a:lnTo>
                    <a:pt x="304" y="88"/>
                  </a:lnTo>
                  <a:lnTo>
                    <a:pt x="306" y="91"/>
                  </a:lnTo>
                  <a:close/>
                  <a:moveTo>
                    <a:pt x="407" y="96"/>
                  </a:moveTo>
                  <a:lnTo>
                    <a:pt x="408" y="97"/>
                  </a:lnTo>
                  <a:lnTo>
                    <a:pt x="409" y="97"/>
                  </a:lnTo>
                  <a:lnTo>
                    <a:pt x="411" y="97"/>
                  </a:lnTo>
                  <a:lnTo>
                    <a:pt x="412" y="96"/>
                  </a:lnTo>
                  <a:lnTo>
                    <a:pt x="422" y="85"/>
                  </a:lnTo>
                  <a:lnTo>
                    <a:pt x="422" y="85"/>
                  </a:lnTo>
                  <a:lnTo>
                    <a:pt x="422" y="85"/>
                  </a:lnTo>
                  <a:lnTo>
                    <a:pt x="428" y="80"/>
                  </a:lnTo>
                  <a:lnTo>
                    <a:pt x="430" y="78"/>
                  </a:lnTo>
                  <a:lnTo>
                    <a:pt x="429" y="75"/>
                  </a:lnTo>
                  <a:lnTo>
                    <a:pt x="429" y="74"/>
                  </a:lnTo>
                  <a:lnTo>
                    <a:pt x="427" y="72"/>
                  </a:lnTo>
                  <a:lnTo>
                    <a:pt x="426" y="72"/>
                  </a:lnTo>
                  <a:lnTo>
                    <a:pt x="424" y="72"/>
                  </a:lnTo>
                  <a:lnTo>
                    <a:pt x="423" y="72"/>
                  </a:lnTo>
                  <a:lnTo>
                    <a:pt x="416" y="76"/>
                  </a:lnTo>
                  <a:lnTo>
                    <a:pt x="416" y="76"/>
                  </a:lnTo>
                  <a:lnTo>
                    <a:pt x="415" y="77"/>
                  </a:lnTo>
                  <a:lnTo>
                    <a:pt x="412" y="81"/>
                  </a:lnTo>
                  <a:lnTo>
                    <a:pt x="411" y="83"/>
                  </a:lnTo>
                  <a:lnTo>
                    <a:pt x="410" y="83"/>
                  </a:lnTo>
                  <a:lnTo>
                    <a:pt x="404" y="85"/>
                  </a:lnTo>
                  <a:lnTo>
                    <a:pt x="403" y="86"/>
                  </a:lnTo>
                  <a:lnTo>
                    <a:pt x="402" y="88"/>
                  </a:lnTo>
                  <a:lnTo>
                    <a:pt x="402" y="91"/>
                  </a:lnTo>
                  <a:lnTo>
                    <a:pt x="403" y="93"/>
                  </a:lnTo>
                  <a:lnTo>
                    <a:pt x="407" y="96"/>
                  </a:lnTo>
                  <a:close/>
                  <a:moveTo>
                    <a:pt x="91" y="144"/>
                  </a:moveTo>
                  <a:lnTo>
                    <a:pt x="91" y="151"/>
                  </a:lnTo>
                  <a:lnTo>
                    <a:pt x="94" y="149"/>
                  </a:lnTo>
                  <a:lnTo>
                    <a:pt x="97" y="148"/>
                  </a:lnTo>
                  <a:lnTo>
                    <a:pt x="99" y="147"/>
                  </a:lnTo>
                  <a:lnTo>
                    <a:pt x="101" y="146"/>
                  </a:lnTo>
                  <a:lnTo>
                    <a:pt x="99" y="144"/>
                  </a:lnTo>
                  <a:lnTo>
                    <a:pt x="98" y="143"/>
                  </a:lnTo>
                  <a:lnTo>
                    <a:pt x="97" y="141"/>
                  </a:lnTo>
                  <a:lnTo>
                    <a:pt x="95" y="140"/>
                  </a:lnTo>
                  <a:lnTo>
                    <a:pt x="95" y="140"/>
                  </a:lnTo>
                  <a:lnTo>
                    <a:pt x="95" y="139"/>
                  </a:lnTo>
                  <a:lnTo>
                    <a:pt x="92" y="141"/>
                  </a:lnTo>
                  <a:lnTo>
                    <a:pt x="91" y="143"/>
                  </a:lnTo>
                  <a:lnTo>
                    <a:pt x="91" y="144"/>
                  </a:lnTo>
                  <a:close/>
                  <a:moveTo>
                    <a:pt x="108" y="292"/>
                  </a:moveTo>
                  <a:lnTo>
                    <a:pt x="111" y="296"/>
                  </a:lnTo>
                  <a:lnTo>
                    <a:pt x="112" y="295"/>
                  </a:lnTo>
                  <a:lnTo>
                    <a:pt x="112" y="294"/>
                  </a:lnTo>
                  <a:lnTo>
                    <a:pt x="111" y="293"/>
                  </a:lnTo>
                  <a:lnTo>
                    <a:pt x="108" y="292"/>
                  </a:lnTo>
                  <a:close/>
                  <a:moveTo>
                    <a:pt x="579" y="255"/>
                  </a:moveTo>
                  <a:lnTo>
                    <a:pt x="578" y="254"/>
                  </a:lnTo>
                  <a:lnTo>
                    <a:pt x="577" y="252"/>
                  </a:lnTo>
                  <a:lnTo>
                    <a:pt x="578" y="251"/>
                  </a:lnTo>
                  <a:lnTo>
                    <a:pt x="579" y="249"/>
                  </a:lnTo>
                  <a:lnTo>
                    <a:pt x="580" y="248"/>
                  </a:lnTo>
                  <a:lnTo>
                    <a:pt x="580" y="246"/>
                  </a:lnTo>
                  <a:lnTo>
                    <a:pt x="580" y="245"/>
                  </a:lnTo>
                  <a:lnTo>
                    <a:pt x="578" y="243"/>
                  </a:lnTo>
                  <a:lnTo>
                    <a:pt x="546" y="220"/>
                  </a:lnTo>
                  <a:lnTo>
                    <a:pt x="545" y="226"/>
                  </a:lnTo>
                  <a:lnTo>
                    <a:pt x="544" y="229"/>
                  </a:lnTo>
                  <a:lnTo>
                    <a:pt x="541" y="230"/>
                  </a:lnTo>
                  <a:lnTo>
                    <a:pt x="531" y="230"/>
                  </a:lnTo>
                  <a:lnTo>
                    <a:pt x="530" y="230"/>
                  </a:lnTo>
                  <a:lnTo>
                    <a:pt x="528" y="231"/>
                  </a:lnTo>
                  <a:lnTo>
                    <a:pt x="527" y="232"/>
                  </a:lnTo>
                  <a:lnTo>
                    <a:pt x="527" y="235"/>
                  </a:lnTo>
                  <a:lnTo>
                    <a:pt x="527" y="235"/>
                  </a:lnTo>
                  <a:lnTo>
                    <a:pt x="527" y="237"/>
                  </a:lnTo>
                  <a:lnTo>
                    <a:pt x="526" y="238"/>
                  </a:lnTo>
                  <a:lnTo>
                    <a:pt x="525" y="239"/>
                  </a:lnTo>
                  <a:lnTo>
                    <a:pt x="523" y="240"/>
                  </a:lnTo>
                  <a:lnTo>
                    <a:pt x="516" y="240"/>
                  </a:lnTo>
                  <a:lnTo>
                    <a:pt x="514" y="239"/>
                  </a:lnTo>
                  <a:lnTo>
                    <a:pt x="513" y="238"/>
                  </a:lnTo>
                  <a:lnTo>
                    <a:pt x="512" y="237"/>
                  </a:lnTo>
                  <a:lnTo>
                    <a:pt x="512" y="236"/>
                  </a:lnTo>
                  <a:lnTo>
                    <a:pt x="511" y="208"/>
                  </a:lnTo>
                  <a:lnTo>
                    <a:pt x="510" y="208"/>
                  </a:lnTo>
                  <a:lnTo>
                    <a:pt x="507" y="208"/>
                  </a:lnTo>
                  <a:lnTo>
                    <a:pt x="498" y="207"/>
                  </a:lnTo>
                  <a:lnTo>
                    <a:pt x="490" y="206"/>
                  </a:lnTo>
                  <a:lnTo>
                    <a:pt x="488" y="206"/>
                  </a:lnTo>
                  <a:lnTo>
                    <a:pt x="479" y="204"/>
                  </a:lnTo>
                  <a:lnTo>
                    <a:pt x="471" y="203"/>
                  </a:lnTo>
                  <a:lnTo>
                    <a:pt x="459" y="200"/>
                  </a:lnTo>
                  <a:lnTo>
                    <a:pt x="455" y="199"/>
                  </a:lnTo>
                  <a:lnTo>
                    <a:pt x="438" y="195"/>
                  </a:lnTo>
                  <a:lnTo>
                    <a:pt x="451" y="182"/>
                  </a:lnTo>
                  <a:lnTo>
                    <a:pt x="454" y="180"/>
                  </a:lnTo>
                  <a:lnTo>
                    <a:pt x="463" y="173"/>
                  </a:lnTo>
                  <a:lnTo>
                    <a:pt x="467" y="168"/>
                  </a:lnTo>
                  <a:lnTo>
                    <a:pt x="472" y="162"/>
                  </a:lnTo>
                  <a:lnTo>
                    <a:pt x="474" y="160"/>
                  </a:lnTo>
                  <a:lnTo>
                    <a:pt x="478" y="155"/>
                  </a:lnTo>
                  <a:lnTo>
                    <a:pt x="482" y="150"/>
                  </a:lnTo>
                  <a:lnTo>
                    <a:pt x="484" y="146"/>
                  </a:lnTo>
                  <a:lnTo>
                    <a:pt x="489" y="141"/>
                  </a:lnTo>
                  <a:lnTo>
                    <a:pt x="492" y="136"/>
                  </a:lnTo>
                  <a:lnTo>
                    <a:pt x="499" y="124"/>
                  </a:lnTo>
                  <a:lnTo>
                    <a:pt x="501" y="121"/>
                  </a:lnTo>
                  <a:lnTo>
                    <a:pt x="502" y="118"/>
                  </a:lnTo>
                  <a:lnTo>
                    <a:pt x="516" y="91"/>
                  </a:lnTo>
                  <a:lnTo>
                    <a:pt x="522" y="114"/>
                  </a:lnTo>
                  <a:lnTo>
                    <a:pt x="524" y="119"/>
                  </a:lnTo>
                  <a:lnTo>
                    <a:pt x="527" y="130"/>
                  </a:lnTo>
                  <a:lnTo>
                    <a:pt x="527" y="132"/>
                  </a:lnTo>
                  <a:lnTo>
                    <a:pt x="528" y="134"/>
                  </a:lnTo>
                  <a:lnTo>
                    <a:pt x="536" y="129"/>
                  </a:lnTo>
                  <a:lnTo>
                    <a:pt x="543" y="123"/>
                  </a:lnTo>
                  <a:lnTo>
                    <a:pt x="543" y="122"/>
                  </a:lnTo>
                  <a:lnTo>
                    <a:pt x="543" y="120"/>
                  </a:lnTo>
                  <a:lnTo>
                    <a:pt x="544" y="119"/>
                  </a:lnTo>
                  <a:lnTo>
                    <a:pt x="550" y="114"/>
                  </a:lnTo>
                  <a:lnTo>
                    <a:pt x="552" y="112"/>
                  </a:lnTo>
                  <a:lnTo>
                    <a:pt x="555" y="114"/>
                  </a:lnTo>
                  <a:lnTo>
                    <a:pt x="565" y="104"/>
                  </a:lnTo>
                  <a:lnTo>
                    <a:pt x="575" y="94"/>
                  </a:lnTo>
                  <a:lnTo>
                    <a:pt x="577" y="90"/>
                  </a:lnTo>
                  <a:lnTo>
                    <a:pt x="577" y="88"/>
                  </a:lnTo>
                  <a:lnTo>
                    <a:pt x="577" y="86"/>
                  </a:lnTo>
                  <a:lnTo>
                    <a:pt x="568" y="44"/>
                  </a:lnTo>
                  <a:lnTo>
                    <a:pt x="567" y="43"/>
                  </a:lnTo>
                  <a:lnTo>
                    <a:pt x="565" y="42"/>
                  </a:lnTo>
                  <a:lnTo>
                    <a:pt x="564" y="40"/>
                  </a:lnTo>
                  <a:lnTo>
                    <a:pt x="562" y="42"/>
                  </a:lnTo>
                  <a:lnTo>
                    <a:pt x="558" y="44"/>
                  </a:lnTo>
                  <a:lnTo>
                    <a:pt x="555" y="44"/>
                  </a:lnTo>
                  <a:lnTo>
                    <a:pt x="553" y="43"/>
                  </a:lnTo>
                  <a:lnTo>
                    <a:pt x="546" y="37"/>
                  </a:lnTo>
                  <a:lnTo>
                    <a:pt x="545" y="36"/>
                  </a:lnTo>
                  <a:lnTo>
                    <a:pt x="545" y="34"/>
                  </a:lnTo>
                  <a:lnTo>
                    <a:pt x="545" y="33"/>
                  </a:lnTo>
                  <a:lnTo>
                    <a:pt x="546" y="31"/>
                  </a:lnTo>
                  <a:lnTo>
                    <a:pt x="562" y="14"/>
                  </a:lnTo>
                  <a:lnTo>
                    <a:pt x="563" y="12"/>
                  </a:lnTo>
                  <a:lnTo>
                    <a:pt x="563" y="10"/>
                  </a:lnTo>
                  <a:lnTo>
                    <a:pt x="560" y="3"/>
                  </a:lnTo>
                  <a:lnTo>
                    <a:pt x="559" y="0"/>
                  </a:lnTo>
                  <a:lnTo>
                    <a:pt x="555" y="0"/>
                  </a:lnTo>
                  <a:lnTo>
                    <a:pt x="547" y="1"/>
                  </a:lnTo>
                  <a:lnTo>
                    <a:pt x="546" y="1"/>
                  </a:lnTo>
                  <a:lnTo>
                    <a:pt x="544" y="2"/>
                  </a:lnTo>
                  <a:lnTo>
                    <a:pt x="544" y="4"/>
                  </a:lnTo>
                  <a:lnTo>
                    <a:pt x="544" y="5"/>
                  </a:lnTo>
                  <a:lnTo>
                    <a:pt x="544" y="8"/>
                  </a:lnTo>
                  <a:lnTo>
                    <a:pt x="544" y="9"/>
                  </a:lnTo>
                  <a:lnTo>
                    <a:pt x="543" y="11"/>
                  </a:lnTo>
                  <a:lnTo>
                    <a:pt x="542" y="12"/>
                  </a:lnTo>
                  <a:lnTo>
                    <a:pt x="541" y="12"/>
                  </a:lnTo>
                  <a:lnTo>
                    <a:pt x="534" y="14"/>
                  </a:lnTo>
                  <a:lnTo>
                    <a:pt x="532" y="14"/>
                  </a:lnTo>
                  <a:lnTo>
                    <a:pt x="532" y="15"/>
                  </a:lnTo>
                  <a:lnTo>
                    <a:pt x="504" y="40"/>
                  </a:lnTo>
                  <a:lnTo>
                    <a:pt x="503" y="42"/>
                  </a:lnTo>
                  <a:lnTo>
                    <a:pt x="502" y="44"/>
                  </a:lnTo>
                  <a:lnTo>
                    <a:pt x="503" y="46"/>
                  </a:lnTo>
                  <a:lnTo>
                    <a:pt x="504" y="47"/>
                  </a:lnTo>
                  <a:lnTo>
                    <a:pt x="508" y="51"/>
                  </a:lnTo>
                  <a:lnTo>
                    <a:pt x="506" y="55"/>
                  </a:lnTo>
                  <a:lnTo>
                    <a:pt x="505" y="57"/>
                  </a:lnTo>
                  <a:lnTo>
                    <a:pt x="504" y="57"/>
                  </a:lnTo>
                  <a:lnTo>
                    <a:pt x="497" y="60"/>
                  </a:lnTo>
                  <a:lnTo>
                    <a:pt x="496" y="60"/>
                  </a:lnTo>
                  <a:lnTo>
                    <a:pt x="495" y="62"/>
                  </a:lnTo>
                  <a:lnTo>
                    <a:pt x="490" y="75"/>
                  </a:lnTo>
                  <a:lnTo>
                    <a:pt x="488" y="76"/>
                  </a:lnTo>
                  <a:lnTo>
                    <a:pt x="486" y="77"/>
                  </a:lnTo>
                  <a:lnTo>
                    <a:pt x="474" y="77"/>
                  </a:lnTo>
                  <a:lnTo>
                    <a:pt x="472" y="78"/>
                  </a:lnTo>
                  <a:lnTo>
                    <a:pt x="470" y="80"/>
                  </a:lnTo>
                  <a:lnTo>
                    <a:pt x="466" y="91"/>
                  </a:lnTo>
                  <a:lnTo>
                    <a:pt x="465" y="93"/>
                  </a:lnTo>
                  <a:lnTo>
                    <a:pt x="464" y="94"/>
                  </a:lnTo>
                  <a:lnTo>
                    <a:pt x="463" y="94"/>
                  </a:lnTo>
                  <a:lnTo>
                    <a:pt x="460" y="94"/>
                  </a:lnTo>
                  <a:lnTo>
                    <a:pt x="451" y="91"/>
                  </a:lnTo>
                  <a:lnTo>
                    <a:pt x="449" y="91"/>
                  </a:lnTo>
                  <a:lnTo>
                    <a:pt x="448" y="91"/>
                  </a:lnTo>
                  <a:lnTo>
                    <a:pt x="427" y="105"/>
                  </a:lnTo>
                  <a:lnTo>
                    <a:pt x="426" y="106"/>
                  </a:lnTo>
                  <a:lnTo>
                    <a:pt x="425" y="107"/>
                  </a:lnTo>
                  <a:lnTo>
                    <a:pt x="425" y="109"/>
                  </a:lnTo>
                  <a:lnTo>
                    <a:pt x="426" y="110"/>
                  </a:lnTo>
                  <a:lnTo>
                    <a:pt x="428" y="114"/>
                  </a:lnTo>
                  <a:lnTo>
                    <a:pt x="429" y="117"/>
                  </a:lnTo>
                  <a:lnTo>
                    <a:pt x="428" y="119"/>
                  </a:lnTo>
                  <a:lnTo>
                    <a:pt x="418" y="133"/>
                  </a:lnTo>
                  <a:lnTo>
                    <a:pt x="416" y="134"/>
                  </a:lnTo>
                  <a:lnTo>
                    <a:pt x="412" y="134"/>
                  </a:lnTo>
                  <a:lnTo>
                    <a:pt x="403" y="130"/>
                  </a:lnTo>
                  <a:lnTo>
                    <a:pt x="402" y="130"/>
                  </a:lnTo>
                  <a:lnTo>
                    <a:pt x="401" y="130"/>
                  </a:lnTo>
                  <a:lnTo>
                    <a:pt x="372" y="132"/>
                  </a:lnTo>
                  <a:lnTo>
                    <a:pt x="372" y="132"/>
                  </a:lnTo>
                  <a:lnTo>
                    <a:pt x="371" y="132"/>
                  </a:lnTo>
                  <a:lnTo>
                    <a:pt x="352" y="141"/>
                  </a:lnTo>
                  <a:lnTo>
                    <a:pt x="350" y="141"/>
                  </a:lnTo>
                  <a:lnTo>
                    <a:pt x="348" y="140"/>
                  </a:lnTo>
                  <a:lnTo>
                    <a:pt x="347" y="138"/>
                  </a:lnTo>
                  <a:lnTo>
                    <a:pt x="347" y="134"/>
                  </a:lnTo>
                  <a:lnTo>
                    <a:pt x="352" y="120"/>
                  </a:lnTo>
                  <a:lnTo>
                    <a:pt x="353" y="119"/>
                  </a:lnTo>
                  <a:lnTo>
                    <a:pt x="352" y="117"/>
                  </a:lnTo>
                  <a:lnTo>
                    <a:pt x="352" y="116"/>
                  </a:lnTo>
                  <a:lnTo>
                    <a:pt x="350" y="115"/>
                  </a:lnTo>
                  <a:lnTo>
                    <a:pt x="332" y="107"/>
                  </a:lnTo>
                  <a:lnTo>
                    <a:pt x="330" y="107"/>
                  </a:lnTo>
                  <a:lnTo>
                    <a:pt x="328" y="107"/>
                  </a:lnTo>
                  <a:lnTo>
                    <a:pt x="295" y="130"/>
                  </a:lnTo>
                  <a:lnTo>
                    <a:pt x="293" y="131"/>
                  </a:lnTo>
                  <a:lnTo>
                    <a:pt x="292" y="133"/>
                  </a:lnTo>
                  <a:lnTo>
                    <a:pt x="292" y="142"/>
                  </a:lnTo>
                  <a:lnTo>
                    <a:pt x="292" y="143"/>
                  </a:lnTo>
                  <a:lnTo>
                    <a:pt x="291" y="145"/>
                  </a:lnTo>
                  <a:lnTo>
                    <a:pt x="290" y="146"/>
                  </a:lnTo>
                  <a:lnTo>
                    <a:pt x="288" y="146"/>
                  </a:lnTo>
                  <a:lnTo>
                    <a:pt x="278" y="146"/>
                  </a:lnTo>
                  <a:lnTo>
                    <a:pt x="276" y="146"/>
                  </a:lnTo>
                  <a:lnTo>
                    <a:pt x="275" y="147"/>
                  </a:lnTo>
                  <a:lnTo>
                    <a:pt x="274" y="149"/>
                  </a:lnTo>
                  <a:lnTo>
                    <a:pt x="274" y="151"/>
                  </a:lnTo>
                  <a:lnTo>
                    <a:pt x="274" y="151"/>
                  </a:lnTo>
                  <a:lnTo>
                    <a:pt x="275" y="153"/>
                  </a:lnTo>
                  <a:lnTo>
                    <a:pt x="274" y="154"/>
                  </a:lnTo>
                  <a:lnTo>
                    <a:pt x="273" y="155"/>
                  </a:lnTo>
                  <a:lnTo>
                    <a:pt x="271" y="156"/>
                  </a:lnTo>
                  <a:lnTo>
                    <a:pt x="264" y="157"/>
                  </a:lnTo>
                  <a:lnTo>
                    <a:pt x="262" y="158"/>
                  </a:lnTo>
                  <a:lnTo>
                    <a:pt x="261" y="159"/>
                  </a:lnTo>
                  <a:lnTo>
                    <a:pt x="252" y="181"/>
                  </a:lnTo>
                  <a:lnTo>
                    <a:pt x="250" y="182"/>
                  </a:lnTo>
                  <a:lnTo>
                    <a:pt x="248" y="183"/>
                  </a:lnTo>
                  <a:lnTo>
                    <a:pt x="242" y="183"/>
                  </a:lnTo>
                  <a:lnTo>
                    <a:pt x="252" y="151"/>
                  </a:lnTo>
                  <a:lnTo>
                    <a:pt x="252" y="150"/>
                  </a:lnTo>
                  <a:lnTo>
                    <a:pt x="252" y="148"/>
                  </a:lnTo>
                  <a:lnTo>
                    <a:pt x="251" y="147"/>
                  </a:lnTo>
                  <a:lnTo>
                    <a:pt x="249" y="146"/>
                  </a:lnTo>
                  <a:lnTo>
                    <a:pt x="246" y="145"/>
                  </a:lnTo>
                  <a:lnTo>
                    <a:pt x="244" y="145"/>
                  </a:lnTo>
                  <a:lnTo>
                    <a:pt x="243" y="146"/>
                  </a:lnTo>
                  <a:lnTo>
                    <a:pt x="242" y="146"/>
                  </a:lnTo>
                  <a:lnTo>
                    <a:pt x="241" y="148"/>
                  </a:lnTo>
                  <a:lnTo>
                    <a:pt x="230" y="174"/>
                  </a:lnTo>
                  <a:lnTo>
                    <a:pt x="229" y="176"/>
                  </a:lnTo>
                  <a:lnTo>
                    <a:pt x="227" y="177"/>
                  </a:lnTo>
                  <a:lnTo>
                    <a:pt x="225" y="177"/>
                  </a:lnTo>
                  <a:lnTo>
                    <a:pt x="224" y="176"/>
                  </a:lnTo>
                  <a:lnTo>
                    <a:pt x="212" y="166"/>
                  </a:lnTo>
                  <a:lnTo>
                    <a:pt x="209" y="165"/>
                  </a:lnTo>
                  <a:lnTo>
                    <a:pt x="207" y="165"/>
                  </a:lnTo>
                  <a:lnTo>
                    <a:pt x="203" y="168"/>
                  </a:lnTo>
                  <a:lnTo>
                    <a:pt x="202" y="168"/>
                  </a:lnTo>
                  <a:lnTo>
                    <a:pt x="200" y="168"/>
                  </a:lnTo>
                  <a:lnTo>
                    <a:pt x="172" y="162"/>
                  </a:lnTo>
                  <a:lnTo>
                    <a:pt x="171" y="168"/>
                  </a:lnTo>
                  <a:lnTo>
                    <a:pt x="170" y="173"/>
                  </a:lnTo>
                  <a:lnTo>
                    <a:pt x="168" y="179"/>
                  </a:lnTo>
                  <a:lnTo>
                    <a:pt x="167" y="184"/>
                  </a:lnTo>
                  <a:lnTo>
                    <a:pt x="166" y="187"/>
                  </a:lnTo>
                  <a:lnTo>
                    <a:pt x="166" y="188"/>
                  </a:lnTo>
                  <a:lnTo>
                    <a:pt x="163" y="197"/>
                  </a:lnTo>
                  <a:lnTo>
                    <a:pt x="162" y="201"/>
                  </a:lnTo>
                  <a:lnTo>
                    <a:pt x="157" y="214"/>
                  </a:lnTo>
                  <a:lnTo>
                    <a:pt x="146" y="204"/>
                  </a:lnTo>
                  <a:lnTo>
                    <a:pt x="143" y="202"/>
                  </a:lnTo>
                  <a:lnTo>
                    <a:pt x="137" y="197"/>
                  </a:lnTo>
                  <a:lnTo>
                    <a:pt x="135" y="196"/>
                  </a:lnTo>
                  <a:lnTo>
                    <a:pt x="134" y="195"/>
                  </a:lnTo>
                  <a:lnTo>
                    <a:pt x="131" y="192"/>
                  </a:lnTo>
                  <a:lnTo>
                    <a:pt x="128" y="190"/>
                  </a:lnTo>
                  <a:lnTo>
                    <a:pt x="121" y="187"/>
                  </a:lnTo>
                  <a:lnTo>
                    <a:pt x="116" y="183"/>
                  </a:lnTo>
                  <a:lnTo>
                    <a:pt x="112" y="181"/>
                  </a:lnTo>
                  <a:lnTo>
                    <a:pt x="108" y="179"/>
                  </a:lnTo>
                  <a:lnTo>
                    <a:pt x="106" y="179"/>
                  </a:lnTo>
                  <a:lnTo>
                    <a:pt x="105" y="178"/>
                  </a:lnTo>
                  <a:lnTo>
                    <a:pt x="101" y="177"/>
                  </a:lnTo>
                  <a:lnTo>
                    <a:pt x="98" y="176"/>
                  </a:lnTo>
                  <a:lnTo>
                    <a:pt x="95" y="175"/>
                  </a:lnTo>
                  <a:lnTo>
                    <a:pt x="88" y="174"/>
                  </a:lnTo>
                  <a:lnTo>
                    <a:pt x="85" y="173"/>
                  </a:lnTo>
                  <a:lnTo>
                    <a:pt x="57" y="168"/>
                  </a:lnTo>
                  <a:lnTo>
                    <a:pt x="83" y="155"/>
                  </a:lnTo>
                  <a:lnTo>
                    <a:pt x="65" y="155"/>
                  </a:lnTo>
                  <a:lnTo>
                    <a:pt x="64" y="155"/>
                  </a:lnTo>
                  <a:lnTo>
                    <a:pt x="63" y="156"/>
                  </a:lnTo>
                  <a:lnTo>
                    <a:pt x="41" y="174"/>
                  </a:lnTo>
                  <a:lnTo>
                    <a:pt x="40" y="177"/>
                  </a:lnTo>
                  <a:lnTo>
                    <a:pt x="40" y="179"/>
                  </a:lnTo>
                  <a:lnTo>
                    <a:pt x="44" y="189"/>
                  </a:lnTo>
                  <a:lnTo>
                    <a:pt x="45" y="190"/>
                  </a:lnTo>
                  <a:lnTo>
                    <a:pt x="44" y="192"/>
                  </a:lnTo>
                  <a:lnTo>
                    <a:pt x="37" y="207"/>
                  </a:lnTo>
                  <a:lnTo>
                    <a:pt x="35" y="210"/>
                  </a:lnTo>
                  <a:lnTo>
                    <a:pt x="33" y="210"/>
                  </a:lnTo>
                  <a:lnTo>
                    <a:pt x="30" y="210"/>
                  </a:lnTo>
                  <a:lnTo>
                    <a:pt x="28" y="210"/>
                  </a:lnTo>
                  <a:lnTo>
                    <a:pt x="26" y="211"/>
                  </a:lnTo>
                  <a:lnTo>
                    <a:pt x="25" y="212"/>
                  </a:lnTo>
                  <a:lnTo>
                    <a:pt x="25" y="214"/>
                  </a:lnTo>
                  <a:lnTo>
                    <a:pt x="25" y="239"/>
                  </a:lnTo>
                  <a:lnTo>
                    <a:pt x="25" y="240"/>
                  </a:lnTo>
                  <a:lnTo>
                    <a:pt x="25" y="241"/>
                  </a:lnTo>
                  <a:lnTo>
                    <a:pt x="37" y="262"/>
                  </a:lnTo>
                  <a:lnTo>
                    <a:pt x="38" y="264"/>
                  </a:lnTo>
                  <a:lnTo>
                    <a:pt x="38" y="266"/>
                  </a:lnTo>
                  <a:lnTo>
                    <a:pt x="37" y="267"/>
                  </a:lnTo>
                  <a:lnTo>
                    <a:pt x="35" y="268"/>
                  </a:lnTo>
                  <a:lnTo>
                    <a:pt x="3" y="279"/>
                  </a:lnTo>
                  <a:lnTo>
                    <a:pt x="1" y="280"/>
                  </a:lnTo>
                  <a:lnTo>
                    <a:pt x="0" y="284"/>
                  </a:lnTo>
                  <a:lnTo>
                    <a:pt x="1" y="295"/>
                  </a:lnTo>
                  <a:lnTo>
                    <a:pt x="1" y="296"/>
                  </a:lnTo>
                  <a:lnTo>
                    <a:pt x="1" y="297"/>
                  </a:lnTo>
                  <a:lnTo>
                    <a:pt x="29" y="346"/>
                  </a:lnTo>
                  <a:lnTo>
                    <a:pt x="30" y="347"/>
                  </a:lnTo>
                  <a:lnTo>
                    <a:pt x="33" y="348"/>
                  </a:lnTo>
                  <a:lnTo>
                    <a:pt x="39" y="348"/>
                  </a:lnTo>
                  <a:lnTo>
                    <a:pt x="41" y="348"/>
                  </a:lnTo>
                  <a:lnTo>
                    <a:pt x="42" y="347"/>
                  </a:lnTo>
                  <a:lnTo>
                    <a:pt x="43" y="346"/>
                  </a:lnTo>
                  <a:lnTo>
                    <a:pt x="43" y="344"/>
                  </a:lnTo>
                  <a:lnTo>
                    <a:pt x="45" y="323"/>
                  </a:lnTo>
                  <a:lnTo>
                    <a:pt x="46" y="321"/>
                  </a:lnTo>
                  <a:lnTo>
                    <a:pt x="48" y="320"/>
                  </a:lnTo>
                  <a:lnTo>
                    <a:pt x="60" y="318"/>
                  </a:lnTo>
                  <a:lnTo>
                    <a:pt x="62" y="317"/>
                  </a:lnTo>
                  <a:lnTo>
                    <a:pt x="63" y="316"/>
                  </a:lnTo>
                  <a:lnTo>
                    <a:pt x="70" y="303"/>
                  </a:lnTo>
                  <a:lnTo>
                    <a:pt x="70" y="302"/>
                  </a:lnTo>
                  <a:lnTo>
                    <a:pt x="70" y="30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7"/>
                  </a:lnTo>
                  <a:lnTo>
                    <a:pt x="72" y="286"/>
                  </a:lnTo>
                  <a:lnTo>
                    <a:pt x="74" y="285"/>
                  </a:lnTo>
                  <a:lnTo>
                    <a:pt x="79" y="285"/>
                  </a:lnTo>
                  <a:lnTo>
                    <a:pt x="72" y="283"/>
                  </a:lnTo>
                  <a:lnTo>
                    <a:pt x="94" y="271"/>
                  </a:lnTo>
                  <a:lnTo>
                    <a:pt x="98" y="269"/>
                  </a:lnTo>
                  <a:lnTo>
                    <a:pt x="108" y="265"/>
                  </a:lnTo>
                  <a:lnTo>
                    <a:pt x="121" y="259"/>
                  </a:lnTo>
                  <a:lnTo>
                    <a:pt x="136" y="253"/>
                  </a:lnTo>
                  <a:lnTo>
                    <a:pt x="153" y="247"/>
                  </a:lnTo>
                  <a:lnTo>
                    <a:pt x="165" y="243"/>
                  </a:lnTo>
                  <a:lnTo>
                    <a:pt x="192" y="237"/>
                  </a:lnTo>
                  <a:lnTo>
                    <a:pt x="190" y="250"/>
                  </a:lnTo>
                  <a:lnTo>
                    <a:pt x="189" y="254"/>
                  </a:lnTo>
                  <a:lnTo>
                    <a:pt x="188" y="264"/>
                  </a:lnTo>
                  <a:lnTo>
                    <a:pt x="187" y="276"/>
                  </a:lnTo>
                  <a:lnTo>
                    <a:pt x="187" y="290"/>
                  </a:lnTo>
                  <a:lnTo>
                    <a:pt x="187" y="291"/>
                  </a:lnTo>
                  <a:lnTo>
                    <a:pt x="187" y="292"/>
                  </a:lnTo>
                  <a:lnTo>
                    <a:pt x="195" y="292"/>
                  </a:lnTo>
                  <a:lnTo>
                    <a:pt x="197" y="293"/>
                  </a:lnTo>
                  <a:lnTo>
                    <a:pt x="198" y="294"/>
                  </a:lnTo>
                  <a:lnTo>
                    <a:pt x="204" y="303"/>
                  </a:lnTo>
                  <a:lnTo>
                    <a:pt x="205" y="304"/>
                  </a:lnTo>
                  <a:lnTo>
                    <a:pt x="206" y="306"/>
                  </a:lnTo>
                  <a:lnTo>
                    <a:pt x="227" y="310"/>
                  </a:lnTo>
                  <a:lnTo>
                    <a:pt x="228" y="311"/>
                  </a:lnTo>
                  <a:lnTo>
                    <a:pt x="229" y="312"/>
                  </a:lnTo>
                  <a:lnTo>
                    <a:pt x="242" y="339"/>
                  </a:lnTo>
                  <a:lnTo>
                    <a:pt x="243" y="340"/>
                  </a:lnTo>
                  <a:lnTo>
                    <a:pt x="244" y="341"/>
                  </a:lnTo>
                  <a:lnTo>
                    <a:pt x="286" y="364"/>
                  </a:lnTo>
                  <a:lnTo>
                    <a:pt x="288" y="364"/>
                  </a:lnTo>
                  <a:lnTo>
                    <a:pt x="290" y="363"/>
                  </a:lnTo>
                  <a:lnTo>
                    <a:pt x="310" y="348"/>
                  </a:lnTo>
                  <a:lnTo>
                    <a:pt x="311" y="347"/>
                  </a:lnTo>
                  <a:lnTo>
                    <a:pt x="313" y="347"/>
                  </a:lnTo>
                  <a:lnTo>
                    <a:pt x="314" y="347"/>
                  </a:lnTo>
                  <a:lnTo>
                    <a:pt x="315" y="348"/>
                  </a:lnTo>
                  <a:lnTo>
                    <a:pt x="321" y="354"/>
                  </a:lnTo>
                  <a:lnTo>
                    <a:pt x="323" y="355"/>
                  </a:lnTo>
                  <a:lnTo>
                    <a:pt x="324" y="355"/>
                  </a:lnTo>
                  <a:lnTo>
                    <a:pt x="343" y="351"/>
                  </a:lnTo>
                  <a:lnTo>
                    <a:pt x="344" y="350"/>
                  </a:lnTo>
                  <a:lnTo>
                    <a:pt x="346" y="349"/>
                  </a:lnTo>
                  <a:lnTo>
                    <a:pt x="346" y="348"/>
                  </a:lnTo>
                  <a:lnTo>
                    <a:pt x="346" y="347"/>
                  </a:lnTo>
                  <a:lnTo>
                    <a:pt x="346" y="339"/>
                  </a:lnTo>
                  <a:lnTo>
                    <a:pt x="346" y="337"/>
                  </a:lnTo>
                  <a:lnTo>
                    <a:pt x="347" y="335"/>
                  </a:lnTo>
                  <a:lnTo>
                    <a:pt x="349" y="334"/>
                  </a:lnTo>
                  <a:lnTo>
                    <a:pt x="351" y="334"/>
                  </a:lnTo>
                  <a:lnTo>
                    <a:pt x="361" y="338"/>
                  </a:lnTo>
                  <a:lnTo>
                    <a:pt x="363" y="338"/>
                  </a:lnTo>
                  <a:lnTo>
                    <a:pt x="363" y="340"/>
                  </a:lnTo>
                  <a:lnTo>
                    <a:pt x="367" y="344"/>
                  </a:lnTo>
                  <a:lnTo>
                    <a:pt x="384" y="341"/>
                  </a:lnTo>
                  <a:lnTo>
                    <a:pt x="385" y="341"/>
                  </a:lnTo>
                  <a:lnTo>
                    <a:pt x="387" y="341"/>
                  </a:lnTo>
                  <a:lnTo>
                    <a:pt x="396" y="346"/>
                  </a:lnTo>
                  <a:lnTo>
                    <a:pt x="398" y="347"/>
                  </a:lnTo>
                  <a:lnTo>
                    <a:pt x="399" y="347"/>
                  </a:lnTo>
                  <a:lnTo>
                    <a:pt x="420" y="344"/>
                  </a:lnTo>
                  <a:lnTo>
                    <a:pt x="422" y="343"/>
                  </a:lnTo>
                  <a:lnTo>
                    <a:pt x="423" y="342"/>
                  </a:lnTo>
                  <a:lnTo>
                    <a:pt x="430" y="331"/>
                  </a:lnTo>
                  <a:lnTo>
                    <a:pt x="432" y="328"/>
                  </a:lnTo>
                  <a:lnTo>
                    <a:pt x="434" y="328"/>
                  </a:lnTo>
                  <a:lnTo>
                    <a:pt x="443" y="331"/>
                  </a:lnTo>
                  <a:lnTo>
                    <a:pt x="445" y="331"/>
                  </a:lnTo>
                  <a:lnTo>
                    <a:pt x="447" y="330"/>
                  </a:lnTo>
                  <a:lnTo>
                    <a:pt x="455" y="321"/>
                  </a:lnTo>
                  <a:lnTo>
                    <a:pt x="456" y="319"/>
                  </a:lnTo>
                  <a:lnTo>
                    <a:pt x="456" y="317"/>
                  </a:lnTo>
                  <a:lnTo>
                    <a:pt x="452" y="297"/>
                  </a:lnTo>
                  <a:lnTo>
                    <a:pt x="452" y="295"/>
                  </a:lnTo>
                  <a:lnTo>
                    <a:pt x="454" y="293"/>
                  </a:lnTo>
                  <a:lnTo>
                    <a:pt x="473" y="282"/>
                  </a:lnTo>
                  <a:lnTo>
                    <a:pt x="476" y="282"/>
                  </a:lnTo>
                  <a:lnTo>
                    <a:pt x="478" y="283"/>
                  </a:lnTo>
                  <a:lnTo>
                    <a:pt x="501" y="302"/>
                  </a:lnTo>
                  <a:lnTo>
                    <a:pt x="503" y="302"/>
                  </a:lnTo>
                  <a:lnTo>
                    <a:pt x="504" y="303"/>
                  </a:lnTo>
                  <a:lnTo>
                    <a:pt x="531" y="303"/>
                  </a:lnTo>
                  <a:lnTo>
                    <a:pt x="534" y="303"/>
                  </a:lnTo>
                  <a:lnTo>
                    <a:pt x="535" y="301"/>
                  </a:lnTo>
                  <a:lnTo>
                    <a:pt x="537" y="297"/>
                  </a:lnTo>
                  <a:lnTo>
                    <a:pt x="539" y="295"/>
                  </a:lnTo>
                  <a:lnTo>
                    <a:pt x="541" y="295"/>
                  </a:lnTo>
                  <a:lnTo>
                    <a:pt x="543" y="295"/>
                  </a:lnTo>
                  <a:lnTo>
                    <a:pt x="545" y="297"/>
                  </a:lnTo>
                  <a:lnTo>
                    <a:pt x="550" y="312"/>
                  </a:lnTo>
                  <a:lnTo>
                    <a:pt x="550" y="314"/>
                  </a:lnTo>
                  <a:lnTo>
                    <a:pt x="549" y="316"/>
                  </a:lnTo>
                  <a:lnTo>
                    <a:pt x="548" y="317"/>
                  </a:lnTo>
                  <a:lnTo>
                    <a:pt x="547" y="318"/>
                  </a:lnTo>
                  <a:lnTo>
                    <a:pt x="540" y="320"/>
                  </a:lnTo>
                  <a:lnTo>
                    <a:pt x="539" y="324"/>
                  </a:lnTo>
                  <a:lnTo>
                    <a:pt x="539" y="326"/>
                  </a:lnTo>
                  <a:lnTo>
                    <a:pt x="541" y="327"/>
                  </a:lnTo>
                  <a:lnTo>
                    <a:pt x="548" y="336"/>
                  </a:lnTo>
                  <a:lnTo>
                    <a:pt x="550" y="336"/>
                  </a:lnTo>
                  <a:lnTo>
                    <a:pt x="551" y="337"/>
                  </a:lnTo>
                  <a:lnTo>
                    <a:pt x="560" y="337"/>
                  </a:lnTo>
                  <a:lnTo>
                    <a:pt x="561" y="336"/>
                  </a:lnTo>
                  <a:lnTo>
                    <a:pt x="563" y="335"/>
                  </a:lnTo>
                  <a:lnTo>
                    <a:pt x="569" y="326"/>
                  </a:lnTo>
                  <a:lnTo>
                    <a:pt x="569" y="325"/>
                  </a:lnTo>
                  <a:lnTo>
                    <a:pt x="570" y="324"/>
                  </a:lnTo>
                  <a:lnTo>
                    <a:pt x="567" y="280"/>
                  </a:lnTo>
                  <a:lnTo>
                    <a:pt x="566" y="279"/>
                  </a:lnTo>
                  <a:lnTo>
                    <a:pt x="566" y="278"/>
                  </a:lnTo>
                  <a:lnTo>
                    <a:pt x="559" y="262"/>
                  </a:lnTo>
                  <a:lnTo>
                    <a:pt x="559" y="259"/>
                  </a:lnTo>
                  <a:lnTo>
                    <a:pt x="561" y="256"/>
                  </a:lnTo>
                  <a:lnTo>
                    <a:pt x="563" y="255"/>
                  </a:lnTo>
                  <a:lnTo>
                    <a:pt x="566" y="256"/>
                  </a:lnTo>
                  <a:lnTo>
                    <a:pt x="582" y="273"/>
                  </a:lnTo>
                  <a:lnTo>
                    <a:pt x="583" y="274"/>
                  </a:lnTo>
                  <a:lnTo>
                    <a:pt x="584" y="274"/>
                  </a:lnTo>
                  <a:lnTo>
                    <a:pt x="586" y="274"/>
                  </a:lnTo>
                  <a:lnTo>
                    <a:pt x="587" y="273"/>
                  </a:lnTo>
                  <a:lnTo>
                    <a:pt x="590" y="271"/>
                  </a:lnTo>
                  <a:lnTo>
                    <a:pt x="591" y="270"/>
                  </a:lnTo>
                  <a:lnTo>
                    <a:pt x="591" y="268"/>
                  </a:lnTo>
                  <a:lnTo>
                    <a:pt x="591" y="266"/>
                  </a:lnTo>
                  <a:lnTo>
                    <a:pt x="590" y="265"/>
                  </a:lnTo>
                  <a:lnTo>
                    <a:pt x="579" y="255"/>
                  </a:lnTo>
                  <a:close/>
                  <a:moveTo>
                    <a:pt x="611" y="167"/>
                  </a:moveTo>
                  <a:lnTo>
                    <a:pt x="599" y="148"/>
                  </a:lnTo>
                  <a:lnTo>
                    <a:pt x="592" y="154"/>
                  </a:lnTo>
                  <a:lnTo>
                    <a:pt x="584" y="160"/>
                  </a:lnTo>
                  <a:lnTo>
                    <a:pt x="579" y="164"/>
                  </a:lnTo>
                  <a:lnTo>
                    <a:pt x="575" y="167"/>
                  </a:lnTo>
                  <a:lnTo>
                    <a:pt x="599" y="183"/>
                  </a:lnTo>
                  <a:lnTo>
                    <a:pt x="600" y="183"/>
                  </a:lnTo>
                  <a:lnTo>
                    <a:pt x="602" y="184"/>
                  </a:lnTo>
                  <a:lnTo>
                    <a:pt x="609" y="183"/>
                  </a:lnTo>
                  <a:lnTo>
                    <a:pt x="611" y="183"/>
                  </a:lnTo>
                  <a:lnTo>
                    <a:pt x="612" y="182"/>
                  </a:lnTo>
                  <a:lnTo>
                    <a:pt x="613" y="180"/>
                  </a:lnTo>
                  <a:lnTo>
                    <a:pt x="613" y="179"/>
                  </a:lnTo>
                  <a:lnTo>
                    <a:pt x="611" y="168"/>
                  </a:lnTo>
                  <a:lnTo>
                    <a:pt x="611" y="168"/>
                  </a:lnTo>
                  <a:lnTo>
                    <a:pt x="611" y="16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19"/>
            <p:cNvSpPr>
              <a:spLocks noEditPoints="1"/>
            </p:cNvSpPr>
            <p:nvPr userDrawn="1"/>
          </p:nvSpPr>
          <p:spPr bwMode="auto">
            <a:xfrm>
              <a:off x="7330905" y="3108168"/>
              <a:ext cx="378592" cy="282716"/>
            </a:xfrm>
            <a:custGeom>
              <a:avLst/>
              <a:gdLst/>
              <a:ahLst/>
              <a:cxnLst>
                <a:cxn ang="0">
                  <a:pos x="220" y="321"/>
                </a:cxn>
                <a:cxn ang="0">
                  <a:pos x="167" y="343"/>
                </a:cxn>
                <a:cxn ang="0">
                  <a:pos x="193" y="353"/>
                </a:cxn>
                <a:cxn ang="0">
                  <a:pos x="156" y="416"/>
                </a:cxn>
                <a:cxn ang="0">
                  <a:pos x="127" y="497"/>
                </a:cxn>
                <a:cxn ang="0">
                  <a:pos x="113" y="558"/>
                </a:cxn>
                <a:cxn ang="0">
                  <a:pos x="125" y="557"/>
                </a:cxn>
                <a:cxn ang="0">
                  <a:pos x="149" y="560"/>
                </a:cxn>
                <a:cxn ang="0">
                  <a:pos x="160" y="565"/>
                </a:cxn>
                <a:cxn ang="0">
                  <a:pos x="169" y="507"/>
                </a:cxn>
                <a:cxn ang="0">
                  <a:pos x="191" y="431"/>
                </a:cxn>
                <a:cxn ang="0">
                  <a:pos x="221" y="371"/>
                </a:cxn>
                <a:cxn ang="0">
                  <a:pos x="244" y="395"/>
                </a:cxn>
                <a:cxn ang="0">
                  <a:pos x="243" y="355"/>
                </a:cxn>
                <a:cxn ang="0">
                  <a:pos x="246" y="314"/>
                </a:cxn>
                <a:cxn ang="0">
                  <a:pos x="545" y="260"/>
                </a:cxn>
                <a:cxn ang="0">
                  <a:pos x="593" y="264"/>
                </a:cxn>
                <a:cxn ang="0">
                  <a:pos x="624" y="259"/>
                </a:cxn>
                <a:cxn ang="0">
                  <a:pos x="607" y="241"/>
                </a:cxn>
                <a:cxn ang="0">
                  <a:pos x="660" y="204"/>
                </a:cxn>
                <a:cxn ang="0">
                  <a:pos x="706" y="156"/>
                </a:cxn>
                <a:cxn ang="0">
                  <a:pos x="736" y="110"/>
                </a:cxn>
                <a:cxn ang="0">
                  <a:pos x="763" y="44"/>
                </a:cxn>
                <a:cxn ang="0">
                  <a:pos x="772" y="12"/>
                </a:cxn>
                <a:cxn ang="0">
                  <a:pos x="752" y="26"/>
                </a:cxn>
                <a:cxn ang="0">
                  <a:pos x="742" y="32"/>
                </a:cxn>
                <a:cxn ang="0">
                  <a:pos x="728" y="5"/>
                </a:cxn>
                <a:cxn ang="0">
                  <a:pos x="723" y="17"/>
                </a:cxn>
                <a:cxn ang="0">
                  <a:pos x="710" y="59"/>
                </a:cxn>
                <a:cxn ang="0">
                  <a:pos x="666" y="142"/>
                </a:cxn>
                <a:cxn ang="0">
                  <a:pos x="607" y="200"/>
                </a:cxn>
                <a:cxn ang="0">
                  <a:pos x="588" y="214"/>
                </a:cxn>
                <a:cxn ang="0">
                  <a:pos x="580" y="187"/>
                </a:cxn>
                <a:cxn ang="0">
                  <a:pos x="575" y="189"/>
                </a:cxn>
                <a:cxn ang="0">
                  <a:pos x="560" y="213"/>
                </a:cxn>
                <a:cxn ang="0">
                  <a:pos x="539" y="239"/>
                </a:cxn>
                <a:cxn ang="0">
                  <a:pos x="218" y="262"/>
                </a:cxn>
                <a:cxn ang="0">
                  <a:pos x="226" y="237"/>
                </a:cxn>
                <a:cxn ang="0">
                  <a:pos x="229" y="204"/>
                </a:cxn>
                <a:cxn ang="0">
                  <a:pos x="227" y="172"/>
                </a:cxn>
                <a:cxn ang="0">
                  <a:pos x="209" y="196"/>
                </a:cxn>
                <a:cxn ang="0">
                  <a:pos x="196" y="179"/>
                </a:cxn>
                <a:cxn ang="0">
                  <a:pos x="157" y="141"/>
                </a:cxn>
                <a:cxn ang="0">
                  <a:pos x="119" y="118"/>
                </a:cxn>
                <a:cxn ang="0">
                  <a:pos x="40" y="95"/>
                </a:cxn>
                <a:cxn ang="0">
                  <a:pos x="0" y="94"/>
                </a:cxn>
                <a:cxn ang="0">
                  <a:pos x="23" y="114"/>
                </a:cxn>
                <a:cxn ang="0">
                  <a:pos x="23" y="121"/>
                </a:cxn>
                <a:cxn ang="0">
                  <a:pos x="7" y="142"/>
                </a:cxn>
                <a:cxn ang="0">
                  <a:pos x="36" y="141"/>
                </a:cxn>
                <a:cxn ang="0">
                  <a:pos x="103" y="156"/>
                </a:cxn>
                <a:cxn ang="0">
                  <a:pos x="161" y="192"/>
                </a:cxn>
                <a:cxn ang="0">
                  <a:pos x="177" y="209"/>
                </a:cxn>
                <a:cxn ang="0">
                  <a:pos x="166" y="221"/>
                </a:cxn>
                <a:cxn ang="0">
                  <a:pos x="162" y="231"/>
                </a:cxn>
                <a:cxn ang="0">
                  <a:pos x="185" y="240"/>
                </a:cxn>
                <a:cxn ang="0">
                  <a:pos x="207" y="255"/>
                </a:cxn>
              </a:cxnLst>
              <a:rect l="0" t="0" r="r" b="b"/>
              <a:pathLst>
                <a:path w="773" h="574">
                  <a:moveTo>
                    <a:pt x="246" y="314"/>
                  </a:moveTo>
                  <a:lnTo>
                    <a:pt x="242" y="315"/>
                  </a:lnTo>
                  <a:lnTo>
                    <a:pt x="233" y="317"/>
                  </a:lnTo>
                  <a:lnTo>
                    <a:pt x="220" y="321"/>
                  </a:lnTo>
                  <a:lnTo>
                    <a:pt x="205" y="327"/>
                  </a:lnTo>
                  <a:lnTo>
                    <a:pt x="189" y="333"/>
                  </a:lnTo>
                  <a:lnTo>
                    <a:pt x="177" y="339"/>
                  </a:lnTo>
                  <a:lnTo>
                    <a:pt x="167" y="343"/>
                  </a:lnTo>
                  <a:lnTo>
                    <a:pt x="164" y="344"/>
                  </a:lnTo>
                  <a:lnTo>
                    <a:pt x="178" y="349"/>
                  </a:lnTo>
                  <a:lnTo>
                    <a:pt x="188" y="352"/>
                  </a:lnTo>
                  <a:lnTo>
                    <a:pt x="193" y="353"/>
                  </a:lnTo>
                  <a:lnTo>
                    <a:pt x="187" y="361"/>
                  </a:lnTo>
                  <a:lnTo>
                    <a:pt x="174" y="384"/>
                  </a:lnTo>
                  <a:lnTo>
                    <a:pt x="164" y="399"/>
                  </a:lnTo>
                  <a:lnTo>
                    <a:pt x="156" y="416"/>
                  </a:lnTo>
                  <a:lnTo>
                    <a:pt x="148" y="436"/>
                  </a:lnTo>
                  <a:lnTo>
                    <a:pt x="139" y="456"/>
                  </a:lnTo>
                  <a:lnTo>
                    <a:pt x="133" y="477"/>
                  </a:lnTo>
                  <a:lnTo>
                    <a:pt x="127" y="497"/>
                  </a:lnTo>
                  <a:lnTo>
                    <a:pt x="122" y="516"/>
                  </a:lnTo>
                  <a:lnTo>
                    <a:pt x="117" y="532"/>
                  </a:lnTo>
                  <a:lnTo>
                    <a:pt x="115" y="547"/>
                  </a:lnTo>
                  <a:lnTo>
                    <a:pt x="113" y="558"/>
                  </a:lnTo>
                  <a:lnTo>
                    <a:pt x="111" y="566"/>
                  </a:lnTo>
                  <a:lnTo>
                    <a:pt x="111" y="568"/>
                  </a:lnTo>
                  <a:lnTo>
                    <a:pt x="115" y="565"/>
                  </a:lnTo>
                  <a:lnTo>
                    <a:pt x="125" y="557"/>
                  </a:lnTo>
                  <a:lnTo>
                    <a:pt x="134" y="550"/>
                  </a:lnTo>
                  <a:lnTo>
                    <a:pt x="138" y="547"/>
                  </a:lnTo>
                  <a:lnTo>
                    <a:pt x="141" y="551"/>
                  </a:lnTo>
                  <a:lnTo>
                    <a:pt x="149" y="560"/>
                  </a:lnTo>
                  <a:lnTo>
                    <a:pt x="156" y="570"/>
                  </a:lnTo>
                  <a:lnTo>
                    <a:pt x="159" y="574"/>
                  </a:lnTo>
                  <a:lnTo>
                    <a:pt x="159" y="572"/>
                  </a:lnTo>
                  <a:lnTo>
                    <a:pt x="160" y="565"/>
                  </a:lnTo>
                  <a:lnTo>
                    <a:pt x="161" y="554"/>
                  </a:lnTo>
                  <a:lnTo>
                    <a:pt x="163" y="541"/>
                  </a:lnTo>
                  <a:lnTo>
                    <a:pt x="165" y="525"/>
                  </a:lnTo>
                  <a:lnTo>
                    <a:pt x="169" y="507"/>
                  </a:lnTo>
                  <a:lnTo>
                    <a:pt x="174" y="487"/>
                  </a:lnTo>
                  <a:lnTo>
                    <a:pt x="178" y="469"/>
                  </a:lnTo>
                  <a:lnTo>
                    <a:pt x="184" y="450"/>
                  </a:lnTo>
                  <a:lnTo>
                    <a:pt x="191" y="431"/>
                  </a:lnTo>
                  <a:lnTo>
                    <a:pt x="198" y="414"/>
                  </a:lnTo>
                  <a:lnTo>
                    <a:pt x="205" y="400"/>
                  </a:lnTo>
                  <a:lnTo>
                    <a:pt x="215" y="379"/>
                  </a:lnTo>
                  <a:lnTo>
                    <a:pt x="221" y="371"/>
                  </a:lnTo>
                  <a:lnTo>
                    <a:pt x="224" y="375"/>
                  </a:lnTo>
                  <a:lnTo>
                    <a:pt x="232" y="383"/>
                  </a:lnTo>
                  <a:lnTo>
                    <a:pt x="241" y="390"/>
                  </a:lnTo>
                  <a:lnTo>
                    <a:pt x="244" y="395"/>
                  </a:lnTo>
                  <a:lnTo>
                    <a:pt x="244" y="391"/>
                  </a:lnTo>
                  <a:lnTo>
                    <a:pt x="243" y="382"/>
                  </a:lnTo>
                  <a:lnTo>
                    <a:pt x="243" y="369"/>
                  </a:lnTo>
                  <a:lnTo>
                    <a:pt x="243" y="355"/>
                  </a:lnTo>
                  <a:lnTo>
                    <a:pt x="243" y="340"/>
                  </a:lnTo>
                  <a:lnTo>
                    <a:pt x="244" y="327"/>
                  </a:lnTo>
                  <a:lnTo>
                    <a:pt x="245" y="317"/>
                  </a:lnTo>
                  <a:lnTo>
                    <a:pt x="246" y="314"/>
                  </a:lnTo>
                  <a:close/>
                  <a:moveTo>
                    <a:pt x="522" y="255"/>
                  </a:moveTo>
                  <a:lnTo>
                    <a:pt x="527" y="256"/>
                  </a:lnTo>
                  <a:lnTo>
                    <a:pt x="538" y="259"/>
                  </a:lnTo>
                  <a:lnTo>
                    <a:pt x="545" y="260"/>
                  </a:lnTo>
                  <a:lnTo>
                    <a:pt x="554" y="262"/>
                  </a:lnTo>
                  <a:lnTo>
                    <a:pt x="563" y="263"/>
                  </a:lnTo>
                  <a:lnTo>
                    <a:pt x="573" y="263"/>
                  </a:lnTo>
                  <a:lnTo>
                    <a:pt x="593" y="264"/>
                  </a:lnTo>
                  <a:lnTo>
                    <a:pt x="610" y="263"/>
                  </a:lnTo>
                  <a:lnTo>
                    <a:pt x="623" y="262"/>
                  </a:lnTo>
                  <a:lnTo>
                    <a:pt x="628" y="262"/>
                  </a:lnTo>
                  <a:lnTo>
                    <a:pt x="624" y="259"/>
                  </a:lnTo>
                  <a:lnTo>
                    <a:pt x="615" y="253"/>
                  </a:lnTo>
                  <a:lnTo>
                    <a:pt x="608" y="246"/>
                  </a:lnTo>
                  <a:lnTo>
                    <a:pt x="604" y="243"/>
                  </a:lnTo>
                  <a:lnTo>
                    <a:pt x="607" y="241"/>
                  </a:lnTo>
                  <a:lnTo>
                    <a:pt x="615" y="237"/>
                  </a:lnTo>
                  <a:lnTo>
                    <a:pt x="628" y="229"/>
                  </a:lnTo>
                  <a:lnTo>
                    <a:pt x="643" y="218"/>
                  </a:lnTo>
                  <a:lnTo>
                    <a:pt x="660" y="204"/>
                  </a:lnTo>
                  <a:lnTo>
                    <a:pt x="679" y="187"/>
                  </a:lnTo>
                  <a:lnTo>
                    <a:pt x="688" y="177"/>
                  </a:lnTo>
                  <a:lnTo>
                    <a:pt x="697" y="167"/>
                  </a:lnTo>
                  <a:lnTo>
                    <a:pt x="706" y="156"/>
                  </a:lnTo>
                  <a:lnTo>
                    <a:pt x="714" y="145"/>
                  </a:lnTo>
                  <a:lnTo>
                    <a:pt x="722" y="134"/>
                  </a:lnTo>
                  <a:lnTo>
                    <a:pt x="729" y="121"/>
                  </a:lnTo>
                  <a:lnTo>
                    <a:pt x="736" y="110"/>
                  </a:lnTo>
                  <a:lnTo>
                    <a:pt x="742" y="98"/>
                  </a:lnTo>
                  <a:lnTo>
                    <a:pt x="753" y="75"/>
                  </a:lnTo>
                  <a:lnTo>
                    <a:pt x="760" y="53"/>
                  </a:lnTo>
                  <a:lnTo>
                    <a:pt x="763" y="44"/>
                  </a:lnTo>
                  <a:lnTo>
                    <a:pt x="767" y="36"/>
                  </a:lnTo>
                  <a:lnTo>
                    <a:pt x="769" y="28"/>
                  </a:lnTo>
                  <a:lnTo>
                    <a:pt x="770" y="21"/>
                  </a:lnTo>
                  <a:lnTo>
                    <a:pt x="772" y="12"/>
                  </a:lnTo>
                  <a:lnTo>
                    <a:pt x="773" y="8"/>
                  </a:lnTo>
                  <a:lnTo>
                    <a:pt x="769" y="13"/>
                  </a:lnTo>
                  <a:lnTo>
                    <a:pt x="758" y="22"/>
                  </a:lnTo>
                  <a:lnTo>
                    <a:pt x="752" y="26"/>
                  </a:lnTo>
                  <a:lnTo>
                    <a:pt x="748" y="30"/>
                  </a:lnTo>
                  <a:lnTo>
                    <a:pt x="744" y="32"/>
                  </a:lnTo>
                  <a:lnTo>
                    <a:pt x="743" y="33"/>
                  </a:lnTo>
                  <a:lnTo>
                    <a:pt x="742" y="32"/>
                  </a:lnTo>
                  <a:lnTo>
                    <a:pt x="740" y="28"/>
                  </a:lnTo>
                  <a:lnTo>
                    <a:pt x="737" y="23"/>
                  </a:lnTo>
                  <a:lnTo>
                    <a:pt x="734" y="17"/>
                  </a:lnTo>
                  <a:lnTo>
                    <a:pt x="728" y="5"/>
                  </a:lnTo>
                  <a:lnTo>
                    <a:pt x="726" y="0"/>
                  </a:lnTo>
                  <a:lnTo>
                    <a:pt x="725" y="3"/>
                  </a:lnTo>
                  <a:lnTo>
                    <a:pt x="724" y="11"/>
                  </a:lnTo>
                  <a:lnTo>
                    <a:pt x="723" y="17"/>
                  </a:lnTo>
                  <a:lnTo>
                    <a:pt x="721" y="24"/>
                  </a:lnTo>
                  <a:lnTo>
                    <a:pt x="719" y="31"/>
                  </a:lnTo>
                  <a:lnTo>
                    <a:pt x="716" y="40"/>
                  </a:lnTo>
                  <a:lnTo>
                    <a:pt x="710" y="59"/>
                  </a:lnTo>
                  <a:lnTo>
                    <a:pt x="703" y="79"/>
                  </a:lnTo>
                  <a:lnTo>
                    <a:pt x="692" y="101"/>
                  </a:lnTo>
                  <a:lnTo>
                    <a:pt x="680" y="122"/>
                  </a:lnTo>
                  <a:lnTo>
                    <a:pt x="666" y="142"/>
                  </a:lnTo>
                  <a:lnTo>
                    <a:pt x="651" y="161"/>
                  </a:lnTo>
                  <a:lnTo>
                    <a:pt x="636" y="177"/>
                  </a:lnTo>
                  <a:lnTo>
                    <a:pt x="620" y="190"/>
                  </a:lnTo>
                  <a:lnTo>
                    <a:pt x="607" y="200"/>
                  </a:lnTo>
                  <a:lnTo>
                    <a:pt x="596" y="209"/>
                  </a:lnTo>
                  <a:lnTo>
                    <a:pt x="592" y="211"/>
                  </a:lnTo>
                  <a:lnTo>
                    <a:pt x="589" y="213"/>
                  </a:lnTo>
                  <a:lnTo>
                    <a:pt x="588" y="214"/>
                  </a:lnTo>
                  <a:lnTo>
                    <a:pt x="587" y="215"/>
                  </a:lnTo>
                  <a:lnTo>
                    <a:pt x="586" y="210"/>
                  </a:lnTo>
                  <a:lnTo>
                    <a:pt x="583" y="198"/>
                  </a:lnTo>
                  <a:lnTo>
                    <a:pt x="580" y="187"/>
                  </a:lnTo>
                  <a:lnTo>
                    <a:pt x="579" y="182"/>
                  </a:lnTo>
                  <a:lnTo>
                    <a:pt x="578" y="183"/>
                  </a:lnTo>
                  <a:lnTo>
                    <a:pt x="577" y="185"/>
                  </a:lnTo>
                  <a:lnTo>
                    <a:pt x="575" y="189"/>
                  </a:lnTo>
                  <a:lnTo>
                    <a:pt x="572" y="194"/>
                  </a:lnTo>
                  <a:lnTo>
                    <a:pt x="568" y="199"/>
                  </a:lnTo>
                  <a:lnTo>
                    <a:pt x="565" y="207"/>
                  </a:lnTo>
                  <a:lnTo>
                    <a:pt x="560" y="213"/>
                  </a:lnTo>
                  <a:lnTo>
                    <a:pt x="556" y="220"/>
                  </a:lnTo>
                  <a:lnTo>
                    <a:pt x="551" y="227"/>
                  </a:lnTo>
                  <a:lnTo>
                    <a:pt x="544" y="233"/>
                  </a:lnTo>
                  <a:lnTo>
                    <a:pt x="539" y="239"/>
                  </a:lnTo>
                  <a:lnTo>
                    <a:pt x="534" y="244"/>
                  </a:lnTo>
                  <a:lnTo>
                    <a:pt x="525" y="252"/>
                  </a:lnTo>
                  <a:lnTo>
                    <a:pt x="522" y="255"/>
                  </a:lnTo>
                  <a:close/>
                  <a:moveTo>
                    <a:pt x="218" y="262"/>
                  </a:moveTo>
                  <a:lnTo>
                    <a:pt x="219" y="259"/>
                  </a:lnTo>
                  <a:lnTo>
                    <a:pt x="222" y="251"/>
                  </a:lnTo>
                  <a:lnTo>
                    <a:pt x="224" y="244"/>
                  </a:lnTo>
                  <a:lnTo>
                    <a:pt x="226" y="237"/>
                  </a:lnTo>
                  <a:lnTo>
                    <a:pt x="227" y="229"/>
                  </a:lnTo>
                  <a:lnTo>
                    <a:pt x="228" y="220"/>
                  </a:lnTo>
                  <a:lnTo>
                    <a:pt x="229" y="212"/>
                  </a:lnTo>
                  <a:lnTo>
                    <a:pt x="229" y="204"/>
                  </a:lnTo>
                  <a:lnTo>
                    <a:pt x="229" y="195"/>
                  </a:lnTo>
                  <a:lnTo>
                    <a:pt x="229" y="188"/>
                  </a:lnTo>
                  <a:lnTo>
                    <a:pt x="228" y="177"/>
                  </a:lnTo>
                  <a:lnTo>
                    <a:pt x="227" y="172"/>
                  </a:lnTo>
                  <a:lnTo>
                    <a:pt x="225" y="176"/>
                  </a:lnTo>
                  <a:lnTo>
                    <a:pt x="219" y="185"/>
                  </a:lnTo>
                  <a:lnTo>
                    <a:pt x="212" y="193"/>
                  </a:lnTo>
                  <a:lnTo>
                    <a:pt x="209" y="196"/>
                  </a:lnTo>
                  <a:lnTo>
                    <a:pt x="207" y="194"/>
                  </a:lnTo>
                  <a:lnTo>
                    <a:pt x="203" y="188"/>
                  </a:lnTo>
                  <a:lnTo>
                    <a:pt x="200" y="184"/>
                  </a:lnTo>
                  <a:lnTo>
                    <a:pt x="196" y="179"/>
                  </a:lnTo>
                  <a:lnTo>
                    <a:pt x="191" y="172"/>
                  </a:lnTo>
                  <a:lnTo>
                    <a:pt x="186" y="167"/>
                  </a:lnTo>
                  <a:lnTo>
                    <a:pt x="173" y="153"/>
                  </a:lnTo>
                  <a:lnTo>
                    <a:pt x="157" y="141"/>
                  </a:lnTo>
                  <a:lnTo>
                    <a:pt x="149" y="135"/>
                  </a:lnTo>
                  <a:lnTo>
                    <a:pt x="139" y="128"/>
                  </a:lnTo>
                  <a:lnTo>
                    <a:pt x="130" y="123"/>
                  </a:lnTo>
                  <a:lnTo>
                    <a:pt x="119" y="118"/>
                  </a:lnTo>
                  <a:lnTo>
                    <a:pt x="99" y="110"/>
                  </a:lnTo>
                  <a:lnTo>
                    <a:pt x="78" y="102"/>
                  </a:lnTo>
                  <a:lnTo>
                    <a:pt x="58" y="97"/>
                  </a:lnTo>
                  <a:lnTo>
                    <a:pt x="40" y="95"/>
                  </a:lnTo>
                  <a:lnTo>
                    <a:pt x="24" y="94"/>
                  </a:lnTo>
                  <a:lnTo>
                    <a:pt x="12" y="94"/>
                  </a:lnTo>
                  <a:lnTo>
                    <a:pt x="4" y="94"/>
                  </a:lnTo>
                  <a:lnTo>
                    <a:pt x="0" y="94"/>
                  </a:lnTo>
                  <a:lnTo>
                    <a:pt x="6" y="97"/>
                  </a:lnTo>
                  <a:lnTo>
                    <a:pt x="15" y="105"/>
                  </a:lnTo>
                  <a:lnTo>
                    <a:pt x="19" y="110"/>
                  </a:lnTo>
                  <a:lnTo>
                    <a:pt x="23" y="114"/>
                  </a:lnTo>
                  <a:lnTo>
                    <a:pt x="27" y="116"/>
                  </a:lnTo>
                  <a:lnTo>
                    <a:pt x="28" y="117"/>
                  </a:lnTo>
                  <a:lnTo>
                    <a:pt x="27" y="118"/>
                  </a:lnTo>
                  <a:lnTo>
                    <a:pt x="23" y="121"/>
                  </a:lnTo>
                  <a:lnTo>
                    <a:pt x="20" y="124"/>
                  </a:lnTo>
                  <a:lnTo>
                    <a:pt x="16" y="129"/>
                  </a:lnTo>
                  <a:lnTo>
                    <a:pt x="9" y="138"/>
                  </a:lnTo>
                  <a:lnTo>
                    <a:pt x="7" y="142"/>
                  </a:lnTo>
                  <a:lnTo>
                    <a:pt x="9" y="142"/>
                  </a:lnTo>
                  <a:lnTo>
                    <a:pt x="15" y="141"/>
                  </a:lnTo>
                  <a:lnTo>
                    <a:pt x="24" y="141"/>
                  </a:lnTo>
                  <a:lnTo>
                    <a:pt x="36" y="141"/>
                  </a:lnTo>
                  <a:lnTo>
                    <a:pt x="52" y="142"/>
                  </a:lnTo>
                  <a:lnTo>
                    <a:pt x="68" y="144"/>
                  </a:lnTo>
                  <a:lnTo>
                    <a:pt x="85" y="149"/>
                  </a:lnTo>
                  <a:lnTo>
                    <a:pt x="103" y="156"/>
                  </a:lnTo>
                  <a:lnTo>
                    <a:pt x="120" y="163"/>
                  </a:lnTo>
                  <a:lnTo>
                    <a:pt x="136" y="172"/>
                  </a:lnTo>
                  <a:lnTo>
                    <a:pt x="150" y="182"/>
                  </a:lnTo>
                  <a:lnTo>
                    <a:pt x="161" y="192"/>
                  </a:lnTo>
                  <a:lnTo>
                    <a:pt x="166" y="196"/>
                  </a:lnTo>
                  <a:lnTo>
                    <a:pt x="171" y="201"/>
                  </a:lnTo>
                  <a:lnTo>
                    <a:pt x="174" y="205"/>
                  </a:lnTo>
                  <a:lnTo>
                    <a:pt x="177" y="209"/>
                  </a:lnTo>
                  <a:lnTo>
                    <a:pt x="181" y="214"/>
                  </a:lnTo>
                  <a:lnTo>
                    <a:pt x="182" y="215"/>
                  </a:lnTo>
                  <a:lnTo>
                    <a:pt x="177" y="217"/>
                  </a:lnTo>
                  <a:lnTo>
                    <a:pt x="166" y="221"/>
                  </a:lnTo>
                  <a:lnTo>
                    <a:pt x="156" y="227"/>
                  </a:lnTo>
                  <a:lnTo>
                    <a:pt x="152" y="229"/>
                  </a:lnTo>
                  <a:lnTo>
                    <a:pt x="154" y="229"/>
                  </a:lnTo>
                  <a:lnTo>
                    <a:pt x="162" y="231"/>
                  </a:lnTo>
                  <a:lnTo>
                    <a:pt x="167" y="233"/>
                  </a:lnTo>
                  <a:lnTo>
                    <a:pt x="173" y="235"/>
                  </a:lnTo>
                  <a:lnTo>
                    <a:pt x="179" y="237"/>
                  </a:lnTo>
                  <a:lnTo>
                    <a:pt x="185" y="240"/>
                  </a:lnTo>
                  <a:lnTo>
                    <a:pt x="191" y="243"/>
                  </a:lnTo>
                  <a:lnTo>
                    <a:pt x="198" y="246"/>
                  </a:lnTo>
                  <a:lnTo>
                    <a:pt x="203" y="251"/>
                  </a:lnTo>
                  <a:lnTo>
                    <a:pt x="207" y="255"/>
                  </a:lnTo>
                  <a:lnTo>
                    <a:pt x="214" y="260"/>
                  </a:lnTo>
                  <a:lnTo>
                    <a:pt x="218" y="26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34" name="TextBox 33"/>
          <p:cNvSpPr txBox="1"/>
          <p:nvPr userDrawn="1"/>
        </p:nvSpPr>
        <p:spPr>
          <a:xfrm>
            <a:off x="5918204" y="3066251"/>
            <a:ext cx="4201070" cy="7167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"/>
              </a:lnSpc>
            </a:pPr>
            <a:r>
              <a:rPr lang="ru-RU" sz="1400" b="1" dirty="0" smtClean="0"/>
              <a:t>Экспортное таможенное оформление</a:t>
            </a:r>
          </a:p>
          <a:p>
            <a:pPr marL="90488" indent="-90488">
              <a:lnSpc>
                <a:spcPts val="12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200" b="0" dirty="0" smtClean="0"/>
              <a:t>предварительная проверка </a:t>
            </a:r>
            <a:r>
              <a:rPr lang="ru-RU" sz="1200" b="0" dirty="0" err="1" smtClean="0"/>
              <a:t>вложимого</a:t>
            </a:r>
            <a:r>
              <a:rPr lang="ru-RU" sz="1200" b="0" dirty="0" smtClean="0"/>
              <a:t> на предмет отсутствия запрещенных грузов</a:t>
            </a:r>
          </a:p>
          <a:p>
            <a:pPr marL="90488" indent="-90488">
              <a:lnSpc>
                <a:spcPts val="12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200" b="0" dirty="0" smtClean="0"/>
              <a:t>оформление экспортных деклараций</a:t>
            </a:r>
            <a:endParaRPr lang="ru-RU" sz="1200" b="0" dirty="0"/>
          </a:p>
        </p:txBody>
      </p:sp>
      <p:sp>
        <p:nvSpPr>
          <p:cNvPr id="35" name="TextBox 34"/>
          <p:cNvSpPr txBox="1"/>
          <p:nvPr userDrawn="1"/>
        </p:nvSpPr>
        <p:spPr>
          <a:xfrm>
            <a:off x="5736842" y="3959289"/>
            <a:ext cx="44153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"/>
              </a:lnSpc>
            </a:pPr>
            <a:r>
              <a:rPr lang="ru-RU" sz="1400" b="1" dirty="0" smtClean="0"/>
              <a:t>Импортное таможенное оформление</a:t>
            </a:r>
          </a:p>
          <a:p>
            <a:pPr marL="90488" indent="-90488">
              <a:lnSpc>
                <a:spcPts val="12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200" b="0" dirty="0" smtClean="0"/>
              <a:t>работа с отправлениями в рамках беспошлинного лимита и сверх него</a:t>
            </a:r>
          </a:p>
          <a:p>
            <a:pPr marL="90488" indent="-90488">
              <a:lnSpc>
                <a:spcPts val="12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200" b="0" dirty="0" smtClean="0"/>
              <a:t>помощь в организации таможенного оформления</a:t>
            </a:r>
            <a:endParaRPr lang="ru-RU" sz="1200" b="0" dirty="0"/>
          </a:p>
        </p:txBody>
      </p:sp>
      <p:sp>
        <p:nvSpPr>
          <p:cNvPr id="36" name="TextBox 35"/>
          <p:cNvSpPr txBox="1"/>
          <p:nvPr userDrawn="1"/>
        </p:nvSpPr>
        <p:spPr>
          <a:xfrm>
            <a:off x="5140624" y="4811011"/>
            <a:ext cx="5162716" cy="7167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"/>
              </a:lnSpc>
            </a:pPr>
            <a:r>
              <a:rPr lang="ru-RU" sz="1400" b="1" dirty="0" smtClean="0"/>
              <a:t>Авиаперевозки/Автоперевозки</a:t>
            </a:r>
          </a:p>
          <a:p>
            <a:pPr marL="90488" indent="-90488">
              <a:lnSpc>
                <a:spcPts val="12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200" b="0" dirty="0" smtClean="0"/>
              <a:t>регулярные рейсы и </a:t>
            </a:r>
            <a:r>
              <a:rPr lang="ru-RU" sz="1200" b="0" dirty="0" err="1" smtClean="0"/>
              <a:t>автомаршруты</a:t>
            </a:r>
            <a:endParaRPr lang="ru-RU" sz="1200" b="0" dirty="0" smtClean="0"/>
          </a:p>
          <a:p>
            <a:pPr marL="90488" indent="-90488">
              <a:lnSpc>
                <a:spcPts val="12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200" b="0" dirty="0" smtClean="0"/>
              <a:t>премиальный и экономичный варианты доставки</a:t>
            </a:r>
          </a:p>
          <a:p>
            <a:pPr marL="90488" indent="-90488">
              <a:lnSpc>
                <a:spcPts val="12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200" b="0" dirty="0" smtClean="0"/>
              <a:t>гарантия соблюдения сроков</a:t>
            </a:r>
            <a:endParaRPr lang="ru-RU" sz="1200" b="0" dirty="0"/>
          </a:p>
        </p:txBody>
      </p:sp>
      <p:sp>
        <p:nvSpPr>
          <p:cNvPr id="38" name="TextBox 37"/>
          <p:cNvSpPr txBox="1"/>
          <p:nvPr userDrawn="1"/>
        </p:nvSpPr>
        <p:spPr>
          <a:xfrm>
            <a:off x="3934416" y="5676505"/>
            <a:ext cx="623428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"/>
              </a:lnSpc>
            </a:pPr>
            <a:r>
              <a:rPr lang="ru-RU" sz="1400" b="1" spc="0" dirty="0" smtClean="0"/>
              <a:t>«Последняя миля» и возврат</a:t>
            </a:r>
          </a:p>
          <a:p>
            <a:pPr marL="90488" indent="-90488">
              <a:lnSpc>
                <a:spcPts val="12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200" b="0" dirty="0" smtClean="0"/>
              <a:t>доставка отправлений курьером до двери получателя, в </a:t>
            </a:r>
            <a:r>
              <a:rPr lang="ru-RU" sz="1200" b="0" dirty="0" err="1" smtClean="0"/>
              <a:t>постаматы</a:t>
            </a:r>
            <a:r>
              <a:rPr lang="ru-RU" sz="1200" b="0" dirty="0" smtClean="0"/>
              <a:t>, </a:t>
            </a:r>
          </a:p>
          <a:p>
            <a:pPr marL="90488" indent="-90488">
              <a:lnSpc>
                <a:spcPts val="12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200" b="0" dirty="0" smtClean="0"/>
              <a:t>в пункты выдачи заказов и в клиентские залы</a:t>
            </a:r>
          </a:p>
          <a:p>
            <a:pPr marL="90488" indent="-90488">
              <a:lnSpc>
                <a:spcPts val="1200"/>
              </a:lnSpc>
              <a:buClr>
                <a:srgbClr val="E30613"/>
              </a:buClr>
              <a:buFont typeface="Arial" pitchFamily="34" charset="0"/>
              <a:buChar char="•"/>
            </a:pPr>
            <a:r>
              <a:rPr lang="ru-RU" sz="1200" b="0" dirty="0" smtClean="0"/>
              <a:t>гарантия доставки и возврата отправлений</a:t>
            </a:r>
            <a:endParaRPr lang="ru-RU" sz="1200" b="0" dirty="0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9204352" y="6981693"/>
            <a:ext cx="954378" cy="402567"/>
          </a:xfrm>
          <a:prstGeom prst="rect">
            <a:avLst/>
          </a:prstGeom>
        </p:spPr>
        <p:txBody>
          <a:bodyPr vert="horz" lIns="99569" tIns="49785" rIns="99569" bIns="49785" rtlCol="0" anchor="ctr"/>
          <a:lstStyle>
            <a:lvl1pPr algn="r">
              <a:defRPr sz="1800">
                <a:solidFill>
                  <a:srgbClr val="FF0000"/>
                </a:solidFill>
                <a:latin typeface="Calibri" pitchFamily="34" charset="0"/>
                <a:cs typeface="Calibri" pitchFamily="34" charset="0"/>
              </a:defRPr>
            </a:lvl1pPr>
          </a:lstStyle>
          <a:p>
            <a:fld id="{4F7735C7-5BD9-4968-9052-41100904DB77}" type="slidenum">
              <a:rPr lang="ru-RU" smtClean="0"/>
              <a:pPr/>
              <a:t>‹#›</a:t>
            </a:fld>
            <a:r>
              <a:rPr lang="ru-RU" dirty="0" smtClean="0">
                <a:solidFill>
                  <a:schemeClr val="tx1">
                    <a:lumMod val="95000"/>
                    <a:lumOff val="5000"/>
                  </a:schemeClr>
                </a:solidFill>
              </a:rPr>
              <a:t>/00</a:t>
            </a:r>
            <a:endParaRPr lang="ru-RU" dirty="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7" name="Заголовок 1"/>
          <p:cNvSpPr>
            <a:spLocks noGrp="1"/>
          </p:cNvSpPr>
          <p:nvPr>
            <p:ph type="ctrTitle" hasCustomPrompt="1"/>
          </p:nvPr>
        </p:nvSpPr>
        <p:spPr>
          <a:xfrm>
            <a:off x="1774799" y="0"/>
            <a:ext cx="850112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dirty="0" smtClean="0"/>
              <a:t>Экспорт/Импорт</a:t>
            </a:r>
            <a:endParaRPr lang="ru-RU" dirty="0"/>
          </a:p>
        </p:txBody>
      </p:sp>
      <p:sp>
        <p:nvSpPr>
          <p:cNvPr id="14" name="object 60"/>
          <p:cNvSpPr txBox="1"/>
          <p:nvPr userDrawn="1"/>
        </p:nvSpPr>
        <p:spPr>
          <a:xfrm>
            <a:off x="417478" y="994549"/>
            <a:ext cx="5143536" cy="51296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5080" indent="0" algn="l">
              <a:lnSpc>
                <a:spcPts val="2000"/>
              </a:lnSpc>
              <a:buClr>
                <a:srgbClr val="E30613"/>
              </a:buClr>
              <a:tabLst>
                <a:tab pos="0" algn="l"/>
              </a:tabLst>
            </a:pPr>
            <a:r>
              <a:rPr lang="ru-RU" sz="2000" b="1" spc="-35" dirty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Оптимальное решение для международной перевозки документов и грузов:</a:t>
            </a:r>
            <a:endParaRPr sz="2000" b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6" name="TextBox 15"/>
          <p:cNvSpPr txBox="1"/>
          <p:nvPr userDrawn="1"/>
        </p:nvSpPr>
        <p:spPr>
          <a:xfrm>
            <a:off x="5506178" y="1978205"/>
            <a:ext cx="4558260" cy="4090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"/>
              </a:lnSpc>
            </a:pPr>
            <a:r>
              <a:rPr lang="ru-RU" sz="1400" b="0" dirty="0" smtClean="0"/>
              <a:t>география: </a:t>
            </a:r>
          </a:p>
          <a:p>
            <a:pPr>
              <a:lnSpc>
                <a:spcPts val="1200"/>
              </a:lnSpc>
            </a:pPr>
            <a:r>
              <a:rPr lang="ru-RU" sz="1400" b="1" dirty="0" smtClean="0"/>
              <a:t>более 200 стран</a:t>
            </a:r>
            <a:endParaRPr lang="ru-RU" sz="1200" dirty="0"/>
          </a:p>
        </p:txBody>
      </p:sp>
      <p:sp>
        <p:nvSpPr>
          <p:cNvPr id="27" name="Овал 26"/>
          <p:cNvSpPr/>
          <p:nvPr userDrawn="1"/>
        </p:nvSpPr>
        <p:spPr>
          <a:xfrm>
            <a:off x="4861178" y="2000215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Овал 28"/>
          <p:cNvSpPr/>
          <p:nvPr userDrawn="1"/>
        </p:nvSpPr>
        <p:spPr>
          <a:xfrm>
            <a:off x="5366006" y="2637623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Овал 29"/>
          <p:cNvSpPr/>
          <p:nvPr userDrawn="1"/>
        </p:nvSpPr>
        <p:spPr>
          <a:xfrm>
            <a:off x="5418138" y="3360611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" name="Овал 30"/>
          <p:cNvSpPr/>
          <p:nvPr userDrawn="1"/>
        </p:nvSpPr>
        <p:spPr>
          <a:xfrm>
            <a:off x="5060948" y="4202947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Овал 32"/>
          <p:cNvSpPr/>
          <p:nvPr userDrawn="1"/>
        </p:nvSpPr>
        <p:spPr>
          <a:xfrm>
            <a:off x="4516988" y="4852201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TextBox 33"/>
          <p:cNvSpPr txBox="1"/>
          <p:nvPr userDrawn="1"/>
        </p:nvSpPr>
        <p:spPr>
          <a:xfrm>
            <a:off x="5844062" y="2709061"/>
            <a:ext cx="4201070" cy="2551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"/>
              </a:lnSpc>
            </a:pPr>
            <a:r>
              <a:rPr lang="ru-RU" sz="1400" b="1" dirty="0" smtClean="0"/>
              <a:t>доставка до двери получателя</a:t>
            </a:r>
            <a:endParaRPr lang="ru-RU" sz="1200" b="0" dirty="0"/>
          </a:p>
        </p:txBody>
      </p:sp>
      <p:sp>
        <p:nvSpPr>
          <p:cNvPr id="35" name="TextBox 34"/>
          <p:cNvSpPr txBox="1"/>
          <p:nvPr userDrawn="1"/>
        </p:nvSpPr>
        <p:spPr>
          <a:xfrm>
            <a:off x="5879718" y="3352003"/>
            <a:ext cx="4253328" cy="5629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"/>
              </a:lnSpc>
            </a:pPr>
            <a:r>
              <a:rPr lang="ru-RU" sz="1400" b="0" dirty="0" smtClean="0"/>
              <a:t>вес: </a:t>
            </a:r>
          </a:p>
          <a:p>
            <a:pPr>
              <a:lnSpc>
                <a:spcPts val="1200"/>
              </a:lnSpc>
            </a:pPr>
            <a:r>
              <a:rPr lang="ru-RU" sz="1400" b="1" dirty="0" smtClean="0"/>
              <a:t>минимальный тарифицируемый вес: 0,5 кг максимальный вес места: 70 кг</a:t>
            </a:r>
            <a:endParaRPr lang="ru-RU" sz="1200" b="0" dirty="0"/>
          </a:p>
        </p:txBody>
      </p:sp>
      <p:sp>
        <p:nvSpPr>
          <p:cNvPr id="36" name="TextBox 35"/>
          <p:cNvSpPr txBox="1"/>
          <p:nvPr userDrawn="1"/>
        </p:nvSpPr>
        <p:spPr>
          <a:xfrm>
            <a:off x="5567696" y="4209259"/>
            <a:ext cx="4492356" cy="5629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"/>
              </a:lnSpc>
            </a:pPr>
            <a:r>
              <a:rPr lang="ru-RU" sz="1400" b="0" dirty="0" smtClean="0"/>
              <a:t>габариты:</a:t>
            </a:r>
          </a:p>
          <a:p>
            <a:pPr>
              <a:lnSpc>
                <a:spcPts val="1200"/>
              </a:lnSpc>
            </a:pPr>
            <a:r>
              <a:rPr lang="ru-RU" sz="1400" b="1" dirty="0" smtClean="0"/>
              <a:t>максимальная длина стороны: 252 см </a:t>
            </a:r>
          </a:p>
          <a:p>
            <a:pPr>
              <a:lnSpc>
                <a:spcPts val="1200"/>
              </a:lnSpc>
            </a:pPr>
            <a:r>
              <a:rPr lang="ru-RU" sz="1400" b="1" dirty="0" smtClean="0"/>
              <a:t>максимальная сумма сторон: 419 см</a:t>
            </a:r>
            <a:endParaRPr lang="ru-RU" sz="1200" b="0" dirty="0"/>
          </a:p>
        </p:txBody>
      </p:sp>
      <p:sp>
        <p:nvSpPr>
          <p:cNvPr id="38" name="TextBox 37"/>
          <p:cNvSpPr txBox="1"/>
          <p:nvPr userDrawn="1"/>
        </p:nvSpPr>
        <p:spPr>
          <a:xfrm>
            <a:off x="5033530" y="4962125"/>
            <a:ext cx="5028078" cy="2551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"/>
              </a:lnSpc>
            </a:pPr>
            <a:r>
              <a:rPr lang="ru-RU" sz="1400" b="1" spc="0" dirty="0" smtClean="0"/>
              <a:t>таможенное оформление</a:t>
            </a:r>
            <a:endParaRPr lang="ru-RU" sz="1200" b="0" dirty="0"/>
          </a:p>
        </p:txBody>
      </p:sp>
      <p:sp>
        <p:nvSpPr>
          <p:cNvPr id="18" name="TextBox 17"/>
          <p:cNvSpPr txBox="1"/>
          <p:nvPr userDrawn="1"/>
        </p:nvSpPr>
        <p:spPr>
          <a:xfrm>
            <a:off x="4505920" y="5423705"/>
            <a:ext cx="5627126" cy="2551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"/>
              </a:lnSpc>
            </a:pPr>
            <a:r>
              <a:rPr lang="ru-RU" sz="1400" b="1" dirty="0" smtClean="0"/>
              <a:t>К отправке принимаются документы и </a:t>
            </a:r>
            <a:r>
              <a:rPr lang="ru-RU" sz="1400" b="1" dirty="0" err="1" smtClean="0"/>
              <a:t>экспресс-грузы</a:t>
            </a:r>
            <a:r>
              <a:rPr lang="ru-RU" sz="1400" b="0" dirty="0" smtClean="0"/>
              <a:t>*</a:t>
            </a:r>
          </a:p>
        </p:txBody>
      </p:sp>
      <p:sp>
        <p:nvSpPr>
          <p:cNvPr id="19" name="TextBox 18"/>
          <p:cNvSpPr txBox="1"/>
          <p:nvPr userDrawn="1"/>
        </p:nvSpPr>
        <p:spPr>
          <a:xfrm>
            <a:off x="2085266" y="6461188"/>
            <a:ext cx="8215370" cy="248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200"/>
              </a:lnSpc>
            </a:pPr>
            <a:r>
              <a:rPr lang="ru-RU" sz="1200" b="0" i="1" dirty="0" smtClean="0">
                <a:solidFill>
                  <a:schemeClr val="tx1"/>
                </a:solidFill>
              </a:rPr>
              <a:t>*Все грузы, не попадающие под категорию опасных и не входящие в список ограниченных или запрещенных к пересылке</a:t>
            </a:r>
            <a:endParaRPr lang="ru-RU" sz="1200" b="0" i="1" dirty="0">
              <a:solidFill>
                <a:schemeClr val="tx1"/>
              </a:solidFill>
            </a:endParaRPr>
          </a:p>
        </p:txBody>
      </p:sp>
      <p:sp>
        <p:nvSpPr>
          <p:cNvPr id="20" name="Овал 19"/>
          <p:cNvSpPr/>
          <p:nvPr userDrawn="1"/>
        </p:nvSpPr>
        <p:spPr>
          <a:xfrm>
            <a:off x="3846502" y="5337347"/>
            <a:ext cx="355634" cy="355634"/>
          </a:xfrm>
          <a:prstGeom prst="ellipse">
            <a:avLst/>
          </a:prstGeom>
          <a:solidFill>
            <a:srgbClr val="E30613"/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1" name="Freeform 15"/>
          <p:cNvSpPr>
            <a:spLocks noEditPoints="1"/>
          </p:cNvSpPr>
          <p:nvPr userDrawn="1"/>
        </p:nvSpPr>
        <p:spPr bwMode="auto">
          <a:xfrm>
            <a:off x="1631924" y="3393381"/>
            <a:ext cx="1285884" cy="1060440"/>
          </a:xfrm>
          <a:custGeom>
            <a:avLst/>
            <a:gdLst/>
            <a:ahLst/>
            <a:cxnLst>
              <a:cxn ang="0">
                <a:pos x="667" y="177"/>
              </a:cxn>
              <a:cxn ang="0">
                <a:pos x="723" y="282"/>
              </a:cxn>
              <a:cxn ang="0">
                <a:pos x="606" y="434"/>
              </a:cxn>
              <a:cxn ang="0">
                <a:pos x="717" y="384"/>
              </a:cxn>
              <a:cxn ang="0">
                <a:pos x="553" y="565"/>
              </a:cxn>
              <a:cxn ang="0">
                <a:pos x="618" y="469"/>
              </a:cxn>
              <a:cxn ang="0">
                <a:pos x="597" y="550"/>
              </a:cxn>
              <a:cxn ang="0">
                <a:pos x="475" y="448"/>
              </a:cxn>
              <a:cxn ang="0">
                <a:pos x="536" y="543"/>
              </a:cxn>
              <a:cxn ang="0">
                <a:pos x="484" y="591"/>
              </a:cxn>
              <a:cxn ang="0">
                <a:pos x="554" y="424"/>
              </a:cxn>
              <a:cxn ang="0">
                <a:pos x="527" y="211"/>
              </a:cxn>
              <a:cxn ang="0">
                <a:pos x="475" y="214"/>
              </a:cxn>
              <a:cxn ang="0">
                <a:pos x="511" y="60"/>
              </a:cxn>
              <a:cxn ang="0">
                <a:pos x="575" y="174"/>
              </a:cxn>
              <a:cxn ang="0">
                <a:pos x="652" y="151"/>
              </a:cxn>
              <a:cxn ang="0">
                <a:pos x="569" y="92"/>
              </a:cxn>
              <a:cxn ang="0">
                <a:pos x="627" y="103"/>
              </a:cxn>
              <a:cxn ang="0">
                <a:pos x="364" y="177"/>
              </a:cxn>
              <a:cxn ang="0">
                <a:pos x="398" y="66"/>
              </a:cxn>
              <a:cxn ang="0">
                <a:pos x="440" y="184"/>
              </a:cxn>
              <a:cxn ang="0">
                <a:pos x="273" y="116"/>
              </a:cxn>
              <a:cxn ang="0">
                <a:pos x="354" y="79"/>
              </a:cxn>
              <a:cxn ang="0">
                <a:pos x="766" y="313"/>
              </a:cxn>
              <a:cxn ang="0">
                <a:pos x="742" y="192"/>
              </a:cxn>
              <a:cxn ang="0">
                <a:pos x="675" y="93"/>
              </a:cxn>
              <a:cxn ang="0">
                <a:pos x="577" y="26"/>
              </a:cxn>
              <a:cxn ang="0">
                <a:pos x="457" y="0"/>
              </a:cxn>
              <a:cxn ang="0">
                <a:pos x="302" y="45"/>
              </a:cxn>
              <a:cxn ang="0">
                <a:pos x="191" y="158"/>
              </a:cxn>
              <a:cxn ang="0">
                <a:pos x="278" y="189"/>
              </a:cxn>
              <a:cxn ang="0">
                <a:pos x="330" y="239"/>
              </a:cxn>
              <a:cxn ang="0">
                <a:pos x="440" y="214"/>
              </a:cxn>
              <a:cxn ang="0">
                <a:pos x="440" y="417"/>
              </a:cxn>
              <a:cxn ang="0">
                <a:pos x="345" y="457"/>
              </a:cxn>
              <a:cxn ang="0">
                <a:pos x="424" y="588"/>
              </a:cxn>
              <a:cxn ang="0">
                <a:pos x="350" y="486"/>
              </a:cxn>
              <a:cxn ang="0">
                <a:pos x="363" y="567"/>
              </a:cxn>
              <a:cxn ang="0">
                <a:pos x="274" y="548"/>
              </a:cxn>
              <a:cxn ang="0">
                <a:pos x="340" y="607"/>
              </a:cxn>
              <a:cxn ang="0">
                <a:pos x="443" y="631"/>
              </a:cxn>
              <a:cxn ang="0">
                <a:pos x="563" y="612"/>
              </a:cxn>
              <a:cxn ang="0">
                <a:pos x="665" y="549"/>
              </a:cxn>
              <a:cxn ang="0">
                <a:pos x="736" y="453"/>
              </a:cxn>
              <a:cxn ang="0">
                <a:pos x="765" y="335"/>
              </a:cxn>
              <a:cxn ang="0">
                <a:pos x="345" y="457"/>
              </a:cxn>
              <a:cxn ang="0">
                <a:pos x="138" y="444"/>
              </a:cxn>
              <a:cxn ang="0">
                <a:pos x="88" y="402"/>
              </a:cxn>
              <a:cxn ang="0">
                <a:pos x="80" y="335"/>
              </a:cxn>
              <a:cxn ang="0">
                <a:pos x="122" y="285"/>
              </a:cxn>
              <a:cxn ang="0">
                <a:pos x="189" y="279"/>
              </a:cxn>
              <a:cxn ang="0">
                <a:pos x="239" y="319"/>
              </a:cxn>
              <a:cxn ang="0">
                <a:pos x="245" y="386"/>
              </a:cxn>
              <a:cxn ang="0">
                <a:pos x="204" y="437"/>
              </a:cxn>
              <a:cxn ang="0">
                <a:pos x="129" y="201"/>
              </a:cxn>
              <a:cxn ang="0">
                <a:pos x="24" y="279"/>
              </a:cxn>
              <a:cxn ang="0">
                <a:pos x="6" y="412"/>
              </a:cxn>
              <a:cxn ang="0">
                <a:pos x="90" y="532"/>
              </a:cxn>
              <a:cxn ang="0">
                <a:pos x="160" y="636"/>
              </a:cxn>
              <a:cxn ang="0">
                <a:pos x="205" y="570"/>
              </a:cxn>
              <a:cxn ang="0">
                <a:pos x="313" y="430"/>
              </a:cxn>
              <a:cxn ang="0">
                <a:pos x="326" y="343"/>
              </a:cxn>
              <a:cxn ang="0">
                <a:pos x="261" y="230"/>
              </a:cxn>
            </a:cxnLst>
            <a:rect l="0" t="0" r="r" b="b"/>
            <a:pathLst>
              <a:path w="766" h="636">
                <a:moveTo>
                  <a:pt x="618" y="299"/>
                </a:moveTo>
                <a:lnTo>
                  <a:pt x="617" y="273"/>
                </a:lnTo>
                <a:lnTo>
                  <a:pt x="615" y="247"/>
                </a:lnTo>
                <a:lnTo>
                  <a:pt x="610" y="222"/>
                </a:lnTo>
                <a:lnTo>
                  <a:pt x="606" y="197"/>
                </a:lnTo>
                <a:lnTo>
                  <a:pt x="628" y="192"/>
                </a:lnTo>
                <a:lnTo>
                  <a:pt x="648" y="185"/>
                </a:lnTo>
                <a:lnTo>
                  <a:pt x="667" y="177"/>
                </a:lnTo>
                <a:lnTo>
                  <a:pt x="685" y="170"/>
                </a:lnTo>
                <a:lnTo>
                  <a:pt x="693" y="185"/>
                </a:lnTo>
                <a:lnTo>
                  <a:pt x="700" y="199"/>
                </a:lnTo>
                <a:lnTo>
                  <a:pt x="708" y="215"/>
                </a:lnTo>
                <a:lnTo>
                  <a:pt x="713" y="232"/>
                </a:lnTo>
                <a:lnTo>
                  <a:pt x="717" y="248"/>
                </a:lnTo>
                <a:lnTo>
                  <a:pt x="721" y="265"/>
                </a:lnTo>
                <a:lnTo>
                  <a:pt x="723" y="282"/>
                </a:lnTo>
                <a:lnTo>
                  <a:pt x="725" y="299"/>
                </a:lnTo>
                <a:lnTo>
                  <a:pt x="618" y="299"/>
                </a:lnTo>
                <a:close/>
                <a:moveTo>
                  <a:pt x="685" y="462"/>
                </a:moveTo>
                <a:lnTo>
                  <a:pt x="685" y="462"/>
                </a:lnTo>
                <a:lnTo>
                  <a:pt x="667" y="454"/>
                </a:lnTo>
                <a:lnTo>
                  <a:pt x="648" y="447"/>
                </a:lnTo>
                <a:lnTo>
                  <a:pt x="628" y="440"/>
                </a:lnTo>
                <a:lnTo>
                  <a:pt x="606" y="434"/>
                </a:lnTo>
                <a:lnTo>
                  <a:pt x="610" y="410"/>
                </a:lnTo>
                <a:lnTo>
                  <a:pt x="615" y="384"/>
                </a:lnTo>
                <a:lnTo>
                  <a:pt x="617" y="359"/>
                </a:lnTo>
                <a:lnTo>
                  <a:pt x="618" y="333"/>
                </a:lnTo>
                <a:lnTo>
                  <a:pt x="725" y="333"/>
                </a:lnTo>
                <a:lnTo>
                  <a:pt x="723" y="350"/>
                </a:lnTo>
                <a:lnTo>
                  <a:pt x="721" y="366"/>
                </a:lnTo>
                <a:lnTo>
                  <a:pt x="717" y="384"/>
                </a:lnTo>
                <a:lnTo>
                  <a:pt x="713" y="400"/>
                </a:lnTo>
                <a:lnTo>
                  <a:pt x="708" y="416"/>
                </a:lnTo>
                <a:lnTo>
                  <a:pt x="700" y="432"/>
                </a:lnTo>
                <a:lnTo>
                  <a:pt x="693" y="448"/>
                </a:lnTo>
                <a:lnTo>
                  <a:pt x="685" y="462"/>
                </a:lnTo>
                <a:close/>
                <a:moveTo>
                  <a:pt x="545" y="576"/>
                </a:moveTo>
                <a:lnTo>
                  <a:pt x="545" y="576"/>
                </a:lnTo>
                <a:lnTo>
                  <a:pt x="553" y="565"/>
                </a:lnTo>
                <a:lnTo>
                  <a:pt x="561" y="553"/>
                </a:lnTo>
                <a:lnTo>
                  <a:pt x="569" y="540"/>
                </a:lnTo>
                <a:lnTo>
                  <a:pt x="576" y="526"/>
                </a:lnTo>
                <a:lnTo>
                  <a:pt x="582" y="511"/>
                </a:lnTo>
                <a:lnTo>
                  <a:pt x="589" y="497"/>
                </a:lnTo>
                <a:lnTo>
                  <a:pt x="594" y="481"/>
                </a:lnTo>
                <a:lnTo>
                  <a:pt x="599" y="464"/>
                </a:lnTo>
                <a:lnTo>
                  <a:pt x="618" y="469"/>
                </a:lnTo>
                <a:lnTo>
                  <a:pt x="636" y="475"/>
                </a:lnTo>
                <a:lnTo>
                  <a:pt x="652" y="480"/>
                </a:lnTo>
                <a:lnTo>
                  <a:pt x="667" y="487"/>
                </a:lnTo>
                <a:lnTo>
                  <a:pt x="655" y="502"/>
                </a:lnTo>
                <a:lnTo>
                  <a:pt x="642" y="516"/>
                </a:lnTo>
                <a:lnTo>
                  <a:pt x="627" y="528"/>
                </a:lnTo>
                <a:lnTo>
                  <a:pt x="613" y="540"/>
                </a:lnTo>
                <a:lnTo>
                  <a:pt x="597" y="550"/>
                </a:lnTo>
                <a:lnTo>
                  <a:pt x="580" y="560"/>
                </a:lnTo>
                <a:lnTo>
                  <a:pt x="562" y="569"/>
                </a:lnTo>
                <a:lnTo>
                  <a:pt x="545" y="576"/>
                </a:lnTo>
                <a:close/>
                <a:moveTo>
                  <a:pt x="484" y="591"/>
                </a:moveTo>
                <a:lnTo>
                  <a:pt x="484" y="591"/>
                </a:lnTo>
                <a:lnTo>
                  <a:pt x="478" y="591"/>
                </a:lnTo>
                <a:lnTo>
                  <a:pt x="475" y="592"/>
                </a:lnTo>
                <a:lnTo>
                  <a:pt x="475" y="448"/>
                </a:lnTo>
                <a:lnTo>
                  <a:pt x="500" y="449"/>
                </a:lnTo>
                <a:lnTo>
                  <a:pt x="526" y="451"/>
                </a:lnTo>
                <a:lnTo>
                  <a:pt x="551" y="454"/>
                </a:lnTo>
                <a:lnTo>
                  <a:pt x="575" y="458"/>
                </a:lnTo>
                <a:lnTo>
                  <a:pt x="567" y="482"/>
                </a:lnTo>
                <a:lnTo>
                  <a:pt x="558" y="504"/>
                </a:lnTo>
                <a:lnTo>
                  <a:pt x="548" y="524"/>
                </a:lnTo>
                <a:lnTo>
                  <a:pt x="536" y="543"/>
                </a:lnTo>
                <a:lnTo>
                  <a:pt x="530" y="551"/>
                </a:lnTo>
                <a:lnTo>
                  <a:pt x="525" y="558"/>
                </a:lnTo>
                <a:lnTo>
                  <a:pt x="518" y="566"/>
                </a:lnTo>
                <a:lnTo>
                  <a:pt x="511" y="572"/>
                </a:lnTo>
                <a:lnTo>
                  <a:pt x="505" y="577"/>
                </a:lnTo>
                <a:lnTo>
                  <a:pt x="498" y="582"/>
                </a:lnTo>
                <a:lnTo>
                  <a:pt x="491" y="587"/>
                </a:lnTo>
                <a:lnTo>
                  <a:pt x="484" y="591"/>
                </a:lnTo>
                <a:close/>
                <a:moveTo>
                  <a:pt x="475" y="333"/>
                </a:moveTo>
                <a:lnTo>
                  <a:pt x="475" y="333"/>
                </a:lnTo>
                <a:lnTo>
                  <a:pt x="588" y="333"/>
                </a:lnTo>
                <a:lnTo>
                  <a:pt x="588" y="358"/>
                </a:lnTo>
                <a:lnTo>
                  <a:pt x="586" y="382"/>
                </a:lnTo>
                <a:lnTo>
                  <a:pt x="584" y="406"/>
                </a:lnTo>
                <a:lnTo>
                  <a:pt x="580" y="428"/>
                </a:lnTo>
                <a:lnTo>
                  <a:pt x="554" y="424"/>
                </a:lnTo>
                <a:lnTo>
                  <a:pt x="527" y="421"/>
                </a:lnTo>
                <a:lnTo>
                  <a:pt x="501" y="419"/>
                </a:lnTo>
                <a:lnTo>
                  <a:pt x="475" y="417"/>
                </a:lnTo>
                <a:lnTo>
                  <a:pt x="475" y="333"/>
                </a:lnTo>
                <a:close/>
                <a:moveTo>
                  <a:pt x="475" y="214"/>
                </a:moveTo>
                <a:lnTo>
                  <a:pt x="475" y="214"/>
                </a:lnTo>
                <a:lnTo>
                  <a:pt x="501" y="213"/>
                </a:lnTo>
                <a:lnTo>
                  <a:pt x="527" y="211"/>
                </a:lnTo>
                <a:lnTo>
                  <a:pt x="554" y="208"/>
                </a:lnTo>
                <a:lnTo>
                  <a:pt x="580" y="204"/>
                </a:lnTo>
                <a:lnTo>
                  <a:pt x="584" y="227"/>
                </a:lnTo>
                <a:lnTo>
                  <a:pt x="586" y="249"/>
                </a:lnTo>
                <a:lnTo>
                  <a:pt x="588" y="273"/>
                </a:lnTo>
                <a:lnTo>
                  <a:pt x="588" y="299"/>
                </a:lnTo>
                <a:lnTo>
                  <a:pt x="475" y="299"/>
                </a:lnTo>
                <a:lnTo>
                  <a:pt x="475" y="214"/>
                </a:lnTo>
                <a:close/>
                <a:moveTo>
                  <a:pt x="475" y="40"/>
                </a:moveTo>
                <a:lnTo>
                  <a:pt x="475" y="40"/>
                </a:lnTo>
                <a:lnTo>
                  <a:pt x="478" y="41"/>
                </a:lnTo>
                <a:lnTo>
                  <a:pt x="484" y="41"/>
                </a:lnTo>
                <a:lnTo>
                  <a:pt x="491" y="45"/>
                </a:lnTo>
                <a:lnTo>
                  <a:pt x="498" y="49"/>
                </a:lnTo>
                <a:lnTo>
                  <a:pt x="505" y="54"/>
                </a:lnTo>
                <a:lnTo>
                  <a:pt x="511" y="60"/>
                </a:lnTo>
                <a:lnTo>
                  <a:pt x="518" y="66"/>
                </a:lnTo>
                <a:lnTo>
                  <a:pt x="525" y="73"/>
                </a:lnTo>
                <a:lnTo>
                  <a:pt x="530" y="80"/>
                </a:lnTo>
                <a:lnTo>
                  <a:pt x="536" y="89"/>
                </a:lnTo>
                <a:lnTo>
                  <a:pt x="548" y="108"/>
                </a:lnTo>
                <a:lnTo>
                  <a:pt x="558" y="127"/>
                </a:lnTo>
                <a:lnTo>
                  <a:pt x="567" y="150"/>
                </a:lnTo>
                <a:lnTo>
                  <a:pt x="575" y="174"/>
                </a:lnTo>
                <a:lnTo>
                  <a:pt x="551" y="177"/>
                </a:lnTo>
                <a:lnTo>
                  <a:pt x="526" y="181"/>
                </a:lnTo>
                <a:lnTo>
                  <a:pt x="500" y="183"/>
                </a:lnTo>
                <a:lnTo>
                  <a:pt x="475" y="184"/>
                </a:lnTo>
                <a:lnTo>
                  <a:pt x="475" y="40"/>
                </a:lnTo>
                <a:close/>
                <a:moveTo>
                  <a:pt x="667" y="144"/>
                </a:moveTo>
                <a:lnTo>
                  <a:pt x="667" y="144"/>
                </a:lnTo>
                <a:lnTo>
                  <a:pt x="652" y="151"/>
                </a:lnTo>
                <a:lnTo>
                  <a:pt x="636" y="158"/>
                </a:lnTo>
                <a:lnTo>
                  <a:pt x="618" y="163"/>
                </a:lnTo>
                <a:lnTo>
                  <a:pt x="599" y="168"/>
                </a:lnTo>
                <a:lnTo>
                  <a:pt x="594" y="151"/>
                </a:lnTo>
                <a:lnTo>
                  <a:pt x="589" y="135"/>
                </a:lnTo>
                <a:lnTo>
                  <a:pt x="582" y="120"/>
                </a:lnTo>
                <a:lnTo>
                  <a:pt x="576" y="105"/>
                </a:lnTo>
                <a:lnTo>
                  <a:pt x="569" y="92"/>
                </a:lnTo>
                <a:lnTo>
                  <a:pt x="561" y="79"/>
                </a:lnTo>
                <a:lnTo>
                  <a:pt x="553" y="67"/>
                </a:lnTo>
                <a:lnTo>
                  <a:pt x="545" y="56"/>
                </a:lnTo>
                <a:lnTo>
                  <a:pt x="562" y="63"/>
                </a:lnTo>
                <a:lnTo>
                  <a:pt x="580" y="72"/>
                </a:lnTo>
                <a:lnTo>
                  <a:pt x="597" y="81"/>
                </a:lnTo>
                <a:lnTo>
                  <a:pt x="613" y="92"/>
                </a:lnTo>
                <a:lnTo>
                  <a:pt x="627" y="103"/>
                </a:lnTo>
                <a:lnTo>
                  <a:pt x="642" y="116"/>
                </a:lnTo>
                <a:lnTo>
                  <a:pt x="655" y="131"/>
                </a:lnTo>
                <a:lnTo>
                  <a:pt x="667" y="144"/>
                </a:lnTo>
                <a:close/>
                <a:moveTo>
                  <a:pt x="440" y="184"/>
                </a:moveTo>
                <a:lnTo>
                  <a:pt x="440" y="184"/>
                </a:lnTo>
                <a:lnTo>
                  <a:pt x="415" y="183"/>
                </a:lnTo>
                <a:lnTo>
                  <a:pt x="389" y="181"/>
                </a:lnTo>
                <a:lnTo>
                  <a:pt x="364" y="177"/>
                </a:lnTo>
                <a:lnTo>
                  <a:pt x="340" y="174"/>
                </a:lnTo>
                <a:lnTo>
                  <a:pt x="348" y="150"/>
                </a:lnTo>
                <a:lnTo>
                  <a:pt x="357" y="127"/>
                </a:lnTo>
                <a:lnTo>
                  <a:pt x="367" y="108"/>
                </a:lnTo>
                <a:lnTo>
                  <a:pt x="379" y="89"/>
                </a:lnTo>
                <a:lnTo>
                  <a:pt x="385" y="80"/>
                </a:lnTo>
                <a:lnTo>
                  <a:pt x="391" y="73"/>
                </a:lnTo>
                <a:lnTo>
                  <a:pt x="398" y="66"/>
                </a:lnTo>
                <a:lnTo>
                  <a:pt x="404" y="60"/>
                </a:lnTo>
                <a:lnTo>
                  <a:pt x="410" y="54"/>
                </a:lnTo>
                <a:lnTo>
                  <a:pt x="417" y="49"/>
                </a:lnTo>
                <a:lnTo>
                  <a:pt x="424" y="45"/>
                </a:lnTo>
                <a:lnTo>
                  <a:pt x="431" y="41"/>
                </a:lnTo>
                <a:lnTo>
                  <a:pt x="437" y="41"/>
                </a:lnTo>
                <a:lnTo>
                  <a:pt x="440" y="40"/>
                </a:lnTo>
                <a:lnTo>
                  <a:pt x="440" y="184"/>
                </a:lnTo>
                <a:close/>
                <a:moveTo>
                  <a:pt x="316" y="168"/>
                </a:moveTo>
                <a:lnTo>
                  <a:pt x="316" y="168"/>
                </a:lnTo>
                <a:lnTo>
                  <a:pt x="297" y="163"/>
                </a:lnTo>
                <a:lnTo>
                  <a:pt x="280" y="158"/>
                </a:lnTo>
                <a:lnTo>
                  <a:pt x="263" y="151"/>
                </a:lnTo>
                <a:lnTo>
                  <a:pt x="248" y="144"/>
                </a:lnTo>
                <a:lnTo>
                  <a:pt x="260" y="131"/>
                </a:lnTo>
                <a:lnTo>
                  <a:pt x="273" y="116"/>
                </a:lnTo>
                <a:lnTo>
                  <a:pt x="288" y="103"/>
                </a:lnTo>
                <a:lnTo>
                  <a:pt x="303" y="92"/>
                </a:lnTo>
                <a:lnTo>
                  <a:pt x="318" y="81"/>
                </a:lnTo>
                <a:lnTo>
                  <a:pt x="335" y="72"/>
                </a:lnTo>
                <a:lnTo>
                  <a:pt x="353" y="63"/>
                </a:lnTo>
                <a:lnTo>
                  <a:pt x="370" y="56"/>
                </a:lnTo>
                <a:lnTo>
                  <a:pt x="362" y="67"/>
                </a:lnTo>
                <a:lnTo>
                  <a:pt x="354" y="79"/>
                </a:lnTo>
                <a:lnTo>
                  <a:pt x="346" y="92"/>
                </a:lnTo>
                <a:lnTo>
                  <a:pt x="339" y="105"/>
                </a:lnTo>
                <a:lnTo>
                  <a:pt x="333" y="120"/>
                </a:lnTo>
                <a:lnTo>
                  <a:pt x="327" y="135"/>
                </a:lnTo>
                <a:lnTo>
                  <a:pt x="321" y="151"/>
                </a:lnTo>
                <a:lnTo>
                  <a:pt x="316" y="168"/>
                </a:lnTo>
                <a:close/>
                <a:moveTo>
                  <a:pt x="766" y="313"/>
                </a:moveTo>
                <a:lnTo>
                  <a:pt x="766" y="313"/>
                </a:lnTo>
                <a:lnTo>
                  <a:pt x="765" y="297"/>
                </a:lnTo>
                <a:lnTo>
                  <a:pt x="764" y="282"/>
                </a:lnTo>
                <a:lnTo>
                  <a:pt x="762" y="266"/>
                </a:lnTo>
                <a:lnTo>
                  <a:pt x="760" y="251"/>
                </a:lnTo>
                <a:lnTo>
                  <a:pt x="756" y="236"/>
                </a:lnTo>
                <a:lnTo>
                  <a:pt x="751" y="221"/>
                </a:lnTo>
                <a:lnTo>
                  <a:pt x="747" y="207"/>
                </a:lnTo>
                <a:lnTo>
                  <a:pt x="742" y="192"/>
                </a:lnTo>
                <a:lnTo>
                  <a:pt x="736" y="179"/>
                </a:lnTo>
                <a:lnTo>
                  <a:pt x="728" y="165"/>
                </a:lnTo>
                <a:lnTo>
                  <a:pt x="721" y="152"/>
                </a:lnTo>
                <a:lnTo>
                  <a:pt x="713" y="140"/>
                </a:lnTo>
                <a:lnTo>
                  <a:pt x="704" y="127"/>
                </a:lnTo>
                <a:lnTo>
                  <a:pt x="695" y="116"/>
                </a:lnTo>
                <a:lnTo>
                  <a:pt x="686" y="104"/>
                </a:lnTo>
                <a:lnTo>
                  <a:pt x="675" y="93"/>
                </a:lnTo>
                <a:lnTo>
                  <a:pt x="665" y="84"/>
                </a:lnTo>
                <a:lnTo>
                  <a:pt x="653" y="73"/>
                </a:lnTo>
                <a:lnTo>
                  <a:pt x="642" y="64"/>
                </a:lnTo>
                <a:lnTo>
                  <a:pt x="630" y="55"/>
                </a:lnTo>
                <a:lnTo>
                  <a:pt x="618" y="47"/>
                </a:lnTo>
                <a:lnTo>
                  <a:pt x="604" y="40"/>
                </a:lnTo>
                <a:lnTo>
                  <a:pt x="592" y="32"/>
                </a:lnTo>
                <a:lnTo>
                  <a:pt x="577" y="26"/>
                </a:lnTo>
                <a:lnTo>
                  <a:pt x="563" y="20"/>
                </a:lnTo>
                <a:lnTo>
                  <a:pt x="549" y="15"/>
                </a:lnTo>
                <a:lnTo>
                  <a:pt x="534" y="11"/>
                </a:lnTo>
                <a:lnTo>
                  <a:pt x="520" y="7"/>
                </a:lnTo>
                <a:lnTo>
                  <a:pt x="504" y="4"/>
                </a:lnTo>
                <a:lnTo>
                  <a:pt x="489" y="2"/>
                </a:lnTo>
                <a:lnTo>
                  <a:pt x="474" y="0"/>
                </a:lnTo>
                <a:lnTo>
                  <a:pt x="457" y="0"/>
                </a:lnTo>
                <a:lnTo>
                  <a:pt x="436" y="1"/>
                </a:lnTo>
                <a:lnTo>
                  <a:pt x="415" y="3"/>
                </a:lnTo>
                <a:lnTo>
                  <a:pt x="395" y="7"/>
                </a:lnTo>
                <a:lnTo>
                  <a:pt x="376" y="13"/>
                </a:lnTo>
                <a:lnTo>
                  <a:pt x="356" y="19"/>
                </a:lnTo>
                <a:lnTo>
                  <a:pt x="337" y="26"/>
                </a:lnTo>
                <a:lnTo>
                  <a:pt x="319" y="35"/>
                </a:lnTo>
                <a:lnTo>
                  <a:pt x="302" y="45"/>
                </a:lnTo>
                <a:lnTo>
                  <a:pt x="285" y="55"/>
                </a:lnTo>
                <a:lnTo>
                  <a:pt x="269" y="67"/>
                </a:lnTo>
                <a:lnTo>
                  <a:pt x="254" y="80"/>
                </a:lnTo>
                <a:lnTo>
                  <a:pt x="239" y="94"/>
                </a:lnTo>
                <a:lnTo>
                  <a:pt x="226" y="109"/>
                </a:lnTo>
                <a:lnTo>
                  <a:pt x="213" y="124"/>
                </a:lnTo>
                <a:lnTo>
                  <a:pt x="201" y="140"/>
                </a:lnTo>
                <a:lnTo>
                  <a:pt x="191" y="158"/>
                </a:lnTo>
                <a:lnTo>
                  <a:pt x="203" y="159"/>
                </a:lnTo>
                <a:lnTo>
                  <a:pt x="214" y="162"/>
                </a:lnTo>
                <a:lnTo>
                  <a:pt x="225" y="164"/>
                </a:lnTo>
                <a:lnTo>
                  <a:pt x="237" y="168"/>
                </a:lnTo>
                <a:lnTo>
                  <a:pt x="247" y="172"/>
                </a:lnTo>
                <a:lnTo>
                  <a:pt x="258" y="177"/>
                </a:lnTo>
                <a:lnTo>
                  <a:pt x="267" y="183"/>
                </a:lnTo>
                <a:lnTo>
                  <a:pt x="278" y="189"/>
                </a:lnTo>
                <a:lnTo>
                  <a:pt x="285" y="191"/>
                </a:lnTo>
                <a:lnTo>
                  <a:pt x="292" y="193"/>
                </a:lnTo>
                <a:lnTo>
                  <a:pt x="300" y="195"/>
                </a:lnTo>
                <a:lnTo>
                  <a:pt x="309" y="197"/>
                </a:lnTo>
                <a:lnTo>
                  <a:pt x="308" y="205"/>
                </a:lnTo>
                <a:lnTo>
                  <a:pt x="306" y="212"/>
                </a:lnTo>
                <a:lnTo>
                  <a:pt x="318" y="224"/>
                </a:lnTo>
                <a:lnTo>
                  <a:pt x="330" y="239"/>
                </a:lnTo>
                <a:lnTo>
                  <a:pt x="331" y="230"/>
                </a:lnTo>
                <a:lnTo>
                  <a:pt x="332" y="221"/>
                </a:lnTo>
                <a:lnTo>
                  <a:pt x="333" y="212"/>
                </a:lnTo>
                <a:lnTo>
                  <a:pt x="335" y="204"/>
                </a:lnTo>
                <a:lnTo>
                  <a:pt x="361" y="208"/>
                </a:lnTo>
                <a:lnTo>
                  <a:pt x="388" y="211"/>
                </a:lnTo>
                <a:lnTo>
                  <a:pt x="414" y="213"/>
                </a:lnTo>
                <a:lnTo>
                  <a:pt x="440" y="214"/>
                </a:lnTo>
                <a:lnTo>
                  <a:pt x="440" y="299"/>
                </a:lnTo>
                <a:lnTo>
                  <a:pt x="360" y="299"/>
                </a:lnTo>
                <a:lnTo>
                  <a:pt x="362" y="307"/>
                </a:lnTo>
                <a:lnTo>
                  <a:pt x="364" y="315"/>
                </a:lnTo>
                <a:lnTo>
                  <a:pt x="366" y="325"/>
                </a:lnTo>
                <a:lnTo>
                  <a:pt x="367" y="333"/>
                </a:lnTo>
                <a:lnTo>
                  <a:pt x="440" y="333"/>
                </a:lnTo>
                <a:lnTo>
                  <a:pt x="440" y="417"/>
                </a:lnTo>
                <a:lnTo>
                  <a:pt x="421" y="419"/>
                </a:lnTo>
                <a:lnTo>
                  <a:pt x="400" y="420"/>
                </a:lnTo>
                <a:lnTo>
                  <a:pt x="380" y="422"/>
                </a:lnTo>
                <a:lnTo>
                  <a:pt x="359" y="425"/>
                </a:lnTo>
                <a:lnTo>
                  <a:pt x="356" y="433"/>
                </a:lnTo>
                <a:lnTo>
                  <a:pt x="353" y="441"/>
                </a:lnTo>
                <a:lnTo>
                  <a:pt x="348" y="449"/>
                </a:lnTo>
                <a:lnTo>
                  <a:pt x="345" y="457"/>
                </a:lnTo>
                <a:lnTo>
                  <a:pt x="368" y="453"/>
                </a:lnTo>
                <a:lnTo>
                  <a:pt x="392" y="451"/>
                </a:lnTo>
                <a:lnTo>
                  <a:pt x="416" y="449"/>
                </a:lnTo>
                <a:lnTo>
                  <a:pt x="440" y="448"/>
                </a:lnTo>
                <a:lnTo>
                  <a:pt x="440" y="592"/>
                </a:lnTo>
                <a:lnTo>
                  <a:pt x="437" y="591"/>
                </a:lnTo>
                <a:lnTo>
                  <a:pt x="431" y="591"/>
                </a:lnTo>
                <a:lnTo>
                  <a:pt x="424" y="588"/>
                </a:lnTo>
                <a:lnTo>
                  <a:pt x="417" y="583"/>
                </a:lnTo>
                <a:lnTo>
                  <a:pt x="411" y="578"/>
                </a:lnTo>
                <a:lnTo>
                  <a:pt x="404" y="573"/>
                </a:lnTo>
                <a:lnTo>
                  <a:pt x="391" y="559"/>
                </a:lnTo>
                <a:lnTo>
                  <a:pt x="380" y="545"/>
                </a:lnTo>
                <a:lnTo>
                  <a:pt x="369" y="527"/>
                </a:lnTo>
                <a:lnTo>
                  <a:pt x="359" y="507"/>
                </a:lnTo>
                <a:lnTo>
                  <a:pt x="350" y="486"/>
                </a:lnTo>
                <a:lnTo>
                  <a:pt x="342" y="462"/>
                </a:lnTo>
                <a:lnTo>
                  <a:pt x="334" y="477"/>
                </a:lnTo>
                <a:lnTo>
                  <a:pt x="324" y="489"/>
                </a:lnTo>
                <a:lnTo>
                  <a:pt x="334" y="515"/>
                </a:lnTo>
                <a:lnTo>
                  <a:pt x="344" y="537"/>
                </a:lnTo>
                <a:lnTo>
                  <a:pt x="351" y="548"/>
                </a:lnTo>
                <a:lnTo>
                  <a:pt x="357" y="557"/>
                </a:lnTo>
                <a:lnTo>
                  <a:pt x="363" y="567"/>
                </a:lnTo>
                <a:lnTo>
                  <a:pt x="370" y="576"/>
                </a:lnTo>
                <a:lnTo>
                  <a:pt x="348" y="567"/>
                </a:lnTo>
                <a:lnTo>
                  <a:pt x="328" y="556"/>
                </a:lnTo>
                <a:lnTo>
                  <a:pt x="309" y="544"/>
                </a:lnTo>
                <a:lnTo>
                  <a:pt x="290" y="530"/>
                </a:lnTo>
                <a:lnTo>
                  <a:pt x="288" y="533"/>
                </a:lnTo>
                <a:lnTo>
                  <a:pt x="285" y="535"/>
                </a:lnTo>
                <a:lnTo>
                  <a:pt x="274" y="548"/>
                </a:lnTo>
                <a:lnTo>
                  <a:pt x="264" y="560"/>
                </a:lnTo>
                <a:lnTo>
                  <a:pt x="273" y="568"/>
                </a:lnTo>
                <a:lnTo>
                  <a:pt x="284" y="576"/>
                </a:lnTo>
                <a:lnTo>
                  <a:pt x="295" y="582"/>
                </a:lnTo>
                <a:lnTo>
                  <a:pt x="306" y="590"/>
                </a:lnTo>
                <a:lnTo>
                  <a:pt x="317" y="596"/>
                </a:lnTo>
                <a:lnTo>
                  <a:pt x="329" y="602"/>
                </a:lnTo>
                <a:lnTo>
                  <a:pt x="340" y="607"/>
                </a:lnTo>
                <a:lnTo>
                  <a:pt x="353" y="612"/>
                </a:lnTo>
                <a:lnTo>
                  <a:pt x="365" y="617"/>
                </a:lnTo>
                <a:lnTo>
                  <a:pt x="378" y="620"/>
                </a:lnTo>
                <a:lnTo>
                  <a:pt x="390" y="623"/>
                </a:lnTo>
                <a:lnTo>
                  <a:pt x="404" y="626"/>
                </a:lnTo>
                <a:lnTo>
                  <a:pt x="416" y="628"/>
                </a:lnTo>
                <a:lnTo>
                  <a:pt x="430" y="630"/>
                </a:lnTo>
                <a:lnTo>
                  <a:pt x="443" y="631"/>
                </a:lnTo>
                <a:lnTo>
                  <a:pt x="457" y="632"/>
                </a:lnTo>
                <a:lnTo>
                  <a:pt x="474" y="631"/>
                </a:lnTo>
                <a:lnTo>
                  <a:pt x="489" y="629"/>
                </a:lnTo>
                <a:lnTo>
                  <a:pt x="504" y="627"/>
                </a:lnTo>
                <a:lnTo>
                  <a:pt x="520" y="625"/>
                </a:lnTo>
                <a:lnTo>
                  <a:pt x="534" y="621"/>
                </a:lnTo>
                <a:lnTo>
                  <a:pt x="549" y="617"/>
                </a:lnTo>
                <a:lnTo>
                  <a:pt x="563" y="612"/>
                </a:lnTo>
                <a:lnTo>
                  <a:pt x="577" y="605"/>
                </a:lnTo>
                <a:lnTo>
                  <a:pt x="592" y="599"/>
                </a:lnTo>
                <a:lnTo>
                  <a:pt x="604" y="593"/>
                </a:lnTo>
                <a:lnTo>
                  <a:pt x="618" y="584"/>
                </a:lnTo>
                <a:lnTo>
                  <a:pt x="630" y="576"/>
                </a:lnTo>
                <a:lnTo>
                  <a:pt x="642" y="568"/>
                </a:lnTo>
                <a:lnTo>
                  <a:pt x="653" y="558"/>
                </a:lnTo>
                <a:lnTo>
                  <a:pt x="665" y="549"/>
                </a:lnTo>
                <a:lnTo>
                  <a:pt x="675" y="539"/>
                </a:lnTo>
                <a:lnTo>
                  <a:pt x="686" y="527"/>
                </a:lnTo>
                <a:lnTo>
                  <a:pt x="695" y="517"/>
                </a:lnTo>
                <a:lnTo>
                  <a:pt x="704" y="504"/>
                </a:lnTo>
                <a:lnTo>
                  <a:pt x="713" y="493"/>
                </a:lnTo>
                <a:lnTo>
                  <a:pt x="721" y="479"/>
                </a:lnTo>
                <a:lnTo>
                  <a:pt x="728" y="467"/>
                </a:lnTo>
                <a:lnTo>
                  <a:pt x="736" y="453"/>
                </a:lnTo>
                <a:lnTo>
                  <a:pt x="742" y="439"/>
                </a:lnTo>
                <a:lnTo>
                  <a:pt x="747" y="425"/>
                </a:lnTo>
                <a:lnTo>
                  <a:pt x="751" y="411"/>
                </a:lnTo>
                <a:lnTo>
                  <a:pt x="756" y="396"/>
                </a:lnTo>
                <a:lnTo>
                  <a:pt x="760" y="381"/>
                </a:lnTo>
                <a:lnTo>
                  <a:pt x="762" y="365"/>
                </a:lnTo>
                <a:lnTo>
                  <a:pt x="764" y="351"/>
                </a:lnTo>
                <a:lnTo>
                  <a:pt x="765" y="335"/>
                </a:lnTo>
                <a:lnTo>
                  <a:pt x="766" y="318"/>
                </a:lnTo>
                <a:lnTo>
                  <a:pt x="766" y="317"/>
                </a:lnTo>
                <a:lnTo>
                  <a:pt x="766" y="316"/>
                </a:lnTo>
                <a:lnTo>
                  <a:pt x="766" y="314"/>
                </a:lnTo>
                <a:lnTo>
                  <a:pt x="766" y="313"/>
                </a:lnTo>
                <a:close/>
                <a:moveTo>
                  <a:pt x="342" y="462"/>
                </a:moveTo>
                <a:lnTo>
                  <a:pt x="343" y="460"/>
                </a:lnTo>
                <a:lnTo>
                  <a:pt x="345" y="457"/>
                </a:lnTo>
                <a:lnTo>
                  <a:pt x="342" y="457"/>
                </a:lnTo>
                <a:lnTo>
                  <a:pt x="340" y="458"/>
                </a:lnTo>
                <a:lnTo>
                  <a:pt x="341" y="460"/>
                </a:lnTo>
                <a:lnTo>
                  <a:pt x="342" y="462"/>
                </a:lnTo>
                <a:close/>
                <a:moveTo>
                  <a:pt x="163" y="448"/>
                </a:moveTo>
                <a:lnTo>
                  <a:pt x="154" y="447"/>
                </a:lnTo>
                <a:lnTo>
                  <a:pt x="146" y="446"/>
                </a:lnTo>
                <a:lnTo>
                  <a:pt x="138" y="444"/>
                </a:lnTo>
                <a:lnTo>
                  <a:pt x="129" y="440"/>
                </a:lnTo>
                <a:lnTo>
                  <a:pt x="122" y="437"/>
                </a:lnTo>
                <a:lnTo>
                  <a:pt x="115" y="432"/>
                </a:lnTo>
                <a:lnTo>
                  <a:pt x="108" y="428"/>
                </a:lnTo>
                <a:lnTo>
                  <a:pt x="102" y="422"/>
                </a:lnTo>
                <a:lnTo>
                  <a:pt x="96" y="415"/>
                </a:lnTo>
                <a:lnTo>
                  <a:pt x="92" y="409"/>
                </a:lnTo>
                <a:lnTo>
                  <a:pt x="88" y="402"/>
                </a:lnTo>
                <a:lnTo>
                  <a:pt x="83" y="395"/>
                </a:lnTo>
                <a:lnTo>
                  <a:pt x="80" y="386"/>
                </a:lnTo>
                <a:lnTo>
                  <a:pt x="78" y="379"/>
                </a:lnTo>
                <a:lnTo>
                  <a:pt x="77" y="369"/>
                </a:lnTo>
                <a:lnTo>
                  <a:pt x="77" y="361"/>
                </a:lnTo>
                <a:lnTo>
                  <a:pt x="77" y="352"/>
                </a:lnTo>
                <a:lnTo>
                  <a:pt x="78" y="343"/>
                </a:lnTo>
                <a:lnTo>
                  <a:pt x="80" y="335"/>
                </a:lnTo>
                <a:lnTo>
                  <a:pt x="83" y="328"/>
                </a:lnTo>
                <a:lnTo>
                  <a:pt x="88" y="319"/>
                </a:lnTo>
                <a:lnTo>
                  <a:pt x="92" y="313"/>
                </a:lnTo>
                <a:lnTo>
                  <a:pt x="96" y="306"/>
                </a:lnTo>
                <a:lnTo>
                  <a:pt x="102" y="300"/>
                </a:lnTo>
                <a:lnTo>
                  <a:pt x="108" y="294"/>
                </a:lnTo>
                <a:lnTo>
                  <a:pt x="115" y="289"/>
                </a:lnTo>
                <a:lnTo>
                  <a:pt x="122" y="285"/>
                </a:lnTo>
                <a:lnTo>
                  <a:pt x="129" y="282"/>
                </a:lnTo>
                <a:lnTo>
                  <a:pt x="138" y="279"/>
                </a:lnTo>
                <a:lnTo>
                  <a:pt x="146" y="277"/>
                </a:lnTo>
                <a:lnTo>
                  <a:pt x="154" y="276"/>
                </a:lnTo>
                <a:lnTo>
                  <a:pt x="163" y="275"/>
                </a:lnTo>
                <a:lnTo>
                  <a:pt x="172" y="276"/>
                </a:lnTo>
                <a:lnTo>
                  <a:pt x="180" y="277"/>
                </a:lnTo>
                <a:lnTo>
                  <a:pt x="189" y="279"/>
                </a:lnTo>
                <a:lnTo>
                  <a:pt x="196" y="282"/>
                </a:lnTo>
                <a:lnTo>
                  <a:pt x="204" y="285"/>
                </a:lnTo>
                <a:lnTo>
                  <a:pt x="211" y="289"/>
                </a:lnTo>
                <a:lnTo>
                  <a:pt x="218" y="294"/>
                </a:lnTo>
                <a:lnTo>
                  <a:pt x="224" y="300"/>
                </a:lnTo>
                <a:lnTo>
                  <a:pt x="229" y="306"/>
                </a:lnTo>
                <a:lnTo>
                  <a:pt x="235" y="313"/>
                </a:lnTo>
                <a:lnTo>
                  <a:pt x="239" y="319"/>
                </a:lnTo>
                <a:lnTo>
                  <a:pt x="242" y="328"/>
                </a:lnTo>
                <a:lnTo>
                  <a:pt x="245" y="335"/>
                </a:lnTo>
                <a:lnTo>
                  <a:pt x="247" y="343"/>
                </a:lnTo>
                <a:lnTo>
                  <a:pt x="248" y="352"/>
                </a:lnTo>
                <a:lnTo>
                  <a:pt x="249" y="361"/>
                </a:lnTo>
                <a:lnTo>
                  <a:pt x="248" y="369"/>
                </a:lnTo>
                <a:lnTo>
                  <a:pt x="247" y="379"/>
                </a:lnTo>
                <a:lnTo>
                  <a:pt x="245" y="386"/>
                </a:lnTo>
                <a:lnTo>
                  <a:pt x="242" y="395"/>
                </a:lnTo>
                <a:lnTo>
                  <a:pt x="239" y="402"/>
                </a:lnTo>
                <a:lnTo>
                  <a:pt x="235" y="409"/>
                </a:lnTo>
                <a:lnTo>
                  <a:pt x="229" y="415"/>
                </a:lnTo>
                <a:lnTo>
                  <a:pt x="224" y="422"/>
                </a:lnTo>
                <a:lnTo>
                  <a:pt x="218" y="428"/>
                </a:lnTo>
                <a:lnTo>
                  <a:pt x="211" y="432"/>
                </a:lnTo>
                <a:lnTo>
                  <a:pt x="204" y="437"/>
                </a:lnTo>
                <a:lnTo>
                  <a:pt x="196" y="440"/>
                </a:lnTo>
                <a:lnTo>
                  <a:pt x="189" y="444"/>
                </a:lnTo>
                <a:lnTo>
                  <a:pt x="180" y="446"/>
                </a:lnTo>
                <a:lnTo>
                  <a:pt x="172" y="447"/>
                </a:lnTo>
                <a:lnTo>
                  <a:pt x="163" y="448"/>
                </a:lnTo>
                <a:close/>
                <a:moveTo>
                  <a:pt x="147" y="198"/>
                </a:moveTo>
                <a:lnTo>
                  <a:pt x="147" y="198"/>
                </a:lnTo>
                <a:lnTo>
                  <a:pt x="129" y="201"/>
                </a:lnTo>
                <a:lnTo>
                  <a:pt x="113" y="206"/>
                </a:lnTo>
                <a:lnTo>
                  <a:pt x="97" y="212"/>
                </a:lnTo>
                <a:lnTo>
                  <a:pt x="81" y="219"/>
                </a:lnTo>
                <a:lnTo>
                  <a:pt x="68" y="229"/>
                </a:lnTo>
                <a:lnTo>
                  <a:pt x="55" y="240"/>
                </a:lnTo>
                <a:lnTo>
                  <a:pt x="43" y="252"/>
                </a:lnTo>
                <a:lnTo>
                  <a:pt x="32" y="264"/>
                </a:lnTo>
                <a:lnTo>
                  <a:pt x="24" y="279"/>
                </a:lnTo>
                <a:lnTo>
                  <a:pt x="16" y="293"/>
                </a:lnTo>
                <a:lnTo>
                  <a:pt x="9" y="309"/>
                </a:lnTo>
                <a:lnTo>
                  <a:pt x="4" y="326"/>
                </a:lnTo>
                <a:lnTo>
                  <a:pt x="1" y="342"/>
                </a:lnTo>
                <a:lnTo>
                  <a:pt x="0" y="360"/>
                </a:lnTo>
                <a:lnTo>
                  <a:pt x="0" y="377"/>
                </a:lnTo>
                <a:lnTo>
                  <a:pt x="2" y="395"/>
                </a:lnTo>
                <a:lnTo>
                  <a:pt x="6" y="412"/>
                </a:lnTo>
                <a:lnTo>
                  <a:pt x="12" y="428"/>
                </a:lnTo>
                <a:lnTo>
                  <a:pt x="19" y="443"/>
                </a:lnTo>
                <a:lnTo>
                  <a:pt x="27" y="457"/>
                </a:lnTo>
                <a:lnTo>
                  <a:pt x="35" y="470"/>
                </a:lnTo>
                <a:lnTo>
                  <a:pt x="46" y="482"/>
                </a:lnTo>
                <a:lnTo>
                  <a:pt x="56" y="495"/>
                </a:lnTo>
                <a:lnTo>
                  <a:pt x="67" y="507"/>
                </a:lnTo>
                <a:lnTo>
                  <a:pt x="90" y="532"/>
                </a:lnTo>
                <a:lnTo>
                  <a:pt x="113" y="560"/>
                </a:lnTo>
                <a:lnTo>
                  <a:pt x="123" y="575"/>
                </a:lnTo>
                <a:lnTo>
                  <a:pt x="133" y="592"/>
                </a:lnTo>
                <a:lnTo>
                  <a:pt x="144" y="609"/>
                </a:lnTo>
                <a:lnTo>
                  <a:pt x="152" y="628"/>
                </a:lnTo>
                <a:lnTo>
                  <a:pt x="154" y="631"/>
                </a:lnTo>
                <a:lnTo>
                  <a:pt x="156" y="635"/>
                </a:lnTo>
                <a:lnTo>
                  <a:pt x="160" y="636"/>
                </a:lnTo>
                <a:lnTo>
                  <a:pt x="163" y="636"/>
                </a:lnTo>
                <a:lnTo>
                  <a:pt x="166" y="636"/>
                </a:lnTo>
                <a:lnTo>
                  <a:pt x="169" y="635"/>
                </a:lnTo>
                <a:lnTo>
                  <a:pt x="172" y="631"/>
                </a:lnTo>
                <a:lnTo>
                  <a:pt x="174" y="628"/>
                </a:lnTo>
                <a:lnTo>
                  <a:pt x="184" y="607"/>
                </a:lnTo>
                <a:lnTo>
                  <a:pt x="194" y="588"/>
                </a:lnTo>
                <a:lnTo>
                  <a:pt x="205" y="570"/>
                </a:lnTo>
                <a:lnTo>
                  <a:pt x="218" y="554"/>
                </a:lnTo>
                <a:lnTo>
                  <a:pt x="243" y="524"/>
                </a:lnTo>
                <a:lnTo>
                  <a:pt x="268" y="497"/>
                </a:lnTo>
                <a:lnTo>
                  <a:pt x="280" y="483"/>
                </a:lnTo>
                <a:lnTo>
                  <a:pt x="291" y="469"/>
                </a:lnTo>
                <a:lnTo>
                  <a:pt x="300" y="454"/>
                </a:lnTo>
                <a:lnTo>
                  <a:pt x="309" y="438"/>
                </a:lnTo>
                <a:lnTo>
                  <a:pt x="313" y="430"/>
                </a:lnTo>
                <a:lnTo>
                  <a:pt x="316" y="422"/>
                </a:lnTo>
                <a:lnTo>
                  <a:pt x="319" y="412"/>
                </a:lnTo>
                <a:lnTo>
                  <a:pt x="321" y="403"/>
                </a:lnTo>
                <a:lnTo>
                  <a:pt x="323" y="393"/>
                </a:lnTo>
                <a:lnTo>
                  <a:pt x="326" y="383"/>
                </a:lnTo>
                <a:lnTo>
                  <a:pt x="326" y="373"/>
                </a:lnTo>
                <a:lnTo>
                  <a:pt x="327" y="361"/>
                </a:lnTo>
                <a:lnTo>
                  <a:pt x="326" y="343"/>
                </a:lnTo>
                <a:lnTo>
                  <a:pt x="322" y="327"/>
                </a:lnTo>
                <a:lnTo>
                  <a:pt x="318" y="310"/>
                </a:lnTo>
                <a:lnTo>
                  <a:pt x="312" y="294"/>
                </a:lnTo>
                <a:lnTo>
                  <a:pt x="305" y="279"/>
                </a:lnTo>
                <a:lnTo>
                  <a:pt x="295" y="265"/>
                </a:lnTo>
                <a:lnTo>
                  <a:pt x="285" y="253"/>
                </a:lnTo>
                <a:lnTo>
                  <a:pt x="273" y="240"/>
                </a:lnTo>
                <a:lnTo>
                  <a:pt x="261" y="230"/>
                </a:lnTo>
                <a:lnTo>
                  <a:pt x="246" y="220"/>
                </a:lnTo>
                <a:lnTo>
                  <a:pt x="232" y="213"/>
                </a:lnTo>
                <a:lnTo>
                  <a:pt x="216" y="207"/>
                </a:lnTo>
                <a:lnTo>
                  <a:pt x="200" y="201"/>
                </a:lnTo>
                <a:lnTo>
                  <a:pt x="183" y="199"/>
                </a:lnTo>
                <a:lnTo>
                  <a:pt x="165" y="197"/>
                </a:lnTo>
                <a:lnTo>
                  <a:pt x="147" y="198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2" Type="http://schemas.openxmlformats.org/officeDocument/2006/relationships/slideLayout" Target="../slideLayouts/slideLayout3.xml"/><Relationship Id="rId1" Type="http://schemas.openxmlformats.org/officeDocument/2006/relationships/slideLayout" Target="../slideLayouts/slideLayout2.xml"/><Relationship Id="rId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theme" Target="../theme/theme4.xml"/><Relationship Id="rId3" Type="http://schemas.openxmlformats.org/officeDocument/2006/relationships/slideLayout" Target="../slideLayouts/slideLayout8.xml"/><Relationship Id="rId7" Type="http://schemas.openxmlformats.org/officeDocument/2006/relationships/slideLayout" Target="../slideLayouts/slideLayout12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5" Type="http://schemas.openxmlformats.org/officeDocument/2006/relationships/slideLayout" Target="../slideLayouts/slideLayout10.xml"/><Relationship Id="rId4" Type="http://schemas.openxmlformats.org/officeDocument/2006/relationships/slideLayout" Target="../slideLayouts/slideLayout9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5" Type="http://schemas.openxmlformats.org/officeDocument/2006/relationships/theme" Target="../theme/theme5.xml"/><Relationship Id="rId4" Type="http://schemas.openxmlformats.org/officeDocument/2006/relationships/slideLayout" Target="../slideLayouts/slideLayout16.xml"/></Relationships>
</file>

<file path=ppt/slideMasters/_rels/slideMaster6.xml.rels><?xml version="1.0" encoding="UTF-8" standalone="yes"?>
<Relationships xmlns="http://schemas.openxmlformats.org/package/2006/relationships"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1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xStyles>
    <p:titleStyle>
      <a:lvl1pPr algn="r" defTabSz="995690" rtl="0" eaLnBrk="1" latinLnBrk="0" hangingPunct="1">
        <a:spcBef>
          <a:spcPct val="0"/>
        </a:spcBef>
        <a:buNone/>
        <a:defRPr sz="3500" kern="1200">
          <a:solidFill>
            <a:schemeClr val="tx1"/>
          </a:solidFill>
          <a:latin typeface="EurofontC" pitchFamily="2" charset="0"/>
          <a:ea typeface="+mj-ea"/>
          <a:cs typeface="+mj-cs"/>
        </a:defRPr>
      </a:lvl1pPr>
    </p:titleStyle>
    <p:bodyStyle>
      <a:lvl1pPr marL="373384" indent="-373384" algn="l" defTabSz="995690" rtl="0" eaLnBrk="1" latinLnBrk="0" hangingPunct="1">
        <a:spcBef>
          <a:spcPct val="20000"/>
        </a:spcBef>
        <a:buFont typeface="Arial" pitchFamily="34" charset="0"/>
        <a:buChar char="•"/>
        <a:defRPr sz="3500" kern="1200">
          <a:solidFill>
            <a:schemeClr val="tx1"/>
          </a:solidFill>
          <a:latin typeface="+mn-lt"/>
          <a:ea typeface="+mn-ea"/>
          <a:cs typeface="+mn-cs"/>
        </a:defRPr>
      </a:lvl1pPr>
      <a:lvl2pPr marL="808998" indent="-311153" algn="l" defTabSz="995690" rtl="0" eaLnBrk="1" latinLnBrk="0" hangingPunct="1">
        <a:spcBef>
          <a:spcPct val="20000"/>
        </a:spcBef>
        <a:buFont typeface="Arial" pitchFamily="34" charset="0"/>
        <a:buChar char="–"/>
        <a:defRPr sz="3000" kern="1200">
          <a:solidFill>
            <a:schemeClr val="tx1"/>
          </a:solidFill>
          <a:latin typeface="+mn-lt"/>
          <a:ea typeface="+mn-ea"/>
          <a:cs typeface="+mn-cs"/>
        </a:defRPr>
      </a:lvl2pPr>
      <a:lvl3pPr marL="1244613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600" kern="1200">
          <a:solidFill>
            <a:schemeClr val="tx1"/>
          </a:solidFill>
          <a:latin typeface="+mn-lt"/>
          <a:ea typeface="+mn-ea"/>
          <a:cs typeface="+mn-cs"/>
        </a:defRPr>
      </a:lvl3pPr>
      <a:lvl4pPr marL="1742458" indent="-248923" algn="l" defTabSz="995690" rtl="0" eaLnBrk="1" latinLnBrk="0" hangingPunct="1">
        <a:spcBef>
          <a:spcPct val="20000"/>
        </a:spcBef>
        <a:buFont typeface="Arial" pitchFamily="34" charset="0"/>
        <a:buChar char="–"/>
        <a:defRPr sz="2200" kern="1200">
          <a:solidFill>
            <a:schemeClr val="tx1"/>
          </a:solidFill>
          <a:latin typeface="+mn-lt"/>
          <a:ea typeface="+mn-ea"/>
          <a:cs typeface="+mn-cs"/>
        </a:defRPr>
      </a:lvl4pPr>
      <a:lvl5pPr marL="2240303" indent="-248923" algn="l" defTabSz="995690" rtl="0" eaLnBrk="1" latinLnBrk="0" hangingPunct="1">
        <a:spcBef>
          <a:spcPct val="20000"/>
        </a:spcBef>
        <a:buFont typeface="Arial" pitchFamily="34" charset="0"/>
        <a:buChar char="»"/>
        <a:defRPr sz="2200" kern="1200">
          <a:solidFill>
            <a:schemeClr val="tx1"/>
          </a:solidFill>
          <a:latin typeface="+mn-lt"/>
          <a:ea typeface="+mn-ea"/>
          <a:cs typeface="+mn-cs"/>
        </a:defRPr>
      </a:lvl5pPr>
      <a:lvl6pPr marL="2738148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6pPr>
      <a:lvl7pPr marL="3235993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7pPr>
      <a:lvl8pPr marL="3733838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8pPr>
      <a:lvl9pPr marL="4231683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497845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99569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493535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99138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489225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8707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84916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982761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20"/>
          <p:cNvGrpSpPr/>
          <p:nvPr userDrawn="1"/>
        </p:nvGrpSpPr>
        <p:grpSpPr>
          <a:xfrm>
            <a:off x="0" y="-3401"/>
            <a:ext cx="10693400" cy="784430"/>
            <a:chOff x="0" y="-3401"/>
            <a:chExt cx="10693400" cy="784430"/>
          </a:xfrm>
        </p:grpSpPr>
        <p:sp>
          <p:nvSpPr>
            <p:cNvPr id="22" name="bk object 16"/>
            <p:cNvSpPr/>
            <p:nvPr/>
          </p:nvSpPr>
          <p:spPr>
            <a:xfrm>
              <a:off x="0" y="699749"/>
              <a:ext cx="10692130" cy="81280"/>
            </a:xfrm>
            <a:custGeom>
              <a:avLst/>
              <a:gdLst/>
              <a:ahLst/>
              <a:cxnLst/>
              <a:rect l="l" t="t" r="r" b="b"/>
              <a:pathLst>
                <a:path w="10692130" h="81279">
                  <a:moveTo>
                    <a:pt x="0" y="80733"/>
                  </a:moveTo>
                  <a:lnTo>
                    <a:pt x="10692003" y="80733"/>
                  </a:lnTo>
                  <a:lnTo>
                    <a:pt x="10692003" y="0"/>
                  </a:lnTo>
                  <a:lnTo>
                    <a:pt x="0" y="0"/>
                  </a:lnTo>
                  <a:lnTo>
                    <a:pt x="0" y="8073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bk object 17"/>
            <p:cNvSpPr/>
            <p:nvPr/>
          </p:nvSpPr>
          <p:spPr>
            <a:xfrm>
              <a:off x="0" y="-3157"/>
              <a:ext cx="10693400" cy="702945"/>
            </a:xfrm>
            <a:custGeom>
              <a:avLst/>
              <a:gdLst/>
              <a:ahLst/>
              <a:cxnLst/>
              <a:rect l="l" t="t" r="r" b="b"/>
              <a:pathLst>
                <a:path w="10687050" h="702945">
                  <a:moveTo>
                    <a:pt x="0" y="702906"/>
                  </a:moveTo>
                  <a:lnTo>
                    <a:pt x="10686605" y="702906"/>
                  </a:lnTo>
                  <a:lnTo>
                    <a:pt x="10686605" y="0"/>
                  </a:lnTo>
                  <a:lnTo>
                    <a:pt x="0" y="0"/>
                  </a:lnTo>
                  <a:lnTo>
                    <a:pt x="0" y="702906"/>
                  </a:lnTo>
                  <a:close/>
                </a:path>
              </a:pathLst>
            </a:custGeom>
            <a:solidFill>
              <a:srgbClr val="E306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bk object 19"/>
            <p:cNvSpPr/>
            <p:nvPr/>
          </p:nvSpPr>
          <p:spPr>
            <a:xfrm>
              <a:off x="0" y="-3157"/>
              <a:ext cx="1614170" cy="702129"/>
            </a:xfrm>
            <a:custGeom>
              <a:avLst/>
              <a:gdLst/>
              <a:ahLst/>
              <a:cxnLst/>
              <a:rect l="l" t="t" r="r" b="b"/>
              <a:pathLst>
                <a:path w="1614170" h="704850">
                  <a:moveTo>
                    <a:pt x="1600723" y="0"/>
                  </a:moveTo>
                  <a:lnTo>
                    <a:pt x="0" y="0"/>
                  </a:lnTo>
                  <a:lnTo>
                    <a:pt x="0" y="704545"/>
                  </a:lnTo>
                  <a:lnTo>
                    <a:pt x="1313078" y="704545"/>
                  </a:lnTo>
                  <a:lnTo>
                    <a:pt x="1343177" y="675788"/>
                  </a:lnTo>
                  <a:lnTo>
                    <a:pt x="1374567" y="643564"/>
                  </a:lnTo>
                  <a:lnTo>
                    <a:pt x="1404280" y="610698"/>
                  </a:lnTo>
                  <a:lnTo>
                    <a:pt x="1432262" y="577234"/>
                  </a:lnTo>
                  <a:lnTo>
                    <a:pt x="1458460" y="543215"/>
                  </a:lnTo>
                  <a:lnTo>
                    <a:pt x="1482820" y="508684"/>
                  </a:lnTo>
                  <a:lnTo>
                    <a:pt x="1505287" y="473686"/>
                  </a:lnTo>
                  <a:lnTo>
                    <a:pt x="1525808" y="438263"/>
                  </a:lnTo>
                  <a:lnTo>
                    <a:pt x="1544329" y="402458"/>
                  </a:lnTo>
                  <a:lnTo>
                    <a:pt x="1560797" y="366316"/>
                  </a:lnTo>
                  <a:lnTo>
                    <a:pt x="1575156" y="329879"/>
                  </a:lnTo>
                  <a:lnTo>
                    <a:pt x="1587354" y="293190"/>
                  </a:lnTo>
                  <a:lnTo>
                    <a:pt x="1597336" y="256294"/>
                  </a:lnTo>
                  <a:lnTo>
                    <a:pt x="1610439" y="182052"/>
                  </a:lnTo>
                  <a:lnTo>
                    <a:pt x="1613963" y="104570"/>
                  </a:lnTo>
                  <a:lnTo>
                    <a:pt x="1611602" y="65277"/>
                  </a:lnTo>
                  <a:lnTo>
                    <a:pt x="1606434" y="26949"/>
                  </a:lnTo>
                  <a:lnTo>
                    <a:pt x="16007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grpSp>
          <p:nvGrpSpPr>
            <p:cNvPr id="3" name="Группа 20"/>
            <p:cNvGrpSpPr/>
            <p:nvPr userDrawn="1"/>
          </p:nvGrpSpPr>
          <p:grpSpPr>
            <a:xfrm>
              <a:off x="274602" y="63492"/>
              <a:ext cx="857256" cy="573597"/>
              <a:chOff x="471488" y="246063"/>
              <a:chExt cx="1300163" cy="869950"/>
            </a:xfrm>
          </p:grpSpPr>
          <p:sp>
            <p:nvSpPr>
              <p:cNvPr id="28" name="Freeform 8"/>
              <p:cNvSpPr>
                <a:spLocks/>
              </p:cNvSpPr>
              <p:nvPr/>
            </p:nvSpPr>
            <p:spPr bwMode="auto">
              <a:xfrm>
                <a:off x="471488" y="246063"/>
                <a:ext cx="1300163" cy="869950"/>
              </a:xfrm>
              <a:custGeom>
                <a:avLst/>
                <a:gdLst/>
                <a:ahLst/>
                <a:cxnLst>
                  <a:cxn ang="0">
                    <a:pos x="1860" y="22"/>
                  </a:cxn>
                  <a:cxn ang="0">
                    <a:pos x="2101" y="1"/>
                  </a:cxn>
                  <a:cxn ang="0">
                    <a:pos x="2326" y="5"/>
                  </a:cxn>
                  <a:cxn ang="0">
                    <a:pos x="2534" y="32"/>
                  </a:cxn>
                  <a:cxn ang="0">
                    <a:pos x="2722" y="82"/>
                  </a:cxn>
                  <a:cxn ang="0">
                    <a:pos x="2887" y="152"/>
                  </a:cxn>
                  <a:cxn ang="0">
                    <a:pos x="3027" y="242"/>
                  </a:cxn>
                  <a:cxn ang="0">
                    <a:pos x="3138" y="349"/>
                  </a:cxn>
                  <a:cxn ang="0">
                    <a:pos x="3218" y="475"/>
                  </a:cxn>
                  <a:cxn ang="0">
                    <a:pos x="3265" y="615"/>
                  </a:cxn>
                  <a:cxn ang="0">
                    <a:pos x="3276" y="771"/>
                  </a:cxn>
                  <a:cxn ang="0">
                    <a:pos x="3249" y="934"/>
                  </a:cxn>
                  <a:cxn ang="0">
                    <a:pos x="3187" y="1098"/>
                  </a:cxn>
                  <a:cxn ang="0">
                    <a:pos x="3090" y="1257"/>
                  </a:cxn>
                  <a:cxn ang="0">
                    <a:pos x="2966" y="1411"/>
                  </a:cxn>
                  <a:cxn ang="0">
                    <a:pos x="2815" y="1560"/>
                  </a:cxn>
                  <a:cxn ang="0">
                    <a:pos x="2639" y="1696"/>
                  </a:cxn>
                  <a:cxn ang="0">
                    <a:pos x="2441" y="1822"/>
                  </a:cxn>
                  <a:cxn ang="0">
                    <a:pos x="2226" y="1933"/>
                  </a:cxn>
                  <a:cxn ang="0">
                    <a:pos x="1996" y="2028"/>
                  </a:cxn>
                  <a:cxn ang="0">
                    <a:pos x="1751" y="2103"/>
                  </a:cxn>
                  <a:cxn ang="0">
                    <a:pos x="1500" y="2157"/>
                  </a:cxn>
                  <a:cxn ang="0">
                    <a:pos x="1255" y="2185"/>
                  </a:cxn>
                  <a:cxn ang="0">
                    <a:pos x="1025" y="2189"/>
                  </a:cxn>
                  <a:cxn ang="0">
                    <a:pos x="810" y="2170"/>
                  </a:cxn>
                  <a:cxn ang="0">
                    <a:pos x="615" y="2127"/>
                  </a:cxn>
                  <a:cxn ang="0">
                    <a:pos x="443" y="2063"/>
                  </a:cxn>
                  <a:cxn ang="0">
                    <a:pos x="294" y="1980"/>
                  </a:cxn>
                  <a:cxn ang="0">
                    <a:pos x="173" y="1879"/>
                  </a:cxn>
                  <a:cxn ang="0">
                    <a:pos x="82" y="1758"/>
                  </a:cxn>
                  <a:cxn ang="0">
                    <a:pos x="24" y="1623"/>
                  </a:cxn>
                  <a:cxn ang="0">
                    <a:pos x="0" y="1472"/>
                  </a:cxn>
                  <a:cxn ang="0">
                    <a:pos x="15" y="1310"/>
                  </a:cxn>
                  <a:cxn ang="0">
                    <a:pos x="66" y="1147"/>
                  </a:cxn>
                  <a:cxn ang="0">
                    <a:pos x="151" y="986"/>
                  </a:cxn>
                  <a:cxn ang="0">
                    <a:pos x="267" y="829"/>
                  </a:cxn>
                  <a:cxn ang="0">
                    <a:pos x="410" y="679"/>
                  </a:cxn>
                  <a:cxn ang="0">
                    <a:pos x="578" y="538"/>
                  </a:cxn>
                  <a:cxn ang="0">
                    <a:pos x="768" y="408"/>
                  </a:cxn>
                  <a:cxn ang="0">
                    <a:pos x="978" y="292"/>
                  </a:cxn>
                  <a:cxn ang="0">
                    <a:pos x="1204" y="192"/>
                  </a:cxn>
                  <a:cxn ang="0">
                    <a:pos x="1443" y="110"/>
                  </a:cxn>
                  <a:cxn ang="0">
                    <a:pos x="1693" y="48"/>
                  </a:cxn>
                </a:cxnLst>
                <a:rect l="0" t="0" r="r" b="b"/>
                <a:pathLst>
                  <a:path w="3276" h="2190">
                    <a:moveTo>
                      <a:pt x="1693" y="48"/>
                    </a:moveTo>
                    <a:lnTo>
                      <a:pt x="1777" y="33"/>
                    </a:lnTo>
                    <a:lnTo>
                      <a:pt x="1860" y="22"/>
                    </a:lnTo>
                    <a:lnTo>
                      <a:pt x="1941" y="11"/>
                    </a:lnTo>
                    <a:lnTo>
                      <a:pt x="2022" y="5"/>
                    </a:lnTo>
                    <a:lnTo>
                      <a:pt x="2101" y="1"/>
                    </a:lnTo>
                    <a:lnTo>
                      <a:pt x="2178" y="0"/>
                    </a:lnTo>
                    <a:lnTo>
                      <a:pt x="2253" y="1"/>
                    </a:lnTo>
                    <a:lnTo>
                      <a:pt x="2326" y="5"/>
                    </a:lnTo>
                    <a:lnTo>
                      <a:pt x="2397" y="11"/>
                    </a:lnTo>
                    <a:lnTo>
                      <a:pt x="2466" y="20"/>
                    </a:lnTo>
                    <a:lnTo>
                      <a:pt x="2534" y="32"/>
                    </a:lnTo>
                    <a:lnTo>
                      <a:pt x="2599" y="47"/>
                    </a:lnTo>
                    <a:lnTo>
                      <a:pt x="2661" y="63"/>
                    </a:lnTo>
                    <a:lnTo>
                      <a:pt x="2722" y="82"/>
                    </a:lnTo>
                    <a:lnTo>
                      <a:pt x="2780" y="103"/>
                    </a:lnTo>
                    <a:lnTo>
                      <a:pt x="2835" y="127"/>
                    </a:lnTo>
                    <a:lnTo>
                      <a:pt x="2887" y="152"/>
                    </a:lnTo>
                    <a:lnTo>
                      <a:pt x="2937" y="180"/>
                    </a:lnTo>
                    <a:lnTo>
                      <a:pt x="2983" y="210"/>
                    </a:lnTo>
                    <a:lnTo>
                      <a:pt x="3027" y="242"/>
                    </a:lnTo>
                    <a:lnTo>
                      <a:pt x="3068" y="276"/>
                    </a:lnTo>
                    <a:lnTo>
                      <a:pt x="3104" y="311"/>
                    </a:lnTo>
                    <a:lnTo>
                      <a:pt x="3138" y="349"/>
                    </a:lnTo>
                    <a:lnTo>
                      <a:pt x="3169" y="390"/>
                    </a:lnTo>
                    <a:lnTo>
                      <a:pt x="3195" y="432"/>
                    </a:lnTo>
                    <a:lnTo>
                      <a:pt x="3218" y="475"/>
                    </a:lnTo>
                    <a:lnTo>
                      <a:pt x="3238" y="520"/>
                    </a:lnTo>
                    <a:lnTo>
                      <a:pt x="3254" y="567"/>
                    </a:lnTo>
                    <a:lnTo>
                      <a:pt x="3265" y="615"/>
                    </a:lnTo>
                    <a:lnTo>
                      <a:pt x="3273" y="666"/>
                    </a:lnTo>
                    <a:lnTo>
                      <a:pt x="3276" y="718"/>
                    </a:lnTo>
                    <a:lnTo>
                      <a:pt x="3276" y="771"/>
                    </a:lnTo>
                    <a:lnTo>
                      <a:pt x="3271" y="825"/>
                    </a:lnTo>
                    <a:lnTo>
                      <a:pt x="3262" y="880"/>
                    </a:lnTo>
                    <a:lnTo>
                      <a:pt x="3249" y="934"/>
                    </a:lnTo>
                    <a:lnTo>
                      <a:pt x="3232" y="989"/>
                    </a:lnTo>
                    <a:lnTo>
                      <a:pt x="3211" y="1043"/>
                    </a:lnTo>
                    <a:lnTo>
                      <a:pt x="3187" y="1098"/>
                    </a:lnTo>
                    <a:lnTo>
                      <a:pt x="3157" y="1151"/>
                    </a:lnTo>
                    <a:lnTo>
                      <a:pt x="3126" y="1204"/>
                    </a:lnTo>
                    <a:lnTo>
                      <a:pt x="3090" y="1257"/>
                    </a:lnTo>
                    <a:lnTo>
                      <a:pt x="3052" y="1309"/>
                    </a:lnTo>
                    <a:lnTo>
                      <a:pt x="3011" y="1361"/>
                    </a:lnTo>
                    <a:lnTo>
                      <a:pt x="2966" y="1411"/>
                    </a:lnTo>
                    <a:lnTo>
                      <a:pt x="2918" y="1462"/>
                    </a:lnTo>
                    <a:lnTo>
                      <a:pt x="2868" y="1511"/>
                    </a:lnTo>
                    <a:lnTo>
                      <a:pt x="2815" y="1560"/>
                    </a:lnTo>
                    <a:lnTo>
                      <a:pt x="2758" y="1606"/>
                    </a:lnTo>
                    <a:lnTo>
                      <a:pt x="2699" y="1652"/>
                    </a:lnTo>
                    <a:lnTo>
                      <a:pt x="2639" y="1696"/>
                    </a:lnTo>
                    <a:lnTo>
                      <a:pt x="2575" y="1739"/>
                    </a:lnTo>
                    <a:lnTo>
                      <a:pt x="2510" y="1781"/>
                    </a:lnTo>
                    <a:lnTo>
                      <a:pt x="2441" y="1822"/>
                    </a:lnTo>
                    <a:lnTo>
                      <a:pt x="2372" y="1861"/>
                    </a:lnTo>
                    <a:lnTo>
                      <a:pt x="2299" y="1898"/>
                    </a:lnTo>
                    <a:lnTo>
                      <a:pt x="2226" y="1933"/>
                    </a:lnTo>
                    <a:lnTo>
                      <a:pt x="2150" y="1967"/>
                    </a:lnTo>
                    <a:lnTo>
                      <a:pt x="2074" y="1998"/>
                    </a:lnTo>
                    <a:lnTo>
                      <a:pt x="1996" y="2028"/>
                    </a:lnTo>
                    <a:lnTo>
                      <a:pt x="1915" y="2055"/>
                    </a:lnTo>
                    <a:lnTo>
                      <a:pt x="1834" y="2080"/>
                    </a:lnTo>
                    <a:lnTo>
                      <a:pt x="1751" y="2103"/>
                    </a:lnTo>
                    <a:lnTo>
                      <a:pt x="1668" y="2123"/>
                    </a:lnTo>
                    <a:lnTo>
                      <a:pt x="1584" y="2142"/>
                    </a:lnTo>
                    <a:lnTo>
                      <a:pt x="1500" y="2157"/>
                    </a:lnTo>
                    <a:lnTo>
                      <a:pt x="1417" y="2168"/>
                    </a:lnTo>
                    <a:lnTo>
                      <a:pt x="1335" y="2179"/>
                    </a:lnTo>
                    <a:lnTo>
                      <a:pt x="1255" y="2185"/>
                    </a:lnTo>
                    <a:lnTo>
                      <a:pt x="1177" y="2189"/>
                    </a:lnTo>
                    <a:lnTo>
                      <a:pt x="1100" y="2190"/>
                    </a:lnTo>
                    <a:lnTo>
                      <a:pt x="1025" y="2189"/>
                    </a:lnTo>
                    <a:lnTo>
                      <a:pt x="952" y="2185"/>
                    </a:lnTo>
                    <a:lnTo>
                      <a:pt x="880" y="2179"/>
                    </a:lnTo>
                    <a:lnTo>
                      <a:pt x="810" y="2170"/>
                    </a:lnTo>
                    <a:lnTo>
                      <a:pt x="743" y="2158"/>
                    </a:lnTo>
                    <a:lnTo>
                      <a:pt x="678" y="2143"/>
                    </a:lnTo>
                    <a:lnTo>
                      <a:pt x="615" y="2127"/>
                    </a:lnTo>
                    <a:lnTo>
                      <a:pt x="556" y="2108"/>
                    </a:lnTo>
                    <a:lnTo>
                      <a:pt x="497" y="2087"/>
                    </a:lnTo>
                    <a:lnTo>
                      <a:pt x="443" y="2063"/>
                    </a:lnTo>
                    <a:lnTo>
                      <a:pt x="390" y="2038"/>
                    </a:lnTo>
                    <a:lnTo>
                      <a:pt x="340" y="2010"/>
                    </a:lnTo>
                    <a:lnTo>
                      <a:pt x="294" y="1980"/>
                    </a:lnTo>
                    <a:lnTo>
                      <a:pt x="251" y="1948"/>
                    </a:lnTo>
                    <a:lnTo>
                      <a:pt x="210" y="1914"/>
                    </a:lnTo>
                    <a:lnTo>
                      <a:pt x="173" y="1879"/>
                    </a:lnTo>
                    <a:lnTo>
                      <a:pt x="139" y="1841"/>
                    </a:lnTo>
                    <a:lnTo>
                      <a:pt x="109" y="1800"/>
                    </a:lnTo>
                    <a:lnTo>
                      <a:pt x="82" y="1758"/>
                    </a:lnTo>
                    <a:lnTo>
                      <a:pt x="58" y="1715"/>
                    </a:lnTo>
                    <a:lnTo>
                      <a:pt x="39" y="1670"/>
                    </a:lnTo>
                    <a:lnTo>
                      <a:pt x="24" y="1623"/>
                    </a:lnTo>
                    <a:lnTo>
                      <a:pt x="11" y="1575"/>
                    </a:lnTo>
                    <a:lnTo>
                      <a:pt x="4" y="1524"/>
                    </a:lnTo>
                    <a:lnTo>
                      <a:pt x="0" y="1472"/>
                    </a:lnTo>
                    <a:lnTo>
                      <a:pt x="1" y="1419"/>
                    </a:lnTo>
                    <a:lnTo>
                      <a:pt x="6" y="1365"/>
                    </a:lnTo>
                    <a:lnTo>
                      <a:pt x="15" y="1310"/>
                    </a:lnTo>
                    <a:lnTo>
                      <a:pt x="28" y="1256"/>
                    </a:lnTo>
                    <a:lnTo>
                      <a:pt x="46" y="1201"/>
                    </a:lnTo>
                    <a:lnTo>
                      <a:pt x="66" y="1147"/>
                    </a:lnTo>
                    <a:lnTo>
                      <a:pt x="91" y="1092"/>
                    </a:lnTo>
                    <a:lnTo>
                      <a:pt x="119" y="1039"/>
                    </a:lnTo>
                    <a:lnTo>
                      <a:pt x="151" y="986"/>
                    </a:lnTo>
                    <a:lnTo>
                      <a:pt x="186" y="933"/>
                    </a:lnTo>
                    <a:lnTo>
                      <a:pt x="225" y="881"/>
                    </a:lnTo>
                    <a:lnTo>
                      <a:pt x="267" y="829"/>
                    </a:lnTo>
                    <a:lnTo>
                      <a:pt x="311" y="779"/>
                    </a:lnTo>
                    <a:lnTo>
                      <a:pt x="359" y="728"/>
                    </a:lnTo>
                    <a:lnTo>
                      <a:pt x="410" y="679"/>
                    </a:lnTo>
                    <a:lnTo>
                      <a:pt x="463" y="630"/>
                    </a:lnTo>
                    <a:lnTo>
                      <a:pt x="519" y="584"/>
                    </a:lnTo>
                    <a:lnTo>
                      <a:pt x="578" y="538"/>
                    </a:lnTo>
                    <a:lnTo>
                      <a:pt x="639" y="494"/>
                    </a:lnTo>
                    <a:lnTo>
                      <a:pt x="702" y="451"/>
                    </a:lnTo>
                    <a:lnTo>
                      <a:pt x="768" y="408"/>
                    </a:lnTo>
                    <a:lnTo>
                      <a:pt x="837" y="368"/>
                    </a:lnTo>
                    <a:lnTo>
                      <a:pt x="906" y="329"/>
                    </a:lnTo>
                    <a:lnTo>
                      <a:pt x="978" y="292"/>
                    </a:lnTo>
                    <a:lnTo>
                      <a:pt x="1052" y="257"/>
                    </a:lnTo>
                    <a:lnTo>
                      <a:pt x="1126" y="223"/>
                    </a:lnTo>
                    <a:lnTo>
                      <a:pt x="1204" y="192"/>
                    </a:lnTo>
                    <a:lnTo>
                      <a:pt x="1282" y="162"/>
                    </a:lnTo>
                    <a:lnTo>
                      <a:pt x="1362" y="135"/>
                    </a:lnTo>
                    <a:lnTo>
                      <a:pt x="1443" y="110"/>
                    </a:lnTo>
                    <a:lnTo>
                      <a:pt x="1525" y="87"/>
                    </a:lnTo>
                    <a:lnTo>
                      <a:pt x="1608" y="67"/>
                    </a:lnTo>
                    <a:lnTo>
                      <a:pt x="1693" y="48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9"/>
              <p:cNvSpPr>
                <a:spLocks noEditPoints="1"/>
              </p:cNvSpPr>
              <p:nvPr/>
            </p:nvSpPr>
            <p:spPr bwMode="auto">
              <a:xfrm>
                <a:off x="549275" y="339726"/>
                <a:ext cx="1144588" cy="682625"/>
              </a:xfrm>
              <a:custGeom>
                <a:avLst/>
                <a:gdLst/>
                <a:ahLst/>
                <a:cxnLst>
                  <a:cxn ang="0">
                    <a:pos x="1187" y="52"/>
                  </a:cxn>
                  <a:cxn ang="0">
                    <a:pos x="224" y="598"/>
                  </a:cxn>
                  <a:cxn ang="0">
                    <a:pos x="205" y="711"/>
                  </a:cxn>
                  <a:cxn ang="0">
                    <a:pos x="948" y="299"/>
                  </a:cxn>
                  <a:cxn ang="0">
                    <a:pos x="376" y="792"/>
                  </a:cxn>
                  <a:cxn ang="0">
                    <a:pos x="362" y="1325"/>
                  </a:cxn>
                  <a:cxn ang="0">
                    <a:pos x="1079" y="1708"/>
                  </a:cxn>
                  <a:cxn ang="0">
                    <a:pos x="2143" y="1495"/>
                  </a:cxn>
                  <a:cxn ang="0">
                    <a:pos x="2832" y="844"/>
                  </a:cxn>
                  <a:cxn ang="0">
                    <a:pos x="2213" y="1314"/>
                  </a:cxn>
                  <a:cxn ang="0">
                    <a:pos x="2337" y="1149"/>
                  </a:cxn>
                  <a:cxn ang="0">
                    <a:pos x="2578" y="575"/>
                  </a:cxn>
                  <a:cxn ang="0">
                    <a:pos x="2311" y="190"/>
                  </a:cxn>
                  <a:cxn ang="0">
                    <a:pos x="1895" y="1011"/>
                  </a:cxn>
                  <a:cxn ang="0">
                    <a:pos x="1855" y="1126"/>
                  </a:cxn>
                  <a:cxn ang="0">
                    <a:pos x="1901" y="1173"/>
                  </a:cxn>
                  <a:cxn ang="0">
                    <a:pos x="1878" y="1214"/>
                  </a:cxn>
                  <a:cxn ang="0">
                    <a:pos x="2008" y="1106"/>
                  </a:cxn>
                  <a:cxn ang="0">
                    <a:pos x="1911" y="1052"/>
                  </a:cxn>
                  <a:cxn ang="0">
                    <a:pos x="1768" y="1011"/>
                  </a:cxn>
                  <a:cxn ang="0">
                    <a:pos x="1607" y="1101"/>
                  </a:cxn>
                  <a:cxn ang="0">
                    <a:pos x="1717" y="1166"/>
                  </a:cxn>
                  <a:cxn ang="0">
                    <a:pos x="1599" y="1201"/>
                  </a:cxn>
                  <a:cxn ang="0">
                    <a:pos x="1789" y="1146"/>
                  </a:cxn>
                  <a:cxn ang="0">
                    <a:pos x="1673" y="1070"/>
                  </a:cxn>
                  <a:cxn ang="0">
                    <a:pos x="1579" y="1071"/>
                  </a:cxn>
                  <a:cxn ang="0">
                    <a:pos x="1413" y="1030"/>
                  </a:cxn>
                  <a:cxn ang="0">
                    <a:pos x="1437" y="1214"/>
                  </a:cxn>
                  <a:cxn ang="0">
                    <a:pos x="1475" y="1169"/>
                  </a:cxn>
                  <a:cxn ang="0">
                    <a:pos x="1501" y="1054"/>
                  </a:cxn>
                  <a:cxn ang="0">
                    <a:pos x="1299" y="1064"/>
                  </a:cxn>
                  <a:cxn ang="0">
                    <a:pos x="1303" y="1012"/>
                  </a:cxn>
                  <a:cxn ang="0">
                    <a:pos x="1087" y="1211"/>
                  </a:cxn>
                  <a:cxn ang="0">
                    <a:pos x="1140" y="1017"/>
                  </a:cxn>
                  <a:cxn ang="0">
                    <a:pos x="1077" y="1138"/>
                  </a:cxn>
                  <a:cxn ang="0">
                    <a:pos x="1035" y="1064"/>
                  </a:cxn>
                  <a:cxn ang="0">
                    <a:pos x="769" y="1212"/>
                  </a:cxn>
                  <a:cxn ang="0">
                    <a:pos x="649" y="1008"/>
                  </a:cxn>
                  <a:cxn ang="0">
                    <a:pos x="496" y="1169"/>
                  </a:cxn>
                  <a:cxn ang="0">
                    <a:pos x="674" y="1184"/>
                  </a:cxn>
                  <a:cxn ang="0">
                    <a:pos x="573" y="1087"/>
                  </a:cxn>
                  <a:cxn ang="0">
                    <a:pos x="2219" y="599"/>
                  </a:cxn>
                  <a:cxn ang="0">
                    <a:pos x="2185" y="787"/>
                  </a:cxn>
                  <a:cxn ang="0">
                    <a:pos x="2261" y="746"/>
                  </a:cxn>
                  <a:cxn ang="0">
                    <a:pos x="2337" y="541"/>
                  </a:cxn>
                  <a:cxn ang="0">
                    <a:pos x="1926" y="540"/>
                  </a:cxn>
                  <a:cxn ang="0">
                    <a:pos x="1613" y="576"/>
                  </a:cxn>
                  <a:cxn ang="0">
                    <a:pos x="1790" y="761"/>
                  </a:cxn>
                  <a:cxn ang="0">
                    <a:pos x="1665" y="816"/>
                  </a:cxn>
                  <a:cxn ang="0">
                    <a:pos x="1703" y="918"/>
                  </a:cxn>
                  <a:cxn ang="0">
                    <a:pos x="1909" y="740"/>
                  </a:cxn>
                  <a:cxn ang="0">
                    <a:pos x="1702" y="637"/>
                  </a:cxn>
                  <a:cxn ang="0">
                    <a:pos x="1321" y="597"/>
                  </a:cxn>
                  <a:cxn ang="0">
                    <a:pos x="1321" y="597"/>
                  </a:cxn>
                  <a:cxn ang="0">
                    <a:pos x="1550" y="599"/>
                  </a:cxn>
                  <a:cxn ang="0">
                    <a:pos x="1142" y="585"/>
                  </a:cxn>
                  <a:cxn ang="0">
                    <a:pos x="858" y="532"/>
                  </a:cxn>
                  <a:cxn ang="0">
                    <a:pos x="864" y="736"/>
                  </a:cxn>
                  <a:cxn ang="0">
                    <a:pos x="896" y="828"/>
                  </a:cxn>
                  <a:cxn ang="0">
                    <a:pos x="835" y="913"/>
                  </a:cxn>
                  <a:cxn ang="0">
                    <a:pos x="1116" y="774"/>
                  </a:cxn>
                  <a:cxn ang="0">
                    <a:pos x="912" y="654"/>
                  </a:cxn>
                  <a:cxn ang="0">
                    <a:pos x="1034" y="612"/>
                  </a:cxn>
                </a:cxnLst>
                <a:rect l="0" t="0" r="r" b="b"/>
                <a:pathLst>
                  <a:path w="2880" h="1720">
                    <a:moveTo>
                      <a:pt x="2185" y="121"/>
                    </a:moveTo>
                    <a:lnTo>
                      <a:pt x="2142" y="102"/>
                    </a:lnTo>
                    <a:lnTo>
                      <a:pt x="2098" y="84"/>
                    </a:lnTo>
                    <a:lnTo>
                      <a:pt x="2052" y="68"/>
                    </a:lnTo>
                    <a:lnTo>
                      <a:pt x="2007" y="54"/>
                    </a:lnTo>
                    <a:lnTo>
                      <a:pt x="1960" y="42"/>
                    </a:lnTo>
                    <a:lnTo>
                      <a:pt x="1913" y="31"/>
                    </a:lnTo>
                    <a:lnTo>
                      <a:pt x="1866" y="22"/>
                    </a:lnTo>
                    <a:lnTo>
                      <a:pt x="1820" y="14"/>
                    </a:lnTo>
                    <a:lnTo>
                      <a:pt x="1764" y="8"/>
                    </a:lnTo>
                    <a:lnTo>
                      <a:pt x="1709" y="4"/>
                    </a:lnTo>
                    <a:lnTo>
                      <a:pt x="1654" y="2"/>
                    </a:lnTo>
                    <a:lnTo>
                      <a:pt x="1599" y="0"/>
                    </a:lnTo>
                    <a:lnTo>
                      <a:pt x="1544" y="2"/>
                    </a:lnTo>
                    <a:lnTo>
                      <a:pt x="1489" y="4"/>
                    </a:lnTo>
                    <a:lnTo>
                      <a:pt x="1434" y="9"/>
                    </a:lnTo>
                    <a:lnTo>
                      <a:pt x="1379" y="16"/>
                    </a:lnTo>
                    <a:lnTo>
                      <a:pt x="1331" y="23"/>
                    </a:lnTo>
                    <a:lnTo>
                      <a:pt x="1283" y="31"/>
                    </a:lnTo>
                    <a:lnTo>
                      <a:pt x="1235" y="41"/>
                    </a:lnTo>
                    <a:lnTo>
                      <a:pt x="1187" y="52"/>
                    </a:lnTo>
                    <a:lnTo>
                      <a:pt x="1140" y="65"/>
                    </a:lnTo>
                    <a:lnTo>
                      <a:pt x="1092" y="79"/>
                    </a:lnTo>
                    <a:lnTo>
                      <a:pt x="1044" y="94"/>
                    </a:lnTo>
                    <a:lnTo>
                      <a:pt x="997" y="111"/>
                    </a:lnTo>
                    <a:lnTo>
                      <a:pt x="950" y="128"/>
                    </a:lnTo>
                    <a:lnTo>
                      <a:pt x="903" y="147"/>
                    </a:lnTo>
                    <a:lnTo>
                      <a:pt x="858" y="166"/>
                    </a:lnTo>
                    <a:lnTo>
                      <a:pt x="812" y="187"/>
                    </a:lnTo>
                    <a:lnTo>
                      <a:pt x="768" y="208"/>
                    </a:lnTo>
                    <a:lnTo>
                      <a:pt x="724" y="231"/>
                    </a:lnTo>
                    <a:lnTo>
                      <a:pt x="681" y="254"/>
                    </a:lnTo>
                    <a:lnTo>
                      <a:pt x="639" y="278"/>
                    </a:lnTo>
                    <a:lnTo>
                      <a:pt x="591" y="306"/>
                    </a:lnTo>
                    <a:lnTo>
                      <a:pt x="543" y="336"/>
                    </a:lnTo>
                    <a:lnTo>
                      <a:pt x="495" y="369"/>
                    </a:lnTo>
                    <a:lnTo>
                      <a:pt x="446" y="403"/>
                    </a:lnTo>
                    <a:lnTo>
                      <a:pt x="400" y="438"/>
                    </a:lnTo>
                    <a:lnTo>
                      <a:pt x="354" y="475"/>
                    </a:lnTo>
                    <a:lnTo>
                      <a:pt x="309" y="514"/>
                    </a:lnTo>
                    <a:lnTo>
                      <a:pt x="265" y="556"/>
                    </a:lnTo>
                    <a:lnTo>
                      <a:pt x="224" y="598"/>
                    </a:lnTo>
                    <a:lnTo>
                      <a:pt x="184" y="642"/>
                    </a:lnTo>
                    <a:lnTo>
                      <a:pt x="166" y="664"/>
                    </a:lnTo>
                    <a:lnTo>
                      <a:pt x="147" y="688"/>
                    </a:lnTo>
                    <a:lnTo>
                      <a:pt x="129" y="711"/>
                    </a:lnTo>
                    <a:lnTo>
                      <a:pt x="112" y="735"/>
                    </a:lnTo>
                    <a:lnTo>
                      <a:pt x="95" y="759"/>
                    </a:lnTo>
                    <a:lnTo>
                      <a:pt x="79" y="783"/>
                    </a:lnTo>
                    <a:lnTo>
                      <a:pt x="64" y="808"/>
                    </a:lnTo>
                    <a:lnTo>
                      <a:pt x="49" y="832"/>
                    </a:lnTo>
                    <a:lnTo>
                      <a:pt x="36" y="859"/>
                    </a:lnTo>
                    <a:lnTo>
                      <a:pt x="23" y="884"/>
                    </a:lnTo>
                    <a:lnTo>
                      <a:pt x="11" y="911"/>
                    </a:lnTo>
                    <a:lnTo>
                      <a:pt x="0" y="937"/>
                    </a:lnTo>
                    <a:lnTo>
                      <a:pt x="24" y="906"/>
                    </a:lnTo>
                    <a:lnTo>
                      <a:pt x="48" y="876"/>
                    </a:lnTo>
                    <a:lnTo>
                      <a:pt x="73" y="846"/>
                    </a:lnTo>
                    <a:lnTo>
                      <a:pt x="98" y="818"/>
                    </a:lnTo>
                    <a:lnTo>
                      <a:pt x="124" y="790"/>
                    </a:lnTo>
                    <a:lnTo>
                      <a:pt x="150" y="763"/>
                    </a:lnTo>
                    <a:lnTo>
                      <a:pt x="177" y="736"/>
                    </a:lnTo>
                    <a:lnTo>
                      <a:pt x="205" y="711"/>
                    </a:lnTo>
                    <a:lnTo>
                      <a:pt x="233" y="685"/>
                    </a:lnTo>
                    <a:lnTo>
                      <a:pt x="262" y="661"/>
                    </a:lnTo>
                    <a:lnTo>
                      <a:pt x="290" y="637"/>
                    </a:lnTo>
                    <a:lnTo>
                      <a:pt x="319" y="614"/>
                    </a:lnTo>
                    <a:lnTo>
                      <a:pt x="349" y="592"/>
                    </a:lnTo>
                    <a:lnTo>
                      <a:pt x="379" y="570"/>
                    </a:lnTo>
                    <a:lnTo>
                      <a:pt x="410" y="550"/>
                    </a:lnTo>
                    <a:lnTo>
                      <a:pt x="440" y="530"/>
                    </a:lnTo>
                    <a:lnTo>
                      <a:pt x="472" y="509"/>
                    </a:lnTo>
                    <a:lnTo>
                      <a:pt x="503" y="490"/>
                    </a:lnTo>
                    <a:lnTo>
                      <a:pt x="535" y="473"/>
                    </a:lnTo>
                    <a:lnTo>
                      <a:pt x="568" y="455"/>
                    </a:lnTo>
                    <a:lnTo>
                      <a:pt x="601" y="437"/>
                    </a:lnTo>
                    <a:lnTo>
                      <a:pt x="634" y="421"/>
                    </a:lnTo>
                    <a:lnTo>
                      <a:pt x="667" y="404"/>
                    </a:lnTo>
                    <a:lnTo>
                      <a:pt x="701" y="389"/>
                    </a:lnTo>
                    <a:lnTo>
                      <a:pt x="769" y="360"/>
                    </a:lnTo>
                    <a:lnTo>
                      <a:pt x="837" y="333"/>
                    </a:lnTo>
                    <a:lnTo>
                      <a:pt x="908" y="309"/>
                    </a:lnTo>
                    <a:lnTo>
                      <a:pt x="979" y="287"/>
                    </a:lnTo>
                    <a:lnTo>
                      <a:pt x="948" y="299"/>
                    </a:lnTo>
                    <a:lnTo>
                      <a:pt x="916" y="313"/>
                    </a:lnTo>
                    <a:lnTo>
                      <a:pt x="884" y="328"/>
                    </a:lnTo>
                    <a:lnTo>
                      <a:pt x="853" y="345"/>
                    </a:lnTo>
                    <a:lnTo>
                      <a:pt x="821" y="361"/>
                    </a:lnTo>
                    <a:lnTo>
                      <a:pt x="789" y="380"/>
                    </a:lnTo>
                    <a:lnTo>
                      <a:pt x="758" y="399"/>
                    </a:lnTo>
                    <a:lnTo>
                      <a:pt x="727" y="419"/>
                    </a:lnTo>
                    <a:lnTo>
                      <a:pt x="697" y="441"/>
                    </a:lnTo>
                    <a:lnTo>
                      <a:pt x="667" y="463"/>
                    </a:lnTo>
                    <a:lnTo>
                      <a:pt x="638" y="485"/>
                    </a:lnTo>
                    <a:lnTo>
                      <a:pt x="608" y="509"/>
                    </a:lnTo>
                    <a:lnTo>
                      <a:pt x="581" y="535"/>
                    </a:lnTo>
                    <a:lnTo>
                      <a:pt x="553" y="560"/>
                    </a:lnTo>
                    <a:lnTo>
                      <a:pt x="527" y="587"/>
                    </a:lnTo>
                    <a:lnTo>
                      <a:pt x="502" y="613"/>
                    </a:lnTo>
                    <a:lnTo>
                      <a:pt x="477" y="641"/>
                    </a:lnTo>
                    <a:lnTo>
                      <a:pt x="454" y="670"/>
                    </a:lnTo>
                    <a:lnTo>
                      <a:pt x="433" y="699"/>
                    </a:lnTo>
                    <a:lnTo>
                      <a:pt x="412" y="730"/>
                    </a:lnTo>
                    <a:lnTo>
                      <a:pt x="393" y="760"/>
                    </a:lnTo>
                    <a:lnTo>
                      <a:pt x="376" y="792"/>
                    </a:lnTo>
                    <a:lnTo>
                      <a:pt x="359" y="825"/>
                    </a:lnTo>
                    <a:lnTo>
                      <a:pt x="345" y="856"/>
                    </a:lnTo>
                    <a:lnTo>
                      <a:pt x="333" y="890"/>
                    </a:lnTo>
                    <a:lnTo>
                      <a:pt x="321" y="925"/>
                    </a:lnTo>
                    <a:lnTo>
                      <a:pt x="312" y="959"/>
                    </a:lnTo>
                    <a:lnTo>
                      <a:pt x="306" y="993"/>
                    </a:lnTo>
                    <a:lnTo>
                      <a:pt x="301" y="1030"/>
                    </a:lnTo>
                    <a:lnTo>
                      <a:pt x="298" y="1065"/>
                    </a:lnTo>
                    <a:lnTo>
                      <a:pt x="298" y="1102"/>
                    </a:lnTo>
                    <a:lnTo>
                      <a:pt x="300" y="1138"/>
                    </a:lnTo>
                    <a:lnTo>
                      <a:pt x="302" y="1156"/>
                    </a:lnTo>
                    <a:lnTo>
                      <a:pt x="305" y="1174"/>
                    </a:lnTo>
                    <a:lnTo>
                      <a:pt x="307" y="1192"/>
                    </a:lnTo>
                    <a:lnTo>
                      <a:pt x="312" y="1209"/>
                    </a:lnTo>
                    <a:lnTo>
                      <a:pt x="317" y="1226"/>
                    </a:lnTo>
                    <a:lnTo>
                      <a:pt x="322" y="1242"/>
                    </a:lnTo>
                    <a:lnTo>
                      <a:pt x="329" y="1260"/>
                    </a:lnTo>
                    <a:lnTo>
                      <a:pt x="336" y="1276"/>
                    </a:lnTo>
                    <a:lnTo>
                      <a:pt x="344" y="1293"/>
                    </a:lnTo>
                    <a:lnTo>
                      <a:pt x="352" y="1309"/>
                    </a:lnTo>
                    <a:lnTo>
                      <a:pt x="362" y="1325"/>
                    </a:lnTo>
                    <a:lnTo>
                      <a:pt x="371" y="1341"/>
                    </a:lnTo>
                    <a:lnTo>
                      <a:pt x="382" y="1356"/>
                    </a:lnTo>
                    <a:lnTo>
                      <a:pt x="392" y="1371"/>
                    </a:lnTo>
                    <a:lnTo>
                      <a:pt x="405" y="1387"/>
                    </a:lnTo>
                    <a:lnTo>
                      <a:pt x="416" y="1402"/>
                    </a:lnTo>
                    <a:lnTo>
                      <a:pt x="443" y="1430"/>
                    </a:lnTo>
                    <a:lnTo>
                      <a:pt x="472" y="1457"/>
                    </a:lnTo>
                    <a:lnTo>
                      <a:pt x="502" y="1484"/>
                    </a:lnTo>
                    <a:lnTo>
                      <a:pt x="535" y="1511"/>
                    </a:lnTo>
                    <a:lnTo>
                      <a:pt x="570" y="1535"/>
                    </a:lnTo>
                    <a:lnTo>
                      <a:pt x="607" y="1557"/>
                    </a:lnTo>
                    <a:lnTo>
                      <a:pt x="645" y="1579"/>
                    </a:lnTo>
                    <a:lnTo>
                      <a:pt x="686" y="1599"/>
                    </a:lnTo>
                    <a:lnTo>
                      <a:pt x="732" y="1620"/>
                    </a:lnTo>
                    <a:lnTo>
                      <a:pt x="779" y="1639"/>
                    </a:lnTo>
                    <a:lnTo>
                      <a:pt x="827" y="1655"/>
                    </a:lnTo>
                    <a:lnTo>
                      <a:pt x="877" y="1669"/>
                    </a:lnTo>
                    <a:lnTo>
                      <a:pt x="926" y="1682"/>
                    </a:lnTo>
                    <a:lnTo>
                      <a:pt x="977" y="1693"/>
                    </a:lnTo>
                    <a:lnTo>
                      <a:pt x="1027" y="1702"/>
                    </a:lnTo>
                    <a:lnTo>
                      <a:pt x="1079" y="1708"/>
                    </a:lnTo>
                    <a:lnTo>
                      <a:pt x="1130" y="1713"/>
                    </a:lnTo>
                    <a:lnTo>
                      <a:pt x="1182" y="1717"/>
                    </a:lnTo>
                    <a:lnTo>
                      <a:pt x="1234" y="1720"/>
                    </a:lnTo>
                    <a:lnTo>
                      <a:pt x="1284" y="1720"/>
                    </a:lnTo>
                    <a:lnTo>
                      <a:pt x="1336" y="1718"/>
                    </a:lnTo>
                    <a:lnTo>
                      <a:pt x="1387" y="1716"/>
                    </a:lnTo>
                    <a:lnTo>
                      <a:pt x="1437" y="1712"/>
                    </a:lnTo>
                    <a:lnTo>
                      <a:pt x="1488" y="1706"/>
                    </a:lnTo>
                    <a:lnTo>
                      <a:pt x="1535" y="1699"/>
                    </a:lnTo>
                    <a:lnTo>
                      <a:pt x="1583" y="1692"/>
                    </a:lnTo>
                    <a:lnTo>
                      <a:pt x="1632" y="1682"/>
                    </a:lnTo>
                    <a:lnTo>
                      <a:pt x="1682" y="1670"/>
                    </a:lnTo>
                    <a:lnTo>
                      <a:pt x="1732" y="1656"/>
                    </a:lnTo>
                    <a:lnTo>
                      <a:pt x="1783" y="1642"/>
                    </a:lnTo>
                    <a:lnTo>
                      <a:pt x="1835" y="1626"/>
                    </a:lnTo>
                    <a:lnTo>
                      <a:pt x="1885" y="1607"/>
                    </a:lnTo>
                    <a:lnTo>
                      <a:pt x="1937" y="1588"/>
                    </a:lnTo>
                    <a:lnTo>
                      <a:pt x="1989" y="1566"/>
                    </a:lnTo>
                    <a:lnTo>
                      <a:pt x="2041" y="1545"/>
                    </a:lnTo>
                    <a:lnTo>
                      <a:pt x="2093" y="1521"/>
                    </a:lnTo>
                    <a:lnTo>
                      <a:pt x="2143" y="1495"/>
                    </a:lnTo>
                    <a:lnTo>
                      <a:pt x="2194" y="1469"/>
                    </a:lnTo>
                    <a:lnTo>
                      <a:pt x="2243" y="1441"/>
                    </a:lnTo>
                    <a:lnTo>
                      <a:pt x="2293" y="1411"/>
                    </a:lnTo>
                    <a:lnTo>
                      <a:pt x="2341" y="1380"/>
                    </a:lnTo>
                    <a:lnTo>
                      <a:pt x="2389" y="1349"/>
                    </a:lnTo>
                    <a:lnTo>
                      <a:pt x="2436" y="1316"/>
                    </a:lnTo>
                    <a:lnTo>
                      <a:pt x="2480" y="1282"/>
                    </a:lnTo>
                    <a:lnTo>
                      <a:pt x="2524" y="1245"/>
                    </a:lnTo>
                    <a:lnTo>
                      <a:pt x="2566" y="1208"/>
                    </a:lnTo>
                    <a:lnTo>
                      <a:pt x="2607" y="1171"/>
                    </a:lnTo>
                    <a:lnTo>
                      <a:pt x="2646" y="1132"/>
                    </a:lnTo>
                    <a:lnTo>
                      <a:pt x="2683" y="1092"/>
                    </a:lnTo>
                    <a:lnTo>
                      <a:pt x="2718" y="1051"/>
                    </a:lnTo>
                    <a:lnTo>
                      <a:pt x="2751" y="1008"/>
                    </a:lnTo>
                    <a:lnTo>
                      <a:pt x="2781" y="965"/>
                    </a:lnTo>
                    <a:lnTo>
                      <a:pt x="2810" y="921"/>
                    </a:lnTo>
                    <a:lnTo>
                      <a:pt x="2836" y="876"/>
                    </a:lnTo>
                    <a:lnTo>
                      <a:pt x="2858" y="830"/>
                    </a:lnTo>
                    <a:lnTo>
                      <a:pt x="2880" y="783"/>
                    </a:lnTo>
                    <a:lnTo>
                      <a:pt x="2856" y="814"/>
                    </a:lnTo>
                    <a:lnTo>
                      <a:pt x="2832" y="844"/>
                    </a:lnTo>
                    <a:lnTo>
                      <a:pt x="2807" y="874"/>
                    </a:lnTo>
                    <a:lnTo>
                      <a:pt x="2781" y="902"/>
                    </a:lnTo>
                    <a:lnTo>
                      <a:pt x="2755" y="930"/>
                    </a:lnTo>
                    <a:lnTo>
                      <a:pt x="2729" y="957"/>
                    </a:lnTo>
                    <a:lnTo>
                      <a:pt x="2702" y="984"/>
                    </a:lnTo>
                    <a:lnTo>
                      <a:pt x="2675" y="1009"/>
                    </a:lnTo>
                    <a:lnTo>
                      <a:pt x="2647" y="1035"/>
                    </a:lnTo>
                    <a:lnTo>
                      <a:pt x="2618" y="1059"/>
                    </a:lnTo>
                    <a:lnTo>
                      <a:pt x="2589" y="1082"/>
                    </a:lnTo>
                    <a:lnTo>
                      <a:pt x="2560" y="1106"/>
                    </a:lnTo>
                    <a:lnTo>
                      <a:pt x="2531" y="1127"/>
                    </a:lnTo>
                    <a:lnTo>
                      <a:pt x="2500" y="1149"/>
                    </a:lnTo>
                    <a:lnTo>
                      <a:pt x="2470" y="1170"/>
                    </a:lnTo>
                    <a:lnTo>
                      <a:pt x="2440" y="1190"/>
                    </a:lnTo>
                    <a:lnTo>
                      <a:pt x="2408" y="1209"/>
                    </a:lnTo>
                    <a:lnTo>
                      <a:pt x="2376" y="1228"/>
                    </a:lnTo>
                    <a:lnTo>
                      <a:pt x="2345" y="1247"/>
                    </a:lnTo>
                    <a:lnTo>
                      <a:pt x="2312" y="1265"/>
                    </a:lnTo>
                    <a:lnTo>
                      <a:pt x="2279" y="1283"/>
                    </a:lnTo>
                    <a:lnTo>
                      <a:pt x="2246" y="1299"/>
                    </a:lnTo>
                    <a:lnTo>
                      <a:pt x="2213" y="1314"/>
                    </a:lnTo>
                    <a:lnTo>
                      <a:pt x="2179" y="1330"/>
                    </a:lnTo>
                    <a:lnTo>
                      <a:pt x="2112" y="1359"/>
                    </a:lnTo>
                    <a:lnTo>
                      <a:pt x="2042" y="1385"/>
                    </a:lnTo>
                    <a:lnTo>
                      <a:pt x="1973" y="1411"/>
                    </a:lnTo>
                    <a:lnTo>
                      <a:pt x="1901" y="1432"/>
                    </a:lnTo>
                    <a:lnTo>
                      <a:pt x="1930" y="1421"/>
                    </a:lnTo>
                    <a:lnTo>
                      <a:pt x="1957" y="1409"/>
                    </a:lnTo>
                    <a:lnTo>
                      <a:pt x="1987" y="1395"/>
                    </a:lnTo>
                    <a:lnTo>
                      <a:pt x="2016" y="1382"/>
                    </a:lnTo>
                    <a:lnTo>
                      <a:pt x="2044" y="1366"/>
                    </a:lnTo>
                    <a:lnTo>
                      <a:pt x="2073" y="1350"/>
                    </a:lnTo>
                    <a:lnTo>
                      <a:pt x="2100" y="1333"/>
                    </a:lnTo>
                    <a:lnTo>
                      <a:pt x="2128" y="1316"/>
                    </a:lnTo>
                    <a:lnTo>
                      <a:pt x="2156" y="1298"/>
                    </a:lnTo>
                    <a:lnTo>
                      <a:pt x="2184" y="1279"/>
                    </a:lnTo>
                    <a:lnTo>
                      <a:pt x="2211" y="1259"/>
                    </a:lnTo>
                    <a:lnTo>
                      <a:pt x="2237" y="1238"/>
                    </a:lnTo>
                    <a:lnTo>
                      <a:pt x="2264" y="1217"/>
                    </a:lnTo>
                    <a:lnTo>
                      <a:pt x="2289" y="1195"/>
                    </a:lnTo>
                    <a:lnTo>
                      <a:pt x="2313" y="1173"/>
                    </a:lnTo>
                    <a:lnTo>
                      <a:pt x="2337" y="1149"/>
                    </a:lnTo>
                    <a:lnTo>
                      <a:pt x="2361" y="1125"/>
                    </a:lnTo>
                    <a:lnTo>
                      <a:pt x="2383" y="1101"/>
                    </a:lnTo>
                    <a:lnTo>
                      <a:pt x="2405" y="1075"/>
                    </a:lnTo>
                    <a:lnTo>
                      <a:pt x="2426" y="1050"/>
                    </a:lnTo>
                    <a:lnTo>
                      <a:pt x="2445" y="1023"/>
                    </a:lnTo>
                    <a:lnTo>
                      <a:pt x="2464" y="995"/>
                    </a:lnTo>
                    <a:lnTo>
                      <a:pt x="2481" y="968"/>
                    </a:lnTo>
                    <a:lnTo>
                      <a:pt x="2498" y="940"/>
                    </a:lnTo>
                    <a:lnTo>
                      <a:pt x="2512" y="912"/>
                    </a:lnTo>
                    <a:lnTo>
                      <a:pt x="2526" y="882"/>
                    </a:lnTo>
                    <a:lnTo>
                      <a:pt x="2538" y="852"/>
                    </a:lnTo>
                    <a:lnTo>
                      <a:pt x="2550" y="822"/>
                    </a:lnTo>
                    <a:lnTo>
                      <a:pt x="2559" y="792"/>
                    </a:lnTo>
                    <a:lnTo>
                      <a:pt x="2566" y="761"/>
                    </a:lnTo>
                    <a:lnTo>
                      <a:pt x="2572" y="730"/>
                    </a:lnTo>
                    <a:lnTo>
                      <a:pt x="2578" y="697"/>
                    </a:lnTo>
                    <a:lnTo>
                      <a:pt x="2580" y="671"/>
                    </a:lnTo>
                    <a:lnTo>
                      <a:pt x="2581" y="647"/>
                    </a:lnTo>
                    <a:lnTo>
                      <a:pt x="2581" y="622"/>
                    </a:lnTo>
                    <a:lnTo>
                      <a:pt x="2580" y="598"/>
                    </a:lnTo>
                    <a:lnTo>
                      <a:pt x="2578" y="575"/>
                    </a:lnTo>
                    <a:lnTo>
                      <a:pt x="2575" y="552"/>
                    </a:lnTo>
                    <a:lnTo>
                      <a:pt x="2570" y="530"/>
                    </a:lnTo>
                    <a:lnTo>
                      <a:pt x="2564" y="507"/>
                    </a:lnTo>
                    <a:lnTo>
                      <a:pt x="2557" y="485"/>
                    </a:lnTo>
                    <a:lnTo>
                      <a:pt x="2550" y="464"/>
                    </a:lnTo>
                    <a:lnTo>
                      <a:pt x="2541" y="444"/>
                    </a:lnTo>
                    <a:lnTo>
                      <a:pt x="2531" y="423"/>
                    </a:lnTo>
                    <a:lnTo>
                      <a:pt x="2519" y="403"/>
                    </a:lnTo>
                    <a:lnTo>
                      <a:pt x="2508" y="384"/>
                    </a:lnTo>
                    <a:lnTo>
                      <a:pt x="2495" y="365"/>
                    </a:lnTo>
                    <a:lnTo>
                      <a:pt x="2483" y="347"/>
                    </a:lnTo>
                    <a:lnTo>
                      <a:pt x="2467" y="330"/>
                    </a:lnTo>
                    <a:lnTo>
                      <a:pt x="2454" y="312"/>
                    </a:lnTo>
                    <a:lnTo>
                      <a:pt x="2437" y="295"/>
                    </a:lnTo>
                    <a:lnTo>
                      <a:pt x="2421" y="279"/>
                    </a:lnTo>
                    <a:lnTo>
                      <a:pt x="2404" y="263"/>
                    </a:lnTo>
                    <a:lnTo>
                      <a:pt x="2386" y="247"/>
                    </a:lnTo>
                    <a:lnTo>
                      <a:pt x="2369" y="232"/>
                    </a:lnTo>
                    <a:lnTo>
                      <a:pt x="2350" y="218"/>
                    </a:lnTo>
                    <a:lnTo>
                      <a:pt x="2331" y="204"/>
                    </a:lnTo>
                    <a:lnTo>
                      <a:pt x="2311" y="190"/>
                    </a:lnTo>
                    <a:lnTo>
                      <a:pt x="2290" y="178"/>
                    </a:lnTo>
                    <a:lnTo>
                      <a:pt x="2270" y="165"/>
                    </a:lnTo>
                    <a:lnTo>
                      <a:pt x="2228" y="142"/>
                    </a:lnTo>
                    <a:lnTo>
                      <a:pt x="2185" y="121"/>
                    </a:lnTo>
                    <a:close/>
                    <a:moveTo>
                      <a:pt x="2021" y="1066"/>
                    </a:moveTo>
                    <a:lnTo>
                      <a:pt x="2023" y="1056"/>
                    </a:lnTo>
                    <a:lnTo>
                      <a:pt x="2025" y="1049"/>
                    </a:lnTo>
                    <a:lnTo>
                      <a:pt x="2025" y="1041"/>
                    </a:lnTo>
                    <a:lnTo>
                      <a:pt x="2023" y="1035"/>
                    </a:lnTo>
                    <a:lnTo>
                      <a:pt x="2021" y="1030"/>
                    </a:lnTo>
                    <a:lnTo>
                      <a:pt x="2018" y="1025"/>
                    </a:lnTo>
                    <a:lnTo>
                      <a:pt x="2014" y="1021"/>
                    </a:lnTo>
                    <a:lnTo>
                      <a:pt x="2009" y="1017"/>
                    </a:lnTo>
                    <a:lnTo>
                      <a:pt x="2004" y="1014"/>
                    </a:lnTo>
                    <a:lnTo>
                      <a:pt x="1992" y="1011"/>
                    </a:lnTo>
                    <a:lnTo>
                      <a:pt x="1978" y="1008"/>
                    </a:lnTo>
                    <a:lnTo>
                      <a:pt x="1961" y="1007"/>
                    </a:lnTo>
                    <a:lnTo>
                      <a:pt x="1945" y="1007"/>
                    </a:lnTo>
                    <a:lnTo>
                      <a:pt x="1923" y="1007"/>
                    </a:lnTo>
                    <a:lnTo>
                      <a:pt x="1904" y="1009"/>
                    </a:lnTo>
                    <a:lnTo>
                      <a:pt x="1895" y="1011"/>
                    </a:lnTo>
                    <a:lnTo>
                      <a:pt x="1887" y="1012"/>
                    </a:lnTo>
                    <a:lnTo>
                      <a:pt x="1878" y="1014"/>
                    </a:lnTo>
                    <a:lnTo>
                      <a:pt x="1871" y="1018"/>
                    </a:lnTo>
                    <a:lnTo>
                      <a:pt x="1864" y="1022"/>
                    </a:lnTo>
                    <a:lnTo>
                      <a:pt x="1857" y="1026"/>
                    </a:lnTo>
                    <a:lnTo>
                      <a:pt x="1852" y="1032"/>
                    </a:lnTo>
                    <a:lnTo>
                      <a:pt x="1846" y="1038"/>
                    </a:lnTo>
                    <a:lnTo>
                      <a:pt x="1842" y="1045"/>
                    </a:lnTo>
                    <a:lnTo>
                      <a:pt x="1838" y="1054"/>
                    </a:lnTo>
                    <a:lnTo>
                      <a:pt x="1835" y="1063"/>
                    </a:lnTo>
                    <a:lnTo>
                      <a:pt x="1832" y="1073"/>
                    </a:lnTo>
                    <a:lnTo>
                      <a:pt x="1831" y="1080"/>
                    </a:lnTo>
                    <a:lnTo>
                      <a:pt x="1830" y="1088"/>
                    </a:lnTo>
                    <a:lnTo>
                      <a:pt x="1830" y="1094"/>
                    </a:lnTo>
                    <a:lnTo>
                      <a:pt x="1831" y="1101"/>
                    </a:lnTo>
                    <a:lnTo>
                      <a:pt x="1832" y="1106"/>
                    </a:lnTo>
                    <a:lnTo>
                      <a:pt x="1835" y="1111"/>
                    </a:lnTo>
                    <a:lnTo>
                      <a:pt x="1838" y="1114"/>
                    </a:lnTo>
                    <a:lnTo>
                      <a:pt x="1844" y="1120"/>
                    </a:lnTo>
                    <a:lnTo>
                      <a:pt x="1849" y="1122"/>
                    </a:lnTo>
                    <a:lnTo>
                      <a:pt x="1855" y="1126"/>
                    </a:lnTo>
                    <a:lnTo>
                      <a:pt x="1863" y="1128"/>
                    </a:lnTo>
                    <a:lnTo>
                      <a:pt x="1871" y="1131"/>
                    </a:lnTo>
                    <a:lnTo>
                      <a:pt x="1892" y="1133"/>
                    </a:lnTo>
                    <a:lnTo>
                      <a:pt x="1917" y="1135"/>
                    </a:lnTo>
                    <a:lnTo>
                      <a:pt x="1926" y="1135"/>
                    </a:lnTo>
                    <a:lnTo>
                      <a:pt x="1933" y="1135"/>
                    </a:lnTo>
                    <a:lnTo>
                      <a:pt x="1940" y="1136"/>
                    </a:lnTo>
                    <a:lnTo>
                      <a:pt x="1944" y="1138"/>
                    </a:lnTo>
                    <a:lnTo>
                      <a:pt x="1946" y="1141"/>
                    </a:lnTo>
                    <a:lnTo>
                      <a:pt x="1947" y="1145"/>
                    </a:lnTo>
                    <a:lnTo>
                      <a:pt x="1947" y="1149"/>
                    </a:lnTo>
                    <a:lnTo>
                      <a:pt x="1947" y="1154"/>
                    </a:lnTo>
                    <a:lnTo>
                      <a:pt x="1946" y="1159"/>
                    </a:lnTo>
                    <a:lnTo>
                      <a:pt x="1944" y="1164"/>
                    </a:lnTo>
                    <a:lnTo>
                      <a:pt x="1941" y="1166"/>
                    </a:lnTo>
                    <a:lnTo>
                      <a:pt x="1936" y="1169"/>
                    </a:lnTo>
                    <a:lnTo>
                      <a:pt x="1932" y="1170"/>
                    </a:lnTo>
                    <a:lnTo>
                      <a:pt x="1926" y="1171"/>
                    </a:lnTo>
                    <a:lnTo>
                      <a:pt x="1918" y="1173"/>
                    </a:lnTo>
                    <a:lnTo>
                      <a:pt x="1908" y="1173"/>
                    </a:lnTo>
                    <a:lnTo>
                      <a:pt x="1901" y="1173"/>
                    </a:lnTo>
                    <a:lnTo>
                      <a:pt x="1894" y="1171"/>
                    </a:lnTo>
                    <a:lnTo>
                      <a:pt x="1889" y="1170"/>
                    </a:lnTo>
                    <a:lnTo>
                      <a:pt x="1884" y="1169"/>
                    </a:lnTo>
                    <a:lnTo>
                      <a:pt x="1882" y="1166"/>
                    </a:lnTo>
                    <a:lnTo>
                      <a:pt x="1880" y="1163"/>
                    </a:lnTo>
                    <a:lnTo>
                      <a:pt x="1880" y="1157"/>
                    </a:lnTo>
                    <a:lnTo>
                      <a:pt x="1880" y="1151"/>
                    </a:lnTo>
                    <a:lnTo>
                      <a:pt x="1814" y="1151"/>
                    </a:lnTo>
                    <a:lnTo>
                      <a:pt x="1813" y="1161"/>
                    </a:lnTo>
                    <a:lnTo>
                      <a:pt x="1812" y="1170"/>
                    </a:lnTo>
                    <a:lnTo>
                      <a:pt x="1812" y="1178"/>
                    </a:lnTo>
                    <a:lnTo>
                      <a:pt x="1813" y="1185"/>
                    </a:lnTo>
                    <a:lnTo>
                      <a:pt x="1816" y="1192"/>
                    </a:lnTo>
                    <a:lnTo>
                      <a:pt x="1818" y="1197"/>
                    </a:lnTo>
                    <a:lnTo>
                      <a:pt x="1822" y="1201"/>
                    </a:lnTo>
                    <a:lnTo>
                      <a:pt x="1827" y="1204"/>
                    </a:lnTo>
                    <a:lnTo>
                      <a:pt x="1833" y="1208"/>
                    </a:lnTo>
                    <a:lnTo>
                      <a:pt x="1841" y="1211"/>
                    </a:lnTo>
                    <a:lnTo>
                      <a:pt x="1849" y="1212"/>
                    </a:lnTo>
                    <a:lnTo>
                      <a:pt x="1857" y="1213"/>
                    </a:lnTo>
                    <a:lnTo>
                      <a:pt x="1878" y="1214"/>
                    </a:lnTo>
                    <a:lnTo>
                      <a:pt x="1902" y="1214"/>
                    </a:lnTo>
                    <a:lnTo>
                      <a:pt x="1925" y="1214"/>
                    </a:lnTo>
                    <a:lnTo>
                      <a:pt x="1945" y="1213"/>
                    </a:lnTo>
                    <a:lnTo>
                      <a:pt x="1954" y="1211"/>
                    </a:lnTo>
                    <a:lnTo>
                      <a:pt x="1963" y="1209"/>
                    </a:lnTo>
                    <a:lnTo>
                      <a:pt x="1970" y="1206"/>
                    </a:lnTo>
                    <a:lnTo>
                      <a:pt x="1976" y="1203"/>
                    </a:lnTo>
                    <a:lnTo>
                      <a:pt x="1983" y="1199"/>
                    </a:lnTo>
                    <a:lnTo>
                      <a:pt x="1989" y="1194"/>
                    </a:lnTo>
                    <a:lnTo>
                      <a:pt x="1994" y="1188"/>
                    </a:lnTo>
                    <a:lnTo>
                      <a:pt x="1999" y="1182"/>
                    </a:lnTo>
                    <a:lnTo>
                      <a:pt x="2003" y="1175"/>
                    </a:lnTo>
                    <a:lnTo>
                      <a:pt x="2007" y="1166"/>
                    </a:lnTo>
                    <a:lnTo>
                      <a:pt x="2011" y="1157"/>
                    </a:lnTo>
                    <a:lnTo>
                      <a:pt x="2013" y="1146"/>
                    </a:lnTo>
                    <a:lnTo>
                      <a:pt x="2014" y="1137"/>
                    </a:lnTo>
                    <a:lnTo>
                      <a:pt x="2016" y="1130"/>
                    </a:lnTo>
                    <a:lnTo>
                      <a:pt x="2014" y="1122"/>
                    </a:lnTo>
                    <a:lnTo>
                      <a:pt x="2013" y="1116"/>
                    </a:lnTo>
                    <a:lnTo>
                      <a:pt x="2012" y="1109"/>
                    </a:lnTo>
                    <a:lnTo>
                      <a:pt x="2008" y="1106"/>
                    </a:lnTo>
                    <a:lnTo>
                      <a:pt x="2004" y="1101"/>
                    </a:lnTo>
                    <a:lnTo>
                      <a:pt x="1999" y="1097"/>
                    </a:lnTo>
                    <a:lnTo>
                      <a:pt x="1994" y="1094"/>
                    </a:lnTo>
                    <a:lnTo>
                      <a:pt x="1988" y="1092"/>
                    </a:lnTo>
                    <a:lnTo>
                      <a:pt x="1980" y="1089"/>
                    </a:lnTo>
                    <a:lnTo>
                      <a:pt x="1971" y="1088"/>
                    </a:lnTo>
                    <a:lnTo>
                      <a:pt x="1951" y="1087"/>
                    </a:lnTo>
                    <a:lnTo>
                      <a:pt x="1927" y="1085"/>
                    </a:lnTo>
                    <a:lnTo>
                      <a:pt x="1917" y="1085"/>
                    </a:lnTo>
                    <a:lnTo>
                      <a:pt x="1909" y="1084"/>
                    </a:lnTo>
                    <a:lnTo>
                      <a:pt x="1903" y="1083"/>
                    </a:lnTo>
                    <a:lnTo>
                      <a:pt x="1899" y="1080"/>
                    </a:lnTo>
                    <a:lnTo>
                      <a:pt x="1897" y="1078"/>
                    </a:lnTo>
                    <a:lnTo>
                      <a:pt x="1897" y="1074"/>
                    </a:lnTo>
                    <a:lnTo>
                      <a:pt x="1897" y="1070"/>
                    </a:lnTo>
                    <a:lnTo>
                      <a:pt x="1897" y="1068"/>
                    </a:lnTo>
                    <a:lnTo>
                      <a:pt x="1898" y="1063"/>
                    </a:lnTo>
                    <a:lnTo>
                      <a:pt x="1899" y="1059"/>
                    </a:lnTo>
                    <a:lnTo>
                      <a:pt x="1902" y="1056"/>
                    </a:lnTo>
                    <a:lnTo>
                      <a:pt x="1906" y="1054"/>
                    </a:lnTo>
                    <a:lnTo>
                      <a:pt x="1911" y="1052"/>
                    </a:lnTo>
                    <a:lnTo>
                      <a:pt x="1917" y="1050"/>
                    </a:lnTo>
                    <a:lnTo>
                      <a:pt x="1925" y="1050"/>
                    </a:lnTo>
                    <a:lnTo>
                      <a:pt x="1936" y="1050"/>
                    </a:lnTo>
                    <a:lnTo>
                      <a:pt x="1947" y="1050"/>
                    </a:lnTo>
                    <a:lnTo>
                      <a:pt x="1955" y="1052"/>
                    </a:lnTo>
                    <a:lnTo>
                      <a:pt x="1957" y="1055"/>
                    </a:lnTo>
                    <a:lnTo>
                      <a:pt x="1959" y="1057"/>
                    </a:lnTo>
                    <a:lnTo>
                      <a:pt x="1959" y="1061"/>
                    </a:lnTo>
                    <a:lnTo>
                      <a:pt x="1959" y="1066"/>
                    </a:lnTo>
                    <a:lnTo>
                      <a:pt x="2021" y="1066"/>
                    </a:lnTo>
                    <a:close/>
                    <a:moveTo>
                      <a:pt x="1797" y="1066"/>
                    </a:moveTo>
                    <a:lnTo>
                      <a:pt x="1799" y="1056"/>
                    </a:lnTo>
                    <a:lnTo>
                      <a:pt x="1801" y="1049"/>
                    </a:lnTo>
                    <a:lnTo>
                      <a:pt x="1801" y="1041"/>
                    </a:lnTo>
                    <a:lnTo>
                      <a:pt x="1799" y="1035"/>
                    </a:lnTo>
                    <a:lnTo>
                      <a:pt x="1798" y="1030"/>
                    </a:lnTo>
                    <a:lnTo>
                      <a:pt x="1794" y="1025"/>
                    </a:lnTo>
                    <a:lnTo>
                      <a:pt x="1790" y="1021"/>
                    </a:lnTo>
                    <a:lnTo>
                      <a:pt x="1785" y="1017"/>
                    </a:lnTo>
                    <a:lnTo>
                      <a:pt x="1780" y="1014"/>
                    </a:lnTo>
                    <a:lnTo>
                      <a:pt x="1768" y="1011"/>
                    </a:lnTo>
                    <a:lnTo>
                      <a:pt x="1754" y="1008"/>
                    </a:lnTo>
                    <a:lnTo>
                      <a:pt x="1737" y="1007"/>
                    </a:lnTo>
                    <a:lnTo>
                      <a:pt x="1721" y="1007"/>
                    </a:lnTo>
                    <a:lnTo>
                      <a:pt x="1699" y="1007"/>
                    </a:lnTo>
                    <a:lnTo>
                      <a:pt x="1680" y="1009"/>
                    </a:lnTo>
                    <a:lnTo>
                      <a:pt x="1671" y="1011"/>
                    </a:lnTo>
                    <a:lnTo>
                      <a:pt x="1663" y="1012"/>
                    </a:lnTo>
                    <a:lnTo>
                      <a:pt x="1655" y="1014"/>
                    </a:lnTo>
                    <a:lnTo>
                      <a:pt x="1647" y="1018"/>
                    </a:lnTo>
                    <a:lnTo>
                      <a:pt x="1640" y="1022"/>
                    </a:lnTo>
                    <a:lnTo>
                      <a:pt x="1633" y="1026"/>
                    </a:lnTo>
                    <a:lnTo>
                      <a:pt x="1628" y="1032"/>
                    </a:lnTo>
                    <a:lnTo>
                      <a:pt x="1623" y="1038"/>
                    </a:lnTo>
                    <a:lnTo>
                      <a:pt x="1618" y="1045"/>
                    </a:lnTo>
                    <a:lnTo>
                      <a:pt x="1615" y="1054"/>
                    </a:lnTo>
                    <a:lnTo>
                      <a:pt x="1611" y="1063"/>
                    </a:lnTo>
                    <a:lnTo>
                      <a:pt x="1608" y="1073"/>
                    </a:lnTo>
                    <a:lnTo>
                      <a:pt x="1607" y="1080"/>
                    </a:lnTo>
                    <a:lnTo>
                      <a:pt x="1606" y="1088"/>
                    </a:lnTo>
                    <a:lnTo>
                      <a:pt x="1606" y="1094"/>
                    </a:lnTo>
                    <a:lnTo>
                      <a:pt x="1607" y="1101"/>
                    </a:lnTo>
                    <a:lnTo>
                      <a:pt x="1608" y="1106"/>
                    </a:lnTo>
                    <a:lnTo>
                      <a:pt x="1612" y="1111"/>
                    </a:lnTo>
                    <a:lnTo>
                      <a:pt x="1615" y="1114"/>
                    </a:lnTo>
                    <a:lnTo>
                      <a:pt x="1620" y="1120"/>
                    </a:lnTo>
                    <a:lnTo>
                      <a:pt x="1625" y="1122"/>
                    </a:lnTo>
                    <a:lnTo>
                      <a:pt x="1631" y="1126"/>
                    </a:lnTo>
                    <a:lnTo>
                      <a:pt x="1639" y="1128"/>
                    </a:lnTo>
                    <a:lnTo>
                      <a:pt x="1647" y="1131"/>
                    </a:lnTo>
                    <a:lnTo>
                      <a:pt x="1668" y="1133"/>
                    </a:lnTo>
                    <a:lnTo>
                      <a:pt x="1693" y="1135"/>
                    </a:lnTo>
                    <a:lnTo>
                      <a:pt x="1702" y="1135"/>
                    </a:lnTo>
                    <a:lnTo>
                      <a:pt x="1709" y="1135"/>
                    </a:lnTo>
                    <a:lnTo>
                      <a:pt x="1716" y="1136"/>
                    </a:lnTo>
                    <a:lnTo>
                      <a:pt x="1720" y="1138"/>
                    </a:lnTo>
                    <a:lnTo>
                      <a:pt x="1722" y="1141"/>
                    </a:lnTo>
                    <a:lnTo>
                      <a:pt x="1723" y="1145"/>
                    </a:lnTo>
                    <a:lnTo>
                      <a:pt x="1725" y="1149"/>
                    </a:lnTo>
                    <a:lnTo>
                      <a:pt x="1723" y="1154"/>
                    </a:lnTo>
                    <a:lnTo>
                      <a:pt x="1722" y="1159"/>
                    </a:lnTo>
                    <a:lnTo>
                      <a:pt x="1720" y="1164"/>
                    </a:lnTo>
                    <a:lnTo>
                      <a:pt x="1717" y="1166"/>
                    </a:lnTo>
                    <a:lnTo>
                      <a:pt x="1713" y="1169"/>
                    </a:lnTo>
                    <a:lnTo>
                      <a:pt x="1708" y="1170"/>
                    </a:lnTo>
                    <a:lnTo>
                      <a:pt x="1702" y="1171"/>
                    </a:lnTo>
                    <a:lnTo>
                      <a:pt x="1694" y="1173"/>
                    </a:lnTo>
                    <a:lnTo>
                      <a:pt x="1684" y="1173"/>
                    </a:lnTo>
                    <a:lnTo>
                      <a:pt x="1677" y="1173"/>
                    </a:lnTo>
                    <a:lnTo>
                      <a:pt x="1670" y="1171"/>
                    </a:lnTo>
                    <a:lnTo>
                      <a:pt x="1665" y="1170"/>
                    </a:lnTo>
                    <a:lnTo>
                      <a:pt x="1661" y="1169"/>
                    </a:lnTo>
                    <a:lnTo>
                      <a:pt x="1658" y="1166"/>
                    </a:lnTo>
                    <a:lnTo>
                      <a:pt x="1656" y="1163"/>
                    </a:lnTo>
                    <a:lnTo>
                      <a:pt x="1656" y="1157"/>
                    </a:lnTo>
                    <a:lnTo>
                      <a:pt x="1658" y="1151"/>
                    </a:lnTo>
                    <a:lnTo>
                      <a:pt x="1590" y="1151"/>
                    </a:lnTo>
                    <a:lnTo>
                      <a:pt x="1589" y="1161"/>
                    </a:lnTo>
                    <a:lnTo>
                      <a:pt x="1588" y="1170"/>
                    </a:lnTo>
                    <a:lnTo>
                      <a:pt x="1588" y="1178"/>
                    </a:lnTo>
                    <a:lnTo>
                      <a:pt x="1589" y="1185"/>
                    </a:lnTo>
                    <a:lnTo>
                      <a:pt x="1592" y="1192"/>
                    </a:lnTo>
                    <a:lnTo>
                      <a:pt x="1594" y="1197"/>
                    </a:lnTo>
                    <a:lnTo>
                      <a:pt x="1599" y="1201"/>
                    </a:lnTo>
                    <a:lnTo>
                      <a:pt x="1604" y="1204"/>
                    </a:lnTo>
                    <a:lnTo>
                      <a:pt x="1609" y="1208"/>
                    </a:lnTo>
                    <a:lnTo>
                      <a:pt x="1617" y="1211"/>
                    </a:lnTo>
                    <a:lnTo>
                      <a:pt x="1625" y="1212"/>
                    </a:lnTo>
                    <a:lnTo>
                      <a:pt x="1633" y="1213"/>
                    </a:lnTo>
                    <a:lnTo>
                      <a:pt x="1654" y="1214"/>
                    </a:lnTo>
                    <a:lnTo>
                      <a:pt x="1678" y="1214"/>
                    </a:lnTo>
                    <a:lnTo>
                      <a:pt x="1701" y="1214"/>
                    </a:lnTo>
                    <a:lnTo>
                      <a:pt x="1721" y="1213"/>
                    </a:lnTo>
                    <a:lnTo>
                      <a:pt x="1730" y="1211"/>
                    </a:lnTo>
                    <a:lnTo>
                      <a:pt x="1739" y="1209"/>
                    </a:lnTo>
                    <a:lnTo>
                      <a:pt x="1746" y="1206"/>
                    </a:lnTo>
                    <a:lnTo>
                      <a:pt x="1752" y="1203"/>
                    </a:lnTo>
                    <a:lnTo>
                      <a:pt x="1759" y="1199"/>
                    </a:lnTo>
                    <a:lnTo>
                      <a:pt x="1765" y="1194"/>
                    </a:lnTo>
                    <a:lnTo>
                      <a:pt x="1770" y="1188"/>
                    </a:lnTo>
                    <a:lnTo>
                      <a:pt x="1775" y="1182"/>
                    </a:lnTo>
                    <a:lnTo>
                      <a:pt x="1779" y="1175"/>
                    </a:lnTo>
                    <a:lnTo>
                      <a:pt x="1783" y="1166"/>
                    </a:lnTo>
                    <a:lnTo>
                      <a:pt x="1787" y="1157"/>
                    </a:lnTo>
                    <a:lnTo>
                      <a:pt x="1789" y="1146"/>
                    </a:lnTo>
                    <a:lnTo>
                      <a:pt x="1790" y="1137"/>
                    </a:lnTo>
                    <a:lnTo>
                      <a:pt x="1792" y="1130"/>
                    </a:lnTo>
                    <a:lnTo>
                      <a:pt x="1790" y="1122"/>
                    </a:lnTo>
                    <a:lnTo>
                      <a:pt x="1790" y="1116"/>
                    </a:lnTo>
                    <a:lnTo>
                      <a:pt x="1788" y="1109"/>
                    </a:lnTo>
                    <a:lnTo>
                      <a:pt x="1785" y="1106"/>
                    </a:lnTo>
                    <a:lnTo>
                      <a:pt x="1780" y="1101"/>
                    </a:lnTo>
                    <a:lnTo>
                      <a:pt x="1776" y="1097"/>
                    </a:lnTo>
                    <a:lnTo>
                      <a:pt x="1770" y="1094"/>
                    </a:lnTo>
                    <a:lnTo>
                      <a:pt x="1764" y="1092"/>
                    </a:lnTo>
                    <a:lnTo>
                      <a:pt x="1756" y="1089"/>
                    </a:lnTo>
                    <a:lnTo>
                      <a:pt x="1747" y="1088"/>
                    </a:lnTo>
                    <a:lnTo>
                      <a:pt x="1727" y="1087"/>
                    </a:lnTo>
                    <a:lnTo>
                      <a:pt x="1704" y="1085"/>
                    </a:lnTo>
                    <a:lnTo>
                      <a:pt x="1693" y="1085"/>
                    </a:lnTo>
                    <a:lnTo>
                      <a:pt x="1685" y="1084"/>
                    </a:lnTo>
                    <a:lnTo>
                      <a:pt x="1679" y="1083"/>
                    </a:lnTo>
                    <a:lnTo>
                      <a:pt x="1675" y="1080"/>
                    </a:lnTo>
                    <a:lnTo>
                      <a:pt x="1674" y="1078"/>
                    </a:lnTo>
                    <a:lnTo>
                      <a:pt x="1673" y="1074"/>
                    </a:lnTo>
                    <a:lnTo>
                      <a:pt x="1673" y="1070"/>
                    </a:lnTo>
                    <a:lnTo>
                      <a:pt x="1674" y="1068"/>
                    </a:lnTo>
                    <a:lnTo>
                      <a:pt x="1674" y="1063"/>
                    </a:lnTo>
                    <a:lnTo>
                      <a:pt x="1677" y="1059"/>
                    </a:lnTo>
                    <a:lnTo>
                      <a:pt x="1678" y="1056"/>
                    </a:lnTo>
                    <a:lnTo>
                      <a:pt x="1682" y="1054"/>
                    </a:lnTo>
                    <a:lnTo>
                      <a:pt x="1687" y="1052"/>
                    </a:lnTo>
                    <a:lnTo>
                      <a:pt x="1693" y="1050"/>
                    </a:lnTo>
                    <a:lnTo>
                      <a:pt x="1701" y="1050"/>
                    </a:lnTo>
                    <a:lnTo>
                      <a:pt x="1712" y="1050"/>
                    </a:lnTo>
                    <a:lnTo>
                      <a:pt x="1723" y="1050"/>
                    </a:lnTo>
                    <a:lnTo>
                      <a:pt x="1731" y="1052"/>
                    </a:lnTo>
                    <a:lnTo>
                      <a:pt x="1733" y="1055"/>
                    </a:lnTo>
                    <a:lnTo>
                      <a:pt x="1735" y="1057"/>
                    </a:lnTo>
                    <a:lnTo>
                      <a:pt x="1735" y="1061"/>
                    </a:lnTo>
                    <a:lnTo>
                      <a:pt x="1735" y="1066"/>
                    </a:lnTo>
                    <a:lnTo>
                      <a:pt x="1797" y="1066"/>
                    </a:lnTo>
                    <a:close/>
                    <a:moveTo>
                      <a:pt x="1570" y="1122"/>
                    </a:moveTo>
                    <a:lnTo>
                      <a:pt x="1573" y="1112"/>
                    </a:lnTo>
                    <a:lnTo>
                      <a:pt x="1575" y="1097"/>
                    </a:lnTo>
                    <a:lnTo>
                      <a:pt x="1578" y="1083"/>
                    </a:lnTo>
                    <a:lnTo>
                      <a:pt x="1579" y="1071"/>
                    </a:lnTo>
                    <a:lnTo>
                      <a:pt x="1579" y="1060"/>
                    </a:lnTo>
                    <a:lnTo>
                      <a:pt x="1579" y="1051"/>
                    </a:lnTo>
                    <a:lnTo>
                      <a:pt x="1577" y="1042"/>
                    </a:lnTo>
                    <a:lnTo>
                      <a:pt x="1574" y="1035"/>
                    </a:lnTo>
                    <a:lnTo>
                      <a:pt x="1570" y="1028"/>
                    </a:lnTo>
                    <a:lnTo>
                      <a:pt x="1565" y="1023"/>
                    </a:lnTo>
                    <a:lnTo>
                      <a:pt x="1559" y="1018"/>
                    </a:lnTo>
                    <a:lnTo>
                      <a:pt x="1552" y="1014"/>
                    </a:lnTo>
                    <a:lnTo>
                      <a:pt x="1544" y="1012"/>
                    </a:lnTo>
                    <a:lnTo>
                      <a:pt x="1535" y="1009"/>
                    </a:lnTo>
                    <a:lnTo>
                      <a:pt x="1523" y="1008"/>
                    </a:lnTo>
                    <a:lnTo>
                      <a:pt x="1511" y="1007"/>
                    </a:lnTo>
                    <a:lnTo>
                      <a:pt x="1498" y="1007"/>
                    </a:lnTo>
                    <a:lnTo>
                      <a:pt x="1483" y="1007"/>
                    </a:lnTo>
                    <a:lnTo>
                      <a:pt x="1470" y="1008"/>
                    </a:lnTo>
                    <a:lnTo>
                      <a:pt x="1458" y="1009"/>
                    </a:lnTo>
                    <a:lnTo>
                      <a:pt x="1447" y="1012"/>
                    </a:lnTo>
                    <a:lnTo>
                      <a:pt x="1437" y="1016"/>
                    </a:lnTo>
                    <a:lnTo>
                      <a:pt x="1428" y="1019"/>
                    </a:lnTo>
                    <a:lnTo>
                      <a:pt x="1420" y="1025"/>
                    </a:lnTo>
                    <a:lnTo>
                      <a:pt x="1413" y="1030"/>
                    </a:lnTo>
                    <a:lnTo>
                      <a:pt x="1407" y="1037"/>
                    </a:lnTo>
                    <a:lnTo>
                      <a:pt x="1401" y="1045"/>
                    </a:lnTo>
                    <a:lnTo>
                      <a:pt x="1396" y="1052"/>
                    </a:lnTo>
                    <a:lnTo>
                      <a:pt x="1391" y="1063"/>
                    </a:lnTo>
                    <a:lnTo>
                      <a:pt x="1383" y="1085"/>
                    </a:lnTo>
                    <a:lnTo>
                      <a:pt x="1377" y="1112"/>
                    </a:lnTo>
                    <a:lnTo>
                      <a:pt x="1373" y="1125"/>
                    </a:lnTo>
                    <a:lnTo>
                      <a:pt x="1372" y="1137"/>
                    </a:lnTo>
                    <a:lnTo>
                      <a:pt x="1370" y="1149"/>
                    </a:lnTo>
                    <a:lnTo>
                      <a:pt x="1370" y="1159"/>
                    </a:lnTo>
                    <a:lnTo>
                      <a:pt x="1370" y="1169"/>
                    </a:lnTo>
                    <a:lnTo>
                      <a:pt x="1372" y="1178"/>
                    </a:lnTo>
                    <a:lnTo>
                      <a:pt x="1374" y="1185"/>
                    </a:lnTo>
                    <a:lnTo>
                      <a:pt x="1378" y="1192"/>
                    </a:lnTo>
                    <a:lnTo>
                      <a:pt x="1383" y="1197"/>
                    </a:lnTo>
                    <a:lnTo>
                      <a:pt x="1389" y="1202"/>
                    </a:lnTo>
                    <a:lnTo>
                      <a:pt x="1396" y="1206"/>
                    </a:lnTo>
                    <a:lnTo>
                      <a:pt x="1404" y="1209"/>
                    </a:lnTo>
                    <a:lnTo>
                      <a:pt x="1415" y="1212"/>
                    </a:lnTo>
                    <a:lnTo>
                      <a:pt x="1425" y="1213"/>
                    </a:lnTo>
                    <a:lnTo>
                      <a:pt x="1437" y="1214"/>
                    </a:lnTo>
                    <a:lnTo>
                      <a:pt x="1451" y="1214"/>
                    </a:lnTo>
                    <a:lnTo>
                      <a:pt x="1471" y="1214"/>
                    </a:lnTo>
                    <a:lnTo>
                      <a:pt x="1490" y="1213"/>
                    </a:lnTo>
                    <a:lnTo>
                      <a:pt x="1499" y="1212"/>
                    </a:lnTo>
                    <a:lnTo>
                      <a:pt x="1508" y="1211"/>
                    </a:lnTo>
                    <a:lnTo>
                      <a:pt x="1517" y="1208"/>
                    </a:lnTo>
                    <a:lnTo>
                      <a:pt x="1525" y="1204"/>
                    </a:lnTo>
                    <a:lnTo>
                      <a:pt x="1531" y="1201"/>
                    </a:lnTo>
                    <a:lnTo>
                      <a:pt x="1537" y="1197"/>
                    </a:lnTo>
                    <a:lnTo>
                      <a:pt x="1544" y="1190"/>
                    </a:lnTo>
                    <a:lnTo>
                      <a:pt x="1549" y="1184"/>
                    </a:lnTo>
                    <a:lnTo>
                      <a:pt x="1554" y="1176"/>
                    </a:lnTo>
                    <a:lnTo>
                      <a:pt x="1559" y="1169"/>
                    </a:lnTo>
                    <a:lnTo>
                      <a:pt x="1561" y="1159"/>
                    </a:lnTo>
                    <a:lnTo>
                      <a:pt x="1565" y="1147"/>
                    </a:lnTo>
                    <a:lnTo>
                      <a:pt x="1499" y="1147"/>
                    </a:lnTo>
                    <a:lnTo>
                      <a:pt x="1497" y="1155"/>
                    </a:lnTo>
                    <a:lnTo>
                      <a:pt x="1494" y="1160"/>
                    </a:lnTo>
                    <a:lnTo>
                      <a:pt x="1490" y="1164"/>
                    </a:lnTo>
                    <a:lnTo>
                      <a:pt x="1487" y="1166"/>
                    </a:lnTo>
                    <a:lnTo>
                      <a:pt x="1475" y="1169"/>
                    </a:lnTo>
                    <a:lnTo>
                      <a:pt x="1461" y="1169"/>
                    </a:lnTo>
                    <a:lnTo>
                      <a:pt x="1453" y="1169"/>
                    </a:lnTo>
                    <a:lnTo>
                      <a:pt x="1446" y="1166"/>
                    </a:lnTo>
                    <a:lnTo>
                      <a:pt x="1441" y="1164"/>
                    </a:lnTo>
                    <a:lnTo>
                      <a:pt x="1437" y="1159"/>
                    </a:lnTo>
                    <a:lnTo>
                      <a:pt x="1436" y="1152"/>
                    </a:lnTo>
                    <a:lnTo>
                      <a:pt x="1436" y="1145"/>
                    </a:lnTo>
                    <a:lnTo>
                      <a:pt x="1437" y="1135"/>
                    </a:lnTo>
                    <a:lnTo>
                      <a:pt x="1440" y="1122"/>
                    </a:lnTo>
                    <a:lnTo>
                      <a:pt x="1570" y="1122"/>
                    </a:lnTo>
                    <a:close/>
                    <a:moveTo>
                      <a:pt x="1447" y="1087"/>
                    </a:moveTo>
                    <a:lnTo>
                      <a:pt x="1450" y="1078"/>
                    </a:lnTo>
                    <a:lnTo>
                      <a:pt x="1453" y="1070"/>
                    </a:lnTo>
                    <a:lnTo>
                      <a:pt x="1456" y="1064"/>
                    </a:lnTo>
                    <a:lnTo>
                      <a:pt x="1460" y="1060"/>
                    </a:lnTo>
                    <a:lnTo>
                      <a:pt x="1465" y="1056"/>
                    </a:lnTo>
                    <a:lnTo>
                      <a:pt x="1471" y="1055"/>
                    </a:lnTo>
                    <a:lnTo>
                      <a:pt x="1478" y="1054"/>
                    </a:lnTo>
                    <a:lnTo>
                      <a:pt x="1487" y="1052"/>
                    </a:lnTo>
                    <a:lnTo>
                      <a:pt x="1494" y="1052"/>
                    </a:lnTo>
                    <a:lnTo>
                      <a:pt x="1501" y="1054"/>
                    </a:lnTo>
                    <a:lnTo>
                      <a:pt x="1506" y="1055"/>
                    </a:lnTo>
                    <a:lnTo>
                      <a:pt x="1511" y="1059"/>
                    </a:lnTo>
                    <a:lnTo>
                      <a:pt x="1513" y="1063"/>
                    </a:lnTo>
                    <a:lnTo>
                      <a:pt x="1515" y="1069"/>
                    </a:lnTo>
                    <a:lnTo>
                      <a:pt x="1515" y="1076"/>
                    </a:lnTo>
                    <a:lnTo>
                      <a:pt x="1512" y="1087"/>
                    </a:lnTo>
                    <a:lnTo>
                      <a:pt x="1447" y="1087"/>
                    </a:lnTo>
                    <a:close/>
                    <a:moveTo>
                      <a:pt x="1275" y="1011"/>
                    </a:moveTo>
                    <a:lnTo>
                      <a:pt x="1210" y="1011"/>
                    </a:lnTo>
                    <a:lnTo>
                      <a:pt x="1165" y="1212"/>
                    </a:lnTo>
                    <a:lnTo>
                      <a:pt x="1231" y="1212"/>
                    </a:lnTo>
                    <a:lnTo>
                      <a:pt x="1258" y="1092"/>
                    </a:lnTo>
                    <a:lnTo>
                      <a:pt x="1261" y="1079"/>
                    </a:lnTo>
                    <a:lnTo>
                      <a:pt x="1268" y="1068"/>
                    </a:lnTo>
                    <a:lnTo>
                      <a:pt x="1272" y="1064"/>
                    </a:lnTo>
                    <a:lnTo>
                      <a:pt x="1275" y="1060"/>
                    </a:lnTo>
                    <a:lnTo>
                      <a:pt x="1282" y="1059"/>
                    </a:lnTo>
                    <a:lnTo>
                      <a:pt x="1288" y="1057"/>
                    </a:lnTo>
                    <a:lnTo>
                      <a:pt x="1293" y="1059"/>
                    </a:lnTo>
                    <a:lnTo>
                      <a:pt x="1297" y="1060"/>
                    </a:lnTo>
                    <a:lnTo>
                      <a:pt x="1299" y="1064"/>
                    </a:lnTo>
                    <a:lnTo>
                      <a:pt x="1302" y="1068"/>
                    </a:lnTo>
                    <a:lnTo>
                      <a:pt x="1302" y="1078"/>
                    </a:lnTo>
                    <a:lnTo>
                      <a:pt x="1301" y="1089"/>
                    </a:lnTo>
                    <a:lnTo>
                      <a:pt x="1298" y="1099"/>
                    </a:lnTo>
                    <a:lnTo>
                      <a:pt x="1358" y="1099"/>
                    </a:lnTo>
                    <a:lnTo>
                      <a:pt x="1361" y="1083"/>
                    </a:lnTo>
                    <a:lnTo>
                      <a:pt x="1364" y="1069"/>
                    </a:lnTo>
                    <a:lnTo>
                      <a:pt x="1365" y="1055"/>
                    </a:lnTo>
                    <a:lnTo>
                      <a:pt x="1366" y="1042"/>
                    </a:lnTo>
                    <a:lnTo>
                      <a:pt x="1365" y="1031"/>
                    </a:lnTo>
                    <a:lnTo>
                      <a:pt x="1364" y="1026"/>
                    </a:lnTo>
                    <a:lnTo>
                      <a:pt x="1361" y="1021"/>
                    </a:lnTo>
                    <a:lnTo>
                      <a:pt x="1358" y="1017"/>
                    </a:lnTo>
                    <a:lnTo>
                      <a:pt x="1354" y="1013"/>
                    </a:lnTo>
                    <a:lnTo>
                      <a:pt x="1349" y="1011"/>
                    </a:lnTo>
                    <a:lnTo>
                      <a:pt x="1344" y="1008"/>
                    </a:lnTo>
                    <a:lnTo>
                      <a:pt x="1336" y="1007"/>
                    </a:lnTo>
                    <a:lnTo>
                      <a:pt x="1328" y="1007"/>
                    </a:lnTo>
                    <a:lnTo>
                      <a:pt x="1320" y="1007"/>
                    </a:lnTo>
                    <a:lnTo>
                      <a:pt x="1311" y="1009"/>
                    </a:lnTo>
                    <a:lnTo>
                      <a:pt x="1303" y="1012"/>
                    </a:lnTo>
                    <a:lnTo>
                      <a:pt x="1296" y="1014"/>
                    </a:lnTo>
                    <a:lnTo>
                      <a:pt x="1288" y="1019"/>
                    </a:lnTo>
                    <a:lnTo>
                      <a:pt x="1282" y="1026"/>
                    </a:lnTo>
                    <a:lnTo>
                      <a:pt x="1275" y="1032"/>
                    </a:lnTo>
                    <a:lnTo>
                      <a:pt x="1270" y="1040"/>
                    </a:lnTo>
                    <a:lnTo>
                      <a:pt x="1269" y="1040"/>
                    </a:lnTo>
                    <a:lnTo>
                      <a:pt x="1275" y="1011"/>
                    </a:lnTo>
                    <a:close/>
                    <a:moveTo>
                      <a:pt x="998" y="1182"/>
                    </a:moveTo>
                    <a:lnTo>
                      <a:pt x="1002" y="1182"/>
                    </a:lnTo>
                    <a:lnTo>
                      <a:pt x="1005" y="1190"/>
                    </a:lnTo>
                    <a:lnTo>
                      <a:pt x="1008" y="1198"/>
                    </a:lnTo>
                    <a:lnTo>
                      <a:pt x="1012" y="1204"/>
                    </a:lnTo>
                    <a:lnTo>
                      <a:pt x="1018" y="1208"/>
                    </a:lnTo>
                    <a:lnTo>
                      <a:pt x="1026" y="1212"/>
                    </a:lnTo>
                    <a:lnTo>
                      <a:pt x="1034" y="1213"/>
                    </a:lnTo>
                    <a:lnTo>
                      <a:pt x="1041" y="1214"/>
                    </a:lnTo>
                    <a:lnTo>
                      <a:pt x="1050" y="1214"/>
                    </a:lnTo>
                    <a:lnTo>
                      <a:pt x="1060" y="1214"/>
                    </a:lnTo>
                    <a:lnTo>
                      <a:pt x="1069" y="1213"/>
                    </a:lnTo>
                    <a:lnTo>
                      <a:pt x="1078" y="1212"/>
                    </a:lnTo>
                    <a:lnTo>
                      <a:pt x="1087" y="1211"/>
                    </a:lnTo>
                    <a:lnTo>
                      <a:pt x="1094" y="1207"/>
                    </a:lnTo>
                    <a:lnTo>
                      <a:pt x="1101" y="1204"/>
                    </a:lnTo>
                    <a:lnTo>
                      <a:pt x="1107" y="1199"/>
                    </a:lnTo>
                    <a:lnTo>
                      <a:pt x="1113" y="1194"/>
                    </a:lnTo>
                    <a:lnTo>
                      <a:pt x="1118" y="1189"/>
                    </a:lnTo>
                    <a:lnTo>
                      <a:pt x="1123" y="1183"/>
                    </a:lnTo>
                    <a:lnTo>
                      <a:pt x="1129" y="1175"/>
                    </a:lnTo>
                    <a:lnTo>
                      <a:pt x="1132" y="1168"/>
                    </a:lnTo>
                    <a:lnTo>
                      <a:pt x="1140" y="1150"/>
                    </a:lnTo>
                    <a:lnTo>
                      <a:pt x="1145" y="1128"/>
                    </a:lnTo>
                    <a:lnTo>
                      <a:pt x="1155" y="1083"/>
                    </a:lnTo>
                    <a:lnTo>
                      <a:pt x="1158" y="1073"/>
                    </a:lnTo>
                    <a:lnTo>
                      <a:pt x="1159" y="1064"/>
                    </a:lnTo>
                    <a:lnTo>
                      <a:pt x="1159" y="1056"/>
                    </a:lnTo>
                    <a:lnTo>
                      <a:pt x="1158" y="1049"/>
                    </a:lnTo>
                    <a:lnTo>
                      <a:pt x="1156" y="1041"/>
                    </a:lnTo>
                    <a:lnTo>
                      <a:pt x="1155" y="1035"/>
                    </a:lnTo>
                    <a:lnTo>
                      <a:pt x="1153" y="1030"/>
                    </a:lnTo>
                    <a:lnTo>
                      <a:pt x="1149" y="1025"/>
                    </a:lnTo>
                    <a:lnTo>
                      <a:pt x="1144" y="1021"/>
                    </a:lnTo>
                    <a:lnTo>
                      <a:pt x="1140" y="1017"/>
                    </a:lnTo>
                    <a:lnTo>
                      <a:pt x="1134" y="1013"/>
                    </a:lnTo>
                    <a:lnTo>
                      <a:pt x="1127" y="1011"/>
                    </a:lnTo>
                    <a:lnTo>
                      <a:pt x="1113" y="1008"/>
                    </a:lnTo>
                    <a:lnTo>
                      <a:pt x="1096" y="1007"/>
                    </a:lnTo>
                    <a:lnTo>
                      <a:pt x="1086" y="1007"/>
                    </a:lnTo>
                    <a:lnTo>
                      <a:pt x="1075" y="1008"/>
                    </a:lnTo>
                    <a:lnTo>
                      <a:pt x="1067" y="1011"/>
                    </a:lnTo>
                    <a:lnTo>
                      <a:pt x="1058" y="1014"/>
                    </a:lnTo>
                    <a:lnTo>
                      <a:pt x="1050" y="1019"/>
                    </a:lnTo>
                    <a:lnTo>
                      <a:pt x="1042" y="1026"/>
                    </a:lnTo>
                    <a:lnTo>
                      <a:pt x="1036" y="1033"/>
                    </a:lnTo>
                    <a:lnTo>
                      <a:pt x="1031" y="1042"/>
                    </a:lnTo>
                    <a:lnTo>
                      <a:pt x="1027" y="1042"/>
                    </a:lnTo>
                    <a:lnTo>
                      <a:pt x="1036" y="1011"/>
                    </a:lnTo>
                    <a:lnTo>
                      <a:pt x="970" y="1011"/>
                    </a:lnTo>
                    <a:lnTo>
                      <a:pt x="907" y="1299"/>
                    </a:lnTo>
                    <a:lnTo>
                      <a:pt x="973" y="1299"/>
                    </a:lnTo>
                    <a:lnTo>
                      <a:pt x="998" y="1182"/>
                    </a:lnTo>
                    <a:close/>
                    <a:moveTo>
                      <a:pt x="1083" y="1112"/>
                    </a:moveTo>
                    <a:lnTo>
                      <a:pt x="1079" y="1127"/>
                    </a:lnTo>
                    <a:lnTo>
                      <a:pt x="1077" y="1138"/>
                    </a:lnTo>
                    <a:lnTo>
                      <a:pt x="1072" y="1149"/>
                    </a:lnTo>
                    <a:lnTo>
                      <a:pt x="1068" y="1155"/>
                    </a:lnTo>
                    <a:lnTo>
                      <a:pt x="1061" y="1160"/>
                    </a:lnTo>
                    <a:lnTo>
                      <a:pt x="1055" y="1163"/>
                    </a:lnTo>
                    <a:lnTo>
                      <a:pt x="1046" y="1164"/>
                    </a:lnTo>
                    <a:lnTo>
                      <a:pt x="1036" y="1164"/>
                    </a:lnTo>
                    <a:lnTo>
                      <a:pt x="1026" y="1164"/>
                    </a:lnTo>
                    <a:lnTo>
                      <a:pt x="1020" y="1163"/>
                    </a:lnTo>
                    <a:lnTo>
                      <a:pt x="1016" y="1161"/>
                    </a:lnTo>
                    <a:lnTo>
                      <a:pt x="1013" y="1160"/>
                    </a:lnTo>
                    <a:lnTo>
                      <a:pt x="1012" y="1157"/>
                    </a:lnTo>
                    <a:lnTo>
                      <a:pt x="1011" y="1155"/>
                    </a:lnTo>
                    <a:lnTo>
                      <a:pt x="1008" y="1149"/>
                    </a:lnTo>
                    <a:lnTo>
                      <a:pt x="1010" y="1138"/>
                    </a:lnTo>
                    <a:lnTo>
                      <a:pt x="1011" y="1127"/>
                    </a:lnTo>
                    <a:lnTo>
                      <a:pt x="1015" y="1111"/>
                    </a:lnTo>
                    <a:lnTo>
                      <a:pt x="1017" y="1098"/>
                    </a:lnTo>
                    <a:lnTo>
                      <a:pt x="1021" y="1087"/>
                    </a:lnTo>
                    <a:lnTo>
                      <a:pt x="1025" y="1078"/>
                    </a:lnTo>
                    <a:lnTo>
                      <a:pt x="1030" y="1070"/>
                    </a:lnTo>
                    <a:lnTo>
                      <a:pt x="1035" y="1064"/>
                    </a:lnTo>
                    <a:lnTo>
                      <a:pt x="1041" y="1060"/>
                    </a:lnTo>
                    <a:lnTo>
                      <a:pt x="1050" y="1059"/>
                    </a:lnTo>
                    <a:lnTo>
                      <a:pt x="1060" y="1057"/>
                    </a:lnTo>
                    <a:lnTo>
                      <a:pt x="1070" y="1059"/>
                    </a:lnTo>
                    <a:lnTo>
                      <a:pt x="1078" y="1060"/>
                    </a:lnTo>
                    <a:lnTo>
                      <a:pt x="1080" y="1063"/>
                    </a:lnTo>
                    <a:lnTo>
                      <a:pt x="1083" y="1064"/>
                    </a:lnTo>
                    <a:lnTo>
                      <a:pt x="1086" y="1066"/>
                    </a:lnTo>
                    <a:lnTo>
                      <a:pt x="1087" y="1070"/>
                    </a:lnTo>
                    <a:lnTo>
                      <a:pt x="1088" y="1078"/>
                    </a:lnTo>
                    <a:lnTo>
                      <a:pt x="1088" y="1087"/>
                    </a:lnTo>
                    <a:lnTo>
                      <a:pt x="1086" y="1098"/>
                    </a:lnTo>
                    <a:lnTo>
                      <a:pt x="1083" y="1112"/>
                    </a:lnTo>
                    <a:close/>
                    <a:moveTo>
                      <a:pt x="943" y="1011"/>
                    </a:moveTo>
                    <a:lnTo>
                      <a:pt x="867" y="1011"/>
                    </a:lnTo>
                    <a:lnTo>
                      <a:pt x="830" y="1066"/>
                    </a:lnTo>
                    <a:lnTo>
                      <a:pt x="819" y="1011"/>
                    </a:lnTo>
                    <a:lnTo>
                      <a:pt x="743" y="1011"/>
                    </a:lnTo>
                    <a:lnTo>
                      <a:pt x="773" y="1106"/>
                    </a:lnTo>
                    <a:lnTo>
                      <a:pt x="691" y="1212"/>
                    </a:lnTo>
                    <a:lnTo>
                      <a:pt x="769" y="1212"/>
                    </a:lnTo>
                    <a:lnTo>
                      <a:pt x="812" y="1146"/>
                    </a:lnTo>
                    <a:lnTo>
                      <a:pt x="826" y="1212"/>
                    </a:lnTo>
                    <a:lnTo>
                      <a:pt x="903" y="1212"/>
                    </a:lnTo>
                    <a:lnTo>
                      <a:pt x="869" y="1106"/>
                    </a:lnTo>
                    <a:lnTo>
                      <a:pt x="943" y="1011"/>
                    </a:lnTo>
                    <a:close/>
                    <a:moveTo>
                      <a:pt x="696" y="1122"/>
                    </a:moveTo>
                    <a:lnTo>
                      <a:pt x="698" y="1112"/>
                    </a:lnTo>
                    <a:lnTo>
                      <a:pt x="701" y="1097"/>
                    </a:lnTo>
                    <a:lnTo>
                      <a:pt x="703" y="1083"/>
                    </a:lnTo>
                    <a:lnTo>
                      <a:pt x="705" y="1071"/>
                    </a:lnTo>
                    <a:lnTo>
                      <a:pt x="705" y="1060"/>
                    </a:lnTo>
                    <a:lnTo>
                      <a:pt x="703" y="1051"/>
                    </a:lnTo>
                    <a:lnTo>
                      <a:pt x="702" y="1042"/>
                    </a:lnTo>
                    <a:lnTo>
                      <a:pt x="700" y="1035"/>
                    </a:lnTo>
                    <a:lnTo>
                      <a:pt x="696" y="1028"/>
                    </a:lnTo>
                    <a:lnTo>
                      <a:pt x="691" y="1023"/>
                    </a:lnTo>
                    <a:lnTo>
                      <a:pt x="684" y="1018"/>
                    </a:lnTo>
                    <a:lnTo>
                      <a:pt x="677" y="1014"/>
                    </a:lnTo>
                    <a:lnTo>
                      <a:pt x="669" y="1012"/>
                    </a:lnTo>
                    <a:lnTo>
                      <a:pt x="659" y="1009"/>
                    </a:lnTo>
                    <a:lnTo>
                      <a:pt x="649" y="1008"/>
                    </a:lnTo>
                    <a:lnTo>
                      <a:pt x="636" y="1007"/>
                    </a:lnTo>
                    <a:lnTo>
                      <a:pt x="622" y="1007"/>
                    </a:lnTo>
                    <a:lnTo>
                      <a:pt x="608" y="1007"/>
                    </a:lnTo>
                    <a:lnTo>
                      <a:pt x="595" y="1008"/>
                    </a:lnTo>
                    <a:lnTo>
                      <a:pt x="583" y="1009"/>
                    </a:lnTo>
                    <a:lnTo>
                      <a:pt x="572" y="1012"/>
                    </a:lnTo>
                    <a:lnTo>
                      <a:pt x="562" y="1016"/>
                    </a:lnTo>
                    <a:lnTo>
                      <a:pt x="553" y="1019"/>
                    </a:lnTo>
                    <a:lnTo>
                      <a:pt x="545" y="1025"/>
                    </a:lnTo>
                    <a:lnTo>
                      <a:pt x="538" y="1030"/>
                    </a:lnTo>
                    <a:lnTo>
                      <a:pt x="531" y="1037"/>
                    </a:lnTo>
                    <a:lnTo>
                      <a:pt x="526" y="1045"/>
                    </a:lnTo>
                    <a:lnTo>
                      <a:pt x="521" y="1052"/>
                    </a:lnTo>
                    <a:lnTo>
                      <a:pt x="516" y="1063"/>
                    </a:lnTo>
                    <a:lnTo>
                      <a:pt x="508" y="1085"/>
                    </a:lnTo>
                    <a:lnTo>
                      <a:pt x="501" y="1112"/>
                    </a:lnTo>
                    <a:lnTo>
                      <a:pt x="498" y="1125"/>
                    </a:lnTo>
                    <a:lnTo>
                      <a:pt x="497" y="1137"/>
                    </a:lnTo>
                    <a:lnTo>
                      <a:pt x="496" y="1149"/>
                    </a:lnTo>
                    <a:lnTo>
                      <a:pt x="495" y="1159"/>
                    </a:lnTo>
                    <a:lnTo>
                      <a:pt x="496" y="1169"/>
                    </a:lnTo>
                    <a:lnTo>
                      <a:pt x="497" y="1178"/>
                    </a:lnTo>
                    <a:lnTo>
                      <a:pt x="500" y="1185"/>
                    </a:lnTo>
                    <a:lnTo>
                      <a:pt x="503" y="1192"/>
                    </a:lnTo>
                    <a:lnTo>
                      <a:pt x="508" y="1197"/>
                    </a:lnTo>
                    <a:lnTo>
                      <a:pt x="514" y="1202"/>
                    </a:lnTo>
                    <a:lnTo>
                      <a:pt x="521" y="1206"/>
                    </a:lnTo>
                    <a:lnTo>
                      <a:pt x="529" y="1209"/>
                    </a:lnTo>
                    <a:lnTo>
                      <a:pt x="539" y="1212"/>
                    </a:lnTo>
                    <a:lnTo>
                      <a:pt x="550" y="1213"/>
                    </a:lnTo>
                    <a:lnTo>
                      <a:pt x="563" y="1214"/>
                    </a:lnTo>
                    <a:lnTo>
                      <a:pt x="577" y="1214"/>
                    </a:lnTo>
                    <a:lnTo>
                      <a:pt x="597" y="1214"/>
                    </a:lnTo>
                    <a:lnTo>
                      <a:pt x="616" y="1213"/>
                    </a:lnTo>
                    <a:lnTo>
                      <a:pt x="625" y="1212"/>
                    </a:lnTo>
                    <a:lnTo>
                      <a:pt x="634" y="1211"/>
                    </a:lnTo>
                    <a:lnTo>
                      <a:pt x="641" y="1208"/>
                    </a:lnTo>
                    <a:lnTo>
                      <a:pt x="649" y="1204"/>
                    </a:lnTo>
                    <a:lnTo>
                      <a:pt x="657" y="1201"/>
                    </a:lnTo>
                    <a:lnTo>
                      <a:pt x="663" y="1197"/>
                    </a:lnTo>
                    <a:lnTo>
                      <a:pt x="669" y="1190"/>
                    </a:lnTo>
                    <a:lnTo>
                      <a:pt x="674" y="1184"/>
                    </a:lnTo>
                    <a:lnTo>
                      <a:pt x="679" y="1176"/>
                    </a:lnTo>
                    <a:lnTo>
                      <a:pt x="683" y="1169"/>
                    </a:lnTo>
                    <a:lnTo>
                      <a:pt x="687" y="1159"/>
                    </a:lnTo>
                    <a:lnTo>
                      <a:pt x="689" y="1147"/>
                    </a:lnTo>
                    <a:lnTo>
                      <a:pt x="624" y="1147"/>
                    </a:lnTo>
                    <a:lnTo>
                      <a:pt x="622" y="1155"/>
                    </a:lnTo>
                    <a:lnTo>
                      <a:pt x="619" y="1160"/>
                    </a:lnTo>
                    <a:lnTo>
                      <a:pt x="616" y="1164"/>
                    </a:lnTo>
                    <a:lnTo>
                      <a:pt x="611" y="1166"/>
                    </a:lnTo>
                    <a:lnTo>
                      <a:pt x="601" y="1169"/>
                    </a:lnTo>
                    <a:lnTo>
                      <a:pt x="587" y="1169"/>
                    </a:lnTo>
                    <a:lnTo>
                      <a:pt x="578" y="1169"/>
                    </a:lnTo>
                    <a:lnTo>
                      <a:pt x="570" y="1166"/>
                    </a:lnTo>
                    <a:lnTo>
                      <a:pt x="565" y="1164"/>
                    </a:lnTo>
                    <a:lnTo>
                      <a:pt x="563" y="1159"/>
                    </a:lnTo>
                    <a:lnTo>
                      <a:pt x="562" y="1152"/>
                    </a:lnTo>
                    <a:lnTo>
                      <a:pt x="562" y="1145"/>
                    </a:lnTo>
                    <a:lnTo>
                      <a:pt x="563" y="1135"/>
                    </a:lnTo>
                    <a:lnTo>
                      <a:pt x="564" y="1122"/>
                    </a:lnTo>
                    <a:lnTo>
                      <a:pt x="696" y="1122"/>
                    </a:lnTo>
                    <a:close/>
                    <a:moveTo>
                      <a:pt x="573" y="1087"/>
                    </a:moveTo>
                    <a:lnTo>
                      <a:pt x="576" y="1078"/>
                    </a:lnTo>
                    <a:lnTo>
                      <a:pt x="578" y="1070"/>
                    </a:lnTo>
                    <a:lnTo>
                      <a:pt x="582" y="1064"/>
                    </a:lnTo>
                    <a:lnTo>
                      <a:pt x="586" y="1060"/>
                    </a:lnTo>
                    <a:lnTo>
                      <a:pt x="591" y="1056"/>
                    </a:lnTo>
                    <a:lnTo>
                      <a:pt x="597" y="1055"/>
                    </a:lnTo>
                    <a:lnTo>
                      <a:pt x="603" y="1054"/>
                    </a:lnTo>
                    <a:lnTo>
                      <a:pt x="611" y="1052"/>
                    </a:lnTo>
                    <a:lnTo>
                      <a:pt x="620" y="1052"/>
                    </a:lnTo>
                    <a:lnTo>
                      <a:pt x="626" y="1054"/>
                    </a:lnTo>
                    <a:lnTo>
                      <a:pt x="631" y="1055"/>
                    </a:lnTo>
                    <a:lnTo>
                      <a:pt x="635" y="1059"/>
                    </a:lnTo>
                    <a:lnTo>
                      <a:pt x="638" y="1063"/>
                    </a:lnTo>
                    <a:lnTo>
                      <a:pt x="639" y="1069"/>
                    </a:lnTo>
                    <a:lnTo>
                      <a:pt x="639" y="1076"/>
                    </a:lnTo>
                    <a:lnTo>
                      <a:pt x="638" y="1087"/>
                    </a:lnTo>
                    <a:lnTo>
                      <a:pt x="573" y="1087"/>
                    </a:lnTo>
                    <a:close/>
                    <a:moveTo>
                      <a:pt x="2114" y="597"/>
                    </a:moveTo>
                    <a:lnTo>
                      <a:pt x="2198" y="597"/>
                    </a:lnTo>
                    <a:lnTo>
                      <a:pt x="2211" y="598"/>
                    </a:lnTo>
                    <a:lnTo>
                      <a:pt x="2219" y="599"/>
                    </a:lnTo>
                    <a:lnTo>
                      <a:pt x="2227" y="602"/>
                    </a:lnTo>
                    <a:lnTo>
                      <a:pt x="2232" y="607"/>
                    </a:lnTo>
                    <a:lnTo>
                      <a:pt x="2235" y="613"/>
                    </a:lnTo>
                    <a:lnTo>
                      <a:pt x="2235" y="621"/>
                    </a:lnTo>
                    <a:lnTo>
                      <a:pt x="2235" y="631"/>
                    </a:lnTo>
                    <a:lnTo>
                      <a:pt x="2232" y="644"/>
                    </a:lnTo>
                    <a:lnTo>
                      <a:pt x="2230" y="657"/>
                    </a:lnTo>
                    <a:lnTo>
                      <a:pt x="2226" y="668"/>
                    </a:lnTo>
                    <a:lnTo>
                      <a:pt x="2222" y="676"/>
                    </a:lnTo>
                    <a:lnTo>
                      <a:pt x="2217" y="682"/>
                    </a:lnTo>
                    <a:lnTo>
                      <a:pt x="2211" y="687"/>
                    </a:lnTo>
                    <a:lnTo>
                      <a:pt x="2203" y="689"/>
                    </a:lnTo>
                    <a:lnTo>
                      <a:pt x="2192" y="690"/>
                    </a:lnTo>
                    <a:lnTo>
                      <a:pt x="2178" y="690"/>
                    </a:lnTo>
                    <a:lnTo>
                      <a:pt x="2094" y="690"/>
                    </a:lnTo>
                    <a:lnTo>
                      <a:pt x="2114" y="597"/>
                    </a:lnTo>
                    <a:close/>
                    <a:moveTo>
                      <a:pt x="2075" y="779"/>
                    </a:moveTo>
                    <a:lnTo>
                      <a:pt x="2159" y="779"/>
                    </a:lnTo>
                    <a:lnTo>
                      <a:pt x="2169" y="780"/>
                    </a:lnTo>
                    <a:lnTo>
                      <a:pt x="2178" y="783"/>
                    </a:lnTo>
                    <a:lnTo>
                      <a:pt x="2185" y="787"/>
                    </a:lnTo>
                    <a:lnTo>
                      <a:pt x="2189" y="793"/>
                    </a:lnTo>
                    <a:lnTo>
                      <a:pt x="2193" y="801"/>
                    </a:lnTo>
                    <a:lnTo>
                      <a:pt x="2193" y="809"/>
                    </a:lnTo>
                    <a:lnTo>
                      <a:pt x="2193" y="818"/>
                    </a:lnTo>
                    <a:lnTo>
                      <a:pt x="2192" y="830"/>
                    </a:lnTo>
                    <a:lnTo>
                      <a:pt x="2173" y="912"/>
                    </a:lnTo>
                    <a:lnTo>
                      <a:pt x="2280" y="912"/>
                    </a:lnTo>
                    <a:lnTo>
                      <a:pt x="2302" y="816"/>
                    </a:lnTo>
                    <a:lnTo>
                      <a:pt x="2303" y="807"/>
                    </a:lnTo>
                    <a:lnTo>
                      <a:pt x="2304" y="799"/>
                    </a:lnTo>
                    <a:lnTo>
                      <a:pt x="2304" y="792"/>
                    </a:lnTo>
                    <a:lnTo>
                      <a:pt x="2304" y="785"/>
                    </a:lnTo>
                    <a:lnTo>
                      <a:pt x="2303" y="779"/>
                    </a:lnTo>
                    <a:lnTo>
                      <a:pt x="2300" y="774"/>
                    </a:lnTo>
                    <a:lnTo>
                      <a:pt x="2298" y="769"/>
                    </a:lnTo>
                    <a:lnTo>
                      <a:pt x="2295" y="764"/>
                    </a:lnTo>
                    <a:lnTo>
                      <a:pt x="2292" y="760"/>
                    </a:lnTo>
                    <a:lnTo>
                      <a:pt x="2286" y="756"/>
                    </a:lnTo>
                    <a:lnTo>
                      <a:pt x="2281" y="754"/>
                    </a:lnTo>
                    <a:lnTo>
                      <a:pt x="2275" y="750"/>
                    </a:lnTo>
                    <a:lnTo>
                      <a:pt x="2261" y="746"/>
                    </a:lnTo>
                    <a:lnTo>
                      <a:pt x="2245" y="744"/>
                    </a:lnTo>
                    <a:lnTo>
                      <a:pt x="2246" y="740"/>
                    </a:lnTo>
                    <a:lnTo>
                      <a:pt x="2269" y="733"/>
                    </a:lnTo>
                    <a:lnTo>
                      <a:pt x="2286" y="727"/>
                    </a:lnTo>
                    <a:lnTo>
                      <a:pt x="2295" y="723"/>
                    </a:lnTo>
                    <a:lnTo>
                      <a:pt x="2302" y="719"/>
                    </a:lnTo>
                    <a:lnTo>
                      <a:pt x="2308" y="714"/>
                    </a:lnTo>
                    <a:lnTo>
                      <a:pt x="2313" y="709"/>
                    </a:lnTo>
                    <a:lnTo>
                      <a:pt x="2318" y="703"/>
                    </a:lnTo>
                    <a:lnTo>
                      <a:pt x="2322" y="697"/>
                    </a:lnTo>
                    <a:lnTo>
                      <a:pt x="2326" y="688"/>
                    </a:lnTo>
                    <a:lnTo>
                      <a:pt x="2330" y="679"/>
                    </a:lnTo>
                    <a:lnTo>
                      <a:pt x="2336" y="657"/>
                    </a:lnTo>
                    <a:lnTo>
                      <a:pt x="2343" y="630"/>
                    </a:lnTo>
                    <a:lnTo>
                      <a:pt x="2346" y="612"/>
                    </a:lnTo>
                    <a:lnTo>
                      <a:pt x="2348" y="597"/>
                    </a:lnTo>
                    <a:lnTo>
                      <a:pt x="2348" y="583"/>
                    </a:lnTo>
                    <a:lnTo>
                      <a:pt x="2347" y="571"/>
                    </a:lnTo>
                    <a:lnTo>
                      <a:pt x="2346" y="560"/>
                    </a:lnTo>
                    <a:lnTo>
                      <a:pt x="2342" y="550"/>
                    </a:lnTo>
                    <a:lnTo>
                      <a:pt x="2337" y="541"/>
                    </a:lnTo>
                    <a:lnTo>
                      <a:pt x="2332" y="533"/>
                    </a:lnTo>
                    <a:lnTo>
                      <a:pt x="2324" y="527"/>
                    </a:lnTo>
                    <a:lnTo>
                      <a:pt x="2316" y="522"/>
                    </a:lnTo>
                    <a:lnTo>
                      <a:pt x="2305" y="518"/>
                    </a:lnTo>
                    <a:lnTo>
                      <a:pt x="2294" y="514"/>
                    </a:lnTo>
                    <a:lnTo>
                      <a:pt x="2281" y="512"/>
                    </a:lnTo>
                    <a:lnTo>
                      <a:pt x="2266" y="511"/>
                    </a:lnTo>
                    <a:lnTo>
                      <a:pt x="2251" y="509"/>
                    </a:lnTo>
                    <a:lnTo>
                      <a:pt x="2235" y="509"/>
                    </a:lnTo>
                    <a:lnTo>
                      <a:pt x="2027" y="509"/>
                    </a:lnTo>
                    <a:lnTo>
                      <a:pt x="1938" y="912"/>
                    </a:lnTo>
                    <a:lnTo>
                      <a:pt x="2046" y="912"/>
                    </a:lnTo>
                    <a:lnTo>
                      <a:pt x="2075" y="779"/>
                    </a:lnTo>
                    <a:close/>
                    <a:moveTo>
                      <a:pt x="1928" y="635"/>
                    </a:moveTo>
                    <a:lnTo>
                      <a:pt x="1932" y="618"/>
                    </a:lnTo>
                    <a:lnTo>
                      <a:pt x="1936" y="602"/>
                    </a:lnTo>
                    <a:lnTo>
                      <a:pt x="1937" y="585"/>
                    </a:lnTo>
                    <a:lnTo>
                      <a:pt x="1936" y="571"/>
                    </a:lnTo>
                    <a:lnTo>
                      <a:pt x="1935" y="560"/>
                    </a:lnTo>
                    <a:lnTo>
                      <a:pt x="1931" y="549"/>
                    </a:lnTo>
                    <a:lnTo>
                      <a:pt x="1926" y="540"/>
                    </a:lnTo>
                    <a:lnTo>
                      <a:pt x="1918" y="532"/>
                    </a:lnTo>
                    <a:lnTo>
                      <a:pt x="1911" y="526"/>
                    </a:lnTo>
                    <a:lnTo>
                      <a:pt x="1901" y="519"/>
                    </a:lnTo>
                    <a:lnTo>
                      <a:pt x="1889" y="516"/>
                    </a:lnTo>
                    <a:lnTo>
                      <a:pt x="1876" y="512"/>
                    </a:lnTo>
                    <a:lnTo>
                      <a:pt x="1863" y="509"/>
                    </a:lnTo>
                    <a:lnTo>
                      <a:pt x="1847" y="507"/>
                    </a:lnTo>
                    <a:lnTo>
                      <a:pt x="1831" y="506"/>
                    </a:lnTo>
                    <a:lnTo>
                      <a:pt x="1813" y="506"/>
                    </a:lnTo>
                    <a:lnTo>
                      <a:pt x="1794" y="506"/>
                    </a:lnTo>
                    <a:lnTo>
                      <a:pt x="1756" y="506"/>
                    </a:lnTo>
                    <a:lnTo>
                      <a:pt x="1722" y="509"/>
                    </a:lnTo>
                    <a:lnTo>
                      <a:pt x="1706" y="512"/>
                    </a:lnTo>
                    <a:lnTo>
                      <a:pt x="1692" y="514"/>
                    </a:lnTo>
                    <a:lnTo>
                      <a:pt x="1678" y="519"/>
                    </a:lnTo>
                    <a:lnTo>
                      <a:pt x="1664" y="526"/>
                    </a:lnTo>
                    <a:lnTo>
                      <a:pt x="1652" y="532"/>
                    </a:lnTo>
                    <a:lnTo>
                      <a:pt x="1641" y="541"/>
                    </a:lnTo>
                    <a:lnTo>
                      <a:pt x="1631" y="551"/>
                    </a:lnTo>
                    <a:lnTo>
                      <a:pt x="1622" y="563"/>
                    </a:lnTo>
                    <a:lnTo>
                      <a:pt x="1613" y="576"/>
                    </a:lnTo>
                    <a:lnTo>
                      <a:pt x="1607" y="592"/>
                    </a:lnTo>
                    <a:lnTo>
                      <a:pt x="1601" y="608"/>
                    </a:lnTo>
                    <a:lnTo>
                      <a:pt x="1596" y="628"/>
                    </a:lnTo>
                    <a:lnTo>
                      <a:pt x="1593" y="642"/>
                    </a:lnTo>
                    <a:lnTo>
                      <a:pt x="1592" y="655"/>
                    </a:lnTo>
                    <a:lnTo>
                      <a:pt x="1592" y="666"/>
                    </a:lnTo>
                    <a:lnTo>
                      <a:pt x="1592" y="678"/>
                    </a:lnTo>
                    <a:lnTo>
                      <a:pt x="1594" y="687"/>
                    </a:lnTo>
                    <a:lnTo>
                      <a:pt x="1597" y="695"/>
                    </a:lnTo>
                    <a:lnTo>
                      <a:pt x="1601" y="703"/>
                    </a:lnTo>
                    <a:lnTo>
                      <a:pt x="1604" y="709"/>
                    </a:lnTo>
                    <a:lnTo>
                      <a:pt x="1609" y="714"/>
                    </a:lnTo>
                    <a:lnTo>
                      <a:pt x="1616" y="719"/>
                    </a:lnTo>
                    <a:lnTo>
                      <a:pt x="1622" y="723"/>
                    </a:lnTo>
                    <a:lnTo>
                      <a:pt x="1628" y="727"/>
                    </a:lnTo>
                    <a:lnTo>
                      <a:pt x="1642" y="732"/>
                    </a:lnTo>
                    <a:lnTo>
                      <a:pt x="1659" y="736"/>
                    </a:lnTo>
                    <a:lnTo>
                      <a:pt x="1758" y="751"/>
                    </a:lnTo>
                    <a:lnTo>
                      <a:pt x="1773" y="754"/>
                    </a:lnTo>
                    <a:lnTo>
                      <a:pt x="1783" y="757"/>
                    </a:lnTo>
                    <a:lnTo>
                      <a:pt x="1790" y="761"/>
                    </a:lnTo>
                    <a:lnTo>
                      <a:pt x="1795" y="766"/>
                    </a:lnTo>
                    <a:lnTo>
                      <a:pt x="1798" y="773"/>
                    </a:lnTo>
                    <a:lnTo>
                      <a:pt x="1799" y="778"/>
                    </a:lnTo>
                    <a:lnTo>
                      <a:pt x="1799" y="784"/>
                    </a:lnTo>
                    <a:lnTo>
                      <a:pt x="1798" y="790"/>
                    </a:lnTo>
                    <a:lnTo>
                      <a:pt x="1794" y="802"/>
                    </a:lnTo>
                    <a:lnTo>
                      <a:pt x="1790" y="811"/>
                    </a:lnTo>
                    <a:lnTo>
                      <a:pt x="1788" y="814"/>
                    </a:lnTo>
                    <a:lnTo>
                      <a:pt x="1784" y="817"/>
                    </a:lnTo>
                    <a:lnTo>
                      <a:pt x="1780" y="821"/>
                    </a:lnTo>
                    <a:lnTo>
                      <a:pt x="1776" y="822"/>
                    </a:lnTo>
                    <a:lnTo>
                      <a:pt x="1766" y="826"/>
                    </a:lnTo>
                    <a:lnTo>
                      <a:pt x="1755" y="828"/>
                    </a:lnTo>
                    <a:lnTo>
                      <a:pt x="1740" y="830"/>
                    </a:lnTo>
                    <a:lnTo>
                      <a:pt x="1722" y="830"/>
                    </a:lnTo>
                    <a:lnTo>
                      <a:pt x="1704" y="830"/>
                    </a:lnTo>
                    <a:lnTo>
                      <a:pt x="1689" y="828"/>
                    </a:lnTo>
                    <a:lnTo>
                      <a:pt x="1679" y="826"/>
                    </a:lnTo>
                    <a:lnTo>
                      <a:pt x="1670" y="822"/>
                    </a:lnTo>
                    <a:lnTo>
                      <a:pt x="1668" y="819"/>
                    </a:lnTo>
                    <a:lnTo>
                      <a:pt x="1665" y="816"/>
                    </a:lnTo>
                    <a:lnTo>
                      <a:pt x="1664" y="812"/>
                    </a:lnTo>
                    <a:lnTo>
                      <a:pt x="1663" y="808"/>
                    </a:lnTo>
                    <a:lnTo>
                      <a:pt x="1663" y="797"/>
                    </a:lnTo>
                    <a:lnTo>
                      <a:pt x="1665" y="783"/>
                    </a:lnTo>
                    <a:lnTo>
                      <a:pt x="1561" y="783"/>
                    </a:lnTo>
                    <a:lnTo>
                      <a:pt x="1558" y="804"/>
                    </a:lnTo>
                    <a:lnTo>
                      <a:pt x="1555" y="823"/>
                    </a:lnTo>
                    <a:lnTo>
                      <a:pt x="1555" y="841"/>
                    </a:lnTo>
                    <a:lnTo>
                      <a:pt x="1556" y="855"/>
                    </a:lnTo>
                    <a:lnTo>
                      <a:pt x="1560" y="868"/>
                    </a:lnTo>
                    <a:lnTo>
                      <a:pt x="1565" y="879"/>
                    </a:lnTo>
                    <a:lnTo>
                      <a:pt x="1571" y="888"/>
                    </a:lnTo>
                    <a:lnTo>
                      <a:pt x="1579" y="895"/>
                    </a:lnTo>
                    <a:lnTo>
                      <a:pt x="1589" y="902"/>
                    </a:lnTo>
                    <a:lnTo>
                      <a:pt x="1601" y="907"/>
                    </a:lnTo>
                    <a:lnTo>
                      <a:pt x="1615" y="911"/>
                    </a:lnTo>
                    <a:lnTo>
                      <a:pt x="1630" y="913"/>
                    </a:lnTo>
                    <a:lnTo>
                      <a:pt x="1645" y="916"/>
                    </a:lnTo>
                    <a:lnTo>
                      <a:pt x="1663" y="917"/>
                    </a:lnTo>
                    <a:lnTo>
                      <a:pt x="1683" y="917"/>
                    </a:lnTo>
                    <a:lnTo>
                      <a:pt x="1703" y="918"/>
                    </a:lnTo>
                    <a:lnTo>
                      <a:pt x="1730" y="917"/>
                    </a:lnTo>
                    <a:lnTo>
                      <a:pt x="1754" y="917"/>
                    </a:lnTo>
                    <a:lnTo>
                      <a:pt x="1776" y="914"/>
                    </a:lnTo>
                    <a:lnTo>
                      <a:pt x="1795" y="912"/>
                    </a:lnTo>
                    <a:lnTo>
                      <a:pt x="1812" y="909"/>
                    </a:lnTo>
                    <a:lnTo>
                      <a:pt x="1827" y="904"/>
                    </a:lnTo>
                    <a:lnTo>
                      <a:pt x="1841" y="899"/>
                    </a:lnTo>
                    <a:lnTo>
                      <a:pt x="1852" y="893"/>
                    </a:lnTo>
                    <a:lnTo>
                      <a:pt x="1863" y="884"/>
                    </a:lnTo>
                    <a:lnTo>
                      <a:pt x="1871" y="875"/>
                    </a:lnTo>
                    <a:lnTo>
                      <a:pt x="1879" y="864"/>
                    </a:lnTo>
                    <a:lnTo>
                      <a:pt x="1887" y="851"/>
                    </a:lnTo>
                    <a:lnTo>
                      <a:pt x="1892" y="837"/>
                    </a:lnTo>
                    <a:lnTo>
                      <a:pt x="1898" y="821"/>
                    </a:lnTo>
                    <a:lnTo>
                      <a:pt x="1903" y="803"/>
                    </a:lnTo>
                    <a:lnTo>
                      <a:pt x="1907" y="783"/>
                    </a:lnTo>
                    <a:lnTo>
                      <a:pt x="1909" y="774"/>
                    </a:lnTo>
                    <a:lnTo>
                      <a:pt x="1911" y="764"/>
                    </a:lnTo>
                    <a:lnTo>
                      <a:pt x="1911" y="755"/>
                    </a:lnTo>
                    <a:lnTo>
                      <a:pt x="1911" y="747"/>
                    </a:lnTo>
                    <a:lnTo>
                      <a:pt x="1909" y="740"/>
                    </a:lnTo>
                    <a:lnTo>
                      <a:pt x="1908" y="732"/>
                    </a:lnTo>
                    <a:lnTo>
                      <a:pt x="1906" y="726"/>
                    </a:lnTo>
                    <a:lnTo>
                      <a:pt x="1903" y="719"/>
                    </a:lnTo>
                    <a:lnTo>
                      <a:pt x="1899" y="714"/>
                    </a:lnTo>
                    <a:lnTo>
                      <a:pt x="1894" y="709"/>
                    </a:lnTo>
                    <a:lnTo>
                      <a:pt x="1889" y="704"/>
                    </a:lnTo>
                    <a:lnTo>
                      <a:pt x="1883" y="701"/>
                    </a:lnTo>
                    <a:lnTo>
                      <a:pt x="1876" y="697"/>
                    </a:lnTo>
                    <a:lnTo>
                      <a:pt x="1869" y="694"/>
                    </a:lnTo>
                    <a:lnTo>
                      <a:pt x="1860" y="692"/>
                    </a:lnTo>
                    <a:lnTo>
                      <a:pt x="1851" y="689"/>
                    </a:lnTo>
                    <a:lnTo>
                      <a:pt x="1752" y="669"/>
                    </a:lnTo>
                    <a:lnTo>
                      <a:pt x="1737" y="665"/>
                    </a:lnTo>
                    <a:lnTo>
                      <a:pt x="1726" y="663"/>
                    </a:lnTo>
                    <a:lnTo>
                      <a:pt x="1716" y="659"/>
                    </a:lnTo>
                    <a:lnTo>
                      <a:pt x="1709" y="656"/>
                    </a:lnTo>
                    <a:lnTo>
                      <a:pt x="1707" y="654"/>
                    </a:lnTo>
                    <a:lnTo>
                      <a:pt x="1704" y="651"/>
                    </a:lnTo>
                    <a:lnTo>
                      <a:pt x="1703" y="649"/>
                    </a:lnTo>
                    <a:lnTo>
                      <a:pt x="1702" y="645"/>
                    </a:lnTo>
                    <a:lnTo>
                      <a:pt x="1702" y="637"/>
                    </a:lnTo>
                    <a:lnTo>
                      <a:pt x="1703" y="628"/>
                    </a:lnTo>
                    <a:lnTo>
                      <a:pt x="1706" y="621"/>
                    </a:lnTo>
                    <a:lnTo>
                      <a:pt x="1708" y="613"/>
                    </a:lnTo>
                    <a:lnTo>
                      <a:pt x="1712" y="607"/>
                    </a:lnTo>
                    <a:lnTo>
                      <a:pt x="1718" y="602"/>
                    </a:lnTo>
                    <a:lnTo>
                      <a:pt x="1727" y="598"/>
                    </a:lnTo>
                    <a:lnTo>
                      <a:pt x="1740" y="595"/>
                    </a:lnTo>
                    <a:lnTo>
                      <a:pt x="1755" y="594"/>
                    </a:lnTo>
                    <a:lnTo>
                      <a:pt x="1774" y="593"/>
                    </a:lnTo>
                    <a:lnTo>
                      <a:pt x="1789" y="593"/>
                    </a:lnTo>
                    <a:lnTo>
                      <a:pt x="1802" y="594"/>
                    </a:lnTo>
                    <a:lnTo>
                      <a:pt x="1811" y="595"/>
                    </a:lnTo>
                    <a:lnTo>
                      <a:pt x="1820" y="599"/>
                    </a:lnTo>
                    <a:lnTo>
                      <a:pt x="1822" y="602"/>
                    </a:lnTo>
                    <a:lnTo>
                      <a:pt x="1825" y="604"/>
                    </a:lnTo>
                    <a:lnTo>
                      <a:pt x="1826" y="607"/>
                    </a:lnTo>
                    <a:lnTo>
                      <a:pt x="1827" y="612"/>
                    </a:lnTo>
                    <a:lnTo>
                      <a:pt x="1827" y="622"/>
                    </a:lnTo>
                    <a:lnTo>
                      <a:pt x="1826" y="635"/>
                    </a:lnTo>
                    <a:lnTo>
                      <a:pt x="1928" y="635"/>
                    </a:lnTo>
                    <a:close/>
                    <a:moveTo>
                      <a:pt x="1321" y="597"/>
                    </a:moveTo>
                    <a:lnTo>
                      <a:pt x="1394" y="597"/>
                    </a:lnTo>
                    <a:lnTo>
                      <a:pt x="1408" y="598"/>
                    </a:lnTo>
                    <a:lnTo>
                      <a:pt x="1420" y="599"/>
                    </a:lnTo>
                    <a:lnTo>
                      <a:pt x="1423" y="602"/>
                    </a:lnTo>
                    <a:lnTo>
                      <a:pt x="1427" y="603"/>
                    </a:lnTo>
                    <a:lnTo>
                      <a:pt x="1430" y="606"/>
                    </a:lnTo>
                    <a:lnTo>
                      <a:pt x="1432" y="609"/>
                    </a:lnTo>
                    <a:lnTo>
                      <a:pt x="1435" y="617"/>
                    </a:lnTo>
                    <a:lnTo>
                      <a:pt x="1435" y="626"/>
                    </a:lnTo>
                    <a:lnTo>
                      <a:pt x="1434" y="638"/>
                    </a:lnTo>
                    <a:lnTo>
                      <a:pt x="1431" y="652"/>
                    </a:lnTo>
                    <a:lnTo>
                      <a:pt x="1428" y="664"/>
                    </a:lnTo>
                    <a:lnTo>
                      <a:pt x="1425" y="674"/>
                    </a:lnTo>
                    <a:lnTo>
                      <a:pt x="1420" y="682"/>
                    </a:lnTo>
                    <a:lnTo>
                      <a:pt x="1415" y="688"/>
                    </a:lnTo>
                    <a:lnTo>
                      <a:pt x="1407" y="692"/>
                    </a:lnTo>
                    <a:lnTo>
                      <a:pt x="1398" y="694"/>
                    </a:lnTo>
                    <a:lnTo>
                      <a:pt x="1387" y="695"/>
                    </a:lnTo>
                    <a:lnTo>
                      <a:pt x="1373" y="697"/>
                    </a:lnTo>
                    <a:lnTo>
                      <a:pt x="1299" y="697"/>
                    </a:lnTo>
                    <a:lnTo>
                      <a:pt x="1321" y="597"/>
                    </a:lnTo>
                    <a:close/>
                    <a:moveTo>
                      <a:pt x="1280" y="784"/>
                    </a:moveTo>
                    <a:lnTo>
                      <a:pt x="1375" y="784"/>
                    </a:lnTo>
                    <a:lnTo>
                      <a:pt x="1396" y="784"/>
                    </a:lnTo>
                    <a:lnTo>
                      <a:pt x="1413" y="784"/>
                    </a:lnTo>
                    <a:lnTo>
                      <a:pt x="1430" y="782"/>
                    </a:lnTo>
                    <a:lnTo>
                      <a:pt x="1445" y="780"/>
                    </a:lnTo>
                    <a:lnTo>
                      <a:pt x="1459" y="776"/>
                    </a:lnTo>
                    <a:lnTo>
                      <a:pt x="1470" y="773"/>
                    </a:lnTo>
                    <a:lnTo>
                      <a:pt x="1482" y="768"/>
                    </a:lnTo>
                    <a:lnTo>
                      <a:pt x="1492" y="760"/>
                    </a:lnTo>
                    <a:lnTo>
                      <a:pt x="1501" y="752"/>
                    </a:lnTo>
                    <a:lnTo>
                      <a:pt x="1508" y="744"/>
                    </a:lnTo>
                    <a:lnTo>
                      <a:pt x="1515" y="732"/>
                    </a:lnTo>
                    <a:lnTo>
                      <a:pt x="1521" y="719"/>
                    </a:lnTo>
                    <a:lnTo>
                      <a:pt x="1527" y="706"/>
                    </a:lnTo>
                    <a:lnTo>
                      <a:pt x="1532" y="689"/>
                    </a:lnTo>
                    <a:lnTo>
                      <a:pt x="1537" y="671"/>
                    </a:lnTo>
                    <a:lnTo>
                      <a:pt x="1542" y="651"/>
                    </a:lnTo>
                    <a:lnTo>
                      <a:pt x="1546" y="632"/>
                    </a:lnTo>
                    <a:lnTo>
                      <a:pt x="1549" y="614"/>
                    </a:lnTo>
                    <a:lnTo>
                      <a:pt x="1550" y="599"/>
                    </a:lnTo>
                    <a:lnTo>
                      <a:pt x="1549" y="584"/>
                    </a:lnTo>
                    <a:lnTo>
                      <a:pt x="1547" y="571"/>
                    </a:lnTo>
                    <a:lnTo>
                      <a:pt x="1545" y="560"/>
                    </a:lnTo>
                    <a:lnTo>
                      <a:pt x="1541" y="550"/>
                    </a:lnTo>
                    <a:lnTo>
                      <a:pt x="1535" y="541"/>
                    </a:lnTo>
                    <a:lnTo>
                      <a:pt x="1528" y="532"/>
                    </a:lnTo>
                    <a:lnTo>
                      <a:pt x="1520" y="526"/>
                    </a:lnTo>
                    <a:lnTo>
                      <a:pt x="1509" y="521"/>
                    </a:lnTo>
                    <a:lnTo>
                      <a:pt x="1498" y="516"/>
                    </a:lnTo>
                    <a:lnTo>
                      <a:pt x="1484" y="513"/>
                    </a:lnTo>
                    <a:lnTo>
                      <a:pt x="1470" y="511"/>
                    </a:lnTo>
                    <a:lnTo>
                      <a:pt x="1454" y="509"/>
                    </a:lnTo>
                    <a:lnTo>
                      <a:pt x="1436" y="509"/>
                    </a:lnTo>
                    <a:lnTo>
                      <a:pt x="1234" y="509"/>
                    </a:lnTo>
                    <a:lnTo>
                      <a:pt x="1144" y="912"/>
                    </a:lnTo>
                    <a:lnTo>
                      <a:pt x="1251" y="912"/>
                    </a:lnTo>
                    <a:lnTo>
                      <a:pt x="1280" y="784"/>
                    </a:lnTo>
                    <a:close/>
                    <a:moveTo>
                      <a:pt x="1135" y="635"/>
                    </a:moveTo>
                    <a:lnTo>
                      <a:pt x="1139" y="618"/>
                    </a:lnTo>
                    <a:lnTo>
                      <a:pt x="1141" y="602"/>
                    </a:lnTo>
                    <a:lnTo>
                      <a:pt x="1142" y="585"/>
                    </a:lnTo>
                    <a:lnTo>
                      <a:pt x="1142" y="571"/>
                    </a:lnTo>
                    <a:lnTo>
                      <a:pt x="1141" y="560"/>
                    </a:lnTo>
                    <a:lnTo>
                      <a:pt x="1137" y="549"/>
                    </a:lnTo>
                    <a:lnTo>
                      <a:pt x="1132" y="540"/>
                    </a:lnTo>
                    <a:lnTo>
                      <a:pt x="1125" y="532"/>
                    </a:lnTo>
                    <a:lnTo>
                      <a:pt x="1117" y="526"/>
                    </a:lnTo>
                    <a:lnTo>
                      <a:pt x="1107" y="519"/>
                    </a:lnTo>
                    <a:lnTo>
                      <a:pt x="1096" y="516"/>
                    </a:lnTo>
                    <a:lnTo>
                      <a:pt x="1083" y="512"/>
                    </a:lnTo>
                    <a:lnTo>
                      <a:pt x="1069" y="509"/>
                    </a:lnTo>
                    <a:lnTo>
                      <a:pt x="1054" y="507"/>
                    </a:lnTo>
                    <a:lnTo>
                      <a:pt x="1037" y="506"/>
                    </a:lnTo>
                    <a:lnTo>
                      <a:pt x="1018" y="506"/>
                    </a:lnTo>
                    <a:lnTo>
                      <a:pt x="999" y="506"/>
                    </a:lnTo>
                    <a:lnTo>
                      <a:pt x="962" y="506"/>
                    </a:lnTo>
                    <a:lnTo>
                      <a:pt x="927" y="509"/>
                    </a:lnTo>
                    <a:lnTo>
                      <a:pt x="912" y="512"/>
                    </a:lnTo>
                    <a:lnTo>
                      <a:pt x="897" y="514"/>
                    </a:lnTo>
                    <a:lnTo>
                      <a:pt x="883" y="519"/>
                    </a:lnTo>
                    <a:lnTo>
                      <a:pt x="870" y="526"/>
                    </a:lnTo>
                    <a:lnTo>
                      <a:pt x="858" y="532"/>
                    </a:lnTo>
                    <a:lnTo>
                      <a:pt x="848" y="541"/>
                    </a:lnTo>
                    <a:lnTo>
                      <a:pt x="837" y="551"/>
                    </a:lnTo>
                    <a:lnTo>
                      <a:pt x="829" y="563"/>
                    </a:lnTo>
                    <a:lnTo>
                      <a:pt x="820" y="576"/>
                    </a:lnTo>
                    <a:lnTo>
                      <a:pt x="813" y="592"/>
                    </a:lnTo>
                    <a:lnTo>
                      <a:pt x="807" y="608"/>
                    </a:lnTo>
                    <a:lnTo>
                      <a:pt x="802" y="628"/>
                    </a:lnTo>
                    <a:lnTo>
                      <a:pt x="800" y="642"/>
                    </a:lnTo>
                    <a:lnTo>
                      <a:pt x="798" y="655"/>
                    </a:lnTo>
                    <a:lnTo>
                      <a:pt x="797" y="666"/>
                    </a:lnTo>
                    <a:lnTo>
                      <a:pt x="798" y="678"/>
                    </a:lnTo>
                    <a:lnTo>
                      <a:pt x="800" y="687"/>
                    </a:lnTo>
                    <a:lnTo>
                      <a:pt x="803" y="695"/>
                    </a:lnTo>
                    <a:lnTo>
                      <a:pt x="806" y="703"/>
                    </a:lnTo>
                    <a:lnTo>
                      <a:pt x="811" y="709"/>
                    </a:lnTo>
                    <a:lnTo>
                      <a:pt x="816" y="714"/>
                    </a:lnTo>
                    <a:lnTo>
                      <a:pt x="821" y="719"/>
                    </a:lnTo>
                    <a:lnTo>
                      <a:pt x="827" y="723"/>
                    </a:lnTo>
                    <a:lnTo>
                      <a:pt x="835" y="727"/>
                    </a:lnTo>
                    <a:lnTo>
                      <a:pt x="849" y="732"/>
                    </a:lnTo>
                    <a:lnTo>
                      <a:pt x="864" y="736"/>
                    </a:lnTo>
                    <a:lnTo>
                      <a:pt x="964" y="751"/>
                    </a:lnTo>
                    <a:lnTo>
                      <a:pt x="978" y="754"/>
                    </a:lnTo>
                    <a:lnTo>
                      <a:pt x="989" y="757"/>
                    </a:lnTo>
                    <a:lnTo>
                      <a:pt x="997" y="761"/>
                    </a:lnTo>
                    <a:lnTo>
                      <a:pt x="1002" y="766"/>
                    </a:lnTo>
                    <a:lnTo>
                      <a:pt x="1005" y="773"/>
                    </a:lnTo>
                    <a:lnTo>
                      <a:pt x="1006" y="778"/>
                    </a:lnTo>
                    <a:lnTo>
                      <a:pt x="1006" y="784"/>
                    </a:lnTo>
                    <a:lnTo>
                      <a:pt x="1005" y="790"/>
                    </a:lnTo>
                    <a:lnTo>
                      <a:pt x="1001" y="802"/>
                    </a:lnTo>
                    <a:lnTo>
                      <a:pt x="997" y="811"/>
                    </a:lnTo>
                    <a:lnTo>
                      <a:pt x="993" y="814"/>
                    </a:lnTo>
                    <a:lnTo>
                      <a:pt x="991" y="817"/>
                    </a:lnTo>
                    <a:lnTo>
                      <a:pt x="987" y="821"/>
                    </a:lnTo>
                    <a:lnTo>
                      <a:pt x="983" y="822"/>
                    </a:lnTo>
                    <a:lnTo>
                      <a:pt x="973" y="826"/>
                    </a:lnTo>
                    <a:lnTo>
                      <a:pt x="960" y="828"/>
                    </a:lnTo>
                    <a:lnTo>
                      <a:pt x="946" y="830"/>
                    </a:lnTo>
                    <a:lnTo>
                      <a:pt x="929" y="830"/>
                    </a:lnTo>
                    <a:lnTo>
                      <a:pt x="911" y="830"/>
                    </a:lnTo>
                    <a:lnTo>
                      <a:pt x="896" y="828"/>
                    </a:lnTo>
                    <a:lnTo>
                      <a:pt x="884" y="826"/>
                    </a:lnTo>
                    <a:lnTo>
                      <a:pt x="877" y="822"/>
                    </a:lnTo>
                    <a:lnTo>
                      <a:pt x="873" y="819"/>
                    </a:lnTo>
                    <a:lnTo>
                      <a:pt x="872" y="816"/>
                    </a:lnTo>
                    <a:lnTo>
                      <a:pt x="869" y="812"/>
                    </a:lnTo>
                    <a:lnTo>
                      <a:pt x="869" y="808"/>
                    </a:lnTo>
                    <a:lnTo>
                      <a:pt x="869" y="797"/>
                    </a:lnTo>
                    <a:lnTo>
                      <a:pt x="870" y="783"/>
                    </a:lnTo>
                    <a:lnTo>
                      <a:pt x="768" y="783"/>
                    </a:lnTo>
                    <a:lnTo>
                      <a:pt x="764" y="804"/>
                    </a:lnTo>
                    <a:lnTo>
                      <a:pt x="762" y="823"/>
                    </a:lnTo>
                    <a:lnTo>
                      <a:pt x="762" y="841"/>
                    </a:lnTo>
                    <a:lnTo>
                      <a:pt x="763" y="855"/>
                    </a:lnTo>
                    <a:lnTo>
                      <a:pt x="765" y="868"/>
                    </a:lnTo>
                    <a:lnTo>
                      <a:pt x="770" y="879"/>
                    </a:lnTo>
                    <a:lnTo>
                      <a:pt x="778" y="888"/>
                    </a:lnTo>
                    <a:lnTo>
                      <a:pt x="786" y="895"/>
                    </a:lnTo>
                    <a:lnTo>
                      <a:pt x="796" y="902"/>
                    </a:lnTo>
                    <a:lnTo>
                      <a:pt x="807" y="907"/>
                    </a:lnTo>
                    <a:lnTo>
                      <a:pt x="821" y="911"/>
                    </a:lnTo>
                    <a:lnTo>
                      <a:pt x="835" y="913"/>
                    </a:lnTo>
                    <a:lnTo>
                      <a:pt x="851" y="916"/>
                    </a:lnTo>
                    <a:lnTo>
                      <a:pt x="869" y="917"/>
                    </a:lnTo>
                    <a:lnTo>
                      <a:pt x="888" y="917"/>
                    </a:lnTo>
                    <a:lnTo>
                      <a:pt x="910" y="918"/>
                    </a:lnTo>
                    <a:lnTo>
                      <a:pt x="936" y="917"/>
                    </a:lnTo>
                    <a:lnTo>
                      <a:pt x="960" y="917"/>
                    </a:lnTo>
                    <a:lnTo>
                      <a:pt x="982" y="914"/>
                    </a:lnTo>
                    <a:lnTo>
                      <a:pt x="1002" y="912"/>
                    </a:lnTo>
                    <a:lnTo>
                      <a:pt x="1018" y="909"/>
                    </a:lnTo>
                    <a:lnTo>
                      <a:pt x="1034" y="904"/>
                    </a:lnTo>
                    <a:lnTo>
                      <a:pt x="1048" y="899"/>
                    </a:lnTo>
                    <a:lnTo>
                      <a:pt x="1059" y="893"/>
                    </a:lnTo>
                    <a:lnTo>
                      <a:pt x="1069" y="884"/>
                    </a:lnTo>
                    <a:lnTo>
                      <a:pt x="1078" y="875"/>
                    </a:lnTo>
                    <a:lnTo>
                      <a:pt x="1086" y="864"/>
                    </a:lnTo>
                    <a:lnTo>
                      <a:pt x="1092" y="851"/>
                    </a:lnTo>
                    <a:lnTo>
                      <a:pt x="1098" y="837"/>
                    </a:lnTo>
                    <a:lnTo>
                      <a:pt x="1103" y="821"/>
                    </a:lnTo>
                    <a:lnTo>
                      <a:pt x="1108" y="803"/>
                    </a:lnTo>
                    <a:lnTo>
                      <a:pt x="1113" y="783"/>
                    </a:lnTo>
                    <a:lnTo>
                      <a:pt x="1116" y="774"/>
                    </a:lnTo>
                    <a:lnTo>
                      <a:pt x="1116" y="764"/>
                    </a:lnTo>
                    <a:lnTo>
                      <a:pt x="1117" y="755"/>
                    </a:lnTo>
                    <a:lnTo>
                      <a:pt x="1117" y="747"/>
                    </a:lnTo>
                    <a:lnTo>
                      <a:pt x="1116" y="740"/>
                    </a:lnTo>
                    <a:lnTo>
                      <a:pt x="1115" y="732"/>
                    </a:lnTo>
                    <a:lnTo>
                      <a:pt x="1112" y="726"/>
                    </a:lnTo>
                    <a:lnTo>
                      <a:pt x="1108" y="719"/>
                    </a:lnTo>
                    <a:lnTo>
                      <a:pt x="1105" y="714"/>
                    </a:lnTo>
                    <a:lnTo>
                      <a:pt x="1101" y="709"/>
                    </a:lnTo>
                    <a:lnTo>
                      <a:pt x="1096" y="704"/>
                    </a:lnTo>
                    <a:lnTo>
                      <a:pt x="1089" y="701"/>
                    </a:lnTo>
                    <a:lnTo>
                      <a:pt x="1083" y="697"/>
                    </a:lnTo>
                    <a:lnTo>
                      <a:pt x="1075" y="694"/>
                    </a:lnTo>
                    <a:lnTo>
                      <a:pt x="1067" y="692"/>
                    </a:lnTo>
                    <a:lnTo>
                      <a:pt x="1058" y="689"/>
                    </a:lnTo>
                    <a:lnTo>
                      <a:pt x="959" y="669"/>
                    </a:lnTo>
                    <a:lnTo>
                      <a:pt x="944" y="665"/>
                    </a:lnTo>
                    <a:lnTo>
                      <a:pt x="931" y="663"/>
                    </a:lnTo>
                    <a:lnTo>
                      <a:pt x="922" y="659"/>
                    </a:lnTo>
                    <a:lnTo>
                      <a:pt x="915" y="656"/>
                    </a:lnTo>
                    <a:lnTo>
                      <a:pt x="912" y="654"/>
                    </a:lnTo>
                    <a:lnTo>
                      <a:pt x="911" y="651"/>
                    </a:lnTo>
                    <a:lnTo>
                      <a:pt x="910" y="649"/>
                    </a:lnTo>
                    <a:lnTo>
                      <a:pt x="908" y="645"/>
                    </a:lnTo>
                    <a:lnTo>
                      <a:pt x="908" y="637"/>
                    </a:lnTo>
                    <a:lnTo>
                      <a:pt x="910" y="628"/>
                    </a:lnTo>
                    <a:lnTo>
                      <a:pt x="911" y="621"/>
                    </a:lnTo>
                    <a:lnTo>
                      <a:pt x="915" y="613"/>
                    </a:lnTo>
                    <a:lnTo>
                      <a:pt x="918" y="607"/>
                    </a:lnTo>
                    <a:lnTo>
                      <a:pt x="925" y="602"/>
                    </a:lnTo>
                    <a:lnTo>
                      <a:pt x="934" y="598"/>
                    </a:lnTo>
                    <a:lnTo>
                      <a:pt x="945" y="595"/>
                    </a:lnTo>
                    <a:lnTo>
                      <a:pt x="962" y="594"/>
                    </a:lnTo>
                    <a:lnTo>
                      <a:pt x="980" y="593"/>
                    </a:lnTo>
                    <a:lnTo>
                      <a:pt x="996" y="593"/>
                    </a:lnTo>
                    <a:lnTo>
                      <a:pt x="1007" y="594"/>
                    </a:lnTo>
                    <a:lnTo>
                      <a:pt x="1017" y="595"/>
                    </a:lnTo>
                    <a:lnTo>
                      <a:pt x="1025" y="599"/>
                    </a:lnTo>
                    <a:lnTo>
                      <a:pt x="1029" y="602"/>
                    </a:lnTo>
                    <a:lnTo>
                      <a:pt x="1030" y="604"/>
                    </a:lnTo>
                    <a:lnTo>
                      <a:pt x="1032" y="607"/>
                    </a:lnTo>
                    <a:lnTo>
                      <a:pt x="1034" y="612"/>
                    </a:lnTo>
                    <a:lnTo>
                      <a:pt x="1034" y="622"/>
                    </a:lnTo>
                    <a:lnTo>
                      <a:pt x="1031" y="635"/>
                    </a:lnTo>
                    <a:lnTo>
                      <a:pt x="1135" y="635"/>
                    </a:lnTo>
                    <a:close/>
                  </a:path>
                </a:pathLst>
              </a:custGeom>
              <a:solidFill>
                <a:srgbClr val="004F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30" name="Freeform 10"/>
              <p:cNvSpPr>
                <a:spLocks/>
              </p:cNvSpPr>
              <p:nvPr/>
            </p:nvSpPr>
            <p:spPr bwMode="auto">
              <a:xfrm>
                <a:off x="538163" y="661988"/>
                <a:ext cx="512763" cy="412750"/>
              </a:xfrm>
              <a:custGeom>
                <a:avLst/>
                <a:gdLst/>
                <a:ahLst/>
                <a:cxnLst>
                  <a:cxn ang="0">
                    <a:pos x="252" y="37"/>
                  </a:cxn>
                  <a:cxn ang="0">
                    <a:pos x="176" y="114"/>
                  </a:cxn>
                  <a:cxn ang="0">
                    <a:pos x="124" y="176"/>
                  </a:cxn>
                  <a:cxn ang="0">
                    <a:pos x="94" y="219"/>
                  </a:cxn>
                  <a:cxn ang="0">
                    <a:pos x="66" y="263"/>
                  </a:cxn>
                  <a:cxn ang="0">
                    <a:pos x="43" y="309"/>
                  </a:cxn>
                  <a:cxn ang="0">
                    <a:pos x="24" y="356"/>
                  </a:cxn>
                  <a:cxn ang="0">
                    <a:pos x="10" y="403"/>
                  </a:cxn>
                  <a:cxn ang="0">
                    <a:pos x="1" y="451"/>
                  </a:cxn>
                  <a:cxn ang="0">
                    <a:pos x="0" y="500"/>
                  </a:cxn>
                  <a:cxn ang="0">
                    <a:pos x="5" y="551"/>
                  </a:cxn>
                  <a:cxn ang="0">
                    <a:pos x="17" y="601"/>
                  </a:cxn>
                  <a:cxn ang="0">
                    <a:pos x="37" y="653"/>
                  </a:cxn>
                  <a:cxn ang="0">
                    <a:pos x="65" y="705"/>
                  </a:cxn>
                  <a:cxn ang="0">
                    <a:pos x="108" y="761"/>
                  </a:cxn>
                  <a:cxn ang="0">
                    <a:pos x="165" y="815"/>
                  </a:cxn>
                  <a:cxn ang="0">
                    <a:pos x="227" y="862"/>
                  </a:cxn>
                  <a:cxn ang="0">
                    <a:pos x="295" y="903"/>
                  </a:cxn>
                  <a:cxn ang="0">
                    <a:pos x="367" y="937"/>
                  </a:cxn>
                  <a:cxn ang="0">
                    <a:pos x="443" y="966"/>
                  </a:cxn>
                  <a:cxn ang="0">
                    <a:pos x="523" y="990"/>
                  </a:cxn>
                  <a:cxn ang="0">
                    <a:pos x="604" y="1008"/>
                  </a:cxn>
                  <a:cxn ang="0">
                    <a:pos x="687" y="1023"/>
                  </a:cxn>
                  <a:cxn ang="0">
                    <a:pos x="772" y="1032"/>
                  </a:cxn>
                  <a:cxn ang="0">
                    <a:pos x="856" y="1038"/>
                  </a:cxn>
                  <a:cxn ang="0">
                    <a:pos x="940" y="1039"/>
                  </a:cxn>
                  <a:cxn ang="0">
                    <a:pos x="1024" y="1038"/>
                  </a:cxn>
                  <a:cxn ang="0">
                    <a:pos x="1105" y="1034"/>
                  </a:cxn>
                  <a:cxn ang="0">
                    <a:pos x="1183" y="1028"/>
                  </a:cxn>
                  <a:cxn ang="0">
                    <a:pos x="1258" y="1018"/>
                  </a:cxn>
                  <a:cxn ang="0">
                    <a:pos x="1258" y="1012"/>
                  </a:cxn>
                  <a:cxn ang="0">
                    <a:pos x="1183" y="1008"/>
                  </a:cxn>
                  <a:cxn ang="0">
                    <a:pos x="1106" y="1000"/>
                  </a:cxn>
                  <a:cxn ang="0">
                    <a:pos x="1026" y="989"/>
                  </a:cxn>
                  <a:cxn ang="0">
                    <a:pos x="945" y="974"/>
                  </a:cxn>
                  <a:cxn ang="0">
                    <a:pos x="866" y="955"/>
                  </a:cxn>
                  <a:cxn ang="0">
                    <a:pos x="786" y="931"/>
                  </a:cxn>
                  <a:cxn ang="0">
                    <a:pos x="707" y="903"/>
                  </a:cxn>
                  <a:cxn ang="0">
                    <a:pos x="633" y="871"/>
                  </a:cxn>
                  <a:cxn ang="0">
                    <a:pos x="561" y="833"/>
                  </a:cxn>
                  <a:cxn ang="0">
                    <a:pos x="494" y="790"/>
                  </a:cxn>
                  <a:cxn ang="0">
                    <a:pos x="430" y="742"/>
                  </a:cxn>
                  <a:cxn ang="0">
                    <a:pos x="375" y="689"/>
                  </a:cxn>
                  <a:cxn ang="0">
                    <a:pos x="325" y="629"/>
                  </a:cxn>
                  <a:cxn ang="0">
                    <a:pos x="284" y="563"/>
                  </a:cxn>
                  <a:cxn ang="0">
                    <a:pos x="251" y="493"/>
                  </a:cxn>
                  <a:cxn ang="0">
                    <a:pos x="229" y="424"/>
                  </a:cxn>
                  <a:cxn ang="0">
                    <a:pos x="219" y="366"/>
                  </a:cxn>
                  <a:cxn ang="0">
                    <a:pos x="215" y="308"/>
                  </a:cxn>
                  <a:cxn ang="0">
                    <a:pos x="218" y="251"/>
                  </a:cxn>
                  <a:cxn ang="0">
                    <a:pos x="225" y="194"/>
                  </a:cxn>
                  <a:cxn ang="0">
                    <a:pos x="238" y="137"/>
                  </a:cxn>
                  <a:cxn ang="0">
                    <a:pos x="257" y="81"/>
                  </a:cxn>
                  <a:cxn ang="0">
                    <a:pos x="280" y="27"/>
                  </a:cxn>
                </a:cxnLst>
                <a:rect l="0" t="0" r="r" b="b"/>
                <a:pathLst>
                  <a:path w="1295" h="1039">
                    <a:moveTo>
                      <a:pt x="292" y="0"/>
                    </a:moveTo>
                    <a:lnTo>
                      <a:pt x="252" y="37"/>
                    </a:lnTo>
                    <a:lnTo>
                      <a:pt x="214" y="75"/>
                    </a:lnTo>
                    <a:lnTo>
                      <a:pt x="176" y="114"/>
                    </a:lnTo>
                    <a:lnTo>
                      <a:pt x="141" y="156"/>
                    </a:lnTo>
                    <a:lnTo>
                      <a:pt x="124" y="176"/>
                    </a:lnTo>
                    <a:lnTo>
                      <a:pt x="109" y="198"/>
                    </a:lnTo>
                    <a:lnTo>
                      <a:pt x="94" y="219"/>
                    </a:lnTo>
                    <a:lnTo>
                      <a:pt x="80" y="242"/>
                    </a:lnTo>
                    <a:lnTo>
                      <a:pt x="66" y="263"/>
                    </a:lnTo>
                    <a:lnTo>
                      <a:pt x="55" y="286"/>
                    </a:lnTo>
                    <a:lnTo>
                      <a:pt x="43" y="309"/>
                    </a:lnTo>
                    <a:lnTo>
                      <a:pt x="33" y="332"/>
                    </a:lnTo>
                    <a:lnTo>
                      <a:pt x="24" y="356"/>
                    </a:lnTo>
                    <a:lnTo>
                      <a:pt x="17" y="379"/>
                    </a:lnTo>
                    <a:lnTo>
                      <a:pt x="10" y="403"/>
                    </a:lnTo>
                    <a:lnTo>
                      <a:pt x="5" y="427"/>
                    </a:lnTo>
                    <a:lnTo>
                      <a:pt x="1" y="451"/>
                    </a:lnTo>
                    <a:lnTo>
                      <a:pt x="0" y="476"/>
                    </a:lnTo>
                    <a:lnTo>
                      <a:pt x="0" y="500"/>
                    </a:lnTo>
                    <a:lnTo>
                      <a:pt x="1" y="525"/>
                    </a:lnTo>
                    <a:lnTo>
                      <a:pt x="5" y="551"/>
                    </a:lnTo>
                    <a:lnTo>
                      <a:pt x="10" y="576"/>
                    </a:lnTo>
                    <a:lnTo>
                      <a:pt x="17" y="601"/>
                    </a:lnTo>
                    <a:lnTo>
                      <a:pt x="25" y="628"/>
                    </a:lnTo>
                    <a:lnTo>
                      <a:pt x="37" y="653"/>
                    </a:lnTo>
                    <a:lnTo>
                      <a:pt x="49" y="680"/>
                    </a:lnTo>
                    <a:lnTo>
                      <a:pt x="65" y="705"/>
                    </a:lnTo>
                    <a:lnTo>
                      <a:pt x="81" y="732"/>
                    </a:lnTo>
                    <a:lnTo>
                      <a:pt x="108" y="761"/>
                    </a:lnTo>
                    <a:lnTo>
                      <a:pt x="135" y="789"/>
                    </a:lnTo>
                    <a:lnTo>
                      <a:pt x="165" y="815"/>
                    </a:lnTo>
                    <a:lnTo>
                      <a:pt x="195" y="839"/>
                    </a:lnTo>
                    <a:lnTo>
                      <a:pt x="227" y="862"/>
                    </a:lnTo>
                    <a:lnTo>
                      <a:pt x="261" y="882"/>
                    </a:lnTo>
                    <a:lnTo>
                      <a:pt x="295" y="903"/>
                    </a:lnTo>
                    <a:lnTo>
                      <a:pt x="330" y="920"/>
                    </a:lnTo>
                    <a:lnTo>
                      <a:pt x="367" y="937"/>
                    </a:lnTo>
                    <a:lnTo>
                      <a:pt x="405" y="952"/>
                    </a:lnTo>
                    <a:lnTo>
                      <a:pt x="443" y="966"/>
                    </a:lnTo>
                    <a:lnTo>
                      <a:pt x="482" y="979"/>
                    </a:lnTo>
                    <a:lnTo>
                      <a:pt x="523" y="990"/>
                    </a:lnTo>
                    <a:lnTo>
                      <a:pt x="563" y="1000"/>
                    </a:lnTo>
                    <a:lnTo>
                      <a:pt x="604" y="1008"/>
                    </a:lnTo>
                    <a:lnTo>
                      <a:pt x="645" y="1015"/>
                    </a:lnTo>
                    <a:lnTo>
                      <a:pt x="687" y="1023"/>
                    </a:lnTo>
                    <a:lnTo>
                      <a:pt x="729" y="1028"/>
                    </a:lnTo>
                    <a:lnTo>
                      <a:pt x="772" y="1032"/>
                    </a:lnTo>
                    <a:lnTo>
                      <a:pt x="814" y="1036"/>
                    </a:lnTo>
                    <a:lnTo>
                      <a:pt x="856" y="1038"/>
                    </a:lnTo>
                    <a:lnTo>
                      <a:pt x="899" y="1039"/>
                    </a:lnTo>
                    <a:lnTo>
                      <a:pt x="940" y="1039"/>
                    </a:lnTo>
                    <a:lnTo>
                      <a:pt x="982" y="1039"/>
                    </a:lnTo>
                    <a:lnTo>
                      <a:pt x="1024" y="1038"/>
                    </a:lnTo>
                    <a:lnTo>
                      <a:pt x="1064" y="1037"/>
                    </a:lnTo>
                    <a:lnTo>
                      <a:pt x="1105" y="1034"/>
                    </a:lnTo>
                    <a:lnTo>
                      <a:pt x="1144" y="1032"/>
                    </a:lnTo>
                    <a:lnTo>
                      <a:pt x="1183" y="1028"/>
                    </a:lnTo>
                    <a:lnTo>
                      <a:pt x="1221" y="1023"/>
                    </a:lnTo>
                    <a:lnTo>
                      <a:pt x="1258" y="1018"/>
                    </a:lnTo>
                    <a:lnTo>
                      <a:pt x="1295" y="1013"/>
                    </a:lnTo>
                    <a:lnTo>
                      <a:pt x="1258" y="1012"/>
                    </a:lnTo>
                    <a:lnTo>
                      <a:pt x="1221" y="1010"/>
                    </a:lnTo>
                    <a:lnTo>
                      <a:pt x="1183" y="1008"/>
                    </a:lnTo>
                    <a:lnTo>
                      <a:pt x="1145" y="1004"/>
                    </a:lnTo>
                    <a:lnTo>
                      <a:pt x="1106" y="1000"/>
                    </a:lnTo>
                    <a:lnTo>
                      <a:pt x="1066" y="995"/>
                    </a:lnTo>
                    <a:lnTo>
                      <a:pt x="1026" y="989"/>
                    </a:lnTo>
                    <a:lnTo>
                      <a:pt x="986" y="981"/>
                    </a:lnTo>
                    <a:lnTo>
                      <a:pt x="945" y="974"/>
                    </a:lnTo>
                    <a:lnTo>
                      <a:pt x="905" y="965"/>
                    </a:lnTo>
                    <a:lnTo>
                      <a:pt x="866" y="955"/>
                    </a:lnTo>
                    <a:lnTo>
                      <a:pt x="825" y="943"/>
                    </a:lnTo>
                    <a:lnTo>
                      <a:pt x="786" y="931"/>
                    </a:lnTo>
                    <a:lnTo>
                      <a:pt x="747" y="918"/>
                    </a:lnTo>
                    <a:lnTo>
                      <a:pt x="707" y="903"/>
                    </a:lnTo>
                    <a:lnTo>
                      <a:pt x="670" y="888"/>
                    </a:lnTo>
                    <a:lnTo>
                      <a:pt x="633" y="871"/>
                    </a:lnTo>
                    <a:lnTo>
                      <a:pt x="596" y="852"/>
                    </a:lnTo>
                    <a:lnTo>
                      <a:pt x="561" y="833"/>
                    </a:lnTo>
                    <a:lnTo>
                      <a:pt x="527" y="813"/>
                    </a:lnTo>
                    <a:lnTo>
                      <a:pt x="494" y="790"/>
                    </a:lnTo>
                    <a:lnTo>
                      <a:pt x="462" y="767"/>
                    </a:lnTo>
                    <a:lnTo>
                      <a:pt x="430" y="742"/>
                    </a:lnTo>
                    <a:lnTo>
                      <a:pt x="403" y="717"/>
                    </a:lnTo>
                    <a:lnTo>
                      <a:pt x="375" y="689"/>
                    </a:lnTo>
                    <a:lnTo>
                      <a:pt x="349" y="660"/>
                    </a:lnTo>
                    <a:lnTo>
                      <a:pt x="325" y="629"/>
                    </a:lnTo>
                    <a:lnTo>
                      <a:pt x="304" y="598"/>
                    </a:lnTo>
                    <a:lnTo>
                      <a:pt x="284" y="563"/>
                    </a:lnTo>
                    <a:lnTo>
                      <a:pt x="266" y="529"/>
                    </a:lnTo>
                    <a:lnTo>
                      <a:pt x="251" y="493"/>
                    </a:lnTo>
                    <a:lnTo>
                      <a:pt x="238" y="453"/>
                    </a:lnTo>
                    <a:lnTo>
                      <a:pt x="229" y="424"/>
                    </a:lnTo>
                    <a:lnTo>
                      <a:pt x="223" y="395"/>
                    </a:lnTo>
                    <a:lnTo>
                      <a:pt x="219" y="366"/>
                    </a:lnTo>
                    <a:lnTo>
                      <a:pt x="216" y="337"/>
                    </a:lnTo>
                    <a:lnTo>
                      <a:pt x="215" y="308"/>
                    </a:lnTo>
                    <a:lnTo>
                      <a:pt x="215" y="279"/>
                    </a:lnTo>
                    <a:lnTo>
                      <a:pt x="218" y="251"/>
                    </a:lnTo>
                    <a:lnTo>
                      <a:pt x="220" y="222"/>
                    </a:lnTo>
                    <a:lnTo>
                      <a:pt x="225" y="194"/>
                    </a:lnTo>
                    <a:lnTo>
                      <a:pt x="232" y="165"/>
                    </a:lnTo>
                    <a:lnTo>
                      <a:pt x="238" y="137"/>
                    </a:lnTo>
                    <a:lnTo>
                      <a:pt x="247" y="109"/>
                    </a:lnTo>
                    <a:lnTo>
                      <a:pt x="257" y="81"/>
                    </a:lnTo>
                    <a:lnTo>
                      <a:pt x="267" y="55"/>
                    </a:lnTo>
                    <a:lnTo>
                      <a:pt x="280" y="27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00A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1"/>
              <p:cNvSpPr>
                <a:spLocks/>
              </p:cNvSpPr>
              <p:nvPr/>
            </p:nvSpPr>
            <p:spPr bwMode="auto">
              <a:xfrm>
                <a:off x="1192213" y="287338"/>
                <a:ext cx="512763" cy="412750"/>
              </a:xfrm>
              <a:custGeom>
                <a:avLst/>
                <a:gdLst/>
                <a:ahLst/>
                <a:cxnLst>
                  <a:cxn ang="0">
                    <a:pos x="35" y="27"/>
                  </a:cxn>
                  <a:cxn ang="0">
                    <a:pos x="111" y="31"/>
                  </a:cxn>
                  <a:cxn ang="0">
                    <a:pos x="189" y="39"/>
                  </a:cxn>
                  <a:cxn ang="0">
                    <a:pos x="268" y="50"/>
                  </a:cxn>
                  <a:cxn ang="0">
                    <a:pos x="348" y="65"/>
                  </a:cxn>
                  <a:cxn ang="0">
                    <a:pos x="429" y="84"/>
                  </a:cxn>
                  <a:cxn ang="0">
                    <a:pos x="509" y="108"/>
                  </a:cxn>
                  <a:cxn ang="0">
                    <a:pos x="586" y="136"/>
                  </a:cxn>
                  <a:cxn ang="0">
                    <a:pos x="662" y="169"/>
                  </a:cxn>
                  <a:cxn ang="0">
                    <a:pos x="734" y="206"/>
                  </a:cxn>
                  <a:cxn ang="0">
                    <a:pos x="801" y="249"/>
                  </a:cxn>
                  <a:cxn ang="0">
                    <a:pos x="863" y="297"/>
                  </a:cxn>
                  <a:cxn ang="0">
                    <a:pos x="920" y="350"/>
                  </a:cxn>
                  <a:cxn ang="0">
                    <a:pos x="969" y="410"/>
                  </a:cxn>
                  <a:cxn ang="0">
                    <a:pos x="1011" y="476"/>
                  </a:cxn>
                  <a:cxn ang="0">
                    <a:pos x="1044" y="546"/>
                  </a:cxn>
                  <a:cxn ang="0">
                    <a:pos x="1064" y="615"/>
                  </a:cxn>
                  <a:cxn ang="0">
                    <a:pos x="1076" y="673"/>
                  </a:cxn>
                  <a:cxn ang="0">
                    <a:pos x="1080" y="731"/>
                  </a:cxn>
                  <a:cxn ang="0">
                    <a:pos x="1077" y="788"/>
                  </a:cxn>
                  <a:cxn ang="0">
                    <a:pos x="1069" y="845"/>
                  </a:cxn>
                  <a:cxn ang="0">
                    <a:pos x="1055" y="902"/>
                  </a:cxn>
                  <a:cxn ang="0">
                    <a:pos x="1038" y="958"/>
                  </a:cxn>
                  <a:cxn ang="0">
                    <a:pos x="1015" y="1012"/>
                  </a:cxn>
                  <a:cxn ang="0">
                    <a:pos x="1042" y="1002"/>
                  </a:cxn>
                  <a:cxn ang="0">
                    <a:pos x="1117" y="925"/>
                  </a:cxn>
                  <a:cxn ang="0">
                    <a:pos x="1169" y="863"/>
                  </a:cxn>
                  <a:cxn ang="0">
                    <a:pos x="1201" y="820"/>
                  </a:cxn>
                  <a:cxn ang="0">
                    <a:pos x="1228" y="776"/>
                  </a:cxn>
                  <a:cxn ang="0">
                    <a:pos x="1252" y="730"/>
                  </a:cxn>
                  <a:cxn ang="0">
                    <a:pos x="1271" y="683"/>
                  </a:cxn>
                  <a:cxn ang="0">
                    <a:pos x="1285" y="636"/>
                  </a:cxn>
                  <a:cxn ang="0">
                    <a:pos x="1292" y="588"/>
                  </a:cxn>
                  <a:cxn ang="0">
                    <a:pos x="1295" y="539"/>
                  </a:cxn>
                  <a:cxn ang="0">
                    <a:pos x="1290" y="488"/>
                  </a:cxn>
                  <a:cxn ang="0">
                    <a:pos x="1278" y="438"/>
                  </a:cxn>
                  <a:cxn ang="0">
                    <a:pos x="1258" y="386"/>
                  </a:cxn>
                  <a:cxn ang="0">
                    <a:pos x="1230" y="334"/>
                  </a:cxn>
                  <a:cxn ang="0">
                    <a:pos x="1187" y="278"/>
                  </a:cxn>
                  <a:cxn ang="0">
                    <a:pos x="1130" y="224"/>
                  </a:cxn>
                  <a:cxn ang="0">
                    <a:pos x="1067" y="177"/>
                  </a:cxn>
                  <a:cxn ang="0">
                    <a:pos x="1000" y="136"/>
                  </a:cxn>
                  <a:cxn ang="0">
                    <a:pos x="926" y="102"/>
                  </a:cxn>
                  <a:cxn ang="0">
                    <a:pos x="850" y="73"/>
                  </a:cxn>
                  <a:cxn ang="0">
                    <a:pos x="772" y="49"/>
                  </a:cxn>
                  <a:cxn ang="0">
                    <a:pos x="690" y="31"/>
                  </a:cxn>
                  <a:cxn ang="0">
                    <a:pos x="606" y="16"/>
                  </a:cxn>
                  <a:cxn ang="0">
                    <a:pos x="523" y="7"/>
                  </a:cxn>
                  <a:cxn ang="0">
                    <a:pos x="438" y="1"/>
                  </a:cxn>
                  <a:cxn ang="0">
                    <a:pos x="354" y="0"/>
                  </a:cxn>
                  <a:cxn ang="0">
                    <a:pos x="271" y="1"/>
                  </a:cxn>
                  <a:cxn ang="0">
                    <a:pos x="190" y="5"/>
                  </a:cxn>
                  <a:cxn ang="0">
                    <a:pos x="111" y="11"/>
                  </a:cxn>
                  <a:cxn ang="0">
                    <a:pos x="35" y="21"/>
                  </a:cxn>
                </a:cxnLst>
                <a:rect l="0" t="0" r="r" b="b"/>
                <a:pathLst>
                  <a:path w="1295" h="1039">
                    <a:moveTo>
                      <a:pt x="0" y="26"/>
                    </a:moveTo>
                    <a:lnTo>
                      <a:pt x="35" y="27"/>
                    </a:lnTo>
                    <a:lnTo>
                      <a:pt x="73" y="29"/>
                    </a:lnTo>
                    <a:lnTo>
                      <a:pt x="111" y="31"/>
                    </a:lnTo>
                    <a:lnTo>
                      <a:pt x="149" y="35"/>
                    </a:lnTo>
                    <a:lnTo>
                      <a:pt x="189" y="39"/>
                    </a:lnTo>
                    <a:lnTo>
                      <a:pt x="228" y="44"/>
                    </a:lnTo>
                    <a:lnTo>
                      <a:pt x="268" y="50"/>
                    </a:lnTo>
                    <a:lnTo>
                      <a:pt x="309" y="58"/>
                    </a:lnTo>
                    <a:lnTo>
                      <a:pt x="348" y="65"/>
                    </a:lnTo>
                    <a:lnTo>
                      <a:pt x="389" y="74"/>
                    </a:lnTo>
                    <a:lnTo>
                      <a:pt x="429" y="84"/>
                    </a:lnTo>
                    <a:lnTo>
                      <a:pt x="468" y="96"/>
                    </a:lnTo>
                    <a:lnTo>
                      <a:pt x="509" y="108"/>
                    </a:lnTo>
                    <a:lnTo>
                      <a:pt x="548" y="121"/>
                    </a:lnTo>
                    <a:lnTo>
                      <a:pt x="586" y="136"/>
                    </a:lnTo>
                    <a:lnTo>
                      <a:pt x="624" y="151"/>
                    </a:lnTo>
                    <a:lnTo>
                      <a:pt x="662" y="169"/>
                    </a:lnTo>
                    <a:lnTo>
                      <a:pt x="699" y="187"/>
                    </a:lnTo>
                    <a:lnTo>
                      <a:pt x="734" y="206"/>
                    </a:lnTo>
                    <a:lnTo>
                      <a:pt x="768" y="226"/>
                    </a:lnTo>
                    <a:lnTo>
                      <a:pt x="801" y="249"/>
                    </a:lnTo>
                    <a:lnTo>
                      <a:pt x="833" y="272"/>
                    </a:lnTo>
                    <a:lnTo>
                      <a:pt x="863" y="297"/>
                    </a:lnTo>
                    <a:lnTo>
                      <a:pt x="892" y="322"/>
                    </a:lnTo>
                    <a:lnTo>
                      <a:pt x="920" y="350"/>
                    </a:lnTo>
                    <a:lnTo>
                      <a:pt x="945" y="379"/>
                    </a:lnTo>
                    <a:lnTo>
                      <a:pt x="969" y="410"/>
                    </a:lnTo>
                    <a:lnTo>
                      <a:pt x="991" y="441"/>
                    </a:lnTo>
                    <a:lnTo>
                      <a:pt x="1011" y="476"/>
                    </a:lnTo>
                    <a:lnTo>
                      <a:pt x="1029" y="510"/>
                    </a:lnTo>
                    <a:lnTo>
                      <a:pt x="1044" y="546"/>
                    </a:lnTo>
                    <a:lnTo>
                      <a:pt x="1057" y="586"/>
                    </a:lnTo>
                    <a:lnTo>
                      <a:pt x="1064" y="615"/>
                    </a:lnTo>
                    <a:lnTo>
                      <a:pt x="1071" y="644"/>
                    </a:lnTo>
                    <a:lnTo>
                      <a:pt x="1076" y="673"/>
                    </a:lnTo>
                    <a:lnTo>
                      <a:pt x="1078" y="702"/>
                    </a:lnTo>
                    <a:lnTo>
                      <a:pt x="1080" y="731"/>
                    </a:lnTo>
                    <a:lnTo>
                      <a:pt x="1080" y="760"/>
                    </a:lnTo>
                    <a:lnTo>
                      <a:pt x="1077" y="788"/>
                    </a:lnTo>
                    <a:lnTo>
                      <a:pt x="1074" y="817"/>
                    </a:lnTo>
                    <a:lnTo>
                      <a:pt x="1069" y="845"/>
                    </a:lnTo>
                    <a:lnTo>
                      <a:pt x="1063" y="874"/>
                    </a:lnTo>
                    <a:lnTo>
                      <a:pt x="1055" y="902"/>
                    </a:lnTo>
                    <a:lnTo>
                      <a:pt x="1048" y="930"/>
                    </a:lnTo>
                    <a:lnTo>
                      <a:pt x="1038" y="958"/>
                    </a:lnTo>
                    <a:lnTo>
                      <a:pt x="1026" y="984"/>
                    </a:lnTo>
                    <a:lnTo>
                      <a:pt x="1015" y="1012"/>
                    </a:lnTo>
                    <a:lnTo>
                      <a:pt x="1002" y="1039"/>
                    </a:lnTo>
                    <a:lnTo>
                      <a:pt x="1042" y="1002"/>
                    </a:lnTo>
                    <a:lnTo>
                      <a:pt x="1081" y="964"/>
                    </a:lnTo>
                    <a:lnTo>
                      <a:pt x="1117" y="925"/>
                    </a:lnTo>
                    <a:lnTo>
                      <a:pt x="1153" y="883"/>
                    </a:lnTo>
                    <a:lnTo>
                      <a:pt x="1169" y="863"/>
                    </a:lnTo>
                    <a:lnTo>
                      <a:pt x="1186" y="841"/>
                    </a:lnTo>
                    <a:lnTo>
                      <a:pt x="1201" y="820"/>
                    </a:lnTo>
                    <a:lnTo>
                      <a:pt x="1215" y="797"/>
                    </a:lnTo>
                    <a:lnTo>
                      <a:pt x="1228" y="776"/>
                    </a:lnTo>
                    <a:lnTo>
                      <a:pt x="1240" y="753"/>
                    </a:lnTo>
                    <a:lnTo>
                      <a:pt x="1252" y="730"/>
                    </a:lnTo>
                    <a:lnTo>
                      <a:pt x="1262" y="707"/>
                    </a:lnTo>
                    <a:lnTo>
                      <a:pt x="1271" y="683"/>
                    </a:lnTo>
                    <a:lnTo>
                      <a:pt x="1278" y="660"/>
                    </a:lnTo>
                    <a:lnTo>
                      <a:pt x="1285" y="636"/>
                    </a:lnTo>
                    <a:lnTo>
                      <a:pt x="1290" y="612"/>
                    </a:lnTo>
                    <a:lnTo>
                      <a:pt x="1292" y="588"/>
                    </a:lnTo>
                    <a:lnTo>
                      <a:pt x="1295" y="563"/>
                    </a:lnTo>
                    <a:lnTo>
                      <a:pt x="1295" y="539"/>
                    </a:lnTo>
                    <a:lnTo>
                      <a:pt x="1293" y="514"/>
                    </a:lnTo>
                    <a:lnTo>
                      <a:pt x="1290" y="488"/>
                    </a:lnTo>
                    <a:lnTo>
                      <a:pt x="1285" y="463"/>
                    </a:lnTo>
                    <a:lnTo>
                      <a:pt x="1278" y="438"/>
                    </a:lnTo>
                    <a:lnTo>
                      <a:pt x="1269" y="411"/>
                    </a:lnTo>
                    <a:lnTo>
                      <a:pt x="1258" y="386"/>
                    </a:lnTo>
                    <a:lnTo>
                      <a:pt x="1245" y="359"/>
                    </a:lnTo>
                    <a:lnTo>
                      <a:pt x="1230" y="334"/>
                    </a:lnTo>
                    <a:lnTo>
                      <a:pt x="1212" y="307"/>
                    </a:lnTo>
                    <a:lnTo>
                      <a:pt x="1187" y="278"/>
                    </a:lnTo>
                    <a:lnTo>
                      <a:pt x="1159" y="250"/>
                    </a:lnTo>
                    <a:lnTo>
                      <a:pt x="1130" y="224"/>
                    </a:lnTo>
                    <a:lnTo>
                      <a:pt x="1100" y="200"/>
                    </a:lnTo>
                    <a:lnTo>
                      <a:pt x="1067" y="177"/>
                    </a:lnTo>
                    <a:lnTo>
                      <a:pt x="1034" y="157"/>
                    </a:lnTo>
                    <a:lnTo>
                      <a:pt x="1000" y="136"/>
                    </a:lnTo>
                    <a:lnTo>
                      <a:pt x="963" y="119"/>
                    </a:lnTo>
                    <a:lnTo>
                      <a:pt x="926" y="102"/>
                    </a:lnTo>
                    <a:lnTo>
                      <a:pt x="890" y="87"/>
                    </a:lnTo>
                    <a:lnTo>
                      <a:pt x="850" y="73"/>
                    </a:lnTo>
                    <a:lnTo>
                      <a:pt x="811" y="60"/>
                    </a:lnTo>
                    <a:lnTo>
                      <a:pt x="772" y="49"/>
                    </a:lnTo>
                    <a:lnTo>
                      <a:pt x="731" y="39"/>
                    </a:lnTo>
                    <a:lnTo>
                      <a:pt x="690" y="31"/>
                    </a:lnTo>
                    <a:lnTo>
                      <a:pt x="648" y="24"/>
                    </a:lnTo>
                    <a:lnTo>
                      <a:pt x="606" y="16"/>
                    </a:lnTo>
                    <a:lnTo>
                      <a:pt x="564" y="11"/>
                    </a:lnTo>
                    <a:lnTo>
                      <a:pt x="523" y="7"/>
                    </a:lnTo>
                    <a:lnTo>
                      <a:pt x="481" y="3"/>
                    </a:lnTo>
                    <a:lnTo>
                      <a:pt x="438" y="1"/>
                    </a:lnTo>
                    <a:lnTo>
                      <a:pt x="396" y="0"/>
                    </a:lnTo>
                    <a:lnTo>
                      <a:pt x="354" y="0"/>
                    </a:lnTo>
                    <a:lnTo>
                      <a:pt x="313" y="0"/>
                    </a:lnTo>
                    <a:lnTo>
                      <a:pt x="271" y="1"/>
                    </a:lnTo>
                    <a:lnTo>
                      <a:pt x="230" y="2"/>
                    </a:lnTo>
                    <a:lnTo>
                      <a:pt x="190" y="5"/>
                    </a:lnTo>
                    <a:lnTo>
                      <a:pt x="151" y="7"/>
                    </a:lnTo>
                    <a:lnTo>
                      <a:pt x="111" y="11"/>
                    </a:lnTo>
                    <a:lnTo>
                      <a:pt x="73" y="16"/>
                    </a:lnTo>
                    <a:lnTo>
                      <a:pt x="35" y="21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E2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26" name="Freeform 7"/>
            <p:cNvSpPr>
              <a:spLocks/>
            </p:cNvSpPr>
            <p:nvPr userDrawn="1"/>
          </p:nvSpPr>
          <p:spPr bwMode="auto">
            <a:xfrm>
              <a:off x="1272564" y="-3401"/>
              <a:ext cx="387262" cy="702126"/>
            </a:xfrm>
            <a:custGeom>
              <a:avLst/>
              <a:gdLst/>
              <a:ahLst/>
              <a:cxnLst>
                <a:cxn ang="0">
                  <a:pos x="1501" y="0"/>
                </a:cxn>
                <a:cxn ang="0">
                  <a:pos x="1520" y="62"/>
                </a:cxn>
                <a:cxn ang="0">
                  <a:pos x="1538" y="127"/>
                </a:cxn>
                <a:cxn ang="0">
                  <a:pos x="1552" y="191"/>
                </a:cxn>
                <a:cxn ang="0">
                  <a:pos x="1563" y="258"/>
                </a:cxn>
                <a:cxn ang="0">
                  <a:pos x="1571" y="325"/>
                </a:cxn>
                <a:cxn ang="0">
                  <a:pos x="1574" y="395"/>
                </a:cxn>
                <a:cxn ang="0">
                  <a:pos x="1576" y="465"/>
                </a:cxn>
                <a:cxn ang="0">
                  <a:pos x="1574" y="537"/>
                </a:cxn>
                <a:cxn ang="0">
                  <a:pos x="1562" y="671"/>
                </a:cxn>
                <a:cxn ang="0">
                  <a:pos x="1538" y="806"/>
                </a:cxn>
                <a:cxn ang="0">
                  <a:pos x="1502" y="942"/>
                </a:cxn>
                <a:cxn ang="0">
                  <a:pos x="1457" y="1076"/>
                </a:cxn>
                <a:cxn ang="0">
                  <a:pos x="1401" y="1211"/>
                </a:cxn>
                <a:cxn ang="0">
                  <a:pos x="1335" y="1344"/>
                </a:cxn>
                <a:cxn ang="0">
                  <a:pos x="1261" y="1477"/>
                </a:cxn>
                <a:cxn ang="0">
                  <a:pos x="1176" y="1609"/>
                </a:cxn>
                <a:cxn ang="0">
                  <a:pos x="1082" y="1739"/>
                </a:cxn>
                <a:cxn ang="0">
                  <a:pos x="980" y="1868"/>
                </a:cxn>
                <a:cxn ang="0">
                  <a:pos x="868" y="1995"/>
                </a:cxn>
                <a:cxn ang="0">
                  <a:pos x="749" y="2119"/>
                </a:cxn>
                <a:cxn ang="0">
                  <a:pos x="623" y="2241"/>
                </a:cxn>
                <a:cxn ang="0">
                  <a:pos x="489" y="2360"/>
                </a:cxn>
                <a:cxn ang="0">
                  <a:pos x="347" y="2476"/>
                </a:cxn>
                <a:cxn ang="0">
                  <a:pos x="199" y="2589"/>
                </a:cxn>
                <a:cxn ang="0">
                  <a:pos x="0" y="2580"/>
                </a:cxn>
                <a:cxn ang="0">
                  <a:pos x="146" y="2472"/>
                </a:cxn>
                <a:cxn ang="0">
                  <a:pos x="286" y="2361"/>
                </a:cxn>
                <a:cxn ang="0">
                  <a:pos x="419" y="2247"/>
                </a:cxn>
                <a:cxn ang="0">
                  <a:pos x="544" y="2129"/>
                </a:cxn>
                <a:cxn ang="0">
                  <a:pos x="662" y="2010"/>
                </a:cxn>
                <a:cxn ang="0">
                  <a:pos x="771" y="1887"/>
                </a:cxn>
                <a:cxn ang="0">
                  <a:pos x="873" y="1763"/>
                </a:cxn>
                <a:cxn ang="0">
                  <a:pos x="966" y="1638"/>
                </a:cxn>
                <a:cxn ang="0">
                  <a:pos x="1049" y="1510"/>
                </a:cxn>
                <a:cxn ang="0">
                  <a:pos x="1124" y="1382"/>
                </a:cxn>
                <a:cxn ang="0">
                  <a:pos x="1190" y="1252"/>
                </a:cxn>
                <a:cxn ang="0">
                  <a:pos x="1244" y="1122"/>
                </a:cxn>
                <a:cxn ang="0">
                  <a:pos x="1290" y="991"/>
                </a:cxn>
                <a:cxn ang="0">
                  <a:pos x="1324" y="861"/>
                </a:cxn>
                <a:cxn ang="0">
                  <a:pos x="1348" y="729"/>
                </a:cxn>
                <a:cxn ang="0">
                  <a:pos x="1361" y="599"/>
                </a:cxn>
                <a:cxn ang="0">
                  <a:pos x="1362" y="518"/>
                </a:cxn>
                <a:cxn ang="0">
                  <a:pos x="1359" y="439"/>
                </a:cxn>
                <a:cxn ang="0">
                  <a:pos x="1353" y="362"/>
                </a:cxn>
                <a:cxn ang="0">
                  <a:pos x="1342" y="286"/>
                </a:cxn>
                <a:cxn ang="0">
                  <a:pos x="1326" y="211"/>
                </a:cxn>
                <a:cxn ang="0">
                  <a:pos x="1306" y="139"/>
                </a:cxn>
                <a:cxn ang="0">
                  <a:pos x="1282" y="68"/>
                </a:cxn>
                <a:cxn ang="0">
                  <a:pos x="1254" y="0"/>
                </a:cxn>
              </a:cxnLst>
              <a:rect l="0" t="0" r="r" b="b"/>
              <a:pathLst>
                <a:path w="1576" h="2589">
                  <a:moveTo>
                    <a:pt x="1254" y="0"/>
                  </a:moveTo>
                  <a:lnTo>
                    <a:pt x="1501" y="0"/>
                  </a:lnTo>
                  <a:lnTo>
                    <a:pt x="1511" y="32"/>
                  </a:lnTo>
                  <a:lnTo>
                    <a:pt x="1520" y="62"/>
                  </a:lnTo>
                  <a:lnTo>
                    <a:pt x="1529" y="95"/>
                  </a:lnTo>
                  <a:lnTo>
                    <a:pt x="1538" y="127"/>
                  </a:lnTo>
                  <a:lnTo>
                    <a:pt x="1545" y="159"/>
                  </a:lnTo>
                  <a:lnTo>
                    <a:pt x="1552" y="191"/>
                  </a:lnTo>
                  <a:lnTo>
                    <a:pt x="1558" y="225"/>
                  </a:lnTo>
                  <a:lnTo>
                    <a:pt x="1563" y="258"/>
                  </a:lnTo>
                  <a:lnTo>
                    <a:pt x="1567" y="292"/>
                  </a:lnTo>
                  <a:lnTo>
                    <a:pt x="1571" y="325"/>
                  </a:lnTo>
                  <a:lnTo>
                    <a:pt x="1573" y="361"/>
                  </a:lnTo>
                  <a:lnTo>
                    <a:pt x="1574" y="395"/>
                  </a:lnTo>
                  <a:lnTo>
                    <a:pt x="1576" y="429"/>
                  </a:lnTo>
                  <a:lnTo>
                    <a:pt x="1576" y="465"/>
                  </a:lnTo>
                  <a:lnTo>
                    <a:pt x="1576" y="500"/>
                  </a:lnTo>
                  <a:lnTo>
                    <a:pt x="1574" y="537"/>
                  </a:lnTo>
                  <a:lnTo>
                    <a:pt x="1569" y="604"/>
                  </a:lnTo>
                  <a:lnTo>
                    <a:pt x="1562" y="671"/>
                  </a:lnTo>
                  <a:lnTo>
                    <a:pt x="1550" y="738"/>
                  </a:lnTo>
                  <a:lnTo>
                    <a:pt x="1538" y="806"/>
                  </a:lnTo>
                  <a:lnTo>
                    <a:pt x="1521" y="873"/>
                  </a:lnTo>
                  <a:lnTo>
                    <a:pt x="1502" y="942"/>
                  </a:lnTo>
                  <a:lnTo>
                    <a:pt x="1481" y="1009"/>
                  </a:lnTo>
                  <a:lnTo>
                    <a:pt x="1457" y="1076"/>
                  </a:lnTo>
                  <a:lnTo>
                    <a:pt x="1430" y="1144"/>
                  </a:lnTo>
                  <a:lnTo>
                    <a:pt x="1401" y="1211"/>
                  </a:lnTo>
                  <a:lnTo>
                    <a:pt x="1369" y="1279"/>
                  </a:lnTo>
                  <a:lnTo>
                    <a:pt x="1335" y="1344"/>
                  </a:lnTo>
                  <a:lnTo>
                    <a:pt x="1299" y="1411"/>
                  </a:lnTo>
                  <a:lnTo>
                    <a:pt x="1261" y="1477"/>
                  </a:lnTo>
                  <a:lnTo>
                    <a:pt x="1219" y="1544"/>
                  </a:lnTo>
                  <a:lnTo>
                    <a:pt x="1176" y="1609"/>
                  </a:lnTo>
                  <a:lnTo>
                    <a:pt x="1130" y="1675"/>
                  </a:lnTo>
                  <a:lnTo>
                    <a:pt x="1082" y="1739"/>
                  </a:lnTo>
                  <a:lnTo>
                    <a:pt x="1032" y="1804"/>
                  </a:lnTo>
                  <a:lnTo>
                    <a:pt x="980" y="1868"/>
                  </a:lnTo>
                  <a:lnTo>
                    <a:pt x="925" y="1932"/>
                  </a:lnTo>
                  <a:lnTo>
                    <a:pt x="868" y="1995"/>
                  </a:lnTo>
                  <a:lnTo>
                    <a:pt x="810" y="2057"/>
                  </a:lnTo>
                  <a:lnTo>
                    <a:pt x="749" y="2119"/>
                  </a:lnTo>
                  <a:lnTo>
                    <a:pt x="687" y="2180"/>
                  </a:lnTo>
                  <a:lnTo>
                    <a:pt x="623" y="2241"/>
                  </a:lnTo>
                  <a:lnTo>
                    <a:pt x="557" y="2300"/>
                  </a:lnTo>
                  <a:lnTo>
                    <a:pt x="489" y="2360"/>
                  </a:lnTo>
                  <a:lnTo>
                    <a:pt x="419" y="2418"/>
                  </a:lnTo>
                  <a:lnTo>
                    <a:pt x="347" y="2476"/>
                  </a:lnTo>
                  <a:lnTo>
                    <a:pt x="273" y="2533"/>
                  </a:lnTo>
                  <a:lnTo>
                    <a:pt x="199" y="2589"/>
                  </a:lnTo>
                  <a:lnTo>
                    <a:pt x="0" y="2589"/>
                  </a:lnTo>
                  <a:lnTo>
                    <a:pt x="0" y="2580"/>
                  </a:lnTo>
                  <a:lnTo>
                    <a:pt x="74" y="2527"/>
                  </a:lnTo>
                  <a:lnTo>
                    <a:pt x="146" y="2472"/>
                  </a:lnTo>
                  <a:lnTo>
                    <a:pt x="217" y="2417"/>
                  </a:lnTo>
                  <a:lnTo>
                    <a:pt x="286" y="2361"/>
                  </a:lnTo>
                  <a:lnTo>
                    <a:pt x="353" y="2304"/>
                  </a:lnTo>
                  <a:lnTo>
                    <a:pt x="419" y="2247"/>
                  </a:lnTo>
                  <a:lnTo>
                    <a:pt x="482" y="2189"/>
                  </a:lnTo>
                  <a:lnTo>
                    <a:pt x="544" y="2129"/>
                  </a:lnTo>
                  <a:lnTo>
                    <a:pt x="604" y="2070"/>
                  </a:lnTo>
                  <a:lnTo>
                    <a:pt x="662" y="2010"/>
                  </a:lnTo>
                  <a:lnTo>
                    <a:pt x="718" y="1949"/>
                  </a:lnTo>
                  <a:lnTo>
                    <a:pt x="771" y="1887"/>
                  </a:lnTo>
                  <a:lnTo>
                    <a:pt x="823" y="1825"/>
                  </a:lnTo>
                  <a:lnTo>
                    <a:pt x="873" y="1763"/>
                  </a:lnTo>
                  <a:lnTo>
                    <a:pt x="920" y="1701"/>
                  </a:lnTo>
                  <a:lnTo>
                    <a:pt x="966" y="1638"/>
                  </a:lnTo>
                  <a:lnTo>
                    <a:pt x="1009" y="1575"/>
                  </a:lnTo>
                  <a:lnTo>
                    <a:pt x="1049" y="1510"/>
                  </a:lnTo>
                  <a:lnTo>
                    <a:pt x="1088" y="1447"/>
                  </a:lnTo>
                  <a:lnTo>
                    <a:pt x="1124" y="1382"/>
                  </a:lnTo>
                  <a:lnTo>
                    <a:pt x="1158" y="1318"/>
                  </a:lnTo>
                  <a:lnTo>
                    <a:pt x="1190" y="1252"/>
                  </a:lnTo>
                  <a:lnTo>
                    <a:pt x="1219" y="1187"/>
                  </a:lnTo>
                  <a:lnTo>
                    <a:pt x="1244" y="1122"/>
                  </a:lnTo>
                  <a:lnTo>
                    <a:pt x="1268" y="1057"/>
                  </a:lnTo>
                  <a:lnTo>
                    <a:pt x="1290" y="991"/>
                  </a:lnTo>
                  <a:lnTo>
                    <a:pt x="1309" y="925"/>
                  </a:lnTo>
                  <a:lnTo>
                    <a:pt x="1324" y="861"/>
                  </a:lnTo>
                  <a:lnTo>
                    <a:pt x="1338" y="795"/>
                  </a:lnTo>
                  <a:lnTo>
                    <a:pt x="1348" y="729"/>
                  </a:lnTo>
                  <a:lnTo>
                    <a:pt x="1355" y="663"/>
                  </a:lnTo>
                  <a:lnTo>
                    <a:pt x="1361" y="599"/>
                  </a:lnTo>
                  <a:lnTo>
                    <a:pt x="1362" y="558"/>
                  </a:lnTo>
                  <a:lnTo>
                    <a:pt x="1362" y="518"/>
                  </a:lnTo>
                  <a:lnTo>
                    <a:pt x="1362" y="478"/>
                  </a:lnTo>
                  <a:lnTo>
                    <a:pt x="1359" y="439"/>
                  </a:lnTo>
                  <a:lnTo>
                    <a:pt x="1357" y="400"/>
                  </a:lnTo>
                  <a:lnTo>
                    <a:pt x="1353" y="362"/>
                  </a:lnTo>
                  <a:lnTo>
                    <a:pt x="1348" y="323"/>
                  </a:lnTo>
                  <a:lnTo>
                    <a:pt x="1342" y="286"/>
                  </a:lnTo>
                  <a:lnTo>
                    <a:pt x="1334" y="248"/>
                  </a:lnTo>
                  <a:lnTo>
                    <a:pt x="1326" y="211"/>
                  </a:lnTo>
                  <a:lnTo>
                    <a:pt x="1316" y="175"/>
                  </a:lnTo>
                  <a:lnTo>
                    <a:pt x="1306" y="139"/>
                  </a:lnTo>
                  <a:lnTo>
                    <a:pt x="1295" y="104"/>
                  </a:lnTo>
                  <a:lnTo>
                    <a:pt x="1282" y="68"/>
                  </a:lnTo>
                  <a:lnTo>
                    <a:pt x="1269" y="34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rgbClr val="C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12"/>
            <p:cNvSpPr>
              <a:spLocks/>
            </p:cNvSpPr>
            <p:nvPr userDrawn="1"/>
          </p:nvSpPr>
          <p:spPr bwMode="auto">
            <a:xfrm>
              <a:off x="1140022" y="-3401"/>
              <a:ext cx="397090" cy="702126"/>
            </a:xfrm>
            <a:custGeom>
              <a:avLst/>
              <a:gdLst/>
              <a:ahLst/>
              <a:cxnLst>
                <a:cxn ang="0">
                  <a:pos x="1474" y="0"/>
                </a:cxn>
                <a:cxn ang="0">
                  <a:pos x="1509" y="72"/>
                </a:cxn>
                <a:cxn ang="0">
                  <a:pos x="1541" y="148"/>
                </a:cxn>
                <a:cxn ang="0">
                  <a:pos x="1566" y="225"/>
                </a:cxn>
                <a:cxn ang="0">
                  <a:pos x="1586" y="304"/>
                </a:cxn>
                <a:cxn ang="0">
                  <a:pos x="1601" y="386"/>
                </a:cxn>
                <a:cxn ang="0">
                  <a:pos x="1611" y="470"/>
                </a:cxn>
                <a:cxn ang="0">
                  <a:pos x="1615" y="556"/>
                </a:cxn>
                <a:cxn ang="0">
                  <a:pos x="1613" y="643"/>
                </a:cxn>
                <a:cxn ang="0">
                  <a:pos x="1600" y="773"/>
                </a:cxn>
                <a:cxn ang="0">
                  <a:pos x="1576" y="903"/>
                </a:cxn>
                <a:cxn ang="0">
                  <a:pos x="1541" y="1033"/>
                </a:cxn>
                <a:cxn ang="0">
                  <a:pos x="1494" y="1162"/>
                </a:cxn>
                <a:cxn ang="0">
                  <a:pos x="1437" y="1291"/>
                </a:cxn>
                <a:cxn ang="0">
                  <a:pos x="1368" y="1419"/>
                </a:cxn>
                <a:cxn ang="0">
                  <a:pos x="1291" y="1546"/>
                </a:cxn>
                <a:cxn ang="0">
                  <a:pos x="1204" y="1671"/>
                </a:cxn>
                <a:cxn ang="0">
                  <a:pos x="1108" y="1795"/>
                </a:cxn>
                <a:cxn ang="0">
                  <a:pos x="1003" y="1917"/>
                </a:cxn>
                <a:cxn ang="0">
                  <a:pos x="889" y="2036"/>
                </a:cxn>
                <a:cxn ang="0">
                  <a:pos x="767" y="2153"/>
                </a:cxn>
                <a:cxn ang="0">
                  <a:pos x="638" y="2267"/>
                </a:cxn>
                <a:cxn ang="0">
                  <a:pos x="502" y="2377"/>
                </a:cxn>
                <a:cxn ang="0">
                  <a:pos x="357" y="2485"/>
                </a:cxn>
                <a:cxn ang="0">
                  <a:pos x="207" y="2589"/>
                </a:cxn>
                <a:cxn ang="0">
                  <a:pos x="76" y="2539"/>
                </a:cxn>
                <a:cxn ang="0">
                  <a:pos x="224" y="2439"/>
                </a:cxn>
                <a:cxn ang="0">
                  <a:pos x="365" y="2334"/>
                </a:cxn>
                <a:cxn ang="0">
                  <a:pos x="499" y="2227"/>
                </a:cxn>
                <a:cxn ang="0">
                  <a:pos x="624" y="2115"/>
                </a:cxn>
                <a:cxn ang="0">
                  <a:pos x="743" y="2001"/>
                </a:cxn>
                <a:cxn ang="0">
                  <a:pos x="853" y="1884"/>
                </a:cxn>
                <a:cxn ang="0">
                  <a:pos x="955" y="1765"/>
                </a:cxn>
                <a:cxn ang="0">
                  <a:pos x="1047" y="1644"/>
                </a:cxn>
                <a:cxn ang="0">
                  <a:pos x="1129" y="1522"/>
                </a:cxn>
                <a:cxn ang="0">
                  <a:pos x="1203" y="1398"/>
                </a:cxn>
                <a:cxn ang="0">
                  <a:pos x="1265" y="1272"/>
                </a:cxn>
                <a:cxn ang="0">
                  <a:pos x="1318" y="1146"/>
                </a:cxn>
                <a:cxn ang="0">
                  <a:pos x="1360" y="1019"/>
                </a:cxn>
                <a:cxn ang="0">
                  <a:pos x="1390" y="892"/>
                </a:cxn>
                <a:cxn ang="0">
                  <a:pos x="1408" y="766"/>
                </a:cxn>
                <a:cxn ang="0">
                  <a:pos x="1414" y="654"/>
                </a:cxn>
                <a:cxn ang="0">
                  <a:pos x="1412" y="557"/>
                </a:cxn>
                <a:cxn ang="0">
                  <a:pos x="1401" y="463"/>
                </a:cxn>
                <a:cxn ang="0">
                  <a:pos x="1385" y="372"/>
                </a:cxn>
                <a:cxn ang="0">
                  <a:pos x="1361" y="285"/>
                </a:cxn>
                <a:cxn ang="0">
                  <a:pos x="1329" y="199"/>
                </a:cxn>
                <a:cxn ang="0">
                  <a:pos x="1291" y="116"/>
                </a:cxn>
                <a:cxn ang="0">
                  <a:pos x="1247" y="38"/>
                </a:cxn>
              </a:cxnLst>
              <a:rect l="0" t="0" r="r" b="b"/>
              <a:pathLst>
                <a:path w="1615" h="2589">
                  <a:moveTo>
                    <a:pt x="1222" y="0"/>
                  </a:moveTo>
                  <a:lnTo>
                    <a:pt x="1474" y="0"/>
                  </a:lnTo>
                  <a:lnTo>
                    <a:pt x="1493" y="35"/>
                  </a:lnTo>
                  <a:lnTo>
                    <a:pt x="1509" y="72"/>
                  </a:lnTo>
                  <a:lnTo>
                    <a:pt x="1525" y="110"/>
                  </a:lnTo>
                  <a:lnTo>
                    <a:pt x="1541" y="148"/>
                  </a:lnTo>
                  <a:lnTo>
                    <a:pt x="1553" y="186"/>
                  </a:lnTo>
                  <a:lnTo>
                    <a:pt x="1566" y="225"/>
                  </a:lnTo>
                  <a:lnTo>
                    <a:pt x="1577" y="265"/>
                  </a:lnTo>
                  <a:lnTo>
                    <a:pt x="1586" y="304"/>
                  </a:lnTo>
                  <a:lnTo>
                    <a:pt x="1595" y="344"/>
                  </a:lnTo>
                  <a:lnTo>
                    <a:pt x="1601" y="386"/>
                  </a:lnTo>
                  <a:lnTo>
                    <a:pt x="1606" y="428"/>
                  </a:lnTo>
                  <a:lnTo>
                    <a:pt x="1611" y="470"/>
                  </a:lnTo>
                  <a:lnTo>
                    <a:pt x="1614" y="513"/>
                  </a:lnTo>
                  <a:lnTo>
                    <a:pt x="1615" y="556"/>
                  </a:lnTo>
                  <a:lnTo>
                    <a:pt x="1615" y="599"/>
                  </a:lnTo>
                  <a:lnTo>
                    <a:pt x="1613" y="643"/>
                  </a:lnTo>
                  <a:lnTo>
                    <a:pt x="1608" y="708"/>
                  </a:lnTo>
                  <a:lnTo>
                    <a:pt x="1600" y="773"/>
                  </a:lnTo>
                  <a:lnTo>
                    <a:pt x="1590" y="838"/>
                  </a:lnTo>
                  <a:lnTo>
                    <a:pt x="1576" y="903"/>
                  </a:lnTo>
                  <a:lnTo>
                    <a:pt x="1560" y="967"/>
                  </a:lnTo>
                  <a:lnTo>
                    <a:pt x="1541" y="1033"/>
                  </a:lnTo>
                  <a:lnTo>
                    <a:pt x="1518" y="1098"/>
                  </a:lnTo>
                  <a:lnTo>
                    <a:pt x="1494" y="1162"/>
                  </a:lnTo>
                  <a:lnTo>
                    <a:pt x="1466" y="1227"/>
                  </a:lnTo>
                  <a:lnTo>
                    <a:pt x="1437" y="1291"/>
                  </a:lnTo>
                  <a:lnTo>
                    <a:pt x="1404" y="1354"/>
                  </a:lnTo>
                  <a:lnTo>
                    <a:pt x="1368" y="1419"/>
                  </a:lnTo>
                  <a:lnTo>
                    <a:pt x="1332" y="1482"/>
                  </a:lnTo>
                  <a:lnTo>
                    <a:pt x="1291" y="1546"/>
                  </a:lnTo>
                  <a:lnTo>
                    <a:pt x="1250" y="1609"/>
                  </a:lnTo>
                  <a:lnTo>
                    <a:pt x="1204" y="1671"/>
                  </a:lnTo>
                  <a:lnTo>
                    <a:pt x="1157" y="1733"/>
                  </a:lnTo>
                  <a:lnTo>
                    <a:pt x="1108" y="1795"/>
                  </a:lnTo>
                  <a:lnTo>
                    <a:pt x="1057" y="1856"/>
                  </a:lnTo>
                  <a:lnTo>
                    <a:pt x="1003" y="1917"/>
                  </a:lnTo>
                  <a:lnTo>
                    <a:pt x="947" y="1976"/>
                  </a:lnTo>
                  <a:lnTo>
                    <a:pt x="889" y="2036"/>
                  </a:lnTo>
                  <a:lnTo>
                    <a:pt x="829" y="2095"/>
                  </a:lnTo>
                  <a:lnTo>
                    <a:pt x="767" y="2153"/>
                  </a:lnTo>
                  <a:lnTo>
                    <a:pt x="704" y="2210"/>
                  </a:lnTo>
                  <a:lnTo>
                    <a:pt x="638" y="2267"/>
                  </a:lnTo>
                  <a:lnTo>
                    <a:pt x="571" y="2323"/>
                  </a:lnTo>
                  <a:lnTo>
                    <a:pt x="502" y="2377"/>
                  </a:lnTo>
                  <a:lnTo>
                    <a:pt x="431" y="2432"/>
                  </a:lnTo>
                  <a:lnTo>
                    <a:pt x="357" y="2485"/>
                  </a:lnTo>
                  <a:lnTo>
                    <a:pt x="283" y="2537"/>
                  </a:lnTo>
                  <a:lnTo>
                    <a:pt x="207" y="2589"/>
                  </a:lnTo>
                  <a:lnTo>
                    <a:pt x="0" y="2589"/>
                  </a:lnTo>
                  <a:lnTo>
                    <a:pt x="76" y="2539"/>
                  </a:lnTo>
                  <a:lnTo>
                    <a:pt x="151" y="2490"/>
                  </a:lnTo>
                  <a:lnTo>
                    <a:pt x="224" y="2439"/>
                  </a:lnTo>
                  <a:lnTo>
                    <a:pt x="295" y="2387"/>
                  </a:lnTo>
                  <a:lnTo>
                    <a:pt x="365" y="2334"/>
                  </a:lnTo>
                  <a:lnTo>
                    <a:pt x="433" y="2281"/>
                  </a:lnTo>
                  <a:lnTo>
                    <a:pt x="499" y="2227"/>
                  </a:lnTo>
                  <a:lnTo>
                    <a:pt x="562" y="2171"/>
                  </a:lnTo>
                  <a:lnTo>
                    <a:pt x="624" y="2115"/>
                  </a:lnTo>
                  <a:lnTo>
                    <a:pt x="685" y="2058"/>
                  </a:lnTo>
                  <a:lnTo>
                    <a:pt x="743" y="2001"/>
                  </a:lnTo>
                  <a:lnTo>
                    <a:pt x="799" y="1943"/>
                  </a:lnTo>
                  <a:lnTo>
                    <a:pt x="853" y="1884"/>
                  </a:lnTo>
                  <a:lnTo>
                    <a:pt x="905" y="1825"/>
                  </a:lnTo>
                  <a:lnTo>
                    <a:pt x="955" y="1765"/>
                  </a:lnTo>
                  <a:lnTo>
                    <a:pt x="1002" y="1705"/>
                  </a:lnTo>
                  <a:lnTo>
                    <a:pt x="1047" y="1644"/>
                  </a:lnTo>
                  <a:lnTo>
                    <a:pt x="1089" y="1582"/>
                  </a:lnTo>
                  <a:lnTo>
                    <a:pt x="1129" y="1522"/>
                  </a:lnTo>
                  <a:lnTo>
                    <a:pt x="1167" y="1460"/>
                  </a:lnTo>
                  <a:lnTo>
                    <a:pt x="1203" y="1398"/>
                  </a:lnTo>
                  <a:lnTo>
                    <a:pt x="1236" y="1334"/>
                  </a:lnTo>
                  <a:lnTo>
                    <a:pt x="1265" y="1272"/>
                  </a:lnTo>
                  <a:lnTo>
                    <a:pt x="1293" y="1209"/>
                  </a:lnTo>
                  <a:lnTo>
                    <a:pt x="1318" y="1146"/>
                  </a:lnTo>
                  <a:lnTo>
                    <a:pt x="1339" y="1082"/>
                  </a:lnTo>
                  <a:lnTo>
                    <a:pt x="1360" y="1019"/>
                  </a:lnTo>
                  <a:lnTo>
                    <a:pt x="1376" y="956"/>
                  </a:lnTo>
                  <a:lnTo>
                    <a:pt x="1390" y="892"/>
                  </a:lnTo>
                  <a:lnTo>
                    <a:pt x="1400" y="829"/>
                  </a:lnTo>
                  <a:lnTo>
                    <a:pt x="1408" y="766"/>
                  </a:lnTo>
                  <a:lnTo>
                    <a:pt x="1413" y="704"/>
                  </a:lnTo>
                  <a:lnTo>
                    <a:pt x="1414" y="654"/>
                  </a:lnTo>
                  <a:lnTo>
                    <a:pt x="1414" y="605"/>
                  </a:lnTo>
                  <a:lnTo>
                    <a:pt x="1412" y="557"/>
                  </a:lnTo>
                  <a:lnTo>
                    <a:pt x="1408" y="510"/>
                  </a:lnTo>
                  <a:lnTo>
                    <a:pt x="1401" y="463"/>
                  </a:lnTo>
                  <a:lnTo>
                    <a:pt x="1394" y="418"/>
                  </a:lnTo>
                  <a:lnTo>
                    <a:pt x="1385" y="372"/>
                  </a:lnTo>
                  <a:lnTo>
                    <a:pt x="1374" y="328"/>
                  </a:lnTo>
                  <a:lnTo>
                    <a:pt x="1361" y="285"/>
                  </a:lnTo>
                  <a:lnTo>
                    <a:pt x="1346" y="242"/>
                  </a:lnTo>
                  <a:lnTo>
                    <a:pt x="1329" y="199"/>
                  </a:lnTo>
                  <a:lnTo>
                    <a:pt x="1312" y="158"/>
                  </a:lnTo>
                  <a:lnTo>
                    <a:pt x="1291" y="116"/>
                  </a:lnTo>
                  <a:lnTo>
                    <a:pt x="1270" y="77"/>
                  </a:lnTo>
                  <a:lnTo>
                    <a:pt x="1247" y="38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rgbClr val="005A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32" name="bk object 16"/>
          <p:cNvSpPr/>
          <p:nvPr userDrawn="1"/>
        </p:nvSpPr>
        <p:spPr>
          <a:xfrm rot="10800000">
            <a:off x="-2912" y="6755502"/>
            <a:ext cx="10692130" cy="81280"/>
          </a:xfrm>
          <a:custGeom>
            <a:avLst/>
            <a:gdLst/>
            <a:ahLst/>
            <a:cxnLst/>
            <a:rect l="l" t="t" r="r" b="b"/>
            <a:pathLst>
              <a:path w="10692130" h="81279">
                <a:moveTo>
                  <a:pt x="0" y="80733"/>
                </a:moveTo>
                <a:lnTo>
                  <a:pt x="10692003" y="80733"/>
                </a:lnTo>
                <a:lnTo>
                  <a:pt x="10692003" y="0"/>
                </a:lnTo>
                <a:lnTo>
                  <a:pt x="0" y="0"/>
                </a:lnTo>
                <a:lnTo>
                  <a:pt x="0" y="80733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5400000" scaled="1"/>
            <a:tileRect/>
          </a:gra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k object 23"/>
          <p:cNvSpPr/>
          <p:nvPr userDrawn="1"/>
        </p:nvSpPr>
        <p:spPr>
          <a:xfrm>
            <a:off x="0" y="6840004"/>
            <a:ext cx="10692130" cy="720090"/>
          </a:xfrm>
          <a:custGeom>
            <a:avLst/>
            <a:gdLst/>
            <a:ahLst/>
            <a:cxnLst/>
            <a:rect l="l" t="t" r="r" b="b"/>
            <a:pathLst>
              <a:path w="10692130" h="720090">
                <a:moveTo>
                  <a:pt x="10692003" y="720001"/>
                </a:moveTo>
                <a:lnTo>
                  <a:pt x="0" y="720001"/>
                </a:lnTo>
                <a:lnTo>
                  <a:pt x="0" y="0"/>
                </a:lnTo>
                <a:lnTo>
                  <a:pt x="10692003" y="0"/>
                </a:lnTo>
                <a:lnTo>
                  <a:pt x="10692003" y="720001"/>
                </a:lnTo>
                <a:close/>
              </a:path>
            </a:pathLst>
          </a:custGeom>
          <a:solidFill>
            <a:srgbClr val="EDED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Holder 4"/>
          <p:cNvSpPr txBox="1">
            <a:spLocks/>
          </p:cNvSpPr>
          <p:nvPr userDrawn="1"/>
        </p:nvSpPr>
        <p:spPr>
          <a:xfrm>
            <a:off x="525613" y="7067482"/>
            <a:ext cx="8750177" cy="264194"/>
          </a:xfrm>
          <a:prstGeom prst="rect">
            <a:avLst/>
          </a:prstGeom>
        </p:spPr>
        <p:txBody>
          <a:bodyPr lIns="0" tIns="0" rIns="0" bIns="0"/>
          <a:lstStyle>
            <a:lvl1pPr marL="0" algn="l" defTabSz="0">
              <a:defRPr sz="1800" b="0" i="0" spc="0">
                <a:solidFill>
                  <a:srgbClr val="3C3C3B"/>
                </a:solidFill>
                <a:latin typeface="EurofontC" pitchFamily="2" charset="0"/>
                <a:cs typeface="EurofontC" pitchFamily="2" charset="0"/>
              </a:defRPr>
            </a:lvl1pPr>
          </a:lstStyle>
          <a:p>
            <a:pPr marL="0" marR="0" lvl="0" indent="0" algn="l" defTabSz="0" rtl="0" eaLnBrk="1" fontAlgn="auto" latinLnBrk="0" hangingPunct="1">
              <a:lnSpc>
                <a:spcPts val="19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rPr>
              <a:t>8 800 555 54 45 | </a:t>
            </a:r>
            <a:r>
              <a:rPr kumimoji="0" lang="ru-RU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rPr>
              <a:t>www.spsr.ru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rPr>
              <a:t>                                                                       ЭКСПРЕСС-ДОСТАВКА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3C3C3B"/>
              </a:solidFill>
              <a:effectLst/>
              <a:uLnTx/>
              <a:uFillTx/>
              <a:latin typeface="Calibri" pitchFamily="34" charset="0"/>
              <a:ea typeface="+mn-ea"/>
              <a:cs typeface="Calibri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683" r:id="rId2"/>
    <p:sldLayoutId id="2147483686" r:id="rId3"/>
  </p:sldLayoutIdLst>
  <p:txStyles>
    <p:titleStyle>
      <a:lvl1pPr algn="r" defTabSz="995690" rtl="0" eaLnBrk="1" latinLnBrk="0" hangingPunct="1">
        <a:spcBef>
          <a:spcPct val="0"/>
        </a:spcBef>
        <a:buNone/>
        <a:defRPr sz="2400" b="1" kern="1200">
          <a:solidFill>
            <a:schemeClr val="bg1"/>
          </a:solidFill>
          <a:latin typeface="EurofontC" pitchFamily="2" charset="0"/>
          <a:ea typeface="+mj-ea"/>
          <a:cs typeface="+mj-cs"/>
        </a:defRPr>
      </a:lvl1pPr>
    </p:titleStyle>
    <p:bodyStyle>
      <a:lvl1pPr marL="373384" indent="-373384" algn="l" defTabSz="995690" rtl="0" eaLnBrk="1" latinLnBrk="0" hangingPunct="1">
        <a:spcBef>
          <a:spcPct val="20000"/>
        </a:spcBef>
        <a:buFont typeface="Arial" pitchFamily="34" charset="0"/>
        <a:buChar char="•"/>
        <a:defRPr sz="3500" b="1" kern="1200">
          <a:solidFill>
            <a:schemeClr val="tx1"/>
          </a:solidFill>
          <a:latin typeface="EurofontC" pitchFamily="2" charset="0"/>
          <a:ea typeface="+mn-ea"/>
          <a:cs typeface="+mn-cs"/>
        </a:defRPr>
      </a:lvl1pPr>
      <a:lvl2pPr marL="808998" indent="-311153" algn="l" defTabSz="995690" rtl="0" eaLnBrk="1" latinLnBrk="0" hangingPunct="1">
        <a:spcBef>
          <a:spcPct val="20000"/>
        </a:spcBef>
        <a:buFont typeface="Arial" pitchFamily="34" charset="0"/>
        <a:buChar char="–"/>
        <a:defRPr sz="3000" kern="1200">
          <a:solidFill>
            <a:schemeClr val="tx1"/>
          </a:solidFill>
          <a:latin typeface="EurofontC" pitchFamily="2" charset="0"/>
          <a:ea typeface="+mn-ea"/>
          <a:cs typeface="+mn-cs"/>
        </a:defRPr>
      </a:lvl2pPr>
      <a:lvl3pPr marL="1244613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600" b="1" kern="1200">
          <a:solidFill>
            <a:schemeClr val="tx1"/>
          </a:solidFill>
          <a:latin typeface="EurofontC" pitchFamily="2" charset="0"/>
          <a:ea typeface="+mn-ea"/>
          <a:cs typeface="+mn-cs"/>
        </a:defRPr>
      </a:lvl3pPr>
      <a:lvl4pPr marL="1742458" indent="-248923" algn="l" defTabSz="995690" rtl="0" eaLnBrk="1" latinLnBrk="0" hangingPunct="1">
        <a:spcBef>
          <a:spcPct val="20000"/>
        </a:spcBef>
        <a:buFont typeface="Arial" pitchFamily="34" charset="0"/>
        <a:buChar char="–"/>
        <a:defRPr sz="2200" kern="1200">
          <a:solidFill>
            <a:schemeClr val="tx1"/>
          </a:solidFill>
          <a:latin typeface="EurofontC" pitchFamily="2" charset="0"/>
          <a:ea typeface="+mn-ea"/>
          <a:cs typeface="+mn-cs"/>
        </a:defRPr>
      </a:lvl4pPr>
      <a:lvl5pPr marL="2240303" indent="-248923" algn="l" defTabSz="995690" rtl="0" eaLnBrk="1" latinLnBrk="0" hangingPunct="1">
        <a:spcBef>
          <a:spcPct val="20000"/>
        </a:spcBef>
        <a:buFont typeface="Arial" pitchFamily="34" charset="0"/>
        <a:buChar char="»"/>
        <a:defRPr sz="2200" kern="1200">
          <a:solidFill>
            <a:schemeClr val="tx1"/>
          </a:solidFill>
          <a:latin typeface="EurofontC" pitchFamily="2" charset="0"/>
          <a:ea typeface="+mn-ea"/>
          <a:cs typeface="+mn-cs"/>
        </a:defRPr>
      </a:lvl5pPr>
      <a:lvl6pPr marL="2738148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6pPr>
      <a:lvl7pPr marL="3235993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7pPr>
      <a:lvl8pPr marL="3733838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8pPr>
      <a:lvl9pPr marL="4231683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497845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99569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493535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99138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489225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8707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84916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982761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AutoShape 11"/>
          <p:cNvSpPr>
            <a:spLocks noChangeAspect="1" noChangeArrowheads="1" noTextEdit="1"/>
          </p:cNvSpPr>
          <p:nvPr userDrawn="1"/>
        </p:nvSpPr>
        <p:spPr bwMode="auto">
          <a:xfrm>
            <a:off x="0" y="-2182"/>
            <a:ext cx="10693400" cy="7561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9569" tIns="49785" rIns="99569" bIns="49785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2" name="Группа 76"/>
          <p:cNvGrpSpPr/>
          <p:nvPr userDrawn="1"/>
        </p:nvGrpSpPr>
        <p:grpSpPr>
          <a:xfrm>
            <a:off x="0" y="-5583"/>
            <a:ext cx="10693400" cy="784430"/>
            <a:chOff x="0" y="-3401"/>
            <a:chExt cx="10693400" cy="784430"/>
          </a:xfrm>
        </p:grpSpPr>
        <p:sp>
          <p:nvSpPr>
            <p:cNvPr id="78" name="bk object 16"/>
            <p:cNvSpPr/>
            <p:nvPr/>
          </p:nvSpPr>
          <p:spPr>
            <a:xfrm>
              <a:off x="0" y="699749"/>
              <a:ext cx="10692130" cy="81280"/>
            </a:xfrm>
            <a:custGeom>
              <a:avLst/>
              <a:gdLst/>
              <a:ahLst/>
              <a:cxnLst/>
              <a:rect l="l" t="t" r="r" b="b"/>
              <a:pathLst>
                <a:path w="10692130" h="81279">
                  <a:moveTo>
                    <a:pt x="0" y="80733"/>
                  </a:moveTo>
                  <a:lnTo>
                    <a:pt x="10692003" y="80733"/>
                  </a:lnTo>
                  <a:lnTo>
                    <a:pt x="10692003" y="0"/>
                  </a:lnTo>
                  <a:lnTo>
                    <a:pt x="0" y="0"/>
                  </a:lnTo>
                  <a:lnTo>
                    <a:pt x="0" y="8073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bk object 17"/>
            <p:cNvSpPr/>
            <p:nvPr/>
          </p:nvSpPr>
          <p:spPr>
            <a:xfrm>
              <a:off x="0" y="-3157"/>
              <a:ext cx="10693400" cy="702945"/>
            </a:xfrm>
            <a:custGeom>
              <a:avLst/>
              <a:gdLst/>
              <a:ahLst/>
              <a:cxnLst/>
              <a:rect l="l" t="t" r="r" b="b"/>
              <a:pathLst>
                <a:path w="10687050" h="702945">
                  <a:moveTo>
                    <a:pt x="0" y="702906"/>
                  </a:moveTo>
                  <a:lnTo>
                    <a:pt x="10686605" y="702906"/>
                  </a:lnTo>
                  <a:lnTo>
                    <a:pt x="10686605" y="0"/>
                  </a:lnTo>
                  <a:lnTo>
                    <a:pt x="0" y="0"/>
                  </a:lnTo>
                  <a:lnTo>
                    <a:pt x="0" y="702906"/>
                  </a:lnTo>
                  <a:close/>
                </a:path>
              </a:pathLst>
            </a:custGeom>
            <a:solidFill>
              <a:srgbClr val="E306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bk object 19"/>
            <p:cNvSpPr/>
            <p:nvPr/>
          </p:nvSpPr>
          <p:spPr>
            <a:xfrm>
              <a:off x="0" y="-3157"/>
              <a:ext cx="1614170" cy="702129"/>
            </a:xfrm>
            <a:custGeom>
              <a:avLst/>
              <a:gdLst/>
              <a:ahLst/>
              <a:cxnLst/>
              <a:rect l="l" t="t" r="r" b="b"/>
              <a:pathLst>
                <a:path w="1614170" h="704850">
                  <a:moveTo>
                    <a:pt x="1600723" y="0"/>
                  </a:moveTo>
                  <a:lnTo>
                    <a:pt x="0" y="0"/>
                  </a:lnTo>
                  <a:lnTo>
                    <a:pt x="0" y="704545"/>
                  </a:lnTo>
                  <a:lnTo>
                    <a:pt x="1313078" y="704545"/>
                  </a:lnTo>
                  <a:lnTo>
                    <a:pt x="1343177" y="675788"/>
                  </a:lnTo>
                  <a:lnTo>
                    <a:pt x="1374567" y="643564"/>
                  </a:lnTo>
                  <a:lnTo>
                    <a:pt x="1404280" y="610698"/>
                  </a:lnTo>
                  <a:lnTo>
                    <a:pt x="1432262" y="577234"/>
                  </a:lnTo>
                  <a:lnTo>
                    <a:pt x="1458460" y="543215"/>
                  </a:lnTo>
                  <a:lnTo>
                    <a:pt x="1482820" y="508684"/>
                  </a:lnTo>
                  <a:lnTo>
                    <a:pt x="1505287" y="473686"/>
                  </a:lnTo>
                  <a:lnTo>
                    <a:pt x="1525808" y="438263"/>
                  </a:lnTo>
                  <a:lnTo>
                    <a:pt x="1544329" y="402458"/>
                  </a:lnTo>
                  <a:lnTo>
                    <a:pt x="1560797" y="366316"/>
                  </a:lnTo>
                  <a:lnTo>
                    <a:pt x="1575156" y="329879"/>
                  </a:lnTo>
                  <a:lnTo>
                    <a:pt x="1587354" y="293190"/>
                  </a:lnTo>
                  <a:lnTo>
                    <a:pt x="1597336" y="256294"/>
                  </a:lnTo>
                  <a:lnTo>
                    <a:pt x="1610439" y="182052"/>
                  </a:lnTo>
                  <a:lnTo>
                    <a:pt x="1613963" y="104570"/>
                  </a:lnTo>
                  <a:lnTo>
                    <a:pt x="1611602" y="65277"/>
                  </a:lnTo>
                  <a:lnTo>
                    <a:pt x="1606434" y="26949"/>
                  </a:lnTo>
                  <a:lnTo>
                    <a:pt x="16007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grpSp>
          <p:nvGrpSpPr>
            <p:cNvPr id="3" name="Группа 20"/>
            <p:cNvGrpSpPr/>
            <p:nvPr userDrawn="1"/>
          </p:nvGrpSpPr>
          <p:grpSpPr>
            <a:xfrm>
              <a:off x="274602" y="63492"/>
              <a:ext cx="857256" cy="573597"/>
              <a:chOff x="471488" y="246063"/>
              <a:chExt cx="1300163" cy="869950"/>
            </a:xfrm>
          </p:grpSpPr>
          <p:sp>
            <p:nvSpPr>
              <p:cNvPr id="84" name="Freeform 8"/>
              <p:cNvSpPr>
                <a:spLocks/>
              </p:cNvSpPr>
              <p:nvPr/>
            </p:nvSpPr>
            <p:spPr bwMode="auto">
              <a:xfrm>
                <a:off x="471488" y="246063"/>
                <a:ext cx="1300163" cy="869950"/>
              </a:xfrm>
              <a:custGeom>
                <a:avLst/>
                <a:gdLst/>
                <a:ahLst/>
                <a:cxnLst>
                  <a:cxn ang="0">
                    <a:pos x="1860" y="22"/>
                  </a:cxn>
                  <a:cxn ang="0">
                    <a:pos x="2101" y="1"/>
                  </a:cxn>
                  <a:cxn ang="0">
                    <a:pos x="2326" y="5"/>
                  </a:cxn>
                  <a:cxn ang="0">
                    <a:pos x="2534" y="32"/>
                  </a:cxn>
                  <a:cxn ang="0">
                    <a:pos x="2722" y="82"/>
                  </a:cxn>
                  <a:cxn ang="0">
                    <a:pos x="2887" y="152"/>
                  </a:cxn>
                  <a:cxn ang="0">
                    <a:pos x="3027" y="242"/>
                  </a:cxn>
                  <a:cxn ang="0">
                    <a:pos x="3138" y="349"/>
                  </a:cxn>
                  <a:cxn ang="0">
                    <a:pos x="3218" y="475"/>
                  </a:cxn>
                  <a:cxn ang="0">
                    <a:pos x="3265" y="615"/>
                  </a:cxn>
                  <a:cxn ang="0">
                    <a:pos x="3276" y="771"/>
                  </a:cxn>
                  <a:cxn ang="0">
                    <a:pos x="3249" y="934"/>
                  </a:cxn>
                  <a:cxn ang="0">
                    <a:pos x="3187" y="1098"/>
                  </a:cxn>
                  <a:cxn ang="0">
                    <a:pos x="3090" y="1257"/>
                  </a:cxn>
                  <a:cxn ang="0">
                    <a:pos x="2966" y="1411"/>
                  </a:cxn>
                  <a:cxn ang="0">
                    <a:pos x="2815" y="1560"/>
                  </a:cxn>
                  <a:cxn ang="0">
                    <a:pos x="2639" y="1696"/>
                  </a:cxn>
                  <a:cxn ang="0">
                    <a:pos x="2441" y="1822"/>
                  </a:cxn>
                  <a:cxn ang="0">
                    <a:pos x="2226" y="1933"/>
                  </a:cxn>
                  <a:cxn ang="0">
                    <a:pos x="1996" y="2028"/>
                  </a:cxn>
                  <a:cxn ang="0">
                    <a:pos x="1751" y="2103"/>
                  </a:cxn>
                  <a:cxn ang="0">
                    <a:pos x="1500" y="2157"/>
                  </a:cxn>
                  <a:cxn ang="0">
                    <a:pos x="1255" y="2185"/>
                  </a:cxn>
                  <a:cxn ang="0">
                    <a:pos x="1025" y="2189"/>
                  </a:cxn>
                  <a:cxn ang="0">
                    <a:pos x="810" y="2170"/>
                  </a:cxn>
                  <a:cxn ang="0">
                    <a:pos x="615" y="2127"/>
                  </a:cxn>
                  <a:cxn ang="0">
                    <a:pos x="443" y="2063"/>
                  </a:cxn>
                  <a:cxn ang="0">
                    <a:pos x="294" y="1980"/>
                  </a:cxn>
                  <a:cxn ang="0">
                    <a:pos x="173" y="1879"/>
                  </a:cxn>
                  <a:cxn ang="0">
                    <a:pos x="82" y="1758"/>
                  </a:cxn>
                  <a:cxn ang="0">
                    <a:pos x="24" y="1623"/>
                  </a:cxn>
                  <a:cxn ang="0">
                    <a:pos x="0" y="1472"/>
                  </a:cxn>
                  <a:cxn ang="0">
                    <a:pos x="15" y="1310"/>
                  </a:cxn>
                  <a:cxn ang="0">
                    <a:pos x="66" y="1147"/>
                  </a:cxn>
                  <a:cxn ang="0">
                    <a:pos x="151" y="986"/>
                  </a:cxn>
                  <a:cxn ang="0">
                    <a:pos x="267" y="829"/>
                  </a:cxn>
                  <a:cxn ang="0">
                    <a:pos x="410" y="679"/>
                  </a:cxn>
                  <a:cxn ang="0">
                    <a:pos x="578" y="538"/>
                  </a:cxn>
                  <a:cxn ang="0">
                    <a:pos x="768" y="408"/>
                  </a:cxn>
                  <a:cxn ang="0">
                    <a:pos x="978" y="292"/>
                  </a:cxn>
                  <a:cxn ang="0">
                    <a:pos x="1204" y="192"/>
                  </a:cxn>
                  <a:cxn ang="0">
                    <a:pos x="1443" y="110"/>
                  </a:cxn>
                  <a:cxn ang="0">
                    <a:pos x="1693" y="48"/>
                  </a:cxn>
                </a:cxnLst>
                <a:rect l="0" t="0" r="r" b="b"/>
                <a:pathLst>
                  <a:path w="3276" h="2190">
                    <a:moveTo>
                      <a:pt x="1693" y="48"/>
                    </a:moveTo>
                    <a:lnTo>
                      <a:pt x="1777" y="33"/>
                    </a:lnTo>
                    <a:lnTo>
                      <a:pt x="1860" y="22"/>
                    </a:lnTo>
                    <a:lnTo>
                      <a:pt x="1941" y="11"/>
                    </a:lnTo>
                    <a:lnTo>
                      <a:pt x="2022" y="5"/>
                    </a:lnTo>
                    <a:lnTo>
                      <a:pt x="2101" y="1"/>
                    </a:lnTo>
                    <a:lnTo>
                      <a:pt x="2178" y="0"/>
                    </a:lnTo>
                    <a:lnTo>
                      <a:pt x="2253" y="1"/>
                    </a:lnTo>
                    <a:lnTo>
                      <a:pt x="2326" y="5"/>
                    </a:lnTo>
                    <a:lnTo>
                      <a:pt x="2397" y="11"/>
                    </a:lnTo>
                    <a:lnTo>
                      <a:pt x="2466" y="20"/>
                    </a:lnTo>
                    <a:lnTo>
                      <a:pt x="2534" y="32"/>
                    </a:lnTo>
                    <a:lnTo>
                      <a:pt x="2599" y="47"/>
                    </a:lnTo>
                    <a:lnTo>
                      <a:pt x="2661" y="63"/>
                    </a:lnTo>
                    <a:lnTo>
                      <a:pt x="2722" y="82"/>
                    </a:lnTo>
                    <a:lnTo>
                      <a:pt x="2780" y="103"/>
                    </a:lnTo>
                    <a:lnTo>
                      <a:pt x="2835" y="127"/>
                    </a:lnTo>
                    <a:lnTo>
                      <a:pt x="2887" y="152"/>
                    </a:lnTo>
                    <a:lnTo>
                      <a:pt x="2937" y="180"/>
                    </a:lnTo>
                    <a:lnTo>
                      <a:pt x="2983" y="210"/>
                    </a:lnTo>
                    <a:lnTo>
                      <a:pt x="3027" y="242"/>
                    </a:lnTo>
                    <a:lnTo>
                      <a:pt x="3068" y="276"/>
                    </a:lnTo>
                    <a:lnTo>
                      <a:pt x="3104" y="311"/>
                    </a:lnTo>
                    <a:lnTo>
                      <a:pt x="3138" y="349"/>
                    </a:lnTo>
                    <a:lnTo>
                      <a:pt x="3169" y="390"/>
                    </a:lnTo>
                    <a:lnTo>
                      <a:pt x="3195" y="432"/>
                    </a:lnTo>
                    <a:lnTo>
                      <a:pt x="3218" y="475"/>
                    </a:lnTo>
                    <a:lnTo>
                      <a:pt x="3238" y="520"/>
                    </a:lnTo>
                    <a:lnTo>
                      <a:pt x="3254" y="567"/>
                    </a:lnTo>
                    <a:lnTo>
                      <a:pt x="3265" y="615"/>
                    </a:lnTo>
                    <a:lnTo>
                      <a:pt x="3273" y="666"/>
                    </a:lnTo>
                    <a:lnTo>
                      <a:pt x="3276" y="718"/>
                    </a:lnTo>
                    <a:lnTo>
                      <a:pt x="3276" y="771"/>
                    </a:lnTo>
                    <a:lnTo>
                      <a:pt x="3271" y="825"/>
                    </a:lnTo>
                    <a:lnTo>
                      <a:pt x="3262" y="880"/>
                    </a:lnTo>
                    <a:lnTo>
                      <a:pt x="3249" y="934"/>
                    </a:lnTo>
                    <a:lnTo>
                      <a:pt x="3232" y="989"/>
                    </a:lnTo>
                    <a:lnTo>
                      <a:pt x="3211" y="1043"/>
                    </a:lnTo>
                    <a:lnTo>
                      <a:pt x="3187" y="1098"/>
                    </a:lnTo>
                    <a:lnTo>
                      <a:pt x="3157" y="1151"/>
                    </a:lnTo>
                    <a:lnTo>
                      <a:pt x="3126" y="1204"/>
                    </a:lnTo>
                    <a:lnTo>
                      <a:pt x="3090" y="1257"/>
                    </a:lnTo>
                    <a:lnTo>
                      <a:pt x="3052" y="1309"/>
                    </a:lnTo>
                    <a:lnTo>
                      <a:pt x="3011" y="1361"/>
                    </a:lnTo>
                    <a:lnTo>
                      <a:pt x="2966" y="1411"/>
                    </a:lnTo>
                    <a:lnTo>
                      <a:pt x="2918" y="1462"/>
                    </a:lnTo>
                    <a:lnTo>
                      <a:pt x="2868" y="1511"/>
                    </a:lnTo>
                    <a:lnTo>
                      <a:pt x="2815" y="1560"/>
                    </a:lnTo>
                    <a:lnTo>
                      <a:pt x="2758" y="1606"/>
                    </a:lnTo>
                    <a:lnTo>
                      <a:pt x="2699" y="1652"/>
                    </a:lnTo>
                    <a:lnTo>
                      <a:pt x="2639" y="1696"/>
                    </a:lnTo>
                    <a:lnTo>
                      <a:pt x="2575" y="1739"/>
                    </a:lnTo>
                    <a:lnTo>
                      <a:pt x="2510" y="1781"/>
                    </a:lnTo>
                    <a:lnTo>
                      <a:pt x="2441" y="1822"/>
                    </a:lnTo>
                    <a:lnTo>
                      <a:pt x="2372" y="1861"/>
                    </a:lnTo>
                    <a:lnTo>
                      <a:pt x="2299" y="1898"/>
                    </a:lnTo>
                    <a:lnTo>
                      <a:pt x="2226" y="1933"/>
                    </a:lnTo>
                    <a:lnTo>
                      <a:pt x="2150" y="1967"/>
                    </a:lnTo>
                    <a:lnTo>
                      <a:pt x="2074" y="1998"/>
                    </a:lnTo>
                    <a:lnTo>
                      <a:pt x="1996" y="2028"/>
                    </a:lnTo>
                    <a:lnTo>
                      <a:pt x="1915" y="2055"/>
                    </a:lnTo>
                    <a:lnTo>
                      <a:pt x="1834" y="2080"/>
                    </a:lnTo>
                    <a:lnTo>
                      <a:pt x="1751" y="2103"/>
                    </a:lnTo>
                    <a:lnTo>
                      <a:pt x="1668" y="2123"/>
                    </a:lnTo>
                    <a:lnTo>
                      <a:pt x="1584" y="2142"/>
                    </a:lnTo>
                    <a:lnTo>
                      <a:pt x="1500" y="2157"/>
                    </a:lnTo>
                    <a:lnTo>
                      <a:pt x="1417" y="2168"/>
                    </a:lnTo>
                    <a:lnTo>
                      <a:pt x="1335" y="2179"/>
                    </a:lnTo>
                    <a:lnTo>
                      <a:pt x="1255" y="2185"/>
                    </a:lnTo>
                    <a:lnTo>
                      <a:pt x="1177" y="2189"/>
                    </a:lnTo>
                    <a:lnTo>
                      <a:pt x="1100" y="2190"/>
                    </a:lnTo>
                    <a:lnTo>
                      <a:pt x="1025" y="2189"/>
                    </a:lnTo>
                    <a:lnTo>
                      <a:pt x="952" y="2185"/>
                    </a:lnTo>
                    <a:lnTo>
                      <a:pt x="880" y="2179"/>
                    </a:lnTo>
                    <a:lnTo>
                      <a:pt x="810" y="2170"/>
                    </a:lnTo>
                    <a:lnTo>
                      <a:pt x="743" y="2158"/>
                    </a:lnTo>
                    <a:lnTo>
                      <a:pt x="678" y="2143"/>
                    </a:lnTo>
                    <a:lnTo>
                      <a:pt x="615" y="2127"/>
                    </a:lnTo>
                    <a:lnTo>
                      <a:pt x="556" y="2108"/>
                    </a:lnTo>
                    <a:lnTo>
                      <a:pt x="497" y="2087"/>
                    </a:lnTo>
                    <a:lnTo>
                      <a:pt x="443" y="2063"/>
                    </a:lnTo>
                    <a:lnTo>
                      <a:pt x="390" y="2038"/>
                    </a:lnTo>
                    <a:lnTo>
                      <a:pt x="340" y="2010"/>
                    </a:lnTo>
                    <a:lnTo>
                      <a:pt x="294" y="1980"/>
                    </a:lnTo>
                    <a:lnTo>
                      <a:pt x="251" y="1948"/>
                    </a:lnTo>
                    <a:lnTo>
                      <a:pt x="210" y="1914"/>
                    </a:lnTo>
                    <a:lnTo>
                      <a:pt x="173" y="1879"/>
                    </a:lnTo>
                    <a:lnTo>
                      <a:pt x="139" y="1841"/>
                    </a:lnTo>
                    <a:lnTo>
                      <a:pt x="109" y="1800"/>
                    </a:lnTo>
                    <a:lnTo>
                      <a:pt x="82" y="1758"/>
                    </a:lnTo>
                    <a:lnTo>
                      <a:pt x="58" y="1715"/>
                    </a:lnTo>
                    <a:lnTo>
                      <a:pt x="39" y="1670"/>
                    </a:lnTo>
                    <a:lnTo>
                      <a:pt x="24" y="1623"/>
                    </a:lnTo>
                    <a:lnTo>
                      <a:pt x="11" y="1575"/>
                    </a:lnTo>
                    <a:lnTo>
                      <a:pt x="4" y="1524"/>
                    </a:lnTo>
                    <a:lnTo>
                      <a:pt x="0" y="1472"/>
                    </a:lnTo>
                    <a:lnTo>
                      <a:pt x="1" y="1419"/>
                    </a:lnTo>
                    <a:lnTo>
                      <a:pt x="6" y="1365"/>
                    </a:lnTo>
                    <a:lnTo>
                      <a:pt x="15" y="1310"/>
                    </a:lnTo>
                    <a:lnTo>
                      <a:pt x="28" y="1256"/>
                    </a:lnTo>
                    <a:lnTo>
                      <a:pt x="46" y="1201"/>
                    </a:lnTo>
                    <a:lnTo>
                      <a:pt x="66" y="1147"/>
                    </a:lnTo>
                    <a:lnTo>
                      <a:pt x="91" y="1092"/>
                    </a:lnTo>
                    <a:lnTo>
                      <a:pt x="119" y="1039"/>
                    </a:lnTo>
                    <a:lnTo>
                      <a:pt x="151" y="986"/>
                    </a:lnTo>
                    <a:lnTo>
                      <a:pt x="186" y="933"/>
                    </a:lnTo>
                    <a:lnTo>
                      <a:pt x="225" y="881"/>
                    </a:lnTo>
                    <a:lnTo>
                      <a:pt x="267" y="829"/>
                    </a:lnTo>
                    <a:lnTo>
                      <a:pt x="311" y="779"/>
                    </a:lnTo>
                    <a:lnTo>
                      <a:pt x="359" y="728"/>
                    </a:lnTo>
                    <a:lnTo>
                      <a:pt x="410" y="679"/>
                    </a:lnTo>
                    <a:lnTo>
                      <a:pt x="463" y="630"/>
                    </a:lnTo>
                    <a:lnTo>
                      <a:pt x="519" y="584"/>
                    </a:lnTo>
                    <a:lnTo>
                      <a:pt x="578" y="538"/>
                    </a:lnTo>
                    <a:lnTo>
                      <a:pt x="639" y="494"/>
                    </a:lnTo>
                    <a:lnTo>
                      <a:pt x="702" y="451"/>
                    </a:lnTo>
                    <a:lnTo>
                      <a:pt x="768" y="408"/>
                    </a:lnTo>
                    <a:lnTo>
                      <a:pt x="837" y="368"/>
                    </a:lnTo>
                    <a:lnTo>
                      <a:pt x="906" y="329"/>
                    </a:lnTo>
                    <a:lnTo>
                      <a:pt x="978" y="292"/>
                    </a:lnTo>
                    <a:lnTo>
                      <a:pt x="1052" y="257"/>
                    </a:lnTo>
                    <a:lnTo>
                      <a:pt x="1126" y="223"/>
                    </a:lnTo>
                    <a:lnTo>
                      <a:pt x="1204" y="192"/>
                    </a:lnTo>
                    <a:lnTo>
                      <a:pt x="1282" y="162"/>
                    </a:lnTo>
                    <a:lnTo>
                      <a:pt x="1362" y="135"/>
                    </a:lnTo>
                    <a:lnTo>
                      <a:pt x="1443" y="110"/>
                    </a:lnTo>
                    <a:lnTo>
                      <a:pt x="1525" y="87"/>
                    </a:lnTo>
                    <a:lnTo>
                      <a:pt x="1608" y="67"/>
                    </a:lnTo>
                    <a:lnTo>
                      <a:pt x="1693" y="48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9"/>
              <p:cNvSpPr>
                <a:spLocks noEditPoints="1"/>
              </p:cNvSpPr>
              <p:nvPr/>
            </p:nvSpPr>
            <p:spPr bwMode="auto">
              <a:xfrm>
                <a:off x="549275" y="339726"/>
                <a:ext cx="1144588" cy="682625"/>
              </a:xfrm>
              <a:custGeom>
                <a:avLst/>
                <a:gdLst/>
                <a:ahLst/>
                <a:cxnLst>
                  <a:cxn ang="0">
                    <a:pos x="1187" y="52"/>
                  </a:cxn>
                  <a:cxn ang="0">
                    <a:pos x="224" y="598"/>
                  </a:cxn>
                  <a:cxn ang="0">
                    <a:pos x="205" y="711"/>
                  </a:cxn>
                  <a:cxn ang="0">
                    <a:pos x="948" y="299"/>
                  </a:cxn>
                  <a:cxn ang="0">
                    <a:pos x="376" y="792"/>
                  </a:cxn>
                  <a:cxn ang="0">
                    <a:pos x="362" y="1325"/>
                  </a:cxn>
                  <a:cxn ang="0">
                    <a:pos x="1079" y="1708"/>
                  </a:cxn>
                  <a:cxn ang="0">
                    <a:pos x="2143" y="1495"/>
                  </a:cxn>
                  <a:cxn ang="0">
                    <a:pos x="2832" y="844"/>
                  </a:cxn>
                  <a:cxn ang="0">
                    <a:pos x="2213" y="1314"/>
                  </a:cxn>
                  <a:cxn ang="0">
                    <a:pos x="2337" y="1149"/>
                  </a:cxn>
                  <a:cxn ang="0">
                    <a:pos x="2578" y="575"/>
                  </a:cxn>
                  <a:cxn ang="0">
                    <a:pos x="2311" y="190"/>
                  </a:cxn>
                  <a:cxn ang="0">
                    <a:pos x="1895" y="1011"/>
                  </a:cxn>
                  <a:cxn ang="0">
                    <a:pos x="1855" y="1126"/>
                  </a:cxn>
                  <a:cxn ang="0">
                    <a:pos x="1901" y="1173"/>
                  </a:cxn>
                  <a:cxn ang="0">
                    <a:pos x="1878" y="1214"/>
                  </a:cxn>
                  <a:cxn ang="0">
                    <a:pos x="2008" y="1106"/>
                  </a:cxn>
                  <a:cxn ang="0">
                    <a:pos x="1911" y="1052"/>
                  </a:cxn>
                  <a:cxn ang="0">
                    <a:pos x="1768" y="1011"/>
                  </a:cxn>
                  <a:cxn ang="0">
                    <a:pos x="1607" y="1101"/>
                  </a:cxn>
                  <a:cxn ang="0">
                    <a:pos x="1717" y="1166"/>
                  </a:cxn>
                  <a:cxn ang="0">
                    <a:pos x="1599" y="1201"/>
                  </a:cxn>
                  <a:cxn ang="0">
                    <a:pos x="1789" y="1146"/>
                  </a:cxn>
                  <a:cxn ang="0">
                    <a:pos x="1673" y="1070"/>
                  </a:cxn>
                  <a:cxn ang="0">
                    <a:pos x="1579" y="1071"/>
                  </a:cxn>
                  <a:cxn ang="0">
                    <a:pos x="1413" y="1030"/>
                  </a:cxn>
                  <a:cxn ang="0">
                    <a:pos x="1437" y="1214"/>
                  </a:cxn>
                  <a:cxn ang="0">
                    <a:pos x="1475" y="1169"/>
                  </a:cxn>
                  <a:cxn ang="0">
                    <a:pos x="1501" y="1054"/>
                  </a:cxn>
                  <a:cxn ang="0">
                    <a:pos x="1299" y="1064"/>
                  </a:cxn>
                  <a:cxn ang="0">
                    <a:pos x="1303" y="1012"/>
                  </a:cxn>
                  <a:cxn ang="0">
                    <a:pos x="1087" y="1211"/>
                  </a:cxn>
                  <a:cxn ang="0">
                    <a:pos x="1140" y="1017"/>
                  </a:cxn>
                  <a:cxn ang="0">
                    <a:pos x="1077" y="1138"/>
                  </a:cxn>
                  <a:cxn ang="0">
                    <a:pos x="1035" y="1064"/>
                  </a:cxn>
                  <a:cxn ang="0">
                    <a:pos x="769" y="1212"/>
                  </a:cxn>
                  <a:cxn ang="0">
                    <a:pos x="649" y="1008"/>
                  </a:cxn>
                  <a:cxn ang="0">
                    <a:pos x="496" y="1169"/>
                  </a:cxn>
                  <a:cxn ang="0">
                    <a:pos x="674" y="1184"/>
                  </a:cxn>
                  <a:cxn ang="0">
                    <a:pos x="573" y="1087"/>
                  </a:cxn>
                  <a:cxn ang="0">
                    <a:pos x="2219" y="599"/>
                  </a:cxn>
                  <a:cxn ang="0">
                    <a:pos x="2185" y="787"/>
                  </a:cxn>
                  <a:cxn ang="0">
                    <a:pos x="2261" y="746"/>
                  </a:cxn>
                  <a:cxn ang="0">
                    <a:pos x="2337" y="541"/>
                  </a:cxn>
                  <a:cxn ang="0">
                    <a:pos x="1926" y="540"/>
                  </a:cxn>
                  <a:cxn ang="0">
                    <a:pos x="1613" y="576"/>
                  </a:cxn>
                  <a:cxn ang="0">
                    <a:pos x="1790" y="761"/>
                  </a:cxn>
                  <a:cxn ang="0">
                    <a:pos x="1665" y="816"/>
                  </a:cxn>
                  <a:cxn ang="0">
                    <a:pos x="1703" y="918"/>
                  </a:cxn>
                  <a:cxn ang="0">
                    <a:pos x="1909" y="740"/>
                  </a:cxn>
                  <a:cxn ang="0">
                    <a:pos x="1702" y="637"/>
                  </a:cxn>
                  <a:cxn ang="0">
                    <a:pos x="1321" y="597"/>
                  </a:cxn>
                  <a:cxn ang="0">
                    <a:pos x="1321" y="597"/>
                  </a:cxn>
                  <a:cxn ang="0">
                    <a:pos x="1550" y="599"/>
                  </a:cxn>
                  <a:cxn ang="0">
                    <a:pos x="1142" y="585"/>
                  </a:cxn>
                  <a:cxn ang="0">
                    <a:pos x="858" y="532"/>
                  </a:cxn>
                  <a:cxn ang="0">
                    <a:pos x="864" y="736"/>
                  </a:cxn>
                  <a:cxn ang="0">
                    <a:pos x="896" y="828"/>
                  </a:cxn>
                  <a:cxn ang="0">
                    <a:pos x="835" y="913"/>
                  </a:cxn>
                  <a:cxn ang="0">
                    <a:pos x="1116" y="774"/>
                  </a:cxn>
                  <a:cxn ang="0">
                    <a:pos x="912" y="654"/>
                  </a:cxn>
                  <a:cxn ang="0">
                    <a:pos x="1034" y="612"/>
                  </a:cxn>
                </a:cxnLst>
                <a:rect l="0" t="0" r="r" b="b"/>
                <a:pathLst>
                  <a:path w="2880" h="1720">
                    <a:moveTo>
                      <a:pt x="2185" y="121"/>
                    </a:moveTo>
                    <a:lnTo>
                      <a:pt x="2142" y="102"/>
                    </a:lnTo>
                    <a:lnTo>
                      <a:pt x="2098" y="84"/>
                    </a:lnTo>
                    <a:lnTo>
                      <a:pt x="2052" y="68"/>
                    </a:lnTo>
                    <a:lnTo>
                      <a:pt x="2007" y="54"/>
                    </a:lnTo>
                    <a:lnTo>
                      <a:pt x="1960" y="42"/>
                    </a:lnTo>
                    <a:lnTo>
                      <a:pt x="1913" y="31"/>
                    </a:lnTo>
                    <a:lnTo>
                      <a:pt x="1866" y="22"/>
                    </a:lnTo>
                    <a:lnTo>
                      <a:pt x="1820" y="14"/>
                    </a:lnTo>
                    <a:lnTo>
                      <a:pt x="1764" y="8"/>
                    </a:lnTo>
                    <a:lnTo>
                      <a:pt x="1709" y="4"/>
                    </a:lnTo>
                    <a:lnTo>
                      <a:pt x="1654" y="2"/>
                    </a:lnTo>
                    <a:lnTo>
                      <a:pt x="1599" y="0"/>
                    </a:lnTo>
                    <a:lnTo>
                      <a:pt x="1544" y="2"/>
                    </a:lnTo>
                    <a:lnTo>
                      <a:pt x="1489" y="4"/>
                    </a:lnTo>
                    <a:lnTo>
                      <a:pt x="1434" y="9"/>
                    </a:lnTo>
                    <a:lnTo>
                      <a:pt x="1379" y="16"/>
                    </a:lnTo>
                    <a:lnTo>
                      <a:pt x="1331" y="23"/>
                    </a:lnTo>
                    <a:lnTo>
                      <a:pt x="1283" y="31"/>
                    </a:lnTo>
                    <a:lnTo>
                      <a:pt x="1235" y="41"/>
                    </a:lnTo>
                    <a:lnTo>
                      <a:pt x="1187" y="52"/>
                    </a:lnTo>
                    <a:lnTo>
                      <a:pt x="1140" y="65"/>
                    </a:lnTo>
                    <a:lnTo>
                      <a:pt x="1092" y="79"/>
                    </a:lnTo>
                    <a:lnTo>
                      <a:pt x="1044" y="94"/>
                    </a:lnTo>
                    <a:lnTo>
                      <a:pt x="997" y="111"/>
                    </a:lnTo>
                    <a:lnTo>
                      <a:pt x="950" y="128"/>
                    </a:lnTo>
                    <a:lnTo>
                      <a:pt x="903" y="147"/>
                    </a:lnTo>
                    <a:lnTo>
                      <a:pt x="858" y="166"/>
                    </a:lnTo>
                    <a:lnTo>
                      <a:pt x="812" y="187"/>
                    </a:lnTo>
                    <a:lnTo>
                      <a:pt x="768" y="208"/>
                    </a:lnTo>
                    <a:lnTo>
                      <a:pt x="724" y="231"/>
                    </a:lnTo>
                    <a:lnTo>
                      <a:pt x="681" y="254"/>
                    </a:lnTo>
                    <a:lnTo>
                      <a:pt x="639" y="278"/>
                    </a:lnTo>
                    <a:lnTo>
                      <a:pt x="591" y="306"/>
                    </a:lnTo>
                    <a:lnTo>
                      <a:pt x="543" y="336"/>
                    </a:lnTo>
                    <a:lnTo>
                      <a:pt x="495" y="369"/>
                    </a:lnTo>
                    <a:lnTo>
                      <a:pt x="446" y="403"/>
                    </a:lnTo>
                    <a:lnTo>
                      <a:pt x="400" y="438"/>
                    </a:lnTo>
                    <a:lnTo>
                      <a:pt x="354" y="475"/>
                    </a:lnTo>
                    <a:lnTo>
                      <a:pt x="309" y="514"/>
                    </a:lnTo>
                    <a:lnTo>
                      <a:pt x="265" y="556"/>
                    </a:lnTo>
                    <a:lnTo>
                      <a:pt x="224" y="598"/>
                    </a:lnTo>
                    <a:lnTo>
                      <a:pt x="184" y="642"/>
                    </a:lnTo>
                    <a:lnTo>
                      <a:pt x="166" y="664"/>
                    </a:lnTo>
                    <a:lnTo>
                      <a:pt x="147" y="688"/>
                    </a:lnTo>
                    <a:lnTo>
                      <a:pt x="129" y="711"/>
                    </a:lnTo>
                    <a:lnTo>
                      <a:pt x="112" y="735"/>
                    </a:lnTo>
                    <a:lnTo>
                      <a:pt x="95" y="759"/>
                    </a:lnTo>
                    <a:lnTo>
                      <a:pt x="79" y="783"/>
                    </a:lnTo>
                    <a:lnTo>
                      <a:pt x="64" y="808"/>
                    </a:lnTo>
                    <a:lnTo>
                      <a:pt x="49" y="832"/>
                    </a:lnTo>
                    <a:lnTo>
                      <a:pt x="36" y="859"/>
                    </a:lnTo>
                    <a:lnTo>
                      <a:pt x="23" y="884"/>
                    </a:lnTo>
                    <a:lnTo>
                      <a:pt x="11" y="911"/>
                    </a:lnTo>
                    <a:lnTo>
                      <a:pt x="0" y="937"/>
                    </a:lnTo>
                    <a:lnTo>
                      <a:pt x="24" y="906"/>
                    </a:lnTo>
                    <a:lnTo>
                      <a:pt x="48" y="876"/>
                    </a:lnTo>
                    <a:lnTo>
                      <a:pt x="73" y="846"/>
                    </a:lnTo>
                    <a:lnTo>
                      <a:pt x="98" y="818"/>
                    </a:lnTo>
                    <a:lnTo>
                      <a:pt x="124" y="790"/>
                    </a:lnTo>
                    <a:lnTo>
                      <a:pt x="150" y="763"/>
                    </a:lnTo>
                    <a:lnTo>
                      <a:pt x="177" y="736"/>
                    </a:lnTo>
                    <a:lnTo>
                      <a:pt x="205" y="711"/>
                    </a:lnTo>
                    <a:lnTo>
                      <a:pt x="233" y="685"/>
                    </a:lnTo>
                    <a:lnTo>
                      <a:pt x="262" y="661"/>
                    </a:lnTo>
                    <a:lnTo>
                      <a:pt x="290" y="637"/>
                    </a:lnTo>
                    <a:lnTo>
                      <a:pt x="319" y="614"/>
                    </a:lnTo>
                    <a:lnTo>
                      <a:pt x="349" y="592"/>
                    </a:lnTo>
                    <a:lnTo>
                      <a:pt x="379" y="570"/>
                    </a:lnTo>
                    <a:lnTo>
                      <a:pt x="410" y="550"/>
                    </a:lnTo>
                    <a:lnTo>
                      <a:pt x="440" y="530"/>
                    </a:lnTo>
                    <a:lnTo>
                      <a:pt x="472" y="509"/>
                    </a:lnTo>
                    <a:lnTo>
                      <a:pt x="503" y="490"/>
                    </a:lnTo>
                    <a:lnTo>
                      <a:pt x="535" y="473"/>
                    </a:lnTo>
                    <a:lnTo>
                      <a:pt x="568" y="455"/>
                    </a:lnTo>
                    <a:lnTo>
                      <a:pt x="601" y="437"/>
                    </a:lnTo>
                    <a:lnTo>
                      <a:pt x="634" y="421"/>
                    </a:lnTo>
                    <a:lnTo>
                      <a:pt x="667" y="404"/>
                    </a:lnTo>
                    <a:lnTo>
                      <a:pt x="701" y="389"/>
                    </a:lnTo>
                    <a:lnTo>
                      <a:pt x="769" y="360"/>
                    </a:lnTo>
                    <a:lnTo>
                      <a:pt x="837" y="333"/>
                    </a:lnTo>
                    <a:lnTo>
                      <a:pt x="908" y="309"/>
                    </a:lnTo>
                    <a:lnTo>
                      <a:pt x="979" y="287"/>
                    </a:lnTo>
                    <a:lnTo>
                      <a:pt x="948" y="299"/>
                    </a:lnTo>
                    <a:lnTo>
                      <a:pt x="916" y="313"/>
                    </a:lnTo>
                    <a:lnTo>
                      <a:pt x="884" y="328"/>
                    </a:lnTo>
                    <a:lnTo>
                      <a:pt x="853" y="345"/>
                    </a:lnTo>
                    <a:lnTo>
                      <a:pt x="821" y="361"/>
                    </a:lnTo>
                    <a:lnTo>
                      <a:pt x="789" y="380"/>
                    </a:lnTo>
                    <a:lnTo>
                      <a:pt x="758" y="399"/>
                    </a:lnTo>
                    <a:lnTo>
                      <a:pt x="727" y="419"/>
                    </a:lnTo>
                    <a:lnTo>
                      <a:pt x="697" y="441"/>
                    </a:lnTo>
                    <a:lnTo>
                      <a:pt x="667" y="463"/>
                    </a:lnTo>
                    <a:lnTo>
                      <a:pt x="638" y="485"/>
                    </a:lnTo>
                    <a:lnTo>
                      <a:pt x="608" y="509"/>
                    </a:lnTo>
                    <a:lnTo>
                      <a:pt x="581" y="535"/>
                    </a:lnTo>
                    <a:lnTo>
                      <a:pt x="553" y="560"/>
                    </a:lnTo>
                    <a:lnTo>
                      <a:pt x="527" y="587"/>
                    </a:lnTo>
                    <a:lnTo>
                      <a:pt x="502" y="613"/>
                    </a:lnTo>
                    <a:lnTo>
                      <a:pt x="477" y="641"/>
                    </a:lnTo>
                    <a:lnTo>
                      <a:pt x="454" y="670"/>
                    </a:lnTo>
                    <a:lnTo>
                      <a:pt x="433" y="699"/>
                    </a:lnTo>
                    <a:lnTo>
                      <a:pt x="412" y="730"/>
                    </a:lnTo>
                    <a:lnTo>
                      <a:pt x="393" y="760"/>
                    </a:lnTo>
                    <a:lnTo>
                      <a:pt x="376" y="792"/>
                    </a:lnTo>
                    <a:lnTo>
                      <a:pt x="359" y="825"/>
                    </a:lnTo>
                    <a:lnTo>
                      <a:pt x="345" y="856"/>
                    </a:lnTo>
                    <a:lnTo>
                      <a:pt x="333" y="890"/>
                    </a:lnTo>
                    <a:lnTo>
                      <a:pt x="321" y="925"/>
                    </a:lnTo>
                    <a:lnTo>
                      <a:pt x="312" y="959"/>
                    </a:lnTo>
                    <a:lnTo>
                      <a:pt x="306" y="993"/>
                    </a:lnTo>
                    <a:lnTo>
                      <a:pt x="301" y="1030"/>
                    </a:lnTo>
                    <a:lnTo>
                      <a:pt x="298" y="1065"/>
                    </a:lnTo>
                    <a:lnTo>
                      <a:pt x="298" y="1102"/>
                    </a:lnTo>
                    <a:lnTo>
                      <a:pt x="300" y="1138"/>
                    </a:lnTo>
                    <a:lnTo>
                      <a:pt x="302" y="1156"/>
                    </a:lnTo>
                    <a:lnTo>
                      <a:pt x="305" y="1174"/>
                    </a:lnTo>
                    <a:lnTo>
                      <a:pt x="307" y="1192"/>
                    </a:lnTo>
                    <a:lnTo>
                      <a:pt x="312" y="1209"/>
                    </a:lnTo>
                    <a:lnTo>
                      <a:pt x="317" y="1226"/>
                    </a:lnTo>
                    <a:lnTo>
                      <a:pt x="322" y="1242"/>
                    </a:lnTo>
                    <a:lnTo>
                      <a:pt x="329" y="1260"/>
                    </a:lnTo>
                    <a:lnTo>
                      <a:pt x="336" y="1276"/>
                    </a:lnTo>
                    <a:lnTo>
                      <a:pt x="344" y="1293"/>
                    </a:lnTo>
                    <a:lnTo>
                      <a:pt x="352" y="1309"/>
                    </a:lnTo>
                    <a:lnTo>
                      <a:pt x="362" y="1325"/>
                    </a:lnTo>
                    <a:lnTo>
                      <a:pt x="371" y="1341"/>
                    </a:lnTo>
                    <a:lnTo>
                      <a:pt x="382" y="1356"/>
                    </a:lnTo>
                    <a:lnTo>
                      <a:pt x="392" y="1371"/>
                    </a:lnTo>
                    <a:lnTo>
                      <a:pt x="405" y="1387"/>
                    </a:lnTo>
                    <a:lnTo>
                      <a:pt x="416" y="1402"/>
                    </a:lnTo>
                    <a:lnTo>
                      <a:pt x="443" y="1430"/>
                    </a:lnTo>
                    <a:lnTo>
                      <a:pt x="472" y="1457"/>
                    </a:lnTo>
                    <a:lnTo>
                      <a:pt x="502" y="1484"/>
                    </a:lnTo>
                    <a:lnTo>
                      <a:pt x="535" y="1511"/>
                    </a:lnTo>
                    <a:lnTo>
                      <a:pt x="570" y="1535"/>
                    </a:lnTo>
                    <a:lnTo>
                      <a:pt x="607" y="1557"/>
                    </a:lnTo>
                    <a:lnTo>
                      <a:pt x="645" y="1579"/>
                    </a:lnTo>
                    <a:lnTo>
                      <a:pt x="686" y="1599"/>
                    </a:lnTo>
                    <a:lnTo>
                      <a:pt x="732" y="1620"/>
                    </a:lnTo>
                    <a:lnTo>
                      <a:pt x="779" y="1639"/>
                    </a:lnTo>
                    <a:lnTo>
                      <a:pt x="827" y="1655"/>
                    </a:lnTo>
                    <a:lnTo>
                      <a:pt x="877" y="1669"/>
                    </a:lnTo>
                    <a:lnTo>
                      <a:pt x="926" y="1682"/>
                    </a:lnTo>
                    <a:lnTo>
                      <a:pt x="977" y="1693"/>
                    </a:lnTo>
                    <a:lnTo>
                      <a:pt x="1027" y="1702"/>
                    </a:lnTo>
                    <a:lnTo>
                      <a:pt x="1079" y="1708"/>
                    </a:lnTo>
                    <a:lnTo>
                      <a:pt x="1130" y="1713"/>
                    </a:lnTo>
                    <a:lnTo>
                      <a:pt x="1182" y="1717"/>
                    </a:lnTo>
                    <a:lnTo>
                      <a:pt x="1234" y="1720"/>
                    </a:lnTo>
                    <a:lnTo>
                      <a:pt x="1284" y="1720"/>
                    </a:lnTo>
                    <a:lnTo>
                      <a:pt x="1336" y="1718"/>
                    </a:lnTo>
                    <a:lnTo>
                      <a:pt x="1387" y="1716"/>
                    </a:lnTo>
                    <a:lnTo>
                      <a:pt x="1437" y="1712"/>
                    </a:lnTo>
                    <a:lnTo>
                      <a:pt x="1488" y="1706"/>
                    </a:lnTo>
                    <a:lnTo>
                      <a:pt x="1535" y="1699"/>
                    </a:lnTo>
                    <a:lnTo>
                      <a:pt x="1583" y="1692"/>
                    </a:lnTo>
                    <a:lnTo>
                      <a:pt x="1632" y="1682"/>
                    </a:lnTo>
                    <a:lnTo>
                      <a:pt x="1682" y="1670"/>
                    </a:lnTo>
                    <a:lnTo>
                      <a:pt x="1732" y="1656"/>
                    </a:lnTo>
                    <a:lnTo>
                      <a:pt x="1783" y="1642"/>
                    </a:lnTo>
                    <a:lnTo>
                      <a:pt x="1835" y="1626"/>
                    </a:lnTo>
                    <a:lnTo>
                      <a:pt x="1885" y="1607"/>
                    </a:lnTo>
                    <a:lnTo>
                      <a:pt x="1937" y="1588"/>
                    </a:lnTo>
                    <a:lnTo>
                      <a:pt x="1989" y="1566"/>
                    </a:lnTo>
                    <a:lnTo>
                      <a:pt x="2041" y="1545"/>
                    </a:lnTo>
                    <a:lnTo>
                      <a:pt x="2093" y="1521"/>
                    </a:lnTo>
                    <a:lnTo>
                      <a:pt x="2143" y="1495"/>
                    </a:lnTo>
                    <a:lnTo>
                      <a:pt x="2194" y="1469"/>
                    </a:lnTo>
                    <a:lnTo>
                      <a:pt x="2243" y="1441"/>
                    </a:lnTo>
                    <a:lnTo>
                      <a:pt x="2293" y="1411"/>
                    </a:lnTo>
                    <a:lnTo>
                      <a:pt x="2341" y="1380"/>
                    </a:lnTo>
                    <a:lnTo>
                      <a:pt x="2389" y="1349"/>
                    </a:lnTo>
                    <a:lnTo>
                      <a:pt x="2436" y="1316"/>
                    </a:lnTo>
                    <a:lnTo>
                      <a:pt x="2480" y="1282"/>
                    </a:lnTo>
                    <a:lnTo>
                      <a:pt x="2524" y="1245"/>
                    </a:lnTo>
                    <a:lnTo>
                      <a:pt x="2566" y="1208"/>
                    </a:lnTo>
                    <a:lnTo>
                      <a:pt x="2607" y="1171"/>
                    </a:lnTo>
                    <a:lnTo>
                      <a:pt x="2646" y="1132"/>
                    </a:lnTo>
                    <a:lnTo>
                      <a:pt x="2683" y="1092"/>
                    </a:lnTo>
                    <a:lnTo>
                      <a:pt x="2718" y="1051"/>
                    </a:lnTo>
                    <a:lnTo>
                      <a:pt x="2751" y="1008"/>
                    </a:lnTo>
                    <a:lnTo>
                      <a:pt x="2781" y="965"/>
                    </a:lnTo>
                    <a:lnTo>
                      <a:pt x="2810" y="921"/>
                    </a:lnTo>
                    <a:lnTo>
                      <a:pt x="2836" y="876"/>
                    </a:lnTo>
                    <a:lnTo>
                      <a:pt x="2858" y="830"/>
                    </a:lnTo>
                    <a:lnTo>
                      <a:pt x="2880" y="783"/>
                    </a:lnTo>
                    <a:lnTo>
                      <a:pt x="2856" y="814"/>
                    </a:lnTo>
                    <a:lnTo>
                      <a:pt x="2832" y="844"/>
                    </a:lnTo>
                    <a:lnTo>
                      <a:pt x="2807" y="874"/>
                    </a:lnTo>
                    <a:lnTo>
                      <a:pt x="2781" y="902"/>
                    </a:lnTo>
                    <a:lnTo>
                      <a:pt x="2755" y="930"/>
                    </a:lnTo>
                    <a:lnTo>
                      <a:pt x="2729" y="957"/>
                    </a:lnTo>
                    <a:lnTo>
                      <a:pt x="2702" y="984"/>
                    </a:lnTo>
                    <a:lnTo>
                      <a:pt x="2675" y="1009"/>
                    </a:lnTo>
                    <a:lnTo>
                      <a:pt x="2647" y="1035"/>
                    </a:lnTo>
                    <a:lnTo>
                      <a:pt x="2618" y="1059"/>
                    </a:lnTo>
                    <a:lnTo>
                      <a:pt x="2589" y="1082"/>
                    </a:lnTo>
                    <a:lnTo>
                      <a:pt x="2560" y="1106"/>
                    </a:lnTo>
                    <a:lnTo>
                      <a:pt x="2531" y="1127"/>
                    </a:lnTo>
                    <a:lnTo>
                      <a:pt x="2500" y="1149"/>
                    </a:lnTo>
                    <a:lnTo>
                      <a:pt x="2470" y="1170"/>
                    </a:lnTo>
                    <a:lnTo>
                      <a:pt x="2440" y="1190"/>
                    </a:lnTo>
                    <a:lnTo>
                      <a:pt x="2408" y="1209"/>
                    </a:lnTo>
                    <a:lnTo>
                      <a:pt x="2376" y="1228"/>
                    </a:lnTo>
                    <a:lnTo>
                      <a:pt x="2345" y="1247"/>
                    </a:lnTo>
                    <a:lnTo>
                      <a:pt x="2312" y="1265"/>
                    </a:lnTo>
                    <a:lnTo>
                      <a:pt x="2279" y="1283"/>
                    </a:lnTo>
                    <a:lnTo>
                      <a:pt x="2246" y="1299"/>
                    </a:lnTo>
                    <a:lnTo>
                      <a:pt x="2213" y="1314"/>
                    </a:lnTo>
                    <a:lnTo>
                      <a:pt x="2179" y="1330"/>
                    </a:lnTo>
                    <a:lnTo>
                      <a:pt x="2112" y="1359"/>
                    </a:lnTo>
                    <a:lnTo>
                      <a:pt x="2042" y="1385"/>
                    </a:lnTo>
                    <a:lnTo>
                      <a:pt x="1973" y="1411"/>
                    </a:lnTo>
                    <a:lnTo>
                      <a:pt x="1901" y="1432"/>
                    </a:lnTo>
                    <a:lnTo>
                      <a:pt x="1930" y="1421"/>
                    </a:lnTo>
                    <a:lnTo>
                      <a:pt x="1957" y="1409"/>
                    </a:lnTo>
                    <a:lnTo>
                      <a:pt x="1987" y="1395"/>
                    </a:lnTo>
                    <a:lnTo>
                      <a:pt x="2016" y="1382"/>
                    </a:lnTo>
                    <a:lnTo>
                      <a:pt x="2044" y="1366"/>
                    </a:lnTo>
                    <a:lnTo>
                      <a:pt x="2073" y="1350"/>
                    </a:lnTo>
                    <a:lnTo>
                      <a:pt x="2100" y="1333"/>
                    </a:lnTo>
                    <a:lnTo>
                      <a:pt x="2128" y="1316"/>
                    </a:lnTo>
                    <a:lnTo>
                      <a:pt x="2156" y="1298"/>
                    </a:lnTo>
                    <a:lnTo>
                      <a:pt x="2184" y="1279"/>
                    </a:lnTo>
                    <a:lnTo>
                      <a:pt x="2211" y="1259"/>
                    </a:lnTo>
                    <a:lnTo>
                      <a:pt x="2237" y="1238"/>
                    </a:lnTo>
                    <a:lnTo>
                      <a:pt x="2264" y="1217"/>
                    </a:lnTo>
                    <a:lnTo>
                      <a:pt x="2289" y="1195"/>
                    </a:lnTo>
                    <a:lnTo>
                      <a:pt x="2313" y="1173"/>
                    </a:lnTo>
                    <a:lnTo>
                      <a:pt x="2337" y="1149"/>
                    </a:lnTo>
                    <a:lnTo>
                      <a:pt x="2361" y="1125"/>
                    </a:lnTo>
                    <a:lnTo>
                      <a:pt x="2383" y="1101"/>
                    </a:lnTo>
                    <a:lnTo>
                      <a:pt x="2405" y="1075"/>
                    </a:lnTo>
                    <a:lnTo>
                      <a:pt x="2426" y="1050"/>
                    </a:lnTo>
                    <a:lnTo>
                      <a:pt x="2445" y="1023"/>
                    </a:lnTo>
                    <a:lnTo>
                      <a:pt x="2464" y="995"/>
                    </a:lnTo>
                    <a:lnTo>
                      <a:pt x="2481" y="968"/>
                    </a:lnTo>
                    <a:lnTo>
                      <a:pt x="2498" y="940"/>
                    </a:lnTo>
                    <a:lnTo>
                      <a:pt x="2512" y="912"/>
                    </a:lnTo>
                    <a:lnTo>
                      <a:pt x="2526" y="882"/>
                    </a:lnTo>
                    <a:lnTo>
                      <a:pt x="2538" y="852"/>
                    </a:lnTo>
                    <a:lnTo>
                      <a:pt x="2550" y="822"/>
                    </a:lnTo>
                    <a:lnTo>
                      <a:pt x="2559" y="792"/>
                    </a:lnTo>
                    <a:lnTo>
                      <a:pt x="2566" y="761"/>
                    </a:lnTo>
                    <a:lnTo>
                      <a:pt x="2572" y="730"/>
                    </a:lnTo>
                    <a:lnTo>
                      <a:pt x="2578" y="697"/>
                    </a:lnTo>
                    <a:lnTo>
                      <a:pt x="2580" y="671"/>
                    </a:lnTo>
                    <a:lnTo>
                      <a:pt x="2581" y="647"/>
                    </a:lnTo>
                    <a:lnTo>
                      <a:pt x="2581" y="622"/>
                    </a:lnTo>
                    <a:lnTo>
                      <a:pt x="2580" y="598"/>
                    </a:lnTo>
                    <a:lnTo>
                      <a:pt x="2578" y="575"/>
                    </a:lnTo>
                    <a:lnTo>
                      <a:pt x="2575" y="552"/>
                    </a:lnTo>
                    <a:lnTo>
                      <a:pt x="2570" y="530"/>
                    </a:lnTo>
                    <a:lnTo>
                      <a:pt x="2564" y="507"/>
                    </a:lnTo>
                    <a:lnTo>
                      <a:pt x="2557" y="485"/>
                    </a:lnTo>
                    <a:lnTo>
                      <a:pt x="2550" y="464"/>
                    </a:lnTo>
                    <a:lnTo>
                      <a:pt x="2541" y="444"/>
                    </a:lnTo>
                    <a:lnTo>
                      <a:pt x="2531" y="423"/>
                    </a:lnTo>
                    <a:lnTo>
                      <a:pt x="2519" y="403"/>
                    </a:lnTo>
                    <a:lnTo>
                      <a:pt x="2508" y="384"/>
                    </a:lnTo>
                    <a:lnTo>
                      <a:pt x="2495" y="365"/>
                    </a:lnTo>
                    <a:lnTo>
                      <a:pt x="2483" y="347"/>
                    </a:lnTo>
                    <a:lnTo>
                      <a:pt x="2467" y="330"/>
                    </a:lnTo>
                    <a:lnTo>
                      <a:pt x="2454" y="312"/>
                    </a:lnTo>
                    <a:lnTo>
                      <a:pt x="2437" y="295"/>
                    </a:lnTo>
                    <a:lnTo>
                      <a:pt x="2421" y="279"/>
                    </a:lnTo>
                    <a:lnTo>
                      <a:pt x="2404" y="263"/>
                    </a:lnTo>
                    <a:lnTo>
                      <a:pt x="2386" y="247"/>
                    </a:lnTo>
                    <a:lnTo>
                      <a:pt x="2369" y="232"/>
                    </a:lnTo>
                    <a:lnTo>
                      <a:pt x="2350" y="218"/>
                    </a:lnTo>
                    <a:lnTo>
                      <a:pt x="2331" y="204"/>
                    </a:lnTo>
                    <a:lnTo>
                      <a:pt x="2311" y="190"/>
                    </a:lnTo>
                    <a:lnTo>
                      <a:pt x="2290" y="178"/>
                    </a:lnTo>
                    <a:lnTo>
                      <a:pt x="2270" y="165"/>
                    </a:lnTo>
                    <a:lnTo>
                      <a:pt x="2228" y="142"/>
                    </a:lnTo>
                    <a:lnTo>
                      <a:pt x="2185" y="121"/>
                    </a:lnTo>
                    <a:close/>
                    <a:moveTo>
                      <a:pt x="2021" y="1066"/>
                    </a:moveTo>
                    <a:lnTo>
                      <a:pt x="2023" y="1056"/>
                    </a:lnTo>
                    <a:lnTo>
                      <a:pt x="2025" y="1049"/>
                    </a:lnTo>
                    <a:lnTo>
                      <a:pt x="2025" y="1041"/>
                    </a:lnTo>
                    <a:lnTo>
                      <a:pt x="2023" y="1035"/>
                    </a:lnTo>
                    <a:lnTo>
                      <a:pt x="2021" y="1030"/>
                    </a:lnTo>
                    <a:lnTo>
                      <a:pt x="2018" y="1025"/>
                    </a:lnTo>
                    <a:lnTo>
                      <a:pt x="2014" y="1021"/>
                    </a:lnTo>
                    <a:lnTo>
                      <a:pt x="2009" y="1017"/>
                    </a:lnTo>
                    <a:lnTo>
                      <a:pt x="2004" y="1014"/>
                    </a:lnTo>
                    <a:lnTo>
                      <a:pt x="1992" y="1011"/>
                    </a:lnTo>
                    <a:lnTo>
                      <a:pt x="1978" y="1008"/>
                    </a:lnTo>
                    <a:lnTo>
                      <a:pt x="1961" y="1007"/>
                    </a:lnTo>
                    <a:lnTo>
                      <a:pt x="1945" y="1007"/>
                    </a:lnTo>
                    <a:lnTo>
                      <a:pt x="1923" y="1007"/>
                    </a:lnTo>
                    <a:lnTo>
                      <a:pt x="1904" y="1009"/>
                    </a:lnTo>
                    <a:lnTo>
                      <a:pt x="1895" y="1011"/>
                    </a:lnTo>
                    <a:lnTo>
                      <a:pt x="1887" y="1012"/>
                    </a:lnTo>
                    <a:lnTo>
                      <a:pt x="1878" y="1014"/>
                    </a:lnTo>
                    <a:lnTo>
                      <a:pt x="1871" y="1018"/>
                    </a:lnTo>
                    <a:lnTo>
                      <a:pt x="1864" y="1022"/>
                    </a:lnTo>
                    <a:lnTo>
                      <a:pt x="1857" y="1026"/>
                    </a:lnTo>
                    <a:lnTo>
                      <a:pt x="1852" y="1032"/>
                    </a:lnTo>
                    <a:lnTo>
                      <a:pt x="1846" y="1038"/>
                    </a:lnTo>
                    <a:lnTo>
                      <a:pt x="1842" y="1045"/>
                    </a:lnTo>
                    <a:lnTo>
                      <a:pt x="1838" y="1054"/>
                    </a:lnTo>
                    <a:lnTo>
                      <a:pt x="1835" y="1063"/>
                    </a:lnTo>
                    <a:lnTo>
                      <a:pt x="1832" y="1073"/>
                    </a:lnTo>
                    <a:lnTo>
                      <a:pt x="1831" y="1080"/>
                    </a:lnTo>
                    <a:lnTo>
                      <a:pt x="1830" y="1088"/>
                    </a:lnTo>
                    <a:lnTo>
                      <a:pt x="1830" y="1094"/>
                    </a:lnTo>
                    <a:lnTo>
                      <a:pt x="1831" y="1101"/>
                    </a:lnTo>
                    <a:lnTo>
                      <a:pt x="1832" y="1106"/>
                    </a:lnTo>
                    <a:lnTo>
                      <a:pt x="1835" y="1111"/>
                    </a:lnTo>
                    <a:lnTo>
                      <a:pt x="1838" y="1114"/>
                    </a:lnTo>
                    <a:lnTo>
                      <a:pt x="1844" y="1120"/>
                    </a:lnTo>
                    <a:lnTo>
                      <a:pt x="1849" y="1122"/>
                    </a:lnTo>
                    <a:lnTo>
                      <a:pt x="1855" y="1126"/>
                    </a:lnTo>
                    <a:lnTo>
                      <a:pt x="1863" y="1128"/>
                    </a:lnTo>
                    <a:lnTo>
                      <a:pt x="1871" y="1131"/>
                    </a:lnTo>
                    <a:lnTo>
                      <a:pt x="1892" y="1133"/>
                    </a:lnTo>
                    <a:lnTo>
                      <a:pt x="1917" y="1135"/>
                    </a:lnTo>
                    <a:lnTo>
                      <a:pt x="1926" y="1135"/>
                    </a:lnTo>
                    <a:lnTo>
                      <a:pt x="1933" y="1135"/>
                    </a:lnTo>
                    <a:lnTo>
                      <a:pt x="1940" y="1136"/>
                    </a:lnTo>
                    <a:lnTo>
                      <a:pt x="1944" y="1138"/>
                    </a:lnTo>
                    <a:lnTo>
                      <a:pt x="1946" y="1141"/>
                    </a:lnTo>
                    <a:lnTo>
                      <a:pt x="1947" y="1145"/>
                    </a:lnTo>
                    <a:lnTo>
                      <a:pt x="1947" y="1149"/>
                    </a:lnTo>
                    <a:lnTo>
                      <a:pt x="1947" y="1154"/>
                    </a:lnTo>
                    <a:lnTo>
                      <a:pt x="1946" y="1159"/>
                    </a:lnTo>
                    <a:lnTo>
                      <a:pt x="1944" y="1164"/>
                    </a:lnTo>
                    <a:lnTo>
                      <a:pt x="1941" y="1166"/>
                    </a:lnTo>
                    <a:lnTo>
                      <a:pt x="1936" y="1169"/>
                    </a:lnTo>
                    <a:lnTo>
                      <a:pt x="1932" y="1170"/>
                    </a:lnTo>
                    <a:lnTo>
                      <a:pt x="1926" y="1171"/>
                    </a:lnTo>
                    <a:lnTo>
                      <a:pt x="1918" y="1173"/>
                    </a:lnTo>
                    <a:lnTo>
                      <a:pt x="1908" y="1173"/>
                    </a:lnTo>
                    <a:lnTo>
                      <a:pt x="1901" y="1173"/>
                    </a:lnTo>
                    <a:lnTo>
                      <a:pt x="1894" y="1171"/>
                    </a:lnTo>
                    <a:lnTo>
                      <a:pt x="1889" y="1170"/>
                    </a:lnTo>
                    <a:lnTo>
                      <a:pt x="1884" y="1169"/>
                    </a:lnTo>
                    <a:lnTo>
                      <a:pt x="1882" y="1166"/>
                    </a:lnTo>
                    <a:lnTo>
                      <a:pt x="1880" y="1163"/>
                    </a:lnTo>
                    <a:lnTo>
                      <a:pt x="1880" y="1157"/>
                    </a:lnTo>
                    <a:lnTo>
                      <a:pt x="1880" y="1151"/>
                    </a:lnTo>
                    <a:lnTo>
                      <a:pt x="1814" y="1151"/>
                    </a:lnTo>
                    <a:lnTo>
                      <a:pt x="1813" y="1161"/>
                    </a:lnTo>
                    <a:lnTo>
                      <a:pt x="1812" y="1170"/>
                    </a:lnTo>
                    <a:lnTo>
                      <a:pt x="1812" y="1178"/>
                    </a:lnTo>
                    <a:lnTo>
                      <a:pt x="1813" y="1185"/>
                    </a:lnTo>
                    <a:lnTo>
                      <a:pt x="1816" y="1192"/>
                    </a:lnTo>
                    <a:lnTo>
                      <a:pt x="1818" y="1197"/>
                    </a:lnTo>
                    <a:lnTo>
                      <a:pt x="1822" y="1201"/>
                    </a:lnTo>
                    <a:lnTo>
                      <a:pt x="1827" y="1204"/>
                    </a:lnTo>
                    <a:lnTo>
                      <a:pt x="1833" y="1208"/>
                    </a:lnTo>
                    <a:lnTo>
                      <a:pt x="1841" y="1211"/>
                    </a:lnTo>
                    <a:lnTo>
                      <a:pt x="1849" y="1212"/>
                    </a:lnTo>
                    <a:lnTo>
                      <a:pt x="1857" y="1213"/>
                    </a:lnTo>
                    <a:lnTo>
                      <a:pt x="1878" y="1214"/>
                    </a:lnTo>
                    <a:lnTo>
                      <a:pt x="1902" y="1214"/>
                    </a:lnTo>
                    <a:lnTo>
                      <a:pt x="1925" y="1214"/>
                    </a:lnTo>
                    <a:lnTo>
                      <a:pt x="1945" y="1213"/>
                    </a:lnTo>
                    <a:lnTo>
                      <a:pt x="1954" y="1211"/>
                    </a:lnTo>
                    <a:lnTo>
                      <a:pt x="1963" y="1209"/>
                    </a:lnTo>
                    <a:lnTo>
                      <a:pt x="1970" y="1206"/>
                    </a:lnTo>
                    <a:lnTo>
                      <a:pt x="1976" y="1203"/>
                    </a:lnTo>
                    <a:lnTo>
                      <a:pt x="1983" y="1199"/>
                    </a:lnTo>
                    <a:lnTo>
                      <a:pt x="1989" y="1194"/>
                    </a:lnTo>
                    <a:lnTo>
                      <a:pt x="1994" y="1188"/>
                    </a:lnTo>
                    <a:lnTo>
                      <a:pt x="1999" y="1182"/>
                    </a:lnTo>
                    <a:lnTo>
                      <a:pt x="2003" y="1175"/>
                    </a:lnTo>
                    <a:lnTo>
                      <a:pt x="2007" y="1166"/>
                    </a:lnTo>
                    <a:lnTo>
                      <a:pt x="2011" y="1157"/>
                    </a:lnTo>
                    <a:lnTo>
                      <a:pt x="2013" y="1146"/>
                    </a:lnTo>
                    <a:lnTo>
                      <a:pt x="2014" y="1137"/>
                    </a:lnTo>
                    <a:lnTo>
                      <a:pt x="2016" y="1130"/>
                    </a:lnTo>
                    <a:lnTo>
                      <a:pt x="2014" y="1122"/>
                    </a:lnTo>
                    <a:lnTo>
                      <a:pt x="2013" y="1116"/>
                    </a:lnTo>
                    <a:lnTo>
                      <a:pt x="2012" y="1109"/>
                    </a:lnTo>
                    <a:lnTo>
                      <a:pt x="2008" y="1106"/>
                    </a:lnTo>
                    <a:lnTo>
                      <a:pt x="2004" y="1101"/>
                    </a:lnTo>
                    <a:lnTo>
                      <a:pt x="1999" y="1097"/>
                    </a:lnTo>
                    <a:lnTo>
                      <a:pt x="1994" y="1094"/>
                    </a:lnTo>
                    <a:lnTo>
                      <a:pt x="1988" y="1092"/>
                    </a:lnTo>
                    <a:lnTo>
                      <a:pt x="1980" y="1089"/>
                    </a:lnTo>
                    <a:lnTo>
                      <a:pt x="1971" y="1088"/>
                    </a:lnTo>
                    <a:lnTo>
                      <a:pt x="1951" y="1087"/>
                    </a:lnTo>
                    <a:lnTo>
                      <a:pt x="1927" y="1085"/>
                    </a:lnTo>
                    <a:lnTo>
                      <a:pt x="1917" y="1085"/>
                    </a:lnTo>
                    <a:lnTo>
                      <a:pt x="1909" y="1084"/>
                    </a:lnTo>
                    <a:lnTo>
                      <a:pt x="1903" y="1083"/>
                    </a:lnTo>
                    <a:lnTo>
                      <a:pt x="1899" y="1080"/>
                    </a:lnTo>
                    <a:lnTo>
                      <a:pt x="1897" y="1078"/>
                    </a:lnTo>
                    <a:lnTo>
                      <a:pt x="1897" y="1074"/>
                    </a:lnTo>
                    <a:lnTo>
                      <a:pt x="1897" y="1070"/>
                    </a:lnTo>
                    <a:lnTo>
                      <a:pt x="1897" y="1068"/>
                    </a:lnTo>
                    <a:lnTo>
                      <a:pt x="1898" y="1063"/>
                    </a:lnTo>
                    <a:lnTo>
                      <a:pt x="1899" y="1059"/>
                    </a:lnTo>
                    <a:lnTo>
                      <a:pt x="1902" y="1056"/>
                    </a:lnTo>
                    <a:lnTo>
                      <a:pt x="1906" y="1054"/>
                    </a:lnTo>
                    <a:lnTo>
                      <a:pt x="1911" y="1052"/>
                    </a:lnTo>
                    <a:lnTo>
                      <a:pt x="1917" y="1050"/>
                    </a:lnTo>
                    <a:lnTo>
                      <a:pt x="1925" y="1050"/>
                    </a:lnTo>
                    <a:lnTo>
                      <a:pt x="1936" y="1050"/>
                    </a:lnTo>
                    <a:lnTo>
                      <a:pt x="1947" y="1050"/>
                    </a:lnTo>
                    <a:lnTo>
                      <a:pt x="1955" y="1052"/>
                    </a:lnTo>
                    <a:lnTo>
                      <a:pt x="1957" y="1055"/>
                    </a:lnTo>
                    <a:lnTo>
                      <a:pt x="1959" y="1057"/>
                    </a:lnTo>
                    <a:lnTo>
                      <a:pt x="1959" y="1061"/>
                    </a:lnTo>
                    <a:lnTo>
                      <a:pt x="1959" y="1066"/>
                    </a:lnTo>
                    <a:lnTo>
                      <a:pt x="2021" y="1066"/>
                    </a:lnTo>
                    <a:close/>
                    <a:moveTo>
                      <a:pt x="1797" y="1066"/>
                    </a:moveTo>
                    <a:lnTo>
                      <a:pt x="1799" y="1056"/>
                    </a:lnTo>
                    <a:lnTo>
                      <a:pt x="1801" y="1049"/>
                    </a:lnTo>
                    <a:lnTo>
                      <a:pt x="1801" y="1041"/>
                    </a:lnTo>
                    <a:lnTo>
                      <a:pt x="1799" y="1035"/>
                    </a:lnTo>
                    <a:lnTo>
                      <a:pt x="1798" y="1030"/>
                    </a:lnTo>
                    <a:lnTo>
                      <a:pt x="1794" y="1025"/>
                    </a:lnTo>
                    <a:lnTo>
                      <a:pt x="1790" y="1021"/>
                    </a:lnTo>
                    <a:lnTo>
                      <a:pt x="1785" y="1017"/>
                    </a:lnTo>
                    <a:lnTo>
                      <a:pt x="1780" y="1014"/>
                    </a:lnTo>
                    <a:lnTo>
                      <a:pt x="1768" y="1011"/>
                    </a:lnTo>
                    <a:lnTo>
                      <a:pt x="1754" y="1008"/>
                    </a:lnTo>
                    <a:lnTo>
                      <a:pt x="1737" y="1007"/>
                    </a:lnTo>
                    <a:lnTo>
                      <a:pt x="1721" y="1007"/>
                    </a:lnTo>
                    <a:lnTo>
                      <a:pt x="1699" y="1007"/>
                    </a:lnTo>
                    <a:lnTo>
                      <a:pt x="1680" y="1009"/>
                    </a:lnTo>
                    <a:lnTo>
                      <a:pt x="1671" y="1011"/>
                    </a:lnTo>
                    <a:lnTo>
                      <a:pt x="1663" y="1012"/>
                    </a:lnTo>
                    <a:lnTo>
                      <a:pt x="1655" y="1014"/>
                    </a:lnTo>
                    <a:lnTo>
                      <a:pt x="1647" y="1018"/>
                    </a:lnTo>
                    <a:lnTo>
                      <a:pt x="1640" y="1022"/>
                    </a:lnTo>
                    <a:lnTo>
                      <a:pt x="1633" y="1026"/>
                    </a:lnTo>
                    <a:lnTo>
                      <a:pt x="1628" y="1032"/>
                    </a:lnTo>
                    <a:lnTo>
                      <a:pt x="1623" y="1038"/>
                    </a:lnTo>
                    <a:lnTo>
                      <a:pt x="1618" y="1045"/>
                    </a:lnTo>
                    <a:lnTo>
                      <a:pt x="1615" y="1054"/>
                    </a:lnTo>
                    <a:lnTo>
                      <a:pt x="1611" y="1063"/>
                    </a:lnTo>
                    <a:lnTo>
                      <a:pt x="1608" y="1073"/>
                    </a:lnTo>
                    <a:lnTo>
                      <a:pt x="1607" y="1080"/>
                    </a:lnTo>
                    <a:lnTo>
                      <a:pt x="1606" y="1088"/>
                    </a:lnTo>
                    <a:lnTo>
                      <a:pt x="1606" y="1094"/>
                    </a:lnTo>
                    <a:lnTo>
                      <a:pt x="1607" y="1101"/>
                    </a:lnTo>
                    <a:lnTo>
                      <a:pt x="1608" y="1106"/>
                    </a:lnTo>
                    <a:lnTo>
                      <a:pt x="1612" y="1111"/>
                    </a:lnTo>
                    <a:lnTo>
                      <a:pt x="1615" y="1114"/>
                    </a:lnTo>
                    <a:lnTo>
                      <a:pt x="1620" y="1120"/>
                    </a:lnTo>
                    <a:lnTo>
                      <a:pt x="1625" y="1122"/>
                    </a:lnTo>
                    <a:lnTo>
                      <a:pt x="1631" y="1126"/>
                    </a:lnTo>
                    <a:lnTo>
                      <a:pt x="1639" y="1128"/>
                    </a:lnTo>
                    <a:lnTo>
                      <a:pt x="1647" y="1131"/>
                    </a:lnTo>
                    <a:lnTo>
                      <a:pt x="1668" y="1133"/>
                    </a:lnTo>
                    <a:lnTo>
                      <a:pt x="1693" y="1135"/>
                    </a:lnTo>
                    <a:lnTo>
                      <a:pt x="1702" y="1135"/>
                    </a:lnTo>
                    <a:lnTo>
                      <a:pt x="1709" y="1135"/>
                    </a:lnTo>
                    <a:lnTo>
                      <a:pt x="1716" y="1136"/>
                    </a:lnTo>
                    <a:lnTo>
                      <a:pt x="1720" y="1138"/>
                    </a:lnTo>
                    <a:lnTo>
                      <a:pt x="1722" y="1141"/>
                    </a:lnTo>
                    <a:lnTo>
                      <a:pt x="1723" y="1145"/>
                    </a:lnTo>
                    <a:lnTo>
                      <a:pt x="1725" y="1149"/>
                    </a:lnTo>
                    <a:lnTo>
                      <a:pt x="1723" y="1154"/>
                    </a:lnTo>
                    <a:lnTo>
                      <a:pt x="1722" y="1159"/>
                    </a:lnTo>
                    <a:lnTo>
                      <a:pt x="1720" y="1164"/>
                    </a:lnTo>
                    <a:lnTo>
                      <a:pt x="1717" y="1166"/>
                    </a:lnTo>
                    <a:lnTo>
                      <a:pt x="1713" y="1169"/>
                    </a:lnTo>
                    <a:lnTo>
                      <a:pt x="1708" y="1170"/>
                    </a:lnTo>
                    <a:lnTo>
                      <a:pt x="1702" y="1171"/>
                    </a:lnTo>
                    <a:lnTo>
                      <a:pt x="1694" y="1173"/>
                    </a:lnTo>
                    <a:lnTo>
                      <a:pt x="1684" y="1173"/>
                    </a:lnTo>
                    <a:lnTo>
                      <a:pt x="1677" y="1173"/>
                    </a:lnTo>
                    <a:lnTo>
                      <a:pt x="1670" y="1171"/>
                    </a:lnTo>
                    <a:lnTo>
                      <a:pt x="1665" y="1170"/>
                    </a:lnTo>
                    <a:lnTo>
                      <a:pt x="1661" y="1169"/>
                    </a:lnTo>
                    <a:lnTo>
                      <a:pt x="1658" y="1166"/>
                    </a:lnTo>
                    <a:lnTo>
                      <a:pt x="1656" y="1163"/>
                    </a:lnTo>
                    <a:lnTo>
                      <a:pt x="1656" y="1157"/>
                    </a:lnTo>
                    <a:lnTo>
                      <a:pt x="1658" y="1151"/>
                    </a:lnTo>
                    <a:lnTo>
                      <a:pt x="1590" y="1151"/>
                    </a:lnTo>
                    <a:lnTo>
                      <a:pt x="1589" y="1161"/>
                    </a:lnTo>
                    <a:lnTo>
                      <a:pt x="1588" y="1170"/>
                    </a:lnTo>
                    <a:lnTo>
                      <a:pt x="1588" y="1178"/>
                    </a:lnTo>
                    <a:lnTo>
                      <a:pt x="1589" y="1185"/>
                    </a:lnTo>
                    <a:lnTo>
                      <a:pt x="1592" y="1192"/>
                    </a:lnTo>
                    <a:lnTo>
                      <a:pt x="1594" y="1197"/>
                    </a:lnTo>
                    <a:lnTo>
                      <a:pt x="1599" y="1201"/>
                    </a:lnTo>
                    <a:lnTo>
                      <a:pt x="1604" y="1204"/>
                    </a:lnTo>
                    <a:lnTo>
                      <a:pt x="1609" y="1208"/>
                    </a:lnTo>
                    <a:lnTo>
                      <a:pt x="1617" y="1211"/>
                    </a:lnTo>
                    <a:lnTo>
                      <a:pt x="1625" y="1212"/>
                    </a:lnTo>
                    <a:lnTo>
                      <a:pt x="1633" y="1213"/>
                    </a:lnTo>
                    <a:lnTo>
                      <a:pt x="1654" y="1214"/>
                    </a:lnTo>
                    <a:lnTo>
                      <a:pt x="1678" y="1214"/>
                    </a:lnTo>
                    <a:lnTo>
                      <a:pt x="1701" y="1214"/>
                    </a:lnTo>
                    <a:lnTo>
                      <a:pt x="1721" y="1213"/>
                    </a:lnTo>
                    <a:lnTo>
                      <a:pt x="1730" y="1211"/>
                    </a:lnTo>
                    <a:lnTo>
                      <a:pt x="1739" y="1209"/>
                    </a:lnTo>
                    <a:lnTo>
                      <a:pt x="1746" y="1206"/>
                    </a:lnTo>
                    <a:lnTo>
                      <a:pt x="1752" y="1203"/>
                    </a:lnTo>
                    <a:lnTo>
                      <a:pt x="1759" y="1199"/>
                    </a:lnTo>
                    <a:lnTo>
                      <a:pt x="1765" y="1194"/>
                    </a:lnTo>
                    <a:lnTo>
                      <a:pt x="1770" y="1188"/>
                    </a:lnTo>
                    <a:lnTo>
                      <a:pt x="1775" y="1182"/>
                    </a:lnTo>
                    <a:lnTo>
                      <a:pt x="1779" y="1175"/>
                    </a:lnTo>
                    <a:lnTo>
                      <a:pt x="1783" y="1166"/>
                    </a:lnTo>
                    <a:lnTo>
                      <a:pt x="1787" y="1157"/>
                    </a:lnTo>
                    <a:lnTo>
                      <a:pt x="1789" y="1146"/>
                    </a:lnTo>
                    <a:lnTo>
                      <a:pt x="1790" y="1137"/>
                    </a:lnTo>
                    <a:lnTo>
                      <a:pt x="1792" y="1130"/>
                    </a:lnTo>
                    <a:lnTo>
                      <a:pt x="1790" y="1122"/>
                    </a:lnTo>
                    <a:lnTo>
                      <a:pt x="1790" y="1116"/>
                    </a:lnTo>
                    <a:lnTo>
                      <a:pt x="1788" y="1109"/>
                    </a:lnTo>
                    <a:lnTo>
                      <a:pt x="1785" y="1106"/>
                    </a:lnTo>
                    <a:lnTo>
                      <a:pt x="1780" y="1101"/>
                    </a:lnTo>
                    <a:lnTo>
                      <a:pt x="1776" y="1097"/>
                    </a:lnTo>
                    <a:lnTo>
                      <a:pt x="1770" y="1094"/>
                    </a:lnTo>
                    <a:lnTo>
                      <a:pt x="1764" y="1092"/>
                    </a:lnTo>
                    <a:lnTo>
                      <a:pt x="1756" y="1089"/>
                    </a:lnTo>
                    <a:lnTo>
                      <a:pt x="1747" y="1088"/>
                    </a:lnTo>
                    <a:lnTo>
                      <a:pt x="1727" y="1087"/>
                    </a:lnTo>
                    <a:lnTo>
                      <a:pt x="1704" y="1085"/>
                    </a:lnTo>
                    <a:lnTo>
                      <a:pt x="1693" y="1085"/>
                    </a:lnTo>
                    <a:lnTo>
                      <a:pt x="1685" y="1084"/>
                    </a:lnTo>
                    <a:lnTo>
                      <a:pt x="1679" y="1083"/>
                    </a:lnTo>
                    <a:lnTo>
                      <a:pt x="1675" y="1080"/>
                    </a:lnTo>
                    <a:lnTo>
                      <a:pt x="1674" y="1078"/>
                    </a:lnTo>
                    <a:lnTo>
                      <a:pt x="1673" y="1074"/>
                    </a:lnTo>
                    <a:lnTo>
                      <a:pt x="1673" y="1070"/>
                    </a:lnTo>
                    <a:lnTo>
                      <a:pt x="1674" y="1068"/>
                    </a:lnTo>
                    <a:lnTo>
                      <a:pt x="1674" y="1063"/>
                    </a:lnTo>
                    <a:lnTo>
                      <a:pt x="1677" y="1059"/>
                    </a:lnTo>
                    <a:lnTo>
                      <a:pt x="1678" y="1056"/>
                    </a:lnTo>
                    <a:lnTo>
                      <a:pt x="1682" y="1054"/>
                    </a:lnTo>
                    <a:lnTo>
                      <a:pt x="1687" y="1052"/>
                    </a:lnTo>
                    <a:lnTo>
                      <a:pt x="1693" y="1050"/>
                    </a:lnTo>
                    <a:lnTo>
                      <a:pt x="1701" y="1050"/>
                    </a:lnTo>
                    <a:lnTo>
                      <a:pt x="1712" y="1050"/>
                    </a:lnTo>
                    <a:lnTo>
                      <a:pt x="1723" y="1050"/>
                    </a:lnTo>
                    <a:lnTo>
                      <a:pt x="1731" y="1052"/>
                    </a:lnTo>
                    <a:lnTo>
                      <a:pt x="1733" y="1055"/>
                    </a:lnTo>
                    <a:lnTo>
                      <a:pt x="1735" y="1057"/>
                    </a:lnTo>
                    <a:lnTo>
                      <a:pt x="1735" y="1061"/>
                    </a:lnTo>
                    <a:lnTo>
                      <a:pt x="1735" y="1066"/>
                    </a:lnTo>
                    <a:lnTo>
                      <a:pt x="1797" y="1066"/>
                    </a:lnTo>
                    <a:close/>
                    <a:moveTo>
                      <a:pt x="1570" y="1122"/>
                    </a:moveTo>
                    <a:lnTo>
                      <a:pt x="1573" y="1112"/>
                    </a:lnTo>
                    <a:lnTo>
                      <a:pt x="1575" y="1097"/>
                    </a:lnTo>
                    <a:lnTo>
                      <a:pt x="1578" y="1083"/>
                    </a:lnTo>
                    <a:lnTo>
                      <a:pt x="1579" y="1071"/>
                    </a:lnTo>
                    <a:lnTo>
                      <a:pt x="1579" y="1060"/>
                    </a:lnTo>
                    <a:lnTo>
                      <a:pt x="1579" y="1051"/>
                    </a:lnTo>
                    <a:lnTo>
                      <a:pt x="1577" y="1042"/>
                    </a:lnTo>
                    <a:lnTo>
                      <a:pt x="1574" y="1035"/>
                    </a:lnTo>
                    <a:lnTo>
                      <a:pt x="1570" y="1028"/>
                    </a:lnTo>
                    <a:lnTo>
                      <a:pt x="1565" y="1023"/>
                    </a:lnTo>
                    <a:lnTo>
                      <a:pt x="1559" y="1018"/>
                    </a:lnTo>
                    <a:lnTo>
                      <a:pt x="1552" y="1014"/>
                    </a:lnTo>
                    <a:lnTo>
                      <a:pt x="1544" y="1012"/>
                    </a:lnTo>
                    <a:lnTo>
                      <a:pt x="1535" y="1009"/>
                    </a:lnTo>
                    <a:lnTo>
                      <a:pt x="1523" y="1008"/>
                    </a:lnTo>
                    <a:lnTo>
                      <a:pt x="1511" y="1007"/>
                    </a:lnTo>
                    <a:lnTo>
                      <a:pt x="1498" y="1007"/>
                    </a:lnTo>
                    <a:lnTo>
                      <a:pt x="1483" y="1007"/>
                    </a:lnTo>
                    <a:lnTo>
                      <a:pt x="1470" y="1008"/>
                    </a:lnTo>
                    <a:lnTo>
                      <a:pt x="1458" y="1009"/>
                    </a:lnTo>
                    <a:lnTo>
                      <a:pt x="1447" y="1012"/>
                    </a:lnTo>
                    <a:lnTo>
                      <a:pt x="1437" y="1016"/>
                    </a:lnTo>
                    <a:lnTo>
                      <a:pt x="1428" y="1019"/>
                    </a:lnTo>
                    <a:lnTo>
                      <a:pt x="1420" y="1025"/>
                    </a:lnTo>
                    <a:lnTo>
                      <a:pt x="1413" y="1030"/>
                    </a:lnTo>
                    <a:lnTo>
                      <a:pt x="1407" y="1037"/>
                    </a:lnTo>
                    <a:lnTo>
                      <a:pt x="1401" y="1045"/>
                    </a:lnTo>
                    <a:lnTo>
                      <a:pt x="1396" y="1052"/>
                    </a:lnTo>
                    <a:lnTo>
                      <a:pt x="1391" y="1063"/>
                    </a:lnTo>
                    <a:lnTo>
                      <a:pt x="1383" y="1085"/>
                    </a:lnTo>
                    <a:lnTo>
                      <a:pt x="1377" y="1112"/>
                    </a:lnTo>
                    <a:lnTo>
                      <a:pt x="1373" y="1125"/>
                    </a:lnTo>
                    <a:lnTo>
                      <a:pt x="1372" y="1137"/>
                    </a:lnTo>
                    <a:lnTo>
                      <a:pt x="1370" y="1149"/>
                    </a:lnTo>
                    <a:lnTo>
                      <a:pt x="1370" y="1159"/>
                    </a:lnTo>
                    <a:lnTo>
                      <a:pt x="1370" y="1169"/>
                    </a:lnTo>
                    <a:lnTo>
                      <a:pt x="1372" y="1178"/>
                    </a:lnTo>
                    <a:lnTo>
                      <a:pt x="1374" y="1185"/>
                    </a:lnTo>
                    <a:lnTo>
                      <a:pt x="1378" y="1192"/>
                    </a:lnTo>
                    <a:lnTo>
                      <a:pt x="1383" y="1197"/>
                    </a:lnTo>
                    <a:lnTo>
                      <a:pt x="1389" y="1202"/>
                    </a:lnTo>
                    <a:lnTo>
                      <a:pt x="1396" y="1206"/>
                    </a:lnTo>
                    <a:lnTo>
                      <a:pt x="1404" y="1209"/>
                    </a:lnTo>
                    <a:lnTo>
                      <a:pt x="1415" y="1212"/>
                    </a:lnTo>
                    <a:lnTo>
                      <a:pt x="1425" y="1213"/>
                    </a:lnTo>
                    <a:lnTo>
                      <a:pt x="1437" y="1214"/>
                    </a:lnTo>
                    <a:lnTo>
                      <a:pt x="1451" y="1214"/>
                    </a:lnTo>
                    <a:lnTo>
                      <a:pt x="1471" y="1214"/>
                    </a:lnTo>
                    <a:lnTo>
                      <a:pt x="1490" y="1213"/>
                    </a:lnTo>
                    <a:lnTo>
                      <a:pt x="1499" y="1212"/>
                    </a:lnTo>
                    <a:lnTo>
                      <a:pt x="1508" y="1211"/>
                    </a:lnTo>
                    <a:lnTo>
                      <a:pt x="1517" y="1208"/>
                    </a:lnTo>
                    <a:lnTo>
                      <a:pt x="1525" y="1204"/>
                    </a:lnTo>
                    <a:lnTo>
                      <a:pt x="1531" y="1201"/>
                    </a:lnTo>
                    <a:lnTo>
                      <a:pt x="1537" y="1197"/>
                    </a:lnTo>
                    <a:lnTo>
                      <a:pt x="1544" y="1190"/>
                    </a:lnTo>
                    <a:lnTo>
                      <a:pt x="1549" y="1184"/>
                    </a:lnTo>
                    <a:lnTo>
                      <a:pt x="1554" y="1176"/>
                    </a:lnTo>
                    <a:lnTo>
                      <a:pt x="1559" y="1169"/>
                    </a:lnTo>
                    <a:lnTo>
                      <a:pt x="1561" y="1159"/>
                    </a:lnTo>
                    <a:lnTo>
                      <a:pt x="1565" y="1147"/>
                    </a:lnTo>
                    <a:lnTo>
                      <a:pt x="1499" y="1147"/>
                    </a:lnTo>
                    <a:lnTo>
                      <a:pt x="1497" y="1155"/>
                    </a:lnTo>
                    <a:lnTo>
                      <a:pt x="1494" y="1160"/>
                    </a:lnTo>
                    <a:lnTo>
                      <a:pt x="1490" y="1164"/>
                    </a:lnTo>
                    <a:lnTo>
                      <a:pt x="1487" y="1166"/>
                    </a:lnTo>
                    <a:lnTo>
                      <a:pt x="1475" y="1169"/>
                    </a:lnTo>
                    <a:lnTo>
                      <a:pt x="1461" y="1169"/>
                    </a:lnTo>
                    <a:lnTo>
                      <a:pt x="1453" y="1169"/>
                    </a:lnTo>
                    <a:lnTo>
                      <a:pt x="1446" y="1166"/>
                    </a:lnTo>
                    <a:lnTo>
                      <a:pt x="1441" y="1164"/>
                    </a:lnTo>
                    <a:lnTo>
                      <a:pt x="1437" y="1159"/>
                    </a:lnTo>
                    <a:lnTo>
                      <a:pt x="1436" y="1152"/>
                    </a:lnTo>
                    <a:lnTo>
                      <a:pt x="1436" y="1145"/>
                    </a:lnTo>
                    <a:lnTo>
                      <a:pt x="1437" y="1135"/>
                    </a:lnTo>
                    <a:lnTo>
                      <a:pt x="1440" y="1122"/>
                    </a:lnTo>
                    <a:lnTo>
                      <a:pt x="1570" y="1122"/>
                    </a:lnTo>
                    <a:close/>
                    <a:moveTo>
                      <a:pt x="1447" y="1087"/>
                    </a:moveTo>
                    <a:lnTo>
                      <a:pt x="1450" y="1078"/>
                    </a:lnTo>
                    <a:lnTo>
                      <a:pt x="1453" y="1070"/>
                    </a:lnTo>
                    <a:lnTo>
                      <a:pt x="1456" y="1064"/>
                    </a:lnTo>
                    <a:lnTo>
                      <a:pt x="1460" y="1060"/>
                    </a:lnTo>
                    <a:lnTo>
                      <a:pt x="1465" y="1056"/>
                    </a:lnTo>
                    <a:lnTo>
                      <a:pt x="1471" y="1055"/>
                    </a:lnTo>
                    <a:lnTo>
                      <a:pt x="1478" y="1054"/>
                    </a:lnTo>
                    <a:lnTo>
                      <a:pt x="1487" y="1052"/>
                    </a:lnTo>
                    <a:lnTo>
                      <a:pt x="1494" y="1052"/>
                    </a:lnTo>
                    <a:lnTo>
                      <a:pt x="1501" y="1054"/>
                    </a:lnTo>
                    <a:lnTo>
                      <a:pt x="1506" y="1055"/>
                    </a:lnTo>
                    <a:lnTo>
                      <a:pt x="1511" y="1059"/>
                    </a:lnTo>
                    <a:lnTo>
                      <a:pt x="1513" y="1063"/>
                    </a:lnTo>
                    <a:lnTo>
                      <a:pt x="1515" y="1069"/>
                    </a:lnTo>
                    <a:lnTo>
                      <a:pt x="1515" y="1076"/>
                    </a:lnTo>
                    <a:lnTo>
                      <a:pt x="1512" y="1087"/>
                    </a:lnTo>
                    <a:lnTo>
                      <a:pt x="1447" y="1087"/>
                    </a:lnTo>
                    <a:close/>
                    <a:moveTo>
                      <a:pt x="1275" y="1011"/>
                    </a:moveTo>
                    <a:lnTo>
                      <a:pt x="1210" y="1011"/>
                    </a:lnTo>
                    <a:lnTo>
                      <a:pt x="1165" y="1212"/>
                    </a:lnTo>
                    <a:lnTo>
                      <a:pt x="1231" y="1212"/>
                    </a:lnTo>
                    <a:lnTo>
                      <a:pt x="1258" y="1092"/>
                    </a:lnTo>
                    <a:lnTo>
                      <a:pt x="1261" y="1079"/>
                    </a:lnTo>
                    <a:lnTo>
                      <a:pt x="1268" y="1068"/>
                    </a:lnTo>
                    <a:lnTo>
                      <a:pt x="1272" y="1064"/>
                    </a:lnTo>
                    <a:lnTo>
                      <a:pt x="1275" y="1060"/>
                    </a:lnTo>
                    <a:lnTo>
                      <a:pt x="1282" y="1059"/>
                    </a:lnTo>
                    <a:lnTo>
                      <a:pt x="1288" y="1057"/>
                    </a:lnTo>
                    <a:lnTo>
                      <a:pt x="1293" y="1059"/>
                    </a:lnTo>
                    <a:lnTo>
                      <a:pt x="1297" y="1060"/>
                    </a:lnTo>
                    <a:lnTo>
                      <a:pt x="1299" y="1064"/>
                    </a:lnTo>
                    <a:lnTo>
                      <a:pt x="1302" y="1068"/>
                    </a:lnTo>
                    <a:lnTo>
                      <a:pt x="1302" y="1078"/>
                    </a:lnTo>
                    <a:lnTo>
                      <a:pt x="1301" y="1089"/>
                    </a:lnTo>
                    <a:lnTo>
                      <a:pt x="1298" y="1099"/>
                    </a:lnTo>
                    <a:lnTo>
                      <a:pt x="1358" y="1099"/>
                    </a:lnTo>
                    <a:lnTo>
                      <a:pt x="1361" y="1083"/>
                    </a:lnTo>
                    <a:lnTo>
                      <a:pt x="1364" y="1069"/>
                    </a:lnTo>
                    <a:lnTo>
                      <a:pt x="1365" y="1055"/>
                    </a:lnTo>
                    <a:lnTo>
                      <a:pt x="1366" y="1042"/>
                    </a:lnTo>
                    <a:lnTo>
                      <a:pt x="1365" y="1031"/>
                    </a:lnTo>
                    <a:lnTo>
                      <a:pt x="1364" y="1026"/>
                    </a:lnTo>
                    <a:lnTo>
                      <a:pt x="1361" y="1021"/>
                    </a:lnTo>
                    <a:lnTo>
                      <a:pt x="1358" y="1017"/>
                    </a:lnTo>
                    <a:lnTo>
                      <a:pt x="1354" y="1013"/>
                    </a:lnTo>
                    <a:lnTo>
                      <a:pt x="1349" y="1011"/>
                    </a:lnTo>
                    <a:lnTo>
                      <a:pt x="1344" y="1008"/>
                    </a:lnTo>
                    <a:lnTo>
                      <a:pt x="1336" y="1007"/>
                    </a:lnTo>
                    <a:lnTo>
                      <a:pt x="1328" y="1007"/>
                    </a:lnTo>
                    <a:lnTo>
                      <a:pt x="1320" y="1007"/>
                    </a:lnTo>
                    <a:lnTo>
                      <a:pt x="1311" y="1009"/>
                    </a:lnTo>
                    <a:lnTo>
                      <a:pt x="1303" y="1012"/>
                    </a:lnTo>
                    <a:lnTo>
                      <a:pt x="1296" y="1014"/>
                    </a:lnTo>
                    <a:lnTo>
                      <a:pt x="1288" y="1019"/>
                    </a:lnTo>
                    <a:lnTo>
                      <a:pt x="1282" y="1026"/>
                    </a:lnTo>
                    <a:lnTo>
                      <a:pt x="1275" y="1032"/>
                    </a:lnTo>
                    <a:lnTo>
                      <a:pt x="1270" y="1040"/>
                    </a:lnTo>
                    <a:lnTo>
                      <a:pt x="1269" y="1040"/>
                    </a:lnTo>
                    <a:lnTo>
                      <a:pt x="1275" y="1011"/>
                    </a:lnTo>
                    <a:close/>
                    <a:moveTo>
                      <a:pt x="998" y="1182"/>
                    </a:moveTo>
                    <a:lnTo>
                      <a:pt x="1002" y="1182"/>
                    </a:lnTo>
                    <a:lnTo>
                      <a:pt x="1005" y="1190"/>
                    </a:lnTo>
                    <a:lnTo>
                      <a:pt x="1008" y="1198"/>
                    </a:lnTo>
                    <a:lnTo>
                      <a:pt x="1012" y="1204"/>
                    </a:lnTo>
                    <a:lnTo>
                      <a:pt x="1018" y="1208"/>
                    </a:lnTo>
                    <a:lnTo>
                      <a:pt x="1026" y="1212"/>
                    </a:lnTo>
                    <a:lnTo>
                      <a:pt x="1034" y="1213"/>
                    </a:lnTo>
                    <a:lnTo>
                      <a:pt x="1041" y="1214"/>
                    </a:lnTo>
                    <a:lnTo>
                      <a:pt x="1050" y="1214"/>
                    </a:lnTo>
                    <a:lnTo>
                      <a:pt x="1060" y="1214"/>
                    </a:lnTo>
                    <a:lnTo>
                      <a:pt x="1069" y="1213"/>
                    </a:lnTo>
                    <a:lnTo>
                      <a:pt x="1078" y="1212"/>
                    </a:lnTo>
                    <a:lnTo>
                      <a:pt x="1087" y="1211"/>
                    </a:lnTo>
                    <a:lnTo>
                      <a:pt x="1094" y="1207"/>
                    </a:lnTo>
                    <a:lnTo>
                      <a:pt x="1101" y="1204"/>
                    </a:lnTo>
                    <a:lnTo>
                      <a:pt x="1107" y="1199"/>
                    </a:lnTo>
                    <a:lnTo>
                      <a:pt x="1113" y="1194"/>
                    </a:lnTo>
                    <a:lnTo>
                      <a:pt x="1118" y="1189"/>
                    </a:lnTo>
                    <a:lnTo>
                      <a:pt x="1123" y="1183"/>
                    </a:lnTo>
                    <a:lnTo>
                      <a:pt x="1129" y="1175"/>
                    </a:lnTo>
                    <a:lnTo>
                      <a:pt x="1132" y="1168"/>
                    </a:lnTo>
                    <a:lnTo>
                      <a:pt x="1140" y="1150"/>
                    </a:lnTo>
                    <a:lnTo>
                      <a:pt x="1145" y="1128"/>
                    </a:lnTo>
                    <a:lnTo>
                      <a:pt x="1155" y="1083"/>
                    </a:lnTo>
                    <a:lnTo>
                      <a:pt x="1158" y="1073"/>
                    </a:lnTo>
                    <a:lnTo>
                      <a:pt x="1159" y="1064"/>
                    </a:lnTo>
                    <a:lnTo>
                      <a:pt x="1159" y="1056"/>
                    </a:lnTo>
                    <a:lnTo>
                      <a:pt x="1158" y="1049"/>
                    </a:lnTo>
                    <a:lnTo>
                      <a:pt x="1156" y="1041"/>
                    </a:lnTo>
                    <a:lnTo>
                      <a:pt x="1155" y="1035"/>
                    </a:lnTo>
                    <a:lnTo>
                      <a:pt x="1153" y="1030"/>
                    </a:lnTo>
                    <a:lnTo>
                      <a:pt x="1149" y="1025"/>
                    </a:lnTo>
                    <a:lnTo>
                      <a:pt x="1144" y="1021"/>
                    </a:lnTo>
                    <a:lnTo>
                      <a:pt x="1140" y="1017"/>
                    </a:lnTo>
                    <a:lnTo>
                      <a:pt x="1134" y="1013"/>
                    </a:lnTo>
                    <a:lnTo>
                      <a:pt x="1127" y="1011"/>
                    </a:lnTo>
                    <a:lnTo>
                      <a:pt x="1113" y="1008"/>
                    </a:lnTo>
                    <a:lnTo>
                      <a:pt x="1096" y="1007"/>
                    </a:lnTo>
                    <a:lnTo>
                      <a:pt x="1086" y="1007"/>
                    </a:lnTo>
                    <a:lnTo>
                      <a:pt x="1075" y="1008"/>
                    </a:lnTo>
                    <a:lnTo>
                      <a:pt x="1067" y="1011"/>
                    </a:lnTo>
                    <a:lnTo>
                      <a:pt x="1058" y="1014"/>
                    </a:lnTo>
                    <a:lnTo>
                      <a:pt x="1050" y="1019"/>
                    </a:lnTo>
                    <a:lnTo>
                      <a:pt x="1042" y="1026"/>
                    </a:lnTo>
                    <a:lnTo>
                      <a:pt x="1036" y="1033"/>
                    </a:lnTo>
                    <a:lnTo>
                      <a:pt x="1031" y="1042"/>
                    </a:lnTo>
                    <a:lnTo>
                      <a:pt x="1027" y="1042"/>
                    </a:lnTo>
                    <a:lnTo>
                      <a:pt x="1036" y="1011"/>
                    </a:lnTo>
                    <a:lnTo>
                      <a:pt x="970" y="1011"/>
                    </a:lnTo>
                    <a:lnTo>
                      <a:pt x="907" y="1299"/>
                    </a:lnTo>
                    <a:lnTo>
                      <a:pt x="973" y="1299"/>
                    </a:lnTo>
                    <a:lnTo>
                      <a:pt x="998" y="1182"/>
                    </a:lnTo>
                    <a:close/>
                    <a:moveTo>
                      <a:pt x="1083" y="1112"/>
                    </a:moveTo>
                    <a:lnTo>
                      <a:pt x="1079" y="1127"/>
                    </a:lnTo>
                    <a:lnTo>
                      <a:pt x="1077" y="1138"/>
                    </a:lnTo>
                    <a:lnTo>
                      <a:pt x="1072" y="1149"/>
                    </a:lnTo>
                    <a:lnTo>
                      <a:pt x="1068" y="1155"/>
                    </a:lnTo>
                    <a:lnTo>
                      <a:pt x="1061" y="1160"/>
                    </a:lnTo>
                    <a:lnTo>
                      <a:pt x="1055" y="1163"/>
                    </a:lnTo>
                    <a:lnTo>
                      <a:pt x="1046" y="1164"/>
                    </a:lnTo>
                    <a:lnTo>
                      <a:pt x="1036" y="1164"/>
                    </a:lnTo>
                    <a:lnTo>
                      <a:pt x="1026" y="1164"/>
                    </a:lnTo>
                    <a:lnTo>
                      <a:pt x="1020" y="1163"/>
                    </a:lnTo>
                    <a:lnTo>
                      <a:pt x="1016" y="1161"/>
                    </a:lnTo>
                    <a:lnTo>
                      <a:pt x="1013" y="1160"/>
                    </a:lnTo>
                    <a:lnTo>
                      <a:pt x="1012" y="1157"/>
                    </a:lnTo>
                    <a:lnTo>
                      <a:pt x="1011" y="1155"/>
                    </a:lnTo>
                    <a:lnTo>
                      <a:pt x="1008" y="1149"/>
                    </a:lnTo>
                    <a:lnTo>
                      <a:pt x="1010" y="1138"/>
                    </a:lnTo>
                    <a:lnTo>
                      <a:pt x="1011" y="1127"/>
                    </a:lnTo>
                    <a:lnTo>
                      <a:pt x="1015" y="1111"/>
                    </a:lnTo>
                    <a:lnTo>
                      <a:pt x="1017" y="1098"/>
                    </a:lnTo>
                    <a:lnTo>
                      <a:pt x="1021" y="1087"/>
                    </a:lnTo>
                    <a:lnTo>
                      <a:pt x="1025" y="1078"/>
                    </a:lnTo>
                    <a:lnTo>
                      <a:pt x="1030" y="1070"/>
                    </a:lnTo>
                    <a:lnTo>
                      <a:pt x="1035" y="1064"/>
                    </a:lnTo>
                    <a:lnTo>
                      <a:pt x="1041" y="1060"/>
                    </a:lnTo>
                    <a:lnTo>
                      <a:pt x="1050" y="1059"/>
                    </a:lnTo>
                    <a:lnTo>
                      <a:pt x="1060" y="1057"/>
                    </a:lnTo>
                    <a:lnTo>
                      <a:pt x="1070" y="1059"/>
                    </a:lnTo>
                    <a:lnTo>
                      <a:pt x="1078" y="1060"/>
                    </a:lnTo>
                    <a:lnTo>
                      <a:pt x="1080" y="1063"/>
                    </a:lnTo>
                    <a:lnTo>
                      <a:pt x="1083" y="1064"/>
                    </a:lnTo>
                    <a:lnTo>
                      <a:pt x="1086" y="1066"/>
                    </a:lnTo>
                    <a:lnTo>
                      <a:pt x="1087" y="1070"/>
                    </a:lnTo>
                    <a:lnTo>
                      <a:pt x="1088" y="1078"/>
                    </a:lnTo>
                    <a:lnTo>
                      <a:pt x="1088" y="1087"/>
                    </a:lnTo>
                    <a:lnTo>
                      <a:pt x="1086" y="1098"/>
                    </a:lnTo>
                    <a:lnTo>
                      <a:pt x="1083" y="1112"/>
                    </a:lnTo>
                    <a:close/>
                    <a:moveTo>
                      <a:pt x="943" y="1011"/>
                    </a:moveTo>
                    <a:lnTo>
                      <a:pt x="867" y="1011"/>
                    </a:lnTo>
                    <a:lnTo>
                      <a:pt x="830" y="1066"/>
                    </a:lnTo>
                    <a:lnTo>
                      <a:pt x="819" y="1011"/>
                    </a:lnTo>
                    <a:lnTo>
                      <a:pt x="743" y="1011"/>
                    </a:lnTo>
                    <a:lnTo>
                      <a:pt x="773" y="1106"/>
                    </a:lnTo>
                    <a:lnTo>
                      <a:pt x="691" y="1212"/>
                    </a:lnTo>
                    <a:lnTo>
                      <a:pt x="769" y="1212"/>
                    </a:lnTo>
                    <a:lnTo>
                      <a:pt x="812" y="1146"/>
                    </a:lnTo>
                    <a:lnTo>
                      <a:pt x="826" y="1212"/>
                    </a:lnTo>
                    <a:lnTo>
                      <a:pt x="903" y="1212"/>
                    </a:lnTo>
                    <a:lnTo>
                      <a:pt x="869" y="1106"/>
                    </a:lnTo>
                    <a:lnTo>
                      <a:pt x="943" y="1011"/>
                    </a:lnTo>
                    <a:close/>
                    <a:moveTo>
                      <a:pt x="696" y="1122"/>
                    </a:moveTo>
                    <a:lnTo>
                      <a:pt x="698" y="1112"/>
                    </a:lnTo>
                    <a:lnTo>
                      <a:pt x="701" y="1097"/>
                    </a:lnTo>
                    <a:lnTo>
                      <a:pt x="703" y="1083"/>
                    </a:lnTo>
                    <a:lnTo>
                      <a:pt x="705" y="1071"/>
                    </a:lnTo>
                    <a:lnTo>
                      <a:pt x="705" y="1060"/>
                    </a:lnTo>
                    <a:lnTo>
                      <a:pt x="703" y="1051"/>
                    </a:lnTo>
                    <a:lnTo>
                      <a:pt x="702" y="1042"/>
                    </a:lnTo>
                    <a:lnTo>
                      <a:pt x="700" y="1035"/>
                    </a:lnTo>
                    <a:lnTo>
                      <a:pt x="696" y="1028"/>
                    </a:lnTo>
                    <a:lnTo>
                      <a:pt x="691" y="1023"/>
                    </a:lnTo>
                    <a:lnTo>
                      <a:pt x="684" y="1018"/>
                    </a:lnTo>
                    <a:lnTo>
                      <a:pt x="677" y="1014"/>
                    </a:lnTo>
                    <a:lnTo>
                      <a:pt x="669" y="1012"/>
                    </a:lnTo>
                    <a:lnTo>
                      <a:pt x="659" y="1009"/>
                    </a:lnTo>
                    <a:lnTo>
                      <a:pt x="649" y="1008"/>
                    </a:lnTo>
                    <a:lnTo>
                      <a:pt x="636" y="1007"/>
                    </a:lnTo>
                    <a:lnTo>
                      <a:pt x="622" y="1007"/>
                    </a:lnTo>
                    <a:lnTo>
                      <a:pt x="608" y="1007"/>
                    </a:lnTo>
                    <a:lnTo>
                      <a:pt x="595" y="1008"/>
                    </a:lnTo>
                    <a:lnTo>
                      <a:pt x="583" y="1009"/>
                    </a:lnTo>
                    <a:lnTo>
                      <a:pt x="572" y="1012"/>
                    </a:lnTo>
                    <a:lnTo>
                      <a:pt x="562" y="1016"/>
                    </a:lnTo>
                    <a:lnTo>
                      <a:pt x="553" y="1019"/>
                    </a:lnTo>
                    <a:lnTo>
                      <a:pt x="545" y="1025"/>
                    </a:lnTo>
                    <a:lnTo>
                      <a:pt x="538" y="1030"/>
                    </a:lnTo>
                    <a:lnTo>
                      <a:pt x="531" y="1037"/>
                    </a:lnTo>
                    <a:lnTo>
                      <a:pt x="526" y="1045"/>
                    </a:lnTo>
                    <a:lnTo>
                      <a:pt x="521" y="1052"/>
                    </a:lnTo>
                    <a:lnTo>
                      <a:pt x="516" y="1063"/>
                    </a:lnTo>
                    <a:lnTo>
                      <a:pt x="508" y="1085"/>
                    </a:lnTo>
                    <a:lnTo>
                      <a:pt x="501" y="1112"/>
                    </a:lnTo>
                    <a:lnTo>
                      <a:pt x="498" y="1125"/>
                    </a:lnTo>
                    <a:lnTo>
                      <a:pt x="497" y="1137"/>
                    </a:lnTo>
                    <a:lnTo>
                      <a:pt x="496" y="1149"/>
                    </a:lnTo>
                    <a:lnTo>
                      <a:pt x="495" y="1159"/>
                    </a:lnTo>
                    <a:lnTo>
                      <a:pt x="496" y="1169"/>
                    </a:lnTo>
                    <a:lnTo>
                      <a:pt x="497" y="1178"/>
                    </a:lnTo>
                    <a:lnTo>
                      <a:pt x="500" y="1185"/>
                    </a:lnTo>
                    <a:lnTo>
                      <a:pt x="503" y="1192"/>
                    </a:lnTo>
                    <a:lnTo>
                      <a:pt x="508" y="1197"/>
                    </a:lnTo>
                    <a:lnTo>
                      <a:pt x="514" y="1202"/>
                    </a:lnTo>
                    <a:lnTo>
                      <a:pt x="521" y="1206"/>
                    </a:lnTo>
                    <a:lnTo>
                      <a:pt x="529" y="1209"/>
                    </a:lnTo>
                    <a:lnTo>
                      <a:pt x="539" y="1212"/>
                    </a:lnTo>
                    <a:lnTo>
                      <a:pt x="550" y="1213"/>
                    </a:lnTo>
                    <a:lnTo>
                      <a:pt x="563" y="1214"/>
                    </a:lnTo>
                    <a:lnTo>
                      <a:pt x="577" y="1214"/>
                    </a:lnTo>
                    <a:lnTo>
                      <a:pt x="597" y="1214"/>
                    </a:lnTo>
                    <a:lnTo>
                      <a:pt x="616" y="1213"/>
                    </a:lnTo>
                    <a:lnTo>
                      <a:pt x="625" y="1212"/>
                    </a:lnTo>
                    <a:lnTo>
                      <a:pt x="634" y="1211"/>
                    </a:lnTo>
                    <a:lnTo>
                      <a:pt x="641" y="1208"/>
                    </a:lnTo>
                    <a:lnTo>
                      <a:pt x="649" y="1204"/>
                    </a:lnTo>
                    <a:lnTo>
                      <a:pt x="657" y="1201"/>
                    </a:lnTo>
                    <a:lnTo>
                      <a:pt x="663" y="1197"/>
                    </a:lnTo>
                    <a:lnTo>
                      <a:pt x="669" y="1190"/>
                    </a:lnTo>
                    <a:lnTo>
                      <a:pt x="674" y="1184"/>
                    </a:lnTo>
                    <a:lnTo>
                      <a:pt x="679" y="1176"/>
                    </a:lnTo>
                    <a:lnTo>
                      <a:pt x="683" y="1169"/>
                    </a:lnTo>
                    <a:lnTo>
                      <a:pt x="687" y="1159"/>
                    </a:lnTo>
                    <a:lnTo>
                      <a:pt x="689" y="1147"/>
                    </a:lnTo>
                    <a:lnTo>
                      <a:pt x="624" y="1147"/>
                    </a:lnTo>
                    <a:lnTo>
                      <a:pt x="622" y="1155"/>
                    </a:lnTo>
                    <a:lnTo>
                      <a:pt x="619" y="1160"/>
                    </a:lnTo>
                    <a:lnTo>
                      <a:pt x="616" y="1164"/>
                    </a:lnTo>
                    <a:lnTo>
                      <a:pt x="611" y="1166"/>
                    </a:lnTo>
                    <a:lnTo>
                      <a:pt x="601" y="1169"/>
                    </a:lnTo>
                    <a:lnTo>
                      <a:pt x="587" y="1169"/>
                    </a:lnTo>
                    <a:lnTo>
                      <a:pt x="578" y="1169"/>
                    </a:lnTo>
                    <a:lnTo>
                      <a:pt x="570" y="1166"/>
                    </a:lnTo>
                    <a:lnTo>
                      <a:pt x="565" y="1164"/>
                    </a:lnTo>
                    <a:lnTo>
                      <a:pt x="563" y="1159"/>
                    </a:lnTo>
                    <a:lnTo>
                      <a:pt x="562" y="1152"/>
                    </a:lnTo>
                    <a:lnTo>
                      <a:pt x="562" y="1145"/>
                    </a:lnTo>
                    <a:lnTo>
                      <a:pt x="563" y="1135"/>
                    </a:lnTo>
                    <a:lnTo>
                      <a:pt x="564" y="1122"/>
                    </a:lnTo>
                    <a:lnTo>
                      <a:pt x="696" y="1122"/>
                    </a:lnTo>
                    <a:close/>
                    <a:moveTo>
                      <a:pt x="573" y="1087"/>
                    </a:moveTo>
                    <a:lnTo>
                      <a:pt x="576" y="1078"/>
                    </a:lnTo>
                    <a:lnTo>
                      <a:pt x="578" y="1070"/>
                    </a:lnTo>
                    <a:lnTo>
                      <a:pt x="582" y="1064"/>
                    </a:lnTo>
                    <a:lnTo>
                      <a:pt x="586" y="1060"/>
                    </a:lnTo>
                    <a:lnTo>
                      <a:pt x="591" y="1056"/>
                    </a:lnTo>
                    <a:lnTo>
                      <a:pt x="597" y="1055"/>
                    </a:lnTo>
                    <a:lnTo>
                      <a:pt x="603" y="1054"/>
                    </a:lnTo>
                    <a:lnTo>
                      <a:pt x="611" y="1052"/>
                    </a:lnTo>
                    <a:lnTo>
                      <a:pt x="620" y="1052"/>
                    </a:lnTo>
                    <a:lnTo>
                      <a:pt x="626" y="1054"/>
                    </a:lnTo>
                    <a:lnTo>
                      <a:pt x="631" y="1055"/>
                    </a:lnTo>
                    <a:lnTo>
                      <a:pt x="635" y="1059"/>
                    </a:lnTo>
                    <a:lnTo>
                      <a:pt x="638" y="1063"/>
                    </a:lnTo>
                    <a:lnTo>
                      <a:pt x="639" y="1069"/>
                    </a:lnTo>
                    <a:lnTo>
                      <a:pt x="639" y="1076"/>
                    </a:lnTo>
                    <a:lnTo>
                      <a:pt x="638" y="1087"/>
                    </a:lnTo>
                    <a:lnTo>
                      <a:pt x="573" y="1087"/>
                    </a:lnTo>
                    <a:close/>
                    <a:moveTo>
                      <a:pt x="2114" y="597"/>
                    </a:moveTo>
                    <a:lnTo>
                      <a:pt x="2198" y="597"/>
                    </a:lnTo>
                    <a:lnTo>
                      <a:pt x="2211" y="598"/>
                    </a:lnTo>
                    <a:lnTo>
                      <a:pt x="2219" y="599"/>
                    </a:lnTo>
                    <a:lnTo>
                      <a:pt x="2227" y="602"/>
                    </a:lnTo>
                    <a:lnTo>
                      <a:pt x="2232" y="607"/>
                    </a:lnTo>
                    <a:lnTo>
                      <a:pt x="2235" y="613"/>
                    </a:lnTo>
                    <a:lnTo>
                      <a:pt x="2235" y="621"/>
                    </a:lnTo>
                    <a:lnTo>
                      <a:pt x="2235" y="631"/>
                    </a:lnTo>
                    <a:lnTo>
                      <a:pt x="2232" y="644"/>
                    </a:lnTo>
                    <a:lnTo>
                      <a:pt x="2230" y="657"/>
                    </a:lnTo>
                    <a:lnTo>
                      <a:pt x="2226" y="668"/>
                    </a:lnTo>
                    <a:lnTo>
                      <a:pt x="2222" y="676"/>
                    </a:lnTo>
                    <a:lnTo>
                      <a:pt x="2217" y="682"/>
                    </a:lnTo>
                    <a:lnTo>
                      <a:pt x="2211" y="687"/>
                    </a:lnTo>
                    <a:lnTo>
                      <a:pt x="2203" y="689"/>
                    </a:lnTo>
                    <a:lnTo>
                      <a:pt x="2192" y="690"/>
                    </a:lnTo>
                    <a:lnTo>
                      <a:pt x="2178" y="690"/>
                    </a:lnTo>
                    <a:lnTo>
                      <a:pt x="2094" y="690"/>
                    </a:lnTo>
                    <a:lnTo>
                      <a:pt x="2114" y="597"/>
                    </a:lnTo>
                    <a:close/>
                    <a:moveTo>
                      <a:pt x="2075" y="779"/>
                    </a:moveTo>
                    <a:lnTo>
                      <a:pt x="2159" y="779"/>
                    </a:lnTo>
                    <a:lnTo>
                      <a:pt x="2169" y="780"/>
                    </a:lnTo>
                    <a:lnTo>
                      <a:pt x="2178" y="783"/>
                    </a:lnTo>
                    <a:lnTo>
                      <a:pt x="2185" y="787"/>
                    </a:lnTo>
                    <a:lnTo>
                      <a:pt x="2189" y="793"/>
                    </a:lnTo>
                    <a:lnTo>
                      <a:pt x="2193" y="801"/>
                    </a:lnTo>
                    <a:lnTo>
                      <a:pt x="2193" y="809"/>
                    </a:lnTo>
                    <a:lnTo>
                      <a:pt x="2193" y="818"/>
                    </a:lnTo>
                    <a:lnTo>
                      <a:pt x="2192" y="830"/>
                    </a:lnTo>
                    <a:lnTo>
                      <a:pt x="2173" y="912"/>
                    </a:lnTo>
                    <a:lnTo>
                      <a:pt x="2280" y="912"/>
                    </a:lnTo>
                    <a:lnTo>
                      <a:pt x="2302" y="816"/>
                    </a:lnTo>
                    <a:lnTo>
                      <a:pt x="2303" y="807"/>
                    </a:lnTo>
                    <a:lnTo>
                      <a:pt x="2304" y="799"/>
                    </a:lnTo>
                    <a:lnTo>
                      <a:pt x="2304" y="792"/>
                    </a:lnTo>
                    <a:lnTo>
                      <a:pt x="2304" y="785"/>
                    </a:lnTo>
                    <a:lnTo>
                      <a:pt x="2303" y="779"/>
                    </a:lnTo>
                    <a:lnTo>
                      <a:pt x="2300" y="774"/>
                    </a:lnTo>
                    <a:lnTo>
                      <a:pt x="2298" y="769"/>
                    </a:lnTo>
                    <a:lnTo>
                      <a:pt x="2295" y="764"/>
                    </a:lnTo>
                    <a:lnTo>
                      <a:pt x="2292" y="760"/>
                    </a:lnTo>
                    <a:lnTo>
                      <a:pt x="2286" y="756"/>
                    </a:lnTo>
                    <a:lnTo>
                      <a:pt x="2281" y="754"/>
                    </a:lnTo>
                    <a:lnTo>
                      <a:pt x="2275" y="750"/>
                    </a:lnTo>
                    <a:lnTo>
                      <a:pt x="2261" y="746"/>
                    </a:lnTo>
                    <a:lnTo>
                      <a:pt x="2245" y="744"/>
                    </a:lnTo>
                    <a:lnTo>
                      <a:pt x="2246" y="740"/>
                    </a:lnTo>
                    <a:lnTo>
                      <a:pt x="2269" y="733"/>
                    </a:lnTo>
                    <a:lnTo>
                      <a:pt x="2286" y="727"/>
                    </a:lnTo>
                    <a:lnTo>
                      <a:pt x="2295" y="723"/>
                    </a:lnTo>
                    <a:lnTo>
                      <a:pt x="2302" y="719"/>
                    </a:lnTo>
                    <a:lnTo>
                      <a:pt x="2308" y="714"/>
                    </a:lnTo>
                    <a:lnTo>
                      <a:pt x="2313" y="709"/>
                    </a:lnTo>
                    <a:lnTo>
                      <a:pt x="2318" y="703"/>
                    </a:lnTo>
                    <a:lnTo>
                      <a:pt x="2322" y="697"/>
                    </a:lnTo>
                    <a:lnTo>
                      <a:pt x="2326" y="688"/>
                    </a:lnTo>
                    <a:lnTo>
                      <a:pt x="2330" y="679"/>
                    </a:lnTo>
                    <a:lnTo>
                      <a:pt x="2336" y="657"/>
                    </a:lnTo>
                    <a:lnTo>
                      <a:pt x="2343" y="630"/>
                    </a:lnTo>
                    <a:lnTo>
                      <a:pt x="2346" y="612"/>
                    </a:lnTo>
                    <a:lnTo>
                      <a:pt x="2348" y="597"/>
                    </a:lnTo>
                    <a:lnTo>
                      <a:pt x="2348" y="583"/>
                    </a:lnTo>
                    <a:lnTo>
                      <a:pt x="2347" y="571"/>
                    </a:lnTo>
                    <a:lnTo>
                      <a:pt x="2346" y="560"/>
                    </a:lnTo>
                    <a:lnTo>
                      <a:pt x="2342" y="550"/>
                    </a:lnTo>
                    <a:lnTo>
                      <a:pt x="2337" y="541"/>
                    </a:lnTo>
                    <a:lnTo>
                      <a:pt x="2332" y="533"/>
                    </a:lnTo>
                    <a:lnTo>
                      <a:pt x="2324" y="527"/>
                    </a:lnTo>
                    <a:lnTo>
                      <a:pt x="2316" y="522"/>
                    </a:lnTo>
                    <a:lnTo>
                      <a:pt x="2305" y="518"/>
                    </a:lnTo>
                    <a:lnTo>
                      <a:pt x="2294" y="514"/>
                    </a:lnTo>
                    <a:lnTo>
                      <a:pt x="2281" y="512"/>
                    </a:lnTo>
                    <a:lnTo>
                      <a:pt x="2266" y="511"/>
                    </a:lnTo>
                    <a:lnTo>
                      <a:pt x="2251" y="509"/>
                    </a:lnTo>
                    <a:lnTo>
                      <a:pt x="2235" y="509"/>
                    </a:lnTo>
                    <a:lnTo>
                      <a:pt x="2027" y="509"/>
                    </a:lnTo>
                    <a:lnTo>
                      <a:pt x="1938" y="912"/>
                    </a:lnTo>
                    <a:lnTo>
                      <a:pt x="2046" y="912"/>
                    </a:lnTo>
                    <a:lnTo>
                      <a:pt x="2075" y="779"/>
                    </a:lnTo>
                    <a:close/>
                    <a:moveTo>
                      <a:pt x="1928" y="635"/>
                    </a:moveTo>
                    <a:lnTo>
                      <a:pt x="1932" y="618"/>
                    </a:lnTo>
                    <a:lnTo>
                      <a:pt x="1936" y="602"/>
                    </a:lnTo>
                    <a:lnTo>
                      <a:pt x="1937" y="585"/>
                    </a:lnTo>
                    <a:lnTo>
                      <a:pt x="1936" y="571"/>
                    </a:lnTo>
                    <a:lnTo>
                      <a:pt x="1935" y="560"/>
                    </a:lnTo>
                    <a:lnTo>
                      <a:pt x="1931" y="549"/>
                    </a:lnTo>
                    <a:lnTo>
                      <a:pt x="1926" y="540"/>
                    </a:lnTo>
                    <a:lnTo>
                      <a:pt x="1918" y="532"/>
                    </a:lnTo>
                    <a:lnTo>
                      <a:pt x="1911" y="526"/>
                    </a:lnTo>
                    <a:lnTo>
                      <a:pt x="1901" y="519"/>
                    </a:lnTo>
                    <a:lnTo>
                      <a:pt x="1889" y="516"/>
                    </a:lnTo>
                    <a:lnTo>
                      <a:pt x="1876" y="512"/>
                    </a:lnTo>
                    <a:lnTo>
                      <a:pt x="1863" y="509"/>
                    </a:lnTo>
                    <a:lnTo>
                      <a:pt x="1847" y="507"/>
                    </a:lnTo>
                    <a:lnTo>
                      <a:pt x="1831" y="506"/>
                    </a:lnTo>
                    <a:lnTo>
                      <a:pt x="1813" y="506"/>
                    </a:lnTo>
                    <a:lnTo>
                      <a:pt x="1794" y="506"/>
                    </a:lnTo>
                    <a:lnTo>
                      <a:pt x="1756" y="506"/>
                    </a:lnTo>
                    <a:lnTo>
                      <a:pt x="1722" y="509"/>
                    </a:lnTo>
                    <a:lnTo>
                      <a:pt x="1706" y="512"/>
                    </a:lnTo>
                    <a:lnTo>
                      <a:pt x="1692" y="514"/>
                    </a:lnTo>
                    <a:lnTo>
                      <a:pt x="1678" y="519"/>
                    </a:lnTo>
                    <a:lnTo>
                      <a:pt x="1664" y="526"/>
                    </a:lnTo>
                    <a:lnTo>
                      <a:pt x="1652" y="532"/>
                    </a:lnTo>
                    <a:lnTo>
                      <a:pt x="1641" y="541"/>
                    </a:lnTo>
                    <a:lnTo>
                      <a:pt x="1631" y="551"/>
                    </a:lnTo>
                    <a:lnTo>
                      <a:pt x="1622" y="563"/>
                    </a:lnTo>
                    <a:lnTo>
                      <a:pt x="1613" y="576"/>
                    </a:lnTo>
                    <a:lnTo>
                      <a:pt x="1607" y="592"/>
                    </a:lnTo>
                    <a:lnTo>
                      <a:pt x="1601" y="608"/>
                    </a:lnTo>
                    <a:lnTo>
                      <a:pt x="1596" y="628"/>
                    </a:lnTo>
                    <a:lnTo>
                      <a:pt x="1593" y="642"/>
                    </a:lnTo>
                    <a:lnTo>
                      <a:pt x="1592" y="655"/>
                    </a:lnTo>
                    <a:lnTo>
                      <a:pt x="1592" y="666"/>
                    </a:lnTo>
                    <a:lnTo>
                      <a:pt x="1592" y="678"/>
                    </a:lnTo>
                    <a:lnTo>
                      <a:pt x="1594" y="687"/>
                    </a:lnTo>
                    <a:lnTo>
                      <a:pt x="1597" y="695"/>
                    </a:lnTo>
                    <a:lnTo>
                      <a:pt x="1601" y="703"/>
                    </a:lnTo>
                    <a:lnTo>
                      <a:pt x="1604" y="709"/>
                    </a:lnTo>
                    <a:lnTo>
                      <a:pt x="1609" y="714"/>
                    </a:lnTo>
                    <a:lnTo>
                      <a:pt x="1616" y="719"/>
                    </a:lnTo>
                    <a:lnTo>
                      <a:pt x="1622" y="723"/>
                    </a:lnTo>
                    <a:lnTo>
                      <a:pt x="1628" y="727"/>
                    </a:lnTo>
                    <a:lnTo>
                      <a:pt x="1642" y="732"/>
                    </a:lnTo>
                    <a:lnTo>
                      <a:pt x="1659" y="736"/>
                    </a:lnTo>
                    <a:lnTo>
                      <a:pt x="1758" y="751"/>
                    </a:lnTo>
                    <a:lnTo>
                      <a:pt x="1773" y="754"/>
                    </a:lnTo>
                    <a:lnTo>
                      <a:pt x="1783" y="757"/>
                    </a:lnTo>
                    <a:lnTo>
                      <a:pt x="1790" y="761"/>
                    </a:lnTo>
                    <a:lnTo>
                      <a:pt x="1795" y="766"/>
                    </a:lnTo>
                    <a:lnTo>
                      <a:pt x="1798" y="773"/>
                    </a:lnTo>
                    <a:lnTo>
                      <a:pt x="1799" y="778"/>
                    </a:lnTo>
                    <a:lnTo>
                      <a:pt x="1799" y="784"/>
                    </a:lnTo>
                    <a:lnTo>
                      <a:pt x="1798" y="790"/>
                    </a:lnTo>
                    <a:lnTo>
                      <a:pt x="1794" y="802"/>
                    </a:lnTo>
                    <a:lnTo>
                      <a:pt x="1790" y="811"/>
                    </a:lnTo>
                    <a:lnTo>
                      <a:pt x="1788" y="814"/>
                    </a:lnTo>
                    <a:lnTo>
                      <a:pt x="1784" y="817"/>
                    </a:lnTo>
                    <a:lnTo>
                      <a:pt x="1780" y="821"/>
                    </a:lnTo>
                    <a:lnTo>
                      <a:pt x="1776" y="822"/>
                    </a:lnTo>
                    <a:lnTo>
                      <a:pt x="1766" y="826"/>
                    </a:lnTo>
                    <a:lnTo>
                      <a:pt x="1755" y="828"/>
                    </a:lnTo>
                    <a:lnTo>
                      <a:pt x="1740" y="830"/>
                    </a:lnTo>
                    <a:lnTo>
                      <a:pt x="1722" y="830"/>
                    </a:lnTo>
                    <a:lnTo>
                      <a:pt x="1704" y="830"/>
                    </a:lnTo>
                    <a:lnTo>
                      <a:pt x="1689" y="828"/>
                    </a:lnTo>
                    <a:lnTo>
                      <a:pt x="1679" y="826"/>
                    </a:lnTo>
                    <a:lnTo>
                      <a:pt x="1670" y="822"/>
                    </a:lnTo>
                    <a:lnTo>
                      <a:pt x="1668" y="819"/>
                    </a:lnTo>
                    <a:lnTo>
                      <a:pt x="1665" y="816"/>
                    </a:lnTo>
                    <a:lnTo>
                      <a:pt x="1664" y="812"/>
                    </a:lnTo>
                    <a:lnTo>
                      <a:pt x="1663" y="808"/>
                    </a:lnTo>
                    <a:lnTo>
                      <a:pt x="1663" y="797"/>
                    </a:lnTo>
                    <a:lnTo>
                      <a:pt x="1665" y="783"/>
                    </a:lnTo>
                    <a:lnTo>
                      <a:pt x="1561" y="783"/>
                    </a:lnTo>
                    <a:lnTo>
                      <a:pt x="1558" y="804"/>
                    </a:lnTo>
                    <a:lnTo>
                      <a:pt x="1555" y="823"/>
                    </a:lnTo>
                    <a:lnTo>
                      <a:pt x="1555" y="841"/>
                    </a:lnTo>
                    <a:lnTo>
                      <a:pt x="1556" y="855"/>
                    </a:lnTo>
                    <a:lnTo>
                      <a:pt x="1560" y="868"/>
                    </a:lnTo>
                    <a:lnTo>
                      <a:pt x="1565" y="879"/>
                    </a:lnTo>
                    <a:lnTo>
                      <a:pt x="1571" y="888"/>
                    </a:lnTo>
                    <a:lnTo>
                      <a:pt x="1579" y="895"/>
                    </a:lnTo>
                    <a:lnTo>
                      <a:pt x="1589" y="902"/>
                    </a:lnTo>
                    <a:lnTo>
                      <a:pt x="1601" y="907"/>
                    </a:lnTo>
                    <a:lnTo>
                      <a:pt x="1615" y="911"/>
                    </a:lnTo>
                    <a:lnTo>
                      <a:pt x="1630" y="913"/>
                    </a:lnTo>
                    <a:lnTo>
                      <a:pt x="1645" y="916"/>
                    </a:lnTo>
                    <a:lnTo>
                      <a:pt x="1663" y="917"/>
                    </a:lnTo>
                    <a:lnTo>
                      <a:pt x="1683" y="917"/>
                    </a:lnTo>
                    <a:lnTo>
                      <a:pt x="1703" y="918"/>
                    </a:lnTo>
                    <a:lnTo>
                      <a:pt x="1730" y="917"/>
                    </a:lnTo>
                    <a:lnTo>
                      <a:pt x="1754" y="917"/>
                    </a:lnTo>
                    <a:lnTo>
                      <a:pt x="1776" y="914"/>
                    </a:lnTo>
                    <a:lnTo>
                      <a:pt x="1795" y="912"/>
                    </a:lnTo>
                    <a:lnTo>
                      <a:pt x="1812" y="909"/>
                    </a:lnTo>
                    <a:lnTo>
                      <a:pt x="1827" y="904"/>
                    </a:lnTo>
                    <a:lnTo>
                      <a:pt x="1841" y="899"/>
                    </a:lnTo>
                    <a:lnTo>
                      <a:pt x="1852" y="893"/>
                    </a:lnTo>
                    <a:lnTo>
                      <a:pt x="1863" y="884"/>
                    </a:lnTo>
                    <a:lnTo>
                      <a:pt x="1871" y="875"/>
                    </a:lnTo>
                    <a:lnTo>
                      <a:pt x="1879" y="864"/>
                    </a:lnTo>
                    <a:lnTo>
                      <a:pt x="1887" y="851"/>
                    </a:lnTo>
                    <a:lnTo>
                      <a:pt x="1892" y="837"/>
                    </a:lnTo>
                    <a:lnTo>
                      <a:pt x="1898" y="821"/>
                    </a:lnTo>
                    <a:lnTo>
                      <a:pt x="1903" y="803"/>
                    </a:lnTo>
                    <a:lnTo>
                      <a:pt x="1907" y="783"/>
                    </a:lnTo>
                    <a:lnTo>
                      <a:pt x="1909" y="774"/>
                    </a:lnTo>
                    <a:lnTo>
                      <a:pt x="1911" y="764"/>
                    </a:lnTo>
                    <a:lnTo>
                      <a:pt x="1911" y="755"/>
                    </a:lnTo>
                    <a:lnTo>
                      <a:pt x="1911" y="747"/>
                    </a:lnTo>
                    <a:lnTo>
                      <a:pt x="1909" y="740"/>
                    </a:lnTo>
                    <a:lnTo>
                      <a:pt x="1908" y="732"/>
                    </a:lnTo>
                    <a:lnTo>
                      <a:pt x="1906" y="726"/>
                    </a:lnTo>
                    <a:lnTo>
                      <a:pt x="1903" y="719"/>
                    </a:lnTo>
                    <a:lnTo>
                      <a:pt x="1899" y="714"/>
                    </a:lnTo>
                    <a:lnTo>
                      <a:pt x="1894" y="709"/>
                    </a:lnTo>
                    <a:lnTo>
                      <a:pt x="1889" y="704"/>
                    </a:lnTo>
                    <a:lnTo>
                      <a:pt x="1883" y="701"/>
                    </a:lnTo>
                    <a:lnTo>
                      <a:pt x="1876" y="697"/>
                    </a:lnTo>
                    <a:lnTo>
                      <a:pt x="1869" y="694"/>
                    </a:lnTo>
                    <a:lnTo>
                      <a:pt x="1860" y="692"/>
                    </a:lnTo>
                    <a:lnTo>
                      <a:pt x="1851" y="689"/>
                    </a:lnTo>
                    <a:lnTo>
                      <a:pt x="1752" y="669"/>
                    </a:lnTo>
                    <a:lnTo>
                      <a:pt x="1737" y="665"/>
                    </a:lnTo>
                    <a:lnTo>
                      <a:pt x="1726" y="663"/>
                    </a:lnTo>
                    <a:lnTo>
                      <a:pt x="1716" y="659"/>
                    </a:lnTo>
                    <a:lnTo>
                      <a:pt x="1709" y="656"/>
                    </a:lnTo>
                    <a:lnTo>
                      <a:pt x="1707" y="654"/>
                    </a:lnTo>
                    <a:lnTo>
                      <a:pt x="1704" y="651"/>
                    </a:lnTo>
                    <a:lnTo>
                      <a:pt x="1703" y="649"/>
                    </a:lnTo>
                    <a:lnTo>
                      <a:pt x="1702" y="645"/>
                    </a:lnTo>
                    <a:lnTo>
                      <a:pt x="1702" y="637"/>
                    </a:lnTo>
                    <a:lnTo>
                      <a:pt x="1703" y="628"/>
                    </a:lnTo>
                    <a:lnTo>
                      <a:pt x="1706" y="621"/>
                    </a:lnTo>
                    <a:lnTo>
                      <a:pt x="1708" y="613"/>
                    </a:lnTo>
                    <a:lnTo>
                      <a:pt x="1712" y="607"/>
                    </a:lnTo>
                    <a:lnTo>
                      <a:pt x="1718" y="602"/>
                    </a:lnTo>
                    <a:lnTo>
                      <a:pt x="1727" y="598"/>
                    </a:lnTo>
                    <a:lnTo>
                      <a:pt x="1740" y="595"/>
                    </a:lnTo>
                    <a:lnTo>
                      <a:pt x="1755" y="594"/>
                    </a:lnTo>
                    <a:lnTo>
                      <a:pt x="1774" y="593"/>
                    </a:lnTo>
                    <a:lnTo>
                      <a:pt x="1789" y="593"/>
                    </a:lnTo>
                    <a:lnTo>
                      <a:pt x="1802" y="594"/>
                    </a:lnTo>
                    <a:lnTo>
                      <a:pt x="1811" y="595"/>
                    </a:lnTo>
                    <a:lnTo>
                      <a:pt x="1820" y="599"/>
                    </a:lnTo>
                    <a:lnTo>
                      <a:pt x="1822" y="602"/>
                    </a:lnTo>
                    <a:lnTo>
                      <a:pt x="1825" y="604"/>
                    </a:lnTo>
                    <a:lnTo>
                      <a:pt x="1826" y="607"/>
                    </a:lnTo>
                    <a:lnTo>
                      <a:pt x="1827" y="612"/>
                    </a:lnTo>
                    <a:lnTo>
                      <a:pt x="1827" y="622"/>
                    </a:lnTo>
                    <a:lnTo>
                      <a:pt x="1826" y="635"/>
                    </a:lnTo>
                    <a:lnTo>
                      <a:pt x="1928" y="635"/>
                    </a:lnTo>
                    <a:close/>
                    <a:moveTo>
                      <a:pt x="1321" y="597"/>
                    </a:moveTo>
                    <a:lnTo>
                      <a:pt x="1394" y="597"/>
                    </a:lnTo>
                    <a:lnTo>
                      <a:pt x="1408" y="598"/>
                    </a:lnTo>
                    <a:lnTo>
                      <a:pt x="1420" y="599"/>
                    </a:lnTo>
                    <a:lnTo>
                      <a:pt x="1423" y="602"/>
                    </a:lnTo>
                    <a:lnTo>
                      <a:pt x="1427" y="603"/>
                    </a:lnTo>
                    <a:lnTo>
                      <a:pt x="1430" y="606"/>
                    </a:lnTo>
                    <a:lnTo>
                      <a:pt x="1432" y="609"/>
                    </a:lnTo>
                    <a:lnTo>
                      <a:pt x="1435" y="617"/>
                    </a:lnTo>
                    <a:lnTo>
                      <a:pt x="1435" y="626"/>
                    </a:lnTo>
                    <a:lnTo>
                      <a:pt x="1434" y="638"/>
                    </a:lnTo>
                    <a:lnTo>
                      <a:pt x="1431" y="652"/>
                    </a:lnTo>
                    <a:lnTo>
                      <a:pt x="1428" y="664"/>
                    </a:lnTo>
                    <a:lnTo>
                      <a:pt x="1425" y="674"/>
                    </a:lnTo>
                    <a:lnTo>
                      <a:pt x="1420" y="682"/>
                    </a:lnTo>
                    <a:lnTo>
                      <a:pt x="1415" y="688"/>
                    </a:lnTo>
                    <a:lnTo>
                      <a:pt x="1407" y="692"/>
                    </a:lnTo>
                    <a:lnTo>
                      <a:pt x="1398" y="694"/>
                    </a:lnTo>
                    <a:lnTo>
                      <a:pt x="1387" y="695"/>
                    </a:lnTo>
                    <a:lnTo>
                      <a:pt x="1373" y="697"/>
                    </a:lnTo>
                    <a:lnTo>
                      <a:pt x="1299" y="697"/>
                    </a:lnTo>
                    <a:lnTo>
                      <a:pt x="1321" y="597"/>
                    </a:lnTo>
                    <a:close/>
                    <a:moveTo>
                      <a:pt x="1280" y="784"/>
                    </a:moveTo>
                    <a:lnTo>
                      <a:pt x="1375" y="784"/>
                    </a:lnTo>
                    <a:lnTo>
                      <a:pt x="1396" y="784"/>
                    </a:lnTo>
                    <a:lnTo>
                      <a:pt x="1413" y="784"/>
                    </a:lnTo>
                    <a:lnTo>
                      <a:pt x="1430" y="782"/>
                    </a:lnTo>
                    <a:lnTo>
                      <a:pt x="1445" y="780"/>
                    </a:lnTo>
                    <a:lnTo>
                      <a:pt x="1459" y="776"/>
                    </a:lnTo>
                    <a:lnTo>
                      <a:pt x="1470" y="773"/>
                    </a:lnTo>
                    <a:lnTo>
                      <a:pt x="1482" y="768"/>
                    </a:lnTo>
                    <a:lnTo>
                      <a:pt x="1492" y="760"/>
                    </a:lnTo>
                    <a:lnTo>
                      <a:pt x="1501" y="752"/>
                    </a:lnTo>
                    <a:lnTo>
                      <a:pt x="1508" y="744"/>
                    </a:lnTo>
                    <a:lnTo>
                      <a:pt x="1515" y="732"/>
                    </a:lnTo>
                    <a:lnTo>
                      <a:pt x="1521" y="719"/>
                    </a:lnTo>
                    <a:lnTo>
                      <a:pt x="1527" y="706"/>
                    </a:lnTo>
                    <a:lnTo>
                      <a:pt x="1532" y="689"/>
                    </a:lnTo>
                    <a:lnTo>
                      <a:pt x="1537" y="671"/>
                    </a:lnTo>
                    <a:lnTo>
                      <a:pt x="1542" y="651"/>
                    </a:lnTo>
                    <a:lnTo>
                      <a:pt x="1546" y="632"/>
                    </a:lnTo>
                    <a:lnTo>
                      <a:pt x="1549" y="614"/>
                    </a:lnTo>
                    <a:lnTo>
                      <a:pt x="1550" y="599"/>
                    </a:lnTo>
                    <a:lnTo>
                      <a:pt x="1549" y="584"/>
                    </a:lnTo>
                    <a:lnTo>
                      <a:pt x="1547" y="571"/>
                    </a:lnTo>
                    <a:lnTo>
                      <a:pt x="1545" y="560"/>
                    </a:lnTo>
                    <a:lnTo>
                      <a:pt x="1541" y="550"/>
                    </a:lnTo>
                    <a:lnTo>
                      <a:pt x="1535" y="541"/>
                    </a:lnTo>
                    <a:lnTo>
                      <a:pt x="1528" y="532"/>
                    </a:lnTo>
                    <a:lnTo>
                      <a:pt x="1520" y="526"/>
                    </a:lnTo>
                    <a:lnTo>
                      <a:pt x="1509" y="521"/>
                    </a:lnTo>
                    <a:lnTo>
                      <a:pt x="1498" y="516"/>
                    </a:lnTo>
                    <a:lnTo>
                      <a:pt x="1484" y="513"/>
                    </a:lnTo>
                    <a:lnTo>
                      <a:pt x="1470" y="511"/>
                    </a:lnTo>
                    <a:lnTo>
                      <a:pt x="1454" y="509"/>
                    </a:lnTo>
                    <a:lnTo>
                      <a:pt x="1436" y="509"/>
                    </a:lnTo>
                    <a:lnTo>
                      <a:pt x="1234" y="509"/>
                    </a:lnTo>
                    <a:lnTo>
                      <a:pt x="1144" y="912"/>
                    </a:lnTo>
                    <a:lnTo>
                      <a:pt x="1251" y="912"/>
                    </a:lnTo>
                    <a:lnTo>
                      <a:pt x="1280" y="784"/>
                    </a:lnTo>
                    <a:close/>
                    <a:moveTo>
                      <a:pt x="1135" y="635"/>
                    </a:moveTo>
                    <a:lnTo>
                      <a:pt x="1139" y="618"/>
                    </a:lnTo>
                    <a:lnTo>
                      <a:pt x="1141" y="602"/>
                    </a:lnTo>
                    <a:lnTo>
                      <a:pt x="1142" y="585"/>
                    </a:lnTo>
                    <a:lnTo>
                      <a:pt x="1142" y="571"/>
                    </a:lnTo>
                    <a:lnTo>
                      <a:pt x="1141" y="560"/>
                    </a:lnTo>
                    <a:lnTo>
                      <a:pt x="1137" y="549"/>
                    </a:lnTo>
                    <a:lnTo>
                      <a:pt x="1132" y="540"/>
                    </a:lnTo>
                    <a:lnTo>
                      <a:pt x="1125" y="532"/>
                    </a:lnTo>
                    <a:lnTo>
                      <a:pt x="1117" y="526"/>
                    </a:lnTo>
                    <a:lnTo>
                      <a:pt x="1107" y="519"/>
                    </a:lnTo>
                    <a:lnTo>
                      <a:pt x="1096" y="516"/>
                    </a:lnTo>
                    <a:lnTo>
                      <a:pt x="1083" y="512"/>
                    </a:lnTo>
                    <a:lnTo>
                      <a:pt x="1069" y="509"/>
                    </a:lnTo>
                    <a:lnTo>
                      <a:pt x="1054" y="507"/>
                    </a:lnTo>
                    <a:lnTo>
                      <a:pt x="1037" y="506"/>
                    </a:lnTo>
                    <a:lnTo>
                      <a:pt x="1018" y="506"/>
                    </a:lnTo>
                    <a:lnTo>
                      <a:pt x="999" y="506"/>
                    </a:lnTo>
                    <a:lnTo>
                      <a:pt x="962" y="506"/>
                    </a:lnTo>
                    <a:lnTo>
                      <a:pt x="927" y="509"/>
                    </a:lnTo>
                    <a:lnTo>
                      <a:pt x="912" y="512"/>
                    </a:lnTo>
                    <a:lnTo>
                      <a:pt x="897" y="514"/>
                    </a:lnTo>
                    <a:lnTo>
                      <a:pt x="883" y="519"/>
                    </a:lnTo>
                    <a:lnTo>
                      <a:pt x="870" y="526"/>
                    </a:lnTo>
                    <a:lnTo>
                      <a:pt x="858" y="532"/>
                    </a:lnTo>
                    <a:lnTo>
                      <a:pt x="848" y="541"/>
                    </a:lnTo>
                    <a:lnTo>
                      <a:pt x="837" y="551"/>
                    </a:lnTo>
                    <a:lnTo>
                      <a:pt x="829" y="563"/>
                    </a:lnTo>
                    <a:lnTo>
                      <a:pt x="820" y="576"/>
                    </a:lnTo>
                    <a:lnTo>
                      <a:pt x="813" y="592"/>
                    </a:lnTo>
                    <a:lnTo>
                      <a:pt x="807" y="608"/>
                    </a:lnTo>
                    <a:lnTo>
                      <a:pt x="802" y="628"/>
                    </a:lnTo>
                    <a:lnTo>
                      <a:pt x="800" y="642"/>
                    </a:lnTo>
                    <a:lnTo>
                      <a:pt x="798" y="655"/>
                    </a:lnTo>
                    <a:lnTo>
                      <a:pt x="797" y="666"/>
                    </a:lnTo>
                    <a:lnTo>
                      <a:pt x="798" y="678"/>
                    </a:lnTo>
                    <a:lnTo>
                      <a:pt x="800" y="687"/>
                    </a:lnTo>
                    <a:lnTo>
                      <a:pt x="803" y="695"/>
                    </a:lnTo>
                    <a:lnTo>
                      <a:pt x="806" y="703"/>
                    </a:lnTo>
                    <a:lnTo>
                      <a:pt x="811" y="709"/>
                    </a:lnTo>
                    <a:lnTo>
                      <a:pt x="816" y="714"/>
                    </a:lnTo>
                    <a:lnTo>
                      <a:pt x="821" y="719"/>
                    </a:lnTo>
                    <a:lnTo>
                      <a:pt x="827" y="723"/>
                    </a:lnTo>
                    <a:lnTo>
                      <a:pt x="835" y="727"/>
                    </a:lnTo>
                    <a:lnTo>
                      <a:pt x="849" y="732"/>
                    </a:lnTo>
                    <a:lnTo>
                      <a:pt x="864" y="736"/>
                    </a:lnTo>
                    <a:lnTo>
                      <a:pt x="964" y="751"/>
                    </a:lnTo>
                    <a:lnTo>
                      <a:pt x="978" y="754"/>
                    </a:lnTo>
                    <a:lnTo>
                      <a:pt x="989" y="757"/>
                    </a:lnTo>
                    <a:lnTo>
                      <a:pt x="997" y="761"/>
                    </a:lnTo>
                    <a:lnTo>
                      <a:pt x="1002" y="766"/>
                    </a:lnTo>
                    <a:lnTo>
                      <a:pt x="1005" y="773"/>
                    </a:lnTo>
                    <a:lnTo>
                      <a:pt x="1006" y="778"/>
                    </a:lnTo>
                    <a:lnTo>
                      <a:pt x="1006" y="784"/>
                    </a:lnTo>
                    <a:lnTo>
                      <a:pt x="1005" y="790"/>
                    </a:lnTo>
                    <a:lnTo>
                      <a:pt x="1001" y="802"/>
                    </a:lnTo>
                    <a:lnTo>
                      <a:pt x="997" y="811"/>
                    </a:lnTo>
                    <a:lnTo>
                      <a:pt x="993" y="814"/>
                    </a:lnTo>
                    <a:lnTo>
                      <a:pt x="991" y="817"/>
                    </a:lnTo>
                    <a:lnTo>
                      <a:pt x="987" y="821"/>
                    </a:lnTo>
                    <a:lnTo>
                      <a:pt x="983" y="822"/>
                    </a:lnTo>
                    <a:lnTo>
                      <a:pt x="973" y="826"/>
                    </a:lnTo>
                    <a:lnTo>
                      <a:pt x="960" y="828"/>
                    </a:lnTo>
                    <a:lnTo>
                      <a:pt x="946" y="830"/>
                    </a:lnTo>
                    <a:lnTo>
                      <a:pt x="929" y="830"/>
                    </a:lnTo>
                    <a:lnTo>
                      <a:pt x="911" y="830"/>
                    </a:lnTo>
                    <a:lnTo>
                      <a:pt x="896" y="828"/>
                    </a:lnTo>
                    <a:lnTo>
                      <a:pt x="884" y="826"/>
                    </a:lnTo>
                    <a:lnTo>
                      <a:pt x="877" y="822"/>
                    </a:lnTo>
                    <a:lnTo>
                      <a:pt x="873" y="819"/>
                    </a:lnTo>
                    <a:lnTo>
                      <a:pt x="872" y="816"/>
                    </a:lnTo>
                    <a:lnTo>
                      <a:pt x="869" y="812"/>
                    </a:lnTo>
                    <a:lnTo>
                      <a:pt x="869" y="808"/>
                    </a:lnTo>
                    <a:lnTo>
                      <a:pt x="869" y="797"/>
                    </a:lnTo>
                    <a:lnTo>
                      <a:pt x="870" y="783"/>
                    </a:lnTo>
                    <a:lnTo>
                      <a:pt x="768" y="783"/>
                    </a:lnTo>
                    <a:lnTo>
                      <a:pt x="764" y="804"/>
                    </a:lnTo>
                    <a:lnTo>
                      <a:pt x="762" y="823"/>
                    </a:lnTo>
                    <a:lnTo>
                      <a:pt x="762" y="841"/>
                    </a:lnTo>
                    <a:lnTo>
                      <a:pt x="763" y="855"/>
                    </a:lnTo>
                    <a:lnTo>
                      <a:pt x="765" y="868"/>
                    </a:lnTo>
                    <a:lnTo>
                      <a:pt x="770" y="879"/>
                    </a:lnTo>
                    <a:lnTo>
                      <a:pt x="778" y="888"/>
                    </a:lnTo>
                    <a:lnTo>
                      <a:pt x="786" y="895"/>
                    </a:lnTo>
                    <a:lnTo>
                      <a:pt x="796" y="902"/>
                    </a:lnTo>
                    <a:lnTo>
                      <a:pt x="807" y="907"/>
                    </a:lnTo>
                    <a:lnTo>
                      <a:pt x="821" y="911"/>
                    </a:lnTo>
                    <a:lnTo>
                      <a:pt x="835" y="913"/>
                    </a:lnTo>
                    <a:lnTo>
                      <a:pt x="851" y="916"/>
                    </a:lnTo>
                    <a:lnTo>
                      <a:pt x="869" y="917"/>
                    </a:lnTo>
                    <a:lnTo>
                      <a:pt x="888" y="917"/>
                    </a:lnTo>
                    <a:lnTo>
                      <a:pt x="910" y="918"/>
                    </a:lnTo>
                    <a:lnTo>
                      <a:pt x="936" y="917"/>
                    </a:lnTo>
                    <a:lnTo>
                      <a:pt x="960" y="917"/>
                    </a:lnTo>
                    <a:lnTo>
                      <a:pt x="982" y="914"/>
                    </a:lnTo>
                    <a:lnTo>
                      <a:pt x="1002" y="912"/>
                    </a:lnTo>
                    <a:lnTo>
                      <a:pt x="1018" y="909"/>
                    </a:lnTo>
                    <a:lnTo>
                      <a:pt x="1034" y="904"/>
                    </a:lnTo>
                    <a:lnTo>
                      <a:pt x="1048" y="899"/>
                    </a:lnTo>
                    <a:lnTo>
                      <a:pt x="1059" y="893"/>
                    </a:lnTo>
                    <a:lnTo>
                      <a:pt x="1069" y="884"/>
                    </a:lnTo>
                    <a:lnTo>
                      <a:pt x="1078" y="875"/>
                    </a:lnTo>
                    <a:lnTo>
                      <a:pt x="1086" y="864"/>
                    </a:lnTo>
                    <a:lnTo>
                      <a:pt x="1092" y="851"/>
                    </a:lnTo>
                    <a:lnTo>
                      <a:pt x="1098" y="837"/>
                    </a:lnTo>
                    <a:lnTo>
                      <a:pt x="1103" y="821"/>
                    </a:lnTo>
                    <a:lnTo>
                      <a:pt x="1108" y="803"/>
                    </a:lnTo>
                    <a:lnTo>
                      <a:pt x="1113" y="783"/>
                    </a:lnTo>
                    <a:lnTo>
                      <a:pt x="1116" y="774"/>
                    </a:lnTo>
                    <a:lnTo>
                      <a:pt x="1116" y="764"/>
                    </a:lnTo>
                    <a:lnTo>
                      <a:pt x="1117" y="755"/>
                    </a:lnTo>
                    <a:lnTo>
                      <a:pt x="1117" y="747"/>
                    </a:lnTo>
                    <a:lnTo>
                      <a:pt x="1116" y="740"/>
                    </a:lnTo>
                    <a:lnTo>
                      <a:pt x="1115" y="732"/>
                    </a:lnTo>
                    <a:lnTo>
                      <a:pt x="1112" y="726"/>
                    </a:lnTo>
                    <a:lnTo>
                      <a:pt x="1108" y="719"/>
                    </a:lnTo>
                    <a:lnTo>
                      <a:pt x="1105" y="714"/>
                    </a:lnTo>
                    <a:lnTo>
                      <a:pt x="1101" y="709"/>
                    </a:lnTo>
                    <a:lnTo>
                      <a:pt x="1096" y="704"/>
                    </a:lnTo>
                    <a:lnTo>
                      <a:pt x="1089" y="701"/>
                    </a:lnTo>
                    <a:lnTo>
                      <a:pt x="1083" y="697"/>
                    </a:lnTo>
                    <a:lnTo>
                      <a:pt x="1075" y="694"/>
                    </a:lnTo>
                    <a:lnTo>
                      <a:pt x="1067" y="692"/>
                    </a:lnTo>
                    <a:lnTo>
                      <a:pt x="1058" y="689"/>
                    </a:lnTo>
                    <a:lnTo>
                      <a:pt x="959" y="669"/>
                    </a:lnTo>
                    <a:lnTo>
                      <a:pt x="944" y="665"/>
                    </a:lnTo>
                    <a:lnTo>
                      <a:pt x="931" y="663"/>
                    </a:lnTo>
                    <a:lnTo>
                      <a:pt x="922" y="659"/>
                    </a:lnTo>
                    <a:lnTo>
                      <a:pt x="915" y="656"/>
                    </a:lnTo>
                    <a:lnTo>
                      <a:pt x="912" y="654"/>
                    </a:lnTo>
                    <a:lnTo>
                      <a:pt x="911" y="651"/>
                    </a:lnTo>
                    <a:lnTo>
                      <a:pt x="910" y="649"/>
                    </a:lnTo>
                    <a:lnTo>
                      <a:pt x="908" y="645"/>
                    </a:lnTo>
                    <a:lnTo>
                      <a:pt x="908" y="637"/>
                    </a:lnTo>
                    <a:lnTo>
                      <a:pt x="910" y="628"/>
                    </a:lnTo>
                    <a:lnTo>
                      <a:pt x="911" y="621"/>
                    </a:lnTo>
                    <a:lnTo>
                      <a:pt x="915" y="613"/>
                    </a:lnTo>
                    <a:lnTo>
                      <a:pt x="918" y="607"/>
                    </a:lnTo>
                    <a:lnTo>
                      <a:pt x="925" y="602"/>
                    </a:lnTo>
                    <a:lnTo>
                      <a:pt x="934" y="598"/>
                    </a:lnTo>
                    <a:lnTo>
                      <a:pt x="945" y="595"/>
                    </a:lnTo>
                    <a:lnTo>
                      <a:pt x="962" y="594"/>
                    </a:lnTo>
                    <a:lnTo>
                      <a:pt x="980" y="593"/>
                    </a:lnTo>
                    <a:lnTo>
                      <a:pt x="996" y="593"/>
                    </a:lnTo>
                    <a:lnTo>
                      <a:pt x="1007" y="594"/>
                    </a:lnTo>
                    <a:lnTo>
                      <a:pt x="1017" y="595"/>
                    </a:lnTo>
                    <a:lnTo>
                      <a:pt x="1025" y="599"/>
                    </a:lnTo>
                    <a:lnTo>
                      <a:pt x="1029" y="602"/>
                    </a:lnTo>
                    <a:lnTo>
                      <a:pt x="1030" y="604"/>
                    </a:lnTo>
                    <a:lnTo>
                      <a:pt x="1032" y="607"/>
                    </a:lnTo>
                    <a:lnTo>
                      <a:pt x="1034" y="612"/>
                    </a:lnTo>
                    <a:lnTo>
                      <a:pt x="1034" y="622"/>
                    </a:lnTo>
                    <a:lnTo>
                      <a:pt x="1031" y="635"/>
                    </a:lnTo>
                    <a:lnTo>
                      <a:pt x="1135" y="635"/>
                    </a:lnTo>
                    <a:close/>
                  </a:path>
                </a:pathLst>
              </a:custGeom>
              <a:solidFill>
                <a:srgbClr val="004F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86" name="Freeform 10"/>
              <p:cNvSpPr>
                <a:spLocks/>
              </p:cNvSpPr>
              <p:nvPr/>
            </p:nvSpPr>
            <p:spPr bwMode="auto">
              <a:xfrm>
                <a:off x="538163" y="661988"/>
                <a:ext cx="512763" cy="412751"/>
              </a:xfrm>
              <a:custGeom>
                <a:avLst/>
                <a:gdLst/>
                <a:ahLst/>
                <a:cxnLst>
                  <a:cxn ang="0">
                    <a:pos x="252" y="37"/>
                  </a:cxn>
                  <a:cxn ang="0">
                    <a:pos x="176" y="114"/>
                  </a:cxn>
                  <a:cxn ang="0">
                    <a:pos x="124" y="176"/>
                  </a:cxn>
                  <a:cxn ang="0">
                    <a:pos x="94" y="219"/>
                  </a:cxn>
                  <a:cxn ang="0">
                    <a:pos x="66" y="263"/>
                  </a:cxn>
                  <a:cxn ang="0">
                    <a:pos x="43" y="309"/>
                  </a:cxn>
                  <a:cxn ang="0">
                    <a:pos x="24" y="356"/>
                  </a:cxn>
                  <a:cxn ang="0">
                    <a:pos x="10" y="403"/>
                  </a:cxn>
                  <a:cxn ang="0">
                    <a:pos x="1" y="451"/>
                  </a:cxn>
                  <a:cxn ang="0">
                    <a:pos x="0" y="500"/>
                  </a:cxn>
                  <a:cxn ang="0">
                    <a:pos x="5" y="551"/>
                  </a:cxn>
                  <a:cxn ang="0">
                    <a:pos x="17" y="601"/>
                  </a:cxn>
                  <a:cxn ang="0">
                    <a:pos x="37" y="653"/>
                  </a:cxn>
                  <a:cxn ang="0">
                    <a:pos x="65" y="705"/>
                  </a:cxn>
                  <a:cxn ang="0">
                    <a:pos x="108" y="761"/>
                  </a:cxn>
                  <a:cxn ang="0">
                    <a:pos x="165" y="815"/>
                  </a:cxn>
                  <a:cxn ang="0">
                    <a:pos x="227" y="862"/>
                  </a:cxn>
                  <a:cxn ang="0">
                    <a:pos x="295" y="903"/>
                  </a:cxn>
                  <a:cxn ang="0">
                    <a:pos x="367" y="937"/>
                  </a:cxn>
                  <a:cxn ang="0">
                    <a:pos x="443" y="966"/>
                  </a:cxn>
                  <a:cxn ang="0">
                    <a:pos x="523" y="990"/>
                  </a:cxn>
                  <a:cxn ang="0">
                    <a:pos x="604" y="1008"/>
                  </a:cxn>
                  <a:cxn ang="0">
                    <a:pos x="687" y="1023"/>
                  </a:cxn>
                  <a:cxn ang="0">
                    <a:pos x="772" y="1032"/>
                  </a:cxn>
                  <a:cxn ang="0">
                    <a:pos x="856" y="1038"/>
                  </a:cxn>
                  <a:cxn ang="0">
                    <a:pos x="940" y="1039"/>
                  </a:cxn>
                  <a:cxn ang="0">
                    <a:pos x="1024" y="1038"/>
                  </a:cxn>
                  <a:cxn ang="0">
                    <a:pos x="1105" y="1034"/>
                  </a:cxn>
                  <a:cxn ang="0">
                    <a:pos x="1183" y="1028"/>
                  </a:cxn>
                  <a:cxn ang="0">
                    <a:pos x="1258" y="1018"/>
                  </a:cxn>
                  <a:cxn ang="0">
                    <a:pos x="1258" y="1012"/>
                  </a:cxn>
                  <a:cxn ang="0">
                    <a:pos x="1183" y="1008"/>
                  </a:cxn>
                  <a:cxn ang="0">
                    <a:pos x="1106" y="1000"/>
                  </a:cxn>
                  <a:cxn ang="0">
                    <a:pos x="1026" y="989"/>
                  </a:cxn>
                  <a:cxn ang="0">
                    <a:pos x="945" y="974"/>
                  </a:cxn>
                  <a:cxn ang="0">
                    <a:pos x="866" y="955"/>
                  </a:cxn>
                  <a:cxn ang="0">
                    <a:pos x="786" y="931"/>
                  </a:cxn>
                  <a:cxn ang="0">
                    <a:pos x="707" y="903"/>
                  </a:cxn>
                  <a:cxn ang="0">
                    <a:pos x="633" y="871"/>
                  </a:cxn>
                  <a:cxn ang="0">
                    <a:pos x="561" y="833"/>
                  </a:cxn>
                  <a:cxn ang="0">
                    <a:pos x="494" y="790"/>
                  </a:cxn>
                  <a:cxn ang="0">
                    <a:pos x="430" y="742"/>
                  </a:cxn>
                  <a:cxn ang="0">
                    <a:pos x="375" y="689"/>
                  </a:cxn>
                  <a:cxn ang="0">
                    <a:pos x="325" y="629"/>
                  </a:cxn>
                  <a:cxn ang="0">
                    <a:pos x="284" y="563"/>
                  </a:cxn>
                  <a:cxn ang="0">
                    <a:pos x="251" y="493"/>
                  </a:cxn>
                  <a:cxn ang="0">
                    <a:pos x="229" y="424"/>
                  </a:cxn>
                  <a:cxn ang="0">
                    <a:pos x="219" y="366"/>
                  </a:cxn>
                  <a:cxn ang="0">
                    <a:pos x="215" y="308"/>
                  </a:cxn>
                  <a:cxn ang="0">
                    <a:pos x="218" y="251"/>
                  </a:cxn>
                  <a:cxn ang="0">
                    <a:pos x="225" y="194"/>
                  </a:cxn>
                  <a:cxn ang="0">
                    <a:pos x="238" y="137"/>
                  </a:cxn>
                  <a:cxn ang="0">
                    <a:pos x="257" y="81"/>
                  </a:cxn>
                  <a:cxn ang="0">
                    <a:pos x="280" y="27"/>
                  </a:cxn>
                </a:cxnLst>
                <a:rect l="0" t="0" r="r" b="b"/>
                <a:pathLst>
                  <a:path w="1295" h="1039">
                    <a:moveTo>
                      <a:pt x="292" y="0"/>
                    </a:moveTo>
                    <a:lnTo>
                      <a:pt x="252" y="37"/>
                    </a:lnTo>
                    <a:lnTo>
                      <a:pt x="214" y="75"/>
                    </a:lnTo>
                    <a:lnTo>
                      <a:pt x="176" y="114"/>
                    </a:lnTo>
                    <a:lnTo>
                      <a:pt x="141" y="156"/>
                    </a:lnTo>
                    <a:lnTo>
                      <a:pt x="124" y="176"/>
                    </a:lnTo>
                    <a:lnTo>
                      <a:pt x="109" y="198"/>
                    </a:lnTo>
                    <a:lnTo>
                      <a:pt x="94" y="219"/>
                    </a:lnTo>
                    <a:lnTo>
                      <a:pt x="80" y="242"/>
                    </a:lnTo>
                    <a:lnTo>
                      <a:pt x="66" y="263"/>
                    </a:lnTo>
                    <a:lnTo>
                      <a:pt x="55" y="286"/>
                    </a:lnTo>
                    <a:lnTo>
                      <a:pt x="43" y="309"/>
                    </a:lnTo>
                    <a:lnTo>
                      <a:pt x="33" y="332"/>
                    </a:lnTo>
                    <a:lnTo>
                      <a:pt x="24" y="356"/>
                    </a:lnTo>
                    <a:lnTo>
                      <a:pt x="17" y="379"/>
                    </a:lnTo>
                    <a:lnTo>
                      <a:pt x="10" y="403"/>
                    </a:lnTo>
                    <a:lnTo>
                      <a:pt x="5" y="427"/>
                    </a:lnTo>
                    <a:lnTo>
                      <a:pt x="1" y="451"/>
                    </a:lnTo>
                    <a:lnTo>
                      <a:pt x="0" y="476"/>
                    </a:lnTo>
                    <a:lnTo>
                      <a:pt x="0" y="500"/>
                    </a:lnTo>
                    <a:lnTo>
                      <a:pt x="1" y="525"/>
                    </a:lnTo>
                    <a:lnTo>
                      <a:pt x="5" y="551"/>
                    </a:lnTo>
                    <a:lnTo>
                      <a:pt x="10" y="576"/>
                    </a:lnTo>
                    <a:lnTo>
                      <a:pt x="17" y="601"/>
                    </a:lnTo>
                    <a:lnTo>
                      <a:pt x="25" y="628"/>
                    </a:lnTo>
                    <a:lnTo>
                      <a:pt x="37" y="653"/>
                    </a:lnTo>
                    <a:lnTo>
                      <a:pt x="49" y="680"/>
                    </a:lnTo>
                    <a:lnTo>
                      <a:pt x="65" y="705"/>
                    </a:lnTo>
                    <a:lnTo>
                      <a:pt x="81" y="732"/>
                    </a:lnTo>
                    <a:lnTo>
                      <a:pt x="108" y="761"/>
                    </a:lnTo>
                    <a:lnTo>
                      <a:pt x="135" y="789"/>
                    </a:lnTo>
                    <a:lnTo>
                      <a:pt x="165" y="815"/>
                    </a:lnTo>
                    <a:lnTo>
                      <a:pt x="195" y="839"/>
                    </a:lnTo>
                    <a:lnTo>
                      <a:pt x="227" y="862"/>
                    </a:lnTo>
                    <a:lnTo>
                      <a:pt x="261" y="882"/>
                    </a:lnTo>
                    <a:lnTo>
                      <a:pt x="295" y="903"/>
                    </a:lnTo>
                    <a:lnTo>
                      <a:pt x="330" y="920"/>
                    </a:lnTo>
                    <a:lnTo>
                      <a:pt x="367" y="937"/>
                    </a:lnTo>
                    <a:lnTo>
                      <a:pt x="405" y="952"/>
                    </a:lnTo>
                    <a:lnTo>
                      <a:pt x="443" y="966"/>
                    </a:lnTo>
                    <a:lnTo>
                      <a:pt x="482" y="979"/>
                    </a:lnTo>
                    <a:lnTo>
                      <a:pt x="523" y="990"/>
                    </a:lnTo>
                    <a:lnTo>
                      <a:pt x="563" y="1000"/>
                    </a:lnTo>
                    <a:lnTo>
                      <a:pt x="604" y="1008"/>
                    </a:lnTo>
                    <a:lnTo>
                      <a:pt x="645" y="1015"/>
                    </a:lnTo>
                    <a:lnTo>
                      <a:pt x="687" y="1023"/>
                    </a:lnTo>
                    <a:lnTo>
                      <a:pt x="729" y="1028"/>
                    </a:lnTo>
                    <a:lnTo>
                      <a:pt x="772" y="1032"/>
                    </a:lnTo>
                    <a:lnTo>
                      <a:pt x="814" y="1036"/>
                    </a:lnTo>
                    <a:lnTo>
                      <a:pt x="856" y="1038"/>
                    </a:lnTo>
                    <a:lnTo>
                      <a:pt x="899" y="1039"/>
                    </a:lnTo>
                    <a:lnTo>
                      <a:pt x="940" y="1039"/>
                    </a:lnTo>
                    <a:lnTo>
                      <a:pt x="982" y="1039"/>
                    </a:lnTo>
                    <a:lnTo>
                      <a:pt x="1024" y="1038"/>
                    </a:lnTo>
                    <a:lnTo>
                      <a:pt x="1064" y="1037"/>
                    </a:lnTo>
                    <a:lnTo>
                      <a:pt x="1105" y="1034"/>
                    </a:lnTo>
                    <a:lnTo>
                      <a:pt x="1144" y="1032"/>
                    </a:lnTo>
                    <a:lnTo>
                      <a:pt x="1183" y="1028"/>
                    </a:lnTo>
                    <a:lnTo>
                      <a:pt x="1221" y="1023"/>
                    </a:lnTo>
                    <a:lnTo>
                      <a:pt x="1258" y="1018"/>
                    </a:lnTo>
                    <a:lnTo>
                      <a:pt x="1295" y="1013"/>
                    </a:lnTo>
                    <a:lnTo>
                      <a:pt x="1258" y="1012"/>
                    </a:lnTo>
                    <a:lnTo>
                      <a:pt x="1221" y="1010"/>
                    </a:lnTo>
                    <a:lnTo>
                      <a:pt x="1183" y="1008"/>
                    </a:lnTo>
                    <a:lnTo>
                      <a:pt x="1145" y="1004"/>
                    </a:lnTo>
                    <a:lnTo>
                      <a:pt x="1106" y="1000"/>
                    </a:lnTo>
                    <a:lnTo>
                      <a:pt x="1066" y="995"/>
                    </a:lnTo>
                    <a:lnTo>
                      <a:pt x="1026" y="989"/>
                    </a:lnTo>
                    <a:lnTo>
                      <a:pt x="986" y="981"/>
                    </a:lnTo>
                    <a:lnTo>
                      <a:pt x="945" y="974"/>
                    </a:lnTo>
                    <a:lnTo>
                      <a:pt x="905" y="965"/>
                    </a:lnTo>
                    <a:lnTo>
                      <a:pt x="866" y="955"/>
                    </a:lnTo>
                    <a:lnTo>
                      <a:pt x="825" y="943"/>
                    </a:lnTo>
                    <a:lnTo>
                      <a:pt x="786" y="931"/>
                    </a:lnTo>
                    <a:lnTo>
                      <a:pt x="747" y="918"/>
                    </a:lnTo>
                    <a:lnTo>
                      <a:pt x="707" y="903"/>
                    </a:lnTo>
                    <a:lnTo>
                      <a:pt x="670" y="888"/>
                    </a:lnTo>
                    <a:lnTo>
                      <a:pt x="633" y="871"/>
                    </a:lnTo>
                    <a:lnTo>
                      <a:pt x="596" y="852"/>
                    </a:lnTo>
                    <a:lnTo>
                      <a:pt x="561" y="833"/>
                    </a:lnTo>
                    <a:lnTo>
                      <a:pt x="527" y="813"/>
                    </a:lnTo>
                    <a:lnTo>
                      <a:pt x="494" y="790"/>
                    </a:lnTo>
                    <a:lnTo>
                      <a:pt x="462" y="767"/>
                    </a:lnTo>
                    <a:lnTo>
                      <a:pt x="430" y="742"/>
                    </a:lnTo>
                    <a:lnTo>
                      <a:pt x="403" y="717"/>
                    </a:lnTo>
                    <a:lnTo>
                      <a:pt x="375" y="689"/>
                    </a:lnTo>
                    <a:lnTo>
                      <a:pt x="349" y="660"/>
                    </a:lnTo>
                    <a:lnTo>
                      <a:pt x="325" y="629"/>
                    </a:lnTo>
                    <a:lnTo>
                      <a:pt x="304" y="598"/>
                    </a:lnTo>
                    <a:lnTo>
                      <a:pt x="284" y="563"/>
                    </a:lnTo>
                    <a:lnTo>
                      <a:pt x="266" y="529"/>
                    </a:lnTo>
                    <a:lnTo>
                      <a:pt x="251" y="493"/>
                    </a:lnTo>
                    <a:lnTo>
                      <a:pt x="238" y="453"/>
                    </a:lnTo>
                    <a:lnTo>
                      <a:pt x="229" y="424"/>
                    </a:lnTo>
                    <a:lnTo>
                      <a:pt x="223" y="395"/>
                    </a:lnTo>
                    <a:lnTo>
                      <a:pt x="219" y="366"/>
                    </a:lnTo>
                    <a:lnTo>
                      <a:pt x="216" y="337"/>
                    </a:lnTo>
                    <a:lnTo>
                      <a:pt x="215" y="308"/>
                    </a:lnTo>
                    <a:lnTo>
                      <a:pt x="215" y="279"/>
                    </a:lnTo>
                    <a:lnTo>
                      <a:pt x="218" y="251"/>
                    </a:lnTo>
                    <a:lnTo>
                      <a:pt x="220" y="222"/>
                    </a:lnTo>
                    <a:lnTo>
                      <a:pt x="225" y="194"/>
                    </a:lnTo>
                    <a:lnTo>
                      <a:pt x="232" y="165"/>
                    </a:lnTo>
                    <a:lnTo>
                      <a:pt x="238" y="137"/>
                    </a:lnTo>
                    <a:lnTo>
                      <a:pt x="247" y="109"/>
                    </a:lnTo>
                    <a:lnTo>
                      <a:pt x="257" y="81"/>
                    </a:lnTo>
                    <a:lnTo>
                      <a:pt x="267" y="55"/>
                    </a:lnTo>
                    <a:lnTo>
                      <a:pt x="280" y="27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00A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11"/>
              <p:cNvSpPr>
                <a:spLocks/>
              </p:cNvSpPr>
              <p:nvPr/>
            </p:nvSpPr>
            <p:spPr bwMode="auto">
              <a:xfrm>
                <a:off x="1192213" y="287338"/>
                <a:ext cx="512763" cy="412750"/>
              </a:xfrm>
              <a:custGeom>
                <a:avLst/>
                <a:gdLst/>
                <a:ahLst/>
                <a:cxnLst>
                  <a:cxn ang="0">
                    <a:pos x="35" y="27"/>
                  </a:cxn>
                  <a:cxn ang="0">
                    <a:pos x="111" y="31"/>
                  </a:cxn>
                  <a:cxn ang="0">
                    <a:pos x="189" y="39"/>
                  </a:cxn>
                  <a:cxn ang="0">
                    <a:pos x="268" y="50"/>
                  </a:cxn>
                  <a:cxn ang="0">
                    <a:pos x="348" y="65"/>
                  </a:cxn>
                  <a:cxn ang="0">
                    <a:pos x="429" y="84"/>
                  </a:cxn>
                  <a:cxn ang="0">
                    <a:pos x="509" y="108"/>
                  </a:cxn>
                  <a:cxn ang="0">
                    <a:pos x="586" y="136"/>
                  </a:cxn>
                  <a:cxn ang="0">
                    <a:pos x="662" y="169"/>
                  </a:cxn>
                  <a:cxn ang="0">
                    <a:pos x="734" y="206"/>
                  </a:cxn>
                  <a:cxn ang="0">
                    <a:pos x="801" y="249"/>
                  </a:cxn>
                  <a:cxn ang="0">
                    <a:pos x="863" y="297"/>
                  </a:cxn>
                  <a:cxn ang="0">
                    <a:pos x="920" y="350"/>
                  </a:cxn>
                  <a:cxn ang="0">
                    <a:pos x="969" y="410"/>
                  </a:cxn>
                  <a:cxn ang="0">
                    <a:pos x="1011" y="476"/>
                  </a:cxn>
                  <a:cxn ang="0">
                    <a:pos x="1044" y="546"/>
                  </a:cxn>
                  <a:cxn ang="0">
                    <a:pos x="1064" y="615"/>
                  </a:cxn>
                  <a:cxn ang="0">
                    <a:pos x="1076" y="673"/>
                  </a:cxn>
                  <a:cxn ang="0">
                    <a:pos x="1080" y="731"/>
                  </a:cxn>
                  <a:cxn ang="0">
                    <a:pos x="1077" y="788"/>
                  </a:cxn>
                  <a:cxn ang="0">
                    <a:pos x="1069" y="845"/>
                  </a:cxn>
                  <a:cxn ang="0">
                    <a:pos x="1055" y="902"/>
                  </a:cxn>
                  <a:cxn ang="0">
                    <a:pos x="1038" y="958"/>
                  </a:cxn>
                  <a:cxn ang="0">
                    <a:pos x="1015" y="1012"/>
                  </a:cxn>
                  <a:cxn ang="0">
                    <a:pos x="1042" y="1002"/>
                  </a:cxn>
                  <a:cxn ang="0">
                    <a:pos x="1117" y="925"/>
                  </a:cxn>
                  <a:cxn ang="0">
                    <a:pos x="1169" y="863"/>
                  </a:cxn>
                  <a:cxn ang="0">
                    <a:pos x="1201" y="820"/>
                  </a:cxn>
                  <a:cxn ang="0">
                    <a:pos x="1228" y="776"/>
                  </a:cxn>
                  <a:cxn ang="0">
                    <a:pos x="1252" y="730"/>
                  </a:cxn>
                  <a:cxn ang="0">
                    <a:pos x="1271" y="683"/>
                  </a:cxn>
                  <a:cxn ang="0">
                    <a:pos x="1285" y="636"/>
                  </a:cxn>
                  <a:cxn ang="0">
                    <a:pos x="1292" y="588"/>
                  </a:cxn>
                  <a:cxn ang="0">
                    <a:pos x="1295" y="539"/>
                  </a:cxn>
                  <a:cxn ang="0">
                    <a:pos x="1290" y="488"/>
                  </a:cxn>
                  <a:cxn ang="0">
                    <a:pos x="1278" y="438"/>
                  </a:cxn>
                  <a:cxn ang="0">
                    <a:pos x="1258" y="386"/>
                  </a:cxn>
                  <a:cxn ang="0">
                    <a:pos x="1230" y="334"/>
                  </a:cxn>
                  <a:cxn ang="0">
                    <a:pos x="1187" y="278"/>
                  </a:cxn>
                  <a:cxn ang="0">
                    <a:pos x="1130" y="224"/>
                  </a:cxn>
                  <a:cxn ang="0">
                    <a:pos x="1067" y="177"/>
                  </a:cxn>
                  <a:cxn ang="0">
                    <a:pos x="1000" y="136"/>
                  </a:cxn>
                  <a:cxn ang="0">
                    <a:pos x="926" y="102"/>
                  </a:cxn>
                  <a:cxn ang="0">
                    <a:pos x="850" y="73"/>
                  </a:cxn>
                  <a:cxn ang="0">
                    <a:pos x="772" y="49"/>
                  </a:cxn>
                  <a:cxn ang="0">
                    <a:pos x="690" y="31"/>
                  </a:cxn>
                  <a:cxn ang="0">
                    <a:pos x="606" y="16"/>
                  </a:cxn>
                  <a:cxn ang="0">
                    <a:pos x="523" y="7"/>
                  </a:cxn>
                  <a:cxn ang="0">
                    <a:pos x="438" y="1"/>
                  </a:cxn>
                  <a:cxn ang="0">
                    <a:pos x="354" y="0"/>
                  </a:cxn>
                  <a:cxn ang="0">
                    <a:pos x="271" y="1"/>
                  </a:cxn>
                  <a:cxn ang="0">
                    <a:pos x="190" y="5"/>
                  </a:cxn>
                  <a:cxn ang="0">
                    <a:pos x="111" y="11"/>
                  </a:cxn>
                  <a:cxn ang="0">
                    <a:pos x="35" y="21"/>
                  </a:cxn>
                </a:cxnLst>
                <a:rect l="0" t="0" r="r" b="b"/>
                <a:pathLst>
                  <a:path w="1295" h="1039">
                    <a:moveTo>
                      <a:pt x="0" y="26"/>
                    </a:moveTo>
                    <a:lnTo>
                      <a:pt x="35" y="27"/>
                    </a:lnTo>
                    <a:lnTo>
                      <a:pt x="73" y="29"/>
                    </a:lnTo>
                    <a:lnTo>
                      <a:pt x="111" y="31"/>
                    </a:lnTo>
                    <a:lnTo>
                      <a:pt x="149" y="35"/>
                    </a:lnTo>
                    <a:lnTo>
                      <a:pt x="189" y="39"/>
                    </a:lnTo>
                    <a:lnTo>
                      <a:pt x="228" y="44"/>
                    </a:lnTo>
                    <a:lnTo>
                      <a:pt x="268" y="50"/>
                    </a:lnTo>
                    <a:lnTo>
                      <a:pt x="309" y="58"/>
                    </a:lnTo>
                    <a:lnTo>
                      <a:pt x="348" y="65"/>
                    </a:lnTo>
                    <a:lnTo>
                      <a:pt x="389" y="74"/>
                    </a:lnTo>
                    <a:lnTo>
                      <a:pt x="429" y="84"/>
                    </a:lnTo>
                    <a:lnTo>
                      <a:pt x="468" y="96"/>
                    </a:lnTo>
                    <a:lnTo>
                      <a:pt x="509" y="108"/>
                    </a:lnTo>
                    <a:lnTo>
                      <a:pt x="548" y="121"/>
                    </a:lnTo>
                    <a:lnTo>
                      <a:pt x="586" y="136"/>
                    </a:lnTo>
                    <a:lnTo>
                      <a:pt x="624" y="151"/>
                    </a:lnTo>
                    <a:lnTo>
                      <a:pt x="662" y="169"/>
                    </a:lnTo>
                    <a:lnTo>
                      <a:pt x="699" y="187"/>
                    </a:lnTo>
                    <a:lnTo>
                      <a:pt x="734" y="206"/>
                    </a:lnTo>
                    <a:lnTo>
                      <a:pt x="768" y="226"/>
                    </a:lnTo>
                    <a:lnTo>
                      <a:pt x="801" y="249"/>
                    </a:lnTo>
                    <a:lnTo>
                      <a:pt x="833" y="272"/>
                    </a:lnTo>
                    <a:lnTo>
                      <a:pt x="863" y="297"/>
                    </a:lnTo>
                    <a:lnTo>
                      <a:pt x="892" y="322"/>
                    </a:lnTo>
                    <a:lnTo>
                      <a:pt x="920" y="350"/>
                    </a:lnTo>
                    <a:lnTo>
                      <a:pt x="945" y="379"/>
                    </a:lnTo>
                    <a:lnTo>
                      <a:pt x="969" y="410"/>
                    </a:lnTo>
                    <a:lnTo>
                      <a:pt x="991" y="441"/>
                    </a:lnTo>
                    <a:lnTo>
                      <a:pt x="1011" y="476"/>
                    </a:lnTo>
                    <a:lnTo>
                      <a:pt x="1029" y="510"/>
                    </a:lnTo>
                    <a:lnTo>
                      <a:pt x="1044" y="546"/>
                    </a:lnTo>
                    <a:lnTo>
                      <a:pt x="1057" y="586"/>
                    </a:lnTo>
                    <a:lnTo>
                      <a:pt x="1064" y="615"/>
                    </a:lnTo>
                    <a:lnTo>
                      <a:pt x="1071" y="644"/>
                    </a:lnTo>
                    <a:lnTo>
                      <a:pt x="1076" y="673"/>
                    </a:lnTo>
                    <a:lnTo>
                      <a:pt x="1078" y="702"/>
                    </a:lnTo>
                    <a:lnTo>
                      <a:pt x="1080" y="731"/>
                    </a:lnTo>
                    <a:lnTo>
                      <a:pt x="1080" y="760"/>
                    </a:lnTo>
                    <a:lnTo>
                      <a:pt x="1077" y="788"/>
                    </a:lnTo>
                    <a:lnTo>
                      <a:pt x="1074" y="817"/>
                    </a:lnTo>
                    <a:lnTo>
                      <a:pt x="1069" y="845"/>
                    </a:lnTo>
                    <a:lnTo>
                      <a:pt x="1063" y="874"/>
                    </a:lnTo>
                    <a:lnTo>
                      <a:pt x="1055" y="902"/>
                    </a:lnTo>
                    <a:lnTo>
                      <a:pt x="1048" y="930"/>
                    </a:lnTo>
                    <a:lnTo>
                      <a:pt x="1038" y="958"/>
                    </a:lnTo>
                    <a:lnTo>
                      <a:pt x="1026" y="984"/>
                    </a:lnTo>
                    <a:lnTo>
                      <a:pt x="1015" y="1012"/>
                    </a:lnTo>
                    <a:lnTo>
                      <a:pt x="1002" y="1039"/>
                    </a:lnTo>
                    <a:lnTo>
                      <a:pt x="1042" y="1002"/>
                    </a:lnTo>
                    <a:lnTo>
                      <a:pt x="1081" y="964"/>
                    </a:lnTo>
                    <a:lnTo>
                      <a:pt x="1117" y="925"/>
                    </a:lnTo>
                    <a:lnTo>
                      <a:pt x="1153" y="883"/>
                    </a:lnTo>
                    <a:lnTo>
                      <a:pt x="1169" y="863"/>
                    </a:lnTo>
                    <a:lnTo>
                      <a:pt x="1186" y="841"/>
                    </a:lnTo>
                    <a:lnTo>
                      <a:pt x="1201" y="820"/>
                    </a:lnTo>
                    <a:lnTo>
                      <a:pt x="1215" y="797"/>
                    </a:lnTo>
                    <a:lnTo>
                      <a:pt x="1228" y="776"/>
                    </a:lnTo>
                    <a:lnTo>
                      <a:pt x="1240" y="753"/>
                    </a:lnTo>
                    <a:lnTo>
                      <a:pt x="1252" y="730"/>
                    </a:lnTo>
                    <a:lnTo>
                      <a:pt x="1262" y="707"/>
                    </a:lnTo>
                    <a:lnTo>
                      <a:pt x="1271" y="683"/>
                    </a:lnTo>
                    <a:lnTo>
                      <a:pt x="1278" y="660"/>
                    </a:lnTo>
                    <a:lnTo>
                      <a:pt x="1285" y="636"/>
                    </a:lnTo>
                    <a:lnTo>
                      <a:pt x="1290" y="612"/>
                    </a:lnTo>
                    <a:lnTo>
                      <a:pt x="1292" y="588"/>
                    </a:lnTo>
                    <a:lnTo>
                      <a:pt x="1295" y="563"/>
                    </a:lnTo>
                    <a:lnTo>
                      <a:pt x="1295" y="539"/>
                    </a:lnTo>
                    <a:lnTo>
                      <a:pt x="1293" y="514"/>
                    </a:lnTo>
                    <a:lnTo>
                      <a:pt x="1290" y="488"/>
                    </a:lnTo>
                    <a:lnTo>
                      <a:pt x="1285" y="463"/>
                    </a:lnTo>
                    <a:lnTo>
                      <a:pt x="1278" y="438"/>
                    </a:lnTo>
                    <a:lnTo>
                      <a:pt x="1269" y="411"/>
                    </a:lnTo>
                    <a:lnTo>
                      <a:pt x="1258" y="386"/>
                    </a:lnTo>
                    <a:lnTo>
                      <a:pt x="1245" y="359"/>
                    </a:lnTo>
                    <a:lnTo>
                      <a:pt x="1230" y="334"/>
                    </a:lnTo>
                    <a:lnTo>
                      <a:pt x="1212" y="307"/>
                    </a:lnTo>
                    <a:lnTo>
                      <a:pt x="1187" y="278"/>
                    </a:lnTo>
                    <a:lnTo>
                      <a:pt x="1159" y="250"/>
                    </a:lnTo>
                    <a:lnTo>
                      <a:pt x="1130" y="224"/>
                    </a:lnTo>
                    <a:lnTo>
                      <a:pt x="1100" y="200"/>
                    </a:lnTo>
                    <a:lnTo>
                      <a:pt x="1067" y="177"/>
                    </a:lnTo>
                    <a:lnTo>
                      <a:pt x="1034" y="157"/>
                    </a:lnTo>
                    <a:lnTo>
                      <a:pt x="1000" y="136"/>
                    </a:lnTo>
                    <a:lnTo>
                      <a:pt x="963" y="119"/>
                    </a:lnTo>
                    <a:lnTo>
                      <a:pt x="926" y="102"/>
                    </a:lnTo>
                    <a:lnTo>
                      <a:pt x="890" y="87"/>
                    </a:lnTo>
                    <a:lnTo>
                      <a:pt x="850" y="73"/>
                    </a:lnTo>
                    <a:lnTo>
                      <a:pt x="811" y="60"/>
                    </a:lnTo>
                    <a:lnTo>
                      <a:pt x="772" y="49"/>
                    </a:lnTo>
                    <a:lnTo>
                      <a:pt x="731" y="39"/>
                    </a:lnTo>
                    <a:lnTo>
                      <a:pt x="690" y="31"/>
                    </a:lnTo>
                    <a:lnTo>
                      <a:pt x="648" y="24"/>
                    </a:lnTo>
                    <a:lnTo>
                      <a:pt x="606" y="16"/>
                    </a:lnTo>
                    <a:lnTo>
                      <a:pt x="564" y="11"/>
                    </a:lnTo>
                    <a:lnTo>
                      <a:pt x="523" y="7"/>
                    </a:lnTo>
                    <a:lnTo>
                      <a:pt x="481" y="3"/>
                    </a:lnTo>
                    <a:lnTo>
                      <a:pt x="438" y="1"/>
                    </a:lnTo>
                    <a:lnTo>
                      <a:pt x="396" y="0"/>
                    </a:lnTo>
                    <a:lnTo>
                      <a:pt x="354" y="0"/>
                    </a:lnTo>
                    <a:lnTo>
                      <a:pt x="313" y="0"/>
                    </a:lnTo>
                    <a:lnTo>
                      <a:pt x="271" y="1"/>
                    </a:lnTo>
                    <a:lnTo>
                      <a:pt x="230" y="2"/>
                    </a:lnTo>
                    <a:lnTo>
                      <a:pt x="190" y="5"/>
                    </a:lnTo>
                    <a:lnTo>
                      <a:pt x="151" y="7"/>
                    </a:lnTo>
                    <a:lnTo>
                      <a:pt x="111" y="11"/>
                    </a:lnTo>
                    <a:lnTo>
                      <a:pt x="73" y="16"/>
                    </a:lnTo>
                    <a:lnTo>
                      <a:pt x="35" y="21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E2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82" name="Freeform 7"/>
            <p:cNvSpPr>
              <a:spLocks/>
            </p:cNvSpPr>
            <p:nvPr userDrawn="1"/>
          </p:nvSpPr>
          <p:spPr bwMode="auto">
            <a:xfrm>
              <a:off x="1272564" y="-3401"/>
              <a:ext cx="387262" cy="702126"/>
            </a:xfrm>
            <a:custGeom>
              <a:avLst/>
              <a:gdLst/>
              <a:ahLst/>
              <a:cxnLst>
                <a:cxn ang="0">
                  <a:pos x="1501" y="0"/>
                </a:cxn>
                <a:cxn ang="0">
                  <a:pos x="1520" y="62"/>
                </a:cxn>
                <a:cxn ang="0">
                  <a:pos x="1538" y="127"/>
                </a:cxn>
                <a:cxn ang="0">
                  <a:pos x="1552" y="191"/>
                </a:cxn>
                <a:cxn ang="0">
                  <a:pos x="1563" y="258"/>
                </a:cxn>
                <a:cxn ang="0">
                  <a:pos x="1571" y="325"/>
                </a:cxn>
                <a:cxn ang="0">
                  <a:pos x="1574" y="395"/>
                </a:cxn>
                <a:cxn ang="0">
                  <a:pos x="1576" y="465"/>
                </a:cxn>
                <a:cxn ang="0">
                  <a:pos x="1574" y="537"/>
                </a:cxn>
                <a:cxn ang="0">
                  <a:pos x="1562" y="671"/>
                </a:cxn>
                <a:cxn ang="0">
                  <a:pos x="1538" y="806"/>
                </a:cxn>
                <a:cxn ang="0">
                  <a:pos x="1502" y="942"/>
                </a:cxn>
                <a:cxn ang="0">
                  <a:pos x="1457" y="1076"/>
                </a:cxn>
                <a:cxn ang="0">
                  <a:pos x="1401" y="1211"/>
                </a:cxn>
                <a:cxn ang="0">
                  <a:pos x="1335" y="1344"/>
                </a:cxn>
                <a:cxn ang="0">
                  <a:pos x="1261" y="1477"/>
                </a:cxn>
                <a:cxn ang="0">
                  <a:pos x="1176" y="1609"/>
                </a:cxn>
                <a:cxn ang="0">
                  <a:pos x="1082" y="1739"/>
                </a:cxn>
                <a:cxn ang="0">
                  <a:pos x="980" y="1868"/>
                </a:cxn>
                <a:cxn ang="0">
                  <a:pos x="868" y="1995"/>
                </a:cxn>
                <a:cxn ang="0">
                  <a:pos x="749" y="2119"/>
                </a:cxn>
                <a:cxn ang="0">
                  <a:pos x="623" y="2241"/>
                </a:cxn>
                <a:cxn ang="0">
                  <a:pos x="489" y="2360"/>
                </a:cxn>
                <a:cxn ang="0">
                  <a:pos x="347" y="2476"/>
                </a:cxn>
                <a:cxn ang="0">
                  <a:pos x="199" y="2589"/>
                </a:cxn>
                <a:cxn ang="0">
                  <a:pos x="0" y="2580"/>
                </a:cxn>
                <a:cxn ang="0">
                  <a:pos x="146" y="2472"/>
                </a:cxn>
                <a:cxn ang="0">
                  <a:pos x="286" y="2361"/>
                </a:cxn>
                <a:cxn ang="0">
                  <a:pos x="419" y="2247"/>
                </a:cxn>
                <a:cxn ang="0">
                  <a:pos x="544" y="2129"/>
                </a:cxn>
                <a:cxn ang="0">
                  <a:pos x="662" y="2010"/>
                </a:cxn>
                <a:cxn ang="0">
                  <a:pos x="771" y="1887"/>
                </a:cxn>
                <a:cxn ang="0">
                  <a:pos x="873" y="1763"/>
                </a:cxn>
                <a:cxn ang="0">
                  <a:pos x="966" y="1638"/>
                </a:cxn>
                <a:cxn ang="0">
                  <a:pos x="1049" y="1510"/>
                </a:cxn>
                <a:cxn ang="0">
                  <a:pos x="1124" y="1382"/>
                </a:cxn>
                <a:cxn ang="0">
                  <a:pos x="1190" y="1252"/>
                </a:cxn>
                <a:cxn ang="0">
                  <a:pos x="1244" y="1122"/>
                </a:cxn>
                <a:cxn ang="0">
                  <a:pos x="1290" y="991"/>
                </a:cxn>
                <a:cxn ang="0">
                  <a:pos x="1324" y="861"/>
                </a:cxn>
                <a:cxn ang="0">
                  <a:pos x="1348" y="729"/>
                </a:cxn>
                <a:cxn ang="0">
                  <a:pos x="1361" y="599"/>
                </a:cxn>
                <a:cxn ang="0">
                  <a:pos x="1362" y="518"/>
                </a:cxn>
                <a:cxn ang="0">
                  <a:pos x="1359" y="439"/>
                </a:cxn>
                <a:cxn ang="0">
                  <a:pos x="1353" y="362"/>
                </a:cxn>
                <a:cxn ang="0">
                  <a:pos x="1342" y="286"/>
                </a:cxn>
                <a:cxn ang="0">
                  <a:pos x="1326" y="211"/>
                </a:cxn>
                <a:cxn ang="0">
                  <a:pos x="1306" y="139"/>
                </a:cxn>
                <a:cxn ang="0">
                  <a:pos x="1282" y="68"/>
                </a:cxn>
                <a:cxn ang="0">
                  <a:pos x="1254" y="0"/>
                </a:cxn>
              </a:cxnLst>
              <a:rect l="0" t="0" r="r" b="b"/>
              <a:pathLst>
                <a:path w="1576" h="2589">
                  <a:moveTo>
                    <a:pt x="1254" y="0"/>
                  </a:moveTo>
                  <a:lnTo>
                    <a:pt x="1501" y="0"/>
                  </a:lnTo>
                  <a:lnTo>
                    <a:pt x="1511" y="32"/>
                  </a:lnTo>
                  <a:lnTo>
                    <a:pt x="1520" y="62"/>
                  </a:lnTo>
                  <a:lnTo>
                    <a:pt x="1529" y="95"/>
                  </a:lnTo>
                  <a:lnTo>
                    <a:pt x="1538" y="127"/>
                  </a:lnTo>
                  <a:lnTo>
                    <a:pt x="1545" y="159"/>
                  </a:lnTo>
                  <a:lnTo>
                    <a:pt x="1552" y="191"/>
                  </a:lnTo>
                  <a:lnTo>
                    <a:pt x="1558" y="225"/>
                  </a:lnTo>
                  <a:lnTo>
                    <a:pt x="1563" y="258"/>
                  </a:lnTo>
                  <a:lnTo>
                    <a:pt x="1567" y="292"/>
                  </a:lnTo>
                  <a:lnTo>
                    <a:pt x="1571" y="325"/>
                  </a:lnTo>
                  <a:lnTo>
                    <a:pt x="1573" y="361"/>
                  </a:lnTo>
                  <a:lnTo>
                    <a:pt x="1574" y="395"/>
                  </a:lnTo>
                  <a:lnTo>
                    <a:pt x="1576" y="429"/>
                  </a:lnTo>
                  <a:lnTo>
                    <a:pt x="1576" y="465"/>
                  </a:lnTo>
                  <a:lnTo>
                    <a:pt x="1576" y="500"/>
                  </a:lnTo>
                  <a:lnTo>
                    <a:pt x="1574" y="537"/>
                  </a:lnTo>
                  <a:lnTo>
                    <a:pt x="1569" y="604"/>
                  </a:lnTo>
                  <a:lnTo>
                    <a:pt x="1562" y="671"/>
                  </a:lnTo>
                  <a:lnTo>
                    <a:pt x="1550" y="738"/>
                  </a:lnTo>
                  <a:lnTo>
                    <a:pt x="1538" y="806"/>
                  </a:lnTo>
                  <a:lnTo>
                    <a:pt x="1521" y="873"/>
                  </a:lnTo>
                  <a:lnTo>
                    <a:pt x="1502" y="942"/>
                  </a:lnTo>
                  <a:lnTo>
                    <a:pt x="1481" y="1009"/>
                  </a:lnTo>
                  <a:lnTo>
                    <a:pt x="1457" y="1076"/>
                  </a:lnTo>
                  <a:lnTo>
                    <a:pt x="1430" y="1144"/>
                  </a:lnTo>
                  <a:lnTo>
                    <a:pt x="1401" y="1211"/>
                  </a:lnTo>
                  <a:lnTo>
                    <a:pt x="1369" y="1279"/>
                  </a:lnTo>
                  <a:lnTo>
                    <a:pt x="1335" y="1344"/>
                  </a:lnTo>
                  <a:lnTo>
                    <a:pt x="1299" y="1411"/>
                  </a:lnTo>
                  <a:lnTo>
                    <a:pt x="1261" y="1477"/>
                  </a:lnTo>
                  <a:lnTo>
                    <a:pt x="1219" y="1544"/>
                  </a:lnTo>
                  <a:lnTo>
                    <a:pt x="1176" y="1609"/>
                  </a:lnTo>
                  <a:lnTo>
                    <a:pt x="1130" y="1675"/>
                  </a:lnTo>
                  <a:lnTo>
                    <a:pt x="1082" y="1739"/>
                  </a:lnTo>
                  <a:lnTo>
                    <a:pt x="1032" y="1804"/>
                  </a:lnTo>
                  <a:lnTo>
                    <a:pt x="980" y="1868"/>
                  </a:lnTo>
                  <a:lnTo>
                    <a:pt x="925" y="1932"/>
                  </a:lnTo>
                  <a:lnTo>
                    <a:pt x="868" y="1995"/>
                  </a:lnTo>
                  <a:lnTo>
                    <a:pt x="810" y="2057"/>
                  </a:lnTo>
                  <a:lnTo>
                    <a:pt x="749" y="2119"/>
                  </a:lnTo>
                  <a:lnTo>
                    <a:pt x="687" y="2180"/>
                  </a:lnTo>
                  <a:lnTo>
                    <a:pt x="623" y="2241"/>
                  </a:lnTo>
                  <a:lnTo>
                    <a:pt x="557" y="2300"/>
                  </a:lnTo>
                  <a:lnTo>
                    <a:pt x="489" y="2360"/>
                  </a:lnTo>
                  <a:lnTo>
                    <a:pt x="419" y="2418"/>
                  </a:lnTo>
                  <a:lnTo>
                    <a:pt x="347" y="2476"/>
                  </a:lnTo>
                  <a:lnTo>
                    <a:pt x="273" y="2533"/>
                  </a:lnTo>
                  <a:lnTo>
                    <a:pt x="199" y="2589"/>
                  </a:lnTo>
                  <a:lnTo>
                    <a:pt x="0" y="2589"/>
                  </a:lnTo>
                  <a:lnTo>
                    <a:pt x="0" y="2580"/>
                  </a:lnTo>
                  <a:lnTo>
                    <a:pt x="74" y="2527"/>
                  </a:lnTo>
                  <a:lnTo>
                    <a:pt x="146" y="2472"/>
                  </a:lnTo>
                  <a:lnTo>
                    <a:pt x="217" y="2417"/>
                  </a:lnTo>
                  <a:lnTo>
                    <a:pt x="286" y="2361"/>
                  </a:lnTo>
                  <a:lnTo>
                    <a:pt x="353" y="2304"/>
                  </a:lnTo>
                  <a:lnTo>
                    <a:pt x="419" y="2247"/>
                  </a:lnTo>
                  <a:lnTo>
                    <a:pt x="482" y="2189"/>
                  </a:lnTo>
                  <a:lnTo>
                    <a:pt x="544" y="2129"/>
                  </a:lnTo>
                  <a:lnTo>
                    <a:pt x="604" y="2070"/>
                  </a:lnTo>
                  <a:lnTo>
                    <a:pt x="662" y="2010"/>
                  </a:lnTo>
                  <a:lnTo>
                    <a:pt x="718" y="1949"/>
                  </a:lnTo>
                  <a:lnTo>
                    <a:pt x="771" y="1887"/>
                  </a:lnTo>
                  <a:lnTo>
                    <a:pt x="823" y="1825"/>
                  </a:lnTo>
                  <a:lnTo>
                    <a:pt x="873" y="1763"/>
                  </a:lnTo>
                  <a:lnTo>
                    <a:pt x="920" y="1701"/>
                  </a:lnTo>
                  <a:lnTo>
                    <a:pt x="966" y="1638"/>
                  </a:lnTo>
                  <a:lnTo>
                    <a:pt x="1009" y="1575"/>
                  </a:lnTo>
                  <a:lnTo>
                    <a:pt x="1049" y="1510"/>
                  </a:lnTo>
                  <a:lnTo>
                    <a:pt x="1088" y="1447"/>
                  </a:lnTo>
                  <a:lnTo>
                    <a:pt x="1124" y="1382"/>
                  </a:lnTo>
                  <a:lnTo>
                    <a:pt x="1158" y="1318"/>
                  </a:lnTo>
                  <a:lnTo>
                    <a:pt x="1190" y="1252"/>
                  </a:lnTo>
                  <a:lnTo>
                    <a:pt x="1219" y="1187"/>
                  </a:lnTo>
                  <a:lnTo>
                    <a:pt x="1244" y="1122"/>
                  </a:lnTo>
                  <a:lnTo>
                    <a:pt x="1268" y="1057"/>
                  </a:lnTo>
                  <a:lnTo>
                    <a:pt x="1290" y="991"/>
                  </a:lnTo>
                  <a:lnTo>
                    <a:pt x="1309" y="925"/>
                  </a:lnTo>
                  <a:lnTo>
                    <a:pt x="1324" y="861"/>
                  </a:lnTo>
                  <a:lnTo>
                    <a:pt x="1338" y="795"/>
                  </a:lnTo>
                  <a:lnTo>
                    <a:pt x="1348" y="729"/>
                  </a:lnTo>
                  <a:lnTo>
                    <a:pt x="1355" y="663"/>
                  </a:lnTo>
                  <a:lnTo>
                    <a:pt x="1361" y="599"/>
                  </a:lnTo>
                  <a:lnTo>
                    <a:pt x="1362" y="558"/>
                  </a:lnTo>
                  <a:lnTo>
                    <a:pt x="1362" y="518"/>
                  </a:lnTo>
                  <a:lnTo>
                    <a:pt x="1362" y="478"/>
                  </a:lnTo>
                  <a:lnTo>
                    <a:pt x="1359" y="439"/>
                  </a:lnTo>
                  <a:lnTo>
                    <a:pt x="1357" y="400"/>
                  </a:lnTo>
                  <a:lnTo>
                    <a:pt x="1353" y="362"/>
                  </a:lnTo>
                  <a:lnTo>
                    <a:pt x="1348" y="323"/>
                  </a:lnTo>
                  <a:lnTo>
                    <a:pt x="1342" y="286"/>
                  </a:lnTo>
                  <a:lnTo>
                    <a:pt x="1334" y="248"/>
                  </a:lnTo>
                  <a:lnTo>
                    <a:pt x="1326" y="211"/>
                  </a:lnTo>
                  <a:lnTo>
                    <a:pt x="1316" y="175"/>
                  </a:lnTo>
                  <a:lnTo>
                    <a:pt x="1306" y="139"/>
                  </a:lnTo>
                  <a:lnTo>
                    <a:pt x="1295" y="104"/>
                  </a:lnTo>
                  <a:lnTo>
                    <a:pt x="1282" y="68"/>
                  </a:lnTo>
                  <a:lnTo>
                    <a:pt x="1269" y="34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rgbClr val="C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12"/>
            <p:cNvSpPr>
              <a:spLocks/>
            </p:cNvSpPr>
            <p:nvPr userDrawn="1"/>
          </p:nvSpPr>
          <p:spPr bwMode="auto">
            <a:xfrm>
              <a:off x="1140022" y="-3401"/>
              <a:ext cx="397090" cy="702126"/>
            </a:xfrm>
            <a:custGeom>
              <a:avLst/>
              <a:gdLst/>
              <a:ahLst/>
              <a:cxnLst>
                <a:cxn ang="0">
                  <a:pos x="1474" y="0"/>
                </a:cxn>
                <a:cxn ang="0">
                  <a:pos x="1509" y="72"/>
                </a:cxn>
                <a:cxn ang="0">
                  <a:pos x="1541" y="148"/>
                </a:cxn>
                <a:cxn ang="0">
                  <a:pos x="1566" y="225"/>
                </a:cxn>
                <a:cxn ang="0">
                  <a:pos x="1586" y="304"/>
                </a:cxn>
                <a:cxn ang="0">
                  <a:pos x="1601" y="386"/>
                </a:cxn>
                <a:cxn ang="0">
                  <a:pos x="1611" y="470"/>
                </a:cxn>
                <a:cxn ang="0">
                  <a:pos x="1615" y="556"/>
                </a:cxn>
                <a:cxn ang="0">
                  <a:pos x="1613" y="643"/>
                </a:cxn>
                <a:cxn ang="0">
                  <a:pos x="1600" y="773"/>
                </a:cxn>
                <a:cxn ang="0">
                  <a:pos x="1576" y="903"/>
                </a:cxn>
                <a:cxn ang="0">
                  <a:pos x="1541" y="1033"/>
                </a:cxn>
                <a:cxn ang="0">
                  <a:pos x="1494" y="1162"/>
                </a:cxn>
                <a:cxn ang="0">
                  <a:pos x="1437" y="1291"/>
                </a:cxn>
                <a:cxn ang="0">
                  <a:pos x="1368" y="1419"/>
                </a:cxn>
                <a:cxn ang="0">
                  <a:pos x="1291" y="1546"/>
                </a:cxn>
                <a:cxn ang="0">
                  <a:pos x="1204" y="1671"/>
                </a:cxn>
                <a:cxn ang="0">
                  <a:pos x="1108" y="1795"/>
                </a:cxn>
                <a:cxn ang="0">
                  <a:pos x="1003" y="1917"/>
                </a:cxn>
                <a:cxn ang="0">
                  <a:pos x="889" y="2036"/>
                </a:cxn>
                <a:cxn ang="0">
                  <a:pos x="767" y="2153"/>
                </a:cxn>
                <a:cxn ang="0">
                  <a:pos x="638" y="2267"/>
                </a:cxn>
                <a:cxn ang="0">
                  <a:pos x="502" y="2377"/>
                </a:cxn>
                <a:cxn ang="0">
                  <a:pos x="357" y="2485"/>
                </a:cxn>
                <a:cxn ang="0">
                  <a:pos x="207" y="2589"/>
                </a:cxn>
                <a:cxn ang="0">
                  <a:pos x="76" y="2539"/>
                </a:cxn>
                <a:cxn ang="0">
                  <a:pos x="224" y="2439"/>
                </a:cxn>
                <a:cxn ang="0">
                  <a:pos x="365" y="2334"/>
                </a:cxn>
                <a:cxn ang="0">
                  <a:pos x="499" y="2227"/>
                </a:cxn>
                <a:cxn ang="0">
                  <a:pos x="624" y="2115"/>
                </a:cxn>
                <a:cxn ang="0">
                  <a:pos x="743" y="2001"/>
                </a:cxn>
                <a:cxn ang="0">
                  <a:pos x="853" y="1884"/>
                </a:cxn>
                <a:cxn ang="0">
                  <a:pos x="955" y="1765"/>
                </a:cxn>
                <a:cxn ang="0">
                  <a:pos x="1047" y="1644"/>
                </a:cxn>
                <a:cxn ang="0">
                  <a:pos x="1129" y="1522"/>
                </a:cxn>
                <a:cxn ang="0">
                  <a:pos x="1203" y="1398"/>
                </a:cxn>
                <a:cxn ang="0">
                  <a:pos x="1265" y="1272"/>
                </a:cxn>
                <a:cxn ang="0">
                  <a:pos x="1318" y="1146"/>
                </a:cxn>
                <a:cxn ang="0">
                  <a:pos x="1360" y="1019"/>
                </a:cxn>
                <a:cxn ang="0">
                  <a:pos x="1390" y="892"/>
                </a:cxn>
                <a:cxn ang="0">
                  <a:pos x="1408" y="766"/>
                </a:cxn>
                <a:cxn ang="0">
                  <a:pos x="1414" y="654"/>
                </a:cxn>
                <a:cxn ang="0">
                  <a:pos x="1412" y="557"/>
                </a:cxn>
                <a:cxn ang="0">
                  <a:pos x="1401" y="463"/>
                </a:cxn>
                <a:cxn ang="0">
                  <a:pos x="1385" y="372"/>
                </a:cxn>
                <a:cxn ang="0">
                  <a:pos x="1361" y="285"/>
                </a:cxn>
                <a:cxn ang="0">
                  <a:pos x="1329" y="199"/>
                </a:cxn>
                <a:cxn ang="0">
                  <a:pos x="1291" y="116"/>
                </a:cxn>
                <a:cxn ang="0">
                  <a:pos x="1247" y="38"/>
                </a:cxn>
              </a:cxnLst>
              <a:rect l="0" t="0" r="r" b="b"/>
              <a:pathLst>
                <a:path w="1615" h="2589">
                  <a:moveTo>
                    <a:pt x="1222" y="0"/>
                  </a:moveTo>
                  <a:lnTo>
                    <a:pt x="1474" y="0"/>
                  </a:lnTo>
                  <a:lnTo>
                    <a:pt x="1493" y="35"/>
                  </a:lnTo>
                  <a:lnTo>
                    <a:pt x="1509" y="72"/>
                  </a:lnTo>
                  <a:lnTo>
                    <a:pt x="1525" y="110"/>
                  </a:lnTo>
                  <a:lnTo>
                    <a:pt x="1541" y="148"/>
                  </a:lnTo>
                  <a:lnTo>
                    <a:pt x="1553" y="186"/>
                  </a:lnTo>
                  <a:lnTo>
                    <a:pt x="1566" y="225"/>
                  </a:lnTo>
                  <a:lnTo>
                    <a:pt x="1577" y="265"/>
                  </a:lnTo>
                  <a:lnTo>
                    <a:pt x="1586" y="304"/>
                  </a:lnTo>
                  <a:lnTo>
                    <a:pt x="1595" y="344"/>
                  </a:lnTo>
                  <a:lnTo>
                    <a:pt x="1601" y="386"/>
                  </a:lnTo>
                  <a:lnTo>
                    <a:pt x="1606" y="428"/>
                  </a:lnTo>
                  <a:lnTo>
                    <a:pt x="1611" y="470"/>
                  </a:lnTo>
                  <a:lnTo>
                    <a:pt x="1614" y="513"/>
                  </a:lnTo>
                  <a:lnTo>
                    <a:pt x="1615" y="556"/>
                  </a:lnTo>
                  <a:lnTo>
                    <a:pt x="1615" y="599"/>
                  </a:lnTo>
                  <a:lnTo>
                    <a:pt x="1613" y="643"/>
                  </a:lnTo>
                  <a:lnTo>
                    <a:pt x="1608" y="708"/>
                  </a:lnTo>
                  <a:lnTo>
                    <a:pt x="1600" y="773"/>
                  </a:lnTo>
                  <a:lnTo>
                    <a:pt x="1590" y="838"/>
                  </a:lnTo>
                  <a:lnTo>
                    <a:pt x="1576" y="903"/>
                  </a:lnTo>
                  <a:lnTo>
                    <a:pt x="1560" y="967"/>
                  </a:lnTo>
                  <a:lnTo>
                    <a:pt x="1541" y="1033"/>
                  </a:lnTo>
                  <a:lnTo>
                    <a:pt x="1518" y="1098"/>
                  </a:lnTo>
                  <a:lnTo>
                    <a:pt x="1494" y="1162"/>
                  </a:lnTo>
                  <a:lnTo>
                    <a:pt x="1466" y="1227"/>
                  </a:lnTo>
                  <a:lnTo>
                    <a:pt x="1437" y="1291"/>
                  </a:lnTo>
                  <a:lnTo>
                    <a:pt x="1404" y="1354"/>
                  </a:lnTo>
                  <a:lnTo>
                    <a:pt x="1368" y="1419"/>
                  </a:lnTo>
                  <a:lnTo>
                    <a:pt x="1332" y="1482"/>
                  </a:lnTo>
                  <a:lnTo>
                    <a:pt x="1291" y="1546"/>
                  </a:lnTo>
                  <a:lnTo>
                    <a:pt x="1250" y="1609"/>
                  </a:lnTo>
                  <a:lnTo>
                    <a:pt x="1204" y="1671"/>
                  </a:lnTo>
                  <a:lnTo>
                    <a:pt x="1157" y="1733"/>
                  </a:lnTo>
                  <a:lnTo>
                    <a:pt x="1108" y="1795"/>
                  </a:lnTo>
                  <a:lnTo>
                    <a:pt x="1057" y="1856"/>
                  </a:lnTo>
                  <a:lnTo>
                    <a:pt x="1003" y="1917"/>
                  </a:lnTo>
                  <a:lnTo>
                    <a:pt x="947" y="1976"/>
                  </a:lnTo>
                  <a:lnTo>
                    <a:pt x="889" y="2036"/>
                  </a:lnTo>
                  <a:lnTo>
                    <a:pt x="829" y="2095"/>
                  </a:lnTo>
                  <a:lnTo>
                    <a:pt x="767" y="2153"/>
                  </a:lnTo>
                  <a:lnTo>
                    <a:pt x="704" y="2210"/>
                  </a:lnTo>
                  <a:lnTo>
                    <a:pt x="638" y="2267"/>
                  </a:lnTo>
                  <a:lnTo>
                    <a:pt x="571" y="2323"/>
                  </a:lnTo>
                  <a:lnTo>
                    <a:pt x="502" y="2377"/>
                  </a:lnTo>
                  <a:lnTo>
                    <a:pt x="431" y="2432"/>
                  </a:lnTo>
                  <a:lnTo>
                    <a:pt x="357" y="2485"/>
                  </a:lnTo>
                  <a:lnTo>
                    <a:pt x="283" y="2537"/>
                  </a:lnTo>
                  <a:lnTo>
                    <a:pt x="207" y="2589"/>
                  </a:lnTo>
                  <a:lnTo>
                    <a:pt x="0" y="2589"/>
                  </a:lnTo>
                  <a:lnTo>
                    <a:pt x="76" y="2539"/>
                  </a:lnTo>
                  <a:lnTo>
                    <a:pt x="151" y="2490"/>
                  </a:lnTo>
                  <a:lnTo>
                    <a:pt x="224" y="2439"/>
                  </a:lnTo>
                  <a:lnTo>
                    <a:pt x="295" y="2387"/>
                  </a:lnTo>
                  <a:lnTo>
                    <a:pt x="365" y="2334"/>
                  </a:lnTo>
                  <a:lnTo>
                    <a:pt x="433" y="2281"/>
                  </a:lnTo>
                  <a:lnTo>
                    <a:pt x="499" y="2227"/>
                  </a:lnTo>
                  <a:lnTo>
                    <a:pt x="562" y="2171"/>
                  </a:lnTo>
                  <a:lnTo>
                    <a:pt x="624" y="2115"/>
                  </a:lnTo>
                  <a:lnTo>
                    <a:pt x="685" y="2058"/>
                  </a:lnTo>
                  <a:lnTo>
                    <a:pt x="743" y="2001"/>
                  </a:lnTo>
                  <a:lnTo>
                    <a:pt x="799" y="1943"/>
                  </a:lnTo>
                  <a:lnTo>
                    <a:pt x="853" y="1884"/>
                  </a:lnTo>
                  <a:lnTo>
                    <a:pt x="905" y="1825"/>
                  </a:lnTo>
                  <a:lnTo>
                    <a:pt x="955" y="1765"/>
                  </a:lnTo>
                  <a:lnTo>
                    <a:pt x="1002" y="1705"/>
                  </a:lnTo>
                  <a:lnTo>
                    <a:pt x="1047" y="1644"/>
                  </a:lnTo>
                  <a:lnTo>
                    <a:pt x="1089" y="1582"/>
                  </a:lnTo>
                  <a:lnTo>
                    <a:pt x="1129" y="1522"/>
                  </a:lnTo>
                  <a:lnTo>
                    <a:pt x="1167" y="1460"/>
                  </a:lnTo>
                  <a:lnTo>
                    <a:pt x="1203" y="1398"/>
                  </a:lnTo>
                  <a:lnTo>
                    <a:pt x="1236" y="1334"/>
                  </a:lnTo>
                  <a:lnTo>
                    <a:pt x="1265" y="1272"/>
                  </a:lnTo>
                  <a:lnTo>
                    <a:pt x="1293" y="1209"/>
                  </a:lnTo>
                  <a:lnTo>
                    <a:pt x="1318" y="1146"/>
                  </a:lnTo>
                  <a:lnTo>
                    <a:pt x="1339" y="1082"/>
                  </a:lnTo>
                  <a:lnTo>
                    <a:pt x="1360" y="1019"/>
                  </a:lnTo>
                  <a:lnTo>
                    <a:pt x="1376" y="956"/>
                  </a:lnTo>
                  <a:lnTo>
                    <a:pt x="1390" y="892"/>
                  </a:lnTo>
                  <a:lnTo>
                    <a:pt x="1400" y="829"/>
                  </a:lnTo>
                  <a:lnTo>
                    <a:pt x="1408" y="766"/>
                  </a:lnTo>
                  <a:lnTo>
                    <a:pt x="1413" y="704"/>
                  </a:lnTo>
                  <a:lnTo>
                    <a:pt x="1414" y="654"/>
                  </a:lnTo>
                  <a:lnTo>
                    <a:pt x="1414" y="605"/>
                  </a:lnTo>
                  <a:lnTo>
                    <a:pt x="1412" y="557"/>
                  </a:lnTo>
                  <a:lnTo>
                    <a:pt x="1408" y="510"/>
                  </a:lnTo>
                  <a:lnTo>
                    <a:pt x="1401" y="463"/>
                  </a:lnTo>
                  <a:lnTo>
                    <a:pt x="1394" y="418"/>
                  </a:lnTo>
                  <a:lnTo>
                    <a:pt x="1385" y="372"/>
                  </a:lnTo>
                  <a:lnTo>
                    <a:pt x="1374" y="328"/>
                  </a:lnTo>
                  <a:lnTo>
                    <a:pt x="1361" y="285"/>
                  </a:lnTo>
                  <a:lnTo>
                    <a:pt x="1346" y="242"/>
                  </a:lnTo>
                  <a:lnTo>
                    <a:pt x="1329" y="199"/>
                  </a:lnTo>
                  <a:lnTo>
                    <a:pt x="1312" y="158"/>
                  </a:lnTo>
                  <a:lnTo>
                    <a:pt x="1291" y="116"/>
                  </a:lnTo>
                  <a:lnTo>
                    <a:pt x="1270" y="77"/>
                  </a:lnTo>
                  <a:lnTo>
                    <a:pt x="1247" y="38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rgbClr val="005A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90" name="bk object 16"/>
          <p:cNvSpPr/>
          <p:nvPr userDrawn="1"/>
        </p:nvSpPr>
        <p:spPr>
          <a:xfrm rot="10800000">
            <a:off x="-2912" y="6753320"/>
            <a:ext cx="10692130" cy="81280"/>
          </a:xfrm>
          <a:custGeom>
            <a:avLst/>
            <a:gdLst/>
            <a:ahLst/>
            <a:cxnLst/>
            <a:rect l="l" t="t" r="r" b="b"/>
            <a:pathLst>
              <a:path w="10692130" h="81279">
                <a:moveTo>
                  <a:pt x="0" y="80733"/>
                </a:moveTo>
                <a:lnTo>
                  <a:pt x="10692003" y="80733"/>
                </a:lnTo>
                <a:lnTo>
                  <a:pt x="10692003" y="0"/>
                </a:lnTo>
                <a:lnTo>
                  <a:pt x="0" y="0"/>
                </a:lnTo>
                <a:lnTo>
                  <a:pt x="0" y="80733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5400000" scaled="1"/>
            <a:tileRect/>
          </a:gra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bk object 23"/>
          <p:cNvSpPr/>
          <p:nvPr userDrawn="1"/>
        </p:nvSpPr>
        <p:spPr>
          <a:xfrm>
            <a:off x="0" y="6837822"/>
            <a:ext cx="10692130" cy="720090"/>
          </a:xfrm>
          <a:custGeom>
            <a:avLst/>
            <a:gdLst/>
            <a:ahLst/>
            <a:cxnLst/>
            <a:rect l="l" t="t" r="r" b="b"/>
            <a:pathLst>
              <a:path w="10692130" h="720090">
                <a:moveTo>
                  <a:pt x="10692003" y="720001"/>
                </a:moveTo>
                <a:lnTo>
                  <a:pt x="0" y="720001"/>
                </a:lnTo>
                <a:lnTo>
                  <a:pt x="0" y="0"/>
                </a:lnTo>
                <a:lnTo>
                  <a:pt x="10692003" y="0"/>
                </a:lnTo>
                <a:lnTo>
                  <a:pt x="10692003" y="720001"/>
                </a:lnTo>
                <a:close/>
              </a:path>
            </a:pathLst>
          </a:custGeom>
          <a:solidFill>
            <a:srgbClr val="EDED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Дуга 18"/>
          <p:cNvSpPr/>
          <p:nvPr userDrawn="1"/>
        </p:nvSpPr>
        <p:spPr>
          <a:xfrm rot="20458307">
            <a:off x="-529219" y="2368107"/>
            <a:ext cx="5421372" cy="3203438"/>
          </a:xfrm>
          <a:prstGeom prst="arc">
            <a:avLst>
              <a:gd name="adj1" fmla="val 12647229"/>
              <a:gd name="adj2" fmla="val 9991279"/>
            </a:avLst>
          </a:prstGeom>
          <a:ln w="28575">
            <a:solidFill>
              <a:schemeClr val="bg1">
                <a:lumMod val="8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1" name="Holder 4"/>
          <p:cNvSpPr txBox="1">
            <a:spLocks/>
          </p:cNvSpPr>
          <p:nvPr userDrawn="1"/>
        </p:nvSpPr>
        <p:spPr>
          <a:xfrm>
            <a:off x="525613" y="7067482"/>
            <a:ext cx="8750177" cy="264194"/>
          </a:xfrm>
          <a:prstGeom prst="rect">
            <a:avLst/>
          </a:prstGeom>
        </p:spPr>
        <p:txBody>
          <a:bodyPr lIns="0" tIns="0" rIns="0" bIns="0"/>
          <a:lstStyle>
            <a:lvl1pPr marL="0" algn="l" defTabSz="0">
              <a:defRPr sz="1800" b="0" i="0" spc="0">
                <a:solidFill>
                  <a:srgbClr val="3C3C3B"/>
                </a:solidFill>
                <a:latin typeface="EurofontC" pitchFamily="2" charset="0"/>
                <a:cs typeface="EurofontC" pitchFamily="2" charset="0"/>
              </a:defRPr>
            </a:lvl1pPr>
          </a:lstStyle>
          <a:p>
            <a:pPr marL="0" marR="0" lvl="0" indent="0" algn="l" defTabSz="0" rtl="0" eaLnBrk="1" fontAlgn="auto" latinLnBrk="0" hangingPunct="1">
              <a:lnSpc>
                <a:spcPts val="19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rPr>
              <a:t>8 800 555 54 45 | </a:t>
            </a:r>
            <a:r>
              <a:rPr kumimoji="0" lang="ru-RU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rPr>
              <a:t>www.spsr.ru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rPr>
              <a:t>                                                                       ЭКСПРЕСС-ДОСТАВКА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3C3C3B"/>
              </a:solidFill>
              <a:effectLst/>
              <a:uLnTx/>
              <a:uFillTx/>
              <a:latin typeface="Calibri" pitchFamily="34" charset="0"/>
              <a:ea typeface="+mn-ea"/>
              <a:cs typeface="Calibri" pitchFamily="34" charset="0"/>
            </a:endParaRPr>
          </a:p>
        </p:txBody>
      </p:sp>
      <p:sp>
        <p:nvSpPr>
          <p:cNvPr id="20" name="Овал 19"/>
          <p:cNvSpPr/>
          <p:nvPr userDrawn="1"/>
        </p:nvSpPr>
        <p:spPr>
          <a:xfrm rot="20454145">
            <a:off x="652823" y="2919049"/>
            <a:ext cx="3341656" cy="1997056"/>
          </a:xfrm>
          <a:prstGeom prst="ellipse">
            <a:avLst/>
          </a:prstGeom>
          <a:solidFill>
            <a:srgbClr val="005AA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22" name="Дуга 21"/>
          <p:cNvSpPr/>
          <p:nvPr userDrawn="1"/>
        </p:nvSpPr>
        <p:spPr>
          <a:xfrm rot="20458307">
            <a:off x="-1723120" y="1662642"/>
            <a:ext cx="7809174" cy="4614368"/>
          </a:xfrm>
          <a:prstGeom prst="arc">
            <a:avLst>
              <a:gd name="adj1" fmla="val 13976888"/>
              <a:gd name="adj2" fmla="val 9049968"/>
            </a:avLst>
          </a:prstGeom>
          <a:ln w="28575">
            <a:solidFill>
              <a:schemeClr val="bg1">
                <a:lumMod val="8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0" r:id="rId1"/>
  </p:sldLayoutIdLst>
  <p:txStyles>
    <p:titleStyle>
      <a:lvl1pPr algn="r" defTabSz="995690" rtl="0" eaLnBrk="1" latinLnBrk="0" hangingPunct="1">
        <a:spcBef>
          <a:spcPct val="0"/>
        </a:spcBef>
        <a:buNone/>
        <a:defRPr sz="2400" b="1" kern="1200">
          <a:solidFill>
            <a:schemeClr val="bg1"/>
          </a:solidFill>
          <a:latin typeface="EurofontC" pitchFamily="2" charset="0"/>
          <a:ea typeface="+mj-ea"/>
          <a:cs typeface="+mj-cs"/>
        </a:defRPr>
      </a:lvl1pPr>
    </p:titleStyle>
    <p:bodyStyle>
      <a:lvl1pPr marL="373384" indent="-373384" algn="l" defTabSz="995690" rtl="0" eaLnBrk="1" latinLnBrk="0" hangingPunct="1">
        <a:spcBef>
          <a:spcPct val="20000"/>
        </a:spcBef>
        <a:buFont typeface="Arial" pitchFamily="34" charset="0"/>
        <a:buChar char="•"/>
        <a:defRPr sz="3500" b="1" kern="1200">
          <a:solidFill>
            <a:schemeClr val="tx1"/>
          </a:solidFill>
          <a:latin typeface="EurofontC" pitchFamily="2" charset="0"/>
          <a:ea typeface="+mn-ea"/>
          <a:cs typeface="+mn-cs"/>
        </a:defRPr>
      </a:lvl1pPr>
      <a:lvl2pPr marL="808998" indent="-311153" algn="l" defTabSz="995690" rtl="0" eaLnBrk="1" latinLnBrk="0" hangingPunct="1">
        <a:spcBef>
          <a:spcPct val="20000"/>
        </a:spcBef>
        <a:buFont typeface="Arial" pitchFamily="34" charset="0"/>
        <a:buChar char="–"/>
        <a:defRPr sz="3000" kern="1200">
          <a:solidFill>
            <a:schemeClr val="tx1"/>
          </a:solidFill>
          <a:latin typeface="EurofontC" pitchFamily="2" charset="0"/>
          <a:ea typeface="+mn-ea"/>
          <a:cs typeface="+mn-cs"/>
        </a:defRPr>
      </a:lvl2pPr>
      <a:lvl3pPr marL="1244613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600" b="1" kern="1200">
          <a:solidFill>
            <a:schemeClr val="tx1"/>
          </a:solidFill>
          <a:latin typeface="EurofontC" pitchFamily="2" charset="0"/>
          <a:ea typeface="+mn-ea"/>
          <a:cs typeface="+mn-cs"/>
        </a:defRPr>
      </a:lvl3pPr>
      <a:lvl4pPr marL="1742458" indent="-248923" algn="l" defTabSz="995690" rtl="0" eaLnBrk="1" latinLnBrk="0" hangingPunct="1">
        <a:spcBef>
          <a:spcPct val="20000"/>
        </a:spcBef>
        <a:buFont typeface="Arial" pitchFamily="34" charset="0"/>
        <a:buChar char="–"/>
        <a:defRPr sz="2200" kern="1200">
          <a:solidFill>
            <a:schemeClr val="tx1"/>
          </a:solidFill>
          <a:latin typeface="EurofontC" pitchFamily="2" charset="0"/>
          <a:ea typeface="+mn-ea"/>
          <a:cs typeface="+mn-cs"/>
        </a:defRPr>
      </a:lvl4pPr>
      <a:lvl5pPr marL="2240303" indent="-248923" algn="l" defTabSz="995690" rtl="0" eaLnBrk="1" latinLnBrk="0" hangingPunct="1">
        <a:spcBef>
          <a:spcPct val="20000"/>
        </a:spcBef>
        <a:buFont typeface="Arial" pitchFamily="34" charset="0"/>
        <a:buChar char="»"/>
        <a:defRPr sz="2200" kern="1200">
          <a:solidFill>
            <a:schemeClr val="tx1"/>
          </a:solidFill>
          <a:latin typeface="EurofontC" pitchFamily="2" charset="0"/>
          <a:ea typeface="+mn-ea"/>
          <a:cs typeface="+mn-cs"/>
        </a:defRPr>
      </a:lvl5pPr>
      <a:lvl6pPr marL="2738148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6pPr>
      <a:lvl7pPr marL="3235993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7pPr>
      <a:lvl8pPr marL="3733838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8pPr>
      <a:lvl9pPr marL="4231683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497845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99569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493535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99138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489225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8707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84916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982761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AutoShape 11"/>
          <p:cNvSpPr>
            <a:spLocks noChangeAspect="1" noChangeArrowheads="1" noTextEdit="1"/>
          </p:cNvSpPr>
          <p:nvPr userDrawn="1"/>
        </p:nvSpPr>
        <p:spPr bwMode="auto">
          <a:xfrm>
            <a:off x="0" y="-2182"/>
            <a:ext cx="10693400" cy="7561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9569" tIns="49785" rIns="99569" bIns="49785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2" name="Группа 76"/>
          <p:cNvGrpSpPr/>
          <p:nvPr userDrawn="1"/>
        </p:nvGrpSpPr>
        <p:grpSpPr>
          <a:xfrm>
            <a:off x="0" y="-5583"/>
            <a:ext cx="10693400" cy="784430"/>
            <a:chOff x="0" y="-3401"/>
            <a:chExt cx="10693400" cy="784430"/>
          </a:xfrm>
        </p:grpSpPr>
        <p:sp>
          <p:nvSpPr>
            <p:cNvPr id="78" name="bk object 16"/>
            <p:cNvSpPr/>
            <p:nvPr/>
          </p:nvSpPr>
          <p:spPr>
            <a:xfrm>
              <a:off x="0" y="699749"/>
              <a:ext cx="10692130" cy="81280"/>
            </a:xfrm>
            <a:custGeom>
              <a:avLst/>
              <a:gdLst/>
              <a:ahLst/>
              <a:cxnLst/>
              <a:rect l="l" t="t" r="r" b="b"/>
              <a:pathLst>
                <a:path w="10692130" h="81279">
                  <a:moveTo>
                    <a:pt x="0" y="80733"/>
                  </a:moveTo>
                  <a:lnTo>
                    <a:pt x="10692003" y="80733"/>
                  </a:lnTo>
                  <a:lnTo>
                    <a:pt x="10692003" y="0"/>
                  </a:lnTo>
                  <a:lnTo>
                    <a:pt x="0" y="0"/>
                  </a:lnTo>
                  <a:lnTo>
                    <a:pt x="0" y="8073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bk object 17"/>
            <p:cNvSpPr/>
            <p:nvPr/>
          </p:nvSpPr>
          <p:spPr>
            <a:xfrm>
              <a:off x="0" y="-3157"/>
              <a:ext cx="10693400" cy="702945"/>
            </a:xfrm>
            <a:custGeom>
              <a:avLst/>
              <a:gdLst/>
              <a:ahLst/>
              <a:cxnLst/>
              <a:rect l="l" t="t" r="r" b="b"/>
              <a:pathLst>
                <a:path w="10687050" h="702945">
                  <a:moveTo>
                    <a:pt x="0" y="702906"/>
                  </a:moveTo>
                  <a:lnTo>
                    <a:pt x="10686605" y="702906"/>
                  </a:lnTo>
                  <a:lnTo>
                    <a:pt x="10686605" y="0"/>
                  </a:lnTo>
                  <a:lnTo>
                    <a:pt x="0" y="0"/>
                  </a:lnTo>
                  <a:lnTo>
                    <a:pt x="0" y="702906"/>
                  </a:lnTo>
                  <a:close/>
                </a:path>
              </a:pathLst>
            </a:custGeom>
            <a:solidFill>
              <a:srgbClr val="E306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bk object 19"/>
            <p:cNvSpPr/>
            <p:nvPr/>
          </p:nvSpPr>
          <p:spPr>
            <a:xfrm>
              <a:off x="0" y="-3157"/>
              <a:ext cx="1614170" cy="702129"/>
            </a:xfrm>
            <a:custGeom>
              <a:avLst/>
              <a:gdLst/>
              <a:ahLst/>
              <a:cxnLst/>
              <a:rect l="l" t="t" r="r" b="b"/>
              <a:pathLst>
                <a:path w="1614170" h="704850">
                  <a:moveTo>
                    <a:pt x="1600723" y="0"/>
                  </a:moveTo>
                  <a:lnTo>
                    <a:pt x="0" y="0"/>
                  </a:lnTo>
                  <a:lnTo>
                    <a:pt x="0" y="704545"/>
                  </a:lnTo>
                  <a:lnTo>
                    <a:pt x="1313078" y="704545"/>
                  </a:lnTo>
                  <a:lnTo>
                    <a:pt x="1343177" y="675788"/>
                  </a:lnTo>
                  <a:lnTo>
                    <a:pt x="1374567" y="643564"/>
                  </a:lnTo>
                  <a:lnTo>
                    <a:pt x="1404280" y="610698"/>
                  </a:lnTo>
                  <a:lnTo>
                    <a:pt x="1432262" y="577234"/>
                  </a:lnTo>
                  <a:lnTo>
                    <a:pt x="1458460" y="543215"/>
                  </a:lnTo>
                  <a:lnTo>
                    <a:pt x="1482820" y="508684"/>
                  </a:lnTo>
                  <a:lnTo>
                    <a:pt x="1505287" y="473686"/>
                  </a:lnTo>
                  <a:lnTo>
                    <a:pt x="1525808" y="438263"/>
                  </a:lnTo>
                  <a:lnTo>
                    <a:pt x="1544329" y="402458"/>
                  </a:lnTo>
                  <a:lnTo>
                    <a:pt x="1560797" y="366316"/>
                  </a:lnTo>
                  <a:lnTo>
                    <a:pt x="1575156" y="329879"/>
                  </a:lnTo>
                  <a:lnTo>
                    <a:pt x="1587354" y="293190"/>
                  </a:lnTo>
                  <a:lnTo>
                    <a:pt x="1597336" y="256294"/>
                  </a:lnTo>
                  <a:lnTo>
                    <a:pt x="1610439" y="182052"/>
                  </a:lnTo>
                  <a:lnTo>
                    <a:pt x="1613963" y="104570"/>
                  </a:lnTo>
                  <a:lnTo>
                    <a:pt x="1611602" y="65277"/>
                  </a:lnTo>
                  <a:lnTo>
                    <a:pt x="1606434" y="26949"/>
                  </a:lnTo>
                  <a:lnTo>
                    <a:pt x="16007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grpSp>
          <p:nvGrpSpPr>
            <p:cNvPr id="3" name="Группа 20"/>
            <p:cNvGrpSpPr/>
            <p:nvPr userDrawn="1"/>
          </p:nvGrpSpPr>
          <p:grpSpPr>
            <a:xfrm>
              <a:off x="274602" y="63492"/>
              <a:ext cx="857256" cy="573597"/>
              <a:chOff x="471488" y="246063"/>
              <a:chExt cx="1300163" cy="869950"/>
            </a:xfrm>
          </p:grpSpPr>
          <p:sp>
            <p:nvSpPr>
              <p:cNvPr id="84" name="Freeform 8"/>
              <p:cNvSpPr>
                <a:spLocks/>
              </p:cNvSpPr>
              <p:nvPr/>
            </p:nvSpPr>
            <p:spPr bwMode="auto">
              <a:xfrm>
                <a:off x="471488" y="246063"/>
                <a:ext cx="1300163" cy="869950"/>
              </a:xfrm>
              <a:custGeom>
                <a:avLst/>
                <a:gdLst/>
                <a:ahLst/>
                <a:cxnLst>
                  <a:cxn ang="0">
                    <a:pos x="1860" y="22"/>
                  </a:cxn>
                  <a:cxn ang="0">
                    <a:pos x="2101" y="1"/>
                  </a:cxn>
                  <a:cxn ang="0">
                    <a:pos x="2326" y="5"/>
                  </a:cxn>
                  <a:cxn ang="0">
                    <a:pos x="2534" y="32"/>
                  </a:cxn>
                  <a:cxn ang="0">
                    <a:pos x="2722" y="82"/>
                  </a:cxn>
                  <a:cxn ang="0">
                    <a:pos x="2887" y="152"/>
                  </a:cxn>
                  <a:cxn ang="0">
                    <a:pos x="3027" y="242"/>
                  </a:cxn>
                  <a:cxn ang="0">
                    <a:pos x="3138" y="349"/>
                  </a:cxn>
                  <a:cxn ang="0">
                    <a:pos x="3218" y="475"/>
                  </a:cxn>
                  <a:cxn ang="0">
                    <a:pos x="3265" y="615"/>
                  </a:cxn>
                  <a:cxn ang="0">
                    <a:pos x="3276" y="771"/>
                  </a:cxn>
                  <a:cxn ang="0">
                    <a:pos x="3249" y="934"/>
                  </a:cxn>
                  <a:cxn ang="0">
                    <a:pos x="3187" y="1098"/>
                  </a:cxn>
                  <a:cxn ang="0">
                    <a:pos x="3090" y="1257"/>
                  </a:cxn>
                  <a:cxn ang="0">
                    <a:pos x="2966" y="1411"/>
                  </a:cxn>
                  <a:cxn ang="0">
                    <a:pos x="2815" y="1560"/>
                  </a:cxn>
                  <a:cxn ang="0">
                    <a:pos x="2639" y="1696"/>
                  </a:cxn>
                  <a:cxn ang="0">
                    <a:pos x="2441" y="1822"/>
                  </a:cxn>
                  <a:cxn ang="0">
                    <a:pos x="2226" y="1933"/>
                  </a:cxn>
                  <a:cxn ang="0">
                    <a:pos x="1996" y="2028"/>
                  </a:cxn>
                  <a:cxn ang="0">
                    <a:pos x="1751" y="2103"/>
                  </a:cxn>
                  <a:cxn ang="0">
                    <a:pos x="1500" y="2157"/>
                  </a:cxn>
                  <a:cxn ang="0">
                    <a:pos x="1255" y="2185"/>
                  </a:cxn>
                  <a:cxn ang="0">
                    <a:pos x="1025" y="2189"/>
                  </a:cxn>
                  <a:cxn ang="0">
                    <a:pos x="810" y="2170"/>
                  </a:cxn>
                  <a:cxn ang="0">
                    <a:pos x="615" y="2127"/>
                  </a:cxn>
                  <a:cxn ang="0">
                    <a:pos x="443" y="2063"/>
                  </a:cxn>
                  <a:cxn ang="0">
                    <a:pos x="294" y="1980"/>
                  </a:cxn>
                  <a:cxn ang="0">
                    <a:pos x="173" y="1879"/>
                  </a:cxn>
                  <a:cxn ang="0">
                    <a:pos x="82" y="1758"/>
                  </a:cxn>
                  <a:cxn ang="0">
                    <a:pos x="24" y="1623"/>
                  </a:cxn>
                  <a:cxn ang="0">
                    <a:pos x="0" y="1472"/>
                  </a:cxn>
                  <a:cxn ang="0">
                    <a:pos x="15" y="1310"/>
                  </a:cxn>
                  <a:cxn ang="0">
                    <a:pos x="66" y="1147"/>
                  </a:cxn>
                  <a:cxn ang="0">
                    <a:pos x="151" y="986"/>
                  </a:cxn>
                  <a:cxn ang="0">
                    <a:pos x="267" y="829"/>
                  </a:cxn>
                  <a:cxn ang="0">
                    <a:pos x="410" y="679"/>
                  </a:cxn>
                  <a:cxn ang="0">
                    <a:pos x="578" y="538"/>
                  </a:cxn>
                  <a:cxn ang="0">
                    <a:pos x="768" y="408"/>
                  </a:cxn>
                  <a:cxn ang="0">
                    <a:pos x="978" y="292"/>
                  </a:cxn>
                  <a:cxn ang="0">
                    <a:pos x="1204" y="192"/>
                  </a:cxn>
                  <a:cxn ang="0">
                    <a:pos x="1443" y="110"/>
                  </a:cxn>
                  <a:cxn ang="0">
                    <a:pos x="1693" y="48"/>
                  </a:cxn>
                </a:cxnLst>
                <a:rect l="0" t="0" r="r" b="b"/>
                <a:pathLst>
                  <a:path w="3276" h="2190">
                    <a:moveTo>
                      <a:pt x="1693" y="48"/>
                    </a:moveTo>
                    <a:lnTo>
                      <a:pt x="1777" y="33"/>
                    </a:lnTo>
                    <a:lnTo>
                      <a:pt x="1860" y="22"/>
                    </a:lnTo>
                    <a:lnTo>
                      <a:pt x="1941" y="11"/>
                    </a:lnTo>
                    <a:lnTo>
                      <a:pt x="2022" y="5"/>
                    </a:lnTo>
                    <a:lnTo>
                      <a:pt x="2101" y="1"/>
                    </a:lnTo>
                    <a:lnTo>
                      <a:pt x="2178" y="0"/>
                    </a:lnTo>
                    <a:lnTo>
                      <a:pt x="2253" y="1"/>
                    </a:lnTo>
                    <a:lnTo>
                      <a:pt x="2326" y="5"/>
                    </a:lnTo>
                    <a:lnTo>
                      <a:pt x="2397" y="11"/>
                    </a:lnTo>
                    <a:lnTo>
                      <a:pt x="2466" y="20"/>
                    </a:lnTo>
                    <a:lnTo>
                      <a:pt x="2534" y="32"/>
                    </a:lnTo>
                    <a:lnTo>
                      <a:pt x="2599" y="47"/>
                    </a:lnTo>
                    <a:lnTo>
                      <a:pt x="2661" y="63"/>
                    </a:lnTo>
                    <a:lnTo>
                      <a:pt x="2722" y="82"/>
                    </a:lnTo>
                    <a:lnTo>
                      <a:pt x="2780" y="103"/>
                    </a:lnTo>
                    <a:lnTo>
                      <a:pt x="2835" y="127"/>
                    </a:lnTo>
                    <a:lnTo>
                      <a:pt x="2887" y="152"/>
                    </a:lnTo>
                    <a:lnTo>
                      <a:pt x="2937" y="180"/>
                    </a:lnTo>
                    <a:lnTo>
                      <a:pt x="2983" y="210"/>
                    </a:lnTo>
                    <a:lnTo>
                      <a:pt x="3027" y="242"/>
                    </a:lnTo>
                    <a:lnTo>
                      <a:pt x="3068" y="276"/>
                    </a:lnTo>
                    <a:lnTo>
                      <a:pt x="3104" y="311"/>
                    </a:lnTo>
                    <a:lnTo>
                      <a:pt x="3138" y="349"/>
                    </a:lnTo>
                    <a:lnTo>
                      <a:pt x="3169" y="390"/>
                    </a:lnTo>
                    <a:lnTo>
                      <a:pt x="3195" y="432"/>
                    </a:lnTo>
                    <a:lnTo>
                      <a:pt x="3218" y="475"/>
                    </a:lnTo>
                    <a:lnTo>
                      <a:pt x="3238" y="520"/>
                    </a:lnTo>
                    <a:lnTo>
                      <a:pt x="3254" y="567"/>
                    </a:lnTo>
                    <a:lnTo>
                      <a:pt x="3265" y="615"/>
                    </a:lnTo>
                    <a:lnTo>
                      <a:pt x="3273" y="666"/>
                    </a:lnTo>
                    <a:lnTo>
                      <a:pt x="3276" y="718"/>
                    </a:lnTo>
                    <a:lnTo>
                      <a:pt x="3276" y="771"/>
                    </a:lnTo>
                    <a:lnTo>
                      <a:pt x="3271" y="825"/>
                    </a:lnTo>
                    <a:lnTo>
                      <a:pt x="3262" y="880"/>
                    </a:lnTo>
                    <a:lnTo>
                      <a:pt x="3249" y="934"/>
                    </a:lnTo>
                    <a:lnTo>
                      <a:pt x="3232" y="989"/>
                    </a:lnTo>
                    <a:lnTo>
                      <a:pt x="3211" y="1043"/>
                    </a:lnTo>
                    <a:lnTo>
                      <a:pt x="3187" y="1098"/>
                    </a:lnTo>
                    <a:lnTo>
                      <a:pt x="3157" y="1151"/>
                    </a:lnTo>
                    <a:lnTo>
                      <a:pt x="3126" y="1204"/>
                    </a:lnTo>
                    <a:lnTo>
                      <a:pt x="3090" y="1257"/>
                    </a:lnTo>
                    <a:lnTo>
                      <a:pt x="3052" y="1309"/>
                    </a:lnTo>
                    <a:lnTo>
                      <a:pt x="3011" y="1361"/>
                    </a:lnTo>
                    <a:lnTo>
                      <a:pt x="2966" y="1411"/>
                    </a:lnTo>
                    <a:lnTo>
                      <a:pt x="2918" y="1462"/>
                    </a:lnTo>
                    <a:lnTo>
                      <a:pt x="2868" y="1511"/>
                    </a:lnTo>
                    <a:lnTo>
                      <a:pt x="2815" y="1560"/>
                    </a:lnTo>
                    <a:lnTo>
                      <a:pt x="2758" y="1606"/>
                    </a:lnTo>
                    <a:lnTo>
                      <a:pt x="2699" y="1652"/>
                    </a:lnTo>
                    <a:lnTo>
                      <a:pt x="2639" y="1696"/>
                    </a:lnTo>
                    <a:lnTo>
                      <a:pt x="2575" y="1739"/>
                    </a:lnTo>
                    <a:lnTo>
                      <a:pt x="2510" y="1781"/>
                    </a:lnTo>
                    <a:lnTo>
                      <a:pt x="2441" y="1822"/>
                    </a:lnTo>
                    <a:lnTo>
                      <a:pt x="2372" y="1861"/>
                    </a:lnTo>
                    <a:lnTo>
                      <a:pt x="2299" y="1898"/>
                    </a:lnTo>
                    <a:lnTo>
                      <a:pt x="2226" y="1933"/>
                    </a:lnTo>
                    <a:lnTo>
                      <a:pt x="2150" y="1967"/>
                    </a:lnTo>
                    <a:lnTo>
                      <a:pt x="2074" y="1998"/>
                    </a:lnTo>
                    <a:lnTo>
                      <a:pt x="1996" y="2028"/>
                    </a:lnTo>
                    <a:lnTo>
                      <a:pt x="1915" y="2055"/>
                    </a:lnTo>
                    <a:lnTo>
                      <a:pt x="1834" y="2080"/>
                    </a:lnTo>
                    <a:lnTo>
                      <a:pt x="1751" y="2103"/>
                    </a:lnTo>
                    <a:lnTo>
                      <a:pt x="1668" y="2123"/>
                    </a:lnTo>
                    <a:lnTo>
                      <a:pt x="1584" y="2142"/>
                    </a:lnTo>
                    <a:lnTo>
                      <a:pt x="1500" y="2157"/>
                    </a:lnTo>
                    <a:lnTo>
                      <a:pt x="1417" y="2168"/>
                    </a:lnTo>
                    <a:lnTo>
                      <a:pt x="1335" y="2179"/>
                    </a:lnTo>
                    <a:lnTo>
                      <a:pt x="1255" y="2185"/>
                    </a:lnTo>
                    <a:lnTo>
                      <a:pt x="1177" y="2189"/>
                    </a:lnTo>
                    <a:lnTo>
                      <a:pt x="1100" y="2190"/>
                    </a:lnTo>
                    <a:lnTo>
                      <a:pt x="1025" y="2189"/>
                    </a:lnTo>
                    <a:lnTo>
                      <a:pt x="952" y="2185"/>
                    </a:lnTo>
                    <a:lnTo>
                      <a:pt x="880" y="2179"/>
                    </a:lnTo>
                    <a:lnTo>
                      <a:pt x="810" y="2170"/>
                    </a:lnTo>
                    <a:lnTo>
                      <a:pt x="743" y="2158"/>
                    </a:lnTo>
                    <a:lnTo>
                      <a:pt x="678" y="2143"/>
                    </a:lnTo>
                    <a:lnTo>
                      <a:pt x="615" y="2127"/>
                    </a:lnTo>
                    <a:lnTo>
                      <a:pt x="556" y="2108"/>
                    </a:lnTo>
                    <a:lnTo>
                      <a:pt x="497" y="2087"/>
                    </a:lnTo>
                    <a:lnTo>
                      <a:pt x="443" y="2063"/>
                    </a:lnTo>
                    <a:lnTo>
                      <a:pt x="390" y="2038"/>
                    </a:lnTo>
                    <a:lnTo>
                      <a:pt x="340" y="2010"/>
                    </a:lnTo>
                    <a:lnTo>
                      <a:pt x="294" y="1980"/>
                    </a:lnTo>
                    <a:lnTo>
                      <a:pt x="251" y="1948"/>
                    </a:lnTo>
                    <a:lnTo>
                      <a:pt x="210" y="1914"/>
                    </a:lnTo>
                    <a:lnTo>
                      <a:pt x="173" y="1879"/>
                    </a:lnTo>
                    <a:lnTo>
                      <a:pt x="139" y="1841"/>
                    </a:lnTo>
                    <a:lnTo>
                      <a:pt x="109" y="1800"/>
                    </a:lnTo>
                    <a:lnTo>
                      <a:pt x="82" y="1758"/>
                    </a:lnTo>
                    <a:lnTo>
                      <a:pt x="58" y="1715"/>
                    </a:lnTo>
                    <a:lnTo>
                      <a:pt x="39" y="1670"/>
                    </a:lnTo>
                    <a:lnTo>
                      <a:pt x="24" y="1623"/>
                    </a:lnTo>
                    <a:lnTo>
                      <a:pt x="11" y="1575"/>
                    </a:lnTo>
                    <a:lnTo>
                      <a:pt x="4" y="1524"/>
                    </a:lnTo>
                    <a:lnTo>
                      <a:pt x="0" y="1472"/>
                    </a:lnTo>
                    <a:lnTo>
                      <a:pt x="1" y="1419"/>
                    </a:lnTo>
                    <a:lnTo>
                      <a:pt x="6" y="1365"/>
                    </a:lnTo>
                    <a:lnTo>
                      <a:pt x="15" y="1310"/>
                    </a:lnTo>
                    <a:lnTo>
                      <a:pt x="28" y="1256"/>
                    </a:lnTo>
                    <a:lnTo>
                      <a:pt x="46" y="1201"/>
                    </a:lnTo>
                    <a:lnTo>
                      <a:pt x="66" y="1147"/>
                    </a:lnTo>
                    <a:lnTo>
                      <a:pt x="91" y="1092"/>
                    </a:lnTo>
                    <a:lnTo>
                      <a:pt x="119" y="1039"/>
                    </a:lnTo>
                    <a:lnTo>
                      <a:pt x="151" y="986"/>
                    </a:lnTo>
                    <a:lnTo>
                      <a:pt x="186" y="933"/>
                    </a:lnTo>
                    <a:lnTo>
                      <a:pt x="225" y="881"/>
                    </a:lnTo>
                    <a:lnTo>
                      <a:pt x="267" y="829"/>
                    </a:lnTo>
                    <a:lnTo>
                      <a:pt x="311" y="779"/>
                    </a:lnTo>
                    <a:lnTo>
                      <a:pt x="359" y="728"/>
                    </a:lnTo>
                    <a:lnTo>
                      <a:pt x="410" y="679"/>
                    </a:lnTo>
                    <a:lnTo>
                      <a:pt x="463" y="630"/>
                    </a:lnTo>
                    <a:lnTo>
                      <a:pt x="519" y="584"/>
                    </a:lnTo>
                    <a:lnTo>
                      <a:pt x="578" y="538"/>
                    </a:lnTo>
                    <a:lnTo>
                      <a:pt x="639" y="494"/>
                    </a:lnTo>
                    <a:lnTo>
                      <a:pt x="702" y="451"/>
                    </a:lnTo>
                    <a:lnTo>
                      <a:pt x="768" y="408"/>
                    </a:lnTo>
                    <a:lnTo>
                      <a:pt x="837" y="368"/>
                    </a:lnTo>
                    <a:lnTo>
                      <a:pt x="906" y="329"/>
                    </a:lnTo>
                    <a:lnTo>
                      <a:pt x="978" y="292"/>
                    </a:lnTo>
                    <a:lnTo>
                      <a:pt x="1052" y="257"/>
                    </a:lnTo>
                    <a:lnTo>
                      <a:pt x="1126" y="223"/>
                    </a:lnTo>
                    <a:lnTo>
                      <a:pt x="1204" y="192"/>
                    </a:lnTo>
                    <a:lnTo>
                      <a:pt x="1282" y="162"/>
                    </a:lnTo>
                    <a:lnTo>
                      <a:pt x="1362" y="135"/>
                    </a:lnTo>
                    <a:lnTo>
                      <a:pt x="1443" y="110"/>
                    </a:lnTo>
                    <a:lnTo>
                      <a:pt x="1525" y="87"/>
                    </a:lnTo>
                    <a:lnTo>
                      <a:pt x="1608" y="67"/>
                    </a:lnTo>
                    <a:lnTo>
                      <a:pt x="1693" y="48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" name="Freeform 9"/>
              <p:cNvSpPr>
                <a:spLocks noEditPoints="1"/>
              </p:cNvSpPr>
              <p:nvPr/>
            </p:nvSpPr>
            <p:spPr bwMode="auto">
              <a:xfrm>
                <a:off x="549275" y="339726"/>
                <a:ext cx="1144588" cy="682625"/>
              </a:xfrm>
              <a:custGeom>
                <a:avLst/>
                <a:gdLst/>
                <a:ahLst/>
                <a:cxnLst>
                  <a:cxn ang="0">
                    <a:pos x="1187" y="52"/>
                  </a:cxn>
                  <a:cxn ang="0">
                    <a:pos x="224" y="598"/>
                  </a:cxn>
                  <a:cxn ang="0">
                    <a:pos x="205" y="711"/>
                  </a:cxn>
                  <a:cxn ang="0">
                    <a:pos x="948" y="299"/>
                  </a:cxn>
                  <a:cxn ang="0">
                    <a:pos x="376" y="792"/>
                  </a:cxn>
                  <a:cxn ang="0">
                    <a:pos x="362" y="1325"/>
                  </a:cxn>
                  <a:cxn ang="0">
                    <a:pos x="1079" y="1708"/>
                  </a:cxn>
                  <a:cxn ang="0">
                    <a:pos x="2143" y="1495"/>
                  </a:cxn>
                  <a:cxn ang="0">
                    <a:pos x="2832" y="844"/>
                  </a:cxn>
                  <a:cxn ang="0">
                    <a:pos x="2213" y="1314"/>
                  </a:cxn>
                  <a:cxn ang="0">
                    <a:pos x="2337" y="1149"/>
                  </a:cxn>
                  <a:cxn ang="0">
                    <a:pos x="2578" y="575"/>
                  </a:cxn>
                  <a:cxn ang="0">
                    <a:pos x="2311" y="190"/>
                  </a:cxn>
                  <a:cxn ang="0">
                    <a:pos x="1895" y="1011"/>
                  </a:cxn>
                  <a:cxn ang="0">
                    <a:pos x="1855" y="1126"/>
                  </a:cxn>
                  <a:cxn ang="0">
                    <a:pos x="1901" y="1173"/>
                  </a:cxn>
                  <a:cxn ang="0">
                    <a:pos x="1878" y="1214"/>
                  </a:cxn>
                  <a:cxn ang="0">
                    <a:pos x="2008" y="1106"/>
                  </a:cxn>
                  <a:cxn ang="0">
                    <a:pos x="1911" y="1052"/>
                  </a:cxn>
                  <a:cxn ang="0">
                    <a:pos x="1768" y="1011"/>
                  </a:cxn>
                  <a:cxn ang="0">
                    <a:pos x="1607" y="1101"/>
                  </a:cxn>
                  <a:cxn ang="0">
                    <a:pos x="1717" y="1166"/>
                  </a:cxn>
                  <a:cxn ang="0">
                    <a:pos x="1599" y="1201"/>
                  </a:cxn>
                  <a:cxn ang="0">
                    <a:pos x="1789" y="1146"/>
                  </a:cxn>
                  <a:cxn ang="0">
                    <a:pos x="1673" y="1070"/>
                  </a:cxn>
                  <a:cxn ang="0">
                    <a:pos x="1579" y="1071"/>
                  </a:cxn>
                  <a:cxn ang="0">
                    <a:pos x="1413" y="1030"/>
                  </a:cxn>
                  <a:cxn ang="0">
                    <a:pos x="1437" y="1214"/>
                  </a:cxn>
                  <a:cxn ang="0">
                    <a:pos x="1475" y="1169"/>
                  </a:cxn>
                  <a:cxn ang="0">
                    <a:pos x="1501" y="1054"/>
                  </a:cxn>
                  <a:cxn ang="0">
                    <a:pos x="1299" y="1064"/>
                  </a:cxn>
                  <a:cxn ang="0">
                    <a:pos x="1303" y="1012"/>
                  </a:cxn>
                  <a:cxn ang="0">
                    <a:pos x="1087" y="1211"/>
                  </a:cxn>
                  <a:cxn ang="0">
                    <a:pos x="1140" y="1017"/>
                  </a:cxn>
                  <a:cxn ang="0">
                    <a:pos x="1077" y="1138"/>
                  </a:cxn>
                  <a:cxn ang="0">
                    <a:pos x="1035" y="1064"/>
                  </a:cxn>
                  <a:cxn ang="0">
                    <a:pos x="769" y="1212"/>
                  </a:cxn>
                  <a:cxn ang="0">
                    <a:pos x="649" y="1008"/>
                  </a:cxn>
                  <a:cxn ang="0">
                    <a:pos x="496" y="1169"/>
                  </a:cxn>
                  <a:cxn ang="0">
                    <a:pos x="674" y="1184"/>
                  </a:cxn>
                  <a:cxn ang="0">
                    <a:pos x="573" y="1087"/>
                  </a:cxn>
                  <a:cxn ang="0">
                    <a:pos x="2219" y="599"/>
                  </a:cxn>
                  <a:cxn ang="0">
                    <a:pos x="2185" y="787"/>
                  </a:cxn>
                  <a:cxn ang="0">
                    <a:pos x="2261" y="746"/>
                  </a:cxn>
                  <a:cxn ang="0">
                    <a:pos x="2337" y="541"/>
                  </a:cxn>
                  <a:cxn ang="0">
                    <a:pos x="1926" y="540"/>
                  </a:cxn>
                  <a:cxn ang="0">
                    <a:pos x="1613" y="576"/>
                  </a:cxn>
                  <a:cxn ang="0">
                    <a:pos x="1790" y="761"/>
                  </a:cxn>
                  <a:cxn ang="0">
                    <a:pos x="1665" y="816"/>
                  </a:cxn>
                  <a:cxn ang="0">
                    <a:pos x="1703" y="918"/>
                  </a:cxn>
                  <a:cxn ang="0">
                    <a:pos x="1909" y="740"/>
                  </a:cxn>
                  <a:cxn ang="0">
                    <a:pos x="1702" y="637"/>
                  </a:cxn>
                  <a:cxn ang="0">
                    <a:pos x="1321" y="597"/>
                  </a:cxn>
                  <a:cxn ang="0">
                    <a:pos x="1321" y="597"/>
                  </a:cxn>
                  <a:cxn ang="0">
                    <a:pos x="1550" y="599"/>
                  </a:cxn>
                  <a:cxn ang="0">
                    <a:pos x="1142" y="585"/>
                  </a:cxn>
                  <a:cxn ang="0">
                    <a:pos x="858" y="532"/>
                  </a:cxn>
                  <a:cxn ang="0">
                    <a:pos x="864" y="736"/>
                  </a:cxn>
                  <a:cxn ang="0">
                    <a:pos x="896" y="828"/>
                  </a:cxn>
                  <a:cxn ang="0">
                    <a:pos x="835" y="913"/>
                  </a:cxn>
                  <a:cxn ang="0">
                    <a:pos x="1116" y="774"/>
                  </a:cxn>
                  <a:cxn ang="0">
                    <a:pos x="912" y="654"/>
                  </a:cxn>
                  <a:cxn ang="0">
                    <a:pos x="1034" y="612"/>
                  </a:cxn>
                </a:cxnLst>
                <a:rect l="0" t="0" r="r" b="b"/>
                <a:pathLst>
                  <a:path w="2880" h="1720">
                    <a:moveTo>
                      <a:pt x="2185" y="121"/>
                    </a:moveTo>
                    <a:lnTo>
                      <a:pt x="2142" y="102"/>
                    </a:lnTo>
                    <a:lnTo>
                      <a:pt x="2098" y="84"/>
                    </a:lnTo>
                    <a:lnTo>
                      <a:pt x="2052" y="68"/>
                    </a:lnTo>
                    <a:lnTo>
                      <a:pt x="2007" y="54"/>
                    </a:lnTo>
                    <a:lnTo>
                      <a:pt x="1960" y="42"/>
                    </a:lnTo>
                    <a:lnTo>
                      <a:pt x="1913" y="31"/>
                    </a:lnTo>
                    <a:lnTo>
                      <a:pt x="1866" y="22"/>
                    </a:lnTo>
                    <a:lnTo>
                      <a:pt x="1820" y="14"/>
                    </a:lnTo>
                    <a:lnTo>
                      <a:pt x="1764" y="8"/>
                    </a:lnTo>
                    <a:lnTo>
                      <a:pt x="1709" y="4"/>
                    </a:lnTo>
                    <a:lnTo>
                      <a:pt x="1654" y="2"/>
                    </a:lnTo>
                    <a:lnTo>
                      <a:pt x="1599" y="0"/>
                    </a:lnTo>
                    <a:lnTo>
                      <a:pt x="1544" y="2"/>
                    </a:lnTo>
                    <a:lnTo>
                      <a:pt x="1489" y="4"/>
                    </a:lnTo>
                    <a:lnTo>
                      <a:pt x="1434" y="9"/>
                    </a:lnTo>
                    <a:lnTo>
                      <a:pt x="1379" y="16"/>
                    </a:lnTo>
                    <a:lnTo>
                      <a:pt x="1331" y="23"/>
                    </a:lnTo>
                    <a:lnTo>
                      <a:pt x="1283" y="31"/>
                    </a:lnTo>
                    <a:lnTo>
                      <a:pt x="1235" y="41"/>
                    </a:lnTo>
                    <a:lnTo>
                      <a:pt x="1187" y="52"/>
                    </a:lnTo>
                    <a:lnTo>
                      <a:pt x="1140" y="65"/>
                    </a:lnTo>
                    <a:lnTo>
                      <a:pt x="1092" y="79"/>
                    </a:lnTo>
                    <a:lnTo>
                      <a:pt x="1044" y="94"/>
                    </a:lnTo>
                    <a:lnTo>
                      <a:pt x="997" y="111"/>
                    </a:lnTo>
                    <a:lnTo>
                      <a:pt x="950" y="128"/>
                    </a:lnTo>
                    <a:lnTo>
                      <a:pt x="903" y="147"/>
                    </a:lnTo>
                    <a:lnTo>
                      <a:pt x="858" y="166"/>
                    </a:lnTo>
                    <a:lnTo>
                      <a:pt x="812" y="187"/>
                    </a:lnTo>
                    <a:lnTo>
                      <a:pt x="768" y="208"/>
                    </a:lnTo>
                    <a:lnTo>
                      <a:pt x="724" y="231"/>
                    </a:lnTo>
                    <a:lnTo>
                      <a:pt x="681" y="254"/>
                    </a:lnTo>
                    <a:lnTo>
                      <a:pt x="639" y="278"/>
                    </a:lnTo>
                    <a:lnTo>
                      <a:pt x="591" y="306"/>
                    </a:lnTo>
                    <a:lnTo>
                      <a:pt x="543" y="336"/>
                    </a:lnTo>
                    <a:lnTo>
                      <a:pt x="495" y="369"/>
                    </a:lnTo>
                    <a:lnTo>
                      <a:pt x="446" y="403"/>
                    </a:lnTo>
                    <a:lnTo>
                      <a:pt x="400" y="438"/>
                    </a:lnTo>
                    <a:lnTo>
                      <a:pt x="354" y="475"/>
                    </a:lnTo>
                    <a:lnTo>
                      <a:pt x="309" y="514"/>
                    </a:lnTo>
                    <a:lnTo>
                      <a:pt x="265" y="556"/>
                    </a:lnTo>
                    <a:lnTo>
                      <a:pt x="224" y="598"/>
                    </a:lnTo>
                    <a:lnTo>
                      <a:pt x="184" y="642"/>
                    </a:lnTo>
                    <a:lnTo>
                      <a:pt x="166" y="664"/>
                    </a:lnTo>
                    <a:lnTo>
                      <a:pt x="147" y="688"/>
                    </a:lnTo>
                    <a:lnTo>
                      <a:pt x="129" y="711"/>
                    </a:lnTo>
                    <a:lnTo>
                      <a:pt x="112" y="735"/>
                    </a:lnTo>
                    <a:lnTo>
                      <a:pt x="95" y="759"/>
                    </a:lnTo>
                    <a:lnTo>
                      <a:pt x="79" y="783"/>
                    </a:lnTo>
                    <a:lnTo>
                      <a:pt x="64" y="808"/>
                    </a:lnTo>
                    <a:lnTo>
                      <a:pt x="49" y="832"/>
                    </a:lnTo>
                    <a:lnTo>
                      <a:pt x="36" y="859"/>
                    </a:lnTo>
                    <a:lnTo>
                      <a:pt x="23" y="884"/>
                    </a:lnTo>
                    <a:lnTo>
                      <a:pt x="11" y="911"/>
                    </a:lnTo>
                    <a:lnTo>
                      <a:pt x="0" y="937"/>
                    </a:lnTo>
                    <a:lnTo>
                      <a:pt x="24" y="906"/>
                    </a:lnTo>
                    <a:lnTo>
                      <a:pt x="48" y="876"/>
                    </a:lnTo>
                    <a:lnTo>
                      <a:pt x="73" y="846"/>
                    </a:lnTo>
                    <a:lnTo>
                      <a:pt x="98" y="818"/>
                    </a:lnTo>
                    <a:lnTo>
                      <a:pt x="124" y="790"/>
                    </a:lnTo>
                    <a:lnTo>
                      <a:pt x="150" y="763"/>
                    </a:lnTo>
                    <a:lnTo>
                      <a:pt x="177" y="736"/>
                    </a:lnTo>
                    <a:lnTo>
                      <a:pt x="205" y="711"/>
                    </a:lnTo>
                    <a:lnTo>
                      <a:pt x="233" y="685"/>
                    </a:lnTo>
                    <a:lnTo>
                      <a:pt x="262" y="661"/>
                    </a:lnTo>
                    <a:lnTo>
                      <a:pt x="290" y="637"/>
                    </a:lnTo>
                    <a:lnTo>
                      <a:pt x="319" y="614"/>
                    </a:lnTo>
                    <a:lnTo>
                      <a:pt x="349" y="592"/>
                    </a:lnTo>
                    <a:lnTo>
                      <a:pt x="379" y="570"/>
                    </a:lnTo>
                    <a:lnTo>
                      <a:pt x="410" y="550"/>
                    </a:lnTo>
                    <a:lnTo>
                      <a:pt x="440" y="530"/>
                    </a:lnTo>
                    <a:lnTo>
                      <a:pt x="472" y="509"/>
                    </a:lnTo>
                    <a:lnTo>
                      <a:pt x="503" y="490"/>
                    </a:lnTo>
                    <a:lnTo>
                      <a:pt x="535" y="473"/>
                    </a:lnTo>
                    <a:lnTo>
                      <a:pt x="568" y="455"/>
                    </a:lnTo>
                    <a:lnTo>
                      <a:pt x="601" y="437"/>
                    </a:lnTo>
                    <a:lnTo>
                      <a:pt x="634" y="421"/>
                    </a:lnTo>
                    <a:lnTo>
                      <a:pt x="667" y="404"/>
                    </a:lnTo>
                    <a:lnTo>
                      <a:pt x="701" y="389"/>
                    </a:lnTo>
                    <a:lnTo>
                      <a:pt x="769" y="360"/>
                    </a:lnTo>
                    <a:lnTo>
                      <a:pt x="837" y="333"/>
                    </a:lnTo>
                    <a:lnTo>
                      <a:pt x="908" y="309"/>
                    </a:lnTo>
                    <a:lnTo>
                      <a:pt x="979" y="287"/>
                    </a:lnTo>
                    <a:lnTo>
                      <a:pt x="948" y="299"/>
                    </a:lnTo>
                    <a:lnTo>
                      <a:pt x="916" y="313"/>
                    </a:lnTo>
                    <a:lnTo>
                      <a:pt x="884" y="328"/>
                    </a:lnTo>
                    <a:lnTo>
                      <a:pt x="853" y="345"/>
                    </a:lnTo>
                    <a:lnTo>
                      <a:pt x="821" y="361"/>
                    </a:lnTo>
                    <a:lnTo>
                      <a:pt x="789" y="380"/>
                    </a:lnTo>
                    <a:lnTo>
                      <a:pt x="758" y="399"/>
                    </a:lnTo>
                    <a:lnTo>
                      <a:pt x="727" y="419"/>
                    </a:lnTo>
                    <a:lnTo>
                      <a:pt x="697" y="441"/>
                    </a:lnTo>
                    <a:lnTo>
                      <a:pt x="667" y="463"/>
                    </a:lnTo>
                    <a:lnTo>
                      <a:pt x="638" y="485"/>
                    </a:lnTo>
                    <a:lnTo>
                      <a:pt x="608" y="509"/>
                    </a:lnTo>
                    <a:lnTo>
                      <a:pt x="581" y="535"/>
                    </a:lnTo>
                    <a:lnTo>
                      <a:pt x="553" y="560"/>
                    </a:lnTo>
                    <a:lnTo>
                      <a:pt x="527" y="587"/>
                    </a:lnTo>
                    <a:lnTo>
                      <a:pt x="502" y="613"/>
                    </a:lnTo>
                    <a:lnTo>
                      <a:pt x="477" y="641"/>
                    </a:lnTo>
                    <a:lnTo>
                      <a:pt x="454" y="670"/>
                    </a:lnTo>
                    <a:lnTo>
                      <a:pt x="433" y="699"/>
                    </a:lnTo>
                    <a:lnTo>
                      <a:pt x="412" y="730"/>
                    </a:lnTo>
                    <a:lnTo>
                      <a:pt x="393" y="760"/>
                    </a:lnTo>
                    <a:lnTo>
                      <a:pt x="376" y="792"/>
                    </a:lnTo>
                    <a:lnTo>
                      <a:pt x="359" y="825"/>
                    </a:lnTo>
                    <a:lnTo>
                      <a:pt x="345" y="856"/>
                    </a:lnTo>
                    <a:lnTo>
                      <a:pt x="333" y="890"/>
                    </a:lnTo>
                    <a:lnTo>
                      <a:pt x="321" y="925"/>
                    </a:lnTo>
                    <a:lnTo>
                      <a:pt x="312" y="959"/>
                    </a:lnTo>
                    <a:lnTo>
                      <a:pt x="306" y="993"/>
                    </a:lnTo>
                    <a:lnTo>
                      <a:pt x="301" y="1030"/>
                    </a:lnTo>
                    <a:lnTo>
                      <a:pt x="298" y="1065"/>
                    </a:lnTo>
                    <a:lnTo>
                      <a:pt x="298" y="1102"/>
                    </a:lnTo>
                    <a:lnTo>
                      <a:pt x="300" y="1138"/>
                    </a:lnTo>
                    <a:lnTo>
                      <a:pt x="302" y="1156"/>
                    </a:lnTo>
                    <a:lnTo>
                      <a:pt x="305" y="1174"/>
                    </a:lnTo>
                    <a:lnTo>
                      <a:pt x="307" y="1192"/>
                    </a:lnTo>
                    <a:lnTo>
                      <a:pt x="312" y="1209"/>
                    </a:lnTo>
                    <a:lnTo>
                      <a:pt x="317" y="1226"/>
                    </a:lnTo>
                    <a:lnTo>
                      <a:pt x="322" y="1242"/>
                    </a:lnTo>
                    <a:lnTo>
                      <a:pt x="329" y="1260"/>
                    </a:lnTo>
                    <a:lnTo>
                      <a:pt x="336" y="1276"/>
                    </a:lnTo>
                    <a:lnTo>
                      <a:pt x="344" y="1293"/>
                    </a:lnTo>
                    <a:lnTo>
                      <a:pt x="352" y="1309"/>
                    </a:lnTo>
                    <a:lnTo>
                      <a:pt x="362" y="1325"/>
                    </a:lnTo>
                    <a:lnTo>
                      <a:pt x="371" y="1341"/>
                    </a:lnTo>
                    <a:lnTo>
                      <a:pt x="382" y="1356"/>
                    </a:lnTo>
                    <a:lnTo>
                      <a:pt x="392" y="1371"/>
                    </a:lnTo>
                    <a:lnTo>
                      <a:pt x="405" y="1387"/>
                    </a:lnTo>
                    <a:lnTo>
                      <a:pt x="416" y="1402"/>
                    </a:lnTo>
                    <a:lnTo>
                      <a:pt x="443" y="1430"/>
                    </a:lnTo>
                    <a:lnTo>
                      <a:pt x="472" y="1457"/>
                    </a:lnTo>
                    <a:lnTo>
                      <a:pt x="502" y="1484"/>
                    </a:lnTo>
                    <a:lnTo>
                      <a:pt x="535" y="1511"/>
                    </a:lnTo>
                    <a:lnTo>
                      <a:pt x="570" y="1535"/>
                    </a:lnTo>
                    <a:lnTo>
                      <a:pt x="607" y="1557"/>
                    </a:lnTo>
                    <a:lnTo>
                      <a:pt x="645" y="1579"/>
                    </a:lnTo>
                    <a:lnTo>
                      <a:pt x="686" y="1599"/>
                    </a:lnTo>
                    <a:lnTo>
                      <a:pt x="732" y="1620"/>
                    </a:lnTo>
                    <a:lnTo>
                      <a:pt x="779" y="1639"/>
                    </a:lnTo>
                    <a:lnTo>
                      <a:pt x="827" y="1655"/>
                    </a:lnTo>
                    <a:lnTo>
                      <a:pt x="877" y="1669"/>
                    </a:lnTo>
                    <a:lnTo>
                      <a:pt x="926" y="1682"/>
                    </a:lnTo>
                    <a:lnTo>
                      <a:pt x="977" y="1693"/>
                    </a:lnTo>
                    <a:lnTo>
                      <a:pt x="1027" y="1702"/>
                    </a:lnTo>
                    <a:lnTo>
                      <a:pt x="1079" y="1708"/>
                    </a:lnTo>
                    <a:lnTo>
                      <a:pt x="1130" y="1713"/>
                    </a:lnTo>
                    <a:lnTo>
                      <a:pt x="1182" y="1717"/>
                    </a:lnTo>
                    <a:lnTo>
                      <a:pt x="1234" y="1720"/>
                    </a:lnTo>
                    <a:lnTo>
                      <a:pt x="1284" y="1720"/>
                    </a:lnTo>
                    <a:lnTo>
                      <a:pt x="1336" y="1718"/>
                    </a:lnTo>
                    <a:lnTo>
                      <a:pt x="1387" y="1716"/>
                    </a:lnTo>
                    <a:lnTo>
                      <a:pt x="1437" y="1712"/>
                    </a:lnTo>
                    <a:lnTo>
                      <a:pt x="1488" y="1706"/>
                    </a:lnTo>
                    <a:lnTo>
                      <a:pt x="1535" y="1699"/>
                    </a:lnTo>
                    <a:lnTo>
                      <a:pt x="1583" y="1692"/>
                    </a:lnTo>
                    <a:lnTo>
                      <a:pt x="1632" y="1682"/>
                    </a:lnTo>
                    <a:lnTo>
                      <a:pt x="1682" y="1670"/>
                    </a:lnTo>
                    <a:lnTo>
                      <a:pt x="1732" y="1656"/>
                    </a:lnTo>
                    <a:lnTo>
                      <a:pt x="1783" y="1642"/>
                    </a:lnTo>
                    <a:lnTo>
                      <a:pt x="1835" y="1626"/>
                    </a:lnTo>
                    <a:lnTo>
                      <a:pt x="1885" y="1607"/>
                    </a:lnTo>
                    <a:lnTo>
                      <a:pt x="1937" y="1588"/>
                    </a:lnTo>
                    <a:lnTo>
                      <a:pt x="1989" y="1566"/>
                    </a:lnTo>
                    <a:lnTo>
                      <a:pt x="2041" y="1545"/>
                    </a:lnTo>
                    <a:lnTo>
                      <a:pt x="2093" y="1521"/>
                    </a:lnTo>
                    <a:lnTo>
                      <a:pt x="2143" y="1495"/>
                    </a:lnTo>
                    <a:lnTo>
                      <a:pt x="2194" y="1469"/>
                    </a:lnTo>
                    <a:lnTo>
                      <a:pt x="2243" y="1441"/>
                    </a:lnTo>
                    <a:lnTo>
                      <a:pt x="2293" y="1411"/>
                    </a:lnTo>
                    <a:lnTo>
                      <a:pt x="2341" y="1380"/>
                    </a:lnTo>
                    <a:lnTo>
                      <a:pt x="2389" y="1349"/>
                    </a:lnTo>
                    <a:lnTo>
                      <a:pt x="2436" y="1316"/>
                    </a:lnTo>
                    <a:lnTo>
                      <a:pt x="2480" y="1282"/>
                    </a:lnTo>
                    <a:lnTo>
                      <a:pt x="2524" y="1245"/>
                    </a:lnTo>
                    <a:lnTo>
                      <a:pt x="2566" y="1208"/>
                    </a:lnTo>
                    <a:lnTo>
                      <a:pt x="2607" y="1171"/>
                    </a:lnTo>
                    <a:lnTo>
                      <a:pt x="2646" y="1132"/>
                    </a:lnTo>
                    <a:lnTo>
                      <a:pt x="2683" y="1092"/>
                    </a:lnTo>
                    <a:lnTo>
                      <a:pt x="2718" y="1051"/>
                    </a:lnTo>
                    <a:lnTo>
                      <a:pt x="2751" y="1008"/>
                    </a:lnTo>
                    <a:lnTo>
                      <a:pt x="2781" y="965"/>
                    </a:lnTo>
                    <a:lnTo>
                      <a:pt x="2810" y="921"/>
                    </a:lnTo>
                    <a:lnTo>
                      <a:pt x="2836" y="876"/>
                    </a:lnTo>
                    <a:lnTo>
                      <a:pt x="2858" y="830"/>
                    </a:lnTo>
                    <a:lnTo>
                      <a:pt x="2880" y="783"/>
                    </a:lnTo>
                    <a:lnTo>
                      <a:pt x="2856" y="814"/>
                    </a:lnTo>
                    <a:lnTo>
                      <a:pt x="2832" y="844"/>
                    </a:lnTo>
                    <a:lnTo>
                      <a:pt x="2807" y="874"/>
                    </a:lnTo>
                    <a:lnTo>
                      <a:pt x="2781" y="902"/>
                    </a:lnTo>
                    <a:lnTo>
                      <a:pt x="2755" y="930"/>
                    </a:lnTo>
                    <a:lnTo>
                      <a:pt x="2729" y="957"/>
                    </a:lnTo>
                    <a:lnTo>
                      <a:pt x="2702" y="984"/>
                    </a:lnTo>
                    <a:lnTo>
                      <a:pt x="2675" y="1009"/>
                    </a:lnTo>
                    <a:lnTo>
                      <a:pt x="2647" y="1035"/>
                    </a:lnTo>
                    <a:lnTo>
                      <a:pt x="2618" y="1059"/>
                    </a:lnTo>
                    <a:lnTo>
                      <a:pt x="2589" y="1082"/>
                    </a:lnTo>
                    <a:lnTo>
                      <a:pt x="2560" y="1106"/>
                    </a:lnTo>
                    <a:lnTo>
                      <a:pt x="2531" y="1127"/>
                    </a:lnTo>
                    <a:lnTo>
                      <a:pt x="2500" y="1149"/>
                    </a:lnTo>
                    <a:lnTo>
                      <a:pt x="2470" y="1170"/>
                    </a:lnTo>
                    <a:lnTo>
                      <a:pt x="2440" y="1190"/>
                    </a:lnTo>
                    <a:lnTo>
                      <a:pt x="2408" y="1209"/>
                    </a:lnTo>
                    <a:lnTo>
                      <a:pt x="2376" y="1228"/>
                    </a:lnTo>
                    <a:lnTo>
                      <a:pt x="2345" y="1247"/>
                    </a:lnTo>
                    <a:lnTo>
                      <a:pt x="2312" y="1265"/>
                    </a:lnTo>
                    <a:lnTo>
                      <a:pt x="2279" y="1283"/>
                    </a:lnTo>
                    <a:lnTo>
                      <a:pt x="2246" y="1299"/>
                    </a:lnTo>
                    <a:lnTo>
                      <a:pt x="2213" y="1314"/>
                    </a:lnTo>
                    <a:lnTo>
                      <a:pt x="2179" y="1330"/>
                    </a:lnTo>
                    <a:lnTo>
                      <a:pt x="2112" y="1359"/>
                    </a:lnTo>
                    <a:lnTo>
                      <a:pt x="2042" y="1385"/>
                    </a:lnTo>
                    <a:lnTo>
                      <a:pt x="1973" y="1411"/>
                    </a:lnTo>
                    <a:lnTo>
                      <a:pt x="1901" y="1432"/>
                    </a:lnTo>
                    <a:lnTo>
                      <a:pt x="1930" y="1421"/>
                    </a:lnTo>
                    <a:lnTo>
                      <a:pt x="1957" y="1409"/>
                    </a:lnTo>
                    <a:lnTo>
                      <a:pt x="1987" y="1395"/>
                    </a:lnTo>
                    <a:lnTo>
                      <a:pt x="2016" y="1382"/>
                    </a:lnTo>
                    <a:lnTo>
                      <a:pt x="2044" y="1366"/>
                    </a:lnTo>
                    <a:lnTo>
                      <a:pt x="2073" y="1350"/>
                    </a:lnTo>
                    <a:lnTo>
                      <a:pt x="2100" y="1333"/>
                    </a:lnTo>
                    <a:lnTo>
                      <a:pt x="2128" y="1316"/>
                    </a:lnTo>
                    <a:lnTo>
                      <a:pt x="2156" y="1298"/>
                    </a:lnTo>
                    <a:lnTo>
                      <a:pt x="2184" y="1279"/>
                    </a:lnTo>
                    <a:lnTo>
                      <a:pt x="2211" y="1259"/>
                    </a:lnTo>
                    <a:lnTo>
                      <a:pt x="2237" y="1238"/>
                    </a:lnTo>
                    <a:lnTo>
                      <a:pt x="2264" y="1217"/>
                    </a:lnTo>
                    <a:lnTo>
                      <a:pt x="2289" y="1195"/>
                    </a:lnTo>
                    <a:lnTo>
                      <a:pt x="2313" y="1173"/>
                    </a:lnTo>
                    <a:lnTo>
                      <a:pt x="2337" y="1149"/>
                    </a:lnTo>
                    <a:lnTo>
                      <a:pt x="2361" y="1125"/>
                    </a:lnTo>
                    <a:lnTo>
                      <a:pt x="2383" y="1101"/>
                    </a:lnTo>
                    <a:lnTo>
                      <a:pt x="2405" y="1075"/>
                    </a:lnTo>
                    <a:lnTo>
                      <a:pt x="2426" y="1050"/>
                    </a:lnTo>
                    <a:lnTo>
                      <a:pt x="2445" y="1023"/>
                    </a:lnTo>
                    <a:lnTo>
                      <a:pt x="2464" y="995"/>
                    </a:lnTo>
                    <a:lnTo>
                      <a:pt x="2481" y="968"/>
                    </a:lnTo>
                    <a:lnTo>
                      <a:pt x="2498" y="940"/>
                    </a:lnTo>
                    <a:lnTo>
                      <a:pt x="2512" y="912"/>
                    </a:lnTo>
                    <a:lnTo>
                      <a:pt x="2526" y="882"/>
                    </a:lnTo>
                    <a:lnTo>
                      <a:pt x="2538" y="852"/>
                    </a:lnTo>
                    <a:lnTo>
                      <a:pt x="2550" y="822"/>
                    </a:lnTo>
                    <a:lnTo>
                      <a:pt x="2559" y="792"/>
                    </a:lnTo>
                    <a:lnTo>
                      <a:pt x="2566" y="761"/>
                    </a:lnTo>
                    <a:lnTo>
                      <a:pt x="2572" y="730"/>
                    </a:lnTo>
                    <a:lnTo>
                      <a:pt x="2578" y="697"/>
                    </a:lnTo>
                    <a:lnTo>
                      <a:pt x="2580" y="671"/>
                    </a:lnTo>
                    <a:lnTo>
                      <a:pt x="2581" y="647"/>
                    </a:lnTo>
                    <a:lnTo>
                      <a:pt x="2581" y="622"/>
                    </a:lnTo>
                    <a:lnTo>
                      <a:pt x="2580" y="598"/>
                    </a:lnTo>
                    <a:lnTo>
                      <a:pt x="2578" y="575"/>
                    </a:lnTo>
                    <a:lnTo>
                      <a:pt x="2575" y="552"/>
                    </a:lnTo>
                    <a:lnTo>
                      <a:pt x="2570" y="530"/>
                    </a:lnTo>
                    <a:lnTo>
                      <a:pt x="2564" y="507"/>
                    </a:lnTo>
                    <a:lnTo>
                      <a:pt x="2557" y="485"/>
                    </a:lnTo>
                    <a:lnTo>
                      <a:pt x="2550" y="464"/>
                    </a:lnTo>
                    <a:lnTo>
                      <a:pt x="2541" y="444"/>
                    </a:lnTo>
                    <a:lnTo>
                      <a:pt x="2531" y="423"/>
                    </a:lnTo>
                    <a:lnTo>
                      <a:pt x="2519" y="403"/>
                    </a:lnTo>
                    <a:lnTo>
                      <a:pt x="2508" y="384"/>
                    </a:lnTo>
                    <a:lnTo>
                      <a:pt x="2495" y="365"/>
                    </a:lnTo>
                    <a:lnTo>
                      <a:pt x="2483" y="347"/>
                    </a:lnTo>
                    <a:lnTo>
                      <a:pt x="2467" y="330"/>
                    </a:lnTo>
                    <a:lnTo>
                      <a:pt x="2454" y="312"/>
                    </a:lnTo>
                    <a:lnTo>
                      <a:pt x="2437" y="295"/>
                    </a:lnTo>
                    <a:lnTo>
                      <a:pt x="2421" y="279"/>
                    </a:lnTo>
                    <a:lnTo>
                      <a:pt x="2404" y="263"/>
                    </a:lnTo>
                    <a:lnTo>
                      <a:pt x="2386" y="247"/>
                    </a:lnTo>
                    <a:lnTo>
                      <a:pt x="2369" y="232"/>
                    </a:lnTo>
                    <a:lnTo>
                      <a:pt x="2350" y="218"/>
                    </a:lnTo>
                    <a:lnTo>
                      <a:pt x="2331" y="204"/>
                    </a:lnTo>
                    <a:lnTo>
                      <a:pt x="2311" y="190"/>
                    </a:lnTo>
                    <a:lnTo>
                      <a:pt x="2290" y="178"/>
                    </a:lnTo>
                    <a:lnTo>
                      <a:pt x="2270" y="165"/>
                    </a:lnTo>
                    <a:lnTo>
                      <a:pt x="2228" y="142"/>
                    </a:lnTo>
                    <a:lnTo>
                      <a:pt x="2185" y="121"/>
                    </a:lnTo>
                    <a:close/>
                    <a:moveTo>
                      <a:pt x="2021" y="1066"/>
                    </a:moveTo>
                    <a:lnTo>
                      <a:pt x="2023" y="1056"/>
                    </a:lnTo>
                    <a:lnTo>
                      <a:pt x="2025" y="1049"/>
                    </a:lnTo>
                    <a:lnTo>
                      <a:pt x="2025" y="1041"/>
                    </a:lnTo>
                    <a:lnTo>
                      <a:pt x="2023" y="1035"/>
                    </a:lnTo>
                    <a:lnTo>
                      <a:pt x="2021" y="1030"/>
                    </a:lnTo>
                    <a:lnTo>
                      <a:pt x="2018" y="1025"/>
                    </a:lnTo>
                    <a:lnTo>
                      <a:pt x="2014" y="1021"/>
                    </a:lnTo>
                    <a:lnTo>
                      <a:pt x="2009" y="1017"/>
                    </a:lnTo>
                    <a:lnTo>
                      <a:pt x="2004" y="1014"/>
                    </a:lnTo>
                    <a:lnTo>
                      <a:pt x="1992" y="1011"/>
                    </a:lnTo>
                    <a:lnTo>
                      <a:pt x="1978" y="1008"/>
                    </a:lnTo>
                    <a:lnTo>
                      <a:pt x="1961" y="1007"/>
                    </a:lnTo>
                    <a:lnTo>
                      <a:pt x="1945" y="1007"/>
                    </a:lnTo>
                    <a:lnTo>
                      <a:pt x="1923" y="1007"/>
                    </a:lnTo>
                    <a:lnTo>
                      <a:pt x="1904" y="1009"/>
                    </a:lnTo>
                    <a:lnTo>
                      <a:pt x="1895" y="1011"/>
                    </a:lnTo>
                    <a:lnTo>
                      <a:pt x="1887" y="1012"/>
                    </a:lnTo>
                    <a:lnTo>
                      <a:pt x="1878" y="1014"/>
                    </a:lnTo>
                    <a:lnTo>
                      <a:pt x="1871" y="1018"/>
                    </a:lnTo>
                    <a:lnTo>
                      <a:pt x="1864" y="1022"/>
                    </a:lnTo>
                    <a:lnTo>
                      <a:pt x="1857" y="1026"/>
                    </a:lnTo>
                    <a:lnTo>
                      <a:pt x="1852" y="1032"/>
                    </a:lnTo>
                    <a:lnTo>
                      <a:pt x="1846" y="1038"/>
                    </a:lnTo>
                    <a:lnTo>
                      <a:pt x="1842" y="1045"/>
                    </a:lnTo>
                    <a:lnTo>
                      <a:pt x="1838" y="1054"/>
                    </a:lnTo>
                    <a:lnTo>
                      <a:pt x="1835" y="1063"/>
                    </a:lnTo>
                    <a:lnTo>
                      <a:pt x="1832" y="1073"/>
                    </a:lnTo>
                    <a:lnTo>
                      <a:pt x="1831" y="1080"/>
                    </a:lnTo>
                    <a:lnTo>
                      <a:pt x="1830" y="1088"/>
                    </a:lnTo>
                    <a:lnTo>
                      <a:pt x="1830" y="1094"/>
                    </a:lnTo>
                    <a:lnTo>
                      <a:pt x="1831" y="1101"/>
                    </a:lnTo>
                    <a:lnTo>
                      <a:pt x="1832" y="1106"/>
                    </a:lnTo>
                    <a:lnTo>
                      <a:pt x="1835" y="1111"/>
                    </a:lnTo>
                    <a:lnTo>
                      <a:pt x="1838" y="1114"/>
                    </a:lnTo>
                    <a:lnTo>
                      <a:pt x="1844" y="1120"/>
                    </a:lnTo>
                    <a:lnTo>
                      <a:pt x="1849" y="1122"/>
                    </a:lnTo>
                    <a:lnTo>
                      <a:pt x="1855" y="1126"/>
                    </a:lnTo>
                    <a:lnTo>
                      <a:pt x="1863" y="1128"/>
                    </a:lnTo>
                    <a:lnTo>
                      <a:pt x="1871" y="1131"/>
                    </a:lnTo>
                    <a:lnTo>
                      <a:pt x="1892" y="1133"/>
                    </a:lnTo>
                    <a:lnTo>
                      <a:pt x="1917" y="1135"/>
                    </a:lnTo>
                    <a:lnTo>
                      <a:pt x="1926" y="1135"/>
                    </a:lnTo>
                    <a:lnTo>
                      <a:pt x="1933" y="1135"/>
                    </a:lnTo>
                    <a:lnTo>
                      <a:pt x="1940" y="1136"/>
                    </a:lnTo>
                    <a:lnTo>
                      <a:pt x="1944" y="1138"/>
                    </a:lnTo>
                    <a:lnTo>
                      <a:pt x="1946" y="1141"/>
                    </a:lnTo>
                    <a:lnTo>
                      <a:pt x="1947" y="1145"/>
                    </a:lnTo>
                    <a:lnTo>
                      <a:pt x="1947" y="1149"/>
                    </a:lnTo>
                    <a:lnTo>
                      <a:pt x="1947" y="1154"/>
                    </a:lnTo>
                    <a:lnTo>
                      <a:pt x="1946" y="1159"/>
                    </a:lnTo>
                    <a:lnTo>
                      <a:pt x="1944" y="1164"/>
                    </a:lnTo>
                    <a:lnTo>
                      <a:pt x="1941" y="1166"/>
                    </a:lnTo>
                    <a:lnTo>
                      <a:pt x="1936" y="1169"/>
                    </a:lnTo>
                    <a:lnTo>
                      <a:pt x="1932" y="1170"/>
                    </a:lnTo>
                    <a:lnTo>
                      <a:pt x="1926" y="1171"/>
                    </a:lnTo>
                    <a:lnTo>
                      <a:pt x="1918" y="1173"/>
                    </a:lnTo>
                    <a:lnTo>
                      <a:pt x="1908" y="1173"/>
                    </a:lnTo>
                    <a:lnTo>
                      <a:pt x="1901" y="1173"/>
                    </a:lnTo>
                    <a:lnTo>
                      <a:pt x="1894" y="1171"/>
                    </a:lnTo>
                    <a:lnTo>
                      <a:pt x="1889" y="1170"/>
                    </a:lnTo>
                    <a:lnTo>
                      <a:pt x="1884" y="1169"/>
                    </a:lnTo>
                    <a:lnTo>
                      <a:pt x="1882" y="1166"/>
                    </a:lnTo>
                    <a:lnTo>
                      <a:pt x="1880" y="1163"/>
                    </a:lnTo>
                    <a:lnTo>
                      <a:pt x="1880" y="1157"/>
                    </a:lnTo>
                    <a:lnTo>
                      <a:pt x="1880" y="1151"/>
                    </a:lnTo>
                    <a:lnTo>
                      <a:pt x="1814" y="1151"/>
                    </a:lnTo>
                    <a:lnTo>
                      <a:pt x="1813" y="1161"/>
                    </a:lnTo>
                    <a:lnTo>
                      <a:pt x="1812" y="1170"/>
                    </a:lnTo>
                    <a:lnTo>
                      <a:pt x="1812" y="1178"/>
                    </a:lnTo>
                    <a:lnTo>
                      <a:pt x="1813" y="1185"/>
                    </a:lnTo>
                    <a:lnTo>
                      <a:pt x="1816" y="1192"/>
                    </a:lnTo>
                    <a:lnTo>
                      <a:pt x="1818" y="1197"/>
                    </a:lnTo>
                    <a:lnTo>
                      <a:pt x="1822" y="1201"/>
                    </a:lnTo>
                    <a:lnTo>
                      <a:pt x="1827" y="1204"/>
                    </a:lnTo>
                    <a:lnTo>
                      <a:pt x="1833" y="1208"/>
                    </a:lnTo>
                    <a:lnTo>
                      <a:pt x="1841" y="1211"/>
                    </a:lnTo>
                    <a:lnTo>
                      <a:pt x="1849" y="1212"/>
                    </a:lnTo>
                    <a:lnTo>
                      <a:pt x="1857" y="1213"/>
                    </a:lnTo>
                    <a:lnTo>
                      <a:pt x="1878" y="1214"/>
                    </a:lnTo>
                    <a:lnTo>
                      <a:pt x="1902" y="1214"/>
                    </a:lnTo>
                    <a:lnTo>
                      <a:pt x="1925" y="1214"/>
                    </a:lnTo>
                    <a:lnTo>
                      <a:pt x="1945" y="1213"/>
                    </a:lnTo>
                    <a:lnTo>
                      <a:pt x="1954" y="1211"/>
                    </a:lnTo>
                    <a:lnTo>
                      <a:pt x="1963" y="1209"/>
                    </a:lnTo>
                    <a:lnTo>
                      <a:pt x="1970" y="1206"/>
                    </a:lnTo>
                    <a:lnTo>
                      <a:pt x="1976" y="1203"/>
                    </a:lnTo>
                    <a:lnTo>
                      <a:pt x="1983" y="1199"/>
                    </a:lnTo>
                    <a:lnTo>
                      <a:pt x="1989" y="1194"/>
                    </a:lnTo>
                    <a:lnTo>
                      <a:pt x="1994" y="1188"/>
                    </a:lnTo>
                    <a:lnTo>
                      <a:pt x="1999" y="1182"/>
                    </a:lnTo>
                    <a:lnTo>
                      <a:pt x="2003" y="1175"/>
                    </a:lnTo>
                    <a:lnTo>
                      <a:pt x="2007" y="1166"/>
                    </a:lnTo>
                    <a:lnTo>
                      <a:pt x="2011" y="1157"/>
                    </a:lnTo>
                    <a:lnTo>
                      <a:pt x="2013" y="1146"/>
                    </a:lnTo>
                    <a:lnTo>
                      <a:pt x="2014" y="1137"/>
                    </a:lnTo>
                    <a:lnTo>
                      <a:pt x="2016" y="1130"/>
                    </a:lnTo>
                    <a:lnTo>
                      <a:pt x="2014" y="1122"/>
                    </a:lnTo>
                    <a:lnTo>
                      <a:pt x="2013" y="1116"/>
                    </a:lnTo>
                    <a:lnTo>
                      <a:pt x="2012" y="1109"/>
                    </a:lnTo>
                    <a:lnTo>
                      <a:pt x="2008" y="1106"/>
                    </a:lnTo>
                    <a:lnTo>
                      <a:pt x="2004" y="1101"/>
                    </a:lnTo>
                    <a:lnTo>
                      <a:pt x="1999" y="1097"/>
                    </a:lnTo>
                    <a:lnTo>
                      <a:pt x="1994" y="1094"/>
                    </a:lnTo>
                    <a:lnTo>
                      <a:pt x="1988" y="1092"/>
                    </a:lnTo>
                    <a:lnTo>
                      <a:pt x="1980" y="1089"/>
                    </a:lnTo>
                    <a:lnTo>
                      <a:pt x="1971" y="1088"/>
                    </a:lnTo>
                    <a:lnTo>
                      <a:pt x="1951" y="1087"/>
                    </a:lnTo>
                    <a:lnTo>
                      <a:pt x="1927" y="1085"/>
                    </a:lnTo>
                    <a:lnTo>
                      <a:pt x="1917" y="1085"/>
                    </a:lnTo>
                    <a:lnTo>
                      <a:pt x="1909" y="1084"/>
                    </a:lnTo>
                    <a:lnTo>
                      <a:pt x="1903" y="1083"/>
                    </a:lnTo>
                    <a:lnTo>
                      <a:pt x="1899" y="1080"/>
                    </a:lnTo>
                    <a:lnTo>
                      <a:pt x="1897" y="1078"/>
                    </a:lnTo>
                    <a:lnTo>
                      <a:pt x="1897" y="1074"/>
                    </a:lnTo>
                    <a:lnTo>
                      <a:pt x="1897" y="1070"/>
                    </a:lnTo>
                    <a:lnTo>
                      <a:pt x="1897" y="1068"/>
                    </a:lnTo>
                    <a:lnTo>
                      <a:pt x="1898" y="1063"/>
                    </a:lnTo>
                    <a:lnTo>
                      <a:pt x="1899" y="1059"/>
                    </a:lnTo>
                    <a:lnTo>
                      <a:pt x="1902" y="1056"/>
                    </a:lnTo>
                    <a:lnTo>
                      <a:pt x="1906" y="1054"/>
                    </a:lnTo>
                    <a:lnTo>
                      <a:pt x="1911" y="1052"/>
                    </a:lnTo>
                    <a:lnTo>
                      <a:pt x="1917" y="1050"/>
                    </a:lnTo>
                    <a:lnTo>
                      <a:pt x="1925" y="1050"/>
                    </a:lnTo>
                    <a:lnTo>
                      <a:pt x="1936" y="1050"/>
                    </a:lnTo>
                    <a:lnTo>
                      <a:pt x="1947" y="1050"/>
                    </a:lnTo>
                    <a:lnTo>
                      <a:pt x="1955" y="1052"/>
                    </a:lnTo>
                    <a:lnTo>
                      <a:pt x="1957" y="1055"/>
                    </a:lnTo>
                    <a:lnTo>
                      <a:pt x="1959" y="1057"/>
                    </a:lnTo>
                    <a:lnTo>
                      <a:pt x="1959" y="1061"/>
                    </a:lnTo>
                    <a:lnTo>
                      <a:pt x="1959" y="1066"/>
                    </a:lnTo>
                    <a:lnTo>
                      <a:pt x="2021" y="1066"/>
                    </a:lnTo>
                    <a:close/>
                    <a:moveTo>
                      <a:pt x="1797" y="1066"/>
                    </a:moveTo>
                    <a:lnTo>
                      <a:pt x="1799" y="1056"/>
                    </a:lnTo>
                    <a:lnTo>
                      <a:pt x="1801" y="1049"/>
                    </a:lnTo>
                    <a:lnTo>
                      <a:pt x="1801" y="1041"/>
                    </a:lnTo>
                    <a:lnTo>
                      <a:pt x="1799" y="1035"/>
                    </a:lnTo>
                    <a:lnTo>
                      <a:pt x="1798" y="1030"/>
                    </a:lnTo>
                    <a:lnTo>
                      <a:pt x="1794" y="1025"/>
                    </a:lnTo>
                    <a:lnTo>
                      <a:pt x="1790" y="1021"/>
                    </a:lnTo>
                    <a:lnTo>
                      <a:pt x="1785" y="1017"/>
                    </a:lnTo>
                    <a:lnTo>
                      <a:pt x="1780" y="1014"/>
                    </a:lnTo>
                    <a:lnTo>
                      <a:pt x="1768" y="1011"/>
                    </a:lnTo>
                    <a:lnTo>
                      <a:pt x="1754" y="1008"/>
                    </a:lnTo>
                    <a:lnTo>
                      <a:pt x="1737" y="1007"/>
                    </a:lnTo>
                    <a:lnTo>
                      <a:pt x="1721" y="1007"/>
                    </a:lnTo>
                    <a:lnTo>
                      <a:pt x="1699" y="1007"/>
                    </a:lnTo>
                    <a:lnTo>
                      <a:pt x="1680" y="1009"/>
                    </a:lnTo>
                    <a:lnTo>
                      <a:pt x="1671" y="1011"/>
                    </a:lnTo>
                    <a:lnTo>
                      <a:pt x="1663" y="1012"/>
                    </a:lnTo>
                    <a:lnTo>
                      <a:pt x="1655" y="1014"/>
                    </a:lnTo>
                    <a:lnTo>
                      <a:pt x="1647" y="1018"/>
                    </a:lnTo>
                    <a:lnTo>
                      <a:pt x="1640" y="1022"/>
                    </a:lnTo>
                    <a:lnTo>
                      <a:pt x="1633" y="1026"/>
                    </a:lnTo>
                    <a:lnTo>
                      <a:pt x="1628" y="1032"/>
                    </a:lnTo>
                    <a:lnTo>
                      <a:pt x="1623" y="1038"/>
                    </a:lnTo>
                    <a:lnTo>
                      <a:pt x="1618" y="1045"/>
                    </a:lnTo>
                    <a:lnTo>
                      <a:pt x="1615" y="1054"/>
                    </a:lnTo>
                    <a:lnTo>
                      <a:pt x="1611" y="1063"/>
                    </a:lnTo>
                    <a:lnTo>
                      <a:pt x="1608" y="1073"/>
                    </a:lnTo>
                    <a:lnTo>
                      <a:pt x="1607" y="1080"/>
                    </a:lnTo>
                    <a:lnTo>
                      <a:pt x="1606" y="1088"/>
                    </a:lnTo>
                    <a:lnTo>
                      <a:pt x="1606" y="1094"/>
                    </a:lnTo>
                    <a:lnTo>
                      <a:pt x="1607" y="1101"/>
                    </a:lnTo>
                    <a:lnTo>
                      <a:pt x="1608" y="1106"/>
                    </a:lnTo>
                    <a:lnTo>
                      <a:pt x="1612" y="1111"/>
                    </a:lnTo>
                    <a:lnTo>
                      <a:pt x="1615" y="1114"/>
                    </a:lnTo>
                    <a:lnTo>
                      <a:pt x="1620" y="1120"/>
                    </a:lnTo>
                    <a:lnTo>
                      <a:pt x="1625" y="1122"/>
                    </a:lnTo>
                    <a:lnTo>
                      <a:pt x="1631" y="1126"/>
                    </a:lnTo>
                    <a:lnTo>
                      <a:pt x="1639" y="1128"/>
                    </a:lnTo>
                    <a:lnTo>
                      <a:pt x="1647" y="1131"/>
                    </a:lnTo>
                    <a:lnTo>
                      <a:pt x="1668" y="1133"/>
                    </a:lnTo>
                    <a:lnTo>
                      <a:pt x="1693" y="1135"/>
                    </a:lnTo>
                    <a:lnTo>
                      <a:pt x="1702" y="1135"/>
                    </a:lnTo>
                    <a:lnTo>
                      <a:pt x="1709" y="1135"/>
                    </a:lnTo>
                    <a:lnTo>
                      <a:pt x="1716" y="1136"/>
                    </a:lnTo>
                    <a:lnTo>
                      <a:pt x="1720" y="1138"/>
                    </a:lnTo>
                    <a:lnTo>
                      <a:pt x="1722" y="1141"/>
                    </a:lnTo>
                    <a:lnTo>
                      <a:pt x="1723" y="1145"/>
                    </a:lnTo>
                    <a:lnTo>
                      <a:pt x="1725" y="1149"/>
                    </a:lnTo>
                    <a:lnTo>
                      <a:pt x="1723" y="1154"/>
                    </a:lnTo>
                    <a:lnTo>
                      <a:pt x="1722" y="1159"/>
                    </a:lnTo>
                    <a:lnTo>
                      <a:pt x="1720" y="1164"/>
                    </a:lnTo>
                    <a:lnTo>
                      <a:pt x="1717" y="1166"/>
                    </a:lnTo>
                    <a:lnTo>
                      <a:pt x="1713" y="1169"/>
                    </a:lnTo>
                    <a:lnTo>
                      <a:pt x="1708" y="1170"/>
                    </a:lnTo>
                    <a:lnTo>
                      <a:pt x="1702" y="1171"/>
                    </a:lnTo>
                    <a:lnTo>
                      <a:pt x="1694" y="1173"/>
                    </a:lnTo>
                    <a:lnTo>
                      <a:pt x="1684" y="1173"/>
                    </a:lnTo>
                    <a:lnTo>
                      <a:pt x="1677" y="1173"/>
                    </a:lnTo>
                    <a:lnTo>
                      <a:pt x="1670" y="1171"/>
                    </a:lnTo>
                    <a:lnTo>
                      <a:pt x="1665" y="1170"/>
                    </a:lnTo>
                    <a:lnTo>
                      <a:pt x="1661" y="1169"/>
                    </a:lnTo>
                    <a:lnTo>
                      <a:pt x="1658" y="1166"/>
                    </a:lnTo>
                    <a:lnTo>
                      <a:pt x="1656" y="1163"/>
                    </a:lnTo>
                    <a:lnTo>
                      <a:pt x="1656" y="1157"/>
                    </a:lnTo>
                    <a:lnTo>
                      <a:pt x="1658" y="1151"/>
                    </a:lnTo>
                    <a:lnTo>
                      <a:pt x="1590" y="1151"/>
                    </a:lnTo>
                    <a:lnTo>
                      <a:pt x="1589" y="1161"/>
                    </a:lnTo>
                    <a:lnTo>
                      <a:pt x="1588" y="1170"/>
                    </a:lnTo>
                    <a:lnTo>
                      <a:pt x="1588" y="1178"/>
                    </a:lnTo>
                    <a:lnTo>
                      <a:pt x="1589" y="1185"/>
                    </a:lnTo>
                    <a:lnTo>
                      <a:pt x="1592" y="1192"/>
                    </a:lnTo>
                    <a:lnTo>
                      <a:pt x="1594" y="1197"/>
                    </a:lnTo>
                    <a:lnTo>
                      <a:pt x="1599" y="1201"/>
                    </a:lnTo>
                    <a:lnTo>
                      <a:pt x="1604" y="1204"/>
                    </a:lnTo>
                    <a:lnTo>
                      <a:pt x="1609" y="1208"/>
                    </a:lnTo>
                    <a:lnTo>
                      <a:pt x="1617" y="1211"/>
                    </a:lnTo>
                    <a:lnTo>
                      <a:pt x="1625" y="1212"/>
                    </a:lnTo>
                    <a:lnTo>
                      <a:pt x="1633" y="1213"/>
                    </a:lnTo>
                    <a:lnTo>
                      <a:pt x="1654" y="1214"/>
                    </a:lnTo>
                    <a:lnTo>
                      <a:pt x="1678" y="1214"/>
                    </a:lnTo>
                    <a:lnTo>
                      <a:pt x="1701" y="1214"/>
                    </a:lnTo>
                    <a:lnTo>
                      <a:pt x="1721" y="1213"/>
                    </a:lnTo>
                    <a:lnTo>
                      <a:pt x="1730" y="1211"/>
                    </a:lnTo>
                    <a:lnTo>
                      <a:pt x="1739" y="1209"/>
                    </a:lnTo>
                    <a:lnTo>
                      <a:pt x="1746" y="1206"/>
                    </a:lnTo>
                    <a:lnTo>
                      <a:pt x="1752" y="1203"/>
                    </a:lnTo>
                    <a:lnTo>
                      <a:pt x="1759" y="1199"/>
                    </a:lnTo>
                    <a:lnTo>
                      <a:pt x="1765" y="1194"/>
                    </a:lnTo>
                    <a:lnTo>
                      <a:pt x="1770" y="1188"/>
                    </a:lnTo>
                    <a:lnTo>
                      <a:pt x="1775" y="1182"/>
                    </a:lnTo>
                    <a:lnTo>
                      <a:pt x="1779" y="1175"/>
                    </a:lnTo>
                    <a:lnTo>
                      <a:pt x="1783" y="1166"/>
                    </a:lnTo>
                    <a:lnTo>
                      <a:pt x="1787" y="1157"/>
                    </a:lnTo>
                    <a:lnTo>
                      <a:pt x="1789" y="1146"/>
                    </a:lnTo>
                    <a:lnTo>
                      <a:pt x="1790" y="1137"/>
                    </a:lnTo>
                    <a:lnTo>
                      <a:pt x="1792" y="1130"/>
                    </a:lnTo>
                    <a:lnTo>
                      <a:pt x="1790" y="1122"/>
                    </a:lnTo>
                    <a:lnTo>
                      <a:pt x="1790" y="1116"/>
                    </a:lnTo>
                    <a:lnTo>
                      <a:pt x="1788" y="1109"/>
                    </a:lnTo>
                    <a:lnTo>
                      <a:pt x="1785" y="1106"/>
                    </a:lnTo>
                    <a:lnTo>
                      <a:pt x="1780" y="1101"/>
                    </a:lnTo>
                    <a:lnTo>
                      <a:pt x="1776" y="1097"/>
                    </a:lnTo>
                    <a:lnTo>
                      <a:pt x="1770" y="1094"/>
                    </a:lnTo>
                    <a:lnTo>
                      <a:pt x="1764" y="1092"/>
                    </a:lnTo>
                    <a:lnTo>
                      <a:pt x="1756" y="1089"/>
                    </a:lnTo>
                    <a:lnTo>
                      <a:pt x="1747" y="1088"/>
                    </a:lnTo>
                    <a:lnTo>
                      <a:pt x="1727" y="1087"/>
                    </a:lnTo>
                    <a:lnTo>
                      <a:pt x="1704" y="1085"/>
                    </a:lnTo>
                    <a:lnTo>
                      <a:pt x="1693" y="1085"/>
                    </a:lnTo>
                    <a:lnTo>
                      <a:pt x="1685" y="1084"/>
                    </a:lnTo>
                    <a:lnTo>
                      <a:pt x="1679" y="1083"/>
                    </a:lnTo>
                    <a:lnTo>
                      <a:pt x="1675" y="1080"/>
                    </a:lnTo>
                    <a:lnTo>
                      <a:pt x="1674" y="1078"/>
                    </a:lnTo>
                    <a:lnTo>
                      <a:pt x="1673" y="1074"/>
                    </a:lnTo>
                    <a:lnTo>
                      <a:pt x="1673" y="1070"/>
                    </a:lnTo>
                    <a:lnTo>
                      <a:pt x="1674" y="1068"/>
                    </a:lnTo>
                    <a:lnTo>
                      <a:pt x="1674" y="1063"/>
                    </a:lnTo>
                    <a:lnTo>
                      <a:pt x="1677" y="1059"/>
                    </a:lnTo>
                    <a:lnTo>
                      <a:pt x="1678" y="1056"/>
                    </a:lnTo>
                    <a:lnTo>
                      <a:pt x="1682" y="1054"/>
                    </a:lnTo>
                    <a:lnTo>
                      <a:pt x="1687" y="1052"/>
                    </a:lnTo>
                    <a:lnTo>
                      <a:pt x="1693" y="1050"/>
                    </a:lnTo>
                    <a:lnTo>
                      <a:pt x="1701" y="1050"/>
                    </a:lnTo>
                    <a:lnTo>
                      <a:pt x="1712" y="1050"/>
                    </a:lnTo>
                    <a:lnTo>
                      <a:pt x="1723" y="1050"/>
                    </a:lnTo>
                    <a:lnTo>
                      <a:pt x="1731" y="1052"/>
                    </a:lnTo>
                    <a:lnTo>
                      <a:pt x="1733" y="1055"/>
                    </a:lnTo>
                    <a:lnTo>
                      <a:pt x="1735" y="1057"/>
                    </a:lnTo>
                    <a:lnTo>
                      <a:pt x="1735" y="1061"/>
                    </a:lnTo>
                    <a:lnTo>
                      <a:pt x="1735" y="1066"/>
                    </a:lnTo>
                    <a:lnTo>
                      <a:pt x="1797" y="1066"/>
                    </a:lnTo>
                    <a:close/>
                    <a:moveTo>
                      <a:pt x="1570" y="1122"/>
                    </a:moveTo>
                    <a:lnTo>
                      <a:pt x="1573" y="1112"/>
                    </a:lnTo>
                    <a:lnTo>
                      <a:pt x="1575" y="1097"/>
                    </a:lnTo>
                    <a:lnTo>
                      <a:pt x="1578" y="1083"/>
                    </a:lnTo>
                    <a:lnTo>
                      <a:pt x="1579" y="1071"/>
                    </a:lnTo>
                    <a:lnTo>
                      <a:pt x="1579" y="1060"/>
                    </a:lnTo>
                    <a:lnTo>
                      <a:pt x="1579" y="1051"/>
                    </a:lnTo>
                    <a:lnTo>
                      <a:pt x="1577" y="1042"/>
                    </a:lnTo>
                    <a:lnTo>
                      <a:pt x="1574" y="1035"/>
                    </a:lnTo>
                    <a:lnTo>
                      <a:pt x="1570" y="1028"/>
                    </a:lnTo>
                    <a:lnTo>
                      <a:pt x="1565" y="1023"/>
                    </a:lnTo>
                    <a:lnTo>
                      <a:pt x="1559" y="1018"/>
                    </a:lnTo>
                    <a:lnTo>
                      <a:pt x="1552" y="1014"/>
                    </a:lnTo>
                    <a:lnTo>
                      <a:pt x="1544" y="1012"/>
                    </a:lnTo>
                    <a:lnTo>
                      <a:pt x="1535" y="1009"/>
                    </a:lnTo>
                    <a:lnTo>
                      <a:pt x="1523" y="1008"/>
                    </a:lnTo>
                    <a:lnTo>
                      <a:pt x="1511" y="1007"/>
                    </a:lnTo>
                    <a:lnTo>
                      <a:pt x="1498" y="1007"/>
                    </a:lnTo>
                    <a:lnTo>
                      <a:pt x="1483" y="1007"/>
                    </a:lnTo>
                    <a:lnTo>
                      <a:pt x="1470" y="1008"/>
                    </a:lnTo>
                    <a:lnTo>
                      <a:pt x="1458" y="1009"/>
                    </a:lnTo>
                    <a:lnTo>
                      <a:pt x="1447" y="1012"/>
                    </a:lnTo>
                    <a:lnTo>
                      <a:pt x="1437" y="1016"/>
                    </a:lnTo>
                    <a:lnTo>
                      <a:pt x="1428" y="1019"/>
                    </a:lnTo>
                    <a:lnTo>
                      <a:pt x="1420" y="1025"/>
                    </a:lnTo>
                    <a:lnTo>
                      <a:pt x="1413" y="1030"/>
                    </a:lnTo>
                    <a:lnTo>
                      <a:pt x="1407" y="1037"/>
                    </a:lnTo>
                    <a:lnTo>
                      <a:pt x="1401" y="1045"/>
                    </a:lnTo>
                    <a:lnTo>
                      <a:pt x="1396" y="1052"/>
                    </a:lnTo>
                    <a:lnTo>
                      <a:pt x="1391" y="1063"/>
                    </a:lnTo>
                    <a:lnTo>
                      <a:pt x="1383" y="1085"/>
                    </a:lnTo>
                    <a:lnTo>
                      <a:pt x="1377" y="1112"/>
                    </a:lnTo>
                    <a:lnTo>
                      <a:pt x="1373" y="1125"/>
                    </a:lnTo>
                    <a:lnTo>
                      <a:pt x="1372" y="1137"/>
                    </a:lnTo>
                    <a:lnTo>
                      <a:pt x="1370" y="1149"/>
                    </a:lnTo>
                    <a:lnTo>
                      <a:pt x="1370" y="1159"/>
                    </a:lnTo>
                    <a:lnTo>
                      <a:pt x="1370" y="1169"/>
                    </a:lnTo>
                    <a:lnTo>
                      <a:pt x="1372" y="1178"/>
                    </a:lnTo>
                    <a:lnTo>
                      <a:pt x="1374" y="1185"/>
                    </a:lnTo>
                    <a:lnTo>
                      <a:pt x="1378" y="1192"/>
                    </a:lnTo>
                    <a:lnTo>
                      <a:pt x="1383" y="1197"/>
                    </a:lnTo>
                    <a:lnTo>
                      <a:pt x="1389" y="1202"/>
                    </a:lnTo>
                    <a:lnTo>
                      <a:pt x="1396" y="1206"/>
                    </a:lnTo>
                    <a:lnTo>
                      <a:pt x="1404" y="1209"/>
                    </a:lnTo>
                    <a:lnTo>
                      <a:pt x="1415" y="1212"/>
                    </a:lnTo>
                    <a:lnTo>
                      <a:pt x="1425" y="1213"/>
                    </a:lnTo>
                    <a:lnTo>
                      <a:pt x="1437" y="1214"/>
                    </a:lnTo>
                    <a:lnTo>
                      <a:pt x="1451" y="1214"/>
                    </a:lnTo>
                    <a:lnTo>
                      <a:pt x="1471" y="1214"/>
                    </a:lnTo>
                    <a:lnTo>
                      <a:pt x="1490" y="1213"/>
                    </a:lnTo>
                    <a:lnTo>
                      <a:pt x="1499" y="1212"/>
                    </a:lnTo>
                    <a:lnTo>
                      <a:pt x="1508" y="1211"/>
                    </a:lnTo>
                    <a:lnTo>
                      <a:pt x="1517" y="1208"/>
                    </a:lnTo>
                    <a:lnTo>
                      <a:pt x="1525" y="1204"/>
                    </a:lnTo>
                    <a:lnTo>
                      <a:pt x="1531" y="1201"/>
                    </a:lnTo>
                    <a:lnTo>
                      <a:pt x="1537" y="1197"/>
                    </a:lnTo>
                    <a:lnTo>
                      <a:pt x="1544" y="1190"/>
                    </a:lnTo>
                    <a:lnTo>
                      <a:pt x="1549" y="1184"/>
                    </a:lnTo>
                    <a:lnTo>
                      <a:pt x="1554" y="1176"/>
                    </a:lnTo>
                    <a:lnTo>
                      <a:pt x="1559" y="1169"/>
                    </a:lnTo>
                    <a:lnTo>
                      <a:pt x="1561" y="1159"/>
                    </a:lnTo>
                    <a:lnTo>
                      <a:pt x="1565" y="1147"/>
                    </a:lnTo>
                    <a:lnTo>
                      <a:pt x="1499" y="1147"/>
                    </a:lnTo>
                    <a:lnTo>
                      <a:pt x="1497" y="1155"/>
                    </a:lnTo>
                    <a:lnTo>
                      <a:pt x="1494" y="1160"/>
                    </a:lnTo>
                    <a:lnTo>
                      <a:pt x="1490" y="1164"/>
                    </a:lnTo>
                    <a:lnTo>
                      <a:pt x="1487" y="1166"/>
                    </a:lnTo>
                    <a:lnTo>
                      <a:pt x="1475" y="1169"/>
                    </a:lnTo>
                    <a:lnTo>
                      <a:pt x="1461" y="1169"/>
                    </a:lnTo>
                    <a:lnTo>
                      <a:pt x="1453" y="1169"/>
                    </a:lnTo>
                    <a:lnTo>
                      <a:pt x="1446" y="1166"/>
                    </a:lnTo>
                    <a:lnTo>
                      <a:pt x="1441" y="1164"/>
                    </a:lnTo>
                    <a:lnTo>
                      <a:pt x="1437" y="1159"/>
                    </a:lnTo>
                    <a:lnTo>
                      <a:pt x="1436" y="1152"/>
                    </a:lnTo>
                    <a:lnTo>
                      <a:pt x="1436" y="1145"/>
                    </a:lnTo>
                    <a:lnTo>
                      <a:pt x="1437" y="1135"/>
                    </a:lnTo>
                    <a:lnTo>
                      <a:pt x="1440" y="1122"/>
                    </a:lnTo>
                    <a:lnTo>
                      <a:pt x="1570" y="1122"/>
                    </a:lnTo>
                    <a:close/>
                    <a:moveTo>
                      <a:pt x="1447" y="1087"/>
                    </a:moveTo>
                    <a:lnTo>
                      <a:pt x="1450" y="1078"/>
                    </a:lnTo>
                    <a:lnTo>
                      <a:pt x="1453" y="1070"/>
                    </a:lnTo>
                    <a:lnTo>
                      <a:pt x="1456" y="1064"/>
                    </a:lnTo>
                    <a:lnTo>
                      <a:pt x="1460" y="1060"/>
                    </a:lnTo>
                    <a:lnTo>
                      <a:pt x="1465" y="1056"/>
                    </a:lnTo>
                    <a:lnTo>
                      <a:pt x="1471" y="1055"/>
                    </a:lnTo>
                    <a:lnTo>
                      <a:pt x="1478" y="1054"/>
                    </a:lnTo>
                    <a:lnTo>
                      <a:pt x="1487" y="1052"/>
                    </a:lnTo>
                    <a:lnTo>
                      <a:pt x="1494" y="1052"/>
                    </a:lnTo>
                    <a:lnTo>
                      <a:pt x="1501" y="1054"/>
                    </a:lnTo>
                    <a:lnTo>
                      <a:pt x="1506" y="1055"/>
                    </a:lnTo>
                    <a:lnTo>
                      <a:pt x="1511" y="1059"/>
                    </a:lnTo>
                    <a:lnTo>
                      <a:pt x="1513" y="1063"/>
                    </a:lnTo>
                    <a:lnTo>
                      <a:pt x="1515" y="1069"/>
                    </a:lnTo>
                    <a:lnTo>
                      <a:pt x="1515" y="1076"/>
                    </a:lnTo>
                    <a:lnTo>
                      <a:pt x="1512" y="1087"/>
                    </a:lnTo>
                    <a:lnTo>
                      <a:pt x="1447" y="1087"/>
                    </a:lnTo>
                    <a:close/>
                    <a:moveTo>
                      <a:pt x="1275" y="1011"/>
                    </a:moveTo>
                    <a:lnTo>
                      <a:pt x="1210" y="1011"/>
                    </a:lnTo>
                    <a:lnTo>
                      <a:pt x="1165" y="1212"/>
                    </a:lnTo>
                    <a:lnTo>
                      <a:pt x="1231" y="1212"/>
                    </a:lnTo>
                    <a:lnTo>
                      <a:pt x="1258" y="1092"/>
                    </a:lnTo>
                    <a:lnTo>
                      <a:pt x="1261" y="1079"/>
                    </a:lnTo>
                    <a:lnTo>
                      <a:pt x="1268" y="1068"/>
                    </a:lnTo>
                    <a:lnTo>
                      <a:pt x="1272" y="1064"/>
                    </a:lnTo>
                    <a:lnTo>
                      <a:pt x="1275" y="1060"/>
                    </a:lnTo>
                    <a:lnTo>
                      <a:pt x="1282" y="1059"/>
                    </a:lnTo>
                    <a:lnTo>
                      <a:pt x="1288" y="1057"/>
                    </a:lnTo>
                    <a:lnTo>
                      <a:pt x="1293" y="1059"/>
                    </a:lnTo>
                    <a:lnTo>
                      <a:pt x="1297" y="1060"/>
                    </a:lnTo>
                    <a:lnTo>
                      <a:pt x="1299" y="1064"/>
                    </a:lnTo>
                    <a:lnTo>
                      <a:pt x="1302" y="1068"/>
                    </a:lnTo>
                    <a:lnTo>
                      <a:pt x="1302" y="1078"/>
                    </a:lnTo>
                    <a:lnTo>
                      <a:pt x="1301" y="1089"/>
                    </a:lnTo>
                    <a:lnTo>
                      <a:pt x="1298" y="1099"/>
                    </a:lnTo>
                    <a:lnTo>
                      <a:pt x="1358" y="1099"/>
                    </a:lnTo>
                    <a:lnTo>
                      <a:pt x="1361" y="1083"/>
                    </a:lnTo>
                    <a:lnTo>
                      <a:pt x="1364" y="1069"/>
                    </a:lnTo>
                    <a:lnTo>
                      <a:pt x="1365" y="1055"/>
                    </a:lnTo>
                    <a:lnTo>
                      <a:pt x="1366" y="1042"/>
                    </a:lnTo>
                    <a:lnTo>
                      <a:pt x="1365" y="1031"/>
                    </a:lnTo>
                    <a:lnTo>
                      <a:pt x="1364" y="1026"/>
                    </a:lnTo>
                    <a:lnTo>
                      <a:pt x="1361" y="1021"/>
                    </a:lnTo>
                    <a:lnTo>
                      <a:pt x="1358" y="1017"/>
                    </a:lnTo>
                    <a:lnTo>
                      <a:pt x="1354" y="1013"/>
                    </a:lnTo>
                    <a:lnTo>
                      <a:pt x="1349" y="1011"/>
                    </a:lnTo>
                    <a:lnTo>
                      <a:pt x="1344" y="1008"/>
                    </a:lnTo>
                    <a:lnTo>
                      <a:pt x="1336" y="1007"/>
                    </a:lnTo>
                    <a:lnTo>
                      <a:pt x="1328" y="1007"/>
                    </a:lnTo>
                    <a:lnTo>
                      <a:pt x="1320" y="1007"/>
                    </a:lnTo>
                    <a:lnTo>
                      <a:pt x="1311" y="1009"/>
                    </a:lnTo>
                    <a:lnTo>
                      <a:pt x="1303" y="1012"/>
                    </a:lnTo>
                    <a:lnTo>
                      <a:pt x="1296" y="1014"/>
                    </a:lnTo>
                    <a:lnTo>
                      <a:pt x="1288" y="1019"/>
                    </a:lnTo>
                    <a:lnTo>
                      <a:pt x="1282" y="1026"/>
                    </a:lnTo>
                    <a:lnTo>
                      <a:pt x="1275" y="1032"/>
                    </a:lnTo>
                    <a:lnTo>
                      <a:pt x="1270" y="1040"/>
                    </a:lnTo>
                    <a:lnTo>
                      <a:pt x="1269" y="1040"/>
                    </a:lnTo>
                    <a:lnTo>
                      <a:pt x="1275" y="1011"/>
                    </a:lnTo>
                    <a:close/>
                    <a:moveTo>
                      <a:pt x="998" y="1182"/>
                    </a:moveTo>
                    <a:lnTo>
                      <a:pt x="1002" y="1182"/>
                    </a:lnTo>
                    <a:lnTo>
                      <a:pt x="1005" y="1190"/>
                    </a:lnTo>
                    <a:lnTo>
                      <a:pt x="1008" y="1198"/>
                    </a:lnTo>
                    <a:lnTo>
                      <a:pt x="1012" y="1204"/>
                    </a:lnTo>
                    <a:lnTo>
                      <a:pt x="1018" y="1208"/>
                    </a:lnTo>
                    <a:lnTo>
                      <a:pt x="1026" y="1212"/>
                    </a:lnTo>
                    <a:lnTo>
                      <a:pt x="1034" y="1213"/>
                    </a:lnTo>
                    <a:lnTo>
                      <a:pt x="1041" y="1214"/>
                    </a:lnTo>
                    <a:lnTo>
                      <a:pt x="1050" y="1214"/>
                    </a:lnTo>
                    <a:lnTo>
                      <a:pt x="1060" y="1214"/>
                    </a:lnTo>
                    <a:lnTo>
                      <a:pt x="1069" y="1213"/>
                    </a:lnTo>
                    <a:lnTo>
                      <a:pt x="1078" y="1212"/>
                    </a:lnTo>
                    <a:lnTo>
                      <a:pt x="1087" y="1211"/>
                    </a:lnTo>
                    <a:lnTo>
                      <a:pt x="1094" y="1207"/>
                    </a:lnTo>
                    <a:lnTo>
                      <a:pt x="1101" y="1204"/>
                    </a:lnTo>
                    <a:lnTo>
                      <a:pt x="1107" y="1199"/>
                    </a:lnTo>
                    <a:lnTo>
                      <a:pt x="1113" y="1194"/>
                    </a:lnTo>
                    <a:lnTo>
                      <a:pt x="1118" y="1189"/>
                    </a:lnTo>
                    <a:lnTo>
                      <a:pt x="1123" y="1183"/>
                    </a:lnTo>
                    <a:lnTo>
                      <a:pt x="1129" y="1175"/>
                    </a:lnTo>
                    <a:lnTo>
                      <a:pt x="1132" y="1168"/>
                    </a:lnTo>
                    <a:lnTo>
                      <a:pt x="1140" y="1150"/>
                    </a:lnTo>
                    <a:lnTo>
                      <a:pt x="1145" y="1128"/>
                    </a:lnTo>
                    <a:lnTo>
                      <a:pt x="1155" y="1083"/>
                    </a:lnTo>
                    <a:lnTo>
                      <a:pt x="1158" y="1073"/>
                    </a:lnTo>
                    <a:lnTo>
                      <a:pt x="1159" y="1064"/>
                    </a:lnTo>
                    <a:lnTo>
                      <a:pt x="1159" y="1056"/>
                    </a:lnTo>
                    <a:lnTo>
                      <a:pt x="1158" y="1049"/>
                    </a:lnTo>
                    <a:lnTo>
                      <a:pt x="1156" y="1041"/>
                    </a:lnTo>
                    <a:lnTo>
                      <a:pt x="1155" y="1035"/>
                    </a:lnTo>
                    <a:lnTo>
                      <a:pt x="1153" y="1030"/>
                    </a:lnTo>
                    <a:lnTo>
                      <a:pt x="1149" y="1025"/>
                    </a:lnTo>
                    <a:lnTo>
                      <a:pt x="1144" y="1021"/>
                    </a:lnTo>
                    <a:lnTo>
                      <a:pt x="1140" y="1017"/>
                    </a:lnTo>
                    <a:lnTo>
                      <a:pt x="1134" y="1013"/>
                    </a:lnTo>
                    <a:lnTo>
                      <a:pt x="1127" y="1011"/>
                    </a:lnTo>
                    <a:lnTo>
                      <a:pt x="1113" y="1008"/>
                    </a:lnTo>
                    <a:lnTo>
                      <a:pt x="1096" y="1007"/>
                    </a:lnTo>
                    <a:lnTo>
                      <a:pt x="1086" y="1007"/>
                    </a:lnTo>
                    <a:lnTo>
                      <a:pt x="1075" y="1008"/>
                    </a:lnTo>
                    <a:lnTo>
                      <a:pt x="1067" y="1011"/>
                    </a:lnTo>
                    <a:lnTo>
                      <a:pt x="1058" y="1014"/>
                    </a:lnTo>
                    <a:lnTo>
                      <a:pt x="1050" y="1019"/>
                    </a:lnTo>
                    <a:lnTo>
                      <a:pt x="1042" y="1026"/>
                    </a:lnTo>
                    <a:lnTo>
                      <a:pt x="1036" y="1033"/>
                    </a:lnTo>
                    <a:lnTo>
                      <a:pt x="1031" y="1042"/>
                    </a:lnTo>
                    <a:lnTo>
                      <a:pt x="1027" y="1042"/>
                    </a:lnTo>
                    <a:lnTo>
                      <a:pt x="1036" y="1011"/>
                    </a:lnTo>
                    <a:lnTo>
                      <a:pt x="970" y="1011"/>
                    </a:lnTo>
                    <a:lnTo>
                      <a:pt x="907" y="1299"/>
                    </a:lnTo>
                    <a:lnTo>
                      <a:pt x="973" y="1299"/>
                    </a:lnTo>
                    <a:lnTo>
                      <a:pt x="998" y="1182"/>
                    </a:lnTo>
                    <a:close/>
                    <a:moveTo>
                      <a:pt x="1083" y="1112"/>
                    </a:moveTo>
                    <a:lnTo>
                      <a:pt x="1079" y="1127"/>
                    </a:lnTo>
                    <a:lnTo>
                      <a:pt x="1077" y="1138"/>
                    </a:lnTo>
                    <a:lnTo>
                      <a:pt x="1072" y="1149"/>
                    </a:lnTo>
                    <a:lnTo>
                      <a:pt x="1068" y="1155"/>
                    </a:lnTo>
                    <a:lnTo>
                      <a:pt x="1061" y="1160"/>
                    </a:lnTo>
                    <a:lnTo>
                      <a:pt x="1055" y="1163"/>
                    </a:lnTo>
                    <a:lnTo>
                      <a:pt x="1046" y="1164"/>
                    </a:lnTo>
                    <a:lnTo>
                      <a:pt x="1036" y="1164"/>
                    </a:lnTo>
                    <a:lnTo>
                      <a:pt x="1026" y="1164"/>
                    </a:lnTo>
                    <a:lnTo>
                      <a:pt x="1020" y="1163"/>
                    </a:lnTo>
                    <a:lnTo>
                      <a:pt x="1016" y="1161"/>
                    </a:lnTo>
                    <a:lnTo>
                      <a:pt x="1013" y="1160"/>
                    </a:lnTo>
                    <a:lnTo>
                      <a:pt x="1012" y="1157"/>
                    </a:lnTo>
                    <a:lnTo>
                      <a:pt x="1011" y="1155"/>
                    </a:lnTo>
                    <a:lnTo>
                      <a:pt x="1008" y="1149"/>
                    </a:lnTo>
                    <a:lnTo>
                      <a:pt x="1010" y="1138"/>
                    </a:lnTo>
                    <a:lnTo>
                      <a:pt x="1011" y="1127"/>
                    </a:lnTo>
                    <a:lnTo>
                      <a:pt x="1015" y="1111"/>
                    </a:lnTo>
                    <a:lnTo>
                      <a:pt x="1017" y="1098"/>
                    </a:lnTo>
                    <a:lnTo>
                      <a:pt x="1021" y="1087"/>
                    </a:lnTo>
                    <a:lnTo>
                      <a:pt x="1025" y="1078"/>
                    </a:lnTo>
                    <a:lnTo>
                      <a:pt x="1030" y="1070"/>
                    </a:lnTo>
                    <a:lnTo>
                      <a:pt x="1035" y="1064"/>
                    </a:lnTo>
                    <a:lnTo>
                      <a:pt x="1041" y="1060"/>
                    </a:lnTo>
                    <a:lnTo>
                      <a:pt x="1050" y="1059"/>
                    </a:lnTo>
                    <a:lnTo>
                      <a:pt x="1060" y="1057"/>
                    </a:lnTo>
                    <a:lnTo>
                      <a:pt x="1070" y="1059"/>
                    </a:lnTo>
                    <a:lnTo>
                      <a:pt x="1078" y="1060"/>
                    </a:lnTo>
                    <a:lnTo>
                      <a:pt x="1080" y="1063"/>
                    </a:lnTo>
                    <a:lnTo>
                      <a:pt x="1083" y="1064"/>
                    </a:lnTo>
                    <a:lnTo>
                      <a:pt x="1086" y="1066"/>
                    </a:lnTo>
                    <a:lnTo>
                      <a:pt x="1087" y="1070"/>
                    </a:lnTo>
                    <a:lnTo>
                      <a:pt x="1088" y="1078"/>
                    </a:lnTo>
                    <a:lnTo>
                      <a:pt x="1088" y="1087"/>
                    </a:lnTo>
                    <a:lnTo>
                      <a:pt x="1086" y="1098"/>
                    </a:lnTo>
                    <a:lnTo>
                      <a:pt x="1083" y="1112"/>
                    </a:lnTo>
                    <a:close/>
                    <a:moveTo>
                      <a:pt x="943" y="1011"/>
                    </a:moveTo>
                    <a:lnTo>
                      <a:pt x="867" y="1011"/>
                    </a:lnTo>
                    <a:lnTo>
                      <a:pt x="830" y="1066"/>
                    </a:lnTo>
                    <a:lnTo>
                      <a:pt x="819" y="1011"/>
                    </a:lnTo>
                    <a:lnTo>
                      <a:pt x="743" y="1011"/>
                    </a:lnTo>
                    <a:lnTo>
                      <a:pt x="773" y="1106"/>
                    </a:lnTo>
                    <a:lnTo>
                      <a:pt x="691" y="1212"/>
                    </a:lnTo>
                    <a:lnTo>
                      <a:pt x="769" y="1212"/>
                    </a:lnTo>
                    <a:lnTo>
                      <a:pt x="812" y="1146"/>
                    </a:lnTo>
                    <a:lnTo>
                      <a:pt x="826" y="1212"/>
                    </a:lnTo>
                    <a:lnTo>
                      <a:pt x="903" y="1212"/>
                    </a:lnTo>
                    <a:lnTo>
                      <a:pt x="869" y="1106"/>
                    </a:lnTo>
                    <a:lnTo>
                      <a:pt x="943" y="1011"/>
                    </a:lnTo>
                    <a:close/>
                    <a:moveTo>
                      <a:pt x="696" y="1122"/>
                    </a:moveTo>
                    <a:lnTo>
                      <a:pt x="698" y="1112"/>
                    </a:lnTo>
                    <a:lnTo>
                      <a:pt x="701" y="1097"/>
                    </a:lnTo>
                    <a:lnTo>
                      <a:pt x="703" y="1083"/>
                    </a:lnTo>
                    <a:lnTo>
                      <a:pt x="705" y="1071"/>
                    </a:lnTo>
                    <a:lnTo>
                      <a:pt x="705" y="1060"/>
                    </a:lnTo>
                    <a:lnTo>
                      <a:pt x="703" y="1051"/>
                    </a:lnTo>
                    <a:lnTo>
                      <a:pt x="702" y="1042"/>
                    </a:lnTo>
                    <a:lnTo>
                      <a:pt x="700" y="1035"/>
                    </a:lnTo>
                    <a:lnTo>
                      <a:pt x="696" y="1028"/>
                    </a:lnTo>
                    <a:lnTo>
                      <a:pt x="691" y="1023"/>
                    </a:lnTo>
                    <a:lnTo>
                      <a:pt x="684" y="1018"/>
                    </a:lnTo>
                    <a:lnTo>
                      <a:pt x="677" y="1014"/>
                    </a:lnTo>
                    <a:lnTo>
                      <a:pt x="669" y="1012"/>
                    </a:lnTo>
                    <a:lnTo>
                      <a:pt x="659" y="1009"/>
                    </a:lnTo>
                    <a:lnTo>
                      <a:pt x="649" y="1008"/>
                    </a:lnTo>
                    <a:lnTo>
                      <a:pt x="636" y="1007"/>
                    </a:lnTo>
                    <a:lnTo>
                      <a:pt x="622" y="1007"/>
                    </a:lnTo>
                    <a:lnTo>
                      <a:pt x="608" y="1007"/>
                    </a:lnTo>
                    <a:lnTo>
                      <a:pt x="595" y="1008"/>
                    </a:lnTo>
                    <a:lnTo>
                      <a:pt x="583" y="1009"/>
                    </a:lnTo>
                    <a:lnTo>
                      <a:pt x="572" y="1012"/>
                    </a:lnTo>
                    <a:lnTo>
                      <a:pt x="562" y="1016"/>
                    </a:lnTo>
                    <a:lnTo>
                      <a:pt x="553" y="1019"/>
                    </a:lnTo>
                    <a:lnTo>
                      <a:pt x="545" y="1025"/>
                    </a:lnTo>
                    <a:lnTo>
                      <a:pt x="538" y="1030"/>
                    </a:lnTo>
                    <a:lnTo>
                      <a:pt x="531" y="1037"/>
                    </a:lnTo>
                    <a:lnTo>
                      <a:pt x="526" y="1045"/>
                    </a:lnTo>
                    <a:lnTo>
                      <a:pt x="521" y="1052"/>
                    </a:lnTo>
                    <a:lnTo>
                      <a:pt x="516" y="1063"/>
                    </a:lnTo>
                    <a:lnTo>
                      <a:pt x="508" y="1085"/>
                    </a:lnTo>
                    <a:lnTo>
                      <a:pt x="501" y="1112"/>
                    </a:lnTo>
                    <a:lnTo>
                      <a:pt x="498" y="1125"/>
                    </a:lnTo>
                    <a:lnTo>
                      <a:pt x="497" y="1137"/>
                    </a:lnTo>
                    <a:lnTo>
                      <a:pt x="496" y="1149"/>
                    </a:lnTo>
                    <a:lnTo>
                      <a:pt x="495" y="1159"/>
                    </a:lnTo>
                    <a:lnTo>
                      <a:pt x="496" y="1169"/>
                    </a:lnTo>
                    <a:lnTo>
                      <a:pt x="497" y="1178"/>
                    </a:lnTo>
                    <a:lnTo>
                      <a:pt x="500" y="1185"/>
                    </a:lnTo>
                    <a:lnTo>
                      <a:pt x="503" y="1192"/>
                    </a:lnTo>
                    <a:lnTo>
                      <a:pt x="508" y="1197"/>
                    </a:lnTo>
                    <a:lnTo>
                      <a:pt x="514" y="1202"/>
                    </a:lnTo>
                    <a:lnTo>
                      <a:pt x="521" y="1206"/>
                    </a:lnTo>
                    <a:lnTo>
                      <a:pt x="529" y="1209"/>
                    </a:lnTo>
                    <a:lnTo>
                      <a:pt x="539" y="1212"/>
                    </a:lnTo>
                    <a:lnTo>
                      <a:pt x="550" y="1213"/>
                    </a:lnTo>
                    <a:lnTo>
                      <a:pt x="563" y="1214"/>
                    </a:lnTo>
                    <a:lnTo>
                      <a:pt x="577" y="1214"/>
                    </a:lnTo>
                    <a:lnTo>
                      <a:pt x="597" y="1214"/>
                    </a:lnTo>
                    <a:lnTo>
                      <a:pt x="616" y="1213"/>
                    </a:lnTo>
                    <a:lnTo>
                      <a:pt x="625" y="1212"/>
                    </a:lnTo>
                    <a:lnTo>
                      <a:pt x="634" y="1211"/>
                    </a:lnTo>
                    <a:lnTo>
                      <a:pt x="641" y="1208"/>
                    </a:lnTo>
                    <a:lnTo>
                      <a:pt x="649" y="1204"/>
                    </a:lnTo>
                    <a:lnTo>
                      <a:pt x="657" y="1201"/>
                    </a:lnTo>
                    <a:lnTo>
                      <a:pt x="663" y="1197"/>
                    </a:lnTo>
                    <a:lnTo>
                      <a:pt x="669" y="1190"/>
                    </a:lnTo>
                    <a:lnTo>
                      <a:pt x="674" y="1184"/>
                    </a:lnTo>
                    <a:lnTo>
                      <a:pt x="679" y="1176"/>
                    </a:lnTo>
                    <a:lnTo>
                      <a:pt x="683" y="1169"/>
                    </a:lnTo>
                    <a:lnTo>
                      <a:pt x="687" y="1159"/>
                    </a:lnTo>
                    <a:lnTo>
                      <a:pt x="689" y="1147"/>
                    </a:lnTo>
                    <a:lnTo>
                      <a:pt x="624" y="1147"/>
                    </a:lnTo>
                    <a:lnTo>
                      <a:pt x="622" y="1155"/>
                    </a:lnTo>
                    <a:lnTo>
                      <a:pt x="619" y="1160"/>
                    </a:lnTo>
                    <a:lnTo>
                      <a:pt x="616" y="1164"/>
                    </a:lnTo>
                    <a:lnTo>
                      <a:pt x="611" y="1166"/>
                    </a:lnTo>
                    <a:lnTo>
                      <a:pt x="601" y="1169"/>
                    </a:lnTo>
                    <a:lnTo>
                      <a:pt x="587" y="1169"/>
                    </a:lnTo>
                    <a:lnTo>
                      <a:pt x="578" y="1169"/>
                    </a:lnTo>
                    <a:lnTo>
                      <a:pt x="570" y="1166"/>
                    </a:lnTo>
                    <a:lnTo>
                      <a:pt x="565" y="1164"/>
                    </a:lnTo>
                    <a:lnTo>
                      <a:pt x="563" y="1159"/>
                    </a:lnTo>
                    <a:lnTo>
                      <a:pt x="562" y="1152"/>
                    </a:lnTo>
                    <a:lnTo>
                      <a:pt x="562" y="1145"/>
                    </a:lnTo>
                    <a:lnTo>
                      <a:pt x="563" y="1135"/>
                    </a:lnTo>
                    <a:lnTo>
                      <a:pt x="564" y="1122"/>
                    </a:lnTo>
                    <a:lnTo>
                      <a:pt x="696" y="1122"/>
                    </a:lnTo>
                    <a:close/>
                    <a:moveTo>
                      <a:pt x="573" y="1087"/>
                    </a:moveTo>
                    <a:lnTo>
                      <a:pt x="576" y="1078"/>
                    </a:lnTo>
                    <a:lnTo>
                      <a:pt x="578" y="1070"/>
                    </a:lnTo>
                    <a:lnTo>
                      <a:pt x="582" y="1064"/>
                    </a:lnTo>
                    <a:lnTo>
                      <a:pt x="586" y="1060"/>
                    </a:lnTo>
                    <a:lnTo>
                      <a:pt x="591" y="1056"/>
                    </a:lnTo>
                    <a:lnTo>
                      <a:pt x="597" y="1055"/>
                    </a:lnTo>
                    <a:lnTo>
                      <a:pt x="603" y="1054"/>
                    </a:lnTo>
                    <a:lnTo>
                      <a:pt x="611" y="1052"/>
                    </a:lnTo>
                    <a:lnTo>
                      <a:pt x="620" y="1052"/>
                    </a:lnTo>
                    <a:lnTo>
                      <a:pt x="626" y="1054"/>
                    </a:lnTo>
                    <a:lnTo>
                      <a:pt x="631" y="1055"/>
                    </a:lnTo>
                    <a:lnTo>
                      <a:pt x="635" y="1059"/>
                    </a:lnTo>
                    <a:lnTo>
                      <a:pt x="638" y="1063"/>
                    </a:lnTo>
                    <a:lnTo>
                      <a:pt x="639" y="1069"/>
                    </a:lnTo>
                    <a:lnTo>
                      <a:pt x="639" y="1076"/>
                    </a:lnTo>
                    <a:lnTo>
                      <a:pt x="638" y="1087"/>
                    </a:lnTo>
                    <a:lnTo>
                      <a:pt x="573" y="1087"/>
                    </a:lnTo>
                    <a:close/>
                    <a:moveTo>
                      <a:pt x="2114" y="597"/>
                    </a:moveTo>
                    <a:lnTo>
                      <a:pt x="2198" y="597"/>
                    </a:lnTo>
                    <a:lnTo>
                      <a:pt x="2211" y="598"/>
                    </a:lnTo>
                    <a:lnTo>
                      <a:pt x="2219" y="599"/>
                    </a:lnTo>
                    <a:lnTo>
                      <a:pt x="2227" y="602"/>
                    </a:lnTo>
                    <a:lnTo>
                      <a:pt x="2232" y="607"/>
                    </a:lnTo>
                    <a:lnTo>
                      <a:pt x="2235" y="613"/>
                    </a:lnTo>
                    <a:lnTo>
                      <a:pt x="2235" y="621"/>
                    </a:lnTo>
                    <a:lnTo>
                      <a:pt x="2235" y="631"/>
                    </a:lnTo>
                    <a:lnTo>
                      <a:pt x="2232" y="644"/>
                    </a:lnTo>
                    <a:lnTo>
                      <a:pt x="2230" y="657"/>
                    </a:lnTo>
                    <a:lnTo>
                      <a:pt x="2226" y="668"/>
                    </a:lnTo>
                    <a:lnTo>
                      <a:pt x="2222" y="676"/>
                    </a:lnTo>
                    <a:lnTo>
                      <a:pt x="2217" y="682"/>
                    </a:lnTo>
                    <a:lnTo>
                      <a:pt x="2211" y="687"/>
                    </a:lnTo>
                    <a:lnTo>
                      <a:pt x="2203" y="689"/>
                    </a:lnTo>
                    <a:lnTo>
                      <a:pt x="2192" y="690"/>
                    </a:lnTo>
                    <a:lnTo>
                      <a:pt x="2178" y="690"/>
                    </a:lnTo>
                    <a:lnTo>
                      <a:pt x="2094" y="690"/>
                    </a:lnTo>
                    <a:lnTo>
                      <a:pt x="2114" y="597"/>
                    </a:lnTo>
                    <a:close/>
                    <a:moveTo>
                      <a:pt x="2075" y="779"/>
                    </a:moveTo>
                    <a:lnTo>
                      <a:pt x="2159" y="779"/>
                    </a:lnTo>
                    <a:lnTo>
                      <a:pt x="2169" y="780"/>
                    </a:lnTo>
                    <a:lnTo>
                      <a:pt x="2178" y="783"/>
                    </a:lnTo>
                    <a:lnTo>
                      <a:pt x="2185" y="787"/>
                    </a:lnTo>
                    <a:lnTo>
                      <a:pt x="2189" y="793"/>
                    </a:lnTo>
                    <a:lnTo>
                      <a:pt x="2193" y="801"/>
                    </a:lnTo>
                    <a:lnTo>
                      <a:pt x="2193" y="809"/>
                    </a:lnTo>
                    <a:lnTo>
                      <a:pt x="2193" y="818"/>
                    </a:lnTo>
                    <a:lnTo>
                      <a:pt x="2192" y="830"/>
                    </a:lnTo>
                    <a:lnTo>
                      <a:pt x="2173" y="912"/>
                    </a:lnTo>
                    <a:lnTo>
                      <a:pt x="2280" y="912"/>
                    </a:lnTo>
                    <a:lnTo>
                      <a:pt x="2302" y="816"/>
                    </a:lnTo>
                    <a:lnTo>
                      <a:pt x="2303" y="807"/>
                    </a:lnTo>
                    <a:lnTo>
                      <a:pt x="2304" y="799"/>
                    </a:lnTo>
                    <a:lnTo>
                      <a:pt x="2304" y="792"/>
                    </a:lnTo>
                    <a:lnTo>
                      <a:pt x="2304" y="785"/>
                    </a:lnTo>
                    <a:lnTo>
                      <a:pt x="2303" y="779"/>
                    </a:lnTo>
                    <a:lnTo>
                      <a:pt x="2300" y="774"/>
                    </a:lnTo>
                    <a:lnTo>
                      <a:pt x="2298" y="769"/>
                    </a:lnTo>
                    <a:lnTo>
                      <a:pt x="2295" y="764"/>
                    </a:lnTo>
                    <a:lnTo>
                      <a:pt x="2292" y="760"/>
                    </a:lnTo>
                    <a:lnTo>
                      <a:pt x="2286" y="756"/>
                    </a:lnTo>
                    <a:lnTo>
                      <a:pt x="2281" y="754"/>
                    </a:lnTo>
                    <a:lnTo>
                      <a:pt x="2275" y="750"/>
                    </a:lnTo>
                    <a:lnTo>
                      <a:pt x="2261" y="746"/>
                    </a:lnTo>
                    <a:lnTo>
                      <a:pt x="2245" y="744"/>
                    </a:lnTo>
                    <a:lnTo>
                      <a:pt x="2246" y="740"/>
                    </a:lnTo>
                    <a:lnTo>
                      <a:pt x="2269" y="733"/>
                    </a:lnTo>
                    <a:lnTo>
                      <a:pt x="2286" y="727"/>
                    </a:lnTo>
                    <a:lnTo>
                      <a:pt x="2295" y="723"/>
                    </a:lnTo>
                    <a:lnTo>
                      <a:pt x="2302" y="719"/>
                    </a:lnTo>
                    <a:lnTo>
                      <a:pt x="2308" y="714"/>
                    </a:lnTo>
                    <a:lnTo>
                      <a:pt x="2313" y="709"/>
                    </a:lnTo>
                    <a:lnTo>
                      <a:pt x="2318" y="703"/>
                    </a:lnTo>
                    <a:lnTo>
                      <a:pt x="2322" y="697"/>
                    </a:lnTo>
                    <a:lnTo>
                      <a:pt x="2326" y="688"/>
                    </a:lnTo>
                    <a:lnTo>
                      <a:pt x="2330" y="679"/>
                    </a:lnTo>
                    <a:lnTo>
                      <a:pt x="2336" y="657"/>
                    </a:lnTo>
                    <a:lnTo>
                      <a:pt x="2343" y="630"/>
                    </a:lnTo>
                    <a:lnTo>
                      <a:pt x="2346" y="612"/>
                    </a:lnTo>
                    <a:lnTo>
                      <a:pt x="2348" y="597"/>
                    </a:lnTo>
                    <a:lnTo>
                      <a:pt x="2348" y="583"/>
                    </a:lnTo>
                    <a:lnTo>
                      <a:pt x="2347" y="571"/>
                    </a:lnTo>
                    <a:lnTo>
                      <a:pt x="2346" y="560"/>
                    </a:lnTo>
                    <a:lnTo>
                      <a:pt x="2342" y="550"/>
                    </a:lnTo>
                    <a:lnTo>
                      <a:pt x="2337" y="541"/>
                    </a:lnTo>
                    <a:lnTo>
                      <a:pt x="2332" y="533"/>
                    </a:lnTo>
                    <a:lnTo>
                      <a:pt x="2324" y="527"/>
                    </a:lnTo>
                    <a:lnTo>
                      <a:pt x="2316" y="522"/>
                    </a:lnTo>
                    <a:lnTo>
                      <a:pt x="2305" y="518"/>
                    </a:lnTo>
                    <a:lnTo>
                      <a:pt x="2294" y="514"/>
                    </a:lnTo>
                    <a:lnTo>
                      <a:pt x="2281" y="512"/>
                    </a:lnTo>
                    <a:lnTo>
                      <a:pt x="2266" y="511"/>
                    </a:lnTo>
                    <a:lnTo>
                      <a:pt x="2251" y="509"/>
                    </a:lnTo>
                    <a:lnTo>
                      <a:pt x="2235" y="509"/>
                    </a:lnTo>
                    <a:lnTo>
                      <a:pt x="2027" y="509"/>
                    </a:lnTo>
                    <a:lnTo>
                      <a:pt x="1938" y="912"/>
                    </a:lnTo>
                    <a:lnTo>
                      <a:pt x="2046" y="912"/>
                    </a:lnTo>
                    <a:lnTo>
                      <a:pt x="2075" y="779"/>
                    </a:lnTo>
                    <a:close/>
                    <a:moveTo>
                      <a:pt x="1928" y="635"/>
                    </a:moveTo>
                    <a:lnTo>
                      <a:pt x="1932" y="618"/>
                    </a:lnTo>
                    <a:lnTo>
                      <a:pt x="1936" y="602"/>
                    </a:lnTo>
                    <a:lnTo>
                      <a:pt x="1937" y="585"/>
                    </a:lnTo>
                    <a:lnTo>
                      <a:pt x="1936" y="571"/>
                    </a:lnTo>
                    <a:lnTo>
                      <a:pt x="1935" y="560"/>
                    </a:lnTo>
                    <a:lnTo>
                      <a:pt x="1931" y="549"/>
                    </a:lnTo>
                    <a:lnTo>
                      <a:pt x="1926" y="540"/>
                    </a:lnTo>
                    <a:lnTo>
                      <a:pt x="1918" y="532"/>
                    </a:lnTo>
                    <a:lnTo>
                      <a:pt x="1911" y="526"/>
                    </a:lnTo>
                    <a:lnTo>
                      <a:pt x="1901" y="519"/>
                    </a:lnTo>
                    <a:lnTo>
                      <a:pt x="1889" y="516"/>
                    </a:lnTo>
                    <a:lnTo>
                      <a:pt x="1876" y="512"/>
                    </a:lnTo>
                    <a:lnTo>
                      <a:pt x="1863" y="509"/>
                    </a:lnTo>
                    <a:lnTo>
                      <a:pt x="1847" y="507"/>
                    </a:lnTo>
                    <a:lnTo>
                      <a:pt x="1831" y="506"/>
                    </a:lnTo>
                    <a:lnTo>
                      <a:pt x="1813" y="506"/>
                    </a:lnTo>
                    <a:lnTo>
                      <a:pt x="1794" y="506"/>
                    </a:lnTo>
                    <a:lnTo>
                      <a:pt x="1756" y="506"/>
                    </a:lnTo>
                    <a:lnTo>
                      <a:pt x="1722" y="509"/>
                    </a:lnTo>
                    <a:lnTo>
                      <a:pt x="1706" y="512"/>
                    </a:lnTo>
                    <a:lnTo>
                      <a:pt x="1692" y="514"/>
                    </a:lnTo>
                    <a:lnTo>
                      <a:pt x="1678" y="519"/>
                    </a:lnTo>
                    <a:lnTo>
                      <a:pt x="1664" y="526"/>
                    </a:lnTo>
                    <a:lnTo>
                      <a:pt x="1652" y="532"/>
                    </a:lnTo>
                    <a:lnTo>
                      <a:pt x="1641" y="541"/>
                    </a:lnTo>
                    <a:lnTo>
                      <a:pt x="1631" y="551"/>
                    </a:lnTo>
                    <a:lnTo>
                      <a:pt x="1622" y="563"/>
                    </a:lnTo>
                    <a:lnTo>
                      <a:pt x="1613" y="576"/>
                    </a:lnTo>
                    <a:lnTo>
                      <a:pt x="1607" y="592"/>
                    </a:lnTo>
                    <a:lnTo>
                      <a:pt x="1601" y="608"/>
                    </a:lnTo>
                    <a:lnTo>
                      <a:pt x="1596" y="628"/>
                    </a:lnTo>
                    <a:lnTo>
                      <a:pt x="1593" y="642"/>
                    </a:lnTo>
                    <a:lnTo>
                      <a:pt x="1592" y="655"/>
                    </a:lnTo>
                    <a:lnTo>
                      <a:pt x="1592" y="666"/>
                    </a:lnTo>
                    <a:lnTo>
                      <a:pt x="1592" y="678"/>
                    </a:lnTo>
                    <a:lnTo>
                      <a:pt x="1594" y="687"/>
                    </a:lnTo>
                    <a:lnTo>
                      <a:pt x="1597" y="695"/>
                    </a:lnTo>
                    <a:lnTo>
                      <a:pt x="1601" y="703"/>
                    </a:lnTo>
                    <a:lnTo>
                      <a:pt x="1604" y="709"/>
                    </a:lnTo>
                    <a:lnTo>
                      <a:pt x="1609" y="714"/>
                    </a:lnTo>
                    <a:lnTo>
                      <a:pt x="1616" y="719"/>
                    </a:lnTo>
                    <a:lnTo>
                      <a:pt x="1622" y="723"/>
                    </a:lnTo>
                    <a:lnTo>
                      <a:pt x="1628" y="727"/>
                    </a:lnTo>
                    <a:lnTo>
                      <a:pt x="1642" y="732"/>
                    </a:lnTo>
                    <a:lnTo>
                      <a:pt x="1659" y="736"/>
                    </a:lnTo>
                    <a:lnTo>
                      <a:pt x="1758" y="751"/>
                    </a:lnTo>
                    <a:lnTo>
                      <a:pt x="1773" y="754"/>
                    </a:lnTo>
                    <a:lnTo>
                      <a:pt x="1783" y="757"/>
                    </a:lnTo>
                    <a:lnTo>
                      <a:pt x="1790" y="761"/>
                    </a:lnTo>
                    <a:lnTo>
                      <a:pt x="1795" y="766"/>
                    </a:lnTo>
                    <a:lnTo>
                      <a:pt x="1798" y="773"/>
                    </a:lnTo>
                    <a:lnTo>
                      <a:pt x="1799" y="778"/>
                    </a:lnTo>
                    <a:lnTo>
                      <a:pt x="1799" y="784"/>
                    </a:lnTo>
                    <a:lnTo>
                      <a:pt x="1798" y="790"/>
                    </a:lnTo>
                    <a:lnTo>
                      <a:pt x="1794" y="802"/>
                    </a:lnTo>
                    <a:lnTo>
                      <a:pt x="1790" y="811"/>
                    </a:lnTo>
                    <a:lnTo>
                      <a:pt x="1788" y="814"/>
                    </a:lnTo>
                    <a:lnTo>
                      <a:pt x="1784" y="817"/>
                    </a:lnTo>
                    <a:lnTo>
                      <a:pt x="1780" y="821"/>
                    </a:lnTo>
                    <a:lnTo>
                      <a:pt x="1776" y="822"/>
                    </a:lnTo>
                    <a:lnTo>
                      <a:pt x="1766" y="826"/>
                    </a:lnTo>
                    <a:lnTo>
                      <a:pt x="1755" y="828"/>
                    </a:lnTo>
                    <a:lnTo>
                      <a:pt x="1740" y="830"/>
                    </a:lnTo>
                    <a:lnTo>
                      <a:pt x="1722" y="830"/>
                    </a:lnTo>
                    <a:lnTo>
                      <a:pt x="1704" y="830"/>
                    </a:lnTo>
                    <a:lnTo>
                      <a:pt x="1689" y="828"/>
                    </a:lnTo>
                    <a:lnTo>
                      <a:pt x="1679" y="826"/>
                    </a:lnTo>
                    <a:lnTo>
                      <a:pt x="1670" y="822"/>
                    </a:lnTo>
                    <a:lnTo>
                      <a:pt x="1668" y="819"/>
                    </a:lnTo>
                    <a:lnTo>
                      <a:pt x="1665" y="816"/>
                    </a:lnTo>
                    <a:lnTo>
                      <a:pt x="1664" y="812"/>
                    </a:lnTo>
                    <a:lnTo>
                      <a:pt x="1663" y="808"/>
                    </a:lnTo>
                    <a:lnTo>
                      <a:pt x="1663" y="797"/>
                    </a:lnTo>
                    <a:lnTo>
                      <a:pt x="1665" y="783"/>
                    </a:lnTo>
                    <a:lnTo>
                      <a:pt x="1561" y="783"/>
                    </a:lnTo>
                    <a:lnTo>
                      <a:pt x="1558" y="804"/>
                    </a:lnTo>
                    <a:lnTo>
                      <a:pt x="1555" y="823"/>
                    </a:lnTo>
                    <a:lnTo>
                      <a:pt x="1555" y="841"/>
                    </a:lnTo>
                    <a:lnTo>
                      <a:pt x="1556" y="855"/>
                    </a:lnTo>
                    <a:lnTo>
                      <a:pt x="1560" y="868"/>
                    </a:lnTo>
                    <a:lnTo>
                      <a:pt x="1565" y="879"/>
                    </a:lnTo>
                    <a:lnTo>
                      <a:pt x="1571" y="888"/>
                    </a:lnTo>
                    <a:lnTo>
                      <a:pt x="1579" y="895"/>
                    </a:lnTo>
                    <a:lnTo>
                      <a:pt x="1589" y="902"/>
                    </a:lnTo>
                    <a:lnTo>
                      <a:pt x="1601" y="907"/>
                    </a:lnTo>
                    <a:lnTo>
                      <a:pt x="1615" y="911"/>
                    </a:lnTo>
                    <a:lnTo>
                      <a:pt x="1630" y="913"/>
                    </a:lnTo>
                    <a:lnTo>
                      <a:pt x="1645" y="916"/>
                    </a:lnTo>
                    <a:lnTo>
                      <a:pt x="1663" y="917"/>
                    </a:lnTo>
                    <a:lnTo>
                      <a:pt x="1683" y="917"/>
                    </a:lnTo>
                    <a:lnTo>
                      <a:pt x="1703" y="918"/>
                    </a:lnTo>
                    <a:lnTo>
                      <a:pt x="1730" y="917"/>
                    </a:lnTo>
                    <a:lnTo>
                      <a:pt x="1754" y="917"/>
                    </a:lnTo>
                    <a:lnTo>
                      <a:pt x="1776" y="914"/>
                    </a:lnTo>
                    <a:lnTo>
                      <a:pt x="1795" y="912"/>
                    </a:lnTo>
                    <a:lnTo>
                      <a:pt x="1812" y="909"/>
                    </a:lnTo>
                    <a:lnTo>
                      <a:pt x="1827" y="904"/>
                    </a:lnTo>
                    <a:lnTo>
                      <a:pt x="1841" y="899"/>
                    </a:lnTo>
                    <a:lnTo>
                      <a:pt x="1852" y="893"/>
                    </a:lnTo>
                    <a:lnTo>
                      <a:pt x="1863" y="884"/>
                    </a:lnTo>
                    <a:lnTo>
                      <a:pt x="1871" y="875"/>
                    </a:lnTo>
                    <a:lnTo>
                      <a:pt x="1879" y="864"/>
                    </a:lnTo>
                    <a:lnTo>
                      <a:pt x="1887" y="851"/>
                    </a:lnTo>
                    <a:lnTo>
                      <a:pt x="1892" y="837"/>
                    </a:lnTo>
                    <a:lnTo>
                      <a:pt x="1898" y="821"/>
                    </a:lnTo>
                    <a:lnTo>
                      <a:pt x="1903" y="803"/>
                    </a:lnTo>
                    <a:lnTo>
                      <a:pt x="1907" y="783"/>
                    </a:lnTo>
                    <a:lnTo>
                      <a:pt x="1909" y="774"/>
                    </a:lnTo>
                    <a:lnTo>
                      <a:pt x="1911" y="764"/>
                    </a:lnTo>
                    <a:lnTo>
                      <a:pt x="1911" y="755"/>
                    </a:lnTo>
                    <a:lnTo>
                      <a:pt x="1911" y="747"/>
                    </a:lnTo>
                    <a:lnTo>
                      <a:pt x="1909" y="740"/>
                    </a:lnTo>
                    <a:lnTo>
                      <a:pt x="1908" y="732"/>
                    </a:lnTo>
                    <a:lnTo>
                      <a:pt x="1906" y="726"/>
                    </a:lnTo>
                    <a:lnTo>
                      <a:pt x="1903" y="719"/>
                    </a:lnTo>
                    <a:lnTo>
                      <a:pt x="1899" y="714"/>
                    </a:lnTo>
                    <a:lnTo>
                      <a:pt x="1894" y="709"/>
                    </a:lnTo>
                    <a:lnTo>
                      <a:pt x="1889" y="704"/>
                    </a:lnTo>
                    <a:lnTo>
                      <a:pt x="1883" y="701"/>
                    </a:lnTo>
                    <a:lnTo>
                      <a:pt x="1876" y="697"/>
                    </a:lnTo>
                    <a:lnTo>
                      <a:pt x="1869" y="694"/>
                    </a:lnTo>
                    <a:lnTo>
                      <a:pt x="1860" y="692"/>
                    </a:lnTo>
                    <a:lnTo>
                      <a:pt x="1851" y="689"/>
                    </a:lnTo>
                    <a:lnTo>
                      <a:pt x="1752" y="669"/>
                    </a:lnTo>
                    <a:lnTo>
                      <a:pt x="1737" y="665"/>
                    </a:lnTo>
                    <a:lnTo>
                      <a:pt x="1726" y="663"/>
                    </a:lnTo>
                    <a:lnTo>
                      <a:pt x="1716" y="659"/>
                    </a:lnTo>
                    <a:lnTo>
                      <a:pt x="1709" y="656"/>
                    </a:lnTo>
                    <a:lnTo>
                      <a:pt x="1707" y="654"/>
                    </a:lnTo>
                    <a:lnTo>
                      <a:pt x="1704" y="651"/>
                    </a:lnTo>
                    <a:lnTo>
                      <a:pt x="1703" y="649"/>
                    </a:lnTo>
                    <a:lnTo>
                      <a:pt x="1702" y="645"/>
                    </a:lnTo>
                    <a:lnTo>
                      <a:pt x="1702" y="637"/>
                    </a:lnTo>
                    <a:lnTo>
                      <a:pt x="1703" y="628"/>
                    </a:lnTo>
                    <a:lnTo>
                      <a:pt x="1706" y="621"/>
                    </a:lnTo>
                    <a:lnTo>
                      <a:pt x="1708" y="613"/>
                    </a:lnTo>
                    <a:lnTo>
                      <a:pt x="1712" y="607"/>
                    </a:lnTo>
                    <a:lnTo>
                      <a:pt x="1718" y="602"/>
                    </a:lnTo>
                    <a:lnTo>
                      <a:pt x="1727" y="598"/>
                    </a:lnTo>
                    <a:lnTo>
                      <a:pt x="1740" y="595"/>
                    </a:lnTo>
                    <a:lnTo>
                      <a:pt x="1755" y="594"/>
                    </a:lnTo>
                    <a:lnTo>
                      <a:pt x="1774" y="593"/>
                    </a:lnTo>
                    <a:lnTo>
                      <a:pt x="1789" y="593"/>
                    </a:lnTo>
                    <a:lnTo>
                      <a:pt x="1802" y="594"/>
                    </a:lnTo>
                    <a:lnTo>
                      <a:pt x="1811" y="595"/>
                    </a:lnTo>
                    <a:lnTo>
                      <a:pt x="1820" y="599"/>
                    </a:lnTo>
                    <a:lnTo>
                      <a:pt x="1822" y="602"/>
                    </a:lnTo>
                    <a:lnTo>
                      <a:pt x="1825" y="604"/>
                    </a:lnTo>
                    <a:lnTo>
                      <a:pt x="1826" y="607"/>
                    </a:lnTo>
                    <a:lnTo>
                      <a:pt x="1827" y="612"/>
                    </a:lnTo>
                    <a:lnTo>
                      <a:pt x="1827" y="622"/>
                    </a:lnTo>
                    <a:lnTo>
                      <a:pt x="1826" y="635"/>
                    </a:lnTo>
                    <a:lnTo>
                      <a:pt x="1928" y="635"/>
                    </a:lnTo>
                    <a:close/>
                    <a:moveTo>
                      <a:pt x="1321" y="597"/>
                    </a:moveTo>
                    <a:lnTo>
                      <a:pt x="1394" y="597"/>
                    </a:lnTo>
                    <a:lnTo>
                      <a:pt x="1408" y="598"/>
                    </a:lnTo>
                    <a:lnTo>
                      <a:pt x="1420" y="599"/>
                    </a:lnTo>
                    <a:lnTo>
                      <a:pt x="1423" y="602"/>
                    </a:lnTo>
                    <a:lnTo>
                      <a:pt x="1427" y="603"/>
                    </a:lnTo>
                    <a:lnTo>
                      <a:pt x="1430" y="606"/>
                    </a:lnTo>
                    <a:lnTo>
                      <a:pt x="1432" y="609"/>
                    </a:lnTo>
                    <a:lnTo>
                      <a:pt x="1435" y="617"/>
                    </a:lnTo>
                    <a:lnTo>
                      <a:pt x="1435" y="626"/>
                    </a:lnTo>
                    <a:lnTo>
                      <a:pt x="1434" y="638"/>
                    </a:lnTo>
                    <a:lnTo>
                      <a:pt x="1431" y="652"/>
                    </a:lnTo>
                    <a:lnTo>
                      <a:pt x="1428" y="664"/>
                    </a:lnTo>
                    <a:lnTo>
                      <a:pt x="1425" y="674"/>
                    </a:lnTo>
                    <a:lnTo>
                      <a:pt x="1420" y="682"/>
                    </a:lnTo>
                    <a:lnTo>
                      <a:pt x="1415" y="688"/>
                    </a:lnTo>
                    <a:lnTo>
                      <a:pt x="1407" y="692"/>
                    </a:lnTo>
                    <a:lnTo>
                      <a:pt x="1398" y="694"/>
                    </a:lnTo>
                    <a:lnTo>
                      <a:pt x="1387" y="695"/>
                    </a:lnTo>
                    <a:lnTo>
                      <a:pt x="1373" y="697"/>
                    </a:lnTo>
                    <a:lnTo>
                      <a:pt x="1299" y="697"/>
                    </a:lnTo>
                    <a:lnTo>
                      <a:pt x="1321" y="597"/>
                    </a:lnTo>
                    <a:close/>
                    <a:moveTo>
                      <a:pt x="1280" y="784"/>
                    </a:moveTo>
                    <a:lnTo>
                      <a:pt x="1375" y="784"/>
                    </a:lnTo>
                    <a:lnTo>
                      <a:pt x="1396" y="784"/>
                    </a:lnTo>
                    <a:lnTo>
                      <a:pt x="1413" y="784"/>
                    </a:lnTo>
                    <a:lnTo>
                      <a:pt x="1430" y="782"/>
                    </a:lnTo>
                    <a:lnTo>
                      <a:pt x="1445" y="780"/>
                    </a:lnTo>
                    <a:lnTo>
                      <a:pt x="1459" y="776"/>
                    </a:lnTo>
                    <a:lnTo>
                      <a:pt x="1470" y="773"/>
                    </a:lnTo>
                    <a:lnTo>
                      <a:pt x="1482" y="768"/>
                    </a:lnTo>
                    <a:lnTo>
                      <a:pt x="1492" y="760"/>
                    </a:lnTo>
                    <a:lnTo>
                      <a:pt x="1501" y="752"/>
                    </a:lnTo>
                    <a:lnTo>
                      <a:pt x="1508" y="744"/>
                    </a:lnTo>
                    <a:lnTo>
                      <a:pt x="1515" y="732"/>
                    </a:lnTo>
                    <a:lnTo>
                      <a:pt x="1521" y="719"/>
                    </a:lnTo>
                    <a:lnTo>
                      <a:pt x="1527" y="706"/>
                    </a:lnTo>
                    <a:lnTo>
                      <a:pt x="1532" y="689"/>
                    </a:lnTo>
                    <a:lnTo>
                      <a:pt x="1537" y="671"/>
                    </a:lnTo>
                    <a:lnTo>
                      <a:pt x="1542" y="651"/>
                    </a:lnTo>
                    <a:lnTo>
                      <a:pt x="1546" y="632"/>
                    </a:lnTo>
                    <a:lnTo>
                      <a:pt x="1549" y="614"/>
                    </a:lnTo>
                    <a:lnTo>
                      <a:pt x="1550" y="599"/>
                    </a:lnTo>
                    <a:lnTo>
                      <a:pt x="1549" y="584"/>
                    </a:lnTo>
                    <a:lnTo>
                      <a:pt x="1547" y="571"/>
                    </a:lnTo>
                    <a:lnTo>
                      <a:pt x="1545" y="560"/>
                    </a:lnTo>
                    <a:lnTo>
                      <a:pt x="1541" y="550"/>
                    </a:lnTo>
                    <a:lnTo>
                      <a:pt x="1535" y="541"/>
                    </a:lnTo>
                    <a:lnTo>
                      <a:pt x="1528" y="532"/>
                    </a:lnTo>
                    <a:lnTo>
                      <a:pt x="1520" y="526"/>
                    </a:lnTo>
                    <a:lnTo>
                      <a:pt x="1509" y="521"/>
                    </a:lnTo>
                    <a:lnTo>
                      <a:pt x="1498" y="516"/>
                    </a:lnTo>
                    <a:lnTo>
                      <a:pt x="1484" y="513"/>
                    </a:lnTo>
                    <a:lnTo>
                      <a:pt x="1470" y="511"/>
                    </a:lnTo>
                    <a:lnTo>
                      <a:pt x="1454" y="509"/>
                    </a:lnTo>
                    <a:lnTo>
                      <a:pt x="1436" y="509"/>
                    </a:lnTo>
                    <a:lnTo>
                      <a:pt x="1234" y="509"/>
                    </a:lnTo>
                    <a:lnTo>
                      <a:pt x="1144" y="912"/>
                    </a:lnTo>
                    <a:lnTo>
                      <a:pt x="1251" y="912"/>
                    </a:lnTo>
                    <a:lnTo>
                      <a:pt x="1280" y="784"/>
                    </a:lnTo>
                    <a:close/>
                    <a:moveTo>
                      <a:pt x="1135" y="635"/>
                    </a:moveTo>
                    <a:lnTo>
                      <a:pt x="1139" y="618"/>
                    </a:lnTo>
                    <a:lnTo>
                      <a:pt x="1141" y="602"/>
                    </a:lnTo>
                    <a:lnTo>
                      <a:pt x="1142" y="585"/>
                    </a:lnTo>
                    <a:lnTo>
                      <a:pt x="1142" y="571"/>
                    </a:lnTo>
                    <a:lnTo>
                      <a:pt x="1141" y="560"/>
                    </a:lnTo>
                    <a:lnTo>
                      <a:pt x="1137" y="549"/>
                    </a:lnTo>
                    <a:lnTo>
                      <a:pt x="1132" y="540"/>
                    </a:lnTo>
                    <a:lnTo>
                      <a:pt x="1125" y="532"/>
                    </a:lnTo>
                    <a:lnTo>
                      <a:pt x="1117" y="526"/>
                    </a:lnTo>
                    <a:lnTo>
                      <a:pt x="1107" y="519"/>
                    </a:lnTo>
                    <a:lnTo>
                      <a:pt x="1096" y="516"/>
                    </a:lnTo>
                    <a:lnTo>
                      <a:pt x="1083" y="512"/>
                    </a:lnTo>
                    <a:lnTo>
                      <a:pt x="1069" y="509"/>
                    </a:lnTo>
                    <a:lnTo>
                      <a:pt x="1054" y="507"/>
                    </a:lnTo>
                    <a:lnTo>
                      <a:pt x="1037" y="506"/>
                    </a:lnTo>
                    <a:lnTo>
                      <a:pt x="1018" y="506"/>
                    </a:lnTo>
                    <a:lnTo>
                      <a:pt x="999" y="506"/>
                    </a:lnTo>
                    <a:lnTo>
                      <a:pt x="962" y="506"/>
                    </a:lnTo>
                    <a:lnTo>
                      <a:pt x="927" y="509"/>
                    </a:lnTo>
                    <a:lnTo>
                      <a:pt x="912" y="512"/>
                    </a:lnTo>
                    <a:lnTo>
                      <a:pt x="897" y="514"/>
                    </a:lnTo>
                    <a:lnTo>
                      <a:pt x="883" y="519"/>
                    </a:lnTo>
                    <a:lnTo>
                      <a:pt x="870" y="526"/>
                    </a:lnTo>
                    <a:lnTo>
                      <a:pt x="858" y="532"/>
                    </a:lnTo>
                    <a:lnTo>
                      <a:pt x="848" y="541"/>
                    </a:lnTo>
                    <a:lnTo>
                      <a:pt x="837" y="551"/>
                    </a:lnTo>
                    <a:lnTo>
                      <a:pt x="829" y="563"/>
                    </a:lnTo>
                    <a:lnTo>
                      <a:pt x="820" y="576"/>
                    </a:lnTo>
                    <a:lnTo>
                      <a:pt x="813" y="592"/>
                    </a:lnTo>
                    <a:lnTo>
                      <a:pt x="807" y="608"/>
                    </a:lnTo>
                    <a:lnTo>
                      <a:pt x="802" y="628"/>
                    </a:lnTo>
                    <a:lnTo>
                      <a:pt x="800" y="642"/>
                    </a:lnTo>
                    <a:lnTo>
                      <a:pt x="798" y="655"/>
                    </a:lnTo>
                    <a:lnTo>
                      <a:pt x="797" y="666"/>
                    </a:lnTo>
                    <a:lnTo>
                      <a:pt x="798" y="678"/>
                    </a:lnTo>
                    <a:lnTo>
                      <a:pt x="800" y="687"/>
                    </a:lnTo>
                    <a:lnTo>
                      <a:pt x="803" y="695"/>
                    </a:lnTo>
                    <a:lnTo>
                      <a:pt x="806" y="703"/>
                    </a:lnTo>
                    <a:lnTo>
                      <a:pt x="811" y="709"/>
                    </a:lnTo>
                    <a:lnTo>
                      <a:pt x="816" y="714"/>
                    </a:lnTo>
                    <a:lnTo>
                      <a:pt x="821" y="719"/>
                    </a:lnTo>
                    <a:lnTo>
                      <a:pt x="827" y="723"/>
                    </a:lnTo>
                    <a:lnTo>
                      <a:pt x="835" y="727"/>
                    </a:lnTo>
                    <a:lnTo>
                      <a:pt x="849" y="732"/>
                    </a:lnTo>
                    <a:lnTo>
                      <a:pt x="864" y="736"/>
                    </a:lnTo>
                    <a:lnTo>
                      <a:pt x="964" y="751"/>
                    </a:lnTo>
                    <a:lnTo>
                      <a:pt x="978" y="754"/>
                    </a:lnTo>
                    <a:lnTo>
                      <a:pt x="989" y="757"/>
                    </a:lnTo>
                    <a:lnTo>
                      <a:pt x="997" y="761"/>
                    </a:lnTo>
                    <a:lnTo>
                      <a:pt x="1002" y="766"/>
                    </a:lnTo>
                    <a:lnTo>
                      <a:pt x="1005" y="773"/>
                    </a:lnTo>
                    <a:lnTo>
                      <a:pt x="1006" y="778"/>
                    </a:lnTo>
                    <a:lnTo>
                      <a:pt x="1006" y="784"/>
                    </a:lnTo>
                    <a:lnTo>
                      <a:pt x="1005" y="790"/>
                    </a:lnTo>
                    <a:lnTo>
                      <a:pt x="1001" y="802"/>
                    </a:lnTo>
                    <a:lnTo>
                      <a:pt x="997" y="811"/>
                    </a:lnTo>
                    <a:lnTo>
                      <a:pt x="993" y="814"/>
                    </a:lnTo>
                    <a:lnTo>
                      <a:pt x="991" y="817"/>
                    </a:lnTo>
                    <a:lnTo>
                      <a:pt x="987" y="821"/>
                    </a:lnTo>
                    <a:lnTo>
                      <a:pt x="983" y="822"/>
                    </a:lnTo>
                    <a:lnTo>
                      <a:pt x="973" y="826"/>
                    </a:lnTo>
                    <a:lnTo>
                      <a:pt x="960" y="828"/>
                    </a:lnTo>
                    <a:lnTo>
                      <a:pt x="946" y="830"/>
                    </a:lnTo>
                    <a:lnTo>
                      <a:pt x="929" y="830"/>
                    </a:lnTo>
                    <a:lnTo>
                      <a:pt x="911" y="830"/>
                    </a:lnTo>
                    <a:lnTo>
                      <a:pt x="896" y="828"/>
                    </a:lnTo>
                    <a:lnTo>
                      <a:pt x="884" y="826"/>
                    </a:lnTo>
                    <a:lnTo>
                      <a:pt x="877" y="822"/>
                    </a:lnTo>
                    <a:lnTo>
                      <a:pt x="873" y="819"/>
                    </a:lnTo>
                    <a:lnTo>
                      <a:pt x="872" y="816"/>
                    </a:lnTo>
                    <a:lnTo>
                      <a:pt x="869" y="812"/>
                    </a:lnTo>
                    <a:lnTo>
                      <a:pt x="869" y="808"/>
                    </a:lnTo>
                    <a:lnTo>
                      <a:pt x="869" y="797"/>
                    </a:lnTo>
                    <a:lnTo>
                      <a:pt x="870" y="783"/>
                    </a:lnTo>
                    <a:lnTo>
                      <a:pt x="768" y="783"/>
                    </a:lnTo>
                    <a:lnTo>
                      <a:pt x="764" y="804"/>
                    </a:lnTo>
                    <a:lnTo>
                      <a:pt x="762" y="823"/>
                    </a:lnTo>
                    <a:lnTo>
                      <a:pt x="762" y="841"/>
                    </a:lnTo>
                    <a:lnTo>
                      <a:pt x="763" y="855"/>
                    </a:lnTo>
                    <a:lnTo>
                      <a:pt x="765" y="868"/>
                    </a:lnTo>
                    <a:lnTo>
                      <a:pt x="770" y="879"/>
                    </a:lnTo>
                    <a:lnTo>
                      <a:pt x="778" y="888"/>
                    </a:lnTo>
                    <a:lnTo>
                      <a:pt x="786" y="895"/>
                    </a:lnTo>
                    <a:lnTo>
                      <a:pt x="796" y="902"/>
                    </a:lnTo>
                    <a:lnTo>
                      <a:pt x="807" y="907"/>
                    </a:lnTo>
                    <a:lnTo>
                      <a:pt x="821" y="911"/>
                    </a:lnTo>
                    <a:lnTo>
                      <a:pt x="835" y="913"/>
                    </a:lnTo>
                    <a:lnTo>
                      <a:pt x="851" y="916"/>
                    </a:lnTo>
                    <a:lnTo>
                      <a:pt x="869" y="917"/>
                    </a:lnTo>
                    <a:lnTo>
                      <a:pt x="888" y="917"/>
                    </a:lnTo>
                    <a:lnTo>
                      <a:pt x="910" y="918"/>
                    </a:lnTo>
                    <a:lnTo>
                      <a:pt x="936" y="917"/>
                    </a:lnTo>
                    <a:lnTo>
                      <a:pt x="960" y="917"/>
                    </a:lnTo>
                    <a:lnTo>
                      <a:pt x="982" y="914"/>
                    </a:lnTo>
                    <a:lnTo>
                      <a:pt x="1002" y="912"/>
                    </a:lnTo>
                    <a:lnTo>
                      <a:pt x="1018" y="909"/>
                    </a:lnTo>
                    <a:lnTo>
                      <a:pt x="1034" y="904"/>
                    </a:lnTo>
                    <a:lnTo>
                      <a:pt x="1048" y="899"/>
                    </a:lnTo>
                    <a:lnTo>
                      <a:pt x="1059" y="893"/>
                    </a:lnTo>
                    <a:lnTo>
                      <a:pt x="1069" y="884"/>
                    </a:lnTo>
                    <a:lnTo>
                      <a:pt x="1078" y="875"/>
                    </a:lnTo>
                    <a:lnTo>
                      <a:pt x="1086" y="864"/>
                    </a:lnTo>
                    <a:lnTo>
                      <a:pt x="1092" y="851"/>
                    </a:lnTo>
                    <a:lnTo>
                      <a:pt x="1098" y="837"/>
                    </a:lnTo>
                    <a:lnTo>
                      <a:pt x="1103" y="821"/>
                    </a:lnTo>
                    <a:lnTo>
                      <a:pt x="1108" y="803"/>
                    </a:lnTo>
                    <a:lnTo>
                      <a:pt x="1113" y="783"/>
                    </a:lnTo>
                    <a:lnTo>
                      <a:pt x="1116" y="774"/>
                    </a:lnTo>
                    <a:lnTo>
                      <a:pt x="1116" y="764"/>
                    </a:lnTo>
                    <a:lnTo>
                      <a:pt x="1117" y="755"/>
                    </a:lnTo>
                    <a:lnTo>
                      <a:pt x="1117" y="747"/>
                    </a:lnTo>
                    <a:lnTo>
                      <a:pt x="1116" y="740"/>
                    </a:lnTo>
                    <a:lnTo>
                      <a:pt x="1115" y="732"/>
                    </a:lnTo>
                    <a:lnTo>
                      <a:pt x="1112" y="726"/>
                    </a:lnTo>
                    <a:lnTo>
                      <a:pt x="1108" y="719"/>
                    </a:lnTo>
                    <a:lnTo>
                      <a:pt x="1105" y="714"/>
                    </a:lnTo>
                    <a:lnTo>
                      <a:pt x="1101" y="709"/>
                    </a:lnTo>
                    <a:lnTo>
                      <a:pt x="1096" y="704"/>
                    </a:lnTo>
                    <a:lnTo>
                      <a:pt x="1089" y="701"/>
                    </a:lnTo>
                    <a:lnTo>
                      <a:pt x="1083" y="697"/>
                    </a:lnTo>
                    <a:lnTo>
                      <a:pt x="1075" y="694"/>
                    </a:lnTo>
                    <a:lnTo>
                      <a:pt x="1067" y="692"/>
                    </a:lnTo>
                    <a:lnTo>
                      <a:pt x="1058" y="689"/>
                    </a:lnTo>
                    <a:lnTo>
                      <a:pt x="959" y="669"/>
                    </a:lnTo>
                    <a:lnTo>
                      <a:pt x="944" y="665"/>
                    </a:lnTo>
                    <a:lnTo>
                      <a:pt x="931" y="663"/>
                    </a:lnTo>
                    <a:lnTo>
                      <a:pt x="922" y="659"/>
                    </a:lnTo>
                    <a:lnTo>
                      <a:pt x="915" y="656"/>
                    </a:lnTo>
                    <a:lnTo>
                      <a:pt x="912" y="654"/>
                    </a:lnTo>
                    <a:lnTo>
                      <a:pt x="911" y="651"/>
                    </a:lnTo>
                    <a:lnTo>
                      <a:pt x="910" y="649"/>
                    </a:lnTo>
                    <a:lnTo>
                      <a:pt x="908" y="645"/>
                    </a:lnTo>
                    <a:lnTo>
                      <a:pt x="908" y="637"/>
                    </a:lnTo>
                    <a:lnTo>
                      <a:pt x="910" y="628"/>
                    </a:lnTo>
                    <a:lnTo>
                      <a:pt x="911" y="621"/>
                    </a:lnTo>
                    <a:lnTo>
                      <a:pt x="915" y="613"/>
                    </a:lnTo>
                    <a:lnTo>
                      <a:pt x="918" y="607"/>
                    </a:lnTo>
                    <a:lnTo>
                      <a:pt x="925" y="602"/>
                    </a:lnTo>
                    <a:lnTo>
                      <a:pt x="934" y="598"/>
                    </a:lnTo>
                    <a:lnTo>
                      <a:pt x="945" y="595"/>
                    </a:lnTo>
                    <a:lnTo>
                      <a:pt x="962" y="594"/>
                    </a:lnTo>
                    <a:lnTo>
                      <a:pt x="980" y="593"/>
                    </a:lnTo>
                    <a:lnTo>
                      <a:pt x="996" y="593"/>
                    </a:lnTo>
                    <a:lnTo>
                      <a:pt x="1007" y="594"/>
                    </a:lnTo>
                    <a:lnTo>
                      <a:pt x="1017" y="595"/>
                    </a:lnTo>
                    <a:lnTo>
                      <a:pt x="1025" y="599"/>
                    </a:lnTo>
                    <a:lnTo>
                      <a:pt x="1029" y="602"/>
                    </a:lnTo>
                    <a:lnTo>
                      <a:pt x="1030" y="604"/>
                    </a:lnTo>
                    <a:lnTo>
                      <a:pt x="1032" y="607"/>
                    </a:lnTo>
                    <a:lnTo>
                      <a:pt x="1034" y="612"/>
                    </a:lnTo>
                    <a:lnTo>
                      <a:pt x="1034" y="622"/>
                    </a:lnTo>
                    <a:lnTo>
                      <a:pt x="1031" y="635"/>
                    </a:lnTo>
                    <a:lnTo>
                      <a:pt x="1135" y="635"/>
                    </a:lnTo>
                    <a:close/>
                  </a:path>
                </a:pathLst>
              </a:custGeom>
              <a:solidFill>
                <a:srgbClr val="004F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86" name="Freeform 10"/>
              <p:cNvSpPr>
                <a:spLocks/>
              </p:cNvSpPr>
              <p:nvPr/>
            </p:nvSpPr>
            <p:spPr bwMode="auto">
              <a:xfrm>
                <a:off x="538163" y="661988"/>
                <a:ext cx="512763" cy="412751"/>
              </a:xfrm>
              <a:custGeom>
                <a:avLst/>
                <a:gdLst/>
                <a:ahLst/>
                <a:cxnLst>
                  <a:cxn ang="0">
                    <a:pos x="252" y="37"/>
                  </a:cxn>
                  <a:cxn ang="0">
                    <a:pos x="176" y="114"/>
                  </a:cxn>
                  <a:cxn ang="0">
                    <a:pos x="124" y="176"/>
                  </a:cxn>
                  <a:cxn ang="0">
                    <a:pos x="94" y="219"/>
                  </a:cxn>
                  <a:cxn ang="0">
                    <a:pos x="66" y="263"/>
                  </a:cxn>
                  <a:cxn ang="0">
                    <a:pos x="43" y="309"/>
                  </a:cxn>
                  <a:cxn ang="0">
                    <a:pos x="24" y="356"/>
                  </a:cxn>
                  <a:cxn ang="0">
                    <a:pos x="10" y="403"/>
                  </a:cxn>
                  <a:cxn ang="0">
                    <a:pos x="1" y="451"/>
                  </a:cxn>
                  <a:cxn ang="0">
                    <a:pos x="0" y="500"/>
                  </a:cxn>
                  <a:cxn ang="0">
                    <a:pos x="5" y="551"/>
                  </a:cxn>
                  <a:cxn ang="0">
                    <a:pos x="17" y="601"/>
                  </a:cxn>
                  <a:cxn ang="0">
                    <a:pos x="37" y="653"/>
                  </a:cxn>
                  <a:cxn ang="0">
                    <a:pos x="65" y="705"/>
                  </a:cxn>
                  <a:cxn ang="0">
                    <a:pos x="108" y="761"/>
                  </a:cxn>
                  <a:cxn ang="0">
                    <a:pos x="165" y="815"/>
                  </a:cxn>
                  <a:cxn ang="0">
                    <a:pos x="227" y="862"/>
                  </a:cxn>
                  <a:cxn ang="0">
                    <a:pos x="295" y="903"/>
                  </a:cxn>
                  <a:cxn ang="0">
                    <a:pos x="367" y="937"/>
                  </a:cxn>
                  <a:cxn ang="0">
                    <a:pos x="443" y="966"/>
                  </a:cxn>
                  <a:cxn ang="0">
                    <a:pos x="523" y="990"/>
                  </a:cxn>
                  <a:cxn ang="0">
                    <a:pos x="604" y="1008"/>
                  </a:cxn>
                  <a:cxn ang="0">
                    <a:pos x="687" y="1023"/>
                  </a:cxn>
                  <a:cxn ang="0">
                    <a:pos x="772" y="1032"/>
                  </a:cxn>
                  <a:cxn ang="0">
                    <a:pos x="856" y="1038"/>
                  </a:cxn>
                  <a:cxn ang="0">
                    <a:pos x="940" y="1039"/>
                  </a:cxn>
                  <a:cxn ang="0">
                    <a:pos x="1024" y="1038"/>
                  </a:cxn>
                  <a:cxn ang="0">
                    <a:pos x="1105" y="1034"/>
                  </a:cxn>
                  <a:cxn ang="0">
                    <a:pos x="1183" y="1028"/>
                  </a:cxn>
                  <a:cxn ang="0">
                    <a:pos x="1258" y="1018"/>
                  </a:cxn>
                  <a:cxn ang="0">
                    <a:pos x="1258" y="1012"/>
                  </a:cxn>
                  <a:cxn ang="0">
                    <a:pos x="1183" y="1008"/>
                  </a:cxn>
                  <a:cxn ang="0">
                    <a:pos x="1106" y="1000"/>
                  </a:cxn>
                  <a:cxn ang="0">
                    <a:pos x="1026" y="989"/>
                  </a:cxn>
                  <a:cxn ang="0">
                    <a:pos x="945" y="974"/>
                  </a:cxn>
                  <a:cxn ang="0">
                    <a:pos x="866" y="955"/>
                  </a:cxn>
                  <a:cxn ang="0">
                    <a:pos x="786" y="931"/>
                  </a:cxn>
                  <a:cxn ang="0">
                    <a:pos x="707" y="903"/>
                  </a:cxn>
                  <a:cxn ang="0">
                    <a:pos x="633" y="871"/>
                  </a:cxn>
                  <a:cxn ang="0">
                    <a:pos x="561" y="833"/>
                  </a:cxn>
                  <a:cxn ang="0">
                    <a:pos x="494" y="790"/>
                  </a:cxn>
                  <a:cxn ang="0">
                    <a:pos x="430" y="742"/>
                  </a:cxn>
                  <a:cxn ang="0">
                    <a:pos x="375" y="689"/>
                  </a:cxn>
                  <a:cxn ang="0">
                    <a:pos x="325" y="629"/>
                  </a:cxn>
                  <a:cxn ang="0">
                    <a:pos x="284" y="563"/>
                  </a:cxn>
                  <a:cxn ang="0">
                    <a:pos x="251" y="493"/>
                  </a:cxn>
                  <a:cxn ang="0">
                    <a:pos x="229" y="424"/>
                  </a:cxn>
                  <a:cxn ang="0">
                    <a:pos x="219" y="366"/>
                  </a:cxn>
                  <a:cxn ang="0">
                    <a:pos x="215" y="308"/>
                  </a:cxn>
                  <a:cxn ang="0">
                    <a:pos x="218" y="251"/>
                  </a:cxn>
                  <a:cxn ang="0">
                    <a:pos x="225" y="194"/>
                  </a:cxn>
                  <a:cxn ang="0">
                    <a:pos x="238" y="137"/>
                  </a:cxn>
                  <a:cxn ang="0">
                    <a:pos x="257" y="81"/>
                  </a:cxn>
                  <a:cxn ang="0">
                    <a:pos x="280" y="27"/>
                  </a:cxn>
                </a:cxnLst>
                <a:rect l="0" t="0" r="r" b="b"/>
                <a:pathLst>
                  <a:path w="1295" h="1039">
                    <a:moveTo>
                      <a:pt x="292" y="0"/>
                    </a:moveTo>
                    <a:lnTo>
                      <a:pt x="252" y="37"/>
                    </a:lnTo>
                    <a:lnTo>
                      <a:pt x="214" y="75"/>
                    </a:lnTo>
                    <a:lnTo>
                      <a:pt x="176" y="114"/>
                    </a:lnTo>
                    <a:lnTo>
                      <a:pt x="141" y="156"/>
                    </a:lnTo>
                    <a:lnTo>
                      <a:pt x="124" y="176"/>
                    </a:lnTo>
                    <a:lnTo>
                      <a:pt x="109" y="198"/>
                    </a:lnTo>
                    <a:lnTo>
                      <a:pt x="94" y="219"/>
                    </a:lnTo>
                    <a:lnTo>
                      <a:pt x="80" y="242"/>
                    </a:lnTo>
                    <a:lnTo>
                      <a:pt x="66" y="263"/>
                    </a:lnTo>
                    <a:lnTo>
                      <a:pt x="55" y="286"/>
                    </a:lnTo>
                    <a:lnTo>
                      <a:pt x="43" y="309"/>
                    </a:lnTo>
                    <a:lnTo>
                      <a:pt x="33" y="332"/>
                    </a:lnTo>
                    <a:lnTo>
                      <a:pt x="24" y="356"/>
                    </a:lnTo>
                    <a:lnTo>
                      <a:pt x="17" y="379"/>
                    </a:lnTo>
                    <a:lnTo>
                      <a:pt x="10" y="403"/>
                    </a:lnTo>
                    <a:lnTo>
                      <a:pt x="5" y="427"/>
                    </a:lnTo>
                    <a:lnTo>
                      <a:pt x="1" y="451"/>
                    </a:lnTo>
                    <a:lnTo>
                      <a:pt x="0" y="476"/>
                    </a:lnTo>
                    <a:lnTo>
                      <a:pt x="0" y="500"/>
                    </a:lnTo>
                    <a:lnTo>
                      <a:pt x="1" y="525"/>
                    </a:lnTo>
                    <a:lnTo>
                      <a:pt x="5" y="551"/>
                    </a:lnTo>
                    <a:lnTo>
                      <a:pt x="10" y="576"/>
                    </a:lnTo>
                    <a:lnTo>
                      <a:pt x="17" y="601"/>
                    </a:lnTo>
                    <a:lnTo>
                      <a:pt x="25" y="628"/>
                    </a:lnTo>
                    <a:lnTo>
                      <a:pt x="37" y="653"/>
                    </a:lnTo>
                    <a:lnTo>
                      <a:pt x="49" y="680"/>
                    </a:lnTo>
                    <a:lnTo>
                      <a:pt x="65" y="705"/>
                    </a:lnTo>
                    <a:lnTo>
                      <a:pt x="81" y="732"/>
                    </a:lnTo>
                    <a:lnTo>
                      <a:pt x="108" y="761"/>
                    </a:lnTo>
                    <a:lnTo>
                      <a:pt x="135" y="789"/>
                    </a:lnTo>
                    <a:lnTo>
                      <a:pt x="165" y="815"/>
                    </a:lnTo>
                    <a:lnTo>
                      <a:pt x="195" y="839"/>
                    </a:lnTo>
                    <a:lnTo>
                      <a:pt x="227" y="862"/>
                    </a:lnTo>
                    <a:lnTo>
                      <a:pt x="261" y="882"/>
                    </a:lnTo>
                    <a:lnTo>
                      <a:pt x="295" y="903"/>
                    </a:lnTo>
                    <a:lnTo>
                      <a:pt x="330" y="920"/>
                    </a:lnTo>
                    <a:lnTo>
                      <a:pt x="367" y="937"/>
                    </a:lnTo>
                    <a:lnTo>
                      <a:pt x="405" y="952"/>
                    </a:lnTo>
                    <a:lnTo>
                      <a:pt x="443" y="966"/>
                    </a:lnTo>
                    <a:lnTo>
                      <a:pt x="482" y="979"/>
                    </a:lnTo>
                    <a:lnTo>
                      <a:pt x="523" y="990"/>
                    </a:lnTo>
                    <a:lnTo>
                      <a:pt x="563" y="1000"/>
                    </a:lnTo>
                    <a:lnTo>
                      <a:pt x="604" y="1008"/>
                    </a:lnTo>
                    <a:lnTo>
                      <a:pt x="645" y="1015"/>
                    </a:lnTo>
                    <a:lnTo>
                      <a:pt x="687" y="1023"/>
                    </a:lnTo>
                    <a:lnTo>
                      <a:pt x="729" y="1028"/>
                    </a:lnTo>
                    <a:lnTo>
                      <a:pt x="772" y="1032"/>
                    </a:lnTo>
                    <a:lnTo>
                      <a:pt x="814" y="1036"/>
                    </a:lnTo>
                    <a:lnTo>
                      <a:pt x="856" y="1038"/>
                    </a:lnTo>
                    <a:lnTo>
                      <a:pt x="899" y="1039"/>
                    </a:lnTo>
                    <a:lnTo>
                      <a:pt x="940" y="1039"/>
                    </a:lnTo>
                    <a:lnTo>
                      <a:pt x="982" y="1039"/>
                    </a:lnTo>
                    <a:lnTo>
                      <a:pt x="1024" y="1038"/>
                    </a:lnTo>
                    <a:lnTo>
                      <a:pt x="1064" y="1037"/>
                    </a:lnTo>
                    <a:lnTo>
                      <a:pt x="1105" y="1034"/>
                    </a:lnTo>
                    <a:lnTo>
                      <a:pt x="1144" y="1032"/>
                    </a:lnTo>
                    <a:lnTo>
                      <a:pt x="1183" y="1028"/>
                    </a:lnTo>
                    <a:lnTo>
                      <a:pt x="1221" y="1023"/>
                    </a:lnTo>
                    <a:lnTo>
                      <a:pt x="1258" y="1018"/>
                    </a:lnTo>
                    <a:lnTo>
                      <a:pt x="1295" y="1013"/>
                    </a:lnTo>
                    <a:lnTo>
                      <a:pt x="1258" y="1012"/>
                    </a:lnTo>
                    <a:lnTo>
                      <a:pt x="1221" y="1010"/>
                    </a:lnTo>
                    <a:lnTo>
                      <a:pt x="1183" y="1008"/>
                    </a:lnTo>
                    <a:lnTo>
                      <a:pt x="1145" y="1004"/>
                    </a:lnTo>
                    <a:lnTo>
                      <a:pt x="1106" y="1000"/>
                    </a:lnTo>
                    <a:lnTo>
                      <a:pt x="1066" y="995"/>
                    </a:lnTo>
                    <a:lnTo>
                      <a:pt x="1026" y="989"/>
                    </a:lnTo>
                    <a:lnTo>
                      <a:pt x="986" y="981"/>
                    </a:lnTo>
                    <a:lnTo>
                      <a:pt x="945" y="974"/>
                    </a:lnTo>
                    <a:lnTo>
                      <a:pt x="905" y="965"/>
                    </a:lnTo>
                    <a:lnTo>
                      <a:pt x="866" y="955"/>
                    </a:lnTo>
                    <a:lnTo>
                      <a:pt x="825" y="943"/>
                    </a:lnTo>
                    <a:lnTo>
                      <a:pt x="786" y="931"/>
                    </a:lnTo>
                    <a:lnTo>
                      <a:pt x="747" y="918"/>
                    </a:lnTo>
                    <a:lnTo>
                      <a:pt x="707" y="903"/>
                    </a:lnTo>
                    <a:lnTo>
                      <a:pt x="670" y="888"/>
                    </a:lnTo>
                    <a:lnTo>
                      <a:pt x="633" y="871"/>
                    </a:lnTo>
                    <a:lnTo>
                      <a:pt x="596" y="852"/>
                    </a:lnTo>
                    <a:lnTo>
                      <a:pt x="561" y="833"/>
                    </a:lnTo>
                    <a:lnTo>
                      <a:pt x="527" y="813"/>
                    </a:lnTo>
                    <a:lnTo>
                      <a:pt x="494" y="790"/>
                    </a:lnTo>
                    <a:lnTo>
                      <a:pt x="462" y="767"/>
                    </a:lnTo>
                    <a:lnTo>
                      <a:pt x="430" y="742"/>
                    </a:lnTo>
                    <a:lnTo>
                      <a:pt x="403" y="717"/>
                    </a:lnTo>
                    <a:lnTo>
                      <a:pt x="375" y="689"/>
                    </a:lnTo>
                    <a:lnTo>
                      <a:pt x="349" y="660"/>
                    </a:lnTo>
                    <a:lnTo>
                      <a:pt x="325" y="629"/>
                    </a:lnTo>
                    <a:lnTo>
                      <a:pt x="304" y="598"/>
                    </a:lnTo>
                    <a:lnTo>
                      <a:pt x="284" y="563"/>
                    </a:lnTo>
                    <a:lnTo>
                      <a:pt x="266" y="529"/>
                    </a:lnTo>
                    <a:lnTo>
                      <a:pt x="251" y="493"/>
                    </a:lnTo>
                    <a:lnTo>
                      <a:pt x="238" y="453"/>
                    </a:lnTo>
                    <a:lnTo>
                      <a:pt x="229" y="424"/>
                    </a:lnTo>
                    <a:lnTo>
                      <a:pt x="223" y="395"/>
                    </a:lnTo>
                    <a:lnTo>
                      <a:pt x="219" y="366"/>
                    </a:lnTo>
                    <a:lnTo>
                      <a:pt x="216" y="337"/>
                    </a:lnTo>
                    <a:lnTo>
                      <a:pt x="215" y="308"/>
                    </a:lnTo>
                    <a:lnTo>
                      <a:pt x="215" y="279"/>
                    </a:lnTo>
                    <a:lnTo>
                      <a:pt x="218" y="251"/>
                    </a:lnTo>
                    <a:lnTo>
                      <a:pt x="220" y="222"/>
                    </a:lnTo>
                    <a:lnTo>
                      <a:pt x="225" y="194"/>
                    </a:lnTo>
                    <a:lnTo>
                      <a:pt x="232" y="165"/>
                    </a:lnTo>
                    <a:lnTo>
                      <a:pt x="238" y="137"/>
                    </a:lnTo>
                    <a:lnTo>
                      <a:pt x="247" y="109"/>
                    </a:lnTo>
                    <a:lnTo>
                      <a:pt x="257" y="81"/>
                    </a:lnTo>
                    <a:lnTo>
                      <a:pt x="267" y="55"/>
                    </a:lnTo>
                    <a:lnTo>
                      <a:pt x="280" y="27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00A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" name="Freeform 11"/>
              <p:cNvSpPr>
                <a:spLocks/>
              </p:cNvSpPr>
              <p:nvPr/>
            </p:nvSpPr>
            <p:spPr bwMode="auto">
              <a:xfrm>
                <a:off x="1192213" y="287338"/>
                <a:ext cx="512763" cy="412750"/>
              </a:xfrm>
              <a:custGeom>
                <a:avLst/>
                <a:gdLst/>
                <a:ahLst/>
                <a:cxnLst>
                  <a:cxn ang="0">
                    <a:pos x="35" y="27"/>
                  </a:cxn>
                  <a:cxn ang="0">
                    <a:pos x="111" y="31"/>
                  </a:cxn>
                  <a:cxn ang="0">
                    <a:pos x="189" y="39"/>
                  </a:cxn>
                  <a:cxn ang="0">
                    <a:pos x="268" y="50"/>
                  </a:cxn>
                  <a:cxn ang="0">
                    <a:pos x="348" y="65"/>
                  </a:cxn>
                  <a:cxn ang="0">
                    <a:pos x="429" y="84"/>
                  </a:cxn>
                  <a:cxn ang="0">
                    <a:pos x="509" y="108"/>
                  </a:cxn>
                  <a:cxn ang="0">
                    <a:pos x="586" y="136"/>
                  </a:cxn>
                  <a:cxn ang="0">
                    <a:pos x="662" y="169"/>
                  </a:cxn>
                  <a:cxn ang="0">
                    <a:pos x="734" y="206"/>
                  </a:cxn>
                  <a:cxn ang="0">
                    <a:pos x="801" y="249"/>
                  </a:cxn>
                  <a:cxn ang="0">
                    <a:pos x="863" y="297"/>
                  </a:cxn>
                  <a:cxn ang="0">
                    <a:pos x="920" y="350"/>
                  </a:cxn>
                  <a:cxn ang="0">
                    <a:pos x="969" y="410"/>
                  </a:cxn>
                  <a:cxn ang="0">
                    <a:pos x="1011" y="476"/>
                  </a:cxn>
                  <a:cxn ang="0">
                    <a:pos x="1044" y="546"/>
                  </a:cxn>
                  <a:cxn ang="0">
                    <a:pos x="1064" y="615"/>
                  </a:cxn>
                  <a:cxn ang="0">
                    <a:pos x="1076" y="673"/>
                  </a:cxn>
                  <a:cxn ang="0">
                    <a:pos x="1080" y="731"/>
                  </a:cxn>
                  <a:cxn ang="0">
                    <a:pos x="1077" y="788"/>
                  </a:cxn>
                  <a:cxn ang="0">
                    <a:pos x="1069" y="845"/>
                  </a:cxn>
                  <a:cxn ang="0">
                    <a:pos x="1055" y="902"/>
                  </a:cxn>
                  <a:cxn ang="0">
                    <a:pos x="1038" y="958"/>
                  </a:cxn>
                  <a:cxn ang="0">
                    <a:pos x="1015" y="1012"/>
                  </a:cxn>
                  <a:cxn ang="0">
                    <a:pos x="1042" y="1002"/>
                  </a:cxn>
                  <a:cxn ang="0">
                    <a:pos x="1117" y="925"/>
                  </a:cxn>
                  <a:cxn ang="0">
                    <a:pos x="1169" y="863"/>
                  </a:cxn>
                  <a:cxn ang="0">
                    <a:pos x="1201" y="820"/>
                  </a:cxn>
                  <a:cxn ang="0">
                    <a:pos x="1228" y="776"/>
                  </a:cxn>
                  <a:cxn ang="0">
                    <a:pos x="1252" y="730"/>
                  </a:cxn>
                  <a:cxn ang="0">
                    <a:pos x="1271" y="683"/>
                  </a:cxn>
                  <a:cxn ang="0">
                    <a:pos x="1285" y="636"/>
                  </a:cxn>
                  <a:cxn ang="0">
                    <a:pos x="1292" y="588"/>
                  </a:cxn>
                  <a:cxn ang="0">
                    <a:pos x="1295" y="539"/>
                  </a:cxn>
                  <a:cxn ang="0">
                    <a:pos x="1290" y="488"/>
                  </a:cxn>
                  <a:cxn ang="0">
                    <a:pos x="1278" y="438"/>
                  </a:cxn>
                  <a:cxn ang="0">
                    <a:pos x="1258" y="386"/>
                  </a:cxn>
                  <a:cxn ang="0">
                    <a:pos x="1230" y="334"/>
                  </a:cxn>
                  <a:cxn ang="0">
                    <a:pos x="1187" y="278"/>
                  </a:cxn>
                  <a:cxn ang="0">
                    <a:pos x="1130" y="224"/>
                  </a:cxn>
                  <a:cxn ang="0">
                    <a:pos x="1067" y="177"/>
                  </a:cxn>
                  <a:cxn ang="0">
                    <a:pos x="1000" y="136"/>
                  </a:cxn>
                  <a:cxn ang="0">
                    <a:pos x="926" y="102"/>
                  </a:cxn>
                  <a:cxn ang="0">
                    <a:pos x="850" y="73"/>
                  </a:cxn>
                  <a:cxn ang="0">
                    <a:pos x="772" y="49"/>
                  </a:cxn>
                  <a:cxn ang="0">
                    <a:pos x="690" y="31"/>
                  </a:cxn>
                  <a:cxn ang="0">
                    <a:pos x="606" y="16"/>
                  </a:cxn>
                  <a:cxn ang="0">
                    <a:pos x="523" y="7"/>
                  </a:cxn>
                  <a:cxn ang="0">
                    <a:pos x="438" y="1"/>
                  </a:cxn>
                  <a:cxn ang="0">
                    <a:pos x="354" y="0"/>
                  </a:cxn>
                  <a:cxn ang="0">
                    <a:pos x="271" y="1"/>
                  </a:cxn>
                  <a:cxn ang="0">
                    <a:pos x="190" y="5"/>
                  </a:cxn>
                  <a:cxn ang="0">
                    <a:pos x="111" y="11"/>
                  </a:cxn>
                  <a:cxn ang="0">
                    <a:pos x="35" y="21"/>
                  </a:cxn>
                </a:cxnLst>
                <a:rect l="0" t="0" r="r" b="b"/>
                <a:pathLst>
                  <a:path w="1295" h="1039">
                    <a:moveTo>
                      <a:pt x="0" y="26"/>
                    </a:moveTo>
                    <a:lnTo>
                      <a:pt x="35" y="27"/>
                    </a:lnTo>
                    <a:lnTo>
                      <a:pt x="73" y="29"/>
                    </a:lnTo>
                    <a:lnTo>
                      <a:pt x="111" y="31"/>
                    </a:lnTo>
                    <a:lnTo>
                      <a:pt x="149" y="35"/>
                    </a:lnTo>
                    <a:lnTo>
                      <a:pt x="189" y="39"/>
                    </a:lnTo>
                    <a:lnTo>
                      <a:pt x="228" y="44"/>
                    </a:lnTo>
                    <a:lnTo>
                      <a:pt x="268" y="50"/>
                    </a:lnTo>
                    <a:lnTo>
                      <a:pt x="309" y="58"/>
                    </a:lnTo>
                    <a:lnTo>
                      <a:pt x="348" y="65"/>
                    </a:lnTo>
                    <a:lnTo>
                      <a:pt x="389" y="74"/>
                    </a:lnTo>
                    <a:lnTo>
                      <a:pt x="429" y="84"/>
                    </a:lnTo>
                    <a:lnTo>
                      <a:pt x="468" y="96"/>
                    </a:lnTo>
                    <a:lnTo>
                      <a:pt x="509" y="108"/>
                    </a:lnTo>
                    <a:lnTo>
                      <a:pt x="548" y="121"/>
                    </a:lnTo>
                    <a:lnTo>
                      <a:pt x="586" y="136"/>
                    </a:lnTo>
                    <a:lnTo>
                      <a:pt x="624" y="151"/>
                    </a:lnTo>
                    <a:lnTo>
                      <a:pt x="662" y="169"/>
                    </a:lnTo>
                    <a:lnTo>
                      <a:pt x="699" y="187"/>
                    </a:lnTo>
                    <a:lnTo>
                      <a:pt x="734" y="206"/>
                    </a:lnTo>
                    <a:lnTo>
                      <a:pt x="768" y="226"/>
                    </a:lnTo>
                    <a:lnTo>
                      <a:pt x="801" y="249"/>
                    </a:lnTo>
                    <a:lnTo>
                      <a:pt x="833" y="272"/>
                    </a:lnTo>
                    <a:lnTo>
                      <a:pt x="863" y="297"/>
                    </a:lnTo>
                    <a:lnTo>
                      <a:pt x="892" y="322"/>
                    </a:lnTo>
                    <a:lnTo>
                      <a:pt x="920" y="350"/>
                    </a:lnTo>
                    <a:lnTo>
                      <a:pt x="945" y="379"/>
                    </a:lnTo>
                    <a:lnTo>
                      <a:pt x="969" y="410"/>
                    </a:lnTo>
                    <a:lnTo>
                      <a:pt x="991" y="441"/>
                    </a:lnTo>
                    <a:lnTo>
                      <a:pt x="1011" y="476"/>
                    </a:lnTo>
                    <a:lnTo>
                      <a:pt x="1029" y="510"/>
                    </a:lnTo>
                    <a:lnTo>
                      <a:pt x="1044" y="546"/>
                    </a:lnTo>
                    <a:lnTo>
                      <a:pt x="1057" y="586"/>
                    </a:lnTo>
                    <a:lnTo>
                      <a:pt x="1064" y="615"/>
                    </a:lnTo>
                    <a:lnTo>
                      <a:pt x="1071" y="644"/>
                    </a:lnTo>
                    <a:lnTo>
                      <a:pt x="1076" y="673"/>
                    </a:lnTo>
                    <a:lnTo>
                      <a:pt x="1078" y="702"/>
                    </a:lnTo>
                    <a:lnTo>
                      <a:pt x="1080" y="731"/>
                    </a:lnTo>
                    <a:lnTo>
                      <a:pt x="1080" y="760"/>
                    </a:lnTo>
                    <a:lnTo>
                      <a:pt x="1077" y="788"/>
                    </a:lnTo>
                    <a:lnTo>
                      <a:pt x="1074" y="817"/>
                    </a:lnTo>
                    <a:lnTo>
                      <a:pt x="1069" y="845"/>
                    </a:lnTo>
                    <a:lnTo>
                      <a:pt x="1063" y="874"/>
                    </a:lnTo>
                    <a:lnTo>
                      <a:pt x="1055" y="902"/>
                    </a:lnTo>
                    <a:lnTo>
                      <a:pt x="1048" y="930"/>
                    </a:lnTo>
                    <a:lnTo>
                      <a:pt x="1038" y="958"/>
                    </a:lnTo>
                    <a:lnTo>
                      <a:pt x="1026" y="984"/>
                    </a:lnTo>
                    <a:lnTo>
                      <a:pt x="1015" y="1012"/>
                    </a:lnTo>
                    <a:lnTo>
                      <a:pt x="1002" y="1039"/>
                    </a:lnTo>
                    <a:lnTo>
                      <a:pt x="1042" y="1002"/>
                    </a:lnTo>
                    <a:lnTo>
                      <a:pt x="1081" y="964"/>
                    </a:lnTo>
                    <a:lnTo>
                      <a:pt x="1117" y="925"/>
                    </a:lnTo>
                    <a:lnTo>
                      <a:pt x="1153" y="883"/>
                    </a:lnTo>
                    <a:lnTo>
                      <a:pt x="1169" y="863"/>
                    </a:lnTo>
                    <a:lnTo>
                      <a:pt x="1186" y="841"/>
                    </a:lnTo>
                    <a:lnTo>
                      <a:pt x="1201" y="820"/>
                    </a:lnTo>
                    <a:lnTo>
                      <a:pt x="1215" y="797"/>
                    </a:lnTo>
                    <a:lnTo>
                      <a:pt x="1228" y="776"/>
                    </a:lnTo>
                    <a:lnTo>
                      <a:pt x="1240" y="753"/>
                    </a:lnTo>
                    <a:lnTo>
                      <a:pt x="1252" y="730"/>
                    </a:lnTo>
                    <a:lnTo>
                      <a:pt x="1262" y="707"/>
                    </a:lnTo>
                    <a:lnTo>
                      <a:pt x="1271" y="683"/>
                    </a:lnTo>
                    <a:lnTo>
                      <a:pt x="1278" y="660"/>
                    </a:lnTo>
                    <a:lnTo>
                      <a:pt x="1285" y="636"/>
                    </a:lnTo>
                    <a:lnTo>
                      <a:pt x="1290" y="612"/>
                    </a:lnTo>
                    <a:lnTo>
                      <a:pt x="1292" y="588"/>
                    </a:lnTo>
                    <a:lnTo>
                      <a:pt x="1295" y="563"/>
                    </a:lnTo>
                    <a:lnTo>
                      <a:pt x="1295" y="539"/>
                    </a:lnTo>
                    <a:lnTo>
                      <a:pt x="1293" y="514"/>
                    </a:lnTo>
                    <a:lnTo>
                      <a:pt x="1290" y="488"/>
                    </a:lnTo>
                    <a:lnTo>
                      <a:pt x="1285" y="463"/>
                    </a:lnTo>
                    <a:lnTo>
                      <a:pt x="1278" y="438"/>
                    </a:lnTo>
                    <a:lnTo>
                      <a:pt x="1269" y="411"/>
                    </a:lnTo>
                    <a:lnTo>
                      <a:pt x="1258" y="386"/>
                    </a:lnTo>
                    <a:lnTo>
                      <a:pt x="1245" y="359"/>
                    </a:lnTo>
                    <a:lnTo>
                      <a:pt x="1230" y="334"/>
                    </a:lnTo>
                    <a:lnTo>
                      <a:pt x="1212" y="307"/>
                    </a:lnTo>
                    <a:lnTo>
                      <a:pt x="1187" y="278"/>
                    </a:lnTo>
                    <a:lnTo>
                      <a:pt x="1159" y="250"/>
                    </a:lnTo>
                    <a:lnTo>
                      <a:pt x="1130" y="224"/>
                    </a:lnTo>
                    <a:lnTo>
                      <a:pt x="1100" y="200"/>
                    </a:lnTo>
                    <a:lnTo>
                      <a:pt x="1067" y="177"/>
                    </a:lnTo>
                    <a:lnTo>
                      <a:pt x="1034" y="157"/>
                    </a:lnTo>
                    <a:lnTo>
                      <a:pt x="1000" y="136"/>
                    </a:lnTo>
                    <a:lnTo>
                      <a:pt x="963" y="119"/>
                    </a:lnTo>
                    <a:lnTo>
                      <a:pt x="926" y="102"/>
                    </a:lnTo>
                    <a:lnTo>
                      <a:pt x="890" y="87"/>
                    </a:lnTo>
                    <a:lnTo>
                      <a:pt x="850" y="73"/>
                    </a:lnTo>
                    <a:lnTo>
                      <a:pt x="811" y="60"/>
                    </a:lnTo>
                    <a:lnTo>
                      <a:pt x="772" y="49"/>
                    </a:lnTo>
                    <a:lnTo>
                      <a:pt x="731" y="39"/>
                    </a:lnTo>
                    <a:lnTo>
                      <a:pt x="690" y="31"/>
                    </a:lnTo>
                    <a:lnTo>
                      <a:pt x="648" y="24"/>
                    </a:lnTo>
                    <a:lnTo>
                      <a:pt x="606" y="16"/>
                    </a:lnTo>
                    <a:lnTo>
                      <a:pt x="564" y="11"/>
                    </a:lnTo>
                    <a:lnTo>
                      <a:pt x="523" y="7"/>
                    </a:lnTo>
                    <a:lnTo>
                      <a:pt x="481" y="3"/>
                    </a:lnTo>
                    <a:lnTo>
                      <a:pt x="438" y="1"/>
                    </a:lnTo>
                    <a:lnTo>
                      <a:pt x="396" y="0"/>
                    </a:lnTo>
                    <a:lnTo>
                      <a:pt x="354" y="0"/>
                    </a:lnTo>
                    <a:lnTo>
                      <a:pt x="313" y="0"/>
                    </a:lnTo>
                    <a:lnTo>
                      <a:pt x="271" y="1"/>
                    </a:lnTo>
                    <a:lnTo>
                      <a:pt x="230" y="2"/>
                    </a:lnTo>
                    <a:lnTo>
                      <a:pt x="190" y="5"/>
                    </a:lnTo>
                    <a:lnTo>
                      <a:pt x="151" y="7"/>
                    </a:lnTo>
                    <a:lnTo>
                      <a:pt x="111" y="11"/>
                    </a:lnTo>
                    <a:lnTo>
                      <a:pt x="73" y="16"/>
                    </a:lnTo>
                    <a:lnTo>
                      <a:pt x="35" y="21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E2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82" name="Freeform 7"/>
            <p:cNvSpPr>
              <a:spLocks/>
            </p:cNvSpPr>
            <p:nvPr userDrawn="1"/>
          </p:nvSpPr>
          <p:spPr bwMode="auto">
            <a:xfrm>
              <a:off x="1272564" y="-3401"/>
              <a:ext cx="387262" cy="702126"/>
            </a:xfrm>
            <a:custGeom>
              <a:avLst/>
              <a:gdLst/>
              <a:ahLst/>
              <a:cxnLst>
                <a:cxn ang="0">
                  <a:pos x="1501" y="0"/>
                </a:cxn>
                <a:cxn ang="0">
                  <a:pos x="1520" y="62"/>
                </a:cxn>
                <a:cxn ang="0">
                  <a:pos x="1538" y="127"/>
                </a:cxn>
                <a:cxn ang="0">
                  <a:pos x="1552" y="191"/>
                </a:cxn>
                <a:cxn ang="0">
                  <a:pos x="1563" y="258"/>
                </a:cxn>
                <a:cxn ang="0">
                  <a:pos x="1571" y="325"/>
                </a:cxn>
                <a:cxn ang="0">
                  <a:pos x="1574" y="395"/>
                </a:cxn>
                <a:cxn ang="0">
                  <a:pos x="1576" y="465"/>
                </a:cxn>
                <a:cxn ang="0">
                  <a:pos x="1574" y="537"/>
                </a:cxn>
                <a:cxn ang="0">
                  <a:pos x="1562" y="671"/>
                </a:cxn>
                <a:cxn ang="0">
                  <a:pos x="1538" y="806"/>
                </a:cxn>
                <a:cxn ang="0">
                  <a:pos x="1502" y="942"/>
                </a:cxn>
                <a:cxn ang="0">
                  <a:pos x="1457" y="1076"/>
                </a:cxn>
                <a:cxn ang="0">
                  <a:pos x="1401" y="1211"/>
                </a:cxn>
                <a:cxn ang="0">
                  <a:pos x="1335" y="1344"/>
                </a:cxn>
                <a:cxn ang="0">
                  <a:pos x="1261" y="1477"/>
                </a:cxn>
                <a:cxn ang="0">
                  <a:pos x="1176" y="1609"/>
                </a:cxn>
                <a:cxn ang="0">
                  <a:pos x="1082" y="1739"/>
                </a:cxn>
                <a:cxn ang="0">
                  <a:pos x="980" y="1868"/>
                </a:cxn>
                <a:cxn ang="0">
                  <a:pos x="868" y="1995"/>
                </a:cxn>
                <a:cxn ang="0">
                  <a:pos x="749" y="2119"/>
                </a:cxn>
                <a:cxn ang="0">
                  <a:pos x="623" y="2241"/>
                </a:cxn>
                <a:cxn ang="0">
                  <a:pos x="489" y="2360"/>
                </a:cxn>
                <a:cxn ang="0">
                  <a:pos x="347" y="2476"/>
                </a:cxn>
                <a:cxn ang="0">
                  <a:pos x="199" y="2589"/>
                </a:cxn>
                <a:cxn ang="0">
                  <a:pos x="0" y="2580"/>
                </a:cxn>
                <a:cxn ang="0">
                  <a:pos x="146" y="2472"/>
                </a:cxn>
                <a:cxn ang="0">
                  <a:pos x="286" y="2361"/>
                </a:cxn>
                <a:cxn ang="0">
                  <a:pos x="419" y="2247"/>
                </a:cxn>
                <a:cxn ang="0">
                  <a:pos x="544" y="2129"/>
                </a:cxn>
                <a:cxn ang="0">
                  <a:pos x="662" y="2010"/>
                </a:cxn>
                <a:cxn ang="0">
                  <a:pos x="771" y="1887"/>
                </a:cxn>
                <a:cxn ang="0">
                  <a:pos x="873" y="1763"/>
                </a:cxn>
                <a:cxn ang="0">
                  <a:pos x="966" y="1638"/>
                </a:cxn>
                <a:cxn ang="0">
                  <a:pos x="1049" y="1510"/>
                </a:cxn>
                <a:cxn ang="0">
                  <a:pos x="1124" y="1382"/>
                </a:cxn>
                <a:cxn ang="0">
                  <a:pos x="1190" y="1252"/>
                </a:cxn>
                <a:cxn ang="0">
                  <a:pos x="1244" y="1122"/>
                </a:cxn>
                <a:cxn ang="0">
                  <a:pos x="1290" y="991"/>
                </a:cxn>
                <a:cxn ang="0">
                  <a:pos x="1324" y="861"/>
                </a:cxn>
                <a:cxn ang="0">
                  <a:pos x="1348" y="729"/>
                </a:cxn>
                <a:cxn ang="0">
                  <a:pos x="1361" y="599"/>
                </a:cxn>
                <a:cxn ang="0">
                  <a:pos x="1362" y="518"/>
                </a:cxn>
                <a:cxn ang="0">
                  <a:pos x="1359" y="439"/>
                </a:cxn>
                <a:cxn ang="0">
                  <a:pos x="1353" y="362"/>
                </a:cxn>
                <a:cxn ang="0">
                  <a:pos x="1342" y="286"/>
                </a:cxn>
                <a:cxn ang="0">
                  <a:pos x="1326" y="211"/>
                </a:cxn>
                <a:cxn ang="0">
                  <a:pos x="1306" y="139"/>
                </a:cxn>
                <a:cxn ang="0">
                  <a:pos x="1282" y="68"/>
                </a:cxn>
                <a:cxn ang="0">
                  <a:pos x="1254" y="0"/>
                </a:cxn>
              </a:cxnLst>
              <a:rect l="0" t="0" r="r" b="b"/>
              <a:pathLst>
                <a:path w="1576" h="2589">
                  <a:moveTo>
                    <a:pt x="1254" y="0"/>
                  </a:moveTo>
                  <a:lnTo>
                    <a:pt x="1501" y="0"/>
                  </a:lnTo>
                  <a:lnTo>
                    <a:pt x="1511" y="32"/>
                  </a:lnTo>
                  <a:lnTo>
                    <a:pt x="1520" y="62"/>
                  </a:lnTo>
                  <a:lnTo>
                    <a:pt x="1529" y="95"/>
                  </a:lnTo>
                  <a:lnTo>
                    <a:pt x="1538" y="127"/>
                  </a:lnTo>
                  <a:lnTo>
                    <a:pt x="1545" y="159"/>
                  </a:lnTo>
                  <a:lnTo>
                    <a:pt x="1552" y="191"/>
                  </a:lnTo>
                  <a:lnTo>
                    <a:pt x="1558" y="225"/>
                  </a:lnTo>
                  <a:lnTo>
                    <a:pt x="1563" y="258"/>
                  </a:lnTo>
                  <a:lnTo>
                    <a:pt x="1567" y="292"/>
                  </a:lnTo>
                  <a:lnTo>
                    <a:pt x="1571" y="325"/>
                  </a:lnTo>
                  <a:lnTo>
                    <a:pt x="1573" y="361"/>
                  </a:lnTo>
                  <a:lnTo>
                    <a:pt x="1574" y="395"/>
                  </a:lnTo>
                  <a:lnTo>
                    <a:pt x="1576" y="429"/>
                  </a:lnTo>
                  <a:lnTo>
                    <a:pt x="1576" y="465"/>
                  </a:lnTo>
                  <a:lnTo>
                    <a:pt x="1576" y="500"/>
                  </a:lnTo>
                  <a:lnTo>
                    <a:pt x="1574" y="537"/>
                  </a:lnTo>
                  <a:lnTo>
                    <a:pt x="1569" y="604"/>
                  </a:lnTo>
                  <a:lnTo>
                    <a:pt x="1562" y="671"/>
                  </a:lnTo>
                  <a:lnTo>
                    <a:pt x="1550" y="738"/>
                  </a:lnTo>
                  <a:lnTo>
                    <a:pt x="1538" y="806"/>
                  </a:lnTo>
                  <a:lnTo>
                    <a:pt x="1521" y="873"/>
                  </a:lnTo>
                  <a:lnTo>
                    <a:pt x="1502" y="942"/>
                  </a:lnTo>
                  <a:lnTo>
                    <a:pt x="1481" y="1009"/>
                  </a:lnTo>
                  <a:lnTo>
                    <a:pt x="1457" y="1076"/>
                  </a:lnTo>
                  <a:lnTo>
                    <a:pt x="1430" y="1144"/>
                  </a:lnTo>
                  <a:lnTo>
                    <a:pt x="1401" y="1211"/>
                  </a:lnTo>
                  <a:lnTo>
                    <a:pt x="1369" y="1279"/>
                  </a:lnTo>
                  <a:lnTo>
                    <a:pt x="1335" y="1344"/>
                  </a:lnTo>
                  <a:lnTo>
                    <a:pt x="1299" y="1411"/>
                  </a:lnTo>
                  <a:lnTo>
                    <a:pt x="1261" y="1477"/>
                  </a:lnTo>
                  <a:lnTo>
                    <a:pt x="1219" y="1544"/>
                  </a:lnTo>
                  <a:lnTo>
                    <a:pt x="1176" y="1609"/>
                  </a:lnTo>
                  <a:lnTo>
                    <a:pt x="1130" y="1675"/>
                  </a:lnTo>
                  <a:lnTo>
                    <a:pt x="1082" y="1739"/>
                  </a:lnTo>
                  <a:lnTo>
                    <a:pt x="1032" y="1804"/>
                  </a:lnTo>
                  <a:lnTo>
                    <a:pt x="980" y="1868"/>
                  </a:lnTo>
                  <a:lnTo>
                    <a:pt x="925" y="1932"/>
                  </a:lnTo>
                  <a:lnTo>
                    <a:pt x="868" y="1995"/>
                  </a:lnTo>
                  <a:lnTo>
                    <a:pt x="810" y="2057"/>
                  </a:lnTo>
                  <a:lnTo>
                    <a:pt x="749" y="2119"/>
                  </a:lnTo>
                  <a:lnTo>
                    <a:pt x="687" y="2180"/>
                  </a:lnTo>
                  <a:lnTo>
                    <a:pt x="623" y="2241"/>
                  </a:lnTo>
                  <a:lnTo>
                    <a:pt x="557" y="2300"/>
                  </a:lnTo>
                  <a:lnTo>
                    <a:pt x="489" y="2360"/>
                  </a:lnTo>
                  <a:lnTo>
                    <a:pt x="419" y="2418"/>
                  </a:lnTo>
                  <a:lnTo>
                    <a:pt x="347" y="2476"/>
                  </a:lnTo>
                  <a:lnTo>
                    <a:pt x="273" y="2533"/>
                  </a:lnTo>
                  <a:lnTo>
                    <a:pt x="199" y="2589"/>
                  </a:lnTo>
                  <a:lnTo>
                    <a:pt x="0" y="2589"/>
                  </a:lnTo>
                  <a:lnTo>
                    <a:pt x="0" y="2580"/>
                  </a:lnTo>
                  <a:lnTo>
                    <a:pt x="74" y="2527"/>
                  </a:lnTo>
                  <a:lnTo>
                    <a:pt x="146" y="2472"/>
                  </a:lnTo>
                  <a:lnTo>
                    <a:pt x="217" y="2417"/>
                  </a:lnTo>
                  <a:lnTo>
                    <a:pt x="286" y="2361"/>
                  </a:lnTo>
                  <a:lnTo>
                    <a:pt x="353" y="2304"/>
                  </a:lnTo>
                  <a:lnTo>
                    <a:pt x="419" y="2247"/>
                  </a:lnTo>
                  <a:lnTo>
                    <a:pt x="482" y="2189"/>
                  </a:lnTo>
                  <a:lnTo>
                    <a:pt x="544" y="2129"/>
                  </a:lnTo>
                  <a:lnTo>
                    <a:pt x="604" y="2070"/>
                  </a:lnTo>
                  <a:lnTo>
                    <a:pt x="662" y="2010"/>
                  </a:lnTo>
                  <a:lnTo>
                    <a:pt x="718" y="1949"/>
                  </a:lnTo>
                  <a:lnTo>
                    <a:pt x="771" y="1887"/>
                  </a:lnTo>
                  <a:lnTo>
                    <a:pt x="823" y="1825"/>
                  </a:lnTo>
                  <a:lnTo>
                    <a:pt x="873" y="1763"/>
                  </a:lnTo>
                  <a:lnTo>
                    <a:pt x="920" y="1701"/>
                  </a:lnTo>
                  <a:lnTo>
                    <a:pt x="966" y="1638"/>
                  </a:lnTo>
                  <a:lnTo>
                    <a:pt x="1009" y="1575"/>
                  </a:lnTo>
                  <a:lnTo>
                    <a:pt x="1049" y="1510"/>
                  </a:lnTo>
                  <a:lnTo>
                    <a:pt x="1088" y="1447"/>
                  </a:lnTo>
                  <a:lnTo>
                    <a:pt x="1124" y="1382"/>
                  </a:lnTo>
                  <a:lnTo>
                    <a:pt x="1158" y="1318"/>
                  </a:lnTo>
                  <a:lnTo>
                    <a:pt x="1190" y="1252"/>
                  </a:lnTo>
                  <a:lnTo>
                    <a:pt x="1219" y="1187"/>
                  </a:lnTo>
                  <a:lnTo>
                    <a:pt x="1244" y="1122"/>
                  </a:lnTo>
                  <a:lnTo>
                    <a:pt x="1268" y="1057"/>
                  </a:lnTo>
                  <a:lnTo>
                    <a:pt x="1290" y="991"/>
                  </a:lnTo>
                  <a:lnTo>
                    <a:pt x="1309" y="925"/>
                  </a:lnTo>
                  <a:lnTo>
                    <a:pt x="1324" y="861"/>
                  </a:lnTo>
                  <a:lnTo>
                    <a:pt x="1338" y="795"/>
                  </a:lnTo>
                  <a:lnTo>
                    <a:pt x="1348" y="729"/>
                  </a:lnTo>
                  <a:lnTo>
                    <a:pt x="1355" y="663"/>
                  </a:lnTo>
                  <a:lnTo>
                    <a:pt x="1361" y="599"/>
                  </a:lnTo>
                  <a:lnTo>
                    <a:pt x="1362" y="558"/>
                  </a:lnTo>
                  <a:lnTo>
                    <a:pt x="1362" y="518"/>
                  </a:lnTo>
                  <a:lnTo>
                    <a:pt x="1362" y="478"/>
                  </a:lnTo>
                  <a:lnTo>
                    <a:pt x="1359" y="439"/>
                  </a:lnTo>
                  <a:lnTo>
                    <a:pt x="1357" y="400"/>
                  </a:lnTo>
                  <a:lnTo>
                    <a:pt x="1353" y="362"/>
                  </a:lnTo>
                  <a:lnTo>
                    <a:pt x="1348" y="323"/>
                  </a:lnTo>
                  <a:lnTo>
                    <a:pt x="1342" y="286"/>
                  </a:lnTo>
                  <a:lnTo>
                    <a:pt x="1334" y="248"/>
                  </a:lnTo>
                  <a:lnTo>
                    <a:pt x="1326" y="211"/>
                  </a:lnTo>
                  <a:lnTo>
                    <a:pt x="1316" y="175"/>
                  </a:lnTo>
                  <a:lnTo>
                    <a:pt x="1306" y="139"/>
                  </a:lnTo>
                  <a:lnTo>
                    <a:pt x="1295" y="104"/>
                  </a:lnTo>
                  <a:lnTo>
                    <a:pt x="1282" y="68"/>
                  </a:lnTo>
                  <a:lnTo>
                    <a:pt x="1269" y="34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rgbClr val="C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12"/>
            <p:cNvSpPr>
              <a:spLocks/>
            </p:cNvSpPr>
            <p:nvPr userDrawn="1"/>
          </p:nvSpPr>
          <p:spPr bwMode="auto">
            <a:xfrm>
              <a:off x="1140022" y="-3401"/>
              <a:ext cx="397090" cy="702126"/>
            </a:xfrm>
            <a:custGeom>
              <a:avLst/>
              <a:gdLst/>
              <a:ahLst/>
              <a:cxnLst>
                <a:cxn ang="0">
                  <a:pos x="1474" y="0"/>
                </a:cxn>
                <a:cxn ang="0">
                  <a:pos x="1509" y="72"/>
                </a:cxn>
                <a:cxn ang="0">
                  <a:pos x="1541" y="148"/>
                </a:cxn>
                <a:cxn ang="0">
                  <a:pos x="1566" y="225"/>
                </a:cxn>
                <a:cxn ang="0">
                  <a:pos x="1586" y="304"/>
                </a:cxn>
                <a:cxn ang="0">
                  <a:pos x="1601" y="386"/>
                </a:cxn>
                <a:cxn ang="0">
                  <a:pos x="1611" y="470"/>
                </a:cxn>
                <a:cxn ang="0">
                  <a:pos x="1615" y="556"/>
                </a:cxn>
                <a:cxn ang="0">
                  <a:pos x="1613" y="643"/>
                </a:cxn>
                <a:cxn ang="0">
                  <a:pos x="1600" y="773"/>
                </a:cxn>
                <a:cxn ang="0">
                  <a:pos x="1576" y="903"/>
                </a:cxn>
                <a:cxn ang="0">
                  <a:pos x="1541" y="1033"/>
                </a:cxn>
                <a:cxn ang="0">
                  <a:pos x="1494" y="1162"/>
                </a:cxn>
                <a:cxn ang="0">
                  <a:pos x="1437" y="1291"/>
                </a:cxn>
                <a:cxn ang="0">
                  <a:pos x="1368" y="1419"/>
                </a:cxn>
                <a:cxn ang="0">
                  <a:pos x="1291" y="1546"/>
                </a:cxn>
                <a:cxn ang="0">
                  <a:pos x="1204" y="1671"/>
                </a:cxn>
                <a:cxn ang="0">
                  <a:pos x="1108" y="1795"/>
                </a:cxn>
                <a:cxn ang="0">
                  <a:pos x="1003" y="1917"/>
                </a:cxn>
                <a:cxn ang="0">
                  <a:pos x="889" y="2036"/>
                </a:cxn>
                <a:cxn ang="0">
                  <a:pos x="767" y="2153"/>
                </a:cxn>
                <a:cxn ang="0">
                  <a:pos x="638" y="2267"/>
                </a:cxn>
                <a:cxn ang="0">
                  <a:pos x="502" y="2377"/>
                </a:cxn>
                <a:cxn ang="0">
                  <a:pos x="357" y="2485"/>
                </a:cxn>
                <a:cxn ang="0">
                  <a:pos x="207" y="2589"/>
                </a:cxn>
                <a:cxn ang="0">
                  <a:pos x="76" y="2539"/>
                </a:cxn>
                <a:cxn ang="0">
                  <a:pos x="224" y="2439"/>
                </a:cxn>
                <a:cxn ang="0">
                  <a:pos x="365" y="2334"/>
                </a:cxn>
                <a:cxn ang="0">
                  <a:pos x="499" y="2227"/>
                </a:cxn>
                <a:cxn ang="0">
                  <a:pos x="624" y="2115"/>
                </a:cxn>
                <a:cxn ang="0">
                  <a:pos x="743" y="2001"/>
                </a:cxn>
                <a:cxn ang="0">
                  <a:pos x="853" y="1884"/>
                </a:cxn>
                <a:cxn ang="0">
                  <a:pos x="955" y="1765"/>
                </a:cxn>
                <a:cxn ang="0">
                  <a:pos x="1047" y="1644"/>
                </a:cxn>
                <a:cxn ang="0">
                  <a:pos x="1129" y="1522"/>
                </a:cxn>
                <a:cxn ang="0">
                  <a:pos x="1203" y="1398"/>
                </a:cxn>
                <a:cxn ang="0">
                  <a:pos x="1265" y="1272"/>
                </a:cxn>
                <a:cxn ang="0">
                  <a:pos x="1318" y="1146"/>
                </a:cxn>
                <a:cxn ang="0">
                  <a:pos x="1360" y="1019"/>
                </a:cxn>
                <a:cxn ang="0">
                  <a:pos x="1390" y="892"/>
                </a:cxn>
                <a:cxn ang="0">
                  <a:pos x="1408" y="766"/>
                </a:cxn>
                <a:cxn ang="0">
                  <a:pos x="1414" y="654"/>
                </a:cxn>
                <a:cxn ang="0">
                  <a:pos x="1412" y="557"/>
                </a:cxn>
                <a:cxn ang="0">
                  <a:pos x="1401" y="463"/>
                </a:cxn>
                <a:cxn ang="0">
                  <a:pos x="1385" y="372"/>
                </a:cxn>
                <a:cxn ang="0">
                  <a:pos x="1361" y="285"/>
                </a:cxn>
                <a:cxn ang="0">
                  <a:pos x="1329" y="199"/>
                </a:cxn>
                <a:cxn ang="0">
                  <a:pos x="1291" y="116"/>
                </a:cxn>
                <a:cxn ang="0">
                  <a:pos x="1247" y="38"/>
                </a:cxn>
              </a:cxnLst>
              <a:rect l="0" t="0" r="r" b="b"/>
              <a:pathLst>
                <a:path w="1615" h="2589">
                  <a:moveTo>
                    <a:pt x="1222" y="0"/>
                  </a:moveTo>
                  <a:lnTo>
                    <a:pt x="1474" y="0"/>
                  </a:lnTo>
                  <a:lnTo>
                    <a:pt x="1493" y="35"/>
                  </a:lnTo>
                  <a:lnTo>
                    <a:pt x="1509" y="72"/>
                  </a:lnTo>
                  <a:lnTo>
                    <a:pt x="1525" y="110"/>
                  </a:lnTo>
                  <a:lnTo>
                    <a:pt x="1541" y="148"/>
                  </a:lnTo>
                  <a:lnTo>
                    <a:pt x="1553" y="186"/>
                  </a:lnTo>
                  <a:lnTo>
                    <a:pt x="1566" y="225"/>
                  </a:lnTo>
                  <a:lnTo>
                    <a:pt x="1577" y="265"/>
                  </a:lnTo>
                  <a:lnTo>
                    <a:pt x="1586" y="304"/>
                  </a:lnTo>
                  <a:lnTo>
                    <a:pt x="1595" y="344"/>
                  </a:lnTo>
                  <a:lnTo>
                    <a:pt x="1601" y="386"/>
                  </a:lnTo>
                  <a:lnTo>
                    <a:pt x="1606" y="428"/>
                  </a:lnTo>
                  <a:lnTo>
                    <a:pt x="1611" y="470"/>
                  </a:lnTo>
                  <a:lnTo>
                    <a:pt x="1614" y="513"/>
                  </a:lnTo>
                  <a:lnTo>
                    <a:pt x="1615" y="556"/>
                  </a:lnTo>
                  <a:lnTo>
                    <a:pt x="1615" y="599"/>
                  </a:lnTo>
                  <a:lnTo>
                    <a:pt x="1613" y="643"/>
                  </a:lnTo>
                  <a:lnTo>
                    <a:pt x="1608" y="708"/>
                  </a:lnTo>
                  <a:lnTo>
                    <a:pt x="1600" y="773"/>
                  </a:lnTo>
                  <a:lnTo>
                    <a:pt x="1590" y="838"/>
                  </a:lnTo>
                  <a:lnTo>
                    <a:pt x="1576" y="903"/>
                  </a:lnTo>
                  <a:lnTo>
                    <a:pt x="1560" y="967"/>
                  </a:lnTo>
                  <a:lnTo>
                    <a:pt x="1541" y="1033"/>
                  </a:lnTo>
                  <a:lnTo>
                    <a:pt x="1518" y="1098"/>
                  </a:lnTo>
                  <a:lnTo>
                    <a:pt x="1494" y="1162"/>
                  </a:lnTo>
                  <a:lnTo>
                    <a:pt x="1466" y="1227"/>
                  </a:lnTo>
                  <a:lnTo>
                    <a:pt x="1437" y="1291"/>
                  </a:lnTo>
                  <a:lnTo>
                    <a:pt x="1404" y="1354"/>
                  </a:lnTo>
                  <a:lnTo>
                    <a:pt x="1368" y="1419"/>
                  </a:lnTo>
                  <a:lnTo>
                    <a:pt x="1332" y="1482"/>
                  </a:lnTo>
                  <a:lnTo>
                    <a:pt x="1291" y="1546"/>
                  </a:lnTo>
                  <a:lnTo>
                    <a:pt x="1250" y="1609"/>
                  </a:lnTo>
                  <a:lnTo>
                    <a:pt x="1204" y="1671"/>
                  </a:lnTo>
                  <a:lnTo>
                    <a:pt x="1157" y="1733"/>
                  </a:lnTo>
                  <a:lnTo>
                    <a:pt x="1108" y="1795"/>
                  </a:lnTo>
                  <a:lnTo>
                    <a:pt x="1057" y="1856"/>
                  </a:lnTo>
                  <a:lnTo>
                    <a:pt x="1003" y="1917"/>
                  </a:lnTo>
                  <a:lnTo>
                    <a:pt x="947" y="1976"/>
                  </a:lnTo>
                  <a:lnTo>
                    <a:pt x="889" y="2036"/>
                  </a:lnTo>
                  <a:lnTo>
                    <a:pt x="829" y="2095"/>
                  </a:lnTo>
                  <a:lnTo>
                    <a:pt x="767" y="2153"/>
                  </a:lnTo>
                  <a:lnTo>
                    <a:pt x="704" y="2210"/>
                  </a:lnTo>
                  <a:lnTo>
                    <a:pt x="638" y="2267"/>
                  </a:lnTo>
                  <a:lnTo>
                    <a:pt x="571" y="2323"/>
                  </a:lnTo>
                  <a:lnTo>
                    <a:pt x="502" y="2377"/>
                  </a:lnTo>
                  <a:lnTo>
                    <a:pt x="431" y="2432"/>
                  </a:lnTo>
                  <a:lnTo>
                    <a:pt x="357" y="2485"/>
                  </a:lnTo>
                  <a:lnTo>
                    <a:pt x="283" y="2537"/>
                  </a:lnTo>
                  <a:lnTo>
                    <a:pt x="207" y="2589"/>
                  </a:lnTo>
                  <a:lnTo>
                    <a:pt x="0" y="2589"/>
                  </a:lnTo>
                  <a:lnTo>
                    <a:pt x="76" y="2539"/>
                  </a:lnTo>
                  <a:lnTo>
                    <a:pt x="151" y="2490"/>
                  </a:lnTo>
                  <a:lnTo>
                    <a:pt x="224" y="2439"/>
                  </a:lnTo>
                  <a:lnTo>
                    <a:pt x="295" y="2387"/>
                  </a:lnTo>
                  <a:lnTo>
                    <a:pt x="365" y="2334"/>
                  </a:lnTo>
                  <a:lnTo>
                    <a:pt x="433" y="2281"/>
                  </a:lnTo>
                  <a:lnTo>
                    <a:pt x="499" y="2227"/>
                  </a:lnTo>
                  <a:lnTo>
                    <a:pt x="562" y="2171"/>
                  </a:lnTo>
                  <a:lnTo>
                    <a:pt x="624" y="2115"/>
                  </a:lnTo>
                  <a:lnTo>
                    <a:pt x="685" y="2058"/>
                  </a:lnTo>
                  <a:lnTo>
                    <a:pt x="743" y="2001"/>
                  </a:lnTo>
                  <a:lnTo>
                    <a:pt x="799" y="1943"/>
                  </a:lnTo>
                  <a:lnTo>
                    <a:pt x="853" y="1884"/>
                  </a:lnTo>
                  <a:lnTo>
                    <a:pt x="905" y="1825"/>
                  </a:lnTo>
                  <a:lnTo>
                    <a:pt x="955" y="1765"/>
                  </a:lnTo>
                  <a:lnTo>
                    <a:pt x="1002" y="1705"/>
                  </a:lnTo>
                  <a:lnTo>
                    <a:pt x="1047" y="1644"/>
                  </a:lnTo>
                  <a:lnTo>
                    <a:pt x="1089" y="1582"/>
                  </a:lnTo>
                  <a:lnTo>
                    <a:pt x="1129" y="1522"/>
                  </a:lnTo>
                  <a:lnTo>
                    <a:pt x="1167" y="1460"/>
                  </a:lnTo>
                  <a:lnTo>
                    <a:pt x="1203" y="1398"/>
                  </a:lnTo>
                  <a:lnTo>
                    <a:pt x="1236" y="1334"/>
                  </a:lnTo>
                  <a:lnTo>
                    <a:pt x="1265" y="1272"/>
                  </a:lnTo>
                  <a:lnTo>
                    <a:pt x="1293" y="1209"/>
                  </a:lnTo>
                  <a:lnTo>
                    <a:pt x="1318" y="1146"/>
                  </a:lnTo>
                  <a:lnTo>
                    <a:pt x="1339" y="1082"/>
                  </a:lnTo>
                  <a:lnTo>
                    <a:pt x="1360" y="1019"/>
                  </a:lnTo>
                  <a:lnTo>
                    <a:pt x="1376" y="956"/>
                  </a:lnTo>
                  <a:lnTo>
                    <a:pt x="1390" y="892"/>
                  </a:lnTo>
                  <a:lnTo>
                    <a:pt x="1400" y="829"/>
                  </a:lnTo>
                  <a:lnTo>
                    <a:pt x="1408" y="766"/>
                  </a:lnTo>
                  <a:lnTo>
                    <a:pt x="1413" y="704"/>
                  </a:lnTo>
                  <a:lnTo>
                    <a:pt x="1414" y="654"/>
                  </a:lnTo>
                  <a:lnTo>
                    <a:pt x="1414" y="605"/>
                  </a:lnTo>
                  <a:lnTo>
                    <a:pt x="1412" y="557"/>
                  </a:lnTo>
                  <a:lnTo>
                    <a:pt x="1408" y="510"/>
                  </a:lnTo>
                  <a:lnTo>
                    <a:pt x="1401" y="463"/>
                  </a:lnTo>
                  <a:lnTo>
                    <a:pt x="1394" y="418"/>
                  </a:lnTo>
                  <a:lnTo>
                    <a:pt x="1385" y="372"/>
                  </a:lnTo>
                  <a:lnTo>
                    <a:pt x="1374" y="328"/>
                  </a:lnTo>
                  <a:lnTo>
                    <a:pt x="1361" y="285"/>
                  </a:lnTo>
                  <a:lnTo>
                    <a:pt x="1346" y="242"/>
                  </a:lnTo>
                  <a:lnTo>
                    <a:pt x="1329" y="199"/>
                  </a:lnTo>
                  <a:lnTo>
                    <a:pt x="1312" y="158"/>
                  </a:lnTo>
                  <a:lnTo>
                    <a:pt x="1291" y="116"/>
                  </a:lnTo>
                  <a:lnTo>
                    <a:pt x="1270" y="77"/>
                  </a:lnTo>
                  <a:lnTo>
                    <a:pt x="1247" y="38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rgbClr val="005A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90" name="bk object 16"/>
          <p:cNvSpPr/>
          <p:nvPr userDrawn="1"/>
        </p:nvSpPr>
        <p:spPr>
          <a:xfrm rot="10800000">
            <a:off x="-2912" y="6753320"/>
            <a:ext cx="10692130" cy="81280"/>
          </a:xfrm>
          <a:custGeom>
            <a:avLst/>
            <a:gdLst/>
            <a:ahLst/>
            <a:cxnLst/>
            <a:rect l="l" t="t" r="r" b="b"/>
            <a:pathLst>
              <a:path w="10692130" h="81279">
                <a:moveTo>
                  <a:pt x="0" y="80733"/>
                </a:moveTo>
                <a:lnTo>
                  <a:pt x="10692003" y="80733"/>
                </a:lnTo>
                <a:lnTo>
                  <a:pt x="10692003" y="0"/>
                </a:lnTo>
                <a:lnTo>
                  <a:pt x="0" y="0"/>
                </a:lnTo>
                <a:lnTo>
                  <a:pt x="0" y="80733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5400000" scaled="1"/>
            <a:tileRect/>
          </a:gra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bk object 23"/>
          <p:cNvSpPr/>
          <p:nvPr userDrawn="1"/>
        </p:nvSpPr>
        <p:spPr>
          <a:xfrm>
            <a:off x="0" y="6837822"/>
            <a:ext cx="10692130" cy="720090"/>
          </a:xfrm>
          <a:custGeom>
            <a:avLst/>
            <a:gdLst/>
            <a:ahLst/>
            <a:cxnLst/>
            <a:rect l="l" t="t" r="r" b="b"/>
            <a:pathLst>
              <a:path w="10692130" h="720090">
                <a:moveTo>
                  <a:pt x="10692003" y="720001"/>
                </a:moveTo>
                <a:lnTo>
                  <a:pt x="0" y="720001"/>
                </a:lnTo>
                <a:lnTo>
                  <a:pt x="0" y="0"/>
                </a:lnTo>
                <a:lnTo>
                  <a:pt x="10692003" y="0"/>
                </a:lnTo>
                <a:lnTo>
                  <a:pt x="10692003" y="720001"/>
                </a:lnTo>
                <a:close/>
              </a:path>
            </a:pathLst>
          </a:custGeom>
          <a:solidFill>
            <a:srgbClr val="EDED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Дуга 18"/>
          <p:cNvSpPr/>
          <p:nvPr userDrawn="1"/>
        </p:nvSpPr>
        <p:spPr>
          <a:xfrm rot="20458307">
            <a:off x="-1409703" y="1931281"/>
            <a:ext cx="7182340" cy="4243978"/>
          </a:xfrm>
          <a:prstGeom prst="arc">
            <a:avLst>
              <a:gd name="adj1" fmla="val 13700297"/>
              <a:gd name="adj2" fmla="val 9239909"/>
            </a:avLst>
          </a:prstGeom>
          <a:ln w="28575">
            <a:solidFill>
              <a:schemeClr val="bg1">
                <a:lumMod val="8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1" name="Holder 4"/>
          <p:cNvSpPr txBox="1">
            <a:spLocks/>
          </p:cNvSpPr>
          <p:nvPr userDrawn="1"/>
        </p:nvSpPr>
        <p:spPr>
          <a:xfrm>
            <a:off x="525613" y="7067482"/>
            <a:ext cx="8750177" cy="264194"/>
          </a:xfrm>
          <a:prstGeom prst="rect">
            <a:avLst/>
          </a:prstGeom>
        </p:spPr>
        <p:txBody>
          <a:bodyPr lIns="0" tIns="0" rIns="0" bIns="0"/>
          <a:lstStyle>
            <a:lvl1pPr marL="0" algn="l" defTabSz="0">
              <a:defRPr sz="1800" b="0" i="0" spc="0">
                <a:solidFill>
                  <a:srgbClr val="3C3C3B"/>
                </a:solidFill>
                <a:latin typeface="EurofontC" pitchFamily="2" charset="0"/>
                <a:cs typeface="EurofontC" pitchFamily="2" charset="0"/>
              </a:defRPr>
            </a:lvl1pPr>
          </a:lstStyle>
          <a:p>
            <a:pPr marL="0" marR="0" lvl="0" indent="0" algn="l" defTabSz="0" rtl="0" eaLnBrk="1" fontAlgn="auto" latinLnBrk="0" hangingPunct="1">
              <a:lnSpc>
                <a:spcPts val="19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rPr>
              <a:t>8 800 555 54 45 | </a:t>
            </a:r>
            <a:r>
              <a:rPr kumimoji="0" lang="ru-RU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rPr>
              <a:t>www.spsr.ru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rPr>
              <a:t>                                                                       ЭКСПРЕСС-ДОСТАВКА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3C3C3B"/>
              </a:solidFill>
              <a:effectLst/>
              <a:uLnTx/>
              <a:uFillTx/>
              <a:latin typeface="Calibri" pitchFamily="34" charset="0"/>
              <a:ea typeface="+mn-ea"/>
              <a:cs typeface="Calibri" pitchFamily="34" charset="0"/>
            </a:endParaRPr>
          </a:p>
        </p:txBody>
      </p:sp>
      <p:sp>
        <p:nvSpPr>
          <p:cNvPr id="20" name="Овал 19"/>
          <p:cNvSpPr/>
          <p:nvPr userDrawn="1"/>
        </p:nvSpPr>
        <p:spPr>
          <a:xfrm rot="20454145">
            <a:off x="652823" y="2919049"/>
            <a:ext cx="3341656" cy="1997056"/>
          </a:xfrm>
          <a:prstGeom prst="ellipse">
            <a:avLst/>
          </a:prstGeom>
          <a:solidFill>
            <a:srgbClr val="005AA9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4" r:id="rId2"/>
    <p:sldLayoutId id="2147483679" r:id="rId3"/>
    <p:sldLayoutId id="2147483680" r:id="rId4"/>
    <p:sldLayoutId id="2147483681" r:id="rId5"/>
    <p:sldLayoutId id="2147483682" r:id="rId6"/>
    <p:sldLayoutId id="2147483685" r:id="rId7"/>
  </p:sldLayoutIdLst>
  <p:txStyles>
    <p:titleStyle>
      <a:lvl1pPr algn="r" defTabSz="995690" rtl="0" eaLnBrk="1" latinLnBrk="0" hangingPunct="1">
        <a:spcBef>
          <a:spcPct val="0"/>
        </a:spcBef>
        <a:buNone/>
        <a:defRPr sz="2400" b="1" kern="1200">
          <a:solidFill>
            <a:schemeClr val="bg1"/>
          </a:solidFill>
          <a:latin typeface="EurofontC" pitchFamily="2" charset="0"/>
          <a:ea typeface="+mj-ea"/>
          <a:cs typeface="+mj-cs"/>
        </a:defRPr>
      </a:lvl1pPr>
    </p:titleStyle>
    <p:bodyStyle>
      <a:lvl1pPr marL="373384" indent="-373384" algn="l" defTabSz="995690" rtl="0" eaLnBrk="1" latinLnBrk="0" hangingPunct="1">
        <a:spcBef>
          <a:spcPct val="20000"/>
        </a:spcBef>
        <a:buFont typeface="Arial" pitchFamily="34" charset="0"/>
        <a:buChar char="•"/>
        <a:defRPr sz="3500" b="1" kern="1200">
          <a:solidFill>
            <a:schemeClr val="tx1"/>
          </a:solidFill>
          <a:latin typeface="EurofontC" pitchFamily="2" charset="0"/>
          <a:ea typeface="+mn-ea"/>
          <a:cs typeface="+mn-cs"/>
        </a:defRPr>
      </a:lvl1pPr>
      <a:lvl2pPr marL="808998" indent="-311153" algn="l" defTabSz="995690" rtl="0" eaLnBrk="1" latinLnBrk="0" hangingPunct="1">
        <a:spcBef>
          <a:spcPct val="20000"/>
        </a:spcBef>
        <a:buFont typeface="Arial" pitchFamily="34" charset="0"/>
        <a:buChar char="–"/>
        <a:defRPr sz="3000" kern="1200">
          <a:solidFill>
            <a:schemeClr val="tx1"/>
          </a:solidFill>
          <a:latin typeface="EurofontC" pitchFamily="2" charset="0"/>
          <a:ea typeface="+mn-ea"/>
          <a:cs typeface="+mn-cs"/>
        </a:defRPr>
      </a:lvl2pPr>
      <a:lvl3pPr marL="1244613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600" b="1" kern="1200">
          <a:solidFill>
            <a:schemeClr val="tx1"/>
          </a:solidFill>
          <a:latin typeface="EurofontC" pitchFamily="2" charset="0"/>
          <a:ea typeface="+mn-ea"/>
          <a:cs typeface="+mn-cs"/>
        </a:defRPr>
      </a:lvl3pPr>
      <a:lvl4pPr marL="1742458" indent="-248923" algn="l" defTabSz="995690" rtl="0" eaLnBrk="1" latinLnBrk="0" hangingPunct="1">
        <a:spcBef>
          <a:spcPct val="20000"/>
        </a:spcBef>
        <a:buFont typeface="Arial" pitchFamily="34" charset="0"/>
        <a:buChar char="–"/>
        <a:defRPr sz="2200" kern="1200">
          <a:solidFill>
            <a:schemeClr val="tx1"/>
          </a:solidFill>
          <a:latin typeface="EurofontC" pitchFamily="2" charset="0"/>
          <a:ea typeface="+mn-ea"/>
          <a:cs typeface="+mn-cs"/>
        </a:defRPr>
      </a:lvl4pPr>
      <a:lvl5pPr marL="2240303" indent="-248923" algn="l" defTabSz="995690" rtl="0" eaLnBrk="1" latinLnBrk="0" hangingPunct="1">
        <a:spcBef>
          <a:spcPct val="20000"/>
        </a:spcBef>
        <a:buFont typeface="Arial" pitchFamily="34" charset="0"/>
        <a:buChar char="»"/>
        <a:defRPr sz="2200" kern="1200">
          <a:solidFill>
            <a:schemeClr val="tx1"/>
          </a:solidFill>
          <a:latin typeface="EurofontC" pitchFamily="2" charset="0"/>
          <a:ea typeface="+mn-ea"/>
          <a:cs typeface="+mn-cs"/>
        </a:defRPr>
      </a:lvl5pPr>
      <a:lvl6pPr marL="2738148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6pPr>
      <a:lvl7pPr marL="3235993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7pPr>
      <a:lvl8pPr marL="3733838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8pPr>
      <a:lvl9pPr marL="4231683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497845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99569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493535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99138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489225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8707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84916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982761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20"/>
          <p:cNvGrpSpPr/>
          <p:nvPr userDrawn="1"/>
        </p:nvGrpSpPr>
        <p:grpSpPr>
          <a:xfrm>
            <a:off x="0" y="-3401"/>
            <a:ext cx="10693400" cy="784430"/>
            <a:chOff x="0" y="-3401"/>
            <a:chExt cx="10693400" cy="784430"/>
          </a:xfrm>
        </p:grpSpPr>
        <p:sp>
          <p:nvSpPr>
            <p:cNvPr id="22" name="bk object 16"/>
            <p:cNvSpPr/>
            <p:nvPr/>
          </p:nvSpPr>
          <p:spPr>
            <a:xfrm>
              <a:off x="0" y="699749"/>
              <a:ext cx="10692130" cy="81280"/>
            </a:xfrm>
            <a:custGeom>
              <a:avLst/>
              <a:gdLst/>
              <a:ahLst/>
              <a:cxnLst/>
              <a:rect l="l" t="t" r="r" b="b"/>
              <a:pathLst>
                <a:path w="10692130" h="81279">
                  <a:moveTo>
                    <a:pt x="0" y="80733"/>
                  </a:moveTo>
                  <a:lnTo>
                    <a:pt x="10692003" y="80733"/>
                  </a:lnTo>
                  <a:lnTo>
                    <a:pt x="10692003" y="0"/>
                  </a:lnTo>
                  <a:lnTo>
                    <a:pt x="0" y="0"/>
                  </a:lnTo>
                  <a:lnTo>
                    <a:pt x="0" y="8073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bk object 17"/>
            <p:cNvSpPr/>
            <p:nvPr/>
          </p:nvSpPr>
          <p:spPr>
            <a:xfrm>
              <a:off x="0" y="-3157"/>
              <a:ext cx="10693400" cy="702945"/>
            </a:xfrm>
            <a:custGeom>
              <a:avLst/>
              <a:gdLst/>
              <a:ahLst/>
              <a:cxnLst/>
              <a:rect l="l" t="t" r="r" b="b"/>
              <a:pathLst>
                <a:path w="10687050" h="702945">
                  <a:moveTo>
                    <a:pt x="0" y="702906"/>
                  </a:moveTo>
                  <a:lnTo>
                    <a:pt x="10686605" y="702906"/>
                  </a:lnTo>
                  <a:lnTo>
                    <a:pt x="10686605" y="0"/>
                  </a:lnTo>
                  <a:lnTo>
                    <a:pt x="0" y="0"/>
                  </a:lnTo>
                  <a:lnTo>
                    <a:pt x="0" y="702906"/>
                  </a:lnTo>
                  <a:close/>
                </a:path>
              </a:pathLst>
            </a:custGeom>
            <a:solidFill>
              <a:srgbClr val="E306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bk object 19"/>
            <p:cNvSpPr/>
            <p:nvPr/>
          </p:nvSpPr>
          <p:spPr>
            <a:xfrm>
              <a:off x="0" y="-3157"/>
              <a:ext cx="1614170" cy="702129"/>
            </a:xfrm>
            <a:custGeom>
              <a:avLst/>
              <a:gdLst/>
              <a:ahLst/>
              <a:cxnLst/>
              <a:rect l="l" t="t" r="r" b="b"/>
              <a:pathLst>
                <a:path w="1614170" h="704850">
                  <a:moveTo>
                    <a:pt x="1600723" y="0"/>
                  </a:moveTo>
                  <a:lnTo>
                    <a:pt x="0" y="0"/>
                  </a:lnTo>
                  <a:lnTo>
                    <a:pt x="0" y="704545"/>
                  </a:lnTo>
                  <a:lnTo>
                    <a:pt x="1313078" y="704545"/>
                  </a:lnTo>
                  <a:lnTo>
                    <a:pt x="1343177" y="675788"/>
                  </a:lnTo>
                  <a:lnTo>
                    <a:pt x="1374567" y="643564"/>
                  </a:lnTo>
                  <a:lnTo>
                    <a:pt x="1404280" y="610698"/>
                  </a:lnTo>
                  <a:lnTo>
                    <a:pt x="1432262" y="577234"/>
                  </a:lnTo>
                  <a:lnTo>
                    <a:pt x="1458460" y="543215"/>
                  </a:lnTo>
                  <a:lnTo>
                    <a:pt x="1482820" y="508684"/>
                  </a:lnTo>
                  <a:lnTo>
                    <a:pt x="1505287" y="473686"/>
                  </a:lnTo>
                  <a:lnTo>
                    <a:pt x="1525808" y="438263"/>
                  </a:lnTo>
                  <a:lnTo>
                    <a:pt x="1544329" y="402458"/>
                  </a:lnTo>
                  <a:lnTo>
                    <a:pt x="1560797" y="366316"/>
                  </a:lnTo>
                  <a:lnTo>
                    <a:pt x="1575156" y="329879"/>
                  </a:lnTo>
                  <a:lnTo>
                    <a:pt x="1587354" y="293190"/>
                  </a:lnTo>
                  <a:lnTo>
                    <a:pt x="1597336" y="256294"/>
                  </a:lnTo>
                  <a:lnTo>
                    <a:pt x="1610439" y="182052"/>
                  </a:lnTo>
                  <a:lnTo>
                    <a:pt x="1613963" y="104570"/>
                  </a:lnTo>
                  <a:lnTo>
                    <a:pt x="1611602" y="65277"/>
                  </a:lnTo>
                  <a:lnTo>
                    <a:pt x="1606434" y="26949"/>
                  </a:lnTo>
                  <a:lnTo>
                    <a:pt x="16007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grpSp>
          <p:nvGrpSpPr>
            <p:cNvPr id="3" name="Группа 20"/>
            <p:cNvGrpSpPr/>
            <p:nvPr userDrawn="1"/>
          </p:nvGrpSpPr>
          <p:grpSpPr>
            <a:xfrm>
              <a:off x="274602" y="63492"/>
              <a:ext cx="857256" cy="573597"/>
              <a:chOff x="471488" y="246063"/>
              <a:chExt cx="1300163" cy="869950"/>
            </a:xfrm>
          </p:grpSpPr>
          <p:sp>
            <p:nvSpPr>
              <p:cNvPr id="28" name="Freeform 8"/>
              <p:cNvSpPr>
                <a:spLocks/>
              </p:cNvSpPr>
              <p:nvPr/>
            </p:nvSpPr>
            <p:spPr bwMode="auto">
              <a:xfrm>
                <a:off x="471488" y="246063"/>
                <a:ext cx="1300163" cy="869950"/>
              </a:xfrm>
              <a:custGeom>
                <a:avLst/>
                <a:gdLst/>
                <a:ahLst/>
                <a:cxnLst>
                  <a:cxn ang="0">
                    <a:pos x="1860" y="22"/>
                  </a:cxn>
                  <a:cxn ang="0">
                    <a:pos x="2101" y="1"/>
                  </a:cxn>
                  <a:cxn ang="0">
                    <a:pos x="2326" y="5"/>
                  </a:cxn>
                  <a:cxn ang="0">
                    <a:pos x="2534" y="32"/>
                  </a:cxn>
                  <a:cxn ang="0">
                    <a:pos x="2722" y="82"/>
                  </a:cxn>
                  <a:cxn ang="0">
                    <a:pos x="2887" y="152"/>
                  </a:cxn>
                  <a:cxn ang="0">
                    <a:pos x="3027" y="242"/>
                  </a:cxn>
                  <a:cxn ang="0">
                    <a:pos x="3138" y="349"/>
                  </a:cxn>
                  <a:cxn ang="0">
                    <a:pos x="3218" y="475"/>
                  </a:cxn>
                  <a:cxn ang="0">
                    <a:pos x="3265" y="615"/>
                  </a:cxn>
                  <a:cxn ang="0">
                    <a:pos x="3276" y="771"/>
                  </a:cxn>
                  <a:cxn ang="0">
                    <a:pos x="3249" y="934"/>
                  </a:cxn>
                  <a:cxn ang="0">
                    <a:pos x="3187" y="1098"/>
                  </a:cxn>
                  <a:cxn ang="0">
                    <a:pos x="3090" y="1257"/>
                  </a:cxn>
                  <a:cxn ang="0">
                    <a:pos x="2966" y="1411"/>
                  </a:cxn>
                  <a:cxn ang="0">
                    <a:pos x="2815" y="1560"/>
                  </a:cxn>
                  <a:cxn ang="0">
                    <a:pos x="2639" y="1696"/>
                  </a:cxn>
                  <a:cxn ang="0">
                    <a:pos x="2441" y="1822"/>
                  </a:cxn>
                  <a:cxn ang="0">
                    <a:pos x="2226" y="1933"/>
                  </a:cxn>
                  <a:cxn ang="0">
                    <a:pos x="1996" y="2028"/>
                  </a:cxn>
                  <a:cxn ang="0">
                    <a:pos x="1751" y="2103"/>
                  </a:cxn>
                  <a:cxn ang="0">
                    <a:pos x="1500" y="2157"/>
                  </a:cxn>
                  <a:cxn ang="0">
                    <a:pos x="1255" y="2185"/>
                  </a:cxn>
                  <a:cxn ang="0">
                    <a:pos x="1025" y="2189"/>
                  </a:cxn>
                  <a:cxn ang="0">
                    <a:pos x="810" y="2170"/>
                  </a:cxn>
                  <a:cxn ang="0">
                    <a:pos x="615" y="2127"/>
                  </a:cxn>
                  <a:cxn ang="0">
                    <a:pos x="443" y="2063"/>
                  </a:cxn>
                  <a:cxn ang="0">
                    <a:pos x="294" y="1980"/>
                  </a:cxn>
                  <a:cxn ang="0">
                    <a:pos x="173" y="1879"/>
                  </a:cxn>
                  <a:cxn ang="0">
                    <a:pos x="82" y="1758"/>
                  </a:cxn>
                  <a:cxn ang="0">
                    <a:pos x="24" y="1623"/>
                  </a:cxn>
                  <a:cxn ang="0">
                    <a:pos x="0" y="1472"/>
                  </a:cxn>
                  <a:cxn ang="0">
                    <a:pos x="15" y="1310"/>
                  </a:cxn>
                  <a:cxn ang="0">
                    <a:pos x="66" y="1147"/>
                  </a:cxn>
                  <a:cxn ang="0">
                    <a:pos x="151" y="986"/>
                  </a:cxn>
                  <a:cxn ang="0">
                    <a:pos x="267" y="829"/>
                  </a:cxn>
                  <a:cxn ang="0">
                    <a:pos x="410" y="679"/>
                  </a:cxn>
                  <a:cxn ang="0">
                    <a:pos x="578" y="538"/>
                  </a:cxn>
                  <a:cxn ang="0">
                    <a:pos x="768" y="408"/>
                  </a:cxn>
                  <a:cxn ang="0">
                    <a:pos x="978" y="292"/>
                  </a:cxn>
                  <a:cxn ang="0">
                    <a:pos x="1204" y="192"/>
                  </a:cxn>
                  <a:cxn ang="0">
                    <a:pos x="1443" y="110"/>
                  </a:cxn>
                  <a:cxn ang="0">
                    <a:pos x="1693" y="48"/>
                  </a:cxn>
                </a:cxnLst>
                <a:rect l="0" t="0" r="r" b="b"/>
                <a:pathLst>
                  <a:path w="3276" h="2190">
                    <a:moveTo>
                      <a:pt x="1693" y="48"/>
                    </a:moveTo>
                    <a:lnTo>
                      <a:pt x="1777" y="33"/>
                    </a:lnTo>
                    <a:lnTo>
                      <a:pt x="1860" y="22"/>
                    </a:lnTo>
                    <a:lnTo>
                      <a:pt x="1941" y="11"/>
                    </a:lnTo>
                    <a:lnTo>
                      <a:pt x="2022" y="5"/>
                    </a:lnTo>
                    <a:lnTo>
                      <a:pt x="2101" y="1"/>
                    </a:lnTo>
                    <a:lnTo>
                      <a:pt x="2178" y="0"/>
                    </a:lnTo>
                    <a:lnTo>
                      <a:pt x="2253" y="1"/>
                    </a:lnTo>
                    <a:lnTo>
                      <a:pt x="2326" y="5"/>
                    </a:lnTo>
                    <a:lnTo>
                      <a:pt x="2397" y="11"/>
                    </a:lnTo>
                    <a:lnTo>
                      <a:pt x="2466" y="20"/>
                    </a:lnTo>
                    <a:lnTo>
                      <a:pt x="2534" y="32"/>
                    </a:lnTo>
                    <a:lnTo>
                      <a:pt x="2599" y="47"/>
                    </a:lnTo>
                    <a:lnTo>
                      <a:pt x="2661" y="63"/>
                    </a:lnTo>
                    <a:lnTo>
                      <a:pt x="2722" y="82"/>
                    </a:lnTo>
                    <a:lnTo>
                      <a:pt x="2780" y="103"/>
                    </a:lnTo>
                    <a:lnTo>
                      <a:pt x="2835" y="127"/>
                    </a:lnTo>
                    <a:lnTo>
                      <a:pt x="2887" y="152"/>
                    </a:lnTo>
                    <a:lnTo>
                      <a:pt x="2937" y="180"/>
                    </a:lnTo>
                    <a:lnTo>
                      <a:pt x="2983" y="210"/>
                    </a:lnTo>
                    <a:lnTo>
                      <a:pt x="3027" y="242"/>
                    </a:lnTo>
                    <a:lnTo>
                      <a:pt x="3068" y="276"/>
                    </a:lnTo>
                    <a:lnTo>
                      <a:pt x="3104" y="311"/>
                    </a:lnTo>
                    <a:lnTo>
                      <a:pt x="3138" y="349"/>
                    </a:lnTo>
                    <a:lnTo>
                      <a:pt x="3169" y="390"/>
                    </a:lnTo>
                    <a:lnTo>
                      <a:pt x="3195" y="432"/>
                    </a:lnTo>
                    <a:lnTo>
                      <a:pt x="3218" y="475"/>
                    </a:lnTo>
                    <a:lnTo>
                      <a:pt x="3238" y="520"/>
                    </a:lnTo>
                    <a:lnTo>
                      <a:pt x="3254" y="567"/>
                    </a:lnTo>
                    <a:lnTo>
                      <a:pt x="3265" y="615"/>
                    </a:lnTo>
                    <a:lnTo>
                      <a:pt x="3273" y="666"/>
                    </a:lnTo>
                    <a:lnTo>
                      <a:pt x="3276" y="718"/>
                    </a:lnTo>
                    <a:lnTo>
                      <a:pt x="3276" y="771"/>
                    </a:lnTo>
                    <a:lnTo>
                      <a:pt x="3271" y="825"/>
                    </a:lnTo>
                    <a:lnTo>
                      <a:pt x="3262" y="880"/>
                    </a:lnTo>
                    <a:lnTo>
                      <a:pt x="3249" y="934"/>
                    </a:lnTo>
                    <a:lnTo>
                      <a:pt x="3232" y="989"/>
                    </a:lnTo>
                    <a:lnTo>
                      <a:pt x="3211" y="1043"/>
                    </a:lnTo>
                    <a:lnTo>
                      <a:pt x="3187" y="1098"/>
                    </a:lnTo>
                    <a:lnTo>
                      <a:pt x="3157" y="1151"/>
                    </a:lnTo>
                    <a:lnTo>
                      <a:pt x="3126" y="1204"/>
                    </a:lnTo>
                    <a:lnTo>
                      <a:pt x="3090" y="1257"/>
                    </a:lnTo>
                    <a:lnTo>
                      <a:pt x="3052" y="1309"/>
                    </a:lnTo>
                    <a:lnTo>
                      <a:pt x="3011" y="1361"/>
                    </a:lnTo>
                    <a:lnTo>
                      <a:pt x="2966" y="1411"/>
                    </a:lnTo>
                    <a:lnTo>
                      <a:pt x="2918" y="1462"/>
                    </a:lnTo>
                    <a:lnTo>
                      <a:pt x="2868" y="1511"/>
                    </a:lnTo>
                    <a:lnTo>
                      <a:pt x="2815" y="1560"/>
                    </a:lnTo>
                    <a:lnTo>
                      <a:pt x="2758" y="1606"/>
                    </a:lnTo>
                    <a:lnTo>
                      <a:pt x="2699" y="1652"/>
                    </a:lnTo>
                    <a:lnTo>
                      <a:pt x="2639" y="1696"/>
                    </a:lnTo>
                    <a:lnTo>
                      <a:pt x="2575" y="1739"/>
                    </a:lnTo>
                    <a:lnTo>
                      <a:pt x="2510" y="1781"/>
                    </a:lnTo>
                    <a:lnTo>
                      <a:pt x="2441" y="1822"/>
                    </a:lnTo>
                    <a:lnTo>
                      <a:pt x="2372" y="1861"/>
                    </a:lnTo>
                    <a:lnTo>
                      <a:pt x="2299" y="1898"/>
                    </a:lnTo>
                    <a:lnTo>
                      <a:pt x="2226" y="1933"/>
                    </a:lnTo>
                    <a:lnTo>
                      <a:pt x="2150" y="1967"/>
                    </a:lnTo>
                    <a:lnTo>
                      <a:pt x="2074" y="1998"/>
                    </a:lnTo>
                    <a:lnTo>
                      <a:pt x="1996" y="2028"/>
                    </a:lnTo>
                    <a:lnTo>
                      <a:pt x="1915" y="2055"/>
                    </a:lnTo>
                    <a:lnTo>
                      <a:pt x="1834" y="2080"/>
                    </a:lnTo>
                    <a:lnTo>
                      <a:pt x="1751" y="2103"/>
                    </a:lnTo>
                    <a:lnTo>
                      <a:pt x="1668" y="2123"/>
                    </a:lnTo>
                    <a:lnTo>
                      <a:pt x="1584" y="2142"/>
                    </a:lnTo>
                    <a:lnTo>
                      <a:pt x="1500" y="2157"/>
                    </a:lnTo>
                    <a:lnTo>
                      <a:pt x="1417" y="2168"/>
                    </a:lnTo>
                    <a:lnTo>
                      <a:pt x="1335" y="2179"/>
                    </a:lnTo>
                    <a:lnTo>
                      <a:pt x="1255" y="2185"/>
                    </a:lnTo>
                    <a:lnTo>
                      <a:pt x="1177" y="2189"/>
                    </a:lnTo>
                    <a:lnTo>
                      <a:pt x="1100" y="2190"/>
                    </a:lnTo>
                    <a:lnTo>
                      <a:pt x="1025" y="2189"/>
                    </a:lnTo>
                    <a:lnTo>
                      <a:pt x="952" y="2185"/>
                    </a:lnTo>
                    <a:lnTo>
                      <a:pt x="880" y="2179"/>
                    </a:lnTo>
                    <a:lnTo>
                      <a:pt x="810" y="2170"/>
                    </a:lnTo>
                    <a:lnTo>
                      <a:pt x="743" y="2158"/>
                    </a:lnTo>
                    <a:lnTo>
                      <a:pt x="678" y="2143"/>
                    </a:lnTo>
                    <a:lnTo>
                      <a:pt x="615" y="2127"/>
                    </a:lnTo>
                    <a:lnTo>
                      <a:pt x="556" y="2108"/>
                    </a:lnTo>
                    <a:lnTo>
                      <a:pt x="497" y="2087"/>
                    </a:lnTo>
                    <a:lnTo>
                      <a:pt x="443" y="2063"/>
                    </a:lnTo>
                    <a:lnTo>
                      <a:pt x="390" y="2038"/>
                    </a:lnTo>
                    <a:lnTo>
                      <a:pt x="340" y="2010"/>
                    </a:lnTo>
                    <a:lnTo>
                      <a:pt x="294" y="1980"/>
                    </a:lnTo>
                    <a:lnTo>
                      <a:pt x="251" y="1948"/>
                    </a:lnTo>
                    <a:lnTo>
                      <a:pt x="210" y="1914"/>
                    </a:lnTo>
                    <a:lnTo>
                      <a:pt x="173" y="1879"/>
                    </a:lnTo>
                    <a:lnTo>
                      <a:pt x="139" y="1841"/>
                    </a:lnTo>
                    <a:lnTo>
                      <a:pt x="109" y="1800"/>
                    </a:lnTo>
                    <a:lnTo>
                      <a:pt x="82" y="1758"/>
                    </a:lnTo>
                    <a:lnTo>
                      <a:pt x="58" y="1715"/>
                    </a:lnTo>
                    <a:lnTo>
                      <a:pt x="39" y="1670"/>
                    </a:lnTo>
                    <a:lnTo>
                      <a:pt x="24" y="1623"/>
                    </a:lnTo>
                    <a:lnTo>
                      <a:pt x="11" y="1575"/>
                    </a:lnTo>
                    <a:lnTo>
                      <a:pt x="4" y="1524"/>
                    </a:lnTo>
                    <a:lnTo>
                      <a:pt x="0" y="1472"/>
                    </a:lnTo>
                    <a:lnTo>
                      <a:pt x="1" y="1419"/>
                    </a:lnTo>
                    <a:lnTo>
                      <a:pt x="6" y="1365"/>
                    </a:lnTo>
                    <a:lnTo>
                      <a:pt x="15" y="1310"/>
                    </a:lnTo>
                    <a:lnTo>
                      <a:pt x="28" y="1256"/>
                    </a:lnTo>
                    <a:lnTo>
                      <a:pt x="46" y="1201"/>
                    </a:lnTo>
                    <a:lnTo>
                      <a:pt x="66" y="1147"/>
                    </a:lnTo>
                    <a:lnTo>
                      <a:pt x="91" y="1092"/>
                    </a:lnTo>
                    <a:lnTo>
                      <a:pt x="119" y="1039"/>
                    </a:lnTo>
                    <a:lnTo>
                      <a:pt x="151" y="986"/>
                    </a:lnTo>
                    <a:lnTo>
                      <a:pt x="186" y="933"/>
                    </a:lnTo>
                    <a:lnTo>
                      <a:pt x="225" y="881"/>
                    </a:lnTo>
                    <a:lnTo>
                      <a:pt x="267" y="829"/>
                    </a:lnTo>
                    <a:lnTo>
                      <a:pt x="311" y="779"/>
                    </a:lnTo>
                    <a:lnTo>
                      <a:pt x="359" y="728"/>
                    </a:lnTo>
                    <a:lnTo>
                      <a:pt x="410" y="679"/>
                    </a:lnTo>
                    <a:lnTo>
                      <a:pt x="463" y="630"/>
                    </a:lnTo>
                    <a:lnTo>
                      <a:pt x="519" y="584"/>
                    </a:lnTo>
                    <a:lnTo>
                      <a:pt x="578" y="538"/>
                    </a:lnTo>
                    <a:lnTo>
                      <a:pt x="639" y="494"/>
                    </a:lnTo>
                    <a:lnTo>
                      <a:pt x="702" y="451"/>
                    </a:lnTo>
                    <a:lnTo>
                      <a:pt x="768" y="408"/>
                    </a:lnTo>
                    <a:lnTo>
                      <a:pt x="837" y="368"/>
                    </a:lnTo>
                    <a:lnTo>
                      <a:pt x="906" y="329"/>
                    </a:lnTo>
                    <a:lnTo>
                      <a:pt x="978" y="292"/>
                    </a:lnTo>
                    <a:lnTo>
                      <a:pt x="1052" y="257"/>
                    </a:lnTo>
                    <a:lnTo>
                      <a:pt x="1126" y="223"/>
                    </a:lnTo>
                    <a:lnTo>
                      <a:pt x="1204" y="192"/>
                    </a:lnTo>
                    <a:lnTo>
                      <a:pt x="1282" y="162"/>
                    </a:lnTo>
                    <a:lnTo>
                      <a:pt x="1362" y="135"/>
                    </a:lnTo>
                    <a:lnTo>
                      <a:pt x="1443" y="110"/>
                    </a:lnTo>
                    <a:lnTo>
                      <a:pt x="1525" y="87"/>
                    </a:lnTo>
                    <a:lnTo>
                      <a:pt x="1608" y="67"/>
                    </a:lnTo>
                    <a:lnTo>
                      <a:pt x="1693" y="48"/>
                    </a:lnTo>
                    <a:close/>
                  </a:path>
                </a:pathLst>
              </a:custGeom>
              <a:solidFill>
                <a:srgbClr val="FEFEFE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" name="Freeform 9"/>
              <p:cNvSpPr>
                <a:spLocks noEditPoints="1"/>
              </p:cNvSpPr>
              <p:nvPr/>
            </p:nvSpPr>
            <p:spPr bwMode="auto">
              <a:xfrm>
                <a:off x="549275" y="339726"/>
                <a:ext cx="1144588" cy="682625"/>
              </a:xfrm>
              <a:custGeom>
                <a:avLst/>
                <a:gdLst/>
                <a:ahLst/>
                <a:cxnLst>
                  <a:cxn ang="0">
                    <a:pos x="1187" y="52"/>
                  </a:cxn>
                  <a:cxn ang="0">
                    <a:pos x="224" y="598"/>
                  </a:cxn>
                  <a:cxn ang="0">
                    <a:pos x="205" y="711"/>
                  </a:cxn>
                  <a:cxn ang="0">
                    <a:pos x="948" y="299"/>
                  </a:cxn>
                  <a:cxn ang="0">
                    <a:pos x="376" y="792"/>
                  </a:cxn>
                  <a:cxn ang="0">
                    <a:pos x="362" y="1325"/>
                  </a:cxn>
                  <a:cxn ang="0">
                    <a:pos x="1079" y="1708"/>
                  </a:cxn>
                  <a:cxn ang="0">
                    <a:pos x="2143" y="1495"/>
                  </a:cxn>
                  <a:cxn ang="0">
                    <a:pos x="2832" y="844"/>
                  </a:cxn>
                  <a:cxn ang="0">
                    <a:pos x="2213" y="1314"/>
                  </a:cxn>
                  <a:cxn ang="0">
                    <a:pos x="2337" y="1149"/>
                  </a:cxn>
                  <a:cxn ang="0">
                    <a:pos x="2578" y="575"/>
                  </a:cxn>
                  <a:cxn ang="0">
                    <a:pos x="2311" y="190"/>
                  </a:cxn>
                  <a:cxn ang="0">
                    <a:pos x="1895" y="1011"/>
                  </a:cxn>
                  <a:cxn ang="0">
                    <a:pos x="1855" y="1126"/>
                  </a:cxn>
                  <a:cxn ang="0">
                    <a:pos x="1901" y="1173"/>
                  </a:cxn>
                  <a:cxn ang="0">
                    <a:pos x="1878" y="1214"/>
                  </a:cxn>
                  <a:cxn ang="0">
                    <a:pos x="2008" y="1106"/>
                  </a:cxn>
                  <a:cxn ang="0">
                    <a:pos x="1911" y="1052"/>
                  </a:cxn>
                  <a:cxn ang="0">
                    <a:pos x="1768" y="1011"/>
                  </a:cxn>
                  <a:cxn ang="0">
                    <a:pos x="1607" y="1101"/>
                  </a:cxn>
                  <a:cxn ang="0">
                    <a:pos x="1717" y="1166"/>
                  </a:cxn>
                  <a:cxn ang="0">
                    <a:pos x="1599" y="1201"/>
                  </a:cxn>
                  <a:cxn ang="0">
                    <a:pos x="1789" y="1146"/>
                  </a:cxn>
                  <a:cxn ang="0">
                    <a:pos x="1673" y="1070"/>
                  </a:cxn>
                  <a:cxn ang="0">
                    <a:pos x="1579" y="1071"/>
                  </a:cxn>
                  <a:cxn ang="0">
                    <a:pos x="1413" y="1030"/>
                  </a:cxn>
                  <a:cxn ang="0">
                    <a:pos x="1437" y="1214"/>
                  </a:cxn>
                  <a:cxn ang="0">
                    <a:pos x="1475" y="1169"/>
                  </a:cxn>
                  <a:cxn ang="0">
                    <a:pos x="1501" y="1054"/>
                  </a:cxn>
                  <a:cxn ang="0">
                    <a:pos x="1299" y="1064"/>
                  </a:cxn>
                  <a:cxn ang="0">
                    <a:pos x="1303" y="1012"/>
                  </a:cxn>
                  <a:cxn ang="0">
                    <a:pos x="1087" y="1211"/>
                  </a:cxn>
                  <a:cxn ang="0">
                    <a:pos x="1140" y="1017"/>
                  </a:cxn>
                  <a:cxn ang="0">
                    <a:pos x="1077" y="1138"/>
                  </a:cxn>
                  <a:cxn ang="0">
                    <a:pos x="1035" y="1064"/>
                  </a:cxn>
                  <a:cxn ang="0">
                    <a:pos x="769" y="1212"/>
                  </a:cxn>
                  <a:cxn ang="0">
                    <a:pos x="649" y="1008"/>
                  </a:cxn>
                  <a:cxn ang="0">
                    <a:pos x="496" y="1169"/>
                  </a:cxn>
                  <a:cxn ang="0">
                    <a:pos x="674" y="1184"/>
                  </a:cxn>
                  <a:cxn ang="0">
                    <a:pos x="573" y="1087"/>
                  </a:cxn>
                  <a:cxn ang="0">
                    <a:pos x="2219" y="599"/>
                  </a:cxn>
                  <a:cxn ang="0">
                    <a:pos x="2185" y="787"/>
                  </a:cxn>
                  <a:cxn ang="0">
                    <a:pos x="2261" y="746"/>
                  </a:cxn>
                  <a:cxn ang="0">
                    <a:pos x="2337" y="541"/>
                  </a:cxn>
                  <a:cxn ang="0">
                    <a:pos x="1926" y="540"/>
                  </a:cxn>
                  <a:cxn ang="0">
                    <a:pos x="1613" y="576"/>
                  </a:cxn>
                  <a:cxn ang="0">
                    <a:pos x="1790" y="761"/>
                  </a:cxn>
                  <a:cxn ang="0">
                    <a:pos x="1665" y="816"/>
                  </a:cxn>
                  <a:cxn ang="0">
                    <a:pos x="1703" y="918"/>
                  </a:cxn>
                  <a:cxn ang="0">
                    <a:pos x="1909" y="740"/>
                  </a:cxn>
                  <a:cxn ang="0">
                    <a:pos x="1702" y="637"/>
                  </a:cxn>
                  <a:cxn ang="0">
                    <a:pos x="1321" y="597"/>
                  </a:cxn>
                  <a:cxn ang="0">
                    <a:pos x="1321" y="597"/>
                  </a:cxn>
                  <a:cxn ang="0">
                    <a:pos x="1550" y="599"/>
                  </a:cxn>
                  <a:cxn ang="0">
                    <a:pos x="1142" y="585"/>
                  </a:cxn>
                  <a:cxn ang="0">
                    <a:pos x="858" y="532"/>
                  </a:cxn>
                  <a:cxn ang="0">
                    <a:pos x="864" y="736"/>
                  </a:cxn>
                  <a:cxn ang="0">
                    <a:pos x="896" y="828"/>
                  </a:cxn>
                  <a:cxn ang="0">
                    <a:pos x="835" y="913"/>
                  </a:cxn>
                  <a:cxn ang="0">
                    <a:pos x="1116" y="774"/>
                  </a:cxn>
                  <a:cxn ang="0">
                    <a:pos x="912" y="654"/>
                  </a:cxn>
                  <a:cxn ang="0">
                    <a:pos x="1034" y="612"/>
                  </a:cxn>
                </a:cxnLst>
                <a:rect l="0" t="0" r="r" b="b"/>
                <a:pathLst>
                  <a:path w="2880" h="1720">
                    <a:moveTo>
                      <a:pt x="2185" y="121"/>
                    </a:moveTo>
                    <a:lnTo>
                      <a:pt x="2142" y="102"/>
                    </a:lnTo>
                    <a:lnTo>
                      <a:pt x="2098" y="84"/>
                    </a:lnTo>
                    <a:lnTo>
                      <a:pt x="2052" y="68"/>
                    </a:lnTo>
                    <a:lnTo>
                      <a:pt x="2007" y="54"/>
                    </a:lnTo>
                    <a:lnTo>
                      <a:pt x="1960" y="42"/>
                    </a:lnTo>
                    <a:lnTo>
                      <a:pt x="1913" y="31"/>
                    </a:lnTo>
                    <a:lnTo>
                      <a:pt x="1866" y="22"/>
                    </a:lnTo>
                    <a:lnTo>
                      <a:pt x="1820" y="14"/>
                    </a:lnTo>
                    <a:lnTo>
                      <a:pt x="1764" y="8"/>
                    </a:lnTo>
                    <a:lnTo>
                      <a:pt x="1709" y="4"/>
                    </a:lnTo>
                    <a:lnTo>
                      <a:pt x="1654" y="2"/>
                    </a:lnTo>
                    <a:lnTo>
                      <a:pt x="1599" y="0"/>
                    </a:lnTo>
                    <a:lnTo>
                      <a:pt x="1544" y="2"/>
                    </a:lnTo>
                    <a:lnTo>
                      <a:pt x="1489" y="4"/>
                    </a:lnTo>
                    <a:lnTo>
                      <a:pt x="1434" y="9"/>
                    </a:lnTo>
                    <a:lnTo>
                      <a:pt x="1379" y="16"/>
                    </a:lnTo>
                    <a:lnTo>
                      <a:pt x="1331" y="23"/>
                    </a:lnTo>
                    <a:lnTo>
                      <a:pt x="1283" y="31"/>
                    </a:lnTo>
                    <a:lnTo>
                      <a:pt x="1235" y="41"/>
                    </a:lnTo>
                    <a:lnTo>
                      <a:pt x="1187" y="52"/>
                    </a:lnTo>
                    <a:lnTo>
                      <a:pt x="1140" y="65"/>
                    </a:lnTo>
                    <a:lnTo>
                      <a:pt x="1092" y="79"/>
                    </a:lnTo>
                    <a:lnTo>
                      <a:pt x="1044" y="94"/>
                    </a:lnTo>
                    <a:lnTo>
                      <a:pt x="997" y="111"/>
                    </a:lnTo>
                    <a:lnTo>
                      <a:pt x="950" y="128"/>
                    </a:lnTo>
                    <a:lnTo>
                      <a:pt x="903" y="147"/>
                    </a:lnTo>
                    <a:lnTo>
                      <a:pt x="858" y="166"/>
                    </a:lnTo>
                    <a:lnTo>
                      <a:pt x="812" y="187"/>
                    </a:lnTo>
                    <a:lnTo>
                      <a:pt x="768" y="208"/>
                    </a:lnTo>
                    <a:lnTo>
                      <a:pt x="724" y="231"/>
                    </a:lnTo>
                    <a:lnTo>
                      <a:pt x="681" y="254"/>
                    </a:lnTo>
                    <a:lnTo>
                      <a:pt x="639" y="278"/>
                    </a:lnTo>
                    <a:lnTo>
                      <a:pt x="591" y="306"/>
                    </a:lnTo>
                    <a:lnTo>
                      <a:pt x="543" y="336"/>
                    </a:lnTo>
                    <a:lnTo>
                      <a:pt x="495" y="369"/>
                    </a:lnTo>
                    <a:lnTo>
                      <a:pt x="446" y="403"/>
                    </a:lnTo>
                    <a:lnTo>
                      <a:pt x="400" y="438"/>
                    </a:lnTo>
                    <a:lnTo>
                      <a:pt x="354" y="475"/>
                    </a:lnTo>
                    <a:lnTo>
                      <a:pt x="309" y="514"/>
                    </a:lnTo>
                    <a:lnTo>
                      <a:pt x="265" y="556"/>
                    </a:lnTo>
                    <a:lnTo>
                      <a:pt x="224" y="598"/>
                    </a:lnTo>
                    <a:lnTo>
                      <a:pt x="184" y="642"/>
                    </a:lnTo>
                    <a:lnTo>
                      <a:pt x="166" y="664"/>
                    </a:lnTo>
                    <a:lnTo>
                      <a:pt x="147" y="688"/>
                    </a:lnTo>
                    <a:lnTo>
                      <a:pt x="129" y="711"/>
                    </a:lnTo>
                    <a:lnTo>
                      <a:pt x="112" y="735"/>
                    </a:lnTo>
                    <a:lnTo>
                      <a:pt x="95" y="759"/>
                    </a:lnTo>
                    <a:lnTo>
                      <a:pt x="79" y="783"/>
                    </a:lnTo>
                    <a:lnTo>
                      <a:pt x="64" y="808"/>
                    </a:lnTo>
                    <a:lnTo>
                      <a:pt x="49" y="832"/>
                    </a:lnTo>
                    <a:lnTo>
                      <a:pt x="36" y="859"/>
                    </a:lnTo>
                    <a:lnTo>
                      <a:pt x="23" y="884"/>
                    </a:lnTo>
                    <a:lnTo>
                      <a:pt x="11" y="911"/>
                    </a:lnTo>
                    <a:lnTo>
                      <a:pt x="0" y="937"/>
                    </a:lnTo>
                    <a:lnTo>
                      <a:pt x="24" y="906"/>
                    </a:lnTo>
                    <a:lnTo>
                      <a:pt x="48" y="876"/>
                    </a:lnTo>
                    <a:lnTo>
                      <a:pt x="73" y="846"/>
                    </a:lnTo>
                    <a:lnTo>
                      <a:pt x="98" y="818"/>
                    </a:lnTo>
                    <a:lnTo>
                      <a:pt x="124" y="790"/>
                    </a:lnTo>
                    <a:lnTo>
                      <a:pt x="150" y="763"/>
                    </a:lnTo>
                    <a:lnTo>
                      <a:pt x="177" y="736"/>
                    </a:lnTo>
                    <a:lnTo>
                      <a:pt x="205" y="711"/>
                    </a:lnTo>
                    <a:lnTo>
                      <a:pt x="233" y="685"/>
                    </a:lnTo>
                    <a:lnTo>
                      <a:pt x="262" y="661"/>
                    </a:lnTo>
                    <a:lnTo>
                      <a:pt x="290" y="637"/>
                    </a:lnTo>
                    <a:lnTo>
                      <a:pt x="319" y="614"/>
                    </a:lnTo>
                    <a:lnTo>
                      <a:pt x="349" y="592"/>
                    </a:lnTo>
                    <a:lnTo>
                      <a:pt x="379" y="570"/>
                    </a:lnTo>
                    <a:lnTo>
                      <a:pt x="410" y="550"/>
                    </a:lnTo>
                    <a:lnTo>
                      <a:pt x="440" y="530"/>
                    </a:lnTo>
                    <a:lnTo>
                      <a:pt x="472" y="509"/>
                    </a:lnTo>
                    <a:lnTo>
                      <a:pt x="503" y="490"/>
                    </a:lnTo>
                    <a:lnTo>
                      <a:pt x="535" y="473"/>
                    </a:lnTo>
                    <a:lnTo>
                      <a:pt x="568" y="455"/>
                    </a:lnTo>
                    <a:lnTo>
                      <a:pt x="601" y="437"/>
                    </a:lnTo>
                    <a:lnTo>
                      <a:pt x="634" y="421"/>
                    </a:lnTo>
                    <a:lnTo>
                      <a:pt x="667" y="404"/>
                    </a:lnTo>
                    <a:lnTo>
                      <a:pt x="701" y="389"/>
                    </a:lnTo>
                    <a:lnTo>
                      <a:pt x="769" y="360"/>
                    </a:lnTo>
                    <a:lnTo>
                      <a:pt x="837" y="333"/>
                    </a:lnTo>
                    <a:lnTo>
                      <a:pt x="908" y="309"/>
                    </a:lnTo>
                    <a:lnTo>
                      <a:pt x="979" y="287"/>
                    </a:lnTo>
                    <a:lnTo>
                      <a:pt x="948" y="299"/>
                    </a:lnTo>
                    <a:lnTo>
                      <a:pt x="916" y="313"/>
                    </a:lnTo>
                    <a:lnTo>
                      <a:pt x="884" y="328"/>
                    </a:lnTo>
                    <a:lnTo>
                      <a:pt x="853" y="345"/>
                    </a:lnTo>
                    <a:lnTo>
                      <a:pt x="821" y="361"/>
                    </a:lnTo>
                    <a:lnTo>
                      <a:pt x="789" y="380"/>
                    </a:lnTo>
                    <a:lnTo>
                      <a:pt x="758" y="399"/>
                    </a:lnTo>
                    <a:lnTo>
                      <a:pt x="727" y="419"/>
                    </a:lnTo>
                    <a:lnTo>
                      <a:pt x="697" y="441"/>
                    </a:lnTo>
                    <a:lnTo>
                      <a:pt x="667" y="463"/>
                    </a:lnTo>
                    <a:lnTo>
                      <a:pt x="638" y="485"/>
                    </a:lnTo>
                    <a:lnTo>
                      <a:pt x="608" y="509"/>
                    </a:lnTo>
                    <a:lnTo>
                      <a:pt x="581" y="535"/>
                    </a:lnTo>
                    <a:lnTo>
                      <a:pt x="553" y="560"/>
                    </a:lnTo>
                    <a:lnTo>
                      <a:pt x="527" y="587"/>
                    </a:lnTo>
                    <a:lnTo>
                      <a:pt x="502" y="613"/>
                    </a:lnTo>
                    <a:lnTo>
                      <a:pt x="477" y="641"/>
                    </a:lnTo>
                    <a:lnTo>
                      <a:pt x="454" y="670"/>
                    </a:lnTo>
                    <a:lnTo>
                      <a:pt x="433" y="699"/>
                    </a:lnTo>
                    <a:lnTo>
                      <a:pt x="412" y="730"/>
                    </a:lnTo>
                    <a:lnTo>
                      <a:pt x="393" y="760"/>
                    </a:lnTo>
                    <a:lnTo>
                      <a:pt x="376" y="792"/>
                    </a:lnTo>
                    <a:lnTo>
                      <a:pt x="359" y="825"/>
                    </a:lnTo>
                    <a:lnTo>
                      <a:pt x="345" y="856"/>
                    </a:lnTo>
                    <a:lnTo>
                      <a:pt x="333" y="890"/>
                    </a:lnTo>
                    <a:lnTo>
                      <a:pt x="321" y="925"/>
                    </a:lnTo>
                    <a:lnTo>
                      <a:pt x="312" y="959"/>
                    </a:lnTo>
                    <a:lnTo>
                      <a:pt x="306" y="993"/>
                    </a:lnTo>
                    <a:lnTo>
                      <a:pt x="301" y="1030"/>
                    </a:lnTo>
                    <a:lnTo>
                      <a:pt x="298" y="1065"/>
                    </a:lnTo>
                    <a:lnTo>
                      <a:pt x="298" y="1102"/>
                    </a:lnTo>
                    <a:lnTo>
                      <a:pt x="300" y="1138"/>
                    </a:lnTo>
                    <a:lnTo>
                      <a:pt x="302" y="1156"/>
                    </a:lnTo>
                    <a:lnTo>
                      <a:pt x="305" y="1174"/>
                    </a:lnTo>
                    <a:lnTo>
                      <a:pt x="307" y="1192"/>
                    </a:lnTo>
                    <a:lnTo>
                      <a:pt x="312" y="1209"/>
                    </a:lnTo>
                    <a:lnTo>
                      <a:pt x="317" y="1226"/>
                    </a:lnTo>
                    <a:lnTo>
                      <a:pt x="322" y="1242"/>
                    </a:lnTo>
                    <a:lnTo>
                      <a:pt x="329" y="1260"/>
                    </a:lnTo>
                    <a:lnTo>
                      <a:pt x="336" y="1276"/>
                    </a:lnTo>
                    <a:lnTo>
                      <a:pt x="344" y="1293"/>
                    </a:lnTo>
                    <a:lnTo>
                      <a:pt x="352" y="1309"/>
                    </a:lnTo>
                    <a:lnTo>
                      <a:pt x="362" y="1325"/>
                    </a:lnTo>
                    <a:lnTo>
                      <a:pt x="371" y="1341"/>
                    </a:lnTo>
                    <a:lnTo>
                      <a:pt x="382" y="1356"/>
                    </a:lnTo>
                    <a:lnTo>
                      <a:pt x="392" y="1371"/>
                    </a:lnTo>
                    <a:lnTo>
                      <a:pt x="405" y="1387"/>
                    </a:lnTo>
                    <a:lnTo>
                      <a:pt x="416" y="1402"/>
                    </a:lnTo>
                    <a:lnTo>
                      <a:pt x="443" y="1430"/>
                    </a:lnTo>
                    <a:lnTo>
                      <a:pt x="472" y="1457"/>
                    </a:lnTo>
                    <a:lnTo>
                      <a:pt x="502" y="1484"/>
                    </a:lnTo>
                    <a:lnTo>
                      <a:pt x="535" y="1511"/>
                    </a:lnTo>
                    <a:lnTo>
                      <a:pt x="570" y="1535"/>
                    </a:lnTo>
                    <a:lnTo>
                      <a:pt x="607" y="1557"/>
                    </a:lnTo>
                    <a:lnTo>
                      <a:pt x="645" y="1579"/>
                    </a:lnTo>
                    <a:lnTo>
                      <a:pt x="686" y="1599"/>
                    </a:lnTo>
                    <a:lnTo>
                      <a:pt x="732" y="1620"/>
                    </a:lnTo>
                    <a:lnTo>
                      <a:pt x="779" y="1639"/>
                    </a:lnTo>
                    <a:lnTo>
                      <a:pt x="827" y="1655"/>
                    </a:lnTo>
                    <a:lnTo>
                      <a:pt x="877" y="1669"/>
                    </a:lnTo>
                    <a:lnTo>
                      <a:pt x="926" y="1682"/>
                    </a:lnTo>
                    <a:lnTo>
                      <a:pt x="977" y="1693"/>
                    </a:lnTo>
                    <a:lnTo>
                      <a:pt x="1027" y="1702"/>
                    </a:lnTo>
                    <a:lnTo>
                      <a:pt x="1079" y="1708"/>
                    </a:lnTo>
                    <a:lnTo>
                      <a:pt x="1130" y="1713"/>
                    </a:lnTo>
                    <a:lnTo>
                      <a:pt x="1182" y="1717"/>
                    </a:lnTo>
                    <a:lnTo>
                      <a:pt x="1234" y="1720"/>
                    </a:lnTo>
                    <a:lnTo>
                      <a:pt x="1284" y="1720"/>
                    </a:lnTo>
                    <a:lnTo>
                      <a:pt x="1336" y="1718"/>
                    </a:lnTo>
                    <a:lnTo>
                      <a:pt x="1387" y="1716"/>
                    </a:lnTo>
                    <a:lnTo>
                      <a:pt x="1437" y="1712"/>
                    </a:lnTo>
                    <a:lnTo>
                      <a:pt x="1488" y="1706"/>
                    </a:lnTo>
                    <a:lnTo>
                      <a:pt x="1535" y="1699"/>
                    </a:lnTo>
                    <a:lnTo>
                      <a:pt x="1583" y="1692"/>
                    </a:lnTo>
                    <a:lnTo>
                      <a:pt x="1632" y="1682"/>
                    </a:lnTo>
                    <a:lnTo>
                      <a:pt x="1682" y="1670"/>
                    </a:lnTo>
                    <a:lnTo>
                      <a:pt x="1732" y="1656"/>
                    </a:lnTo>
                    <a:lnTo>
                      <a:pt x="1783" y="1642"/>
                    </a:lnTo>
                    <a:lnTo>
                      <a:pt x="1835" y="1626"/>
                    </a:lnTo>
                    <a:lnTo>
                      <a:pt x="1885" y="1607"/>
                    </a:lnTo>
                    <a:lnTo>
                      <a:pt x="1937" y="1588"/>
                    </a:lnTo>
                    <a:lnTo>
                      <a:pt x="1989" y="1566"/>
                    </a:lnTo>
                    <a:lnTo>
                      <a:pt x="2041" y="1545"/>
                    </a:lnTo>
                    <a:lnTo>
                      <a:pt x="2093" y="1521"/>
                    </a:lnTo>
                    <a:lnTo>
                      <a:pt x="2143" y="1495"/>
                    </a:lnTo>
                    <a:lnTo>
                      <a:pt x="2194" y="1469"/>
                    </a:lnTo>
                    <a:lnTo>
                      <a:pt x="2243" y="1441"/>
                    </a:lnTo>
                    <a:lnTo>
                      <a:pt x="2293" y="1411"/>
                    </a:lnTo>
                    <a:lnTo>
                      <a:pt x="2341" y="1380"/>
                    </a:lnTo>
                    <a:lnTo>
                      <a:pt x="2389" y="1349"/>
                    </a:lnTo>
                    <a:lnTo>
                      <a:pt x="2436" y="1316"/>
                    </a:lnTo>
                    <a:lnTo>
                      <a:pt x="2480" y="1282"/>
                    </a:lnTo>
                    <a:lnTo>
                      <a:pt x="2524" y="1245"/>
                    </a:lnTo>
                    <a:lnTo>
                      <a:pt x="2566" y="1208"/>
                    </a:lnTo>
                    <a:lnTo>
                      <a:pt x="2607" y="1171"/>
                    </a:lnTo>
                    <a:lnTo>
                      <a:pt x="2646" y="1132"/>
                    </a:lnTo>
                    <a:lnTo>
                      <a:pt x="2683" y="1092"/>
                    </a:lnTo>
                    <a:lnTo>
                      <a:pt x="2718" y="1051"/>
                    </a:lnTo>
                    <a:lnTo>
                      <a:pt x="2751" y="1008"/>
                    </a:lnTo>
                    <a:lnTo>
                      <a:pt x="2781" y="965"/>
                    </a:lnTo>
                    <a:lnTo>
                      <a:pt x="2810" y="921"/>
                    </a:lnTo>
                    <a:lnTo>
                      <a:pt x="2836" y="876"/>
                    </a:lnTo>
                    <a:lnTo>
                      <a:pt x="2858" y="830"/>
                    </a:lnTo>
                    <a:lnTo>
                      <a:pt x="2880" y="783"/>
                    </a:lnTo>
                    <a:lnTo>
                      <a:pt x="2856" y="814"/>
                    </a:lnTo>
                    <a:lnTo>
                      <a:pt x="2832" y="844"/>
                    </a:lnTo>
                    <a:lnTo>
                      <a:pt x="2807" y="874"/>
                    </a:lnTo>
                    <a:lnTo>
                      <a:pt x="2781" y="902"/>
                    </a:lnTo>
                    <a:lnTo>
                      <a:pt x="2755" y="930"/>
                    </a:lnTo>
                    <a:lnTo>
                      <a:pt x="2729" y="957"/>
                    </a:lnTo>
                    <a:lnTo>
                      <a:pt x="2702" y="984"/>
                    </a:lnTo>
                    <a:lnTo>
                      <a:pt x="2675" y="1009"/>
                    </a:lnTo>
                    <a:lnTo>
                      <a:pt x="2647" y="1035"/>
                    </a:lnTo>
                    <a:lnTo>
                      <a:pt x="2618" y="1059"/>
                    </a:lnTo>
                    <a:lnTo>
                      <a:pt x="2589" y="1082"/>
                    </a:lnTo>
                    <a:lnTo>
                      <a:pt x="2560" y="1106"/>
                    </a:lnTo>
                    <a:lnTo>
                      <a:pt x="2531" y="1127"/>
                    </a:lnTo>
                    <a:lnTo>
                      <a:pt x="2500" y="1149"/>
                    </a:lnTo>
                    <a:lnTo>
                      <a:pt x="2470" y="1170"/>
                    </a:lnTo>
                    <a:lnTo>
                      <a:pt x="2440" y="1190"/>
                    </a:lnTo>
                    <a:lnTo>
                      <a:pt x="2408" y="1209"/>
                    </a:lnTo>
                    <a:lnTo>
                      <a:pt x="2376" y="1228"/>
                    </a:lnTo>
                    <a:lnTo>
                      <a:pt x="2345" y="1247"/>
                    </a:lnTo>
                    <a:lnTo>
                      <a:pt x="2312" y="1265"/>
                    </a:lnTo>
                    <a:lnTo>
                      <a:pt x="2279" y="1283"/>
                    </a:lnTo>
                    <a:lnTo>
                      <a:pt x="2246" y="1299"/>
                    </a:lnTo>
                    <a:lnTo>
                      <a:pt x="2213" y="1314"/>
                    </a:lnTo>
                    <a:lnTo>
                      <a:pt x="2179" y="1330"/>
                    </a:lnTo>
                    <a:lnTo>
                      <a:pt x="2112" y="1359"/>
                    </a:lnTo>
                    <a:lnTo>
                      <a:pt x="2042" y="1385"/>
                    </a:lnTo>
                    <a:lnTo>
                      <a:pt x="1973" y="1411"/>
                    </a:lnTo>
                    <a:lnTo>
                      <a:pt x="1901" y="1432"/>
                    </a:lnTo>
                    <a:lnTo>
                      <a:pt x="1930" y="1421"/>
                    </a:lnTo>
                    <a:lnTo>
                      <a:pt x="1957" y="1409"/>
                    </a:lnTo>
                    <a:lnTo>
                      <a:pt x="1987" y="1395"/>
                    </a:lnTo>
                    <a:lnTo>
                      <a:pt x="2016" y="1382"/>
                    </a:lnTo>
                    <a:lnTo>
                      <a:pt x="2044" y="1366"/>
                    </a:lnTo>
                    <a:lnTo>
                      <a:pt x="2073" y="1350"/>
                    </a:lnTo>
                    <a:lnTo>
                      <a:pt x="2100" y="1333"/>
                    </a:lnTo>
                    <a:lnTo>
                      <a:pt x="2128" y="1316"/>
                    </a:lnTo>
                    <a:lnTo>
                      <a:pt x="2156" y="1298"/>
                    </a:lnTo>
                    <a:lnTo>
                      <a:pt x="2184" y="1279"/>
                    </a:lnTo>
                    <a:lnTo>
                      <a:pt x="2211" y="1259"/>
                    </a:lnTo>
                    <a:lnTo>
                      <a:pt x="2237" y="1238"/>
                    </a:lnTo>
                    <a:lnTo>
                      <a:pt x="2264" y="1217"/>
                    </a:lnTo>
                    <a:lnTo>
                      <a:pt x="2289" y="1195"/>
                    </a:lnTo>
                    <a:lnTo>
                      <a:pt x="2313" y="1173"/>
                    </a:lnTo>
                    <a:lnTo>
                      <a:pt x="2337" y="1149"/>
                    </a:lnTo>
                    <a:lnTo>
                      <a:pt x="2361" y="1125"/>
                    </a:lnTo>
                    <a:lnTo>
                      <a:pt x="2383" y="1101"/>
                    </a:lnTo>
                    <a:lnTo>
                      <a:pt x="2405" y="1075"/>
                    </a:lnTo>
                    <a:lnTo>
                      <a:pt x="2426" y="1050"/>
                    </a:lnTo>
                    <a:lnTo>
                      <a:pt x="2445" y="1023"/>
                    </a:lnTo>
                    <a:lnTo>
                      <a:pt x="2464" y="995"/>
                    </a:lnTo>
                    <a:lnTo>
                      <a:pt x="2481" y="968"/>
                    </a:lnTo>
                    <a:lnTo>
                      <a:pt x="2498" y="940"/>
                    </a:lnTo>
                    <a:lnTo>
                      <a:pt x="2512" y="912"/>
                    </a:lnTo>
                    <a:lnTo>
                      <a:pt x="2526" y="882"/>
                    </a:lnTo>
                    <a:lnTo>
                      <a:pt x="2538" y="852"/>
                    </a:lnTo>
                    <a:lnTo>
                      <a:pt x="2550" y="822"/>
                    </a:lnTo>
                    <a:lnTo>
                      <a:pt x="2559" y="792"/>
                    </a:lnTo>
                    <a:lnTo>
                      <a:pt x="2566" y="761"/>
                    </a:lnTo>
                    <a:lnTo>
                      <a:pt x="2572" y="730"/>
                    </a:lnTo>
                    <a:lnTo>
                      <a:pt x="2578" y="697"/>
                    </a:lnTo>
                    <a:lnTo>
                      <a:pt x="2580" y="671"/>
                    </a:lnTo>
                    <a:lnTo>
                      <a:pt x="2581" y="647"/>
                    </a:lnTo>
                    <a:lnTo>
                      <a:pt x="2581" y="622"/>
                    </a:lnTo>
                    <a:lnTo>
                      <a:pt x="2580" y="598"/>
                    </a:lnTo>
                    <a:lnTo>
                      <a:pt x="2578" y="575"/>
                    </a:lnTo>
                    <a:lnTo>
                      <a:pt x="2575" y="552"/>
                    </a:lnTo>
                    <a:lnTo>
                      <a:pt x="2570" y="530"/>
                    </a:lnTo>
                    <a:lnTo>
                      <a:pt x="2564" y="507"/>
                    </a:lnTo>
                    <a:lnTo>
                      <a:pt x="2557" y="485"/>
                    </a:lnTo>
                    <a:lnTo>
                      <a:pt x="2550" y="464"/>
                    </a:lnTo>
                    <a:lnTo>
                      <a:pt x="2541" y="444"/>
                    </a:lnTo>
                    <a:lnTo>
                      <a:pt x="2531" y="423"/>
                    </a:lnTo>
                    <a:lnTo>
                      <a:pt x="2519" y="403"/>
                    </a:lnTo>
                    <a:lnTo>
                      <a:pt x="2508" y="384"/>
                    </a:lnTo>
                    <a:lnTo>
                      <a:pt x="2495" y="365"/>
                    </a:lnTo>
                    <a:lnTo>
                      <a:pt x="2483" y="347"/>
                    </a:lnTo>
                    <a:lnTo>
                      <a:pt x="2467" y="330"/>
                    </a:lnTo>
                    <a:lnTo>
                      <a:pt x="2454" y="312"/>
                    </a:lnTo>
                    <a:lnTo>
                      <a:pt x="2437" y="295"/>
                    </a:lnTo>
                    <a:lnTo>
                      <a:pt x="2421" y="279"/>
                    </a:lnTo>
                    <a:lnTo>
                      <a:pt x="2404" y="263"/>
                    </a:lnTo>
                    <a:lnTo>
                      <a:pt x="2386" y="247"/>
                    </a:lnTo>
                    <a:lnTo>
                      <a:pt x="2369" y="232"/>
                    </a:lnTo>
                    <a:lnTo>
                      <a:pt x="2350" y="218"/>
                    </a:lnTo>
                    <a:lnTo>
                      <a:pt x="2331" y="204"/>
                    </a:lnTo>
                    <a:lnTo>
                      <a:pt x="2311" y="190"/>
                    </a:lnTo>
                    <a:lnTo>
                      <a:pt x="2290" y="178"/>
                    </a:lnTo>
                    <a:lnTo>
                      <a:pt x="2270" y="165"/>
                    </a:lnTo>
                    <a:lnTo>
                      <a:pt x="2228" y="142"/>
                    </a:lnTo>
                    <a:lnTo>
                      <a:pt x="2185" y="121"/>
                    </a:lnTo>
                    <a:close/>
                    <a:moveTo>
                      <a:pt x="2021" y="1066"/>
                    </a:moveTo>
                    <a:lnTo>
                      <a:pt x="2023" y="1056"/>
                    </a:lnTo>
                    <a:lnTo>
                      <a:pt x="2025" y="1049"/>
                    </a:lnTo>
                    <a:lnTo>
                      <a:pt x="2025" y="1041"/>
                    </a:lnTo>
                    <a:lnTo>
                      <a:pt x="2023" y="1035"/>
                    </a:lnTo>
                    <a:lnTo>
                      <a:pt x="2021" y="1030"/>
                    </a:lnTo>
                    <a:lnTo>
                      <a:pt x="2018" y="1025"/>
                    </a:lnTo>
                    <a:lnTo>
                      <a:pt x="2014" y="1021"/>
                    </a:lnTo>
                    <a:lnTo>
                      <a:pt x="2009" y="1017"/>
                    </a:lnTo>
                    <a:lnTo>
                      <a:pt x="2004" y="1014"/>
                    </a:lnTo>
                    <a:lnTo>
                      <a:pt x="1992" y="1011"/>
                    </a:lnTo>
                    <a:lnTo>
                      <a:pt x="1978" y="1008"/>
                    </a:lnTo>
                    <a:lnTo>
                      <a:pt x="1961" y="1007"/>
                    </a:lnTo>
                    <a:lnTo>
                      <a:pt x="1945" y="1007"/>
                    </a:lnTo>
                    <a:lnTo>
                      <a:pt x="1923" y="1007"/>
                    </a:lnTo>
                    <a:lnTo>
                      <a:pt x="1904" y="1009"/>
                    </a:lnTo>
                    <a:lnTo>
                      <a:pt x="1895" y="1011"/>
                    </a:lnTo>
                    <a:lnTo>
                      <a:pt x="1887" y="1012"/>
                    </a:lnTo>
                    <a:lnTo>
                      <a:pt x="1878" y="1014"/>
                    </a:lnTo>
                    <a:lnTo>
                      <a:pt x="1871" y="1018"/>
                    </a:lnTo>
                    <a:lnTo>
                      <a:pt x="1864" y="1022"/>
                    </a:lnTo>
                    <a:lnTo>
                      <a:pt x="1857" y="1026"/>
                    </a:lnTo>
                    <a:lnTo>
                      <a:pt x="1852" y="1032"/>
                    </a:lnTo>
                    <a:lnTo>
                      <a:pt x="1846" y="1038"/>
                    </a:lnTo>
                    <a:lnTo>
                      <a:pt x="1842" y="1045"/>
                    </a:lnTo>
                    <a:lnTo>
                      <a:pt x="1838" y="1054"/>
                    </a:lnTo>
                    <a:lnTo>
                      <a:pt x="1835" y="1063"/>
                    </a:lnTo>
                    <a:lnTo>
                      <a:pt x="1832" y="1073"/>
                    </a:lnTo>
                    <a:lnTo>
                      <a:pt x="1831" y="1080"/>
                    </a:lnTo>
                    <a:lnTo>
                      <a:pt x="1830" y="1088"/>
                    </a:lnTo>
                    <a:lnTo>
                      <a:pt x="1830" y="1094"/>
                    </a:lnTo>
                    <a:lnTo>
                      <a:pt x="1831" y="1101"/>
                    </a:lnTo>
                    <a:lnTo>
                      <a:pt x="1832" y="1106"/>
                    </a:lnTo>
                    <a:lnTo>
                      <a:pt x="1835" y="1111"/>
                    </a:lnTo>
                    <a:lnTo>
                      <a:pt x="1838" y="1114"/>
                    </a:lnTo>
                    <a:lnTo>
                      <a:pt x="1844" y="1120"/>
                    </a:lnTo>
                    <a:lnTo>
                      <a:pt x="1849" y="1122"/>
                    </a:lnTo>
                    <a:lnTo>
                      <a:pt x="1855" y="1126"/>
                    </a:lnTo>
                    <a:lnTo>
                      <a:pt x="1863" y="1128"/>
                    </a:lnTo>
                    <a:lnTo>
                      <a:pt x="1871" y="1131"/>
                    </a:lnTo>
                    <a:lnTo>
                      <a:pt x="1892" y="1133"/>
                    </a:lnTo>
                    <a:lnTo>
                      <a:pt x="1917" y="1135"/>
                    </a:lnTo>
                    <a:lnTo>
                      <a:pt x="1926" y="1135"/>
                    </a:lnTo>
                    <a:lnTo>
                      <a:pt x="1933" y="1135"/>
                    </a:lnTo>
                    <a:lnTo>
                      <a:pt x="1940" y="1136"/>
                    </a:lnTo>
                    <a:lnTo>
                      <a:pt x="1944" y="1138"/>
                    </a:lnTo>
                    <a:lnTo>
                      <a:pt x="1946" y="1141"/>
                    </a:lnTo>
                    <a:lnTo>
                      <a:pt x="1947" y="1145"/>
                    </a:lnTo>
                    <a:lnTo>
                      <a:pt x="1947" y="1149"/>
                    </a:lnTo>
                    <a:lnTo>
                      <a:pt x="1947" y="1154"/>
                    </a:lnTo>
                    <a:lnTo>
                      <a:pt x="1946" y="1159"/>
                    </a:lnTo>
                    <a:lnTo>
                      <a:pt x="1944" y="1164"/>
                    </a:lnTo>
                    <a:lnTo>
                      <a:pt x="1941" y="1166"/>
                    </a:lnTo>
                    <a:lnTo>
                      <a:pt x="1936" y="1169"/>
                    </a:lnTo>
                    <a:lnTo>
                      <a:pt x="1932" y="1170"/>
                    </a:lnTo>
                    <a:lnTo>
                      <a:pt x="1926" y="1171"/>
                    </a:lnTo>
                    <a:lnTo>
                      <a:pt x="1918" y="1173"/>
                    </a:lnTo>
                    <a:lnTo>
                      <a:pt x="1908" y="1173"/>
                    </a:lnTo>
                    <a:lnTo>
                      <a:pt x="1901" y="1173"/>
                    </a:lnTo>
                    <a:lnTo>
                      <a:pt x="1894" y="1171"/>
                    </a:lnTo>
                    <a:lnTo>
                      <a:pt x="1889" y="1170"/>
                    </a:lnTo>
                    <a:lnTo>
                      <a:pt x="1884" y="1169"/>
                    </a:lnTo>
                    <a:lnTo>
                      <a:pt x="1882" y="1166"/>
                    </a:lnTo>
                    <a:lnTo>
                      <a:pt x="1880" y="1163"/>
                    </a:lnTo>
                    <a:lnTo>
                      <a:pt x="1880" y="1157"/>
                    </a:lnTo>
                    <a:lnTo>
                      <a:pt x="1880" y="1151"/>
                    </a:lnTo>
                    <a:lnTo>
                      <a:pt x="1814" y="1151"/>
                    </a:lnTo>
                    <a:lnTo>
                      <a:pt x="1813" y="1161"/>
                    </a:lnTo>
                    <a:lnTo>
                      <a:pt x="1812" y="1170"/>
                    </a:lnTo>
                    <a:lnTo>
                      <a:pt x="1812" y="1178"/>
                    </a:lnTo>
                    <a:lnTo>
                      <a:pt x="1813" y="1185"/>
                    </a:lnTo>
                    <a:lnTo>
                      <a:pt x="1816" y="1192"/>
                    </a:lnTo>
                    <a:lnTo>
                      <a:pt x="1818" y="1197"/>
                    </a:lnTo>
                    <a:lnTo>
                      <a:pt x="1822" y="1201"/>
                    </a:lnTo>
                    <a:lnTo>
                      <a:pt x="1827" y="1204"/>
                    </a:lnTo>
                    <a:lnTo>
                      <a:pt x="1833" y="1208"/>
                    </a:lnTo>
                    <a:lnTo>
                      <a:pt x="1841" y="1211"/>
                    </a:lnTo>
                    <a:lnTo>
                      <a:pt x="1849" y="1212"/>
                    </a:lnTo>
                    <a:lnTo>
                      <a:pt x="1857" y="1213"/>
                    </a:lnTo>
                    <a:lnTo>
                      <a:pt x="1878" y="1214"/>
                    </a:lnTo>
                    <a:lnTo>
                      <a:pt x="1902" y="1214"/>
                    </a:lnTo>
                    <a:lnTo>
                      <a:pt x="1925" y="1214"/>
                    </a:lnTo>
                    <a:lnTo>
                      <a:pt x="1945" y="1213"/>
                    </a:lnTo>
                    <a:lnTo>
                      <a:pt x="1954" y="1211"/>
                    </a:lnTo>
                    <a:lnTo>
                      <a:pt x="1963" y="1209"/>
                    </a:lnTo>
                    <a:lnTo>
                      <a:pt x="1970" y="1206"/>
                    </a:lnTo>
                    <a:lnTo>
                      <a:pt x="1976" y="1203"/>
                    </a:lnTo>
                    <a:lnTo>
                      <a:pt x="1983" y="1199"/>
                    </a:lnTo>
                    <a:lnTo>
                      <a:pt x="1989" y="1194"/>
                    </a:lnTo>
                    <a:lnTo>
                      <a:pt x="1994" y="1188"/>
                    </a:lnTo>
                    <a:lnTo>
                      <a:pt x="1999" y="1182"/>
                    </a:lnTo>
                    <a:lnTo>
                      <a:pt x="2003" y="1175"/>
                    </a:lnTo>
                    <a:lnTo>
                      <a:pt x="2007" y="1166"/>
                    </a:lnTo>
                    <a:lnTo>
                      <a:pt x="2011" y="1157"/>
                    </a:lnTo>
                    <a:lnTo>
                      <a:pt x="2013" y="1146"/>
                    </a:lnTo>
                    <a:lnTo>
                      <a:pt x="2014" y="1137"/>
                    </a:lnTo>
                    <a:lnTo>
                      <a:pt x="2016" y="1130"/>
                    </a:lnTo>
                    <a:lnTo>
                      <a:pt x="2014" y="1122"/>
                    </a:lnTo>
                    <a:lnTo>
                      <a:pt x="2013" y="1116"/>
                    </a:lnTo>
                    <a:lnTo>
                      <a:pt x="2012" y="1109"/>
                    </a:lnTo>
                    <a:lnTo>
                      <a:pt x="2008" y="1106"/>
                    </a:lnTo>
                    <a:lnTo>
                      <a:pt x="2004" y="1101"/>
                    </a:lnTo>
                    <a:lnTo>
                      <a:pt x="1999" y="1097"/>
                    </a:lnTo>
                    <a:lnTo>
                      <a:pt x="1994" y="1094"/>
                    </a:lnTo>
                    <a:lnTo>
                      <a:pt x="1988" y="1092"/>
                    </a:lnTo>
                    <a:lnTo>
                      <a:pt x="1980" y="1089"/>
                    </a:lnTo>
                    <a:lnTo>
                      <a:pt x="1971" y="1088"/>
                    </a:lnTo>
                    <a:lnTo>
                      <a:pt x="1951" y="1087"/>
                    </a:lnTo>
                    <a:lnTo>
                      <a:pt x="1927" y="1085"/>
                    </a:lnTo>
                    <a:lnTo>
                      <a:pt x="1917" y="1085"/>
                    </a:lnTo>
                    <a:lnTo>
                      <a:pt x="1909" y="1084"/>
                    </a:lnTo>
                    <a:lnTo>
                      <a:pt x="1903" y="1083"/>
                    </a:lnTo>
                    <a:lnTo>
                      <a:pt x="1899" y="1080"/>
                    </a:lnTo>
                    <a:lnTo>
                      <a:pt x="1897" y="1078"/>
                    </a:lnTo>
                    <a:lnTo>
                      <a:pt x="1897" y="1074"/>
                    </a:lnTo>
                    <a:lnTo>
                      <a:pt x="1897" y="1070"/>
                    </a:lnTo>
                    <a:lnTo>
                      <a:pt x="1897" y="1068"/>
                    </a:lnTo>
                    <a:lnTo>
                      <a:pt x="1898" y="1063"/>
                    </a:lnTo>
                    <a:lnTo>
                      <a:pt x="1899" y="1059"/>
                    </a:lnTo>
                    <a:lnTo>
                      <a:pt x="1902" y="1056"/>
                    </a:lnTo>
                    <a:lnTo>
                      <a:pt x="1906" y="1054"/>
                    </a:lnTo>
                    <a:lnTo>
                      <a:pt x="1911" y="1052"/>
                    </a:lnTo>
                    <a:lnTo>
                      <a:pt x="1917" y="1050"/>
                    </a:lnTo>
                    <a:lnTo>
                      <a:pt x="1925" y="1050"/>
                    </a:lnTo>
                    <a:lnTo>
                      <a:pt x="1936" y="1050"/>
                    </a:lnTo>
                    <a:lnTo>
                      <a:pt x="1947" y="1050"/>
                    </a:lnTo>
                    <a:lnTo>
                      <a:pt x="1955" y="1052"/>
                    </a:lnTo>
                    <a:lnTo>
                      <a:pt x="1957" y="1055"/>
                    </a:lnTo>
                    <a:lnTo>
                      <a:pt x="1959" y="1057"/>
                    </a:lnTo>
                    <a:lnTo>
                      <a:pt x="1959" y="1061"/>
                    </a:lnTo>
                    <a:lnTo>
                      <a:pt x="1959" y="1066"/>
                    </a:lnTo>
                    <a:lnTo>
                      <a:pt x="2021" y="1066"/>
                    </a:lnTo>
                    <a:close/>
                    <a:moveTo>
                      <a:pt x="1797" y="1066"/>
                    </a:moveTo>
                    <a:lnTo>
                      <a:pt x="1799" y="1056"/>
                    </a:lnTo>
                    <a:lnTo>
                      <a:pt x="1801" y="1049"/>
                    </a:lnTo>
                    <a:lnTo>
                      <a:pt x="1801" y="1041"/>
                    </a:lnTo>
                    <a:lnTo>
                      <a:pt x="1799" y="1035"/>
                    </a:lnTo>
                    <a:lnTo>
                      <a:pt x="1798" y="1030"/>
                    </a:lnTo>
                    <a:lnTo>
                      <a:pt x="1794" y="1025"/>
                    </a:lnTo>
                    <a:lnTo>
                      <a:pt x="1790" y="1021"/>
                    </a:lnTo>
                    <a:lnTo>
                      <a:pt x="1785" y="1017"/>
                    </a:lnTo>
                    <a:lnTo>
                      <a:pt x="1780" y="1014"/>
                    </a:lnTo>
                    <a:lnTo>
                      <a:pt x="1768" y="1011"/>
                    </a:lnTo>
                    <a:lnTo>
                      <a:pt x="1754" y="1008"/>
                    </a:lnTo>
                    <a:lnTo>
                      <a:pt x="1737" y="1007"/>
                    </a:lnTo>
                    <a:lnTo>
                      <a:pt x="1721" y="1007"/>
                    </a:lnTo>
                    <a:lnTo>
                      <a:pt x="1699" y="1007"/>
                    </a:lnTo>
                    <a:lnTo>
                      <a:pt x="1680" y="1009"/>
                    </a:lnTo>
                    <a:lnTo>
                      <a:pt x="1671" y="1011"/>
                    </a:lnTo>
                    <a:lnTo>
                      <a:pt x="1663" y="1012"/>
                    </a:lnTo>
                    <a:lnTo>
                      <a:pt x="1655" y="1014"/>
                    </a:lnTo>
                    <a:lnTo>
                      <a:pt x="1647" y="1018"/>
                    </a:lnTo>
                    <a:lnTo>
                      <a:pt x="1640" y="1022"/>
                    </a:lnTo>
                    <a:lnTo>
                      <a:pt x="1633" y="1026"/>
                    </a:lnTo>
                    <a:lnTo>
                      <a:pt x="1628" y="1032"/>
                    </a:lnTo>
                    <a:lnTo>
                      <a:pt x="1623" y="1038"/>
                    </a:lnTo>
                    <a:lnTo>
                      <a:pt x="1618" y="1045"/>
                    </a:lnTo>
                    <a:lnTo>
                      <a:pt x="1615" y="1054"/>
                    </a:lnTo>
                    <a:lnTo>
                      <a:pt x="1611" y="1063"/>
                    </a:lnTo>
                    <a:lnTo>
                      <a:pt x="1608" y="1073"/>
                    </a:lnTo>
                    <a:lnTo>
                      <a:pt x="1607" y="1080"/>
                    </a:lnTo>
                    <a:lnTo>
                      <a:pt x="1606" y="1088"/>
                    </a:lnTo>
                    <a:lnTo>
                      <a:pt x="1606" y="1094"/>
                    </a:lnTo>
                    <a:lnTo>
                      <a:pt x="1607" y="1101"/>
                    </a:lnTo>
                    <a:lnTo>
                      <a:pt x="1608" y="1106"/>
                    </a:lnTo>
                    <a:lnTo>
                      <a:pt x="1612" y="1111"/>
                    </a:lnTo>
                    <a:lnTo>
                      <a:pt x="1615" y="1114"/>
                    </a:lnTo>
                    <a:lnTo>
                      <a:pt x="1620" y="1120"/>
                    </a:lnTo>
                    <a:lnTo>
                      <a:pt x="1625" y="1122"/>
                    </a:lnTo>
                    <a:lnTo>
                      <a:pt x="1631" y="1126"/>
                    </a:lnTo>
                    <a:lnTo>
                      <a:pt x="1639" y="1128"/>
                    </a:lnTo>
                    <a:lnTo>
                      <a:pt x="1647" y="1131"/>
                    </a:lnTo>
                    <a:lnTo>
                      <a:pt x="1668" y="1133"/>
                    </a:lnTo>
                    <a:lnTo>
                      <a:pt x="1693" y="1135"/>
                    </a:lnTo>
                    <a:lnTo>
                      <a:pt x="1702" y="1135"/>
                    </a:lnTo>
                    <a:lnTo>
                      <a:pt x="1709" y="1135"/>
                    </a:lnTo>
                    <a:lnTo>
                      <a:pt x="1716" y="1136"/>
                    </a:lnTo>
                    <a:lnTo>
                      <a:pt x="1720" y="1138"/>
                    </a:lnTo>
                    <a:lnTo>
                      <a:pt x="1722" y="1141"/>
                    </a:lnTo>
                    <a:lnTo>
                      <a:pt x="1723" y="1145"/>
                    </a:lnTo>
                    <a:lnTo>
                      <a:pt x="1725" y="1149"/>
                    </a:lnTo>
                    <a:lnTo>
                      <a:pt x="1723" y="1154"/>
                    </a:lnTo>
                    <a:lnTo>
                      <a:pt x="1722" y="1159"/>
                    </a:lnTo>
                    <a:lnTo>
                      <a:pt x="1720" y="1164"/>
                    </a:lnTo>
                    <a:lnTo>
                      <a:pt x="1717" y="1166"/>
                    </a:lnTo>
                    <a:lnTo>
                      <a:pt x="1713" y="1169"/>
                    </a:lnTo>
                    <a:lnTo>
                      <a:pt x="1708" y="1170"/>
                    </a:lnTo>
                    <a:lnTo>
                      <a:pt x="1702" y="1171"/>
                    </a:lnTo>
                    <a:lnTo>
                      <a:pt x="1694" y="1173"/>
                    </a:lnTo>
                    <a:lnTo>
                      <a:pt x="1684" y="1173"/>
                    </a:lnTo>
                    <a:lnTo>
                      <a:pt x="1677" y="1173"/>
                    </a:lnTo>
                    <a:lnTo>
                      <a:pt x="1670" y="1171"/>
                    </a:lnTo>
                    <a:lnTo>
                      <a:pt x="1665" y="1170"/>
                    </a:lnTo>
                    <a:lnTo>
                      <a:pt x="1661" y="1169"/>
                    </a:lnTo>
                    <a:lnTo>
                      <a:pt x="1658" y="1166"/>
                    </a:lnTo>
                    <a:lnTo>
                      <a:pt x="1656" y="1163"/>
                    </a:lnTo>
                    <a:lnTo>
                      <a:pt x="1656" y="1157"/>
                    </a:lnTo>
                    <a:lnTo>
                      <a:pt x="1658" y="1151"/>
                    </a:lnTo>
                    <a:lnTo>
                      <a:pt x="1590" y="1151"/>
                    </a:lnTo>
                    <a:lnTo>
                      <a:pt x="1589" y="1161"/>
                    </a:lnTo>
                    <a:lnTo>
                      <a:pt x="1588" y="1170"/>
                    </a:lnTo>
                    <a:lnTo>
                      <a:pt x="1588" y="1178"/>
                    </a:lnTo>
                    <a:lnTo>
                      <a:pt x="1589" y="1185"/>
                    </a:lnTo>
                    <a:lnTo>
                      <a:pt x="1592" y="1192"/>
                    </a:lnTo>
                    <a:lnTo>
                      <a:pt x="1594" y="1197"/>
                    </a:lnTo>
                    <a:lnTo>
                      <a:pt x="1599" y="1201"/>
                    </a:lnTo>
                    <a:lnTo>
                      <a:pt x="1604" y="1204"/>
                    </a:lnTo>
                    <a:lnTo>
                      <a:pt x="1609" y="1208"/>
                    </a:lnTo>
                    <a:lnTo>
                      <a:pt x="1617" y="1211"/>
                    </a:lnTo>
                    <a:lnTo>
                      <a:pt x="1625" y="1212"/>
                    </a:lnTo>
                    <a:lnTo>
                      <a:pt x="1633" y="1213"/>
                    </a:lnTo>
                    <a:lnTo>
                      <a:pt x="1654" y="1214"/>
                    </a:lnTo>
                    <a:lnTo>
                      <a:pt x="1678" y="1214"/>
                    </a:lnTo>
                    <a:lnTo>
                      <a:pt x="1701" y="1214"/>
                    </a:lnTo>
                    <a:lnTo>
                      <a:pt x="1721" y="1213"/>
                    </a:lnTo>
                    <a:lnTo>
                      <a:pt x="1730" y="1211"/>
                    </a:lnTo>
                    <a:lnTo>
                      <a:pt x="1739" y="1209"/>
                    </a:lnTo>
                    <a:lnTo>
                      <a:pt x="1746" y="1206"/>
                    </a:lnTo>
                    <a:lnTo>
                      <a:pt x="1752" y="1203"/>
                    </a:lnTo>
                    <a:lnTo>
                      <a:pt x="1759" y="1199"/>
                    </a:lnTo>
                    <a:lnTo>
                      <a:pt x="1765" y="1194"/>
                    </a:lnTo>
                    <a:lnTo>
                      <a:pt x="1770" y="1188"/>
                    </a:lnTo>
                    <a:lnTo>
                      <a:pt x="1775" y="1182"/>
                    </a:lnTo>
                    <a:lnTo>
                      <a:pt x="1779" y="1175"/>
                    </a:lnTo>
                    <a:lnTo>
                      <a:pt x="1783" y="1166"/>
                    </a:lnTo>
                    <a:lnTo>
                      <a:pt x="1787" y="1157"/>
                    </a:lnTo>
                    <a:lnTo>
                      <a:pt x="1789" y="1146"/>
                    </a:lnTo>
                    <a:lnTo>
                      <a:pt x="1790" y="1137"/>
                    </a:lnTo>
                    <a:lnTo>
                      <a:pt x="1792" y="1130"/>
                    </a:lnTo>
                    <a:lnTo>
                      <a:pt x="1790" y="1122"/>
                    </a:lnTo>
                    <a:lnTo>
                      <a:pt x="1790" y="1116"/>
                    </a:lnTo>
                    <a:lnTo>
                      <a:pt x="1788" y="1109"/>
                    </a:lnTo>
                    <a:lnTo>
                      <a:pt x="1785" y="1106"/>
                    </a:lnTo>
                    <a:lnTo>
                      <a:pt x="1780" y="1101"/>
                    </a:lnTo>
                    <a:lnTo>
                      <a:pt x="1776" y="1097"/>
                    </a:lnTo>
                    <a:lnTo>
                      <a:pt x="1770" y="1094"/>
                    </a:lnTo>
                    <a:lnTo>
                      <a:pt x="1764" y="1092"/>
                    </a:lnTo>
                    <a:lnTo>
                      <a:pt x="1756" y="1089"/>
                    </a:lnTo>
                    <a:lnTo>
                      <a:pt x="1747" y="1088"/>
                    </a:lnTo>
                    <a:lnTo>
                      <a:pt x="1727" y="1087"/>
                    </a:lnTo>
                    <a:lnTo>
                      <a:pt x="1704" y="1085"/>
                    </a:lnTo>
                    <a:lnTo>
                      <a:pt x="1693" y="1085"/>
                    </a:lnTo>
                    <a:lnTo>
                      <a:pt x="1685" y="1084"/>
                    </a:lnTo>
                    <a:lnTo>
                      <a:pt x="1679" y="1083"/>
                    </a:lnTo>
                    <a:lnTo>
                      <a:pt x="1675" y="1080"/>
                    </a:lnTo>
                    <a:lnTo>
                      <a:pt x="1674" y="1078"/>
                    </a:lnTo>
                    <a:lnTo>
                      <a:pt x="1673" y="1074"/>
                    </a:lnTo>
                    <a:lnTo>
                      <a:pt x="1673" y="1070"/>
                    </a:lnTo>
                    <a:lnTo>
                      <a:pt x="1674" y="1068"/>
                    </a:lnTo>
                    <a:lnTo>
                      <a:pt x="1674" y="1063"/>
                    </a:lnTo>
                    <a:lnTo>
                      <a:pt x="1677" y="1059"/>
                    </a:lnTo>
                    <a:lnTo>
                      <a:pt x="1678" y="1056"/>
                    </a:lnTo>
                    <a:lnTo>
                      <a:pt x="1682" y="1054"/>
                    </a:lnTo>
                    <a:lnTo>
                      <a:pt x="1687" y="1052"/>
                    </a:lnTo>
                    <a:lnTo>
                      <a:pt x="1693" y="1050"/>
                    </a:lnTo>
                    <a:lnTo>
                      <a:pt x="1701" y="1050"/>
                    </a:lnTo>
                    <a:lnTo>
                      <a:pt x="1712" y="1050"/>
                    </a:lnTo>
                    <a:lnTo>
                      <a:pt x="1723" y="1050"/>
                    </a:lnTo>
                    <a:lnTo>
                      <a:pt x="1731" y="1052"/>
                    </a:lnTo>
                    <a:lnTo>
                      <a:pt x="1733" y="1055"/>
                    </a:lnTo>
                    <a:lnTo>
                      <a:pt x="1735" y="1057"/>
                    </a:lnTo>
                    <a:lnTo>
                      <a:pt x="1735" y="1061"/>
                    </a:lnTo>
                    <a:lnTo>
                      <a:pt x="1735" y="1066"/>
                    </a:lnTo>
                    <a:lnTo>
                      <a:pt x="1797" y="1066"/>
                    </a:lnTo>
                    <a:close/>
                    <a:moveTo>
                      <a:pt x="1570" y="1122"/>
                    </a:moveTo>
                    <a:lnTo>
                      <a:pt x="1573" y="1112"/>
                    </a:lnTo>
                    <a:lnTo>
                      <a:pt x="1575" y="1097"/>
                    </a:lnTo>
                    <a:lnTo>
                      <a:pt x="1578" y="1083"/>
                    </a:lnTo>
                    <a:lnTo>
                      <a:pt x="1579" y="1071"/>
                    </a:lnTo>
                    <a:lnTo>
                      <a:pt x="1579" y="1060"/>
                    </a:lnTo>
                    <a:lnTo>
                      <a:pt x="1579" y="1051"/>
                    </a:lnTo>
                    <a:lnTo>
                      <a:pt x="1577" y="1042"/>
                    </a:lnTo>
                    <a:lnTo>
                      <a:pt x="1574" y="1035"/>
                    </a:lnTo>
                    <a:lnTo>
                      <a:pt x="1570" y="1028"/>
                    </a:lnTo>
                    <a:lnTo>
                      <a:pt x="1565" y="1023"/>
                    </a:lnTo>
                    <a:lnTo>
                      <a:pt x="1559" y="1018"/>
                    </a:lnTo>
                    <a:lnTo>
                      <a:pt x="1552" y="1014"/>
                    </a:lnTo>
                    <a:lnTo>
                      <a:pt x="1544" y="1012"/>
                    </a:lnTo>
                    <a:lnTo>
                      <a:pt x="1535" y="1009"/>
                    </a:lnTo>
                    <a:lnTo>
                      <a:pt x="1523" y="1008"/>
                    </a:lnTo>
                    <a:lnTo>
                      <a:pt x="1511" y="1007"/>
                    </a:lnTo>
                    <a:lnTo>
                      <a:pt x="1498" y="1007"/>
                    </a:lnTo>
                    <a:lnTo>
                      <a:pt x="1483" y="1007"/>
                    </a:lnTo>
                    <a:lnTo>
                      <a:pt x="1470" y="1008"/>
                    </a:lnTo>
                    <a:lnTo>
                      <a:pt x="1458" y="1009"/>
                    </a:lnTo>
                    <a:lnTo>
                      <a:pt x="1447" y="1012"/>
                    </a:lnTo>
                    <a:lnTo>
                      <a:pt x="1437" y="1016"/>
                    </a:lnTo>
                    <a:lnTo>
                      <a:pt x="1428" y="1019"/>
                    </a:lnTo>
                    <a:lnTo>
                      <a:pt x="1420" y="1025"/>
                    </a:lnTo>
                    <a:lnTo>
                      <a:pt x="1413" y="1030"/>
                    </a:lnTo>
                    <a:lnTo>
                      <a:pt x="1407" y="1037"/>
                    </a:lnTo>
                    <a:lnTo>
                      <a:pt x="1401" y="1045"/>
                    </a:lnTo>
                    <a:lnTo>
                      <a:pt x="1396" y="1052"/>
                    </a:lnTo>
                    <a:lnTo>
                      <a:pt x="1391" y="1063"/>
                    </a:lnTo>
                    <a:lnTo>
                      <a:pt x="1383" y="1085"/>
                    </a:lnTo>
                    <a:lnTo>
                      <a:pt x="1377" y="1112"/>
                    </a:lnTo>
                    <a:lnTo>
                      <a:pt x="1373" y="1125"/>
                    </a:lnTo>
                    <a:lnTo>
                      <a:pt x="1372" y="1137"/>
                    </a:lnTo>
                    <a:lnTo>
                      <a:pt x="1370" y="1149"/>
                    </a:lnTo>
                    <a:lnTo>
                      <a:pt x="1370" y="1159"/>
                    </a:lnTo>
                    <a:lnTo>
                      <a:pt x="1370" y="1169"/>
                    </a:lnTo>
                    <a:lnTo>
                      <a:pt x="1372" y="1178"/>
                    </a:lnTo>
                    <a:lnTo>
                      <a:pt x="1374" y="1185"/>
                    </a:lnTo>
                    <a:lnTo>
                      <a:pt x="1378" y="1192"/>
                    </a:lnTo>
                    <a:lnTo>
                      <a:pt x="1383" y="1197"/>
                    </a:lnTo>
                    <a:lnTo>
                      <a:pt x="1389" y="1202"/>
                    </a:lnTo>
                    <a:lnTo>
                      <a:pt x="1396" y="1206"/>
                    </a:lnTo>
                    <a:lnTo>
                      <a:pt x="1404" y="1209"/>
                    </a:lnTo>
                    <a:lnTo>
                      <a:pt x="1415" y="1212"/>
                    </a:lnTo>
                    <a:lnTo>
                      <a:pt x="1425" y="1213"/>
                    </a:lnTo>
                    <a:lnTo>
                      <a:pt x="1437" y="1214"/>
                    </a:lnTo>
                    <a:lnTo>
                      <a:pt x="1451" y="1214"/>
                    </a:lnTo>
                    <a:lnTo>
                      <a:pt x="1471" y="1214"/>
                    </a:lnTo>
                    <a:lnTo>
                      <a:pt x="1490" y="1213"/>
                    </a:lnTo>
                    <a:lnTo>
                      <a:pt x="1499" y="1212"/>
                    </a:lnTo>
                    <a:lnTo>
                      <a:pt x="1508" y="1211"/>
                    </a:lnTo>
                    <a:lnTo>
                      <a:pt x="1517" y="1208"/>
                    </a:lnTo>
                    <a:lnTo>
                      <a:pt x="1525" y="1204"/>
                    </a:lnTo>
                    <a:lnTo>
                      <a:pt x="1531" y="1201"/>
                    </a:lnTo>
                    <a:lnTo>
                      <a:pt x="1537" y="1197"/>
                    </a:lnTo>
                    <a:lnTo>
                      <a:pt x="1544" y="1190"/>
                    </a:lnTo>
                    <a:lnTo>
                      <a:pt x="1549" y="1184"/>
                    </a:lnTo>
                    <a:lnTo>
                      <a:pt x="1554" y="1176"/>
                    </a:lnTo>
                    <a:lnTo>
                      <a:pt x="1559" y="1169"/>
                    </a:lnTo>
                    <a:lnTo>
                      <a:pt x="1561" y="1159"/>
                    </a:lnTo>
                    <a:lnTo>
                      <a:pt x="1565" y="1147"/>
                    </a:lnTo>
                    <a:lnTo>
                      <a:pt x="1499" y="1147"/>
                    </a:lnTo>
                    <a:lnTo>
                      <a:pt x="1497" y="1155"/>
                    </a:lnTo>
                    <a:lnTo>
                      <a:pt x="1494" y="1160"/>
                    </a:lnTo>
                    <a:lnTo>
                      <a:pt x="1490" y="1164"/>
                    </a:lnTo>
                    <a:lnTo>
                      <a:pt x="1487" y="1166"/>
                    </a:lnTo>
                    <a:lnTo>
                      <a:pt x="1475" y="1169"/>
                    </a:lnTo>
                    <a:lnTo>
                      <a:pt x="1461" y="1169"/>
                    </a:lnTo>
                    <a:lnTo>
                      <a:pt x="1453" y="1169"/>
                    </a:lnTo>
                    <a:lnTo>
                      <a:pt x="1446" y="1166"/>
                    </a:lnTo>
                    <a:lnTo>
                      <a:pt x="1441" y="1164"/>
                    </a:lnTo>
                    <a:lnTo>
                      <a:pt x="1437" y="1159"/>
                    </a:lnTo>
                    <a:lnTo>
                      <a:pt x="1436" y="1152"/>
                    </a:lnTo>
                    <a:lnTo>
                      <a:pt x="1436" y="1145"/>
                    </a:lnTo>
                    <a:lnTo>
                      <a:pt x="1437" y="1135"/>
                    </a:lnTo>
                    <a:lnTo>
                      <a:pt x="1440" y="1122"/>
                    </a:lnTo>
                    <a:lnTo>
                      <a:pt x="1570" y="1122"/>
                    </a:lnTo>
                    <a:close/>
                    <a:moveTo>
                      <a:pt x="1447" y="1087"/>
                    </a:moveTo>
                    <a:lnTo>
                      <a:pt x="1450" y="1078"/>
                    </a:lnTo>
                    <a:lnTo>
                      <a:pt x="1453" y="1070"/>
                    </a:lnTo>
                    <a:lnTo>
                      <a:pt x="1456" y="1064"/>
                    </a:lnTo>
                    <a:lnTo>
                      <a:pt x="1460" y="1060"/>
                    </a:lnTo>
                    <a:lnTo>
                      <a:pt x="1465" y="1056"/>
                    </a:lnTo>
                    <a:lnTo>
                      <a:pt x="1471" y="1055"/>
                    </a:lnTo>
                    <a:lnTo>
                      <a:pt x="1478" y="1054"/>
                    </a:lnTo>
                    <a:lnTo>
                      <a:pt x="1487" y="1052"/>
                    </a:lnTo>
                    <a:lnTo>
                      <a:pt x="1494" y="1052"/>
                    </a:lnTo>
                    <a:lnTo>
                      <a:pt x="1501" y="1054"/>
                    </a:lnTo>
                    <a:lnTo>
                      <a:pt x="1506" y="1055"/>
                    </a:lnTo>
                    <a:lnTo>
                      <a:pt x="1511" y="1059"/>
                    </a:lnTo>
                    <a:lnTo>
                      <a:pt x="1513" y="1063"/>
                    </a:lnTo>
                    <a:lnTo>
                      <a:pt x="1515" y="1069"/>
                    </a:lnTo>
                    <a:lnTo>
                      <a:pt x="1515" y="1076"/>
                    </a:lnTo>
                    <a:lnTo>
                      <a:pt x="1512" y="1087"/>
                    </a:lnTo>
                    <a:lnTo>
                      <a:pt x="1447" y="1087"/>
                    </a:lnTo>
                    <a:close/>
                    <a:moveTo>
                      <a:pt x="1275" y="1011"/>
                    </a:moveTo>
                    <a:lnTo>
                      <a:pt x="1210" y="1011"/>
                    </a:lnTo>
                    <a:lnTo>
                      <a:pt x="1165" y="1212"/>
                    </a:lnTo>
                    <a:lnTo>
                      <a:pt x="1231" y="1212"/>
                    </a:lnTo>
                    <a:lnTo>
                      <a:pt x="1258" y="1092"/>
                    </a:lnTo>
                    <a:lnTo>
                      <a:pt x="1261" y="1079"/>
                    </a:lnTo>
                    <a:lnTo>
                      <a:pt x="1268" y="1068"/>
                    </a:lnTo>
                    <a:lnTo>
                      <a:pt x="1272" y="1064"/>
                    </a:lnTo>
                    <a:lnTo>
                      <a:pt x="1275" y="1060"/>
                    </a:lnTo>
                    <a:lnTo>
                      <a:pt x="1282" y="1059"/>
                    </a:lnTo>
                    <a:lnTo>
                      <a:pt x="1288" y="1057"/>
                    </a:lnTo>
                    <a:lnTo>
                      <a:pt x="1293" y="1059"/>
                    </a:lnTo>
                    <a:lnTo>
                      <a:pt x="1297" y="1060"/>
                    </a:lnTo>
                    <a:lnTo>
                      <a:pt x="1299" y="1064"/>
                    </a:lnTo>
                    <a:lnTo>
                      <a:pt x="1302" y="1068"/>
                    </a:lnTo>
                    <a:lnTo>
                      <a:pt x="1302" y="1078"/>
                    </a:lnTo>
                    <a:lnTo>
                      <a:pt x="1301" y="1089"/>
                    </a:lnTo>
                    <a:lnTo>
                      <a:pt x="1298" y="1099"/>
                    </a:lnTo>
                    <a:lnTo>
                      <a:pt x="1358" y="1099"/>
                    </a:lnTo>
                    <a:lnTo>
                      <a:pt x="1361" y="1083"/>
                    </a:lnTo>
                    <a:lnTo>
                      <a:pt x="1364" y="1069"/>
                    </a:lnTo>
                    <a:lnTo>
                      <a:pt x="1365" y="1055"/>
                    </a:lnTo>
                    <a:lnTo>
                      <a:pt x="1366" y="1042"/>
                    </a:lnTo>
                    <a:lnTo>
                      <a:pt x="1365" y="1031"/>
                    </a:lnTo>
                    <a:lnTo>
                      <a:pt x="1364" y="1026"/>
                    </a:lnTo>
                    <a:lnTo>
                      <a:pt x="1361" y="1021"/>
                    </a:lnTo>
                    <a:lnTo>
                      <a:pt x="1358" y="1017"/>
                    </a:lnTo>
                    <a:lnTo>
                      <a:pt x="1354" y="1013"/>
                    </a:lnTo>
                    <a:lnTo>
                      <a:pt x="1349" y="1011"/>
                    </a:lnTo>
                    <a:lnTo>
                      <a:pt x="1344" y="1008"/>
                    </a:lnTo>
                    <a:lnTo>
                      <a:pt x="1336" y="1007"/>
                    </a:lnTo>
                    <a:lnTo>
                      <a:pt x="1328" y="1007"/>
                    </a:lnTo>
                    <a:lnTo>
                      <a:pt x="1320" y="1007"/>
                    </a:lnTo>
                    <a:lnTo>
                      <a:pt x="1311" y="1009"/>
                    </a:lnTo>
                    <a:lnTo>
                      <a:pt x="1303" y="1012"/>
                    </a:lnTo>
                    <a:lnTo>
                      <a:pt x="1296" y="1014"/>
                    </a:lnTo>
                    <a:lnTo>
                      <a:pt x="1288" y="1019"/>
                    </a:lnTo>
                    <a:lnTo>
                      <a:pt x="1282" y="1026"/>
                    </a:lnTo>
                    <a:lnTo>
                      <a:pt x="1275" y="1032"/>
                    </a:lnTo>
                    <a:lnTo>
                      <a:pt x="1270" y="1040"/>
                    </a:lnTo>
                    <a:lnTo>
                      <a:pt x="1269" y="1040"/>
                    </a:lnTo>
                    <a:lnTo>
                      <a:pt x="1275" y="1011"/>
                    </a:lnTo>
                    <a:close/>
                    <a:moveTo>
                      <a:pt x="998" y="1182"/>
                    </a:moveTo>
                    <a:lnTo>
                      <a:pt x="1002" y="1182"/>
                    </a:lnTo>
                    <a:lnTo>
                      <a:pt x="1005" y="1190"/>
                    </a:lnTo>
                    <a:lnTo>
                      <a:pt x="1008" y="1198"/>
                    </a:lnTo>
                    <a:lnTo>
                      <a:pt x="1012" y="1204"/>
                    </a:lnTo>
                    <a:lnTo>
                      <a:pt x="1018" y="1208"/>
                    </a:lnTo>
                    <a:lnTo>
                      <a:pt x="1026" y="1212"/>
                    </a:lnTo>
                    <a:lnTo>
                      <a:pt x="1034" y="1213"/>
                    </a:lnTo>
                    <a:lnTo>
                      <a:pt x="1041" y="1214"/>
                    </a:lnTo>
                    <a:lnTo>
                      <a:pt x="1050" y="1214"/>
                    </a:lnTo>
                    <a:lnTo>
                      <a:pt x="1060" y="1214"/>
                    </a:lnTo>
                    <a:lnTo>
                      <a:pt x="1069" y="1213"/>
                    </a:lnTo>
                    <a:lnTo>
                      <a:pt x="1078" y="1212"/>
                    </a:lnTo>
                    <a:lnTo>
                      <a:pt x="1087" y="1211"/>
                    </a:lnTo>
                    <a:lnTo>
                      <a:pt x="1094" y="1207"/>
                    </a:lnTo>
                    <a:lnTo>
                      <a:pt x="1101" y="1204"/>
                    </a:lnTo>
                    <a:lnTo>
                      <a:pt x="1107" y="1199"/>
                    </a:lnTo>
                    <a:lnTo>
                      <a:pt x="1113" y="1194"/>
                    </a:lnTo>
                    <a:lnTo>
                      <a:pt x="1118" y="1189"/>
                    </a:lnTo>
                    <a:lnTo>
                      <a:pt x="1123" y="1183"/>
                    </a:lnTo>
                    <a:lnTo>
                      <a:pt x="1129" y="1175"/>
                    </a:lnTo>
                    <a:lnTo>
                      <a:pt x="1132" y="1168"/>
                    </a:lnTo>
                    <a:lnTo>
                      <a:pt x="1140" y="1150"/>
                    </a:lnTo>
                    <a:lnTo>
                      <a:pt x="1145" y="1128"/>
                    </a:lnTo>
                    <a:lnTo>
                      <a:pt x="1155" y="1083"/>
                    </a:lnTo>
                    <a:lnTo>
                      <a:pt x="1158" y="1073"/>
                    </a:lnTo>
                    <a:lnTo>
                      <a:pt x="1159" y="1064"/>
                    </a:lnTo>
                    <a:lnTo>
                      <a:pt x="1159" y="1056"/>
                    </a:lnTo>
                    <a:lnTo>
                      <a:pt x="1158" y="1049"/>
                    </a:lnTo>
                    <a:lnTo>
                      <a:pt x="1156" y="1041"/>
                    </a:lnTo>
                    <a:lnTo>
                      <a:pt x="1155" y="1035"/>
                    </a:lnTo>
                    <a:lnTo>
                      <a:pt x="1153" y="1030"/>
                    </a:lnTo>
                    <a:lnTo>
                      <a:pt x="1149" y="1025"/>
                    </a:lnTo>
                    <a:lnTo>
                      <a:pt x="1144" y="1021"/>
                    </a:lnTo>
                    <a:lnTo>
                      <a:pt x="1140" y="1017"/>
                    </a:lnTo>
                    <a:lnTo>
                      <a:pt x="1134" y="1013"/>
                    </a:lnTo>
                    <a:lnTo>
                      <a:pt x="1127" y="1011"/>
                    </a:lnTo>
                    <a:lnTo>
                      <a:pt x="1113" y="1008"/>
                    </a:lnTo>
                    <a:lnTo>
                      <a:pt x="1096" y="1007"/>
                    </a:lnTo>
                    <a:lnTo>
                      <a:pt x="1086" y="1007"/>
                    </a:lnTo>
                    <a:lnTo>
                      <a:pt x="1075" y="1008"/>
                    </a:lnTo>
                    <a:lnTo>
                      <a:pt x="1067" y="1011"/>
                    </a:lnTo>
                    <a:lnTo>
                      <a:pt x="1058" y="1014"/>
                    </a:lnTo>
                    <a:lnTo>
                      <a:pt x="1050" y="1019"/>
                    </a:lnTo>
                    <a:lnTo>
                      <a:pt x="1042" y="1026"/>
                    </a:lnTo>
                    <a:lnTo>
                      <a:pt x="1036" y="1033"/>
                    </a:lnTo>
                    <a:lnTo>
                      <a:pt x="1031" y="1042"/>
                    </a:lnTo>
                    <a:lnTo>
                      <a:pt x="1027" y="1042"/>
                    </a:lnTo>
                    <a:lnTo>
                      <a:pt x="1036" y="1011"/>
                    </a:lnTo>
                    <a:lnTo>
                      <a:pt x="970" y="1011"/>
                    </a:lnTo>
                    <a:lnTo>
                      <a:pt x="907" y="1299"/>
                    </a:lnTo>
                    <a:lnTo>
                      <a:pt x="973" y="1299"/>
                    </a:lnTo>
                    <a:lnTo>
                      <a:pt x="998" y="1182"/>
                    </a:lnTo>
                    <a:close/>
                    <a:moveTo>
                      <a:pt x="1083" y="1112"/>
                    </a:moveTo>
                    <a:lnTo>
                      <a:pt x="1079" y="1127"/>
                    </a:lnTo>
                    <a:lnTo>
                      <a:pt x="1077" y="1138"/>
                    </a:lnTo>
                    <a:lnTo>
                      <a:pt x="1072" y="1149"/>
                    </a:lnTo>
                    <a:lnTo>
                      <a:pt x="1068" y="1155"/>
                    </a:lnTo>
                    <a:lnTo>
                      <a:pt x="1061" y="1160"/>
                    </a:lnTo>
                    <a:lnTo>
                      <a:pt x="1055" y="1163"/>
                    </a:lnTo>
                    <a:lnTo>
                      <a:pt x="1046" y="1164"/>
                    </a:lnTo>
                    <a:lnTo>
                      <a:pt x="1036" y="1164"/>
                    </a:lnTo>
                    <a:lnTo>
                      <a:pt x="1026" y="1164"/>
                    </a:lnTo>
                    <a:lnTo>
                      <a:pt x="1020" y="1163"/>
                    </a:lnTo>
                    <a:lnTo>
                      <a:pt x="1016" y="1161"/>
                    </a:lnTo>
                    <a:lnTo>
                      <a:pt x="1013" y="1160"/>
                    </a:lnTo>
                    <a:lnTo>
                      <a:pt x="1012" y="1157"/>
                    </a:lnTo>
                    <a:lnTo>
                      <a:pt x="1011" y="1155"/>
                    </a:lnTo>
                    <a:lnTo>
                      <a:pt x="1008" y="1149"/>
                    </a:lnTo>
                    <a:lnTo>
                      <a:pt x="1010" y="1138"/>
                    </a:lnTo>
                    <a:lnTo>
                      <a:pt x="1011" y="1127"/>
                    </a:lnTo>
                    <a:lnTo>
                      <a:pt x="1015" y="1111"/>
                    </a:lnTo>
                    <a:lnTo>
                      <a:pt x="1017" y="1098"/>
                    </a:lnTo>
                    <a:lnTo>
                      <a:pt x="1021" y="1087"/>
                    </a:lnTo>
                    <a:lnTo>
                      <a:pt x="1025" y="1078"/>
                    </a:lnTo>
                    <a:lnTo>
                      <a:pt x="1030" y="1070"/>
                    </a:lnTo>
                    <a:lnTo>
                      <a:pt x="1035" y="1064"/>
                    </a:lnTo>
                    <a:lnTo>
                      <a:pt x="1041" y="1060"/>
                    </a:lnTo>
                    <a:lnTo>
                      <a:pt x="1050" y="1059"/>
                    </a:lnTo>
                    <a:lnTo>
                      <a:pt x="1060" y="1057"/>
                    </a:lnTo>
                    <a:lnTo>
                      <a:pt x="1070" y="1059"/>
                    </a:lnTo>
                    <a:lnTo>
                      <a:pt x="1078" y="1060"/>
                    </a:lnTo>
                    <a:lnTo>
                      <a:pt x="1080" y="1063"/>
                    </a:lnTo>
                    <a:lnTo>
                      <a:pt x="1083" y="1064"/>
                    </a:lnTo>
                    <a:lnTo>
                      <a:pt x="1086" y="1066"/>
                    </a:lnTo>
                    <a:lnTo>
                      <a:pt x="1087" y="1070"/>
                    </a:lnTo>
                    <a:lnTo>
                      <a:pt x="1088" y="1078"/>
                    </a:lnTo>
                    <a:lnTo>
                      <a:pt x="1088" y="1087"/>
                    </a:lnTo>
                    <a:lnTo>
                      <a:pt x="1086" y="1098"/>
                    </a:lnTo>
                    <a:lnTo>
                      <a:pt x="1083" y="1112"/>
                    </a:lnTo>
                    <a:close/>
                    <a:moveTo>
                      <a:pt x="943" y="1011"/>
                    </a:moveTo>
                    <a:lnTo>
                      <a:pt x="867" y="1011"/>
                    </a:lnTo>
                    <a:lnTo>
                      <a:pt x="830" y="1066"/>
                    </a:lnTo>
                    <a:lnTo>
                      <a:pt x="819" y="1011"/>
                    </a:lnTo>
                    <a:lnTo>
                      <a:pt x="743" y="1011"/>
                    </a:lnTo>
                    <a:lnTo>
                      <a:pt x="773" y="1106"/>
                    </a:lnTo>
                    <a:lnTo>
                      <a:pt x="691" y="1212"/>
                    </a:lnTo>
                    <a:lnTo>
                      <a:pt x="769" y="1212"/>
                    </a:lnTo>
                    <a:lnTo>
                      <a:pt x="812" y="1146"/>
                    </a:lnTo>
                    <a:lnTo>
                      <a:pt x="826" y="1212"/>
                    </a:lnTo>
                    <a:lnTo>
                      <a:pt x="903" y="1212"/>
                    </a:lnTo>
                    <a:lnTo>
                      <a:pt x="869" y="1106"/>
                    </a:lnTo>
                    <a:lnTo>
                      <a:pt x="943" y="1011"/>
                    </a:lnTo>
                    <a:close/>
                    <a:moveTo>
                      <a:pt x="696" y="1122"/>
                    </a:moveTo>
                    <a:lnTo>
                      <a:pt x="698" y="1112"/>
                    </a:lnTo>
                    <a:lnTo>
                      <a:pt x="701" y="1097"/>
                    </a:lnTo>
                    <a:lnTo>
                      <a:pt x="703" y="1083"/>
                    </a:lnTo>
                    <a:lnTo>
                      <a:pt x="705" y="1071"/>
                    </a:lnTo>
                    <a:lnTo>
                      <a:pt x="705" y="1060"/>
                    </a:lnTo>
                    <a:lnTo>
                      <a:pt x="703" y="1051"/>
                    </a:lnTo>
                    <a:lnTo>
                      <a:pt x="702" y="1042"/>
                    </a:lnTo>
                    <a:lnTo>
                      <a:pt x="700" y="1035"/>
                    </a:lnTo>
                    <a:lnTo>
                      <a:pt x="696" y="1028"/>
                    </a:lnTo>
                    <a:lnTo>
                      <a:pt x="691" y="1023"/>
                    </a:lnTo>
                    <a:lnTo>
                      <a:pt x="684" y="1018"/>
                    </a:lnTo>
                    <a:lnTo>
                      <a:pt x="677" y="1014"/>
                    </a:lnTo>
                    <a:lnTo>
                      <a:pt x="669" y="1012"/>
                    </a:lnTo>
                    <a:lnTo>
                      <a:pt x="659" y="1009"/>
                    </a:lnTo>
                    <a:lnTo>
                      <a:pt x="649" y="1008"/>
                    </a:lnTo>
                    <a:lnTo>
                      <a:pt x="636" y="1007"/>
                    </a:lnTo>
                    <a:lnTo>
                      <a:pt x="622" y="1007"/>
                    </a:lnTo>
                    <a:lnTo>
                      <a:pt x="608" y="1007"/>
                    </a:lnTo>
                    <a:lnTo>
                      <a:pt x="595" y="1008"/>
                    </a:lnTo>
                    <a:lnTo>
                      <a:pt x="583" y="1009"/>
                    </a:lnTo>
                    <a:lnTo>
                      <a:pt x="572" y="1012"/>
                    </a:lnTo>
                    <a:lnTo>
                      <a:pt x="562" y="1016"/>
                    </a:lnTo>
                    <a:lnTo>
                      <a:pt x="553" y="1019"/>
                    </a:lnTo>
                    <a:lnTo>
                      <a:pt x="545" y="1025"/>
                    </a:lnTo>
                    <a:lnTo>
                      <a:pt x="538" y="1030"/>
                    </a:lnTo>
                    <a:lnTo>
                      <a:pt x="531" y="1037"/>
                    </a:lnTo>
                    <a:lnTo>
                      <a:pt x="526" y="1045"/>
                    </a:lnTo>
                    <a:lnTo>
                      <a:pt x="521" y="1052"/>
                    </a:lnTo>
                    <a:lnTo>
                      <a:pt x="516" y="1063"/>
                    </a:lnTo>
                    <a:lnTo>
                      <a:pt x="508" y="1085"/>
                    </a:lnTo>
                    <a:lnTo>
                      <a:pt x="501" y="1112"/>
                    </a:lnTo>
                    <a:lnTo>
                      <a:pt x="498" y="1125"/>
                    </a:lnTo>
                    <a:lnTo>
                      <a:pt x="497" y="1137"/>
                    </a:lnTo>
                    <a:lnTo>
                      <a:pt x="496" y="1149"/>
                    </a:lnTo>
                    <a:lnTo>
                      <a:pt x="495" y="1159"/>
                    </a:lnTo>
                    <a:lnTo>
                      <a:pt x="496" y="1169"/>
                    </a:lnTo>
                    <a:lnTo>
                      <a:pt x="497" y="1178"/>
                    </a:lnTo>
                    <a:lnTo>
                      <a:pt x="500" y="1185"/>
                    </a:lnTo>
                    <a:lnTo>
                      <a:pt x="503" y="1192"/>
                    </a:lnTo>
                    <a:lnTo>
                      <a:pt x="508" y="1197"/>
                    </a:lnTo>
                    <a:lnTo>
                      <a:pt x="514" y="1202"/>
                    </a:lnTo>
                    <a:lnTo>
                      <a:pt x="521" y="1206"/>
                    </a:lnTo>
                    <a:lnTo>
                      <a:pt x="529" y="1209"/>
                    </a:lnTo>
                    <a:lnTo>
                      <a:pt x="539" y="1212"/>
                    </a:lnTo>
                    <a:lnTo>
                      <a:pt x="550" y="1213"/>
                    </a:lnTo>
                    <a:lnTo>
                      <a:pt x="563" y="1214"/>
                    </a:lnTo>
                    <a:lnTo>
                      <a:pt x="577" y="1214"/>
                    </a:lnTo>
                    <a:lnTo>
                      <a:pt x="597" y="1214"/>
                    </a:lnTo>
                    <a:lnTo>
                      <a:pt x="616" y="1213"/>
                    </a:lnTo>
                    <a:lnTo>
                      <a:pt x="625" y="1212"/>
                    </a:lnTo>
                    <a:lnTo>
                      <a:pt x="634" y="1211"/>
                    </a:lnTo>
                    <a:lnTo>
                      <a:pt x="641" y="1208"/>
                    </a:lnTo>
                    <a:lnTo>
                      <a:pt x="649" y="1204"/>
                    </a:lnTo>
                    <a:lnTo>
                      <a:pt x="657" y="1201"/>
                    </a:lnTo>
                    <a:lnTo>
                      <a:pt x="663" y="1197"/>
                    </a:lnTo>
                    <a:lnTo>
                      <a:pt x="669" y="1190"/>
                    </a:lnTo>
                    <a:lnTo>
                      <a:pt x="674" y="1184"/>
                    </a:lnTo>
                    <a:lnTo>
                      <a:pt x="679" y="1176"/>
                    </a:lnTo>
                    <a:lnTo>
                      <a:pt x="683" y="1169"/>
                    </a:lnTo>
                    <a:lnTo>
                      <a:pt x="687" y="1159"/>
                    </a:lnTo>
                    <a:lnTo>
                      <a:pt x="689" y="1147"/>
                    </a:lnTo>
                    <a:lnTo>
                      <a:pt x="624" y="1147"/>
                    </a:lnTo>
                    <a:lnTo>
                      <a:pt x="622" y="1155"/>
                    </a:lnTo>
                    <a:lnTo>
                      <a:pt x="619" y="1160"/>
                    </a:lnTo>
                    <a:lnTo>
                      <a:pt x="616" y="1164"/>
                    </a:lnTo>
                    <a:lnTo>
                      <a:pt x="611" y="1166"/>
                    </a:lnTo>
                    <a:lnTo>
                      <a:pt x="601" y="1169"/>
                    </a:lnTo>
                    <a:lnTo>
                      <a:pt x="587" y="1169"/>
                    </a:lnTo>
                    <a:lnTo>
                      <a:pt x="578" y="1169"/>
                    </a:lnTo>
                    <a:lnTo>
                      <a:pt x="570" y="1166"/>
                    </a:lnTo>
                    <a:lnTo>
                      <a:pt x="565" y="1164"/>
                    </a:lnTo>
                    <a:lnTo>
                      <a:pt x="563" y="1159"/>
                    </a:lnTo>
                    <a:lnTo>
                      <a:pt x="562" y="1152"/>
                    </a:lnTo>
                    <a:lnTo>
                      <a:pt x="562" y="1145"/>
                    </a:lnTo>
                    <a:lnTo>
                      <a:pt x="563" y="1135"/>
                    </a:lnTo>
                    <a:lnTo>
                      <a:pt x="564" y="1122"/>
                    </a:lnTo>
                    <a:lnTo>
                      <a:pt x="696" y="1122"/>
                    </a:lnTo>
                    <a:close/>
                    <a:moveTo>
                      <a:pt x="573" y="1087"/>
                    </a:moveTo>
                    <a:lnTo>
                      <a:pt x="576" y="1078"/>
                    </a:lnTo>
                    <a:lnTo>
                      <a:pt x="578" y="1070"/>
                    </a:lnTo>
                    <a:lnTo>
                      <a:pt x="582" y="1064"/>
                    </a:lnTo>
                    <a:lnTo>
                      <a:pt x="586" y="1060"/>
                    </a:lnTo>
                    <a:lnTo>
                      <a:pt x="591" y="1056"/>
                    </a:lnTo>
                    <a:lnTo>
                      <a:pt x="597" y="1055"/>
                    </a:lnTo>
                    <a:lnTo>
                      <a:pt x="603" y="1054"/>
                    </a:lnTo>
                    <a:lnTo>
                      <a:pt x="611" y="1052"/>
                    </a:lnTo>
                    <a:lnTo>
                      <a:pt x="620" y="1052"/>
                    </a:lnTo>
                    <a:lnTo>
                      <a:pt x="626" y="1054"/>
                    </a:lnTo>
                    <a:lnTo>
                      <a:pt x="631" y="1055"/>
                    </a:lnTo>
                    <a:lnTo>
                      <a:pt x="635" y="1059"/>
                    </a:lnTo>
                    <a:lnTo>
                      <a:pt x="638" y="1063"/>
                    </a:lnTo>
                    <a:lnTo>
                      <a:pt x="639" y="1069"/>
                    </a:lnTo>
                    <a:lnTo>
                      <a:pt x="639" y="1076"/>
                    </a:lnTo>
                    <a:lnTo>
                      <a:pt x="638" y="1087"/>
                    </a:lnTo>
                    <a:lnTo>
                      <a:pt x="573" y="1087"/>
                    </a:lnTo>
                    <a:close/>
                    <a:moveTo>
                      <a:pt x="2114" y="597"/>
                    </a:moveTo>
                    <a:lnTo>
                      <a:pt x="2198" y="597"/>
                    </a:lnTo>
                    <a:lnTo>
                      <a:pt x="2211" y="598"/>
                    </a:lnTo>
                    <a:lnTo>
                      <a:pt x="2219" y="599"/>
                    </a:lnTo>
                    <a:lnTo>
                      <a:pt x="2227" y="602"/>
                    </a:lnTo>
                    <a:lnTo>
                      <a:pt x="2232" y="607"/>
                    </a:lnTo>
                    <a:lnTo>
                      <a:pt x="2235" y="613"/>
                    </a:lnTo>
                    <a:lnTo>
                      <a:pt x="2235" y="621"/>
                    </a:lnTo>
                    <a:lnTo>
                      <a:pt x="2235" y="631"/>
                    </a:lnTo>
                    <a:lnTo>
                      <a:pt x="2232" y="644"/>
                    </a:lnTo>
                    <a:lnTo>
                      <a:pt x="2230" y="657"/>
                    </a:lnTo>
                    <a:lnTo>
                      <a:pt x="2226" y="668"/>
                    </a:lnTo>
                    <a:lnTo>
                      <a:pt x="2222" y="676"/>
                    </a:lnTo>
                    <a:lnTo>
                      <a:pt x="2217" y="682"/>
                    </a:lnTo>
                    <a:lnTo>
                      <a:pt x="2211" y="687"/>
                    </a:lnTo>
                    <a:lnTo>
                      <a:pt x="2203" y="689"/>
                    </a:lnTo>
                    <a:lnTo>
                      <a:pt x="2192" y="690"/>
                    </a:lnTo>
                    <a:lnTo>
                      <a:pt x="2178" y="690"/>
                    </a:lnTo>
                    <a:lnTo>
                      <a:pt x="2094" y="690"/>
                    </a:lnTo>
                    <a:lnTo>
                      <a:pt x="2114" y="597"/>
                    </a:lnTo>
                    <a:close/>
                    <a:moveTo>
                      <a:pt x="2075" y="779"/>
                    </a:moveTo>
                    <a:lnTo>
                      <a:pt x="2159" y="779"/>
                    </a:lnTo>
                    <a:lnTo>
                      <a:pt x="2169" y="780"/>
                    </a:lnTo>
                    <a:lnTo>
                      <a:pt x="2178" y="783"/>
                    </a:lnTo>
                    <a:lnTo>
                      <a:pt x="2185" y="787"/>
                    </a:lnTo>
                    <a:lnTo>
                      <a:pt x="2189" y="793"/>
                    </a:lnTo>
                    <a:lnTo>
                      <a:pt x="2193" y="801"/>
                    </a:lnTo>
                    <a:lnTo>
                      <a:pt x="2193" y="809"/>
                    </a:lnTo>
                    <a:lnTo>
                      <a:pt x="2193" y="818"/>
                    </a:lnTo>
                    <a:lnTo>
                      <a:pt x="2192" y="830"/>
                    </a:lnTo>
                    <a:lnTo>
                      <a:pt x="2173" y="912"/>
                    </a:lnTo>
                    <a:lnTo>
                      <a:pt x="2280" y="912"/>
                    </a:lnTo>
                    <a:lnTo>
                      <a:pt x="2302" y="816"/>
                    </a:lnTo>
                    <a:lnTo>
                      <a:pt x="2303" y="807"/>
                    </a:lnTo>
                    <a:lnTo>
                      <a:pt x="2304" y="799"/>
                    </a:lnTo>
                    <a:lnTo>
                      <a:pt x="2304" y="792"/>
                    </a:lnTo>
                    <a:lnTo>
                      <a:pt x="2304" y="785"/>
                    </a:lnTo>
                    <a:lnTo>
                      <a:pt x="2303" y="779"/>
                    </a:lnTo>
                    <a:lnTo>
                      <a:pt x="2300" y="774"/>
                    </a:lnTo>
                    <a:lnTo>
                      <a:pt x="2298" y="769"/>
                    </a:lnTo>
                    <a:lnTo>
                      <a:pt x="2295" y="764"/>
                    </a:lnTo>
                    <a:lnTo>
                      <a:pt x="2292" y="760"/>
                    </a:lnTo>
                    <a:lnTo>
                      <a:pt x="2286" y="756"/>
                    </a:lnTo>
                    <a:lnTo>
                      <a:pt x="2281" y="754"/>
                    </a:lnTo>
                    <a:lnTo>
                      <a:pt x="2275" y="750"/>
                    </a:lnTo>
                    <a:lnTo>
                      <a:pt x="2261" y="746"/>
                    </a:lnTo>
                    <a:lnTo>
                      <a:pt x="2245" y="744"/>
                    </a:lnTo>
                    <a:lnTo>
                      <a:pt x="2246" y="740"/>
                    </a:lnTo>
                    <a:lnTo>
                      <a:pt x="2269" y="733"/>
                    </a:lnTo>
                    <a:lnTo>
                      <a:pt x="2286" y="727"/>
                    </a:lnTo>
                    <a:lnTo>
                      <a:pt x="2295" y="723"/>
                    </a:lnTo>
                    <a:lnTo>
                      <a:pt x="2302" y="719"/>
                    </a:lnTo>
                    <a:lnTo>
                      <a:pt x="2308" y="714"/>
                    </a:lnTo>
                    <a:lnTo>
                      <a:pt x="2313" y="709"/>
                    </a:lnTo>
                    <a:lnTo>
                      <a:pt x="2318" y="703"/>
                    </a:lnTo>
                    <a:lnTo>
                      <a:pt x="2322" y="697"/>
                    </a:lnTo>
                    <a:lnTo>
                      <a:pt x="2326" y="688"/>
                    </a:lnTo>
                    <a:lnTo>
                      <a:pt x="2330" y="679"/>
                    </a:lnTo>
                    <a:lnTo>
                      <a:pt x="2336" y="657"/>
                    </a:lnTo>
                    <a:lnTo>
                      <a:pt x="2343" y="630"/>
                    </a:lnTo>
                    <a:lnTo>
                      <a:pt x="2346" y="612"/>
                    </a:lnTo>
                    <a:lnTo>
                      <a:pt x="2348" y="597"/>
                    </a:lnTo>
                    <a:lnTo>
                      <a:pt x="2348" y="583"/>
                    </a:lnTo>
                    <a:lnTo>
                      <a:pt x="2347" y="571"/>
                    </a:lnTo>
                    <a:lnTo>
                      <a:pt x="2346" y="560"/>
                    </a:lnTo>
                    <a:lnTo>
                      <a:pt x="2342" y="550"/>
                    </a:lnTo>
                    <a:lnTo>
                      <a:pt x="2337" y="541"/>
                    </a:lnTo>
                    <a:lnTo>
                      <a:pt x="2332" y="533"/>
                    </a:lnTo>
                    <a:lnTo>
                      <a:pt x="2324" y="527"/>
                    </a:lnTo>
                    <a:lnTo>
                      <a:pt x="2316" y="522"/>
                    </a:lnTo>
                    <a:lnTo>
                      <a:pt x="2305" y="518"/>
                    </a:lnTo>
                    <a:lnTo>
                      <a:pt x="2294" y="514"/>
                    </a:lnTo>
                    <a:lnTo>
                      <a:pt x="2281" y="512"/>
                    </a:lnTo>
                    <a:lnTo>
                      <a:pt x="2266" y="511"/>
                    </a:lnTo>
                    <a:lnTo>
                      <a:pt x="2251" y="509"/>
                    </a:lnTo>
                    <a:lnTo>
                      <a:pt x="2235" y="509"/>
                    </a:lnTo>
                    <a:lnTo>
                      <a:pt x="2027" y="509"/>
                    </a:lnTo>
                    <a:lnTo>
                      <a:pt x="1938" y="912"/>
                    </a:lnTo>
                    <a:lnTo>
                      <a:pt x="2046" y="912"/>
                    </a:lnTo>
                    <a:lnTo>
                      <a:pt x="2075" y="779"/>
                    </a:lnTo>
                    <a:close/>
                    <a:moveTo>
                      <a:pt x="1928" y="635"/>
                    </a:moveTo>
                    <a:lnTo>
                      <a:pt x="1932" y="618"/>
                    </a:lnTo>
                    <a:lnTo>
                      <a:pt x="1936" y="602"/>
                    </a:lnTo>
                    <a:lnTo>
                      <a:pt x="1937" y="585"/>
                    </a:lnTo>
                    <a:lnTo>
                      <a:pt x="1936" y="571"/>
                    </a:lnTo>
                    <a:lnTo>
                      <a:pt x="1935" y="560"/>
                    </a:lnTo>
                    <a:lnTo>
                      <a:pt x="1931" y="549"/>
                    </a:lnTo>
                    <a:lnTo>
                      <a:pt x="1926" y="540"/>
                    </a:lnTo>
                    <a:lnTo>
                      <a:pt x="1918" y="532"/>
                    </a:lnTo>
                    <a:lnTo>
                      <a:pt x="1911" y="526"/>
                    </a:lnTo>
                    <a:lnTo>
                      <a:pt x="1901" y="519"/>
                    </a:lnTo>
                    <a:lnTo>
                      <a:pt x="1889" y="516"/>
                    </a:lnTo>
                    <a:lnTo>
                      <a:pt x="1876" y="512"/>
                    </a:lnTo>
                    <a:lnTo>
                      <a:pt x="1863" y="509"/>
                    </a:lnTo>
                    <a:lnTo>
                      <a:pt x="1847" y="507"/>
                    </a:lnTo>
                    <a:lnTo>
                      <a:pt x="1831" y="506"/>
                    </a:lnTo>
                    <a:lnTo>
                      <a:pt x="1813" y="506"/>
                    </a:lnTo>
                    <a:lnTo>
                      <a:pt x="1794" y="506"/>
                    </a:lnTo>
                    <a:lnTo>
                      <a:pt x="1756" y="506"/>
                    </a:lnTo>
                    <a:lnTo>
                      <a:pt x="1722" y="509"/>
                    </a:lnTo>
                    <a:lnTo>
                      <a:pt x="1706" y="512"/>
                    </a:lnTo>
                    <a:lnTo>
                      <a:pt x="1692" y="514"/>
                    </a:lnTo>
                    <a:lnTo>
                      <a:pt x="1678" y="519"/>
                    </a:lnTo>
                    <a:lnTo>
                      <a:pt x="1664" y="526"/>
                    </a:lnTo>
                    <a:lnTo>
                      <a:pt x="1652" y="532"/>
                    </a:lnTo>
                    <a:lnTo>
                      <a:pt x="1641" y="541"/>
                    </a:lnTo>
                    <a:lnTo>
                      <a:pt x="1631" y="551"/>
                    </a:lnTo>
                    <a:lnTo>
                      <a:pt x="1622" y="563"/>
                    </a:lnTo>
                    <a:lnTo>
                      <a:pt x="1613" y="576"/>
                    </a:lnTo>
                    <a:lnTo>
                      <a:pt x="1607" y="592"/>
                    </a:lnTo>
                    <a:lnTo>
                      <a:pt x="1601" y="608"/>
                    </a:lnTo>
                    <a:lnTo>
                      <a:pt x="1596" y="628"/>
                    </a:lnTo>
                    <a:lnTo>
                      <a:pt x="1593" y="642"/>
                    </a:lnTo>
                    <a:lnTo>
                      <a:pt x="1592" y="655"/>
                    </a:lnTo>
                    <a:lnTo>
                      <a:pt x="1592" y="666"/>
                    </a:lnTo>
                    <a:lnTo>
                      <a:pt x="1592" y="678"/>
                    </a:lnTo>
                    <a:lnTo>
                      <a:pt x="1594" y="687"/>
                    </a:lnTo>
                    <a:lnTo>
                      <a:pt x="1597" y="695"/>
                    </a:lnTo>
                    <a:lnTo>
                      <a:pt x="1601" y="703"/>
                    </a:lnTo>
                    <a:lnTo>
                      <a:pt x="1604" y="709"/>
                    </a:lnTo>
                    <a:lnTo>
                      <a:pt x="1609" y="714"/>
                    </a:lnTo>
                    <a:lnTo>
                      <a:pt x="1616" y="719"/>
                    </a:lnTo>
                    <a:lnTo>
                      <a:pt x="1622" y="723"/>
                    </a:lnTo>
                    <a:lnTo>
                      <a:pt x="1628" y="727"/>
                    </a:lnTo>
                    <a:lnTo>
                      <a:pt x="1642" y="732"/>
                    </a:lnTo>
                    <a:lnTo>
                      <a:pt x="1659" y="736"/>
                    </a:lnTo>
                    <a:lnTo>
                      <a:pt x="1758" y="751"/>
                    </a:lnTo>
                    <a:lnTo>
                      <a:pt x="1773" y="754"/>
                    </a:lnTo>
                    <a:lnTo>
                      <a:pt x="1783" y="757"/>
                    </a:lnTo>
                    <a:lnTo>
                      <a:pt x="1790" y="761"/>
                    </a:lnTo>
                    <a:lnTo>
                      <a:pt x="1795" y="766"/>
                    </a:lnTo>
                    <a:lnTo>
                      <a:pt x="1798" y="773"/>
                    </a:lnTo>
                    <a:lnTo>
                      <a:pt x="1799" y="778"/>
                    </a:lnTo>
                    <a:lnTo>
                      <a:pt x="1799" y="784"/>
                    </a:lnTo>
                    <a:lnTo>
                      <a:pt x="1798" y="790"/>
                    </a:lnTo>
                    <a:lnTo>
                      <a:pt x="1794" y="802"/>
                    </a:lnTo>
                    <a:lnTo>
                      <a:pt x="1790" y="811"/>
                    </a:lnTo>
                    <a:lnTo>
                      <a:pt x="1788" y="814"/>
                    </a:lnTo>
                    <a:lnTo>
                      <a:pt x="1784" y="817"/>
                    </a:lnTo>
                    <a:lnTo>
                      <a:pt x="1780" y="821"/>
                    </a:lnTo>
                    <a:lnTo>
                      <a:pt x="1776" y="822"/>
                    </a:lnTo>
                    <a:lnTo>
                      <a:pt x="1766" y="826"/>
                    </a:lnTo>
                    <a:lnTo>
                      <a:pt x="1755" y="828"/>
                    </a:lnTo>
                    <a:lnTo>
                      <a:pt x="1740" y="830"/>
                    </a:lnTo>
                    <a:lnTo>
                      <a:pt x="1722" y="830"/>
                    </a:lnTo>
                    <a:lnTo>
                      <a:pt x="1704" y="830"/>
                    </a:lnTo>
                    <a:lnTo>
                      <a:pt x="1689" y="828"/>
                    </a:lnTo>
                    <a:lnTo>
                      <a:pt x="1679" y="826"/>
                    </a:lnTo>
                    <a:lnTo>
                      <a:pt x="1670" y="822"/>
                    </a:lnTo>
                    <a:lnTo>
                      <a:pt x="1668" y="819"/>
                    </a:lnTo>
                    <a:lnTo>
                      <a:pt x="1665" y="816"/>
                    </a:lnTo>
                    <a:lnTo>
                      <a:pt x="1664" y="812"/>
                    </a:lnTo>
                    <a:lnTo>
                      <a:pt x="1663" y="808"/>
                    </a:lnTo>
                    <a:lnTo>
                      <a:pt x="1663" y="797"/>
                    </a:lnTo>
                    <a:lnTo>
                      <a:pt x="1665" y="783"/>
                    </a:lnTo>
                    <a:lnTo>
                      <a:pt x="1561" y="783"/>
                    </a:lnTo>
                    <a:lnTo>
                      <a:pt x="1558" y="804"/>
                    </a:lnTo>
                    <a:lnTo>
                      <a:pt x="1555" y="823"/>
                    </a:lnTo>
                    <a:lnTo>
                      <a:pt x="1555" y="841"/>
                    </a:lnTo>
                    <a:lnTo>
                      <a:pt x="1556" y="855"/>
                    </a:lnTo>
                    <a:lnTo>
                      <a:pt x="1560" y="868"/>
                    </a:lnTo>
                    <a:lnTo>
                      <a:pt x="1565" y="879"/>
                    </a:lnTo>
                    <a:lnTo>
                      <a:pt x="1571" y="888"/>
                    </a:lnTo>
                    <a:lnTo>
                      <a:pt x="1579" y="895"/>
                    </a:lnTo>
                    <a:lnTo>
                      <a:pt x="1589" y="902"/>
                    </a:lnTo>
                    <a:lnTo>
                      <a:pt x="1601" y="907"/>
                    </a:lnTo>
                    <a:lnTo>
                      <a:pt x="1615" y="911"/>
                    </a:lnTo>
                    <a:lnTo>
                      <a:pt x="1630" y="913"/>
                    </a:lnTo>
                    <a:lnTo>
                      <a:pt x="1645" y="916"/>
                    </a:lnTo>
                    <a:lnTo>
                      <a:pt x="1663" y="917"/>
                    </a:lnTo>
                    <a:lnTo>
                      <a:pt x="1683" y="917"/>
                    </a:lnTo>
                    <a:lnTo>
                      <a:pt x="1703" y="918"/>
                    </a:lnTo>
                    <a:lnTo>
                      <a:pt x="1730" y="917"/>
                    </a:lnTo>
                    <a:lnTo>
                      <a:pt x="1754" y="917"/>
                    </a:lnTo>
                    <a:lnTo>
                      <a:pt x="1776" y="914"/>
                    </a:lnTo>
                    <a:lnTo>
                      <a:pt x="1795" y="912"/>
                    </a:lnTo>
                    <a:lnTo>
                      <a:pt x="1812" y="909"/>
                    </a:lnTo>
                    <a:lnTo>
                      <a:pt x="1827" y="904"/>
                    </a:lnTo>
                    <a:lnTo>
                      <a:pt x="1841" y="899"/>
                    </a:lnTo>
                    <a:lnTo>
                      <a:pt x="1852" y="893"/>
                    </a:lnTo>
                    <a:lnTo>
                      <a:pt x="1863" y="884"/>
                    </a:lnTo>
                    <a:lnTo>
                      <a:pt x="1871" y="875"/>
                    </a:lnTo>
                    <a:lnTo>
                      <a:pt x="1879" y="864"/>
                    </a:lnTo>
                    <a:lnTo>
                      <a:pt x="1887" y="851"/>
                    </a:lnTo>
                    <a:lnTo>
                      <a:pt x="1892" y="837"/>
                    </a:lnTo>
                    <a:lnTo>
                      <a:pt x="1898" y="821"/>
                    </a:lnTo>
                    <a:lnTo>
                      <a:pt x="1903" y="803"/>
                    </a:lnTo>
                    <a:lnTo>
                      <a:pt x="1907" y="783"/>
                    </a:lnTo>
                    <a:lnTo>
                      <a:pt x="1909" y="774"/>
                    </a:lnTo>
                    <a:lnTo>
                      <a:pt x="1911" y="764"/>
                    </a:lnTo>
                    <a:lnTo>
                      <a:pt x="1911" y="755"/>
                    </a:lnTo>
                    <a:lnTo>
                      <a:pt x="1911" y="747"/>
                    </a:lnTo>
                    <a:lnTo>
                      <a:pt x="1909" y="740"/>
                    </a:lnTo>
                    <a:lnTo>
                      <a:pt x="1908" y="732"/>
                    </a:lnTo>
                    <a:lnTo>
                      <a:pt x="1906" y="726"/>
                    </a:lnTo>
                    <a:lnTo>
                      <a:pt x="1903" y="719"/>
                    </a:lnTo>
                    <a:lnTo>
                      <a:pt x="1899" y="714"/>
                    </a:lnTo>
                    <a:lnTo>
                      <a:pt x="1894" y="709"/>
                    </a:lnTo>
                    <a:lnTo>
                      <a:pt x="1889" y="704"/>
                    </a:lnTo>
                    <a:lnTo>
                      <a:pt x="1883" y="701"/>
                    </a:lnTo>
                    <a:lnTo>
                      <a:pt x="1876" y="697"/>
                    </a:lnTo>
                    <a:lnTo>
                      <a:pt x="1869" y="694"/>
                    </a:lnTo>
                    <a:lnTo>
                      <a:pt x="1860" y="692"/>
                    </a:lnTo>
                    <a:lnTo>
                      <a:pt x="1851" y="689"/>
                    </a:lnTo>
                    <a:lnTo>
                      <a:pt x="1752" y="669"/>
                    </a:lnTo>
                    <a:lnTo>
                      <a:pt x="1737" y="665"/>
                    </a:lnTo>
                    <a:lnTo>
                      <a:pt x="1726" y="663"/>
                    </a:lnTo>
                    <a:lnTo>
                      <a:pt x="1716" y="659"/>
                    </a:lnTo>
                    <a:lnTo>
                      <a:pt x="1709" y="656"/>
                    </a:lnTo>
                    <a:lnTo>
                      <a:pt x="1707" y="654"/>
                    </a:lnTo>
                    <a:lnTo>
                      <a:pt x="1704" y="651"/>
                    </a:lnTo>
                    <a:lnTo>
                      <a:pt x="1703" y="649"/>
                    </a:lnTo>
                    <a:lnTo>
                      <a:pt x="1702" y="645"/>
                    </a:lnTo>
                    <a:lnTo>
                      <a:pt x="1702" y="637"/>
                    </a:lnTo>
                    <a:lnTo>
                      <a:pt x="1703" y="628"/>
                    </a:lnTo>
                    <a:lnTo>
                      <a:pt x="1706" y="621"/>
                    </a:lnTo>
                    <a:lnTo>
                      <a:pt x="1708" y="613"/>
                    </a:lnTo>
                    <a:lnTo>
                      <a:pt x="1712" y="607"/>
                    </a:lnTo>
                    <a:lnTo>
                      <a:pt x="1718" y="602"/>
                    </a:lnTo>
                    <a:lnTo>
                      <a:pt x="1727" y="598"/>
                    </a:lnTo>
                    <a:lnTo>
                      <a:pt x="1740" y="595"/>
                    </a:lnTo>
                    <a:lnTo>
                      <a:pt x="1755" y="594"/>
                    </a:lnTo>
                    <a:lnTo>
                      <a:pt x="1774" y="593"/>
                    </a:lnTo>
                    <a:lnTo>
                      <a:pt x="1789" y="593"/>
                    </a:lnTo>
                    <a:lnTo>
                      <a:pt x="1802" y="594"/>
                    </a:lnTo>
                    <a:lnTo>
                      <a:pt x="1811" y="595"/>
                    </a:lnTo>
                    <a:lnTo>
                      <a:pt x="1820" y="599"/>
                    </a:lnTo>
                    <a:lnTo>
                      <a:pt x="1822" y="602"/>
                    </a:lnTo>
                    <a:lnTo>
                      <a:pt x="1825" y="604"/>
                    </a:lnTo>
                    <a:lnTo>
                      <a:pt x="1826" y="607"/>
                    </a:lnTo>
                    <a:lnTo>
                      <a:pt x="1827" y="612"/>
                    </a:lnTo>
                    <a:lnTo>
                      <a:pt x="1827" y="622"/>
                    </a:lnTo>
                    <a:lnTo>
                      <a:pt x="1826" y="635"/>
                    </a:lnTo>
                    <a:lnTo>
                      <a:pt x="1928" y="635"/>
                    </a:lnTo>
                    <a:close/>
                    <a:moveTo>
                      <a:pt x="1321" y="597"/>
                    </a:moveTo>
                    <a:lnTo>
                      <a:pt x="1394" y="597"/>
                    </a:lnTo>
                    <a:lnTo>
                      <a:pt x="1408" y="598"/>
                    </a:lnTo>
                    <a:lnTo>
                      <a:pt x="1420" y="599"/>
                    </a:lnTo>
                    <a:lnTo>
                      <a:pt x="1423" y="602"/>
                    </a:lnTo>
                    <a:lnTo>
                      <a:pt x="1427" y="603"/>
                    </a:lnTo>
                    <a:lnTo>
                      <a:pt x="1430" y="606"/>
                    </a:lnTo>
                    <a:lnTo>
                      <a:pt x="1432" y="609"/>
                    </a:lnTo>
                    <a:lnTo>
                      <a:pt x="1435" y="617"/>
                    </a:lnTo>
                    <a:lnTo>
                      <a:pt x="1435" y="626"/>
                    </a:lnTo>
                    <a:lnTo>
                      <a:pt x="1434" y="638"/>
                    </a:lnTo>
                    <a:lnTo>
                      <a:pt x="1431" y="652"/>
                    </a:lnTo>
                    <a:lnTo>
                      <a:pt x="1428" y="664"/>
                    </a:lnTo>
                    <a:lnTo>
                      <a:pt x="1425" y="674"/>
                    </a:lnTo>
                    <a:lnTo>
                      <a:pt x="1420" y="682"/>
                    </a:lnTo>
                    <a:lnTo>
                      <a:pt x="1415" y="688"/>
                    </a:lnTo>
                    <a:lnTo>
                      <a:pt x="1407" y="692"/>
                    </a:lnTo>
                    <a:lnTo>
                      <a:pt x="1398" y="694"/>
                    </a:lnTo>
                    <a:lnTo>
                      <a:pt x="1387" y="695"/>
                    </a:lnTo>
                    <a:lnTo>
                      <a:pt x="1373" y="697"/>
                    </a:lnTo>
                    <a:lnTo>
                      <a:pt x="1299" y="697"/>
                    </a:lnTo>
                    <a:lnTo>
                      <a:pt x="1321" y="597"/>
                    </a:lnTo>
                    <a:close/>
                    <a:moveTo>
                      <a:pt x="1280" y="784"/>
                    </a:moveTo>
                    <a:lnTo>
                      <a:pt x="1375" y="784"/>
                    </a:lnTo>
                    <a:lnTo>
                      <a:pt x="1396" y="784"/>
                    </a:lnTo>
                    <a:lnTo>
                      <a:pt x="1413" y="784"/>
                    </a:lnTo>
                    <a:lnTo>
                      <a:pt x="1430" y="782"/>
                    </a:lnTo>
                    <a:lnTo>
                      <a:pt x="1445" y="780"/>
                    </a:lnTo>
                    <a:lnTo>
                      <a:pt x="1459" y="776"/>
                    </a:lnTo>
                    <a:lnTo>
                      <a:pt x="1470" y="773"/>
                    </a:lnTo>
                    <a:lnTo>
                      <a:pt x="1482" y="768"/>
                    </a:lnTo>
                    <a:lnTo>
                      <a:pt x="1492" y="760"/>
                    </a:lnTo>
                    <a:lnTo>
                      <a:pt x="1501" y="752"/>
                    </a:lnTo>
                    <a:lnTo>
                      <a:pt x="1508" y="744"/>
                    </a:lnTo>
                    <a:lnTo>
                      <a:pt x="1515" y="732"/>
                    </a:lnTo>
                    <a:lnTo>
                      <a:pt x="1521" y="719"/>
                    </a:lnTo>
                    <a:lnTo>
                      <a:pt x="1527" y="706"/>
                    </a:lnTo>
                    <a:lnTo>
                      <a:pt x="1532" y="689"/>
                    </a:lnTo>
                    <a:lnTo>
                      <a:pt x="1537" y="671"/>
                    </a:lnTo>
                    <a:lnTo>
                      <a:pt x="1542" y="651"/>
                    </a:lnTo>
                    <a:lnTo>
                      <a:pt x="1546" y="632"/>
                    </a:lnTo>
                    <a:lnTo>
                      <a:pt x="1549" y="614"/>
                    </a:lnTo>
                    <a:lnTo>
                      <a:pt x="1550" y="599"/>
                    </a:lnTo>
                    <a:lnTo>
                      <a:pt x="1549" y="584"/>
                    </a:lnTo>
                    <a:lnTo>
                      <a:pt x="1547" y="571"/>
                    </a:lnTo>
                    <a:lnTo>
                      <a:pt x="1545" y="560"/>
                    </a:lnTo>
                    <a:lnTo>
                      <a:pt x="1541" y="550"/>
                    </a:lnTo>
                    <a:lnTo>
                      <a:pt x="1535" y="541"/>
                    </a:lnTo>
                    <a:lnTo>
                      <a:pt x="1528" y="532"/>
                    </a:lnTo>
                    <a:lnTo>
                      <a:pt x="1520" y="526"/>
                    </a:lnTo>
                    <a:lnTo>
                      <a:pt x="1509" y="521"/>
                    </a:lnTo>
                    <a:lnTo>
                      <a:pt x="1498" y="516"/>
                    </a:lnTo>
                    <a:lnTo>
                      <a:pt x="1484" y="513"/>
                    </a:lnTo>
                    <a:lnTo>
                      <a:pt x="1470" y="511"/>
                    </a:lnTo>
                    <a:lnTo>
                      <a:pt x="1454" y="509"/>
                    </a:lnTo>
                    <a:lnTo>
                      <a:pt x="1436" y="509"/>
                    </a:lnTo>
                    <a:lnTo>
                      <a:pt x="1234" y="509"/>
                    </a:lnTo>
                    <a:lnTo>
                      <a:pt x="1144" y="912"/>
                    </a:lnTo>
                    <a:lnTo>
                      <a:pt x="1251" y="912"/>
                    </a:lnTo>
                    <a:lnTo>
                      <a:pt x="1280" y="784"/>
                    </a:lnTo>
                    <a:close/>
                    <a:moveTo>
                      <a:pt x="1135" y="635"/>
                    </a:moveTo>
                    <a:lnTo>
                      <a:pt x="1139" y="618"/>
                    </a:lnTo>
                    <a:lnTo>
                      <a:pt x="1141" y="602"/>
                    </a:lnTo>
                    <a:lnTo>
                      <a:pt x="1142" y="585"/>
                    </a:lnTo>
                    <a:lnTo>
                      <a:pt x="1142" y="571"/>
                    </a:lnTo>
                    <a:lnTo>
                      <a:pt x="1141" y="560"/>
                    </a:lnTo>
                    <a:lnTo>
                      <a:pt x="1137" y="549"/>
                    </a:lnTo>
                    <a:lnTo>
                      <a:pt x="1132" y="540"/>
                    </a:lnTo>
                    <a:lnTo>
                      <a:pt x="1125" y="532"/>
                    </a:lnTo>
                    <a:lnTo>
                      <a:pt x="1117" y="526"/>
                    </a:lnTo>
                    <a:lnTo>
                      <a:pt x="1107" y="519"/>
                    </a:lnTo>
                    <a:lnTo>
                      <a:pt x="1096" y="516"/>
                    </a:lnTo>
                    <a:lnTo>
                      <a:pt x="1083" y="512"/>
                    </a:lnTo>
                    <a:lnTo>
                      <a:pt x="1069" y="509"/>
                    </a:lnTo>
                    <a:lnTo>
                      <a:pt x="1054" y="507"/>
                    </a:lnTo>
                    <a:lnTo>
                      <a:pt x="1037" y="506"/>
                    </a:lnTo>
                    <a:lnTo>
                      <a:pt x="1018" y="506"/>
                    </a:lnTo>
                    <a:lnTo>
                      <a:pt x="999" y="506"/>
                    </a:lnTo>
                    <a:lnTo>
                      <a:pt x="962" y="506"/>
                    </a:lnTo>
                    <a:lnTo>
                      <a:pt x="927" y="509"/>
                    </a:lnTo>
                    <a:lnTo>
                      <a:pt x="912" y="512"/>
                    </a:lnTo>
                    <a:lnTo>
                      <a:pt x="897" y="514"/>
                    </a:lnTo>
                    <a:lnTo>
                      <a:pt x="883" y="519"/>
                    </a:lnTo>
                    <a:lnTo>
                      <a:pt x="870" y="526"/>
                    </a:lnTo>
                    <a:lnTo>
                      <a:pt x="858" y="532"/>
                    </a:lnTo>
                    <a:lnTo>
                      <a:pt x="848" y="541"/>
                    </a:lnTo>
                    <a:lnTo>
                      <a:pt x="837" y="551"/>
                    </a:lnTo>
                    <a:lnTo>
                      <a:pt x="829" y="563"/>
                    </a:lnTo>
                    <a:lnTo>
                      <a:pt x="820" y="576"/>
                    </a:lnTo>
                    <a:lnTo>
                      <a:pt x="813" y="592"/>
                    </a:lnTo>
                    <a:lnTo>
                      <a:pt x="807" y="608"/>
                    </a:lnTo>
                    <a:lnTo>
                      <a:pt x="802" y="628"/>
                    </a:lnTo>
                    <a:lnTo>
                      <a:pt x="800" y="642"/>
                    </a:lnTo>
                    <a:lnTo>
                      <a:pt x="798" y="655"/>
                    </a:lnTo>
                    <a:lnTo>
                      <a:pt x="797" y="666"/>
                    </a:lnTo>
                    <a:lnTo>
                      <a:pt x="798" y="678"/>
                    </a:lnTo>
                    <a:lnTo>
                      <a:pt x="800" y="687"/>
                    </a:lnTo>
                    <a:lnTo>
                      <a:pt x="803" y="695"/>
                    </a:lnTo>
                    <a:lnTo>
                      <a:pt x="806" y="703"/>
                    </a:lnTo>
                    <a:lnTo>
                      <a:pt x="811" y="709"/>
                    </a:lnTo>
                    <a:lnTo>
                      <a:pt x="816" y="714"/>
                    </a:lnTo>
                    <a:lnTo>
                      <a:pt x="821" y="719"/>
                    </a:lnTo>
                    <a:lnTo>
                      <a:pt x="827" y="723"/>
                    </a:lnTo>
                    <a:lnTo>
                      <a:pt x="835" y="727"/>
                    </a:lnTo>
                    <a:lnTo>
                      <a:pt x="849" y="732"/>
                    </a:lnTo>
                    <a:lnTo>
                      <a:pt x="864" y="736"/>
                    </a:lnTo>
                    <a:lnTo>
                      <a:pt x="964" y="751"/>
                    </a:lnTo>
                    <a:lnTo>
                      <a:pt x="978" y="754"/>
                    </a:lnTo>
                    <a:lnTo>
                      <a:pt x="989" y="757"/>
                    </a:lnTo>
                    <a:lnTo>
                      <a:pt x="997" y="761"/>
                    </a:lnTo>
                    <a:lnTo>
                      <a:pt x="1002" y="766"/>
                    </a:lnTo>
                    <a:lnTo>
                      <a:pt x="1005" y="773"/>
                    </a:lnTo>
                    <a:lnTo>
                      <a:pt x="1006" y="778"/>
                    </a:lnTo>
                    <a:lnTo>
                      <a:pt x="1006" y="784"/>
                    </a:lnTo>
                    <a:lnTo>
                      <a:pt x="1005" y="790"/>
                    </a:lnTo>
                    <a:lnTo>
                      <a:pt x="1001" y="802"/>
                    </a:lnTo>
                    <a:lnTo>
                      <a:pt x="997" y="811"/>
                    </a:lnTo>
                    <a:lnTo>
                      <a:pt x="993" y="814"/>
                    </a:lnTo>
                    <a:lnTo>
                      <a:pt x="991" y="817"/>
                    </a:lnTo>
                    <a:lnTo>
                      <a:pt x="987" y="821"/>
                    </a:lnTo>
                    <a:lnTo>
                      <a:pt x="983" y="822"/>
                    </a:lnTo>
                    <a:lnTo>
                      <a:pt x="973" y="826"/>
                    </a:lnTo>
                    <a:lnTo>
                      <a:pt x="960" y="828"/>
                    </a:lnTo>
                    <a:lnTo>
                      <a:pt x="946" y="830"/>
                    </a:lnTo>
                    <a:lnTo>
                      <a:pt x="929" y="830"/>
                    </a:lnTo>
                    <a:lnTo>
                      <a:pt x="911" y="830"/>
                    </a:lnTo>
                    <a:lnTo>
                      <a:pt x="896" y="828"/>
                    </a:lnTo>
                    <a:lnTo>
                      <a:pt x="884" y="826"/>
                    </a:lnTo>
                    <a:lnTo>
                      <a:pt x="877" y="822"/>
                    </a:lnTo>
                    <a:lnTo>
                      <a:pt x="873" y="819"/>
                    </a:lnTo>
                    <a:lnTo>
                      <a:pt x="872" y="816"/>
                    </a:lnTo>
                    <a:lnTo>
                      <a:pt x="869" y="812"/>
                    </a:lnTo>
                    <a:lnTo>
                      <a:pt x="869" y="808"/>
                    </a:lnTo>
                    <a:lnTo>
                      <a:pt x="869" y="797"/>
                    </a:lnTo>
                    <a:lnTo>
                      <a:pt x="870" y="783"/>
                    </a:lnTo>
                    <a:lnTo>
                      <a:pt x="768" y="783"/>
                    </a:lnTo>
                    <a:lnTo>
                      <a:pt x="764" y="804"/>
                    </a:lnTo>
                    <a:lnTo>
                      <a:pt x="762" y="823"/>
                    </a:lnTo>
                    <a:lnTo>
                      <a:pt x="762" y="841"/>
                    </a:lnTo>
                    <a:lnTo>
                      <a:pt x="763" y="855"/>
                    </a:lnTo>
                    <a:lnTo>
                      <a:pt x="765" y="868"/>
                    </a:lnTo>
                    <a:lnTo>
                      <a:pt x="770" y="879"/>
                    </a:lnTo>
                    <a:lnTo>
                      <a:pt x="778" y="888"/>
                    </a:lnTo>
                    <a:lnTo>
                      <a:pt x="786" y="895"/>
                    </a:lnTo>
                    <a:lnTo>
                      <a:pt x="796" y="902"/>
                    </a:lnTo>
                    <a:lnTo>
                      <a:pt x="807" y="907"/>
                    </a:lnTo>
                    <a:lnTo>
                      <a:pt x="821" y="911"/>
                    </a:lnTo>
                    <a:lnTo>
                      <a:pt x="835" y="913"/>
                    </a:lnTo>
                    <a:lnTo>
                      <a:pt x="851" y="916"/>
                    </a:lnTo>
                    <a:lnTo>
                      <a:pt x="869" y="917"/>
                    </a:lnTo>
                    <a:lnTo>
                      <a:pt x="888" y="917"/>
                    </a:lnTo>
                    <a:lnTo>
                      <a:pt x="910" y="918"/>
                    </a:lnTo>
                    <a:lnTo>
                      <a:pt x="936" y="917"/>
                    </a:lnTo>
                    <a:lnTo>
                      <a:pt x="960" y="917"/>
                    </a:lnTo>
                    <a:lnTo>
                      <a:pt x="982" y="914"/>
                    </a:lnTo>
                    <a:lnTo>
                      <a:pt x="1002" y="912"/>
                    </a:lnTo>
                    <a:lnTo>
                      <a:pt x="1018" y="909"/>
                    </a:lnTo>
                    <a:lnTo>
                      <a:pt x="1034" y="904"/>
                    </a:lnTo>
                    <a:lnTo>
                      <a:pt x="1048" y="899"/>
                    </a:lnTo>
                    <a:lnTo>
                      <a:pt x="1059" y="893"/>
                    </a:lnTo>
                    <a:lnTo>
                      <a:pt x="1069" y="884"/>
                    </a:lnTo>
                    <a:lnTo>
                      <a:pt x="1078" y="875"/>
                    </a:lnTo>
                    <a:lnTo>
                      <a:pt x="1086" y="864"/>
                    </a:lnTo>
                    <a:lnTo>
                      <a:pt x="1092" y="851"/>
                    </a:lnTo>
                    <a:lnTo>
                      <a:pt x="1098" y="837"/>
                    </a:lnTo>
                    <a:lnTo>
                      <a:pt x="1103" y="821"/>
                    </a:lnTo>
                    <a:lnTo>
                      <a:pt x="1108" y="803"/>
                    </a:lnTo>
                    <a:lnTo>
                      <a:pt x="1113" y="783"/>
                    </a:lnTo>
                    <a:lnTo>
                      <a:pt x="1116" y="774"/>
                    </a:lnTo>
                    <a:lnTo>
                      <a:pt x="1116" y="764"/>
                    </a:lnTo>
                    <a:lnTo>
                      <a:pt x="1117" y="755"/>
                    </a:lnTo>
                    <a:lnTo>
                      <a:pt x="1117" y="747"/>
                    </a:lnTo>
                    <a:lnTo>
                      <a:pt x="1116" y="740"/>
                    </a:lnTo>
                    <a:lnTo>
                      <a:pt x="1115" y="732"/>
                    </a:lnTo>
                    <a:lnTo>
                      <a:pt x="1112" y="726"/>
                    </a:lnTo>
                    <a:lnTo>
                      <a:pt x="1108" y="719"/>
                    </a:lnTo>
                    <a:lnTo>
                      <a:pt x="1105" y="714"/>
                    </a:lnTo>
                    <a:lnTo>
                      <a:pt x="1101" y="709"/>
                    </a:lnTo>
                    <a:lnTo>
                      <a:pt x="1096" y="704"/>
                    </a:lnTo>
                    <a:lnTo>
                      <a:pt x="1089" y="701"/>
                    </a:lnTo>
                    <a:lnTo>
                      <a:pt x="1083" y="697"/>
                    </a:lnTo>
                    <a:lnTo>
                      <a:pt x="1075" y="694"/>
                    </a:lnTo>
                    <a:lnTo>
                      <a:pt x="1067" y="692"/>
                    </a:lnTo>
                    <a:lnTo>
                      <a:pt x="1058" y="689"/>
                    </a:lnTo>
                    <a:lnTo>
                      <a:pt x="959" y="669"/>
                    </a:lnTo>
                    <a:lnTo>
                      <a:pt x="944" y="665"/>
                    </a:lnTo>
                    <a:lnTo>
                      <a:pt x="931" y="663"/>
                    </a:lnTo>
                    <a:lnTo>
                      <a:pt x="922" y="659"/>
                    </a:lnTo>
                    <a:lnTo>
                      <a:pt x="915" y="656"/>
                    </a:lnTo>
                    <a:lnTo>
                      <a:pt x="912" y="654"/>
                    </a:lnTo>
                    <a:lnTo>
                      <a:pt x="911" y="651"/>
                    </a:lnTo>
                    <a:lnTo>
                      <a:pt x="910" y="649"/>
                    </a:lnTo>
                    <a:lnTo>
                      <a:pt x="908" y="645"/>
                    </a:lnTo>
                    <a:lnTo>
                      <a:pt x="908" y="637"/>
                    </a:lnTo>
                    <a:lnTo>
                      <a:pt x="910" y="628"/>
                    </a:lnTo>
                    <a:lnTo>
                      <a:pt x="911" y="621"/>
                    </a:lnTo>
                    <a:lnTo>
                      <a:pt x="915" y="613"/>
                    </a:lnTo>
                    <a:lnTo>
                      <a:pt x="918" y="607"/>
                    </a:lnTo>
                    <a:lnTo>
                      <a:pt x="925" y="602"/>
                    </a:lnTo>
                    <a:lnTo>
                      <a:pt x="934" y="598"/>
                    </a:lnTo>
                    <a:lnTo>
                      <a:pt x="945" y="595"/>
                    </a:lnTo>
                    <a:lnTo>
                      <a:pt x="962" y="594"/>
                    </a:lnTo>
                    <a:lnTo>
                      <a:pt x="980" y="593"/>
                    </a:lnTo>
                    <a:lnTo>
                      <a:pt x="996" y="593"/>
                    </a:lnTo>
                    <a:lnTo>
                      <a:pt x="1007" y="594"/>
                    </a:lnTo>
                    <a:lnTo>
                      <a:pt x="1017" y="595"/>
                    </a:lnTo>
                    <a:lnTo>
                      <a:pt x="1025" y="599"/>
                    </a:lnTo>
                    <a:lnTo>
                      <a:pt x="1029" y="602"/>
                    </a:lnTo>
                    <a:lnTo>
                      <a:pt x="1030" y="604"/>
                    </a:lnTo>
                    <a:lnTo>
                      <a:pt x="1032" y="607"/>
                    </a:lnTo>
                    <a:lnTo>
                      <a:pt x="1034" y="612"/>
                    </a:lnTo>
                    <a:lnTo>
                      <a:pt x="1034" y="622"/>
                    </a:lnTo>
                    <a:lnTo>
                      <a:pt x="1031" y="635"/>
                    </a:lnTo>
                    <a:lnTo>
                      <a:pt x="1135" y="635"/>
                    </a:lnTo>
                    <a:close/>
                  </a:path>
                </a:pathLst>
              </a:custGeom>
              <a:solidFill>
                <a:srgbClr val="004F9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 dirty="0"/>
              </a:p>
            </p:txBody>
          </p:sp>
          <p:sp>
            <p:nvSpPr>
              <p:cNvPr id="30" name="Freeform 10"/>
              <p:cNvSpPr>
                <a:spLocks/>
              </p:cNvSpPr>
              <p:nvPr/>
            </p:nvSpPr>
            <p:spPr bwMode="auto">
              <a:xfrm>
                <a:off x="538163" y="661988"/>
                <a:ext cx="512763" cy="412750"/>
              </a:xfrm>
              <a:custGeom>
                <a:avLst/>
                <a:gdLst/>
                <a:ahLst/>
                <a:cxnLst>
                  <a:cxn ang="0">
                    <a:pos x="252" y="37"/>
                  </a:cxn>
                  <a:cxn ang="0">
                    <a:pos x="176" y="114"/>
                  </a:cxn>
                  <a:cxn ang="0">
                    <a:pos x="124" y="176"/>
                  </a:cxn>
                  <a:cxn ang="0">
                    <a:pos x="94" y="219"/>
                  </a:cxn>
                  <a:cxn ang="0">
                    <a:pos x="66" y="263"/>
                  </a:cxn>
                  <a:cxn ang="0">
                    <a:pos x="43" y="309"/>
                  </a:cxn>
                  <a:cxn ang="0">
                    <a:pos x="24" y="356"/>
                  </a:cxn>
                  <a:cxn ang="0">
                    <a:pos x="10" y="403"/>
                  </a:cxn>
                  <a:cxn ang="0">
                    <a:pos x="1" y="451"/>
                  </a:cxn>
                  <a:cxn ang="0">
                    <a:pos x="0" y="500"/>
                  </a:cxn>
                  <a:cxn ang="0">
                    <a:pos x="5" y="551"/>
                  </a:cxn>
                  <a:cxn ang="0">
                    <a:pos x="17" y="601"/>
                  </a:cxn>
                  <a:cxn ang="0">
                    <a:pos x="37" y="653"/>
                  </a:cxn>
                  <a:cxn ang="0">
                    <a:pos x="65" y="705"/>
                  </a:cxn>
                  <a:cxn ang="0">
                    <a:pos x="108" y="761"/>
                  </a:cxn>
                  <a:cxn ang="0">
                    <a:pos x="165" y="815"/>
                  </a:cxn>
                  <a:cxn ang="0">
                    <a:pos x="227" y="862"/>
                  </a:cxn>
                  <a:cxn ang="0">
                    <a:pos x="295" y="903"/>
                  </a:cxn>
                  <a:cxn ang="0">
                    <a:pos x="367" y="937"/>
                  </a:cxn>
                  <a:cxn ang="0">
                    <a:pos x="443" y="966"/>
                  </a:cxn>
                  <a:cxn ang="0">
                    <a:pos x="523" y="990"/>
                  </a:cxn>
                  <a:cxn ang="0">
                    <a:pos x="604" y="1008"/>
                  </a:cxn>
                  <a:cxn ang="0">
                    <a:pos x="687" y="1023"/>
                  </a:cxn>
                  <a:cxn ang="0">
                    <a:pos x="772" y="1032"/>
                  </a:cxn>
                  <a:cxn ang="0">
                    <a:pos x="856" y="1038"/>
                  </a:cxn>
                  <a:cxn ang="0">
                    <a:pos x="940" y="1039"/>
                  </a:cxn>
                  <a:cxn ang="0">
                    <a:pos x="1024" y="1038"/>
                  </a:cxn>
                  <a:cxn ang="0">
                    <a:pos x="1105" y="1034"/>
                  </a:cxn>
                  <a:cxn ang="0">
                    <a:pos x="1183" y="1028"/>
                  </a:cxn>
                  <a:cxn ang="0">
                    <a:pos x="1258" y="1018"/>
                  </a:cxn>
                  <a:cxn ang="0">
                    <a:pos x="1258" y="1012"/>
                  </a:cxn>
                  <a:cxn ang="0">
                    <a:pos x="1183" y="1008"/>
                  </a:cxn>
                  <a:cxn ang="0">
                    <a:pos x="1106" y="1000"/>
                  </a:cxn>
                  <a:cxn ang="0">
                    <a:pos x="1026" y="989"/>
                  </a:cxn>
                  <a:cxn ang="0">
                    <a:pos x="945" y="974"/>
                  </a:cxn>
                  <a:cxn ang="0">
                    <a:pos x="866" y="955"/>
                  </a:cxn>
                  <a:cxn ang="0">
                    <a:pos x="786" y="931"/>
                  </a:cxn>
                  <a:cxn ang="0">
                    <a:pos x="707" y="903"/>
                  </a:cxn>
                  <a:cxn ang="0">
                    <a:pos x="633" y="871"/>
                  </a:cxn>
                  <a:cxn ang="0">
                    <a:pos x="561" y="833"/>
                  </a:cxn>
                  <a:cxn ang="0">
                    <a:pos x="494" y="790"/>
                  </a:cxn>
                  <a:cxn ang="0">
                    <a:pos x="430" y="742"/>
                  </a:cxn>
                  <a:cxn ang="0">
                    <a:pos x="375" y="689"/>
                  </a:cxn>
                  <a:cxn ang="0">
                    <a:pos x="325" y="629"/>
                  </a:cxn>
                  <a:cxn ang="0">
                    <a:pos x="284" y="563"/>
                  </a:cxn>
                  <a:cxn ang="0">
                    <a:pos x="251" y="493"/>
                  </a:cxn>
                  <a:cxn ang="0">
                    <a:pos x="229" y="424"/>
                  </a:cxn>
                  <a:cxn ang="0">
                    <a:pos x="219" y="366"/>
                  </a:cxn>
                  <a:cxn ang="0">
                    <a:pos x="215" y="308"/>
                  </a:cxn>
                  <a:cxn ang="0">
                    <a:pos x="218" y="251"/>
                  </a:cxn>
                  <a:cxn ang="0">
                    <a:pos x="225" y="194"/>
                  </a:cxn>
                  <a:cxn ang="0">
                    <a:pos x="238" y="137"/>
                  </a:cxn>
                  <a:cxn ang="0">
                    <a:pos x="257" y="81"/>
                  </a:cxn>
                  <a:cxn ang="0">
                    <a:pos x="280" y="27"/>
                  </a:cxn>
                </a:cxnLst>
                <a:rect l="0" t="0" r="r" b="b"/>
                <a:pathLst>
                  <a:path w="1295" h="1039">
                    <a:moveTo>
                      <a:pt x="292" y="0"/>
                    </a:moveTo>
                    <a:lnTo>
                      <a:pt x="252" y="37"/>
                    </a:lnTo>
                    <a:lnTo>
                      <a:pt x="214" y="75"/>
                    </a:lnTo>
                    <a:lnTo>
                      <a:pt x="176" y="114"/>
                    </a:lnTo>
                    <a:lnTo>
                      <a:pt x="141" y="156"/>
                    </a:lnTo>
                    <a:lnTo>
                      <a:pt x="124" y="176"/>
                    </a:lnTo>
                    <a:lnTo>
                      <a:pt x="109" y="198"/>
                    </a:lnTo>
                    <a:lnTo>
                      <a:pt x="94" y="219"/>
                    </a:lnTo>
                    <a:lnTo>
                      <a:pt x="80" y="242"/>
                    </a:lnTo>
                    <a:lnTo>
                      <a:pt x="66" y="263"/>
                    </a:lnTo>
                    <a:lnTo>
                      <a:pt x="55" y="286"/>
                    </a:lnTo>
                    <a:lnTo>
                      <a:pt x="43" y="309"/>
                    </a:lnTo>
                    <a:lnTo>
                      <a:pt x="33" y="332"/>
                    </a:lnTo>
                    <a:lnTo>
                      <a:pt x="24" y="356"/>
                    </a:lnTo>
                    <a:lnTo>
                      <a:pt x="17" y="379"/>
                    </a:lnTo>
                    <a:lnTo>
                      <a:pt x="10" y="403"/>
                    </a:lnTo>
                    <a:lnTo>
                      <a:pt x="5" y="427"/>
                    </a:lnTo>
                    <a:lnTo>
                      <a:pt x="1" y="451"/>
                    </a:lnTo>
                    <a:lnTo>
                      <a:pt x="0" y="476"/>
                    </a:lnTo>
                    <a:lnTo>
                      <a:pt x="0" y="500"/>
                    </a:lnTo>
                    <a:lnTo>
                      <a:pt x="1" y="525"/>
                    </a:lnTo>
                    <a:lnTo>
                      <a:pt x="5" y="551"/>
                    </a:lnTo>
                    <a:lnTo>
                      <a:pt x="10" y="576"/>
                    </a:lnTo>
                    <a:lnTo>
                      <a:pt x="17" y="601"/>
                    </a:lnTo>
                    <a:lnTo>
                      <a:pt x="25" y="628"/>
                    </a:lnTo>
                    <a:lnTo>
                      <a:pt x="37" y="653"/>
                    </a:lnTo>
                    <a:lnTo>
                      <a:pt x="49" y="680"/>
                    </a:lnTo>
                    <a:lnTo>
                      <a:pt x="65" y="705"/>
                    </a:lnTo>
                    <a:lnTo>
                      <a:pt x="81" y="732"/>
                    </a:lnTo>
                    <a:lnTo>
                      <a:pt x="108" y="761"/>
                    </a:lnTo>
                    <a:lnTo>
                      <a:pt x="135" y="789"/>
                    </a:lnTo>
                    <a:lnTo>
                      <a:pt x="165" y="815"/>
                    </a:lnTo>
                    <a:lnTo>
                      <a:pt x="195" y="839"/>
                    </a:lnTo>
                    <a:lnTo>
                      <a:pt x="227" y="862"/>
                    </a:lnTo>
                    <a:lnTo>
                      <a:pt x="261" y="882"/>
                    </a:lnTo>
                    <a:lnTo>
                      <a:pt x="295" y="903"/>
                    </a:lnTo>
                    <a:lnTo>
                      <a:pt x="330" y="920"/>
                    </a:lnTo>
                    <a:lnTo>
                      <a:pt x="367" y="937"/>
                    </a:lnTo>
                    <a:lnTo>
                      <a:pt x="405" y="952"/>
                    </a:lnTo>
                    <a:lnTo>
                      <a:pt x="443" y="966"/>
                    </a:lnTo>
                    <a:lnTo>
                      <a:pt x="482" y="979"/>
                    </a:lnTo>
                    <a:lnTo>
                      <a:pt x="523" y="990"/>
                    </a:lnTo>
                    <a:lnTo>
                      <a:pt x="563" y="1000"/>
                    </a:lnTo>
                    <a:lnTo>
                      <a:pt x="604" y="1008"/>
                    </a:lnTo>
                    <a:lnTo>
                      <a:pt x="645" y="1015"/>
                    </a:lnTo>
                    <a:lnTo>
                      <a:pt x="687" y="1023"/>
                    </a:lnTo>
                    <a:lnTo>
                      <a:pt x="729" y="1028"/>
                    </a:lnTo>
                    <a:lnTo>
                      <a:pt x="772" y="1032"/>
                    </a:lnTo>
                    <a:lnTo>
                      <a:pt x="814" y="1036"/>
                    </a:lnTo>
                    <a:lnTo>
                      <a:pt x="856" y="1038"/>
                    </a:lnTo>
                    <a:lnTo>
                      <a:pt x="899" y="1039"/>
                    </a:lnTo>
                    <a:lnTo>
                      <a:pt x="940" y="1039"/>
                    </a:lnTo>
                    <a:lnTo>
                      <a:pt x="982" y="1039"/>
                    </a:lnTo>
                    <a:lnTo>
                      <a:pt x="1024" y="1038"/>
                    </a:lnTo>
                    <a:lnTo>
                      <a:pt x="1064" y="1037"/>
                    </a:lnTo>
                    <a:lnTo>
                      <a:pt x="1105" y="1034"/>
                    </a:lnTo>
                    <a:lnTo>
                      <a:pt x="1144" y="1032"/>
                    </a:lnTo>
                    <a:lnTo>
                      <a:pt x="1183" y="1028"/>
                    </a:lnTo>
                    <a:lnTo>
                      <a:pt x="1221" y="1023"/>
                    </a:lnTo>
                    <a:lnTo>
                      <a:pt x="1258" y="1018"/>
                    </a:lnTo>
                    <a:lnTo>
                      <a:pt x="1295" y="1013"/>
                    </a:lnTo>
                    <a:lnTo>
                      <a:pt x="1258" y="1012"/>
                    </a:lnTo>
                    <a:lnTo>
                      <a:pt x="1221" y="1010"/>
                    </a:lnTo>
                    <a:lnTo>
                      <a:pt x="1183" y="1008"/>
                    </a:lnTo>
                    <a:lnTo>
                      <a:pt x="1145" y="1004"/>
                    </a:lnTo>
                    <a:lnTo>
                      <a:pt x="1106" y="1000"/>
                    </a:lnTo>
                    <a:lnTo>
                      <a:pt x="1066" y="995"/>
                    </a:lnTo>
                    <a:lnTo>
                      <a:pt x="1026" y="989"/>
                    </a:lnTo>
                    <a:lnTo>
                      <a:pt x="986" y="981"/>
                    </a:lnTo>
                    <a:lnTo>
                      <a:pt x="945" y="974"/>
                    </a:lnTo>
                    <a:lnTo>
                      <a:pt x="905" y="965"/>
                    </a:lnTo>
                    <a:lnTo>
                      <a:pt x="866" y="955"/>
                    </a:lnTo>
                    <a:lnTo>
                      <a:pt x="825" y="943"/>
                    </a:lnTo>
                    <a:lnTo>
                      <a:pt x="786" y="931"/>
                    </a:lnTo>
                    <a:lnTo>
                      <a:pt x="747" y="918"/>
                    </a:lnTo>
                    <a:lnTo>
                      <a:pt x="707" y="903"/>
                    </a:lnTo>
                    <a:lnTo>
                      <a:pt x="670" y="888"/>
                    </a:lnTo>
                    <a:lnTo>
                      <a:pt x="633" y="871"/>
                    </a:lnTo>
                    <a:lnTo>
                      <a:pt x="596" y="852"/>
                    </a:lnTo>
                    <a:lnTo>
                      <a:pt x="561" y="833"/>
                    </a:lnTo>
                    <a:lnTo>
                      <a:pt x="527" y="813"/>
                    </a:lnTo>
                    <a:lnTo>
                      <a:pt x="494" y="790"/>
                    </a:lnTo>
                    <a:lnTo>
                      <a:pt x="462" y="767"/>
                    </a:lnTo>
                    <a:lnTo>
                      <a:pt x="430" y="742"/>
                    </a:lnTo>
                    <a:lnTo>
                      <a:pt x="403" y="717"/>
                    </a:lnTo>
                    <a:lnTo>
                      <a:pt x="375" y="689"/>
                    </a:lnTo>
                    <a:lnTo>
                      <a:pt x="349" y="660"/>
                    </a:lnTo>
                    <a:lnTo>
                      <a:pt x="325" y="629"/>
                    </a:lnTo>
                    <a:lnTo>
                      <a:pt x="304" y="598"/>
                    </a:lnTo>
                    <a:lnTo>
                      <a:pt x="284" y="563"/>
                    </a:lnTo>
                    <a:lnTo>
                      <a:pt x="266" y="529"/>
                    </a:lnTo>
                    <a:lnTo>
                      <a:pt x="251" y="493"/>
                    </a:lnTo>
                    <a:lnTo>
                      <a:pt x="238" y="453"/>
                    </a:lnTo>
                    <a:lnTo>
                      <a:pt x="229" y="424"/>
                    </a:lnTo>
                    <a:lnTo>
                      <a:pt x="223" y="395"/>
                    </a:lnTo>
                    <a:lnTo>
                      <a:pt x="219" y="366"/>
                    </a:lnTo>
                    <a:lnTo>
                      <a:pt x="216" y="337"/>
                    </a:lnTo>
                    <a:lnTo>
                      <a:pt x="215" y="308"/>
                    </a:lnTo>
                    <a:lnTo>
                      <a:pt x="215" y="279"/>
                    </a:lnTo>
                    <a:lnTo>
                      <a:pt x="218" y="251"/>
                    </a:lnTo>
                    <a:lnTo>
                      <a:pt x="220" y="222"/>
                    </a:lnTo>
                    <a:lnTo>
                      <a:pt x="225" y="194"/>
                    </a:lnTo>
                    <a:lnTo>
                      <a:pt x="232" y="165"/>
                    </a:lnTo>
                    <a:lnTo>
                      <a:pt x="238" y="137"/>
                    </a:lnTo>
                    <a:lnTo>
                      <a:pt x="247" y="109"/>
                    </a:lnTo>
                    <a:lnTo>
                      <a:pt x="257" y="81"/>
                    </a:lnTo>
                    <a:lnTo>
                      <a:pt x="267" y="55"/>
                    </a:lnTo>
                    <a:lnTo>
                      <a:pt x="280" y="27"/>
                    </a:lnTo>
                    <a:lnTo>
                      <a:pt x="292" y="0"/>
                    </a:lnTo>
                    <a:close/>
                  </a:path>
                </a:pathLst>
              </a:custGeom>
              <a:solidFill>
                <a:srgbClr val="00A8EB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" name="Freeform 11"/>
              <p:cNvSpPr>
                <a:spLocks/>
              </p:cNvSpPr>
              <p:nvPr/>
            </p:nvSpPr>
            <p:spPr bwMode="auto">
              <a:xfrm>
                <a:off x="1192213" y="287338"/>
                <a:ext cx="512763" cy="412750"/>
              </a:xfrm>
              <a:custGeom>
                <a:avLst/>
                <a:gdLst/>
                <a:ahLst/>
                <a:cxnLst>
                  <a:cxn ang="0">
                    <a:pos x="35" y="27"/>
                  </a:cxn>
                  <a:cxn ang="0">
                    <a:pos x="111" y="31"/>
                  </a:cxn>
                  <a:cxn ang="0">
                    <a:pos x="189" y="39"/>
                  </a:cxn>
                  <a:cxn ang="0">
                    <a:pos x="268" y="50"/>
                  </a:cxn>
                  <a:cxn ang="0">
                    <a:pos x="348" y="65"/>
                  </a:cxn>
                  <a:cxn ang="0">
                    <a:pos x="429" y="84"/>
                  </a:cxn>
                  <a:cxn ang="0">
                    <a:pos x="509" y="108"/>
                  </a:cxn>
                  <a:cxn ang="0">
                    <a:pos x="586" y="136"/>
                  </a:cxn>
                  <a:cxn ang="0">
                    <a:pos x="662" y="169"/>
                  </a:cxn>
                  <a:cxn ang="0">
                    <a:pos x="734" y="206"/>
                  </a:cxn>
                  <a:cxn ang="0">
                    <a:pos x="801" y="249"/>
                  </a:cxn>
                  <a:cxn ang="0">
                    <a:pos x="863" y="297"/>
                  </a:cxn>
                  <a:cxn ang="0">
                    <a:pos x="920" y="350"/>
                  </a:cxn>
                  <a:cxn ang="0">
                    <a:pos x="969" y="410"/>
                  </a:cxn>
                  <a:cxn ang="0">
                    <a:pos x="1011" y="476"/>
                  </a:cxn>
                  <a:cxn ang="0">
                    <a:pos x="1044" y="546"/>
                  </a:cxn>
                  <a:cxn ang="0">
                    <a:pos x="1064" y="615"/>
                  </a:cxn>
                  <a:cxn ang="0">
                    <a:pos x="1076" y="673"/>
                  </a:cxn>
                  <a:cxn ang="0">
                    <a:pos x="1080" y="731"/>
                  </a:cxn>
                  <a:cxn ang="0">
                    <a:pos x="1077" y="788"/>
                  </a:cxn>
                  <a:cxn ang="0">
                    <a:pos x="1069" y="845"/>
                  </a:cxn>
                  <a:cxn ang="0">
                    <a:pos x="1055" y="902"/>
                  </a:cxn>
                  <a:cxn ang="0">
                    <a:pos x="1038" y="958"/>
                  </a:cxn>
                  <a:cxn ang="0">
                    <a:pos x="1015" y="1012"/>
                  </a:cxn>
                  <a:cxn ang="0">
                    <a:pos x="1042" y="1002"/>
                  </a:cxn>
                  <a:cxn ang="0">
                    <a:pos x="1117" y="925"/>
                  </a:cxn>
                  <a:cxn ang="0">
                    <a:pos x="1169" y="863"/>
                  </a:cxn>
                  <a:cxn ang="0">
                    <a:pos x="1201" y="820"/>
                  </a:cxn>
                  <a:cxn ang="0">
                    <a:pos x="1228" y="776"/>
                  </a:cxn>
                  <a:cxn ang="0">
                    <a:pos x="1252" y="730"/>
                  </a:cxn>
                  <a:cxn ang="0">
                    <a:pos x="1271" y="683"/>
                  </a:cxn>
                  <a:cxn ang="0">
                    <a:pos x="1285" y="636"/>
                  </a:cxn>
                  <a:cxn ang="0">
                    <a:pos x="1292" y="588"/>
                  </a:cxn>
                  <a:cxn ang="0">
                    <a:pos x="1295" y="539"/>
                  </a:cxn>
                  <a:cxn ang="0">
                    <a:pos x="1290" y="488"/>
                  </a:cxn>
                  <a:cxn ang="0">
                    <a:pos x="1278" y="438"/>
                  </a:cxn>
                  <a:cxn ang="0">
                    <a:pos x="1258" y="386"/>
                  </a:cxn>
                  <a:cxn ang="0">
                    <a:pos x="1230" y="334"/>
                  </a:cxn>
                  <a:cxn ang="0">
                    <a:pos x="1187" y="278"/>
                  </a:cxn>
                  <a:cxn ang="0">
                    <a:pos x="1130" y="224"/>
                  </a:cxn>
                  <a:cxn ang="0">
                    <a:pos x="1067" y="177"/>
                  </a:cxn>
                  <a:cxn ang="0">
                    <a:pos x="1000" y="136"/>
                  </a:cxn>
                  <a:cxn ang="0">
                    <a:pos x="926" y="102"/>
                  </a:cxn>
                  <a:cxn ang="0">
                    <a:pos x="850" y="73"/>
                  </a:cxn>
                  <a:cxn ang="0">
                    <a:pos x="772" y="49"/>
                  </a:cxn>
                  <a:cxn ang="0">
                    <a:pos x="690" y="31"/>
                  </a:cxn>
                  <a:cxn ang="0">
                    <a:pos x="606" y="16"/>
                  </a:cxn>
                  <a:cxn ang="0">
                    <a:pos x="523" y="7"/>
                  </a:cxn>
                  <a:cxn ang="0">
                    <a:pos x="438" y="1"/>
                  </a:cxn>
                  <a:cxn ang="0">
                    <a:pos x="354" y="0"/>
                  </a:cxn>
                  <a:cxn ang="0">
                    <a:pos x="271" y="1"/>
                  </a:cxn>
                  <a:cxn ang="0">
                    <a:pos x="190" y="5"/>
                  </a:cxn>
                  <a:cxn ang="0">
                    <a:pos x="111" y="11"/>
                  </a:cxn>
                  <a:cxn ang="0">
                    <a:pos x="35" y="21"/>
                  </a:cxn>
                </a:cxnLst>
                <a:rect l="0" t="0" r="r" b="b"/>
                <a:pathLst>
                  <a:path w="1295" h="1039">
                    <a:moveTo>
                      <a:pt x="0" y="26"/>
                    </a:moveTo>
                    <a:lnTo>
                      <a:pt x="35" y="27"/>
                    </a:lnTo>
                    <a:lnTo>
                      <a:pt x="73" y="29"/>
                    </a:lnTo>
                    <a:lnTo>
                      <a:pt x="111" y="31"/>
                    </a:lnTo>
                    <a:lnTo>
                      <a:pt x="149" y="35"/>
                    </a:lnTo>
                    <a:lnTo>
                      <a:pt x="189" y="39"/>
                    </a:lnTo>
                    <a:lnTo>
                      <a:pt x="228" y="44"/>
                    </a:lnTo>
                    <a:lnTo>
                      <a:pt x="268" y="50"/>
                    </a:lnTo>
                    <a:lnTo>
                      <a:pt x="309" y="58"/>
                    </a:lnTo>
                    <a:lnTo>
                      <a:pt x="348" y="65"/>
                    </a:lnTo>
                    <a:lnTo>
                      <a:pt x="389" y="74"/>
                    </a:lnTo>
                    <a:lnTo>
                      <a:pt x="429" y="84"/>
                    </a:lnTo>
                    <a:lnTo>
                      <a:pt x="468" y="96"/>
                    </a:lnTo>
                    <a:lnTo>
                      <a:pt x="509" y="108"/>
                    </a:lnTo>
                    <a:lnTo>
                      <a:pt x="548" y="121"/>
                    </a:lnTo>
                    <a:lnTo>
                      <a:pt x="586" y="136"/>
                    </a:lnTo>
                    <a:lnTo>
                      <a:pt x="624" y="151"/>
                    </a:lnTo>
                    <a:lnTo>
                      <a:pt x="662" y="169"/>
                    </a:lnTo>
                    <a:lnTo>
                      <a:pt x="699" y="187"/>
                    </a:lnTo>
                    <a:lnTo>
                      <a:pt x="734" y="206"/>
                    </a:lnTo>
                    <a:lnTo>
                      <a:pt x="768" y="226"/>
                    </a:lnTo>
                    <a:lnTo>
                      <a:pt x="801" y="249"/>
                    </a:lnTo>
                    <a:lnTo>
                      <a:pt x="833" y="272"/>
                    </a:lnTo>
                    <a:lnTo>
                      <a:pt x="863" y="297"/>
                    </a:lnTo>
                    <a:lnTo>
                      <a:pt x="892" y="322"/>
                    </a:lnTo>
                    <a:lnTo>
                      <a:pt x="920" y="350"/>
                    </a:lnTo>
                    <a:lnTo>
                      <a:pt x="945" y="379"/>
                    </a:lnTo>
                    <a:lnTo>
                      <a:pt x="969" y="410"/>
                    </a:lnTo>
                    <a:lnTo>
                      <a:pt x="991" y="441"/>
                    </a:lnTo>
                    <a:lnTo>
                      <a:pt x="1011" y="476"/>
                    </a:lnTo>
                    <a:lnTo>
                      <a:pt x="1029" y="510"/>
                    </a:lnTo>
                    <a:lnTo>
                      <a:pt x="1044" y="546"/>
                    </a:lnTo>
                    <a:lnTo>
                      <a:pt x="1057" y="586"/>
                    </a:lnTo>
                    <a:lnTo>
                      <a:pt x="1064" y="615"/>
                    </a:lnTo>
                    <a:lnTo>
                      <a:pt x="1071" y="644"/>
                    </a:lnTo>
                    <a:lnTo>
                      <a:pt x="1076" y="673"/>
                    </a:lnTo>
                    <a:lnTo>
                      <a:pt x="1078" y="702"/>
                    </a:lnTo>
                    <a:lnTo>
                      <a:pt x="1080" y="731"/>
                    </a:lnTo>
                    <a:lnTo>
                      <a:pt x="1080" y="760"/>
                    </a:lnTo>
                    <a:lnTo>
                      <a:pt x="1077" y="788"/>
                    </a:lnTo>
                    <a:lnTo>
                      <a:pt x="1074" y="817"/>
                    </a:lnTo>
                    <a:lnTo>
                      <a:pt x="1069" y="845"/>
                    </a:lnTo>
                    <a:lnTo>
                      <a:pt x="1063" y="874"/>
                    </a:lnTo>
                    <a:lnTo>
                      <a:pt x="1055" y="902"/>
                    </a:lnTo>
                    <a:lnTo>
                      <a:pt x="1048" y="930"/>
                    </a:lnTo>
                    <a:lnTo>
                      <a:pt x="1038" y="958"/>
                    </a:lnTo>
                    <a:lnTo>
                      <a:pt x="1026" y="984"/>
                    </a:lnTo>
                    <a:lnTo>
                      <a:pt x="1015" y="1012"/>
                    </a:lnTo>
                    <a:lnTo>
                      <a:pt x="1002" y="1039"/>
                    </a:lnTo>
                    <a:lnTo>
                      <a:pt x="1042" y="1002"/>
                    </a:lnTo>
                    <a:lnTo>
                      <a:pt x="1081" y="964"/>
                    </a:lnTo>
                    <a:lnTo>
                      <a:pt x="1117" y="925"/>
                    </a:lnTo>
                    <a:lnTo>
                      <a:pt x="1153" y="883"/>
                    </a:lnTo>
                    <a:lnTo>
                      <a:pt x="1169" y="863"/>
                    </a:lnTo>
                    <a:lnTo>
                      <a:pt x="1186" y="841"/>
                    </a:lnTo>
                    <a:lnTo>
                      <a:pt x="1201" y="820"/>
                    </a:lnTo>
                    <a:lnTo>
                      <a:pt x="1215" y="797"/>
                    </a:lnTo>
                    <a:lnTo>
                      <a:pt x="1228" y="776"/>
                    </a:lnTo>
                    <a:lnTo>
                      <a:pt x="1240" y="753"/>
                    </a:lnTo>
                    <a:lnTo>
                      <a:pt x="1252" y="730"/>
                    </a:lnTo>
                    <a:lnTo>
                      <a:pt x="1262" y="707"/>
                    </a:lnTo>
                    <a:lnTo>
                      <a:pt x="1271" y="683"/>
                    </a:lnTo>
                    <a:lnTo>
                      <a:pt x="1278" y="660"/>
                    </a:lnTo>
                    <a:lnTo>
                      <a:pt x="1285" y="636"/>
                    </a:lnTo>
                    <a:lnTo>
                      <a:pt x="1290" y="612"/>
                    </a:lnTo>
                    <a:lnTo>
                      <a:pt x="1292" y="588"/>
                    </a:lnTo>
                    <a:lnTo>
                      <a:pt x="1295" y="563"/>
                    </a:lnTo>
                    <a:lnTo>
                      <a:pt x="1295" y="539"/>
                    </a:lnTo>
                    <a:lnTo>
                      <a:pt x="1293" y="514"/>
                    </a:lnTo>
                    <a:lnTo>
                      <a:pt x="1290" y="488"/>
                    </a:lnTo>
                    <a:lnTo>
                      <a:pt x="1285" y="463"/>
                    </a:lnTo>
                    <a:lnTo>
                      <a:pt x="1278" y="438"/>
                    </a:lnTo>
                    <a:lnTo>
                      <a:pt x="1269" y="411"/>
                    </a:lnTo>
                    <a:lnTo>
                      <a:pt x="1258" y="386"/>
                    </a:lnTo>
                    <a:lnTo>
                      <a:pt x="1245" y="359"/>
                    </a:lnTo>
                    <a:lnTo>
                      <a:pt x="1230" y="334"/>
                    </a:lnTo>
                    <a:lnTo>
                      <a:pt x="1212" y="307"/>
                    </a:lnTo>
                    <a:lnTo>
                      <a:pt x="1187" y="278"/>
                    </a:lnTo>
                    <a:lnTo>
                      <a:pt x="1159" y="250"/>
                    </a:lnTo>
                    <a:lnTo>
                      <a:pt x="1130" y="224"/>
                    </a:lnTo>
                    <a:lnTo>
                      <a:pt x="1100" y="200"/>
                    </a:lnTo>
                    <a:lnTo>
                      <a:pt x="1067" y="177"/>
                    </a:lnTo>
                    <a:lnTo>
                      <a:pt x="1034" y="157"/>
                    </a:lnTo>
                    <a:lnTo>
                      <a:pt x="1000" y="136"/>
                    </a:lnTo>
                    <a:lnTo>
                      <a:pt x="963" y="119"/>
                    </a:lnTo>
                    <a:lnTo>
                      <a:pt x="926" y="102"/>
                    </a:lnTo>
                    <a:lnTo>
                      <a:pt x="890" y="87"/>
                    </a:lnTo>
                    <a:lnTo>
                      <a:pt x="850" y="73"/>
                    </a:lnTo>
                    <a:lnTo>
                      <a:pt x="811" y="60"/>
                    </a:lnTo>
                    <a:lnTo>
                      <a:pt x="772" y="49"/>
                    </a:lnTo>
                    <a:lnTo>
                      <a:pt x="731" y="39"/>
                    </a:lnTo>
                    <a:lnTo>
                      <a:pt x="690" y="31"/>
                    </a:lnTo>
                    <a:lnTo>
                      <a:pt x="648" y="24"/>
                    </a:lnTo>
                    <a:lnTo>
                      <a:pt x="606" y="16"/>
                    </a:lnTo>
                    <a:lnTo>
                      <a:pt x="564" y="11"/>
                    </a:lnTo>
                    <a:lnTo>
                      <a:pt x="523" y="7"/>
                    </a:lnTo>
                    <a:lnTo>
                      <a:pt x="481" y="3"/>
                    </a:lnTo>
                    <a:lnTo>
                      <a:pt x="438" y="1"/>
                    </a:lnTo>
                    <a:lnTo>
                      <a:pt x="396" y="0"/>
                    </a:lnTo>
                    <a:lnTo>
                      <a:pt x="354" y="0"/>
                    </a:lnTo>
                    <a:lnTo>
                      <a:pt x="313" y="0"/>
                    </a:lnTo>
                    <a:lnTo>
                      <a:pt x="271" y="1"/>
                    </a:lnTo>
                    <a:lnTo>
                      <a:pt x="230" y="2"/>
                    </a:lnTo>
                    <a:lnTo>
                      <a:pt x="190" y="5"/>
                    </a:lnTo>
                    <a:lnTo>
                      <a:pt x="151" y="7"/>
                    </a:lnTo>
                    <a:lnTo>
                      <a:pt x="111" y="11"/>
                    </a:lnTo>
                    <a:lnTo>
                      <a:pt x="73" y="16"/>
                    </a:lnTo>
                    <a:lnTo>
                      <a:pt x="35" y="21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E2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26" name="Freeform 7"/>
            <p:cNvSpPr>
              <a:spLocks/>
            </p:cNvSpPr>
            <p:nvPr userDrawn="1"/>
          </p:nvSpPr>
          <p:spPr bwMode="auto">
            <a:xfrm>
              <a:off x="1272564" y="-3401"/>
              <a:ext cx="387262" cy="702126"/>
            </a:xfrm>
            <a:custGeom>
              <a:avLst/>
              <a:gdLst/>
              <a:ahLst/>
              <a:cxnLst>
                <a:cxn ang="0">
                  <a:pos x="1501" y="0"/>
                </a:cxn>
                <a:cxn ang="0">
                  <a:pos x="1520" y="62"/>
                </a:cxn>
                <a:cxn ang="0">
                  <a:pos x="1538" y="127"/>
                </a:cxn>
                <a:cxn ang="0">
                  <a:pos x="1552" y="191"/>
                </a:cxn>
                <a:cxn ang="0">
                  <a:pos x="1563" y="258"/>
                </a:cxn>
                <a:cxn ang="0">
                  <a:pos x="1571" y="325"/>
                </a:cxn>
                <a:cxn ang="0">
                  <a:pos x="1574" y="395"/>
                </a:cxn>
                <a:cxn ang="0">
                  <a:pos x="1576" y="465"/>
                </a:cxn>
                <a:cxn ang="0">
                  <a:pos x="1574" y="537"/>
                </a:cxn>
                <a:cxn ang="0">
                  <a:pos x="1562" y="671"/>
                </a:cxn>
                <a:cxn ang="0">
                  <a:pos x="1538" y="806"/>
                </a:cxn>
                <a:cxn ang="0">
                  <a:pos x="1502" y="942"/>
                </a:cxn>
                <a:cxn ang="0">
                  <a:pos x="1457" y="1076"/>
                </a:cxn>
                <a:cxn ang="0">
                  <a:pos x="1401" y="1211"/>
                </a:cxn>
                <a:cxn ang="0">
                  <a:pos x="1335" y="1344"/>
                </a:cxn>
                <a:cxn ang="0">
                  <a:pos x="1261" y="1477"/>
                </a:cxn>
                <a:cxn ang="0">
                  <a:pos x="1176" y="1609"/>
                </a:cxn>
                <a:cxn ang="0">
                  <a:pos x="1082" y="1739"/>
                </a:cxn>
                <a:cxn ang="0">
                  <a:pos x="980" y="1868"/>
                </a:cxn>
                <a:cxn ang="0">
                  <a:pos x="868" y="1995"/>
                </a:cxn>
                <a:cxn ang="0">
                  <a:pos x="749" y="2119"/>
                </a:cxn>
                <a:cxn ang="0">
                  <a:pos x="623" y="2241"/>
                </a:cxn>
                <a:cxn ang="0">
                  <a:pos x="489" y="2360"/>
                </a:cxn>
                <a:cxn ang="0">
                  <a:pos x="347" y="2476"/>
                </a:cxn>
                <a:cxn ang="0">
                  <a:pos x="199" y="2589"/>
                </a:cxn>
                <a:cxn ang="0">
                  <a:pos x="0" y="2580"/>
                </a:cxn>
                <a:cxn ang="0">
                  <a:pos x="146" y="2472"/>
                </a:cxn>
                <a:cxn ang="0">
                  <a:pos x="286" y="2361"/>
                </a:cxn>
                <a:cxn ang="0">
                  <a:pos x="419" y="2247"/>
                </a:cxn>
                <a:cxn ang="0">
                  <a:pos x="544" y="2129"/>
                </a:cxn>
                <a:cxn ang="0">
                  <a:pos x="662" y="2010"/>
                </a:cxn>
                <a:cxn ang="0">
                  <a:pos x="771" y="1887"/>
                </a:cxn>
                <a:cxn ang="0">
                  <a:pos x="873" y="1763"/>
                </a:cxn>
                <a:cxn ang="0">
                  <a:pos x="966" y="1638"/>
                </a:cxn>
                <a:cxn ang="0">
                  <a:pos x="1049" y="1510"/>
                </a:cxn>
                <a:cxn ang="0">
                  <a:pos x="1124" y="1382"/>
                </a:cxn>
                <a:cxn ang="0">
                  <a:pos x="1190" y="1252"/>
                </a:cxn>
                <a:cxn ang="0">
                  <a:pos x="1244" y="1122"/>
                </a:cxn>
                <a:cxn ang="0">
                  <a:pos x="1290" y="991"/>
                </a:cxn>
                <a:cxn ang="0">
                  <a:pos x="1324" y="861"/>
                </a:cxn>
                <a:cxn ang="0">
                  <a:pos x="1348" y="729"/>
                </a:cxn>
                <a:cxn ang="0">
                  <a:pos x="1361" y="599"/>
                </a:cxn>
                <a:cxn ang="0">
                  <a:pos x="1362" y="518"/>
                </a:cxn>
                <a:cxn ang="0">
                  <a:pos x="1359" y="439"/>
                </a:cxn>
                <a:cxn ang="0">
                  <a:pos x="1353" y="362"/>
                </a:cxn>
                <a:cxn ang="0">
                  <a:pos x="1342" y="286"/>
                </a:cxn>
                <a:cxn ang="0">
                  <a:pos x="1326" y="211"/>
                </a:cxn>
                <a:cxn ang="0">
                  <a:pos x="1306" y="139"/>
                </a:cxn>
                <a:cxn ang="0">
                  <a:pos x="1282" y="68"/>
                </a:cxn>
                <a:cxn ang="0">
                  <a:pos x="1254" y="0"/>
                </a:cxn>
              </a:cxnLst>
              <a:rect l="0" t="0" r="r" b="b"/>
              <a:pathLst>
                <a:path w="1576" h="2589">
                  <a:moveTo>
                    <a:pt x="1254" y="0"/>
                  </a:moveTo>
                  <a:lnTo>
                    <a:pt x="1501" y="0"/>
                  </a:lnTo>
                  <a:lnTo>
                    <a:pt x="1511" y="32"/>
                  </a:lnTo>
                  <a:lnTo>
                    <a:pt x="1520" y="62"/>
                  </a:lnTo>
                  <a:lnTo>
                    <a:pt x="1529" y="95"/>
                  </a:lnTo>
                  <a:lnTo>
                    <a:pt x="1538" y="127"/>
                  </a:lnTo>
                  <a:lnTo>
                    <a:pt x="1545" y="159"/>
                  </a:lnTo>
                  <a:lnTo>
                    <a:pt x="1552" y="191"/>
                  </a:lnTo>
                  <a:lnTo>
                    <a:pt x="1558" y="225"/>
                  </a:lnTo>
                  <a:lnTo>
                    <a:pt x="1563" y="258"/>
                  </a:lnTo>
                  <a:lnTo>
                    <a:pt x="1567" y="292"/>
                  </a:lnTo>
                  <a:lnTo>
                    <a:pt x="1571" y="325"/>
                  </a:lnTo>
                  <a:lnTo>
                    <a:pt x="1573" y="361"/>
                  </a:lnTo>
                  <a:lnTo>
                    <a:pt x="1574" y="395"/>
                  </a:lnTo>
                  <a:lnTo>
                    <a:pt x="1576" y="429"/>
                  </a:lnTo>
                  <a:lnTo>
                    <a:pt x="1576" y="465"/>
                  </a:lnTo>
                  <a:lnTo>
                    <a:pt x="1576" y="500"/>
                  </a:lnTo>
                  <a:lnTo>
                    <a:pt x="1574" y="537"/>
                  </a:lnTo>
                  <a:lnTo>
                    <a:pt x="1569" y="604"/>
                  </a:lnTo>
                  <a:lnTo>
                    <a:pt x="1562" y="671"/>
                  </a:lnTo>
                  <a:lnTo>
                    <a:pt x="1550" y="738"/>
                  </a:lnTo>
                  <a:lnTo>
                    <a:pt x="1538" y="806"/>
                  </a:lnTo>
                  <a:lnTo>
                    <a:pt x="1521" y="873"/>
                  </a:lnTo>
                  <a:lnTo>
                    <a:pt x="1502" y="942"/>
                  </a:lnTo>
                  <a:lnTo>
                    <a:pt x="1481" y="1009"/>
                  </a:lnTo>
                  <a:lnTo>
                    <a:pt x="1457" y="1076"/>
                  </a:lnTo>
                  <a:lnTo>
                    <a:pt x="1430" y="1144"/>
                  </a:lnTo>
                  <a:lnTo>
                    <a:pt x="1401" y="1211"/>
                  </a:lnTo>
                  <a:lnTo>
                    <a:pt x="1369" y="1279"/>
                  </a:lnTo>
                  <a:lnTo>
                    <a:pt x="1335" y="1344"/>
                  </a:lnTo>
                  <a:lnTo>
                    <a:pt x="1299" y="1411"/>
                  </a:lnTo>
                  <a:lnTo>
                    <a:pt x="1261" y="1477"/>
                  </a:lnTo>
                  <a:lnTo>
                    <a:pt x="1219" y="1544"/>
                  </a:lnTo>
                  <a:lnTo>
                    <a:pt x="1176" y="1609"/>
                  </a:lnTo>
                  <a:lnTo>
                    <a:pt x="1130" y="1675"/>
                  </a:lnTo>
                  <a:lnTo>
                    <a:pt x="1082" y="1739"/>
                  </a:lnTo>
                  <a:lnTo>
                    <a:pt x="1032" y="1804"/>
                  </a:lnTo>
                  <a:lnTo>
                    <a:pt x="980" y="1868"/>
                  </a:lnTo>
                  <a:lnTo>
                    <a:pt x="925" y="1932"/>
                  </a:lnTo>
                  <a:lnTo>
                    <a:pt x="868" y="1995"/>
                  </a:lnTo>
                  <a:lnTo>
                    <a:pt x="810" y="2057"/>
                  </a:lnTo>
                  <a:lnTo>
                    <a:pt x="749" y="2119"/>
                  </a:lnTo>
                  <a:lnTo>
                    <a:pt x="687" y="2180"/>
                  </a:lnTo>
                  <a:lnTo>
                    <a:pt x="623" y="2241"/>
                  </a:lnTo>
                  <a:lnTo>
                    <a:pt x="557" y="2300"/>
                  </a:lnTo>
                  <a:lnTo>
                    <a:pt x="489" y="2360"/>
                  </a:lnTo>
                  <a:lnTo>
                    <a:pt x="419" y="2418"/>
                  </a:lnTo>
                  <a:lnTo>
                    <a:pt x="347" y="2476"/>
                  </a:lnTo>
                  <a:lnTo>
                    <a:pt x="273" y="2533"/>
                  </a:lnTo>
                  <a:lnTo>
                    <a:pt x="199" y="2589"/>
                  </a:lnTo>
                  <a:lnTo>
                    <a:pt x="0" y="2589"/>
                  </a:lnTo>
                  <a:lnTo>
                    <a:pt x="0" y="2580"/>
                  </a:lnTo>
                  <a:lnTo>
                    <a:pt x="74" y="2527"/>
                  </a:lnTo>
                  <a:lnTo>
                    <a:pt x="146" y="2472"/>
                  </a:lnTo>
                  <a:lnTo>
                    <a:pt x="217" y="2417"/>
                  </a:lnTo>
                  <a:lnTo>
                    <a:pt x="286" y="2361"/>
                  </a:lnTo>
                  <a:lnTo>
                    <a:pt x="353" y="2304"/>
                  </a:lnTo>
                  <a:lnTo>
                    <a:pt x="419" y="2247"/>
                  </a:lnTo>
                  <a:lnTo>
                    <a:pt x="482" y="2189"/>
                  </a:lnTo>
                  <a:lnTo>
                    <a:pt x="544" y="2129"/>
                  </a:lnTo>
                  <a:lnTo>
                    <a:pt x="604" y="2070"/>
                  </a:lnTo>
                  <a:lnTo>
                    <a:pt x="662" y="2010"/>
                  </a:lnTo>
                  <a:lnTo>
                    <a:pt x="718" y="1949"/>
                  </a:lnTo>
                  <a:lnTo>
                    <a:pt x="771" y="1887"/>
                  </a:lnTo>
                  <a:lnTo>
                    <a:pt x="823" y="1825"/>
                  </a:lnTo>
                  <a:lnTo>
                    <a:pt x="873" y="1763"/>
                  </a:lnTo>
                  <a:lnTo>
                    <a:pt x="920" y="1701"/>
                  </a:lnTo>
                  <a:lnTo>
                    <a:pt x="966" y="1638"/>
                  </a:lnTo>
                  <a:lnTo>
                    <a:pt x="1009" y="1575"/>
                  </a:lnTo>
                  <a:lnTo>
                    <a:pt x="1049" y="1510"/>
                  </a:lnTo>
                  <a:lnTo>
                    <a:pt x="1088" y="1447"/>
                  </a:lnTo>
                  <a:lnTo>
                    <a:pt x="1124" y="1382"/>
                  </a:lnTo>
                  <a:lnTo>
                    <a:pt x="1158" y="1318"/>
                  </a:lnTo>
                  <a:lnTo>
                    <a:pt x="1190" y="1252"/>
                  </a:lnTo>
                  <a:lnTo>
                    <a:pt x="1219" y="1187"/>
                  </a:lnTo>
                  <a:lnTo>
                    <a:pt x="1244" y="1122"/>
                  </a:lnTo>
                  <a:lnTo>
                    <a:pt x="1268" y="1057"/>
                  </a:lnTo>
                  <a:lnTo>
                    <a:pt x="1290" y="991"/>
                  </a:lnTo>
                  <a:lnTo>
                    <a:pt x="1309" y="925"/>
                  </a:lnTo>
                  <a:lnTo>
                    <a:pt x="1324" y="861"/>
                  </a:lnTo>
                  <a:lnTo>
                    <a:pt x="1338" y="795"/>
                  </a:lnTo>
                  <a:lnTo>
                    <a:pt x="1348" y="729"/>
                  </a:lnTo>
                  <a:lnTo>
                    <a:pt x="1355" y="663"/>
                  </a:lnTo>
                  <a:lnTo>
                    <a:pt x="1361" y="599"/>
                  </a:lnTo>
                  <a:lnTo>
                    <a:pt x="1362" y="558"/>
                  </a:lnTo>
                  <a:lnTo>
                    <a:pt x="1362" y="518"/>
                  </a:lnTo>
                  <a:lnTo>
                    <a:pt x="1362" y="478"/>
                  </a:lnTo>
                  <a:lnTo>
                    <a:pt x="1359" y="439"/>
                  </a:lnTo>
                  <a:lnTo>
                    <a:pt x="1357" y="400"/>
                  </a:lnTo>
                  <a:lnTo>
                    <a:pt x="1353" y="362"/>
                  </a:lnTo>
                  <a:lnTo>
                    <a:pt x="1348" y="323"/>
                  </a:lnTo>
                  <a:lnTo>
                    <a:pt x="1342" y="286"/>
                  </a:lnTo>
                  <a:lnTo>
                    <a:pt x="1334" y="248"/>
                  </a:lnTo>
                  <a:lnTo>
                    <a:pt x="1326" y="211"/>
                  </a:lnTo>
                  <a:lnTo>
                    <a:pt x="1316" y="175"/>
                  </a:lnTo>
                  <a:lnTo>
                    <a:pt x="1306" y="139"/>
                  </a:lnTo>
                  <a:lnTo>
                    <a:pt x="1295" y="104"/>
                  </a:lnTo>
                  <a:lnTo>
                    <a:pt x="1282" y="68"/>
                  </a:lnTo>
                  <a:lnTo>
                    <a:pt x="1269" y="34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rgbClr val="C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12"/>
            <p:cNvSpPr>
              <a:spLocks/>
            </p:cNvSpPr>
            <p:nvPr userDrawn="1"/>
          </p:nvSpPr>
          <p:spPr bwMode="auto">
            <a:xfrm>
              <a:off x="1140022" y="-3401"/>
              <a:ext cx="397090" cy="702126"/>
            </a:xfrm>
            <a:custGeom>
              <a:avLst/>
              <a:gdLst/>
              <a:ahLst/>
              <a:cxnLst>
                <a:cxn ang="0">
                  <a:pos x="1474" y="0"/>
                </a:cxn>
                <a:cxn ang="0">
                  <a:pos x="1509" y="72"/>
                </a:cxn>
                <a:cxn ang="0">
                  <a:pos x="1541" y="148"/>
                </a:cxn>
                <a:cxn ang="0">
                  <a:pos x="1566" y="225"/>
                </a:cxn>
                <a:cxn ang="0">
                  <a:pos x="1586" y="304"/>
                </a:cxn>
                <a:cxn ang="0">
                  <a:pos x="1601" y="386"/>
                </a:cxn>
                <a:cxn ang="0">
                  <a:pos x="1611" y="470"/>
                </a:cxn>
                <a:cxn ang="0">
                  <a:pos x="1615" y="556"/>
                </a:cxn>
                <a:cxn ang="0">
                  <a:pos x="1613" y="643"/>
                </a:cxn>
                <a:cxn ang="0">
                  <a:pos x="1600" y="773"/>
                </a:cxn>
                <a:cxn ang="0">
                  <a:pos x="1576" y="903"/>
                </a:cxn>
                <a:cxn ang="0">
                  <a:pos x="1541" y="1033"/>
                </a:cxn>
                <a:cxn ang="0">
                  <a:pos x="1494" y="1162"/>
                </a:cxn>
                <a:cxn ang="0">
                  <a:pos x="1437" y="1291"/>
                </a:cxn>
                <a:cxn ang="0">
                  <a:pos x="1368" y="1419"/>
                </a:cxn>
                <a:cxn ang="0">
                  <a:pos x="1291" y="1546"/>
                </a:cxn>
                <a:cxn ang="0">
                  <a:pos x="1204" y="1671"/>
                </a:cxn>
                <a:cxn ang="0">
                  <a:pos x="1108" y="1795"/>
                </a:cxn>
                <a:cxn ang="0">
                  <a:pos x="1003" y="1917"/>
                </a:cxn>
                <a:cxn ang="0">
                  <a:pos x="889" y="2036"/>
                </a:cxn>
                <a:cxn ang="0">
                  <a:pos x="767" y="2153"/>
                </a:cxn>
                <a:cxn ang="0">
                  <a:pos x="638" y="2267"/>
                </a:cxn>
                <a:cxn ang="0">
                  <a:pos x="502" y="2377"/>
                </a:cxn>
                <a:cxn ang="0">
                  <a:pos x="357" y="2485"/>
                </a:cxn>
                <a:cxn ang="0">
                  <a:pos x="207" y="2589"/>
                </a:cxn>
                <a:cxn ang="0">
                  <a:pos x="76" y="2539"/>
                </a:cxn>
                <a:cxn ang="0">
                  <a:pos x="224" y="2439"/>
                </a:cxn>
                <a:cxn ang="0">
                  <a:pos x="365" y="2334"/>
                </a:cxn>
                <a:cxn ang="0">
                  <a:pos x="499" y="2227"/>
                </a:cxn>
                <a:cxn ang="0">
                  <a:pos x="624" y="2115"/>
                </a:cxn>
                <a:cxn ang="0">
                  <a:pos x="743" y="2001"/>
                </a:cxn>
                <a:cxn ang="0">
                  <a:pos x="853" y="1884"/>
                </a:cxn>
                <a:cxn ang="0">
                  <a:pos x="955" y="1765"/>
                </a:cxn>
                <a:cxn ang="0">
                  <a:pos x="1047" y="1644"/>
                </a:cxn>
                <a:cxn ang="0">
                  <a:pos x="1129" y="1522"/>
                </a:cxn>
                <a:cxn ang="0">
                  <a:pos x="1203" y="1398"/>
                </a:cxn>
                <a:cxn ang="0">
                  <a:pos x="1265" y="1272"/>
                </a:cxn>
                <a:cxn ang="0">
                  <a:pos x="1318" y="1146"/>
                </a:cxn>
                <a:cxn ang="0">
                  <a:pos x="1360" y="1019"/>
                </a:cxn>
                <a:cxn ang="0">
                  <a:pos x="1390" y="892"/>
                </a:cxn>
                <a:cxn ang="0">
                  <a:pos x="1408" y="766"/>
                </a:cxn>
                <a:cxn ang="0">
                  <a:pos x="1414" y="654"/>
                </a:cxn>
                <a:cxn ang="0">
                  <a:pos x="1412" y="557"/>
                </a:cxn>
                <a:cxn ang="0">
                  <a:pos x="1401" y="463"/>
                </a:cxn>
                <a:cxn ang="0">
                  <a:pos x="1385" y="372"/>
                </a:cxn>
                <a:cxn ang="0">
                  <a:pos x="1361" y="285"/>
                </a:cxn>
                <a:cxn ang="0">
                  <a:pos x="1329" y="199"/>
                </a:cxn>
                <a:cxn ang="0">
                  <a:pos x="1291" y="116"/>
                </a:cxn>
                <a:cxn ang="0">
                  <a:pos x="1247" y="38"/>
                </a:cxn>
              </a:cxnLst>
              <a:rect l="0" t="0" r="r" b="b"/>
              <a:pathLst>
                <a:path w="1615" h="2589">
                  <a:moveTo>
                    <a:pt x="1222" y="0"/>
                  </a:moveTo>
                  <a:lnTo>
                    <a:pt x="1474" y="0"/>
                  </a:lnTo>
                  <a:lnTo>
                    <a:pt x="1493" y="35"/>
                  </a:lnTo>
                  <a:lnTo>
                    <a:pt x="1509" y="72"/>
                  </a:lnTo>
                  <a:lnTo>
                    <a:pt x="1525" y="110"/>
                  </a:lnTo>
                  <a:lnTo>
                    <a:pt x="1541" y="148"/>
                  </a:lnTo>
                  <a:lnTo>
                    <a:pt x="1553" y="186"/>
                  </a:lnTo>
                  <a:lnTo>
                    <a:pt x="1566" y="225"/>
                  </a:lnTo>
                  <a:lnTo>
                    <a:pt x="1577" y="265"/>
                  </a:lnTo>
                  <a:lnTo>
                    <a:pt x="1586" y="304"/>
                  </a:lnTo>
                  <a:lnTo>
                    <a:pt x="1595" y="344"/>
                  </a:lnTo>
                  <a:lnTo>
                    <a:pt x="1601" y="386"/>
                  </a:lnTo>
                  <a:lnTo>
                    <a:pt x="1606" y="428"/>
                  </a:lnTo>
                  <a:lnTo>
                    <a:pt x="1611" y="470"/>
                  </a:lnTo>
                  <a:lnTo>
                    <a:pt x="1614" y="513"/>
                  </a:lnTo>
                  <a:lnTo>
                    <a:pt x="1615" y="556"/>
                  </a:lnTo>
                  <a:lnTo>
                    <a:pt x="1615" y="599"/>
                  </a:lnTo>
                  <a:lnTo>
                    <a:pt x="1613" y="643"/>
                  </a:lnTo>
                  <a:lnTo>
                    <a:pt x="1608" y="708"/>
                  </a:lnTo>
                  <a:lnTo>
                    <a:pt x="1600" y="773"/>
                  </a:lnTo>
                  <a:lnTo>
                    <a:pt x="1590" y="838"/>
                  </a:lnTo>
                  <a:lnTo>
                    <a:pt x="1576" y="903"/>
                  </a:lnTo>
                  <a:lnTo>
                    <a:pt x="1560" y="967"/>
                  </a:lnTo>
                  <a:lnTo>
                    <a:pt x="1541" y="1033"/>
                  </a:lnTo>
                  <a:lnTo>
                    <a:pt x="1518" y="1098"/>
                  </a:lnTo>
                  <a:lnTo>
                    <a:pt x="1494" y="1162"/>
                  </a:lnTo>
                  <a:lnTo>
                    <a:pt x="1466" y="1227"/>
                  </a:lnTo>
                  <a:lnTo>
                    <a:pt x="1437" y="1291"/>
                  </a:lnTo>
                  <a:lnTo>
                    <a:pt x="1404" y="1354"/>
                  </a:lnTo>
                  <a:lnTo>
                    <a:pt x="1368" y="1419"/>
                  </a:lnTo>
                  <a:lnTo>
                    <a:pt x="1332" y="1482"/>
                  </a:lnTo>
                  <a:lnTo>
                    <a:pt x="1291" y="1546"/>
                  </a:lnTo>
                  <a:lnTo>
                    <a:pt x="1250" y="1609"/>
                  </a:lnTo>
                  <a:lnTo>
                    <a:pt x="1204" y="1671"/>
                  </a:lnTo>
                  <a:lnTo>
                    <a:pt x="1157" y="1733"/>
                  </a:lnTo>
                  <a:lnTo>
                    <a:pt x="1108" y="1795"/>
                  </a:lnTo>
                  <a:lnTo>
                    <a:pt x="1057" y="1856"/>
                  </a:lnTo>
                  <a:lnTo>
                    <a:pt x="1003" y="1917"/>
                  </a:lnTo>
                  <a:lnTo>
                    <a:pt x="947" y="1976"/>
                  </a:lnTo>
                  <a:lnTo>
                    <a:pt x="889" y="2036"/>
                  </a:lnTo>
                  <a:lnTo>
                    <a:pt x="829" y="2095"/>
                  </a:lnTo>
                  <a:lnTo>
                    <a:pt x="767" y="2153"/>
                  </a:lnTo>
                  <a:lnTo>
                    <a:pt x="704" y="2210"/>
                  </a:lnTo>
                  <a:lnTo>
                    <a:pt x="638" y="2267"/>
                  </a:lnTo>
                  <a:lnTo>
                    <a:pt x="571" y="2323"/>
                  </a:lnTo>
                  <a:lnTo>
                    <a:pt x="502" y="2377"/>
                  </a:lnTo>
                  <a:lnTo>
                    <a:pt x="431" y="2432"/>
                  </a:lnTo>
                  <a:lnTo>
                    <a:pt x="357" y="2485"/>
                  </a:lnTo>
                  <a:lnTo>
                    <a:pt x="283" y="2537"/>
                  </a:lnTo>
                  <a:lnTo>
                    <a:pt x="207" y="2589"/>
                  </a:lnTo>
                  <a:lnTo>
                    <a:pt x="0" y="2589"/>
                  </a:lnTo>
                  <a:lnTo>
                    <a:pt x="76" y="2539"/>
                  </a:lnTo>
                  <a:lnTo>
                    <a:pt x="151" y="2490"/>
                  </a:lnTo>
                  <a:lnTo>
                    <a:pt x="224" y="2439"/>
                  </a:lnTo>
                  <a:lnTo>
                    <a:pt x="295" y="2387"/>
                  </a:lnTo>
                  <a:lnTo>
                    <a:pt x="365" y="2334"/>
                  </a:lnTo>
                  <a:lnTo>
                    <a:pt x="433" y="2281"/>
                  </a:lnTo>
                  <a:lnTo>
                    <a:pt x="499" y="2227"/>
                  </a:lnTo>
                  <a:lnTo>
                    <a:pt x="562" y="2171"/>
                  </a:lnTo>
                  <a:lnTo>
                    <a:pt x="624" y="2115"/>
                  </a:lnTo>
                  <a:lnTo>
                    <a:pt x="685" y="2058"/>
                  </a:lnTo>
                  <a:lnTo>
                    <a:pt x="743" y="2001"/>
                  </a:lnTo>
                  <a:lnTo>
                    <a:pt x="799" y="1943"/>
                  </a:lnTo>
                  <a:lnTo>
                    <a:pt x="853" y="1884"/>
                  </a:lnTo>
                  <a:lnTo>
                    <a:pt x="905" y="1825"/>
                  </a:lnTo>
                  <a:lnTo>
                    <a:pt x="955" y="1765"/>
                  </a:lnTo>
                  <a:lnTo>
                    <a:pt x="1002" y="1705"/>
                  </a:lnTo>
                  <a:lnTo>
                    <a:pt x="1047" y="1644"/>
                  </a:lnTo>
                  <a:lnTo>
                    <a:pt x="1089" y="1582"/>
                  </a:lnTo>
                  <a:lnTo>
                    <a:pt x="1129" y="1522"/>
                  </a:lnTo>
                  <a:lnTo>
                    <a:pt x="1167" y="1460"/>
                  </a:lnTo>
                  <a:lnTo>
                    <a:pt x="1203" y="1398"/>
                  </a:lnTo>
                  <a:lnTo>
                    <a:pt x="1236" y="1334"/>
                  </a:lnTo>
                  <a:lnTo>
                    <a:pt x="1265" y="1272"/>
                  </a:lnTo>
                  <a:lnTo>
                    <a:pt x="1293" y="1209"/>
                  </a:lnTo>
                  <a:lnTo>
                    <a:pt x="1318" y="1146"/>
                  </a:lnTo>
                  <a:lnTo>
                    <a:pt x="1339" y="1082"/>
                  </a:lnTo>
                  <a:lnTo>
                    <a:pt x="1360" y="1019"/>
                  </a:lnTo>
                  <a:lnTo>
                    <a:pt x="1376" y="956"/>
                  </a:lnTo>
                  <a:lnTo>
                    <a:pt x="1390" y="892"/>
                  </a:lnTo>
                  <a:lnTo>
                    <a:pt x="1400" y="829"/>
                  </a:lnTo>
                  <a:lnTo>
                    <a:pt x="1408" y="766"/>
                  </a:lnTo>
                  <a:lnTo>
                    <a:pt x="1413" y="704"/>
                  </a:lnTo>
                  <a:lnTo>
                    <a:pt x="1414" y="654"/>
                  </a:lnTo>
                  <a:lnTo>
                    <a:pt x="1414" y="605"/>
                  </a:lnTo>
                  <a:lnTo>
                    <a:pt x="1412" y="557"/>
                  </a:lnTo>
                  <a:lnTo>
                    <a:pt x="1408" y="510"/>
                  </a:lnTo>
                  <a:lnTo>
                    <a:pt x="1401" y="463"/>
                  </a:lnTo>
                  <a:lnTo>
                    <a:pt x="1394" y="418"/>
                  </a:lnTo>
                  <a:lnTo>
                    <a:pt x="1385" y="372"/>
                  </a:lnTo>
                  <a:lnTo>
                    <a:pt x="1374" y="328"/>
                  </a:lnTo>
                  <a:lnTo>
                    <a:pt x="1361" y="285"/>
                  </a:lnTo>
                  <a:lnTo>
                    <a:pt x="1346" y="242"/>
                  </a:lnTo>
                  <a:lnTo>
                    <a:pt x="1329" y="199"/>
                  </a:lnTo>
                  <a:lnTo>
                    <a:pt x="1312" y="158"/>
                  </a:lnTo>
                  <a:lnTo>
                    <a:pt x="1291" y="116"/>
                  </a:lnTo>
                  <a:lnTo>
                    <a:pt x="1270" y="77"/>
                  </a:lnTo>
                  <a:lnTo>
                    <a:pt x="1247" y="38"/>
                  </a:lnTo>
                  <a:lnTo>
                    <a:pt x="1222" y="0"/>
                  </a:lnTo>
                  <a:close/>
                </a:path>
              </a:pathLst>
            </a:custGeom>
            <a:solidFill>
              <a:srgbClr val="005AB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32" name="bk object 16"/>
          <p:cNvSpPr/>
          <p:nvPr userDrawn="1"/>
        </p:nvSpPr>
        <p:spPr>
          <a:xfrm rot="10800000">
            <a:off x="-2912" y="6755502"/>
            <a:ext cx="10692130" cy="81280"/>
          </a:xfrm>
          <a:custGeom>
            <a:avLst/>
            <a:gdLst/>
            <a:ahLst/>
            <a:cxnLst/>
            <a:rect l="l" t="t" r="r" b="b"/>
            <a:pathLst>
              <a:path w="10692130" h="81279">
                <a:moveTo>
                  <a:pt x="0" y="80733"/>
                </a:moveTo>
                <a:lnTo>
                  <a:pt x="10692003" y="80733"/>
                </a:lnTo>
                <a:lnTo>
                  <a:pt x="10692003" y="0"/>
                </a:lnTo>
                <a:lnTo>
                  <a:pt x="0" y="0"/>
                </a:lnTo>
                <a:lnTo>
                  <a:pt x="0" y="80733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5400000" scaled="1"/>
            <a:tileRect/>
          </a:gra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k object 23"/>
          <p:cNvSpPr/>
          <p:nvPr userDrawn="1"/>
        </p:nvSpPr>
        <p:spPr>
          <a:xfrm>
            <a:off x="0" y="6840004"/>
            <a:ext cx="10692130" cy="720090"/>
          </a:xfrm>
          <a:custGeom>
            <a:avLst/>
            <a:gdLst/>
            <a:ahLst/>
            <a:cxnLst/>
            <a:rect l="l" t="t" r="r" b="b"/>
            <a:pathLst>
              <a:path w="10692130" h="720090">
                <a:moveTo>
                  <a:pt x="10692003" y="720001"/>
                </a:moveTo>
                <a:lnTo>
                  <a:pt x="0" y="720001"/>
                </a:lnTo>
                <a:lnTo>
                  <a:pt x="0" y="0"/>
                </a:lnTo>
                <a:lnTo>
                  <a:pt x="10692003" y="0"/>
                </a:lnTo>
                <a:lnTo>
                  <a:pt x="10692003" y="720001"/>
                </a:lnTo>
                <a:close/>
              </a:path>
            </a:pathLst>
          </a:custGeom>
          <a:solidFill>
            <a:srgbClr val="EDED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Holder 4"/>
          <p:cNvSpPr txBox="1">
            <a:spLocks/>
          </p:cNvSpPr>
          <p:nvPr userDrawn="1"/>
        </p:nvSpPr>
        <p:spPr>
          <a:xfrm>
            <a:off x="525613" y="7067482"/>
            <a:ext cx="8750177" cy="264194"/>
          </a:xfrm>
          <a:prstGeom prst="rect">
            <a:avLst/>
          </a:prstGeom>
        </p:spPr>
        <p:txBody>
          <a:bodyPr lIns="0" tIns="0" rIns="0" bIns="0"/>
          <a:lstStyle>
            <a:lvl1pPr marL="0" algn="l" defTabSz="0">
              <a:defRPr sz="1800" b="0" i="0" spc="0">
                <a:solidFill>
                  <a:srgbClr val="3C3C3B"/>
                </a:solidFill>
                <a:latin typeface="EurofontC" pitchFamily="2" charset="0"/>
                <a:cs typeface="EurofontC" pitchFamily="2" charset="0"/>
              </a:defRPr>
            </a:lvl1pPr>
          </a:lstStyle>
          <a:p>
            <a:pPr marL="0" marR="0" lvl="0" indent="0" algn="l" defTabSz="0" rtl="0" eaLnBrk="1" fontAlgn="auto" latinLnBrk="0" hangingPunct="1">
              <a:lnSpc>
                <a:spcPts val="192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rPr>
              <a:t>8 800 555 54 45 | </a:t>
            </a:r>
            <a:r>
              <a:rPr kumimoji="0" lang="ru-RU" sz="18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rPr>
              <a:t>www.spsr.ru</a:t>
            </a:r>
            <a:r>
              <a:rPr kumimoji="0" lang="ru-RU" sz="1800" b="0" i="0" u="none" strike="noStrike" kern="1200" cap="none" spc="0" normalizeH="0" baseline="0" noProof="0" dirty="0" smtClean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rPr>
              <a:t>                                                                       ЭКСПРЕСС-ДОСТАВКА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3C3C3B"/>
              </a:solidFill>
              <a:effectLst/>
              <a:uLnTx/>
              <a:uFillTx/>
              <a:latin typeface="Calibri" pitchFamily="34" charset="0"/>
              <a:ea typeface="+mn-ea"/>
              <a:cs typeface="Calibri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2" r:id="rId1"/>
    <p:sldLayoutId id="2147483676" r:id="rId2"/>
    <p:sldLayoutId id="2147483678" r:id="rId3"/>
    <p:sldLayoutId id="2147483684" r:id="rId4"/>
  </p:sldLayoutIdLst>
  <p:txStyles>
    <p:titleStyle>
      <a:lvl1pPr algn="r" defTabSz="995690" rtl="0" eaLnBrk="1" latinLnBrk="0" hangingPunct="1">
        <a:spcBef>
          <a:spcPct val="0"/>
        </a:spcBef>
        <a:buNone/>
        <a:defRPr sz="2400" b="1" kern="1200">
          <a:solidFill>
            <a:schemeClr val="bg1"/>
          </a:solidFill>
          <a:latin typeface="EurofontC" pitchFamily="2" charset="0"/>
          <a:ea typeface="+mj-ea"/>
          <a:cs typeface="+mj-cs"/>
        </a:defRPr>
      </a:lvl1pPr>
    </p:titleStyle>
    <p:bodyStyle>
      <a:lvl1pPr marL="373384" indent="-373384" algn="l" defTabSz="995690" rtl="0" eaLnBrk="1" latinLnBrk="0" hangingPunct="1">
        <a:spcBef>
          <a:spcPct val="20000"/>
        </a:spcBef>
        <a:buFont typeface="Arial" pitchFamily="34" charset="0"/>
        <a:buChar char="•"/>
        <a:defRPr sz="3500" b="1" kern="1200">
          <a:solidFill>
            <a:schemeClr val="tx1"/>
          </a:solidFill>
          <a:latin typeface="EurofontC" pitchFamily="2" charset="0"/>
          <a:ea typeface="+mn-ea"/>
          <a:cs typeface="+mn-cs"/>
        </a:defRPr>
      </a:lvl1pPr>
      <a:lvl2pPr marL="808998" indent="-311153" algn="l" defTabSz="995690" rtl="0" eaLnBrk="1" latinLnBrk="0" hangingPunct="1">
        <a:spcBef>
          <a:spcPct val="20000"/>
        </a:spcBef>
        <a:buFont typeface="Arial" pitchFamily="34" charset="0"/>
        <a:buChar char="–"/>
        <a:defRPr sz="3000" kern="1200">
          <a:solidFill>
            <a:schemeClr val="tx1"/>
          </a:solidFill>
          <a:latin typeface="EurofontC" pitchFamily="2" charset="0"/>
          <a:ea typeface="+mn-ea"/>
          <a:cs typeface="+mn-cs"/>
        </a:defRPr>
      </a:lvl2pPr>
      <a:lvl3pPr marL="1244613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600" b="1" kern="1200">
          <a:solidFill>
            <a:schemeClr val="tx1"/>
          </a:solidFill>
          <a:latin typeface="EurofontC" pitchFamily="2" charset="0"/>
          <a:ea typeface="+mn-ea"/>
          <a:cs typeface="+mn-cs"/>
        </a:defRPr>
      </a:lvl3pPr>
      <a:lvl4pPr marL="1742458" indent="-248923" algn="l" defTabSz="995690" rtl="0" eaLnBrk="1" latinLnBrk="0" hangingPunct="1">
        <a:spcBef>
          <a:spcPct val="20000"/>
        </a:spcBef>
        <a:buFont typeface="Arial" pitchFamily="34" charset="0"/>
        <a:buChar char="–"/>
        <a:defRPr sz="2200" kern="1200">
          <a:solidFill>
            <a:schemeClr val="tx1"/>
          </a:solidFill>
          <a:latin typeface="EurofontC" pitchFamily="2" charset="0"/>
          <a:ea typeface="+mn-ea"/>
          <a:cs typeface="+mn-cs"/>
        </a:defRPr>
      </a:lvl4pPr>
      <a:lvl5pPr marL="2240303" indent="-248923" algn="l" defTabSz="995690" rtl="0" eaLnBrk="1" latinLnBrk="0" hangingPunct="1">
        <a:spcBef>
          <a:spcPct val="20000"/>
        </a:spcBef>
        <a:buFont typeface="Arial" pitchFamily="34" charset="0"/>
        <a:buChar char="»"/>
        <a:defRPr sz="2200" kern="1200">
          <a:solidFill>
            <a:schemeClr val="tx1"/>
          </a:solidFill>
          <a:latin typeface="EurofontC" pitchFamily="2" charset="0"/>
          <a:ea typeface="+mn-ea"/>
          <a:cs typeface="+mn-cs"/>
        </a:defRPr>
      </a:lvl5pPr>
      <a:lvl6pPr marL="2738148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6pPr>
      <a:lvl7pPr marL="3235993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7pPr>
      <a:lvl8pPr marL="3733838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8pPr>
      <a:lvl9pPr marL="4231683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497845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99569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493535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99138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489225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8707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84916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982761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tx1">
            <a:lumMod val="65000"/>
            <a:lumOff val="3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Прямоугольник 23"/>
          <p:cNvSpPr/>
          <p:nvPr userDrawn="1"/>
        </p:nvSpPr>
        <p:spPr>
          <a:xfrm>
            <a:off x="0" y="5423705"/>
            <a:ext cx="10693400" cy="213755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</p:sldLayoutIdLst>
  <p:txStyles>
    <p:titleStyle>
      <a:lvl1pPr algn="r" defTabSz="995690" rtl="0" eaLnBrk="1" latinLnBrk="0" hangingPunct="1">
        <a:spcBef>
          <a:spcPct val="0"/>
        </a:spcBef>
        <a:buNone/>
        <a:defRPr sz="2400" b="1" kern="1200">
          <a:solidFill>
            <a:schemeClr val="bg1"/>
          </a:solidFill>
          <a:latin typeface="EurofontC" pitchFamily="2" charset="0"/>
          <a:ea typeface="+mj-ea"/>
          <a:cs typeface="+mj-cs"/>
        </a:defRPr>
      </a:lvl1pPr>
    </p:titleStyle>
    <p:bodyStyle>
      <a:lvl1pPr marL="373384" indent="-373384" algn="l" defTabSz="995690" rtl="0" eaLnBrk="1" latinLnBrk="0" hangingPunct="1">
        <a:spcBef>
          <a:spcPct val="20000"/>
        </a:spcBef>
        <a:buFont typeface="Arial" pitchFamily="34" charset="0"/>
        <a:buChar char="•"/>
        <a:defRPr sz="3500" b="1" kern="1200">
          <a:solidFill>
            <a:schemeClr val="tx1"/>
          </a:solidFill>
          <a:latin typeface="EurofontC" pitchFamily="2" charset="0"/>
          <a:ea typeface="+mn-ea"/>
          <a:cs typeface="+mn-cs"/>
        </a:defRPr>
      </a:lvl1pPr>
      <a:lvl2pPr marL="808998" indent="-311153" algn="l" defTabSz="995690" rtl="0" eaLnBrk="1" latinLnBrk="0" hangingPunct="1">
        <a:spcBef>
          <a:spcPct val="20000"/>
        </a:spcBef>
        <a:buFont typeface="Arial" pitchFamily="34" charset="0"/>
        <a:buChar char="–"/>
        <a:defRPr sz="3000" kern="1200">
          <a:solidFill>
            <a:schemeClr val="tx1"/>
          </a:solidFill>
          <a:latin typeface="EurofontC" pitchFamily="2" charset="0"/>
          <a:ea typeface="+mn-ea"/>
          <a:cs typeface="+mn-cs"/>
        </a:defRPr>
      </a:lvl2pPr>
      <a:lvl3pPr marL="1244613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600" b="1" kern="1200">
          <a:solidFill>
            <a:schemeClr val="tx1"/>
          </a:solidFill>
          <a:latin typeface="EurofontC" pitchFamily="2" charset="0"/>
          <a:ea typeface="+mn-ea"/>
          <a:cs typeface="+mn-cs"/>
        </a:defRPr>
      </a:lvl3pPr>
      <a:lvl4pPr marL="1742458" indent="-248923" algn="l" defTabSz="995690" rtl="0" eaLnBrk="1" latinLnBrk="0" hangingPunct="1">
        <a:spcBef>
          <a:spcPct val="20000"/>
        </a:spcBef>
        <a:buFont typeface="Arial" pitchFamily="34" charset="0"/>
        <a:buChar char="–"/>
        <a:defRPr sz="2200" kern="1200">
          <a:solidFill>
            <a:schemeClr val="tx1"/>
          </a:solidFill>
          <a:latin typeface="EurofontC" pitchFamily="2" charset="0"/>
          <a:ea typeface="+mn-ea"/>
          <a:cs typeface="+mn-cs"/>
        </a:defRPr>
      </a:lvl4pPr>
      <a:lvl5pPr marL="2240303" indent="-248923" algn="l" defTabSz="995690" rtl="0" eaLnBrk="1" latinLnBrk="0" hangingPunct="1">
        <a:spcBef>
          <a:spcPct val="20000"/>
        </a:spcBef>
        <a:buFont typeface="Arial" pitchFamily="34" charset="0"/>
        <a:buChar char="»"/>
        <a:defRPr sz="2200" kern="1200">
          <a:solidFill>
            <a:schemeClr val="tx1"/>
          </a:solidFill>
          <a:latin typeface="EurofontC" pitchFamily="2" charset="0"/>
          <a:ea typeface="+mn-ea"/>
          <a:cs typeface="+mn-cs"/>
        </a:defRPr>
      </a:lvl5pPr>
      <a:lvl6pPr marL="2738148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6pPr>
      <a:lvl7pPr marL="3235993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7pPr>
      <a:lvl8pPr marL="3733838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8pPr>
      <a:lvl9pPr marL="4231683" indent="-248923" algn="l" defTabSz="995690" rtl="0" eaLnBrk="1" latinLnBrk="0" hangingPunct="1">
        <a:spcBef>
          <a:spcPct val="20000"/>
        </a:spcBef>
        <a:buFont typeface="Arial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497845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99569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493535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99138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489225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87070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84916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982761" algn="l" defTabSz="995690" rtl="0" eaLnBrk="1" latinLnBrk="0" hangingPunct="1"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wmf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6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wmf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1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wmf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6.w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wmf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9.wmf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561015" y="4495011"/>
            <a:ext cx="4566902" cy="1890329"/>
          </a:xfrm>
        </p:spPr>
        <p:txBody>
          <a:bodyPr/>
          <a:lstStyle/>
          <a:p>
            <a:pPr>
              <a:lnSpc>
                <a:spcPts val="3000"/>
              </a:lnSpc>
            </a:pPr>
            <a:r>
              <a:rPr lang="ru-RU" sz="4800" b="1" spc="10" dirty="0" smtClean="0">
                <a:solidFill>
                  <a:srgbClr val="3C3C3B"/>
                </a:solidFill>
                <a:latin typeface="+mj-lt"/>
                <a:cs typeface="Trebuchet MS"/>
              </a:rPr>
              <a:t>СЕКРЕТЫ </a:t>
            </a:r>
            <a:br>
              <a:rPr lang="ru-RU" sz="4800" b="1" spc="10" dirty="0" smtClean="0">
                <a:solidFill>
                  <a:srgbClr val="3C3C3B"/>
                </a:solidFill>
                <a:latin typeface="+mj-lt"/>
                <a:cs typeface="Trebuchet MS"/>
              </a:rPr>
            </a:br>
            <a:r>
              <a:rPr lang="ru-RU" sz="2800" b="1" spc="10" dirty="0" smtClean="0">
                <a:solidFill>
                  <a:srgbClr val="3C3C3B"/>
                </a:solidFill>
                <a:latin typeface="+mj-lt"/>
                <a:cs typeface="Trebuchet MS"/>
              </a:rPr>
              <a:t>ПРАВИЛЬНОЙ РАБОТЫ </a:t>
            </a:r>
            <a:r>
              <a:rPr lang="ru-RU" sz="3200" spc="10" dirty="0" smtClean="0">
                <a:solidFill>
                  <a:srgbClr val="3C3C3B"/>
                </a:solidFill>
                <a:latin typeface="+mj-lt"/>
                <a:cs typeface="Trebuchet MS"/>
              </a:rPr>
              <a:t/>
            </a:r>
            <a:br>
              <a:rPr lang="ru-RU" sz="3200" spc="10" dirty="0" smtClean="0">
                <a:solidFill>
                  <a:srgbClr val="3C3C3B"/>
                </a:solidFill>
                <a:latin typeface="+mj-lt"/>
                <a:cs typeface="Trebuchet MS"/>
              </a:rPr>
            </a:br>
            <a:r>
              <a:rPr lang="ru-RU" sz="3200" spc="10" dirty="0" smtClean="0">
                <a:solidFill>
                  <a:srgbClr val="3C3C3B"/>
                </a:solidFill>
                <a:latin typeface="+mj-lt"/>
                <a:cs typeface="Trebuchet MS"/>
              </a:rPr>
              <a:t>со службой доставки</a:t>
            </a:r>
            <a:endParaRPr lang="ru-RU" sz="3200" dirty="0">
              <a:latin typeface="+mj-lt"/>
              <a:cs typeface="Trebuchet MS"/>
            </a:endParaRP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5561014" y="6594197"/>
            <a:ext cx="4566903" cy="472582"/>
          </a:xfrm>
        </p:spPr>
        <p:txBody>
          <a:bodyPr/>
          <a:lstStyle/>
          <a:p>
            <a:r>
              <a:rPr lang="ru-RU" dirty="0" smtClean="0"/>
              <a:t>Челябинск, 2016</a:t>
            </a:r>
            <a:endParaRPr lang="ru-RU" dirty="0"/>
          </a:p>
        </p:txBody>
      </p:sp>
      <p:sp>
        <p:nvSpPr>
          <p:cNvPr id="4" name="Дуга 3"/>
          <p:cNvSpPr/>
          <p:nvPr/>
        </p:nvSpPr>
        <p:spPr>
          <a:xfrm rot="20458307">
            <a:off x="-232741" y="2347830"/>
            <a:ext cx="5137554" cy="3035732"/>
          </a:xfrm>
          <a:prstGeom prst="arc">
            <a:avLst>
              <a:gd name="adj1" fmla="val 11961876"/>
              <a:gd name="adj2" fmla="val 10526323"/>
            </a:avLst>
          </a:prstGeom>
          <a:ln w="28575">
            <a:solidFill>
              <a:srgbClr val="004F9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Дуга 4"/>
          <p:cNvSpPr/>
          <p:nvPr/>
        </p:nvSpPr>
        <p:spPr>
          <a:xfrm rot="20458307">
            <a:off x="-1255134" y="1743707"/>
            <a:ext cx="7182340" cy="4243978"/>
          </a:xfrm>
          <a:prstGeom prst="arc">
            <a:avLst>
              <a:gd name="adj1" fmla="val 13485596"/>
              <a:gd name="adj2" fmla="val 9401918"/>
            </a:avLst>
          </a:prstGeom>
          <a:ln w="28575">
            <a:solidFill>
              <a:srgbClr val="E3061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Дуга 5"/>
          <p:cNvSpPr/>
          <p:nvPr/>
        </p:nvSpPr>
        <p:spPr>
          <a:xfrm rot="20458307">
            <a:off x="-2443854" y="1041303"/>
            <a:ext cx="9559780" cy="5648785"/>
          </a:xfrm>
          <a:prstGeom prst="arc">
            <a:avLst>
              <a:gd name="adj1" fmla="val 14364066"/>
              <a:gd name="adj2" fmla="val 8804191"/>
            </a:avLst>
          </a:prstGeom>
          <a:ln w="28575">
            <a:solidFill>
              <a:srgbClr val="004F9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8" name="Группа 16"/>
          <p:cNvGrpSpPr/>
          <p:nvPr/>
        </p:nvGrpSpPr>
        <p:grpSpPr>
          <a:xfrm>
            <a:off x="2082833" y="5662641"/>
            <a:ext cx="736467" cy="752199"/>
            <a:chOff x="1884424" y="5514886"/>
            <a:chExt cx="736271" cy="736271"/>
          </a:xfrm>
          <a:solidFill>
            <a:srgbClr val="E30613"/>
          </a:solidFill>
        </p:grpSpPr>
        <p:sp>
          <p:nvSpPr>
            <p:cNvPr id="90" name="Freeform 9"/>
            <p:cNvSpPr>
              <a:spLocks/>
            </p:cNvSpPr>
            <p:nvPr/>
          </p:nvSpPr>
          <p:spPr bwMode="auto">
            <a:xfrm>
              <a:off x="1884424" y="5514886"/>
              <a:ext cx="736271" cy="736271"/>
            </a:xfrm>
            <a:custGeom>
              <a:avLst/>
              <a:gdLst/>
              <a:ahLst/>
              <a:cxnLst>
                <a:cxn ang="0">
                  <a:pos x="882" y="4"/>
                </a:cxn>
                <a:cxn ang="0">
                  <a:pos x="999" y="26"/>
                </a:cxn>
                <a:cxn ang="0">
                  <a:pos x="1111" y="63"/>
                </a:cxn>
                <a:cxn ang="0">
                  <a:pos x="1214" y="116"/>
                </a:cxn>
                <a:cxn ang="0">
                  <a:pos x="1308" y="183"/>
                </a:cxn>
                <a:cxn ang="0">
                  <a:pos x="1391" y="262"/>
                </a:cxn>
                <a:cxn ang="0">
                  <a:pos x="1463" y="353"/>
                </a:cxn>
                <a:cxn ang="0">
                  <a:pos x="1521" y="453"/>
                </a:cxn>
                <a:cxn ang="0">
                  <a:pos x="1563" y="562"/>
                </a:cxn>
                <a:cxn ang="0">
                  <a:pos x="1590" y="678"/>
                </a:cxn>
                <a:cxn ang="0">
                  <a:pos x="1599" y="801"/>
                </a:cxn>
                <a:cxn ang="0">
                  <a:pos x="1590" y="922"/>
                </a:cxn>
                <a:cxn ang="0">
                  <a:pos x="1563" y="1038"/>
                </a:cxn>
                <a:cxn ang="0">
                  <a:pos x="1521" y="1147"/>
                </a:cxn>
                <a:cxn ang="0">
                  <a:pos x="1463" y="1247"/>
                </a:cxn>
                <a:cxn ang="0">
                  <a:pos x="1391" y="1338"/>
                </a:cxn>
                <a:cxn ang="0">
                  <a:pos x="1308" y="1417"/>
                </a:cxn>
                <a:cxn ang="0">
                  <a:pos x="1214" y="1484"/>
                </a:cxn>
                <a:cxn ang="0">
                  <a:pos x="1111" y="1537"/>
                </a:cxn>
                <a:cxn ang="0">
                  <a:pos x="999" y="1575"/>
                </a:cxn>
                <a:cxn ang="0">
                  <a:pos x="882" y="1596"/>
                </a:cxn>
                <a:cxn ang="0">
                  <a:pos x="759" y="1599"/>
                </a:cxn>
                <a:cxn ang="0">
                  <a:pos x="638" y="1584"/>
                </a:cxn>
                <a:cxn ang="0">
                  <a:pos x="525" y="1551"/>
                </a:cxn>
                <a:cxn ang="0">
                  <a:pos x="418" y="1503"/>
                </a:cxn>
                <a:cxn ang="0">
                  <a:pos x="321" y="1441"/>
                </a:cxn>
                <a:cxn ang="0">
                  <a:pos x="234" y="1365"/>
                </a:cxn>
                <a:cxn ang="0">
                  <a:pos x="159" y="1278"/>
                </a:cxn>
                <a:cxn ang="0">
                  <a:pos x="97" y="1181"/>
                </a:cxn>
                <a:cxn ang="0">
                  <a:pos x="48" y="1075"/>
                </a:cxn>
                <a:cxn ang="0">
                  <a:pos x="16" y="961"/>
                </a:cxn>
                <a:cxn ang="0">
                  <a:pos x="1" y="841"/>
                </a:cxn>
                <a:cxn ang="0">
                  <a:pos x="4" y="719"/>
                </a:cxn>
                <a:cxn ang="0">
                  <a:pos x="25" y="600"/>
                </a:cxn>
                <a:cxn ang="0">
                  <a:pos x="63" y="489"/>
                </a:cxn>
                <a:cxn ang="0">
                  <a:pos x="116" y="385"/>
                </a:cxn>
                <a:cxn ang="0">
                  <a:pos x="183" y="291"/>
                </a:cxn>
                <a:cxn ang="0">
                  <a:pos x="262" y="208"/>
                </a:cxn>
                <a:cxn ang="0">
                  <a:pos x="352" y="137"/>
                </a:cxn>
                <a:cxn ang="0">
                  <a:pos x="453" y="79"/>
                </a:cxn>
                <a:cxn ang="0">
                  <a:pos x="562" y="37"/>
                </a:cxn>
                <a:cxn ang="0">
                  <a:pos x="678" y="9"/>
                </a:cxn>
                <a:cxn ang="0">
                  <a:pos x="800" y="0"/>
                </a:cxn>
              </a:cxnLst>
              <a:rect l="0" t="0" r="r" b="b"/>
              <a:pathLst>
                <a:path w="1599" h="1600">
                  <a:moveTo>
                    <a:pt x="800" y="0"/>
                  </a:moveTo>
                  <a:lnTo>
                    <a:pt x="840" y="1"/>
                  </a:lnTo>
                  <a:lnTo>
                    <a:pt x="882" y="4"/>
                  </a:lnTo>
                  <a:lnTo>
                    <a:pt x="921" y="9"/>
                  </a:lnTo>
                  <a:lnTo>
                    <a:pt x="961" y="16"/>
                  </a:lnTo>
                  <a:lnTo>
                    <a:pt x="999" y="26"/>
                  </a:lnTo>
                  <a:lnTo>
                    <a:pt x="1038" y="37"/>
                  </a:lnTo>
                  <a:lnTo>
                    <a:pt x="1075" y="49"/>
                  </a:lnTo>
                  <a:lnTo>
                    <a:pt x="1111" y="63"/>
                  </a:lnTo>
                  <a:lnTo>
                    <a:pt x="1147" y="79"/>
                  </a:lnTo>
                  <a:lnTo>
                    <a:pt x="1181" y="97"/>
                  </a:lnTo>
                  <a:lnTo>
                    <a:pt x="1214" y="116"/>
                  </a:lnTo>
                  <a:lnTo>
                    <a:pt x="1247" y="137"/>
                  </a:lnTo>
                  <a:lnTo>
                    <a:pt x="1278" y="159"/>
                  </a:lnTo>
                  <a:lnTo>
                    <a:pt x="1308" y="183"/>
                  </a:lnTo>
                  <a:lnTo>
                    <a:pt x="1338" y="208"/>
                  </a:lnTo>
                  <a:lnTo>
                    <a:pt x="1365" y="235"/>
                  </a:lnTo>
                  <a:lnTo>
                    <a:pt x="1391" y="262"/>
                  </a:lnTo>
                  <a:lnTo>
                    <a:pt x="1416" y="291"/>
                  </a:lnTo>
                  <a:lnTo>
                    <a:pt x="1441" y="322"/>
                  </a:lnTo>
                  <a:lnTo>
                    <a:pt x="1463" y="353"/>
                  </a:lnTo>
                  <a:lnTo>
                    <a:pt x="1483" y="385"/>
                  </a:lnTo>
                  <a:lnTo>
                    <a:pt x="1502" y="419"/>
                  </a:lnTo>
                  <a:lnTo>
                    <a:pt x="1521" y="453"/>
                  </a:lnTo>
                  <a:lnTo>
                    <a:pt x="1537" y="489"/>
                  </a:lnTo>
                  <a:lnTo>
                    <a:pt x="1551" y="525"/>
                  </a:lnTo>
                  <a:lnTo>
                    <a:pt x="1563" y="562"/>
                  </a:lnTo>
                  <a:lnTo>
                    <a:pt x="1574" y="600"/>
                  </a:lnTo>
                  <a:lnTo>
                    <a:pt x="1583" y="639"/>
                  </a:lnTo>
                  <a:lnTo>
                    <a:pt x="1590" y="678"/>
                  </a:lnTo>
                  <a:lnTo>
                    <a:pt x="1595" y="719"/>
                  </a:lnTo>
                  <a:lnTo>
                    <a:pt x="1598" y="759"/>
                  </a:lnTo>
                  <a:lnTo>
                    <a:pt x="1599" y="801"/>
                  </a:lnTo>
                  <a:lnTo>
                    <a:pt x="1598" y="841"/>
                  </a:lnTo>
                  <a:lnTo>
                    <a:pt x="1595" y="881"/>
                  </a:lnTo>
                  <a:lnTo>
                    <a:pt x="1590" y="922"/>
                  </a:lnTo>
                  <a:lnTo>
                    <a:pt x="1583" y="961"/>
                  </a:lnTo>
                  <a:lnTo>
                    <a:pt x="1574" y="1000"/>
                  </a:lnTo>
                  <a:lnTo>
                    <a:pt x="1563" y="1038"/>
                  </a:lnTo>
                  <a:lnTo>
                    <a:pt x="1551" y="1075"/>
                  </a:lnTo>
                  <a:lnTo>
                    <a:pt x="1537" y="1112"/>
                  </a:lnTo>
                  <a:lnTo>
                    <a:pt x="1521" y="1147"/>
                  </a:lnTo>
                  <a:lnTo>
                    <a:pt x="1502" y="1181"/>
                  </a:lnTo>
                  <a:lnTo>
                    <a:pt x="1483" y="1215"/>
                  </a:lnTo>
                  <a:lnTo>
                    <a:pt x="1463" y="1247"/>
                  </a:lnTo>
                  <a:lnTo>
                    <a:pt x="1441" y="1278"/>
                  </a:lnTo>
                  <a:lnTo>
                    <a:pt x="1416" y="1309"/>
                  </a:lnTo>
                  <a:lnTo>
                    <a:pt x="1391" y="1338"/>
                  </a:lnTo>
                  <a:lnTo>
                    <a:pt x="1365" y="1365"/>
                  </a:lnTo>
                  <a:lnTo>
                    <a:pt x="1338" y="1392"/>
                  </a:lnTo>
                  <a:lnTo>
                    <a:pt x="1308" y="1417"/>
                  </a:lnTo>
                  <a:lnTo>
                    <a:pt x="1278" y="1441"/>
                  </a:lnTo>
                  <a:lnTo>
                    <a:pt x="1247" y="1463"/>
                  </a:lnTo>
                  <a:lnTo>
                    <a:pt x="1214" y="1484"/>
                  </a:lnTo>
                  <a:lnTo>
                    <a:pt x="1181" y="1503"/>
                  </a:lnTo>
                  <a:lnTo>
                    <a:pt x="1147" y="1521"/>
                  </a:lnTo>
                  <a:lnTo>
                    <a:pt x="1111" y="1537"/>
                  </a:lnTo>
                  <a:lnTo>
                    <a:pt x="1075" y="1551"/>
                  </a:lnTo>
                  <a:lnTo>
                    <a:pt x="1038" y="1563"/>
                  </a:lnTo>
                  <a:lnTo>
                    <a:pt x="999" y="1575"/>
                  </a:lnTo>
                  <a:lnTo>
                    <a:pt x="961" y="1584"/>
                  </a:lnTo>
                  <a:lnTo>
                    <a:pt x="921" y="1591"/>
                  </a:lnTo>
                  <a:lnTo>
                    <a:pt x="882" y="1596"/>
                  </a:lnTo>
                  <a:lnTo>
                    <a:pt x="840" y="1599"/>
                  </a:lnTo>
                  <a:lnTo>
                    <a:pt x="800" y="1600"/>
                  </a:lnTo>
                  <a:lnTo>
                    <a:pt x="759" y="1599"/>
                  </a:lnTo>
                  <a:lnTo>
                    <a:pt x="718" y="1596"/>
                  </a:lnTo>
                  <a:lnTo>
                    <a:pt x="678" y="1591"/>
                  </a:lnTo>
                  <a:lnTo>
                    <a:pt x="638" y="1584"/>
                  </a:lnTo>
                  <a:lnTo>
                    <a:pt x="600" y="1575"/>
                  </a:lnTo>
                  <a:lnTo>
                    <a:pt x="562" y="1563"/>
                  </a:lnTo>
                  <a:lnTo>
                    <a:pt x="525" y="1551"/>
                  </a:lnTo>
                  <a:lnTo>
                    <a:pt x="489" y="1537"/>
                  </a:lnTo>
                  <a:lnTo>
                    <a:pt x="453" y="1521"/>
                  </a:lnTo>
                  <a:lnTo>
                    <a:pt x="418" y="1503"/>
                  </a:lnTo>
                  <a:lnTo>
                    <a:pt x="385" y="1484"/>
                  </a:lnTo>
                  <a:lnTo>
                    <a:pt x="352" y="1463"/>
                  </a:lnTo>
                  <a:lnTo>
                    <a:pt x="321" y="1441"/>
                  </a:lnTo>
                  <a:lnTo>
                    <a:pt x="291" y="1417"/>
                  </a:lnTo>
                  <a:lnTo>
                    <a:pt x="262" y="1392"/>
                  </a:lnTo>
                  <a:lnTo>
                    <a:pt x="234" y="1365"/>
                  </a:lnTo>
                  <a:lnTo>
                    <a:pt x="208" y="1338"/>
                  </a:lnTo>
                  <a:lnTo>
                    <a:pt x="183" y="1309"/>
                  </a:lnTo>
                  <a:lnTo>
                    <a:pt x="159" y="1278"/>
                  </a:lnTo>
                  <a:lnTo>
                    <a:pt x="136" y="1247"/>
                  </a:lnTo>
                  <a:lnTo>
                    <a:pt x="116" y="1215"/>
                  </a:lnTo>
                  <a:lnTo>
                    <a:pt x="97" y="1181"/>
                  </a:lnTo>
                  <a:lnTo>
                    <a:pt x="79" y="1147"/>
                  </a:lnTo>
                  <a:lnTo>
                    <a:pt x="63" y="1112"/>
                  </a:lnTo>
                  <a:lnTo>
                    <a:pt x="48" y="1075"/>
                  </a:lnTo>
                  <a:lnTo>
                    <a:pt x="36" y="1038"/>
                  </a:lnTo>
                  <a:lnTo>
                    <a:pt x="25" y="1000"/>
                  </a:lnTo>
                  <a:lnTo>
                    <a:pt x="16" y="961"/>
                  </a:lnTo>
                  <a:lnTo>
                    <a:pt x="9" y="922"/>
                  </a:lnTo>
                  <a:lnTo>
                    <a:pt x="4" y="881"/>
                  </a:lnTo>
                  <a:lnTo>
                    <a:pt x="1" y="841"/>
                  </a:lnTo>
                  <a:lnTo>
                    <a:pt x="0" y="801"/>
                  </a:lnTo>
                  <a:lnTo>
                    <a:pt x="1" y="759"/>
                  </a:lnTo>
                  <a:lnTo>
                    <a:pt x="4" y="719"/>
                  </a:lnTo>
                  <a:lnTo>
                    <a:pt x="9" y="678"/>
                  </a:lnTo>
                  <a:lnTo>
                    <a:pt x="16" y="639"/>
                  </a:lnTo>
                  <a:lnTo>
                    <a:pt x="25" y="600"/>
                  </a:lnTo>
                  <a:lnTo>
                    <a:pt x="36" y="562"/>
                  </a:lnTo>
                  <a:lnTo>
                    <a:pt x="48" y="525"/>
                  </a:lnTo>
                  <a:lnTo>
                    <a:pt x="63" y="489"/>
                  </a:lnTo>
                  <a:lnTo>
                    <a:pt x="79" y="453"/>
                  </a:lnTo>
                  <a:lnTo>
                    <a:pt x="97" y="419"/>
                  </a:lnTo>
                  <a:lnTo>
                    <a:pt x="116" y="385"/>
                  </a:lnTo>
                  <a:lnTo>
                    <a:pt x="136" y="353"/>
                  </a:lnTo>
                  <a:lnTo>
                    <a:pt x="159" y="322"/>
                  </a:lnTo>
                  <a:lnTo>
                    <a:pt x="183" y="291"/>
                  </a:lnTo>
                  <a:lnTo>
                    <a:pt x="208" y="262"/>
                  </a:lnTo>
                  <a:lnTo>
                    <a:pt x="234" y="235"/>
                  </a:lnTo>
                  <a:lnTo>
                    <a:pt x="262" y="208"/>
                  </a:lnTo>
                  <a:lnTo>
                    <a:pt x="291" y="183"/>
                  </a:lnTo>
                  <a:lnTo>
                    <a:pt x="321" y="159"/>
                  </a:lnTo>
                  <a:lnTo>
                    <a:pt x="352" y="137"/>
                  </a:lnTo>
                  <a:lnTo>
                    <a:pt x="385" y="116"/>
                  </a:lnTo>
                  <a:lnTo>
                    <a:pt x="418" y="97"/>
                  </a:lnTo>
                  <a:lnTo>
                    <a:pt x="453" y="79"/>
                  </a:lnTo>
                  <a:lnTo>
                    <a:pt x="489" y="63"/>
                  </a:lnTo>
                  <a:lnTo>
                    <a:pt x="525" y="49"/>
                  </a:lnTo>
                  <a:lnTo>
                    <a:pt x="562" y="37"/>
                  </a:lnTo>
                  <a:lnTo>
                    <a:pt x="600" y="26"/>
                  </a:lnTo>
                  <a:lnTo>
                    <a:pt x="638" y="16"/>
                  </a:lnTo>
                  <a:lnTo>
                    <a:pt x="678" y="9"/>
                  </a:lnTo>
                  <a:lnTo>
                    <a:pt x="718" y="4"/>
                  </a:lnTo>
                  <a:lnTo>
                    <a:pt x="759" y="1"/>
                  </a:lnTo>
                  <a:lnTo>
                    <a:pt x="80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" name="Freeform 10"/>
            <p:cNvSpPr>
              <a:spLocks noEditPoints="1"/>
            </p:cNvSpPr>
            <p:nvPr/>
          </p:nvSpPr>
          <p:spPr bwMode="auto">
            <a:xfrm>
              <a:off x="2029468" y="5751101"/>
              <a:ext cx="472429" cy="285944"/>
            </a:xfrm>
            <a:custGeom>
              <a:avLst/>
              <a:gdLst/>
              <a:ahLst/>
              <a:cxnLst>
                <a:cxn ang="0">
                  <a:pos x="176" y="515"/>
                </a:cxn>
                <a:cxn ang="0">
                  <a:pos x="213" y="571"/>
                </a:cxn>
                <a:cxn ang="0">
                  <a:pos x="270" y="534"/>
                </a:cxn>
                <a:cxn ang="0">
                  <a:pos x="232" y="479"/>
                </a:cxn>
                <a:cxn ang="0">
                  <a:pos x="96" y="274"/>
                </a:cxn>
                <a:cxn ang="0">
                  <a:pos x="95" y="254"/>
                </a:cxn>
                <a:cxn ang="0">
                  <a:pos x="357" y="249"/>
                </a:cxn>
                <a:cxn ang="0">
                  <a:pos x="367" y="266"/>
                </a:cxn>
                <a:cxn ang="0">
                  <a:pos x="681" y="38"/>
                </a:cxn>
                <a:cxn ang="0">
                  <a:pos x="790" y="116"/>
                </a:cxn>
                <a:cxn ang="0">
                  <a:pos x="945" y="293"/>
                </a:cxn>
                <a:cxn ang="0">
                  <a:pos x="1020" y="369"/>
                </a:cxn>
                <a:cxn ang="0">
                  <a:pos x="1020" y="491"/>
                </a:cxn>
                <a:cxn ang="0">
                  <a:pos x="982" y="509"/>
                </a:cxn>
                <a:cxn ang="0">
                  <a:pos x="932" y="453"/>
                </a:cxn>
                <a:cxn ang="0">
                  <a:pos x="859" y="415"/>
                </a:cxn>
                <a:cxn ang="0">
                  <a:pos x="777" y="440"/>
                </a:cxn>
                <a:cxn ang="0">
                  <a:pos x="740" y="500"/>
                </a:cxn>
                <a:cxn ang="0">
                  <a:pos x="331" y="494"/>
                </a:cxn>
                <a:cxn ang="0">
                  <a:pos x="267" y="421"/>
                </a:cxn>
                <a:cxn ang="0">
                  <a:pos x="168" y="426"/>
                </a:cxn>
                <a:cxn ang="0">
                  <a:pos x="120" y="478"/>
                </a:cxn>
                <a:cxn ang="0">
                  <a:pos x="38" y="504"/>
                </a:cxn>
                <a:cxn ang="0">
                  <a:pos x="0" y="453"/>
                </a:cxn>
                <a:cxn ang="0">
                  <a:pos x="6" y="400"/>
                </a:cxn>
                <a:cxn ang="0">
                  <a:pos x="28" y="313"/>
                </a:cxn>
                <a:cxn ang="0">
                  <a:pos x="28" y="89"/>
                </a:cxn>
                <a:cxn ang="0">
                  <a:pos x="42" y="22"/>
                </a:cxn>
                <a:cxn ang="0">
                  <a:pos x="83" y="1"/>
                </a:cxn>
                <a:cxn ang="0">
                  <a:pos x="642" y="20"/>
                </a:cxn>
                <a:cxn ang="0">
                  <a:pos x="814" y="492"/>
                </a:cxn>
                <a:cxn ang="0">
                  <a:pos x="814" y="558"/>
                </a:cxn>
                <a:cxn ang="0">
                  <a:pos x="881" y="558"/>
                </a:cxn>
                <a:cxn ang="0">
                  <a:pos x="881" y="492"/>
                </a:cxn>
                <a:cxn ang="0">
                  <a:pos x="829" y="429"/>
                </a:cxn>
                <a:cxn ang="0">
                  <a:pos x="767" y="470"/>
                </a:cxn>
                <a:cxn ang="0">
                  <a:pos x="753" y="544"/>
                </a:cxn>
                <a:cxn ang="0">
                  <a:pos x="793" y="606"/>
                </a:cxn>
                <a:cxn ang="0">
                  <a:pos x="867" y="620"/>
                </a:cxn>
                <a:cxn ang="0">
                  <a:pos x="929" y="580"/>
                </a:cxn>
                <a:cxn ang="0">
                  <a:pos x="943" y="505"/>
                </a:cxn>
                <a:cxn ang="0">
                  <a:pos x="902" y="444"/>
                </a:cxn>
                <a:cxn ang="0">
                  <a:pos x="846" y="280"/>
                </a:cxn>
                <a:cxn ang="0">
                  <a:pos x="857" y="256"/>
                </a:cxn>
                <a:cxn ang="0">
                  <a:pos x="744" y="133"/>
                </a:cxn>
                <a:cxn ang="0">
                  <a:pos x="651" y="125"/>
                </a:cxn>
                <a:cxn ang="0">
                  <a:pos x="651" y="278"/>
                </a:cxn>
                <a:cxn ang="0">
                  <a:pos x="803" y="280"/>
                </a:cxn>
                <a:cxn ang="0">
                  <a:pos x="261" y="435"/>
                </a:cxn>
                <a:cxn ang="0">
                  <a:pos x="312" y="487"/>
                </a:cxn>
                <a:cxn ang="0">
                  <a:pos x="312" y="562"/>
                </a:cxn>
                <a:cxn ang="0">
                  <a:pos x="261" y="615"/>
                </a:cxn>
                <a:cxn ang="0">
                  <a:pos x="185" y="615"/>
                </a:cxn>
                <a:cxn ang="0">
                  <a:pos x="133" y="562"/>
                </a:cxn>
                <a:cxn ang="0">
                  <a:pos x="133" y="487"/>
                </a:cxn>
                <a:cxn ang="0">
                  <a:pos x="185" y="435"/>
                </a:cxn>
              </a:cxnLst>
              <a:rect l="0" t="0" r="r" b="b"/>
              <a:pathLst>
                <a:path w="1026" h="622">
                  <a:moveTo>
                    <a:pt x="222" y="478"/>
                  </a:moveTo>
                  <a:lnTo>
                    <a:pt x="213" y="479"/>
                  </a:lnTo>
                  <a:lnTo>
                    <a:pt x="204" y="481"/>
                  </a:lnTo>
                  <a:lnTo>
                    <a:pt x="196" y="486"/>
                  </a:lnTo>
                  <a:lnTo>
                    <a:pt x="189" y="492"/>
                  </a:lnTo>
                  <a:lnTo>
                    <a:pt x="183" y="499"/>
                  </a:lnTo>
                  <a:lnTo>
                    <a:pt x="179" y="507"/>
                  </a:lnTo>
                  <a:lnTo>
                    <a:pt x="176" y="515"/>
                  </a:lnTo>
                  <a:lnTo>
                    <a:pt x="175" y="525"/>
                  </a:lnTo>
                  <a:lnTo>
                    <a:pt x="176" y="534"/>
                  </a:lnTo>
                  <a:lnTo>
                    <a:pt x="179" y="543"/>
                  </a:lnTo>
                  <a:lnTo>
                    <a:pt x="183" y="551"/>
                  </a:lnTo>
                  <a:lnTo>
                    <a:pt x="189" y="558"/>
                  </a:lnTo>
                  <a:lnTo>
                    <a:pt x="196" y="564"/>
                  </a:lnTo>
                  <a:lnTo>
                    <a:pt x="204" y="568"/>
                  </a:lnTo>
                  <a:lnTo>
                    <a:pt x="213" y="571"/>
                  </a:lnTo>
                  <a:lnTo>
                    <a:pt x="222" y="572"/>
                  </a:lnTo>
                  <a:lnTo>
                    <a:pt x="232" y="571"/>
                  </a:lnTo>
                  <a:lnTo>
                    <a:pt x="242" y="568"/>
                  </a:lnTo>
                  <a:lnTo>
                    <a:pt x="250" y="564"/>
                  </a:lnTo>
                  <a:lnTo>
                    <a:pt x="257" y="558"/>
                  </a:lnTo>
                  <a:lnTo>
                    <a:pt x="263" y="551"/>
                  </a:lnTo>
                  <a:lnTo>
                    <a:pt x="267" y="543"/>
                  </a:lnTo>
                  <a:lnTo>
                    <a:pt x="270" y="534"/>
                  </a:lnTo>
                  <a:lnTo>
                    <a:pt x="271" y="525"/>
                  </a:lnTo>
                  <a:lnTo>
                    <a:pt x="270" y="515"/>
                  </a:lnTo>
                  <a:lnTo>
                    <a:pt x="267" y="507"/>
                  </a:lnTo>
                  <a:lnTo>
                    <a:pt x="263" y="499"/>
                  </a:lnTo>
                  <a:lnTo>
                    <a:pt x="257" y="492"/>
                  </a:lnTo>
                  <a:lnTo>
                    <a:pt x="250" y="486"/>
                  </a:lnTo>
                  <a:lnTo>
                    <a:pt x="242" y="481"/>
                  </a:lnTo>
                  <a:lnTo>
                    <a:pt x="232" y="479"/>
                  </a:lnTo>
                  <a:lnTo>
                    <a:pt x="222" y="478"/>
                  </a:lnTo>
                  <a:close/>
                  <a:moveTo>
                    <a:pt x="352" y="278"/>
                  </a:moveTo>
                  <a:lnTo>
                    <a:pt x="352" y="278"/>
                  </a:lnTo>
                  <a:lnTo>
                    <a:pt x="107" y="278"/>
                  </a:lnTo>
                  <a:lnTo>
                    <a:pt x="104" y="278"/>
                  </a:lnTo>
                  <a:lnTo>
                    <a:pt x="101" y="277"/>
                  </a:lnTo>
                  <a:lnTo>
                    <a:pt x="99" y="276"/>
                  </a:lnTo>
                  <a:lnTo>
                    <a:pt x="96" y="274"/>
                  </a:lnTo>
                  <a:lnTo>
                    <a:pt x="95" y="271"/>
                  </a:lnTo>
                  <a:lnTo>
                    <a:pt x="93" y="269"/>
                  </a:lnTo>
                  <a:lnTo>
                    <a:pt x="92" y="266"/>
                  </a:lnTo>
                  <a:lnTo>
                    <a:pt x="92" y="263"/>
                  </a:lnTo>
                  <a:lnTo>
                    <a:pt x="92" y="263"/>
                  </a:lnTo>
                  <a:lnTo>
                    <a:pt x="92" y="260"/>
                  </a:lnTo>
                  <a:lnTo>
                    <a:pt x="93" y="257"/>
                  </a:lnTo>
                  <a:lnTo>
                    <a:pt x="95" y="254"/>
                  </a:lnTo>
                  <a:lnTo>
                    <a:pt x="96" y="252"/>
                  </a:lnTo>
                  <a:lnTo>
                    <a:pt x="99" y="250"/>
                  </a:lnTo>
                  <a:lnTo>
                    <a:pt x="101" y="249"/>
                  </a:lnTo>
                  <a:lnTo>
                    <a:pt x="104" y="248"/>
                  </a:lnTo>
                  <a:lnTo>
                    <a:pt x="107" y="247"/>
                  </a:lnTo>
                  <a:lnTo>
                    <a:pt x="352" y="247"/>
                  </a:lnTo>
                  <a:lnTo>
                    <a:pt x="355" y="248"/>
                  </a:lnTo>
                  <a:lnTo>
                    <a:pt x="357" y="249"/>
                  </a:lnTo>
                  <a:lnTo>
                    <a:pt x="360" y="250"/>
                  </a:lnTo>
                  <a:lnTo>
                    <a:pt x="362" y="252"/>
                  </a:lnTo>
                  <a:lnTo>
                    <a:pt x="364" y="254"/>
                  </a:lnTo>
                  <a:lnTo>
                    <a:pt x="366" y="257"/>
                  </a:lnTo>
                  <a:lnTo>
                    <a:pt x="367" y="260"/>
                  </a:lnTo>
                  <a:lnTo>
                    <a:pt x="367" y="263"/>
                  </a:lnTo>
                  <a:lnTo>
                    <a:pt x="367" y="263"/>
                  </a:lnTo>
                  <a:lnTo>
                    <a:pt x="367" y="266"/>
                  </a:lnTo>
                  <a:lnTo>
                    <a:pt x="366" y="269"/>
                  </a:lnTo>
                  <a:lnTo>
                    <a:pt x="364" y="271"/>
                  </a:lnTo>
                  <a:lnTo>
                    <a:pt x="362" y="274"/>
                  </a:lnTo>
                  <a:lnTo>
                    <a:pt x="360" y="276"/>
                  </a:lnTo>
                  <a:lnTo>
                    <a:pt x="357" y="277"/>
                  </a:lnTo>
                  <a:lnTo>
                    <a:pt x="355" y="278"/>
                  </a:lnTo>
                  <a:lnTo>
                    <a:pt x="352" y="278"/>
                  </a:lnTo>
                  <a:close/>
                  <a:moveTo>
                    <a:pt x="681" y="38"/>
                  </a:moveTo>
                  <a:lnTo>
                    <a:pt x="681" y="38"/>
                  </a:lnTo>
                  <a:lnTo>
                    <a:pt x="699" y="47"/>
                  </a:lnTo>
                  <a:lnTo>
                    <a:pt x="715" y="57"/>
                  </a:lnTo>
                  <a:lnTo>
                    <a:pt x="732" y="68"/>
                  </a:lnTo>
                  <a:lnTo>
                    <a:pt x="747" y="79"/>
                  </a:lnTo>
                  <a:lnTo>
                    <a:pt x="762" y="91"/>
                  </a:lnTo>
                  <a:lnTo>
                    <a:pt x="776" y="103"/>
                  </a:lnTo>
                  <a:lnTo>
                    <a:pt x="790" y="116"/>
                  </a:lnTo>
                  <a:lnTo>
                    <a:pt x="803" y="129"/>
                  </a:lnTo>
                  <a:lnTo>
                    <a:pt x="831" y="157"/>
                  </a:lnTo>
                  <a:lnTo>
                    <a:pt x="858" y="188"/>
                  </a:lnTo>
                  <a:lnTo>
                    <a:pt x="885" y="221"/>
                  </a:lnTo>
                  <a:lnTo>
                    <a:pt x="913" y="257"/>
                  </a:lnTo>
                  <a:lnTo>
                    <a:pt x="925" y="270"/>
                  </a:lnTo>
                  <a:lnTo>
                    <a:pt x="935" y="282"/>
                  </a:lnTo>
                  <a:lnTo>
                    <a:pt x="945" y="293"/>
                  </a:lnTo>
                  <a:lnTo>
                    <a:pt x="955" y="302"/>
                  </a:lnTo>
                  <a:lnTo>
                    <a:pt x="973" y="319"/>
                  </a:lnTo>
                  <a:lnTo>
                    <a:pt x="990" y="334"/>
                  </a:lnTo>
                  <a:lnTo>
                    <a:pt x="997" y="341"/>
                  </a:lnTo>
                  <a:lnTo>
                    <a:pt x="1004" y="347"/>
                  </a:lnTo>
                  <a:lnTo>
                    <a:pt x="1010" y="354"/>
                  </a:lnTo>
                  <a:lnTo>
                    <a:pt x="1016" y="362"/>
                  </a:lnTo>
                  <a:lnTo>
                    <a:pt x="1020" y="369"/>
                  </a:lnTo>
                  <a:lnTo>
                    <a:pt x="1023" y="377"/>
                  </a:lnTo>
                  <a:lnTo>
                    <a:pt x="1024" y="387"/>
                  </a:lnTo>
                  <a:lnTo>
                    <a:pt x="1025" y="397"/>
                  </a:lnTo>
                  <a:lnTo>
                    <a:pt x="1026" y="464"/>
                  </a:lnTo>
                  <a:lnTo>
                    <a:pt x="1026" y="472"/>
                  </a:lnTo>
                  <a:lnTo>
                    <a:pt x="1025" y="480"/>
                  </a:lnTo>
                  <a:lnTo>
                    <a:pt x="1023" y="486"/>
                  </a:lnTo>
                  <a:lnTo>
                    <a:pt x="1020" y="491"/>
                  </a:lnTo>
                  <a:lnTo>
                    <a:pt x="1017" y="495"/>
                  </a:lnTo>
                  <a:lnTo>
                    <a:pt x="1014" y="499"/>
                  </a:lnTo>
                  <a:lnTo>
                    <a:pt x="1010" y="502"/>
                  </a:lnTo>
                  <a:lnTo>
                    <a:pt x="1006" y="504"/>
                  </a:lnTo>
                  <a:lnTo>
                    <a:pt x="998" y="507"/>
                  </a:lnTo>
                  <a:lnTo>
                    <a:pt x="991" y="509"/>
                  </a:lnTo>
                  <a:lnTo>
                    <a:pt x="985" y="509"/>
                  </a:lnTo>
                  <a:lnTo>
                    <a:pt x="982" y="509"/>
                  </a:lnTo>
                  <a:lnTo>
                    <a:pt x="957" y="509"/>
                  </a:lnTo>
                  <a:lnTo>
                    <a:pt x="955" y="500"/>
                  </a:lnTo>
                  <a:lnTo>
                    <a:pt x="953" y="492"/>
                  </a:lnTo>
                  <a:lnTo>
                    <a:pt x="950" y="483"/>
                  </a:lnTo>
                  <a:lnTo>
                    <a:pt x="946" y="474"/>
                  </a:lnTo>
                  <a:lnTo>
                    <a:pt x="942" y="467"/>
                  </a:lnTo>
                  <a:lnTo>
                    <a:pt x="937" y="460"/>
                  </a:lnTo>
                  <a:lnTo>
                    <a:pt x="932" y="453"/>
                  </a:lnTo>
                  <a:lnTo>
                    <a:pt x="926" y="447"/>
                  </a:lnTo>
                  <a:lnTo>
                    <a:pt x="918" y="440"/>
                  </a:lnTo>
                  <a:lnTo>
                    <a:pt x="909" y="433"/>
                  </a:lnTo>
                  <a:lnTo>
                    <a:pt x="900" y="428"/>
                  </a:lnTo>
                  <a:lnTo>
                    <a:pt x="890" y="423"/>
                  </a:lnTo>
                  <a:lnTo>
                    <a:pt x="880" y="420"/>
                  </a:lnTo>
                  <a:lnTo>
                    <a:pt x="870" y="417"/>
                  </a:lnTo>
                  <a:lnTo>
                    <a:pt x="859" y="415"/>
                  </a:lnTo>
                  <a:lnTo>
                    <a:pt x="848" y="415"/>
                  </a:lnTo>
                  <a:lnTo>
                    <a:pt x="837" y="415"/>
                  </a:lnTo>
                  <a:lnTo>
                    <a:pt x="826" y="417"/>
                  </a:lnTo>
                  <a:lnTo>
                    <a:pt x="814" y="420"/>
                  </a:lnTo>
                  <a:lnTo>
                    <a:pt x="804" y="423"/>
                  </a:lnTo>
                  <a:lnTo>
                    <a:pt x="795" y="428"/>
                  </a:lnTo>
                  <a:lnTo>
                    <a:pt x="786" y="433"/>
                  </a:lnTo>
                  <a:lnTo>
                    <a:pt x="777" y="440"/>
                  </a:lnTo>
                  <a:lnTo>
                    <a:pt x="770" y="447"/>
                  </a:lnTo>
                  <a:lnTo>
                    <a:pt x="764" y="453"/>
                  </a:lnTo>
                  <a:lnTo>
                    <a:pt x="758" y="460"/>
                  </a:lnTo>
                  <a:lnTo>
                    <a:pt x="754" y="467"/>
                  </a:lnTo>
                  <a:lnTo>
                    <a:pt x="749" y="474"/>
                  </a:lnTo>
                  <a:lnTo>
                    <a:pt x="746" y="483"/>
                  </a:lnTo>
                  <a:lnTo>
                    <a:pt x="743" y="492"/>
                  </a:lnTo>
                  <a:lnTo>
                    <a:pt x="740" y="500"/>
                  </a:lnTo>
                  <a:lnTo>
                    <a:pt x="739" y="509"/>
                  </a:lnTo>
                  <a:lnTo>
                    <a:pt x="544" y="509"/>
                  </a:lnTo>
                  <a:lnTo>
                    <a:pt x="499" y="509"/>
                  </a:lnTo>
                  <a:lnTo>
                    <a:pt x="351" y="509"/>
                  </a:lnTo>
                  <a:lnTo>
                    <a:pt x="342" y="509"/>
                  </a:lnTo>
                  <a:lnTo>
                    <a:pt x="334" y="509"/>
                  </a:lnTo>
                  <a:lnTo>
                    <a:pt x="333" y="501"/>
                  </a:lnTo>
                  <a:lnTo>
                    <a:pt x="331" y="494"/>
                  </a:lnTo>
                  <a:lnTo>
                    <a:pt x="329" y="487"/>
                  </a:lnTo>
                  <a:lnTo>
                    <a:pt x="326" y="480"/>
                  </a:lnTo>
                  <a:lnTo>
                    <a:pt x="319" y="466"/>
                  </a:lnTo>
                  <a:lnTo>
                    <a:pt x="311" y="454"/>
                  </a:lnTo>
                  <a:lnTo>
                    <a:pt x="302" y="444"/>
                  </a:lnTo>
                  <a:lnTo>
                    <a:pt x="291" y="435"/>
                  </a:lnTo>
                  <a:lnTo>
                    <a:pt x="279" y="427"/>
                  </a:lnTo>
                  <a:lnTo>
                    <a:pt x="267" y="421"/>
                  </a:lnTo>
                  <a:lnTo>
                    <a:pt x="253" y="416"/>
                  </a:lnTo>
                  <a:lnTo>
                    <a:pt x="240" y="413"/>
                  </a:lnTo>
                  <a:lnTo>
                    <a:pt x="224" y="412"/>
                  </a:lnTo>
                  <a:lnTo>
                    <a:pt x="210" y="413"/>
                  </a:lnTo>
                  <a:lnTo>
                    <a:pt x="196" y="415"/>
                  </a:lnTo>
                  <a:lnTo>
                    <a:pt x="182" y="420"/>
                  </a:lnTo>
                  <a:lnTo>
                    <a:pt x="175" y="423"/>
                  </a:lnTo>
                  <a:lnTo>
                    <a:pt x="168" y="426"/>
                  </a:lnTo>
                  <a:lnTo>
                    <a:pt x="161" y="430"/>
                  </a:lnTo>
                  <a:lnTo>
                    <a:pt x="155" y="435"/>
                  </a:lnTo>
                  <a:lnTo>
                    <a:pt x="154" y="436"/>
                  </a:lnTo>
                  <a:lnTo>
                    <a:pt x="146" y="442"/>
                  </a:lnTo>
                  <a:lnTo>
                    <a:pt x="137" y="450"/>
                  </a:lnTo>
                  <a:lnTo>
                    <a:pt x="131" y="458"/>
                  </a:lnTo>
                  <a:lnTo>
                    <a:pt x="125" y="467"/>
                  </a:lnTo>
                  <a:lnTo>
                    <a:pt x="120" y="478"/>
                  </a:lnTo>
                  <a:lnTo>
                    <a:pt x="116" y="488"/>
                  </a:lnTo>
                  <a:lnTo>
                    <a:pt x="113" y="498"/>
                  </a:lnTo>
                  <a:lnTo>
                    <a:pt x="111" y="509"/>
                  </a:lnTo>
                  <a:lnTo>
                    <a:pt x="110" y="509"/>
                  </a:lnTo>
                  <a:lnTo>
                    <a:pt x="55" y="508"/>
                  </a:lnTo>
                  <a:lnTo>
                    <a:pt x="50" y="507"/>
                  </a:lnTo>
                  <a:lnTo>
                    <a:pt x="43" y="506"/>
                  </a:lnTo>
                  <a:lnTo>
                    <a:pt x="38" y="504"/>
                  </a:lnTo>
                  <a:lnTo>
                    <a:pt x="33" y="502"/>
                  </a:lnTo>
                  <a:lnTo>
                    <a:pt x="24" y="496"/>
                  </a:lnTo>
                  <a:lnTo>
                    <a:pt x="16" y="489"/>
                  </a:lnTo>
                  <a:lnTo>
                    <a:pt x="9" y="480"/>
                  </a:lnTo>
                  <a:lnTo>
                    <a:pt x="4" y="469"/>
                  </a:lnTo>
                  <a:lnTo>
                    <a:pt x="2" y="464"/>
                  </a:lnTo>
                  <a:lnTo>
                    <a:pt x="1" y="459"/>
                  </a:lnTo>
                  <a:lnTo>
                    <a:pt x="0" y="453"/>
                  </a:lnTo>
                  <a:lnTo>
                    <a:pt x="0" y="447"/>
                  </a:lnTo>
                  <a:lnTo>
                    <a:pt x="0" y="443"/>
                  </a:lnTo>
                  <a:lnTo>
                    <a:pt x="0" y="433"/>
                  </a:lnTo>
                  <a:lnTo>
                    <a:pt x="0" y="422"/>
                  </a:lnTo>
                  <a:lnTo>
                    <a:pt x="0" y="417"/>
                  </a:lnTo>
                  <a:lnTo>
                    <a:pt x="1" y="411"/>
                  </a:lnTo>
                  <a:lnTo>
                    <a:pt x="3" y="405"/>
                  </a:lnTo>
                  <a:lnTo>
                    <a:pt x="6" y="400"/>
                  </a:lnTo>
                  <a:lnTo>
                    <a:pt x="10" y="396"/>
                  </a:lnTo>
                  <a:lnTo>
                    <a:pt x="15" y="392"/>
                  </a:lnTo>
                  <a:lnTo>
                    <a:pt x="19" y="389"/>
                  </a:lnTo>
                  <a:lnTo>
                    <a:pt x="24" y="388"/>
                  </a:lnTo>
                  <a:lnTo>
                    <a:pt x="28" y="387"/>
                  </a:lnTo>
                  <a:lnTo>
                    <a:pt x="28" y="371"/>
                  </a:lnTo>
                  <a:lnTo>
                    <a:pt x="28" y="342"/>
                  </a:lnTo>
                  <a:lnTo>
                    <a:pt x="28" y="313"/>
                  </a:lnTo>
                  <a:lnTo>
                    <a:pt x="28" y="298"/>
                  </a:lnTo>
                  <a:lnTo>
                    <a:pt x="28" y="267"/>
                  </a:lnTo>
                  <a:lnTo>
                    <a:pt x="28" y="238"/>
                  </a:lnTo>
                  <a:lnTo>
                    <a:pt x="28" y="209"/>
                  </a:lnTo>
                  <a:lnTo>
                    <a:pt x="28" y="178"/>
                  </a:lnTo>
                  <a:lnTo>
                    <a:pt x="28" y="149"/>
                  </a:lnTo>
                  <a:lnTo>
                    <a:pt x="28" y="119"/>
                  </a:lnTo>
                  <a:lnTo>
                    <a:pt x="28" y="89"/>
                  </a:lnTo>
                  <a:lnTo>
                    <a:pt x="28" y="60"/>
                  </a:lnTo>
                  <a:lnTo>
                    <a:pt x="29" y="54"/>
                  </a:lnTo>
                  <a:lnTo>
                    <a:pt x="30" y="48"/>
                  </a:lnTo>
                  <a:lnTo>
                    <a:pt x="31" y="42"/>
                  </a:lnTo>
                  <a:lnTo>
                    <a:pt x="33" y="37"/>
                  </a:lnTo>
                  <a:lnTo>
                    <a:pt x="36" y="31"/>
                  </a:lnTo>
                  <a:lnTo>
                    <a:pt x="39" y="27"/>
                  </a:lnTo>
                  <a:lnTo>
                    <a:pt x="42" y="22"/>
                  </a:lnTo>
                  <a:lnTo>
                    <a:pt x="47" y="18"/>
                  </a:lnTo>
                  <a:lnTo>
                    <a:pt x="51" y="14"/>
                  </a:lnTo>
                  <a:lnTo>
                    <a:pt x="56" y="10"/>
                  </a:lnTo>
                  <a:lnTo>
                    <a:pt x="61" y="7"/>
                  </a:lnTo>
                  <a:lnTo>
                    <a:pt x="66" y="5"/>
                  </a:lnTo>
                  <a:lnTo>
                    <a:pt x="71" y="3"/>
                  </a:lnTo>
                  <a:lnTo>
                    <a:pt x="77" y="2"/>
                  </a:lnTo>
                  <a:lnTo>
                    <a:pt x="83" y="1"/>
                  </a:lnTo>
                  <a:lnTo>
                    <a:pt x="89" y="0"/>
                  </a:lnTo>
                  <a:lnTo>
                    <a:pt x="512" y="0"/>
                  </a:lnTo>
                  <a:lnTo>
                    <a:pt x="534" y="1"/>
                  </a:lnTo>
                  <a:lnTo>
                    <a:pt x="556" y="2"/>
                  </a:lnTo>
                  <a:lnTo>
                    <a:pt x="578" y="5"/>
                  </a:lnTo>
                  <a:lnTo>
                    <a:pt x="599" y="9"/>
                  </a:lnTo>
                  <a:lnTo>
                    <a:pt x="620" y="14"/>
                  </a:lnTo>
                  <a:lnTo>
                    <a:pt x="642" y="20"/>
                  </a:lnTo>
                  <a:lnTo>
                    <a:pt x="662" y="28"/>
                  </a:lnTo>
                  <a:lnTo>
                    <a:pt x="681" y="38"/>
                  </a:lnTo>
                  <a:close/>
                  <a:moveTo>
                    <a:pt x="848" y="478"/>
                  </a:moveTo>
                  <a:lnTo>
                    <a:pt x="848" y="478"/>
                  </a:lnTo>
                  <a:lnTo>
                    <a:pt x="838" y="479"/>
                  </a:lnTo>
                  <a:lnTo>
                    <a:pt x="830" y="481"/>
                  </a:lnTo>
                  <a:lnTo>
                    <a:pt x="821" y="486"/>
                  </a:lnTo>
                  <a:lnTo>
                    <a:pt x="814" y="492"/>
                  </a:lnTo>
                  <a:lnTo>
                    <a:pt x="808" y="499"/>
                  </a:lnTo>
                  <a:lnTo>
                    <a:pt x="803" y="507"/>
                  </a:lnTo>
                  <a:lnTo>
                    <a:pt x="801" y="515"/>
                  </a:lnTo>
                  <a:lnTo>
                    <a:pt x="800" y="525"/>
                  </a:lnTo>
                  <a:lnTo>
                    <a:pt x="801" y="534"/>
                  </a:lnTo>
                  <a:lnTo>
                    <a:pt x="803" y="543"/>
                  </a:lnTo>
                  <a:lnTo>
                    <a:pt x="808" y="551"/>
                  </a:lnTo>
                  <a:lnTo>
                    <a:pt x="814" y="558"/>
                  </a:lnTo>
                  <a:lnTo>
                    <a:pt x="821" y="564"/>
                  </a:lnTo>
                  <a:lnTo>
                    <a:pt x="830" y="568"/>
                  </a:lnTo>
                  <a:lnTo>
                    <a:pt x="838" y="571"/>
                  </a:lnTo>
                  <a:lnTo>
                    <a:pt x="848" y="572"/>
                  </a:lnTo>
                  <a:lnTo>
                    <a:pt x="857" y="571"/>
                  </a:lnTo>
                  <a:lnTo>
                    <a:pt x="866" y="568"/>
                  </a:lnTo>
                  <a:lnTo>
                    <a:pt x="874" y="564"/>
                  </a:lnTo>
                  <a:lnTo>
                    <a:pt x="881" y="558"/>
                  </a:lnTo>
                  <a:lnTo>
                    <a:pt x="887" y="551"/>
                  </a:lnTo>
                  <a:lnTo>
                    <a:pt x="891" y="543"/>
                  </a:lnTo>
                  <a:lnTo>
                    <a:pt x="894" y="534"/>
                  </a:lnTo>
                  <a:lnTo>
                    <a:pt x="895" y="525"/>
                  </a:lnTo>
                  <a:lnTo>
                    <a:pt x="894" y="515"/>
                  </a:lnTo>
                  <a:lnTo>
                    <a:pt x="891" y="507"/>
                  </a:lnTo>
                  <a:lnTo>
                    <a:pt x="887" y="499"/>
                  </a:lnTo>
                  <a:lnTo>
                    <a:pt x="881" y="492"/>
                  </a:lnTo>
                  <a:lnTo>
                    <a:pt x="874" y="486"/>
                  </a:lnTo>
                  <a:lnTo>
                    <a:pt x="866" y="481"/>
                  </a:lnTo>
                  <a:lnTo>
                    <a:pt x="857" y="479"/>
                  </a:lnTo>
                  <a:lnTo>
                    <a:pt x="848" y="478"/>
                  </a:lnTo>
                  <a:close/>
                  <a:moveTo>
                    <a:pt x="848" y="427"/>
                  </a:moveTo>
                  <a:lnTo>
                    <a:pt x="848" y="427"/>
                  </a:lnTo>
                  <a:lnTo>
                    <a:pt x="838" y="428"/>
                  </a:lnTo>
                  <a:lnTo>
                    <a:pt x="829" y="429"/>
                  </a:lnTo>
                  <a:lnTo>
                    <a:pt x="819" y="432"/>
                  </a:lnTo>
                  <a:lnTo>
                    <a:pt x="809" y="435"/>
                  </a:lnTo>
                  <a:lnTo>
                    <a:pt x="801" y="439"/>
                  </a:lnTo>
                  <a:lnTo>
                    <a:pt x="793" y="444"/>
                  </a:lnTo>
                  <a:lnTo>
                    <a:pt x="786" y="450"/>
                  </a:lnTo>
                  <a:lnTo>
                    <a:pt x="779" y="456"/>
                  </a:lnTo>
                  <a:lnTo>
                    <a:pt x="773" y="463"/>
                  </a:lnTo>
                  <a:lnTo>
                    <a:pt x="767" y="470"/>
                  </a:lnTo>
                  <a:lnTo>
                    <a:pt x="762" y="479"/>
                  </a:lnTo>
                  <a:lnTo>
                    <a:pt x="758" y="487"/>
                  </a:lnTo>
                  <a:lnTo>
                    <a:pt x="755" y="496"/>
                  </a:lnTo>
                  <a:lnTo>
                    <a:pt x="753" y="505"/>
                  </a:lnTo>
                  <a:lnTo>
                    <a:pt x="751" y="515"/>
                  </a:lnTo>
                  <a:lnTo>
                    <a:pt x="751" y="525"/>
                  </a:lnTo>
                  <a:lnTo>
                    <a:pt x="751" y="535"/>
                  </a:lnTo>
                  <a:lnTo>
                    <a:pt x="753" y="544"/>
                  </a:lnTo>
                  <a:lnTo>
                    <a:pt x="755" y="553"/>
                  </a:lnTo>
                  <a:lnTo>
                    <a:pt x="758" y="562"/>
                  </a:lnTo>
                  <a:lnTo>
                    <a:pt x="762" y="571"/>
                  </a:lnTo>
                  <a:lnTo>
                    <a:pt x="767" y="580"/>
                  </a:lnTo>
                  <a:lnTo>
                    <a:pt x="773" y="587"/>
                  </a:lnTo>
                  <a:lnTo>
                    <a:pt x="779" y="594"/>
                  </a:lnTo>
                  <a:lnTo>
                    <a:pt x="786" y="600"/>
                  </a:lnTo>
                  <a:lnTo>
                    <a:pt x="793" y="606"/>
                  </a:lnTo>
                  <a:lnTo>
                    <a:pt x="801" y="611"/>
                  </a:lnTo>
                  <a:lnTo>
                    <a:pt x="809" y="615"/>
                  </a:lnTo>
                  <a:lnTo>
                    <a:pt x="819" y="618"/>
                  </a:lnTo>
                  <a:lnTo>
                    <a:pt x="829" y="620"/>
                  </a:lnTo>
                  <a:lnTo>
                    <a:pt x="838" y="622"/>
                  </a:lnTo>
                  <a:lnTo>
                    <a:pt x="848" y="622"/>
                  </a:lnTo>
                  <a:lnTo>
                    <a:pt x="858" y="622"/>
                  </a:lnTo>
                  <a:lnTo>
                    <a:pt x="867" y="620"/>
                  </a:lnTo>
                  <a:lnTo>
                    <a:pt x="877" y="618"/>
                  </a:lnTo>
                  <a:lnTo>
                    <a:pt x="885" y="615"/>
                  </a:lnTo>
                  <a:lnTo>
                    <a:pt x="894" y="611"/>
                  </a:lnTo>
                  <a:lnTo>
                    <a:pt x="902" y="606"/>
                  </a:lnTo>
                  <a:lnTo>
                    <a:pt x="909" y="600"/>
                  </a:lnTo>
                  <a:lnTo>
                    <a:pt x="917" y="594"/>
                  </a:lnTo>
                  <a:lnTo>
                    <a:pt x="923" y="587"/>
                  </a:lnTo>
                  <a:lnTo>
                    <a:pt x="929" y="580"/>
                  </a:lnTo>
                  <a:lnTo>
                    <a:pt x="934" y="571"/>
                  </a:lnTo>
                  <a:lnTo>
                    <a:pt x="938" y="562"/>
                  </a:lnTo>
                  <a:lnTo>
                    <a:pt x="941" y="553"/>
                  </a:lnTo>
                  <a:lnTo>
                    <a:pt x="943" y="544"/>
                  </a:lnTo>
                  <a:lnTo>
                    <a:pt x="945" y="535"/>
                  </a:lnTo>
                  <a:lnTo>
                    <a:pt x="945" y="525"/>
                  </a:lnTo>
                  <a:lnTo>
                    <a:pt x="945" y="515"/>
                  </a:lnTo>
                  <a:lnTo>
                    <a:pt x="943" y="505"/>
                  </a:lnTo>
                  <a:lnTo>
                    <a:pt x="941" y="496"/>
                  </a:lnTo>
                  <a:lnTo>
                    <a:pt x="938" y="487"/>
                  </a:lnTo>
                  <a:lnTo>
                    <a:pt x="934" y="479"/>
                  </a:lnTo>
                  <a:lnTo>
                    <a:pt x="929" y="470"/>
                  </a:lnTo>
                  <a:lnTo>
                    <a:pt x="923" y="463"/>
                  </a:lnTo>
                  <a:lnTo>
                    <a:pt x="917" y="456"/>
                  </a:lnTo>
                  <a:lnTo>
                    <a:pt x="909" y="450"/>
                  </a:lnTo>
                  <a:lnTo>
                    <a:pt x="902" y="444"/>
                  </a:lnTo>
                  <a:lnTo>
                    <a:pt x="894" y="439"/>
                  </a:lnTo>
                  <a:lnTo>
                    <a:pt x="885" y="435"/>
                  </a:lnTo>
                  <a:lnTo>
                    <a:pt x="877" y="432"/>
                  </a:lnTo>
                  <a:lnTo>
                    <a:pt x="867" y="429"/>
                  </a:lnTo>
                  <a:lnTo>
                    <a:pt x="858" y="428"/>
                  </a:lnTo>
                  <a:lnTo>
                    <a:pt x="848" y="427"/>
                  </a:lnTo>
                  <a:close/>
                  <a:moveTo>
                    <a:pt x="846" y="280"/>
                  </a:moveTo>
                  <a:lnTo>
                    <a:pt x="846" y="280"/>
                  </a:lnTo>
                  <a:lnTo>
                    <a:pt x="852" y="279"/>
                  </a:lnTo>
                  <a:lnTo>
                    <a:pt x="856" y="277"/>
                  </a:lnTo>
                  <a:lnTo>
                    <a:pt x="859" y="274"/>
                  </a:lnTo>
                  <a:lnTo>
                    <a:pt x="860" y="270"/>
                  </a:lnTo>
                  <a:lnTo>
                    <a:pt x="860" y="266"/>
                  </a:lnTo>
                  <a:lnTo>
                    <a:pt x="859" y="262"/>
                  </a:lnTo>
                  <a:lnTo>
                    <a:pt x="858" y="258"/>
                  </a:lnTo>
                  <a:lnTo>
                    <a:pt x="857" y="256"/>
                  </a:lnTo>
                  <a:lnTo>
                    <a:pt x="838" y="230"/>
                  </a:lnTo>
                  <a:lnTo>
                    <a:pt x="821" y="208"/>
                  </a:lnTo>
                  <a:lnTo>
                    <a:pt x="804" y="189"/>
                  </a:lnTo>
                  <a:lnTo>
                    <a:pt x="790" y="172"/>
                  </a:lnTo>
                  <a:lnTo>
                    <a:pt x="777" y="158"/>
                  </a:lnTo>
                  <a:lnTo>
                    <a:pt x="765" y="148"/>
                  </a:lnTo>
                  <a:lnTo>
                    <a:pt x="754" y="139"/>
                  </a:lnTo>
                  <a:lnTo>
                    <a:pt x="744" y="133"/>
                  </a:lnTo>
                  <a:lnTo>
                    <a:pt x="734" y="128"/>
                  </a:lnTo>
                  <a:lnTo>
                    <a:pt x="724" y="125"/>
                  </a:lnTo>
                  <a:lnTo>
                    <a:pt x="713" y="123"/>
                  </a:lnTo>
                  <a:lnTo>
                    <a:pt x="704" y="122"/>
                  </a:lnTo>
                  <a:lnTo>
                    <a:pt x="682" y="122"/>
                  </a:lnTo>
                  <a:lnTo>
                    <a:pt x="658" y="122"/>
                  </a:lnTo>
                  <a:lnTo>
                    <a:pt x="654" y="123"/>
                  </a:lnTo>
                  <a:lnTo>
                    <a:pt x="651" y="125"/>
                  </a:lnTo>
                  <a:lnTo>
                    <a:pt x="649" y="128"/>
                  </a:lnTo>
                  <a:lnTo>
                    <a:pt x="648" y="131"/>
                  </a:lnTo>
                  <a:lnTo>
                    <a:pt x="648" y="165"/>
                  </a:lnTo>
                  <a:lnTo>
                    <a:pt x="648" y="202"/>
                  </a:lnTo>
                  <a:lnTo>
                    <a:pt x="648" y="238"/>
                  </a:lnTo>
                  <a:lnTo>
                    <a:pt x="648" y="271"/>
                  </a:lnTo>
                  <a:lnTo>
                    <a:pt x="649" y="275"/>
                  </a:lnTo>
                  <a:lnTo>
                    <a:pt x="651" y="278"/>
                  </a:lnTo>
                  <a:lnTo>
                    <a:pt x="654" y="280"/>
                  </a:lnTo>
                  <a:lnTo>
                    <a:pt x="658" y="280"/>
                  </a:lnTo>
                  <a:lnTo>
                    <a:pt x="677" y="280"/>
                  </a:lnTo>
                  <a:lnTo>
                    <a:pt x="700" y="280"/>
                  </a:lnTo>
                  <a:lnTo>
                    <a:pt x="726" y="280"/>
                  </a:lnTo>
                  <a:lnTo>
                    <a:pt x="752" y="280"/>
                  </a:lnTo>
                  <a:lnTo>
                    <a:pt x="778" y="280"/>
                  </a:lnTo>
                  <a:lnTo>
                    <a:pt x="803" y="280"/>
                  </a:lnTo>
                  <a:lnTo>
                    <a:pt x="827" y="280"/>
                  </a:lnTo>
                  <a:lnTo>
                    <a:pt x="846" y="280"/>
                  </a:lnTo>
                  <a:close/>
                  <a:moveTo>
                    <a:pt x="222" y="427"/>
                  </a:moveTo>
                  <a:lnTo>
                    <a:pt x="222" y="427"/>
                  </a:lnTo>
                  <a:lnTo>
                    <a:pt x="232" y="428"/>
                  </a:lnTo>
                  <a:lnTo>
                    <a:pt x="243" y="429"/>
                  </a:lnTo>
                  <a:lnTo>
                    <a:pt x="252" y="432"/>
                  </a:lnTo>
                  <a:lnTo>
                    <a:pt x="261" y="435"/>
                  </a:lnTo>
                  <a:lnTo>
                    <a:pt x="269" y="439"/>
                  </a:lnTo>
                  <a:lnTo>
                    <a:pt x="277" y="444"/>
                  </a:lnTo>
                  <a:lnTo>
                    <a:pt x="285" y="450"/>
                  </a:lnTo>
                  <a:lnTo>
                    <a:pt x="292" y="456"/>
                  </a:lnTo>
                  <a:lnTo>
                    <a:pt x="298" y="463"/>
                  </a:lnTo>
                  <a:lnTo>
                    <a:pt x="303" y="470"/>
                  </a:lnTo>
                  <a:lnTo>
                    <a:pt x="308" y="479"/>
                  </a:lnTo>
                  <a:lnTo>
                    <a:pt x="312" y="487"/>
                  </a:lnTo>
                  <a:lnTo>
                    <a:pt x="315" y="496"/>
                  </a:lnTo>
                  <a:lnTo>
                    <a:pt x="318" y="505"/>
                  </a:lnTo>
                  <a:lnTo>
                    <a:pt x="319" y="515"/>
                  </a:lnTo>
                  <a:lnTo>
                    <a:pt x="320" y="525"/>
                  </a:lnTo>
                  <a:lnTo>
                    <a:pt x="319" y="535"/>
                  </a:lnTo>
                  <a:lnTo>
                    <a:pt x="318" y="544"/>
                  </a:lnTo>
                  <a:lnTo>
                    <a:pt x="315" y="553"/>
                  </a:lnTo>
                  <a:lnTo>
                    <a:pt x="312" y="562"/>
                  </a:lnTo>
                  <a:lnTo>
                    <a:pt x="308" y="571"/>
                  </a:lnTo>
                  <a:lnTo>
                    <a:pt x="303" y="580"/>
                  </a:lnTo>
                  <a:lnTo>
                    <a:pt x="298" y="587"/>
                  </a:lnTo>
                  <a:lnTo>
                    <a:pt x="292" y="594"/>
                  </a:lnTo>
                  <a:lnTo>
                    <a:pt x="285" y="600"/>
                  </a:lnTo>
                  <a:lnTo>
                    <a:pt x="277" y="606"/>
                  </a:lnTo>
                  <a:lnTo>
                    <a:pt x="269" y="611"/>
                  </a:lnTo>
                  <a:lnTo>
                    <a:pt x="261" y="615"/>
                  </a:lnTo>
                  <a:lnTo>
                    <a:pt x="252" y="618"/>
                  </a:lnTo>
                  <a:lnTo>
                    <a:pt x="243" y="620"/>
                  </a:lnTo>
                  <a:lnTo>
                    <a:pt x="232" y="622"/>
                  </a:lnTo>
                  <a:lnTo>
                    <a:pt x="222" y="622"/>
                  </a:lnTo>
                  <a:lnTo>
                    <a:pt x="213" y="622"/>
                  </a:lnTo>
                  <a:lnTo>
                    <a:pt x="203" y="620"/>
                  </a:lnTo>
                  <a:lnTo>
                    <a:pt x="194" y="618"/>
                  </a:lnTo>
                  <a:lnTo>
                    <a:pt x="185" y="615"/>
                  </a:lnTo>
                  <a:lnTo>
                    <a:pt x="177" y="611"/>
                  </a:lnTo>
                  <a:lnTo>
                    <a:pt x="169" y="606"/>
                  </a:lnTo>
                  <a:lnTo>
                    <a:pt x="161" y="600"/>
                  </a:lnTo>
                  <a:lnTo>
                    <a:pt x="154" y="594"/>
                  </a:lnTo>
                  <a:lnTo>
                    <a:pt x="148" y="587"/>
                  </a:lnTo>
                  <a:lnTo>
                    <a:pt x="143" y="580"/>
                  </a:lnTo>
                  <a:lnTo>
                    <a:pt x="137" y="571"/>
                  </a:lnTo>
                  <a:lnTo>
                    <a:pt x="133" y="562"/>
                  </a:lnTo>
                  <a:lnTo>
                    <a:pt x="129" y="553"/>
                  </a:lnTo>
                  <a:lnTo>
                    <a:pt x="127" y="544"/>
                  </a:lnTo>
                  <a:lnTo>
                    <a:pt x="126" y="535"/>
                  </a:lnTo>
                  <a:lnTo>
                    <a:pt x="125" y="525"/>
                  </a:lnTo>
                  <a:lnTo>
                    <a:pt x="126" y="515"/>
                  </a:lnTo>
                  <a:lnTo>
                    <a:pt x="127" y="505"/>
                  </a:lnTo>
                  <a:lnTo>
                    <a:pt x="129" y="496"/>
                  </a:lnTo>
                  <a:lnTo>
                    <a:pt x="133" y="487"/>
                  </a:lnTo>
                  <a:lnTo>
                    <a:pt x="137" y="479"/>
                  </a:lnTo>
                  <a:lnTo>
                    <a:pt x="143" y="470"/>
                  </a:lnTo>
                  <a:lnTo>
                    <a:pt x="148" y="463"/>
                  </a:lnTo>
                  <a:lnTo>
                    <a:pt x="154" y="456"/>
                  </a:lnTo>
                  <a:lnTo>
                    <a:pt x="161" y="450"/>
                  </a:lnTo>
                  <a:lnTo>
                    <a:pt x="169" y="444"/>
                  </a:lnTo>
                  <a:lnTo>
                    <a:pt x="177" y="439"/>
                  </a:lnTo>
                  <a:lnTo>
                    <a:pt x="185" y="435"/>
                  </a:lnTo>
                  <a:lnTo>
                    <a:pt x="194" y="432"/>
                  </a:lnTo>
                  <a:lnTo>
                    <a:pt x="203" y="429"/>
                  </a:lnTo>
                  <a:lnTo>
                    <a:pt x="213" y="428"/>
                  </a:lnTo>
                  <a:lnTo>
                    <a:pt x="222" y="42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9" name="Группа 19"/>
          <p:cNvGrpSpPr/>
          <p:nvPr/>
        </p:nvGrpSpPr>
        <p:grpSpPr>
          <a:xfrm>
            <a:off x="3398674" y="2099420"/>
            <a:ext cx="233514" cy="239913"/>
            <a:chOff x="3073784" y="1995153"/>
            <a:chExt cx="233452" cy="234833"/>
          </a:xfrm>
          <a:solidFill>
            <a:srgbClr val="004F9F"/>
          </a:solidFill>
        </p:grpSpPr>
        <p:sp>
          <p:nvSpPr>
            <p:cNvPr id="88" name="Freeform 12"/>
            <p:cNvSpPr>
              <a:spLocks/>
            </p:cNvSpPr>
            <p:nvPr/>
          </p:nvSpPr>
          <p:spPr bwMode="auto">
            <a:xfrm>
              <a:off x="3073784" y="1995153"/>
              <a:ext cx="233452" cy="234833"/>
            </a:xfrm>
            <a:custGeom>
              <a:avLst/>
              <a:gdLst/>
              <a:ahLst/>
              <a:cxnLst>
                <a:cxn ang="0">
                  <a:pos x="278" y="1"/>
                </a:cxn>
                <a:cxn ang="0">
                  <a:pos x="316" y="8"/>
                </a:cxn>
                <a:cxn ang="0">
                  <a:pos x="351" y="21"/>
                </a:cxn>
                <a:cxn ang="0">
                  <a:pos x="384" y="37"/>
                </a:cxn>
                <a:cxn ang="0">
                  <a:pos x="414" y="58"/>
                </a:cxn>
                <a:cxn ang="0">
                  <a:pos x="441" y="83"/>
                </a:cxn>
                <a:cxn ang="0">
                  <a:pos x="463" y="112"/>
                </a:cxn>
                <a:cxn ang="0">
                  <a:pos x="482" y="144"/>
                </a:cxn>
                <a:cxn ang="0">
                  <a:pos x="496" y="178"/>
                </a:cxn>
                <a:cxn ang="0">
                  <a:pos x="504" y="216"/>
                </a:cxn>
                <a:cxn ang="0">
                  <a:pos x="507" y="254"/>
                </a:cxn>
                <a:cxn ang="0">
                  <a:pos x="504" y="292"/>
                </a:cxn>
                <a:cxn ang="0">
                  <a:pos x="496" y="330"/>
                </a:cxn>
                <a:cxn ang="0">
                  <a:pos x="482" y="364"/>
                </a:cxn>
                <a:cxn ang="0">
                  <a:pos x="463" y="395"/>
                </a:cxn>
                <a:cxn ang="0">
                  <a:pos x="441" y="425"/>
                </a:cxn>
                <a:cxn ang="0">
                  <a:pos x="414" y="450"/>
                </a:cxn>
                <a:cxn ang="0">
                  <a:pos x="384" y="471"/>
                </a:cxn>
                <a:cxn ang="0">
                  <a:pos x="351" y="487"/>
                </a:cxn>
                <a:cxn ang="0">
                  <a:pos x="316" y="499"/>
                </a:cxn>
                <a:cxn ang="0">
                  <a:pos x="278" y="507"/>
                </a:cxn>
                <a:cxn ang="0">
                  <a:pos x="240" y="508"/>
                </a:cxn>
                <a:cxn ang="0">
                  <a:pos x="202" y="503"/>
                </a:cxn>
                <a:cxn ang="0">
                  <a:pos x="165" y="492"/>
                </a:cxn>
                <a:cxn ang="0">
                  <a:pos x="132" y="477"/>
                </a:cxn>
                <a:cxn ang="0">
                  <a:pos x="101" y="457"/>
                </a:cxn>
                <a:cxn ang="0">
                  <a:pos x="73" y="434"/>
                </a:cxn>
                <a:cxn ang="0">
                  <a:pos x="49" y="406"/>
                </a:cxn>
                <a:cxn ang="0">
                  <a:pos x="30" y="375"/>
                </a:cxn>
                <a:cxn ang="0">
                  <a:pos x="15" y="341"/>
                </a:cxn>
                <a:cxn ang="0">
                  <a:pos x="5" y="305"/>
                </a:cxn>
                <a:cxn ang="0">
                  <a:pos x="0" y="267"/>
                </a:cxn>
                <a:cxn ang="0">
                  <a:pos x="1" y="228"/>
                </a:cxn>
                <a:cxn ang="0">
                  <a:pos x="7" y="190"/>
                </a:cxn>
                <a:cxn ang="0">
                  <a:pos x="19" y="155"/>
                </a:cxn>
                <a:cxn ang="0">
                  <a:pos x="36" y="123"/>
                </a:cxn>
                <a:cxn ang="0">
                  <a:pos x="57" y="92"/>
                </a:cxn>
                <a:cxn ang="0">
                  <a:pos x="82" y="66"/>
                </a:cxn>
                <a:cxn ang="0">
                  <a:pos x="111" y="44"/>
                </a:cxn>
                <a:cxn ang="0">
                  <a:pos x="143" y="26"/>
                </a:cxn>
                <a:cxn ang="0">
                  <a:pos x="177" y="11"/>
                </a:cxn>
                <a:cxn ang="0">
                  <a:pos x="214" y="3"/>
                </a:cxn>
                <a:cxn ang="0">
                  <a:pos x="253" y="0"/>
                </a:cxn>
              </a:cxnLst>
              <a:rect l="0" t="0" r="r" b="b"/>
              <a:pathLst>
                <a:path w="507" h="508">
                  <a:moveTo>
                    <a:pt x="253" y="0"/>
                  </a:moveTo>
                  <a:lnTo>
                    <a:pt x="266" y="0"/>
                  </a:lnTo>
                  <a:lnTo>
                    <a:pt x="278" y="1"/>
                  </a:lnTo>
                  <a:lnTo>
                    <a:pt x="292" y="3"/>
                  </a:lnTo>
                  <a:lnTo>
                    <a:pt x="304" y="5"/>
                  </a:lnTo>
                  <a:lnTo>
                    <a:pt x="316" y="8"/>
                  </a:lnTo>
                  <a:lnTo>
                    <a:pt x="328" y="11"/>
                  </a:lnTo>
                  <a:lnTo>
                    <a:pt x="340" y="15"/>
                  </a:lnTo>
                  <a:lnTo>
                    <a:pt x="351" y="21"/>
                  </a:lnTo>
                  <a:lnTo>
                    <a:pt x="363" y="26"/>
                  </a:lnTo>
                  <a:lnTo>
                    <a:pt x="373" y="31"/>
                  </a:lnTo>
                  <a:lnTo>
                    <a:pt x="384" y="37"/>
                  </a:lnTo>
                  <a:lnTo>
                    <a:pt x="395" y="44"/>
                  </a:lnTo>
                  <a:lnTo>
                    <a:pt x="405" y="51"/>
                  </a:lnTo>
                  <a:lnTo>
                    <a:pt x="414" y="58"/>
                  </a:lnTo>
                  <a:lnTo>
                    <a:pt x="424" y="66"/>
                  </a:lnTo>
                  <a:lnTo>
                    <a:pt x="432" y="74"/>
                  </a:lnTo>
                  <a:lnTo>
                    <a:pt x="441" y="83"/>
                  </a:lnTo>
                  <a:lnTo>
                    <a:pt x="448" y="92"/>
                  </a:lnTo>
                  <a:lnTo>
                    <a:pt x="456" y="102"/>
                  </a:lnTo>
                  <a:lnTo>
                    <a:pt x="463" y="112"/>
                  </a:lnTo>
                  <a:lnTo>
                    <a:pt x="469" y="123"/>
                  </a:lnTo>
                  <a:lnTo>
                    <a:pt x="475" y="133"/>
                  </a:lnTo>
                  <a:lnTo>
                    <a:pt x="482" y="144"/>
                  </a:lnTo>
                  <a:lnTo>
                    <a:pt x="487" y="155"/>
                  </a:lnTo>
                  <a:lnTo>
                    <a:pt x="492" y="167"/>
                  </a:lnTo>
                  <a:lnTo>
                    <a:pt x="496" y="178"/>
                  </a:lnTo>
                  <a:lnTo>
                    <a:pt x="499" y="190"/>
                  </a:lnTo>
                  <a:lnTo>
                    <a:pt x="502" y="202"/>
                  </a:lnTo>
                  <a:lnTo>
                    <a:pt x="504" y="216"/>
                  </a:lnTo>
                  <a:lnTo>
                    <a:pt x="506" y="228"/>
                  </a:lnTo>
                  <a:lnTo>
                    <a:pt x="506" y="241"/>
                  </a:lnTo>
                  <a:lnTo>
                    <a:pt x="507" y="254"/>
                  </a:lnTo>
                  <a:lnTo>
                    <a:pt x="506" y="267"/>
                  </a:lnTo>
                  <a:lnTo>
                    <a:pt x="506" y="280"/>
                  </a:lnTo>
                  <a:lnTo>
                    <a:pt x="504" y="292"/>
                  </a:lnTo>
                  <a:lnTo>
                    <a:pt x="502" y="305"/>
                  </a:lnTo>
                  <a:lnTo>
                    <a:pt x="499" y="318"/>
                  </a:lnTo>
                  <a:lnTo>
                    <a:pt x="496" y="330"/>
                  </a:lnTo>
                  <a:lnTo>
                    <a:pt x="492" y="341"/>
                  </a:lnTo>
                  <a:lnTo>
                    <a:pt x="487" y="353"/>
                  </a:lnTo>
                  <a:lnTo>
                    <a:pt x="482" y="364"/>
                  </a:lnTo>
                  <a:lnTo>
                    <a:pt x="475" y="375"/>
                  </a:lnTo>
                  <a:lnTo>
                    <a:pt x="469" y="385"/>
                  </a:lnTo>
                  <a:lnTo>
                    <a:pt x="463" y="395"/>
                  </a:lnTo>
                  <a:lnTo>
                    <a:pt x="456" y="406"/>
                  </a:lnTo>
                  <a:lnTo>
                    <a:pt x="448" y="416"/>
                  </a:lnTo>
                  <a:lnTo>
                    <a:pt x="441" y="425"/>
                  </a:lnTo>
                  <a:lnTo>
                    <a:pt x="432" y="434"/>
                  </a:lnTo>
                  <a:lnTo>
                    <a:pt x="424" y="442"/>
                  </a:lnTo>
                  <a:lnTo>
                    <a:pt x="414" y="450"/>
                  </a:lnTo>
                  <a:lnTo>
                    <a:pt x="405" y="457"/>
                  </a:lnTo>
                  <a:lnTo>
                    <a:pt x="395" y="464"/>
                  </a:lnTo>
                  <a:lnTo>
                    <a:pt x="384" y="471"/>
                  </a:lnTo>
                  <a:lnTo>
                    <a:pt x="373" y="477"/>
                  </a:lnTo>
                  <a:lnTo>
                    <a:pt x="363" y="482"/>
                  </a:lnTo>
                  <a:lnTo>
                    <a:pt x="351" y="487"/>
                  </a:lnTo>
                  <a:lnTo>
                    <a:pt x="340" y="492"/>
                  </a:lnTo>
                  <a:lnTo>
                    <a:pt x="328" y="496"/>
                  </a:lnTo>
                  <a:lnTo>
                    <a:pt x="316" y="499"/>
                  </a:lnTo>
                  <a:lnTo>
                    <a:pt x="304" y="503"/>
                  </a:lnTo>
                  <a:lnTo>
                    <a:pt x="292" y="505"/>
                  </a:lnTo>
                  <a:lnTo>
                    <a:pt x="278" y="507"/>
                  </a:lnTo>
                  <a:lnTo>
                    <a:pt x="266" y="508"/>
                  </a:lnTo>
                  <a:lnTo>
                    <a:pt x="253" y="508"/>
                  </a:lnTo>
                  <a:lnTo>
                    <a:pt x="240" y="508"/>
                  </a:lnTo>
                  <a:lnTo>
                    <a:pt x="227" y="507"/>
                  </a:lnTo>
                  <a:lnTo>
                    <a:pt x="214" y="505"/>
                  </a:lnTo>
                  <a:lnTo>
                    <a:pt x="202" y="503"/>
                  </a:lnTo>
                  <a:lnTo>
                    <a:pt x="189" y="499"/>
                  </a:lnTo>
                  <a:lnTo>
                    <a:pt x="177" y="496"/>
                  </a:lnTo>
                  <a:lnTo>
                    <a:pt x="165" y="492"/>
                  </a:lnTo>
                  <a:lnTo>
                    <a:pt x="154" y="487"/>
                  </a:lnTo>
                  <a:lnTo>
                    <a:pt x="143" y="482"/>
                  </a:lnTo>
                  <a:lnTo>
                    <a:pt x="132" y="477"/>
                  </a:lnTo>
                  <a:lnTo>
                    <a:pt x="121" y="471"/>
                  </a:lnTo>
                  <a:lnTo>
                    <a:pt x="111" y="464"/>
                  </a:lnTo>
                  <a:lnTo>
                    <a:pt x="101" y="457"/>
                  </a:lnTo>
                  <a:lnTo>
                    <a:pt x="91" y="450"/>
                  </a:lnTo>
                  <a:lnTo>
                    <a:pt x="82" y="442"/>
                  </a:lnTo>
                  <a:lnTo>
                    <a:pt x="73" y="434"/>
                  </a:lnTo>
                  <a:lnTo>
                    <a:pt x="65" y="425"/>
                  </a:lnTo>
                  <a:lnTo>
                    <a:pt x="57" y="416"/>
                  </a:lnTo>
                  <a:lnTo>
                    <a:pt x="49" y="406"/>
                  </a:lnTo>
                  <a:lnTo>
                    <a:pt x="42" y="395"/>
                  </a:lnTo>
                  <a:lnTo>
                    <a:pt x="36" y="385"/>
                  </a:lnTo>
                  <a:lnTo>
                    <a:pt x="30" y="375"/>
                  </a:lnTo>
                  <a:lnTo>
                    <a:pt x="24" y="364"/>
                  </a:lnTo>
                  <a:lnTo>
                    <a:pt x="19" y="353"/>
                  </a:lnTo>
                  <a:lnTo>
                    <a:pt x="15" y="341"/>
                  </a:lnTo>
                  <a:lnTo>
                    <a:pt x="11" y="330"/>
                  </a:lnTo>
                  <a:lnTo>
                    <a:pt x="7" y="318"/>
                  </a:lnTo>
                  <a:lnTo>
                    <a:pt x="5" y="305"/>
                  </a:lnTo>
                  <a:lnTo>
                    <a:pt x="2" y="292"/>
                  </a:lnTo>
                  <a:lnTo>
                    <a:pt x="1" y="280"/>
                  </a:lnTo>
                  <a:lnTo>
                    <a:pt x="0" y="267"/>
                  </a:lnTo>
                  <a:lnTo>
                    <a:pt x="0" y="254"/>
                  </a:lnTo>
                  <a:lnTo>
                    <a:pt x="0" y="241"/>
                  </a:lnTo>
                  <a:lnTo>
                    <a:pt x="1" y="228"/>
                  </a:lnTo>
                  <a:lnTo>
                    <a:pt x="2" y="216"/>
                  </a:lnTo>
                  <a:lnTo>
                    <a:pt x="5" y="202"/>
                  </a:lnTo>
                  <a:lnTo>
                    <a:pt x="7" y="190"/>
                  </a:lnTo>
                  <a:lnTo>
                    <a:pt x="11" y="178"/>
                  </a:lnTo>
                  <a:lnTo>
                    <a:pt x="15" y="167"/>
                  </a:lnTo>
                  <a:lnTo>
                    <a:pt x="19" y="155"/>
                  </a:lnTo>
                  <a:lnTo>
                    <a:pt x="24" y="144"/>
                  </a:lnTo>
                  <a:lnTo>
                    <a:pt x="30" y="133"/>
                  </a:lnTo>
                  <a:lnTo>
                    <a:pt x="36" y="123"/>
                  </a:lnTo>
                  <a:lnTo>
                    <a:pt x="42" y="112"/>
                  </a:lnTo>
                  <a:lnTo>
                    <a:pt x="49" y="102"/>
                  </a:lnTo>
                  <a:lnTo>
                    <a:pt x="57" y="92"/>
                  </a:lnTo>
                  <a:lnTo>
                    <a:pt x="65" y="83"/>
                  </a:lnTo>
                  <a:lnTo>
                    <a:pt x="73" y="74"/>
                  </a:lnTo>
                  <a:lnTo>
                    <a:pt x="82" y="66"/>
                  </a:lnTo>
                  <a:lnTo>
                    <a:pt x="91" y="58"/>
                  </a:lnTo>
                  <a:lnTo>
                    <a:pt x="101" y="51"/>
                  </a:lnTo>
                  <a:lnTo>
                    <a:pt x="111" y="44"/>
                  </a:lnTo>
                  <a:lnTo>
                    <a:pt x="121" y="37"/>
                  </a:lnTo>
                  <a:lnTo>
                    <a:pt x="132" y="31"/>
                  </a:lnTo>
                  <a:lnTo>
                    <a:pt x="143" y="26"/>
                  </a:lnTo>
                  <a:lnTo>
                    <a:pt x="154" y="21"/>
                  </a:lnTo>
                  <a:lnTo>
                    <a:pt x="165" y="15"/>
                  </a:lnTo>
                  <a:lnTo>
                    <a:pt x="177" y="11"/>
                  </a:lnTo>
                  <a:lnTo>
                    <a:pt x="189" y="8"/>
                  </a:lnTo>
                  <a:lnTo>
                    <a:pt x="202" y="5"/>
                  </a:lnTo>
                  <a:lnTo>
                    <a:pt x="214" y="3"/>
                  </a:lnTo>
                  <a:lnTo>
                    <a:pt x="227" y="1"/>
                  </a:lnTo>
                  <a:lnTo>
                    <a:pt x="240" y="0"/>
                  </a:lnTo>
                  <a:lnTo>
                    <a:pt x="25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13"/>
            <p:cNvSpPr>
              <a:spLocks noEditPoints="1"/>
            </p:cNvSpPr>
            <p:nvPr/>
          </p:nvSpPr>
          <p:spPr bwMode="auto">
            <a:xfrm>
              <a:off x="3120751" y="2032450"/>
              <a:ext cx="138137" cy="157476"/>
            </a:xfrm>
            <a:custGeom>
              <a:avLst/>
              <a:gdLst/>
              <a:ahLst/>
              <a:cxnLst>
                <a:cxn ang="0">
                  <a:pos x="205" y="88"/>
                </a:cxn>
                <a:cxn ang="0">
                  <a:pos x="162" y="76"/>
                </a:cxn>
                <a:cxn ang="0">
                  <a:pos x="117" y="80"/>
                </a:cxn>
                <a:cxn ang="0">
                  <a:pos x="77" y="101"/>
                </a:cxn>
                <a:cxn ang="0">
                  <a:pos x="49" y="136"/>
                </a:cxn>
                <a:cxn ang="0">
                  <a:pos x="36" y="179"/>
                </a:cxn>
                <a:cxn ang="0">
                  <a:pos x="41" y="223"/>
                </a:cxn>
                <a:cxn ang="0">
                  <a:pos x="62" y="263"/>
                </a:cxn>
                <a:cxn ang="0">
                  <a:pos x="97" y="292"/>
                </a:cxn>
                <a:cxn ang="0">
                  <a:pos x="139" y="305"/>
                </a:cxn>
                <a:cxn ang="0">
                  <a:pos x="184" y="300"/>
                </a:cxn>
                <a:cxn ang="0">
                  <a:pos x="224" y="279"/>
                </a:cxn>
                <a:cxn ang="0">
                  <a:pos x="252" y="245"/>
                </a:cxn>
                <a:cxn ang="0">
                  <a:pos x="265" y="202"/>
                </a:cxn>
                <a:cxn ang="0">
                  <a:pos x="261" y="157"/>
                </a:cxn>
                <a:cxn ang="0">
                  <a:pos x="240" y="117"/>
                </a:cxn>
                <a:cxn ang="0">
                  <a:pos x="84" y="183"/>
                </a:cxn>
                <a:cxn ang="0">
                  <a:pos x="87" y="192"/>
                </a:cxn>
                <a:cxn ang="0">
                  <a:pos x="47" y="196"/>
                </a:cxn>
                <a:cxn ang="0">
                  <a:pos x="40" y="190"/>
                </a:cxn>
                <a:cxn ang="0">
                  <a:pos x="47" y="183"/>
                </a:cxn>
                <a:cxn ang="0">
                  <a:pos x="218" y="196"/>
                </a:cxn>
                <a:cxn ang="0">
                  <a:pos x="214" y="187"/>
                </a:cxn>
                <a:cxn ang="0">
                  <a:pos x="255" y="183"/>
                </a:cxn>
                <a:cxn ang="0">
                  <a:pos x="261" y="190"/>
                </a:cxn>
                <a:cxn ang="0">
                  <a:pos x="255" y="196"/>
                </a:cxn>
                <a:cxn ang="0">
                  <a:pos x="144" y="257"/>
                </a:cxn>
                <a:cxn ang="0">
                  <a:pos x="153" y="253"/>
                </a:cxn>
                <a:cxn ang="0">
                  <a:pos x="157" y="294"/>
                </a:cxn>
                <a:cxn ang="0">
                  <a:pos x="151" y="300"/>
                </a:cxn>
                <a:cxn ang="0">
                  <a:pos x="144" y="294"/>
                </a:cxn>
                <a:cxn ang="0">
                  <a:pos x="157" y="123"/>
                </a:cxn>
                <a:cxn ang="0">
                  <a:pos x="148" y="126"/>
                </a:cxn>
                <a:cxn ang="0">
                  <a:pos x="144" y="86"/>
                </a:cxn>
                <a:cxn ang="0">
                  <a:pos x="151" y="79"/>
                </a:cxn>
                <a:cxn ang="0">
                  <a:pos x="157" y="86"/>
                </a:cxn>
                <a:cxn ang="0">
                  <a:pos x="269" y="54"/>
                </a:cxn>
                <a:cxn ang="0">
                  <a:pos x="268" y="83"/>
                </a:cxn>
                <a:cxn ang="0">
                  <a:pos x="107" y="21"/>
                </a:cxn>
                <a:cxn ang="0">
                  <a:pos x="154" y="34"/>
                </a:cxn>
                <a:cxn ang="0">
                  <a:pos x="202" y="21"/>
                </a:cxn>
                <a:cxn ang="0">
                  <a:pos x="221" y="120"/>
                </a:cxn>
                <a:cxn ang="0">
                  <a:pos x="222" y="127"/>
                </a:cxn>
                <a:cxn ang="0">
                  <a:pos x="145" y="204"/>
                </a:cxn>
                <a:cxn ang="0">
                  <a:pos x="137" y="196"/>
                </a:cxn>
                <a:cxn ang="0">
                  <a:pos x="214" y="118"/>
                </a:cxn>
                <a:cxn ang="0">
                  <a:pos x="44" y="83"/>
                </a:cxn>
                <a:cxn ang="0">
                  <a:pos x="78" y="58"/>
                </a:cxn>
                <a:cxn ang="0">
                  <a:pos x="135" y="40"/>
                </a:cxn>
                <a:cxn ang="0">
                  <a:pos x="196" y="46"/>
                </a:cxn>
                <a:cxn ang="0">
                  <a:pos x="247" y="74"/>
                </a:cxn>
                <a:cxn ang="0">
                  <a:pos x="284" y="118"/>
                </a:cxn>
                <a:cxn ang="0">
                  <a:pos x="301" y="175"/>
                </a:cxn>
                <a:cxn ang="0">
                  <a:pos x="295" y="235"/>
                </a:cxn>
                <a:cxn ang="0">
                  <a:pos x="267" y="286"/>
                </a:cxn>
                <a:cxn ang="0">
                  <a:pos x="223" y="322"/>
                </a:cxn>
                <a:cxn ang="0">
                  <a:pos x="166" y="341"/>
                </a:cxn>
                <a:cxn ang="0">
                  <a:pos x="106" y="335"/>
                </a:cxn>
                <a:cxn ang="0">
                  <a:pos x="55" y="306"/>
                </a:cxn>
                <a:cxn ang="0">
                  <a:pos x="18" y="262"/>
                </a:cxn>
                <a:cxn ang="0">
                  <a:pos x="1" y="205"/>
                </a:cxn>
                <a:cxn ang="0">
                  <a:pos x="7" y="146"/>
                </a:cxn>
                <a:cxn ang="0">
                  <a:pos x="34" y="94"/>
                </a:cxn>
              </a:cxnLst>
              <a:rect l="0" t="0" r="r" b="b"/>
              <a:pathLst>
                <a:path w="302" h="341">
                  <a:moveTo>
                    <a:pt x="232" y="108"/>
                  </a:moveTo>
                  <a:lnTo>
                    <a:pt x="224" y="101"/>
                  </a:lnTo>
                  <a:lnTo>
                    <a:pt x="215" y="94"/>
                  </a:lnTo>
                  <a:lnTo>
                    <a:pt x="205" y="88"/>
                  </a:lnTo>
                  <a:lnTo>
                    <a:pt x="195" y="84"/>
                  </a:lnTo>
                  <a:lnTo>
                    <a:pt x="184" y="80"/>
                  </a:lnTo>
                  <a:lnTo>
                    <a:pt x="173" y="77"/>
                  </a:lnTo>
                  <a:lnTo>
                    <a:pt x="162" y="76"/>
                  </a:lnTo>
                  <a:lnTo>
                    <a:pt x="151" y="75"/>
                  </a:lnTo>
                  <a:lnTo>
                    <a:pt x="139" y="76"/>
                  </a:lnTo>
                  <a:lnTo>
                    <a:pt x="128" y="77"/>
                  </a:lnTo>
                  <a:lnTo>
                    <a:pt x="117" y="80"/>
                  </a:lnTo>
                  <a:lnTo>
                    <a:pt x="107" y="84"/>
                  </a:lnTo>
                  <a:lnTo>
                    <a:pt x="97" y="88"/>
                  </a:lnTo>
                  <a:lnTo>
                    <a:pt x="86" y="94"/>
                  </a:lnTo>
                  <a:lnTo>
                    <a:pt x="77" y="101"/>
                  </a:lnTo>
                  <a:lnTo>
                    <a:pt x="69" y="108"/>
                  </a:lnTo>
                  <a:lnTo>
                    <a:pt x="62" y="117"/>
                  </a:lnTo>
                  <a:lnTo>
                    <a:pt x="55" y="126"/>
                  </a:lnTo>
                  <a:lnTo>
                    <a:pt x="49" y="136"/>
                  </a:lnTo>
                  <a:lnTo>
                    <a:pt x="44" y="146"/>
                  </a:lnTo>
                  <a:lnTo>
                    <a:pt x="41" y="157"/>
                  </a:lnTo>
                  <a:lnTo>
                    <a:pt x="38" y="167"/>
                  </a:lnTo>
                  <a:lnTo>
                    <a:pt x="36" y="179"/>
                  </a:lnTo>
                  <a:lnTo>
                    <a:pt x="36" y="190"/>
                  </a:lnTo>
                  <a:lnTo>
                    <a:pt x="36" y="202"/>
                  </a:lnTo>
                  <a:lnTo>
                    <a:pt x="38" y="213"/>
                  </a:lnTo>
                  <a:lnTo>
                    <a:pt x="41" y="223"/>
                  </a:lnTo>
                  <a:lnTo>
                    <a:pt x="44" y="235"/>
                  </a:lnTo>
                  <a:lnTo>
                    <a:pt x="49" y="245"/>
                  </a:lnTo>
                  <a:lnTo>
                    <a:pt x="55" y="254"/>
                  </a:lnTo>
                  <a:lnTo>
                    <a:pt x="62" y="263"/>
                  </a:lnTo>
                  <a:lnTo>
                    <a:pt x="69" y="272"/>
                  </a:lnTo>
                  <a:lnTo>
                    <a:pt x="77" y="279"/>
                  </a:lnTo>
                  <a:lnTo>
                    <a:pt x="86" y="286"/>
                  </a:lnTo>
                  <a:lnTo>
                    <a:pt x="97" y="292"/>
                  </a:lnTo>
                  <a:lnTo>
                    <a:pt x="107" y="296"/>
                  </a:lnTo>
                  <a:lnTo>
                    <a:pt x="117" y="300"/>
                  </a:lnTo>
                  <a:lnTo>
                    <a:pt x="128" y="303"/>
                  </a:lnTo>
                  <a:lnTo>
                    <a:pt x="139" y="305"/>
                  </a:lnTo>
                  <a:lnTo>
                    <a:pt x="151" y="305"/>
                  </a:lnTo>
                  <a:lnTo>
                    <a:pt x="162" y="305"/>
                  </a:lnTo>
                  <a:lnTo>
                    <a:pt x="173" y="303"/>
                  </a:lnTo>
                  <a:lnTo>
                    <a:pt x="184" y="300"/>
                  </a:lnTo>
                  <a:lnTo>
                    <a:pt x="195" y="296"/>
                  </a:lnTo>
                  <a:lnTo>
                    <a:pt x="205" y="292"/>
                  </a:lnTo>
                  <a:lnTo>
                    <a:pt x="215" y="286"/>
                  </a:lnTo>
                  <a:lnTo>
                    <a:pt x="224" y="279"/>
                  </a:lnTo>
                  <a:lnTo>
                    <a:pt x="232" y="272"/>
                  </a:lnTo>
                  <a:lnTo>
                    <a:pt x="240" y="263"/>
                  </a:lnTo>
                  <a:lnTo>
                    <a:pt x="246" y="254"/>
                  </a:lnTo>
                  <a:lnTo>
                    <a:pt x="252" y="245"/>
                  </a:lnTo>
                  <a:lnTo>
                    <a:pt x="257" y="235"/>
                  </a:lnTo>
                  <a:lnTo>
                    <a:pt x="261" y="223"/>
                  </a:lnTo>
                  <a:lnTo>
                    <a:pt x="264" y="213"/>
                  </a:lnTo>
                  <a:lnTo>
                    <a:pt x="265" y="202"/>
                  </a:lnTo>
                  <a:lnTo>
                    <a:pt x="266" y="190"/>
                  </a:lnTo>
                  <a:lnTo>
                    <a:pt x="265" y="179"/>
                  </a:lnTo>
                  <a:lnTo>
                    <a:pt x="264" y="167"/>
                  </a:lnTo>
                  <a:lnTo>
                    <a:pt x="261" y="157"/>
                  </a:lnTo>
                  <a:lnTo>
                    <a:pt x="257" y="146"/>
                  </a:lnTo>
                  <a:lnTo>
                    <a:pt x="252" y="136"/>
                  </a:lnTo>
                  <a:lnTo>
                    <a:pt x="246" y="126"/>
                  </a:lnTo>
                  <a:lnTo>
                    <a:pt x="240" y="117"/>
                  </a:lnTo>
                  <a:lnTo>
                    <a:pt x="232" y="108"/>
                  </a:lnTo>
                  <a:close/>
                  <a:moveTo>
                    <a:pt x="81" y="183"/>
                  </a:moveTo>
                  <a:lnTo>
                    <a:pt x="81" y="183"/>
                  </a:lnTo>
                  <a:lnTo>
                    <a:pt x="84" y="183"/>
                  </a:lnTo>
                  <a:lnTo>
                    <a:pt x="86" y="185"/>
                  </a:lnTo>
                  <a:lnTo>
                    <a:pt x="87" y="187"/>
                  </a:lnTo>
                  <a:lnTo>
                    <a:pt x="88" y="190"/>
                  </a:lnTo>
                  <a:lnTo>
                    <a:pt x="87" y="192"/>
                  </a:lnTo>
                  <a:lnTo>
                    <a:pt x="86" y="194"/>
                  </a:lnTo>
                  <a:lnTo>
                    <a:pt x="84" y="196"/>
                  </a:lnTo>
                  <a:lnTo>
                    <a:pt x="81" y="196"/>
                  </a:lnTo>
                  <a:lnTo>
                    <a:pt x="47" y="196"/>
                  </a:lnTo>
                  <a:lnTo>
                    <a:pt x="44" y="196"/>
                  </a:lnTo>
                  <a:lnTo>
                    <a:pt x="42" y="194"/>
                  </a:lnTo>
                  <a:lnTo>
                    <a:pt x="41" y="192"/>
                  </a:lnTo>
                  <a:lnTo>
                    <a:pt x="40" y="190"/>
                  </a:lnTo>
                  <a:lnTo>
                    <a:pt x="41" y="187"/>
                  </a:lnTo>
                  <a:lnTo>
                    <a:pt x="42" y="185"/>
                  </a:lnTo>
                  <a:lnTo>
                    <a:pt x="44" y="183"/>
                  </a:lnTo>
                  <a:lnTo>
                    <a:pt x="47" y="183"/>
                  </a:lnTo>
                  <a:lnTo>
                    <a:pt x="81" y="183"/>
                  </a:lnTo>
                  <a:close/>
                  <a:moveTo>
                    <a:pt x="220" y="196"/>
                  </a:moveTo>
                  <a:lnTo>
                    <a:pt x="220" y="196"/>
                  </a:lnTo>
                  <a:lnTo>
                    <a:pt x="218" y="196"/>
                  </a:lnTo>
                  <a:lnTo>
                    <a:pt x="215" y="194"/>
                  </a:lnTo>
                  <a:lnTo>
                    <a:pt x="214" y="192"/>
                  </a:lnTo>
                  <a:lnTo>
                    <a:pt x="213" y="190"/>
                  </a:lnTo>
                  <a:lnTo>
                    <a:pt x="214" y="187"/>
                  </a:lnTo>
                  <a:lnTo>
                    <a:pt x="215" y="185"/>
                  </a:lnTo>
                  <a:lnTo>
                    <a:pt x="218" y="183"/>
                  </a:lnTo>
                  <a:lnTo>
                    <a:pt x="220" y="183"/>
                  </a:lnTo>
                  <a:lnTo>
                    <a:pt x="255" y="183"/>
                  </a:lnTo>
                  <a:lnTo>
                    <a:pt x="257" y="183"/>
                  </a:lnTo>
                  <a:lnTo>
                    <a:pt x="259" y="185"/>
                  </a:lnTo>
                  <a:lnTo>
                    <a:pt x="261" y="187"/>
                  </a:lnTo>
                  <a:lnTo>
                    <a:pt x="261" y="190"/>
                  </a:lnTo>
                  <a:lnTo>
                    <a:pt x="261" y="192"/>
                  </a:lnTo>
                  <a:lnTo>
                    <a:pt x="259" y="194"/>
                  </a:lnTo>
                  <a:lnTo>
                    <a:pt x="257" y="196"/>
                  </a:lnTo>
                  <a:lnTo>
                    <a:pt x="255" y="196"/>
                  </a:lnTo>
                  <a:lnTo>
                    <a:pt x="220" y="196"/>
                  </a:lnTo>
                  <a:close/>
                  <a:moveTo>
                    <a:pt x="144" y="259"/>
                  </a:moveTo>
                  <a:lnTo>
                    <a:pt x="144" y="259"/>
                  </a:lnTo>
                  <a:lnTo>
                    <a:pt x="144" y="257"/>
                  </a:lnTo>
                  <a:lnTo>
                    <a:pt x="146" y="254"/>
                  </a:lnTo>
                  <a:lnTo>
                    <a:pt x="148" y="253"/>
                  </a:lnTo>
                  <a:lnTo>
                    <a:pt x="151" y="252"/>
                  </a:lnTo>
                  <a:lnTo>
                    <a:pt x="153" y="253"/>
                  </a:lnTo>
                  <a:lnTo>
                    <a:pt x="155" y="254"/>
                  </a:lnTo>
                  <a:lnTo>
                    <a:pt x="157" y="257"/>
                  </a:lnTo>
                  <a:lnTo>
                    <a:pt x="157" y="259"/>
                  </a:lnTo>
                  <a:lnTo>
                    <a:pt x="157" y="294"/>
                  </a:lnTo>
                  <a:lnTo>
                    <a:pt x="157" y="296"/>
                  </a:lnTo>
                  <a:lnTo>
                    <a:pt x="155" y="298"/>
                  </a:lnTo>
                  <a:lnTo>
                    <a:pt x="153" y="300"/>
                  </a:lnTo>
                  <a:lnTo>
                    <a:pt x="151" y="300"/>
                  </a:lnTo>
                  <a:lnTo>
                    <a:pt x="148" y="300"/>
                  </a:lnTo>
                  <a:lnTo>
                    <a:pt x="146" y="298"/>
                  </a:lnTo>
                  <a:lnTo>
                    <a:pt x="144" y="296"/>
                  </a:lnTo>
                  <a:lnTo>
                    <a:pt x="144" y="294"/>
                  </a:lnTo>
                  <a:lnTo>
                    <a:pt x="144" y="259"/>
                  </a:lnTo>
                  <a:close/>
                  <a:moveTo>
                    <a:pt x="157" y="120"/>
                  </a:moveTo>
                  <a:lnTo>
                    <a:pt x="157" y="120"/>
                  </a:lnTo>
                  <a:lnTo>
                    <a:pt x="157" y="123"/>
                  </a:lnTo>
                  <a:lnTo>
                    <a:pt x="155" y="125"/>
                  </a:lnTo>
                  <a:lnTo>
                    <a:pt x="153" y="126"/>
                  </a:lnTo>
                  <a:lnTo>
                    <a:pt x="151" y="127"/>
                  </a:lnTo>
                  <a:lnTo>
                    <a:pt x="148" y="126"/>
                  </a:lnTo>
                  <a:lnTo>
                    <a:pt x="146" y="125"/>
                  </a:lnTo>
                  <a:lnTo>
                    <a:pt x="144" y="123"/>
                  </a:lnTo>
                  <a:lnTo>
                    <a:pt x="144" y="120"/>
                  </a:lnTo>
                  <a:lnTo>
                    <a:pt x="144" y="86"/>
                  </a:lnTo>
                  <a:lnTo>
                    <a:pt x="144" y="83"/>
                  </a:lnTo>
                  <a:lnTo>
                    <a:pt x="146" y="81"/>
                  </a:lnTo>
                  <a:lnTo>
                    <a:pt x="148" y="80"/>
                  </a:lnTo>
                  <a:lnTo>
                    <a:pt x="151" y="79"/>
                  </a:lnTo>
                  <a:lnTo>
                    <a:pt x="153" y="80"/>
                  </a:lnTo>
                  <a:lnTo>
                    <a:pt x="155" y="81"/>
                  </a:lnTo>
                  <a:lnTo>
                    <a:pt x="157" y="83"/>
                  </a:lnTo>
                  <a:lnTo>
                    <a:pt x="157" y="86"/>
                  </a:lnTo>
                  <a:lnTo>
                    <a:pt x="157" y="120"/>
                  </a:lnTo>
                  <a:close/>
                  <a:moveTo>
                    <a:pt x="252" y="70"/>
                  </a:moveTo>
                  <a:lnTo>
                    <a:pt x="252" y="70"/>
                  </a:lnTo>
                  <a:lnTo>
                    <a:pt x="269" y="54"/>
                  </a:lnTo>
                  <a:lnTo>
                    <a:pt x="298" y="82"/>
                  </a:lnTo>
                  <a:lnTo>
                    <a:pt x="281" y="99"/>
                  </a:lnTo>
                  <a:lnTo>
                    <a:pt x="275" y="91"/>
                  </a:lnTo>
                  <a:lnTo>
                    <a:pt x="268" y="83"/>
                  </a:lnTo>
                  <a:lnTo>
                    <a:pt x="260" y="76"/>
                  </a:lnTo>
                  <a:lnTo>
                    <a:pt x="252" y="70"/>
                  </a:lnTo>
                  <a:close/>
                  <a:moveTo>
                    <a:pt x="107" y="21"/>
                  </a:moveTo>
                  <a:lnTo>
                    <a:pt x="107" y="21"/>
                  </a:lnTo>
                  <a:lnTo>
                    <a:pt x="134" y="21"/>
                  </a:lnTo>
                  <a:lnTo>
                    <a:pt x="134" y="35"/>
                  </a:lnTo>
                  <a:lnTo>
                    <a:pt x="144" y="34"/>
                  </a:lnTo>
                  <a:lnTo>
                    <a:pt x="154" y="34"/>
                  </a:lnTo>
                  <a:lnTo>
                    <a:pt x="164" y="34"/>
                  </a:lnTo>
                  <a:lnTo>
                    <a:pt x="174" y="35"/>
                  </a:lnTo>
                  <a:lnTo>
                    <a:pt x="174" y="21"/>
                  </a:lnTo>
                  <a:lnTo>
                    <a:pt x="202" y="21"/>
                  </a:lnTo>
                  <a:lnTo>
                    <a:pt x="202" y="0"/>
                  </a:lnTo>
                  <a:lnTo>
                    <a:pt x="107" y="0"/>
                  </a:lnTo>
                  <a:lnTo>
                    <a:pt x="107" y="21"/>
                  </a:lnTo>
                  <a:close/>
                  <a:moveTo>
                    <a:pt x="221" y="120"/>
                  </a:moveTo>
                  <a:lnTo>
                    <a:pt x="221" y="120"/>
                  </a:lnTo>
                  <a:lnTo>
                    <a:pt x="222" y="122"/>
                  </a:lnTo>
                  <a:lnTo>
                    <a:pt x="223" y="124"/>
                  </a:lnTo>
                  <a:lnTo>
                    <a:pt x="222" y="127"/>
                  </a:lnTo>
                  <a:lnTo>
                    <a:pt x="221" y="129"/>
                  </a:lnTo>
                  <a:lnTo>
                    <a:pt x="150" y="203"/>
                  </a:lnTo>
                  <a:lnTo>
                    <a:pt x="147" y="204"/>
                  </a:lnTo>
                  <a:lnTo>
                    <a:pt x="145" y="204"/>
                  </a:lnTo>
                  <a:lnTo>
                    <a:pt x="142" y="202"/>
                  </a:lnTo>
                  <a:lnTo>
                    <a:pt x="140" y="201"/>
                  </a:lnTo>
                  <a:lnTo>
                    <a:pt x="138" y="198"/>
                  </a:lnTo>
                  <a:lnTo>
                    <a:pt x="137" y="196"/>
                  </a:lnTo>
                  <a:lnTo>
                    <a:pt x="136" y="193"/>
                  </a:lnTo>
                  <a:lnTo>
                    <a:pt x="137" y="191"/>
                  </a:lnTo>
                  <a:lnTo>
                    <a:pt x="212" y="120"/>
                  </a:lnTo>
                  <a:lnTo>
                    <a:pt x="214" y="118"/>
                  </a:lnTo>
                  <a:lnTo>
                    <a:pt x="216" y="118"/>
                  </a:lnTo>
                  <a:lnTo>
                    <a:pt x="218" y="118"/>
                  </a:lnTo>
                  <a:lnTo>
                    <a:pt x="221" y="120"/>
                  </a:lnTo>
                  <a:close/>
                  <a:moveTo>
                    <a:pt x="44" y="83"/>
                  </a:moveTo>
                  <a:lnTo>
                    <a:pt x="44" y="83"/>
                  </a:lnTo>
                  <a:lnTo>
                    <a:pt x="55" y="74"/>
                  </a:lnTo>
                  <a:lnTo>
                    <a:pt x="66" y="65"/>
                  </a:lnTo>
                  <a:lnTo>
                    <a:pt x="78" y="58"/>
                  </a:lnTo>
                  <a:lnTo>
                    <a:pt x="93" y="51"/>
                  </a:lnTo>
                  <a:lnTo>
                    <a:pt x="106" y="46"/>
                  </a:lnTo>
                  <a:lnTo>
                    <a:pt x="121" y="43"/>
                  </a:lnTo>
                  <a:lnTo>
                    <a:pt x="135" y="40"/>
                  </a:lnTo>
                  <a:lnTo>
                    <a:pt x="151" y="40"/>
                  </a:lnTo>
                  <a:lnTo>
                    <a:pt x="166" y="40"/>
                  </a:lnTo>
                  <a:lnTo>
                    <a:pt x="181" y="43"/>
                  </a:lnTo>
                  <a:lnTo>
                    <a:pt x="196" y="46"/>
                  </a:lnTo>
                  <a:lnTo>
                    <a:pt x="210" y="51"/>
                  </a:lnTo>
                  <a:lnTo>
                    <a:pt x="223" y="58"/>
                  </a:lnTo>
                  <a:lnTo>
                    <a:pt x="235" y="65"/>
                  </a:lnTo>
                  <a:lnTo>
                    <a:pt x="247" y="74"/>
                  </a:lnTo>
                  <a:lnTo>
                    <a:pt x="257" y="83"/>
                  </a:lnTo>
                  <a:lnTo>
                    <a:pt x="267" y="94"/>
                  </a:lnTo>
                  <a:lnTo>
                    <a:pt x="276" y="106"/>
                  </a:lnTo>
                  <a:lnTo>
                    <a:pt x="284" y="118"/>
                  </a:lnTo>
                  <a:lnTo>
                    <a:pt x="290" y="132"/>
                  </a:lnTo>
                  <a:lnTo>
                    <a:pt x="295" y="146"/>
                  </a:lnTo>
                  <a:lnTo>
                    <a:pt x="299" y="160"/>
                  </a:lnTo>
                  <a:lnTo>
                    <a:pt x="301" y="175"/>
                  </a:lnTo>
                  <a:lnTo>
                    <a:pt x="302" y="190"/>
                  </a:lnTo>
                  <a:lnTo>
                    <a:pt x="301" y="205"/>
                  </a:lnTo>
                  <a:lnTo>
                    <a:pt x="299" y="220"/>
                  </a:lnTo>
                  <a:lnTo>
                    <a:pt x="295" y="235"/>
                  </a:lnTo>
                  <a:lnTo>
                    <a:pt x="290" y="249"/>
                  </a:lnTo>
                  <a:lnTo>
                    <a:pt x="284" y="262"/>
                  </a:lnTo>
                  <a:lnTo>
                    <a:pt x="276" y="275"/>
                  </a:lnTo>
                  <a:lnTo>
                    <a:pt x="267" y="286"/>
                  </a:lnTo>
                  <a:lnTo>
                    <a:pt x="257" y="297"/>
                  </a:lnTo>
                  <a:lnTo>
                    <a:pt x="247" y="306"/>
                  </a:lnTo>
                  <a:lnTo>
                    <a:pt x="235" y="315"/>
                  </a:lnTo>
                  <a:lnTo>
                    <a:pt x="223" y="322"/>
                  </a:lnTo>
                  <a:lnTo>
                    <a:pt x="210" y="330"/>
                  </a:lnTo>
                  <a:lnTo>
                    <a:pt x="196" y="335"/>
                  </a:lnTo>
                  <a:lnTo>
                    <a:pt x="181" y="338"/>
                  </a:lnTo>
                  <a:lnTo>
                    <a:pt x="166" y="341"/>
                  </a:lnTo>
                  <a:lnTo>
                    <a:pt x="151" y="341"/>
                  </a:lnTo>
                  <a:lnTo>
                    <a:pt x="135" y="341"/>
                  </a:lnTo>
                  <a:lnTo>
                    <a:pt x="121" y="338"/>
                  </a:lnTo>
                  <a:lnTo>
                    <a:pt x="106" y="335"/>
                  </a:lnTo>
                  <a:lnTo>
                    <a:pt x="93" y="330"/>
                  </a:lnTo>
                  <a:lnTo>
                    <a:pt x="78" y="322"/>
                  </a:lnTo>
                  <a:lnTo>
                    <a:pt x="66" y="315"/>
                  </a:lnTo>
                  <a:lnTo>
                    <a:pt x="55" y="306"/>
                  </a:lnTo>
                  <a:lnTo>
                    <a:pt x="44" y="297"/>
                  </a:lnTo>
                  <a:lnTo>
                    <a:pt x="34" y="286"/>
                  </a:lnTo>
                  <a:lnTo>
                    <a:pt x="26" y="275"/>
                  </a:lnTo>
                  <a:lnTo>
                    <a:pt x="18" y="262"/>
                  </a:lnTo>
                  <a:lnTo>
                    <a:pt x="12" y="249"/>
                  </a:lnTo>
                  <a:lnTo>
                    <a:pt x="7" y="235"/>
                  </a:lnTo>
                  <a:lnTo>
                    <a:pt x="3" y="220"/>
                  </a:lnTo>
                  <a:lnTo>
                    <a:pt x="1" y="205"/>
                  </a:lnTo>
                  <a:lnTo>
                    <a:pt x="0" y="190"/>
                  </a:lnTo>
                  <a:lnTo>
                    <a:pt x="1" y="175"/>
                  </a:lnTo>
                  <a:lnTo>
                    <a:pt x="3" y="160"/>
                  </a:lnTo>
                  <a:lnTo>
                    <a:pt x="7" y="146"/>
                  </a:lnTo>
                  <a:lnTo>
                    <a:pt x="12" y="132"/>
                  </a:lnTo>
                  <a:lnTo>
                    <a:pt x="18" y="118"/>
                  </a:lnTo>
                  <a:lnTo>
                    <a:pt x="26" y="106"/>
                  </a:lnTo>
                  <a:lnTo>
                    <a:pt x="34" y="94"/>
                  </a:lnTo>
                  <a:lnTo>
                    <a:pt x="44" y="8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0" name="Группа 22"/>
          <p:cNvGrpSpPr/>
          <p:nvPr/>
        </p:nvGrpSpPr>
        <p:grpSpPr>
          <a:xfrm>
            <a:off x="761554" y="2771780"/>
            <a:ext cx="266676" cy="270961"/>
            <a:chOff x="610800" y="2763195"/>
            <a:chExt cx="266605" cy="265223"/>
          </a:xfrm>
          <a:solidFill>
            <a:srgbClr val="004F9F"/>
          </a:solidFill>
        </p:grpSpPr>
        <p:sp>
          <p:nvSpPr>
            <p:cNvPr id="86" name="Freeform 14"/>
            <p:cNvSpPr>
              <a:spLocks/>
            </p:cNvSpPr>
            <p:nvPr/>
          </p:nvSpPr>
          <p:spPr bwMode="auto">
            <a:xfrm>
              <a:off x="610800" y="2763195"/>
              <a:ext cx="266605" cy="265223"/>
            </a:xfrm>
            <a:custGeom>
              <a:avLst/>
              <a:gdLst/>
              <a:ahLst/>
              <a:cxnLst>
                <a:cxn ang="0">
                  <a:pos x="317" y="1"/>
                </a:cxn>
                <a:cxn ang="0">
                  <a:pos x="361" y="9"/>
                </a:cxn>
                <a:cxn ang="0">
                  <a:pos x="400" y="22"/>
                </a:cxn>
                <a:cxn ang="0">
                  <a:pos x="438" y="41"/>
                </a:cxn>
                <a:cxn ang="0">
                  <a:pos x="472" y="65"/>
                </a:cxn>
                <a:cxn ang="0">
                  <a:pos x="501" y="94"/>
                </a:cxn>
                <a:cxn ang="0">
                  <a:pos x="528" y="126"/>
                </a:cxn>
                <a:cxn ang="0">
                  <a:pos x="549" y="162"/>
                </a:cxn>
                <a:cxn ang="0">
                  <a:pos x="564" y="202"/>
                </a:cxn>
                <a:cxn ang="0">
                  <a:pos x="573" y="244"/>
                </a:cxn>
                <a:cxn ang="0">
                  <a:pos x="577" y="288"/>
                </a:cxn>
                <a:cxn ang="0">
                  <a:pos x="573" y="332"/>
                </a:cxn>
                <a:cxn ang="0">
                  <a:pos x="564" y="373"/>
                </a:cxn>
                <a:cxn ang="0">
                  <a:pos x="549" y="413"/>
                </a:cxn>
                <a:cxn ang="0">
                  <a:pos x="528" y="449"/>
                </a:cxn>
                <a:cxn ang="0">
                  <a:pos x="501" y="482"/>
                </a:cxn>
                <a:cxn ang="0">
                  <a:pos x="472" y="510"/>
                </a:cxn>
                <a:cxn ang="0">
                  <a:pos x="438" y="534"/>
                </a:cxn>
                <a:cxn ang="0">
                  <a:pos x="400" y="553"/>
                </a:cxn>
                <a:cxn ang="0">
                  <a:pos x="361" y="567"/>
                </a:cxn>
                <a:cxn ang="0">
                  <a:pos x="317" y="574"/>
                </a:cxn>
                <a:cxn ang="0">
                  <a:pos x="274" y="575"/>
                </a:cxn>
                <a:cxn ang="0">
                  <a:pos x="231" y="570"/>
                </a:cxn>
                <a:cxn ang="0">
                  <a:pos x="189" y="558"/>
                </a:cxn>
                <a:cxn ang="0">
                  <a:pos x="151" y="541"/>
                </a:cxn>
                <a:cxn ang="0">
                  <a:pos x="115" y="519"/>
                </a:cxn>
                <a:cxn ang="0">
                  <a:pos x="84" y="492"/>
                </a:cxn>
                <a:cxn ang="0">
                  <a:pos x="57" y="460"/>
                </a:cxn>
                <a:cxn ang="0">
                  <a:pos x="34" y="425"/>
                </a:cxn>
                <a:cxn ang="0">
                  <a:pos x="17" y="387"/>
                </a:cxn>
                <a:cxn ang="0">
                  <a:pos x="6" y="346"/>
                </a:cxn>
                <a:cxn ang="0">
                  <a:pos x="0" y="303"/>
                </a:cxn>
                <a:cxn ang="0">
                  <a:pos x="1" y="258"/>
                </a:cxn>
                <a:cxn ang="0">
                  <a:pos x="9" y="216"/>
                </a:cxn>
                <a:cxn ang="0">
                  <a:pos x="22" y="175"/>
                </a:cxn>
                <a:cxn ang="0">
                  <a:pos x="42" y="138"/>
                </a:cxn>
                <a:cxn ang="0">
                  <a:pos x="66" y="105"/>
                </a:cxn>
                <a:cxn ang="0">
                  <a:pos x="94" y="74"/>
                </a:cxn>
                <a:cxn ang="0">
                  <a:pos x="127" y="48"/>
                </a:cxn>
                <a:cxn ang="0">
                  <a:pos x="163" y="28"/>
                </a:cxn>
                <a:cxn ang="0">
                  <a:pos x="202" y="12"/>
                </a:cxn>
                <a:cxn ang="0">
                  <a:pos x="245" y="3"/>
                </a:cxn>
                <a:cxn ang="0">
                  <a:pos x="288" y="0"/>
                </a:cxn>
              </a:cxnLst>
              <a:rect l="0" t="0" r="r" b="b"/>
              <a:pathLst>
                <a:path w="577" h="576">
                  <a:moveTo>
                    <a:pt x="288" y="0"/>
                  </a:moveTo>
                  <a:lnTo>
                    <a:pt x="303" y="0"/>
                  </a:lnTo>
                  <a:lnTo>
                    <a:pt x="317" y="1"/>
                  </a:lnTo>
                  <a:lnTo>
                    <a:pt x="333" y="3"/>
                  </a:lnTo>
                  <a:lnTo>
                    <a:pt x="347" y="5"/>
                  </a:lnTo>
                  <a:lnTo>
                    <a:pt x="361" y="9"/>
                  </a:lnTo>
                  <a:lnTo>
                    <a:pt x="374" y="12"/>
                  </a:lnTo>
                  <a:lnTo>
                    <a:pt x="387" y="17"/>
                  </a:lnTo>
                  <a:lnTo>
                    <a:pt x="400" y="22"/>
                  </a:lnTo>
                  <a:lnTo>
                    <a:pt x="413" y="28"/>
                  </a:lnTo>
                  <a:lnTo>
                    <a:pt x="426" y="34"/>
                  </a:lnTo>
                  <a:lnTo>
                    <a:pt x="438" y="41"/>
                  </a:lnTo>
                  <a:lnTo>
                    <a:pt x="450" y="48"/>
                  </a:lnTo>
                  <a:lnTo>
                    <a:pt x="461" y="56"/>
                  </a:lnTo>
                  <a:lnTo>
                    <a:pt x="472" y="65"/>
                  </a:lnTo>
                  <a:lnTo>
                    <a:pt x="482" y="74"/>
                  </a:lnTo>
                  <a:lnTo>
                    <a:pt x="492" y="83"/>
                  </a:lnTo>
                  <a:lnTo>
                    <a:pt x="501" y="94"/>
                  </a:lnTo>
                  <a:lnTo>
                    <a:pt x="510" y="105"/>
                  </a:lnTo>
                  <a:lnTo>
                    <a:pt x="519" y="115"/>
                  </a:lnTo>
                  <a:lnTo>
                    <a:pt x="528" y="126"/>
                  </a:lnTo>
                  <a:lnTo>
                    <a:pt x="535" y="138"/>
                  </a:lnTo>
                  <a:lnTo>
                    <a:pt x="542" y="150"/>
                  </a:lnTo>
                  <a:lnTo>
                    <a:pt x="549" y="162"/>
                  </a:lnTo>
                  <a:lnTo>
                    <a:pt x="554" y="175"/>
                  </a:lnTo>
                  <a:lnTo>
                    <a:pt x="559" y="188"/>
                  </a:lnTo>
                  <a:lnTo>
                    <a:pt x="564" y="202"/>
                  </a:lnTo>
                  <a:lnTo>
                    <a:pt x="568" y="216"/>
                  </a:lnTo>
                  <a:lnTo>
                    <a:pt x="571" y="230"/>
                  </a:lnTo>
                  <a:lnTo>
                    <a:pt x="573" y="244"/>
                  </a:lnTo>
                  <a:lnTo>
                    <a:pt x="575" y="258"/>
                  </a:lnTo>
                  <a:lnTo>
                    <a:pt x="576" y="272"/>
                  </a:lnTo>
                  <a:lnTo>
                    <a:pt x="577" y="288"/>
                  </a:lnTo>
                  <a:lnTo>
                    <a:pt x="576" y="303"/>
                  </a:lnTo>
                  <a:lnTo>
                    <a:pt x="575" y="317"/>
                  </a:lnTo>
                  <a:lnTo>
                    <a:pt x="573" y="332"/>
                  </a:lnTo>
                  <a:lnTo>
                    <a:pt x="571" y="346"/>
                  </a:lnTo>
                  <a:lnTo>
                    <a:pt x="568" y="359"/>
                  </a:lnTo>
                  <a:lnTo>
                    <a:pt x="564" y="373"/>
                  </a:lnTo>
                  <a:lnTo>
                    <a:pt x="559" y="387"/>
                  </a:lnTo>
                  <a:lnTo>
                    <a:pt x="554" y="400"/>
                  </a:lnTo>
                  <a:lnTo>
                    <a:pt x="549" y="413"/>
                  </a:lnTo>
                  <a:lnTo>
                    <a:pt x="542" y="425"/>
                  </a:lnTo>
                  <a:lnTo>
                    <a:pt x="535" y="437"/>
                  </a:lnTo>
                  <a:lnTo>
                    <a:pt x="528" y="449"/>
                  </a:lnTo>
                  <a:lnTo>
                    <a:pt x="519" y="460"/>
                  </a:lnTo>
                  <a:lnTo>
                    <a:pt x="510" y="471"/>
                  </a:lnTo>
                  <a:lnTo>
                    <a:pt x="501" y="482"/>
                  </a:lnTo>
                  <a:lnTo>
                    <a:pt x="492" y="492"/>
                  </a:lnTo>
                  <a:lnTo>
                    <a:pt x="482" y="501"/>
                  </a:lnTo>
                  <a:lnTo>
                    <a:pt x="472" y="510"/>
                  </a:lnTo>
                  <a:lnTo>
                    <a:pt x="461" y="519"/>
                  </a:lnTo>
                  <a:lnTo>
                    <a:pt x="450" y="527"/>
                  </a:lnTo>
                  <a:lnTo>
                    <a:pt x="438" y="534"/>
                  </a:lnTo>
                  <a:lnTo>
                    <a:pt x="426" y="541"/>
                  </a:lnTo>
                  <a:lnTo>
                    <a:pt x="413" y="547"/>
                  </a:lnTo>
                  <a:lnTo>
                    <a:pt x="400" y="553"/>
                  </a:lnTo>
                  <a:lnTo>
                    <a:pt x="387" y="558"/>
                  </a:lnTo>
                  <a:lnTo>
                    <a:pt x="374" y="563"/>
                  </a:lnTo>
                  <a:lnTo>
                    <a:pt x="361" y="567"/>
                  </a:lnTo>
                  <a:lnTo>
                    <a:pt x="347" y="570"/>
                  </a:lnTo>
                  <a:lnTo>
                    <a:pt x="333" y="572"/>
                  </a:lnTo>
                  <a:lnTo>
                    <a:pt x="317" y="574"/>
                  </a:lnTo>
                  <a:lnTo>
                    <a:pt x="303" y="575"/>
                  </a:lnTo>
                  <a:lnTo>
                    <a:pt x="288" y="576"/>
                  </a:lnTo>
                  <a:lnTo>
                    <a:pt x="274" y="575"/>
                  </a:lnTo>
                  <a:lnTo>
                    <a:pt x="259" y="574"/>
                  </a:lnTo>
                  <a:lnTo>
                    <a:pt x="245" y="572"/>
                  </a:lnTo>
                  <a:lnTo>
                    <a:pt x="231" y="570"/>
                  </a:lnTo>
                  <a:lnTo>
                    <a:pt x="216" y="567"/>
                  </a:lnTo>
                  <a:lnTo>
                    <a:pt x="202" y="563"/>
                  </a:lnTo>
                  <a:lnTo>
                    <a:pt x="189" y="558"/>
                  </a:lnTo>
                  <a:lnTo>
                    <a:pt x="176" y="553"/>
                  </a:lnTo>
                  <a:lnTo>
                    <a:pt x="163" y="547"/>
                  </a:lnTo>
                  <a:lnTo>
                    <a:pt x="151" y="541"/>
                  </a:lnTo>
                  <a:lnTo>
                    <a:pt x="139" y="534"/>
                  </a:lnTo>
                  <a:lnTo>
                    <a:pt x="127" y="527"/>
                  </a:lnTo>
                  <a:lnTo>
                    <a:pt x="115" y="519"/>
                  </a:lnTo>
                  <a:lnTo>
                    <a:pt x="105" y="510"/>
                  </a:lnTo>
                  <a:lnTo>
                    <a:pt x="94" y="501"/>
                  </a:lnTo>
                  <a:lnTo>
                    <a:pt x="84" y="492"/>
                  </a:lnTo>
                  <a:lnTo>
                    <a:pt x="75" y="482"/>
                  </a:lnTo>
                  <a:lnTo>
                    <a:pt x="66" y="471"/>
                  </a:lnTo>
                  <a:lnTo>
                    <a:pt x="57" y="460"/>
                  </a:lnTo>
                  <a:lnTo>
                    <a:pt x="50" y="449"/>
                  </a:lnTo>
                  <a:lnTo>
                    <a:pt x="42" y="437"/>
                  </a:lnTo>
                  <a:lnTo>
                    <a:pt x="34" y="425"/>
                  </a:lnTo>
                  <a:lnTo>
                    <a:pt x="28" y="413"/>
                  </a:lnTo>
                  <a:lnTo>
                    <a:pt x="22" y="400"/>
                  </a:lnTo>
                  <a:lnTo>
                    <a:pt x="17" y="387"/>
                  </a:lnTo>
                  <a:lnTo>
                    <a:pt x="13" y="373"/>
                  </a:lnTo>
                  <a:lnTo>
                    <a:pt x="9" y="359"/>
                  </a:lnTo>
                  <a:lnTo>
                    <a:pt x="6" y="346"/>
                  </a:lnTo>
                  <a:lnTo>
                    <a:pt x="3" y="332"/>
                  </a:lnTo>
                  <a:lnTo>
                    <a:pt x="1" y="317"/>
                  </a:lnTo>
                  <a:lnTo>
                    <a:pt x="0" y="303"/>
                  </a:lnTo>
                  <a:lnTo>
                    <a:pt x="0" y="288"/>
                  </a:lnTo>
                  <a:lnTo>
                    <a:pt x="0" y="272"/>
                  </a:lnTo>
                  <a:lnTo>
                    <a:pt x="1" y="258"/>
                  </a:lnTo>
                  <a:lnTo>
                    <a:pt x="3" y="244"/>
                  </a:lnTo>
                  <a:lnTo>
                    <a:pt x="6" y="230"/>
                  </a:lnTo>
                  <a:lnTo>
                    <a:pt x="9" y="216"/>
                  </a:lnTo>
                  <a:lnTo>
                    <a:pt x="13" y="202"/>
                  </a:lnTo>
                  <a:lnTo>
                    <a:pt x="17" y="188"/>
                  </a:lnTo>
                  <a:lnTo>
                    <a:pt x="22" y="175"/>
                  </a:lnTo>
                  <a:lnTo>
                    <a:pt x="28" y="162"/>
                  </a:lnTo>
                  <a:lnTo>
                    <a:pt x="34" y="150"/>
                  </a:lnTo>
                  <a:lnTo>
                    <a:pt x="42" y="138"/>
                  </a:lnTo>
                  <a:lnTo>
                    <a:pt x="50" y="126"/>
                  </a:lnTo>
                  <a:lnTo>
                    <a:pt x="57" y="115"/>
                  </a:lnTo>
                  <a:lnTo>
                    <a:pt x="66" y="105"/>
                  </a:lnTo>
                  <a:lnTo>
                    <a:pt x="75" y="94"/>
                  </a:lnTo>
                  <a:lnTo>
                    <a:pt x="84" y="83"/>
                  </a:lnTo>
                  <a:lnTo>
                    <a:pt x="94" y="74"/>
                  </a:lnTo>
                  <a:lnTo>
                    <a:pt x="105" y="65"/>
                  </a:lnTo>
                  <a:lnTo>
                    <a:pt x="115" y="56"/>
                  </a:lnTo>
                  <a:lnTo>
                    <a:pt x="127" y="48"/>
                  </a:lnTo>
                  <a:lnTo>
                    <a:pt x="139" y="41"/>
                  </a:lnTo>
                  <a:lnTo>
                    <a:pt x="151" y="34"/>
                  </a:lnTo>
                  <a:lnTo>
                    <a:pt x="163" y="28"/>
                  </a:lnTo>
                  <a:lnTo>
                    <a:pt x="176" y="22"/>
                  </a:lnTo>
                  <a:lnTo>
                    <a:pt x="189" y="17"/>
                  </a:lnTo>
                  <a:lnTo>
                    <a:pt x="202" y="12"/>
                  </a:lnTo>
                  <a:lnTo>
                    <a:pt x="216" y="9"/>
                  </a:lnTo>
                  <a:lnTo>
                    <a:pt x="231" y="5"/>
                  </a:lnTo>
                  <a:lnTo>
                    <a:pt x="245" y="3"/>
                  </a:lnTo>
                  <a:lnTo>
                    <a:pt x="259" y="1"/>
                  </a:lnTo>
                  <a:lnTo>
                    <a:pt x="274" y="0"/>
                  </a:lnTo>
                  <a:lnTo>
                    <a:pt x="28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15"/>
            <p:cNvSpPr>
              <a:spLocks noEditPoints="1"/>
            </p:cNvSpPr>
            <p:nvPr/>
          </p:nvSpPr>
          <p:spPr bwMode="auto">
            <a:xfrm>
              <a:off x="667436" y="2819831"/>
              <a:ext cx="153332" cy="151951"/>
            </a:xfrm>
            <a:custGeom>
              <a:avLst/>
              <a:gdLst/>
              <a:ahLst/>
              <a:cxnLst>
                <a:cxn ang="0">
                  <a:pos x="144" y="2"/>
                </a:cxn>
                <a:cxn ang="0">
                  <a:pos x="176" y="14"/>
                </a:cxn>
                <a:cxn ang="0">
                  <a:pos x="203" y="34"/>
                </a:cxn>
                <a:cxn ang="0">
                  <a:pos x="225" y="62"/>
                </a:cxn>
                <a:cxn ang="0">
                  <a:pos x="237" y="95"/>
                </a:cxn>
                <a:cxn ang="0">
                  <a:pos x="238" y="133"/>
                </a:cxn>
                <a:cxn ang="0">
                  <a:pos x="227" y="172"/>
                </a:cxn>
                <a:cxn ang="0">
                  <a:pos x="321" y="266"/>
                </a:cxn>
                <a:cxn ang="0">
                  <a:pos x="332" y="285"/>
                </a:cxn>
                <a:cxn ang="0">
                  <a:pos x="330" y="307"/>
                </a:cxn>
                <a:cxn ang="0">
                  <a:pos x="315" y="325"/>
                </a:cxn>
                <a:cxn ang="0">
                  <a:pos x="293" y="331"/>
                </a:cxn>
                <a:cxn ang="0">
                  <a:pos x="272" y="325"/>
                </a:cxn>
                <a:cxn ang="0">
                  <a:pos x="175" y="229"/>
                </a:cxn>
                <a:cxn ang="0">
                  <a:pos x="147" y="235"/>
                </a:cxn>
                <a:cxn ang="0">
                  <a:pos x="107" y="237"/>
                </a:cxn>
                <a:cxn ang="0">
                  <a:pos x="73" y="229"/>
                </a:cxn>
                <a:cxn ang="0">
                  <a:pos x="44" y="211"/>
                </a:cxn>
                <a:cxn ang="0">
                  <a:pos x="21" y="186"/>
                </a:cxn>
                <a:cxn ang="0">
                  <a:pos x="5" y="154"/>
                </a:cxn>
                <a:cxn ang="0">
                  <a:pos x="0" y="119"/>
                </a:cxn>
                <a:cxn ang="0">
                  <a:pos x="5" y="84"/>
                </a:cxn>
                <a:cxn ang="0">
                  <a:pos x="21" y="52"/>
                </a:cxn>
                <a:cxn ang="0">
                  <a:pos x="44" y="27"/>
                </a:cxn>
                <a:cxn ang="0">
                  <a:pos x="73" y="9"/>
                </a:cxn>
                <a:cxn ang="0">
                  <a:pos x="107" y="0"/>
                </a:cxn>
                <a:cxn ang="0">
                  <a:pos x="178" y="60"/>
                </a:cxn>
                <a:cxn ang="0">
                  <a:pos x="159" y="46"/>
                </a:cxn>
                <a:cxn ang="0">
                  <a:pos x="136" y="38"/>
                </a:cxn>
                <a:cxn ang="0">
                  <a:pos x="112" y="36"/>
                </a:cxn>
                <a:cxn ang="0">
                  <a:pos x="87" y="42"/>
                </a:cxn>
                <a:cxn ang="0">
                  <a:pos x="67" y="55"/>
                </a:cxn>
                <a:cxn ang="0">
                  <a:pos x="51" y="73"/>
                </a:cxn>
                <a:cxn ang="0">
                  <a:pos x="41" y="94"/>
                </a:cxn>
                <a:cxn ang="0">
                  <a:pos x="37" y="119"/>
                </a:cxn>
                <a:cxn ang="0">
                  <a:pos x="41" y="143"/>
                </a:cxn>
                <a:cxn ang="0">
                  <a:pos x="51" y="166"/>
                </a:cxn>
                <a:cxn ang="0">
                  <a:pos x="67" y="183"/>
                </a:cxn>
                <a:cxn ang="0">
                  <a:pos x="87" y="195"/>
                </a:cxn>
                <a:cxn ang="0">
                  <a:pos x="112" y="201"/>
                </a:cxn>
                <a:cxn ang="0">
                  <a:pos x="136" y="200"/>
                </a:cxn>
                <a:cxn ang="0">
                  <a:pos x="159" y="192"/>
                </a:cxn>
                <a:cxn ang="0">
                  <a:pos x="178" y="178"/>
                </a:cxn>
                <a:cxn ang="0">
                  <a:pos x="192" y="158"/>
                </a:cxn>
                <a:cxn ang="0">
                  <a:pos x="200" y="135"/>
                </a:cxn>
                <a:cxn ang="0">
                  <a:pos x="201" y="110"/>
                </a:cxn>
                <a:cxn ang="0">
                  <a:pos x="195" y="87"/>
                </a:cxn>
                <a:cxn ang="0">
                  <a:pos x="183" y="66"/>
                </a:cxn>
              </a:cxnLst>
              <a:rect l="0" t="0" r="r" b="b"/>
              <a:pathLst>
                <a:path w="333" h="331">
                  <a:moveTo>
                    <a:pt x="120" y="0"/>
                  </a:moveTo>
                  <a:lnTo>
                    <a:pt x="132" y="0"/>
                  </a:lnTo>
                  <a:lnTo>
                    <a:pt x="144" y="2"/>
                  </a:lnTo>
                  <a:lnTo>
                    <a:pt x="155" y="5"/>
                  </a:lnTo>
                  <a:lnTo>
                    <a:pt x="166" y="9"/>
                  </a:lnTo>
                  <a:lnTo>
                    <a:pt x="176" y="14"/>
                  </a:lnTo>
                  <a:lnTo>
                    <a:pt x="186" y="20"/>
                  </a:lnTo>
                  <a:lnTo>
                    <a:pt x="195" y="27"/>
                  </a:lnTo>
                  <a:lnTo>
                    <a:pt x="203" y="34"/>
                  </a:lnTo>
                  <a:lnTo>
                    <a:pt x="212" y="43"/>
                  </a:lnTo>
                  <a:lnTo>
                    <a:pt x="219" y="52"/>
                  </a:lnTo>
                  <a:lnTo>
                    <a:pt x="225" y="62"/>
                  </a:lnTo>
                  <a:lnTo>
                    <a:pt x="230" y="73"/>
                  </a:lnTo>
                  <a:lnTo>
                    <a:pt x="234" y="84"/>
                  </a:lnTo>
                  <a:lnTo>
                    <a:pt x="237" y="95"/>
                  </a:lnTo>
                  <a:lnTo>
                    <a:pt x="238" y="107"/>
                  </a:lnTo>
                  <a:lnTo>
                    <a:pt x="239" y="119"/>
                  </a:lnTo>
                  <a:lnTo>
                    <a:pt x="238" y="133"/>
                  </a:lnTo>
                  <a:lnTo>
                    <a:pt x="236" y="146"/>
                  </a:lnTo>
                  <a:lnTo>
                    <a:pt x="232" y="159"/>
                  </a:lnTo>
                  <a:lnTo>
                    <a:pt x="227" y="172"/>
                  </a:lnTo>
                  <a:lnTo>
                    <a:pt x="230" y="175"/>
                  </a:lnTo>
                  <a:lnTo>
                    <a:pt x="233" y="178"/>
                  </a:lnTo>
                  <a:lnTo>
                    <a:pt x="321" y="266"/>
                  </a:lnTo>
                  <a:lnTo>
                    <a:pt x="326" y="272"/>
                  </a:lnTo>
                  <a:lnTo>
                    <a:pt x="330" y="278"/>
                  </a:lnTo>
                  <a:lnTo>
                    <a:pt x="332" y="285"/>
                  </a:lnTo>
                  <a:lnTo>
                    <a:pt x="333" y="293"/>
                  </a:lnTo>
                  <a:lnTo>
                    <a:pt x="332" y="300"/>
                  </a:lnTo>
                  <a:lnTo>
                    <a:pt x="330" y="307"/>
                  </a:lnTo>
                  <a:lnTo>
                    <a:pt x="326" y="314"/>
                  </a:lnTo>
                  <a:lnTo>
                    <a:pt x="321" y="320"/>
                  </a:lnTo>
                  <a:lnTo>
                    <a:pt x="315" y="325"/>
                  </a:lnTo>
                  <a:lnTo>
                    <a:pt x="309" y="329"/>
                  </a:lnTo>
                  <a:lnTo>
                    <a:pt x="300" y="331"/>
                  </a:lnTo>
                  <a:lnTo>
                    <a:pt x="293" y="331"/>
                  </a:lnTo>
                  <a:lnTo>
                    <a:pt x="286" y="331"/>
                  </a:lnTo>
                  <a:lnTo>
                    <a:pt x="278" y="329"/>
                  </a:lnTo>
                  <a:lnTo>
                    <a:pt x="272" y="325"/>
                  </a:lnTo>
                  <a:lnTo>
                    <a:pt x="266" y="320"/>
                  </a:lnTo>
                  <a:lnTo>
                    <a:pt x="178" y="232"/>
                  </a:lnTo>
                  <a:lnTo>
                    <a:pt x="175" y="229"/>
                  </a:lnTo>
                  <a:lnTo>
                    <a:pt x="172" y="226"/>
                  </a:lnTo>
                  <a:lnTo>
                    <a:pt x="160" y="231"/>
                  </a:lnTo>
                  <a:lnTo>
                    <a:pt x="147" y="235"/>
                  </a:lnTo>
                  <a:lnTo>
                    <a:pt x="134" y="237"/>
                  </a:lnTo>
                  <a:lnTo>
                    <a:pt x="120" y="238"/>
                  </a:lnTo>
                  <a:lnTo>
                    <a:pt x="107" y="237"/>
                  </a:lnTo>
                  <a:lnTo>
                    <a:pt x="95" y="235"/>
                  </a:lnTo>
                  <a:lnTo>
                    <a:pt x="84" y="233"/>
                  </a:lnTo>
                  <a:lnTo>
                    <a:pt x="73" y="229"/>
                  </a:lnTo>
                  <a:lnTo>
                    <a:pt x="63" y="224"/>
                  </a:lnTo>
                  <a:lnTo>
                    <a:pt x="53" y="218"/>
                  </a:lnTo>
                  <a:lnTo>
                    <a:pt x="44" y="211"/>
                  </a:lnTo>
                  <a:lnTo>
                    <a:pt x="35" y="203"/>
                  </a:lnTo>
                  <a:lnTo>
                    <a:pt x="28" y="195"/>
                  </a:lnTo>
                  <a:lnTo>
                    <a:pt x="21" y="186"/>
                  </a:lnTo>
                  <a:lnTo>
                    <a:pt x="15" y="176"/>
                  </a:lnTo>
                  <a:lnTo>
                    <a:pt x="9" y="166"/>
                  </a:lnTo>
                  <a:lnTo>
                    <a:pt x="5" y="154"/>
                  </a:lnTo>
                  <a:lnTo>
                    <a:pt x="2" y="143"/>
                  </a:lnTo>
                  <a:lnTo>
                    <a:pt x="0" y="131"/>
                  </a:lnTo>
                  <a:lnTo>
                    <a:pt x="0" y="119"/>
                  </a:lnTo>
                  <a:lnTo>
                    <a:pt x="0" y="107"/>
                  </a:lnTo>
                  <a:lnTo>
                    <a:pt x="2" y="95"/>
                  </a:lnTo>
                  <a:lnTo>
                    <a:pt x="5" y="84"/>
                  </a:lnTo>
                  <a:lnTo>
                    <a:pt x="9" y="73"/>
                  </a:lnTo>
                  <a:lnTo>
                    <a:pt x="15" y="62"/>
                  </a:lnTo>
                  <a:lnTo>
                    <a:pt x="21" y="52"/>
                  </a:lnTo>
                  <a:lnTo>
                    <a:pt x="28" y="43"/>
                  </a:lnTo>
                  <a:lnTo>
                    <a:pt x="35" y="34"/>
                  </a:lnTo>
                  <a:lnTo>
                    <a:pt x="44" y="27"/>
                  </a:lnTo>
                  <a:lnTo>
                    <a:pt x="53" y="20"/>
                  </a:lnTo>
                  <a:lnTo>
                    <a:pt x="63" y="14"/>
                  </a:lnTo>
                  <a:lnTo>
                    <a:pt x="73" y="9"/>
                  </a:lnTo>
                  <a:lnTo>
                    <a:pt x="84" y="5"/>
                  </a:lnTo>
                  <a:lnTo>
                    <a:pt x="95" y="2"/>
                  </a:lnTo>
                  <a:lnTo>
                    <a:pt x="107" y="0"/>
                  </a:lnTo>
                  <a:lnTo>
                    <a:pt x="120" y="0"/>
                  </a:lnTo>
                  <a:close/>
                  <a:moveTo>
                    <a:pt x="178" y="60"/>
                  </a:moveTo>
                  <a:lnTo>
                    <a:pt x="178" y="60"/>
                  </a:lnTo>
                  <a:lnTo>
                    <a:pt x="172" y="55"/>
                  </a:lnTo>
                  <a:lnTo>
                    <a:pt x="166" y="50"/>
                  </a:lnTo>
                  <a:lnTo>
                    <a:pt x="159" y="46"/>
                  </a:lnTo>
                  <a:lnTo>
                    <a:pt x="152" y="42"/>
                  </a:lnTo>
                  <a:lnTo>
                    <a:pt x="144" y="40"/>
                  </a:lnTo>
                  <a:lnTo>
                    <a:pt x="136" y="38"/>
                  </a:lnTo>
                  <a:lnTo>
                    <a:pt x="128" y="36"/>
                  </a:lnTo>
                  <a:lnTo>
                    <a:pt x="120" y="36"/>
                  </a:lnTo>
                  <a:lnTo>
                    <a:pt x="112" y="36"/>
                  </a:lnTo>
                  <a:lnTo>
                    <a:pt x="102" y="38"/>
                  </a:lnTo>
                  <a:lnTo>
                    <a:pt x="95" y="40"/>
                  </a:lnTo>
                  <a:lnTo>
                    <a:pt x="87" y="42"/>
                  </a:lnTo>
                  <a:lnTo>
                    <a:pt x="80" y="46"/>
                  </a:lnTo>
                  <a:lnTo>
                    <a:pt x="73" y="50"/>
                  </a:lnTo>
                  <a:lnTo>
                    <a:pt x="67" y="55"/>
                  </a:lnTo>
                  <a:lnTo>
                    <a:pt x="61" y="60"/>
                  </a:lnTo>
                  <a:lnTo>
                    <a:pt x="56" y="66"/>
                  </a:lnTo>
                  <a:lnTo>
                    <a:pt x="51" y="73"/>
                  </a:lnTo>
                  <a:lnTo>
                    <a:pt x="47" y="80"/>
                  </a:lnTo>
                  <a:lnTo>
                    <a:pt x="44" y="87"/>
                  </a:lnTo>
                  <a:lnTo>
                    <a:pt x="41" y="94"/>
                  </a:lnTo>
                  <a:lnTo>
                    <a:pt x="39" y="102"/>
                  </a:lnTo>
                  <a:lnTo>
                    <a:pt x="38" y="110"/>
                  </a:lnTo>
                  <a:lnTo>
                    <a:pt x="37" y="119"/>
                  </a:lnTo>
                  <a:lnTo>
                    <a:pt x="38" y="127"/>
                  </a:lnTo>
                  <a:lnTo>
                    <a:pt x="39" y="135"/>
                  </a:lnTo>
                  <a:lnTo>
                    <a:pt x="41" y="143"/>
                  </a:lnTo>
                  <a:lnTo>
                    <a:pt x="44" y="151"/>
                  </a:lnTo>
                  <a:lnTo>
                    <a:pt x="47" y="158"/>
                  </a:lnTo>
                  <a:lnTo>
                    <a:pt x="51" y="166"/>
                  </a:lnTo>
                  <a:lnTo>
                    <a:pt x="56" y="172"/>
                  </a:lnTo>
                  <a:lnTo>
                    <a:pt x="61" y="178"/>
                  </a:lnTo>
                  <a:lnTo>
                    <a:pt x="67" y="183"/>
                  </a:lnTo>
                  <a:lnTo>
                    <a:pt x="73" y="188"/>
                  </a:lnTo>
                  <a:lnTo>
                    <a:pt x="80" y="192"/>
                  </a:lnTo>
                  <a:lnTo>
                    <a:pt x="87" y="195"/>
                  </a:lnTo>
                  <a:lnTo>
                    <a:pt x="95" y="198"/>
                  </a:lnTo>
                  <a:lnTo>
                    <a:pt x="102" y="200"/>
                  </a:lnTo>
                  <a:lnTo>
                    <a:pt x="112" y="201"/>
                  </a:lnTo>
                  <a:lnTo>
                    <a:pt x="120" y="202"/>
                  </a:lnTo>
                  <a:lnTo>
                    <a:pt x="128" y="201"/>
                  </a:lnTo>
                  <a:lnTo>
                    <a:pt x="136" y="200"/>
                  </a:lnTo>
                  <a:lnTo>
                    <a:pt x="144" y="198"/>
                  </a:lnTo>
                  <a:lnTo>
                    <a:pt x="152" y="195"/>
                  </a:lnTo>
                  <a:lnTo>
                    <a:pt x="159" y="192"/>
                  </a:lnTo>
                  <a:lnTo>
                    <a:pt x="166" y="188"/>
                  </a:lnTo>
                  <a:lnTo>
                    <a:pt x="172" y="183"/>
                  </a:lnTo>
                  <a:lnTo>
                    <a:pt x="178" y="178"/>
                  </a:lnTo>
                  <a:lnTo>
                    <a:pt x="183" y="172"/>
                  </a:lnTo>
                  <a:lnTo>
                    <a:pt x="188" y="166"/>
                  </a:lnTo>
                  <a:lnTo>
                    <a:pt x="192" y="158"/>
                  </a:lnTo>
                  <a:lnTo>
                    <a:pt x="195" y="151"/>
                  </a:lnTo>
                  <a:lnTo>
                    <a:pt x="198" y="143"/>
                  </a:lnTo>
                  <a:lnTo>
                    <a:pt x="200" y="135"/>
                  </a:lnTo>
                  <a:lnTo>
                    <a:pt x="201" y="127"/>
                  </a:lnTo>
                  <a:lnTo>
                    <a:pt x="202" y="119"/>
                  </a:lnTo>
                  <a:lnTo>
                    <a:pt x="201" y="110"/>
                  </a:lnTo>
                  <a:lnTo>
                    <a:pt x="200" y="102"/>
                  </a:lnTo>
                  <a:lnTo>
                    <a:pt x="198" y="94"/>
                  </a:lnTo>
                  <a:lnTo>
                    <a:pt x="195" y="87"/>
                  </a:lnTo>
                  <a:lnTo>
                    <a:pt x="192" y="80"/>
                  </a:lnTo>
                  <a:lnTo>
                    <a:pt x="188" y="73"/>
                  </a:lnTo>
                  <a:lnTo>
                    <a:pt x="183" y="66"/>
                  </a:lnTo>
                  <a:lnTo>
                    <a:pt x="178" y="6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1" name="Группа 25"/>
          <p:cNvGrpSpPr/>
          <p:nvPr/>
        </p:nvGrpSpPr>
        <p:grpSpPr>
          <a:xfrm>
            <a:off x="3840406" y="4546789"/>
            <a:ext cx="290165" cy="296364"/>
            <a:chOff x="3641528" y="4470570"/>
            <a:chExt cx="290088" cy="290088"/>
          </a:xfrm>
          <a:solidFill>
            <a:srgbClr val="004F9F"/>
          </a:solidFill>
        </p:grpSpPr>
        <p:sp>
          <p:nvSpPr>
            <p:cNvPr id="84" name="Freeform 16"/>
            <p:cNvSpPr>
              <a:spLocks/>
            </p:cNvSpPr>
            <p:nvPr/>
          </p:nvSpPr>
          <p:spPr bwMode="auto">
            <a:xfrm>
              <a:off x="3641528" y="4470570"/>
              <a:ext cx="290088" cy="290088"/>
            </a:xfrm>
            <a:custGeom>
              <a:avLst/>
              <a:gdLst/>
              <a:ahLst/>
              <a:cxnLst>
                <a:cxn ang="0">
                  <a:pos x="348" y="1"/>
                </a:cxn>
                <a:cxn ang="0">
                  <a:pos x="394" y="10"/>
                </a:cxn>
                <a:cxn ang="0">
                  <a:pos x="438" y="24"/>
                </a:cxn>
                <a:cxn ang="0">
                  <a:pos x="479" y="45"/>
                </a:cxn>
                <a:cxn ang="0">
                  <a:pos x="516" y="72"/>
                </a:cxn>
                <a:cxn ang="0">
                  <a:pos x="549" y="103"/>
                </a:cxn>
                <a:cxn ang="0">
                  <a:pos x="577" y="138"/>
                </a:cxn>
                <a:cxn ang="0">
                  <a:pos x="600" y="178"/>
                </a:cxn>
                <a:cxn ang="0">
                  <a:pos x="617" y="221"/>
                </a:cxn>
                <a:cxn ang="0">
                  <a:pos x="627" y="267"/>
                </a:cxn>
                <a:cxn ang="0">
                  <a:pos x="631" y="315"/>
                </a:cxn>
                <a:cxn ang="0">
                  <a:pos x="627" y="363"/>
                </a:cxn>
                <a:cxn ang="0">
                  <a:pos x="617" y="408"/>
                </a:cxn>
                <a:cxn ang="0">
                  <a:pos x="600" y="452"/>
                </a:cxn>
                <a:cxn ang="0">
                  <a:pos x="577" y="491"/>
                </a:cxn>
                <a:cxn ang="0">
                  <a:pos x="549" y="526"/>
                </a:cxn>
                <a:cxn ang="0">
                  <a:pos x="516" y="558"/>
                </a:cxn>
                <a:cxn ang="0">
                  <a:pos x="479" y="584"/>
                </a:cxn>
                <a:cxn ang="0">
                  <a:pos x="438" y="605"/>
                </a:cxn>
                <a:cxn ang="0">
                  <a:pos x="394" y="619"/>
                </a:cxn>
                <a:cxn ang="0">
                  <a:pos x="348" y="628"/>
                </a:cxn>
                <a:cxn ang="0">
                  <a:pos x="299" y="629"/>
                </a:cxn>
                <a:cxn ang="0">
                  <a:pos x="252" y="623"/>
                </a:cxn>
                <a:cxn ang="0">
                  <a:pos x="207" y="610"/>
                </a:cxn>
                <a:cxn ang="0">
                  <a:pos x="166" y="592"/>
                </a:cxn>
                <a:cxn ang="0">
                  <a:pos x="128" y="567"/>
                </a:cxn>
                <a:cxn ang="0">
                  <a:pos x="93" y="537"/>
                </a:cxn>
                <a:cxn ang="0">
                  <a:pos x="63" y="503"/>
                </a:cxn>
                <a:cxn ang="0">
                  <a:pos x="39" y="465"/>
                </a:cxn>
                <a:cxn ang="0">
                  <a:pos x="19" y="423"/>
                </a:cxn>
                <a:cxn ang="0">
                  <a:pos x="7" y="378"/>
                </a:cxn>
                <a:cxn ang="0">
                  <a:pos x="1" y="331"/>
                </a:cxn>
                <a:cxn ang="0">
                  <a:pos x="2" y="283"/>
                </a:cxn>
                <a:cxn ang="0">
                  <a:pos x="10" y="236"/>
                </a:cxn>
                <a:cxn ang="0">
                  <a:pos x="26" y="192"/>
                </a:cxn>
                <a:cxn ang="0">
                  <a:pos x="47" y="151"/>
                </a:cxn>
                <a:cxn ang="0">
                  <a:pos x="73" y="114"/>
                </a:cxn>
                <a:cxn ang="0">
                  <a:pos x="104" y="82"/>
                </a:cxn>
                <a:cxn ang="0">
                  <a:pos x="140" y="53"/>
                </a:cxn>
                <a:cxn ang="0">
                  <a:pos x="179" y="31"/>
                </a:cxn>
                <a:cxn ang="0">
                  <a:pos x="222" y="14"/>
                </a:cxn>
                <a:cxn ang="0">
                  <a:pos x="268" y="3"/>
                </a:cxn>
                <a:cxn ang="0">
                  <a:pos x="316" y="0"/>
                </a:cxn>
              </a:cxnLst>
              <a:rect l="0" t="0" r="r" b="b"/>
              <a:pathLst>
                <a:path w="631" h="629">
                  <a:moveTo>
                    <a:pt x="316" y="0"/>
                  </a:moveTo>
                  <a:lnTo>
                    <a:pt x="332" y="0"/>
                  </a:lnTo>
                  <a:lnTo>
                    <a:pt x="348" y="1"/>
                  </a:lnTo>
                  <a:lnTo>
                    <a:pt x="364" y="3"/>
                  </a:lnTo>
                  <a:lnTo>
                    <a:pt x="379" y="6"/>
                  </a:lnTo>
                  <a:lnTo>
                    <a:pt x="394" y="10"/>
                  </a:lnTo>
                  <a:lnTo>
                    <a:pt x="410" y="14"/>
                  </a:lnTo>
                  <a:lnTo>
                    <a:pt x="424" y="19"/>
                  </a:lnTo>
                  <a:lnTo>
                    <a:pt x="438" y="24"/>
                  </a:lnTo>
                  <a:lnTo>
                    <a:pt x="452" y="31"/>
                  </a:lnTo>
                  <a:lnTo>
                    <a:pt x="466" y="37"/>
                  </a:lnTo>
                  <a:lnTo>
                    <a:pt x="479" y="45"/>
                  </a:lnTo>
                  <a:lnTo>
                    <a:pt x="491" y="53"/>
                  </a:lnTo>
                  <a:lnTo>
                    <a:pt x="505" y="62"/>
                  </a:lnTo>
                  <a:lnTo>
                    <a:pt x="516" y="72"/>
                  </a:lnTo>
                  <a:lnTo>
                    <a:pt x="528" y="82"/>
                  </a:lnTo>
                  <a:lnTo>
                    <a:pt x="539" y="92"/>
                  </a:lnTo>
                  <a:lnTo>
                    <a:pt x="549" y="103"/>
                  </a:lnTo>
                  <a:lnTo>
                    <a:pt x="559" y="114"/>
                  </a:lnTo>
                  <a:lnTo>
                    <a:pt x="568" y="126"/>
                  </a:lnTo>
                  <a:lnTo>
                    <a:pt x="577" y="138"/>
                  </a:lnTo>
                  <a:lnTo>
                    <a:pt x="585" y="151"/>
                  </a:lnTo>
                  <a:lnTo>
                    <a:pt x="592" y="165"/>
                  </a:lnTo>
                  <a:lnTo>
                    <a:pt x="600" y="178"/>
                  </a:lnTo>
                  <a:lnTo>
                    <a:pt x="606" y="192"/>
                  </a:lnTo>
                  <a:lnTo>
                    <a:pt x="612" y="206"/>
                  </a:lnTo>
                  <a:lnTo>
                    <a:pt x="617" y="221"/>
                  </a:lnTo>
                  <a:lnTo>
                    <a:pt x="621" y="236"/>
                  </a:lnTo>
                  <a:lnTo>
                    <a:pt x="625" y="251"/>
                  </a:lnTo>
                  <a:lnTo>
                    <a:pt x="627" y="267"/>
                  </a:lnTo>
                  <a:lnTo>
                    <a:pt x="629" y="283"/>
                  </a:lnTo>
                  <a:lnTo>
                    <a:pt x="630" y="298"/>
                  </a:lnTo>
                  <a:lnTo>
                    <a:pt x="631" y="315"/>
                  </a:lnTo>
                  <a:lnTo>
                    <a:pt x="630" y="331"/>
                  </a:lnTo>
                  <a:lnTo>
                    <a:pt x="629" y="346"/>
                  </a:lnTo>
                  <a:lnTo>
                    <a:pt x="627" y="363"/>
                  </a:lnTo>
                  <a:lnTo>
                    <a:pt x="625" y="378"/>
                  </a:lnTo>
                  <a:lnTo>
                    <a:pt x="621" y="393"/>
                  </a:lnTo>
                  <a:lnTo>
                    <a:pt x="617" y="408"/>
                  </a:lnTo>
                  <a:lnTo>
                    <a:pt x="612" y="423"/>
                  </a:lnTo>
                  <a:lnTo>
                    <a:pt x="606" y="437"/>
                  </a:lnTo>
                  <a:lnTo>
                    <a:pt x="600" y="452"/>
                  </a:lnTo>
                  <a:lnTo>
                    <a:pt x="592" y="465"/>
                  </a:lnTo>
                  <a:lnTo>
                    <a:pt x="585" y="478"/>
                  </a:lnTo>
                  <a:lnTo>
                    <a:pt x="577" y="491"/>
                  </a:lnTo>
                  <a:lnTo>
                    <a:pt x="568" y="503"/>
                  </a:lnTo>
                  <a:lnTo>
                    <a:pt x="559" y="515"/>
                  </a:lnTo>
                  <a:lnTo>
                    <a:pt x="549" y="526"/>
                  </a:lnTo>
                  <a:lnTo>
                    <a:pt x="539" y="537"/>
                  </a:lnTo>
                  <a:lnTo>
                    <a:pt x="528" y="548"/>
                  </a:lnTo>
                  <a:lnTo>
                    <a:pt x="516" y="558"/>
                  </a:lnTo>
                  <a:lnTo>
                    <a:pt x="505" y="567"/>
                  </a:lnTo>
                  <a:lnTo>
                    <a:pt x="491" y="576"/>
                  </a:lnTo>
                  <a:lnTo>
                    <a:pt x="479" y="584"/>
                  </a:lnTo>
                  <a:lnTo>
                    <a:pt x="466" y="592"/>
                  </a:lnTo>
                  <a:lnTo>
                    <a:pt x="452" y="598"/>
                  </a:lnTo>
                  <a:lnTo>
                    <a:pt x="438" y="605"/>
                  </a:lnTo>
                  <a:lnTo>
                    <a:pt x="424" y="610"/>
                  </a:lnTo>
                  <a:lnTo>
                    <a:pt x="410" y="615"/>
                  </a:lnTo>
                  <a:lnTo>
                    <a:pt x="394" y="619"/>
                  </a:lnTo>
                  <a:lnTo>
                    <a:pt x="379" y="623"/>
                  </a:lnTo>
                  <a:lnTo>
                    <a:pt x="364" y="626"/>
                  </a:lnTo>
                  <a:lnTo>
                    <a:pt x="348" y="628"/>
                  </a:lnTo>
                  <a:lnTo>
                    <a:pt x="332" y="629"/>
                  </a:lnTo>
                  <a:lnTo>
                    <a:pt x="316" y="629"/>
                  </a:lnTo>
                  <a:lnTo>
                    <a:pt x="299" y="629"/>
                  </a:lnTo>
                  <a:lnTo>
                    <a:pt x="283" y="628"/>
                  </a:lnTo>
                  <a:lnTo>
                    <a:pt x="268" y="626"/>
                  </a:lnTo>
                  <a:lnTo>
                    <a:pt x="252" y="623"/>
                  </a:lnTo>
                  <a:lnTo>
                    <a:pt x="237" y="619"/>
                  </a:lnTo>
                  <a:lnTo>
                    <a:pt x="222" y="615"/>
                  </a:lnTo>
                  <a:lnTo>
                    <a:pt x="207" y="610"/>
                  </a:lnTo>
                  <a:lnTo>
                    <a:pt x="193" y="605"/>
                  </a:lnTo>
                  <a:lnTo>
                    <a:pt x="179" y="598"/>
                  </a:lnTo>
                  <a:lnTo>
                    <a:pt x="166" y="592"/>
                  </a:lnTo>
                  <a:lnTo>
                    <a:pt x="153" y="584"/>
                  </a:lnTo>
                  <a:lnTo>
                    <a:pt x="140" y="576"/>
                  </a:lnTo>
                  <a:lnTo>
                    <a:pt x="128" y="567"/>
                  </a:lnTo>
                  <a:lnTo>
                    <a:pt x="115" y="558"/>
                  </a:lnTo>
                  <a:lnTo>
                    <a:pt x="104" y="548"/>
                  </a:lnTo>
                  <a:lnTo>
                    <a:pt x="93" y="537"/>
                  </a:lnTo>
                  <a:lnTo>
                    <a:pt x="82" y="526"/>
                  </a:lnTo>
                  <a:lnTo>
                    <a:pt x="73" y="515"/>
                  </a:lnTo>
                  <a:lnTo>
                    <a:pt x="63" y="503"/>
                  </a:lnTo>
                  <a:lnTo>
                    <a:pt x="55" y="491"/>
                  </a:lnTo>
                  <a:lnTo>
                    <a:pt x="47" y="478"/>
                  </a:lnTo>
                  <a:lnTo>
                    <a:pt x="39" y="465"/>
                  </a:lnTo>
                  <a:lnTo>
                    <a:pt x="32" y="452"/>
                  </a:lnTo>
                  <a:lnTo>
                    <a:pt x="26" y="437"/>
                  </a:lnTo>
                  <a:lnTo>
                    <a:pt x="19" y="423"/>
                  </a:lnTo>
                  <a:lnTo>
                    <a:pt x="14" y="408"/>
                  </a:lnTo>
                  <a:lnTo>
                    <a:pt x="10" y="393"/>
                  </a:lnTo>
                  <a:lnTo>
                    <a:pt x="7" y="378"/>
                  </a:lnTo>
                  <a:lnTo>
                    <a:pt x="4" y="363"/>
                  </a:lnTo>
                  <a:lnTo>
                    <a:pt x="2" y="346"/>
                  </a:lnTo>
                  <a:lnTo>
                    <a:pt x="1" y="331"/>
                  </a:lnTo>
                  <a:lnTo>
                    <a:pt x="0" y="315"/>
                  </a:lnTo>
                  <a:lnTo>
                    <a:pt x="1" y="298"/>
                  </a:lnTo>
                  <a:lnTo>
                    <a:pt x="2" y="283"/>
                  </a:lnTo>
                  <a:lnTo>
                    <a:pt x="4" y="267"/>
                  </a:lnTo>
                  <a:lnTo>
                    <a:pt x="7" y="251"/>
                  </a:lnTo>
                  <a:lnTo>
                    <a:pt x="10" y="236"/>
                  </a:lnTo>
                  <a:lnTo>
                    <a:pt x="14" y="221"/>
                  </a:lnTo>
                  <a:lnTo>
                    <a:pt x="19" y="206"/>
                  </a:lnTo>
                  <a:lnTo>
                    <a:pt x="26" y="192"/>
                  </a:lnTo>
                  <a:lnTo>
                    <a:pt x="32" y="178"/>
                  </a:lnTo>
                  <a:lnTo>
                    <a:pt x="39" y="165"/>
                  </a:lnTo>
                  <a:lnTo>
                    <a:pt x="47" y="151"/>
                  </a:lnTo>
                  <a:lnTo>
                    <a:pt x="55" y="138"/>
                  </a:lnTo>
                  <a:lnTo>
                    <a:pt x="63" y="126"/>
                  </a:lnTo>
                  <a:lnTo>
                    <a:pt x="73" y="114"/>
                  </a:lnTo>
                  <a:lnTo>
                    <a:pt x="82" y="103"/>
                  </a:lnTo>
                  <a:lnTo>
                    <a:pt x="93" y="92"/>
                  </a:lnTo>
                  <a:lnTo>
                    <a:pt x="104" y="82"/>
                  </a:lnTo>
                  <a:lnTo>
                    <a:pt x="115" y="72"/>
                  </a:lnTo>
                  <a:lnTo>
                    <a:pt x="128" y="62"/>
                  </a:lnTo>
                  <a:lnTo>
                    <a:pt x="140" y="53"/>
                  </a:lnTo>
                  <a:lnTo>
                    <a:pt x="153" y="45"/>
                  </a:lnTo>
                  <a:lnTo>
                    <a:pt x="166" y="37"/>
                  </a:lnTo>
                  <a:lnTo>
                    <a:pt x="179" y="31"/>
                  </a:lnTo>
                  <a:lnTo>
                    <a:pt x="193" y="24"/>
                  </a:lnTo>
                  <a:lnTo>
                    <a:pt x="207" y="19"/>
                  </a:lnTo>
                  <a:lnTo>
                    <a:pt x="222" y="14"/>
                  </a:lnTo>
                  <a:lnTo>
                    <a:pt x="237" y="10"/>
                  </a:lnTo>
                  <a:lnTo>
                    <a:pt x="252" y="6"/>
                  </a:lnTo>
                  <a:lnTo>
                    <a:pt x="268" y="3"/>
                  </a:lnTo>
                  <a:lnTo>
                    <a:pt x="283" y="1"/>
                  </a:lnTo>
                  <a:lnTo>
                    <a:pt x="299" y="0"/>
                  </a:lnTo>
                  <a:lnTo>
                    <a:pt x="31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17"/>
            <p:cNvSpPr>
              <a:spLocks/>
            </p:cNvSpPr>
            <p:nvPr/>
          </p:nvSpPr>
          <p:spPr bwMode="auto">
            <a:xfrm>
              <a:off x="3728554" y="4538257"/>
              <a:ext cx="116035" cy="154714"/>
            </a:xfrm>
            <a:custGeom>
              <a:avLst/>
              <a:gdLst/>
              <a:ahLst/>
              <a:cxnLst>
                <a:cxn ang="0">
                  <a:pos x="15" y="107"/>
                </a:cxn>
                <a:cxn ang="0">
                  <a:pos x="46" y="171"/>
                </a:cxn>
                <a:cxn ang="0">
                  <a:pos x="81" y="233"/>
                </a:cxn>
                <a:cxn ang="0">
                  <a:pos x="123" y="293"/>
                </a:cxn>
                <a:cxn ang="0">
                  <a:pos x="151" y="328"/>
                </a:cxn>
                <a:cxn ang="0">
                  <a:pos x="165" y="335"/>
                </a:cxn>
                <a:cxn ang="0">
                  <a:pos x="180" y="337"/>
                </a:cxn>
                <a:cxn ang="0">
                  <a:pos x="194" y="333"/>
                </a:cxn>
                <a:cxn ang="0">
                  <a:pos x="212" y="319"/>
                </a:cxn>
                <a:cxn ang="0">
                  <a:pos x="236" y="300"/>
                </a:cxn>
                <a:cxn ang="0">
                  <a:pos x="250" y="289"/>
                </a:cxn>
                <a:cxn ang="0">
                  <a:pos x="253" y="283"/>
                </a:cxn>
                <a:cxn ang="0">
                  <a:pos x="254" y="276"/>
                </a:cxn>
                <a:cxn ang="0">
                  <a:pos x="252" y="269"/>
                </a:cxn>
                <a:cxn ang="0">
                  <a:pos x="213" y="220"/>
                </a:cxn>
                <a:cxn ang="0">
                  <a:pos x="208" y="215"/>
                </a:cxn>
                <a:cxn ang="0">
                  <a:pos x="201" y="213"/>
                </a:cxn>
                <a:cxn ang="0">
                  <a:pos x="194" y="214"/>
                </a:cxn>
                <a:cxn ang="0">
                  <a:pos x="187" y="217"/>
                </a:cxn>
                <a:cxn ang="0">
                  <a:pos x="137" y="207"/>
                </a:cxn>
                <a:cxn ang="0">
                  <a:pos x="98" y="139"/>
                </a:cxn>
                <a:cxn ang="0">
                  <a:pos x="114" y="90"/>
                </a:cxn>
                <a:cxn ang="0">
                  <a:pos x="120" y="87"/>
                </a:cxn>
                <a:cxn ang="0">
                  <a:pos x="125" y="80"/>
                </a:cxn>
                <a:cxn ang="0">
                  <a:pos x="127" y="73"/>
                </a:cxn>
                <a:cxn ang="0">
                  <a:pos x="126" y="66"/>
                </a:cxn>
                <a:cxn ang="0">
                  <a:pos x="101" y="8"/>
                </a:cxn>
                <a:cxn ang="0">
                  <a:pos x="96" y="3"/>
                </a:cxn>
                <a:cxn ang="0">
                  <a:pos x="90" y="0"/>
                </a:cxn>
                <a:cxn ang="0">
                  <a:pos x="83" y="0"/>
                </a:cxn>
                <a:cxn ang="0">
                  <a:pos x="66" y="6"/>
                </a:cxn>
                <a:cxn ang="0">
                  <a:pos x="39" y="18"/>
                </a:cxn>
                <a:cxn ang="0">
                  <a:pos x="18" y="27"/>
                </a:cxn>
                <a:cxn ang="0">
                  <a:pos x="7" y="37"/>
                </a:cxn>
                <a:cxn ang="0">
                  <a:pos x="1" y="51"/>
                </a:cxn>
                <a:cxn ang="0">
                  <a:pos x="0" y="67"/>
                </a:cxn>
              </a:cxnLst>
              <a:rect l="0" t="0" r="r" b="b"/>
              <a:pathLst>
                <a:path w="254" h="337">
                  <a:moveTo>
                    <a:pt x="2" y="74"/>
                  </a:moveTo>
                  <a:lnTo>
                    <a:pt x="15" y="107"/>
                  </a:lnTo>
                  <a:lnTo>
                    <a:pt x="31" y="140"/>
                  </a:lnTo>
                  <a:lnTo>
                    <a:pt x="46" y="171"/>
                  </a:lnTo>
                  <a:lnTo>
                    <a:pt x="63" y="202"/>
                  </a:lnTo>
                  <a:lnTo>
                    <a:pt x="81" y="233"/>
                  </a:lnTo>
                  <a:lnTo>
                    <a:pt x="101" y="263"/>
                  </a:lnTo>
                  <a:lnTo>
                    <a:pt x="123" y="293"/>
                  </a:lnTo>
                  <a:lnTo>
                    <a:pt x="145" y="322"/>
                  </a:lnTo>
                  <a:lnTo>
                    <a:pt x="151" y="328"/>
                  </a:lnTo>
                  <a:lnTo>
                    <a:pt x="158" y="332"/>
                  </a:lnTo>
                  <a:lnTo>
                    <a:pt x="165" y="335"/>
                  </a:lnTo>
                  <a:lnTo>
                    <a:pt x="172" y="337"/>
                  </a:lnTo>
                  <a:lnTo>
                    <a:pt x="180" y="337"/>
                  </a:lnTo>
                  <a:lnTo>
                    <a:pt x="187" y="335"/>
                  </a:lnTo>
                  <a:lnTo>
                    <a:pt x="194" y="333"/>
                  </a:lnTo>
                  <a:lnTo>
                    <a:pt x="201" y="328"/>
                  </a:lnTo>
                  <a:lnTo>
                    <a:pt x="212" y="319"/>
                  </a:lnTo>
                  <a:lnTo>
                    <a:pt x="225" y="310"/>
                  </a:lnTo>
                  <a:lnTo>
                    <a:pt x="236" y="300"/>
                  </a:lnTo>
                  <a:lnTo>
                    <a:pt x="247" y="291"/>
                  </a:lnTo>
                  <a:lnTo>
                    <a:pt x="250" y="289"/>
                  </a:lnTo>
                  <a:lnTo>
                    <a:pt x="252" y="286"/>
                  </a:lnTo>
                  <a:lnTo>
                    <a:pt x="253" y="283"/>
                  </a:lnTo>
                  <a:lnTo>
                    <a:pt x="254" y="279"/>
                  </a:lnTo>
                  <a:lnTo>
                    <a:pt x="254" y="276"/>
                  </a:lnTo>
                  <a:lnTo>
                    <a:pt x="253" y="272"/>
                  </a:lnTo>
                  <a:lnTo>
                    <a:pt x="252" y="269"/>
                  </a:lnTo>
                  <a:lnTo>
                    <a:pt x="250" y="266"/>
                  </a:lnTo>
                  <a:lnTo>
                    <a:pt x="213" y="220"/>
                  </a:lnTo>
                  <a:lnTo>
                    <a:pt x="211" y="217"/>
                  </a:lnTo>
                  <a:lnTo>
                    <a:pt x="208" y="215"/>
                  </a:lnTo>
                  <a:lnTo>
                    <a:pt x="204" y="214"/>
                  </a:lnTo>
                  <a:lnTo>
                    <a:pt x="201" y="213"/>
                  </a:lnTo>
                  <a:lnTo>
                    <a:pt x="197" y="213"/>
                  </a:lnTo>
                  <a:lnTo>
                    <a:pt x="194" y="214"/>
                  </a:lnTo>
                  <a:lnTo>
                    <a:pt x="190" y="215"/>
                  </a:lnTo>
                  <a:lnTo>
                    <a:pt x="187" y="217"/>
                  </a:lnTo>
                  <a:lnTo>
                    <a:pt x="159" y="240"/>
                  </a:lnTo>
                  <a:lnTo>
                    <a:pt x="137" y="207"/>
                  </a:lnTo>
                  <a:lnTo>
                    <a:pt x="116" y="173"/>
                  </a:lnTo>
                  <a:lnTo>
                    <a:pt x="98" y="139"/>
                  </a:lnTo>
                  <a:lnTo>
                    <a:pt x="81" y="103"/>
                  </a:lnTo>
                  <a:lnTo>
                    <a:pt x="114" y="90"/>
                  </a:lnTo>
                  <a:lnTo>
                    <a:pt x="118" y="89"/>
                  </a:lnTo>
                  <a:lnTo>
                    <a:pt x="120" y="87"/>
                  </a:lnTo>
                  <a:lnTo>
                    <a:pt x="124" y="84"/>
                  </a:lnTo>
                  <a:lnTo>
                    <a:pt x="125" y="80"/>
                  </a:lnTo>
                  <a:lnTo>
                    <a:pt x="127" y="77"/>
                  </a:lnTo>
                  <a:lnTo>
                    <a:pt x="127" y="73"/>
                  </a:lnTo>
                  <a:lnTo>
                    <a:pt x="127" y="70"/>
                  </a:lnTo>
                  <a:lnTo>
                    <a:pt x="126" y="66"/>
                  </a:lnTo>
                  <a:lnTo>
                    <a:pt x="103" y="12"/>
                  </a:lnTo>
                  <a:lnTo>
                    <a:pt x="101" y="8"/>
                  </a:lnTo>
                  <a:lnTo>
                    <a:pt x="99" y="6"/>
                  </a:lnTo>
                  <a:lnTo>
                    <a:pt x="96" y="3"/>
                  </a:lnTo>
                  <a:lnTo>
                    <a:pt x="93" y="2"/>
                  </a:lnTo>
                  <a:lnTo>
                    <a:pt x="90" y="0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1"/>
                  </a:lnTo>
                  <a:lnTo>
                    <a:pt x="66" y="6"/>
                  </a:lnTo>
                  <a:lnTo>
                    <a:pt x="53" y="12"/>
                  </a:lnTo>
                  <a:lnTo>
                    <a:pt x="39" y="18"/>
                  </a:lnTo>
                  <a:lnTo>
                    <a:pt x="26" y="23"/>
                  </a:lnTo>
                  <a:lnTo>
                    <a:pt x="18" y="27"/>
                  </a:lnTo>
                  <a:lnTo>
                    <a:pt x="12" y="32"/>
                  </a:lnTo>
                  <a:lnTo>
                    <a:pt x="7" y="37"/>
                  </a:lnTo>
                  <a:lnTo>
                    <a:pt x="3" y="44"/>
                  </a:lnTo>
                  <a:lnTo>
                    <a:pt x="1" y="51"/>
                  </a:lnTo>
                  <a:lnTo>
                    <a:pt x="0" y="59"/>
                  </a:lnTo>
                  <a:lnTo>
                    <a:pt x="0" y="67"/>
                  </a:lnTo>
                  <a:lnTo>
                    <a:pt x="2" y="7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" name="Группа 28"/>
          <p:cNvGrpSpPr/>
          <p:nvPr/>
        </p:nvGrpSpPr>
        <p:grpSpPr>
          <a:xfrm>
            <a:off x="761554" y="1103303"/>
            <a:ext cx="533351" cy="544744"/>
            <a:chOff x="599749" y="1057202"/>
            <a:chExt cx="533209" cy="533209"/>
          </a:xfrm>
          <a:solidFill>
            <a:srgbClr val="004F9F"/>
          </a:solidFill>
        </p:grpSpPr>
        <p:sp>
          <p:nvSpPr>
            <p:cNvPr id="82" name="Freeform 18"/>
            <p:cNvSpPr>
              <a:spLocks/>
            </p:cNvSpPr>
            <p:nvPr/>
          </p:nvSpPr>
          <p:spPr bwMode="auto">
            <a:xfrm>
              <a:off x="599749" y="1057202"/>
              <a:ext cx="533209" cy="533209"/>
            </a:xfrm>
            <a:custGeom>
              <a:avLst/>
              <a:gdLst/>
              <a:ahLst/>
              <a:cxnLst>
                <a:cxn ang="0">
                  <a:pos x="637" y="2"/>
                </a:cxn>
                <a:cxn ang="0">
                  <a:pos x="723" y="18"/>
                </a:cxn>
                <a:cxn ang="0">
                  <a:pos x="804" y="46"/>
                </a:cxn>
                <a:cxn ang="0">
                  <a:pos x="879" y="83"/>
                </a:cxn>
                <a:cxn ang="0">
                  <a:pos x="947" y="132"/>
                </a:cxn>
                <a:cxn ang="0">
                  <a:pos x="1007" y="189"/>
                </a:cxn>
                <a:cxn ang="0">
                  <a:pos x="1059" y="255"/>
                </a:cxn>
                <a:cxn ang="0">
                  <a:pos x="1101" y="328"/>
                </a:cxn>
                <a:cxn ang="0">
                  <a:pos x="1132" y="406"/>
                </a:cxn>
                <a:cxn ang="0">
                  <a:pos x="1151" y="490"/>
                </a:cxn>
                <a:cxn ang="0">
                  <a:pos x="1158" y="579"/>
                </a:cxn>
                <a:cxn ang="0">
                  <a:pos x="1151" y="667"/>
                </a:cxn>
                <a:cxn ang="0">
                  <a:pos x="1132" y="751"/>
                </a:cxn>
                <a:cxn ang="0">
                  <a:pos x="1101" y="830"/>
                </a:cxn>
                <a:cxn ang="0">
                  <a:pos x="1059" y="903"/>
                </a:cxn>
                <a:cxn ang="0">
                  <a:pos x="1007" y="968"/>
                </a:cxn>
                <a:cxn ang="0">
                  <a:pos x="947" y="1026"/>
                </a:cxn>
                <a:cxn ang="0">
                  <a:pos x="879" y="1074"/>
                </a:cxn>
                <a:cxn ang="0">
                  <a:pos x="804" y="1113"/>
                </a:cxn>
                <a:cxn ang="0">
                  <a:pos x="723" y="1140"/>
                </a:cxn>
                <a:cxn ang="0">
                  <a:pos x="637" y="1155"/>
                </a:cxn>
                <a:cxn ang="0">
                  <a:pos x="549" y="1157"/>
                </a:cxn>
                <a:cxn ang="0">
                  <a:pos x="462" y="1146"/>
                </a:cxn>
                <a:cxn ang="0">
                  <a:pos x="380" y="1123"/>
                </a:cxn>
                <a:cxn ang="0">
                  <a:pos x="303" y="1089"/>
                </a:cxn>
                <a:cxn ang="0">
                  <a:pos x="232" y="1043"/>
                </a:cxn>
                <a:cxn ang="0">
                  <a:pos x="169" y="988"/>
                </a:cxn>
                <a:cxn ang="0">
                  <a:pos x="114" y="926"/>
                </a:cxn>
                <a:cxn ang="0">
                  <a:pos x="70" y="855"/>
                </a:cxn>
                <a:cxn ang="0">
                  <a:pos x="34" y="778"/>
                </a:cxn>
                <a:cxn ang="0">
                  <a:pos x="11" y="695"/>
                </a:cxn>
                <a:cxn ang="0">
                  <a:pos x="0" y="609"/>
                </a:cxn>
                <a:cxn ang="0">
                  <a:pos x="3" y="520"/>
                </a:cxn>
                <a:cxn ang="0">
                  <a:pos x="18" y="435"/>
                </a:cxn>
                <a:cxn ang="0">
                  <a:pos x="45" y="354"/>
                </a:cxn>
                <a:cxn ang="0">
                  <a:pos x="84" y="279"/>
                </a:cxn>
                <a:cxn ang="0">
                  <a:pos x="131" y="210"/>
                </a:cxn>
                <a:cxn ang="0">
                  <a:pos x="189" y="150"/>
                </a:cxn>
                <a:cxn ang="0">
                  <a:pos x="255" y="98"/>
                </a:cxn>
                <a:cxn ang="0">
                  <a:pos x="327" y="57"/>
                </a:cxn>
                <a:cxn ang="0">
                  <a:pos x="406" y="26"/>
                </a:cxn>
                <a:cxn ang="0">
                  <a:pos x="491" y="6"/>
                </a:cxn>
                <a:cxn ang="0">
                  <a:pos x="579" y="0"/>
                </a:cxn>
              </a:cxnLst>
              <a:rect l="0" t="0" r="r" b="b"/>
              <a:pathLst>
                <a:path w="1158" h="1158">
                  <a:moveTo>
                    <a:pt x="579" y="0"/>
                  </a:moveTo>
                  <a:lnTo>
                    <a:pt x="608" y="0"/>
                  </a:lnTo>
                  <a:lnTo>
                    <a:pt x="637" y="2"/>
                  </a:lnTo>
                  <a:lnTo>
                    <a:pt x="667" y="6"/>
                  </a:lnTo>
                  <a:lnTo>
                    <a:pt x="695" y="11"/>
                  </a:lnTo>
                  <a:lnTo>
                    <a:pt x="723" y="18"/>
                  </a:lnTo>
                  <a:lnTo>
                    <a:pt x="751" y="26"/>
                  </a:lnTo>
                  <a:lnTo>
                    <a:pt x="778" y="35"/>
                  </a:lnTo>
                  <a:lnTo>
                    <a:pt x="804" y="46"/>
                  </a:lnTo>
                  <a:lnTo>
                    <a:pt x="829" y="57"/>
                  </a:lnTo>
                  <a:lnTo>
                    <a:pt x="855" y="70"/>
                  </a:lnTo>
                  <a:lnTo>
                    <a:pt x="879" y="83"/>
                  </a:lnTo>
                  <a:lnTo>
                    <a:pt x="902" y="98"/>
                  </a:lnTo>
                  <a:lnTo>
                    <a:pt x="925" y="114"/>
                  </a:lnTo>
                  <a:lnTo>
                    <a:pt x="947" y="132"/>
                  </a:lnTo>
                  <a:lnTo>
                    <a:pt x="968" y="150"/>
                  </a:lnTo>
                  <a:lnTo>
                    <a:pt x="988" y="169"/>
                  </a:lnTo>
                  <a:lnTo>
                    <a:pt x="1007" y="189"/>
                  </a:lnTo>
                  <a:lnTo>
                    <a:pt x="1025" y="210"/>
                  </a:lnTo>
                  <a:lnTo>
                    <a:pt x="1043" y="233"/>
                  </a:lnTo>
                  <a:lnTo>
                    <a:pt x="1059" y="255"/>
                  </a:lnTo>
                  <a:lnTo>
                    <a:pt x="1074" y="279"/>
                  </a:lnTo>
                  <a:lnTo>
                    <a:pt x="1088" y="303"/>
                  </a:lnTo>
                  <a:lnTo>
                    <a:pt x="1101" y="328"/>
                  </a:lnTo>
                  <a:lnTo>
                    <a:pt x="1112" y="354"/>
                  </a:lnTo>
                  <a:lnTo>
                    <a:pt x="1122" y="380"/>
                  </a:lnTo>
                  <a:lnTo>
                    <a:pt x="1132" y="406"/>
                  </a:lnTo>
                  <a:lnTo>
                    <a:pt x="1140" y="435"/>
                  </a:lnTo>
                  <a:lnTo>
                    <a:pt x="1146" y="462"/>
                  </a:lnTo>
                  <a:lnTo>
                    <a:pt x="1151" y="490"/>
                  </a:lnTo>
                  <a:lnTo>
                    <a:pt x="1155" y="520"/>
                  </a:lnTo>
                  <a:lnTo>
                    <a:pt x="1157" y="549"/>
                  </a:lnTo>
                  <a:lnTo>
                    <a:pt x="1158" y="579"/>
                  </a:lnTo>
                  <a:lnTo>
                    <a:pt x="1157" y="609"/>
                  </a:lnTo>
                  <a:lnTo>
                    <a:pt x="1155" y="638"/>
                  </a:lnTo>
                  <a:lnTo>
                    <a:pt x="1151" y="667"/>
                  </a:lnTo>
                  <a:lnTo>
                    <a:pt x="1146" y="695"/>
                  </a:lnTo>
                  <a:lnTo>
                    <a:pt x="1140" y="724"/>
                  </a:lnTo>
                  <a:lnTo>
                    <a:pt x="1132" y="751"/>
                  </a:lnTo>
                  <a:lnTo>
                    <a:pt x="1122" y="778"/>
                  </a:lnTo>
                  <a:lnTo>
                    <a:pt x="1112" y="805"/>
                  </a:lnTo>
                  <a:lnTo>
                    <a:pt x="1101" y="830"/>
                  </a:lnTo>
                  <a:lnTo>
                    <a:pt x="1088" y="855"/>
                  </a:lnTo>
                  <a:lnTo>
                    <a:pt x="1074" y="879"/>
                  </a:lnTo>
                  <a:lnTo>
                    <a:pt x="1059" y="903"/>
                  </a:lnTo>
                  <a:lnTo>
                    <a:pt x="1043" y="926"/>
                  </a:lnTo>
                  <a:lnTo>
                    <a:pt x="1025" y="947"/>
                  </a:lnTo>
                  <a:lnTo>
                    <a:pt x="1007" y="968"/>
                  </a:lnTo>
                  <a:lnTo>
                    <a:pt x="988" y="988"/>
                  </a:lnTo>
                  <a:lnTo>
                    <a:pt x="968" y="1008"/>
                  </a:lnTo>
                  <a:lnTo>
                    <a:pt x="947" y="1026"/>
                  </a:lnTo>
                  <a:lnTo>
                    <a:pt x="925" y="1043"/>
                  </a:lnTo>
                  <a:lnTo>
                    <a:pt x="902" y="1059"/>
                  </a:lnTo>
                  <a:lnTo>
                    <a:pt x="879" y="1074"/>
                  </a:lnTo>
                  <a:lnTo>
                    <a:pt x="855" y="1089"/>
                  </a:lnTo>
                  <a:lnTo>
                    <a:pt x="829" y="1101"/>
                  </a:lnTo>
                  <a:lnTo>
                    <a:pt x="804" y="1113"/>
                  </a:lnTo>
                  <a:lnTo>
                    <a:pt x="778" y="1123"/>
                  </a:lnTo>
                  <a:lnTo>
                    <a:pt x="751" y="1132"/>
                  </a:lnTo>
                  <a:lnTo>
                    <a:pt x="723" y="1140"/>
                  </a:lnTo>
                  <a:lnTo>
                    <a:pt x="695" y="1146"/>
                  </a:lnTo>
                  <a:lnTo>
                    <a:pt x="667" y="1151"/>
                  </a:lnTo>
                  <a:lnTo>
                    <a:pt x="637" y="1155"/>
                  </a:lnTo>
                  <a:lnTo>
                    <a:pt x="608" y="1157"/>
                  </a:lnTo>
                  <a:lnTo>
                    <a:pt x="579" y="1158"/>
                  </a:lnTo>
                  <a:lnTo>
                    <a:pt x="549" y="1157"/>
                  </a:lnTo>
                  <a:lnTo>
                    <a:pt x="519" y="1155"/>
                  </a:lnTo>
                  <a:lnTo>
                    <a:pt x="491" y="1151"/>
                  </a:lnTo>
                  <a:lnTo>
                    <a:pt x="462" y="1146"/>
                  </a:lnTo>
                  <a:lnTo>
                    <a:pt x="434" y="1140"/>
                  </a:lnTo>
                  <a:lnTo>
                    <a:pt x="406" y="1132"/>
                  </a:lnTo>
                  <a:lnTo>
                    <a:pt x="380" y="1123"/>
                  </a:lnTo>
                  <a:lnTo>
                    <a:pt x="354" y="1113"/>
                  </a:lnTo>
                  <a:lnTo>
                    <a:pt x="327" y="1101"/>
                  </a:lnTo>
                  <a:lnTo>
                    <a:pt x="303" y="1089"/>
                  </a:lnTo>
                  <a:lnTo>
                    <a:pt x="279" y="1074"/>
                  </a:lnTo>
                  <a:lnTo>
                    <a:pt x="255" y="1059"/>
                  </a:lnTo>
                  <a:lnTo>
                    <a:pt x="232" y="1043"/>
                  </a:lnTo>
                  <a:lnTo>
                    <a:pt x="210" y="1026"/>
                  </a:lnTo>
                  <a:lnTo>
                    <a:pt x="189" y="1008"/>
                  </a:lnTo>
                  <a:lnTo>
                    <a:pt x="169" y="988"/>
                  </a:lnTo>
                  <a:lnTo>
                    <a:pt x="150" y="968"/>
                  </a:lnTo>
                  <a:lnTo>
                    <a:pt x="131" y="947"/>
                  </a:lnTo>
                  <a:lnTo>
                    <a:pt x="114" y="926"/>
                  </a:lnTo>
                  <a:lnTo>
                    <a:pt x="98" y="903"/>
                  </a:lnTo>
                  <a:lnTo>
                    <a:pt x="84" y="879"/>
                  </a:lnTo>
                  <a:lnTo>
                    <a:pt x="70" y="855"/>
                  </a:lnTo>
                  <a:lnTo>
                    <a:pt x="56" y="830"/>
                  </a:lnTo>
                  <a:lnTo>
                    <a:pt x="45" y="805"/>
                  </a:lnTo>
                  <a:lnTo>
                    <a:pt x="34" y="778"/>
                  </a:lnTo>
                  <a:lnTo>
                    <a:pt x="25" y="751"/>
                  </a:lnTo>
                  <a:lnTo>
                    <a:pt x="18" y="724"/>
                  </a:lnTo>
                  <a:lnTo>
                    <a:pt x="11" y="695"/>
                  </a:lnTo>
                  <a:lnTo>
                    <a:pt x="6" y="667"/>
                  </a:lnTo>
                  <a:lnTo>
                    <a:pt x="3" y="638"/>
                  </a:lnTo>
                  <a:lnTo>
                    <a:pt x="0" y="609"/>
                  </a:lnTo>
                  <a:lnTo>
                    <a:pt x="0" y="579"/>
                  </a:lnTo>
                  <a:lnTo>
                    <a:pt x="0" y="549"/>
                  </a:lnTo>
                  <a:lnTo>
                    <a:pt x="3" y="520"/>
                  </a:lnTo>
                  <a:lnTo>
                    <a:pt x="6" y="490"/>
                  </a:lnTo>
                  <a:lnTo>
                    <a:pt x="11" y="462"/>
                  </a:lnTo>
                  <a:lnTo>
                    <a:pt x="18" y="435"/>
                  </a:lnTo>
                  <a:lnTo>
                    <a:pt x="25" y="406"/>
                  </a:lnTo>
                  <a:lnTo>
                    <a:pt x="34" y="380"/>
                  </a:lnTo>
                  <a:lnTo>
                    <a:pt x="45" y="354"/>
                  </a:lnTo>
                  <a:lnTo>
                    <a:pt x="56" y="328"/>
                  </a:lnTo>
                  <a:lnTo>
                    <a:pt x="70" y="303"/>
                  </a:lnTo>
                  <a:lnTo>
                    <a:pt x="84" y="279"/>
                  </a:lnTo>
                  <a:lnTo>
                    <a:pt x="98" y="255"/>
                  </a:lnTo>
                  <a:lnTo>
                    <a:pt x="114" y="233"/>
                  </a:lnTo>
                  <a:lnTo>
                    <a:pt x="131" y="210"/>
                  </a:lnTo>
                  <a:lnTo>
                    <a:pt x="150" y="189"/>
                  </a:lnTo>
                  <a:lnTo>
                    <a:pt x="169" y="169"/>
                  </a:lnTo>
                  <a:lnTo>
                    <a:pt x="189" y="150"/>
                  </a:lnTo>
                  <a:lnTo>
                    <a:pt x="210" y="132"/>
                  </a:lnTo>
                  <a:lnTo>
                    <a:pt x="232" y="114"/>
                  </a:lnTo>
                  <a:lnTo>
                    <a:pt x="255" y="98"/>
                  </a:lnTo>
                  <a:lnTo>
                    <a:pt x="279" y="83"/>
                  </a:lnTo>
                  <a:lnTo>
                    <a:pt x="303" y="70"/>
                  </a:lnTo>
                  <a:lnTo>
                    <a:pt x="327" y="57"/>
                  </a:lnTo>
                  <a:lnTo>
                    <a:pt x="354" y="46"/>
                  </a:lnTo>
                  <a:lnTo>
                    <a:pt x="380" y="35"/>
                  </a:lnTo>
                  <a:lnTo>
                    <a:pt x="406" y="26"/>
                  </a:lnTo>
                  <a:lnTo>
                    <a:pt x="434" y="18"/>
                  </a:lnTo>
                  <a:lnTo>
                    <a:pt x="462" y="11"/>
                  </a:lnTo>
                  <a:lnTo>
                    <a:pt x="491" y="6"/>
                  </a:lnTo>
                  <a:lnTo>
                    <a:pt x="519" y="2"/>
                  </a:lnTo>
                  <a:lnTo>
                    <a:pt x="549" y="0"/>
                  </a:lnTo>
                  <a:lnTo>
                    <a:pt x="57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19"/>
            <p:cNvSpPr>
              <a:spLocks noEditPoints="1"/>
            </p:cNvSpPr>
            <p:nvPr/>
          </p:nvSpPr>
          <p:spPr bwMode="auto">
            <a:xfrm>
              <a:off x="684012" y="1210534"/>
              <a:ext cx="364682" cy="219638"/>
            </a:xfrm>
            <a:custGeom>
              <a:avLst/>
              <a:gdLst/>
              <a:ahLst/>
              <a:cxnLst>
                <a:cxn ang="0">
                  <a:pos x="640" y="439"/>
                </a:cxn>
                <a:cxn ang="0">
                  <a:pos x="688" y="412"/>
                </a:cxn>
                <a:cxn ang="0">
                  <a:pos x="730" y="381"/>
                </a:cxn>
                <a:cxn ang="0">
                  <a:pos x="772" y="343"/>
                </a:cxn>
                <a:cxn ang="0">
                  <a:pos x="0" y="344"/>
                </a:cxn>
                <a:cxn ang="0">
                  <a:pos x="18" y="444"/>
                </a:cxn>
                <a:cxn ang="0">
                  <a:pos x="26" y="458"/>
                </a:cxn>
                <a:cxn ang="0">
                  <a:pos x="38" y="469"/>
                </a:cxn>
                <a:cxn ang="0">
                  <a:pos x="55" y="475"/>
                </a:cxn>
                <a:cxn ang="0">
                  <a:pos x="476" y="475"/>
                </a:cxn>
                <a:cxn ang="0">
                  <a:pos x="511" y="474"/>
                </a:cxn>
                <a:cxn ang="0">
                  <a:pos x="546" y="470"/>
                </a:cxn>
                <a:cxn ang="0">
                  <a:pos x="582" y="463"/>
                </a:cxn>
                <a:cxn ang="0">
                  <a:pos x="614" y="451"/>
                </a:cxn>
                <a:cxn ang="0">
                  <a:pos x="653" y="234"/>
                </a:cxn>
                <a:cxn ang="0">
                  <a:pos x="759" y="291"/>
                </a:cxn>
                <a:cxn ang="0">
                  <a:pos x="653" y="234"/>
                </a:cxn>
                <a:cxn ang="0">
                  <a:pos x="523" y="145"/>
                </a:cxn>
                <a:cxn ang="0">
                  <a:pos x="628" y="221"/>
                </a:cxn>
                <a:cxn ang="0">
                  <a:pos x="523" y="145"/>
                </a:cxn>
                <a:cxn ang="0">
                  <a:pos x="523" y="234"/>
                </a:cxn>
                <a:cxn ang="0">
                  <a:pos x="628" y="294"/>
                </a:cxn>
                <a:cxn ang="0">
                  <a:pos x="523" y="234"/>
                </a:cxn>
                <a:cxn ang="0">
                  <a:pos x="393" y="145"/>
                </a:cxn>
                <a:cxn ang="0">
                  <a:pos x="499" y="221"/>
                </a:cxn>
                <a:cxn ang="0">
                  <a:pos x="393" y="145"/>
                </a:cxn>
                <a:cxn ang="0">
                  <a:pos x="393" y="234"/>
                </a:cxn>
                <a:cxn ang="0">
                  <a:pos x="499" y="298"/>
                </a:cxn>
                <a:cxn ang="0">
                  <a:pos x="393" y="234"/>
                </a:cxn>
                <a:cxn ang="0">
                  <a:pos x="25" y="234"/>
                </a:cxn>
                <a:cxn ang="0">
                  <a:pos x="130" y="308"/>
                </a:cxn>
                <a:cxn ang="0">
                  <a:pos x="25" y="310"/>
                </a:cxn>
                <a:cxn ang="0">
                  <a:pos x="237" y="145"/>
                </a:cxn>
                <a:cxn ang="0">
                  <a:pos x="369" y="145"/>
                </a:cxn>
                <a:cxn ang="0">
                  <a:pos x="153" y="307"/>
                </a:cxn>
                <a:cxn ang="0">
                  <a:pos x="153" y="0"/>
                </a:cxn>
                <a:cxn ang="0">
                  <a:pos x="237" y="145"/>
                </a:cxn>
              </a:cxnLst>
              <a:rect l="0" t="0" r="r" b="b"/>
              <a:pathLst>
                <a:path w="793" h="475">
                  <a:moveTo>
                    <a:pt x="614" y="451"/>
                  </a:moveTo>
                  <a:lnTo>
                    <a:pt x="640" y="439"/>
                  </a:lnTo>
                  <a:lnTo>
                    <a:pt x="665" y="426"/>
                  </a:lnTo>
                  <a:lnTo>
                    <a:pt x="688" y="412"/>
                  </a:lnTo>
                  <a:lnTo>
                    <a:pt x="709" y="397"/>
                  </a:lnTo>
                  <a:lnTo>
                    <a:pt x="730" y="381"/>
                  </a:lnTo>
                  <a:lnTo>
                    <a:pt x="751" y="362"/>
                  </a:lnTo>
                  <a:lnTo>
                    <a:pt x="772" y="343"/>
                  </a:lnTo>
                  <a:lnTo>
                    <a:pt x="793" y="322"/>
                  </a:lnTo>
                  <a:lnTo>
                    <a:pt x="0" y="344"/>
                  </a:lnTo>
                  <a:lnTo>
                    <a:pt x="16" y="436"/>
                  </a:lnTo>
                  <a:lnTo>
                    <a:pt x="18" y="444"/>
                  </a:lnTo>
                  <a:lnTo>
                    <a:pt x="21" y="451"/>
                  </a:lnTo>
                  <a:lnTo>
                    <a:pt x="26" y="458"/>
                  </a:lnTo>
                  <a:lnTo>
                    <a:pt x="31" y="464"/>
                  </a:lnTo>
                  <a:lnTo>
                    <a:pt x="38" y="469"/>
                  </a:lnTo>
                  <a:lnTo>
                    <a:pt x="46" y="472"/>
                  </a:lnTo>
                  <a:lnTo>
                    <a:pt x="55" y="475"/>
                  </a:lnTo>
                  <a:lnTo>
                    <a:pt x="65" y="475"/>
                  </a:lnTo>
                  <a:lnTo>
                    <a:pt x="476" y="475"/>
                  </a:lnTo>
                  <a:lnTo>
                    <a:pt x="493" y="475"/>
                  </a:lnTo>
                  <a:lnTo>
                    <a:pt x="511" y="474"/>
                  </a:lnTo>
                  <a:lnTo>
                    <a:pt x="529" y="472"/>
                  </a:lnTo>
                  <a:lnTo>
                    <a:pt x="546" y="470"/>
                  </a:lnTo>
                  <a:lnTo>
                    <a:pt x="565" y="467"/>
                  </a:lnTo>
                  <a:lnTo>
                    <a:pt x="582" y="463"/>
                  </a:lnTo>
                  <a:lnTo>
                    <a:pt x="598" y="457"/>
                  </a:lnTo>
                  <a:lnTo>
                    <a:pt x="614" y="451"/>
                  </a:lnTo>
                  <a:close/>
                  <a:moveTo>
                    <a:pt x="653" y="234"/>
                  </a:moveTo>
                  <a:lnTo>
                    <a:pt x="653" y="234"/>
                  </a:lnTo>
                  <a:lnTo>
                    <a:pt x="759" y="234"/>
                  </a:lnTo>
                  <a:lnTo>
                    <a:pt x="759" y="291"/>
                  </a:lnTo>
                  <a:lnTo>
                    <a:pt x="653" y="294"/>
                  </a:lnTo>
                  <a:lnTo>
                    <a:pt x="653" y="234"/>
                  </a:lnTo>
                  <a:close/>
                  <a:moveTo>
                    <a:pt x="523" y="145"/>
                  </a:moveTo>
                  <a:lnTo>
                    <a:pt x="523" y="145"/>
                  </a:lnTo>
                  <a:lnTo>
                    <a:pt x="628" y="145"/>
                  </a:lnTo>
                  <a:lnTo>
                    <a:pt x="628" y="221"/>
                  </a:lnTo>
                  <a:lnTo>
                    <a:pt x="523" y="221"/>
                  </a:lnTo>
                  <a:lnTo>
                    <a:pt x="523" y="145"/>
                  </a:lnTo>
                  <a:close/>
                  <a:moveTo>
                    <a:pt x="523" y="234"/>
                  </a:moveTo>
                  <a:lnTo>
                    <a:pt x="523" y="234"/>
                  </a:lnTo>
                  <a:lnTo>
                    <a:pt x="628" y="234"/>
                  </a:lnTo>
                  <a:lnTo>
                    <a:pt x="628" y="294"/>
                  </a:lnTo>
                  <a:lnTo>
                    <a:pt x="523" y="297"/>
                  </a:lnTo>
                  <a:lnTo>
                    <a:pt x="523" y="234"/>
                  </a:lnTo>
                  <a:close/>
                  <a:moveTo>
                    <a:pt x="393" y="145"/>
                  </a:moveTo>
                  <a:lnTo>
                    <a:pt x="393" y="145"/>
                  </a:lnTo>
                  <a:lnTo>
                    <a:pt x="499" y="145"/>
                  </a:lnTo>
                  <a:lnTo>
                    <a:pt x="499" y="221"/>
                  </a:lnTo>
                  <a:lnTo>
                    <a:pt x="393" y="221"/>
                  </a:lnTo>
                  <a:lnTo>
                    <a:pt x="393" y="145"/>
                  </a:lnTo>
                  <a:close/>
                  <a:moveTo>
                    <a:pt x="393" y="234"/>
                  </a:moveTo>
                  <a:lnTo>
                    <a:pt x="393" y="234"/>
                  </a:lnTo>
                  <a:lnTo>
                    <a:pt x="499" y="234"/>
                  </a:lnTo>
                  <a:lnTo>
                    <a:pt x="499" y="298"/>
                  </a:lnTo>
                  <a:lnTo>
                    <a:pt x="393" y="301"/>
                  </a:lnTo>
                  <a:lnTo>
                    <a:pt x="393" y="234"/>
                  </a:lnTo>
                  <a:close/>
                  <a:moveTo>
                    <a:pt x="25" y="234"/>
                  </a:moveTo>
                  <a:lnTo>
                    <a:pt x="25" y="234"/>
                  </a:lnTo>
                  <a:lnTo>
                    <a:pt x="130" y="234"/>
                  </a:lnTo>
                  <a:lnTo>
                    <a:pt x="130" y="308"/>
                  </a:lnTo>
                  <a:lnTo>
                    <a:pt x="61" y="310"/>
                  </a:lnTo>
                  <a:lnTo>
                    <a:pt x="25" y="310"/>
                  </a:lnTo>
                  <a:lnTo>
                    <a:pt x="25" y="234"/>
                  </a:lnTo>
                  <a:close/>
                  <a:moveTo>
                    <a:pt x="237" y="145"/>
                  </a:moveTo>
                  <a:lnTo>
                    <a:pt x="237" y="145"/>
                  </a:lnTo>
                  <a:lnTo>
                    <a:pt x="369" y="145"/>
                  </a:lnTo>
                  <a:lnTo>
                    <a:pt x="369" y="301"/>
                  </a:lnTo>
                  <a:lnTo>
                    <a:pt x="153" y="307"/>
                  </a:lnTo>
                  <a:lnTo>
                    <a:pt x="153" y="145"/>
                  </a:lnTo>
                  <a:lnTo>
                    <a:pt x="153" y="0"/>
                  </a:lnTo>
                  <a:lnTo>
                    <a:pt x="237" y="0"/>
                  </a:lnTo>
                  <a:lnTo>
                    <a:pt x="237" y="14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baseline="-25000" dirty="0"/>
            </a:p>
          </p:txBody>
        </p:sp>
      </p:grpSp>
      <p:grpSp>
        <p:nvGrpSpPr>
          <p:cNvPr id="13" name="Группа 31"/>
          <p:cNvGrpSpPr/>
          <p:nvPr/>
        </p:nvGrpSpPr>
        <p:grpSpPr>
          <a:xfrm>
            <a:off x="1253378" y="1764601"/>
            <a:ext cx="348199" cy="355637"/>
            <a:chOff x="1048694" y="1754794"/>
            <a:chExt cx="348106" cy="348106"/>
          </a:xfrm>
          <a:solidFill>
            <a:srgbClr val="E30613"/>
          </a:solidFill>
        </p:grpSpPr>
        <p:sp>
          <p:nvSpPr>
            <p:cNvPr id="80" name="Freeform 20"/>
            <p:cNvSpPr>
              <a:spLocks/>
            </p:cNvSpPr>
            <p:nvPr/>
          </p:nvSpPr>
          <p:spPr bwMode="auto">
            <a:xfrm>
              <a:off x="1048694" y="1754794"/>
              <a:ext cx="348106" cy="348106"/>
            </a:xfrm>
            <a:custGeom>
              <a:avLst/>
              <a:gdLst/>
              <a:ahLst/>
              <a:cxnLst>
                <a:cxn ang="0">
                  <a:pos x="416" y="2"/>
                </a:cxn>
                <a:cxn ang="0">
                  <a:pos x="472" y="12"/>
                </a:cxn>
                <a:cxn ang="0">
                  <a:pos x="524" y="30"/>
                </a:cxn>
                <a:cxn ang="0">
                  <a:pos x="574" y="55"/>
                </a:cxn>
                <a:cxn ang="0">
                  <a:pos x="618" y="87"/>
                </a:cxn>
                <a:cxn ang="0">
                  <a:pos x="658" y="124"/>
                </a:cxn>
                <a:cxn ang="0">
                  <a:pos x="691" y="167"/>
                </a:cxn>
                <a:cxn ang="0">
                  <a:pos x="718" y="214"/>
                </a:cxn>
                <a:cxn ang="0">
                  <a:pos x="739" y="266"/>
                </a:cxn>
                <a:cxn ang="0">
                  <a:pos x="751" y="320"/>
                </a:cxn>
                <a:cxn ang="0">
                  <a:pos x="756" y="378"/>
                </a:cxn>
                <a:cxn ang="0">
                  <a:pos x="751" y="435"/>
                </a:cxn>
                <a:cxn ang="0">
                  <a:pos x="739" y="490"/>
                </a:cxn>
                <a:cxn ang="0">
                  <a:pos x="718" y="542"/>
                </a:cxn>
                <a:cxn ang="0">
                  <a:pos x="691" y="589"/>
                </a:cxn>
                <a:cxn ang="0">
                  <a:pos x="658" y="631"/>
                </a:cxn>
                <a:cxn ang="0">
                  <a:pos x="618" y="670"/>
                </a:cxn>
                <a:cxn ang="0">
                  <a:pos x="574" y="701"/>
                </a:cxn>
                <a:cxn ang="0">
                  <a:pos x="524" y="725"/>
                </a:cxn>
                <a:cxn ang="0">
                  <a:pos x="472" y="744"/>
                </a:cxn>
                <a:cxn ang="0">
                  <a:pos x="416" y="754"/>
                </a:cxn>
                <a:cxn ang="0">
                  <a:pos x="359" y="755"/>
                </a:cxn>
                <a:cxn ang="0">
                  <a:pos x="302" y="748"/>
                </a:cxn>
                <a:cxn ang="0">
                  <a:pos x="248" y="732"/>
                </a:cxn>
                <a:cxn ang="0">
                  <a:pos x="198" y="710"/>
                </a:cxn>
                <a:cxn ang="0">
                  <a:pos x="152" y="681"/>
                </a:cxn>
                <a:cxn ang="0">
                  <a:pos x="111" y="645"/>
                </a:cxn>
                <a:cxn ang="0">
                  <a:pos x="75" y="604"/>
                </a:cxn>
                <a:cxn ang="0">
                  <a:pos x="45" y="558"/>
                </a:cxn>
                <a:cxn ang="0">
                  <a:pos x="23" y="508"/>
                </a:cxn>
                <a:cxn ang="0">
                  <a:pos x="8" y="454"/>
                </a:cxn>
                <a:cxn ang="0">
                  <a:pos x="1" y="397"/>
                </a:cxn>
                <a:cxn ang="0">
                  <a:pos x="2" y="339"/>
                </a:cxn>
                <a:cxn ang="0">
                  <a:pos x="12" y="284"/>
                </a:cxn>
                <a:cxn ang="0">
                  <a:pos x="30" y="231"/>
                </a:cxn>
                <a:cxn ang="0">
                  <a:pos x="55" y="182"/>
                </a:cxn>
                <a:cxn ang="0">
                  <a:pos x="87" y="137"/>
                </a:cxn>
                <a:cxn ang="0">
                  <a:pos x="124" y="98"/>
                </a:cxn>
                <a:cxn ang="0">
                  <a:pos x="167" y="65"/>
                </a:cxn>
                <a:cxn ang="0">
                  <a:pos x="214" y="37"/>
                </a:cxn>
                <a:cxn ang="0">
                  <a:pos x="266" y="17"/>
                </a:cxn>
                <a:cxn ang="0">
                  <a:pos x="320" y="5"/>
                </a:cxn>
                <a:cxn ang="0">
                  <a:pos x="378" y="0"/>
                </a:cxn>
              </a:cxnLst>
              <a:rect l="0" t="0" r="r" b="b"/>
              <a:pathLst>
                <a:path w="756" h="756">
                  <a:moveTo>
                    <a:pt x="378" y="0"/>
                  </a:moveTo>
                  <a:lnTo>
                    <a:pt x="397" y="1"/>
                  </a:lnTo>
                  <a:lnTo>
                    <a:pt x="416" y="2"/>
                  </a:lnTo>
                  <a:lnTo>
                    <a:pt x="435" y="5"/>
                  </a:lnTo>
                  <a:lnTo>
                    <a:pt x="454" y="8"/>
                  </a:lnTo>
                  <a:lnTo>
                    <a:pt x="472" y="12"/>
                  </a:lnTo>
                  <a:lnTo>
                    <a:pt x="490" y="17"/>
                  </a:lnTo>
                  <a:lnTo>
                    <a:pt x="507" y="23"/>
                  </a:lnTo>
                  <a:lnTo>
                    <a:pt x="524" y="30"/>
                  </a:lnTo>
                  <a:lnTo>
                    <a:pt x="542" y="37"/>
                  </a:lnTo>
                  <a:lnTo>
                    <a:pt x="558" y="46"/>
                  </a:lnTo>
                  <a:lnTo>
                    <a:pt x="574" y="55"/>
                  </a:lnTo>
                  <a:lnTo>
                    <a:pt x="589" y="65"/>
                  </a:lnTo>
                  <a:lnTo>
                    <a:pt x="603" y="76"/>
                  </a:lnTo>
                  <a:lnTo>
                    <a:pt x="618" y="87"/>
                  </a:lnTo>
                  <a:lnTo>
                    <a:pt x="632" y="98"/>
                  </a:lnTo>
                  <a:lnTo>
                    <a:pt x="645" y="111"/>
                  </a:lnTo>
                  <a:lnTo>
                    <a:pt x="658" y="124"/>
                  </a:lnTo>
                  <a:lnTo>
                    <a:pt x="669" y="137"/>
                  </a:lnTo>
                  <a:lnTo>
                    <a:pt x="680" y="152"/>
                  </a:lnTo>
                  <a:lnTo>
                    <a:pt x="691" y="167"/>
                  </a:lnTo>
                  <a:lnTo>
                    <a:pt x="701" y="182"/>
                  </a:lnTo>
                  <a:lnTo>
                    <a:pt x="709" y="198"/>
                  </a:lnTo>
                  <a:lnTo>
                    <a:pt x="718" y="214"/>
                  </a:lnTo>
                  <a:lnTo>
                    <a:pt x="725" y="231"/>
                  </a:lnTo>
                  <a:lnTo>
                    <a:pt x="733" y="248"/>
                  </a:lnTo>
                  <a:lnTo>
                    <a:pt x="739" y="266"/>
                  </a:lnTo>
                  <a:lnTo>
                    <a:pt x="744" y="284"/>
                  </a:lnTo>
                  <a:lnTo>
                    <a:pt x="748" y="302"/>
                  </a:lnTo>
                  <a:lnTo>
                    <a:pt x="751" y="320"/>
                  </a:lnTo>
                  <a:lnTo>
                    <a:pt x="754" y="339"/>
                  </a:lnTo>
                  <a:lnTo>
                    <a:pt x="755" y="359"/>
                  </a:lnTo>
                  <a:lnTo>
                    <a:pt x="756" y="378"/>
                  </a:lnTo>
                  <a:lnTo>
                    <a:pt x="755" y="397"/>
                  </a:lnTo>
                  <a:lnTo>
                    <a:pt x="754" y="416"/>
                  </a:lnTo>
                  <a:lnTo>
                    <a:pt x="751" y="435"/>
                  </a:lnTo>
                  <a:lnTo>
                    <a:pt x="748" y="454"/>
                  </a:lnTo>
                  <a:lnTo>
                    <a:pt x="744" y="473"/>
                  </a:lnTo>
                  <a:lnTo>
                    <a:pt x="739" y="490"/>
                  </a:lnTo>
                  <a:lnTo>
                    <a:pt x="733" y="508"/>
                  </a:lnTo>
                  <a:lnTo>
                    <a:pt x="725" y="525"/>
                  </a:lnTo>
                  <a:lnTo>
                    <a:pt x="718" y="542"/>
                  </a:lnTo>
                  <a:lnTo>
                    <a:pt x="709" y="558"/>
                  </a:lnTo>
                  <a:lnTo>
                    <a:pt x="701" y="574"/>
                  </a:lnTo>
                  <a:lnTo>
                    <a:pt x="691" y="589"/>
                  </a:lnTo>
                  <a:lnTo>
                    <a:pt x="680" y="604"/>
                  </a:lnTo>
                  <a:lnTo>
                    <a:pt x="669" y="618"/>
                  </a:lnTo>
                  <a:lnTo>
                    <a:pt x="658" y="631"/>
                  </a:lnTo>
                  <a:lnTo>
                    <a:pt x="645" y="645"/>
                  </a:lnTo>
                  <a:lnTo>
                    <a:pt x="632" y="658"/>
                  </a:lnTo>
                  <a:lnTo>
                    <a:pt x="618" y="670"/>
                  </a:lnTo>
                  <a:lnTo>
                    <a:pt x="603" y="681"/>
                  </a:lnTo>
                  <a:lnTo>
                    <a:pt x="589" y="691"/>
                  </a:lnTo>
                  <a:lnTo>
                    <a:pt x="574" y="701"/>
                  </a:lnTo>
                  <a:lnTo>
                    <a:pt x="558" y="710"/>
                  </a:lnTo>
                  <a:lnTo>
                    <a:pt x="542" y="718"/>
                  </a:lnTo>
                  <a:lnTo>
                    <a:pt x="524" y="725"/>
                  </a:lnTo>
                  <a:lnTo>
                    <a:pt x="507" y="732"/>
                  </a:lnTo>
                  <a:lnTo>
                    <a:pt x="490" y="739"/>
                  </a:lnTo>
                  <a:lnTo>
                    <a:pt x="472" y="744"/>
                  </a:lnTo>
                  <a:lnTo>
                    <a:pt x="454" y="748"/>
                  </a:lnTo>
                  <a:lnTo>
                    <a:pt x="435" y="752"/>
                  </a:lnTo>
                  <a:lnTo>
                    <a:pt x="416" y="754"/>
                  </a:lnTo>
                  <a:lnTo>
                    <a:pt x="397" y="755"/>
                  </a:lnTo>
                  <a:lnTo>
                    <a:pt x="378" y="756"/>
                  </a:lnTo>
                  <a:lnTo>
                    <a:pt x="359" y="755"/>
                  </a:lnTo>
                  <a:lnTo>
                    <a:pt x="339" y="754"/>
                  </a:lnTo>
                  <a:lnTo>
                    <a:pt x="320" y="752"/>
                  </a:lnTo>
                  <a:lnTo>
                    <a:pt x="302" y="748"/>
                  </a:lnTo>
                  <a:lnTo>
                    <a:pt x="283" y="744"/>
                  </a:lnTo>
                  <a:lnTo>
                    <a:pt x="266" y="739"/>
                  </a:lnTo>
                  <a:lnTo>
                    <a:pt x="248" y="732"/>
                  </a:lnTo>
                  <a:lnTo>
                    <a:pt x="230" y="725"/>
                  </a:lnTo>
                  <a:lnTo>
                    <a:pt x="214" y="718"/>
                  </a:lnTo>
                  <a:lnTo>
                    <a:pt x="198" y="710"/>
                  </a:lnTo>
                  <a:lnTo>
                    <a:pt x="182" y="701"/>
                  </a:lnTo>
                  <a:lnTo>
                    <a:pt x="167" y="691"/>
                  </a:lnTo>
                  <a:lnTo>
                    <a:pt x="152" y="681"/>
                  </a:lnTo>
                  <a:lnTo>
                    <a:pt x="137" y="670"/>
                  </a:lnTo>
                  <a:lnTo>
                    <a:pt x="124" y="658"/>
                  </a:lnTo>
                  <a:lnTo>
                    <a:pt x="111" y="645"/>
                  </a:lnTo>
                  <a:lnTo>
                    <a:pt x="98" y="631"/>
                  </a:lnTo>
                  <a:lnTo>
                    <a:pt x="87" y="618"/>
                  </a:lnTo>
                  <a:lnTo>
                    <a:pt x="75" y="604"/>
                  </a:lnTo>
                  <a:lnTo>
                    <a:pt x="65" y="589"/>
                  </a:lnTo>
                  <a:lnTo>
                    <a:pt x="55" y="574"/>
                  </a:lnTo>
                  <a:lnTo>
                    <a:pt x="45" y="558"/>
                  </a:lnTo>
                  <a:lnTo>
                    <a:pt x="37" y="542"/>
                  </a:lnTo>
                  <a:lnTo>
                    <a:pt x="30" y="525"/>
                  </a:lnTo>
                  <a:lnTo>
                    <a:pt x="23" y="508"/>
                  </a:lnTo>
                  <a:lnTo>
                    <a:pt x="17" y="490"/>
                  </a:lnTo>
                  <a:lnTo>
                    <a:pt x="12" y="473"/>
                  </a:lnTo>
                  <a:lnTo>
                    <a:pt x="8" y="454"/>
                  </a:lnTo>
                  <a:lnTo>
                    <a:pt x="4" y="435"/>
                  </a:lnTo>
                  <a:lnTo>
                    <a:pt x="2" y="416"/>
                  </a:lnTo>
                  <a:lnTo>
                    <a:pt x="1" y="397"/>
                  </a:lnTo>
                  <a:lnTo>
                    <a:pt x="0" y="378"/>
                  </a:lnTo>
                  <a:lnTo>
                    <a:pt x="1" y="359"/>
                  </a:lnTo>
                  <a:lnTo>
                    <a:pt x="2" y="339"/>
                  </a:lnTo>
                  <a:lnTo>
                    <a:pt x="4" y="320"/>
                  </a:lnTo>
                  <a:lnTo>
                    <a:pt x="8" y="302"/>
                  </a:lnTo>
                  <a:lnTo>
                    <a:pt x="12" y="284"/>
                  </a:lnTo>
                  <a:lnTo>
                    <a:pt x="17" y="266"/>
                  </a:lnTo>
                  <a:lnTo>
                    <a:pt x="23" y="248"/>
                  </a:lnTo>
                  <a:lnTo>
                    <a:pt x="30" y="231"/>
                  </a:lnTo>
                  <a:lnTo>
                    <a:pt x="37" y="214"/>
                  </a:lnTo>
                  <a:lnTo>
                    <a:pt x="45" y="198"/>
                  </a:lnTo>
                  <a:lnTo>
                    <a:pt x="55" y="182"/>
                  </a:lnTo>
                  <a:lnTo>
                    <a:pt x="65" y="167"/>
                  </a:lnTo>
                  <a:lnTo>
                    <a:pt x="75" y="152"/>
                  </a:lnTo>
                  <a:lnTo>
                    <a:pt x="87" y="137"/>
                  </a:lnTo>
                  <a:lnTo>
                    <a:pt x="98" y="124"/>
                  </a:lnTo>
                  <a:lnTo>
                    <a:pt x="111" y="111"/>
                  </a:lnTo>
                  <a:lnTo>
                    <a:pt x="124" y="98"/>
                  </a:lnTo>
                  <a:lnTo>
                    <a:pt x="137" y="87"/>
                  </a:lnTo>
                  <a:lnTo>
                    <a:pt x="152" y="76"/>
                  </a:lnTo>
                  <a:lnTo>
                    <a:pt x="167" y="65"/>
                  </a:lnTo>
                  <a:lnTo>
                    <a:pt x="182" y="55"/>
                  </a:lnTo>
                  <a:lnTo>
                    <a:pt x="198" y="46"/>
                  </a:lnTo>
                  <a:lnTo>
                    <a:pt x="214" y="37"/>
                  </a:lnTo>
                  <a:lnTo>
                    <a:pt x="230" y="30"/>
                  </a:lnTo>
                  <a:lnTo>
                    <a:pt x="248" y="23"/>
                  </a:lnTo>
                  <a:lnTo>
                    <a:pt x="266" y="17"/>
                  </a:lnTo>
                  <a:lnTo>
                    <a:pt x="283" y="12"/>
                  </a:lnTo>
                  <a:lnTo>
                    <a:pt x="302" y="8"/>
                  </a:lnTo>
                  <a:lnTo>
                    <a:pt x="320" y="5"/>
                  </a:lnTo>
                  <a:lnTo>
                    <a:pt x="339" y="2"/>
                  </a:lnTo>
                  <a:lnTo>
                    <a:pt x="359" y="1"/>
                  </a:lnTo>
                  <a:lnTo>
                    <a:pt x="37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21"/>
            <p:cNvSpPr>
              <a:spLocks noEditPoints="1"/>
            </p:cNvSpPr>
            <p:nvPr/>
          </p:nvSpPr>
          <p:spPr bwMode="auto">
            <a:xfrm>
              <a:off x="1101186" y="1863922"/>
              <a:ext cx="243121" cy="143663"/>
            </a:xfrm>
            <a:custGeom>
              <a:avLst/>
              <a:gdLst/>
              <a:ahLst/>
              <a:cxnLst>
                <a:cxn ang="0">
                  <a:pos x="1" y="166"/>
                </a:cxn>
                <a:cxn ang="0">
                  <a:pos x="23" y="189"/>
                </a:cxn>
                <a:cxn ang="0">
                  <a:pos x="201" y="189"/>
                </a:cxn>
                <a:cxn ang="0">
                  <a:pos x="320" y="184"/>
                </a:cxn>
                <a:cxn ang="0">
                  <a:pos x="333" y="128"/>
                </a:cxn>
                <a:cxn ang="0">
                  <a:pos x="328" y="13"/>
                </a:cxn>
                <a:cxn ang="0">
                  <a:pos x="270" y="0"/>
                </a:cxn>
                <a:cxn ang="0">
                  <a:pos x="64" y="0"/>
                </a:cxn>
                <a:cxn ang="0">
                  <a:pos x="5" y="13"/>
                </a:cxn>
                <a:cxn ang="0">
                  <a:pos x="442" y="231"/>
                </a:cxn>
                <a:cxn ang="0">
                  <a:pos x="421" y="252"/>
                </a:cxn>
                <a:cxn ang="0">
                  <a:pos x="432" y="279"/>
                </a:cxn>
                <a:cxn ang="0">
                  <a:pos x="462" y="279"/>
                </a:cxn>
                <a:cxn ang="0">
                  <a:pos x="473" y="252"/>
                </a:cxn>
                <a:cxn ang="0">
                  <a:pos x="452" y="231"/>
                </a:cxn>
                <a:cxn ang="0">
                  <a:pos x="463" y="206"/>
                </a:cxn>
                <a:cxn ang="0">
                  <a:pos x="498" y="241"/>
                </a:cxn>
                <a:cxn ang="0">
                  <a:pos x="498" y="273"/>
                </a:cxn>
                <a:cxn ang="0">
                  <a:pos x="463" y="310"/>
                </a:cxn>
                <a:cxn ang="0">
                  <a:pos x="431" y="310"/>
                </a:cxn>
                <a:cxn ang="0">
                  <a:pos x="394" y="273"/>
                </a:cxn>
                <a:cxn ang="0">
                  <a:pos x="394" y="241"/>
                </a:cxn>
                <a:cxn ang="0">
                  <a:pos x="431" y="206"/>
                </a:cxn>
                <a:cxn ang="0">
                  <a:pos x="108" y="231"/>
                </a:cxn>
                <a:cxn ang="0">
                  <a:pos x="88" y="252"/>
                </a:cxn>
                <a:cxn ang="0">
                  <a:pos x="99" y="279"/>
                </a:cxn>
                <a:cxn ang="0">
                  <a:pos x="128" y="279"/>
                </a:cxn>
                <a:cxn ang="0">
                  <a:pos x="141" y="252"/>
                </a:cxn>
                <a:cxn ang="0">
                  <a:pos x="119" y="231"/>
                </a:cxn>
                <a:cxn ang="0">
                  <a:pos x="130" y="206"/>
                </a:cxn>
                <a:cxn ang="0">
                  <a:pos x="166" y="241"/>
                </a:cxn>
                <a:cxn ang="0">
                  <a:pos x="166" y="273"/>
                </a:cxn>
                <a:cxn ang="0">
                  <a:pos x="130" y="310"/>
                </a:cxn>
                <a:cxn ang="0">
                  <a:pos x="98" y="310"/>
                </a:cxn>
                <a:cxn ang="0">
                  <a:pos x="62" y="273"/>
                </a:cxn>
                <a:cxn ang="0">
                  <a:pos x="62" y="241"/>
                </a:cxn>
                <a:cxn ang="0">
                  <a:pos x="98" y="206"/>
                </a:cxn>
                <a:cxn ang="0">
                  <a:pos x="509" y="234"/>
                </a:cxn>
                <a:cxn ang="0">
                  <a:pos x="464" y="192"/>
                </a:cxn>
                <a:cxn ang="0">
                  <a:pos x="429" y="192"/>
                </a:cxn>
                <a:cxn ang="0">
                  <a:pos x="386" y="229"/>
                </a:cxn>
                <a:cxn ang="0">
                  <a:pos x="173" y="226"/>
                </a:cxn>
                <a:cxn ang="0">
                  <a:pos x="351" y="154"/>
                </a:cxn>
                <a:cxn ang="0">
                  <a:pos x="352" y="48"/>
                </a:cxn>
                <a:cxn ang="0">
                  <a:pos x="374" y="25"/>
                </a:cxn>
                <a:cxn ang="0">
                  <a:pos x="486" y="26"/>
                </a:cxn>
                <a:cxn ang="0">
                  <a:pos x="514" y="63"/>
                </a:cxn>
                <a:cxn ang="0">
                  <a:pos x="527" y="173"/>
                </a:cxn>
                <a:cxn ang="0">
                  <a:pos x="525" y="245"/>
                </a:cxn>
                <a:cxn ang="0">
                  <a:pos x="16" y="211"/>
                </a:cxn>
                <a:cxn ang="0">
                  <a:pos x="12" y="242"/>
                </a:cxn>
                <a:cxn ang="0">
                  <a:pos x="51" y="235"/>
                </a:cxn>
                <a:cxn ang="0">
                  <a:pos x="456" y="50"/>
                </a:cxn>
                <a:cxn ang="0">
                  <a:pos x="398" y="52"/>
                </a:cxn>
                <a:cxn ang="0">
                  <a:pos x="398" y="134"/>
                </a:cxn>
                <a:cxn ang="0">
                  <a:pos x="474" y="137"/>
                </a:cxn>
                <a:cxn ang="0">
                  <a:pos x="498" y="117"/>
                </a:cxn>
                <a:cxn ang="0">
                  <a:pos x="481" y="53"/>
                </a:cxn>
              </a:cxnLst>
              <a:rect l="0" t="0" r="r" b="b"/>
              <a:pathLst>
                <a:path w="527" h="312">
                  <a:moveTo>
                    <a:pt x="0" y="29"/>
                  </a:moveTo>
                  <a:lnTo>
                    <a:pt x="0" y="62"/>
                  </a:lnTo>
                  <a:lnTo>
                    <a:pt x="0" y="95"/>
                  </a:lnTo>
                  <a:lnTo>
                    <a:pt x="0" y="128"/>
                  </a:lnTo>
                  <a:lnTo>
                    <a:pt x="0" y="161"/>
                  </a:lnTo>
                  <a:lnTo>
                    <a:pt x="1" y="166"/>
                  </a:lnTo>
                  <a:lnTo>
                    <a:pt x="3" y="172"/>
                  </a:lnTo>
                  <a:lnTo>
                    <a:pt x="5" y="177"/>
                  </a:lnTo>
                  <a:lnTo>
                    <a:pt x="9" y="181"/>
                  </a:lnTo>
                  <a:lnTo>
                    <a:pt x="13" y="184"/>
                  </a:lnTo>
                  <a:lnTo>
                    <a:pt x="18" y="187"/>
                  </a:lnTo>
                  <a:lnTo>
                    <a:pt x="23" y="189"/>
                  </a:lnTo>
                  <a:lnTo>
                    <a:pt x="29" y="189"/>
                  </a:lnTo>
                  <a:lnTo>
                    <a:pt x="64" y="189"/>
                  </a:lnTo>
                  <a:lnTo>
                    <a:pt x="98" y="189"/>
                  </a:lnTo>
                  <a:lnTo>
                    <a:pt x="133" y="189"/>
                  </a:lnTo>
                  <a:lnTo>
                    <a:pt x="167" y="189"/>
                  </a:lnTo>
                  <a:lnTo>
                    <a:pt x="201" y="189"/>
                  </a:lnTo>
                  <a:lnTo>
                    <a:pt x="236" y="189"/>
                  </a:lnTo>
                  <a:lnTo>
                    <a:pt x="270" y="189"/>
                  </a:lnTo>
                  <a:lnTo>
                    <a:pt x="304" y="189"/>
                  </a:lnTo>
                  <a:lnTo>
                    <a:pt x="310" y="189"/>
                  </a:lnTo>
                  <a:lnTo>
                    <a:pt x="315" y="187"/>
                  </a:lnTo>
                  <a:lnTo>
                    <a:pt x="320" y="184"/>
                  </a:lnTo>
                  <a:lnTo>
                    <a:pt x="325" y="181"/>
                  </a:lnTo>
                  <a:lnTo>
                    <a:pt x="328" y="177"/>
                  </a:lnTo>
                  <a:lnTo>
                    <a:pt x="331" y="172"/>
                  </a:lnTo>
                  <a:lnTo>
                    <a:pt x="333" y="166"/>
                  </a:lnTo>
                  <a:lnTo>
                    <a:pt x="333" y="161"/>
                  </a:lnTo>
                  <a:lnTo>
                    <a:pt x="333" y="128"/>
                  </a:lnTo>
                  <a:lnTo>
                    <a:pt x="333" y="95"/>
                  </a:lnTo>
                  <a:lnTo>
                    <a:pt x="333" y="62"/>
                  </a:lnTo>
                  <a:lnTo>
                    <a:pt x="333" y="29"/>
                  </a:lnTo>
                  <a:lnTo>
                    <a:pt x="333" y="24"/>
                  </a:lnTo>
                  <a:lnTo>
                    <a:pt x="331" y="18"/>
                  </a:lnTo>
                  <a:lnTo>
                    <a:pt x="328" y="13"/>
                  </a:lnTo>
                  <a:lnTo>
                    <a:pt x="325" y="8"/>
                  </a:lnTo>
                  <a:lnTo>
                    <a:pt x="320" y="5"/>
                  </a:lnTo>
                  <a:lnTo>
                    <a:pt x="315" y="2"/>
                  </a:lnTo>
                  <a:lnTo>
                    <a:pt x="310" y="0"/>
                  </a:lnTo>
                  <a:lnTo>
                    <a:pt x="304" y="0"/>
                  </a:lnTo>
                  <a:lnTo>
                    <a:pt x="270" y="0"/>
                  </a:lnTo>
                  <a:lnTo>
                    <a:pt x="236" y="0"/>
                  </a:lnTo>
                  <a:lnTo>
                    <a:pt x="201" y="0"/>
                  </a:lnTo>
                  <a:lnTo>
                    <a:pt x="167" y="0"/>
                  </a:lnTo>
                  <a:lnTo>
                    <a:pt x="133" y="0"/>
                  </a:lnTo>
                  <a:lnTo>
                    <a:pt x="98" y="0"/>
                  </a:lnTo>
                  <a:lnTo>
                    <a:pt x="64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8" y="2"/>
                  </a:lnTo>
                  <a:lnTo>
                    <a:pt x="13" y="5"/>
                  </a:lnTo>
                  <a:lnTo>
                    <a:pt x="9" y="8"/>
                  </a:lnTo>
                  <a:lnTo>
                    <a:pt x="5" y="13"/>
                  </a:lnTo>
                  <a:lnTo>
                    <a:pt x="3" y="18"/>
                  </a:lnTo>
                  <a:lnTo>
                    <a:pt x="1" y="24"/>
                  </a:lnTo>
                  <a:lnTo>
                    <a:pt x="0" y="29"/>
                  </a:lnTo>
                  <a:close/>
                  <a:moveTo>
                    <a:pt x="447" y="231"/>
                  </a:moveTo>
                  <a:lnTo>
                    <a:pt x="447" y="231"/>
                  </a:lnTo>
                  <a:lnTo>
                    <a:pt x="442" y="231"/>
                  </a:lnTo>
                  <a:lnTo>
                    <a:pt x="437" y="233"/>
                  </a:lnTo>
                  <a:lnTo>
                    <a:pt x="432" y="235"/>
                  </a:lnTo>
                  <a:lnTo>
                    <a:pt x="428" y="239"/>
                  </a:lnTo>
                  <a:lnTo>
                    <a:pt x="425" y="243"/>
                  </a:lnTo>
                  <a:lnTo>
                    <a:pt x="423" y="247"/>
                  </a:lnTo>
                  <a:lnTo>
                    <a:pt x="421" y="252"/>
                  </a:lnTo>
                  <a:lnTo>
                    <a:pt x="421" y="257"/>
                  </a:lnTo>
                  <a:lnTo>
                    <a:pt x="421" y="263"/>
                  </a:lnTo>
                  <a:lnTo>
                    <a:pt x="423" y="268"/>
                  </a:lnTo>
                  <a:lnTo>
                    <a:pt x="425" y="272"/>
                  </a:lnTo>
                  <a:lnTo>
                    <a:pt x="428" y="276"/>
                  </a:lnTo>
                  <a:lnTo>
                    <a:pt x="432" y="279"/>
                  </a:lnTo>
                  <a:lnTo>
                    <a:pt x="437" y="282"/>
                  </a:lnTo>
                  <a:lnTo>
                    <a:pt x="442" y="283"/>
                  </a:lnTo>
                  <a:lnTo>
                    <a:pt x="447" y="284"/>
                  </a:lnTo>
                  <a:lnTo>
                    <a:pt x="452" y="283"/>
                  </a:lnTo>
                  <a:lnTo>
                    <a:pt x="457" y="282"/>
                  </a:lnTo>
                  <a:lnTo>
                    <a:pt x="462" y="279"/>
                  </a:lnTo>
                  <a:lnTo>
                    <a:pt x="466" y="276"/>
                  </a:lnTo>
                  <a:lnTo>
                    <a:pt x="469" y="272"/>
                  </a:lnTo>
                  <a:lnTo>
                    <a:pt x="471" y="268"/>
                  </a:lnTo>
                  <a:lnTo>
                    <a:pt x="473" y="263"/>
                  </a:lnTo>
                  <a:lnTo>
                    <a:pt x="473" y="257"/>
                  </a:lnTo>
                  <a:lnTo>
                    <a:pt x="473" y="252"/>
                  </a:lnTo>
                  <a:lnTo>
                    <a:pt x="471" y="247"/>
                  </a:lnTo>
                  <a:lnTo>
                    <a:pt x="469" y="243"/>
                  </a:lnTo>
                  <a:lnTo>
                    <a:pt x="466" y="239"/>
                  </a:lnTo>
                  <a:lnTo>
                    <a:pt x="462" y="235"/>
                  </a:lnTo>
                  <a:lnTo>
                    <a:pt x="457" y="233"/>
                  </a:lnTo>
                  <a:lnTo>
                    <a:pt x="452" y="231"/>
                  </a:lnTo>
                  <a:lnTo>
                    <a:pt x="447" y="231"/>
                  </a:lnTo>
                  <a:close/>
                  <a:moveTo>
                    <a:pt x="447" y="202"/>
                  </a:moveTo>
                  <a:lnTo>
                    <a:pt x="447" y="202"/>
                  </a:lnTo>
                  <a:lnTo>
                    <a:pt x="452" y="203"/>
                  </a:lnTo>
                  <a:lnTo>
                    <a:pt x="458" y="203"/>
                  </a:lnTo>
                  <a:lnTo>
                    <a:pt x="463" y="206"/>
                  </a:lnTo>
                  <a:lnTo>
                    <a:pt x="468" y="208"/>
                  </a:lnTo>
                  <a:lnTo>
                    <a:pt x="477" y="213"/>
                  </a:lnTo>
                  <a:lnTo>
                    <a:pt x="485" y="219"/>
                  </a:lnTo>
                  <a:lnTo>
                    <a:pt x="492" y="227"/>
                  </a:lnTo>
                  <a:lnTo>
                    <a:pt x="497" y="236"/>
                  </a:lnTo>
                  <a:lnTo>
                    <a:pt x="498" y="241"/>
                  </a:lnTo>
                  <a:lnTo>
                    <a:pt x="500" y="246"/>
                  </a:lnTo>
                  <a:lnTo>
                    <a:pt x="501" y="252"/>
                  </a:lnTo>
                  <a:lnTo>
                    <a:pt x="501" y="257"/>
                  </a:lnTo>
                  <a:lnTo>
                    <a:pt x="501" y="263"/>
                  </a:lnTo>
                  <a:lnTo>
                    <a:pt x="500" y="268"/>
                  </a:lnTo>
                  <a:lnTo>
                    <a:pt x="498" y="273"/>
                  </a:lnTo>
                  <a:lnTo>
                    <a:pt x="497" y="278"/>
                  </a:lnTo>
                  <a:lnTo>
                    <a:pt x="492" y="287"/>
                  </a:lnTo>
                  <a:lnTo>
                    <a:pt x="485" y="295"/>
                  </a:lnTo>
                  <a:lnTo>
                    <a:pt x="477" y="303"/>
                  </a:lnTo>
                  <a:lnTo>
                    <a:pt x="468" y="308"/>
                  </a:lnTo>
                  <a:lnTo>
                    <a:pt x="463" y="310"/>
                  </a:lnTo>
                  <a:lnTo>
                    <a:pt x="458" y="311"/>
                  </a:lnTo>
                  <a:lnTo>
                    <a:pt x="452" y="312"/>
                  </a:lnTo>
                  <a:lnTo>
                    <a:pt x="447" y="312"/>
                  </a:lnTo>
                  <a:lnTo>
                    <a:pt x="441" y="312"/>
                  </a:lnTo>
                  <a:lnTo>
                    <a:pt x="436" y="311"/>
                  </a:lnTo>
                  <a:lnTo>
                    <a:pt x="431" y="310"/>
                  </a:lnTo>
                  <a:lnTo>
                    <a:pt x="426" y="308"/>
                  </a:lnTo>
                  <a:lnTo>
                    <a:pt x="416" y="303"/>
                  </a:lnTo>
                  <a:lnTo>
                    <a:pt x="408" y="295"/>
                  </a:lnTo>
                  <a:lnTo>
                    <a:pt x="401" y="287"/>
                  </a:lnTo>
                  <a:lnTo>
                    <a:pt x="396" y="278"/>
                  </a:lnTo>
                  <a:lnTo>
                    <a:pt x="394" y="273"/>
                  </a:lnTo>
                  <a:lnTo>
                    <a:pt x="393" y="268"/>
                  </a:lnTo>
                  <a:lnTo>
                    <a:pt x="392" y="263"/>
                  </a:lnTo>
                  <a:lnTo>
                    <a:pt x="392" y="257"/>
                  </a:lnTo>
                  <a:lnTo>
                    <a:pt x="392" y="252"/>
                  </a:lnTo>
                  <a:lnTo>
                    <a:pt x="393" y="246"/>
                  </a:lnTo>
                  <a:lnTo>
                    <a:pt x="394" y="241"/>
                  </a:lnTo>
                  <a:lnTo>
                    <a:pt x="396" y="236"/>
                  </a:lnTo>
                  <a:lnTo>
                    <a:pt x="401" y="227"/>
                  </a:lnTo>
                  <a:lnTo>
                    <a:pt x="408" y="219"/>
                  </a:lnTo>
                  <a:lnTo>
                    <a:pt x="416" y="213"/>
                  </a:lnTo>
                  <a:lnTo>
                    <a:pt x="426" y="208"/>
                  </a:lnTo>
                  <a:lnTo>
                    <a:pt x="431" y="206"/>
                  </a:lnTo>
                  <a:lnTo>
                    <a:pt x="436" y="203"/>
                  </a:lnTo>
                  <a:lnTo>
                    <a:pt x="441" y="203"/>
                  </a:lnTo>
                  <a:lnTo>
                    <a:pt x="447" y="202"/>
                  </a:lnTo>
                  <a:close/>
                  <a:moveTo>
                    <a:pt x="114" y="231"/>
                  </a:moveTo>
                  <a:lnTo>
                    <a:pt x="114" y="231"/>
                  </a:lnTo>
                  <a:lnTo>
                    <a:pt x="108" y="231"/>
                  </a:lnTo>
                  <a:lnTo>
                    <a:pt x="103" y="233"/>
                  </a:lnTo>
                  <a:lnTo>
                    <a:pt x="99" y="235"/>
                  </a:lnTo>
                  <a:lnTo>
                    <a:pt x="95" y="239"/>
                  </a:lnTo>
                  <a:lnTo>
                    <a:pt x="92" y="243"/>
                  </a:lnTo>
                  <a:lnTo>
                    <a:pt x="89" y="247"/>
                  </a:lnTo>
                  <a:lnTo>
                    <a:pt x="88" y="252"/>
                  </a:lnTo>
                  <a:lnTo>
                    <a:pt x="87" y="257"/>
                  </a:lnTo>
                  <a:lnTo>
                    <a:pt x="88" y="263"/>
                  </a:lnTo>
                  <a:lnTo>
                    <a:pt x="89" y="268"/>
                  </a:lnTo>
                  <a:lnTo>
                    <a:pt x="92" y="272"/>
                  </a:lnTo>
                  <a:lnTo>
                    <a:pt x="95" y="276"/>
                  </a:lnTo>
                  <a:lnTo>
                    <a:pt x="99" y="279"/>
                  </a:lnTo>
                  <a:lnTo>
                    <a:pt x="103" y="282"/>
                  </a:lnTo>
                  <a:lnTo>
                    <a:pt x="108" y="283"/>
                  </a:lnTo>
                  <a:lnTo>
                    <a:pt x="114" y="284"/>
                  </a:lnTo>
                  <a:lnTo>
                    <a:pt x="119" y="283"/>
                  </a:lnTo>
                  <a:lnTo>
                    <a:pt x="124" y="282"/>
                  </a:lnTo>
                  <a:lnTo>
                    <a:pt x="128" y="279"/>
                  </a:lnTo>
                  <a:lnTo>
                    <a:pt x="133" y="276"/>
                  </a:lnTo>
                  <a:lnTo>
                    <a:pt x="137" y="272"/>
                  </a:lnTo>
                  <a:lnTo>
                    <a:pt x="139" y="268"/>
                  </a:lnTo>
                  <a:lnTo>
                    <a:pt x="141" y="263"/>
                  </a:lnTo>
                  <a:lnTo>
                    <a:pt x="141" y="257"/>
                  </a:lnTo>
                  <a:lnTo>
                    <a:pt x="141" y="252"/>
                  </a:lnTo>
                  <a:lnTo>
                    <a:pt x="139" y="247"/>
                  </a:lnTo>
                  <a:lnTo>
                    <a:pt x="137" y="243"/>
                  </a:lnTo>
                  <a:lnTo>
                    <a:pt x="133" y="239"/>
                  </a:lnTo>
                  <a:lnTo>
                    <a:pt x="128" y="235"/>
                  </a:lnTo>
                  <a:lnTo>
                    <a:pt x="124" y="233"/>
                  </a:lnTo>
                  <a:lnTo>
                    <a:pt x="119" y="231"/>
                  </a:lnTo>
                  <a:lnTo>
                    <a:pt x="114" y="231"/>
                  </a:lnTo>
                  <a:close/>
                  <a:moveTo>
                    <a:pt x="114" y="202"/>
                  </a:moveTo>
                  <a:lnTo>
                    <a:pt x="114" y="202"/>
                  </a:lnTo>
                  <a:lnTo>
                    <a:pt x="119" y="203"/>
                  </a:lnTo>
                  <a:lnTo>
                    <a:pt x="125" y="203"/>
                  </a:lnTo>
                  <a:lnTo>
                    <a:pt x="130" y="206"/>
                  </a:lnTo>
                  <a:lnTo>
                    <a:pt x="136" y="208"/>
                  </a:lnTo>
                  <a:lnTo>
                    <a:pt x="145" y="213"/>
                  </a:lnTo>
                  <a:lnTo>
                    <a:pt x="153" y="219"/>
                  </a:lnTo>
                  <a:lnTo>
                    <a:pt x="159" y="227"/>
                  </a:lnTo>
                  <a:lnTo>
                    <a:pt x="164" y="236"/>
                  </a:lnTo>
                  <a:lnTo>
                    <a:pt x="166" y="241"/>
                  </a:lnTo>
                  <a:lnTo>
                    <a:pt x="167" y="246"/>
                  </a:lnTo>
                  <a:lnTo>
                    <a:pt x="168" y="252"/>
                  </a:lnTo>
                  <a:lnTo>
                    <a:pt x="169" y="257"/>
                  </a:lnTo>
                  <a:lnTo>
                    <a:pt x="168" y="263"/>
                  </a:lnTo>
                  <a:lnTo>
                    <a:pt x="167" y="268"/>
                  </a:lnTo>
                  <a:lnTo>
                    <a:pt x="166" y="273"/>
                  </a:lnTo>
                  <a:lnTo>
                    <a:pt x="164" y="278"/>
                  </a:lnTo>
                  <a:lnTo>
                    <a:pt x="159" y="287"/>
                  </a:lnTo>
                  <a:lnTo>
                    <a:pt x="153" y="295"/>
                  </a:lnTo>
                  <a:lnTo>
                    <a:pt x="145" y="303"/>
                  </a:lnTo>
                  <a:lnTo>
                    <a:pt x="136" y="308"/>
                  </a:lnTo>
                  <a:lnTo>
                    <a:pt x="130" y="310"/>
                  </a:lnTo>
                  <a:lnTo>
                    <a:pt x="125" y="311"/>
                  </a:lnTo>
                  <a:lnTo>
                    <a:pt x="119" y="312"/>
                  </a:lnTo>
                  <a:lnTo>
                    <a:pt x="114" y="312"/>
                  </a:lnTo>
                  <a:lnTo>
                    <a:pt x="108" y="312"/>
                  </a:lnTo>
                  <a:lnTo>
                    <a:pt x="103" y="311"/>
                  </a:lnTo>
                  <a:lnTo>
                    <a:pt x="98" y="310"/>
                  </a:lnTo>
                  <a:lnTo>
                    <a:pt x="93" y="308"/>
                  </a:lnTo>
                  <a:lnTo>
                    <a:pt x="84" y="303"/>
                  </a:lnTo>
                  <a:lnTo>
                    <a:pt x="76" y="295"/>
                  </a:lnTo>
                  <a:lnTo>
                    <a:pt x="69" y="287"/>
                  </a:lnTo>
                  <a:lnTo>
                    <a:pt x="64" y="278"/>
                  </a:lnTo>
                  <a:lnTo>
                    <a:pt x="62" y="273"/>
                  </a:lnTo>
                  <a:lnTo>
                    <a:pt x="61" y="268"/>
                  </a:lnTo>
                  <a:lnTo>
                    <a:pt x="60" y="263"/>
                  </a:lnTo>
                  <a:lnTo>
                    <a:pt x="60" y="257"/>
                  </a:lnTo>
                  <a:lnTo>
                    <a:pt x="60" y="252"/>
                  </a:lnTo>
                  <a:lnTo>
                    <a:pt x="61" y="246"/>
                  </a:lnTo>
                  <a:lnTo>
                    <a:pt x="62" y="241"/>
                  </a:lnTo>
                  <a:lnTo>
                    <a:pt x="64" y="236"/>
                  </a:lnTo>
                  <a:lnTo>
                    <a:pt x="69" y="227"/>
                  </a:lnTo>
                  <a:lnTo>
                    <a:pt x="76" y="219"/>
                  </a:lnTo>
                  <a:lnTo>
                    <a:pt x="84" y="213"/>
                  </a:lnTo>
                  <a:lnTo>
                    <a:pt x="93" y="208"/>
                  </a:lnTo>
                  <a:lnTo>
                    <a:pt x="98" y="206"/>
                  </a:lnTo>
                  <a:lnTo>
                    <a:pt x="103" y="203"/>
                  </a:lnTo>
                  <a:lnTo>
                    <a:pt x="108" y="203"/>
                  </a:lnTo>
                  <a:lnTo>
                    <a:pt x="114" y="202"/>
                  </a:lnTo>
                  <a:close/>
                  <a:moveTo>
                    <a:pt x="512" y="245"/>
                  </a:moveTo>
                  <a:lnTo>
                    <a:pt x="512" y="245"/>
                  </a:lnTo>
                  <a:lnTo>
                    <a:pt x="509" y="234"/>
                  </a:lnTo>
                  <a:lnTo>
                    <a:pt x="504" y="224"/>
                  </a:lnTo>
                  <a:lnTo>
                    <a:pt x="498" y="214"/>
                  </a:lnTo>
                  <a:lnTo>
                    <a:pt x="490" y="206"/>
                  </a:lnTo>
                  <a:lnTo>
                    <a:pt x="480" y="199"/>
                  </a:lnTo>
                  <a:lnTo>
                    <a:pt x="470" y="194"/>
                  </a:lnTo>
                  <a:lnTo>
                    <a:pt x="464" y="192"/>
                  </a:lnTo>
                  <a:lnTo>
                    <a:pt x="459" y="191"/>
                  </a:lnTo>
                  <a:lnTo>
                    <a:pt x="453" y="190"/>
                  </a:lnTo>
                  <a:lnTo>
                    <a:pt x="447" y="190"/>
                  </a:lnTo>
                  <a:lnTo>
                    <a:pt x="441" y="190"/>
                  </a:lnTo>
                  <a:lnTo>
                    <a:pt x="435" y="191"/>
                  </a:lnTo>
                  <a:lnTo>
                    <a:pt x="429" y="192"/>
                  </a:lnTo>
                  <a:lnTo>
                    <a:pt x="424" y="194"/>
                  </a:lnTo>
                  <a:lnTo>
                    <a:pt x="412" y="199"/>
                  </a:lnTo>
                  <a:lnTo>
                    <a:pt x="403" y="206"/>
                  </a:lnTo>
                  <a:lnTo>
                    <a:pt x="395" y="214"/>
                  </a:lnTo>
                  <a:lnTo>
                    <a:pt x="389" y="224"/>
                  </a:lnTo>
                  <a:lnTo>
                    <a:pt x="386" y="229"/>
                  </a:lnTo>
                  <a:lnTo>
                    <a:pt x="384" y="234"/>
                  </a:lnTo>
                  <a:lnTo>
                    <a:pt x="382" y="239"/>
                  </a:lnTo>
                  <a:lnTo>
                    <a:pt x="381" y="245"/>
                  </a:lnTo>
                  <a:lnTo>
                    <a:pt x="180" y="245"/>
                  </a:lnTo>
                  <a:lnTo>
                    <a:pt x="177" y="235"/>
                  </a:lnTo>
                  <a:lnTo>
                    <a:pt x="173" y="226"/>
                  </a:lnTo>
                  <a:lnTo>
                    <a:pt x="168" y="218"/>
                  </a:lnTo>
                  <a:lnTo>
                    <a:pt x="162" y="211"/>
                  </a:lnTo>
                  <a:lnTo>
                    <a:pt x="351" y="211"/>
                  </a:lnTo>
                  <a:lnTo>
                    <a:pt x="351" y="194"/>
                  </a:lnTo>
                  <a:lnTo>
                    <a:pt x="351" y="175"/>
                  </a:lnTo>
                  <a:lnTo>
                    <a:pt x="351" y="154"/>
                  </a:lnTo>
                  <a:lnTo>
                    <a:pt x="351" y="132"/>
                  </a:lnTo>
                  <a:lnTo>
                    <a:pt x="351" y="110"/>
                  </a:lnTo>
                  <a:lnTo>
                    <a:pt x="351" y="88"/>
                  </a:lnTo>
                  <a:lnTo>
                    <a:pt x="351" y="69"/>
                  </a:lnTo>
                  <a:lnTo>
                    <a:pt x="351" y="53"/>
                  </a:lnTo>
                  <a:lnTo>
                    <a:pt x="352" y="48"/>
                  </a:lnTo>
                  <a:lnTo>
                    <a:pt x="354" y="42"/>
                  </a:lnTo>
                  <a:lnTo>
                    <a:pt x="356" y="37"/>
                  </a:lnTo>
                  <a:lnTo>
                    <a:pt x="360" y="33"/>
                  </a:lnTo>
                  <a:lnTo>
                    <a:pt x="364" y="30"/>
                  </a:lnTo>
                  <a:lnTo>
                    <a:pt x="369" y="27"/>
                  </a:lnTo>
                  <a:lnTo>
                    <a:pt x="374" y="25"/>
                  </a:lnTo>
                  <a:lnTo>
                    <a:pt x="380" y="25"/>
                  </a:lnTo>
                  <a:lnTo>
                    <a:pt x="402" y="25"/>
                  </a:lnTo>
                  <a:lnTo>
                    <a:pt x="431" y="25"/>
                  </a:lnTo>
                  <a:lnTo>
                    <a:pt x="458" y="25"/>
                  </a:lnTo>
                  <a:lnTo>
                    <a:pt x="480" y="25"/>
                  </a:lnTo>
                  <a:lnTo>
                    <a:pt x="486" y="26"/>
                  </a:lnTo>
                  <a:lnTo>
                    <a:pt x="491" y="27"/>
                  </a:lnTo>
                  <a:lnTo>
                    <a:pt x="495" y="30"/>
                  </a:lnTo>
                  <a:lnTo>
                    <a:pt x="499" y="34"/>
                  </a:lnTo>
                  <a:lnTo>
                    <a:pt x="505" y="44"/>
                  </a:lnTo>
                  <a:lnTo>
                    <a:pt x="510" y="55"/>
                  </a:lnTo>
                  <a:lnTo>
                    <a:pt x="514" y="63"/>
                  </a:lnTo>
                  <a:lnTo>
                    <a:pt x="516" y="73"/>
                  </a:lnTo>
                  <a:lnTo>
                    <a:pt x="519" y="84"/>
                  </a:lnTo>
                  <a:lnTo>
                    <a:pt x="521" y="95"/>
                  </a:lnTo>
                  <a:lnTo>
                    <a:pt x="524" y="121"/>
                  </a:lnTo>
                  <a:lnTo>
                    <a:pt x="526" y="147"/>
                  </a:lnTo>
                  <a:lnTo>
                    <a:pt x="527" y="173"/>
                  </a:lnTo>
                  <a:lnTo>
                    <a:pt x="527" y="197"/>
                  </a:lnTo>
                  <a:lnTo>
                    <a:pt x="527" y="221"/>
                  </a:lnTo>
                  <a:lnTo>
                    <a:pt x="527" y="241"/>
                  </a:lnTo>
                  <a:lnTo>
                    <a:pt x="527" y="242"/>
                  </a:lnTo>
                  <a:lnTo>
                    <a:pt x="526" y="244"/>
                  </a:lnTo>
                  <a:lnTo>
                    <a:pt x="525" y="245"/>
                  </a:lnTo>
                  <a:lnTo>
                    <a:pt x="523" y="245"/>
                  </a:lnTo>
                  <a:lnTo>
                    <a:pt x="512" y="245"/>
                  </a:lnTo>
                  <a:close/>
                  <a:moveTo>
                    <a:pt x="66" y="211"/>
                  </a:moveTo>
                  <a:lnTo>
                    <a:pt x="66" y="211"/>
                  </a:lnTo>
                  <a:lnTo>
                    <a:pt x="18" y="211"/>
                  </a:lnTo>
                  <a:lnTo>
                    <a:pt x="16" y="211"/>
                  </a:lnTo>
                  <a:lnTo>
                    <a:pt x="15" y="211"/>
                  </a:lnTo>
                  <a:lnTo>
                    <a:pt x="13" y="212"/>
                  </a:lnTo>
                  <a:lnTo>
                    <a:pt x="12" y="213"/>
                  </a:lnTo>
                  <a:lnTo>
                    <a:pt x="12" y="215"/>
                  </a:lnTo>
                  <a:lnTo>
                    <a:pt x="12" y="241"/>
                  </a:lnTo>
                  <a:lnTo>
                    <a:pt x="12" y="242"/>
                  </a:lnTo>
                  <a:lnTo>
                    <a:pt x="13" y="244"/>
                  </a:lnTo>
                  <a:lnTo>
                    <a:pt x="15" y="245"/>
                  </a:lnTo>
                  <a:lnTo>
                    <a:pt x="16" y="245"/>
                  </a:lnTo>
                  <a:lnTo>
                    <a:pt x="18" y="245"/>
                  </a:lnTo>
                  <a:lnTo>
                    <a:pt x="48" y="245"/>
                  </a:lnTo>
                  <a:lnTo>
                    <a:pt x="51" y="235"/>
                  </a:lnTo>
                  <a:lnTo>
                    <a:pt x="55" y="226"/>
                  </a:lnTo>
                  <a:lnTo>
                    <a:pt x="60" y="218"/>
                  </a:lnTo>
                  <a:lnTo>
                    <a:pt x="66" y="211"/>
                  </a:lnTo>
                  <a:close/>
                  <a:moveTo>
                    <a:pt x="472" y="50"/>
                  </a:moveTo>
                  <a:lnTo>
                    <a:pt x="472" y="50"/>
                  </a:lnTo>
                  <a:lnTo>
                    <a:pt x="456" y="50"/>
                  </a:lnTo>
                  <a:lnTo>
                    <a:pt x="437" y="50"/>
                  </a:lnTo>
                  <a:lnTo>
                    <a:pt x="417" y="50"/>
                  </a:lnTo>
                  <a:lnTo>
                    <a:pt x="402" y="50"/>
                  </a:lnTo>
                  <a:lnTo>
                    <a:pt x="400" y="50"/>
                  </a:lnTo>
                  <a:lnTo>
                    <a:pt x="399" y="51"/>
                  </a:lnTo>
                  <a:lnTo>
                    <a:pt x="398" y="52"/>
                  </a:lnTo>
                  <a:lnTo>
                    <a:pt x="397" y="54"/>
                  </a:lnTo>
                  <a:lnTo>
                    <a:pt x="397" y="72"/>
                  </a:lnTo>
                  <a:lnTo>
                    <a:pt x="397" y="93"/>
                  </a:lnTo>
                  <a:lnTo>
                    <a:pt x="397" y="115"/>
                  </a:lnTo>
                  <a:lnTo>
                    <a:pt x="397" y="132"/>
                  </a:lnTo>
                  <a:lnTo>
                    <a:pt x="398" y="134"/>
                  </a:lnTo>
                  <a:lnTo>
                    <a:pt x="399" y="135"/>
                  </a:lnTo>
                  <a:lnTo>
                    <a:pt x="400" y="136"/>
                  </a:lnTo>
                  <a:lnTo>
                    <a:pt x="402" y="137"/>
                  </a:lnTo>
                  <a:lnTo>
                    <a:pt x="424" y="137"/>
                  </a:lnTo>
                  <a:lnTo>
                    <a:pt x="449" y="137"/>
                  </a:lnTo>
                  <a:lnTo>
                    <a:pt x="474" y="137"/>
                  </a:lnTo>
                  <a:lnTo>
                    <a:pt x="495" y="137"/>
                  </a:lnTo>
                  <a:lnTo>
                    <a:pt x="496" y="136"/>
                  </a:lnTo>
                  <a:lnTo>
                    <a:pt x="498" y="135"/>
                  </a:lnTo>
                  <a:lnTo>
                    <a:pt x="499" y="134"/>
                  </a:lnTo>
                  <a:lnTo>
                    <a:pt x="499" y="132"/>
                  </a:lnTo>
                  <a:lnTo>
                    <a:pt x="498" y="117"/>
                  </a:lnTo>
                  <a:lnTo>
                    <a:pt x="496" y="99"/>
                  </a:lnTo>
                  <a:lnTo>
                    <a:pt x="493" y="81"/>
                  </a:lnTo>
                  <a:lnTo>
                    <a:pt x="489" y="67"/>
                  </a:lnTo>
                  <a:lnTo>
                    <a:pt x="487" y="61"/>
                  </a:lnTo>
                  <a:lnTo>
                    <a:pt x="483" y="55"/>
                  </a:lnTo>
                  <a:lnTo>
                    <a:pt x="481" y="53"/>
                  </a:lnTo>
                  <a:lnTo>
                    <a:pt x="478" y="51"/>
                  </a:lnTo>
                  <a:lnTo>
                    <a:pt x="475" y="50"/>
                  </a:lnTo>
                  <a:lnTo>
                    <a:pt x="472" y="5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4" name="Группа 34"/>
          <p:cNvGrpSpPr/>
          <p:nvPr/>
        </p:nvGrpSpPr>
        <p:grpSpPr>
          <a:xfrm>
            <a:off x="4286823" y="2420833"/>
            <a:ext cx="421430" cy="430433"/>
            <a:chOff x="4127699" y="2309759"/>
            <a:chExt cx="421318" cy="421318"/>
          </a:xfrm>
          <a:solidFill>
            <a:srgbClr val="004F9F"/>
          </a:solidFill>
        </p:grpSpPr>
        <p:sp>
          <p:nvSpPr>
            <p:cNvPr id="78" name="Freeform 22"/>
            <p:cNvSpPr>
              <a:spLocks/>
            </p:cNvSpPr>
            <p:nvPr/>
          </p:nvSpPr>
          <p:spPr bwMode="auto">
            <a:xfrm>
              <a:off x="4127699" y="2309759"/>
              <a:ext cx="421318" cy="421318"/>
            </a:xfrm>
            <a:custGeom>
              <a:avLst/>
              <a:gdLst/>
              <a:ahLst/>
              <a:cxnLst>
                <a:cxn ang="0">
                  <a:pos x="505" y="2"/>
                </a:cxn>
                <a:cxn ang="0">
                  <a:pos x="571" y="14"/>
                </a:cxn>
                <a:cxn ang="0">
                  <a:pos x="636" y="37"/>
                </a:cxn>
                <a:cxn ang="0">
                  <a:pos x="695" y="67"/>
                </a:cxn>
                <a:cxn ang="0">
                  <a:pos x="748" y="104"/>
                </a:cxn>
                <a:cxn ang="0">
                  <a:pos x="796" y="150"/>
                </a:cxn>
                <a:cxn ang="0">
                  <a:pos x="837" y="202"/>
                </a:cxn>
                <a:cxn ang="0">
                  <a:pos x="869" y="259"/>
                </a:cxn>
                <a:cxn ang="0">
                  <a:pos x="895" y="321"/>
                </a:cxn>
                <a:cxn ang="0">
                  <a:pos x="910" y="388"/>
                </a:cxn>
                <a:cxn ang="0">
                  <a:pos x="915" y="458"/>
                </a:cxn>
                <a:cxn ang="0">
                  <a:pos x="910" y="528"/>
                </a:cxn>
                <a:cxn ang="0">
                  <a:pos x="895" y="593"/>
                </a:cxn>
                <a:cxn ang="0">
                  <a:pos x="869" y="656"/>
                </a:cxn>
                <a:cxn ang="0">
                  <a:pos x="837" y="714"/>
                </a:cxn>
                <a:cxn ang="0">
                  <a:pos x="796" y="765"/>
                </a:cxn>
                <a:cxn ang="0">
                  <a:pos x="748" y="811"/>
                </a:cxn>
                <a:cxn ang="0">
                  <a:pos x="695" y="849"/>
                </a:cxn>
                <a:cxn ang="0">
                  <a:pos x="636" y="879"/>
                </a:cxn>
                <a:cxn ang="0">
                  <a:pos x="571" y="900"/>
                </a:cxn>
                <a:cxn ang="0">
                  <a:pos x="505" y="913"/>
                </a:cxn>
                <a:cxn ang="0">
                  <a:pos x="434" y="915"/>
                </a:cxn>
                <a:cxn ang="0">
                  <a:pos x="365" y="906"/>
                </a:cxn>
                <a:cxn ang="0">
                  <a:pos x="301" y="887"/>
                </a:cxn>
                <a:cxn ang="0">
                  <a:pos x="240" y="860"/>
                </a:cxn>
                <a:cxn ang="0">
                  <a:pos x="184" y="824"/>
                </a:cxn>
                <a:cxn ang="0">
                  <a:pos x="134" y="781"/>
                </a:cxn>
                <a:cxn ang="0">
                  <a:pos x="91" y="731"/>
                </a:cxn>
                <a:cxn ang="0">
                  <a:pos x="55" y="675"/>
                </a:cxn>
                <a:cxn ang="0">
                  <a:pos x="28" y="615"/>
                </a:cxn>
                <a:cxn ang="0">
                  <a:pos x="10" y="550"/>
                </a:cxn>
                <a:cxn ang="0">
                  <a:pos x="0" y="481"/>
                </a:cxn>
                <a:cxn ang="0">
                  <a:pos x="2" y="410"/>
                </a:cxn>
                <a:cxn ang="0">
                  <a:pos x="15" y="344"/>
                </a:cxn>
                <a:cxn ang="0">
                  <a:pos x="36" y="279"/>
                </a:cxn>
                <a:cxn ang="0">
                  <a:pos x="66" y="220"/>
                </a:cxn>
                <a:cxn ang="0">
                  <a:pos x="105" y="167"/>
                </a:cxn>
                <a:cxn ang="0">
                  <a:pos x="150" y="119"/>
                </a:cxn>
                <a:cxn ang="0">
                  <a:pos x="202" y="78"/>
                </a:cxn>
                <a:cxn ang="0">
                  <a:pos x="259" y="46"/>
                </a:cxn>
                <a:cxn ang="0">
                  <a:pos x="322" y="20"/>
                </a:cxn>
                <a:cxn ang="0">
                  <a:pos x="387" y="5"/>
                </a:cxn>
                <a:cxn ang="0">
                  <a:pos x="457" y="0"/>
                </a:cxn>
              </a:cxnLst>
              <a:rect l="0" t="0" r="r" b="b"/>
              <a:pathLst>
                <a:path w="915" h="915">
                  <a:moveTo>
                    <a:pt x="457" y="0"/>
                  </a:moveTo>
                  <a:lnTo>
                    <a:pt x="481" y="1"/>
                  </a:lnTo>
                  <a:lnTo>
                    <a:pt x="505" y="2"/>
                  </a:lnTo>
                  <a:lnTo>
                    <a:pt x="527" y="5"/>
                  </a:lnTo>
                  <a:lnTo>
                    <a:pt x="550" y="9"/>
                  </a:lnTo>
                  <a:lnTo>
                    <a:pt x="571" y="14"/>
                  </a:lnTo>
                  <a:lnTo>
                    <a:pt x="594" y="20"/>
                  </a:lnTo>
                  <a:lnTo>
                    <a:pt x="615" y="27"/>
                  </a:lnTo>
                  <a:lnTo>
                    <a:pt x="636" y="37"/>
                  </a:lnTo>
                  <a:lnTo>
                    <a:pt x="656" y="46"/>
                  </a:lnTo>
                  <a:lnTo>
                    <a:pt x="675" y="56"/>
                  </a:lnTo>
                  <a:lnTo>
                    <a:pt x="695" y="67"/>
                  </a:lnTo>
                  <a:lnTo>
                    <a:pt x="713" y="78"/>
                  </a:lnTo>
                  <a:lnTo>
                    <a:pt x="731" y="91"/>
                  </a:lnTo>
                  <a:lnTo>
                    <a:pt x="748" y="104"/>
                  </a:lnTo>
                  <a:lnTo>
                    <a:pt x="765" y="119"/>
                  </a:lnTo>
                  <a:lnTo>
                    <a:pt x="781" y="135"/>
                  </a:lnTo>
                  <a:lnTo>
                    <a:pt x="796" y="150"/>
                  </a:lnTo>
                  <a:lnTo>
                    <a:pt x="811" y="167"/>
                  </a:lnTo>
                  <a:lnTo>
                    <a:pt x="824" y="184"/>
                  </a:lnTo>
                  <a:lnTo>
                    <a:pt x="837" y="202"/>
                  </a:lnTo>
                  <a:lnTo>
                    <a:pt x="848" y="220"/>
                  </a:lnTo>
                  <a:lnTo>
                    <a:pt x="859" y="240"/>
                  </a:lnTo>
                  <a:lnTo>
                    <a:pt x="869" y="259"/>
                  </a:lnTo>
                  <a:lnTo>
                    <a:pt x="879" y="279"/>
                  </a:lnTo>
                  <a:lnTo>
                    <a:pt x="888" y="300"/>
                  </a:lnTo>
                  <a:lnTo>
                    <a:pt x="895" y="321"/>
                  </a:lnTo>
                  <a:lnTo>
                    <a:pt x="901" y="344"/>
                  </a:lnTo>
                  <a:lnTo>
                    <a:pt x="906" y="365"/>
                  </a:lnTo>
                  <a:lnTo>
                    <a:pt x="910" y="388"/>
                  </a:lnTo>
                  <a:lnTo>
                    <a:pt x="913" y="410"/>
                  </a:lnTo>
                  <a:lnTo>
                    <a:pt x="914" y="434"/>
                  </a:lnTo>
                  <a:lnTo>
                    <a:pt x="915" y="458"/>
                  </a:lnTo>
                  <a:lnTo>
                    <a:pt x="914" y="481"/>
                  </a:lnTo>
                  <a:lnTo>
                    <a:pt x="913" y="504"/>
                  </a:lnTo>
                  <a:lnTo>
                    <a:pt x="910" y="528"/>
                  </a:lnTo>
                  <a:lnTo>
                    <a:pt x="906" y="550"/>
                  </a:lnTo>
                  <a:lnTo>
                    <a:pt x="901" y="572"/>
                  </a:lnTo>
                  <a:lnTo>
                    <a:pt x="895" y="593"/>
                  </a:lnTo>
                  <a:lnTo>
                    <a:pt x="888" y="615"/>
                  </a:lnTo>
                  <a:lnTo>
                    <a:pt x="879" y="636"/>
                  </a:lnTo>
                  <a:lnTo>
                    <a:pt x="869" y="656"/>
                  </a:lnTo>
                  <a:lnTo>
                    <a:pt x="859" y="675"/>
                  </a:lnTo>
                  <a:lnTo>
                    <a:pt x="848" y="694"/>
                  </a:lnTo>
                  <a:lnTo>
                    <a:pt x="837" y="714"/>
                  </a:lnTo>
                  <a:lnTo>
                    <a:pt x="824" y="731"/>
                  </a:lnTo>
                  <a:lnTo>
                    <a:pt x="811" y="749"/>
                  </a:lnTo>
                  <a:lnTo>
                    <a:pt x="796" y="765"/>
                  </a:lnTo>
                  <a:lnTo>
                    <a:pt x="781" y="781"/>
                  </a:lnTo>
                  <a:lnTo>
                    <a:pt x="765" y="796"/>
                  </a:lnTo>
                  <a:lnTo>
                    <a:pt x="748" y="811"/>
                  </a:lnTo>
                  <a:lnTo>
                    <a:pt x="731" y="824"/>
                  </a:lnTo>
                  <a:lnTo>
                    <a:pt x="713" y="837"/>
                  </a:lnTo>
                  <a:lnTo>
                    <a:pt x="695" y="849"/>
                  </a:lnTo>
                  <a:lnTo>
                    <a:pt x="675" y="860"/>
                  </a:lnTo>
                  <a:lnTo>
                    <a:pt x="656" y="870"/>
                  </a:lnTo>
                  <a:lnTo>
                    <a:pt x="636" y="879"/>
                  </a:lnTo>
                  <a:lnTo>
                    <a:pt x="615" y="887"/>
                  </a:lnTo>
                  <a:lnTo>
                    <a:pt x="594" y="894"/>
                  </a:lnTo>
                  <a:lnTo>
                    <a:pt x="571" y="900"/>
                  </a:lnTo>
                  <a:lnTo>
                    <a:pt x="550" y="906"/>
                  </a:lnTo>
                  <a:lnTo>
                    <a:pt x="527" y="910"/>
                  </a:lnTo>
                  <a:lnTo>
                    <a:pt x="505" y="913"/>
                  </a:lnTo>
                  <a:lnTo>
                    <a:pt x="481" y="915"/>
                  </a:lnTo>
                  <a:lnTo>
                    <a:pt x="457" y="915"/>
                  </a:lnTo>
                  <a:lnTo>
                    <a:pt x="434" y="915"/>
                  </a:lnTo>
                  <a:lnTo>
                    <a:pt x="411" y="913"/>
                  </a:lnTo>
                  <a:lnTo>
                    <a:pt x="387" y="910"/>
                  </a:lnTo>
                  <a:lnTo>
                    <a:pt x="365" y="906"/>
                  </a:lnTo>
                  <a:lnTo>
                    <a:pt x="343" y="900"/>
                  </a:lnTo>
                  <a:lnTo>
                    <a:pt x="322" y="894"/>
                  </a:lnTo>
                  <a:lnTo>
                    <a:pt x="301" y="887"/>
                  </a:lnTo>
                  <a:lnTo>
                    <a:pt x="279" y="879"/>
                  </a:lnTo>
                  <a:lnTo>
                    <a:pt x="259" y="870"/>
                  </a:lnTo>
                  <a:lnTo>
                    <a:pt x="240" y="860"/>
                  </a:lnTo>
                  <a:lnTo>
                    <a:pt x="221" y="849"/>
                  </a:lnTo>
                  <a:lnTo>
                    <a:pt x="202" y="837"/>
                  </a:lnTo>
                  <a:lnTo>
                    <a:pt x="184" y="824"/>
                  </a:lnTo>
                  <a:lnTo>
                    <a:pt x="166" y="811"/>
                  </a:lnTo>
                  <a:lnTo>
                    <a:pt x="150" y="796"/>
                  </a:lnTo>
                  <a:lnTo>
                    <a:pt x="134" y="781"/>
                  </a:lnTo>
                  <a:lnTo>
                    <a:pt x="119" y="765"/>
                  </a:lnTo>
                  <a:lnTo>
                    <a:pt x="105" y="749"/>
                  </a:lnTo>
                  <a:lnTo>
                    <a:pt x="91" y="731"/>
                  </a:lnTo>
                  <a:lnTo>
                    <a:pt x="78" y="714"/>
                  </a:lnTo>
                  <a:lnTo>
                    <a:pt x="66" y="694"/>
                  </a:lnTo>
                  <a:lnTo>
                    <a:pt x="55" y="675"/>
                  </a:lnTo>
                  <a:lnTo>
                    <a:pt x="45" y="656"/>
                  </a:lnTo>
                  <a:lnTo>
                    <a:pt x="36" y="636"/>
                  </a:lnTo>
                  <a:lnTo>
                    <a:pt x="28" y="615"/>
                  </a:lnTo>
                  <a:lnTo>
                    <a:pt x="21" y="593"/>
                  </a:lnTo>
                  <a:lnTo>
                    <a:pt x="15" y="572"/>
                  </a:lnTo>
                  <a:lnTo>
                    <a:pt x="10" y="550"/>
                  </a:lnTo>
                  <a:lnTo>
                    <a:pt x="6" y="528"/>
                  </a:lnTo>
                  <a:lnTo>
                    <a:pt x="2" y="504"/>
                  </a:lnTo>
                  <a:lnTo>
                    <a:pt x="0" y="481"/>
                  </a:lnTo>
                  <a:lnTo>
                    <a:pt x="0" y="458"/>
                  </a:lnTo>
                  <a:lnTo>
                    <a:pt x="0" y="434"/>
                  </a:lnTo>
                  <a:lnTo>
                    <a:pt x="2" y="410"/>
                  </a:lnTo>
                  <a:lnTo>
                    <a:pt x="6" y="388"/>
                  </a:lnTo>
                  <a:lnTo>
                    <a:pt x="10" y="365"/>
                  </a:lnTo>
                  <a:lnTo>
                    <a:pt x="15" y="344"/>
                  </a:lnTo>
                  <a:lnTo>
                    <a:pt x="21" y="321"/>
                  </a:lnTo>
                  <a:lnTo>
                    <a:pt x="28" y="300"/>
                  </a:lnTo>
                  <a:lnTo>
                    <a:pt x="36" y="279"/>
                  </a:lnTo>
                  <a:lnTo>
                    <a:pt x="45" y="259"/>
                  </a:lnTo>
                  <a:lnTo>
                    <a:pt x="55" y="240"/>
                  </a:lnTo>
                  <a:lnTo>
                    <a:pt x="66" y="220"/>
                  </a:lnTo>
                  <a:lnTo>
                    <a:pt x="78" y="202"/>
                  </a:lnTo>
                  <a:lnTo>
                    <a:pt x="91" y="184"/>
                  </a:lnTo>
                  <a:lnTo>
                    <a:pt x="105" y="167"/>
                  </a:lnTo>
                  <a:lnTo>
                    <a:pt x="119" y="150"/>
                  </a:lnTo>
                  <a:lnTo>
                    <a:pt x="134" y="135"/>
                  </a:lnTo>
                  <a:lnTo>
                    <a:pt x="150" y="119"/>
                  </a:lnTo>
                  <a:lnTo>
                    <a:pt x="166" y="104"/>
                  </a:lnTo>
                  <a:lnTo>
                    <a:pt x="184" y="91"/>
                  </a:lnTo>
                  <a:lnTo>
                    <a:pt x="202" y="78"/>
                  </a:lnTo>
                  <a:lnTo>
                    <a:pt x="221" y="67"/>
                  </a:lnTo>
                  <a:lnTo>
                    <a:pt x="240" y="56"/>
                  </a:lnTo>
                  <a:lnTo>
                    <a:pt x="259" y="46"/>
                  </a:lnTo>
                  <a:lnTo>
                    <a:pt x="279" y="37"/>
                  </a:lnTo>
                  <a:lnTo>
                    <a:pt x="301" y="27"/>
                  </a:lnTo>
                  <a:lnTo>
                    <a:pt x="322" y="20"/>
                  </a:lnTo>
                  <a:lnTo>
                    <a:pt x="343" y="14"/>
                  </a:lnTo>
                  <a:lnTo>
                    <a:pt x="365" y="9"/>
                  </a:lnTo>
                  <a:lnTo>
                    <a:pt x="387" y="5"/>
                  </a:lnTo>
                  <a:lnTo>
                    <a:pt x="411" y="2"/>
                  </a:lnTo>
                  <a:lnTo>
                    <a:pt x="434" y="1"/>
                  </a:lnTo>
                  <a:lnTo>
                    <a:pt x="45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23"/>
            <p:cNvSpPr>
              <a:spLocks/>
            </p:cNvSpPr>
            <p:nvPr/>
          </p:nvSpPr>
          <p:spPr bwMode="auto">
            <a:xfrm>
              <a:off x="4185289" y="2397820"/>
              <a:ext cx="280418" cy="280418"/>
            </a:xfrm>
            <a:custGeom>
              <a:avLst/>
              <a:gdLst/>
              <a:ahLst/>
              <a:cxnLst>
                <a:cxn ang="0">
                  <a:pos x="85" y="521"/>
                </a:cxn>
                <a:cxn ang="0">
                  <a:pos x="83" y="515"/>
                </a:cxn>
                <a:cxn ang="0">
                  <a:pos x="84" y="502"/>
                </a:cxn>
                <a:cxn ang="0">
                  <a:pos x="0" y="435"/>
                </a:cxn>
                <a:cxn ang="0">
                  <a:pos x="15" y="424"/>
                </a:cxn>
                <a:cxn ang="0">
                  <a:pos x="34" y="418"/>
                </a:cxn>
                <a:cxn ang="0">
                  <a:pos x="147" y="403"/>
                </a:cxn>
                <a:cxn ang="0">
                  <a:pos x="170" y="385"/>
                </a:cxn>
                <a:cxn ang="0">
                  <a:pos x="205" y="339"/>
                </a:cxn>
                <a:cxn ang="0">
                  <a:pos x="267" y="259"/>
                </a:cxn>
                <a:cxn ang="0">
                  <a:pos x="41" y="190"/>
                </a:cxn>
                <a:cxn ang="0">
                  <a:pos x="38" y="184"/>
                </a:cxn>
                <a:cxn ang="0">
                  <a:pos x="40" y="175"/>
                </a:cxn>
                <a:cxn ang="0">
                  <a:pos x="45" y="166"/>
                </a:cxn>
                <a:cxn ang="0">
                  <a:pos x="57" y="150"/>
                </a:cxn>
                <a:cxn ang="0">
                  <a:pos x="73" y="140"/>
                </a:cxn>
                <a:cxn ang="0">
                  <a:pos x="82" y="138"/>
                </a:cxn>
                <a:cxn ang="0">
                  <a:pos x="379" y="146"/>
                </a:cxn>
                <a:cxn ang="0">
                  <a:pos x="464" y="62"/>
                </a:cxn>
                <a:cxn ang="0">
                  <a:pos x="487" y="43"/>
                </a:cxn>
                <a:cxn ang="0">
                  <a:pos x="510" y="28"/>
                </a:cxn>
                <a:cxn ang="0">
                  <a:pos x="533" y="16"/>
                </a:cxn>
                <a:cxn ang="0">
                  <a:pos x="555" y="7"/>
                </a:cxn>
                <a:cxn ang="0">
                  <a:pos x="574" y="2"/>
                </a:cxn>
                <a:cxn ang="0">
                  <a:pos x="590" y="0"/>
                </a:cxn>
                <a:cxn ang="0">
                  <a:pos x="601" y="3"/>
                </a:cxn>
                <a:cxn ang="0">
                  <a:pos x="608" y="9"/>
                </a:cxn>
                <a:cxn ang="0">
                  <a:pos x="610" y="21"/>
                </a:cxn>
                <a:cxn ang="0">
                  <a:pos x="609" y="37"/>
                </a:cxn>
                <a:cxn ang="0">
                  <a:pos x="604" y="57"/>
                </a:cxn>
                <a:cxn ang="0">
                  <a:pos x="595" y="78"/>
                </a:cxn>
                <a:cxn ang="0">
                  <a:pos x="583" y="101"/>
                </a:cxn>
                <a:cxn ang="0">
                  <a:pos x="568" y="124"/>
                </a:cxn>
                <a:cxn ang="0">
                  <a:pos x="549" y="147"/>
                </a:cxn>
                <a:cxn ang="0">
                  <a:pos x="465" y="232"/>
                </a:cxn>
                <a:cxn ang="0">
                  <a:pos x="473" y="528"/>
                </a:cxn>
                <a:cxn ang="0">
                  <a:pos x="470" y="538"/>
                </a:cxn>
                <a:cxn ang="0">
                  <a:pos x="460" y="553"/>
                </a:cxn>
                <a:cxn ang="0">
                  <a:pos x="445" y="566"/>
                </a:cxn>
                <a:cxn ang="0">
                  <a:pos x="435" y="571"/>
                </a:cxn>
                <a:cxn ang="0">
                  <a:pos x="427" y="573"/>
                </a:cxn>
                <a:cxn ang="0">
                  <a:pos x="421" y="570"/>
                </a:cxn>
                <a:cxn ang="0">
                  <a:pos x="352" y="344"/>
                </a:cxn>
                <a:cxn ang="0">
                  <a:pos x="272" y="405"/>
                </a:cxn>
                <a:cxn ang="0">
                  <a:pos x="226" y="440"/>
                </a:cxn>
                <a:cxn ang="0">
                  <a:pos x="207" y="464"/>
                </a:cxn>
                <a:cxn ang="0">
                  <a:pos x="193" y="576"/>
                </a:cxn>
                <a:cxn ang="0">
                  <a:pos x="187" y="596"/>
                </a:cxn>
                <a:cxn ang="0">
                  <a:pos x="176" y="610"/>
                </a:cxn>
                <a:cxn ang="0">
                  <a:pos x="108" y="527"/>
                </a:cxn>
                <a:cxn ang="0">
                  <a:pos x="96" y="528"/>
                </a:cxn>
                <a:cxn ang="0">
                  <a:pos x="89" y="526"/>
                </a:cxn>
              </a:cxnLst>
              <a:rect l="0" t="0" r="r" b="b"/>
              <a:pathLst>
                <a:path w="610" h="610">
                  <a:moveTo>
                    <a:pt x="87" y="524"/>
                  </a:moveTo>
                  <a:lnTo>
                    <a:pt x="85" y="521"/>
                  </a:lnTo>
                  <a:lnTo>
                    <a:pt x="84" y="518"/>
                  </a:lnTo>
                  <a:lnTo>
                    <a:pt x="83" y="515"/>
                  </a:lnTo>
                  <a:lnTo>
                    <a:pt x="83" y="511"/>
                  </a:lnTo>
                  <a:lnTo>
                    <a:pt x="84" y="502"/>
                  </a:lnTo>
                  <a:lnTo>
                    <a:pt x="88" y="492"/>
                  </a:lnTo>
                  <a:lnTo>
                    <a:pt x="0" y="435"/>
                  </a:lnTo>
                  <a:lnTo>
                    <a:pt x="7" y="429"/>
                  </a:lnTo>
                  <a:lnTo>
                    <a:pt x="15" y="424"/>
                  </a:lnTo>
                  <a:lnTo>
                    <a:pt x="24" y="420"/>
                  </a:lnTo>
                  <a:lnTo>
                    <a:pt x="34" y="418"/>
                  </a:lnTo>
                  <a:lnTo>
                    <a:pt x="136" y="405"/>
                  </a:lnTo>
                  <a:lnTo>
                    <a:pt x="147" y="403"/>
                  </a:lnTo>
                  <a:lnTo>
                    <a:pt x="157" y="402"/>
                  </a:lnTo>
                  <a:lnTo>
                    <a:pt x="170" y="385"/>
                  </a:lnTo>
                  <a:lnTo>
                    <a:pt x="187" y="363"/>
                  </a:lnTo>
                  <a:lnTo>
                    <a:pt x="205" y="339"/>
                  </a:lnTo>
                  <a:lnTo>
                    <a:pt x="221" y="319"/>
                  </a:lnTo>
                  <a:lnTo>
                    <a:pt x="267" y="259"/>
                  </a:lnTo>
                  <a:lnTo>
                    <a:pt x="45" y="192"/>
                  </a:lnTo>
                  <a:lnTo>
                    <a:pt x="41" y="190"/>
                  </a:lnTo>
                  <a:lnTo>
                    <a:pt x="39" y="187"/>
                  </a:lnTo>
                  <a:lnTo>
                    <a:pt x="38" y="184"/>
                  </a:lnTo>
                  <a:lnTo>
                    <a:pt x="38" y="180"/>
                  </a:lnTo>
                  <a:lnTo>
                    <a:pt x="40" y="175"/>
                  </a:lnTo>
                  <a:lnTo>
                    <a:pt x="42" y="170"/>
                  </a:lnTo>
                  <a:lnTo>
                    <a:pt x="45" y="166"/>
                  </a:lnTo>
                  <a:lnTo>
                    <a:pt x="49" y="161"/>
                  </a:lnTo>
                  <a:lnTo>
                    <a:pt x="57" y="150"/>
                  </a:lnTo>
                  <a:lnTo>
                    <a:pt x="68" y="143"/>
                  </a:lnTo>
                  <a:lnTo>
                    <a:pt x="73" y="140"/>
                  </a:lnTo>
                  <a:lnTo>
                    <a:pt x="78" y="138"/>
                  </a:lnTo>
                  <a:lnTo>
                    <a:pt x="82" y="138"/>
                  </a:lnTo>
                  <a:lnTo>
                    <a:pt x="87" y="138"/>
                  </a:lnTo>
                  <a:lnTo>
                    <a:pt x="379" y="146"/>
                  </a:lnTo>
                  <a:lnTo>
                    <a:pt x="453" y="73"/>
                  </a:lnTo>
                  <a:lnTo>
                    <a:pt x="464" y="62"/>
                  </a:lnTo>
                  <a:lnTo>
                    <a:pt x="475" y="52"/>
                  </a:lnTo>
                  <a:lnTo>
                    <a:pt x="487" y="43"/>
                  </a:lnTo>
                  <a:lnTo>
                    <a:pt x="498" y="35"/>
                  </a:lnTo>
                  <a:lnTo>
                    <a:pt x="510" y="28"/>
                  </a:lnTo>
                  <a:lnTo>
                    <a:pt x="521" y="21"/>
                  </a:lnTo>
                  <a:lnTo>
                    <a:pt x="533" y="16"/>
                  </a:lnTo>
                  <a:lnTo>
                    <a:pt x="543" y="11"/>
                  </a:lnTo>
                  <a:lnTo>
                    <a:pt x="555" y="7"/>
                  </a:lnTo>
                  <a:lnTo>
                    <a:pt x="565" y="4"/>
                  </a:lnTo>
                  <a:lnTo>
                    <a:pt x="574" y="2"/>
                  </a:lnTo>
                  <a:lnTo>
                    <a:pt x="582" y="1"/>
                  </a:lnTo>
                  <a:lnTo>
                    <a:pt x="590" y="0"/>
                  </a:lnTo>
                  <a:lnTo>
                    <a:pt x="596" y="1"/>
                  </a:lnTo>
                  <a:lnTo>
                    <a:pt x="601" y="3"/>
                  </a:lnTo>
                  <a:lnTo>
                    <a:pt x="605" y="6"/>
                  </a:lnTo>
                  <a:lnTo>
                    <a:pt x="608" y="9"/>
                  </a:lnTo>
                  <a:lnTo>
                    <a:pt x="610" y="15"/>
                  </a:lnTo>
                  <a:lnTo>
                    <a:pt x="610" y="21"/>
                  </a:lnTo>
                  <a:lnTo>
                    <a:pt x="610" y="28"/>
                  </a:lnTo>
                  <a:lnTo>
                    <a:pt x="609" y="37"/>
                  </a:lnTo>
                  <a:lnTo>
                    <a:pt x="607" y="46"/>
                  </a:lnTo>
                  <a:lnTo>
                    <a:pt x="604" y="57"/>
                  </a:lnTo>
                  <a:lnTo>
                    <a:pt x="600" y="67"/>
                  </a:lnTo>
                  <a:lnTo>
                    <a:pt x="595" y="78"/>
                  </a:lnTo>
                  <a:lnTo>
                    <a:pt x="589" y="89"/>
                  </a:lnTo>
                  <a:lnTo>
                    <a:pt x="583" y="101"/>
                  </a:lnTo>
                  <a:lnTo>
                    <a:pt x="576" y="112"/>
                  </a:lnTo>
                  <a:lnTo>
                    <a:pt x="568" y="124"/>
                  </a:lnTo>
                  <a:lnTo>
                    <a:pt x="559" y="135"/>
                  </a:lnTo>
                  <a:lnTo>
                    <a:pt x="549" y="147"/>
                  </a:lnTo>
                  <a:lnTo>
                    <a:pt x="538" y="159"/>
                  </a:lnTo>
                  <a:lnTo>
                    <a:pt x="465" y="232"/>
                  </a:lnTo>
                  <a:lnTo>
                    <a:pt x="473" y="524"/>
                  </a:lnTo>
                  <a:lnTo>
                    <a:pt x="473" y="528"/>
                  </a:lnTo>
                  <a:lnTo>
                    <a:pt x="472" y="533"/>
                  </a:lnTo>
                  <a:lnTo>
                    <a:pt x="470" y="538"/>
                  </a:lnTo>
                  <a:lnTo>
                    <a:pt x="468" y="543"/>
                  </a:lnTo>
                  <a:lnTo>
                    <a:pt x="460" y="553"/>
                  </a:lnTo>
                  <a:lnTo>
                    <a:pt x="450" y="562"/>
                  </a:lnTo>
                  <a:lnTo>
                    <a:pt x="445" y="566"/>
                  </a:lnTo>
                  <a:lnTo>
                    <a:pt x="440" y="569"/>
                  </a:lnTo>
                  <a:lnTo>
                    <a:pt x="435" y="571"/>
                  </a:lnTo>
                  <a:lnTo>
                    <a:pt x="431" y="572"/>
                  </a:lnTo>
                  <a:lnTo>
                    <a:pt x="427" y="573"/>
                  </a:lnTo>
                  <a:lnTo>
                    <a:pt x="424" y="572"/>
                  </a:lnTo>
                  <a:lnTo>
                    <a:pt x="421" y="570"/>
                  </a:lnTo>
                  <a:lnTo>
                    <a:pt x="419" y="566"/>
                  </a:lnTo>
                  <a:lnTo>
                    <a:pt x="352" y="344"/>
                  </a:lnTo>
                  <a:lnTo>
                    <a:pt x="292" y="390"/>
                  </a:lnTo>
                  <a:lnTo>
                    <a:pt x="272" y="405"/>
                  </a:lnTo>
                  <a:lnTo>
                    <a:pt x="248" y="423"/>
                  </a:lnTo>
                  <a:lnTo>
                    <a:pt x="226" y="440"/>
                  </a:lnTo>
                  <a:lnTo>
                    <a:pt x="209" y="453"/>
                  </a:lnTo>
                  <a:lnTo>
                    <a:pt x="207" y="464"/>
                  </a:lnTo>
                  <a:lnTo>
                    <a:pt x="206" y="475"/>
                  </a:lnTo>
                  <a:lnTo>
                    <a:pt x="193" y="576"/>
                  </a:lnTo>
                  <a:lnTo>
                    <a:pt x="191" y="587"/>
                  </a:lnTo>
                  <a:lnTo>
                    <a:pt x="187" y="596"/>
                  </a:lnTo>
                  <a:lnTo>
                    <a:pt x="182" y="603"/>
                  </a:lnTo>
                  <a:lnTo>
                    <a:pt x="176" y="610"/>
                  </a:lnTo>
                  <a:lnTo>
                    <a:pt x="118" y="523"/>
                  </a:lnTo>
                  <a:lnTo>
                    <a:pt x="108" y="527"/>
                  </a:lnTo>
                  <a:lnTo>
                    <a:pt x="100" y="528"/>
                  </a:lnTo>
                  <a:lnTo>
                    <a:pt x="96" y="528"/>
                  </a:lnTo>
                  <a:lnTo>
                    <a:pt x="92" y="527"/>
                  </a:lnTo>
                  <a:lnTo>
                    <a:pt x="89" y="526"/>
                  </a:lnTo>
                  <a:lnTo>
                    <a:pt x="87" y="52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5" name="Группа 37"/>
          <p:cNvGrpSpPr/>
          <p:nvPr/>
        </p:nvGrpSpPr>
        <p:grpSpPr>
          <a:xfrm>
            <a:off x="1299386" y="5321721"/>
            <a:ext cx="421430" cy="431845"/>
            <a:chOff x="1101186" y="5159874"/>
            <a:chExt cx="421318" cy="422700"/>
          </a:xfrm>
          <a:solidFill>
            <a:srgbClr val="004F9F"/>
          </a:solidFill>
        </p:grpSpPr>
        <p:sp>
          <p:nvSpPr>
            <p:cNvPr id="76" name="Freeform 24"/>
            <p:cNvSpPr>
              <a:spLocks/>
            </p:cNvSpPr>
            <p:nvPr/>
          </p:nvSpPr>
          <p:spPr bwMode="auto">
            <a:xfrm>
              <a:off x="1101186" y="5159874"/>
              <a:ext cx="421318" cy="422700"/>
            </a:xfrm>
            <a:custGeom>
              <a:avLst/>
              <a:gdLst/>
              <a:ahLst/>
              <a:cxnLst>
                <a:cxn ang="0">
                  <a:pos x="505" y="2"/>
                </a:cxn>
                <a:cxn ang="0">
                  <a:pos x="573" y="14"/>
                </a:cxn>
                <a:cxn ang="0">
                  <a:pos x="637" y="36"/>
                </a:cxn>
                <a:cxn ang="0">
                  <a:pos x="696" y="66"/>
                </a:cxn>
                <a:cxn ang="0">
                  <a:pos x="750" y="104"/>
                </a:cxn>
                <a:cxn ang="0">
                  <a:pos x="797" y="150"/>
                </a:cxn>
                <a:cxn ang="0">
                  <a:pos x="838" y="201"/>
                </a:cxn>
                <a:cxn ang="0">
                  <a:pos x="871" y="259"/>
                </a:cxn>
                <a:cxn ang="0">
                  <a:pos x="895" y="322"/>
                </a:cxn>
                <a:cxn ang="0">
                  <a:pos x="912" y="388"/>
                </a:cxn>
                <a:cxn ang="0">
                  <a:pos x="917" y="458"/>
                </a:cxn>
                <a:cxn ang="0">
                  <a:pos x="912" y="528"/>
                </a:cxn>
                <a:cxn ang="0">
                  <a:pos x="895" y="594"/>
                </a:cxn>
                <a:cxn ang="0">
                  <a:pos x="871" y="656"/>
                </a:cxn>
                <a:cxn ang="0">
                  <a:pos x="838" y="714"/>
                </a:cxn>
                <a:cxn ang="0">
                  <a:pos x="797" y="766"/>
                </a:cxn>
                <a:cxn ang="0">
                  <a:pos x="750" y="812"/>
                </a:cxn>
                <a:cxn ang="0">
                  <a:pos x="696" y="850"/>
                </a:cxn>
                <a:cxn ang="0">
                  <a:pos x="637" y="880"/>
                </a:cxn>
                <a:cxn ang="0">
                  <a:pos x="573" y="902"/>
                </a:cxn>
                <a:cxn ang="0">
                  <a:pos x="505" y="914"/>
                </a:cxn>
                <a:cxn ang="0">
                  <a:pos x="435" y="916"/>
                </a:cxn>
                <a:cxn ang="0">
                  <a:pos x="366" y="907"/>
                </a:cxn>
                <a:cxn ang="0">
                  <a:pos x="301" y="888"/>
                </a:cxn>
                <a:cxn ang="0">
                  <a:pos x="240" y="861"/>
                </a:cxn>
                <a:cxn ang="0">
                  <a:pos x="184" y="825"/>
                </a:cxn>
                <a:cxn ang="0">
                  <a:pos x="135" y="782"/>
                </a:cxn>
                <a:cxn ang="0">
                  <a:pos x="91" y="732"/>
                </a:cxn>
                <a:cxn ang="0">
                  <a:pos x="56" y="676"/>
                </a:cxn>
                <a:cxn ang="0">
                  <a:pos x="28" y="616"/>
                </a:cxn>
                <a:cxn ang="0">
                  <a:pos x="9" y="550"/>
                </a:cxn>
                <a:cxn ang="0">
                  <a:pos x="1" y="481"/>
                </a:cxn>
                <a:cxn ang="0">
                  <a:pos x="2" y="412"/>
                </a:cxn>
                <a:cxn ang="0">
                  <a:pos x="14" y="344"/>
                </a:cxn>
                <a:cxn ang="0">
                  <a:pos x="37" y="279"/>
                </a:cxn>
                <a:cxn ang="0">
                  <a:pos x="67" y="221"/>
                </a:cxn>
                <a:cxn ang="0">
                  <a:pos x="105" y="167"/>
                </a:cxn>
                <a:cxn ang="0">
                  <a:pos x="151" y="119"/>
                </a:cxn>
                <a:cxn ang="0">
                  <a:pos x="202" y="78"/>
                </a:cxn>
                <a:cxn ang="0">
                  <a:pos x="260" y="45"/>
                </a:cxn>
                <a:cxn ang="0">
                  <a:pos x="322" y="21"/>
                </a:cxn>
                <a:cxn ang="0">
                  <a:pos x="388" y="5"/>
                </a:cxn>
                <a:cxn ang="0">
                  <a:pos x="458" y="0"/>
                </a:cxn>
              </a:cxnLst>
              <a:rect l="0" t="0" r="r" b="b"/>
              <a:pathLst>
                <a:path w="917" h="916">
                  <a:moveTo>
                    <a:pt x="458" y="0"/>
                  </a:moveTo>
                  <a:lnTo>
                    <a:pt x="482" y="0"/>
                  </a:lnTo>
                  <a:lnTo>
                    <a:pt x="505" y="2"/>
                  </a:lnTo>
                  <a:lnTo>
                    <a:pt x="528" y="5"/>
                  </a:lnTo>
                  <a:lnTo>
                    <a:pt x="551" y="9"/>
                  </a:lnTo>
                  <a:lnTo>
                    <a:pt x="573" y="14"/>
                  </a:lnTo>
                  <a:lnTo>
                    <a:pt x="594" y="21"/>
                  </a:lnTo>
                  <a:lnTo>
                    <a:pt x="616" y="28"/>
                  </a:lnTo>
                  <a:lnTo>
                    <a:pt x="637" y="36"/>
                  </a:lnTo>
                  <a:lnTo>
                    <a:pt x="657" y="45"/>
                  </a:lnTo>
                  <a:lnTo>
                    <a:pt x="677" y="55"/>
                  </a:lnTo>
                  <a:lnTo>
                    <a:pt x="696" y="66"/>
                  </a:lnTo>
                  <a:lnTo>
                    <a:pt x="715" y="78"/>
                  </a:lnTo>
                  <a:lnTo>
                    <a:pt x="733" y="91"/>
                  </a:lnTo>
                  <a:lnTo>
                    <a:pt x="750" y="104"/>
                  </a:lnTo>
                  <a:lnTo>
                    <a:pt x="766" y="119"/>
                  </a:lnTo>
                  <a:lnTo>
                    <a:pt x="782" y="134"/>
                  </a:lnTo>
                  <a:lnTo>
                    <a:pt x="797" y="150"/>
                  </a:lnTo>
                  <a:lnTo>
                    <a:pt x="812" y="167"/>
                  </a:lnTo>
                  <a:lnTo>
                    <a:pt x="826" y="184"/>
                  </a:lnTo>
                  <a:lnTo>
                    <a:pt x="838" y="201"/>
                  </a:lnTo>
                  <a:lnTo>
                    <a:pt x="850" y="221"/>
                  </a:lnTo>
                  <a:lnTo>
                    <a:pt x="861" y="240"/>
                  </a:lnTo>
                  <a:lnTo>
                    <a:pt x="871" y="259"/>
                  </a:lnTo>
                  <a:lnTo>
                    <a:pt x="880" y="279"/>
                  </a:lnTo>
                  <a:lnTo>
                    <a:pt x="888" y="300"/>
                  </a:lnTo>
                  <a:lnTo>
                    <a:pt x="895" y="322"/>
                  </a:lnTo>
                  <a:lnTo>
                    <a:pt x="902" y="344"/>
                  </a:lnTo>
                  <a:lnTo>
                    <a:pt x="908" y="366"/>
                  </a:lnTo>
                  <a:lnTo>
                    <a:pt x="912" y="388"/>
                  </a:lnTo>
                  <a:lnTo>
                    <a:pt x="915" y="412"/>
                  </a:lnTo>
                  <a:lnTo>
                    <a:pt x="916" y="435"/>
                  </a:lnTo>
                  <a:lnTo>
                    <a:pt x="917" y="458"/>
                  </a:lnTo>
                  <a:lnTo>
                    <a:pt x="916" y="481"/>
                  </a:lnTo>
                  <a:lnTo>
                    <a:pt x="915" y="505"/>
                  </a:lnTo>
                  <a:lnTo>
                    <a:pt x="912" y="528"/>
                  </a:lnTo>
                  <a:lnTo>
                    <a:pt x="908" y="550"/>
                  </a:lnTo>
                  <a:lnTo>
                    <a:pt x="902" y="572"/>
                  </a:lnTo>
                  <a:lnTo>
                    <a:pt x="895" y="594"/>
                  </a:lnTo>
                  <a:lnTo>
                    <a:pt x="888" y="616"/>
                  </a:lnTo>
                  <a:lnTo>
                    <a:pt x="880" y="636"/>
                  </a:lnTo>
                  <a:lnTo>
                    <a:pt x="871" y="656"/>
                  </a:lnTo>
                  <a:lnTo>
                    <a:pt x="861" y="676"/>
                  </a:lnTo>
                  <a:lnTo>
                    <a:pt x="850" y="696"/>
                  </a:lnTo>
                  <a:lnTo>
                    <a:pt x="838" y="714"/>
                  </a:lnTo>
                  <a:lnTo>
                    <a:pt x="826" y="732"/>
                  </a:lnTo>
                  <a:lnTo>
                    <a:pt x="812" y="749"/>
                  </a:lnTo>
                  <a:lnTo>
                    <a:pt x="797" y="766"/>
                  </a:lnTo>
                  <a:lnTo>
                    <a:pt x="782" y="782"/>
                  </a:lnTo>
                  <a:lnTo>
                    <a:pt x="766" y="798"/>
                  </a:lnTo>
                  <a:lnTo>
                    <a:pt x="750" y="812"/>
                  </a:lnTo>
                  <a:lnTo>
                    <a:pt x="733" y="825"/>
                  </a:lnTo>
                  <a:lnTo>
                    <a:pt x="715" y="838"/>
                  </a:lnTo>
                  <a:lnTo>
                    <a:pt x="696" y="850"/>
                  </a:lnTo>
                  <a:lnTo>
                    <a:pt x="677" y="861"/>
                  </a:lnTo>
                  <a:lnTo>
                    <a:pt x="657" y="871"/>
                  </a:lnTo>
                  <a:lnTo>
                    <a:pt x="637" y="880"/>
                  </a:lnTo>
                  <a:lnTo>
                    <a:pt x="616" y="888"/>
                  </a:lnTo>
                  <a:lnTo>
                    <a:pt x="594" y="896"/>
                  </a:lnTo>
                  <a:lnTo>
                    <a:pt x="573" y="902"/>
                  </a:lnTo>
                  <a:lnTo>
                    <a:pt x="551" y="907"/>
                  </a:lnTo>
                  <a:lnTo>
                    <a:pt x="528" y="911"/>
                  </a:lnTo>
                  <a:lnTo>
                    <a:pt x="505" y="914"/>
                  </a:lnTo>
                  <a:lnTo>
                    <a:pt x="482" y="916"/>
                  </a:lnTo>
                  <a:lnTo>
                    <a:pt x="458" y="916"/>
                  </a:lnTo>
                  <a:lnTo>
                    <a:pt x="435" y="916"/>
                  </a:lnTo>
                  <a:lnTo>
                    <a:pt x="411" y="914"/>
                  </a:lnTo>
                  <a:lnTo>
                    <a:pt x="388" y="911"/>
                  </a:lnTo>
                  <a:lnTo>
                    <a:pt x="366" y="907"/>
                  </a:lnTo>
                  <a:lnTo>
                    <a:pt x="344" y="902"/>
                  </a:lnTo>
                  <a:lnTo>
                    <a:pt x="322" y="896"/>
                  </a:lnTo>
                  <a:lnTo>
                    <a:pt x="301" y="888"/>
                  </a:lnTo>
                  <a:lnTo>
                    <a:pt x="280" y="880"/>
                  </a:lnTo>
                  <a:lnTo>
                    <a:pt x="260" y="871"/>
                  </a:lnTo>
                  <a:lnTo>
                    <a:pt x="240" y="861"/>
                  </a:lnTo>
                  <a:lnTo>
                    <a:pt x="220" y="850"/>
                  </a:lnTo>
                  <a:lnTo>
                    <a:pt x="202" y="838"/>
                  </a:lnTo>
                  <a:lnTo>
                    <a:pt x="184" y="825"/>
                  </a:lnTo>
                  <a:lnTo>
                    <a:pt x="167" y="812"/>
                  </a:lnTo>
                  <a:lnTo>
                    <a:pt x="151" y="798"/>
                  </a:lnTo>
                  <a:lnTo>
                    <a:pt x="135" y="782"/>
                  </a:lnTo>
                  <a:lnTo>
                    <a:pt x="119" y="766"/>
                  </a:lnTo>
                  <a:lnTo>
                    <a:pt x="105" y="749"/>
                  </a:lnTo>
                  <a:lnTo>
                    <a:pt x="91" y="732"/>
                  </a:lnTo>
                  <a:lnTo>
                    <a:pt x="78" y="714"/>
                  </a:lnTo>
                  <a:lnTo>
                    <a:pt x="67" y="696"/>
                  </a:lnTo>
                  <a:lnTo>
                    <a:pt x="56" y="676"/>
                  </a:lnTo>
                  <a:lnTo>
                    <a:pt x="46" y="656"/>
                  </a:lnTo>
                  <a:lnTo>
                    <a:pt x="37" y="636"/>
                  </a:lnTo>
                  <a:lnTo>
                    <a:pt x="28" y="616"/>
                  </a:lnTo>
                  <a:lnTo>
                    <a:pt x="20" y="594"/>
                  </a:lnTo>
                  <a:lnTo>
                    <a:pt x="14" y="572"/>
                  </a:lnTo>
                  <a:lnTo>
                    <a:pt x="9" y="550"/>
                  </a:lnTo>
                  <a:lnTo>
                    <a:pt x="5" y="528"/>
                  </a:lnTo>
                  <a:lnTo>
                    <a:pt x="2" y="505"/>
                  </a:lnTo>
                  <a:lnTo>
                    <a:pt x="1" y="481"/>
                  </a:lnTo>
                  <a:lnTo>
                    <a:pt x="0" y="458"/>
                  </a:lnTo>
                  <a:lnTo>
                    <a:pt x="1" y="435"/>
                  </a:lnTo>
                  <a:lnTo>
                    <a:pt x="2" y="412"/>
                  </a:lnTo>
                  <a:lnTo>
                    <a:pt x="5" y="388"/>
                  </a:lnTo>
                  <a:lnTo>
                    <a:pt x="9" y="366"/>
                  </a:lnTo>
                  <a:lnTo>
                    <a:pt x="14" y="344"/>
                  </a:lnTo>
                  <a:lnTo>
                    <a:pt x="20" y="322"/>
                  </a:lnTo>
                  <a:lnTo>
                    <a:pt x="28" y="300"/>
                  </a:lnTo>
                  <a:lnTo>
                    <a:pt x="37" y="279"/>
                  </a:lnTo>
                  <a:lnTo>
                    <a:pt x="46" y="259"/>
                  </a:lnTo>
                  <a:lnTo>
                    <a:pt x="56" y="240"/>
                  </a:lnTo>
                  <a:lnTo>
                    <a:pt x="67" y="221"/>
                  </a:lnTo>
                  <a:lnTo>
                    <a:pt x="78" y="201"/>
                  </a:lnTo>
                  <a:lnTo>
                    <a:pt x="91" y="184"/>
                  </a:lnTo>
                  <a:lnTo>
                    <a:pt x="105" y="167"/>
                  </a:lnTo>
                  <a:lnTo>
                    <a:pt x="119" y="150"/>
                  </a:lnTo>
                  <a:lnTo>
                    <a:pt x="135" y="134"/>
                  </a:lnTo>
                  <a:lnTo>
                    <a:pt x="151" y="119"/>
                  </a:lnTo>
                  <a:lnTo>
                    <a:pt x="167" y="104"/>
                  </a:lnTo>
                  <a:lnTo>
                    <a:pt x="184" y="91"/>
                  </a:lnTo>
                  <a:lnTo>
                    <a:pt x="202" y="78"/>
                  </a:lnTo>
                  <a:lnTo>
                    <a:pt x="220" y="66"/>
                  </a:lnTo>
                  <a:lnTo>
                    <a:pt x="240" y="55"/>
                  </a:lnTo>
                  <a:lnTo>
                    <a:pt x="260" y="45"/>
                  </a:lnTo>
                  <a:lnTo>
                    <a:pt x="280" y="36"/>
                  </a:lnTo>
                  <a:lnTo>
                    <a:pt x="301" y="28"/>
                  </a:lnTo>
                  <a:lnTo>
                    <a:pt x="322" y="21"/>
                  </a:lnTo>
                  <a:lnTo>
                    <a:pt x="344" y="14"/>
                  </a:lnTo>
                  <a:lnTo>
                    <a:pt x="366" y="9"/>
                  </a:lnTo>
                  <a:lnTo>
                    <a:pt x="388" y="5"/>
                  </a:lnTo>
                  <a:lnTo>
                    <a:pt x="411" y="2"/>
                  </a:lnTo>
                  <a:lnTo>
                    <a:pt x="435" y="0"/>
                  </a:lnTo>
                  <a:lnTo>
                    <a:pt x="45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25"/>
            <p:cNvSpPr>
              <a:spLocks noEditPoints="1"/>
            </p:cNvSpPr>
            <p:nvPr/>
          </p:nvSpPr>
          <p:spPr bwMode="auto">
            <a:xfrm>
              <a:off x="1217222" y="5260714"/>
              <a:ext cx="189248" cy="222401"/>
            </a:xfrm>
            <a:custGeom>
              <a:avLst/>
              <a:gdLst/>
              <a:ahLst/>
              <a:cxnLst>
                <a:cxn ang="0">
                  <a:pos x="351" y="51"/>
                </a:cxn>
                <a:cxn ang="0">
                  <a:pos x="353" y="209"/>
                </a:cxn>
                <a:cxn ang="0">
                  <a:pos x="348" y="215"/>
                </a:cxn>
                <a:cxn ang="0">
                  <a:pos x="288" y="216"/>
                </a:cxn>
                <a:cxn ang="0">
                  <a:pos x="206" y="216"/>
                </a:cxn>
                <a:cxn ang="0">
                  <a:pos x="125" y="216"/>
                </a:cxn>
                <a:cxn ang="0">
                  <a:pos x="60" y="215"/>
                </a:cxn>
                <a:cxn ang="0">
                  <a:pos x="55" y="209"/>
                </a:cxn>
                <a:cxn ang="0">
                  <a:pos x="57" y="51"/>
                </a:cxn>
                <a:cxn ang="0">
                  <a:pos x="98" y="49"/>
                </a:cxn>
                <a:cxn ang="0">
                  <a:pos x="204" y="49"/>
                </a:cxn>
                <a:cxn ang="0">
                  <a:pos x="310" y="49"/>
                </a:cxn>
                <a:cxn ang="0">
                  <a:pos x="48" y="390"/>
                </a:cxn>
                <a:cxn ang="0">
                  <a:pos x="165" y="392"/>
                </a:cxn>
                <a:cxn ang="0">
                  <a:pos x="282" y="392"/>
                </a:cxn>
                <a:cxn ang="0">
                  <a:pos x="366" y="390"/>
                </a:cxn>
                <a:cxn ang="0">
                  <a:pos x="379" y="385"/>
                </a:cxn>
                <a:cxn ang="0">
                  <a:pos x="397" y="365"/>
                </a:cxn>
                <a:cxn ang="0">
                  <a:pos x="403" y="337"/>
                </a:cxn>
                <a:cxn ang="0">
                  <a:pos x="398" y="316"/>
                </a:cxn>
                <a:cxn ang="0">
                  <a:pos x="394" y="295"/>
                </a:cxn>
                <a:cxn ang="0">
                  <a:pos x="394" y="201"/>
                </a:cxn>
                <a:cxn ang="0">
                  <a:pos x="394" y="108"/>
                </a:cxn>
                <a:cxn ang="0">
                  <a:pos x="393" y="37"/>
                </a:cxn>
                <a:cxn ang="0">
                  <a:pos x="380" y="14"/>
                </a:cxn>
                <a:cxn ang="0">
                  <a:pos x="356" y="1"/>
                </a:cxn>
                <a:cxn ang="0">
                  <a:pos x="276" y="0"/>
                </a:cxn>
                <a:cxn ang="0">
                  <a:pos x="169" y="0"/>
                </a:cxn>
                <a:cxn ang="0">
                  <a:pos x="61" y="0"/>
                </a:cxn>
                <a:cxn ang="0">
                  <a:pos x="35" y="8"/>
                </a:cxn>
                <a:cxn ang="0">
                  <a:pos x="19" y="28"/>
                </a:cxn>
                <a:cxn ang="0">
                  <a:pos x="15" y="79"/>
                </a:cxn>
                <a:cxn ang="0">
                  <a:pos x="15" y="180"/>
                </a:cxn>
                <a:cxn ang="0">
                  <a:pos x="15" y="280"/>
                </a:cxn>
                <a:cxn ang="0">
                  <a:pos x="8" y="325"/>
                </a:cxn>
                <a:cxn ang="0">
                  <a:pos x="7" y="347"/>
                </a:cxn>
                <a:cxn ang="0">
                  <a:pos x="16" y="373"/>
                </a:cxn>
                <a:cxn ang="0">
                  <a:pos x="34" y="387"/>
                </a:cxn>
                <a:cxn ang="0">
                  <a:pos x="48" y="390"/>
                </a:cxn>
                <a:cxn ang="0">
                  <a:pos x="409" y="455"/>
                </a:cxn>
                <a:cxn ang="0">
                  <a:pos x="344" y="454"/>
                </a:cxn>
                <a:cxn ang="0">
                  <a:pos x="0" y="455"/>
                </a:cxn>
                <a:cxn ang="0">
                  <a:pos x="100" y="433"/>
                </a:cxn>
                <a:cxn ang="0">
                  <a:pos x="289" y="413"/>
                </a:cxn>
                <a:cxn ang="0">
                  <a:pos x="335" y="413"/>
                </a:cxn>
                <a:cxn ang="0">
                  <a:pos x="349" y="264"/>
                </a:cxn>
                <a:cxn ang="0">
                  <a:pos x="353" y="268"/>
                </a:cxn>
                <a:cxn ang="0">
                  <a:pos x="351" y="310"/>
                </a:cxn>
                <a:cxn ang="0">
                  <a:pos x="344" y="311"/>
                </a:cxn>
                <a:cxn ang="0">
                  <a:pos x="318" y="307"/>
                </a:cxn>
                <a:cxn ang="0">
                  <a:pos x="297" y="296"/>
                </a:cxn>
                <a:cxn ang="0">
                  <a:pos x="276" y="270"/>
                </a:cxn>
                <a:cxn ang="0">
                  <a:pos x="279" y="264"/>
                </a:cxn>
                <a:cxn ang="0">
                  <a:pos x="61" y="263"/>
                </a:cxn>
                <a:cxn ang="0">
                  <a:pos x="130" y="264"/>
                </a:cxn>
                <a:cxn ang="0">
                  <a:pos x="133" y="270"/>
                </a:cxn>
                <a:cxn ang="0">
                  <a:pos x="112" y="296"/>
                </a:cxn>
                <a:cxn ang="0">
                  <a:pos x="91" y="307"/>
                </a:cxn>
                <a:cxn ang="0">
                  <a:pos x="64" y="311"/>
                </a:cxn>
                <a:cxn ang="0">
                  <a:pos x="57" y="310"/>
                </a:cxn>
                <a:cxn ang="0">
                  <a:pos x="55" y="268"/>
                </a:cxn>
                <a:cxn ang="0">
                  <a:pos x="59" y="264"/>
                </a:cxn>
              </a:cxnLst>
              <a:rect l="0" t="0" r="r" b="b"/>
              <a:pathLst>
                <a:path w="409" h="483">
                  <a:moveTo>
                    <a:pt x="345" y="49"/>
                  </a:moveTo>
                  <a:lnTo>
                    <a:pt x="348" y="49"/>
                  </a:lnTo>
                  <a:lnTo>
                    <a:pt x="351" y="51"/>
                  </a:lnTo>
                  <a:lnTo>
                    <a:pt x="352" y="53"/>
                  </a:lnTo>
                  <a:lnTo>
                    <a:pt x="353" y="56"/>
                  </a:lnTo>
                  <a:lnTo>
                    <a:pt x="353" y="209"/>
                  </a:lnTo>
                  <a:lnTo>
                    <a:pt x="352" y="211"/>
                  </a:lnTo>
                  <a:lnTo>
                    <a:pt x="351" y="214"/>
                  </a:lnTo>
                  <a:lnTo>
                    <a:pt x="348" y="215"/>
                  </a:lnTo>
                  <a:lnTo>
                    <a:pt x="345" y="216"/>
                  </a:lnTo>
                  <a:lnTo>
                    <a:pt x="315" y="216"/>
                  </a:lnTo>
                  <a:lnTo>
                    <a:pt x="288" y="216"/>
                  </a:lnTo>
                  <a:lnTo>
                    <a:pt x="260" y="216"/>
                  </a:lnTo>
                  <a:lnTo>
                    <a:pt x="233" y="216"/>
                  </a:lnTo>
                  <a:lnTo>
                    <a:pt x="206" y="216"/>
                  </a:lnTo>
                  <a:lnTo>
                    <a:pt x="179" y="216"/>
                  </a:lnTo>
                  <a:lnTo>
                    <a:pt x="151" y="216"/>
                  </a:lnTo>
                  <a:lnTo>
                    <a:pt x="125" y="216"/>
                  </a:lnTo>
                  <a:lnTo>
                    <a:pt x="98" y="216"/>
                  </a:lnTo>
                  <a:lnTo>
                    <a:pt x="62" y="216"/>
                  </a:lnTo>
                  <a:lnTo>
                    <a:pt x="60" y="215"/>
                  </a:lnTo>
                  <a:lnTo>
                    <a:pt x="57" y="214"/>
                  </a:lnTo>
                  <a:lnTo>
                    <a:pt x="56" y="211"/>
                  </a:lnTo>
                  <a:lnTo>
                    <a:pt x="55" y="209"/>
                  </a:lnTo>
                  <a:lnTo>
                    <a:pt x="55" y="56"/>
                  </a:lnTo>
                  <a:lnTo>
                    <a:pt x="56" y="53"/>
                  </a:lnTo>
                  <a:lnTo>
                    <a:pt x="57" y="51"/>
                  </a:lnTo>
                  <a:lnTo>
                    <a:pt x="60" y="49"/>
                  </a:lnTo>
                  <a:lnTo>
                    <a:pt x="62" y="49"/>
                  </a:lnTo>
                  <a:lnTo>
                    <a:pt x="98" y="49"/>
                  </a:lnTo>
                  <a:lnTo>
                    <a:pt x="133" y="49"/>
                  </a:lnTo>
                  <a:lnTo>
                    <a:pt x="169" y="49"/>
                  </a:lnTo>
                  <a:lnTo>
                    <a:pt x="204" y="49"/>
                  </a:lnTo>
                  <a:lnTo>
                    <a:pt x="239" y="49"/>
                  </a:lnTo>
                  <a:lnTo>
                    <a:pt x="275" y="49"/>
                  </a:lnTo>
                  <a:lnTo>
                    <a:pt x="310" y="49"/>
                  </a:lnTo>
                  <a:lnTo>
                    <a:pt x="345" y="49"/>
                  </a:lnTo>
                  <a:close/>
                  <a:moveTo>
                    <a:pt x="48" y="390"/>
                  </a:moveTo>
                  <a:lnTo>
                    <a:pt x="48" y="390"/>
                  </a:lnTo>
                  <a:lnTo>
                    <a:pt x="88" y="391"/>
                  </a:lnTo>
                  <a:lnTo>
                    <a:pt x="126" y="392"/>
                  </a:lnTo>
                  <a:lnTo>
                    <a:pt x="165" y="392"/>
                  </a:lnTo>
                  <a:lnTo>
                    <a:pt x="204" y="392"/>
                  </a:lnTo>
                  <a:lnTo>
                    <a:pt x="243" y="392"/>
                  </a:lnTo>
                  <a:lnTo>
                    <a:pt x="282" y="392"/>
                  </a:lnTo>
                  <a:lnTo>
                    <a:pt x="321" y="391"/>
                  </a:lnTo>
                  <a:lnTo>
                    <a:pt x="359" y="390"/>
                  </a:lnTo>
                  <a:lnTo>
                    <a:pt x="366" y="390"/>
                  </a:lnTo>
                  <a:lnTo>
                    <a:pt x="370" y="389"/>
                  </a:lnTo>
                  <a:lnTo>
                    <a:pt x="375" y="387"/>
                  </a:lnTo>
                  <a:lnTo>
                    <a:pt x="379" y="385"/>
                  </a:lnTo>
                  <a:lnTo>
                    <a:pt x="386" y="379"/>
                  </a:lnTo>
                  <a:lnTo>
                    <a:pt x="392" y="373"/>
                  </a:lnTo>
                  <a:lnTo>
                    <a:pt x="397" y="365"/>
                  </a:lnTo>
                  <a:lnTo>
                    <a:pt x="400" y="356"/>
                  </a:lnTo>
                  <a:lnTo>
                    <a:pt x="402" y="347"/>
                  </a:lnTo>
                  <a:lnTo>
                    <a:pt x="403" y="337"/>
                  </a:lnTo>
                  <a:lnTo>
                    <a:pt x="402" y="329"/>
                  </a:lnTo>
                  <a:lnTo>
                    <a:pt x="401" y="323"/>
                  </a:lnTo>
                  <a:lnTo>
                    <a:pt x="398" y="316"/>
                  </a:lnTo>
                  <a:lnTo>
                    <a:pt x="395" y="309"/>
                  </a:lnTo>
                  <a:lnTo>
                    <a:pt x="394" y="302"/>
                  </a:lnTo>
                  <a:lnTo>
                    <a:pt x="394" y="295"/>
                  </a:lnTo>
                  <a:lnTo>
                    <a:pt x="394" y="263"/>
                  </a:lnTo>
                  <a:lnTo>
                    <a:pt x="394" y="232"/>
                  </a:lnTo>
                  <a:lnTo>
                    <a:pt x="394" y="201"/>
                  </a:lnTo>
                  <a:lnTo>
                    <a:pt x="394" y="170"/>
                  </a:lnTo>
                  <a:lnTo>
                    <a:pt x="394" y="139"/>
                  </a:lnTo>
                  <a:lnTo>
                    <a:pt x="394" y="108"/>
                  </a:lnTo>
                  <a:lnTo>
                    <a:pt x="394" y="77"/>
                  </a:lnTo>
                  <a:lnTo>
                    <a:pt x="394" y="46"/>
                  </a:lnTo>
                  <a:lnTo>
                    <a:pt x="393" y="37"/>
                  </a:lnTo>
                  <a:lnTo>
                    <a:pt x="390" y="28"/>
                  </a:lnTo>
                  <a:lnTo>
                    <a:pt x="386" y="20"/>
                  </a:lnTo>
                  <a:lnTo>
                    <a:pt x="380" y="14"/>
                  </a:lnTo>
                  <a:lnTo>
                    <a:pt x="374" y="8"/>
                  </a:lnTo>
                  <a:lnTo>
                    <a:pt x="366" y="4"/>
                  </a:lnTo>
                  <a:lnTo>
                    <a:pt x="356" y="1"/>
                  </a:lnTo>
                  <a:lnTo>
                    <a:pt x="347" y="0"/>
                  </a:lnTo>
                  <a:lnTo>
                    <a:pt x="312" y="0"/>
                  </a:lnTo>
                  <a:lnTo>
                    <a:pt x="276" y="0"/>
                  </a:lnTo>
                  <a:lnTo>
                    <a:pt x="240" y="0"/>
                  </a:lnTo>
                  <a:lnTo>
                    <a:pt x="204" y="0"/>
                  </a:lnTo>
                  <a:lnTo>
                    <a:pt x="169" y="0"/>
                  </a:lnTo>
                  <a:lnTo>
                    <a:pt x="133" y="0"/>
                  </a:lnTo>
                  <a:lnTo>
                    <a:pt x="97" y="0"/>
                  </a:lnTo>
                  <a:lnTo>
                    <a:pt x="61" y="0"/>
                  </a:lnTo>
                  <a:lnTo>
                    <a:pt x="52" y="1"/>
                  </a:lnTo>
                  <a:lnTo>
                    <a:pt x="43" y="4"/>
                  </a:lnTo>
                  <a:lnTo>
                    <a:pt x="35" y="8"/>
                  </a:lnTo>
                  <a:lnTo>
                    <a:pt x="29" y="14"/>
                  </a:lnTo>
                  <a:lnTo>
                    <a:pt x="23" y="20"/>
                  </a:lnTo>
                  <a:lnTo>
                    <a:pt x="19" y="28"/>
                  </a:lnTo>
                  <a:lnTo>
                    <a:pt x="16" y="37"/>
                  </a:lnTo>
                  <a:lnTo>
                    <a:pt x="15" y="46"/>
                  </a:lnTo>
                  <a:lnTo>
                    <a:pt x="15" y="79"/>
                  </a:lnTo>
                  <a:lnTo>
                    <a:pt x="15" y="113"/>
                  </a:lnTo>
                  <a:lnTo>
                    <a:pt x="15" y="146"/>
                  </a:lnTo>
                  <a:lnTo>
                    <a:pt x="15" y="180"/>
                  </a:lnTo>
                  <a:lnTo>
                    <a:pt x="15" y="214"/>
                  </a:lnTo>
                  <a:lnTo>
                    <a:pt x="15" y="247"/>
                  </a:lnTo>
                  <a:lnTo>
                    <a:pt x="15" y="280"/>
                  </a:lnTo>
                  <a:lnTo>
                    <a:pt x="15" y="314"/>
                  </a:lnTo>
                  <a:lnTo>
                    <a:pt x="10" y="320"/>
                  </a:lnTo>
                  <a:lnTo>
                    <a:pt x="8" y="325"/>
                  </a:lnTo>
                  <a:lnTo>
                    <a:pt x="7" y="330"/>
                  </a:lnTo>
                  <a:lnTo>
                    <a:pt x="6" y="337"/>
                  </a:lnTo>
                  <a:lnTo>
                    <a:pt x="7" y="347"/>
                  </a:lnTo>
                  <a:lnTo>
                    <a:pt x="8" y="356"/>
                  </a:lnTo>
                  <a:lnTo>
                    <a:pt x="12" y="365"/>
                  </a:lnTo>
                  <a:lnTo>
                    <a:pt x="16" y="373"/>
                  </a:lnTo>
                  <a:lnTo>
                    <a:pt x="22" y="379"/>
                  </a:lnTo>
                  <a:lnTo>
                    <a:pt x="30" y="385"/>
                  </a:lnTo>
                  <a:lnTo>
                    <a:pt x="34" y="387"/>
                  </a:lnTo>
                  <a:lnTo>
                    <a:pt x="38" y="389"/>
                  </a:lnTo>
                  <a:lnTo>
                    <a:pt x="43" y="390"/>
                  </a:lnTo>
                  <a:lnTo>
                    <a:pt x="48" y="390"/>
                  </a:lnTo>
                  <a:close/>
                  <a:moveTo>
                    <a:pt x="335" y="413"/>
                  </a:moveTo>
                  <a:lnTo>
                    <a:pt x="335" y="413"/>
                  </a:lnTo>
                  <a:lnTo>
                    <a:pt x="409" y="455"/>
                  </a:lnTo>
                  <a:lnTo>
                    <a:pt x="402" y="468"/>
                  </a:lnTo>
                  <a:lnTo>
                    <a:pt x="394" y="483"/>
                  </a:lnTo>
                  <a:lnTo>
                    <a:pt x="344" y="454"/>
                  </a:lnTo>
                  <a:lnTo>
                    <a:pt x="64" y="454"/>
                  </a:lnTo>
                  <a:lnTo>
                    <a:pt x="15" y="483"/>
                  </a:lnTo>
                  <a:lnTo>
                    <a:pt x="0" y="455"/>
                  </a:lnTo>
                  <a:lnTo>
                    <a:pt x="74" y="413"/>
                  </a:lnTo>
                  <a:lnTo>
                    <a:pt x="135" y="413"/>
                  </a:lnTo>
                  <a:lnTo>
                    <a:pt x="100" y="433"/>
                  </a:lnTo>
                  <a:lnTo>
                    <a:pt x="309" y="433"/>
                  </a:lnTo>
                  <a:lnTo>
                    <a:pt x="274" y="413"/>
                  </a:lnTo>
                  <a:lnTo>
                    <a:pt x="289" y="413"/>
                  </a:lnTo>
                  <a:lnTo>
                    <a:pt x="304" y="413"/>
                  </a:lnTo>
                  <a:lnTo>
                    <a:pt x="320" y="413"/>
                  </a:lnTo>
                  <a:lnTo>
                    <a:pt x="335" y="413"/>
                  </a:lnTo>
                  <a:close/>
                  <a:moveTo>
                    <a:pt x="347" y="263"/>
                  </a:moveTo>
                  <a:lnTo>
                    <a:pt x="347" y="263"/>
                  </a:lnTo>
                  <a:lnTo>
                    <a:pt x="349" y="264"/>
                  </a:lnTo>
                  <a:lnTo>
                    <a:pt x="351" y="265"/>
                  </a:lnTo>
                  <a:lnTo>
                    <a:pt x="352" y="266"/>
                  </a:lnTo>
                  <a:lnTo>
                    <a:pt x="353" y="268"/>
                  </a:lnTo>
                  <a:lnTo>
                    <a:pt x="353" y="307"/>
                  </a:lnTo>
                  <a:lnTo>
                    <a:pt x="352" y="308"/>
                  </a:lnTo>
                  <a:lnTo>
                    <a:pt x="351" y="310"/>
                  </a:lnTo>
                  <a:lnTo>
                    <a:pt x="349" y="311"/>
                  </a:lnTo>
                  <a:lnTo>
                    <a:pt x="347" y="311"/>
                  </a:lnTo>
                  <a:lnTo>
                    <a:pt x="344" y="311"/>
                  </a:lnTo>
                  <a:lnTo>
                    <a:pt x="334" y="311"/>
                  </a:lnTo>
                  <a:lnTo>
                    <a:pt x="326" y="309"/>
                  </a:lnTo>
                  <a:lnTo>
                    <a:pt x="318" y="307"/>
                  </a:lnTo>
                  <a:lnTo>
                    <a:pt x="310" y="304"/>
                  </a:lnTo>
                  <a:lnTo>
                    <a:pt x="303" y="301"/>
                  </a:lnTo>
                  <a:lnTo>
                    <a:pt x="297" y="296"/>
                  </a:lnTo>
                  <a:lnTo>
                    <a:pt x="291" y="291"/>
                  </a:lnTo>
                  <a:lnTo>
                    <a:pt x="286" y="285"/>
                  </a:lnTo>
                  <a:lnTo>
                    <a:pt x="276" y="270"/>
                  </a:lnTo>
                  <a:lnTo>
                    <a:pt x="276" y="268"/>
                  </a:lnTo>
                  <a:lnTo>
                    <a:pt x="276" y="265"/>
                  </a:lnTo>
                  <a:lnTo>
                    <a:pt x="279" y="264"/>
                  </a:lnTo>
                  <a:lnTo>
                    <a:pt x="281" y="263"/>
                  </a:lnTo>
                  <a:lnTo>
                    <a:pt x="347" y="263"/>
                  </a:lnTo>
                  <a:close/>
                  <a:moveTo>
                    <a:pt x="61" y="263"/>
                  </a:moveTo>
                  <a:lnTo>
                    <a:pt x="61" y="263"/>
                  </a:lnTo>
                  <a:lnTo>
                    <a:pt x="127" y="263"/>
                  </a:lnTo>
                  <a:lnTo>
                    <a:pt x="130" y="264"/>
                  </a:lnTo>
                  <a:lnTo>
                    <a:pt x="132" y="265"/>
                  </a:lnTo>
                  <a:lnTo>
                    <a:pt x="133" y="268"/>
                  </a:lnTo>
                  <a:lnTo>
                    <a:pt x="133" y="270"/>
                  </a:lnTo>
                  <a:lnTo>
                    <a:pt x="122" y="285"/>
                  </a:lnTo>
                  <a:lnTo>
                    <a:pt x="118" y="291"/>
                  </a:lnTo>
                  <a:lnTo>
                    <a:pt x="112" y="296"/>
                  </a:lnTo>
                  <a:lnTo>
                    <a:pt x="106" y="301"/>
                  </a:lnTo>
                  <a:lnTo>
                    <a:pt x="99" y="304"/>
                  </a:lnTo>
                  <a:lnTo>
                    <a:pt x="91" y="307"/>
                  </a:lnTo>
                  <a:lnTo>
                    <a:pt x="83" y="309"/>
                  </a:lnTo>
                  <a:lnTo>
                    <a:pt x="74" y="311"/>
                  </a:lnTo>
                  <a:lnTo>
                    <a:pt x="64" y="311"/>
                  </a:lnTo>
                  <a:lnTo>
                    <a:pt x="61" y="311"/>
                  </a:lnTo>
                  <a:lnTo>
                    <a:pt x="59" y="311"/>
                  </a:lnTo>
                  <a:lnTo>
                    <a:pt x="57" y="310"/>
                  </a:lnTo>
                  <a:lnTo>
                    <a:pt x="55" y="308"/>
                  </a:lnTo>
                  <a:lnTo>
                    <a:pt x="55" y="307"/>
                  </a:lnTo>
                  <a:lnTo>
                    <a:pt x="55" y="268"/>
                  </a:lnTo>
                  <a:lnTo>
                    <a:pt x="55" y="266"/>
                  </a:lnTo>
                  <a:lnTo>
                    <a:pt x="57" y="265"/>
                  </a:lnTo>
                  <a:lnTo>
                    <a:pt x="59" y="264"/>
                  </a:lnTo>
                  <a:lnTo>
                    <a:pt x="61" y="26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6" name="Группа 40"/>
          <p:cNvGrpSpPr/>
          <p:nvPr/>
        </p:nvGrpSpPr>
        <p:grpSpPr>
          <a:xfrm>
            <a:off x="4348887" y="4892096"/>
            <a:ext cx="418667" cy="427610"/>
            <a:chOff x="4149873" y="4760658"/>
            <a:chExt cx="418555" cy="418555"/>
          </a:xfrm>
          <a:solidFill>
            <a:srgbClr val="E30613"/>
          </a:solidFill>
        </p:grpSpPr>
        <p:sp>
          <p:nvSpPr>
            <p:cNvPr id="74" name="Freeform 26"/>
            <p:cNvSpPr>
              <a:spLocks/>
            </p:cNvSpPr>
            <p:nvPr/>
          </p:nvSpPr>
          <p:spPr bwMode="auto">
            <a:xfrm>
              <a:off x="4149873" y="4760658"/>
              <a:ext cx="418555" cy="418555"/>
            </a:xfrm>
            <a:custGeom>
              <a:avLst/>
              <a:gdLst/>
              <a:ahLst/>
              <a:cxnLst>
                <a:cxn ang="0">
                  <a:pos x="502" y="3"/>
                </a:cxn>
                <a:cxn ang="0">
                  <a:pos x="569" y="14"/>
                </a:cxn>
                <a:cxn ang="0">
                  <a:pos x="632" y="37"/>
                </a:cxn>
                <a:cxn ang="0">
                  <a:pos x="691" y="66"/>
                </a:cxn>
                <a:cxn ang="0">
                  <a:pos x="744" y="104"/>
                </a:cxn>
                <a:cxn ang="0">
                  <a:pos x="792" y="150"/>
                </a:cxn>
                <a:cxn ang="0">
                  <a:pos x="832" y="201"/>
                </a:cxn>
                <a:cxn ang="0">
                  <a:pos x="866" y="258"/>
                </a:cxn>
                <a:cxn ang="0">
                  <a:pos x="890" y="321"/>
                </a:cxn>
                <a:cxn ang="0">
                  <a:pos x="905" y="386"/>
                </a:cxn>
                <a:cxn ang="0">
                  <a:pos x="910" y="456"/>
                </a:cxn>
                <a:cxn ang="0">
                  <a:pos x="905" y="525"/>
                </a:cxn>
                <a:cxn ang="0">
                  <a:pos x="890" y="591"/>
                </a:cxn>
                <a:cxn ang="0">
                  <a:pos x="866" y="653"/>
                </a:cxn>
                <a:cxn ang="0">
                  <a:pos x="832" y="711"/>
                </a:cxn>
                <a:cxn ang="0">
                  <a:pos x="792" y="762"/>
                </a:cxn>
                <a:cxn ang="0">
                  <a:pos x="744" y="807"/>
                </a:cxn>
                <a:cxn ang="0">
                  <a:pos x="691" y="845"/>
                </a:cxn>
                <a:cxn ang="0">
                  <a:pos x="632" y="875"/>
                </a:cxn>
                <a:cxn ang="0">
                  <a:pos x="569" y="897"/>
                </a:cxn>
                <a:cxn ang="0">
                  <a:pos x="502" y="909"/>
                </a:cxn>
                <a:cxn ang="0">
                  <a:pos x="432" y="911"/>
                </a:cxn>
                <a:cxn ang="0">
                  <a:pos x="363" y="902"/>
                </a:cxn>
                <a:cxn ang="0">
                  <a:pos x="299" y="883"/>
                </a:cxn>
                <a:cxn ang="0">
                  <a:pos x="238" y="856"/>
                </a:cxn>
                <a:cxn ang="0">
                  <a:pos x="183" y="821"/>
                </a:cxn>
                <a:cxn ang="0">
                  <a:pos x="133" y="777"/>
                </a:cxn>
                <a:cxn ang="0">
                  <a:pos x="91" y="728"/>
                </a:cxn>
                <a:cxn ang="0">
                  <a:pos x="55" y="672"/>
                </a:cxn>
                <a:cxn ang="0">
                  <a:pos x="28" y="613"/>
                </a:cxn>
                <a:cxn ang="0">
                  <a:pos x="9" y="547"/>
                </a:cxn>
                <a:cxn ang="0">
                  <a:pos x="1" y="479"/>
                </a:cxn>
                <a:cxn ang="0">
                  <a:pos x="3" y="410"/>
                </a:cxn>
                <a:cxn ang="0">
                  <a:pos x="14" y="342"/>
                </a:cxn>
                <a:cxn ang="0">
                  <a:pos x="36" y="278"/>
                </a:cxn>
                <a:cxn ang="0">
                  <a:pos x="65" y="220"/>
                </a:cxn>
                <a:cxn ang="0">
                  <a:pos x="104" y="166"/>
                </a:cxn>
                <a:cxn ang="0">
                  <a:pos x="149" y="119"/>
                </a:cxn>
                <a:cxn ang="0">
                  <a:pos x="201" y="78"/>
                </a:cxn>
                <a:cxn ang="0">
                  <a:pos x="257" y="46"/>
                </a:cxn>
                <a:cxn ang="0">
                  <a:pos x="320" y="21"/>
                </a:cxn>
                <a:cxn ang="0">
                  <a:pos x="386" y="5"/>
                </a:cxn>
                <a:cxn ang="0">
                  <a:pos x="455" y="0"/>
                </a:cxn>
              </a:cxnLst>
              <a:rect l="0" t="0" r="r" b="b"/>
              <a:pathLst>
                <a:path w="910" h="911">
                  <a:moveTo>
                    <a:pt x="455" y="0"/>
                  </a:moveTo>
                  <a:lnTo>
                    <a:pt x="479" y="1"/>
                  </a:lnTo>
                  <a:lnTo>
                    <a:pt x="502" y="3"/>
                  </a:lnTo>
                  <a:lnTo>
                    <a:pt x="524" y="5"/>
                  </a:lnTo>
                  <a:lnTo>
                    <a:pt x="546" y="9"/>
                  </a:lnTo>
                  <a:lnTo>
                    <a:pt x="569" y="14"/>
                  </a:lnTo>
                  <a:lnTo>
                    <a:pt x="591" y="21"/>
                  </a:lnTo>
                  <a:lnTo>
                    <a:pt x="612" y="29"/>
                  </a:lnTo>
                  <a:lnTo>
                    <a:pt x="632" y="37"/>
                  </a:lnTo>
                  <a:lnTo>
                    <a:pt x="652" y="46"/>
                  </a:lnTo>
                  <a:lnTo>
                    <a:pt x="672" y="56"/>
                  </a:lnTo>
                  <a:lnTo>
                    <a:pt x="691" y="66"/>
                  </a:lnTo>
                  <a:lnTo>
                    <a:pt x="710" y="78"/>
                  </a:lnTo>
                  <a:lnTo>
                    <a:pt x="727" y="91"/>
                  </a:lnTo>
                  <a:lnTo>
                    <a:pt x="744" y="104"/>
                  </a:lnTo>
                  <a:lnTo>
                    <a:pt x="762" y="119"/>
                  </a:lnTo>
                  <a:lnTo>
                    <a:pt x="777" y="134"/>
                  </a:lnTo>
                  <a:lnTo>
                    <a:pt x="792" y="150"/>
                  </a:lnTo>
                  <a:lnTo>
                    <a:pt x="806" y="166"/>
                  </a:lnTo>
                  <a:lnTo>
                    <a:pt x="820" y="183"/>
                  </a:lnTo>
                  <a:lnTo>
                    <a:pt x="832" y="201"/>
                  </a:lnTo>
                  <a:lnTo>
                    <a:pt x="844" y="220"/>
                  </a:lnTo>
                  <a:lnTo>
                    <a:pt x="856" y="239"/>
                  </a:lnTo>
                  <a:lnTo>
                    <a:pt x="866" y="258"/>
                  </a:lnTo>
                  <a:lnTo>
                    <a:pt x="875" y="278"/>
                  </a:lnTo>
                  <a:lnTo>
                    <a:pt x="883" y="299"/>
                  </a:lnTo>
                  <a:lnTo>
                    <a:pt x="890" y="321"/>
                  </a:lnTo>
                  <a:lnTo>
                    <a:pt x="896" y="342"/>
                  </a:lnTo>
                  <a:lnTo>
                    <a:pt x="901" y="364"/>
                  </a:lnTo>
                  <a:lnTo>
                    <a:pt x="905" y="386"/>
                  </a:lnTo>
                  <a:lnTo>
                    <a:pt x="908" y="410"/>
                  </a:lnTo>
                  <a:lnTo>
                    <a:pt x="910" y="433"/>
                  </a:lnTo>
                  <a:lnTo>
                    <a:pt x="910" y="456"/>
                  </a:lnTo>
                  <a:lnTo>
                    <a:pt x="910" y="479"/>
                  </a:lnTo>
                  <a:lnTo>
                    <a:pt x="908" y="503"/>
                  </a:lnTo>
                  <a:lnTo>
                    <a:pt x="905" y="525"/>
                  </a:lnTo>
                  <a:lnTo>
                    <a:pt x="901" y="547"/>
                  </a:lnTo>
                  <a:lnTo>
                    <a:pt x="896" y="569"/>
                  </a:lnTo>
                  <a:lnTo>
                    <a:pt x="890" y="591"/>
                  </a:lnTo>
                  <a:lnTo>
                    <a:pt x="883" y="613"/>
                  </a:lnTo>
                  <a:lnTo>
                    <a:pt x="875" y="633"/>
                  </a:lnTo>
                  <a:lnTo>
                    <a:pt x="866" y="653"/>
                  </a:lnTo>
                  <a:lnTo>
                    <a:pt x="856" y="672"/>
                  </a:lnTo>
                  <a:lnTo>
                    <a:pt x="844" y="691"/>
                  </a:lnTo>
                  <a:lnTo>
                    <a:pt x="832" y="711"/>
                  </a:lnTo>
                  <a:lnTo>
                    <a:pt x="820" y="728"/>
                  </a:lnTo>
                  <a:lnTo>
                    <a:pt x="806" y="745"/>
                  </a:lnTo>
                  <a:lnTo>
                    <a:pt x="792" y="762"/>
                  </a:lnTo>
                  <a:lnTo>
                    <a:pt x="777" y="777"/>
                  </a:lnTo>
                  <a:lnTo>
                    <a:pt x="762" y="793"/>
                  </a:lnTo>
                  <a:lnTo>
                    <a:pt x="744" y="807"/>
                  </a:lnTo>
                  <a:lnTo>
                    <a:pt x="727" y="821"/>
                  </a:lnTo>
                  <a:lnTo>
                    <a:pt x="710" y="833"/>
                  </a:lnTo>
                  <a:lnTo>
                    <a:pt x="691" y="845"/>
                  </a:lnTo>
                  <a:lnTo>
                    <a:pt x="672" y="856"/>
                  </a:lnTo>
                  <a:lnTo>
                    <a:pt x="652" y="866"/>
                  </a:lnTo>
                  <a:lnTo>
                    <a:pt x="632" y="875"/>
                  </a:lnTo>
                  <a:lnTo>
                    <a:pt x="612" y="883"/>
                  </a:lnTo>
                  <a:lnTo>
                    <a:pt x="591" y="891"/>
                  </a:lnTo>
                  <a:lnTo>
                    <a:pt x="569" y="897"/>
                  </a:lnTo>
                  <a:lnTo>
                    <a:pt x="546" y="902"/>
                  </a:lnTo>
                  <a:lnTo>
                    <a:pt x="524" y="906"/>
                  </a:lnTo>
                  <a:lnTo>
                    <a:pt x="502" y="909"/>
                  </a:lnTo>
                  <a:lnTo>
                    <a:pt x="479" y="911"/>
                  </a:lnTo>
                  <a:lnTo>
                    <a:pt x="455" y="911"/>
                  </a:lnTo>
                  <a:lnTo>
                    <a:pt x="432" y="911"/>
                  </a:lnTo>
                  <a:lnTo>
                    <a:pt x="409" y="909"/>
                  </a:lnTo>
                  <a:lnTo>
                    <a:pt x="386" y="906"/>
                  </a:lnTo>
                  <a:lnTo>
                    <a:pt x="363" y="902"/>
                  </a:lnTo>
                  <a:lnTo>
                    <a:pt x="341" y="897"/>
                  </a:lnTo>
                  <a:lnTo>
                    <a:pt x="320" y="891"/>
                  </a:lnTo>
                  <a:lnTo>
                    <a:pt x="299" y="883"/>
                  </a:lnTo>
                  <a:lnTo>
                    <a:pt x="278" y="875"/>
                  </a:lnTo>
                  <a:lnTo>
                    <a:pt x="257" y="866"/>
                  </a:lnTo>
                  <a:lnTo>
                    <a:pt x="238" y="856"/>
                  </a:lnTo>
                  <a:lnTo>
                    <a:pt x="219" y="845"/>
                  </a:lnTo>
                  <a:lnTo>
                    <a:pt x="201" y="833"/>
                  </a:lnTo>
                  <a:lnTo>
                    <a:pt x="183" y="821"/>
                  </a:lnTo>
                  <a:lnTo>
                    <a:pt x="165" y="807"/>
                  </a:lnTo>
                  <a:lnTo>
                    <a:pt x="149" y="793"/>
                  </a:lnTo>
                  <a:lnTo>
                    <a:pt x="133" y="777"/>
                  </a:lnTo>
                  <a:lnTo>
                    <a:pt x="118" y="762"/>
                  </a:lnTo>
                  <a:lnTo>
                    <a:pt x="104" y="745"/>
                  </a:lnTo>
                  <a:lnTo>
                    <a:pt x="91" y="728"/>
                  </a:lnTo>
                  <a:lnTo>
                    <a:pt x="78" y="711"/>
                  </a:lnTo>
                  <a:lnTo>
                    <a:pt x="65" y="691"/>
                  </a:lnTo>
                  <a:lnTo>
                    <a:pt x="55" y="672"/>
                  </a:lnTo>
                  <a:lnTo>
                    <a:pt x="45" y="653"/>
                  </a:lnTo>
                  <a:lnTo>
                    <a:pt x="36" y="633"/>
                  </a:lnTo>
                  <a:lnTo>
                    <a:pt x="28" y="613"/>
                  </a:lnTo>
                  <a:lnTo>
                    <a:pt x="20" y="591"/>
                  </a:lnTo>
                  <a:lnTo>
                    <a:pt x="14" y="569"/>
                  </a:lnTo>
                  <a:lnTo>
                    <a:pt x="9" y="547"/>
                  </a:lnTo>
                  <a:lnTo>
                    <a:pt x="5" y="525"/>
                  </a:lnTo>
                  <a:lnTo>
                    <a:pt x="3" y="503"/>
                  </a:lnTo>
                  <a:lnTo>
                    <a:pt x="1" y="479"/>
                  </a:lnTo>
                  <a:lnTo>
                    <a:pt x="0" y="456"/>
                  </a:lnTo>
                  <a:lnTo>
                    <a:pt x="1" y="433"/>
                  </a:lnTo>
                  <a:lnTo>
                    <a:pt x="3" y="410"/>
                  </a:lnTo>
                  <a:lnTo>
                    <a:pt x="5" y="386"/>
                  </a:lnTo>
                  <a:lnTo>
                    <a:pt x="9" y="364"/>
                  </a:lnTo>
                  <a:lnTo>
                    <a:pt x="14" y="342"/>
                  </a:lnTo>
                  <a:lnTo>
                    <a:pt x="20" y="321"/>
                  </a:lnTo>
                  <a:lnTo>
                    <a:pt x="28" y="299"/>
                  </a:lnTo>
                  <a:lnTo>
                    <a:pt x="36" y="278"/>
                  </a:lnTo>
                  <a:lnTo>
                    <a:pt x="45" y="258"/>
                  </a:lnTo>
                  <a:lnTo>
                    <a:pt x="55" y="239"/>
                  </a:lnTo>
                  <a:lnTo>
                    <a:pt x="65" y="220"/>
                  </a:lnTo>
                  <a:lnTo>
                    <a:pt x="78" y="201"/>
                  </a:lnTo>
                  <a:lnTo>
                    <a:pt x="91" y="183"/>
                  </a:lnTo>
                  <a:lnTo>
                    <a:pt x="104" y="166"/>
                  </a:lnTo>
                  <a:lnTo>
                    <a:pt x="118" y="150"/>
                  </a:lnTo>
                  <a:lnTo>
                    <a:pt x="133" y="134"/>
                  </a:lnTo>
                  <a:lnTo>
                    <a:pt x="149" y="119"/>
                  </a:lnTo>
                  <a:lnTo>
                    <a:pt x="165" y="104"/>
                  </a:lnTo>
                  <a:lnTo>
                    <a:pt x="183" y="91"/>
                  </a:lnTo>
                  <a:lnTo>
                    <a:pt x="201" y="78"/>
                  </a:lnTo>
                  <a:lnTo>
                    <a:pt x="219" y="66"/>
                  </a:lnTo>
                  <a:lnTo>
                    <a:pt x="238" y="56"/>
                  </a:lnTo>
                  <a:lnTo>
                    <a:pt x="257" y="46"/>
                  </a:lnTo>
                  <a:lnTo>
                    <a:pt x="278" y="37"/>
                  </a:lnTo>
                  <a:lnTo>
                    <a:pt x="299" y="29"/>
                  </a:lnTo>
                  <a:lnTo>
                    <a:pt x="320" y="21"/>
                  </a:lnTo>
                  <a:lnTo>
                    <a:pt x="341" y="14"/>
                  </a:lnTo>
                  <a:lnTo>
                    <a:pt x="363" y="9"/>
                  </a:lnTo>
                  <a:lnTo>
                    <a:pt x="386" y="5"/>
                  </a:lnTo>
                  <a:lnTo>
                    <a:pt x="409" y="3"/>
                  </a:lnTo>
                  <a:lnTo>
                    <a:pt x="432" y="1"/>
                  </a:lnTo>
                  <a:lnTo>
                    <a:pt x="45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27"/>
            <p:cNvSpPr>
              <a:spLocks noEditPoints="1"/>
            </p:cNvSpPr>
            <p:nvPr/>
          </p:nvSpPr>
          <p:spPr bwMode="auto">
            <a:xfrm>
              <a:off x="4235518" y="4853210"/>
              <a:ext cx="247265" cy="207206"/>
            </a:xfrm>
            <a:custGeom>
              <a:avLst/>
              <a:gdLst/>
              <a:ahLst/>
              <a:cxnLst>
                <a:cxn ang="0">
                  <a:pos x="534" y="416"/>
                </a:cxn>
                <a:cxn ang="0">
                  <a:pos x="537" y="420"/>
                </a:cxn>
                <a:cxn ang="0">
                  <a:pos x="535" y="447"/>
                </a:cxn>
                <a:cxn ang="0">
                  <a:pos x="5" y="449"/>
                </a:cxn>
                <a:cxn ang="0">
                  <a:pos x="0" y="446"/>
                </a:cxn>
                <a:cxn ang="0">
                  <a:pos x="0" y="419"/>
                </a:cxn>
                <a:cxn ang="0">
                  <a:pos x="5" y="416"/>
                </a:cxn>
                <a:cxn ang="0">
                  <a:pos x="143" y="401"/>
                </a:cxn>
                <a:cxn ang="0">
                  <a:pos x="143" y="336"/>
                </a:cxn>
                <a:cxn ang="0">
                  <a:pos x="143" y="274"/>
                </a:cxn>
                <a:cxn ang="0">
                  <a:pos x="248" y="230"/>
                </a:cxn>
                <a:cxn ang="0">
                  <a:pos x="248" y="294"/>
                </a:cxn>
                <a:cxn ang="0">
                  <a:pos x="248" y="357"/>
                </a:cxn>
                <a:cxn ang="0">
                  <a:pos x="425" y="401"/>
                </a:cxn>
                <a:cxn ang="0">
                  <a:pos x="434" y="398"/>
                </a:cxn>
                <a:cxn ang="0">
                  <a:pos x="439" y="391"/>
                </a:cxn>
                <a:cxn ang="0">
                  <a:pos x="441" y="368"/>
                </a:cxn>
                <a:cxn ang="0">
                  <a:pos x="441" y="309"/>
                </a:cxn>
                <a:cxn ang="0">
                  <a:pos x="441" y="250"/>
                </a:cxn>
                <a:cxn ang="0">
                  <a:pos x="441" y="231"/>
                </a:cxn>
                <a:cxn ang="0">
                  <a:pos x="277" y="84"/>
                </a:cxn>
                <a:cxn ang="0">
                  <a:pos x="268" y="83"/>
                </a:cxn>
                <a:cxn ang="0">
                  <a:pos x="256" y="86"/>
                </a:cxn>
                <a:cxn ang="0">
                  <a:pos x="96" y="232"/>
                </a:cxn>
                <a:cxn ang="0">
                  <a:pos x="96" y="268"/>
                </a:cxn>
                <a:cxn ang="0">
                  <a:pos x="96" y="330"/>
                </a:cxn>
                <a:cxn ang="0">
                  <a:pos x="96" y="385"/>
                </a:cxn>
                <a:cxn ang="0">
                  <a:pos x="99" y="393"/>
                </a:cxn>
                <a:cxn ang="0">
                  <a:pos x="105" y="400"/>
                </a:cxn>
                <a:cxn ang="0">
                  <a:pos x="290" y="230"/>
                </a:cxn>
                <a:cxn ang="0">
                  <a:pos x="393" y="322"/>
                </a:cxn>
                <a:cxn ang="0">
                  <a:pos x="464" y="231"/>
                </a:cxn>
                <a:cxn ang="0">
                  <a:pos x="289" y="73"/>
                </a:cxn>
                <a:cxn ang="0">
                  <a:pos x="268" y="67"/>
                </a:cxn>
                <a:cxn ang="0">
                  <a:pos x="254" y="69"/>
                </a:cxn>
                <a:cxn ang="0">
                  <a:pos x="71" y="231"/>
                </a:cxn>
                <a:cxn ang="0">
                  <a:pos x="49" y="229"/>
                </a:cxn>
                <a:cxn ang="0">
                  <a:pos x="40" y="218"/>
                </a:cxn>
                <a:cxn ang="0">
                  <a:pos x="40" y="203"/>
                </a:cxn>
                <a:cxn ang="0">
                  <a:pos x="50" y="186"/>
                </a:cxn>
                <a:cxn ang="0">
                  <a:pos x="251" y="5"/>
                </a:cxn>
                <a:cxn ang="0">
                  <a:pos x="268" y="0"/>
                </a:cxn>
                <a:cxn ang="0">
                  <a:pos x="286" y="5"/>
                </a:cxn>
                <a:cxn ang="0">
                  <a:pos x="487" y="186"/>
                </a:cxn>
                <a:cxn ang="0">
                  <a:pos x="497" y="203"/>
                </a:cxn>
                <a:cxn ang="0">
                  <a:pos x="497" y="218"/>
                </a:cxn>
                <a:cxn ang="0">
                  <a:pos x="487" y="229"/>
                </a:cxn>
                <a:cxn ang="0">
                  <a:pos x="464" y="231"/>
                </a:cxn>
              </a:cxnLst>
              <a:rect l="0" t="0" r="r" b="b"/>
              <a:pathLst>
                <a:path w="537" h="449">
                  <a:moveTo>
                    <a:pt x="5" y="416"/>
                  </a:moveTo>
                  <a:lnTo>
                    <a:pt x="531" y="416"/>
                  </a:lnTo>
                  <a:lnTo>
                    <a:pt x="534" y="416"/>
                  </a:lnTo>
                  <a:lnTo>
                    <a:pt x="535" y="417"/>
                  </a:lnTo>
                  <a:lnTo>
                    <a:pt x="536" y="419"/>
                  </a:lnTo>
                  <a:lnTo>
                    <a:pt x="537" y="420"/>
                  </a:lnTo>
                  <a:lnTo>
                    <a:pt x="537" y="444"/>
                  </a:lnTo>
                  <a:lnTo>
                    <a:pt x="536" y="446"/>
                  </a:lnTo>
                  <a:lnTo>
                    <a:pt x="535" y="447"/>
                  </a:lnTo>
                  <a:lnTo>
                    <a:pt x="534" y="448"/>
                  </a:lnTo>
                  <a:lnTo>
                    <a:pt x="531" y="449"/>
                  </a:lnTo>
                  <a:lnTo>
                    <a:pt x="5" y="449"/>
                  </a:lnTo>
                  <a:lnTo>
                    <a:pt x="3" y="448"/>
                  </a:lnTo>
                  <a:lnTo>
                    <a:pt x="1" y="447"/>
                  </a:lnTo>
                  <a:lnTo>
                    <a:pt x="0" y="446"/>
                  </a:lnTo>
                  <a:lnTo>
                    <a:pt x="0" y="444"/>
                  </a:lnTo>
                  <a:lnTo>
                    <a:pt x="0" y="420"/>
                  </a:lnTo>
                  <a:lnTo>
                    <a:pt x="0" y="419"/>
                  </a:lnTo>
                  <a:lnTo>
                    <a:pt x="1" y="417"/>
                  </a:lnTo>
                  <a:lnTo>
                    <a:pt x="3" y="416"/>
                  </a:lnTo>
                  <a:lnTo>
                    <a:pt x="5" y="416"/>
                  </a:lnTo>
                  <a:close/>
                  <a:moveTo>
                    <a:pt x="111" y="401"/>
                  </a:moveTo>
                  <a:lnTo>
                    <a:pt x="111" y="401"/>
                  </a:lnTo>
                  <a:lnTo>
                    <a:pt x="143" y="401"/>
                  </a:lnTo>
                  <a:lnTo>
                    <a:pt x="143" y="378"/>
                  </a:lnTo>
                  <a:lnTo>
                    <a:pt x="143" y="357"/>
                  </a:lnTo>
                  <a:lnTo>
                    <a:pt x="143" y="336"/>
                  </a:lnTo>
                  <a:lnTo>
                    <a:pt x="143" y="316"/>
                  </a:lnTo>
                  <a:lnTo>
                    <a:pt x="143" y="294"/>
                  </a:lnTo>
                  <a:lnTo>
                    <a:pt x="143" y="274"/>
                  </a:lnTo>
                  <a:lnTo>
                    <a:pt x="143" y="252"/>
                  </a:lnTo>
                  <a:lnTo>
                    <a:pt x="143" y="230"/>
                  </a:lnTo>
                  <a:lnTo>
                    <a:pt x="248" y="230"/>
                  </a:lnTo>
                  <a:lnTo>
                    <a:pt x="248" y="252"/>
                  </a:lnTo>
                  <a:lnTo>
                    <a:pt x="248" y="274"/>
                  </a:lnTo>
                  <a:lnTo>
                    <a:pt x="248" y="294"/>
                  </a:lnTo>
                  <a:lnTo>
                    <a:pt x="248" y="316"/>
                  </a:lnTo>
                  <a:lnTo>
                    <a:pt x="248" y="336"/>
                  </a:lnTo>
                  <a:lnTo>
                    <a:pt x="248" y="357"/>
                  </a:lnTo>
                  <a:lnTo>
                    <a:pt x="248" y="378"/>
                  </a:lnTo>
                  <a:lnTo>
                    <a:pt x="248" y="401"/>
                  </a:lnTo>
                  <a:lnTo>
                    <a:pt x="425" y="401"/>
                  </a:lnTo>
                  <a:lnTo>
                    <a:pt x="428" y="401"/>
                  </a:lnTo>
                  <a:lnTo>
                    <a:pt x="431" y="400"/>
                  </a:lnTo>
                  <a:lnTo>
                    <a:pt x="434" y="398"/>
                  </a:lnTo>
                  <a:lnTo>
                    <a:pt x="436" y="397"/>
                  </a:lnTo>
                  <a:lnTo>
                    <a:pt x="438" y="393"/>
                  </a:lnTo>
                  <a:lnTo>
                    <a:pt x="439" y="391"/>
                  </a:lnTo>
                  <a:lnTo>
                    <a:pt x="440" y="388"/>
                  </a:lnTo>
                  <a:lnTo>
                    <a:pt x="441" y="385"/>
                  </a:lnTo>
                  <a:lnTo>
                    <a:pt x="441" y="368"/>
                  </a:lnTo>
                  <a:lnTo>
                    <a:pt x="441" y="349"/>
                  </a:lnTo>
                  <a:lnTo>
                    <a:pt x="441" y="330"/>
                  </a:lnTo>
                  <a:lnTo>
                    <a:pt x="441" y="309"/>
                  </a:lnTo>
                  <a:lnTo>
                    <a:pt x="441" y="288"/>
                  </a:lnTo>
                  <a:lnTo>
                    <a:pt x="441" y="268"/>
                  </a:lnTo>
                  <a:lnTo>
                    <a:pt x="441" y="250"/>
                  </a:lnTo>
                  <a:lnTo>
                    <a:pt x="441" y="233"/>
                  </a:lnTo>
                  <a:lnTo>
                    <a:pt x="441" y="232"/>
                  </a:lnTo>
                  <a:lnTo>
                    <a:pt x="441" y="231"/>
                  </a:lnTo>
                  <a:lnTo>
                    <a:pt x="284" y="89"/>
                  </a:lnTo>
                  <a:lnTo>
                    <a:pt x="280" y="86"/>
                  </a:lnTo>
                  <a:lnTo>
                    <a:pt x="277" y="84"/>
                  </a:lnTo>
                  <a:lnTo>
                    <a:pt x="272" y="83"/>
                  </a:lnTo>
                  <a:lnTo>
                    <a:pt x="268" y="83"/>
                  </a:lnTo>
                  <a:lnTo>
                    <a:pt x="268" y="83"/>
                  </a:lnTo>
                  <a:lnTo>
                    <a:pt x="264" y="83"/>
                  </a:lnTo>
                  <a:lnTo>
                    <a:pt x="260" y="84"/>
                  </a:lnTo>
                  <a:lnTo>
                    <a:pt x="256" y="86"/>
                  </a:lnTo>
                  <a:lnTo>
                    <a:pt x="253" y="89"/>
                  </a:lnTo>
                  <a:lnTo>
                    <a:pt x="96" y="231"/>
                  </a:lnTo>
                  <a:lnTo>
                    <a:pt x="96" y="232"/>
                  </a:lnTo>
                  <a:lnTo>
                    <a:pt x="96" y="233"/>
                  </a:lnTo>
                  <a:lnTo>
                    <a:pt x="96" y="250"/>
                  </a:lnTo>
                  <a:lnTo>
                    <a:pt x="96" y="268"/>
                  </a:lnTo>
                  <a:lnTo>
                    <a:pt x="96" y="288"/>
                  </a:lnTo>
                  <a:lnTo>
                    <a:pt x="96" y="309"/>
                  </a:lnTo>
                  <a:lnTo>
                    <a:pt x="96" y="330"/>
                  </a:lnTo>
                  <a:lnTo>
                    <a:pt x="96" y="349"/>
                  </a:lnTo>
                  <a:lnTo>
                    <a:pt x="96" y="368"/>
                  </a:lnTo>
                  <a:lnTo>
                    <a:pt x="96" y="385"/>
                  </a:lnTo>
                  <a:lnTo>
                    <a:pt x="96" y="388"/>
                  </a:lnTo>
                  <a:lnTo>
                    <a:pt x="97" y="391"/>
                  </a:lnTo>
                  <a:lnTo>
                    <a:pt x="99" y="393"/>
                  </a:lnTo>
                  <a:lnTo>
                    <a:pt x="101" y="397"/>
                  </a:lnTo>
                  <a:lnTo>
                    <a:pt x="103" y="398"/>
                  </a:lnTo>
                  <a:lnTo>
                    <a:pt x="105" y="400"/>
                  </a:lnTo>
                  <a:lnTo>
                    <a:pt x="108" y="401"/>
                  </a:lnTo>
                  <a:lnTo>
                    <a:pt x="111" y="401"/>
                  </a:lnTo>
                  <a:close/>
                  <a:moveTo>
                    <a:pt x="290" y="230"/>
                  </a:moveTo>
                  <a:lnTo>
                    <a:pt x="290" y="230"/>
                  </a:lnTo>
                  <a:lnTo>
                    <a:pt x="393" y="230"/>
                  </a:lnTo>
                  <a:lnTo>
                    <a:pt x="393" y="322"/>
                  </a:lnTo>
                  <a:lnTo>
                    <a:pt x="290" y="322"/>
                  </a:lnTo>
                  <a:lnTo>
                    <a:pt x="290" y="230"/>
                  </a:lnTo>
                  <a:close/>
                  <a:moveTo>
                    <a:pt x="464" y="231"/>
                  </a:moveTo>
                  <a:lnTo>
                    <a:pt x="464" y="231"/>
                  </a:lnTo>
                  <a:lnTo>
                    <a:pt x="295" y="77"/>
                  </a:lnTo>
                  <a:lnTo>
                    <a:pt x="289" y="73"/>
                  </a:lnTo>
                  <a:lnTo>
                    <a:pt x="282" y="69"/>
                  </a:lnTo>
                  <a:lnTo>
                    <a:pt x="276" y="67"/>
                  </a:lnTo>
                  <a:lnTo>
                    <a:pt x="268" y="67"/>
                  </a:lnTo>
                  <a:lnTo>
                    <a:pt x="268" y="67"/>
                  </a:lnTo>
                  <a:lnTo>
                    <a:pt x="261" y="67"/>
                  </a:lnTo>
                  <a:lnTo>
                    <a:pt x="254" y="69"/>
                  </a:lnTo>
                  <a:lnTo>
                    <a:pt x="248" y="73"/>
                  </a:lnTo>
                  <a:lnTo>
                    <a:pt x="242" y="77"/>
                  </a:lnTo>
                  <a:lnTo>
                    <a:pt x="71" y="231"/>
                  </a:lnTo>
                  <a:lnTo>
                    <a:pt x="59" y="231"/>
                  </a:lnTo>
                  <a:lnTo>
                    <a:pt x="54" y="230"/>
                  </a:lnTo>
                  <a:lnTo>
                    <a:pt x="49" y="229"/>
                  </a:lnTo>
                  <a:lnTo>
                    <a:pt x="45" y="226"/>
                  </a:lnTo>
                  <a:lnTo>
                    <a:pt x="42" y="222"/>
                  </a:lnTo>
                  <a:lnTo>
                    <a:pt x="40" y="218"/>
                  </a:lnTo>
                  <a:lnTo>
                    <a:pt x="39" y="213"/>
                  </a:lnTo>
                  <a:lnTo>
                    <a:pt x="39" y="208"/>
                  </a:lnTo>
                  <a:lnTo>
                    <a:pt x="40" y="203"/>
                  </a:lnTo>
                  <a:lnTo>
                    <a:pt x="43" y="197"/>
                  </a:lnTo>
                  <a:lnTo>
                    <a:pt x="46" y="191"/>
                  </a:lnTo>
                  <a:lnTo>
                    <a:pt x="50" y="186"/>
                  </a:lnTo>
                  <a:lnTo>
                    <a:pt x="54" y="182"/>
                  </a:lnTo>
                  <a:lnTo>
                    <a:pt x="245" y="11"/>
                  </a:lnTo>
                  <a:lnTo>
                    <a:pt x="251" y="5"/>
                  </a:lnTo>
                  <a:lnTo>
                    <a:pt x="256" y="3"/>
                  </a:lnTo>
                  <a:lnTo>
                    <a:pt x="262" y="1"/>
                  </a:lnTo>
                  <a:lnTo>
                    <a:pt x="268" y="0"/>
                  </a:lnTo>
                  <a:lnTo>
                    <a:pt x="275" y="1"/>
                  </a:lnTo>
                  <a:lnTo>
                    <a:pt x="280" y="3"/>
                  </a:lnTo>
                  <a:lnTo>
                    <a:pt x="286" y="5"/>
                  </a:lnTo>
                  <a:lnTo>
                    <a:pt x="291" y="11"/>
                  </a:lnTo>
                  <a:lnTo>
                    <a:pt x="483" y="182"/>
                  </a:lnTo>
                  <a:lnTo>
                    <a:pt x="487" y="186"/>
                  </a:lnTo>
                  <a:lnTo>
                    <a:pt x="491" y="191"/>
                  </a:lnTo>
                  <a:lnTo>
                    <a:pt x="494" y="197"/>
                  </a:lnTo>
                  <a:lnTo>
                    <a:pt x="497" y="203"/>
                  </a:lnTo>
                  <a:lnTo>
                    <a:pt x="498" y="208"/>
                  </a:lnTo>
                  <a:lnTo>
                    <a:pt x="498" y="213"/>
                  </a:lnTo>
                  <a:lnTo>
                    <a:pt x="497" y="218"/>
                  </a:lnTo>
                  <a:lnTo>
                    <a:pt x="495" y="222"/>
                  </a:lnTo>
                  <a:lnTo>
                    <a:pt x="491" y="226"/>
                  </a:lnTo>
                  <a:lnTo>
                    <a:pt x="487" y="229"/>
                  </a:lnTo>
                  <a:lnTo>
                    <a:pt x="483" y="230"/>
                  </a:lnTo>
                  <a:lnTo>
                    <a:pt x="478" y="231"/>
                  </a:lnTo>
                  <a:lnTo>
                    <a:pt x="464" y="23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7" name="Группа 43"/>
          <p:cNvGrpSpPr/>
          <p:nvPr/>
        </p:nvGrpSpPr>
        <p:grpSpPr>
          <a:xfrm>
            <a:off x="5193129" y="1923013"/>
            <a:ext cx="421430" cy="430433"/>
            <a:chOff x="4993890" y="1822481"/>
            <a:chExt cx="421318" cy="421318"/>
          </a:xfrm>
          <a:solidFill>
            <a:srgbClr val="E30613"/>
          </a:solidFill>
        </p:grpSpPr>
        <p:sp>
          <p:nvSpPr>
            <p:cNvPr id="72" name="Freeform 28"/>
            <p:cNvSpPr>
              <a:spLocks/>
            </p:cNvSpPr>
            <p:nvPr/>
          </p:nvSpPr>
          <p:spPr bwMode="auto">
            <a:xfrm>
              <a:off x="4993890" y="1822481"/>
              <a:ext cx="421318" cy="421318"/>
            </a:xfrm>
            <a:custGeom>
              <a:avLst/>
              <a:gdLst/>
              <a:ahLst/>
              <a:cxnLst>
                <a:cxn ang="0">
                  <a:pos x="504" y="2"/>
                </a:cxn>
                <a:cxn ang="0">
                  <a:pos x="572" y="15"/>
                </a:cxn>
                <a:cxn ang="0">
                  <a:pos x="635" y="37"/>
                </a:cxn>
                <a:cxn ang="0">
                  <a:pos x="695" y="67"/>
                </a:cxn>
                <a:cxn ang="0">
                  <a:pos x="748" y="105"/>
                </a:cxn>
                <a:cxn ang="0">
                  <a:pos x="796" y="150"/>
                </a:cxn>
                <a:cxn ang="0">
                  <a:pos x="836" y="203"/>
                </a:cxn>
                <a:cxn ang="0">
                  <a:pos x="870" y="259"/>
                </a:cxn>
                <a:cxn ang="0">
                  <a:pos x="894" y="322"/>
                </a:cxn>
                <a:cxn ang="0">
                  <a:pos x="909" y="388"/>
                </a:cxn>
                <a:cxn ang="0">
                  <a:pos x="915" y="458"/>
                </a:cxn>
                <a:cxn ang="0">
                  <a:pos x="909" y="528"/>
                </a:cxn>
                <a:cxn ang="0">
                  <a:pos x="894" y="594"/>
                </a:cxn>
                <a:cxn ang="0">
                  <a:pos x="870" y="656"/>
                </a:cxn>
                <a:cxn ang="0">
                  <a:pos x="836" y="714"/>
                </a:cxn>
                <a:cxn ang="0">
                  <a:pos x="796" y="765"/>
                </a:cxn>
                <a:cxn ang="0">
                  <a:pos x="748" y="811"/>
                </a:cxn>
                <a:cxn ang="0">
                  <a:pos x="695" y="849"/>
                </a:cxn>
                <a:cxn ang="0">
                  <a:pos x="635" y="880"/>
                </a:cxn>
                <a:cxn ang="0">
                  <a:pos x="572" y="901"/>
                </a:cxn>
                <a:cxn ang="0">
                  <a:pos x="504" y="913"/>
                </a:cxn>
                <a:cxn ang="0">
                  <a:pos x="434" y="915"/>
                </a:cxn>
                <a:cxn ang="0">
                  <a:pos x="366" y="906"/>
                </a:cxn>
                <a:cxn ang="0">
                  <a:pos x="300" y="888"/>
                </a:cxn>
                <a:cxn ang="0">
                  <a:pos x="239" y="860"/>
                </a:cxn>
                <a:cxn ang="0">
                  <a:pos x="184" y="824"/>
                </a:cxn>
                <a:cxn ang="0">
                  <a:pos x="134" y="782"/>
                </a:cxn>
                <a:cxn ang="0">
                  <a:pos x="91" y="731"/>
                </a:cxn>
                <a:cxn ang="0">
                  <a:pos x="55" y="675"/>
                </a:cxn>
                <a:cxn ang="0">
                  <a:pos x="28" y="615"/>
                </a:cxn>
                <a:cxn ang="0">
                  <a:pos x="9" y="550"/>
                </a:cxn>
                <a:cxn ang="0">
                  <a:pos x="1" y="481"/>
                </a:cxn>
                <a:cxn ang="0">
                  <a:pos x="3" y="411"/>
                </a:cxn>
                <a:cxn ang="0">
                  <a:pos x="15" y="343"/>
                </a:cxn>
                <a:cxn ang="0">
                  <a:pos x="36" y="279"/>
                </a:cxn>
                <a:cxn ang="0">
                  <a:pos x="66" y="221"/>
                </a:cxn>
                <a:cxn ang="0">
                  <a:pos x="105" y="167"/>
                </a:cxn>
                <a:cxn ang="0">
                  <a:pos x="150" y="120"/>
                </a:cxn>
                <a:cxn ang="0">
                  <a:pos x="202" y="78"/>
                </a:cxn>
                <a:cxn ang="0">
                  <a:pos x="259" y="46"/>
                </a:cxn>
                <a:cxn ang="0">
                  <a:pos x="321" y="21"/>
                </a:cxn>
                <a:cxn ang="0">
                  <a:pos x="388" y="5"/>
                </a:cxn>
                <a:cxn ang="0">
                  <a:pos x="457" y="0"/>
                </a:cxn>
              </a:cxnLst>
              <a:rect l="0" t="0" r="r" b="b"/>
              <a:pathLst>
                <a:path w="915" h="915">
                  <a:moveTo>
                    <a:pt x="457" y="0"/>
                  </a:moveTo>
                  <a:lnTo>
                    <a:pt x="481" y="1"/>
                  </a:lnTo>
                  <a:lnTo>
                    <a:pt x="504" y="2"/>
                  </a:lnTo>
                  <a:lnTo>
                    <a:pt x="527" y="5"/>
                  </a:lnTo>
                  <a:lnTo>
                    <a:pt x="549" y="10"/>
                  </a:lnTo>
                  <a:lnTo>
                    <a:pt x="572" y="15"/>
                  </a:lnTo>
                  <a:lnTo>
                    <a:pt x="594" y="21"/>
                  </a:lnTo>
                  <a:lnTo>
                    <a:pt x="615" y="28"/>
                  </a:lnTo>
                  <a:lnTo>
                    <a:pt x="635" y="37"/>
                  </a:lnTo>
                  <a:lnTo>
                    <a:pt x="656" y="46"/>
                  </a:lnTo>
                  <a:lnTo>
                    <a:pt x="676" y="56"/>
                  </a:lnTo>
                  <a:lnTo>
                    <a:pt x="695" y="67"/>
                  </a:lnTo>
                  <a:lnTo>
                    <a:pt x="713" y="78"/>
                  </a:lnTo>
                  <a:lnTo>
                    <a:pt x="731" y="91"/>
                  </a:lnTo>
                  <a:lnTo>
                    <a:pt x="748" y="105"/>
                  </a:lnTo>
                  <a:lnTo>
                    <a:pt x="765" y="120"/>
                  </a:lnTo>
                  <a:lnTo>
                    <a:pt x="781" y="135"/>
                  </a:lnTo>
                  <a:lnTo>
                    <a:pt x="796" y="150"/>
                  </a:lnTo>
                  <a:lnTo>
                    <a:pt x="810" y="167"/>
                  </a:lnTo>
                  <a:lnTo>
                    <a:pt x="824" y="184"/>
                  </a:lnTo>
                  <a:lnTo>
                    <a:pt x="836" y="203"/>
                  </a:lnTo>
                  <a:lnTo>
                    <a:pt x="849" y="221"/>
                  </a:lnTo>
                  <a:lnTo>
                    <a:pt x="860" y="240"/>
                  </a:lnTo>
                  <a:lnTo>
                    <a:pt x="870" y="259"/>
                  </a:lnTo>
                  <a:lnTo>
                    <a:pt x="879" y="279"/>
                  </a:lnTo>
                  <a:lnTo>
                    <a:pt x="887" y="301"/>
                  </a:lnTo>
                  <a:lnTo>
                    <a:pt x="894" y="322"/>
                  </a:lnTo>
                  <a:lnTo>
                    <a:pt x="900" y="343"/>
                  </a:lnTo>
                  <a:lnTo>
                    <a:pt x="905" y="365"/>
                  </a:lnTo>
                  <a:lnTo>
                    <a:pt x="909" y="388"/>
                  </a:lnTo>
                  <a:lnTo>
                    <a:pt x="912" y="411"/>
                  </a:lnTo>
                  <a:lnTo>
                    <a:pt x="914" y="434"/>
                  </a:lnTo>
                  <a:lnTo>
                    <a:pt x="915" y="458"/>
                  </a:lnTo>
                  <a:lnTo>
                    <a:pt x="914" y="481"/>
                  </a:lnTo>
                  <a:lnTo>
                    <a:pt x="912" y="505"/>
                  </a:lnTo>
                  <a:lnTo>
                    <a:pt x="909" y="528"/>
                  </a:lnTo>
                  <a:lnTo>
                    <a:pt x="905" y="550"/>
                  </a:lnTo>
                  <a:lnTo>
                    <a:pt x="900" y="572"/>
                  </a:lnTo>
                  <a:lnTo>
                    <a:pt x="894" y="594"/>
                  </a:lnTo>
                  <a:lnTo>
                    <a:pt x="887" y="615"/>
                  </a:lnTo>
                  <a:lnTo>
                    <a:pt x="879" y="636"/>
                  </a:lnTo>
                  <a:lnTo>
                    <a:pt x="870" y="656"/>
                  </a:lnTo>
                  <a:lnTo>
                    <a:pt x="860" y="675"/>
                  </a:lnTo>
                  <a:lnTo>
                    <a:pt x="849" y="695"/>
                  </a:lnTo>
                  <a:lnTo>
                    <a:pt x="836" y="714"/>
                  </a:lnTo>
                  <a:lnTo>
                    <a:pt x="824" y="731"/>
                  </a:lnTo>
                  <a:lnTo>
                    <a:pt x="810" y="749"/>
                  </a:lnTo>
                  <a:lnTo>
                    <a:pt x="796" y="765"/>
                  </a:lnTo>
                  <a:lnTo>
                    <a:pt x="781" y="782"/>
                  </a:lnTo>
                  <a:lnTo>
                    <a:pt x="765" y="797"/>
                  </a:lnTo>
                  <a:lnTo>
                    <a:pt x="748" y="811"/>
                  </a:lnTo>
                  <a:lnTo>
                    <a:pt x="731" y="824"/>
                  </a:lnTo>
                  <a:lnTo>
                    <a:pt x="713" y="837"/>
                  </a:lnTo>
                  <a:lnTo>
                    <a:pt x="695" y="849"/>
                  </a:lnTo>
                  <a:lnTo>
                    <a:pt x="676" y="860"/>
                  </a:lnTo>
                  <a:lnTo>
                    <a:pt x="656" y="870"/>
                  </a:lnTo>
                  <a:lnTo>
                    <a:pt x="635" y="880"/>
                  </a:lnTo>
                  <a:lnTo>
                    <a:pt x="615" y="888"/>
                  </a:lnTo>
                  <a:lnTo>
                    <a:pt x="594" y="895"/>
                  </a:lnTo>
                  <a:lnTo>
                    <a:pt x="572" y="901"/>
                  </a:lnTo>
                  <a:lnTo>
                    <a:pt x="549" y="906"/>
                  </a:lnTo>
                  <a:lnTo>
                    <a:pt x="527" y="910"/>
                  </a:lnTo>
                  <a:lnTo>
                    <a:pt x="504" y="913"/>
                  </a:lnTo>
                  <a:lnTo>
                    <a:pt x="481" y="915"/>
                  </a:lnTo>
                  <a:lnTo>
                    <a:pt x="457" y="915"/>
                  </a:lnTo>
                  <a:lnTo>
                    <a:pt x="434" y="915"/>
                  </a:lnTo>
                  <a:lnTo>
                    <a:pt x="411" y="913"/>
                  </a:lnTo>
                  <a:lnTo>
                    <a:pt x="388" y="910"/>
                  </a:lnTo>
                  <a:lnTo>
                    <a:pt x="366" y="906"/>
                  </a:lnTo>
                  <a:lnTo>
                    <a:pt x="343" y="901"/>
                  </a:lnTo>
                  <a:lnTo>
                    <a:pt x="321" y="895"/>
                  </a:lnTo>
                  <a:lnTo>
                    <a:pt x="300" y="888"/>
                  </a:lnTo>
                  <a:lnTo>
                    <a:pt x="280" y="880"/>
                  </a:lnTo>
                  <a:lnTo>
                    <a:pt x="259" y="870"/>
                  </a:lnTo>
                  <a:lnTo>
                    <a:pt x="239" y="860"/>
                  </a:lnTo>
                  <a:lnTo>
                    <a:pt x="220" y="849"/>
                  </a:lnTo>
                  <a:lnTo>
                    <a:pt x="202" y="837"/>
                  </a:lnTo>
                  <a:lnTo>
                    <a:pt x="184" y="824"/>
                  </a:lnTo>
                  <a:lnTo>
                    <a:pt x="166" y="811"/>
                  </a:lnTo>
                  <a:lnTo>
                    <a:pt x="150" y="797"/>
                  </a:lnTo>
                  <a:lnTo>
                    <a:pt x="134" y="782"/>
                  </a:lnTo>
                  <a:lnTo>
                    <a:pt x="119" y="765"/>
                  </a:lnTo>
                  <a:lnTo>
                    <a:pt x="105" y="749"/>
                  </a:lnTo>
                  <a:lnTo>
                    <a:pt x="91" y="731"/>
                  </a:lnTo>
                  <a:lnTo>
                    <a:pt x="79" y="714"/>
                  </a:lnTo>
                  <a:lnTo>
                    <a:pt x="66" y="695"/>
                  </a:lnTo>
                  <a:lnTo>
                    <a:pt x="55" y="675"/>
                  </a:lnTo>
                  <a:lnTo>
                    <a:pt x="45" y="656"/>
                  </a:lnTo>
                  <a:lnTo>
                    <a:pt x="36" y="636"/>
                  </a:lnTo>
                  <a:lnTo>
                    <a:pt x="28" y="615"/>
                  </a:lnTo>
                  <a:lnTo>
                    <a:pt x="21" y="594"/>
                  </a:lnTo>
                  <a:lnTo>
                    <a:pt x="15" y="572"/>
                  </a:lnTo>
                  <a:lnTo>
                    <a:pt x="9" y="550"/>
                  </a:lnTo>
                  <a:lnTo>
                    <a:pt x="5" y="528"/>
                  </a:lnTo>
                  <a:lnTo>
                    <a:pt x="3" y="505"/>
                  </a:lnTo>
                  <a:lnTo>
                    <a:pt x="1" y="481"/>
                  </a:lnTo>
                  <a:lnTo>
                    <a:pt x="0" y="458"/>
                  </a:lnTo>
                  <a:lnTo>
                    <a:pt x="1" y="434"/>
                  </a:lnTo>
                  <a:lnTo>
                    <a:pt x="3" y="411"/>
                  </a:lnTo>
                  <a:lnTo>
                    <a:pt x="5" y="388"/>
                  </a:lnTo>
                  <a:lnTo>
                    <a:pt x="9" y="365"/>
                  </a:lnTo>
                  <a:lnTo>
                    <a:pt x="15" y="343"/>
                  </a:lnTo>
                  <a:lnTo>
                    <a:pt x="21" y="322"/>
                  </a:lnTo>
                  <a:lnTo>
                    <a:pt x="28" y="301"/>
                  </a:lnTo>
                  <a:lnTo>
                    <a:pt x="36" y="279"/>
                  </a:lnTo>
                  <a:lnTo>
                    <a:pt x="45" y="259"/>
                  </a:lnTo>
                  <a:lnTo>
                    <a:pt x="55" y="240"/>
                  </a:lnTo>
                  <a:lnTo>
                    <a:pt x="66" y="221"/>
                  </a:lnTo>
                  <a:lnTo>
                    <a:pt x="79" y="203"/>
                  </a:lnTo>
                  <a:lnTo>
                    <a:pt x="91" y="184"/>
                  </a:lnTo>
                  <a:lnTo>
                    <a:pt x="105" y="167"/>
                  </a:lnTo>
                  <a:lnTo>
                    <a:pt x="119" y="150"/>
                  </a:lnTo>
                  <a:lnTo>
                    <a:pt x="134" y="135"/>
                  </a:lnTo>
                  <a:lnTo>
                    <a:pt x="150" y="120"/>
                  </a:lnTo>
                  <a:lnTo>
                    <a:pt x="166" y="105"/>
                  </a:lnTo>
                  <a:lnTo>
                    <a:pt x="184" y="91"/>
                  </a:lnTo>
                  <a:lnTo>
                    <a:pt x="202" y="78"/>
                  </a:lnTo>
                  <a:lnTo>
                    <a:pt x="220" y="67"/>
                  </a:lnTo>
                  <a:lnTo>
                    <a:pt x="239" y="56"/>
                  </a:lnTo>
                  <a:lnTo>
                    <a:pt x="259" y="46"/>
                  </a:lnTo>
                  <a:lnTo>
                    <a:pt x="280" y="37"/>
                  </a:lnTo>
                  <a:lnTo>
                    <a:pt x="300" y="28"/>
                  </a:lnTo>
                  <a:lnTo>
                    <a:pt x="321" y="21"/>
                  </a:lnTo>
                  <a:lnTo>
                    <a:pt x="343" y="15"/>
                  </a:lnTo>
                  <a:lnTo>
                    <a:pt x="366" y="10"/>
                  </a:lnTo>
                  <a:lnTo>
                    <a:pt x="388" y="5"/>
                  </a:lnTo>
                  <a:lnTo>
                    <a:pt x="411" y="2"/>
                  </a:lnTo>
                  <a:lnTo>
                    <a:pt x="434" y="1"/>
                  </a:lnTo>
                  <a:lnTo>
                    <a:pt x="45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29"/>
            <p:cNvSpPr>
              <a:spLocks noEditPoints="1"/>
            </p:cNvSpPr>
            <p:nvPr/>
          </p:nvSpPr>
          <p:spPr bwMode="auto">
            <a:xfrm>
              <a:off x="5054671" y="1915033"/>
              <a:ext cx="298376" cy="234833"/>
            </a:xfrm>
            <a:custGeom>
              <a:avLst/>
              <a:gdLst/>
              <a:ahLst/>
              <a:cxnLst>
                <a:cxn ang="0">
                  <a:pos x="308" y="64"/>
                </a:cxn>
                <a:cxn ang="0">
                  <a:pos x="313" y="69"/>
                </a:cxn>
                <a:cxn ang="0">
                  <a:pos x="311" y="263"/>
                </a:cxn>
                <a:cxn ang="0">
                  <a:pos x="116" y="169"/>
                </a:cxn>
                <a:cxn ang="0">
                  <a:pos x="114" y="162"/>
                </a:cxn>
                <a:cxn ang="0">
                  <a:pos x="334" y="69"/>
                </a:cxn>
                <a:cxn ang="0">
                  <a:pos x="336" y="263"/>
                </a:cxn>
                <a:cxn ang="0">
                  <a:pos x="531" y="169"/>
                </a:cxn>
                <a:cxn ang="0">
                  <a:pos x="533" y="162"/>
                </a:cxn>
                <a:cxn ang="0">
                  <a:pos x="338" y="64"/>
                </a:cxn>
                <a:cxn ang="0">
                  <a:pos x="334" y="69"/>
                </a:cxn>
                <a:cxn ang="0">
                  <a:pos x="91" y="176"/>
                </a:cxn>
                <a:cxn ang="0">
                  <a:pos x="3" y="218"/>
                </a:cxn>
                <a:cxn ang="0">
                  <a:pos x="1" y="226"/>
                </a:cxn>
                <a:cxn ang="0">
                  <a:pos x="206" y="329"/>
                </a:cxn>
                <a:cxn ang="0">
                  <a:pos x="293" y="284"/>
                </a:cxn>
                <a:cxn ang="0">
                  <a:pos x="291" y="276"/>
                </a:cxn>
                <a:cxn ang="0">
                  <a:pos x="646" y="103"/>
                </a:cxn>
                <a:cxn ang="0">
                  <a:pos x="644" y="111"/>
                </a:cxn>
                <a:cxn ang="0">
                  <a:pos x="556" y="152"/>
                </a:cxn>
                <a:cxn ang="0">
                  <a:pos x="353" y="47"/>
                </a:cxn>
                <a:cxn ang="0">
                  <a:pos x="439" y="1"/>
                </a:cxn>
                <a:cxn ang="0">
                  <a:pos x="644" y="101"/>
                </a:cxn>
                <a:cxn ang="0">
                  <a:pos x="646" y="220"/>
                </a:cxn>
                <a:cxn ang="0">
                  <a:pos x="644" y="228"/>
                </a:cxn>
                <a:cxn ang="0">
                  <a:pos x="439" y="328"/>
                </a:cxn>
                <a:cxn ang="0">
                  <a:pos x="353" y="281"/>
                </a:cxn>
                <a:cxn ang="0">
                  <a:pos x="556" y="176"/>
                </a:cxn>
                <a:cxn ang="0">
                  <a:pos x="644" y="218"/>
                </a:cxn>
                <a:cxn ang="0">
                  <a:pos x="208" y="1"/>
                </a:cxn>
                <a:cxn ang="0">
                  <a:pos x="3" y="101"/>
                </a:cxn>
                <a:cxn ang="0">
                  <a:pos x="1" y="109"/>
                </a:cxn>
                <a:cxn ang="0">
                  <a:pos x="88" y="153"/>
                </a:cxn>
                <a:cxn ang="0">
                  <a:pos x="293" y="50"/>
                </a:cxn>
                <a:cxn ang="0">
                  <a:pos x="291" y="42"/>
                </a:cxn>
                <a:cxn ang="0">
                  <a:pos x="334" y="504"/>
                </a:cxn>
                <a:cxn ang="0">
                  <a:pos x="339" y="510"/>
                </a:cxn>
                <a:cxn ang="0">
                  <a:pos x="548" y="405"/>
                </a:cxn>
                <a:cxn ang="0">
                  <a:pos x="548" y="305"/>
                </a:cxn>
                <a:cxn ang="0">
                  <a:pos x="541" y="302"/>
                </a:cxn>
                <a:cxn ang="0">
                  <a:pos x="441" y="351"/>
                </a:cxn>
                <a:cxn ang="0">
                  <a:pos x="342" y="302"/>
                </a:cxn>
                <a:cxn ang="0">
                  <a:pos x="334" y="305"/>
                </a:cxn>
                <a:cxn ang="0">
                  <a:pos x="98" y="307"/>
                </a:cxn>
                <a:cxn ang="0">
                  <a:pos x="104" y="302"/>
                </a:cxn>
                <a:cxn ang="0">
                  <a:pos x="206" y="351"/>
                </a:cxn>
                <a:cxn ang="0">
                  <a:pos x="308" y="302"/>
                </a:cxn>
                <a:cxn ang="0">
                  <a:pos x="313" y="307"/>
                </a:cxn>
                <a:cxn ang="0">
                  <a:pos x="310" y="509"/>
                </a:cxn>
                <a:cxn ang="0">
                  <a:pos x="101" y="408"/>
                </a:cxn>
                <a:cxn ang="0">
                  <a:pos x="98" y="307"/>
                </a:cxn>
              </a:cxnLst>
              <a:rect l="0" t="0" r="r" b="b"/>
              <a:pathLst>
                <a:path w="647" h="510">
                  <a:moveTo>
                    <a:pt x="116" y="160"/>
                  </a:moveTo>
                  <a:lnTo>
                    <a:pt x="306" y="65"/>
                  </a:lnTo>
                  <a:lnTo>
                    <a:pt x="308" y="64"/>
                  </a:lnTo>
                  <a:lnTo>
                    <a:pt x="311" y="65"/>
                  </a:lnTo>
                  <a:lnTo>
                    <a:pt x="313" y="67"/>
                  </a:lnTo>
                  <a:lnTo>
                    <a:pt x="313" y="69"/>
                  </a:lnTo>
                  <a:lnTo>
                    <a:pt x="313" y="259"/>
                  </a:lnTo>
                  <a:lnTo>
                    <a:pt x="313" y="262"/>
                  </a:lnTo>
                  <a:lnTo>
                    <a:pt x="311" y="263"/>
                  </a:lnTo>
                  <a:lnTo>
                    <a:pt x="308" y="264"/>
                  </a:lnTo>
                  <a:lnTo>
                    <a:pt x="306" y="264"/>
                  </a:lnTo>
                  <a:lnTo>
                    <a:pt x="116" y="169"/>
                  </a:lnTo>
                  <a:lnTo>
                    <a:pt x="114" y="167"/>
                  </a:lnTo>
                  <a:lnTo>
                    <a:pt x="113" y="164"/>
                  </a:lnTo>
                  <a:lnTo>
                    <a:pt x="114" y="162"/>
                  </a:lnTo>
                  <a:lnTo>
                    <a:pt x="116" y="160"/>
                  </a:lnTo>
                  <a:close/>
                  <a:moveTo>
                    <a:pt x="334" y="69"/>
                  </a:moveTo>
                  <a:lnTo>
                    <a:pt x="334" y="69"/>
                  </a:lnTo>
                  <a:lnTo>
                    <a:pt x="334" y="259"/>
                  </a:lnTo>
                  <a:lnTo>
                    <a:pt x="334" y="262"/>
                  </a:lnTo>
                  <a:lnTo>
                    <a:pt x="336" y="263"/>
                  </a:lnTo>
                  <a:lnTo>
                    <a:pt x="338" y="264"/>
                  </a:lnTo>
                  <a:lnTo>
                    <a:pt x="341" y="264"/>
                  </a:lnTo>
                  <a:lnTo>
                    <a:pt x="531" y="169"/>
                  </a:lnTo>
                  <a:lnTo>
                    <a:pt x="533" y="167"/>
                  </a:lnTo>
                  <a:lnTo>
                    <a:pt x="533" y="164"/>
                  </a:lnTo>
                  <a:lnTo>
                    <a:pt x="533" y="162"/>
                  </a:lnTo>
                  <a:lnTo>
                    <a:pt x="531" y="160"/>
                  </a:lnTo>
                  <a:lnTo>
                    <a:pt x="341" y="65"/>
                  </a:lnTo>
                  <a:lnTo>
                    <a:pt x="338" y="64"/>
                  </a:lnTo>
                  <a:lnTo>
                    <a:pt x="336" y="65"/>
                  </a:lnTo>
                  <a:lnTo>
                    <a:pt x="334" y="67"/>
                  </a:lnTo>
                  <a:lnTo>
                    <a:pt x="334" y="69"/>
                  </a:lnTo>
                  <a:close/>
                  <a:moveTo>
                    <a:pt x="291" y="276"/>
                  </a:moveTo>
                  <a:lnTo>
                    <a:pt x="291" y="276"/>
                  </a:lnTo>
                  <a:lnTo>
                    <a:pt x="91" y="176"/>
                  </a:lnTo>
                  <a:lnTo>
                    <a:pt x="88" y="176"/>
                  </a:lnTo>
                  <a:lnTo>
                    <a:pt x="86" y="176"/>
                  </a:lnTo>
                  <a:lnTo>
                    <a:pt x="3" y="218"/>
                  </a:lnTo>
                  <a:lnTo>
                    <a:pt x="1" y="220"/>
                  </a:lnTo>
                  <a:lnTo>
                    <a:pt x="0" y="223"/>
                  </a:lnTo>
                  <a:lnTo>
                    <a:pt x="1" y="226"/>
                  </a:lnTo>
                  <a:lnTo>
                    <a:pt x="3" y="228"/>
                  </a:lnTo>
                  <a:lnTo>
                    <a:pt x="203" y="328"/>
                  </a:lnTo>
                  <a:lnTo>
                    <a:pt x="206" y="329"/>
                  </a:lnTo>
                  <a:lnTo>
                    <a:pt x="208" y="328"/>
                  </a:lnTo>
                  <a:lnTo>
                    <a:pt x="291" y="286"/>
                  </a:lnTo>
                  <a:lnTo>
                    <a:pt x="293" y="284"/>
                  </a:lnTo>
                  <a:lnTo>
                    <a:pt x="294" y="281"/>
                  </a:lnTo>
                  <a:lnTo>
                    <a:pt x="293" y="278"/>
                  </a:lnTo>
                  <a:lnTo>
                    <a:pt x="291" y="276"/>
                  </a:lnTo>
                  <a:close/>
                  <a:moveTo>
                    <a:pt x="644" y="101"/>
                  </a:moveTo>
                  <a:lnTo>
                    <a:pt x="644" y="101"/>
                  </a:lnTo>
                  <a:lnTo>
                    <a:pt x="646" y="103"/>
                  </a:lnTo>
                  <a:lnTo>
                    <a:pt x="647" y="106"/>
                  </a:lnTo>
                  <a:lnTo>
                    <a:pt x="646" y="109"/>
                  </a:lnTo>
                  <a:lnTo>
                    <a:pt x="644" y="111"/>
                  </a:lnTo>
                  <a:lnTo>
                    <a:pt x="561" y="152"/>
                  </a:lnTo>
                  <a:lnTo>
                    <a:pt x="558" y="153"/>
                  </a:lnTo>
                  <a:lnTo>
                    <a:pt x="556" y="152"/>
                  </a:lnTo>
                  <a:lnTo>
                    <a:pt x="356" y="52"/>
                  </a:lnTo>
                  <a:lnTo>
                    <a:pt x="354" y="50"/>
                  </a:lnTo>
                  <a:lnTo>
                    <a:pt x="353" y="47"/>
                  </a:lnTo>
                  <a:lnTo>
                    <a:pt x="354" y="44"/>
                  </a:lnTo>
                  <a:lnTo>
                    <a:pt x="356" y="42"/>
                  </a:lnTo>
                  <a:lnTo>
                    <a:pt x="439" y="1"/>
                  </a:lnTo>
                  <a:lnTo>
                    <a:pt x="441" y="0"/>
                  </a:lnTo>
                  <a:lnTo>
                    <a:pt x="444" y="1"/>
                  </a:lnTo>
                  <a:lnTo>
                    <a:pt x="644" y="101"/>
                  </a:lnTo>
                  <a:close/>
                  <a:moveTo>
                    <a:pt x="644" y="218"/>
                  </a:moveTo>
                  <a:lnTo>
                    <a:pt x="644" y="218"/>
                  </a:lnTo>
                  <a:lnTo>
                    <a:pt x="646" y="220"/>
                  </a:lnTo>
                  <a:lnTo>
                    <a:pt x="647" y="223"/>
                  </a:lnTo>
                  <a:lnTo>
                    <a:pt x="646" y="226"/>
                  </a:lnTo>
                  <a:lnTo>
                    <a:pt x="644" y="228"/>
                  </a:lnTo>
                  <a:lnTo>
                    <a:pt x="444" y="328"/>
                  </a:lnTo>
                  <a:lnTo>
                    <a:pt x="441" y="329"/>
                  </a:lnTo>
                  <a:lnTo>
                    <a:pt x="439" y="328"/>
                  </a:lnTo>
                  <a:lnTo>
                    <a:pt x="356" y="286"/>
                  </a:lnTo>
                  <a:lnTo>
                    <a:pt x="354" y="284"/>
                  </a:lnTo>
                  <a:lnTo>
                    <a:pt x="353" y="281"/>
                  </a:lnTo>
                  <a:lnTo>
                    <a:pt x="354" y="278"/>
                  </a:lnTo>
                  <a:lnTo>
                    <a:pt x="356" y="276"/>
                  </a:lnTo>
                  <a:lnTo>
                    <a:pt x="556" y="176"/>
                  </a:lnTo>
                  <a:lnTo>
                    <a:pt x="558" y="176"/>
                  </a:lnTo>
                  <a:lnTo>
                    <a:pt x="561" y="176"/>
                  </a:lnTo>
                  <a:lnTo>
                    <a:pt x="644" y="218"/>
                  </a:lnTo>
                  <a:close/>
                  <a:moveTo>
                    <a:pt x="291" y="42"/>
                  </a:moveTo>
                  <a:lnTo>
                    <a:pt x="291" y="42"/>
                  </a:lnTo>
                  <a:lnTo>
                    <a:pt x="208" y="1"/>
                  </a:lnTo>
                  <a:lnTo>
                    <a:pt x="206" y="0"/>
                  </a:lnTo>
                  <a:lnTo>
                    <a:pt x="203" y="1"/>
                  </a:lnTo>
                  <a:lnTo>
                    <a:pt x="3" y="101"/>
                  </a:lnTo>
                  <a:lnTo>
                    <a:pt x="1" y="103"/>
                  </a:lnTo>
                  <a:lnTo>
                    <a:pt x="0" y="106"/>
                  </a:lnTo>
                  <a:lnTo>
                    <a:pt x="1" y="109"/>
                  </a:lnTo>
                  <a:lnTo>
                    <a:pt x="3" y="111"/>
                  </a:lnTo>
                  <a:lnTo>
                    <a:pt x="86" y="152"/>
                  </a:lnTo>
                  <a:lnTo>
                    <a:pt x="88" y="153"/>
                  </a:lnTo>
                  <a:lnTo>
                    <a:pt x="91" y="152"/>
                  </a:lnTo>
                  <a:lnTo>
                    <a:pt x="291" y="52"/>
                  </a:lnTo>
                  <a:lnTo>
                    <a:pt x="293" y="50"/>
                  </a:lnTo>
                  <a:lnTo>
                    <a:pt x="294" y="47"/>
                  </a:lnTo>
                  <a:lnTo>
                    <a:pt x="293" y="44"/>
                  </a:lnTo>
                  <a:lnTo>
                    <a:pt x="291" y="42"/>
                  </a:lnTo>
                  <a:close/>
                  <a:moveTo>
                    <a:pt x="334" y="307"/>
                  </a:moveTo>
                  <a:lnTo>
                    <a:pt x="334" y="307"/>
                  </a:lnTo>
                  <a:lnTo>
                    <a:pt x="334" y="504"/>
                  </a:lnTo>
                  <a:lnTo>
                    <a:pt x="334" y="507"/>
                  </a:lnTo>
                  <a:lnTo>
                    <a:pt x="336" y="509"/>
                  </a:lnTo>
                  <a:lnTo>
                    <a:pt x="339" y="510"/>
                  </a:lnTo>
                  <a:lnTo>
                    <a:pt x="342" y="509"/>
                  </a:lnTo>
                  <a:lnTo>
                    <a:pt x="546" y="408"/>
                  </a:lnTo>
                  <a:lnTo>
                    <a:pt x="548" y="405"/>
                  </a:lnTo>
                  <a:lnTo>
                    <a:pt x="549" y="403"/>
                  </a:lnTo>
                  <a:lnTo>
                    <a:pt x="549" y="307"/>
                  </a:lnTo>
                  <a:lnTo>
                    <a:pt x="548" y="305"/>
                  </a:lnTo>
                  <a:lnTo>
                    <a:pt x="546" y="303"/>
                  </a:lnTo>
                  <a:lnTo>
                    <a:pt x="543" y="302"/>
                  </a:lnTo>
                  <a:lnTo>
                    <a:pt x="541" y="302"/>
                  </a:lnTo>
                  <a:lnTo>
                    <a:pt x="446" y="349"/>
                  </a:lnTo>
                  <a:lnTo>
                    <a:pt x="444" y="350"/>
                  </a:lnTo>
                  <a:lnTo>
                    <a:pt x="441" y="351"/>
                  </a:lnTo>
                  <a:lnTo>
                    <a:pt x="439" y="350"/>
                  </a:lnTo>
                  <a:lnTo>
                    <a:pt x="437" y="349"/>
                  </a:lnTo>
                  <a:lnTo>
                    <a:pt x="342" y="302"/>
                  </a:lnTo>
                  <a:lnTo>
                    <a:pt x="339" y="302"/>
                  </a:lnTo>
                  <a:lnTo>
                    <a:pt x="336" y="303"/>
                  </a:lnTo>
                  <a:lnTo>
                    <a:pt x="334" y="305"/>
                  </a:lnTo>
                  <a:lnTo>
                    <a:pt x="334" y="307"/>
                  </a:lnTo>
                  <a:close/>
                  <a:moveTo>
                    <a:pt x="98" y="307"/>
                  </a:moveTo>
                  <a:lnTo>
                    <a:pt x="98" y="307"/>
                  </a:lnTo>
                  <a:lnTo>
                    <a:pt x="99" y="305"/>
                  </a:lnTo>
                  <a:lnTo>
                    <a:pt x="101" y="303"/>
                  </a:lnTo>
                  <a:lnTo>
                    <a:pt x="104" y="302"/>
                  </a:lnTo>
                  <a:lnTo>
                    <a:pt x="106" y="302"/>
                  </a:lnTo>
                  <a:lnTo>
                    <a:pt x="203" y="350"/>
                  </a:lnTo>
                  <a:lnTo>
                    <a:pt x="206" y="351"/>
                  </a:lnTo>
                  <a:lnTo>
                    <a:pt x="208" y="350"/>
                  </a:lnTo>
                  <a:lnTo>
                    <a:pt x="305" y="302"/>
                  </a:lnTo>
                  <a:lnTo>
                    <a:pt x="308" y="302"/>
                  </a:lnTo>
                  <a:lnTo>
                    <a:pt x="310" y="303"/>
                  </a:lnTo>
                  <a:lnTo>
                    <a:pt x="312" y="305"/>
                  </a:lnTo>
                  <a:lnTo>
                    <a:pt x="313" y="307"/>
                  </a:lnTo>
                  <a:lnTo>
                    <a:pt x="313" y="504"/>
                  </a:lnTo>
                  <a:lnTo>
                    <a:pt x="312" y="507"/>
                  </a:lnTo>
                  <a:lnTo>
                    <a:pt x="310" y="509"/>
                  </a:lnTo>
                  <a:lnTo>
                    <a:pt x="308" y="510"/>
                  </a:lnTo>
                  <a:lnTo>
                    <a:pt x="305" y="509"/>
                  </a:lnTo>
                  <a:lnTo>
                    <a:pt x="101" y="408"/>
                  </a:lnTo>
                  <a:lnTo>
                    <a:pt x="99" y="405"/>
                  </a:lnTo>
                  <a:lnTo>
                    <a:pt x="98" y="403"/>
                  </a:lnTo>
                  <a:lnTo>
                    <a:pt x="98" y="30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" name="Группа 46"/>
          <p:cNvGrpSpPr/>
          <p:nvPr/>
        </p:nvGrpSpPr>
        <p:grpSpPr>
          <a:xfrm>
            <a:off x="4888623" y="5208416"/>
            <a:ext cx="665999" cy="680225"/>
            <a:chOff x="4727286" y="5038313"/>
            <a:chExt cx="665821" cy="665821"/>
          </a:xfrm>
          <a:solidFill>
            <a:srgbClr val="004F9F"/>
          </a:solidFill>
        </p:grpSpPr>
        <p:sp>
          <p:nvSpPr>
            <p:cNvPr id="70" name="Freeform 30"/>
            <p:cNvSpPr>
              <a:spLocks/>
            </p:cNvSpPr>
            <p:nvPr/>
          </p:nvSpPr>
          <p:spPr bwMode="auto">
            <a:xfrm>
              <a:off x="4727286" y="5038313"/>
              <a:ext cx="665821" cy="665821"/>
            </a:xfrm>
            <a:custGeom>
              <a:avLst/>
              <a:gdLst/>
              <a:ahLst/>
              <a:cxnLst>
                <a:cxn ang="0">
                  <a:pos x="797" y="4"/>
                </a:cxn>
                <a:cxn ang="0">
                  <a:pos x="904" y="22"/>
                </a:cxn>
                <a:cxn ang="0">
                  <a:pos x="1004" y="56"/>
                </a:cxn>
                <a:cxn ang="0">
                  <a:pos x="1098" y="105"/>
                </a:cxn>
                <a:cxn ang="0">
                  <a:pos x="1183" y="164"/>
                </a:cxn>
                <a:cxn ang="0">
                  <a:pos x="1259" y="236"/>
                </a:cxn>
                <a:cxn ang="0">
                  <a:pos x="1323" y="319"/>
                </a:cxn>
                <a:cxn ang="0">
                  <a:pos x="1375" y="409"/>
                </a:cxn>
                <a:cxn ang="0">
                  <a:pos x="1414" y="508"/>
                </a:cxn>
                <a:cxn ang="0">
                  <a:pos x="1439" y="613"/>
                </a:cxn>
                <a:cxn ang="0">
                  <a:pos x="1447" y="723"/>
                </a:cxn>
                <a:cxn ang="0">
                  <a:pos x="1439" y="833"/>
                </a:cxn>
                <a:cxn ang="0">
                  <a:pos x="1414" y="938"/>
                </a:cxn>
                <a:cxn ang="0">
                  <a:pos x="1375" y="1036"/>
                </a:cxn>
                <a:cxn ang="0">
                  <a:pos x="1323" y="1127"/>
                </a:cxn>
                <a:cxn ang="0">
                  <a:pos x="1259" y="1209"/>
                </a:cxn>
                <a:cxn ang="0">
                  <a:pos x="1183" y="1281"/>
                </a:cxn>
                <a:cxn ang="0">
                  <a:pos x="1098" y="1341"/>
                </a:cxn>
                <a:cxn ang="0">
                  <a:pos x="1004" y="1390"/>
                </a:cxn>
                <a:cxn ang="0">
                  <a:pos x="904" y="1423"/>
                </a:cxn>
                <a:cxn ang="0">
                  <a:pos x="797" y="1442"/>
                </a:cxn>
                <a:cxn ang="0">
                  <a:pos x="686" y="1446"/>
                </a:cxn>
                <a:cxn ang="0">
                  <a:pos x="577" y="1431"/>
                </a:cxn>
                <a:cxn ang="0">
                  <a:pos x="475" y="1403"/>
                </a:cxn>
                <a:cxn ang="0">
                  <a:pos x="378" y="1360"/>
                </a:cxn>
                <a:cxn ang="0">
                  <a:pos x="290" y="1303"/>
                </a:cxn>
                <a:cxn ang="0">
                  <a:pos x="211" y="1234"/>
                </a:cxn>
                <a:cxn ang="0">
                  <a:pos x="143" y="1156"/>
                </a:cxn>
                <a:cxn ang="0">
                  <a:pos x="87" y="1068"/>
                </a:cxn>
                <a:cxn ang="0">
                  <a:pos x="43" y="972"/>
                </a:cxn>
                <a:cxn ang="0">
                  <a:pos x="14" y="869"/>
                </a:cxn>
                <a:cxn ang="0">
                  <a:pos x="1" y="760"/>
                </a:cxn>
                <a:cxn ang="0">
                  <a:pos x="3" y="649"/>
                </a:cxn>
                <a:cxn ang="0">
                  <a:pos x="22" y="542"/>
                </a:cxn>
                <a:cxn ang="0">
                  <a:pos x="56" y="441"/>
                </a:cxn>
                <a:cxn ang="0">
                  <a:pos x="104" y="348"/>
                </a:cxn>
                <a:cxn ang="0">
                  <a:pos x="164" y="262"/>
                </a:cxn>
                <a:cxn ang="0">
                  <a:pos x="236" y="188"/>
                </a:cxn>
                <a:cxn ang="0">
                  <a:pos x="318" y="123"/>
                </a:cxn>
                <a:cxn ang="0">
                  <a:pos x="409" y="70"/>
                </a:cxn>
                <a:cxn ang="0">
                  <a:pos x="508" y="32"/>
                </a:cxn>
                <a:cxn ang="0">
                  <a:pos x="613" y="8"/>
                </a:cxn>
                <a:cxn ang="0">
                  <a:pos x="723" y="0"/>
                </a:cxn>
              </a:cxnLst>
              <a:rect l="0" t="0" r="r" b="b"/>
              <a:pathLst>
                <a:path w="1447" h="1447">
                  <a:moveTo>
                    <a:pt x="723" y="0"/>
                  </a:moveTo>
                  <a:lnTo>
                    <a:pt x="761" y="1"/>
                  </a:lnTo>
                  <a:lnTo>
                    <a:pt x="797" y="4"/>
                  </a:lnTo>
                  <a:lnTo>
                    <a:pt x="833" y="8"/>
                  </a:lnTo>
                  <a:lnTo>
                    <a:pt x="869" y="14"/>
                  </a:lnTo>
                  <a:lnTo>
                    <a:pt x="904" y="22"/>
                  </a:lnTo>
                  <a:lnTo>
                    <a:pt x="938" y="32"/>
                  </a:lnTo>
                  <a:lnTo>
                    <a:pt x="972" y="43"/>
                  </a:lnTo>
                  <a:lnTo>
                    <a:pt x="1004" y="56"/>
                  </a:lnTo>
                  <a:lnTo>
                    <a:pt x="1036" y="70"/>
                  </a:lnTo>
                  <a:lnTo>
                    <a:pt x="1068" y="86"/>
                  </a:lnTo>
                  <a:lnTo>
                    <a:pt x="1098" y="105"/>
                  </a:lnTo>
                  <a:lnTo>
                    <a:pt x="1127" y="123"/>
                  </a:lnTo>
                  <a:lnTo>
                    <a:pt x="1156" y="143"/>
                  </a:lnTo>
                  <a:lnTo>
                    <a:pt x="1183" y="164"/>
                  </a:lnTo>
                  <a:lnTo>
                    <a:pt x="1209" y="188"/>
                  </a:lnTo>
                  <a:lnTo>
                    <a:pt x="1235" y="212"/>
                  </a:lnTo>
                  <a:lnTo>
                    <a:pt x="1259" y="236"/>
                  </a:lnTo>
                  <a:lnTo>
                    <a:pt x="1281" y="262"/>
                  </a:lnTo>
                  <a:lnTo>
                    <a:pt x="1303" y="290"/>
                  </a:lnTo>
                  <a:lnTo>
                    <a:pt x="1323" y="319"/>
                  </a:lnTo>
                  <a:lnTo>
                    <a:pt x="1342" y="348"/>
                  </a:lnTo>
                  <a:lnTo>
                    <a:pt x="1359" y="378"/>
                  </a:lnTo>
                  <a:lnTo>
                    <a:pt x="1375" y="409"/>
                  </a:lnTo>
                  <a:lnTo>
                    <a:pt x="1390" y="441"/>
                  </a:lnTo>
                  <a:lnTo>
                    <a:pt x="1402" y="474"/>
                  </a:lnTo>
                  <a:lnTo>
                    <a:pt x="1414" y="508"/>
                  </a:lnTo>
                  <a:lnTo>
                    <a:pt x="1423" y="542"/>
                  </a:lnTo>
                  <a:lnTo>
                    <a:pt x="1432" y="578"/>
                  </a:lnTo>
                  <a:lnTo>
                    <a:pt x="1439" y="613"/>
                  </a:lnTo>
                  <a:lnTo>
                    <a:pt x="1443" y="649"/>
                  </a:lnTo>
                  <a:lnTo>
                    <a:pt x="1446" y="686"/>
                  </a:lnTo>
                  <a:lnTo>
                    <a:pt x="1447" y="723"/>
                  </a:lnTo>
                  <a:lnTo>
                    <a:pt x="1446" y="760"/>
                  </a:lnTo>
                  <a:lnTo>
                    <a:pt x="1443" y="797"/>
                  </a:lnTo>
                  <a:lnTo>
                    <a:pt x="1439" y="833"/>
                  </a:lnTo>
                  <a:lnTo>
                    <a:pt x="1432" y="869"/>
                  </a:lnTo>
                  <a:lnTo>
                    <a:pt x="1423" y="904"/>
                  </a:lnTo>
                  <a:lnTo>
                    <a:pt x="1414" y="938"/>
                  </a:lnTo>
                  <a:lnTo>
                    <a:pt x="1402" y="972"/>
                  </a:lnTo>
                  <a:lnTo>
                    <a:pt x="1390" y="1005"/>
                  </a:lnTo>
                  <a:lnTo>
                    <a:pt x="1375" y="1036"/>
                  </a:lnTo>
                  <a:lnTo>
                    <a:pt x="1359" y="1068"/>
                  </a:lnTo>
                  <a:lnTo>
                    <a:pt x="1342" y="1098"/>
                  </a:lnTo>
                  <a:lnTo>
                    <a:pt x="1323" y="1127"/>
                  </a:lnTo>
                  <a:lnTo>
                    <a:pt x="1303" y="1156"/>
                  </a:lnTo>
                  <a:lnTo>
                    <a:pt x="1281" y="1183"/>
                  </a:lnTo>
                  <a:lnTo>
                    <a:pt x="1259" y="1209"/>
                  </a:lnTo>
                  <a:lnTo>
                    <a:pt x="1235" y="1234"/>
                  </a:lnTo>
                  <a:lnTo>
                    <a:pt x="1209" y="1259"/>
                  </a:lnTo>
                  <a:lnTo>
                    <a:pt x="1183" y="1281"/>
                  </a:lnTo>
                  <a:lnTo>
                    <a:pt x="1156" y="1303"/>
                  </a:lnTo>
                  <a:lnTo>
                    <a:pt x="1127" y="1323"/>
                  </a:lnTo>
                  <a:lnTo>
                    <a:pt x="1098" y="1341"/>
                  </a:lnTo>
                  <a:lnTo>
                    <a:pt x="1068" y="1360"/>
                  </a:lnTo>
                  <a:lnTo>
                    <a:pt x="1036" y="1375"/>
                  </a:lnTo>
                  <a:lnTo>
                    <a:pt x="1004" y="1390"/>
                  </a:lnTo>
                  <a:lnTo>
                    <a:pt x="972" y="1403"/>
                  </a:lnTo>
                  <a:lnTo>
                    <a:pt x="938" y="1414"/>
                  </a:lnTo>
                  <a:lnTo>
                    <a:pt x="904" y="1423"/>
                  </a:lnTo>
                  <a:lnTo>
                    <a:pt x="869" y="1431"/>
                  </a:lnTo>
                  <a:lnTo>
                    <a:pt x="833" y="1438"/>
                  </a:lnTo>
                  <a:lnTo>
                    <a:pt x="797" y="1442"/>
                  </a:lnTo>
                  <a:lnTo>
                    <a:pt x="761" y="1446"/>
                  </a:lnTo>
                  <a:lnTo>
                    <a:pt x="723" y="1447"/>
                  </a:lnTo>
                  <a:lnTo>
                    <a:pt x="686" y="1446"/>
                  </a:lnTo>
                  <a:lnTo>
                    <a:pt x="649" y="1442"/>
                  </a:lnTo>
                  <a:lnTo>
                    <a:pt x="613" y="1438"/>
                  </a:lnTo>
                  <a:lnTo>
                    <a:pt x="577" y="1431"/>
                  </a:lnTo>
                  <a:lnTo>
                    <a:pt x="542" y="1423"/>
                  </a:lnTo>
                  <a:lnTo>
                    <a:pt x="508" y="1414"/>
                  </a:lnTo>
                  <a:lnTo>
                    <a:pt x="475" y="1403"/>
                  </a:lnTo>
                  <a:lnTo>
                    <a:pt x="441" y="1390"/>
                  </a:lnTo>
                  <a:lnTo>
                    <a:pt x="409" y="1375"/>
                  </a:lnTo>
                  <a:lnTo>
                    <a:pt x="378" y="1360"/>
                  </a:lnTo>
                  <a:lnTo>
                    <a:pt x="347" y="1341"/>
                  </a:lnTo>
                  <a:lnTo>
                    <a:pt x="318" y="1323"/>
                  </a:lnTo>
                  <a:lnTo>
                    <a:pt x="290" y="1303"/>
                  </a:lnTo>
                  <a:lnTo>
                    <a:pt x="262" y="1281"/>
                  </a:lnTo>
                  <a:lnTo>
                    <a:pt x="236" y="1259"/>
                  </a:lnTo>
                  <a:lnTo>
                    <a:pt x="211" y="1234"/>
                  </a:lnTo>
                  <a:lnTo>
                    <a:pt x="188" y="1209"/>
                  </a:lnTo>
                  <a:lnTo>
                    <a:pt x="164" y="1183"/>
                  </a:lnTo>
                  <a:lnTo>
                    <a:pt x="143" y="1156"/>
                  </a:lnTo>
                  <a:lnTo>
                    <a:pt x="123" y="1127"/>
                  </a:lnTo>
                  <a:lnTo>
                    <a:pt x="104" y="1098"/>
                  </a:lnTo>
                  <a:lnTo>
                    <a:pt x="87" y="1068"/>
                  </a:lnTo>
                  <a:lnTo>
                    <a:pt x="70" y="1036"/>
                  </a:lnTo>
                  <a:lnTo>
                    <a:pt x="56" y="1005"/>
                  </a:lnTo>
                  <a:lnTo>
                    <a:pt x="43" y="972"/>
                  </a:lnTo>
                  <a:lnTo>
                    <a:pt x="32" y="938"/>
                  </a:lnTo>
                  <a:lnTo>
                    <a:pt x="22" y="904"/>
                  </a:lnTo>
                  <a:lnTo>
                    <a:pt x="14" y="869"/>
                  </a:lnTo>
                  <a:lnTo>
                    <a:pt x="8" y="833"/>
                  </a:lnTo>
                  <a:lnTo>
                    <a:pt x="3" y="797"/>
                  </a:lnTo>
                  <a:lnTo>
                    <a:pt x="1" y="760"/>
                  </a:lnTo>
                  <a:lnTo>
                    <a:pt x="0" y="723"/>
                  </a:lnTo>
                  <a:lnTo>
                    <a:pt x="1" y="686"/>
                  </a:lnTo>
                  <a:lnTo>
                    <a:pt x="3" y="649"/>
                  </a:lnTo>
                  <a:lnTo>
                    <a:pt x="8" y="613"/>
                  </a:lnTo>
                  <a:lnTo>
                    <a:pt x="14" y="578"/>
                  </a:lnTo>
                  <a:lnTo>
                    <a:pt x="22" y="542"/>
                  </a:lnTo>
                  <a:lnTo>
                    <a:pt x="32" y="508"/>
                  </a:lnTo>
                  <a:lnTo>
                    <a:pt x="43" y="474"/>
                  </a:lnTo>
                  <a:lnTo>
                    <a:pt x="56" y="441"/>
                  </a:lnTo>
                  <a:lnTo>
                    <a:pt x="70" y="409"/>
                  </a:lnTo>
                  <a:lnTo>
                    <a:pt x="87" y="378"/>
                  </a:lnTo>
                  <a:lnTo>
                    <a:pt x="104" y="348"/>
                  </a:lnTo>
                  <a:lnTo>
                    <a:pt x="123" y="319"/>
                  </a:lnTo>
                  <a:lnTo>
                    <a:pt x="143" y="290"/>
                  </a:lnTo>
                  <a:lnTo>
                    <a:pt x="164" y="262"/>
                  </a:lnTo>
                  <a:lnTo>
                    <a:pt x="188" y="236"/>
                  </a:lnTo>
                  <a:lnTo>
                    <a:pt x="211" y="212"/>
                  </a:lnTo>
                  <a:lnTo>
                    <a:pt x="236" y="188"/>
                  </a:lnTo>
                  <a:lnTo>
                    <a:pt x="262" y="164"/>
                  </a:lnTo>
                  <a:lnTo>
                    <a:pt x="290" y="143"/>
                  </a:lnTo>
                  <a:lnTo>
                    <a:pt x="318" y="123"/>
                  </a:lnTo>
                  <a:lnTo>
                    <a:pt x="347" y="105"/>
                  </a:lnTo>
                  <a:lnTo>
                    <a:pt x="378" y="86"/>
                  </a:lnTo>
                  <a:lnTo>
                    <a:pt x="409" y="70"/>
                  </a:lnTo>
                  <a:lnTo>
                    <a:pt x="441" y="56"/>
                  </a:lnTo>
                  <a:lnTo>
                    <a:pt x="475" y="43"/>
                  </a:lnTo>
                  <a:lnTo>
                    <a:pt x="508" y="32"/>
                  </a:lnTo>
                  <a:lnTo>
                    <a:pt x="542" y="22"/>
                  </a:lnTo>
                  <a:lnTo>
                    <a:pt x="577" y="14"/>
                  </a:lnTo>
                  <a:lnTo>
                    <a:pt x="613" y="8"/>
                  </a:lnTo>
                  <a:lnTo>
                    <a:pt x="649" y="4"/>
                  </a:lnTo>
                  <a:lnTo>
                    <a:pt x="686" y="1"/>
                  </a:lnTo>
                  <a:lnTo>
                    <a:pt x="72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31"/>
            <p:cNvSpPr>
              <a:spLocks noEditPoints="1"/>
            </p:cNvSpPr>
            <p:nvPr/>
          </p:nvSpPr>
          <p:spPr bwMode="auto">
            <a:xfrm>
              <a:off x="4899565" y="5149223"/>
              <a:ext cx="359159" cy="450962"/>
            </a:xfrm>
            <a:custGeom>
              <a:avLst/>
              <a:gdLst/>
              <a:ahLst/>
              <a:cxnLst>
                <a:cxn ang="0">
                  <a:pos x="30" y="31"/>
                </a:cxn>
                <a:cxn ang="0">
                  <a:pos x="11" y="744"/>
                </a:cxn>
                <a:cxn ang="0">
                  <a:pos x="479" y="608"/>
                </a:cxn>
                <a:cxn ang="0">
                  <a:pos x="481" y="631"/>
                </a:cxn>
                <a:cxn ang="0">
                  <a:pos x="424" y="764"/>
                </a:cxn>
                <a:cxn ang="0">
                  <a:pos x="441" y="659"/>
                </a:cxn>
                <a:cxn ang="0">
                  <a:pos x="387" y="565"/>
                </a:cxn>
                <a:cxn ang="0">
                  <a:pos x="496" y="482"/>
                </a:cxn>
                <a:cxn ang="0">
                  <a:pos x="336" y="548"/>
                </a:cxn>
                <a:cxn ang="0">
                  <a:pos x="336" y="721"/>
                </a:cxn>
                <a:cxn ang="0">
                  <a:pos x="496" y="787"/>
                </a:cxn>
                <a:cxn ang="0">
                  <a:pos x="617" y="666"/>
                </a:cxn>
                <a:cxn ang="0">
                  <a:pos x="321" y="491"/>
                </a:cxn>
                <a:cxn ang="0">
                  <a:pos x="263" y="656"/>
                </a:cxn>
                <a:cxn ang="0">
                  <a:pos x="386" y="822"/>
                </a:cxn>
                <a:cxn ang="0">
                  <a:pos x="545" y="822"/>
                </a:cxn>
                <a:cxn ang="0">
                  <a:pos x="668" y="656"/>
                </a:cxn>
                <a:cxn ang="0">
                  <a:pos x="609" y="491"/>
                </a:cxn>
                <a:cxn ang="0">
                  <a:pos x="445" y="432"/>
                </a:cxn>
                <a:cxn ang="0">
                  <a:pos x="328" y="626"/>
                </a:cxn>
                <a:cxn ang="0">
                  <a:pos x="385" y="634"/>
                </a:cxn>
                <a:cxn ang="0">
                  <a:pos x="607" y="631"/>
                </a:cxn>
                <a:cxn ang="0">
                  <a:pos x="555" y="643"/>
                </a:cxn>
                <a:cxn ang="0">
                  <a:pos x="474" y="723"/>
                </a:cxn>
                <a:cxn ang="0">
                  <a:pos x="474" y="498"/>
                </a:cxn>
                <a:cxn ang="0">
                  <a:pos x="465" y="554"/>
                </a:cxn>
                <a:cxn ang="0">
                  <a:pos x="386" y="15"/>
                </a:cxn>
                <a:cxn ang="0">
                  <a:pos x="207" y="142"/>
                </a:cxn>
                <a:cxn ang="0">
                  <a:pos x="181" y="11"/>
                </a:cxn>
                <a:cxn ang="0">
                  <a:pos x="353" y="34"/>
                </a:cxn>
                <a:cxn ang="0">
                  <a:pos x="357" y="100"/>
                </a:cxn>
                <a:cxn ang="0">
                  <a:pos x="203" y="93"/>
                </a:cxn>
                <a:cxn ang="0">
                  <a:pos x="227" y="31"/>
                </a:cxn>
                <a:cxn ang="0">
                  <a:pos x="401" y="30"/>
                </a:cxn>
                <a:cxn ang="0">
                  <a:pos x="228" y="540"/>
                </a:cxn>
                <a:cxn ang="0">
                  <a:pos x="127" y="548"/>
                </a:cxn>
                <a:cxn ang="0">
                  <a:pos x="143" y="477"/>
                </a:cxn>
                <a:cxn ang="0">
                  <a:pos x="139" y="476"/>
                </a:cxn>
                <a:cxn ang="0">
                  <a:pos x="136" y="475"/>
                </a:cxn>
                <a:cxn ang="0">
                  <a:pos x="133" y="474"/>
                </a:cxn>
                <a:cxn ang="0">
                  <a:pos x="131" y="472"/>
                </a:cxn>
                <a:cxn ang="0">
                  <a:pos x="130" y="470"/>
                </a:cxn>
                <a:cxn ang="0">
                  <a:pos x="128" y="468"/>
                </a:cxn>
                <a:cxn ang="0">
                  <a:pos x="127" y="465"/>
                </a:cxn>
                <a:cxn ang="0">
                  <a:pos x="127" y="463"/>
                </a:cxn>
                <a:cxn ang="0">
                  <a:pos x="127" y="460"/>
                </a:cxn>
                <a:cxn ang="0">
                  <a:pos x="127" y="456"/>
                </a:cxn>
                <a:cxn ang="0">
                  <a:pos x="128" y="453"/>
                </a:cxn>
                <a:cxn ang="0">
                  <a:pos x="130" y="451"/>
                </a:cxn>
                <a:cxn ang="0">
                  <a:pos x="133" y="448"/>
                </a:cxn>
                <a:cxn ang="0">
                  <a:pos x="135" y="447"/>
                </a:cxn>
                <a:cxn ang="0">
                  <a:pos x="140" y="446"/>
                </a:cxn>
                <a:cxn ang="0">
                  <a:pos x="266" y="477"/>
                </a:cxn>
                <a:cxn ang="0">
                  <a:pos x="439" y="374"/>
                </a:cxn>
                <a:cxn ang="0">
                  <a:pos x="129" y="383"/>
                </a:cxn>
                <a:cxn ang="0">
                  <a:pos x="127" y="461"/>
                </a:cxn>
                <a:cxn ang="0">
                  <a:pos x="438" y="290"/>
                </a:cxn>
                <a:cxn ang="0">
                  <a:pos x="131" y="298"/>
                </a:cxn>
                <a:cxn ang="0">
                  <a:pos x="143" y="272"/>
                </a:cxn>
                <a:cxn ang="0">
                  <a:pos x="438" y="208"/>
                </a:cxn>
                <a:cxn ang="0">
                  <a:pos x="131" y="216"/>
                </a:cxn>
                <a:cxn ang="0">
                  <a:pos x="143" y="190"/>
                </a:cxn>
                <a:cxn ang="0">
                  <a:pos x="349" y="46"/>
                </a:cxn>
              </a:cxnLst>
              <a:rect l="0" t="0" r="r" b="b"/>
              <a:pathLst>
                <a:path w="669" h="838">
                  <a:moveTo>
                    <a:pt x="37" y="756"/>
                  </a:moveTo>
                  <a:lnTo>
                    <a:pt x="241" y="756"/>
                  </a:lnTo>
                  <a:lnTo>
                    <a:pt x="234" y="739"/>
                  </a:lnTo>
                  <a:lnTo>
                    <a:pt x="226" y="723"/>
                  </a:lnTo>
                  <a:lnTo>
                    <a:pt x="220" y="706"/>
                  </a:lnTo>
                  <a:lnTo>
                    <a:pt x="216" y="689"/>
                  </a:lnTo>
                  <a:lnTo>
                    <a:pt x="70" y="689"/>
                  </a:lnTo>
                  <a:lnTo>
                    <a:pt x="70" y="97"/>
                  </a:lnTo>
                  <a:lnTo>
                    <a:pt x="164" y="97"/>
                  </a:lnTo>
                  <a:lnTo>
                    <a:pt x="164" y="30"/>
                  </a:lnTo>
                  <a:lnTo>
                    <a:pt x="37" y="30"/>
                  </a:lnTo>
                  <a:lnTo>
                    <a:pt x="30" y="31"/>
                  </a:lnTo>
                  <a:lnTo>
                    <a:pt x="23" y="33"/>
                  </a:lnTo>
                  <a:lnTo>
                    <a:pt x="17" y="36"/>
                  </a:lnTo>
                  <a:lnTo>
                    <a:pt x="11" y="41"/>
                  </a:lnTo>
                  <a:lnTo>
                    <a:pt x="7" y="46"/>
                  </a:lnTo>
                  <a:lnTo>
                    <a:pt x="3" y="52"/>
                  </a:lnTo>
                  <a:lnTo>
                    <a:pt x="1" y="59"/>
                  </a:lnTo>
                  <a:lnTo>
                    <a:pt x="0" y="67"/>
                  </a:lnTo>
                  <a:lnTo>
                    <a:pt x="0" y="718"/>
                  </a:lnTo>
                  <a:lnTo>
                    <a:pt x="1" y="726"/>
                  </a:lnTo>
                  <a:lnTo>
                    <a:pt x="3" y="732"/>
                  </a:lnTo>
                  <a:lnTo>
                    <a:pt x="7" y="739"/>
                  </a:lnTo>
                  <a:lnTo>
                    <a:pt x="11" y="744"/>
                  </a:lnTo>
                  <a:lnTo>
                    <a:pt x="17" y="749"/>
                  </a:lnTo>
                  <a:lnTo>
                    <a:pt x="23" y="753"/>
                  </a:lnTo>
                  <a:lnTo>
                    <a:pt x="30" y="755"/>
                  </a:lnTo>
                  <a:lnTo>
                    <a:pt x="37" y="756"/>
                  </a:lnTo>
                  <a:close/>
                  <a:moveTo>
                    <a:pt x="469" y="609"/>
                  </a:moveTo>
                  <a:lnTo>
                    <a:pt x="469" y="609"/>
                  </a:lnTo>
                  <a:lnTo>
                    <a:pt x="470" y="607"/>
                  </a:lnTo>
                  <a:lnTo>
                    <a:pt x="472" y="606"/>
                  </a:lnTo>
                  <a:lnTo>
                    <a:pt x="474" y="605"/>
                  </a:lnTo>
                  <a:lnTo>
                    <a:pt x="476" y="605"/>
                  </a:lnTo>
                  <a:lnTo>
                    <a:pt x="477" y="606"/>
                  </a:lnTo>
                  <a:lnTo>
                    <a:pt x="479" y="608"/>
                  </a:lnTo>
                  <a:lnTo>
                    <a:pt x="479" y="608"/>
                  </a:lnTo>
                  <a:lnTo>
                    <a:pt x="479" y="609"/>
                  </a:lnTo>
                  <a:lnTo>
                    <a:pt x="554" y="534"/>
                  </a:lnTo>
                  <a:lnTo>
                    <a:pt x="557" y="532"/>
                  </a:lnTo>
                  <a:lnTo>
                    <a:pt x="560" y="531"/>
                  </a:lnTo>
                  <a:lnTo>
                    <a:pt x="563" y="532"/>
                  </a:lnTo>
                  <a:lnTo>
                    <a:pt x="566" y="534"/>
                  </a:lnTo>
                  <a:lnTo>
                    <a:pt x="568" y="536"/>
                  </a:lnTo>
                  <a:lnTo>
                    <a:pt x="569" y="540"/>
                  </a:lnTo>
                  <a:lnTo>
                    <a:pt x="568" y="543"/>
                  </a:lnTo>
                  <a:lnTo>
                    <a:pt x="566" y="546"/>
                  </a:lnTo>
                  <a:lnTo>
                    <a:pt x="481" y="631"/>
                  </a:lnTo>
                  <a:lnTo>
                    <a:pt x="493" y="639"/>
                  </a:lnTo>
                  <a:lnTo>
                    <a:pt x="496" y="643"/>
                  </a:lnTo>
                  <a:lnTo>
                    <a:pt x="498" y="647"/>
                  </a:lnTo>
                  <a:lnTo>
                    <a:pt x="497" y="652"/>
                  </a:lnTo>
                  <a:lnTo>
                    <a:pt x="495" y="658"/>
                  </a:lnTo>
                  <a:lnTo>
                    <a:pt x="492" y="661"/>
                  </a:lnTo>
                  <a:lnTo>
                    <a:pt x="487" y="662"/>
                  </a:lnTo>
                  <a:lnTo>
                    <a:pt x="483" y="662"/>
                  </a:lnTo>
                  <a:lnTo>
                    <a:pt x="478" y="660"/>
                  </a:lnTo>
                  <a:lnTo>
                    <a:pt x="466" y="649"/>
                  </a:lnTo>
                  <a:lnTo>
                    <a:pt x="425" y="763"/>
                  </a:lnTo>
                  <a:lnTo>
                    <a:pt x="424" y="764"/>
                  </a:lnTo>
                  <a:lnTo>
                    <a:pt x="423" y="765"/>
                  </a:lnTo>
                  <a:lnTo>
                    <a:pt x="421" y="766"/>
                  </a:lnTo>
                  <a:lnTo>
                    <a:pt x="419" y="766"/>
                  </a:lnTo>
                  <a:lnTo>
                    <a:pt x="417" y="765"/>
                  </a:lnTo>
                  <a:lnTo>
                    <a:pt x="416" y="763"/>
                  </a:lnTo>
                  <a:lnTo>
                    <a:pt x="415" y="761"/>
                  </a:lnTo>
                  <a:lnTo>
                    <a:pt x="416" y="759"/>
                  </a:lnTo>
                  <a:lnTo>
                    <a:pt x="451" y="661"/>
                  </a:lnTo>
                  <a:lnTo>
                    <a:pt x="449" y="662"/>
                  </a:lnTo>
                  <a:lnTo>
                    <a:pt x="448" y="662"/>
                  </a:lnTo>
                  <a:lnTo>
                    <a:pt x="444" y="661"/>
                  </a:lnTo>
                  <a:lnTo>
                    <a:pt x="441" y="659"/>
                  </a:lnTo>
                  <a:lnTo>
                    <a:pt x="440" y="656"/>
                  </a:lnTo>
                  <a:lnTo>
                    <a:pt x="439" y="652"/>
                  </a:lnTo>
                  <a:lnTo>
                    <a:pt x="440" y="649"/>
                  </a:lnTo>
                  <a:lnTo>
                    <a:pt x="441" y="646"/>
                  </a:lnTo>
                  <a:lnTo>
                    <a:pt x="450" y="638"/>
                  </a:lnTo>
                  <a:lnTo>
                    <a:pt x="381" y="587"/>
                  </a:lnTo>
                  <a:lnTo>
                    <a:pt x="378" y="584"/>
                  </a:lnTo>
                  <a:lnTo>
                    <a:pt x="377" y="579"/>
                  </a:lnTo>
                  <a:lnTo>
                    <a:pt x="377" y="575"/>
                  </a:lnTo>
                  <a:lnTo>
                    <a:pt x="379" y="570"/>
                  </a:lnTo>
                  <a:lnTo>
                    <a:pt x="383" y="567"/>
                  </a:lnTo>
                  <a:lnTo>
                    <a:pt x="387" y="565"/>
                  </a:lnTo>
                  <a:lnTo>
                    <a:pt x="392" y="566"/>
                  </a:lnTo>
                  <a:lnTo>
                    <a:pt x="396" y="568"/>
                  </a:lnTo>
                  <a:lnTo>
                    <a:pt x="465" y="619"/>
                  </a:lnTo>
                  <a:lnTo>
                    <a:pt x="469" y="609"/>
                  </a:lnTo>
                  <a:close/>
                  <a:moveTo>
                    <a:pt x="575" y="524"/>
                  </a:moveTo>
                  <a:lnTo>
                    <a:pt x="575" y="524"/>
                  </a:lnTo>
                  <a:lnTo>
                    <a:pt x="564" y="514"/>
                  </a:lnTo>
                  <a:lnTo>
                    <a:pt x="552" y="505"/>
                  </a:lnTo>
                  <a:lnTo>
                    <a:pt x="539" y="497"/>
                  </a:lnTo>
                  <a:lnTo>
                    <a:pt x="525" y="491"/>
                  </a:lnTo>
                  <a:lnTo>
                    <a:pt x="510" y="486"/>
                  </a:lnTo>
                  <a:lnTo>
                    <a:pt x="496" y="482"/>
                  </a:lnTo>
                  <a:lnTo>
                    <a:pt x="481" y="480"/>
                  </a:lnTo>
                  <a:lnTo>
                    <a:pt x="465" y="479"/>
                  </a:lnTo>
                  <a:lnTo>
                    <a:pt x="450" y="480"/>
                  </a:lnTo>
                  <a:lnTo>
                    <a:pt x="435" y="482"/>
                  </a:lnTo>
                  <a:lnTo>
                    <a:pt x="420" y="486"/>
                  </a:lnTo>
                  <a:lnTo>
                    <a:pt x="406" y="491"/>
                  </a:lnTo>
                  <a:lnTo>
                    <a:pt x="392" y="497"/>
                  </a:lnTo>
                  <a:lnTo>
                    <a:pt x="379" y="505"/>
                  </a:lnTo>
                  <a:lnTo>
                    <a:pt x="367" y="514"/>
                  </a:lnTo>
                  <a:lnTo>
                    <a:pt x="356" y="524"/>
                  </a:lnTo>
                  <a:lnTo>
                    <a:pt x="345" y="535"/>
                  </a:lnTo>
                  <a:lnTo>
                    <a:pt x="336" y="548"/>
                  </a:lnTo>
                  <a:lnTo>
                    <a:pt x="328" y="562"/>
                  </a:lnTo>
                  <a:lnTo>
                    <a:pt x="321" y="575"/>
                  </a:lnTo>
                  <a:lnTo>
                    <a:pt x="316" y="589"/>
                  </a:lnTo>
                  <a:lnTo>
                    <a:pt x="313" y="604"/>
                  </a:lnTo>
                  <a:lnTo>
                    <a:pt x="310" y="619"/>
                  </a:lnTo>
                  <a:lnTo>
                    <a:pt x="310" y="634"/>
                  </a:lnTo>
                  <a:lnTo>
                    <a:pt x="310" y="650"/>
                  </a:lnTo>
                  <a:lnTo>
                    <a:pt x="313" y="666"/>
                  </a:lnTo>
                  <a:lnTo>
                    <a:pt x="316" y="680"/>
                  </a:lnTo>
                  <a:lnTo>
                    <a:pt x="321" y="694"/>
                  </a:lnTo>
                  <a:lnTo>
                    <a:pt x="328" y="708"/>
                  </a:lnTo>
                  <a:lnTo>
                    <a:pt x="336" y="721"/>
                  </a:lnTo>
                  <a:lnTo>
                    <a:pt x="345" y="733"/>
                  </a:lnTo>
                  <a:lnTo>
                    <a:pt x="356" y="744"/>
                  </a:lnTo>
                  <a:lnTo>
                    <a:pt x="367" y="755"/>
                  </a:lnTo>
                  <a:lnTo>
                    <a:pt x="379" y="764"/>
                  </a:lnTo>
                  <a:lnTo>
                    <a:pt x="392" y="772"/>
                  </a:lnTo>
                  <a:lnTo>
                    <a:pt x="406" y="778"/>
                  </a:lnTo>
                  <a:lnTo>
                    <a:pt x="420" y="783"/>
                  </a:lnTo>
                  <a:lnTo>
                    <a:pt x="435" y="787"/>
                  </a:lnTo>
                  <a:lnTo>
                    <a:pt x="450" y="789"/>
                  </a:lnTo>
                  <a:lnTo>
                    <a:pt x="465" y="790"/>
                  </a:lnTo>
                  <a:lnTo>
                    <a:pt x="481" y="789"/>
                  </a:lnTo>
                  <a:lnTo>
                    <a:pt x="496" y="787"/>
                  </a:lnTo>
                  <a:lnTo>
                    <a:pt x="510" y="783"/>
                  </a:lnTo>
                  <a:lnTo>
                    <a:pt x="525" y="778"/>
                  </a:lnTo>
                  <a:lnTo>
                    <a:pt x="539" y="772"/>
                  </a:lnTo>
                  <a:lnTo>
                    <a:pt x="552" y="764"/>
                  </a:lnTo>
                  <a:lnTo>
                    <a:pt x="564" y="755"/>
                  </a:lnTo>
                  <a:lnTo>
                    <a:pt x="575" y="744"/>
                  </a:lnTo>
                  <a:lnTo>
                    <a:pt x="585" y="733"/>
                  </a:lnTo>
                  <a:lnTo>
                    <a:pt x="594" y="721"/>
                  </a:lnTo>
                  <a:lnTo>
                    <a:pt x="602" y="708"/>
                  </a:lnTo>
                  <a:lnTo>
                    <a:pt x="609" y="694"/>
                  </a:lnTo>
                  <a:lnTo>
                    <a:pt x="614" y="680"/>
                  </a:lnTo>
                  <a:lnTo>
                    <a:pt x="617" y="666"/>
                  </a:lnTo>
                  <a:lnTo>
                    <a:pt x="621" y="650"/>
                  </a:lnTo>
                  <a:lnTo>
                    <a:pt x="621" y="634"/>
                  </a:lnTo>
                  <a:lnTo>
                    <a:pt x="621" y="619"/>
                  </a:lnTo>
                  <a:lnTo>
                    <a:pt x="617" y="604"/>
                  </a:lnTo>
                  <a:lnTo>
                    <a:pt x="614" y="589"/>
                  </a:lnTo>
                  <a:lnTo>
                    <a:pt x="609" y="575"/>
                  </a:lnTo>
                  <a:lnTo>
                    <a:pt x="602" y="562"/>
                  </a:lnTo>
                  <a:lnTo>
                    <a:pt x="594" y="548"/>
                  </a:lnTo>
                  <a:lnTo>
                    <a:pt x="585" y="535"/>
                  </a:lnTo>
                  <a:lnTo>
                    <a:pt x="575" y="524"/>
                  </a:lnTo>
                  <a:close/>
                  <a:moveTo>
                    <a:pt x="321" y="491"/>
                  </a:moveTo>
                  <a:lnTo>
                    <a:pt x="321" y="491"/>
                  </a:lnTo>
                  <a:lnTo>
                    <a:pt x="308" y="505"/>
                  </a:lnTo>
                  <a:lnTo>
                    <a:pt x="296" y="520"/>
                  </a:lnTo>
                  <a:lnTo>
                    <a:pt x="286" y="537"/>
                  </a:lnTo>
                  <a:lnTo>
                    <a:pt x="278" y="555"/>
                  </a:lnTo>
                  <a:lnTo>
                    <a:pt x="271" y="574"/>
                  </a:lnTo>
                  <a:lnTo>
                    <a:pt x="266" y="594"/>
                  </a:lnTo>
                  <a:lnTo>
                    <a:pt x="264" y="603"/>
                  </a:lnTo>
                  <a:lnTo>
                    <a:pt x="263" y="614"/>
                  </a:lnTo>
                  <a:lnTo>
                    <a:pt x="262" y="624"/>
                  </a:lnTo>
                  <a:lnTo>
                    <a:pt x="262" y="634"/>
                  </a:lnTo>
                  <a:lnTo>
                    <a:pt x="262" y="645"/>
                  </a:lnTo>
                  <a:lnTo>
                    <a:pt x="263" y="656"/>
                  </a:lnTo>
                  <a:lnTo>
                    <a:pt x="264" y="666"/>
                  </a:lnTo>
                  <a:lnTo>
                    <a:pt x="266" y="676"/>
                  </a:lnTo>
                  <a:lnTo>
                    <a:pt x="271" y="695"/>
                  </a:lnTo>
                  <a:lnTo>
                    <a:pt x="278" y="714"/>
                  </a:lnTo>
                  <a:lnTo>
                    <a:pt x="286" y="731"/>
                  </a:lnTo>
                  <a:lnTo>
                    <a:pt x="296" y="748"/>
                  </a:lnTo>
                  <a:lnTo>
                    <a:pt x="308" y="764"/>
                  </a:lnTo>
                  <a:lnTo>
                    <a:pt x="321" y="779"/>
                  </a:lnTo>
                  <a:lnTo>
                    <a:pt x="336" y="792"/>
                  </a:lnTo>
                  <a:lnTo>
                    <a:pt x="352" y="803"/>
                  </a:lnTo>
                  <a:lnTo>
                    <a:pt x="368" y="814"/>
                  </a:lnTo>
                  <a:lnTo>
                    <a:pt x="386" y="822"/>
                  </a:lnTo>
                  <a:lnTo>
                    <a:pt x="405" y="829"/>
                  </a:lnTo>
                  <a:lnTo>
                    <a:pt x="424" y="834"/>
                  </a:lnTo>
                  <a:lnTo>
                    <a:pt x="435" y="836"/>
                  </a:lnTo>
                  <a:lnTo>
                    <a:pt x="445" y="837"/>
                  </a:lnTo>
                  <a:lnTo>
                    <a:pt x="455" y="838"/>
                  </a:lnTo>
                  <a:lnTo>
                    <a:pt x="465" y="838"/>
                  </a:lnTo>
                  <a:lnTo>
                    <a:pt x="476" y="838"/>
                  </a:lnTo>
                  <a:lnTo>
                    <a:pt x="486" y="837"/>
                  </a:lnTo>
                  <a:lnTo>
                    <a:pt x="496" y="836"/>
                  </a:lnTo>
                  <a:lnTo>
                    <a:pt x="506" y="834"/>
                  </a:lnTo>
                  <a:lnTo>
                    <a:pt x="526" y="829"/>
                  </a:lnTo>
                  <a:lnTo>
                    <a:pt x="545" y="822"/>
                  </a:lnTo>
                  <a:lnTo>
                    <a:pt x="563" y="814"/>
                  </a:lnTo>
                  <a:lnTo>
                    <a:pt x="579" y="803"/>
                  </a:lnTo>
                  <a:lnTo>
                    <a:pt x="595" y="792"/>
                  </a:lnTo>
                  <a:lnTo>
                    <a:pt x="609" y="779"/>
                  </a:lnTo>
                  <a:lnTo>
                    <a:pt x="623" y="764"/>
                  </a:lnTo>
                  <a:lnTo>
                    <a:pt x="635" y="748"/>
                  </a:lnTo>
                  <a:lnTo>
                    <a:pt x="645" y="731"/>
                  </a:lnTo>
                  <a:lnTo>
                    <a:pt x="653" y="714"/>
                  </a:lnTo>
                  <a:lnTo>
                    <a:pt x="660" y="695"/>
                  </a:lnTo>
                  <a:lnTo>
                    <a:pt x="665" y="676"/>
                  </a:lnTo>
                  <a:lnTo>
                    <a:pt x="667" y="666"/>
                  </a:lnTo>
                  <a:lnTo>
                    <a:pt x="668" y="656"/>
                  </a:lnTo>
                  <a:lnTo>
                    <a:pt x="669" y="645"/>
                  </a:lnTo>
                  <a:lnTo>
                    <a:pt x="669" y="634"/>
                  </a:lnTo>
                  <a:lnTo>
                    <a:pt x="669" y="624"/>
                  </a:lnTo>
                  <a:lnTo>
                    <a:pt x="668" y="614"/>
                  </a:lnTo>
                  <a:lnTo>
                    <a:pt x="667" y="603"/>
                  </a:lnTo>
                  <a:lnTo>
                    <a:pt x="665" y="594"/>
                  </a:lnTo>
                  <a:lnTo>
                    <a:pt x="660" y="574"/>
                  </a:lnTo>
                  <a:lnTo>
                    <a:pt x="653" y="555"/>
                  </a:lnTo>
                  <a:lnTo>
                    <a:pt x="645" y="537"/>
                  </a:lnTo>
                  <a:lnTo>
                    <a:pt x="635" y="520"/>
                  </a:lnTo>
                  <a:lnTo>
                    <a:pt x="623" y="505"/>
                  </a:lnTo>
                  <a:lnTo>
                    <a:pt x="609" y="491"/>
                  </a:lnTo>
                  <a:lnTo>
                    <a:pt x="595" y="478"/>
                  </a:lnTo>
                  <a:lnTo>
                    <a:pt x="579" y="466"/>
                  </a:lnTo>
                  <a:lnTo>
                    <a:pt x="563" y="455"/>
                  </a:lnTo>
                  <a:lnTo>
                    <a:pt x="545" y="446"/>
                  </a:lnTo>
                  <a:lnTo>
                    <a:pt x="526" y="440"/>
                  </a:lnTo>
                  <a:lnTo>
                    <a:pt x="506" y="435"/>
                  </a:lnTo>
                  <a:lnTo>
                    <a:pt x="496" y="433"/>
                  </a:lnTo>
                  <a:lnTo>
                    <a:pt x="486" y="432"/>
                  </a:lnTo>
                  <a:lnTo>
                    <a:pt x="476" y="431"/>
                  </a:lnTo>
                  <a:lnTo>
                    <a:pt x="465" y="430"/>
                  </a:lnTo>
                  <a:lnTo>
                    <a:pt x="455" y="431"/>
                  </a:lnTo>
                  <a:lnTo>
                    <a:pt x="445" y="432"/>
                  </a:lnTo>
                  <a:lnTo>
                    <a:pt x="435" y="433"/>
                  </a:lnTo>
                  <a:lnTo>
                    <a:pt x="424" y="435"/>
                  </a:lnTo>
                  <a:lnTo>
                    <a:pt x="405" y="440"/>
                  </a:lnTo>
                  <a:lnTo>
                    <a:pt x="386" y="446"/>
                  </a:lnTo>
                  <a:lnTo>
                    <a:pt x="368" y="455"/>
                  </a:lnTo>
                  <a:lnTo>
                    <a:pt x="352" y="466"/>
                  </a:lnTo>
                  <a:lnTo>
                    <a:pt x="336" y="478"/>
                  </a:lnTo>
                  <a:lnTo>
                    <a:pt x="321" y="491"/>
                  </a:lnTo>
                  <a:close/>
                  <a:moveTo>
                    <a:pt x="376" y="625"/>
                  </a:moveTo>
                  <a:lnTo>
                    <a:pt x="376" y="625"/>
                  </a:lnTo>
                  <a:lnTo>
                    <a:pt x="332" y="625"/>
                  </a:lnTo>
                  <a:lnTo>
                    <a:pt x="328" y="626"/>
                  </a:lnTo>
                  <a:lnTo>
                    <a:pt x="325" y="628"/>
                  </a:lnTo>
                  <a:lnTo>
                    <a:pt x="323" y="631"/>
                  </a:lnTo>
                  <a:lnTo>
                    <a:pt x="323" y="634"/>
                  </a:lnTo>
                  <a:lnTo>
                    <a:pt x="323" y="638"/>
                  </a:lnTo>
                  <a:lnTo>
                    <a:pt x="325" y="640"/>
                  </a:lnTo>
                  <a:lnTo>
                    <a:pt x="328" y="642"/>
                  </a:lnTo>
                  <a:lnTo>
                    <a:pt x="332" y="643"/>
                  </a:lnTo>
                  <a:lnTo>
                    <a:pt x="376" y="643"/>
                  </a:lnTo>
                  <a:lnTo>
                    <a:pt x="380" y="642"/>
                  </a:lnTo>
                  <a:lnTo>
                    <a:pt x="382" y="640"/>
                  </a:lnTo>
                  <a:lnTo>
                    <a:pt x="384" y="638"/>
                  </a:lnTo>
                  <a:lnTo>
                    <a:pt x="385" y="634"/>
                  </a:lnTo>
                  <a:lnTo>
                    <a:pt x="384" y="631"/>
                  </a:lnTo>
                  <a:lnTo>
                    <a:pt x="382" y="628"/>
                  </a:lnTo>
                  <a:lnTo>
                    <a:pt x="380" y="626"/>
                  </a:lnTo>
                  <a:lnTo>
                    <a:pt x="376" y="625"/>
                  </a:lnTo>
                  <a:close/>
                  <a:moveTo>
                    <a:pt x="555" y="643"/>
                  </a:moveTo>
                  <a:lnTo>
                    <a:pt x="555" y="643"/>
                  </a:lnTo>
                  <a:lnTo>
                    <a:pt x="599" y="643"/>
                  </a:lnTo>
                  <a:lnTo>
                    <a:pt x="602" y="642"/>
                  </a:lnTo>
                  <a:lnTo>
                    <a:pt x="605" y="640"/>
                  </a:lnTo>
                  <a:lnTo>
                    <a:pt x="607" y="638"/>
                  </a:lnTo>
                  <a:lnTo>
                    <a:pt x="607" y="634"/>
                  </a:lnTo>
                  <a:lnTo>
                    <a:pt x="607" y="631"/>
                  </a:lnTo>
                  <a:lnTo>
                    <a:pt x="605" y="628"/>
                  </a:lnTo>
                  <a:lnTo>
                    <a:pt x="602" y="626"/>
                  </a:lnTo>
                  <a:lnTo>
                    <a:pt x="599" y="625"/>
                  </a:lnTo>
                  <a:lnTo>
                    <a:pt x="555" y="625"/>
                  </a:lnTo>
                  <a:lnTo>
                    <a:pt x="551" y="626"/>
                  </a:lnTo>
                  <a:lnTo>
                    <a:pt x="548" y="628"/>
                  </a:lnTo>
                  <a:lnTo>
                    <a:pt x="547" y="631"/>
                  </a:lnTo>
                  <a:lnTo>
                    <a:pt x="546" y="634"/>
                  </a:lnTo>
                  <a:lnTo>
                    <a:pt x="547" y="638"/>
                  </a:lnTo>
                  <a:lnTo>
                    <a:pt x="548" y="640"/>
                  </a:lnTo>
                  <a:lnTo>
                    <a:pt x="551" y="642"/>
                  </a:lnTo>
                  <a:lnTo>
                    <a:pt x="555" y="643"/>
                  </a:lnTo>
                  <a:close/>
                  <a:moveTo>
                    <a:pt x="457" y="723"/>
                  </a:moveTo>
                  <a:lnTo>
                    <a:pt x="457" y="723"/>
                  </a:lnTo>
                  <a:lnTo>
                    <a:pt x="457" y="768"/>
                  </a:lnTo>
                  <a:lnTo>
                    <a:pt x="457" y="772"/>
                  </a:lnTo>
                  <a:lnTo>
                    <a:pt x="459" y="775"/>
                  </a:lnTo>
                  <a:lnTo>
                    <a:pt x="462" y="776"/>
                  </a:lnTo>
                  <a:lnTo>
                    <a:pt x="465" y="777"/>
                  </a:lnTo>
                  <a:lnTo>
                    <a:pt x="469" y="776"/>
                  </a:lnTo>
                  <a:lnTo>
                    <a:pt x="472" y="775"/>
                  </a:lnTo>
                  <a:lnTo>
                    <a:pt x="474" y="772"/>
                  </a:lnTo>
                  <a:lnTo>
                    <a:pt x="474" y="768"/>
                  </a:lnTo>
                  <a:lnTo>
                    <a:pt x="474" y="723"/>
                  </a:lnTo>
                  <a:lnTo>
                    <a:pt x="474" y="720"/>
                  </a:lnTo>
                  <a:lnTo>
                    <a:pt x="472" y="717"/>
                  </a:lnTo>
                  <a:lnTo>
                    <a:pt x="469" y="715"/>
                  </a:lnTo>
                  <a:lnTo>
                    <a:pt x="465" y="715"/>
                  </a:lnTo>
                  <a:lnTo>
                    <a:pt x="462" y="715"/>
                  </a:lnTo>
                  <a:lnTo>
                    <a:pt x="459" y="717"/>
                  </a:lnTo>
                  <a:lnTo>
                    <a:pt x="457" y="720"/>
                  </a:lnTo>
                  <a:lnTo>
                    <a:pt x="457" y="723"/>
                  </a:lnTo>
                  <a:close/>
                  <a:moveTo>
                    <a:pt x="474" y="545"/>
                  </a:moveTo>
                  <a:lnTo>
                    <a:pt x="474" y="545"/>
                  </a:lnTo>
                  <a:lnTo>
                    <a:pt x="474" y="501"/>
                  </a:lnTo>
                  <a:lnTo>
                    <a:pt x="474" y="498"/>
                  </a:lnTo>
                  <a:lnTo>
                    <a:pt x="472" y="495"/>
                  </a:lnTo>
                  <a:lnTo>
                    <a:pt x="469" y="493"/>
                  </a:lnTo>
                  <a:lnTo>
                    <a:pt x="465" y="492"/>
                  </a:lnTo>
                  <a:lnTo>
                    <a:pt x="462" y="493"/>
                  </a:lnTo>
                  <a:lnTo>
                    <a:pt x="459" y="495"/>
                  </a:lnTo>
                  <a:lnTo>
                    <a:pt x="457" y="498"/>
                  </a:lnTo>
                  <a:lnTo>
                    <a:pt x="457" y="501"/>
                  </a:lnTo>
                  <a:lnTo>
                    <a:pt x="457" y="545"/>
                  </a:lnTo>
                  <a:lnTo>
                    <a:pt x="457" y="548"/>
                  </a:lnTo>
                  <a:lnTo>
                    <a:pt x="459" y="551"/>
                  </a:lnTo>
                  <a:lnTo>
                    <a:pt x="462" y="553"/>
                  </a:lnTo>
                  <a:lnTo>
                    <a:pt x="465" y="554"/>
                  </a:lnTo>
                  <a:lnTo>
                    <a:pt x="469" y="553"/>
                  </a:lnTo>
                  <a:lnTo>
                    <a:pt x="472" y="551"/>
                  </a:lnTo>
                  <a:lnTo>
                    <a:pt x="474" y="548"/>
                  </a:lnTo>
                  <a:lnTo>
                    <a:pt x="474" y="545"/>
                  </a:lnTo>
                  <a:close/>
                  <a:moveTo>
                    <a:pt x="359" y="0"/>
                  </a:moveTo>
                  <a:lnTo>
                    <a:pt x="359" y="0"/>
                  </a:lnTo>
                  <a:lnTo>
                    <a:pt x="365" y="1"/>
                  </a:lnTo>
                  <a:lnTo>
                    <a:pt x="371" y="2"/>
                  </a:lnTo>
                  <a:lnTo>
                    <a:pt x="376" y="5"/>
                  </a:lnTo>
                  <a:lnTo>
                    <a:pt x="380" y="8"/>
                  </a:lnTo>
                  <a:lnTo>
                    <a:pt x="384" y="11"/>
                  </a:lnTo>
                  <a:lnTo>
                    <a:pt x="386" y="15"/>
                  </a:lnTo>
                  <a:lnTo>
                    <a:pt x="388" y="19"/>
                  </a:lnTo>
                  <a:lnTo>
                    <a:pt x="389" y="24"/>
                  </a:lnTo>
                  <a:lnTo>
                    <a:pt x="389" y="118"/>
                  </a:lnTo>
                  <a:lnTo>
                    <a:pt x="388" y="122"/>
                  </a:lnTo>
                  <a:lnTo>
                    <a:pt x="386" y="127"/>
                  </a:lnTo>
                  <a:lnTo>
                    <a:pt x="384" y="131"/>
                  </a:lnTo>
                  <a:lnTo>
                    <a:pt x="380" y="134"/>
                  </a:lnTo>
                  <a:lnTo>
                    <a:pt x="376" y="137"/>
                  </a:lnTo>
                  <a:lnTo>
                    <a:pt x="371" y="140"/>
                  </a:lnTo>
                  <a:lnTo>
                    <a:pt x="365" y="141"/>
                  </a:lnTo>
                  <a:lnTo>
                    <a:pt x="359" y="142"/>
                  </a:lnTo>
                  <a:lnTo>
                    <a:pt x="207" y="142"/>
                  </a:lnTo>
                  <a:lnTo>
                    <a:pt x="200" y="141"/>
                  </a:lnTo>
                  <a:lnTo>
                    <a:pt x="195" y="140"/>
                  </a:lnTo>
                  <a:lnTo>
                    <a:pt x="189" y="137"/>
                  </a:lnTo>
                  <a:lnTo>
                    <a:pt x="185" y="134"/>
                  </a:lnTo>
                  <a:lnTo>
                    <a:pt x="181" y="131"/>
                  </a:lnTo>
                  <a:lnTo>
                    <a:pt x="179" y="127"/>
                  </a:lnTo>
                  <a:lnTo>
                    <a:pt x="177" y="122"/>
                  </a:lnTo>
                  <a:lnTo>
                    <a:pt x="177" y="118"/>
                  </a:lnTo>
                  <a:lnTo>
                    <a:pt x="177" y="24"/>
                  </a:lnTo>
                  <a:lnTo>
                    <a:pt x="177" y="19"/>
                  </a:lnTo>
                  <a:lnTo>
                    <a:pt x="179" y="15"/>
                  </a:lnTo>
                  <a:lnTo>
                    <a:pt x="181" y="11"/>
                  </a:lnTo>
                  <a:lnTo>
                    <a:pt x="185" y="8"/>
                  </a:lnTo>
                  <a:lnTo>
                    <a:pt x="189" y="5"/>
                  </a:lnTo>
                  <a:lnTo>
                    <a:pt x="195" y="2"/>
                  </a:lnTo>
                  <a:lnTo>
                    <a:pt x="200" y="1"/>
                  </a:lnTo>
                  <a:lnTo>
                    <a:pt x="207" y="0"/>
                  </a:lnTo>
                  <a:lnTo>
                    <a:pt x="359" y="0"/>
                  </a:lnTo>
                  <a:close/>
                  <a:moveTo>
                    <a:pt x="227" y="31"/>
                  </a:moveTo>
                  <a:lnTo>
                    <a:pt x="227" y="31"/>
                  </a:lnTo>
                  <a:lnTo>
                    <a:pt x="338" y="31"/>
                  </a:lnTo>
                  <a:lnTo>
                    <a:pt x="344" y="31"/>
                  </a:lnTo>
                  <a:lnTo>
                    <a:pt x="348" y="32"/>
                  </a:lnTo>
                  <a:lnTo>
                    <a:pt x="353" y="34"/>
                  </a:lnTo>
                  <a:lnTo>
                    <a:pt x="357" y="37"/>
                  </a:lnTo>
                  <a:lnTo>
                    <a:pt x="357" y="37"/>
                  </a:lnTo>
                  <a:lnTo>
                    <a:pt x="360" y="40"/>
                  </a:lnTo>
                  <a:lnTo>
                    <a:pt x="363" y="44"/>
                  </a:lnTo>
                  <a:lnTo>
                    <a:pt x="364" y="49"/>
                  </a:lnTo>
                  <a:lnTo>
                    <a:pt x="365" y="53"/>
                  </a:lnTo>
                  <a:lnTo>
                    <a:pt x="365" y="84"/>
                  </a:lnTo>
                  <a:lnTo>
                    <a:pt x="364" y="89"/>
                  </a:lnTo>
                  <a:lnTo>
                    <a:pt x="363" y="93"/>
                  </a:lnTo>
                  <a:lnTo>
                    <a:pt x="360" y="97"/>
                  </a:lnTo>
                  <a:lnTo>
                    <a:pt x="357" y="100"/>
                  </a:lnTo>
                  <a:lnTo>
                    <a:pt x="357" y="100"/>
                  </a:lnTo>
                  <a:lnTo>
                    <a:pt x="353" y="103"/>
                  </a:lnTo>
                  <a:lnTo>
                    <a:pt x="348" y="105"/>
                  </a:lnTo>
                  <a:lnTo>
                    <a:pt x="344" y="106"/>
                  </a:lnTo>
                  <a:lnTo>
                    <a:pt x="338" y="107"/>
                  </a:lnTo>
                  <a:lnTo>
                    <a:pt x="227" y="107"/>
                  </a:lnTo>
                  <a:lnTo>
                    <a:pt x="222" y="106"/>
                  </a:lnTo>
                  <a:lnTo>
                    <a:pt x="217" y="105"/>
                  </a:lnTo>
                  <a:lnTo>
                    <a:pt x="213" y="103"/>
                  </a:lnTo>
                  <a:lnTo>
                    <a:pt x="209" y="100"/>
                  </a:lnTo>
                  <a:lnTo>
                    <a:pt x="209" y="100"/>
                  </a:lnTo>
                  <a:lnTo>
                    <a:pt x="205" y="97"/>
                  </a:lnTo>
                  <a:lnTo>
                    <a:pt x="203" y="93"/>
                  </a:lnTo>
                  <a:lnTo>
                    <a:pt x="201" y="89"/>
                  </a:lnTo>
                  <a:lnTo>
                    <a:pt x="201" y="84"/>
                  </a:lnTo>
                  <a:lnTo>
                    <a:pt x="201" y="53"/>
                  </a:lnTo>
                  <a:lnTo>
                    <a:pt x="201" y="49"/>
                  </a:lnTo>
                  <a:lnTo>
                    <a:pt x="203" y="44"/>
                  </a:lnTo>
                  <a:lnTo>
                    <a:pt x="205" y="40"/>
                  </a:lnTo>
                  <a:lnTo>
                    <a:pt x="209" y="37"/>
                  </a:lnTo>
                  <a:lnTo>
                    <a:pt x="209" y="37"/>
                  </a:lnTo>
                  <a:lnTo>
                    <a:pt x="213" y="34"/>
                  </a:lnTo>
                  <a:lnTo>
                    <a:pt x="217" y="32"/>
                  </a:lnTo>
                  <a:lnTo>
                    <a:pt x="222" y="31"/>
                  </a:lnTo>
                  <a:lnTo>
                    <a:pt x="227" y="31"/>
                  </a:lnTo>
                  <a:close/>
                  <a:moveTo>
                    <a:pt x="565" y="400"/>
                  </a:moveTo>
                  <a:lnTo>
                    <a:pt x="565" y="400"/>
                  </a:lnTo>
                  <a:lnTo>
                    <a:pt x="565" y="67"/>
                  </a:lnTo>
                  <a:lnTo>
                    <a:pt x="564" y="59"/>
                  </a:lnTo>
                  <a:lnTo>
                    <a:pt x="562" y="52"/>
                  </a:lnTo>
                  <a:lnTo>
                    <a:pt x="559" y="46"/>
                  </a:lnTo>
                  <a:lnTo>
                    <a:pt x="554" y="41"/>
                  </a:lnTo>
                  <a:lnTo>
                    <a:pt x="549" y="36"/>
                  </a:lnTo>
                  <a:lnTo>
                    <a:pt x="542" y="33"/>
                  </a:lnTo>
                  <a:lnTo>
                    <a:pt x="536" y="31"/>
                  </a:lnTo>
                  <a:lnTo>
                    <a:pt x="528" y="30"/>
                  </a:lnTo>
                  <a:lnTo>
                    <a:pt x="401" y="30"/>
                  </a:lnTo>
                  <a:lnTo>
                    <a:pt x="401" y="97"/>
                  </a:lnTo>
                  <a:lnTo>
                    <a:pt x="495" y="97"/>
                  </a:lnTo>
                  <a:lnTo>
                    <a:pt x="495" y="151"/>
                  </a:lnTo>
                  <a:lnTo>
                    <a:pt x="495" y="382"/>
                  </a:lnTo>
                  <a:lnTo>
                    <a:pt x="513" y="385"/>
                  </a:lnTo>
                  <a:lnTo>
                    <a:pt x="532" y="388"/>
                  </a:lnTo>
                  <a:lnTo>
                    <a:pt x="548" y="394"/>
                  </a:lnTo>
                  <a:lnTo>
                    <a:pt x="565" y="400"/>
                  </a:lnTo>
                  <a:close/>
                  <a:moveTo>
                    <a:pt x="143" y="532"/>
                  </a:moveTo>
                  <a:lnTo>
                    <a:pt x="143" y="532"/>
                  </a:lnTo>
                  <a:lnTo>
                    <a:pt x="231" y="532"/>
                  </a:lnTo>
                  <a:lnTo>
                    <a:pt x="228" y="540"/>
                  </a:lnTo>
                  <a:lnTo>
                    <a:pt x="225" y="547"/>
                  </a:lnTo>
                  <a:lnTo>
                    <a:pt x="223" y="555"/>
                  </a:lnTo>
                  <a:lnTo>
                    <a:pt x="220" y="564"/>
                  </a:lnTo>
                  <a:lnTo>
                    <a:pt x="143" y="564"/>
                  </a:lnTo>
                  <a:lnTo>
                    <a:pt x="140" y="563"/>
                  </a:lnTo>
                  <a:lnTo>
                    <a:pt x="136" y="562"/>
                  </a:lnTo>
                  <a:lnTo>
                    <a:pt x="133" y="561"/>
                  </a:lnTo>
                  <a:lnTo>
                    <a:pt x="131" y="559"/>
                  </a:lnTo>
                  <a:lnTo>
                    <a:pt x="129" y="557"/>
                  </a:lnTo>
                  <a:lnTo>
                    <a:pt x="128" y="553"/>
                  </a:lnTo>
                  <a:lnTo>
                    <a:pt x="127" y="551"/>
                  </a:lnTo>
                  <a:lnTo>
                    <a:pt x="127" y="548"/>
                  </a:lnTo>
                  <a:lnTo>
                    <a:pt x="127" y="544"/>
                  </a:lnTo>
                  <a:lnTo>
                    <a:pt x="128" y="542"/>
                  </a:lnTo>
                  <a:lnTo>
                    <a:pt x="129" y="539"/>
                  </a:lnTo>
                  <a:lnTo>
                    <a:pt x="131" y="537"/>
                  </a:lnTo>
                  <a:lnTo>
                    <a:pt x="133" y="535"/>
                  </a:lnTo>
                  <a:lnTo>
                    <a:pt x="136" y="534"/>
                  </a:lnTo>
                  <a:lnTo>
                    <a:pt x="140" y="533"/>
                  </a:lnTo>
                  <a:lnTo>
                    <a:pt x="143" y="532"/>
                  </a:lnTo>
                  <a:close/>
                  <a:moveTo>
                    <a:pt x="266" y="477"/>
                  </a:moveTo>
                  <a:lnTo>
                    <a:pt x="266" y="477"/>
                  </a:lnTo>
                  <a:lnTo>
                    <a:pt x="143" y="477"/>
                  </a:lnTo>
                  <a:lnTo>
                    <a:pt x="143" y="477"/>
                  </a:lnTo>
                  <a:lnTo>
                    <a:pt x="142" y="477"/>
                  </a:lnTo>
                  <a:lnTo>
                    <a:pt x="142" y="476"/>
                  </a:lnTo>
                  <a:lnTo>
                    <a:pt x="142" y="476"/>
                  </a:lnTo>
                  <a:lnTo>
                    <a:pt x="141" y="476"/>
                  </a:lnTo>
                  <a:lnTo>
                    <a:pt x="141" y="476"/>
                  </a:lnTo>
                  <a:lnTo>
                    <a:pt x="141" y="476"/>
                  </a:lnTo>
                  <a:lnTo>
                    <a:pt x="140" y="476"/>
                  </a:lnTo>
                  <a:lnTo>
                    <a:pt x="140" y="476"/>
                  </a:lnTo>
                  <a:lnTo>
                    <a:pt x="140" y="476"/>
                  </a:lnTo>
                  <a:lnTo>
                    <a:pt x="140" y="476"/>
                  </a:lnTo>
                  <a:lnTo>
                    <a:pt x="139" y="476"/>
                  </a:lnTo>
                  <a:lnTo>
                    <a:pt x="139" y="476"/>
                  </a:lnTo>
                  <a:lnTo>
                    <a:pt x="139" y="476"/>
                  </a:lnTo>
                  <a:lnTo>
                    <a:pt x="138" y="476"/>
                  </a:lnTo>
                  <a:lnTo>
                    <a:pt x="138" y="476"/>
                  </a:lnTo>
                  <a:lnTo>
                    <a:pt x="138" y="476"/>
                  </a:lnTo>
                  <a:lnTo>
                    <a:pt x="138" y="476"/>
                  </a:lnTo>
                  <a:lnTo>
                    <a:pt x="138" y="476"/>
                  </a:lnTo>
                  <a:lnTo>
                    <a:pt x="138" y="476"/>
                  </a:lnTo>
                  <a:lnTo>
                    <a:pt x="136" y="476"/>
                  </a:lnTo>
                  <a:lnTo>
                    <a:pt x="136" y="476"/>
                  </a:lnTo>
                  <a:lnTo>
                    <a:pt x="136" y="475"/>
                  </a:lnTo>
                  <a:lnTo>
                    <a:pt x="136" y="475"/>
                  </a:lnTo>
                  <a:lnTo>
                    <a:pt x="136" y="475"/>
                  </a:lnTo>
                  <a:lnTo>
                    <a:pt x="135" y="475"/>
                  </a:lnTo>
                  <a:lnTo>
                    <a:pt x="135" y="475"/>
                  </a:lnTo>
                  <a:lnTo>
                    <a:pt x="135" y="475"/>
                  </a:lnTo>
                  <a:lnTo>
                    <a:pt x="135" y="475"/>
                  </a:lnTo>
                  <a:lnTo>
                    <a:pt x="135" y="475"/>
                  </a:lnTo>
                  <a:lnTo>
                    <a:pt x="135" y="475"/>
                  </a:lnTo>
                  <a:lnTo>
                    <a:pt x="134" y="475"/>
                  </a:lnTo>
                  <a:lnTo>
                    <a:pt x="134" y="475"/>
                  </a:lnTo>
                  <a:lnTo>
                    <a:pt x="134" y="475"/>
                  </a:lnTo>
                  <a:lnTo>
                    <a:pt x="134" y="474"/>
                  </a:lnTo>
                  <a:lnTo>
                    <a:pt x="134" y="474"/>
                  </a:lnTo>
                  <a:lnTo>
                    <a:pt x="133" y="474"/>
                  </a:lnTo>
                  <a:lnTo>
                    <a:pt x="133" y="474"/>
                  </a:lnTo>
                  <a:lnTo>
                    <a:pt x="133" y="474"/>
                  </a:lnTo>
                  <a:lnTo>
                    <a:pt x="133" y="474"/>
                  </a:lnTo>
                  <a:lnTo>
                    <a:pt x="133" y="474"/>
                  </a:lnTo>
                  <a:lnTo>
                    <a:pt x="133" y="474"/>
                  </a:lnTo>
                  <a:lnTo>
                    <a:pt x="133" y="474"/>
                  </a:lnTo>
                  <a:lnTo>
                    <a:pt x="132" y="473"/>
                  </a:lnTo>
                  <a:lnTo>
                    <a:pt x="132" y="473"/>
                  </a:lnTo>
                  <a:lnTo>
                    <a:pt x="132" y="473"/>
                  </a:lnTo>
                  <a:lnTo>
                    <a:pt x="132" y="473"/>
                  </a:lnTo>
                  <a:lnTo>
                    <a:pt x="131" y="473"/>
                  </a:lnTo>
                  <a:lnTo>
                    <a:pt x="131" y="472"/>
                  </a:lnTo>
                  <a:lnTo>
                    <a:pt x="131" y="472"/>
                  </a:lnTo>
                  <a:lnTo>
                    <a:pt x="131" y="472"/>
                  </a:lnTo>
                  <a:lnTo>
                    <a:pt x="131" y="472"/>
                  </a:lnTo>
                  <a:lnTo>
                    <a:pt x="131" y="472"/>
                  </a:lnTo>
                  <a:lnTo>
                    <a:pt x="130" y="472"/>
                  </a:lnTo>
                  <a:lnTo>
                    <a:pt x="130" y="472"/>
                  </a:lnTo>
                  <a:lnTo>
                    <a:pt x="130" y="471"/>
                  </a:lnTo>
                  <a:lnTo>
                    <a:pt x="130" y="471"/>
                  </a:lnTo>
                  <a:lnTo>
                    <a:pt x="130" y="471"/>
                  </a:lnTo>
                  <a:lnTo>
                    <a:pt x="130" y="471"/>
                  </a:lnTo>
                  <a:lnTo>
                    <a:pt x="130" y="470"/>
                  </a:lnTo>
                  <a:lnTo>
                    <a:pt x="130" y="470"/>
                  </a:lnTo>
                  <a:lnTo>
                    <a:pt x="129" y="470"/>
                  </a:lnTo>
                  <a:lnTo>
                    <a:pt x="129" y="470"/>
                  </a:lnTo>
                  <a:lnTo>
                    <a:pt x="129" y="470"/>
                  </a:lnTo>
                  <a:lnTo>
                    <a:pt x="129" y="469"/>
                  </a:lnTo>
                  <a:lnTo>
                    <a:pt x="129" y="469"/>
                  </a:lnTo>
                  <a:lnTo>
                    <a:pt x="128" y="469"/>
                  </a:lnTo>
                  <a:lnTo>
                    <a:pt x="128" y="469"/>
                  </a:lnTo>
                  <a:lnTo>
                    <a:pt x="128" y="469"/>
                  </a:lnTo>
                  <a:lnTo>
                    <a:pt x="128" y="468"/>
                  </a:lnTo>
                  <a:lnTo>
                    <a:pt x="128" y="468"/>
                  </a:lnTo>
                  <a:lnTo>
                    <a:pt x="128" y="468"/>
                  </a:lnTo>
                  <a:lnTo>
                    <a:pt x="128" y="468"/>
                  </a:lnTo>
                  <a:lnTo>
                    <a:pt x="128" y="467"/>
                  </a:lnTo>
                  <a:lnTo>
                    <a:pt x="128" y="467"/>
                  </a:lnTo>
                  <a:lnTo>
                    <a:pt x="128" y="467"/>
                  </a:lnTo>
                  <a:lnTo>
                    <a:pt x="127" y="467"/>
                  </a:lnTo>
                  <a:lnTo>
                    <a:pt x="127" y="467"/>
                  </a:lnTo>
                  <a:lnTo>
                    <a:pt x="127" y="466"/>
                  </a:lnTo>
                  <a:lnTo>
                    <a:pt x="127" y="466"/>
                  </a:lnTo>
                  <a:lnTo>
                    <a:pt x="127" y="466"/>
                  </a:lnTo>
                  <a:lnTo>
                    <a:pt x="127" y="466"/>
                  </a:lnTo>
                  <a:lnTo>
                    <a:pt x="127" y="466"/>
                  </a:lnTo>
                  <a:lnTo>
                    <a:pt x="127" y="466"/>
                  </a:lnTo>
                  <a:lnTo>
                    <a:pt x="127" y="465"/>
                  </a:lnTo>
                  <a:lnTo>
                    <a:pt x="127" y="465"/>
                  </a:lnTo>
                  <a:lnTo>
                    <a:pt x="127" y="465"/>
                  </a:lnTo>
                  <a:lnTo>
                    <a:pt x="127" y="464"/>
                  </a:lnTo>
                  <a:lnTo>
                    <a:pt x="127" y="464"/>
                  </a:lnTo>
                  <a:lnTo>
                    <a:pt x="127" y="464"/>
                  </a:lnTo>
                  <a:lnTo>
                    <a:pt x="127" y="464"/>
                  </a:lnTo>
                  <a:lnTo>
                    <a:pt x="127" y="463"/>
                  </a:lnTo>
                  <a:lnTo>
                    <a:pt x="127" y="463"/>
                  </a:lnTo>
                  <a:lnTo>
                    <a:pt x="127" y="463"/>
                  </a:lnTo>
                  <a:lnTo>
                    <a:pt x="127" y="463"/>
                  </a:lnTo>
                  <a:lnTo>
                    <a:pt x="127" y="463"/>
                  </a:lnTo>
                  <a:lnTo>
                    <a:pt x="127" y="463"/>
                  </a:lnTo>
                  <a:lnTo>
                    <a:pt x="127" y="462"/>
                  </a:lnTo>
                  <a:lnTo>
                    <a:pt x="127" y="462"/>
                  </a:lnTo>
                  <a:lnTo>
                    <a:pt x="127" y="462"/>
                  </a:lnTo>
                  <a:lnTo>
                    <a:pt x="127" y="462"/>
                  </a:lnTo>
                  <a:lnTo>
                    <a:pt x="127" y="461"/>
                  </a:lnTo>
                  <a:lnTo>
                    <a:pt x="127" y="461"/>
                  </a:lnTo>
                  <a:lnTo>
                    <a:pt x="127" y="461"/>
                  </a:lnTo>
                  <a:lnTo>
                    <a:pt x="127" y="461"/>
                  </a:lnTo>
                  <a:lnTo>
                    <a:pt x="127" y="460"/>
                  </a:lnTo>
                  <a:lnTo>
                    <a:pt x="127" y="460"/>
                  </a:lnTo>
                  <a:lnTo>
                    <a:pt x="127" y="460"/>
                  </a:lnTo>
                  <a:lnTo>
                    <a:pt x="127" y="460"/>
                  </a:lnTo>
                  <a:lnTo>
                    <a:pt x="127" y="458"/>
                  </a:lnTo>
                  <a:lnTo>
                    <a:pt x="127" y="458"/>
                  </a:lnTo>
                  <a:lnTo>
                    <a:pt x="127" y="458"/>
                  </a:lnTo>
                  <a:lnTo>
                    <a:pt x="127" y="458"/>
                  </a:lnTo>
                  <a:lnTo>
                    <a:pt x="127" y="457"/>
                  </a:lnTo>
                  <a:lnTo>
                    <a:pt x="127" y="457"/>
                  </a:lnTo>
                  <a:lnTo>
                    <a:pt x="127" y="457"/>
                  </a:lnTo>
                  <a:lnTo>
                    <a:pt x="127" y="457"/>
                  </a:lnTo>
                  <a:lnTo>
                    <a:pt x="127" y="457"/>
                  </a:lnTo>
                  <a:lnTo>
                    <a:pt x="127" y="456"/>
                  </a:lnTo>
                  <a:lnTo>
                    <a:pt x="127" y="456"/>
                  </a:lnTo>
                  <a:lnTo>
                    <a:pt x="127" y="456"/>
                  </a:lnTo>
                  <a:lnTo>
                    <a:pt x="127" y="456"/>
                  </a:lnTo>
                  <a:lnTo>
                    <a:pt x="127" y="456"/>
                  </a:lnTo>
                  <a:lnTo>
                    <a:pt x="127" y="455"/>
                  </a:lnTo>
                  <a:lnTo>
                    <a:pt x="127" y="455"/>
                  </a:lnTo>
                  <a:lnTo>
                    <a:pt x="128" y="455"/>
                  </a:lnTo>
                  <a:lnTo>
                    <a:pt x="128" y="455"/>
                  </a:lnTo>
                  <a:lnTo>
                    <a:pt x="128" y="455"/>
                  </a:lnTo>
                  <a:lnTo>
                    <a:pt x="128" y="454"/>
                  </a:lnTo>
                  <a:lnTo>
                    <a:pt x="128" y="454"/>
                  </a:lnTo>
                  <a:lnTo>
                    <a:pt x="128" y="454"/>
                  </a:lnTo>
                  <a:lnTo>
                    <a:pt x="128" y="454"/>
                  </a:lnTo>
                  <a:lnTo>
                    <a:pt x="128" y="453"/>
                  </a:lnTo>
                  <a:lnTo>
                    <a:pt x="128" y="453"/>
                  </a:lnTo>
                  <a:lnTo>
                    <a:pt x="129" y="453"/>
                  </a:lnTo>
                  <a:lnTo>
                    <a:pt x="129" y="453"/>
                  </a:lnTo>
                  <a:lnTo>
                    <a:pt x="129" y="452"/>
                  </a:lnTo>
                  <a:lnTo>
                    <a:pt x="129" y="452"/>
                  </a:lnTo>
                  <a:lnTo>
                    <a:pt x="129" y="452"/>
                  </a:lnTo>
                  <a:lnTo>
                    <a:pt x="129" y="452"/>
                  </a:lnTo>
                  <a:lnTo>
                    <a:pt x="129" y="451"/>
                  </a:lnTo>
                  <a:lnTo>
                    <a:pt x="129" y="451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30" y="451"/>
                  </a:lnTo>
                  <a:lnTo>
                    <a:pt x="130" y="450"/>
                  </a:lnTo>
                  <a:lnTo>
                    <a:pt x="130" y="450"/>
                  </a:lnTo>
                  <a:lnTo>
                    <a:pt x="131" y="450"/>
                  </a:lnTo>
                  <a:lnTo>
                    <a:pt x="131" y="450"/>
                  </a:lnTo>
                  <a:lnTo>
                    <a:pt x="131" y="450"/>
                  </a:lnTo>
                  <a:lnTo>
                    <a:pt x="131" y="450"/>
                  </a:lnTo>
                  <a:lnTo>
                    <a:pt x="131" y="449"/>
                  </a:lnTo>
                  <a:lnTo>
                    <a:pt x="131" y="449"/>
                  </a:lnTo>
                  <a:lnTo>
                    <a:pt x="132" y="449"/>
                  </a:lnTo>
                  <a:lnTo>
                    <a:pt x="132" y="449"/>
                  </a:lnTo>
                  <a:lnTo>
                    <a:pt x="132" y="449"/>
                  </a:lnTo>
                  <a:lnTo>
                    <a:pt x="133" y="448"/>
                  </a:lnTo>
                  <a:lnTo>
                    <a:pt x="133" y="448"/>
                  </a:lnTo>
                  <a:lnTo>
                    <a:pt x="133" y="448"/>
                  </a:lnTo>
                  <a:lnTo>
                    <a:pt x="133" y="448"/>
                  </a:lnTo>
                  <a:lnTo>
                    <a:pt x="133" y="448"/>
                  </a:lnTo>
                  <a:lnTo>
                    <a:pt x="133" y="448"/>
                  </a:lnTo>
                  <a:lnTo>
                    <a:pt x="134" y="448"/>
                  </a:lnTo>
                  <a:lnTo>
                    <a:pt x="134" y="447"/>
                  </a:lnTo>
                  <a:lnTo>
                    <a:pt x="134" y="447"/>
                  </a:lnTo>
                  <a:lnTo>
                    <a:pt x="134" y="447"/>
                  </a:lnTo>
                  <a:lnTo>
                    <a:pt x="135" y="447"/>
                  </a:lnTo>
                  <a:lnTo>
                    <a:pt x="135" y="447"/>
                  </a:lnTo>
                  <a:lnTo>
                    <a:pt x="135" y="447"/>
                  </a:lnTo>
                  <a:lnTo>
                    <a:pt x="135" y="447"/>
                  </a:lnTo>
                  <a:lnTo>
                    <a:pt x="136" y="447"/>
                  </a:lnTo>
                  <a:lnTo>
                    <a:pt x="136" y="446"/>
                  </a:lnTo>
                  <a:lnTo>
                    <a:pt x="136" y="446"/>
                  </a:lnTo>
                  <a:lnTo>
                    <a:pt x="136" y="446"/>
                  </a:lnTo>
                  <a:lnTo>
                    <a:pt x="138" y="446"/>
                  </a:lnTo>
                  <a:lnTo>
                    <a:pt x="138" y="446"/>
                  </a:lnTo>
                  <a:lnTo>
                    <a:pt x="138" y="446"/>
                  </a:lnTo>
                  <a:lnTo>
                    <a:pt x="139" y="446"/>
                  </a:lnTo>
                  <a:lnTo>
                    <a:pt x="139" y="446"/>
                  </a:lnTo>
                  <a:lnTo>
                    <a:pt x="140" y="446"/>
                  </a:lnTo>
                  <a:lnTo>
                    <a:pt x="140" y="446"/>
                  </a:lnTo>
                  <a:lnTo>
                    <a:pt x="140" y="446"/>
                  </a:lnTo>
                  <a:lnTo>
                    <a:pt x="141" y="445"/>
                  </a:lnTo>
                  <a:lnTo>
                    <a:pt x="141" y="445"/>
                  </a:lnTo>
                  <a:lnTo>
                    <a:pt x="141" y="445"/>
                  </a:lnTo>
                  <a:lnTo>
                    <a:pt x="142" y="445"/>
                  </a:lnTo>
                  <a:lnTo>
                    <a:pt x="142" y="445"/>
                  </a:lnTo>
                  <a:lnTo>
                    <a:pt x="143" y="445"/>
                  </a:lnTo>
                  <a:lnTo>
                    <a:pt x="294" y="445"/>
                  </a:lnTo>
                  <a:lnTo>
                    <a:pt x="287" y="452"/>
                  </a:lnTo>
                  <a:lnTo>
                    <a:pt x="279" y="461"/>
                  </a:lnTo>
                  <a:lnTo>
                    <a:pt x="272" y="469"/>
                  </a:lnTo>
                  <a:lnTo>
                    <a:pt x="266" y="477"/>
                  </a:lnTo>
                  <a:close/>
                  <a:moveTo>
                    <a:pt x="127" y="461"/>
                  </a:moveTo>
                  <a:lnTo>
                    <a:pt x="127" y="461"/>
                  </a:lnTo>
                  <a:lnTo>
                    <a:pt x="143" y="358"/>
                  </a:lnTo>
                  <a:lnTo>
                    <a:pt x="423" y="358"/>
                  </a:lnTo>
                  <a:lnTo>
                    <a:pt x="427" y="359"/>
                  </a:lnTo>
                  <a:lnTo>
                    <a:pt x="430" y="360"/>
                  </a:lnTo>
                  <a:lnTo>
                    <a:pt x="432" y="361"/>
                  </a:lnTo>
                  <a:lnTo>
                    <a:pt x="434" y="364"/>
                  </a:lnTo>
                  <a:lnTo>
                    <a:pt x="436" y="366"/>
                  </a:lnTo>
                  <a:lnTo>
                    <a:pt x="438" y="369"/>
                  </a:lnTo>
                  <a:lnTo>
                    <a:pt x="438" y="371"/>
                  </a:lnTo>
                  <a:lnTo>
                    <a:pt x="439" y="374"/>
                  </a:lnTo>
                  <a:lnTo>
                    <a:pt x="438" y="378"/>
                  </a:lnTo>
                  <a:lnTo>
                    <a:pt x="437" y="382"/>
                  </a:lnTo>
                  <a:lnTo>
                    <a:pt x="427" y="383"/>
                  </a:lnTo>
                  <a:lnTo>
                    <a:pt x="416" y="385"/>
                  </a:lnTo>
                  <a:lnTo>
                    <a:pt x="406" y="387"/>
                  </a:lnTo>
                  <a:lnTo>
                    <a:pt x="396" y="389"/>
                  </a:lnTo>
                  <a:lnTo>
                    <a:pt x="143" y="389"/>
                  </a:lnTo>
                  <a:lnTo>
                    <a:pt x="140" y="389"/>
                  </a:lnTo>
                  <a:lnTo>
                    <a:pt x="136" y="388"/>
                  </a:lnTo>
                  <a:lnTo>
                    <a:pt x="133" y="387"/>
                  </a:lnTo>
                  <a:lnTo>
                    <a:pt x="131" y="385"/>
                  </a:lnTo>
                  <a:lnTo>
                    <a:pt x="129" y="383"/>
                  </a:lnTo>
                  <a:lnTo>
                    <a:pt x="128" y="380"/>
                  </a:lnTo>
                  <a:lnTo>
                    <a:pt x="127" y="377"/>
                  </a:lnTo>
                  <a:lnTo>
                    <a:pt x="127" y="374"/>
                  </a:lnTo>
                  <a:lnTo>
                    <a:pt x="127" y="371"/>
                  </a:lnTo>
                  <a:lnTo>
                    <a:pt x="128" y="369"/>
                  </a:lnTo>
                  <a:lnTo>
                    <a:pt x="129" y="366"/>
                  </a:lnTo>
                  <a:lnTo>
                    <a:pt x="131" y="364"/>
                  </a:lnTo>
                  <a:lnTo>
                    <a:pt x="133" y="361"/>
                  </a:lnTo>
                  <a:lnTo>
                    <a:pt x="136" y="360"/>
                  </a:lnTo>
                  <a:lnTo>
                    <a:pt x="140" y="359"/>
                  </a:lnTo>
                  <a:lnTo>
                    <a:pt x="143" y="358"/>
                  </a:lnTo>
                  <a:lnTo>
                    <a:pt x="127" y="461"/>
                  </a:lnTo>
                  <a:close/>
                  <a:moveTo>
                    <a:pt x="143" y="272"/>
                  </a:moveTo>
                  <a:lnTo>
                    <a:pt x="143" y="272"/>
                  </a:lnTo>
                  <a:lnTo>
                    <a:pt x="423" y="272"/>
                  </a:lnTo>
                  <a:lnTo>
                    <a:pt x="427" y="273"/>
                  </a:lnTo>
                  <a:lnTo>
                    <a:pt x="430" y="273"/>
                  </a:lnTo>
                  <a:lnTo>
                    <a:pt x="432" y="275"/>
                  </a:lnTo>
                  <a:lnTo>
                    <a:pt x="434" y="277"/>
                  </a:lnTo>
                  <a:lnTo>
                    <a:pt x="436" y="279"/>
                  </a:lnTo>
                  <a:lnTo>
                    <a:pt x="438" y="281"/>
                  </a:lnTo>
                  <a:lnTo>
                    <a:pt x="438" y="284"/>
                  </a:lnTo>
                  <a:lnTo>
                    <a:pt x="439" y="287"/>
                  </a:lnTo>
                  <a:lnTo>
                    <a:pt x="438" y="290"/>
                  </a:lnTo>
                  <a:lnTo>
                    <a:pt x="438" y="293"/>
                  </a:lnTo>
                  <a:lnTo>
                    <a:pt x="436" y="296"/>
                  </a:lnTo>
                  <a:lnTo>
                    <a:pt x="434" y="298"/>
                  </a:lnTo>
                  <a:lnTo>
                    <a:pt x="432" y="300"/>
                  </a:lnTo>
                  <a:lnTo>
                    <a:pt x="430" y="301"/>
                  </a:lnTo>
                  <a:lnTo>
                    <a:pt x="427" y="302"/>
                  </a:lnTo>
                  <a:lnTo>
                    <a:pt x="423" y="302"/>
                  </a:lnTo>
                  <a:lnTo>
                    <a:pt x="143" y="302"/>
                  </a:lnTo>
                  <a:lnTo>
                    <a:pt x="140" y="302"/>
                  </a:lnTo>
                  <a:lnTo>
                    <a:pt x="136" y="301"/>
                  </a:lnTo>
                  <a:lnTo>
                    <a:pt x="133" y="300"/>
                  </a:lnTo>
                  <a:lnTo>
                    <a:pt x="131" y="298"/>
                  </a:lnTo>
                  <a:lnTo>
                    <a:pt x="129" y="296"/>
                  </a:lnTo>
                  <a:lnTo>
                    <a:pt x="128" y="293"/>
                  </a:lnTo>
                  <a:lnTo>
                    <a:pt x="127" y="290"/>
                  </a:lnTo>
                  <a:lnTo>
                    <a:pt x="127" y="287"/>
                  </a:lnTo>
                  <a:lnTo>
                    <a:pt x="127" y="284"/>
                  </a:lnTo>
                  <a:lnTo>
                    <a:pt x="128" y="281"/>
                  </a:lnTo>
                  <a:lnTo>
                    <a:pt x="129" y="279"/>
                  </a:lnTo>
                  <a:lnTo>
                    <a:pt x="131" y="277"/>
                  </a:lnTo>
                  <a:lnTo>
                    <a:pt x="133" y="275"/>
                  </a:lnTo>
                  <a:lnTo>
                    <a:pt x="136" y="273"/>
                  </a:lnTo>
                  <a:lnTo>
                    <a:pt x="140" y="273"/>
                  </a:lnTo>
                  <a:lnTo>
                    <a:pt x="143" y="272"/>
                  </a:lnTo>
                  <a:close/>
                  <a:moveTo>
                    <a:pt x="143" y="190"/>
                  </a:moveTo>
                  <a:lnTo>
                    <a:pt x="143" y="190"/>
                  </a:lnTo>
                  <a:lnTo>
                    <a:pt x="423" y="190"/>
                  </a:lnTo>
                  <a:lnTo>
                    <a:pt x="427" y="191"/>
                  </a:lnTo>
                  <a:lnTo>
                    <a:pt x="430" y="191"/>
                  </a:lnTo>
                  <a:lnTo>
                    <a:pt x="432" y="193"/>
                  </a:lnTo>
                  <a:lnTo>
                    <a:pt x="434" y="195"/>
                  </a:lnTo>
                  <a:lnTo>
                    <a:pt x="436" y="197"/>
                  </a:lnTo>
                  <a:lnTo>
                    <a:pt x="438" y="199"/>
                  </a:lnTo>
                  <a:lnTo>
                    <a:pt x="438" y="202"/>
                  </a:lnTo>
                  <a:lnTo>
                    <a:pt x="439" y="205"/>
                  </a:lnTo>
                  <a:lnTo>
                    <a:pt x="438" y="208"/>
                  </a:lnTo>
                  <a:lnTo>
                    <a:pt x="438" y="211"/>
                  </a:lnTo>
                  <a:lnTo>
                    <a:pt x="436" y="214"/>
                  </a:lnTo>
                  <a:lnTo>
                    <a:pt x="434" y="216"/>
                  </a:lnTo>
                  <a:lnTo>
                    <a:pt x="432" y="218"/>
                  </a:lnTo>
                  <a:lnTo>
                    <a:pt x="430" y="219"/>
                  </a:lnTo>
                  <a:lnTo>
                    <a:pt x="427" y="220"/>
                  </a:lnTo>
                  <a:lnTo>
                    <a:pt x="423" y="220"/>
                  </a:lnTo>
                  <a:lnTo>
                    <a:pt x="143" y="220"/>
                  </a:lnTo>
                  <a:lnTo>
                    <a:pt x="140" y="220"/>
                  </a:lnTo>
                  <a:lnTo>
                    <a:pt x="136" y="219"/>
                  </a:lnTo>
                  <a:lnTo>
                    <a:pt x="133" y="218"/>
                  </a:lnTo>
                  <a:lnTo>
                    <a:pt x="131" y="216"/>
                  </a:lnTo>
                  <a:lnTo>
                    <a:pt x="129" y="214"/>
                  </a:lnTo>
                  <a:lnTo>
                    <a:pt x="128" y="211"/>
                  </a:lnTo>
                  <a:lnTo>
                    <a:pt x="127" y="208"/>
                  </a:lnTo>
                  <a:lnTo>
                    <a:pt x="127" y="205"/>
                  </a:lnTo>
                  <a:lnTo>
                    <a:pt x="127" y="202"/>
                  </a:lnTo>
                  <a:lnTo>
                    <a:pt x="128" y="199"/>
                  </a:lnTo>
                  <a:lnTo>
                    <a:pt x="129" y="197"/>
                  </a:lnTo>
                  <a:lnTo>
                    <a:pt x="131" y="195"/>
                  </a:lnTo>
                  <a:lnTo>
                    <a:pt x="133" y="193"/>
                  </a:lnTo>
                  <a:lnTo>
                    <a:pt x="136" y="191"/>
                  </a:lnTo>
                  <a:lnTo>
                    <a:pt x="140" y="191"/>
                  </a:lnTo>
                  <a:lnTo>
                    <a:pt x="143" y="190"/>
                  </a:lnTo>
                  <a:close/>
                  <a:moveTo>
                    <a:pt x="213" y="97"/>
                  </a:moveTo>
                  <a:lnTo>
                    <a:pt x="213" y="97"/>
                  </a:lnTo>
                  <a:lnTo>
                    <a:pt x="213" y="53"/>
                  </a:lnTo>
                  <a:lnTo>
                    <a:pt x="214" y="50"/>
                  </a:lnTo>
                  <a:lnTo>
                    <a:pt x="216" y="46"/>
                  </a:lnTo>
                  <a:lnTo>
                    <a:pt x="216" y="46"/>
                  </a:lnTo>
                  <a:lnTo>
                    <a:pt x="221" y="44"/>
                  </a:lnTo>
                  <a:lnTo>
                    <a:pt x="227" y="43"/>
                  </a:lnTo>
                  <a:lnTo>
                    <a:pt x="338" y="43"/>
                  </a:lnTo>
                  <a:lnTo>
                    <a:pt x="344" y="44"/>
                  </a:lnTo>
                  <a:lnTo>
                    <a:pt x="349" y="46"/>
                  </a:lnTo>
                  <a:lnTo>
                    <a:pt x="349" y="46"/>
                  </a:lnTo>
                  <a:lnTo>
                    <a:pt x="352" y="50"/>
                  </a:lnTo>
                  <a:lnTo>
                    <a:pt x="353" y="53"/>
                  </a:lnTo>
                  <a:lnTo>
                    <a:pt x="353" y="97"/>
                  </a:lnTo>
                  <a:lnTo>
                    <a:pt x="213" y="9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" name="Группа 49"/>
          <p:cNvGrpSpPr/>
          <p:nvPr/>
        </p:nvGrpSpPr>
        <p:grpSpPr>
          <a:xfrm>
            <a:off x="2277658" y="2092569"/>
            <a:ext cx="348199" cy="355637"/>
            <a:chOff x="2079197" y="2031068"/>
            <a:chExt cx="348106" cy="348106"/>
          </a:xfrm>
          <a:solidFill>
            <a:srgbClr val="004F9F"/>
          </a:solidFill>
        </p:grpSpPr>
        <p:sp>
          <p:nvSpPr>
            <p:cNvPr id="68" name="Freeform 32"/>
            <p:cNvSpPr>
              <a:spLocks/>
            </p:cNvSpPr>
            <p:nvPr/>
          </p:nvSpPr>
          <p:spPr bwMode="auto">
            <a:xfrm>
              <a:off x="2079197" y="2031068"/>
              <a:ext cx="348106" cy="348106"/>
            </a:xfrm>
            <a:custGeom>
              <a:avLst/>
              <a:gdLst/>
              <a:ahLst/>
              <a:cxnLst>
                <a:cxn ang="0">
                  <a:pos x="416" y="2"/>
                </a:cxn>
                <a:cxn ang="0">
                  <a:pos x="472" y="12"/>
                </a:cxn>
                <a:cxn ang="0">
                  <a:pos x="525" y="30"/>
                </a:cxn>
                <a:cxn ang="0">
                  <a:pos x="573" y="55"/>
                </a:cxn>
                <a:cxn ang="0">
                  <a:pos x="618" y="87"/>
                </a:cxn>
                <a:cxn ang="0">
                  <a:pos x="657" y="124"/>
                </a:cxn>
                <a:cxn ang="0">
                  <a:pos x="690" y="167"/>
                </a:cxn>
                <a:cxn ang="0">
                  <a:pos x="718" y="214"/>
                </a:cxn>
                <a:cxn ang="0">
                  <a:pos x="738" y="266"/>
                </a:cxn>
                <a:cxn ang="0">
                  <a:pos x="751" y="320"/>
                </a:cxn>
                <a:cxn ang="0">
                  <a:pos x="755" y="378"/>
                </a:cxn>
                <a:cxn ang="0">
                  <a:pos x="751" y="436"/>
                </a:cxn>
                <a:cxn ang="0">
                  <a:pos x="738" y="490"/>
                </a:cxn>
                <a:cxn ang="0">
                  <a:pos x="718" y="542"/>
                </a:cxn>
                <a:cxn ang="0">
                  <a:pos x="690" y="589"/>
                </a:cxn>
                <a:cxn ang="0">
                  <a:pos x="657" y="632"/>
                </a:cxn>
                <a:cxn ang="0">
                  <a:pos x="618" y="669"/>
                </a:cxn>
                <a:cxn ang="0">
                  <a:pos x="573" y="701"/>
                </a:cxn>
                <a:cxn ang="0">
                  <a:pos x="525" y="726"/>
                </a:cxn>
                <a:cxn ang="0">
                  <a:pos x="472" y="744"/>
                </a:cxn>
                <a:cxn ang="0">
                  <a:pos x="416" y="754"/>
                </a:cxn>
                <a:cxn ang="0">
                  <a:pos x="358" y="755"/>
                </a:cxn>
                <a:cxn ang="0">
                  <a:pos x="301" y="748"/>
                </a:cxn>
                <a:cxn ang="0">
                  <a:pos x="248" y="733"/>
                </a:cxn>
                <a:cxn ang="0">
                  <a:pos x="197" y="710"/>
                </a:cxn>
                <a:cxn ang="0">
                  <a:pos x="152" y="680"/>
                </a:cxn>
                <a:cxn ang="0">
                  <a:pos x="110" y="645"/>
                </a:cxn>
                <a:cxn ang="0">
                  <a:pos x="75" y="604"/>
                </a:cxn>
                <a:cxn ang="0">
                  <a:pos x="46" y="558"/>
                </a:cxn>
                <a:cxn ang="0">
                  <a:pos x="22" y="507"/>
                </a:cxn>
                <a:cxn ang="0">
                  <a:pos x="7" y="454"/>
                </a:cxn>
                <a:cxn ang="0">
                  <a:pos x="0" y="397"/>
                </a:cxn>
                <a:cxn ang="0">
                  <a:pos x="2" y="340"/>
                </a:cxn>
                <a:cxn ang="0">
                  <a:pos x="12" y="284"/>
                </a:cxn>
                <a:cxn ang="0">
                  <a:pos x="29" y="232"/>
                </a:cxn>
                <a:cxn ang="0">
                  <a:pos x="55" y="182"/>
                </a:cxn>
                <a:cxn ang="0">
                  <a:pos x="86" y="138"/>
                </a:cxn>
                <a:cxn ang="0">
                  <a:pos x="123" y="98"/>
                </a:cxn>
                <a:cxn ang="0">
                  <a:pos x="167" y="65"/>
                </a:cxn>
                <a:cxn ang="0">
                  <a:pos x="213" y="37"/>
                </a:cxn>
                <a:cxn ang="0">
                  <a:pos x="265" y="17"/>
                </a:cxn>
                <a:cxn ang="0">
                  <a:pos x="320" y="5"/>
                </a:cxn>
                <a:cxn ang="0">
                  <a:pos x="377" y="0"/>
                </a:cxn>
              </a:cxnLst>
              <a:rect l="0" t="0" r="r" b="b"/>
              <a:pathLst>
                <a:path w="755" h="756">
                  <a:moveTo>
                    <a:pt x="377" y="0"/>
                  </a:moveTo>
                  <a:lnTo>
                    <a:pt x="397" y="1"/>
                  </a:lnTo>
                  <a:lnTo>
                    <a:pt x="416" y="2"/>
                  </a:lnTo>
                  <a:lnTo>
                    <a:pt x="435" y="5"/>
                  </a:lnTo>
                  <a:lnTo>
                    <a:pt x="454" y="8"/>
                  </a:lnTo>
                  <a:lnTo>
                    <a:pt x="472" y="12"/>
                  </a:lnTo>
                  <a:lnTo>
                    <a:pt x="490" y="17"/>
                  </a:lnTo>
                  <a:lnTo>
                    <a:pt x="507" y="23"/>
                  </a:lnTo>
                  <a:lnTo>
                    <a:pt x="525" y="30"/>
                  </a:lnTo>
                  <a:lnTo>
                    <a:pt x="541" y="37"/>
                  </a:lnTo>
                  <a:lnTo>
                    <a:pt x="558" y="46"/>
                  </a:lnTo>
                  <a:lnTo>
                    <a:pt x="573" y="55"/>
                  </a:lnTo>
                  <a:lnTo>
                    <a:pt x="588" y="65"/>
                  </a:lnTo>
                  <a:lnTo>
                    <a:pt x="603" y="76"/>
                  </a:lnTo>
                  <a:lnTo>
                    <a:pt x="618" y="87"/>
                  </a:lnTo>
                  <a:lnTo>
                    <a:pt x="632" y="98"/>
                  </a:lnTo>
                  <a:lnTo>
                    <a:pt x="645" y="111"/>
                  </a:lnTo>
                  <a:lnTo>
                    <a:pt x="657" y="124"/>
                  </a:lnTo>
                  <a:lnTo>
                    <a:pt x="669" y="138"/>
                  </a:lnTo>
                  <a:lnTo>
                    <a:pt x="680" y="152"/>
                  </a:lnTo>
                  <a:lnTo>
                    <a:pt x="690" y="167"/>
                  </a:lnTo>
                  <a:lnTo>
                    <a:pt x="700" y="182"/>
                  </a:lnTo>
                  <a:lnTo>
                    <a:pt x="709" y="198"/>
                  </a:lnTo>
                  <a:lnTo>
                    <a:pt x="718" y="214"/>
                  </a:lnTo>
                  <a:lnTo>
                    <a:pt x="726" y="232"/>
                  </a:lnTo>
                  <a:lnTo>
                    <a:pt x="733" y="248"/>
                  </a:lnTo>
                  <a:lnTo>
                    <a:pt x="738" y="266"/>
                  </a:lnTo>
                  <a:lnTo>
                    <a:pt x="743" y="284"/>
                  </a:lnTo>
                  <a:lnTo>
                    <a:pt x="748" y="302"/>
                  </a:lnTo>
                  <a:lnTo>
                    <a:pt x="751" y="320"/>
                  </a:lnTo>
                  <a:lnTo>
                    <a:pt x="753" y="340"/>
                  </a:lnTo>
                  <a:lnTo>
                    <a:pt x="755" y="359"/>
                  </a:lnTo>
                  <a:lnTo>
                    <a:pt x="755" y="378"/>
                  </a:lnTo>
                  <a:lnTo>
                    <a:pt x="755" y="397"/>
                  </a:lnTo>
                  <a:lnTo>
                    <a:pt x="753" y="416"/>
                  </a:lnTo>
                  <a:lnTo>
                    <a:pt x="751" y="436"/>
                  </a:lnTo>
                  <a:lnTo>
                    <a:pt x="748" y="454"/>
                  </a:lnTo>
                  <a:lnTo>
                    <a:pt x="743" y="472"/>
                  </a:lnTo>
                  <a:lnTo>
                    <a:pt x="738" y="490"/>
                  </a:lnTo>
                  <a:lnTo>
                    <a:pt x="733" y="507"/>
                  </a:lnTo>
                  <a:lnTo>
                    <a:pt x="726" y="525"/>
                  </a:lnTo>
                  <a:lnTo>
                    <a:pt x="718" y="542"/>
                  </a:lnTo>
                  <a:lnTo>
                    <a:pt x="709" y="558"/>
                  </a:lnTo>
                  <a:lnTo>
                    <a:pt x="700" y="574"/>
                  </a:lnTo>
                  <a:lnTo>
                    <a:pt x="690" y="589"/>
                  </a:lnTo>
                  <a:lnTo>
                    <a:pt x="680" y="604"/>
                  </a:lnTo>
                  <a:lnTo>
                    <a:pt x="669" y="618"/>
                  </a:lnTo>
                  <a:lnTo>
                    <a:pt x="657" y="632"/>
                  </a:lnTo>
                  <a:lnTo>
                    <a:pt x="645" y="645"/>
                  </a:lnTo>
                  <a:lnTo>
                    <a:pt x="632" y="658"/>
                  </a:lnTo>
                  <a:lnTo>
                    <a:pt x="618" y="669"/>
                  </a:lnTo>
                  <a:lnTo>
                    <a:pt x="603" y="680"/>
                  </a:lnTo>
                  <a:lnTo>
                    <a:pt x="588" y="691"/>
                  </a:lnTo>
                  <a:lnTo>
                    <a:pt x="573" y="701"/>
                  </a:lnTo>
                  <a:lnTo>
                    <a:pt x="558" y="710"/>
                  </a:lnTo>
                  <a:lnTo>
                    <a:pt x="541" y="719"/>
                  </a:lnTo>
                  <a:lnTo>
                    <a:pt x="525" y="726"/>
                  </a:lnTo>
                  <a:lnTo>
                    <a:pt x="507" y="733"/>
                  </a:lnTo>
                  <a:lnTo>
                    <a:pt x="490" y="739"/>
                  </a:lnTo>
                  <a:lnTo>
                    <a:pt x="472" y="744"/>
                  </a:lnTo>
                  <a:lnTo>
                    <a:pt x="454" y="748"/>
                  </a:lnTo>
                  <a:lnTo>
                    <a:pt x="435" y="751"/>
                  </a:lnTo>
                  <a:lnTo>
                    <a:pt x="416" y="754"/>
                  </a:lnTo>
                  <a:lnTo>
                    <a:pt x="397" y="755"/>
                  </a:lnTo>
                  <a:lnTo>
                    <a:pt x="377" y="756"/>
                  </a:lnTo>
                  <a:lnTo>
                    <a:pt x="358" y="755"/>
                  </a:lnTo>
                  <a:lnTo>
                    <a:pt x="339" y="754"/>
                  </a:lnTo>
                  <a:lnTo>
                    <a:pt x="320" y="751"/>
                  </a:lnTo>
                  <a:lnTo>
                    <a:pt x="301" y="748"/>
                  </a:lnTo>
                  <a:lnTo>
                    <a:pt x="283" y="744"/>
                  </a:lnTo>
                  <a:lnTo>
                    <a:pt x="265" y="739"/>
                  </a:lnTo>
                  <a:lnTo>
                    <a:pt x="248" y="733"/>
                  </a:lnTo>
                  <a:lnTo>
                    <a:pt x="231" y="726"/>
                  </a:lnTo>
                  <a:lnTo>
                    <a:pt x="213" y="719"/>
                  </a:lnTo>
                  <a:lnTo>
                    <a:pt x="197" y="710"/>
                  </a:lnTo>
                  <a:lnTo>
                    <a:pt x="182" y="701"/>
                  </a:lnTo>
                  <a:lnTo>
                    <a:pt x="167" y="691"/>
                  </a:lnTo>
                  <a:lnTo>
                    <a:pt x="152" y="680"/>
                  </a:lnTo>
                  <a:lnTo>
                    <a:pt x="138" y="669"/>
                  </a:lnTo>
                  <a:lnTo>
                    <a:pt x="123" y="658"/>
                  </a:lnTo>
                  <a:lnTo>
                    <a:pt x="110" y="645"/>
                  </a:lnTo>
                  <a:lnTo>
                    <a:pt x="98" y="632"/>
                  </a:lnTo>
                  <a:lnTo>
                    <a:pt x="86" y="618"/>
                  </a:lnTo>
                  <a:lnTo>
                    <a:pt x="75" y="604"/>
                  </a:lnTo>
                  <a:lnTo>
                    <a:pt x="65" y="589"/>
                  </a:lnTo>
                  <a:lnTo>
                    <a:pt x="55" y="574"/>
                  </a:lnTo>
                  <a:lnTo>
                    <a:pt x="46" y="558"/>
                  </a:lnTo>
                  <a:lnTo>
                    <a:pt x="38" y="542"/>
                  </a:lnTo>
                  <a:lnTo>
                    <a:pt x="29" y="525"/>
                  </a:lnTo>
                  <a:lnTo>
                    <a:pt x="22" y="507"/>
                  </a:lnTo>
                  <a:lnTo>
                    <a:pt x="17" y="490"/>
                  </a:lnTo>
                  <a:lnTo>
                    <a:pt x="12" y="472"/>
                  </a:lnTo>
                  <a:lnTo>
                    <a:pt x="7" y="454"/>
                  </a:lnTo>
                  <a:lnTo>
                    <a:pt x="4" y="436"/>
                  </a:lnTo>
                  <a:lnTo>
                    <a:pt x="2" y="416"/>
                  </a:lnTo>
                  <a:lnTo>
                    <a:pt x="0" y="397"/>
                  </a:lnTo>
                  <a:lnTo>
                    <a:pt x="0" y="378"/>
                  </a:lnTo>
                  <a:lnTo>
                    <a:pt x="0" y="359"/>
                  </a:lnTo>
                  <a:lnTo>
                    <a:pt x="2" y="340"/>
                  </a:lnTo>
                  <a:lnTo>
                    <a:pt x="4" y="320"/>
                  </a:lnTo>
                  <a:lnTo>
                    <a:pt x="7" y="302"/>
                  </a:lnTo>
                  <a:lnTo>
                    <a:pt x="12" y="284"/>
                  </a:lnTo>
                  <a:lnTo>
                    <a:pt x="17" y="266"/>
                  </a:lnTo>
                  <a:lnTo>
                    <a:pt x="22" y="248"/>
                  </a:lnTo>
                  <a:lnTo>
                    <a:pt x="29" y="232"/>
                  </a:lnTo>
                  <a:lnTo>
                    <a:pt x="38" y="214"/>
                  </a:lnTo>
                  <a:lnTo>
                    <a:pt x="46" y="198"/>
                  </a:lnTo>
                  <a:lnTo>
                    <a:pt x="55" y="182"/>
                  </a:lnTo>
                  <a:lnTo>
                    <a:pt x="65" y="167"/>
                  </a:lnTo>
                  <a:lnTo>
                    <a:pt x="75" y="152"/>
                  </a:lnTo>
                  <a:lnTo>
                    <a:pt x="86" y="138"/>
                  </a:lnTo>
                  <a:lnTo>
                    <a:pt x="98" y="124"/>
                  </a:lnTo>
                  <a:lnTo>
                    <a:pt x="110" y="111"/>
                  </a:lnTo>
                  <a:lnTo>
                    <a:pt x="123" y="98"/>
                  </a:lnTo>
                  <a:lnTo>
                    <a:pt x="138" y="87"/>
                  </a:lnTo>
                  <a:lnTo>
                    <a:pt x="152" y="76"/>
                  </a:lnTo>
                  <a:lnTo>
                    <a:pt x="167" y="65"/>
                  </a:lnTo>
                  <a:lnTo>
                    <a:pt x="182" y="55"/>
                  </a:lnTo>
                  <a:lnTo>
                    <a:pt x="197" y="46"/>
                  </a:lnTo>
                  <a:lnTo>
                    <a:pt x="213" y="37"/>
                  </a:lnTo>
                  <a:lnTo>
                    <a:pt x="231" y="30"/>
                  </a:lnTo>
                  <a:lnTo>
                    <a:pt x="248" y="23"/>
                  </a:lnTo>
                  <a:lnTo>
                    <a:pt x="265" y="17"/>
                  </a:lnTo>
                  <a:lnTo>
                    <a:pt x="283" y="12"/>
                  </a:lnTo>
                  <a:lnTo>
                    <a:pt x="301" y="8"/>
                  </a:lnTo>
                  <a:lnTo>
                    <a:pt x="320" y="5"/>
                  </a:lnTo>
                  <a:lnTo>
                    <a:pt x="339" y="2"/>
                  </a:lnTo>
                  <a:lnTo>
                    <a:pt x="358" y="1"/>
                  </a:lnTo>
                  <a:lnTo>
                    <a:pt x="37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33"/>
            <p:cNvSpPr>
              <a:spLocks noEditPoints="1"/>
            </p:cNvSpPr>
            <p:nvPr/>
          </p:nvSpPr>
          <p:spPr bwMode="auto">
            <a:xfrm>
              <a:off x="2146884" y="2147104"/>
              <a:ext cx="212731" cy="140900"/>
            </a:xfrm>
            <a:custGeom>
              <a:avLst/>
              <a:gdLst/>
              <a:ahLst/>
              <a:cxnLst>
                <a:cxn ang="0">
                  <a:pos x="167" y="216"/>
                </a:cxn>
                <a:cxn ang="0">
                  <a:pos x="176" y="236"/>
                </a:cxn>
                <a:cxn ang="0">
                  <a:pos x="153" y="270"/>
                </a:cxn>
                <a:cxn ang="0">
                  <a:pos x="397" y="189"/>
                </a:cxn>
                <a:cxn ang="0">
                  <a:pos x="415" y="205"/>
                </a:cxn>
                <a:cxn ang="0">
                  <a:pos x="462" y="175"/>
                </a:cxn>
                <a:cxn ang="0">
                  <a:pos x="452" y="4"/>
                </a:cxn>
                <a:cxn ang="0">
                  <a:pos x="350" y="30"/>
                </a:cxn>
                <a:cxn ang="0">
                  <a:pos x="359" y="74"/>
                </a:cxn>
                <a:cxn ang="0">
                  <a:pos x="397" y="189"/>
                </a:cxn>
                <a:cxn ang="0">
                  <a:pos x="53" y="205"/>
                </a:cxn>
                <a:cxn ang="0">
                  <a:pos x="3" y="178"/>
                </a:cxn>
                <a:cxn ang="0">
                  <a:pos x="7" y="9"/>
                </a:cxn>
                <a:cxn ang="0">
                  <a:pos x="109" y="28"/>
                </a:cxn>
                <a:cxn ang="0">
                  <a:pos x="115" y="58"/>
                </a:cxn>
                <a:cxn ang="0">
                  <a:pos x="68" y="173"/>
                </a:cxn>
                <a:cxn ang="0">
                  <a:pos x="386" y="178"/>
                </a:cxn>
                <a:cxn ang="0">
                  <a:pos x="316" y="156"/>
                </a:cxn>
                <a:cxn ang="0">
                  <a:pos x="262" y="118"/>
                </a:cxn>
                <a:cxn ang="0">
                  <a:pos x="195" y="131"/>
                </a:cxn>
                <a:cxn ang="0">
                  <a:pos x="169" y="123"/>
                </a:cxn>
                <a:cxn ang="0">
                  <a:pos x="215" y="93"/>
                </a:cxn>
                <a:cxn ang="0">
                  <a:pos x="332" y="55"/>
                </a:cxn>
                <a:cxn ang="0">
                  <a:pos x="107" y="211"/>
                </a:cxn>
                <a:cxn ang="0">
                  <a:pos x="137" y="205"/>
                </a:cxn>
                <a:cxn ang="0">
                  <a:pos x="170" y="207"/>
                </a:cxn>
                <a:cxn ang="0">
                  <a:pos x="199" y="223"/>
                </a:cxn>
                <a:cxn ang="0">
                  <a:pos x="221" y="249"/>
                </a:cxn>
                <a:cxn ang="0">
                  <a:pos x="239" y="250"/>
                </a:cxn>
                <a:cxn ang="0">
                  <a:pos x="308" y="293"/>
                </a:cxn>
                <a:cxn ang="0">
                  <a:pos x="319" y="280"/>
                </a:cxn>
                <a:cxn ang="0">
                  <a:pos x="243" y="211"/>
                </a:cxn>
                <a:cxn ang="0">
                  <a:pos x="325" y="267"/>
                </a:cxn>
                <a:cxn ang="0">
                  <a:pos x="342" y="263"/>
                </a:cxn>
                <a:cxn ang="0">
                  <a:pos x="270" y="182"/>
                </a:cxn>
                <a:cxn ang="0">
                  <a:pos x="340" y="234"/>
                </a:cxn>
                <a:cxn ang="0">
                  <a:pos x="353" y="224"/>
                </a:cxn>
                <a:cxn ang="0">
                  <a:pos x="306" y="160"/>
                </a:cxn>
                <a:cxn ang="0">
                  <a:pos x="255" y="128"/>
                </a:cxn>
                <a:cxn ang="0">
                  <a:pos x="176" y="143"/>
                </a:cxn>
                <a:cxn ang="0">
                  <a:pos x="160" y="122"/>
                </a:cxn>
                <a:cxn ang="0">
                  <a:pos x="198" y="90"/>
                </a:cxn>
                <a:cxn ang="0">
                  <a:pos x="202" y="63"/>
                </a:cxn>
                <a:cxn ang="0">
                  <a:pos x="121" y="69"/>
                </a:cxn>
                <a:cxn ang="0">
                  <a:pos x="83" y="161"/>
                </a:cxn>
                <a:cxn ang="0">
                  <a:pos x="285" y="294"/>
                </a:cxn>
                <a:cxn ang="0">
                  <a:pos x="280" y="305"/>
                </a:cxn>
                <a:cxn ang="0">
                  <a:pos x="238" y="283"/>
                </a:cxn>
                <a:cxn ang="0">
                  <a:pos x="216" y="261"/>
                </a:cxn>
                <a:cxn ang="0">
                  <a:pos x="228" y="265"/>
                </a:cxn>
                <a:cxn ang="0">
                  <a:pos x="225" y="290"/>
                </a:cxn>
                <a:cxn ang="0">
                  <a:pos x="203" y="300"/>
                </a:cxn>
                <a:cxn ang="0">
                  <a:pos x="211" y="242"/>
                </a:cxn>
                <a:cxn ang="0">
                  <a:pos x="193" y="234"/>
                </a:cxn>
                <a:cxn ang="0">
                  <a:pos x="170" y="281"/>
                </a:cxn>
                <a:cxn ang="0">
                  <a:pos x="209" y="253"/>
                </a:cxn>
                <a:cxn ang="0">
                  <a:pos x="109" y="242"/>
                </a:cxn>
                <a:cxn ang="0">
                  <a:pos x="121" y="247"/>
                </a:cxn>
                <a:cxn ang="0">
                  <a:pos x="129" y="213"/>
                </a:cxn>
                <a:cxn ang="0">
                  <a:pos x="108" y="228"/>
                </a:cxn>
              </a:cxnLst>
              <a:rect l="0" t="0" r="r" b="b"/>
              <a:pathLst>
                <a:path w="463" h="305">
                  <a:moveTo>
                    <a:pt x="131" y="251"/>
                  </a:moveTo>
                  <a:lnTo>
                    <a:pt x="148" y="225"/>
                  </a:lnTo>
                  <a:lnTo>
                    <a:pt x="151" y="221"/>
                  </a:lnTo>
                  <a:lnTo>
                    <a:pt x="154" y="219"/>
                  </a:lnTo>
                  <a:lnTo>
                    <a:pt x="158" y="216"/>
                  </a:lnTo>
                  <a:lnTo>
                    <a:pt x="163" y="216"/>
                  </a:lnTo>
                  <a:lnTo>
                    <a:pt x="167" y="216"/>
                  </a:lnTo>
                  <a:lnTo>
                    <a:pt x="172" y="218"/>
                  </a:lnTo>
                  <a:lnTo>
                    <a:pt x="174" y="220"/>
                  </a:lnTo>
                  <a:lnTo>
                    <a:pt x="176" y="223"/>
                  </a:lnTo>
                  <a:lnTo>
                    <a:pt x="179" y="226"/>
                  </a:lnTo>
                  <a:lnTo>
                    <a:pt x="180" y="229"/>
                  </a:lnTo>
                  <a:lnTo>
                    <a:pt x="179" y="232"/>
                  </a:lnTo>
                  <a:lnTo>
                    <a:pt x="176" y="236"/>
                  </a:lnTo>
                  <a:lnTo>
                    <a:pt x="174" y="241"/>
                  </a:lnTo>
                  <a:lnTo>
                    <a:pt x="170" y="247"/>
                  </a:lnTo>
                  <a:lnTo>
                    <a:pt x="163" y="258"/>
                  </a:lnTo>
                  <a:lnTo>
                    <a:pt x="157" y="268"/>
                  </a:lnTo>
                  <a:lnTo>
                    <a:pt x="157" y="268"/>
                  </a:lnTo>
                  <a:lnTo>
                    <a:pt x="155" y="270"/>
                  </a:lnTo>
                  <a:lnTo>
                    <a:pt x="153" y="270"/>
                  </a:lnTo>
                  <a:lnTo>
                    <a:pt x="146" y="267"/>
                  </a:lnTo>
                  <a:lnTo>
                    <a:pt x="137" y="263"/>
                  </a:lnTo>
                  <a:lnTo>
                    <a:pt x="134" y="260"/>
                  </a:lnTo>
                  <a:lnTo>
                    <a:pt x="131" y="257"/>
                  </a:lnTo>
                  <a:lnTo>
                    <a:pt x="130" y="254"/>
                  </a:lnTo>
                  <a:lnTo>
                    <a:pt x="131" y="251"/>
                  </a:lnTo>
                  <a:close/>
                  <a:moveTo>
                    <a:pt x="397" y="189"/>
                  </a:moveTo>
                  <a:lnTo>
                    <a:pt x="397" y="189"/>
                  </a:lnTo>
                  <a:lnTo>
                    <a:pt x="398" y="194"/>
                  </a:lnTo>
                  <a:lnTo>
                    <a:pt x="400" y="198"/>
                  </a:lnTo>
                  <a:lnTo>
                    <a:pt x="403" y="201"/>
                  </a:lnTo>
                  <a:lnTo>
                    <a:pt x="406" y="203"/>
                  </a:lnTo>
                  <a:lnTo>
                    <a:pt x="410" y="205"/>
                  </a:lnTo>
                  <a:lnTo>
                    <a:pt x="415" y="205"/>
                  </a:lnTo>
                  <a:lnTo>
                    <a:pt x="419" y="205"/>
                  </a:lnTo>
                  <a:lnTo>
                    <a:pt x="423" y="203"/>
                  </a:lnTo>
                  <a:lnTo>
                    <a:pt x="448" y="191"/>
                  </a:lnTo>
                  <a:lnTo>
                    <a:pt x="454" y="187"/>
                  </a:lnTo>
                  <a:lnTo>
                    <a:pt x="459" y="181"/>
                  </a:lnTo>
                  <a:lnTo>
                    <a:pt x="460" y="178"/>
                  </a:lnTo>
                  <a:lnTo>
                    <a:pt x="462" y="175"/>
                  </a:lnTo>
                  <a:lnTo>
                    <a:pt x="462" y="170"/>
                  </a:lnTo>
                  <a:lnTo>
                    <a:pt x="463" y="166"/>
                  </a:lnTo>
                  <a:lnTo>
                    <a:pt x="463" y="26"/>
                  </a:lnTo>
                  <a:lnTo>
                    <a:pt x="462" y="19"/>
                  </a:lnTo>
                  <a:lnTo>
                    <a:pt x="460" y="14"/>
                  </a:lnTo>
                  <a:lnTo>
                    <a:pt x="456" y="9"/>
                  </a:lnTo>
                  <a:lnTo>
                    <a:pt x="452" y="4"/>
                  </a:lnTo>
                  <a:lnTo>
                    <a:pt x="446" y="1"/>
                  </a:lnTo>
                  <a:lnTo>
                    <a:pt x="440" y="0"/>
                  </a:lnTo>
                  <a:lnTo>
                    <a:pt x="434" y="0"/>
                  </a:lnTo>
                  <a:lnTo>
                    <a:pt x="428" y="1"/>
                  </a:lnTo>
                  <a:lnTo>
                    <a:pt x="357" y="26"/>
                  </a:lnTo>
                  <a:lnTo>
                    <a:pt x="354" y="28"/>
                  </a:lnTo>
                  <a:lnTo>
                    <a:pt x="350" y="30"/>
                  </a:lnTo>
                  <a:lnTo>
                    <a:pt x="347" y="33"/>
                  </a:lnTo>
                  <a:lnTo>
                    <a:pt x="345" y="36"/>
                  </a:lnTo>
                  <a:lnTo>
                    <a:pt x="344" y="39"/>
                  </a:lnTo>
                  <a:lnTo>
                    <a:pt x="343" y="43"/>
                  </a:lnTo>
                  <a:lnTo>
                    <a:pt x="345" y="50"/>
                  </a:lnTo>
                  <a:lnTo>
                    <a:pt x="348" y="58"/>
                  </a:lnTo>
                  <a:lnTo>
                    <a:pt x="359" y="74"/>
                  </a:lnTo>
                  <a:lnTo>
                    <a:pt x="368" y="91"/>
                  </a:lnTo>
                  <a:lnTo>
                    <a:pt x="376" y="107"/>
                  </a:lnTo>
                  <a:lnTo>
                    <a:pt x="382" y="123"/>
                  </a:lnTo>
                  <a:lnTo>
                    <a:pt x="387" y="139"/>
                  </a:lnTo>
                  <a:lnTo>
                    <a:pt x="392" y="155"/>
                  </a:lnTo>
                  <a:lnTo>
                    <a:pt x="395" y="173"/>
                  </a:lnTo>
                  <a:lnTo>
                    <a:pt x="397" y="189"/>
                  </a:lnTo>
                  <a:close/>
                  <a:moveTo>
                    <a:pt x="66" y="189"/>
                  </a:moveTo>
                  <a:lnTo>
                    <a:pt x="66" y="189"/>
                  </a:lnTo>
                  <a:lnTo>
                    <a:pt x="65" y="194"/>
                  </a:lnTo>
                  <a:lnTo>
                    <a:pt x="63" y="198"/>
                  </a:lnTo>
                  <a:lnTo>
                    <a:pt x="60" y="201"/>
                  </a:lnTo>
                  <a:lnTo>
                    <a:pt x="57" y="203"/>
                  </a:lnTo>
                  <a:lnTo>
                    <a:pt x="53" y="205"/>
                  </a:lnTo>
                  <a:lnTo>
                    <a:pt x="48" y="205"/>
                  </a:lnTo>
                  <a:lnTo>
                    <a:pt x="44" y="205"/>
                  </a:lnTo>
                  <a:lnTo>
                    <a:pt x="40" y="203"/>
                  </a:lnTo>
                  <a:lnTo>
                    <a:pt x="15" y="191"/>
                  </a:lnTo>
                  <a:lnTo>
                    <a:pt x="9" y="187"/>
                  </a:lnTo>
                  <a:lnTo>
                    <a:pt x="4" y="181"/>
                  </a:lnTo>
                  <a:lnTo>
                    <a:pt x="3" y="178"/>
                  </a:lnTo>
                  <a:lnTo>
                    <a:pt x="1" y="175"/>
                  </a:lnTo>
                  <a:lnTo>
                    <a:pt x="1" y="170"/>
                  </a:lnTo>
                  <a:lnTo>
                    <a:pt x="0" y="166"/>
                  </a:lnTo>
                  <a:lnTo>
                    <a:pt x="0" y="26"/>
                  </a:lnTo>
                  <a:lnTo>
                    <a:pt x="1" y="19"/>
                  </a:lnTo>
                  <a:lnTo>
                    <a:pt x="3" y="14"/>
                  </a:lnTo>
                  <a:lnTo>
                    <a:pt x="7" y="9"/>
                  </a:lnTo>
                  <a:lnTo>
                    <a:pt x="11" y="4"/>
                  </a:lnTo>
                  <a:lnTo>
                    <a:pt x="17" y="1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5" y="1"/>
                  </a:lnTo>
                  <a:lnTo>
                    <a:pt x="106" y="26"/>
                  </a:lnTo>
                  <a:lnTo>
                    <a:pt x="109" y="28"/>
                  </a:lnTo>
                  <a:lnTo>
                    <a:pt x="113" y="30"/>
                  </a:lnTo>
                  <a:lnTo>
                    <a:pt x="116" y="33"/>
                  </a:lnTo>
                  <a:lnTo>
                    <a:pt x="118" y="36"/>
                  </a:lnTo>
                  <a:lnTo>
                    <a:pt x="119" y="39"/>
                  </a:lnTo>
                  <a:lnTo>
                    <a:pt x="120" y="43"/>
                  </a:lnTo>
                  <a:lnTo>
                    <a:pt x="118" y="50"/>
                  </a:lnTo>
                  <a:lnTo>
                    <a:pt x="115" y="58"/>
                  </a:lnTo>
                  <a:lnTo>
                    <a:pt x="104" y="74"/>
                  </a:lnTo>
                  <a:lnTo>
                    <a:pt x="95" y="91"/>
                  </a:lnTo>
                  <a:lnTo>
                    <a:pt x="88" y="107"/>
                  </a:lnTo>
                  <a:lnTo>
                    <a:pt x="82" y="123"/>
                  </a:lnTo>
                  <a:lnTo>
                    <a:pt x="76" y="139"/>
                  </a:lnTo>
                  <a:lnTo>
                    <a:pt x="71" y="155"/>
                  </a:lnTo>
                  <a:lnTo>
                    <a:pt x="68" y="173"/>
                  </a:lnTo>
                  <a:lnTo>
                    <a:pt x="66" y="189"/>
                  </a:lnTo>
                  <a:close/>
                  <a:moveTo>
                    <a:pt x="366" y="113"/>
                  </a:moveTo>
                  <a:lnTo>
                    <a:pt x="366" y="113"/>
                  </a:lnTo>
                  <a:lnTo>
                    <a:pt x="373" y="129"/>
                  </a:lnTo>
                  <a:lnTo>
                    <a:pt x="379" y="145"/>
                  </a:lnTo>
                  <a:lnTo>
                    <a:pt x="383" y="162"/>
                  </a:lnTo>
                  <a:lnTo>
                    <a:pt x="386" y="178"/>
                  </a:lnTo>
                  <a:lnTo>
                    <a:pt x="386" y="181"/>
                  </a:lnTo>
                  <a:lnTo>
                    <a:pt x="384" y="182"/>
                  </a:lnTo>
                  <a:lnTo>
                    <a:pt x="355" y="198"/>
                  </a:lnTo>
                  <a:lnTo>
                    <a:pt x="353" y="199"/>
                  </a:lnTo>
                  <a:lnTo>
                    <a:pt x="351" y="197"/>
                  </a:lnTo>
                  <a:lnTo>
                    <a:pt x="335" y="178"/>
                  </a:lnTo>
                  <a:lnTo>
                    <a:pt x="316" y="156"/>
                  </a:lnTo>
                  <a:lnTo>
                    <a:pt x="307" y="145"/>
                  </a:lnTo>
                  <a:lnTo>
                    <a:pt x="297" y="135"/>
                  </a:lnTo>
                  <a:lnTo>
                    <a:pt x="288" y="127"/>
                  </a:lnTo>
                  <a:lnTo>
                    <a:pt x="280" y="121"/>
                  </a:lnTo>
                  <a:lnTo>
                    <a:pt x="275" y="119"/>
                  </a:lnTo>
                  <a:lnTo>
                    <a:pt x="268" y="118"/>
                  </a:lnTo>
                  <a:lnTo>
                    <a:pt x="262" y="118"/>
                  </a:lnTo>
                  <a:lnTo>
                    <a:pt x="254" y="119"/>
                  </a:lnTo>
                  <a:lnTo>
                    <a:pt x="246" y="120"/>
                  </a:lnTo>
                  <a:lnTo>
                    <a:pt x="237" y="122"/>
                  </a:lnTo>
                  <a:lnTo>
                    <a:pt x="228" y="124"/>
                  </a:lnTo>
                  <a:lnTo>
                    <a:pt x="220" y="126"/>
                  </a:lnTo>
                  <a:lnTo>
                    <a:pt x="207" y="129"/>
                  </a:lnTo>
                  <a:lnTo>
                    <a:pt x="195" y="131"/>
                  </a:lnTo>
                  <a:lnTo>
                    <a:pt x="186" y="132"/>
                  </a:lnTo>
                  <a:lnTo>
                    <a:pt x="177" y="131"/>
                  </a:lnTo>
                  <a:lnTo>
                    <a:pt x="173" y="130"/>
                  </a:lnTo>
                  <a:lnTo>
                    <a:pt x="170" y="127"/>
                  </a:lnTo>
                  <a:lnTo>
                    <a:pt x="170" y="127"/>
                  </a:lnTo>
                  <a:lnTo>
                    <a:pt x="169" y="125"/>
                  </a:lnTo>
                  <a:lnTo>
                    <a:pt x="169" y="123"/>
                  </a:lnTo>
                  <a:lnTo>
                    <a:pt x="169" y="121"/>
                  </a:lnTo>
                  <a:lnTo>
                    <a:pt x="171" y="119"/>
                  </a:lnTo>
                  <a:lnTo>
                    <a:pt x="174" y="115"/>
                  </a:lnTo>
                  <a:lnTo>
                    <a:pt x="181" y="111"/>
                  </a:lnTo>
                  <a:lnTo>
                    <a:pt x="189" y="106"/>
                  </a:lnTo>
                  <a:lnTo>
                    <a:pt x="199" y="100"/>
                  </a:lnTo>
                  <a:lnTo>
                    <a:pt x="215" y="93"/>
                  </a:lnTo>
                  <a:lnTo>
                    <a:pt x="230" y="85"/>
                  </a:lnTo>
                  <a:lnTo>
                    <a:pt x="246" y="79"/>
                  </a:lnTo>
                  <a:lnTo>
                    <a:pt x="262" y="72"/>
                  </a:lnTo>
                  <a:lnTo>
                    <a:pt x="280" y="67"/>
                  </a:lnTo>
                  <a:lnTo>
                    <a:pt x="297" y="62"/>
                  </a:lnTo>
                  <a:lnTo>
                    <a:pt x="314" y="58"/>
                  </a:lnTo>
                  <a:lnTo>
                    <a:pt x="332" y="55"/>
                  </a:lnTo>
                  <a:lnTo>
                    <a:pt x="342" y="68"/>
                  </a:lnTo>
                  <a:lnTo>
                    <a:pt x="351" y="83"/>
                  </a:lnTo>
                  <a:lnTo>
                    <a:pt x="359" y="98"/>
                  </a:lnTo>
                  <a:lnTo>
                    <a:pt x="366" y="113"/>
                  </a:lnTo>
                  <a:close/>
                  <a:moveTo>
                    <a:pt x="105" y="210"/>
                  </a:moveTo>
                  <a:lnTo>
                    <a:pt x="105" y="210"/>
                  </a:lnTo>
                  <a:lnTo>
                    <a:pt x="107" y="211"/>
                  </a:lnTo>
                  <a:lnTo>
                    <a:pt x="109" y="210"/>
                  </a:lnTo>
                  <a:lnTo>
                    <a:pt x="114" y="206"/>
                  </a:lnTo>
                  <a:lnTo>
                    <a:pt x="119" y="204"/>
                  </a:lnTo>
                  <a:lnTo>
                    <a:pt x="123" y="203"/>
                  </a:lnTo>
                  <a:lnTo>
                    <a:pt x="128" y="202"/>
                  </a:lnTo>
                  <a:lnTo>
                    <a:pt x="133" y="203"/>
                  </a:lnTo>
                  <a:lnTo>
                    <a:pt x="137" y="205"/>
                  </a:lnTo>
                  <a:lnTo>
                    <a:pt x="142" y="208"/>
                  </a:lnTo>
                  <a:lnTo>
                    <a:pt x="146" y="211"/>
                  </a:lnTo>
                  <a:lnTo>
                    <a:pt x="153" y="208"/>
                  </a:lnTo>
                  <a:lnTo>
                    <a:pt x="159" y="206"/>
                  </a:lnTo>
                  <a:lnTo>
                    <a:pt x="163" y="205"/>
                  </a:lnTo>
                  <a:lnTo>
                    <a:pt x="166" y="206"/>
                  </a:lnTo>
                  <a:lnTo>
                    <a:pt x="170" y="207"/>
                  </a:lnTo>
                  <a:lnTo>
                    <a:pt x="174" y="208"/>
                  </a:lnTo>
                  <a:lnTo>
                    <a:pt x="180" y="211"/>
                  </a:lnTo>
                  <a:lnTo>
                    <a:pt x="184" y="215"/>
                  </a:lnTo>
                  <a:lnTo>
                    <a:pt x="187" y="220"/>
                  </a:lnTo>
                  <a:lnTo>
                    <a:pt x="189" y="225"/>
                  </a:lnTo>
                  <a:lnTo>
                    <a:pt x="194" y="224"/>
                  </a:lnTo>
                  <a:lnTo>
                    <a:pt x="199" y="223"/>
                  </a:lnTo>
                  <a:lnTo>
                    <a:pt x="204" y="224"/>
                  </a:lnTo>
                  <a:lnTo>
                    <a:pt x="209" y="226"/>
                  </a:lnTo>
                  <a:lnTo>
                    <a:pt x="214" y="229"/>
                  </a:lnTo>
                  <a:lnTo>
                    <a:pt x="218" y="234"/>
                  </a:lnTo>
                  <a:lnTo>
                    <a:pt x="220" y="240"/>
                  </a:lnTo>
                  <a:lnTo>
                    <a:pt x="221" y="246"/>
                  </a:lnTo>
                  <a:lnTo>
                    <a:pt x="221" y="249"/>
                  </a:lnTo>
                  <a:lnTo>
                    <a:pt x="225" y="250"/>
                  </a:lnTo>
                  <a:lnTo>
                    <a:pt x="228" y="251"/>
                  </a:lnTo>
                  <a:lnTo>
                    <a:pt x="230" y="252"/>
                  </a:lnTo>
                  <a:lnTo>
                    <a:pt x="234" y="255"/>
                  </a:lnTo>
                  <a:lnTo>
                    <a:pt x="236" y="252"/>
                  </a:lnTo>
                  <a:lnTo>
                    <a:pt x="237" y="251"/>
                  </a:lnTo>
                  <a:lnTo>
                    <a:pt x="239" y="250"/>
                  </a:lnTo>
                  <a:lnTo>
                    <a:pt x="241" y="250"/>
                  </a:lnTo>
                  <a:lnTo>
                    <a:pt x="243" y="251"/>
                  </a:lnTo>
                  <a:lnTo>
                    <a:pt x="296" y="289"/>
                  </a:lnTo>
                  <a:lnTo>
                    <a:pt x="296" y="289"/>
                  </a:lnTo>
                  <a:lnTo>
                    <a:pt x="296" y="289"/>
                  </a:lnTo>
                  <a:lnTo>
                    <a:pt x="302" y="292"/>
                  </a:lnTo>
                  <a:lnTo>
                    <a:pt x="308" y="293"/>
                  </a:lnTo>
                  <a:lnTo>
                    <a:pt x="312" y="292"/>
                  </a:lnTo>
                  <a:lnTo>
                    <a:pt x="315" y="291"/>
                  </a:lnTo>
                  <a:lnTo>
                    <a:pt x="317" y="290"/>
                  </a:lnTo>
                  <a:lnTo>
                    <a:pt x="318" y="288"/>
                  </a:lnTo>
                  <a:lnTo>
                    <a:pt x="319" y="285"/>
                  </a:lnTo>
                  <a:lnTo>
                    <a:pt x="319" y="283"/>
                  </a:lnTo>
                  <a:lnTo>
                    <a:pt x="319" y="280"/>
                  </a:lnTo>
                  <a:lnTo>
                    <a:pt x="319" y="278"/>
                  </a:lnTo>
                  <a:lnTo>
                    <a:pt x="318" y="276"/>
                  </a:lnTo>
                  <a:lnTo>
                    <a:pt x="317" y="275"/>
                  </a:lnTo>
                  <a:lnTo>
                    <a:pt x="244" y="217"/>
                  </a:lnTo>
                  <a:lnTo>
                    <a:pt x="243" y="215"/>
                  </a:lnTo>
                  <a:lnTo>
                    <a:pt x="243" y="212"/>
                  </a:lnTo>
                  <a:lnTo>
                    <a:pt x="243" y="211"/>
                  </a:lnTo>
                  <a:lnTo>
                    <a:pt x="244" y="210"/>
                  </a:lnTo>
                  <a:lnTo>
                    <a:pt x="244" y="209"/>
                  </a:lnTo>
                  <a:lnTo>
                    <a:pt x="245" y="209"/>
                  </a:lnTo>
                  <a:lnTo>
                    <a:pt x="245" y="209"/>
                  </a:lnTo>
                  <a:lnTo>
                    <a:pt x="248" y="208"/>
                  </a:lnTo>
                  <a:lnTo>
                    <a:pt x="251" y="209"/>
                  </a:lnTo>
                  <a:lnTo>
                    <a:pt x="325" y="267"/>
                  </a:lnTo>
                  <a:lnTo>
                    <a:pt x="327" y="270"/>
                  </a:lnTo>
                  <a:lnTo>
                    <a:pt x="330" y="271"/>
                  </a:lnTo>
                  <a:lnTo>
                    <a:pt x="333" y="271"/>
                  </a:lnTo>
                  <a:lnTo>
                    <a:pt x="336" y="271"/>
                  </a:lnTo>
                  <a:lnTo>
                    <a:pt x="339" y="268"/>
                  </a:lnTo>
                  <a:lnTo>
                    <a:pt x="341" y="266"/>
                  </a:lnTo>
                  <a:lnTo>
                    <a:pt x="342" y="263"/>
                  </a:lnTo>
                  <a:lnTo>
                    <a:pt x="342" y="259"/>
                  </a:lnTo>
                  <a:lnTo>
                    <a:pt x="341" y="255"/>
                  </a:lnTo>
                  <a:lnTo>
                    <a:pt x="340" y="250"/>
                  </a:lnTo>
                  <a:lnTo>
                    <a:pt x="337" y="246"/>
                  </a:lnTo>
                  <a:lnTo>
                    <a:pt x="334" y="243"/>
                  </a:lnTo>
                  <a:lnTo>
                    <a:pt x="271" y="185"/>
                  </a:lnTo>
                  <a:lnTo>
                    <a:pt x="270" y="182"/>
                  </a:lnTo>
                  <a:lnTo>
                    <a:pt x="270" y="180"/>
                  </a:lnTo>
                  <a:lnTo>
                    <a:pt x="271" y="178"/>
                  </a:lnTo>
                  <a:lnTo>
                    <a:pt x="273" y="176"/>
                  </a:lnTo>
                  <a:lnTo>
                    <a:pt x="277" y="176"/>
                  </a:lnTo>
                  <a:lnTo>
                    <a:pt x="279" y="177"/>
                  </a:lnTo>
                  <a:lnTo>
                    <a:pt x="339" y="233"/>
                  </a:lnTo>
                  <a:lnTo>
                    <a:pt x="340" y="234"/>
                  </a:lnTo>
                  <a:lnTo>
                    <a:pt x="342" y="234"/>
                  </a:lnTo>
                  <a:lnTo>
                    <a:pt x="346" y="234"/>
                  </a:lnTo>
                  <a:lnTo>
                    <a:pt x="349" y="232"/>
                  </a:lnTo>
                  <a:lnTo>
                    <a:pt x="351" y="231"/>
                  </a:lnTo>
                  <a:lnTo>
                    <a:pt x="352" y="229"/>
                  </a:lnTo>
                  <a:lnTo>
                    <a:pt x="353" y="227"/>
                  </a:lnTo>
                  <a:lnTo>
                    <a:pt x="353" y="224"/>
                  </a:lnTo>
                  <a:lnTo>
                    <a:pt x="352" y="221"/>
                  </a:lnTo>
                  <a:lnTo>
                    <a:pt x="350" y="216"/>
                  </a:lnTo>
                  <a:lnTo>
                    <a:pt x="347" y="211"/>
                  </a:lnTo>
                  <a:lnTo>
                    <a:pt x="343" y="205"/>
                  </a:lnTo>
                  <a:lnTo>
                    <a:pt x="332" y="191"/>
                  </a:lnTo>
                  <a:lnTo>
                    <a:pt x="319" y="176"/>
                  </a:lnTo>
                  <a:lnTo>
                    <a:pt x="306" y="160"/>
                  </a:lnTo>
                  <a:lnTo>
                    <a:pt x="293" y="147"/>
                  </a:lnTo>
                  <a:lnTo>
                    <a:pt x="282" y="136"/>
                  </a:lnTo>
                  <a:lnTo>
                    <a:pt x="272" y="129"/>
                  </a:lnTo>
                  <a:lnTo>
                    <a:pt x="269" y="128"/>
                  </a:lnTo>
                  <a:lnTo>
                    <a:pt x="265" y="127"/>
                  </a:lnTo>
                  <a:lnTo>
                    <a:pt x="261" y="128"/>
                  </a:lnTo>
                  <a:lnTo>
                    <a:pt x="255" y="128"/>
                  </a:lnTo>
                  <a:lnTo>
                    <a:pt x="243" y="130"/>
                  </a:lnTo>
                  <a:lnTo>
                    <a:pt x="230" y="134"/>
                  </a:lnTo>
                  <a:lnTo>
                    <a:pt x="217" y="137"/>
                  </a:lnTo>
                  <a:lnTo>
                    <a:pt x="203" y="140"/>
                  </a:lnTo>
                  <a:lnTo>
                    <a:pt x="191" y="143"/>
                  </a:lnTo>
                  <a:lnTo>
                    <a:pt x="181" y="143"/>
                  </a:lnTo>
                  <a:lnTo>
                    <a:pt x="176" y="143"/>
                  </a:lnTo>
                  <a:lnTo>
                    <a:pt x="172" y="142"/>
                  </a:lnTo>
                  <a:lnTo>
                    <a:pt x="168" y="140"/>
                  </a:lnTo>
                  <a:lnTo>
                    <a:pt x="165" y="138"/>
                  </a:lnTo>
                  <a:lnTo>
                    <a:pt x="163" y="136"/>
                  </a:lnTo>
                  <a:lnTo>
                    <a:pt x="161" y="132"/>
                  </a:lnTo>
                  <a:lnTo>
                    <a:pt x="160" y="127"/>
                  </a:lnTo>
                  <a:lnTo>
                    <a:pt x="160" y="122"/>
                  </a:lnTo>
                  <a:lnTo>
                    <a:pt x="161" y="119"/>
                  </a:lnTo>
                  <a:lnTo>
                    <a:pt x="162" y="116"/>
                  </a:lnTo>
                  <a:lnTo>
                    <a:pt x="165" y="112"/>
                  </a:lnTo>
                  <a:lnTo>
                    <a:pt x="168" y="109"/>
                  </a:lnTo>
                  <a:lnTo>
                    <a:pt x="176" y="103"/>
                  </a:lnTo>
                  <a:lnTo>
                    <a:pt x="186" y="96"/>
                  </a:lnTo>
                  <a:lnTo>
                    <a:pt x="198" y="90"/>
                  </a:lnTo>
                  <a:lnTo>
                    <a:pt x="209" y="84"/>
                  </a:lnTo>
                  <a:lnTo>
                    <a:pt x="220" y="79"/>
                  </a:lnTo>
                  <a:lnTo>
                    <a:pt x="229" y="74"/>
                  </a:lnTo>
                  <a:lnTo>
                    <a:pt x="240" y="70"/>
                  </a:lnTo>
                  <a:lnTo>
                    <a:pt x="229" y="67"/>
                  </a:lnTo>
                  <a:lnTo>
                    <a:pt x="215" y="65"/>
                  </a:lnTo>
                  <a:lnTo>
                    <a:pt x="202" y="63"/>
                  </a:lnTo>
                  <a:lnTo>
                    <a:pt x="189" y="63"/>
                  </a:lnTo>
                  <a:lnTo>
                    <a:pt x="175" y="63"/>
                  </a:lnTo>
                  <a:lnTo>
                    <a:pt x="162" y="63"/>
                  </a:lnTo>
                  <a:lnTo>
                    <a:pt x="149" y="65"/>
                  </a:lnTo>
                  <a:lnTo>
                    <a:pt x="136" y="66"/>
                  </a:lnTo>
                  <a:lnTo>
                    <a:pt x="123" y="69"/>
                  </a:lnTo>
                  <a:lnTo>
                    <a:pt x="121" y="69"/>
                  </a:lnTo>
                  <a:lnTo>
                    <a:pt x="120" y="70"/>
                  </a:lnTo>
                  <a:lnTo>
                    <a:pt x="112" y="85"/>
                  </a:lnTo>
                  <a:lnTo>
                    <a:pt x="105" y="99"/>
                  </a:lnTo>
                  <a:lnTo>
                    <a:pt x="98" y="114"/>
                  </a:lnTo>
                  <a:lnTo>
                    <a:pt x="92" y="129"/>
                  </a:lnTo>
                  <a:lnTo>
                    <a:pt x="87" y="145"/>
                  </a:lnTo>
                  <a:lnTo>
                    <a:pt x="83" y="161"/>
                  </a:lnTo>
                  <a:lnTo>
                    <a:pt x="79" y="178"/>
                  </a:lnTo>
                  <a:lnTo>
                    <a:pt x="76" y="194"/>
                  </a:lnTo>
                  <a:lnTo>
                    <a:pt x="105" y="210"/>
                  </a:lnTo>
                  <a:close/>
                  <a:moveTo>
                    <a:pt x="237" y="259"/>
                  </a:moveTo>
                  <a:lnTo>
                    <a:pt x="237" y="259"/>
                  </a:lnTo>
                  <a:lnTo>
                    <a:pt x="244" y="264"/>
                  </a:lnTo>
                  <a:lnTo>
                    <a:pt x="285" y="294"/>
                  </a:lnTo>
                  <a:lnTo>
                    <a:pt x="286" y="295"/>
                  </a:lnTo>
                  <a:lnTo>
                    <a:pt x="287" y="297"/>
                  </a:lnTo>
                  <a:lnTo>
                    <a:pt x="286" y="299"/>
                  </a:lnTo>
                  <a:lnTo>
                    <a:pt x="285" y="301"/>
                  </a:lnTo>
                  <a:lnTo>
                    <a:pt x="284" y="303"/>
                  </a:lnTo>
                  <a:lnTo>
                    <a:pt x="282" y="304"/>
                  </a:lnTo>
                  <a:lnTo>
                    <a:pt x="280" y="305"/>
                  </a:lnTo>
                  <a:lnTo>
                    <a:pt x="277" y="305"/>
                  </a:lnTo>
                  <a:lnTo>
                    <a:pt x="268" y="302"/>
                  </a:lnTo>
                  <a:lnTo>
                    <a:pt x="259" y="297"/>
                  </a:lnTo>
                  <a:lnTo>
                    <a:pt x="249" y="292"/>
                  </a:lnTo>
                  <a:lnTo>
                    <a:pt x="240" y="286"/>
                  </a:lnTo>
                  <a:lnTo>
                    <a:pt x="238" y="285"/>
                  </a:lnTo>
                  <a:lnTo>
                    <a:pt x="238" y="283"/>
                  </a:lnTo>
                  <a:lnTo>
                    <a:pt x="239" y="277"/>
                  </a:lnTo>
                  <a:lnTo>
                    <a:pt x="239" y="271"/>
                  </a:lnTo>
                  <a:lnTo>
                    <a:pt x="238" y="265"/>
                  </a:lnTo>
                  <a:lnTo>
                    <a:pt x="237" y="259"/>
                  </a:lnTo>
                  <a:close/>
                  <a:moveTo>
                    <a:pt x="198" y="292"/>
                  </a:moveTo>
                  <a:lnTo>
                    <a:pt x="198" y="292"/>
                  </a:lnTo>
                  <a:lnTo>
                    <a:pt x="216" y="261"/>
                  </a:lnTo>
                  <a:lnTo>
                    <a:pt x="217" y="260"/>
                  </a:lnTo>
                  <a:lnTo>
                    <a:pt x="219" y="259"/>
                  </a:lnTo>
                  <a:lnTo>
                    <a:pt x="221" y="259"/>
                  </a:lnTo>
                  <a:lnTo>
                    <a:pt x="224" y="260"/>
                  </a:lnTo>
                  <a:lnTo>
                    <a:pt x="225" y="262"/>
                  </a:lnTo>
                  <a:lnTo>
                    <a:pt x="227" y="264"/>
                  </a:lnTo>
                  <a:lnTo>
                    <a:pt x="228" y="265"/>
                  </a:lnTo>
                  <a:lnTo>
                    <a:pt x="228" y="267"/>
                  </a:lnTo>
                  <a:lnTo>
                    <a:pt x="229" y="271"/>
                  </a:lnTo>
                  <a:lnTo>
                    <a:pt x="229" y="273"/>
                  </a:lnTo>
                  <a:lnTo>
                    <a:pt x="229" y="276"/>
                  </a:lnTo>
                  <a:lnTo>
                    <a:pt x="229" y="278"/>
                  </a:lnTo>
                  <a:lnTo>
                    <a:pt x="227" y="284"/>
                  </a:lnTo>
                  <a:lnTo>
                    <a:pt x="225" y="290"/>
                  </a:lnTo>
                  <a:lnTo>
                    <a:pt x="223" y="296"/>
                  </a:lnTo>
                  <a:lnTo>
                    <a:pt x="219" y="300"/>
                  </a:lnTo>
                  <a:lnTo>
                    <a:pt x="217" y="301"/>
                  </a:lnTo>
                  <a:lnTo>
                    <a:pt x="214" y="302"/>
                  </a:lnTo>
                  <a:lnTo>
                    <a:pt x="211" y="302"/>
                  </a:lnTo>
                  <a:lnTo>
                    <a:pt x="209" y="302"/>
                  </a:lnTo>
                  <a:lnTo>
                    <a:pt x="203" y="300"/>
                  </a:lnTo>
                  <a:lnTo>
                    <a:pt x="198" y="297"/>
                  </a:lnTo>
                  <a:lnTo>
                    <a:pt x="197" y="294"/>
                  </a:lnTo>
                  <a:lnTo>
                    <a:pt x="198" y="292"/>
                  </a:lnTo>
                  <a:close/>
                  <a:moveTo>
                    <a:pt x="211" y="245"/>
                  </a:moveTo>
                  <a:lnTo>
                    <a:pt x="211" y="245"/>
                  </a:lnTo>
                  <a:lnTo>
                    <a:pt x="211" y="245"/>
                  </a:lnTo>
                  <a:lnTo>
                    <a:pt x="211" y="242"/>
                  </a:lnTo>
                  <a:lnTo>
                    <a:pt x="210" y="239"/>
                  </a:lnTo>
                  <a:lnTo>
                    <a:pt x="208" y="237"/>
                  </a:lnTo>
                  <a:lnTo>
                    <a:pt x="205" y="235"/>
                  </a:lnTo>
                  <a:lnTo>
                    <a:pt x="202" y="234"/>
                  </a:lnTo>
                  <a:lnTo>
                    <a:pt x="199" y="233"/>
                  </a:lnTo>
                  <a:lnTo>
                    <a:pt x="196" y="234"/>
                  </a:lnTo>
                  <a:lnTo>
                    <a:pt x="193" y="234"/>
                  </a:lnTo>
                  <a:lnTo>
                    <a:pt x="190" y="236"/>
                  </a:lnTo>
                  <a:lnTo>
                    <a:pt x="188" y="238"/>
                  </a:lnTo>
                  <a:lnTo>
                    <a:pt x="165" y="274"/>
                  </a:lnTo>
                  <a:lnTo>
                    <a:pt x="165" y="276"/>
                  </a:lnTo>
                  <a:lnTo>
                    <a:pt x="166" y="278"/>
                  </a:lnTo>
                  <a:lnTo>
                    <a:pt x="166" y="278"/>
                  </a:lnTo>
                  <a:lnTo>
                    <a:pt x="170" y="281"/>
                  </a:lnTo>
                  <a:lnTo>
                    <a:pt x="175" y="284"/>
                  </a:lnTo>
                  <a:lnTo>
                    <a:pt x="181" y="286"/>
                  </a:lnTo>
                  <a:lnTo>
                    <a:pt x="185" y="288"/>
                  </a:lnTo>
                  <a:lnTo>
                    <a:pt x="188" y="288"/>
                  </a:lnTo>
                  <a:lnTo>
                    <a:pt x="189" y="286"/>
                  </a:lnTo>
                  <a:lnTo>
                    <a:pt x="189" y="286"/>
                  </a:lnTo>
                  <a:lnTo>
                    <a:pt x="209" y="253"/>
                  </a:lnTo>
                  <a:lnTo>
                    <a:pt x="210" y="253"/>
                  </a:lnTo>
                  <a:lnTo>
                    <a:pt x="210" y="252"/>
                  </a:lnTo>
                  <a:lnTo>
                    <a:pt x="211" y="249"/>
                  </a:lnTo>
                  <a:lnTo>
                    <a:pt x="211" y="245"/>
                  </a:lnTo>
                  <a:close/>
                  <a:moveTo>
                    <a:pt x="108" y="240"/>
                  </a:moveTo>
                  <a:lnTo>
                    <a:pt x="108" y="240"/>
                  </a:lnTo>
                  <a:lnTo>
                    <a:pt x="109" y="242"/>
                  </a:lnTo>
                  <a:lnTo>
                    <a:pt x="111" y="244"/>
                  </a:lnTo>
                  <a:lnTo>
                    <a:pt x="112" y="245"/>
                  </a:lnTo>
                  <a:lnTo>
                    <a:pt x="114" y="246"/>
                  </a:lnTo>
                  <a:lnTo>
                    <a:pt x="115" y="247"/>
                  </a:lnTo>
                  <a:lnTo>
                    <a:pt x="117" y="248"/>
                  </a:lnTo>
                  <a:lnTo>
                    <a:pt x="119" y="248"/>
                  </a:lnTo>
                  <a:lnTo>
                    <a:pt x="121" y="247"/>
                  </a:lnTo>
                  <a:lnTo>
                    <a:pt x="138" y="222"/>
                  </a:lnTo>
                  <a:lnTo>
                    <a:pt x="139" y="219"/>
                  </a:lnTo>
                  <a:lnTo>
                    <a:pt x="138" y="217"/>
                  </a:lnTo>
                  <a:lnTo>
                    <a:pt x="136" y="215"/>
                  </a:lnTo>
                  <a:lnTo>
                    <a:pt x="134" y="214"/>
                  </a:lnTo>
                  <a:lnTo>
                    <a:pt x="131" y="213"/>
                  </a:lnTo>
                  <a:lnTo>
                    <a:pt x="129" y="213"/>
                  </a:lnTo>
                  <a:lnTo>
                    <a:pt x="125" y="213"/>
                  </a:lnTo>
                  <a:lnTo>
                    <a:pt x="121" y="214"/>
                  </a:lnTo>
                  <a:lnTo>
                    <a:pt x="118" y="216"/>
                  </a:lnTo>
                  <a:lnTo>
                    <a:pt x="114" y="218"/>
                  </a:lnTo>
                  <a:lnTo>
                    <a:pt x="112" y="221"/>
                  </a:lnTo>
                  <a:lnTo>
                    <a:pt x="109" y="225"/>
                  </a:lnTo>
                  <a:lnTo>
                    <a:pt x="108" y="228"/>
                  </a:lnTo>
                  <a:lnTo>
                    <a:pt x="107" y="232"/>
                  </a:lnTo>
                  <a:lnTo>
                    <a:pt x="107" y="236"/>
                  </a:lnTo>
                  <a:lnTo>
                    <a:pt x="108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0" name="Группа 52"/>
          <p:cNvGrpSpPr/>
          <p:nvPr/>
        </p:nvGrpSpPr>
        <p:grpSpPr>
          <a:xfrm>
            <a:off x="5396917" y="3663091"/>
            <a:ext cx="432484" cy="441723"/>
            <a:chOff x="5241156" y="3525712"/>
            <a:chExt cx="432369" cy="432369"/>
          </a:xfrm>
          <a:solidFill>
            <a:srgbClr val="E30613"/>
          </a:solidFill>
        </p:grpSpPr>
        <p:sp>
          <p:nvSpPr>
            <p:cNvPr id="66" name="Freeform 34"/>
            <p:cNvSpPr>
              <a:spLocks/>
            </p:cNvSpPr>
            <p:nvPr/>
          </p:nvSpPr>
          <p:spPr bwMode="auto">
            <a:xfrm>
              <a:off x="5241156" y="3525712"/>
              <a:ext cx="432369" cy="432369"/>
            </a:xfrm>
            <a:custGeom>
              <a:avLst/>
              <a:gdLst/>
              <a:ahLst/>
              <a:cxnLst>
                <a:cxn ang="0">
                  <a:pos x="518" y="2"/>
                </a:cxn>
                <a:cxn ang="0">
                  <a:pos x="587" y="15"/>
                </a:cxn>
                <a:cxn ang="0">
                  <a:pos x="653" y="36"/>
                </a:cxn>
                <a:cxn ang="0">
                  <a:pos x="714" y="67"/>
                </a:cxn>
                <a:cxn ang="0">
                  <a:pos x="769" y="107"/>
                </a:cxn>
                <a:cxn ang="0">
                  <a:pos x="818" y="153"/>
                </a:cxn>
                <a:cxn ang="0">
                  <a:pos x="860" y="207"/>
                </a:cxn>
                <a:cxn ang="0">
                  <a:pos x="894" y="265"/>
                </a:cxn>
                <a:cxn ang="0">
                  <a:pos x="919" y="330"/>
                </a:cxn>
                <a:cxn ang="0">
                  <a:pos x="935" y="398"/>
                </a:cxn>
                <a:cxn ang="0">
                  <a:pos x="940" y="470"/>
                </a:cxn>
                <a:cxn ang="0">
                  <a:pos x="935" y="541"/>
                </a:cxn>
                <a:cxn ang="0">
                  <a:pos x="919" y="609"/>
                </a:cxn>
                <a:cxn ang="0">
                  <a:pos x="894" y="674"/>
                </a:cxn>
                <a:cxn ang="0">
                  <a:pos x="860" y="732"/>
                </a:cxn>
                <a:cxn ang="0">
                  <a:pos x="818" y="786"/>
                </a:cxn>
                <a:cxn ang="0">
                  <a:pos x="769" y="832"/>
                </a:cxn>
                <a:cxn ang="0">
                  <a:pos x="714" y="872"/>
                </a:cxn>
                <a:cxn ang="0">
                  <a:pos x="653" y="903"/>
                </a:cxn>
                <a:cxn ang="0">
                  <a:pos x="587" y="924"/>
                </a:cxn>
                <a:cxn ang="0">
                  <a:pos x="518" y="937"/>
                </a:cxn>
                <a:cxn ang="0">
                  <a:pos x="446" y="938"/>
                </a:cxn>
                <a:cxn ang="0">
                  <a:pos x="375" y="930"/>
                </a:cxn>
                <a:cxn ang="0">
                  <a:pos x="308" y="911"/>
                </a:cxn>
                <a:cxn ang="0">
                  <a:pos x="246" y="883"/>
                </a:cxn>
                <a:cxn ang="0">
                  <a:pos x="189" y="846"/>
                </a:cxn>
                <a:cxn ang="0">
                  <a:pos x="138" y="802"/>
                </a:cxn>
                <a:cxn ang="0">
                  <a:pos x="93" y="750"/>
                </a:cxn>
                <a:cxn ang="0">
                  <a:pos x="57" y="694"/>
                </a:cxn>
                <a:cxn ang="0">
                  <a:pos x="29" y="631"/>
                </a:cxn>
                <a:cxn ang="0">
                  <a:pos x="9" y="564"/>
                </a:cxn>
                <a:cxn ang="0">
                  <a:pos x="0" y="494"/>
                </a:cxn>
                <a:cxn ang="0">
                  <a:pos x="2" y="421"/>
                </a:cxn>
                <a:cxn ang="0">
                  <a:pos x="14" y="352"/>
                </a:cxn>
                <a:cxn ang="0">
                  <a:pos x="37" y="287"/>
                </a:cxn>
                <a:cxn ang="0">
                  <a:pos x="68" y="226"/>
                </a:cxn>
                <a:cxn ang="0">
                  <a:pos x="107" y="170"/>
                </a:cxn>
                <a:cxn ang="0">
                  <a:pos x="154" y="122"/>
                </a:cxn>
                <a:cxn ang="0">
                  <a:pos x="207" y="79"/>
                </a:cxn>
                <a:cxn ang="0">
                  <a:pos x="266" y="46"/>
                </a:cxn>
                <a:cxn ang="0">
                  <a:pos x="331" y="21"/>
                </a:cxn>
                <a:cxn ang="0">
                  <a:pos x="398" y="5"/>
                </a:cxn>
                <a:cxn ang="0">
                  <a:pos x="470" y="0"/>
                </a:cxn>
              </a:cxnLst>
              <a:rect l="0" t="0" r="r" b="b"/>
              <a:pathLst>
                <a:path w="940" h="939">
                  <a:moveTo>
                    <a:pt x="470" y="0"/>
                  </a:moveTo>
                  <a:lnTo>
                    <a:pt x="494" y="1"/>
                  </a:lnTo>
                  <a:lnTo>
                    <a:pt x="518" y="2"/>
                  </a:lnTo>
                  <a:lnTo>
                    <a:pt x="542" y="5"/>
                  </a:lnTo>
                  <a:lnTo>
                    <a:pt x="565" y="9"/>
                  </a:lnTo>
                  <a:lnTo>
                    <a:pt x="587" y="15"/>
                  </a:lnTo>
                  <a:lnTo>
                    <a:pt x="610" y="21"/>
                  </a:lnTo>
                  <a:lnTo>
                    <a:pt x="632" y="28"/>
                  </a:lnTo>
                  <a:lnTo>
                    <a:pt x="653" y="36"/>
                  </a:lnTo>
                  <a:lnTo>
                    <a:pt x="673" y="46"/>
                  </a:lnTo>
                  <a:lnTo>
                    <a:pt x="694" y="56"/>
                  </a:lnTo>
                  <a:lnTo>
                    <a:pt x="714" y="67"/>
                  </a:lnTo>
                  <a:lnTo>
                    <a:pt x="733" y="79"/>
                  </a:lnTo>
                  <a:lnTo>
                    <a:pt x="751" y="93"/>
                  </a:lnTo>
                  <a:lnTo>
                    <a:pt x="769" y="107"/>
                  </a:lnTo>
                  <a:lnTo>
                    <a:pt x="786" y="122"/>
                  </a:lnTo>
                  <a:lnTo>
                    <a:pt x="803" y="137"/>
                  </a:lnTo>
                  <a:lnTo>
                    <a:pt x="818" y="153"/>
                  </a:lnTo>
                  <a:lnTo>
                    <a:pt x="833" y="170"/>
                  </a:lnTo>
                  <a:lnTo>
                    <a:pt x="847" y="189"/>
                  </a:lnTo>
                  <a:lnTo>
                    <a:pt x="860" y="207"/>
                  </a:lnTo>
                  <a:lnTo>
                    <a:pt x="872" y="226"/>
                  </a:lnTo>
                  <a:lnTo>
                    <a:pt x="883" y="245"/>
                  </a:lnTo>
                  <a:lnTo>
                    <a:pt x="894" y="265"/>
                  </a:lnTo>
                  <a:lnTo>
                    <a:pt x="903" y="287"/>
                  </a:lnTo>
                  <a:lnTo>
                    <a:pt x="912" y="308"/>
                  </a:lnTo>
                  <a:lnTo>
                    <a:pt x="919" y="330"/>
                  </a:lnTo>
                  <a:lnTo>
                    <a:pt x="925" y="352"/>
                  </a:lnTo>
                  <a:lnTo>
                    <a:pt x="930" y="375"/>
                  </a:lnTo>
                  <a:lnTo>
                    <a:pt x="935" y="398"/>
                  </a:lnTo>
                  <a:lnTo>
                    <a:pt x="938" y="421"/>
                  </a:lnTo>
                  <a:lnTo>
                    <a:pt x="939" y="445"/>
                  </a:lnTo>
                  <a:lnTo>
                    <a:pt x="940" y="470"/>
                  </a:lnTo>
                  <a:lnTo>
                    <a:pt x="939" y="494"/>
                  </a:lnTo>
                  <a:lnTo>
                    <a:pt x="938" y="518"/>
                  </a:lnTo>
                  <a:lnTo>
                    <a:pt x="935" y="541"/>
                  </a:lnTo>
                  <a:lnTo>
                    <a:pt x="930" y="564"/>
                  </a:lnTo>
                  <a:lnTo>
                    <a:pt x="925" y="587"/>
                  </a:lnTo>
                  <a:lnTo>
                    <a:pt x="919" y="609"/>
                  </a:lnTo>
                  <a:lnTo>
                    <a:pt x="912" y="631"/>
                  </a:lnTo>
                  <a:lnTo>
                    <a:pt x="903" y="652"/>
                  </a:lnTo>
                  <a:lnTo>
                    <a:pt x="894" y="674"/>
                  </a:lnTo>
                  <a:lnTo>
                    <a:pt x="883" y="694"/>
                  </a:lnTo>
                  <a:lnTo>
                    <a:pt x="872" y="713"/>
                  </a:lnTo>
                  <a:lnTo>
                    <a:pt x="860" y="732"/>
                  </a:lnTo>
                  <a:lnTo>
                    <a:pt x="847" y="750"/>
                  </a:lnTo>
                  <a:lnTo>
                    <a:pt x="833" y="769"/>
                  </a:lnTo>
                  <a:lnTo>
                    <a:pt x="818" y="786"/>
                  </a:lnTo>
                  <a:lnTo>
                    <a:pt x="803" y="802"/>
                  </a:lnTo>
                  <a:lnTo>
                    <a:pt x="786" y="817"/>
                  </a:lnTo>
                  <a:lnTo>
                    <a:pt x="769" y="832"/>
                  </a:lnTo>
                  <a:lnTo>
                    <a:pt x="751" y="846"/>
                  </a:lnTo>
                  <a:lnTo>
                    <a:pt x="733" y="860"/>
                  </a:lnTo>
                  <a:lnTo>
                    <a:pt x="714" y="872"/>
                  </a:lnTo>
                  <a:lnTo>
                    <a:pt x="694" y="883"/>
                  </a:lnTo>
                  <a:lnTo>
                    <a:pt x="673" y="893"/>
                  </a:lnTo>
                  <a:lnTo>
                    <a:pt x="653" y="903"/>
                  </a:lnTo>
                  <a:lnTo>
                    <a:pt x="632" y="911"/>
                  </a:lnTo>
                  <a:lnTo>
                    <a:pt x="610" y="918"/>
                  </a:lnTo>
                  <a:lnTo>
                    <a:pt x="587" y="924"/>
                  </a:lnTo>
                  <a:lnTo>
                    <a:pt x="565" y="930"/>
                  </a:lnTo>
                  <a:lnTo>
                    <a:pt x="542" y="934"/>
                  </a:lnTo>
                  <a:lnTo>
                    <a:pt x="518" y="937"/>
                  </a:lnTo>
                  <a:lnTo>
                    <a:pt x="494" y="938"/>
                  </a:lnTo>
                  <a:lnTo>
                    <a:pt x="470" y="939"/>
                  </a:lnTo>
                  <a:lnTo>
                    <a:pt x="446" y="938"/>
                  </a:lnTo>
                  <a:lnTo>
                    <a:pt x="422" y="937"/>
                  </a:lnTo>
                  <a:lnTo>
                    <a:pt x="398" y="934"/>
                  </a:lnTo>
                  <a:lnTo>
                    <a:pt x="375" y="930"/>
                  </a:lnTo>
                  <a:lnTo>
                    <a:pt x="353" y="924"/>
                  </a:lnTo>
                  <a:lnTo>
                    <a:pt x="331" y="918"/>
                  </a:lnTo>
                  <a:lnTo>
                    <a:pt x="308" y="911"/>
                  </a:lnTo>
                  <a:lnTo>
                    <a:pt x="287" y="903"/>
                  </a:lnTo>
                  <a:lnTo>
                    <a:pt x="266" y="893"/>
                  </a:lnTo>
                  <a:lnTo>
                    <a:pt x="246" y="883"/>
                  </a:lnTo>
                  <a:lnTo>
                    <a:pt x="227" y="872"/>
                  </a:lnTo>
                  <a:lnTo>
                    <a:pt x="207" y="860"/>
                  </a:lnTo>
                  <a:lnTo>
                    <a:pt x="189" y="846"/>
                  </a:lnTo>
                  <a:lnTo>
                    <a:pt x="171" y="832"/>
                  </a:lnTo>
                  <a:lnTo>
                    <a:pt x="154" y="817"/>
                  </a:lnTo>
                  <a:lnTo>
                    <a:pt x="138" y="802"/>
                  </a:lnTo>
                  <a:lnTo>
                    <a:pt x="123" y="786"/>
                  </a:lnTo>
                  <a:lnTo>
                    <a:pt x="107" y="769"/>
                  </a:lnTo>
                  <a:lnTo>
                    <a:pt x="93" y="750"/>
                  </a:lnTo>
                  <a:lnTo>
                    <a:pt x="80" y="732"/>
                  </a:lnTo>
                  <a:lnTo>
                    <a:pt x="68" y="713"/>
                  </a:lnTo>
                  <a:lnTo>
                    <a:pt x="57" y="694"/>
                  </a:lnTo>
                  <a:lnTo>
                    <a:pt x="47" y="674"/>
                  </a:lnTo>
                  <a:lnTo>
                    <a:pt x="37" y="652"/>
                  </a:lnTo>
                  <a:lnTo>
                    <a:pt x="29" y="631"/>
                  </a:lnTo>
                  <a:lnTo>
                    <a:pt x="22" y="609"/>
                  </a:lnTo>
                  <a:lnTo>
                    <a:pt x="14" y="587"/>
                  </a:lnTo>
                  <a:lnTo>
                    <a:pt x="9" y="564"/>
                  </a:lnTo>
                  <a:lnTo>
                    <a:pt x="5" y="541"/>
                  </a:lnTo>
                  <a:lnTo>
                    <a:pt x="2" y="518"/>
                  </a:lnTo>
                  <a:lnTo>
                    <a:pt x="0" y="494"/>
                  </a:lnTo>
                  <a:lnTo>
                    <a:pt x="0" y="470"/>
                  </a:lnTo>
                  <a:lnTo>
                    <a:pt x="0" y="445"/>
                  </a:lnTo>
                  <a:lnTo>
                    <a:pt x="2" y="421"/>
                  </a:lnTo>
                  <a:lnTo>
                    <a:pt x="5" y="398"/>
                  </a:lnTo>
                  <a:lnTo>
                    <a:pt x="9" y="375"/>
                  </a:lnTo>
                  <a:lnTo>
                    <a:pt x="14" y="352"/>
                  </a:lnTo>
                  <a:lnTo>
                    <a:pt x="22" y="330"/>
                  </a:lnTo>
                  <a:lnTo>
                    <a:pt x="29" y="308"/>
                  </a:lnTo>
                  <a:lnTo>
                    <a:pt x="37" y="287"/>
                  </a:lnTo>
                  <a:lnTo>
                    <a:pt x="47" y="265"/>
                  </a:lnTo>
                  <a:lnTo>
                    <a:pt x="57" y="245"/>
                  </a:lnTo>
                  <a:lnTo>
                    <a:pt x="68" y="226"/>
                  </a:lnTo>
                  <a:lnTo>
                    <a:pt x="80" y="207"/>
                  </a:lnTo>
                  <a:lnTo>
                    <a:pt x="93" y="189"/>
                  </a:lnTo>
                  <a:lnTo>
                    <a:pt x="107" y="170"/>
                  </a:lnTo>
                  <a:lnTo>
                    <a:pt x="123" y="153"/>
                  </a:lnTo>
                  <a:lnTo>
                    <a:pt x="138" y="137"/>
                  </a:lnTo>
                  <a:lnTo>
                    <a:pt x="154" y="122"/>
                  </a:lnTo>
                  <a:lnTo>
                    <a:pt x="171" y="107"/>
                  </a:lnTo>
                  <a:lnTo>
                    <a:pt x="189" y="93"/>
                  </a:lnTo>
                  <a:lnTo>
                    <a:pt x="207" y="79"/>
                  </a:lnTo>
                  <a:lnTo>
                    <a:pt x="227" y="67"/>
                  </a:lnTo>
                  <a:lnTo>
                    <a:pt x="246" y="56"/>
                  </a:lnTo>
                  <a:lnTo>
                    <a:pt x="266" y="46"/>
                  </a:lnTo>
                  <a:lnTo>
                    <a:pt x="287" y="36"/>
                  </a:lnTo>
                  <a:lnTo>
                    <a:pt x="308" y="28"/>
                  </a:lnTo>
                  <a:lnTo>
                    <a:pt x="331" y="21"/>
                  </a:lnTo>
                  <a:lnTo>
                    <a:pt x="353" y="15"/>
                  </a:lnTo>
                  <a:lnTo>
                    <a:pt x="375" y="9"/>
                  </a:lnTo>
                  <a:lnTo>
                    <a:pt x="398" y="5"/>
                  </a:lnTo>
                  <a:lnTo>
                    <a:pt x="422" y="2"/>
                  </a:lnTo>
                  <a:lnTo>
                    <a:pt x="446" y="1"/>
                  </a:lnTo>
                  <a:lnTo>
                    <a:pt x="47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35"/>
            <p:cNvSpPr>
              <a:spLocks noEditPoints="1"/>
            </p:cNvSpPr>
            <p:nvPr/>
          </p:nvSpPr>
          <p:spPr bwMode="auto">
            <a:xfrm>
              <a:off x="5355810" y="3618264"/>
              <a:ext cx="236214" cy="247265"/>
            </a:xfrm>
            <a:custGeom>
              <a:avLst/>
              <a:gdLst/>
              <a:ahLst/>
              <a:cxnLst>
                <a:cxn ang="0">
                  <a:pos x="426" y="302"/>
                </a:cxn>
                <a:cxn ang="0">
                  <a:pos x="380" y="384"/>
                </a:cxn>
                <a:cxn ang="0">
                  <a:pos x="328" y="478"/>
                </a:cxn>
                <a:cxn ang="0">
                  <a:pos x="345" y="400"/>
                </a:cxn>
                <a:cxn ang="0">
                  <a:pos x="291" y="340"/>
                </a:cxn>
                <a:cxn ang="0">
                  <a:pos x="216" y="286"/>
                </a:cxn>
                <a:cxn ang="0">
                  <a:pos x="216" y="240"/>
                </a:cxn>
                <a:cxn ang="0">
                  <a:pos x="242" y="250"/>
                </a:cxn>
                <a:cxn ang="0">
                  <a:pos x="367" y="210"/>
                </a:cxn>
                <a:cxn ang="0">
                  <a:pos x="370" y="41"/>
                </a:cxn>
                <a:cxn ang="0">
                  <a:pos x="323" y="98"/>
                </a:cxn>
                <a:cxn ang="0">
                  <a:pos x="287" y="89"/>
                </a:cxn>
                <a:cxn ang="0">
                  <a:pos x="96" y="97"/>
                </a:cxn>
                <a:cxn ang="0">
                  <a:pos x="58" y="92"/>
                </a:cxn>
                <a:cxn ang="0">
                  <a:pos x="5" y="53"/>
                </a:cxn>
                <a:cxn ang="0">
                  <a:pos x="20" y="459"/>
                </a:cxn>
                <a:cxn ang="0">
                  <a:pos x="209" y="463"/>
                </a:cxn>
                <a:cxn ang="0">
                  <a:pos x="195" y="429"/>
                </a:cxn>
                <a:cxn ang="0">
                  <a:pos x="24" y="169"/>
                </a:cxn>
                <a:cxn ang="0">
                  <a:pos x="310" y="0"/>
                </a:cxn>
                <a:cxn ang="0">
                  <a:pos x="310" y="87"/>
                </a:cxn>
                <a:cxn ang="0">
                  <a:pos x="305" y="1"/>
                </a:cxn>
                <a:cxn ang="0">
                  <a:pos x="93" y="74"/>
                </a:cxn>
                <a:cxn ang="0">
                  <a:pos x="67" y="74"/>
                </a:cxn>
                <a:cxn ang="0">
                  <a:pos x="87" y="334"/>
                </a:cxn>
                <a:cxn ang="0">
                  <a:pos x="147" y="291"/>
                </a:cxn>
                <a:cxn ang="0">
                  <a:pos x="156" y="252"/>
                </a:cxn>
                <a:cxn ang="0">
                  <a:pos x="112" y="258"/>
                </a:cxn>
                <a:cxn ang="0">
                  <a:pos x="95" y="239"/>
                </a:cxn>
                <a:cxn ang="0">
                  <a:pos x="178" y="239"/>
                </a:cxn>
                <a:cxn ang="0">
                  <a:pos x="173" y="304"/>
                </a:cxn>
                <a:cxn ang="0">
                  <a:pos x="111" y="340"/>
                </a:cxn>
                <a:cxn ang="0">
                  <a:pos x="262" y="131"/>
                </a:cxn>
                <a:cxn ang="0">
                  <a:pos x="238" y="109"/>
                </a:cxn>
                <a:cxn ang="0">
                  <a:pos x="265" y="98"/>
                </a:cxn>
                <a:cxn ang="0">
                  <a:pos x="246" y="121"/>
                </a:cxn>
                <a:cxn ang="0">
                  <a:pos x="151" y="116"/>
                </a:cxn>
                <a:cxn ang="0">
                  <a:pos x="127" y="131"/>
                </a:cxn>
                <a:cxn ang="0">
                  <a:pos x="129" y="116"/>
                </a:cxn>
                <a:cxn ang="0">
                  <a:pos x="142" y="115"/>
                </a:cxn>
                <a:cxn ang="0">
                  <a:pos x="179" y="130"/>
                </a:cxn>
                <a:cxn ang="0">
                  <a:pos x="169" y="122"/>
                </a:cxn>
                <a:cxn ang="0">
                  <a:pos x="200" y="97"/>
                </a:cxn>
                <a:cxn ang="0">
                  <a:pos x="228" y="99"/>
                </a:cxn>
                <a:cxn ang="0">
                  <a:pos x="219" y="103"/>
                </a:cxn>
                <a:cxn ang="0">
                  <a:pos x="262" y="111"/>
                </a:cxn>
                <a:cxn ang="0">
                  <a:pos x="262" y="111"/>
                </a:cxn>
                <a:cxn ang="0">
                  <a:pos x="359" y="259"/>
                </a:cxn>
                <a:cxn ang="0">
                  <a:pos x="259" y="313"/>
                </a:cxn>
                <a:cxn ang="0">
                  <a:pos x="247" y="425"/>
                </a:cxn>
                <a:cxn ang="0">
                  <a:pos x="334" y="497"/>
                </a:cxn>
                <a:cxn ang="0">
                  <a:pos x="443" y="465"/>
                </a:cxn>
                <a:cxn ang="0">
                  <a:pos x="476" y="356"/>
                </a:cxn>
                <a:cxn ang="0">
                  <a:pos x="228" y="292"/>
                </a:cxn>
                <a:cxn ang="0">
                  <a:pos x="214" y="441"/>
                </a:cxn>
                <a:cxn ang="0">
                  <a:pos x="327" y="533"/>
                </a:cxn>
                <a:cxn ang="0">
                  <a:pos x="470" y="491"/>
                </a:cxn>
                <a:cxn ang="0">
                  <a:pos x="512" y="348"/>
                </a:cxn>
                <a:cxn ang="0">
                  <a:pos x="419" y="235"/>
                </a:cxn>
                <a:cxn ang="0">
                  <a:pos x="271" y="249"/>
                </a:cxn>
              </a:cxnLst>
              <a:rect l="0" t="0" r="r" b="b"/>
              <a:pathLst>
                <a:path w="515" h="537">
                  <a:moveTo>
                    <a:pt x="362" y="359"/>
                  </a:moveTo>
                  <a:lnTo>
                    <a:pt x="363" y="358"/>
                  </a:lnTo>
                  <a:lnTo>
                    <a:pt x="364" y="357"/>
                  </a:lnTo>
                  <a:lnTo>
                    <a:pt x="365" y="357"/>
                  </a:lnTo>
                  <a:lnTo>
                    <a:pt x="367" y="357"/>
                  </a:lnTo>
                  <a:lnTo>
                    <a:pt x="368" y="358"/>
                  </a:lnTo>
                  <a:lnTo>
                    <a:pt x="369" y="359"/>
                  </a:lnTo>
                  <a:lnTo>
                    <a:pt x="369" y="359"/>
                  </a:lnTo>
                  <a:lnTo>
                    <a:pt x="369" y="359"/>
                  </a:lnTo>
                  <a:lnTo>
                    <a:pt x="426" y="302"/>
                  </a:lnTo>
                  <a:lnTo>
                    <a:pt x="429" y="301"/>
                  </a:lnTo>
                  <a:lnTo>
                    <a:pt x="431" y="300"/>
                  </a:lnTo>
                  <a:lnTo>
                    <a:pt x="434" y="301"/>
                  </a:lnTo>
                  <a:lnTo>
                    <a:pt x="436" y="302"/>
                  </a:lnTo>
                  <a:lnTo>
                    <a:pt x="437" y="304"/>
                  </a:lnTo>
                  <a:lnTo>
                    <a:pt x="438" y="307"/>
                  </a:lnTo>
                  <a:lnTo>
                    <a:pt x="437" y="310"/>
                  </a:lnTo>
                  <a:lnTo>
                    <a:pt x="436" y="312"/>
                  </a:lnTo>
                  <a:lnTo>
                    <a:pt x="371" y="377"/>
                  </a:lnTo>
                  <a:lnTo>
                    <a:pt x="380" y="384"/>
                  </a:lnTo>
                  <a:lnTo>
                    <a:pt x="383" y="387"/>
                  </a:lnTo>
                  <a:lnTo>
                    <a:pt x="384" y="390"/>
                  </a:lnTo>
                  <a:lnTo>
                    <a:pt x="384" y="394"/>
                  </a:lnTo>
                  <a:lnTo>
                    <a:pt x="382" y="397"/>
                  </a:lnTo>
                  <a:lnTo>
                    <a:pt x="379" y="400"/>
                  </a:lnTo>
                  <a:lnTo>
                    <a:pt x="376" y="401"/>
                  </a:lnTo>
                  <a:lnTo>
                    <a:pt x="372" y="401"/>
                  </a:lnTo>
                  <a:lnTo>
                    <a:pt x="369" y="399"/>
                  </a:lnTo>
                  <a:lnTo>
                    <a:pt x="359" y="392"/>
                  </a:lnTo>
                  <a:lnTo>
                    <a:pt x="328" y="478"/>
                  </a:lnTo>
                  <a:lnTo>
                    <a:pt x="327" y="480"/>
                  </a:lnTo>
                  <a:lnTo>
                    <a:pt x="326" y="481"/>
                  </a:lnTo>
                  <a:lnTo>
                    <a:pt x="324" y="481"/>
                  </a:lnTo>
                  <a:lnTo>
                    <a:pt x="323" y="481"/>
                  </a:lnTo>
                  <a:lnTo>
                    <a:pt x="321" y="480"/>
                  </a:lnTo>
                  <a:lnTo>
                    <a:pt x="320" y="479"/>
                  </a:lnTo>
                  <a:lnTo>
                    <a:pt x="320" y="477"/>
                  </a:lnTo>
                  <a:lnTo>
                    <a:pt x="320" y="476"/>
                  </a:lnTo>
                  <a:lnTo>
                    <a:pt x="347" y="400"/>
                  </a:lnTo>
                  <a:lnTo>
                    <a:pt x="345" y="400"/>
                  </a:lnTo>
                  <a:lnTo>
                    <a:pt x="344" y="401"/>
                  </a:lnTo>
                  <a:lnTo>
                    <a:pt x="342" y="400"/>
                  </a:lnTo>
                  <a:lnTo>
                    <a:pt x="339" y="399"/>
                  </a:lnTo>
                  <a:lnTo>
                    <a:pt x="338" y="396"/>
                  </a:lnTo>
                  <a:lnTo>
                    <a:pt x="337" y="394"/>
                  </a:lnTo>
                  <a:lnTo>
                    <a:pt x="338" y="391"/>
                  </a:lnTo>
                  <a:lnTo>
                    <a:pt x="339" y="389"/>
                  </a:lnTo>
                  <a:lnTo>
                    <a:pt x="346" y="383"/>
                  </a:lnTo>
                  <a:lnTo>
                    <a:pt x="294" y="343"/>
                  </a:lnTo>
                  <a:lnTo>
                    <a:pt x="291" y="340"/>
                  </a:lnTo>
                  <a:lnTo>
                    <a:pt x="290" y="337"/>
                  </a:lnTo>
                  <a:lnTo>
                    <a:pt x="290" y="333"/>
                  </a:lnTo>
                  <a:lnTo>
                    <a:pt x="292" y="330"/>
                  </a:lnTo>
                  <a:lnTo>
                    <a:pt x="295" y="327"/>
                  </a:lnTo>
                  <a:lnTo>
                    <a:pt x="298" y="326"/>
                  </a:lnTo>
                  <a:lnTo>
                    <a:pt x="302" y="326"/>
                  </a:lnTo>
                  <a:lnTo>
                    <a:pt x="305" y="328"/>
                  </a:lnTo>
                  <a:lnTo>
                    <a:pt x="359" y="368"/>
                  </a:lnTo>
                  <a:lnTo>
                    <a:pt x="362" y="359"/>
                  </a:lnTo>
                  <a:close/>
                  <a:moveTo>
                    <a:pt x="216" y="286"/>
                  </a:moveTo>
                  <a:lnTo>
                    <a:pt x="216" y="286"/>
                  </a:lnTo>
                  <a:lnTo>
                    <a:pt x="215" y="285"/>
                  </a:lnTo>
                  <a:lnTo>
                    <a:pt x="214" y="284"/>
                  </a:lnTo>
                  <a:lnTo>
                    <a:pt x="213" y="281"/>
                  </a:lnTo>
                  <a:lnTo>
                    <a:pt x="211" y="276"/>
                  </a:lnTo>
                  <a:lnTo>
                    <a:pt x="210" y="271"/>
                  </a:lnTo>
                  <a:lnTo>
                    <a:pt x="210" y="263"/>
                  </a:lnTo>
                  <a:lnTo>
                    <a:pt x="211" y="254"/>
                  </a:lnTo>
                  <a:lnTo>
                    <a:pt x="213" y="246"/>
                  </a:lnTo>
                  <a:lnTo>
                    <a:pt x="216" y="240"/>
                  </a:lnTo>
                  <a:lnTo>
                    <a:pt x="220" y="235"/>
                  </a:lnTo>
                  <a:lnTo>
                    <a:pt x="226" y="232"/>
                  </a:lnTo>
                  <a:lnTo>
                    <a:pt x="234" y="230"/>
                  </a:lnTo>
                  <a:lnTo>
                    <a:pt x="245" y="229"/>
                  </a:lnTo>
                  <a:lnTo>
                    <a:pt x="259" y="228"/>
                  </a:lnTo>
                  <a:lnTo>
                    <a:pt x="269" y="229"/>
                  </a:lnTo>
                  <a:lnTo>
                    <a:pt x="278" y="229"/>
                  </a:lnTo>
                  <a:lnTo>
                    <a:pt x="263" y="238"/>
                  </a:lnTo>
                  <a:lnTo>
                    <a:pt x="248" y="249"/>
                  </a:lnTo>
                  <a:lnTo>
                    <a:pt x="242" y="250"/>
                  </a:lnTo>
                  <a:lnTo>
                    <a:pt x="238" y="251"/>
                  </a:lnTo>
                  <a:lnTo>
                    <a:pt x="237" y="253"/>
                  </a:lnTo>
                  <a:lnTo>
                    <a:pt x="236" y="255"/>
                  </a:lnTo>
                  <a:lnTo>
                    <a:pt x="235" y="258"/>
                  </a:lnTo>
                  <a:lnTo>
                    <a:pt x="235" y="262"/>
                  </a:lnTo>
                  <a:lnTo>
                    <a:pt x="225" y="274"/>
                  </a:lnTo>
                  <a:lnTo>
                    <a:pt x="216" y="286"/>
                  </a:lnTo>
                  <a:close/>
                  <a:moveTo>
                    <a:pt x="367" y="173"/>
                  </a:moveTo>
                  <a:lnTo>
                    <a:pt x="367" y="173"/>
                  </a:lnTo>
                  <a:lnTo>
                    <a:pt x="367" y="210"/>
                  </a:lnTo>
                  <a:lnTo>
                    <a:pt x="379" y="211"/>
                  </a:lnTo>
                  <a:lnTo>
                    <a:pt x="390" y="213"/>
                  </a:lnTo>
                  <a:lnTo>
                    <a:pt x="390" y="212"/>
                  </a:lnTo>
                  <a:lnTo>
                    <a:pt x="390" y="71"/>
                  </a:lnTo>
                  <a:lnTo>
                    <a:pt x="389" y="65"/>
                  </a:lnTo>
                  <a:lnTo>
                    <a:pt x="387" y="59"/>
                  </a:lnTo>
                  <a:lnTo>
                    <a:pt x="384" y="53"/>
                  </a:lnTo>
                  <a:lnTo>
                    <a:pt x="380" y="48"/>
                  </a:lnTo>
                  <a:lnTo>
                    <a:pt x="375" y="44"/>
                  </a:lnTo>
                  <a:lnTo>
                    <a:pt x="370" y="41"/>
                  </a:lnTo>
                  <a:lnTo>
                    <a:pt x="364" y="39"/>
                  </a:lnTo>
                  <a:lnTo>
                    <a:pt x="357" y="39"/>
                  </a:lnTo>
                  <a:lnTo>
                    <a:pt x="334" y="39"/>
                  </a:lnTo>
                  <a:lnTo>
                    <a:pt x="334" y="82"/>
                  </a:lnTo>
                  <a:lnTo>
                    <a:pt x="333" y="86"/>
                  </a:lnTo>
                  <a:lnTo>
                    <a:pt x="332" y="89"/>
                  </a:lnTo>
                  <a:lnTo>
                    <a:pt x="331" y="92"/>
                  </a:lnTo>
                  <a:lnTo>
                    <a:pt x="328" y="94"/>
                  </a:lnTo>
                  <a:lnTo>
                    <a:pt x="326" y="97"/>
                  </a:lnTo>
                  <a:lnTo>
                    <a:pt x="323" y="98"/>
                  </a:lnTo>
                  <a:lnTo>
                    <a:pt x="320" y="99"/>
                  </a:lnTo>
                  <a:lnTo>
                    <a:pt x="316" y="100"/>
                  </a:lnTo>
                  <a:lnTo>
                    <a:pt x="310" y="100"/>
                  </a:lnTo>
                  <a:lnTo>
                    <a:pt x="303" y="100"/>
                  </a:lnTo>
                  <a:lnTo>
                    <a:pt x="300" y="99"/>
                  </a:lnTo>
                  <a:lnTo>
                    <a:pt x="296" y="98"/>
                  </a:lnTo>
                  <a:lnTo>
                    <a:pt x="293" y="97"/>
                  </a:lnTo>
                  <a:lnTo>
                    <a:pt x="291" y="94"/>
                  </a:lnTo>
                  <a:lnTo>
                    <a:pt x="288" y="92"/>
                  </a:lnTo>
                  <a:lnTo>
                    <a:pt x="287" y="89"/>
                  </a:lnTo>
                  <a:lnTo>
                    <a:pt x="286" y="86"/>
                  </a:lnTo>
                  <a:lnTo>
                    <a:pt x="285" y="82"/>
                  </a:lnTo>
                  <a:lnTo>
                    <a:pt x="285" y="39"/>
                  </a:lnTo>
                  <a:lnTo>
                    <a:pt x="104" y="39"/>
                  </a:lnTo>
                  <a:lnTo>
                    <a:pt x="104" y="82"/>
                  </a:lnTo>
                  <a:lnTo>
                    <a:pt x="104" y="86"/>
                  </a:lnTo>
                  <a:lnTo>
                    <a:pt x="103" y="89"/>
                  </a:lnTo>
                  <a:lnTo>
                    <a:pt x="101" y="92"/>
                  </a:lnTo>
                  <a:lnTo>
                    <a:pt x="99" y="94"/>
                  </a:lnTo>
                  <a:lnTo>
                    <a:pt x="96" y="97"/>
                  </a:lnTo>
                  <a:lnTo>
                    <a:pt x="93" y="98"/>
                  </a:lnTo>
                  <a:lnTo>
                    <a:pt x="90" y="99"/>
                  </a:lnTo>
                  <a:lnTo>
                    <a:pt x="86" y="100"/>
                  </a:lnTo>
                  <a:lnTo>
                    <a:pt x="80" y="100"/>
                  </a:lnTo>
                  <a:lnTo>
                    <a:pt x="74" y="100"/>
                  </a:lnTo>
                  <a:lnTo>
                    <a:pt x="70" y="99"/>
                  </a:lnTo>
                  <a:lnTo>
                    <a:pt x="67" y="98"/>
                  </a:lnTo>
                  <a:lnTo>
                    <a:pt x="64" y="97"/>
                  </a:lnTo>
                  <a:lnTo>
                    <a:pt x="60" y="94"/>
                  </a:lnTo>
                  <a:lnTo>
                    <a:pt x="58" y="92"/>
                  </a:lnTo>
                  <a:lnTo>
                    <a:pt x="56" y="89"/>
                  </a:lnTo>
                  <a:lnTo>
                    <a:pt x="55" y="86"/>
                  </a:lnTo>
                  <a:lnTo>
                    <a:pt x="55" y="82"/>
                  </a:lnTo>
                  <a:lnTo>
                    <a:pt x="55" y="39"/>
                  </a:lnTo>
                  <a:lnTo>
                    <a:pt x="32" y="39"/>
                  </a:lnTo>
                  <a:lnTo>
                    <a:pt x="26" y="39"/>
                  </a:lnTo>
                  <a:lnTo>
                    <a:pt x="20" y="41"/>
                  </a:lnTo>
                  <a:lnTo>
                    <a:pt x="14" y="44"/>
                  </a:lnTo>
                  <a:lnTo>
                    <a:pt x="9" y="48"/>
                  </a:lnTo>
                  <a:lnTo>
                    <a:pt x="5" y="53"/>
                  </a:lnTo>
                  <a:lnTo>
                    <a:pt x="2" y="59"/>
                  </a:lnTo>
                  <a:lnTo>
                    <a:pt x="0" y="65"/>
                  </a:lnTo>
                  <a:lnTo>
                    <a:pt x="0" y="71"/>
                  </a:lnTo>
                  <a:lnTo>
                    <a:pt x="0" y="429"/>
                  </a:lnTo>
                  <a:lnTo>
                    <a:pt x="0" y="436"/>
                  </a:lnTo>
                  <a:lnTo>
                    <a:pt x="2" y="442"/>
                  </a:lnTo>
                  <a:lnTo>
                    <a:pt x="5" y="447"/>
                  </a:lnTo>
                  <a:lnTo>
                    <a:pt x="9" y="452"/>
                  </a:lnTo>
                  <a:lnTo>
                    <a:pt x="14" y="456"/>
                  </a:lnTo>
                  <a:lnTo>
                    <a:pt x="20" y="459"/>
                  </a:lnTo>
                  <a:lnTo>
                    <a:pt x="26" y="461"/>
                  </a:lnTo>
                  <a:lnTo>
                    <a:pt x="32" y="463"/>
                  </a:lnTo>
                  <a:lnTo>
                    <a:pt x="54" y="463"/>
                  </a:lnTo>
                  <a:lnTo>
                    <a:pt x="77" y="463"/>
                  </a:lnTo>
                  <a:lnTo>
                    <a:pt x="99" y="463"/>
                  </a:lnTo>
                  <a:lnTo>
                    <a:pt x="121" y="463"/>
                  </a:lnTo>
                  <a:lnTo>
                    <a:pt x="143" y="463"/>
                  </a:lnTo>
                  <a:lnTo>
                    <a:pt x="166" y="463"/>
                  </a:lnTo>
                  <a:lnTo>
                    <a:pt x="188" y="463"/>
                  </a:lnTo>
                  <a:lnTo>
                    <a:pt x="209" y="463"/>
                  </a:lnTo>
                  <a:lnTo>
                    <a:pt x="206" y="455"/>
                  </a:lnTo>
                  <a:lnTo>
                    <a:pt x="203" y="448"/>
                  </a:lnTo>
                  <a:lnTo>
                    <a:pt x="22" y="448"/>
                  </a:lnTo>
                  <a:lnTo>
                    <a:pt x="22" y="445"/>
                  </a:lnTo>
                  <a:lnTo>
                    <a:pt x="201" y="445"/>
                  </a:lnTo>
                  <a:lnTo>
                    <a:pt x="199" y="438"/>
                  </a:lnTo>
                  <a:lnTo>
                    <a:pt x="196" y="431"/>
                  </a:lnTo>
                  <a:lnTo>
                    <a:pt x="22" y="431"/>
                  </a:lnTo>
                  <a:lnTo>
                    <a:pt x="22" y="429"/>
                  </a:lnTo>
                  <a:lnTo>
                    <a:pt x="195" y="429"/>
                  </a:lnTo>
                  <a:lnTo>
                    <a:pt x="194" y="422"/>
                  </a:lnTo>
                  <a:lnTo>
                    <a:pt x="192" y="415"/>
                  </a:lnTo>
                  <a:lnTo>
                    <a:pt x="27" y="415"/>
                  </a:lnTo>
                  <a:lnTo>
                    <a:pt x="26" y="415"/>
                  </a:lnTo>
                  <a:lnTo>
                    <a:pt x="24" y="414"/>
                  </a:lnTo>
                  <a:lnTo>
                    <a:pt x="23" y="412"/>
                  </a:lnTo>
                  <a:lnTo>
                    <a:pt x="22" y="410"/>
                  </a:lnTo>
                  <a:lnTo>
                    <a:pt x="22" y="173"/>
                  </a:lnTo>
                  <a:lnTo>
                    <a:pt x="23" y="170"/>
                  </a:lnTo>
                  <a:lnTo>
                    <a:pt x="24" y="169"/>
                  </a:lnTo>
                  <a:lnTo>
                    <a:pt x="26" y="168"/>
                  </a:lnTo>
                  <a:lnTo>
                    <a:pt x="27" y="167"/>
                  </a:lnTo>
                  <a:lnTo>
                    <a:pt x="362" y="167"/>
                  </a:lnTo>
                  <a:lnTo>
                    <a:pt x="364" y="168"/>
                  </a:lnTo>
                  <a:lnTo>
                    <a:pt x="366" y="169"/>
                  </a:lnTo>
                  <a:lnTo>
                    <a:pt x="367" y="170"/>
                  </a:lnTo>
                  <a:lnTo>
                    <a:pt x="367" y="173"/>
                  </a:lnTo>
                  <a:close/>
                  <a:moveTo>
                    <a:pt x="309" y="0"/>
                  </a:moveTo>
                  <a:lnTo>
                    <a:pt x="309" y="0"/>
                  </a:lnTo>
                  <a:lnTo>
                    <a:pt x="310" y="0"/>
                  </a:lnTo>
                  <a:lnTo>
                    <a:pt x="310" y="0"/>
                  </a:lnTo>
                  <a:lnTo>
                    <a:pt x="315" y="1"/>
                  </a:lnTo>
                  <a:lnTo>
                    <a:pt x="319" y="4"/>
                  </a:lnTo>
                  <a:lnTo>
                    <a:pt x="321" y="8"/>
                  </a:lnTo>
                  <a:lnTo>
                    <a:pt x="322" y="13"/>
                  </a:lnTo>
                  <a:lnTo>
                    <a:pt x="322" y="74"/>
                  </a:lnTo>
                  <a:lnTo>
                    <a:pt x="321" y="80"/>
                  </a:lnTo>
                  <a:lnTo>
                    <a:pt x="319" y="84"/>
                  </a:lnTo>
                  <a:lnTo>
                    <a:pt x="315" y="86"/>
                  </a:lnTo>
                  <a:lnTo>
                    <a:pt x="310" y="87"/>
                  </a:lnTo>
                  <a:lnTo>
                    <a:pt x="310" y="87"/>
                  </a:lnTo>
                  <a:lnTo>
                    <a:pt x="309" y="87"/>
                  </a:lnTo>
                  <a:lnTo>
                    <a:pt x="305" y="86"/>
                  </a:lnTo>
                  <a:lnTo>
                    <a:pt x="301" y="84"/>
                  </a:lnTo>
                  <a:lnTo>
                    <a:pt x="298" y="80"/>
                  </a:lnTo>
                  <a:lnTo>
                    <a:pt x="297" y="74"/>
                  </a:lnTo>
                  <a:lnTo>
                    <a:pt x="297" y="13"/>
                  </a:lnTo>
                  <a:lnTo>
                    <a:pt x="298" y="8"/>
                  </a:lnTo>
                  <a:lnTo>
                    <a:pt x="301" y="4"/>
                  </a:lnTo>
                  <a:lnTo>
                    <a:pt x="305" y="1"/>
                  </a:lnTo>
                  <a:lnTo>
                    <a:pt x="309" y="0"/>
                  </a:lnTo>
                  <a:close/>
                  <a:moveTo>
                    <a:pt x="80" y="0"/>
                  </a:moveTo>
                  <a:lnTo>
                    <a:pt x="80" y="0"/>
                  </a:lnTo>
                  <a:lnTo>
                    <a:pt x="80" y="0"/>
                  </a:lnTo>
                  <a:lnTo>
                    <a:pt x="80" y="0"/>
                  </a:lnTo>
                  <a:lnTo>
                    <a:pt x="85" y="1"/>
                  </a:lnTo>
                  <a:lnTo>
                    <a:pt x="89" y="4"/>
                  </a:lnTo>
                  <a:lnTo>
                    <a:pt x="92" y="8"/>
                  </a:lnTo>
                  <a:lnTo>
                    <a:pt x="93" y="13"/>
                  </a:lnTo>
                  <a:lnTo>
                    <a:pt x="93" y="74"/>
                  </a:lnTo>
                  <a:lnTo>
                    <a:pt x="92" y="80"/>
                  </a:lnTo>
                  <a:lnTo>
                    <a:pt x="89" y="84"/>
                  </a:lnTo>
                  <a:lnTo>
                    <a:pt x="85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75" y="86"/>
                  </a:lnTo>
                  <a:lnTo>
                    <a:pt x="71" y="84"/>
                  </a:lnTo>
                  <a:lnTo>
                    <a:pt x="68" y="80"/>
                  </a:lnTo>
                  <a:lnTo>
                    <a:pt x="67" y="74"/>
                  </a:lnTo>
                  <a:lnTo>
                    <a:pt x="67" y="13"/>
                  </a:lnTo>
                  <a:lnTo>
                    <a:pt x="68" y="8"/>
                  </a:lnTo>
                  <a:lnTo>
                    <a:pt x="71" y="4"/>
                  </a:lnTo>
                  <a:lnTo>
                    <a:pt x="75" y="1"/>
                  </a:lnTo>
                  <a:lnTo>
                    <a:pt x="80" y="0"/>
                  </a:lnTo>
                  <a:close/>
                  <a:moveTo>
                    <a:pt x="186" y="340"/>
                  </a:moveTo>
                  <a:lnTo>
                    <a:pt x="186" y="340"/>
                  </a:lnTo>
                  <a:lnTo>
                    <a:pt x="186" y="360"/>
                  </a:lnTo>
                  <a:lnTo>
                    <a:pt x="87" y="360"/>
                  </a:lnTo>
                  <a:lnTo>
                    <a:pt x="87" y="334"/>
                  </a:lnTo>
                  <a:lnTo>
                    <a:pt x="87" y="324"/>
                  </a:lnTo>
                  <a:lnTo>
                    <a:pt x="89" y="317"/>
                  </a:lnTo>
                  <a:lnTo>
                    <a:pt x="91" y="311"/>
                  </a:lnTo>
                  <a:lnTo>
                    <a:pt x="94" y="306"/>
                  </a:lnTo>
                  <a:lnTo>
                    <a:pt x="99" y="303"/>
                  </a:lnTo>
                  <a:lnTo>
                    <a:pt x="107" y="300"/>
                  </a:lnTo>
                  <a:lnTo>
                    <a:pt x="117" y="297"/>
                  </a:lnTo>
                  <a:lnTo>
                    <a:pt x="129" y="295"/>
                  </a:lnTo>
                  <a:lnTo>
                    <a:pt x="139" y="293"/>
                  </a:lnTo>
                  <a:lnTo>
                    <a:pt x="147" y="291"/>
                  </a:lnTo>
                  <a:lnTo>
                    <a:pt x="153" y="289"/>
                  </a:lnTo>
                  <a:lnTo>
                    <a:pt x="156" y="287"/>
                  </a:lnTo>
                  <a:lnTo>
                    <a:pt x="159" y="285"/>
                  </a:lnTo>
                  <a:lnTo>
                    <a:pt x="160" y="281"/>
                  </a:lnTo>
                  <a:lnTo>
                    <a:pt x="161" y="276"/>
                  </a:lnTo>
                  <a:lnTo>
                    <a:pt x="161" y="270"/>
                  </a:lnTo>
                  <a:lnTo>
                    <a:pt x="161" y="263"/>
                  </a:lnTo>
                  <a:lnTo>
                    <a:pt x="160" y="258"/>
                  </a:lnTo>
                  <a:lnTo>
                    <a:pt x="159" y="254"/>
                  </a:lnTo>
                  <a:lnTo>
                    <a:pt x="156" y="252"/>
                  </a:lnTo>
                  <a:lnTo>
                    <a:pt x="153" y="250"/>
                  </a:lnTo>
                  <a:lnTo>
                    <a:pt x="149" y="249"/>
                  </a:lnTo>
                  <a:lnTo>
                    <a:pt x="143" y="248"/>
                  </a:lnTo>
                  <a:lnTo>
                    <a:pt x="136" y="248"/>
                  </a:lnTo>
                  <a:lnTo>
                    <a:pt x="129" y="248"/>
                  </a:lnTo>
                  <a:lnTo>
                    <a:pt x="123" y="249"/>
                  </a:lnTo>
                  <a:lnTo>
                    <a:pt x="118" y="250"/>
                  </a:lnTo>
                  <a:lnTo>
                    <a:pt x="116" y="252"/>
                  </a:lnTo>
                  <a:lnTo>
                    <a:pt x="114" y="254"/>
                  </a:lnTo>
                  <a:lnTo>
                    <a:pt x="112" y="258"/>
                  </a:lnTo>
                  <a:lnTo>
                    <a:pt x="112" y="263"/>
                  </a:lnTo>
                  <a:lnTo>
                    <a:pt x="111" y="271"/>
                  </a:lnTo>
                  <a:lnTo>
                    <a:pt x="111" y="276"/>
                  </a:lnTo>
                  <a:lnTo>
                    <a:pt x="87" y="276"/>
                  </a:lnTo>
                  <a:lnTo>
                    <a:pt x="87" y="271"/>
                  </a:lnTo>
                  <a:lnTo>
                    <a:pt x="88" y="258"/>
                  </a:lnTo>
                  <a:lnTo>
                    <a:pt x="90" y="249"/>
                  </a:lnTo>
                  <a:lnTo>
                    <a:pt x="91" y="245"/>
                  </a:lnTo>
                  <a:lnTo>
                    <a:pt x="93" y="242"/>
                  </a:lnTo>
                  <a:lnTo>
                    <a:pt x="95" y="239"/>
                  </a:lnTo>
                  <a:lnTo>
                    <a:pt x="97" y="237"/>
                  </a:lnTo>
                  <a:lnTo>
                    <a:pt x="103" y="233"/>
                  </a:lnTo>
                  <a:lnTo>
                    <a:pt x="112" y="231"/>
                  </a:lnTo>
                  <a:lnTo>
                    <a:pt x="123" y="229"/>
                  </a:lnTo>
                  <a:lnTo>
                    <a:pt x="136" y="228"/>
                  </a:lnTo>
                  <a:lnTo>
                    <a:pt x="149" y="229"/>
                  </a:lnTo>
                  <a:lnTo>
                    <a:pt x="161" y="231"/>
                  </a:lnTo>
                  <a:lnTo>
                    <a:pt x="169" y="233"/>
                  </a:lnTo>
                  <a:lnTo>
                    <a:pt x="176" y="237"/>
                  </a:lnTo>
                  <a:lnTo>
                    <a:pt x="178" y="239"/>
                  </a:lnTo>
                  <a:lnTo>
                    <a:pt x="180" y="242"/>
                  </a:lnTo>
                  <a:lnTo>
                    <a:pt x="182" y="246"/>
                  </a:lnTo>
                  <a:lnTo>
                    <a:pt x="183" y="249"/>
                  </a:lnTo>
                  <a:lnTo>
                    <a:pt x="185" y="258"/>
                  </a:lnTo>
                  <a:lnTo>
                    <a:pt x="186" y="270"/>
                  </a:lnTo>
                  <a:lnTo>
                    <a:pt x="185" y="281"/>
                  </a:lnTo>
                  <a:lnTo>
                    <a:pt x="184" y="289"/>
                  </a:lnTo>
                  <a:lnTo>
                    <a:pt x="181" y="296"/>
                  </a:lnTo>
                  <a:lnTo>
                    <a:pt x="178" y="301"/>
                  </a:lnTo>
                  <a:lnTo>
                    <a:pt x="173" y="304"/>
                  </a:lnTo>
                  <a:lnTo>
                    <a:pt x="165" y="308"/>
                  </a:lnTo>
                  <a:lnTo>
                    <a:pt x="154" y="311"/>
                  </a:lnTo>
                  <a:lnTo>
                    <a:pt x="142" y="313"/>
                  </a:lnTo>
                  <a:lnTo>
                    <a:pt x="123" y="317"/>
                  </a:lnTo>
                  <a:lnTo>
                    <a:pt x="115" y="320"/>
                  </a:lnTo>
                  <a:lnTo>
                    <a:pt x="113" y="323"/>
                  </a:lnTo>
                  <a:lnTo>
                    <a:pt x="112" y="326"/>
                  </a:lnTo>
                  <a:lnTo>
                    <a:pt x="111" y="331"/>
                  </a:lnTo>
                  <a:lnTo>
                    <a:pt x="111" y="337"/>
                  </a:lnTo>
                  <a:lnTo>
                    <a:pt x="111" y="340"/>
                  </a:lnTo>
                  <a:lnTo>
                    <a:pt x="186" y="340"/>
                  </a:lnTo>
                  <a:close/>
                  <a:moveTo>
                    <a:pt x="262" y="120"/>
                  </a:moveTo>
                  <a:lnTo>
                    <a:pt x="262" y="120"/>
                  </a:lnTo>
                  <a:lnTo>
                    <a:pt x="270" y="120"/>
                  </a:lnTo>
                  <a:lnTo>
                    <a:pt x="270" y="122"/>
                  </a:lnTo>
                  <a:lnTo>
                    <a:pt x="270" y="124"/>
                  </a:lnTo>
                  <a:lnTo>
                    <a:pt x="269" y="126"/>
                  </a:lnTo>
                  <a:lnTo>
                    <a:pt x="268" y="128"/>
                  </a:lnTo>
                  <a:lnTo>
                    <a:pt x="266" y="129"/>
                  </a:lnTo>
                  <a:lnTo>
                    <a:pt x="262" y="131"/>
                  </a:lnTo>
                  <a:lnTo>
                    <a:pt x="255" y="132"/>
                  </a:lnTo>
                  <a:lnTo>
                    <a:pt x="249" y="131"/>
                  </a:lnTo>
                  <a:lnTo>
                    <a:pt x="246" y="131"/>
                  </a:lnTo>
                  <a:lnTo>
                    <a:pt x="243" y="130"/>
                  </a:lnTo>
                  <a:lnTo>
                    <a:pt x="241" y="128"/>
                  </a:lnTo>
                  <a:lnTo>
                    <a:pt x="239" y="126"/>
                  </a:lnTo>
                  <a:lnTo>
                    <a:pt x="238" y="123"/>
                  </a:lnTo>
                  <a:lnTo>
                    <a:pt x="238" y="119"/>
                  </a:lnTo>
                  <a:lnTo>
                    <a:pt x="237" y="113"/>
                  </a:lnTo>
                  <a:lnTo>
                    <a:pt x="238" y="109"/>
                  </a:lnTo>
                  <a:lnTo>
                    <a:pt x="238" y="105"/>
                  </a:lnTo>
                  <a:lnTo>
                    <a:pt x="239" y="102"/>
                  </a:lnTo>
                  <a:lnTo>
                    <a:pt x="241" y="100"/>
                  </a:lnTo>
                  <a:lnTo>
                    <a:pt x="243" y="98"/>
                  </a:lnTo>
                  <a:lnTo>
                    <a:pt x="246" y="97"/>
                  </a:lnTo>
                  <a:lnTo>
                    <a:pt x="249" y="97"/>
                  </a:lnTo>
                  <a:lnTo>
                    <a:pt x="255" y="96"/>
                  </a:lnTo>
                  <a:lnTo>
                    <a:pt x="259" y="97"/>
                  </a:lnTo>
                  <a:lnTo>
                    <a:pt x="262" y="97"/>
                  </a:lnTo>
                  <a:lnTo>
                    <a:pt x="265" y="98"/>
                  </a:lnTo>
                  <a:lnTo>
                    <a:pt x="267" y="100"/>
                  </a:lnTo>
                  <a:lnTo>
                    <a:pt x="268" y="102"/>
                  </a:lnTo>
                  <a:lnTo>
                    <a:pt x="269" y="105"/>
                  </a:lnTo>
                  <a:lnTo>
                    <a:pt x="270" y="108"/>
                  </a:lnTo>
                  <a:lnTo>
                    <a:pt x="270" y="113"/>
                  </a:lnTo>
                  <a:lnTo>
                    <a:pt x="270" y="116"/>
                  </a:lnTo>
                  <a:lnTo>
                    <a:pt x="246" y="116"/>
                  </a:lnTo>
                  <a:lnTo>
                    <a:pt x="246" y="117"/>
                  </a:lnTo>
                  <a:lnTo>
                    <a:pt x="246" y="117"/>
                  </a:lnTo>
                  <a:lnTo>
                    <a:pt x="246" y="121"/>
                  </a:lnTo>
                  <a:lnTo>
                    <a:pt x="247" y="124"/>
                  </a:lnTo>
                  <a:lnTo>
                    <a:pt x="250" y="125"/>
                  </a:lnTo>
                  <a:lnTo>
                    <a:pt x="255" y="125"/>
                  </a:lnTo>
                  <a:lnTo>
                    <a:pt x="258" y="125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2" y="120"/>
                  </a:lnTo>
                  <a:close/>
                  <a:moveTo>
                    <a:pt x="151" y="82"/>
                  </a:moveTo>
                  <a:lnTo>
                    <a:pt x="151" y="82"/>
                  </a:lnTo>
                  <a:lnTo>
                    <a:pt x="151" y="116"/>
                  </a:lnTo>
                  <a:lnTo>
                    <a:pt x="151" y="120"/>
                  </a:lnTo>
                  <a:lnTo>
                    <a:pt x="151" y="124"/>
                  </a:lnTo>
                  <a:lnTo>
                    <a:pt x="150" y="127"/>
                  </a:lnTo>
                  <a:lnTo>
                    <a:pt x="148" y="129"/>
                  </a:lnTo>
                  <a:lnTo>
                    <a:pt x="146" y="130"/>
                  </a:lnTo>
                  <a:lnTo>
                    <a:pt x="144" y="131"/>
                  </a:lnTo>
                  <a:lnTo>
                    <a:pt x="140" y="131"/>
                  </a:lnTo>
                  <a:lnTo>
                    <a:pt x="136" y="132"/>
                  </a:lnTo>
                  <a:lnTo>
                    <a:pt x="131" y="131"/>
                  </a:lnTo>
                  <a:lnTo>
                    <a:pt x="127" y="131"/>
                  </a:lnTo>
                  <a:lnTo>
                    <a:pt x="124" y="130"/>
                  </a:lnTo>
                  <a:lnTo>
                    <a:pt x="122" y="129"/>
                  </a:lnTo>
                  <a:lnTo>
                    <a:pt x="121" y="127"/>
                  </a:lnTo>
                  <a:lnTo>
                    <a:pt x="120" y="124"/>
                  </a:lnTo>
                  <a:lnTo>
                    <a:pt x="120" y="120"/>
                  </a:lnTo>
                  <a:lnTo>
                    <a:pt x="119" y="116"/>
                  </a:lnTo>
                  <a:lnTo>
                    <a:pt x="119" y="112"/>
                  </a:lnTo>
                  <a:lnTo>
                    <a:pt x="128" y="112"/>
                  </a:lnTo>
                  <a:lnTo>
                    <a:pt x="128" y="114"/>
                  </a:lnTo>
                  <a:lnTo>
                    <a:pt x="129" y="116"/>
                  </a:lnTo>
                  <a:lnTo>
                    <a:pt x="129" y="118"/>
                  </a:lnTo>
                  <a:lnTo>
                    <a:pt x="129" y="119"/>
                  </a:lnTo>
                  <a:lnTo>
                    <a:pt x="129" y="121"/>
                  </a:lnTo>
                  <a:lnTo>
                    <a:pt x="131" y="123"/>
                  </a:lnTo>
                  <a:lnTo>
                    <a:pt x="133" y="123"/>
                  </a:lnTo>
                  <a:lnTo>
                    <a:pt x="136" y="124"/>
                  </a:lnTo>
                  <a:lnTo>
                    <a:pt x="139" y="123"/>
                  </a:lnTo>
                  <a:lnTo>
                    <a:pt x="141" y="122"/>
                  </a:lnTo>
                  <a:lnTo>
                    <a:pt x="142" y="120"/>
                  </a:lnTo>
                  <a:lnTo>
                    <a:pt x="142" y="115"/>
                  </a:lnTo>
                  <a:lnTo>
                    <a:pt x="142" y="82"/>
                  </a:lnTo>
                  <a:lnTo>
                    <a:pt x="151" y="82"/>
                  </a:lnTo>
                  <a:close/>
                  <a:moveTo>
                    <a:pt x="191" y="97"/>
                  </a:moveTo>
                  <a:lnTo>
                    <a:pt x="191" y="97"/>
                  </a:lnTo>
                  <a:lnTo>
                    <a:pt x="191" y="131"/>
                  </a:lnTo>
                  <a:lnTo>
                    <a:pt x="183" y="131"/>
                  </a:lnTo>
                  <a:lnTo>
                    <a:pt x="184" y="125"/>
                  </a:lnTo>
                  <a:lnTo>
                    <a:pt x="183" y="125"/>
                  </a:lnTo>
                  <a:lnTo>
                    <a:pt x="182" y="128"/>
                  </a:lnTo>
                  <a:lnTo>
                    <a:pt x="179" y="130"/>
                  </a:lnTo>
                  <a:lnTo>
                    <a:pt x="176" y="131"/>
                  </a:lnTo>
                  <a:lnTo>
                    <a:pt x="172" y="132"/>
                  </a:lnTo>
                  <a:lnTo>
                    <a:pt x="167" y="131"/>
                  </a:lnTo>
                  <a:lnTo>
                    <a:pt x="164" y="129"/>
                  </a:lnTo>
                  <a:lnTo>
                    <a:pt x="161" y="125"/>
                  </a:lnTo>
                  <a:lnTo>
                    <a:pt x="161" y="120"/>
                  </a:lnTo>
                  <a:lnTo>
                    <a:pt x="161" y="97"/>
                  </a:lnTo>
                  <a:lnTo>
                    <a:pt x="169" y="97"/>
                  </a:lnTo>
                  <a:lnTo>
                    <a:pt x="169" y="118"/>
                  </a:lnTo>
                  <a:lnTo>
                    <a:pt x="169" y="122"/>
                  </a:lnTo>
                  <a:lnTo>
                    <a:pt x="170" y="124"/>
                  </a:lnTo>
                  <a:lnTo>
                    <a:pt x="172" y="125"/>
                  </a:lnTo>
                  <a:lnTo>
                    <a:pt x="175" y="125"/>
                  </a:lnTo>
                  <a:lnTo>
                    <a:pt x="179" y="125"/>
                  </a:lnTo>
                  <a:lnTo>
                    <a:pt x="181" y="123"/>
                  </a:lnTo>
                  <a:lnTo>
                    <a:pt x="183" y="120"/>
                  </a:lnTo>
                  <a:lnTo>
                    <a:pt x="183" y="116"/>
                  </a:lnTo>
                  <a:lnTo>
                    <a:pt x="183" y="97"/>
                  </a:lnTo>
                  <a:lnTo>
                    <a:pt x="191" y="97"/>
                  </a:lnTo>
                  <a:close/>
                  <a:moveTo>
                    <a:pt x="200" y="97"/>
                  </a:moveTo>
                  <a:lnTo>
                    <a:pt x="200" y="97"/>
                  </a:lnTo>
                  <a:lnTo>
                    <a:pt x="208" y="97"/>
                  </a:lnTo>
                  <a:lnTo>
                    <a:pt x="208" y="103"/>
                  </a:lnTo>
                  <a:lnTo>
                    <a:pt x="208" y="103"/>
                  </a:lnTo>
                  <a:lnTo>
                    <a:pt x="209" y="100"/>
                  </a:lnTo>
                  <a:lnTo>
                    <a:pt x="212" y="98"/>
                  </a:lnTo>
                  <a:lnTo>
                    <a:pt x="215" y="97"/>
                  </a:lnTo>
                  <a:lnTo>
                    <a:pt x="219" y="96"/>
                  </a:lnTo>
                  <a:lnTo>
                    <a:pt x="224" y="97"/>
                  </a:lnTo>
                  <a:lnTo>
                    <a:pt x="228" y="99"/>
                  </a:lnTo>
                  <a:lnTo>
                    <a:pt x="230" y="103"/>
                  </a:lnTo>
                  <a:lnTo>
                    <a:pt x="231" y="108"/>
                  </a:lnTo>
                  <a:lnTo>
                    <a:pt x="231" y="131"/>
                  </a:lnTo>
                  <a:lnTo>
                    <a:pt x="222" y="131"/>
                  </a:lnTo>
                  <a:lnTo>
                    <a:pt x="222" y="111"/>
                  </a:lnTo>
                  <a:lnTo>
                    <a:pt x="222" y="109"/>
                  </a:lnTo>
                  <a:lnTo>
                    <a:pt x="222" y="107"/>
                  </a:lnTo>
                  <a:lnTo>
                    <a:pt x="222" y="105"/>
                  </a:lnTo>
                  <a:lnTo>
                    <a:pt x="220" y="104"/>
                  </a:lnTo>
                  <a:lnTo>
                    <a:pt x="219" y="103"/>
                  </a:lnTo>
                  <a:lnTo>
                    <a:pt x="216" y="103"/>
                  </a:lnTo>
                  <a:lnTo>
                    <a:pt x="213" y="103"/>
                  </a:lnTo>
                  <a:lnTo>
                    <a:pt x="210" y="105"/>
                  </a:lnTo>
                  <a:lnTo>
                    <a:pt x="208" y="107"/>
                  </a:lnTo>
                  <a:lnTo>
                    <a:pt x="208" y="111"/>
                  </a:lnTo>
                  <a:lnTo>
                    <a:pt x="208" y="131"/>
                  </a:lnTo>
                  <a:lnTo>
                    <a:pt x="200" y="131"/>
                  </a:lnTo>
                  <a:lnTo>
                    <a:pt x="200" y="97"/>
                  </a:lnTo>
                  <a:close/>
                  <a:moveTo>
                    <a:pt x="262" y="111"/>
                  </a:moveTo>
                  <a:lnTo>
                    <a:pt x="262" y="111"/>
                  </a:lnTo>
                  <a:lnTo>
                    <a:pt x="246" y="111"/>
                  </a:lnTo>
                  <a:lnTo>
                    <a:pt x="246" y="106"/>
                  </a:lnTo>
                  <a:lnTo>
                    <a:pt x="247" y="104"/>
                  </a:lnTo>
                  <a:lnTo>
                    <a:pt x="250" y="103"/>
                  </a:lnTo>
                  <a:lnTo>
                    <a:pt x="253" y="103"/>
                  </a:lnTo>
                  <a:lnTo>
                    <a:pt x="258" y="103"/>
                  </a:lnTo>
                  <a:lnTo>
                    <a:pt x="261" y="104"/>
                  </a:lnTo>
                  <a:lnTo>
                    <a:pt x="262" y="106"/>
                  </a:lnTo>
                  <a:lnTo>
                    <a:pt x="262" y="109"/>
                  </a:lnTo>
                  <a:lnTo>
                    <a:pt x="262" y="111"/>
                  </a:lnTo>
                  <a:close/>
                  <a:moveTo>
                    <a:pt x="443" y="295"/>
                  </a:moveTo>
                  <a:lnTo>
                    <a:pt x="443" y="295"/>
                  </a:lnTo>
                  <a:lnTo>
                    <a:pt x="434" y="287"/>
                  </a:lnTo>
                  <a:lnTo>
                    <a:pt x="425" y="280"/>
                  </a:lnTo>
                  <a:lnTo>
                    <a:pt x="415" y="274"/>
                  </a:lnTo>
                  <a:lnTo>
                    <a:pt x="404" y="269"/>
                  </a:lnTo>
                  <a:lnTo>
                    <a:pt x="394" y="265"/>
                  </a:lnTo>
                  <a:lnTo>
                    <a:pt x="382" y="262"/>
                  </a:lnTo>
                  <a:lnTo>
                    <a:pt x="371" y="260"/>
                  </a:lnTo>
                  <a:lnTo>
                    <a:pt x="359" y="259"/>
                  </a:lnTo>
                  <a:lnTo>
                    <a:pt x="346" y="260"/>
                  </a:lnTo>
                  <a:lnTo>
                    <a:pt x="334" y="262"/>
                  </a:lnTo>
                  <a:lnTo>
                    <a:pt x="323" y="265"/>
                  </a:lnTo>
                  <a:lnTo>
                    <a:pt x="313" y="269"/>
                  </a:lnTo>
                  <a:lnTo>
                    <a:pt x="302" y="274"/>
                  </a:lnTo>
                  <a:lnTo>
                    <a:pt x="292" y="280"/>
                  </a:lnTo>
                  <a:lnTo>
                    <a:pt x="283" y="287"/>
                  </a:lnTo>
                  <a:lnTo>
                    <a:pt x="274" y="295"/>
                  </a:lnTo>
                  <a:lnTo>
                    <a:pt x="266" y="304"/>
                  </a:lnTo>
                  <a:lnTo>
                    <a:pt x="259" y="313"/>
                  </a:lnTo>
                  <a:lnTo>
                    <a:pt x="252" y="323"/>
                  </a:lnTo>
                  <a:lnTo>
                    <a:pt x="247" y="334"/>
                  </a:lnTo>
                  <a:lnTo>
                    <a:pt x="243" y="344"/>
                  </a:lnTo>
                  <a:lnTo>
                    <a:pt x="241" y="356"/>
                  </a:lnTo>
                  <a:lnTo>
                    <a:pt x="239" y="368"/>
                  </a:lnTo>
                  <a:lnTo>
                    <a:pt x="238" y="380"/>
                  </a:lnTo>
                  <a:lnTo>
                    <a:pt x="239" y="392"/>
                  </a:lnTo>
                  <a:lnTo>
                    <a:pt x="241" y="404"/>
                  </a:lnTo>
                  <a:lnTo>
                    <a:pt x="243" y="415"/>
                  </a:lnTo>
                  <a:lnTo>
                    <a:pt x="247" y="425"/>
                  </a:lnTo>
                  <a:lnTo>
                    <a:pt x="252" y="436"/>
                  </a:lnTo>
                  <a:lnTo>
                    <a:pt x="259" y="446"/>
                  </a:lnTo>
                  <a:lnTo>
                    <a:pt x="266" y="455"/>
                  </a:lnTo>
                  <a:lnTo>
                    <a:pt x="274" y="465"/>
                  </a:lnTo>
                  <a:lnTo>
                    <a:pt x="283" y="473"/>
                  </a:lnTo>
                  <a:lnTo>
                    <a:pt x="292" y="480"/>
                  </a:lnTo>
                  <a:lnTo>
                    <a:pt x="302" y="486"/>
                  </a:lnTo>
                  <a:lnTo>
                    <a:pt x="313" y="491"/>
                  </a:lnTo>
                  <a:lnTo>
                    <a:pt x="323" y="495"/>
                  </a:lnTo>
                  <a:lnTo>
                    <a:pt x="334" y="497"/>
                  </a:lnTo>
                  <a:lnTo>
                    <a:pt x="346" y="499"/>
                  </a:lnTo>
                  <a:lnTo>
                    <a:pt x="359" y="500"/>
                  </a:lnTo>
                  <a:lnTo>
                    <a:pt x="371" y="499"/>
                  </a:lnTo>
                  <a:lnTo>
                    <a:pt x="382" y="497"/>
                  </a:lnTo>
                  <a:lnTo>
                    <a:pt x="394" y="495"/>
                  </a:lnTo>
                  <a:lnTo>
                    <a:pt x="404" y="491"/>
                  </a:lnTo>
                  <a:lnTo>
                    <a:pt x="415" y="486"/>
                  </a:lnTo>
                  <a:lnTo>
                    <a:pt x="425" y="480"/>
                  </a:lnTo>
                  <a:lnTo>
                    <a:pt x="434" y="473"/>
                  </a:lnTo>
                  <a:lnTo>
                    <a:pt x="443" y="465"/>
                  </a:lnTo>
                  <a:lnTo>
                    <a:pt x="452" y="455"/>
                  </a:lnTo>
                  <a:lnTo>
                    <a:pt x="459" y="446"/>
                  </a:lnTo>
                  <a:lnTo>
                    <a:pt x="465" y="436"/>
                  </a:lnTo>
                  <a:lnTo>
                    <a:pt x="470" y="425"/>
                  </a:lnTo>
                  <a:lnTo>
                    <a:pt x="473" y="415"/>
                  </a:lnTo>
                  <a:lnTo>
                    <a:pt x="476" y="404"/>
                  </a:lnTo>
                  <a:lnTo>
                    <a:pt x="478" y="392"/>
                  </a:lnTo>
                  <a:lnTo>
                    <a:pt x="479" y="380"/>
                  </a:lnTo>
                  <a:lnTo>
                    <a:pt x="478" y="368"/>
                  </a:lnTo>
                  <a:lnTo>
                    <a:pt x="476" y="356"/>
                  </a:lnTo>
                  <a:lnTo>
                    <a:pt x="473" y="344"/>
                  </a:lnTo>
                  <a:lnTo>
                    <a:pt x="470" y="334"/>
                  </a:lnTo>
                  <a:lnTo>
                    <a:pt x="465" y="323"/>
                  </a:lnTo>
                  <a:lnTo>
                    <a:pt x="459" y="313"/>
                  </a:lnTo>
                  <a:lnTo>
                    <a:pt x="452" y="304"/>
                  </a:lnTo>
                  <a:lnTo>
                    <a:pt x="443" y="295"/>
                  </a:lnTo>
                  <a:close/>
                  <a:moveTo>
                    <a:pt x="247" y="269"/>
                  </a:moveTo>
                  <a:lnTo>
                    <a:pt x="247" y="269"/>
                  </a:lnTo>
                  <a:lnTo>
                    <a:pt x="237" y="280"/>
                  </a:lnTo>
                  <a:lnTo>
                    <a:pt x="228" y="292"/>
                  </a:lnTo>
                  <a:lnTo>
                    <a:pt x="220" y="305"/>
                  </a:lnTo>
                  <a:lnTo>
                    <a:pt x="214" y="319"/>
                  </a:lnTo>
                  <a:lnTo>
                    <a:pt x="208" y="333"/>
                  </a:lnTo>
                  <a:lnTo>
                    <a:pt x="205" y="348"/>
                  </a:lnTo>
                  <a:lnTo>
                    <a:pt x="202" y="363"/>
                  </a:lnTo>
                  <a:lnTo>
                    <a:pt x="201" y="380"/>
                  </a:lnTo>
                  <a:lnTo>
                    <a:pt x="202" y="396"/>
                  </a:lnTo>
                  <a:lnTo>
                    <a:pt x="205" y="411"/>
                  </a:lnTo>
                  <a:lnTo>
                    <a:pt x="208" y="426"/>
                  </a:lnTo>
                  <a:lnTo>
                    <a:pt x="214" y="441"/>
                  </a:lnTo>
                  <a:lnTo>
                    <a:pt x="220" y="454"/>
                  </a:lnTo>
                  <a:lnTo>
                    <a:pt x="228" y="468"/>
                  </a:lnTo>
                  <a:lnTo>
                    <a:pt x="237" y="480"/>
                  </a:lnTo>
                  <a:lnTo>
                    <a:pt x="247" y="491"/>
                  </a:lnTo>
                  <a:lnTo>
                    <a:pt x="259" y="501"/>
                  </a:lnTo>
                  <a:lnTo>
                    <a:pt x="271" y="510"/>
                  </a:lnTo>
                  <a:lnTo>
                    <a:pt x="284" y="518"/>
                  </a:lnTo>
                  <a:lnTo>
                    <a:pt x="297" y="524"/>
                  </a:lnTo>
                  <a:lnTo>
                    <a:pt x="312" y="530"/>
                  </a:lnTo>
                  <a:lnTo>
                    <a:pt x="327" y="533"/>
                  </a:lnTo>
                  <a:lnTo>
                    <a:pt x="342" y="536"/>
                  </a:lnTo>
                  <a:lnTo>
                    <a:pt x="359" y="537"/>
                  </a:lnTo>
                  <a:lnTo>
                    <a:pt x="375" y="536"/>
                  </a:lnTo>
                  <a:lnTo>
                    <a:pt x="390" y="533"/>
                  </a:lnTo>
                  <a:lnTo>
                    <a:pt x="405" y="530"/>
                  </a:lnTo>
                  <a:lnTo>
                    <a:pt x="419" y="524"/>
                  </a:lnTo>
                  <a:lnTo>
                    <a:pt x="433" y="518"/>
                  </a:lnTo>
                  <a:lnTo>
                    <a:pt x="446" y="510"/>
                  </a:lnTo>
                  <a:lnTo>
                    <a:pt x="459" y="501"/>
                  </a:lnTo>
                  <a:lnTo>
                    <a:pt x="470" y="491"/>
                  </a:lnTo>
                  <a:lnTo>
                    <a:pt x="480" y="480"/>
                  </a:lnTo>
                  <a:lnTo>
                    <a:pt x="489" y="468"/>
                  </a:lnTo>
                  <a:lnTo>
                    <a:pt x="497" y="454"/>
                  </a:lnTo>
                  <a:lnTo>
                    <a:pt x="503" y="441"/>
                  </a:lnTo>
                  <a:lnTo>
                    <a:pt x="508" y="426"/>
                  </a:lnTo>
                  <a:lnTo>
                    <a:pt x="512" y="411"/>
                  </a:lnTo>
                  <a:lnTo>
                    <a:pt x="515" y="396"/>
                  </a:lnTo>
                  <a:lnTo>
                    <a:pt x="515" y="380"/>
                  </a:lnTo>
                  <a:lnTo>
                    <a:pt x="515" y="363"/>
                  </a:lnTo>
                  <a:lnTo>
                    <a:pt x="512" y="348"/>
                  </a:lnTo>
                  <a:lnTo>
                    <a:pt x="508" y="333"/>
                  </a:lnTo>
                  <a:lnTo>
                    <a:pt x="503" y="319"/>
                  </a:lnTo>
                  <a:lnTo>
                    <a:pt x="497" y="305"/>
                  </a:lnTo>
                  <a:lnTo>
                    <a:pt x="489" y="292"/>
                  </a:lnTo>
                  <a:lnTo>
                    <a:pt x="480" y="280"/>
                  </a:lnTo>
                  <a:lnTo>
                    <a:pt x="470" y="269"/>
                  </a:lnTo>
                  <a:lnTo>
                    <a:pt x="459" y="258"/>
                  </a:lnTo>
                  <a:lnTo>
                    <a:pt x="446" y="249"/>
                  </a:lnTo>
                  <a:lnTo>
                    <a:pt x="433" y="241"/>
                  </a:lnTo>
                  <a:lnTo>
                    <a:pt x="419" y="235"/>
                  </a:lnTo>
                  <a:lnTo>
                    <a:pt x="405" y="230"/>
                  </a:lnTo>
                  <a:lnTo>
                    <a:pt x="390" y="226"/>
                  </a:lnTo>
                  <a:lnTo>
                    <a:pt x="375" y="223"/>
                  </a:lnTo>
                  <a:lnTo>
                    <a:pt x="359" y="223"/>
                  </a:lnTo>
                  <a:lnTo>
                    <a:pt x="342" y="223"/>
                  </a:lnTo>
                  <a:lnTo>
                    <a:pt x="327" y="226"/>
                  </a:lnTo>
                  <a:lnTo>
                    <a:pt x="312" y="230"/>
                  </a:lnTo>
                  <a:lnTo>
                    <a:pt x="297" y="235"/>
                  </a:lnTo>
                  <a:lnTo>
                    <a:pt x="284" y="241"/>
                  </a:lnTo>
                  <a:lnTo>
                    <a:pt x="271" y="249"/>
                  </a:lnTo>
                  <a:lnTo>
                    <a:pt x="259" y="258"/>
                  </a:lnTo>
                  <a:lnTo>
                    <a:pt x="247" y="26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1" name="Группа 55"/>
          <p:cNvGrpSpPr/>
          <p:nvPr/>
        </p:nvGrpSpPr>
        <p:grpSpPr>
          <a:xfrm>
            <a:off x="6135811" y="1269602"/>
            <a:ext cx="578949" cy="591317"/>
            <a:chOff x="5893163" y="1182906"/>
            <a:chExt cx="578795" cy="578795"/>
          </a:xfrm>
          <a:solidFill>
            <a:srgbClr val="004F9F"/>
          </a:solidFill>
        </p:grpSpPr>
        <p:sp>
          <p:nvSpPr>
            <p:cNvPr id="64" name="Freeform 36"/>
            <p:cNvSpPr>
              <a:spLocks/>
            </p:cNvSpPr>
            <p:nvPr/>
          </p:nvSpPr>
          <p:spPr bwMode="auto">
            <a:xfrm>
              <a:off x="5893163" y="1182906"/>
              <a:ext cx="578795" cy="578795"/>
            </a:xfrm>
            <a:custGeom>
              <a:avLst/>
              <a:gdLst/>
              <a:ahLst/>
              <a:cxnLst>
                <a:cxn ang="0">
                  <a:pos x="693" y="3"/>
                </a:cxn>
                <a:cxn ang="0">
                  <a:pos x="785" y="19"/>
                </a:cxn>
                <a:cxn ang="0">
                  <a:pos x="873" y="50"/>
                </a:cxn>
                <a:cxn ang="0">
                  <a:pos x="954" y="91"/>
                </a:cxn>
                <a:cxn ang="0">
                  <a:pos x="1028" y="144"/>
                </a:cxn>
                <a:cxn ang="0">
                  <a:pos x="1093" y="205"/>
                </a:cxn>
                <a:cxn ang="0">
                  <a:pos x="1149" y="277"/>
                </a:cxn>
                <a:cxn ang="0">
                  <a:pos x="1194" y="356"/>
                </a:cxn>
                <a:cxn ang="0">
                  <a:pos x="1229" y="441"/>
                </a:cxn>
                <a:cxn ang="0">
                  <a:pos x="1249" y="533"/>
                </a:cxn>
                <a:cxn ang="0">
                  <a:pos x="1257" y="628"/>
                </a:cxn>
                <a:cxn ang="0">
                  <a:pos x="1249" y="724"/>
                </a:cxn>
                <a:cxn ang="0">
                  <a:pos x="1229" y="815"/>
                </a:cxn>
                <a:cxn ang="0">
                  <a:pos x="1194" y="900"/>
                </a:cxn>
                <a:cxn ang="0">
                  <a:pos x="1149" y="979"/>
                </a:cxn>
                <a:cxn ang="0">
                  <a:pos x="1093" y="1050"/>
                </a:cxn>
                <a:cxn ang="0">
                  <a:pos x="1028" y="1113"/>
                </a:cxn>
                <a:cxn ang="0">
                  <a:pos x="954" y="1165"/>
                </a:cxn>
                <a:cxn ang="0">
                  <a:pos x="873" y="1207"/>
                </a:cxn>
                <a:cxn ang="0">
                  <a:pos x="785" y="1236"/>
                </a:cxn>
                <a:cxn ang="0">
                  <a:pos x="693" y="1253"/>
                </a:cxn>
                <a:cxn ang="0">
                  <a:pos x="596" y="1255"/>
                </a:cxn>
                <a:cxn ang="0">
                  <a:pos x="502" y="1243"/>
                </a:cxn>
                <a:cxn ang="0">
                  <a:pos x="412" y="1218"/>
                </a:cxn>
                <a:cxn ang="0">
                  <a:pos x="329" y="1180"/>
                </a:cxn>
                <a:cxn ang="0">
                  <a:pos x="253" y="1131"/>
                </a:cxn>
                <a:cxn ang="0">
                  <a:pos x="184" y="1072"/>
                </a:cxn>
                <a:cxn ang="0">
                  <a:pos x="125" y="1003"/>
                </a:cxn>
                <a:cxn ang="0">
                  <a:pos x="76" y="928"/>
                </a:cxn>
                <a:cxn ang="0">
                  <a:pos x="38" y="844"/>
                </a:cxn>
                <a:cxn ang="0">
                  <a:pos x="13" y="755"/>
                </a:cxn>
                <a:cxn ang="0">
                  <a:pos x="1" y="660"/>
                </a:cxn>
                <a:cxn ang="0">
                  <a:pos x="4" y="564"/>
                </a:cxn>
                <a:cxn ang="0">
                  <a:pos x="20" y="471"/>
                </a:cxn>
                <a:cxn ang="0">
                  <a:pos x="49" y="383"/>
                </a:cxn>
                <a:cxn ang="0">
                  <a:pos x="91" y="302"/>
                </a:cxn>
                <a:cxn ang="0">
                  <a:pos x="143" y="228"/>
                </a:cxn>
                <a:cxn ang="0">
                  <a:pos x="206" y="163"/>
                </a:cxn>
                <a:cxn ang="0">
                  <a:pos x="277" y="107"/>
                </a:cxn>
                <a:cxn ang="0">
                  <a:pos x="356" y="62"/>
                </a:cxn>
                <a:cxn ang="0">
                  <a:pos x="442" y="28"/>
                </a:cxn>
                <a:cxn ang="0">
                  <a:pos x="532" y="7"/>
                </a:cxn>
                <a:cxn ang="0">
                  <a:pos x="628" y="0"/>
                </a:cxn>
              </a:cxnLst>
              <a:rect l="0" t="0" r="r" b="b"/>
              <a:pathLst>
                <a:path w="1257" h="1256">
                  <a:moveTo>
                    <a:pt x="628" y="0"/>
                  </a:moveTo>
                  <a:lnTo>
                    <a:pt x="661" y="1"/>
                  </a:lnTo>
                  <a:lnTo>
                    <a:pt x="693" y="3"/>
                  </a:lnTo>
                  <a:lnTo>
                    <a:pt x="724" y="7"/>
                  </a:lnTo>
                  <a:lnTo>
                    <a:pt x="755" y="12"/>
                  </a:lnTo>
                  <a:lnTo>
                    <a:pt x="785" y="19"/>
                  </a:lnTo>
                  <a:lnTo>
                    <a:pt x="815" y="28"/>
                  </a:lnTo>
                  <a:lnTo>
                    <a:pt x="845" y="37"/>
                  </a:lnTo>
                  <a:lnTo>
                    <a:pt x="873" y="50"/>
                  </a:lnTo>
                  <a:lnTo>
                    <a:pt x="900" y="62"/>
                  </a:lnTo>
                  <a:lnTo>
                    <a:pt x="928" y="76"/>
                  </a:lnTo>
                  <a:lnTo>
                    <a:pt x="954" y="91"/>
                  </a:lnTo>
                  <a:lnTo>
                    <a:pt x="980" y="107"/>
                  </a:lnTo>
                  <a:lnTo>
                    <a:pt x="1004" y="124"/>
                  </a:lnTo>
                  <a:lnTo>
                    <a:pt x="1028" y="144"/>
                  </a:lnTo>
                  <a:lnTo>
                    <a:pt x="1051" y="163"/>
                  </a:lnTo>
                  <a:lnTo>
                    <a:pt x="1073" y="184"/>
                  </a:lnTo>
                  <a:lnTo>
                    <a:pt x="1093" y="205"/>
                  </a:lnTo>
                  <a:lnTo>
                    <a:pt x="1113" y="228"/>
                  </a:lnTo>
                  <a:lnTo>
                    <a:pt x="1132" y="252"/>
                  </a:lnTo>
                  <a:lnTo>
                    <a:pt x="1149" y="277"/>
                  </a:lnTo>
                  <a:lnTo>
                    <a:pt x="1166" y="302"/>
                  </a:lnTo>
                  <a:lnTo>
                    <a:pt x="1181" y="328"/>
                  </a:lnTo>
                  <a:lnTo>
                    <a:pt x="1194" y="356"/>
                  </a:lnTo>
                  <a:lnTo>
                    <a:pt x="1207" y="383"/>
                  </a:lnTo>
                  <a:lnTo>
                    <a:pt x="1219" y="412"/>
                  </a:lnTo>
                  <a:lnTo>
                    <a:pt x="1229" y="441"/>
                  </a:lnTo>
                  <a:lnTo>
                    <a:pt x="1237" y="471"/>
                  </a:lnTo>
                  <a:lnTo>
                    <a:pt x="1244" y="501"/>
                  </a:lnTo>
                  <a:lnTo>
                    <a:pt x="1249" y="533"/>
                  </a:lnTo>
                  <a:lnTo>
                    <a:pt x="1253" y="564"/>
                  </a:lnTo>
                  <a:lnTo>
                    <a:pt x="1256" y="595"/>
                  </a:lnTo>
                  <a:lnTo>
                    <a:pt x="1257" y="628"/>
                  </a:lnTo>
                  <a:lnTo>
                    <a:pt x="1256" y="660"/>
                  </a:lnTo>
                  <a:lnTo>
                    <a:pt x="1253" y="692"/>
                  </a:lnTo>
                  <a:lnTo>
                    <a:pt x="1249" y="724"/>
                  </a:lnTo>
                  <a:lnTo>
                    <a:pt x="1244" y="755"/>
                  </a:lnTo>
                  <a:lnTo>
                    <a:pt x="1237" y="785"/>
                  </a:lnTo>
                  <a:lnTo>
                    <a:pt x="1229" y="815"/>
                  </a:lnTo>
                  <a:lnTo>
                    <a:pt x="1219" y="844"/>
                  </a:lnTo>
                  <a:lnTo>
                    <a:pt x="1207" y="872"/>
                  </a:lnTo>
                  <a:lnTo>
                    <a:pt x="1194" y="900"/>
                  </a:lnTo>
                  <a:lnTo>
                    <a:pt x="1181" y="928"/>
                  </a:lnTo>
                  <a:lnTo>
                    <a:pt x="1166" y="954"/>
                  </a:lnTo>
                  <a:lnTo>
                    <a:pt x="1149" y="979"/>
                  </a:lnTo>
                  <a:lnTo>
                    <a:pt x="1132" y="1003"/>
                  </a:lnTo>
                  <a:lnTo>
                    <a:pt x="1113" y="1028"/>
                  </a:lnTo>
                  <a:lnTo>
                    <a:pt x="1093" y="1050"/>
                  </a:lnTo>
                  <a:lnTo>
                    <a:pt x="1073" y="1072"/>
                  </a:lnTo>
                  <a:lnTo>
                    <a:pt x="1051" y="1092"/>
                  </a:lnTo>
                  <a:lnTo>
                    <a:pt x="1028" y="1113"/>
                  </a:lnTo>
                  <a:lnTo>
                    <a:pt x="1004" y="1131"/>
                  </a:lnTo>
                  <a:lnTo>
                    <a:pt x="980" y="1149"/>
                  </a:lnTo>
                  <a:lnTo>
                    <a:pt x="954" y="1165"/>
                  </a:lnTo>
                  <a:lnTo>
                    <a:pt x="928" y="1180"/>
                  </a:lnTo>
                  <a:lnTo>
                    <a:pt x="900" y="1194"/>
                  </a:lnTo>
                  <a:lnTo>
                    <a:pt x="873" y="1207"/>
                  </a:lnTo>
                  <a:lnTo>
                    <a:pt x="845" y="1218"/>
                  </a:lnTo>
                  <a:lnTo>
                    <a:pt x="815" y="1228"/>
                  </a:lnTo>
                  <a:lnTo>
                    <a:pt x="785" y="1236"/>
                  </a:lnTo>
                  <a:lnTo>
                    <a:pt x="755" y="1243"/>
                  </a:lnTo>
                  <a:lnTo>
                    <a:pt x="724" y="1249"/>
                  </a:lnTo>
                  <a:lnTo>
                    <a:pt x="693" y="1253"/>
                  </a:lnTo>
                  <a:lnTo>
                    <a:pt x="661" y="1255"/>
                  </a:lnTo>
                  <a:lnTo>
                    <a:pt x="628" y="1256"/>
                  </a:lnTo>
                  <a:lnTo>
                    <a:pt x="596" y="1255"/>
                  </a:lnTo>
                  <a:lnTo>
                    <a:pt x="564" y="1253"/>
                  </a:lnTo>
                  <a:lnTo>
                    <a:pt x="532" y="1249"/>
                  </a:lnTo>
                  <a:lnTo>
                    <a:pt x="502" y="1243"/>
                  </a:lnTo>
                  <a:lnTo>
                    <a:pt x="472" y="1236"/>
                  </a:lnTo>
                  <a:lnTo>
                    <a:pt x="442" y="1228"/>
                  </a:lnTo>
                  <a:lnTo>
                    <a:pt x="412" y="1218"/>
                  </a:lnTo>
                  <a:lnTo>
                    <a:pt x="384" y="1207"/>
                  </a:lnTo>
                  <a:lnTo>
                    <a:pt x="356" y="1194"/>
                  </a:lnTo>
                  <a:lnTo>
                    <a:pt x="329" y="1180"/>
                  </a:lnTo>
                  <a:lnTo>
                    <a:pt x="303" y="1165"/>
                  </a:lnTo>
                  <a:lnTo>
                    <a:pt x="277" y="1149"/>
                  </a:lnTo>
                  <a:lnTo>
                    <a:pt x="253" y="1131"/>
                  </a:lnTo>
                  <a:lnTo>
                    <a:pt x="229" y="1113"/>
                  </a:lnTo>
                  <a:lnTo>
                    <a:pt x="206" y="1092"/>
                  </a:lnTo>
                  <a:lnTo>
                    <a:pt x="184" y="1072"/>
                  </a:lnTo>
                  <a:lnTo>
                    <a:pt x="164" y="1050"/>
                  </a:lnTo>
                  <a:lnTo>
                    <a:pt x="143" y="1028"/>
                  </a:lnTo>
                  <a:lnTo>
                    <a:pt x="125" y="1003"/>
                  </a:lnTo>
                  <a:lnTo>
                    <a:pt x="108" y="979"/>
                  </a:lnTo>
                  <a:lnTo>
                    <a:pt x="91" y="954"/>
                  </a:lnTo>
                  <a:lnTo>
                    <a:pt x="76" y="928"/>
                  </a:lnTo>
                  <a:lnTo>
                    <a:pt x="63" y="900"/>
                  </a:lnTo>
                  <a:lnTo>
                    <a:pt x="49" y="872"/>
                  </a:lnTo>
                  <a:lnTo>
                    <a:pt x="38" y="844"/>
                  </a:lnTo>
                  <a:lnTo>
                    <a:pt x="28" y="815"/>
                  </a:lnTo>
                  <a:lnTo>
                    <a:pt x="20" y="785"/>
                  </a:lnTo>
                  <a:lnTo>
                    <a:pt x="13" y="755"/>
                  </a:lnTo>
                  <a:lnTo>
                    <a:pt x="8" y="724"/>
                  </a:lnTo>
                  <a:lnTo>
                    <a:pt x="4" y="692"/>
                  </a:lnTo>
                  <a:lnTo>
                    <a:pt x="1" y="660"/>
                  </a:lnTo>
                  <a:lnTo>
                    <a:pt x="0" y="628"/>
                  </a:lnTo>
                  <a:lnTo>
                    <a:pt x="1" y="595"/>
                  </a:lnTo>
                  <a:lnTo>
                    <a:pt x="4" y="564"/>
                  </a:lnTo>
                  <a:lnTo>
                    <a:pt x="8" y="533"/>
                  </a:lnTo>
                  <a:lnTo>
                    <a:pt x="13" y="501"/>
                  </a:lnTo>
                  <a:lnTo>
                    <a:pt x="20" y="471"/>
                  </a:lnTo>
                  <a:lnTo>
                    <a:pt x="28" y="441"/>
                  </a:lnTo>
                  <a:lnTo>
                    <a:pt x="38" y="412"/>
                  </a:lnTo>
                  <a:lnTo>
                    <a:pt x="49" y="383"/>
                  </a:lnTo>
                  <a:lnTo>
                    <a:pt x="63" y="356"/>
                  </a:lnTo>
                  <a:lnTo>
                    <a:pt x="76" y="328"/>
                  </a:lnTo>
                  <a:lnTo>
                    <a:pt x="91" y="302"/>
                  </a:lnTo>
                  <a:lnTo>
                    <a:pt x="108" y="277"/>
                  </a:lnTo>
                  <a:lnTo>
                    <a:pt x="125" y="252"/>
                  </a:lnTo>
                  <a:lnTo>
                    <a:pt x="143" y="228"/>
                  </a:lnTo>
                  <a:lnTo>
                    <a:pt x="164" y="205"/>
                  </a:lnTo>
                  <a:lnTo>
                    <a:pt x="184" y="184"/>
                  </a:lnTo>
                  <a:lnTo>
                    <a:pt x="206" y="163"/>
                  </a:lnTo>
                  <a:lnTo>
                    <a:pt x="229" y="144"/>
                  </a:lnTo>
                  <a:lnTo>
                    <a:pt x="253" y="124"/>
                  </a:lnTo>
                  <a:lnTo>
                    <a:pt x="277" y="107"/>
                  </a:lnTo>
                  <a:lnTo>
                    <a:pt x="303" y="91"/>
                  </a:lnTo>
                  <a:lnTo>
                    <a:pt x="329" y="76"/>
                  </a:lnTo>
                  <a:lnTo>
                    <a:pt x="356" y="62"/>
                  </a:lnTo>
                  <a:lnTo>
                    <a:pt x="384" y="50"/>
                  </a:lnTo>
                  <a:lnTo>
                    <a:pt x="412" y="37"/>
                  </a:lnTo>
                  <a:lnTo>
                    <a:pt x="442" y="28"/>
                  </a:lnTo>
                  <a:lnTo>
                    <a:pt x="472" y="19"/>
                  </a:lnTo>
                  <a:lnTo>
                    <a:pt x="502" y="12"/>
                  </a:lnTo>
                  <a:lnTo>
                    <a:pt x="532" y="7"/>
                  </a:lnTo>
                  <a:lnTo>
                    <a:pt x="564" y="3"/>
                  </a:lnTo>
                  <a:lnTo>
                    <a:pt x="596" y="1"/>
                  </a:lnTo>
                  <a:lnTo>
                    <a:pt x="62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37"/>
            <p:cNvSpPr>
              <a:spLocks noEditPoints="1"/>
            </p:cNvSpPr>
            <p:nvPr/>
          </p:nvSpPr>
          <p:spPr bwMode="auto">
            <a:xfrm>
              <a:off x="5987410" y="1275894"/>
              <a:ext cx="409529" cy="404368"/>
            </a:xfrm>
            <a:custGeom>
              <a:avLst/>
              <a:gdLst/>
              <a:ahLst/>
              <a:cxnLst>
                <a:cxn ang="0">
                  <a:pos x="642" y="362"/>
                </a:cxn>
                <a:cxn ang="0">
                  <a:pos x="712" y="492"/>
                </a:cxn>
                <a:cxn ang="0">
                  <a:pos x="669" y="636"/>
                </a:cxn>
                <a:cxn ang="0">
                  <a:pos x="538" y="705"/>
                </a:cxn>
                <a:cxn ang="0">
                  <a:pos x="395" y="662"/>
                </a:cxn>
                <a:cxn ang="0">
                  <a:pos x="325" y="531"/>
                </a:cxn>
                <a:cxn ang="0">
                  <a:pos x="369" y="388"/>
                </a:cxn>
                <a:cxn ang="0">
                  <a:pos x="499" y="318"/>
                </a:cxn>
                <a:cxn ang="0">
                  <a:pos x="192" y="201"/>
                </a:cxn>
                <a:cxn ang="0">
                  <a:pos x="173" y="219"/>
                </a:cxn>
                <a:cxn ang="0">
                  <a:pos x="267" y="328"/>
                </a:cxn>
                <a:cxn ang="0">
                  <a:pos x="232" y="492"/>
                </a:cxn>
                <a:cxn ang="0">
                  <a:pos x="246" y="497"/>
                </a:cxn>
                <a:cxn ang="0">
                  <a:pos x="347" y="343"/>
                </a:cxn>
                <a:cxn ang="0">
                  <a:pos x="352" y="319"/>
                </a:cxn>
                <a:cxn ang="0">
                  <a:pos x="457" y="155"/>
                </a:cxn>
                <a:cxn ang="0">
                  <a:pos x="324" y="264"/>
                </a:cxn>
                <a:cxn ang="0">
                  <a:pos x="479" y="149"/>
                </a:cxn>
                <a:cxn ang="0">
                  <a:pos x="526" y="230"/>
                </a:cxn>
                <a:cxn ang="0">
                  <a:pos x="610" y="276"/>
                </a:cxn>
                <a:cxn ang="0">
                  <a:pos x="579" y="168"/>
                </a:cxn>
                <a:cxn ang="0">
                  <a:pos x="511" y="80"/>
                </a:cxn>
                <a:cxn ang="0">
                  <a:pos x="411" y="18"/>
                </a:cxn>
                <a:cxn ang="0">
                  <a:pos x="290" y="0"/>
                </a:cxn>
                <a:cxn ang="0">
                  <a:pos x="174" y="30"/>
                </a:cxn>
                <a:cxn ang="0">
                  <a:pos x="80" y="100"/>
                </a:cxn>
                <a:cxn ang="0">
                  <a:pos x="19" y="201"/>
                </a:cxn>
                <a:cxn ang="0">
                  <a:pos x="1" y="321"/>
                </a:cxn>
                <a:cxn ang="0">
                  <a:pos x="30" y="438"/>
                </a:cxn>
                <a:cxn ang="0">
                  <a:pos x="100" y="531"/>
                </a:cxn>
                <a:cxn ang="0">
                  <a:pos x="198" y="592"/>
                </a:cxn>
                <a:cxn ang="0">
                  <a:pos x="293" y="594"/>
                </a:cxn>
                <a:cxn ang="0">
                  <a:pos x="206" y="516"/>
                </a:cxn>
                <a:cxn ang="0">
                  <a:pos x="133" y="463"/>
                </a:cxn>
                <a:cxn ang="0">
                  <a:pos x="86" y="385"/>
                </a:cxn>
                <a:cxn ang="0">
                  <a:pos x="73" y="294"/>
                </a:cxn>
                <a:cxn ang="0">
                  <a:pos x="95" y="206"/>
                </a:cxn>
                <a:cxn ang="0">
                  <a:pos x="149" y="133"/>
                </a:cxn>
                <a:cxn ang="0">
                  <a:pos x="227" y="86"/>
                </a:cxn>
                <a:cxn ang="0">
                  <a:pos x="318" y="73"/>
                </a:cxn>
                <a:cxn ang="0">
                  <a:pos x="406" y="95"/>
                </a:cxn>
                <a:cxn ang="0">
                  <a:pos x="173" y="293"/>
                </a:cxn>
                <a:cxn ang="0">
                  <a:pos x="178" y="318"/>
                </a:cxn>
                <a:cxn ang="0">
                  <a:pos x="96" y="296"/>
                </a:cxn>
                <a:cxn ang="0">
                  <a:pos x="311" y="184"/>
                </a:cxn>
                <a:cxn ang="0">
                  <a:pos x="297" y="96"/>
                </a:cxn>
                <a:cxn ang="0">
                  <a:pos x="500" y="570"/>
                </a:cxn>
                <a:cxn ang="0">
                  <a:pos x="416" y="543"/>
                </a:cxn>
                <a:cxn ang="0">
                  <a:pos x="493" y="516"/>
                </a:cxn>
                <a:cxn ang="0">
                  <a:pos x="495" y="451"/>
                </a:cxn>
                <a:cxn ang="0">
                  <a:pos x="455" y="429"/>
                </a:cxn>
                <a:cxn ang="0">
                  <a:pos x="386" y="443"/>
                </a:cxn>
                <a:cxn ang="0">
                  <a:pos x="407" y="481"/>
                </a:cxn>
                <a:cxn ang="0">
                  <a:pos x="438" y="455"/>
                </a:cxn>
                <a:cxn ang="0">
                  <a:pos x="470" y="480"/>
                </a:cxn>
                <a:cxn ang="0">
                  <a:pos x="429" y="512"/>
                </a:cxn>
                <a:cxn ang="0">
                  <a:pos x="379" y="540"/>
                </a:cxn>
                <a:cxn ang="0">
                  <a:pos x="594" y="430"/>
                </a:cxn>
                <a:cxn ang="0">
                  <a:pos x="662" y="535"/>
                </a:cxn>
                <a:cxn ang="0">
                  <a:pos x="611" y="535"/>
                </a:cxn>
              </a:cxnLst>
              <a:rect l="0" t="0" r="r" b="b"/>
              <a:pathLst>
                <a:path w="713" h="706">
                  <a:moveTo>
                    <a:pt x="519" y="317"/>
                  </a:moveTo>
                  <a:lnTo>
                    <a:pt x="538" y="318"/>
                  </a:lnTo>
                  <a:lnTo>
                    <a:pt x="558" y="321"/>
                  </a:lnTo>
                  <a:lnTo>
                    <a:pt x="577" y="326"/>
                  </a:lnTo>
                  <a:lnTo>
                    <a:pt x="594" y="332"/>
                  </a:lnTo>
                  <a:lnTo>
                    <a:pt x="611" y="341"/>
                  </a:lnTo>
                  <a:lnTo>
                    <a:pt x="627" y="351"/>
                  </a:lnTo>
                  <a:lnTo>
                    <a:pt x="642" y="362"/>
                  </a:lnTo>
                  <a:lnTo>
                    <a:pt x="656" y="375"/>
                  </a:lnTo>
                  <a:lnTo>
                    <a:pt x="669" y="388"/>
                  </a:lnTo>
                  <a:lnTo>
                    <a:pt x="680" y="403"/>
                  </a:lnTo>
                  <a:lnTo>
                    <a:pt x="689" y="419"/>
                  </a:lnTo>
                  <a:lnTo>
                    <a:pt x="698" y="436"/>
                  </a:lnTo>
                  <a:lnTo>
                    <a:pt x="704" y="454"/>
                  </a:lnTo>
                  <a:lnTo>
                    <a:pt x="709" y="473"/>
                  </a:lnTo>
                  <a:lnTo>
                    <a:pt x="712" y="492"/>
                  </a:lnTo>
                  <a:lnTo>
                    <a:pt x="713" y="512"/>
                  </a:lnTo>
                  <a:lnTo>
                    <a:pt x="712" y="531"/>
                  </a:lnTo>
                  <a:lnTo>
                    <a:pt x="709" y="551"/>
                  </a:lnTo>
                  <a:lnTo>
                    <a:pt x="704" y="570"/>
                  </a:lnTo>
                  <a:lnTo>
                    <a:pt x="698" y="587"/>
                  </a:lnTo>
                  <a:lnTo>
                    <a:pt x="689" y="604"/>
                  </a:lnTo>
                  <a:lnTo>
                    <a:pt x="680" y="620"/>
                  </a:lnTo>
                  <a:lnTo>
                    <a:pt x="669" y="636"/>
                  </a:lnTo>
                  <a:lnTo>
                    <a:pt x="656" y="649"/>
                  </a:lnTo>
                  <a:lnTo>
                    <a:pt x="642" y="662"/>
                  </a:lnTo>
                  <a:lnTo>
                    <a:pt x="627" y="673"/>
                  </a:lnTo>
                  <a:lnTo>
                    <a:pt x="611" y="682"/>
                  </a:lnTo>
                  <a:lnTo>
                    <a:pt x="594" y="691"/>
                  </a:lnTo>
                  <a:lnTo>
                    <a:pt x="577" y="697"/>
                  </a:lnTo>
                  <a:lnTo>
                    <a:pt x="558" y="702"/>
                  </a:lnTo>
                  <a:lnTo>
                    <a:pt x="538" y="705"/>
                  </a:lnTo>
                  <a:lnTo>
                    <a:pt x="519" y="706"/>
                  </a:lnTo>
                  <a:lnTo>
                    <a:pt x="499" y="705"/>
                  </a:lnTo>
                  <a:lnTo>
                    <a:pt x="480" y="702"/>
                  </a:lnTo>
                  <a:lnTo>
                    <a:pt x="461" y="697"/>
                  </a:lnTo>
                  <a:lnTo>
                    <a:pt x="443" y="691"/>
                  </a:lnTo>
                  <a:lnTo>
                    <a:pt x="426" y="682"/>
                  </a:lnTo>
                  <a:lnTo>
                    <a:pt x="410" y="673"/>
                  </a:lnTo>
                  <a:lnTo>
                    <a:pt x="395" y="662"/>
                  </a:lnTo>
                  <a:lnTo>
                    <a:pt x="382" y="649"/>
                  </a:lnTo>
                  <a:lnTo>
                    <a:pt x="369" y="636"/>
                  </a:lnTo>
                  <a:lnTo>
                    <a:pt x="357" y="620"/>
                  </a:lnTo>
                  <a:lnTo>
                    <a:pt x="348" y="604"/>
                  </a:lnTo>
                  <a:lnTo>
                    <a:pt x="339" y="587"/>
                  </a:lnTo>
                  <a:lnTo>
                    <a:pt x="333" y="570"/>
                  </a:lnTo>
                  <a:lnTo>
                    <a:pt x="328" y="551"/>
                  </a:lnTo>
                  <a:lnTo>
                    <a:pt x="325" y="531"/>
                  </a:lnTo>
                  <a:lnTo>
                    <a:pt x="324" y="512"/>
                  </a:lnTo>
                  <a:lnTo>
                    <a:pt x="325" y="492"/>
                  </a:lnTo>
                  <a:lnTo>
                    <a:pt x="328" y="473"/>
                  </a:lnTo>
                  <a:lnTo>
                    <a:pt x="333" y="454"/>
                  </a:lnTo>
                  <a:lnTo>
                    <a:pt x="339" y="436"/>
                  </a:lnTo>
                  <a:lnTo>
                    <a:pt x="348" y="419"/>
                  </a:lnTo>
                  <a:lnTo>
                    <a:pt x="357" y="403"/>
                  </a:lnTo>
                  <a:lnTo>
                    <a:pt x="369" y="388"/>
                  </a:lnTo>
                  <a:lnTo>
                    <a:pt x="382" y="375"/>
                  </a:lnTo>
                  <a:lnTo>
                    <a:pt x="395" y="362"/>
                  </a:lnTo>
                  <a:lnTo>
                    <a:pt x="410" y="351"/>
                  </a:lnTo>
                  <a:lnTo>
                    <a:pt x="426" y="341"/>
                  </a:lnTo>
                  <a:lnTo>
                    <a:pt x="443" y="332"/>
                  </a:lnTo>
                  <a:lnTo>
                    <a:pt x="461" y="326"/>
                  </a:lnTo>
                  <a:lnTo>
                    <a:pt x="480" y="321"/>
                  </a:lnTo>
                  <a:lnTo>
                    <a:pt x="499" y="318"/>
                  </a:lnTo>
                  <a:lnTo>
                    <a:pt x="519" y="317"/>
                  </a:lnTo>
                  <a:close/>
                  <a:moveTo>
                    <a:pt x="311" y="267"/>
                  </a:moveTo>
                  <a:lnTo>
                    <a:pt x="311" y="267"/>
                  </a:lnTo>
                  <a:lnTo>
                    <a:pt x="306" y="283"/>
                  </a:lnTo>
                  <a:lnTo>
                    <a:pt x="202" y="205"/>
                  </a:lnTo>
                  <a:lnTo>
                    <a:pt x="199" y="203"/>
                  </a:lnTo>
                  <a:lnTo>
                    <a:pt x="196" y="202"/>
                  </a:lnTo>
                  <a:lnTo>
                    <a:pt x="192" y="201"/>
                  </a:lnTo>
                  <a:lnTo>
                    <a:pt x="189" y="202"/>
                  </a:lnTo>
                  <a:lnTo>
                    <a:pt x="185" y="202"/>
                  </a:lnTo>
                  <a:lnTo>
                    <a:pt x="182" y="204"/>
                  </a:lnTo>
                  <a:lnTo>
                    <a:pt x="179" y="206"/>
                  </a:lnTo>
                  <a:lnTo>
                    <a:pt x="177" y="209"/>
                  </a:lnTo>
                  <a:lnTo>
                    <a:pt x="175" y="212"/>
                  </a:lnTo>
                  <a:lnTo>
                    <a:pt x="173" y="215"/>
                  </a:lnTo>
                  <a:lnTo>
                    <a:pt x="173" y="219"/>
                  </a:lnTo>
                  <a:lnTo>
                    <a:pt x="173" y="222"/>
                  </a:lnTo>
                  <a:lnTo>
                    <a:pt x="174" y="226"/>
                  </a:lnTo>
                  <a:lnTo>
                    <a:pt x="175" y="229"/>
                  </a:lnTo>
                  <a:lnTo>
                    <a:pt x="178" y="232"/>
                  </a:lnTo>
                  <a:lnTo>
                    <a:pt x="180" y="234"/>
                  </a:lnTo>
                  <a:lnTo>
                    <a:pt x="282" y="311"/>
                  </a:lnTo>
                  <a:lnTo>
                    <a:pt x="270" y="323"/>
                  </a:lnTo>
                  <a:lnTo>
                    <a:pt x="267" y="328"/>
                  </a:lnTo>
                  <a:lnTo>
                    <a:pt x="266" y="333"/>
                  </a:lnTo>
                  <a:lnTo>
                    <a:pt x="267" y="337"/>
                  </a:lnTo>
                  <a:lnTo>
                    <a:pt x="270" y="342"/>
                  </a:lnTo>
                  <a:lnTo>
                    <a:pt x="274" y="346"/>
                  </a:lnTo>
                  <a:lnTo>
                    <a:pt x="279" y="347"/>
                  </a:lnTo>
                  <a:lnTo>
                    <a:pt x="282" y="346"/>
                  </a:lnTo>
                  <a:lnTo>
                    <a:pt x="284" y="346"/>
                  </a:lnTo>
                  <a:lnTo>
                    <a:pt x="232" y="492"/>
                  </a:lnTo>
                  <a:lnTo>
                    <a:pt x="231" y="495"/>
                  </a:lnTo>
                  <a:lnTo>
                    <a:pt x="232" y="498"/>
                  </a:lnTo>
                  <a:lnTo>
                    <a:pt x="234" y="500"/>
                  </a:lnTo>
                  <a:lnTo>
                    <a:pt x="236" y="502"/>
                  </a:lnTo>
                  <a:lnTo>
                    <a:pt x="239" y="502"/>
                  </a:lnTo>
                  <a:lnTo>
                    <a:pt x="242" y="502"/>
                  </a:lnTo>
                  <a:lnTo>
                    <a:pt x="245" y="500"/>
                  </a:lnTo>
                  <a:lnTo>
                    <a:pt x="246" y="497"/>
                  </a:lnTo>
                  <a:lnTo>
                    <a:pt x="306" y="329"/>
                  </a:lnTo>
                  <a:lnTo>
                    <a:pt x="325" y="343"/>
                  </a:lnTo>
                  <a:lnTo>
                    <a:pt x="328" y="346"/>
                  </a:lnTo>
                  <a:lnTo>
                    <a:pt x="332" y="347"/>
                  </a:lnTo>
                  <a:lnTo>
                    <a:pt x="335" y="347"/>
                  </a:lnTo>
                  <a:lnTo>
                    <a:pt x="339" y="347"/>
                  </a:lnTo>
                  <a:lnTo>
                    <a:pt x="343" y="346"/>
                  </a:lnTo>
                  <a:lnTo>
                    <a:pt x="347" y="343"/>
                  </a:lnTo>
                  <a:lnTo>
                    <a:pt x="348" y="341"/>
                  </a:lnTo>
                  <a:lnTo>
                    <a:pt x="351" y="339"/>
                  </a:lnTo>
                  <a:lnTo>
                    <a:pt x="353" y="336"/>
                  </a:lnTo>
                  <a:lnTo>
                    <a:pt x="354" y="333"/>
                  </a:lnTo>
                  <a:lnTo>
                    <a:pt x="354" y="329"/>
                  </a:lnTo>
                  <a:lnTo>
                    <a:pt x="354" y="326"/>
                  </a:lnTo>
                  <a:lnTo>
                    <a:pt x="353" y="322"/>
                  </a:lnTo>
                  <a:lnTo>
                    <a:pt x="352" y="319"/>
                  </a:lnTo>
                  <a:lnTo>
                    <a:pt x="350" y="316"/>
                  </a:lnTo>
                  <a:lnTo>
                    <a:pt x="347" y="313"/>
                  </a:lnTo>
                  <a:lnTo>
                    <a:pt x="330" y="300"/>
                  </a:lnTo>
                  <a:lnTo>
                    <a:pt x="457" y="174"/>
                  </a:lnTo>
                  <a:lnTo>
                    <a:pt x="460" y="169"/>
                  </a:lnTo>
                  <a:lnTo>
                    <a:pt x="461" y="164"/>
                  </a:lnTo>
                  <a:lnTo>
                    <a:pt x="460" y="159"/>
                  </a:lnTo>
                  <a:lnTo>
                    <a:pt x="457" y="155"/>
                  </a:lnTo>
                  <a:lnTo>
                    <a:pt x="452" y="152"/>
                  </a:lnTo>
                  <a:lnTo>
                    <a:pt x="447" y="150"/>
                  </a:lnTo>
                  <a:lnTo>
                    <a:pt x="442" y="152"/>
                  </a:lnTo>
                  <a:lnTo>
                    <a:pt x="438" y="155"/>
                  </a:lnTo>
                  <a:lnTo>
                    <a:pt x="326" y="267"/>
                  </a:lnTo>
                  <a:lnTo>
                    <a:pt x="326" y="267"/>
                  </a:lnTo>
                  <a:lnTo>
                    <a:pt x="326" y="266"/>
                  </a:lnTo>
                  <a:lnTo>
                    <a:pt x="324" y="264"/>
                  </a:lnTo>
                  <a:lnTo>
                    <a:pt x="321" y="263"/>
                  </a:lnTo>
                  <a:lnTo>
                    <a:pt x="318" y="262"/>
                  </a:lnTo>
                  <a:lnTo>
                    <a:pt x="315" y="263"/>
                  </a:lnTo>
                  <a:lnTo>
                    <a:pt x="313" y="265"/>
                  </a:lnTo>
                  <a:lnTo>
                    <a:pt x="311" y="267"/>
                  </a:lnTo>
                  <a:close/>
                  <a:moveTo>
                    <a:pt x="471" y="140"/>
                  </a:moveTo>
                  <a:lnTo>
                    <a:pt x="471" y="140"/>
                  </a:lnTo>
                  <a:lnTo>
                    <a:pt x="479" y="149"/>
                  </a:lnTo>
                  <a:lnTo>
                    <a:pt x="486" y="158"/>
                  </a:lnTo>
                  <a:lnTo>
                    <a:pt x="493" y="167"/>
                  </a:lnTo>
                  <a:lnTo>
                    <a:pt x="500" y="176"/>
                  </a:lnTo>
                  <a:lnTo>
                    <a:pt x="506" y="186"/>
                  </a:lnTo>
                  <a:lnTo>
                    <a:pt x="512" y="196"/>
                  </a:lnTo>
                  <a:lnTo>
                    <a:pt x="517" y="206"/>
                  </a:lnTo>
                  <a:lnTo>
                    <a:pt x="521" y="216"/>
                  </a:lnTo>
                  <a:lnTo>
                    <a:pt x="526" y="230"/>
                  </a:lnTo>
                  <a:lnTo>
                    <a:pt x="531" y="243"/>
                  </a:lnTo>
                  <a:lnTo>
                    <a:pt x="534" y="258"/>
                  </a:lnTo>
                  <a:lnTo>
                    <a:pt x="536" y="273"/>
                  </a:lnTo>
                  <a:lnTo>
                    <a:pt x="557" y="275"/>
                  </a:lnTo>
                  <a:lnTo>
                    <a:pt x="575" y="278"/>
                  </a:lnTo>
                  <a:lnTo>
                    <a:pt x="594" y="284"/>
                  </a:lnTo>
                  <a:lnTo>
                    <a:pt x="611" y="290"/>
                  </a:lnTo>
                  <a:lnTo>
                    <a:pt x="610" y="276"/>
                  </a:lnTo>
                  <a:lnTo>
                    <a:pt x="608" y="262"/>
                  </a:lnTo>
                  <a:lnTo>
                    <a:pt x="606" y="246"/>
                  </a:lnTo>
                  <a:lnTo>
                    <a:pt x="603" y="233"/>
                  </a:lnTo>
                  <a:lnTo>
                    <a:pt x="599" y="219"/>
                  </a:lnTo>
                  <a:lnTo>
                    <a:pt x="595" y="206"/>
                  </a:lnTo>
                  <a:lnTo>
                    <a:pt x="590" y="193"/>
                  </a:lnTo>
                  <a:lnTo>
                    <a:pt x="585" y="180"/>
                  </a:lnTo>
                  <a:lnTo>
                    <a:pt x="579" y="168"/>
                  </a:lnTo>
                  <a:lnTo>
                    <a:pt x="572" y="156"/>
                  </a:lnTo>
                  <a:lnTo>
                    <a:pt x="565" y="143"/>
                  </a:lnTo>
                  <a:lnTo>
                    <a:pt x="558" y="131"/>
                  </a:lnTo>
                  <a:lnTo>
                    <a:pt x="549" y="120"/>
                  </a:lnTo>
                  <a:lnTo>
                    <a:pt x="540" y="110"/>
                  </a:lnTo>
                  <a:lnTo>
                    <a:pt x="531" y="99"/>
                  </a:lnTo>
                  <a:lnTo>
                    <a:pt x="522" y="90"/>
                  </a:lnTo>
                  <a:lnTo>
                    <a:pt x="511" y="80"/>
                  </a:lnTo>
                  <a:lnTo>
                    <a:pt x="500" y="70"/>
                  </a:lnTo>
                  <a:lnTo>
                    <a:pt x="489" y="61"/>
                  </a:lnTo>
                  <a:lnTo>
                    <a:pt x="477" y="52"/>
                  </a:lnTo>
                  <a:lnTo>
                    <a:pt x="465" y="44"/>
                  </a:lnTo>
                  <a:lnTo>
                    <a:pt x="451" y="37"/>
                  </a:lnTo>
                  <a:lnTo>
                    <a:pt x="438" y="30"/>
                  </a:lnTo>
                  <a:lnTo>
                    <a:pt x="425" y="24"/>
                  </a:lnTo>
                  <a:lnTo>
                    <a:pt x="411" y="18"/>
                  </a:lnTo>
                  <a:lnTo>
                    <a:pt x="397" y="14"/>
                  </a:lnTo>
                  <a:lnTo>
                    <a:pt x="383" y="10"/>
                  </a:lnTo>
                  <a:lnTo>
                    <a:pt x="368" y="6"/>
                  </a:lnTo>
                  <a:lnTo>
                    <a:pt x="352" y="4"/>
                  </a:lnTo>
                  <a:lnTo>
                    <a:pt x="337" y="2"/>
                  </a:lnTo>
                  <a:lnTo>
                    <a:pt x="321" y="0"/>
                  </a:lnTo>
                  <a:lnTo>
                    <a:pt x="306" y="0"/>
                  </a:lnTo>
                  <a:lnTo>
                    <a:pt x="290" y="0"/>
                  </a:lnTo>
                  <a:lnTo>
                    <a:pt x="275" y="2"/>
                  </a:lnTo>
                  <a:lnTo>
                    <a:pt x="259" y="4"/>
                  </a:lnTo>
                  <a:lnTo>
                    <a:pt x="244" y="6"/>
                  </a:lnTo>
                  <a:lnTo>
                    <a:pt x="229" y="10"/>
                  </a:lnTo>
                  <a:lnTo>
                    <a:pt x="215" y="14"/>
                  </a:lnTo>
                  <a:lnTo>
                    <a:pt x="201" y="18"/>
                  </a:lnTo>
                  <a:lnTo>
                    <a:pt x="187" y="24"/>
                  </a:lnTo>
                  <a:lnTo>
                    <a:pt x="174" y="30"/>
                  </a:lnTo>
                  <a:lnTo>
                    <a:pt x="160" y="37"/>
                  </a:lnTo>
                  <a:lnTo>
                    <a:pt x="147" y="44"/>
                  </a:lnTo>
                  <a:lnTo>
                    <a:pt x="135" y="52"/>
                  </a:lnTo>
                  <a:lnTo>
                    <a:pt x="123" y="61"/>
                  </a:lnTo>
                  <a:lnTo>
                    <a:pt x="111" y="70"/>
                  </a:lnTo>
                  <a:lnTo>
                    <a:pt x="100" y="80"/>
                  </a:lnTo>
                  <a:lnTo>
                    <a:pt x="90" y="90"/>
                  </a:lnTo>
                  <a:lnTo>
                    <a:pt x="80" y="100"/>
                  </a:lnTo>
                  <a:lnTo>
                    <a:pt x="69" y="111"/>
                  </a:lnTo>
                  <a:lnTo>
                    <a:pt x="60" y="123"/>
                  </a:lnTo>
                  <a:lnTo>
                    <a:pt x="52" y="134"/>
                  </a:lnTo>
                  <a:lnTo>
                    <a:pt x="44" y="147"/>
                  </a:lnTo>
                  <a:lnTo>
                    <a:pt x="37" y="160"/>
                  </a:lnTo>
                  <a:lnTo>
                    <a:pt x="30" y="173"/>
                  </a:lnTo>
                  <a:lnTo>
                    <a:pt x="24" y="187"/>
                  </a:lnTo>
                  <a:lnTo>
                    <a:pt x="19" y="201"/>
                  </a:lnTo>
                  <a:lnTo>
                    <a:pt x="14" y="215"/>
                  </a:lnTo>
                  <a:lnTo>
                    <a:pt x="10" y="229"/>
                  </a:lnTo>
                  <a:lnTo>
                    <a:pt x="6" y="244"/>
                  </a:lnTo>
                  <a:lnTo>
                    <a:pt x="4" y="260"/>
                  </a:lnTo>
                  <a:lnTo>
                    <a:pt x="2" y="275"/>
                  </a:lnTo>
                  <a:lnTo>
                    <a:pt x="1" y="290"/>
                  </a:lnTo>
                  <a:lnTo>
                    <a:pt x="0" y="306"/>
                  </a:lnTo>
                  <a:lnTo>
                    <a:pt x="1" y="321"/>
                  </a:lnTo>
                  <a:lnTo>
                    <a:pt x="2" y="337"/>
                  </a:lnTo>
                  <a:lnTo>
                    <a:pt x="4" y="353"/>
                  </a:lnTo>
                  <a:lnTo>
                    <a:pt x="6" y="368"/>
                  </a:lnTo>
                  <a:lnTo>
                    <a:pt x="10" y="382"/>
                  </a:lnTo>
                  <a:lnTo>
                    <a:pt x="14" y="397"/>
                  </a:lnTo>
                  <a:lnTo>
                    <a:pt x="19" y="411"/>
                  </a:lnTo>
                  <a:lnTo>
                    <a:pt x="24" y="424"/>
                  </a:lnTo>
                  <a:lnTo>
                    <a:pt x="30" y="438"/>
                  </a:lnTo>
                  <a:lnTo>
                    <a:pt x="37" y="452"/>
                  </a:lnTo>
                  <a:lnTo>
                    <a:pt x="44" y="465"/>
                  </a:lnTo>
                  <a:lnTo>
                    <a:pt x="52" y="477"/>
                  </a:lnTo>
                  <a:lnTo>
                    <a:pt x="60" y="489"/>
                  </a:lnTo>
                  <a:lnTo>
                    <a:pt x="69" y="500"/>
                  </a:lnTo>
                  <a:lnTo>
                    <a:pt x="80" y="511"/>
                  </a:lnTo>
                  <a:lnTo>
                    <a:pt x="90" y="522"/>
                  </a:lnTo>
                  <a:lnTo>
                    <a:pt x="100" y="531"/>
                  </a:lnTo>
                  <a:lnTo>
                    <a:pt x="111" y="542"/>
                  </a:lnTo>
                  <a:lnTo>
                    <a:pt x="122" y="550"/>
                  </a:lnTo>
                  <a:lnTo>
                    <a:pt x="134" y="559"/>
                  </a:lnTo>
                  <a:lnTo>
                    <a:pt x="146" y="567"/>
                  </a:lnTo>
                  <a:lnTo>
                    <a:pt x="158" y="574"/>
                  </a:lnTo>
                  <a:lnTo>
                    <a:pt x="172" y="580"/>
                  </a:lnTo>
                  <a:lnTo>
                    <a:pt x="185" y="586"/>
                  </a:lnTo>
                  <a:lnTo>
                    <a:pt x="198" y="592"/>
                  </a:lnTo>
                  <a:lnTo>
                    <a:pt x="212" y="597"/>
                  </a:lnTo>
                  <a:lnTo>
                    <a:pt x="226" y="601"/>
                  </a:lnTo>
                  <a:lnTo>
                    <a:pt x="240" y="604"/>
                  </a:lnTo>
                  <a:lnTo>
                    <a:pt x="254" y="607"/>
                  </a:lnTo>
                  <a:lnTo>
                    <a:pt x="270" y="609"/>
                  </a:lnTo>
                  <a:lnTo>
                    <a:pt x="285" y="610"/>
                  </a:lnTo>
                  <a:lnTo>
                    <a:pt x="300" y="611"/>
                  </a:lnTo>
                  <a:lnTo>
                    <a:pt x="293" y="594"/>
                  </a:lnTo>
                  <a:lnTo>
                    <a:pt x="287" y="576"/>
                  </a:lnTo>
                  <a:lnTo>
                    <a:pt x="283" y="557"/>
                  </a:lnTo>
                  <a:lnTo>
                    <a:pt x="280" y="537"/>
                  </a:lnTo>
                  <a:lnTo>
                    <a:pt x="264" y="535"/>
                  </a:lnTo>
                  <a:lnTo>
                    <a:pt x="247" y="531"/>
                  </a:lnTo>
                  <a:lnTo>
                    <a:pt x="232" y="527"/>
                  </a:lnTo>
                  <a:lnTo>
                    <a:pt x="217" y="521"/>
                  </a:lnTo>
                  <a:lnTo>
                    <a:pt x="206" y="516"/>
                  </a:lnTo>
                  <a:lnTo>
                    <a:pt x="196" y="511"/>
                  </a:lnTo>
                  <a:lnTo>
                    <a:pt x="186" y="506"/>
                  </a:lnTo>
                  <a:lnTo>
                    <a:pt x="177" y="500"/>
                  </a:lnTo>
                  <a:lnTo>
                    <a:pt x="166" y="493"/>
                  </a:lnTo>
                  <a:lnTo>
                    <a:pt x="157" y="486"/>
                  </a:lnTo>
                  <a:lnTo>
                    <a:pt x="149" y="479"/>
                  </a:lnTo>
                  <a:lnTo>
                    <a:pt x="141" y="471"/>
                  </a:lnTo>
                  <a:lnTo>
                    <a:pt x="133" y="463"/>
                  </a:lnTo>
                  <a:lnTo>
                    <a:pt x="125" y="454"/>
                  </a:lnTo>
                  <a:lnTo>
                    <a:pt x="118" y="445"/>
                  </a:lnTo>
                  <a:lnTo>
                    <a:pt x="112" y="435"/>
                  </a:lnTo>
                  <a:lnTo>
                    <a:pt x="106" y="425"/>
                  </a:lnTo>
                  <a:lnTo>
                    <a:pt x="100" y="416"/>
                  </a:lnTo>
                  <a:lnTo>
                    <a:pt x="95" y="405"/>
                  </a:lnTo>
                  <a:lnTo>
                    <a:pt x="90" y="395"/>
                  </a:lnTo>
                  <a:lnTo>
                    <a:pt x="86" y="385"/>
                  </a:lnTo>
                  <a:lnTo>
                    <a:pt x="83" y="374"/>
                  </a:lnTo>
                  <a:lnTo>
                    <a:pt x="80" y="363"/>
                  </a:lnTo>
                  <a:lnTo>
                    <a:pt x="77" y="352"/>
                  </a:lnTo>
                  <a:lnTo>
                    <a:pt x="76" y="340"/>
                  </a:lnTo>
                  <a:lnTo>
                    <a:pt x="74" y="329"/>
                  </a:lnTo>
                  <a:lnTo>
                    <a:pt x="73" y="317"/>
                  </a:lnTo>
                  <a:lnTo>
                    <a:pt x="73" y="306"/>
                  </a:lnTo>
                  <a:lnTo>
                    <a:pt x="73" y="294"/>
                  </a:lnTo>
                  <a:lnTo>
                    <a:pt x="74" y="282"/>
                  </a:lnTo>
                  <a:lnTo>
                    <a:pt x="76" y="271"/>
                  </a:lnTo>
                  <a:lnTo>
                    <a:pt x="77" y="260"/>
                  </a:lnTo>
                  <a:lnTo>
                    <a:pt x="80" y="249"/>
                  </a:lnTo>
                  <a:lnTo>
                    <a:pt x="83" y="237"/>
                  </a:lnTo>
                  <a:lnTo>
                    <a:pt x="86" y="227"/>
                  </a:lnTo>
                  <a:lnTo>
                    <a:pt x="90" y="216"/>
                  </a:lnTo>
                  <a:lnTo>
                    <a:pt x="95" y="206"/>
                  </a:lnTo>
                  <a:lnTo>
                    <a:pt x="100" y="196"/>
                  </a:lnTo>
                  <a:lnTo>
                    <a:pt x="106" y="186"/>
                  </a:lnTo>
                  <a:lnTo>
                    <a:pt x="112" y="176"/>
                  </a:lnTo>
                  <a:lnTo>
                    <a:pt x="118" y="167"/>
                  </a:lnTo>
                  <a:lnTo>
                    <a:pt x="125" y="158"/>
                  </a:lnTo>
                  <a:lnTo>
                    <a:pt x="133" y="149"/>
                  </a:lnTo>
                  <a:lnTo>
                    <a:pt x="141" y="140"/>
                  </a:lnTo>
                  <a:lnTo>
                    <a:pt x="149" y="133"/>
                  </a:lnTo>
                  <a:lnTo>
                    <a:pt x="157" y="125"/>
                  </a:lnTo>
                  <a:lnTo>
                    <a:pt x="166" y="118"/>
                  </a:lnTo>
                  <a:lnTo>
                    <a:pt x="177" y="112"/>
                  </a:lnTo>
                  <a:lnTo>
                    <a:pt x="186" y="106"/>
                  </a:lnTo>
                  <a:lnTo>
                    <a:pt x="196" y="100"/>
                  </a:lnTo>
                  <a:lnTo>
                    <a:pt x="206" y="95"/>
                  </a:lnTo>
                  <a:lnTo>
                    <a:pt x="217" y="90"/>
                  </a:lnTo>
                  <a:lnTo>
                    <a:pt x="227" y="86"/>
                  </a:lnTo>
                  <a:lnTo>
                    <a:pt x="237" y="83"/>
                  </a:lnTo>
                  <a:lnTo>
                    <a:pt x="248" y="80"/>
                  </a:lnTo>
                  <a:lnTo>
                    <a:pt x="259" y="77"/>
                  </a:lnTo>
                  <a:lnTo>
                    <a:pt x="271" y="75"/>
                  </a:lnTo>
                  <a:lnTo>
                    <a:pt x="283" y="74"/>
                  </a:lnTo>
                  <a:lnTo>
                    <a:pt x="294" y="73"/>
                  </a:lnTo>
                  <a:lnTo>
                    <a:pt x="306" y="73"/>
                  </a:lnTo>
                  <a:lnTo>
                    <a:pt x="318" y="73"/>
                  </a:lnTo>
                  <a:lnTo>
                    <a:pt x="329" y="74"/>
                  </a:lnTo>
                  <a:lnTo>
                    <a:pt x="340" y="75"/>
                  </a:lnTo>
                  <a:lnTo>
                    <a:pt x="352" y="77"/>
                  </a:lnTo>
                  <a:lnTo>
                    <a:pt x="364" y="80"/>
                  </a:lnTo>
                  <a:lnTo>
                    <a:pt x="374" y="83"/>
                  </a:lnTo>
                  <a:lnTo>
                    <a:pt x="385" y="86"/>
                  </a:lnTo>
                  <a:lnTo>
                    <a:pt x="395" y="90"/>
                  </a:lnTo>
                  <a:lnTo>
                    <a:pt x="406" y="95"/>
                  </a:lnTo>
                  <a:lnTo>
                    <a:pt x="416" y="100"/>
                  </a:lnTo>
                  <a:lnTo>
                    <a:pt x="426" y="106"/>
                  </a:lnTo>
                  <a:lnTo>
                    <a:pt x="435" y="112"/>
                  </a:lnTo>
                  <a:lnTo>
                    <a:pt x="445" y="118"/>
                  </a:lnTo>
                  <a:lnTo>
                    <a:pt x="453" y="125"/>
                  </a:lnTo>
                  <a:lnTo>
                    <a:pt x="463" y="133"/>
                  </a:lnTo>
                  <a:lnTo>
                    <a:pt x="471" y="140"/>
                  </a:lnTo>
                  <a:close/>
                  <a:moveTo>
                    <a:pt x="173" y="293"/>
                  </a:moveTo>
                  <a:lnTo>
                    <a:pt x="173" y="293"/>
                  </a:lnTo>
                  <a:lnTo>
                    <a:pt x="178" y="294"/>
                  </a:lnTo>
                  <a:lnTo>
                    <a:pt x="182" y="296"/>
                  </a:lnTo>
                  <a:lnTo>
                    <a:pt x="185" y="301"/>
                  </a:lnTo>
                  <a:lnTo>
                    <a:pt x="186" y="306"/>
                  </a:lnTo>
                  <a:lnTo>
                    <a:pt x="185" y="311"/>
                  </a:lnTo>
                  <a:lnTo>
                    <a:pt x="182" y="315"/>
                  </a:lnTo>
                  <a:lnTo>
                    <a:pt x="178" y="318"/>
                  </a:lnTo>
                  <a:lnTo>
                    <a:pt x="173" y="319"/>
                  </a:lnTo>
                  <a:lnTo>
                    <a:pt x="106" y="319"/>
                  </a:lnTo>
                  <a:lnTo>
                    <a:pt x="100" y="318"/>
                  </a:lnTo>
                  <a:lnTo>
                    <a:pt x="96" y="315"/>
                  </a:lnTo>
                  <a:lnTo>
                    <a:pt x="94" y="311"/>
                  </a:lnTo>
                  <a:lnTo>
                    <a:pt x="93" y="306"/>
                  </a:lnTo>
                  <a:lnTo>
                    <a:pt x="94" y="301"/>
                  </a:lnTo>
                  <a:lnTo>
                    <a:pt x="96" y="296"/>
                  </a:lnTo>
                  <a:lnTo>
                    <a:pt x="100" y="294"/>
                  </a:lnTo>
                  <a:lnTo>
                    <a:pt x="106" y="293"/>
                  </a:lnTo>
                  <a:lnTo>
                    <a:pt x="173" y="293"/>
                  </a:lnTo>
                  <a:close/>
                  <a:moveTo>
                    <a:pt x="319" y="172"/>
                  </a:moveTo>
                  <a:lnTo>
                    <a:pt x="319" y="172"/>
                  </a:lnTo>
                  <a:lnTo>
                    <a:pt x="318" y="177"/>
                  </a:lnTo>
                  <a:lnTo>
                    <a:pt x="315" y="182"/>
                  </a:lnTo>
                  <a:lnTo>
                    <a:pt x="311" y="184"/>
                  </a:lnTo>
                  <a:lnTo>
                    <a:pt x="306" y="185"/>
                  </a:lnTo>
                  <a:lnTo>
                    <a:pt x="301" y="184"/>
                  </a:lnTo>
                  <a:lnTo>
                    <a:pt x="297" y="182"/>
                  </a:lnTo>
                  <a:lnTo>
                    <a:pt x="294" y="177"/>
                  </a:lnTo>
                  <a:lnTo>
                    <a:pt x="293" y="172"/>
                  </a:lnTo>
                  <a:lnTo>
                    <a:pt x="293" y="105"/>
                  </a:lnTo>
                  <a:lnTo>
                    <a:pt x="294" y="100"/>
                  </a:lnTo>
                  <a:lnTo>
                    <a:pt x="297" y="96"/>
                  </a:lnTo>
                  <a:lnTo>
                    <a:pt x="301" y="93"/>
                  </a:lnTo>
                  <a:lnTo>
                    <a:pt x="306" y="92"/>
                  </a:lnTo>
                  <a:lnTo>
                    <a:pt x="311" y="93"/>
                  </a:lnTo>
                  <a:lnTo>
                    <a:pt x="315" y="96"/>
                  </a:lnTo>
                  <a:lnTo>
                    <a:pt x="318" y="100"/>
                  </a:lnTo>
                  <a:lnTo>
                    <a:pt x="319" y="105"/>
                  </a:lnTo>
                  <a:lnTo>
                    <a:pt x="319" y="172"/>
                  </a:lnTo>
                  <a:close/>
                  <a:moveTo>
                    <a:pt x="500" y="570"/>
                  </a:moveTo>
                  <a:lnTo>
                    <a:pt x="500" y="570"/>
                  </a:lnTo>
                  <a:lnTo>
                    <a:pt x="407" y="570"/>
                  </a:lnTo>
                  <a:lnTo>
                    <a:pt x="407" y="566"/>
                  </a:lnTo>
                  <a:lnTo>
                    <a:pt x="407" y="558"/>
                  </a:lnTo>
                  <a:lnTo>
                    <a:pt x="408" y="552"/>
                  </a:lnTo>
                  <a:lnTo>
                    <a:pt x="410" y="547"/>
                  </a:lnTo>
                  <a:lnTo>
                    <a:pt x="412" y="545"/>
                  </a:lnTo>
                  <a:lnTo>
                    <a:pt x="416" y="543"/>
                  </a:lnTo>
                  <a:lnTo>
                    <a:pt x="422" y="541"/>
                  </a:lnTo>
                  <a:lnTo>
                    <a:pt x="432" y="537"/>
                  </a:lnTo>
                  <a:lnTo>
                    <a:pt x="445" y="535"/>
                  </a:lnTo>
                  <a:lnTo>
                    <a:pt x="462" y="532"/>
                  </a:lnTo>
                  <a:lnTo>
                    <a:pt x="475" y="528"/>
                  </a:lnTo>
                  <a:lnTo>
                    <a:pt x="484" y="524"/>
                  </a:lnTo>
                  <a:lnTo>
                    <a:pt x="490" y="519"/>
                  </a:lnTo>
                  <a:lnTo>
                    <a:pt x="493" y="516"/>
                  </a:lnTo>
                  <a:lnTo>
                    <a:pt x="495" y="513"/>
                  </a:lnTo>
                  <a:lnTo>
                    <a:pt x="496" y="509"/>
                  </a:lnTo>
                  <a:lnTo>
                    <a:pt x="498" y="505"/>
                  </a:lnTo>
                  <a:lnTo>
                    <a:pt x="499" y="494"/>
                  </a:lnTo>
                  <a:lnTo>
                    <a:pt x="500" y="481"/>
                  </a:lnTo>
                  <a:lnTo>
                    <a:pt x="499" y="467"/>
                  </a:lnTo>
                  <a:lnTo>
                    <a:pt x="497" y="456"/>
                  </a:lnTo>
                  <a:lnTo>
                    <a:pt x="495" y="451"/>
                  </a:lnTo>
                  <a:lnTo>
                    <a:pt x="493" y="447"/>
                  </a:lnTo>
                  <a:lnTo>
                    <a:pt x="490" y="443"/>
                  </a:lnTo>
                  <a:lnTo>
                    <a:pt x="487" y="439"/>
                  </a:lnTo>
                  <a:lnTo>
                    <a:pt x="484" y="437"/>
                  </a:lnTo>
                  <a:lnTo>
                    <a:pt x="480" y="435"/>
                  </a:lnTo>
                  <a:lnTo>
                    <a:pt x="475" y="433"/>
                  </a:lnTo>
                  <a:lnTo>
                    <a:pt x="469" y="431"/>
                  </a:lnTo>
                  <a:lnTo>
                    <a:pt x="455" y="429"/>
                  </a:lnTo>
                  <a:lnTo>
                    <a:pt x="438" y="429"/>
                  </a:lnTo>
                  <a:lnTo>
                    <a:pt x="422" y="429"/>
                  </a:lnTo>
                  <a:lnTo>
                    <a:pt x="408" y="431"/>
                  </a:lnTo>
                  <a:lnTo>
                    <a:pt x="402" y="433"/>
                  </a:lnTo>
                  <a:lnTo>
                    <a:pt x="397" y="435"/>
                  </a:lnTo>
                  <a:lnTo>
                    <a:pt x="393" y="437"/>
                  </a:lnTo>
                  <a:lnTo>
                    <a:pt x="389" y="439"/>
                  </a:lnTo>
                  <a:lnTo>
                    <a:pt x="386" y="443"/>
                  </a:lnTo>
                  <a:lnTo>
                    <a:pt x="384" y="447"/>
                  </a:lnTo>
                  <a:lnTo>
                    <a:pt x="382" y="451"/>
                  </a:lnTo>
                  <a:lnTo>
                    <a:pt x="380" y="456"/>
                  </a:lnTo>
                  <a:lnTo>
                    <a:pt x="378" y="467"/>
                  </a:lnTo>
                  <a:lnTo>
                    <a:pt x="377" y="481"/>
                  </a:lnTo>
                  <a:lnTo>
                    <a:pt x="377" y="488"/>
                  </a:lnTo>
                  <a:lnTo>
                    <a:pt x="407" y="488"/>
                  </a:lnTo>
                  <a:lnTo>
                    <a:pt x="407" y="481"/>
                  </a:lnTo>
                  <a:lnTo>
                    <a:pt x="407" y="473"/>
                  </a:lnTo>
                  <a:lnTo>
                    <a:pt x="408" y="467"/>
                  </a:lnTo>
                  <a:lnTo>
                    <a:pt x="410" y="462"/>
                  </a:lnTo>
                  <a:lnTo>
                    <a:pt x="412" y="459"/>
                  </a:lnTo>
                  <a:lnTo>
                    <a:pt x="416" y="457"/>
                  </a:lnTo>
                  <a:lnTo>
                    <a:pt x="422" y="456"/>
                  </a:lnTo>
                  <a:lnTo>
                    <a:pt x="429" y="455"/>
                  </a:lnTo>
                  <a:lnTo>
                    <a:pt x="438" y="455"/>
                  </a:lnTo>
                  <a:lnTo>
                    <a:pt x="447" y="455"/>
                  </a:lnTo>
                  <a:lnTo>
                    <a:pt x="454" y="456"/>
                  </a:lnTo>
                  <a:lnTo>
                    <a:pt x="461" y="457"/>
                  </a:lnTo>
                  <a:lnTo>
                    <a:pt x="464" y="459"/>
                  </a:lnTo>
                  <a:lnTo>
                    <a:pt x="467" y="462"/>
                  </a:lnTo>
                  <a:lnTo>
                    <a:pt x="468" y="467"/>
                  </a:lnTo>
                  <a:lnTo>
                    <a:pt x="469" y="473"/>
                  </a:lnTo>
                  <a:lnTo>
                    <a:pt x="470" y="480"/>
                  </a:lnTo>
                  <a:lnTo>
                    <a:pt x="469" y="488"/>
                  </a:lnTo>
                  <a:lnTo>
                    <a:pt x="468" y="495"/>
                  </a:lnTo>
                  <a:lnTo>
                    <a:pt x="467" y="499"/>
                  </a:lnTo>
                  <a:lnTo>
                    <a:pt x="464" y="502"/>
                  </a:lnTo>
                  <a:lnTo>
                    <a:pt x="460" y="504"/>
                  </a:lnTo>
                  <a:lnTo>
                    <a:pt x="452" y="507"/>
                  </a:lnTo>
                  <a:lnTo>
                    <a:pt x="442" y="509"/>
                  </a:lnTo>
                  <a:lnTo>
                    <a:pt x="429" y="512"/>
                  </a:lnTo>
                  <a:lnTo>
                    <a:pt x="414" y="515"/>
                  </a:lnTo>
                  <a:lnTo>
                    <a:pt x="401" y="518"/>
                  </a:lnTo>
                  <a:lnTo>
                    <a:pt x="392" y="522"/>
                  </a:lnTo>
                  <a:lnTo>
                    <a:pt x="386" y="526"/>
                  </a:lnTo>
                  <a:lnTo>
                    <a:pt x="383" y="529"/>
                  </a:lnTo>
                  <a:lnTo>
                    <a:pt x="382" y="532"/>
                  </a:lnTo>
                  <a:lnTo>
                    <a:pt x="380" y="535"/>
                  </a:lnTo>
                  <a:lnTo>
                    <a:pt x="379" y="540"/>
                  </a:lnTo>
                  <a:lnTo>
                    <a:pt x="377" y="550"/>
                  </a:lnTo>
                  <a:lnTo>
                    <a:pt x="376" y="561"/>
                  </a:lnTo>
                  <a:lnTo>
                    <a:pt x="376" y="594"/>
                  </a:lnTo>
                  <a:lnTo>
                    <a:pt x="500" y="594"/>
                  </a:lnTo>
                  <a:lnTo>
                    <a:pt x="500" y="570"/>
                  </a:lnTo>
                  <a:close/>
                  <a:moveTo>
                    <a:pt x="642" y="430"/>
                  </a:moveTo>
                  <a:lnTo>
                    <a:pt x="642" y="430"/>
                  </a:lnTo>
                  <a:lnTo>
                    <a:pt x="594" y="430"/>
                  </a:lnTo>
                  <a:lnTo>
                    <a:pt x="523" y="524"/>
                  </a:lnTo>
                  <a:lnTo>
                    <a:pt x="523" y="560"/>
                  </a:lnTo>
                  <a:lnTo>
                    <a:pt x="611" y="560"/>
                  </a:lnTo>
                  <a:lnTo>
                    <a:pt x="611" y="594"/>
                  </a:lnTo>
                  <a:lnTo>
                    <a:pt x="642" y="594"/>
                  </a:lnTo>
                  <a:lnTo>
                    <a:pt x="642" y="560"/>
                  </a:lnTo>
                  <a:lnTo>
                    <a:pt x="662" y="560"/>
                  </a:lnTo>
                  <a:lnTo>
                    <a:pt x="662" y="535"/>
                  </a:lnTo>
                  <a:lnTo>
                    <a:pt x="642" y="535"/>
                  </a:lnTo>
                  <a:lnTo>
                    <a:pt x="642" y="430"/>
                  </a:lnTo>
                  <a:close/>
                  <a:moveTo>
                    <a:pt x="611" y="535"/>
                  </a:moveTo>
                  <a:lnTo>
                    <a:pt x="611" y="535"/>
                  </a:lnTo>
                  <a:lnTo>
                    <a:pt x="611" y="454"/>
                  </a:lnTo>
                  <a:lnTo>
                    <a:pt x="610" y="454"/>
                  </a:lnTo>
                  <a:lnTo>
                    <a:pt x="548" y="535"/>
                  </a:lnTo>
                  <a:lnTo>
                    <a:pt x="611" y="53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2" name="Группа 58"/>
          <p:cNvGrpSpPr/>
          <p:nvPr/>
        </p:nvGrpSpPr>
        <p:grpSpPr>
          <a:xfrm>
            <a:off x="6316669" y="3513500"/>
            <a:ext cx="726795" cy="740909"/>
            <a:chOff x="6159768" y="3379287"/>
            <a:chExt cx="726601" cy="725220"/>
          </a:xfrm>
          <a:solidFill>
            <a:srgbClr val="004F9F"/>
          </a:solidFill>
        </p:grpSpPr>
        <p:sp>
          <p:nvSpPr>
            <p:cNvPr id="62" name="Freeform 38"/>
            <p:cNvSpPr>
              <a:spLocks/>
            </p:cNvSpPr>
            <p:nvPr/>
          </p:nvSpPr>
          <p:spPr bwMode="auto">
            <a:xfrm>
              <a:off x="6159768" y="3379287"/>
              <a:ext cx="726601" cy="725220"/>
            </a:xfrm>
            <a:custGeom>
              <a:avLst/>
              <a:gdLst/>
              <a:ahLst/>
              <a:cxnLst>
                <a:cxn ang="0">
                  <a:pos x="869" y="4"/>
                </a:cxn>
                <a:cxn ang="0">
                  <a:pos x="985" y="25"/>
                </a:cxn>
                <a:cxn ang="0">
                  <a:pos x="1095" y="62"/>
                </a:cxn>
                <a:cxn ang="0">
                  <a:pos x="1197" y="115"/>
                </a:cxn>
                <a:cxn ang="0">
                  <a:pos x="1289" y="180"/>
                </a:cxn>
                <a:cxn ang="0">
                  <a:pos x="1371" y="258"/>
                </a:cxn>
                <a:cxn ang="0">
                  <a:pos x="1442" y="348"/>
                </a:cxn>
                <a:cxn ang="0">
                  <a:pos x="1499" y="447"/>
                </a:cxn>
                <a:cxn ang="0">
                  <a:pos x="1541" y="554"/>
                </a:cxn>
                <a:cxn ang="0">
                  <a:pos x="1567" y="668"/>
                </a:cxn>
                <a:cxn ang="0">
                  <a:pos x="1576" y="789"/>
                </a:cxn>
                <a:cxn ang="0">
                  <a:pos x="1567" y="909"/>
                </a:cxn>
                <a:cxn ang="0">
                  <a:pos x="1541" y="1023"/>
                </a:cxn>
                <a:cxn ang="0">
                  <a:pos x="1499" y="1130"/>
                </a:cxn>
                <a:cxn ang="0">
                  <a:pos x="1442" y="1229"/>
                </a:cxn>
                <a:cxn ang="0">
                  <a:pos x="1371" y="1319"/>
                </a:cxn>
                <a:cxn ang="0">
                  <a:pos x="1289" y="1397"/>
                </a:cxn>
                <a:cxn ang="0">
                  <a:pos x="1197" y="1462"/>
                </a:cxn>
                <a:cxn ang="0">
                  <a:pos x="1095" y="1515"/>
                </a:cxn>
                <a:cxn ang="0">
                  <a:pos x="985" y="1552"/>
                </a:cxn>
                <a:cxn ang="0">
                  <a:pos x="869" y="1573"/>
                </a:cxn>
                <a:cxn ang="0">
                  <a:pos x="748" y="1576"/>
                </a:cxn>
                <a:cxn ang="0">
                  <a:pos x="629" y="1560"/>
                </a:cxn>
                <a:cxn ang="0">
                  <a:pos x="517" y="1529"/>
                </a:cxn>
                <a:cxn ang="0">
                  <a:pos x="412" y="1482"/>
                </a:cxn>
                <a:cxn ang="0">
                  <a:pos x="316" y="1420"/>
                </a:cxn>
                <a:cxn ang="0">
                  <a:pos x="230" y="1346"/>
                </a:cxn>
                <a:cxn ang="0">
                  <a:pos x="157" y="1260"/>
                </a:cxn>
                <a:cxn ang="0">
                  <a:pos x="95" y="1164"/>
                </a:cxn>
                <a:cxn ang="0">
                  <a:pos x="47" y="1059"/>
                </a:cxn>
                <a:cxn ang="0">
                  <a:pos x="16" y="947"/>
                </a:cxn>
                <a:cxn ang="0">
                  <a:pos x="1" y="829"/>
                </a:cxn>
                <a:cxn ang="0">
                  <a:pos x="4" y="708"/>
                </a:cxn>
                <a:cxn ang="0">
                  <a:pos x="25" y="591"/>
                </a:cxn>
                <a:cxn ang="0">
                  <a:pos x="62" y="481"/>
                </a:cxn>
                <a:cxn ang="0">
                  <a:pos x="114" y="379"/>
                </a:cxn>
                <a:cxn ang="0">
                  <a:pos x="180" y="287"/>
                </a:cxn>
                <a:cxn ang="0">
                  <a:pos x="259" y="205"/>
                </a:cxn>
                <a:cxn ang="0">
                  <a:pos x="348" y="135"/>
                </a:cxn>
                <a:cxn ang="0">
                  <a:pos x="447" y="78"/>
                </a:cxn>
                <a:cxn ang="0">
                  <a:pos x="554" y="36"/>
                </a:cxn>
                <a:cxn ang="0">
                  <a:pos x="668" y="9"/>
                </a:cxn>
                <a:cxn ang="0">
                  <a:pos x="788" y="0"/>
                </a:cxn>
              </a:cxnLst>
              <a:rect l="0" t="0" r="r" b="b"/>
              <a:pathLst>
                <a:path w="1576" h="1577">
                  <a:moveTo>
                    <a:pt x="788" y="0"/>
                  </a:moveTo>
                  <a:lnTo>
                    <a:pt x="829" y="1"/>
                  </a:lnTo>
                  <a:lnTo>
                    <a:pt x="869" y="4"/>
                  </a:lnTo>
                  <a:lnTo>
                    <a:pt x="908" y="9"/>
                  </a:lnTo>
                  <a:lnTo>
                    <a:pt x="947" y="17"/>
                  </a:lnTo>
                  <a:lnTo>
                    <a:pt x="985" y="25"/>
                  </a:lnTo>
                  <a:lnTo>
                    <a:pt x="1023" y="36"/>
                  </a:lnTo>
                  <a:lnTo>
                    <a:pt x="1059" y="48"/>
                  </a:lnTo>
                  <a:lnTo>
                    <a:pt x="1095" y="62"/>
                  </a:lnTo>
                  <a:lnTo>
                    <a:pt x="1130" y="78"/>
                  </a:lnTo>
                  <a:lnTo>
                    <a:pt x="1164" y="95"/>
                  </a:lnTo>
                  <a:lnTo>
                    <a:pt x="1197" y="115"/>
                  </a:lnTo>
                  <a:lnTo>
                    <a:pt x="1229" y="135"/>
                  </a:lnTo>
                  <a:lnTo>
                    <a:pt x="1260" y="157"/>
                  </a:lnTo>
                  <a:lnTo>
                    <a:pt x="1289" y="180"/>
                  </a:lnTo>
                  <a:lnTo>
                    <a:pt x="1319" y="205"/>
                  </a:lnTo>
                  <a:lnTo>
                    <a:pt x="1346" y="231"/>
                  </a:lnTo>
                  <a:lnTo>
                    <a:pt x="1371" y="258"/>
                  </a:lnTo>
                  <a:lnTo>
                    <a:pt x="1396" y="287"/>
                  </a:lnTo>
                  <a:lnTo>
                    <a:pt x="1420" y="317"/>
                  </a:lnTo>
                  <a:lnTo>
                    <a:pt x="1442" y="348"/>
                  </a:lnTo>
                  <a:lnTo>
                    <a:pt x="1462" y="379"/>
                  </a:lnTo>
                  <a:lnTo>
                    <a:pt x="1481" y="413"/>
                  </a:lnTo>
                  <a:lnTo>
                    <a:pt x="1499" y="447"/>
                  </a:lnTo>
                  <a:lnTo>
                    <a:pt x="1515" y="481"/>
                  </a:lnTo>
                  <a:lnTo>
                    <a:pt x="1529" y="518"/>
                  </a:lnTo>
                  <a:lnTo>
                    <a:pt x="1541" y="554"/>
                  </a:lnTo>
                  <a:lnTo>
                    <a:pt x="1552" y="591"/>
                  </a:lnTo>
                  <a:lnTo>
                    <a:pt x="1560" y="630"/>
                  </a:lnTo>
                  <a:lnTo>
                    <a:pt x="1567" y="668"/>
                  </a:lnTo>
                  <a:lnTo>
                    <a:pt x="1572" y="708"/>
                  </a:lnTo>
                  <a:lnTo>
                    <a:pt x="1575" y="748"/>
                  </a:lnTo>
                  <a:lnTo>
                    <a:pt x="1576" y="789"/>
                  </a:lnTo>
                  <a:lnTo>
                    <a:pt x="1575" y="829"/>
                  </a:lnTo>
                  <a:lnTo>
                    <a:pt x="1572" y="869"/>
                  </a:lnTo>
                  <a:lnTo>
                    <a:pt x="1567" y="909"/>
                  </a:lnTo>
                  <a:lnTo>
                    <a:pt x="1560" y="947"/>
                  </a:lnTo>
                  <a:lnTo>
                    <a:pt x="1552" y="986"/>
                  </a:lnTo>
                  <a:lnTo>
                    <a:pt x="1541" y="1023"/>
                  </a:lnTo>
                  <a:lnTo>
                    <a:pt x="1529" y="1059"/>
                  </a:lnTo>
                  <a:lnTo>
                    <a:pt x="1515" y="1096"/>
                  </a:lnTo>
                  <a:lnTo>
                    <a:pt x="1499" y="1130"/>
                  </a:lnTo>
                  <a:lnTo>
                    <a:pt x="1481" y="1164"/>
                  </a:lnTo>
                  <a:lnTo>
                    <a:pt x="1462" y="1197"/>
                  </a:lnTo>
                  <a:lnTo>
                    <a:pt x="1442" y="1229"/>
                  </a:lnTo>
                  <a:lnTo>
                    <a:pt x="1420" y="1260"/>
                  </a:lnTo>
                  <a:lnTo>
                    <a:pt x="1396" y="1290"/>
                  </a:lnTo>
                  <a:lnTo>
                    <a:pt x="1371" y="1319"/>
                  </a:lnTo>
                  <a:lnTo>
                    <a:pt x="1346" y="1346"/>
                  </a:lnTo>
                  <a:lnTo>
                    <a:pt x="1319" y="1372"/>
                  </a:lnTo>
                  <a:lnTo>
                    <a:pt x="1289" y="1397"/>
                  </a:lnTo>
                  <a:lnTo>
                    <a:pt x="1260" y="1420"/>
                  </a:lnTo>
                  <a:lnTo>
                    <a:pt x="1229" y="1442"/>
                  </a:lnTo>
                  <a:lnTo>
                    <a:pt x="1197" y="1462"/>
                  </a:lnTo>
                  <a:lnTo>
                    <a:pt x="1164" y="1482"/>
                  </a:lnTo>
                  <a:lnTo>
                    <a:pt x="1130" y="1499"/>
                  </a:lnTo>
                  <a:lnTo>
                    <a:pt x="1095" y="1515"/>
                  </a:lnTo>
                  <a:lnTo>
                    <a:pt x="1059" y="1529"/>
                  </a:lnTo>
                  <a:lnTo>
                    <a:pt x="1023" y="1541"/>
                  </a:lnTo>
                  <a:lnTo>
                    <a:pt x="985" y="1552"/>
                  </a:lnTo>
                  <a:lnTo>
                    <a:pt x="947" y="1560"/>
                  </a:lnTo>
                  <a:lnTo>
                    <a:pt x="908" y="1568"/>
                  </a:lnTo>
                  <a:lnTo>
                    <a:pt x="869" y="1573"/>
                  </a:lnTo>
                  <a:lnTo>
                    <a:pt x="829" y="1576"/>
                  </a:lnTo>
                  <a:lnTo>
                    <a:pt x="788" y="1577"/>
                  </a:lnTo>
                  <a:lnTo>
                    <a:pt x="748" y="1576"/>
                  </a:lnTo>
                  <a:lnTo>
                    <a:pt x="707" y="1573"/>
                  </a:lnTo>
                  <a:lnTo>
                    <a:pt x="668" y="1568"/>
                  </a:lnTo>
                  <a:lnTo>
                    <a:pt x="629" y="1560"/>
                  </a:lnTo>
                  <a:lnTo>
                    <a:pt x="591" y="1552"/>
                  </a:lnTo>
                  <a:lnTo>
                    <a:pt x="554" y="1541"/>
                  </a:lnTo>
                  <a:lnTo>
                    <a:pt x="517" y="1529"/>
                  </a:lnTo>
                  <a:lnTo>
                    <a:pt x="481" y="1515"/>
                  </a:lnTo>
                  <a:lnTo>
                    <a:pt x="447" y="1499"/>
                  </a:lnTo>
                  <a:lnTo>
                    <a:pt x="412" y="1482"/>
                  </a:lnTo>
                  <a:lnTo>
                    <a:pt x="380" y="1462"/>
                  </a:lnTo>
                  <a:lnTo>
                    <a:pt x="348" y="1442"/>
                  </a:lnTo>
                  <a:lnTo>
                    <a:pt x="316" y="1420"/>
                  </a:lnTo>
                  <a:lnTo>
                    <a:pt x="287" y="1397"/>
                  </a:lnTo>
                  <a:lnTo>
                    <a:pt x="259" y="1372"/>
                  </a:lnTo>
                  <a:lnTo>
                    <a:pt x="230" y="1346"/>
                  </a:lnTo>
                  <a:lnTo>
                    <a:pt x="205" y="1319"/>
                  </a:lnTo>
                  <a:lnTo>
                    <a:pt x="180" y="1290"/>
                  </a:lnTo>
                  <a:lnTo>
                    <a:pt x="157" y="1260"/>
                  </a:lnTo>
                  <a:lnTo>
                    <a:pt x="134" y="1229"/>
                  </a:lnTo>
                  <a:lnTo>
                    <a:pt x="114" y="1197"/>
                  </a:lnTo>
                  <a:lnTo>
                    <a:pt x="95" y="1164"/>
                  </a:lnTo>
                  <a:lnTo>
                    <a:pt x="78" y="1130"/>
                  </a:lnTo>
                  <a:lnTo>
                    <a:pt x="62" y="1096"/>
                  </a:lnTo>
                  <a:lnTo>
                    <a:pt x="47" y="1059"/>
                  </a:lnTo>
                  <a:lnTo>
                    <a:pt x="35" y="1023"/>
                  </a:lnTo>
                  <a:lnTo>
                    <a:pt x="25" y="986"/>
                  </a:lnTo>
                  <a:lnTo>
                    <a:pt x="16" y="947"/>
                  </a:lnTo>
                  <a:lnTo>
                    <a:pt x="9" y="909"/>
                  </a:lnTo>
                  <a:lnTo>
                    <a:pt x="4" y="869"/>
                  </a:lnTo>
                  <a:lnTo>
                    <a:pt x="1" y="829"/>
                  </a:lnTo>
                  <a:lnTo>
                    <a:pt x="0" y="789"/>
                  </a:lnTo>
                  <a:lnTo>
                    <a:pt x="1" y="748"/>
                  </a:lnTo>
                  <a:lnTo>
                    <a:pt x="4" y="708"/>
                  </a:lnTo>
                  <a:lnTo>
                    <a:pt x="9" y="668"/>
                  </a:lnTo>
                  <a:lnTo>
                    <a:pt x="16" y="630"/>
                  </a:lnTo>
                  <a:lnTo>
                    <a:pt x="25" y="591"/>
                  </a:lnTo>
                  <a:lnTo>
                    <a:pt x="35" y="554"/>
                  </a:lnTo>
                  <a:lnTo>
                    <a:pt x="47" y="518"/>
                  </a:lnTo>
                  <a:lnTo>
                    <a:pt x="62" y="481"/>
                  </a:lnTo>
                  <a:lnTo>
                    <a:pt x="78" y="447"/>
                  </a:lnTo>
                  <a:lnTo>
                    <a:pt x="95" y="413"/>
                  </a:lnTo>
                  <a:lnTo>
                    <a:pt x="114" y="379"/>
                  </a:lnTo>
                  <a:lnTo>
                    <a:pt x="134" y="348"/>
                  </a:lnTo>
                  <a:lnTo>
                    <a:pt x="157" y="317"/>
                  </a:lnTo>
                  <a:lnTo>
                    <a:pt x="180" y="287"/>
                  </a:lnTo>
                  <a:lnTo>
                    <a:pt x="205" y="258"/>
                  </a:lnTo>
                  <a:lnTo>
                    <a:pt x="230" y="231"/>
                  </a:lnTo>
                  <a:lnTo>
                    <a:pt x="259" y="205"/>
                  </a:lnTo>
                  <a:lnTo>
                    <a:pt x="287" y="180"/>
                  </a:lnTo>
                  <a:lnTo>
                    <a:pt x="316" y="157"/>
                  </a:lnTo>
                  <a:lnTo>
                    <a:pt x="348" y="135"/>
                  </a:lnTo>
                  <a:lnTo>
                    <a:pt x="380" y="115"/>
                  </a:lnTo>
                  <a:lnTo>
                    <a:pt x="412" y="95"/>
                  </a:lnTo>
                  <a:lnTo>
                    <a:pt x="447" y="78"/>
                  </a:lnTo>
                  <a:lnTo>
                    <a:pt x="481" y="62"/>
                  </a:lnTo>
                  <a:lnTo>
                    <a:pt x="517" y="48"/>
                  </a:lnTo>
                  <a:lnTo>
                    <a:pt x="554" y="36"/>
                  </a:lnTo>
                  <a:lnTo>
                    <a:pt x="591" y="25"/>
                  </a:lnTo>
                  <a:lnTo>
                    <a:pt x="629" y="17"/>
                  </a:lnTo>
                  <a:lnTo>
                    <a:pt x="668" y="9"/>
                  </a:lnTo>
                  <a:lnTo>
                    <a:pt x="707" y="4"/>
                  </a:lnTo>
                  <a:lnTo>
                    <a:pt x="748" y="1"/>
                  </a:lnTo>
                  <a:lnTo>
                    <a:pt x="78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39"/>
            <p:cNvSpPr>
              <a:spLocks noEditPoints="1"/>
            </p:cNvSpPr>
            <p:nvPr/>
          </p:nvSpPr>
          <p:spPr bwMode="auto">
            <a:xfrm>
              <a:off x="6313581" y="3536067"/>
              <a:ext cx="473812" cy="415902"/>
            </a:xfrm>
            <a:custGeom>
              <a:avLst/>
              <a:gdLst/>
              <a:ahLst/>
              <a:cxnLst>
                <a:cxn ang="0">
                  <a:pos x="13" y="10"/>
                </a:cxn>
                <a:cxn ang="0">
                  <a:pos x="0" y="643"/>
                </a:cxn>
                <a:cxn ang="0">
                  <a:pos x="30" y="681"/>
                </a:cxn>
                <a:cxn ang="0">
                  <a:pos x="236" y="646"/>
                </a:cxn>
                <a:cxn ang="0">
                  <a:pos x="439" y="682"/>
                </a:cxn>
                <a:cxn ang="0">
                  <a:pos x="463" y="682"/>
                </a:cxn>
                <a:cxn ang="0">
                  <a:pos x="425" y="599"/>
                </a:cxn>
                <a:cxn ang="0">
                  <a:pos x="412" y="611"/>
                </a:cxn>
                <a:cxn ang="0">
                  <a:pos x="265" y="585"/>
                </a:cxn>
                <a:cxn ang="0">
                  <a:pos x="359" y="262"/>
                </a:cxn>
                <a:cxn ang="0">
                  <a:pos x="363" y="205"/>
                </a:cxn>
                <a:cxn ang="0">
                  <a:pos x="318" y="207"/>
                </a:cxn>
                <a:cxn ang="0">
                  <a:pos x="265" y="91"/>
                </a:cxn>
                <a:cxn ang="0">
                  <a:pos x="412" y="67"/>
                </a:cxn>
                <a:cxn ang="0">
                  <a:pos x="425" y="79"/>
                </a:cxn>
                <a:cxn ang="0">
                  <a:pos x="477" y="80"/>
                </a:cxn>
                <a:cxn ang="0">
                  <a:pos x="490" y="67"/>
                </a:cxn>
                <a:cxn ang="0">
                  <a:pos x="637" y="87"/>
                </a:cxn>
                <a:cxn ang="0">
                  <a:pos x="689" y="60"/>
                </a:cxn>
                <a:cxn ang="0">
                  <a:pos x="647" y="26"/>
                </a:cxn>
                <a:cxn ang="0">
                  <a:pos x="450" y="1"/>
                </a:cxn>
                <a:cxn ang="0">
                  <a:pos x="248" y="28"/>
                </a:cxn>
                <a:cxn ang="0">
                  <a:pos x="222" y="26"/>
                </a:cxn>
                <a:cxn ang="0">
                  <a:pos x="454" y="553"/>
                </a:cxn>
                <a:cxn ang="0">
                  <a:pos x="377" y="409"/>
                </a:cxn>
                <a:cxn ang="0">
                  <a:pos x="385" y="311"/>
                </a:cxn>
                <a:cxn ang="0">
                  <a:pos x="438" y="222"/>
                </a:cxn>
                <a:cxn ang="0">
                  <a:pos x="527" y="169"/>
                </a:cxn>
                <a:cxn ang="0">
                  <a:pos x="614" y="159"/>
                </a:cxn>
                <a:cxn ang="0">
                  <a:pos x="696" y="185"/>
                </a:cxn>
                <a:cxn ang="0">
                  <a:pos x="784" y="273"/>
                </a:cxn>
                <a:cxn ang="0">
                  <a:pos x="809" y="353"/>
                </a:cxn>
                <a:cxn ang="0">
                  <a:pos x="788" y="473"/>
                </a:cxn>
                <a:cxn ang="0">
                  <a:pos x="637" y="660"/>
                </a:cxn>
                <a:cxn ang="0">
                  <a:pos x="655" y="228"/>
                </a:cxn>
                <a:cxn ang="0">
                  <a:pos x="741" y="314"/>
                </a:cxn>
                <a:cxn ang="0">
                  <a:pos x="741" y="438"/>
                </a:cxn>
                <a:cxn ang="0">
                  <a:pos x="655" y="524"/>
                </a:cxn>
                <a:cxn ang="0">
                  <a:pos x="530" y="524"/>
                </a:cxn>
                <a:cxn ang="0">
                  <a:pos x="445" y="438"/>
                </a:cxn>
                <a:cxn ang="0">
                  <a:pos x="445" y="314"/>
                </a:cxn>
                <a:cxn ang="0">
                  <a:pos x="530" y="228"/>
                </a:cxn>
                <a:cxn ang="0">
                  <a:pos x="611" y="283"/>
                </a:cxn>
                <a:cxn ang="0">
                  <a:pos x="672" y="323"/>
                </a:cxn>
                <a:cxn ang="0">
                  <a:pos x="686" y="395"/>
                </a:cxn>
                <a:cxn ang="0">
                  <a:pos x="646" y="456"/>
                </a:cxn>
                <a:cxn ang="0">
                  <a:pos x="573" y="470"/>
                </a:cxn>
                <a:cxn ang="0">
                  <a:pos x="513" y="429"/>
                </a:cxn>
                <a:cxn ang="0">
                  <a:pos x="499" y="357"/>
                </a:cxn>
                <a:cxn ang="0">
                  <a:pos x="540" y="297"/>
                </a:cxn>
                <a:cxn ang="0">
                  <a:pos x="132" y="437"/>
                </a:cxn>
                <a:cxn ang="0">
                  <a:pos x="99" y="477"/>
                </a:cxn>
                <a:cxn ang="0">
                  <a:pos x="132" y="517"/>
                </a:cxn>
                <a:cxn ang="0">
                  <a:pos x="166" y="477"/>
                </a:cxn>
                <a:cxn ang="0">
                  <a:pos x="209" y="593"/>
                </a:cxn>
                <a:cxn ang="0">
                  <a:pos x="57" y="608"/>
                </a:cxn>
                <a:cxn ang="0">
                  <a:pos x="52" y="79"/>
                </a:cxn>
                <a:cxn ang="0">
                  <a:pos x="66" y="67"/>
                </a:cxn>
                <a:cxn ang="0">
                  <a:pos x="212" y="91"/>
                </a:cxn>
              </a:cxnLst>
              <a:rect l="0" t="0" r="r" b="b"/>
              <a:pathLst>
                <a:path w="810" h="709">
                  <a:moveTo>
                    <a:pt x="222" y="26"/>
                  </a:moveTo>
                  <a:lnTo>
                    <a:pt x="41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4" y="3"/>
                  </a:lnTo>
                  <a:lnTo>
                    <a:pt x="18" y="6"/>
                  </a:lnTo>
                  <a:lnTo>
                    <a:pt x="13" y="10"/>
                  </a:lnTo>
                  <a:lnTo>
                    <a:pt x="9" y="16"/>
                  </a:lnTo>
                  <a:lnTo>
                    <a:pt x="5" y="22"/>
                  </a:lnTo>
                  <a:lnTo>
                    <a:pt x="2" y="29"/>
                  </a:lnTo>
                  <a:lnTo>
                    <a:pt x="1" y="36"/>
                  </a:lnTo>
                  <a:lnTo>
                    <a:pt x="0" y="39"/>
                  </a:lnTo>
                  <a:lnTo>
                    <a:pt x="0" y="42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1" y="647"/>
                  </a:lnTo>
                  <a:lnTo>
                    <a:pt x="3" y="654"/>
                  </a:lnTo>
                  <a:lnTo>
                    <a:pt x="5" y="661"/>
                  </a:lnTo>
                  <a:lnTo>
                    <a:pt x="9" y="667"/>
                  </a:lnTo>
                  <a:lnTo>
                    <a:pt x="13" y="672"/>
                  </a:lnTo>
                  <a:lnTo>
                    <a:pt x="18" y="676"/>
                  </a:lnTo>
                  <a:lnTo>
                    <a:pt x="24" y="679"/>
                  </a:lnTo>
                  <a:lnTo>
                    <a:pt x="30" y="681"/>
                  </a:lnTo>
                  <a:lnTo>
                    <a:pt x="36" y="682"/>
                  </a:lnTo>
                  <a:lnTo>
                    <a:pt x="39" y="682"/>
                  </a:lnTo>
                  <a:lnTo>
                    <a:pt x="41" y="682"/>
                  </a:lnTo>
                  <a:lnTo>
                    <a:pt x="221" y="650"/>
                  </a:lnTo>
                  <a:lnTo>
                    <a:pt x="225" y="649"/>
                  </a:lnTo>
                  <a:lnTo>
                    <a:pt x="229" y="648"/>
                  </a:lnTo>
                  <a:lnTo>
                    <a:pt x="233" y="647"/>
                  </a:lnTo>
                  <a:lnTo>
                    <a:pt x="236" y="646"/>
                  </a:lnTo>
                  <a:lnTo>
                    <a:pt x="238" y="644"/>
                  </a:lnTo>
                  <a:lnTo>
                    <a:pt x="240" y="646"/>
                  </a:lnTo>
                  <a:lnTo>
                    <a:pt x="244" y="647"/>
                  </a:lnTo>
                  <a:lnTo>
                    <a:pt x="248" y="648"/>
                  </a:lnTo>
                  <a:lnTo>
                    <a:pt x="252" y="649"/>
                  </a:lnTo>
                  <a:lnTo>
                    <a:pt x="256" y="650"/>
                  </a:lnTo>
                  <a:lnTo>
                    <a:pt x="435" y="682"/>
                  </a:lnTo>
                  <a:lnTo>
                    <a:pt x="439" y="682"/>
                  </a:lnTo>
                  <a:lnTo>
                    <a:pt x="443" y="682"/>
                  </a:lnTo>
                  <a:lnTo>
                    <a:pt x="447" y="682"/>
                  </a:lnTo>
                  <a:lnTo>
                    <a:pt x="450" y="681"/>
                  </a:lnTo>
                  <a:lnTo>
                    <a:pt x="451" y="680"/>
                  </a:lnTo>
                  <a:lnTo>
                    <a:pt x="453" y="681"/>
                  </a:lnTo>
                  <a:lnTo>
                    <a:pt x="456" y="682"/>
                  </a:lnTo>
                  <a:lnTo>
                    <a:pt x="460" y="682"/>
                  </a:lnTo>
                  <a:lnTo>
                    <a:pt x="463" y="682"/>
                  </a:lnTo>
                  <a:lnTo>
                    <a:pt x="466" y="682"/>
                  </a:lnTo>
                  <a:lnTo>
                    <a:pt x="504" y="675"/>
                  </a:lnTo>
                  <a:lnTo>
                    <a:pt x="503" y="673"/>
                  </a:lnTo>
                  <a:lnTo>
                    <a:pt x="483" y="651"/>
                  </a:lnTo>
                  <a:lnTo>
                    <a:pt x="464" y="628"/>
                  </a:lnTo>
                  <a:lnTo>
                    <a:pt x="444" y="606"/>
                  </a:lnTo>
                  <a:lnTo>
                    <a:pt x="425" y="584"/>
                  </a:lnTo>
                  <a:lnTo>
                    <a:pt x="425" y="599"/>
                  </a:lnTo>
                  <a:lnTo>
                    <a:pt x="425" y="599"/>
                  </a:lnTo>
                  <a:lnTo>
                    <a:pt x="425" y="599"/>
                  </a:lnTo>
                  <a:lnTo>
                    <a:pt x="425" y="600"/>
                  </a:lnTo>
                  <a:lnTo>
                    <a:pt x="424" y="600"/>
                  </a:lnTo>
                  <a:lnTo>
                    <a:pt x="423" y="604"/>
                  </a:lnTo>
                  <a:lnTo>
                    <a:pt x="421" y="608"/>
                  </a:lnTo>
                  <a:lnTo>
                    <a:pt x="417" y="610"/>
                  </a:lnTo>
                  <a:lnTo>
                    <a:pt x="412" y="611"/>
                  </a:lnTo>
                  <a:lnTo>
                    <a:pt x="412" y="611"/>
                  </a:lnTo>
                  <a:lnTo>
                    <a:pt x="412" y="611"/>
                  </a:lnTo>
                  <a:lnTo>
                    <a:pt x="411" y="611"/>
                  </a:lnTo>
                  <a:lnTo>
                    <a:pt x="277" y="597"/>
                  </a:lnTo>
                  <a:lnTo>
                    <a:pt x="273" y="596"/>
                  </a:lnTo>
                  <a:lnTo>
                    <a:pt x="269" y="593"/>
                  </a:lnTo>
                  <a:lnTo>
                    <a:pt x="266" y="589"/>
                  </a:lnTo>
                  <a:lnTo>
                    <a:pt x="265" y="585"/>
                  </a:lnTo>
                  <a:lnTo>
                    <a:pt x="265" y="585"/>
                  </a:lnTo>
                  <a:lnTo>
                    <a:pt x="265" y="396"/>
                  </a:lnTo>
                  <a:lnTo>
                    <a:pt x="333" y="275"/>
                  </a:lnTo>
                  <a:lnTo>
                    <a:pt x="337" y="276"/>
                  </a:lnTo>
                  <a:lnTo>
                    <a:pt x="341" y="276"/>
                  </a:lnTo>
                  <a:lnTo>
                    <a:pt x="348" y="275"/>
                  </a:lnTo>
                  <a:lnTo>
                    <a:pt x="354" y="273"/>
                  </a:lnTo>
                  <a:lnTo>
                    <a:pt x="359" y="262"/>
                  </a:lnTo>
                  <a:lnTo>
                    <a:pt x="365" y="250"/>
                  </a:lnTo>
                  <a:lnTo>
                    <a:pt x="371" y="239"/>
                  </a:lnTo>
                  <a:lnTo>
                    <a:pt x="378" y="228"/>
                  </a:lnTo>
                  <a:lnTo>
                    <a:pt x="374" y="227"/>
                  </a:lnTo>
                  <a:lnTo>
                    <a:pt x="373" y="220"/>
                  </a:lnTo>
                  <a:lnTo>
                    <a:pt x="370" y="215"/>
                  </a:lnTo>
                  <a:lnTo>
                    <a:pt x="367" y="209"/>
                  </a:lnTo>
                  <a:lnTo>
                    <a:pt x="363" y="205"/>
                  </a:lnTo>
                  <a:lnTo>
                    <a:pt x="358" y="201"/>
                  </a:lnTo>
                  <a:lnTo>
                    <a:pt x="353" y="198"/>
                  </a:lnTo>
                  <a:lnTo>
                    <a:pt x="348" y="196"/>
                  </a:lnTo>
                  <a:lnTo>
                    <a:pt x="341" y="196"/>
                  </a:lnTo>
                  <a:lnTo>
                    <a:pt x="335" y="196"/>
                  </a:lnTo>
                  <a:lnTo>
                    <a:pt x="329" y="199"/>
                  </a:lnTo>
                  <a:lnTo>
                    <a:pt x="323" y="202"/>
                  </a:lnTo>
                  <a:lnTo>
                    <a:pt x="318" y="207"/>
                  </a:lnTo>
                  <a:lnTo>
                    <a:pt x="314" y="213"/>
                  </a:lnTo>
                  <a:lnTo>
                    <a:pt x="311" y="220"/>
                  </a:lnTo>
                  <a:lnTo>
                    <a:pt x="309" y="227"/>
                  </a:lnTo>
                  <a:lnTo>
                    <a:pt x="309" y="235"/>
                  </a:lnTo>
                  <a:lnTo>
                    <a:pt x="309" y="242"/>
                  </a:lnTo>
                  <a:lnTo>
                    <a:pt x="311" y="249"/>
                  </a:lnTo>
                  <a:lnTo>
                    <a:pt x="265" y="331"/>
                  </a:lnTo>
                  <a:lnTo>
                    <a:pt x="265" y="91"/>
                  </a:lnTo>
                  <a:lnTo>
                    <a:pt x="265" y="91"/>
                  </a:lnTo>
                  <a:lnTo>
                    <a:pt x="266" y="87"/>
                  </a:lnTo>
                  <a:lnTo>
                    <a:pt x="269" y="83"/>
                  </a:lnTo>
                  <a:lnTo>
                    <a:pt x="273" y="80"/>
                  </a:lnTo>
                  <a:lnTo>
                    <a:pt x="277" y="79"/>
                  </a:lnTo>
                  <a:lnTo>
                    <a:pt x="412" y="67"/>
                  </a:lnTo>
                  <a:lnTo>
                    <a:pt x="412" y="67"/>
                  </a:lnTo>
                  <a:lnTo>
                    <a:pt x="412" y="67"/>
                  </a:lnTo>
                  <a:lnTo>
                    <a:pt x="412" y="67"/>
                  </a:lnTo>
                  <a:lnTo>
                    <a:pt x="417" y="68"/>
                  </a:lnTo>
                  <a:lnTo>
                    <a:pt x="421" y="71"/>
                  </a:lnTo>
                  <a:lnTo>
                    <a:pt x="421" y="71"/>
                  </a:lnTo>
                  <a:lnTo>
                    <a:pt x="423" y="74"/>
                  </a:lnTo>
                  <a:lnTo>
                    <a:pt x="424" y="79"/>
                  </a:lnTo>
                  <a:lnTo>
                    <a:pt x="425" y="79"/>
                  </a:lnTo>
                  <a:lnTo>
                    <a:pt x="425" y="79"/>
                  </a:lnTo>
                  <a:lnTo>
                    <a:pt x="425" y="79"/>
                  </a:lnTo>
                  <a:lnTo>
                    <a:pt x="425" y="80"/>
                  </a:lnTo>
                  <a:lnTo>
                    <a:pt x="425" y="177"/>
                  </a:lnTo>
                  <a:lnTo>
                    <a:pt x="437" y="167"/>
                  </a:lnTo>
                  <a:lnTo>
                    <a:pt x="450" y="158"/>
                  </a:lnTo>
                  <a:lnTo>
                    <a:pt x="464" y="149"/>
                  </a:lnTo>
                  <a:lnTo>
                    <a:pt x="477" y="142"/>
                  </a:lnTo>
                  <a:lnTo>
                    <a:pt x="477" y="80"/>
                  </a:lnTo>
                  <a:lnTo>
                    <a:pt x="477" y="79"/>
                  </a:lnTo>
                  <a:lnTo>
                    <a:pt x="477" y="79"/>
                  </a:lnTo>
                  <a:lnTo>
                    <a:pt x="477" y="79"/>
                  </a:lnTo>
                  <a:lnTo>
                    <a:pt x="477" y="79"/>
                  </a:lnTo>
                  <a:lnTo>
                    <a:pt x="479" y="74"/>
                  </a:lnTo>
                  <a:lnTo>
                    <a:pt x="481" y="71"/>
                  </a:lnTo>
                  <a:lnTo>
                    <a:pt x="485" y="68"/>
                  </a:lnTo>
                  <a:lnTo>
                    <a:pt x="490" y="67"/>
                  </a:lnTo>
                  <a:lnTo>
                    <a:pt x="490" y="67"/>
                  </a:lnTo>
                  <a:lnTo>
                    <a:pt x="490" y="67"/>
                  </a:lnTo>
                  <a:lnTo>
                    <a:pt x="490" y="67"/>
                  </a:lnTo>
                  <a:lnTo>
                    <a:pt x="625" y="79"/>
                  </a:lnTo>
                  <a:lnTo>
                    <a:pt x="629" y="80"/>
                  </a:lnTo>
                  <a:lnTo>
                    <a:pt x="634" y="83"/>
                  </a:lnTo>
                  <a:lnTo>
                    <a:pt x="634" y="83"/>
                  </a:lnTo>
                  <a:lnTo>
                    <a:pt x="637" y="87"/>
                  </a:lnTo>
                  <a:lnTo>
                    <a:pt x="638" y="91"/>
                  </a:lnTo>
                  <a:lnTo>
                    <a:pt x="638" y="119"/>
                  </a:lnTo>
                  <a:lnTo>
                    <a:pt x="651" y="122"/>
                  </a:lnTo>
                  <a:lnTo>
                    <a:pt x="664" y="125"/>
                  </a:lnTo>
                  <a:lnTo>
                    <a:pt x="677" y="129"/>
                  </a:lnTo>
                  <a:lnTo>
                    <a:pt x="690" y="134"/>
                  </a:lnTo>
                  <a:lnTo>
                    <a:pt x="690" y="69"/>
                  </a:lnTo>
                  <a:lnTo>
                    <a:pt x="689" y="60"/>
                  </a:lnTo>
                  <a:lnTo>
                    <a:pt x="686" y="53"/>
                  </a:lnTo>
                  <a:lnTo>
                    <a:pt x="683" y="47"/>
                  </a:lnTo>
                  <a:lnTo>
                    <a:pt x="678" y="41"/>
                  </a:lnTo>
                  <a:lnTo>
                    <a:pt x="678" y="41"/>
                  </a:lnTo>
                  <a:lnTo>
                    <a:pt x="672" y="36"/>
                  </a:lnTo>
                  <a:lnTo>
                    <a:pt x="664" y="31"/>
                  </a:lnTo>
                  <a:lnTo>
                    <a:pt x="656" y="28"/>
                  </a:lnTo>
                  <a:lnTo>
                    <a:pt x="647" y="26"/>
                  </a:lnTo>
                  <a:lnTo>
                    <a:pt x="467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60" y="0"/>
                  </a:lnTo>
                  <a:lnTo>
                    <a:pt x="456" y="0"/>
                  </a:lnTo>
                  <a:lnTo>
                    <a:pt x="453" y="1"/>
                  </a:lnTo>
                  <a:lnTo>
                    <a:pt x="451" y="2"/>
                  </a:lnTo>
                  <a:lnTo>
                    <a:pt x="450" y="1"/>
                  </a:lnTo>
                  <a:lnTo>
                    <a:pt x="447" y="0"/>
                  </a:lnTo>
                  <a:lnTo>
                    <a:pt x="443" y="0"/>
                  </a:lnTo>
                  <a:lnTo>
                    <a:pt x="443" y="0"/>
                  </a:lnTo>
                  <a:lnTo>
                    <a:pt x="439" y="0"/>
                  </a:lnTo>
                  <a:lnTo>
                    <a:pt x="435" y="0"/>
                  </a:lnTo>
                  <a:lnTo>
                    <a:pt x="256" y="26"/>
                  </a:lnTo>
                  <a:lnTo>
                    <a:pt x="252" y="27"/>
                  </a:lnTo>
                  <a:lnTo>
                    <a:pt x="248" y="28"/>
                  </a:lnTo>
                  <a:lnTo>
                    <a:pt x="244" y="29"/>
                  </a:lnTo>
                  <a:lnTo>
                    <a:pt x="240" y="30"/>
                  </a:lnTo>
                  <a:lnTo>
                    <a:pt x="238" y="31"/>
                  </a:lnTo>
                  <a:lnTo>
                    <a:pt x="236" y="30"/>
                  </a:lnTo>
                  <a:lnTo>
                    <a:pt x="233" y="29"/>
                  </a:lnTo>
                  <a:lnTo>
                    <a:pt x="229" y="28"/>
                  </a:lnTo>
                  <a:lnTo>
                    <a:pt x="225" y="27"/>
                  </a:lnTo>
                  <a:lnTo>
                    <a:pt x="222" y="26"/>
                  </a:lnTo>
                  <a:close/>
                  <a:moveTo>
                    <a:pt x="592" y="709"/>
                  </a:moveTo>
                  <a:lnTo>
                    <a:pt x="592" y="709"/>
                  </a:lnTo>
                  <a:lnTo>
                    <a:pt x="571" y="685"/>
                  </a:lnTo>
                  <a:lnTo>
                    <a:pt x="549" y="660"/>
                  </a:lnTo>
                  <a:lnTo>
                    <a:pt x="524" y="633"/>
                  </a:lnTo>
                  <a:lnTo>
                    <a:pt x="500" y="606"/>
                  </a:lnTo>
                  <a:lnTo>
                    <a:pt x="477" y="580"/>
                  </a:lnTo>
                  <a:lnTo>
                    <a:pt x="454" y="553"/>
                  </a:lnTo>
                  <a:lnTo>
                    <a:pt x="433" y="526"/>
                  </a:lnTo>
                  <a:lnTo>
                    <a:pt x="414" y="501"/>
                  </a:lnTo>
                  <a:lnTo>
                    <a:pt x="405" y="487"/>
                  </a:lnTo>
                  <a:lnTo>
                    <a:pt x="397" y="473"/>
                  </a:lnTo>
                  <a:lnTo>
                    <a:pt x="390" y="458"/>
                  </a:lnTo>
                  <a:lnTo>
                    <a:pt x="385" y="441"/>
                  </a:lnTo>
                  <a:lnTo>
                    <a:pt x="380" y="426"/>
                  </a:lnTo>
                  <a:lnTo>
                    <a:pt x="377" y="409"/>
                  </a:lnTo>
                  <a:lnTo>
                    <a:pt x="375" y="393"/>
                  </a:lnTo>
                  <a:lnTo>
                    <a:pt x="375" y="376"/>
                  </a:lnTo>
                  <a:lnTo>
                    <a:pt x="375" y="365"/>
                  </a:lnTo>
                  <a:lnTo>
                    <a:pt x="376" y="353"/>
                  </a:lnTo>
                  <a:lnTo>
                    <a:pt x="377" y="343"/>
                  </a:lnTo>
                  <a:lnTo>
                    <a:pt x="379" y="332"/>
                  </a:lnTo>
                  <a:lnTo>
                    <a:pt x="382" y="322"/>
                  </a:lnTo>
                  <a:lnTo>
                    <a:pt x="385" y="311"/>
                  </a:lnTo>
                  <a:lnTo>
                    <a:pt x="388" y="301"/>
                  </a:lnTo>
                  <a:lnTo>
                    <a:pt x="392" y="291"/>
                  </a:lnTo>
                  <a:lnTo>
                    <a:pt x="396" y="282"/>
                  </a:lnTo>
                  <a:lnTo>
                    <a:pt x="401" y="273"/>
                  </a:lnTo>
                  <a:lnTo>
                    <a:pt x="406" y="264"/>
                  </a:lnTo>
                  <a:lnTo>
                    <a:pt x="412" y="254"/>
                  </a:lnTo>
                  <a:lnTo>
                    <a:pt x="424" y="237"/>
                  </a:lnTo>
                  <a:lnTo>
                    <a:pt x="438" y="222"/>
                  </a:lnTo>
                  <a:lnTo>
                    <a:pt x="454" y="208"/>
                  </a:lnTo>
                  <a:lnTo>
                    <a:pt x="471" y="196"/>
                  </a:lnTo>
                  <a:lnTo>
                    <a:pt x="480" y="190"/>
                  </a:lnTo>
                  <a:lnTo>
                    <a:pt x="489" y="185"/>
                  </a:lnTo>
                  <a:lnTo>
                    <a:pt x="498" y="180"/>
                  </a:lnTo>
                  <a:lnTo>
                    <a:pt x="507" y="176"/>
                  </a:lnTo>
                  <a:lnTo>
                    <a:pt x="517" y="172"/>
                  </a:lnTo>
                  <a:lnTo>
                    <a:pt x="527" y="169"/>
                  </a:lnTo>
                  <a:lnTo>
                    <a:pt x="539" y="166"/>
                  </a:lnTo>
                  <a:lnTo>
                    <a:pt x="549" y="163"/>
                  </a:lnTo>
                  <a:lnTo>
                    <a:pt x="560" y="160"/>
                  </a:lnTo>
                  <a:lnTo>
                    <a:pt x="570" y="159"/>
                  </a:lnTo>
                  <a:lnTo>
                    <a:pt x="581" y="158"/>
                  </a:lnTo>
                  <a:lnTo>
                    <a:pt x="592" y="158"/>
                  </a:lnTo>
                  <a:lnTo>
                    <a:pt x="603" y="158"/>
                  </a:lnTo>
                  <a:lnTo>
                    <a:pt x="614" y="159"/>
                  </a:lnTo>
                  <a:lnTo>
                    <a:pt x="625" y="160"/>
                  </a:lnTo>
                  <a:lnTo>
                    <a:pt x="637" y="163"/>
                  </a:lnTo>
                  <a:lnTo>
                    <a:pt x="647" y="166"/>
                  </a:lnTo>
                  <a:lnTo>
                    <a:pt x="657" y="169"/>
                  </a:lnTo>
                  <a:lnTo>
                    <a:pt x="667" y="172"/>
                  </a:lnTo>
                  <a:lnTo>
                    <a:pt x="677" y="176"/>
                  </a:lnTo>
                  <a:lnTo>
                    <a:pt x="687" y="180"/>
                  </a:lnTo>
                  <a:lnTo>
                    <a:pt x="696" y="185"/>
                  </a:lnTo>
                  <a:lnTo>
                    <a:pt x="705" y="190"/>
                  </a:lnTo>
                  <a:lnTo>
                    <a:pt x="714" y="196"/>
                  </a:lnTo>
                  <a:lnTo>
                    <a:pt x="731" y="208"/>
                  </a:lnTo>
                  <a:lnTo>
                    <a:pt x="747" y="222"/>
                  </a:lnTo>
                  <a:lnTo>
                    <a:pt x="761" y="237"/>
                  </a:lnTo>
                  <a:lnTo>
                    <a:pt x="773" y="254"/>
                  </a:lnTo>
                  <a:lnTo>
                    <a:pt x="779" y="264"/>
                  </a:lnTo>
                  <a:lnTo>
                    <a:pt x="784" y="273"/>
                  </a:lnTo>
                  <a:lnTo>
                    <a:pt x="789" y="282"/>
                  </a:lnTo>
                  <a:lnTo>
                    <a:pt x="793" y="291"/>
                  </a:lnTo>
                  <a:lnTo>
                    <a:pt x="797" y="301"/>
                  </a:lnTo>
                  <a:lnTo>
                    <a:pt x="800" y="311"/>
                  </a:lnTo>
                  <a:lnTo>
                    <a:pt x="803" y="322"/>
                  </a:lnTo>
                  <a:lnTo>
                    <a:pt x="806" y="332"/>
                  </a:lnTo>
                  <a:lnTo>
                    <a:pt x="807" y="343"/>
                  </a:lnTo>
                  <a:lnTo>
                    <a:pt x="809" y="353"/>
                  </a:lnTo>
                  <a:lnTo>
                    <a:pt x="810" y="365"/>
                  </a:lnTo>
                  <a:lnTo>
                    <a:pt x="810" y="376"/>
                  </a:lnTo>
                  <a:lnTo>
                    <a:pt x="809" y="393"/>
                  </a:lnTo>
                  <a:lnTo>
                    <a:pt x="807" y="410"/>
                  </a:lnTo>
                  <a:lnTo>
                    <a:pt x="804" y="426"/>
                  </a:lnTo>
                  <a:lnTo>
                    <a:pt x="800" y="441"/>
                  </a:lnTo>
                  <a:lnTo>
                    <a:pt x="794" y="458"/>
                  </a:lnTo>
                  <a:lnTo>
                    <a:pt x="788" y="473"/>
                  </a:lnTo>
                  <a:lnTo>
                    <a:pt x="780" y="487"/>
                  </a:lnTo>
                  <a:lnTo>
                    <a:pt x="771" y="501"/>
                  </a:lnTo>
                  <a:lnTo>
                    <a:pt x="752" y="526"/>
                  </a:lnTo>
                  <a:lnTo>
                    <a:pt x="731" y="553"/>
                  </a:lnTo>
                  <a:lnTo>
                    <a:pt x="708" y="580"/>
                  </a:lnTo>
                  <a:lnTo>
                    <a:pt x="684" y="606"/>
                  </a:lnTo>
                  <a:lnTo>
                    <a:pt x="661" y="633"/>
                  </a:lnTo>
                  <a:lnTo>
                    <a:pt x="637" y="660"/>
                  </a:lnTo>
                  <a:lnTo>
                    <a:pt x="613" y="685"/>
                  </a:lnTo>
                  <a:lnTo>
                    <a:pt x="592" y="709"/>
                  </a:lnTo>
                  <a:close/>
                  <a:moveTo>
                    <a:pt x="592" y="216"/>
                  </a:moveTo>
                  <a:lnTo>
                    <a:pt x="592" y="216"/>
                  </a:lnTo>
                  <a:lnTo>
                    <a:pt x="609" y="216"/>
                  </a:lnTo>
                  <a:lnTo>
                    <a:pt x="624" y="219"/>
                  </a:lnTo>
                  <a:lnTo>
                    <a:pt x="641" y="223"/>
                  </a:lnTo>
                  <a:lnTo>
                    <a:pt x="655" y="228"/>
                  </a:lnTo>
                  <a:lnTo>
                    <a:pt x="669" y="235"/>
                  </a:lnTo>
                  <a:lnTo>
                    <a:pt x="682" y="243"/>
                  </a:lnTo>
                  <a:lnTo>
                    <a:pt x="694" y="252"/>
                  </a:lnTo>
                  <a:lnTo>
                    <a:pt x="706" y="263"/>
                  </a:lnTo>
                  <a:lnTo>
                    <a:pt x="716" y="274"/>
                  </a:lnTo>
                  <a:lnTo>
                    <a:pt x="725" y="287"/>
                  </a:lnTo>
                  <a:lnTo>
                    <a:pt x="734" y="300"/>
                  </a:lnTo>
                  <a:lnTo>
                    <a:pt x="741" y="314"/>
                  </a:lnTo>
                  <a:lnTo>
                    <a:pt x="746" y="328"/>
                  </a:lnTo>
                  <a:lnTo>
                    <a:pt x="750" y="343"/>
                  </a:lnTo>
                  <a:lnTo>
                    <a:pt x="752" y="360"/>
                  </a:lnTo>
                  <a:lnTo>
                    <a:pt x="753" y="376"/>
                  </a:lnTo>
                  <a:lnTo>
                    <a:pt x="752" y="393"/>
                  </a:lnTo>
                  <a:lnTo>
                    <a:pt x="750" y="408"/>
                  </a:lnTo>
                  <a:lnTo>
                    <a:pt x="746" y="424"/>
                  </a:lnTo>
                  <a:lnTo>
                    <a:pt x="741" y="438"/>
                  </a:lnTo>
                  <a:lnTo>
                    <a:pt x="734" y="453"/>
                  </a:lnTo>
                  <a:lnTo>
                    <a:pt x="725" y="466"/>
                  </a:lnTo>
                  <a:lnTo>
                    <a:pt x="716" y="478"/>
                  </a:lnTo>
                  <a:lnTo>
                    <a:pt x="706" y="490"/>
                  </a:lnTo>
                  <a:lnTo>
                    <a:pt x="694" y="500"/>
                  </a:lnTo>
                  <a:lnTo>
                    <a:pt x="682" y="509"/>
                  </a:lnTo>
                  <a:lnTo>
                    <a:pt x="669" y="517"/>
                  </a:lnTo>
                  <a:lnTo>
                    <a:pt x="655" y="524"/>
                  </a:lnTo>
                  <a:lnTo>
                    <a:pt x="641" y="529"/>
                  </a:lnTo>
                  <a:lnTo>
                    <a:pt x="624" y="533"/>
                  </a:lnTo>
                  <a:lnTo>
                    <a:pt x="609" y="535"/>
                  </a:lnTo>
                  <a:lnTo>
                    <a:pt x="592" y="536"/>
                  </a:lnTo>
                  <a:lnTo>
                    <a:pt x="576" y="535"/>
                  </a:lnTo>
                  <a:lnTo>
                    <a:pt x="560" y="533"/>
                  </a:lnTo>
                  <a:lnTo>
                    <a:pt x="545" y="529"/>
                  </a:lnTo>
                  <a:lnTo>
                    <a:pt x="530" y="524"/>
                  </a:lnTo>
                  <a:lnTo>
                    <a:pt x="516" y="517"/>
                  </a:lnTo>
                  <a:lnTo>
                    <a:pt x="503" y="509"/>
                  </a:lnTo>
                  <a:lnTo>
                    <a:pt x="490" y="500"/>
                  </a:lnTo>
                  <a:lnTo>
                    <a:pt x="479" y="490"/>
                  </a:lnTo>
                  <a:lnTo>
                    <a:pt x="469" y="478"/>
                  </a:lnTo>
                  <a:lnTo>
                    <a:pt x="460" y="466"/>
                  </a:lnTo>
                  <a:lnTo>
                    <a:pt x="452" y="453"/>
                  </a:lnTo>
                  <a:lnTo>
                    <a:pt x="445" y="438"/>
                  </a:lnTo>
                  <a:lnTo>
                    <a:pt x="439" y="424"/>
                  </a:lnTo>
                  <a:lnTo>
                    <a:pt x="435" y="408"/>
                  </a:lnTo>
                  <a:lnTo>
                    <a:pt x="432" y="393"/>
                  </a:lnTo>
                  <a:lnTo>
                    <a:pt x="432" y="376"/>
                  </a:lnTo>
                  <a:lnTo>
                    <a:pt x="432" y="360"/>
                  </a:lnTo>
                  <a:lnTo>
                    <a:pt x="435" y="343"/>
                  </a:lnTo>
                  <a:lnTo>
                    <a:pt x="439" y="328"/>
                  </a:lnTo>
                  <a:lnTo>
                    <a:pt x="445" y="314"/>
                  </a:lnTo>
                  <a:lnTo>
                    <a:pt x="452" y="300"/>
                  </a:lnTo>
                  <a:lnTo>
                    <a:pt x="460" y="287"/>
                  </a:lnTo>
                  <a:lnTo>
                    <a:pt x="469" y="274"/>
                  </a:lnTo>
                  <a:lnTo>
                    <a:pt x="479" y="263"/>
                  </a:lnTo>
                  <a:lnTo>
                    <a:pt x="490" y="252"/>
                  </a:lnTo>
                  <a:lnTo>
                    <a:pt x="503" y="243"/>
                  </a:lnTo>
                  <a:lnTo>
                    <a:pt x="516" y="235"/>
                  </a:lnTo>
                  <a:lnTo>
                    <a:pt x="530" y="228"/>
                  </a:lnTo>
                  <a:lnTo>
                    <a:pt x="545" y="223"/>
                  </a:lnTo>
                  <a:lnTo>
                    <a:pt x="560" y="219"/>
                  </a:lnTo>
                  <a:lnTo>
                    <a:pt x="576" y="216"/>
                  </a:lnTo>
                  <a:lnTo>
                    <a:pt x="592" y="216"/>
                  </a:lnTo>
                  <a:close/>
                  <a:moveTo>
                    <a:pt x="592" y="281"/>
                  </a:moveTo>
                  <a:lnTo>
                    <a:pt x="592" y="281"/>
                  </a:lnTo>
                  <a:lnTo>
                    <a:pt x="602" y="281"/>
                  </a:lnTo>
                  <a:lnTo>
                    <a:pt x="611" y="283"/>
                  </a:lnTo>
                  <a:lnTo>
                    <a:pt x="620" y="285"/>
                  </a:lnTo>
                  <a:lnTo>
                    <a:pt x="629" y="288"/>
                  </a:lnTo>
                  <a:lnTo>
                    <a:pt x="638" y="292"/>
                  </a:lnTo>
                  <a:lnTo>
                    <a:pt x="646" y="297"/>
                  </a:lnTo>
                  <a:lnTo>
                    <a:pt x="654" y="302"/>
                  </a:lnTo>
                  <a:lnTo>
                    <a:pt x="660" y="309"/>
                  </a:lnTo>
                  <a:lnTo>
                    <a:pt x="666" y="315"/>
                  </a:lnTo>
                  <a:lnTo>
                    <a:pt x="672" y="323"/>
                  </a:lnTo>
                  <a:lnTo>
                    <a:pt x="677" y="330"/>
                  </a:lnTo>
                  <a:lnTo>
                    <a:pt x="680" y="339"/>
                  </a:lnTo>
                  <a:lnTo>
                    <a:pt x="684" y="347"/>
                  </a:lnTo>
                  <a:lnTo>
                    <a:pt x="686" y="357"/>
                  </a:lnTo>
                  <a:lnTo>
                    <a:pt x="687" y="367"/>
                  </a:lnTo>
                  <a:lnTo>
                    <a:pt x="688" y="376"/>
                  </a:lnTo>
                  <a:lnTo>
                    <a:pt x="687" y="386"/>
                  </a:lnTo>
                  <a:lnTo>
                    <a:pt x="686" y="395"/>
                  </a:lnTo>
                  <a:lnTo>
                    <a:pt x="684" y="405"/>
                  </a:lnTo>
                  <a:lnTo>
                    <a:pt x="680" y="413"/>
                  </a:lnTo>
                  <a:lnTo>
                    <a:pt x="677" y="421"/>
                  </a:lnTo>
                  <a:lnTo>
                    <a:pt x="672" y="429"/>
                  </a:lnTo>
                  <a:lnTo>
                    <a:pt x="666" y="437"/>
                  </a:lnTo>
                  <a:lnTo>
                    <a:pt x="660" y="443"/>
                  </a:lnTo>
                  <a:lnTo>
                    <a:pt x="654" y="449"/>
                  </a:lnTo>
                  <a:lnTo>
                    <a:pt x="646" y="456"/>
                  </a:lnTo>
                  <a:lnTo>
                    <a:pt x="638" y="461"/>
                  </a:lnTo>
                  <a:lnTo>
                    <a:pt x="629" y="465"/>
                  </a:lnTo>
                  <a:lnTo>
                    <a:pt x="620" y="468"/>
                  </a:lnTo>
                  <a:lnTo>
                    <a:pt x="611" y="470"/>
                  </a:lnTo>
                  <a:lnTo>
                    <a:pt x="602" y="471"/>
                  </a:lnTo>
                  <a:lnTo>
                    <a:pt x="592" y="472"/>
                  </a:lnTo>
                  <a:lnTo>
                    <a:pt x="583" y="471"/>
                  </a:lnTo>
                  <a:lnTo>
                    <a:pt x="573" y="470"/>
                  </a:lnTo>
                  <a:lnTo>
                    <a:pt x="564" y="468"/>
                  </a:lnTo>
                  <a:lnTo>
                    <a:pt x="556" y="465"/>
                  </a:lnTo>
                  <a:lnTo>
                    <a:pt x="547" y="461"/>
                  </a:lnTo>
                  <a:lnTo>
                    <a:pt x="540" y="456"/>
                  </a:lnTo>
                  <a:lnTo>
                    <a:pt x="531" y="449"/>
                  </a:lnTo>
                  <a:lnTo>
                    <a:pt x="525" y="443"/>
                  </a:lnTo>
                  <a:lnTo>
                    <a:pt x="518" y="437"/>
                  </a:lnTo>
                  <a:lnTo>
                    <a:pt x="513" y="429"/>
                  </a:lnTo>
                  <a:lnTo>
                    <a:pt x="508" y="421"/>
                  </a:lnTo>
                  <a:lnTo>
                    <a:pt x="504" y="413"/>
                  </a:lnTo>
                  <a:lnTo>
                    <a:pt x="501" y="405"/>
                  </a:lnTo>
                  <a:lnTo>
                    <a:pt x="499" y="395"/>
                  </a:lnTo>
                  <a:lnTo>
                    <a:pt x="497" y="386"/>
                  </a:lnTo>
                  <a:lnTo>
                    <a:pt x="497" y="376"/>
                  </a:lnTo>
                  <a:lnTo>
                    <a:pt x="497" y="367"/>
                  </a:lnTo>
                  <a:lnTo>
                    <a:pt x="499" y="357"/>
                  </a:lnTo>
                  <a:lnTo>
                    <a:pt x="501" y="347"/>
                  </a:lnTo>
                  <a:lnTo>
                    <a:pt x="504" y="339"/>
                  </a:lnTo>
                  <a:lnTo>
                    <a:pt x="508" y="330"/>
                  </a:lnTo>
                  <a:lnTo>
                    <a:pt x="513" y="323"/>
                  </a:lnTo>
                  <a:lnTo>
                    <a:pt x="518" y="315"/>
                  </a:lnTo>
                  <a:lnTo>
                    <a:pt x="525" y="309"/>
                  </a:lnTo>
                  <a:lnTo>
                    <a:pt x="531" y="302"/>
                  </a:lnTo>
                  <a:lnTo>
                    <a:pt x="540" y="297"/>
                  </a:lnTo>
                  <a:lnTo>
                    <a:pt x="547" y="292"/>
                  </a:lnTo>
                  <a:lnTo>
                    <a:pt x="556" y="288"/>
                  </a:lnTo>
                  <a:lnTo>
                    <a:pt x="564" y="285"/>
                  </a:lnTo>
                  <a:lnTo>
                    <a:pt x="573" y="283"/>
                  </a:lnTo>
                  <a:lnTo>
                    <a:pt x="583" y="281"/>
                  </a:lnTo>
                  <a:lnTo>
                    <a:pt x="592" y="281"/>
                  </a:lnTo>
                  <a:close/>
                  <a:moveTo>
                    <a:pt x="132" y="437"/>
                  </a:moveTo>
                  <a:lnTo>
                    <a:pt x="132" y="437"/>
                  </a:lnTo>
                  <a:lnTo>
                    <a:pt x="125" y="438"/>
                  </a:lnTo>
                  <a:lnTo>
                    <a:pt x="119" y="440"/>
                  </a:lnTo>
                  <a:lnTo>
                    <a:pt x="114" y="444"/>
                  </a:lnTo>
                  <a:lnTo>
                    <a:pt x="109" y="448"/>
                  </a:lnTo>
                  <a:lnTo>
                    <a:pt x="105" y="455"/>
                  </a:lnTo>
                  <a:lnTo>
                    <a:pt x="102" y="462"/>
                  </a:lnTo>
                  <a:lnTo>
                    <a:pt x="100" y="469"/>
                  </a:lnTo>
                  <a:lnTo>
                    <a:pt x="99" y="477"/>
                  </a:lnTo>
                  <a:lnTo>
                    <a:pt x="100" y="485"/>
                  </a:lnTo>
                  <a:lnTo>
                    <a:pt x="102" y="493"/>
                  </a:lnTo>
                  <a:lnTo>
                    <a:pt x="105" y="500"/>
                  </a:lnTo>
                  <a:lnTo>
                    <a:pt x="109" y="506"/>
                  </a:lnTo>
                  <a:lnTo>
                    <a:pt x="114" y="510"/>
                  </a:lnTo>
                  <a:lnTo>
                    <a:pt x="119" y="514"/>
                  </a:lnTo>
                  <a:lnTo>
                    <a:pt x="125" y="516"/>
                  </a:lnTo>
                  <a:lnTo>
                    <a:pt x="132" y="517"/>
                  </a:lnTo>
                  <a:lnTo>
                    <a:pt x="139" y="516"/>
                  </a:lnTo>
                  <a:lnTo>
                    <a:pt x="145" y="514"/>
                  </a:lnTo>
                  <a:lnTo>
                    <a:pt x="151" y="510"/>
                  </a:lnTo>
                  <a:lnTo>
                    <a:pt x="156" y="506"/>
                  </a:lnTo>
                  <a:lnTo>
                    <a:pt x="160" y="500"/>
                  </a:lnTo>
                  <a:lnTo>
                    <a:pt x="163" y="493"/>
                  </a:lnTo>
                  <a:lnTo>
                    <a:pt x="165" y="485"/>
                  </a:lnTo>
                  <a:lnTo>
                    <a:pt x="166" y="477"/>
                  </a:lnTo>
                  <a:lnTo>
                    <a:pt x="166" y="476"/>
                  </a:lnTo>
                  <a:lnTo>
                    <a:pt x="166" y="475"/>
                  </a:lnTo>
                  <a:lnTo>
                    <a:pt x="212" y="442"/>
                  </a:lnTo>
                  <a:lnTo>
                    <a:pt x="212" y="585"/>
                  </a:lnTo>
                  <a:lnTo>
                    <a:pt x="212" y="585"/>
                  </a:lnTo>
                  <a:lnTo>
                    <a:pt x="212" y="585"/>
                  </a:lnTo>
                  <a:lnTo>
                    <a:pt x="211" y="589"/>
                  </a:lnTo>
                  <a:lnTo>
                    <a:pt x="209" y="593"/>
                  </a:lnTo>
                  <a:lnTo>
                    <a:pt x="205" y="596"/>
                  </a:lnTo>
                  <a:lnTo>
                    <a:pt x="200" y="597"/>
                  </a:lnTo>
                  <a:lnTo>
                    <a:pt x="66" y="611"/>
                  </a:lnTo>
                  <a:lnTo>
                    <a:pt x="66" y="611"/>
                  </a:lnTo>
                  <a:lnTo>
                    <a:pt x="65" y="611"/>
                  </a:lnTo>
                  <a:lnTo>
                    <a:pt x="65" y="611"/>
                  </a:lnTo>
                  <a:lnTo>
                    <a:pt x="60" y="610"/>
                  </a:lnTo>
                  <a:lnTo>
                    <a:pt x="57" y="608"/>
                  </a:lnTo>
                  <a:lnTo>
                    <a:pt x="57" y="608"/>
                  </a:lnTo>
                  <a:lnTo>
                    <a:pt x="53" y="604"/>
                  </a:lnTo>
                  <a:lnTo>
                    <a:pt x="52" y="600"/>
                  </a:lnTo>
                  <a:lnTo>
                    <a:pt x="52" y="600"/>
                  </a:lnTo>
                  <a:lnTo>
                    <a:pt x="52" y="599"/>
                  </a:lnTo>
                  <a:lnTo>
                    <a:pt x="52" y="599"/>
                  </a:lnTo>
                  <a:lnTo>
                    <a:pt x="52" y="80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2" y="79"/>
                  </a:lnTo>
                  <a:lnTo>
                    <a:pt x="53" y="74"/>
                  </a:lnTo>
                  <a:lnTo>
                    <a:pt x="57" y="71"/>
                  </a:lnTo>
                  <a:lnTo>
                    <a:pt x="60" y="68"/>
                  </a:lnTo>
                  <a:lnTo>
                    <a:pt x="65" y="67"/>
                  </a:lnTo>
                  <a:lnTo>
                    <a:pt x="65" y="67"/>
                  </a:lnTo>
                  <a:lnTo>
                    <a:pt x="66" y="67"/>
                  </a:lnTo>
                  <a:lnTo>
                    <a:pt x="66" y="67"/>
                  </a:lnTo>
                  <a:lnTo>
                    <a:pt x="200" y="79"/>
                  </a:lnTo>
                  <a:lnTo>
                    <a:pt x="205" y="80"/>
                  </a:lnTo>
                  <a:lnTo>
                    <a:pt x="209" y="83"/>
                  </a:lnTo>
                  <a:lnTo>
                    <a:pt x="211" y="87"/>
                  </a:lnTo>
                  <a:lnTo>
                    <a:pt x="212" y="91"/>
                  </a:lnTo>
                  <a:lnTo>
                    <a:pt x="212" y="91"/>
                  </a:lnTo>
                  <a:lnTo>
                    <a:pt x="212" y="91"/>
                  </a:lnTo>
                  <a:lnTo>
                    <a:pt x="212" y="404"/>
                  </a:lnTo>
                  <a:lnTo>
                    <a:pt x="152" y="444"/>
                  </a:lnTo>
                  <a:lnTo>
                    <a:pt x="147" y="441"/>
                  </a:lnTo>
                  <a:lnTo>
                    <a:pt x="142" y="439"/>
                  </a:lnTo>
                  <a:lnTo>
                    <a:pt x="137" y="437"/>
                  </a:lnTo>
                  <a:lnTo>
                    <a:pt x="132" y="4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3" name="Группа 61"/>
          <p:cNvGrpSpPr/>
          <p:nvPr/>
        </p:nvGrpSpPr>
        <p:grpSpPr>
          <a:xfrm>
            <a:off x="3069395" y="5009955"/>
            <a:ext cx="290165" cy="296364"/>
            <a:chOff x="2870723" y="4898795"/>
            <a:chExt cx="290088" cy="290088"/>
          </a:xfrm>
          <a:solidFill>
            <a:srgbClr val="004F9F"/>
          </a:solidFill>
        </p:grpSpPr>
        <p:sp>
          <p:nvSpPr>
            <p:cNvPr id="60" name="Freeform 40"/>
            <p:cNvSpPr>
              <a:spLocks/>
            </p:cNvSpPr>
            <p:nvPr/>
          </p:nvSpPr>
          <p:spPr bwMode="auto">
            <a:xfrm>
              <a:off x="2870723" y="4898795"/>
              <a:ext cx="290088" cy="290088"/>
            </a:xfrm>
            <a:custGeom>
              <a:avLst/>
              <a:gdLst/>
              <a:ahLst/>
              <a:cxnLst>
                <a:cxn ang="0">
                  <a:pos x="348" y="629"/>
                </a:cxn>
                <a:cxn ang="0">
                  <a:pos x="394" y="620"/>
                </a:cxn>
                <a:cxn ang="0">
                  <a:pos x="437" y="606"/>
                </a:cxn>
                <a:cxn ang="0">
                  <a:pos x="478" y="584"/>
                </a:cxn>
                <a:cxn ang="0">
                  <a:pos x="515" y="558"/>
                </a:cxn>
                <a:cxn ang="0">
                  <a:pos x="548" y="527"/>
                </a:cxn>
                <a:cxn ang="0">
                  <a:pos x="576" y="492"/>
                </a:cxn>
                <a:cxn ang="0">
                  <a:pos x="599" y="451"/>
                </a:cxn>
                <a:cxn ang="0">
                  <a:pos x="616" y="409"/>
                </a:cxn>
                <a:cxn ang="0">
                  <a:pos x="626" y="363"/>
                </a:cxn>
                <a:cxn ang="0">
                  <a:pos x="630" y="316"/>
                </a:cxn>
                <a:cxn ang="0">
                  <a:pos x="626" y="267"/>
                </a:cxn>
                <a:cxn ang="0">
                  <a:pos x="616" y="222"/>
                </a:cxn>
                <a:cxn ang="0">
                  <a:pos x="599" y="179"/>
                </a:cxn>
                <a:cxn ang="0">
                  <a:pos x="576" y="140"/>
                </a:cxn>
                <a:cxn ang="0">
                  <a:pos x="548" y="104"/>
                </a:cxn>
                <a:cxn ang="0">
                  <a:pos x="515" y="72"/>
                </a:cxn>
                <a:cxn ang="0">
                  <a:pos x="478" y="46"/>
                </a:cxn>
                <a:cxn ang="0">
                  <a:pos x="437" y="25"/>
                </a:cxn>
                <a:cxn ang="0">
                  <a:pos x="394" y="11"/>
                </a:cxn>
                <a:cxn ang="0">
                  <a:pos x="348" y="2"/>
                </a:cxn>
                <a:cxn ang="0">
                  <a:pos x="299" y="0"/>
                </a:cxn>
                <a:cxn ang="0">
                  <a:pos x="252" y="7"/>
                </a:cxn>
                <a:cxn ang="0">
                  <a:pos x="207" y="20"/>
                </a:cxn>
                <a:cxn ang="0">
                  <a:pos x="166" y="39"/>
                </a:cxn>
                <a:cxn ang="0">
                  <a:pos x="127" y="63"/>
                </a:cxn>
                <a:cxn ang="0">
                  <a:pos x="93" y="92"/>
                </a:cxn>
                <a:cxn ang="0">
                  <a:pos x="63" y="127"/>
                </a:cxn>
                <a:cxn ang="0">
                  <a:pos x="38" y="165"/>
                </a:cxn>
                <a:cxn ang="0">
                  <a:pos x="19" y="208"/>
                </a:cxn>
                <a:cxn ang="0">
                  <a:pos x="7" y="252"/>
                </a:cxn>
                <a:cxn ang="0">
                  <a:pos x="1" y="300"/>
                </a:cxn>
                <a:cxn ang="0">
                  <a:pos x="2" y="347"/>
                </a:cxn>
                <a:cxn ang="0">
                  <a:pos x="10" y="394"/>
                </a:cxn>
                <a:cxn ang="0">
                  <a:pos x="25" y="438"/>
                </a:cxn>
                <a:cxn ang="0">
                  <a:pos x="45" y="478"/>
                </a:cxn>
                <a:cxn ang="0">
                  <a:pos x="73" y="516"/>
                </a:cxn>
                <a:cxn ang="0">
                  <a:pos x="104" y="548"/>
                </a:cxn>
                <a:cxn ang="0">
                  <a:pos x="139" y="576"/>
                </a:cxn>
                <a:cxn ang="0">
                  <a:pos x="179" y="599"/>
                </a:cxn>
                <a:cxn ang="0">
                  <a:pos x="221" y="616"/>
                </a:cxn>
                <a:cxn ang="0">
                  <a:pos x="268" y="627"/>
                </a:cxn>
                <a:cxn ang="0">
                  <a:pos x="315" y="630"/>
                </a:cxn>
              </a:cxnLst>
              <a:rect l="0" t="0" r="r" b="b"/>
              <a:pathLst>
                <a:path w="630" h="630">
                  <a:moveTo>
                    <a:pt x="315" y="630"/>
                  </a:moveTo>
                  <a:lnTo>
                    <a:pt x="331" y="630"/>
                  </a:lnTo>
                  <a:lnTo>
                    <a:pt x="348" y="629"/>
                  </a:lnTo>
                  <a:lnTo>
                    <a:pt x="363" y="627"/>
                  </a:lnTo>
                  <a:lnTo>
                    <a:pt x="379" y="624"/>
                  </a:lnTo>
                  <a:lnTo>
                    <a:pt x="394" y="620"/>
                  </a:lnTo>
                  <a:lnTo>
                    <a:pt x="408" y="616"/>
                  </a:lnTo>
                  <a:lnTo>
                    <a:pt x="423" y="611"/>
                  </a:lnTo>
                  <a:lnTo>
                    <a:pt x="437" y="606"/>
                  </a:lnTo>
                  <a:lnTo>
                    <a:pt x="452" y="599"/>
                  </a:lnTo>
                  <a:lnTo>
                    <a:pt x="465" y="593"/>
                  </a:lnTo>
                  <a:lnTo>
                    <a:pt x="478" y="584"/>
                  </a:lnTo>
                  <a:lnTo>
                    <a:pt x="491" y="576"/>
                  </a:lnTo>
                  <a:lnTo>
                    <a:pt x="503" y="567"/>
                  </a:lnTo>
                  <a:lnTo>
                    <a:pt x="515" y="558"/>
                  </a:lnTo>
                  <a:lnTo>
                    <a:pt x="526" y="548"/>
                  </a:lnTo>
                  <a:lnTo>
                    <a:pt x="538" y="538"/>
                  </a:lnTo>
                  <a:lnTo>
                    <a:pt x="548" y="527"/>
                  </a:lnTo>
                  <a:lnTo>
                    <a:pt x="558" y="516"/>
                  </a:lnTo>
                  <a:lnTo>
                    <a:pt x="568" y="504"/>
                  </a:lnTo>
                  <a:lnTo>
                    <a:pt x="576" y="492"/>
                  </a:lnTo>
                  <a:lnTo>
                    <a:pt x="584" y="478"/>
                  </a:lnTo>
                  <a:lnTo>
                    <a:pt x="592" y="465"/>
                  </a:lnTo>
                  <a:lnTo>
                    <a:pt x="599" y="451"/>
                  </a:lnTo>
                  <a:lnTo>
                    <a:pt x="605" y="438"/>
                  </a:lnTo>
                  <a:lnTo>
                    <a:pt x="611" y="424"/>
                  </a:lnTo>
                  <a:lnTo>
                    <a:pt x="616" y="409"/>
                  </a:lnTo>
                  <a:lnTo>
                    <a:pt x="620" y="394"/>
                  </a:lnTo>
                  <a:lnTo>
                    <a:pt x="623" y="378"/>
                  </a:lnTo>
                  <a:lnTo>
                    <a:pt x="626" y="363"/>
                  </a:lnTo>
                  <a:lnTo>
                    <a:pt x="628" y="347"/>
                  </a:lnTo>
                  <a:lnTo>
                    <a:pt x="629" y="332"/>
                  </a:lnTo>
                  <a:lnTo>
                    <a:pt x="630" y="316"/>
                  </a:lnTo>
                  <a:lnTo>
                    <a:pt x="629" y="300"/>
                  </a:lnTo>
                  <a:lnTo>
                    <a:pt x="628" y="283"/>
                  </a:lnTo>
                  <a:lnTo>
                    <a:pt x="626" y="267"/>
                  </a:lnTo>
                  <a:lnTo>
                    <a:pt x="623" y="252"/>
                  </a:lnTo>
                  <a:lnTo>
                    <a:pt x="620" y="237"/>
                  </a:lnTo>
                  <a:lnTo>
                    <a:pt x="616" y="222"/>
                  </a:lnTo>
                  <a:lnTo>
                    <a:pt x="611" y="208"/>
                  </a:lnTo>
                  <a:lnTo>
                    <a:pt x="605" y="192"/>
                  </a:lnTo>
                  <a:lnTo>
                    <a:pt x="599" y="179"/>
                  </a:lnTo>
                  <a:lnTo>
                    <a:pt x="592" y="165"/>
                  </a:lnTo>
                  <a:lnTo>
                    <a:pt x="584" y="152"/>
                  </a:lnTo>
                  <a:lnTo>
                    <a:pt x="576" y="140"/>
                  </a:lnTo>
                  <a:lnTo>
                    <a:pt x="568" y="127"/>
                  </a:lnTo>
                  <a:lnTo>
                    <a:pt x="558" y="116"/>
                  </a:lnTo>
                  <a:lnTo>
                    <a:pt x="548" y="104"/>
                  </a:lnTo>
                  <a:lnTo>
                    <a:pt x="538" y="92"/>
                  </a:lnTo>
                  <a:lnTo>
                    <a:pt x="526" y="82"/>
                  </a:lnTo>
                  <a:lnTo>
                    <a:pt x="515" y="72"/>
                  </a:lnTo>
                  <a:lnTo>
                    <a:pt x="503" y="63"/>
                  </a:lnTo>
                  <a:lnTo>
                    <a:pt x="491" y="54"/>
                  </a:lnTo>
                  <a:lnTo>
                    <a:pt x="478" y="46"/>
                  </a:lnTo>
                  <a:lnTo>
                    <a:pt x="465" y="39"/>
                  </a:lnTo>
                  <a:lnTo>
                    <a:pt x="452" y="32"/>
                  </a:lnTo>
                  <a:lnTo>
                    <a:pt x="437" y="25"/>
                  </a:lnTo>
                  <a:lnTo>
                    <a:pt x="423" y="20"/>
                  </a:lnTo>
                  <a:lnTo>
                    <a:pt x="408" y="15"/>
                  </a:lnTo>
                  <a:lnTo>
                    <a:pt x="394" y="11"/>
                  </a:lnTo>
                  <a:lnTo>
                    <a:pt x="379" y="7"/>
                  </a:lnTo>
                  <a:lnTo>
                    <a:pt x="363" y="4"/>
                  </a:lnTo>
                  <a:lnTo>
                    <a:pt x="348" y="2"/>
                  </a:lnTo>
                  <a:lnTo>
                    <a:pt x="331" y="0"/>
                  </a:lnTo>
                  <a:lnTo>
                    <a:pt x="315" y="0"/>
                  </a:lnTo>
                  <a:lnTo>
                    <a:pt x="299" y="0"/>
                  </a:lnTo>
                  <a:lnTo>
                    <a:pt x="283" y="2"/>
                  </a:lnTo>
                  <a:lnTo>
                    <a:pt x="268" y="4"/>
                  </a:lnTo>
                  <a:lnTo>
                    <a:pt x="252" y="7"/>
                  </a:lnTo>
                  <a:lnTo>
                    <a:pt x="236" y="11"/>
                  </a:lnTo>
                  <a:lnTo>
                    <a:pt x="221" y="15"/>
                  </a:lnTo>
                  <a:lnTo>
                    <a:pt x="207" y="20"/>
                  </a:lnTo>
                  <a:lnTo>
                    <a:pt x="193" y="25"/>
                  </a:lnTo>
                  <a:lnTo>
                    <a:pt x="179" y="32"/>
                  </a:lnTo>
                  <a:lnTo>
                    <a:pt x="166" y="39"/>
                  </a:lnTo>
                  <a:lnTo>
                    <a:pt x="152" y="46"/>
                  </a:lnTo>
                  <a:lnTo>
                    <a:pt x="139" y="54"/>
                  </a:lnTo>
                  <a:lnTo>
                    <a:pt x="127" y="63"/>
                  </a:lnTo>
                  <a:lnTo>
                    <a:pt x="115" y="72"/>
                  </a:lnTo>
                  <a:lnTo>
                    <a:pt x="104" y="82"/>
                  </a:lnTo>
                  <a:lnTo>
                    <a:pt x="93" y="92"/>
                  </a:lnTo>
                  <a:lnTo>
                    <a:pt x="82" y="104"/>
                  </a:lnTo>
                  <a:lnTo>
                    <a:pt x="73" y="116"/>
                  </a:lnTo>
                  <a:lnTo>
                    <a:pt x="63" y="127"/>
                  </a:lnTo>
                  <a:lnTo>
                    <a:pt x="55" y="140"/>
                  </a:lnTo>
                  <a:lnTo>
                    <a:pt x="45" y="152"/>
                  </a:lnTo>
                  <a:lnTo>
                    <a:pt x="38" y="165"/>
                  </a:lnTo>
                  <a:lnTo>
                    <a:pt x="31" y="179"/>
                  </a:lnTo>
                  <a:lnTo>
                    <a:pt x="25" y="192"/>
                  </a:lnTo>
                  <a:lnTo>
                    <a:pt x="19" y="208"/>
                  </a:lnTo>
                  <a:lnTo>
                    <a:pt x="14" y="222"/>
                  </a:lnTo>
                  <a:lnTo>
                    <a:pt x="10" y="237"/>
                  </a:lnTo>
                  <a:lnTo>
                    <a:pt x="7" y="252"/>
                  </a:lnTo>
                  <a:lnTo>
                    <a:pt x="4" y="267"/>
                  </a:lnTo>
                  <a:lnTo>
                    <a:pt x="2" y="283"/>
                  </a:lnTo>
                  <a:lnTo>
                    <a:pt x="1" y="300"/>
                  </a:lnTo>
                  <a:lnTo>
                    <a:pt x="0" y="316"/>
                  </a:lnTo>
                  <a:lnTo>
                    <a:pt x="1" y="332"/>
                  </a:lnTo>
                  <a:lnTo>
                    <a:pt x="2" y="347"/>
                  </a:lnTo>
                  <a:lnTo>
                    <a:pt x="4" y="363"/>
                  </a:lnTo>
                  <a:lnTo>
                    <a:pt x="7" y="378"/>
                  </a:lnTo>
                  <a:lnTo>
                    <a:pt x="10" y="394"/>
                  </a:lnTo>
                  <a:lnTo>
                    <a:pt x="14" y="409"/>
                  </a:lnTo>
                  <a:lnTo>
                    <a:pt x="19" y="424"/>
                  </a:lnTo>
                  <a:lnTo>
                    <a:pt x="25" y="438"/>
                  </a:lnTo>
                  <a:lnTo>
                    <a:pt x="31" y="451"/>
                  </a:lnTo>
                  <a:lnTo>
                    <a:pt x="38" y="465"/>
                  </a:lnTo>
                  <a:lnTo>
                    <a:pt x="45" y="478"/>
                  </a:lnTo>
                  <a:lnTo>
                    <a:pt x="55" y="492"/>
                  </a:lnTo>
                  <a:lnTo>
                    <a:pt x="63" y="504"/>
                  </a:lnTo>
                  <a:lnTo>
                    <a:pt x="73" y="516"/>
                  </a:lnTo>
                  <a:lnTo>
                    <a:pt x="82" y="527"/>
                  </a:lnTo>
                  <a:lnTo>
                    <a:pt x="93" y="538"/>
                  </a:lnTo>
                  <a:lnTo>
                    <a:pt x="104" y="548"/>
                  </a:lnTo>
                  <a:lnTo>
                    <a:pt x="115" y="558"/>
                  </a:lnTo>
                  <a:lnTo>
                    <a:pt x="127" y="567"/>
                  </a:lnTo>
                  <a:lnTo>
                    <a:pt x="139" y="576"/>
                  </a:lnTo>
                  <a:lnTo>
                    <a:pt x="152" y="584"/>
                  </a:lnTo>
                  <a:lnTo>
                    <a:pt x="166" y="593"/>
                  </a:lnTo>
                  <a:lnTo>
                    <a:pt x="179" y="599"/>
                  </a:lnTo>
                  <a:lnTo>
                    <a:pt x="193" y="606"/>
                  </a:lnTo>
                  <a:lnTo>
                    <a:pt x="207" y="611"/>
                  </a:lnTo>
                  <a:lnTo>
                    <a:pt x="221" y="616"/>
                  </a:lnTo>
                  <a:lnTo>
                    <a:pt x="236" y="620"/>
                  </a:lnTo>
                  <a:lnTo>
                    <a:pt x="252" y="624"/>
                  </a:lnTo>
                  <a:lnTo>
                    <a:pt x="268" y="627"/>
                  </a:lnTo>
                  <a:lnTo>
                    <a:pt x="283" y="629"/>
                  </a:lnTo>
                  <a:lnTo>
                    <a:pt x="299" y="630"/>
                  </a:lnTo>
                  <a:lnTo>
                    <a:pt x="315" y="6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41"/>
            <p:cNvSpPr>
              <a:spLocks noEditPoints="1"/>
            </p:cNvSpPr>
            <p:nvPr/>
          </p:nvSpPr>
          <p:spPr bwMode="auto">
            <a:xfrm>
              <a:off x="2935647" y="4970626"/>
              <a:ext cx="160239" cy="147807"/>
            </a:xfrm>
            <a:custGeom>
              <a:avLst/>
              <a:gdLst/>
              <a:ahLst/>
              <a:cxnLst>
                <a:cxn ang="0">
                  <a:pos x="305" y="0"/>
                </a:cxn>
                <a:cxn ang="0">
                  <a:pos x="311" y="1"/>
                </a:cxn>
                <a:cxn ang="0">
                  <a:pos x="314" y="6"/>
                </a:cxn>
                <a:cxn ang="0">
                  <a:pos x="347" y="79"/>
                </a:cxn>
                <a:cxn ang="0">
                  <a:pos x="347" y="81"/>
                </a:cxn>
                <a:cxn ang="0">
                  <a:pos x="348" y="82"/>
                </a:cxn>
                <a:cxn ang="0">
                  <a:pos x="347" y="314"/>
                </a:cxn>
                <a:cxn ang="0">
                  <a:pos x="341" y="320"/>
                </a:cxn>
                <a:cxn ang="0">
                  <a:pos x="11" y="321"/>
                </a:cxn>
                <a:cxn ang="0">
                  <a:pos x="3" y="318"/>
                </a:cxn>
                <a:cxn ang="0">
                  <a:pos x="0" y="311"/>
                </a:cxn>
                <a:cxn ang="0">
                  <a:pos x="0" y="82"/>
                </a:cxn>
                <a:cxn ang="0">
                  <a:pos x="0" y="82"/>
                </a:cxn>
                <a:cxn ang="0">
                  <a:pos x="0" y="81"/>
                </a:cxn>
                <a:cxn ang="0">
                  <a:pos x="0" y="81"/>
                </a:cxn>
                <a:cxn ang="0">
                  <a:pos x="0" y="80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1" y="80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1" y="79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1" y="78"/>
                </a:cxn>
                <a:cxn ang="0">
                  <a:pos x="35" y="5"/>
                </a:cxn>
                <a:cxn ang="0">
                  <a:pos x="39" y="1"/>
                </a:cxn>
                <a:cxn ang="0">
                  <a:pos x="44" y="0"/>
                </a:cxn>
                <a:cxn ang="0">
                  <a:pos x="133" y="127"/>
                </a:cxn>
                <a:cxn ang="0">
                  <a:pos x="165" y="167"/>
                </a:cxn>
                <a:cxn ang="0">
                  <a:pos x="149" y="234"/>
                </a:cxn>
                <a:cxn ang="0">
                  <a:pos x="117" y="167"/>
                </a:cxn>
                <a:cxn ang="0">
                  <a:pos x="117" y="147"/>
                </a:cxn>
                <a:cxn ang="0">
                  <a:pos x="100" y="260"/>
                </a:cxn>
                <a:cxn ang="0">
                  <a:pos x="248" y="260"/>
                </a:cxn>
                <a:cxn ang="0">
                  <a:pos x="100" y="242"/>
                </a:cxn>
                <a:cxn ang="0">
                  <a:pos x="216" y="127"/>
                </a:cxn>
                <a:cxn ang="0">
                  <a:pos x="232" y="147"/>
                </a:cxn>
                <a:cxn ang="0">
                  <a:pos x="232" y="167"/>
                </a:cxn>
                <a:cxn ang="0">
                  <a:pos x="199" y="234"/>
                </a:cxn>
                <a:cxn ang="0">
                  <a:pos x="182" y="167"/>
                </a:cxn>
                <a:cxn ang="0">
                  <a:pos x="216" y="127"/>
                </a:cxn>
                <a:cxn ang="0">
                  <a:pos x="298" y="20"/>
                </a:cxn>
                <a:cxn ang="0">
                  <a:pos x="27" y="72"/>
                </a:cxn>
                <a:cxn ang="0">
                  <a:pos x="298" y="20"/>
                </a:cxn>
              </a:cxnLst>
              <a:rect l="0" t="0" r="r" b="b"/>
              <a:pathLst>
                <a:path w="348" h="321">
                  <a:moveTo>
                    <a:pt x="44" y="0"/>
                  </a:moveTo>
                  <a:lnTo>
                    <a:pt x="305" y="0"/>
                  </a:lnTo>
                  <a:lnTo>
                    <a:pt x="308" y="0"/>
                  </a:lnTo>
                  <a:lnTo>
                    <a:pt x="311" y="1"/>
                  </a:lnTo>
                  <a:lnTo>
                    <a:pt x="313" y="3"/>
                  </a:lnTo>
                  <a:lnTo>
                    <a:pt x="314" y="6"/>
                  </a:lnTo>
                  <a:lnTo>
                    <a:pt x="347" y="78"/>
                  </a:lnTo>
                  <a:lnTo>
                    <a:pt x="347" y="79"/>
                  </a:lnTo>
                  <a:lnTo>
                    <a:pt x="347" y="81"/>
                  </a:lnTo>
                  <a:lnTo>
                    <a:pt x="347" y="81"/>
                  </a:lnTo>
                  <a:lnTo>
                    <a:pt x="348" y="82"/>
                  </a:lnTo>
                  <a:lnTo>
                    <a:pt x="348" y="82"/>
                  </a:lnTo>
                  <a:lnTo>
                    <a:pt x="348" y="311"/>
                  </a:lnTo>
                  <a:lnTo>
                    <a:pt x="347" y="314"/>
                  </a:lnTo>
                  <a:lnTo>
                    <a:pt x="345" y="318"/>
                  </a:lnTo>
                  <a:lnTo>
                    <a:pt x="341" y="320"/>
                  </a:lnTo>
                  <a:lnTo>
                    <a:pt x="338" y="321"/>
                  </a:lnTo>
                  <a:lnTo>
                    <a:pt x="11" y="321"/>
                  </a:lnTo>
                  <a:lnTo>
                    <a:pt x="6" y="320"/>
                  </a:lnTo>
                  <a:lnTo>
                    <a:pt x="3" y="318"/>
                  </a:lnTo>
                  <a:lnTo>
                    <a:pt x="1" y="314"/>
                  </a:lnTo>
                  <a:lnTo>
                    <a:pt x="0" y="311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1" y="79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1" y="78"/>
                  </a:lnTo>
                  <a:lnTo>
                    <a:pt x="35" y="5"/>
                  </a:lnTo>
                  <a:lnTo>
                    <a:pt x="36" y="3"/>
                  </a:lnTo>
                  <a:lnTo>
                    <a:pt x="39" y="1"/>
                  </a:lnTo>
                  <a:lnTo>
                    <a:pt x="41" y="0"/>
                  </a:lnTo>
                  <a:lnTo>
                    <a:pt x="44" y="0"/>
                  </a:lnTo>
                  <a:close/>
                  <a:moveTo>
                    <a:pt x="133" y="127"/>
                  </a:moveTo>
                  <a:lnTo>
                    <a:pt x="133" y="127"/>
                  </a:lnTo>
                  <a:lnTo>
                    <a:pt x="149" y="147"/>
                  </a:lnTo>
                  <a:lnTo>
                    <a:pt x="165" y="167"/>
                  </a:lnTo>
                  <a:lnTo>
                    <a:pt x="149" y="167"/>
                  </a:lnTo>
                  <a:lnTo>
                    <a:pt x="149" y="234"/>
                  </a:lnTo>
                  <a:lnTo>
                    <a:pt x="117" y="234"/>
                  </a:lnTo>
                  <a:lnTo>
                    <a:pt x="117" y="167"/>
                  </a:lnTo>
                  <a:lnTo>
                    <a:pt x="100" y="167"/>
                  </a:lnTo>
                  <a:lnTo>
                    <a:pt x="117" y="147"/>
                  </a:lnTo>
                  <a:lnTo>
                    <a:pt x="133" y="127"/>
                  </a:lnTo>
                  <a:close/>
                  <a:moveTo>
                    <a:pt x="100" y="260"/>
                  </a:moveTo>
                  <a:lnTo>
                    <a:pt x="100" y="260"/>
                  </a:lnTo>
                  <a:lnTo>
                    <a:pt x="248" y="260"/>
                  </a:lnTo>
                  <a:lnTo>
                    <a:pt x="248" y="242"/>
                  </a:lnTo>
                  <a:lnTo>
                    <a:pt x="100" y="242"/>
                  </a:lnTo>
                  <a:lnTo>
                    <a:pt x="100" y="260"/>
                  </a:lnTo>
                  <a:close/>
                  <a:moveTo>
                    <a:pt x="216" y="127"/>
                  </a:moveTo>
                  <a:lnTo>
                    <a:pt x="216" y="127"/>
                  </a:lnTo>
                  <a:lnTo>
                    <a:pt x="232" y="147"/>
                  </a:lnTo>
                  <a:lnTo>
                    <a:pt x="248" y="167"/>
                  </a:lnTo>
                  <a:lnTo>
                    <a:pt x="232" y="167"/>
                  </a:lnTo>
                  <a:lnTo>
                    <a:pt x="232" y="234"/>
                  </a:lnTo>
                  <a:lnTo>
                    <a:pt x="199" y="234"/>
                  </a:lnTo>
                  <a:lnTo>
                    <a:pt x="199" y="167"/>
                  </a:lnTo>
                  <a:lnTo>
                    <a:pt x="182" y="167"/>
                  </a:lnTo>
                  <a:lnTo>
                    <a:pt x="199" y="147"/>
                  </a:lnTo>
                  <a:lnTo>
                    <a:pt x="216" y="127"/>
                  </a:lnTo>
                  <a:close/>
                  <a:moveTo>
                    <a:pt x="298" y="20"/>
                  </a:moveTo>
                  <a:lnTo>
                    <a:pt x="298" y="20"/>
                  </a:lnTo>
                  <a:lnTo>
                    <a:pt x="50" y="20"/>
                  </a:lnTo>
                  <a:lnTo>
                    <a:pt x="27" y="72"/>
                  </a:lnTo>
                  <a:lnTo>
                    <a:pt x="322" y="72"/>
                  </a:lnTo>
                  <a:lnTo>
                    <a:pt x="298" y="2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4" name="Группа 64"/>
          <p:cNvGrpSpPr/>
          <p:nvPr/>
        </p:nvGrpSpPr>
        <p:grpSpPr>
          <a:xfrm>
            <a:off x="3873568" y="416746"/>
            <a:ext cx="657708" cy="671758"/>
            <a:chOff x="3674681" y="392762"/>
            <a:chExt cx="657533" cy="657533"/>
          </a:xfrm>
          <a:solidFill>
            <a:srgbClr val="004F9F"/>
          </a:solidFill>
        </p:grpSpPr>
        <p:sp>
          <p:nvSpPr>
            <p:cNvPr id="58" name="Freeform 42"/>
            <p:cNvSpPr>
              <a:spLocks/>
            </p:cNvSpPr>
            <p:nvPr/>
          </p:nvSpPr>
          <p:spPr bwMode="auto">
            <a:xfrm>
              <a:off x="3674681" y="392762"/>
              <a:ext cx="657533" cy="657533"/>
            </a:xfrm>
            <a:custGeom>
              <a:avLst/>
              <a:gdLst/>
              <a:ahLst/>
              <a:cxnLst>
                <a:cxn ang="0">
                  <a:pos x="786" y="1424"/>
                </a:cxn>
                <a:cxn ang="0">
                  <a:pos x="891" y="1405"/>
                </a:cxn>
                <a:cxn ang="0">
                  <a:pos x="991" y="1372"/>
                </a:cxn>
                <a:cxn ang="0">
                  <a:pos x="1083" y="1324"/>
                </a:cxn>
                <a:cxn ang="0">
                  <a:pos x="1167" y="1264"/>
                </a:cxn>
                <a:cxn ang="0">
                  <a:pos x="1242" y="1194"/>
                </a:cxn>
                <a:cxn ang="0">
                  <a:pos x="1306" y="1113"/>
                </a:cxn>
                <a:cxn ang="0">
                  <a:pos x="1357" y="1023"/>
                </a:cxn>
                <a:cxn ang="0">
                  <a:pos x="1396" y="926"/>
                </a:cxn>
                <a:cxn ang="0">
                  <a:pos x="1420" y="823"/>
                </a:cxn>
                <a:cxn ang="0">
                  <a:pos x="1428" y="714"/>
                </a:cxn>
                <a:cxn ang="0">
                  <a:pos x="1420" y="606"/>
                </a:cxn>
                <a:cxn ang="0">
                  <a:pos x="1396" y="503"/>
                </a:cxn>
                <a:cxn ang="0">
                  <a:pos x="1357" y="405"/>
                </a:cxn>
                <a:cxn ang="0">
                  <a:pos x="1306" y="316"/>
                </a:cxn>
                <a:cxn ang="0">
                  <a:pos x="1242" y="235"/>
                </a:cxn>
                <a:cxn ang="0">
                  <a:pos x="1167" y="163"/>
                </a:cxn>
                <a:cxn ang="0">
                  <a:pos x="1083" y="103"/>
                </a:cxn>
                <a:cxn ang="0">
                  <a:pos x="991" y="56"/>
                </a:cxn>
                <a:cxn ang="0">
                  <a:pos x="891" y="23"/>
                </a:cxn>
                <a:cxn ang="0">
                  <a:pos x="786" y="3"/>
                </a:cxn>
                <a:cxn ang="0">
                  <a:pos x="677" y="1"/>
                </a:cxn>
                <a:cxn ang="0">
                  <a:pos x="570" y="15"/>
                </a:cxn>
                <a:cxn ang="0">
                  <a:pos x="469" y="44"/>
                </a:cxn>
                <a:cxn ang="0">
                  <a:pos x="374" y="86"/>
                </a:cxn>
                <a:cxn ang="0">
                  <a:pos x="287" y="142"/>
                </a:cxn>
                <a:cxn ang="0">
                  <a:pos x="209" y="210"/>
                </a:cxn>
                <a:cxn ang="0">
                  <a:pos x="142" y="287"/>
                </a:cxn>
                <a:cxn ang="0">
                  <a:pos x="86" y="374"/>
                </a:cxn>
                <a:cxn ang="0">
                  <a:pos x="44" y="469"/>
                </a:cxn>
                <a:cxn ang="0">
                  <a:pos x="14" y="570"/>
                </a:cxn>
                <a:cxn ang="0">
                  <a:pos x="1" y="677"/>
                </a:cxn>
                <a:cxn ang="0">
                  <a:pos x="3" y="787"/>
                </a:cxn>
                <a:cxn ang="0">
                  <a:pos x="22" y="893"/>
                </a:cxn>
                <a:cxn ang="0">
                  <a:pos x="56" y="992"/>
                </a:cxn>
                <a:cxn ang="0">
                  <a:pos x="103" y="1084"/>
                </a:cxn>
                <a:cxn ang="0">
                  <a:pos x="163" y="1167"/>
                </a:cxn>
                <a:cxn ang="0">
                  <a:pos x="233" y="1242"/>
                </a:cxn>
                <a:cxn ang="0">
                  <a:pos x="315" y="1306"/>
                </a:cxn>
                <a:cxn ang="0">
                  <a:pos x="404" y="1357"/>
                </a:cxn>
                <a:cxn ang="0">
                  <a:pos x="501" y="1396"/>
                </a:cxn>
                <a:cxn ang="0">
                  <a:pos x="605" y="1420"/>
                </a:cxn>
                <a:cxn ang="0">
                  <a:pos x="713" y="1428"/>
                </a:cxn>
              </a:cxnLst>
              <a:rect l="0" t="0" r="r" b="b"/>
              <a:pathLst>
                <a:path w="1428" h="1428">
                  <a:moveTo>
                    <a:pt x="713" y="1428"/>
                  </a:moveTo>
                  <a:lnTo>
                    <a:pt x="750" y="1427"/>
                  </a:lnTo>
                  <a:lnTo>
                    <a:pt x="786" y="1424"/>
                  </a:lnTo>
                  <a:lnTo>
                    <a:pt x="823" y="1420"/>
                  </a:lnTo>
                  <a:lnTo>
                    <a:pt x="857" y="1413"/>
                  </a:lnTo>
                  <a:lnTo>
                    <a:pt x="891" y="1405"/>
                  </a:lnTo>
                  <a:lnTo>
                    <a:pt x="926" y="1396"/>
                  </a:lnTo>
                  <a:lnTo>
                    <a:pt x="959" y="1385"/>
                  </a:lnTo>
                  <a:lnTo>
                    <a:pt x="991" y="1372"/>
                  </a:lnTo>
                  <a:lnTo>
                    <a:pt x="1023" y="1357"/>
                  </a:lnTo>
                  <a:lnTo>
                    <a:pt x="1053" y="1341"/>
                  </a:lnTo>
                  <a:lnTo>
                    <a:pt x="1083" y="1324"/>
                  </a:lnTo>
                  <a:lnTo>
                    <a:pt x="1113" y="1306"/>
                  </a:lnTo>
                  <a:lnTo>
                    <a:pt x="1140" y="1286"/>
                  </a:lnTo>
                  <a:lnTo>
                    <a:pt x="1167" y="1264"/>
                  </a:lnTo>
                  <a:lnTo>
                    <a:pt x="1193" y="1242"/>
                  </a:lnTo>
                  <a:lnTo>
                    <a:pt x="1218" y="1218"/>
                  </a:lnTo>
                  <a:lnTo>
                    <a:pt x="1242" y="1194"/>
                  </a:lnTo>
                  <a:lnTo>
                    <a:pt x="1264" y="1167"/>
                  </a:lnTo>
                  <a:lnTo>
                    <a:pt x="1285" y="1141"/>
                  </a:lnTo>
                  <a:lnTo>
                    <a:pt x="1306" y="1113"/>
                  </a:lnTo>
                  <a:lnTo>
                    <a:pt x="1324" y="1084"/>
                  </a:lnTo>
                  <a:lnTo>
                    <a:pt x="1341" y="1054"/>
                  </a:lnTo>
                  <a:lnTo>
                    <a:pt x="1357" y="1023"/>
                  </a:lnTo>
                  <a:lnTo>
                    <a:pt x="1371" y="992"/>
                  </a:lnTo>
                  <a:lnTo>
                    <a:pt x="1384" y="959"/>
                  </a:lnTo>
                  <a:lnTo>
                    <a:pt x="1396" y="926"/>
                  </a:lnTo>
                  <a:lnTo>
                    <a:pt x="1405" y="893"/>
                  </a:lnTo>
                  <a:lnTo>
                    <a:pt x="1413" y="857"/>
                  </a:lnTo>
                  <a:lnTo>
                    <a:pt x="1420" y="823"/>
                  </a:lnTo>
                  <a:lnTo>
                    <a:pt x="1424" y="787"/>
                  </a:lnTo>
                  <a:lnTo>
                    <a:pt x="1427" y="751"/>
                  </a:lnTo>
                  <a:lnTo>
                    <a:pt x="1428" y="714"/>
                  </a:lnTo>
                  <a:lnTo>
                    <a:pt x="1427" y="677"/>
                  </a:lnTo>
                  <a:lnTo>
                    <a:pt x="1424" y="641"/>
                  </a:lnTo>
                  <a:lnTo>
                    <a:pt x="1420" y="606"/>
                  </a:lnTo>
                  <a:lnTo>
                    <a:pt x="1413" y="570"/>
                  </a:lnTo>
                  <a:lnTo>
                    <a:pt x="1405" y="536"/>
                  </a:lnTo>
                  <a:lnTo>
                    <a:pt x="1396" y="503"/>
                  </a:lnTo>
                  <a:lnTo>
                    <a:pt x="1384" y="469"/>
                  </a:lnTo>
                  <a:lnTo>
                    <a:pt x="1371" y="437"/>
                  </a:lnTo>
                  <a:lnTo>
                    <a:pt x="1357" y="405"/>
                  </a:lnTo>
                  <a:lnTo>
                    <a:pt x="1341" y="374"/>
                  </a:lnTo>
                  <a:lnTo>
                    <a:pt x="1324" y="344"/>
                  </a:lnTo>
                  <a:lnTo>
                    <a:pt x="1306" y="316"/>
                  </a:lnTo>
                  <a:lnTo>
                    <a:pt x="1285" y="287"/>
                  </a:lnTo>
                  <a:lnTo>
                    <a:pt x="1264" y="260"/>
                  </a:lnTo>
                  <a:lnTo>
                    <a:pt x="1242" y="235"/>
                  </a:lnTo>
                  <a:lnTo>
                    <a:pt x="1218" y="210"/>
                  </a:lnTo>
                  <a:lnTo>
                    <a:pt x="1193" y="186"/>
                  </a:lnTo>
                  <a:lnTo>
                    <a:pt x="1167" y="163"/>
                  </a:lnTo>
                  <a:lnTo>
                    <a:pt x="1140" y="142"/>
                  </a:lnTo>
                  <a:lnTo>
                    <a:pt x="1113" y="123"/>
                  </a:lnTo>
                  <a:lnTo>
                    <a:pt x="1083" y="103"/>
                  </a:lnTo>
                  <a:lnTo>
                    <a:pt x="1053" y="86"/>
                  </a:lnTo>
                  <a:lnTo>
                    <a:pt x="1023" y="71"/>
                  </a:lnTo>
                  <a:lnTo>
                    <a:pt x="991" y="56"/>
                  </a:lnTo>
                  <a:lnTo>
                    <a:pt x="959" y="44"/>
                  </a:lnTo>
                  <a:lnTo>
                    <a:pt x="926" y="33"/>
                  </a:lnTo>
                  <a:lnTo>
                    <a:pt x="891" y="23"/>
                  </a:lnTo>
                  <a:lnTo>
                    <a:pt x="857" y="15"/>
                  </a:lnTo>
                  <a:lnTo>
                    <a:pt x="823" y="8"/>
                  </a:lnTo>
                  <a:lnTo>
                    <a:pt x="786" y="3"/>
                  </a:lnTo>
                  <a:lnTo>
                    <a:pt x="750" y="1"/>
                  </a:lnTo>
                  <a:lnTo>
                    <a:pt x="713" y="0"/>
                  </a:lnTo>
                  <a:lnTo>
                    <a:pt x="677" y="1"/>
                  </a:lnTo>
                  <a:lnTo>
                    <a:pt x="641" y="3"/>
                  </a:lnTo>
                  <a:lnTo>
                    <a:pt x="605" y="8"/>
                  </a:lnTo>
                  <a:lnTo>
                    <a:pt x="570" y="15"/>
                  </a:lnTo>
                  <a:lnTo>
                    <a:pt x="536" y="23"/>
                  </a:lnTo>
                  <a:lnTo>
                    <a:pt x="501" y="33"/>
                  </a:lnTo>
                  <a:lnTo>
                    <a:pt x="469" y="44"/>
                  </a:lnTo>
                  <a:lnTo>
                    <a:pt x="437" y="56"/>
                  </a:lnTo>
                  <a:lnTo>
                    <a:pt x="404" y="71"/>
                  </a:lnTo>
                  <a:lnTo>
                    <a:pt x="374" y="86"/>
                  </a:lnTo>
                  <a:lnTo>
                    <a:pt x="344" y="103"/>
                  </a:lnTo>
                  <a:lnTo>
                    <a:pt x="315" y="123"/>
                  </a:lnTo>
                  <a:lnTo>
                    <a:pt x="287" y="142"/>
                  </a:lnTo>
                  <a:lnTo>
                    <a:pt x="260" y="163"/>
                  </a:lnTo>
                  <a:lnTo>
                    <a:pt x="233" y="186"/>
                  </a:lnTo>
                  <a:lnTo>
                    <a:pt x="209" y="210"/>
                  </a:lnTo>
                  <a:lnTo>
                    <a:pt x="186" y="235"/>
                  </a:lnTo>
                  <a:lnTo>
                    <a:pt x="163" y="260"/>
                  </a:lnTo>
                  <a:lnTo>
                    <a:pt x="142" y="287"/>
                  </a:lnTo>
                  <a:lnTo>
                    <a:pt x="122" y="316"/>
                  </a:lnTo>
                  <a:lnTo>
                    <a:pt x="103" y="344"/>
                  </a:lnTo>
                  <a:lnTo>
                    <a:pt x="86" y="374"/>
                  </a:lnTo>
                  <a:lnTo>
                    <a:pt x="71" y="405"/>
                  </a:lnTo>
                  <a:lnTo>
                    <a:pt x="56" y="437"/>
                  </a:lnTo>
                  <a:lnTo>
                    <a:pt x="44" y="469"/>
                  </a:lnTo>
                  <a:lnTo>
                    <a:pt x="32" y="503"/>
                  </a:lnTo>
                  <a:lnTo>
                    <a:pt x="22" y="536"/>
                  </a:lnTo>
                  <a:lnTo>
                    <a:pt x="14" y="570"/>
                  </a:lnTo>
                  <a:lnTo>
                    <a:pt x="8" y="606"/>
                  </a:lnTo>
                  <a:lnTo>
                    <a:pt x="3" y="641"/>
                  </a:lnTo>
                  <a:lnTo>
                    <a:pt x="1" y="677"/>
                  </a:lnTo>
                  <a:lnTo>
                    <a:pt x="0" y="714"/>
                  </a:lnTo>
                  <a:lnTo>
                    <a:pt x="1" y="751"/>
                  </a:lnTo>
                  <a:lnTo>
                    <a:pt x="3" y="787"/>
                  </a:lnTo>
                  <a:lnTo>
                    <a:pt x="8" y="823"/>
                  </a:lnTo>
                  <a:lnTo>
                    <a:pt x="14" y="857"/>
                  </a:lnTo>
                  <a:lnTo>
                    <a:pt x="22" y="893"/>
                  </a:lnTo>
                  <a:lnTo>
                    <a:pt x="32" y="926"/>
                  </a:lnTo>
                  <a:lnTo>
                    <a:pt x="44" y="959"/>
                  </a:lnTo>
                  <a:lnTo>
                    <a:pt x="56" y="992"/>
                  </a:lnTo>
                  <a:lnTo>
                    <a:pt x="71" y="1023"/>
                  </a:lnTo>
                  <a:lnTo>
                    <a:pt x="86" y="1054"/>
                  </a:lnTo>
                  <a:lnTo>
                    <a:pt x="103" y="1084"/>
                  </a:lnTo>
                  <a:lnTo>
                    <a:pt x="122" y="1113"/>
                  </a:lnTo>
                  <a:lnTo>
                    <a:pt x="142" y="1141"/>
                  </a:lnTo>
                  <a:lnTo>
                    <a:pt x="163" y="1167"/>
                  </a:lnTo>
                  <a:lnTo>
                    <a:pt x="186" y="1194"/>
                  </a:lnTo>
                  <a:lnTo>
                    <a:pt x="209" y="1218"/>
                  </a:lnTo>
                  <a:lnTo>
                    <a:pt x="233" y="1242"/>
                  </a:lnTo>
                  <a:lnTo>
                    <a:pt x="260" y="1264"/>
                  </a:lnTo>
                  <a:lnTo>
                    <a:pt x="287" y="1286"/>
                  </a:lnTo>
                  <a:lnTo>
                    <a:pt x="315" y="1306"/>
                  </a:lnTo>
                  <a:lnTo>
                    <a:pt x="344" y="1324"/>
                  </a:lnTo>
                  <a:lnTo>
                    <a:pt x="374" y="1341"/>
                  </a:lnTo>
                  <a:lnTo>
                    <a:pt x="404" y="1357"/>
                  </a:lnTo>
                  <a:lnTo>
                    <a:pt x="437" y="1372"/>
                  </a:lnTo>
                  <a:lnTo>
                    <a:pt x="469" y="1385"/>
                  </a:lnTo>
                  <a:lnTo>
                    <a:pt x="501" y="1396"/>
                  </a:lnTo>
                  <a:lnTo>
                    <a:pt x="536" y="1405"/>
                  </a:lnTo>
                  <a:lnTo>
                    <a:pt x="570" y="1413"/>
                  </a:lnTo>
                  <a:lnTo>
                    <a:pt x="605" y="1420"/>
                  </a:lnTo>
                  <a:lnTo>
                    <a:pt x="641" y="1424"/>
                  </a:lnTo>
                  <a:lnTo>
                    <a:pt x="677" y="1427"/>
                  </a:lnTo>
                  <a:lnTo>
                    <a:pt x="713" y="14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43"/>
            <p:cNvSpPr>
              <a:spLocks noEditPoints="1"/>
            </p:cNvSpPr>
            <p:nvPr/>
          </p:nvSpPr>
          <p:spPr bwMode="auto">
            <a:xfrm>
              <a:off x="3772213" y="558741"/>
              <a:ext cx="464174" cy="335595"/>
            </a:xfrm>
            <a:custGeom>
              <a:avLst/>
              <a:gdLst/>
              <a:ahLst/>
              <a:cxnLst>
                <a:cxn ang="0">
                  <a:pos x="999" y="734"/>
                </a:cxn>
                <a:cxn ang="0">
                  <a:pos x="983" y="762"/>
                </a:cxn>
                <a:cxn ang="0">
                  <a:pos x="956" y="778"/>
                </a:cxn>
                <a:cxn ang="0">
                  <a:pos x="923" y="780"/>
                </a:cxn>
                <a:cxn ang="0">
                  <a:pos x="894" y="766"/>
                </a:cxn>
                <a:cxn ang="0">
                  <a:pos x="876" y="740"/>
                </a:cxn>
                <a:cxn ang="0">
                  <a:pos x="445" y="715"/>
                </a:cxn>
                <a:cxn ang="0">
                  <a:pos x="437" y="746"/>
                </a:cxn>
                <a:cxn ang="0">
                  <a:pos x="416" y="770"/>
                </a:cxn>
                <a:cxn ang="0">
                  <a:pos x="387" y="781"/>
                </a:cxn>
                <a:cxn ang="0">
                  <a:pos x="355" y="776"/>
                </a:cxn>
                <a:cxn ang="0">
                  <a:pos x="329" y="758"/>
                </a:cxn>
                <a:cxn ang="0">
                  <a:pos x="315" y="728"/>
                </a:cxn>
                <a:cxn ang="0">
                  <a:pos x="292" y="728"/>
                </a:cxn>
                <a:cxn ang="0">
                  <a:pos x="279" y="758"/>
                </a:cxn>
                <a:cxn ang="0">
                  <a:pos x="253" y="776"/>
                </a:cxn>
                <a:cxn ang="0">
                  <a:pos x="221" y="781"/>
                </a:cxn>
                <a:cxn ang="0">
                  <a:pos x="191" y="770"/>
                </a:cxn>
                <a:cxn ang="0">
                  <a:pos x="170" y="746"/>
                </a:cxn>
                <a:cxn ang="0">
                  <a:pos x="162" y="715"/>
                </a:cxn>
                <a:cxn ang="0">
                  <a:pos x="133" y="708"/>
                </a:cxn>
                <a:cxn ang="0">
                  <a:pos x="112" y="689"/>
                </a:cxn>
                <a:cxn ang="0">
                  <a:pos x="102" y="662"/>
                </a:cxn>
                <a:cxn ang="0">
                  <a:pos x="7" y="55"/>
                </a:cxn>
                <a:cxn ang="0">
                  <a:pos x="2" y="22"/>
                </a:cxn>
                <a:cxn ang="0">
                  <a:pos x="27" y="0"/>
                </a:cxn>
                <a:cxn ang="0">
                  <a:pos x="59" y="9"/>
                </a:cxn>
                <a:cxn ang="0">
                  <a:pos x="172" y="167"/>
                </a:cxn>
                <a:cxn ang="0">
                  <a:pos x="380" y="595"/>
                </a:cxn>
                <a:cxn ang="0">
                  <a:pos x="1047" y="600"/>
                </a:cxn>
                <a:cxn ang="0">
                  <a:pos x="1069" y="617"/>
                </a:cxn>
                <a:cxn ang="0">
                  <a:pos x="1082" y="642"/>
                </a:cxn>
                <a:cxn ang="0">
                  <a:pos x="1080" y="673"/>
                </a:cxn>
                <a:cxn ang="0">
                  <a:pos x="1066" y="698"/>
                </a:cxn>
                <a:cxn ang="0">
                  <a:pos x="1041" y="712"/>
                </a:cxn>
                <a:cxn ang="0">
                  <a:pos x="935" y="108"/>
                </a:cxn>
                <a:cxn ang="0">
                  <a:pos x="741" y="370"/>
                </a:cxn>
                <a:cxn ang="0">
                  <a:pos x="857" y="370"/>
                </a:cxn>
                <a:cxn ang="0">
                  <a:pos x="741" y="370"/>
                </a:cxn>
                <a:cxn ang="0">
                  <a:pos x="620" y="370"/>
                </a:cxn>
                <a:cxn ang="0">
                  <a:pos x="504" y="370"/>
                </a:cxn>
                <a:cxn ang="0">
                  <a:pos x="217" y="691"/>
                </a:cxn>
                <a:cxn ang="0">
                  <a:pos x="202" y="710"/>
                </a:cxn>
                <a:cxn ang="0">
                  <a:pos x="209" y="734"/>
                </a:cxn>
                <a:cxn ang="0">
                  <a:pos x="233" y="741"/>
                </a:cxn>
                <a:cxn ang="0">
                  <a:pos x="251" y="725"/>
                </a:cxn>
                <a:cxn ang="0">
                  <a:pos x="249" y="701"/>
                </a:cxn>
                <a:cxn ang="0">
                  <a:pos x="227" y="689"/>
                </a:cxn>
                <a:cxn ang="0">
                  <a:pos x="366" y="694"/>
                </a:cxn>
                <a:cxn ang="0">
                  <a:pos x="354" y="715"/>
                </a:cxn>
                <a:cxn ang="0">
                  <a:pos x="366" y="737"/>
                </a:cxn>
                <a:cxn ang="0">
                  <a:pos x="390" y="739"/>
                </a:cxn>
                <a:cxn ang="0">
                  <a:pos x="406" y="720"/>
                </a:cxn>
                <a:cxn ang="0">
                  <a:pos x="398" y="697"/>
                </a:cxn>
                <a:cxn ang="0">
                  <a:pos x="937" y="689"/>
                </a:cxn>
                <a:cxn ang="0">
                  <a:pos x="917" y="697"/>
                </a:cxn>
                <a:cxn ang="0">
                  <a:pos x="910" y="720"/>
                </a:cxn>
                <a:cxn ang="0">
                  <a:pos x="926" y="739"/>
                </a:cxn>
                <a:cxn ang="0">
                  <a:pos x="952" y="737"/>
                </a:cxn>
                <a:cxn ang="0">
                  <a:pos x="963" y="715"/>
                </a:cxn>
                <a:cxn ang="0">
                  <a:pos x="952" y="694"/>
                </a:cxn>
              </a:cxnLst>
              <a:rect l="0" t="0" r="r" b="b"/>
              <a:pathLst>
                <a:path w="1083" h="781">
                  <a:moveTo>
                    <a:pt x="1023" y="715"/>
                  </a:moveTo>
                  <a:lnTo>
                    <a:pt x="1002" y="715"/>
                  </a:lnTo>
                  <a:lnTo>
                    <a:pt x="1002" y="722"/>
                  </a:lnTo>
                  <a:lnTo>
                    <a:pt x="1001" y="728"/>
                  </a:lnTo>
                  <a:lnTo>
                    <a:pt x="999" y="734"/>
                  </a:lnTo>
                  <a:lnTo>
                    <a:pt x="997" y="740"/>
                  </a:lnTo>
                  <a:lnTo>
                    <a:pt x="994" y="746"/>
                  </a:lnTo>
                  <a:lnTo>
                    <a:pt x="991" y="752"/>
                  </a:lnTo>
                  <a:lnTo>
                    <a:pt x="987" y="758"/>
                  </a:lnTo>
                  <a:lnTo>
                    <a:pt x="983" y="762"/>
                  </a:lnTo>
                  <a:lnTo>
                    <a:pt x="978" y="766"/>
                  </a:lnTo>
                  <a:lnTo>
                    <a:pt x="973" y="770"/>
                  </a:lnTo>
                  <a:lnTo>
                    <a:pt x="968" y="773"/>
                  </a:lnTo>
                  <a:lnTo>
                    <a:pt x="962" y="776"/>
                  </a:lnTo>
                  <a:lnTo>
                    <a:pt x="956" y="778"/>
                  </a:lnTo>
                  <a:lnTo>
                    <a:pt x="950" y="780"/>
                  </a:lnTo>
                  <a:lnTo>
                    <a:pt x="944" y="781"/>
                  </a:lnTo>
                  <a:lnTo>
                    <a:pt x="937" y="781"/>
                  </a:lnTo>
                  <a:lnTo>
                    <a:pt x="929" y="781"/>
                  </a:lnTo>
                  <a:lnTo>
                    <a:pt x="923" y="780"/>
                  </a:lnTo>
                  <a:lnTo>
                    <a:pt x="916" y="778"/>
                  </a:lnTo>
                  <a:lnTo>
                    <a:pt x="910" y="776"/>
                  </a:lnTo>
                  <a:lnTo>
                    <a:pt x="905" y="773"/>
                  </a:lnTo>
                  <a:lnTo>
                    <a:pt x="899" y="770"/>
                  </a:lnTo>
                  <a:lnTo>
                    <a:pt x="894" y="766"/>
                  </a:lnTo>
                  <a:lnTo>
                    <a:pt x="890" y="762"/>
                  </a:lnTo>
                  <a:lnTo>
                    <a:pt x="886" y="758"/>
                  </a:lnTo>
                  <a:lnTo>
                    <a:pt x="882" y="752"/>
                  </a:lnTo>
                  <a:lnTo>
                    <a:pt x="878" y="746"/>
                  </a:lnTo>
                  <a:lnTo>
                    <a:pt x="876" y="740"/>
                  </a:lnTo>
                  <a:lnTo>
                    <a:pt x="874" y="734"/>
                  </a:lnTo>
                  <a:lnTo>
                    <a:pt x="872" y="728"/>
                  </a:lnTo>
                  <a:lnTo>
                    <a:pt x="871" y="722"/>
                  </a:lnTo>
                  <a:lnTo>
                    <a:pt x="871" y="715"/>
                  </a:lnTo>
                  <a:lnTo>
                    <a:pt x="445" y="715"/>
                  </a:lnTo>
                  <a:lnTo>
                    <a:pt x="445" y="722"/>
                  </a:lnTo>
                  <a:lnTo>
                    <a:pt x="444" y="728"/>
                  </a:lnTo>
                  <a:lnTo>
                    <a:pt x="442" y="734"/>
                  </a:lnTo>
                  <a:lnTo>
                    <a:pt x="440" y="740"/>
                  </a:lnTo>
                  <a:lnTo>
                    <a:pt x="437" y="746"/>
                  </a:lnTo>
                  <a:lnTo>
                    <a:pt x="434" y="752"/>
                  </a:lnTo>
                  <a:lnTo>
                    <a:pt x="430" y="758"/>
                  </a:lnTo>
                  <a:lnTo>
                    <a:pt x="426" y="762"/>
                  </a:lnTo>
                  <a:lnTo>
                    <a:pt x="421" y="766"/>
                  </a:lnTo>
                  <a:lnTo>
                    <a:pt x="416" y="770"/>
                  </a:lnTo>
                  <a:lnTo>
                    <a:pt x="411" y="773"/>
                  </a:lnTo>
                  <a:lnTo>
                    <a:pt x="405" y="776"/>
                  </a:lnTo>
                  <a:lnTo>
                    <a:pt x="399" y="778"/>
                  </a:lnTo>
                  <a:lnTo>
                    <a:pt x="393" y="780"/>
                  </a:lnTo>
                  <a:lnTo>
                    <a:pt x="387" y="781"/>
                  </a:lnTo>
                  <a:lnTo>
                    <a:pt x="380" y="781"/>
                  </a:lnTo>
                  <a:lnTo>
                    <a:pt x="373" y="781"/>
                  </a:lnTo>
                  <a:lnTo>
                    <a:pt x="367" y="780"/>
                  </a:lnTo>
                  <a:lnTo>
                    <a:pt x="361" y="778"/>
                  </a:lnTo>
                  <a:lnTo>
                    <a:pt x="355" y="776"/>
                  </a:lnTo>
                  <a:lnTo>
                    <a:pt x="348" y="773"/>
                  </a:lnTo>
                  <a:lnTo>
                    <a:pt x="343" y="770"/>
                  </a:lnTo>
                  <a:lnTo>
                    <a:pt x="338" y="766"/>
                  </a:lnTo>
                  <a:lnTo>
                    <a:pt x="333" y="762"/>
                  </a:lnTo>
                  <a:lnTo>
                    <a:pt x="329" y="758"/>
                  </a:lnTo>
                  <a:lnTo>
                    <a:pt x="325" y="752"/>
                  </a:lnTo>
                  <a:lnTo>
                    <a:pt x="322" y="746"/>
                  </a:lnTo>
                  <a:lnTo>
                    <a:pt x="319" y="740"/>
                  </a:lnTo>
                  <a:lnTo>
                    <a:pt x="317" y="734"/>
                  </a:lnTo>
                  <a:lnTo>
                    <a:pt x="315" y="728"/>
                  </a:lnTo>
                  <a:lnTo>
                    <a:pt x="314" y="722"/>
                  </a:lnTo>
                  <a:lnTo>
                    <a:pt x="314" y="715"/>
                  </a:lnTo>
                  <a:lnTo>
                    <a:pt x="294" y="715"/>
                  </a:lnTo>
                  <a:lnTo>
                    <a:pt x="293" y="722"/>
                  </a:lnTo>
                  <a:lnTo>
                    <a:pt x="292" y="728"/>
                  </a:lnTo>
                  <a:lnTo>
                    <a:pt x="291" y="734"/>
                  </a:lnTo>
                  <a:lnTo>
                    <a:pt x="288" y="740"/>
                  </a:lnTo>
                  <a:lnTo>
                    <a:pt x="286" y="746"/>
                  </a:lnTo>
                  <a:lnTo>
                    <a:pt x="282" y="752"/>
                  </a:lnTo>
                  <a:lnTo>
                    <a:pt x="279" y="758"/>
                  </a:lnTo>
                  <a:lnTo>
                    <a:pt x="274" y="762"/>
                  </a:lnTo>
                  <a:lnTo>
                    <a:pt x="270" y="766"/>
                  </a:lnTo>
                  <a:lnTo>
                    <a:pt x="265" y="770"/>
                  </a:lnTo>
                  <a:lnTo>
                    <a:pt x="259" y="773"/>
                  </a:lnTo>
                  <a:lnTo>
                    <a:pt x="253" y="776"/>
                  </a:lnTo>
                  <a:lnTo>
                    <a:pt x="247" y="778"/>
                  </a:lnTo>
                  <a:lnTo>
                    <a:pt x="240" y="780"/>
                  </a:lnTo>
                  <a:lnTo>
                    <a:pt x="234" y="781"/>
                  </a:lnTo>
                  <a:lnTo>
                    <a:pt x="227" y="781"/>
                  </a:lnTo>
                  <a:lnTo>
                    <a:pt x="221" y="781"/>
                  </a:lnTo>
                  <a:lnTo>
                    <a:pt x="214" y="780"/>
                  </a:lnTo>
                  <a:lnTo>
                    <a:pt x="208" y="778"/>
                  </a:lnTo>
                  <a:lnTo>
                    <a:pt x="202" y="776"/>
                  </a:lnTo>
                  <a:lnTo>
                    <a:pt x="196" y="773"/>
                  </a:lnTo>
                  <a:lnTo>
                    <a:pt x="191" y="770"/>
                  </a:lnTo>
                  <a:lnTo>
                    <a:pt x="186" y="766"/>
                  </a:lnTo>
                  <a:lnTo>
                    <a:pt x="181" y="762"/>
                  </a:lnTo>
                  <a:lnTo>
                    <a:pt x="177" y="758"/>
                  </a:lnTo>
                  <a:lnTo>
                    <a:pt x="173" y="752"/>
                  </a:lnTo>
                  <a:lnTo>
                    <a:pt x="170" y="746"/>
                  </a:lnTo>
                  <a:lnTo>
                    <a:pt x="167" y="740"/>
                  </a:lnTo>
                  <a:lnTo>
                    <a:pt x="165" y="734"/>
                  </a:lnTo>
                  <a:lnTo>
                    <a:pt x="163" y="728"/>
                  </a:lnTo>
                  <a:lnTo>
                    <a:pt x="162" y="722"/>
                  </a:lnTo>
                  <a:lnTo>
                    <a:pt x="162" y="715"/>
                  </a:lnTo>
                  <a:lnTo>
                    <a:pt x="155" y="715"/>
                  </a:lnTo>
                  <a:lnTo>
                    <a:pt x="149" y="714"/>
                  </a:lnTo>
                  <a:lnTo>
                    <a:pt x="143" y="712"/>
                  </a:lnTo>
                  <a:lnTo>
                    <a:pt x="138" y="710"/>
                  </a:lnTo>
                  <a:lnTo>
                    <a:pt x="133" y="708"/>
                  </a:lnTo>
                  <a:lnTo>
                    <a:pt x="128" y="705"/>
                  </a:lnTo>
                  <a:lnTo>
                    <a:pt x="123" y="701"/>
                  </a:lnTo>
                  <a:lnTo>
                    <a:pt x="119" y="698"/>
                  </a:lnTo>
                  <a:lnTo>
                    <a:pt x="115" y="693"/>
                  </a:lnTo>
                  <a:lnTo>
                    <a:pt x="112" y="689"/>
                  </a:lnTo>
                  <a:lnTo>
                    <a:pt x="109" y="684"/>
                  </a:lnTo>
                  <a:lnTo>
                    <a:pt x="106" y="679"/>
                  </a:lnTo>
                  <a:lnTo>
                    <a:pt x="104" y="673"/>
                  </a:lnTo>
                  <a:lnTo>
                    <a:pt x="103" y="667"/>
                  </a:lnTo>
                  <a:lnTo>
                    <a:pt x="102" y="662"/>
                  </a:lnTo>
                  <a:lnTo>
                    <a:pt x="101" y="654"/>
                  </a:lnTo>
                  <a:lnTo>
                    <a:pt x="101" y="467"/>
                  </a:lnTo>
                  <a:lnTo>
                    <a:pt x="101" y="279"/>
                  </a:lnTo>
                  <a:lnTo>
                    <a:pt x="101" y="185"/>
                  </a:lnTo>
                  <a:lnTo>
                    <a:pt x="7" y="55"/>
                  </a:lnTo>
                  <a:lnTo>
                    <a:pt x="3" y="49"/>
                  </a:lnTo>
                  <a:lnTo>
                    <a:pt x="1" y="42"/>
                  </a:lnTo>
                  <a:lnTo>
                    <a:pt x="0" y="36"/>
                  </a:lnTo>
                  <a:lnTo>
                    <a:pt x="1" y="29"/>
                  </a:lnTo>
                  <a:lnTo>
                    <a:pt x="2" y="22"/>
                  </a:lnTo>
                  <a:lnTo>
                    <a:pt x="5" y="16"/>
                  </a:lnTo>
                  <a:lnTo>
                    <a:pt x="9" y="11"/>
                  </a:lnTo>
                  <a:lnTo>
                    <a:pt x="15" y="6"/>
                  </a:lnTo>
                  <a:lnTo>
                    <a:pt x="21" y="3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7" y="2"/>
                  </a:lnTo>
                  <a:lnTo>
                    <a:pt x="53" y="4"/>
                  </a:lnTo>
                  <a:lnTo>
                    <a:pt x="59" y="9"/>
                  </a:lnTo>
                  <a:lnTo>
                    <a:pt x="65" y="14"/>
                  </a:lnTo>
                  <a:lnTo>
                    <a:pt x="164" y="150"/>
                  </a:lnTo>
                  <a:lnTo>
                    <a:pt x="168" y="155"/>
                  </a:lnTo>
                  <a:lnTo>
                    <a:pt x="171" y="160"/>
                  </a:lnTo>
                  <a:lnTo>
                    <a:pt x="172" y="167"/>
                  </a:lnTo>
                  <a:lnTo>
                    <a:pt x="173" y="174"/>
                  </a:lnTo>
                  <a:lnTo>
                    <a:pt x="173" y="279"/>
                  </a:lnTo>
                  <a:lnTo>
                    <a:pt x="258" y="279"/>
                  </a:lnTo>
                  <a:lnTo>
                    <a:pt x="380" y="446"/>
                  </a:lnTo>
                  <a:lnTo>
                    <a:pt x="380" y="595"/>
                  </a:lnTo>
                  <a:lnTo>
                    <a:pt x="1023" y="595"/>
                  </a:lnTo>
                  <a:lnTo>
                    <a:pt x="1030" y="595"/>
                  </a:lnTo>
                  <a:lnTo>
                    <a:pt x="1036" y="596"/>
                  </a:lnTo>
                  <a:lnTo>
                    <a:pt x="1041" y="598"/>
                  </a:lnTo>
                  <a:lnTo>
                    <a:pt x="1047" y="600"/>
                  </a:lnTo>
                  <a:lnTo>
                    <a:pt x="1052" y="602"/>
                  </a:lnTo>
                  <a:lnTo>
                    <a:pt x="1057" y="605"/>
                  </a:lnTo>
                  <a:lnTo>
                    <a:pt x="1061" y="608"/>
                  </a:lnTo>
                  <a:lnTo>
                    <a:pt x="1066" y="612"/>
                  </a:lnTo>
                  <a:lnTo>
                    <a:pt x="1069" y="617"/>
                  </a:lnTo>
                  <a:lnTo>
                    <a:pt x="1073" y="621"/>
                  </a:lnTo>
                  <a:lnTo>
                    <a:pt x="1076" y="626"/>
                  </a:lnTo>
                  <a:lnTo>
                    <a:pt x="1078" y="631"/>
                  </a:lnTo>
                  <a:lnTo>
                    <a:pt x="1080" y="637"/>
                  </a:lnTo>
                  <a:lnTo>
                    <a:pt x="1082" y="642"/>
                  </a:lnTo>
                  <a:lnTo>
                    <a:pt x="1083" y="648"/>
                  </a:lnTo>
                  <a:lnTo>
                    <a:pt x="1083" y="654"/>
                  </a:lnTo>
                  <a:lnTo>
                    <a:pt x="1083" y="662"/>
                  </a:lnTo>
                  <a:lnTo>
                    <a:pt x="1082" y="667"/>
                  </a:lnTo>
                  <a:lnTo>
                    <a:pt x="1080" y="673"/>
                  </a:lnTo>
                  <a:lnTo>
                    <a:pt x="1078" y="679"/>
                  </a:lnTo>
                  <a:lnTo>
                    <a:pt x="1076" y="684"/>
                  </a:lnTo>
                  <a:lnTo>
                    <a:pt x="1073" y="689"/>
                  </a:lnTo>
                  <a:lnTo>
                    <a:pt x="1069" y="693"/>
                  </a:lnTo>
                  <a:lnTo>
                    <a:pt x="1066" y="698"/>
                  </a:lnTo>
                  <a:lnTo>
                    <a:pt x="1061" y="701"/>
                  </a:lnTo>
                  <a:lnTo>
                    <a:pt x="1057" y="705"/>
                  </a:lnTo>
                  <a:lnTo>
                    <a:pt x="1052" y="708"/>
                  </a:lnTo>
                  <a:lnTo>
                    <a:pt x="1047" y="710"/>
                  </a:lnTo>
                  <a:lnTo>
                    <a:pt x="1041" y="712"/>
                  </a:lnTo>
                  <a:lnTo>
                    <a:pt x="1036" y="714"/>
                  </a:lnTo>
                  <a:lnTo>
                    <a:pt x="1030" y="715"/>
                  </a:lnTo>
                  <a:lnTo>
                    <a:pt x="1023" y="715"/>
                  </a:lnTo>
                  <a:close/>
                  <a:moveTo>
                    <a:pt x="935" y="108"/>
                  </a:moveTo>
                  <a:lnTo>
                    <a:pt x="935" y="108"/>
                  </a:lnTo>
                  <a:lnTo>
                    <a:pt x="426" y="108"/>
                  </a:lnTo>
                  <a:lnTo>
                    <a:pt x="426" y="548"/>
                  </a:lnTo>
                  <a:lnTo>
                    <a:pt x="935" y="548"/>
                  </a:lnTo>
                  <a:lnTo>
                    <a:pt x="935" y="108"/>
                  </a:lnTo>
                  <a:close/>
                  <a:moveTo>
                    <a:pt x="741" y="370"/>
                  </a:moveTo>
                  <a:lnTo>
                    <a:pt x="741" y="370"/>
                  </a:lnTo>
                  <a:lnTo>
                    <a:pt x="741" y="454"/>
                  </a:lnTo>
                  <a:lnTo>
                    <a:pt x="816" y="454"/>
                  </a:lnTo>
                  <a:lnTo>
                    <a:pt x="816" y="370"/>
                  </a:lnTo>
                  <a:lnTo>
                    <a:pt x="857" y="370"/>
                  </a:lnTo>
                  <a:lnTo>
                    <a:pt x="817" y="328"/>
                  </a:lnTo>
                  <a:lnTo>
                    <a:pt x="779" y="287"/>
                  </a:lnTo>
                  <a:lnTo>
                    <a:pt x="740" y="328"/>
                  </a:lnTo>
                  <a:lnTo>
                    <a:pt x="700" y="370"/>
                  </a:lnTo>
                  <a:lnTo>
                    <a:pt x="741" y="370"/>
                  </a:lnTo>
                  <a:close/>
                  <a:moveTo>
                    <a:pt x="544" y="370"/>
                  </a:moveTo>
                  <a:lnTo>
                    <a:pt x="544" y="370"/>
                  </a:lnTo>
                  <a:lnTo>
                    <a:pt x="544" y="454"/>
                  </a:lnTo>
                  <a:lnTo>
                    <a:pt x="620" y="454"/>
                  </a:lnTo>
                  <a:lnTo>
                    <a:pt x="620" y="370"/>
                  </a:lnTo>
                  <a:lnTo>
                    <a:pt x="661" y="370"/>
                  </a:lnTo>
                  <a:lnTo>
                    <a:pt x="622" y="328"/>
                  </a:lnTo>
                  <a:lnTo>
                    <a:pt x="583" y="287"/>
                  </a:lnTo>
                  <a:lnTo>
                    <a:pt x="543" y="328"/>
                  </a:lnTo>
                  <a:lnTo>
                    <a:pt x="504" y="370"/>
                  </a:lnTo>
                  <a:lnTo>
                    <a:pt x="544" y="370"/>
                  </a:lnTo>
                  <a:close/>
                  <a:moveTo>
                    <a:pt x="227" y="689"/>
                  </a:moveTo>
                  <a:lnTo>
                    <a:pt x="227" y="689"/>
                  </a:lnTo>
                  <a:lnTo>
                    <a:pt x="222" y="690"/>
                  </a:lnTo>
                  <a:lnTo>
                    <a:pt x="217" y="691"/>
                  </a:lnTo>
                  <a:lnTo>
                    <a:pt x="213" y="694"/>
                  </a:lnTo>
                  <a:lnTo>
                    <a:pt x="209" y="697"/>
                  </a:lnTo>
                  <a:lnTo>
                    <a:pt x="206" y="701"/>
                  </a:lnTo>
                  <a:lnTo>
                    <a:pt x="203" y="705"/>
                  </a:lnTo>
                  <a:lnTo>
                    <a:pt x="202" y="710"/>
                  </a:lnTo>
                  <a:lnTo>
                    <a:pt x="201" y="715"/>
                  </a:lnTo>
                  <a:lnTo>
                    <a:pt x="202" y="720"/>
                  </a:lnTo>
                  <a:lnTo>
                    <a:pt x="203" y="725"/>
                  </a:lnTo>
                  <a:lnTo>
                    <a:pt x="206" y="730"/>
                  </a:lnTo>
                  <a:lnTo>
                    <a:pt x="209" y="734"/>
                  </a:lnTo>
                  <a:lnTo>
                    <a:pt x="213" y="737"/>
                  </a:lnTo>
                  <a:lnTo>
                    <a:pt x="217" y="739"/>
                  </a:lnTo>
                  <a:lnTo>
                    <a:pt x="222" y="741"/>
                  </a:lnTo>
                  <a:lnTo>
                    <a:pt x="227" y="741"/>
                  </a:lnTo>
                  <a:lnTo>
                    <a:pt x="233" y="741"/>
                  </a:lnTo>
                  <a:lnTo>
                    <a:pt x="237" y="739"/>
                  </a:lnTo>
                  <a:lnTo>
                    <a:pt x="242" y="737"/>
                  </a:lnTo>
                  <a:lnTo>
                    <a:pt x="246" y="734"/>
                  </a:lnTo>
                  <a:lnTo>
                    <a:pt x="249" y="730"/>
                  </a:lnTo>
                  <a:lnTo>
                    <a:pt x="251" y="725"/>
                  </a:lnTo>
                  <a:lnTo>
                    <a:pt x="253" y="720"/>
                  </a:lnTo>
                  <a:lnTo>
                    <a:pt x="253" y="715"/>
                  </a:lnTo>
                  <a:lnTo>
                    <a:pt x="253" y="710"/>
                  </a:lnTo>
                  <a:lnTo>
                    <a:pt x="251" y="705"/>
                  </a:lnTo>
                  <a:lnTo>
                    <a:pt x="249" y="701"/>
                  </a:lnTo>
                  <a:lnTo>
                    <a:pt x="246" y="697"/>
                  </a:lnTo>
                  <a:lnTo>
                    <a:pt x="242" y="694"/>
                  </a:lnTo>
                  <a:lnTo>
                    <a:pt x="237" y="691"/>
                  </a:lnTo>
                  <a:lnTo>
                    <a:pt x="233" y="690"/>
                  </a:lnTo>
                  <a:lnTo>
                    <a:pt x="227" y="689"/>
                  </a:lnTo>
                  <a:close/>
                  <a:moveTo>
                    <a:pt x="380" y="689"/>
                  </a:moveTo>
                  <a:lnTo>
                    <a:pt x="380" y="689"/>
                  </a:lnTo>
                  <a:lnTo>
                    <a:pt x="375" y="690"/>
                  </a:lnTo>
                  <a:lnTo>
                    <a:pt x="370" y="691"/>
                  </a:lnTo>
                  <a:lnTo>
                    <a:pt x="366" y="694"/>
                  </a:lnTo>
                  <a:lnTo>
                    <a:pt x="362" y="697"/>
                  </a:lnTo>
                  <a:lnTo>
                    <a:pt x="359" y="701"/>
                  </a:lnTo>
                  <a:lnTo>
                    <a:pt x="356" y="705"/>
                  </a:lnTo>
                  <a:lnTo>
                    <a:pt x="355" y="710"/>
                  </a:lnTo>
                  <a:lnTo>
                    <a:pt x="354" y="715"/>
                  </a:lnTo>
                  <a:lnTo>
                    <a:pt x="355" y="720"/>
                  </a:lnTo>
                  <a:lnTo>
                    <a:pt x="356" y="725"/>
                  </a:lnTo>
                  <a:lnTo>
                    <a:pt x="359" y="730"/>
                  </a:lnTo>
                  <a:lnTo>
                    <a:pt x="362" y="734"/>
                  </a:lnTo>
                  <a:lnTo>
                    <a:pt x="366" y="737"/>
                  </a:lnTo>
                  <a:lnTo>
                    <a:pt x="370" y="739"/>
                  </a:lnTo>
                  <a:lnTo>
                    <a:pt x="375" y="741"/>
                  </a:lnTo>
                  <a:lnTo>
                    <a:pt x="380" y="741"/>
                  </a:lnTo>
                  <a:lnTo>
                    <a:pt x="385" y="741"/>
                  </a:lnTo>
                  <a:lnTo>
                    <a:pt x="390" y="739"/>
                  </a:lnTo>
                  <a:lnTo>
                    <a:pt x="395" y="737"/>
                  </a:lnTo>
                  <a:lnTo>
                    <a:pt x="398" y="734"/>
                  </a:lnTo>
                  <a:lnTo>
                    <a:pt x="402" y="730"/>
                  </a:lnTo>
                  <a:lnTo>
                    <a:pt x="404" y="725"/>
                  </a:lnTo>
                  <a:lnTo>
                    <a:pt x="406" y="720"/>
                  </a:lnTo>
                  <a:lnTo>
                    <a:pt x="406" y="715"/>
                  </a:lnTo>
                  <a:lnTo>
                    <a:pt x="406" y="710"/>
                  </a:lnTo>
                  <a:lnTo>
                    <a:pt x="404" y="705"/>
                  </a:lnTo>
                  <a:lnTo>
                    <a:pt x="402" y="701"/>
                  </a:lnTo>
                  <a:lnTo>
                    <a:pt x="398" y="697"/>
                  </a:lnTo>
                  <a:lnTo>
                    <a:pt x="395" y="694"/>
                  </a:lnTo>
                  <a:lnTo>
                    <a:pt x="390" y="691"/>
                  </a:lnTo>
                  <a:lnTo>
                    <a:pt x="385" y="690"/>
                  </a:lnTo>
                  <a:lnTo>
                    <a:pt x="380" y="689"/>
                  </a:lnTo>
                  <a:close/>
                  <a:moveTo>
                    <a:pt x="937" y="689"/>
                  </a:moveTo>
                  <a:lnTo>
                    <a:pt x="937" y="689"/>
                  </a:lnTo>
                  <a:lnTo>
                    <a:pt x="931" y="690"/>
                  </a:lnTo>
                  <a:lnTo>
                    <a:pt x="926" y="691"/>
                  </a:lnTo>
                  <a:lnTo>
                    <a:pt x="921" y="694"/>
                  </a:lnTo>
                  <a:lnTo>
                    <a:pt x="917" y="697"/>
                  </a:lnTo>
                  <a:lnTo>
                    <a:pt x="914" y="701"/>
                  </a:lnTo>
                  <a:lnTo>
                    <a:pt x="912" y="705"/>
                  </a:lnTo>
                  <a:lnTo>
                    <a:pt x="910" y="710"/>
                  </a:lnTo>
                  <a:lnTo>
                    <a:pt x="910" y="715"/>
                  </a:lnTo>
                  <a:lnTo>
                    <a:pt x="910" y="720"/>
                  </a:lnTo>
                  <a:lnTo>
                    <a:pt x="912" y="725"/>
                  </a:lnTo>
                  <a:lnTo>
                    <a:pt x="914" y="730"/>
                  </a:lnTo>
                  <a:lnTo>
                    <a:pt x="917" y="734"/>
                  </a:lnTo>
                  <a:lnTo>
                    <a:pt x="921" y="737"/>
                  </a:lnTo>
                  <a:lnTo>
                    <a:pt x="926" y="739"/>
                  </a:lnTo>
                  <a:lnTo>
                    <a:pt x="931" y="741"/>
                  </a:lnTo>
                  <a:lnTo>
                    <a:pt x="937" y="741"/>
                  </a:lnTo>
                  <a:lnTo>
                    <a:pt x="942" y="741"/>
                  </a:lnTo>
                  <a:lnTo>
                    <a:pt x="947" y="739"/>
                  </a:lnTo>
                  <a:lnTo>
                    <a:pt x="952" y="737"/>
                  </a:lnTo>
                  <a:lnTo>
                    <a:pt x="955" y="734"/>
                  </a:lnTo>
                  <a:lnTo>
                    <a:pt x="959" y="730"/>
                  </a:lnTo>
                  <a:lnTo>
                    <a:pt x="961" y="725"/>
                  </a:lnTo>
                  <a:lnTo>
                    <a:pt x="962" y="720"/>
                  </a:lnTo>
                  <a:lnTo>
                    <a:pt x="963" y="715"/>
                  </a:lnTo>
                  <a:lnTo>
                    <a:pt x="962" y="710"/>
                  </a:lnTo>
                  <a:lnTo>
                    <a:pt x="961" y="705"/>
                  </a:lnTo>
                  <a:lnTo>
                    <a:pt x="959" y="701"/>
                  </a:lnTo>
                  <a:lnTo>
                    <a:pt x="955" y="697"/>
                  </a:lnTo>
                  <a:lnTo>
                    <a:pt x="952" y="694"/>
                  </a:lnTo>
                  <a:lnTo>
                    <a:pt x="947" y="691"/>
                  </a:lnTo>
                  <a:lnTo>
                    <a:pt x="942" y="690"/>
                  </a:lnTo>
                  <a:lnTo>
                    <a:pt x="937" y="68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5" name="Группа 67"/>
          <p:cNvGrpSpPr/>
          <p:nvPr/>
        </p:nvGrpSpPr>
        <p:grpSpPr>
          <a:xfrm>
            <a:off x="4545583" y="3701195"/>
            <a:ext cx="290165" cy="296364"/>
            <a:chOff x="4423384" y="3563009"/>
            <a:chExt cx="290088" cy="290088"/>
          </a:xfrm>
          <a:solidFill>
            <a:srgbClr val="004F9F"/>
          </a:solidFill>
        </p:grpSpPr>
        <p:sp>
          <p:nvSpPr>
            <p:cNvPr id="56" name="Freeform 44"/>
            <p:cNvSpPr>
              <a:spLocks/>
            </p:cNvSpPr>
            <p:nvPr/>
          </p:nvSpPr>
          <p:spPr bwMode="auto">
            <a:xfrm>
              <a:off x="4423384" y="3563009"/>
              <a:ext cx="290088" cy="290088"/>
            </a:xfrm>
            <a:custGeom>
              <a:avLst/>
              <a:gdLst/>
              <a:ahLst/>
              <a:cxnLst>
                <a:cxn ang="0">
                  <a:pos x="346" y="629"/>
                </a:cxn>
                <a:cxn ang="0">
                  <a:pos x="393" y="621"/>
                </a:cxn>
                <a:cxn ang="0">
                  <a:pos x="436" y="606"/>
                </a:cxn>
                <a:cxn ang="0">
                  <a:pos x="478" y="585"/>
                </a:cxn>
                <a:cxn ang="0">
                  <a:pos x="514" y="558"/>
                </a:cxn>
                <a:cxn ang="0">
                  <a:pos x="548" y="527"/>
                </a:cxn>
                <a:cxn ang="0">
                  <a:pos x="576" y="492"/>
                </a:cxn>
                <a:cxn ang="0">
                  <a:pos x="598" y="452"/>
                </a:cxn>
                <a:cxn ang="0">
                  <a:pos x="615" y="409"/>
                </a:cxn>
                <a:cxn ang="0">
                  <a:pos x="625" y="363"/>
                </a:cxn>
                <a:cxn ang="0">
                  <a:pos x="629" y="316"/>
                </a:cxn>
                <a:cxn ang="0">
                  <a:pos x="625" y="268"/>
                </a:cxn>
                <a:cxn ang="0">
                  <a:pos x="615" y="222"/>
                </a:cxn>
                <a:cxn ang="0">
                  <a:pos x="598" y="179"/>
                </a:cxn>
                <a:cxn ang="0">
                  <a:pos x="576" y="140"/>
                </a:cxn>
                <a:cxn ang="0">
                  <a:pos x="548" y="105"/>
                </a:cxn>
                <a:cxn ang="0">
                  <a:pos x="514" y="73"/>
                </a:cxn>
                <a:cxn ang="0">
                  <a:pos x="478" y="46"/>
                </a:cxn>
                <a:cxn ang="0">
                  <a:pos x="436" y="26"/>
                </a:cxn>
                <a:cxn ang="0">
                  <a:pos x="393" y="11"/>
                </a:cxn>
                <a:cxn ang="0">
                  <a:pos x="346" y="3"/>
                </a:cxn>
                <a:cxn ang="0">
                  <a:pos x="298" y="1"/>
                </a:cxn>
                <a:cxn ang="0">
                  <a:pos x="250" y="8"/>
                </a:cxn>
                <a:cxn ang="0">
                  <a:pos x="206" y="20"/>
                </a:cxn>
                <a:cxn ang="0">
                  <a:pos x="165" y="39"/>
                </a:cxn>
                <a:cxn ang="0">
                  <a:pos x="126" y="63"/>
                </a:cxn>
                <a:cxn ang="0">
                  <a:pos x="92" y="93"/>
                </a:cxn>
                <a:cxn ang="0">
                  <a:pos x="63" y="128"/>
                </a:cxn>
                <a:cxn ang="0">
                  <a:pos x="37" y="166"/>
                </a:cxn>
                <a:cxn ang="0">
                  <a:pos x="18" y="208"/>
                </a:cxn>
                <a:cxn ang="0">
                  <a:pos x="6" y="252"/>
                </a:cxn>
                <a:cxn ang="0">
                  <a:pos x="0" y="300"/>
                </a:cxn>
                <a:cxn ang="0">
                  <a:pos x="1" y="348"/>
                </a:cxn>
                <a:cxn ang="0">
                  <a:pos x="9" y="395"/>
                </a:cxn>
                <a:cxn ang="0">
                  <a:pos x="24" y="438"/>
                </a:cxn>
                <a:cxn ang="0">
                  <a:pos x="45" y="478"/>
                </a:cxn>
                <a:cxn ang="0">
                  <a:pos x="72" y="516"/>
                </a:cxn>
                <a:cxn ang="0">
                  <a:pos x="103" y="548"/>
                </a:cxn>
                <a:cxn ang="0">
                  <a:pos x="138" y="576"/>
                </a:cxn>
                <a:cxn ang="0">
                  <a:pos x="178" y="600"/>
                </a:cxn>
                <a:cxn ang="0">
                  <a:pos x="221" y="616"/>
                </a:cxn>
                <a:cxn ang="0">
                  <a:pos x="267" y="627"/>
                </a:cxn>
                <a:cxn ang="0">
                  <a:pos x="314" y="630"/>
                </a:cxn>
              </a:cxnLst>
              <a:rect l="0" t="0" r="r" b="b"/>
              <a:pathLst>
                <a:path w="629" h="630">
                  <a:moveTo>
                    <a:pt x="314" y="630"/>
                  </a:moveTo>
                  <a:lnTo>
                    <a:pt x="330" y="630"/>
                  </a:lnTo>
                  <a:lnTo>
                    <a:pt x="346" y="629"/>
                  </a:lnTo>
                  <a:lnTo>
                    <a:pt x="363" y="627"/>
                  </a:lnTo>
                  <a:lnTo>
                    <a:pt x="378" y="624"/>
                  </a:lnTo>
                  <a:lnTo>
                    <a:pt x="393" y="621"/>
                  </a:lnTo>
                  <a:lnTo>
                    <a:pt x="408" y="616"/>
                  </a:lnTo>
                  <a:lnTo>
                    <a:pt x="422" y="612"/>
                  </a:lnTo>
                  <a:lnTo>
                    <a:pt x="436" y="606"/>
                  </a:lnTo>
                  <a:lnTo>
                    <a:pt x="451" y="600"/>
                  </a:lnTo>
                  <a:lnTo>
                    <a:pt x="465" y="593"/>
                  </a:lnTo>
                  <a:lnTo>
                    <a:pt x="478" y="585"/>
                  </a:lnTo>
                  <a:lnTo>
                    <a:pt x="490" y="576"/>
                  </a:lnTo>
                  <a:lnTo>
                    <a:pt x="502" y="567"/>
                  </a:lnTo>
                  <a:lnTo>
                    <a:pt x="514" y="558"/>
                  </a:lnTo>
                  <a:lnTo>
                    <a:pt x="526" y="548"/>
                  </a:lnTo>
                  <a:lnTo>
                    <a:pt x="536" y="538"/>
                  </a:lnTo>
                  <a:lnTo>
                    <a:pt x="548" y="527"/>
                  </a:lnTo>
                  <a:lnTo>
                    <a:pt x="558" y="516"/>
                  </a:lnTo>
                  <a:lnTo>
                    <a:pt x="567" y="504"/>
                  </a:lnTo>
                  <a:lnTo>
                    <a:pt x="576" y="492"/>
                  </a:lnTo>
                  <a:lnTo>
                    <a:pt x="584" y="478"/>
                  </a:lnTo>
                  <a:lnTo>
                    <a:pt x="591" y="465"/>
                  </a:lnTo>
                  <a:lnTo>
                    <a:pt x="598" y="452"/>
                  </a:lnTo>
                  <a:lnTo>
                    <a:pt x="604" y="438"/>
                  </a:lnTo>
                  <a:lnTo>
                    <a:pt x="610" y="424"/>
                  </a:lnTo>
                  <a:lnTo>
                    <a:pt x="615" y="409"/>
                  </a:lnTo>
                  <a:lnTo>
                    <a:pt x="619" y="395"/>
                  </a:lnTo>
                  <a:lnTo>
                    <a:pt x="623" y="379"/>
                  </a:lnTo>
                  <a:lnTo>
                    <a:pt x="625" y="363"/>
                  </a:lnTo>
                  <a:lnTo>
                    <a:pt x="627" y="348"/>
                  </a:lnTo>
                  <a:lnTo>
                    <a:pt x="629" y="332"/>
                  </a:lnTo>
                  <a:lnTo>
                    <a:pt x="629" y="316"/>
                  </a:lnTo>
                  <a:lnTo>
                    <a:pt x="629" y="300"/>
                  </a:lnTo>
                  <a:lnTo>
                    <a:pt x="627" y="283"/>
                  </a:lnTo>
                  <a:lnTo>
                    <a:pt x="625" y="268"/>
                  </a:lnTo>
                  <a:lnTo>
                    <a:pt x="623" y="252"/>
                  </a:lnTo>
                  <a:lnTo>
                    <a:pt x="619" y="237"/>
                  </a:lnTo>
                  <a:lnTo>
                    <a:pt x="615" y="222"/>
                  </a:lnTo>
                  <a:lnTo>
                    <a:pt x="610" y="208"/>
                  </a:lnTo>
                  <a:lnTo>
                    <a:pt x="604" y="193"/>
                  </a:lnTo>
                  <a:lnTo>
                    <a:pt x="598" y="179"/>
                  </a:lnTo>
                  <a:lnTo>
                    <a:pt x="591" y="166"/>
                  </a:lnTo>
                  <a:lnTo>
                    <a:pt x="584" y="153"/>
                  </a:lnTo>
                  <a:lnTo>
                    <a:pt x="576" y="140"/>
                  </a:lnTo>
                  <a:lnTo>
                    <a:pt x="567" y="128"/>
                  </a:lnTo>
                  <a:lnTo>
                    <a:pt x="558" y="116"/>
                  </a:lnTo>
                  <a:lnTo>
                    <a:pt x="548" y="105"/>
                  </a:lnTo>
                  <a:lnTo>
                    <a:pt x="536" y="93"/>
                  </a:lnTo>
                  <a:lnTo>
                    <a:pt x="526" y="82"/>
                  </a:lnTo>
                  <a:lnTo>
                    <a:pt x="514" y="73"/>
                  </a:lnTo>
                  <a:lnTo>
                    <a:pt x="502" y="63"/>
                  </a:lnTo>
                  <a:lnTo>
                    <a:pt x="490" y="55"/>
                  </a:lnTo>
                  <a:lnTo>
                    <a:pt x="478" y="46"/>
                  </a:lnTo>
                  <a:lnTo>
                    <a:pt x="465" y="39"/>
                  </a:lnTo>
                  <a:lnTo>
                    <a:pt x="451" y="32"/>
                  </a:lnTo>
                  <a:lnTo>
                    <a:pt x="436" y="26"/>
                  </a:lnTo>
                  <a:lnTo>
                    <a:pt x="422" y="20"/>
                  </a:lnTo>
                  <a:lnTo>
                    <a:pt x="408" y="15"/>
                  </a:lnTo>
                  <a:lnTo>
                    <a:pt x="393" y="11"/>
                  </a:lnTo>
                  <a:lnTo>
                    <a:pt x="378" y="8"/>
                  </a:lnTo>
                  <a:lnTo>
                    <a:pt x="363" y="5"/>
                  </a:lnTo>
                  <a:lnTo>
                    <a:pt x="346" y="3"/>
                  </a:lnTo>
                  <a:lnTo>
                    <a:pt x="330" y="1"/>
                  </a:lnTo>
                  <a:lnTo>
                    <a:pt x="314" y="0"/>
                  </a:lnTo>
                  <a:lnTo>
                    <a:pt x="298" y="1"/>
                  </a:lnTo>
                  <a:lnTo>
                    <a:pt x="282" y="3"/>
                  </a:lnTo>
                  <a:lnTo>
                    <a:pt x="267" y="5"/>
                  </a:lnTo>
                  <a:lnTo>
                    <a:pt x="250" y="8"/>
                  </a:lnTo>
                  <a:lnTo>
                    <a:pt x="235" y="11"/>
                  </a:lnTo>
                  <a:lnTo>
                    <a:pt x="221" y="15"/>
                  </a:lnTo>
                  <a:lnTo>
                    <a:pt x="206" y="20"/>
                  </a:lnTo>
                  <a:lnTo>
                    <a:pt x="192" y="26"/>
                  </a:lnTo>
                  <a:lnTo>
                    <a:pt x="178" y="32"/>
                  </a:lnTo>
                  <a:lnTo>
                    <a:pt x="165" y="39"/>
                  </a:lnTo>
                  <a:lnTo>
                    <a:pt x="151" y="46"/>
                  </a:lnTo>
                  <a:lnTo>
                    <a:pt x="138" y="55"/>
                  </a:lnTo>
                  <a:lnTo>
                    <a:pt x="126" y="63"/>
                  </a:lnTo>
                  <a:lnTo>
                    <a:pt x="114" y="73"/>
                  </a:lnTo>
                  <a:lnTo>
                    <a:pt x="103" y="82"/>
                  </a:lnTo>
                  <a:lnTo>
                    <a:pt x="92" y="93"/>
                  </a:lnTo>
                  <a:lnTo>
                    <a:pt x="82" y="105"/>
                  </a:lnTo>
                  <a:lnTo>
                    <a:pt x="72" y="116"/>
                  </a:lnTo>
                  <a:lnTo>
                    <a:pt x="63" y="128"/>
                  </a:lnTo>
                  <a:lnTo>
                    <a:pt x="53" y="140"/>
                  </a:lnTo>
                  <a:lnTo>
                    <a:pt x="45" y="153"/>
                  </a:lnTo>
                  <a:lnTo>
                    <a:pt x="37" y="166"/>
                  </a:lnTo>
                  <a:lnTo>
                    <a:pt x="30" y="179"/>
                  </a:lnTo>
                  <a:lnTo>
                    <a:pt x="24" y="193"/>
                  </a:lnTo>
                  <a:lnTo>
                    <a:pt x="18" y="208"/>
                  </a:lnTo>
                  <a:lnTo>
                    <a:pt x="14" y="222"/>
                  </a:lnTo>
                  <a:lnTo>
                    <a:pt x="9" y="237"/>
                  </a:lnTo>
                  <a:lnTo>
                    <a:pt x="6" y="252"/>
                  </a:lnTo>
                  <a:lnTo>
                    <a:pt x="3" y="268"/>
                  </a:lnTo>
                  <a:lnTo>
                    <a:pt x="1" y="283"/>
                  </a:lnTo>
                  <a:lnTo>
                    <a:pt x="0" y="300"/>
                  </a:lnTo>
                  <a:lnTo>
                    <a:pt x="0" y="316"/>
                  </a:lnTo>
                  <a:lnTo>
                    <a:pt x="0" y="332"/>
                  </a:lnTo>
                  <a:lnTo>
                    <a:pt x="1" y="348"/>
                  </a:lnTo>
                  <a:lnTo>
                    <a:pt x="3" y="363"/>
                  </a:lnTo>
                  <a:lnTo>
                    <a:pt x="6" y="379"/>
                  </a:lnTo>
                  <a:lnTo>
                    <a:pt x="9" y="395"/>
                  </a:lnTo>
                  <a:lnTo>
                    <a:pt x="14" y="409"/>
                  </a:lnTo>
                  <a:lnTo>
                    <a:pt x="18" y="424"/>
                  </a:lnTo>
                  <a:lnTo>
                    <a:pt x="24" y="438"/>
                  </a:lnTo>
                  <a:lnTo>
                    <a:pt x="30" y="452"/>
                  </a:lnTo>
                  <a:lnTo>
                    <a:pt x="37" y="465"/>
                  </a:lnTo>
                  <a:lnTo>
                    <a:pt x="45" y="478"/>
                  </a:lnTo>
                  <a:lnTo>
                    <a:pt x="53" y="492"/>
                  </a:lnTo>
                  <a:lnTo>
                    <a:pt x="63" y="504"/>
                  </a:lnTo>
                  <a:lnTo>
                    <a:pt x="72" y="516"/>
                  </a:lnTo>
                  <a:lnTo>
                    <a:pt x="82" y="527"/>
                  </a:lnTo>
                  <a:lnTo>
                    <a:pt x="92" y="538"/>
                  </a:lnTo>
                  <a:lnTo>
                    <a:pt x="103" y="548"/>
                  </a:lnTo>
                  <a:lnTo>
                    <a:pt x="114" y="558"/>
                  </a:lnTo>
                  <a:lnTo>
                    <a:pt x="126" y="567"/>
                  </a:lnTo>
                  <a:lnTo>
                    <a:pt x="138" y="576"/>
                  </a:lnTo>
                  <a:lnTo>
                    <a:pt x="151" y="585"/>
                  </a:lnTo>
                  <a:lnTo>
                    <a:pt x="165" y="593"/>
                  </a:lnTo>
                  <a:lnTo>
                    <a:pt x="178" y="600"/>
                  </a:lnTo>
                  <a:lnTo>
                    <a:pt x="192" y="606"/>
                  </a:lnTo>
                  <a:lnTo>
                    <a:pt x="206" y="612"/>
                  </a:lnTo>
                  <a:lnTo>
                    <a:pt x="221" y="616"/>
                  </a:lnTo>
                  <a:lnTo>
                    <a:pt x="235" y="621"/>
                  </a:lnTo>
                  <a:lnTo>
                    <a:pt x="250" y="624"/>
                  </a:lnTo>
                  <a:lnTo>
                    <a:pt x="267" y="627"/>
                  </a:lnTo>
                  <a:lnTo>
                    <a:pt x="282" y="629"/>
                  </a:lnTo>
                  <a:lnTo>
                    <a:pt x="298" y="630"/>
                  </a:lnTo>
                  <a:lnTo>
                    <a:pt x="314" y="6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45"/>
            <p:cNvSpPr>
              <a:spLocks noEditPoints="1"/>
            </p:cNvSpPr>
            <p:nvPr/>
          </p:nvSpPr>
          <p:spPr bwMode="auto">
            <a:xfrm>
              <a:off x="4500741" y="3615501"/>
              <a:ext cx="136756" cy="183722"/>
            </a:xfrm>
            <a:custGeom>
              <a:avLst/>
              <a:gdLst/>
              <a:ahLst/>
              <a:cxnLst>
                <a:cxn ang="0">
                  <a:pos x="223" y="107"/>
                </a:cxn>
                <a:cxn ang="0">
                  <a:pos x="99" y="15"/>
                </a:cxn>
                <a:cxn ang="0">
                  <a:pos x="95" y="5"/>
                </a:cxn>
                <a:cxn ang="0">
                  <a:pos x="84" y="0"/>
                </a:cxn>
                <a:cxn ang="0">
                  <a:pos x="20" y="2"/>
                </a:cxn>
                <a:cxn ang="0">
                  <a:pos x="13" y="10"/>
                </a:cxn>
                <a:cxn ang="0">
                  <a:pos x="14" y="34"/>
                </a:cxn>
                <a:cxn ang="0">
                  <a:pos x="30" y="84"/>
                </a:cxn>
                <a:cxn ang="0">
                  <a:pos x="69" y="131"/>
                </a:cxn>
                <a:cxn ang="0">
                  <a:pos x="49" y="289"/>
                </a:cxn>
                <a:cxn ang="0">
                  <a:pos x="28" y="296"/>
                </a:cxn>
                <a:cxn ang="0">
                  <a:pos x="12" y="309"/>
                </a:cxn>
                <a:cxn ang="0">
                  <a:pos x="2" y="328"/>
                </a:cxn>
                <a:cxn ang="0">
                  <a:pos x="0" y="349"/>
                </a:cxn>
                <a:cxn ang="0">
                  <a:pos x="6" y="371"/>
                </a:cxn>
                <a:cxn ang="0">
                  <a:pos x="20" y="387"/>
                </a:cxn>
                <a:cxn ang="0">
                  <a:pos x="38" y="397"/>
                </a:cxn>
                <a:cxn ang="0">
                  <a:pos x="60" y="399"/>
                </a:cxn>
                <a:cxn ang="0">
                  <a:pos x="80" y="393"/>
                </a:cxn>
                <a:cxn ang="0">
                  <a:pos x="98" y="380"/>
                </a:cxn>
                <a:cxn ang="0">
                  <a:pos x="108" y="360"/>
                </a:cxn>
                <a:cxn ang="0">
                  <a:pos x="109" y="336"/>
                </a:cxn>
                <a:cxn ang="0">
                  <a:pos x="204" y="347"/>
                </a:cxn>
                <a:cxn ang="0">
                  <a:pos x="210" y="356"/>
                </a:cxn>
                <a:cxn ang="0">
                  <a:pos x="221" y="358"/>
                </a:cxn>
                <a:cxn ang="0">
                  <a:pos x="230" y="352"/>
                </a:cxn>
                <a:cxn ang="0">
                  <a:pos x="232" y="328"/>
                </a:cxn>
                <a:cxn ang="0">
                  <a:pos x="255" y="326"/>
                </a:cxn>
                <a:cxn ang="0">
                  <a:pos x="261" y="317"/>
                </a:cxn>
                <a:cxn ang="0">
                  <a:pos x="259" y="306"/>
                </a:cxn>
                <a:cxn ang="0">
                  <a:pos x="250" y="300"/>
                </a:cxn>
                <a:cxn ang="0">
                  <a:pos x="54" y="318"/>
                </a:cxn>
                <a:cxn ang="0">
                  <a:pos x="69" y="322"/>
                </a:cxn>
                <a:cxn ang="0">
                  <a:pos x="80" y="339"/>
                </a:cxn>
                <a:cxn ang="0">
                  <a:pos x="76" y="358"/>
                </a:cxn>
                <a:cxn ang="0">
                  <a:pos x="60" y="369"/>
                </a:cxn>
                <a:cxn ang="0">
                  <a:pos x="40" y="365"/>
                </a:cxn>
                <a:cxn ang="0">
                  <a:pos x="29" y="349"/>
                </a:cxn>
                <a:cxn ang="0">
                  <a:pos x="33" y="329"/>
                </a:cxn>
                <a:cxn ang="0">
                  <a:pos x="49" y="318"/>
                </a:cxn>
                <a:cxn ang="0">
                  <a:pos x="69" y="91"/>
                </a:cxn>
                <a:cxn ang="0">
                  <a:pos x="48" y="51"/>
                </a:cxn>
                <a:cxn ang="0">
                  <a:pos x="282" y="101"/>
                </a:cxn>
                <a:cxn ang="0">
                  <a:pos x="120" y="102"/>
                </a:cxn>
                <a:cxn ang="0">
                  <a:pos x="112" y="110"/>
                </a:cxn>
                <a:cxn ang="0">
                  <a:pos x="111" y="276"/>
                </a:cxn>
                <a:cxn ang="0">
                  <a:pos x="117" y="285"/>
                </a:cxn>
                <a:cxn ang="0">
                  <a:pos x="282" y="288"/>
                </a:cxn>
                <a:cxn ang="0">
                  <a:pos x="291" y="285"/>
                </a:cxn>
                <a:cxn ang="0">
                  <a:pos x="297" y="276"/>
                </a:cxn>
                <a:cxn ang="0">
                  <a:pos x="296" y="110"/>
                </a:cxn>
                <a:cxn ang="0">
                  <a:pos x="288" y="102"/>
                </a:cxn>
              </a:cxnLst>
              <a:rect l="0" t="0" r="r" b="b"/>
              <a:pathLst>
                <a:path w="298" h="399">
                  <a:moveTo>
                    <a:pt x="223" y="188"/>
                  </a:moveTo>
                  <a:lnTo>
                    <a:pt x="185" y="188"/>
                  </a:lnTo>
                  <a:lnTo>
                    <a:pt x="185" y="107"/>
                  </a:lnTo>
                  <a:lnTo>
                    <a:pt x="223" y="107"/>
                  </a:lnTo>
                  <a:lnTo>
                    <a:pt x="223" y="188"/>
                  </a:lnTo>
                  <a:close/>
                  <a:moveTo>
                    <a:pt x="99" y="299"/>
                  </a:moveTo>
                  <a:lnTo>
                    <a:pt x="99" y="299"/>
                  </a:lnTo>
                  <a:lnTo>
                    <a:pt x="99" y="15"/>
                  </a:lnTo>
                  <a:lnTo>
                    <a:pt x="99" y="12"/>
                  </a:lnTo>
                  <a:lnTo>
                    <a:pt x="98" y="9"/>
                  </a:lnTo>
                  <a:lnTo>
                    <a:pt x="97" y="7"/>
                  </a:lnTo>
                  <a:lnTo>
                    <a:pt x="95" y="5"/>
                  </a:lnTo>
                  <a:lnTo>
                    <a:pt x="93" y="3"/>
                  </a:lnTo>
                  <a:lnTo>
                    <a:pt x="90" y="2"/>
                  </a:lnTo>
                  <a:lnTo>
                    <a:pt x="88" y="1"/>
                  </a:lnTo>
                  <a:lnTo>
                    <a:pt x="84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20" y="2"/>
                  </a:lnTo>
                  <a:lnTo>
                    <a:pt x="18" y="3"/>
                  </a:lnTo>
                  <a:lnTo>
                    <a:pt x="16" y="5"/>
                  </a:lnTo>
                  <a:lnTo>
                    <a:pt x="14" y="7"/>
                  </a:lnTo>
                  <a:lnTo>
                    <a:pt x="13" y="10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3" y="25"/>
                  </a:lnTo>
                  <a:lnTo>
                    <a:pt x="14" y="34"/>
                  </a:lnTo>
                  <a:lnTo>
                    <a:pt x="16" y="43"/>
                  </a:lnTo>
                  <a:lnTo>
                    <a:pt x="18" y="52"/>
                  </a:lnTo>
                  <a:lnTo>
                    <a:pt x="24" y="68"/>
                  </a:lnTo>
                  <a:lnTo>
                    <a:pt x="30" y="84"/>
                  </a:lnTo>
                  <a:lnTo>
                    <a:pt x="39" y="98"/>
                  </a:lnTo>
                  <a:lnTo>
                    <a:pt x="48" y="111"/>
                  </a:lnTo>
                  <a:lnTo>
                    <a:pt x="58" y="122"/>
                  </a:lnTo>
                  <a:lnTo>
                    <a:pt x="69" y="131"/>
                  </a:lnTo>
                  <a:lnTo>
                    <a:pt x="69" y="291"/>
                  </a:lnTo>
                  <a:lnTo>
                    <a:pt x="62" y="290"/>
                  </a:lnTo>
                  <a:lnTo>
                    <a:pt x="54" y="289"/>
                  </a:lnTo>
                  <a:lnTo>
                    <a:pt x="49" y="289"/>
                  </a:lnTo>
                  <a:lnTo>
                    <a:pt x="43" y="290"/>
                  </a:lnTo>
                  <a:lnTo>
                    <a:pt x="38" y="292"/>
                  </a:lnTo>
                  <a:lnTo>
                    <a:pt x="33" y="293"/>
                  </a:lnTo>
                  <a:lnTo>
                    <a:pt x="28" y="296"/>
                  </a:lnTo>
                  <a:lnTo>
                    <a:pt x="24" y="298"/>
                  </a:lnTo>
                  <a:lnTo>
                    <a:pt x="20" y="302"/>
                  </a:lnTo>
                  <a:lnTo>
                    <a:pt x="16" y="305"/>
                  </a:lnTo>
                  <a:lnTo>
                    <a:pt x="12" y="309"/>
                  </a:lnTo>
                  <a:lnTo>
                    <a:pt x="9" y="313"/>
                  </a:lnTo>
                  <a:lnTo>
                    <a:pt x="6" y="318"/>
                  </a:lnTo>
                  <a:lnTo>
                    <a:pt x="4" y="323"/>
                  </a:lnTo>
                  <a:lnTo>
                    <a:pt x="2" y="328"/>
                  </a:lnTo>
                  <a:lnTo>
                    <a:pt x="1" y="333"/>
                  </a:lnTo>
                  <a:lnTo>
                    <a:pt x="0" y="338"/>
                  </a:lnTo>
                  <a:lnTo>
                    <a:pt x="0" y="344"/>
                  </a:lnTo>
                  <a:lnTo>
                    <a:pt x="0" y="349"/>
                  </a:lnTo>
                  <a:lnTo>
                    <a:pt x="1" y="355"/>
                  </a:lnTo>
                  <a:lnTo>
                    <a:pt x="2" y="360"/>
                  </a:lnTo>
                  <a:lnTo>
                    <a:pt x="4" y="365"/>
                  </a:lnTo>
                  <a:lnTo>
                    <a:pt x="6" y="371"/>
                  </a:lnTo>
                  <a:lnTo>
                    <a:pt x="9" y="375"/>
                  </a:lnTo>
                  <a:lnTo>
                    <a:pt x="12" y="380"/>
                  </a:lnTo>
                  <a:lnTo>
                    <a:pt x="16" y="383"/>
                  </a:lnTo>
                  <a:lnTo>
                    <a:pt x="20" y="387"/>
                  </a:lnTo>
                  <a:lnTo>
                    <a:pt x="24" y="390"/>
                  </a:lnTo>
                  <a:lnTo>
                    <a:pt x="28" y="393"/>
                  </a:lnTo>
                  <a:lnTo>
                    <a:pt x="33" y="395"/>
                  </a:lnTo>
                  <a:lnTo>
                    <a:pt x="38" y="397"/>
                  </a:lnTo>
                  <a:lnTo>
                    <a:pt x="43" y="398"/>
                  </a:lnTo>
                  <a:lnTo>
                    <a:pt x="49" y="399"/>
                  </a:lnTo>
                  <a:lnTo>
                    <a:pt x="54" y="399"/>
                  </a:lnTo>
                  <a:lnTo>
                    <a:pt x="60" y="399"/>
                  </a:lnTo>
                  <a:lnTo>
                    <a:pt x="65" y="398"/>
                  </a:lnTo>
                  <a:lnTo>
                    <a:pt x="71" y="397"/>
                  </a:lnTo>
                  <a:lnTo>
                    <a:pt x="76" y="395"/>
                  </a:lnTo>
                  <a:lnTo>
                    <a:pt x="80" y="393"/>
                  </a:lnTo>
                  <a:lnTo>
                    <a:pt x="86" y="390"/>
                  </a:lnTo>
                  <a:lnTo>
                    <a:pt x="90" y="387"/>
                  </a:lnTo>
                  <a:lnTo>
                    <a:pt x="94" y="383"/>
                  </a:lnTo>
                  <a:lnTo>
                    <a:pt x="98" y="380"/>
                  </a:lnTo>
                  <a:lnTo>
                    <a:pt x="101" y="375"/>
                  </a:lnTo>
                  <a:lnTo>
                    <a:pt x="103" y="371"/>
                  </a:lnTo>
                  <a:lnTo>
                    <a:pt x="106" y="365"/>
                  </a:lnTo>
                  <a:lnTo>
                    <a:pt x="108" y="360"/>
                  </a:lnTo>
                  <a:lnTo>
                    <a:pt x="109" y="355"/>
                  </a:lnTo>
                  <a:lnTo>
                    <a:pt x="110" y="349"/>
                  </a:lnTo>
                  <a:lnTo>
                    <a:pt x="110" y="344"/>
                  </a:lnTo>
                  <a:lnTo>
                    <a:pt x="109" y="336"/>
                  </a:lnTo>
                  <a:lnTo>
                    <a:pt x="108" y="328"/>
                  </a:lnTo>
                  <a:lnTo>
                    <a:pt x="204" y="328"/>
                  </a:lnTo>
                  <a:lnTo>
                    <a:pt x="204" y="344"/>
                  </a:lnTo>
                  <a:lnTo>
                    <a:pt x="204" y="347"/>
                  </a:lnTo>
                  <a:lnTo>
                    <a:pt x="205" y="350"/>
                  </a:lnTo>
                  <a:lnTo>
                    <a:pt x="206" y="352"/>
                  </a:lnTo>
                  <a:lnTo>
                    <a:pt x="208" y="354"/>
                  </a:lnTo>
                  <a:lnTo>
                    <a:pt x="210" y="356"/>
                  </a:lnTo>
                  <a:lnTo>
                    <a:pt x="212" y="357"/>
                  </a:lnTo>
                  <a:lnTo>
                    <a:pt x="215" y="358"/>
                  </a:lnTo>
                  <a:lnTo>
                    <a:pt x="218" y="358"/>
                  </a:lnTo>
                  <a:lnTo>
                    <a:pt x="221" y="358"/>
                  </a:lnTo>
                  <a:lnTo>
                    <a:pt x="223" y="357"/>
                  </a:lnTo>
                  <a:lnTo>
                    <a:pt x="226" y="356"/>
                  </a:lnTo>
                  <a:lnTo>
                    <a:pt x="228" y="354"/>
                  </a:lnTo>
                  <a:lnTo>
                    <a:pt x="230" y="352"/>
                  </a:lnTo>
                  <a:lnTo>
                    <a:pt x="231" y="350"/>
                  </a:lnTo>
                  <a:lnTo>
                    <a:pt x="232" y="347"/>
                  </a:lnTo>
                  <a:lnTo>
                    <a:pt x="232" y="344"/>
                  </a:lnTo>
                  <a:lnTo>
                    <a:pt x="232" y="328"/>
                  </a:lnTo>
                  <a:lnTo>
                    <a:pt x="247" y="328"/>
                  </a:lnTo>
                  <a:lnTo>
                    <a:pt x="250" y="328"/>
                  </a:lnTo>
                  <a:lnTo>
                    <a:pt x="253" y="327"/>
                  </a:lnTo>
                  <a:lnTo>
                    <a:pt x="255" y="326"/>
                  </a:lnTo>
                  <a:lnTo>
                    <a:pt x="258" y="324"/>
                  </a:lnTo>
                  <a:lnTo>
                    <a:pt x="259" y="322"/>
                  </a:lnTo>
                  <a:lnTo>
                    <a:pt x="261" y="319"/>
                  </a:lnTo>
                  <a:lnTo>
                    <a:pt x="261" y="317"/>
                  </a:lnTo>
                  <a:lnTo>
                    <a:pt x="262" y="314"/>
                  </a:lnTo>
                  <a:lnTo>
                    <a:pt x="261" y="311"/>
                  </a:lnTo>
                  <a:lnTo>
                    <a:pt x="261" y="308"/>
                  </a:lnTo>
                  <a:lnTo>
                    <a:pt x="259" y="306"/>
                  </a:lnTo>
                  <a:lnTo>
                    <a:pt x="258" y="304"/>
                  </a:lnTo>
                  <a:lnTo>
                    <a:pt x="255" y="302"/>
                  </a:lnTo>
                  <a:lnTo>
                    <a:pt x="253" y="301"/>
                  </a:lnTo>
                  <a:lnTo>
                    <a:pt x="250" y="300"/>
                  </a:lnTo>
                  <a:lnTo>
                    <a:pt x="247" y="299"/>
                  </a:lnTo>
                  <a:lnTo>
                    <a:pt x="218" y="299"/>
                  </a:lnTo>
                  <a:lnTo>
                    <a:pt x="99" y="299"/>
                  </a:lnTo>
                  <a:close/>
                  <a:moveTo>
                    <a:pt x="54" y="318"/>
                  </a:moveTo>
                  <a:lnTo>
                    <a:pt x="54" y="318"/>
                  </a:lnTo>
                  <a:lnTo>
                    <a:pt x="60" y="318"/>
                  </a:lnTo>
                  <a:lnTo>
                    <a:pt x="64" y="320"/>
                  </a:lnTo>
                  <a:lnTo>
                    <a:pt x="69" y="322"/>
                  </a:lnTo>
                  <a:lnTo>
                    <a:pt x="73" y="325"/>
                  </a:lnTo>
                  <a:lnTo>
                    <a:pt x="76" y="329"/>
                  </a:lnTo>
                  <a:lnTo>
                    <a:pt x="78" y="334"/>
                  </a:lnTo>
                  <a:lnTo>
                    <a:pt x="80" y="339"/>
                  </a:lnTo>
                  <a:lnTo>
                    <a:pt x="80" y="344"/>
                  </a:lnTo>
                  <a:lnTo>
                    <a:pt x="80" y="349"/>
                  </a:lnTo>
                  <a:lnTo>
                    <a:pt x="78" y="354"/>
                  </a:lnTo>
                  <a:lnTo>
                    <a:pt x="76" y="358"/>
                  </a:lnTo>
                  <a:lnTo>
                    <a:pt x="73" y="362"/>
                  </a:lnTo>
                  <a:lnTo>
                    <a:pt x="69" y="365"/>
                  </a:lnTo>
                  <a:lnTo>
                    <a:pt x="64" y="368"/>
                  </a:lnTo>
                  <a:lnTo>
                    <a:pt x="60" y="369"/>
                  </a:lnTo>
                  <a:lnTo>
                    <a:pt x="54" y="371"/>
                  </a:lnTo>
                  <a:lnTo>
                    <a:pt x="49" y="369"/>
                  </a:lnTo>
                  <a:lnTo>
                    <a:pt x="44" y="368"/>
                  </a:lnTo>
                  <a:lnTo>
                    <a:pt x="40" y="365"/>
                  </a:lnTo>
                  <a:lnTo>
                    <a:pt x="36" y="362"/>
                  </a:lnTo>
                  <a:lnTo>
                    <a:pt x="33" y="358"/>
                  </a:lnTo>
                  <a:lnTo>
                    <a:pt x="30" y="354"/>
                  </a:lnTo>
                  <a:lnTo>
                    <a:pt x="29" y="349"/>
                  </a:lnTo>
                  <a:lnTo>
                    <a:pt x="28" y="344"/>
                  </a:lnTo>
                  <a:lnTo>
                    <a:pt x="29" y="339"/>
                  </a:lnTo>
                  <a:lnTo>
                    <a:pt x="30" y="334"/>
                  </a:lnTo>
                  <a:lnTo>
                    <a:pt x="33" y="329"/>
                  </a:lnTo>
                  <a:lnTo>
                    <a:pt x="36" y="325"/>
                  </a:lnTo>
                  <a:lnTo>
                    <a:pt x="40" y="322"/>
                  </a:lnTo>
                  <a:lnTo>
                    <a:pt x="44" y="320"/>
                  </a:lnTo>
                  <a:lnTo>
                    <a:pt x="49" y="318"/>
                  </a:lnTo>
                  <a:lnTo>
                    <a:pt x="54" y="318"/>
                  </a:lnTo>
                  <a:close/>
                  <a:moveTo>
                    <a:pt x="69" y="29"/>
                  </a:moveTo>
                  <a:lnTo>
                    <a:pt x="69" y="29"/>
                  </a:lnTo>
                  <a:lnTo>
                    <a:pt x="69" y="91"/>
                  </a:lnTo>
                  <a:lnTo>
                    <a:pt x="62" y="82"/>
                  </a:lnTo>
                  <a:lnTo>
                    <a:pt x="56" y="70"/>
                  </a:lnTo>
                  <a:lnTo>
                    <a:pt x="51" y="61"/>
                  </a:lnTo>
                  <a:lnTo>
                    <a:pt x="48" y="51"/>
                  </a:lnTo>
                  <a:lnTo>
                    <a:pt x="45" y="40"/>
                  </a:lnTo>
                  <a:lnTo>
                    <a:pt x="42" y="29"/>
                  </a:lnTo>
                  <a:lnTo>
                    <a:pt x="69" y="29"/>
                  </a:lnTo>
                  <a:close/>
                  <a:moveTo>
                    <a:pt x="282" y="101"/>
                  </a:moveTo>
                  <a:lnTo>
                    <a:pt x="282" y="101"/>
                  </a:lnTo>
                  <a:lnTo>
                    <a:pt x="126" y="101"/>
                  </a:lnTo>
                  <a:lnTo>
                    <a:pt x="123" y="101"/>
                  </a:lnTo>
                  <a:lnTo>
                    <a:pt x="120" y="102"/>
                  </a:lnTo>
                  <a:lnTo>
                    <a:pt x="117" y="103"/>
                  </a:lnTo>
                  <a:lnTo>
                    <a:pt x="115" y="105"/>
                  </a:lnTo>
                  <a:lnTo>
                    <a:pt x="113" y="107"/>
                  </a:lnTo>
                  <a:lnTo>
                    <a:pt x="112" y="110"/>
                  </a:lnTo>
                  <a:lnTo>
                    <a:pt x="111" y="113"/>
                  </a:lnTo>
                  <a:lnTo>
                    <a:pt x="111" y="116"/>
                  </a:lnTo>
                  <a:lnTo>
                    <a:pt x="111" y="272"/>
                  </a:lnTo>
                  <a:lnTo>
                    <a:pt x="111" y="276"/>
                  </a:lnTo>
                  <a:lnTo>
                    <a:pt x="112" y="279"/>
                  </a:lnTo>
                  <a:lnTo>
                    <a:pt x="113" y="281"/>
                  </a:lnTo>
                  <a:lnTo>
                    <a:pt x="115" y="283"/>
                  </a:lnTo>
                  <a:lnTo>
                    <a:pt x="117" y="285"/>
                  </a:lnTo>
                  <a:lnTo>
                    <a:pt x="120" y="287"/>
                  </a:lnTo>
                  <a:lnTo>
                    <a:pt x="123" y="288"/>
                  </a:lnTo>
                  <a:lnTo>
                    <a:pt x="126" y="288"/>
                  </a:lnTo>
                  <a:lnTo>
                    <a:pt x="282" y="288"/>
                  </a:lnTo>
                  <a:lnTo>
                    <a:pt x="283" y="288"/>
                  </a:lnTo>
                  <a:lnTo>
                    <a:pt x="286" y="288"/>
                  </a:lnTo>
                  <a:lnTo>
                    <a:pt x="288" y="287"/>
                  </a:lnTo>
                  <a:lnTo>
                    <a:pt x="291" y="285"/>
                  </a:lnTo>
                  <a:lnTo>
                    <a:pt x="293" y="283"/>
                  </a:lnTo>
                  <a:lnTo>
                    <a:pt x="295" y="281"/>
                  </a:lnTo>
                  <a:lnTo>
                    <a:pt x="296" y="279"/>
                  </a:lnTo>
                  <a:lnTo>
                    <a:pt x="297" y="276"/>
                  </a:lnTo>
                  <a:lnTo>
                    <a:pt x="298" y="272"/>
                  </a:lnTo>
                  <a:lnTo>
                    <a:pt x="298" y="116"/>
                  </a:lnTo>
                  <a:lnTo>
                    <a:pt x="297" y="113"/>
                  </a:lnTo>
                  <a:lnTo>
                    <a:pt x="296" y="110"/>
                  </a:lnTo>
                  <a:lnTo>
                    <a:pt x="295" y="107"/>
                  </a:lnTo>
                  <a:lnTo>
                    <a:pt x="293" y="105"/>
                  </a:lnTo>
                  <a:lnTo>
                    <a:pt x="291" y="103"/>
                  </a:lnTo>
                  <a:lnTo>
                    <a:pt x="288" y="102"/>
                  </a:lnTo>
                  <a:lnTo>
                    <a:pt x="286" y="101"/>
                  </a:lnTo>
                  <a:lnTo>
                    <a:pt x="283" y="101"/>
                  </a:lnTo>
                  <a:lnTo>
                    <a:pt x="282" y="10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6" name="Группа 70"/>
          <p:cNvGrpSpPr/>
          <p:nvPr/>
        </p:nvGrpSpPr>
        <p:grpSpPr>
          <a:xfrm>
            <a:off x="2111850" y="566263"/>
            <a:ext cx="657708" cy="671758"/>
            <a:chOff x="1913433" y="555764"/>
            <a:chExt cx="657533" cy="657533"/>
          </a:xfrm>
          <a:solidFill>
            <a:srgbClr val="004F9F"/>
          </a:solidFill>
        </p:grpSpPr>
        <p:sp>
          <p:nvSpPr>
            <p:cNvPr id="54" name="Freeform 46"/>
            <p:cNvSpPr>
              <a:spLocks/>
            </p:cNvSpPr>
            <p:nvPr/>
          </p:nvSpPr>
          <p:spPr bwMode="auto">
            <a:xfrm>
              <a:off x="1913433" y="555764"/>
              <a:ext cx="657533" cy="657533"/>
            </a:xfrm>
            <a:custGeom>
              <a:avLst/>
              <a:gdLst/>
              <a:ahLst/>
              <a:cxnLst>
                <a:cxn ang="0">
                  <a:pos x="788" y="1424"/>
                </a:cxn>
                <a:cxn ang="0">
                  <a:pos x="893" y="1405"/>
                </a:cxn>
                <a:cxn ang="0">
                  <a:pos x="992" y="1371"/>
                </a:cxn>
                <a:cxn ang="0">
                  <a:pos x="1085" y="1324"/>
                </a:cxn>
                <a:cxn ang="0">
                  <a:pos x="1169" y="1264"/>
                </a:cxn>
                <a:cxn ang="0">
                  <a:pos x="1242" y="1193"/>
                </a:cxn>
                <a:cxn ang="0">
                  <a:pos x="1306" y="1113"/>
                </a:cxn>
                <a:cxn ang="0">
                  <a:pos x="1359" y="1023"/>
                </a:cxn>
                <a:cxn ang="0">
                  <a:pos x="1397" y="926"/>
                </a:cxn>
                <a:cxn ang="0">
                  <a:pos x="1420" y="823"/>
                </a:cxn>
                <a:cxn ang="0">
                  <a:pos x="1428" y="713"/>
                </a:cxn>
                <a:cxn ang="0">
                  <a:pos x="1420" y="605"/>
                </a:cxn>
                <a:cxn ang="0">
                  <a:pos x="1397" y="501"/>
                </a:cxn>
                <a:cxn ang="0">
                  <a:pos x="1359" y="404"/>
                </a:cxn>
                <a:cxn ang="0">
                  <a:pos x="1306" y="315"/>
                </a:cxn>
                <a:cxn ang="0">
                  <a:pos x="1242" y="233"/>
                </a:cxn>
                <a:cxn ang="0">
                  <a:pos x="1169" y="163"/>
                </a:cxn>
                <a:cxn ang="0">
                  <a:pos x="1085" y="103"/>
                </a:cxn>
                <a:cxn ang="0">
                  <a:pos x="992" y="56"/>
                </a:cxn>
                <a:cxn ang="0">
                  <a:pos x="893" y="22"/>
                </a:cxn>
                <a:cxn ang="0">
                  <a:pos x="788" y="3"/>
                </a:cxn>
                <a:cxn ang="0">
                  <a:pos x="677" y="1"/>
                </a:cxn>
                <a:cxn ang="0">
                  <a:pos x="571" y="14"/>
                </a:cxn>
                <a:cxn ang="0">
                  <a:pos x="469" y="43"/>
                </a:cxn>
                <a:cxn ang="0">
                  <a:pos x="374" y="86"/>
                </a:cxn>
                <a:cxn ang="0">
                  <a:pos x="287" y="141"/>
                </a:cxn>
                <a:cxn ang="0">
                  <a:pos x="210" y="209"/>
                </a:cxn>
                <a:cxn ang="0">
                  <a:pos x="143" y="287"/>
                </a:cxn>
                <a:cxn ang="0">
                  <a:pos x="87" y="374"/>
                </a:cxn>
                <a:cxn ang="0">
                  <a:pos x="44" y="469"/>
                </a:cxn>
                <a:cxn ang="0">
                  <a:pos x="16" y="570"/>
                </a:cxn>
                <a:cxn ang="0">
                  <a:pos x="1" y="677"/>
                </a:cxn>
                <a:cxn ang="0">
                  <a:pos x="4" y="786"/>
                </a:cxn>
                <a:cxn ang="0">
                  <a:pos x="23" y="891"/>
                </a:cxn>
                <a:cxn ang="0">
                  <a:pos x="57" y="991"/>
                </a:cxn>
                <a:cxn ang="0">
                  <a:pos x="105" y="1083"/>
                </a:cxn>
                <a:cxn ang="0">
                  <a:pos x="164" y="1167"/>
                </a:cxn>
                <a:cxn ang="0">
                  <a:pos x="235" y="1242"/>
                </a:cxn>
                <a:cxn ang="0">
                  <a:pos x="316" y="1305"/>
                </a:cxn>
                <a:cxn ang="0">
                  <a:pos x="406" y="1357"/>
                </a:cxn>
                <a:cxn ang="0">
                  <a:pos x="503" y="1395"/>
                </a:cxn>
                <a:cxn ang="0">
                  <a:pos x="606" y="1420"/>
                </a:cxn>
                <a:cxn ang="0">
                  <a:pos x="715" y="1428"/>
                </a:cxn>
              </a:cxnLst>
              <a:rect l="0" t="0" r="r" b="b"/>
              <a:pathLst>
                <a:path w="1428" h="1428">
                  <a:moveTo>
                    <a:pt x="715" y="1428"/>
                  </a:moveTo>
                  <a:lnTo>
                    <a:pt x="751" y="1427"/>
                  </a:lnTo>
                  <a:lnTo>
                    <a:pt x="788" y="1424"/>
                  </a:lnTo>
                  <a:lnTo>
                    <a:pt x="823" y="1420"/>
                  </a:lnTo>
                  <a:lnTo>
                    <a:pt x="858" y="1413"/>
                  </a:lnTo>
                  <a:lnTo>
                    <a:pt x="893" y="1405"/>
                  </a:lnTo>
                  <a:lnTo>
                    <a:pt x="926" y="1395"/>
                  </a:lnTo>
                  <a:lnTo>
                    <a:pt x="959" y="1384"/>
                  </a:lnTo>
                  <a:lnTo>
                    <a:pt x="992" y="1371"/>
                  </a:lnTo>
                  <a:lnTo>
                    <a:pt x="1024" y="1357"/>
                  </a:lnTo>
                  <a:lnTo>
                    <a:pt x="1054" y="1341"/>
                  </a:lnTo>
                  <a:lnTo>
                    <a:pt x="1085" y="1324"/>
                  </a:lnTo>
                  <a:lnTo>
                    <a:pt x="1113" y="1305"/>
                  </a:lnTo>
                  <a:lnTo>
                    <a:pt x="1141" y="1285"/>
                  </a:lnTo>
                  <a:lnTo>
                    <a:pt x="1169" y="1264"/>
                  </a:lnTo>
                  <a:lnTo>
                    <a:pt x="1194" y="1242"/>
                  </a:lnTo>
                  <a:lnTo>
                    <a:pt x="1219" y="1218"/>
                  </a:lnTo>
                  <a:lnTo>
                    <a:pt x="1242" y="1193"/>
                  </a:lnTo>
                  <a:lnTo>
                    <a:pt x="1266" y="1167"/>
                  </a:lnTo>
                  <a:lnTo>
                    <a:pt x="1287" y="1140"/>
                  </a:lnTo>
                  <a:lnTo>
                    <a:pt x="1306" y="1113"/>
                  </a:lnTo>
                  <a:lnTo>
                    <a:pt x="1325" y="1083"/>
                  </a:lnTo>
                  <a:lnTo>
                    <a:pt x="1342" y="1053"/>
                  </a:lnTo>
                  <a:lnTo>
                    <a:pt x="1359" y="1023"/>
                  </a:lnTo>
                  <a:lnTo>
                    <a:pt x="1373" y="991"/>
                  </a:lnTo>
                  <a:lnTo>
                    <a:pt x="1385" y="959"/>
                  </a:lnTo>
                  <a:lnTo>
                    <a:pt x="1397" y="926"/>
                  </a:lnTo>
                  <a:lnTo>
                    <a:pt x="1406" y="891"/>
                  </a:lnTo>
                  <a:lnTo>
                    <a:pt x="1414" y="857"/>
                  </a:lnTo>
                  <a:lnTo>
                    <a:pt x="1420" y="823"/>
                  </a:lnTo>
                  <a:lnTo>
                    <a:pt x="1425" y="786"/>
                  </a:lnTo>
                  <a:lnTo>
                    <a:pt x="1428" y="750"/>
                  </a:lnTo>
                  <a:lnTo>
                    <a:pt x="1428" y="713"/>
                  </a:lnTo>
                  <a:lnTo>
                    <a:pt x="1428" y="677"/>
                  </a:lnTo>
                  <a:lnTo>
                    <a:pt x="1425" y="641"/>
                  </a:lnTo>
                  <a:lnTo>
                    <a:pt x="1420" y="605"/>
                  </a:lnTo>
                  <a:lnTo>
                    <a:pt x="1414" y="570"/>
                  </a:lnTo>
                  <a:lnTo>
                    <a:pt x="1406" y="536"/>
                  </a:lnTo>
                  <a:lnTo>
                    <a:pt x="1397" y="501"/>
                  </a:lnTo>
                  <a:lnTo>
                    <a:pt x="1385" y="469"/>
                  </a:lnTo>
                  <a:lnTo>
                    <a:pt x="1373" y="437"/>
                  </a:lnTo>
                  <a:lnTo>
                    <a:pt x="1359" y="404"/>
                  </a:lnTo>
                  <a:lnTo>
                    <a:pt x="1342" y="374"/>
                  </a:lnTo>
                  <a:lnTo>
                    <a:pt x="1325" y="344"/>
                  </a:lnTo>
                  <a:lnTo>
                    <a:pt x="1306" y="315"/>
                  </a:lnTo>
                  <a:lnTo>
                    <a:pt x="1287" y="287"/>
                  </a:lnTo>
                  <a:lnTo>
                    <a:pt x="1266" y="260"/>
                  </a:lnTo>
                  <a:lnTo>
                    <a:pt x="1242" y="233"/>
                  </a:lnTo>
                  <a:lnTo>
                    <a:pt x="1219" y="209"/>
                  </a:lnTo>
                  <a:lnTo>
                    <a:pt x="1194" y="186"/>
                  </a:lnTo>
                  <a:lnTo>
                    <a:pt x="1169" y="163"/>
                  </a:lnTo>
                  <a:lnTo>
                    <a:pt x="1141" y="141"/>
                  </a:lnTo>
                  <a:lnTo>
                    <a:pt x="1113" y="122"/>
                  </a:lnTo>
                  <a:lnTo>
                    <a:pt x="1085" y="103"/>
                  </a:lnTo>
                  <a:lnTo>
                    <a:pt x="1054" y="86"/>
                  </a:lnTo>
                  <a:lnTo>
                    <a:pt x="1024" y="70"/>
                  </a:lnTo>
                  <a:lnTo>
                    <a:pt x="992" y="56"/>
                  </a:lnTo>
                  <a:lnTo>
                    <a:pt x="959" y="43"/>
                  </a:lnTo>
                  <a:lnTo>
                    <a:pt x="926" y="32"/>
                  </a:lnTo>
                  <a:lnTo>
                    <a:pt x="893" y="22"/>
                  </a:lnTo>
                  <a:lnTo>
                    <a:pt x="858" y="14"/>
                  </a:lnTo>
                  <a:lnTo>
                    <a:pt x="823" y="8"/>
                  </a:lnTo>
                  <a:lnTo>
                    <a:pt x="788" y="3"/>
                  </a:lnTo>
                  <a:lnTo>
                    <a:pt x="751" y="1"/>
                  </a:lnTo>
                  <a:lnTo>
                    <a:pt x="715" y="0"/>
                  </a:lnTo>
                  <a:lnTo>
                    <a:pt x="677" y="1"/>
                  </a:lnTo>
                  <a:lnTo>
                    <a:pt x="642" y="3"/>
                  </a:lnTo>
                  <a:lnTo>
                    <a:pt x="606" y="8"/>
                  </a:lnTo>
                  <a:lnTo>
                    <a:pt x="571" y="14"/>
                  </a:lnTo>
                  <a:lnTo>
                    <a:pt x="536" y="22"/>
                  </a:lnTo>
                  <a:lnTo>
                    <a:pt x="503" y="32"/>
                  </a:lnTo>
                  <a:lnTo>
                    <a:pt x="469" y="43"/>
                  </a:lnTo>
                  <a:lnTo>
                    <a:pt x="437" y="56"/>
                  </a:lnTo>
                  <a:lnTo>
                    <a:pt x="406" y="70"/>
                  </a:lnTo>
                  <a:lnTo>
                    <a:pt x="374" y="86"/>
                  </a:lnTo>
                  <a:lnTo>
                    <a:pt x="345" y="103"/>
                  </a:lnTo>
                  <a:lnTo>
                    <a:pt x="316" y="122"/>
                  </a:lnTo>
                  <a:lnTo>
                    <a:pt x="287" y="141"/>
                  </a:lnTo>
                  <a:lnTo>
                    <a:pt x="261" y="163"/>
                  </a:lnTo>
                  <a:lnTo>
                    <a:pt x="235" y="186"/>
                  </a:lnTo>
                  <a:lnTo>
                    <a:pt x="210" y="209"/>
                  </a:lnTo>
                  <a:lnTo>
                    <a:pt x="186" y="233"/>
                  </a:lnTo>
                  <a:lnTo>
                    <a:pt x="164" y="260"/>
                  </a:lnTo>
                  <a:lnTo>
                    <a:pt x="143" y="287"/>
                  </a:lnTo>
                  <a:lnTo>
                    <a:pt x="123" y="315"/>
                  </a:lnTo>
                  <a:lnTo>
                    <a:pt x="105" y="344"/>
                  </a:lnTo>
                  <a:lnTo>
                    <a:pt x="87" y="374"/>
                  </a:lnTo>
                  <a:lnTo>
                    <a:pt x="71" y="404"/>
                  </a:lnTo>
                  <a:lnTo>
                    <a:pt x="57" y="437"/>
                  </a:lnTo>
                  <a:lnTo>
                    <a:pt x="44" y="469"/>
                  </a:lnTo>
                  <a:lnTo>
                    <a:pt x="33" y="501"/>
                  </a:lnTo>
                  <a:lnTo>
                    <a:pt x="23" y="536"/>
                  </a:lnTo>
                  <a:lnTo>
                    <a:pt x="16" y="570"/>
                  </a:lnTo>
                  <a:lnTo>
                    <a:pt x="9" y="605"/>
                  </a:lnTo>
                  <a:lnTo>
                    <a:pt x="4" y="641"/>
                  </a:lnTo>
                  <a:lnTo>
                    <a:pt x="1" y="677"/>
                  </a:lnTo>
                  <a:lnTo>
                    <a:pt x="0" y="713"/>
                  </a:lnTo>
                  <a:lnTo>
                    <a:pt x="1" y="750"/>
                  </a:lnTo>
                  <a:lnTo>
                    <a:pt x="4" y="786"/>
                  </a:lnTo>
                  <a:lnTo>
                    <a:pt x="9" y="823"/>
                  </a:lnTo>
                  <a:lnTo>
                    <a:pt x="16" y="857"/>
                  </a:lnTo>
                  <a:lnTo>
                    <a:pt x="23" y="891"/>
                  </a:lnTo>
                  <a:lnTo>
                    <a:pt x="33" y="926"/>
                  </a:lnTo>
                  <a:lnTo>
                    <a:pt x="44" y="959"/>
                  </a:lnTo>
                  <a:lnTo>
                    <a:pt x="57" y="991"/>
                  </a:lnTo>
                  <a:lnTo>
                    <a:pt x="71" y="1023"/>
                  </a:lnTo>
                  <a:lnTo>
                    <a:pt x="87" y="1053"/>
                  </a:lnTo>
                  <a:lnTo>
                    <a:pt x="105" y="1083"/>
                  </a:lnTo>
                  <a:lnTo>
                    <a:pt x="123" y="1113"/>
                  </a:lnTo>
                  <a:lnTo>
                    <a:pt x="143" y="1140"/>
                  </a:lnTo>
                  <a:lnTo>
                    <a:pt x="164" y="1167"/>
                  </a:lnTo>
                  <a:lnTo>
                    <a:pt x="186" y="1193"/>
                  </a:lnTo>
                  <a:lnTo>
                    <a:pt x="210" y="1218"/>
                  </a:lnTo>
                  <a:lnTo>
                    <a:pt x="235" y="1242"/>
                  </a:lnTo>
                  <a:lnTo>
                    <a:pt x="261" y="1264"/>
                  </a:lnTo>
                  <a:lnTo>
                    <a:pt x="287" y="1285"/>
                  </a:lnTo>
                  <a:lnTo>
                    <a:pt x="316" y="1305"/>
                  </a:lnTo>
                  <a:lnTo>
                    <a:pt x="345" y="1324"/>
                  </a:lnTo>
                  <a:lnTo>
                    <a:pt x="374" y="1341"/>
                  </a:lnTo>
                  <a:lnTo>
                    <a:pt x="406" y="1357"/>
                  </a:lnTo>
                  <a:lnTo>
                    <a:pt x="437" y="1371"/>
                  </a:lnTo>
                  <a:lnTo>
                    <a:pt x="469" y="1384"/>
                  </a:lnTo>
                  <a:lnTo>
                    <a:pt x="503" y="1395"/>
                  </a:lnTo>
                  <a:lnTo>
                    <a:pt x="536" y="1405"/>
                  </a:lnTo>
                  <a:lnTo>
                    <a:pt x="571" y="1413"/>
                  </a:lnTo>
                  <a:lnTo>
                    <a:pt x="606" y="1420"/>
                  </a:lnTo>
                  <a:lnTo>
                    <a:pt x="642" y="1424"/>
                  </a:lnTo>
                  <a:lnTo>
                    <a:pt x="677" y="1427"/>
                  </a:lnTo>
                  <a:lnTo>
                    <a:pt x="715" y="14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47"/>
            <p:cNvSpPr>
              <a:spLocks noEditPoints="1"/>
            </p:cNvSpPr>
            <p:nvPr/>
          </p:nvSpPr>
          <p:spPr bwMode="auto">
            <a:xfrm>
              <a:off x="2070909" y="667655"/>
              <a:ext cx="343961" cy="432369"/>
            </a:xfrm>
            <a:custGeom>
              <a:avLst/>
              <a:gdLst/>
              <a:ahLst/>
              <a:cxnLst>
                <a:cxn ang="0">
                  <a:pos x="83" y="62"/>
                </a:cxn>
                <a:cxn ang="0">
                  <a:pos x="51" y="109"/>
                </a:cxn>
                <a:cxn ang="0">
                  <a:pos x="59" y="850"/>
                </a:cxn>
                <a:cxn ang="0">
                  <a:pos x="102" y="887"/>
                </a:cxn>
                <a:cxn ang="0">
                  <a:pos x="654" y="884"/>
                </a:cxn>
                <a:cxn ang="0">
                  <a:pos x="693" y="844"/>
                </a:cxn>
                <a:cxn ang="0">
                  <a:pos x="475" y="162"/>
                </a:cxn>
                <a:cxn ang="0">
                  <a:pos x="326" y="219"/>
                </a:cxn>
                <a:cxn ang="0">
                  <a:pos x="623" y="457"/>
                </a:cxn>
                <a:cxn ang="0">
                  <a:pos x="326" y="741"/>
                </a:cxn>
                <a:cxn ang="0">
                  <a:pos x="249" y="650"/>
                </a:cxn>
                <a:cxn ang="0">
                  <a:pos x="146" y="654"/>
                </a:cxn>
                <a:cxn ang="0">
                  <a:pos x="142" y="756"/>
                </a:cxn>
                <a:cxn ang="0">
                  <a:pos x="243" y="768"/>
                </a:cxn>
                <a:cxn ang="0">
                  <a:pos x="237" y="750"/>
                </a:cxn>
                <a:cxn ang="0">
                  <a:pos x="389" y="586"/>
                </a:cxn>
                <a:cxn ang="0">
                  <a:pos x="279" y="770"/>
                </a:cxn>
                <a:cxn ang="0">
                  <a:pos x="242" y="795"/>
                </a:cxn>
                <a:cxn ang="0">
                  <a:pos x="141" y="789"/>
                </a:cxn>
                <a:cxn ang="0">
                  <a:pos x="112" y="744"/>
                </a:cxn>
                <a:cxn ang="0">
                  <a:pos x="128" y="636"/>
                </a:cxn>
                <a:cxn ang="0">
                  <a:pos x="164" y="620"/>
                </a:cxn>
                <a:cxn ang="0">
                  <a:pos x="272" y="636"/>
                </a:cxn>
                <a:cxn ang="0">
                  <a:pos x="254" y="416"/>
                </a:cxn>
                <a:cxn ang="0">
                  <a:pos x="151" y="412"/>
                </a:cxn>
                <a:cxn ang="0">
                  <a:pos x="139" y="513"/>
                </a:cxn>
                <a:cxn ang="0">
                  <a:pos x="237" y="532"/>
                </a:cxn>
                <a:cxn ang="0">
                  <a:pos x="263" y="501"/>
                </a:cxn>
                <a:cxn ang="0">
                  <a:pos x="273" y="400"/>
                </a:cxn>
                <a:cxn ang="0">
                  <a:pos x="284" y="523"/>
                </a:cxn>
                <a:cxn ang="0">
                  <a:pos x="254" y="553"/>
                </a:cxn>
                <a:cxn ang="0">
                  <a:pos x="153" y="555"/>
                </a:cxn>
                <a:cxn ang="0">
                  <a:pos x="114" y="518"/>
                </a:cxn>
                <a:cxn ang="0">
                  <a:pos x="116" y="416"/>
                </a:cxn>
                <a:cxn ang="0">
                  <a:pos x="141" y="389"/>
                </a:cxn>
                <a:cxn ang="0">
                  <a:pos x="242" y="382"/>
                </a:cxn>
                <a:cxn ang="0">
                  <a:pos x="273" y="400"/>
                </a:cxn>
                <a:cxn ang="0">
                  <a:pos x="243" y="171"/>
                </a:cxn>
                <a:cxn ang="0">
                  <a:pos x="142" y="182"/>
                </a:cxn>
                <a:cxn ang="0">
                  <a:pos x="146" y="285"/>
                </a:cxn>
                <a:cxn ang="0">
                  <a:pos x="249" y="290"/>
                </a:cxn>
                <a:cxn ang="0">
                  <a:pos x="219" y="293"/>
                </a:cxn>
                <a:cxn ang="0">
                  <a:pos x="288" y="219"/>
                </a:cxn>
                <a:cxn ang="0">
                  <a:pos x="275" y="299"/>
                </a:cxn>
                <a:cxn ang="0">
                  <a:pos x="237" y="319"/>
                </a:cxn>
                <a:cxn ang="0">
                  <a:pos x="137" y="310"/>
                </a:cxn>
                <a:cxn ang="0">
                  <a:pos x="112" y="268"/>
                </a:cxn>
                <a:cxn ang="0">
                  <a:pos x="128" y="160"/>
                </a:cxn>
                <a:cxn ang="0">
                  <a:pos x="169" y="143"/>
                </a:cxn>
                <a:cxn ang="0">
                  <a:pos x="268" y="156"/>
                </a:cxn>
                <a:cxn ang="0">
                  <a:pos x="674" y="318"/>
                </a:cxn>
                <a:cxn ang="0">
                  <a:pos x="749" y="815"/>
                </a:cxn>
                <a:cxn ang="0">
                  <a:pos x="712" y="903"/>
                </a:cxn>
                <a:cxn ang="0">
                  <a:pos x="624" y="940"/>
                </a:cxn>
                <a:cxn ang="0">
                  <a:pos x="45" y="911"/>
                </a:cxn>
                <a:cxn ang="0">
                  <a:pos x="1" y="828"/>
                </a:cxn>
                <a:cxn ang="0">
                  <a:pos x="21" y="54"/>
                </a:cxn>
                <a:cxn ang="0">
                  <a:pos x="100" y="2"/>
                </a:cxn>
              </a:cxnLst>
              <a:rect l="0" t="0" r="r" b="b"/>
              <a:pathLst>
                <a:path w="749" h="940">
                  <a:moveTo>
                    <a:pt x="566" y="49"/>
                  </a:moveTo>
                  <a:lnTo>
                    <a:pt x="124" y="49"/>
                  </a:lnTo>
                  <a:lnTo>
                    <a:pt x="117" y="49"/>
                  </a:lnTo>
                  <a:lnTo>
                    <a:pt x="110" y="51"/>
                  </a:lnTo>
                  <a:lnTo>
                    <a:pt x="102" y="52"/>
                  </a:lnTo>
                  <a:lnTo>
                    <a:pt x="96" y="55"/>
                  </a:lnTo>
                  <a:lnTo>
                    <a:pt x="89" y="58"/>
                  </a:lnTo>
                  <a:lnTo>
                    <a:pt x="83" y="62"/>
                  </a:lnTo>
                  <a:lnTo>
                    <a:pt x="77" y="66"/>
                  </a:lnTo>
                  <a:lnTo>
                    <a:pt x="72" y="71"/>
                  </a:lnTo>
                  <a:lnTo>
                    <a:pt x="67" y="76"/>
                  </a:lnTo>
                  <a:lnTo>
                    <a:pt x="63" y="82"/>
                  </a:lnTo>
                  <a:lnTo>
                    <a:pt x="59" y="88"/>
                  </a:lnTo>
                  <a:lnTo>
                    <a:pt x="56" y="95"/>
                  </a:lnTo>
                  <a:lnTo>
                    <a:pt x="54" y="102"/>
                  </a:lnTo>
                  <a:lnTo>
                    <a:pt x="51" y="109"/>
                  </a:lnTo>
                  <a:lnTo>
                    <a:pt x="50" y="117"/>
                  </a:lnTo>
                  <a:lnTo>
                    <a:pt x="49" y="124"/>
                  </a:lnTo>
                  <a:lnTo>
                    <a:pt x="49" y="815"/>
                  </a:lnTo>
                  <a:lnTo>
                    <a:pt x="50" y="823"/>
                  </a:lnTo>
                  <a:lnTo>
                    <a:pt x="51" y="830"/>
                  </a:lnTo>
                  <a:lnTo>
                    <a:pt x="54" y="837"/>
                  </a:lnTo>
                  <a:lnTo>
                    <a:pt x="56" y="844"/>
                  </a:lnTo>
                  <a:lnTo>
                    <a:pt x="59" y="850"/>
                  </a:lnTo>
                  <a:lnTo>
                    <a:pt x="63" y="856"/>
                  </a:lnTo>
                  <a:lnTo>
                    <a:pt x="67" y="862"/>
                  </a:lnTo>
                  <a:lnTo>
                    <a:pt x="72" y="867"/>
                  </a:lnTo>
                  <a:lnTo>
                    <a:pt x="77" y="873"/>
                  </a:lnTo>
                  <a:lnTo>
                    <a:pt x="83" y="877"/>
                  </a:lnTo>
                  <a:lnTo>
                    <a:pt x="89" y="881"/>
                  </a:lnTo>
                  <a:lnTo>
                    <a:pt x="96" y="884"/>
                  </a:lnTo>
                  <a:lnTo>
                    <a:pt x="102" y="887"/>
                  </a:lnTo>
                  <a:lnTo>
                    <a:pt x="110" y="889"/>
                  </a:lnTo>
                  <a:lnTo>
                    <a:pt x="117" y="890"/>
                  </a:lnTo>
                  <a:lnTo>
                    <a:pt x="124" y="890"/>
                  </a:lnTo>
                  <a:lnTo>
                    <a:pt x="624" y="890"/>
                  </a:lnTo>
                  <a:lnTo>
                    <a:pt x="633" y="890"/>
                  </a:lnTo>
                  <a:lnTo>
                    <a:pt x="640" y="889"/>
                  </a:lnTo>
                  <a:lnTo>
                    <a:pt x="647" y="887"/>
                  </a:lnTo>
                  <a:lnTo>
                    <a:pt x="654" y="884"/>
                  </a:lnTo>
                  <a:lnTo>
                    <a:pt x="660" y="881"/>
                  </a:lnTo>
                  <a:lnTo>
                    <a:pt x="666" y="877"/>
                  </a:lnTo>
                  <a:lnTo>
                    <a:pt x="672" y="873"/>
                  </a:lnTo>
                  <a:lnTo>
                    <a:pt x="677" y="867"/>
                  </a:lnTo>
                  <a:lnTo>
                    <a:pt x="682" y="862"/>
                  </a:lnTo>
                  <a:lnTo>
                    <a:pt x="686" y="856"/>
                  </a:lnTo>
                  <a:lnTo>
                    <a:pt x="690" y="850"/>
                  </a:lnTo>
                  <a:lnTo>
                    <a:pt x="693" y="844"/>
                  </a:lnTo>
                  <a:lnTo>
                    <a:pt x="696" y="837"/>
                  </a:lnTo>
                  <a:lnTo>
                    <a:pt x="698" y="830"/>
                  </a:lnTo>
                  <a:lnTo>
                    <a:pt x="699" y="823"/>
                  </a:lnTo>
                  <a:lnTo>
                    <a:pt x="699" y="815"/>
                  </a:lnTo>
                  <a:lnTo>
                    <a:pt x="699" y="423"/>
                  </a:lnTo>
                  <a:lnTo>
                    <a:pt x="480" y="170"/>
                  </a:lnTo>
                  <a:lnTo>
                    <a:pt x="477" y="166"/>
                  </a:lnTo>
                  <a:lnTo>
                    <a:pt x="475" y="162"/>
                  </a:lnTo>
                  <a:lnTo>
                    <a:pt x="474" y="157"/>
                  </a:lnTo>
                  <a:lnTo>
                    <a:pt x="474" y="153"/>
                  </a:lnTo>
                  <a:lnTo>
                    <a:pt x="474" y="148"/>
                  </a:lnTo>
                  <a:lnTo>
                    <a:pt x="476" y="144"/>
                  </a:lnTo>
                  <a:lnTo>
                    <a:pt x="478" y="140"/>
                  </a:lnTo>
                  <a:lnTo>
                    <a:pt x="481" y="136"/>
                  </a:lnTo>
                  <a:lnTo>
                    <a:pt x="566" y="49"/>
                  </a:lnTo>
                  <a:close/>
                  <a:moveTo>
                    <a:pt x="326" y="219"/>
                  </a:moveTo>
                  <a:lnTo>
                    <a:pt x="326" y="219"/>
                  </a:lnTo>
                  <a:lnTo>
                    <a:pt x="468" y="219"/>
                  </a:lnTo>
                  <a:lnTo>
                    <a:pt x="507" y="265"/>
                  </a:lnTo>
                  <a:lnTo>
                    <a:pt x="326" y="265"/>
                  </a:lnTo>
                  <a:lnTo>
                    <a:pt x="326" y="219"/>
                  </a:lnTo>
                  <a:close/>
                  <a:moveTo>
                    <a:pt x="326" y="457"/>
                  </a:moveTo>
                  <a:lnTo>
                    <a:pt x="326" y="457"/>
                  </a:lnTo>
                  <a:lnTo>
                    <a:pt x="623" y="457"/>
                  </a:lnTo>
                  <a:lnTo>
                    <a:pt x="623" y="503"/>
                  </a:lnTo>
                  <a:lnTo>
                    <a:pt x="326" y="503"/>
                  </a:lnTo>
                  <a:lnTo>
                    <a:pt x="326" y="457"/>
                  </a:lnTo>
                  <a:close/>
                  <a:moveTo>
                    <a:pt x="326" y="695"/>
                  </a:moveTo>
                  <a:lnTo>
                    <a:pt x="326" y="695"/>
                  </a:lnTo>
                  <a:lnTo>
                    <a:pt x="623" y="695"/>
                  </a:lnTo>
                  <a:lnTo>
                    <a:pt x="623" y="741"/>
                  </a:lnTo>
                  <a:lnTo>
                    <a:pt x="326" y="741"/>
                  </a:lnTo>
                  <a:lnTo>
                    <a:pt x="326" y="695"/>
                  </a:lnTo>
                  <a:close/>
                  <a:moveTo>
                    <a:pt x="174" y="653"/>
                  </a:moveTo>
                  <a:lnTo>
                    <a:pt x="174" y="653"/>
                  </a:lnTo>
                  <a:lnTo>
                    <a:pt x="218" y="698"/>
                  </a:lnTo>
                  <a:lnTo>
                    <a:pt x="256" y="656"/>
                  </a:lnTo>
                  <a:lnTo>
                    <a:pt x="255" y="655"/>
                  </a:lnTo>
                  <a:lnTo>
                    <a:pt x="254" y="654"/>
                  </a:lnTo>
                  <a:lnTo>
                    <a:pt x="249" y="650"/>
                  </a:lnTo>
                  <a:lnTo>
                    <a:pt x="243" y="647"/>
                  </a:lnTo>
                  <a:lnTo>
                    <a:pt x="237" y="645"/>
                  </a:lnTo>
                  <a:lnTo>
                    <a:pt x="231" y="644"/>
                  </a:lnTo>
                  <a:lnTo>
                    <a:pt x="169" y="644"/>
                  </a:lnTo>
                  <a:lnTo>
                    <a:pt x="163" y="645"/>
                  </a:lnTo>
                  <a:lnTo>
                    <a:pt x="157" y="647"/>
                  </a:lnTo>
                  <a:lnTo>
                    <a:pt x="151" y="650"/>
                  </a:lnTo>
                  <a:lnTo>
                    <a:pt x="146" y="654"/>
                  </a:lnTo>
                  <a:lnTo>
                    <a:pt x="142" y="658"/>
                  </a:lnTo>
                  <a:lnTo>
                    <a:pt x="139" y="664"/>
                  </a:lnTo>
                  <a:lnTo>
                    <a:pt x="137" y="670"/>
                  </a:lnTo>
                  <a:lnTo>
                    <a:pt x="137" y="677"/>
                  </a:lnTo>
                  <a:lnTo>
                    <a:pt x="137" y="739"/>
                  </a:lnTo>
                  <a:lnTo>
                    <a:pt x="137" y="745"/>
                  </a:lnTo>
                  <a:lnTo>
                    <a:pt x="139" y="751"/>
                  </a:lnTo>
                  <a:lnTo>
                    <a:pt x="142" y="756"/>
                  </a:lnTo>
                  <a:lnTo>
                    <a:pt x="146" y="761"/>
                  </a:lnTo>
                  <a:lnTo>
                    <a:pt x="151" y="765"/>
                  </a:lnTo>
                  <a:lnTo>
                    <a:pt x="157" y="768"/>
                  </a:lnTo>
                  <a:lnTo>
                    <a:pt x="163" y="770"/>
                  </a:lnTo>
                  <a:lnTo>
                    <a:pt x="169" y="770"/>
                  </a:lnTo>
                  <a:lnTo>
                    <a:pt x="231" y="770"/>
                  </a:lnTo>
                  <a:lnTo>
                    <a:pt x="237" y="770"/>
                  </a:lnTo>
                  <a:lnTo>
                    <a:pt x="243" y="768"/>
                  </a:lnTo>
                  <a:lnTo>
                    <a:pt x="249" y="765"/>
                  </a:lnTo>
                  <a:lnTo>
                    <a:pt x="254" y="761"/>
                  </a:lnTo>
                  <a:lnTo>
                    <a:pt x="258" y="756"/>
                  </a:lnTo>
                  <a:lnTo>
                    <a:pt x="261" y="751"/>
                  </a:lnTo>
                  <a:lnTo>
                    <a:pt x="263" y="745"/>
                  </a:lnTo>
                  <a:lnTo>
                    <a:pt x="263" y="739"/>
                  </a:lnTo>
                  <a:lnTo>
                    <a:pt x="263" y="722"/>
                  </a:lnTo>
                  <a:lnTo>
                    <a:pt x="237" y="750"/>
                  </a:lnTo>
                  <a:lnTo>
                    <a:pt x="219" y="769"/>
                  </a:lnTo>
                  <a:lnTo>
                    <a:pt x="201" y="751"/>
                  </a:lnTo>
                  <a:lnTo>
                    <a:pt x="138" y="689"/>
                  </a:lnTo>
                  <a:lnTo>
                    <a:pt x="174" y="653"/>
                  </a:lnTo>
                  <a:close/>
                  <a:moveTo>
                    <a:pt x="273" y="638"/>
                  </a:moveTo>
                  <a:lnTo>
                    <a:pt x="273" y="638"/>
                  </a:lnTo>
                  <a:lnTo>
                    <a:pt x="352" y="552"/>
                  </a:lnTo>
                  <a:lnTo>
                    <a:pt x="389" y="586"/>
                  </a:lnTo>
                  <a:lnTo>
                    <a:pt x="288" y="695"/>
                  </a:lnTo>
                  <a:lnTo>
                    <a:pt x="288" y="739"/>
                  </a:lnTo>
                  <a:lnTo>
                    <a:pt x="288" y="744"/>
                  </a:lnTo>
                  <a:lnTo>
                    <a:pt x="287" y="750"/>
                  </a:lnTo>
                  <a:lnTo>
                    <a:pt x="286" y="755"/>
                  </a:lnTo>
                  <a:lnTo>
                    <a:pt x="284" y="760"/>
                  </a:lnTo>
                  <a:lnTo>
                    <a:pt x="281" y="765"/>
                  </a:lnTo>
                  <a:lnTo>
                    <a:pt x="279" y="770"/>
                  </a:lnTo>
                  <a:lnTo>
                    <a:pt x="275" y="775"/>
                  </a:lnTo>
                  <a:lnTo>
                    <a:pt x="272" y="779"/>
                  </a:lnTo>
                  <a:lnTo>
                    <a:pt x="268" y="783"/>
                  </a:lnTo>
                  <a:lnTo>
                    <a:pt x="263" y="786"/>
                  </a:lnTo>
                  <a:lnTo>
                    <a:pt x="259" y="789"/>
                  </a:lnTo>
                  <a:lnTo>
                    <a:pt x="254" y="792"/>
                  </a:lnTo>
                  <a:lnTo>
                    <a:pt x="249" y="793"/>
                  </a:lnTo>
                  <a:lnTo>
                    <a:pt x="242" y="795"/>
                  </a:lnTo>
                  <a:lnTo>
                    <a:pt x="237" y="796"/>
                  </a:lnTo>
                  <a:lnTo>
                    <a:pt x="231" y="796"/>
                  </a:lnTo>
                  <a:lnTo>
                    <a:pt x="169" y="796"/>
                  </a:lnTo>
                  <a:lnTo>
                    <a:pt x="164" y="796"/>
                  </a:lnTo>
                  <a:lnTo>
                    <a:pt x="158" y="795"/>
                  </a:lnTo>
                  <a:lnTo>
                    <a:pt x="153" y="793"/>
                  </a:lnTo>
                  <a:lnTo>
                    <a:pt x="146" y="792"/>
                  </a:lnTo>
                  <a:lnTo>
                    <a:pt x="141" y="789"/>
                  </a:lnTo>
                  <a:lnTo>
                    <a:pt x="137" y="786"/>
                  </a:lnTo>
                  <a:lnTo>
                    <a:pt x="132" y="783"/>
                  </a:lnTo>
                  <a:lnTo>
                    <a:pt x="128" y="779"/>
                  </a:lnTo>
                  <a:lnTo>
                    <a:pt x="121" y="770"/>
                  </a:lnTo>
                  <a:lnTo>
                    <a:pt x="116" y="761"/>
                  </a:lnTo>
                  <a:lnTo>
                    <a:pt x="114" y="755"/>
                  </a:lnTo>
                  <a:lnTo>
                    <a:pt x="113" y="750"/>
                  </a:lnTo>
                  <a:lnTo>
                    <a:pt x="112" y="744"/>
                  </a:lnTo>
                  <a:lnTo>
                    <a:pt x="112" y="739"/>
                  </a:lnTo>
                  <a:lnTo>
                    <a:pt x="112" y="677"/>
                  </a:lnTo>
                  <a:lnTo>
                    <a:pt x="112" y="670"/>
                  </a:lnTo>
                  <a:lnTo>
                    <a:pt x="113" y="665"/>
                  </a:lnTo>
                  <a:lnTo>
                    <a:pt x="114" y="659"/>
                  </a:lnTo>
                  <a:lnTo>
                    <a:pt x="116" y="654"/>
                  </a:lnTo>
                  <a:lnTo>
                    <a:pt x="121" y="644"/>
                  </a:lnTo>
                  <a:lnTo>
                    <a:pt x="128" y="636"/>
                  </a:lnTo>
                  <a:lnTo>
                    <a:pt x="129" y="636"/>
                  </a:lnTo>
                  <a:lnTo>
                    <a:pt x="133" y="632"/>
                  </a:lnTo>
                  <a:lnTo>
                    <a:pt x="137" y="629"/>
                  </a:lnTo>
                  <a:lnTo>
                    <a:pt x="141" y="626"/>
                  </a:lnTo>
                  <a:lnTo>
                    <a:pt x="146" y="624"/>
                  </a:lnTo>
                  <a:lnTo>
                    <a:pt x="153" y="622"/>
                  </a:lnTo>
                  <a:lnTo>
                    <a:pt x="158" y="621"/>
                  </a:lnTo>
                  <a:lnTo>
                    <a:pt x="164" y="620"/>
                  </a:lnTo>
                  <a:lnTo>
                    <a:pt x="169" y="619"/>
                  </a:lnTo>
                  <a:lnTo>
                    <a:pt x="231" y="619"/>
                  </a:lnTo>
                  <a:lnTo>
                    <a:pt x="237" y="620"/>
                  </a:lnTo>
                  <a:lnTo>
                    <a:pt x="242" y="621"/>
                  </a:lnTo>
                  <a:lnTo>
                    <a:pt x="248" y="622"/>
                  </a:lnTo>
                  <a:lnTo>
                    <a:pt x="254" y="624"/>
                  </a:lnTo>
                  <a:lnTo>
                    <a:pt x="263" y="629"/>
                  </a:lnTo>
                  <a:lnTo>
                    <a:pt x="272" y="636"/>
                  </a:lnTo>
                  <a:lnTo>
                    <a:pt x="272" y="637"/>
                  </a:lnTo>
                  <a:lnTo>
                    <a:pt x="273" y="638"/>
                  </a:lnTo>
                  <a:close/>
                  <a:moveTo>
                    <a:pt x="174" y="415"/>
                  </a:moveTo>
                  <a:lnTo>
                    <a:pt x="174" y="415"/>
                  </a:lnTo>
                  <a:lnTo>
                    <a:pt x="218" y="459"/>
                  </a:lnTo>
                  <a:lnTo>
                    <a:pt x="256" y="418"/>
                  </a:lnTo>
                  <a:lnTo>
                    <a:pt x="255" y="417"/>
                  </a:lnTo>
                  <a:lnTo>
                    <a:pt x="254" y="416"/>
                  </a:lnTo>
                  <a:lnTo>
                    <a:pt x="249" y="412"/>
                  </a:lnTo>
                  <a:lnTo>
                    <a:pt x="243" y="409"/>
                  </a:lnTo>
                  <a:lnTo>
                    <a:pt x="237" y="407"/>
                  </a:lnTo>
                  <a:lnTo>
                    <a:pt x="231" y="407"/>
                  </a:lnTo>
                  <a:lnTo>
                    <a:pt x="169" y="407"/>
                  </a:lnTo>
                  <a:lnTo>
                    <a:pt x="163" y="407"/>
                  </a:lnTo>
                  <a:lnTo>
                    <a:pt x="157" y="409"/>
                  </a:lnTo>
                  <a:lnTo>
                    <a:pt x="151" y="412"/>
                  </a:lnTo>
                  <a:lnTo>
                    <a:pt x="146" y="416"/>
                  </a:lnTo>
                  <a:lnTo>
                    <a:pt x="142" y="421"/>
                  </a:lnTo>
                  <a:lnTo>
                    <a:pt x="139" y="426"/>
                  </a:lnTo>
                  <a:lnTo>
                    <a:pt x="137" y="432"/>
                  </a:lnTo>
                  <a:lnTo>
                    <a:pt x="137" y="438"/>
                  </a:lnTo>
                  <a:lnTo>
                    <a:pt x="137" y="501"/>
                  </a:lnTo>
                  <a:lnTo>
                    <a:pt x="137" y="507"/>
                  </a:lnTo>
                  <a:lnTo>
                    <a:pt x="139" y="513"/>
                  </a:lnTo>
                  <a:lnTo>
                    <a:pt x="142" y="519"/>
                  </a:lnTo>
                  <a:lnTo>
                    <a:pt x="146" y="523"/>
                  </a:lnTo>
                  <a:lnTo>
                    <a:pt x="151" y="527"/>
                  </a:lnTo>
                  <a:lnTo>
                    <a:pt x="157" y="530"/>
                  </a:lnTo>
                  <a:lnTo>
                    <a:pt x="163" y="532"/>
                  </a:lnTo>
                  <a:lnTo>
                    <a:pt x="169" y="533"/>
                  </a:lnTo>
                  <a:lnTo>
                    <a:pt x="231" y="533"/>
                  </a:lnTo>
                  <a:lnTo>
                    <a:pt x="237" y="532"/>
                  </a:lnTo>
                  <a:lnTo>
                    <a:pt x="243" y="530"/>
                  </a:lnTo>
                  <a:lnTo>
                    <a:pt x="249" y="527"/>
                  </a:lnTo>
                  <a:lnTo>
                    <a:pt x="254" y="523"/>
                  </a:lnTo>
                  <a:lnTo>
                    <a:pt x="254" y="523"/>
                  </a:lnTo>
                  <a:lnTo>
                    <a:pt x="258" y="519"/>
                  </a:lnTo>
                  <a:lnTo>
                    <a:pt x="261" y="513"/>
                  </a:lnTo>
                  <a:lnTo>
                    <a:pt x="263" y="507"/>
                  </a:lnTo>
                  <a:lnTo>
                    <a:pt x="263" y="501"/>
                  </a:lnTo>
                  <a:lnTo>
                    <a:pt x="263" y="484"/>
                  </a:lnTo>
                  <a:lnTo>
                    <a:pt x="237" y="512"/>
                  </a:lnTo>
                  <a:lnTo>
                    <a:pt x="219" y="531"/>
                  </a:lnTo>
                  <a:lnTo>
                    <a:pt x="201" y="513"/>
                  </a:lnTo>
                  <a:lnTo>
                    <a:pt x="138" y="450"/>
                  </a:lnTo>
                  <a:lnTo>
                    <a:pt x="174" y="415"/>
                  </a:lnTo>
                  <a:close/>
                  <a:moveTo>
                    <a:pt x="273" y="400"/>
                  </a:moveTo>
                  <a:lnTo>
                    <a:pt x="273" y="400"/>
                  </a:lnTo>
                  <a:lnTo>
                    <a:pt x="352" y="315"/>
                  </a:lnTo>
                  <a:lnTo>
                    <a:pt x="389" y="348"/>
                  </a:lnTo>
                  <a:lnTo>
                    <a:pt x="288" y="457"/>
                  </a:lnTo>
                  <a:lnTo>
                    <a:pt x="288" y="501"/>
                  </a:lnTo>
                  <a:lnTo>
                    <a:pt x="288" y="507"/>
                  </a:lnTo>
                  <a:lnTo>
                    <a:pt x="287" y="512"/>
                  </a:lnTo>
                  <a:lnTo>
                    <a:pt x="286" y="518"/>
                  </a:lnTo>
                  <a:lnTo>
                    <a:pt x="284" y="523"/>
                  </a:lnTo>
                  <a:lnTo>
                    <a:pt x="281" y="528"/>
                  </a:lnTo>
                  <a:lnTo>
                    <a:pt x="279" y="532"/>
                  </a:lnTo>
                  <a:lnTo>
                    <a:pt x="275" y="537"/>
                  </a:lnTo>
                  <a:lnTo>
                    <a:pt x="272" y="541"/>
                  </a:lnTo>
                  <a:lnTo>
                    <a:pt x="268" y="544"/>
                  </a:lnTo>
                  <a:lnTo>
                    <a:pt x="263" y="548"/>
                  </a:lnTo>
                  <a:lnTo>
                    <a:pt x="259" y="550"/>
                  </a:lnTo>
                  <a:lnTo>
                    <a:pt x="254" y="553"/>
                  </a:lnTo>
                  <a:lnTo>
                    <a:pt x="249" y="555"/>
                  </a:lnTo>
                  <a:lnTo>
                    <a:pt x="242" y="556"/>
                  </a:lnTo>
                  <a:lnTo>
                    <a:pt x="237" y="557"/>
                  </a:lnTo>
                  <a:lnTo>
                    <a:pt x="231" y="557"/>
                  </a:lnTo>
                  <a:lnTo>
                    <a:pt x="169" y="557"/>
                  </a:lnTo>
                  <a:lnTo>
                    <a:pt x="164" y="557"/>
                  </a:lnTo>
                  <a:lnTo>
                    <a:pt x="158" y="556"/>
                  </a:lnTo>
                  <a:lnTo>
                    <a:pt x="153" y="555"/>
                  </a:lnTo>
                  <a:lnTo>
                    <a:pt x="146" y="553"/>
                  </a:lnTo>
                  <a:lnTo>
                    <a:pt x="141" y="550"/>
                  </a:lnTo>
                  <a:lnTo>
                    <a:pt x="137" y="548"/>
                  </a:lnTo>
                  <a:lnTo>
                    <a:pt x="132" y="544"/>
                  </a:lnTo>
                  <a:lnTo>
                    <a:pt x="128" y="541"/>
                  </a:lnTo>
                  <a:lnTo>
                    <a:pt x="121" y="532"/>
                  </a:lnTo>
                  <a:lnTo>
                    <a:pt x="116" y="523"/>
                  </a:lnTo>
                  <a:lnTo>
                    <a:pt x="114" y="518"/>
                  </a:lnTo>
                  <a:lnTo>
                    <a:pt x="113" y="512"/>
                  </a:lnTo>
                  <a:lnTo>
                    <a:pt x="112" y="507"/>
                  </a:lnTo>
                  <a:lnTo>
                    <a:pt x="112" y="501"/>
                  </a:lnTo>
                  <a:lnTo>
                    <a:pt x="112" y="438"/>
                  </a:lnTo>
                  <a:lnTo>
                    <a:pt x="112" y="433"/>
                  </a:lnTo>
                  <a:lnTo>
                    <a:pt x="113" y="427"/>
                  </a:lnTo>
                  <a:lnTo>
                    <a:pt x="114" y="422"/>
                  </a:lnTo>
                  <a:lnTo>
                    <a:pt x="116" y="416"/>
                  </a:lnTo>
                  <a:lnTo>
                    <a:pt x="119" y="411"/>
                  </a:lnTo>
                  <a:lnTo>
                    <a:pt x="121" y="407"/>
                  </a:lnTo>
                  <a:lnTo>
                    <a:pt x="125" y="403"/>
                  </a:lnTo>
                  <a:lnTo>
                    <a:pt x="128" y="399"/>
                  </a:lnTo>
                  <a:lnTo>
                    <a:pt x="129" y="399"/>
                  </a:lnTo>
                  <a:lnTo>
                    <a:pt x="133" y="395"/>
                  </a:lnTo>
                  <a:lnTo>
                    <a:pt x="137" y="392"/>
                  </a:lnTo>
                  <a:lnTo>
                    <a:pt x="141" y="389"/>
                  </a:lnTo>
                  <a:lnTo>
                    <a:pt x="146" y="387"/>
                  </a:lnTo>
                  <a:lnTo>
                    <a:pt x="153" y="385"/>
                  </a:lnTo>
                  <a:lnTo>
                    <a:pt x="158" y="382"/>
                  </a:lnTo>
                  <a:lnTo>
                    <a:pt x="164" y="381"/>
                  </a:lnTo>
                  <a:lnTo>
                    <a:pt x="169" y="381"/>
                  </a:lnTo>
                  <a:lnTo>
                    <a:pt x="231" y="381"/>
                  </a:lnTo>
                  <a:lnTo>
                    <a:pt x="237" y="381"/>
                  </a:lnTo>
                  <a:lnTo>
                    <a:pt x="242" y="382"/>
                  </a:lnTo>
                  <a:lnTo>
                    <a:pt x="248" y="385"/>
                  </a:lnTo>
                  <a:lnTo>
                    <a:pt x="254" y="387"/>
                  </a:lnTo>
                  <a:lnTo>
                    <a:pt x="259" y="389"/>
                  </a:lnTo>
                  <a:lnTo>
                    <a:pt x="263" y="392"/>
                  </a:lnTo>
                  <a:lnTo>
                    <a:pt x="268" y="395"/>
                  </a:lnTo>
                  <a:lnTo>
                    <a:pt x="272" y="399"/>
                  </a:lnTo>
                  <a:lnTo>
                    <a:pt x="272" y="399"/>
                  </a:lnTo>
                  <a:lnTo>
                    <a:pt x="273" y="400"/>
                  </a:lnTo>
                  <a:close/>
                  <a:moveTo>
                    <a:pt x="174" y="176"/>
                  </a:moveTo>
                  <a:lnTo>
                    <a:pt x="174" y="176"/>
                  </a:lnTo>
                  <a:lnTo>
                    <a:pt x="218" y="222"/>
                  </a:lnTo>
                  <a:lnTo>
                    <a:pt x="256" y="180"/>
                  </a:lnTo>
                  <a:lnTo>
                    <a:pt x="255" y="179"/>
                  </a:lnTo>
                  <a:lnTo>
                    <a:pt x="254" y="177"/>
                  </a:lnTo>
                  <a:lnTo>
                    <a:pt x="249" y="174"/>
                  </a:lnTo>
                  <a:lnTo>
                    <a:pt x="243" y="171"/>
                  </a:lnTo>
                  <a:lnTo>
                    <a:pt x="237" y="169"/>
                  </a:lnTo>
                  <a:lnTo>
                    <a:pt x="231" y="168"/>
                  </a:lnTo>
                  <a:lnTo>
                    <a:pt x="169" y="168"/>
                  </a:lnTo>
                  <a:lnTo>
                    <a:pt x="163" y="169"/>
                  </a:lnTo>
                  <a:lnTo>
                    <a:pt x="157" y="171"/>
                  </a:lnTo>
                  <a:lnTo>
                    <a:pt x="151" y="174"/>
                  </a:lnTo>
                  <a:lnTo>
                    <a:pt x="146" y="177"/>
                  </a:lnTo>
                  <a:lnTo>
                    <a:pt x="142" y="182"/>
                  </a:lnTo>
                  <a:lnTo>
                    <a:pt x="139" y="187"/>
                  </a:lnTo>
                  <a:lnTo>
                    <a:pt x="137" y="194"/>
                  </a:lnTo>
                  <a:lnTo>
                    <a:pt x="137" y="201"/>
                  </a:lnTo>
                  <a:lnTo>
                    <a:pt x="137" y="262"/>
                  </a:lnTo>
                  <a:lnTo>
                    <a:pt x="137" y="269"/>
                  </a:lnTo>
                  <a:lnTo>
                    <a:pt x="139" y="275"/>
                  </a:lnTo>
                  <a:lnTo>
                    <a:pt x="142" y="280"/>
                  </a:lnTo>
                  <a:lnTo>
                    <a:pt x="146" y="285"/>
                  </a:lnTo>
                  <a:lnTo>
                    <a:pt x="151" y="290"/>
                  </a:lnTo>
                  <a:lnTo>
                    <a:pt x="157" y="293"/>
                  </a:lnTo>
                  <a:lnTo>
                    <a:pt x="163" y="294"/>
                  </a:lnTo>
                  <a:lnTo>
                    <a:pt x="169" y="295"/>
                  </a:lnTo>
                  <a:lnTo>
                    <a:pt x="231" y="295"/>
                  </a:lnTo>
                  <a:lnTo>
                    <a:pt x="237" y="294"/>
                  </a:lnTo>
                  <a:lnTo>
                    <a:pt x="243" y="293"/>
                  </a:lnTo>
                  <a:lnTo>
                    <a:pt x="249" y="290"/>
                  </a:lnTo>
                  <a:lnTo>
                    <a:pt x="254" y="285"/>
                  </a:lnTo>
                  <a:lnTo>
                    <a:pt x="258" y="280"/>
                  </a:lnTo>
                  <a:lnTo>
                    <a:pt x="261" y="275"/>
                  </a:lnTo>
                  <a:lnTo>
                    <a:pt x="263" y="269"/>
                  </a:lnTo>
                  <a:lnTo>
                    <a:pt x="263" y="262"/>
                  </a:lnTo>
                  <a:lnTo>
                    <a:pt x="263" y="246"/>
                  </a:lnTo>
                  <a:lnTo>
                    <a:pt x="237" y="274"/>
                  </a:lnTo>
                  <a:lnTo>
                    <a:pt x="219" y="293"/>
                  </a:lnTo>
                  <a:lnTo>
                    <a:pt x="201" y="274"/>
                  </a:lnTo>
                  <a:lnTo>
                    <a:pt x="138" y="213"/>
                  </a:lnTo>
                  <a:lnTo>
                    <a:pt x="174" y="176"/>
                  </a:lnTo>
                  <a:close/>
                  <a:moveTo>
                    <a:pt x="273" y="162"/>
                  </a:moveTo>
                  <a:lnTo>
                    <a:pt x="273" y="162"/>
                  </a:lnTo>
                  <a:lnTo>
                    <a:pt x="352" y="76"/>
                  </a:lnTo>
                  <a:lnTo>
                    <a:pt x="389" y="110"/>
                  </a:lnTo>
                  <a:lnTo>
                    <a:pt x="288" y="219"/>
                  </a:lnTo>
                  <a:lnTo>
                    <a:pt x="288" y="262"/>
                  </a:lnTo>
                  <a:lnTo>
                    <a:pt x="288" y="268"/>
                  </a:lnTo>
                  <a:lnTo>
                    <a:pt x="287" y="274"/>
                  </a:lnTo>
                  <a:lnTo>
                    <a:pt x="286" y="279"/>
                  </a:lnTo>
                  <a:lnTo>
                    <a:pt x="284" y="284"/>
                  </a:lnTo>
                  <a:lnTo>
                    <a:pt x="281" y="290"/>
                  </a:lnTo>
                  <a:lnTo>
                    <a:pt x="279" y="295"/>
                  </a:lnTo>
                  <a:lnTo>
                    <a:pt x="275" y="299"/>
                  </a:lnTo>
                  <a:lnTo>
                    <a:pt x="272" y="303"/>
                  </a:lnTo>
                  <a:lnTo>
                    <a:pt x="268" y="307"/>
                  </a:lnTo>
                  <a:lnTo>
                    <a:pt x="263" y="310"/>
                  </a:lnTo>
                  <a:lnTo>
                    <a:pt x="259" y="313"/>
                  </a:lnTo>
                  <a:lnTo>
                    <a:pt x="254" y="315"/>
                  </a:lnTo>
                  <a:lnTo>
                    <a:pt x="248" y="317"/>
                  </a:lnTo>
                  <a:lnTo>
                    <a:pt x="242" y="318"/>
                  </a:lnTo>
                  <a:lnTo>
                    <a:pt x="237" y="319"/>
                  </a:lnTo>
                  <a:lnTo>
                    <a:pt x="231" y="320"/>
                  </a:lnTo>
                  <a:lnTo>
                    <a:pt x="169" y="320"/>
                  </a:lnTo>
                  <a:lnTo>
                    <a:pt x="164" y="319"/>
                  </a:lnTo>
                  <a:lnTo>
                    <a:pt x="158" y="318"/>
                  </a:lnTo>
                  <a:lnTo>
                    <a:pt x="153" y="317"/>
                  </a:lnTo>
                  <a:lnTo>
                    <a:pt x="146" y="315"/>
                  </a:lnTo>
                  <a:lnTo>
                    <a:pt x="141" y="313"/>
                  </a:lnTo>
                  <a:lnTo>
                    <a:pt x="137" y="310"/>
                  </a:lnTo>
                  <a:lnTo>
                    <a:pt x="133" y="307"/>
                  </a:lnTo>
                  <a:lnTo>
                    <a:pt x="129" y="303"/>
                  </a:lnTo>
                  <a:lnTo>
                    <a:pt x="128" y="303"/>
                  </a:lnTo>
                  <a:lnTo>
                    <a:pt x="121" y="295"/>
                  </a:lnTo>
                  <a:lnTo>
                    <a:pt x="116" y="284"/>
                  </a:lnTo>
                  <a:lnTo>
                    <a:pt x="114" y="279"/>
                  </a:lnTo>
                  <a:lnTo>
                    <a:pt x="113" y="274"/>
                  </a:lnTo>
                  <a:lnTo>
                    <a:pt x="112" y="268"/>
                  </a:lnTo>
                  <a:lnTo>
                    <a:pt x="112" y="262"/>
                  </a:lnTo>
                  <a:lnTo>
                    <a:pt x="112" y="201"/>
                  </a:lnTo>
                  <a:lnTo>
                    <a:pt x="112" y="195"/>
                  </a:lnTo>
                  <a:lnTo>
                    <a:pt x="113" y="188"/>
                  </a:lnTo>
                  <a:lnTo>
                    <a:pt x="114" y="183"/>
                  </a:lnTo>
                  <a:lnTo>
                    <a:pt x="116" y="178"/>
                  </a:lnTo>
                  <a:lnTo>
                    <a:pt x="121" y="168"/>
                  </a:lnTo>
                  <a:lnTo>
                    <a:pt x="128" y="160"/>
                  </a:lnTo>
                  <a:lnTo>
                    <a:pt x="132" y="156"/>
                  </a:lnTo>
                  <a:lnTo>
                    <a:pt x="137" y="153"/>
                  </a:lnTo>
                  <a:lnTo>
                    <a:pt x="141" y="150"/>
                  </a:lnTo>
                  <a:lnTo>
                    <a:pt x="146" y="148"/>
                  </a:lnTo>
                  <a:lnTo>
                    <a:pt x="153" y="146"/>
                  </a:lnTo>
                  <a:lnTo>
                    <a:pt x="158" y="145"/>
                  </a:lnTo>
                  <a:lnTo>
                    <a:pt x="164" y="144"/>
                  </a:lnTo>
                  <a:lnTo>
                    <a:pt x="169" y="143"/>
                  </a:lnTo>
                  <a:lnTo>
                    <a:pt x="231" y="143"/>
                  </a:lnTo>
                  <a:lnTo>
                    <a:pt x="237" y="144"/>
                  </a:lnTo>
                  <a:lnTo>
                    <a:pt x="242" y="145"/>
                  </a:lnTo>
                  <a:lnTo>
                    <a:pt x="249" y="146"/>
                  </a:lnTo>
                  <a:lnTo>
                    <a:pt x="254" y="148"/>
                  </a:lnTo>
                  <a:lnTo>
                    <a:pt x="259" y="150"/>
                  </a:lnTo>
                  <a:lnTo>
                    <a:pt x="263" y="153"/>
                  </a:lnTo>
                  <a:lnTo>
                    <a:pt x="268" y="156"/>
                  </a:lnTo>
                  <a:lnTo>
                    <a:pt x="272" y="160"/>
                  </a:lnTo>
                  <a:lnTo>
                    <a:pt x="272" y="161"/>
                  </a:lnTo>
                  <a:lnTo>
                    <a:pt x="273" y="162"/>
                  </a:lnTo>
                  <a:close/>
                  <a:moveTo>
                    <a:pt x="674" y="318"/>
                  </a:moveTo>
                  <a:lnTo>
                    <a:pt x="674" y="318"/>
                  </a:lnTo>
                  <a:lnTo>
                    <a:pt x="611" y="73"/>
                  </a:lnTo>
                  <a:lnTo>
                    <a:pt x="532" y="154"/>
                  </a:lnTo>
                  <a:lnTo>
                    <a:pt x="674" y="318"/>
                  </a:lnTo>
                  <a:close/>
                  <a:moveTo>
                    <a:pt x="649" y="18"/>
                  </a:moveTo>
                  <a:lnTo>
                    <a:pt x="649" y="18"/>
                  </a:lnTo>
                  <a:lnTo>
                    <a:pt x="748" y="406"/>
                  </a:lnTo>
                  <a:lnTo>
                    <a:pt x="749" y="408"/>
                  </a:lnTo>
                  <a:lnTo>
                    <a:pt x="749" y="409"/>
                  </a:lnTo>
                  <a:lnTo>
                    <a:pt x="749" y="411"/>
                  </a:lnTo>
                  <a:lnTo>
                    <a:pt x="749" y="414"/>
                  </a:lnTo>
                  <a:lnTo>
                    <a:pt x="749" y="815"/>
                  </a:lnTo>
                  <a:lnTo>
                    <a:pt x="749" y="828"/>
                  </a:lnTo>
                  <a:lnTo>
                    <a:pt x="747" y="840"/>
                  </a:lnTo>
                  <a:lnTo>
                    <a:pt x="744" y="852"/>
                  </a:lnTo>
                  <a:lnTo>
                    <a:pt x="740" y="863"/>
                  </a:lnTo>
                  <a:lnTo>
                    <a:pt x="734" y="875"/>
                  </a:lnTo>
                  <a:lnTo>
                    <a:pt x="727" y="885"/>
                  </a:lnTo>
                  <a:lnTo>
                    <a:pt x="720" y="895"/>
                  </a:lnTo>
                  <a:lnTo>
                    <a:pt x="712" y="903"/>
                  </a:lnTo>
                  <a:lnTo>
                    <a:pt x="704" y="911"/>
                  </a:lnTo>
                  <a:lnTo>
                    <a:pt x="694" y="918"/>
                  </a:lnTo>
                  <a:lnTo>
                    <a:pt x="684" y="925"/>
                  </a:lnTo>
                  <a:lnTo>
                    <a:pt x="673" y="930"/>
                  </a:lnTo>
                  <a:lnTo>
                    <a:pt x="662" y="934"/>
                  </a:lnTo>
                  <a:lnTo>
                    <a:pt x="650" y="937"/>
                  </a:lnTo>
                  <a:lnTo>
                    <a:pt x="638" y="939"/>
                  </a:lnTo>
                  <a:lnTo>
                    <a:pt x="624" y="940"/>
                  </a:lnTo>
                  <a:lnTo>
                    <a:pt x="124" y="940"/>
                  </a:lnTo>
                  <a:lnTo>
                    <a:pt x="112" y="939"/>
                  </a:lnTo>
                  <a:lnTo>
                    <a:pt x="100" y="937"/>
                  </a:lnTo>
                  <a:lnTo>
                    <a:pt x="88" y="934"/>
                  </a:lnTo>
                  <a:lnTo>
                    <a:pt x="77" y="930"/>
                  </a:lnTo>
                  <a:lnTo>
                    <a:pt x="66" y="925"/>
                  </a:lnTo>
                  <a:lnTo>
                    <a:pt x="56" y="918"/>
                  </a:lnTo>
                  <a:lnTo>
                    <a:pt x="45" y="911"/>
                  </a:lnTo>
                  <a:lnTo>
                    <a:pt x="36" y="903"/>
                  </a:lnTo>
                  <a:lnTo>
                    <a:pt x="28" y="895"/>
                  </a:lnTo>
                  <a:lnTo>
                    <a:pt x="21" y="885"/>
                  </a:lnTo>
                  <a:lnTo>
                    <a:pt x="15" y="875"/>
                  </a:lnTo>
                  <a:lnTo>
                    <a:pt x="10" y="863"/>
                  </a:lnTo>
                  <a:lnTo>
                    <a:pt x="6" y="852"/>
                  </a:lnTo>
                  <a:lnTo>
                    <a:pt x="3" y="840"/>
                  </a:lnTo>
                  <a:lnTo>
                    <a:pt x="1" y="828"/>
                  </a:lnTo>
                  <a:lnTo>
                    <a:pt x="0" y="815"/>
                  </a:lnTo>
                  <a:lnTo>
                    <a:pt x="0" y="124"/>
                  </a:lnTo>
                  <a:lnTo>
                    <a:pt x="1" y="112"/>
                  </a:lnTo>
                  <a:lnTo>
                    <a:pt x="3" y="99"/>
                  </a:lnTo>
                  <a:lnTo>
                    <a:pt x="6" y="87"/>
                  </a:lnTo>
                  <a:lnTo>
                    <a:pt x="10" y="75"/>
                  </a:lnTo>
                  <a:lnTo>
                    <a:pt x="15" y="64"/>
                  </a:lnTo>
                  <a:lnTo>
                    <a:pt x="21" y="54"/>
                  </a:lnTo>
                  <a:lnTo>
                    <a:pt x="28" y="45"/>
                  </a:lnTo>
                  <a:lnTo>
                    <a:pt x="36" y="36"/>
                  </a:lnTo>
                  <a:lnTo>
                    <a:pt x="45" y="28"/>
                  </a:lnTo>
                  <a:lnTo>
                    <a:pt x="56" y="21"/>
                  </a:lnTo>
                  <a:lnTo>
                    <a:pt x="66" y="15"/>
                  </a:lnTo>
                  <a:lnTo>
                    <a:pt x="77" y="9"/>
                  </a:lnTo>
                  <a:lnTo>
                    <a:pt x="88" y="5"/>
                  </a:lnTo>
                  <a:lnTo>
                    <a:pt x="100" y="2"/>
                  </a:lnTo>
                  <a:lnTo>
                    <a:pt x="112" y="0"/>
                  </a:lnTo>
                  <a:lnTo>
                    <a:pt x="124" y="0"/>
                  </a:lnTo>
                  <a:lnTo>
                    <a:pt x="624" y="0"/>
                  </a:lnTo>
                  <a:lnTo>
                    <a:pt x="644" y="0"/>
                  </a:lnTo>
                  <a:lnTo>
                    <a:pt x="649" y="18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7" name="Группа 73"/>
          <p:cNvGrpSpPr/>
          <p:nvPr/>
        </p:nvGrpSpPr>
        <p:grpSpPr>
          <a:xfrm>
            <a:off x="3511552" y="6010009"/>
            <a:ext cx="657708" cy="671758"/>
            <a:chOff x="3312762" y="5822932"/>
            <a:chExt cx="657533" cy="657533"/>
          </a:xfrm>
          <a:solidFill>
            <a:srgbClr val="004F9F"/>
          </a:solidFill>
        </p:grpSpPr>
        <p:sp>
          <p:nvSpPr>
            <p:cNvPr id="52" name="Freeform 48"/>
            <p:cNvSpPr>
              <a:spLocks/>
            </p:cNvSpPr>
            <p:nvPr/>
          </p:nvSpPr>
          <p:spPr bwMode="auto">
            <a:xfrm>
              <a:off x="3312762" y="5822932"/>
              <a:ext cx="657533" cy="657533"/>
            </a:xfrm>
            <a:custGeom>
              <a:avLst/>
              <a:gdLst/>
              <a:ahLst/>
              <a:cxnLst>
                <a:cxn ang="0">
                  <a:pos x="786" y="1424"/>
                </a:cxn>
                <a:cxn ang="0">
                  <a:pos x="892" y="1405"/>
                </a:cxn>
                <a:cxn ang="0">
                  <a:pos x="991" y="1371"/>
                </a:cxn>
                <a:cxn ang="0">
                  <a:pos x="1083" y="1324"/>
                </a:cxn>
                <a:cxn ang="0">
                  <a:pos x="1167" y="1264"/>
                </a:cxn>
                <a:cxn ang="0">
                  <a:pos x="1242" y="1194"/>
                </a:cxn>
                <a:cxn ang="0">
                  <a:pos x="1305" y="1113"/>
                </a:cxn>
                <a:cxn ang="0">
                  <a:pos x="1357" y="1023"/>
                </a:cxn>
                <a:cxn ang="0">
                  <a:pos x="1395" y="926"/>
                </a:cxn>
                <a:cxn ang="0">
                  <a:pos x="1420" y="823"/>
                </a:cxn>
                <a:cxn ang="0">
                  <a:pos x="1428" y="714"/>
                </a:cxn>
                <a:cxn ang="0">
                  <a:pos x="1420" y="605"/>
                </a:cxn>
                <a:cxn ang="0">
                  <a:pos x="1395" y="502"/>
                </a:cxn>
                <a:cxn ang="0">
                  <a:pos x="1357" y="404"/>
                </a:cxn>
                <a:cxn ang="0">
                  <a:pos x="1305" y="315"/>
                </a:cxn>
                <a:cxn ang="0">
                  <a:pos x="1242" y="235"/>
                </a:cxn>
                <a:cxn ang="0">
                  <a:pos x="1167" y="163"/>
                </a:cxn>
                <a:cxn ang="0">
                  <a:pos x="1083" y="103"/>
                </a:cxn>
                <a:cxn ang="0">
                  <a:pos x="991" y="56"/>
                </a:cxn>
                <a:cxn ang="0">
                  <a:pos x="892" y="22"/>
                </a:cxn>
                <a:cxn ang="0">
                  <a:pos x="786" y="3"/>
                </a:cxn>
                <a:cxn ang="0">
                  <a:pos x="677" y="1"/>
                </a:cxn>
                <a:cxn ang="0">
                  <a:pos x="570" y="14"/>
                </a:cxn>
                <a:cxn ang="0">
                  <a:pos x="469" y="44"/>
                </a:cxn>
                <a:cxn ang="0">
                  <a:pos x="374" y="86"/>
                </a:cxn>
                <a:cxn ang="0">
                  <a:pos x="287" y="142"/>
                </a:cxn>
                <a:cxn ang="0">
                  <a:pos x="209" y="209"/>
                </a:cxn>
                <a:cxn ang="0">
                  <a:pos x="142" y="287"/>
                </a:cxn>
                <a:cxn ang="0">
                  <a:pos x="86" y="374"/>
                </a:cxn>
                <a:cxn ang="0">
                  <a:pos x="43" y="469"/>
                </a:cxn>
                <a:cxn ang="0">
                  <a:pos x="14" y="570"/>
                </a:cxn>
                <a:cxn ang="0">
                  <a:pos x="1" y="677"/>
                </a:cxn>
                <a:cxn ang="0">
                  <a:pos x="4" y="786"/>
                </a:cxn>
                <a:cxn ang="0">
                  <a:pos x="22" y="891"/>
                </a:cxn>
                <a:cxn ang="0">
                  <a:pos x="56" y="991"/>
                </a:cxn>
                <a:cxn ang="0">
                  <a:pos x="103" y="1083"/>
                </a:cxn>
                <a:cxn ang="0">
                  <a:pos x="164" y="1167"/>
                </a:cxn>
                <a:cxn ang="0">
                  <a:pos x="234" y="1242"/>
                </a:cxn>
                <a:cxn ang="0">
                  <a:pos x="315" y="1306"/>
                </a:cxn>
                <a:cxn ang="0">
                  <a:pos x="405" y="1357"/>
                </a:cxn>
                <a:cxn ang="0">
                  <a:pos x="502" y="1396"/>
                </a:cxn>
                <a:cxn ang="0">
                  <a:pos x="605" y="1420"/>
                </a:cxn>
                <a:cxn ang="0">
                  <a:pos x="713" y="1428"/>
                </a:cxn>
              </a:cxnLst>
              <a:rect l="0" t="0" r="r" b="b"/>
              <a:pathLst>
                <a:path w="1428" h="1428">
                  <a:moveTo>
                    <a:pt x="713" y="1428"/>
                  </a:moveTo>
                  <a:lnTo>
                    <a:pt x="751" y="1427"/>
                  </a:lnTo>
                  <a:lnTo>
                    <a:pt x="786" y="1424"/>
                  </a:lnTo>
                  <a:lnTo>
                    <a:pt x="822" y="1420"/>
                  </a:lnTo>
                  <a:lnTo>
                    <a:pt x="857" y="1413"/>
                  </a:lnTo>
                  <a:lnTo>
                    <a:pt x="892" y="1405"/>
                  </a:lnTo>
                  <a:lnTo>
                    <a:pt x="925" y="1396"/>
                  </a:lnTo>
                  <a:lnTo>
                    <a:pt x="959" y="1384"/>
                  </a:lnTo>
                  <a:lnTo>
                    <a:pt x="991" y="1371"/>
                  </a:lnTo>
                  <a:lnTo>
                    <a:pt x="1022" y="1357"/>
                  </a:lnTo>
                  <a:lnTo>
                    <a:pt x="1054" y="1341"/>
                  </a:lnTo>
                  <a:lnTo>
                    <a:pt x="1083" y="1324"/>
                  </a:lnTo>
                  <a:lnTo>
                    <a:pt x="1112" y="1306"/>
                  </a:lnTo>
                  <a:lnTo>
                    <a:pt x="1141" y="1285"/>
                  </a:lnTo>
                  <a:lnTo>
                    <a:pt x="1167" y="1264"/>
                  </a:lnTo>
                  <a:lnTo>
                    <a:pt x="1193" y="1242"/>
                  </a:lnTo>
                  <a:lnTo>
                    <a:pt x="1219" y="1218"/>
                  </a:lnTo>
                  <a:lnTo>
                    <a:pt x="1242" y="1194"/>
                  </a:lnTo>
                  <a:lnTo>
                    <a:pt x="1264" y="1167"/>
                  </a:lnTo>
                  <a:lnTo>
                    <a:pt x="1285" y="1141"/>
                  </a:lnTo>
                  <a:lnTo>
                    <a:pt x="1305" y="1113"/>
                  </a:lnTo>
                  <a:lnTo>
                    <a:pt x="1324" y="1083"/>
                  </a:lnTo>
                  <a:lnTo>
                    <a:pt x="1341" y="1054"/>
                  </a:lnTo>
                  <a:lnTo>
                    <a:pt x="1357" y="1023"/>
                  </a:lnTo>
                  <a:lnTo>
                    <a:pt x="1371" y="991"/>
                  </a:lnTo>
                  <a:lnTo>
                    <a:pt x="1384" y="959"/>
                  </a:lnTo>
                  <a:lnTo>
                    <a:pt x="1395" y="926"/>
                  </a:lnTo>
                  <a:lnTo>
                    <a:pt x="1405" y="891"/>
                  </a:lnTo>
                  <a:lnTo>
                    <a:pt x="1414" y="857"/>
                  </a:lnTo>
                  <a:lnTo>
                    <a:pt x="1420" y="823"/>
                  </a:lnTo>
                  <a:lnTo>
                    <a:pt x="1424" y="786"/>
                  </a:lnTo>
                  <a:lnTo>
                    <a:pt x="1427" y="751"/>
                  </a:lnTo>
                  <a:lnTo>
                    <a:pt x="1428" y="714"/>
                  </a:lnTo>
                  <a:lnTo>
                    <a:pt x="1427" y="677"/>
                  </a:lnTo>
                  <a:lnTo>
                    <a:pt x="1424" y="641"/>
                  </a:lnTo>
                  <a:lnTo>
                    <a:pt x="1420" y="605"/>
                  </a:lnTo>
                  <a:lnTo>
                    <a:pt x="1414" y="570"/>
                  </a:lnTo>
                  <a:lnTo>
                    <a:pt x="1405" y="536"/>
                  </a:lnTo>
                  <a:lnTo>
                    <a:pt x="1395" y="502"/>
                  </a:lnTo>
                  <a:lnTo>
                    <a:pt x="1384" y="469"/>
                  </a:lnTo>
                  <a:lnTo>
                    <a:pt x="1371" y="437"/>
                  </a:lnTo>
                  <a:lnTo>
                    <a:pt x="1357" y="404"/>
                  </a:lnTo>
                  <a:lnTo>
                    <a:pt x="1341" y="374"/>
                  </a:lnTo>
                  <a:lnTo>
                    <a:pt x="1324" y="344"/>
                  </a:lnTo>
                  <a:lnTo>
                    <a:pt x="1305" y="315"/>
                  </a:lnTo>
                  <a:lnTo>
                    <a:pt x="1285" y="287"/>
                  </a:lnTo>
                  <a:lnTo>
                    <a:pt x="1264" y="260"/>
                  </a:lnTo>
                  <a:lnTo>
                    <a:pt x="1242" y="235"/>
                  </a:lnTo>
                  <a:lnTo>
                    <a:pt x="1219" y="209"/>
                  </a:lnTo>
                  <a:lnTo>
                    <a:pt x="1193" y="186"/>
                  </a:lnTo>
                  <a:lnTo>
                    <a:pt x="1167" y="163"/>
                  </a:lnTo>
                  <a:lnTo>
                    <a:pt x="1141" y="142"/>
                  </a:lnTo>
                  <a:lnTo>
                    <a:pt x="1112" y="122"/>
                  </a:lnTo>
                  <a:lnTo>
                    <a:pt x="1083" y="103"/>
                  </a:lnTo>
                  <a:lnTo>
                    <a:pt x="1054" y="86"/>
                  </a:lnTo>
                  <a:lnTo>
                    <a:pt x="1022" y="71"/>
                  </a:lnTo>
                  <a:lnTo>
                    <a:pt x="991" y="56"/>
                  </a:lnTo>
                  <a:lnTo>
                    <a:pt x="959" y="44"/>
                  </a:lnTo>
                  <a:lnTo>
                    <a:pt x="925" y="33"/>
                  </a:lnTo>
                  <a:lnTo>
                    <a:pt x="892" y="22"/>
                  </a:lnTo>
                  <a:lnTo>
                    <a:pt x="857" y="14"/>
                  </a:lnTo>
                  <a:lnTo>
                    <a:pt x="822" y="8"/>
                  </a:lnTo>
                  <a:lnTo>
                    <a:pt x="786" y="3"/>
                  </a:lnTo>
                  <a:lnTo>
                    <a:pt x="751" y="1"/>
                  </a:lnTo>
                  <a:lnTo>
                    <a:pt x="713" y="0"/>
                  </a:lnTo>
                  <a:lnTo>
                    <a:pt x="677" y="1"/>
                  </a:lnTo>
                  <a:lnTo>
                    <a:pt x="641" y="3"/>
                  </a:lnTo>
                  <a:lnTo>
                    <a:pt x="605" y="8"/>
                  </a:lnTo>
                  <a:lnTo>
                    <a:pt x="570" y="14"/>
                  </a:lnTo>
                  <a:lnTo>
                    <a:pt x="535" y="22"/>
                  </a:lnTo>
                  <a:lnTo>
                    <a:pt x="502" y="33"/>
                  </a:lnTo>
                  <a:lnTo>
                    <a:pt x="469" y="44"/>
                  </a:lnTo>
                  <a:lnTo>
                    <a:pt x="436" y="56"/>
                  </a:lnTo>
                  <a:lnTo>
                    <a:pt x="405" y="71"/>
                  </a:lnTo>
                  <a:lnTo>
                    <a:pt x="374" y="86"/>
                  </a:lnTo>
                  <a:lnTo>
                    <a:pt x="343" y="103"/>
                  </a:lnTo>
                  <a:lnTo>
                    <a:pt x="315" y="122"/>
                  </a:lnTo>
                  <a:lnTo>
                    <a:pt x="287" y="142"/>
                  </a:lnTo>
                  <a:lnTo>
                    <a:pt x="260" y="163"/>
                  </a:lnTo>
                  <a:lnTo>
                    <a:pt x="234" y="186"/>
                  </a:lnTo>
                  <a:lnTo>
                    <a:pt x="209" y="209"/>
                  </a:lnTo>
                  <a:lnTo>
                    <a:pt x="186" y="235"/>
                  </a:lnTo>
                  <a:lnTo>
                    <a:pt x="164" y="260"/>
                  </a:lnTo>
                  <a:lnTo>
                    <a:pt x="142" y="287"/>
                  </a:lnTo>
                  <a:lnTo>
                    <a:pt x="122" y="315"/>
                  </a:lnTo>
                  <a:lnTo>
                    <a:pt x="103" y="344"/>
                  </a:lnTo>
                  <a:lnTo>
                    <a:pt x="86" y="374"/>
                  </a:lnTo>
                  <a:lnTo>
                    <a:pt x="71" y="404"/>
                  </a:lnTo>
                  <a:lnTo>
                    <a:pt x="56" y="437"/>
                  </a:lnTo>
                  <a:lnTo>
                    <a:pt x="43" y="469"/>
                  </a:lnTo>
                  <a:lnTo>
                    <a:pt x="32" y="502"/>
                  </a:lnTo>
                  <a:lnTo>
                    <a:pt x="22" y="536"/>
                  </a:lnTo>
                  <a:lnTo>
                    <a:pt x="14" y="570"/>
                  </a:lnTo>
                  <a:lnTo>
                    <a:pt x="8" y="605"/>
                  </a:lnTo>
                  <a:lnTo>
                    <a:pt x="4" y="641"/>
                  </a:lnTo>
                  <a:lnTo>
                    <a:pt x="1" y="677"/>
                  </a:lnTo>
                  <a:lnTo>
                    <a:pt x="0" y="714"/>
                  </a:lnTo>
                  <a:lnTo>
                    <a:pt x="1" y="751"/>
                  </a:lnTo>
                  <a:lnTo>
                    <a:pt x="4" y="786"/>
                  </a:lnTo>
                  <a:lnTo>
                    <a:pt x="8" y="823"/>
                  </a:lnTo>
                  <a:lnTo>
                    <a:pt x="14" y="857"/>
                  </a:lnTo>
                  <a:lnTo>
                    <a:pt x="22" y="891"/>
                  </a:lnTo>
                  <a:lnTo>
                    <a:pt x="32" y="926"/>
                  </a:lnTo>
                  <a:lnTo>
                    <a:pt x="43" y="959"/>
                  </a:lnTo>
                  <a:lnTo>
                    <a:pt x="56" y="991"/>
                  </a:lnTo>
                  <a:lnTo>
                    <a:pt x="71" y="1023"/>
                  </a:lnTo>
                  <a:lnTo>
                    <a:pt x="86" y="1054"/>
                  </a:lnTo>
                  <a:lnTo>
                    <a:pt x="103" y="1083"/>
                  </a:lnTo>
                  <a:lnTo>
                    <a:pt x="122" y="1113"/>
                  </a:lnTo>
                  <a:lnTo>
                    <a:pt x="142" y="1141"/>
                  </a:lnTo>
                  <a:lnTo>
                    <a:pt x="164" y="1167"/>
                  </a:lnTo>
                  <a:lnTo>
                    <a:pt x="186" y="1194"/>
                  </a:lnTo>
                  <a:lnTo>
                    <a:pt x="209" y="1218"/>
                  </a:lnTo>
                  <a:lnTo>
                    <a:pt x="234" y="1242"/>
                  </a:lnTo>
                  <a:lnTo>
                    <a:pt x="260" y="1264"/>
                  </a:lnTo>
                  <a:lnTo>
                    <a:pt x="287" y="1285"/>
                  </a:lnTo>
                  <a:lnTo>
                    <a:pt x="315" y="1306"/>
                  </a:lnTo>
                  <a:lnTo>
                    <a:pt x="343" y="1324"/>
                  </a:lnTo>
                  <a:lnTo>
                    <a:pt x="374" y="1341"/>
                  </a:lnTo>
                  <a:lnTo>
                    <a:pt x="405" y="1357"/>
                  </a:lnTo>
                  <a:lnTo>
                    <a:pt x="436" y="1371"/>
                  </a:lnTo>
                  <a:lnTo>
                    <a:pt x="469" y="1384"/>
                  </a:lnTo>
                  <a:lnTo>
                    <a:pt x="502" y="1396"/>
                  </a:lnTo>
                  <a:lnTo>
                    <a:pt x="535" y="1405"/>
                  </a:lnTo>
                  <a:lnTo>
                    <a:pt x="570" y="1413"/>
                  </a:lnTo>
                  <a:lnTo>
                    <a:pt x="605" y="1420"/>
                  </a:lnTo>
                  <a:lnTo>
                    <a:pt x="641" y="1424"/>
                  </a:lnTo>
                  <a:lnTo>
                    <a:pt x="677" y="1427"/>
                  </a:lnTo>
                  <a:lnTo>
                    <a:pt x="713" y="14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49"/>
            <p:cNvSpPr>
              <a:spLocks noEditPoints="1"/>
            </p:cNvSpPr>
            <p:nvPr/>
          </p:nvSpPr>
          <p:spPr bwMode="auto">
            <a:xfrm>
              <a:off x="3416364" y="5976264"/>
              <a:ext cx="448946" cy="352250"/>
            </a:xfrm>
            <a:custGeom>
              <a:avLst/>
              <a:gdLst/>
              <a:ahLst/>
              <a:cxnLst>
                <a:cxn ang="0">
                  <a:pos x="310" y="100"/>
                </a:cxn>
                <a:cxn ang="0">
                  <a:pos x="627" y="0"/>
                </a:cxn>
                <a:cxn ang="0">
                  <a:pos x="571" y="685"/>
                </a:cxn>
                <a:cxn ang="0">
                  <a:pos x="486" y="564"/>
                </a:cxn>
                <a:cxn ang="0">
                  <a:pos x="424" y="547"/>
                </a:cxn>
                <a:cxn ang="0">
                  <a:pos x="365" y="562"/>
                </a:cxn>
                <a:cxn ang="0">
                  <a:pos x="322" y="602"/>
                </a:cxn>
                <a:cxn ang="0">
                  <a:pos x="301" y="657"/>
                </a:cxn>
                <a:cxn ang="0">
                  <a:pos x="211" y="634"/>
                </a:cxn>
                <a:cxn ang="0">
                  <a:pos x="181" y="584"/>
                </a:cxn>
                <a:cxn ang="0">
                  <a:pos x="132" y="553"/>
                </a:cxn>
                <a:cxn ang="0">
                  <a:pos x="67" y="550"/>
                </a:cxn>
                <a:cxn ang="0">
                  <a:pos x="9" y="583"/>
                </a:cxn>
                <a:cxn ang="0">
                  <a:pos x="382" y="419"/>
                </a:cxn>
                <a:cxn ang="0">
                  <a:pos x="310" y="419"/>
                </a:cxn>
                <a:cxn ang="0">
                  <a:pos x="816" y="539"/>
                </a:cxn>
                <a:cxn ang="0">
                  <a:pos x="837" y="552"/>
                </a:cxn>
                <a:cxn ang="0">
                  <a:pos x="816" y="566"/>
                </a:cxn>
                <a:cxn ang="0">
                  <a:pos x="793" y="552"/>
                </a:cxn>
                <a:cxn ang="0">
                  <a:pos x="816" y="305"/>
                </a:cxn>
                <a:cxn ang="0">
                  <a:pos x="837" y="319"/>
                </a:cxn>
                <a:cxn ang="0">
                  <a:pos x="816" y="333"/>
                </a:cxn>
                <a:cxn ang="0">
                  <a:pos x="793" y="319"/>
                </a:cxn>
                <a:cxn ang="0">
                  <a:pos x="442" y="578"/>
                </a:cxn>
                <a:cxn ang="0">
                  <a:pos x="483" y="598"/>
                </a:cxn>
                <a:cxn ang="0">
                  <a:pos x="511" y="633"/>
                </a:cxn>
                <a:cxn ang="0">
                  <a:pos x="517" y="680"/>
                </a:cxn>
                <a:cxn ang="0">
                  <a:pos x="501" y="723"/>
                </a:cxn>
                <a:cxn ang="0">
                  <a:pos x="468" y="752"/>
                </a:cxn>
                <a:cxn ang="0">
                  <a:pos x="424" y="765"/>
                </a:cxn>
                <a:cxn ang="0">
                  <a:pos x="378" y="752"/>
                </a:cxn>
                <a:cxn ang="0">
                  <a:pos x="345" y="723"/>
                </a:cxn>
                <a:cxn ang="0">
                  <a:pos x="330" y="680"/>
                </a:cxn>
                <a:cxn ang="0">
                  <a:pos x="337" y="633"/>
                </a:cxn>
                <a:cxn ang="0">
                  <a:pos x="363" y="598"/>
                </a:cxn>
                <a:cxn ang="0">
                  <a:pos x="404" y="578"/>
                </a:cxn>
                <a:cxn ang="0">
                  <a:pos x="433" y="626"/>
                </a:cxn>
                <a:cxn ang="0">
                  <a:pos x="465" y="652"/>
                </a:cxn>
                <a:cxn ang="0">
                  <a:pos x="461" y="696"/>
                </a:cxn>
                <a:cxn ang="0">
                  <a:pos x="424" y="715"/>
                </a:cxn>
                <a:cxn ang="0">
                  <a:pos x="386" y="696"/>
                </a:cxn>
                <a:cxn ang="0">
                  <a:pos x="381" y="652"/>
                </a:cxn>
                <a:cxn ang="0">
                  <a:pos x="415" y="626"/>
                </a:cxn>
                <a:cxn ang="0">
                  <a:pos x="113" y="578"/>
                </a:cxn>
                <a:cxn ang="0">
                  <a:pos x="155" y="598"/>
                </a:cxn>
                <a:cxn ang="0">
                  <a:pos x="181" y="633"/>
                </a:cxn>
                <a:cxn ang="0">
                  <a:pos x="188" y="680"/>
                </a:cxn>
                <a:cxn ang="0">
                  <a:pos x="173" y="723"/>
                </a:cxn>
                <a:cxn ang="0">
                  <a:pos x="140" y="752"/>
                </a:cxn>
                <a:cxn ang="0">
                  <a:pos x="94" y="765"/>
                </a:cxn>
                <a:cxn ang="0">
                  <a:pos x="50" y="752"/>
                </a:cxn>
                <a:cxn ang="0">
                  <a:pos x="16" y="723"/>
                </a:cxn>
                <a:cxn ang="0">
                  <a:pos x="1" y="680"/>
                </a:cxn>
                <a:cxn ang="0">
                  <a:pos x="7" y="633"/>
                </a:cxn>
                <a:cxn ang="0">
                  <a:pos x="35" y="598"/>
                </a:cxn>
                <a:cxn ang="0">
                  <a:pos x="76" y="578"/>
                </a:cxn>
                <a:cxn ang="0">
                  <a:pos x="103" y="626"/>
                </a:cxn>
                <a:cxn ang="0">
                  <a:pos x="137" y="652"/>
                </a:cxn>
                <a:cxn ang="0">
                  <a:pos x="133" y="696"/>
                </a:cxn>
                <a:cxn ang="0">
                  <a:pos x="94" y="715"/>
                </a:cxn>
                <a:cxn ang="0">
                  <a:pos x="57" y="696"/>
                </a:cxn>
                <a:cxn ang="0">
                  <a:pos x="53" y="652"/>
                </a:cxn>
                <a:cxn ang="0">
                  <a:pos x="85" y="626"/>
                </a:cxn>
              </a:cxnLst>
              <a:rect l="0" t="0" r="r" b="b"/>
              <a:pathLst>
                <a:path w="975" h="765">
                  <a:moveTo>
                    <a:pt x="81" y="419"/>
                  </a:moveTo>
                  <a:lnTo>
                    <a:pt x="255" y="419"/>
                  </a:lnTo>
                  <a:lnTo>
                    <a:pt x="255" y="155"/>
                  </a:lnTo>
                  <a:lnTo>
                    <a:pt x="255" y="100"/>
                  </a:lnTo>
                  <a:lnTo>
                    <a:pt x="310" y="100"/>
                  </a:lnTo>
                  <a:lnTo>
                    <a:pt x="422" y="100"/>
                  </a:lnTo>
                  <a:lnTo>
                    <a:pt x="538" y="419"/>
                  </a:lnTo>
                  <a:lnTo>
                    <a:pt x="571" y="419"/>
                  </a:lnTo>
                  <a:lnTo>
                    <a:pt x="571" y="0"/>
                  </a:lnTo>
                  <a:lnTo>
                    <a:pt x="627" y="0"/>
                  </a:lnTo>
                  <a:lnTo>
                    <a:pt x="627" y="685"/>
                  </a:lnTo>
                  <a:lnTo>
                    <a:pt x="906" y="685"/>
                  </a:lnTo>
                  <a:lnTo>
                    <a:pt x="906" y="705"/>
                  </a:lnTo>
                  <a:lnTo>
                    <a:pt x="571" y="740"/>
                  </a:lnTo>
                  <a:lnTo>
                    <a:pt x="571" y="685"/>
                  </a:lnTo>
                  <a:lnTo>
                    <a:pt x="571" y="590"/>
                  </a:lnTo>
                  <a:lnTo>
                    <a:pt x="516" y="590"/>
                  </a:lnTo>
                  <a:lnTo>
                    <a:pt x="506" y="581"/>
                  </a:lnTo>
                  <a:lnTo>
                    <a:pt x="497" y="573"/>
                  </a:lnTo>
                  <a:lnTo>
                    <a:pt x="486" y="564"/>
                  </a:lnTo>
                  <a:lnTo>
                    <a:pt x="475" y="558"/>
                  </a:lnTo>
                  <a:lnTo>
                    <a:pt x="463" y="554"/>
                  </a:lnTo>
                  <a:lnTo>
                    <a:pt x="450" y="550"/>
                  </a:lnTo>
                  <a:lnTo>
                    <a:pt x="437" y="548"/>
                  </a:lnTo>
                  <a:lnTo>
                    <a:pt x="424" y="547"/>
                  </a:lnTo>
                  <a:lnTo>
                    <a:pt x="410" y="548"/>
                  </a:lnTo>
                  <a:lnTo>
                    <a:pt x="398" y="550"/>
                  </a:lnTo>
                  <a:lnTo>
                    <a:pt x="387" y="553"/>
                  </a:lnTo>
                  <a:lnTo>
                    <a:pt x="375" y="557"/>
                  </a:lnTo>
                  <a:lnTo>
                    <a:pt x="365" y="562"/>
                  </a:lnTo>
                  <a:lnTo>
                    <a:pt x="355" y="568"/>
                  </a:lnTo>
                  <a:lnTo>
                    <a:pt x="345" y="576"/>
                  </a:lnTo>
                  <a:lnTo>
                    <a:pt x="337" y="584"/>
                  </a:lnTo>
                  <a:lnTo>
                    <a:pt x="329" y="592"/>
                  </a:lnTo>
                  <a:lnTo>
                    <a:pt x="322" y="602"/>
                  </a:lnTo>
                  <a:lnTo>
                    <a:pt x="316" y="612"/>
                  </a:lnTo>
                  <a:lnTo>
                    <a:pt x="310" y="622"/>
                  </a:lnTo>
                  <a:lnTo>
                    <a:pt x="306" y="634"/>
                  </a:lnTo>
                  <a:lnTo>
                    <a:pt x="303" y="645"/>
                  </a:lnTo>
                  <a:lnTo>
                    <a:pt x="301" y="657"/>
                  </a:lnTo>
                  <a:lnTo>
                    <a:pt x="300" y="671"/>
                  </a:lnTo>
                  <a:lnTo>
                    <a:pt x="217" y="671"/>
                  </a:lnTo>
                  <a:lnTo>
                    <a:pt x="216" y="657"/>
                  </a:lnTo>
                  <a:lnTo>
                    <a:pt x="214" y="645"/>
                  </a:lnTo>
                  <a:lnTo>
                    <a:pt x="211" y="634"/>
                  </a:lnTo>
                  <a:lnTo>
                    <a:pt x="207" y="622"/>
                  </a:lnTo>
                  <a:lnTo>
                    <a:pt x="202" y="612"/>
                  </a:lnTo>
                  <a:lnTo>
                    <a:pt x="196" y="602"/>
                  </a:lnTo>
                  <a:lnTo>
                    <a:pt x="189" y="592"/>
                  </a:lnTo>
                  <a:lnTo>
                    <a:pt x="181" y="584"/>
                  </a:lnTo>
                  <a:lnTo>
                    <a:pt x="173" y="576"/>
                  </a:lnTo>
                  <a:lnTo>
                    <a:pt x="163" y="568"/>
                  </a:lnTo>
                  <a:lnTo>
                    <a:pt x="153" y="562"/>
                  </a:lnTo>
                  <a:lnTo>
                    <a:pt x="143" y="557"/>
                  </a:lnTo>
                  <a:lnTo>
                    <a:pt x="132" y="553"/>
                  </a:lnTo>
                  <a:lnTo>
                    <a:pt x="119" y="550"/>
                  </a:lnTo>
                  <a:lnTo>
                    <a:pt x="107" y="548"/>
                  </a:lnTo>
                  <a:lnTo>
                    <a:pt x="94" y="547"/>
                  </a:lnTo>
                  <a:lnTo>
                    <a:pt x="81" y="548"/>
                  </a:lnTo>
                  <a:lnTo>
                    <a:pt x="67" y="550"/>
                  </a:lnTo>
                  <a:lnTo>
                    <a:pt x="54" y="554"/>
                  </a:lnTo>
                  <a:lnTo>
                    <a:pt x="42" y="559"/>
                  </a:lnTo>
                  <a:lnTo>
                    <a:pt x="31" y="565"/>
                  </a:lnTo>
                  <a:lnTo>
                    <a:pt x="19" y="574"/>
                  </a:lnTo>
                  <a:lnTo>
                    <a:pt x="9" y="583"/>
                  </a:lnTo>
                  <a:lnTo>
                    <a:pt x="0" y="592"/>
                  </a:lnTo>
                  <a:lnTo>
                    <a:pt x="0" y="491"/>
                  </a:lnTo>
                  <a:lnTo>
                    <a:pt x="81" y="419"/>
                  </a:lnTo>
                  <a:close/>
                  <a:moveTo>
                    <a:pt x="382" y="419"/>
                  </a:moveTo>
                  <a:lnTo>
                    <a:pt x="382" y="419"/>
                  </a:lnTo>
                  <a:lnTo>
                    <a:pt x="382" y="359"/>
                  </a:lnTo>
                  <a:lnTo>
                    <a:pt x="457" y="359"/>
                  </a:lnTo>
                  <a:lnTo>
                    <a:pt x="382" y="155"/>
                  </a:lnTo>
                  <a:lnTo>
                    <a:pt x="310" y="155"/>
                  </a:lnTo>
                  <a:lnTo>
                    <a:pt x="310" y="419"/>
                  </a:lnTo>
                  <a:lnTo>
                    <a:pt x="382" y="419"/>
                  </a:lnTo>
                  <a:close/>
                  <a:moveTo>
                    <a:pt x="677" y="450"/>
                  </a:moveTo>
                  <a:lnTo>
                    <a:pt x="677" y="450"/>
                  </a:lnTo>
                  <a:lnTo>
                    <a:pt x="953" y="450"/>
                  </a:lnTo>
                  <a:lnTo>
                    <a:pt x="816" y="539"/>
                  </a:lnTo>
                  <a:lnTo>
                    <a:pt x="677" y="450"/>
                  </a:lnTo>
                  <a:close/>
                  <a:moveTo>
                    <a:pt x="975" y="464"/>
                  </a:moveTo>
                  <a:lnTo>
                    <a:pt x="975" y="464"/>
                  </a:lnTo>
                  <a:lnTo>
                    <a:pt x="975" y="641"/>
                  </a:lnTo>
                  <a:lnTo>
                    <a:pt x="837" y="552"/>
                  </a:lnTo>
                  <a:lnTo>
                    <a:pt x="975" y="464"/>
                  </a:lnTo>
                  <a:close/>
                  <a:moveTo>
                    <a:pt x="953" y="655"/>
                  </a:moveTo>
                  <a:lnTo>
                    <a:pt x="953" y="655"/>
                  </a:lnTo>
                  <a:lnTo>
                    <a:pt x="677" y="655"/>
                  </a:lnTo>
                  <a:lnTo>
                    <a:pt x="816" y="566"/>
                  </a:lnTo>
                  <a:lnTo>
                    <a:pt x="953" y="655"/>
                  </a:lnTo>
                  <a:close/>
                  <a:moveTo>
                    <a:pt x="656" y="641"/>
                  </a:moveTo>
                  <a:lnTo>
                    <a:pt x="656" y="641"/>
                  </a:lnTo>
                  <a:lnTo>
                    <a:pt x="656" y="464"/>
                  </a:lnTo>
                  <a:lnTo>
                    <a:pt x="793" y="552"/>
                  </a:lnTo>
                  <a:lnTo>
                    <a:pt x="656" y="641"/>
                  </a:lnTo>
                  <a:close/>
                  <a:moveTo>
                    <a:pt x="677" y="217"/>
                  </a:moveTo>
                  <a:lnTo>
                    <a:pt x="677" y="217"/>
                  </a:lnTo>
                  <a:lnTo>
                    <a:pt x="953" y="217"/>
                  </a:lnTo>
                  <a:lnTo>
                    <a:pt x="816" y="305"/>
                  </a:lnTo>
                  <a:lnTo>
                    <a:pt x="677" y="217"/>
                  </a:lnTo>
                  <a:close/>
                  <a:moveTo>
                    <a:pt x="975" y="230"/>
                  </a:moveTo>
                  <a:lnTo>
                    <a:pt x="975" y="230"/>
                  </a:lnTo>
                  <a:lnTo>
                    <a:pt x="975" y="407"/>
                  </a:lnTo>
                  <a:lnTo>
                    <a:pt x="837" y="319"/>
                  </a:lnTo>
                  <a:lnTo>
                    <a:pt x="975" y="230"/>
                  </a:lnTo>
                  <a:close/>
                  <a:moveTo>
                    <a:pt x="953" y="421"/>
                  </a:moveTo>
                  <a:lnTo>
                    <a:pt x="953" y="421"/>
                  </a:lnTo>
                  <a:lnTo>
                    <a:pt x="677" y="421"/>
                  </a:lnTo>
                  <a:lnTo>
                    <a:pt x="816" y="333"/>
                  </a:lnTo>
                  <a:lnTo>
                    <a:pt x="953" y="421"/>
                  </a:lnTo>
                  <a:close/>
                  <a:moveTo>
                    <a:pt x="656" y="407"/>
                  </a:moveTo>
                  <a:lnTo>
                    <a:pt x="656" y="407"/>
                  </a:lnTo>
                  <a:lnTo>
                    <a:pt x="656" y="230"/>
                  </a:lnTo>
                  <a:lnTo>
                    <a:pt x="793" y="319"/>
                  </a:lnTo>
                  <a:lnTo>
                    <a:pt x="656" y="407"/>
                  </a:lnTo>
                  <a:close/>
                  <a:moveTo>
                    <a:pt x="424" y="576"/>
                  </a:moveTo>
                  <a:lnTo>
                    <a:pt x="424" y="576"/>
                  </a:lnTo>
                  <a:lnTo>
                    <a:pt x="433" y="577"/>
                  </a:lnTo>
                  <a:lnTo>
                    <a:pt x="442" y="578"/>
                  </a:lnTo>
                  <a:lnTo>
                    <a:pt x="451" y="581"/>
                  </a:lnTo>
                  <a:lnTo>
                    <a:pt x="460" y="584"/>
                  </a:lnTo>
                  <a:lnTo>
                    <a:pt x="468" y="588"/>
                  </a:lnTo>
                  <a:lnTo>
                    <a:pt x="476" y="592"/>
                  </a:lnTo>
                  <a:lnTo>
                    <a:pt x="483" y="598"/>
                  </a:lnTo>
                  <a:lnTo>
                    <a:pt x="490" y="604"/>
                  </a:lnTo>
                  <a:lnTo>
                    <a:pt x="496" y="610"/>
                  </a:lnTo>
                  <a:lnTo>
                    <a:pt x="501" y="617"/>
                  </a:lnTo>
                  <a:lnTo>
                    <a:pt x="506" y="625"/>
                  </a:lnTo>
                  <a:lnTo>
                    <a:pt x="511" y="633"/>
                  </a:lnTo>
                  <a:lnTo>
                    <a:pt x="514" y="642"/>
                  </a:lnTo>
                  <a:lnTo>
                    <a:pt x="516" y="651"/>
                  </a:lnTo>
                  <a:lnTo>
                    <a:pt x="517" y="660"/>
                  </a:lnTo>
                  <a:lnTo>
                    <a:pt x="518" y="671"/>
                  </a:lnTo>
                  <a:lnTo>
                    <a:pt x="517" y="680"/>
                  </a:lnTo>
                  <a:lnTo>
                    <a:pt x="516" y="689"/>
                  </a:lnTo>
                  <a:lnTo>
                    <a:pt x="514" y="698"/>
                  </a:lnTo>
                  <a:lnTo>
                    <a:pt x="511" y="707"/>
                  </a:lnTo>
                  <a:lnTo>
                    <a:pt x="506" y="715"/>
                  </a:lnTo>
                  <a:lnTo>
                    <a:pt x="501" y="723"/>
                  </a:lnTo>
                  <a:lnTo>
                    <a:pt x="496" y="730"/>
                  </a:lnTo>
                  <a:lnTo>
                    <a:pt x="490" y="736"/>
                  </a:lnTo>
                  <a:lnTo>
                    <a:pt x="483" y="742"/>
                  </a:lnTo>
                  <a:lnTo>
                    <a:pt x="476" y="748"/>
                  </a:lnTo>
                  <a:lnTo>
                    <a:pt x="468" y="752"/>
                  </a:lnTo>
                  <a:lnTo>
                    <a:pt x="460" y="756"/>
                  </a:lnTo>
                  <a:lnTo>
                    <a:pt x="451" y="760"/>
                  </a:lnTo>
                  <a:lnTo>
                    <a:pt x="442" y="762"/>
                  </a:lnTo>
                  <a:lnTo>
                    <a:pt x="433" y="764"/>
                  </a:lnTo>
                  <a:lnTo>
                    <a:pt x="424" y="765"/>
                  </a:lnTo>
                  <a:lnTo>
                    <a:pt x="414" y="764"/>
                  </a:lnTo>
                  <a:lnTo>
                    <a:pt x="404" y="762"/>
                  </a:lnTo>
                  <a:lnTo>
                    <a:pt x="395" y="760"/>
                  </a:lnTo>
                  <a:lnTo>
                    <a:pt x="386" y="756"/>
                  </a:lnTo>
                  <a:lnTo>
                    <a:pt x="378" y="752"/>
                  </a:lnTo>
                  <a:lnTo>
                    <a:pt x="371" y="748"/>
                  </a:lnTo>
                  <a:lnTo>
                    <a:pt x="363" y="742"/>
                  </a:lnTo>
                  <a:lnTo>
                    <a:pt x="357" y="736"/>
                  </a:lnTo>
                  <a:lnTo>
                    <a:pt x="351" y="730"/>
                  </a:lnTo>
                  <a:lnTo>
                    <a:pt x="345" y="723"/>
                  </a:lnTo>
                  <a:lnTo>
                    <a:pt x="341" y="715"/>
                  </a:lnTo>
                  <a:lnTo>
                    <a:pt x="337" y="707"/>
                  </a:lnTo>
                  <a:lnTo>
                    <a:pt x="334" y="698"/>
                  </a:lnTo>
                  <a:lnTo>
                    <a:pt x="331" y="689"/>
                  </a:lnTo>
                  <a:lnTo>
                    <a:pt x="330" y="680"/>
                  </a:lnTo>
                  <a:lnTo>
                    <a:pt x="330" y="671"/>
                  </a:lnTo>
                  <a:lnTo>
                    <a:pt x="330" y="660"/>
                  </a:lnTo>
                  <a:lnTo>
                    <a:pt x="331" y="651"/>
                  </a:lnTo>
                  <a:lnTo>
                    <a:pt x="334" y="642"/>
                  </a:lnTo>
                  <a:lnTo>
                    <a:pt x="337" y="633"/>
                  </a:lnTo>
                  <a:lnTo>
                    <a:pt x="341" y="625"/>
                  </a:lnTo>
                  <a:lnTo>
                    <a:pt x="345" y="617"/>
                  </a:lnTo>
                  <a:lnTo>
                    <a:pt x="351" y="610"/>
                  </a:lnTo>
                  <a:lnTo>
                    <a:pt x="357" y="604"/>
                  </a:lnTo>
                  <a:lnTo>
                    <a:pt x="363" y="598"/>
                  </a:lnTo>
                  <a:lnTo>
                    <a:pt x="371" y="592"/>
                  </a:lnTo>
                  <a:lnTo>
                    <a:pt x="378" y="588"/>
                  </a:lnTo>
                  <a:lnTo>
                    <a:pt x="386" y="584"/>
                  </a:lnTo>
                  <a:lnTo>
                    <a:pt x="395" y="581"/>
                  </a:lnTo>
                  <a:lnTo>
                    <a:pt x="404" y="578"/>
                  </a:lnTo>
                  <a:lnTo>
                    <a:pt x="414" y="577"/>
                  </a:lnTo>
                  <a:lnTo>
                    <a:pt x="424" y="576"/>
                  </a:lnTo>
                  <a:close/>
                  <a:moveTo>
                    <a:pt x="424" y="625"/>
                  </a:moveTo>
                  <a:lnTo>
                    <a:pt x="424" y="625"/>
                  </a:lnTo>
                  <a:lnTo>
                    <a:pt x="433" y="626"/>
                  </a:lnTo>
                  <a:lnTo>
                    <a:pt x="441" y="628"/>
                  </a:lnTo>
                  <a:lnTo>
                    <a:pt x="449" y="632"/>
                  </a:lnTo>
                  <a:lnTo>
                    <a:pt x="455" y="638"/>
                  </a:lnTo>
                  <a:lnTo>
                    <a:pt x="461" y="645"/>
                  </a:lnTo>
                  <a:lnTo>
                    <a:pt x="465" y="652"/>
                  </a:lnTo>
                  <a:lnTo>
                    <a:pt x="468" y="661"/>
                  </a:lnTo>
                  <a:lnTo>
                    <a:pt x="469" y="671"/>
                  </a:lnTo>
                  <a:lnTo>
                    <a:pt x="468" y="680"/>
                  </a:lnTo>
                  <a:lnTo>
                    <a:pt x="465" y="688"/>
                  </a:lnTo>
                  <a:lnTo>
                    <a:pt x="461" y="696"/>
                  </a:lnTo>
                  <a:lnTo>
                    <a:pt x="455" y="702"/>
                  </a:lnTo>
                  <a:lnTo>
                    <a:pt x="449" y="708"/>
                  </a:lnTo>
                  <a:lnTo>
                    <a:pt x="441" y="712"/>
                  </a:lnTo>
                  <a:lnTo>
                    <a:pt x="433" y="714"/>
                  </a:lnTo>
                  <a:lnTo>
                    <a:pt x="424" y="715"/>
                  </a:lnTo>
                  <a:lnTo>
                    <a:pt x="415" y="714"/>
                  </a:lnTo>
                  <a:lnTo>
                    <a:pt x="405" y="712"/>
                  </a:lnTo>
                  <a:lnTo>
                    <a:pt x="398" y="708"/>
                  </a:lnTo>
                  <a:lnTo>
                    <a:pt x="391" y="702"/>
                  </a:lnTo>
                  <a:lnTo>
                    <a:pt x="386" y="696"/>
                  </a:lnTo>
                  <a:lnTo>
                    <a:pt x="381" y="688"/>
                  </a:lnTo>
                  <a:lnTo>
                    <a:pt x="379" y="680"/>
                  </a:lnTo>
                  <a:lnTo>
                    <a:pt x="378" y="671"/>
                  </a:lnTo>
                  <a:lnTo>
                    <a:pt x="379" y="661"/>
                  </a:lnTo>
                  <a:lnTo>
                    <a:pt x="381" y="652"/>
                  </a:lnTo>
                  <a:lnTo>
                    <a:pt x="386" y="645"/>
                  </a:lnTo>
                  <a:lnTo>
                    <a:pt x="391" y="638"/>
                  </a:lnTo>
                  <a:lnTo>
                    <a:pt x="398" y="632"/>
                  </a:lnTo>
                  <a:lnTo>
                    <a:pt x="405" y="628"/>
                  </a:lnTo>
                  <a:lnTo>
                    <a:pt x="415" y="626"/>
                  </a:lnTo>
                  <a:lnTo>
                    <a:pt x="424" y="625"/>
                  </a:lnTo>
                  <a:close/>
                  <a:moveTo>
                    <a:pt x="94" y="576"/>
                  </a:moveTo>
                  <a:lnTo>
                    <a:pt x="94" y="576"/>
                  </a:lnTo>
                  <a:lnTo>
                    <a:pt x="104" y="577"/>
                  </a:lnTo>
                  <a:lnTo>
                    <a:pt x="113" y="578"/>
                  </a:lnTo>
                  <a:lnTo>
                    <a:pt x="123" y="581"/>
                  </a:lnTo>
                  <a:lnTo>
                    <a:pt x="132" y="584"/>
                  </a:lnTo>
                  <a:lnTo>
                    <a:pt x="140" y="588"/>
                  </a:lnTo>
                  <a:lnTo>
                    <a:pt x="148" y="592"/>
                  </a:lnTo>
                  <a:lnTo>
                    <a:pt x="155" y="598"/>
                  </a:lnTo>
                  <a:lnTo>
                    <a:pt x="161" y="604"/>
                  </a:lnTo>
                  <a:lnTo>
                    <a:pt x="168" y="610"/>
                  </a:lnTo>
                  <a:lnTo>
                    <a:pt x="173" y="617"/>
                  </a:lnTo>
                  <a:lnTo>
                    <a:pt x="178" y="625"/>
                  </a:lnTo>
                  <a:lnTo>
                    <a:pt x="181" y="633"/>
                  </a:lnTo>
                  <a:lnTo>
                    <a:pt x="185" y="642"/>
                  </a:lnTo>
                  <a:lnTo>
                    <a:pt x="187" y="651"/>
                  </a:lnTo>
                  <a:lnTo>
                    <a:pt x="188" y="660"/>
                  </a:lnTo>
                  <a:lnTo>
                    <a:pt x="189" y="671"/>
                  </a:lnTo>
                  <a:lnTo>
                    <a:pt x="188" y="680"/>
                  </a:lnTo>
                  <a:lnTo>
                    <a:pt x="187" y="689"/>
                  </a:lnTo>
                  <a:lnTo>
                    <a:pt x="185" y="698"/>
                  </a:lnTo>
                  <a:lnTo>
                    <a:pt x="181" y="707"/>
                  </a:lnTo>
                  <a:lnTo>
                    <a:pt x="178" y="715"/>
                  </a:lnTo>
                  <a:lnTo>
                    <a:pt x="173" y="723"/>
                  </a:lnTo>
                  <a:lnTo>
                    <a:pt x="168" y="730"/>
                  </a:lnTo>
                  <a:lnTo>
                    <a:pt x="161" y="736"/>
                  </a:lnTo>
                  <a:lnTo>
                    <a:pt x="155" y="742"/>
                  </a:lnTo>
                  <a:lnTo>
                    <a:pt x="148" y="748"/>
                  </a:lnTo>
                  <a:lnTo>
                    <a:pt x="140" y="752"/>
                  </a:lnTo>
                  <a:lnTo>
                    <a:pt x="132" y="756"/>
                  </a:lnTo>
                  <a:lnTo>
                    <a:pt x="123" y="760"/>
                  </a:lnTo>
                  <a:lnTo>
                    <a:pt x="113" y="762"/>
                  </a:lnTo>
                  <a:lnTo>
                    <a:pt x="104" y="764"/>
                  </a:lnTo>
                  <a:lnTo>
                    <a:pt x="94" y="765"/>
                  </a:lnTo>
                  <a:lnTo>
                    <a:pt x="85" y="764"/>
                  </a:lnTo>
                  <a:lnTo>
                    <a:pt x="76" y="762"/>
                  </a:lnTo>
                  <a:lnTo>
                    <a:pt x="67" y="760"/>
                  </a:lnTo>
                  <a:lnTo>
                    <a:pt x="58" y="756"/>
                  </a:lnTo>
                  <a:lnTo>
                    <a:pt x="50" y="752"/>
                  </a:lnTo>
                  <a:lnTo>
                    <a:pt x="42" y="748"/>
                  </a:lnTo>
                  <a:lnTo>
                    <a:pt x="35" y="742"/>
                  </a:lnTo>
                  <a:lnTo>
                    <a:pt x="28" y="736"/>
                  </a:lnTo>
                  <a:lnTo>
                    <a:pt x="21" y="730"/>
                  </a:lnTo>
                  <a:lnTo>
                    <a:pt x="16" y="723"/>
                  </a:lnTo>
                  <a:lnTo>
                    <a:pt x="11" y="715"/>
                  </a:lnTo>
                  <a:lnTo>
                    <a:pt x="7" y="707"/>
                  </a:lnTo>
                  <a:lnTo>
                    <a:pt x="4" y="698"/>
                  </a:lnTo>
                  <a:lnTo>
                    <a:pt x="2" y="689"/>
                  </a:lnTo>
                  <a:lnTo>
                    <a:pt x="1" y="680"/>
                  </a:lnTo>
                  <a:lnTo>
                    <a:pt x="0" y="671"/>
                  </a:lnTo>
                  <a:lnTo>
                    <a:pt x="1" y="660"/>
                  </a:lnTo>
                  <a:lnTo>
                    <a:pt x="2" y="651"/>
                  </a:lnTo>
                  <a:lnTo>
                    <a:pt x="4" y="642"/>
                  </a:lnTo>
                  <a:lnTo>
                    <a:pt x="7" y="633"/>
                  </a:lnTo>
                  <a:lnTo>
                    <a:pt x="11" y="625"/>
                  </a:lnTo>
                  <a:lnTo>
                    <a:pt x="16" y="617"/>
                  </a:lnTo>
                  <a:lnTo>
                    <a:pt x="21" y="610"/>
                  </a:lnTo>
                  <a:lnTo>
                    <a:pt x="28" y="604"/>
                  </a:lnTo>
                  <a:lnTo>
                    <a:pt x="35" y="598"/>
                  </a:lnTo>
                  <a:lnTo>
                    <a:pt x="42" y="592"/>
                  </a:lnTo>
                  <a:lnTo>
                    <a:pt x="50" y="588"/>
                  </a:lnTo>
                  <a:lnTo>
                    <a:pt x="58" y="584"/>
                  </a:lnTo>
                  <a:lnTo>
                    <a:pt x="67" y="581"/>
                  </a:lnTo>
                  <a:lnTo>
                    <a:pt x="76" y="578"/>
                  </a:lnTo>
                  <a:lnTo>
                    <a:pt x="85" y="577"/>
                  </a:lnTo>
                  <a:lnTo>
                    <a:pt x="94" y="576"/>
                  </a:lnTo>
                  <a:close/>
                  <a:moveTo>
                    <a:pt x="94" y="625"/>
                  </a:moveTo>
                  <a:lnTo>
                    <a:pt x="94" y="625"/>
                  </a:lnTo>
                  <a:lnTo>
                    <a:pt x="103" y="626"/>
                  </a:lnTo>
                  <a:lnTo>
                    <a:pt x="112" y="628"/>
                  </a:lnTo>
                  <a:lnTo>
                    <a:pt x="119" y="632"/>
                  </a:lnTo>
                  <a:lnTo>
                    <a:pt x="127" y="638"/>
                  </a:lnTo>
                  <a:lnTo>
                    <a:pt x="133" y="645"/>
                  </a:lnTo>
                  <a:lnTo>
                    <a:pt x="137" y="652"/>
                  </a:lnTo>
                  <a:lnTo>
                    <a:pt x="139" y="661"/>
                  </a:lnTo>
                  <a:lnTo>
                    <a:pt x="140" y="671"/>
                  </a:lnTo>
                  <a:lnTo>
                    <a:pt x="139" y="680"/>
                  </a:lnTo>
                  <a:lnTo>
                    <a:pt x="137" y="688"/>
                  </a:lnTo>
                  <a:lnTo>
                    <a:pt x="133" y="696"/>
                  </a:lnTo>
                  <a:lnTo>
                    <a:pt x="127" y="702"/>
                  </a:lnTo>
                  <a:lnTo>
                    <a:pt x="119" y="708"/>
                  </a:lnTo>
                  <a:lnTo>
                    <a:pt x="112" y="712"/>
                  </a:lnTo>
                  <a:lnTo>
                    <a:pt x="103" y="714"/>
                  </a:lnTo>
                  <a:lnTo>
                    <a:pt x="94" y="715"/>
                  </a:lnTo>
                  <a:lnTo>
                    <a:pt x="85" y="714"/>
                  </a:lnTo>
                  <a:lnTo>
                    <a:pt x="77" y="712"/>
                  </a:lnTo>
                  <a:lnTo>
                    <a:pt x="69" y="708"/>
                  </a:lnTo>
                  <a:lnTo>
                    <a:pt x="63" y="702"/>
                  </a:lnTo>
                  <a:lnTo>
                    <a:pt x="57" y="696"/>
                  </a:lnTo>
                  <a:lnTo>
                    <a:pt x="53" y="688"/>
                  </a:lnTo>
                  <a:lnTo>
                    <a:pt x="51" y="680"/>
                  </a:lnTo>
                  <a:lnTo>
                    <a:pt x="50" y="671"/>
                  </a:lnTo>
                  <a:lnTo>
                    <a:pt x="51" y="661"/>
                  </a:lnTo>
                  <a:lnTo>
                    <a:pt x="53" y="652"/>
                  </a:lnTo>
                  <a:lnTo>
                    <a:pt x="57" y="645"/>
                  </a:lnTo>
                  <a:lnTo>
                    <a:pt x="63" y="638"/>
                  </a:lnTo>
                  <a:lnTo>
                    <a:pt x="69" y="632"/>
                  </a:lnTo>
                  <a:lnTo>
                    <a:pt x="77" y="628"/>
                  </a:lnTo>
                  <a:lnTo>
                    <a:pt x="85" y="626"/>
                  </a:lnTo>
                  <a:lnTo>
                    <a:pt x="94" y="625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8" name="Группа 76"/>
          <p:cNvGrpSpPr/>
          <p:nvPr/>
        </p:nvGrpSpPr>
        <p:grpSpPr>
          <a:xfrm>
            <a:off x="469073" y="6609335"/>
            <a:ext cx="657708" cy="671758"/>
            <a:chOff x="189481" y="6433498"/>
            <a:chExt cx="657533" cy="657533"/>
          </a:xfrm>
          <a:solidFill>
            <a:srgbClr val="004F9F"/>
          </a:solidFill>
        </p:grpSpPr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189481" y="6433498"/>
              <a:ext cx="657533" cy="657533"/>
            </a:xfrm>
            <a:custGeom>
              <a:avLst/>
              <a:gdLst/>
              <a:ahLst/>
              <a:cxnLst>
                <a:cxn ang="0">
                  <a:pos x="787" y="1425"/>
                </a:cxn>
                <a:cxn ang="0">
                  <a:pos x="892" y="1405"/>
                </a:cxn>
                <a:cxn ang="0">
                  <a:pos x="991" y="1372"/>
                </a:cxn>
                <a:cxn ang="0">
                  <a:pos x="1084" y="1325"/>
                </a:cxn>
                <a:cxn ang="0">
                  <a:pos x="1168" y="1265"/>
                </a:cxn>
                <a:cxn ang="0">
                  <a:pos x="1241" y="1193"/>
                </a:cxn>
                <a:cxn ang="0">
                  <a:pos x="1305" y="1112"/>
                </a:cxn>
                <a:cxn ang="0">
                  <a:pos x="1357" y="1023"/>
                </a:cxn>
                <a:cxn ang="0">
                  <a:pos x="1395" y="925"/>
                </a:cxn>
                <a:cxn ang="0">
                  <a:pos x="1419" y="822"/>
                </a:cxn>
                <a:cxn ang="0">
                  <a:pos x="1427" y="714"/>
                </a:cxn>
                <a:cxn ang="0">
                  <a:pos x="1419" y="605"/>
                </a:cxn>
                <a:cxn ang="0">
                  <a:pos x="1395" y="502"/>
                </a:cxn>
                <a:cxn ang="0">
                  <a:pos x="1357" y="405"/>
                </a:cxn>
                <a:cxn ang="0">
                  <a:pos x="1305" y="315"/>
                </a:cxn>
                <a:cxn ang="0">
                  <a:pos x="1241" y="234"/>
                </a:cxn>
                <a:cxn ang="0">
                  <a:pos x="1168" y="164"/>
                </a:cxn>
                <a:cxn ang="0">
                  <a:pos x="1084" y="104"/>
                </a:cxn>
                <a:cxn ang="0">
                  <a:pos x="991" y="56"/>
                </a:cxn>
                <a:cxn ang="0">
                  <a:pos x="892" y="23"/>
                </a:cxn>
                <a:cxn ang="0">
                  <a:pos x="787" y="4"/>
                </a:cxn>
                <a:cxn ang="0">
                  <a:pos x="677" y="1"/>
                </a:cxn>
                <a:cxn ang="0">
                  <a:pos x="571" y="15"/>
                </a:cxn>
                <a:cxn ang="0">
                  <a:pos x="468" y="43"/>
                </a:cxn>
                <a:cxn ang="0">
                  <a:pos x="374" y="87"/>
                </a:cxn>
                <a:cxn ang="0">
                  <a:pos x="287" y="142"/>
                </a:cxn>
                <a:cxn ang="0">
                  <a:pos x="209" y="210"/>
                </a:cxn>
                <a:cxn ang="0">
                  <a:pos x="142" y="287"/>
                </a:cxn>
                <a:cxn ang="0">
                  <a:pos x="87" y="374"/>
                </a:cxn>
                <a:cxn ang="0">
                  <a:pos x="43" y="469"/>
                </a:cxn>
                <a:cxn ang="0">
                  <a:pos x="15" y="571"/>
                </a:cxn>
                <a:cxn ang="0">
                  <a:pos x="1" y="677"/>
                </a:cxn>
                <a:cxn ang="0">
                  <a:pos x="4" y="787"/>
                </a:cxn>
                <a:cxn ang="0">
                  <a:pos x="23" y="892"/>
                </a:cxn>
                <a:cxn ang="0">
                  <a:pos x="56" y="991"/>
                </a:cxn>
                <a:cxn ang="0">
                  <a:pos x="104" y="1084"/>
                </a:cxn>
                <a:cxn ang="0">
                  <a:pos x="163" y="1168"/>
                </a:cxn>
                <a:cxn ang="0">
                  <a:pos x="234" y="1242"/>
                </a:cxn>
                <a:cxn ang="0">
                  <a:pos x="315" y="1305"/>
                </a:cxn>
                <a:cxn ang="0">
                  <a:pos x="405" y="1357"/>
                </a:cxn>
                <a:cxn ang="0">
                  <a:pos x="502" y="1395"/>
                </a:cxn>
                <a:cxn ang="0">
                  <a:pos x="605" y="1420"/>
                </a:cxn>
                <a:cxn ang="0">
                  <a:pos x="714" y="1428"/>
                </a:cxn>
              </a:cxnLst>
              <a:rect l="0" t="0" r="r" b="b"/>
              <a:pathLst>
                <a:path w="1427" h="1428">
                  <a:moveTo>
                    <a:pt x="714" y="1428"/>
                  </a:moveTo>
                  <a:lnTo>
                    <a:pt x="750" y="1427"/>
                  </a:lnTo>
                  <a:lnTo>
                    <a:pt x="787" y="1425"/>
                  </a:lnTo>
                  <a:lnTo>
                    <a:pt x="822" y="1420"/>
                  </a:lnTo>
                  <a:lnTo>
                    <a:pt x="858" y="1413"/>
                  </a:lnTo>
                  <a:lnTo>
                    <a:pt x="892" y="1405"/>
                  </a:lnTo>
                  <a:lnTo>
                    <a:pt x="925" y="1395"/>
                  </a:lnTo>
                  <a:lnTo>
                    <a:pt x="959" y="1384"/>
                  </a:lnTo>
                  <a:lnTo>
                    <a:pt x="991" y="1372"/>
                  </a:lnTo>
                  <a:lnTo>
                    <a:pt x="1023" y="1357"/>
                  </a:lnTo>
                  <a:lnTo>
                    <a:pt x="1054" y="1342"/>
                  </a:lnTo>
                  <a:lnTo>
                    <a:pt x="1084" y="1325"/>
                  </a:lnTo>
                  <a:lnTo>
                    <a:pt x="1112" y="1305"/>
                  </a:lnTo>
                  <a:lnTo>
                    <a:pt x="1140" y="1286"/>
                  </a:lnTo>
                  <a:lnTo>
                    <a:pt x="1168" y="1265"/>
                  </a:lnTo>
                  <a:lnTo>
                    <a:pt x="1193" y="1242"/>
                  </a:lnTo>
                  <a:lnTo>
                    <a:pt x="1218" y="1218"/>
                  </a:lnTo>
                  <a:lnTo>
                    <a:pt x="1241" y="1193"/>
                  </a:lnTo>
                  <a:lnTo>
                    <a:pt x="1265" y="1168"/>
                  </a:lnTo>
                  <a:lnTo>
                    <a:pt x="1286" y="1141"/>
                  </a:lnTo>
                  <a:lnTo>
                    <a:pt x="1305" y="1112"/>
                  </a:lnTo>
                  <a:lnTo>
                    <a:pt x="1324" y="1084"/>
                  </a:lnTo>
                  <a:lnTo>
                    <a:pt x="1342" y="1054"/>
                  </a:lnTo>
                  <a:lnTo>
                    <a:pt x="1357" y="1023"/>
                  </a:lnTo>
                  <a:lnTo>
                    <a:pt x="1372" y="991"/>
                  </a:lnTo>
                  <a:lnTo>
                    <a:pt x="1384" y="959"/>
                  </a:lnTo>
                  <a:lnTo>
                    <a:pt x="1395" y="925"/>
                  </a:lnTo>
                  <a:lnTo>
                    <a:pt x="1405" y="892"/>
                  </a:lnTo>
                  <a:lnTo>
                    <a:pt x="1413" y="858"/>
                  </a:lnTo>
                  <a:lnTo>
                    <a:pt x="1419" y="822"/>
                  </a:lnTo>
                  <a:lnTo>
                    <a:pt x="1424" y="787"/>
                  </a:lnTo>
                  <a:lnTo>
                    <a:pt x="1426" y="751"/>
                  </a:lnTo>
                  <a:lnTo>
                    <a:pt x="1427" y="714"/>
                  </a:lnTo>
                  <a:lnTo>
                    <a:pt x="1426" y="677"/>
                  </a:lnTo>
                  <a:lnTo>
                    <a:pt x="1424" y="641"/>
                  </a:lnTo>
                  <a:lnTo>
                    <a:pt x="1419" y="605"/>
                  </a:lnTo>
                  <a:lnTo>
                    <a:pt x="1413" y="571"/>
                  </a:lnTo>
                  <a:lnTo>
                    <a:pt x="1405" y="536"/>
                  </a:lnTo>
                  <a:lnTo>
                    <a:pt x="1395" y="502"/>
                  </a:lnTo>
                  <a:lnTo>
                    <a:pt x="1384" y="469"/>
                  </a:lnTo>
                  <a:lnTo>
                    <a:pt x="1372" y="436"/>
                  </a:lnTo>
                  <a:lnTo>
                    <a:pt x="1357" y="405"/>
                  </a:lnTo>
                  <a:lnTo>
                    <a:pt x="1342" y="374"/>
                  </a:lnTo>
                  <a:lnTo>
                    <a:pt x="1324" y="344"/>
                  </a:lnTo>
                  <a:lnTo>
                    <a:pt x="1305" y="315"/>
                  </a:lnTo>
                  <a:lnTo>
                    <a:pt x="1286" y="287"/>
                  </a:lnTo>
                  <a:lnTo>
                    <a:pt x="1265" y="261"/>
                  </a:lnTo>
                  <a:lnTo>
                    <a:pt x="1241" y="234"/>
                  </a:lnTo>
                  <a:lnTo>
                    <a:pt x="1218" y="210"/>
                  </a:lnTo>
                  <a:lnTo>
                    <a:pt x="1193" y="186"/>
                  </a:lnTo>
                  <a:lnTo>
                    <a:pt x="1168" y="164"/>
                  </a:lnTo>
                  <a:lnTo>
                    <a:pt x="1140" y="142"/>
                  </a:lnTo>
                  <a:lnTo>
                    <a:pt x="1112" y="122"/>
                  </a:lnTo>
                  <a:lnTo>
                    <a:pt x="1084" y="104"/>
                  </a:lnTo>
                  <a:lnTo>
                    <a:pt x="1054" y="87"/>
                  </a:lnTo>
                  <a:lnTo>
                    <a:pt x="1023" y="71"/>
                  </a:lnTo>
                  <a:lnTo>
                    <a:pt x="991" y="56"/>
                  </a:lnTo>
                  <a:lnTo>
                    <a:pt x="959" y="43"/>
                  </a:lnTo>
                  <a:lnTo>
                    <a:pt x="925" y="32"/>
                  </a:lnTo>
                  <a:lnTo>
                    <a:pt x="892" y="23"/>
                  </a:lnTo>
                  <a:lnTo>
                    <a:pt x="858" y="15"/>
                  </a:lnTo>
                  <a:lnTo>
                    <a:pt x="822" y="8"/>
                  </a:lnTo>
                  <a:lnTo>
                    <a:pt x="787" y="4"/>
                  </a:lnTo>
                  <a:lnTo>
                    <a:pt x="750" y="1"/>
                  </a:lnTo>
                  <a:lnTo>
                    <a:pt x="714" y="0"/>
                  </a:lnTo>
                  <a:lnTo>
                    <a:pt x="677" y="1"/>
                  </a:lnTo>
                  <a:lnTo>
                    <a:pt x="641" y="4"/>
                  </a:lnTo>
                  <a:lnTo>
                    <a:pt x="605" y="8"/>
                  </a:lnTo>
                  <a:lnTo>
                    <a:pt x="571" y="15"/>
                  </a:lnTo>
                  <a:lnTo>
                    <a:pt x="535" y="23"/>
                  </a:lnTo>
                  <a:lnTo>
                    <a:pt x="502" y="32"/>
                  </a:lnTo>
                  <a:lnTo>
                    <a:pt x="468" y="43"/>
                  </a:lnTo>
                  <a:lnTo>
                    <a:pt x="436" y="56"/>
                  </a:lnTo>
                  <a:lnTo>
                    <a:pt x="405" y="71"/>
                  </a:lnTo>
                  <a:lnTo>
                    <a:pt x="374" y="87"/>
                  </a:lnTo>
                  <a:lnTo>
                    <a:pt x="344" y="104"/>
                  </a:lnTo>
                  <a:lnTo>
                    <a:pt x="315" y="122"/>
                  </a:lnTo>
                  <a:lnTo>
                    <a:pt x="287" y="142"/>
                  </a:lnTo>
                  <a:lnTo>
                    <a:pt x="260" y="164"/>
                  </a:lnTo>
                  <a:lnTo>
                    <a:pt x="234" y="186"/>
                  </a:lnTo>
                  <a:lnTo>
                    <a:pt x="209" y="210"/>
                  </a:lnTo>
                  <a:lnTo>
                    <a:pt x="186" y="234"/>
                  </a:lnTo>
                  <a:lnTo>
                    <a:pt x="163" y="261"/>
                  </a:lnTo>
                  <a:lnTo>
                    <a:pt x="142" y="287"/>
                  </a:lnTo>
                  <a:lnTo>
                    <a:pt x="122" y="315"/>
                  </a:lnTo>
                  <a:lnTo>
                    <a:pt x="104" y="344"/>
                  </a:lnTo>
                  <a:lnTo>
                    <a:pt x="87" y="374"/>
                  </a:lnTo>
                  <a:lnTo>
                    <a:pt x="70" y="405"/>
                  </a:lnTo>
                  <a:lnTo>
                    <a:pt x="56" y="436"/>
                  </a:lnTo>
                  <a:lnTo>
                    <a:pt x="43" y="469"/>
                  </a:lnTo>
                  <a:lnTo>
                    <a:pt x="32" y="502"/>
                  </a:lnTo>
                  <a:lnTo>
                    <a:pt x="23" y="536"/>
                  </a:lnTo>
                  <a:lnTo>
                    <a:pt x="15" y="571"/>
                  </a:lnTo>
                  <a:lnTo>
                    <a:pt x="8" y="605"/>
                  </a:lnTo>
                  <a:lnTo>
                    <a:pt x="4" y="641"/>
                  </a:lnTo>
                  <a:lnTo>
                    <a:pt x="1" y="677"/>
                  </a:lnTo>
                  <a:lnTo>
                    <a:pt x="0" y="714"/>
                  </a:lnTo>
                  <a:lnTo>
                    <a:pt x="1" y="751"/>
                  </a:lnTo>
                  <a:lnTo>
                    <a:pt x="4" y="787"/>
                  </a:lnTo>
                  <a:lnTo>
                    <a:pt x="8" y="822"/>
                  </a:lnTo>
                  <a:lnTo>
                    <a:pt x="15" y="858"/>
                  </a:lnTo>
                  <a:lnTo>
                    <a:pt x="23" y="892"/>
                  </a:lnTo>
                  <a:lnTo>
                    <a:pt x="32" y="925"/>
                  </a:lnTo>
                  <a:lnTo>
                    <a:pt x="43" y="959"/>
                  </a:lnTo>
                  <a:lnTo>
                    <a:pt x="56" y="991"/>
                  </a:lnTo>
                  <a:lnTo>
                    <a:pt x="70" y="1023"/>
                  </a:lnTo>
                  <a:lnTo>
                    <a:pt x="87" y="1054"/>
                  </a:lnTo>
                  <a:lnTo>
                    <a:pt x="104" y="1084"/>
                  </a:lnTo>
                  <a:lnTo>
                    <a:pt x="122" y="1112"/>
                  </a:lnTo>
                  <a:lnTo>
                    <a:pt x="142" y="1141"/>
                  </a:lnTo>
                  <a:lnTo>
                    <a:pt x="163" y="1168"/>
                  </a:lnTo>
                  <a:lnTo>
                    <a:pt x="186" y="1193"/>
                  </a:lnTo>
                  <a:lnTo>
                    <a:pt x="209" y="1218"/>
                  </a:lnTo>
                  <a:lnTo>
                    <a:pt x="234" y="1242"/>
                  </a:lnTo>
                  <a:lnTo>
                    <a:pt x="260" y="1265"/>
                  </a:lnTo>
                  <a:lnTo>
                    <a:pt x="287" y="1286"/>
                  </a:lnTo>
                  <a:lnTo>
                    <a:pt x="315" y="1305"/>
                  </a:lnTo>
                  <a:lnTo>
                    <a:pt x="344" y="1325"/>
                  </a:lnTo>
                  <a:lnTo>
                    <a:pt x="374" y="1342"/>
                  </a:lnTo>
                  <a:lnTo>
                    <a:pt x="405" y="1357"/>
                  </a:lnTo>
                  <a:lnTo>
                    <a:pt x="436" y="1372"/>
                  </a:lnTo>
                  <a:lnTo>
                    <a:pt x="468" y="1384"/>
                  </a:lnTo>
                  <a:lnTo>
                    <a:pt x="502" y="1395"/>
                  </a:lnTo>
                  <a:lnTo>
                    <a:pt x="535" y="1405"/>
                  </a:lnTo>
                  <a:lnTo>
                    <a:pt x="571" y="1413"/>
                  </a:lnTo>
                  <a:lnTo>
                    <a:pt x="605" y="1420"/>
                  </a:lnTo>
                  <a:lnTo>
                    <a:pt x="641" y="1425"/>
                  </a:lnTo>
                  <a:lnTo>
                    <a:pt x="677" y="1427"/>
                  </a:lnTo>
                  <a:lnTo>
                    <a:pt x="714" y="142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51"/>
            <p:cNvSpPr>
              <a:spLocks noEditPoints="1"/>
            </p:cNvSpPr>
            <p:nvPr/>
          </p:nvSpPr>
          <p:spPr bwMode="auto">
            <a:xfrm>
              <a:off x="229541" y="6611695"/>
              <a:ext cx="578795" cy="269367"/>
            </a:xfrm>
            <a:custGeom>
              <a:avLst/>
              <a:gdLst/>
              <a:ahLst/>
              <a:cxnLst>
                <a:cxn ang="0">
                  <a:pos x="985" y="457"/>
                </a:cxn>
                <a:cxn ang="0">
                  <a:pos x="262" y="417"/>
                </a:cxn>
                <a:cxn ang="0">
                  <a:pos x="216" y="207"/>
                </a:cxn>
                <a:cxn ang="0">
                  <a:pos x="49" y="248"/>
                </a:cxn>
                <a:cxn ang="0">
                  <a:pos x="61" y="583"/>
                </a:cxn>
                <a:cxn ang="0">
                  <a:pos x="739" y="0"/>
                </a:cxn>
                <a:cxn ang="0">
                  <a:pos x="652" y="58"/>
                </a:cxn>
                <a:cxn ang="0">
                  <a:pos x="554" y="8"/>
                </a:cxn>
                <a:cxn ang="0">
                  <a:pos x="554" y="8"/>
                </a:cxn>
                <a:cxn ang="0">
                  <a:pos x="739" y="132"/>
                </a:cxn>
                <a:cxn ang="0">
                  <a:pos x="751" y="124"/>
                </a:cxn>
                <a:cxn ang="0">
                  <a:pos x="664" y="67"/>
                </a:cxn>
                <a:cxn ang="0">
                  <a:pos x="848" y="151"/>
                </a:cxn>
                <a:cxn ang="0">
                  <a:pos x="848" y="151"/>
                </a:cxn>
                <a:cxn ang="0">
                  <a:pos x="457" y="151"/>
                </a:cxn>
                <a:cxn ang="0">
                  <a:pos x="445" y="160"/>
                </a:cxn>
                <a:cxn ang="0">
                  <a:pos x="532" y="218"/>
                </a:cxn>
                <a:cxn ang="0">
                  <a:pos x="457" y="284"/>
                </a:cxn>
                <a:cxn ang="0">
                  <a:pos x="457" y="284"/>
                </a:cxn>
                <a:cxn ang="0">
                  <a:pos x="642" y="160"/>
                </a:cxn>
                <a:cxn ang="0">
                  <a:pos x="663" y="160"/>
                </a:cxn>
                <a:cxn ang="0">
                  <a:pos x="750" y="218"/>
                </a:cxn>
                <a:cxn ang="0">
                  <a:pos x="675" y="284"/>
                </a:cxn>
                <a:cxn ang="0">
                  <a:pos x="675" y="284"/>
                </a:cxn>
                <a:cxn ang="0">
                  <a:pos x="860" y="160"/>
                </a:cxn>
                <a:cxn ang="0">
                  <a:pos x="957" y="304"/>
                </a:cxn>
                <a:cxn ang="0">
                  <a:pos x="871" y="363"/>
                </a:cxn>
                <a:cxn ang="0">
                  <a:pos x="521" y="304"/>
                </a:cxn>
                <a:cxn ang="0">
                  <a:pos x="521" y="304"/>
                </a:cxn>
                <a:cxn ang="0">
                  <a:pos x="336" y="428"/>
                </a:cxn>
                <a:cxn ang="0">
                  <a:pos x="348" y="436"/>
                </a:cxn>
                <a:cxn ang="0">
                  <a:pos x="434" y="378"/>
                </a:cxn>
                <a:cxn ang="0">
                  <a:pos x="533" y="428"/>
                </a:cxn>
                <a:cxn ang="0">
                  <a:pos x="533" y="428"/>
                </a:cxn>
                <a:cxn ang="0">
                  <a:pos x="565" y="304"/>
                </a:cxn>
                <a:cxn ang="0">
                  <a:pos x="554" y="311"/>
                </a:cxn>
                <a:cxn ang="0">
                  <a:pos x="641" y="370"/>
                </a:cxn>
                <a:cxn ang="0">
                  <a:pos x="565" y="436"/>
                </a:cxn>
                <a:cxn ang="0">
                  <a:pos x="565" y="436"/>
                </a:cxn>
                <a:cxn ang="0">
                  <a:pos x="751" y="311"/>
                </a:cxn>
                <a:cxn ang="0">
                  <a:pos x="773" y="311"/>
                </a:cxn>
                <a:cxn ang="0">
                  <a:pos x="859" y="370"/>
                </a:cxn>
                <a:cxn ang="0">
                  <a:pos x="784" y="436"/>
                </a:cxn>
                <a:cxn ang="0">
                  <a:pos x="784" y="436"/>
                </a:cxn>
                <a:cxn ang="0">
                  <a:pos x="970" y="311"/>
                </a:cxn>
                <a:cxn ang="0">
                  <a:pos x="211" y="269"/>
                </a:cxn>
                <a:cxn ang="0">
                  <a:pos x="163" y="302"/>
                </a:cxn>
                <a:cxn ang="0">
                  <a:pos x="148" y="366"/>
                </a:cxn>
                <a:cxn ang="0">
                  <a:pos x="101" y="399"/>
                </a:cxn>
                <a:cxn ang="0">
                  <a:pos x="148" y="317"/>
                </a:cxn>
                <a:cxn ang="0">
                  <a:pos x="101" y="351"/>
                </a:cxn>
                <a:cxn ang="0">
                  <a:pos x="148" y="269"/>
                </a:cxn>
                <a:cxn ang="0">
                  <a:pos x="101" y="302"/>
                </a:cxn>
                <a:cxn ang="0">
                  <a:pos x="211" y="317"/>
                </a:cxn>
                <a:cxn ang="0">
                  <a:pos x="163" y="351"/>
                </a:cxn>
              </a:cxnLst>
              <a:rect l="0" t="0" r="r" b="b"/>
              <a:pathLst>
                <a:path w="1257" h="583">
                  <a:moveTo>
                    <a:pt x="1257" y="385"/>
                  </a:moveTo>
                  <a:lnTo>
                    <a:pt x="1057" y="381"/>
                  </a:lnTo>
                  <a:lnTo>
                    <a:pt x="985" y="457"/>
                  </a:lnTo>
                  <a:lnTo>
                    <a:pt x="336" y="457"/>
                  </a:lnTo>
                  <a:lnTo>
                    <a:pt x="301" y="417"/>
                  </a:lnTo>
                  <a:lnTo>
                    <a:pt x="262" y="417"/>
                  </a:lnTo>
                  <a:lnTo>
                    <a:pt x="262" y="248"/>
                  </a:lnTo>
                  <a:lnTo>
                    <a:pt x="231" y="248"/>
                  </a:lnTo>
                  <a:lnTo>
                    <a:pt x="216" y="207"/>
                  </a:lnTo>
                  <a:lnTo>
                    <a:pt x="96" y="207"/>
                  </a:lnTo>
                  <a:lnTo>
                    <a:pt x="79" y="248"/>
                  </a:lnTo>
                  <a:lnTo>
                    <a:pt x="49" y="248"/>
                  </a:lnTo>
                  <a:lnTo>
                    <a:pt x="49" y="417"/>
                  </a:lnTo>
                  <a:lnTo>
                    <a:pt x="0" y="417"/>
                  </a:lnTo>
                  <a:lnTo>
                    <a:pt x="61" y="583"/>
                  </a:lnTo>
                  <a:lnTo>
                    <a:pt x="1112" y="583"/>
                  </a:lnTo>
                  <a:lnTo>
                    <a:pt x="1257" y="385"/>
                  </a:lnTo>
                  <a:close/>
                  <a:moveTo>
                    <a:pt x="739" y="0"/>
                  </a:moveTo>
                  <a:lnTo>
                    <a:pt x="739" y="0"/>
                  </a:lnTo>
                  <a:lnTo>
                    <a:pt x="565" y="0"/>
                  </a:lnTo>
                  <a:lnTo>
                    <a:pt x="652" y="58"/>
                  </a:lnTo>
                  <a:lnTo>
                    <a:pt x="739" y="0"/>
                  </a:lnTo>
                  <a:close/>
                  <a:moveTo>
                    <a:pt x="554" y="8"/>
                  </a:moveTo>
                  <a:lnTo>
                    <a:pt x="554" y="8"/>
                  </a:lnTo>
                  <a:lnTo>
                    <a:pt x="554" y="124"/>
                  </a:lnTo>
                  <a:lnTo>
                    <a:pt x="641" y="67"/>
                  </a:lnTo>
                  <a:lnTo>
                    <a:pt x="554" y="8"/>
                  </a:lnTo>
                  <a:close/>
                  <a:moveTo>
                    <a:pt x="565" y="132"/>
                  </a:moveTo>
                  <a:lnTo>
                    <a:pt x="565" y="132"/>
                  </a:lnTo>
                  <a:lnTo>
                    <a:pt x="739" y="132"/>
                  </a:lnTo>
                  <a:lnTo>
                    <a:pt x="652" y="74"/>
                  </a:lnTo>
                  <a:lnTo>
                    <a:pt x="565" y="132"/>
                  </a:lnTo>
                  <a:close/>
                  <a:moveTo>
                    <a:pt x="751" y="124"/>
                  </a:moveTo>
                  <a:lnTo>
                    <a:pt x="751" y="124"/>
                  </a:lnTo>
                  <a:lnTo>
                    <a:pt x="751" y="8"/>
                  </a:lnTo>
                  <a:lnTo>
                    <a:pt x="664" y="67"/>
                  </a:lnTo>
                  <a:lnTo>
                    <a:pt x="751" y="124"/>
                  </a:lnTo>
                  <a:close/>
                  <a:moveTo>
                    <a:pt x="848" y="151"/>
                  </a:moveTo>
                  <a:lnTo>
                    <a:pt x="848" y="151"/>
                  </a:lnTo>
                  <a:lnTo>
                    <a:pt x="675" y="151"/>
                  </a:lnTo>
                  <a:lnTo>
                    <a:pt x="762" y="210"/>
                  </a:lnTo>
                  <a:lnTo>
                    <a:pt x="848" y="151"/>
                  </a:lnTo>
                  <a:close/>
                  <a:moveTo>
                    <a:pt x="630" y="151"/>
                  </a:moveTo>
                  <a:lnTo>
                    <a:pt x="630" y="151"/>
                  </a:lnTo>
                  <a:lnTo>
                    <a:pt x="457" y="151"/>
                  </a:lnTo>
                  <a:lnTo>
                    <a:pt x="543" y="210"/>
                  </a:lnTo>
                  <a:lnTo>
                    <a:pt x="630" y="151"/>
                  </a:lnTo>
                  <a:close/>
                  <a:moveTo>
                    <a:pt x="445" y="160"/>
                  </a:moveTo>
                  <a:lnTo>
                    <a:pt x="445" y="160"/>
                  </a:lnTo>
                  <a:lnTo>
                    <a:pt x="445" y="277"/>
                  </a:lnTo>
                  <a:lnTo>
                    <a:pt x="532" y="218"/>
                  </a:lnTo>
                  <a:lnTo>
                    <a:pt x="445" y="160"/>
                  </a:lnTo>
                  <a:close/>
                  <a:moveTo>
                    <a:pt x="457" y="284"/>
                  </a:moveTo>
                  <a:lnTo>
                    <a:pt x="457" y="284"/>
                  </a:lnTo>
                  <a:lnTo>
                    <a:pt x="630" y="284"/>
                  </a:lnTo>
                  <a:lnTo>
                    <a:pt x="543" y="225"/>
                  </a:lnTo>
                  <a:lnTo>
                    <a:pt x="457" y="284"/>
                  </a:lnTo>
                  <a:close/>
                  <a:moveTo>
                    <a:pt x="642" y="277"/>
                  </a:moveTo>
                  <a:lnTo>
                    <a:pt x="642" y="277"/>
                  </a:lnTo>
                  <a:lnTo>
                    <a:pt x="642" y="160"/>
                  </a:lnTo>
                  <a:lnTo>
                    <a:pt x="555" y="218"/>
                  </a:lnTo>
                  <a:lnTo>
                    <a:pt x="642" y="277"/>
                  </a:lnTo>
                  <a:close/>
                  <a:moveTo>
                    <a:pt x="663" y="160"/>
                  </a:moveTo>
                  <a:lnTo>
                    <a:pt x="663" y="160"/>
                  </a:lnTo>
                  <a:lnTo>
                    <a:pt x="663" y="277"/>
                  </a:lnTo>
                  <a:lnTo>
                    <a:pt x="750" y="218"/>
                  </a:lnTo>
                  <a:lnTo>
                    <a:pt x="663" y="160"/>
                  </a:lnTo>
                  <a:close/>
                  <a:moveTo>
                    <a:pt x="675" y="284"/>
                  </a:moveTo>
                  <a:lnTo>
                    <a:pt x="675" y="284"/>
                  </a:lnTo>
                  <a:lnTo>
                    <a:pt x="848" y="284"/>
                  </a:lnTo>
                  <a:lnTo>
                    <a:pt x="762" y="225"/>
                  </a:lnTo>
                  <a:lnTo>
                    <a:pt x="675" y="284"/>
                  </a:lnTo>
                  <a:close/>
                  <a:moveTo>
                    <a:pt x="860" y="277"/>
                  </a:moveTo>
                  <a:lnTo>
                    <a:pt x="860" y="277"/>
                  </a:lnTo>
                  <a:lnTo>
                    <a:pt x="860" y="160"/>
                  </a:lnTo>
                  <a:lnTo>
                    <a:pt x="774" y="218"/>
                  </a:lnTo>
                  <a:lnTo>
                    <a:pt x="860" y="277"/>
                  </a:lnTo>
                  <a:close/>
                  <a:moveTo>
                    <a:pt x="957" y="304"/>
                  </a:moveTo>
                  <a:lnTo>
                    <a:pt x="957" y="304"/>
                  </a:lnTo>
                  <a:lnTo>
                    <a:pt x="784" y="304"/>
                  </a:lnTo>
                  <a:lnTo>
                    <a:pt x="871" y="363"/>
                  </a:lnTo>
                  <a:lnTo>
                    <a:pt x="957" y="304"/>
                  </a:lnTo>
                  <a:close/>
                  <a:moveTo>
                    <a:pt x="521" y="304"/>
                  </a:moveTo>
                  <a:lnTo>
                    <a:pt x="521" y="304"/>
                  </a:lnTo>
                  <a:lnTo>
                    <a:pt x="348" y="304"/>
                  </a:lnTo>
                  <a:lnTo>
                    <a:pt x="434" y="363"/>
                  </a:lnTo>
                  <a:lnTo>
                    <a:pt x="521" y="304"/>
                  </a:lnTo>
                  <a:close/>
                  <a:moveTo>
                    <a:pt x="336" y="311"/>
                  </a:moveTo>
                  <a:lnTo>
                    <a:pt x="336" y="311"/>
                  </a:lnTo>
                  <a:lnTo>
                    <a:pt x="336" y="428"/>
                  </a:lnTo>
                  <a:lnTo>
                    <a:pt x="423" y="370"/>
                  </a:lnTo>
                  <a:lnTo>
                    <a:pt x="336" y="311"/>
                  </a:lnTo>
                  <a:close/>
                  <a:moveTo>
                    <a:pt x="348" y="436"/>
                  </a:moveTo>
                  <a:lnTo>
                    <a:pt x="348" y="436"/>
                  </a:lnTo>
                  <a:lnTo>
                    <a:pt x="521" y="436"/>
                  </a:lnTo>
                  <a:lnTo>
                    <a:pt x="434" y="378"/>
                  </a:lnTo>
                  <a:lnTo>
                    <a:pt x="348" y="436"/>
                  </a:lnTo>
                  <a:close/>
                  <a:moveTo>
                    <a:pt x="533" y="428"/>
                  </a:moveTo>
                  <a:lnTo>
                    <a:pt x="533" y="428"/>
                  </a:lnTo>
                  <a:lnTo>
                    <a:pt x="533" y="311"/>
                  </a:lnTo>
                  <a:lnTo>
                    <a:pt x="446" y="370"/>
                  </a:lnTo>
                  <a:lnTo>
                    <a:pt x="533" y="428"/>
                  </a:lnTo>
                  <a:close/>
                  <a:moveTo>
                    <a:pt x="739" y="304"/>
                  </a:moveTo>
                  <a:lnTo>
                    <a:pt x="739" y="304"/>
                  </a:lnTo>
                  <a:lnTo>
                    <a:pt x="565" y="304"/>
                  </a:lnTo>
                  <a:lnTo>
                    <a:pt x="652" y="363"/>
                  </a:lnTo>
                  <a:lnTo>
                    <a:pt x="739" y="304"/>
                  </a:lnTo>
                  <a:close/>
                  <a:moveTo>
                    <a:pt x="554" y="311"/>
                  </a:moveTo>
                  <a:lnTo>
                    <a:pt x="554" y="311"/>
                  </a:lnTo>
                  <a:lnTo>
                    <a:pt x="554" y="428"/>
                  </a:lnTo>
                  <a:lnTo>
                    <a:pt x="641" y="370"/>
                  </a:lnTo>
                  <a:lnTo>
                    <a:pt x="554" y="311"/>
                  </a:lnTo>
                  <a:close/>
                  <a:moveTo>
                    <a:pt x="565" y="436"/>
                  </a:moveTo>
                  <a:lnTo>
                    <a:pt x="565" y="436"/>
                  </a:lnTo>
                  <a:lnTo>
                    <a:pt x="739" y="436"/>
                  </a:lnTo>
                  <a:lnTo>
                    <a:pt x="652" y="378"/>
                  </a:lnTo>
                  <a:lnTo>
                    <a:pt x="565" y="436"/>
                  </a:lnTo>
                  <a:close/>
                  <a:moveTo>
                    <a:pt x="751" y="428"/>
                  </a:moveTo>
                  <a:lnTo>
                    <a:pt x="751" y="428"/>
                  </a:lnTo>
                  <a:lnTo>
                    <a:pt x="751" y="311"/>
                  </a:lnTo>
                  <a:lnTo>
                    <a:pt x="664" y="370"/>
                  </a:lnTo>
                  <a:lnTo>
                    <a:pt x="751" y="428"/>
                  </a:lnTo>
                  <a:close/>
                  <a:moveTo>
                    <a:pt x="773" y="311"/>
                  </a:moveTo>
                  <a:lnTo>
                    <a:pt x="773" y="311"/>
                  </a:lnTo>
                  <a:lnTo>
                    <a:pt x="773" y="428"/>
                  </a:lnTo>
                  <a:lnTo>
                    <a:pt x="859" y="370"/>
                  </a:lnTo>
                  <a:lnTo>
                    <a:pt x="773" y="311"/>
                  </a:lnTo>
                  <a:close/>
                  <a:moveTo>
                    <a:pt x="784" y="436"/>
                  </a:moveTo>
                  <a:lnTo>
                    <a:pt x="784" y="436"/>
                  </a:lnTo>
                  <a:lnTo>
                    <a:pt x="957" y="436"/>
                  </a:lnTo>
                  <a:lnTo>
                    <a:pt x="871" y="378"/>
                  </a:lnTo>
                  <a:lnTo>
                    <a:pt x="784" y="436"/>
                  </a:lnTo>
                  <a:close/>
                  <a:moveTo>
                    <a:pt x="970" y="428"/>
                  </a:moveTo>
                  <a:lnTo>
                    <a:pt x="970" y="428"/>
                  </a:lnTo>
                  <a:lnTo>
                    <a:pt x="970" y="311"/>
                  </a:lnTo>
                  <a:lnTo>
                    <a:pt x="883" y="370"/>
                  </a:lnTo>
                  <a:lnTo>
                    <a:pt x="970" y="428"/>
                  </a:lnTo>
                  <a:close/>
                  <a:moveTo>
                    <a:pt x="211" y="269"/>
                  </a:moveTo>
                  <a:lnTo>
                    <a:pt x="211" y="269"/>
                  </a:lnTo>
                  <a:lnTo>
                    <a:pt x="163" y="269"/>
                  </a:lnTo>
                  <a:lnTo>
                    <a:pt x="163" y="302"/>
                  </a:lnTo>
                  <a:lnTo>
                    <a:pt x="211" y="302"/>
                  </a:lnTo>
                  <a:lnTo>
                    <a:pt x="211" y="269"/>
                  </a:lnTo>
                  <a:close/>
                  <a:moveTo>
                    <a:pt x="148" y="366"/>
                  </a:moveTo>
                  <a:lnTo>
                    <a:pt x="148" y="366"/>
                  </a:lnTo>
                  <a:lnTo>
                    <a:pt x="101" y="366"/>
                  </a:lnTo>
                  <a:lnTo>
                    <a:pt x="101" y="399"/>
                  </a:lnTo>
                  <a:lnTo>
                    <a:pt x="148" y="399"/>
                  </a:lnTo>
                  <a:lnTo>
                    <a:pt x="148" y="366"/>
                  </a:lnTo>
                  <a:close/>
                  <a:moveTo>
                    <a:pt x="148" y="317"/>
                  </a:moveTo>
                  <a:lnTo>
                    <a:pt x="148" y="317"/>
                  </a:lnTo>
                  <a:lnTo>
                    <a:pt x="101" y="317"/>
                  </a:lnTo>
                  <a:lnTo>
                    <a:pt x="101" y="351"/>
                  </a:lnTo>
                  <a:lnTo>
                    <a:pt x="148" y="351"/>
                  </a:lnTo>
                  <a:lnTo>
                    <a:pt x="148" y="317"/>
                  </a:lnTo>
                  <a:close/>
                  <a:moveTo>
                    <a:pt x="148" y="269"/>
                  </a:moveTo>
                  <a:lnTo>
                    <a:pt x="148" y="269"/>
                  </a:lnTo>
                  <a:lnTo>
                    <a:pt x="101" y="269"/>
                  </a:lnTo>
                  <a:lnTo>
                    <a:pt x="101" y="302"/>
                  </a:lnTo>
                  <a:lnTo>
                    <a:pt x="148" y="302"/>
                  </a:lnTo>
                  <a:lnTo>
                    <a:pt x="148" y="269"/>
                  </a:lnTo>
                  <a:close/>
                  <a:moveTo>
                    <a:pt x="211" y="317"/>
                  </a:moveTo>
                  <a:lnTo>
                    <a:pt x="211" y="317"/>
                  </a:lnTo>
                  <a:lnTo>
                    <a:pt x="163" y="317"/>
                  </a:lnTo>
                  <a:lnTo>
                    <a:pt x="163" y="351"/>
                  </a:lnTo>
                  <a:lnTo>
                    <a:pt x="211" y="351"/>
                  </a:lnTo>
                  <a:lnTo>
                    <a:pt x="211" y="31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9" name="Группа 79"/>
          <p:cNvGrpSpPr/>
          <p:nvPr/>
        </p:nvGrpSpPr>
        <p:grpSpPr>
          <a:xfrm>
            <a:off x="934607" y="5978962"/>
            <a:ext cx="420049" cy="429021"/>
            <a:chOff x="736504" y="5792542"/>
            <a:chExt cx="419937" cy="419937"/>
          </a:xfrm>
          <a:solidFill>
            <a:srgbClr val="E30613"/>
          </a:solidFill>
        </p:grpSpPr>
        <p:sp>
          <p:nvSpPr>
            <p:cNvPr id="48" name="Freeform 52"/>
            <p:cNvSpPr>
              <a:spLocks/>
            </p:cNvSpPr>
            <p:nvPr/>
          </p:nvSpPr>
          <p:spPr bwMode="auto">
            <a:xfrm>
              <a:off x="736504" y="5792542"/>
              <a:ext cx="419937" cy="419937"/>
            </a:xfrm>
            <a:custGeom>
              <a:avLst/>
              <a:gdLst/>
              <a:ahLst/>
              <a:cxnLst>
                <a:cxn ang="0">
                  <a:pos x="501" y="908"/>
                </a:cxn>
                <a:cxn ang="0">
                  <a:pos x="569" y="896"/>
                </a:cxn>
                <a:cxn ang="0">
                  <a:pos x="631" y="875"/>
                </a:cxn>
                <a:cxn ang="0">
                  <a:pos x="690" y="844"/>
                </a:cxn>
                <a:cxn ang="0">
                  <a:pos x="744" y="806"/>
                </a:cxn>
                <a:cxn ang="0">
                  <a:pos x="791" y="760"/>
                </a:cxn>
                <a:cxn ang="0">
                  <a:pos x="833" y="709"/>
                </a:cxn>
                <a:cxn ang="0">
                  <a:pos x="865" y="652"/>
                </a:cxn>
                <a:cxn ang="0">
                  <a:pos x="889" y="590"/>
                </a:cxn>
                <a:cxn ang="0">
                  <a:pos x="904" y="524"/>
                </a:cxn>
                <a:cxn ang="0">
                  <a:pos x="910" y="455"/>
                </a:cxn>
                <a:cxn ang="0">
                  <a:pos x="904" y="385"/>
                </a:cxn>
                <a:cxn ang="0">
                  <a:pos x="889" y="320"/>
                </a:cxn>
                <a:cxn ang="0">
                  <a:pos x="865" y="258"/>
                </a:cxn>
                <a:cxn ang="0">
                  <a:pos x="833" y="201"/>
                </a:cxn>
                <a:cxn ang="0">
                  <a:pos x="791" y="149"/>
                </a:cxn>
                <a:cxn ang="0">
                  <a:pos x="744" y="104"/>
                </a:cxn>
                <a:cxn ang="0">
                  <a:pos x="690" y="66"/>
                </a:cxn>
                <a:cxn ang="0">
                  <a:pos x="631" y="36"/>
                </a:cxn>
                <a:cxn ang="0">
                  <a:pos x="569" y="14"/>
                </a:cxn>
                <a:cxn ang="0">
                  <a:pos x="501" y="3"/>
                </a:cxn>
                <a:cxn ang="0">
                  <a:pos x="431" y="1"/>
                </a:cxn>
                <a:cxn ang="0">
                  <a:pos x="364" y="9"/>
                </a:cxn>
                <a:cxn ang="0">
                  <a:pos x="299" y="28"/>
                </a:cxn>
                <a:cxn ang="0">
                  <a:pos x="238" y="55"/>
                </a:cxn>
                <a:cxn ang="0">
                  <a:pos x="183" y="90"/>
                </a:cxn>
                <a:cxn ang="0">
                  <a:pos x="133" y="133"/>
                </a:cxn>
                <a:cxn ang="0">
                  <a:pos x="90" y="182"/>
                </a:cxn>
                <a:cxn ang="0">
                  <a:pos x="55" y="238"/>
                </a:cxn>
                <a:cxn ang="0">
                  <a:pos x="27" y="299"/>
                </a:cxn>
                <a:cxn ang="0">
                  <a:pos x="9" y="363"/>
                </a:cxn>
                <a:cxn ang="0">
                  <a:pos x="0" y="432"/>
                </a:cxn>
                <a:cxn ang="0">
                  <a:pos x="2" y="502"/>
                </a:cxn>
                <a:cxn ang="0">
                  <a:pos x="14" y="568"/>
                </a:cxn>
                <a:cxn ang="0">
                  <a:pos x="35" y="632"/>
                </a:cxn>
                <a:cxn ang="0">
                  <a:pos x="66" y="691"/>
                </a:cxn>
                <a:cxn ang="0">
                  <a:pos x="104" y="744"/>
                </a:cxn>
                <a:cxn ang="0">
                  <a:pos x="149" y="792"/>
                </a:cxn>
                <a:cxn ang="0">
                  <a:pos x="201" y="832"/>
                </a:cxn>
                <a:cxn ang="0">
                  <a:pos x="258" y="865"/>
                </a:cxn>
                <a:cxn ang="0">
                  <a:pos x="319" y="890"/>
                </a:cxn>
                <a:cxn ang="0">
                  <a:pos x="386" y="905"/>
                </a:cxn>
                <a:cxn ang="0">
                  <a:pos x="455" y="910"/>
                </a:cxn>
              </a:cxnLst>
              <a:rect l="0" t="0" r="r" b="b"/>
              <a:pathLst>
                <a:path w="910" h="910">
                  <a:moveTo>
                    <a:pt x="455" y="910"/>
                  </a:moveTo>
                  <a:lnTo>
                    <a:pt x="478" y="910"/>
                  </a:lnTo>
                  <a:lnTo>
                    <a:pt x="501" y="908"/>
                  </a:lnTo>
                  <a:lnTo>
                    <a:pt x="524" y="905"/>
                  </a:lnTo>
                  <a:lnTo>
                    <a:pt x="547" y="901"/>
                  </a:lnTo>
                  <a:lnTo>
                    <a:pt x="569" y="896"/>
                  </a:lnTo>
                  <a:lnTo>
                    <a:pt x="590" y="890"/>
                  </a:lnTo>
                  <a:lnTo>
                    <a:pt x="611" y="883"/>
                  </a:lnTo>
                  <a:lnTo>
                    <a:pt x="631" y="875"/>
                  </a:lnTo>
                  <a:lnTo>
                    <a:pt x="652" y="865"/>
                  </a:lnTo>
                  <a:lnTo>
                    <a:pt x="672" y="855"/>
                  </a:lnTo>
                  <a:lnTo>
                    <a:pt x="690" y="844"/>
                  </a:lnTo>
                  <a:lnTo>
                    <a:pt x="709" y="832"/>
                  </a:lnTo>
                  <a:lnTo>
                    <a:pt x="726" y="819"/>
                  </a:lnTo>
                  <a:lnTo>
                    <a:pt x="744" y="806"/>
                  </a:lnTo>
                  <a:lnTo>
                    <a:pt x="761" y="792"/>
                  </a:lnTo>
                  <a:lnTo>
                    <a:pt x="776" y="777"/>
                  </a:lnTo>
                  <a:lnTo>
                    <a:pt x="791" y="760"/>
                  </a:lnTo>
                  <a:lnTo>
                    <a:pt x="806" y="744"/>
                  </a:lnTo>
                  <a:lnTo>
                    <a:pt x="819" y="727"/>
                  </a:lnTo>
                  <a:lnTo>
                    <a:pt x="833" y="709"/>
                  </a:lnTo>
                  <a:lnTo>
                    <a:pt x="844" y="691"/>
                  </a:lnTo>
                  <a:lnTo>
                    <a:pt x="855" y="671"/>
                  </a:lnTo>
                  <a:lnTo>
                    <a:pt x="865" y="652"/>
                  </a:lnTo>
                  <a:lnTo>
                    <a:pt x="874" y="632"/>
                  </a:lnTo>
                  <a:lnTo>
                    <a:pt x="882" y="611"/>
                  </a:lnTo>
                  <a:lnTo>
                    <a:pt x="889" y="590"/>
                  </a:lnTo>
                  <a:lnTo>
                    <a:pt x="895" y="568"/>
                  </a:lnTo>
                  <a:lnTo>
                    <a:pt x="900" y="546"/>
                  </a:lnTo>
                  <a:lnTo>
                    <a:pt x="904" y="524"/>
                  </a:lnTo>
                  <a:lnTo>
                    <a:pt x="907" y="502"/>
                  </a:lnTo>
                  <a:lnTo>
                    <a:pt x="909" y="478"/>
                  </a:lnTo>
                  <a:lnTo>
                    <a:pt x="910" y="455"/>
                  </a:lnTo>
                  <a:lnTo>
                    <a:pt x="909" y="432"/>
                  </a:lnTo>
                  <a:lnTo>
                    <a:pt x="907" y="409"/>
                  </a:lnTo>
                  <a:lnTo>
                    <a:pt x="904" y="385"/>
                  </a:lnTo>
                  <a:lnTo>
                    <a:pt x="900" y="363"/>
                  </a:lnTo>
                  <a:lnTo>
                    <a:pt x="895" y="341"/>
                  </a:lnTo>
                  <a:lnTo>
                    <a:pt x="889" y="320"/>
                  </a:lnTo>
                  <a:lnTo>
                    <a:pt x="882" y="299"/>
                  </a:lnTo>
                  <a:lnTo>
                    <a:pt x="874" y="278"/>
                  </a:lnTo>
                  <a:lnTo>
                    <a:pt x="865" y="258"/>
                  </a:lnTo>
                  <a:lnTo>
                    <a:pt x="855" y="238"/>
                  </a:lnTo>
                  <a:lnTo>
                    <a:pt x="844" y="219"/>
                  </a:lnTo>
                  <a:lnTo>
                    <a:pt x="833" y="201"/>
                  </a:lnTo>
                  <a:lnTo>
                    <a:pt x="819" y="182"/>
                  </a:lnTo>
                  <a:lnTo>
                    <a:pt x="806" y="165"/>
                  </a:lnTo>
                  <a:lnTo>
                    <a:pt x="791" y="149"/>
                  </a:lnTo>
                  <a:lnTo>
                    <a:pt x="776" y="133"/>
                  </a:lnTo>
                  <a:lnTo>
                    <a:pt x="761" y="118"/>
                  </a:lnTo>
                  <a:lnTo>
                    <a:pt x="744" y="104"/>
                  </a:lnTo>
                  <a:lnTo>
                    <a:pt x="726" y="90"/>
                  </a:lnTo>
                  <a:lnTo>
                    <a:pt x="709" y="77"/>
                  </a:lnTo>
                  <a:lnTo>
                    <a:pt x="690" y="66"/>
                  </a:lnTo>
                  <a:lnTo>
                    <a:pt x="672" y="55"/>
                  </a:lnTo>
                  <a:lnTo>
                    <a:pt x="652" y="45"/>
                  </a:lnTo>
                  <a:lnTo>
                    <a:pt x="631" y="36"/>
                  </a:lnTo>
                  <a:lnTo>
                    <a:pt x="611" y="28"/>
                  </a:lnTo>
                  <a:lnTo>
                    <a:pt x="590" y="20"/>
                  </a:lnTo>
                  <a:lnTo>
                    <a:pt x="569" y="14"/>
                  </a:lnTo>
                  <a:lnTo>
                    <a:pt x="547" y="9"/>
                  </a:lnTo>
                  <a:lnTo>
                    <a:pt x="524" y="5"/>
                  </a:lnTo>
                  <a:lnTo>
                    <a:pt x="501" y="3"/>
                  </a:lnTo>
                  <a:lnTo>
                    <a:pt x="478" y="1"/>
                  </a:lnTo>
                  <a:lnTo>
                    <a:pt x="455" y="0"/>
                  </a:lnTo>
                  <a:lnTo>
                    <a:pt x="431" y="1"/>
                  </a:lnTo>
                  <a:lnTo>
                    <a:pt x="408" y="3"/>
                  </a:lnTo>
                  <a:lnTo>
                    <a:pt x="386" y="5"/>
                  </a:lnTo>
                  <a:lnTo>
                    <a:pt x="364" y="9"/>
                  </a:lnTo>
                  <a:lnTo>
                    <a:pt x="341" y="14"/>
                  </a:lnTo>
                  <a:lnTo>
                    <a:pt x="319" y="20"/>
                  </a:lnTo>
                  <a:lnTo>
                    <a:pt x="299" y="28"/>
                  </a:lnTo>
                  <a:lnTo>
                    <a:pt x="278" y="36"/>
                  </a:lnTo>
                  <a:lnTo>
                    <a:pt x="258" y="45"/>
                  </a:lnTo>
                  <a:lnTo>
                    <a:pt x="238" y="55"/>
                  </a:lnTo>
                  <a:lnTo>
                    <a:pt x="219" y="66"/>
                  </a:lnTo>
                  <a:lnTo>
                    <a:pt x="201" y="77"/>
                  </a:lnTo>
                  <a:lnTo>
                    <a:pt x="183" y="90"/>
                  </a:lnTo>
                  <a:lnTo>
                    <a:pt x="166" y="104"/>
                  </a:lnTo>
                  <a:lnTo>
                    <a:pt x="149" y="118"/>
                  </a:lnTo>
                  <a:lnTo>
                    <a:pt x="133" y="133"/>
                  </a:lnTo>
                  <a:lnTo>
                    <a:pt x="118" y="149"/>
                  </a:lnTo>
                  <a:lnTo>
                    <a:pt x="104" y="165"/>
                  </a:lnTo>
                  <a:lnTo>
                    <a:pt x="90" y="182"/>
                  </a:lnTo>
                  <a:lnTo>
                    <a:pt x="78" y="201"/>
                  </a:lnTo>
                  <a:lnTo>
                    <a:pt x="66" y="219"/>
                  </a:lnTo>
                  <a:lnTo>
                    <a:pt x="55" y="238"/>
                  </a:lnTo>
                  <a:lnTo>
                    <a:pt x="44" y="258"/>
                  </a:lnTo>
                  <a:lnTo>
                    <a:pt x="35" y="278"/>
                  </a:lnTo>
                  <a:lnTo>
                    <a:pt x="27" y="299"/>
                  </a:lnTo>
                  <a:lnTo>
                    <a:pt x="20" y="320"/>
                  </a:lnTo>
                  <a:lnTo>
                    <a:pt x="14" y="341"/>
                  </a:lnTo>
                  <a:lnTo>
                    <a:pt x="9" y="363"/>
                  </a:lnTo>
                  <a:lnTo>
                    <a:pt x="5" y="385"/>
                  </a:lnTo>
                  <a:lnTo>
                    <a:pt x="2" y="409"/>
                  </a:lnTo>
                  <a:lnTo>
                    <a:pt x="0" y="432"/>
                  </a:lnTo>
                  <a:lnTo>
                    <a:pt x="0" y="455"/>
                  </a:lnTo>
                  <a:lnTo>
                    <a:pt x="0" y="478"/>
                  </a:lnTo>
                  <a:lnTo>
                    <a:pt x="2" y="502"/>
                  </a:lnTo>
                  <a:lnTo>
                    <a:pt x="5" y="524"/>
                  </a:lnTo>
                  <a:lnTo>
                    <a:pt x="9" y="546"/>
                  </a:lnTo>
                  <a:lnTo>
                    <a:pt x="14" y="568"/>
                  </a:lnTo>
                  <a:lnTo>
                    <a:pt x="20" y="590"/>
                  </a:lnTo>
                  <a:lnTo>
                    <a:pt x="27" y="611"/>
                  </a:lnTo>
                  <a:lnTo>
                    <a:pt x="35" y="632"/>
                  </a:lnTo>
                  <a:lnTo>
                    <a:pt x="44" y="652"/>
                  </a:lnTo>
                  <a:lnTo>
                    <a:pt x="55" y="671"/>
                  </a:lnTo>
                  <a:lnTo>
                    <a:pt x="66" y="691"/>
                  </a:lnTo>
                  <a:lnTo>
                    <a:pt x="78" y="709"/>
                  </a:lnTo>
                  <a:lnTo>
                    <a:pt x="90" y="727"/>
                  </a:lnTo>
                  <a:lnTo>
                    <a:pt x="104" y="744"/>
                  </a:lnTo>
                  <a:lnTo>
                    <a:pt x="118" y="760"/>
                  </a:lnTo>
                  <a:lnTo>
                    <a:pt x="133" y="777"/>
                  </a:lnTo>
                  <a:lnTo>
                    <a:pt x="149" y="792"/>
                  </a:lnTo>
                  <a:lnTo>
                    <a:pt x="166" y="806"/>
                  </a:lnTo>
                  <a:lnTo>
                    <a:pt x="183" y="819"/>
                  </a:lnTo>
                  <a:lnTo>
                    <a:pt x="201" y="832"/>
                  </a:lnTo>
                  <a:lnTo>
                    <a:pt x="219" y="844"/>
                  </a:lnTo>
                  <a:lnTo>
                    <a:pt x="238" y="855"/>
                  </a:lnTo>
                  <a:lnTo>
                    <a:pt x="258" y="865"/>
                  </a:lnTo>
                  <a:lnTo>
                    <a:pt x="278" y="875"/>
                  </a:lnTo>
                  <a:lnTo>
                    <a:pt x="299" y="883"/>
                  </a:lnTo>
                  <a:lnTo>
                    <a:pt x="319" y="890"/>
                  </a:lnTo>
                  <a:lnTo>
                    <a:pt x="341" y="896"/>
                  </a:lnTo>
                  <a:lnTo>
                    <a:pt x="364" y="901"/>
                  </a:lnTo>
                  <a:lnTo>
                    <a:pt x="386" y="905"/>
                  </a:lnTo>
                  <a:lnTo>
                    <a:pt x="408" y="908"/>
                  </a:lnTo>
                  <a:lnTo>
                    <a:pt x="431" y="910"/>
                  </a:lnTo>
                  <a:lnTo>
                    <a:pt x="455" y="9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53"/>
            <p:cNvSpPr>
              <a:spLocks noEditPoints="1"/>
            </p:cNvSpPr>
            <p:nvPr/>
          </p:nvSpPr>
          <p:spPr bwMode="auto">
            <a:xfrm>
              <a:off x="777946" y="5909958"/>
              <a:ext cx="337055" cy="183722"/>
            </a:xfrm>
            <a:custGeom>
              <a:avLst/>
              <a:gdLst/>
              <a:ahLst/>
              <a:cxnLst>
                <a:cxn ang="0">
                  <a:pos x="658" y="101"/>
                </a:cxn>
                <a:cxn ang="0">
                  <a:pos x="681" y="105"/>
                </a:cxn>
                <a:cxn ang="0">
                  <a:pos x="705" y="116"/>
                </a:cxn>
                <a:cxn ang="0">
                  <a:pos x="715" y="123"/>
                </a:cxn>
                <a:cxn ang="0">
                  <a:pos x="724" y="132"/>
                </a:cxn>
                <a:cxn ang="0">
                  <a:pos x="729" y="142"/>
                </a:cxn>
                <a:cxn ang="0">
                  <a:pos x="731" y="152"/>
                </a:cxn>
                <a:cxn ang="0">
                  <a:pos x="728" y="162"/>
                </a:cxn>
                <a:cxn ang="0">
                  <a:pos x="720" y="171"/>
                </a:cxn>
                <a:cxn ang="0">
                  <a:pos x="708" y="179"/>
                </a:cxn>
                <a:cxn ang="0">
                  <a:pos x="693" y="187"/>
                </a:cxn>
                <a:cxn ang="0">
                  <a:pos x="661" y="197"/>
                </a:cxn>
                <a:cxn ang="0">
                  <a:pos x="633" y="201"/>
                </a:cxn>
                <a:cxn ang="0">
                  <a:pos x="538" y="179"/>
                </a:cxn>
                <a:cxn ang="0">
                  <a:pos x="416" y="271"/>
                </a:cxn>
                <a:cxn ang="0">
                  <a:pos x="194" y="399"/>
                </a:cxn>
                <a:cxn ang="0">
                  <a:pos x="106" y="201"/>
                </a:cxn>
                <a:cxn ang="0">
                  <a:pos x="71" y="13"/>
                </a:cxn>
                <a:cxn ang="0">
                  <a:pos x="190" y="343"/>
                </a:cxn>
                <a:cxn ang="0">
                  <a:pos x="13" y="343"/>
                </a:cxn>
                <a:cxn ang="0">
                  <a:pos x="178" y="371"/>
                </a:cxn>
                <a:cxn ang="0">
                  <a:pos x="215" y="286"/>
                </a:cxn>
                <a:cxn ang="0">
                  <a:pos x="38" y="286"/>
                </a:cxn>
                <a:cxn ang="0">
                  <a:pos x="203" y="314"/>
                </a:cxn>
                <a:cxn ang="0">
                  <a:pos x="50" y="258"/>
                </a:cxn>
                <a:cxn ang="0">
                  <a:pos x="228" y="258"/>
                </a:cxn>
                <a:cxn ang="0">
                  <a:pos x="64" y="230"/>
                </a:cxn>
                <a:cxn ang="0">
                  <a:pos x="659" y="115"/>
                </a:cxn>
                <a:cxn ang="0">
                  <a:pos x="659" y="144"/>
                </a:cxn>
                <a:cxn ang="0">
                  <a:pos x="709" y="139"/>
                </a:cxn>
                <a:cxn ang="0">
                  <a:pos x="690" y="124"/>
                </a:cxn>
                <a:cxn ang="0">
                  <a:pos x="670" y="117"/>
                </a:cxn>
                <a:cxn ang="0">
                  <a:pos x="194" y="0"/>
                </a:cxn>
                <a:cxn ang="0">
                  <a:pos x="284" y="0"/>
                </a:cxn>
                <a:cxn ang="0">
                  <a:pos x="249" y="82"/>
                </a:cxn>
              </a:cxnLst>
              <a:rect l="0" t="0" r="r" b="b"/>
              <a:pathLst>
                <a:path w="731" h="399">
                  <a:moveTo>
                    <a:pt x="163" y="101"/>
                  </a:moveTo>
                  <a:lnTo>
                    <a:pt x="658" y="101"/>
                  </a:lnTo>
                  <a:lnTo>
                    <a:pt x="669" y="102"/>
                  </a:lnTo>
                  <a:lnTo>
                    <a:pt x="681" y="105"/>
                  </a:lnTo>
                  <a:lnTo>
                    <a:pt x="693" y="109"/>
                  </a:lnTo>
                  <a:lnTo>
                    <a:pt x="705" y="116"/>
                  </a:lnTo>
                  <a:lnTo>
                    <a:pt x="710" y="119"/>
                  </a:lnTo>
                  <a:lnTo>
                    <a:pt x="715" y="123"/>
                  </a:lnTo>
                  <a:lnTo>
                    <a:pt x="720" y="127"/>
                  </a:lnTo>
                  <a:lnTo>
                    <a:pt x="724" y="132"/>
                  </a:lnTo>
                  <a:lnTo>
                    <a:pt x="727" y="137"/>
                  </a:lnTo>
                  <a:lnTo>
                    <a:pt x="729" y="142"/>
                  </a:lnTo>
                  <a:lnTo>
                    <a:pt x="731" y="146"/>
                  </a:lnTo>
                  <a:lnTo>
                    <a:pt x="731" y="152"/>
                  </a:lnTo>
                  <a:lnTo>
                    <a:pt x="730" y="157"/>
                  </a:lnTo>
                  <a:lnTo>
                    <a:pt x="728" y="162"/>
                  </a:lnTo>
                  <a:lnTo>
                    <a:pt x="725" y="166"/>
                  </a:lnTo>
                  <a:lnTo>
                    <a:pt x="720" y="171"/>
                  </a:lnTo>
                  <a:lnTo>
                    <a:pt x="714" y="175"/>
                  </a:lnTo>
                  <a:lnTo>
                    <a:pt x="708" y="179"/>
                  </a:lnTo>
                  <a:lnTo>
                    <a:pt x="701" y="183"/>
                  </a:lnTo>
                  <a:lnTo>
                    <a:pt x="693" y="187"/>
                  </a:lnTo>
                  <a:lnTo>
                    <a:pt x="677" y="193"/>
                  </a:lnTo>
                  <a:lnTo>
                    <a:pt x="661" y="197"/>
                  </a:lnTo>
                  <a:lnTo>
                    <a:pt x="646" y="200"/>
                  </a:lnTo>
                  <a:lnTo>
                    <a:pt x="633" y="201"/>
                  </a:lnTo>
                  <a:lnTo>
                    <a:pt x="515" y="201"/>
                  </a:lnTo>
                  <a:lnTo>
                    <a:pt x="538" y="179"/>
                  </a:lnTo>
                  <a:lnTo>
                    <a:pt x="511" y="179"/>
                  </a:lnTo>
                  <a:lnTo>
                    <a:pt x="416" y="271"/>
                  </a:lnTo>
                  <a:lnTo>
                    <a:pt x="284" y="399"/>
                  </a:lnTo>
                  <a:lnTo>
                    <a:pt x="194" y="399"/>
                  </a:lnTo>
                  <a:lnTo>
                    <a:pt x="282" y="201"/>
                  </a:lnTo>
                  <a:lnTo>
                    <a:pt x="106" y="201"/>
                  </a:lnTo>
                  <a:lnTo>
                    <a:pt x="0" y="13"/>
                  </a:lnTo>
                  <a:lnTo>
                    <a:pt x="71" y="13"/>
                  </a:lnTo>
                  <a:lnTo>
                    <a:pt x="163" y="101"/>
                  </a:lnTo>
                  <a:close/>
                  <a:moveTo>
                    <a:pt x="190" y="343"/>
                  </a:moveTo>
                  <a:lnTo>
                    <a:pt x="190" y="343"/>
                  </a:lnTo>
                  <a:lnTo>
                    <a:pt x="13" y="343"/>
                  </a:lnTo>
                  <a:lnTo>
                    <a:pt x="1" y="371"/>
                  </a:lnTo>
                  <a:lnTo>
                    <a:pt x="178" y="371"/>
                  </a:lnTo>
                  <a:lnTo>
                    <a:pt x="190" y="343"/>
                  </a:lnTo>
                  <a:close/>
                  <a:moveTo>
                    <a:pt x="215" y="286"/>
                  </a:moveTo>
                  <a:lnTo>
                    <a:pt x="215" y="286"/>
                  </a:lnTo>
                  <a:lnTo>
                    <a:pt x="38" y="286"/>
                  </a:lnTo>
                  <a:lnTo>
                    <a:pt x="25" y="314"/>
                  </a:lnTo>
                  <a:lnTo>
                    <a:pt x="203" y="314"/>
                  </a:lnTo>
                  <a:lnTo>
                    <a:pt x="215" y="286"/>
                  </a:lnTo>
                  <a:close/>
                  <a:moveTo>
                    <a:pt x="50" y="258"/>
                  </a:moveTo>
                  <a:lnTo>
                    <a:pt x="50" y="258"/>
                  </a:lnTo>
                  <a:lnTo>
                    <a:pt x="228" y="258"/>
                  </a:lnTo>
                  <a:lnTo>
                    <a:pt x="240" y="230"/>
                  </a:lnTo>
                  <a:lnTo>
                    <a:pt x="64" y="230"/>
                  </a:lnTo>
                  <a:lnTo>
                    <a:pt x="50" y="258"/>
                  </a:lnTo>
                  <a:close/>
                  <a:moveTo>
                    <a:pt x="659" y="115"/>
                  </a:moveTo>
                  <a:lnTo>
                    <a:pt x="659" y="115"/>
                  </a:lnTo>
                  <a:lnTo>
                    <a:pt x="659" y="144"/>
                  </a:lnTo>
                  <a:lnTo>
                    <a:pt x="713" y="144"/>
                  </a:lnTo>
                  <a:lnTo>
                    <a:pt x="709" y="139"/>
                  </a:lnTo>
                  <a:lnTo>
                    <a:pt x="698" y="129"/>
                  </a:lnTo>
                  <a:lnTo>
                    <a:pt x="690" y="124"/>
                  </a:lnTo>
                  <a:lnTo>
                    <a:pt x="681" y="120"/>
                  </a:lnTo>
                  <a:lnTo>
                    <a:pt x="670" y="117"/>
                  </a:lnTo>
                  <a:lnTo>
                    <a:pt x="659" y="115"/>
                  </a:lnTo>
                  <a:close/>
                  <a:moveTo>
                    <a:pt x="194" y="0"/>
                  </a:moveTo>
                  <a:lnTo>
                    <a:pt x="194" y="0"/>
                  </a:lnTo>
                  <a:lnTo>
                    <a:pt x="284" y="0"/>
                  </a:lnTo>
                  <a:lnTo>
                    <a:pt x="488" y="82"/>
                  </a:lnTo>
                  <a:lnTo>
                    <a:pt x="249" y="82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30" name="Группа 82"/>
          <p:cNvGrpSpPr/>
          <p:nvPr/>
        </p:nvGrpSpPr>
        <p:grpSpPr>
          <a:xfrm>
            <a:off x="2241734" y="6574512"/>
            <a:ext cx="420049" cy="427610"/>
            <a:chOff x="2043282" y="6375481"/>
            <a:chExt cx="419937" cy="418555"/>
          </a:xfrm>
          <a:solidFill>
            <a:srgbClr val="004F9F"/>
          </a:solidFill>
        </p:grpSpPr>
        <p:sp>
          <p:nvSpPr>
            <p:cNvPr id="46" name="Freeform 54"/>
            <p:cNvSpPr>
              <a:spLocks/>
            </p:cNvSpPr>
            <p:nvPr/>
          </p:nvSpPr>
          <p:spPr bwMode="auto">
            <a:xfrm>
              <a:off x="2043282" y="6375481"/>
              <a:ext cx="419937" cy="418555"/>
            </a:xfrm>
            <a:custGeom>
              <a:avLst/>
              <a:gdLst/>
              <a:ahLst/>
              <a:cxnLst>
                <a:cxn ang="0">
                  <a:pos x="502" y="908"/>
                </a:cxn>
                <a:cxn ang="0">
                  <a:pos x="569" y="896"/>
                </a:cxn>
                <a:cxn ang="0">
                  <a:pos x="633" y="875"/>
                </a:cxn>
                <a:cxn ang="0">
                  <a:pos x="692" y="844"/>
                </a:cxn>
                <a:cxn ang="0">
                  <a:pos x="745" y="806"/>
                </a:cxn>
                <a:cxn ang="0">
                  <a:pos x="793" y="760"/>
                </a:cxn>
                <a:cxn ang="0">
                  <a:pos x="833" y="709"/>
                </a:cxn>
                <a:cxn ang="0">
                  <a:pos x="865" y="652"/>
                </a:cxn>
                <a:cxn ang="0">
                  <a:pos x="891" y="591"/>
                </a:cxn>
                <a:cxn ang="0">
                  <a:pos x="906" y="524"/>
                </a:cxn>
                <a:cxn ang="0">
                  <a:pos x="911" y="455"/>
                </a:cxn>
                <a:cxn ang="0">
                  <a:pos x="906" y="386"/>
                </a:cxn>
                <a:cxn ang="0">
                  <a:pos x="891" y="320"/>
                </a:cxn>
                <a:cxn ang="0">
                  <a:pos x="865" y="258"/>
                </a:cxn>
                <a:cxn ang="0">
                  <a:pos x="833" y="201"/>
                </a:cxn>
                <a:cxn ang="0">
                  <a:pos x="793" y="149"/>
                </a:cxn>
                <a:cxn ang="0">
                  <a:pos x="745" y="104"/>
                </a:cxn>
                <a:cxn ang="0">
                  <a:pos x="692" y="66"/>
                </a:cxn>
                <a:cxn ang="0">
                  <a:pos x="633" y="36"/>
                </a:cxn>
                <a:cxn ang="0">
                  <a:pos x="569" y="15"/>
                </a:cxn>
                <a:cxn ang="0">
                  <a:pos x="502" y="3"/>
                </a:cxn>
                <a:cxn ang="0">
                  <a:pos x="432" y="1"/>
                </a:cxn>
                <a:cxn ang="0">
                  <a:pos x="364" y="10"/>
                </a:cxn>
                <a:cxn ang="0">
                  <a:pos x="299" y="28"/>
                </a:cxn>
                <a:cxn ang="0">
                  <a:pos x="239" y="55"/>
                </a:cxn>
                <a:cxn ang="0">
                  <a:pos x="183" y="91"/>
                </a:cxn>
                <a:cxn ang="0">
                  <a:pos x="134" y="133"/>
                </a:cxn>
                <a:cxn ang="0">
                  <a:pos x="91" y="183"/>
                </a:cxn>
                <a:cxn ang="0">
                  <a:pos x="56" y="238"/>
                </a:cxn>
                <a:cxn ang="0">
                  <a:pos x="28" y="299"/>
                </a:cxn>
                <a:cxn ang="0">
                  <a:pos x="9" y="363"/>
                </a:cxn>
                <a:cxn ang="0">
                  <a:pos x="1" y="432"/>
                </a:cxn>
                <a:cxn ang="0">
                  <a:pos x="2" y="502"/>
                </a:cxn>
                <a:cxn ang="0">
                  <a:pos x="14" y="568"/>
                </a:cxn>
                <a:cxn ang="0">
                  <a:pos x="37" y="632"/>
                </a:cxn>
                <a:cxn ang="0">
                  <a:pos x="66" y="691"/>
                </a:cxn>
                <a:cxn ang="0">
                  <a:pos x="104" y="744"/>
                </a:cxn>
                <a:cxn ang="0">
                  <a:pos x="150" y="792"/>
                </a:cxn>
                <a:cxn ang="0">
                  <a:pos x="201" y="832"/>
                </a:cxn>
                <a:cxn ang="0">
                  <a:pos x="259" y="866"/>
                </a:cxn>
                <a:cxn ang="0">
                  <a:pos x="321" y="890"/>
                </a:cxn>
                <a:cxn ang="0">
                  <a:pos x="386" y="905"/>
                </a:cxn>
                <a:cxn ang="0">
                  <a:pos x="455" y="910"/>
                </a:cxn>
              </a:cxnLst>
              <a:rect l="0" t="0" r="r" b="b"/>
              <a:pathLst>
                <a:path w="911" h="910">
                  <a:moveTo>
                    <a:pt x="455" y="910"/>
                  </a:moveTo>
                  <a:lnTo>
                    <a:pt x="479" y="910"/>
                  </a:lnTo>
                  <a:lnTo>
                    <a:pt x="502" y="908"/>
                  </a:lnTo>
                  <a:lnTo>
                    <a:pt x="525" y="905"/>
                  </a:lnTo>
                  <a:lnTo>
                    <a:pt x="547" y="901"/>
                  </a:lnTo>
                  <a:lnTo>
                    <a:pt x="569" y="896"/>
                  </a:lnTo>
                  <a:lnTo>
                    <a:pt x="590" y="890"/>
                  </a:lnTo>
                  <a:lnTo>
                    <a:pt x="612" y="883"/>
                  </a:lnTo>
                  <a:lnTo>
                    <a:pt x="633" y="875"/>
                  </a:lnTo>
                  <a:lnTo>
                    <a:pt x="653" y="866"/>
                  </a:lnTo>
                  <a:lnTo>
                    <a:pt x="672" y="855"/>
                  </a:lnTo>
                  <a:lnTo>
                    <a:pt x="692" y="844"/>
                  </a:lnTo>
                  <a:lnTo>
                    <a:pt x="710" y="832"/>
                  </a:lnTo>
                  <a:lnTo>
                    <a:pt x="728" y="820"/>
                  </a:lnTo>
                  <a:lnTo>
                    <a:pt x="745" y="806"/>
                  </a:lnTo>
                  <a:lnTo>
                    <a:pt x="761" y="792"/>
                  </a:lnTo>
                  <a:lnTo>
                    <a:pt x="777" y="777"/>
                  </a:lnTo>
                  <a:lnTo>
                    <a:pt x="793" y="760"/>
                  </a:lnTo>
                  <a:lnTo>
                    <a:pt x="807" y="744"/>
                  </a:lnTo>
                  <a:lnTo>
                    <a:pt x="820" y="727"/>
                  </a:lnTo>
                  <a:lnTo>
                    <a:pt x="833" y="709"/>
                  </a:lnTo>
                  <a:lnTo>
                    <a:pt x="845" y="691"/>
                  </a:lnTo>
                  <a:lnTo>
                    <a:pt x="855" y="672"/>
                  </a:lnTo>
                  <a:lnTo>
                    <a:pt x="865" y="652"/>
                  </a:lnTo>
                  <a:lnTo>
                    <a:pt x="874" y="632"/>
                  </a:lnTo>
                  <a:lnTo>
                    <a:pt x="883" y="611"/>
                  </a:lnTo>
                  <a:lnTo>
                    <a:pt x="891" y="591"/>
                  </a:lnTo>
                  <a:lnTo>
                    <a:pt x="897" y="568"/>
                  </a:lnTo>
                  <a:lnTo>
                    <a:pt x="902" y="546"/>
                  </a:lnTo>
                  <a:lnTo>
                    <a:pt x="906" y="524"/>
                  </a:lnTo>
                  <a:lnTo>
                    <a:pt x="909" y="502"/>
                  </a:lnTo>
                  <a:lnTo>
                    <a:pt x="910" y="479"/>
                  </a:lnTo>
                  <a:lnTo>
                    <a:pt x="911" y="455"/>
                  </a:lnTo>
                  <a:lnTo>
                    <a:pt x="910" y="432"/>
                  </a:lnTo>
                  <a:lnTo>
                    <a:pt x="909" y="409"/>
                  </a:lnTo>
                  <a:lnTo>
                    <a:pt x="906" y="386"/>
                  </a:lnTo>
                  <a:lnTo>
                    <a:pt x="902" y="363"/>
                  </a:lnTo>
                  <a:lnTo>
                    <a:pt x="897" y="341"/>
                  </a:lnTo>
                  <a:lnTo>
                    <a:pt x="891" y="320"/>
                  </a:lnTo>
                  <a:lnTo>
                    <a:pt x="883" y="299"/>
                  </a:lnTo>
                  <a:lnTo>
                    <a:pt x="874" y="278"/>
                  </a:lnTo>
                  <a:lnTo>
                    <a:pt x="865" y="258"/>
                  </a:lnTo>
                  <a:lnTo>
                    <a:pt x="855" y="238"/>
                  </a:lnTo>
                  <a:lnTo>
                    <a:pt x="845" y="219"/>
                  </a:lnTo>
                  <a:lnTo>
                    <a:pt x="833" y="201"/>
                  </a:lnTo>
                  <a:lnTo>
                    <a:pt x="820" y="183"/>
                  </a:lnTo>
                  <a:lnTo>
                    <a:pt x="807" y="166"/>
                  </a:lnTo>
                  <a:lnTo>
                    <a:pt x="793" y="149"/>
                  </a:lnTo>
                  <a:lnTo>
                    <a:pt x="777" y="133"/>
                  </a:lnTo>
                  <a:lnTo>
                    <a:pt x="761" y="119"/>
                  </a:lnTo>
                  <a:lnTo>
                    <a:pt x="745" y="104"/>
                  </a:lnTo>
                  <a:lnTo>
                    <a:pt x="728" y="91"/>
                  </a:lnTo>
                  <a:lnTo>
                    <a:pt x="710" y="77"/>
                  </a:lnTo>
                  <a:lnTo>
                    <a:pt x="692" y="66"/>
                  </a:lnTo>
                  <a:lnTo>
                    <a:pt x="672" y="55"/>
                  </a:lnTo>
                  <a:lnTo>
                    <a:pt x="653" y="45"/>
                  </a:lnTo>
                  <a:lnTo>
                    <a:pt x="633" y="36"/>
                  </a:lnTo>
                  <a:lnTo>
                    <a:pt x="612" y="28"/>
                  </a:lnTo>
                  <a:lnTo>
                    <a:pt x="590" y="21"/>
                  </a:lnTo>
                  <a:lnTo>
                    <a:pt x="569" y="15"/>
                  </a:lnTo>
                  <a:lnTo>
                    <a:pt x="547" y="10"/>
                  </a:lnTo>
                  <a:lnTo>
                    <a:pt x="525" y="6"/>
                  </a:lnTo>
                  <a:lnTo>
                    <a:pt x="502" y="3"/>
                  </a:lnTo>
                  <a:lnTo>
                    <a:pt x="479" y="1"/>
                  </a:lnTo>
                  <a:lnTo>
                    <a:pt x="455" y="0"/>
                  </a:lnTo>
                  <a:lnTo>
                    <a:pt x="432" y="1"/>
                  </a:lnTo>
                  <a:lnTo>
                    <a:pt x="410" y="3"/>
                  </a:lnTo>
                  <a:lnTo>
                    <a:pt x="386" y="6"/>
                  </a:lnTo>
                  <a:lnTo>
                    <a:pt x="364" y="10"/>
                  </a:lnTo>
                  <a:lnTo>
                    <a:pt x="342" y="15"/>
                  </a:lnTo>
                  <a:lnTo>
                    <a:pt x="321" y="21"/>
                  </a:lnTo>
                  <a:lnTo>
                    <a:pt x="299" y="28"/>
                  </a:lnTo>
                  <a:lnTo>
                    <a:pt x="278" y="36"/>
                  </a:lnTo>
                  <a:lnTo>
                    <a:pt x="259" y="45"/>
                  </a:lnTo>
                  <a:lnTo>
                    <a:pt x="239" y="55"/>
                  </a:lnTo>
                  <a:lnTo>
                    <a:pt x="220" y="66"/>
                  </a:lnTo>
                  <a:lnTo>
                    <a:pt x="201" y="77"/>
                  </a:lnTo>
                  <a:lnTo>
                    <a:pt x="183" y="91"/>
                  </a:lnTo>
                  <a:lnTo>
                    <a:pt x="166" y="104"/>
                  </a:lnTo>
                  <a:lnTo>
                    <a:pt x="150" y="119"/>
                  </a:lnTo>
                  <a:lnTo>
                    <a:pt x="134" y="133"/>
                  </a:lnTo>
                  <a:lnTo>
                    <a:pt x="119" y="149"/>
                  </a:lnTo>
                  <a:lnTo>
                    <a:pt x="104" y="166"/>
                  </a:lnTo>
                  <a:lnTo>
                    <a:pt x="91" y="183"/>
                  </a:lnTo>
                  <a:lnTo>
                    <a:pt x="78" y="201"/>
                  </a:lnTo>
                  <a:lnTo>
                    <a:pt x="66" y="219"/>
                  </a:lnTo>
                  <a:lnTo>
                    <a:pt x="56" y="238"/>
                  </a:lnTo>
                  <a:lnTo>
                    <a:pt x="46" y="258"/>
                  </a:lnTo>
                  <a:lnTo>
                    <a:pt x="37" y="278"/>
                  </a:lnTo>
                  <a:lnTo>
                    <a:pt x="28" y="299"/>
                  </a:lnTo>
                  <a:lnTo>
                    <a:pt x="21" y="320"/>
                  </a:lnTo>
                  <a:lnTo>
                    <a:pt x="14" y="341"/>
                  </a:lnTo>
                  <a:lnTo>
                    <a:pt x="9" y="363"/>
                  </a:lnTo>
                  <a:lnTo>
                    <a:pt x="5" y="386"/>
                  </a:lnTo>
                  <a:lnTo>
                    <a:pt x="2" y="409"/>
                  </a:lnTo>
                  <a:lnTo>
                    <a:pt x="1" y="432"/>
                  </a:lnTo>
                  <a:lnTo>
                    <a:pt x="0" y="455"/>
                  </a:lnTo>
                  <a:lnTo>
                    <a:pt x="1" y="479"/>
                  </a:lnTo>
                  <a:lnTo>
                    <a:pt x="2" y="502"/>
                  </a:lnTo>
                  <a:lnTo>
                    <a:pt x="5" y="524"/>
                  </a:lnTo>
                  <a:lnTo>
                    <a:pt x="9" y="546"/>
                  </a:lnTo>
                  <a:lnTo>
                    <a:pt x="14" y="568"/>
                  </a:lnTo>
                  <a:lnTo>
                    <a:pt x="21" y="591"/>
                  </a:lnTo>
                  <a:lnTo>
                    <a:pt x="28" y="611"/>
                  </a:lnTo>
                  <a:lnTo>
                    <a:pt x="37" y="632"/>
                  </a:lnTo>
                  <a:lnTo>
                    <a:pt x="46" y="652"/>
                  </a:lnTo>
                  <a:lnTo>
                    <a:pt x="56" y="672"/>
                  </a:lnTo>
                  <a:lnTo>
                    <a:pt x="66" y="691"/>
                  </a:lnTo>
                  <a:lnTo>
                    <a:pt x="78" y="709"/>
                  </a:lnTo>
                  <a:lnTo>
                    <a:pt x="91" y="727"/>
                  </a:lnTo>
                  <a:lnTo>
                    <a:pt x="104" y="744"/>
                  </a:lnTo>
                  <a:lnTo>
                    <a:pt x="119" y="760"/>
                  </a:lnTo>
                  <a:lnTo>
                    <a:pt x="134" y="777"/>
                  </a:lnTo>
                  <a:lnTo>
                    <a:pt x="150" y="792"/>
                  </a:lnTo>
                  <a:lnTo>
                    <a:pt x="166" y="806"/>
                  </a:lnTo>
                  <a:lnTo>
                    <a:pt x="183" y="820"/>
                  </a:lnTo>
                  <a:lnTo>
                    <a:pt x="201" y="832"/>
                  </a:lnTo>
                  <a:lnTo>
                    <a:pt x="220" y="844"/>
                  </a:lnTo>
                  <a:lnTo>
                    <a:pt x="239" y="855"/>
                  </a:lnTo>
                  <a:lnTo>
                    <a:pt x="259" y="866"/>
                  </a:lnTo>
                  <a:lnTo>
                    <a:pt x="278" y="875"/>
                  </a:lnTo>
                  <a:lnTo>
                    <a:pt x="299" y="883"/>
                  </a:lnTo>
                  <a:lnTo>
                    <a:pt x="321" y="890"/>
                  </a:lnTo>
                  <a:lnTo>
                    <a:pt x="342" y="896"/>
                  </a:lnTo>
                  <a:lnTo>
                    <a:pt x="364" y="901"/>
                  </a:lnTo>
                  <a:lnTo>
                    <a:pt x="386" y="905"/>
                  </a:lnTo>
                  <a:lnTo>
                    <a:pt x="410" y="908"/>
                  </a:lnTo>
                  <a:lnTo>
                    <a:pt x="432" y="910"/>
                  </a:lnTo>
                  <a:lnTo>
                    <a:pt x="455" y="9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55"/>
            <p:cNvSpPr>
              <a:spLocks noEditPoints="1"/>
            </p:cNvSpPr>
            <p:nvPr/>
          </p:nvSpPr>
          <p:spPr bwMode="auto">
            <a:xfrm>
              <a:off x="2119257" y="6414159"/>
              <a:ext cx="267986" cy="281800"/>
            </a:xfrm>
            <a:custGeom>
              <a:avLst/>
              <a:gdLst/>
              <a:ahLst/>
              <a:cxnLst>
                <a:cxn ang="0">
                  <a:pos x="52" y="326"/>
                </a:cxn>
                <a:cxn ang="0">
                  <a:pos x="240" y="222"/>
                </a:cxn>
                <a:cxn ang="0">
                  <a:pos x="234" y="190"/>
                </a:cxn>
                <a:cxn ang="0">
                  <a:pos x="241" y="169"/>
                </a:cxn>
                <a:cxn ang="0">
                  <a:pos x="258" y="150"/>
                </a:cxn>
                <a:cxn ang="0">
                  <a:pos x="275" y="136"/>
                </a:cxn>
                <a:cxn ang="0">
                  <a:pos x="264" y="130"/>
                </a:cxn>
                <a:cxn ang="0">
                  <a:pos x="256" y="114"/>
                </a:cxn>
                <a:cxn ang="0">
                  <a:pos x="235" y="19"/>
                </a:cxn>
                <a:cxn ang="0">
                  <a:pos x="247" y="4"/>
                </a:cxn>
                <a:cxn ang="0">
                  <a:pos x="324" y="0"/>
                </a:cxn>
                <a:cxn ang="0">
                  <a:pos x="343" y="9"/>
                </a:cxn>
                <a:cxn ang="0">
                  <a:pos x="349" y="23"/>
                </a:cxn>
                <a:cxn ang="0">
                  <a:pos x="326" y="119"/>
                </a:cxn>
                <a:cxn ang="0">
                  <a:pos x="314" y="134"/>
                </a:cxn>
                <a:cxn ang="0">
                  <a:pos x="307" y="162"/>
                </a:cxn>
                <a:cxn ang="0">
                  <a:pos x="298" y="171"/>
                </a:cxn>
                <a:cxn ang="0">
                  <a:pos x="282" y="174"/>
                </a:cxn>
                <a:cxn ang="0">
                  <a:pos x="270" y="187"/>
                </a:cxn>
                <a:cxn ang="0">
                  <a:pos x="270" y="206"/>
                </a:cxn>
                <a:cxn ang="0">
                  <a:pos x="275" y="214"/>
                </a:cxn>
                <a:cxn ang="0">
                  <a:pos x="308" y="214"/>
                </a:cxn>
                <a:cxn ang="0">
                  <a:pos x="313" y="206"/>
                </a:cxn>
                <a:cxn ang="0">
                  <a:pos x="317" y="189"/>
                </a:cxn>
                <a:cxn ang="0">
                  <a:pos x="325" y="180"/>
                </a:cxn>
                <a:cxn ang="0">
                  <a:pos x="339" y="180"/>
                </a:cxn>
                <a:cxn ang="0">
                  <a:pos x="348" y="189"/>
                </a:cxn>
                <a:cxn ang="0">
                  <a:pos x="348" y="208"/>
                </a:cxn>
                <a:cxn ang="0">
                  <a:pos x="340" y="229"/>
                </a:cxn>
                <a:cxn ang="0">
                  <a:pos x="533" y="327"/>
                </a:cxn>
                <a:cxn ang="0">
                  <a:pos x="0" y="614"/>
                </a:cxn>
                <a:cxn ang="0">
                  <a:pos x="509" y="329"/>
                </a:cxn>
                <a:cxn ang="0">
                  <a:pos x="308" y="251"/>
                </a:cxn>
                <a:cxn ang="0">
                  <a:pos x="286" y="253"/>
                </a:cxn>
                <a:cxn ang="0">
                  <a:pos x="262" y="245"/>
                </a:cxn>
                <a:cxn ang="0">
                  <a:pos x="401" y="510"/>
                </a:cxn>
                <a:cxn ang="0">
                  <a:pos x="366" y="510"/>
                </a:cxn>
                <a:cxn ang="0">
                  <a:pos x="412" y="510"/>
                </a:cxn>
                <a:cxn ang="0">
                  <a:pos x="469" y="583"/>
                </a:cxn>
                <a:cxn ang="0">
                  <a:pos x="457" y="510"/>
                </a:cxn>
                <a:cxn ang="0">
                  <a:pos x="435" y="510"/>
                </a:cxn>
                <a:cxn ang="0">
                  <a:pos x="458" y="495"/>
                </a:cxn>
                <a:cxn ang="0">
                  <a:pos x="532" y="591"/>
                </a:cxn>
                <a:cxn ang="0">
                  <a:pos x="525" y="596"/>
                </a:cxn>
                <a:cxn ang="0">
                  <a:pos x="520" y="591"/>
                </a:cxn>
                <a:cxn ang="0">
                  <a:pos x="523" y="347"/>
                </a:cxn>
                <a:cxn ang="0">
                  <a:pos x="531" y="350"/>
                </a:cxn>
                <a:cxn ang="0">
                  <a:pos x="63" y="591"/>
                </a:cxn>
                <a:cxn ang="0">
                  <a:pos x="58" y="596"/>
                </a:cxn>
                <a:cxn ang="0">
                  <a:pos x="52" y="591"/>
                </a:cxn>
                <a:cxn ang="0">
                  <a:pos x="56" y="347"/>
                </a:cxn>
                <a:cxn ang="0">
                  <a:pos x="63" y="350"/>
                </a:cxn>
              </a:cxnLst>
              <a:rect l="0" t="0" r="r" b="b"/>
              <a:pathLst>
                <a:path w="583" h="614">
                  <a:moveTo>
                    <a:pt x="0" y="329"/>
                  </a:moveTo>
                  <a:lnTo>
                    <a:pt x="51" y="329"/>
                  </a:lnTo>
                  <a:lnTo>
                    <a:pt x="51" y="327"/>
                  </a:lnTo>
                  <a:lnTo>
                    <a:pt x="52" y="326"/>
                  </a:lnTo>
                  <a:lnTo>
                    <a:pt x="53" y="324"/>
                  </a:lnTo>
                  <a:lnTo>
                    <a:pt x="55" y="323"/>
                  </a:lnTo>
                  <a:lnTo>
                    <a:pt x="245" y="229"/>
                  </a:lnTo>
                  <a:lnTo>
                    <a:pt x="240" y="222"/>
                  </a:lnTo>
                  <a:lnTo>
                    <a:pt x="236" y="214"/>
                  </a:lnTo>
                  <a:lnTo>
                    <a:pt x="234" y="206"/>
                  </a:lnTo>
                  <a:lnTo>
                    <a:pt x="233" y="196"/>
                  </a:lnTo>
                  <a:lnTo>
                    <a:pt x="234" y="190"/>
                  </a:lnTo>
                  <a:lnTo>
                    <a:pt x="235" y="185"/>
                  </a:lnTo>
                  <a:lnTo>
                    <a:pt x="236" y="179"/>
                  </a:lnTo>
                  <a:lnTo>
                    <a:pt x="239" y="174"/>
                  </a:lnTo>
                  <a:lnTo>
                    <a:pt x="241" y="169"/>
                  </a:lnTo>
                  <a:lnTo>
                    <a:pt x="244" y="164"/>
                  </a:lnTo>
                  <a:lnTo>
                    <a:pt x="248" y="160"/>
                  </a:lnTo>
                  <a:lnTo>
                    <a:pt x="251" y="155"/>
                  </a:lnTo>
                  <a:lnTo>
                    <a:pt x="258" y="150"/>
                  </a:lnTo>
                  <a:lnTo>
                    <a:pt x="265" y="145"/>
                  </a:lnTo>
                  <a:lnTo>
                    <a:pt x="270" y="143"/>
                  </a:lnTo>
                  <a:lnTo>
                    <a:pt x="275" y="141"/>
                  </a:lnTo>
                  <a:lnTo>
                    <a:pt x="275" y="136"/>
                  </a:lnTo>
                  <a:lnTo>
                    <a:pt x="272" y="135"/>
                  </a:lnTo>
                  <a:lnTo>
                    <a:pt x="269" y="134"/>
                  </a:lnTo>
                  <a:lnTo>
                    <a:pt x="266" y="132"/>
                  </a:lnTo>
                  <a:lnTo>
                    <a:pt x="264" y="130"/>
                  </a:lnTo>
                  <a:lnTo>
                    <a:pt x="261" y="126"/>
                  </a:lnTo>
                  <a:lnTo>
                    <a:pt x="259" y="123"/>
                  </a:lnTo>
                  <a:lnTo>
                    <a:pt x="257" y="119"/>
                  </a:lnTo>
                  <a:lnTo>
                    <a:pt x="256" y="114"/>
                  </a:lnTo>
                  <a:lnTo>
                    <a:pt x="235" y="27"/>
                  </a:lnTo>
                  <a:lnTo>
                    <a:pt x="234" y="25"/>
                  </a:lnTo>
                  <a:lnTo>
                    <a:pt x="234" y="23"/>
                  </a:lnTo>
                  <a:lnTo>
                    <a:pt x="235" y="19"/>
                  </a:lnTo>
                  <a:lnTo>
                    <a:pt x="236" y="15"/>
                  </a:lnTo>
                  <a:lnTo>
                    <a:pt x="239" y="12"/>
                  </a:lnTo>
                  <a:lnTo>
                    <a:pt x="241" y="9"/>
                  </a:lnTo>
                  <a:lnTo>
                    <a:pt x="247" y="4"/>
                  </a:lnTo>
                  <a:lnTo>
                    <a:pt x="254" y="1"/>
                  </a:lnTo>
                  <a:lnTo>
                    <a:pt x="257" y="1"/>
                  </a:lnTo>
                  <a:lnTo>
                    <a:pt x="259" y="0"/>
                  </a:lnTo>
                  <a:lnTo>
                    <a:pt x="324" y="0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7" y="4"/>
                  </a:lnTo>
                  <a:lnTo>
                    <a:pt x="343" y="9"/>
                  </a:lnTo>
                  <a:lnTo>
                    <a:pt x="345" y="12"/>
                  </a:lnTo>
                  <a:lnTo>
                    <a:pt x="347" y="15"/>
                  </a:lnTo>
                  <a:lnTo>
                    <a:pt x="348" y="19"/>
                  </a:lnTo>
                  <a:lnTo>
                    <a:pt x="349" y="23"/>
                  </a:lnTo>
                  <a:lnTo>
                    <a:pt x="349" y="25"/>
                  </a:lnTo>
                  <a:lnTo>
                    <a:pt x="348" y="27"/>
                  </a:lnTo>
                  <a:lnTo>
                    <a:pt x="328" y="114"/>
                  </a:lnTo>
                  <a:lnTo>
                    <a:pt x="326" y="119"/>
                  </a:lnTo>
                  <a:lnTo>
                    <a:pt x="325" y="123"/>
                  </a:lnTo>
                  <a:lnTo>
                    <a:pt x="322" y="126"/>
                  </a:lnTo>
                  <a:lnTo>
                    <a:pt x="320" y="130"/>
                  </a:lnTo>
                  <a:lnTo>
                    <a:pt x="314" y="134"/>
                  </a:lnTo>
                  <a:lnTo>
                    <a:pt x="308" y="136"/>
                  </a:lnTo>
                  <a:lnTo>
                    <a:pt x="308" y="155"/>
                  </a:lnTo>
                  <a:lnTo>
                    <a:pt x="308" y="159"/>
                  </a:lnTo>
                  <a:lnTo>
                    <a:pt x="307" y="162"/>
                  </a:lnTo>
                  <a:lnTo>
                    <a:pt x="305" y="165"/>
                  </a:lnTo>
                  <a:lnTo>
                    <a:pt x="303" y="167"/>
                  </a:lnTo>
                  <a:lnTo>
                    <a:pt x="301" y="169"/>
                  </a:lnTo>
                  <a:lnTo>
                    <a:pt x="298" y="171"/>
                  </a:lnTo>
                  <a:lnTo>
                    <a:pt x="295" y="172"/>
                  </a:lnTo>
                  <a:lnTo>
                    <a:pt x="291" y="172"/>
                  </a:lnTo>
                  <a:lnTo>
                    <a:pt x="287" y="173"/>
                  </a:lnTo>
                  <a:lnTo>
                    <a:pt x="282" y="174"/>
                  </a:lnTo>
                  <a:lnTo>
                    <a:pt x="278" y="176"/>
                  </a:lnTo>
                  <a:lnTo>
                    <a:pt x="275" y="179"/>
                  </a:lnTo>
                  <a:lnTo>
                    <a:pt x="272" y="183"/>
                  </a:lnTo>
                  <a:lnTo>
                    <a:pt x="270" y="187"/>
                  </a:lnTo>
                  <a:lnTo>
                    <a:pt x="268" y="191"/>
                  </a:lnTo>
                  <a:lnTo>
                    <a:pt x="268" y="196"/>
                  </a:lnTo>
                  <a:lnTo>
                    <a:pt x="268" y="202"/>
                  </a:lnTo>
                  <a:lnTo>
                    <a:pt x="270" y="206"/>
                  </a:lnTo>
                  <a:lnTo>
                    <a:pt x="272" y="210"/>
                  </a:lnTo>
                  <a:lnTo>
                    <a:pt x="275" y="214"/>
                  </a:lnTo>
                  <a:lnTo>
                    <a:pt x="275" y="214"/>
                  </a:lnTo>
                  <a:lnTo>
                    <a:pt x="275" y="214"/>
                  </a:lnTo>
                  <a:lnTo>
                    <a:pt x="288" y="208"/>
                  </a:lnTo>
                  <a:lnTo>
                    <a:pt x="292" y="207"/>
                  </a:lnTo>
                  <a:lnTo>
                    <a:pt x="295" y="208"/>
                  </a:lnTo>
                  <a:lnTo>
                    <a:pt x="308" y="214"/>
                  </a:lnTo>
                  <a:lnTo>
                    <a:pt x="308" y="214"/>
                  </a:lnTo>
                  <a:lnTo>
                    <a:pt x="308" y="214"/>
                  </a:lnTo>
                  <a:lnTo>
                    <a:pt x="311" y="210"/>
                  </a:lnTo>
                  <a:lnTo>
                    <a:pt x="313" y="206"/>
                  </a:lnTo>
                  <a:lnTo>
                    <a:pt x="315" y="202"/>
                  </a:lnTo>
                  <a:lnTo>
                    <a:pt x="315" y="196"/>
                  </a:lnTo>
                  <a:lnTo>
                    <a:pt x="316" y="192"/>
                  </a:lnTo>
                  <a:lnTo>
                    <a:pt x="317" y="189"/>
                  </a:lnTo>
                  <a:lnTo>
                    <a:pt x="318" y="187"/>
                  </a:lnTo>
                  <a:lnTo>
                    <a:pt x="320" y="184"/>
                  </a:lnTo>
                  <a:lnTo>
                    <a:pt x="323" y="182"/>
                  </a:lnTo>
                  <a:lnTo>
                    <a:pt x="325" y="180"/>
                  </a:lnTo>
                  <a:lnTo>
                    <a:pt x="329" y="179"/>
                  </a:lnTo>
                  <a:lnTo>
                    <a:pt x="332" y="179"/>
                  </a:lnTo>
                  <a:lnTo>
                    <a:pt x="336" y="179"/>
                  </a:lnTo>
                  <a:lnTo>
                    <a:pt x="339" y="180"/>
                  </a:lnTo>
                  <a:lnTo>
                    <a:pt x="342" y="182"/>
                  </a:lnTo>
                  <a:lnTo>
                    <a:pt x="345" y="184"/>
                  </a:lnTo>
                  <a:lnTo>
                    <a:pt x="347" y="187"/>
                  </a:lnTo>
                  <a:lnTo>
                    <a:pt x="348" y="189"/>
                  </a:lnTo>
                  <a:lnTo>
                    <a:pt x="349" y="192"/>
                  </a:lnTo>
                  <a:lnTo>
                    <a:pt x="349" y="196"/>
                  </a:lnTo>
                  <a:lnTo>
                    <a:pt x="349" y="202"/>
                  </a:lnTo>
                  <a:lnTo>
                    <a:pt x="348" y="208"/>
                  </a:lnTo>
                  <a:lnTo>
                    <a:pt x="347" y="213"/>
                  </a:lnTo>
                  <a:lnTo>
                    <a:pt x="345" y="218"/>
                  </a:lnTo>
                  <a:lnTo>
                    <a:pt x="343" y="224"/>
                  </a:lnTo>
                  <a:lnTo>
                    <a:pt x="340" y="229"/>
                  </a:lnTo>
                  <a:lnTo>
                    <a:pt x="530" y="323"/>
                  </a:lnTo>
                  <a:lnTo>
                    <a:pt x="531" y="324"/>
                  </a:lnTo>
                  <a:lnTo>
                    <a:pt x="533" y="326"/>
                  </a:lnTo>
                  <a:lnTo>
                    <a:pt x="533" y="327"/>
                  </a:lnTo>
                  <a:lnTo>
                    <a:pt x="534" y="329"/>
                  </a:lnTo>
                  <a:lnTo>
                    <a:pt x="583" y="329"/>
                  </a:lnTo>
                  <a:lnTo>
                    <a:pt x="583" y="614"/>
                  </a:lnTo>
                  <a:lnTo>
                    <a:pt x="0" y="614"/>
                  </a:lnTo>
                  <a:lnTo>
                    <a:pt x="0" y="329"/>
                  </a:lnTo>
                  <a:close/>
                  <a:moveTo>
                    <a:pt x="74" y="329"/>
                  </a:moveTo>
                  <a:lnTo>
                    <a:pt x="74" y="329"/>
                  </a:lnTo>
                  <a:lnTo>
                    <a:pt x="509" y="329"/>
                  </a:lnTo>
                  <a:lnTo>
                    <a:pt x="328" y="240"/>
                  </a:lnTo>
                  <a:lnTo>
                    <a:pt x="321" y="245"/>
                  </a:lnTo>
                  <a:lnTo>
                    <a:pt x="313" y="249"/>
                  </a:lnTo>
                  <a:lnTo>
                    <a:pt x="308" y="251"/>
                  </a:lnTo>
                  <a:lnTo>
                    <a:pt x="303" y="253"/>
                  </a:lnTo>
                  <a:lnTo>
                    <a:pt x="297" y="253"/>
                  </a:lnTo>
                  <a:lnTo>
                    <a:pt x="291" y="254"/>
                  </a:lnTo>
                  <a:lnTo>
                    <a:pt x="286" y="253"/>
                  </a:lnTo>
                  <a:lnTo>
                    <a:pt x="280" y="253"/>
                  </a:lnTo>
                  <a:lnTo>
                    <a:pt x="275" y="251"/>
                  </a:lnTo>
                  <a:lnTo>
                    <a:pt x="270" y="249"/>
                  </a:lnTo>
                  <a:lnTo>
                    <a:pt x="262" y="245"/>
                  </a:lnTo>
                  <a:lnTo>
                    <a:pt x="255" y="240"/>
                  </a:lnTo>
                  <a:lnTo>
                    <a:pt x="74" y="329"/>
                  </a:lnTo>
                  <a:close/>
                  <a:moveTo>
                    <a:pt x="401" y="510"/>
                  </a:moveTo>
                  <a:lnTo>
                    <a:pt x="401" y="510"/>
                  </a:lnTo>
                  <a:lnTo>
                    <a:pt x="401" y="575"/>
                  </a:lnTo>
                  <a:lnTo>
                    <a:pt x="378" y="575"/>
                  </a:lnTo>
                  <a:lnTo>
                    <a:pt x="378" y="510"/>
                  </a:lnTo>
                  <a:lnTo>
                    <a:pt x="366" y="510"/>
                  </a:lnTo>
                  <a:lnTo>
                    <a:pt x="378" y="495"/>
                  </a:lnTo>
                  <a:lnTo>
                    <a:pt x="389" y="480"/>
                  </a:lnTo>
                  <a:lnTo>
                    <a:pt x="401" y="495"/>
                  </a:lnTo>
                  <a:lnTo>
                    <a:pt x="412" y="510"/>
                  </a:lnTo>
                  <a:lnTo>
                    <a:pt x="401" y="510"/>
                  </a:lnTo>
                  <a:close/>
                  <a:moveTo>
                    <a:pt x="366" y="583"/>
                  </a:moveTo>
                  <a:lnTo>
                    <a:pt x="366" y="583"/>
                  </a:lnTo>
                  <a:lnTo>
                    <a:pt x="469" y="583"/>
                  </a:lnTo>
                  <a:lnTo>
                    <a:pt x="469" y="596"/>
                  </a:lnTo>
                  <a:lnTo>
                    <a:pt x="366" y="596"/>
                  </a:lnTo>
                  <a:lnTo>
                    <a:pt x="366" y="583"/>
                  </a:lnTo>
                  <a:close/>
                  <a:moveTo>
                    <a:pt x="457" y="510"/>
                  </a:moveTo>
                  <a:lnTo>
                    <a:pt x="457" y="510"/>
                  </a:lnTo>
                  <a:lnTo>
                    <a:pt x="457" y="575"/>
                  </a:lnTo>
                  <a:lnTo>
                    <a:pt x="435" y="575"/>
                  </a:lnTo>
                  <a:lnTo>
                    <a:pt x="435" y="510"/>
                  </a:lnTo>
                  <a:lnTo>
                    <a:pt x="421" y="510"/>
                  </a:lnTo>
                  <a:lnTo>
                    <a:pt x="434" y="495"/>
                  </a:lnTo>
                  <a:lnTo>
                    <a:pt x="446" y="480"/>
                  </a:lnTo>
                  <a:lnTo>
                    <a:pt x="458" y="495"/>
                  </a:lnTo>
                  <a:lnTo>
                    <a:pt x="469" y="510"/>
                  </a:lnTo>
                  <a:lnTo>
                    <a:pt x="457" y="510"/>
                  </a:lnTo>
                  <a:close/>
                  <a:moveTo>
                    <a:pt x="532" y="591"/>
                  </a:moveTo>
                  <a:lnTo>
                    <a:pt x="532" y="591"/>
                  </a:lnTo>
                  <a:lnTo>
                    <a:pt x="531" y="593"/>
                  </a:lnTo>
                  <a:lnTo>
                    <a:pt x="530" y="595"/>
                  </a:lnTo>
                  <a:lnTo>
                    <a:pt x="529" y="596"/>
                  </a:lnTo>
                  <a:lnTo>
                    <a:pt x="525" y="596"/>
                  </a:lnTo>
                  <a:lnTo>
                    <a:pt x="523" y="596"/>
                  </a:lnTo>
                  <a:lnTo>
                    <a:pt x="522" y="595"/>
                  </a:lnTo>
                  <a:lnTo>
                    <a:pt x="520" y="593"/>
                  </a:lnTo>
                  <a:lnTo>
                    <a:pt x="520" y="591"/>
                  </a:lnTo>
                  <a:lnTo>
                    <a:pt x="520" y="352"/>
                  </a:lnTo>
                  <a:lnTo>
                    <a:pt x="520" y="350"/>
                  </a:lnTo>
                  <a:lnTo>
                    <a:pt x="522" y="348"/>
                  </a:lnTo>
                  <a:lnTo>
                    <a:pt x="523" y="347"/>
                  </a:lnTo>
                  <a:lnTo>
                    <a:pt x="525" y="347"/>
                  </a:lnTo>
                  <a:lnTo>
                    <a:pt x="529" y="347"/>
                  </a:lnTo>
                  <a:lnTo>
                    <a:pt x="530" y="348"/>
                  </a:lnTo>
                  <a:lnTo>
                    <a:pt x="531" y="350"/>
                  </a:lnTo>
                  <a:lnTo>
                    <a:pt x="532" y="352"/>
                  </a:lnTo>
                  <a:lnTo>
                    <a:pt x="532" y="591"/>
                  </a:lnTo>
                  <a:close/>
                  <a:moveTo>
                    <a:pt x="63" y="591"/>
                  </a:moveTo>
                  <a:lnTo>
                    <a:pt x="63" y="591"/>
                  </a:lnTo>
                  <a:lnTo>
                    <a:pt x="63" y="593"/>
                  </a:lnTo>
                  <a:lnTo>
                    <a:pt x="61" y="595"/>
                  </a:lnTo>
                  <a:lnTo>
                    <a:pt x="60" y="596"/>
                  </a:lnTo>
                  <a:lnTo>
                    <a:pt x="58" y="596"/>
                  </a:lnTo>
                  <a:lnTo>
                    <a:pt x="56" y="596"/>
                  </a:lnTo>
                  <a:lnTo>
                    <a:pt x="54" y="595"/>
                  </a:lnTo>
                  <a:lnTo>
                    <a:pt x="53" y="593"/>
                  </a:lnTo>
                  <a:lnTo>
                    <a:pt x="52" y="591"/>
                  </a:lnTo>
                  <a:lnTo>
                    <a:pt x="52" y="352"/>
                  </a:lnTo>
                  <a:lnTo>
                    <a:pt x="53" y="350"/>
                  </a:lnTo>
                  <a:lnTo>
                    <a:pt x="54" y="348"/>
                  </a:lnTo>
                  <a:lnTo>
                    <a:pt x="56" y="347"/>
                  </a:lnTo>
                  <a:lnTo>
                    <a:pt x="58" y="347"/>
                  </a:lnTo>
                  <a:lnTo>
                    <a:pt x="60" y="347"/>
                  </a:lnTo>
                  <a:lnTo>
                    <a:pt x="61" y="348"/>
                  </a:lnTo>
                  <a:lnTo>
                    <a:pt x="63" y="350"/>
                  </a:lnTo>
                  <a:lnTo>
                    <a:pt x="63" y="352"/>
                  </a:lnTo>
                  <a:lnTo>
                    <a:pt x="63" y="59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31" name="Группа 85"/>
          <p:cNvGrpSpPr/>
          <p:nvPr/>
        </p:nvGrpSpPr>
        <p:grpSpPr>
          <a:xfrm>
            <a:off x="2244496" y="1449640"/>
            <a:ext cx="421430" cy="430433"/>
            <a:chOff x="2046044" y="1380443"/>
            <a:chExt cx="421318" cy="421318"/>
          </a:xfrm>
          <a:solidFill>
            <a:srgbClr val="E30613"/>
          </a:solidFill>
        </p:grpSpPr>
        <p:sp>
          <p:nvSpPr>
            <p:cNvPr id="44" name="Freeform 56"/>
            <p:cNvSpPr>
              <a:spLocks/>
            </p:cNvSpPr>
            <p:nvPr/>
          </p:nvSpPr>
          <p:spPr bwMode="auto">
            <a:xfrm>
              <a:off x="2046044" y="1380443"/>
              <a:ext cx="421318" cy="421318"/>
            </a:xfrm>
            <a:custGeom>
              <a:avLst/>
              <a:gdLst/>
              <a:ahLst/>
              <a:cxnLst>
                <a:cxn ang="0">
                  <a:pos x="505" y="912"/>
                </a:cxn>
                <a:cxn ang="0">
                  <a:pos x="572" y="900"/>
                </a:cxn>
                <a:cxn ang="0">
                  <a:pos x="636" y="879"/>
                </a:cxn>
                <a:cxn ang="0">
                  <a:pos x="696" y="848"/>
                </a:cxn>
                <a:cxn ang="0">
                  <a:pos x="749" y="810"/>
                </a:cxn>
                <a:cxn ang="0">
                  <a:pos x="797" y="764"/>
                </a:cxn>
                <a:cxn ang="0">
                  <a:pos x="837" y="713"/>
                </a:cxn>
                <a:cxn ang="0">
                  <a:pos x="870" y="655"/>
                </a:cxn>
                <a:cxn ang="0">
                  <a:pos x="895" y="593"/>
                </a:cxn>
                <a:cxn ang="0">
                  <a:pos x="910" y="527"/>
                </a:cxn>
                <a:cxn ang="0">
                  <a:pos x="916" y="457"/>
                </a:cxn>
                <a:cxn ang="0">
                  <a:pos x="910" y="388"/>
                </a:cxn>
                <a:cxn ang="0">
                  <a:pos x="895" y="322"/>
                </a:cxn>
                <a:cxn ang="0">
                  <a:pos x="870" y="259"/>
                </a:cxn>
                <a:cxn ang="0">
                  <a:pos x="837" y="202"/>
                </a:cxn>
                <a:cxn ang="0">
                  <a:pos x="797" y="150"/>
                </a:cxn>
                <a:cxn ang="0">
                  <a:pos x="749" y="105"/>
                </a:cxn>
                <a:cxn ang="0">
                  <a:pos x="696" y="66"/>
                </a:cxn>
                <a:cxn ang="0">
                  <a:pos x="636" y="36"/>
                </a:cxn>
                <a:cxn ang="0">
                  <a:pos x="572" y="15"/>
                </a:cxn>
                <a:cxn ang="0">
                  <a:pos x="505" y="3"/>
                </a:cxn>
                <a:cxn ang="0">
                  <a:pos x="435" y="1"/>
                </a:cxn>
                <a:cxn ang="0">
                  <a:pos x="366" y="10"/>
                </a:cxn>
                <a:cxn ang="0">
                  <a:pos x="302" y="28"/>
                </a:cxn>
                <a:cxn ang="0">
                  <a:pos x="241" y="55"/>
                </a:cxn>
                <a:cxn ang="0">
                  <a:pos x="185" y="91"/>
                </a:cxn>
                <a:cxn ang="0">
                  <a:pos x="135" y="134"/>
                </a:cxn>
                <a:cxn ang="0">
                  <a:pos x="92" y="183"/>
                </a:cxn>
                <a:cxn ang="0">
                  <a:pos x="56" y="240"/>
                </a:cxn>
                <a:cxn ang="0">
                  <a:pos x="29" y="301"/>
                </a:cxn>
                <a:cxn ang="0">
                  <a:pos x="10" y="365"/>
                </a:cxn>
                <a:cxn ang="0">
                  <a:pos x="1" y="434"/>
                </a:cxn>
                <a:cxn ang="0">
                  <a:pos x="3" y="504"/>
                </a:cxn>
                <a:cxn ang="0">
                  <a:pos x="16" y="571"/>
                </a:cxn>
                <a:cxn ang="0">
                  <a:pos x="37" y="635"/>
                </a:cxn>
                <a:cxn ang="0">
                  <a:pos x="67" y="694"/>
                </a:cxn>
                <a:cxn ang="0">
                  <a:pos x="105" y="748"/>
                </a:cxn>
                <a:cxn ang="0">
                  <a:pos x="151" y="796"/>
                </a:cxn>
                <a:cxn ang="0">
                  <a:pos x="202" y="836"/>
                </a:cxn>
                <a:cxn ang="0">
                  <a:pos x="260" y="870"/>
                </a:cxn>
                <a:cxn ang="0">
                  <a:pos x="323" y="894"/>
                </a:cxn>
                <a:cxn ang="0">
                  <a:pos x="388" y="909"/>
                </a:cxn>
                <a:cxn ang="0">
                  <a:pos x="458" y="915"/>
                </a:cxn>
              </a:cxnLst>
              <a:rect l="0" t="0" r="r" b="b"/>
              <a:pathLst>
                <a:path w="916" h="915">
                  <a:moveTo>
                    <a:pt x="458" y="915"/>
                  </a:moveTo>
                  <a:lnTo>
                    <a:pt x="481" y="914"/>
                  </a:lnTo>
                  <a:lnTo>
                    <a:pt x="505" y="912"/>
                  </a:lnTo>
                  <a:lnTo>
                    <a:pt x="528" y="909"/>
                  </a:lnTo>
                  <a:lnTo>
                    <a:pt x="550" y="905"/>
                  </a:lnTo>
                  <a:lnTo>
                    <a:pt x="572" y="900"/>
                  </a:lnTo>
                  <a:lnTo>
                    <a:pt x="594" y="894"/>
                  </a:lnTo>
                  <a:lnTo>
                    <a:pt x="616" y="887"/>
                  </a:lnTo>
                  <a:lnTo>
                    <a:pt x="636" y="879"/>
                  </a:lnTo>
                  <a:lnTo>
                    <a:pt x="656" y="870"/>
                  </a:lnTo>
                  <a:lnTo>
                    <a:pt x="676" y="859"/>
                  </a:lnTo>
                  <a:lnTo>
                    <a:pt x="696" y="848"/>
                  </a:lnTo>
                  <a:lnTo>
                    <a:pt x="714" y="836"/>
                  </a:lnTo>
                  <a:lnTo>
                    <a:pt x="732" y="824"/>
                  </a:lnTo>
                  <a:lnTo>
                    <a:pt x="749" y="810"/>
                  </a:lnTo>
                  <a:lnTo>
                    <a:pt x="765" y="796"/>
                  </a:lnTo>
                  <a:lnTo>
                    <a:pt x="781" y="781"/>
                  </a:lnTo>
                  <a:lnTo>
                    <a:pt x="797" y="764"/>
                  </a:lnTo>
                  <a:lnTo>
                    <a:pt x="811" y="748"/>
                  </a:lnTo>
                  <a:lnTo>
                    <a:pt x="825" y="731"/>
                  </a:lnTo>
                  <a:lnTo>
                    <a:pt x="837" y="713"/>
                  </a:lnTo>
                  <a:lnTo>
                    <a:pt x="849" y="694"/>
                  </a:lnTo>
                  <a:lnTo>
                    <a:pt x="860" y="676"/>
                  </a:lnTo>
                  <a:lnTo>
                    <a:pt x="870" y="655"/>
                  </a:lnTo>
                  <a:lnTo>
                    <a:pt x="880" y="635"/>
                  </a:lnTo>
                  <a:lnTo>
                    <a:pt x="888" y="614"/>
                  </a:lnTo>
                  <a:lnTo>
                    <a:pt x="895" y="593"/>
                  </a:lnTo>
                  <a:lnTo>
                    <a:pt x="901" y="571"/>
                  </a:lnTo>
                  <a:lnTo>
                    <a:pt x="907" y="549"/>
                  </a:lnTo>
                  <a:lnTo>
                    <a:pt x="910" y="527"/>
                  </a:lnTo>
                  <a:lnTo>
                    <a:pt x="913" y="504"/>
                  </a:lnTo>
                  <a:lnTo>
                    <a:pt x="915" y="480"/>
                  </a:lnTo>
                  <a:lnTo>
                    <a:pt x="916" y="457"/>
                  </a:lnTo>
                  <a:lnTo>
                    <a:pt x="915" y="434"/>
                  </a:lnTo>
                  <a:lnTo>
                    <a:pt x="913" y="411"/>
                  </a:lnTo>
                  <a:lnTo>
                    <a:pt x="910" y="388"/>
                  </a:lnTo>
                  <a:lnTo>
                    <a:pt x="907" y="365"/>
                  </a:lnTo>
                  <a:lnTo>
                    <a:pt x="901" y="343"/>
                  </a:lnTo>
                  <a:lnTo>
                    <a:pt x="895" y="322"/>
                  </a:lnTo>
                  <a:lnTo>
                    <a:pt x="888" y="301"/>
                  </a:lnTo>
                  <a:lnTo>
                    <a:pt x="880" y="279"/>
                  </a:lnTo>
                  <a:lnTo>
                    <a:pt x="870" y="259"/>
                  </a:lnTo>
                  <a:lnTo>
                    <a:pt x="860" y="240"/>
                  </a:lnTo>
                  <a:lnTo>
                    <a:pt x="849" y="221"/>
                  </a:lnTo>
                  <a:lnTo>
                    <a:pt x="837" y="202"/>
                  </a:lnTo>
                  <a:lnTo>
                    <a:pt x="825" y="183"/>
                  </a:lnTo>
                  <a:lnTo>
                    <a:pt x="811" y="166"/>
                  </a:lnTo>
                  <a:lnTo>
                    <a:pt x="797" y="150"/>
                  </a:lnTo>
                  <a:lnTo>
                    <a:pt x="781" y="134"/>
                  </a:lnTo>
                  <a:lnTo>
                    <a:pt x="765" y="119"/>
                  </a:lnTo>
                  <a:lnTo>
                    <a:pt x="749" y="105"/>
                  </a:lnTo>
                  <a:lnTo>
                    <a:pt x="732" y="91"/>
                  </a:lnTo>
                  <a:lnTo>
                    <a:pt x="714" y="78"/>
                  </a:lnTo>
                  <a:lnTo>
                    <a:pt x="696" y="66"/>
                  </a:lnTo>
                  <a:lnTo>
                    <a:pt x="676" y="55"/>
                  </a:lnTo>
                  <a:lnTo>
                    <a:pt x="656" y="45"/>
                  </a:lnTo>
                  <a:lnTo>
                    <a:pt x="636" y="36"/>
                  </a:lnTo>
                  <a:lnTo>
                    <a:pt x="616" y="28"/>
                  </a:lnTo>
                  <a:lnTo>
                    <a:pt x="594" y="21"/>
                  </a:lnTo>
                  <a:lnTo>
                    <a:pt x="572" y="15"/>
                  </a:lnTo>
                  <a:lnTo>
                    <a:pt x="550" y="10"/>
                  </a:lnTo>
                  <a:lnTo>
                    <a:pt x="528" y="6"/>
                  </a:lnTo>
                  <a:lnTo>
                    <a:pt x="505" y="3"/>
                  </a:lnTo>
                  <a:lnTo>
                    <a:pt x="481" y="1"/>
                  </a:lnTo>
                  <a:lnTo>
                    <a:pt x="458" y="0"/>
                  </a:lnTo>
                  <a:lnTo>
                    <a:pt x="435" y="1"/>
                  </a:lnTo>
                  <a:lnTo>
                    <a:pt x="412" y="3"/>
                  </a:lnTo>
                  <a:lnTo>
                    <a:pt x="388" y="6"/>
                  </a:lnTo>
                  <a:lnTo>
                    <a:pt x="366" y="10"/>
                  </a:lnTo>
                  <a:lnTo>
                    <a:pt x="344" y="15"/>
                  </a:lnTo>
                  <a:lnTo>
                    <a:pt x="323" y="21"/>
                  </a:lnTo>
                  <a:lnTo>
                    <a:pt x="302" y="28"/>
                  </a:lnTo>
                  <a:lnTo>
                    <a:pt x="280" y="36"/>
                  </a:lnTo>
                  <a:lnTo>
                    <a:pt x="260" y="45"/>
                  </a:lnTo>
                  <a:lnTo>
                    <a:pt x="241" y="55"/>
                  </a:lnTo>
                  <a:lnTo>
                    <a:pt x="222" y="66"/>
                  </a:lnTo>
                  <a:lnTo>
                    <a:pt x="202" y="78"/>
                  </a:lnTo>
                  <a:lnTo>
                    <a:pt x="185" y="91"/>
                  </a:lnTo>
                  <a:lnTo>
                    <a:pt x="167" y="105"/>
                  </a:lnTo>
                  <a:lnTo>
                    <a:pt x="151" y="119"/>
                  </a:lnTo>
                  <a:lnTo>
                    <a:pt x="135" y="134"/>
                  </a:lnTo>
                  <a:lnTo>
                    <a:pt x="120" y="150"/>
                  </a:lnTo>
                  <a:lnTo>
                    <a:pt x="105" y="166"/>
                  </a:lnTo>
                  <a:lnTo>
                    <a:pt x="92" y="183"/>
                  </a:lnTo>
                  <a:lnTo>
                    <a:pt x="79" y="202"/>
                  </a:lnTo>
                  <a:lnTo>
                    <a:pt x="67" y="221"/>
                  </a:lnTo>
                  <a:lnTo>
                    <a:pt x="56" y="240"/>
                  </a:lnTo>
                  <a:lnTo>
                    <a:pt x="46" y="259"/>
                  </a:lnTo>
                  <a:lnTo>
                    <a:pt x="37" y="279"/>
                  </a:lnTo>
                  <a:lnTo>
                    <a:pt x="29" y="301"/>
                  </a:lnTo>
                  <a:lnTo>
                    <a:pt x="22" y="322"/>
                  </a:lnTo>
                  <a:lnTo>
                    <a:pt x="16" y="343"/>
                  </a:lnTo>
                  <a:lnTo>
                    <a:pt x="10" y="365"/>
                  </a:lnTo>
                  <a:lnTo>
                    <a:pt x="6" y="388"/>
                  </a:lnTo>
                  <a:lnTo>
                    <a:pt x="3" y="411"/>
                  </a:lnTo>
                  <a:lnTo>
                    <a:pt x="1" y="434"/>
                  </a:lnTo>
                  <a:lnTo>
                    <a:pt x="0" y="457"/>
                  </a:lnTo>
                  <a:lnTo>
                    <a:pt x="1" y="480"/>
                  </a:lnTo>
                  <a:lnTo>
                    <a:pt x="3" y="504"/>
                  </a:lnTo>
                  <a:lnTo>
                    <a:pt x="6" y="527"/>
                  </a:lnTo>
                  <a:lnTo>
                    <a:pt x="10" y="549"/>
                  </a:lnTo>
                  <a:lnTo>
                    <a:pt x="16" y="571"/>
                  </a:lnTo>
                  <a:lnTo>
                    <a:pt x="22" y="593"/>
                  </a:lnTo>
                  <a:lnTo>
                    <a:pt x="29" y="614"/>
                  </a:lnTo>
                  <a:lnTo>
                    <a:pt x="37" y="635"/>
                  </a:lnTo>
                  <a:lnTo>
                    <a:pt x="46" y="655"/>
                  </a:lnTo>
                  <a:lnTo>
                    <a:pt x="56" y="676"/>
                  </a:lnTo>
                  <a:lnTo>
                    <a:pt x="67" y="694"/>
                  </a:lnTo>
                  <a:lnTo>
                    <a:pt x="79" y="713"/>
                  </a:lnTo>
                  <a:lnTo>
                    <a:pt x="92" y="731"/>
                  </a:lnTo>
                  <a:lnTo>
                    <a:pt x="105" y="748"/>
                  </a:lnTo>
                  <a:lnTo>
                    <a:pt x="120" y="764"/>
                  </a:lnTo>
                  <a:lnTo>
                    <a:pt x="135" y="781"/>
                  </a:lnTo>
                  <a:lnTo>
                    <a:pt x="151" y="796"/>
                  </a:lnTo>
                  <a:lnTo>
                    <a:pt x="167" y="810"/>
                  </a:lnTo>
                  <a:lnTo>
                    <a:pt x="185" y="824"/>
                  </a:lnTo>
                  <a:lnTo>
                    <a:pt x="202" y="836"/>
                  </a:lnTo>
                  <a:lnTo>
                    <a:pt x="222" y="848"/>
                  </a:lnTo>
                  <a:lnTo>
                    <a:pt x="241" y="859"/>
                  </a:lnTo>
                  <a:lnTo>
                    <a:pt x="260" y="870"/>
                  </a:lnTo>
                  <a:lnTo>
                    <a:pt x="280" y="879"/>
                  </a:lnTo>
                  <a:lnTo>
                    <a:pt x="302" y="887"/>
                  </a:lnTo>
                  <a:lnTo>
                    <a:pt x="323" y="894"/>
                  </a:lnTo>
                  <a:lnTo>
                    <a:pt x="344" y="900"/>
                  </a:lnTo>
                  <a:lnTo>
                    <a:pt x="366" y="905"/>
                  </a:lnTo>
                  <a:lnTo>
                    <a:pt x="388" y="909"/>
                  </a:lnTo>
                  <a:lnTo>
                    <a:pt x="412" y="912"/>
                  </a:lnTo>
                  <a:lnTo>
                    <a:pt x="435" y="914"/>
                  </a:lnTo>
                  <a:lnTo>
                    <a:pt x="458" y="9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57"/>
            <p:cNvSpPr>
              <a:spLocks/>
            </p:cNvSpPr>
            <p:nvPr/>
          </p:nvSpPr>
          <p:spPr bwMode="auto">
            <a:xfrm>
              <a:off x="2122020" y="1453655"/>
              <a:ext cx="269367" cy="273511"/>
            </a:xfrm>
            <a:custGeom>
              <a:avLst/>
              <a:gdLst/>
              <a:ahLst/>
              <a:cxnLst>
                <a:cxn ang="0">
                  <a:pos x="369" y="170"/>
                </a:cxn>
                <a:cxn ang="0">
                  <a:pos x="389" y="161"/>
                </a:cxn>
                <a:cxn ang="0">
                  <a:pos x="401" y="146"/>
                </a:cxn>
                <a:cxn ang="0">
                  <a:pos x="403" y="131"/>
                </a:cxn>
                <a:cxn ang="0">
                  <a:pos x="399" y="119"/>
                </a:cxn>
                <a:cxn ang="0">
                  <a:pos x="378" y="102"/>
                </a:cxn>
                <a:cxn ang="0">
                  <a:pos x="345" y="96"/>
                </a:cxn>
                <a:cxn ang="0">
                  <a:pos x="327" y="53"/>
                </a:cxn>
                <a:cxn ang="0">
                  <a:pos x="311" y="23"/>
                </a:cxn>
                <a:cxn ang="0">
                  <a:pos x="285" y="4"/>
                </a:cxn>
                <a:cxn ang="0">
                  <a:pos x="267" y="0"/>
                </a:cxn>
                <a:cxn ang="0">
                  <a:pos x="254" y="5"/>
                </a:cxn>
                <a:cxn ang="0">
                  <a:pos x="245" y="43"/>
                </a:cxn>
                <a:cxn ang="0">
                  <a:pos x="235" y="149"/>
                </a:cxn>
                <a:cxn ang="0">
                  <a:pos x="99" y="240"/>
                </a:cxn>
                <a:cxn ang="0">
                  <a:pos x="72" y="185"/>
                </a:cxn>
                <a:cxn ang="0">
                  <a:pos x="60" y="175"/>
                </a:cxn>
                <a:cxn ang="0">
                  <a:pos x="41" y="171"/>
                </a:cxn>
                <a:cxn ang="0">
                  <a:pos x="36" y="175"/>
                </a:cxn>
                <a:cxn ang="0">
                  <a:pos x="30" y="194"/>
                </a:cxn>
                <a:cxn ang="0">
                  <a:pos x="20" y="254"/>
                </a:cxn>
                <a:cxn ang="0">
                  <a:pos x="7" y="270"/>
                </a:cxn>
                <a:cxn ang="0">
                  <a:pos x="1" y="290"/>
                </a:cxn>
                <a:cxn ang="0">
                  <a:pos x="2" y="311"/>
                </a:cxn>
                <a:cxn ang="0">
                  <a:pos x="11" y="331"/>
                </a:cxn>
                <a:cxn ang="0">
                  <a:pos x="25" y="345"/>
                </a:cxn>
                <a:cxn ang="0">
                  <a:pos x="32" y="410"/>
                </a:cxn>
                <a:cxn ang="0">
                  <a:pos x="37" y="422"/>
                </a:cxn>
                <a:cxn ang="0">
                  <a:pos x="48" y="423"/>
                </a:cxn>
                <a:cxn ang="0">
                  <a:pos x="65" y="416"/>
                </a:cxn>
                <a:cxn ang="0">
                  <a:pos x="75" y="405"/>
                </a:cxn>
                <a:cxn ang="0">
                  <a:pos x="231" y="355"/>
                </a:cxn>
                <a:cxn ang="0">
                  <a:pos x="238" y="487"/>
                </a:cxn>
                <a:cxn ang="0">
                  <a:pos x="249" y="575"/>
                </a:cxn>
                <a:cxn ang="0">
                  <a:pos x="257" y="593"/>
                </a:cxn>
                <a:cxn ang="0">
                  <a:pos x="273" y="593"/>
                </a:cxn>
                <a:cxn ang="0">
                  <a:pos x="295" y="585"/>
                </a:cxn>
                <a:cxn ang="0">
                  <a:pos x="317" y="562"/>
                </a:cxn>
                <a:cxn ang="0">
                  <a:pos x="343" y="498"/>
                </a:cxn>
                <a:cxn ang="0">
                  <a:pos x="357" y="498"/>
                </a:cxn>
                <a:cxn ang="0">
                  <a:pos x="387" y="487"/>
                </a:cxn>
                <a:cxn ang="0">
                  <a:pos x="401" y="471"/>
                </a:cxn>
                <a:cxn ang="0">
                  <a:pos x="404" y="460"/>
                </a:cxn>
                <a:cxn ang="0">
                  <a:pos x="398" y="444"/>
                </a:cxn>
                <a:cxn ang="0">
                  <a:pos x="383" y="431"/>
                </a:cxn>
                <a:cxn ang="0">
                  <a:pos x="394" y="355"/>
                </a:cxn>
                <a:cxn ang="0">
                  <a:pos x="540" y="354"/>
                </a:cxn>
                <a:cxn ang="0">
                  <a:pos x="556" y="348"/>
                </a:cxn>
                <a:cxn ang="0">
                  <a:pos x="569" y="338"/>
                </a:cxn>
                <a:cxn ang="0">
                  <a:pos x="579" y="325"/>
                </a:cxn>
                <a:cxn ang="0">
                  <a:pos x="585" y="308"/>
                </a:cxn>
                <a:cxn ang="0">
                  <a:pos x="586" y="291"/>
                </a:cxn>
                <a:cxn ang="0">
                  <a:pos x="581" y="275"/>
                </a:cxn>
                <a:cxn ang="0">
                  <a:pos x="573" y="261"/>
                </a:cxn>
                <a:cxn ang="0">
                  <a:pos x="561" y="250"/>
                </a:cxn>
                <a:cxn ang="0">
                  <a:pos x="546" y="243"/>
                </a:cxn>
                <a:cxn ang="0">
                  <a:pos x="529" y="240"/>
                </a:cxn>
              </a:cxnLst>
              <a:rect l="0" t="0" r="r" b="b"/>
              <a:pathLst>
                <a:path w="586" h="594">
                  <a:moveTo>
                    <a:pt x="529" y="240"/>
                  </a:moveTo>
                  <a:lnTo>
                    <a:pt x="394" y="240"/>
                  </a:lnTo>
                  <a:lnTo>
                    <a:pt x="369" y="170"/>
                  </a:lnTo>
                  <a:lnTo>
                    <a:pt x="377" y="168"/>
                  </a:lnTo>
                  <a:lnTo>
                    <a:pt x="383" y="164"/>
                  </a:lnTo>
                  <a:lnTo>
                    <a:pt x="389" y="161"/>
                  </a:lnTo>
                  <a:lnTo>
                    <a:pt x="394" y="156"/>
                  </a:lnTo>
                  <a:lnTo>
                    <a:pt x="398" y="152"/>
                  </a:lnTo>
                  <a:lnTo>
                    <a:pt x="401" y="146"/>
                  </a:lnTo>
                  <a:lnTo>
                    <a:pt x="403" y="141"/>
                  </a:lnTo>
                  <a:lnTo>
                    <a:pt x="404" y="135"/>
                  </a:lnTo>
                  <a:lnTo>
                    <a:pt x="403" y="131"/>
                  </a:lnTo>
                  <a:lnTo>
                    <a:pt x="403" y="126"/>
                  </a:lnTo>
                  <a:lnTo>
                    <a:pt x="401" y="123"/>
                  </a:lnTo>
                  <a:lnTo>
                    <a:pt x="399" y="119"/>
                  </a:lnTo>
                  <a:lnTo>
                    <a:pt x="394" y="113"/>
                  </a:lnTo>
                  <a:lnTo>
                    <a:pt x="387" y="107"/>
                  </a:lnTo>
                  <a:lnTo>
                    <a:pt x="378" y="102"/>
                  </a:lnTo>
                  <a:lnTo>
                    <a:pt x="368" y="99"/>
                  </a:lnTo>
                  <a:lnTo>
                    <a:pt x="357" y="96"/>
                  </a:lnTo>
                  <a:lnTo>
                    <a:pt x="345" y="96"/>
                  </a:lnTo>
                  <a:lnTo>
                    <a:pt x="344" y="96"/>
                  </a:lnTo>
                  <a:lnTo>
                    <a:pt x="343" y="96"/>
                  </a:lnTo>
                  <a:lnTo>
                    <a:pt x="327" y="53"/>
                  </a:lnTo>
                  <a:lnTo>
                    <a:pt x="322" y="42"/>
                  </a:lnTo>
                  <a:lnTo>
                    <a:pt x="317" y="33"/>
                  </a:lnTo>
                  <a:lnTo>
                    <a:pt x="311" y="23"/>
                  </a:lnTo>
                  <a:lnTo>
                    <a:pt x="303" y="15"/>
                  </a:lnTo>
                  <a:lnTo>
                    <a:pt x="295" y="9"/>
                  </a:lnTo>
                  <a:lnTo>
                    <a:pt x="285" y="4"/>
                  </a:lnTo>
                  <a:lnTo>
                    <a:pt x="279" y="2"/>
                  </a:lnTo>
                  <a:lnTo>
                    <a:pt x="273" y="1"/>
                  </a:lnTo>
                  <a:lnTo>
                    <a:pt x="267" y="0"/>
                  </a:lnTo>
                  <a:lnTo>
                    <a:pt x="260" y="0"/>
                  </a:lnTo>
                  <a:lnTo>
                    <a:pt x="257" y="1"/>
                  </a:lnTo>
                  <a:lnTo>
                    <a:pt x="254" y="5"/>
                  </a:lnTo>
                  <a:lnTo>
                    <a:pt x="252" y="11"/>
                  </a:lnTo>
                  <a:lnTo>
                    <a:pt x="249" y="19"/>
                  </a:lnTo>
                  <a:lnTo>
                    <a:pt x="245" y="43"/>
                  </a:lnTo>
                  <a:lnTo>
                    <a:pt x="241" y="72"/>
                  </a:lnTo>
                  <a:lnTo>
                    <a:pt x="238" y="108"/>
                  </a:lnTo>
                  <a:lnTo>
                    <a:pt x="235" y="149"/>
                  </a:lnTo>
                  <a:lnTo>
                    <a:pt x="233" y="193"/>
                  </a:lnTo>
                  <a:lnTo>
                    <a:pt x="231" y="240"/>
                  </a:lnTo>
                  <a:lnTo>
                    <a:pt x="99" y="240"/>
                  </a:lnTo>
                  <a:lnTo>
                    <a:pt x="77" y="193"/>
                  </a:lnTo>
                  <a:lnTo>
                    <a:pt x="75" y="189"/>
                  </a:lnTo>
                  <a:lnTo>
                    <a:pt x="72" y="185"/>
                  </a:lnTo>
                  <a:lnTo>
                    <a:pt x="69" y="181"/>
                  </a:lnTo>
                  <a:lnTo>
                    <a:pt x="65" y="178"/>
                  </a:lnTo>
                  <a:lnTo>
                    <a:pt x="60" y="175"/>
                  </a:lnTo>
                  <a:lnTo>
                    <a:pt x="54" y="173"/>
                  </a:lnTo>
                  <a:lnTo>
                    <a:pt x="48" y="172"/>
                  </a:lnTo>
                  <a:lnTo>
                    <a:pt x="41" y="171"/>
                  </a:lnTo>
                  <a:lnTo>
                    <a:pt x="38" y="172"/>
                  </a:lnTo>
                  <a:lnTo>
                    <a:pt x="37" y="173"/>
                  </a:lnTo>
                  <a:lnTo>
                    <a:pt x="36" y="175"/>
                  </a:lnTo>
                  <a:lnTo>
                    <a:pt x="34" y="178"/>
                  </a:lnTo>
                  <a:lnTo>
                    <a:pt x="32" y="185"/>
                  </a:lnTo>
                  <a:lnTo>
                    <a:pt x="30" y="194"/>
                  </a:lnTo>
                  <a:lnTo>
                    <a:pt x="27" y="219"/>
                  </a:lnTo>
                  <a:lnTo>
                    <a:pt x="25" y="250"/>
                  </a:lnTo>
                  <a:lnTo>
                    <a:pt x="20" y="254"/>
                  </a:lnTo>
                  <a:lnTo>
                    <a:pt x="15" y="259"/>
                  </a:lnTo>
                  <a:lnTo>
                    <a:pt x="11" y="264"/>
                  </a:lnTo>
                  <a:lnTo>
                    <a:pt x="7" y="270"/>
                  </a:lnTo>
                  <a:lnTo>
                    <a:pt x="4" y="276"/>
                  </a:lnTo>
                  <a:lnTo>
                    <a:pt x="2" y="283"/>
                  </a:lnTo>
                  <a:lnTo>
                    <a:pt x="1" y="290"/>
                  </a:lnTo>
                  <a:lnTo>
                    <a:pt x="0" y="297"/>
                  </a:lnTo>
                  <a:lnTo>
                    <a:pt x="1" y="304"/>
                  </a:lnTo>
                  <a:lnTo>
                    <a:pt x="2" y="311"/>
                  </a:lnTo>
                  <a:lnTo>
                    <a:pt x="4" y="318"/>
                  </a:lnTo>
                  <a:lnTo>
                    <a:pt x="7" y="325"/>
                  </a:lnTo>
                  <a:lnTo>
                    <a:pt x="11" y="331"/>
                  </a:lnTo>
                  <a:lnTo>
                    <a:pt x="15" y="336"/>
                  </a:lnTo>
                  <a:lnTo>
                    <a:pt x="20" y="341"/>
                  </a:lnTo>
                  <a:lnTo>
                    <a:pt x="25" y="345"/>
                  </a:lnTo>
                  <a:lnTo>
                    <a:pt x="27" y="375"/>
                  </a:lnTo>
                  <a:lnTo>
                    <a:pt x="30" y="400"/>
                  </a:lnTo>
                  <a:lnTo>
                    <a:pt x="32" y="410"/>
                  </a:lnTo>
                  <a:lnTo>
                    <a:pt x="34" y="417"/>
                  </a:lnTo>
                  <a:lnTo>
                    <a:pt x="36" y="420"/>
                  </a:lnTo>
                  <a:lnTo>
                    <a:pt x="37" y="422"/>
                  </a:lnTo>
                  <a:lnTo>
                    <a:pt x="38" y="423"/>
                  </a:lnTo>
                  <a:lnTo>
                    <a:pt x="41" y="424"/>
                  </a:lnTo>
                  <a:lnTo>
                    <a:pt x="48" y="423"/>
                  </a:lnTo>
                  <a:lnTo>
                    <a:pt x="54" y="422"/>
                  </a:lnTo>
                  <a:lnTo>
                    <a:pt x="60" y="420"/>
                  </a:lnTo>
                  <a:lnTo>
                    <a:pt x="65" y="416"/>
                  </a:lnTo>
                  <a:lnTo>
                    <a:pt x="69" y="413"/>
                  </a:lnTo>
                  <a:lnTo>
                    <a:pt x="72" y="409"/>
                  </a:lnTo>
                  <a:lnTo>
                    <a:pt x="75" y="405"/>
                  </a:lnTo>
                  <a:lnTo>
                    <a:pt x="77" y="401"/>
                  </a:lnTo>
                  <a:lnTo>
                    <a:pt x="99" y="355"/>
                  </a:lnTo>
                  <a:lnTo>
                    <a:pt x="231" y="355"/>
                  </a:lnTo>
                  <a:lnTo>
                    <a:pt x="233" y="401"/>
                  </a:lnTo>
                  <a:lnTo>
                    <a:pt x="235" y="446"/>
                  </a:lnTo>
                  <a:lnTo>
                    <a:pt x="238" y="487"/>
                  </a:lnTo>
                  <a:lnTo>
                    <a:pt x="241" y="523"/>
                  </a:lnTo>
                  <a:lnTo>
                    <a:pt x="245" y="553"/>
                  </a:lnTo>
                  <a:lnTo>
                    <a:pt x="249" y="575"/>
                  </a:lnTo>
                  <a:lnTo>
                    <a:pt x="252" y="583"/>
                  </a:lnTo>
                  <a:lnTo>
                    <a:pt x="254" y="589"/>
                  </a:lnTo>
                  <a:lnTo>
                    <a:pt x="257" y="593"/>
                  </a:lnTo>
                  <a:lnTo>
                    <a:pt x="260" y="594"/>
                  </a:lnTo>
                  <a:lnTo>
                    <a:pt x="267" y="594"/>
                  </a:lnTo>
                  <a:lnTo>
                    <a:pt x="273" y="593"/>
                  </a:lnTo>
                  <a:lnTo>
                    <a:pt x="279" y="592"/>
                  </a:lnTo>
                  <a:lnTo>
                    <a:pt x="285" y="590"/>
                  </a:lnTo>
                  <a:lnTo>
                    <a:pt x="295" y="585"/>
                  </a:lnTo>
                  <a:lnTo>
                    <a:pt x="303" y="579"/>
                  </a:lnTo>
                  <a:lnTo>
                    <a:pt x="311" y="571"/>
                  </a:lnTo>
                  <a:lnTo>
                    <a:pt x="317" y="562"/>
                  </a:lnTo>
                  <a:lnTo>
                    <a:pt x="322" y="553"/>
                  </a:lnTo>
                  <a:lnTo>
                    <a:pt x="327" y="542"/>
                  </a:lnTo>
                  <a:lnTo>
                    <a:pt x="343" y="498"/>
                  </a:lnTo>
                  <a:lnTo>
                    <a:pt x="344" y="499"/>
                  </a:lnTo>
                  <a:lnTo>
                    <a:pt x="345" y="499"/>
                  </a:lnTo>
                  <a:lnTo>
                    <a:pt x="357" y="498"/>
                  </a:lnTo>
                  <a:lnTo>
                    <a:pt x="368" y="496"/>
                  </a:lnTo>
                  <a:lnTo>
                    <a:pt x="378" y="492"/>
                  </a:lnTo>
                  <a:lnTo>
                    <a:pt x="387" y="487"/>
                  </a:lnTo>
                  <a:lnTo>
                    <a:pt x="394" y="482"/>
                  </a:lnTo>
                  <a:lnTo>
                    <a:pt x="399" y="475"/>
                  </a:lnTo>
                  <a:lnTo>
                    <a:pt x="401" y="471"/>
                  </a:lnTo>
                  <a:lnTo>
                    <a:pt x="403" y="468"/>
                  </a:lnTo>
                  <a:lnTo>
                    <a:pt x="403" y="464"/>
                  </a:lnTo>
                  <a:lnTo>
                    <a:pt x="404" y="460"/>
                  </a:lnTo>
                  <a:lnTo>
                    <a:pt x="403" y="454"/>
                  </a:lnTo>
                  <a:lnTo>
                    <a:pt x="401" y="449"/>
                  </a:lnTo>
                  <a:lnTo>
                    <a:pt x="398" y="444"/>
                  </a:lnTo>
                  <a:lnTo>
                    <a:pt x="394" y="439"/>
                  </a:lnTo>
                  <a:lnTo>
                    <a:pt x="389" y="434"/>
                  </a:lnTo>
                  <a:lnTo>
                    <a:pt x="383" y="431"/>
                  </a:lnTo>
                  <a:lnTo>
                    <a:pt x="377" y="427"/>
                  </a:lnTo>
                  <a:lnTo>
                    <a:pt x="369" y="425"/>
                  </a:lnTo>
                  <a:lnTo>
                    <a:pt x="394" y="355"/>
                  </a:lnTo>
                  <a:lnTo>
                    <a:pt x="529" y="355"/>
                  </a:lnTo>
                  <a:lnTo>
                    <a:pt x="535" y="355"/>
                  </a:lnTo>
                  <a:lnTo>
                    <a:pt x="540" y="354"/>
                  </a:lnTo>
                  <a:lnTo>
                    <a:pt x="546" y="352"/>
                  </a:lnTo>
                  <a:lnTo>
                    <a:pt x="551" y="351"/>
                  </a:lnTo>
                  <a:lnTo>
                    <a:pt x="556" y="348"/>
                  </a:lnTo>
                  <a:lnTo>
                    <a:pt x="561" y="345"/>
                  </a:lnTo>
                  <a:lnTo>
                    <a:pt x="565" y="342"/>
                  </a:lnTo>
                  <a:lnTo>
                    <a:pt x="569" y="338"/>
                  </a:lnTo>
                  <a:lnTo>
                    <a:pt x="573" y="334"/>
                  </a:lnTo>
                  <a:lnTo>
                    <a:pt x="576" y="330"/>
                  </a:lnTo>
                  <a:lnTo>
                    <a:pt x="579" y="325"/>
                  </a:lnTo>
                  <a:lnTo>
                    <a:pt x="581" y="319"/>
                  </a:lnTo>
                  <a:lnTo>
                    <a:pt x="583" y="314"/>
                  </a:lnTo>
                  <a:lnTo>
                    <a:pt x="585" y="308"/>
                  </a:lnTo>
                  <a:lnTo>
                    <a:pt x="586" y="303"/>
                  </a:lnTo>
                  <a:lnTo>
                    <a:pt x="586" y="297"/>
                  </a:lnTo>
                  <a:lnTo>
                    <a:pt x="586" y="291"/>
                  </a:lnTo>
                  <a:lnTo>
                    <a:pt x="585" y="286"/>
                  </a:lnTo>
                  <a:lnTo>
                    <a:pt x="583" y="280"/>
                  </a:lnTo>
                  <a:lnTo>
                    <a:pt x="581" y="275"/>
                  </a:lnTo>
                  <a:lnTo>
                    <a:pt x="579" y="270"/>
                  </a:lnTo>
                  <a:lnTo>
                    <a:pt x="576" y="265"/>
                  </a:lnTo>
                  <a:lnTo>
                    <a:pt x="573" y="261"/>
                  </a:lnTo>
                  <a:lnTo>
                    <a:pt x="569" y="257"/>
                  </a:lnTo>
                  <a:lnTo>
                    <a:pt x="565" y="253"/>
                  </a:lnTo>
                  <a:lnTo>
                    <a:pt x="561" y="250"/>
                  </a:lnTo>
                  <a:lnTo>
                    <a:pt x="556" y="247"/>
                  </a:lnTo>
                  <a:lnTo>
                    <a:pt x="551" y="245"/>
                  </a:lnTo>
                  <a:lnTo>
                    <a:pt x="546" y="243"/>
                  </a:lnTo>
                  <a:lnTo>
                    <a:pt x="540" y="241"/>
                  </a:lnTo>
                  <a:lnTo>
                    <a:pt x="535" y="240"/>
                  </a:lnTo>
                  <a:lnTo>
                    <a:pt x="529" y="240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32" name="Группа 88"/>
          <p:cNvGrpSpPr/>
          <p:nvPr/>
        </p:nvGrpSpPr>
        <p:grpSpPr>
          <a:xfrm>
            <a:off x="2306675" y="5271075"/>
            <a:ext cx="290165" cy="296364"/>
            <a:chOff x="2108206" y="5141916"/>
            <a:chExt cx="290088" cy="290088"/>
          </a:xfrm>
          <a:solidFill>
            <a:srgbClr val="004F9F"/>
          </a:solidFill>
        </p:grpSpPr>
        <p:sp>
          <p:nvSpPr>
            <p:cNvPr id="42" name="Freeform 58"/>
            <p:cNvSpPr>
              <a:spLocks/>
            </p:cNvSpPr>
            <p:nvPr/>
          </p:nvSpPr>
          <p:spPr bwMode="auto">
            <a:xfrm>
              <a:off x="2108206" y="5141916"/>
              <a:ext cx="290088" cy="290088"/>
            </a:xfrm>
            <a:custGeom>
              <a:avLst/>
              <a:gdLst/>
              <a:ahLst/>
              <a:cxnLst>
                <a:cxn ang="0">
                  <a:pos x="346" y="628"/>
                </a:cxn>
                <a:cxn ang="0">
                  <a:pos x="393" y="620"/>
                </a:cxn>
                <a:cxn ang="0">
                  <a:pos x="437" y="605"/>
                </a:cxn>
                <a:cxn ang="0">
                  <a:pos x="478" y="584"/>
                </a:cxn>
                <a:cxn ang="0">
                  <a:pos x="515" y="558"/>
                </a:cxn>
                <a:cxn ang="0">
                  <a:pos x="547" y="526"/>
                </a:cxn>
                <a:cxn ang="0">
                  <a:pos x="576" y="491"/>
                </a:cxn>
                <a:cxn ang="0">
                  <a:pos x="598" y="452"/>
                </a:cxn>
                <a:cxn ang="0">
                  <a:pos x="615" y="408"/>
                </a:cxn>
                <a:cxn ang="0">
                  <a:pos x="626" y="363"/>
                </a:cxn>
                <a:cxn ang="0">
                  <a:pos x="629" y="315"/>
                </a:cxn>
                <a:cxn ang="0">
                  <a:pos x="626" y="267"/>
                </a:cxn>
                <a:cxn ang="0">
                  <a:pos x="615" y="221"/>
                </a:cxn>
                <a:cxn ang="0">
                  <a:pos x="598" y="179"/>
                </a:cxn>
                <a:cxn ang="0">
                  <a:pos x="576" y="139"/>
                </a:cxn>
                <a:cxn ang="0">
                  <a:pos x="547" y="103"/>
                </a:cxn>
                <a:cxn ang="0">
                  <a:pos x="515" y="72"/>
                </a:cxn>
                <a:cxn ang="0">
                  <a:pos x="478" y="45"/>
                </a:cxn>
                <a:cxn ang="0">
                  <a:pos x="437" y="25"/>
                </a:cxn>
                <a:cxn ang="0">
                  <a:pos x="393" y="10"/>
                </a:cxn>
                <a:cxn ang="0">
                  <a:pos x="346" y="2"/>
                </a:cxn>
                <a:cxn ang="0">
                  <a:pos x="298" y="0"/>
                </a:cxn>
                <a:cxn ang="0">
                  <a:pos x="251" y="6"/>
                </a:cxn>
                <a:cxn ang="0">
                  <a:pos x="206" y="19"/>
                </a:cxn>
                <a:cxn ang="0">
                  <a:pos x="165" y="38"/>
                </a:cxn>
                <a:cxn ang="0">
                  <a:pos x="126" y="63"/>
                </a:cxn>
                <a:cxn ang="0">
                  <a:pos x="92" y="93"/>
                </a:cxn>
                <a:cxn ang="0">
                  <a:pos x="62" y="126"/>
                </a:cxn>
                <a:cxn ang="0">
                  <a:pos x="37" y="165"/>
                </a:cxn>
                <a:cxn ang="0">
                  <a:pos x="19" y="207"/>
                </a:cxn>
                <a:cxn ang="0">
                  <a:pos x="6" y="251"/>
                </a:cxn>
                <a:cxn ang="0">
                  <a:pos x="0" y="299"/>
                </a:cxn>
                <a:cxn ang="0">
                  <a:pos x="1" y="347"/>
                </a:cxn>
                <a:cxn ang="0">
                  <a:pos x="10" y="394"/>
                </a:cxn>
                <a:cxn ang="0">
                  <a:pos x="24" y="437"/>
                </a:cxn>
                <a:cxn ang="0">
                  <a:pos x="45" y="478"/>
                </a:cxn>
                <a:cxn ang="0">
                  <a:pos x="72" y="515"/>
                </a:cxn>
                <a:cxn ang="0">
                  <a:pos x="103" y="548"/>
                </a:cxn>
                <a:cxn ang="0">
                  <a:pos x="138" y="576"/>
                </a:cxn>
                <a:cxn ang="0">
                  <a:pos x="179" y="599"/>
                </a:cxn>
                <a:cxn ang="0">
                  <a:pos x="221" y="616"/>
                </a:cxn>
                <a:cxn ang="0">
                  <a:pos x="267" y="626"/>
                </a:cxn>
                <a:cxn ang="0">
                  <a:pos x="314" y="630"/>
                </a:cxn>
              </a:cxnLst>
              <a:rect l="0" t="0" r="r" b="b"/>
              <a:pathLst>
                <a:path w="629" h="630">
                  <a:moveTo>
                    <a:pt x="314" y="630"/>
                  </a:moveTo>
                  <a:lnTo>
                    <a:pt x="330" y="629"/>
                  </a:lnTo>
                  <a:lnTo>
                    <a:pt x="346" y="628"/>
                  </a:lnTo>
                  <a:lnTo>
                    <a:pt x="363" y="626"/>
                  </a:lnTo>
                  <a:lnTo>
                    <a:pt x="378" y="623"/>
                  </a:lnTo>
                  <a:lnTo>
                    <a:pt x="393" y="620"/>
                  </a:lnTo>
                  <a:lnTo>
                    <a:pt x="408" y="616"/>
                  </a:lnTo>
                  <a:lnTo>
                    <a:pt x="422" y="611"/>
                  </a:lnTo>
                  <a:lnTo>
                    <a:pt x="437" y="605"/>
                  </a:lnTo>
                  <a:lnTo>
                    <a:pt x="450" y="599"/>
                  </a:lnTo>
                  <a:lnTo>
                    <a:pt x="465" y="592"/>
                  </a:lnTo>
                  <a:lnTo>
                    <a:pt x="478" y="584"/>
                  </a:lnTo>
                  <a:lnTo>
                    <a:pt x="491" y="576"/>
                  </a:lnTo>
                  <a:lnTo>
                    <a:pt x="503" y="568"/>
                  </a:lnTo>
                  <a:lnTo>
                    <a:pt x="515" y="558"/>
                  </a:lnTo>
                  <a:lnTo>
                    <a:pt x="526" y="548"/>
                  </a:lnTo>
                  <a:lnTo>
                    <a:pt x="537" y="537"/>
                  </a:lnTo>
                  <a:lnTo>
                    <a:pt x="547" y="526"/>
                  </a:lnTo>
                  <a:lnTo>
                    <a:pt x="558" y="515"/>
                  </a:lnTo>
                  <a:lnTo>
                    <a:pt x="567" y="503"/>
                  </a:lnTo>
                  <a:lnTo>
                    <a:pt x="576" y="491"/>
                  </a:lnTo>
                  <a:lnTo>
                    <a:pt x="584" y="478"/>
                  </a:lnTo>
                  <a:lnTo>
                    <a:pt x="591" y="465"/>
                  </a:lnTo>
                  <a:lnTo>
                    <a:pt x="598" y="452"/>
                  </a:lnTo>
                  <a:lnTo>
                    <a:pt x="605" y="437"/>
                  </a:lnTo>
                  <a:lnTo>
                    <a:pt x="610" y="423"/>
                  </a:lnTo>
                  <a:lnTo>
                    <a:pt x="615" y="408"/>
                  </a:lnTo>
                  <a:lnTo>
                    <a:pt x="619" y="394"/>
                  </a:lnTo>
                  <a:lnTo>
                    <a:pt x="623" y="378"/>
                  </a:lnTo>
                  <a:lnTo>
                    <a:pt x="626" y="363"/>
                  </a:lnTo>
                  <a:lnTo>
                    <a:pt x="628" y="347"/>
                  </a:lnTo>
                  <a:lnTo>
                    <a:pt x="629" y="331"/>
                  </a:lnTo>
                  <a:lnTo>
                    <a:pt x="629" y="315"/>
                  </a:lnTo>
                  <a:lnTo>
                    <a:pt x="629" y="299"/>
                  </a:lnTo>
                  <a:lnTo>
                    <a:pt x="628" y="283"/>
                  </a:lnTo>
                  <a:lnTo>
                    <a:pt x="626" y="267"/>
                  </a:lnTo>
                  <a:lnTo>
                    <a:pt x="623" y="251"/>
                  </a:lnTo>
                  <a:lnTo>
                    <a:pt x="619" y="236"/>
                  </a:lnTo>
                  <a:lnTo>
                    <a:pt x="615" y="221"/>
                  </a:lnTo>
                  <a:lnTo>
                    <a:pt x="610" y="207"/>
                  </a:lnTo>
                  <a:lnTo>
                    <a:pt x="605" y="193"/>
                  </a:lnTo>
                  <a:lnTo>
                    <a:pt x="598" y="179"/>
                  </a:lnTo>
                  <a:lnTo>
                    <a:pt x="591" y="165"/>
                  </a:lnTo>
                  <a:lnTo>
                    <a:pt x="584" y="151"/>
                  </a:lnTo>
                  <a:lnTo>
                    <a:pt x="576" y="139"/>
                  </a:lnTo>
                  <a:lnTo>
                    <a:pt x="567" y="126"/>
                  </a:lnTo>
                  <a:lnTo>
                    <a:pt x="558" y="115"/>
                  </a:lnTo>
                  <a:lnTo>
                    <a:pt x="547" y="103"/>
                  </a:lnTo>
                  <a:lnTo>
                    <a:pt x="537" y="93"/>
                  </a:lnTo>
                  <a:lnTo>
                    <a:pt x="526" y="82"/>
                  </a:lnTo>
                  <a:lnTo>
                    <a:pt x="515" y="72"/>
                  </a:lnTo>
                  <a:lnTo>
                    <a:pt x="503" y="63"/>
                  </a:lnTo>
                  <a:lnTo>
                    <a:pt x="491" y="53"/>
                  </a:lnTo>
                  <a:lnTo>
                    <a:pt x="478" y="45"/>
                  </a:lnTo>
                  <a:lnTo>
                    <a:pt x="465" y="38"/>
                  </a:lnTo>
                  <a:lnTo>
                    <a:pt x="450" y="31"/>
                  </a:lnTo>
                  <a:lnTo>
                    <a:pt x="437" y="25"/>
                  </a:lnTo>
                  <a:lnTo>
                    <a:pt x="422" y="19"/>
                  </a:lnTo>
                  <a:lnTo>
                    <a:pt x="408" y="14"/>
                  </a:lnTo>
                  <a:lnTo>
                    <a:pt x="393" y="10"/>
                  </a:lnTo>
                  <a:lnTo>
                    <a:pt x="378" y="6"/>
                  </a:lnTo>
                  <a:lnTo>
                    <a:pt x="363" y="4"/>
                  </a:lnTo>
                  <a:lnTo>
                    <a:pt x="346" y="2"/>
                  </a:lnTo>
                  <a:lnTo>
                    <a:pt x="330" y="0"/>
                  </a:lnTo>
                  <a:lnTo>
                    <a:pt x="314" y="0"/>
                  </a:lnTo>
                  <a:lnTo>
                    <a:pt x="298" y="0"/>
                  </a:lnTo>
                  <a:lnTo>
                    <a:pt x="283" y="2"/>
                  </a:lnTo>
                  <a:lnTo>
                    <a:pt x="267" y="4"/>
                  </a:lnTo>
                  <a:lnTo>
                    <a:pt x="251" y="6"/>
                  </a:lnTo>
                  <a:lnTo>
                    <a:pt x="236" y="10"/>
                  </a:lnTo>
                  <a:lnTo>
                    <a:pt x="221" y="14"/>
                  </a:lnTo>
                  <a:lnTo>
                    <a:pt x="206" y="19"/>
                  </a:lnTo>
                  <a:lnTo>
                    <a:pt x="192" y="25"/>
                  </a:lnTo>
                  <a:lnTo>
                    <a:pt x="179" y="31"/>
                  </a:lnTo>
                  <a:lnTo>
                    <a:pt x="165" y="38"/>
                  </a:lnTo>
                  <a:lnTo>
                    <a:pt x="151" y="45"/>
                  </a:lnTo>
                  <a:lnTo>
                    <a:pt x="138" y="53"/>
                  </a:lnTo>
                  <a:lnTo>
                    <a:pt x="126" y="63"/>
                  </a:lnTo>
                  <a:lnTo>
                    <a:pt x="114" y="72"/>
                  </a:lnTo>
                  <a:lnTo>
                    <a:pt x="103" y="82"/>
                  </a:lnTo>
                  <a:lnTo>
                    <a:pt x="92" y="93"/>
                  </a:lnTo>
                  <a:lnTo>
                    <a:pt x="82" y="103"/>
                  </a:lnTo>
                  <a:lnTo>
                    <a:pt x="72" y="115"/>
                  </a:lnTo>
                  <a:lnTo>
                    <a:pt x="62" y="126"/>
                  </a:lnTo>
                  <a:lnTo>
                    <a:pt x="53" y="139"/>
                  </a:lnTo>
                  <a:lnTo>
                    <a:pt x="45" y="151"/>
                  </a:lnTo>
                  <a:lnTo>
                    <a:pt x="37" y="165"/>
                  </a:lnTo>
                  <a:lnTo>
                    <a:pt x="31" y="179"/>
                  </a:lnTo>
                  <a:lnTo>
                    <a:pt x="24" y="193"/>
                  </a:lnTo>
                  <a:lnTo>
                    <a:pt x="19" y="207"/>
                  </a:lnTo>
                  <a:lnTo>
                    <a:pt x="14" y="221"/>
                  </a:lnTo>
                  <a:lnTo>
                    <a:pt x="10" y="236"/>
                  </a:lnTo>
                  <a:lnTo>
                    <a:pt x="6" y="251"/>
                  </a:lnTo>
                  <a:lnTo>
                    <a:pt x="3" y="267"/>
                  </a:lnTo>
                  <a:lnTo>
                    <a:pt x="1" y="283"/>
                  </a:lnTo>
                  <a:lnTo>
                    <a:pt x="0" y="299"/>
                  </a:lnTo>
                  <a:lnTo>
                    <a:pt x="0" y="315"/>
                  </a:lnTo>
                  <a:lnTo>
                    <a:pt x="0" y="331"/>
                  </a:lnTo>
                  <a:lnTo>
                    <a:pt x="1" y="347"/>
                  </a:lnTo>
                  <a:lnTo>
                    <a:pt x="3" y="363"/>
                  </a:lnTo>
                  <a:lnTo>
                    <a:pt x="6" y="378"/>
                  </a:lnTo>
                  <a:lnTo>
                    <a:pt x="10" y="394"/>
                  </a:lnTo>
                  <a:lnTo>
                    <a:pt x="14" y="408"/>
                  </a:lnTo>
                  <a:lnTo>
                    <a:pt x="19" y="423"/>
                  </a:lnTo>
                  <a:lnTo>
                    <a:pt x="24" y="437"/>
                  </a:lnTo>
                  <a:lnTo>
                    <a:pt x="31" y="452"/>
                  </a:lnTo>
                  <a:lnTo>
                    <a:pt x="37" y="465"/>
                  </a:lnTo>
                  <a:lnTo>
                    <a:pt x="45" y="478"/>
                  </a:lnTo>
                  <a:lnTo>
                    <a:pt x="53" y="491"/>
                  </a:lnTo>
                  <a:lnTo>
                    <a:pt x="62" y="503"/>
                  </a:lnTo>
                  <a:lnTo>
                    <a:pt x="72" y="515"/>
                  </a:lnTo>
                  <a:lnTo>
                    <a:pt x="82" y="526"/>
                  </a:lnTo>
                  <a:lnTo>
                    <a:pt x="92" y="537"/>
                  </a:lnTo>
                  <a:lnTo>
                    <a:pt x="103" y="548"/>
                  </a:lnTo>
                  <a:lnTo>
                    <a:pt x="114" y="558"/>
                  </a:lnTo>
                  <a:lnTo>
                    <a:pt x="126" y="568"/>
                  </a:lnTo>
                  <a:lnTo>
                    <a:pt x="138" y="576"/>
                  </a:lnTo>
                  <a:lnTo>
                    <a:pt x="151" y="584"/>
                  </a:lnTo>
                  <a:lnTo>
                    <a:pt x="165" y="592"/>
                  </a:lnTo>
                  <a:lnTo>
                    <a:pt x="179" y="599"/>
                  </a:lnTo>
                  <a:lnTo>
                    <a:pt x="192" y="605"/>
                  </a:lnTo>
                  <a:lnTo>
                    <a:pt x="206" y="611"/>
                  </a:lnTo>
                  <a:lnTo>
                    <a:pt x="221" y="616"/>
                  </a:lnTo>
                  <a:lnTo>
                    <a:pt x="236" y="620"/>
                  </a:lnTo>
                  <a:lnTo>
                    <a:pt x="251" y="623"/>
                  </a:lnTo>
                  <a:lnTo>
                    <a:pt x="267" y="626"/>
                  </a:lnTo>
                  <a:lnTo>
                    <a:pt x="283" y="628"/>
                  </a:lnTo>
                  <a:lnTo>
                    <a:pt x="298" y="629"/>
                  </a:lnTo>
                  <a:lnTo>
                    <a:pt x="314" y="6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59"/>
            <p:cNvSpPr>
              <a:spLocks noEditPoints="1"/>
            </p:cNvSpPr>
            <p:nvPr/>
          </p:nvSpPr>
          <p:spPr bwMode="auto">
            <a:xfrm>
              <a:off x="2167605" y="5201315"/>
              <a:ext cx="171290" cy="171290"/>
            </a:xfrm>
            <a:custGeom>
              <a:avLst/>
              <a:gdLst/>
              <a:ahLst/>
              <a:cxnLst>
                <a:cxn ang="0">
                  <a:pos x="14" y="68"/>
                </a:cxn>
                <a:cxn ang="0">
                  <a:pos x="346" y="333"/>
                </a:cxn>
                <a:cxn ang="0">
                  <a:pos x="343" y="346"/>
                </a:cxn>
                <a:cxn ang="0">
                  <a:pos x="332" y="339"/>
                </a:cxn>
                <a:cxn ang="0">
                  <a:pos x="337" y="78"/>
                </a:cxn>
                <a:cxn ang="0">
                  <a:pos x="346" y="86"/>
                </a:cxn>
                <a:cxn ang="0">
                  <a:pos x="334" y="94"/>
                </a:cxn>
                <a:cxn ang="0">
                  <a:pos x="331" y="80"/>
                </a:cxn>
                <a:cxn ang="0">
                  <a:pos x="342" y="27"/>
                </a:cxn>
                <a:cxn ang="0">
                  <a:pos x="345" y="41"/>
                </a:cxn>
                <a:cxn ang="0">
                  <a:pos x="331" y="38"/>
                </a:cxn>
                <a:cxn ang="0">
                  <a:pos x="339" y="27"/>
                </a:cxn>
                <a:cxn ang="0">
                  <a:pos x="42" y="337"/>
                </a:cxn>
                <a:cxn ang="0">
                  <a:pos x="33" y="349"/>
                </a:cxn>
                <a:cxn ang="0">
                  <a:pos x="25" y="337"/>
                </a:cxn>
                <a:cxn ang="0">
                  <a:pos x="87" y="277"/>
                </a:cxn>
                <a:cxn ang="0">
                  <a:pos x="95" y="289"/>
                </a:cxn>
                <a:cxn ang="0">
                  <a:pos x="81" y="292"/>
                </a:cxn>
                <a:cxn ang="0">
                  <a:pos x="83" y="278"/>
                </a:cxn>
                <a:cxn ang="0">
                  <a:pos x="347" y="280"/>
                </a:cxn>
                <a:cxn ang="0">
                  <a:pos x="344" y="294"/>
                </a:cxn>
                <a:cxn ang="0">
                  <a:pos x="332" y="287"/>
                </a:cxn>
                <a:cxn ang="0">
                  <a:pos x="287" y="79"/>
                </a:cxn>
                <a:cxn ang="0">
                  <a:pos x="296" y="87"/>
                </a:cxn>
                <a:cxn ang="0">
                  <a:pos x="284" y="95"/>
                </a:cxn>
                <a:cxn ang="0">
                  <a:pos x="281" y="81"/>
                </a:cxn>
                <a:cxn ang="0">
                  <a:pos x="36" y="278"/>
                </a:cxn>
                <a:cxn ang="0">
                  <a:pos x="39" y="292"/>
                </a:cxn>
                <a:cxn ang="0">
                  <a:pos x="24" y="289"/>
                </a:cxn>
                <a:cxn ang="0">
                  <a:pos x="32" y="277"/>
                </a:cxn>
                <a:cxn ang="0">
                  <a:pos x="41" y="82"/>
                </a:cxn>
                <a:cxn ang="0">
                  <a:pos x="32" y="94"/>
                </a:cxn>
                <a:cxn ang="0">
                  <a:pos x="24" y="82"/>
                </a:cxn>
                <a:cxn ang="0">
                  <a:pos x="31" y="28"/>
                </a:cxn>
                <a:cxn ang="0">
                  <a:pos x="40" y="39"/>
                </a:cxn>
                <a:cxn ang="0">
                  <a:pos x="25" y="42"/>
                </a:cxn>
                <a:cxn ang="0">
                  <a:pos x="28" y="28"/>
                </a:cxn>
                <a:cxn ang="0">
                  <a:pos x="115" y="303"/>
                </a:cxn>
                <a:cxn ang="0">
                  <a:pos x="222" y="303"/>
                </a:cxn>
                <a:cxn ang="0">
                  <a:pos x="230" y="303"/>
                </a:cxn>
                <a:cxn ang="0">
                  <a:pos x="231" y="68"/>
                </a:cxn>
                <a:cxn ang="0">
                  <a:pos x="222" y="101"/>
                </a:cxn>
                <a:cxn ang="0">
                  <a:pos x="143" y="181"/>
                </a:cxn>
                <a:cxn ang="0">
                  <a:pos x="143" y="181"/>
                </a:cxn>
                <a:cxn ang="0">
                  <a:pos x="276" y="68"/>
                </a:cxn>
                <a:cxn ang="0">
                  <a:pos x="371" y="68"/>
                </a:cxn>
                <a:cxn ang="0">
                  <a:pos x="371" y="372"/>
                </a:cxn>
                <a:cxn ang="0">
                  <a:pos x="0" y="319"/>
                </a:cxn>
                <a:cxn ang="0">
                  <a:pos x="0" y="54"/>
                </a:cxn>
                <a:cxn ang="0">
                  <a:pos x="371" y="0"/>
                </a:cxn>
                <a:cxn ang="0">
                  <a:pos x="317" y="68"/>
                </a:cxn>
                <a:cxn ang="0">
                  <a:pos x="357" y="68"/>
                </a:cxn>
                <a:cxn ang="0">
                  <a:pos x="14" y="54"/>
                </a:cxn>
                <a:cxn ang="0">
                  <a:pos x="310" y="54"/>
                </a:cxn>
                <a:cxn ang="0">
                  <a:pos x="357" y="319"/>
                </a:cxn>
                <a:cxn ang="0">
                  <a:pos x="54" y="319"/>
                </a:cxn>
              </a:cxnLst>
              <a:rect l="0" t="0" r="r" b="b"/>
              <a:pathLst>
                <a:path w="371" h="372">
                  <a:moveTo>
                    <a:pt x="14" y="303"/>
                  </a:moveTo>
                  <a:lnTo>
                    <a:pt x="54" y="303"/>
                  </a:lnTo>
                  <a:lnTo>
                    <a:pt x="54" y="270"/>
                  </a:lnTo>
                  <a:lnTo>
                    <a:pt x="54" y="68"/>
                  </a:lnTo>
                  <a:lnTo>
                    <a:pt x="14" y="68"/>
                  </a:lnTo>
                  <a:lnTo>
                    <a:pt x="14" y="303"/>
                  </a:lnTo>
                  <a:close/>
                  <a:moveTo>
                    <a:pt x="340" y="330"/>
                  </a:moveTo>
                  <a:lnTo>
                    <a:pt x="340" y="330"/>
                  </a:lnTo>
                  <a:lnTo>
                    <a:pt x="343" y="331"/>
                  </a:lnTo>
                  <a:lnTo>
                    <a:pt x="346" y="333"/>
                  </a:lnTo>
                  <a:lnTo>
                    <a:pt x="348" y="335"/>
                  </a:lnTo>
                  <a:lnTo>
                    <a:pt x="348" y="339"/>
                  </a:lnTo>
                  <a:lnTo>
                    <a:pt x="348" y="342"/>
                  </a:lnTo>
                  <a:lnTo>
                    <a:pt x="346" y="345"/>
                  </a:lnTo>
                  <a:lnTo>
                    <a:pt x="343" y="346"/>
                  </a:lnTo>
                  <a:lnTo>
                    <a:pt x="340" y="347"/>
                  </a:lnTo>
                  <a:lnTo>
                    <a:pt x="337" y="346"/>
                  </a:lnTo>
                  <a:lnTo>
                    <a:pt x="334" y="345"/>
                  </a:lnTo>
                  <a:lnTo>
                    <a:pt x="332" y="342"/>
                  </a:lnTo>
                  <a:lnTo>
                    <a:pt x="332" y="339"/>
                  </a:lnTo>
                  <a:lnTo>
                    <a:pt x="332" y="335"/>
                  </a:lnTo>
                  <a:lnTo>
                    <a:pt x="334" y="333"/>
                  </a:lnTo>
                  <a:lnTo>
                    <a:pt x="337" y="331"/>
                  </a:lnTo>
                  <a:lnTo>
                    <a:pt x="340" y="330"/>
                  </a:lnTo>
                  <a:close/>
                  <a:moveTo>
                    <a:pt x="337" y="78"/>
                  </a:moveTo>
                  <a:lnTo>
                    <a:pt x="337" y="78"/>
                  </a:lnTo>
                  <a:lnTo>
                    <a:pt x="340" y="78"/>
                  </a:lnTo>
                  <a:lnTo>
                    <a:pt x="343" y="80"/>
                  </a:lnTo>
                  <a:lnTo>
                    <a:pt x="345" y="83"/>
                  </a:lnTo>
                  <a:lnTo>
                    <a:pt x="346" y="86"/>
                  </a:lnTo>
                  <a:lnTo>
                    <a:pt x="345" y="89"/>
                  </a:lnTo>
                  <a:lnTo>
                    <a:pt x="343" y="92"/>
                  </a:lnTo>
                  <a:lnTo>
                    <a:pt x="340" y="94"/>
                  </a:lnTo>
                  <a:lnTo>
                    <a:pt x="337" y="95"/>
                  </a:lnTo>
                  <a:lnTo>
                    <a:pt x="334" y="94"/>
                  </a:lnTo>
                  <a:lnTo>
                    <a:pt x="331" y="92"/>
                  </a:lnTo>
                  <a:lnTo>
                    <a:pt x="329" y="89"/>
                  </a:lnTo>
                  <a:lnTo>
                    <a:pt x="329" y="86"/>
                  </a:lnTo>
                  <a:lnTo>
                    <a:pt x="329" y="83"/>
                  </a:lnTo>
                  <a:lnTo>
                    <a:pt x="331" y="80"/>
                  </a:lnTo>
                  <a:lnTo>
                    <a:pt x="334" y="78"/>
                  </a:lnTo>
                  <a:lnTo>
                    <a:pt x="337" y="78"/>
                  </a:lnTo>
                  <a:close/>
                  <a:moveTo>
                    <a:pt x="339" y="27"/>
                  </a:moveTo>
                  <a:lnTo>
                    <a:pt x="339" y="27"/>
                  </a:lnTo>
                  <a:lnTo>
                    <a:pt x="342" y="27"/>
                  </a:lnTo>
                  <a:lnTo>
                    <a:pt x="345" y="29"/>
                  </a:lnTo>
                  <a:lnTo>
                    <a:pt x="347" y="32"/>
                  </a:lnTo>
                  <a:lnTo>
                    <a:pt x="348" y="35"/>
                  </a:lnTo>
                  <a:lnTo>
                    <a:pt x="347" y="38"/>
                  </a:lnTo>
                  <a:lnTo>
                    <a:pt x="345" y="41"/>
                  </a:lnTo>
                  <a:lnTo>
                    <a:pt x="342" y="43"/>
                  </a:lnTo>
                  <a:lnTo>
                    <a:pt x="339" y="44"/>
                  </a:lnTo>
                  <a:lnTo>
                    <a:pt x="336" y="43"/>
                  </a:lnTo>
                  <a:lnTo>
                    <a:pt x="333" y="41"/>
                  </a:lnTo>
                  <a:lnTo>
                    <a:pt x="331" y="38"/>
                  </a:lnTo>
                  <a:lnTo>
                    <a:pt x="330" y="35"/>
                  </a:lnTo>
                  <a:lnTo>
                    <a:pt x="331" y="32"/>
                  </a:lnTo>
                  <a:lnTo>
                    <a:pt x="333" y="29"/>
                  </a:lnTo>
                  <a:lnTo>
                    <a:pt x="336" y="27"/>
                  </a:lnTo>
                  <a:lnTo>
                    <a:pt x="339" y="27"/>
                  </a:lnTo>
                  <a:close/>
                  <a:moveTo>
                    <a:pt x="33" y="332"/>
                  </a:moveTo>
                  <a:lnTo>
                    <a:pt x="33" y="332"/>
                  </a:lnTo>
                  <a:lnTo>
                    <a:pt x="37" y="332"/>
                  </a:lnTo>
                  <a:lnTo>
                    <a:pt x="40" y="334"/>
                  </a:lnTo>
                  <a:lnTo>
                    <a:pt x="42" y="337"/>
                  </a:lnTo>
                  <a:lnTo>
                    <a:pt x="42" y="340"/>
                  </a:lnTo>
                  <a:lnTo>
                    <a:pt x="42" y="344"/>
                  </a:lnTo>
                  <a:lnTo>
                    <a:pt x="40" y="346"/>
                  </a:lnTo>
                  <a:lnTo>
                    <a:pt x="37" y="348"/>
                  </a:lnTo>
                  <a:lnTo>
                    <a:pt x="33" y="349"/>
                  </a:lnTo>
                  <a:lnTo>
                    <a:pt x="30" y="348"/>
                  </a:lnTo>
                  <a:lnTo>
                    <a:pt x="27" y="346"/>
                  </a:lnTo>
                  <a:lnTo>
                    <a:pt x="25" y="344"/>
                  </a:lnTo>
                  <a:lnTo>
                    <a:pt x="24" y="340"/>
                  </a:lnTo>
                  <a:lnTo>
                    <a:pt x="25" y="337"/>
                  </a:lnTo>
                  <a:lnTo>
                    <a:pt x="27" y="334"/>
                  </a:lnTo>
                  <a:lnTo>
                    <a:pt x="30" y="332"/>
                  </a:lnTo>
                  <a:lnTo>
                    <a:pt x="33" y="332"/>
                  </a:lnTo>
                  <a:close/>
                  <a:moveTo>
                    <a:pt x="87" y="277"/>
                  </a:moveTo>
                  <a:lnTo>
                    <a:pt x="87" y="277"/>
                  </a:lnTo>
                  <a:lnTo>
                    <a:pt x="90" y="278"/>
                  </a:lnTo>
                  <a:lnTo>
                    <a:pt x="93" y="280"/>
                  </a:lnTo>
                  <a:lnTo>
                    <a:pt x="95" y="282"/>
                  </a:lnTo>
                  <a:lnTo>
                    <a:pt x="95" y="286"/>
                  </a:lnTo>
                  <a:lnTo>
                    <a:pt x="95" y="289"/>
                  </a:lnTo>
                  <a:lnTo>
                    <a:pt x="93" y="292"/>
                  </a:lnTo>
                  <a:lnTo>
                    <a:pt x="90" y="293"/>
                  </a:lnTo>
                  <a:lnTo>
                    <a:pt x="87" y="294"/>
                  </a:lnTo>
                  <a:lnTo>
                    <a:pt x="83" y="293"/>
                  </a:lnTo>
                  <a:lnTo>
                    <a:pt x="81" y="292"/>
                  </a:lnTo>
                  <a:lnTo>
                    <a:pt x="79" y="289"/>
                  </a:lnTo>
                  <a:lnTo>
                    <a:pt x="78" y="286"/>
                  </a:lnTo>
                  <a:lnTo>
                    <a:pt x="79" y="282"/>
                  </a:lnTo>
                  <a:lnTo>
                    <a:pt x="81" y="280"/>
                  </a:lnTo>
                  <a:lnTo>
                    <a:pt x="83" y="278"/>
                  </a:lnTo>
                  <a:lnTo>
                    <a:pt x="87" y="277"/>
                  </a:lnTo>
                  <a:close/>
                  <a:moveTo>
                    <a:pt x="341" y="278"/>
                  </a:moveTo>
                  <a:lnTo>
                    <a:pt x="341" y="278"/>
                  </a:lnTo>
                  <a:lnTo>
                    <a:pt x="344" y="279"/>
                  </a:lnTo>
                  <a:lnTo>
                    <a:pt x="347" y="280"/>
                  </a:lnTo>
                  <a:lnTo>
                    <a:pt x="349" y="283"/>
                  </a:lnTo>
                  <a:lnTo>
                    <a:pt x="349" y="287"/>
                  </a:lnTo>
                  <a:lnTo>
                    <a:pt x="349" y="290"/>
                  </a:lnTo>
                  <a:lnTo>
                    <a:pt x="347" y="293"/>
                  </a:lnTo>
                  <a:lnTo>
                    <a:pt x="344" y="294"/>
                  </a:lnTo>
                  <a:lnTo>
                    <a:pt x="341" y="295"/>
                  </a:lnTo>
                  <a:lnTo>
                    <a:pt x="338" y="294"/>
                  </a:lnTo>
                  <a:lnTo>
                    <a:pt x="335" y="293"/>
                  </a:lnTo>
                  <a:lnTo>
                    <a:pt x="333" y="290"/>
                  </a:lnTo>
                  <a:lnTo>
                    <a:pt x="332" y="287"/>
                  </a:lnTo>
                  <a:lnTo>
                    <a:pt x="333" y="283"/>
                  </a:lnTo>
                  <a:lnTo>
                    <a:pt x="335" y="280"/>
                  </a:lnTo>
                  <a:lnTo>
                    <a:pt x="338" y="279"/>
                  </a:lnTo>
                  <a:lnTo>
                    <a:pt x="341" y="278"/>
                  </a:lnTo>
                  <a:close/>
                  <a:moveTo>
                    <a:pt x="287" y="79"/>
                  </a:moveTo>
                  <a:lnTo>
                    <a:pt x="287" y="79"/>
                  </a:lnTo>
                  <a:lnTo>
                    <a:pt x="290" y="79"/>
                  </a:lnTo>
                  <a:lnTo>
                    <a:pt x="293" y="81"/>
                  </a:lnTo>
                  <a:lnTo>
                    <a:pt x="295" y="84"/>
                  </a:lnTo>
                  <a:lnTo>
                    <a:pt x="296" y="87"/>
                  </a:lnTo>
                  <a:lnTo>
                    <a:pt x="295" y="90"/>
                  </a:lnTo>
                  <a:lnTo>
                    <a:pt x="293" y="93"/>
                  </a:lnTo>
                  <a:lnTo>
                    <a:pt x="290" y="95"/>
                  </a:lnTo>
                  <a:lnTo>
                    <a:pt x="287" y="96"/>
                  </a:lnTo>
                  <a:lnTo>
                    <a:pt x="284" y="95"/>
                  </a:lnTo>
                  <a:lnTo>
                    <a:pt x="281" y="93"/>
                  </a:lnTo>
                  <a:lnTo>
                    <a:pt x="279" y="90"/>
                  </a:lnTo>
                  <a:lnTo>
                    <a:pt x="279" y="87"/>
                  </a:lnTo>
                  <a:lnTo>
                    <a:pt x="279" y="84"/>
                  </a:lnTo>
                  <a:lnTo>
                    <a:pt x="281" y="81"/>
                  </a:lnTo>
                  <a:lnTo>
                    <a:pt x="284" y="79"/>
                  </a:lnTo>
                  <a:lnTo>
                    <a:pt x="287" y="79"/>
                  </a:lnTo>
                  <a:close/>
                  <a:moveTo>
                    <a:pt x="32" y="277"/>
                  </a:moveTo>
                  <a:lnTo>
                    <a:pt x="32" y="277"/>
                  </a:lnTo>
                  <a:lnTo>
                    <a:pt x="36" y="278"/>
                  </a:lnTo>
                  <a:lnTo>
                    <a:pt x="39" y="280"/>
                  </a:lnTo>
                  <a:lnTo>
                    <a:pt x="41" y="282"/>
                  </a:lnTo>
                  <a:lnTo>
                    <a:pt x="41" y="286"/>
                  </a:lnTo>
                  <a:lnTo>
                    <a:pt x="41" y="289"/>
                  </a:lnTo>
                  <a:lnTo>
                    <a:pt x="39" y="292"/>
                  </a:lnTo>
                  <a:lnTo>
                    <a:pt x="36" y="293"/>
                  </a:lnTo>
                  <a:lnTo>
                    <a:pt x="32" y="294"/>
                  </a:lnTo>
                  <a:lnTo>
                    <a:pt x="29" y="293"/>
                  </a:lnTo>
                  <a:lnTo>
                    <a:pt x="26" y="292"/>
                  </a:lnTo>
                  <a:lnTo>
                    <a:pt x="24" y="289"/>
                  </a:lnTo>
                  <a:lnTo>
                    <a:pt x="23" y="286"/>
                  </a:lnTo>
                  <a:lnTo>
                    <a:pt x="24" y="282"/>
                  </a:lnTo>
                  <a:lnTo>
                    <a:pt x="26" y="280"/>
                  </a:lnTo>
                  <a:lnTo>
                    <a:pt x="29" y="278"/>
                  </a:lnTo>
                  <a:lnTo>
                    <a:pt x="32" y="277"/>
                  </a:lnTo>
                  <a:close/>
                  <a:moveTo>
                    <a:pt x="32" y="77"/>
                  </a:moveTo>
                  <a:lnTo>
                    <a:pt x="32" y="77"/>
                  </a:lnTo>
                  <a:lnTo>
                    <a:pt x="36" y="77"/>
                  </a:lnTo>
                  <a:lnTo>
                    <a:pt x="39" y="79"/>
                  </a:lnTo>
                  <a:lnTo>
                    <a:pt x="41" y="82"/>
                  </a:lnTo>
                  <a:lnTo>
                    <a:pt x="41" y="85"/>
                  </a:lnTo>
                  <a:lnTo>
                    <a:pt x="41" y="88"/>
                  </a:lnTo>
                  <a:lnTo>
                    <a:pt x="39" y="91"/>
                  </a:lnTo>
                  <a:lnTo>
                    <a:pt x="36" y="93"/>
                  </a:lnTo>
                  <a:lnTo>
                    <a:pt x="32" y="94"/>
                  </a:lnTo>
                  <a:lnTo>
                    <a:pt x="29" y="93"/>
                  </a:lnTo>
                  <a:lnTo>
                    <a:pt x="26" y="91"/>
                  </a:lnTo>
                  <a:lnTo>
                    <a:pt x="24" y="88"/>
                  </a:lnTo>
                  <a:lnTo>
                    <a:pt x="23" y="85"/>
                  </a:lnTo>
                  <a:lnTo>
                    <a:pt x="24" y="82"/>
                  </a:lnTo>
                  <a:lnTo>
                    <a:pt x="26" y="79"/>
                  </a:lnTo>
                  <a:lnTo>
                    <a:pt x="29" y="77"/>
                  </a:lnTo>
                  <a:lnTo>
                    <a:pt x="32" y="77"/>
                  </a:lnTo>
                  <a:close/>
                  <a:moveTo>
                    <a:pt x="31" y="28"/>
                  </a:moveTo>
                  <a:lnTo>
                    <a:pt x="31" y="28"/>
                  </a:lnTo>
                  <a:lnTo>
                    <a:pt x="34" y="28"/>
                  </a:lnTo>
                  <a:lnTo>
                    <a:pt x="38" y="30"/>
                  </a:lnTo>
                  <a:lnTo>
                    <a:pt x="40" y="33"/>
                  </a:lnTo>
                  <a:lnTo>
                    <a:pt x="40" y="36"/>
                  </a:lnTo>
                  <a:lnTo>
                    <a:pt x="40" y="39"/>
                  </a:lnTo>
                  <a:lnTo>
                    <a:pt x="38" y="42"/>
                  </a:lnTo>
                  <a:lnTo>
                    <a:pt x="34" y="44"/>
                  </a:lnTo>
                  <a:lnTo>
                    <a:pt x="31" y="45"/>
                  </a:lnTo>
                  <a:lnTo>
                    <a:pt x="28" y="44"/>
                  </a:lnTo>
                  <a:lnTo>
                    <a:pt x="25" y="42"/>
                  </a:lnTo>
                  <a:lnTo>
                    <a:pt x="23" y="39"/>
                  </a:lnTo>
                  <a:lnTo>
                    <a:pt x="22" y="36"/>
                  </a:lnTo>
                  <a:lnTo>
                    <a:pt x="23" y="33"/>
                  </a:lnTo>
                  <a:lnTo>
                    <a:pt x="25" y="30"/>
                  </a:lnTo>
                  <a:lnTo>
                    <a:pt x="28" y="28"/>
                  </a:lnTo>
                  <a:lnTo>
                    <a:pt x="31" y="28"/>
                  </a:lnTo>
                  <a:close/>
                  <a:moveTo>
                    <a:pt x="143" y="303"/>
                  </a:moveTo>
                  <a:lnTo>
                    <a:pt x="143" y="303"/>
                  </a:lnTo>
                  <a:lnTo>
                    <a:pt x="143" y="277"/>
                  </a:lnTo>
                  <a:lnTo>
                    <a:pt x="115" y="303"/>
                  </a:lnTo>
                  <a:lnTo>
                    <a:pt x="143" y="303"/>
                  </a:lnTo>
                  <a:close/>
                  <a:moveTo>
                    <a:pt x="150" y="270"/>
                  </a:moveTo>
                  <a:lnTo>
                    <a:pt x="150" y="270"/>
                  </a:lnTo>
                  <a:lnTo>
                    <a:pt x="150" y="303"/>
                  </a:lnTo>
                  <a:lnTo>
                    <a:pt x="222" y="303"/>
                  </a:lnTo>
                  <a:lnTo>
                    <a:pt x="222" y="196"/>
                  </a:lnTo>
                  <a:lnTo>
                    <a:pt x="150" y="270"/>
                  </a:lnTo>
                  <a:close/>
                  <a:moveTo>
                    <a:pt x="231" y="189"/>
                  </a:moveTo>
                  <a:lnTo>
                    <a:pt x="231" y="189"/>
                  </a:lnTo>
                  <a:lnTo>
                    <a:pt x="230" y="303"/>
                  </a:lnTo>
                  <a:lnTo>
                    <a:pt x="303" y="303"/>
                  </a:lnTo>
                  <a:lnTo>
                    <a:pt x="303" y="116"/>
                  </a:lnTo>
                  <a:lnTo>
                    <a:pt x="231" y="189"/>
                  </a:lnTo>
                  <a:close/>
                  <a:moveTo>
                    <a:pt x="231" y="68"/>
                  </a:moveTo>
                  <a:lnTo>
                    <a:pt x="231" y="68"/>
                  </a:lnTo>
                  <a:lnTo>
                    <a:pt x="230" y="93"/>
                  </a:lnTo>
                  <a:lnTo>
                    <a:pt x="256" y="68"/>
                  </a:lnTo>
                  <a:lnTo>
                    <a:pt x="231" y="68"/>
                  </a:lnTo>
                  <a:close/>
                  <a:moveTo>
                    <a:pt x="222" y="101"/>
                  </a:moveTo>
                  <a:lnTo>
                    <a:pt x="222" y="101"/>
                  </a:lnTo>
                  <a:lnTo>
                    <a:pt x="222" y="68"/>
                  </a:lnTo>
                  <a:lnTo>
                    <a:pt x="150" y="68"/>
                  </a:lnTo>
                  <a:lnTo>
                    <a:pt x="150" y="174"/>
                  </a:lnTo>
                  <a:lnTo>
                    <a:pt x="222" y="101"/>
                  </a:lnTo>
                  <a:close/>
                  <a:moveTo>
                    <a:pt x="143" y="181"/>
                  </a:moveTo>
                  <a:lnTo>
                    <a:pt x="143" y="181"/>
                  </a:lnTo>
                  <a:lnTo>
                    <a:pt x="143" y="68"/>
                  </a:lnTo>
                  <a:lnTo>
                    <a:pt x="68" y="68"/>
                  </a:lnTo>
                  <a:lnTo>
                    <a:pt x="68" y="256"/>
                  </a:lnTo>
                  <a:lnTo>
                    <a:pt x="143" y="181"/>
                  </a:lnTo>
                  <a:close/>
                  <a:moveTo>
                    <a:pt x="95" y="303"/>
                  </a:moveTo>
                  <a:lnTo>
                    <a:pt x="95" y="303"/>
                  </a:lnTo>
                  <a:lnTo>
                    <a:pt x="303" y="96"/>
                  </a:lnTo>
                  <a:lnTo>
                    <a:pt x="303" y="68"/>
                  </a:lnTo>
                  <a:lnTo>
                    <a:pt x="276" y="68"/>
                  </a:lnTo>
                  <a:lnTo>
                    <a:pt x="68" y="276"/>
                  </a:lnTo>
                  <a:lnTo>
                    <a:pt x="68" y="303"/>
                  </a:lnTo>
                  <a:lnTo>
                    <a:pt x="95" y="303"/>
                  </a:lnTo>
                  <a:close/>
                  <a:moveTo>
                    <a:pt x="371" y="68"/>
                  </a:moveTo>
                  <a:lnTo>
                    <a:pt x="371" y="68"/>
                  </a:lnTo>
                  <a:lnTo>
                    <a:pt x="371" y="303"/>
                  </a:lnTo>
                  <a:lnTo>
                    <a:pt x="371" y="310"/>
                  </a:lnTo>
                  <a:lnTo>
                    <a:pt x="371" y="319"/>
                  </a:lnTo>
                  <a:lnTo>
                    <a:pt x="371" y="365"/>
                  </a:lnTo>
                  <a:lnTo>
                    <a:pt x="371" y="372"/>
                  </a:lnTo>
                  <a:lnTo>
                    <a:pt x="364" y="372"/>
                  </a:lnTo>
                  <a:lnTo>
                    <a:pt x="7" y="372"/>
                  </a:lnTo>
                  <a:lnTo>
                    <a:pt x="0" y="372"/>
                  </a:lnTo>
                  <a:lnTo>
                    <a:pt x="0" y="365"/>
                  </a:lnTo>
                  <a:lnTo>
                    <a:pt x="0" y="319"/>
                  </a:lnTo>
                  <a:lnTo>
                    <a:pt x="0" y="310"/>
                  </a:lnTo>
                  <a:lnTo>
                    <a:pt x="0" y="303"/>
                  </a:lnTo>
                  <a:lnTo>
                    <a:pt x="0" y="68"/>
                  </a:lnTo>
                  <a:lnTo>
                    <a:pt x="0" y="61"/>
                  </a:lnTo>
                  <a:lnTo>
                    <a:pt x="0" y="54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lnTo>
                    <a:pt x="364" y="0"/>
                  </a:lnTo>
                  <a:lnTo>
                    <a:pt x="371" y="0"/>
                  </a:lnTo>
                  <a:lnTo>
                    <a:pt x="371" y="7"/>
                  </a:lnTo>
                  <a:lnTo>
                    <a:pt x="371" y="54"/>
                  </a:lnTo>
                  <a:lnTo>
                    <a:pt x="371" y="61"/>
                  </a:lnTo>
                  <a:lnTo>
                    <a:pt x="371" y="68"/>
                  </a:lnTo>
                  <a:close/>
                  <a:moveTo>
                    <a:pt x="317" y="68"/>
                  </a:moveTo>
                  <a:lnTo>
                    <a:pt x="317" y="68"/>
                  </a:lnTo>
                  <a:lnTo>
                    <a:pt x="317" y="102"/>
                  </a:lnTo>
                  <a:lnTo>
                    <a:pt x="317" y="303"/>
                  </a:lnTo>
                  <a:lnTo>
                    <a:pt x="357" y="303"/>
                  </a:lnTo>
                  <a:lnTo>
                    <a:pt x="357" y="68"/>
                  </a:lnTo>
                  <a:lnTo>
                    <a:pt x="317" y="68"/>
                  </a:lnTo>
                  <a:close/>
                  <a:moveTo>
                    <a:pt x="357" y="14"/>
                  </a:moveTo>
                  <a:lnTo>
                    <a:pt x="357" y="14"/>
                  </a:lnTo>
                  <a:lnTo>
                    <a:pt x="14" y="14"/>
                  </a:lnTo>
                  <a:lnTo>
                    <a:pt x="14" y="54"/>
                  </a:lnTo>
                  <a:lnTo>
                    <a:pt x="61" y="54"/>
                  </a:lnTo>
                  <a:lnTo>
                    <a:pt x="68" y="54"/>
                  </a:lnTo>
                  <a:lnTo>
                    <a:pt x="270" y="54"/>
                  </a:lnTo>
                  <a:lnTo>
                    <a:pt x="303" y="54"/>
                  </a:lnTo>
                  <a:lnTo>
                    <a:pt x="310" y="54"/>
                  </a:lnTo>
                  <a:lnTo>
                    <a:pt x="317" y="54"/>
                  </a:lnTo>
                  <a:lnTo>
                    <a:pt x="357" y="54"/>
                  </a:lnTo>
                  <a:lnTo>
                    <a:pt x="357" y="14"/>
                  </a:lnTo>
                  <a:close/>
                  <a:moveTo>
                    <a:pt x="357" y="319"/>
                  </a:moveTo>
                  <a:lnTo>
                    <a:pt x="357" y="319"/>
                  </a:lnTo>
                  <a:lnTo>
                    <a:pt x="303" y="319"/>
                  </a:lnTo>
                  <a:lnTo>
                    <a:pt x="101" y="319"/>
                  </a:lnTo>
                  <a:lnTo>
                    <a:pt x="68" y="319"/>
                  </a:lnTo>
                  <a:lnTo>
                    <a:pt x="61" y="319"/>
                  </a:lnTo>
                  <a:lnTo>
                    <a:pt x="54" y="319"/>
                  </a:lnTo>
                  <a:lnTo>
                    <a:pt x="14" y="319"/>
                  </a:lnTo>
                  <a:lnTo>
                    <a:pt x="14" y="357"/>
                  </a:lnTo>
                  <a:lnTo>
                    <a:pt x="357" y="357"/>
                  </a:lnTo>
                  <a:lnTo>
                    <a:pt x="357" y="31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33" name="Группа 91"/>
          <p:cNvGrpSpPr/>
          <p:nvPr/>
        </p:nvGrpSpPr>
        <p:grpSpPr>
          <a:xfrm>
            <a:off x="3301527" y="5478575"/>
            <a:ext cx="420049" cy="427610"/>
            <a:chOff x="3102793" y="5356029"/>
            <a:chExt cx="419937" cy="418555"/>
          </a:xfrm>
          <a:solidFill>
            <a:srgbClr val="E30613"/>
          </a:solidFill>
        </p:grpSpPr>
        <p:sp>
          <p:nvSpPr>
            <p:cNvPr id="40" name="Freeform 60"/>
            <p:cNvSpPr>
              <a:spLocks/>
            </p:cNvSpPr>
            <p:nvPr/>
          </p:nvSpPr>
          <p:spPr bwMode="auto">
            <a:xfrm>
              <a:off x="3102793" y="5356029"/>
              <a:ext cx="419937" cy="418555"/>
            </a:xfrm>
            <a:custGeom>
              <a:avLst/>
              <a:gdLst/>
              <a:ahLst/>
              <a:cxnLst>
                <a:cxn ang="0">
                  <a:pos x="502" y="908"/>
                </a:cxn>
                <a:cxn ang="0">
                  <a:pos x="569" y="896"/>
                </a:cxn>
                <a:cxn ang="0">
                  <a:pos x="633" y="875"/>
                </a:cxn>
                <a:cxn ang="0">
                  <a:pos x="691" y="844"/>
                </a:cxn>
                <a:cxn ang="0">
                  <a:pos x="745" y="806"/>
                </a:cxn>
                <a:cxn ang="0">
                  <a:pos x="792" y="762"/>
                </a:cxn>
                <a:cxn ang="0">
                  <a:pos x="833" y="709"/>
                </a:cxn>
                <a:cxn ang="0">
                  <a:pos x="866" y="652"/>
                </a:cxn>
                <a:cxn ang="0">
                  <a:pos x="890" y="591"/>
                </a:cxn>
                <a:cxn ang="0">
                  <a:pos x="906" y="524"/>
                </a:cxn>
                <a:cxn ang="0">
                  <a:pos x="911" y="455"/>
                </a:cxn>
                <a:cxn ang="0">
                  <a:pos x="906" y="386"/>
                </a:cxn>
                <a:cxn ang="0">
                  <a:pos x="890" y="320"/>
                </a:cxn>
                <a:cxn ang="0">
                  <a:pos x="866" y="258"/>
                </a:cxn>
                <a:cxn ang="0">
                  <a:pos x="833" y="201"/>
                </a:cxn>
                <a:cxn ang="0">
                  <a:pos x="792" y="149"/>
                </a:cxn>
                <a:cxn ang="0">
                  <a:pos x="745" y="104"/>
                </a:cxn>
                <a:cxn ang="0">
                  <a:pos x="691" y="66"/>
                </a:cxn>
                <a:cxn ang="0">
                  <a:pos x="633" y="36"/>
                </a:cxn>
                <a:cxn ang="0">
                  <a:pos x="569" y="15"/>
                </a:cxn>
                <a:cxn ang="0">
                  <a:pos x="502" y="3"/>
                </a:cxn>
                <a:cxn ang="0">
                  <a:pos x="433" y="1"/>
                </a:cxn>
                <a:cxn ang="0">
                  <a:pos x="364" y="9"/>
                </a:cxn>
                <a:cxn ang="0">
                  <a:pos x="299" y="28"/>
                </a:cxn>
                <a:cxn ang="0">
                  <a:pos x="239" y="55"/>
                </a:cxn>
                <a:cxn ang="0">
                  <a:pos x="184" y="91"/>
                </a:cxn>
                <a:cxn ang="0">
                  <a:pos x="135" y="134"/>
                </a:cxn>
                <a:cxn ang="0">
                  <a:pos x="91" y="184"/>
                </a:cxn>
                <a:cxn ang="0">
                  <a:pos x="56" y="238"/>
                </a:cxn>
                <a:cxn ang="0">
                  <a:pos x="28" y="299"/>
                </a:cxn>
                <a:cxn ang="0">
                  <a:pos x="10" y="363"/>
                </a:cxn>
                <a:cxn ang="0">
                  <a:pos x="1" y="432"/>
                </a:cxn>
                <a:cxn ang="0">
                  <a:pos x="3" y="502"/>
                </a:cxn>
                <a:cxn ang="0">
                  <a:pos x="15" y="569"/>
                </a:cxn>
                <a:cxn ang="0">
                  <a:pos x="37" y="632"/>
                </a:cxn>
                <a:cxn ang="0">
                  <a:pos x="67" y="691"/>
                </a:cxn>
                <a:cxn ang="0">
                  <a:pos x="105" y="744"/>
                </a:cxn>
                <a:cxn ang="0">
                  <a:pos x="150" y="792"/>
                </a:cxn>
                <a:cxn ang="0">
                  <a:pos x="201" y="832"/>
                </a:cxn>
                <a:cxn ang="0">
                  <a:pos x="259" y="866"/>
                </a:cxn>
                <a:cxn ang="0">
                  <a:pos x="320" y="890"/>
                </a:cxn>
                <a:cxn ang="0">
                  <a:pos x="386" y="905"/>
                </a:cxn>
                <a:cxn ang="0">
                  <a:pos x="456" y="910"/>
                </a:cxn>
              </a:cxnLst>
              <a:rect l="0" t="0" r="r" b="b"/>
              <a:pathLst>
                <a:path w="911" h="910">
                  <a:moveTo>
                    <a:pt x="456" y="910"/>
                  </a:moveTo>
                  <a:lnTo>
                    <a:pt x="479" y="910"/>
                  </a:lnTo>
                  <a:lnTo>
                    <a:pt x="502" y="908"/>
                  </a:lnTo>
                  <a:lnTo>
                    <a:pt x="525" y="905"/>
                  </a:lnTo>
                  <a:lnTo>
                    <a:pt x="548" y="901"/>
                  </a:lnTo>
                  <a:lnTo>
                    <a:pt x="569" y="896"/>
                  </a:lnTo>
                  <a:lnTo>
                    <a:pt x="591" y="890"/>
                  </a:lnTo>
                  <a:lnTo>
                    <a:pt x="613" y="883"/>
                  </a:lnTo>
                  <a:lnTo>
                    <a:pt x="633" y="875"/>
                  </a:lnTo>
                  <a:lnTo>
                    <a:pt x="653" y="866"/>
                  </a:lnTo>
                  <a:lnTo>
                    <a:pt x="672" y="856"/>
                  </a:lnTo>
                  <a:lnTo>
                    <a:pt x="691" y="844"/>
                  </a:lnTo>
                  <a:lnTo>
                    <a:pt x="710" y="832"/>
                  </a:lnTo>
                  <a:lnTo>
                    <a:pt x="728" y="820"/>
                  </a:lnTo>
                  <a:lnTo>
                    <a:pt x="745" y="806"/>
                  </a:lnTo>
                  <a:lnTo>
                    <a:pt x="762" y="792"/>
                  </a:lnTo>
                  <a:lnTo>
                    <a:pt x="777" y="777"/>
                  </a:lnTo>
                  <a:lnTo>
                    <a:pt x="792" y="762"/>
                  </a:lnTo>
                  <a:lnTo>
                    <a:pt x="807" y="744"/>
                  </a:lnTo>
                  <a:lnTo>
                    <a:pt x="821" y="727"/>
                  </a:lnTo>
                  <a:lnTo>
                    <a:pt x="833" y="709"/>
                  </a:lnTo>
                  <a:lnTo>
                    <a:pt x="845" y="691"/>
                  </a:lnTo>
                  <a:lnTo>
                    <a:pt x="856" y="672"/>
                  </a:lnTo>
                  <a:lnTo>
                    <a:pt x="866" y="652"/>
                  </a:lnTo>
                  <a:lnTo>
                    <a:pt x="875" y="632"/>
                  </a:lnTo>
                  <a:lnTo>
                    <a:pt x="883" y="611"/>
                  </a:lnTo>
                  <a:lnTo>
                    <a:pt x="890" y="591"/>
                  </a:lnTo>
                  <a:lnTo>
                    <a:pt x="896" y="569"/>
                  </a:lnTo>
                  <a:lnTo>
                    <a:pt x="902" y="546"/>
                  </a:lnTo>
                  <a:lnTo>
                    <a:pt x="906" y="524"/>
                  </a:lnTo>
                  <a:lnTo>
                    <a:pt x="909" y="502"/>
                  </a:lnTo>
                  <a:lnTo>
                    <a:pt x="911" y="479"/>
                  </a:lnTo>
                  <a:lnTo>
                    <a:pt x="911" y="455"/>
                  </a:lnTo>
                  <a:lnTo>
                    <a:pt x="911" y="432"/>
                  </a:lnTo>
                  <a:lnTo>
                    <a:pt x="909" y="409"/>
                  </a:lnTo>
                  <a:lnTo>
                    <a:pt x="906" y="386"/>
                  </a:lnTo>
                  <a:lnTo>
                    <a:pt x="902" y="363"/>
                  </a:lnTo>
                  <a:lnTo>
                    <a:pt x="896" y="341"/>
                  </a:lnTo>
                  <a:lnTo>
                    <a:pt x="890" y="320"/>
                  </a:lnTo>
                  <a:lnTo>
                    <a:pt x="883" y="299"/>
                  </a:lnTo>
                  <a:lnTo>
                    <a:pt x="875" y="279"/>
                  </a:lnTo>
                  <a:lnTo>
                    <a:pt x="866" y="258"/>
                  </a:lnTo>
                  <a:lnTo>
                    <a:pt x="856" y="238"/>
                  </a:lnTo>
                  <a:lnTo>
                    <a:pt x="845" y="220"/>
                  </a:lnTo>
                  <a:lnTo>
                    <a:pt x="833" y="201"/>
                  </a:lnTo>
                  <a:lnTo>
                    <a:pt x="821" y="184"/>
                  </a:lnTo>
                  <a:lnTo>
                    <a:pt x="807" y="166"/>
                  </a:lnTo>
                  <a:lnTo>
                    <a:pt x="792" y="149"/>
                  </a:lnTo>
                  <a:lnTo>
                    <a:pt x="777" y="134"/>
                  </a:lnTo>
                  <a:lnTo>
                    <a:pt x="762" y="119"/>
                  </a:lnTo>
                  <a:lnTo>
                    <a:pt x="745" y="104"/>
                  </a:lnTo>
                  <a:lnTo>
                    <a:pt x="728" y="91"/>
                  </a:lnTo>
                  <a:lnTo>
                    <a:pt x="710" y="78"/>
                  </a:lnTo>
                  <a:lnTo>
                    <a:pt x="691" y="66"/>
                  </a:lnTo>
                  <a:lnTo>
                    <a:pt x="672" y="55"/>
                  </a:lnTo>
                  <a:lnTo>
                    <a:pt x="653" y="45"/>
                  </a:lnTo>
                  <a:lnTo>
                    <a:pt x="633" y="36"/>
                  </a:lnTo>
                  <a:lnTo>
                    <a:pt x="613" y="28"/>
                  </a:lnTo>
                  <a:lnTo>
                    <a:pt x="591" y="21"/>
                  </a:lnTo>
                  <a:lnTo>
                    <a:pt x="569" y="15"/>
                  </a:lnTo>
                  <a:lnTo>
                    <a:pt x="548" y="9"/>
                  </a:lnTo>
                  <a:lnTo>
                    <a:pt x="525" y="6"/>
                  </a:lnTo>
                  <a:lnTo>
                    <a:pt x="502" y="3"/>
                  </a:lnTo>
                  <a:lnTo>
                    <a:pt x="479" y="1"/>
                  </a:lnTo>
                  <a:lnTo>
                    <a:pt x="456" y="0"/>
                  </a:lnTo>
                  <a:lnTo>
                    <a:pt x="433" y="1"/>
                  </a:lnTo>
                  <a:lnTo>
                    <a:pt x="409" y="3"/>
                  </a:lnTo>
                  <a:lnTo>
                    <a:pt x="386" y="6"/>
                  </a:lnTo>
                  <a:lnTo>
                    <a:pt x="364" y="9"/>
                  </a:lnTo>
                  <a:lnTo>
                    <a:pt x="343" y="15"/>
                  </a:lnTo>
                  <a:lnTo>
                    <a:pt x="320" y="21"/>
                  </a:lnTo>
                  <a:lnTo>
                    <a:pt x="299" y="28"/>
                  </a:lnTo>
                  <a:lnTo>
                    <a:pt x="279" y="36"/>
                  </a:lnTo>
                  <a:lnTo>
                    <a:pt x="259" y="45"/>
                  </a:lnTo>
                  <a:lnTo>
                    <a:pt x="239" y="55"/>
                  </a:lnTo>
                  <a:lnTo>
                    <a:pt x="220" y="66"/>
                  </a:lnTo>
                  <a:lnTo>
                    <a:pt x="201" y="78"/>
                  </a:lnTo>
                  <a:lnTo>
                    <a:pt x="184" y="91"/>
                  </a:lnTo>
                  <a:lnTo>
                    <a:pt x="167" y="104"/>
                  </a:lnTo>
                  <a:lnTo>
                    <a:pt x="150" y="119"/>
                  </a:lnTo>
                  <a:lnTo>
                    <a:pt x="135" y="134"/>
                  </a:lnTo>
                  <a:lnTo>
                    <a:pt x="119" y="149"/>
                  </a:lnTo>
                  <a:lnTo>
                    <a:pt x="105" y="166"/>
                  </a:lnTo>
                  <a:lnTo>
                    <a:pt x="91" y="184"/>
                  </a:lnTo>
                  <a:lnTo>
                    <a:pt x="79" y="201"/>
                  </a:lnTo>
                  <a:lnTo>
                    <a:pt x="67" y="220"/>
                  </a:lnTo>
                  <a:lnTo>
                    <a:pt x="56" y="238"/>
                  </a:lnTo>
                  <a:lnTo>
                    <a:pt x="46" y="258"/>
                  </a:lnTo>
                  <a:lnTo>
                    <a:pt x="37" y="279"/>
                  </a:lnTo>
                  <a:lnTo>
                    <a:pt x="28" y="299"/>
                  </a:lnTo>
                  <a:lnTo>
                    <a:pt x="21" y="320"/>
                  </a:lnTo>
                  <a:lnTo>
                    <a:pt x="15" y="341"/>
                  </a:lnTo>
                  <a:lnTo>
                    <a:pt x="10" y="363"/>
                  </a:lnTo>
                  <a:lnTo>
                    <a:pt x="6" y="386"/>
                  </a:lnTo>
                  <a:lnTo>
                    <a:pt x="3" y="409"/>
                  </a:lnTo>
                  <a:lnTo>
                    <a:pt x="1" y="432"/>
                  </a:lnTo>
                  <a:lnTo>
                    <a:pt x="0" y="455"/>
                  </a:lnTo>
                  <a:lnTo>
                    <a:pt x="1" y="479"/>
                  </a:lnTo>
                  <a:lnTo>
                    <a:pt x="3" y="502"/>
                  </a:lnTo>
                  <a:lnTo>
                    <a:pt x="6" y="524"/>
                  </a:lnTo>
                  <a:lnTo>
                    <a:pt x="10" y="546"/>
                  </a:lnTo>
                  <a:lnTo>
                    <a:pt x="15" y="569"/>
                  </a:lnTo>
                  <a:lnTo>
                    <a:pt x="21" y="591"/>
                  </a:lnTo>
                  <a:lnTo>
                    <a:pt x="28" y="611"/>
                  </a:lnTo>
                  <a:lnTo>
                    <a:pt x="37" y="632"/>
                  </a:lnTo>
                  <a:lnTo>
                    <a:pt x="46" y="652"/>
                  </a:lnTo>
                  <a:lnTo>
                    <a:pt x="56" y="672"/>
                  </a:lnTo>
                  <a:lnTo>
                    <a:pt x="67" y="691"/>
                  </a:lnTo>
                  <a:lnTo>
                    <a:pt x="79" y="709"/>
                  </a:lnTo>
                  <a:lnTo>
                    <a:pt x="91" y="727"/>
                  </a:lnTo>
                  <a:lnTo>
                    <a:pt x="105" y="744"/>
                  </a:lnTo>
                  <a:lnTo>
                    <a:pt x="119" y="762"/>
                  </a:lnTo>
                  <a:lnTo>
                    <a:pt x="135" y="777"/>
                  </a:lnTo>
                  <a:lnTo>
                    <a:pt x="150" y="792"/>
                  </a:lnTo>
                  <a:lnTo>
                    <a:pt x="167" y="806"/>
                  </a:lnTo>
                  <a:lnTo>
                    <a:pt x="184" y="820"/>
                  </a:lnTo>
                  <a:lnTo>
                    <a:pt x="201" y="832"/>
                  </a:lnTo>
                  <a:lnTo>
                    <a:pt x="220" y="844"/>
                  </a:lnTo>
                  <a:lnTo>
                    <a:pt x="239" y="856"/>
                  </a:lnTo>
                  <a:lnTo>
                    <a:pt x="259" y="866"/>
                  </a:lnTo>
                  <a:lnTo>
                    <a:pt x="279" y="875"/>
                  </a:lnTo>
                  <a:lnTo>
                    <a:pt x="299" y="883"/>
                  </a:lnTo>
                  <a:lnTo>
                    <a:pt x="320" y="890"/>
                  </a:lnTo>
                  <a:lnTo>
                    <a:pt x="343" y="896"/>
                  </a:lnTo>
                  <a:lnTo>
                    <a:pt x="364" y="901"/>
                  </a:lnTo>
                  <a:lnTo>
                    <a:pt x="386" y="905"/>
                  </a:lnTo>
                  <a:lnTo>
                    <a:pt x="409" y="908"/>
                  </a:lnTo>
                  <a:lnTo>
                    <a:pt x="433" y="910"/>
                  </a:lnTo>
                  <a:lnTo>
                    <a:pt x="456" y="9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61"/>
            <p:cNvSpPr>
              <a:spLocks noEditPoints="1"/>
            </p:cNvSpPr>
            <p:nvPr/>
          </p:nvSpPr>
          <p:spPr bwMode="auto">
            <a:xfrm>
              <a:off x="3171862" y="5449962"/>
              <a:ext cx="301139" cy="232070"/>
            </a:xfrm>
            <a:custGeom>
              <a:avLst/>
              <a:gdLst/>
              <a:ahLst/>
              <a:cxnLst>
                <a:cxn ang="0">
                  <a:pos x="473" y="368"/>
                </a:cxn>
                <a:cxn ang="0">
                  <a:pos x="407" y="344"/>
                </a:cxn>
                <a:cxn ang="0">
                  <a:pos x="391" y="337"/>
                </a:cxn>
                <a:cxn ang="0">
                  <a:pos x="369" y="313"/>
                </a:cxn>
                <a:cxn ang="0">
                  <a:pos x="349" y="293"/>
                </a:cxn>
                <a:cxn ang="0">
                  <a:pos x="339" y="292"/>
                </a:cxn>
                <a:cxn ang="0">
                  <a:pos x="333" y="300"/>
                </a:cxn>
                <a:cxn ang="0">
                  <a:pos x="336" y="324"/>
                </a:cxn>
                <a:cxn ang="0">
                  <a:pos x="354" y="359"/>
                </a:cxn>
                <a:cxn ang="0">
                  <a:pos x="334" y="380"/>
                </a:cxn>
                <a:cxn ang="0">
                  <a:pos x="287" y="395"/>
                </a:cxn>
                <a:cxn ang="0">
                  <a:pos x="259" y="402"/>
                </a:cxn>
                <a:cxn ang="0">
                  <a:pos x="252" y="409"/>
                </a:cxn>
                <a:cxn ang="0">
                  <a:pos x="251" y="419"/>
                </a:cxn>
                <a:cxn ang="0">
                  <a:pos x="264" y="445"/>
                </a:cxn>
                <a:cxn ang="0">
                  <a:pos x="292" y="473"/>
                </a:cxn>
                <a:cxn ang="0">
                  <a:pos x="327" y="494"/>
                </a:cxn>
                <a:cxn ang="0">
                  <a:pos x="365" y="503"/>
                </a:cxn>
                <a:cxn ang="0">
                  <a:pos x="392" y="498"/>
                </a:cxn>
                <a:cxn ang="0">
                  <a:pos x="436" y="479"/>
                </a:cxn>
                <a:cxn ang="0">
                  <a:pos x="477" y="447"/>
                </a:cxn>
                <a:cxn ang="0">
                  <a:pos x="651" y="387"/>
                </a:cxn>
                <a:cxn ang="0">
                  <a:pos x="655" y="358"/>
                </a:cxn>
                <a:cxn ang="0">
                  <a:pos x="649" y="338"/>
                </a:cxn>
                <a:cxn ang="0">
                  <a:pos x="636" y="322"/>
                </a:cxn>
                <a:cxn ang="0">
                  <a:pos x="273" y="122"/>
                </a:cxn>
                <a:cxn ang="0">
                  <a:pos x="188" y="263"/>
                </a:cxn>
                <a:cxn ang="0">
                  <a:pos x="25" y="398"/>
                </a:cxn>
                <a:cxn ang="0">
                  <a:pos x="238" y="400"/>
                </a:cxn>
                <a:cxn ang="0">
                  <a:pos x="234" y="417"/>
                </a:cxn>
                <a:cxn ang="0">
                  <a:pos x="0" y="423"/>
                </a:cxn>
                <a:cxn ang="0">
                  <a:pos x="0" y="98"/>
                </a:cxn>
                <a:cxn ang="0">
                  <a:pos x="79" y="0"/>
                </a:cxn>
                <a:cxn ang="0">
                  <a:pos x="382" y="0"/>
                </a:cxn>
                <a:cxn ang="0">
                  <a:pos x="461" y="98"/>
                </a:cxn>
                <a:cxn ang="0">
                  <a:pos x="449" y="340"/>
                </a:cxn>
                <a:cxn ang="0">
                  <a:pos x="436" y="122"/>
                </a:cxn>
                <a:cxn ang="0">
                  <a:pos x="38" y="90"/>
                </a:cxn>
                <a:cxn ang="0">
                  <a:pos x="91" y="25"/>
                </a:cxn>
                <a:cxn ang="0">
                  <a:pos x="598" y="184"/>
                </a:cxn>
                <a:cxn ang="0">
                  <a:pos x="636" y="267"/>
                </a:cxn>
                <a:cxn ang="0">
                  <a:pos x="637" y="244"/>
                </a:cxn>
                <a:cxn ang="0">
                  <a:pos x="631" y="216"/>
                </a:cxn>
                <a:cxn ang="0">
                  <a:pos x="619" y="197"/>
                </a:cxn>
                <a:cxn ang="0">
                  <a:pos x="598" y="184"/>
                </a:cxn>
              </a:cxnLst>
              <a:rect l="0" t="0" r="r" b="b"/>
              <a:pathLst>
                <a:path w="655" h="503">
                  <a:moveTo>
                    <a:pt x="620" y="315"/>
                  </a:moveTo>
                  <a:lnTo>
                    <a:pt x="480" y="372"/>
                  </a:lnTo>
                  <a:lnTo>
                    <a:pt x="473" y="368"/>
                  </a:lnTo>
                  <a:lnTo>
                    <a:pt x="454" y="361"/>
                  </a:lnTo>
                  <a:lnTo>
                    <a:pt x="431" y="351"/>
                  </a:lnTo>
                  <a:lnTo>
                    <a:pt x="407" y="344"/>
                  </a:lnTo>
                  <a:lnTo>
                    <a:pt x="402" y="343"/>
                  </a:lnTo>
                  <a:lnTo>
                    <a:pt x="396" y="340"/>
                  </a:lnTo>
                  <a:lnTo>
                    <a:pt x="391" y="337"/>
                  </a:lnTo>
                  <a:lnTo>
                    <a:pt x="386" y="333"/>
                  </a:lnTo>
                  <a:lnTo>
                    <a:pt x="377" y="323"/>
                  </a:lnTo>
                  <a:lnTo>
                    <a:pt x="369" y="313"/>
                  </a:lnTo>
                  <a:lnTo>
                    <a:pt x="360" y="304"/>
                  </a:lnTo>
                  <a:lnTo>
                    <a:pt x="352" y="296"/>
                  </a:lnTo>
                  <a:lnTo>
                    <a:pt x="349" y="293"/>
                  </a:lnTo>
                  <a:lnTo>
                    <a:pt x="345" y="292"/>
                  </a:lnTo>
                  <a:lnTo>
                    <a:pt x="342" y="291"/>
                  </a:lnTo>
                  <a:lnTo>
                    <a:pt x="339" y="292"/>
                  </a:lnTo>
                  <a:lnTo>
                    <a:pt x="336" y="294"/>
                  </a:lnTo>
                  <a:lnTo>
                    <a:pt x="334" y="296"/>
                  </a:lnTo>
                  <a:lnTo>
                    <a:pt x="333" y="300"/>
                  </a:lnTo>
                  <a:lnTo>
                    <a:pt x="332" y="304"/>
                  </a:lnTo>
                  <a:lnTo>
                    <a:pt x="333" y="313"/>
                  </a:lnTo>
                  <a:lnTo>
                    <a:pt x="336" y="324"/>
                  </a:lnTo>
                  <a:lnTo>
                    <a:pt x="340" y="336"/>
                  </a:lnTo>
                  <a:lnTo>
                    <a:pt x="347" y="347"/>
                  </a:lnTo>
                  <a:lnTo>
                    <a:pt x="354" y="359"/>
                  </a:lnTo>
                  <a:lnTo>
                    <a:pt x="362" y="368"/>
                  </a:lnTo>
                  <a:lnTo>
                    <a:pt x="354" y="372"/>
                  </a:lnTo>
                  <a:lnTo>
                    <a:pt x="334" y="380"/>
                  </a:lnTo>
                  <a:lnTo>
                    <a:pt x="320" y="386"/>
                  </a:lnTo>
                  <a:lnTo>
                    <a:pt x="304" y="391"/>
                  </a:lnTo>
                  <a:lnTo>
                    <a:pt x="287" y="395"/>
                  </a:lnTo>
                  <a:lnTo>
                    <a:pt x="268" y="399"/>
                  </a:lnTo>
                  <a:lnTo>
                    <a:pt x="263" y="400"/>
                  </a:lnTo>
                  <a:lnTo>
                    <a:pt x="259" y="402"/>
                  </a:lnTo>
                  <a:lnTo>
                    <a:pt x="256" y="404"/>
                  </a:lnTo>
                  <a:lnTo>
                    <a:pt x="254" y="406"/>
                  </a:lnTo>
                  <a:lnTo>
                    <a:pt x="252" y="409"/>
                  </a:lnTo>
                  <a:lnTo>
                    <a:pt x="251" y="412"/>
                  </a:lnTo>
                  <a:lnTo>
                    <a:pt x="251" y="415"/>
                  </a:lnTo>
                  <a:lnTo>
                    <a:pt x="251" y="419"/>
                  </a:lnTo>
                  <a:lnTo>
                    <a:pt x="253" y="427"/>
                  </a:lnTo>
                  <a:lnTo>
                    <a:pt x="257" y="436"/>
                  </a:lnTo>
                  <a:lnTo>
                    <a:pt x="264" y="445"/>
                  </a:lnTo>
                  <a:lnTo>
                    <a:pt x="272" y="455"/>
                  </a:lnTo>
                  <a:lnTo>
                    <a:pt x="281" y="464"/>
                  </a:lnTo>
                  <a:lnTo>
                    <a:pt x="292" y="473"/>
                  </a:lnTo>
                  <a:lnTo>
                    <a:pt x="303" y="481"/>
                  </a:lnTo>
                  <a:lnTo>
                    <a:pt x="315" y="488"/>
                  </a:lnTo>
                  <a:lnTo>
                    <a:pt x="327" y="494"/>
                  </a:lnTo>
                  <a:lnTo>
                    <a:pt x="339" y="499"/>
                  </a:lnTo>
                  <a:lnTo>
                    <a:pt x="352" y="502"/>
                  </a:lnTo>
                  <a:lnTo>
                    <a:pt x="365" y="503"/>
                  </a:lnTo>
                  <a:lnTo>
                    <a:pt x="374" y="502"/>
                  </a:lnTo>
                  <a:lnTo>
                    <a:pt x="383" y="501"/>
                  </a:lnTo>
                  <a:lnTo>
                    <a:pt x="392" y="498"/>
                  </a:lnTo>
                  <a:lnTo>
                    <a:pt x="401" y="496"/>
                  </a:lnTo>
                  <a:lnTo>
                    <a:pt x="419" y="488"/>
                  </a:lnTo>
                  <a:lnTo>
                    <a:pt x="436" y="479"/>
                  </a:lnTo>
                  <a:lnTo>
                    <a:pt x="452" y="469"/>
                  </a:lnTo>
                  <a:lnTo>
                    <a:pt x="466" y="458"/>
                  </a:lnTo>
                  <a:lnTo>
                    <a:pt x="477" y="447"/>
                  </a:lnTo>
                  <a:lnTo>
                    <a:pt x="486" y="438"/>
                  </a:lnTo>
                  <a:lnTo>
                    <a:pt x="651" y="390"/>
                  </a:lnTo>
                  <a:lnTo>
                    <a:pt x="651" y="387"/>
                  </a:lnTo>
                  <a:lnTo>
                    <a:pt x="654" y="380"/>
                  </a:lnTo>
                  <a:lnTo>
                    <a:pt x="655" y="370"/>
                  </a:lnTo>
                  <a:lnTo>
                    <a:pt x="655" y="358"/>
                  </a:lnTo>
                  <a:lnTo>
                    <a:pt x="654" y="351"/>
                  </a:lnTo>
                  <a:lnTo>
                    <a:pt x="651" y="344"/>
                  </a:lnTo>
                  <a:lnTo>
                    <a:pt x="649" y="338"/>
                  </a:lnTo>
                  <a:lnTo>
                    <a:pt x="645" y="332"/>
                  </a:lnTo>
                  <a:lnTo>
                    <a:pt x="641" y="327"/>
                  </a:lnTo>
                  <a:lnTo>
                    <a:pt x="636" y="322"/>
                  </a:lnTo>
                  <a:lnTo>
                    <a:pt x="629" y="318"/>
                  </a:lnTo>
                  <a:lnTo>
                    <a:pt x="620" y="315"/>
                  </a:lnTo>
                  <a:close/>
                  <a:moveTo>
                    <a:pt x="273" y="122"/>
                  </a:moveTo>
                  <a:lnTo>
                    <a:pt x="273" y="122"/>
                  </a:lnTo>
                  <a:lnTo>
                    <a:pt x="273" y="263"/>
                  </a:lnTo>
                  <a:lnTo>
                    <a:pt x="188" y="263"/>
                  </a:lnTo>
                  <a:lnTo>
                    <a:pt x="188" y="122"/>
                  </a:lnTo>
                  <a:lnTo>
                    <a:pt x="25" y="122"/>
                  </a:lnTo>
                  <a:lnTo>
                    <a:pt x="25" y="398"/>
                  </a:lnTo>
                  <a:lnTo>
                    <a:pt x="239" y="398"/>
                  </a:lnTo>
                  <a:lnTo>
                    <a:pt x="238" y="399"/>
                  </a:lnTo>
                  <a:lnTo>
                    <a:pt x="238" y="400"/>
                  </a:lnTo>
                  <a:lnTo>
                    <a:pt x="235" y="406"/>
                  </a:lnTo>
                  <a:lnTo>
                    <a:pt x="234" y="411"/>
                  </a:lnTo>
                  <a:lnTo>
                    <a:pt x="234" y="417"/>
                  </a:lnTo>
                  <a:lnTo>
                    <a:pt x="235" y="423"/>
                  </a:lnTo>
                  <a:lnTo>
                    <a:pt x="12" y="423"/>
                  </a:lnTo>
                  <a:lnTo>
                    <a:pt x="0" y="423"/>
                  </a:lnTo>
                  <a:lnTo>
                    <a:pt x="0" y="410"/>
                  </a:lnTo>
                  <a:lnTo>
                    <a:pt x="0" y="110"/>
                  </a:lnTo>
                  <a:lnTo>
                    <a:pt x="0" y="98"/>
                  </a:lnTo>
                  <a:lnTo>
                    <a:pt x="3" y="95"/>
                  </a:lnTo>
                  <a:lnTo>
                    <a:pt x="75" y="5"/>
                  </a:lnTo>
                  <a:lnTo>
                    <a:pt x="79" y="0"/>
                  </a:lnTo>
                  <a:lnTo>
                    <a:pt x="85" y="0"/>
                  </a:lnTo>
                  <a:lnTo>
                    <a:pt x="376" y="0"/>
                  </a:lnTo>
                  <a:lnTo>
                    <a:pt x="382" y="0"/>
                  </a:lnTo>
                  <a:lnTo>
                    <a:pt x="386" y="5"/>
                  </a:lnTo>
                  <a:lnTo>
                    <a:pt x="458" y="95"/>
                  </a:lnTo>
                  <a:lnTo>
                    <a:pt x="461" y="98"/>
                  </a:lnTo>
                  <a:lnTo>
                    <a:pt x="461" y="114"/>
                  </a:lnTo>
                  <a:lnTo>
                    <a:pt x="461" y="344"/>
                  </a:lnTo>
                  <a:lnTo>
                    <a:pt x="449" y="340"/>
                  </a:lnTo>
                  <a:lnTo>
                    <a:pt x="438" y="336"/>
                  </a:lnTo>
                  <a:lnTo>
                    <a:pt x="436" y="335"/>
                  </a:lnTo>
                  <a:lnTo>
                    <a:pt x="436" y="122"/>
                  </a:lnTo>
                  <a:lnTo>
                    <a:pt x="273" y="122"/>
                  </a:lnTo>
                  <a:close/>
                  <a:moveTo>
                    <a:pt x="38" y="90"/>
                  </a:moveTo>
                  <a:lnTo>
                    <a:pt x="38" y="90"/>
                  </a:lnTo>
                  <a:lnTo>
                    <a:pt x="422" y="90"/>
                  </a:lnTo>
                  <a:lnTo>
                    <a:pt x="371" y="25"/>
                  </a:lnTo>
                  <a:lnTo>
                    <a:pt x="91" y="25"/>
                  </a:lnTo>
                  <a:lnTo>
                    <a:pt x="38" y="90"/>
                  </a:lnTo>
                  <a:close/>
                  <a:moveTo>
                    <a:pt x="598" y="184"/>
                  </a:moveTo>
                  <a:lnTo>
                    <a:pt x="598" y="184"/>
                  </a:lnTo>
                  <a:lnTo>
                    <a:pt x="478" y="244"/>
                  </a:lnTo>
                  <a:lnTo>
                    <a:pt x="478" y="314"/>
                  </a:lnTo>
                  <a:lnTo>
                    <a:pt x="636" y="267"/>
                  </a:lnTo>
                  <a:lnTo>
                    <a:pt x="636" y="264"/>
                  </a:lnTo>
                  <a:lnTo>
                    <a:pt x="637" y="256"/>
                  </a:lnTo>
                  <a:lnTo>
                    <a:pt x="637" y="244"/>
                  </a:lnTo>
                  <a:lnTo>
                    <a:pt x="635" y="231"/>
                  </a:lnTo>
                  <a:lnTo>
                    <a:pt x="633" y="224"/>
                  </a:lnTo>
                  <a:lnTo>
                    <a:pt x="631" y="216"/>
                  </a:lnTo>
                  <a:lnTo>
                    <a:pt x="628" y="210"/>
                  </a:lnTo>
                  <a:lnTo>
                    <a:pt x="624" y="203"/>
                  </a:lnTo>
                  <a:lnTo>
                    <a:pt x="619" y="197"/>
                  </a:lnTo>
                  <a:lnTo>
                    <a:pt x="613" y="192"/>
                  </a:lnTo>
                  <a:lnTo>
                    <a:pt x="606" y="188"/>
                  </a:lnTo>
                  <a:lnTo>
                    <a:pt x="598" y="184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34" name="Группа 94"/>
          <p:cNvGrpSpPr/>
          <p:nvPr/>
        </p:nvGrpSpPr>
        <p:grpSpPr>
          <a:xfrm>
            <a:off x="1528531" y="2373812"/>
            <a:ext cx="265294" cy="270961"/>
            <a:chOff x="1384367" y="2317012"/>
            <a:chExt cx="265223" cy="265223"/>
          </a:xfrm>
          <a:solidFill>
            <a:srgbClr val="004F9F"/>
          </a:solidFill>
        </p:grpSpPr>
        <p:sp>
          <p:nvSpPr>
            <p:cNvPr id="38" name="Freeform 62"/>
            <p:cNvSpPr>
              <a:spLocks/>
            </p:cNvSpPr>
            <p:nvPr/>
          </p:nvSpPr>
          <p:spPr bwMode="auto">
            <a:xfrm>
              <a:off x="1384367" y="2317012"/>
              <a:ext cx="265223" cy="265223"/>
            </a:xfrm>
            <a:custGeom>
              <a:avLst/>
              <a:gdLst/>
              <a:ahLst/>
              <a:cxnLst>
                <a:cxn ang="0">
                  <a:pos x="317" y="575"/>
                </a:cxn>
                <a:cxn ang="0">
                  <a:pos x="360" y="567"/>
                </a:cxn>
                <a:cxn ang="0">
                  <a:pos x="400" y="554"/>
                </a:cxn>
                <a:cxn ang="0">
                  <a:pos x="437" y="535"/>
                </a:cxn>
                <a:cxn ang="0">
                  <a:pos x="471" y="511"/>
                </a:cxn>
                <a:cxn ang="0">
                  <a:pos x="502" y="482"/>
                </a:cxn>
                <a:cxn ang="0">
                  <a:pos x="527" y="449"/>
                </a:cxn>
                <a:cxn ang="0">
                  <a:pos x="548" y="413"/>
                </a:cxn>
                <a:cxn ang="0">
                  <a:pos x="563" y="373"/>
                </a:cxn>
                <a:cxn ang="0">
                  <a:pos x="573" y="332"/>
                </a:cxn>
                <a:cxn ang="0">
                  <a:pos x="576" y="289"/>
                </a:cxn>
                <a:cxn ang="0">
                  <a:pos x="573" y="244"/>
                </a:cxn>
                <a:cxn ang="0">
                  <a:pos x="563" y="203"/>
                </a:cxn>
                <a:cxn ang="0">
                  <a:pos x="548" y="163"/>
                </a:cxn>
                <a:cxn ang="0">
                  <a:pos x="527" y="127"/>
                </a:cxn>
                <a:cxn ang="0">
                  <a:pos x="502" y="95"/>
                </a:cxn>
                <a:cxn ang="0">
                  <a:pos x="471" y="65"/>
                </a:cxn>
                <a:cxn ang="0">
                  <a:pos x="437" y="42"/>
                </a:cxn>
                <a:cxn ang="0">
                  <a:pos x="400" y="23"/>
                </a:cxn>
                <a:cxn ang="0">
                  <a:pos x="360" y="9"/>
                </a:cxn>
                <a:cxn ang="0">
                  <a:pos x="317" y="2"/>
                </a:cxn>
                <a:cxn ang="0">
                  <a:pos x="273" y="0"/>
                </a:cxn>
                <a:cxn ang="0">
                  <a:pos x="230" y="6"/>
                </a:cxn>
                <a:cxn ang="0">
                  <a:pos x="188" y="17"/>
                </a:cxn>
                <a:cxn ang="0">
                  <a:pos x="150" y="35"/>
                </a:cxn>
                <a:cxn ang="0">
                  <a:pos x="116" y="57"/>
                </a:cxn>
                <a:cxn ang="0">
                  <a:pos x="84" y="84"/>
                </a:cxn>
                <a:cxn ang="0">
                  <a:pos x="57" y="116"/>
                </a:cxn>
                <a:cxn ang="0">
                  <a:pos x="34" y="151"/>
                </a:cxn>
                <a:cxn ang="0">
                  <a:pos x="17" y="189"/>
                </a:cxn>
                <a:cxn ang="0">
                  <a:pos x="6" y="230"/>
                </a:cxn>
                <a:cxn ang="0">
                  <a:pos x="0" y="273"/>
                </a:cxn>
                <a:cxn ang="0">
                  <a:pos x="1" y="318"/>
                </a:cxn>
                <a:cxn ang="0">
                  <a:pos x="9" y="360"/>
                </a:cxn>
                <a:cxn ang="0">
                  <a:pos x="22" y="401"/>
                </a:cxn>
                <a:cxn ang="0">
                  <a:pos x="41" y="437"/>
                </a:cxn>
                <a:cxn ang="0">
                  <a:pos x="65" y="471"/>
                </a:cxn>
                <a:cxn ang="0">
                  <a:pos x="94" y="502"/>
                </a:cxn>
                <a:cxn ang="0">
                  <a:pos x="127" y="527"/>
                </a:cxn>
                <a:cxn ang="0">
                  <a:pos x="163" y="548"/>
                </a:cxn>
                <a:cxn ang="0">
                  <a:pos x="203" y="563"/>
                </a:cxn>
                <a:cxn ang="0">
                  <a:pos x="244" y="573"/>
                </a:cxn>
                <a:cxn ang="0">
                  <a:pos x="287" y="576"/>
                </a:cxn>
              </a:cxnLst>
              <a:rect l="0" t="0" r="r" b="b"/>
              <a:pathLst>
                <a:path w="576" h="576">
                  <a:moveTo>
                    <a:pt x="287" y="576"/>
                  </a:moveTo>
                  <a:lnTo>
                    <a:pt x="303" y="576"/>
                  </a:lnTo>
                  <a:lnTo>
                    <a:pt x="317" y="575"/>
                  </a:lnTo>
                  <a:lnTo>
                    <a:pt x="332" y="573"/>
                  </a:lnTo>
                  <a:lnTo>
                    <a:pt x="346" y="570"/>
                  </a:lnTo>
                  <a:lnTo>
                    <a:pt x="360" y="567"/>
                  </a:lnTo>
                  <a:lnTo>
                    <a:pt x="373" y="563"/>
                  </a:lnTo>
                  <a:lnTo>
                    <a:pt x="387" y="559"/>
                  </a:lnTo>
                  <a:lnTo>
                    <a:pt x="400" y="554"/>
                  </a:lnTo>
                  <a:lnTo>
                    <a:pt x="413" y="548"/>
                  </a:lnTo>
                  <a:lnTo>
                    <a:pt x="425" y="541"/>
                  </a:lnTo>
                  <a:lnTo>
                    <a:pt x="437" y="535"/>
                  </a:lnTo>
                  <a:lnTo>
                    <a:pt x="449" y="527"/>
                  </a:lnTo>
                  <a:lnTo>
                    <a:pt x="460" y="519"/>
                  </a:lnTo>
                  <a:lnTo>
                    <a:pt x="471" y="511"/>
                  </a:lnTo>
                  <a:lnTo>
                    <a:pt x="481" y="502"/>
                  </a:lnTo>
                  <a:lnTo>
                    <a:pt x="492" y="492"/>
                  </a:lnTo>
                  <a:lnTo>
                    <a:pt x="502" y="482"/>
                  </a:lnTo>
                  <a:lnTo>
                    <a:pt x="510" y="471"/>
                  </a:lnTo>
                  <a:lnTo>
                    <a:pt x="519" y="460"/>
                  </a:lnTo>
                  <a:lnTo>
                    <a:pt x="527" y="449"/>
                  </a:lnTo>
                  <a:lnTo>
                    <a:pt x="534" y="437"/>
                  </a:lnTo>
                  <a:lnTo>
                    <a:pt x="541" y="425"/>
                  </a:lnTo>
                  <a:lnTo>
                    <a:pt x="548" y="413"/>
                  </a:lnTo>
                  <a:lnTo>
                    <a:pt x="553" y="401"/>
                  </a:lnTo>
                  <a:lnTo>
                    <a:pt x="558" y="388"/>
                  </a:lnTo>
                  <a:lnTo>
                    <a:pt x="563" y="373"/>
                  </a:lnTo>
                  <a:lnTo>
                    <a:pt x="567" y="360"/>
                  </a:lnTo>
                  <a:lnTo>
                    <a:pt x="570" y="346"/>
                  </a:lnTo>
                  <a:lnTo>
                    <a:pt x="573" y="332"/>
                  </a:lnTo>
                  <a:lnTo>
                    <a:pt x="574" y="318"/>
                  </a:lnTo>
                  <a:lnTo>
                    <a:pt x="575" y="303"/>
                  </a:lnTo>
                  <a:lnTo>
                    <a:pt x="576" y="289"/>
                  </a:lnTo>
                  <a:lnTo>
                    <a:pt x="575" y="273"/>
                  </a:lnTo>
                  <a:lnTo>
                    <a:pt x="574" y="258"/>
                  </a:lnTo>
                  <a:lnTo>
                    <a:pt x="573" y="244"/>
                  </a:lnTo>
                  <a:lnTo>
                    <a:pt x="570" y="230"/>
                  </a:lnTo>
                  <a:lnTo>
                    <a:pt x="567" y="216"/>
                  </a:lnTo>
                  <a:lnTo>
                    <a:pt x="563" y="203"/>
                  </a:lnTo>
                  <a:lnTo>
                    <a:pt x="558" y="189"/>
                  </a:lnTo>
                  <a:lnTo>
                    <a:pt x="553" y="176"/>
                  </a:lnTo>
                  <a:lnTo>
                    <a:pt x="548" y="163"/>
                  </a:lnTo>
                  <a:lnTo>
                    <a:pt x="541" y="151"/>
                  </a:lnTo>
                  <a:lnTo>
                    <a:pt x="534" y="139"/>
                  </a:lnTo>
                  <a:lnTo>
                    <a:pt x="527" y="127"/>
                  </a:lnTo>
                  <a:lnTo>
                    <a:pt x="519" y="116"/>
                  </a:lnTo>
                  <a:lnTo>
                    <a:pt x="510" y="105"/>
                  </a:lnTo>
                  <a:lnTo>
                    <a:pt x="502" y="95"/>
                  </a:lnTo>
                  <a:lnTo>
                    <a:pt x="492" y="84"/>
                  </a:lnTo>
                  <a:lnTo>
                    <a:pt x="481" y="74"/>
                  </a:lnTo>
                  <a:lnTo>
                    <a:pt x="471" y="65"/>
                  </a:lnTo>
                  <a:lnTo>
                    <a:pt x="460" y="57"/>
                  </a:lnTo>
                  <a:lnTo>
                    <a:pt x="449" y="49"/>
                  </a:lnTo>
                  <a:lnTo>
                    <a:pt x="437" y="42"/>
                  </a:lnTo>
                  <a:lnTo>
                    <a:pt x="425" y="35"/>
                  </a:lnTo>
                  <a:lnTo>
                    <a:pt x="413" y="28"/>
                  </a:lnTo>
                  <a:lnTo>
                    <a:pt x="400" y="23"/>
                  </a:lnTo>
                  <a:lnTo>
                    <a:pt x="387" y="17"/>
                  </a:lnTo>
                  <a:lnTo>
                    <a:pt x="373" y="13"/>
                  </a:lnTo>
                  <a:lnTo>
                    <a:pt x="360" y="9"/>
                  </a:lnTo>
                  <a:lnTo>
                    <a:pt x="346" y="6"/>
                  </a:lnTo>
                  <a:lnTo>
                    <a:pt x="332" y="3"/>
                  </a:lnTo>
                  <a:lnTo>
                    <a:pt x="317" y="2"/>
                  </a:lnTo>
                  <a:lnTo>
                    <a:pt x="303" y="0"/>
                  </a:lnTo>
                  <a:lnTo>
                    <a:pt x="287" y="0"/>
                  </a:lnTo>
                  <a:lnTo>
                    <a:pt x="273" y="0"/>
                  </a:lnTo>
                  <a:lnTo>
                    <a:pt x="258" y="2"/>
                  </a:lnTo>
                  <a:lnTo>
                    <a:pt x="244" y="3"/>
                  </a:lnTo>
                  <a:lnTo>
                    <a:pt x="230" y="6"/>
                  </a:lnTo>
                  <a:lnTo>
                    <a:pt x="216" y="9"/>
                  </a:lnTo>
                  <a:lnTo>
                    <a:pt x="203" y="13"/>
                  </a:lnTo>
                  <a:lnTo>
                    <a:pt x="188" y="17"/>
                  </a:lnTo>
                  <a:lnTo>
                    <a:pt x="175" y="23"/>
                  </a:lnTo>
                  <a:lnTo>
                    <a:pt x="163" y="28"/>
                  </a:lnTo>
                  <a:lnTo>
                    <a:pt x="150" y="35"/>
                  </a:lnTo>
                  <a:lnTo>
                    <a:pt x="139" y="42"/>
                  </a:lnTo>
                  <a:lnTo>
                    <a:pt x="127" y="49"/>
                  </a:lnTo>
                  <a:lnTo>
                    <a:pt x="116" y="57"/>
                  </a:lnTo>
                  <a:lnTo>
                    <a:pt x="105" y="65"/>
                  </a:lnTo>
                  <a:lnTo>
                    <a:pt x="94" y="74"/>
                  </a:lnTo>
                  <a:lnTo>
                    <a:pt x="84" y="84"/>
                  </a:lnTo>
                  <a:lnTo>
                    <a:pt x="74" y="95"/>
                  </a:lnTo>
                  <a:lnTo>
                    <a:pt x="65" y="105"/>
                  </a:lnTo>
                  <a:lnTo>
                    <a:pt x="57" y="116"/>
                  </a:lnTo>
                  <a:lnTo>
                    <a:pt x="49" y="127"/>
                  </a:lnTo>
                  <a:lnTo>
                    <a:pt x="41" y="139"/>
                  </a:lnTo>
                  <a:lnTo>
                    <a:pt x="34" y="151"/>
                  </a:lnTo>
                  <a:lnTo>
                    <a:pt x="28" y="163"/>
                  </a:lnTo>
                  <a:lnTo>
                    <a:pt x="22" y="176"/>
                  </a:lnTo>
                  <a:lnTo>
                    <a:pt x="17" y="189"/>
                  </a:lnTo>
                  <a:lnTo>
                    <a:pt x="13" y="203"/>
                  </a:lnTo>
                  <a:lnTo>
                    <a:pt x="9" y="216"/>
                  </a:lnTo>
                  <a:lnTo>
                    <a:pt x="6" y="230"/>
                  </a:lnTo>
                  <a:lnTo>
                    <a:pt x="3" y="244"/>
                  </a:lnTo>
                  <a:lnTo>
                    <a:pt x="1" y="258"/>
                  </a:lnTo>
                  <a:lnTo>
                    <a:pt x="0" y="273"/>
                  </a:lnTo>
                  <a:lnTo>
                    <a:pt x="0" y="289"/>
                  </a:lnTo>
                  <a:lnTo>
                    <a:pt x="0" y="303"/>
                  </a:lnTo>
                  <a:lnTo>
                    <a:pt x="1" y="318"/>
                  </a:lnTo>
                  <a:lnTo>
                    <a:pt x="3" y="332"/>
                  </a:lnTo>
                  <a:lnTo>
                    <a:pt x="6" y="346"/>
                  </a:lnTo>
                  <a:lnTo>
                    <a:pt x="9" y="360"/>
                  </a:lnTo>
                  <a:lnTo>
                    <a:pt x="13" y="373"/>
                  </a:lnTo>
                  <a:lnTo>
                    <a:pt x="17" y="388"/>
                  </a:lnTo>
                  <a:lnTo>
                    <a:pt x="22" y="401"/>
                  </a:lnTo>
                  <a:lnTo>
                    <a:pt x="28" y="413"/>
                  </a:lnTo>
                  <a:lnTo>
                    <a:pt x="34" y="425"/>
                  </a:lnTo>
                  <a:lnTo>
                    <a:pt x="41" y="437"/>
                  </a:lnTo>
                  <a:lnTo>
                    <a:pt x="49" y="449"/>
                  </a:lnTo>
                  <a:lnTo>
                    <a:pt x="57" y="460"/>
                  </a:lnTo>
                  <a:lnTo>
                    <a:pt x="65" y="471"/>
                  </a:lnTo>
                  <a:lnTo>
                    <a:pt x="74" y="482"/>
                  </a:lnTo>
                  <a:lnTo>
                    <a:pt x="84" y="492"/>
                  </a:lnTo>
                  <a:lnTo>
                    <a:pt x="94" y="502"/>
                  </a:lnTo>
                  <a:lnTo>
                    <a:pt x="105" y="511"/>
                  </a:lnTo>
                  <a:lnTo>
                    <a:pt x="116" y="519"/>
                  </a:lnTo>
                  <a:lnTo>
                    <a:pt x="127" y="527"/>
                  </a:lnTo>
                  <a:lnTo>
                    <a:pt x="139" y="535"/>
                  </a:lnTo>
                  <a:lnTo>
                    <a:pt x="150" y="541"/>
                  </a:lnTo>
                  <a:lnTo>
                    <a:pt x="163" y="548"/>
                  </a:lnTo>
                  <a:lnTo>
                    <a:pt x="175" y="554"/>
                  </a:lnTo>
                  <a:lnTo>
                    <a:pt x="188" y="559"/>
                  </a:lnTo>
                  <a:lnTo>
                    <a:pt x="203" y="563"/>
                  </a:lnTo>
                  <a:lnTo>
                    <a:pt x="216" y="567"/>
                  </a:lnTo>
                  <a:lnTo>
                    <a:pt x="230" y="570"/>
                  </a:lnTo>
                  <a:lnTo>
                    <a:pt x="244" y="573"/>
                  </a:lnTo>
                  <a:lnTo>
                    <a:pt x="258" y="575"/>
                  </a:lnTo>
                  <a:lnTo>
                    <a:pt x="273" y="576"/>
                  </a:lnTo>
                  <a:lnTo>
                    <a:pt x="287" y="5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63"/>
            <p:cNvSpPr>
              <a:spLocks noEditPoints="1"/>
            </p:cNvSpPr>
            <p:nvPr/>
          </p:nvSpPr>
          <p:spPr bwMode="auto">
            <a:xfrm>
              <a:off x="1420283" y="2395750"/>
              <a:ext cx="198917" cy="107747"/>
            </a:xfrm>
            <a:custGeom>
              <a:avLst/>
              <a:gdLst/>
              <a:ahLst/>
              <a:cxnLst>
                <a:cxn ang="0">
                  <a:pos x="253" y="0"/>
                </a:cxn>
                <a:cxn ang="0">
                  <a:pos x="355" y="47"/>
                </a:cxn>
                <a:cxn ang="0">
                  <a:pos x="429" y="157"/>
                </a:cxn>
                <a:cxn ang="0">
                  <a:pos x="433" y="184"/>
                </a:cxn>
                <a:cxn ang="0">
                  <a:pos x="426" y="191"/>
                </a:cxn>
                <a:cxn ang="0">
                  <a:pos x="384" y="163"/>
                </a:cxn>
                <a:cxn ang="0">
                  <a:pos x="352" y="142"/>
                </a:cxn>
                <a:cxn ang="0">
                  <a:pos x="314" y="150"/>
                </a:cxn>
                <a:cxn ang="0">
                  <a:pos x="292" y="181"/>
                </a:cxn>
                <a:cxn ang="0">
                  <a:pos x="278" y="191"/>
                </a:cxn>
                <a:cxn ang="0">
                  <a:pos x="142" y="163"/>
                </a:cxn>
                <a:cxn ang="0">
                  <a:pos x="110" y="142"/>
                </a:cxn>
                <a:cxn ang="0">
                  <a:pos x="71" y="150"/>
                </a:cxn>
                <a:cxn ang="0">
                  <a:pos x="50" y="181"/>
                </a:cxn>
                <a:cxn ang="0">
                  <a:pos x="37" y="191"/>
                </a:cxn>
                <a:cxn ang="0">
                  <a:pos x="0" y="187"/>
                </a:cxn>
                <a:cxn ang="0">
                  <a:pos x="2" y="159"/>
                </a:cxn>
                <a:cxn ang="0">
                  <a:pos x="341" y="125"/>
                </a:cxn>
                <a:cxn ang="0">
                  <a:pos x="341" y="75"/>
                </a:cxn>
                <a:cxn ang="0">
                  <a:pos x="342" y="150"/>
                </a:cxn>
                <a:cxn ang="0">
                  <a:pos x="371" y="162"/>
                </a:cxn>
                <a:cxn ang="0">
                  <a:pos x="384" y="191"/>
                </a:cxn>
                <a:cxn ang="0">
                  <a:pos x="371" y="222"/>
                </a:cxn>
                <a:cxn ang="0">
                  <a:pos x="342" y="234"/>
                </a:cxn>
                <a:cxn ang="0">
                  <a:pos x="312" y="222"/>
                </a:cxn>
                <a:cxn ang="0">
                  <a:pos x="299" y="191"/>
                </a:cxn>
                <a:cxn ang="0">
                  <a:pos x="312" y="162"/>
                </a:cxn>
                <a:cxn ang="0">
                  <a:pos x="342" y="150"/>
                </a:cxn>
                <a:cxn ang="0">
                  <a:pos x="350" y="172"/>
                </a:cxn>
                <a:cxn ang="0">
                  <a:pos x="361" y="183"/>
                </a:cxn>
                <a:cxn ang="0">
                  <a:pos x="361" y="200"/>
                </a:cxn>
                <a:cxn ang="0">
                  <a:pos x="350" y="211"/>
                </a:cxn>
                <a:cxn ang="0">
                  <a:pos x="334" y="211"/>
                </a:cxn>
                <a:cxn ang="0">
                  <a:pos x="323" y="200"/>
                </a:cxn>
                <a:cxn ang="0">
                  <a:pos x="323" y="183"/>
                </a:cxn>
                <a:cxn ang="0">
                  <a:pos x="334" y="172"/>
                </a:cxn>
                <a:cxn ang="0">
                  <a:pos x="99" y="150"/>
                </a:cxn>
                <a:cxn ang="0">
                  <a:pos x="130" y="162"/>
                </a:cxn>
                <a:cxn ang="0">
                  <a:pos x="142" y="191"/>
                </a:cxn>
                <a:cxn ang="0">
                  <a:pos x="130" y="222"/>
                </a:cxn>
                <a:cxn ang="0">
                  <a:pos x="99" y="234"/>
                </a:cxn>
                <a:cxn ang="0">
                  <a:pos x="70" y="222"/>
                </a:cxn>
                <a:cxn ang="0">
                  <a:pos x="58" y="191"/>
                </a:cxn>
                <a:cxn ang="0">
                  <a:pos x="70" y="162"/>
                </a:cxn>
                <a:cxn ang="0">
                  <a:pos x="99" y="150"/>
                </a:cxn>
                <a:cxn ang="0">
                  <a:pos x="108" y="172"/>
                </a:cxn>
                <a:cxn ang="0">
                  <a:pos x="120" y="183"/>
                </a:cxn>
                <a:cxn ang="0">
                  <a:pos x="120" y="200"/>
                </a:cxn>
                <a:cxn ang="0">
                  <a:pos x="108" y="211"/>
                </a:cxn>
                <a:cxn ang="0">
                  <a:pos x="91" y="211"/>
                </a:cxn>
                <a:cxn ang="0">
                  <a:pos x="80" y="200"/>
                </a:cxn>
                <a:cxn ang="0">
                  <a:pos x="80" y="183"/>
                </a:cxn>
                <a:cxn ang="0">
                  <a:pos x="91" y="172"/>
                </a:cxn>
              </a:cxnLst>
              <a:rect l="0" t="0" r="r" b="b"/>
              <a:pathLst>
                <a:path w="433" h="234">
                  <a:moveTo>
                    <a:pt x="8" y="157"/>
                  </a:moveTo>
                  <a:lnTo>
                    <a:pt x="16" y="157"/>
                  </a:lnTo>
                  <a:lnTo>
                    <a:pt x="16" y="0"/>
                  </a:lnTo>
                  <a:lnTo>
                    <a:pt x="253" y="0"/>
                  </a:lnTo>
                  <a:lnTo>
                    <a:pt x="253" y="157"/>
                  </a:lnTo>
                  <a:lnTo>
                    <a:pt x="266" y="157"/>
                  </a:lnTo>
                  <a:lnTo>
                    <a:pt x="266" y="47"/>
                  </a:lnTo>
                  <a:lnTo>
                    <a:pt x="355" y="47"/>
                  </a:lnTo>
                  <a:lnTo>
                    <a:pt x="403" y="130"/>
                  </a:lnTo>
                  <a:lnTo>
                    <a:pt x="403" y="157"/>
                  </a:lnTo>
                  <a:lnTo>
                    <a:pt x="426" y="157"/>
                  </a:lnTo>
                  <a:lnTo>
                    <a:pt x="429" y="157"/>
                  </a:lnTo>
                  <a:lnTo>
                    <a:pt x="431" y="159"/>
                  </a:lnTo>
                  <a:lnTo>
                    <a:pt x="433" y="161"/>
                  </a:lnTo>
                  <a:lnTo>
                    <a:pt x="433" y="165"/>
                  </a:lnTo>
                  <a:lnTo>
                    <a:pt x="433" y="184"/>
                  </a:lnTo>
                  <a:lnTo>
                    <a:pt x="433" y="187"/>
                  </a:lnTo>
                  <a:lnTo>
                    <a:pt x="431" y="189"/>
                  </a:lnTo>
                  <a:lnTo>
                    <a:pt x="429" y="191"/>
                  </a:lnTo>
                  <a:lnTo>
                    <a:pt x="426" y="191"/>
                  </a:lnTo>
                  <a:lnTo>
                    <a:pt x="392" y="191"/>
                  </a:lnTo>
                  <a:lnTo>
                    <a:pt x="391" y="181"/>
                  </a:lnTo>
                  <a:lnTo>
                    <a:pt x="388" y="172"/>
                  </a:lnTo>
                  <a:lnTo>
                    <a:pt x="384" y="163"/>
                  </a:lnTo>
                  <a:lnTo>
                    <a:pt x="377" y="156"/>
                  </a:lnTo>
                  <a:lnTo>
                    <a:pt x="370" y="150"/>
                  </a:lnTo>
                  <a:lnTo>
                    <a:pt x="361" y="145"/>
                  </a:lnTo>
                  <a:lnTo>
                    <a:pt x="352" y="142"/>
                  </a:lnTo>
                  <a:lnTo>
                    <a:pt x="342" y="141"/>
                  </a:lnTo>
                  <a:lnTo>
                    <a:pt x="332" y="142"/>
                  </a:lnTo>
                  <a:lnTo>
                    <a:pt x="322" y="145"/>
                  </a:lnTo>
                  <a:lnTo>
                    <a:pt x="314" y="150"/>
                  </a:lnTo>
                  <a:lnTo>
                    <a:pt x="305" y="156"/>
                  </a:lnTo>
                  <a:lnTo>
                    <a:pt x="299" y="163"/>
                  </a:lnTo>
                  <a:lnTo>
                    <a:pt x="295" y="172"/>
                  </a:lnTo>
                  <a:lnTo>
                    <a:pt x="292" y="181"/>
                  </a:lnTo>
                  <a:lnTo>
                    <a:pt x="291" y="191"/>
                  </a:lnTo>
                  <a:lnTo>
                    <a:pt x="291" y="209"/>
                  </a:lnTo>
                  <a:lnTo>
                    <a:pt x="278" y="209"/>
                  </a:lnTo>
                  <a:lnTo>
                    <a:pt x="278" y="191"/>
                  </a:lnTo>
                  <a:lnTo>
                    <a:pt x="151" y="191"/>
                  </a:lnTo>
                  <a:lnTo>
                    <a:pt x="150" y="181"/>
                  </a:lnTo>
                  <a:lnTo>
                    <a:pt x="147" y="172"/>
                  </a:lnTo>
                  <a:lnTo>
                    <a:pt x="142" y="163"/>
                  </a:lnTo>
                  <a:lnTo>
                    <a:pt x="136" y="156"/>
                  </a:lnTo>
                  <a:lnTo>
                    <a:pt x="129" y="150"/>
                  </a:lnTo>
                  <a:lnTo>
                    <a:pt x="120" y="145"/>
                  </a:lnTo>
                  <a:lnTo>
                    <a:pt x="110" y="142"/>
                  </a:lnTo>
                  <a:lnTo>
                    <a:pt x="99" y="141"/>
                  </a:lnTo>
                  <a:lnTo>
                    <a:pt x="89" y="142"/>
                  </a:lnTo>
                  <a:lnTo>
                    <a:pt x="80" y="145"/>
                  </a:lnTo>
                  <a:lnTo>
                    <a:pt x="71" y="150"/>
                  </a:lnTo>
                  <a:lnTo>
                    <a:pt x="64" y="156"/>
                  </a:lnTo>
                  <a:lnTo>
                    <a:pt x="58" y="163"/>
                  </a:lnTo>
                  <a:lnTo>
                    <a:pt x="53" y="172"/>
                  </a:lnTo>
                  <a:lnTo>
                    <a:pt x="50" y="181"/>
                  </a:lnTo>
                  <a:lnTo>
                    <a:pt x="49" y="191"/>
                  </a:lnTo>
                  <a:lnTo>
                    <a:pt x="49" y="209"/>
                  </a:lnTo>
                  <a:lnTo>
                    <a:pt x="37" y="209"/>
                  </a:lnTo>
                  <a:lnTo>
                    <a:pt x="37" y="191"/>
                  </a:lnTo>
                  <a:lnTo>
                    <a:pt x="8" y="191"/>
                  </a:lnTo>
                  <a:lnTo>
                    <a:pt x="4" y="191"/>
                  </a:lnTo>
                  <a:lnTo>
                    <a:pt x="2" y="189"/>
                  </a:lnTo>
                  <a:lnTo>
                    <a:pt x="0" y="187"/>
                  </a:lnTo>
                  <a:lnTo>
                    <a:pt x="0" y="184"/>
                  </a:lnTo>
                  <a:lnTo>
                    <a:pt x="0" y="165"/>
                  </a:lnTo>
                  <a:lnTo>
                    <a:pt x="0" y="161"/>
                  </a:lnTo>
                  <a:lnTo>
                    <a:pt x="2" y="159"/>
                  </a:lnTo>
                  <a:lnTo>
                    <a:pt x="4" y="157"/>
                  </a:lnTo>
                  <a:lnTo>
                    <a:pt x="8" y="157"/>
                  </a:lnTo>
                  <a:close/>
                  <a:moveTo>
                    <a:pt x="341" y="125"/>
                  </a:moveTo>
                  <a:lnTo>
                    <a:pt x="341" y="125"/>
                  </a:lnTo>
                  <a:lnTo>
                    <a:pt x="333" y="111"/>
                  </a:lnTo>
                  <a:lnTo>
                    <a:pt x="291" y="111"/>
                  </a:lnTo>
                  <a:lnTo>
                    <a:pt x="291" y="75"/>
                  </a:lnTo>
                  <a:lnTo>
                    <a:pt x="341" y="75"/>
                  </a:lnTo>
                  <a:lnTo>
                    <a:pt x="366" y="125"/>
                  </a:lnTo>
                  <a:lnTo>
                    <a:pt x="341" y="125"/>
                  </a:lnTo>
                  <a:close/>
                  <a:moveTo>
                    <a:pt x="342" y="150"/>
                  </a:moveTo>
                  <a:lnTo>
                    <a:pt x="342" y="150"/>
                  </a:lnTo>
                  <a:lnTo>
                    <a:pt x="350" y="151"/>
                  </a:lnTo>
                  <a:lnTo>
                    <a:pt x="358" y="153"/>
                  </a:lnTo>
                  <a:lnTo>
                    <a:pt x="365" y="157"/>
                  </a:lnTo>
                  <a:lnTo>
                    <a:pt x="371" y="162"/>
                  </a:lnTo>
                  <a:lnTo>
                    <a:pt x="377" y="168"/>
                  </a:lnTo>
                  <a:lnTo>
                    <a:pt x="380" y="175"/>
                  </a:lnTo>
                  <a:lnTo>
                    <a:pt x="383" y="183"/>
                  </a:lnTo>
                  <a:lnTo>
                    <a:pt x="384" y="191"/>
                  </a:lnTo>
                  <a:lnTo>
                    <a:pt x="383" y="200"/>
                  </a:lnTo>
                  <a:lnTo>
                    <a:pt x="380" y="208"/>
                  </a:lnTo>
                  <a:lnTo>
                    <a:pt x="377" y="216"/>
                  </a:lnTo>
                  <a:lnTo>
                    <a:pt x="371" y="222"/>
                  </a:lnTo>
                  <a:lnTo>
                    <a:pt x="365" y="227"/>
                  </a:lnTo>
                  <a:lnTo>
                    <a:pt x="358" y="231"/>
                  </a:lnTo>
                  <a:lnTo>
                    <a:pt x="350" y="233"/>
                  </a:lnTo>
                  <a:lnTo>
                    <a:pt x="342" y="234"/>
                  </a:lnTo>
                  <a:lnTo>
                    <a:pt x="334" y="233"/>
                  </a:lnTo>
                  <a:lnTo>
                    <a:pt x="326" y="231"/>
                  </a:lnTo>
                  <a:lnTo>
                    <a:pt x="319" y="227"/>
                  </a:lnTo>
                  <a:lnTo>
                    <a:pt x="312" y="222"/>
                  </a:lnTo>
                  <a:lnTo>
                    <a:pt x="306" y="216"/>
                  </a:lnTo>
                  <a:lnTo>
                    <a:pt x="302" y="208"/>
                  </a:lnTo>
                  <a:lnTo>
                    <a:pt x="300" y="200"/>
                  </a:lnTo>
                  <a:lnTo>
                    <a:pt x="299" y="191"/>
                  </a:lnTo>
                  <a:lnTo>
                    <a:pt x="300" y="183"/>
                  </a:lnTo>
                  <a:lnTo>
                    <a:pt x="302" y="175"/>
                  </a:lnTo>
                  <a:lnTo>
                    <a:pt x="306" y="168"/>
                  </a:lnTo>
                  <a:lnTo>
                    <a:pt x="312" y="162"/>
                  </a:lnTo>
                  <a:lnTo>
                    <a:pt x="319" y="157"/>
                  </a:lnTo>
                  <a:lnTo>
                    <a:pt x="326" y="153"/>
                  </a:lnTo>
                  <a:lnTo>
                    <a:pt x="334" y="151"/>
                  </a:lnTo>
                  <a:lnTo>
                    <a:pt x="342" y="150"/>
                  </a:lnTo>
                  <a:close/>
                  <a:moveTo>
                    <a:pt x="342" y="171"/>
                  </a:moveTo>
                  <a:lnTo>
                    <a:pt x="342" y="171"/>
                  </a:lnTo>
                  <a:lnTo>
                    <a:pt x="346" y="171"/>
                  </a:lnTo>
                  <a:lnTo>
                    <a:pt x="350" y="172"/>
                  </a:lnTo>
                  <a:lnTo>
                    <a:pt x="354" y="174"/>
                  </a:lnTo>
                  <a:lnTo>
                    <a:pt x="357" y="177"/>
                  </a:lnTo>
                  <a:lnTo>
                    <a:pt x="359" y="180"/>
                  </a:lnTo>
                  <a:lnTo>
                    <a:pt x="361" y="183"/>
                  </a:lnTo>
                  <a:lnTo>
                    <a:pt x="362" y="187"/>
                  </a:lnTo>
                  <a:lnTo>
                    <a:pt x="363" y="191"/>
                  </a:lnTo>
                  <a:lnTo>
                    <a:pt x="362" y="196"/>
                  </a:lnTo>
                  <a:lnTo>
                    <a:pt x="361" y="200"/>
                  </a:lnTo>
                  <a:lnTo>
                    <a:pt x="359" y="203"/>
                  </a:lnTo>
                  <a:lnTo>
                    <a:pt x="357" y="206"/>
                  </a:lnTo>
                  <a:lnTo>
                    <a:pt x="354" y="209"/>
                  </a:lnTo>
                  <a:lnTo>
                    <a:pt x="350" y="211"/>
                  </a:lnTo>
                  <a:lnTo>
                    <a:pt x="346" y="212"/>
                  </a:lnTo>
                  <a:lnTo>
                    <a:pt x="342" y="212"/>
                  </a:lnTo>
                  <a:lnTo>
                    <a:pt x="338" y="212"/>
                  </a:lnTo>
                  <a:lnTo>
                    <a:pt x="334" y="211"/>
                  </a:lnTo>
                  <a:lnTo>
                    <a:pt x="330" y="209"/>
                  </a:lnTo>
                  <a:lnTo>
                    <a:pt x="327" y="206"/>
                  </a:lnTo>
                  <a:lnTo>
                    <a:pt x="325" y="203"/>
                  </a:lnTo>
                  <a:lnTo>
                    <a:pt x="323" y="200"/>
                  </a:lnTo>
                  <a:lnTo>
                    <a:pt x="321" y="196"/>
                  </a:lnTo>
                  <a:lnTo>
                    <a:pt x="321" y="191"/>
                  </a:lnTo>
                  <a:lnTo>
                    <a:pt x="321" y="187"/>
                  </a:lnTo>
                  <a:lnTo>
                    <a:pt x="323" y="183"/>
                  </a:lnTo>
                  <a:lnTo>
                    <a:pt x="325" y="180"/>
                  </a:lnTo>
                  <a:lnTo>
                    <a:pt x="327" y="177"/>
                  </a:lnTo>
                  <a:lnTo>
                    <a:pt x="330" y="174"/>
                  </a:lnTo>
                  <a:lnTo>
                    <a:pt x="334" y="172"/>
                  </a:lnTo>
                  <a:lnTo>
                    <a:pt x="338" y="171"/>
                  </a:lnTo>
                  <a:lnTo>
                    <a:pt x="342" y="171"/>
                  </a:lnTo>
                  <a:close/>
                  <a:moveTo>
                    <a:pt x="99" y="150"/>
                  </a:moveTo>
                  <a:lnTo>
                    <a:pt x="99" y="150"/>
                  </a:lnTo>
                  <a:lnTo>
                    <a:pt x="108" y="151"/>
                  </a:lnTo>
                  <a:lnTo>
                    <a:pt x="117" y="153"/>
                  </a:lnTo>
                  <a:lnTo>
                    <a:pt x="124" y="157"/>
                  </a:lnTo>
                  <a:lnTo>
                    <a:pt x="130" y="162"/>
                  </a:lnTo>
                  <a:lnTo>
                    <a:pt x="135" y="168"/>
                  </a:lnTo>
                  <a:lnTo>
                    <a:pt x="139" y="175"/>
                  </a:lnTo>
                  <a:lnTo>
                    <a:pt x="141" y="183"/>
                  </a:lnTo>
                  <a:lnTo>
                    <a:pt x="142" y="191"/>
                  </a:lnTo>
                  <a:lnTo>
                    <a:pt x="141" y="200"/>
                  </a:lnTo>
                  <a:lnTo>
                    <a:pt x="139" y="208"/>
                  </a:lnTo>
                  <a:lnTo>
                    <a:pt x="135" y="216"/>
                  </a:lnTo>
                  <a:lnTo>
                    <a:pt x="130" y="222"/>
                  </a:lnTo>
                  <a:lnTo>
                    <a:pt x="124" y="227"/>
                  </a:lnTo>
                  <a:lnTo>
                    <a:pt x="117" y="231"/>
                  </a:lnTo>
                  <a:lnTo>
                    <a:pt x="108" y="233"/>
                  </a:lnTo>
                  <a:lnTo>
                    <a:pt x="99" y="234"/>
                  </a:lnTo>
                  <a:lnTo>
                    <a:pt x="91" y="233"/>
                  </a:lnTo>
                  <a:lnTo>
                    <a:pt x="83" y="231"/>
                  </a:lnTo>
                  <a:lnTo>
                    <a:pt x="76" y="227"/>
                  </a:lnTo>
                  <a:lnTo>
                    <a:pt x="70" y="222"/>
                  </a:lnTo>
                  <a:lnTo>
                    <a:pt x="65" y="216"/>
                  </a:lnTo>
                  <a:lnTo>
                    <a:pt x="61" y="208"/>
                  </a:lnTo>
                  <a:lnTo>
                    <a:pt x="59" y="200"/>
                  </a:lnTo>
                  <a:lnTo>
                    <a:pt x="58" y="191"/>
                  </a:lnTo>
                  <a:lnTo>
                    <a:pt x="59" y="183"/>
                  </a:lnTo>
                  <a:lnTo>
                    <a:pt x="61" y="175"/>
                  </a:lnTo>
                  <a:lnTo>
                    <a:pt x="65" y="168"/>
                  </a:lnTo>
                  <a:lnTo>
                    <a:pt x="70" y="162"/>
                  </a:lnTo>
                  <a:lnTo>
                    <a:pt x="76" y="157"/>
                  </a:lnTo>
                  <a:lnTo>
                    <a:pt x="83" y="153"/>
                  </a:lnTo>
                  <a:lnTo>
                    <a:pt x="91" y="151"/>
                  </a:lnTo>
                  <a:lnTo>
                    <a:pt x="99" y="150"/>
                  </a:lnTo>
                  <a:close/>
                  <a:moveTo>
                    <a:pt x="99" y="171"/>
                  </a:moveTo>
                  <a:lnTo>
                    <a:pt x="99" y="171"/>
                  </a:lnTo>
                  <a:lnTo>
                    <a:pt x="104" y="171"/>
                  </a:lnTo>
                  <a:lnTo>
                    <a:pt x="108" y="172"/>
                  </a:lnTo>
                  <a:lnTo>
                    <a:pt x="111" y="174"/>
                  </a:lnTo>
                  <a:lnTo>
                    <a:pt x="115" y="177"/>
                  </a:lnTo>
                  <a:lnTo>
                    <a:pt x="118" y="180"/>
                  </a:lnTo>
                  <a:lnTo>
                    <a:pt x="120" y="183"/>
                  </a:lnTo>
                  <a:lnTo>
                    <a:pt x="121" y="187"/>
                  </a:lnTo>
                  <a:lnTo>
                    <a:pt x="121" y="191"/>
                  </a:lnTo>
                  <a:lnTo>
                    <a:pt x="121" y="196"/>
                  </a:lnTo>
                  <a:lnTo>
                    <a:pt x="120" y="200"/>
                  </a:lnTo>
                  <a:lnTo>
                    <a:pt x="118" y="203"/>
                  </a:lnTo>
                  <a:lnTo>
                    <a:pt x="115" y="206"/>
                  </a:lnTo>
                  <a:lnTo>
                    <a:pt x="111" y="209"/>
                  </a:lnTo>
                  <a:lnTo>
                    <a:pt x="108" y="211"/>
                  </a:lnTo>
                  <a:lnTo>
                    <a:pt x="104" y="212"/>
                  </a:lnTo>
                  <a:lnTo>
                    <a:pt x="99" y="212"/>
                  </a:lnTo>
                  <a:lnTo>
                    <a:pt x="95" y="212"/>
                  </a:lnTo>
                  <a:lnTo>
                    <a:pt x="91" y="211"/>
                  </a:lnTo>
                  <a:lnTo>
                    <a:pt x="88" y="209"/>
                  </a:lnTo>
                  <a:lnTo>
                    <a:pt x="85" y="206"/>
                  </a:lnTo>
                  <a:lnTo>
                    <a:pt x="82" y="203"/>
                  </a:lnTo>
                  <a:lnTo>
                    <a:pt x="80" y="200"/>
                  </a:lnTo>
                  <a:lnTo>
                    <a:pt x="79" y="196"/>
                  </a:lnTo>
                  <a:lnTo>
                    <a:pt x="79" y="191"/>
                  </a:lnTo>
                  <a:lnTo>
                    <a:pt x="79" y="187"/>
                  </a:lnTo>
                  <a:lnTo>
                    <a:pt x="80" y="183"/>
                  </a:lnTo>
                  <a:lnTo>
                    <a:pt x="82" y="180"/>
                  </a:lnTo>
                  <a:lnTo>
                    <a:pt x="85" y="177"/>
                  </a:lnTo>
                  <a:lnTo>
                    <a:pt x="88" y="174"/>
                  </a:lnTo>
                  <a:lnTo>
                    <a:pt x="91" y="172"/>
                  </a:lnTo>
                  <a:lnTo>
                    <a:pt x="95" y="171"/>
                  </a:lnTo>
                  <a:lnTo>
                    <a:pt x="99" y="17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35" name="Группа 97"/>
          <p:cNvGrpSpPr/>
          <p:nvPr/>
        </p:nvGrpSpPr>
        <p:grpSpPr>
          <a:xfrm>
            <a:off x="3482538" y="1286537"/>
            <a:ext cx="545788" cy="557446"/>
            <a:chOff x="3283753" y="1199483"/>
            <a:chExt cx="545642" cy="545642"/>
          </a:xfrm>
          <a:solidFill>
            <a:srgbClr val="E30613"/>
          </a:solidFill>
        </p:grpSpPr>
        <p:sp>
          <p:nvSpPr>
            <p:cNvPr id="36" name="Freeform 11"/>
            <p:cNvSpPr>
              <a:spLocks/>
            </p:cNvSpPr>
            <p:nvPr/>
          </p:nvSpPr>
          <p:spPr bwMode="auto">
            <a:xfrm>
              <a:off x="3283753" y="1199483"/>
              <a:ext cx="545642" cy="545642"/>
            </a:xfrm>
            <a:custGeom>
              <a:avLst/>
              <a:gdLst/>
              <a:ahLst/>
              <a:cxnLst>
                <a:cxn ang="0">
                  <a:pos x="653" y="4"/>
                </a:cxn>
                <a:cxn ang="0">
                  <a:pos x="740" y="19"/>
                </a:cxn>
                <a:cxn ang="0">
                  <a:pos x="823" y="47"/>
                </a:cxn>
                <a:cxn ang="0">
                  <a:pos x="900" y="85"/>
                </a:cxn>
                <a:cxn ang="0">
                  <a:pos x="968" y="135"/>
                </a:cxn>
                <a:cxn ang="0">
                  <a:pos x="1030" y="194"/>
                </a:cxn>
                <a:cxn ang="0">
                  <a:pos x="1083" y="261"/>
                </a:cxn>
                <a:cxn ang="0">
                  <a:pos x="1126" y="335"/>
                </a:cxn>
                <a:cxn ang="0">
                  <a:pos x="1157" y="416"/>
                </a:cxn>
                <a:cxn ang="0">
                  <a:pos x="1177" y="502"/>
                </a:cxn>
                <a:cxn ang="0">
                  <a:pos x="1185" y="592"/>
                </a:cxn>
                <a:cxn ang="0">
                  <a:pos x="1177" y="683"/>
                </a:cxn>
                <a:cxn ang="0">
                  <a:pos x="1157" y="767"/>
                </a:cxn>
                <a:cxn ang="0">
                  <a:pos x="1126" y="848"/>
                </a:cxn>
                <a:cxn ang="0">
                  <a:pos x="1083" y="923"/>
                </a:cxn>
                <a:cxn ang="0">
                  <a:pos x="1030" y="990"/>
                </a:cxn>
                <a:cxn ang="0">
                  <a:pos x="968" y="1048"/>
                </a:cxn>
                <a:cxn ang="0">
                  <a:pos x="900" y="1098"/>
                </a:cxn>
                <a:cxn ang="0">
                  <a:pos x="823" y="1137"/>
                </a:cxn>
                <a:cxn ang="0">
                  <a:pos x="740" y="1166"/>
                </a:cxn>
                <a:cxn ang="0">
                  <a:pos x="653" y="1181"/>
                </a:cxn>
                <a:cxn ang="0">
                  <a:pos x="562" y="1183"/>
                </a:cxn>
                <a:cxn ang="0">
                  <a:pos x="473" y="1172"/>
                </a:cxn>
                <a:cxn ang="0">
                  <a:pos x="389" y="1147"/>
                </a:cxn>
                <a:cxn ang="0">
                  <a:pos x="310" y="1112"/>
                </a:cxn>
                <a:cxn ang="0">
                  <a:pos x="238" y="1066"/>
                </a:cxn>
                <a:cxn ang="0">
                  <a:pos x="174" y="1010"/>
                </a:cxn>
                <a:cxn ang="0">
                  <a:pos x="118" y="946"/>
                </a:cxn>
                <a:cxn ang="0">
                  <a:pos x="72" y="873"/>
                </a:cxn>
                <a:cxn ang="0">
                  <a:pos x="37" y="796"/>
                </a:cxn>
                <a:cxn ang="0">
                  <a:pos x="12" y="711"/>
                </a:cxn>
                <a:cxn ang="0">
                  <a:pos x="1" y="622"/>
                </a:cxn>
                <a:cxn ang="0">
                  <a:pos x="3" y="531"/>
                </a:cxn>
                <a:cxn ang="0">
                  <a:pos x="19" y="444"/>
                </a:cxn>
                <a:cxn ang="0">
                  <a:pos x="47" y="361"/>
                </a:cxn>
                <a:cxn ang="0">
                  <a:pos x="86" y="285"/>
                </a:cxn>
                <a:cxn ang="0">
                  <a:pos x="136" y="216"/>
                </a:cxn>
                <a:cxn ang="0">
                  <a:pos x="194" y="154"/>
                </a:cxn>
                <a:cxn ang="0">
                  <a:pos x="261" y="102"/>
                </a:cxn>
                <a:cxn ang="0">
                  <a:pos x="336" y="58"/>
                </a:cxn>
                <a:cxn ang="0">
                  <a:pos x="417" y="27"/>
                </a:cxn>
                <a:cxn ang="0">
                  <a:pos x="502" y="7"/>
                </a:cxn>
                <a:cxn ang="0">
                  <a:pos x="592" y="0"/>
                </a:cxn>
              </a:cxnLst>
              <a:rect l="0" t="0" r="r" b="b"/>
              <a:pathLst>
                <a:path w="1185" h="1184">
                  <a:moveTo>
                    <a:pt x="592" y="0"/>
                  </a:moveTo>
                  <a:lnTo>
                    <a:pt x="623" y="0"/>
                  </a:lnTo>
                  <a:lnTo>
                    <a:pt x="653" y="4"/>
                  </a:lnTo>
                  <a:lnTo>
                    <a:pt x="682" y="7"/>
                  </a:lnTo>
                  <a:lnTo>
                    <a:pt x="712" y="13"/>
                  </a:lnTo>
                  <a:lnTo>
                    <a:pt x="740" y="19"/>
                  </a:lnTo>
                  <a:lnTo>
                    <a:pt x="768" y="27"/>
                  </a:lnTo>
                  <a:lnTo>
                    <a:pt x="795" y="36"/>
                  </a:lnTo>
                  <a:lnTo>
                    <a:pt x="823" y="47"/>
                  </a:lnTo>
                  <a:lnTo>
                    <a:pt x="849" y="58"/>
                  </a:lnTo>
                  <a:lnTo>
                    <a:pt x="874" y="71"/>
                  </a:lnTo>
                  <a:lnTo>
                    <a:pt x="900" y="85"/>
                  </a:lnTo>
                  <a:lnTo>
                    <a:pt x="923" y="102"/>
                  </a:lnTo>
                  <a:lnTo>
                    <a:pt x="946" y="118"/>
                  </a:lnTo>
                  <a:lnTo>
                    <a:pt x="968" y="135"/>
                  </a:lnTo>
                  <a:lnTo>
                    <a:pt x="991" y="154"/>
                  </a:lnTo>
                  <a:lnTo>
                    <a:pt x="1011" y="173"/>
                  </a:lnTo>
                  <a:lnTo>
                    <a:pt x="1030" y="194"/>
                  </a:lnTo>
                  <a:lnTo>
                    <a:pt x="1049" y="216"/>
                  </a:lnTo>
                  <a:lnTo>
                    <a:pt x="1066" y="238"/>
                  </a:lnTo>
                  <a:lnTo>
                    <a:pt x="1083" y="261"/>
                  </a:lnTo>
                  <a:lnTo>
                    <a:pt x="1099" y="285"/>
                  </a:lnTo>
                  <a:lnTo>
                    <a:pt x="1113" y="310"/>
                  </a:lnTo>
                  <a:lnTo>
                    <a:pt x="1126" y="335"/>
                  </a:lnTo>
                  <a:lnTo>
                    <a:pt x="1138" y="361"/>
                  </a:lnTo>
                  <a:lnTo>
                    <a:pt x="1148" y="388"/>
                  </a:lnTo>
                  <a:lnTo>
                    <a:pt x="1157" y="416"/>
                  </a:lnTo>
                  <a:lnTo>
                    <a:pt x="1165" y="444"/>
                  </a:lnTo>
                  <a:lnTo>
                    <a:pt x="1172" y="472"/>
                  </a:lnTo>
                  <a:lnTo>
                    <a:pt x="1177" y="502"/>
                  </a:lnTo>
                  <a:lnTo>
                    <a:pt x="1181" y="531"/>
                  </a:lnTo>
                  <a:lnTo>
                    <a:pt x="1184" y="561"/>
                  </a:lnTo>
                  <a:lnTo>
                    <a:pt x="1185" y="592"/>
                  </a:lnTo>
                  <a:lnTo>
                    <a:pt x="1184" y="622"/>
                  </a:lnTo>
                  <a:lnTo>
                    <a:pt x="1181" y="652"/>
                  </a:lnTo>
                  <a:lnTo>
                    <a:pt x="1177" y="683"/>
                  </a:lnTo>
                  <a:lnTo>
                    <a:pt x="1172" y="711"/>
                  </a:lnTo>
                  <a:lnTo>
                    <a:pt x="1165" y="740"/>
                  </a:lnTo>
                  <a:lnTo>
                    <a:pt x="1157" y="767"/>
                  </a:lnTo>
                  <a:lnTo>
                    <a:pt x="1148" y="796"/>
                  </a:lnTo>
                  <a:lnTo>
                    <a:pt x="1138" y="822"/>
                  </a:lnTo>
                  <a:lnTo>
                    <a:pt x="1126" y="848"/>
                  </a:lnTo>
                  <a:lnTo>
                    <a:pt x="1113" y="873"/>
                  </a:lnTo>
                  <a:lnTo>
                    <a:pt x="1099" y="899"/>
                  </a:lnTo>
                  <a:lnTo>
                    <a:pt x="1083" y="923"/>
                  </a:lnTo>
                  <a:lnTo>
                    <a:pt x="1066" y="946"/>
                  </a:lnTo>
                  <a:lnTo>
                    <a:pt x="1049" y="968"/>
                  </a:lnTo>
                  <a:lnTo>
                    <a:pt x="1030" y="990"/>
                  </a:lnTo>
                  <a:lnTo>
                    <a:pt x="1011" y="1010"/>
                  </a:lnTo>
                  <a:lnTo>
                    <a:pt x="991" y="1030"/>
                  </a:lnTo>
                  <a:lnTo>
                    <a:pt x="968" y="1048"/>
                  </a:lnTo>
                  <a:lnTo>
                    <a:pt x="946" y="1066"/>
                  </a:lnTo>
                  <a:lnTo>
                    <a:pt x="923" y="1083"/>
                  </a:lnTo>
                  <a:lnTo>
                    <a:pt x="900" y="1098"/>
                  </a:lnTo>
                  <a:lnTo>
                    <a:pt x="874" y="1112"/>
                  </a:lnTo>
                  <a:lnTo>
                    <a:pt x="849" y="1125"/>
                  </a:lnTo>
                  <a:lnTo>
                    <a:pt x="823" y="1137"/>
                  </a:lnTo>
                  <a:lnTo>
                    <a:pt x="795" y="1147"/>
                  </a:lnTo>
                  <a:lnTo>
                    <a:pt x="768" y="1157"/>
                  </a:lnTo>
                  <a:lnTo>
                    <a:pt x="740" y="1166"/>
                  </a:lnTo>
                  <a:lnTo>
                    <a:pt x="712" y="1172"/>
                  </a:lnTo>
                  <a:lnTo>
                    <a:pt x="682" y="1177"/>
                  </a:lnTo>
                  <a:lnTo>
                    <a:pt x="653" y="1181"/>
                  </a:lnTo>
                  <a:lnTo>
                    <a:pt x="623" y="1183"/>
                  </a:lnTo>
                  <a:lnTo>
                    <a:pt x="592" y="1184"/>
                  </a:lnTo>
                  <a:lnTo>
                    <a:pt x="562" y="1183"/>
                  </a:lnTo>
                  <a:lnTo>
                    <a:pt x="532" y="1181"/>
                  </a:lnTo>
                  <a:lnTo>
                    <a:pt x="502" y="1177"/>
                  </a:lnTo>
                  <a:lnTo>
                    <a:pt x="473" y="1172"/>
                  </a:lnTo>
                  <a:lnTo>
                    <a:pt x="445" y="1166"/>
                  </a:lnTo>
                  <a:lnTo>
                    <a:pt x="417" y="1157"/>
                  </a:lnTo>
                  <a:lnTo>
                    <a:pt x="389" y="1147"/>
                  </a:lnTo>
                  <a:lnTo>
                    <a:pt x="362" y="1137"/>
                  </a:lnTo>
                  <a:lnTo>
                    <a:pt x="336" y="1125"/>
                  </a:lnTo>
                  <a:lnTo>
                    <a:pt x="310" y="1112"/>
                  </a:lnTo>
                  <a:lnTo>
                    <a:pt x="285" y="1098"/>
                  </a:lnTo>
                  <a:lnTo>
                    <a:pt x="261" y="1083"/>
                  </a:lnTo>
                  <a:lnTo>
                    <a:pt x="238" y="1066"/>
                  </a:lnTo>
                  <a:lnTo>
                    <a:pt x="215" y="1048"/>
                  </a:lnTo>
                  <a:lnTo>
                    <a:pt x="194" y="1030"/>
                  </a:lnTo>
                  <a:lnTo>
                    <a:pt x="174" y="1010"/>
                  </a:lnTo>
                  <a:lnTo>
                    <a:pt x="154" y="990"/>
                  </a:lnTo>
                  <a:lnTo>
                    <a:pt x="136" y="968"/>
                  </a:lnTo>
                  <a:lnTo>
                    <a:pt x="118" y="946"/>
                  </a:lnTo>
                  <a:lnTo>
                    <a:pt x="101" y="923"/>
                  </a:lnTo>
                  <a:lnTo>
                    <a:pt x="86" y="899"/>
                  </a:lnTo>
                  <a:lnTo>
                    <a:pt x="72" y="873"/>
                  </a:lnTo>
                  <a:lnTo>
                    <a:pt x="59" y="848"/>
                  </a:lnTo>
                  <a:lnTo>
                    <a:pt x="47" y="822"/>
                  </a:lnTo>
                  <a:lnTo>
                    <a:pt x="37" y="796"/>
                  </a:lnTo>
                  <a:lnTo>
                    <a:pt x="28" y="767"/>
                  </a:lnTo>
                  <a:lnTo>
                    <a:pt x="19" y="740"/>
                  </a:lnTo>
                  <a:lnTo>
                    <a:pt x="12" y="711"/>
                  </a:lnTo>
                  <a:lnTo>
                    <a:pt x="7" y="683"/>
                  </a:lnTo>
                  <a:lnTo>
                    <a:pt x="3" y="652"/>
                  </a:lnTo>
                  <a:lnTo>
                    <a:pt x="1" y="622"/>
                  </a:lnTo>
                  <a:lnTo>
                    <a:pt x="0" y="592"/>
                  </a:lnTo>
                  <a:lnTo>
                    <a:pt x="1" y="561"/>
                  </a:lnTo>
                  <a:lnTo>
                    <a:pt x="3" y="531"/>
                  </a:lnTo>
                  <a:lnTo>
                    <a:pt x="7" y="502"/>
                  </a:lnTo>
                  <a:lnTo>
                    <a:pt x="12" y="472"/>
                  </a:lnTo>
                  <a:lnTo>
                    <a:pt x="19" y="444"/>
                  </a:lnTo>
                  <a:lnTo>
                    <a:pt x="28" y="416"/>
                  </a:lnTo>
                  <a:lnTo>
                    <a:pt x="37" y="388"/>
                  </a:lnTo>
                  <a:lnTo>
                    <a:pt x="47" y="361"/>
                  </a:lnTo>
                  <a:lnTo>
                    <a:pt x="59" y="335"/>
                  </a:lnTo>
                  <a:lnTo>
                    <a:pt x="72" y="310"/>
                  </a:lnTo>
                  <a:lnTo>
                    <a:pt x="86" y="285"/>
                  </a:lnTo>
                  <a:lnTo>
                    <a:pt x="101" y="261"/>
                  </a:lnTo>
                  <a:lnTo>
                    <a:pt x="118" y="238"/>
                  </a:lnTo>
                  <a:lnTo>
                    <a:pt x="136" y="216"/>
                  </a:lnTo>
                  <a:lnTo>
                    <a:pt x="154" y="194"/>
                  </a:lnTo>
                  <a:lnTo>
                    <a:pt x="174" y="173"/>
                  </a:lnTo>
                  <a:lnTo>
                    <a:pt x="194" y="154"/>
                  </a:lnTo>
                  <a:lnTo>
                    <a:pt x="215" y="135"/>
                  </a:lnTo>
                  <a:lnTo>
                    <a:pt x="238" y="118"/>
                  </a:lnTo>
                  <a:lnTo>
                    <a:pt x="261" y="102"/>
                  </a:lnTo>
                  <a:lnTo>
                    <a:pt x="285" y="85"/>
                  </a:lnTo>
                  <a:lnTo>
                    <a:pt x="310" y="71"/>
                  </a:lnTo>
                  <a:lnTo>
                    <a:pt x="336" y="58"/>
                  </a:lnTo>
                  <a:lnTo>
                    <a:pt x="362" y="47"/>
                  </a:lnTo>
                  <a:lnTo>
                    <a:pt x="389" y="36"/>
                  </a:lnTo>
                  <a:lnTo>
                    <a:pt x="417" y="27"/>
                  </a:lnTo>
                  <a:lnTo>
                    <a:pt x="445" y="19"/>
                  </a:lnTo>
                  <a:lnTo>
                    <a:pt x="473" y="13"/>
                  </a:lnTo>
                  <a:lnTo>
                    <a:pt x="502" y="7"/>
                  </a:lnTo>
                  <a:lnTo>
                    <a:pt x="532" y="4"/>
                  </a:lnTo>
                  <a:lnTo>
                    <a:pt x="562" y="0"/>
                  </a:lnTo>
                  <a:lnTo>
                    <a:pt x="59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64"/>
            <p:cNvSpPr>
              <a:spLocks noEditPoints="1"/>
            </p:cNvSpPr>
            <p:nvPr/>
          </p:nvSpPr>
          <p:spPr bwMode="auto">
            <a:xfrm>
              <a:off x="3394263" y="1274077"/>
              <a:ext cx="323241" cy="361919"/>
            </a:xfrm>
            <a:custGeom>
              <a:avLst/>
              <a:gdLst/>
              <a:ahLst/>
              <a:cxnLst>
                <a:cxn ang="0">
                  <a:pos x="420" y="253"/>
                </a:cxn>
                <a:cxn ang="0">
                  <a:pos x="447" y="286"/>
                </a:cxn>
                <a:cxn ang="0">
                  <a:pos x="409" y="306"/>
                </a:cxn>
                <a:cxn ang="0">
                  <a:pos x="302" y="391"/>
                </a:cxn>
                <a:cxn ang="0">
                  <a:pos x="365" y="418"/>
                </a:cxn>
                <a:cxn ang="0">
                  <a:pos x="384" y="389"/>
                </a:cxn>
                <a:cxn ang="0">
                  <a:pos x="303" y="388"/>
                </a:cxn>
                <a:cxn ang="0">
                  <a:pos x="307" y="286"/>
                </a:cxn>
                <a:cxn ang="0">
                  <a:pos x="280" y="253"/>
                </a:cxn>
                <a:cxn ang="0">
                  <a:pos x="252" y="286"/>
                </a:cxn>
                <a:cxn ang="0">
                  <a:pos x="350" y="539"/>
                </a:cxn>
                <a:cxn ang="0">
                  <a:pos x="350" y="643"/>
                </a:cxn>
                <a:cxn ang="0">
                  <a:pos x="350" y="539"/>
                </a:cxn>
                <a:cxn ang="0">
                  <a:pos x="159" y="576"/>
                </a:cxn>
                <a:cxn ang="0">
                  <a:pos x="93" y="547"/>
                </a:cxn>
                <a:cxn ang="0">
                  <a:pos x="7" y="601"/>
                </a:cxn>
                <a:cxn ang="0">
                  <a:pos x="2" y="697"/>
                </a:cxn>
                <a:cxn ang="0">
                  <a:pos x="123" y="755"/>
                </a:cxn>
                <a:cxn ang="0">
                  <a:pos x="336" y="676"/>
                </a:cxn>
                <a:cxn ang="0">
                  <a:pos x="700" y="694"/>
                </a:cxn>
                <a:cxn ang="0">
                  <a:pos x="577" y="755"/>
                </a:cxn>
                <a:cxn ang="0">
                  <a:pos x="365" y="785"/>
                </a:cxn>
                <a:cxn ang="0">
                  <a:pos x="541" y="578"/>
                </a:cxn>
                <a:cxn ang="0">
                  <a:pos x="582" y="540"/>
                </a:cxn>
                <a:cxn ang="0">
                  <a:pos x="688" y="592"/>
                </a:cxn>
                <a:cxn ang="0">
                  <a:pos x="583" y="646"/>
                </a:cxn>
                <a:cxn ang="0">
                  <a:pos x="479" y="698"/>
                </a:cxn>
                <a:cxn ang="0">
                  <a:pos x="140" y="292"/>
                </a:cxn>
                <a:cxn ang="0">
                  <a:pos x="162" y="234"/>
                </a:cxn>
                <a:cxn ang="0">
                  <a:pos x="171" y="126"/>
                </a:cxn>
                <a:cxn ang="0">
                  <a:pos x="237" y="42"/>
                </a:cxn>
                <a:cxn ang="0">
                  <a:pos x="333" y="4"/>
                </a:cxn>
                <a:cxn ang="0">
                  <a:pos x="382" y="13"/>
                </a:cxn>
                <a:cxn ang="0">
                  <a:pos x="484" y="56"/>
                </a:cxn>
                <a:cxn ang="0">
                  <a:pos x="539" y="179"/>
                </a:cxn>
                <a:cxn ang="0">
                  <a:pos x="550" y="249"/>
                </a:cxn>
                <a:cxn ang="0">
                  <a:pos x="550" y="338"/>
                </a:cxn>
                <a:cxn ang="0">
                  <a:pos x="478" y="436"/>
                </a:cxn>
                <a:cxn ang="0">
                  <a:pos x="373" y="502"/>
                </a:cxn>
                <a:cxn ang="0">
                  <a:pos x="270" y="477"/>
                </a:cxn>
                <a:cxn ang="0">
                  <a:pos x="176" y="359"/>
                </a:cxn>
                <a:cxn ang="0">
                  <a:pos x="305" y="112"/>
                </a:cxn>
                <a:cxn ang="0">
                  <a:pos x="350" y="144"/>
                </a:cxn>
                <a:cxn ang="0">
                  <a:pos x="394" y="106"/>
                </a:cxn>
                <a:cxn ang="0">
                  <a:pos x="332" y="84"/>
                </a:cxn>
                <a:cxn ang="0">
                  <a:pos x="177" y="301"/>
                </a:cxn>
                <a:cxn ang="0">
                  <a:pos x="202" y="333"/>
                </a:cxn>
                <a:cxn ang="0">
                  <a:pos x="270" y="432"/>
                </a:cxn>
                <a:cxn ang="0">
                  <a:pos x="350" y="468"/>
                </a:cxn>
                <a:cxn ang="0">
                  <a:pos x="431" y="432"/>
                </a:cxn>
                <a:cxn ang="0">
                  <a:pos x="499" y="333"/>
                </a:cxn>
                <a:cxn ang="0">
                  <a:pos x="523" y="301"/>
                </a:cxn>
                <a:cxn ang="0">
                  <a:pos x="510" y="260"/>
                </a:cxn>
                <a:cxn ang="0">
                  <a:pos x="416" y="218"/>
                </a:cxn>
                <a:cxn ang="0">
                  <a:pos x="321" y="201"/>
                </a:cxn>
                <a:cxn ang="0">
                  <a:pos x="213" y="251"/>
                </a:cxn>
                <a:cxn ang="0">
                  <a:pos x="178" y="276"/>
                </a:cxn>
              </a:cxnLst>
              <a:rect l="0" t="0" r="r" b="b"/>
              <a:pathLst>
                <a:path w="700" h="785">
                  <a:moveTo>
                    <a:pt x="392" y="281"/>
                  </a:moveTo>
                  <a:lnTo>
                    <a:pt x="393" y="275"/>
                  </a:lnTo>
                  <a:lnTo>
                    <a:pt x="394" y="270"/>
                  </a:lnTo>
                  <a:lnTo>
                    <a:pt x="397" y="265"/>
                  </a:lnTo>
                  <a:lnTo>
                    <a:pt x="400" y="261"/>
                  </a:lnTo>
                  <a:lnTo>
                    <a:pt x="404" y="258"/>
                  </a:lnTo>
                  <a:lnTo>
                    <a:pt x="409" y="255"/>
                  </a:lnTo>
                  <a:lnTo>
                    <a:pt x="414" y="253"/>
                  </a:lnTo>
                  <a:lnTo>
                    <a:pt x="420" y="253"/>
                  </a:lnTo>
                  <a:lnTo>
                    <a:pt x="426" y="253"/>
                  </a:lnTo>
                  <a:lnTo>
                    <a:pt x="431" y="255"/>
                  </a:lnTo>
                  <a:lnTo>
                    <a:pt x="436" y="258"/>
                  </a:lnTo>
                  <a:lnTo>
                    <a:pt x="440" y="261"/>
                  </a:lnTo>
                  <a:lnTo>
                    <a:pt x="443" y="265"/>
                  </a:lnTo>
                  <a:lnTo>
                    <a:pt x="446" y="270"/>
                  </a:lnTo>
                  <a:lnTo>
                    <a:pt x="447" y="275"/>
                  </a:lnTo>
                  <a:lnTo>
                    <a:pt x="448" y="281"/>
                  </a:lnTo>
                  <a:lnTo>
                    <a:pt x="447" y="286"/>
                  </a:lnTo>
                  <a:lnTo>
                    <a:pt x="446" y="291"/>
                  </a:lnTo>
                  <a:lnTo>
                    <a:pt x="443" y="296"/>
                  </a:lnTo>
                  <a:lnTo>
                    <a:pt x="440" y="300"/>
                  </a:lnTo>
                  <a:lnTo>
                    <a:pt x="436" y="304"/>
                  </a:lnTo>
                  <a:lnTo>
                    <a:pt x="431" y="306"/>
                  </a:lnTo>
                  <a:lnTo>
                    <a:pt x="426" y="308"/>
                  </a:lnTo>
                  <a:lnTo>
                    <a:pt x="420" y="308"/>
                  </a:lnTo>
                  <a:lnTo>
                    <a:pt x="414" y="308"/>
                  </a:lnTo>
                  <a:lnTo>
                    <a:pt x="409" y="306"/>
                  </a:lnTo>
                  <a:lnTo>
                    <a:pt x="404" y="304"/>
                  </a:lnTo>
                  <a:lnTo>
                    <a:pt x="400" y="300"/>
                  </a:lnTo>
                  <a:lnTo>
                    <a:pt x="397" y="296"/>
                  </a:lnTo>
                  <a:lnTo>
                    <a:pt x="394" y="291"/>
                  </a:lnTo>
                  <a:lnTo>
                    <a:pt x="393" y="286"/>
                  </a:lnTo>
                  <a:lnTo>
                    <a:pt x="392" y="281"/>
                  </a:lnTo>
                  <a:close/>
                  <a:moveTo>
                    <a:pt x="303" y="388"/>
                  </a:moveTo>
                  <a:lnTo>
                    <a:pt x="303" y="388"/>
                  </a:lnTo>
                  <a:lnTo>
                    <a:pt x="302" y="391"/>
                  </a:lnTo>
                  <a:lnTo>
                    <a:pt x="303" y="394"/>
                  </a:lnTo>
                  <a:lnTo>
                    <a:pt x="312" y="403"/>
                  </a:lnTo>
                  <a:lnTo>
                    <a:pt x="322" y="411"/>
                  </a:lnTo>
                  <a:lnTo>
                    <a:pt x="328" y="415"/>
                  </a:lnTo>
                  <a:lnTo>
                    <a:pt x="335" y="418"/>
                  </a:lnTo>
                  <a:lnTo>
                    <a:pt x="342" y="419"/>
                  </a:lnTo>
                  <a:lnTo>
                    <a:pt x="350" y="420"/>
                  </a:lnTo>
                  <a:lnTo>
                    <a:pt x="357" y="419"/>
                  </a:lnTo>
                  <a:lnTo>
                    <a:pt x="365" y="418"/>
                  </a:lnTo>
                  <a:lnTo>
                    <a:pt x="372" y="415"/>
                  </a:lnTo>
                  <a:lnTo>
                    <a:pt x="378" y="411"/>
                  </a:lnTo>
                  <a:lnTo>
                    <a:pt x="389" y="403"/>
                  </a:lnTo>
                  <a:lnTo>
                    <a:pt x="397" y="394"/>
                  </a:lnTo>
                  <a:lnTo>
                    <a:pt x="398" y="391"/>
                  </a:lnTo>
                  <a:lnTo>
                    <a:pt x="397" y="388"/>
                  </a:lnTo>
                  <a:lnTo>
                    <a:pt x="395" y="387"/>
                  </a:lnTo>
                  <a:lnTo>
                    <a:pt x="392" y="386"/>
                  </a:lnTo>
                  <a:lnTo>
                    <a:pt x="384" y="389"/>
                  </a:lnTo>
                  <a:lnTo>
                    <a:pt x="374" y="391"/>
                  </a:lnTo>
                  <a:lnTo>
                    <a:pt x="363" y="392"/>
                  </a:lnTo>
                  <a:lnTo>
                    <a:pt x="350" y="393"/>
                  </a:lnTo>
                  <a:lnTo>
                    <a:pt x="337" y="392"/>
                  </a:lnTo>
                  <a:lnTo>
                    <a:pt x="326" y="391"/>
                  </a:lnTo>
                  <a:lnTo>
                    <a:pt x="316" y="389"/>
                  </a:lnTo>
                  <a:lnTo>
                    <a:pt x="308" y="386"/>
                  </a:lnTo>
                  <a:lnTo>
                    <a:pt x="305" y="387"/>
                  </a:lnTo>
                  <a:lnTo>
                    <a:pt x="303" y="388"/>
                  </a:lnTo>
                  <a:close/>
                  <a:moveTo>
                    <a:pt x="280" y="308"/>
                  </a:moveTo>
                  <a:lnTo>
                    <a:pt x="280" y="308"/>
                  </a:lnTo>
                  <a:lnTo>
                    <a:pt x="286" y="308"/>
                  </a:lnTo>
                  <a:lnTo>
                    <a:pt x="291" y="306"/>
                  </a:lnTo>
                  <a:lnTo>
                    <a:pt x="296" y="304"/>
                  </a:lnTo>
                  <a:lnTo>
                    <a:pt x="300" y="300"/>
                  </a:lnTo>
                  <a:lnTo>
                    <a:pt x="303" y="296"/>
                  </a:lnTo>
                  <a:lnTo>
                    <a:pt x="306" y="291"/>
                  </a:lnTo>
                  <a:lnTo>
                    <a:pt x="307" y="286"/>
                  </a:lnTo>
                  <a:lnTo>
                    <a:pt x="308" y="281"/>
                  </a:lnTo>
                  <a:lnTo>
                    <a:pt x="307" y="275"/>
                  </a:lnTo>
                  <a:lnTo>
                    <a:pt x="306" y="270"/>
                  </a:lnTo>
                  <a:lnTo>
                    <a:pt x="303" y="265"/>
                  </a:lnTo>
                  <a:lnTo>
                    <a:pt x="300" y="261"/>
                  </a:lnTo>
                  <a:lnTo>
                    <a:pt x="296" y="258"/>
                  </a:lnTo>
                  <a:lnTo>
                    <a:pt x="291" y="255"/>
                  </a:lnTo>
                  <a:lnTo>
                    <a:pt x="286" y="253"/>
                  </a:lnTo>
                  <a:lnTo>
                    <a:pt x="280" y="253"/>
                  </a:lnTo>
                  <a:lnTo>
                    <a:pt x="275" y="253"/>
                  </a:lnTo>
                  <a:lnTo>
                    <a:pt x="270" y="255"/>
                  </a:lnTo>
                  <a:lnTo>
                    <a:pt x="264" y="258"/>
                  </a:lnTo>
                  <a:lnTo>
                    <a:pt x="260" y="261"/>
                  </a:lnTo>
                  <a:lnTo>
                    <a:pt x="256" y="265"/>
                  </a:lnTo>
                  <a:lnTo>
                    <a:pt x="254" y="270"/>
                  </a:lnTo>
                  <a:lnTo>
                    <a:pt x="252" y="275"/>
                  </a:lnTo>
                  <a:lnTo>
                    <a:pt x="252" y="281"/>
                  </a:lnTo>
                  <a:lnTo>
                    <a:pt x="252" y="286"/>
                  </a:lnTo>
                  <a:lnTo>
                    <a:pt x="254" y="291"/>
                  </a:lnTo>
                  <a:lnTo>
                    <a:pt x="256" y="296"/>
                  </a:lnTo>
                  <a:lnTo>
                    <a:pt x="260" y="300"/>
                  </a:lnTo>
                  <a:lnTo>
                    <a:pt x="264" y="304"/>
                  </a:lnTo>
                  <a:lnTo>
                    <a:pt x="270" y="306"/>
                  </a:lnTo>
                  <a:lnTo>
                    <a:pt x="275" y="308"/>
                  </a:lnTo>
                  <a:lnTo>
                    <a:pt x="280" y="308"/>
                  </a:lnTo>
                  <a:close/>
                  <a:moveTo>
                    <a:pt x="350" y="539"/>
                  </a:moveTo>
                  <a:lnTo>
                    <a:pt x="350" y="539"/>
                  </a:lnTo>
                  <a:lnTo>
                    <a:pt x="334" y="538"/>
                  </a:lnTo>
                  <a:lnTo>
                    <a:pt x="318" y="536"/>
                  </a:lnTo>
                  <a:lnTo>
                    <a:pt x="304" y="533"/>
                  </a:lnTo>
                  <a:lnTo>
                    <a:pt x="290" y="529"/>
                  </a:lnTo>
                  <a:lnTo>
                    <a:pt x="277" y="525"/>
                  </a:lnTo>
                  <a:lnTo>
                    <a:pt x="265" y="520"/>
                  </a:lnTo>
                  <a:lnTo>
                    <a:pt x="254" y="513"/>
                  </a:lnTo>
                  <a:lnTo>
                    <a:pt x="245" y="507"/>
                  </a:lnTo>
                  <a:lnTo>
                    <a:pt x="350" y="643"/>
                  </a:lnTo>
                  <a:lnTo>
                    <a:pt x="454" y="508"/>
                  </a:lnTo>
                  <a:lnTo>
                    <a:pt x="445" y="513"/>
                  </a:lnTo>
                  <a:lnTo>
                    <a:pt x="435" y="520"/>
                  </a:lnTo>
                  <a:lnTo>
                    <a:pt x="423" y="525"/>
                  </a:lnTo>
                  <a:lnTo>
                    <a:pt x="410" y="529"/>
                  </a:lnTo>
                  <a:lnTo>
                    <a:pt x="397" y="533"/>
                  </a:lnTo>
                  <a:lnTo>
                    <a:pt x="382" y="536"/>
                  </a:lnTo>
                  <a:lnTo>
                    <a:pt x="367" y="538"/>
                  </a:lnTo>
                  <a:lnTo>
                    <a:pt x="350" y="539"/>
                  </a:lnTo>
                  <a:close/>
                  <a:moveTo>
                    <a:pt x="168" y="589"/>
                  </a:moveTo>
                  <a:lnTo>
                    <a:pt x="168" y="589"/>
                  </a:lnTo>
                  <a:lnTo>
                    <a:pt x="166" y="588"/>
                  </a:lnTo>
                  <a:lnTo>
                    <a:pt x="163" y="587"/>
                  </a:lnTo>
                  <a:lnTo>
                    <a:pt x="161" y="586"/>
                  </a:lnTo>
                  <a:lnTo>
                    <a:pt x="160" y="583"/>
                  </a:lnTo>
                  <a:lnTo>
                    <a:pt x="159" y="581"/>
                  </a:lnTo>
                  <a:lnTo>
                    <a:pt x="159" y="578"/>
                  </a:lnTo>
                  <a:lnTo>
                    <a:pt x="159" y="576"/>
                  </a:lnTo>
                  <a:lnTo>
                    <a:pt x="160" y="574"/>
                  </a:lnTo>
                  <a:lnTo>
                    <a:pt x="206" y="512"/>
                  </a:lnTo>
                  <a:lnTo>
                    <a:pt x="197" y="515"/>
                  </a:lnTo>
                  <a:lnTo>
                    <a:pt x="188" y="520"/>
                  </a:lnTo>
                  <a:lnTo>
                    <a:pt x="178" y="523"/>
                  </a:lnTo>
                  <a:lnTo>
                    <a:pt x="167" y="526"/>
                  </a:lnTo>
                  <a:lnTo>
                    <a:pt x="145" y="533"/>
                  </a:lnTo>
                  <a:lnTo>
                    <a:pt x="119" y="540"/>
                  </a:lnTo>
                  <a:lnTo>
                    <a:pt x="93" y="547"/>
                  </a:lnTo>
                  <a:lnTo>
                    <a:pt x="80" y="551"/>
                  </a:lnTo>
                  <a:lnTo>
                    <a:pt x="68" y="555"/>
                  </a:lnTo>
                  <a:lnTo>
                    <a:pt x="56" y="560"/>
                  </a:lnTo>
                  <a:lnTo>
                    <a:pt x="46" y="565"/>
                  </a:lnTo>
                  <a:lnTo>
                    <a:pt x="36" y="570"/>
                  </a:lnTo>
                  <a:lnTo>
                    <a:pt x="27" y="577"/>
                  </a:lnTo>
                  <a:lnTo>
                    <a:pt x="19" y="584"/>
                  </a:lnTo>
                  <a:lnTo>
                    <a:pt x="13" y="592"/>
                  </a:lnTo>
                  <a:lnTo>
                    <a:pt x="7" y="601"/>
                  </a:lnTo>
                  <a:lnTo>
                    <a:pt x="3" y="612"/>
                  </a:lnTo>
                  <a:lnTo>
                    <a:pt x="1" y="624"/>
                  </a:lnTo>
                  <a:lnTo>
                    <a:pt x="0" y="637"/>
                  </a:lnTo>
                  <a:lnTo>
                    <a:pt x="0" y="658"/>
                  </a:lnTo>
                  <a:lnTo>
                    <a:pt x="0" y="668"/>
                  </a:lnTo>
                  <a:lnTo>
                    <a:pt x="0" y="676"/>
                  </a:lnTo>
                  <a:lnTo>
                    <a:pt x="0" y="690"/>
                  </a:lnTo>
                  <a:lnTo>
                    <a:pt x="1" y="694"/>
                  </a:lnTo>
                  <a:lnTo>
                    <a:pt x="2" y="697"/>
                  </a:lnTo>
                  <a:lnTo>
                    <a:pt x="5" y="701"/>
                  </a:lnTo>
                  <a:lnTo>
                    <a:pt x="9" y="704"/>
                  </a:lnTo>
                  <a:lnTo>
                    <a:pt x="19" y="712"/>
                  </a:lnTo>
                  <a:lnTo>
                    <a:pt x="33" y="722"/>
                  </a:lnTo>
                  <a:lnTo>
                    <a:pt x="51" y="730"/>
                  </a:lnTo>
                  <a:lnTo>
                    <a:pt x="72" y="739"/>
                  </a:lnTo>
                  <a:lnTo>
                    <a:pt x="97" y="747"/>
                  </a:lnTo>
                  <a:lnTo>
                    <a:pt x="123" y="755"/>
                  </a:lnTo>
                  <a:lnTo>
                    <a:pt x="123" y="755"/>
                  </a:lnTo>
                  <a:lnTo>
                    <a:pt x="145" y="761"/>
                  </a:lnTo>
                  <a:lnTo>
                    <a:pt x="170" y="766"/>
                  </a:lnTo>
                  <a:lnTo>
                    <a:pt x="195" y="771"/>
                  </a:lnTo>
                  <a:lnTo>
                    <a:pt x="221" y="775"/>
                  </a:lnTo>
                  <a:lnTo>
                    <a:pt x="249" y="779"/>
                  </a:lnTo>
                  <a:lnTo>
                    <a:pt x="278" y="782"/>
                  </a:lnTo>
                  <a:lnTo>
                    <a:pt x="306" y="784"/>
                  </a:lnTo>
                  <a:lnTo>
                    <a:pt x="336" y="785"/>
                  </a:lnTo>
                  <a:lnTo>
                    <a:pt x="336" y="676"/>
                  </a:lnTo>
                  <a:lnTo>
                    <a:pt x="271" y="589"/>
                  </a:lnTo>
                  <a:lnTo>
                    <a:pt x="168" y="589"/>
                  </a:lnTo>
                  <a:close/>
                  <a:moveTo>
                    <a:pt x="700" y="637"/>
                  </a:moveTo>
                  <a:lnTo>
                    <a:pt x="700" y="637"/>
                  </a:lnTo>
                  <a:lnTo>
                    <a:pt x="700" y="658"/>
                  </a:lnTo>
                  <a:lnTo>
                    <a:pt x="700" y="668"/>
                  </a:lnTo>
                  <a:lnTo>
                    <a:pt x="700" y="676"/>
                  </a:lnTo>
                  <a:lnTo>
                    <a:pt x="700" y="690"/>
                  </a:lnTo>
                  <a:lnTo>
                    <a:pt x="700" y="694"/>
                  </a:lnTo>
                  <a:lnTo>
                    <a:pt x="698" y="697"/>
                  </a:lnTo>
                  <a:lnTo>
                    <a:pt x="695" y="701"/>
                  </a:lnTo>
                  <a:lnTo>
                    <a:pt x="692" y="704"/>
                  </a:lnTo>
                  <a:lnTo>
                    <a:pt x="681" y="712"/>
                  </a:lnTo>
                  <a:lnTo>
                    <a:pt x="667" y="722"/>
                  </a:lnTo>
                  <a:lnTo>
                    <a:pt x="648" y="730"/>
                  </a:lnTo>
                  <a:lnTo>
                    <a:pt x="628" y="739"/>
                  </a:lnTo>
                  <a:lnTo>
                    <a:pt x="604" y="747"/>
                  </a:lnTo>
                  <a:lnTo>
                    <a:pt x="577" y="755"/>
                  </a:lnTo>
                  <a:lnTo>
                    <a:pt x="577" y="755"/>
                  </a:lnTo>
                  <a:lnTo>
                    <a:pt x="554" y="761"/>
                  </a:lnTo>
                  <a:lnTo>
                    <a:pt x="530" y="766"/>
                  </a:lnTo>
                  <a:lnTo>
                    <a:pt x="505" y="771"/>
                  </a:lnTo>
                  <a:lnTo>
                    <a:pt x="479" y="775"/>
                  </a:lnTo>
                  <a:lnTo>
                    <a:pt x="451" y="779"/>
                  </a:lnTo>
                  <a:lnTo>
                    <a:pt x="423" y="782"/>
                  </a:lnTo>
                  <a:lnTo>
                    <a:pt x="394" y="784"/>
                  </a:lnTo>
                  <a:lnTo>
                    <a:pt x="365" y="785"/>
                  </a:lnTo>
                  <a:lnTo>
                    <a:pt x="365" y="676"/>
                  </a:lnTo>
                  <a:lnTo>
                    <a:pt x="430" y="589"/>
                  </a:lnTo>
                  <a:lnTo>
                    <a:pt x="531" y="589"/>
                  </a:lnTo>
                  <a:lnTo>
                    <a:pt x="534" y="588"/>
                  </a:lnTo>
                  <a:lnTo>
                    <a:pt x="536" y="587"/>
                  </a:lnTo>
                  <a:lnTo>
                    <a:pt x="538" y="586"/>
                  </a:lnTo>
                  <a:lnTo>
                    <a:pt x="540" y="583"/>
                  </a:lnTo>
                  <a:lnTo>
                    <a:pt x="541" y="581"/>
                  </a:lnTo>
                  <a:lnTo>
                    <a:pt x="541" y="578"/>
                  </a:lnTo>
                  <a:lnTo>
                    <a:pt x="540" y="576"/>
                  </a:lnTo>
                  <a:lnTo>
                    <a:pt x="539" y="574"/>
                  </a:lnTo>
                  <a:lnTo>
                    <a:pt x="494" y="512"/>
                  </a:lnTo>
                  <a:lnTo>
                    <a:pt x="503" y="515"/>
                  </a:lnTo>
                  <a:lnTo>
                    <a:pt x="512" y="520"/>
                  </a:lnTo>
                  <a:lnTo>
                    <a:pt x="522" y="523"/>
                  </a:lnTo>
                  <a:lnTo>
                    <a:pt x="532" y="526"/>
                  </a:lnTo>
                  <a:lnTo>
                    <a:pt x="554" y="533"/>
                  </a:lnTo>
                  <a:lnTo>
                    <a:pt x="582" y="540"/>
                  </a:lnTo>
                  <a:lnTo>
                    <a:pt x="607" y="547"/>
                  </a:lnTo>
                  <a:lnTo>
                    <a:pt x="620" y="551"/>
                  </a:lnTo>
                  <a:lnTo>
                    <a:pt x="632" y="555"/>
                  </a:lnTo>
                  <a:lnTo>
                    <a:pt x="643" y="560"/>
                  </a:lnTo>
                  <a:lnTo>
                    <a:pt x="655" y="565"/>
                  </a:lnTo>
                  <a:lnTo>
                    <a:pt x="665" y="570"/>
                  </a:lnTo>
                  <a:lnTo>
                    <a:pt x="673" y="577"/>
                  </a:lnTo>
                  <a:lnTo>
                    <a:pt x="681" y="584"/>
                  </a:lnTo>
                  <a:lnTo>
                    <a:pt x="688" y="592"/>
                  </a:lnTo>
                  <a:lnTo>
                    <a:pt x="693" y="601"/>
                  </a:lnTo>
                  <a:lnTo>
                    <a:pt x="697" y="612"/>
                  </a:lnTo>
                  <a:lnTo>
                    <a:pt x="700" y="624"/>
                  </a:lnTo>
                  <a:lnTo>
                    <a:pt x="700" y="637"/>
                  </a:lnTo>
                  <a:close/>
                  <a:moveTo>
                    <a:pt x="588" y="655"/>
                  </a:moveTo>
                  <a:lnTo>
                    <a:pt x="588" y="655"/>
                  </a:lnTo>
                  <a:lnTo>
                    <a:pt x="588" y="651"/>
                  </a:lnTo>
                  <a:lnTo>
                    <a:pt x="586" y="648"/>
                  </a:lnTo>
                  <a:lnTo>
                    <a:pt x="583" y="646"/>
                  </a:lnTo>
                  <a:lnTo>
                    <a:pt x="579" y="645"/>
                  </a:lnTo>
                  <a:lnTo>
                    <a:pt x="486" y="645"/>
                  </a:lnTo>
                  <a:lnTo>
                    <a:pt x="482" y="646"/>
                  </a:lnTo>
                  <a:lnTo>
                    <a:pt x="479" y="648"/>
                  </a:lnTo>
                  <a:lnTo>
                    <a:pt x="477" y="651"/>
                  </a:lnTo>
                  <a:lnTo>
                    <a:pt x="476" y="655"/>
                  </a:lnTo>
                  <a:lnTo>
                    <a:pt x="476" y="691"/>
                  </a:lnTo>
                  <a:lnTo>
                    <a:pt x="477" y="695"/>
                  </a:lnTo>
                  <a:lnTo>
                    <a:pt x="479" y="698"/>
                  </a:lnTo>
                  <a:lnTo>
                    <a:pt x="482" y="700"/>
                  </a:lnTo>
                  <a:lnTo>
                    <a:pt x="486" y="701"/>
                  </a:lnTo>
                  <a:lnTo>
                    <a:pt x="579" y="701"/>
                  </a:lnTo>
                  <a:lnTo>
                    <a:pt x="583" y="700"/>
                  </a:lnTo>
                  <a:lnTo>
                    <a:pt x="586" y="698"/>
                  </a:lnTo>
                  <a:lnTo>
                    <a:pt x="588" y="695"/>
                  </a:lnTo>
                  <a:lnTo>
                    <a:pt x="588" y="691"/>
                  </a:lnTo>
                  <a:lnTo>
                    <a:pt x="588" y="655"/>
                  </a:lnTo>
                  <a:close/>
                  <a:moveTo>
                    <a:pt x="140" y="292"/>
                  </a:moveTo>
                  <a:lnTo>
                    <a:pt x="140" y="292"/>
                  </a:lnTo>
                  <a:lnTo>
                    <a:pt x="140" y="281"/>
                  </a:lnTo>
                  <a:lnTo>
                    <a:pt x="141" y="271"/>
                  </a:lnTo>
                  <a:lnTo>
                    <a:pt x="143" y="263"/>
                  </a:lnTo>
                  <a:lnTo>
                    <a:pt x="146" y="255"/>
                  </a:lnTo>
                  <a:lnTo>
                    <a:pt x="149" y="249"/>
                  </a:lnTo>
                  <a:lnTo>
                    <a:pt x="153" y="243"/>
                  </a:lnTo>
                  <a:lnTo>
                    <a:pt x="157" y="238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2" y="234"/>
                  </a:lnTo>
                  <a:lnTo>
                    <a:pt x="160" y="226"/>
                  </a:lnTo>
                  <a:lnTo>
                    <a:pt x="159" y="217"/>
                  </a:lnTo>
                  <a:lnTo>
                    <a:pt x="159" y="197"/>
                  </a:lnTo>
                  <a:lnTo>
                    <a:pt x="160" y="179"/>
                  </a:lnTo>
                  <a:lnTo>
                    <a:pt x="162" y="161"/>
                  </a:lnTo>
                  <a:lnTo>
                    <a:pt x="165" y="144"/>
                  </a:lnTo>
                  <a:lnTo>
                    <a:pt x="171" y="126"/>
                  </a:lnTo>
                  <a:lnTo>
                    <a:pt x="176" y="111"/>
                  </a:lnTo>
                  <a:lnTo>
                    <a:pt x="182" y="97"/>
                  </a:lnTo>
                  <a:lnTo>
                    <a:pt x="190" y="84"/>
                  </a:lnTo>
                  <a:lnTo>
                    <a:pt x="200" y="71"/>
                  </a:lnTo>
                  <a:lnTo>
                    <a:pt x="211" y="60"/>
                  </a:lnTo>
                  <a:lnTo>
                    <a:pt x="217" y="55"/>
                  </a:lnTo>
                  <a:lnTo>
                    <a:pt x="223" y="51"/>
                  </a:lnTo>
                  <a:lnTo>
                    <a:pt x="230" y="46"/>
                  </a:lnTo>
                  <a:lnTo>
                    <a:pt x="237" y="42"/>
                  </a:lnTo>
                  <a:lnTo>
                    <a:pt x="254" y="34"/>
                  </a:lnTo>
                  <a:lnTo>
                    <a:pt x="273" y="28"/>
                  </a:lnTo>
                  <a:lnTo>
                    <a:pt x="293" y="24"/>
                  </a:lnTo>
                  <a:lnTo>
                    <a:pt x="315" y="21"/>
                  </a:lnTo>
                  <a:lnTo>
                    <a:pt x="317" y="16"/>
                  </a:lnTo>
                  <a:lnTo>
                    <a:pt x="320" y="13"/>
                  </a:lnTo>
                  <a:lnTo>
                    <a:pt x="323" y="9"/>
                  </a:lnTo>
                  <a:lnTo>
                    <a:pt x="328" y="6"/>
                  </a:lnTo>
                  <a:lnTo>
                    <a:pt x="333" y="4"/>
                  </a:lnTo>
                  <a:lnTo>
                    <a:pt x="338" y="2"/>
                  </a:lnTo>
                  <a:lnTo>
                    <a:pt x="344" y="1"/>
                  </a:lnTo>
                  <a:lnTo>
                    <a:pt x="350" y="0"/>
                  </a:lnTo>
                  <a:lnTo>
                    <a:pt x="357" y="1"/>
                  </a:lnTo>
                  <a:lnTo>
                    <a:pt x="364" y="2"/>
                  </a:lnTo>
                  <a:lnTo>
                    <a:pt x="369" y="4"/>
                  </a:lnTo>
                  <a:lnTo>
                    <a:pt x="374" y="6"/>
                  </a:lnTo>
                  <a:lnTo>
                    <a:pt x="379" y="9"/>
                  </a:lnTo>
                  <a:lnTo>
                    <a:pt x="382" y="13"/>
                  </a:lnTo>
                  <a:lnTo>
                    <a:pt x="385" y="17"/>
                  </a:lnTo>
                  <a:lnTo>
                    <a:pt x="387" y="21"/>
                  </a:lnTo>
                  <a:lnTo>
                    <a:pt x="409" y="24"/>
                  </a:lnTo>
                  <a:lnTo>
                    <a:pt x="429" y="28"/>
                  </a:lnTo>
                  <a:lnTo>
                    <a:pt x="447" y="34"/>
                  </a:lnTo>
                  <a:lnTo>
                    <a:pt x="464" y="43"/>
                  </a:lnTo>
                  <a:lnTo>
                    <a:pt x="471" y="47"/>
                  </a:lnTo>
                  <a:lnTo>
                    <a:pt x="478" y="51"/>
                  </a:lnTo>
                  <a:lnTo>
                    <a:pt x="484" y="56"/>
                  </a:lnTo>
                  <a:lnTo>
                    <a:pt x="490" y="61"/>
                  </a:lnTo>
                  <a:lnTo>
                    <a:pt x="501" y="72"/>
                  </a:lnTo>
                  <a:lnTo>
                    <a:pt x="510" y="84"/>
                  </a:lnTo>
                  <a:lnTo>
                    <a:pt x="518" y="97"/>
                  </a:lnTo>
                  <a:lnTo>
                    <a:pt x="525" y="112"/>
                  </a:lnTo>
                  <a:lnTo>
                    <a:pt x="530" y="127"/>
                  </a:lnTo>
                  <a:lnTo>
                    <a:pt x="534" y="144"/>
                  </a:lnTo>
                  <a:lnTo>
                    <a:pt x="537" y="161"/>
                  </a:lnTo>
                  <a:lnTo>
                    <a:pt x="539" y="179"/>
                  </a:lnTo>
                  <a:lnTo>
                    <a:pt x="540" y="197"/>
                  </a:lnTo>
                  <a:lnTo>
                    <a:pt x="541" y="217"/>
                  </a:lnTo>
                  <a:lnTo>
                    <a:pt x="540" y="226"/>
                  </a:lnTo>
                  <a:lnTo>
                    <a:pt x="538" y="234"/>
                  </a:lnTo>
                  <a:lnTo>
                    <a:pt x="538" y="234"/>
                  </a:lnTo>
                  <a:lnTo>
                    <a:pt x="538" y="234"/>
                  </a:lnTo>
                  <a:lnTo>
                    <a:pt x="542" y="238"/>
                  </a:lnTo>
                  <a:lnTo>
                    <a:pt x="547" y="243"/>
                  </a:lnTo>
                  <a:lnTo>
                    <a:pt x="550" y="249"/>
                  </a:lnTo>
                  <a:lnTo>
                    <a:pt x="554" y="255"/>
                  </a:lnTo>
                  <a:lnTo>
                    <a:pt x="557" y="263"/>
                  </a:lnTo>
                  <a:lnTo>
                    <a:pt x="559" y="271"/>
                  </a:lnTo>
                  <a:lnTo>
                    <a:pt x="560" y="281"/>
                  </a:lnTo>
                  <a:lnTo>
                    <a:pt x="561" y="292"/>
                  </a:lnTo>
                  <a:lnTo>
                    <a:pt x="560" y="306"/>
                  </a:lnTo>
                  <a:lnTo>
                    <a:pt x="558" y="318"/>
                  </a:lnTo>
                  <a:lnTo>
                    <a:pt x="554" y="330"/>
                  </a:lnTo>
                  <a:lnTo>
                    <a:pt x="550" y="338"/>
                  </a:lnTo>
                  <a:lnTo>
                    <a:pt x="545" y="345"/>
                  </a:lnTo>
                  <a:lnTo>
                    <a:pt x="539" y="351"/>
                  </a:lnTo>
                  <a:lnTo>
                    <a:pt x="532" y="355"/>
                  </a:lnTo>
                  <a:lnTo>
                    <a:pt x="524" y="359"/>
                  </a:lnTo>
                  <a:lnTo>
                    <a:pt x="517" y="375"/>
                  </a:lnTo>
                  <a:lnTo>
                    <a:pt x="509" y="391"/>
                  </a:lnTo>
                  <a:lnTo>
                    <a:pt x="499" y="407"/>
                  </a:lnTo>
                  <a:lnTo>
                    <a:pt x="489" y="421"/>
                  </a:lnTo>
                  <a:lnTo>
                    <a:pt x="478" y="436"/>
                  </a:lnTo>
                  <a:lnTo>
                    <a:pt x="467" y="448"/>
                  </a:lnTo>
                  <a:lnTo>
                    <a:pt x="454" y="459"/>
                  </a:lnTo>
                  <a:lnTo>
                    <a:pt x="441" y="470"/>
                  </a:lnTo>
                  <a:lnTo>
                    <a:pt x="430" y="477"/>
                  </a:lnTo>
                  <a:lnTo>
                    <a:pt x="419" y="484"/>
                  </a:lnTo>
                  <a:lnTo>
                    <a:pt x="408" y="490"/>
                  </a:lnTo>
                  <a:lnTo>
                    <a:pt x="396" y="495"/>
                  </a:lnTo>
                  <a:lnTo>
                    <a:pt x="385" y="499"/>
                  </a:lnTo>
                  <a:lnTo>
                    <a:pt x="373" y="502"/>
                  </a:lnTo>
                  <a:lnTo>
                    <a:pt x="361" y="504"/>
                  </a:lnTo>
                  <a:lnTo>
                    <a:pt x="350" y="505"/>
                  </a:lnTo>
                  <a:lnTo>
                    <a:pt x="338" y="504"/>
                  </a:lnTo>
                  <a:lnTo>
                    <a:pt x="327" y="502"/>
                  </a:lnTo>
                  <a:lnTo>
                    <a:pt x="316" y="499"/>
                  </a:lnTo>
                  <a:lnTo>
                    <a:pt x="304" y="495"/>
                  </a:lnTo>
                  <a:lnTo>
                    <a:pt x="293" y="490"/>
                  </a:lnTo>
                  <a:lnTo>
                    <a:pt x="281" y="484"/>
                  </a:lnTo>
                  <a:lnTo>
                    <a:pt x="270" y="477"/>
                  </a:lnTo>
                  <a:lnTo>
                    <a:pt x="258" y="470"/>
                  </a:lnTo>
                  <a:lnTo>
                    <a:pt x="245" y="459"/>
                  </a:lnTo>
                  <a:lnTo>
                    <a:pt x="233" y="448"/>
                  </a:lnTo>
                  <a:lnTo>
                    <a:pt x="222" y="436"/>
                  </a:lnTo>
                  <a:lnTo>
                    <a:pt x="211" y="421"/>
                  </a:lnTo>
                  <a:lnTo>
                    <a:pt x="201" y="407"/>
                  </a:lnTo>
                  <a:lnTo>
                    <a:pt x="192" y="391"/>
                  </a:lnTo>
                  <a:lnTo>
                    <a:pt x="183" y="375"/>
                  </a:lnTo>
                  <a:lnTo>
                    <a:pt x="176" y="359"/>
                  </a:lnTo>
                  <a:lnTo>
                    <a:pt x="168" y="355"/>
                  </a:lnTo>
                  <a:lnTo>
                    <a:pt x="161" y="351"/>
                  </a:lnTo>
                  <a:lnTo>
                    <a:pt x="155" y="345"/>
                  </a:lnTo>
                  <a:lnTo>
                    <a:pt x="150" y="338"/>
                  </a:lnTo>
                  <a:lnTo>
                    <a:pt x="145" y="330"/>
                  </a:lnTo>
                  <a:lnTo>
                    <a:pt x="142" y="318"/>
                  </a:lnTo>
                  <a:lnTo>
                    <a:pt x="140" y="306"/>
                  </a:lnTo>
                  <a:lnTo>
                    <a:pt x="140" y="292"/>
                  </a:lnTo>
                  <a:close/>
                  <a:moveTo>
                    <a:pt x="305" y="112"/>
                  </a:moveTo>
                  <a:lnTo>
                    <a:pt x="305" y="112"/>
                  </a:lnTo>
                  <a:lnTo>
                    <a:pt x="306" y="118"/>
                  </a:lnTo>
                  <a:lnTo>
                    <a:pt x="309" y="124"/>
                  </a:lnTo>
                  <a:lnTo>
                    <a:pt x="313" y="129"/>
                  </a:lnTo>
                  <a:lnTo>
                    <a:pt x="318" y="135"/>
                  </a:lnTo>
                  <a:lnTo>
                    <a:pt x="325" y="138"/>
                  </a:lnTo>
                  <a:lnTo>
                    <a:pt x="332" y="141"/>
                  </a:lnTo>
                  <a:lnTo>
                    <a:pt x="341" y="143"/>
                  </a:lnTo>
                  <a:lnTo>
                    <a:pt x="350" y="144"/>
                  </a:lnTo>
                  <a:lnTo>
                    <a:pt x="359" y="143"/>
                  </a:lnTo>
                  <a:lnTo>
                    <a:pt x="368" y="141"/>
                  </a:lnTo>
                  <a:lnTo>
                    <a:pt x="375" y="138"/>
                  </a:lnTo>
                  <a:lnTo>
                    <a:pt x="382" y="135"/>
                  </a:lnTo>
                  <a:lnTo>
                    <a:pt x="387" y="129"/>
                  </a:lnTo>
                  <a:lnTo>
                    <a:pt x="392" y="124"/>
                  </a:lnTo>
                  <a:lnTo>
                    <a:pt x="394" y="118"/>
                  </a:lnTo>
                  <a:lnTo>
                    <a:pt x="395" y="112"/>
                  </a:lnTo>
                  <a:lnTo>
                    <a:pt x="394" y="106"/>
                  </a:lnTo>
                  <a:lnTo>
                    <a:pt x="392" y="100"/>
                  </a:lnTo>
                  <a:lnTo>
                    <a:pt x="387" y="95"/>
                  </a:lnTo>
                  <a:lnTo>
                    <a:pt x="382" y="91"/>
                  </a:lnTo>
                  <a:lnTo>
                    <a:pt x="375" y="87"/>
                  </a:lnTo>
                  <a:lnTo>
                    <a:pt x="368" y="84"/>
                  </a:lnTo>
                  <a:lnTo>
                    <a:pt x="359" y="82"/>
                  </a:lnTo>
                  <a:lnTo>
                    <a:pt x="350" y="82"/>
                  </a:lnTo>
                  <a:lnTo>
                    <a:pt x="341" y="82"/>
                  </a:lnTo>
                  <a:lnTo>
                    <a:pt x="332" y="84"/>
                  </a:lnTo>
                  <a:lnTo>
                    <a:pt x="325" y="87"/>
                  </a:lnTo>
                  <a:lnTo>
                    <a:pt x="318" y="91"/>
                  </a:lnTo>
                  <a:lnTo>
                    <a:pt x="313" y="95"/>
                  </a:lnTo>
                  <a:lnTo>
                    <a:pt x="309" y="100"/>
                  </a:lnTo>
                  <a:lnTo>
                    <a:pt x="306" y="106"/>
                  </a:lnTo>
                  <a:lnTo>
                    <a:pt x="305" y="112"/>
                  </a:lnTo>
                  <a:close/>
                  <a:moveTo>
                    <a:pt x="177" y="292"/>
                  </a:moveTo>
                  <a:lnTo>
                    <a:pt x="177" y="292"/>
                  </a:lnTo>
                  <a:lnTo>
                    <a:pt x="177" y="301"/>
                  </a:lnTo>
                  <a:lnTo>
                    <a:pt x="178" y="308"/>
                  </a:lnTo>
                  <a:lnTo>
                    <a:pt x="179" y="313"/>
                  </a:lnTo>
                  <a:lnTo>
                    <a:pt x="181" y="317"/>
                  </a:lnTo>
                  <a:lnTo>
                    <a:pt x="183" y="320"/>
                  </a:lnTo>
                  <a:lnTo>
                    <a:pt x="185" y="322"/>
                  </a:lnTo>
                  <a:lnTo>
                    <a:pt x="187" y="323"/>
                  </a:lnTo>
                  <a:lnTo>
                    <a:pt x="189" y="324"/>
                  </a:lnTo>
                  <a:lnTo>
                    <a:pt x="196" y="329"/>
                  </a:lnTo>
                  <a:lnTo>
                    <a:pt x="202" y="333"/>
                  </a:lnTo>
                  <a:lnTo>
                    <a:pt x="206" y="339"/>
                  </a:lnTo>
                  <a:lnTo>
                    <a:pt x="210" y="345"/>
                  </a:lnTo>
                  <a:lnTo>
                    <a:pt x="216" y="359"/>
                  </a:lnTo>
                  <a:lnTo>
                    <a:pt x="223" y="373"/>
                  </a:lnTo>
                  <a:lnTo>
                    <a:pt x="230" y="386"/>
                  </a:lnTo>
                  <a:lnTo>
                    <a:pt x="239" y="398"/>
                  </a:lnTo>
                  <a:lnTo>
                    <a:pt x="248" y="410"/>
                  </a:lnTo>
                  <a:lnTo>
                    <a:pt x="258" y="421"/>
                  </a:lnTo>
                  <a:lnTo>
                    <a:pt x="270" y="432"/>
                  </a:lnTo>
                  <a:lnTo>
                    <a:pt x="281" y="441"/>
                  </a:lnTo>
                  <a:lnTo>
                    <a:pt x="290" y="447"/>
                  </a:lnTo>
                  <a:lnTo>
                    <a:pt x="299" y="453"/>
                  </a:lnTo>
                  <a:lnTo>
                    <a:pt x="307" y="457"/>
                  </a:lnTo>
                  <a:lnTo>
                    <a:pt x="316" y="461"/>
                  </a:lnTo>
                  <a:lnTo>
                    <a:pt x="325" y="464"/>
                  </a:lnTo>
                  <a:lnTo>
                    <a:pt x="333" y="467"/>
                  </a:lnTo>
                  <a:lnTo>
                    <a:pt x="342" y="468"/>
                  </a:lnTo>
                  <a:lnTo>
                    <a:pt x="350" y="468"/>
                  </a:lnTo>
                  <a:lnTo>
                    <a:pt x="358" y="468"/>
                  </a:lnTo>
                  <a:lnTo>
                    <a:pt x="367" y="467"/>
                  </a:lnTo>
                  <a:lnTo>
                    <a:pt x="375" y="464"/>
                  </a:lnTo>
                  <a:lnTo>
                    <a:pt x="384" y="461"/>
                  </a:lnTo>
                  <a:lnTo>
                    <a:pt x="393" y="457"/>
                  </a:lnTo>
                  <a:lnTo>
                    <a:pt x="402" y="453"/>
                  </a:lnTo>
                  <a:lnTo>
                    <a:pt x="411" y="447"/>
                  </a:lnTo>
                  <a:lnTo>
                    <a:pt x="420" y="441"/>
                  </a:lnTo>
                  <a:lnTo>
                    <a:pt x="431" y="432"/>
                  </a:lnTo>
                  <a:lnTo>
                    <a:pt x="441" y="421"/>
                  </a:lnTo>
                  <a:lnTo>
                    <a:pt x="451" y="410"/>
                  </a:lnTo>
                  <a:lnTo>
                    <a:pt x="461" y="398"/>
                  </a:lnTo>
                  <a:lnTo>
                    <a:pt x="470" y="386"/>
                  </a:lnTo>
                  <a:lnTo>
                    <a:pt x="478" y="373"/>
                  </a:lnTo>
                  <a:lnTo>
                    <a:pt x="485" y="359"/>
                  </a:lnTo>
                  <a:lnTo>
                    <a:pt x="491" y="345"/>
                  </a:lnTo>
                  <a:lnTo>
                    <a:pt x="494" y="339"/>
                  </a:lnTo>
                  <a:lnTo>
                    <a:pt x="499" y="333"/>
                  </a:lnTo>
                  <a:lnTo>
                    <a:pt x="504" y="329"/>
                  </a:lnTo>
                  <a:lnTo>
                    <a:pt x="511" y="324"/>
                  </a:lnTo>
                  <a:lnTo>
                    <a:pt x="513" y="323"/>
                  </a:lnTo>
                  <a:lnTo>
                    <a:pt x="515" y="322"/>
                  </a:lnTo>
                  <a:lnTo>
                    <a:pt x="517" y="320"/>
                  </a:lnTo>
                  <a:lnTo>
                    <a:pt x="519" y="317"/>
                  </a:lnTo>
                  <a:lnTo>
                    <a:pt x="521" y="313"/>
                  </a:lnTo>
                  <a:lnTo>
                    <a:pt x="522" y="308"/>
                  </a:lnTo>
                  <a:lnTo>
                    <a:pt x="523" y="301"/>
                  </a:lnTo>
                  <a:lnTo>
                    <a:pt x="524" y="292"/>
                  </a:lnTo>
                  <a:lnTo>
                    <a:pt x="523" y="283"/>
                  </a:lnTo>
                  <a:lnTo>
                    <a:pt x="522" y="276"/>
                  </a:lnTo>
                  <a:lnTo>
                    <a:pt x="521" y="270"/>
                  </a:lnTo>
                  <a:lnTo>
                    <a:pt x="519" y="266"/>
                  </a:lnTo>
                  <a:lnTo>
                    <a:pt x="517" y="264"/>
                  </a:lnTo>
                  <a:lnTo>
                    <a:pt x="515" y="262"/>
                  </a:lnTo>
                  <a:lnTo>
                    <a:pt x="513" y="261"/>
                  </a:lnTo>
                  <a:lnTo>
                    <a:pt x="510" y="260"/>
                  </a:lnTo>
                  <a:lnTo>
                    <a:pt x="509" y="259"/>
                  </a:lnTo>
                  <a:lnTo>
                    <a:pt x="498" y="256"/>
                  </a:lnTo>
                  <a:lnTo>
                    <a:pt x="487" y="251"/>
                  </a:lnTo>
                  <a:lnTo>
                    <a:pt x="475" y="248"/>
                  </a:lnTo>
                  <a:lnTo>
                    <a:pt x="463" y="246"/>
                  </a:lnTo>
                  <a:lnTo>
                    <a:pt x="451" y="241"/>
                  </a:lnTo>
                  <a:lnTo>
                    <a:pt x="439" y="235"/>
                  </a:lnTo>
                  <a:lnTo>
                    <a:pt x="428" y="226"/>
                  </a:lnTo>
                  <a:lnTo>
                    <a:pt x="416" y="218"/>
                  </a:lnTo>
                  <a:lnTo>
                    <a:pt x="403" y="210"/>
                  </a:lnTo>
                  <a:lnTo>
                    <a:pt x="388" y="203"/>
                  </a:lnTo>
                  <a:lnTo>
                    <a:pt x="379" y="201"/>
                  </a:lnTo>
                  <a:lnTo>
                    <a:pt x="370" y="199"/>
                  </a:lnTo>
                  <a:lnTo>
                    <a:pt x="360" y="197"/>
                  </a:lnTo>
                  <a:lnTo>
                    <a:pt x="350" y="197"/>
                  </a:lnTo>
                  <a:lnTo>
                    <a:pt x="339" y="197"/>
                  </a:lnTo>
                  <a:lnTo>
                    <a:pt x="330" y="199"/>
                  </a:lnTo>
                  <a:lnTo>
                    <a:pt x="321" y="201"/>
                  </a:lnTo>
                  <a:lnTo>
                    <a:pt x="313" y="203"/>
                  </a:lnTo>
                  <a:lnTo>
                    <a:pt x="298" y="210"/>
                  </a:lnTo>
                  <a:lnTo>
                    <a:pt x="284" y="218"/>
                  </a:lnTo>
                  <a:lnTo>
                    <a:pt x="272" y="226"/>
                  </a:lnTo>
                  <a:lnTo>
                    <a:pt x="260" y="235"/>
                  </a:lnTo>
                  <a:lnTo>
                    <a:pt x="249" y="241"/>
                  </a:lnTo>
                  <a:lnTo>
                    <a:pt x="237" y="246"/>
                  </a:lnTo>
                  <a:lnTo>
                    <a:pt x="226" y="248"/>
                  </a:lnTo>
                  <a:lnTo>
                    <a:pt x="213" y="251"/>
                  </a:lnTo>
                  <a:lnTo>
                    <a:pt x="203" y="256"/>
                  </a:lnTo>
                  <a:lnTo>
                    <a:pt x="192" y="259"/>
                  </a:lnTo>
                  <a:lnTo>
                    <a:pt x="190" y="260"/>
                  </a:lnTo>
                  <a:lnTo>
                    <a:pt x="188" y="261"/>
                  </a:lnTo>
                  <a:lnTo>
                    <a:pt x="185" y="262"/>
                  </a:lnTo>
                  <a:lnTo>
                    <a:pt x="183" y="264"/>
                  </a:lnTo>
                  <a:lnTo>
                    <a:pt x="181" y="266"/>
                  </a:lnTo>
                  <a:lnTo>
                    <a:pt x="179" y="270"/>
                  </a:lnTo>
                  <a:lnTo>
                    <a:pt x="178" y="276"/>
                  </a:lnTo>
                  <a:lnTo>
                    <a:pt x="177" y="283"/>
                  </a:lnTo>
                  <a:lnTo>
                    <a:pt x="177" y="29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92" name="object 2"/>
          <p:cNvSpPr txBox="1"/>
          <p:nvPr/>
        </p:nvSpPr>
        <p:spPr>
          <a:xfrm>
            <a:off x="6908755" y="644606"/>
            <a:ext cx="3219162" cy="56425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3829" algn="r">
              <a:lnSpc>
                <a:spcPts val="2178"/>
              </a:lnSpc>
            </a:pPr>
            <a:r>
              <a:rPr lang="en-US" sz="2800" b="1" dirty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8 800 555 54 45</a:t>
            </a:r>
          </a:p>
          <a:p>
            <a:pPr marL="13829" algn="r">
              <a:lnSpc>
                <a:spcPts val="2178"/>
              </a:lnSpc>
            </a:pPr>
            <a:r>
              <a:rPr lang="en-US" sz="2800" b="0" dirty="0" smtClean="0">
                <a:solidFill>
                  <a:srgbClr val="3C3C3B"/>
                </a:solidFill>
                <a:latin typeface="Calibri" pitchFamily="34" charset="0"/>
                <a:cs typeface="Calibri" pitchFamily="34" charset="0"/>
              </a:rPr>
              <a:t>www.spsr.ru</a:t>
            </a:r>
            <a:endParaRPr sz="2800" b="0" dirty="0"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93" name="Группа 92"/>
          <p:cNvGrpSpPr/>
          <p:nvPr/>
        </p:nvGrpSpPr>
        <p:grpSpPr>
          <a:xfrm>
            <a:off x="712755" y="2823046"/>
            <a:ext cx="3224482" cy="2203613"/>
            <a:chOff x="590673" y="2803996"/>
            <a:chExt cx="3224482" cy="2203613"/>
          </a:xfrm>
        </p:grpSpPr>
        <p:sp>
          <p:nvSpPr>
            <p:cNvPr id="94" name="Freeform 8"/>
            <p:cNvSpPr>
              <a:spLocks/>
            </p:cNvSpPr>
            <p:nvPr/>
          </p:nvSpPr>
          <p:spPr bwMode="auto">
            <a:xfrm>
              <a:off x="590673" y="2803996"/>
              <a:ext cx="3224482" cy="2203613"/>
            </a:xfrm>
            <a:custGeom>
              <a:avLst/>
              <a:gdLst/>
              <a:ahLst/>
              <a:cxnLst>
                <a:cxn ang="0">
                  <a:pos x="1860" y="22"/>
                </a:cxn>
                <a:cxn ang="0">
                  <a:pos x="2101" y="1"/>
                </a:cxn>
                <a:cxn ang="0">
                  <a:pos x="2326" y="5"/>
                </a:cxn>
                <a:cxn ang="0">
                  <a:pos x="2534" y="32"/>
                </a:cxn>
                <a:cxn ang="0">
                  <a:pos x="2722" y="82"/>
                </a:cxn>
                <a:cxn ang="0">
                  <a:pos x="2887" y="152"/>
                </a:cxn>
                <a:cxn ang="0">
                  <a:pos x="3027" y="242"/>
                </a:cxn>
                <a:cxn ang="0">
                  <a:pos x="3138" y="349"/>
                </a:cxn>
                <a:cxn ang="0">
                  <a:pos x="3218" y="475"/>
                </a:cxn>
                <a:cxn ang="0">
                  <a:pos x="3265" y="615"/>
                </a:cxn>
                <a:cxn ang="0">
                  <a:pos x="3276" y="771"/>
                </a:cxn>
                <a:cxn ang="0">
                  <a:pos x="3249" y="934"/>
                </a:cxn>
                <a:cxn ang="0">
                  <a:pos x="3187" y="1098"/>
                </a:cxn>
                <a:cxn ang="0">
                  <a:pos x="3090" y="1257"/>
                </a:cxn>
                <a:cxn ang="0">
                  <a:pos x="2966" y="1411"/>
                </a:cxn>
                <a:cxn ang="0">
                  <a:pos x="2815" y="1560"/>
                </a:cxn>
                <a:cxn ang="0">
                  <a:pos x="2639" y="1696"/>
                </a:cxn>
                <a:cxn ang="0">
                  <a:pos x="2441" y="1822"/>
                </a:cxn>
                <a:cxn ang="0">
                  <a:pos x="2226" y="1933"/>
                </a:cxn>
                <a:cxn ang="0">
                  <a:pos x="1996" y="2028"/>
                </a:cxn>
                <a:cxn ang="0">
                  <a:pos x="1751" y="2103"/>
                </a:cxn>
                <a:cxn ang="0">
                  <a:pos x="1500" y="2157"/>
                </a:cxn>
                <a:cxn ang="0">
                  <a:pos x="1255" y="2185"/>
                </a:cxn>
                <a:cxn ang="0">
                  <a:pos x="1025" y="2189"/>
                </a:cxn>
                <a:cxn ang="0">
                  <a:pos x="810" y="2170"/>
                </a:cxn>
                <a:cxn ang="0">
                  <a:pos x="615" y="2127"/>
                </a:cxn>
                <a:cxn ang="0">
                  <a:pos x="443" y="2063"/>
                </a:cxn>
                <a:cxn ang="0">
                  <a:pos x="294" y="1980"/>
                </a:cxn>
                <a:cxn ang="0">
                  <a:pos x="173" y="1879"/>
                </a:cxn>
                <a:cxn ang="0">
                  <a:pos x="82" y="1758"/>
                </a:cxn>
                <a:cxn ang="0">
                  <a:pos x="24" y="1623"/>
                </a:cxn>
                <a:cxn ang="0">
                  <a:pos x="0" y="1472"/>
                </a:cxn>
                <a:cxn ang="0">
                  <a:pos x="15" y="1310"/>
                </a:cxn>
                <a:cxn ang="0">
                  <a:pos x="66" y="1147"/>
                </a:cxn>
                <a:cxn ang="0">
                  <a:pos x="151" y="986"/>
                </a:cxn>
                <a:cxn ang="0">
                  <a:pos x="267" y="829"/>
                </a:cxn>
                <a:cxn ang="0">
                  <a:pos x="410" y="679"/>
                </a:cxn>
                <a:cxn ang="0">
                  <a:pos x="578" y="538"/>
                </a:cxn>
                <a:cxn ang="0">
                  <a:pos x="768" y="408"/>
                </a:cxn>
                <a:cxn ang="0">
                  <a:pos x="978" y="292"/>
                </a:cxn>
                <a:cxn ang="0">
                  <a:pos x="1204" y="192"/>
                </a:cxn>
                <a:cxn ang="0">
                  <a:pos x="1443" y="110"/>
                </a:cxn>
                <a:cxn ang="0">
                  <a:pos x="1693" y="48"/>
                </a:cxn>
              </a:cxnLst>
              <a:rect l="0" t="0" r="r" b="b"/>
              <a:pathLst>
                <a:path w="3276" h="2190">
                  <a:moveTo>
                    <a:pt x="1693" y="48"/>
                  </a:moveTo>
                  <a:lnTo>
                    <a:pt x="1777" y="33"/>
                  </a:lnTo>
                  <a:lnTo>
                    <a:pt x="1860" y="22"/>
                  </a:lnTo>
                  <a:lnTo>
                    <a:pt x="1941" y="11"/>
                  </a:lnTo>
                  <a:lnTo>
                    <a:pt x="2022" y="5"/>
                  </a:lnTo>
                  <a:lnTo>
                    <a:pt x="2101" y="1"/>
                  </a:lnTo>
                  <a:lnTo>
                    <a:pt x="2178" y="0"/>
                  </a:lnTo>
                  <a:lnTo>
                    <a:pt x="2253" y="1"/>
                  </a:lnTo>
                  <a:lnTo>
                    <a:pt x="2326" y="5"/>
                  </a:lnTo>
                  <a:lnTo>
                    <a:pt x="2397" y="11"/>
                  </a:lnTo>
                  <a:lnTo>
                    <a:pt x="2466" y="20"/>
                  </a:lnTo>
                  <a:lnTo>
                    <a:pt x="2534" y="32"/>
                  </a:lnTo>
                  <a:lnTo>
                    <a:pt x="2599" y="47"/>
                  </a:lnTo>
                  <a:lnTo>
                    <a:pt x="2661" y="63"/>
                  </a:lnTo>
                  <a:lnTo>
                    <a:pt x="2722" y="82"/>
                  </a:lnTo>
                  <a:lnTo>
                    <a:pt x="2780" y="103"/>
                  </a:lnTo>
                  <a:lnTo>
                    <a:pt x="2835" y="127"/>
                  </a:lnTo>
                  <a:lnTo>
                    <a:pt x="2887" y="152"/>
                  </a:lnTo>
                  <a:lnTo>
                    <a:pt x="2937" y="180"/>
                  </a:lnTo>
                  <a:lnTo>
                    <a:pt x="2983" y="210"/>
                  </a:lnTo>
                  <a:lnTo>
                    <a:pt x="3027" y="242"/>
                  </a:lnTo>
                  <a:lnTo>
                    <a:pt x="3068" y="276"/>
                  </a:lnTo>
                  <a:lnTo>
                    <a:pt x="3104" y="311"/>
                  </a:lnTo>
                  <a:lnTo>
                    <a:pt x="3138" y="349"/>
                  </a:lnTo>
                  <a:lnTo>
                    <a:pt x="3169" y="390"/>
                  </a:lnTo>
                  <a:lnTo>
                    <a:pt x="3195" y="432"/>
                  </a:lnTo>
                  <a:lnTo>
                    <a:pt x="3218" y="475"/>
                  </a:lnTo>
                  <a:lnTo>
                    <a:pt x="3238" y="520"/>
                  </a:lnTo>
                  <a:lnTo>
                    <a:pt x="3254" y="567"/>
                  </a:lnTo>
                  <a:lnTo>
                    <a:pt x="3265" y="615"/>
                  </a:lnTo>
                  <a:lnTo>
                    <a:pt x="3273" y="666"/>
                  </a:lnTo>
                  <a:lnTo>
                    <a:pt x="3276" y="718"/>
                  </a:lnTo>
                  <a:lnTo>
                    <a:pt x="3276" y="771"/>
                  </a:lnTo>
                  <a:lnTo>
                    <a:pt x="3271" y="825"/>
                  </a:lnTo>
                  <a:lnTo>
                    <a:pt x="3262" y="880"/>
                  </a:lnTo>
                  <a:lnTo>
                    <a:pt x="3249" y="934"/>
                  </a:lnTo>
                  <a:lnTo>
                    <a:pt x="3232" y="989"/>
                  </a:lnTo>
                  <a:lnTo>
                    <a:pt x="3211" y="1043"/>
                  </a:lnTo>
                  <a:lnTo>
                    <a:pt x="3187" y="1098"/>
                  </a:lnTo>
                  <a:lnTo>
                    <a:pt x="3157" y="1151"/>
                  </a:lnTo>
                  <a:lnTo>
                    <a:pt x="3126" y="1204"/>
                  </a:lnTo>
                  <a:lnTo>
                    <a:pt x="3090" y="1257"/>
                  </a:lnTo>
                  <a:lnTo>
                    <a:pt x="3052" y="1309"/>
                  </a:lnTo>
                  <a:lnTo>
                    <a:pt x="3011" y="1361"/>
                  </a:lnTo>
                  <a:lnTo>
                    <a:pt x="2966" y="1411"/>
                  </a:lnTo>
                  <a:lnTo>
                    <a:pt x="2918" y="1462"/>
                  </a:lnTo>
                  <a:lnTo>
                    <a:pt x="2868" y="1511"/>
                  </a:lnTo>
                  <a:lnTo>
                    <a:pt x="2815" y="1560"/>
                  </a:lnTo>
                  <a:lnTo>
                    <a:pt x="2758" y="1606"/>
                  </a:lnTo>
                  <a:lnTo>
                    <a:pt x="2699" y="1652"/>
                  </a:lnTo>
                  <a:lnTo>
                    <a:pt x="2639" y="1696"/>
                  </a:lnTo>
                  <a:lnTo>
                    <a:pt x="2575" y="1739"/>
                  </a:lnTo>
                  <a:lnTo>
                    <a:pt x="2510" y="1781"/>
                  </a:lnTo>
                  <a:lnTo>
                    <a:pt x="2441" y="1822"/>
                  </a:lnTo>
                  <a:lnTo>
                    <a:pt x="2372" y="1861"/>
                  </a:lnTo>
                  <a:lnTo>
                    <a:pt x="2299" y="1898"/>
                  </a:lnTo>
                  <a:lnTo>
                    <a:pt x="2226" y="1933"/>
                  </a:lnTo>
                  <a:lnTo>
                    <a:pt x="2150" y="1967"/>
                  </a:lnTo>
                  <a:lnTo>
                    <a:pt x="2074" y="1998"/>
                  </a:lnTo>
                  <a:lnTo>
                    <a:pt x="1996" y="2028"/>
                  </a:lnTo>
                  <a:lnTo>
                    <a:pt x="1915" y="2055"/>
                  </a:lnTo>
                  <a:lnTo>
                    <a:pt x="1834" y="2080"/>
                  </a:lnTo>
                  <a:lnTo>
                    <a:pt x="1751" y="2103"/>
                  </a:lnTo>
                  <a:lnTo>
                    <a:pt x="1668" y="2123"/>
                  </a:lnTo>
                  <a:lnTo>
                    <a:pt x="1584" y="2142"/>
                  </a:lnTo>
                  <a:lnTo>
                    <a:pt x="1500" y="2157"/>
                  </a:lnTo>
                  <a:lnTo>
                    <a:pt x="1417" y="2168"/>
                  </a:lnTo>
                  <a:lnTo>
                    <a:pt x="1335" y="2179"/>
                  </a:lnTo>
                  <a:lnTo>
                    <a:pt x="1255" y="2185"/>
                  </a:lnTo>
                  <a:lnTo>
                    <a:pt x="1177" y="2189"/>
                  </a:lnTo>
                  <a:lnTo>
                    <a:pt x="1100" y="2190"/>
                  </a:lnTo>
                  <a:lnTo>
                    <a:pt x="1025" y="2189"/>
                  </a:lnTo>
                  <a:lnTo>
                    <a:pt x="952" y="2185"/>
                  </a:lnTo>
                  <a:lnTo>
                    <a:pt x="880" y="2179"/>
                  </a:lnTo>
                  <a:lnTo>
                    <a:pt x="810" y="2170"/>
                  </a:lnTo>
                  <a:lnTo>
                    <a:pt x="743" y="2158"/>
                  </a:lnTo>
                  <a:lnTo>
                    <a:pt x="678" y="2143"/>
                  </a:lnTo>
                  <a:lnTo>
                    <a:pt x="615" y="2127"/>
                  </a:lnTo>
                  <a:lnTo>
                    <a:pt x="556" y="2108"/>
                  </a:lnTo>
                  <a:lnTo>
                    <a:pt x="497" y="2087"/>
                  </a:lnTo>
                  <a:lnTo>
                    <a:pt x="443" y="2063"/>
                  </a:lnTo>
                  <a:lnTo>
                    <a:pt x="390" y="2038"/>
                  </a:lnTo>
                  <a:lnTo>
                    <a:pt x="340" y="2010"/>
                  </a:lnTo>
                  <a:lnTo>
                    <a:pt x="294" y="1980"/>
                  </a:lnTo>
                  <a:lnTo>
                    <a:pt x="251" y="1948"/>
                  </a:lnTo>
                  <a:lnTo>
                    <a:pt x="210" y="1914"/>
                  </a:lnTo>
                  <a:lnTo>
                    <a:pt x="173" y="1879"/>
                  </a:lnTo>
                  <a:lnTo>
                    <a:pt x="139" y="1841"/>
                  </a:lnTo>
                  <a:lnTo>
                    <a:pt x="109" y="1800"/>
                  </a:lnTo>
                  <a:lnTo>
                    <a:pt x="82" y="1758"/>
                  </a:lnTo>
                  <a:lnTo>
                    <a:pt x="58" y="1715"/>
                  </a:lnTo>
                  <a:lnTo>
                    <a:pt x="39" y="1670"/>
                  </a:lnTo>
                  <a:lnTo>
                    <a:pt x="24" y="1623"/>
                  </a:lnTo>
                  <a:lnTo>
                    <a:pt x="11" y="1575"/>
                  </a:lnTo>
                  <a:lnTo>
                    <a:pt x="4" y="1524"/>
                  </a:lnTo>
                  <a:lnTo>
                    <a:pt x="0" y="1472"/>
                  </a:lnTo>
                  <a:lnTo>
                    <a:pt x="1" y="1419"/>
                  </a:lnTo>
                  <a:lnTo>
                    <a:pt x="6" y="1365"/>
                  </a:lnTo>
                  <a:lnTo>
                    <a:pt x="15" y="1310"/>
                  </a:lnTo>
                  <a:lnTo>
                    <a:pt x="28" y="1256"/>
                  </a:lnTo>
                  <a:lnTo>
                    <a:pt x="46" y="1201"/>
                  </a:lnTo>
                  <a:lnTo>
                    <a:pt x="66" y="1147"/>
                  </a:lnTo>
                  <a:lnTo>
                    <a:pt x="91" y="1092"/>
                  </a:lnTo>
                  <a:lnTo>
                    <a:pt x="119" y="1039"/>
                  </a:lnTo>
                  <a:lnTo>
                    <a:pt x="151" y="986"/>
                  </a:lnTo>
                  <a:lnTo>
                    <a:pt x="186" y="933"/>
                  </a:lnTo>
                  <a:lnTo>
                    <a:pt x="225" y="881"/>
                  </a:lnTo>
                  <a:lnTo>
                    <a:pt x="267" y="829"/>
                  </a:lnTo>
                  <a:lnTo>
                    <a:pt x="311" y="779"/>
                  </a:lnTo>
                  <a:lnTo>
                    <a:pt x="359" y="728"/>
                  </a:lnTo>
                  <a:lnTo>
                    <a:pt x="410" y="679"/>
                  </a:lnTo>
                  <a:lnTo>
                    <a:pt x="463" y="630"/>
                  </a:lnTo>
                  <a:lnTo>
                    <a:pt x="519" y="584"/>
                  </a:lnTo>
                  <a:lnTo>
                    <a:pt x="578" y="538"/>
                  </a:lnTo>
                  <a:lnTo>
                    <a:pt x="639" y="494"/>
                  </a:lnTo>
                  <a:lnTo>
                    <a:pt x="702" y="451"/>
                  </a:lnTo>
                  <a:lnTo>
                    <a:pt x="768" y="408"/>
                  </a:lnTo>
                  <a:lnTo>
                    <a:pt x="837" y="368"/>
                  </a:lnTo>
                  <a:lnTo>
                    <a:pt x="906" y="329"/>
                  </a:lnTo>
                  <a:lnTo>
                    <a:pt x="978" y="292"/>
                  </a:lnTo>
                  <a:lnTo>
                    <a:pt x="1052" y="257"/>
                  </a:lnTo>
                  <a:lnTo>
                    <a:pt x="1126" y="223"/>
                  </a:lnTo>
                  <a:lnTo>
                    <a:pt x="1204" y="192"/>
                  </a:lnTo>
                  <a:lnTo>
                    <a:pt x="1282" y="162"/>
                  </a:lnTo>
                  <a:lnTo>
                    <a:pt x="1362" y="135"/>
                  </a:lnTo>
                  <a:lnTo>
                    <a:pt x="1443" y="110"/>
                  </a:lnTo>
                  <a:lnTo>
                    <a:pt x="1525" y="87"/>
                  </a:lnTo>
                  <a:lnTo>
                    <a:pt x="1608" y="67"/>
                  </a:lnTo>
                  <a:lnTo>
                    <a:pt x="1693" y="48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" name="Freeform 9"/>
            <p:cNvSpPr>
              <a:spLocks noEditPoints="1"/>
            </p:cNvSpPr>
            <p:nvPr/>
          </p:nvSpPr>
          <p:spPr bwMode="auto">
            <a:xfrm>
              <a:off x="783589" y="3041248"/>
              <a:ext cx="2838647" cy="1729112"/>
            </a:xfrm>
            <a:custGeom>
              <a:avLst/>
              <a:gdLst/>
              <a:ahLst/>
              <a:cxnLst>
                <a:cxn ang="0">
                  <a:pos x="1187" y="52"/>
                </a:cxn>
                <a:cxn ang="0">
                  <a:pos x="224" y="598"/>
                </a:cxn>
                <a:cxn ang="0">
                  <a:pos x="205" y="711"/>
                </a:cxn>
                <a:cxn ang="0">
                  <a:pos x="948" y="299"/>
                </a:cxn>
                <a:cxn ang="0">
                  <a:pos x="376" y="792"/>
                </a:cxn>
                <a:cxn ang="0">
                  <a:pos x="362" y="1325"/>
                </a:cxn>
                <a:cxn ang="0">
                  <a:pos x="1079" y="1708"/>
                </a:cxn>
                <a:cxn ang="0">
                  <a:pos x="2143" y="1495"/>
                </a:cxn>
                <a:cxn ang="0">
                  <a:pos x="2832" y="844"/>
                </a:cxn>
                <a:cxn ang="0">
                  <a:pos x="2213" y="1314"/>
                </a:cxn>
                <a:cxn ang="0">
                  <a:pos x="2337" y="1149"/>
                </a:cxn>
                <a:cxn ang="0">
                  <a:pos x="2578" y="575"/>
                </a:cxn>
                <a:cxn ang="0">
                  <a:pos x="2311" y="190"/>
                </a:cxn>
                <a:cxn ang="0">
                  <a:pos x="1895" y="1011"/>
                </a:cxn>
                <a:cxn ang="0">
                  <a:pos x="1855" y="1126"/>
                </a:cxn>
                <a:cxn ang="0">
                  <a:pos x="1901" y="1173"/>
                </a:cxn>
                <a:cxn ang="0">
                  <a:pos x="1878" y="1214"/>
                </a:cxn>
                <a:cxn ang="0">
                  <a:pos x="2008" y="1106"/>
                </a:cxn>
                <a:cxn ang="0">
                  <a:pos x="1911" y="1052"/>
                </a:cxn>
                <a:cxn ang="0">
                  <a:pos x="1768" y="1011"/>
                </a:cxn>
                <a:cxn ang="0">
                  <a:pos x="1607" y="1101"/>
                </a:cxn>
                <a:cxn ang="0">
                  <a:pos x="1717" y="1166"/>
                </a:cxn>
                <a:cxn ang="0">
                  <a:pos x="1599" y="1201"/>
                </a:cxn>
                <a:cxn ang="0">
                  <a:pos x="1789" y="1146"/>
                </a:cxn>
                <a:cxn ang="0">
                  <a:pos x="1673" y="1070"/>
                </a:cxn>
                <a:cxn ang="0">
                  <a:pos x="1579" y="1071"/>
                </a:cxn>
                <a:cxn ang="0">
                  <a:pos x="1413" y="1030"/>
                </a:cxn>
                <a:cxn ang="0">
                  <a:pos x="1437" y="1214"/>
                </a:cxn>
                <a:cxn ang="0">
                  <a:pos x="1475" y="1169"/>
                </a:cxn>
                <a:cxn ang="0">
                  <a:pos x="1501" y="1054"/>
                </a:cxn>
                <a:cxn ang="0">
                  <a:pos x="1299" y="1064"/>
                </a:cxn>
                <a:cxn ang="0">
                  <a:pos x="1303" y="1012"/>
                </a:cxn>
                <a:cxn ang="0">
                  <a:pos x="1087" y="1211"/>
                </a:cxn>
                <a:cxn ang="0">
                  <a:pos x="1140" y="1017"/>
                </a:cxn>
                <a:cxn ang="0">
                  <a:pos x="1077" y="1138"/>
                </a:cxn>
                <a:cxn ang="0">
                  <a:pos x="1035" y="1064"/>
                </a:cxn>
                <a:cxn ang="0">
                  <a:pos x="769" y="1212"/>
                </a:cxn>
                <a:cxn ang="0">
                  <a:pos x="649" y="1008"/>
                </a:cxn>
                <a:cxn ang="0">
                  <a:pos x="496" y="1169"/>
                </a:cxn>
                <a:cxn ang="0">
                  <a:pos x="674" y="1184"/>
                </a:cxn>
                <a:cxn ang="0">
                  <a:pos x="573" y="1087"/>
                </a:cxn>
                <a:cxn ang="0">
                  <a:pos x="2219" y="599"/>
                </a:cxn>
                <a:cxn ang="0">
                  <a:pos x="2185" y="787"/>
                </a:cxn>
                <a:cxn ang="0">
                  <a:pos x="2261" y="746"/>
                </a:cxn>
                <a:cxn ang="0">
                  <a:pos x="2337" y="541"/>
                </a:cxn>
                <a:cxn ang="0">
                  <a:pos x="1926" y="540"/>
                </a:cxn>
                <a:cxn ang="0">
                  <a:pos x="1613" y="576"/>
                </a:cxn>
                <a:cxn ang="0">
                  <a:pos x="1790" y="761"/>
                </a:cxn>
                <a:cxn ang="0">
                  <a:pos x="1665" y="816"/>
                </a:cxn>
                <a:cxn ang="0">
                  <a:pos x="1703" y="918"/>
                </a:cxn>
                <a:cxn ang="0">
                  <a:pos x="1909" y="740"/>
                </a:cxn>
                <a:cxn ang="0">
                  <a:pos x="1702" y="637"/>
                </a:cxn>
                <a:cxn ang="0">
                  <a:pos x="1321" y="597"/>
                </a:cxn>
                <a:cxn ang="0">
                  <a:pos x="1321" y="597"/>
                </a:cxn>
                <a:cxn ang="0">
                  <a:pos x="1550" y="599"/>
                </a:cxn>
                <a:cxn ang="0">
                  <a:pos x="1142" y="585"/>
                </a:cxn>
                <a:cxn ang="0">
                  <a:pos x="858" y="532"/>
                </a:cxn>
                <a:cxn ang="0">
                  <a:pos x="864" y="736"/>
                </a:cxn>
                <a:cxn ang="0">
                  <a:pos x="896" y="828"/>
                </a:cxn>
                <a:cxn ang="0">
                  <a:pos x="835" y="913"/>
                </a:cxn>
                <a:cxn ang="0">
                  <a:pos x="1116" y="774"/>
                </a:cxn>
                <a:cxn ang="0">
                  <a:pos x="912" y="654"/>
                </a:cxn>
                <a:cxn ang="0">
                  <a:pos x="1034" y="612"/>
                </a:cxn>
              </a:cxnLst>
              <a:rect l="0" t="0" r="r" b="b"/>
              <a:pathLst>
                <a:path w="2880" h="1720">
                  <a:moveTo>
                    <a:pt x="2185" y="121"/>
                  </a:moveTo>
                  <a:lnTo>
                    <a:pt x="2142" y="102"/>
                  </a:lnTo>
                  <a:lnTo>
                    <a:pt x="2098" y="84"/>
                  </a:lnTo>
                  <a:lnTo>
                    <a:pt x="2052" y="68"/>
                  </a:lnTo>
                  <a:lnTo>
                    <a:pt x="2007" y="54"/>
                  </a:lnTo>
                  <a:lnTo>
                    <a:pt x="1960" y="42"/>
                  </a:lnTo>
                  <a:lnTo>
                    <a:pt x="1913" y="31"/>
                  </a:lnTo>
                  <a:lnTo>
                    <a:pt x="1866" y="22"/>
                  </a:lnTo>
                  <a:lnTo>
                    <a:pt x="1820" y="14"/>
                  </a:lnTo>
                  <a:lnTo>
                    <a:pt x="1764" y="8"/>
                  </a:lnTo>
                  <a:lnTo>
                    <a:pt x="1709" y="4"/>
                  </a:lnTo>
                  <a:lnTo>
                    <a:pt x="1654" y="2"/>
                  </a:lnTo>
                  <a:lnTo>
                    <a:pt x="1599" y="0"/>
                  </a:lnTo>
                  <a:lnTo>
                    <a:pt x="1544" y="2"/>
                  </a:lnTo>
                  <a:lnTo>
                    <a:pt x="1489" y="4"/>
                  </a:lnTo>
                  <a:lnTo>
                    <a:pt x="1434" y="9"/>
                  </a:lnTo>
                  <a:lnTo>
                    <a:pt x="1379" y="16"/>
                  </a:lnTo>
                  <a:lnTo>
                    <a:pt x="1331" y="23"/>
                  </a:lnTo>
                  <a:lnTo>
                    <a:pt x="1283" y="31"/>
                  </a:lnTo>
                  <a:lnTo>
                    <a:pt x="1235" y="41"/>
                  </a:lnTo>
                  <a:lnTo>
                    <a:pt x="1187" y="52"/>
                  </a:lnTo>
                  <a:lnTo>
                    <a:pt x="1140" y="65"/>
                  </a:lnTo>
                  <a:lnTo>
                    <a:pt x="1092" y="79"/>
                  </a:lnTo>
                  <a:lnTo>
                    <a:pt x="1044" y="94"/>
                  </a:lnTo>
                  <a:lnTo>
                    <a:pt x="997" y="111"/>
                  </a:lnTo>
                  <a:lnTo>
                    <a:pt x="950" y="128"/>
                  </a:lnTo>
                  <a:lnTo>
                    <a:pt x="903" y="147"/>
                  </a:lnTo>
                  <a:lnTo>
                    <a:pt x="858" y="166"/>
                  </a:lnTo>
                  <a:lnTo>
                    <a:pt x="812" y="187"/>
                  </a:lnTo>
                  <a:lnTo>
                    <a:pt x="768" y="208"/>
                  </a:lnTo>
                  <a:lnTo>
                    <a:pt x="724" y="231"/>
                  </a:lnTo>
                  <a:lnTo>
                    <a:pt x="681" y="254"/>
                  </a:lnTo>
                  <a:lnTo>
                    <a:pt x="639" y="278"/>
                  </a:lnTo>
                  <a:lnTo>
                    <a:pt x="591" y="306"/>
                  </a:lnTo>
                  <a:lnTo>
                    <a:pt x="543" y="336"/>
                  </a:lnTo>
                  <a:lnTo>
                    <a:pt x="495" y="369"/>
                  </a:lnTo>
                  <a:lnTo>
                    <a:pt x="446" y="403"/>
                  </a:lnTo>
                  <a:lnTo>
                    <a:pt x="400" y="438"/>
                  </a:lnTo>
                  <a:lnTo>
                    <a:pt x="354" y="475"/>
                  </a:lnTo>
                  <a:lnTo>
                    <a:pt x="309" y="514"/>
                  </a:lnTo>
                  <a:lnTo>
                    <a:pt x="265" y="556"/>
                  </a:lnTo>
                  <a:lnTo>
                    <a:pt x="224" y="598"/>
                  </a:lnTo>
                  <a:lnTo>
                    <a:pt x="184" y="642"/>
                  </a:lnTo>
                  <a:lnTo>
                    <a:pt x="166" y="664"/>
                  </a:lnTo>
                  <a:lnTo>
                    <a:pt x="147" y="688"/>
                  </a:lnTo>
                  <a:lnTo>
                    <a:pt x="129" y="711"/>
                  </a:lnTo>
                  <a:lnTo>
                    <a:pt x="112" y="735"/>
                  </a:lnTo>
                  <a:lnTo>
                    <a:pt x="95" y="759"/>
                  </a:lnTo>
                  <a:lnTo>
                    <a:pt x="79" y="783"/>
                  </a:lnTo>
                  <a:lnTo>
                    <a:pt x="64" y="808"/>
                  </a:lnTo>
                  <a:lnTo>
                    <a:pt x="49" y="832"/>
                  </a:lnTo>
                  <a:lnTo>
                    <a:pt x="36" y="859"/>
                  </a:lnTo>
                  <a:lnTo>
                    <a:pt x="23" y="884"/>
                  </a:lnTo>
                  <a:lnTo>
                    <a:pt x="11" y="911"/>
                  </a:lnTo>
                  <a:lnTo>
                    <a:pt x="0" y="937"/>
                  </a:lnTo>
                  <a:lnTo>
                    <a:pt x="24" y="906"/>
                  </a:lnTo>
                  <a:lnTo>
                    <a:pt x="48" y="876"/>
                  </a:lnTo>
                  <a:lnTo>
                    <a:pt x="73" y="846"/>
                  </a:lnTo>
                  <a:lnTo>
                    <a:pt x="98" y="818"/>
                  </a:lnTo>
                  <a:lnTo>
                    <a:pt x="124" y="790"/>
                  </a:lnTo>
                  <a:lnTo>
                    <a:pt x="150" y="763"/>
                  </a:lnTo>
                  <a:lnTo>
                    <a:pt x="177" y="736"/>
                  </a:lnTo>
                  <a:lnTo>
                    <a:pt x="205" y="711"/>
                  </a:lnTo>
                  <a:lnTo>
                    <a:pt x="233" y="685"/>
                  </a:lnTo>
                  <a:lnTo>
                    <a:pt x="262" y="661"/>
                  </a:lnTo>
                  <a:lnTo>
                    <a:pt x="290" y="637"/>
                  </a:lnTo>
                  <a:lnTo>
                    <a:pt x="319" y="614"/>
                  </a:lnTo>
                  <a:lnTo>
                    <a:pt x="349" y="592"/>
                  </a:lnTo>
                  <a:lnTo>
                    <a:pt x="379" y="570"/>
                  </a:lnTo>
                  <a:lnTo>
                    <a:pt x="410" y="550"/>
                  </a:lnTo>
                  <a:lnTo>
                    <a:pt x="440" y="530"/>
                  </a:lnTo>
                  <a:lnTo>
                    <a:pt x="472" y="509"/>
                  </a:lnTo>
                  <a:lnTo>
                    <a:pt x="503" y="490"/>
                  </a:lnTo>
                  <a:lnTo>
                    <a:pt x="535" y="473"/>
                  </a:lnTo>
                  <a:lnTo>
                    <a:pt x="568" y="455"/>
                  </a:lnTo>
                  <a:lnTo>
                    <a:pt x="601" y="437"/>
                  </a:lnTo>
                  <a:lnTo>
                    <a:pt x="634" y="421"/>
                  </a:lnTo>
                  <a:lnTo>
                    <a:pt x="667" y="404"/>
                  </a:lnTo>
                  <a:lnTo>
                    <a:pt x="701" y="389"/>
                  </a:lnTo>
                  <a:lnTo>
                    <a:pt x="769" y="360"/>
                  </a:lnTo>
                  <a:lnTo>
                    <a:pt x="837" y="333"/>
                  </a:lnTo>
                  <a:lnTo>
                    <a:pt x="908" y="309"/>
                  </a:lnTo>
                  <a:lnTo>
                    <a:pt x="979" y="287"/>
                  </a:lnTo>
                  <a:lnTo>
                    <a:pt x="948" y="299"/>
                  </a:lnTo>
                  <a:lnTo>
                    <a:pt x="916" y="313"/>
                  </a:lnTo>
                  <a:lnTo>
                    <a:pt x="884" y="328"/>
                  </a:lnTo>
                  <a:lnTo>
                    <a:pt x="853" y="345"/>
                  </a:lnTo>
                  <a:lnTo>
                    <a:pt x="821" y="361"/>
                  </a:lnTo>
                  <a:lnTo>
                    <a:pt x="789" y="380"/>
                  </a:lnTo>
                  <a:lnTo>
                    <a:pt x="758" y="399"/>
                  </a:lnTo>
                  <a:lnTo>
                    <a:pt x="727" y="419"/>
                  </a:lnTo>
                  <a:lnTo>
                    <a:pt x="697" y="441"/>
                  </a:lnTo>
                  <a:lnTo>
                    <a:pt x="667" y="463"/>
                  </a:lnTo>
                  <a:lnTo>
                    <a:pt x="638" y="485"/>
                  </a:lnTo>
                  <a:lnTo>
                    <a:pt x="608" y="509"/>
                  </a:lnTo>
                  <a:lnTo>
                    <a:pt x="581" y="535"/>
                  </a:lnTo>
                  <a:lnTo>
                    <a:pt x="553" y="560"/>
                  </a:lnTo>
                  <a:lnTo>
                    <a:pt x="527" y="587"/>
                  </a:lnTo>
                  <a:lnTo>
                    <a:pt x="502" y="613"/>
                  </a:lnTo>
                  <a:lnTo>
                    <a:pt x="477" y="641"/>
                  </a:lnTo>
                  <a:lnTo>
                    <a:pt x="454" y="670"/>
                  </a:lnTo>
                  <a:lnTo>
                    <a:pt x="433" y="699"/>
                  </a:lnTo>
                  <a:lnTo>
                    <a:pt x="412" y="730"/>
                  </a:lnTo>
                  <a:lnTo>
                    <a:pt x="393" y="760"/>
                  </a:lnTo>
                  <a:lnTo>
                    <a:pt x="376" y="792"/>
                  </a:lnTo>
                  <a:lnTo>
                    <a:pt x="359" y="825"/>
                  </a:lnTo>
                  <a:lnTo>
                    <a:pt x="345" y="856"/>
                  </a:lnTo>
                  <a:lnTo>
                    <a:pt x="333" y="890"/>
                  </a:lnTo>
                  <a:lnTo>
                    <a:pt x="321" y="925"/>
                  </a:lnTo>
                  <a:lnTo>
                    <a:pt x="312" y="959"/>
                  </a:lnTo>
                  <a:lnTo>
                    <a:pt x="306" y="993"/>
                  </a:lnTo>
                  <a:lnTo>
                    <a:pt x="301" y="1030"/>
                  </a:lnTo>
                  <a:lnTo>
                    <a:pt x="298" y="1065"/>
                  </a:lnTo>
                  <a:lnTo>
                    <a:pt x="298" y="1102"/>
                  </a:lnTo>
                  <a:lnTo>
                    <a:pt x="300" y="1138"/>
                  </a:lnTo>
                  <a:lnTo>
                    <a:pt x="302" y="1156"/>
                  </a:lnTo>
                  <a:lnTo>
                    <a:pt x="305" y="1174"/>
                  </a:lnTo>
                  <a:lnTo>
                    <a:pt x="307" y="1192"/>
                  </a:lnTo>
                  <a:lnTo>
                    <a:pt x="312" y="1209"/>
                  </a:lnTo>
                  <a:lnTo>
                    <a:pt x="317" y="1226"/>
                  </a:lnTo>
                  <a:lnTo>
                    <a:pt x="322" y="1242"/>
                  </a:lnTo>
                  <a:lnTo>
                    <a:pt x="329" y="1260"/>
                  </a:lnTo>
                  <a:lnTo>
                    <a:pt x="336" y="1276"/>
                  </a:lnTo>
                  <a:lnTo>
                    <a:pt x="344" y="1293"/>
                  </a:lnTo>
                  <a:lnTo>
                    <a:pt x="352" y="1309"/>
                  </a:lnTo>
                  <a:lnTo>
                    <a:pt x="362" y="1325"/>
                  </a:lnTo>
                  <a:lnTo>
                    <a:pt x="371" y="1341"/>
                  </a:lnTo>
                  <a:lnTo>
                    <a:pt x="382" y="1356"/>
                  </a:lnTo>
                  <a:lnTo>
                    <a:pt x="392" y="1371"/>
                  </a:lnTo>
                  <a:lnTo>
                    <a:pt x="405" y="1387"/>
                  </a:lnTo>
                  <a:lnTo>
                    <a:pt x="416" y="1402"/>
                  </a:lnTo>
                  <a:lnTo>
                    <a:pt x="443" y="1430"/>
                  </a:lnTo>
                  <a:lnTo>
                    <a:pt x="472" y="1457"/>
                  </a:lnTo>
                  <a:lnTo>
                    <a:pt x="502" y="1484"/>
                  </a:lnTo>
                  <a:lnTo>
                    <a:pt x="535" y="1511"/>
                  </a:lnTo>
                  <a:lnTo>
                    <a:pt x="570" y="1535"/>
                  </a:lnTo>
                  <a:lnTo>
                    <a:pt x="607" y="1557"/>
                  </a:lnTo>
                  <a:lnTo>
                    <a:pt x="645" y="1579"/>
                  </a:lnTo>
                  <a:lnTo>
                    <a:pt x="686" y="1599"/>
                  </a:lnTo>
                  <a:lnTo>
                    <a:pt x="732" y="1620"/>
                  </a:lnTo>
                  <a:lnTo>
                    <a:pt x="779" y="1639"/>
                  </a:lnTo>
                  <a:lnTo>
                    <a:pt x="827" y="1655"/>
                  </a:lnTo>
                  <a:lnTo>
                    <a:pt x="877" y="1669"/>
                  </a:lnTo>
                  <a:lnTo>
                    <a:pt x="926" y="1682"/>
                  </a:lnTo>
                  <a:lnTo>
                    <a:pt x="977" y="1693"/>
                  </a:lnTo>
                  <a:lnTo>
                    <a:pt x="1027" y="1702"/>
                  </a:lnTo>
                  <a:lnTo>
                    <a:pt x="1079" y="1708"/>
                  </a:lnTo>
                  <a:lnTo>
                    <a:pt x="1130" y="1713"/>
                  </a:lnTo>
                  <a:lnTo>
                    <a:pt x="1182" y="1717"/>
                  </a:lnTo>
                  <a:lnTo>
                    <a:pt x="1234" y="1720"/>
                  </a:lnTo>
                  <a:lnTo>
                    <a:pt x="1284" y="1720"/>
                  </a:lnTo>
                  <a:lnTo>
                    <a:pt x="1336" y="1718"/>
                  </a:lnTo>
                  <a:lnTo>
                    <a:pt x="1387" y="1716"/>
                  </a:lnTo>
                  <a:lnTo>
                    <a:pt x="1437" y="1712"/>
                  </a:lnTo>
                  <a:lnTo>
                    <a:pt x="1488" y="1706"/>
                  </a:lnTo>
                  <a:lnTo>
                    <a:pt x="1535" y="1699"/>
                  </a:lnTo>
                  <a:lnTo>
                    <a:pt x="1583" y="1692"/>
                  </a:lnTo>
                  <a:lnTo>
                    <a:pt x="1632" y="1682"/>
                  </a:lnTo>
                  <a:lnTo>
                    <a:pt x="1682" y="1670"/>
                  </a:lnTo>
                  <a:lnTo>
                    <a:pt x="1732" y="1656"/>
                  </a:lnTo>
                  <a:lnTo>
                    <a:pt x="1783" y="1642"/>
                  </a:lnTo>
                  <a:lnTo>
                    <a:pt x="1835" y="1626"/>
                  </a:lnTo>
                  <a:lnTo>
                    <a:pt x="1885" y="1607"/>
                  </a:lnTo>
                  <a:lnTo>
                    <a:pt x="1937" y="1588"/>
                  </a:lnTo>
                  <a:lnTo>
                    <a:pt x="1989" y="1566"/>
                  </a:lnTo>
                  <a:lnTo>
                    <a:pt x="2041" y="1545"/>
                  </a:lnTo>
                  <a:lnTo>
                    <a:pt x="2093" y="1521"/>
                  </a:lnTo>
                  <a:lnTo>
                    <a:pt x="2143" y="1495"/>
                  </a:lnTo>
                  <a:lnTo>
                    <a:pt x="2194" y="1469"/>
                  </a:lnTo>
                  <a:lnTo>
                    <a:pt x="2243" y="1441"/>
                  </a:lnTo>
                  <a:lnTo>
                    <a:pt x="2293" y="1411"/>
                  </a:lnTo>
                  <a:lnTo>
                    <a:pt x="2341" y="1380"/>
                  </a:lnTo>
                  <a:lnTo>
                    <a:pt x="2389" y="1349"/>
                  </a:lnTo>
                  <a:lnTo>
                    <a:pt x="2436" y="1316"/>
                  </a:lnTo>
                  <a:lnTo>
                    <a:pt x="2480" y="1282"/>
                  </a:lnTo>
                  <a:lnTo>
                    <a:pt x="2524" y="1245"/>
                  </a:lnTo>
                  <a:lnTo>
                    <a:pt x="2566" y="1208"/>
                  </a:lnTo>
                  <a:lnTo>
                    <a:pt x="2607" y="1171"/>
                  </a:lnTo>
                  <a:lnTo>
                    <a:pt x="2646" y="1132"/>
                  </a:lnTo>
                  <a:lnTo>
                    <a:pt x="2683" y="1092"/>
                  </a:lnTo>
                  <a:lnTo>
                    <a:pt x="2718" y="1051"/>
                  </a:lnTo>
                  <a:lnTo>
                    <a:pt x="2751" y="1008"/>
                  </a:lnTo>
                  <a:lnTo>
                    <a:pt x="2781" y="965"/>
                  </a:lnTo>
                  <a:lnTo>
                    <a:pt x="2810" y="921"/>
                  </a:lnTo>
                  <a:lnTo>
                    <a:pt x="2836" y="876"/>
                  </a:lnTo>
                  <a:lnTo>
                    <a:pt x="2858" y="830"/>
                  </a:lnTo>
                  <a:lnTo>
                    <a:pt x="2880" y="783"/>
                  </a:lnTo>
                  <a:lnTo>
                    <a:pt x="2856" y="814"/>
                  </a:lnTo>
                  <a:lnTo>
                    <a:pt x="2832" y="844"/>
                  </a:lnTo>
                  <a:lnTo>
                    <a:pt x="2807" y="874"/>
                  </a:lnTo>
                  <a:lnTo>
                    <a:pt x="2781" y="902"/>
                  </a:lnTo>
                  <a:lnTo>
                    <a:pt x="2755" y="930"/>
                  </a:lnTo>
                  <a:lnTo>
                    <a:pt x="2729" y="957"/>
                  </a:lnTo>
                  <a:lnTo>
                    <a:pt x="2702" y="984"/>
                  </a:lnTo>
                  <a:lnTo>
                    <a:pt x="2675" y="1009"/>
                  </a:lnTo>
                  <a:lnTo>
                    <a:pt x="2647" y="1035"/>
                  </a:lnTo>
                  <a:lnTo>
                    <a:pt x="2618" y="1059"/>
                  </a:lnTo>
                  <a:lnTo>
                    <a:pt x="2589" y="1082"/>
                  </a:lnTo>
                  <a:lnTo>
                    <a:pt x="2560" y="1106"/>
                  </a:lnTo>
                  <a:lnTo>
                    <a:pt x="2531" y="1127"/>
                  </a:lnTo>
                  <a:lnTo>
                    <a:pt x="2500" y="1149"/>
                  </a:lnTo>
                  <a:lnTo>
                    <a:pt x="2470" y="1170"/>
                  </a:lnTo>
                  <a:lnTo>
                    <a:pt x="2440" y="1190"/>
                  </a:lnTo>
                  <a:lnTo>
                    <a:pt x="2408" y="1209"/>
                  </a:lnTo>
                  <a:lnTo>
                    <a:pt x="2376" y="1228"/>
                  </a:lnTo>
                  <a:lnTo>
                    <a:pt x="2345" y="1247"/>
                  </a:lnTo>
                  <a:lnTo>
                    <a:pt x="2312" y="1265"/>
                  </a:lnTo>
                  <a:lnTo>
                    <a:pt x="2279" y="1283"/>
                  </a:lnTo>
                  <a:lnTo>
                    <a:pt x="2246" y="1299"/>
                  </a:lnTo>
                  <a:lnTo>
                    <a:pt x="2213" y="1314"/>
                  </a:lnTo>
                  <a:lnTo>
                    <a:pt x="2179" y="1330"/>
                  </a:lnTo>
                  <a:lnTo>
                    <a:pt x="2112" y="1359"/>
                  </a:lnTo>
                  <a:lnTo>
                    <a:pt x="2042" y="1385"/>
                  </a:lnTo>
                  <a:lnTo>
                    <a:pt x="1973" y="1411"/>
                  </a:lnTo>
                  <a:lnTo>
                    <a:pt x="1901" y="1432"/>
                  </a:lnTo>
                  <a:lnTo>
                    <a:pt x="1930" y="1421"/>
                  </a:lnTo>
                  <a:lnTo>
                    <a:pt x="1957" y="1409"/>
                  </a:lnTo>
                  <a:lnTo>
                    <a:pt x="1987" y="1395"/>
                  </a:lnTo>
                  <a:lnTo>
                    <a:pt x="2016" y="1382"/>
                  </a:lnTo>
                  <a:lnTo>
                    <a:pt x="2044" y="1366"/>
                  </a:lnTo>
                  <a:lnTo>
                    <a:pt x="2073" y="1350"/>
                  </a:lnTo>
                  <a:lnTo>
                    <a:pt x="2100" y="1333"/>
                  </a:lnTo>
                  <a:lnTo>
                    <a:pt x="2128" y="1316"/>
                  </a:lnTo>
                  <a:lnTo>
                    <a:pt x="2156" y="1298"/>
                  </a:lnTo>
                  <a:lnTo>
                    <a:pt x="2184" y="1279"/>
                  </a:lnTo>
                  <a:lnTo>
                    <a:pt x="2211" y="1259"/>
                  </a:lnTo>
                  <a:lnTo>
                    <a:pt x="2237" y="1238"/>
                  </a:lnTo>
                  <a:lnTo>
                    <a:pt x="2264" y="1217"/>
                  </a:lnTo>
                  <a:lnTo>
                    <a:pt x="2289" y="1195"/>
                  </a:lnTo>
                  <a:lnTo>
                    <a:pt x="2313" y="1173"/>
                  </a:lnTo>
                  <a:lnTo>
                    <a:pt x="2337" y="1149"/>
                  </a:lnTo>
                  <a:lnTo>
                    <a:pt x="2361" y="1125"/>
                  </a:lnTo>
                  <a:lnTo>
                    <a:pt x="2383" y="1101"/>
                  </a:lnTo>
                  <a:lnTo>
                    <a:pt x="2405" y="1075"/>
                  </a:lnTo>
                  <a:lnTo>
                    <a:pt x="2426" y="1050"/>
                  </a:lnTo>
                  <a:lnTo>
                    <a:pt x="2445" y="1023"/>
                  </a:lnTo>
                  <a:lnTo>
                    <a:pt x="2464" y="995"/>
                  </a:lnTo>
                  <a:lnTo>
                    <a:pt x="2481" y="968"/>
                  </a:lnTo>
                  <a:lnTo>
                    <a:pt x="2498" y="940"/>
                  </a:lnTo>
                  <a:lnTo>
                    <a:pt x="2512" y="912"/>
                  </a:lnTo>
                  <a:lnTo>
                    <a:pt x="2526" y="882"/>
                  </a:lnTo>
                  <a:lnTo>
                    <a:pt x="2538" y="852"/>
                  </a:lnTo>
                  <a:lnTo>
                    <a:pt x="2550" y="822"/>
                  </a:lnTo>
                  <a:lnTo>
                    <a:pt x="2559" y="792"/>
                  </a:lnTo>
                  <a:lnTo>
                    <a:pt x="2566" y="761"/>
                  </a:lnTo>
                  <a:lnTo>
                    <a:pt x="2572" y="730"/>
                  </a:lnTo>
                  <a:lnTo>
                    <a:pt x="2578" y="697"/>
                  </a:lnTo>
                  <a:lnTo>
                    <a:pt x="2580" y="671"/>
                  </a:lnTo>
                  <a:lnTo>
                    <a:pt x="2581" y="647"/>
                  </a:lnTo>
                  <a:lnTo>
                    <a:pt x="2581" y="622"/>
                  </a:lnTo>
                  <a:lnTo>
                    <a:pt x="2580" y="598"/>
                  </a:lnTo>
                  <a:lnTo>
                    <a:pt x="2578" y="575"/>
                  </a:lnTo>
                  <a:lnTo>
                    <a:pt x="2575" y="552"/>
                  </a:lnTo>
                  <a:lnTo>
                    <a:pt x="2570" y="530"/>
                  </a:lnTo>
                  <a:lnTo>
                    <a:pt x="2564" y="507"/>
                  </a:lnTo>
                  <a:lnTo>
                    <a:pt x="2557" y="485"/>
                  </a:lnTo>
                  <a:lnTo>
                    <a:pt x="2550" y="464"/>
                  </a:lnTo>
                  <a:lnTo>
                    <a:pt x="2541" y="444"/>
                  </a:lnTo>
                  <a:lnTo>
                    <a:pt x="2531" y="423"/>
                  </a:lnTo>
                  <a:lnTo>
                    <a:pt x="2519" y="403"/>
                  </a:lnTo>
                  <a:lnTo>
                    <a:pt x="2508" y="384"/>
                  </a:lnTo>
                  <a:lnTo>
                    <a:pt x="2495" y="365"/>
                  </a:lnTo>
                  <a:lnTo>
                    <a:pt x="2483" y="347"/>
                  </a:lnTo>
                  <a:lnTo>
                    <a:pt x="2467" y="330"/>
                  </a:lnTo>
                  <a:lnTo>
                    <a:pt x="2454" y="312"/>
                  </a:lnTo>
                  <a:lnTo>
                    <a:pt x="2437" y="295"/>
                  </a:lnTo>
                  <a:lnTo>
                    <a:pt x="2421" y="279"/>
                  </a:lnTo>
                  <a:lnTo>
                    <a:pt x="2404" y="263"/>
                  </a:lnTo>
                  <a:lnTo>
                    <a:pt x="2386" y="247"/>
                  </a:lnTo>
                  <a:lnTo>
                    <a:pt x="2369" y="232"/>
                  </a:lnTo>
                  <a:lnTo>
                    <a:pt x="2350" y="218"/>
                  </a:lnTo>
                  <a:lnTo>
                    <a:pt x="2331" y="204"/>
                  </a:lnTo>
                  <a:lnTo>
                    <a:pt x="2311" y="190"/>
                  </a:lnTo>
                  <a:lnTo>
                    <a:pt x="2290" y="178"/>
                  </a:lnTo>
                  <a:lnTo>
                    <a:pt x="2270" y="165"/>
                  </a:lnTo>
                  <a:lnTo>
                    <a:pt x="2228" y="142"/>
                  </a:lnTo>
                  <a:lnTo>
                    <a:pt x="2185" y="121"/>
                  </a:lnTo>
                  <a:close/>
                  <a:moveTo>
                    <a:pt x="2021" y="1066"/>
                  </a:moveTo>
                  <a:lnTo>
                    <a:pt x="2023" y="1056"/>
                  </a:lnTo>
                  <a:lnTo>
                    <a:pt x="2025" y="1049"/>
                  </a:lnTo>
                  <a:lnTo>
                    <a:pt x="2025" y="1041"/>
                  </a:lnTo>
                  <a:lnTo>
                    <a:pt x="2023" y="1035"/>
                  </a:lnTo>
                  <a:lnTo>
                    <a:pt x="2021" y="1030"/>
                  </a:lnTo>
                  <a:lnTo>
                    <a:pt x="2018" y="1025"/>
                  </a:lnTo>
                  <a:lnTo>
                    <a:pt x="2014" y="1021"/>
                  </a:lnTo>
                  <a:lnTo>
                    <a:pt x="2009" y="1017"/>
                  </a:lnTo>
                  <a:lnTo>
                    <a:pt x="2004" y="1014"/>
                  </a:lnTo>
                  <a:lnTo>
                    <a:pt x="1992" y="1011"/>
                  </a:lnTo>
                  <a:lnTo>
                    <a:pt x="1978" y="1008"/>
                  </a:lnTo>
                  <a:lnTo>
                    <a:pt x="1961" y="1007"/>
                  </a:lnTo>
                  <a:lnTo>
                    <a:pt x="1945" y="1007"/>
                  </a:lnTo>
                  <a:lnTo>
                    <a:pt x="1923" y="1007"/>
                  </a:lnTo>
                  <a:lnTo>
                    <a:pt x="1904" y="1009"/>
                  </a:lnTo>
                  <a:lnTo>
                    <a:pt x="1895" y="1011"/>
                  </a:lnTo>
                  <a:lnTo>
                    <a:pt x="1887" y="1012"/>
                  </a:lnTo>
                  <a:lnTo>
                    <a:pt x="1878" y="1014"/>
                  </a:lnTo>
                  <a:lnTo>
                    <a:pt x="1871" y="1018"/>
                  </a:lnTo>
                  <a:lnTo>
                    <a:pt x="1864" y="1022"/>
                  </a:lnTo>
                  <a:lnTo>
                    <a:pt x="1857" y="1026"/>
                  </a:lnTo>
                  <a:lnTo>
                    <a:pt x="1852" y="1032"/>
                  </a:lnTo>
                  <a:lnTo>
                    <a:pt x="1846" y="1038"/>
                  </a:lnTo>
                  <a:lnTo>
                    <a:pt x="1842" y="1045"/>
                  </a:lnTo>
                  <a:lnTo>
                    <a:pt x="1838" y="1054"/>
                  </a:lnTo>
                  <a:lnTo>
                    <a:pt x="1835" y="1063"/>
                  </a:lnTo>
                  <a:lnTo>
                    <a:pt x="1832" y="1073"/>
                  </a:lnTo>
                  <a:lnTo>
                    <a:pt x="1831" y="1080"/>
                  </a:lnTo>
                  <a:lnTo>
                    <a:pt x="1830" y="1088"/>
                  </a:lnTo>
                  <a:lnTo>
                    <a:pt x="1830" y="1094"/>
                  </a:lnTo>
                  <a:lnTo>
                    <a:pt x="1831" y="1101"/>
                  </a:lnTo>
                  <a:lnTo>
                    <a:pt x="1832" y="1106"/>
                  </a:lnTo>
                  <a:lnTo>
                    <a:pt x="1835" y="1111"/>
                  </a:lnTo>
                  <a:lnTo>
                    <a:pt x="1838" y="1114"/>
                  </a:lnTo>
                  <a:lnTo>
                    <a:pt x="1844" y="1120"/>
                  </a:lnTo>
                  <a:lnTo>
                    <a:pt x="1849" y="1122"/>
                  </a:lnTo>
                  <a:lnTo>
                    <a:pt x="1855" y="1126"/>
                  </a:lnTo>
                  <a:lnTo>
                    <a:pt x="1863" y="1128"/>
                  </a:lnTo>
                  <a:lnTo>
                    <a:pt x="1871" y="1131"/>
                  </a:lnTo>
                  <a:lnTo>
                    <a:pt x="1892" y="1133"/>
                  </a:lnTo>
                  <a:lnTo>
                    <a:pt x="1917" y="1135"/>
                  </a:lnTo>
                  <a:lnTo>
                    <a:pt x="1926" y="1135"/>
                  </a:lnTo>
                  <a:lnTo>
                    <a:pt x="1933" y="1135"/>
                  </a:lnTo>
                  <a:lnTo>
                    <a:pt x="1940" y="1136"/>
                  </a:lnTo>
                  <a:lnTo>
                    <a:pt x="1944" y="1138"/>
                  </a:lnTo>
                  <a:lnTo>
                    <a:pt x="1946" y="1141"/>
                  </a:lnTo>
                  <a:lnTo>
                    <a:pt x="1947" y="1145"/>
                  </a:lnTo>
                  <a:lnTo>
                    <a:pt x="1947" y="1149"/>
                  </a:lnTo>
                  <a:lnTo>
                    <a:pt x="1947" y="1154"/>
                  </a:lnTo>
                  <a:lnTo>
                    <a:pt x="1946" y="1159"/>
                  </a:lnTo>
                  <a:lnTo>
                    <a:pt x="1944" y="1164"/>
                  </a:lnTo>
                  <a:lnTo>
                    <a:pt x="1941" y="1166"/>
                  </a:lnTo>
                  <a:lnTo>
                    <a:pt x="1936" y="1169"/>
                  </a:lnTo>
                  <a:lnTo>
                    <a:pt x="1932" y="1170"/>
                  </a:lnTo>
                  <a:lnTo>
                    <a:pt x="1926" y="1171"/>
                  </a:lnTo>
                  <a:lnTo>
                    <a:pt x="1918" y="1173"/>
                  </a:lnTo>
                  <a:lnTo>
                    <a:pt x="1908" y="1173"/>
                  </a:lnTo>
                  <a:lnTo>
                    <a:pt x="1901" y="1173"/>
                  </a:lnTo>
                  <a:lnTo>
                    <a:pt x="1894" y="1171"/>
                  </a:lnTo>
                  <a:lnTo>
                    <a:pt x="1889" y="1170"/>
                  </a:lnTo>
                  <a:lnTo>
                    <a:pt x="1884" y="1169"/>
                  </a:lnTo>
                  <a:lnTo>
                    <a:pt x="1882" y="1166"/>
                  </a:lnTo>
                  <a:lnTo>
                    <a:pt x="1880" y="1163"/>
                  </a:lnTo>
                  <a:lnTo>
                    <a:pt x="1880" y="1157"/>
                  </a:lnTo>
                  <a:lnTo>
                    <a:pt x="1880" y="1151"/>
                  </a:lnTo>
                  <a:lnTo>
                    <a:pt x="1814" y="1151"/>
                  </a:lnTo>
                  <a:lnTo>
                    <a:pt x="1813" y="1161"/>
                  </a:lnTo>
                  <a:lnTo>
                    <a:pt x="1812" y="1170"/>
                  </a:lnTo>
                  <a:lnTo>
                    <a:pt x="1812" y="1178"/>
                  </a:lnTo>
                  <a:lnTo>
                    <a:pt x="1813" y="1185"/>
                  </a:lnTo>
                  <a:lnTo>
                    <a:pt x="1816" y="1192"/>
                  </a:lnTo>
                  <a:lnTo>
                    <a:pt x="1818" y="1197"/>
                  </a:lnTo>
                  <a:lnTo>
                    <a:pt x="1822" y="1201"/>
                  </a:lnTo>
                  <a:lnTo>
                    <a:pt x="1827" y="1204"/>
                  </a:lnTo>
                  <a:lnTo>
                    <a:pt x="1833" y="1208"/>
                  </a:lnTo>
                  <a:lnTo>
                    <a:pt x="1841" y="1211"/>
                  </a:lnTo>
                  <a:lnTo>
                    <a:pt x="1849" y="1212"/>
                  </a:lnTo>
                  <a:lnTo>
                    <a:pt x="1857" y="1213"/>
                  </a:lnTo>
                  <a:lnTo>
                    <a:pt x="1878" y="1214"/>
                  </a:lnTo>
                  <a:lnTo>
                    <a:pt x="1902" y="1214"/>
                  </a:lnTo>
                  <a:lnTo>
                    <a:pt x="1925" y="1214"/>
                  </a:lnTo>
                  <a:lnTo>
                    <a:pt x="1945" y="1213"/>
                  </a:lnTo>
                  <a:lnTo>
                    <a:pt x="1954" y="1211"/>
                  </a:lnTo>
                  <a:lnTo>
                    <a:pt x="1963" y="1209"/>
                  </a:lnTo>
                  <a:lnTo>
                    <a:pt x="1970" y="1206"/>
                  </a:lnTo>
                  <a:lnTo>
                    <a:pt x="1976" y="1203"/>
                  </a:lnTo>
                  <a:lnTo>
                    <a:pt x="1983" y="1199"/>
                  </a:lnTo>
                  <a:lnTo>
                    <a:pt x="1989" y="1194"/>
                  </a:lnTo>
                  <a:lnTo>
                    <a:pt x="1994" y="1188"/>
                  </a:lnTo>
                  <a:lnTo>
                    <a:pt x="1999" y="1182"/>
                  </a:lnTo>
                  <a:lnTo>
                    <a:pt x="2003" y="1175"/>
                  </a:lnTo>
                  <a:lnTo>
                    <a:pt x="2007" y="1166"/>
                  </a:lnTo>
                  <a:lnTo>
                    <a:pt x="2011" y="1157"/>
                  </a:lnTo>
                  <a:lnTo>
                    <a:pt x="2013" y="1146"/>
                  </a:lnTo>
                  <a:lnTo>
                    <a:pt x="2014" y="1137"/>
                  </a:lnTo>
                  <a:lnTo>
                    <a:pt x="2016" y="1130"/>
                  </a:lnTo>
                  <a:lnTo>
                    <a:pt x="2014" y="1122"/>
                  </a:lnTo>
                  <a:lnTo>
                    <a:pt x="2013" y="1116"/>
                  </a:lnTo>
                  <a:lnTo>
                    <a:pt x="2012" y="1109"/>
                  </a:lnTo>
                  <a:lnTo>
                    <a:pt x="2008" y="1106"/>
                  </a:lnTo>
                  <a:lnTo>
                    <a:pt x="2004" y="1101"/>
                  </a:lnTo>
                  <a:lnTo>
                    <a:pt x="1999" y="1097"/>
                  </a:lnTo>
                  <a:lnTo>
                    <a:pt x="1994" y="1094"/>
                  </a:lnTo>
                  <a:lnTo>
                    <a:pt x="1988" y="1092"/>
                  </a:lnTo>
                  <a:lnTo>
                    <a:pt x="1980" y="1089"/>
                  </a:lnTo>
                  <a:lnTo>
                    <a:pt x="1971" y="1088"/>
                  </a:lnTo>
                  <a:lnTo>
                    <a:pt x="1951" y="1087"/>
                  </a:lnTo>
                  <a:lnTo>
                    <a:pt x="1927" y="1085"/>
                  </a:lnTo>
                  <a:lnTo>
                    <a:pt x="1917" y="1085"/>
                  </a:lnTo>
                  <a:lnTo>
                    <a:pt x="1909" y="1084"/>
                  </a:lnTo>
                  <a:lnTo>
                    <a:pt x="1903" y="1083"/>
                  </a:lnTo>
                  <a:lnTo>
                    <a:pt x="1899" y="1080"/>
                  </a:lnTo>
                  <a:lnTo>
                    <a:pt x="1897" y="1078"/>
                  </a:lnTo>
                  <a:lnTo>
                    <a:pt x="1897" y="1074"/>
                  </a:lnTo>
                  <a:lnTo>
                    <a:pt x="1897" y="1070"/>
                  </a:lnTo>
                  <a:lnTo>
                    <a:pt x="1897" y="1068"/>
                  </a:lnTo>
                  <a:lnTo>
                    <a:pt x="1898" y="1063"/>
                  </a:lnTo>
                  <a:lnTo>
                    <a:pt x="1899" y="1059"/>
                  </a:lnTo>
                  <a:lnTo>
                    <a:pt x="1902" y="1056"/>
                  </a:lnTo>
                  <a:lnTo>
                    <a:pt x="1906" y="1054"/>
                  </a:lnTo>
                  <a:lnTo>
                    <a:pt x="1911" y="1052"/>
                  </a:lnTo>
                  <a:lnTo>
                    <a:pt x="1917" y="1050"/>
                  </a:lnTo>
                  <a:lnTo>
                    <a:pt x="1925" y="1050"/>
                  </a:lnTo>
                  <a:lnTo>
                    <a:pt x="1936" y="1050"/>
                  </a:lnTo>
                  <a:lnTo>
                    <a:pt x="1947" y="1050"/>
                  </a:lnTo>
                  <a:lnTo>
                    <a:pt x="1955" y="1052"/>
                  </a:lnTo>
                  <a:lnTo>
                    <a:pt x="1957" y="1055"/>
                  </a:lnTo>
                  <a:lnTo>
                    <a:pt x="1959" y="1057"/>
                  </a:lnTo>
                  <a:lnTo>
                    <a:pt x="1959" y="1061"/>
                  </a:lnTo>
                  <a:lnTo>
                    <a:pt x="1959" y="1066"/>
                  </a:lnTo>
                  <a:lnTo>
                    <a:pt x="2021" y="1066"/>
                  </a:lnTo>
                  <a:close/>
                  <a:moveTo>
                    <a:pt x="1797" y="1066"/>
                  </a:moveTo>
                  <a:lnTo>
                    <a:pt x="1799" y="1056"/>
                  </a:lnTo>
                  <a:lnTo>
                    <a:pt x="1801" y="1049"/>
                  </a:lnTo>
                  <a:lnTo>
                    <a:pt x="1801" y="1041"/>
                  </a:lnTo>
                  <a:lnTo>
                    <a:pt x="1799" y="1035"/>
                  </a:lnTo>
                  <a:lnTo>
                    <a:pt x="1798" y="1030"/>
                  </a:lnTo>
                  <a:lnTo>
                    <a:pt x="1794" y="1025"/>
                  </a:lnTo>
                  <a:lnTo>
                    <a:pt x="1790" y="1021"/>
                  </a:lnTo>
                  <a:lnTo>
                    <a:pt x="1785" y="1017"/>
                  </a:lnTo>
                  <a:lnTo>
                    <a:pt x="1780" y="1014"/>
                  </a:lnTo>
                  <a:lnTo>
                    <a:pt x="1768" y="1011"/>
                  </a:lnTo>
                  <a:lnTo>
                    <a:pt x="1754" y="1008"/>
                  </a:lnTo>
                  <a:lnTo>
                    <a:pt x="1737" y="1007"/>
                  </a:lnTo>
                  <a:lnTo>
                    <a:pt x="1721" y="1007"/>
                  </a:lnTo>
                  <a:lnTo>
                    <a:pt x="1699" y="1007"/>
                  </a:lnTo>
                  <a:lnTo>
                    <a:pt x="1680" y="1009"/>
                  </a:lnTo>
                  <a:lnTo>
                    <a:pt x="1671" y="1011"/>
                  </a:lnTo>
                  <a:lnTo>
                    <a:pt x="1663" y="1012"/>
                  </a:lnTo>
                  <a:lnTo>
                    <a:pt x="1655" y="1014"/>
                  </a:lnTo>
                  <a:lnTo>
                    <a:pt x="1647" y="1018"/>
                  </a:lnTo>
                  <a:lnTo>
                    <a:pt x="1640" y="1022"/>
                  </a:lnTo>
                  <a:lnTo>
                    <a:pt x="1633" y="1026"/>
                  </a:lnTo>
                  <a:lnTo>
                    <a:pt x="1628" y="1032"/>
                  </a:lnTo>
                  <a:lnTo>
                    <a:pt x="1623" y="1038"/>
                  </a:lnTo>
                  <a:lnTo>
                    <a:pt x="1618" y="1045"/>
                  </a:lnTo>
                  <a:lnTo>
                    <a:pt x="1615" y="1054"/>
                  </a:lnTo>
                  <a:lnTo>
                    <a:pt x="1611" y="1063"/>
                  </a:lnTo>
                  <a:lnTo>
                    <a:pt x="1608" y="1073"/>
                  </a:lnTo>
                  <a:lnTo>
                    <a:pt x="1607" y="1080"/>
                  </a:lnTo>
                  <a:lnTo>
                    <a:pt x="1606" y="1088"/>
                  </a:lnTo>
                  <a:lnTo>
                    <a:pt x="1606" y="1094"/>
                  </a:lnTo>
                  <a:lnTo>
                    <a:pt x="1607" y="1101"/>
                  </a:lnTo>
                  <a:lnTo>
                    <a:pt x="1608" y="1106"/>
                  </a:lnTo>
                  <a:lnTo>
                    <a:pt x="1612" y="1111"/>
                  </a:lnTo>
                  <a:lnTo>
                    <a:pt x="1615" y="1114"/>
                  </a:lnTo>
                  <a:lnTo>
                    <a:pt x="1620" y="1120"/>
                  </a:lnTo>
                  <a:lnTo>
                    <a:pt x="1625" y="1122"/>
                  </a:lnTo>
                  <a:lnTo>
                    <a:pt x="1631" y="1126"/>
                  </a:lnTo>
                  <a:lnTo>
                    <a:pt x="1639" y="1128"/>
                  </a:lnTo>
                  <a:lnTo>
                    <a:pt x="1647" y="1131"/>
                  </a:lnTo>
                  <a:lnTo>
                    <a:pt x="1668" y="1133"/>
                  </a:lnTo>
                  <a:lnTo>
                    <a:pt x="1693" y="1135"/>
                  </a:lnTo>
                  <a:lnTo>
                    <a:pt x="1702" y="1135"/>
                  </a:lnTo>
                  <a:lnTo>
                    <a:pt x="1709" y="1135"/>
                  </a:lnTo>
                  <a:lnTo>
                    <a:pt x="1716" y="1136"/>
                  </a:lnTo>
                  <a:lnTo>
                    <a:pt x="1720" y="1138"/>
                  </a:lnTo>
                  <a:lnTo>
                    <a:pt x="1722" y="1141"/>
                  </a:lnTo>
                  <a:lnTo>
                    <a:pt x="1723" y="1145"/>
                  </a:lnTo>
                  <a:lnTo>
                    <a:pt x="1725" y="1149"/>
                  </a:lnTo>
                  <a:lnTo>
                    <a:pt x="1723" y="1154"/>
                  </a:lnTo>
                  <a:lnTo>
                    <a:pt x="1722" y="1159"/>
                  </a:lnTo>
                  <a:lnTo>
                    <a:pt x="1720" y="1164"/>
                  </a:lnTo>
                  <a:lnTo>
                    <a:pt x="1717" y="1166"/>
                  </a:lnTo>
                  <a:lnTo>
                    <a:pt x="1713" y="1169"/>
                  </a:lnTo>
                  <a:lnTo>
                    <a:pt x="1708" y="1170"/>
                  </a:lnTo>
                  <a:lnTo>
                    <a:pt x="1702" y="1171"/>
                  </a:lnTo>
                  <a:lnTo>
                    <a:pt x="1694" y="1173"/>
                  </a:lnTo>
                  <a:lnTo>
                    <a:pt x="1684" y="1173"/>
                  </a:lnTo>
                  <a:lnTo>
                    <a:pt x="1677" y="1173"/>
                  </a:lnTo>
                  <a:lnTo>
                    <a:pt x="1670" y="1171"/>
                  </a:lnTo>
                  <a:lnTo>
                    <a:pt x="1665" y="1170"/>
                  </a:lnTo>
                  <a:lnTo>
                    <a:pt x="1661" y="1169"/>
                  </a:lnTo>
                  <a:lnTo>
                    <a:pt x="1658" y="1166"/>
                  </a:lnTo>
                  <a:lnTo>
                    <a:pt x="1656" y="1163"/>
                  </a:lnTo>
                  <a:lnTo>
                    <a:pt x="1656" y="1157"/>
                  </a:lnTo>
                  <a:lnTo>
                    <a:pt x="1658" y="1151"/>
                  </a:lnTo>
                  <a:lnTo>
                    <a:pt x="1590" y="1151"/>
                  </a:lnTo>
                  <a:lnTo>
                    <a:pt x="1589" y="1161"/>
                  </a:lnTo>
                  <a:lnTo>
                    <a:pt x="1588" y="1170"/>
                  </a:lnTo>
                  <a:lnTo>
                    <a:pt x="1588" y="1178"/>
                  </a:lnTo>
                  <a:lnTo>
                    <a:pt x="1589" y="1185"/>
                  </a:lnTo>
                  <a:lnTo>
                    <a:pt x="1592" y="1192"/>
                  </a:lnTo>
                  <a:lnTo>
                    <a:pt x="1594" y="1197"/>
                  </a:lnTo>
                  <a:lnTo>
                    <a:pt x="1599" y="1201"/>
                  </a:lnTo>
                  <a:lnTo>
                    <a:pt x="1604" y="1204"/>
                  </a:lnTo>
                  <a:lnTo>
                    <a:pt x="1609" y="1208"/>
                  </a:lnTo>
                  <a:lnTo>
                    <a:pt x="1617" y="1211"/>
                  </a:lnTo>
                  <a:lnTo>
                    <a:pt x="1625" y="1212"/>
                  </a:lnTo>
                  <a:lnTo>
                    <a:pt x="1633" y="1213"/>
                  </a:lnTo>
                  <a:lnTo>
                    <a:pt x="1654" y="1214"/>
                  </a:lnTo>
                  <a:lnTo>
                    <a:pt x="1678" y="1214"/>
                  </a:lnTo>
                  <a:lnTo>
                    <a:pt x="1701" y="1214"/>
                  </a:lnTo>
                  <a:lnTo>
                    <a:pt x="1721" y="1213"/>
                  </a:lnTo>
                  <a:lnTo>
                    <a:pt x="1730" y="1211"/>
                  </a:lnTo>
                  <a:lnTo>
                    <a:pt x="1739" y="1209"/>
                  </a:lnTo>
                  <a:lnTo>
                    <a:pt x="1746" y="1206"/>
                  </a:lnTo>
                  <a:lnTo>
                    <a:pt x="1752" y="1203"/>
                  </a:lnTo>
                  <a:lnTo>
                    <a:pt x="1759" y="1199"/>
                  </a:lnTo>
                  <a:lnTo>
                    <a:pt x="1765" y="1194"/>
                  </a:lnTo>
                  <a:lnTo>
                    <a:pt x="1770" y="1188"/>
                  </a:lnTo>
                  <a:lnTo>
                    <a:pt x="1775" y="1182"/>
                  </a:lnTo>
                  <a:lnTo>
                    <a:pt x="1779" y="1175"/>
                  </a:lnTo>
                  <a:lnTo>
                    <a:pt x="1783" y="1166"/>
                  </a:lnTo>
                  <a:lnTo>
                    <a:pt x="1787" y="1157"/>
                  </a:lnTo>
                  <a:lnTo>
                    <a:pt x="1789" y="1146"/>
                  </a:lnTo>
                  <a:lnTo>
                    <a:pt x="1790" y="1137"/>
                  </a:lnTo>
                  <a:lnTo>
                    <a:pt x="1792" y="1130"/>
                  </a:lnTo>
                  <a:lnTo>
                    <a:pt x="1790" y="1122"/>
                  </a:lnTo>
                  <a:lnTo>
                    <a:pt x="1790" y="1116"/>
                  </a:lnTo>
                  <a:lnTo>
                    <a:pt x="1788" y="1109"/>
                  </a:lnTo>
                  <a:lnTo>
                    <a:pt x="1785" y="1106"/>
                  </a:lnTo>
                  <a:lnTo>
                    <a:pt x="1780" y="1101"/>
                  </a:lnTo>
                  <a:lnTo>
                    <a:pt x="1776" y="1097"/>
                  </a:lnTo>
                  <a:lnTo>
                    <a:pt x="1770" y="1094"/>
                  </a:lnTo>
                  <a:lnTo>
                    <a:pt x="1764" y="1092"/>
                  </a:lnTo>
                  <a:lnTo>
                    <a:pt x="1756" y="1089"/>
                  </a:lnTo>
                  <a:lnTo>
                    <a:pt x="1747" y="1088"/>
                  </a:lnTo>
                  <a:lnTo>
                    <a:pt x="1727" y="1087"/>
                  </a:lnTo>
                  <a:lnTo>
                    <a:pt x="1704" y="1085"/>
                  </a:lnTo>
                  <a:lnTo>
                    <a:pt x="1693" y="1085"/>
                  </a:lnTo>
                  <a:lnTo>
                    <a:pt x="1685" y="1084"/>
                  </a:lnTo>
                  <a:lnTo>
                    <a:pt x="1679" y="1083"/>
                  </a:lnTo>
                  <a:lnTo>
                    <a:pt x="1675" y="1080"/>
                  </a:lnTo>
                  <a:lnTo>
                    <a:pt x="1674" y="1078"/>
                  </a:lnTo>
                  <a:lnTo>
                    <a:pt x="1673" y="1074"/>
                  </a:lnTo>
                  <a:lnTo>
                    <a:pt x="1673" y="1070"/>
                  </a:lnTo>
                  <a:lnTo>
                    <a:pt x="1674" y="1068"/>
                  </a:lnTo>
                  <a:lnTo>
                    <a:pt x="1674" y="1063"/>
                  </a:lnTo>
                  <a:lnTo>
                    <a:pt x="1677" y="1059"/>
                  </a:lnTo>
                  <a:lnTo>
                    <a:pt x="1678" y="1056"/>
                  </a:lnTo>
                  <a:lnTo>
                    <a:pt x="1682" y="1054"/>
                  </a:lnTo>
                  <a:lnTo>
                    <a:pt x="1687" y="1052"/>
                  </a:lnTo>
                  <a:lnTo>
                    <a:pt x="1693" y="1050"/>
                  </a:lnTo>
                  <a:lnTo>
                    <a:pt x="1701" y="1050"/>
                  </a:lnTo>
                  <a:lnTo>
                    <a:pt x="1712" y="1050"/>
                  </a:lnTo>
                  <a:lnTo>
                    <a:pt x="1723" y="1050"/>
                  </a:lnTo>
                  <a:lnTo>
                    <a:pt x="1731" y="1052"/>
                  </a:lnTo>
                  <a:lnTo>
                    <a:pt x="1733" y="1055"/>
                  </a:lnTo>
                  <a:lnTo>
                    <a:pt x="1735" y="1057"/>
                  </a:lnTo>
                  <a:lnTo>
                    <a:pt x="1735" y="1061"/>
                  </a:lnTo>
                  <a:lnTo>
                    <a:pt x="1735" y="1066"/>
                  </a:lnTo>
                  <a:lnTo>
                    <a:pt x="1797" y="1066"/>
                  </a:lnTo>
                  <a:close/>
                  <a:moveTo>
                    <a:pt x="1570" y="1122"/>
                  </a:moveTo>
                  <a:lnTo>
                    <a:pt x="1573" y="1112"/>
                  </a:lnTo>
                  <a:lnTo>
                    <a:pt x="1575" y="1097"/>
                  </a:lnTo>
                  <a:lnTo>
                    <a:pt x="1578" y="1083"/>
                  </a:lnTo>
                  <a:lnTo>
                    <a:pt x="1579" y="1071"/>
                  </a:lnTo>
                  <a:lnTo>
                    <a:pt x="1579" y="1060"/>
                  </a:lnTo>
                  <a:lnTo>
                    <a:pt x="1579" y="1051"/>
                  </a:lnTo>
                  <a:lnTo>
                    <a:pt x="1577" y="1042"/>
                  </a:lnTo>
                  <a:lnTo>
                    <a:pt x="1574" y="1035"/>
                  </a:lnTo>
                  <a:lnTo>
                    <a:pt x="1570" y="1028"/>
                  </a:lnTo>
                  <a:lnTo>
                    <a:pt x="1565" y="1023"/>
                  </a:lnTo>
                  <a:lnTo>
                    <a:pt x="1559" y="1018"/>
                  </a:lnTo>
                  <a:lnTo>
                    <a:pt x="1552" y="1014"/>
                  </a:lnTo>
                  <a:lnTo>
                    <a:pt x="1544" y="1012"/>
                  </a:lnTo>
                  <a:lnTo>
                    <a:pt x="1535" y="1009"/>
                  </a:lnTo>
                  <a:lnTo>
                    <a:pt x="1523" y="1008"/>
                  </a:lnTo>
                  <a:lnTo>
                    <a:pt x="1511" y="1007"/>
                  </a:lnTo>
                  <a:lnTo>
                    <a:pt x="1498" y="1007"/>
                  </a:lnTo>
                  <a:lnTo>
                    <a:pt x="1483" y="1007"/>
                  </a:lnTo>
                  <a:lnTo>
                    <a:pt x="1470" y="1008"/>
                  </a:lnTo>
                  <a:lnTo>
                    <a:pt x="1458" y="1009"/>
                  </a:lnTo>
                  <a:lnTo>
                    <a:pt x="1447" y="1012"/>
                  </a:lnTo>
                  <a:lnTo>
                    <a:pt x="1437" y="1016"/>
                  </a:lnTo>
                  <a:lnTo>
                    <a:pt x="1428" y="1019"/>
                  </a:lnTo>
                  <a:lnTo>
                    <a:pt x="1420" y="1025"/>
                  </a:lnTo>
                  <a:lnTo>
                    <a:pt x="1413" y="1030"/>
                  </a:lnTo>
                  <a:lnTo>
                    <a:pt x="1407" y="1037"/>
                  </a:lnTo>
                  <a:lnTo>
                    <a:pt x="1401" y="1045"/>
                  </a:lnTo>
                  <a:lnTo>
                    <a:pt x="1396" y="1052"/>
                  </a:lnTo>
                  <a:lnTo>
                    <a:pt x="1391" y="1063"/>
                  </a:lnTo>
                  <a:lnTo>
                    <a:pt x="1383" y="1085"/>
                  </a:lnTo>
                  <a:lnTo>
                    <a:pt x="1377" y="1112"/>
                  </a:lnTo>
                  <a:lnTo>
                    <a:pt x="1373" y="1125"/>
                  </a:lnTo>
                  <a:lnTo>
                    <a:pt x="1372" y="1137"/>
                  </a:lnTo>
                  <a:lnTo>
                    <a:pt x="1370" y="1149"/>
                  </a:lnTo>
                  <a:lnTo>
                    <a:pt x="1370" y="1159"/>
                  </a:lnTo>
                  <a:lnTo>
                    <a:pt x="1370" y="1169"/>
                  </a:lnTo>
                  <a:lnTo>
                    <a:pt x="1372" y="1178"/>
                  </a:lnTo>
                  <a:lnTo>
                    <a:pt x="1374" y="1185"/>
                  </a:lnTo>
                  <a:lnTo>
                    <a:pt x="1378" y="1192"/>
                  </a:lnTo>
                  <a:lnTo>
                    <a:pt x="1383" y="1197"/>
                  </a:lnTo>
                  <a:lnTo>
                    <a:pt x="1389" y="1202"/>
                  </a:lnTo>
                  <a:lnTo>
                    <a:pt x="1396" y="1206"/>
                  </a:lnTo>
                  <a:lnTo>
                    <a:pt x="1404" y="1209"/>
                  </a:lnTo>
                  <a:lnTo>
                    <a:pt x="1415" y="1212"/>
                  </a:lnTo>
                  <a:lnTo>
                    <a:pt x="1425" y="1213"/>
                  </a:lnTo>
                  <a:lnTo>
                    <a:pt x="1437" y="1214"/>
                  </a:lnTo>
                  <a:lnTo>
                    <a:pt x="1451" y="1214"/>
                  </a:lnTo>
                  <a:lnTo>
                    <a:pt x="1471" y="1214"/>
                  </a:lnTo>
                  <a:lnTo>
                    <a:pt x="1490" y="1213"/>
                  </a:lnTo>
                  <a:lnTo>
                    <a:pt x="1499" y="1212"/>
                  </a:lnTo>
                  <a:lnTo>
                    <a:pt x="1508" y="1211"/>
                  </a:lnTo>
                  <a:lnTo>
                    <a:pt x="1517" y="1208"/>
                  </a:lnTo>
                  <a:lnTo>
                    <a:pt x="1525" y="1204"/>
                  </a:lnTo>
                  <a:lnTo>
                    <a:pt x="1531" y="1201"/>
                  </a:lnTo>
                  <a:lnTo>
                    <a:pt x="1537" y="1197"/>
                  </a:lnTo>
                  <a:lnTo>
                    <a:pt x="1544" y="1190"/>
                  </a:lnTo>
                  <a:lnTo>
                    <a:pt x="1549" y="1184"/>
                  </a:lnTo>
                  <a:lnTo>
                    <a:pt x="1554" y="1176"/>
                  </a:lnTo>
                  <a:lnTo>
                    <a:pt x="1559" y="1169"/>
                  </a:lnTo>
                  <a:lnTo>
                    <a:pt x="1561" y="1159"/>
                  </a:lnTo>
                  <a:lnTo>
                    <a:pt x="1565" y="1147"/>
                  </a:lnTo>
                  <a:lnTo>
                    <a:pt x="1499" y="1147"/>
                  </a:lnTo>
                  <a:lnTo>
                    <a:pt x="1497" y="1155"/>
                  </a:lnTo>
                  <a:lnTo>
                    <a:pt x="1494" y="1160"/>
                  </a:lnTo>
                  <a:lnTo>
                    <a:pt x="1490" y="1164"/>
                  </a:lnTo>
                  <a:lnTo>
                    <a:pt x="1487" y="1166"/>
                  </a:lnTo>
                  <a:lnTo>
                    <a:pt x="1475" y="1169"/>
                  </a:lnTo>
                  <a:lnTo>
                    <a:pt x="1461" y="1169"/>
                  </a:lnTo>
                  <a:lnTo>
                    <a:pt x="1453" y="1169"/>
                  </a:lnTo>
                  <a:lnTo>
                    <a:pt x="1446" y="1166"/>
                  </a:lnTo>
                  <a:lnTo>
                    <a:pt x="1441" y="1164"/>
                  </a:lnTo>
                  <a:lnTo>
                    <a:pt x="1437" y="1159"/>
                  </a:lnTo>
                  <a:lnTo>
                    <a:pt x="1436" y="1152"/>
                  </a:lnTo>
                  <a:lnTo>
                    <a:pt x="1436" y="1145"/>
                  </a:lnTo>
                  <a:lnTo>
                    <a:pt x="1437" y="1135"/>
                  </a:lnTo>
                  <a:lnTo>
                    <a:pt x="1440" y="1122"/>
                  </a:lnTo>
                  <a:lnTo>
                    <a:pt x="1570" y="1122"/>
                  </a:lnTo>
                  <a:close/>
                  <a:moveTo>
                    <a:pt x="1447" y="1087"/>
                  </a:moveTo>
                  <a:lnTo>
                    <a:pt x="1450" y="1078"/>
                  </a:lnTo>
                  <a:lnTo>
                    <a:pt x="1453" y="1070"/>
                  </a:lnTo>
                  <a:lnTo>
                    <a:pt x="1456" y="1064"/>
                  </a:lnTo>
                  <a:lnTo>
                    <a:pt x="1460" y="1060"/>
                  </a:lnTo>
                  <a:lnTo>
                    <a:pt x="1465" y="1056"/>
                  </a:lnTo>
                  <a:lnTo>
                    <a:pt x="1471" y="1055"/>
                  </a:lnTo>
                  <a:lnTo>
                    <a:pt x="1478" y="1054"/>
                  </a:lnTo>
                  <a:lnTo>
                    <a:pt x="1487" y="1052"/>
                  </a:lnTo>
                  <a:lnTo>
                    <a:pt x="1494" y="1052"/>
                  </a:lnTo>
                  <a:lnTo>
                    <a:pt x="1501" y="1054"/>
                  </a:lnTo>
                  <a:lnTo>
                    <a:pt x="1506" y="1055"/>
                  </a:lnTo>
                  <a:lnTo>
                    <a:pt x="1511" y="1059"/>
                  </a:lnTo>
                  <a:lnTo>
                    <a:pt x="1513" y="1063"/>
                  </a:lnTo>
                  <a:lnTo>
                    <a:pt x="1515" y="1069"/>
                  </a:lnTo>
                  <a:lnTo>
                    <a:pt x="1515" y="1076"/>
                  </a:lnTo>
                  <a:lnTo>
                    <a:pt x="1512" y="1087"/>
                  </a:lnTo>
                  <a:lnTo>
                    <a:pt x="1447" y="1087"/>
                  </a:lnTo>
                  <a:close/>
                  <a:moveTo>
                    <a:pt x="1275" y="1011"/>
                  </a:moveTo>
                  <a:lnTo>
                    <a:pt x="1210" y="1011"/>
                  </a:lnTo>
                  <a:lnTo>
                    <a:pt x="1165" y="1212"/>
                  </a:lnTo>
                  <a:lnTo>
                    <a:pt x="1231" y="1212"/>
                  </a:lnTo>
                  <a:lnTo>
                    <a:pt x="1258" y="1092"/>
                  </a:lnTo>
                  <a:lnTo>
                    <a:pt x="1261" y="1079"/>
                  </a:lnTo>
                  <a:lnTo>
                    <a:pt x="1268" y="1068"/>
                  </a:lnTo>
                  <a:lnTo>
                    <a:pt x="1272" y="1064"/>
                  </a:lnTo>
                  <a:lnTo>
                    <a:pt x="1275" y="1060"/>
                  </a:lnTo>
                  <a:lnTo>
                    <a:pt x="1282" y="1059"/>
                  </a:lnTo>
                  <a:lnTo>
                    <a:pt x="1288" y="1057"/>
                  </a:lnTo>
                  <a:lnTo>
                    <a:pt x="1293" y="1059"/>
                  </a:lnTo>
                  <a:lnTo>
                    <a:pt x="1297" y="1060"/>
                  </a:lnTo>
                  <a:lnTo>
                    <a:pt x="1299" y="1064"/>
                  </a:lnTo>
                  <a:lnTo>
                    <a:pt x="1302" y="1068"/>
                  </a:lnTo>
                  <a:lnTo>
                    <a:pt x="1302" y="1078"/>
                  </a:lnTo>
                  <a:lnTo>
                    <a:pt x="1301" y="1089"/>
                  </a:lnTo>
                  <a:lnTo>
                    <a:pt x="1298" y="1099"/>
                  </a:lnTo>
                  <a:lnTo>
                    <a:pt x="1358" y="1099"/>
                  </a:lnTo>
                  <a:lnTo>
                    <a:pt x="1361" y="1083"/>
                  </a:lnTo>
                  <a:lnTo>
                    <a:pt x="1364" y="1069"/>
                  </a:lnTo>
                  <a:lnTo>
                    <a:pt x="1365" y="1055"/>
                  </a:lnTo>
                  <a:lnTo>
                    <a:pt x="1366" y="1042"/>
                  </a:lnTo>
                  <a:lnTo>
                    <a:pt x="1365" y="1031"/>
                  </a:lnTo>
                  <a:lnTo>
                    <a:pt x="1364" y="1026"/>
                  </a:lnTo>
                  <a:lnTo>
                    <a:pt x="1361" y="1021"/>
                  </a:lnTo>
                  <a:lnTo>
                    <a:pt x="1358" y="1017"/>
                  </a:lnTo>
                  <a:lnTo>
                    <a:pt x="1354" y="1013"/>
                  </a:lnTo>
                  <a:lnTo>
                    <a:pt x="1349" y="1011"/>
                  </a:lnTo>
                  <a:lnTo>
                    <a:pt x="1344" y="1008"/>
                  </a:lnTo>
                  <a:lnTo>
                    <a:pt x="1336" y="1007"/>
                  </a:lnTo>
                  <a:lnTo>
                    <a:pt x="1328" y="1007"/>
                  </a:lnTo>
                  <a:lnTo>
                    <a:pt x="1320" y="1007"/>
                  </a:lnTo>
                  <a:lnTo>
                    <a:pt x="1311" y="1009"/>
                  </a:lnTo>
                  <a:lnTo>
                    <a:pt x="1303" y="1012"/>
                  </a:lnTo>
                  <a:lnTo>
                    <a:pt x="1296" y="1014"/>
                  </a:lnTo>
                  <a:lnTo>
                    <a:pt x="1288" y="1019"/>
                  </a:lnTo>
                  <a:lnTo>
                    <a:pt x="1282" y="1026"/>
                  </a:lnTo>
                  <a:lnTo>
                    <a:pt x="1275" y="1032"/>
                  </a:lnTo>
                  <a:lnTo>
                    <a:pt x="1270" y="1040"/>
                  </a:lnTo>
                  <a:lnTo>
                    <a:pt x="1269" y="1040"/>
                  </a:lnTo>
                  <a:lnTo>
                    <a:pt x="1275" y="1011"/>
                  </a:lnTo>
                  <a:close/>
                  <a:moveTo>
                    <a:pt x="998" y="1182"/>
                  </a:moveTo>
                  <a:lnTo>
                    <a:pt x="1002" y="1182"/>
                  </a:lnTo>
                  <a:lnTo>
                    <a:pt x="1005" y="1190"/>
                  </a:lnTo>
                  <a:lnTo>
                    <a:pt x="1008" y="1198"/>
                  </a:lnTo>
                  <a:lnTo>
                    <a:pt x="1012" y="1204"/>
                  </a:lnTo>
                  <a:lnTo>
                    <a:pt x="1018" y="1208"/>
                  </a:lnTo>
                  <a:lnTo>
                    <a:pt x="1026" y="1212"/>
                  </a:lnTo>
                  <a:lnTo>
                    <a:pt x="1034" y="1213"/>
                  </a:lnTo>
                  <a:lnTo>
                    <a:pt x="1041" y="1214"/>
                  </a:lnTo>
                  <a:lnTo>
                    <a:pt x="1050" y="1214"/>
                  </a:lnTo>
                  <a:lnTo>
                    <a:pt x="1060" y="1214"/>
                  </a:lnTo>
                  <a:lnTo>
                    <a:pt x="1069" y="1213"/>
                  </a:lnTo>
                  <a:lnTo>
                    <a:pt x="1078" y="1212"/>
                  </a:lnTo>
                  <a:lnTo>
                    <a:pt x="1087" y="1211"/>
                  </a:lnTo>
                  <a:lnTo>
                    <a:pt x="1094" y="1207"/>
                  </a:lnTo>
                  <a:lnTo>
                    <a:pt x="1101" y="1204"/>
                  </a:lnTo>
                  <a:lnTo>
                    <a:pt x="1107" y="1199"/>
                  </a:lnTo>
                  <a:lnTo>
                    <a:pt x="1113" y="1194"/>
                  </a:lnTo>
                  <a:lnTo>
                    <a:pt x="1118" y="1189"/>
                  </a:lnTo>
                  <a:lnTo>
                    <a:pt x="1123" y="1183"/>
                  </a:lnTo>
                  <a:lnTo>
                    <a:pt x="1129" y="1175"/>
                  </a:lnTo>
                  <a:lnTo>
                    <a:pt x="1132" y="1168"/>
                  </a:lnTo>
                  <a:lnTo>
                    <a:pt x="1140" y="1150"/>
                  </a:lnTo>
                  <a:lnTo>
                    <a:pt x="1145" y="1128"/>
                  </a:lnTo>
                  <a:lnTo>
                    <a:pt x="1155" y="1083"/>
                  </a:lnTo>
                  <a:lnTo>
                    <a:pt x="1158" y="1073"/>
                  </a:lnTo>
                  <a:lnTo>
                    <a:pt x="1159" y="1064"/>
                  </a:lnTo>
                  <a:lnTo>
                    <a:pt x="1159" y="1056"/>
                  </a:lnTo>
                  <a:lnTo>
                    <a:pt x="1158" y="1049"/>
                  </a:lnTo>
                  <a:lnTo>
                    <a:pt x="1156" y="1041"/>
                  </a:lnTo>
                  <a:lnTo>
                    <a:pt x="1155" y="1035"/>
                  </a:lnTo>
                  <a:lnTo>
                    <a:pt x="1153" y="1030"/>
                  </a:lnTo>
                  <a:lnTo>
                    <a:pt x="1149" y="1025"/>
                  </a:lnTo>
                  <a:lnTo>
                    <a:pt x="1144" y="1021"/>
                  </a:lnTo>
                  <a:lnTo>
                    <a:pt x="1140" y="1017"/>
                  </a:lnTo>
                  <a:lnTo>
                    <a:pt x="1134" y="1013"/>
                  </a:lnTo>
                  <a:lnTo>
                    <a:pt x="1127" y="1011"/>
                  </a:lnTo>
                  <a:lnTo>
                    <a:pt x="1113" y="1008"/>
                  </a:lnTo>
                  <a:lnTo>
                    <a:pt x="1096" y="1007"/>
                  </a:lnTo>
                  <a:lnTo>
                    <a:pt x="1086" y="1007"/>
                  </a:lnTo>
                  <a:lnTo>
                    <a:pt x="1075" y="1008"/>
                  </a:lnTo>
                  <a:lnTo>
                    <a:pt x="1067" y="1011"/>
                  </a:lnTo>
                  <a:lnTo>
                    <a:pt x="1058" y="1014"/>
                  </a:lnTo>
                  <a:lnTo>
                    <a:pt x="1050" y="1019"/>
                  </a:lnTo>
                  <a:lnTo>
                    <a:pt x="1042" y="1026"/>
                  </a:lnTo>
                  <a:lnTo>
                    <a:pt x="1036" y="1033"/>
                  </a:lnTo>
                  <a:lnTo>
                    <a:pt x="1031" y="1042"/>
                  </a:lnTo>
                  <a:lnTo>
                    <a:pt x="1027" y="1042"/>
                  </a:lnTo>
                  <a:lnTo>
                    <a:pt x="1036" y="1011"/>
                  </a:lnTo>
                  <a:lnTo>
                    <a:pt x="970" y="1011"/>
                  </a:lnTo>
                  <a:lnTo>
                    <a:pt x="907" y="1299"/>
                  </a:lnTo>
                  <a:lnTo>
                    <a:pt x="973" y="1299"/>
                  </a:lnTo>
                  <a:lnTo>
                    <a:pt x="998" y="1182"/>
                  </a:lnTo>
                  <a:close/>
                  <a:moveTo>
                    <a:pt x="1083" y="1112"/>
                  </a:moveTo>
                  <a:lnTo>
                    <a:pt x="1079" y="1127"/>
                  </a:lnTo>
                  <a:lnTo>
                    <a:pt x="1077" y="1138"/>
                  </a:lnTo>
                  <a:lnTo>
                    <a:pt x="1072" y="1149"/>
                  </a:lnTo>
                  <a:lnTo>
                    <a:pt x="1068" y="1155"/>
                  </a:lnTo>
                  <a:lnTo>
                    <a:pt x="1061" y="1160"/>
                  </a:lnTo>
                  <a:lnTo>
                    <a:pt x="1055" y="1163"/>
                  </a:lnTo>
                  <a:lnTo>
                    <a:pt x="1046" y="1164"/>
                  </a:lnTo>
                  <a:lnTo>
                    <a:pt x="1036" y="1164"/>
                  </a:lnTo>
                  <a:lnTo>
                    <a:pt x="1026" y="1164"/>
                  </a:lnTo>
                  <a:lnTo>
                    <a:pt x="1020" y="1163"/>
                  </a:lnTo>
                  <a:lnTo>
                    <a:pt x="1016" y="1161"/>
                  </a:lnTo>
                  <a:lnTo>
                    <a:pt x="1013" y="1160"/>
                  </a:lnTo>
                  <a:lnTo>
                    <a:pt x="1012" y="1157"/>
                  </a:lnTo>
                  <a:lnTo>
                    <a:pt x="1011" y="1155"/>
                  </a:lnTo>
                  <a:lnTo>
                    <a:pt x="1008" y="1149"/>
                  </a:lnTo>
                  <a:lnTo>
                    <a:pt x="1010" y="1138"/>
                  </a:lnTo>
                  <a:lnTo>
                    <a:pt x="1011" y="1127"/>
                  </a:lnTo>
                  <a:lnTo>
                    <a:pt x="1015" y="1111"/>
                  </a:lnTo>
                  <a:lnTo>
                    <a:pt x="1017" y="1098"/>
                  </a:lnTo>
                  <a:lnTo>
                    <a:pt x="1021" y="1087"/>
                  </a:lnTo>
                  <a:lnTo>
                    <a:pt x="1025" y="1078"/>
                  </a:lnTo>
                  <a:lnTo>
                    <a:pt x="1030" y="1070"/>
                  </a:lnTo>
                  <a:lnTo>
                    <a:pt x="1035" y="1064"/>
                  </a:lnTo>
                  <a:lnTo>
                    <a:pt x="1041" y="1060"/>
                  </a:lnTo>
                  <a:lnTo>
                    <a:pt x="1050" y="1059"/>
                  </a:lnTo>
                  <a:lnTo>
                    <a:pt x="1060" y="1057"/>
                  </a:lnTo>
                  <a:lnTo>
                    <a:pt x="1070" y="1059"/>
                  </a:lnTo>
                  <a:lnTo>
                    <a:pt x="1078" y="1060"/>
                  </a:lnTo>
                  <a:lnTo>
                    <a:pt x="1080" y="1063"/>
                  </a:lnTo>
                  <a:lnTo>
                    <a:pt x="1083" y="1064"/>
                  </a:lnTo>
                  <a:lnTo>
                    <a:pt x="1086" y="1066"/>
                  </a:lnTo>
                  <a:lnTo>
                    <a:pt x="1087" y="1070"/>
                  </a:lnTo>
                  <a:lnTo>
                    <a:pt x="1088" y="1078"/>
                  </a:lnTo>
                  <a:lnTo>
                    <a:pt x="1088" y="1087"/>
                  </a:lnTo>
                  <a:lnTo>
                    <a:pt x="1086" y="1098"/>
                  </a:lnTo>
                  <a:lnTo>
                    <a:pt x="1083" y="1112"/>
                  </a:lnTo>
                  <a:close/>
                  <a:moveTo>
                    <a:pt x="943" y="1011"/>
                  </a:moveTo>
                  <a:lnTo>
                    <a:pt x="867" y="1011"/>
                  </a:lnTo>
                  <a:lnTo>
                    <a:pt x="830" y="1066"/>
                  </a:lnTo>
                  <a:lnTo>
                    <a:pt x="819" y="1011"/>
                  </a:lnTo>
                  <a:lnTo>
                    <a:pt x="743" y="1011"/>
                  </a:lnTo>
                  <a:lnTo>
                    <a:pt x="773" y="1106"/>
                  </a:lnTo>
                  <a:lnTo>
                    <a:pt x="691" y="1212"/>
                  </a:lnTo>
                  <a:lnTo>
                    <a:pt x="769" y="1212"/>
                  </a:lnTo>
                  <a:lnTo>
                    <a:pt x="812" y="1146"/>
                  </a:lnTo>
                  <a:lnTo>
                    <a:pt x="826" y="1212"/>
                  </a:lnTo>
                  <a:lnTo>
                    <a:pt x="903" y="1212"/>
                  </a:lnTo>
                  <a:lnTo>
                    <a:pt x="869" y="1106"/>
                  </a:lnTo>
                  <a:lnTo>
                    <a:pt x="943" y="1011"/>
                  </a:lnTo>
                  <a:close/>
                  <a:moveTo>
                    <a:pt x="696" y="1122"/>
                  </a:moveTo>
                  <a:lnTo>
                    <a:pt x="698" y="1112"/>
                  </a:lnTo>
                  <a:lnTo>
                    <a:pt x="701" y="1097"/>
                  </a:lnTo>
                  <a:lnTo>
                    <a:pt x="703" y="1083"/>
                  </a:lnTo>
                  <a:lnTo>
                    <a:pt x="705" y="1071"/>
                  </a:lnTo>
                  <a:lnTo>
                    <a:pt x="705" y="1060"/>
                  </a:lnTo>
                  <a:lnTo>
                    <a:pt x="703" y="1051"/>
                  </a:lnTo>
                  <a:lnTo>
                    <a:pt x="702" y="1042"/>
                  </a:lnTo>
                  <a:lnTo>
                    <a:pt x="700" y="1035"/>
                  </a:lnTo>
                  <a:lnTo>
                    <a:pt x="696" y="1028"/>
                  </a:lnTo>
                  <a:lnTo>
                    <a:pt x="691" y="1023"/>
                  </a:lnTo>
                  <a:lnTo>
                    <a:pt x="684" y="1018"/>
                  </a:lnTo>
                  <a:lnTo>
                    <a:pt x="677" y="1014"/>
                  </a:lnTo>
                  <a:lnTo>
                    <a:pt x="669" y="1012"/>
                  </a:lnTo>
                  <a:lnTo>
                    <a:pt x="659" y="1009"/>
                  </a:lnTo>
                  <a:lnTo>
                    <a:pt x="649" y="1008"/>
                  </a:lnTo>
                  <a:lnTo>
                    <a:pt x="636" y="1007"/>
                  </a:lnTo>
                  <a:lnTo>
                    <a:pt x="622" y="1007"/>
                  </a:lnTo>
                  <a:lnTo>
                    <a:pt x="608" y="1007"/>
                  </a:lnTo>
                  <a:lnTo>
                    <a:pt x="595" y="1008"/>
                  </a:lnTo>
                  <a:lnTo>
                    <a:pt x="583" y="1009"/>
                  </a:lnTo>
                  <a:lnTo>
                    <a:pt x="572" y="1012"/>
                  </a:lnTo>
                  <a:lnTo>
                    <a:pt x="562" y="1016"/>
                  </a:lnTo>
                  <a:lnTo>
                    <a:pt x="553" y="1019"/>
                  </a:lnTo>
                  <a:lnTo>
                    <a:pt x="545" y="1025"/>
                  </a:lnTo>
                  <a:lnTo>
                    <a:pt x="538" y="1030"/>
                  </a:lnTo>
                  <a:lnTo>
                    <a:pt x="531" y="1037"/>
                  </a:lnTo>
                  <a:lnTo>
                    <a:pt x="526" y="1045"/>
                  </a:lnTo>
                  <a:lnTo>
                    <a:pt x="521" y="1052"/>
                  </a:lnTo>
                  <a:lnTo>
                    <a:pt x="516" y="1063"/>
                  </a:lnTo>
                  <a:lnTo>
                    <a:pt x="508" y="1085"/>
                  </a:lnTo>
                  <a:lnTo>
                    <a:pt x="501" y="1112"/>
                  </a:lnTo>
                  <a:lnTo>
                    <a:pt x="498" y="1125"/>
                  </a:lnTo>
                  <a:lnTo>
                    <a:pt x="497" y="1137"/>
                  </a:lnTo>
                  <a:lnTo>
                    <a:pt x="496" y="1149"/>
                  </a:lnTo>
                  <a:lnTo>
                    <a:pt x="495" y="1159"/>
                  </a:lnTo>
                  <a:lnTo>
                    <a:pt x="496" y="1169"/>
                  </a:lnTo>
                  <a:lnTo>
                    <a:pt x="497" y="1178"/>
                  </a:lnTo>
                  <a:lnTo>
                    <a:pt x="500" y="1185"/>
                  </a:lnTo>
                  <a:lnTo>
                    <a:pt x="503" y="1192"/>
                  </a:lnTo>
                  <a:lnTo>
                    <a:pt x="508" y="1197"/>
                  </a:lnTo>
                  <a:lnTo>
                    <a:pt x="514" y="1202"/>
                  </a:lnTo>
                  <a:lnTo>
                    <a:pt x="521" y="1206"/>
                  </a:lnTo>
                  <a:lnTo>
                    <a:pt x="529" y="1209"/>
                  </a:lnTo>
                  <a:lnTo>
                    <a:pt x="539" y="1212"/>
                  </a:lnTo>
                  <a:lnTo>
                    <a:pt x="550" y="1213"/>
                  </a:lnTo>
                  <a:lnTo>
                    <a:pt x="563" y="1214"/>
                  </a:lnTo>
                  <a:lnTo>
                    <a:pt x="577" y="1214"/>
                  </a:lnTo>
                  <a:lnTo>
                    <a:pt x="597" y="1214"/>
                  </a:lnTo>
                  <a:lnTo>
                    <a:pt x="616" y="1213"/>
                  </a:lnTo>
                  <a:lnTo>
                    <a:pt x="625" y="1212"/>
                  </a:lnTo>
                  <a:lnTo>
                    <a:pt x="634" y="1211"/>
                  </a:lnTo>
                  <a:lnTo>
                    <a:pt x="641" y="1208"/>
                  </a:lnTo>
                  <a:lnTo>
                    <a:pt x="649" y="1204"/>
                  </a:lnTo>
                  <a:lnTo>
                    <a:pt x="657" y="1201"/>
                  </a:lnTo>
                  <a:lnTo>
                    <a:pt x="663" y="1197"/>
                  </a:lnTo>
                  <a:lnTo>
                    <a:pt x="669" y="1190"/>
                  </a:lnTo>
                  <a:lnTo>
                    <a:pt x="674" y="1184"/>
                  </a:lnTo>
                  <a:lnTo>
                    <a:pt x="679" y="1176"/>
                  </a:lnTo>
                  <a:lnTo>
                    <a:pt x="683" y="1169"/>
                  </a:lnTo>
                  <a:lnTo>
                    <a:pt x="687" y="1159"/>
                  </a:lnTo>
                  <a:lnTo>
                    <a:pt x="689" y="1147"/>
                  </a:lnTo>
                  <a:lnTo>
                    <a:pt x="624" y="1147"/>
                  </a:lnTo>
                  <a:lnTo>
                    <a:pt x="622" y="1155"/>
                  </a:lnTo>
                  <a:lnTo>
                    <a:pt x="619" y="1160"/>
                  </a:lnTo>
                  <a:lnTo>
                    <a:pt x="616" y="1164"/>
                  </a:lnTo>
                  <a:lnTo>
                    <a:pt x="611" y="1166"/>
                  </a:lnTo>
                  <a:lnTo>
                    <a:pt x="601" y="1169"/>
                  </a:lnTo>
                  <a:lnTo>
                    <a:pt x="587" y="1169"/>
                  </a:lnTo>
                  <a:lnTo>
                    <a:pt x="578" y="1169"/>
                  </a:lnTo>
                  <a:lnTo>
                    <a:pt x="570" y="1166"/>
                  </a:lnTo>
                  <a:lnTo>
                    <a:pt x="565" y="1164"/>
                  </a:lnTo>
                  <a:lnTo>
                    <a:pt x="563" y="1159"/>
                  </a:lnTo>
                  <a:lnTo>
                    <a:pt x="562" y="1152"/>
                  </a:lnTo>
                  <a:lnTo>
                    <a:pt x="562" y="1145"/>
                  </a:lnTo>
                  <a:lnTo>
                    <a:pt x="563" y="1135"/>
                  </a:lnTo>
                  <a:lnTo>
                    <a:pt x="564" y="1122"/>
                  </a:lnTo>
                  <a:lnTo>
                    <a:pt x="696" y="1122"/>
                  </a:lnTo>
                  <a:close/>
                  <a:moveTo>
                    <a:pt x="573" y="1087"/>
                  </a:moveTo>
                  <a:lnTo>
                    <a:pt x="576" y="1078"/>
                  </a:lnTo>
                  <a:lnTo>
                    <a:pt x="578" y="1070"/>
                  </a:lnTo>
                  <a:lnTo>
                    <a:pt x="582" y="1064"/>
                  </a:lnTo>
                  <a:lnTo>
                    <a:pt x="586" y="1060"/>
                  </a:lnTo>
                  <a:lnTo>
                    <a:pt x="591" y="1056"/>
                  </a:lnTo>
                  <a:lnTo>
                    <a:pt x="597" y="1055"/>
                  </a:lnTo>
                  <a:lnTo>
                    <a:pt x="603" y="1054"/>
                  </a:lnTo>
                  <a:lnTo>
                    <a:pt x="611" y="1052"/>
                  </a:lnTo>
                  <a:lnTo>
                    <a:pt x="620" y="1052"/>
                  </a:lnTo>
                  <a:lnTo>
                    <a:pt x="626" y="1054"/>
                  </a:lnTo>
                  <a:lnTo>
                    <a:pt x="631" y="1055"/>
                  </a:lnTo>
                  <a:lnTo>
                    <a:pt x="635" y="1059"/>
                  </a:lnTo>
                  <a:lnTo>
                    <a:pt x="638" y="1063"/>
                  </a:lnTo>
                  <a:lnTo>
                    <a:pt x="639" y="1069"/>
                  </a:lnTo>
                  <a:lnTo>
                    <a:pt x="639" y="1076"/>
                  </a:lnTo>
                  <a:lnTo>
                    <a:pt x="638" y="1087"/>
                  </a:lnTo>
                  <a:lnTo>
                    <a:pt x="573" y="1087"/>
                  </a:lnTo>
                  <a:close/>
                  <a:moveTo>
                    <a:pt x="2114" y="597"/>
                  </a:moveTo>
                  <a:lnTo>
                    <a:pt x="2198" y="597"/>
                  </a:lnTo>
                  <a:lnTo>
                    <a:pt x="2211" y="598"/>
                  </a:lnTo>
                  <a:lnTo>
                    <a:pt x="2219" y="599"/>
                  </a:lnTo>
                  <a:lnTo>
                    <a:pt x="2227" y="602"/>
                  </a:lnTo>
                  <a:lnTo>
                    <a:pt x="2232" y="607"/>
                  </a:lnTo>
                  <a:lnTo>
                    <a:pt x="2235" y="613"/>
                  </a:lnTo>
                  <a:lnTo>
                    <a:pt x="2235" y="621"/>
                  </a:lnTo>
                  <a:lnTo>
                    <a:pt x="2235" y="631"/>
                  </a:lnTo>
                  <a:lnTo>
                    <a:pt x="2232" y="644"/>
                  </a:lnTo>
                  <a:lnTo>
                    <a:pt x="2230" y="657"/>
                  </a:lnTo>
                  <a:lnTo>
                    <a:pt x="2226" y="668"/>
                  </a:lnTo>
                  <a:lnTo>
                    <a:pt x="2222" y="676"/>
                  </a:lnTo>
                  <a:lnTo>
                    <a:pt x="2217" y="682"/>
                  </a:lnTo>
                  <a:lnTo>
                    <a:pt x="2211" y="687"/>
                  </a:lnTo>
                  <a:lnTo>
                    <a:pt x="2203" y="689"/>
                  </a:lnTo>
                  <a:lnTo>
                    <a:pt x="2192" y="690"/>
                  </a:lnTo>
                  <a:lnTo>
                    <a:pt x="2178" y="690"/>
                  </a:lnTo>
                  <a:lnTo>
                    <a:pt x="2094" y="690"/>
                  </a:lnTo>
                  <a:lnTo>
                    <a:pt x="2114" y="597"/>
                  </a:lnTo>
                  <a:close/>
                  <a:moveTo>
                    <a:pt x="2075" y="779"/>
                  </a:moveTo>
                  <a:lnTo>
                    <a:pt x="2159" y="779"/>
                  </a:lnTo>
                  <a:lnTo>
                    <a:pt x="2169" y="780"/>
                  </a:lnTo>
                  <a:lnTo>
                    <a:pt x="2178" y="783"/>
                  </a:lnTo>
                  <a:lnTo>
                    <a:pt x="2185" y="787"/>
                  </a:lnTo>
                  <a:lnTo>
                    <a:pt x="2189" y="793"/>
                  </a:lnTo>
                  <a:lnTo>
                    <a:pt x="2193" y="801"/>
                  </a:lnTo>
                  <a:lnTo>
                    <a:pt x="2193" y="809"/>
                  </a:lnTo>
                  <a:lnTo>
                    <a:pt x="2193" y="818"/>
                  </a:lnTo>
                  <a:lnTo>
                    <a:pt x="2192" y="830"/>
                  </a:lnTo>
                  <a:lnTo>
                    <a:pt x="2173" y="912"/>
                  </a:lnTo>
                  <a:lnTo>
                    <a:pt x="2280" y="912"/>
                  </a:lnTo>
                  <a:lnTo>
                    <a:pt x="2302" y="816"/>
                  </a:lnTo>
                  <a:lnTo>
                    <a:pt x="2303" y="807"/>
                  </a:lnTo>
                  <a:lnTo>
                    <a:pt x="2304" y="799"/>
                  </a:lnTo>
                  <a:lnTo>
                    <a:pt x="2304" y="792"/>
                  </a:lnTo>
                  <a:lnTo>
                    <a:pt x="2304" y="785"/>
                  </a:lnTo>
                  <a:lnTo>
                    <a:pt x="2303" y="779"/>
                  </a:lnTo>
                  <a:lnTo>
                    <a:pt x="2300" y="774"/>
                  </a:lnTo>
                  <a:lnTo>
                    <a:pt x="2298" y="769"/>
                  </a:lnTo>
                  <a:lnTo>
                    <a:pt x="2295" y="764"/>
                  </a:lnTo>
                  <a:lnTo>
                    <a:pt x="2292" y="760"/>
                  </a:lnTo>
                  <a:lnTo>
                    <a:pt x="2286" y="756"/>
                  </a:lnTo>
                  <a:lnTo>
                    <a:pt x="2281" y="754"/>
                  </a:lnTo>
                  <a:lnTo>
                    <a:pt x="2275" y="750"/>
                  </a:lnTo>
                  <a:lnTo>
                    <a:pt x="2261" y="746"/>
                  </a:lnTo>
                  <a:lnTo>
                    <a:pt x="2245" y="744"/>
                  </a:lnTo>
                  <a:lnTo>
                    <a:pt x="2246" y="740"/>
                  </a:lnTo>
                  <a:lnTo>
                    <a:pt x="2269" y="733"/>
                  </a:lnTo>
                  <a:lnTo>
                    <a:pt x="2286" y="727"/>
                  </a:lnTo>
                  <a:lnTo>
                    <a:pt x="2295" y="723"/>
                  </a:lnTo>
                  <a:lnTo>
                    <a:pt x="2302" y="719"/>
                  </a:lnTo>
                  <a:lnTo>
                    <a:pt x="2308" y="714"/>
                  </a:lnTo>
                  <a:lnTo>
                    <a:pt x="2313" y="709"/>
                  </a:lnTo>
                  <a:lnTo>
                    <a:pt x="2318" y="703"/>
                  </a:lnTo>
                  <a:lnTo>
                    <a:pt x="2322" y="697"/>
                  </a:lnTo>
                  <a:lnTo>
                    <a:pt x="2326" y="688"/>
                  </a:lnTo>
                  <a:lnTo>
                    <a:pt x="2330" y="679"/>
                  </a:lnTo>
                  <a:lnTo>
                    <a:pt x="2336" y="657"/>
                  </a:lnTo>
                  <a:lnTo>
                    <a:pt x="2343" y="630"/>
                  </a:lnTo>
                  <a:lnTo>
                    <a:pt x="2346" y="612"/>
                  </a:lnTo>
                  <a:lnTo>
                    <a:pt x="2348" y="597"/>
                  </a:lnTo>
                  <a:lnTo>
                    <a:pt x="2348" y="583"/>
                  </a:lnTo>
                  <a:lnTo>
                    <a:pt x="2347" y="571"/>
                  </a:lnTo>
                  <a:lnTo>
                    <a:pt x="2346" y="560"/>
                  </a:lnTo>
                  <a:lnTo>
                    <a:pt x="2342" y="550"/>
                  </a:lnTo>
                  <a:lnTo>
                    <a:pt x="2337" y="541"/>
                  </a:lnTo>
                  <a:lnTo>
                    <a:pt x="2332" y="533"/>
                  </a:lnTo>
                  <a:lnTo>
                    <a:pt x="2324" y="527"/>
                  </a:lnTo>
                  <a:lnTo>
                    <a:pt x="2316" y="522"/>
                  </a:lnTo>
                  <a:lnTo>
                    <a:pt x="2305" y="518"/>
                  </a:lnTo>
                  <a:lnTo>
                    <a:pt x="2294" y="514"/>
                  </a:lnTo>
                  <a:lnTo>
                    <a:pt x="2281" y="512"/>
                  </a:lnTo>
                  <a:lnTo>
                    <a:pt x="2266" y="511"/>
                  </a:lnTo>
                  <a:lnTo>
                    <a:pt x="2251" y="509"/>
                  </a:lnTo>
                  <a:lnTo>
                    <a:pt x="2235" y="509"/>
                  </a:lnTo>
                  <a:lnTo>
                    <a:pt x="2027" y="509"/>
                  </a:lnTo>
                  <a:lnTo>
                    <a:pt x="1938" y="912"/>
                  </a:lnTo>
                  <a:lnTo>
                    <a:pt x="2046" y="912"/>
                  </a:lnTo>
                  <a:lnTo>
                    <a:pt x="2075" y="779"/>
                  </a:lnTo>
                  <a:close/>
                  <a:moveTo>
                    <a:pt x="1928" y="635"/>
                  </a:moveTo>
                  <a:lnTo>
                    <a:pt x="1932" y="618"/>
                  </a:lnTo>
                  <a:lnTo>
                    <a:pt x="1936" y="602"/>
                  </a:lnTo>
                  <a:lnTo>
                    <a:pt x="1937" y="585"/>
                  </a:lnTo>
                  <a:lnTo>
                    <a:pt x="1936" y="571"/>
                  </a:lnTo>
                  <a:lnTo>
                    <a:pt x="1935" y="560"/>
                  </a:lnTo>
                  <a:lnTo>
                    <a:pt x="1931" y="549"/>
                  </a:lnTo>
                  <a:lnTo>
                    <a:pt x="1926" y="540"/>
                  </a:lnTo>
                  <a:lnTo>
                    <a:pt x="1918" y="532"/>
                  </a:lnTo>
                  <a:lnTo>
                    <a:pt x="1911" y="526"/>
                  </a:lnTo>
                  <a:lnTo>
                    <a:pt x="1901" y="519"/>
                  </a:lnTo>
                  <a:lnTo>
                    <a:pt x="1889" y="516"/>
                  </a:lnTo>
                  <a:lnTo>
                    <a:pt x="1876" y="512"/>
                  </a:lnTo>
                  <a:lnTo>
                    <a:pt x="1863" y="509"/>
                  </a:lnTo>
                  <a:lnTo>
                    <a:pt x="1847" y="507"/>
                  </a:lnTo>
                  <a:lnTo>
                    <a:pt x="1831" y="506"/>
                  </a:lnTo>
                  <a:lnTo>
                    <a:pt x="1813" y="506"/>
                  </a:lnTo>
                  <a:lnTo>
                    <a:pt x="1794" y="506"/>
                  </a:lnTo>
                  <a:lnTo>
                    <a:pt x="1756" y="506"/>
                  </a:lnTo>
                  <a:lnTo>
                    <a:pt x="1722" y="509"/>
                  </a:lnTo>
                  <a:lnTo>
                    <a:pt x="1706" y="512"/>
                  </a:lnTo>
                  <a:lnTo>
                    <a:pt x="1692" y="514"/>
                  </a:lnTo>
                  <a:lnTo>
                    <a:pt x="1678" y="519"/>
                  </a:lnTo>
                  <a:lnTo>
                    <a:pt x="1664" y="526"/>
                  </a:lnTo>
                  <a:lnTo>
                    <a:pt x="1652" y="532"/>
                  </a:lnTo>
                  <a:lnTo>
                    <a:pt x="1641" y="541"/>
                  </a:lnTo>
                  <a:lnTo>
                    <a:pt x="1631" y="551"/>
                  </a:lnTo>
                  <a:lnTo>
                    <a:pt x="1622" y="563"/>
                  </a:lnTo>
                  <a:lnTo>
                    <a:pt x="1613" y="576"/>
                  </a:lnTo>
                  <a:lnTo>
                    <a:pt x="1607" y="592"/>
                  </a:lnTo>
                  <a:lnTo>
                    <a:pt x="1601" y="608"/>
                  </a:lnTo>
                  <a:lnTo>
                    <a:pt x="1596" y="628"/>
                  </a:lnTo>
                  <a:lnTo>
                    <a:pt x="1593" y="642"/>
                  </a:lnTo>
                  <a:lnTo>
                    <a:pt x="1592" y="655"/>
                  </a:lnTo>
                  <a:lnTo>
                    <a:pt x="1592" y="666"/>
                  </a:lnTo>
                  <a:lnTo>
                    <a:pt x="1592" y="678"/>
                  </a:lnTo>
                  <a:lnTo>
                    <a:pt x="1594" y="687"/>
                  </a:lnTo>
                  <a:lnTo>
                    <a:pt x="1597" y="695"/>
                  </a:lnTo>
                  <a:lnTo>
                    <a:pt x="1601" y="703"/>
                  </a:lnTo>
                  <a:lnTo>
                    <a:pt x="1604" y="709"/>
                  </a:lnTo>
                  <a:lnTo>
                    <a:pt x="1609" y="714"/>
                  </a:lnTo>
                  <a:lnTo>
                    <a:pt x="1616" y="719"/>
                  </a:lnTo>
                  <a:lnTo>
                    <a:pt x="1622" y="723"/>
                  </a:lnTo>
                  <a:lnTo>
                    <a:pt x="1628" y="727"/>
                  </a:lnTo>
                  <a:lnTo>
                    <a:pt x="1642" y="732"/>
                  </a:lnTo>
                  <a:lnTo>
                    <a:pt x="1659" y="736"/>
                  </a:lnTo>
                  <a:lnTo>
                    <a:pt x="1758" y="751"/>
                  </a:lnTo>
                  <a:lnTo>
                    <a:pt x="1773" y="754"/>
                  </a:lnTo>
                  <a:lnTo>
                    <a:pt x="1783" y="757"/>
                  </a:lnTo>
                  <a:lnTo>
                    <a:pt x="1790" y="761"/>
                  </a:lnTo>
                  <a:lnTo>
                    <a:pt x="1795" y="766"/>
                  </a:lnTo>
                  <a:lnTo>
                    <a:pt x="1798" y="773"/>
                  </a:lnTo>
                  <a:lnTo>
                    <a:pt x="1799" y="778"/>
                  </a:lnTo>
                  <a:lnTo>
                    <a:pt x="1799" y="784"/>
                  </a:lnTo>
                  <a:lnTo>
                    <a:pt x="1798" y="790"/>
                  </a:lnTo>
                  <a:lnTo>
                    <a:pt x="1794" y="802"/>
                  </a:lnTo>
                  <a:lnTo>
                    <a:pt x="1790" y="811"/>
                  </a:lnTo>
                  <a:lnTo>
                    <a:pt x="1788" y="814"/>
                  </a:lnTo>
                  <a:lnTo>
                    <a:pt x="1784" y="817"/>
                  </a:lnTo>
                  <a:lnTo>
                    <a:pt x="1780" y="821"/>
                  </a:lnTo>
                  <a:lnTo>
                    <a:pt x="1776" y="822"/>
                  </a:lnTo>
                  <a:lnTo>
                    <a:pt x="1766" y="826"/>
                  </a:lnTo>
                  <a:lnTo>
                    <a:pt x="1755" y="828"/>
                  </a:lnTo>
                  <a:lnTo>
                    <a:pt x="1740" y="830"/>
                  </a:lnTo>
                  <a:lnTo>
                    <a:pt x="1722" y="830"/>
                  </a:lnTo>
                  <a:lnTo>
                    <a:pt x="1704" y="830"/>
                  </a:lnTo>
                  <a:lnTo>
                    <a:pt x="1689" y="828"/>
                  </a:lnTo>
                  <a:lnTo>
                    <a:pt x="1679" y="826"/>
                  </a:lnTo>
                  <a:lnTo>
                    <a:pt x="1670" y="822"/>
                  </a:lnTo>
                  <a:lnTo>
                    <a:pt x="1668" y="819"/>
                  </a:lnTo>
                  <a:lnTo>
                    <a:pt x="1665" y="816"/>
                  </a:lnTo>
                  <a:lnTo>
                    <a:pt x="1664" y="812"/>
                  </a:lnTo>
                  <a:lnTo>
                    <a:pt x="1663" y="808"/>
                  </a:lnTo>
                  <a:lnTo>
                    <a:pt x="1663" y="797"/>
                  </a:lnTo>
                  <a:lnTo>
                    <a:pt x="1665" y="783"/>
                  </a:lnTo>
                  <a:lnTo>
                    <a:pt x="1561" y="783"/>
                  </a:lnTo>
                  <a:lnTo>
                    <a:pt x="1558" y="804"/>
                  </a:lnTo>
                  <a:lnTo>
                    <a:pt x="1555" y="823"/>
                  </a:lnTo>
                  <a:lnTo>
                    <a:pt x="1555" y="841"/>
                  </a:lnTo>
                  <a:lnTo>
                    <a:pt x="1556" y="855"/>
                  </a:lnTo>
                  <a:lnTo>
                    <a:pt x="1560" y="868"/>
                  </a:lnTo>
                  <a:lnTo>
                    <a:pt x="1565" y="879"/>
                  </a:lnTo>
                  <a:lnTo>
                    <a:pt x="1571" y="888"/>
                  </a:lnTo>
                  <a:lnTo>
                    <a:pt x="1579" y="895"/>
                  </a:lnTo>
                  <a:lnTo>
                    <a:pt x="1589" y="902"/>
                  </a:lnTo>
                  <a:lnTo>
                    <a:pt x="1601" y="907"/>
                  </a:lnTo>
                  <a:lnTo>
                    <a:pt x="1615" y="911"/>
                  </a:lnTo>
                  <a:lnTo>
                    <a:pt x="1630" y="913"/>
                  </a:lnTo>
                  <a:lnTo>
                    <a:pt x="1645" y="916"/>
                  </a:lnTo>
                  <a:lnTo>
                    <a:pt x="1663" y="917"/>
                  </a:lnTo>
                  <a:lnTo>
                    <a:pt x="1683" y="917"/>
                  </a:lnTo>
                  <a:lnTo>
                    <a:pt x="1703" y="918"/>
                  </a:lnTo>
                  <a:lnTo>
                    <a:pt x="1730" y="917"/>
                  </a:lnTo>
                  <a:lnTo>
                    <a:pt x="1754" y="917"/>
                  </a:lnTo>
                  <a:lnTo>
                    <a:pt x="1776" y="914"/>
                  </a:lnTo>
                  <a:lnTo>
                    <a:pt x="1795" y="912"/>
                  </a:lnTo>
                  <a:lnTo>
                    <a:pt x="1812" y="909"/>
                  </a:lnTo>
                  <a:lnTo>
                    <a:pt x="1827" y="904"/>
                  </a:lnTo>
                  <a:lnTo>
                    <a:pt x="1841" y="899"/>
                  </a:lnTo>
                  <a:lnTo>
                    <a:pt x="1852" y="893"/>
                  </a:lnTo>
                  <a:lnTo>
                    <a:pt x="1863" y="884"/>
                  </a:lnTo>
                  <a:lnTo>
                    <a:pt x="1871" y="875"/>
                  </a:lnTo>
                  <a:lnTo>
                    <a:pt x="1879" y="864"/>
                  </a:lnTo>
                  <a:lnTo>
                    <a:pt x="1887" y="851"/>
                  </a:lnTo>
                  <a:lnTo>
                    <a:pt x="1892" y="837"/>
                  </a:lnTo>
                  <a:lnTo>
                    <a:pt x="1898" y="821"/>
                  </a:lnTo>
                  <a:lnTo>
                    <a:pt x="1903" y="803"/>
                  </a:lnTo>
                  <a:lnTo>
                    <a:pt x="1907" y="783"/>
                  </a:lnTo>
                  <a:lnTo>
                    <a:pt x="1909" y="774"/>
                  </a:lnTo>
                  <a:lnTo>
                    <a:pt x="1911" y="764"/>
                  </a:lnTo>
                  <a:lnTo>
                    <a:pt x="1911" y="755"/>
                  </a:lnTo>
                  <a:lnTo>
                    <a:pt x="1911" y="747"/>
                  </a:lnTo>
                  <a:lnTo>
                    <a:pt x="1909" y="740"/>
                  </a:lnTo>
                  <a:lnTo>
                    <a:pt x="1908" y="732"/>
                  </a:lnTo>
                  <a:lnTo>
                    <a:pt x="1906" y="726"/>
                  </a:lnTo>
                  <a:lnTo>
                    <a:pt x="1903" y="719"/>
                  </a:lnTo>
                  <a:lnTo>
                    <a:pt x="1899" y="714"/>
                  </a:lnTo>
                  <a:lnTo>
                    <a:pt x="1894" y="709"/>
                  </a:lnTo>
                  <a:lnTo>
                    <a:pt x="1889" y="704"/>
                  </a:lnTo>
                  <a:lnTo>
                    <a:pt x="1883" y="701"/>
                  </a:lnTo>
                  <a:lnTo>
                    <a:pt x="1876" y="697"/>
                  </a:lnTo>
                  <a:lnTo>
                    <a:pt x="1869" y="694"/>
                  </a:lnTo>
                  <a:lnTo>
                    <a:pt x="1860" y="692"/>
                  </a:lnTo>
                  <a:lnTo>
                    <a:pt x="1851" y="689"/>
                  </a:lnTo>
                  <a:lnTo>
                    <a:pt x="1752" y="669"/>
                  </a:lnTo>
                  <a:lnTo>
                    <a:pt x="1737" y="665"/>
                  </a:lnTo>
                  <a:lnTo>
                    <a:pt x="1726" y="663"/>
                  </a:lnTo>
                  <a:lnTo>
                    <a:pt x="1716" y="659"/>
                  </a:lnTo>
                  <a:lnTo>
                    <a:pt x="1709" y="656"/>
                  </a:lnTo>
                  <a:lnTo>
                    <a:pt x="1707" y="654"/>
                  </a:lnTo>
                  <a:lnTo>
                    <a:pt x="1704" y="651"/>
                  </a:lnTo>
                  <a:lnTo>
                    <a:pt x="1703" y="649"/>
                  </a:lnTo>
                  <a:lnTo>
                    <a:pt x="1702" y="645"/>
                  </a:lnTo>
                  <a:lnTo>
                    <a:pt x="1702" y="637"/>
                  </a:lnTo>
                  <a:lnTo>
                    <a:pt x="1703" y="628"/>
                  </a:lnTo>
                  <a:lnTo>
                    <a:pt x="1706" y="621"/>
                  </a:lnTo>
                  <a:lnTo>
                    <a:pt x="1708" y="613"/>
                  </a:lnTo>
                  <a:lnTo>
                    <a:pt x="1712" y="607"/>
                  </a:lnTo>
                  <a:lnTo>
                    <a:pt x="1718" y="602"/>
                  </a:lnTo>
                  <a:lnTo>
                    <a:pt x="1727" y="598"/>
                  </a:lnTo>
                  <a:lnTo>
                    <a:pt x="1740" y="595"/>
                  </a:lnTo>
                  <a:lnTo>
                    <a:pt x="1755" y="594"/>
                  </a:lnTo>
                  <a:lnTo>
                    <a:pt x="1774" y="593"/>
                  </a:lnTo>
                  <a:lnTo>
                    <a:pt x="1789" y="593"/>
                  </a:lnTo>
                  <a:lnTo>
                    <a:pt x="1802" y="594"/>
                  </a:lnTo>
                  <a:lnTo>
                    <a:pt x="1811" y="595"/>
                  </a:lnTo>
                  <a:lnTo>
                    <a:pt x="1820" y="599"/>
                  </a:lnTo>
                  <a:lnTo>
                    <a:pt x="1822" y="602"/>
                  </a:lnTo>
                  <a:lnTo>
                    <a:pt x="1825" y="604"/>
                  </a:lnTo>
                  <a:lnTo>
                    <a:pt x="1826" y="607"/>
                  </a:lnTo>
                  <a:lnTo>
                    <a:pt x="1827" y="612"/>
                  </a:lnTo>
                  <a:lnTo>
                    <a:pt x="1827" y="622"/>
                  </a:lnTo>
                  <a:lnTo>
                    <a:pt x="1826" y="635"/>
                  </a:lnTo>
                  <a:lnTo>
                    <a:pt x="1928" y="635"/>
                  </a:lnTo>
                  <a:close/>
                  <a:moveTo>
                    <a:pt x="1321" y="597"/>
                  </a:moveTo>
                  <a:lnTo>
                    <a:pt x="1394" y="597"/>
                  </a:lnTo>
                  <a:lnTo>
                    <a:pt x="1408" y="598"/>
                  </a:lnTo>
                  <a:lnTo>
                    <a:pt x="1420" y="599"/>
                  </a:lnTo>
                  <a:lnTo>
                    <a:pt x="1423" y="602"/>
                  </a:lnTo>
                  <a:lnTo>
                    <a:pt x="1427" y="603"/>
                  </a:lnTo>
                  <a:lnTo>
                    <a:pt x="1430" y="606"/>
                  </a:lnTo>
                  <a:lnTo>
                    <a:pt x="1432" y="609"/>
                  </a:lnTo>
                  <a:lnTo>
                    <a:pt x="1435" y="617"/>
                  </a:lnTo>
                  <a:lnTo>
                    <a:pt x="1435" y="626"/>
                  </a:lnTo>
                  <a:lnTo>
                    <a:pt x="1434" y="638"/>
                  </a:lnTo>
                  <a:lnTo>
                    <a:pt x="1431" y="652"/>
                  </a:lnTo>
                  <a:lnTo>
                    <a:pt x="1428" y="664"/>
                  </a:lnTo>
                  <a:lnTo>
                    <a:pt x="1425" y="674"/>
                  </a:lnTo>
                  <a:lnTo>
                    <a:pt x="1420" y="682"/>
                  </a:lnTo>
                  <a:lnTo>
                    <a:pt x="1415" y="688"/>
                  </a:lnTo>
                  <a:lnTo>
                    <a:pt x="1407" y="692"/>
                  </a:lnTo>
                  <a:lnTo>
                    <a:pt x="1398" y="694"/>
                  </a:lnTo>
                  <a:lnTo>
                    <a:pt x="1387" y="695"/>
                  </a:lnTo>
                  <a:lnTo>
                    <a:pt x="1373" y="697"/>
                  </a:lnTo>
                  <a:lnTo>
                    <a:pt x="1299" y="697"/>
                  </a:lnTo>
                  <a:lnTo>
                    <a:pt x="1321" y="597"/>
                  </a:lnTo>
                  <a:close/>
                  <a:moveTo>
                    <a:pt x="1280" y="784"/>
                  </a:moveTo>
                  <a:lnTo>
                    <a:pt x="1375" y="784"/>
                  </a:lnTo>
                  <a:lnTo>
                    <a:pt x="1396" y="784"/>
                  </a:lnTo>
                  <a:lnTo>
                    <a:pt x="1413" y="784"/>
                  </a:lnTo>
                  <a:lnTo>
                    <a:pt x="1430" y="782"/>
                  </a:lnTo>
                  <a:lnTo>
                    <a:pt x="1445" y="780"/>
                  </a:lnTo>
                  <a:lnTo>
                    <a:pt x="1459" y="776"/>
                  </a:lnTo>
                  <a:lnTo>
                    <a:pt x="1470" y="773"/>
                  </a:lnTo>
                  <a:lnTo>
                    <a:pt x="1482" y="768"/>
                  </a:lnTo>
                  <a:lnTo>
                    <a:pt x="1492" y="760"/>
                  </a:lnTo>
                  <a:lnTo>
                    <a:pt x="1501" y="752"/>
                  </a:lnTo>
                  <a:lnTo>
                    <a:pt x="1508" y="744"/>
                  </a:lnTo>
                  <a:lnTo>
                    <a:pt x="1515" y="732"/>
                  </a:lnTo>
                  <a:lnTo>
                    <a:pt x="1521" y="719"/>
                  </a:lnTo>
                  <a:lnTo>
                    <a:pt x="1527" y="706"/>
                  </a:lnTo>
                  <a:lnTo>
                    <a:pt x="1532" y="689"/>
                  </a:lnTo>
                  <a:lnTo>
                    <a:pt x="1537" y="671"/>
                  </a:lnTo>
                  <a:lnTo>
                    <a:pt x="1542" y="651"/>
                  </a:lnTo>
                  <a:lnTo>
                    <a:pt x="1546" y="632"/>
                  </a:lnTo>
                  <a:lnTo>
                    <a:pt x="1549" y="614"/>
                  </a:lnTo>
                  <a:lnTo>
                    <a:pt x="1550" y="599"/>
                  </a:lnTo>
                  <a:lnTo>
                    <a:pt x="1549" y="584"/>
                  </a:lnTo>
                  <a:lnTo>
                    <a:pt x="1547" y="571"/>
                  </a:lnTo>
                  <a:lnTo>
                    <a:pt x="1545" y="560"/>
                  </a:lnTo>
                  <a:lnTo>
                    <a:pt x="1541" y="550"/>
                  </a:lnTo>
                  <a:lnTo>
                    <a:pt x="1535" y="541"/>
                  </a:lnTo>
                  <a:lnTo>
                    <a:pt x="1528" y="532"/>
                  </a:lnTo>
                  <a:lnTo>
                    <a:pt x="1520" y="526"/>
                  </a:lnTo>
                  <a:lnTo>
                    <a:pt x="1509" y="521"/>
                  </a:lnTo>
                  <a:lnTo>
                    <a:pt x="1498" y="516"/>
                  </a:lnTo>
                  <a:lnTo>
                    <a:pt x="1484" y="513"/>
                  </a:lnTo>
                  <a:lnTo>
                    <a:pt x="1470" y="511"/>
                  </a:lnTo>
                  <a:lnTo>
                    <a:pt x="1454" y="509"/>
                  </a:lnTo>
                  <a:lnTo>
                    <a:pt x="1436" y="509"/>
                  </a:lnTo>
                  <a:lnTo>
                    <a:pt x="1234" y="509"/>
                  </a:lnTo>
                  <a:lnTo>
                    <a:pt x="1144" y="912"/>
                  </a:lnTo>
                  <a:lnTo>
                    <a:pt x="1251" y="912"/>
                  </a:lnTo>
                  <a:lnTo>
                    <a:pt x="1280" y="784"/>
                  </a:lnTo>
                  <a:close/>
                  <a:moveTo>
                    <a:pt x="1135" y="635"/>
                  </a:moveTo>
                  <a:lnTo>
                    <a:pt x="1139" y="618"/>
                  </a:lnTo>
                  <a:lnTo>
                    <a:pt x="1141" y="602"/>
                  </a:lnTo>
                  <a:lnTo>
                    <a:pt x="1142" y="585"/>
                  </a:lnTo>
                  <a:lnTo>
                    <a:pt x="1142" y="571"/>
                  </a:lnTo>
                  <a:lnTo>
                    <a:pt x="1141" y="560"/>
                  </a:lnTo>
                  <a:lnTo>
                    <a:pt x="1137" y="549"/>
                  </a:lnTo>
                  <a:lnTo>
                    <a:pt x="1132" y="540"/>
                  </a:lnTo>
                  <a:lnTo>
                    <a:pt x="1125" y="532"/>
                  </a:lnTo>
                  <a:lnTo>
                    <a:pt x="1117" y="526"/>
                  </a:lnTo>
                  <a:lnTo>
                    <a:pt x="1107" y="519"/>
                  </a:lnTo>
                  <a:lnTo>
                    <a:pt x="1096" y="516"/>
                  </a:lnTo>
                  <a:lnTo>
                    <a:pt x="1083" y="512"/>
                  </a:lnTo>
                  <a:lnTo>
                    <a:pt x="1069" y="509"/>
                  </a:lnTo>
                  <a:lnTo>
                    <a:pt x="1054" y="507"/>
                  </a:lnTo>
                  <a:lnTo>
                    <a:pt x="1037" y="506"/>
                  </a:lnTo>
                  <a:lnTo>
                    <a:pt x="1018" y="506"/>
                  </a:lnTo>
                  <a:lnTo>
                    <a:pt x="999" y="506"/>
                  </a:lnTo>
                  <a:lnTo>
                    <a:pt x="962" y="506"/>
                  </a:lnTo>
                  <a:lnTo>
                    <a:pt x="927" y="509"/>
                  </a:lnTo>
                  <a:lnTo>
                    <a:pt x="912" y="512"/>
                  </a:lnTo>
                  <a:lnTo>
                    <a:pt x="897" y="514"/>
                  </a:lnTo>
                  <a:lnTo>
                    <a:pt x="883" y="519"/>
                  </a:lnTo>
                  <a:lnTo>
                    <a:pt x="870" y="526"/>
                  </a:lnTo>
                  <a:lnTo>
                    <a:pt x="858" y="532"/>
                  </a:lnTo>
                  <a:lnTo>
                    <a:pt x="848" y="541"/>
                  </a:lnTo>
                  <a:lnTo>
                    <a:pt x="837" y="551"/>
                  </a:lnTo>
                  <a:lnTo>
                    <a:pt x="829" y="563"/>
                  </a:lnTo>
                  <a:lnTo>
                    <a:pt x="820" y="576"/>
                  </a:lnTo>
                  <a:lnTo>
                    <a:pt x="813" y="592"/>
                  </a:lnTo>
                  <a:lnTo>
                    <a:pt x="807" y="608"/>
                  </a:lnTo>
                  <a:lnTo>
                    <a:pt x="802" y="628"/>
                  </a:lnTo>
                  <a:lnTo>
                    <a:pt x="800" y="642"/>
                  </a:lnTo>
                  <a:lnTo>
                    <a:pt x="798" y="655"/>
                  </a:lnTo>
                  <a:lnTo>
                    <a:pt x="797" y="666"/>
                  </a:lnTo>
                  <a:lnTo>
                    <a:pt x="798" y="678"/>
                  </a:lnTo>
                  <a:lnTo>
                    <a:pt x="800" y="687"/>
                  </a:lnTo>
                  <a:lnTo>
                    <a:pt x="803" y="695"/>
                  </a:lnTo>
                  <a:lnTo>
                    <a:pt x="806" y="703"/>
                  </a:lnTo>
                  <a:lnTo>
                    <a:pt x="811" y="709"/>
                  </a:lnTo>
                  <a:lnTo>
                    <a:pt x="816" y="714"/>
                  </a:lnTo>
                  <a:lnTo>
                    <a:pt x="821" y="719"/>
                  </a:lnTo>
                  <a:lnTo>
                    <a:pt x="827" y="723"/>
                  </a:lnTo>
                  <a:lnTo>
                    <a:pt x="835" y="727"/>
                  </a:lnTo>
                  <a:lnTo>
                    <a:pt x="849" y="732"/>
                  </a:lnTo>
                  <a:lnTo>
                    <a:pt x="864" y="736"/>
                  </a:lnTo>
                  <a:lnTo>
                    <a:pt x="964" y="751"/>
                  </a:lnTo>
                  <a:lnTo>
                    <a:pt x="978" y="754"/>
                  </a:lnTo>
                  <a:lnTo>
                    <a:pt x="989" y="757"/>
                  </a:lnTo>
                  <a:lnTo>
                    <a:pt x="997" y="761"/>
                  </a:lnTo>
                  <a:lnTo>
                    <a:pt x="1002" y="766"/>
                  </a:lnTo>
                  <a:lnTo>
                    <a:pt x="1005" y="773"/>
                  </a:lnTo>
                  <a:lnTo>
                    <a:pt x="1006" y="778"/>
                  </a:lnTo>
                  <a:lnTo>
                    <a:pt x="1006" y="784"/>
                  </a:lnTo>
                  <a:lnTo>
                    <a:pt x="1005" y="790"/>
                  </a:lnTo>
                  <a:lnTo>
                    <a:pt x="1001" y="802"/>
                  </a:lnTo>
                  <a:lnTo>
                    <a:pt x="997" y="811"/>
                  </a:lnTo>
                  <a:lnTo>
                    <a:pt x="993" y="814"/>
                  </a:lnTo>
                  <a:lnTo>
                    <a:pt x="991" y="817"/>
                  </a:lnTo>
                  <a:lnTo>
                    <a:pt x="987" y="821"/>
                  </a:lnTo>
                  <a:lnTo>
                    <a:pt x="983" y="822"/>
                  </a:lnTo>
                  <a:lnTo>
                    <a:pt x="973" y="826"/>
                  </a:lnTo>
                  <a:lnTo>
                    <a:pt x="960" y="828"/>
                  </a:lnTo>
                  <a:lnTo>
                    <a:pt x="946" y="830"/>
                  </a:lnTo>
                  <a:lnTo>
                    <a:pt x="929" y="830"/>
                  </a:lnTo>
                  <a:lnTo>
                    <a:pt x="911" y="830"/>
                  </a:lnTo>
                  <a:lnTo>
                    <a:pt x="896" y="828"/>
                  </a:lnTo>
                  <a:lnTo>
                    <a:pt x="884" y="826"/>
                  </a:lnTo>
                  <a:lnTo>
                    <a:pt x="877" y="822"/>
                  </a:lnTo>
                  <a:lnTo>
                    <a:pt x="873" y="819"/>
                  </a:lnTo>
                  <a:lnTo>
                    <a:pt x="872" y="816"/>
                  </a:lnTo>
                  <a:lnTo>
                    <a:pt x="869" y="812"/>
                  </a:lnTo>
                  <a:lnTo>
                    <a:pt x="869" y="808"/>
                  </a:lnTo>
                  <a:lnTo>
                    <a:pt x="869" y="797"/>
                  </a:lnTo>
                  <a:lnTo>
                    <a:pt x="870" y="783"/>
                  </a:lnTo>
                  <a:lnTo>
                    <a:pt x="768" y="783"/>
                  </a:lnTo>
                  <a:lnTo>
                    <a:pt x="764" y="804"/>
                  </a:lnTo>
                  <a:lnTo>
                    <a:pt x="762" y="823"/>
                  </a:lnTo>
                  <a:lnTo>
                    <a:pt x="762" y="841"/>
                  </a:lnTo>
                  <a:lnTo>
                    <a:pt x="763" y="855"/>
                  </a:lnTo>
                  <a:lnTo>
                    <a:pt x="765" y="868"/>
                  </a:lnTo>
                  <a:lnTo>
                    <a:pt x="770" y="879"/>
                  </a:lnTo>
                  <a:lnTo>
                    <a:pt x="778" y="888"/>
                  </a:lnTo>
                  <a:lnTo>
                    <a:pt x="786" y="895"/>
                  </a:lnTo>
                  <a:lnTo>
                    <a:pt x="796" y="902"/>
                  </a:lnTo>
                  <a:lnTo>
                    <a:pt x="807" y="907"/>
                  </a:lnTo>
                  <a:lnTo>
                    <a:pt x="821" y="911"/>
                  </a:lnTo>
                  <a:lnTo>
                    <a:pt x="835" y="913"/>
                  </a:lnTo>
                  <a:lnTo>
                    <a:pt x="851" y="916"/>
                  </a:lnTo>
                  <a:lnTo>
                    <a:pt x="869" y="917"/>
                  </a:lnTo>
                  <a:lnTo>
                    <a:pt x="888" y="917"/>
                  </a:lnTo>
                  <a:lnTo>
                    <a:pt x="910" y="918"/>
                  </a:lnTo>
                  <a:lnTo>
                    <a:pt x="936" y="917"/>
                  </a:lnTo>
                  <a:lnTo>
                    <a:pt x="960" y="917"/>
                  </a:lnTo>
                  <a:lnTo>
                    <a:pt x="982" y="914"/>
                  </a:lnTo>
                  <a:lnTo>
                    <a:pt x="1002" y="912"/>
                  </a:lnTo>
                  <a:lnTo>
                    <a:pt x="1018" y="909"/>
                  </a:lnTo>
                  <a:lnTo>
                    <a:pt x="1034" y="904"/>
                  </a:lnTo>
                  <a:lnTo>
                    <a:pt x="1048" y="899"/>
                  </a:lnTo>
                  <a:lnTo>
                    <a:pt x="1059" y="893"/>
                  </a:lnTo>
                  <a:lnTo>
                    <a:pt x="1069" y="884"/>
                  </a:lnTo>
                  <a:lnTo>
                    <a:pt x="1078" y="875"/>
                  </a:lnTo>
                  <a:lnTo>
                    <a:pt x="1086" y="864"/>
                  </a:lnTo>
                  <a:lnTo>
                    <a:pt x="1092" y="851"/>
                  </a:lnTo>
                  <a:lnTo>
                    <a:pt x="1098" y="837"/>
                  </a:lnTo>
                  <a:lnTo>
                    <a:pt x="1103" y="821"/>
                  </a:lnTo>
                  <a:lnTo>
                    <a:pt x="1108" y="803"/>
                  </a:lnTo>
                  <a:lnTo>
                    <a:pt x="1113" y="783"/>
                  </a:lnTo>
                  <a:lnTo>
                    <a:pt x="1116" y="774"/>
                  </a:lnTo>
                  <a:lnTo>
                    <a:pt x="1116" y="764"/>
                  </a:lnTo>
                  <a:lnTo>
                    <a:pt x="1117" y="755"/>
                  </a:lnTo>
                  <a:lnTo>
                    <a:pt x="1117" y="747"/>
                  </a:lnTo>
                  <a:lnTo>
                    <a:pt x="1116" y="740"/>
                  </a:lnTo>
                  <a:lnTo>
                    <a:pt x="1115" y="732"/>
                  </a:lnTo>
                  <a:lnTo>
                    <a:pt x="1112" y="726"/>
                  </a:lnTo>
                  <a:lnTo>
                    <a:pt x="1108" y="719"/>
                  </a:lnTo>
                  <a:lnTo>
                    <a:pt x="1105" y="714"/>
                  </a:lnTo>
                  <a:lnTo>
                    <a:pt x="1101" y="709"/>
                  </a:lnTo>
                  <a:lnTo>
                    <a:pt x="1096" y="704"/>
                  </a:lnTo>
                  <a:lnTo>
                    <a:pt x="1089" y="701"/>
                  </a:lnTo>
                  <a:lnTo>
                    <a:pt x="1083" y="697"/>
                  </a:lnTo>
                  <a:lnTo>
                    <a:pt x="1075" y="694"/>
                  </a:lnTo>
                  <a:lnTo>
                    <a:pt x="1067" y="692"/>
                  </a:lnTo>
                  <a:lnTo>
                    <a:pt x="1058" y="689"/>
                  </a:lnTo>
                  <a:lnTo>
                    <a:pt x="959" y="669"/>
                  </a:lnTo>
                  <a:lnTo>
                    <a:pt x="944" y="665"/>
                  </a:lnTo>
                  <a:lnTo>
                    <a:pt x="931" y="663"/>
                  </a:lnTo>
                  <a:lnTo>
                    <a:pt x="922" y="659"/>
                  </a:lnTo>
                  <a:lnTo>
                    <a:pt x="915" y="656"/>
                  </a:lnTo>
                  <a:lnTo>
                    <a:pt x="912" y="654"/>
                  </a:lnTo>
                  <a:lnTo>
                    <a:pt x="911" y="651"/>
                  </a:lnTo>
                  <a:lnTo>
                    <a:pt x="910" y="649"/>
                  </a:lnTo>
                  <a:lnTo>
                    <a:pt x="908" y="645"/>
                  </a:lnTo>
                  <a:lnTo>
                    <a:pt x="908" y="637"/>
                  </a:lnTo>
                  <a:lnTo>
                    <a:pt x="910" y="628"/>
                  </a:lnTo>
                  <a:lnTo>
                    <a:pt x="911" y="621"/>
                  </a:lnTo>
                  <a:lnTo>
                    <a:pt x="915" y="613"/>
                  </a:lnTo>
                  <a:lnTo>
                    <a:pt x="918" y="607"/>
                  </a:lnTo>
                  <a:lnTo>
                    <a:pt x="925" y="602"/>
                  </a:lnTo>
                  <a:lnTo>
                    <a:pt x="934" y="598"/>
                  </a:lnTo>
                  <a:lnTo>
                    <a:pt x="945" y="595"/>
                  </a:lnTo>
                  <a:lnTo>
                    <a:pt x="962" y="594"/>
                  </a:lnTo>
                  <a:lnTo>
                    <a:pt x="980" y="593"/>
                  </a:lnTo>
                  <a:lnTo>
                    <a:pt x="996" y="593"/>
                  </a:lnTo>
                  <a:lnTo>
                    <a:pt x="1007" y="594"/>
                  </a:lnTo>
                  <a:lnTo>
                    <a:pt x="1017" y="595"/>
                  </a:lnTo>
                  <a:lnTo>
                    <a:pt x="1025" y="599"/>
                  </a:lnTo>
                  <a:lnTo>
                    <a:pt x="1029" y="602"/>
                  </a:lnTo>
                  <a:lnTo>
                    <a:pt x="1030" y="604"/>
                  </a:lnTo>
                  <a:lnTo>
                    <a:pt x="1032" y="607"/>
                  </a:lnTo>
                  <a:lnTo>
                    <a:pt x="1034" y="612"/>
                  </a:lnTo>
                  <a:lnTo>
                    <a:pt x="1034" y="622"/>
                  </a:lnTo>
                  <a:lnTo>
                    <a:pt x="1031" y="635"/>
                  </a:lnTo>
                  <a:lnTo>
                    <a:pt x="1135" y="635"/>
                  </a:lnTo>
                  <a:close/>
                </a:path>
              </a:pathLst>
            </a:custGeom>
            <a:solidFill>
              <a:srgbClr val="004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6" name="Freeform 10"/>
            <p:cNvSpPr>
              <a:spLocks/>
            </p:cNvSpPr>
            <p:nvPr/>
          </p:nvSpPr>
          <p:spPr bwMode="auto">
            <a:xfrm>
              <a:off x="756031" y="3857548"/>
              <a:ext cx="1271683" cy="1045510"/>
            </a:xfrm>
            <a:custGeom>
              <a:avLst/>
              <a:gdLst/>
              <a:ahLst/>
              <a:cxnLst>
                <a:cxn ang="0">
                  <a:pos x="252" y="37"/>
                </a:cxn>
                <a:cxn ang="0">
                  <a:pos x="176" y="114"/>
                </a:cxn>
                <a:cxn ang="0">
                  <a:pos x="124" y="176"/>
                </a:cxn>
                <a:cxn ang="0">
                  <a:pos x="94" y="219"/>
                </a:cxn>
                <a:cxn ang="0">
                  <a:pos x="66" y="263"/>
                </a:cxn>
                <a:cxn ang="0">
                  <a:pos x="43" y="309"/>
                </a:cxn>
                <a:cxn ang="0">
                  <a:pos x="24" y="356"/>
                </a:cxn>
                <a:cxn ang="0">
                  <a:pos x="10" y="403"/>
                </a:cxn>
                <a:cxn ang="0">
                  <a:pos x="1" y="451"/>
                </a:cxn>
                <a:cxn ang="0">
                  <a:pos x="0" y="500"/>
                </a:cxn>
                <a:cxn ang="0">
                  <a:pos x="5" y="551"/>
                </a:cxn>
                <a:cxn ang="0">
                  <a:pos x="17" y="601"/>
                </a:cxn>
                <a:cxn ang="0">
                  <a:pos x="37" y="653"/>
                </a:cxn>
                <a:cxn ang="0">
                  <a:pos x="65" y="705"/>
                </a:cxn>
                <a:cxn ang="0">
                  <a:pos x="108" y="761"/>
                </a:cxn>
                <a:cxn ang="0">
                  <a:pos x="165" y="815"/>
                </a:cxn>
                <a:cxn ang="0">
                  <a:pos x="227" y="862"/>
                </a:cxn>
                <a:cxn ang="0">
                  <a:pos x="295" y="903"/>
                </a:cxn>
                <a:cxn ang="0">
                  <a:pos x="367" y="937"/>
                </a:cxn>
                <a:cxn ang="0">
                  <a:pos x="443" y="966"/>
                </a:cxn>
                <a:cxn ang="0">
                  <a:pos x="523" y="990"/>
                </a:cxn>
                <a:cxn ang="0">
                  <a:pos x="604" y="1008"/>
                </a:cxn>
                <a:cxn ang="0">
                  <a:pos x="687" y="1023"/>
                </a:cxn>
                <a:cxn ang="0">
                  <a:pos x="772" y="1032"/>
                </a:cxn>
                <a:cxn ang="0">
                  <a:pos x="856" y="1038"/>
                </a:cxn>
                <a:cxn ang="0">
                  <a:pos x="940" y="1039"/>
                </a:cxn>
                <a:cxn ang="0">
                  <a:pos x="1024" y="1038"/>
                </a:cxn>
                <a:cxn ang="0">
                  <a:pos x="1105" y="1034"/>
                </a:cxn>
                <a:cxn ang="0">
                  <a:pos x="1183" y="1028"/>
                </a:cxn>
                <a:cxn ang="0">
                  <a:pos x="1258" y="1018"/>
                </a:cxn>
                <a:cxn ang="0">
                  <a:pos x="1258" y="1012"/>
                </a:cxn>
                <a:cxn ang="0">
                  <a:pos x="1183" y="1008"/>
                </a:cxn>
                <a:cxn ang="0">
                  <a:pos x="1106" y="1000"/>
                </a:cxn>
                <a:cxn ang="0">
                  <a:pos x="1026" y="989"/>
                </a:cxn>
                <a:cxn ang="0">
                  <a:pos x="945" y="974"/>
                </a:cxn>
                <a:cxn ang="0">
                  <a:pos x="866" y="955"/>
                </a:cxn>
                <a:cxn ang="0">
                  <a:pos x="786" y="931"/>
                </a:cxn>
                <a:cxn ang="0">
                  <a:pos x="707" y="903"/>
                </a:cxn>
                <a:cxn ang="0">
                  <a:pos x="633" y="871"/>
                </a:cxn>
                <a:cxn ang="0">
                  <a:pos x="561" y="833"/>
                </a:cxn>
                <a:cxn ang="0">
                  <a:pos x="494" y="790"/>
                </a:cxn>
                <a:cxn ang="0">
                  <a:pos x="430" y="742"/>
                </a:cxn>
                <a:cxn ang="0">
                  <a:pos x="375" y="689"/>
                </a:cxn>
                <a:cxn ang="0">
                  <a:pos x="325" y="629"/>
                </a:cxn>
                <a:cxn ang="0">
                  <a:pos x="284" y="563"/>
                </a:cxn>
                <a:cxn ang="0">
                  <a:pos x="251" y="493"/>
                </a:cxn>
                <a:cxn ang="0">
                  <a:pos x="229" y="424"/>
                </a:cxn>
                <a:cxn ang="0">
                  <a:pos x="219" y="366"/>
                </a:cxn>
                <a:cxn ang="0">
                  <a:pos x="215" y="308"/>
                </a:cxn>
                <a:cxn ang="0">
                  <a:pos x="218" y="251"/>
                </a:cxn>
                <a:cxn ang="0">
                  <a:pos x="225" y="194"/>
                </a:cxn>
                <a:cxn ang="0">
                  <a:pos x="238" y="137"/>
                </a:cxn>
                <a:cxn ang="0">
                  <a:pos x="257" y="81"/>
                </a:cxn>
                <a:cxn ang="0">
                  <a:pos x="280" y="27"/>
                </a:cxn>
              </a:cxnLst>
              <a:rect l="0" t="0" r="r" b="b"/>
              <a:pathLst>
                <a:path w="1295" h="1039">
                  <a:moveTo>
                    <a:pt x="292" y="0"/>
                  </a:moveTo>
                  <a:lnTo>
                    <a:pt x="252" y="37"/>
                  </a:lnTo>
                  <a:lnTo>
                    <a:pt x="214" y="75"/>
                  </a:lnTo>
                  <a:lnTo>
                    <a:pt x="176" y="114"/>
                  </a:lnTo>
                  <a:lnTo>
                    <a:pt x="141" y="156"/>
                  </a:lnTo>
                  <a:lnTo>
                    <a:pt x="124" y="176"/>
                  </a:lnTo>
                  <a:lnTo>
                    <a:pt x="109" y="198"/>
                  </a:lnTo>
                  <a:lnTo>
                    <a:pt x="94" y="219"/>
                  </a:lnTo>
                  <a:lnTo>
                    <a:pt x="80" y="242"/>
                  </a:lnTo>
                  <a:lnTo>
                    <a:pt x="66" y="263"/>
                  </a:lnTo>
                  <a:lnTo>
                    <a:pt x="55" y="286"/>
                  </a:lnTo>
                  <a:lnTo>
                    <a:pt x="43" y="309"/>
                  </a:lnTo>
                  <a:lnTo>
                    <a:pt x="33" y="332"/>
                  </a:lnTo>
                  <a:lnTo>
                    <a:pt x="24" y="356"/>
                  </a:lnTo>
                  <a:lnTo>
                    <a:pt x="17" y="379"/>
                  </a:lnTo>
                  <a:lnTo>
                    <a:pt x="10" y="403"/>
                  </a:lnTo>
                  <a:lnTo>
                    <a:pt x="5" y="427"/>
                  </a:lnTo>
                  <a:lnTo>
                    <a:pt x="1" y="451"/>
                  </a:lnTo>
                  <a:lnTo>
                    <a:pt x="0" y="476"/>
                  </a:lnTo>
                  <a:lnTo>
                    <a:pt x="0" y="500"/>
                  </a:lnTo>
                  <a:lnTo>
                    <a:pt x="1" y="525"/>
                  </a:lnTo>
                  <a:lnTo>
                    <a:pt x="5" y="551"/>
                  </a:lnTo>
                  <a:lnTo>
                    <a:pt x="10" y="576"/>
                  </a:lnTo>
                  <a:lnTo>
                    <a:pt x="17" y="601"/>
                  </a:lnTo>
                  <a:lnTo>
                    <a:pt x="25" y="628"/>
                  </a:lnTo>
                  <a:lnTo>
                    <a:pt x="37" y="653"/>
                  </a:lnTo>
                  <a:lnTo>
                    <a:pt x="49" y="680"/>
                  </a:lnTo>
                  <a:lnTo>
                    <a:pt x="65" y="705"/>
                  </a:lnTo>
                  <a:lnTo>
                    <a:pt x="81" y="732"/>
                  </a:lnTo>
                  <a:lnTo>
                    <a:pt x="108" y="761"/>
                  </a:lnTo>
                  <a:lnTo>
                    <a:pt x="135" y="789"/>
                  </a:lnTo>
                  <a:lnTo>
                    <a:pt x="165" y="815"/>
                  </a:lnTo>
                  <a:lnTo>
                    <a:pt x="195" y="839"/>
                  </a:lnTo>
                  <a:lnTo>
                    <a:pt x="227" y="862"/>
                  </a:lnTo>
                  <a:lnTo>
                    <a:pt x="261" y="882"/>
                  </a:lnTo>
                  <a:lnTo>
                    <a:pt x="295" y="903"/>
                  </a:lnTo>
                  <a:lnTo>
                    <a:pt x="330" y="920"/>
                  </a:lnTo>
                  <a:lnTo>
                    <a:pt x="367" y="937"/>
                  </a:lnTo>
                  <a:lnTo>
                    <a:pt x="405" y="952"/>
                  </a:lnTo>
                  <a:lnTo>
                    <a:pt x="443" y="966"/>
                  </a:lnTo>
                  <a:lnTo>
                    <a:pt x="482" y="979"/>
                  </a:lnTo>
                  <a:lnTo>
                    <a:pt x="523" y="990"/>
                  </a:lnTo>
                  <a:lnTo>
                    <a:pt x="563" y="1000"/>
                  </a:lnTo>
                  <a:lnTo>
                    <a:pt x="604" y="1008"/>
                  </a:lnTo>
                  <a:lnTo>
                    <a:pt x="645" y="1015"/>
                  </a:lnTo>
                  <a:lnTo>
                    <a:pt x="687" y="1023"/>
                  </a:lnTo>
                  <a:lnTo>
                    <a:pt x="729" y="1028"/>
                  </a:lnTo>
                  <a:lnTo>
                    <a:pt x="772" y="1032"/>
                  </a:lnTo>
                  <a:lnTo>
                    <a:pt x="814" y="1036"/>
                  </a:lnTo>
                  <a:lnTo>
                    <a:pt x="856" y="1038"/>
                  </a:lnTo>
                  <a:lnTo>
                    <a:pt x="899" y="1039"/>
                  </a:lnTo>
                  <a:lnTo>
                    <a:pt x="940" y="1039"/>
                  </a:lnTo>
                  <a:lnTo>
                    <a:pt x="982" y="1039"/>
                  </a:lnTo>
                  <a:lnTo>
                    <a:pt x="1024" y="1038"/>
                  </a:lnTo>
                  <a:lnTo>
                    <a:pt x="1064" y="1037"/>
                  </a:lnTo>
                  <a:lnTo>
                    <a:pt x="1105" y="1034"/>
                  </a:lnTo>
                  <a:lnTo>
                    <a:pt x="1144" y="1032"/>
                  </a:lnTo>
                  <a:lnTo>
                    <a:pt x="1183" y="1028"/>
                  </a:lnTo>
                  <a:lnTo>
                    <a:pt x="1221" y="1023"/>
                  </a:lnTo>
                  <a:lnTo>
                    <a:pt x="1258" y="1018"/>
                  </a:lnTo>
                  <a:lnTo>
                    <a:pt x="1295" y="1013"/>
                  </a:lnTo>
                  <a:lnTo>
                    <a:pt x="1258" y="1012"/>
                  </a:lnTo>
                  <a:lnTo>
                    <a:pt x="1221" y="1010"/>
                  </a:lnTo>
                  <a:lnTo>
                    <a:pt x="1183" y="1008"/>
                  </a:lnTo>
                  <a:lnTo>
                    <a:pt x="1145" y="1004"/>
                  </a:lnTo>
                  <a:lnTo>
                    <a:pt x="1106" y="1000"/>
                  </a:lnTo>
                  <a:lnTo>
                    <a:pt x="1066" y="995"/>
                  </a:lnTo>
                  <a:lnTo>
                    <a:pt x="1026" y="989"/>
                  </a:lnTo>
                  <a:lnTo>
                    <a:pt x="986" y="981"/>
                  </a:lnTo>
                  <a:lnTo>
                    <a:pt x="945" y="974"/>
                  </a:lnTo>
                  <a:lnTo>
                    <a:pt x="905" y="965"/>
                  </a:lnTo>
                  <a:lnTo>
                    <a:pt x="866" y="955"/>
                  </a:lnTo>
                  <a:lnTo>
                    <a:pt x="825" y="943"/>
                  </a:lnTo>
                  <a:lnTo>
                    <a:pt x="786" y="931"/>
                  </a:lnTo>
                  <a:lnTo>
                    <a:pt x="747" y="918"/>
                  </a:lnTo>
                  <a:lnTo>
                    <a:pt x="707" y="903"/>
                  </a:lnTo>
                  <a:lnTo>
                    <a:pt x="670" y="888"/>
                  </a:lnTo>
                  <a:lnTo>
                    <a:pt x="633" y="871"/>
                  </a:lnTo>
                  <a:lnTo>
                    <a:pt x="596" y="852"/>
                  </a:lnTo>
                  <a:lnTo>
                    <a:pt x="561" y="833"/>
                  </a:lnTo>
                  <a:lnTo>
                    <a:pt x="527" y="813"/>
                  </a:lnTo>
                  <a:lnTo>
                    <a:pt x="494" y="790"/>
                  </a:lnTo>
                  <a:lnTo>
                    <a:pt x="462" y="767"/>
                  </a:lnTo>
                  <a:lnTo>
                    <a:pt x="430" y="742"/>
                  </a:lnTo>
                  <a:lnTo>
                    <a:pt x="403" y="717"/>
                  </a:lnTo>
                  <a:lnTo>
                    <a:pt x="375" y="689"/>
                  </a:lnTo>
                  <a:lnTo>
                    <a:pt x="349" y="660"/>
                  </a:lnTo>
                  <a:lnTo>
                    <a:pt x="325" y="629"/>
                  </a:lnTo>
                  <a:lnTo>
                    <a:pt x="304" y="598"/>
                  </a:lnTo>
                  <a:lnTo>
                    <a:pt x="284" y="563"/>
                  </a:lnTo>
                  <a:lnTo>
                    <a:pt x="266" y="529"/>
                  </a:lnTo>
                  <a:lnTo>
                    <a:pt x="251" y="493"/>
                  </a:lnTo>
                  <a:lnTo>
                    <a:pt x="238" y="453"/>
                  </a:lnTo>
                  <a:lnTo>
                    <a:pt x="229" y="424"/>
                  </a:lnTo>
                  <a:lnTo>
                    <a:pt x="223" y="395"/>
                  </a:lnTo>
                  <a:lnTo>
                    <a:pt x="219" y="366"/>
                  </a:lnTo>
                  <a:lnTo>
                    <a:pt x="216" y="337"/>
                  </a:lnTo>
                  <a:lnTo>
                    <a:pt x="215" y="308"/>
                  </a:lnTo>
                  <a:lnTo>
                    <a:pt x="215" y="279"/>
                  </a:lnTo>
                  <a:lnTo>
                    <a:pt x="218" y="251"/>
                  </a:lnTo>
                  <a:lnTo>
                    <a:pt x="220" y="222"/>
                  </a:lnTo>
                  <a:lnTo>
                    <a:pt x="225" y="194"/>
                  </a:lnTo>
                  <a:lnTo>
                    <a:pt x="232" y="165"/>
                  </a:lnTo>
                  <a:lnTo>
                    <a:pt x="238" y="137"/>
                  </a:lnTo>
                  <a:lnTo>
                    <a:pt x="247" y="109"/>
                  </a:lnTo>
                  <a:lnTo>
                    <a:pt x="257" y="81"/>
                  </a:lnTo>
                  <a:lnTo>
                    <a:pt x="267" y="55"/>
                  </a:lnTo>
                  <a:lnTo>
                    <a:pt x="280" y="27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E2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" name="Freeform 11"/>
            <p:cNvSpPr>
              <a:spLocks/>
            </p:cNvSpPr>
            <p:nvPr/>
          </p:nvSpPr>
          <p:spPr bwMode="auto">
            <a:xfrm>
              <a:off x="2378114" y="2908547"/>
              <a:ext cx="1271683" cy="1045510"/>
            </a:xfrm>
            <a:custGeom>
              <a:avLst/>
              <a:gdLst/>
              <a:ahLst/>
              <a:cxnLst>
                <a:cxn ang="0">
                  <a:pos x="35" y="27"/>
                </a:cxn>
                <a:cxn ang="0">
                  <a:pos x="111" y="31"/>
                </a:cxn>
                <a:cxn ang="0">
                  <a:pos x="189" y="39"/>
                </a:cxn>
                <a:cxn ang="0">
                  <a:pos x="268" y="50"/>
                </a:cxn>
                <a:cxn ang="0">
                  <a:pos x="348" y="65"/>
                </a:cxn>
                <a:cxn ang="0">
                  <a:pos x="429" y="84"/>
                </a:cxn>
                <a:cxn ang="0">
                  <a:pos x="509" y="108"/>
                </a:cxn>
                <a:cxn ang="0">
                  <a:pos x="586" y="136"/>
                </a:cxn>
                <a:cxn ang="0">
                  <a:pos x="662" y="169"/>
                </a:cxn>
                <a:cxn ang="0">
                  <a:pos x="734" y="206"/>
                </a:cxn>
                <a:cxn ang="0">
                  <a:pos x="801" y="249"/>
                </a:cxn>
                <a:cxn ang="0">
                  <a:pos x="863" y="297"/>
                </a:cxn>
                <a:cxn ang="0">
                  <a:pos x="920" y="350"/>
                </a:cxn>
                <a:cxn ang="0">
                  <a:pos x="969" y="410"/>
                </a:cxn>
                <a:cxn ang="0">
                  <a:pos x="1011" y="476"/>
                </a:cxn>
                <a:cxn ang="0">
                  <a:pos x="1044" y="546"/>
                </a:cxn>
                <a:cxn ang="0">
                  <a:pos x="1064" y="615"/>
                </a:cxn>
                <a:cxn ang="0">
                  <a:pos x="1076" y="673"/>
                </a:cxn>
                <a:cxn ang="0">
                  <a:pos x="1080" y="731"/>
                </a:cxn>
                <a:cxn ang="0">
                  <a:pos x="1077" y="788"/>
                </a:cxn>
                <a:cxn ang="0">
                  <a:pos x="1069" y="845"/>
                </a:cxn>
                <a:cxn ang="0">
                  <a:pos x="1055" y="902"/>
                </a:cxn>
                <a:cxn ang="0">
                  <a:pos x="1038" y="958"/>
                </a:cxn>
                <a:cxn ang="0">
                  <a:pos x="1015" y="1012"/>
                </a:cxn>
                <a:cxn ang="0">
                  <a:pos x="1042" y="1002"/>
                </a:cxn>
                <a:cxn ang="0">
                  <a:pos x="1117" y="925"/>
                </a:cxn>
                <a:cxn ang="0">
                  <a:pos x="1169" y="863"/>
                </a:cxn>
                <a:cxn ang="0">
                  <a:pos x="1201" y="820"/>
                </a:cxn>
                <a:cxn ang="0">
                  <a:pos x="1228" y="776"/>
                </a:cxn>
                <a:cxn ang="0">
                  <a:pos x="1252" y="730"/>
                </a:cxn>
                <a:cxn ang="0">
                  <a:pos x="1271" y="683"/>
                </a:cxn>
                <a:cxn ang="0">
                  <a:pos x="1285" y="636"/>
                </a:cxn>
                <a:cxn ang="0">
                  <a:pos x="1292" y="588"/>
                </a:cxn>
                <a:cxn ang="0">
                  <a:pos x="1295" y="539"/>
                </a:cxn>
                <a:cxn ang="0">
                  <a:pos x="1290" y="488"/>
                </a:cxn>
                <a:cxn ang="0">
                  <a:pos x="1278" y="438"/>
                </a:cxn>
                <a:cxn ang="0">
                  <a:pos x="1258" y="386"/>
                </a:cxn>
                <a:cxn ang="0">
                  <a:pos x="1230" y="334"/>
                </a:cxn>
                <a:cxn ang="0">
                  <a:pos x="1187" y="278"/>
                </a:cxn>
                <a:cxn ang="0">
                  <a:pos x="1130" y="224"/>
                </a:cxn>
                <a:cxn ang="0">
                  <a:pos x="1067" y="177"/>
                </a:cxn>
                <a:cxn ang="0">
                  <a:pos x="1000" y="136"/>
                </a:cxn>
                <a:cxn ang="0">
                  <a:pos x="926" y="102"/>
                </a:cxn>
                <a:cxn ang="0">
                  <a:pos x="850" y="73"/>
                </a:cxn>
                <a:cxn ang="0">
                  <a:pos x="772" y="49"/>
                </a:cxn>
                <a:cxn ang="0">
                  <a:pos x="690" y="31"/>
                </a:cxn>
                <a:cxn ang="0">
                  <a:pos x="606" y="16"/>
                </a:cxn>
                <a:cxn ang="0">
                  <a:pos x="523" y="7"/>
                </a:cxn>
                <a:cxn ang="0">
                  <a:pos x="438" y="1"/>
                </a:cxn>
                <a:cxn ang="0">
                  <a:pos x="354" y="0"/>
                </a:cxn>
                <a:cxn ang="0">
                  <a:pos x="271" y="1"/>
                </a:cxn>
                <a:cxn ang="0">
                  <a:pos x="190" y="5"/>
                </a:cxn>
                <a:cxn ang="0">
                  <a:pos x="111" y="11"/>
                </a:cxn>
                <a:cxn ang="0">
                  <a:pos x="35" y="21"/>
                </a:cxn>
              </a:cxnLst>
              <a:rect l="0" t="0" r="r" b="b"/>
              <a:pathLst>
                <a:path w="1295" h="1039">
                  <a:moveTo>
                    <a:pt x="0" y="26"/>
                  </a:moveTo>
                  <a:lnTo>
                    <a:pt x="35" y="27"/>
                  </a:lnTo>
                  <a:lnTo>
                    <a:pt x="73" y="29"/>
                  </a:lnTo>
                  <a:lnTo>
                    <a:pt x="111" y="31"/>
                  </a:lnTo>
                  <a:lnTo>
                    <a:pt x="149" y="35"/>
                  </a:lnTo>
                  <a:lnTo>
                    <a:pt x="189" y="39"/>
                  </a:lnTo>
                  <a:lnTo>
                    <a:pt x="228" y="44"/>
                  </a:lnTo>
                  <a:lnTo>
                    <a:pt x="268" y="50"/>
                  </a:lnTo>
                  <a:lnTo>
                    <a:pt x="309" y="58"/>
                  </a:lnTo>
                  <a:lnTo>
                    <a:pt x="348" y="65"/>
                  </a:lnTo>
                  <a:lnTo>
                    <a:pt x="389" y="74"/>
                  </a:lnTo>
                  <a:lnTo>
                    <a:pt x="429" y="84"/>
                  </a:lnTo>
                  <a:lnTo>
                    <a:pt x="468" y="96"/>
                  </a:lnTo>
                  <a:lnTo>
                    <a:pt x="509" y="108"/>
                  </a:lnTo>
                  <a:lnTo>
                    <a:pt x="548" y="121"/>
                  </a:lnTo>
                  <a:lnTo>
                    <a:pt x="586" y="136"/>
                  </a:lnTo>
                  <a:lnTo>
                    <a:pt x="624" y="151"/>
                  </a:lnTo>
                  <a:lnTo>
                    <a:pt x="662" y="169"/>
                  </a:lnTo>
                  <a:lnTo>
                    <a:pt x="699" y="187"/>
                  </a:lnTo>
                  <a:lnTo>
                    <a:pt x="734" y="206"/>
                  </a:lnTo>
                  <a:lnTo>
                    <a:pt x="768" y="226"/>
                  </a:lnTo>
                  <a:lnTo>
                    <a:pt x="801" y="249"/>
                  </a:lnTo>
                  <a:lnTo>
                    <a:pt x="833" y="272"/>
                  </a:lnTo>
                  <a:lnTo>
                    <a:pt x="863" y="297"/>
                  </a:lnTo>
                  <a:lnTo>
                    <a:pt x="892" y="322"/>
                  </a:lnTo>
                  <a:lnTo>
                    <a:pt x="920" y="350"/>
                  </a:lnTo>
                  <a:lnTo>
                    <a:pt x="945" y="379"/>
                  </a:lnTo>
                  <a:lnTo>
                    <a:pt x="969" y="410"/>
                  </a:lnTo>
                  <a:lnTo>
                    <a:pt x="991" y="441"/>
                  </a:lnTo>
                  <a:lnTo>
                    <a:pt x="1011" y="476"/>
                  </a:lnTo>
                  <a:lnTo>
                    <a:pt x="1029" y="510"/>
                  </a:lnTo>
                  <a:lnTo>
                    <a:pt x="1044" y="546"/>
                  </a:lnTo>
                  <a:lnTo>
                    <a:pt x="1057" y="586"/>
                  </a:lnTo>
                  <a:lnTo>
                    <a:pt x="1064" y="615"/>
                  </a:lnTo>
                  <a:lnTo>
                    <a:pt x="1071" y="644"/>
                  </a:lnTo>
                  <a:lnTo>
                    <a:pt x="1076" y="673"/>
                  </a:lnTo>
                  <a:lnTo>
                    <a:pt x="1078" y="702"/>
                  </a:lnTo>
                  <a:lnTo>
                    <a:pt x="1080" y="731"/>
                  </a:lnTo>
                  <a:lnTo>
                    <a:pt x="1080" y="760"/>
                  </a:lnTo>
                  <a:lnTo>
                    <a:pt x="1077" y="788"/>
                  </a:lnTo>
                  <a:lnTo>
                    <a:pt x="1074" y="817"/>
                  </a:lnTo>
                  <a:lnTo>
                    <a:pt x="1069" y="845"/>
                  </a:lnTo>
                  <a:lnTo>
                    <a:pt x="1063" y="874"/>
                  </a:lnTo>
                  <a:lnTo>
                    <a:pt x="1055" y="902"/>
                  </a:lnTo>
                  <a:lnTo>
                    <a:pt x="1048" y="930"/>
                  </a:lnTo>
                  <a:lnTo>
                    <a:pt x="1038" y="958"/>
                  </a:lnTo>
                  <a:lnTo>
                    <a:pt x="1026" y="984"/>
                  </a:lnTo>
                  <a:lnTo>
                    <a:pt x="1015" y="1012"/>
                  </a:lnTo>
                  <a:lnTo>
                    <a:pt x="1002" y="1039"/>
                  </a:lnTo>
                  <a:lnTo>
                    <a:pt x="1042" y="1002"/>
                  </a:lnTo>
                  <a:lnTo>
                    <a:pt x="1081" y="964"/>
                  </a:lnTo>
                  <a:lnTo>
                    <a:pt x="1117" y="925"/>
                  </a:lnTo>
                  <a:lnTo>
                    <a:pt x="1153" y="883"/>
                  </a:lnTo>
                  <a:lnTo>
                    <a:pt x="1169" y="863"/>
                  </a:lnTo>
                  <a:lnTo>
                    <a:pt x="1186" y="841"/>
                  </a:lnTo>
                  <a:lnTo>
                    <a:pt x="1201" y="820"/>
                  </a:lnTo>
                  <a:lnTo>
                    <a:pt x="1215" y="797"/>
                  </a:lnTo>
                  <a:lnTo>
                    <a:pt x="1228" y="776"/>
                  </a:lnTo>
                  <a:lnTo>
                    <a:pt x="1240" y="753"/>
                  </a:lnTo>
                  <a:lnTo>
                    <a:pt x="1252" y="730"/>
                  </a:lnTo>
                  <a:lnTo>
                    <a:pt x="1262" y="707"/>
                  </a:lnTo>
                  <a:lnTo>
                    <a:pt x="1271" y="683"/>
                  </a:lnTo>
                  <a:lnTo>
                    <a:pt x="1278" y="660"/>
                  </a:lnTo>
                  <a:lnTo>
                    <a:pt x="1285" y="636"/>
                  </a:lnTo>
                  <a:lnTo>
                    <a:pt x="1290" y="612"/>
                  </a:lnTo>
                  <a:lnTo>
                    <a:pt x="1292" y="588"/>
                  </a:lnTo>
                  <a:lnTo>
                    <a:pt x="1295" y="563"/>
                  </a:lnTo>
                  <a:lnTo>
                    <a:pt x="1295" y="539"/>
                  </a:lnTo>
                  <a:lnTo>
                    <a:pt x="1293" y="514"/>
                  </a:lnTo>
                  <a:lnTo>
                    <a:pt x="1290" y="488"/>
                  </a:lnTo>
                  <a:lnTo>
                    <a:pt x="1285" y="463"/>
                  </a:lnTo>
                  <a:lnTo>
                    <a:pt x="1278" y="438"/>
                  </a:lnTo>
                  <a:lnTo>
                    <a:pt x="1269" y="411"/>
                  </a:lnTo>
                  <a:lnTo>
                    <a:pt x="1258" y="386"/>
                  </a:lnTo>
                  <a:lnTo>
                    <a:pt x="1245" y="359"/>
                  </a:lnTo>
                  <a:lnTo>
                    <a:pt x="1230" y="334"/>
                  </a:lnTo>
                  <a:lnTo>
                    <a:pt x="1212" y="307"/>
                  </a:lnTo>
                  <a:lnTo>
                    <a:pt x="1187" y="278"/>
                  </a:lnTo>
                  <a:lnTo>
                    <a:pt x="1159" y="250"/>
                  </a:lnTo>
                  <a:lnTo>
                    <a:pt x="1130" y="224"/>
                  </a:lnTo>
                  <a:lnTo>
                    <a:pt x="1100" y="200"/>
                  </a:lnTo>
                  <a:lnTo>
                    <a:pt x="1067" y="177"/>
                  </a:lnTo>
                  <a:lnTo>
                    <a:pt x="1034" y="157"/>
                  </a:lnTo>
                  <a:lnTo>
                    <a:pt x="1000" y="136"/>
                  </a:lnTo>
                  <a:lnTo>
                    <a:pt x="963" y="119"/>
                  </a:lnTo>
                  <a:lnTo>
                    <a:pt x="926" y="102"/>
                  </a:lnTo>
                  <a:lnTo>
                    <a:pt x="890" y="87"/>
                  </a:lnTo>
                  <a:lnTo>
                    <a:pt x="850" y="73"/>
                  </a:lnTo>
                  <a:lnTo>
                    <a:pt x="811" y="60"/>
                  </a:lnTo>
                  <a:lnTo>
                    <a:pt x="772" y="49"/>
                  </a:lnTo>
                  <a:lnTo>
                    <a:pt x="731" y="39"/>
                  </a:lnTo>
                  <a:lnTo>
                    <a:pt x="690" y="31"/>
                  </a:lnTo>
                  <a:lnTo>
                    <a:pt x="648" y="24"/>
                  </a:lnTo>
                  <a:lnTo>
                    <a:pt x="606" y="16"/>
                  </a:lnTo>
                  <a:lnTo>
                    <a:pt x="564" y="11"/>
                  </a:lnTo>
                  <a:lnTo>
                    <a:pt x="523" y="7"/>
                  </a:lnTo>
                  <a:lnTo>
                    <a:pt x="481" y="3"/>
                  </a:lnTo>
                  <a:lnTo>
                    <a:pt x="438" y="1"/>
                  </a:lnTo>
                  <a:lnTo>
                    <a:pt x="396" y="0"/>
                  </a:lnTo>
                  <a:lnTo>
                    <a:pt x="354" y="0"/>
                  </a:lnTo>
                  <a:lnTo>
                    <a:pt x="313" y="0"/>
                  </a:lnTo>
                  <a:lnTo>
                    <a:pt x="271" y="1"/>
                  </a:lnTo>
                  <a:lnTo>
                    <a:pt x="230" y="2"/>
                  </a:lnTo>
                  <a:lnTo>
                    <a:pt x="190" y="5"/>
                  </a:lnTo>
                  <a:lnTo>
                    <a:pt x="151" y="7"/>
                  </a:lnTo>
                  <a:lnTo>
                    <a:pt x="111" y="11"/>
                  </a:lnTo>
                  <a:lnTo>
                    <a:pt x="73" y="16"/>
                  </a:lnTo>
                  <a:lnTo>
                    <a:pt x="35" y="21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E2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31"/>
          <p:cNvGrpSpPr/>
          <p:nvPr/>
        </p:nvGrpSpPr>
        <p:grpSpPr>
          <a:xfrm>
            <a:off x="-2912" y="-3401"/>
            <a:ext cx="10696312" cy="7563495"/>
            <a:chOff x="-2912" y="-3401"/>
            <a:chExt cx="10696312" cy="7563495"/>
          </a:xfrm>
        </p:grpSpPr>
        <p:grpSp>
          <p:nvGrpSpPr>
            <p:cNvPr id="3" name="Группа 20"/>
            <p:cNvGrpSpPr/>
            <p:nvPr/>
          </p:nvGrpSpPr>
          <p:grpSpPr>
            <a:xfrm>
              <a:off x="0" y="-3401"/>
              <a:ext cx="10693400" cy="784430"/>
              <a:chOff x="0" y="-3401"/>
              <a:chExt cx="10693400" cy="784430"/>
            </a:xfrm>
          </p:grpSpPr>
          <p:sp>
            <p:nvSpPr>
              <p:cNvPr id="5" name="bk object 16"/>
              <p:cNvSpPr/>
              <p:nvPr/>
            </p:nvSpPr>
            <p:spPr>
              <a:xfrm>
                <a:off x="0" y="699749"/>
                <a:ext cx="10692130" cy="81280"/>
              </a:xfrm>
              <a:custGeom>
                <a:avLst/>
                <a:gdLst/>
                <a:ahLst/>
                <a:cxnLst/>
                <a:rect l="l" t="t" r="r" b="b"/>
                <a:pathLst>
                  <a:path w="10692130" h="81279">
                    <a:moveTo>
                      <a:pt x="0" y="80733"/>
                    </a:moveTo>
                    <a:lnTo>
                      <a:pt x="10692003" y="80733"/>
                    </a:lnTo>
                    <a:lnTo>
                      <a:pt x="10692003" y="0"/>
                    </a:lnTo>
                    <a:lnTo>
                      <a:pt x="0" y="0"/>
                    </a:lnTo>
                    <a:lnTo>
                      <a:pt x="0" y="8073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5400000" scaled="1"/>
                <a:tileRect/>
              </a:gra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6" name="bk object 17"/>
              <p:cNvSpPr/>
              <p:nvPr/>
            </p:nvSpPr>
            <p:spPr>
              <a:xfrm>
                <a:off x="0" y="-3157"/>
                <a:ext cx="10693400" cy="702945"/>
              </a:xfrm>
              <a:custGeom>
                <a:avLst/>
                <a:gdLst/>
                <a:ahLst/>
                <a:cxnLst/>
                <a:rect l="l" t="t" r="r" b="b"/>
                <a:pathLst>
                  <a:path w="10687050" h="702945">
                    <a:moveTo>
                      <a:pt x="0" y="702906"/>
                    </a:moveTo>
                    <a:lnTo>
                      <a:pt x="10686605" y="702906"/>
                    </a:lnTo>
                    <a:lnTo>
                      <a:pt x="10686605" y="0"/>
                    </a:lnTo>
                    <a:lnTo>
                      <a:pt x="0" y="0"/>
                    </a:lnTo>
                    <a:lnTo>
                      <a:pt x="0" y="702906"/>
                    </a:lnTo>
                    <a:close/>
                  </a:path>
                </a:pathLst>
              </a:custGeom>
              <a:solidFill>
                <a:srgbClr val="E30613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7" name="bk object 19"/>
              <p:cNvSpPr/>
              <p:nvPr/>
            </p:nvSpPr>
            <p:spPr>
              <a:xfrm>
                <a:off x="0" y="-3157"/>
                <a:ext cx="1614170" cy="702129"/>
              </a:xfrm>
              <a:custGeom>
                <a:avLst/>
                <a:gdLst/>
                <a:ahLst/>
                <a:cxnLst/>
                <a:rect l="l" t="t" r="r" b="b"/>
                <a:pathLst>
                  <a:path w="1614170" h="704850">
                    <a:moveTo>
                      <a:pt x="1600723" y="0"/>
                    </a:moveTo>
                    <a:lnTo>
                      <a:pt x="0" y="0"/>
                    </a:lnTo>
                    <a:lnTo>
                      <a:pt x="0" y="704545"/>
                    </a:lnTo>
                    <a:lnTo>
                      <a:pt x="1313078" y="704545"/>
                    </a:lnTo>
                    <a:lnTo>
                      <a:pt x="1343177" y="675788"/>
                    </a:lnTo>
                    <a:lnTo>
                      <a:pt x="1374567" y="643564"/>
                    </a:lnTo>
                    <a:lnTo>
                      <a:pt x="1404280" y="610698"/>
                    </a:lnTo>
                    <a:lnTo>
                      <a:pt x="1432262" y="577234"/>
                    </a:lnTo>
                    <a:lnTo>
                      <a:pt x="1458460" y="543215"/>
                    </a:lnTo>
                    <a:lnTo>
                      <a:pt x="1482820" y="508684"/>
                    </a:lnTo>
                    <a:lnTo>
                      <a:pt x="1505287" y="473686"/>
                    </a:lnTo>
                    <a:lnTo>
                      <a:pt x="1525808" y="438263"/>
                    </a:lnTo>
                    <a:lnTo>
                      <a:pt x="1544329" y="402458"/>
                    </a:lnTo>
                    <a:lnTo>
                      <a:pt x="1560797" y="366316"/>
                    </a:lnTo>
                    <a:lnTo>
                      <a:pt x="1575156" y="329879"/>
                    </a:lnTo>
                    <a:lnTo>
                      <a:pt x="1587354" y="293190"/>
                    </a:lnTo>
                    <a:lnTo>
                      <a:pt x="1597336" y="256294"/>
                    </a:lnTo>
                    <a:lnTo>
                      <a:pt x="1610439" y="182052"/>
                    </a:lnTo>
                    <a:lnTo>
                      <a:pt x="1613963" y="104570"/>
                    </a:lnTo>
                    <a:lnTo>
                      <a:pt x="1611602" y="65277"/>
                    </a:lnTo>
                    <a:lnTo>
                      <a:pt x="1606434" y="26949"/>
                    </a:lnTo>
                    <a:lnTo>
                      <a:pt x="1600723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grpSp>
            <p:nvGrpSpPr>
              <p:cNvPr id="4" name="Группа 20"/>
              <p:cNvGrpSpPr/>
              <p:nvPr/>
            </p:nvGrpSpPr>
            <p:grpSpPr>
              <a:xfrm>
                <a:off x="274602" y="63492"/>
                <a:ext cx="857256" cy="573597"/>
                <a:chOff x="471488" y="246063"/>
                <a:chExt cx="1300163" cy="869950"/>
              </a:xfrm>
            </p:grpSpPr>
            <p:sp>
              <p:nvSpPr>
                <p:cNvPr id="11" name="Freeform 8"/>
                <p:cNvSpPr>
                  <a:spLocks/>
                </p:cNvSpPr>
                <p:nvPr/>
              </p:nvSpPr>
              <p:spPr bwMode="auto">
                <a:xfrm>
                  <a:off x="471488" y="246063"/>
                  <a:ext cx="1300163" cy="869950"/>
                </a:xfrm>
                <a:custGeom>
                  <a:avLst/>
                  <a:gdLst/>
                  <a:ahLst/>
                  <a:cxnLst>
                    <a:cxn ang="0">
                      <a:pos x="1860" y="22"/>
                    </a:cxn>
                    <a:cxn ang="0">
                      <a:pos x="2101" y="1"/>
                    </a:cxn>
                    <a:cxn ang="0">
                      <a:pos x="2326" y="5"/>
                    </a:cxn>
                    <a:cxn ang="0">
                      <a:pos x="2534" y="32"/>
                    </a:cxn>
                    <a:cxn ang="0">
                      <a:pos x="2722" y="82"/>
                    </a:cxn>
                    <a:cxn ang="0">
                      <a:pos x="2887" y="152"/>
                    </a:cxn>
                    <a:cxn ang="0">
                      <a:pos x="3027" y="242"/>
                    </a:cxn>
                    <a:cxn ang="0">
                      <a:pos x="3138" y="349"/>
                    </a:cxn>
                    <a:cxn ang="0">
                      <a:pos x="3218" y="475"/>
                    </a:cxn>
                    <a:cxn ang="0">
                      <a:pos x="3265" y="615"/>
                    </a:cxn>
                    <a:cxn ang="0">
                      <a:pos x="3276" y="771"/>
                    </a:cxn>
                    <a:cxn ang="0">
                      <a:pos x="3249" y="934"/>
                    </a:cxn>
                    <a:cxn ang="0">
                      <a:pos x="3187" y="1098"/>
                    </a:cxn>
                    <a:cxn ang="0">
                      <a:pos x="3090" y="1257"/>
                    </a:cxn>
                    <a:cxn ang="0">
                      <a:pos x="2966" y="1411"/>
                    </a:cxn>
                    <a:cxn ang="0">
                      <a:pos x="2815" y="1560"/>
                    </a:cxn>
                    <a:cxn ang="0">
                      <a:pos x="2639" y="1696"/>
                    </a:cxn>
                    <a:cxn ang="0">
                      <a:pos x="2441" y="1822"/>
                    </a:cxn>
                    <a:cxn ang="0">
                      <a:pos x="2226" y="1933"/>
                    </a:cxn>
                    <a:cxn ang="0">
                      <a:pos x="1996" y="2028"/>
                    </a:cxn>
                    <a:cxn ang="0">
                      <a:pos x="1751" y="2103"/>
                    </a:cxn>
                    <a:cxn ang="0">
                      <a:pos x="1500" y="2157"/>
                    </a:cxn>
                    <a:cxn ang="0">
                      <a:pos x="1255" y="2185"/>
                    </a:cxn>
                    <a:cxn ang="0">
                      <a:pos x="1025" y="2189"/>
                    </a:cxn>
                    <a:cxn ang="0">
                      <a:pos x="810" y="2170"/>
                    </a:cxn>
                    <a:cxn ang="0">
                      <a:pos x="615" y="2127"/>
                    </a:cxn>
                    <a:cxn ang="0">
                      <a:pos x="443" y="2063"/>
                    </a:cxn>
                    <a:cxn ang="0">
                      <a:pos x="294" y="1980"/>
                    </a:cxn>
                    <a:cxn ang="0">
                      <a:pos x="173" y="1879"/>
                    </a:cxn>
                    <a:cxn ang="0">
                      <a:pos x="82" y="1758"/>
                    </a:cxn>
                    <a:cxn ang="0">
                      <a:pos x="24" y="1623"/>
                    </a:cxn>
                    <a:cxn ang="0">
                      <a:pos x="0" y="1472"/>
                    </a:cxn>
                    <a:cxn ang="0">
                      <a:pos x="15" y="1310"/>
                    </a:cxn>
                    <a:cxn ang="0">
                      <a:pos x="66" y="1147"/>
                    </a:cxn>
                    <a:cxn ang="0">
                      <a:pos x="151" y="986"/>
                    </a:cxn>
                    <a:cxn ang="0">
                      <a:pos x="267" y="829"/>
                    </a:cxn>
                    <a:cxn ang="0">
                      <a:pos x="410" y="679"/>
                    </a:cxn>
                    <a:cxn ang="0">
                      <a:pos x="578" y="538"/>
                    </a:cxn>
                    <a:cxn ang="0">
                      <a:pos x="768" y="408"/>
                    </a:cxn>
                    <a:cxn ang="0">
                      <a:pos x="978" y="292"/>
                    </a:cxn>
                    <a:cxn ang="0">
                      <a:pos x="1204" y="192"/>
                    </a:cxn>
                    <a:cxn ang="0">
                      <a:pos x="1443" y="110"/>
                    </a:cxn>
                    <a:cxn ang="0">
                      <a:pos x="1693" y="48"/>
                    </a:cxn>
                  </a:cxnLst>
                  <a:rect l="0" t="0" r="r" b="b"/>
                  <a:pathLst>
                    <a:path w="3276" h="2190">
                      <a:moveTo>
                        <a:pt x="1693" y="48"/>
                      </a:moveTo>
                      <a:lnTo>
                        <a:pt x="1777" y="33"/>
                      </a:lnTo>
                      <a:lnTo>
                        <a:pt x="1860" y="22"/>
                      </a:lnTo>
                      <a:lnTo>
                        <a:pt x="1941" y="11"/>
                      </a:lnTo>
                      <a:lnTo>
                        <a:pt x="2022" y="5"/>
                      </a:lnTo>
                      <a:lnTo>
                        <a:pt x="2101" y="1"/>
                      </a:lnTo>
                      <a:lnTo>
                        <a:pt x="2178" y="0"/>
                      </a:lnTo>
                      <a:lnTo>
                        <a:pt x="2253" y="1"/>
                      </a:lnTo>
                      <a:lnTo>
                        <a:pt x="2326" y="5"/>
                      </a:lnTo>
                      <a:lnTo>
                        <a:pt x="2397" y="11"/>
                      </a:lnTo>
                      <a:lnTo>
                        <a:pt x="2466" y="20"/>
                      </a:lnTo>
                      <a:lnTo>
                        <a:pt x="2534" y="32"/>
                      </a:lnTo>
                      <a:lnTo>
                        <a:pt x="2599" y="47"/>
                      </a:lnTo>
                      <a:lnTo>
                        <a:pt x="2661" y="63"/>
                      </a:lnTo>
                      <a:lnTo>
                        <a:pt x="2722" y="82"/>
                      </a:lnTo>
                      <a:lnTo>
                        <a:pt x="2780" y="103"/>
                      </a:lnTo>
                      <a:lnTo>
                        <a:pt x="2835" y="127"/>
                      </a:lnTo>
                      <a:lnTo>
                        <a:pt x="2887" y="152"/>
                      </a:lnTo>
                      <a:lnTo>
                        <a:pt x="2937" y="180"/>
                      </a:lnTo>
                      <a:lnTo>
                        <a:pt x="2983" y="210"/>
                      </a:lnTo>
                      <a:lnTo>
                        <a:pt x="3027" y="242"/>
                      </a:lnTo>
                      <a:lnTo>
                        <a:pt x="3068" y="276"/>
                      </a:lnTo>
                      <a:lnTo>
                        <a:pt x="3104" y="311"/>
                      </a:lnTo>
                      <a:lnTo>
                        <a:pt x="3138" y="349"/>
                      </a:lnTo>
                      <a:lnTo>
                        <a:pt x="3169" y="390"/>
                      </a:lnTo>
                      <a:lnTo>
                        <a:pt x="3195" y="432"/>
                      </a:lnTo>
                      <a:lnTo>
                        <a:pt x="3218" y="475"/>
                      </a:lnTo>
                      <a:lnTo>
                        <a:pt x="3238" y="520"/>
                      </a:lnTo>
                      <a:lnTo>
                        <a:pt x="3254" y="567"/>
                      </a:lnTo>
                      <a:lnTo>
                        <a:pt x="3265" y="615"/>
                      </a:lnTo>
                      <a:lnTo>
                        <a:pt x="3273" y="666"/>
                      </a:lnTo>
                      <a:lnTo>
                        <a:pt x="3276" y="718"/>
                      </a:lnTo>
                      <a:lnTo>
                        <a:pt x="3276" y="771"/>
                      </a:lnTo>
                      <a:lnTo>
                        <a:pt x="3271" y="825"/>
                      </a:lnTo>
                      <a:lnTo>
                        <a:pt x="3262" y="880"/>
                      </a:lnTo>
                      <a:lnTo>
                        <a:pt x="3249" y="934"/>
                      </a:lnTo>
                      <a:lnTo>
                        <a:pt x="3232" y="989"/>
                      </a:lnTo>
                      <a:lnTo>
                        <a:pt x="3211" y="1043"/>
                      </a:lnTo>
                      <a:lnTo>
                        <a:pt x="3187" y="1098"/>
                      </a:lnTo>
                      <a:lnTo>
                        <a:pt x="3157" y="1151"/>
                      </a:lnTo>
                      <a:lnTo>
                        <a:pt x="3126" y="1204"/>
                      </a:lnTo>
                      <a:lnTo>
                        <a:pt x="3090" y="1257"/>
                      </a:lnTo>
                      <a:lnTo>
                        <a:pt x="3052" y="1309"/>
                      </a:lnTo>
                      <a:lnTo>
                        <a:pt x="3011" y="1361"/>
                      </a:lnTo>
                      <a:lnTo>
                        <a:pt x="2966" y="1411"/>
                      </a:lnTo>
                      <a:lnTo>
                        <a:pt x="2918" y="1462"/>
                      </a:lnTo>
                      <a:lnTo>
                        <a:pt x="2868" y="1511"/>
                      </a:lnTo>
                      <a:lnTo>
                        <a:pt x="2815" y="1560"/>
                      </a:lnTo>
                      <a:lnTo>
                        <a:pt x="2758" y="1606"/>
                      </a:lnTo>
                      <a:lnTo>
                        <a:pt x="2699" y="1652"/>
                      </a:lnTo>
                      <a:lnTo>
                        <a:pt x="2639" y="1696"/>
                      </a:lnTo>
                      <a:lnTo>
                        <a:pt x="2575" y="1739"/>
                      </a:lnTo>
                      <a:lnTo>
                        <a:pt x="2510" y="1781"/>
                      </a:lnTo>
                      <a:lnTo>
                        <a:pt x="2441" y="1822"/>
                      </a:lnTo>
                      <a:lnTo>
                        <a:pt x="2372" y="1861"/>
                      </a:lnTo>
                      <a:lnTo>
                        <a:pt x="2299" y="1898"/>
                      </a:lnTo>
                      <a:lnTo>
                        <a:pt x="2226" y="1933"/>
                      </a:lnTo>
                      <a:lnTo>
                        <a:pt x="2150" y="1967"/>
                      </a:lnTo>
                      <a:lnTo>
                        <a:pt x="2074" y="1998"/>
                      </a:lnTo>
                      <a:lnTo>
                        <a:pt x="1996" y="2028"/>
                      </a:lnTo>
                      <a:lnTo>
                        <a:pt x="1915" y="2055"/>
                      </a:lnTo>
                      <a:lnTo>
                        <a:pt x="1834" y="2080"/>
                      </a:lnTo>
                      <a:lnTo>
                        <a:pt x="1751" y="2103"/>
                      </a:lnTo>
                      <a:lnTo>
                        <a:pt x="1668" y="2123"/>
                      </a:lnTo>
                      <a:lnTo>
                        <a:pt x="1584" y="2142"/>
                      </a:lnTo>
                      <a:lnTo>
                        <a:pt x="1500" y="2157"/>
                      </a:lnTo>
                      <a:lnTo>
                        <a:pt x="1417" y="2168"/>
                      </a:lnTo>
                      <a:lnTo>
                        <a:pt x="1335" y="2179"/>
                      </a:lnTo>
                      <a:lnTo>
                        <a:pt x="1255" y="2185"/>
                      </a:lnTo>
                      <a:lnTo>
                        <a:pt x="1177" y="2189"/>
                      </a:lnTo>
                      <a:lnTo>
                        <a:pt x="1100" y="2190"/>
                      </a:lnTo>
                      <a:lnTo>
                        <a:pt x="1025" y="2189"/>
                      </a:lnTo>
                      <a:lnTo>
                        <a:pt x="952" y="2185"/>
                      </a:lnTo>
                      <a:lnTo>
                        <a:pt x="880" y="2179"/>
                      </a:lnTo>
                      <a:lnTo>
                        <a:pt x="810" y="2170"/>
                      </a:lnTo>
                      <a:lnTo>
                        <a:pt x="743" y="2158"/>
                      </a:lnTo>
                      <a:lnTo>
                        <a:pt x="678" y="2143"/>
                      </a:lnTo>
                      <a:lnTo>
                        <a:pt x="615" y="2127"/>
                      </a:lnTo>
                      <a:lnTo>
                        <a:pt x="556" y="2108"/>
                      </a:lnTo>
                      <a:lnTo>
                        <a:pt x="497" y="2087"/>
                      </a:lnTo>
                      <a:lnTo>
                        <a:pt x="443" y="2063"/>
                      </a:lnTo>
                      <a:lnTo>
                        <a:pt x="390" y="2038"/>
                      </a:lnTo>
                      <a:lnTo>
                        <a:pt x="340" y="2010"/>
                      </a:lnTo>
                      <a:lnTo>
                        <a:pt x="294" y="1980"/>
                      </a:lnTo>
                      <a:lnTo>
                        <a:pt x="251" y="1948"/>
                      </a:lnTo>
                      <a:lnTo>
                        <a:pt x="210" y="1914"/>
                      </a:lnTo>
                      <a:lnTo>
                        <a:pt x="173" y="1879"/>
                      </a:lnTo>
                      <a:lnTo>
                        <a:pt x="139" y="1841"/>
                      </a:lnTo>
                      <a:lnTo>
                        <a:pt x="109" y="1800"/>
                      </a:lnTo>
                      <a:lnTo>
                        <a:pt x="82" y="1758"/>
                      </a:lnTo>
                      <a:lnTo>
                        <a:pt x="58" y="1715"/>
                      </a:lnTo>
                      <a:lnTo>
                        <a:pt x="39" y="1670"/>
                      </a:lnTo>
                      <a:lnTo>
                        <a:pt x="24" y="1623"/>
                      </a:lnTo>
                      <a:lnTo>
                        <a:pt x="11" y="1575"/>
                      </a:lnTo>
                      <a:lnTo>
                        <a:pt x="4" y="1524"/>
                      </a:lnTo>
                      <a:lnTo>
                        <a:pt x="0" y="1472"/>
                      </a:lnTo>
                      <a:lnTo>
                        <a:pt x="1" y="1419"/>
                      </a:lnTo>
                      <a:lnTo>
                        <a:pt x="6" y="1365"/>
                      </a:lnTo>
                      <a:lnTo>
                        <a:pt x="15" y="1310"/>
                      </a:lnTo>
                      <a:lnTo>
                        <a:pt x="28" y="1256"/>
                      </a:lnTo>
                      <a:lnTo>
                        <a:pt x="46" y="1201"/>
                      </a:lnTo>
                      <a:lnTo>
                        <a:pt x="66" y="1147"/>
                      </a:lnTo>
                      <a:lnTo>
                        <a:pt x="91" y="1092"/>
                      </a:lnTo>
                      <a:lnTo>
                        <a:pt x="119" y="1039"/>
                      </a:lnTo>
                      <a:lnTo>
                        <a:pt x="151" y="986"/>
                      </a:lnTo>
                      <a:lnTo>
                        <a:pt x="186" y="933"/>
                      </a:lnTo>
                      <a:lnTo>
                        <a:pt x="225" y="881"/>
                      </a:lnTo>
                      <a:lnTo>
                        <a:pt x="267" y="829"/>
                      </a:lnTo>
                      <a:lnTo>
                        <a:pt x="311" y="779"/>
                      </a:lnTo>
                      <a:lnTo>
                        <a:pt x="359" y="728"/>
                      </a:lnTo>
                      <a:lnTo>
                        <a:pt x="410" y="679"/>
                      </a:lnTo>
                      <a:lnTo>
                        <a:pt x="463" y="630"/>
                      </a:lnTo>
                      <a:lnTo>
                        <a:pt x="519" y="584"/>
                      </a:lnTo>
                      <a:lnTo>
                        <a:pt x="578" y="538"/>
                      </a:lnTo>
                      <a:lnTo>
                        <a:pt x="639" y="494"/>
                      </a:lnTo>
                      <a:lnTo>
                        <a:pt x="702" y="451"/>
                      </a:lnTo>
                      <a:lnTo>
                        <a:pt x="768" y="408"/>
                      </a:lnTo>
                      <a:lnTo>
                        <a:pt x="837" y="368"/>
                      </a:lnTo>
                      <a:lnTo>
                        <a:pt x="906" y="329"/>
                      </a:lnTo>
                      <a:lnTo>
                        <a:pt x="978" y="292"/>
                      </a:lnTo>
                      <a:lnTo>
                        <a:pt x="1052" y="257"/>
                      </a:lnTo>
                      <a:lnTo>
                        <a:pt x="1126" y="223"/>
                      </a:lnTo>
                      <a:lnTo>
                        <a:pt x="1204" y="192"/>
                      </a:lnTo>
                      <a:lnTo>
                        <a:pt x="1282" y="162"/>
                      </a:lnTo>
                      <a:lnTo>
                        <a:pt x="1362" y="135"/>
                      </a:lnTo>
                      <a:lnTo>
                        <a:pt x="1443" y="110"/>
                      </a:lnTo>
                      <a:lnTo>
                        <a:pt x="1525" y="87"/>
                      </a:lnTo>
                      <a:lnTo>
                        <a:pt x="1608" y="67"/>
                      </a:lnTo>
                      <a:lnTo>
                        <a:pt x="1693" y="48"/>
                      </a:lnTo>
                      <a:close/>
                    </a:path>
                  </a:pathLst>
                </a:custGeom>
                <a:solidFill>
                  <a:srgbClr val="FEFEF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" name="Freeform 9"/>
                <p:cNvSpPr>
                  <a:spLocks noEditPoints="1"/>
                </p:cNvSpPr>
                <p:nvPr/>
              </p:nvSpPr>
              <p:spPr bwMode="auto">
                <a:xfrm>
                  <a:off x="549275" y="339726"/>
                  <a:ext cx="1144588" cy="682625"/>
                </a:xfrm>
                <a:custGeom>
                  <a:avLst/>
                  <a:gdLst/>
                  <a:ahLst/>
                  <a:cxnLst>
                    <a:cxn ang="0">
                      <a:pos x="1187" y="52"/>
                    </a:cxn>
                    <a:cxn ang="0">
                      <a:pos x="224" y="598"/>
                    </a:cxn>
                    <a:cxn ang="0">
                      <a:pos x="205" y="711"/>
                    </a:cxn>
                    <a:cxn ang="0">
                      <a:pos x="948" y="299"/>
                    </a:cxn>
                    <a:cxn ang="0">
                      <a:pos x="376" y="792"/>
                    </a:cxn>
                    <a:cxn ang="0">
                      <a:pos x="362" y="1325"/>
                    </a:cxn>
                    <a:cxn ang="0">
                      <a:pos x="1079" y="1708"/>
                    </a:cxn>
                    <a:cxn ang="0">
                      <a:pos x="2143" y="1495"/>
                    </a:cxn>
                    <a:cxn ang="0">
                      <a:pos x="2832" y="844"/>
                    </a:cxn>
                    <a:cxn ang="0">
                      <a:pos x="2213" y="1314"/>
                    </a:cxn>
                    <a:cxn ang="0">
                      <a:pos x="2337" y="1149"/>
                    </a:cxn>
                    <a:cxn ang="0">
                      <a:pos x="2578" y="575"/>
                    </a:cxn>
                    <a:cxn ang="0">
                      <a:pos x="2311" y="190"/>
                    </a:cxn>
                    <a:cxn ang="0">
                      <a:pos x="1895" y="1011"/>
                    </a:cxn>
                    <a:cxn ang="0">
                      <a:pos x="1855" y="1126"/>
                    </a:cxn>
                    <a:cxn ang="0">
                      <a:pos x="1901" y="1173"/>
                    </a:cxn>
                    <a:cxn ang="0">
                      <a:pos x="1878" y="1214"/>
                    </a:cxn>
                    <a:cxn ang="0">
                      <a:pos x="2008" y="1106"/>
                    </a:cxn>
                    <a:cxn ang="0">
                      <a:pos x="1911" y="1052"/>
                    </a:cxn>
                    <a:cxn ang="0">
                      <a:pos x="1768" y="1011"/>
                    </a:cxn>
                    <a:cxn ang="0">
                      <a:pos x="1607" y="1101"/>
                    </a:cxn>
                    <a:cxn ang="0">
                      <a:pos x="1717" y="1166"/>
                    </a:cxn>
                    <a:cxn ang="0">
                      <a:pos x="1599" y="1201"/>
                    </a:cxn>
                    <a:cxn ang="0">
                      <a:pos x="1789" y="1146"/>
                    </a:cxn>
                    <a:cxn ang="0">
                      <a:pos x="1673" y="1070"/>
                    </a:cxn>
                    <a:cxn ang="0">
                      <a:pos x="1579" y="1071"/>
                    </a:cxn>
                    <a:cxn ang="0">
                      <a:pos x="1413" y="1030"/>
                    </a:cxn>
                    <a:cxn ang="0">
                      <a:pos x="1437" y="1214"/>
                    </a:cxn>
                    <a:cxn ang="0">
                      <a:pos x="1475" y="1169"/>
                    </a:cxn>
                    <a:cxn ang="0">
                      <a:pos x="1501" y="1054"/>
                    </a:cxn>
                    <a:cxn ang="0">
                      <a:pos x="1299" y="1064"/>
                    </a:cxn>
                    <a:cxn ang="0">
                      <a:pos x="1303" y="1012"/>
                    </a:cxn>
                    <a:cxn ang="0">
                      <a:pos x="1087" y="1211"/>
                    </a:cxn>
                    <a:cxn ang="0">
                      <a:pos x="1140" y="1017"/>
                    </a:cxn>
                    <a:cxn ang="0">
                      <a:pos x="1077" y="1138"/>
                    </a:cxn>
                    <a:cxn ang="0">
                      <a:pos x="1035" y="1064"/>
                    </a:cxn>
                    <a:cxn ang="0">
                      <a:pos x="769" y="1212"/>
                    </a:cxn>
                    <a:cxn ang="0">
                      <a:pos x="649" y="1008"/>
                    </a:cxn>
                    <a:cxn ang="0">
                      <a:pos x="496" y="1169"/>
                    </a:cxn>
                    <a:cxn ang="0">
                      <a:pos x="674" y="1184"/>
                    </a:cxn>
                    <a:cxn ang="0">
                      <a:pos x="573" y="1087"/>
                    </a:cxn>
                    <a:cxn ang="0">
                      <a:pos x="2219" y="599"/>
                    </a:cxn>
                    <a:cxn ang="0">
                      <a:pos x="2185" y="787"/>
                    </a:cxn>
                    <a:cxn ang="0">
                      <a:pos x="2261" y="746"/>
                    </a:cxn>
                    <a:cxn ang="0">
                      <a:pos x="2337" y="541"/>
                    </a:cxn>
                    <a:cxn ang="0">
                      <a:pos x="1926" y="540"/>
                    </a:cxn>
                    <a:cxn ang="0">
                      <a:pos x="1613" y="576"/>
                    </a:cxn>
                    <a:cxn ang="0">
                      <a:pos x="1790" y="761"/>
                    </a:cxn>
                    <a:cxn ang="0">
                      <a:pos x="1665" y="816"/>
                    </a:cxn>
                    <a:cxn ang="0">
                      <a:pos x="1703" y="918"/>
                    </a:cxn>
                    <a:cxn ang="0">
                      <a:pos x="1909" y="740"/>
                    </a:cxn>
                    <a:cxn ang="0">
                      <a:pos x="1702" y="637"/>
                    </a:cxn>
                    <a:cxn ang="0">
                      <a:pos x="1321" y="597"/>
                    </a:cxn>
                    <a:cxn ang="0">
                      <a:pos x="1321" y="597"/>
                    </a:cxn>
                    <a:cxn ang="0">
                      <a:pos x="1550" y="599"/>
                    </a:cxn>
                    <a:cxn ang="0">
                      <a:pos x="1142" y="585"/>
                    </a:cxn>
                    <a:cxn ang="0">
                      <a:pos x="858" y="532"/>
                    </a:cxn>
                    <a:cxn ang="0">
                      <a:pos x="864" y="736"/>
                    </a:cxn>
                    <a:cxn ang="0">
                      <a:pos x="896" y="828"/>
                    </a:cxn>
                    <a:cxn ang="0">
                      <a:pos x="835" y="913"/>
                    </a:cxn>
                    <a:cxn ang="0">
                      <a:pos x="1116" y="774"/>
                    </a:cxn>
                    <a:cxn ang="0">
                      <a:pos x="912" y="654"/>
                    </a:cxn>
                    <a:cxn ang="0">
                      <a:pos x="1034" y="612"/>
                    </a:cxn>
                  </a:cxnLst>
                  <a:rect l="0" t="0" r="r" b="b"/>
                  <a:pathLst>
                    <a:path w="2880" h="1720">
                      <a:moveTo>
                        <a:pt x="2185" y="121"/>
                      </a:moveTo>
                      <a:lnTo>
                        <a:pt x="2142" y="102"/>
                      </a:lnTo>
                      <a:lnTo>
                        <a:pt x="2098" y="84"/>
                      </a:lnTo>
                      <a:lnTo>
                        <a:pt x="2052" y="68"/>
                      </a:lnTo>
                      <a:lnTo>
                        <a:pt x="2007" y="54"/>
                      </a:lnTo>
                      <a:lnTo>
                        <a:pt x="1960" y="42"/>
                      </a:lnTo>
                      <a:lnTo>
                        <a:pt x="1913" y="31"/>
                      </a:lnTo>
                      <a:lnTo>
                        <a:pt x="1866" y="22"/>
                      </a:lnTo>
                      <a:lnTo>
                        <a:pt x="1820" y="14"/>
                      </a:lnTo>
                      <a:lnTo>
                        <a:pt x="1764" y="8"/>
                      </a:lnTo>
                      <a:lnTo>
                        <a:pt x="1709" y="4"/>
                      </a:lnTo>
                      <a:lnTo>
                        <a:pt x="1654" y="2"/>
                      </a:lnTo>
                      <a:lnTo>
                        <a:pt x="1599" y="0"/>
                      </a:lnTo>
                      <a:lnTo>
                        <a:pt x="1544" y="2"/>
                      </a:lnTo>
                      <a:lnTo>
                        <a:pt x="1489" y="4"/>
                      </a:lnTo>
                      <a:lnTo>
                        <a:pt x="1434" y="9"/>
                      </a:lnTo>
                      <a:lnTo>
                        <a:pt x="1379" y="16"/>
                      </a:lnTo>
                      <a:lnTo>
                        <a:pt x="1331" y="23"/>
                      </a:lnTo>
                      <a:lnTo>
                        <a:pt x="1283" y="31"/>
                      </a:lnTo>
                      <a:lnTo>
                        <a:pt x="1235" y="41"/>
                      </a:lnTo>
                      <a:lnTo>
                        <a:pt x="1187" y="52"/>
                      </a:lnTo>
                      <a:lnTo>
                        <a:pt x="1140" y="65"/>
                      </a:lnTo>
                      <a:lnTo>
                        <a:pt x="1092" y="79"/>
                      </a:lnTo>
                      <a:lnTo>
                        <a:pt x="1044" y="94"/>
                      </a:lnTo>
                      <a:lnTo>
                        <a:pt x="997" y="111"/>
                      </a:lnTo>
                      <a:lnTo>
                        <a:pt x="950" y="128"/>
                      </a:lnTo>
                      <a:lnTo>
                        <a:pt x="903" y="147"/>
                      </a:lnTo>
                      <a:lnTo>
                        <a:pt x="858" y="166"/>
                      </a:lnTo>
                      <a:lnTo>
                        <a:pt x="812" y="187"/>
                      </a:lnTo>
                      <a:lnTo>
                        <a:pt x="768" y="208"/>
                      </a:lnTo>
                      <a:lnTo>
                        <a:pt x="724" y="231"/>
                      </a:lnTo>
                      <a:lnTo>
                        <a:pt x="681" y="254"/>
                      </a:lnTo>
                      <a:lnTo>
                        <a:pt x="639" y="278"/>
                      </a:lnTo>
                      <a:lnTo>
                        <a:pt x="591" y="306"/>
                      </a:lnTo>
                      <a:lnTo>
                        <a:pt x="543" y="336"/>
                      </a:lnTo>
                      <a:lnTo>
                        <a:pt x="495" y="369"/>
                      </a:lnTo>
                      <a:lnTo>
                        <a:pt x="446" y="403"/>
                      </a:lnTo>
                      <a:lnTo>
                        <a:pt x="400" y="438"/>
                      </a:lnTo>
                      <a:lnTo>
                        <a:pt x="354" y="475"/>
                      </a:lnTo>
                      <a:lnTo>
                        <a:pt x="309" y="514"/>
                      </a:lnTo>
                      <a:lnTo>
                        <a:pt x="265" y="556"/>
                      </a:lnTo>
                      <a:lnTo>
                        <a:pt x="224" y="598"/>
                      </a:lnTo>
                      <a:lnTo>
                        <a:pt x="184" y="642"/>
                      </a:lnTo>
                      <a:lnTo>
                        <a:pt x="166" y="664"/>
                      </a:lnTo>
                      <a:lnTo>
                        <a:pt x="147" y="688"/>
                      </a:lnTo>
                      <a:lnTo>
                        <a:pt x="129" y="711"/>
                      </a:lnTo>
                      <a:lnTo>
                        <a:pt x="112" y="735"/>
                      </a:lnTo>
                      <a:lnTo>
                        <a:pt x="95" y="759"/>
                      </a:lnTo>
                      <a:lnTo>
                        <a:pt x="79" y="783"/>
                      </a:lnTo>
                      <a:lnTo>
                        <a:pt x="64" y="808"/>
                      </a:lnTo>
                      <a:lnTo>
                        <a:pt x="49" y="832"/>
                      </a:lnTo>
                      <a:lnTo>
                        <a:pt x="36" y="859"/>
                      </a:lnTo>
                      <a:lnTo>
                        <a:pt x="23" y="884"/>
                      </a:lnTo>
                      <a:lnTo>
                        <a:pt x="11" y="911"/>
                      </a:lnTo>
                      <a:lnTo>
                        <a:pt x="0" y="937"/>
                      </a:lnTo>
                      <a:lnTo>
                        <a:pt x="24" y="906"/>
                      </a:lnTo>
                      <a:lnTo>
                        <a:pt x="48" y="876"/>
                      </a:lnTo>
                      <a:lnTo>
                        <a:pt x="73" y="846"/>
                      </a:lnTo>
                      <a:lnTo>
                        <a:pt x="98" y="818"/>
                      </a:lnTo>
                      <a:lnTo>
                        <a:pt x="124" y="790"/>
                      </a:lnTo>
                      <a:lnTo>
                        <a:pt x="150" y="763"/>
                      </a:lnTo>
                      <a:lnTo>
                        <a:pt x="177" y="736"/>
                      </a:lnTo>
                      <a:lnTo>
                        <a:pt x="205" y="711"/>
                      </a:lnTo>
                      <a:lnTo>
                        <a:pt x="233" y="685"/>
                      </a:lnTo>
                      <a:lnTo>
                        <a:pt x="262" y="661"/>
                      </a:lnTo>
                      <a:lnTo>
                        <a:pt x="290" y="637"/>
                      </a:lnTo>
                      <a:lnTo>
                        <a:pt x="319" y="614"/>
                      </a:lnTo>
                      <a:lnTo>
                        <a:pt x="349" y="592"/>
                      </a:lnTo>
                      <a:lnTo>
                        <a:pt x="379" y="570"/>
                      </a:lnTo>
                      <a:lnTo>
                        <a:pt x="410" y="550"/>
                      </a:lnTo>
                      <a:lnTo>
                        <a:pt x="440" y="530"/>
                      </a:lnTo>
                      <a:lnTo>
                        <a:pt x="472" y="509"/>
                      </a:lnTo>
                      <a:lnTo>
                        <a:pt x="503" y="490"/>
                      </a:lnTo>
                      <a:lnTo>
                        <a:pt x="535" y="473"/>
                      </a:lnTo>
                      <a:lnTo>
                        <a:pt x="568" y="455"/>
                      </a:lnTo>
                      <a:lnTo>
                        <a:pt x="601" y="437"/>
                      </a:lnTo>
                      <a:lnTo>
                        <a:pt x="634" y="421"/>
                      </a:lnTo>
                      <a:lnTo>
                        <a:pt x="667" y="404"/>
                      </a:lnTo>
                      <a:lnTo>
                        <a:pt x="701" y="389"/>
                      </a:lnTo>
                      <a:lnTo>
                        <a:pt x="769" y="360"/>
                      </a:lnTo>
                      <a:lnTo>
                        <a:pt x="837" y="333"/>
                      </a:lnTo>
                      <a:lnTo>
                        <a:pt x="908" y="309"/>
                      </a:lnTo>
                      <a:lnTo>
                        <a:pt x="979" y="287"/>
                      </a:lnTo>
                      <a:lnTo>
                        <a:pt x="948" y="299"/>
                      </a:lnTo>
                      <a:lnTo>
                        <a:pt x="916" y="313"/>
                      </a:lnTo>
                      <a:lnTo>
                        <a:pt x="884" y="328"/>
                      </a:lnTo>
                      <a:lnTo>
                        <a:pt x="853" y="345"/>
                      </a:lnTo>
                      <a:lnTo>
                        <a:pt x="821" y="361"/>
                      </a:lnTo>
                      <a:lnTo>
                        <a:pt x="789" y="380"/>
                      </a:lnTo>
                      <a:lnTo>
                        <a:pt x="758" y="399"/>
                      </a:lnTo>
                      <a:lnTo>
                        <a:pt x="727" y="419"/>
                      </a:lnTo>
                      <a:lnTo>
                        <a:pt x="697" y="441"/>
                      </a:lnTo>
                      <a:lnTo>
                        <a:pt x="667" y="463"/>
                      </a:lnTo>
                      <a:lnTo>
                        <a:pt x="638" y="485"/>
                      </a:lnTo>
                      <a:lnTo>
                        <a:pt x="608" y="509"/>
                      </a:lnTo>
                      <a:lnTo>
                        <a:pt x="581" y="535"/>
                      </a:lnTo>
                      <a:lnTo>
                        <a:pt x="553" y="560"/>
                      </a:lnTo>
                      <a:lnTo>
                        <a:pt x="527" y="587"/>
                      </a:lnTo>
                      <a:lnTo>
                        <a:pt x="502" y="613"/>
                      </a:lnTo>
                      <a:lnTo>
                        <a:pt x="477" y="641"/>
                      </a:lnTo>
                      <a:lnTo>
                        <a:pt x="454" y="670"/>
                      </a:lnTo>
                      <a:lnTo>
                        <a:pt x="433" y="699"/>
                      </a:lnTo>
                      <a:lnTo>
                        <a:pt x="412" y="730"/>
                      </a:lnTo>
                      <a:lnTo>
                        <a:pt x="393" y="760"/>
                      </a:lnTo>
                      <a:lnTo>
                        <a:pt x="376" y="792"/>
                      </a:lnTo>
                      <a:lnTo>
                        <a:pt x="359" y="825"/>
                      </a:lnTo>
                      <a:lnTo>
                        <a:pt x="345" y="856"/>
                      </a:lnTo>
                      <a:lnTo>
                        <a:pt x="333" y="890"/>
                      </a:lnTo>
                      <a:lnTo>
                        <a:pt x="321" y="925"/>
                      </a:lnTo>
                      <a:lnTo>
                        <a:pt x="312" y="959"/>
                      </a:lnTo>
                      <a:lnTo>
                        <a:pt x="306" y="993"/>
                      </a:lnTo>
                      <a:lnTo>
                        <a:pt x="301" y="1030"/>
                      </a:lnTo>
                      <a:lnTo>
                        <a:pt x="298" y="1065"/>
                      </a:lnTo>
                      <a:lnTo>
                        <a:pt x="298" y="1102"/>
                      </a:lnTo>
                      <a:lnTo>
                        <a:pt x="300" y="1138"/>
                      </a:lnTo>
                      <a:lnTo>
                        <a:pt x="302" y="1156"/>
                      </a:lnTo>
                      <a:lnTo>
                        <a:pt x="305" y="1174"/>
                      </a:lnTo>
                      <a:lnTo>
                        <a:pt x="307" y="1192"/>
                      </a:lnTo>
                      <a:lnTo>
                        <a:pt x="312" y="1209"/>
                      </a:lnTo>
                      <a:lnTo>
                        <a:pt x="317" y="1226"/>
                      </a:lnTo>
                      <a:lnTo>
                        <a:pt x="322" y="1242"/>
                      </a:lnTo>
                      <a:lnTo>
                        <a:pt x="329" y="1260"/>
                      </a:lnTo>
                      <a:lnTo>
                        <a:pt x="336" y="1276"/>
                      </a:lnTo>
                      <a:lnTo>
                        <a:pt x="344" y="1293"/>
                      </a:lnTo>
                      <a:lnTo>
                        <a:pt x="352" y="1309"/>
                      </a:lnTo>
                      <a:lnTo>
                        <a:pt x="362" y="1325"/>
                      </a:lnTo>
                      <a:lnTo>
                        <a:pt x="371" y="1341"/>
                      </a:lnTo>
                      <a:lnTo>
                        <a:pt x="382" y="1356"/>
                      </a:lnTo>
                      <a:lnTo>
                        <a:pt x="392" y="1371"/>
                      </a:lnTo>
                      <a:lnTo>
                        <a:pt x="405" y="1387"/>
                      </a:lnTo>
                      <a:lnTo>
                        <a:pt x="416" y="1402"/>
                      </a:lnTo>
                      <a:lnTo>
                        <a:pt x="443" y="1430"/>
                      </a:lnTo>
                      <a:lnTo>
                        <a:pt x="472" y="1457"/>
                      </a:lnTo>
                      <a:lnTo>
                        <a:pt x="502" y="1484"/>
                      </a:lnTo>
                      <a:lnTo>
                        <a:pt x="535" y="1511"/>
                      </a:lnTo>
                      <a:lnTo>
                        <a:pt x="570" y="1535"/>
                      </a:lnTo>
                      <a:lnTo>
                        <a:pt x="607" y="1557"/>
                      </a:lnTo>
                      <a:lnTo>
                        <a:pt x="645" y="1579"/>
                      </a:lnTo>
                      <a:lnTo>
                        <a:pt x="686" y="1599"/>
                      </a:lnTo>
                      <a:lnTo>
                        <a:pt x="732" y="1620"/>
                      </a:lnTo>
                      <a:lnTo>
                        <a:pt x="779" y="1639"/>
                      </a:lnTo>
                      <a:lnTo>
                        <a:pt x="827" y="1655"/>
                      </a:lnTo>
                      <a:lnTo>
                        <a:pt x="877" y="1669"/>
                      </a:lnTo>
                      <a:lnTo>
                        <a:pt x="926" y="1682"/>
                      </a:lnTo>
                      <a:lnTo>
                        <a:pt x="977" y="1693"/>
                      </a:lnTo>
                      <a:lnTo>
                        <a:pt x="1027" y="1702"/>
                      </a:lnTo>
                      <a:lnTo>
                        <a:pt x="1079" y="1708"/>
                      </a:lnTo>
                      <a:lnTo>
                        <a:pt x="1130" y="1713"/>
                      </a:lnTo>
                      <a:lnTo>
                        <a:pt x="1182" y="1717"/>
                      </a:lnTo>
                      <a:lnTo>
                        <a:pt x="1234" y="1720"/>
                      </a:lnTo>
                      <a:lnTo>
                        <a:pt x="1284" y="1720"/>
                      </a:lnTo>
                      <a:lnTo>
                        <a:pt x="1336" y="1718"/>
                      </a:lnTo>
                      <a:lnTo>
                        <a:pt x="1387" y="1716"/>
                      </a:lnTo>
                      <a:lnTo>
                        <a:pt x="1437" y="1712"/>
                      </a:lnTo>
                      <a:lnTo>
                        <a:pt x="1488" y="1706"/>
                      </a:lnTo>
                      <a:lnTo>
                        <a:pt x="1535" y="1699"/>
                      </a:lnTo>
                      <a:lnTo>
                        <a:pt x="1583" y="1692"/>
                      </a:lnTo>
                      <a:lnTo>
                        <a:pt x="1632" y="1682"/>
                      </a:lnTo>
                      <a:lnTo>
                        <a:pt x="1682" y="1670"/>
                      </a:lnTo>
                      <a:lnTo>
                        <a:pt x="1732" y="1656"/>
                      </a:lnTo>
                      <a:lnTo>
                        <a:pt x="1783" y="1642"/>
                      </a:lnTo>
                      <a:lnTo>
                        <a:pt x="1835" y="1626"/>
                      </a:lnTo>
                      <a:lnTo>
                        <a:pt x="1885" y="1607"/>
                      </a:lnTo>
                      <a:lnTo>
                        <a:pt x="1937" y="1588"/>
                      </a:lnTo>
                      <a:lnTo>
                        <a:pt x="1989" y="1566"/>
                      </a:lnTo>
                      <a:lnTo>
                        <a:pt x="2041" y="1545"/>
                      </a:lnTo>
                      <a:lnTo>
                        <a:pt x="2093" y="1521"/>
                      </a:lnTo>
                      <a:lnTo>
                        <a:pt x="2143" y="1495"/>
                      </a:lnTo>
                      <a:lnTo>
                        <a:pt x="2194" y="1469"/>
                      </a:lnTo>
                      <a:lnTo>
                        <a:pt x="2243" y="1441"/>
                      </a:lnTo>
                      <a:lnTo>
                        <a:pt x="2293" y="1411"/>
                      </a:lnTo>
                      <a:lnTo>
                        <a:pt x="2341" y="1380"/>
                      </a:lnTo>
                      <a:lnTo>
                        <a:pt x="2389" y="1349"/>
                      </a:lnTo>
                      <a:lnTo>
                        <a:pt x="2436" y="1316"/>
                      </a:lnTo>
                      <a:lnTo>
                        <a:pt x="2480" y="1282"/>
                      </a:lnTo>
                      <a:lnTo>
                        <a:pt x="2524" y="1245"/>
                      </a:lnTo>
                      <a:lnTo>
                        <a:pt x="2566" y="1208"/>
                      </a:lnTo>
                      <a:lnTo>
                        <a:pt x="2607" y="1171"/>
                      </a:lnTo>
                      <a:lnTo>
                        <a:pt x="2646" y="1132"/>
                      </a:lnTo>
                      <a:lnTo>
                        <a:pt x="2683" y="1092"/>
                      </a:lnTo>
                      <a:lnTo>
                        <a:pt x="2718" y="1051"/>
                      </a:lnTo>
                      <a:lnTo>
                        <a:pt x="2751" y="1008"/>
                      </a:lnTo>
                      <a:lnTo>
                        <a:pt x="2781" y="965"/>
                      </a:lnTo>
                      <a:lnTo>
                        <a:pt x="2810" y="921"/>
                      </a:lnTo>
                      <a:lnTo>
                        <a:pt x="2836" y="876"/>
                      </a:lnTo>
                      <a:lnTo>
                        <a:pt x="2858" y="830"/>
                      </a:lnTo>
                      <a:lnTo>
                        <a:pt x="2880" y="783"/>
                      </a:lnTo>
                      <a:lnTo>
                        <a:pt x="2856" y="814"/>
                      </a:lnTo>
                      <a:lnTo>
                        <a:pt x="2832" y="844"/>
                      </a:lnTo>
                      <a:lnTo>
                        <a:pt x="2807" y="874"/>
                      </a:lnTo>
                      <a:lnTo>
                        <a:pt x="2781" y="902"/>
                      </a:lnTo>
                      <a:lnTo>
                        <a:pt x="2755" y="930"/>
                      </a:lnTo>
                      <a:lnTo>
                        <a:pt x="2729" y="957"/>
                      </a:lnTo>
                      <a:lnTo>
                        <a:pt x="2702" y="984"/>
                      </a:lnTo>
                      <a:lnTo>
                        <a:pt x="2675" y="1009"/>
                      </a:lnTo>
                      <a:lnTo>
                        <a:pt x="2647" y="1035"/>
                      </a:lnTo>
                      <a:lnTo>
                        <a:pt x="2618" y="1059"/>
                      </a:lnTo>
                      <a:lnTo>
                        <a:pt x="2589" y="1082"/>
                      </a:lnTo>
                      <a:lnTo>
                        <a:pt x="2560" y="1106"/>
                      </a:lnTo>
                      <a:lnTo>
                        <a:pt x="2531" y="1127"/>
                      </a:lnTo>
                      <a:lnTo>
                        <a:pt x="2500" y="1149"/>
                      </a:lnTo>
                      <a:lnTo>
                        <a:pt x="2470" y="1170"/>
                      </a:lnTo>
                      <a:lnTo>
                        <a:pt x="2440" y="1190"/>
                      </a:lnTo>
                      <a:lnTo>
                        <a:pt x="2408" y="1209"/>
                      </a:lnTo>
                      <a:lnTo>
                        <a:pt x="2376" y="1228"/>
                      </a:lnTo>
                      <a:lnTo>
                        <a:pt x="2345" y="1247"/>
                      </a:lnTo>
                      <a:lnTo>
                        <a:pt x="2312" y="1265"/>
                      </a:lnTo>
                      <a:lnTo>
                        <a:pt x="2279" y="1283"/>
                      </a:lnTo>
                      <a:lnTo>
                        <a:pt x="2246" y="1299"/>
                      </a:lnTo>
                      <a:lnTo>
                        <a:pt x="2213" y="1314"/>
                      </a:lnTo>
                      <a:lnTo>
                        <a:pt x="2179" y="1330"/>
                      </a:lnTo>
                      <a:lnTo>
                        <a:pt x="2112" y="1359"/>
                      </a:lnTo>
                      <a:lnTo>
                        <a:pt x="2042" y="1385"/>
                      </a:lnTo>
                      <a:lnTo>
                        <a:pt x="1973" y="1411"/>
                      </a:lnTo>
                      <a:lnTo>
                        <a:pt x="1901" y="1432"/>
                      </a:lnTo>
                      <a:lnTo>
                        <a:pt x="1930" y="1421"/>
                      </a:lnTo>
                      <a:lnTo>
                        <a:pt x="1957" y="1409"/>
                      </a:lnTo>
                      <a:lnTo>
                        <a:pt x="1987" y="1395"/>
                      </a:lnTo>
                      <a:lnTo>
                        <a:pt x="2016" y="1382"/>
                      </a:lnTo>
                      <a:lnTo>
                        <a:pt x="2044" y="1366"/>
                      </a:lnTo>
                      <a:lnTo>
                        <a:pt x="2073" y="1350"/>
                      </a:lnTo>
                      <a:lnTo>
                        <a:pt x="2100" y="1333"/>
                      </a:lnTo>
                      <a:lnTo>
                        <a:pt x="2128" y="1316"/>
                      </a:lnTo>
                      <a:lnTo>
                        <a:pt x="2156" y="1298"/>
                      </a:lnTo>
                      <a:lnTo>
                        <a:pt x="2184" y="1279"/>
                      </a:lnTo>
                      <a:lnTo>
                        <a:pt x="2211" y="1259"/>
                      </a:lnTo>
                      <a:lnTo>
                        <a:pt x="2237" y="1238"/>
                      </a:lnTo>
                      <a:lnTo>
                        <a:pt x="2264" y="1217"/>
                      </a:lnTo>
                      <a:lnTo>
                        <a:pt x="2289" y="1195"/>
                      </a:lnTo>
                      <a:lnTo>
                        <a:pt x="2313" y="1173"/>
                      </a:lnTo>
                      <a:lnTo>
                        <a:pt x="2337" y="1149"/>
                      </a:lnTo>
                      <a:lnTo>
                        <a:pt x="2361" y="1125"/>
                      </a:lnTo>
                      <a:lnTo>
                        <a:pt x="2383" y="1101"/>
                      </a:lnTo>
                      <a:lnTo>
                        <a:pt x="2405" y="1075"/>
                      </a:lnTo>
                      <a:lnTo>
                        <a:pt x="2426" y="1050"/>
                      </a:lnTo>
                      <a:lnTo>
                        <a:pt x="2445" y="1023"/>
                      </a:lnTo>
                      <a:lnTo>
                        <a:pt x="2464" y="995"/>
                      </a:lnTo>
                      <a:lnTo>
                        <a:pt x="2481" y="968"/>
                      </a:lnTo>
                      <a:lnTo>
                        <a:pt x="2498" y="940"/>
                      </a:lnTo>
                      <a:lnTo>
                        <a:pt x="2512" y="912"/>
                      </a:lnTo>
                      <a:lnTo>
                        <a:pt x="2526" y="882"/>
                      </a:lnTo>
                      <a:lnTo>
                        <a:pt x="2538" y="852"/>
                      </a:lnTo>
                      <a:lnTo>
                        <a:pt x="2550" y="822"/>
                      </a:lnTo>
                      <a:lnTo>
                        <a:pt x="2559" y="792"/>
                      </a:lnTo>
                      <a:lnTo>
                        <a:pt x="2566" y="761"/>
                      </a:lnTo>
                      <a:lnTo>
                        <a:pt x="2572" y="730"/>
                      </a:lnTo>
                      <a:lnTo>
                        <a:pt x="2578" y="697"/>
                      </a:lnTo>
                      <a:lnTo>
                        <a:pt x="2580" y="671"/>
                      </a:lnTo>
                      <a:lnTo>
                        <a:pt x="2581" y="647"/>
                      </a:lnTo>
                      <a:lnTo>
                        <a:pt x="2581" y="622"/>
                      </a:lnTo>
                      <a:lnTo>
                        <a:pt x="2580" y="598"/>
                      </a:lnTo>
                      <a:lnTo>
                        <a:pt x="2578" y="575"/>
                      </a:lnTo>
                      <a:lnTo>
                        <a:pt x="2575" y="552"/>
                      </a:lnTo>
                      <a:lnTo>
                        <a:pt x="2570" y="530"/>
                      </a:lnTo>
                      <a:lnTo>
                        <a:pt x="2564" y="507"/>
                      </a:lnTo>
                      <a:lnTo>
                        <a:pt x="2557" y="485"/>
                      </a:lnTo>
                      <a:lnTo>
                        <a:pt x="2550" y="464"/>
                      </a:lnTo>
                      <a:lnTo>
                        <a:pt x="2541" y="444"/>
                      </a:lnTo>
                      <a:lnTo>
                        <a:pt x="2531" y="423"/>
                      </a:lnTo>
                      <a:lnTo>
                        <a:pt x="2519" y="403"/>
                      </a:lnTo>
                      <a:lnTo>
                        <a:pt x="2508" y="384"/>
                      </a:lnTo>
                      <a:lnTo>
                        <a:pt x="2495" y="365"/>
                      </a:lnTo>
                      <a:lnTo>
                        <a:pt x="2483" y="347"/>
                      </a:lnTo>
                      <a:lnTo>
                        <a:pt x="2467" y="330"/>
                      </a:lnTo>
                      <a:lnTo>
                        <a:pt x="2454" y="312"/>
                      </a:lnTo>
                      <a:lnTo>
                        <a:pt x="2437" y="295"/>
                      </a:lnTo>
                      <a:lnTo>
                        <a:pt x="2421" y="279"/>
                      </a:lnTo>
                      <a:lnTo>
                        <a:pt x="2404" y="263"/>
                      </a:lnTo>
                      <a:lnTo>
                        <a:pt x="2386" y="247"/>
                      </a:lnTo>
                      <a:lnTo>
                        <a:pt x="2369" y="232"/>
                      </a:lnTo>
                      <a:lnTo>
                        <a:pt x="2350" y="218"/>
                      </a:lnTo>
                      <a:lnTo>
                        <a:pt x="2331" y="204"/>
                      </a:lnTo>
                      <a:lnTo>
                        <a:pt x="2311" y="190"/>
                      </a:lnTo>
                      <a:lnTo>
                        <a:pt x="2290" y="178"/>
                      </a:lnTo>
                      <a:lnTo>
                        <a:pt x="2270" y="165"/>
                      </a:lnTo>
                      <a:lnTo>
                        <a:pt x="2228" y="142"/>
                      </a:lnTo>
                      <a:lnTo>
                        <a:pt x="2185" y="121"/>
                      </a:lnTo>
                      <a:close/>
                      <a:moveTo>
                        <a:pt x="2021" y="1066"/>
                      </a:moveTo>
                      <a:lnTo>
                        <a:pt x="2023" y="1056"/>
                      </a:lnTo>
                      <a:lnTo>
                        <a:pt x="2025" y="1049"/>
                      </a:lnTo>
                      <a:lnTo>
                        <a:pt x="2025" y="1041"/>
                      </a:lnTo>
                      <a:lnTo>
                        <a:pt x="2023" y="1035"/>
                      </a:lnTo>
                      <a:lnTo>
                        <a:pt x="2021" y="1030"/>
                      </a:lnTo>
                      <a:lnTo>
                        <a:pt x="2018" y="1025"/>
                      </a:lnTo>
                      <a:lnTo>
                        <a:pt x="2014" y="1021"/>
                      </a:lnTo>
                      <a:lnTo>
                        <a:pt x="2009" y="1017"/>
                      </a:lnTo>
                      <a:lnTo>
                        <a:pt x="2004" y="1014"/>
                      </a:lnTo>
                      <a:lnTo>
                        <a:pt x="1992" y="1011"/>
                      </a:lnTo>
                      <a:lnTo>
                        <a:pt x="1978" y="1008"/>
                      </a:lnTo>
                      <a:lnTo>
                        <a:pt x="1961" y="1007"/>
                      </a:lnTo>
                      <a:lnTo>
                        <a:pt x="1945" y="1007"/>
                      </a:lnTo>
                      <a:lnTo>
                        <a:pt x="1923" y="1007"/>
                      </a:lnTo>
                      <a:lnTo>
                        <a:pt x="1904" y="1009"/>
                      </a:lnTo>
                      <a:lnTo>
                        <a:pt x="1895" y="1011"/>
                      </a:lnTo>
                      <a:lnTo>
                        <a:pt x="1887" y="1012"/>
                      </a:lnTo>
                      <a:lnTo>
                        <a:pt x="1878" y="1014"/>
                      </a:lnTo>
                      <a:lnTo>
                        <a:pt x="1871" y="1018"/>
                      </a:lnTo>
                      <a:lnTo>
                        <a:pt x="1864" y="1022"/>
                      </a:lnTo>
                      <a:lnTo>
                        <a:pt x="1857" y="1026"/>
                      </a:lnTo>
                      <a:lnTo>
                        <a:pt x="1852" y="1032"/>
                      </a:lnTo>
                      <a:lnTo>
                        <a:pt x="1846" y="1038"/>
                      </a:lnTo>
                      <a:lnTo>
                        <a:pt x="1842" y="1045"/>
                      </a:lnTo>
                      <a:lnTo>
                        <a:pt x="1838" y="1054"/>
                      </a:lnTo>
                      <a:lnTo>
                        <a:pt x="1835" y="1063"/>
                      </a:lnTo>
                      <a:lnTo>
                        <a:pt x="1832" y="1073"/>
                      </a:lnTo>
                      <a:lnTo>
                        <a:pt x="1831" y="1080"/>
                      </a:lnTo>
                      <a:lnTo>
                        <a:pt x="1830" y="1088"/>
                      </a:lnTo>
                      <a:lnTo>
                        <a:pt x="1830" y="1094"/>
                      </a:lnTo>
                      <a:lnTo>
                        <a:pt x="1831" y="1101"/>
                      </a:lnTo>
                      <a:lnTo>
                        <a:pt x="1832" y="1106"/>
                      </a:lnTo>
                      <a:lnTo>
                        <a:pt x="1835" y="1111"/>
                      </a:lnTo>
                      <a:lnTo>
                        <a:pt x="1838" y="1114"/>
                      </a:lnTo>
                      <a:lnTo>
                        <a:pt x="1844" y="1120"/>
                      </a:lnTo>
                      <a:lnTo>
                        <a:pt x="1849" y="1122"/>
                      </a:lnTo>
                      <a:lnTo>
                        <a:pt x="1855" y="1126"/>
                      </a:lnTo>
                      <a:lnTo>
                        <a:pt x="1863" y="1128"/>
                      </a:lnTo>
                      <a:lnTo>
                        <a:pt x="1871" y="1131"/>
                      </a:lnTo>
                      <a:lnTo>
                        <a:pt x="1892" y="1133"/>
                      </a:lnTo>
                      <a:lnTo>
                        <a:pt x="1917" y="1135"/>
                      </a:lnTo>
                      <a:lnTo>
                        <a:pt x="1926" y="1135"/>
                      </a:lnTo>
                      <a:lnTo>
                        <a:pt x="1933" y="1135"/>
                      </a:lnTo>
                      <a:lnTo>
                        <a:pt x="1940" y="1136"/>
                      </a:lnTo>
                      <a:lnTo>
                        <a:pt x="1944" y="1138"/>
                      </a:lnTo>
                      <a:lnTo>
                        <a:pt x="1946" y="1141"/>
                      </a:lnTo>
                      <a:lnTo>
                        <a:pt x="1947" y="1145"/>
                      </a:lnTo>
                      <a:lnTo>
                        <a:pt x="1947" y="1149"/>
                      </a:lnTo>
                      <a:lnTo>
                        <a:pt x="1947" y="1154"/>
                      </a:lnTo>
                      <a:lnTo>
                        <a:pt x="1946" y="1159"/>
                      </a:lnTo>
                      <a:lnTo>
                        <a:pt x="1944" y="1164"/>
                      </a:lnTo>
                      <a:lnTo>
                        <a:pt x="1941" y="1166"/>
                      </a:lnTo>
                      <a:lnTo>
                        <a:pt x="1936" y="1169"/>
                      </a:lnTo>
                      <a:lnTo>
                        <a:pt x="1932" y="1170"/>
                      </a:lnTo>
                      <a:lnTo>
                        <a:pt x="1926" y="1171"/>
                      </a:lnTo>
                      <a:lnTo>
                        <a:pt x="1918" y="1173"/>
                      </a:lnTo>
                      <a:lnTo>
                        <a:pt x="1908" y="1173"/>
                      </a:lnTo>
                      <a:lnTo>
                        <a:pt x="1901" y="1173"/>
                      </a:lnTo>
                      <a:lnTo>
                        <a:pt x="1894" y="1171"/>
                      </a:lnTo>
                      <a:lnTo>
                        <a:pt x="1889" y="1170"/>
                      </a:lnTo>
                      <a:lnTo>
                        <a:pt x="1884" y="1169"/>
                      </a:lnTo>
                      <a:lnTo>
                        <a:pt x="1882" y="1166"/>
                      </a:lnTo>
                      <a:lnTo>
                        <a:pt x="1880" y="1163"/>
                      </a:lnTo>
                      <a:lnTo>
                        <a:pt x="1880" y="1157"/>
                      </a:lnTo>
                      <a:lnTo>
                        <a:pt x="1880" y="1151"/>
                      </a:lnTo>
                      <a:lnTo>
                        <a:pt x="1814" y="1151"/>
                      </a:lnTo>
                      <a:lnTo>
                        <a:pt x="1813" y="1161"/>
                      </a:lnTo>
                      <a:lnTo>
                        <a:pt x="1812" y="1170"/>
                      </a:lnTo>
                      <a:lnTo>
                        <a:pt x="1812" y="1178"/>
                      </a:lnTo>
                      <a:lnTo>
                        <a:pt x="1813" y="1185"/>
                      </a:lnTo>
                      <a:lnTo>
                        <a:pt x="1816" y="1192"/>
                      </a:lnTo>
                      <a:lnTo>
                        <a:pt x="1818" y="1197"/>
                      </a:lnTo>
                      <a:lnTo>
                        <a:pt x="1822" y="1201"/>
                      </a:lnTo>
                      <a:lnTo>
                        <a:pt x="1827" y="1204"/>
                      </a:lnTo>
                      <a:lnTo>
                        <a:pt x="1833" y="1208"/>
                      </a:lnTo>
                      <a:lnTo>
                        <a:pt x="1841" y="1211"/>
                      </a:lnTo>
                      <a:lnTo>
                        <a:pt x="1849" y="1212"/>
                      </a:lnTo>
                      <a:lnTo>
                        <a:pt x="1857" y="1213"/>
                      </a:lnTo>
                      <a:lnTo>
                        <a:pt x="1878" y="1214"/>
                      </a:lnTo>
                      <a:lnTo>
                        <a:pt x="1902" y="1214"/>
                      </a:lnTo>
                      <a:lnTo>
                        <a:pt x="1925" y="1214"/>
                      </a:lnTo>
                      <a:lnTo>
                        <a:pt x="1945" y="1213"/>
                      </a:lnTo>
                      <a:lnTo>
                        <a:pt x="1954" y="1211"/>
                      </a:lnTo>
                      <a:lnTo>
                        <a:pt x="1963" y="1209"/>
                      </a:lnTo>
                      <a:lnTo>
                        <a:pt x="1970" y="1206"/>
                      </a:lnTo>
                      <a:lnTo>
                        <a:pt x="1976" y="1203"/>
                      </a:lnTo>
                      <a:lnTo>
                        <a:pt x="1983" y="1199"/>
                      </a:lnTo>
                      <a:lnTo>
                        <a:pt x="1989" y="1194"/>
                      </a:lnTo>
                      <a:lnTo>
                        <a:pt x="1994" y="1188"/>
                      </a:lnTo>
                      <a:lnTo>
                        <a:pt x="1999" y="1182"/>
                      </a:lnTo>
                      <a:lnTo>
                        <a:pt x="2003" y="1175"/>
                      </a:lnTo>
                      <a:lnTo>
                        <a:pt x="2007" y="1166"/>
                      </a:lnTo>
                      <a:lnTo>
                        <a:pt x="2011" y="1157"/>
                      </a:lnTo>
                      <a:lnTo>
                        <a:pt x="2013" y="1146"/>
                      </a:lnTo>
                      <a:lnTo>
                        <a:pt x="2014" y="1137"/>
                      </a:lnTo>
                      <a:lnTo>
                        <a:pt x="2016" y="1130"/>
                      </a:lnTo>
                      <a:lnTo>
                        <a:pt x="2014" y="1122"/>
                      </a:lnTo>
                      <a:lnTo>
                        <a:pt x="2013" y="1116"/>
                      </a:lnTo>
                      <a:lnTo>
                        <a:pt x="2012" y="1109"/>
                      </a:lnTo>
                      <a:lnTo>
                        <a:pt x="2008" y="1106"/>
                      </a:lnTo>
                      <a:lnTo>
                        <a:pt x="2004" y="1101"/>
                      </a:lnTo>
                      <a:lnTo>
                        <a:pt x="1999" y="1097"/>
                      </a:lnTo>
                      <a:lnTo>
                        <a:pt x="1994" y="1094"/>
                      </a:lnTo>
                      <a:lnTo>
                        <a:pt x="1988" y="1092"/>
                      </a:lnTo>
                      <a:lnTo>
                        <a:pt x="1980" y="1089"/>
                      </a:lnTo>
                      <a:lnTo>
                        <a:pt x="1971" y="1088"/>
                      </a:lnTo>
                      <a:lnTo>
                        <a:pt x="1951" y="1087"/>
                      </a:lnTo>
                      <a:lnTo>
                        <a:pt x="1927" y="1085"/>
                      </a:lnTo>
                      <a:lnTo>
                        <a:pt x="1917" y="1085"/>
                      </a:lnTo>
                      <a:lnTo>
                        <a:pt x="1909" y="1084"/>
                      </a:lnTo>
                      <a:lnTo>
                        <a:pt x="1903" y="1083"/>
                      </a:lnTo>
                      <a:lnTo>
                        <a:pt x="1899" y="1080"/>
                      </a:lnTo>
                      <a:lnTo>
                        <a:pt x="1897" y="1078"/>
                      </a:lnTo>
                      <a:lnTo>
                        <a:pt x="1897" y="1074"/>
                      </a:lnTo>
                      <a:lnTo>
                        <a:pt x="1897" y="1070"/>
                      </a:lnTo>
                      <a:lnTo>
                        <a:pt x="1897" y="1068"/>
                      </a:lnTo>
                      <a:lnTo>
                        <a:pt x="1898" y="1063"/>
                      </a:lnTo>
                      <a:lnTo>
                        <a:pt x="1899" y="1059"/>
                      </a:lnTo>
                      <a:lnTo>
                        <a:pt x="1902" y="1056"/>
                      </a:lnTo>
                      <a:lnTo>
                        <a:pt x="1906" y="1054"/>
                      </a:lnTo>
                      <a:lnTo>
                        <a:pt x="1911" y="1052"/>
                      </a:lnTo>
                      <a:lnTo>
                        <a:pt x="1917" y="1050"/>
                      </a:lnTo>
                      <a:lnTo>
                        <a:pt x="1925" y="1050"/>
                      </a:lnTo>
                      <a:lnTo>
                        <a:pt x="1936" y="1050"/>
                      </a:lnTo>
                      <a:lnTo>
                        <a:pt x="1947" y="1050"/>
                      </a:lnTo>
                      <a:lnTo>
                        <a:pt x="1955" y="1052"/>
                      </a:lnTo>
                      <a:lnTo>
                        <a:pt x="1957" y="1055"/>
                      </a:lnTo>
                      <a:lnTo>
                        <a:pt x="1959" y="1057"/>
                      </a:lnTo>
                      <a:lnTo>
                        <a:pt x="1959" y="1061"/>
                      </a:lnTo>
                      <a:lnTo>
                        <a:pt x="1959" y="1066"/>
                      </a:lnTo>
                      <a:lnTo>
                        <a:pt x="2021" y="1066"/>
                      </a:lnTo>
                      <a:close/>
                      <a:moveTo>
                        <a:pt x="1797" y="1066"/>
                      </a:moveTo>
                      <a:lnTo>
                        <a:pt x="1799" y="1056"/>
                      </a:lnTo>
                      <a:lnTo>
                        <a:pt x="1801" y="1049"/>
                      </a:lnTo>
                      <a:lnTo>
                        <a:pt x="1801" y="1041"/>
                      </a:lnTo>
                      <a:lnTo>
                        <a:pt x="1799" y="1035"/>
                      </a:lnTo>
                      <a:lnTo>
                        <a:pt x="1798" y="1030"/>
                      </a:lnTo>
                      <a:lnTo>
                        <a:pt x="1794" y="1025"/>
                      </a:lnTo>
                      <a:lnTo>
                        <a:pt x="1790" y="1021"/>
                      </a:lnTo>
                      <a:lnTo>
                        <a:pt x="1785" y="1017"/>
                      </a:lnTo>
                      <a:lnTo>
                        <a:pt x="1780" y="1014"/>
                      </a:lnTo>
                      <a:lnTo>
                        <a:pt x="1768" y="1011"/>
                      </a:lnTo>
                      <a:lnTo>
                        <a:pt x="1754" y="1008"/>
                      </a:lnTo>
                      <a:lnTo>
                        <a:pt x="1737" y="1007"/>
                      </a:lnTo>
                      <a:lnTo>
                        <a:pt x="1721" y="1007"/>
                      </a:lnTo>
                      <a:lnTo>
                        <a:pt x="1699" y="1007"/>
                      </a:lnTo>
                      <a:lnTo>
                        <a:pt x="1680" y="1009"/>
                      </a:lnTo>
                      <a:lnTo>
                        <a:pt x="1671" y="1011"/>
                      </a:lnTo>
                      <a:lnTo>
                        <a:pt x="1663" y="1012"/>
                      </a:lnTo>
                      <a:lnTo>
                        <a:pt x="1655" y="1014"/>
                      </a:lnTo>
                      <a:lnTo>
                        <a:pt x="1647" y="1018"/>
                      </a:lnTo>
                      <a:lnTo>
                        <a:pt x="1640" y="1022"/>
                      </a:lnTo>
                      <a:lnTo>
                        <a:pt x="1633" y="1026"/>
                      </a:lnTo>
                      <a:lnTo>
                        <a:pt x="1628" y="1032"/>
                      </a:lnTo>
                      <a:lnTo>
                        <a:pt x="1623" y="1038"/>
                      </a:lnTo>
                      <a:lnTo>
                        <a:pt x="1618" y="1045"/>
                      </a:lnTo>
                      <a:lnTo>
                        <a:pt x="1615" y="1054"/>
                      </a:lnTo>
                      <a:lnTo>
                        <a:pt x="1611" y="1063"/>
                      </a:lnTo>
                      <a:lnTo>
                        <a:pt x="1608" y="1073"/>
                      </a:lnTo>
                      <a:lnTo>
                        <a:pt x="1607" y="1080"/>
                      </a:lnTo>
                      <a:lnTo>
                        <a:pt x="1606" y="1088"/>
                      </a:lnTo>
                      <a:lnTo>
                        <a:pt x="1606" y="1094"/>
                      </a:lnTo>
                      <a:lnTo>
                        <a:pt x="1607" y="1101"/>
                      </a:lnTo>
                      <a:lnTo>
                        <a:pt x="1608" y="1106"/>
                      </a:lnTo>
                      <a:lnTo>
                        <a:pt x="1612" y="1111"/>
                      </a:lnTo>
                      <a:lnTo>
                        <a:pt x="1615" y="1114"/>
                      </a:lnTo>
                      <a:lnTo>
                        <a:pt x="1620" y="1120"/>
                      </a:lnTo>
                      <a:lnTo>
                        <a:pt x="1625" y="1122"/>
                      </a:lnTo>
                      <a:lnTo>
                        <a:pt x="1631" y="1126"/>
                      </a:lnTo>
                      <a:lnTo>
                        <a:pt x="1639" y="1128"/>
                      </a:lnTo>
                      <a:lnTo>
                        <a:pt x="1647" y="1131"/>
                      </a:lnTo>
                      <a:lnTo>
                        <a:pt x="1668" y="1133"/>
                      </a:lnTo>
                      <a:lnTo>
                        <a:pt x="1693" y="1135"/>
                      </a:lnTo>
                      <a:lnTo>
                        <a:pt x="1702" y="1135"/>
                      </a:lnTo>
                      <a:lnTo>
                        <a:pt x="1709" y="1135"/>
                      </a:lnTo>
                      <a:lnTo>
                        <a:pt x="1716" y="1136"/>
                      </a:lnTo>
                      <a:lnTo>
                        <a:pt x="1720" y="1138"/>
                      </a:lnTo>
                      <a:lnTo>
                        <a:pt x="1722" y="1141"/>
                      </a:lnTo>
                      <a:lnTo>
                        <a:pt x="1723" y="1145"/>
                      </a:lnTo>
                      <a:lnTo>
                        <a:pt x="1725" y="1149"/>
                      </a:lnTo>
                      <a:lnTo>
                        <a:pt x="1723" y="1154"/>
                      </a:lnTo>
                      <a:lnTo>
                        <a:pt x="1722" y="1159"/>
                      </a:lnTo>
                      <a:lnTo>
                        <a:pt x="1720" y="1164"/>
                      </a:lnTo>
                      <a:lnTo>
                        <a:pt x="1717" y="1166"/>
                      </a:lnTo>
                      <a:lnTo>
                        <a:pt x="1713" y="1169"/>
                      </a:lnTo>
                      <a:lnTo>
                        <a:pt x="1708" y="1170"/>
                      </a:lnTo>
                      <a:lnTo>
                        <a:pt x="1702" y="1171"/>
                      </a:lnTo>
                      <a:lnTo>
                        <a:pt x="1694" y="1173"/>
                      </a:lnTo>
                      <a:lnTo>
                        <a:pt x="1684" y="1173"/>
                      </a:lnTo>
                      <a:lnTo>
                        <a:pt x="1677" y="1173"/>
                      </a:lnTo>
                      <a:lnTo>
                        <a:pt x="1670" y="1171"/>
                      </a:lnTo>
                      <a:lnTo>
                        <a:pt x="1665" y="1170"/>
                      </a:lnTo>
                      <a:lnTo>
                        <a:pt x="1661" y="1169"/>
                      </a:lnTo>
                      <a:lnTo>
                        <a:pt x="1658" y="1166"/>
                      </a:lnTo>
                      <a:lnTo>
                        <a:pt x="1656" y="1163"/>
                      </a:lnTo>
                      <a:lnTo>
                        <a:pt x="1656" y="1157"/>
                      </a:lnTo>
                      <a:lnTo>
                        <a:pt x="1658" y="1151"/>
                      </a:lnTo>
                      <a:lnTo>
                        <a:pt x="1590" y="1151"/>
                      </a:lnTo>
                      <a:lnTo>
                        <a:pt x="1589" y="1161"/>
                      </a:lnTo>
                      <a:lnTo>
                        <a:pt x="1588" y="1170"/>
                      </a:lnTo>
                      <a:lnTo>
                        <a:pt x="1588" y="1178"/>
                      </a:lnTo>
                      <a:lnTo>
                        <a:pt x="1589" y="1185"/>
                      </a:lnTo>
                      <a:lnTo>
                        <a:pt x="1592" y="1192"/>
                      </a:lnTo>
                      <a:lnTo>
                        <a:pt x="1594" y="1197"/>
                      </a:lnTo>
                      <a:lnTo>
                        <a:pt x="1599" y="1201"/>
                      </a:lnTo>
                      <a:lnTo>
                        <a:pt x="1604" y="1204"/>
                      </a:lnTo>
                      <a:lnTo>
                        <a:pt x="1609" y="1208"/>
                      </a:lnTo>
                      <a:lnTo>
                        <a:pt x="1617" y="1211"/>
                      </a:lnTo>
                      <a:lnTo>
                        <a:pt x="1625" y="1212"/>
                      </a:lnTo>
                      <a:lnTo>
                        <a:pt x="1633" y="1213"/>
                      </a:lnTo>
                      <a:lnTo>
                        <a:pt x="1654" y="1214"/>
                      </a:lnTo>
                      <a:lnTo>
                        <a:pt x="1678" y="1214"/>
                      </a:lnTo>
                      <a:lnTo>
                        <a:pt x="1701" y="1214"/>
                      </a:lnTo>
                      <a:lnTo>
                        <a:pt x="1721" y="1213"/>
                      </a:lnTo>
                      <a:lnTo>
                        <a:pt x="1730" y="1211"/>
                      </a:lnTo>
                      <a:lnTo>
                        <a:pt x="1739" y="1209"/>
                      </a:lnTo>
                      <a:lnTo>
                        <a:pt x="1746" y="1206"/>
                      </a:lnTo>
                      <a:lnTo>
                        <a:pt x="1752" y="1203"/>
                      </a:lnTo>
                      <a:lnTo>
                        <a:pt x="1759" y="1199"/>
                      </a:lnTo>
                      <a:lnTo>
                        <a:pt x="1765" y="1194"/>
                      </a:lnTo>
                      <a:lnTo>
                        <a:pt x="1770" y="1188"/>
                      </a:lnTo>
                      <a:lnTo>
                        <a:pt x="1775" y="1182"/>
                      </a:lnTo>
                      <a:lnTo>
                        <a:pt x="1779" y="1175"/>
                      </a:lnTo>
                      <a:lnTo>
                        <a:pt x="1783" y="1166"/>
                      </a:lnTo>
                      <a:lnTo>
                        <a:pt x="1787" y="1157"/>
                      </a:lnTo>
                      <a:lnTo>
                        <a:pt x="1789" y="1146"/>
                      </a:lnTo>
                      <a:lnTo>
                        <a:pt x="1790" y="1137"/>
                      </a:lnTo>
                      <a:lnTo>
                        <a:pt x="1792" y="1130"/>
                      </a:lnTo>
                      <a:lnTo>
                        <a:pt x="1790" y="1122"/>
                      </a:lnTo>
                      <a:lnTo>
                        <a:pt x="1790" y="1116"/>
                      </a:lnTo>
                      <a:lnTo>
                        <a:pt x="1788" y="1109"/>
                      </a:lnTo>
                      <a:lnTo>
                        <a:pt x="1785" y="1106"/>
                      </a:lnTo>
                      <a:lnTo>
                        <a:pt x="1780" y="1101"/>
                      </a:lnTo>
                      <a:lnTo>
                        <a:pt x="1776" y="1097"/>
                      </a:lnTo>
                      <a:lnTo>
                        <a:pt x="1770" y="1094"/>
                      </a:lnTo>
                      <a:lnTo>
                        <a:pt x="1764" y="1092"/>
                      </a:lnTo>
                      <a:lnTo>
                        <a:pt x="1756" y="1089"/>
                      </a:lnTo>
                      <a:lnTo>
                        <a:pt x="1747" y="1088"/>
                      </a:lnTo>
                      <a:lnTo>
                        <a:pt x="1727" y="1087"/>
                      </a:lnTo>
                      <a:lnTo>
                        <a:pt x="1704" y="1085"/>
                      </a:lnTo>
                      <a:lnTo>
                        <a:pt x="1693" y="1085"/>
                      </a:lnTo>
                      <a:lnTo>
                        <a:pt x="1685" y="1084"/>
                      </a:lnTo>
                      <a:lnTo>
                        <a:pt x="1679" y="1083"/>
                      </a:lnTo>
                      <a:lnTo>
                        <a:pt x="1675" y="1080"/>
                      </a:lnTo>
                      <a:lnTo>
                        <a:pt x="1674" y="1078"/>
                      </a:lnTo>
                      <a:lnTo>
                        <a:pt x="1673" y="1074"/>
                      </a:lnTo>
                      <a:lnTo>
                        <a:pt x="1673" y="1070"/>
                      </a:lnTo>
                      <a:lnTo>
                        <a:pt x="1674" y="1068"/>
                      </a:lnTo>
                      <a:lnTo>
                        <a:pt x="1674" y="1063"/>
                      </a:lnTo>
                      <a:lnTo>
                        <a:pt x="1677" y="1059"/>
                      </a:lnTo>
                      <a:lnTo>
                        <a:pt x="1678" y="1056"/>
                      </a:lnTo>
                      <a:lnTo>
                        <a:pt x="1682" y="1054"/>
                      </a:lnTo>
                      <a:lnTo>
                        <a:pt x="1687" y="1052"/>
                      </a:lnTo>
                      <a:lnTo>
                        <a:pt x="1693" y="1050"/>
                      </a:lnTo>
                      <a:lnTo>
                        <a:pt x="1701" y="1050"/>
                      </a:lnTo>
                      <a:lnTo>
                        <a:pt x="1712" y="1050"/>
                      </a:lnTo>
                      <a:lnTo>
                        <a:pt x="1723" y="1050"/>
                      </a:lnTo>
                      <a:lnTo>
                        <a:pt x="1731" y="1052"/>
                      </a:lnTo>
                      <a:lnTo>
                        <a:pt x="1733" y="1055"/>
                      </a:lnTo>
                      <a:lnTo>
                        <a:pt x="1735" y="1057"/>
                      </a:lnTo>
                      <a:lnTo>
                        <a:pt x="1735" y="1061"/>
                      </a:lnTo>
                      <a:lnTo>
                        <a:pt x="1735" y="1066"/>
                      </a:lnTo>
                      <a:lnTo>
                        <a:pt x="1797" y="1066"/>
                      </a:lnTo>
                      <a:close/>
                      <a:moveTo>
                        <a:pt x="1570" y="1122"/>
                      </a:moveTo>
                      <a:lnTo>
                        <a:pt x="1573" y="1112"/>
                      </a:lnTo>
                      <a:lnTo>
                        <a:pt x="1575" y="1097"/>
                      </a:lnTo>
                      <a:lnTo>
                        <a:pt x="1578" y="1083"/>
                      </a:lnTo>
                      <a:lnTo>
                        <a:pt x="1579" y="1071"/>
                      </a:lnTo>
                      <a:lnTo>
                        <a:pt x="1579" y="1060"/>
                      </a:lnTo>
                      <a:lnTo>
                        <a:pt x="1579" y="1051"/>
                      </a:lnTo>
                      <a:lnTo>
                        <a:pt x="1577" y="1042"/>
                      </a:lnTo>
                      <a:lnTo>
                        <a:pt x="1574" y="1035"/>
                      </a:lnTo>
                      <a:lnTo>
                        <a:pt x="1570" y="1028"/>
                      </a:lnTo>
                      <a:lnTo>
                        <a:pt x="1565" y="1023"/>
                      </a:lnTo>
                      <a:lnTo>
                        <a:pt x="1559" y="1018"/>
                      </a:lnTo>
                      <a:lnTo>
                        <a:pt x="1552" y="1014"/>
                      </a:lnTo>
                      <a:lnTo>
                        <a:pt x="1544" y="1012"/>
                      </a:lnTo>
                      <a:lnTo>
                        <a:pt x="1535" y="1009"/>
                      </a:lnTo>
                      <a:lnTo>
                        <a:pt x="1523" y="1008"/>
                      </a:lnTo>
                      <a:lnTo>
                        <a:pt x="1511" y="1007"/>
                      </a:lnTo>
                      <a:lnTo>
                        <a:pt x="1498" y="1007"/>
                      </a:lnTo>
                      <a:lnTo>
                        <a:pt x="1483" y="1007"/>
                      </a:lnTo>
                      <a:lnTo>
                        <a:pt x="1470" y="1008"/>
                      </a:lnTo>
                      <a:lnTo>
                        <a:pt x="1458" y="1009"/>
                      </a:lnTo>
                      <a:lnTo>
                        <a:pt x="1447" y="1012"/>
                      </a:lnTo>
                      <a:lnTo>
                        <a:pt x="1437" y="1016"/>
                      </a:lnTo>
                      <a:lnTo>
                        <a:pt x="1428" y="1019"/>
                      </a:lnTo>
                      <a:lnTo>
                        <a:pt x="1420" y="1025"/>
                      </a:lnTo>
                      <a:lnTo>
                        <a:pt x="1413" y="1030"/>
                      </a:lnTo>
                      <a:lnTo>
                        <a:pt x="1407" y="1037"/>
                      </a:lnTo>
                      <a:lnTo>
                        <a:pt x="1401" y="1045"/>
                      </a:lnTo>
                      <a:lnTo>
                        <a:pt x="1396" y="1052"/>
                      </a:lnTo>
                      <a:lnTo>
                        <a:pt x="1391" y="1063"/>
                      </a:lnTo>
                      <a:lnTo>
                        <a:pt x="1383" y="1085"/>
                      </a:lnTo>
                      <a:lnTo>
                        <a:pt x="1377" y="1112"/>
                      </a:lnTo>
                      <a:lnTo>
                        <a:pt x="1373" y="1125"/>
                      </a:lnTo>
                      <a:lnTo>
                        <a:pt x="1372" y="1137"/>
                      </a:lnTo>
                      <a:lnTo>
                        <a:pt x="1370" y="1149"/>
                      </a:lnTo>
                      <a:lnTo>
                        <a:pt x="1370" y="1159"/>
                      </a:lnTo>
                      <a:lnTo>
                        <a:pt x="1370" y="1169"/>
                      </a:lnTo>
                      <a:lnTo>
                        <a:pt x="1372" y="1178"/>
                      </a:lnTo>
                      <a:lnTo>
                        <a:pt x="1374" y="1185"/>
                      </a:lnTo>
                      <a:lnTo>
                        <a:pt x="1378" y="1192"/>
                      </a:lnTo>
                      <a:lnTo>
                        <a:pt x="1383" y="1197"/>
                      </a:lnTo>
                      <a:lnTo>
                        <a:pt x="1389" y="1202"/>
                      </a:lnTo>
                      <a:lnTo>
                        <a:pt x="1396" y="1206"/>
                      </a:lnTo>
                      <a:lnTo>
                        <a:pt x="1404" y="1209"/>
                      </a:lnTo>
                      <a:lnTo>
                        <a:pt x="1415" y="1212"/>
                      </a:lnTo>
                      <a:lnTo>
                        <a:pt x="1425" y="1213"/>
                      </a:lnTo>
                      <a:lnTo>
                        <a:pt x="1437" y="1214"/>
                      </a:lnTo>
                      <a:lnTo>
                        <a:pt x="1451" y="1214"/>
                      </a:lnTo>
                      <a:lnTo>
                        <a:pt x="1471" y="1214"/>
                      </a:lnTo>
                      <a:lnTo>
                        <a:pt x="1490" y="1213"/>
                      </a:lnTo>
                      <a:lnTo>
                        <a:pt x="1499" y="1212"/>
                      </a:lnTo>
                      <a:lnTo>
                        <a:pt x="1508" y="1211"/>
                      </a:lnTo>
                      <a:lnTo>
                        <a:pt x="1517" y="1208"/>
                      </a:lnTo>
                      <a:lnTo>
                        <a:pt x="1525" y="1204"/>
                      </a:lnTo>
                      <a:lnTo>
                        <a:pt x="1531" y="1201"/>
                      </a:lnTo>
                      <a:lnTo>
                        <a:pt x="1537" y="1197"/>
                      </a:lnTo>
                      <a:lnTo>
                        <a:pt x="1544" y="1190"/>
                      </a:lnTo>
                      <a:lnTo>
                        <a:pt x="1549" y="1184"/>
                      </a:lnTo>
                      <a:lnTo>
                        <a:pt x="1554" y="1176"/>
                      </a:lnTo>
                      <a:lnTo>
                        <a:pt x="1559" y="1169"/>
                      </a:lnTo>
                      <a:lnTo>
                        <a:pt x="1561" y="1159"/>
                      </a:lnTo>
                      <a:lnTo>
                        <a:pt x="1565" y="1147"/>
                      </a:lnTo>
                      <a:lnTo>
                        <a:pt x="1499" y="1147"/>
                      </a:lnTo>
                      <a:lnTo>
                        <a:pt x="1497" y="1155"/>
                      </a:lnTo>
                      <a:lnTo>
                        <a:pt x="1494" y="1160"/>
                      </a:lnTo>
                      <a:lnTo>
                        <a:pt x="1490" y="1164"/>
                      </a:lnTo>
                      <a:lnTo>
                        <a:pt x="1487" y="1166"/>
                      </a:lnTo>
                      <a:lnTo>
                        <a:pt x="1475" y="1169"/>
                      </a:lnTo>
                      <a:lnTo>
                        <a:pt x="1461" y="1169"/>
                      </a:lnTo>
                      <a:lnTo>
                        <a:pt x="1453" y="1169"/>
                      </a:lnTo>
                      <a:lnTo>
                        <a:pt x="1446" y="1166"/>
                      </a:lnTo>
                      <a:lnTo>
                        <a:pt x="1441" y="1164"/>
                      </a:lnTo>
                      <a:lnTo>
                        <a:pt x="1437" y="1159"/>
                      </a:lnTo>
                      <a:lnTo>
                        <a:pt x="1436" y="1152"/>
                      </a:lnTo>
                      <a:lnTo>
                        <a:pt x="1436" y="1145"/>
                      </a:lnTo>
                      <a:lnTo>
                        <a:pt x="1437" y="1135"/>
                      </a:lnTo>
                      <a:lnTo>
                        <a:pt x="1440" y="1122"/>
                      </a:lnTo>
                      <a:lnTo>
                        <a:pt x="1570" y="1122"/>
                      </a:lnTo>
                      <a:close/>
                      <a:moveTo>
                        <a:pt x="1447" y="1087"/>
                      </a:moveTo>
                      <a:lnTo>
                        <a:pt x="1450" y="1078"/>
                      </a:lnTo>
                      <a:lnTo>
                        <a:pt x="1453" y="1070"/>
                      </a:lnTo>
                      <a:lnTo>
                        <a:pt x="1456" y="1064"/>
                      </a:lnTo>
                      <a:lnTo>
                        <a:pt x="1460" y="1060"/>
                      </a:lnTo>
                      <a:lnTo>
                        <a:pt x="1465" y="1056"/>
                      </a:lnTo>
                      <a:lnTo>
                        <a:pt x="1471" y="1055"/>
                      </a:lnTo>
                      <a:lnTo>
                        <a:pt x="1478" y="1054"/>
                      </a:lnTo>
                      <a:lnTo>
                        <a:pt x="1487" y="1052"/>
                      </a:lnTo>
                      <a:lnTo>
                        <a:pt x="1494" y="1052"/>
                      </a:lnTo>
                      <a:lnTo>
                        <a:pt x="1501" y="1054"/>
                      </a:lnTo>
                      <a:lnTo>
                        <a:pt x="1506" y="1055"/>
                      </a:lnTo>
                      <a:lnTo>
                        <a:pt x="1511" y="1059"/>
                      </a:lnTo>
                      <a:lnTo>
                        <a:pt x="1513" y="1063"/>
                      </a:lnTo>
                      <a:lnTo>
                        <a:pt x="1515" y="1069"/>
                      </a:lnTo>
                      <a:lnTo>
                        <a:pt x="1515" y="1076"/>
                      </a:lnTo>
                      <a:lnTo>
                        <a:pt x="1512" y="1087"/>
                      </a:lnTo>
                      <a:lnTo>
                        <a:pt x="1447" y="1087"/>
                      </a:lnTo>
                      <a:close/>
                      <a:moveTo>
                        <a:pt x="1275" y="1011"/>
                      </a:moveTo>
                      <a:lnTo>
                        <a:pt x="1210" y="1011"/>
                      </a:lnTo>
                      <a:lnTo>
                        <a:pt x="1165" y="1212"/>
                      </a:lnTo>
                      <a:lnTo>
                        <a:pt x="1231" y="1212"/>
                      </a:lnTo>
                      <a:lnTo>
                        <a:pt x="1258" y="1092"/>
                      </a:lnTo>
                      <a:lnTo>
                        <a:pt x="1261" y="1079"/>
                      </a:lnTo>
                      <a:lnTo>
                        <a:pt x="1268" y="1068"/>
                      </a:lnTo>
                      <a:lnTo>
                        <a:pt x="1272" y="1064"/>
                      </a:lnTo>
                      <a:lnTo>
                        <a:pt x="1275" y="1060"/>
                      </a:lnTo>
                      <a:lnTo>
                        <a:pt x="1282" y="1059"/>
                      </a:lnTo>
                      <a:lnTo>
                        <a:pt x="1288" y="1057"/>
                      </a:lnTo>
                      <a:lnTo>
                        <a:pt x="1293" y="1059"/>
                      </a:lnTo>
                      <a:lnTo>
                        <a:pt x="1297" y="1060"/>
                      </a:lnTo>
                      <a:lnTo>
                        <a:pt x="1299" y="1064"/>
                      </a:lnTo>
                      <a:lnTo>
                        <a:pt x="1302" y="1068"/>
                      </a:lnTo>
                      <a:lnTo>
                        <a:pt x="1302" y="1078"/>
                      </a:lnTo>
                      <a:lnTo>
                        <a:pt x="1301" y="1089"/>
                      </a:lnTo>
                      <a:lnTo>
                        <a:pt x="1298" y="1099"/>
                      </a:lnTo>
                      <a:lnTo>
                        <a:pt x="1358" y="1099"/>
                      </a:lnTo>
                      <a:lnTo>
                        <a:pt x="1361" y="1083"/>
                      </a:lnTo>
                      <a:lnTo>
                        <a:pt x="1364" y="1069"/>
                      </a:lnTo>
                      <a:lnTo>
                        <a:pt x="1365" y="1055"/>
                      </a:lnTo>
                      <a:lnTo>
                        <a:pt x="1366" y="1042"/>
                      </a:lnTo>
                      <a:lnTo>
                        <a:pt x="1365" y="1031"/>
                      </a:lnTo>
                      <a:lnTo>
                        <a:pt x="1364" y="1026"/>
                      </a:lnTo>
                      <a:lnTo>
                        <a:pt x="1361" y="1021"/>
                      </a:lnTo>
                      <a:lnTo>
                        <a:pt x="1358" y="1017"/>
                      </a:lnTo>
                      <a:lnTo>
                        <a:pt x="1354" y="1013"/>
                      </a:lnTo>
                      <a:lnTo>
                        <a:pt x="1349" y="1011"/>
                      </a:lnTo>
                      <a:lnTo>
                        <a:pt x="1344" y="1008"/>
                      </a:lnTo>
                      <a:lnTo>
                        <a:pt x="1336" y="1007"/>
                      </a:lnTo>
                      <a:lnTo>
                        <a:pt x="1328" y="1007"/>
                      </a:lnTo>
                      <a:lnTo>
                        <a:pt x="1320" y="1007"/>
                      </a:lnTo>
                      <a:lnTo>
                        <a:pt x="1311" y="1009"/>
                      </a:lnTo>
                      <a:lnTo>
                        <a:pt x="1303" y="1012"/>
                      </a:lnTo>
                      <a:lnTo>
                        <a:pt x="1296" y="1014"/>
                      </a:lnTo>
                      <a:lnTo>
                        <a:pt x="1288" y="1019"/>
                      </a:lnTo>
                      <a:lnTo>
                        <a:pt x="1282" y="1026"/>
                      </a:lnTo>
                      <a:lnTo>
                        <a:pt x="1275" y="1032"/>
                      </a:lnTo>
                      <a:lnTo>
                        <a:pt x="1270" y="1040"/>
                      </a:lnTo>
                      <a:lnTo>
                        <a:pt x="1269" y="1040"/>
                      </a:lnTo>
                      <a:lnTo>
                        <a:pt x="1275" y="1011"/>
                      </a:lnTo>
                      <a:close/>
                      <a:moveTo>
                        <a:pt x="998" y="1182"/>
                      </a:moveTo>
                      <a:lnTo>
                        <a:pt x="1002" y="1182"/>
                      </a:lnTo>
                      <a:lnTo>
                        <a:pt x="1005" y="1190"/>
                      </a:lnTo>
                      <a:lnTo>
                        <a:pt x="1008" y="1198"/>
                      </a:lnTo>
                      <a:lnTo>
                        <a:pt x="1012" y="1204"/>
                      </a:lnTo>
                      <a:lnTo>
                        <a:pt x="1018" y="1208"/>
                      </a:lnTo>
                      <a:lnTo>
                        <a:pt x="1026" y="1212"/>
                      </a:lnTo>
                      <a:lnTo>
                        <a:pt x="1034" y="1213"/>
                      </a:lnTo>
                      <a:lnTo>
                        <a:pt x="1041" y="1214"/>
                      </a:lnTo>
                      <a:lnTo>
                        <a:pt x="1050" y="1214"/>
                      </a:lnTo>
                      <a:lnTo>
                        <a:pt x="1060" y="1214"/>
                      </a:lnTo>
                      <a:lnTo>
                        <a:pt x="1069" y="1213"/>
                      </a:lnTo>
                      <a:lnTo>
                        <a:pt x="1078" y="1212"/>
                      </a:lnTo>
                      <a:lnTo>
                        <a:pt x="1087" y="1211"/>
                      </a:lnTo>
                      <a:lnTo>
                        <a:pt x="1094" y="1207"/>
                      </a:lnTo>
                      <a:lnTo>
                        <a:pt x="1101" y="1204"/>
                      </a:lnTo>
                      <a:lnTo>
                        <a:pt x="1107" y="1199"/>
                      </a:lnTo>
                      <a:lnTo>
                        <a:pt x="1113" y="1194"/>
                      </a:lnTo>
                      <a:lnTo>
                        <a:pt x="1118" y="1189"/>
                      </a:lnTo>
                      <a:lnTo>
                        <a:pt x="1123" y="1183"/>
                      </a:lnTo>
                      <a:lnTo>
                        <a:pt x="1129" y="1175"/>
                      </a:lnTo>
                      <a:lnTo>
                        <a:pt x="1132" y="1168"/>
                      </a:lnTo>
                      <a:lnTo>
                        <a:pt x="1140" y="1150"/>
                      </a:lnTo>
                      <a:lnTo>
                        <a:pt x="1145" y="1128"/>
                      </a:lnTo>
                      <a:lnTo>
                        <a:pt x="1155" y="1083"/>
                      </a:lnTo>
                      <a:lnTo>
                        <a:pt x="1158" y="1073"/>
                      </a:lnTo>
                      <a:lnTo>
                        <a:pt x="1159" y="1064"/>
                      </a:lnTo>
                      <a:lnTo>
                        <a:pt x="1159" y="1056"/>
                      </a:lnTo>
                      <a:lnTo>
                        <a:pt x="1158" y="1049"/>
                      </a:lnTo>
                      <a:lnTo>
                        <a:pt x="1156" y="1041"/>
                      </a:lnTo>
                      <a:lnTo>
                        <a:pt x="1155" y="1035"/>
                      </a:lnTo>
                      <a:lnTo>
                        <a:pt x="1153" y="1030"/>
                      </a:lnTo>
                      <a:lnTo>
                        <a:pt x="1149" y="1025"/>
                      </a:lnTo>
                      <a:lnTo>
                        <a:pt x="1144" y="1021"/>
                      </a:lnTo>
                      <a:lnTo>
                        <a:pt x="1140" y="1017"/>
                      </a:lnTo>
                      <a:lnTo>
                        <a:pt x="1134" y="1013"/>
                      </a:lnTo>
                      <a:lnTo>
                        <a:pt x="1127" y="1011"/>
                      </a:lnTo>
                      <a:lnTo>
                        <a:pt x="1113" y="1008"/>
                      </a:lnTo>
                      <a:lnTo>
                        <a:pt x="1096" y="1007"/>
                      </a:lnTo>
                      <a:lnTo>
                        <a:pt x="1086" y="1007"/>
                      </a:lnTo>
                      <a:lnTo>
                        <a:pt x="1075" y="1008"/>
                      </a:lnTo>
                      <a:lnTo>
                        <a:pt x="1067" y="1011"/>
                      </a:lnTo>
                      <a:lnTo>
                        <a:pt x="1058" y="1014"/>
                      </a:lnTo>
                      <a:lnTo>
                        <a:pt x="1050" y="1019"/>
                      </a:lnTo>
                      <a:lnTo>
                        <a:pt x="1042" y="1026"/>
                      </a:lnTo>
                      <a:lnTo>
                        <a:pt x="1036" y="1033"/>
                      </a:lnTo>
                      <a:lnTo>
                        <a:pt x="1031" y="1042"/>
                      </a:lnTo>
                      <a:lnTo>
                        <a:pt x="1027" y="1042"/>
                      </a:lnTo>
                      <a:lnTo>
                        <a:pt x="1036" y="1011"/>
                      </a:lnTo>
                      <a:lnTo>
                        <a:pt x="970" y="1011"/>
                      </a:lnTo>
                      <a:lnTo>
                        <a:pt x="907" y="1299"/>
                      </a:lnTo>
                      <a:lnTo>
                        <a:pt x="973" y="1299"/>
                      </a:lnTo>
                      <a:lnTo>
                        <a:pt x="998" y="1182"/>
                      </a:lnTo>
                      <a:close/>
                      <a:moveTo>
                        <a:pt x="1083" y="1112"/>
                      </a:moveTo>
                      <a:lnTo>
                        <a:pt x="1079" y="1127"/>
                      </a:lnTo>
                      <a:lnTo>
                        <a:pt x="1077" y="1138"/>
                      </a:lnTo>
                      <a:lnTo>
                        <a:pt x="1072" y="1149"/>
                      </a:lnTo>
                      <a:lnTo>
                        <a:pt x="1068" y="1155"/>
                      </a:lnTo>
                      <a:lnTo>
                        <a:pt x="1061" y="1160"/>
                      </a:lnTo>
                      <a:lnTo>
                        <a:pt x="1055" y="1163"/>
                      </a:lnTo>
                      <a:lnTo>
                        <a:pt x="1046" y="1164"/>
                      </a:lnTo>
                      <a:lnTo>
                        <a:pt x="1036" y="1164"/>
                      </a:lnTo>
                      <a:lnTo>
                        <a:pt x="1026" y="1164"/>
                      </a:lnTo>
                      <a:lnTo>
                        <a:pt x="1020" y="1163"/>
                      </a:lnTo>
                      <a:lnTo>
                        <a:pt x="1016" y="1161"/>
                      </a:lnTo>
                      <a:lnTo>
                        <a:pt x="1013" y="1160"/>
                      </a:lnTo>
                      <a:lnTo>
                        <a:pt x="1012" y="1157"/>
                      </a:lnTo>
                      <a:lnTo>
                        <a:pt x="1011" y="1155"/>
                      </a:lnTo>
                      <a:lnTo>
                        <a:pt x="1008" y="1149"/>
                      </a:lnTo>
                      <a:lnTo>
                        <a:pt x="1010" y="1138"/>
                      </a:lnTo>
                      <a:lnTo>
                        <a:pt x="1011" y="1127"/>
                      </a:lnTo>
                      <a:lnTo>
                        <a:pt x="1015" y="1111"/>
                      </a:lnTo>
                      <a:lnTo>
                        <a:pt x="1017" y="1098"/>
                      </a:lnTo>
                      <a:lnTo>
                        <a:pt x="1021" y="1087"/>
                      </a:lnTo>
                      <a:lnTo>
                        <a:pt x="1025" y="1078"/>
                      </a:lnTo>
                      <a:lnTo>
                        <a:pt x="1030" y="1070"/>
                      </a:lnTo>
                      <a:lnTo>
                        <a:pt x="1035" y="1064"/>
                      </a:lnTo>
                      <a:lnTo>
                        <a:pt x="1041" y="1060"/>
                      </a:lnTo>
                      <a:lnTo>
                        <a:pt x="1050" y="1059"/>
                      </a:lnTo>
                      <a:lnTo>
                        <a:pt x="1060" y="1057"/>
                      </a:lnTo>
                      <a:lnTo>
                        <a:pt x="1070" y="1059"/>
                      </a:lnTo>
                      <a:lnTo>
                        <a:pt x="1078" y="1060"/>
                      </a:lnTo>
                      <a:lnTo>
                        <a:pt x="1080" y="1063"/>
                      </a:lnTo>
                      <a:lnTo>
                        <a:pt x="1083" y="1064"/>
                      </a:lnTo>
                      <a:lnTo>
                        <a:pt x="1086" y="1066"/>
                      </a:lnTo>
                      <a:lnTo>
                        <a:pt x="1087" y="1070"/>
                      </a:lnTo>
                      <a:lnTo>
                        <a:pt x="1088" y="1078"/>
                      </a:lnTo>
                      <a:lnTo>
                        <a:pt x="1088" y="1087"/>
                      </a:lnTo>
                      <a:lnTo>
                        <a:pt x="1086" y="1098"/>
                      </a:lnTo>
                      <a:lnTo>
                        <a:pt x="1083" y="1112"/>
                      </a:lnTo>
                      <a:close/>
                      <a:moveTo>
                        <a:pt x="943" y="1011"/>
                      </a:moveTo>
                      <a:lnTo>
                        <a:pt x="867" y="1011"/>
                      </a:lnTo>
                      <a:lnTo>
                        <a:pt x="830" y="1066"/>
                      </a:lnTo>
                      <a:lnTo>
                        <a:pt x="819" y="1011"/>
                      </a:lnTo>
                      <a:lnTo>
                        <a:pt x="743" y="1011"/>
                      </a:lnTo>
                      <a:lnTo>
                        <a:pt x="773" y="1106"/>
                      </a:lnTo>
                      <a:lnTo>
                        <a:pt x="691" y="1212"/>
                      </a:lnTo>
                      <a:lnTo>
                        <a:pt x="769" y="1212"/>
                      </a:lnTo>
                      <a:lnTo>
                        <a:pt x="812" y="1146"/>
                      </a:lnTo>
                      <a:lnTo>
                        <a:pt x="826" y="1212"/>
                      </a:lnTo>
                      <a:lnTo>
                        <a:pt x="903" y="1212"/>
                      </a:lnTo>
                      <a:lnTo>
                        <a:pt x="869" y="1106"/>
                      </a:lnTo>
                      <a:lnTo>
                        <a:pt x="943" y="1011"/>
                      </a:lnTo>
                      <a:close/>
                      <a:moveTo>
                        <a:pt x="696" y="1122"/>
                      </a:moveTo>
                      <a:lnTo>
                        <a:pt x="698" y="1112"/>
                      </a:lnTo>
                      <a:lnTo>
                        <a:pt x="701" y="1097"/>
                      </a:lnTo>
                      <a:lnTo>
                        <a:pt x="703" y="1083"/>
                      </a:lnTo>
                      <a:lnTo>
                        <a:pt x="705" y="1071"/>
                      </a:lnTo>
                      <a:lnTo>
                        <a:pt x="705" y="1060"/>
                      </a:lnTo>
                      <a:lnTo>
                        <a:pt x="703" y="1051"/>
                      </a:lnTo>
                      <a:lnTo>
                        <a:pt x="702" y="1042"/>
                      </a:lnTo>
                      <a:lnTo>
                        <a:pt x="700" y="1035"/>
                      </a:lnTo>
                      <a:lnTo>
                        <a:pt x="696" y="1028"/>
                      </a:lnTo>
                      <a:lnTo>
                        <a:pt x="691" y="1023"/>
                      </a:lnTo>
                      <a:lnTo>
                        <a:pt x="684" y="1018"/>
                      </a:lnTo>
                      <a:lnTo>
                        <a:pt x="677" y="1014"/>
                      </a:lnTo>
                      <a:lnTo>
                        <a:pt x="669" y="1012"/>
                      </a:lnTo>
                      <a:lnTo>
                        <a:pt x="659" y="1009"/>
                      </a:lnTo>
                      <a:lnTo>
                        <a:pt x="649" y="1008"/>
                      </a:lnTo>
                      <a:lnTo>
                        <a:pt x="636" y="1007"/>
                      </a:lnTo>
                      <a:lnTo>
                        <a:pt x="622" y="1007"/>
                      </a:lnTo>
                      <a:lnTo>
                        <a:pt x="608" y="1007"/>
                      </a:lnTo>
                      <a:lnTo>
                        <a:pt x="595" y="1008"/>
                      </a:lnTo>
                      <a:lnTo>
                        <a:pt x="583" y="1009"/>
                      </a:lnTo>
                      <a:lnTo>
                        <a:pt x="572" y="1012"/>
                      </a:lnTo>
                      <a:lnTo>
                        <a:pt x="562" y="1016"/>
                      </a:lnTo>
                      <a:lnTo>
                        <a:pt x="553" y="1019"/>
                      </a:lnTo>
                      <a:lnTo>
                        <a:pt x="545" y="1025"/>
                      </a:lnTo>
                      <a:lnTo>
                        <a:pt x="538" y="1030"/>
                      </a:lnTo>
                      <a:lnTo>
                        <a:pt x="531" y="1037"/>
                      </a:lnTo>
                      <a:lnTo>
                        <a:pt x="526" y="1045"/>
                      </a:lnTo>
                      <a:lnTo>
                        <a:pt x="521" y="1052"/>
                      </a:lnTo>
                      <a:lnTo>
                        <a:pt x="516" y="1063"/>
                      </a:lnTo>
                      <a:lnTo>
                        <a:pt x="508" y="1085"/>
                      </a:lnTo>
                      <a:lnTo>
                        <a:pt x="501" y="1112"/>
                      </a:lnTo>
                      <a:lnTo>
                        <a:pt x="498" y="1125"/>
                      </a:lnTo>
                      <a:lnTo>
                        <a:pt x="497" y="1137"/>
                      </a:lnTo>
                      <a:lnTo>
                        <a:pt x="496" y="1149"/>
                      </a:lnTo>
                      <a:lnTo>
                        <a:pt x="495" y="1159"/>
                      </a:lnTo>
                      <a:lnTo>
                        <a:pt x="496" y="1169"/>
                      </a:lnTo>
                      <a:lnTo>
                        <a:pt x="497" y="1178"/>
                      </a:lnTo>
                      <a:lnTo>
                        <a:pt x="500" y="1185"/>
                      </a:lnTo>
                      <a:lnTo>
                        <a:pt x="503" y="1192"/>
                      </a:lnTo>
                      <a:lnTo>
                        <a:pt x="508" y="1197"/>
                      </a:lnTo>
                      <a:lnTo>
                        <a:pt x="514" y="1202"/>
                      </a:lnTo>
                      <a:lnTo>
                        <a:pt x="521" y="1206"/>
                      </a:lnTo>
                      <a:lnTo>
                        <a:pt x="529" y="1209"/>
                      </a:lnTo>
                      <a:lnTo>
                        <a:pt x="539" y="1212"/>
                      </a:lnTo>
                      <a:lnTo>
                        <a:pt x="550" y="1213"/>
                      </a:lnTo>
                      <a:lnTo>
                        <a:pt x="563" y="1214"/>
                      </a:lnTo>
                      <a:lnTo>
                        <a:pt x="577" y="1214"/>
                      </a:lnTo>
                      <a:lnTo>
                        <a:pt x="597" y="1214"/>
                      </a:lnTo>
                      <a:lnTo>
                        <a:pt x="616" y="1213"/>
                      </a:lnTo>
                      <a:lnTo>
                        <a:pt x="625" y="1212"/>
                      </a:lnTo>
                      <a:lnTo>
                        <a:pt x="634" y="1211"/>
                      </a:lnTo>
                      <a:lnTo>
                        <a:pt x="641" y="1208"/>
                      </a:lnTo>
                      <a:lnTo>
                        <a:pt x="649" y="1204"/>
                      </a:lnTo>
                      <a:lnTo>
                        <a:pt x="657" y="1201"/>
                      </a:lnTo>
                      <a:lnTo>
                        <a:pt x="663" y="1197"/>
                      </a:lnTo>
                      <a:lnTo>
                        <a:pt x="669" y="1190"/>
                      </a:lnTo>
                      <a:lnTo>
                        <a:pt x="674" y="1184"/>
                      </a:lnTo>
                      <a:lnTo>
                        <a:pt x="679" y="1176"/>
                      </a:lnTo>
                      <a:lnTo>
                        <a:pt x="683" y="1169"/>
                      </a:lnTo>
                      <a:lnTo>
                        <a:pt x="687" y="1159"/>
                      </a:lnTo>
                      <a:lnTo>
                        <a:pt x="689" y="1147"/>
                      </a:lnTo>
                      <a:lnTo>
                        <a:pt x="624" y="1147"/>
                      </a:lnTo>
                      <a:lnTo>
                        <a:pt x="622" y="1155"/>
                      </a:lnTo>
                      <a:lnTo>
                        <a:pt x="619" y="1160"/>
                      </a:lnTo>
                      <a:lnTo>
                        <a:pt x="616" y="1164"/>
                      </a:lnTo>
                      <a:lnTo>
                        <a:pt x="611" y="1166"/>
                      </a:lnTo>
                      <a:lnTo>
                        <a:pt x="601" y="1169"/>
                      </a:lnTo>
                      <a:lnTo>
                        <a:pt x="587" y="1169"/>
                      </a:lnTo>
                      <a:lnTo>
                        <a:pt x="578" y="1169"/>
                      </a:lnTo>
                      <a:lnTo>
                        <a:pt x="570" y="1166"/>
                      </a:lnTo>
                      <a:lnTo>
                        <a:pt x="565" y="1164"/>
                      </a:lnTo>
                      <a:lnTo>
                        <a:pt x="563" y="1159"/>
                      </a:lnTo>
                      <a:lnTo>
                        <a:pt x="562" y="1152"/>
                      </a:lnTo>
                      <a:lnTo>
                        <a:pt x="562" y="1145"/>
                      </a:lnTo>
                      <a:lnTo>
                        <a:pt x="563" y="1135"/>
                      </a:lnTo>
                      <a:lnTo>
                        <a:pt x="564" y="1122"/>
                      </a:lnTo>
                      <a:lnTo>
                        <a:pt x="696" y="1122"/>
                      </a:lnTo>
                      <a:close/>
                      <a:moveTo>
                        <a:pt x="573" y="1087"/>
                      </a:moveTo>
                      <a:lnTo>
                        <a:pt x="576" y="1078"/>
                      </a:lnTo>
                      <a:lnTo>
                        <a:pt x="578" y="1070"/>
                      </a:lnTo>
                      <a:lnTo>
                        <a:pt x="582" y="1064"/>
                      </a:lnTo>
                      <a:lnTo>
                        <a:pt x="586" y="1060"/>
                      </a:lnTo>
                      <a:lnTo>
                        <a:pt x="591" y="1056"/>
                      </a:lnTo>
                      <a:lnTo>
                        <a:pt x="597" y="1055"/>
                      </a:lnTo>
                      <a:lnTo>
                        <a:pt x="603" y="1054"/>
                      </a:lnTo>
                      <a:lnTo>
                        <a:pt x="611" y="1052"/>
                      </a:lnTo>
                      <a:lnTo>
                        <a:pt x="620" y="1052"/>
                      </a:lnTo>
                      <a:lnTo>
                        <a:pt x="626" y="1054"/>
                      </a:lnTo>
                      <a:lnTo>
                        <a:pt x="631" y="1055"/>
                      </a:lnTo>
                      <a:lnTo>
                        <a:pt x="635" y="1059"/>
                      </a:lnTo>
                      <a:lnTo>
                        <a:pt x="638" y="1063"/>
                      </a:lnTo>
                      <a:lnTo>
                        <a:pt x="639" y="1069"/>
                      </a:lnTo>
                      <a:lnTo>
                        <a:pt x="639" y="1076"/>
                      </a:lnTo>
                      <a:lnTo>
                        <a:pt x="638" y="1087"/>
                      </a:lnTo>
                      <a:lnTo>
                        <a:pt x="573" y="1087"/>
                      </a:lnTo>
                      <a:close/>
                      <a:moveTo>
                        <a:pt x="2114" y="597"/>
                      </a:moveTo>
                      <a:lnTo>
                        <a:pt x="2198" y="597"/>
                      </a:lnTo>
                      <a:lnTo>
                        <a:pt x="2211" y="598"/>
                      </a:lnTo>
                      <a:lnTo>
                        <a:pt x="2219" y="599"/>
                      </a:lnTo>
                      <a:lnTo>
                        <a:pt x="2227" y="602"/>
                      </a:lnTo>
                      <a:lnTo>
                        <a:pt x="2232" y="607"/>
                      </a:lnTo>
                      <a:lnTo>
                        <a:pt x="2235" y="613"/>
                      </a:lnTo>
                      <a:lnTo>
                        <a:pt x="2235" y="621"/>
                      </a:lnTo>
                      <a:lnTo>
                        <a:pt x="2235" y="631"/>
                      </a:lnTo>
                      <a:lnTo>
                        <a:pt x="2232" y="644"/>
                      </a:lnTo>
                      <a:lnTo>
                        <a:pt x="2230" y="657"/>
                      </a:lnTo>
                      <a:lnTo>
                        <a:pt x="2226" y="668"/>
                      </a:lnTo>
                      <a:lnTo>
                        <a:pt x="2222" y="676"/>
                      </a:lnTo>
                      <a:lnTo>
                        <a:pt x="2217" y="682"/>
                      </a:lnTo>
                      <a:lnTo>
                        <a:pt x="2211" y="687"/>
                      </a:lnTo>
                      <a:lnTo>
                        <a:pt x="2203" y="689"/>
                      </a:lnTo>
                      <a:lnTo>
                        <a:pt x="2192" y="690"/>
                      </a:lnTo>
                      <a:lnTo>
                        <a:pt x="2178" y="690"/>
                      </a:lnTo>
                      <a:lnTo>
                        <a:pt x="2094" y="690"/>
                      </a:lnTo>
                      <a:lnTo>
                        <a:pt x="2114" y="597"/>
                      </a:lnTo>
                      <a:close/>
                      <a:moveTo>
                        <a:pt x="2075" y="779"/>
                      </a:moveTo>
                      <a:lnTo>
                        <a:pt x="2159" y="779"/>
                      </a:lnTo>
                      <a:lnTo>
                        <a:pt x="2169" y="780"/>
                      </a:lnTo>
                      <a:lnTo>
                        <a:pt x="2178" y="783"/>
                      </a:lnTo>
                      <a:lnTo>
                        <a:pt x="2185" y="787"/>
                      </a:lnTo>
                      <a:lnTo>
                        <a:pt x="2189" y="793"/>
                      </a:lnTo>
                      <a:lnTo>
                        <a:pt x="2193" y="801"/>
                      </a:lnTo>
                      <a:lnTo>
                        <a:pt x="2193" y="809"/>
                      </a:lnTo>
                      <a:lnTo>
                        <a:pt x="2193" y="818"/>
                      </a:lnTo>
                      <a:lnTo>
                        <a:pt x="2192" y="830"/>
                      </a:lnTo>
                      <a:lnTo>
                        <a:pt x="2173" y="912"/>
                      </a:lnTo>
                      <a:lnTo>
                        <a:pt x="2280" y="912"/>
                      </a:lnTo>
                      <a:lnTo>
                        <a:pt x="2302" y="816"/>
                      </a:lnTo>
                      <a:lnTo>
                        <a:pt x="2303" y="807"/>
                      </a:lnTo>
                      <a:lnTo>
                        <a:pt x="2304" y="799"/>
                      </a:lnTo>
                      <a:lnTo>
                        <a:pt x="2304" y="792"/>
                      </a:lnTo>
                      <a:lnTo>
                        <a:pt x="2304" y="785"/>
                      </a:lnTo>
                      <a:lnTo>
                        <a:pt x="2303" y="779"/>
                      </a:lnTo>
                      <a:lnTo>
                        <a:pt x="2300" y="774"/>
                      </a:lnTo>
                      <a:lnTo>
                        <a:pt x="2298" y="769"/>
                      </a:lnTo>
                      <a:lnTo>
                        <a:pt x="2295" y="764"/>
                      </a:lnTo>
                      <a:lnTo>
                        <a:pt x="2292" y="760"/>
                      </a:lnTo>
                      <a:lnTo>
                        <a:pt x="2286" y="756"/>
                      </a:lnTo>
                      <a:lnTo>
                        <a:pt x="2281" y="754"/>
                      </a:lnTo>
                      <a:lnTo>
                        <a:pt x="2275" y="750"/>
                      </a:lnTo>
                      <a:lnTo>
                        <a:pt x="2261" y="746"/>
                      </a:lnTo>
                      <a:lnTo>
                        <a:pt x="2245" y="744"/>
                      </a:lnTo>
                      <a:lnTo>
                        <a:pt x="2246" y="740"/>
                      </a:lnTo>
                      <a:lnTo>
                        <a:pt x="2269" y="733"/>
                      </a:lnTo>
                      <a:lnTo>
                        <a:pt x="2286" y="727"/>
                      </a:lnTo>
                      <a:lnTo>
                        <a:pt x="2295" y="723"/>
                      </a:lnTo>
                      <a:lnTo>
                        <a:pt x="2302" y="719"/>
                      </a:lnTo>
                      <a:lnTo>
                        <a:pt x="2308" y="714"/>
                      </a:lnTo>
                      <a:lnTo>
                        <a:pt x="2313" y="709"/>
                      </a:lnTo>
                      <a:lnTo>
                        <a:pt x="2318" y="703"/>
                      </a:lnTo>
                      <a:lnTo>
                        <a:pt x="2322" y="697"/>
                      </a:lnTo>
                      <a:lnTo>
                        <a:pt x="2326" y="688"/>
                      </a:lnTo>
                      <a:lnTo>
                        <a:pt x="2330" y="679"/>
                      </a:lnTo>
                      <a:lnTo>
                        <a:pt x="2336" y="657"/>
                      </a:lnTo>
                      <a:lnTo>
                        <a:pt x="2343" y="630"/>
                      </a:lnTo>
                      <a:lnTo>
                        <a:pt x="2346" y="612"/>
                      </a:lnTo>
                      <a:lnTo>
                        <a:pt x="2348" y="597"/>
                      </a:lnTo>
                      <a:lnTo>
                        <a:pt x="2348" y="583"/>
                      </a:lnTo>
                      <a:lnTo>
                        <a:pt x="2347" y="571"/>
                      </a:lnTo>
                      <a:lnTo>
                        <a:pt x="2346" y="560"/>
                      </a:lnTo>
                      <a:lnTo>
                        <a:pt x="2342" y="550"/>
                      </a:lnTo>
                      <a:lnTo>
                        <a:pt x="2337" y="541"/>
                      </a:lnTo>
                      <a:lnTo>
                        <a:pt x="2332" y="533"/>
                      </a:lnTo>
                      <a:lnTo>
                        <a:pt x="2324" y="527"/>
                      </a:lnTo>
                      <a:lnTo>
                        <a:pt x="2316" y="522"/>
                      </a:lnTo>
                      <a:lnTo>
                        <a:pt x="2305" y="518"/>
                      </a:lnTo>
                      <a:lnTo>
                        <a:pt x="2294" y="514"/>
                      </a:lnTo>
                      <a:lnTo>
                        <a:pt x="2281" y="512"/>
                      </a:lnTo>
                      <a:lnTo>
                        <a:pt x="2266" y="511"/>
                      </a:lnTo>
                      <a:lnTo>
                        <a:pt x="2251" y="509"/>
                      </a:lnTo>
                      <a:lnTo>
                        <a:pt x="2235" y="509"/>
                      </a:lnTo>
                      <a:lnTo>
                        <a:pt x="2027" y="509"/>
                      </a:lnTo>
                      <a:lnTo>
                        <a:pt x="1938" y="912"/>
                      </a:lnTo>
                      <a:lnTo>
                        <a:pt x="2046" y="912"/>
                      </a:lnTo>
                      <a:lnTo>
                        <a:pt x="2075" y="779"/>
                      </a:lnTo>
                      <a:close/>
                      <a:moveTo>
                        <a:pt x="1928" y="635"/>
                      </a:moveTo>
                      <a:lnTo>
                        <a:pt x="1932" y="618"/>
                      </a:lnTo>
                      <a:lnTo>
                        <a:pt x="1936" y="602"/>
                      </a:lnTo>
                      <a:lnTo>
                        <a:pt x="1937" y="585"/>
                      </a:lnTo>
                      <a:lnTo>
                        <a:pt x="1936" y="571"/>
                      </a:lnTo>
                      <a:lnTo>
                        <a:pt x="1935" y="560"/>
                      </a:lnTo>
                      <a:lnTo>
                        <a:pt x="1931" y="549"/>
                      </a:lnTo>
                      <a:lnTo>
                        <a:pt x="1926" y="540"/>
                      </a:lnTo>
                      <a:lnTo>
                        <a:pt x="1918" y="532"/>
                      </a:lnTo>
                      <a:lnTo>
                        <a:pt x="1911" y="526"/>
                      </a:lnTo>
                      <a:lnTo>
                        <a:pt x="1901" y="519"/>
                      </a:lnTo>
                      <a:lnTo>
                        <a:pt x="1889" y="516"/>
                      </a:lnTo>
                      <a:lnTo>
                        <a:pt x="1876" y="512"/>
                      </a:lnTo>
                      <a:lnTo>
                        <a:pt x="1863" y="509"/>
                      </a:lnTo>
                      <a:lnTo>
                        <a:pt x="1847" y="507"/>
                      </a:lnTo>
                      <a:lnTo>
                        <a:pt x="1831" y="506"/>
                      </a:lnTo>
                      <a:lnTo>
                        <a:pt x="1813" y="506"/>
                      </a:lnTo>
                      <a:lnTo>
                        <a:pt x="1794" y="506"/>
                      </a:lnTo>
                      <a:lnTo>
                        <a:pt x="1756" y="506"/>
                      </a:lnTo>
                      <a:lnTo>
                        <a:pt x="1722" y="509"/>
                      </a:lnTo>
                      <a:lnTo>
                        <a:pt x="1706" y="512"/>
                      </a:lnTo>
                      <a:lnTo>
                        <a:pt x="1692" y="514"/>
                      </a:lnTo>
                      <a:lnTo>
                        <a:pt x="1678" y="519"/>
                      </a:lnTo>
                      <a:lnTo>
                        <a:pt x="1664" y="526"/>
                      </a:lnTo>
                      <a:lnTo>
                        <a:pt x="1652" y="532"/>
                      </a:lnTo>
                      <a:lnTo>
                        <a:pt x="1641" y="541"/>
                      </a:lnTo>
                      <a:lnTo>
                        <a:pt x="1631" y="551"/>
                      </a:lnTo>
                      <a:lnTo>
                        <a:pt x="1622" y="563"/>
                      </a:lnTo>
                      <a:lnTo>
                        <a:pt x="1613" y="576"/>
                      </a:lnTo>
                      <a:lnTo>
                        <a:pt x="1607" y="592"/>
                      </a:lnTo>
                      <a:lnTo>
                        <a:pt x="1601" y="608"/>
                      </a:lnTo>
                      <a:lnTo>
                        <a:pt x="1596" y="628"/>
                      </a:lnTo>
                      <a:lnTo>
                        <a:pt x="1593" y="642"/>
                      </a:lnTo>
                      <a:lnTo>
                        <a:pt x="1592" y="655"/>
                      </a:lnTo>
                      <a:lnTo>
                        <a:pt x="1592" y="666"/>
                      </a:lnTo>
                      <a:lnTo>
                        <a:pt x="1592" y="678"/>
                      </a:lnTo>
                      <a:lnTo>
                        <a:pt x="1594" y="687"/>
                      </a:lnTo>
                      <a:lnTo>
                        <a:pt x="1597" y="695"/>
                      </a:lnTo>
                      <a:lnTo>
                        <a:pt x="1601" y="703"/>
                      </a:lnTo>
                      <a:lnTo>
                        <a:pt x="1604" y="709"/>
                      </a:lnTo>
                      <a:lnTo>
                        <a:pt x="1609" y="714"/>
                      </a:lnTo>
                      <a:lnTo>
                        <a:pt x="1616" y="719"/>
                      </a:lnTo>
                      <a:lnTo>
                        <a:pt x="1622" y="723"/>
                      </a:lnTo>
                      <a:lnTo>
                        <a:pt x="1628" y="727"/>
                      </a:lnTo>
                      <a:lnTo>
                        <a:pt x="1642" y="732"/>
                      </a:lnTo>
                      <a:lnTo>
                        <a:pt x="1659" y="736"/>
                      </a:lnTo>
                      <a:lnTo>
                        <a:pt x="1758" y="751"/>
                      </a:lnTo>
                      <a:lnTo>
                        <a:pt x="1773" y="754"/>
                      </a:lnTo>
                      <a:lnTo>
                        <a:pt x="1783" y="757"/>
                      </a:lnTo>
                      <a:lnTo>
                        <a:pt x="1790" y="761"/>
                      </a:lnTo>
                      <a:lnTo>
                        <a:pt x="1795" y="766"/>
                      </a:lnTo>
                      <a:lnTo>
                        <a:pt x="1798" y="773"/>
                      </a:lnTo>
                      <a:lnTo>
                        <a:pt x="1799" y="778"/>
                      </a:lnTo>
                      <a:lnTo>
                        <a:pt x="1799" y="784"/>
                      </a:lnTo>
                      <a:lnTo>
                        <a:pt x="1798" y="790"/>
                      </a:lnTo>
                      <a:lnTo>
                        <a:pt x="1794" y="802"/>
                      </a:lnTo>
                      <a:lnTo>
                        <a:pt x="1790" y="811"/>
                      </a:lnTo>
                      <a:lnTo>
                        <a:pt x="1788" y="814"/>
                      </a:lnTo>
                      <a:lnTo>
                        <a:pt x="1784" y="817"/>
                      </a:lnTo>
                      <a:lnTo>
                        <a:pt x="1780" y="821"/>
                      </a:lnTo>
                      <a:lnTo>
                        <a:pt x="1776" y="822"/>
                      </a:lnTo>
                      <a:lnTo>
                        <a:pt x="1766" y="826"/>
                      </a:lnTo>
                      <a:lnTo>
                        <a:pt x="1755" y="828"/>
                      </a:lnTo>
                      <a:lnTo>
                        <a:pt x="1740" y="830"/>
                      </a:lnTo>
                      <a:lnTo>
                        <a:pt x="1722" y="830"/>
                      </a:lnTo>
                      <a:lnTo>
                        <a:pt x="1704" y="830"/>
                      </a:lnTo>
                      <a:lnTo>
                        <a:pt x="1689" y="828"/>
                      </a:lnTo>
                      <a:lnTo>
                        <a:pt x="1679" y="826"/>
                      </a:lnTo>
                      <a:lnTo>
                        <a:pt x="1670" y="822"/>
                      </a:lnTo>
                      <a:lnTo>
                        <a:pt x="1668" y="819"/>
                      </a:lnTo>
                      <a:lnTo>
                        <a:pt x="1665" y="816"/>
                      </a:lnTo>
                      <a:lnTo>
                        <a:pt x="1664" y="812"/>
                      </a:lnTo>
                      <a:lnTo>
                        <a:pt x="1663" y="808"/>
                      </a:lnTo>
                      <a:lnTo>
                        <a:pt x="1663" y="797"/>
                      </a:lnTo>
                      <a:lnTo>
                        <a:pt x="1665" y="783"/>
                      </a:lnTo>
                      <a:lnTo>
                        <a:pt x="1561" y="783"/>
                      </a:lnTo>
                      <a:lnTo>
                        <a:pt x="1558" y="804"/>
                      </a:lnTo>
                      <a:lnTo>
                        <a:pt x="1555" y="823"/>
                      </a:lnTo>
                      <a:lnTo>
                        <a:pt x="1555" y="841"/>
                      </a:lnTo>
                      <a:lnTo>
                        <a:pt x="1556" y="855"/>
                      </a:lnTo>
                      <a:lnTo>
                        <a:pt x="1560" y="868"/>
                      </a:lnTo>
                      <a:lnTo>
                        <a:pt x="1565" y="879"/>
                      </a:lnTo>
                      <a:lnTo>
                        <a:pt x="1571" y="888"/>
                      </a:lnTo>
                      <a:lnTo>
                        <a:pt x="1579" y="895"/>
                      </a:lnTo>
                      <a:lnTo>
                        <a:pt x="1589" y="902"/>
                      </a:lnTo>
                      <a:lnTo>
                        <a:pt x="1601" y="907"/>
                      </a:lnTo>
                      <a:lnTo>
                        <a:pt x="1615" y="911"/>
                      </a:lnTo>
                      <a:lnTo>
                        <a:pt x="1630" y="913"/>
                      </a:lnTo>
                      <a:lnTo>
                        <a:pt x="1645" y="916"/>
                      </a:lnTo>
                      <a:lnTo>
                        <a:pt x="1663" y="917"/>
                      </a:lnTo>
                      <a:lnTo>
                        <a:pt x="1683" y="917"/>
                      </a:lnTo>
                      <a:lnTo>
                        <a:pt x="1703" y="918"/>
                      </a:lnTo>
                      <a:lnTo>
                        <a:pt x="1730" y="917"/>
                      </a:lnTo>
                      <a:lnTo>
                        <a:pt x="1754" y="917"/>
                      </a:lnTo>
                      <a:lnTo>
                        <a:pt x="1776" y="914"/>
                      </a:lnTo>
                      <a:lnTo>
                        <a:pt x="1795" y="912"/>
                      </a:lnTo>
                      <a:lnTo>
                        <a:pt x="1812" y="909"/>
                      </a:lnTo>
                      <a:lnTo>
                        <a:pt x="1827" y="904"/>
                      </a:lnTo>
                      <a:lnTo>
                        <a:pt x="1841" y="899"/>
                      </a:lnTo>
                      <a:lnTo>
                        <a:pt x="1852" y="893"/>
                      </a:lnTo>
                      <a:lnTo>
                        <a:pt x="1863" y="884"/>
                      </a:lnTo>
                      <a:lnTo>
                        <a:pt x="1871" y="875"/>
                      </a:lnTo>
                      <a:lnTo>
                        <a:pt x="1879" y="864"/>
                      </a:lnTo>
                      <a:lnTo>
                        <a:pt x="1887" y="851"/>
                      </a:lnTo>
                      <a:lnTo>
                        <a:pt x="1892" y="837"/>
                      </a:lnTo>
                      <a:lnTo>
                        <a:pt x="1898" y="821"/>
                      </a:lnTo>
                      <a:lnTo>
                        <a:pt x="1903" y="803"/>
                      </a:lnTo>
                      <a:lnTo>
                        <a:pt x="1907" y="783"/>
                      </a:lnTo>
                      <a:lnTo>
                        <a:pt x="1909" y="774"/>
                      </a:lnTo>
                      <a:lnTo>
                        <a:pt x="1911" y="764"/>
                      </a:lnTo>
                      <a:lnTo>
                        <a:pt x="1911" y="755"/>
                      </a:lnTo>
                      <a:lnTo>
                        <a:pt x="1911" y="747"/>
                      </a:lnTo>
                      <a:lnTo>
                        <a:pt x="1909" y="740"/>
                      </a:lnTo>
                      <a:lnTo>
                        <a:pt x="1908" y="732"/>
                      </a:lnTo>
                      <a:lnTo>
                        <a:pt x="1906" y="726"/>
                      </a:lnTo>
                      <a:lnTo>
                        <a:pt x="1903" y="719"/>
                      </a:lnTo>
                      <a:lnTo>
                        <a:pt x="1899" y="714"/>
                      </a:lnTo>
                      <a:lnTo>
                        <a:pt x="1894" y="709"/>
                      </a:lnTo>
                      <a:lnTo>
                        <a:pt x="1889" y="704"/>
                      </a:lnTo>
                      <a:lnTo>
                        <a:pt x="1883" y="701"/>
                      </a:lnTo>
                      <a:lnTo>
                        <a:pt x="1876" y="697"/>
                      </a:lnTo>
                      <a:lnTo>
                        <a:pt x="1869" y="694"/>
                      </a:lnTo>
                      <a:lnTo>
                        <a:pt x="1860" y="692"/>
                      </a:lnTo>
                      <a:lnTo>
                        <a:pt x="1851" y="689"/>
                      </a:lnTo>
                      <a:lnTo>
                        <a:pt x="1752" y="669"/>
                      </a:lnTo>
                      <a:lnTo>
                        <a:pt x="1737" y="665"/>
                      </a:lnTo>
                      <a:lnTo>
                        <a:pt x="1726" y="663"/>
                      </a:lnTo>
                      <a:lnTo>
                        <a:pt x="1716" y="659"/>
                      </a:lnTo>
                      <a:lnTo>
                        <a:pt x="1709" y="656"/>
                      </a:lnTo>
                      <a:lnTo>
                        <a:pt x="1707" y="654"/>
                      </a:lnTo>
                      <a:lnTo>
                        <a:pt x="1704" y="651"/>
                      </a:lnTo>
                      <a:lnTo>
                        <a:pt x="1703" y="649"/>
                      </a:lnTo>
                      <a:lnTo>
                        <a:pt x="1702" y="645"/>
                      </a:lnTo>
                      <a:lnTo>
                        <a:pt x="1702" y="637"/>
                      </a:lnTo>
                      <a:lnTo>
                        <a:pt x="1703" y="628"/>
                      </a:lnTo>
                      <a:lnTo>
                        <a:pt x="1706" y="621"/>
                      </a:lnTo>
                      <a:lnTo>
                        <a:pt x="1708" y="613"/>
                      </a:lnTo>
                      <a:lnTo>
                        <a:pt x="1712" y="607"/>
                      </a:lnTo>
                      <a:lnTo>
                        <a:pt x="1718" y="602"/>
                      </a:lnTo>
                      <a:lnTo>
                        <a:pt x="1727" y="598"/>
                      </a:lnTo>
                      <a:lnTo>
                        <a:pt x="1740" y="595"/>
                      </a:lnTo>
                      <a:lnTo>
                        <a:pt x="1755" y="594"/>
                      </a:lnTo>
                      <a:lnTo>
                        <a:pt x="1774" y="593"/>
                      </a:lnTo>
                      <a:lnTo>
                        <a:pt x="1789" y="593"/>
                      </a:lnTo>
                      <a:lnTo>
                        <a:pt x="1802" y="594"/>
                      </a:lnTo>
                      <a:lnTo>
                        <a:pt x="1811" y="595"/>
                      </a:lnTo>
                      <a:lnTo>
                        <a:pt x="1820" y="599"/>
                      </a:lnTo>
                      <a:lnTo>
                        <a:pt x="1822" y="602"/>
                      </a:lnTo>
                      <a:lnTo>
                        <a:pt x="1825" y="604"/>
                      </a:lnTo>
                      <a:lnTo>
                        <a:pt x="1826" y="607"/>
                      </a:lnTo>
                      <a:lnTo>
                        <a:pt x="1827" y="612"/>
                      </a:lnTo>
                      <a:lnTo>
                        <a:pt x="1827" y="622"/>
                      </a:lnTo>
                      <a:lnTo>
                        <a:pt x="1826" y="635"/>
                      </a:lnTo>
                      <a:lnTo>
                        <a:pt x="1928" y="635"/>
                      </a:lnTo>
                      <a:close/>
                      <a:moveTo>
                        <a:pt x="1321" y="597"/>
                      </a:moveTo>
                      <a:lnTo>
                        <a:pt x="1394" y="597"/>
                      </a:lnTo>
                      <a:lnTo>
                        <a:pt x="1408" y="598"/>
                      </a:lnTo>
                      <a:lnTo>
                        <a:pt x="1420" y="599"/>
                      </a:lnTo>
                      <a:lnTo>
                        <a:pt x="1423" y="602"/>
                      </a:lnTo>
                      <a:lnTo>
                        <a:pt x="1427" y="603"/>
                      </a:lnTo>
                      <a:lnTo>
                        <a:pt x="1430" y="606"/>
                      </a:lnTo>
                      <a:lnTo>
                        <a:pt x="1432" y="609"/>
                      </a:lnTo>
                      <a:lnTo>
                        <a:pt x="1435" y="617"/>
                      </a:lnTo>
                      <a:lnTo>
                        <a:pt x="1435" y="626"/>
                      </a:lnTo>
                      <a:lnTo>
                        <a:pt x="1434" y="638"/>
                      </a:lnTo>
                      <a:lnTo>
                        <a:pt x="1431" y="652"/>
                      </a:lnTo>
                      <a:lnTo>
                        <a:pt x="1428" y="664"/>
                      </a:lnTo>
                      <a:lnTo>
                        <a:pt x="1425" y="674"/>
                      </a:lnTo>
                      <a:lnTo>
                        <a:pt x="1420" y="682"/>
                      </a:lnTo>
                      <a:lnTo>
                        <a:pt x="1415" y="688"/>
                      </a:lnTo>
                      <a:lnTo>
                        <a:pt x="1407" y="692"/>
                      </a:lnTo>
                      <a:lnTo>
                        <a:pt x="1398" y="694"/>
                      </a:lnTo>
                      <a:lnTo>
                        <a:pt x="1387" y="695"/>
                      </a:lnTo>
                      <a:lnTo>
                        <a:pt x="1373" y="697"/>
                      </a:lnTo>
                      <a:lnTo>
                        <a:pt x="1299" y="697"/>
                      </a:lnTo>
                      <a:lnTo>
                        <a:pt x="1321" y="597"/>
                      </a:lnTo>
                      <a:close/>
                      <a:moveTo>
                        <a:pt x="1280" y="784"/>
                      </a:moveTo>
                      <a:lnTo>
                        <a:pt x="1375" y="784"/>
                      </a:lnTo>
                      <a:lnTo>
                        <a:pt x="1396" y="784"/>
                      </a:lnTo>
                      <a:lnTo>
                        <a:pt x="1413" y="784"/>
                      </a:lnTo>
                      <a:lnTo>
                        <a:pt x="1430" y="782"/>
                      </a:lnTo>
                      <a:lnTo>
                        <a:pt x="1445" y="780"/>
                      </a:lnTo>
                      <a:lnTo>
                        <a:pt x="1459" y="776"/>
                      </a:lnTo>
                      <a:lnTo>
                        <a:pt x="1470" y="773"/>
                      </a:lnTo>
                      <a:lnTo>
                        <a:pt x="1482" y="768"/>
                      </a:lnTo>
                      <a:lnTo>
                        <a:pt x="1492" y="760"/>
                      </a:lnTo>
                      <a:lnTo>
                        <a:pt x="1501" y="752"/>
                      </a:lnTo>
                      <a:lnTo>
                        <a:pt x="1508" y="744"/>
                      </a:lnTo>
                      <a:lnTo>
                        <a:pt x="1515" y="732"/>
                      </a:lnTo>
                      <a:lnTo>
                        <a:pt x="1521" y="719"/>
                      </a:lnTo>
                      <a:lnTo>
                        <a:pt x="1527" y="706"/>
                      </a:lnTo>
                      <a:lnTo>
                        <a:pt x="1532" y="689"/>
                      </a:lnTo>
                      <a:lnTo>
                        <a:pt x="1537" y="671"/>
                      </a:lnTo>
                      <a:lnTo>
                        <a:pt x="1542" y="651"/>
                      </a:lnTo>
                      <a:lnTo>
                        <a:pt x="1546" y="632"/>
                      </a:lnTo>
                      <a:lnTo>
                        <a:pt x="1549" y="614"/>
                      </a:lnTo>
                      <a:lnTo>
                        <a:pt x="1550" y="599"/>
                      </a:lnTo>
                      <a:lnTo>
                        <a:pt x="1549" y="584"/>
                      </a:lnTo>
                      <a:lnTo>
                        <a:pt x="1547" y="571"/>
                      </a:lnTo>
                      <a:lnTo>
                        <a:pt x="1545" y="560"/>
                      </a:lnTo>
                      <a:lnTo>
                        <a:pt x="1541" y="550"/>
                      </a:lnTo>
                      <a:lnTo>
                        <a:pt x="1535" y="541"/>
                      </a:lnTo>
                      <a:lnTo>
                        <a:pt x="1528" y="532"/>
                      </a:lnTo>
                      <a:lnTo>
                        <a:pt x="1520" y="526"/>
                      </a:lnTo>
                      <a:lnTo>
                        <a:pt x="1509" y="521"/>
                      </a:lnTo>
                      <a:lnTo>
                        <a:pt x="1498" y="516"/>
                      </a:lnTo>
                      <a:lnTo>
                        <a:pt x="1484" y="513"/>
                      </a:lnTo>
                      <a:lnTo>
                        <a:pt x="1470" y="511"/>
                      </a:lnTo>
                      <a:lnTo>
                        <a:pt x="1454" y="509"/>
                      </a:lnTo>
                      <a:lnTo>
                        <a:pt x="1436" y="509"/>
                      </a:lnTo>
                      <a:lnTo>
                        <a:pt x="1234" y="509"/>
                      </a:lnTo>
                      <a:lnTo>
                        <a:pt x="1144" y="912"/>
                      </a:lnTo>
                      <a:lnTo>
                        <a:pt x="1251" y="912"/>
                      </a:lnTo>
                      <a:lnTo>
                        <a:pt x="1280" y="784"/>
                      </a:lnTo>
                      <a:close/>
                      <a:moveTo>
                        <a:pt x="1135" y="635"/>
                      </a:moveTo>
                      <a:lnTo>
                        <a:pt x="1139" y="618"/>
                      </a:lnTo>
                      <a:lnTo>
                        <a:pt x="1141" y="602"/>
                      </a:lnTo>
                      <a:lnTo>
                        <a:pt x="1142" y="585"/>
                      </a:lnTo>
                      <a:lnTo>
                        <a:pt x="1142" y="571"/>
                      </a:lnTo>
                      <a:lnTo>
                        <a:pt x="1141" y="560"/>
                      </a:lnTo>
                      <a:lnTo>
                        <a:pt x="1137" y="549"/>
                      </a:lnTo>
                      <a:lnTo>
                        <a:pt x="1132" y="540"/>
                      </a:lnTo>
                      <a:lnTo>
                        <a:pt x="1125" y="532"/>
                      </a:lnTo>
                      <a:lnTo>
                        <a:pt x="1117" y="526"/>
                      </a:lnTo>
                      <a:lnTo>
                        <a:pt x="1107" y="519"/>
                      </a:lnTo>
                      <a:lnTo>
                        <a:pt x="1096" y="516"/>
                      </a:lnTo>
                      <a:lnTo>
                        <a:pt x="1083" y="512"/>
                      </a:lnTo>
                      <a:lnTo>
                        <a:pt x="1069" y="509"/>
                      </a:lnTo>
                      <a:lnTo>
                        <a:pt x="1054" y="507"/>
                      </a:lnTo>
                      <a:lnTo>
                        <a:pt x="1037" y="506"/>
                      </a:lnTo>
                      <a:lnTo>
                        <a:pt x="1018" y="506"/>
                      </a:lnTo>
                      <a:lnTo>
                        <a:pt x="999" y="506"/>
                      </a:lnTo>
                      <a:lnTo>
                        <a:pt x="962" y="506"/>
                      </a:lnTo>
                      <a:lnTo>
                        <a:pt x="927" y="509"/>
                      </a:lnTo>
                      <a:lnTo>
                        <a:pt x="912" y="512"/>
                      </a:lnTo>
                      <a:lnTo>
                        <a:pt x="897" y="514"/>
                      </a:lnTo>
                      <a:lnTo>
                        <a:pt x="883" y="519"/>
                      </a:lnTo>
                      <a:lnTo>
                        <a:pt x="870" y="526"/>
                      </a:lnTo>
                      <a:lnTo>
                        <a:pt x="858" y="532"/>
                      </a:lnTo>
                      <a:lnTo>
                        <a:pt x="848" y="541"/>
                      </a:lnTo>
                      <a:lnTo>
                        <a:pt x="837" y="551"/>
                      </a:lnTo>
                      <a:lnTo>
                        <a:pt x="829" y="563"/>
                      </a:lnTo>
                      <a:lnTo>
                        <a:pt x="820" y="576"/>
                      </a:lnTo>
                      <a:lnTo>
                        <a:pt x="813" y="592"/>
                      </a:lnTo>
                      <a:lnTo>
                        <a:pt x="807" y="608"/>
                      </a:lnTo>
                      <a:lnTo>
                        <a:pt x="802" y="628"/>
                      </a:lnTo>
                      <a:lnTo>
                        <a:pt x="800" y="642"/>
                      </a:lnTo>
                      <a:lnTo>
                        <a:pt x="798" y="655"/>
                      </a:lnTo>
                      <a:lnTo>
                        <a:pt x="797" y="666"/>
                      </a:lnTo>
                      <a:lnTo>
                        <a:pt x="798" y="678"/>
                      </a:lnTo>
                      <a:lnTo>
                        <a:pt x="800" y="687"/>
                      </a:lnTo>
                      <a:lnTo>
                        <a:pt x="803" y="695"/>
                      </a:lnTo>
                      <a:lnTo>
                        <a:pt x="806" y="703"/>
                      </a:lnTo>
                      <a:lnTo>
                        <a:pt x="811" y="709"/>
                      </a:lnTo>
                      <a:lnTo>
                        <a:pt x="816" y="714"/>
                      </a:lnTo>
                      <a:lnTo>
                        <a:pt x="821" y="719"/>
                      </a:lnTo>
                      <a:lnTo>
                        <a:pt x="827" y="723"/>
                      </a:lnTo>
                      <a:lnTo>
                        <a:pt x="835" y="727"/>
                      </a:lnTo>
                      <a:lnTo>
                        <a:pt x="849" y="732"/>
                      </a:lnTo>
                      <a:lnTo>
                        <a:pt x="864" y="736"/>
                      </a:lnTo>
                      <a:lnTo>
                        <a:pt x="964" y="751"/>
                      </a:lnTo>
                      <a:lnTo>
                        <a:pt x="978" y="754"/>
                      </a:lnTo>
                      <a:lnTo>
                        <a:pt x="989" y="757"/>
                      </a:lnTo>
                      <a:lnTo>
                        <a:pt x="997" y="761"/>
                      </a:lnTo>
                      <a:lnTo>
                        <a:pt x="1002" y="766"/>
                      </a:lnTo>
                      <a:lnTo>
                        <a:pt x="1005" y="773"/>
                      </a:lnTo>
                      <a:lnTo>
                        <a:pt x="1006" y="778"/>
                      </a:lnTo>
                      <a:lnTo>
                        <a:pt x="1006" y="784"/>
                      </a:lnTo>
                      <a:lnTo>
                        <a:pt x="1005" y="790"/>
                      </a:lnTo>
                      <a:lnTo>
                        <a:pt x="1001" y="802"/>
                      </a:lnTo>
                      <a:lnTo>
                        <a:pt x="997" y="811"/>
                      </a:lnTo>
                      <a:lnTo>
                        <a:pt x="993" y="814"/>
                      </a:lnTo>
                      <a:lnTo>
                        <a:pt x="991" y="817"/>
                      </a:lnTo>
                      <a:lnTo>
                        <a:pt x="987" y="821"/>
                      </a:lnTo>
                      <a:lnTo>
                        <a:pt x="983" y="822"/>
                      </a:lnTo>
                      <a:lnTo>
                        <a:pt x="973" y="826"/>
                      </a:lnTo>
                      <a:lnTo>
                        <a:pt x="960" y="828"/>
                      </a:lnTo>
                      <a:lnTo>
                        <a:pt x="946" y="830"/>
                      </a:lnTo>
                      <a:lnTo>
                        <a:pt x="929" y="830"/>
                      </a:lnTo>
                      <a:lnTo>
                        <a:pt x="911" y="830"/>
                      </a:lnTo>
                      <a:lnTo>
                        <a:pt x="896" y="828"/>
                      </a:lnTo>
                      <a:lnTo>
                        <a:pt x="884" y="826"/>
                      </a:lnTo>
                      <a:lnTo>
                        <a:pt x="877" y="822"/>
                      </a:lnTo>
                      <a:lnTo>
                        <a:pt x="873" y="819"/>
                      </a:lnTo>
                      <a:lnTo>
                        <a:pt x="872" y="816"/>
                      </a:lnTo>
                      <a:lnTo>
                        <a:pt x="869" y="812"/>
                      </a:lnTo>
                      <a:lnTo>
                        <a:pt x="869" y="808"/>
                      </a:lnTo>
                      <a:lnTo>
                        <a:pt x="869" y="797"/>
                      </a:lnTo>
                      <a:lnTo>
                        <a:pt x="870" y="783"/>
                      </a:lnTo>
                      <a:lnTo>
                        <a:pt x="768" y="783"/>
                      </a:lnTo>
                      <a:lnTo>
                        <a:pt x="764" y="804"/>
                      </a:lnTo>
                      <a:lnTo>
                        <a:pt x="762" y="823"/>
                      </a:lnTo>
                      <a:lnTo>
                        <a:pt x="762" y="841"/>
                      </a:lnTo>
                      <a:lnTo>
                        <a:pt x="763" y="855"/>
                      </a:lnTo>
                      <a:lnTo>
                        <a:pt x="765" y="868"/>
                      </a:lnTo>
                      <a:lnTo>
                        <a:pt x="770" y="879"/>
                      </a:lnTo>
                      <a:lnTo>
                        <a:pt x="778" y="888"/>
                      </a:lnTo>
                      <a:lnTo>
                        <a:pt x="786" y="895"/>
                      </a:lnTo>
                      <a:lnTo>
                        <a:pt x="796" y="902"/>
                      </a:lnTo>
                      <a:lnTo>
                        <a:pt x="807" y="907"/>
                      </a:lnTo>
                      <a:lnTo>
                        <a:pt x="821" y="911"/>
                      </a:lnTo>
                      <a:lnTo>
                        <a:pt x="835" y="913"/>
                      </a:lnTo>
                      <a:lnTo>
                        <a:pt x="851" y="916"/>
                      </a:lnTo>
                      <a:lnTo>
                        <a:pt x="869" y="917"/>
                      </a:lnTo>
                      <a:lnTo>
                        <a:pt x="888" y="917"/>
                      </a:lnTo>
                      <a:lnTo>
                        <a:pt x="910" y="918"/>
                      </a:lnTo>
                      <a:lnTo>
                        <a:pt x="936" y="917"/>
                      </a:lnTo>
                      <a:lnTo>
                        <a:pt x="960" y="917"/>
                      </a:lnTo>
                      <a:lnTo>
                        <a:pt x="982" y="914"/>
                      </a:lnTo>
                      <a:lnTo>
                        <a:pt x="1002" y="912"/>
                      </a:lnTo>
                      <a:lnTo>
                        <a:pt x="1018" y="909"/>
                      </a:lnTo>
                      <a:lnTo>
                        <a:pt x="1034" y="904"/>
                      </a:lnTo>
                      <a:lnTo>
                        <a:pt x="1048" y="899"/>
                      </a:lnTo>
                      <a:lnTo>
                        <a:pt x="1059" y="893"/>
                      </a:lnTo>
                      <a:lnTo>
                        <a:pt x="1069" y="884"/>
                      </a:lnTo>
                      <a:lnTo>
                        <a:pt x="1078" y="875"/>
                      </a:lnTo>
                      <a:lnTo>
                        <a:pt x="1086" y="864"/>
                      </a:lnTo>
                      <a:lnTo>
                        <a:pt x="1092" y="851"/>
                      </a:lnTo>
                      <a:lnTo>
                        <a:pt x="1098" y="837"/>
                      </a:lnTo>
                      <a:lnTo>
                        <a:pt x="1103" y="821"/>
                      </a:lnTo>
                      <a:lnTo>
                        <a:pt x="1108" y="803"/>
                      </a:lnTo>
                      <a:lnTo>
                        <a:pt x="1113" y="783"/>
                      </a:lnTo>
                      <a:lnTo>
                        <a:pt x="1116" y="774"/>
                      </a:lnTo>
                      <a:lnTo>
                        <a:pt x="1116" y="764"/>
                      </a:lnTo>
                      <a:lnTo>
                        <a:pt x="1117" y="755"/>
                      </a:lnTo>
                      <a:lnTo>
                        <a:pt x="1117" y="747"/>
                      </a:lnTo>
                      <a:lnTo>
                        <a:pt x="1116" y="740"/>
                      </a:lnTo>
                      <a:lnTo>
                        <a:pt x="1115" y="732"/>
                      </a:lnTo>
                      <a:lnTo>
                        <a:pt x="1112" y="726"/>
                      </a:lnTo>
                      <a:lnTo>
                        <a:pt x="1108" y="719"/>
                      </a:lnTo>
                      <a:lnTo>
                        <a:pt x="1105" y="714"/>
                      </a:lnTo>
                      <a:lnTo>
                        <a:pt x="1101" y="709"/>
                      </a:lnTo>
                      <a:lnTo>
                        <a:pt x="1096" y="704"/>
                      </a:lnTo>
                      <a:lnTo>
                        <a:pt x="1089" y="701"/>
                      </a:lnTo>
                      <a:lnTo>
                        <a:pt x="1083" y="697"/>
                      </a:lnTo>
                      <a:lnTo>
                        <a:pt x="1075" y="694"/>
                      </a:lnTo>
                      <a:lnTo>
                        <a:pt x="1067" y="692"/>
                      </a:lnTo>
                      <a:lnTo>
                        <a:pt x="1058" y="689"/>
                      </a:lnTo>
                      <a:lnTo>
                        <a:pt x="959" y="669"/>
                      </a:lnTo>
                      <a:lnTo>
                        <a:pt x="944" y="665"/>
                      </a:lnTo>
                      <a:lnTo>
                        <a:pt x="931" y="663"/>
                      </a:lnTo>
                      <a:lnTo>
                        <a:pt x="922" y="659"/>
                      </a:lnTo>
                      <a:lnTo>
                        <a:pt x="915" y="656"/>
                      </a:lnTo>
                      <a:lnTo>
                        <a:pt x="912" y="654"/>
                      </a:lnTo>
                      <a:lnTo>
                        <a:pt x="911" y="651"/>
                      </a:lnTo>
                      <a:lnTo>
                        <a:pt x="910" y="649"/>
                      </a:lnTo>
                      <a:lnTo>
                        <a:pt x="908" y="645"/>
                      </a:lnTo>
                      <a:lnTo>
                        <a:pt x="908" y="637"/>
                      </a:lnTo>
                      <a:lnTo>
                        <a:pt x="910" y="628"/>
                      </a:lnTo>
                      <a:lnTo>
                        <a:pt x="911" y="621"/>
                      </a:lnTo>
                      <a:lnTo>
                        <a:pt x="915" y="613"/>
                      </a:lnTo>
                      <a:lnTo>
                        <a:pt x="918" y="607"/>
                      </a:lnTo>
                      <a:lnTo>
                        <a:pt x="925" y="602"/>
                      </a:lnTo>
                      <a:lnTo>
                        <a:pt x="934" y="598"/>
                      </a:lnTo>
                      <a:lnTo>
                        <a:pt x="945" y="595"/>
                      </a:lnTo>
                      <a:lnTo>
                        <a:pt x="962" y="594"/>
                      </a:lnTo>
                      <a:lnTo>
                        <a:pt x="980" y="593"/>
                      </a:lnTo>
                      <a:lnTo>
                        <a:pt x="996" y="593"/>
                      </a:lnTo>
                      <a:lnTo>
                        <a:pt x="1007" y="594"/>
                      </a:lnTo>
                      <a:lnTo>
                        <a:pt x="1017" y="595"/>
                      </a:lnTo>
                      <a:lnTo>
                        <a:pt x="1025" y="599"/>
                      </a:lnTo>
                      <a:lnTo>
                        <a:pt x="1029" y="602"/>
                      </a:lnTo>
                      <a:lnTo>
                        <a:pt x="1030" y="604"/>
                      </a:lnTo>
                      <a:lnTo>
                        <a:pt x="1032" y="607"/>
                      </a:lnTo>
                      <a:lnTo>
                        <a:pt x="1034" y="612"/>
                      </a:lnTo>
                      <a:lnTo>
                        <a:pt x="1034" y="622"/>
                      </a:lnTo>
                      <a:lnTo>
                        <a:pt x="1031" y="635"/>
                      </a:lnTo>
                      <a:lnTo>
                        <a:pt x="1135" y="635"/>
                      </a:lnTo>
                      <a:close/>
                    </a:path>
                  </a:pathLst>
                </a:custGeom>
                <a:solidFill>
                  <a:srgbClr val="004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13" name="Freeform 10"/>
                <p:cNvSpPr>
                  <a:spLocks/>
                </p:cNvSpPr>
                <p:nvPr/>
              </p:nvSpPr>
              <p:spPr bwMode="auto">
                <a:xfrm>
                  <a:off x="538163" y="66198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252" y="37"/>
                    </a:cxn>
                    <a:cxn ang="0">
                      <a:pos x="176" y="114"/>
                    </a:cxn>
                    <a:cxn ang="0">
                      <a:pos x="124" y="176"/>
                    </a:cxn>
                    <a:cxn ang="0">
                      <a:pos x="94" y="219"/>
                    </a:cxn>
                    <a:cxn ang="0">
                      <a:pos x="66" y="263"/>
                    </a:cxn>
                    <a:cxn ang="0">
                      <a:pos x="43" y="309"/>
                    </a:cxn>
                    <a:cxn ang="0">
                      <a:pos x="24" y="356"/>
                    </a:cxn>
                    <a:cxn ang="0">
                      <a:pos x="10" y="403"/>
                    </a:cxn>
                    <a:cxn ang="0">
                      <a:pos x="1" y="451"/>
                    </a:cxn>
                    <a:cxn ang="0">
                      <a:pos x="0" y="500"/>
                    </a:cxn>
                    <a:cxn ang="0">
                      <a:pos x="5" y="551"/>
                    </a:cxn>
                    <a:cxn ang="0">
                      <a:pos x="17" y="601"/>
                    </a:cxn>
                    <a:cxn ang="0">
                      <a:pos x="37" y="653"/>
                    </a:cxn>
                    <a:cxn ang="0">
                      <a:pos x="65" y="705"/>
                    </a:cxn>
                    <a:cxn ang="0">
                      <a:pos x="108" y="761"/>
                    </a:cxn>
                    <a:cxn ang="0">
                      <a:pos x="165" y="815"/>
                    </a:cxn>
                    <a:cxn ang="0">
                      <a:pos x="227" y="862"/>
                    </a:cxn>
                    <a:cxn ang="0">
                      <a:pos x="295" y="903"/>
                    </a:cxn>
                    <a:cxn ang="0">
                      <a:pos x="367" y="937"/>
                    </a:cxn>
                    <a:cxn ang="0">
                      <a:pos x="443" y="966"/>
                    </a:cxn>
                    <a:cxn ang="0">
                      <a:pos x="523" y="990"/>
                    </a:cxn>
                    <a:cxn ang="0">
                      <a:pos x="604" y="1008"/>
                    </a:cxn>
                    <a:cxn ang="0">
                      <a:pos x="687" y="1023"/>
                    </a:cxn>
                    <a:cxn ang="0">
                      <a:pos x="772" y="1032"/>
                    </a:cxn>
                    <a:cxn ang="0">
                      <a:pos x="856" y="1038"/>
                    </a:cxn>
                    <a:cxn ang="0">
                      <a:pos x="940" y="1039"/>
                    </a:cxn>
                    <a:cxn ang="0">
                      <a:pos x="1024" y="1038"/>
                    </a:cxn>
                    <a:cxn ang="0">
                      <a:pos x="1105" y="1034"/>
                    </a:cxn>
                    <a:cxn ang="0">
                      <a:pos x="1183" y="1028"/>
                    </a:cxn>
                    <a:cxn ang="0">
                      <a:pos x="1258" y="1018"/>
                    </a:cxn>
                    <a:cxn ang="0">
                      <a:pos x="1258" y="1012"/>
                    </a:cxn>
                    <a:cxn ang="0">
                      <a:pos x="1183" y="1008"/>
                    </a:cxn>
                    <a:cxn ang="0">
                      <a:pos x="1106" y="1000"/>
                    </a:cxn>
                    <a:cxn ang="0">
                      <a:pos x="1026" y="989"/>
                    </a:cxn>
                    <a:cxn ang="0">
                      <a:pos x="945" y="974"/>
                    </a:cxn>
                    <a:cxn ang="0">
                      <a:pos x="866" y="955"/>
                    </a:cxn>
                    <a:cxn ang="0">
                      <a:pos x="786" y="931"/>
                    </a:cxn>
                    <a:cxn ang="0">
                      <a:pos x="707" y="903"/>
                    </a:cxn>
                    <a:cxn ang="0">
                      <a:pos x="633" y="871"/>
                    </a:cxn>
                    <a:cxn ang="0">
                      <a:pos x="561" y="833"/>
                    </a:cxn>
                    <a:cxn ang="0">
                      <a:pos x="494" y="790"/>
                    </a:cxn>
                    <a:cxn ang="0">
                      <a:pos x="430" y="742"/>
                    </a:cxn>
                    <a:cxn ang="0">
                      <a:pos x="375" y="689"/>
                    </a:cxn>
                    <a:cxn ang="0">
                      <a:pos x="325" y="629"/>
                    </a:cxn>
                    <a:cxn ang="0">
                      <a:pos x="284" y="563"/>
                    </a:cxn>
                    <a:cxn ang="0">
                      <a:pos x="251" y="493"/>
                    </a:cxn>
                    <a:cxn ang="0">
                      <a:pos x="229" y="424"/>
                    </a:cxn>
                    <a:cxn ang="0">
                      <a:pos x="219" y="366"/>
                    </a:cxn>
                    <a:cxn ang="0">
                      <a:pos x="215" y="308"/>
                    </a:cxn>
                    <a:cxn ang="0">
                      <a:pos x="218" y="251"/>
                    </a:cxn>
                    <a:cxn ang="0">
                      <a:pos x="225" y="194"/>
                    </a:cxn>
                    <a:cxn ang="0">
                      <a:pos x="238" y="137"/>
                    </a:cxn>
                    <a:cxn ang="0">
                      <a:pos x="257" y="81"/>
                    </a:cxn>
                    <a:cxn ang="0">
                      <a:pos x="280" y="27"/>
                    </a:cxn>
                  </a:cxnLst>
                  <a:rect l="0" t="0" r="r" b="b"/>
                  <a:pathLst>
                    <a:path w="1295" h="1039">
                      <a:moveTo>
                        <a:pt x="292" y="0"/>
                      </a:moveTo>
                      <a:lnTo>
                        <a:pt x="252" y="37"/>
                      </a:lnTo>
                      <a:lnTo>
                        <a:pt x="214" y="75"/>
                      </a:lnTo>
                      <a:lnTo>
                        <a:pt x="176" y="114"/>
                      </a:lnTo>
                      <a:lnTo>
                        <a:pt x="141" y="156"/>
                      </a:lnTo>
                      <a:lnTo>
                        <a:pt x="124" y="176"/>
                      </a:lnTo>
                      <a:lnTo>
                        <a:pt x="109" y="198"/>
                      </a:lnTo>
                      <a:lnTo>
                        <a:pt x="94" y="219"/>
                      </a:lnTo>
                      <a:lnTo>
                        <a:pt x="80" y="242"/>
                      </a:lnTo>
                      <a:lnTo>
                        <a:pt x="66" y="263"/>
                      </a:lnTo>
                      <a:lnTo>
                        <a:pt x="55" y="286"/>
                      </a:lnTo>
                      <a:lnTo>
                        <a:pt x="43" y="309"/>
                      </a:lnTo>
                      <a:lnTo>
                        <a:pt x="33" y="332"/>
                      </a:lnTo>
                      <a:lnTo>
                        <a:pt x="24" y="356"/>
                      </a:lnTo>
                      <a:lnTo>
                        <a:pt x="17" y="379"/>
                      </a:lnTo>
                      <a:lnTo>
                        <a:pt x="10" y="403"/>
                      </a:lnTo>
                      <a:lnTo>
                        <a:pt x="5" y="427"/>
                      </a:lnTo>
                      <a:lnTo>
                        <a:pt x="1" y="451"/>
                      </a:lnTo>
                      <a:lnTo>
                        <a:pt x="0" y="476"/>
                      </a:lnTo>
                      <a:lnTo>
                        <a:pt x="0" y="500"/>
                      </a:lnTo>
                      <a:lnTo>
                        <a:pt x="1" y="525"/>
                      </a:lnTo>
                      <a:lnTo>
                        <a:pt x="5" y="551"/>
                      </a:lnTo>
                      <a:lnTo>
                        <a:pt x="10" y="576"/>
                      </a:lnTo>
                      <a:lnTo>
                        <a:pt x="17" y="601"/>
                      </a:lnTo>
                      <a:lnTo>
                        <a:pt x="25" y="628"/>
                      </a:lnTo>
                      <a:lnTo>
                        <a:pt x="37" y="653"/>
                      </a:lnTo>
                      <a:lnTo>
                        <a:pt x="49" y="680"/>
                      </a:lnTo>
                      <a:lnTo>
                        <a:pt x="65" y="705"/>
                      </a:lnTo>
                      <a:lnTo>
                        <a:pt x="81" y="732"/>
                      </a:lnTo>
                      <a:lnTo>
                        <a:pt x="108" y="761"/>
                      </a:lnTo>
                      <a:lnTo>
                        <a:pt x="135" y="789"/>
                      </a:lnTo>
                      <a:lnTo>
                        <a:pt x="165" y="815"/>
                      </a:lnTo>
                      <a:lnTo>
                        <a:pt x="195" y="839"/>
                      </a:lnTo>
                      <a:lnTo>
                        <a:pt x="227" y="862"/>
                      </a:lnTo>
                      <a:lnTo>
                        <a:pt x="261" y="882"/>
                      </a:lnTo>
                      <a:lnTo>
                        <a:pt x="295" y="903"/>
                      </a:lnTo>
                      <a:lnTo>
                        <a:pt x="330" y="920"/>
                      </a:lnTo>
                      <a:lnTo>
                        <a:pt x="367" y="937"/>
                      </a:lnTo>
                      <a:lnTo>
                        <a:pt x="405" y="952"/>
                      </a:lnTo>
                      <a:lnTo>
                        <a:pt x="443" y="966"/>
                      </a:lnTo>
                      <a:lnTo>
                        <a:pt x="482" y="979"/>
                      </a:lnTo>
                      <a:lnTo>
                        <a:pt x="523" y="990"/>
                      </a:lnTo>
                      <a:lnTo>
                        <a:pt x="563" y="1000"/>
                      </a:lnTo>
                      <a:lnTo>
                        <a:pt x="604" y="1008"/>
                      </a:lnTo>
                      <a:lnTo>
                        <a:pt x="645" y="1015"/>
                      </a:lnTo>
                      <a:lnTo>
                        <a:pt x="687" y="1023"/>
                      </a:lnTo>
                      <a:lnTo>
                        <a:pt x="729" y="1028"/>
                      </a:lnTo>
                      <a:lnTo>
                        <a:pt x="772" y="1032"/>
                      </a:lnTo>
                      <a:lnTo>
                        <a:pt x="814" y="1036"/>
                      </a:lnTo>
                      <a:lnTo>
                        <a:pt x="856" y="1038"/>
                      </a:lnTo>
                      <a:lnTo>
                        <a:pt x="899" y="1039"/>
                      </a:lnTo>
                      <a:lnTo>
                        <a:pt x="940" y="1039"/>
                      </a:lnTo>
                      <a:lnTo>
                        <a:pt x="982" y="1039"/>
                      </a:lnTo>
                      <a:lnTo>
                        <a:pt x="1024" y="1038"/>
                      </a:lnTo>
                      <a:lnTo>
                        <a:pt x="1064" y="1037"/>
                      </a:lnTo>
                      <a:lnTo>
                        <a:pt x="1105" y="1034"/>
                      </a:lnTo>
                      <a:lnTo>
                        <a:pt x="1144" y="1032"/>
                      </a:lnTo>
                      <a:lnTo>
                        <a:pt x="1183" y="1028"/>
                      </a:lnTo>
                      <a:lnTo>
                        <a:pt x="1221" y="1023"/>
                      </a:lnTo>
                      <a:lnTo>
                        <a:pt x="1258" y="1018"/>
                      </a:lnTo>
                      <a:lnTo>
                        <a:pt x="1295" y="1013"/>
                      </a:lnTo>
                      <a:lnTo>
                        <a:pt x="1258" y="1012"/>
                      </a:lnTo>
                      <a:lnTo>
                        <a:pt x="1221" y="1010"/>
                      </a:lnTo>
                      <a:lnTo>
                        <a:pt x="1183" y="1008"/>
                      </a:lnTo>
                      <a:lnTo>
                        <a:pt x="1145" y="1004"/>
                      </a:lnTo>
                      <a:lnTo>
                        <a:pt x="1106" y="1000"/>
                      </a:lnTo>
                      <a:lnTo>
                        <a:pt x="1066" y="995"/>
                      </a:lnTo>
                      <a:lnTo>
                        <a:pt x="1026" y="989"/>
                      </a:lnTo>
                      <a:lnTo>
                        <a:pt x="986" y="981"/>
                      </a:lnTo>
                      <a:lnTo>
                        <a:pt x="945" y="974"/>
                      </a:lnTo>
                      <a:lnTo>
                        <a:pt x="905" y="965"/>
                      </a:lnTo>
                      <a:lnTo>
                        <a:pt x="866" y="955"/>
                      </a:lnTo>
                      <a:lnTo>
                        <a:pt x="825" y="943"/>
                      </a:lnTo>
                      <a:lnTo>
                        <a:pt x="786" y="931"/>
                      </a:lnTo>
                      <a:lnTo>
                        <a:pt x="747" y="918"/>
                      </a:lnTo>
                      <a:lnTo>
                        <a:pt x="707" y="903"/>
                      </a:lnTo>
                      <a:lnTo>
                        <a:pt x="670" y="888"/>
                      </a:lnTo>
                      <a:lnTo>
                        <a:pt x="633" y="871"/>
                      </a:lnTo>
                      <a:lnTo>
                        <a:pt x="596" y="852"/>
                      </a:lnTo>
                      <a:lnTo>
                        <a:pt x="561" y="833"/>
                      </a:lnTo>
                      <a:lnTo>
                        <a:pt x="527" y="813"/>
                      </a:lnTo>
                      <a:lnTo>
                        <a:pt x="494" y="790"/>
                      </a:lnTo>
                      <a:lnTo>
                        <a:pt x="462" y="767"/>
                      </a:lnTo>
                      <a:lnTo>
                        <a:pt x="430" y="742"/>
                      </a:lnTo>
                      <a:lnTo>
                        <a:pt x="403" y="717"/>
                      </a:lnTo>
                      <a:lnTo>
                        <a:pt x="375" y="689"/>
                      </a:lnTo>
                      <a:lnTo>
                        <a:pt x="349" y="660"/>
                      </a:lnTo>
                      <a:lnTo>
                        <a:pt x="325" y="629"/>
                      </a:lnTo>
                      <a:lnTo>
                        <a:pt x="304" y="598"/>
                      </a:lnTo>
                      <a:lnTo>
                        <a:pt x="284" y="563"/>
                      </a:lnTo>
                      <a:lnTo>
                        <a:pt x="266" y="529"/>
                      </a:lnTo>
                      <a:lnTo>
                        <a:pt x="251" y="493"/>
                      </a:lnTo>
                      <a:lnTo>
                        <a:pt x="238" y="453"/>
                      </a:lnTo>
                      <a:lnTo>
                        <a:pt x="229" y="424"/>
                      </a:lnTo>
                      <a:lnTo>
                        <a:pt x="223" y="395"/>
                      </a:lnTo>
                      <a:lnTo>
                        <a:pt x="219" y="366"/>
                      </a:lnTo>
                      <a:lnTo>
                        <a:pt x="216" y="337"/>
                      </a:lnTo>
                      <a:lnTo>
                        <a:pt x="215" y="308"/>
                      </a:lnTo>
                      <a:lnTo>
                        <a:pt x="215" y="279"/>
                      </a:lnTo>
                      <a:lnTo>
                        <a:pt x="218" y="251"/>
                      </a:lnTo>
                      <a:lnTo>
                        <a:pt x="220" y="222"/>
                      </a:lnTo>
                      <a:lnTo>
                        <a:pt x="225" y="194"/>
                      </a:lnTo>
                      <a:lnTo>
                        <a:pt x="232" y="165"/>
                      </a:lnTo>
                      <a:lnTo>
                        <a:pt x="238" y="137"/>
                      </a:lnTo>
                      <a:lnTo>
                        <a:pt x="247" y="109"/>
                      </a:lnTo>
                      <a:lnTo>
                        <a:pt x="257" y="81"/>
                      </a:lnTo>
                      <a:lnTo>
                        <a:pt x="267" y="55"/>
                      </a:lnTo>
                      <a:lnTo>
                        <a:pt x="280" y="2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4" name="Freeform 11"/>
                <p:cNvSpPr>
                  <a:spLocks/>
                </p:cNvSpPr>
                <p:nvPr/>
              </p:nvSpPr>
              <p:spPr bwMode="auto">
                <a:xfrm>
                  <a:off x="1192213" y="28733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35" y="27"/>
                    </a:cxn>
                    <a:cxn ang="0">
                      <a:pos x="111" y="31"/>
                    </a:cxn>
                    <a:cxn ang="0">
                      <a:pos x="189" y="39"/>
                    </a:cxn>
                    <a:cxn ang="0">
                      <a:pos x="268" y="50"/>
                    </a:cxn>
                    <a:cxn ang="0">
                      <a:pos x="348" y="65"/>
                    </a:cxn>
                    <a:cxn ang="0">
                      <a:pos x="429" y="84"/>
                    </a:cxn>
                    <a:cxn ang="0">
                      <a:pos x="509" y="108"/>
                    </a:cxn>
                    <a:cxn ang="0">
                      <a:pos x="586" y="136"/>
                    </a:cxn>
                    <a:cxn ang="0">
                      <a:pos x="662" y="169"/>
                    </a:cxn>
                    <a:cxn ang="0">
                      <a:pos x="734" y="206"/>
                    </a:cxn>
                    <a:cxn ang="0">
                      <a:pos x="801" y="249"/>
                    </a:cxn>
                    <a:cxn ang="0">
                      <a:pos x="863" y="297"/>
                    </a:cxn>
                    <a:cxn ang="0">
                      <a:pos x="920" y="350"/>
                    </a:cxn>
                    <a:cxn ang="0">
                      <a:pos x="969" y="410"/>
                    </a:cxn>
                    <a:cxn ang="0">
                      <a:pos x="1011" y="476"/>
                    </a:cxn>
                    <a:cxn ang="0">
                      <a:pos x="1044" y="546"/>
                    </a:cxn>
                    <a:cxn ang="0">
                      <a:pos x="1064" y="615"/>
                    </a:cxn>
                    <a:cxn ang="0">
                      <a:pos x="1076" y="673"/>
                    </a:cxn>
                    <a:cxn ang="0">
                      <a:pos x="1080" y="731"/>
                    </a:cxn>
                    <a:cxn ang="0">
                      <a:pos x="1077" y="788"/>
                    </a:cxn>
                    <a:cxn ang="0">
                      <a:pos x="1069" y="845"/>
                    </a:cxn>
                    <a:cxn ang="0">
                      <a:pos x="1055" y="902"/>
                    </a:cxn>
                    <a:cxn ang="0">
                      <a:pos x="1038" y="958"/>
                    </a:cxn>
                    <a:cxn ang="0">
                      <a:pos x="1015" y="1012"/>
                    </a:cxn>
                    <a:cxn ang="0">
                      <a:pos x="1042" y="1002"/>
                    </a:cxn>
                    <a:cxn ang="0">
                      <a:pos x="1117" y="925"/>
                    </a:cxn>
                    <a:cxn ang="0">
                      <a:pos x="1169" y="863"/>
                    </a:cxn>
                    <a:cxn ang="0">
                      <a:pos x="1201" y="820"/>
                    </a:cxn>
                    <a:cxn ang="0">
                      <a:pos x="1228" y="776"/>
                    </a:cxn>
                    <a:cxn ang="0">
                      <a:pos x="1252" y="730"/>
                    </a:cxn>
                    <a:cxn ang="0">
                      <a:pos x="1271" y="683"/>
                    </a:cxn>
                    <a:cxn ang="0">
                      <a:pos x="1285" y="636"/>
                    </a:cxn>
                    <a:cxn ang="0">
                      <a:pos x="1292" y="588"/>
                    </a:cxn>
                    <a:cxn ang="0">
                      <a:pos x="1295" y="539"/>
                    </a:cxn>
                    <a:cxn ang="0">
                      <a:pos x="1290" y="488"/>
                    </a:cxn>
                    <a:cxn ang="0">
                      <a:pos x="1278" y="438"/>
                    </a:cxn>
                    <a:cxn ang="0">
                      <a:pos x="1258" y="386"/>
                    </a:cxn>
                    <a:cxn ang="0">
                      <a:pos x="1230" y="334"/>
                    </a:cxn>
                    <a:cxn ang="0">
                      <a:pos x="1187" y="278"/>
                    </a:cxn>
                    <a:cxn ang="0">
                      <a:pos x="1130" y="224"/>
                    </a:cxn>
                    <a:cxn ang="0">
                      <a:pos x="1067" y="177"/>
                    </a:cxn>
                    <a:cxn ang="0">
                      <a:pos x="1000" y="136"/>
                    </a:cxn>
                    <a:cxn ang="0">
                      <a:pos x="926" y="102"/>
                    </a:cxn>
                    <a:cxn ang="0">
                      <a:pos x="850" y="73"/>
                    </a:cxn>
                    <a:cxn ang="0">
                      <a:pos x="772" y="49"/>
                    </a:cxn>
                    <a:cxn ang="0">
                      <a:pos x="690" y="31"/>
                    </a:cxn>
                    <a:cxn ang="0">
                      <a:pos x="606" y="16"/>
                    </a:cxn>
                    <a:cxn ang="0">
                      <a:pos x="523" y="7"/>
                    </a:cxn>
                    <a:cxn ang="0">
                      <a:pos x="438" y="1"/>
                    </a:cxn>
                    <a:cxn ang="0">
                      <a:pos x="354" y="0"/>
                    </a:cxn>
                    <a:cxn ang="0">
                      <a:pos x="271" y="1"/>
                    </a:cxn>
                    <a:cxn ang="0">
                      <a:pos x="190" y="5"/>
                    </a:cxn>
                    <a:cxn ang="0">
                      <a:pos x="111" y="11"/>
                    </a:cxn>
                    <a:cxn ang="0">
                      <a:pos x="35" y="21"/>
                    </a:cxn>
                  </a:cxnLst>
                  <a:rect l="0" t="0" r="r" b="b"/>
                  <a:pathLst>
                    <a:path w="1295" h="1039">
                      <a:moveTo>
                        <a:pt x="0" y="26"/>
                      </a:moveTo>
                      <a:lnTo>
                        <a:pt x="35" y="27"/>
                      </a:lnTo>
                      <a:lnTo>
                        <a:pt x="73" y="29"/>
                      </a:lnTo>
                      <a:lnTo>
                        <a:pt x="111" y="31"/>
                      </a:lnTo>
                      <a:lnTo>
                        <a:pt x="149" y="35"/>
                      </a:lnTo>
                      <a:lnTo>
                        <a:pt x="189" y="39"/>
                      </a:lnTo>
                      <a:lnTo>
                        <a:pt x="228" y="44"/>
                      </a:lnTo>
                      <a:lnTo>
                        <a:pt x="268" y="50"/>
                      </a:lnTo>
                      <a:lnTo>
                        <a:pt x="309" y="58"/>
                      </a:lnTo>
                      <a:lnTo>
                        <a:pt x="348" y="65"/>
                      </a:lnTo>
                      <a:lnTo>
                        <a:pt x="389" y="74"/>
                      </a:lnTo>
                      <a:lnTo>
                        <a:pt x="429" y="84"/>
                      </a:lnTo>
                      <a:lnTo>
                        <a:pt x="468" y="96"/>
                      </a:lnTo>
                      <a:lnTo>
                        <a:pt x="509" y="108"/>
                      </a:lnTo>
                      <a:lnTo>
                        <a:pt x="548" y="121"/>
                      </a:lnTo>
                      <a:lnTo>
                        <a:pt x="586" y="136"/>
                      </a:lnTo>
                      <a:lnTo>
                        <a:pt x="624" y="151"/>
                      </a:lnTo>
                      <a:lnTo>
                        <a:pt x="662" y="169"/>
                      </a:lnTo>
                      <a:lnTo>
                        <a:pt x="699" y="187"/>
                      </a:lnTo>
                      <a:lnTo>
                        <a:pt x="734" y="206"/>
                      </a:lnTo>
                      <a:lnTo>
                        <a:pt x="768" y="226"/>
                      </a:lnTo>
                      <a:lnTo>
                        <a:pt x="801" y="249"/>
                      </a:lnTo>
                      <a:lnTo>
                        <a:pt x="833" y="272"/>
                      </a:lnTo>
                      <a:lnTo>
                        <a:pt x="863" y="297"/>
                      </a:lnTo>
                      <a:lnTo>
                        <a:pt x="892" y="322"/>
                      </a:lnTo>
                      <a:lnTo>
                        <a:pt x="920" y="350"/>
                      </a:lnTo>
                      <a:lnTo>
                        <a:pt x="945" y="379"/>
                      </a:lnTo>
                      <a:lnTo>
                        <a:pt x="969" y="410"/>
                      </a:lnTo>
                      <a:lnTo>
                        <a:pt x="991" y="441"/>
                      </a:lnTo>
                      <a:lnTo>
                        <a:pt x="1011" y="476"/>
                      </a:lnTo>
                      <a:lnTo>
                        <a:pt x="1029" y="510"/>
                      </a:lnTo>
                      <a:lnTo>
                        <a:pt x="1044" y="546"/>
                      </a:lnTo>
                      <a:lnTo>
                        <a:pt x="1057" y="586"/>
                      </a:lnTo>
                      <a:lnTo>
                        <a:pt x="1064" y="615"/>
                      </a:lnTo>
                      <a:lnTo>
                        <a:pt x="1071" y="644"/>
                      </a:lnTo>
                      <a:lnTo>
                        <a:pt x="1076" y="673"/>
                      </a:lnTo>
                      <a:lnTo>
                        <a:pt x="1078" y="702"/>
                      </a:lnTo>
                      <a:lnTo>
                        <a:pt x="1080" y="731"/>
                      </a:lnTo>
                      <a:lnTo>
                        <a:pt x="1080" y="760"/>
                      </a:lnTo>
                      <a:lnTo>
                        <a:pt x="1077" y="788"/>
                      </a:lnTo>
                      <a:lnTo>
                        <a:pt x="1074" y="817"/>
                      </a:lnTo>
                      <a:lnTo>
                        <a:pt x="1069" y="845"/>
                      </a:lnTo>
                      <a:lnTo>
                        <a:pt x="1063" y="874"/>
                      </a:lnTo>
                      <a:lnTo>
                        <a:pt x="1055" y="902"/>
                      </a:lnTo>
                      <a:lnTo>
                        <a:pt x="1048" y="930"/>
                      </a:lnTo>
                      <a:lnTo>
                        <a:pt x="1038" y="958"/>
                      </a:lnTo>
                      <a:lnTo>
                        <a:pt x="1026" y="984"/>
                      </a:lnTo>
                      <a:lnTo>
                        <a:pt x="1015" y="1012"/>
                      </a:lnTo>
                      <a:lnTo>
                        <a:pt x="1002" y="1039"/>
                      </a:lnTo>
                      <a:lnTo>
                        <a:pt x="1042" y="1002"/>
                      </a:lnTo>
                      <a:lnTo>
                        <a:pt x="1081" y="964"/>
                      </a:lnTo>
                      <a:lnTo>
                        <a:pt x="1117" y="925"/>
                      </a:lnTo>
                      <a:lnTo>
                        <a:pt x="1153" y="883"/>
                      </a:lnTo>
                      <a:lnTo>
                        <a:pt x="1169" y="863"/>
                      </a:lnTo>
                      <a:lnTo>
                        <a:pt x="1186" y="841"/>
                      </a:lnTo>
                      <a:lnTo>
                        <a:pt x="1201" y="820"/>
                      </a:lnTo>
                      <a:lnTo>
                        <a:pt x="1215" y="797"/>
                      </a:lnTo>
                      <a:lnTo>
                        <a:pt x="1228" y="776"/>
                      </a:lnTo>
                      <a:lnTo>
                        <a:pt x="1240" y="753"/>
                      </a:lnTo>
                      <a:lnTo>
                        <a:pt x="1252" y="730"/>
                      </a:lnTo>
                      <a:lnTo>
                        <a:pt x="1262" y="707"/>
                      </a:lnTo>
                      <a:lnTo>
                        <a:pt x="1271" y="683"/>
                      </a:lnTo>
                      <a:lnTo>
                        <a:pt x="1278" y="660"/>
                      </a:lnTo>
                      <a:lnTo>
                        <a:pt x="1285" y="636"/>
                      </a:lnTo>
                      <a:lnTo>
                        <a:pt x="1290" y="612"/>
                      </a:lnTo>
                      <a:lnTo>
                        <a:pt x="1292" y="588"/>
                      </a:lnTo>
                      <a:lnTo>
                        <a:pt x="1295" y="563"/>
                      </a:lnTo>
                      <a:lnTo>
                        <a:pt x="1295" y="539"/>
                      </a:lnTo>
                      <a:lnTo>
                        <a:pt x="1293" y="514"/>
                      </a:lnTo>
                      <a:lnTo>
                        <a:pt x="1290" y="488"/>
                      </a:lnTo>
                      <a:lnTo>
                        <a:pt x="1285" y="463"/>
                      </a:lnTo>
                      <a:lnTo>
                        <a:pt x="1278" y="438"/>
                      </a:lnTo>
                      <a:lnTo>
                        <a:pt x="1269" y="411"/>
                      </a:lnTo>
                      <a:lnTo>
                        <a:pt x="1258" y="386"/>
                      </a:lnTo>
                      <a:lnTo>
                        <a:pt x="1245" y="359"/>
                      </a:lnTo>
                      <a:lnTo>
                        <a:pt x="1230" y="334"/>
                      </a:lnTo>
                      <a:lnTo>
                        <a:pt x="1212" y="307"/>
                      </a:lnTo>
                      <a:lnTo>
                        <a:pt x="1187" y="278"/>
                      </a:lnTo>
                      <a:lnTo>
                        <a:pt x="1159" y="250"/>
                      </a:lnTo>
                      <a:lnTo>
                        <a:pt x="1130" y="224"/>
                      </a:lnTo>
                      <a:lnTo>
                        <a:pt x="1100" y="200"/>
                      </a:lnTo>
                      <a:lnTo>
                        <a:pt x="1067" y="177"/>
                      </a:lnTo>
                      <a:lnTo>
                        <a:pt x="1034" y="157"/>
                      </a:lnTo>
                      <a:lnTo>
                        <a:pt x="1000" y="136"/>
                      </a:lnTo>
                      <a:lnTo>
                        <a:pt x="963" y="119"/>
                      </a:lnTo>
                      <a:lnTo>
                        <a:pt x="926" y="102"/>
                      </a:lnTo>
                      <a:lnTo>
                        <a:pt x="890" y="87"/>
                      </a:lnTo>
                      <a:lnTo>
                        <a:pt x="850" y="73"/>
                      </a:lnTo>
                      <a:lnTo>
                        <a:pt x="811" y="60"/>
                      </a:lnTo>
                      <a:lnTo>
                        <a:pt x="772" y="49"/>
                      </a:lnTo>
                      <a:lnTo>
                        <a:pt x="731" y="39"/>
                      </a:lnTo>
                      <a:lnTo>
                        <a:pt x="690" y="31"/>
                      </a:lnTo>
                      <a:lnTo>
                        <a:pt x="648" y="24"/>
                      </a:lnTo>
                      <a:lnTo>
                        <a:pt x="606" y="16"/>
                      </a:lnTo>
                      <a:lnTo>
                        <a:pt x="564" y="11"/>
                      </a:lnTo>
                      <a:lnTo>
                        <a:pt x="523" y="7"/>
                      </a:lnTo>
                      <a:lnTo>
                        <a:pt x="481" y="3"/>
                      </a:lnTo>
                      <a:lnTo>
                        <a:pt x="438" y="1"/>
                      </a:lnTo>
                      <a:lnTo>
                        <a:pt x="396" y="0"/>
                      </a:lnTo>
                      <a:lnTo>
                        <a:pt x="354" y="0"/>
                      </a:lnTo>
                      <a:lnTo>
                        <a:pt x="313" y="0"/>
                      </a:lnTo>
                      <a:lnTo>
                        <a:pt x="271" y="1"/>
                      </a:lnTo>
                      <a:lnTo>
                        <a:pt x="230" y="2"/>
                      </a:lnTo>
                      <a:lnTo>
                        <a:pt x="190" y="5"/>
                      </a:lnTo>
                      <a:lnTo>
                        <a:pt x="151" y="7"/>
                      </a:lnTo>
                      <a:lnTo>
                        <a:pt x="111" y="11"/>
                      </a:lnTo>
                      <a:lnTo>
                        <a:pt x="73" y="16"/>
                      </a:lnTo>
                      <a:lnTo>
                        <a:pt x="35" y="21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E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9" name="Freeform 7"/>
              <p:cNvSpPr>
                <a:spLocks/>
              </p:cNvSpPr>
              <p:nvPr/>
            </p:nvSpPr>
            <p:spPr bwMode="auto">
              <a:xfrm>
                <a:off x="1272564" y="-3401"/>
                <a:ext cx="387262" cy="702126"/>
              </a:xfrm>
              <a:custGeom>
                <a:avLst/>
                <a:gdLst/>
                <a:ahLst/>
                <a:cxnLst>
                  <a:cxn ang="0">
                    <a:pos x="1501" y="0"/>
                  </a:cxn>
                  <a:cxn ang="0">
                    <a:pos x="1520" y="62"/>
                  </a:cxn>
                  <a:cxn ang="0">
                    <a:pos x="1538" y="127"/>
                  </a:cxn>
                  <a:cxn ang="0">
                    <a:pos x="1552" y="191"/>
                  </a:cxn>
                  <a:cxn ang="0">
                    <a:pos x="1563" y="258"/>
                  </a:cxn>
                  <a:cxn ang="0">
                    <a:pos x="1571" y="325"/>
                  </a:cxn>
                  <a:cxn ang="0">
                    <a:pos x="1574" y="395"/>
                  </a:cxn>
                  <a:cxn ang="0">
                    <a:pos x="1576" y="465"/>
                  </a:cxn>
                  <a:cxn ang="0">
                    <a:pos x="1574" y="537"/>
                  </a:cxn>
                  <a:cxn ang="0">
                    <a:pos x="1562" y="671"/>
                  </a:cxn>
                  <a:cxn ang="0">
                    <a:pos x="1538" y="806"/>
                  </a:cxn>
                  <a:cxn ang="0">
                    <a:pos x="1502" y="942"/>
                  </a:cxn>
                  <a:cxn ang="0">
                    <a:pos x="1457" y="1076"/>
                  </a:cxn>
                  <a:cxn ang="0">
                    <a:pos x="1401" y="1211"/>
                  </a:cxn>
                  <a:cxn ang="0">
                    <a:pos x="1335" y="1344"/>
                  </a:cxn>
                  <a:cxn ang="0">
                    <a:pos x="1261" y="1477"/>
                  </a:cxn>
                  <a:cxn ang="0">
                    <a:pos x="1176" y="1609"/>
                  </a:cxn>
                  <a:cxn ang="0">
                    <a:pos x="1082" y="1739"/>
                  </a:cxn>
                  <a:cxn ang="0">
                    <a:pos x="980" y="1868"/>
                  </a:cxn>
                  <a:cxn ang="0">
                    <a:pos x="868" y="1995"/>
                  </a:cxn>
                  <a:cxn ang="0">
                    <a:pos x="749" y="2119"/>
                  </a:cxn>
                  <a:cxn ang="0">
                    <a:pos x="623" y="2241"/>
                  </a:cxn>
                  <a:cxn ang="0">
                    <a:pos x="489" y="2360"/>
                  </a:cxn>
                  <a:cxn ang="0">
                    <a:pos x="347" y="2476"/>
                  </a:cxn>
                  <a:cxn ang="0">
                    <a:pos x="199" y="2589"/>
                  </a:cxn>
                  <a:cxn ang="0">
                    <a:pos x="0" y="2580"/>
                  </a:cxn>
                  <a:cxn ang="0">
                    <a:pos x="146" y="2472"/>
                  </a:cxn>
                  <a:cxn ang="0">
                    <a:pos x="286" y="2361"/>
                  </a:cxn>
                  <a:cxn ang="0">
                    <a:pos x="419" y="2247"/>
                  </a:cxn>
                  <a:cxn ang="0">
                    <a:pos x="544" y="2129"/>
                  </a:cxn>
                  <a:cxn ang="0">
                    <a:pos x="662" y="2010"/>
                  </a:cxn>
                  <a:cxn ang="0">
                    <a:pos x="771" y="1887"/>
                  </a:cxn>
                  <a:cxn ang="0">
                    <a:pos x="873" y="1763"/>
                  </a:cxn>
                  <a:cxn ang="0">
                    <a:pos x="966" y="1638"/>
                  </a:cxn>
                  <a:cxn ang="0">
                    <a:pos x="1049" y="1510"/>
                  </a:cxn>
                  <a:cxn ang="0">
                    <a:pos x="1124" y="1382"/>
                  </a:cxn>
                  <a:cxn ang="0">
                    <a:pos x="1190" y="1252"/>
                  </a:cxn>
                  <a:cxn ang="0">
                    <a:pos x="1244" y="1122"/>
                  </a:cxn>
                  <a:cxn ang="0">
                    <a:pos x="1290" y="991"/>
                  </a:cxn>
                  <a:cxn ang="0">
                    <a:pos x="1324" y="861"/>
                  </a:cxn>
                  <a:cxn ang="0">
                    <a:pos x="1348" y="729"/>
                  </a:cxn>
                  <a:cxn ang="0">
                    <a:pos x="1361" y="599"/>
                  </a:cxn>
                  <a:cxn ang="0">
                    <a:pos x="1362" y="518"/>
                  </a:cxn>
                  <a:cxn ang="0">
                    <a:pos x="1359" y="439"/>
                  </a:cxn>
                  <a:cxn ang="0">
                    <a:pos x="1353" y="362"/>
                  </a:cxn>
                  <a:cxn ang="0">
                    <a:pos x="1342" y="286"/>
                  </a:cxn>
                  <a:cxn ang="0">
                    <a:pos x="1326" y="211"/>
                  </a:cxn>
                  <a:cxn ang="0">
                    <a:pos x="1306" y="139"/>
                  </a:cxn>
                  <a:cxn ang="0">
                    <a:pos x="1282" y="68"/>
                  </a:cxn>
                  <a:cxn ang="0">
                    <a:pos x="1254" y="0"/>
                  </a:cxn>
                </a:cxnLst>
                <a:rect l="0" t="0" r="r" b="b"/>
                <a:pathLst>
                  <a:path w="1576" h="2589">
                    <a:moveTo>
                      <a:pt x="1254" y="0"/>
                    </a:moveTo>
                    <a:lnTo>
                      <a:pt x="1501" y="0"/>
                    </a:lnTo>
                    <a:lnTo>
                      <a:pt x="1511" y="32"/>
                    </a:lnTo>
                    <a:lnTo>
                      <a:pt x="1520" y="62"/>
                    </a:lnTo>
                    <a:lnTo>
                      <a:pt x="1529" y="95"/>
                    </a:lnTo>
                    <a:lnTo>
                      <a:pt x="1538" y="127"/>
                    </a:lnTo>
                    <a:lnTo>
                      <a:pt x="1545" y="159"/>
                    </a:lnTo>
                    <a:lnTo>
                      <a:pt x="1552" y="191"/>
                    </a:lnTo>
                    <a:lnTo>
                      <a:pt x="1558" y="225"/>
                    </a:lnTo>
                    <a:lnTo>
                      <a:pt x="1563" y="258"/>
                    </a:lnTo>
                    <a:lnTo>
                      <a:pt x="1567" y="292"/>
                    </a:lnTo>
                    <a:lnTo>
                      <a:pt x="1571" y="325"/>
                    </a:lnTo>
                    <a:lnTo>
                      <a:pt x="1573" y="361"/>
                    </a:lnTo>
                    <a:lnTo>
                      <a:pt x="1574" y="395"/>
                    </a:lnTo>
                    <a:lnTo>
                      <a:pt x="1576" y="429"/>
                    </a:lnTo>
                    <a:lnTo>
                      <a:pt x="1576" y="465"/>
                    </a:lnTo>
                    <a:lnTo>
                      <a:pt x="1576" y="500"/>
                    </a:lnTo>
                    <a:lnTo>
                      <a:pt x="1574" y="537"/>
                    </a:lnTo>
                    <a:lnTo>
                      <a:pt x="1569" y="604"/>
                    </a:lnTo>
                    <a:lnTo>
                      <a:pt x="1562" y="671"/>
                    </a:lnTo>
                    <a:lnTo>
                      <a:pt x="1550" y="738"/>
                    </a:lnTo>
                    <a:lnTo>
                      <a:pt x="1538" y="806"/>
                    </a:lnTo>
                    <a:lnTo>
                      <a:pt x="1521" y="873"/>
                    </a:lnTo>
                    <a:lnTo>
                      <a:pt x="1502" y="942"/>
                    </a:lnTo>
                    <a:lnTo>
                      <a:pt x="1481" y="1009"/>
                    </a:lnTo>
                    <a:lnTo>
                      <a:pt x="1457" y="1076"/>
                    </a:lnTo>
                    <a:lnTo>
                      <a:pt x="1430" y="1144"/>
                    </a:lnTo>
                    <a:lnTo>
                      <a:pt x="1401" y="1211"/>
                    </a:lnTo>
                    <a:lnTo>
                      <a:pt x="1369" y="1279"/>
                    </a:lnTo>
                    <a:lnTo>
                      <a:pt x="1335" y="1344"/>
                    </a:lnTo>
                    <a:lnTo>
                      <a:pt x="1299" y="1411"/>
                    </a:lnTo>
                    <a:lnTo>
                      <a:pt x="1261" y="1477"/>
                    </a:lnTo>
                    <a:lnTo>
                      <a:pt x="1219" y="1544"/>
                    </a:lnTo>
                    <a:lnTo>
                      <a:pt x="1176" y="1609"/>
                    </a:lnTo>
                    <a:lnTo>
                      <a:pt x="1130" y="1675"/>
                    </a:lnTo>
                    <a:lnTo>
                      <a:pt x="1082" y="1739"/>
                    </a:lnTo>
                    <a:lnTo>
                      <a:pt x="1032" y="1804"/>
                    </a:lnTo>
                    <a:lnTo>
                      <a:pt x="980" y="1868"/>
                    </a:lnTo>
                    <a:lnTo>
                      <a:pt x="925" y="1932"/>
                    </a:lnTo>
                    <a:lnTo>
                      <a:pt x="868" y="1995"/>
                    </a:lnTo>
                    <a:lnTo>
                      <a:pt x="810" y="2057"/>
                    </a:lnTo>
                    <a:lnTo>
                      <a:pt x="749" y="2119"/>
                    </a:lnTo>
                    <a:lnTo>
                      <a:pt x="687" y="2180"/>
                    </a:lnTo>
                    <a:lnTo>
                      <a:pt x="623" y="2241"/>
                    </a:lnTo>
                    <a:lnTo>
                      <a:pt x="557" y="2300"/>
                    </a:lnTo>
                    <a:lnTo>
                      <a:pt x="489" y="2360"/>
                    </a:lnTo>
                    <a:lnTo>
                      <a:pt x="419" y="2418"/>
                    </a:lnTo>
                    <a:lnTo>
                      <a:pt x="347" y="2476"/>
                    </a:lnTo>
                    <a:lnTo>
                      <a:pt x="273" y="2533"/>
                    </a:lnTo>
                    <a:lnTo>
                      <a:pt x="199" y="2589"/>
                    </a:lnTo>
                    <a:lnTo>
                      <a:pt x="0" y="2589"/>
                    </a:lnTo>
                    <a:lnTo>
                      <a:pt x="0" y="2580"/>
                    </a:lnTo>
                    <a:lnTo>
                      <a:pt x="74" y="2527"/>
                    </a:lnTo>
                    <a:lnTo>
                      <a:pt x="146" y="2472"/>
                    </a:lnTo>
                    <a:lnTo>
                      <a:pt x="217" y="2417"/>
                    </a:lnTo>
                    <a:lnTo>
                      <a:pt x="286" y="2361"/>
                    </a:lnTo>
                    <a:lnTo>
                      <a:pt x="353" y="2304"/>
                    </a:lnTo>
                    <a:lnTo>
                      <a:pt x="419" y="2247"/>
                    </a:lnTo>
                    <a:lnTo>
                      <a:pt x="482" y="2189"/>
                    </a:lnTo>
                    <a:lnTo>
                      <a:pt x="544" y="2129"/>
                    </a:lnTo>
                    <a:lnTo>
                      <a:pt x="604" y="2070"/>
                    </a:lnTo>
                    <a:lnTo>
                      <a:pt x="662" y="2010"/>
                    </a:lnTo>
                    <a:lnTo>
                      <a:pt x="718" y="1949"/>
                    </a:lnTo>
                    <a:lnTo>
                      <a:pt x="771" y="1887"/>
                    </a:lnTo>
                    <a:lnTo>
                      <a:pt x="823" y="1825"/>
                    </a:lnTo>
                    <a:lnTo>
                      <a:pt x="873" y="1763"/>
                    </a:lnTo>
                    <a:lnTo>
                      <a:pt x="920" y="1701"/>
                    </a:lnTo>
                    <a:lnTo>
                      <a:pt x="966" y="1638"/>
                    </a:lnTo>
                    <a:lnTo>
                      <a:pt x="1009" y="1575"/>
                    </a:lnTo>
                    <a:lnTo>
                      <a:pt x="1049" y="1510"/>
                    </a:lnTo>
                    <a:lnTo>
                      <a:pt x="1088" y="1447"/>
                    </a:lnTo>
                    <a:lnTo>
                      <a:pt x="1124" y="1382"/>
                    </a:lnTo>
                    <a:lnTo>
                      <a:pt x="1158" y="1318"/>
                    </a:lnTo>
                    <a:lnTo>
                      <a:pt x="1190" y="1252"/>
                    </a:lnTo>
                    <a:lnTo>
                      <a:pt x="1219" y="1187"/>
                    </a:lnTo>
                    <a:lnTo>
                      <a:pt x="1244" y="1122"/>
                    </a:lnTo>
                    <a:lnTo>
                      <a:pt x="1268" y="1057"/>
                    </a:lnTo>
                    <a:lnTo>
                      <a:pt x="1290" y="991"/>
                    </a:lnTo>
                    <a:lnTo>
                      <a:pt x="1309" y="925"/>
                    </a:lnTo>
                    <a:lnTo>
                      <a:pt x="1324" y="861"/>
                    </a:lnTo>
                    <a:lnTo>
                      <a:pt x="1338" y="795"/>
                    </a:lnTo>
                    <a:lnTo>
                      <a:pt x="1348" y="729"/>
                    </a:lnTo>
                    <a:lnTo>
                      <a:pt x="1355" y="663"/>
                    </a:lnTo>
                    <a:lnTo>
                      <a:pt x="1361" y="599"/>
                    </a:lnTo>
                    <a:lnTo>
                      <a:pt x="1362" y="558"/>
                    </a:lnTo>
                    <a:lnTo>
                      <a:pt x="1362" y="518"/>
                    </a:lnTo>
                    <a:lnTo>
                      <a:pt x="1362" y="478"/>
                    </a:lnTo>
                    <a:lnTo>
                      <a:pt x="1359" y="439"/>
                    </a:lnTo>
                    <a:lnTo>
                      <a:pt x="1357" y="400"/>
                    </a:lnTo>
                    <a:lnTo>
                      <a:pt x="1353" y="362"/>
                    </a:lnTo>
                    <a:lnTo>
                      <a:pt x="1348" y="323"/>
                    </a:lnTo>
                    <a:lnTo>
                      <a:pt x="1342" y="286"/>
                    </a:lnTo>
                    <a:lnTo>
                      <a:pt x="1334" y="248"/>
                    </a:lnTo>
                    <a:lnTo>
                      <a:pt x="1326" y="211"/>
                    </a:lnTo>
                    <a:lnTo>
                      <a:pt x="1316" y="175"/>
                    </a:lnTo>
                    <a:lnTo>
                      <a:pt x="1306" y="139"/>
                    </a:lnTo>
                    <a:lnTo>
                      <a:pt x="1295" y="104"/>
                    </a:lnTo>
                    <a:lnTo>
                      <a:pt x="1282" y="68"/>
                    </a:lnTo>
                    <a:lnTo>
                      <a:pt x="1269" y="34"/>
                    </a:lnTo>
                    <a:lnTo>
                      <a:pt x="1254" y="0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" name="Freeform 12"/>
              <p:cNvSpPr>
                <a:spLocks/>
              </p:cNvSpPr>
              <p:nvPr/>
            </p:nvSpPr>
            <p:spPr bwMode="auto">
              <a:xfrm>
                <a:off x="1140022" y="-3401"/>
                <a:ext cx="397090" cy="702126"/>
              </a:xfrm>
              <a:custGeom>
                <a:avLst/>
                <a:gdLst/>
                <a:ahLst/>
                <a:cxnLst>
                  <a:cxn ang="0">
                    <a:pos x="1474" y="0"/>
                  </a:cxn>
                  <a:cxn ang="0">
                    <a:pos x="1509" y="72"/>
                  </a:cxn>
                  <a:cxn ang="0">
                    <a:pos x="1541" y="148"/>
                  </a:cxn>
                  <a:cxn ang="0">
                    <a:pos x="1566" y="225"/>
                  </a:cxn>
                  <a:cxn ang="0">
                    <a:pos x="1586" y="304"/>
                  </a:cxn>
                  <a:cxn ang="0">
                    <a:pos x="1601" y="386"/>
                  </a:cxn>
                  <a:cxn ang="0">
                    <a:pos x="1611" y="470"/>
                  </a:cxn>
                  <a:cxn ang="0">
                    <a:pos x="1615" y="556"/>
                  </a:cxn>
                  <a:cxn ang="0">
                    <a:pos x="1613" y="643"/>
                  </a:cxn>
                  <a:cxn ang="0">
                    <a:pos x="1600" y="773"/>
                  </a:cxn>
                  <a:cxn ang="0">
                    <a:pos x="1576" y="903"/>
                  </a:cxn>
                  <a:cxn ang="0">
                    <a:pos x="1541" y="1033"/>
                  </a:cxn>
                  <a:cxn ang="0">
                    <a:pos x="1494" y="1162"/>
                  </a:cxn>
                  <a:cxn ang="0">
                    <a:pos x="1437" y="1291"/>
                  </a:cxn>
                  <a:cxn ang="0">
                    <a:pos x="1368" y="1419"/>
                  </a:cxn>
                  <a:cxn ang="0">
                    <a:pos x="1291" y="1546"/>
                  </a:cxn>
                  <a:cxn ang="0">
                    <a:pos x="1204" y="1671"/>
                  </a:cxn>
                  <a:cxn ang="0">
                    <a:pos x="1108" y="1795"/>
                  </a:cxn>
                  <a:cxn ang="0">
                    <a:pos x="1003" y="1917"/>
                  </a:cxn>
                  <a:cxn ang="0">
                    <a:pos x="889" y="2036"/>
                  </a:cxn>
                  <a:cxn ang="0">
                    <a:pos x="767" y="2153"/>
                  </a:cxn>
                  <a:cxn ang="0">
                    <a:pos x="638" y="2267"/>
                  </a:cxn>
                  <a:cxn ang="0">
                    <a:pos x="502" y="2377"/>
                  </a:cxn>
                  <a:cxn ang="0">
                    <a:pos x="357" y="2485"/>
                  </a:cxn>
                  <a:cxn ang="0">
                    <a:pos x="207" y="2589"/>
                  </a:cxn>
                  <a:cxn ang="0">
                    <a:pos x="76" y="2539"/>
                  </a:cxn>
                  <a:cxn ang="0">
                    <a:pos x="224" y="2439"/>
                  </a:cxn>
                  <a:cxn ang="0">
                    <a:pos x="365" y="2334"/>
                  </a:cxn>
                  <a:cxn ang="0">
                    <a:pos x="499" y="2227"/>
                  </a:cxn>
                  <a:cxn ang="0">
                    <a:pos x="624" y="2115"/>
                  </a:cxn>
                  <a:cxn ang="0">
                    <a:pos x="743" y="2001"/>
                  </a:cxn>
                  <a:cxn ang="0">
                    <a:pos x="853" y="1884"/>
                  </a:cxn>
                  <a:cxn ang="0">
                    <a:pos x="955" y="1765"/>
                  </a:cxn>
                  <a:cxn ang="0">
                    <a:pos x="1047" y="1644"/>
                  </a:cxn>
                  <a:cxn ang="0">
                    <a:pos x="1129" y="1522"/>
                  </a:cxn>
                  <a:cxn ang="0">
                    <a:pos x="1203" y="1398"/>
                  </a:cxn>
                  <a:cxn ang="0">
                    <a:pos x="1265" y="1272"/>
                  </a:cxn>
                  <a:cxn ang="0">
                    <a:pos x="1318" y="1146"/>
                  </a:cxn>
                  <a:cxn ang="0">
                    <a:pos x="1360" y="1019"/>
                  </a:cxn>
                  <a:cxn ang="0">
                    <a:pos x="1390" y="892"/>
                  </a:cxn>
                  <a:cxn ang="0">
                    <a:pos x="1408" y="766"/>
                  </a:cxn>
                  <a:cxn ang="0">
                    <a:pos x="1414" y="654"/>
                  </a:cxn>
                  <a:cxn ang="0">
                    <a:pos x="1412" y="557"/>
                  </a:cxn>
                  <a:cxn ang="0">
                    <a:pos x="1401" y="463"/>
                  </a:cxn>
                  <a:cxn ang="0">
                    <a:pos x="1385" y="372"/>
                  </a:cxn>
                  <a:cxn ang="0">
                    <a:pos x="1361" y="285"/>
                  </a:cxn>
                  <a:cxn ang="0">
                    <a:pos x="1329" y="199"/>
                  </a:cxn>
                  <a:cxn ang="0">
                    <a:pos x="1291" y="116"/>
                  </a:cxn>
                  <a:cxn ang="0">
                    <a:pos x="1247" y="38"/>
                  </a:cxn>
                </a:cxnLst>
                <a:rect l="0" t="0" r="r" b="b"/>
                <a:pathLst>
                  <a:path w="1615" h="2589">
                    <a:moveTo>
                      <a:pt x="1222" y="0"/>
                    </a:moveTo>
                    <a:lnTo>
                      <a:pt x="1474" y="0"/>
                    </a:lnTo>
                    <a:lnTo>
                      <a:pt x="1493" y="35"/>
                    </a:lnTo>
                    <a:lnTo>
                      <a:pt x="1509" y="72"/>
                    </a:lnTo>
                    <a:lnTo>
                      <a:pt x="1525" y="110"/>
                    </a:lnTo>
                    <a:lnTo>
                      <a:pt x="1541" y="148"/>
                    </a:lnTo>
                    <a:lnTo>
                      <a:pt x="1553" y="186"/>
                    </a:lnTo>
                    <a:lnTo>
                      <a:pt x="1566" y="225"/>
                    </a:lnTo>
                    <a:lnTo>
                      <a:pt x="1577" y="265"/>
                    </a:lnTo>
                    <a:lnTo>
                      <a:pt x="1586" y="304"/>
                    </a:lnTo>
                    <a:lnTo>
                      <a:pt x="1595" y="344"/>
                    </a:lnTo>
                    <a:lnTo>
                      <a:pt x="1601" y="386"/>
                    </a:lnTo>
                    <a:lnTo>
                      <a:pt x="1606" y="428"/>
                    </a:lnTo>
                    <a:lnTo>
                      <a:pt x="1611" y="470"/>
                    </a:lnTo>
                    <a:lnTo>
                      <a:pt x="1614" y="513"/>
                    </a:lnTo>
                    <a:lnTo>
                      <a:pt x="1615" y="556"/>
                    </a:lnTo>
                    <a:lnTo>
                      <a:pt x="1615" y="599"/>
                    </a:lnTo>
                    <a:lnTo>
                      <a:pt x="1613" y="643"/>
                    </a:lnTo>
                    <a:lnTo>
                      <a:pt x="1608" y="708"/>
                    </a:lnTo>
                    <a:lnTo>
                      <a:pt x="1600" y="773"/>
                    </a:lnTo>
                    <a:lnTo>
                      <a:pt x="1590" y="838"/>
                    </a:lnTo>
                    <a:lnTo>
                      <a:pt x="1576" y="903"/>
                    </a:lnTo>
                    <a:lnTo>
                      <a:pt x="1560" y="967"/>
                    </a:lnTo>
                    <a:lnTo>
                      <a:pt x="1541" y="1033"/>
                    </a:lnTo>
                    <a:lnTo>
                      <a:pt x="1518" y="1098"/>
                    </a:lnTo>
                    <a:lnTo>
                      <a:pt x="1494" y="1162"/>
                    </a:lnTo>
                    <a:lnTo>
                      <a:pt x="1466" y="1227"/>
                    </a:lnTo>
                    <a:lnTo>
                      <a:pt x="1437" y="1291"/>
                    </a:lnTo>
                    <a:lnTo>
                      <a:pt x="1404" y="1354"/>
                    </a:lnTo>
                    <a:lnTo>
                      <a:pt x="1368" y="1419"/>
                    </a:lnTo>
                    <a:lnTo>
                      <a:pt x="1332" y="1482"/>
                    </a:lnTo>
                    <a:lnTo>
                      <a:pt x="1291" y="1546"/>
                    </a:lnTo>
                    <a:lnTo>
                      <a:pt x="1250" y="1609"/>
                    </a:lnTo>
                    <a:lnTo>
                      <a:pt x="1204" y="1671"/>
                    </a:lnTo>
                    <a:lnTo>
                      <a:pt x="1157" y="1733"/>
                    </a:lnTo>
                    <a:lnTo>
                      <a:pt x="1108" y="1795"/>
                    </a:lnTo>
                    <a:lnTo>
                      <a:pt x="1057" y="1856"/>
                    </a:lnTo>
                    <a:lnTo>
                      <a:pt x="1003" y="1917"/>
                    </a:lnTo>
                    <a:lnTo>
                      <a:pt x="947" y="1976"/>
                    </a:lnTo>
                    <a:lnTo>
                      <a:pt x="889" y="2036"/>
                    </a:lnTo>
                    <a:lnTo>
                      <a:pt x="829" y="2095"/>
                    </a:lnTo>
                    <a:lnTo>
                      <a:pt x="767" y="2153"/>
                    </a:lnTo>
                    <a:lnTo>
                      <a:pt x="704" y="2210"/>
                    </a:lnTo>
                    <a:lnTo>
                      <a:pt x="638" y="2267"/>
                    </a:lnTo>
                    <a:lnTo>
                      <a:pt x="571" y="2323"/>
                    </a:lnTo>
                    <a:lnTo>
                      <a:pt x="502" y="2377"/>
                    </a:lnTo>
                    <a:lnTo>
                      <a:pt x="431" y="2432"/>
                    </a:lnTo>
                    <a:lnTo>
                      <a:pt x="357" y="2485"/>
                    </a:lnTo>
                    <a:lnTo>
                      <a:pt x="283" y="2537"/>
                    </a:lnTo>
                    <a:lnTo>
                      <a:pt x="207" y="2589"/>
                    </a:lnTo>
                    <a:lnTo>
                      <a:pt x="0" y="2589"/>
                    </a:lnTo>
                    <a:lnTo>
                      <a:pt x="76" y="2539"/>
                    </a:lnTo>
                    <a:lnTo>
                      <a:pt x="151" y="2490"/>
                    </a:lnTo>
                    <a:lnTo>
                      <a:pt x="224" y="2439"/>
                    </a:lnTo>
                    <a:lnTo>
                      <a:pt x="295" y="2387"/>
                    </a:lnTo>
                    <a:lnTo>
                      <a:pt x="365" y="2334"/>
                    </a:lnTo>
                    <a:lnTo>
                      <a:pt x="433" y="2281"/>
                    </a:lnTo>
                    <a:lnTo>
                      <a:pt x="499" y="2227"/>
                    </a:lnTo>
                    <a:lnTo>
                      <a:pt x="562" y="2171"/>
                    </a:lnTo>
                    <a:lnTo>
                      <a:pt x="624" y="2115"/>
                    </a:lnTo>
                    <a:lnTo>
                      <a:pt x="685" y="2058"/>
                    </a:lnTo>
                    <a:lnTo>
                      <a:pt x="743" y="2001"/>
                    </a:lnTo>
                    <a:lnTo>
                      <a:pt x="799" y="1943"/>
                    </a:lnTo>
                    <a:lnTo>
                      <a:pt x="853" y="1884"/>
                    </a:lnTo>
                    <a:lnTo>
                      <a:pt x="905" y="1825"/>
                    </a:lnTo>
                    <a:lnTo>
                      <a:pt x="955" y="1765"/>
                    </a:lnTo>
                    <a:lnTo>
                      <a:pt x="1002" y="1705"/>
                    </a:lnTo>
                    <a:lnTo>
                      <a:pt x="1047" y="1644"/>
                    </a:lnTo>
                    <a:lnTo>
                      <a:pt x="1089" y="1582"/>
                    </a:lnTo>
                    <a:lnTo>
                      <a:pt x="1129" y="1522"/>
                    </a:lnTo>
                    <a:lnTo>
                      <a:pt x="1167" y="1460"/>
                    </a:lnTo>
                    <a:lnTo>
                      <a:pt x="1203" y="1398"/>
                    </a:lnTo>
                    <a:lnTo>
                      <a:pt x="1236" y="1334"/>
                    </a:lnTo>
                    <a:lnTo>
                      <a:pt x="1265" y="1272"/>
                    </a:lnTo>
                    <a:lnTo>
                      <a:pt x="1293" y="1209"/>
                    </a:lnTo>
                    <a:lnTo>
                      <a:pt x="1318" y="1146"/>
                    </a:lnTo>
                    <a:lnTo>
                      <a:pt x="1339" y="1082"/>
                    </a:lnTo>
                    <a:lnTo>
                      <a:pt x="1360" y="1019"/>
                    </a:lnTo>
                    <a:lnTo>
                      <a:pt x="1376" y="956"/>
                    </a:lnTo>
                    <a:lnTo>
                      <a:pt x="1390" y="892"/>
                    </a:lnTo>
                    <a:lnTo>
                      <a:pt x="1400" y="829"/>
                    </a:lnTo>
                    <a:lnTo>
                      <a:pt x="1408" y="766"/>
                    </a:lnTo>
                    <a:lnTo>
                      <a:pt x="1413" y="704"/>
                    </a:lnTo>
                    <a:lnTo>
                      <a:pt x="1414" y="654"/>
                    </a:lnTo>
                    <a:lnTo>
                      <a:pt x="1414" y="605"/>
                    </a:lnTo>
                    <a:lnTo>
                      <a:pt x="1412" y="557"/>
                    </a:lnTo>
                    <a:lnTo>
                      <a:pt x="1408" y="510"/>
                    </a:lnTo>
                    <a:lnTo>
                      <a:pt x="1401" y="463"/>
                    </a:lnTo>
                    <a:lnTo>
                      <a:pt x="1394" y="418"/>
                    </a:lnTo>
                    <a:lnTo>
                      <a:pt x="1385" y="372"/>
                    </a:lnTo>
                    <a:lnTo>
                      <a:pt x="1374" y="328"/>
                    </a:lnTo>
                    <a:lnTo>
                      <a:pt x="1361" y="285"/>
                    </a:lnTo>
                    <a:lnTo>
                      <a:pt x="1346" y="242"/>
                    </a:lnTo>
                    <a:lnTo>
                      <a:pt x="1329" y="199"/>
                    </a:lnTo>
                    <a:lnTo>
                      <a:pt x="1312" y="158"/>
                    </a:lnTo>
                    <a:lnTo>
                      <a:pt x="1291" y="116"/>
                    </a:lnTo>
                    <a:lnTo>
                      <a:pt x="1270" y="77"/>
                    </a:lnTo>
                    <a:lnTo>
                      <a:pt x="1247" y="38"/>
                    </a:lnTo>
                    <a:lnTo>
                      <a:pt x="1222" y="0"/>
                    </a:lnTo>
                    <a:close/>
                  </a:path>
                </a:pathLst>
              </a:custGeom>
              <a:solidFill>
                <a:srgbClr val="005A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5" name="bk object 16"/>
            <p:cNvSpPr/>
            <p:nvPr/>
          </p:nvSpPr>
          <p:spPr>
            <a:xfrm rot="10800000">
              <a:off x="-2912" y="6755502"/>
              <a:ext cx="10692130" cy="81280"/>
            </a:xfrm>
            <a:custGeom>
              <a:avLst/>
              <a:gdLst/>
              <a:ahLst/>
              <a:cxnLst/>
              <a:rect l="l" t="t" r="r" b="b"/>
              <a:pathLst>
                <a:path w="10692130" h="81279">
                  <a:moveTo>
                    <a:pt x="0" y="80733"/>
                  </a:moveTo>
                  <a:lnTo>
                    <a:pt x="10692003" y="80733"/>
                  </a:lnTo>
                  <a:lnTo>
                    <a:pt x="10692003" y="0"/>
                  </a:lnTo>
                  <a:lnTo>
                    <a:pt x="0" y="0"/>
                  </a:lnTo>
                  <a:lnTo>
                    <a:pt x="0" y="8073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bk object 23"/>
            <p:cNvSpPr/>
            <p:nvPr/>
          </p:nvSpPr>
          <p:spPr>
            <a:xfrm>
              <a:off x="0" y="6840004"/>
              <a:ext cx="10692130" cy="720090"/>
            </a:xfrm>
            <a:custGeom>
              <a:avLst/>
              <a:gdLst/>
              <a:ahLst/>
              <a:cxnLst/>
              <a:rect l="l" t="t" r="r" b="b"/>
              <a:pathLst>
                <a:path w="10692130" h="720090">
                  <a:moveTo>
                    <a:pt x="10692003" y="720001"/>
                  </a:moveTo>
                  <a:lnTo>
                    <a:pt x="0" y="720001"/>
                  </a:lnTo>
                  <a:lnTo>
                    <a:pt x="0" y="0"/>
                  </a:lnTo>
                  <a:lnTo>
                    <a:pt x="10692003" y="0"/>
                  </a:lnTo>
                  <a:lnTo>
                    <a:pt x="10692003" y="720001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Holder 4"/>
            <p:cNvSpPr txBox="1">
              <a:spLocks/>
            </p:cNvSpPr>
            <p:nvPr/>
          </p:nvSpPr>
          <p:spPr>
            <a:xfrm>
              <a:off x="525613" y="7067482"/>
              <a:ext cx="8750177" cy="264194"/>
            </a:xfrm>
            <a:prstGeom prst="rect">
              <a:avLst/>
            </a:prstGeom>
          </p:spPr>
          <p:txBody>
            <a:bodyPr lIns="0" tIns="0" rIns="0" bIns="0"/>
            <a:lstStyle>
              <a:lvl1pPr marL="0" algn="l" defTabSz="0">
                <a:defRPr sz="1800" b="0" i="0" spc="0">
                  <a:solidFill>
                    <a:srgbClr val="3C3C3B"/>
                  </a:solidFill>
                  <a:latin typeface="EurofontC" pitchFamily="2" charset="0"/>
                  <a:cs typeface="EurofontC" pitchFamily="2" charset="0"/>
                </a:defRPr>
              </a:lvl1pPr>
            </a:lstStyle>
            <a:p>
              <a:pPr marL="0" marR="0" lvl="0" indent="0" algn="l" defTabSz="0" rtl="0" eaLnBrk="1" fontAlgn="auto" latinLnBrk="0" hangingPunct="1">
                <a:lnSpc>
                  <a:spcPts val="192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8 800 555 54 45 | </a:t>
              </a:r>
              <a:r>
                <a:rPr kumimoji="0" lang="ru-RU" sz="1800" b="0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www.spsr.ru</a:t>
              </a: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                                                                       ЭКСПРЕСС-ДОСТАВКА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  <p:sp>
          <p:nvSpPr>
            <p:cNvPr id="18" name="Номер слайда 5"/>
            <p:cNvSpPr txBox="1">
              <a:spLocks/>
            </p:cNvSpPr>
            <p:nvPr/>
          </p:nvSpPr>
          <p:spPr>
            <a:xfrm>
              <a:off x="9204352" y="6981693"/>
              <a:ext cx="954378" cy="402567"/>
            </a:xfrm>
            <a:prstGeom prst="rect">
              <a:avLst/>
            </a:prstGeom>
          </p:spPr>
          <p:txBody>
            <a:bodyPr vert="horz" lIns="99569" tIns="49785" rIns="99569" bIns="49785" rtlCol="0" anchor="ctr"/>
            <a:lstStyle>
              <a:lvl1pPr algn="r">
                <a:defRPr sz="1800">
                  <a:solidFill>
                    <a:srgbClr val="FF0000"/>
                  </a:solidFill>
                  <a:latin typeface="Calibri" pitchFamily="34" charset="0"/>
                  <a:cs typeface="Calibri" pitchFamily="34" charset="0"/>
                </a:defRPr>
              </a:lvl1pPr>
            </a:lstStyle>
            <a:p>
              <a:pPr marL="0" marR="0" lvl="0" indent="0" algn="r" defTabSz="99569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fld id="{4F7735C7-5BD9-4968-9052-41100904DB77}" type="slidenum">
                <a:rPr kumimoji="0" lang="ru-RU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pPr marL="0" marR="0" lvl="0" indent="0" algn="r" defTabSz="99569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t>10</a:t>
              </a:fld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/00</a:t>
              </a: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</p:grpSp>
      <p:sp>
        <p:nvSpPr>
          <p:cNvPr id="33" name="Заголовок 1"/>
          <p:cNvSpPr>
            <a:spLocks noGrp="1"/>
          </p:cNvSpPr>
          <p:nvPr>
            <p:ph type="ctrTitle"/>
          </p:nvPr>
        </p:nvSpPr>
        <p:spPr>
          <a:xfrm>
            <a:off x="1532079" y="0"/>
            <a:ext cx="885831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sz="2400" b="1" dirty="0" smtClean="0">
                <a:solidFill>
                  <a:schemeClr val="bg1"/>
                </a:solidFill>
              </a:rPr>
              <a:t>Критерии выбора </a:t>
            </a:r>
            <a:r>
              <a:rPr lang="ru-RU" sz="2400" b="1" dirty="0" err="1" smtClean="0">
                <a:solidFill>
                  <a:schemeClr val="bg1"/>
                </a:solidFill>
              </a:rPr>
              <a:t>логистического</a:t>
            </a:r>
            <a:r>
              <a:rPr lang="ru-RU" sz="2400" b="1" dirty="0" smtClean="0">
                <a:solidFill>
                  <a:schemeClr val="bg1"/>
                </a:solidFill>
              </a:rPr>
              <a:t> партнера</a:t>
            </a:r>
            <a:endParaRPr lang="ru-RU" sz="2400" b="1" dirty="0">
              <a:solidFill>
                <a:schemeClr val="bg1"/>
              </a:solidFill>
            </a:endParaRPr>
          </a:p>
        </p:txBody>
      </p:sp>
      <p:sp>
        <p:nvSpPr>
          <p:cNvPr id="25" name="Прямоугольник 24"/>
          <p:cNvSpPr/>
          <p:nvPr/>
        </p:nvSpPr>
        <p:spPr>
          <a:xfrm>
            <a:off x="0" y="3137689"/>
            <a:ext cx="10693400" cy="307183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6" name="Прямоугольник 25"/>
          <p:cNvSpPr/>
          <p:nvPr/>
        </p:nvSpPr>
        <p:spPr>
          <a:xfrm>
            <a:off x="703230" y="3637755"/>
            <a:ext cx="6786610" cy="18774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24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en-US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ВОЗРАСТ КОМПАНИИ И СИЛА БРЕНДА</a:t>
            </a:r>
          </a:p>
          <a:p>
            <a:pPr>
              <a:lnSpc>
                <a:spcPts val="24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НАЛИЧИЕ ЛИЦЕНЗИЙ И СЕРТИФИКАТОВ</a:t>
            </a:r>
          </a:p>
          <a:p>
            <a:pPr>
              <a:lnSpc>
                <a:spcPts val="24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СОБЛЮДЕНИЕ НОРМ ЗАКОНОДАТЕЛЬСТВА</a:t>
            </a:r>
          </a:p>
          <a:p>
            <a:pPr>
              <a:lnSpc>
                <a:spcPts val="24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ОТЗЫВЫ О КОМПАНИИ</a:t>
            </a:r>
            <a:endParaRPr lang="ru-RU" sz="2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</a:endParaRPr>
          </a:p>
        </p:txBody>
      </p:sp>
      <p:sp>
        <p:nvSpPr>
          <p:cNvPr id="23" name="Пятиугольник 22"/>
          <p:cNvSpPr/>
          <p:nvPr/>
        </p:nvSpPr>
        <p:spPr>
          <a:xfrm rot="5400000">
            <a:off x="2810651" y="-612806"/>
            <a:ext cx="1500198" cy="5143536"/>
          </a:xfrm>
          <a:prstGeom prst="homePlate">
            <a:avLst>
              <a:gd name="adj" fmla="val 27111"/>
            </a:avLst>
          </a:prstGeom>
          <a:solidFill>
            <a:srgbClr val="E30613"/>
          </a:solidFill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marL="180000" algn="ctr"/>
            <a:r>
              <a:rPr lang="ru-RU" sz="3600" b="1" spc="300" dirty="0" smtClean="0"/>
              <a:t>НАДЕЖНОСТЬ</a:t>
            </a:r>
            <a:endParaRPr lang="ru-RU" sz="3600" b="1" spc="300" dirty="0"/>
          </a:p>
        </p:txBody>
      </p:sp>
      <p:pic>
        <p:nvPicPr>
          <p:cNvPr id="1027" name="Picture 3" descr="I:\stick_figure_superhero_anim_500_clr_.png"/>
          <p:cNvPicPr>
            <a:picLocks noChangeAspect="1" noChangeArrowheads="1"/>
          </p:cNvPicPr>
          <p:nvPr/>
        </p:nvPicPr>
        <p:blipFill>
          <a:blip r:embed="rId2" cstate="print"/>
          <a:srcRect l="8753" t="4204" r="10917" b="21518"/>
          <a:stretch>
            <a:fillRect/>
          </a:stretch>
        </p:blipFill>
        <p:spPr bwMode="auto">
          <a:xfrm>
            <a:off x="7061212" y="1708929"/>
            <a:ext cx="3071834" cy="3786214"/>
          </a:xfrm>
          <a:prstGeom prst="rect">
            <a:avLst/>
          </a:prstGeom>
          <a:noFill/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31"/>
          <p:cNvGrpSpPr/>
          <p:nvPr/>
        </p:nvGrpSpPr>
        <p:grpSpPr>
          <a:xfrm>
            <a:off x="-2912" y="-3401"/>
            <a:ext cx="10696312" cy="7563495"/>
            <a:chOff x="-2912" y="-3401"/>
            <a:chExt cx="10696312" cy="7563495"/>
          </a:xfrm>
        </p:grpSpPr>
        <p:grpSp>
          <p:nvGrpSpPr>
            <p:cNvPr id="3" name="Группа 20"/>
            <p:cNvGrpSpPr/>
            <p:nvPr/>
          </p:nvGrpSpPr>
          <p:grpSpPr>
            <a:xfrm>
              <a:off x="0" y="-3401"/>
              <a:ext cx="10693400" cy="784430"/>
              <a:chOff x="0" y="-3401"/>
              <a:chExt cx="10693400" cy="784430"/>
            </a:xfrm>
          </p:grpSpPr>
          <p:sp>
            <p:nvSpPr>
              <p:cNvPr id="5" name="bk object 16"/>
              <p:cNvSpPr/>
              <p:nvPr/>
            </p:nvSpPr>
            <p:spPr>
              <a:xfrm>
                <a:off x="0" y="699749"/>
                <a:ext cx="10692130" cy="81280"/>
              </a:xfrm>
              <a:custGeom>
                <a:avLst/>
                <a:gdLst/>
                <a:ahLst/>
                <a:cxnLst/>
                <a:rect l="l" t="t" r="r" b="b"/>
                <a:pathLst>
                  <a:path w="10692130" h="81279">
                    <a:moveTo>
                      <a:pt x="0" y="80733"/>
                    </a:moveTo>
                    <a:lnTo>
                      <a:pt x="10692003" y="80733"/>
                    </a:lnTo>
                    <a:lnTo>
                      <a:pt x="10692003" y="0"/>
                    </a:lnTo>
                    <a:lnTo>
                      <a:pt x="0" y="0"/>
                    </a:lnTo>
                    <a:lnTo>
                      <a:pt x="0" y="8073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5400000" scaled="1"/>
                <a:tileRect/>
              </a:gra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6" name="bk object 17"/>
              <p:cNvSpPr/>
              <p:nvPr/>
            </p:nvSpPr>
            <p:spPr>
              <a:xfrm>
                <a:off x="0" y="-3157"/>
                <a:ext cx="10693400" cy="702945"/>
              </a:xfrm>
              <a:custGeom>
                <a:avLst/>
                <a:gdLst/>
                <a:ahLst/>
                <a:cxnLst/>
                <a:rect l="l" t="t" r="r" b="b"/>
                <a:pathLst>
                  <a:path w="10687050" h="702945">
                    <a:moveTo>
                      <a:pt x="0" y="702906"/>
                    </a:moveTo>
                    <a:lnTo>
                      <a:pt x="10686605" y="702906"/>
                    </a:lnTo>
                    <a:lnTo>
                      <a:pt x="10686605" y="0"/>
                    </a:lnTo>
                    <a:lnTo>
                      <a:pt x="0" y="0"/>
                    </a:lnTo>
                    <a:lnTo>
                      <a:pt x="0" y="702906"/>
                    </a:lnTo>
                    <a:close/>
                  </a:path>
                </a:pathLst>
              </a:custGeom>
              <a:solidFill>
                <a:srgbClr val="E30613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7" name="bk object 19"/>
              <p:cNvSpPr/>
              <p:nvPr/>
            </p:nvSpPr>
            <p:spPr>
              <a:xfrm>
                <a:off x="0" y="-3157"/>
                <a:ext cx="1614170" cy="702129"/>
              </a:xfrm>
              <a:custGeom>
                <a:avLst/>
                <a:gdLst/>
                <a:ahLst/>
                <a:cxnLst/>
                <a:rect l="l" t="t" r="r" b="b"/>
                <a:pathLst>
                  <a:path w="1614170" h="704850">
                    <a:moveTo>
                      <a:pt x="1600723" y="0"/>
                    </a:moveTo>
                    <a:lnTo>
                      <a:pt x="0" y="0"/>
                    </a:lnTo>
                    <a:lnTo>
                      <a:pt x="0" y="704545"/>
                    </a:lnTo>
                    <a:lnTo>
                      <a:pt x="1313078" y="704545"/>
                    </a:lnTo>
                    <a:lnTo>
                      <a:pt x="1343177" y="675788"/>
                    </a:lnTo>
                    <a:lnTo>
                      <a:pt x="1374567" y="643564"/>
                    </a:lnTo>
                    <a:lnTo>
                      <a:pt x="1404280" y="610698"/>
                    </a:lnTo>
                    <a:lnTo>
                      <a:pt x="1432262" y="577234"/>
                    </a:lnTo>
                    <a:lnTo>
                      <a:pt x="1458460" y="543215"/>
                    </a:lnTo>
                    <a:lnTo>
                      <a:pt x="1482820" y="508684"/>
                    </a:lnTo>
                    <a:lnTo>
                      <a:pt x="1505287" y="473686"/>
                    </a:lnTo>
                    <a:lnTo>
                      <a:pt x="1525808" y="438263"/>
                    </a:lnTo>
                    <a:lnTo>
                      <a:pt x="1544329" y="402458"/>
                    </a:lnTo>
                    <a:lnTo>
                      <a:pt x="1560797" y="366316"/>
                    </a:lnTo>
                    <a:lnTo>
                      <a:pt x="1575156" y="329879"/>
                    </a:lnTo>
                    <a:lnTo>
                      <a:pt x="1587354" y="293190"/>
                    </a:lnTo>
                    <a:lnTo>
                      <a:pt x="1597336" y="256294"/>
                    </a:lnTo>
                    <a:lnTo>
                      <a:pt x="1610439" y="182052"/>
                    </a:lnTo>
                    <a:lnTo>
                      <a:pt x="1613963" y="104570"/>
                    </a:lnTo>
                    <a:lnTo>
                      <a:pt x="1611602" y="65277"/>
                    </a:lnTo>
                    <a:lnTo>
                      <a:pt x="1606434" y="26949"/>
                    </a:lnTo>
                    <a:lnTo>
                      <a:pt x="1600723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grpSp>
            <p:nvGrpSpPr>
              <p:cNvPr id="4" name="Группа 20"/>
              <p:cNvGrpSpPr/>
              <p:nvPr/>
            </p:nvGrpSpPr>
            <p:grpSpPr>
              <a:xfrm>
                <a:off x="274602" y="63492"/>
                <a:ext cx="857256" cy="573597"/>
                <a:chOff x="471488" y="246063"/>
                <a:chExt cx="1300163" cy="869950"/>
              </a:xfrm>
            </p:grpSpPr>
            <p:sp>
              <p:nvSpPr>
                <p:cNvPr id="11" name="Freeform 8"/>
                <p:cNvSpPr>
                  <a:spLocks/>
                </p:cNvSpPr>
                <p:nvPr/>
              </p:nvSpPr>
              <p:spPr bwMode="auto">
                <a:xfrm>
                  <a:off x="471488" y="246063"/>
                  <a:ext cx="1300163" cy="869950"/>
                </a:xfrm>
                <a:custGeom>
                  <a:avLst/>
                  <a:gdLst/>
                  <a:ahLst/>
                  <a:cxnLst>
                    <a:cxn ang="0">
                      <a:pos x="1860" y="22"/>
                    </a:cxn>
                    <a:cxn ang="0">
                      <a:pos x="2101" y="1"/>
                    </a:cxn>
                    <a:cxn ang="0">
                      <a:pos x="2326" y="5"/>
                    </a:cxn>
                    <a:cxn ang="0">
                      <a:pos x="2534" y="32"/>
                    </a:cxn>
                    <a:cxn ang="0">
                      <a:pos x="2722" y="82"/>
                    </a:cxn>
                    <a:cxn ang="0">
                      <a:pos x="2887" y="152"/>
                    </a:cxn>
                    <a:cxn ang="0">
                      <a:pos x="3027" y="242"/>
                    </a:cxn>
                    <a:cxn ang="0">
                      <a:pos x="3138" y="349"/>
                    </a:cxn>
                    <a:cxn ang="0">
                      <a:pos x="3218" y="475"/>
                    </a:cxn>
                    <a:cxn ang="0">
                      <a:pos x="3265" y="615"/>
                    </a:cxn>
                    <a:cxn ang="0">
                      <a:pos x="3276" y="771"/>
                    </a:cxn>
                    <a:cxn ang="0">
                      <a:pos x="3249" y="934"/>
                    </a:cxn>
                    <a:cxn ang="0">
                      <a:pos x="3187" y="1098"/>
                    </a:cxn>
                    <a:cxn ang="0">
                      <a:pos x="3090" y="1257"/>
                    </a:cxn>
                    <a:cxn ang="0">
                      <a:pos x="2966" y="1411"/>
                    </a:cxn>
                    <a:cxn ang="0">
                      <a:pos x="2815" y="1560"/>
                    </a:cxn>
                    <a:cxn ang="0">
                      <a:pos x="2639" y="1696"/>
                    </a:cxn>
                    <a:cxn ang="0">
                      <a:pos x="2441" y="1822"/>
                    </a:cxn>
                    <a:cxn ang="0">
                      <a:pos x="2226" y="1933"/>
                    </a:cxn>
                    <a:cxn ang="0">
                      <a:pos x="1996" y="2028"/>
                    </a:cxn>
                    <a:cxn ang="0">
                      <a:pos x="1751" y="2103"/>
                    </a:cxn>
                    <a:cxn ang="0">
                      <a:pos x="1500" y="2157"/>
                    </a:cxn>
                    <a:cxn ang="0">
                      <a:pos x="1255" y="2185"/>
                    </a:cxn>
                    <a:cxn ang="0">
                      <a:pos x="1025" y="2189"/>
                    </a:cxn>
                    <a:cxn ang="0">
                      <a:pos x="810" y="2170"/>
                    </a:cxn>
                    <a:cxn ang="0">
                      <a:pos x="615" y="2127"/>
                    </a:cxn>
                    <a:cxn ang="0">
                      <a:pos x="443" y="2063"/>
                    </a:cxn>
                    <a:cxn ang="0">
                      <a:pos x="294" y="1980"/>
                    </a:cxn>
                    <a:cxn ang="0">
                      <a:pos x="173" y="1879"/>
                    </a:cxn>
                    <a:cxn ang="0">
                      <a:pos x="82" y="1758"/>
                    </a:cxn>
                    <a:cxn ang="0">
                      <a:pos x="24" y="1623"/>
                    </a:cxn>
                    <a:cxn ang="0">
                      <a:pos x="0" y="1472"/>
                    </a:cxn>
                    <a:cxn ang="0">
                      <a:pos x="15" y="1310"/>
                    </a:cxn>
                    <a:cxn ang="0">
                      <a:pos x="66" y="1147"/>
                    </a:cxn>
                    <a:cxn ang="0">
                      <a:pos x="151" y="986"/>
                    </a:cxn>
                    <a:cxn ang="0">
                      <a:pos x="267" y="829"/>
                    </a:cxn>
                    <a:cxn ang="0">
                      <a:pos x="410" y="679"/>
                    </a:cxn>
                    <a:cxn ang="0">
                      <a:pos x="578" y="538"/>
                    </a:cxn>
                    <a:cxn ang="0">
                      <a:pos x="768" y="408"/>
                    </a:cxn>
                    <a:cxn ang="0">
                      <a:pos x="978" y="292"/>
                    </a:cxn>
                    <a:cxn ang="0">
                      <a:pos x="1204" y="192"/>
                    </a:cxn>
                    <a:cxn ang="0">
                      <a:pos x="1443" y="110"/>
                    </a:cxn>
                    <a:cxn ang="0">
                      <a:pos x="1693" y="48"/>
                    </a:cxn>
                  </a:cxnLst>
                  <a:rect l="0" t="0" r="r" b="b"/>
                  <a:pathLst>
                    <a:path w="3276" h="2190">
                      <a:moveTo>
                        <a:pt x="1693" y="48"/>
                      </a:moveTo>
                      <a:lnTo>
                        <a:pt x="1777" y="33"/>
                      </a:lnTo>
                      <a:lnTo>
                        <a:pt x="1860" y="22"/>
                      </a:lnTo>
                      <a:lnTo>
                        <a:pt x="1941" y="11"/>
                      </a:lnTo>
                      <a:lnTo>
                        <a:pt x="2022" y="5"/>
                      </a:lnTo>
                      <a:lnTo>
                        <a:pt x="2101" y="1"/>
                      </a:lnTo>
                      <a:lnTo>
                        <a:pt x="2178" y="0"/>
                      </a:lnTo>
                      <a:lnTo>
                        <a:pt x="2253" y="1"/>
                      </a:lnTo>
                      <a:lnTo>
                        <a:pt x="2326" y="5"/>
                      </a:lnTo>
                      <a:lnTo>
                        <a:pt x="2397" y="11"/>
                      </a:lnTo>
                      <a:lnTo>
                        <a:pt x="2466" y="20"/>
                      </a:lnTo>
                      <a:lnTo>
                        <a:pt x="2534" y="32"/>
                      </a:lnTo>
                      <a:lnTo>
                        <a:pt x="2599" y="47"/>
                      </a:lnTo>
                      <a:lnTo>
                        <a:pt x="2661" y="63"/>
                      </a:lnTo>
                      <a:lnTo>
                        <a:pt x="2722" y="82"/>
                      </a:lnTo>
                      <a:lnTo>
                        <a:pt x="2780" y="103"/>
                      </a:lnTo>
                      <a:lnTo>
                        <a:pt x="2835" y="127"/>
                      </a:lnTo>
                      <a:lnTo>
                        <a:pt x="2887" y="152"/>
                      </a:lnTo>
                      <a:lnTo>
                        <a:pt x="2937" y="180"/>
                      </a:lnTo>
                      <a:lnTo>
                        <a:pt x="2983" y="210"/>
                      </a:lnTo>
                      <a:lnTo>
                        <a:pt x="3027" y="242"/>
                      </a:lnTo>
                      <a:lnTo>
                        <a:pt x="3068" y="276"/>
                      </a:lnTo>
                      <a:lnTo>
                        <a:pt x="3104" y="311"/>
                      </a:lnTo>
                      <a:lnTo>
                        <a:pt x="3138" y="349"/>
                      </a:lnTo>
                      <a:lnTo>
                        <a:pt x="3169" y="390"/>
                      </a:lnTo>
                      <a:lnTo>
                        <a:pt x="3195" y="432"/>
                      </a:lnTo>
                      <a:lnTo>
                        <a:pt x="3218" y="475"/>
                      </a:lnTo>
                      <a:lnTo>
                        <a:pt x="3238" y="520"/>
                      </a:lnTo>
                      <a:lnTo>
                        <a:pt x="3254" y="567"/>
                      </a:lnTo>
                      <a:lnTo>
                        <a:pt x="3265" y="615"/>
                      </a:lnTo>
                      <a:lnTo>
                        <a:pt x="3273" y="666"/>
                      </a:lnTo>
                      <a:lnTo>
                        <a:pt x="3276" y="718"/>
                      </a:lnTo>
                      <a:lnTo>
                        <a:pt x="3276" y="771"/>
                      </a:lnTo>
                      <a:lnTo>
                        <a:pt x="3271" y="825"/>
                      </a:lnTo>
                      <a:lnTo>
                        <a:pt x="3262" y="880"/>
                      </a:lnTo>
                      <a:lnTo>
                        <a:pt x="3249" y="934"/>
                      </a:lnTo>
                      <a:lnTo>
                        <a:pt x="3232" y="989"/>
                      </a:lnTo>
                      <a:lnTo>
                        <a:pt x="3211" y="1043"/>
                      </a:lnTo>
                      <a:lnTo>
                        <a:pt x="3187" y="1098"/>
                      </a:lnTo>
                      <a:lnTo>
                        <a:pt x="3157" y="1151"/>
                      </a:lnTo>
                      <a:lnTo>
                        <a:pt x="3126" y="1204"/>
                      </a:lnTo>
                      <a:lnTo>
                        <a:pt x="3090" y="1257"/>
                      </a:lnTo>
                      <a:lnTo>
                        <a:pt x="3052" y="1309"/>
                      </a:lnTo>
                      <a:lnTo>
                        <a:pt x="3011" y="1361"/>
                      </a:lnTo>
                      <a:lnTo>
                        <a:pt x="2966" y="1411"/>
                      </a:lnTo>
                      <a:lnTo>
                        <a:pt x="2918" y="1462"/>
                      </a:lnTo>
                      <a:lnTo>
                        <a:pt x="2868" y="1511"/>
                      </a:lnTo>
                      <a:lnTo>
                        <a:pt x="2815" y="1560"/>
                      </a:lnTo>
                      <a:lnTo>
                        <a:pt x="2758" y="1606"/>
                      </a:lnTo>
                      <a:lnTo>
                        <a:pt x="2699" y="1652"/>
                      </a:lnTo>
                      <a:lnTo>
                        <a:pt x="2639" y="1696"/>
                      </a:lnTo>
                      <a:lnTo>
                        <a:pt x="2575" y="1739"/>
                      </a:lnTo>
                      <a:lnTo>
                        <a:pt x="2510" y="1781"/>
                      </a:lnTo>
                      <a:lnTo>
                        <a:pt x="2441" y="1822"/>
                      </a:lnTo>
                      <a:lnTo>
                        <a:pt x="2372" y="1861"/>
                      </a:lnTo>
                      <a:lnTo>
                        <a:pt x="2299" y="1898"/>
                      </a:lnTo>
                      <a:lnTo>
                        <a:pt x="2226" y="1933"/>
                      </a:lnTo>
                      <a:lnTo>
                        <a:pt x="2150" y="1967"/>
                      </a:lnTo>
                      <a:lnTo>
                        <a:pt x="2074" y="1998"/>
                      </a:lnTo>
                      <a:lnTo>
                        <a:pt x="1996" y="2028"/>
                      </a:lnTo>
                      <a:lnTo>
                        <a:pt x="1915" y="2055"/>
                      </a:lnTo>
                      <a:lnTo>
                        <a:pt x="1834" y="2080"/>
                      </a:lnTo>
                      <a:lnTo>
                        <a:pt x="1751" y="2103"/>
                      </a:lnTo>
                      <a:lnTo>
                        <a:pt x="1668" y="2123"/>
                      </a:lnTo>
                      <a:lnTo>
                        <a:pt x="1584" y="2142"/>
                      </a:lnTo>
                      <a:lnTo>
                        <a:pt x="1500" y="2157"/>
                      </a:lnTo>
                      <a:lnTo>
                        <a:pt x="1417" y="2168"/>
                      </a:lnTo>
                      <a:lnTo>
                        <a:pt x="1335" y="2179"/>
                      </a:lnTo>
                      <a:lnTo>
                        <a:pt x="1255" y="2185"/>
                      </a:lnTo>
                      <a:lnTo>
                        <a:pt x="1177" y="2189"/>
                      </a:lnTo>
                      <a:lnTo>
                        <a:pt x="1100" y="2190"/>
                      </a:lnTo>
                      <a:lnTo>
                        <a:pt x="1025" y="2189"/>
                      </a:lnTo>
                      <a:lnTo>
                        <a:pt x="952" y="2185"/>
                      </a:lnTo>
                      <a:lnTo>
                        <a:pt x="880" y="2179"/>
                      </a:lnTo>
                      <a:lnTo>
                        <a:pt x="810" y="2170"/>
                      </a:lnTo>
                      <a:lnTo>
                        <a:pt x="743" y="2158"/>
                      </a:lnTo>
                      <a:lnTo>
                        <a:pt x="678" y="2143"/>
                      </a:lnTo>
                      <a:lnTo>
                        <a:pt x="615" y="2127"/>
                      </a:lnTo>
                      <a:lnTo>
                        <a:pt x="556" y="2108"/>
                      </a:lnTo>
                      <a:lnTo>
                        <a:pt x="497" y="2087"/>
                      </a:lnTo>
                      <a:lnTo>
                        <a:pt x="443" y="2063"/>
                      </a:lnTo>
                      <a:lnTo>
                        <a:pt x="390" y="2038"/>
                      </a:lnTo>
                      <a:lnTo>
                        <a:pt x="340" y="2010"/>
                      </a:lnTo>
                      <a:lnTo>
                        <a:pt x="294" y="1980"/>
                      </a:lnTo>
                      <a:lnTo>
                        <a:pt x="251" y="1948"/>
                      </a:lnTo>
                      <a:lnTo>
                        <a:pt x="210" y="1914"/>
                      </a:lnTo>
                      <a:lnTo>
                        <a:pt x="173" y="1879"/>
                      </a:lnTo>
                      <a:lnTo>
                        <a:pt x="139" y="1841"/>
                      </a:lnTo>
                      <a:lnTo>
                        <a:pt x="109" y="1800"/>
                      </a:lnTo>
                      <a:lnTo>
                        <a:pt x="82" y="1758"/>
                      </a:lnTo>
                      <a:lnTo>
                        <a:pt x="58" y="1715"/>
                      </a:lnTo>
                      <a:lnTo>
                        <a:pt x="39" y="1670"/>
                      </a:lnTo>
                      <a:lnTo>
                        <a:pt x="24" y="1623"/>
                      </a:lnTo>
                      <a:lnTo>
                        <a:pt x="11" y="1575"/>
                      </a:lnTo>
                      <a:lnTo>
                        <a:pt x="4" y="1524"/>
                      </a:lnTo>
                      <a:lnTo>
                        <a:pt x="0" y="1472"/>
                      </a:lnTo>
                      <a:lnTo>
                        <a:pt x="1" y="1419"/>
                      </a:lnTo>
                      <a:lnTo>
                        <a:pt x="6" y="1365"/>
                      </a:lnTo>
                      <a:lnTo>
                        <a:pt x="15" y="1310"/>
                      </a:lnTo>
                      <a:lnTo>
                        <a:pt x="28" y="1256"/>
                      </a:lnTo>
                      <a:lnTo>
                        <a:pt x="46" y="1201"/>
                      </a:lnTo>
                      <a:lnTo>
                        <a:pt x="66" y="1147"/>
                      </a:lnTo>
                      <a:lnTo>
                        <a:pt x="91" y="1092"/>
                      </a:lnTo>
                      <a:lnTo>
                        <a:pt x="119" y="1039"/>
                      </a:lnTo>
                      <a:lnTo>
                        <a:pt x="151" y="986"/>
                      </a:lnTo>
                      <a:lnTo>
                        <a:pt x="186" y="933"/>
                      </a:lnTo>
                      <a:lnTo>
                        <a:pt x="225" y="881"/>
                      </a:lnTo>
                      <a:lnTo>
                        <a:pt x="267" y="829"/>
                      </a:lnTo>
                      <a:lnTo>
                        <a:pt x="311" y="779"/>
                      </a:lnTo>
                      <a:lnTo>
                        <a:pt x="359" y="728"/>
                      </a:lnTo>
                      <a:lnTo>
                        <a:pt x="410" y="679"/>
                      </a:lnTo>
                      <a:lnTo>
                        <a:pt x="463" y="630"/>
                      </a:lnTo>
                      <a:lnTo>
                        <a:pt x="519" y="584"/>
                      </a:lnTo>
                      <a:lnTo>
                        <a:pt x="578" y="538"/>
                      </a:lnTo>
                      <a:lnTo>
                        <a:pt x="639" y="494"/>
                      </a:lnTo>
                      <a:lnTo>
                        <a:pt x="702" y="451"/>
                      </a:lnTo>
                      <a:lnTo>
                        <a:pt x="768" y="408"/>
                      </a:lnTo>
                      <a:lnTo>
                        <a:pt x="837" y="368"/>
                      </a:lnTo>
                      <a:lnTo>
                        <a:pt x="906" y="329"/>
                      </a:lnTo>
                      <a:lnTo>
                        <a:pt x="978" y="292"/>
                      </a:lnTo>
                      <a:lnTo>
                        <a:pt x="1052" y="257"/>
                      </a:lnTo>
                      <a:lnTo>
                        <a:pt x="1126" y="223"/>
                      </a:lnTo>
                      <a:lnTo>
                        <a:pt x="1204" y="192"/>
                      </a:lnTo>
                      <a:lnTo>
                        <a:pt x="1282" y="162"/>
                      </a:lnTo>
                      <a:lnTo>
                        <a:pt x="1362" y="135"/>
                      </a:lnTo>
                      <a:lnTo>
                        <a:pt x="1443" y="110"/>
                      </a:lnTo>
                      <a:lnTo>
                        <a:pt x="1525" y="87"/>
                      </a:lnTo>
                      <a:lnTo>
                        <a:pt x="1608" y="67"/>
                      </a:lnTo>
                      <a:lnTo>
                        <a:pt x="1693" y="48"/>
                      </a:lnTo>
                      <a:close/>
                    </a:path>
                  </a:pathLst>
                </a:custGeom>
                <a:solidFill>
                  <a:srgbClr val="FEFEF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" name="Freeform 9"/>
                <p:cNvSpPr>
                  <a:spLocks noEditPoints="1"/>
                </p:cNvSpPr>
                <p:nvPr/>
              </p:nvSpPr>
              <p:spPr bwMode="auto">
                <a:xfrm>
                  <a:off x="549275" y="339726"/>
                  <a:ext cx="1144588" cy="682625"/>
                </a:xfrm>
                <a:custGeom>
                  <a:avLst/>
                  <a:gdLst/>
                  <a:ahLst/>
                  <a:cxnLst>
                    <a:cxn ang="0">
                      <a:pos x="1187" y="52"/>
                    </a:cxn>
                    <a:cxn ang="0">
                      <a:pos x="224" y="598"/>
                    </a:cxn>
                    <a:cxn ang="0">
                      <a:pos x="205" y="711"/>
                    </a:cxn>
                    <a:cxn ang="0">
                      <a:pos x="948" y="299"/>
                    </a:cxn>
                    <a:cxn ang="0">
                      <a:pos x="376" y="792"/>
                    </a:cxn>
                    <a:cxn ang="0">
                      <a:pos x="362" y="1325"/>
                    </a:cxn>
                    <a:cxn ang="0">
                      <a:pos x="1079" y="1708"/>
                    </a:cxn>
                    <a:cxn ang="0">
                      <a:pos x="2143" y="1495"/>
                    </a:cxn>
                    <a:cxn ang="0">
                      <a:pos x="2832" y="844"/>
                    </a:cxn>
                    <a:cxn ang="0">
                      <a:pos x="2213" y="1314"/>
                    </a:cxn>
                    <a:cxn ang="0">
                      <a:pos x="2337" y="1149"/>
                    </a:cxn>
                    <a:cxn ang="0">
                      <a:pos x="2578" y="575"/>
                    </a:cxn>
                    <a:cxn ang="0">
                      <a:pos x="2311" y="190"/>
                    </a:cxn>
                    <a:cxn ang="0">
                      <a:pos x="1895" y="1011"/>
                    </a:cxn>
                    <a:cxn ang="0">
                      <a:pos x="1855" y="1126"/>
                    </a:cxn>
                    <a:cxn ang="0">
                      <a:pos x="1901" y="1173"/>
                    </a:cxn>
                    <a:cxn ang="0">
                      <a:pos x="1878" y="1214"/>
                    </a:cxn>
                    <a:cxn ang="0">
                      <a:pos x="2008" y="1106"/>
                    </a:cxn>
                    <a:cxn ang="0">
                      <a:pos x="1911" y="1052"/>
                    </a:cxn>
                    <a:cxn ang="0">
                      <a:pos x="1768" y="1011"/>
                    </a:cxn>
                    <a:cxn ang="0">
                      <a:pos x="1607" y="1101"/>
                    </a:cxn>
                    <a:cxn ang="0">
                      <a:pos x="1717" y="1166"/>
                    </a:cxn>
                    <a:cxn ang="0">
                      <a:pos x="1599" y="1201"/>
                    </a:cxn>
                    <a:cxn ang="0">
                      <a:pos x="1789" y="1146"/>
                    </a:cxn>
                    <a:cxn ang="0">
                      <a:pos x="1673" y="1070"/>
                    </a:cxn>
                    <a:cxn ang="0">
                      <a:pos x="1579" y="1071"/>
                    </a:cxn>
                    <a:cxn ang="0">
                      <a:pos x="1413" y="1030"/>
                    </a:cxn>
                    <a:cxn ang="0">
                      <a:pos x="1437" y="1214"/>
                    </a:cxn>
                    <a:cxn ang="0">
                      <a:pos x="1475" y="1169"/>
                    </a:cxn>
                    <a:cxn ang="0">
                      <a:pos x="1501" y="1054"/>
                    </a:cxn>
                    <a:cxn ang="0">
                      <a:pos x="1299" y="1064"/>
                    </a:cxn>
                    <a:cxn ang="0">
                      <a:pos x="1303" y="1012"/>
                    </a:cxn>
                    <a:cxn ang="0">
                      <a:pos x="1087" y="1211"/>
                    </a:cxn>
                    <a:cxn ang="0">
                      <a:pos x="1140" y="1017"/>
                    </a:cxn>
                    <a:cxn ang="0">
                      <a:pos x="1077" y="1138"/>
                    </a:cxn>
                    <a:cxn ang="0">
                      <a:pos x="1035" y="1064"/>
                    </a:cxn>
                    <a:cxn ang="0">
                      <a:pos x="769" y="1212"/>
                    </a:cxn>
                    <a:cxn ang="0">
                      <a:pos x="649" y="1008"/>
                    </a:cxn>
                    <a:cxn ang="0">
                      <a:pos x="496" y="1169"/>
                    </a:cxn>
                    <a:cxn ang="0">
                      <a:pos x="674" y="1184"/>
                    </a:cxn>
                    <a:cxn ang="0">
                      <a:pos x="573" y="1087"/>
                    </a:cxn>
                    <a:cxn ang="0">
                      <a:pos x="2219" y="599"/>
                    </a:cxn>
                    <a:cxn ang="0">
                      <a:pos x="2185" y="787"/>
                    </a:cxn>
                    <a:cxn ang="0">
                      <a:pos x="2261" y="746"/>
                    </a:cxn>
                    <a:cxn ang="0">
                      <a:pos x="2337" y="541"/>
                    </a:cxn>
                    <a:cxn ang="0">
                      <a:pos x="1926" y="540"/>
                    </a:cxn>
                    <a:cxn ang="0">
                      <a:pos x="1613" y="576"/>
                    </a:cxn>
                    <a:cxn ang="0">
                      <a:pos x="1790" y="761"/>
                    </a:cxn>
                    <a:cxn ang="0">
                      <a:pos x="1665" y="816"/>
                    </a:cxn>
                    <a:cxn ang="0">
                      <a:pos x="1703" y="918"/>
                    </a:cxn>
                    <a:cxn ang="0">
                      <a:pos x="1909" y="740"/>
                    </a:cxn>
                    <a:cxn ang="0">
                      <a:pos x="1702" y="637"/>
                    </a:cxn>
                    <a:cxn ang="0">
                      <a:pos x="1321" y="597"/>
                    </a:cxn>
                    <a:cxn ang="0">
                      <a:pos x="1321" y="597"/>
                    </a:cxn>
                    <a:cxn ang="0">
                      <a:pos x="1550" y="599"/>
                    </a:cxn>
                    <a:cxn ang="0">
                      <a:pos x="1142" y="585"/>
                    </a:cxn>
                    <a:cxn ang="0">
                      <a:pos x="858" y="532"/>
                    </a:cxn>
                    <a:cxn ang="0">
                      <a:pos x="864" y="736"/>
                    </a:cxn>
                    <a:cxn ang="0">
                      <a:pos x="896" y="828"/>
                    </a:cxn>
                    <a:cxn ang="0">
                      <a:pos x="835" y="913"/>
                    </a:cxn>
                    <a:cxn ang="0">
                      <a:pos x="1116" y="774"/>
                    </a:cxn>
                    <a:cxn ang="0">
                      <a:pos x="912" y="654"/>
                    </a:cxn>
                    <a:cxn ang="0">
                      <a:pos x="1034" y="612"/>
                    </a:cxn>
                  </a:cxnLst>
                  <a:rect l="0" t="0" r="r" b="b"/>
                  <a:pathLst>
                    <a:path w="2880" h="1720">
                      <a:moveTo>
                        <a:pt x="2185" y="121"/>
                      </a:moveTo>
                      <a:lnTo>
                        <a:pt x="2142" y="102"/>
                      </a:lnTo>
                      <a:lnTo>
                        <a:pt x="2098" y="84"/>
                      </a:lnTo>
                      <a:lnTo>
                        <a:pt x="2052" y="68"/>
                      </a:lnTo>
                      <a:lnTo>
                        <a:pt x="2007" y="54"/>
                      </a:lnTo>
                      <a:lnTo>
                        <a:pt x="1960" y="42"/>
                      </a:lnTo>
                      <a:lnTo>
                        <a:pt x="1913" y="31"/>
                      </a:lnTo>
                      <a:lnTo>
                        <a:pt x="1866" y="22"/>
                      </a:lnTo>
                      <a:lnTo>
                        <a:pt x="1820" y="14"/>
                      </a:lnTo>
                      <a:lnTo>
                        <a:pt x="1764" y="8"/>
                      </a:lnTo>
                      <a:lnTo>
                        <a:pt x="1709" y="4"/>
                      </a:lnTo>
                      <a:lnTo>
                        <a:pt x="1654" y="2"/>
                      </a:lnTo>
                      <a:lnTo>
                        <a:pt x="1599" y="0"/>
                      </a:lnTo>
                      <a:lnTo>
                        <a:pt x="1544" y="2"/>
                      </a:lnTo>
                      <a:lnTo>
                        <a:pt x="1489" y="4"/>
                      </a:lnTo>
                      <a:lnTo>
                        <a:pt x="1434" y="9"/>
                      </a:lnTo>
                      <a:lnTo>
                        <a:pt x="1379" y="16"/>
                      </a:lnTo>
                      <a:lnTo>
                        <a:pt x="1331" y="23"/>
                      </a:lnTo>
                      <a:lnTo>
                        <a:pt x="1283" y="31"/>
                      </a:lnTo>
                      <a:lnTo>
                        <a:pt x="1235" y="41"/>
                      </a:lnTo>
                      <a:lnTo>
                        <a:pt x="1187" y="52"/>
                      </a:lnTo>
                      <a:lnTo>
                        <a:pt x="1140" y="65"/>
                      </a:lnTo>
                      <a:lnTo>
                        <a:pt x="1092" y="79"/>
                      </a:lnTo>
                      <a:lnTo>
                        <a:pt x="1044" y="94"/>
                      </a:lnTo>
                      <a:lnTo>
                        <a:pt x="997" y="111"/>
                      </a:lnTo>
                      <a:lnTo>
                        <a:pt x="950" y="128"/>
                      </a:lnTo>
                      <a:lnTo>
                        <a:pt x="903" y="147"/>
                      </a:lnTo>
                      <a:lnTo>
                        <a:pt x="858" y="166"/>
                      </a:lnTo>
                      <a:lnTo>
                        <a:pt x="812" y="187"/>
                      </a:lnTo>
                      <a:lnTo>
                        <a:pt x="768" y="208"/>
                      </a:lnTo>
                      <a:lnTo>
                        <a:pt x="724" y="231"/>
                      </a:lnTo>
                      <a:lnTo>
                        <a:pt x="681" y="254"/>
                      </a:lnTo>
                      <a:lnTo>
                        <a:pt x="639" y="278"/>
                      </a:lnTo>
                      <a:lnTo>
                        <a:pt x="591" y="306"/>
                      </a:lnTo>
                      <a:lnTo>
                        <a:pt x="543" y="336"/>
                      </a:lnTo>
                      <a:lnTo>
                        <a:pt x="495" y="369"/>
                      </a:lnTo>
                      <a:lnTo>
                        <a:pt x="446" y="403"/>
                      </a:lnTo>
                      <a:lnTo>
                        <a:pt x="400" y="438"/>
                      </a:lnTo>
                      <a:lnTo>
                        <a:pt x="354" y="475"/>
                      </a:lnTo>
                      <a:lnTo>
                        <a:pt x="309" y="514"/>
                      </a:lnTo>
                      <a:lnTo>
                        <a:pt x="265" y="556"/>
                      </a:lnTo>
                      <a:lnTo>
                        <a:pt x="224" y="598"/>
                      </a:lnTo>
                      <a:lnTo>
                        <a:pt x="184" y="642"/>
                      </a:lnTo>
                      <a:lnTo>
                        <a:pt x="166" y="664"/>
                      </a:lnTo>
                      <a:lnTo>
                        <a:pt x="147" y="688"/>
                      </a:lnTo>
                      <a:lnTo>
                        <a:pt x="129" y="711"/>
                      </a:lnTo>
                      <a:lnTo>
                        <a:pt x="112" y="735"/>
                      </a:lnTo>
                      <a:lnTo>
                        <a:pt x="95" y="759"/>
                      </a:lnTo>
                      <a:lnTo>
                        <a:pt x="79" y="783"/>
                      </a:lnTo>
                      <a:lnTo>
                        <a:pt x="64" y="808"/>
                      </a:lnTo>
                      <a:lnTo>
                        <a:pt x="49" y="832"/>
                      </a:lnTo>
                      <a:lnTo>
                        <a:pt x="36" y="859"/>
                      </a:lnTo>
                      <a:lnTo>
                        <a:pt x="23" y="884"/>
                      </a:lnTo>
                      <a:lnTo>
                        <a:pt x="11" y="911"/>
                      </a:lnTo>
                      <a:lnTo>
                        <a:pt x="0" y="937"/>
                      </a:lnTo>
                      <a:lnTo>
                        <a:pt x="24" y="906"/>
                      </a:lnTo>
                      <a:lnTo>
                        <a:pt x="48" y="876"/>
                      </a:lnTo>
                      <a:lnTo>
                        <a:pt x="73" y="846"/>
                      </a:lnTo>
                      <a:lnTo>
                        <a:pt x="98" y="818"/>
                      </a:lnTo>
                      <a:lnTo>
                        <a:pt x="124" y="790"/>
                      </a:lnTo>
                      <a:lnTo>
                        <a:pt x="150" y="763"/>
                      </a:lnTo>
                      <a:lnTo>
                        <a:pt x="177" y="736"/>
                      </a:lnTo>
                      <a:lnTo>
                        <a:pt x="205" y="711"/>
                      </a:lnTo>
                      <a:lnTo>
                        <a:pt x="233" y="685"/>
                      </a:lnTo>
                      <a:lnTo>
                        <a:pt x="262" y="661"/>
                      </a:lnTo>
                      <a:lnTo>
                        <a:pt x="290" y="637"/>
                      </a:lnTo>
                      <a:lnTo>
                        <a:pt x="319" y="614"/>
                      </a:lnTo>
                      <a:lnTo>
                        <a:pt x="349" y="592"/>
                      </a:lnTo>
                      <a:lnTo>
                        <a:pt x="379" y="570"/>
                      </a:lnTo>
                      <a:lnTo>
                        <a:pt x="410" y="550"/>
                      </a:lnTo>
                      <a:lnTo>
                        <a:pt x="440" y="530"/>
                      </a:lnTo>
                      <a:lnTo>
                        <a:pt x="472" y="509"/>
                      </a:lnTo>
                      <a:lnTo>
                        <a:pt x="503" y="490"/>
                      </a:lnTo>
                      <a:lnTo>
                        <a:pt x="535" y="473"/>
                      </a:lnTo>
                      <a:lnTo>
                        <a:pt x="568" y="455"/>
                      </a:lnTo>
                      <a:lnTo>
                        <a:pt x="601" y="437"/>
                      </a:lnTo>
                      <a:lnTo>
                        <a:pt x="634" y="421"/>
                      </a:lnTo>
                      <a:lnTo>
                        <a:pt x="667" y="404"/>
                      </a:lnTo>
                      <a:lnTo>
                        <a:pt x="701" y="389"/>
                      </a:lnTo>
                      <a:lnTo>
                        <a:pt x="769" y="360"/>
                      </a:lnTo>
                      <a:lnTo>
                        <a:pt x="837" y="333"/>
                      </a:lnTo>
                      <a:lnTo>
                        <a:pt x="908" y="309"/>
                      </a:lnTo>
                      <a:lnTo>
                        <a:pt x="979" y="287"/>
                      </a:lnTo>
                      <a:lnTo>
                        <a:pt x="948" y="299"/>
                      </a:lnTo>
                      <a:lnTo>
                        <a:pt x="916" y="313"/>
                      </a:lnTo>
                      <a:lnTo>
                        <a:pt x="884" y="328"/>
                      </a:lnTo>
                      <a:lnTo>
                        <a:pt x="853" y="345"/>
                      </a:lnTo>
                      <a:lnTo>
                        <a:pt x="821" y="361"/>
                      </a:lnTo>
                      <a:lnTo>
                        <a:pt x="789" y="380"/>
                      </a:lnTo>
                      <a:lnTo>
                        <a:pt x="758" y="399"/>
                      </a:lnTo>
                      <a:lnTo>
                        <a:pt x="727" y="419"/>
                      </a:lnTo>
                      <a:lnTo>
                        <a:pt x="697" y="441"/>
                      </a:lnTo>
                      <a:lnTo>
                        <a:pt x="667" y="463"/>
                      </a:lnTo>
                      <a:lnTo>
                        <a:pt x="638" y="485"/>
                      </a:lnTo>
                      <a:lnTo>
                        <a:pt x="608" y="509"/>
                      </a:lnTo>
                      <a:lnTo>
                        <a:pt x="581" y="535"/>
                      </a:lnTo>
                      <a:lnTo>
                        <a:pt x="553" y="560"/>
                      </a:lnTo>
                      <a:lnTo>
                        <a:pt x="527" y="587"/>
                      </a:lnTo>
                      <a:lnTo>
                        <a:pt x="502" y="613"/>
                      </a:lnTo>
                      <a:lnTo>
                        <a:pt x="477" y="641"/>
                      </a:lnTo>
                      <a:lnTo>
                        <a:pt x="454" y="670"/>
                      </a:lnTo>
                      <a:lnTo>
                        <a:pt x="433" y="699"/>
                      </a:lnTo>
                      <a:lnTo>
                        <a:pt x="412" y="730"/>
                      </a:lnTo>
                      <a:lnTo>
                        <a:pt x="393" y="760"/>
                      </a:lnTo>
                      <a:lnTo>
                        <a:pt x="376" y="792"/>
                      </a:lnTo>
                      <a:lnTo>
                        <a:pt x="359" y="825"/>
                      </a:lnTo>
                      <a:lnTo>
                        <a:pt x="345" y="856"/>
                      </a:lnTo>
                      <a:lnTo>
                        <a:pt x="333" y="890"/>
                      </a:lnTo>
                      <a:lnTo>
                        <a:pt x="321" y="925"/>
                      </a:lnTo>
                      <a:lnTo>
                        <a:pt x="312" y="959"/>
                      </a:lnTo>
                      <a:lnTo>
                        <a:pt x="306" y="993"/>
                      </a:lnTo>
                      <a:lnTo>
                        <a:pt x="301" y="1030"/>
                      </a:lnTo>
                      <a:lnTo>
                        <a:pt x="298" y="1065"/>
                      </a:lnTo>
                      <a:lnTo>
                        <a:pt x="298" y="1102"/>
                      </a:lnTo>
                      <a:lnTo>
                        <a:pt x="300" y="1138"/>
                      </a:lnTo>
                      <a:lnTo>
                        <a:pt x="302" y="1156"/>
                      </a:lnTo>
                      <a:lnTo>
                        <a:pt x="305" y="1174"/>
                      </a:lnTo>
                      <a:lnTo>
                        <a:pt x="307" y="1192"/>
                      </a:lnTo>
                      <a:lnTo>
                        <a:pt x="312" y="1209"/>
                      </a:lnTo>
                      <a:lnTo>
                        <a:pt x="317" y="1226"/>
                      </a:lnTo>
                      <a:lnTo>
                        <a:pt x="322" y="1242"/>
                      </a:lnTo>
                      <a:lnTo>
                        <a:pt x="329" y="1260"/>
                      </a:lnTo>
                      <a:lnTo>
                        <a:pt x="336" y="1276"/>
                      </a:lnTo>
                      <a:lnTo>
                        <a:pt x="344" y="1293"/>
                      </a:lnTo>
                      <a:lnTo>
                        <a:pt x="352" y="1309"/>
                      </a:lnTo>
                      <a:lnTo>
                        <a:pt x="362" y="1325"/>
                      </a:lnTo>
                      <a:lnTo>
                        <a:pt x="371" y="1341"/>
                      </a:lnTo>
                      <a:lnTo>
                        <a:pt x="382" y="1356"/>
                      </a:lnTo>
                      <a:lnTo>
                        <a:pt x="392" y="1371"/>
                      </a:lnTo>
                      <a:lnTo>
                        <a:pt x="405" y="1387"/>
                      </a:lnTo>
                      <a:lnTo>
                        <a:pt x="416" y="1402"/>
                      </a:lnTo>
                      <a:lnTo>
                        <a:pt x="443" y="1430"/>
                      </a:lnTo>
                      <a:lnTo>
                        <a:pt x="472" y="1457"/>
                      </a:lnTo>
                      <a:lnTo>
                        <a:pt x="502" y="1484"/>
                      </a:lnTo>
                      <a:lnTo>
                        <a:pt x="535" y="1511"/>
                      </a:lnTo>
                      <a:lnTo>
                        <a:pt x="570" y="1535"/>
                      </a:lnTo>
                      <a:lnTo>
                        <a:pt x="607" y="1557"/>
                      </a:lnTo>
                      <a:lnTo>
                        <a:pt x="645" y="1579"/>
                      </a:lnTo>
                      <a:lnTo>
                        <a:pt x="686" y="1599"/>
                      </a:lnTo>
                      <a:lnTo>
                        <a:pt x="732" y="1620"/>
                      </a:lnTo>
                      <a:lnTo>
                        <a:pt x="779" y="1639"/>
                      </a:lnTo>
                      <a:lnTo>
                        <a:pt x="827" y="1655"/>
                      </a:lnTo>
                      <a:lnTo>
                        <a:pt x="877" y="1669"/>
                      </a:lnTo>
                      <a:lnTo>
                        <a:pt x="926" y="1682"/>
                      </a:lnTo>
                      <a:lnTo>
                        <a:pt x="977" y="1693"/>
                      </a:lnTo>
                      <a:lnTo>
                        <a:pt x="1027" y="1702"/>
                      </a:lnTo>
                      <a:lnTo>
                        <a:pt x="1079" y="1708"/>
                      </a:lnTo>
                      <a:lnTo>
                        <a:pt x="1130" y="1713"/>
                      </a:lnTo>
                      <a:lnTo>
                        <a:pt x="1182" y="1717"/>
                      </a:lnTo>
                      <a:lnTo>
                        <a:pt x="1234" y="1720"/>
                      </a:lnTo>
                      <a:lnTo>
                        <a:pt x="1284" y="1720"/>
                      </a:lnTo>
                      <a:lnTo>
                        <a:pt x="1336" y="1718"/>
                      </a:lnTo>
                      <a:lnTo>
                        <a:pt x="1387" y="1716"/>
                      </a:lnTo>
                      <a:lnTo>
                        <a:pt x="1437" y="1712"/>
                      </a:lnTo>
                      <a:lnTo>
                        <a:pt x="1488" y="1706"/>
                      </a:lnTo>
                      <a:lnTo>
                        <a:pt x="1535" y="1699"/>
                      </a:lnTo>
                      <a:lnTo>
                        <a:pt x="1583" y="1692"/>
                      </a:lnTo>
                      <a:lnTo>
                        <a:pt x="1632" y="1682"/>
                      </a:lnTo>
                      <a:lnTo>
                        <a:pt x="1682" y="1670"/>
                      </a:lnTo>
                      <a:lnTo>
                        <a:pt x="1732" y="1656"/>
                      </a:lnTo>
                      <a:lnTo>
                        <a:pt x="1783" y="1642"/>
                      </a:lnTo>
                      <a:lnTo>
                        <a:pt x="1835" y="1626"/>
                      </a:lnTo>
                      <a:lnTo>
                        <a:pt x="1885" y="1607"/>
                      </a:lnTo>
                      <a:lnTo>
                        <a:pt x="1937" y="1588"/>
                      </a:lnTo>
                      <a:lnTo>
                        <a:pt x="1989" y="1566"/>
                      </a:lnTo>
                      <a:lnTo>
                        <a:pt x="2041" y="1545"/>
                      </a:lnTo>
                      <a:lnTo>
                        <a:pt x="2093" y="1521"/>
                      </a:lnTo>
                      <a:lnTo>
                        <a:pt x="2143" y="1495"/>
                      </a:lnTo>
                      <a:lnTo>
                        <a:pt x="2194" y="1469"/>
                      </a:lnTo>
                      <a:lnTo>
                        <a:pt x="2243" y="1441"/>
                      </a:lnTo>
                      <a:lnTo>
                        <a:pt x="2293" y="1411"/>
                      </a:lnTo>
                      <a:lnTo>
                        <a:pt x="2341" y="1380"/>
                      </a:lnTo>
                      <a:lnTo>
                        <a:pt x="2389" y="1349"/>
                      </a:lnTo>
                      <a:lnTo>
                        <a:pt x="2436" y="1316"/>
                      </a:lnTo>
                      <a:lnTo>
                        <a:pt x="2480" y="1282"/>
                      </a:lnTo>
                      <a:lnTo>
                        <a:pt x="2524" y="1245"/>
                      </a:lnTo>
                      <a:lnTo>
                        <a:pt x="2566" y="1208"/>
                      </a:lnTo>
                      <a:lnTo>
                        <a:pt x="2607" y="1171"/>
                      </a:lnTo>
                      <a:lnTo>
                        <a:pt x="2646" y="1132"/>
                      </a:lnTo>
                      <a:lnTo>
                        <a:pt x="2683" y="1092"/>
                      </a:lnTo>
                      <a:lnTo>
                        <a:pt x="2718" y="1051"/>
                      </a:lnTo>
                      <a:lnTo>
                        <a:pt x="2751" y="1008"/>
                      </a:lnTo>
                      <a:lnTo>
                        <a:pt x="2781" y="965"/>
                      </a:lnTo>
                      <a:lnTo>
                        <a:pt x="2810" y="921"/>
                      </a:lnTo>
                      <a:lnTo>
                        <a:pt x="2836" y="876"/>
                      </a:lnTo>
                      <a:lnTo>
                        <a:pt x="2858" y="830"/>
                      </a:lnTo>
                      <a:lnTo>
                        <a:pt x="2880" y="783"/>
                      </a:lnTo>
                      <a:lnTo>
                        <a:pt x="2856" y="814"/>
                      </a:lnTo>
                      <a:lnTo>
                        <a:pt x="2832" y="844"/>
                      </a:lnTo>
                      <a:lnTo>
                        <a:pt x="2807" y="874"/>
                      </a:lnTo>
                      <a:lnTo>
                        <a:pt x="2781" y="902"/>
                      </a:lnTo>
                      <a:lnTo>
                        <a:pt x="2755" y="930"/>
                      </a:lnTo>
                      <a:lnTo>
                        <a:pt x="2729" y="957"/>
                      </a:lnTo>
                      <a:lnTo>
                        <a:pt x="2702" y="984"/>
                      </a:lnTo>
                      <a:lnTo>
                        <a:pt x="2675" y="1009"/>
                      </a:lnTo>
                      <a:lnTo>
                        <a:pt x="2647" y="1035"/>
                      </a:lnTo>
                      <a:lnTo>
                        <a:pt x="2618" y="1059"/>
                      </a:lnTo>
                      <a:lnTo>
                        <a:pt x="2589" y="1082"/>
                      </a:lnTo>
                      <a:lnTo>
                        <a:pt x="2560" y="1106"/>
                      </a:lnTo>
                      <a:lnTo>
                        <a:pt x="2531" y="1127"/>
                      </a:lnTo>
                      <a:lnTo>
                        <a:pt x="2500" y="1149"/>
                      </a:lnTo>
                      <a:lnTo>
                        <a:pt x="2470" y="1170"/>
                      </a:lnTo>
                      <a:lnTo>
                        <a:pt x="2440" y="1190"/>
                      </a:lnTo>
                      <a:lnTo>
                        <a:pt x="2408" y="1209"/>
                      </a:lnTo>
                      <a:lnTo>
                        <a:pt x="2376" y="1228"/>
                      </a:lnTo>
                      <a:lnTo>
                        <a:pt x="2345" y="1247"/>
                      </a:lnTo>
                      <a:lnTo>
                        <a:pt x="2312" y="1265"/>
                      </a:lnTo>
                      <a:lnTo>
                        <a:pt x="2279" y="1283"/>
                      </a:lnTo>
                      <a:lnTo>
                        <a:pt x="2246" y="1299"/>
                      </a:lnTo>
                      <a:lnTo>
                        <a:pt x="2213" y="1314"/>
                      </a:lnTo>
                      <a:lnTo>
                        <a:pt x="2179" y="1330"/>
                      </a:lnTo>
                      <a:lnTo>
                        <a:pt x="2112" y="1359"/>
                      </a:lnTo>
                      <a:lnTo>
                        <a:pt x="2042" y="1385"/>
                      </a:lnTo>
                      <a:lnTo>
                        <a:pt x="1973" y="1411"/>
                      </a:lnTo>
                      <a:lnTo>
                        <a:pt x="1901" y="1432"/>
                      </a:lnTo>
                      <a:lnTo>
                        <a:pt x="1930" y="1421"/>
                      </a:lnTo>
                      <a:lnTo>
                        <a:pt x="1957" y="1409"/>
                      </a:lnTo>
                      <a:lnTo>
                        <a:pt x="1987" y="1395"/>
                      </a:lnTo>
                      <a:lnTo>
                        <a:pt x="2016" y="1382"/>
                      </a:lnTo>
                      <a:lnTo>
                        <a:pt x="2044" y="1366"/>
                      </a:lnTo>
                      <a:lnTo>
                        <a:pt x="2073" y="1350"/>
                      </a:lnTo>
                      <a:lnTo>
                        <a:pt x="2100" y="1333"/>
                      </a:lnTo>
                      <a:lnTo>
                        <a:pt x="2128" y="1316"/>
                      </a:lnTo>
                      <a:lnTo>
                        <a:pt x="2156" y="1298"/>
                      </a:lnTo>
                      <a:lnTo>
                        <a:pt x="2184" y="1279"/>
                      </a:lnTo>
                      <a:lnTo>
                        <a:pt x="2211" y="1259"/>
                      </a:lnTo>
                      <a:lnTo>
                        <a:pt x="2237" y="1238"/>
                      </a:lnTo>
                      <a:lnTo>
                        <a:pt x="2264" y="1217"/>
                      </a:lnTo>
                      <a:lnTo>
                        <a:pt x="2289" y="1195"/>
                      </a:lnTo>
                      <a:lnTo>
                        <a:pt x="2313" y="1173"/>
                      </a:lnTo>
                      <a:lnTo>
                        <a:pt x="2337" y="1149"/>
                      </a:lnTo>
                      <a:lnTo>
                        <a:pt x="2361" y="1125"/>
                      </a:lnTo>
                      <a:lnTo>
                        <a:pt x="2383" y="1101"/>
                      </a:lnTo>
                      <a:lnTo>
                        <a:pt x="2405" y="1075"/>
                      </a:lnTo>
                      <a:lnTo>
                        <a:pt x="2426" y="1050"/>
                      </a:lnTo>
                      <a:lnTo>
                        <a:pt x="2445" y="1023"/>
                      </a:lnTo>
                      <a:lnTo>
                        <a:pt x="2464" y="995"/>
                      </a:lnTo>
                      <a:lnTo>
                        <a:pt x="2481" y="968"/>
                      </a:lnTo>
                      <a:lnTo>
                        <a:pt x="2498" y="940"/>
                      </a:lnTo>
                      <a:lnTo>
                        <a:pt x="2512" y="912"/>
                      </a:lnTo>
                      <a:lnTo>
                        <a:pt x="2526" y="882"/>
                      </a:lnTo>
                      <a:lnTo>
                        <a:pt x="2538" y="852"/>
                      </a:lnTo>
                      <a:lnTo>
                        <a:pt x="2550" y="822"/>
                      </a:lnTo>
                      <a:lnTo>
                        <a:pt x="2559" y="792"/>
                      </a:lnTo>
                      <a:lnTo>
                        <a:pt x="2566" y="761"/>
                      </a:lnTo>
                      <a:lnTo>
                        <a:pt x="2572" y="730"/>
                      </a:lnTo>
                      <a:lnTo>
                        <a:pt x="2578" y="697"/>
                      </a:lnTo>
                      <a:lnTo>
                        <a:pt x="2580" y="671"/>
                      </a:lnTo>
                      <a:lnTo>
                        <a:pt x="2581" y="647"/>
                      </a:lnTo>
                      <a:lnTo>
                        <a:pt x="2581" y="622"/>
                      </a:lnTo>
                      <a:lnTo>
                        <a:pt x="2580" y="598"/>
                      </a:lnTo>
                      <a:lnTo>
                        <a:pt x="2578" y="575"/>
                      </a:lnTo>
                      <a:lnTo>
                        <a:pt x="2575" y="552"/>
                      </a:lnTo>
                      <a:lnTo>
                        <a:pt x="2570" y="530"/>
                      </a:lnTo>
                      <a:lnTo>
                        <a:pt x="2564" y="507"/>
                      </a:lnTo>
                      <a:lnTo>
                        <a:pt x="2557" y="485"/>
                      </a:lnTo>
                      <a:lnTo>
                        <a:pt x="2550" y="464"/>
                      </a:lnTo>
                      <a:lnTo>
                        <a:pt x="2541" y="444"/>
                      </a:lnTo>
                      <a:lnTo>
                        <a:pt x="2531" y="423"/>
                      </a:lnTo>
                      <a:lnTo>
                        <a:pt x="2519" y="403"/>
                      </a:lnTo>
                      <a:lnTo>
                        <a:pt x="2508" y="384"/>
                      </a:lnTo>
                      <a:lnTo>
                        <a:pt x="2495" y="365"/>
                      </a:lnTo>
                      <a:lnTo>
                        <a:pt x="2483" y="347"/>
                      </a:lnTo>
                      <a:lnTo>
                        <a:pt x="2467" y="330"/>
                      </a:lnTo>
                      <a:lnTo>
                        <a:pt x="2454" y="312"/>
                      </a:lnTo>
                      <a:lnTo>
                        <a:pt x="2437" y="295"/>
                      </a:lnTo>
                      <a:lnTo>
                        <a:pt x="2421" y="279"/>
                      </a:lnTo>
                      <a:lnTo>
                        <a:pt x="2404" y="263"/>
                      </a:lnTo>
                      <a:lnTo>
                        <a:pt x="2386" y="247"/>
                      </a:lnTo>
                      <a:lnTo>
                        <a:pt x="2369" y="232"/>
                      </a:lnTo>
                      <a:lnTo>
                        <a:pt x="2350" y="218"/>
                      </a:lnTo>
                      <a:lnTo>
                        <a:pt x="2331" y="204"/>
                      </a:lnTo>
                      <a:lnTo>
                        <a:pt x="2311" y="190"/>
                      </a:lnTo>
                      <a:lnTo>
                        <a:pt x="2290" y="178"/>
                      </a:lnTo>
                      <a:lnTo>
                        <a:pt x="2270" y="165"/>
                      </a:lnTo>
                      <a:lnTo>
                        <a:pt x="2228" y="142"/>
                      </a:lnTo>
                      <a:lnTo>
                        <a:pt x="2185" y="121"/>
                      </a:lnTo>
                      <a:close/>
                      <a:moveTo>
                        <a:pt x="2021" y="1066"/>
                      </a:moveTo>
                      <a:lnTo>
                        <a:pt x="2023" y="1056"/>
                      </a:lnTo>
                      <a:lnTo>
                        <a:pt x="2025" y="1049"/>
                      </a:lnTo>
                      <a:lnTo>
                        <a:pt x="2025" y="1041"/>
                      </a:lnTo>
                      <a:lnTo>
                        <a:pt x="2023" y="1035"/>
                      </a:lnTo>
                      <a:lnTo>
                        <a:pt x="2021" y="1030"/>
                      </a:lnTo>
                      <a:lnTo>
                        <a:pt x="2018" y="1025"/>
                      </a:lnTo>
                      <a:lnTo>
                        <a:pt x="2014" y="1021"/>
                      </a:lnTo>
                      <a:lnTo>
                        <a:pt x="2009" y="1017"/>
                      </a:lnTo>
                      <a:lnTo>
                        <a:pt x="2004" y="1014"/>
                      </a:lnTo>
                      <a:lnTo>
                        <a:pt x="1992" y="1011"/>
                      </a:lnTo>
                      <a:lnTo>
                        <a:pt x="1978" y="1008"/>
                      </a:lnTo>
                      <a:lnTo>
                        <a:pt x="1961" y="1007"/>
                      </a:lnTo>
                      <a:lnTo>
                        <a:pt x="1945" y="1007"/>
                      </a:lnTo>
                      <a:lnTo>
                        <a:pt x="1923" y="1007"/>
                      </a:lnTo>
                      <a:lnTo>
                        <a:pt x="1904" y="1009"/>
                      </a:lnTo>
                      <a:lnTo>
                        <a:pt x="1895" y="1011"/>
                      </a:lnTo>
                      <a:lnTo>
                        <a:pt x="1887" y="1012"/>
                      </a:lnTo>
                      <a:lnTo>
                        <a:pt x="1878" y="1014"/>
                      </a:lnTo>
                      <a:lnTo>
                        <a:pt x="1871" y="1018"/>
                      </a:lnTo>
                      <a:lnTo>
                        <a:pt x="1864" y="1022"/>
                      </a:lnTo>
                      <a:lnTo>
                        <a:pt x="1857" y="1026"/>
                      </a:lnTo>
                      <a:lnTo>
                        <a:pt x="1852" y="1032"/>
                      </a:lnTo>
                      <a:lnTo>
                        <a:pt x="1846" y="1038"/>
                      </a:lnTo>
                      <a:lnTo>
                        <a:pt x="1842" y="1045"/>
                      </a:lnTo>
                      <a:lnTo>
                        <a:pt x="1838" y="1054"/>
                      </a:lnTo>
                      <a:lnTo>
                        <a:pt x="1835" y="1063"/>
                      </a:lnTo>
                      <a:lnTo>
                        <a:pt x="1832" y="1073"/>
                      </a:lnTo>
                      <a:lnTo>
                        <a:pt x="1831" y="1080"/>
                      </a:lnTo>
                      <a:lnTo>
                        <a:pt x="1830" y="1088"/>
                      </a:lnTo>
                      <a:lnTo>
                        <a:pt x="1830" y="1094"/>
                      </a:lnTo>
                      <a:lnTo>
                        <a:pt x="1831" y="1101"/>
                      </a:lnTo>
                      <a:lnTo>
                        <a:pt x="1832" y="1106"/>
                      </a:lnTo>
                      <a:lnTo>
                        <a:pt x="1835" y="1111"/>
                      </a:lnTo>
                      <a:lnTo>
                        <a:pt x="1838" y="1114"/>
                      </a:lnTo>
                      <a:lnTo>
                        <a:pt x="1844" y="1120"/>
                      </a:lnTo>
                      <a:lnTo>
                        <a:pt x="1849" y="1122"/>
                      </a:lnTo>
                      <a:lnTo>
                        <a:pt x="1855" y="1126"/>
                      </a:lnTo>
                      <a:lnTo>
                        <a:pt x="1863" y="1128"/>
                      </a:lnTo>
                      <a:lnTo>
                        <a:pt x="1871" y="1131"/>
                      </a:lnTo>
                      <a:lnTo>
                        <a:pt x="1892" y="1133"/>
                      </a:lnTo>
                      <a:lnTo>
                        <a:pt x="1917" y="1135"/>
                      </a:lnTo>
                      <a:lnTo>
                        <a:pt x="1926" y="1135"/>
                      </a:lnTo>
                      <a:lnTo>
                        <a:pt x="1933" y="1135"/>
                      </a:lnTo>
                      <a:lnTo>
                        <a:pt x="1940" y="1136"/>
                      </a:lnTo>
                      <a:lnTo>
                        <a:pt x="1944" y="1138"/>
                      </a:lnTo>
                      <a:lnTo>
                        <a:pt x="1946" y="1141"/>
                      </a:lnTo>
                      <a:lnTo>
                        <a:pt x="1947" y="1145"/>
                      </a:lnTo>
                      <a:lnTo>
                        <a:pt x="1947" y="1149"/>
                      </a:lnTo>
                      <a:lnTo>
                        <a:pt x="1947" y="1154"/>
                      </a:lnTo>
                      <a:lnTo>
                        <a:pt x="1946" y="1159"/>
                      </a:lnTo>
                      <a:lnTo>
                        <a:pt x="1944" y="1164"/>
                      </a:lnTo>
                      <a:lnTo>
                        <a:pt x="1941" y="1166"/>
                      </a:lnTo>
                      <a:lnTo>
                        <a:pt x="1936" y="1169"/>
                      </a:lnTo>
                      <a:lnTo>
                        <a:pt x="1932" y="1170"/>
                      </a:lnTo>
                      <a:lnTo>
                        <a:pt x="1926" y="1171"/>
                      </a:lnTo>
                      <a:lnTo>
                        <a:pt x="1918" y="1173"/>
                      </a:lnTo>
                      <a:lnTo>
                        <a:pt x="1908" y="1173"/>
                      </a:lnTo>
                      <a:lnTo>
                        <a:pt x="1901" y="1173"/>
                      </a:lnTo>
                      <a:lnTo>
                        <a:pt x="1894" y="1171"/>
                      </a:lnTo>
                      <a:lnTo>
                        <a:pt x="1889" y="1170"/>
                      </a:lnTo>
                      <a:lnTo>
                        <a:pt x="1884" y="1169"/>
                      </a:lnTo>
                      <a:lnTo>
                        <a:pt x="1882" y="1166"/>
                      </a:lnTo>
                      <a:lnTo>
                        <a:pt x="1880" y="1163"/>
                      </a:lnTo>
                      <a:lnTo>
                        <a:pt x="1880" y="1157"/>
                      </a:lnTo>
                      <a:lnTo>
                        <a:pt x="1880" y="1151"/>
                      </a:lnTo>
                      <a:lnTo>
                        <a:pt x="1814" y="1151"/>
                      </a:lnTo>
                      <a:lnTo>
                        <a:pt x="1813" y="1161"/>
                      </a:lnTo>
                      <a:lnTo>
                        <a:pt x="1812" y="1170"/>
                      </a:lnTo>
                      <a:lnTo>
                        <a:pt x="1812" y="1178"/>
                      </a:lnTo>
                      <a:lnTo>
                        <a:pt x="1813" y="1185"/>
                      </a:lnTo>
                      <a:lnTo>
                        <a:pt x="1816" y="1192"/>
                      </a:lnTo>
                      <a:lnTo>
                        <a:pt x="1818" y="1197"/>
                      </a:lnTo>
                      <a:lnTo>
                        <a:pt x="1822" y="1201"/>
                      </a:lnTo>
                      <a:lnTo>
                        <a:pt x="1827" y="1204"/>
                      </a:lnTo>
                      <a:lnTo>
                        <a:pt x="1833" y="1208"/>
                      </a:lnTo>
                      <a:lnTo>
                        <a:pt x="1841" y="1211"/>
                      </a:lnTo>
                      <a:lnTo>
                        <a:pt x="1849" y="1212"/>
                      </a:lnTo>
                      <a:lnTo>
                        <a:pt x="1857" y="1213"/>
                      </a:lnTo>
                      <a:lnTo>
                        <a:pt x="1878" y="1214"/>
                      </a:lnTo>
                      <a:lnTo>
                        <a:pt x="1902" y="1214"/>
                      </a:lnTo>
                      <a:lnTo>
                        <a:pt x="1925" y="1214"/>
                      </a:lnTo>
                      <a:lnTo>
                        <a:pt x="1945" y="1213"/>
                      </a:lnTo>
                      <a:lnTo>
                        <a:pt x="1954" y="1211"/>
                      </a:lnTo>
                      <a:lnTo>
                        <a:pt x="1963" y="1209"/>
                      </a:lnTo>
                      <a:lnTo>
                        <a:pt x="1970" y="1206"/>
                      </a:lnTo>
                      <a:lnTo>
                        <a:pt x="1976" y="1203"/>
                      </a:lnTo>
                      <a:lnTo>
                        <a:pt x="1983" y="1199"/>
                      </a:lnTo>
                      <a:lnTo>
                        <a:pt x="1989" y="1194"/>
                      </a:lnTo>
                      <a:lnTo>
                        <a:pt x="1994" y="1188"/>
                      </a:lnTo>
                      <a:lnTo>
                        <a:pt x="1999" y="1182"/>
                      </a:lnTo>
                      <a:lnTo>
                        <a:pt x="2003" y="1175"/>
                      </a:lnTo>
                      <a:lnTo>
                        <a:pt x="2007" y="1166"/>
                      </a:lnTo>
                      <a:lnTo>
                        <a:pt x="2011" y="1157"/>
                      </a:lnTo>
                      <a:lnTo>
                        <a:pt x="2013" y="1146"/>
                      </a:lnTo>
                      <a:lnTo>
                        <a:pt x="2014" y="1137"/>
                      </a:lnTo>
                      <a:lnTo>
                        <a:pt x="2016" y="1130"/>
                      </a:lnTo>
                      <a:lnTo>
                        <a:pt x="2014" y="1122"/>
                      </a:lnTo>
                      <a:lnTo>
                        <a:pt x="2013" y="1116"/>
                      </a:lnTo>
                      <a:lnTo>
                        <a:pt x="2012" y="1109"/>
                      </a:lnTo>
                      <a:lnTo>
                        <a:pt x="2008" y="1106"/>
                      </a:lnTo>
                      <a:lnTo>
                        <a:pt x="2004" y="1101"/>
                      </a:lnTo>
                      <a:lnTo>
                        <a:pt x="1999" y="1097"/>
                      </a:lnTo>
                      <a:lnTo>
                        <a:pt x="1994" y="1094"/>
                      </a:lnTo>
                      <a:lnTo>
                        <a:pt x="1988" y="1092"/>
                      </a:lnTo>
                      <a:lnTo>
                        <a:pt x="1980" y="1089"/>
                      </a:lnTo>
                      <a:lnTo>
                        <a:pt x="1971" y="1088"/>
                      </a:lnTo>
                      <a:lnTo>
                        <a:pt x="1951" y="1087"/>
                      </a:lnTo>
                      <a:lnTo>
                        <a:pt x="1927" y="1085"/>
                      </a:lnTo>
                      <a:lnTo>
                        <a:pt x="1917" y="1085"/>
                      </a:lnTo>
                      <a:lnTo>
                        <a:pt x="1909" y="1084"/>
                      </a:lnTo>
                      <a:lnTo>
                        <a:pt x="1903" y="1083"/>
                      </a:lnTo>
                      <a:lnTo>
                        <a:pt x="1899" y="1080"/>
                      </a:lnTo>
                      <a:lnTo>
                        <a:pt x="1897" y="1078"/>
                      </a:lnTo>
                      <a:lnTo>
                        <a:pt x="1897" y="1074"/>
                      </a:lnTo>
                      <a:lnTo>
                        <a:pt x="1897" y="1070"/>
                      </a:lnTo>
                      <a:lnTo>
                        <a:pt x="1897" y="1068"/>
                      </a:lnTo>
                      <a:lnTo>
                        <a:pt x="1898" y="1063"/>
                      </a:lnTo>
                      <a:lnTo>
                        <a:pt x="1899" y="1059"/>
                      </a:lnTo>
                      <a:lnTo>
                        <a:pt x="1902" y="1056"/>
                      </a:lnTo>
                      <a:lnTo>
                        <a:pt x="1906" y="1054"/>
                      </a:lnTo>
                      <a:lnTo>
                        <a:pt x="1911" y="1052"/>
                      </a:lnTo>
                      <a:lnTo>
                        <a:pt x="1917" y="1050"/>
                      </a:lnTo>
                      <a:lnTo>
                        <a:pt x="1925" y="1050"/>
                      </a:lnTo>
                      <a:lnTo>
                        <a:pt x="1936" y="1050"/>
                      </a:lnTo>
                      <a:lnTo>
                        <a:pt x="1947" y="1050"/>
                      </a:lnTo>
                      <a:lnTo>
                        <a:pt x="1955" y="1052"/>
                      </a:lnTo>
                      <a:lnTo>
                        <a:pt x="1957" y="1055"/>
                      </a:lnTo>
                      <a:lnTo>
                        <a:pt x="1959" y="1057"/>
                      </a:lnTo>
                      <a:lnTo>
                        <a:pt x="1959" y="1061"/>
                      </a:lnTo>
                      <a:lnTo>
                        <a:pt x="1959" y="1066"/>
                      </a:lnTo>
                      <a:lnTo>
                        <a:pt x="2021" y="1066"/>
                      </a:lnTo>
                      <a:close/>
                      <a:moveTo>
                        <a:pt x="1797" y="1066"/>
                      </a:moveTo>
                      <a:lnTo>
                        <a:pt x="1799" y="1056"/>
                      </a:lnTo>
                      <a:lnTo>
                        <a:pt x="1801" y="1049"/>
                      </a:lnTo>
                      <a:lnTo>
                        <a:pt x="1801" y="1041"/>
                      </a:lnTo>
                      <a:lnTo>
                        <a:pt x="1799" y="1035"/>
                      </a:lnTo>
                      <a:lnTo>
                        <a:pt x="1798" y="1030"/>
                      </a:lnTo>
                      <a:lnTo>
                        <a:pt x="1794" y="1025"/>
                      </a:lnTo>
                      <a:lnTo>
                        <a:pt x="1790" y="1021"/>
                      </a:lnTo>
                      <a:lnTo>
                        <a:pt x="1785" y="1017"/>
                      </a:lnTo>
                      <a:lnTo>
                        <a:pt x="1780" y="1014"/>
                      </a:lnTo>
                      <a:lnTo>
                        <a:pt x="1768" y="1011"/>
                      </a:lnTo>
                      <a:lnTo>
                        <a:pt x="1754" y="1008"/>
                      </a:lnTo>
                      <a:lnTo>
                        <a:pt x="1737" y="1007"/>
                      </a:lnTo>
                      <a:lnTo>
                        <a:pt x="1721" y="1007"/>
                      </a:lnTo>
                      <a:lnTo>
                        <a:pt x="1699" y="1007"/>
                      </a:lnTo>
                      <a:lnTo>
                        <a:pt x="1680" y="1009"/>
                      </a:lnTo>
                      <a:lnTo>
                        <a:pt x="1671" y="1011"/>
                      </a:lnTo>
                      <a:lnTo>
                        <a:pt x="1663" y="1012"/>
                      </a:lnTo>
                      <a:lnTo>
                        <a:pt x="1655" y="1014"/>
                      </a:lnTo>
                      <a:lnTo>
                        <a:pt x="1647" y="1018"/>
                      </a:lnTo>
                      <a:lnTo>
                        <a:pt x="1640" y="1022"/>
                      </a:lnTo>
                      <a:lnTo>
                        <a:pt x="1633" y="1026"/>
                      </a:lnTo>
                      <a:lnTo>
                        <a:pt x="1628" y="1032"/>
                      </a:lnTo>
                      <a:lnTo>
                        <a:pt x="1623" y="1038"/>
                      </a:lnTo>
                      <a:lnTo>
                        <a:pt x="1618" y="1045"/>
                      </a:lnTo>
                      <a:lnTo>
                        <a:pt x="1615" y="1054"/>
                      </a:lnTo>
                      <a:lnTo>
                        <a:pt x="1611" y="1063"/>
                      </a:lnTo>
                      <a:lnTo>
                        <a:pt x="1608" y="1073"/>
                      </a:lnTo>
                      <a:lnTo>
                        <a:pt x="1607" y="1080"/>
                      </a:lnTo>
                      <a:lnTo>
                        <a:pt x="1606" y="1088"/>
                      </a:lnTo>
                      <a:lnTo>
                        <a:pt x="1606" y="1094"/>
                      </a:lnTo>
                      <a:lnTo>
                        <a:pt x="1607" y="1101"/>
                      </a:lnTo>
                      <a:lnTo>
                        <a:pt x="1608" y="1106"/>
                      </a:lnTo>
                      <a:lnTo>
                        <a:pt x="1612" y="1111"/>
                      </a:lnTo>
                      <a:lnTo>
                        <a:pt x="1615" y="1114"/>
                      </a:lnTo>
                      <a:lnTo>
                        <a:pt x="1620" y="1120"/>
                      </a:lnTo>
                      <a:lnTo>
                        <a:pt x="1625" y="1122"/>
                      </a:lnTo>
                      <a:lnTo>
                        <a:pt x="1631" y="1126"/>
                      </a:lnTo>
                      <a:lnTo>
                        <a:pt x="1639" y="1128"/>
                      </a:lnTo>
                      <a:lnTo>
                        <a:pt x="1647" y="1131"/>
                      </a:lnTo>
                      <a:lnTo>
                        <a:pt x="1668" y="1133"/>
                      </a:lnTo>
                      <a:lnTo>
                        <a:pt x="1693" y="1135"/>
                      </a:lnTo>
                      <a:lnTo>
                        <a:pt x="1702" y="1135"/>
                      </a:lnTo>
                      <a:lnTo>
                        <a:pt x="1709" y="1135"/>
                      </a:lnTo>
                      <a:lnTo>
                        <a:pt x="1716" y="1136"/>
                      </a:lnTo>
                      <a:lnTo>
                        <a:pt x="1720" y="1138"/>
                      </a:lnTo>
                      <a:lnTo>
                        <a:pt x="1722" y="1141"/>
                      </a:lnTo>
                      <a:lnTo>
                        <a:pt x="1723" y="1145"/>
                      </a:lnTo>
                      <a:lnTo>
                        <a:pt x="1725" y="1149"/>
                      </a:lnTo>
                      <a:lnTo>
                        <a:pt x="1723" y="1154"/>
                      </a:lnTo>
                      <a:lnTo>
                        <a:pt x="1722" y="1159"/>
                      </a:lnTo>
                      <a:lnTo>
                        <a:pt x="1720" y="1164"/>
                      </a:lnTo>
                      <a:lnTo>
                        <a:pt x="1717" y="1166"/>
                      </a:lnTo>
                      <a:lnTo>
                        <a:pt x="1713" y="1169"/>
                      </a:lnTo>
                      <a:lnTo>
                        <a:pt x="1708" y="1170"/>
                      </a:lnTo>
                      <a:lnTo>
                        <a:pt x="1702" y="1171"/>
                      </a:lnTo>
                      <a:lnTo>
                        <a:pt x="1694" y="1173"/>
                      </a:lnTo>
                      <a:lnTo>
                        <a:pt x="1684" y="1173"/>
                      </a:lnTo>
                      <a:lnTo>
                        <a:pt x="1677" y="1173"/>
                      </a:lnTo>
                      <a:lnTo>
                        <a:pt x="1670" y="1171"/>
                      </a:lnTo>
                      <a:lnTo>
                        <a:pt x="1665" y="1170"/>
                      </a:lnTo>
                      <a:lnTo>
                        <a:pt x="1661" y="1169"/>
                      </a:lnTo>
                      <a:lnTo>
                        <a:pt x="1658" y="1166"/>
                      </a:lnTo>
                      <a:lnTo>
                        <a:pt x="1656" y="1163"/>
                      </a:lnTo>
                      <a:lnTo>
                        <a:pt x="1656" y="1157"/>
                      </a:lnTo>
                      <a:lnTo>
                        <a:pt x="1658" y="1151"/>
                      </a:lnTo>
                      <a:lnTo>
                        <a:pt x="1590" y="1151"/>
                      </a:lnTo>
                      <a:lnTo>
                        <a:pt x="1589" y="1161"/>
                      </a:lnTo>
                      <a:lnTo>
                        <a:pt x="1588" y="1170"/>
                      </a:lnTo>
                      <a:lnTo>
                        <a:pt x="1588" y="1178"/>
                      </a:lnTo>
                      <a:lnTo>
                        <a:pt x="1589" y="1185"/>
                      </a:lnTo>
                      <a:lnTo>
                        <a:pt x="1592" y="1192"/>
                      </a:lnTo>
                      <a:lnTo>
                        <a:pt x="1594" y="1197"/>
                      </a:lnTo>
                      <a:lnTo>
                        <a:pt x="1599" y="1201"/>
                      </a:lnTo>
                      <a:lnTo>
                        <a:pt x="1604" y="1204"/>
                      </a:lnTo>
                      <a:lnTo>
                        <a:pt x="1609" y="1208"/>
                      </a:lnTo>
                      <a:lnTo>
                        <a:pt x="1617" y="1211"/>
                      </a:lnTo>
                      <a:lnTo>
                        <a:pt x="1625" y="1212"/>
                      </a:lnTo>
                      <a:lnTo>
                        <a:pt x="1633" y="1213"/>
                      </a:lnTo>
                      <a:lnTo>
                        <a:pt x="1654" y="1214"/>
                      </a:lnTo>
                      <a:lnTo>
                        <a:pt x="1678" y="1214"/>
                      </a:lnTo>
                      <a:lnTo>
                        <a:pt x="1701" y="1214"/>
                      </a:lnTo>
                      <a:lnTo>
                        <a:pt x="1721" y="1213"/>
                      </a:lnTo>
                      <a:lnTo>
                        <a:pt x="1730" y="1211"/>
                      </a:lnTo>
                      <a:lnTo>
                        <a:pt x="1739" y="1209"/>
                      </a:lnTo>
                      <a:lnTo>
                        <a:pt x="1746" y="1206"/>
                      </a:lnTo>
                      <a:lnTo>
                        <a:pt x="1752" y="1203"/>
                      </a:lnTo>
                      <a:lnTo>
                        <a:pt x="1759" y="1199"/>
                      </a:lnTo>
                      <a:lnTo>
                        <a:pt x="1765" y="1194"/>
                      </a:lnTo>
                      <a:lnTo>
                        <a:pt x="1770" y="1188"/>
                      </a:lnTo>
                      <a:lnTo>
                        <a:pt x="1775" y="1182"/>
                      </a:lnTo>
                      <a:lnTo>
                        <a:pt x="1779" y="1175"/>
                      </a:lnTo>
                      <a:lnTo>
                        <a:pt x="1783" y="1166"/>
                      </a:lnTo>
                      <a:lnTo>
                        <a:pt x="1787" y="1157"/>
                      </a:lnTo>
                      <a:lnTo>
                        <a:pt x="1789" y="1146"/>
                      </a:lnTo>
                      <a:lnTo>
                        <a:pt x="1790" y="1137"/>
                      </a:lnTo>
                      <a:lnTo>
                        <a:pt x="1792" y="1130"/>
                      </a:lnTo>
                      <a:lnTo>
                        <a:pt x="1790" y="1122"/>
                      </a:lnTo>
                      <a:lnTo>
                        <a:pt x="1790" y="1116"/>
                      </a:lnTo>
                      <a:lnTo>
                        <a:pt x="1788" y="1109"/>
                      </a:lnTo>
                      <a:lnTo>
                        <a:pt x="1785" y="1106"/>
                      </a:lnTo>
                      <a:lnTo>
                        <a:pt x="1780" y="1101"/>
                      </a:lnTo>
                      <a:lnTo>
                        <a:pt x="1776" y="1097"/>
                      </a:lnTo>
                      <a:lnTo>
                        <a:pt x="1770" y="1094"/>
                      </a:lnTo>
                      <a:lnTo>
                        <a:pt x="1764" y="1092"/>
                      </a:lnTo>
                      <a:lnTo>
                        <a:pt x="1756" y="1089"/>
                      </a:lnTo>
                      <a:lnTo>
                        <a:pt x="1747" y="1088"/>
                      </a:lnTo>
                      <a:lnTo>
                        <a:pt x="1727" y="1087"/>
                      </a:lnTo>
                      <a:lnTo>
                        <a:pt x="1704" y="1085"/>
                      </a:lnTo>
                      <a:lnTo>
                        <a:pt x="1693" y="1085"/>
                      </a:lnTo>
                      <a:lnTo>
                        <a:pt x="1685" y="1084"/>
                      </a:lnTo>
                      <a:lnTo>
                        <a:pt x="1679" y="1083"/>
                      </a:lnTo>
                      <a:lnTo>
                        <a:pt x="1675" y="1080"/>
                      </a:lnTo>
                      <a:lnTo>
                        <a:pt x="1674" y="1078"/>
                      </a:lnTo>
                      <a:lnTo>
                        <a:pt x="1673" y="1074"/>
                      </a:lnTo>
                      <a:lnTo>
                        <a:pt x="1673" y="1070"/>
                      </a:lnTo>
                      <a:lnTo>
                        <a:pt x="1674" y="1068"/>
                      </a:lnTo>
                      <a:lnTo>
                        <a:pt x="1674" y="1063"/>
                      </a:lnTo>
                      <a:lnTo>
                        <a:pt x="1677" y="1059"/>
                      </a:lnTo>
                      <a:lnTo>
                        <a:pt x="1678" y="1056"/>
                      </a:lnTo>
                      <a:lnTo>
                        <a:pt x="1682" y="1054"/>
                      </a:lnTo>
                      <a:lnTo>
                        <a:pt x="1687" y="1052"/>
                      </a:lnTo>
                      <a:lnTo>
                        <a:pt x="1693" y="1050"/>
                      </a:lnTo>
                      <a:lnTo>
                        <a:pt x="1701" y="1050"/>
                      </a:lnTo>
                      <a:lnTo>
                        <a:pt x="1712" y="1050"/>
                      </a:lnTo>
                      <a:lnTo>
                        <a:pt x="1723" y="1050"/>
                      </a:lnTo>
                      <a:lnTo>
                        <a:pt x="1731" y="1052"/>
                      </a:lnTo>
                      <a:lnTo>
                        <a:pt x="1733" y="1055"/>
                      </a:lnTo>
                      <a:lnTo>
                        <a:pt x="1735" y="1057"/>
                      </a:lnTo>
                      <a:lnTo>
                        <a:pt x="1735" y="1061"/>
                      </a:lnTo>
                      <a:lnTo>
                        <a:pt x="1735" y="1066"/>
                      </a:lnTo>
                      <a:lnTo>
                        <a:pt x="1797" y="1066"/>
                      </a:lnTo>
                      <a:close/>
                      <a:moveTo>
                        <a:pt x="1570" y="1122"/>
                      </a:moveTo>
                      <a:lnTo>
                        <a:pt x="1573" y="1112"/>
                      </a:lnTo>
                      <a:lnTo>
                        <a:pt x="1575" y="1097"/>
                      </a:lnTo>
                      <a:lnTo>
                        <a:pt x="1578" y="1083"/>
                      </a:lnTo>
                      <a:lnTo>
                        <a:pt x="1579" y="1071"/>
                      </a:lnTo>
                      <a:lnTo>
                        <a:pt x="1579" y="1060"/>
                      </a:lnTo>
                      <a:lnTo>
                        <a:pt x="1579" y="1051"/>
                      </a:lnTo>
                      <a:lnTo>
                        <a:pt x="1577" y="1042"/>
                      </a:lnTo>
                      <a:lnTo>
                        <a:pt x="1574" y="1035"/>
                      </a:lnTo>
                      <a:lnTo>
                        <a:pt x="1570" y="1028"/>
                      </a:lnTo>
                      <a:lnTo>
                        <a:pt x="1565" y="1023"/>
                      </a:lnTo>
                      <a:lnTo>
                        <a:pt x="1559" y="1018"/>
                      </a:lnTo>
                      <a:lnTo>
                        <a:pt x="1552" y="1014"/>
                      </a:lnTo>
                      <a:lnTo>
                        <a:pt x="1544" y="1012"/>
                      </a:lnTo>
                      <a:lnTo>
                        <a:pt x="1535" y="1009"/>
                      </a:lnTo>
                      <a:lnTo>
                        <a:pt x="1523" y="1008"/>
                      </a:lnTo>
                      <a:lnTo>
                        <a:pt x="1511" y="1007"/>
                      </a:lnTo>
                      <a:lnTo>
                        <a:pt x="1498" y="1007"/>
                      </a:lnTo>
                      <a:lnTo>
                        <a:pt x="1483" y="1007"/>
                      </a:lnTo>
                      <a:lnTo>
                        <a:pt x="1470" y="1008"/>
                      </a:lnTo>
                      <a:lnTo>
                        <a:pt x="1458" y="1009"/>
                      </a:lnTo>
                      <a:lnTo>
                        <a:pt x="1447" y="1012"/>
                      </a:lnTo>
                      <a:lnTo>
                        <a:pt x="1437" y="1016"/>
                      </a:lnTo>
                      <a:lnTo>
                        <a:pt x="1428" y="1019"/>
                      </a:lnTo>
                      <a:lnTo>
                        <a:pt x="1420" y="1025"/>
                      </a:lnTo>
                      <a:lnTo>
                        <a:pt x="1413" y="1030"/>
                      </a:lnTo>
                      <a:lnTo>
                        <a:pt x="1407" y="1037"/>
                      </a:lnTo>
                      <a:lnTo>
                        <a:pt x="1401" y="1045"/>
                      </a:lnTo>
                      <a:lnTo>
                        <a:pt x="1396" y="1052"/>
                      </a:lnTo>
                      <a:lnTo>
                        <a:pt x="1391" y="1063"/>
                      </a:lnTo>
                      <a:lnTo>
                        <a:pt x="1383" y="1085"/>
                      </a:lnTo>
                      <a:lnTo>
                        <a:pt x="1377" y="1112"/>
                      </a:lnTo>
                      <a:lnTo>
                        <a:pt x="1373" y="1125"/>
                      </a:lnTo>
                      <a:lnTo>
                        <a:pt x="1372" y="1137"/>
                      </a:lnTo>
                      <a:lnTo>
                        <a:pt x="1370" y="1149"/>
                      </a:lnTo>
                      <a:lnTo>
                        <a:pt x="1370" y="1159"/>
                      </a:lnTo>
                      <a:lnTo>
                        <a:pt x="1370" y="1169"/>
                      </a:lnTo>
                      <a:lnTo>
                        <a:pt x="1372" y="1178"/>
                      </a:lnTo>
                      <a:lnTo>
                        <a:pt x="1374" y="1185"/>
                      </a:lnTo>
                      <a:lnTo>
                        <a:pt x="1378" y="1192"/>
                      </a:lnTo>
                      <a:lnTo>
                        <a:pt x="1383" y="1197"/>
                      </a:lnTo>
                      <a:lnTo>
                        <a:pt x="1389" y="1202"/>
                      </a:lnTo>
                      <a:lnTo>
                        <a:pt x="1396" y="1206"/>
                      </a:lnTo>
                      <a:lnTo>
                        <a:pt x="1404" y="1209"/>
                      </a:lnTo>
                      <a:lnTo>
                        <a:pt x="1415" y="1212"/>
                      </a:lnTo>
                      <a:lnTo>
                        <a:pt x="1425" y="1213"/>
                      </a:lnTo>
                      <a:lnTo>
                        <a:pt x="1437" y="1214"/>
                      </a:lnTo>
                      <a:lnTo>
                        <a:pt x="1451" y="1214"/>
                      </a:lnTo>
                      <a:lnTo>
                        <a:pt x="1471" y="1214"/>
                      </a:lnTo>
                      <a:lnTo>
                        <a:pt x="1490" y="1213"/>
                      </a:lnTo>
                      <a:lnTo>
                        <a:pt x="1499" y="1212"/>
                      </a:lnTo>
                      <a:lnTo>
                        <a:pt x="1508" y="1211"/>
                      </a:lnTo>
                      <a:lnTo>
                        <a:pt x="1517" y="1208"/>
                      </a:lnTo>
                      <a:lnTo>
                        <a:pt x="1525" y="1204"/>
                      </a:lnTo>
                      <a:lnTo>
                        <a:pt x="1531" y="1201"/>
                      </a:lnTo>
                      <a:lnTo>
                        <a:pt x="1537" y="1197"/>
                      </a:lnTo>
                      <a:lnTo>
                        <a:pt x="1544" y="1190"/>
                      </a:lnTo>
                      <a:lnTo>
                        <a:pt x="1549" y="1184"/>
                      </a:lnTo>
                      <a:lnTo>
                        <a:pt x="1554" y="1176"/>
                      </a:lnTo>
                      <a:lnTo>
                        <a:pt x="1559" y="1169"/>
                      </a:lnTo>
                      <a:lnTo>
                        <a:pt x="1561" y="1159"/>
                      </a:lnTo>
                      <a:lnTo>
                        <a:pt x="1565" y="1147"/>
                      </a:lnTo>
                      <a:lnTo>
                        <a:pt x="1499" y="1147"/>
                      </a:lnTo>
                      <a:lnTo>
                        <a:pt x="1497" y="1155"/>
                      </a:lnTo>
                      <a:lnTo>
                        <a:pt x="1494" y="1160"/>
                      </a:lnTo>
                      <a:lnTo>
                        <a:pt x="1490" y="1164"/>
                      </a:lnTo>
                      <a:lnTo>
                        <a:pt x="1487" y="1166"/>
                      </a:lnTo>
                      <a:lnTo>
                        <a:pt x="1475" y="1169"/>
                      </a:lnTo>
                      <a:lnTo>
                        <a:pt x="1461" y="1169"/>
                      </a:lnTo>
                      <a:lnTo>
                        <a:pt x="1453" y="1169"/>
                      </a:lnTo>
                      <a:lnTo>
                        <a:pt x="1446" y="1166"/>
                      </a:lnTo>
                      <a:lnTo>
                        <a:pt x="1441" y="1164"/>
                      </a:lnTo>
                      <a:lnTo>
                        <a:pt x="1437" y="1159"/>
                      </a:lnTo>
                      <a:lnTo>
                        <a:pt x="1436" y="1152"/>
                      </a:lnTo>
                      <a:lnTo>
                        <a:pt x="1436" y="1145"/>
                      </a:lnTo>
                      <a:lnTo>
                        <a:pt x="1437" y="1135"/>
                      </a:lnTo>
                      <a:lnTo>
                        <a:pt x="1440" y="1122"/>
                      </a:lnTo>
                      <a:lnTo>
                        <a:pt x="1570" y="1122"/>
                      </a:lnTo>
                      <a:close/>
                      <a:moveTo>
                        <a:pt x="1447" y="1087"/>
                      </a:moveTo>
                      <a:lnTo>
                        <a:pt x="1450" y="1078"/>
                      </a:lnTo>
                      <a:lnTo>
                        <a:pt x="1453" y="1070"/>
                      </a:lnTo>
                      <a:lnTo>
                        <a:pt x="1456" y="1064"/>
                      </a:lnTo>
                      <a:lnTo>
                        <a:pt x="1460" y="1060"/>
                      </a:lnTo>
                      <a:lnTo>
                        <a:pt x="1465" y="1056"/>
                      </a:lnTo>
                      <a:lnTo>
                        <a:pt x="1471" y="1055"/>
                      </a:lnTo>
                      <a:lnTo>
                        <a:pt x="1478" y="1054"/>
                      </a:lnTo>
                      <a:lnTo>
                        <a:pt x="1487" y="1052"/>
                      </a:lnTo>
                      <a:lnTo>
                        <a:pt x="1494" y="1052"/>
                      </a:lnTo>
                      <a:lnTo>
                        <a:pt x="1501" y="1054"/>
                      </a:lnTo>
                      <a:lnTo>
                        <a:pt x="1506" y="1055"/>
                      </a:lnTo>
                      <a:lnTo>
                        <a:pt x="1511" y="1059"/>
                      </a:lnTo>
                      <a:lnTo>
                        <a:pt x="1513" y="1063"/>
                      </a:lnTo>
                      <a:lnTo>
                        <a:pt x="1515" y="1069"/>
                      </a:lnTo>
                      <a:lnTo>
                        <a:pt x="1515" y="1076"/>
                      </a:lnTo>
                      <a:lnTo>
                        <a:pt x="1512" y="1087"/>
                      </a:lnTo>
                      <a:lnTo>
                        <a:pt x="1447" y="1087"/>
                      </a:lnTo>
                      <a:close/>
                      <a:moveTo>
                        <a:pt x="1275" y="1011"/>
                      </a:moveTo>
                      <a:lnTo>
                        <a:pt x="1210" y="1011"/>
                      </a:lnTo>
                      <a:lnTo>
                        <a:pt x="1165" y="1212"/>
                      </a:lnTo>
                      <a:lnTo>
                        <a:pt x="1231" y="1212"/>
                      </a:lnTo>
                      <a:lnTo>
                        <a:pt x="1258" y="1092"/>
                      </a:lnTo>
                      <a:lnTo>
                        <a:pt x="1261" y="1079"/>
                      </a:lnTo>
                      <a:lnTo>
                        <a:pt x="1268" y="1068"/>
                      </a:lnTo>
                      <a:lnTo>
                        <a:pt x="1272" y="1064"/>
                      </a:lnTo>
                      <a:lnTo>
                        <a:pt x="1275" y="1060"/>
                      </a:lnTo>
                      <a:lnTo>
                        <a:pt x="1282" y="1059"/>
                      </a:lnTo>
                      <a:lnTo>
                        <a:pt x="1288" y="1057"/>
                      </a:lnTo>
                      <a:lnTo>
                        <a:pt x="1293" y="1059"/>
                      </a:lnTo>
                      <a:lnTo>
                        <a:pt x="1297" y="1060"/>
                      </a:lnTo>
                      <a:lnTo>
                        <a:pt x="1299" y="1064"/>
                      </a:lnTo>
                      <a:lnTo>
                        <a:pt x="1302" y="1068"/>
                      </a:lnTo>
                      <a:lnTo>
                        <a:pt x="1302" y="1078"/>
                      </a:lnTo>
                      <a:lnTo>
                        <a:pt x="1301" y="1089"/>
                      </a:lnTo>
                      <a:lnTo>
                        <a:pt x="1298" y="1099"/>
                      </a:lnTo>
                      <a:lnTo>
                        <a:pt x="1358" y="1099"/>
                      </a:lnTo>
                      <a:lnTo>
                        <a:pt x="1361" y="1083"/>
                      </a:lnTo>
                      <a:lnTo>
                        <a:pt x="1364" y="1069"/>
                      </a:lnTo>
                      <a:lnTo>
                        <a:pt x="1365" y="1055"/>
                      </a:lnTo>
                      <a:lnTo>
                        <a:pt x="1366" y="1042"/>
                      </a:lnTo>
                      <a:lnTo>
                        <a:pt x="1365" y="1031"/>
                      </a:lnTo>
                      <a:lnTo>
                        <a:pt x="1364" y="1026"/>
                      </a:lnTo>
                      <a:lnTo>
                        <a:pt x="1361" y="1021"/>
                      </a:lnTo>
                      <a:lnTo>
                        <a:pt x="1358" y="1017"/>
                      </a:lnTo>
                      <a:lnTo>
                        <a:pt x="1354" y="1013"/>
                      </a:lnTo>
                      <a:lnTo>
                        <a:pt x="1349" y="1011"/>
                      </a:lnTo>
                      <a:lnTo>
                        <a:pt x="1344" y="1008"/>
                      </a:lnTo>
                      <a:lnTo>
                        <a:pt x="1336" y="1007"/>
                      </a:lnTo>
                      <a:lnTo>
                        <a:pt x="1328" y="1007"/>
                      </a:lnTo>
                      <a:lnTo>
                        <a:pt x="1320" y="1007"/>
                      </a:lnTo>
                      <a:lnTo>
                        <a:pt x="1311" y="1009"/>
                      </a:lnTo>
                      <a:lnTo>
                        <a:pt x="1303" y="1012"/>
                      </a:lnTo>
                      <a:lnTo>
                        <a:pt x="1296" y="1014"/>
                      </a:lnTo>
                      <a:lnTo>
                        <a:pt x="1288" y="1019"/>
                      </a:lnTo>
                      <a:lnTo>
                        <a:pt x="1282" y="1026"/>
                      </a:lnTo>
                      <a:lnTo>
                        <a:pt x="1275" y="1032"/>
                      </a:lnTo>
                      <a:lnTo>
                        <a:pt x="1270" y="1040"/>
                      </a:lnTo>
                      <a:lnTo>
                        <a:pt x="1269" y="1040"/>
                      </a:lnTo>
                      <a:lnTo>
                        <a:pt x="1275" y="1011"/>
                      </a:lnTo>
                      <a:close/>
                      <a:moveTo>
                        <a:pt x="998" y="1182"/>
                      </a:moveTo>
                      <a:lnTo>
                        <a:pt x="1002" y="1182"/>
                      </a:lnTo>
                      <a:lnTo>
                        <a:pt x="1005" y="1190"/>
                      </a:lnTo>
                      <a:lnTo>
                        <a:pt x="1008" y="1198"/>
                      </a:lnTo>
                      <a:lnTo>
                        <a:pt x="1012" y="1204"/>
                      </a:lnTo>
                      <a:lnTo>
                        <a:pt x="1018" y="1208"/>
                      </a:lnTo>
                      <a:lnTo>
                        <a:pt x="1026" y="1212"/>
                      </a:lnTo>
                      <a:lnTo>
                        <a:pt x="1034" y="1213"/>
                      </a:lnTo>
                      <a:lnTo>
                        <a:pt x="1041" y="1214"/>
                      </a:lnTo>
                      <a:lnTo>
                        <a:pt x="1050" y="1214"/>
                      </a:lnTo>
                      <a:lnTo>
                        <a:pt x="1060" y="1214"/>
                      </a:lnTo>
                      <a:lnTo>
                        <a:pt x="1069" y="1213"/>
                      </a:lnTo>
                      <a:lnTo>
                        <a:pt x="1078" y="1212"/>
                      </a:lnTo>
                      <a:lnTo>
                        <a:pt x="1087" y="1211"/>
                      </a:lnTo>
                      <a:lnTo>
                        <a:pt x="1094" y="1207"/>
                      </a:lnTo>
                      <a:lnTo>
                        <a:pt x="1101" y="1204"/>
                      </a:lnTo>
                      <a:lnTo>
                        <a:pt x="1107" y="1199"/>
                      </a:lnTo>
                      <a:lnTo>
                        <a:pt x="1113" y="1194"/>
                      </a:lnTo>
                      <a:lnTo>
                        <a:pt x="1118" y="1189"/>
                      </a:lnTo>
                      <a:lnTo>
                        <a:pt x="1123" y="1183"/>
                      </a:lnTo>
                      <a:lnTo>
                        <a:pt x="1129" y="1175"/>
                      </a:lnTo>
                      <a:lnTo>
                        <a:pt x="1132" y="1168"/>
                      </a:lnTo>
                      <a:lnTo>
                        <a:pt x="1140" y="1150"/>
                      </a:lnTo>
                      <a:lnTo>
                        <a:pt x="1145" y="1128"/>
                      </a:lnTo>
                      <a:lnTo>
                        <a:pt x="1155" y="1083"/>
                      </a:lnTo>
                      <a:lnTo>
                        <a:pt x="1158" y="1073"/>
                      </a:lnTo>
                      <a:lnTo>
                        <a:pt x="1159" y="1064"/>
                      </a:lnTo>
                      <a:lnTo>
                        <a:pt x="1159" y="1056"/>
                      </a:lnTo>
                      <a:lnTo>
                        <a:pt x="1158" y="1049"/>
                      </a:lnTo>
                      <a:lnTo>
                        <a:pt x="1156" y="1041"/>
                      </a:lnTo>
                      <a:lnTo>
                        <a:pt x="1155" y="1035"/>
                      </a:lnTo>
                      <a:lnTo>
                        <a:pt x="1153" y="1030"/>
                      </a:lnTo>
                      <a:lnTo>
                        <a:pt x="1149" y="1025"/>
                      </a:lnTo>
                      <a:lnTo>
                        <a:pt x="1144" y="1021"/>
                      </a:lnTo>
                      <a:lnTo>
                        <a:pt x="1140" y="1017"/>
                      </a:lnTo>
                      <a:lnTo>
                        <a:pt x="1134" y="1013"/>
                      </a:lnTo>
                      <a:lnTo>
                        <a:pt x="1127" y="1011"/>
                      </a:lnTo>
                      <a:lnTo>
                        <a:pt x="1113" y="1008"/>
                      </a:lnTo>
                      <a:lnTo>
                        <a:pt x="1096" y="1007"/>
                      </a:lnTo>
                      <a:lnTo>
                        <a:pt x="1086" y="1007"/>
                      </a:lnTo>
                      <a:lnTo>
                        <a:pt x="1075" y="1008"/>
                      </a:lnTo>
                      <a:lnTo>
                        <a:pt x="1067" y="1011"/>
                      </a:lnTo>
                      <a:lnTo>
                        <a:pt x="1058" y="1014"/>
                      </a:lnTo>
                      <a:lnTo>
                        <a:pt x="1050" y="1019"/>
                      </a:lnTo>
                      <a:lnTo>
                        <a:pt x="1042" y="1026"/>
                      </a:lnTo>
                      <a:lnTo>
                        <a:pt x="1036" y="1033"/>
                      </a:lnTo>
                      <a:lnTo>
                        <a:pt x="1031" y="1042"/>
                      </a:lnTo>
                      <a:lnTo>
                        <a:pt x="1027" y="1042"/>
                      </a:lnTo>
                      <a:lnTo>
                        <a:pt x="1036" y="1011"/>
                      </a:lnTo>
                      <a:lnTo>
                        <a:pt x="970" y="1011"/>
                      </a:lnTo>
                      <a:lnTo>
                        <a:pt x="907" y="1299"/>
                      </a:lnTo>
                      <a:lnTo>
                        <a:pt x="973" y="1299"/>
                      </a:lnTo>
                      <a:lnTo>
                        <a:pt x="998" y="1182"/>
                      </a:lnTo>
                      <a:close/>
                      <a:moveTo>
                        <a:pt x="1083" y="1112"/>
                      </a:moveTo>
                      <a:lnTo>
                        <a:pt x="1079" y="1127"/>
                      </a:lnTo>
                      <a:lnTo>
                        <a:pt x="1077" y="1138"/>
                      </a:lnTo>
                      <a:lnTo>
                        <a:pt x="1072" y="1149"/>
                      </a:lnTo>
                      <a:lnTo>
                        <a:pt x="1068" y="1155"/>
                      </a:lnTo>
                      <a:lnTo>
                        <a:pt x="1061" y="1160"/>
                      </a:lnTo>
                      <a:lnTo>
                        <a:pt x="1055" y="1163"/>
                      </a:lnTo>
                      <a:lnTo>
                        <a:pt x="1046" y="1164"/>
                      </a:lnTo>
                      <a:lnTo>
                        <a:pt x="1036" y="1164"/>
                      </a:lnTo>
                      <a:lnTo>
                        <a:pt x="1026" y="1164"/>
                      </a:lnTo>
                      <a:lnTo>
                        <a:pt x="1020" y="1163"/>
                      </a:lnTo>
                      <a:lnTo>
                        <a:pt x="1016" y="1161"/>
                      </a:lnTo>
                      <a:lnTo>
                        <a:pt x="1013" y="1160"/>
                      </a:lnTo>
                      <a:lnTo>
                        <a:pt x="1012" y="1157"/>
                      </a:lnTo>
                      <a:lnTo>
                        <a:pt x="1011" y="1155"/>
                      </a:lnTo>
                      <a:lnTo>
                        <a:pt x="1008" y="1149"/>
                      </a:lnTo>
                      <a:lnTo>
                        <a:pt x="1010" y="1138"/>
                      </a:lnTo>
                      <a:lnTo>
                        <a:pt x="1011" y="1127"/>
                      </a:lnTo>
                      <a:lnTo>
                        <a:pt x="1015" y="1111"/>
                      </a:lnTo>
                      <a:lnTo>
                        <a:pt x="1017" y="1098"/>
                      </a:lnTo>
                      <a:lnTo>
                        <a:pt x="1021" y="1087"/>
                      </a:lnTo>
                      <a:lnTo>
                        <a:pt x="1025" y="1078"/>
                      </a:lnTo>
                      <a:lnTo>
                        <a:pt x="1030" y="1070"/>
                      </a:lnTo>
                      <a:lnTo>
                        <a:pt x="1035" y="1064"/>
                      </a:lnTo>
                      <a:lnTo>
                        <a:pt x="1041" y="1060"/>
                      </a:lnTo>
                      <a:lnTo>
                        <a:pt x="1050" y="1059"/>
                      </a:lnTo>
                      <a:lnTo>
                        <a:pt x="1060" y="1057"/>
                      </a:lnTo>
                      <a:lnTo>
                        <a:pt x="1070" y="1059"/>
                      </a:lnTo>
                      <a:lnTo>
                        <a:pt x="1078" y="1060"/>
                      </a:lnTo>
                      <a:lnTo>
                        <a:pt x="1080" y="1063"/>
                      </a:lnTo>
                      <a:lnTo>
                        <a:pt x="1083" y="1064"/>
                      </a:lnTo>
                      <a:lnTo>
                        <a:pt x="1086" y="1066"/>
                      </a:lnTo>
                      <a:lnTo>
                        <a:pt x="1087" y="1070"/>
                      </a:lnTo>
                      <a:lnTo>
                        <a:pt x="1088" y="1078"/>
                      </a:lnTo>
                      <a:lnTo>
                        <a:pt x="1088" y="1087"/>
                      </a:lnTo>
                      <a:lnTo>
                        <a:pt x="1086" y="1098"/>
                      </a:lnTo>
                      <a:lnTo>
                        <a:pt x="1083" y="1112"/>
                      </a:lnTo>
                      <a:close/>
                      <a:moveTo>
                        <a:pt x="943" y="1011"/>
                      </a:moveTo>
                      <a:lnTo>
                        <a:pt x="867" y="1011"/>
                      </a:lnTo>
                      <a:lnTo>
                        <a:pt x="830" y="1066"/>
                      </a:lnTo>
                      <a:lnTo>
                        <a:pt x="819" y="1011"/>
                      </a:lnTo>
                      <a:lnTo>
                        <a:pt x="743" y="1011"/>
                      </a:lnTo>
                      <a:lnTo>
                        <a:pt x="773" y="1106"/>
                      </a:lnTo>
                      <a:lnTo>
                        <a:pt x="691" y="1212"/>
                      </a:lnTo>
                      <a:lnTo>
                        <a:pt x="769" y="1212"/>
                      </a:lnTo>
                      <a:lnTo>
                        <a:pt x="812" y="1146"/>
                      </a:lnTo>
                      <a:lnTo>
                        <a:pt x="826" y="1212"/>
                      </a:lnTo>
                      <a:lnTo>
                        <a:pt x="903" y="1212"/>
                      </a:lnTo>
                      <a:lnTo>
                        <a:pt x="869" y="1106"/>
                      </a:lnTo>
                      <a:lnTo>
                        <a:pt x="943" y="1011"/>
                      </a:lnTo>
                      <a:close/>
                      <a:moveTo>
                        <a:pt x="696" y="1122"/>
                      </a:moveTo>
                      <a:lnTo>
                        <a:pt x="698" y="1112"/>
                      </a:lnTo>
                      <a:lnTo>
                        <a:pt x="701" y="1097"/>
                      </a:lnTo>
                      <a:lnTo>
                        <a:pt x="703" y="1083"/>
                      </a:lnTo>
                      <a:lnTo>
                        <a:pt x="705" y="1071"/>
                      </a:lnTo>
                      <a:lnTo>
                        <a:pt x="705" y="1060"/>
                      </a:lnTo>
                      <a:lnTo>
                        <a:pt x="703" y="1051"/>
                      </a:lnTo>
                      <a:lnTo>
                        <a:pt x="702" y="1042"/>
                      </a:lnTo>
                      <a:lnTo>
                        <a:pt x="700" y="1035"/>
                      </a:lnTo>
                      <a:lnTo>
                        <a:pt x="696" y="1028"/>
                      </a:lnTo>
                      <a:lnTo>
                        <a:pt x="691" y="1023"/>
                      </a:lnTo>
                      <a:lnTo>
                        <a:pt x="684" y="1018"/>
                      </a:lnTo>
                      <a:lnTo>
                        <a:pt x="677" y="1014"/>
                      </a:lnTo>
                      <a:lnTo>
                        <a:pt x="669" y="1012"/>
                      </a:lnTo>
                      <a:lnTo>
                        <a:pt x="659" y="1009"/>
                      </a:lnTo>
                      <a:lnTo>
                        <a:pt x="649" y="1008"/>
                      </a:lnTo>
                      <a:lnTo>
                        <a:pt x="636" y="1007"/>
                      </a:lnTo>
                      <a:lnTo>
                        <a:pt x="622" y="1007"/>
                      </a:lnTo>
                      <a:lnTo>
                        <a:pt x="608" y="1007"/>
                      </a:lnTo>
                      <a:lnTo>
                        <a:pt x="595" y="1008"/>
                      </a:lnTo>
                      <a:lnTo>
                        <a:pt x="583" y="1009"/>
                      </a:lnTo>
                      <a:lnTo>
                        <a:pt x="572" y="1012"/>
                      </a:lnTo>
                      <a:lnTo>
                        <a:pt x="562" y="1016"/>
                      </a:lnTo>
                      <a:lnTo>
                        <a:pt x="553" y="1019"/>
                      </a:lnTo>
                      <a:lnTo>
                        <a:pt x="545" y="1025"/>
                      </a:lnTo>
                      <a:lnTo>
                        <a:pt x="538" y="1030"/>
                      </a:lnTo>
                      <a:lnTo>
                        <a:pt x="531" y="1037"/>
                      </a:lnTo>
                      <a:lnTo>
                        <a:pt x="526" y="1045"/>
                      </a:lnTo>
                      <a:lnTo>
                        <a:pt x="521" y="1052"/>
                      </a:lnTo>
                      <a:lnTo>
                        <a:pt x="516" y="1063"/>
                      </a:lnTo>
                      <a:lnTo>
                        <a:pt x="508" y="1085"/>
                      </a:lnTo>
                      <a:lnTo>
                        <a:pt x="501" y="1112"/>
                      </a:lnTo>
                      <a:lnTo>
                        <a:pt x="498" y="1125"/>
                      </a:lnTo>
                      <a:lnTo>
                        <a:pt x="497" y="1137"/>
                      </a:lnTo>
                      <a:lnTo>
                        <a:pt x="496" y="1149"/>
                      </a:lnTo>
                      <a:lnTo>
                        <a:pt x="495" y="1159"/>
                      </a:lnTo>
                      <a:lnTo>
                        <a:pt x="496" y="1169"/>
                      </a:lnTo>
                      <a:lnTo>
                        <a:pt x="497" y="1178"/>
                      </a:lnTo>
                      <a:lnTo>
                        <a:pt x="500" y="1185"/>
                      </a:lnTo>
                      <a:lnTo>
                        <a:pt x="503" y="1192"/>
                      </a:lnTo>
                      <a:lnTo>
                        <a:pt x="508" y="1197"/>
                      </a:lnTo>
                      <a:lnTo>
                        <a:pt x="514" y="1202"/>
                      </a:lnTo>
                      <a:lnTo>
                        <a:pt x="521" y="1206"/>
                      </a:lnTo>
                      <a:lnTo>
                        <a:pt x="529" y="1209"/>
                      </a:lnTo>
                      <a:lnTo>
                        <a:pt x="539" y="1212"/>
                      </a:lnTo>
                      <a:lnTo>
                        <a:pt x="550" y="1213"/>
                      </a:lnTo>
                      <a:lnTo>
                        <a:pt x="563" y="1214"/>
                      </a:lnTo>
                      <a:lnTo>
                        <a:pt x="577" y="1214"/>
                      </a:lnTo>
                      <a:lnTo>
                        <a:pt x="597" y="1214"/>
                      </a:lnTo>
                      <a:lnTo>
                        <a:pt x="616" y="1213"/>
                      </a:lnTo>
                      <a:lnTo>
                        <a:pt x="625" y="1212"/>
                      </a:lnTo>
                      <a:lnTo>
                        <a:pt x="634" y="1211"/>
                      </a:lnTo>
                      <a:lnTo>
                        <a:pt x="641" y="1208"/>
                      </a:lnTo>
                      <a:lnTo>
                        <a:pt x="649" y="1204"/>
                      </a:lnTo>
                      <a:lnTo>
                        <a:pt x="657" y="1201"/>
                      </a:lnTo>
                      <a:lnTo>
                        <a:pt x="663" y="1197"/>
                      </a:lnTo>
                      <a:lnTo>
                        <a:pt x="669" y="1190"/>
                      </a:lnTo>
                      <a:lnTo>
                        <a:pt x="674" y="1184"/>
                      </a:lnTo>
                      <a:lnTo>
                        <a:pt x="679" y="1176"/>
                      </a:lnTo>
                      <a:lnTo>
                        <a:pt x="683" y="1169"/>
                      </a:lnTo>
                      <a:lnTo>
                        <a:pt x="687" y="1159"/>
                      </a:lnTo>
                      <a:lnTo>
                        <a:pt x="689" y="1147"/>
                      </a:lnTo>
                      <a:lnTo>
                        <a:pt x="624" y="1147"/>
                      </a:lnTo>
                      <a:lnTo>
                        <a:pt x="622" y="1155"/>
                      </a:lnTo>
                      <a:lnTo>
                        <a:pt x="619" y="1160"/>
                      </a:lnTo>
                      <a:lnTo>
                        <a:pt x="616" y="1164"/>
                      </a:lnTo>
                      <a:lnTo>
                        <a:pt x="611" y="1166"/>
                      </a:lnTo>
                      <a:lnTo>
                        <a:pt x="601" y="1169"/>
                      </a:lnTo>
                      <a:lnTo>
                        <a:pt x="587" y="1169"/>
                      </a:lnTo>
                      <a:lnTo>
                        <a:pt x="578" y="1169"/>
                      </a:lnTo>
                      <a:lnTo>
                        <a:pt x="570" y="1166"/>
                      </a:lnTo>
                      <a:lnTo>
                        <a:pt x="565" y="1164"/>
                      </a:lnTo>
                      <a:lnTo>
                        <a:pt x="563" y="1159"/>
                      </a:lnTo>
                      <a:lnTo>
                        <a:pt x="562" y="1152"/>
                      </a:lnTo>
                      <a:lnTo>
                        <a:pt x="562" y="1145"/>
                      </a:lnTo>
                      <a:lnTo>
                        <a:pt x="563" y="1135"/>
                      </a:lnTo>
                      <a:lnTo>
                        <a:pt x="564" y="1122"/>
                      </a:lnTo>
                      <a:lnTo>
                        <a:pt x="696" y="1122"/>
                      </a:lnTo>
                      <a:close/>
                      <a:moveTo>
                        <a:pt x="573" y="1087"/>
                      </a:moveTo>
                      <a:lnTo>
                        <a:pt x="576" y="1078"/>
                      </a:lnTo>
                      <a:lnTo>
                        <a:pt x="578" y="1070"/>
                      </a:lnTo>
                      <a:lnTo>
                        <a:pt x="582" y="1064"/>
                      </a:lnTo>
                      <a:lnTo>
                        <a:pt x="586" y="1060"/>
                      </a:lnTo>
                      <a:lnTo>
                        <a:pt x="591" y="1056"/>
                      </a:lnTo>
                      <a:lnTo>
                        <a:pt x="597" y="1055"/>
                      </a:lnTo>
                      <a:lnTo>
                        <a:pt x="603" y="1054"/>
                      </a:lnTo>
                      <a:lnTo>
                        <a:pt x="611" y="1052"/>
                      </a:lnTo>
                      <a:lnTo>
                        <a:pt x="620" y="1052"/>
                      </a:lnTo>
                      <a:lnTo>
                        <a:pt x="626" y="1054"/>
                      </a:lnTo>
                      <a:lnTo>
                        <a:pt x="631" y="1055"/>
                      </a:lnTo>
                      <a:lnTo>
                        <a:pt x="635" y="1059"/>
                      </a:lnTo>
                      <a:lnTo>
                        <a:pt x="638" y="1063"/>
                      </a:lnTo>
                      <a:lnTo>
                        <a:pt x="639" y="1069"/>
                      </a:lnTo>
                      <a:lnTo>
                        <a:pt x="639" y="1076"/>
                      </a:lnTo>
                      <a:lnTo>
                        <a:pt x="638" y="1087"/>
                      </a:lnTo>
                      <a:lnTo>
                        <a:pt x="573" y="1087"/>
                      </a:lnTo>
                      <a:close/>
                      <a:moveTo>
                        <a:pt x="2114" y="597"/>
                      </a:moveTo>
                      <a:lnTo>
                        <a:pt x="2198" y="597"/>
                      </a:lnTo>
                      <a:lnTo>
                        <a:pt x="2211" y="598"/>
                      </a:lnTo>
                      <a:lnTo>
                        <a:pt x="2219" y="599"/>
                      </a:lnTo>
                      <a:lnTo>
                        <a:pt x="2227" y="602"/>
                      </a:lnTo>
                      <a:lnTo>
                        <a:pt x="2232" y="607"/>
                      </a:lnTo>
                      <a:lnTo>
                        <a:pt x="2235" y="613"/>
                      </a:lnTo>
                      <a:lnTo>
                        <a:pt x="2235" y="621"/>
                      </a:lnTo>
                      <a:lnTo>
                        <a:pt x="2235" y="631"/>
                      </a:lnTo>
                      <a:lnTo>
                        <a:pt x="2232" y="644"/>
                      </a:lnTo>
                      <a:lnTo>
                        <a:pt x="2230" y="657"/>
                      </a:lnTo>
                      <a:lnTo>
                        <a:pt x="2226" y="668"/>
                      </a:lnTo>
                      <a:lnTo>
                        <a:pt x="2222" y="676"/>
                      </a:lnTo>
                      <a:lnTo>
                        <a:pt x="2217" y="682"/>
                      </a:lnTo>
                      <a:lnTo>
                        <a:pt x="2211" y="687"/>
                      </a:lnTo>
                      <a:lnTo>
                        <a:pt x="2203" y="689"/>
                      </a:lnTo>
                      <a:lnTo>
                        <a:pt x="2192" y="690"/>
                      </a:lnTo>
                      <a:lnTo>
                        <a:pt x="2178" y="690"/>
                      </a:lnTo>
                      <a:lnTo>
                        <a:pt x="2094" y="690"/>
                      </a:lnTo>
                      <a:lnTo>
                        <a:pt x="2114" y="597"/>
                      </a:lnTo>
                      <a:close/>
                      <a:moveTo>
                        <a:pt x="2075" y="779"/>
                      </a:moveTo>
                      <a:lnTo>
                        <a:pt x="2159" y="779"/>
                      </a:lnTo>
                      <a:lnTo>
                        <a:pt x="2169" y="780"/>
                      </a:lnTo>
                      <a:lnTo>
                        <a:pt x="2178" y="783"/>
                      </a:lnTo>
                      <a:lnTo>
                        <a:pt x="2185" y="787"/>
                      </a:lnTo>
                      <a:lnTo>
                        <a:pt x="2189" y="793"/>
                      </a:lnTo>
                      <a:lnTo>
                        <a:pt x="2193" y="801"/>
                      </a:lnTo>
                      <a:lnTo>
                        <a:pt x="2193" y="809"/>
                      </a:lnTo>
                      <a:lnTo>
                        <a:pt x="2193" y="818"/>
                      </a:lnTo>
                      <a:lnTo>
                        <a:pt x="2192" y="830"/>
                      </a:lnTo>
                      <a:lnTo>
                        <a:pt x="2173" y="912"/>
                      </a:lnTo>
                      <a:lnTo>
                        <a:pt x="2280" y="912"/>
                      </a:lnTo>
                      <a:lnTo>
                        <a:pt x="2302" y="816"/>
                      </a:lnTo>
                      <a:lnTo>
                        <a:pt x="2303" y="807"/>
                      </a:lnTo>
                      <a:lnTo>
                        <a:pt x="2304" y="799"/>
                      </a:lnTo>
                      <a:lnTo>
                        <a:pt x="2304" y="792"/>
                      </a:lnTo>
                      <a:lnTo>
                        <a:pt x="2304" y="785"/>
                      </a:lnTo>
                      <a:lnTo>
                        <a:pt x="2303" y="779"/>
                      </a:lnTo>
                      <a:lnTo>
                        <a:pt x="2300" y="774"/>
                      </a:lnTo>
                      <a:lnTo>
                        <a:pt x="2298" y="769"/>
                      </a:lnTo>
                      <a:lnTo>
                        <a:pt x="2295" y="764"/>
                      </a:lnTo>
                      <a:lnTo>
                        <a:pt x="2292" y="760"/>
                      </a:lnTo>
                      <a:lnTo>
                        <a:pt x="2286" y="756"/>
                      </a:lnTo>
                      <a:lnTo>
                        <a:pt x="2281" y="754"/>
                      </a:lnTo>
                      <a:lnTo>
                        <a:pt x="2275" y="750"/>
                      </a:lnTo>
                      <a:lnTo>
                        <a:pt x="2261" y="746"/>
                      </a:lnTo>
                      <a:lnTo>
                        <a:pt x="2245" y="744"/>
                      </a:lnTo>
                      <a:lnTo>
                        <a:pt x="2246" y="740"/>
                      </a:lnTo>
                      <a:lnTo>
                        <a:pt x="2269" y="733"/>
                      </a:lnTo>
                      <a:lnTo>
                        <a:pt x="2286" y="727"/>
                      </a:lnTo>
                      <a:lnTo>
                        <a:pt x="2295" y="723"/>
                      </a:lnTo>
                      <a:lnTo>
                        <a:pt x="2302" y="719"/>
                      </a:lnTo>
                      <a:lnTo>
                        <a:pt x="2308" y="714"/>
                      </a:lnTo>
                      <a:lnTo>
                        <a:pt x="2313" y="709"/>
                      </a:lnTo>
                      <a:lnTo>
                        <a:pt x="2318" y="703"/>
                      </a:lnTo>
                      <a:lnTo>
                        <a:pt x="2322" y="697"/>
                      </a:lnTo>
                      <a:lnTo>
                        <a:pt x="2326" y="688"/>
                      </a:lnTo>
                      <a:lnTo>
                        <a:pt x="2330" y="679"/>
                      </a:lnTo>
                      <a:lnTo>
                        <a:pt x="2336" y="657"/>
                      </a:lnTo>
                      <a:lnTo>
                        <a:pt x="2343" y="630"/>
                      </a:lnTo>
                      <a:lnTo>
                        <a:pt x="2346" y="612"/>
                      </a:lnTo>
                      <a:lnTo>
                        <a:pt x="2348" y="597"/>
                      </a:lnTo>
                      <a:lnTo>
                        <a:pt x="2348" y="583"/>
                      </a:lnTo>
                      <a:lnTo>
                        <a:pt x="2347" y="571"/>
                      </a:lnTo>
                      <a:lnTo>
                        <a:pt x="2346" y="560"/>
                      </a:lnTo>
                      <a:lnTo>
                        <a:pt x="2342" y="550"/>
                      </a:lnTo>
                      <a:lnTo>
                        <a:pt x="2337" y="541"/>
                      </a:lnTo>
                      <a:lnTo>
                        <a:pt x="2332" y="533"/>
                      </a:lnTo>
                      <a:lnTo>
                        <a:pt x="2324" y="527"/>
                      </a:lnTo>
                      <a:lnTo>
                        <a:pt x="2316" y="522"/>
                      </a:lnTo>
                      <a:lnTo>
                        <a:pt x="2305" y="518"/>
                      </a:lnTo>
                      <a:lnTo>
                        <a:pt x="2294" y="514"/>
                      </a:lnTo>
                      <a:lnTo>
                        <a:pt x="2281" y="512"/>
                      </a:lnTo>
                      <a:lnTo>
                        <a:pt x="2266" y="511"/>
                      </a:lnTo>
                      <a:lnTo>
                        <a:pt x="2251" y="509"/>
                      </a:lnTo>
                      <a:lnTo>
                        <a:pt x="2235" y="509"/>
                      </a:lnTo>
                      <a:lnTo>
                        <a:pt x="2027" y="509"/>
                      </a:lnTo>
                      <a:lnTo>
                        <a:pt x="1938" y="912"/>
                      </a:lnTo>
                      <a:lnTo>
                        <a:pt x="2046" y="912"/>
                      </a:lnTo>
                      <a:lnTo>
                        <a:pt x="2075" y="779"/>
                      </a:lnTo>
                      <a:close/>
                      <a:moveTo>
                        <a:pt x="1928" y="635"/>
                      </a:moveTo>
                      <a:lnTo>
                        <a:pt x="1932" y="618"/>
                      </a:lnTo>
                      <a:lnTo>
                        <a:pt x="1936" y="602"/>
                      </a:lnTo>
                      <a:lnTo>
                        <a:pt x="1937" y="585"/>
                      </a:lnTo>
                      <a:lnTo>
                        <a:pt x="1936" y="571"/>
                      </a:lnTo>
                      <a:lnTo>
                        <a:pt x="1935" y="560"/>
                      </a:lnTo>
                      <a:lnTo>
                        <a:pt x="1931" y="549"/>
                      </a:lnTo>
                      <a:lnTo>
                        <a:pt x="1926" y="540"/>
                      </a:lnTo>
                      <a:lnTo>
                        <a:pt x="1918" y="532"/>
                      </a:lnTo>
                      <a:lnTo>
                        <a:pt x="1911" y="526"/>
                      </a:lnTo>
                      <a:lnTo>
                        <a:pt x="1901" y="519"/>
                      </a:lnTo>
                      <a:lnTo>
                        <a:pt x="1889" y="516"/>
                      </a:lnTo>
                      <a:lnTo>
                        <a:pt x="1876" y="512"/>
                      </a:lnTo>
                      <a:lnTo>
                        <a:pt x="1863" y="509"/>
                      </a:lnTo>
                      <a:lnTo>
                        <a:pt x="1847" y="507"/>
                      </a:lnTo>
                      <a:lnTo>
                        <a:pt x="1831" y="506"/>
                      </a:lnTo>
                      <a:lnTo>
                        <a:pt x="1813" y="506"/>
                      </a:lnTo>
                      <a:lnTo>
                        <a:pt x="1794" y="506"/>
                      </a:lnTo>
                      <a:lnTo>
                        <a:pt x="1756" y="506"/>
                      </a:lnTo>
                      <a:lnTo>
                        <a:pt x="1722" y="509"/>
                      </a:lnTo>
                      <a:lnTo>
                        <a:pt x="1706" y="512"/>
                      </a:lnTo>
                      <a:lnTo>
                        <a:pt x="1692" y="514"/>
                      </a:lnTo>
                      <a:lnTo>
                        <a:pt x="1678" y="519"/>
                      </a:lnTo>
                      <a:lnTo>
                        <a:pt x="1664" y="526"/>
                      </a:lnTo>
                      <a:lnTo>
                        <a:pt x="1652" y="532"/>
                      </a:lnTo>
                      <a:lnTo>
                        <a:pt x="1641" y="541"/>
                      </a:lnTo>
                      <a:lnTo>
                        <a:pt x="1631" y="551"/>
                      </a:lnTo>
                      <a:lnTo>
                        <a:pt x="1622" y="563"/>
                      </a:lnTo>
                      <a:lnTo>
                        <a:pt x="1613" y="576"/>
                      </a:lnTo>
                      <a:lnTo>
                        <a:pt x="1607" y="592"/>
                      </a:lnTo>
                      <a:lnTo>
                        <a:pt x="1601" y="608"/>
                      </a:lnTo>
                      <a:lnTo>
                        <a:pt x="1596" y="628"/>
                      </a:lnTo>
                      <a:lnTo>
                        <a:pt x="1593" y="642"/>
                      </a:lnTo>
                      <a:lnTo>
                        <a:pt x="1592" y="655"/>
                      </a:lnTo>
                      <a:lnTo>
                        <a:pt x="1592" y="666"/>
                      </a:lnTo>
                      <a:lnTo>
                        <a:pt x="1592" y="678"/>
                      </a:lnTo>
                      <a:lnTo>
                        <a:pt x="1594" y="687"/>
                      </a:lnTo>
                      <a:lnTo>
                        <a:pt x="1597" y="695"/>
                      </a:lnTo>
                      <a:lnTo>
                        <a:pt x="1601" y="703"/>
                      </a:lnTo>
                      <a:lnTo>
                        <a:pt x="1604" y="709"/>
                      </a:lnTo>
                      <a:lnTo>
                        <a:pt x="1609" y="714"/>
                      </a:lnTo>
                      <a:lnTo>
                        <a:pt x="1616" y="719"/>
                      </a:lnTo>
                      <a:lnTo>
                        <a:pt x="1622" y="723"/>
                      </a:lnTo>
                      <a:lnTo>
                        <a:pt x="1628" y="727"/>
                      </a:lnTo>
                      <a:lnTo>
                        <a:pt x="1642" y="732"/>
                      </a:lnTo>
                      <a:lnTo>
                        <a:pt x="1659" y="736"/>
                      </a:lnTo>
                      <a:lnTo>
                        <a:pt x="1758" y="751"/>
                      </a:lnTo>
                      <a:lnTo>
                        <a:pt x="1773" y="754"/>
                      </a:lnTo>
                      <a:lnTo>
                        <a:pt x="1783" y="757"/>
                      </a:lnTo>
                      <a:lnTo>
                        <a:pt x="1790" y="761"/>
                      </a:lnTo>
                      <a:lnTo>
                        <a:pt x="1795" y="766"/>
                      </a:lnTo>
                      <a:lnTo>
                        <a:pt x="1798" y="773"/>
                      </a:lnTo>
                      <a:lnTo>
                        <a:pt x="1799" y="778"/>
                      </a:lnTo>
                      <a:lnTo>
                        <a:pt x="1799" y="784"/>
                      </a:lnTo>
                      <a:lnTo>
                        <a:pt x="1798" y="790"/>
                      </a:lnTo>
                      <a:lnTo>
                        <a:pt x="1794" y="802"/>
                      </a:lnTo>
                      <a:lnTo>
                        <a:pt x="1790" y="811"/>
                      </a:lnTo>
                      <a:lnTo>
                        <a:pt x="1788" y="814"/>
                      </a:lnTo>
                      <a:lnTo>
                        <a:pt x="1784" y="817"/>
                      </a:lnTo>
                      <a:lnTo>
                        <a:pt x="1780" y="821"/>
                      </a:lnTo>
                      <a:lnTo>
                        <a:pt x="1776" y="822"/>
                      </a:lnTo>
                      <a:lnTo>
                        <a:pt x="1766" y="826"/>
                      </a:lnTo>
                      <a:lnTo>
                        <a:pt x="1755" y="828"/>
                      </a:lnTo>
                      <a:lnTo>
                        <a:pt x="1740" y="830"/>
                      </a:lnTo>
                      <a:lnTo>
                        <a:pt x="1722" y="830"/>
                      </a:lnTo>
                      <a:lnTo>
                        <a:pt x="1704" y="830"/>
                      </a:lnTo>
                      <a:lnTo>
                        <a:pt x="1689" y="828"/>
                      </a:lnTo>
                      <a:lnTo>
                        <a:pt x="1679" y="826"/>
                      </a:lnTo>
                      <a:lnTo>
                        <a:pt x="1670" y="822"/>
                      </a:lnTo>
                      <a:lnTo>
                        <a:pt x="1668" y="819"/>
                      </a:lnTo>
                      <a:lnTo>
                        <a:pt x="1665" y="816"/>
                      </a:lnTo>
                      <a:lnTo>
                        <a:pt x="1664" y="812"/>
                      </a:lnTo>
                      <a:lnTo>
                        <a:pt x="1663" y="808"/>
                      </a:lnTo>
                      <a:lnTo>
                        <a:pt x="1663" y="797"/>
                      </a:lnTo>
                      <a:lnTo>
                        <a:pt x="1665" y="783"/>
                      </a:lnTo>
                      <a:lnTo>
                        <a:pt x="1561" y="783"/>
                      </a:lnTo>
                      <a:lnTo>
                        <a:pt x="1558" y="804"/>
                      </a:lnTo>
                      <a:lnTo>
                        <a:pt x="1555" y="823"/>
                      </a:lnTo>
                      <a:lnTo>
                        <a:pt x="1555" y="841"/>
                      </a:lnTo>
                      <a:lnTo>
                        <a:pt x="1556" y="855"/>
                      </a:lnTo>
                      <a:lnTo>
                        <a:pt x="1560" y="868"/>
                      </a:lnTo>
                      <a:lnTo>
                        <a:pt x="1565" y="879"/>
                      </a:lnTo>
                      <a:lnTo>
                        <a:pt x="1571" y="888"/>
                      </a:lnTo>
                      <a:lnTo>
                        <a:pt x="1579" y="895"/>
                      </a:lnTo>
                      <a:lnTo>
                        <a:pt x="1589" y="902"/>
                      </a:lnTo>
                      <a:lnTo>
                        <a:pt x="1601" y="907"/>
                      </a:lnTo>
                      <a:lnTo>
                        <a:pt x="1615" y="911"/>
                      </a:lnTo>
                      <a:lnTo>
                        <a:pt x="1630" y="913"/>
                      </a:lnTo>
                      <a:lnTo>
                        <a:pt x="1645" y="916"/>
                      </a:lnTo>
                      <a:lnTo>
                        <a:pt x="1663" y="917"/>
                      </a:lnTo>
                      <a:lnTo>
                        <a:pt x="1683" y="917"/>
                      </a:lnTo>
                      <a:lnTo>
                        <a:pt x="1703" y="918"/>
                      </a:lnTo>
                      <a:lnTo>
                        <a:pt x="1730" y="917"/>
                      </a:lnTo>
                      <a:lnTo>
                        <a:pt x="1754" y="917"/>
                      </a:lnTo>
                      <a:lnTo>
                        <a:pt x="1776" y="914"/>
                      </a:lnTo>
                      <a:lnTo>
                        <a:pt x="1795" y="912"/>
                      </a:lnTo>
                      <a:lnTo>
                        <a:pt x="1812" y="909"/>
                      </a:lnTo>
                      <a:lnTo>
                        <a:pt x="1827" y="904"/>
                      </a:lnTo>
                      <a:lnTo>
                        <a:pt x="1841" y="899"/>
                      </a:lnTo>
                      <a:lnTo>
                        <a:pt x="1852" y="893"/>
                      </a:lnTo>
                      <a:lnTo>
                        <a:pt x="1863" y="884"/>
                      </a:lnTo>
                      <a:lnTo>
                        <a:pt x="1871" y="875"/>
                      </a:lnTo>
                      <a:lnTo>
                        <a:pt x="1879" y="864"/>
                      </a:lnTo>
                      <a:lnTo>
                        <a:pt x="1887" y="851"/>
                      </a:lnTo>
                      <a:lnTo>
                        <a:pt x="1892" y="837"/>
                      </a:lnTo>
                      <a:lnTo>
                        <a:pt x="1898" y="821"/>
                      </a:lnTo>
                      <a:lnTo>
                        <a:pt x="1903" y="803"/>
                      </a:lnTo>
                      <a:lnTo>
                        <a:pt x="1907" y="783"/>
                      </a:lnTo>
                      <a:lnTo>
                        <a:pt x="1909" y="774"/>
                      </a:lnTo>
                      <a:lnTo>
                        <a:pt x="1911" y="764"/>
                      </a:lnTo>
                      <a:lnTo>
                        <a:pt x="1911" y="755"/>
                      </a:lnTo>
                      <a:lnTo>
                        <a:pt x="1911" y="747"/>
                      </a:lnTo>
                      <a:lnTo>
                        <a:pt x="1909" y="740"/>
                      </a:lnTo>
                      <a:lnTo>
                        <a:pt x="1908" y="732"/>
                      </a:lnTo>
                      <a:lnTo>
                        <a:pt x="1906" y="726"/>
                      </a:lnTo>
                      <a:lnTo>
                        <a:pt x="1903" y="719"/>
                      </a:lnTo>
                      <a:lnTo>
                        <a:pt x="1899" y="714"/>
                      </a:lnTo>
                      <a:lnTo>
                        <a:pt x="1894" y="709"/>
                      </a:lnTo>
                      <a:lnTo>
                        <a:pt x="1889" y="704"/>
                      </a:lnTo>
                      <a:lnTo>
                        <a:pt x="1883" y="701"/>
                      </a:lnTo>
                      <a:lnTo>
                        <a:pt x="1876" y="697"/>
                      </a:lnTo>
                      <a:lnTo>
                        <a:pt x="1869" y="694"/>
                      </a:lnTo>
                      <a:lnTo>
                        <a:pt x="1860" y="692"/>
                      </a:lnTo>
                      <a:lnTo>
                        <a:pt x="1851" y="689"/>
                      </a:lnTo>
                      <a:lnTo>
                        <a:pt x="1752" y="669"/>
                      </a:lnTo>
                      <a:lnTo>
                        <a:pt x="1737" y="665"/>
                      </a:lnTo>
                      <a:lnTo>
                        <a:pt x="1726" y="663"/>
                      </a:lnTo>
                      <a:lnTo>
                        <a:pt x="1716" y="659"/>
                      </a:lnTo>
                      <a:lnTo>
                        <a:pt x="1709" y="656"/>
                      </a:lnTo>
                      <a:lnTo>
                        <a:pt x="1707" y="654"/>
                      </a:lnTo>
                      <a:lnTo>
                        <a:pt x="1704" y="651"/>
                      </a:lnTo>
                      <a:lnTo>
                        <a:pt x="1703" y="649"/>
                      </a:lnTo>
                      <a:lnTo>
                        <a:pt x="1702" y="645"/>
                      </a:lnTo>
                      <a:lnTo>
                        <a:pt x="1702" y="637"/>
                      </a:lnTo>
                      <a:lnTo>
                        <a:pt x="1703" y="628"/>
                      </a:lnTo>
                      <a:lnTo>
                        <a:pt x="1706" y="621"/>
                      </a:lnTo>
                      <a:lnTo>
                        <a:pt x="1708" y="613"/>
                      </a:lnTo>
                      <a:lnTo>
                        <a:pt x="1712" y="607"/>
                      </a:lnTo>
                      <a:lnTo>
                        <a:pt x="1718" y="602"/>
                      </a:lnTo>
                      <a:lnTo>
                        <a:pt x="1727" y="598"/>
                      </a:lnTo>
                      <a:lnTo>
                        <a:pt x="1740" y="595"/>
                      </a:lnTo>
                      <a:lnTo>
                        <a:pt x="1755" y="594"/>
                      </a:lnTo>
                      <a:lnTo>
                        <a:pt x="1774" y="593"/>
                      </a:lnTo>
                      <a:lnTo>
                        <a:pt x="1789" y="593"/>
                      </a:lnTo>
                      <a:lnTo>
                        <a:pt x="1802" y="594"/>
                      </a:lnTo>
                      <a:lnTo>
                        <a:pt x="1811" y="595"/>
                      </a:lnTo>
                      <a:lnTo>
                        <a:pt x="1820" y="599"/>
                      </a:lnTo>
                      <a:lnTo>
                        <a:pt x="1822" y="602"/>
                      </a:lnTo>
                      <a:lnTo>
                        <a:pt x="1825" y="604"/>
                      </a:lnTo>
                      <a:lnTo>
                        <a:pt x="1826" y="607"/>
                      </a:lnTo>
                      <a:lnTo>
                        <a:pt x="1827" y="612"/>
                      </a:lnTo>
                      <a:lnTo>
                        <a:pt x="1827" y="622"/>
                      </a:lnTo>
                      <a:lnTo>
                        <a:pt x="1826" y="635"/>
                      </a:lnTo>
                      <a:lnTo>
                        <a:pt x="1928" y="635"/>
                      </a:lnTo>
                      <a:close/>
                      <a:moveTo>
                        <a:pt x="1321" y="597"/>
                      </a:moveTo>
                      <a:lnTo>
                        <a:pt x="1394" y="597"/>
                      </a:lnTo>
                      <a:lnTo>
                        <a:pt x="1408" y="598"/>
                      </a:lnTo>
                      <a:lnTo>
                        <a:pt x="1420" y="599"/>
                      </a:lnTo>
                      <a:lnTo>
                        <a:pt x="1423" y="602"/>
                      </a:lnTo>
                      <a:lnTo>
                        <a:pt x="1427" y="603"/>
                      </a:lnTo>
                      <a:lnTo>
                        <a:pt x="1430" y="606"/>
                      </a:lnTo>
                      <a:lnTo>
                        <a:pt x="1432" y="609"/>
                      </a:lnTo>
                      <a:lnTo>
                        <a:pt x="1435" y="617"/>
                      </a:lnTo>
                      <a:lnTo>
                        <a:pt x="1435" y="626"/>
                      </a:lnTo>
                      <a:lnTo>
                        <a:pt x="1434" y="638"/>
                      </a:lnTo>
                      <a:lnTo>
                        <a:pt x="1431" y="652"/>
                      </a:lnTo>
                      <a:lnTo>
                        <a:pt x="1428" y="664"/>
                      </a:lnTo>
                      <a:lnTo>
                        <a:pt x="1425" y="674"/>
                      </a:lnTo>
                      <a:lnTo>
                        <a:pt x="1420" y="682"/>
                      </a:lnTo>
                      <a:lnTo>
                        <a:pt x="1415" y="688"/>
                      </a:lnTo>
                      <a:lnTo>
                        <a:pt x="1407" y="692"/>
                      </a:lnTo>
                      <a:lnTo>
                        <a:pt x="1398" y="694"/>
                      </a:lnTo>
                      <a:lnTo>
                        <a:pt x="1387" y="695"/>
                      </a:lnTo>
                      <a:lnTo>
                        <a:pt x="1373" y="697"/>
                      </a:lnTo>
                      <a:lnTo>
                        <a:pt x="1299" y="697"/>
                      </a:lnTo>
                      <a:lnTo>
                        <a:pt x="1321" y="597"/>
                      </a:lnTo>
                      <a:close/>
                      <a:moveTo>
                        <a:pt x="1280" y="784"/>
                      </a:moveTo>
                      <a:lnTo>
                        <a:pt x="1375" y="784"/>
                      </a:lnTo>
                      <a:lnTo>
                        <a:pt x="1396" y="784"/>
                      </a:lnTo>
                      <a:lnTo>
                        <a:pt x="1413" y="784"/>
                      </a:lnTo>
                      <a:lnTo>
                        <a:pt x="1430" y="782"/>
                      </a:lnTo>
                      <a:lnTo>
                        <a:pt x="1445" y="780"/>
                      </a:lnTo>
                      <a:lnTo>
                        <a:pt x="1459" y="776"/>
                      </a:lnTo>
                      <a:lnTo>
                        <a:pt x="1470" y="773"/>
                      </a:lnTo>
                      <a:lnTo>
                        <a:pt x="1482" y="768"/>
                      </a:lnTo>
                      <a:lnTo>
                        <a:pt x="1492" y="760"/>
                      </a:lnTo>
                      <a:lnTo>
                        <a:pt x="1501" y="752"/>
                      </a:lnTo>
                      <a:lnTo>
                        <a:pt x="1508" y="744"/>
                      </a:lnTo>
                      <a:lnTo>
                        <a:pt x="1515" y="732"/>
                      </a:lnTo>
                      <a:lnTo>
                        <a:pt x="1521" y="719"/>
                      </a:lnTo>
                      <a:lnTo>
                        <a:pt x="1527" y="706"/>
                      </a:lnTo>
                      <a:lnTo>
                        <a:pt x="1532" y="689"/>
                      </a:lnTo>
                      <a:lnTo>
                        <a:pt x="1537" y="671"/>
                      </a:lnTo>
                      <a:lnTo>
                        <a:pt x="1542" y="651"/>
                      </a:lnTo>
                      <a:lnTo>
                        <a:pt x="1546" y="632"/>
                      </a:lnTo>
                      <a:lnTo>
                        <a:pt x="1549" y="614"/>
                      </a:lnTo>
                      <a:lnTo>
                        <a:pt x="1550" y="599"/>
                      </a:lnTo>
                      <a:lnTo>
                        <a:pt x="1549" y="584"/>
                      </a:lnTo>
                      <a:lnTo>
                        <a:pt x="1547" y="571"/>
                      </a:lnTo>
                      <a:lnTo>
                        <a:pt x="1545" y="560"/>
                      </a:lnTo>
                      <a:lnTo>
                        <a:pt x="1541" y="550"/>
                      </a:lnTo>
                      <a:lnTo>
                        <a:pt x="1535" y="541"/>
                      </a:lnTo>
                      <a:lnTo>
                        <a:pt x="1528" y="532"/>
                      </a:lnTo>
                      <a:lnTo>
                        <a:pt x="1520" y="526"/>
                      </a:lnTo>
                      <a:lnTo>
                        <a:pt x="1509" y="521"/>
                      </a:lnTo>
                      <a:lnTo>
                        <a:pt x="1498" y="516"/>
                      </a:lnTo>
                      <a:lnTo>
                        <a:pt x="1484" y="513"/>
                      </a:lnTo>
                      <a:lnTo>
                        <a:pt x="1470" y="511"/>
                      </a:lnTo>
                      <a:lnTo>
                        <a:pt x="1454" y="509"/>
                      </a:lnTo>
                      <a:lnTo>
                        <a:pt x="1436" y="509"/>
                      </a:lnTo>
                      <a:lnTo>
                        <a:pt x="1234" y="509"/>
                      </a:lnTo>
                      <a:lnTo>
                        <a:pt x="1144" y="912"/>
                      </a:lnTo>
                      <a:lnTo>
                        <a:pt x="1251" y="912"/>
                      </a:lnTo>
                      <a:lnTo>
                        <a:pt x="1280" y="784"/>
                      </a:lnTo>
                      <a:close/>
                      <a:moveTo>
                        <a:pt x="1135" y="635"/>
                      </a:moveTo>
                      <a:lnTo>
                        <a:pt x="1139" y="618"/>
                      </a:lnTo>
                      <a:lnTo>
                        <a:pt x="1141" y="602"/>
                      </a:lnTo>
                      <a:lnTo>
                        <a:pt x="1142" y="585"/>
                      </a:lnTo>
                      <a:lnTo>
                        <a:pt x="1142" y="571"/>
                      </a:lnTo>
                      <a:lnTo>
                        <a:pt x="1141" y="560"/>
                      </a:lnTo>
                      <a:lnTo>
                        <a:pt x="1137" y="549"/>
                      </a:lnTo>
                      <a:lnTo>
                        <a:pt x="1132" y="540"/>
                      </a:lnTo>
                      <a:lnTo>
                        <a:pt x="1125" y="532"/>
                      </a:lnTo>
                      <a:lnTo>
                        <a:pt x="1117" y="526"/>
                      </a:lnTo>
                      <a:lnTo>
                        <a:pt x="1107" y="519"/>
                      </a:lnTo>
                      <a:lnTo>
                        <a:pt x="1096" y="516"/>
                      </a:lnTo>
                      <a:lnTo>
                        <a:pt x="1083" y="512"/>
                      </a:lnTo>
                      <a:lnTo>
                        <a:pt x="1069" y="509"/>
                      </a:lnTo>
                      <a:lnTo>
                        <a:pt x="1054" y="507"/>
                      </a:lnTo>
                      <a:lnTo>
                        <a:pt x="1037" y="506"/>
                      </a:lnTo>
                      <a:lnTo>
                        <a:pt x="1018" y="506"/>
                      </a:lnTo>
                      <a:lnTo>
                        <a:pt x="999" y="506"/>
                      </a:lnTo>
                      <a:lnTo>
                        <a:pt x="962" y="506"/>
                      </a:lnTo>
                      <a:lnTo>
                        <a:pt x="927" y="509"/>
                      </a:lnTo>
                      <a:lnTo>
                        <a:pt x="912" y="512"/>
                      </a:lnTo>
                      <a:lnTo>
                        <a:pt x="897" y="514"/>
                      </a:lnTo>
                      <a:lnTo>
                        <a:pt x="883" y="519"/>
                      </a:lnTo>
                      <a:lnTo>
                        <a:pt x="870" y="526"/>
                      </a:lnTo>
                      <a:lnTo>
                        <a:pt x="858" y="532"/>
                      </a:lnTo>
                      <a:lnTo>
                        <a:pt x="848" y="541"/>
                      </a:lnTo>
                      <a:lnTo>
                        <a:pt x="837" y="551"/>
                      </a:lnTo>
                      <a:lnTo>
                        <a:pt x="829" y="563"/>
                      </a:lnTo>
                      <a:lnTo>
                        <a:pt x="820" y="576"/>
                      </a:lnTo>
                      <a:lnTo>
                        <a:pt x="813" y="592"/>
                      </a:lnTo>
                      <a:lnTo>
                        <a:pt x="807" y="608"/>
                      </a:lnTo>
                      <a:lnTo>
                        <a:pt x="802" y="628"/>
                      </a:lnTo>
                      <a:lnTo>
                        <a:pt x="800" y="642"/>
                      </a:lnTo>
                      <a:lnTo>
                        <a:pt x="798" y="655"/>
                      </a:lnTo>
                      <a:lnTo>
                        <a:pt x="797" y="666"/>
                      </a:lnTo>
                      <a:lnTo>
                        <a:pt x="798" y="678"/>
                      </a:lnTo>
                      <a:lnTo>
                        <a:pt x="800" y="687"/>
                      </a:lnTo>
                      <a:lnTo>
                        <a:pt x="803" y="695"/>
                      </a:lnTo>
                      <a:lnTo>
                        <a:pt x="806" y="703"/>
                      </a:lnTo>
                      <a:lnTo>
                        <a:pt x="811" y="709"/>
                      </a:lnTo>
                      <a:lnTo>
                        <a:pt x="816" y="714"/>
                      </a:lnTo>
                      <a:lnTo>
                        <a:pt x="821" y="719"/>
                      </a:lnTo>
                      <a:lnTo>
                        <a:pt x="827" y="723"/>
                      </a:lnTo>
                      <a:lnTo>
                        <a:pt x="835" y="727"/>
                      </a:lnTo>
                      <a:lnTo>
                        <a:pt x="849" y="732"/>
                      </a:lnTo>
                      <a:lnTo>
                        <a:pt x="864" y="736"/>
                      </a:lnTo>
                      <a:lnTo>
                        <a:pt x="964" y="751"/>
                      </a:lnTo>
                      <a:lnTo>
                        <a:pt x="978" y="754"/>
                      </a:lnTo>
                      <a:lnTo>
                        <a:pt x="989" y="757"/>
                      </a:lnTo>
                      <a:lnTo>
                        <a:pt x="997" y="761"/>
                      </a:lnTo>
                      <a:lnTo>
                        <a:pt x="1002" y="766"/>
                      </a:lnTo>
                      <a:lnTo>
                        <a:pt x="1005" y="773"/>
                      </a:lnTo>
                      <a:lnTo>
                        <a:pt x="1006" y="778"/>
                      </a:lnTo>
                      <a:lnTo>
                        <a:pt x="1006" y="784"/>
                      </a:lnTo>
                      <a:lnTo>
                        <a:pt x="1005" y="790"/>
                      </a:lnTo>
                      <a:lnTo>
                        <a:pt x="1001" y="802"/>
                      </a:lnTo>
                      <a:lnTo>
                        <a:pt x="997" y="811"/>
                      </a:lnTo>
                      <a:lnTo>
                        <a:pt x="993" y="814"/>
                      </a:lnTo>
                      <a:lnTo>
                        <a:pt x="991" y="817"/>
                      </a:lnTo>
                      <a:lnTo>
                        <a:pt x="987" y="821"/>
                      </a:lnTo>
                      <a:lnTo>
                        <a:pt x="983" y="822"/>
                      </a:lnTo>
                      <a:lnTo>
                        <a:pt x="973" y="826"/>
                      </a:lnTo>
                      <a:lnTo>
                        <a:pt x="960" y="828"/>
                      </a:lnTo>
                      <a:lnTo>
                        <a:pt x="946" y="830"/>
                      </a:lnTo>
                      <a:lnTo>
                        <a:pt x="929" y="830"/>
                      </a:lnTo>
                      <a:lnTo>
                        <a:pt x="911" y="830"/>
                      </a:lnTo>
                      <a:lnTo>
                        <a:pt x="896" y="828"/>
                      </a:lnTo>
                      <a:lnTo>
                        <a:pt x="884" y="826"/>
                      </a:lnTo>
                      <a:lnTo>
                        <a:pt x="877" y="822"/>
                      </a:lnTo>
                      <a:lnTo>
                        <a:pt x="873" y="819"/>
                      </a:lnTo>
                      <a:lnTo>
                        <a:pt x="872" y="816"/>
                      </a:lnTo>
                      <a:lnTo>
                        <a:pt x="869" y="812"/>
                      </a:lnTo>
                      <a:lnTo>
                        <a:pt x="869" y="808"/>
                      </a:lnTo>
                      <a:lnTo>
                        <a:pt x="869" y="797"/>
                      </a:lnTo>
                      <a:lnTo>
                        <a:pt x="870" y="783"/>
                      </a:lnTo>
                      <a:lnTo>
                        <a:pt x="768" y="783"/>
                      </a:lnTo>
                      <a:lnTo>
                        <a:pt x="764" y="804"/>
                      </a:lnTo>
                      <a:lnTo>
                        <a:pt x="762" y="823"/>
                      </a:lnTo>
                      <a:lnTo>
                        <a:pt x="762" y="841"/>
                      </a:lnTo>
                      <a:lnTo>
                        <a:pt x="763" y="855"/>
                      </a:lnTo>
                      <a:lnTo>
                        <a:pt x="765" y="868"/>
                      </a:lnTo>
                      <a:lnTo>
                        <a:pt x="770" y="879"/>
                      </a:lnTo>
                      <a:lnTo>
                        <a:pt x="778" y="888"/>
                      </a:lnTo>
                      <a:lnTo>
                        <a:pt x="786" y="895"/>
                      </a:lnTo>
                      <a:lnTo>
                        <a:pt x="796" y="902"/>
                      </a:lnTo>
                      <a:lnTo>
                        <a:pt x="807" y="907"/>
                      </a:lnTo>
                      <a:lnTo>
                        <a:pt x="821" y="911"/>
                      </a:lnTo>
                      <a:lnTo>
                        <a:pt x="835" y="913"/>
                      </a:lnTo>
                      <a:lnTo>
                        <a:pt x="851" y="916"/>
                      </a:lnTo>
                      <a:lnTo>
                        <a:pt x="869" y="917"/>
                      </a:lnTo>
                      <a:lnTo>
                        <a:pt x="888" y="917"/>
                      </a:lnTo>
                      <a:lnTo>
                        <a:pt x="910" y="918"/>
                      </a:lnTo>
                      <a:lnTo>
                        <a:pt x="936" y="917"/>
                      </a:lnTo>
                      <a:lnTo>
                        <a:pt x="960" y="917"/>
                      </a:lnTo>
                      <a:lnTo>
                        <a:pt x="982" y="914"/>
                      </a:lnTo>
                      <a:lnTo>
                        <a:pt x="1002" y="912"/>
                      </a:lnTo>
                      <a:lnTo>
                        <a:pt x="1018" y="909"/>
                      </a:lnTo>
                      <a:lnTo>
                        <a:pt x="1034" y="904"/>
                      </a:lnTo>
                      <a:lnTo>
                        <a:pt x="1048" y="899"/>
                      </a:lnTo>
                      <a:lnTo>
                        <a:pt x="1059" y="893"/>
                      </a:lnTo>
                      <a:lnTo>
                        <a:pt x="1069" y="884"/>
                      </a:lnTo>
                      <a:lnTo>
                        <a:pt x="1078" y="875"/>
                      </a:lnTo>
                      <a:lnTo>
                        <a:pt x="1086" y="864"/>
                      </a:lnTo>
                      <a:lnTo>
                        <a:pt x="1092" y="851"/>
                      </a:lnTo>
                      <a:lnTo>
                        <a:pt x="1098" y="837"/>
                      </a:lnTo>
                      <a:lnTo>
                        <a:pt x="1103" y="821"/>
                      </a:lnTo>
                      <a:lnTo>
                        <a:pt x="1108" y="803"/>
                      </a:lnTo>
                      <a:lnTo>
                        <a:pt x="1113" y="783"/>
                      </a:lnTo>
                      <a:lnTo>
                        <a:pt x="1116" y="774"/>
                      </a:lnTo>
                      <a:lnTo>
                        <a:pt x="1116" y="764"/>
                      </a:lnTo>
                      <a:lnTo>
                        <a:pt x="1117" y="755"/>
                      </a:lnTo>
                      <a:lnTo>
                        <a:pt x="1117" y="747"/>
                      </a:lnTo>
                      <a:lnTo>
                        <a:pt x="1116" y="740"/>
                      </a:lnTo>
                      <a:lnTo>
                        <a:pt x="1115" y="732"/>
                      </a:lnTo>
                      <a:lnTo>
                        <a:pt x="1112" y="726"/>
                      </a:lnTo>
                      <a:lnTo>
                        <a:pt x="1108" y="719"/>
                      </a:lnTo>
                      <a:lnTo>
                        <a:pt x="1105" y="714"/>
                      </a:lnTo>
                      <a:lnTo>
                        <a:pt x="1101" y="709"/>
                      </a:lnTo>
                      <a:lnTo>
                        <a:pt x="1096" y="704"/>
                      </a:lnTo>
                      <a:lnTo>
                        <a:pt x="1089" y="701"/>
                      </a:lnTo>
                      <a:lnTo>
                        <a:pt x="1083" y="697"/>
                      </a:lnTo>
                      <a:lnTo>
                        <a:pt x="1075" y="694"/>
                      </a:lnTo>
                      <a:lnTo>
                        <a:pt x="1067" y="692"/>
                      </a:lnTo>
                      <a:lnTo>
                        <a:pt x="1058" y="689"/>
                      </a:lnTo>
                      <a:lnTo>
                        <a:pt x="959" y="669"/>
                      </a:lnTo>
                      <a:lnTo>
                        <a:pt x="944" y="665"/>
                      </a:lnTo>
                      <a:lnTo>
                        <a:pt x="931" y="663"/>
                      </a:lnTo>
                      <a:lnTo>
                        <a:pt x="922" y="659"/>
                      </a:lnTo>
                      <a:lnTo>
                        <a:pt x="915" y="656"/>
                      </a:lnTo>
                      <a:lnTo>
                        <a:pt x="912" y="654"/>
                      </a:lnTo>
                      <a:lnTo>
                        <a:pt x="911" y="651"/>
                      </a:lnTo>
                      <a:lnTo>
                        <a:pt x="910" y="649"/>
                      </a:lnTo>
                      <a:lnTo>
                        <a:pt x="908" y="645"/>
                      </a:lnTo>
                      <a:lnTo>
                        <a:pt x="908" y="637"/>
                      </a:lnTo>
                      <a:lnTo>
                        <a:pt x="910" y="628"/>
                      </a:lnTo>
                      <a:lnTo>
                        <a:pt x="911" y="621"/>
                      </a:lnTo>
                      <a:lnTo>
                        <a:pt x="915" y="613"/>
                      </a:lnTo>
                      <a:lnTo>
                        <a:pt x="918" y="607"/>
                      </a:lnTo>
                      <a:lnTo>
                        <a:pt x="925" y="602"/>
                      </a:lnTo>
                      <a:lnTo>
                        <a:pt x="934" y="598"/>
                      </a:lnTo>
                      <a:lnTo>
                        <a:pt x="945" y="595"/>
                      </a:lnTo>
                      <a:lnTo>
                        <a:pt x="962" y="594"/>
                      </a:lnTo>
                      <a:lnTo>
                        <a:pt x="980" y="593"/>
                      </a:lnTo>
                      <a:lnTo>
                        <a:pt x="996" y="593"/>
                      </a:lnTo>
                      <a:lnTo>
                        <a:pt x="1007" y="594"/>
                      </a:lnTo>
                      <a:lnTo>
                        <a:pt x="1017" y="595"/>
                      </a:lnTo>
                      <a:lnTo>
                        <a:pt x="1025" y="599"/>
                      </a:lnTo>
                      <a:lnTo>
                        <a:pt x="1029" y="602"/>
                      </a:lnTo>
                      <a:lnTo>
                        <a:pt x="1030" y="604"/>
                      </a:lnTo>
                      <a:lnTo>
                        <a:pt x="1032" y="607"/>
                      </a:lnTo>
                      <a:lnTo>
                        <a:pt x="1034" y="612"/>
                      </a:lnTo>
                      <a:lnTo>
                        <a:pt x="1034" y="622"/>
                      </a:lnTo>
                      <a:lnTo>
                        <a:pt x="1031" y="635"/>
                      </a:lnTo>
                      <a:lnTo>
                        <a:pt x="1135" y="635"/>
                      </a:lnTo>
                      <a:close/>
                    </a:path>
                  </a:pathLst>
                </a:custGeom>
                <a:solidFill>
                  <a:srgbClr val="004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13" name="Freeform 10"/>
                <p:cNvSpPr>
                  <a:spLocks/>
                </p:cNvSpPr>
                <p:nvPr/>
              </p:nvSpPr>
              <p:spPr bwMode="auto">
                <a:xfrm>
                  <a:off x="538163" y="66198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252" y="37"/>
                    </a:cxn>
                    <a:cxn ang="0">
                      <a:pos x="176" y="114"/>
                    </a:cxn>
                    <a:cxn ang="0">
                      <a:pos x="124" y="176"/>
                    </a:cxn>
                    <a:cxn ang="0">
                      <a:pos x="94" y="219"/>
                    </a:cxn>
                    <a:cxn ang="0">
                      <a:pos x="66" y="263"/>
                    </a:cxn>
                    <a:cxn ang="0">
                      <a:pos x="43" y="309"/>
                    </a:cxn>
                    <a:cxn ang="0">
                      <a:pos x="24" y="356"/>
                    </a:cxn>
                    <a:cxn ang="0">
                      <a:pos x="10" y="403"/>
                    </a:cxn>
                    <a:cxn ang="0">
                      <a:pos x="1" y="451"/>
                    </a:cxn>
                    <a:cxn ang="0">
                      <a:pos x="0" y="500"/>
                    </a:cxn>
                    <a:cxn ang="0">
                      <a:pos x="5" y="551"/>
                    </a:cxn>
                    <a:cxn ang="0">
                      <a:pos x="17" y="601"/>
                    </a:cxn>
                    <a:cxn ang="0">
                      <a:pos x="37" y="653"/>
                    </a:cxn>
                    <a:cxn ang="0">
                      <a:pos x="65" y="705"/>
                    </a:cxn>
                    <a:cxn ang="0">
                      <a:pos x="108" y="761"/>
                    </a:cxn>
                    <a:cxn ang="0">
                      <a:pos x="165" y="815"/>
                    </a:cxn>
                    <a:cxn ang="0">
                      <a:pos x="227" y="862"/>
                    </a:cxn>
                    <a:cxn ang="0">
                      <a:pos x="295" y="903"/>
                    </a:cxn>
                    <a:cxn ang="0">
                      <a:pos x="367" y="937"/>
                    </a:cxn>
                    <a:cxn ang="0">
                      <a:pos x="443" y="966"/>
                    </a:cxn>
                    <a:cxn ang="0">
                      <a:pos x="523" y="990"/>
                    </a:cxn>
                    <a:cxn ang="0">
                      <a:pos x="604" y="1008"/>
                    </a:cxn>
                    <a:cxn ang="0">
                      <a:pos x="687" y="1023"/>
                    </a:cxn>
                    <a:cxn ang="0">
                      <a:pos x="772" y="1032"/>
                    </a:cxn>
                    <a:cxn ang="0">
                      <a:pos x="856" y="1038"/>
                    </a:cxn>
                    <a:cxn ang="0">
                      <a:pos x="940" y="1039"/>
                    </a:cxn>
                    <a:cxn ang="0">
                      <a:pos x="1024" y="1038"/>
                    </a:cxn>
                    <a:cxn ang="0">
                      <a:pos x="1105" y="1034"/>
                    </a:cxn>
                    <a:cxn ang="0">
                      <a:pos x="1183" y="1028"/>
                    </a:cxn>
                    <a:cxn ang="0">
                      <a:pos x="1258" y="1018"/>
                    </a:cxn>
                    <a:cxn ang="0">
                      <a:pos x="1258" y="1012"/>
                    </a:cxn>
                    <a:cxn ang="0">
                      <a:pos x="1183" y="1008"/>
                    </a:cxn>
                    <a:cxn ang="0">
                      <a:pos x="1106" y="1000"/>
                    </a:cxn>
                    <a:cxn ang="0">
                      <a:pos x="1026" y="989"/>
                    </a:cxn>
                    <a:cxn ang="0">
                      <a:pos x="945" y="974"/>
                    </a:cxn>
                    <a:cxn ang="0">
                      <a:pos x="866" y="955"/>
                    </a:cxn>
                    <a:cxn ang="0">
                      <a:pos x="786" y="931"/>
                    </a:cxn>
                    <a:cxn ang="0">
                      <a:pos x="707" y="903"/>
                    </a:cxn>
                    <a:cxn ang="0">
                      <a:pos x="633" y="871"/>
                    </a:cxn>
                    <a:cxn ang="0">
                      <a:pos x="561" y="833"/>
                    </a:cxn>
                    <a:cxn ang="0">
                      <a:pos x="494" y="790"/>
                    </a:cxn>
                    <a:cxn ang="0">
                      <a:pos x="430" y="742"/>
                    </a:cxn>
                    <a:cxn ang="0">
                      <a:pos x="375" y="689"/>
                    </a:cxn>
                    <a:cxn ang="0">
                      <a:pos x="325" y="629"/>
                    </a:cxn>
                    <a:cxn ang="0">
                      <a:pos x="284" y="563"/>
                    </a:cxn>
                    <a:cxn ang="0">
                      <a:pos x="251" y="493"/>
                    </a:cxn>
                    <a:cxn ang="0">
                      <a:pos x="229" y="424"/>
                    </a:cxn>
                    <a:cxn ang="0">
                      <a:pos x="219" y="366"/>
                    </a:cxn>
                    <a:cxn ang="0">
                      <a:pos x="215" y="308"/>
                    </a:cxn>
                    <a:cxn ang="0">
                      <a:pos x="218" y="251"/>
                    </a:cxn>
                    <a:cxn ang="0">
                      <a:pos x="225" y="194"/>
                    </a:cxn>
                    <a:cxn ang="0">
                      <a:pos x="238" y="137"/>
                    </a:cxn>
                    <a:cxn ang="0">
                      <a:pos x="257" y="81"/>
                    </a:cxn>
                    <a:cxn ang="0">
                      <a:pos x="280" y="27"/>
                    </a:cxn>
                  </a:cxnLst>
                  <a:rect l="0" t="0" r="r" b="b"/>
                  <a:pathLst>
                    <a:path w="1295" h="1039">
                      <a:moveTo>
                        <a:pt x="292" y="0"/>
                      </a:moveTo>
                      <a:lnTo>
                        <a:pt x="252" y="37"/>
                      </a:lnTo>
                      <a:lnTo>
                        <a:pt x="214" y="75"/>
                      </a:lnTo>
                      <a:lnTo>
                        <a:pt x="176" y="114"/>
                      </a:lnTo>
                      <a:lnTo>
                        <a:pt x="141" y="156"/>
                      </a:lnTo>
                      <a:lnTo>
                        <a:pt x="124" y="176"/>
                      </a:lnTo>
                      <a:lnTo>
                        <a:pt x="109" y="198"/>
                      </a:lnTo>
                      <a:lnTo>
                        <a:pt x="94" y="219"/>
                      </a:lnTo>
                      <a:lnTo>
                        <a:pt x="80" y="242"/>
                      </a:lnTo>
                      <a:lnTo>
                        <a:pt x="66" y="263"/>
                      </a:lnTo>
                      <a:lnTo>
                        <a:pt x="55" y="286"/>
                      </a:lnTo>
                      <a:lnTo>
                        <a:pt x="43" y="309"/>
                      </a:lnTo>
                      <a:lnTo>
                        <a:pt x="33" y="332"/>
                      </a:lnTo>
                      <a:lnTo>
                        <a:pt x="24" y="356"/>
                      </a:lnTo>
                      <a:lnTo>
                        <a:pt x="17" y="379"/>
                      </a:lnTo>
                      <a:lnTo>
                        <a:pt x="10" y="403"/>
                      </a:lnTo>
                      <a:lnTo>
                        <a:pt x="5" y="427"/>
                      </a:lnTo>
                      <a:lnTo>
                        <a:pt x="1" y="451"/>
                      </a:lnTo>
                      <a:lnTo>
                        <a:pt x="0" y="476"/>
                      </a:lnTo>
                      <a:lnTo>
                        <a:pt x="0" y="500"/>
                      </a:lnTo>
                      <a:lnTo>
                        <a:pt x="1" y="525"/>
                      </a:lnTo>
                      <a:lnTo>
                        <a:pt x="5" y="551"/>
                      </a:lnTo>
                      <a:lnTo>
                        <a:pt x="10" y="576"/>
                      </a:lnTo>
                      <a:lnTo>
                        <a:pt x="17" y="601"/>
                      </a:lnTo>
                      <a:lnTo>
                        <a:pt x="25" y="628"/>
                      </a:lnTo>
                      <a:lnTo>
                        <a:pt x="37" y="653"/>
                      </a:lnTo>
                      <a:lnTo>
                        <a:pt x="49" y="680"/>
                      </a:lnTo>
                      <a:lnTo>
                        <a:pt x="65" y="705"/>
                      </a:lnTo>
                      <a:lnTo>
                        <a:pt x="81" y="732"/>
                      </a:lnTo>
                      <a:lnTo>
                        <a:pt x="108" y="761"/>
                      </a:lnTo>
                      <a:lnTo>
                        <a:pt x="135" y="789"/>
                      </a:lnTo>
                      <a:lnTo>
                        <a:pt x="165" y="815"/>
                      </a:lnTo>
                      <a:lnTo>
                        <a:pt x="195" y="839"/>
                      </a:lnTo>
                      <a:lnTo>
                        <a:pt x="227" y="862"/>
                      </a:lnTo>
                      <a:lnTo>
                        <a:pt x="261" y="882"/>
                      </a:lnTo>
                      <a:lnTo>
                        <a:pt x="295" y="903"/>
                      </a:lnTo>
                      <a:lnTo>
                        <a:pt x="330" y="920"/>
                      </a:lnTo>
                      <a:lnTo>
                        <a:pt x="367" y="937"/>
                      </a:lnTo>
                      <a:lnTo>
                        <a:pt x="405" y="952"/>
                      </a:lnTo>
                      <a:lnTo>
                        <a:pt x="443" y="966"/>
                      </a:lnTo>
                      <a:lnTo>
                        <a:pt x="482" y="979"/>
                      </a:lnTo>
                      <a:lnTo>
                        <a:pt x="523" y="990"/>
                      </a:lnTo>
                      <a:lnTo>
                        <a:pt x="563" y="1000"/>
                      </a:lnTo>
                      <a:lnTo>
                        <a:pt x="604" y="1008"/>
                      </a:lnTo>
                      <a:lnTo>
                        <a:pt x="645" y="1015"/>
                      </a:lnTo>
                      <a:lnTo>
                        <a:pt x="687" y="1023"/>
                      </a:lnTo>
                      <a:lnTo>
                        <a:pt x="729" y="1028"/>
                      </a:lnTo>
                      <a:lnTo>
                        <a:pt x="772" y="1032"/>
                      </a:lnTo>
                      <a:lnTo>
                        <a:pt x="814" y="1036"/>
                      </a:lnTo>
                      <a:lnTo>
                        <a:pt x="856" y="1038"/>
                      </a:lnTo>
                      <a:lnTo>
                        <a:pt x="899" y="1039"/>
                      </a:lnTo>
                      <a:lnTo>
                        <a:pt x="940" y="1039"/>
                      </a:lnTo>
                      <a:lnTo>
                        <a:pt x="982" y="1039"/>
                      </a:lnTo>
                      <a:lnTo>
                        <a:pt x="1024" y="1038"/>
                      </a:lnTo>
                      <a:lnTo>
                        <a:pt x="1064" y="1037"/>
                      </a:lnTo>
                      <a:lnTo>
                        <a:pt x="1105" y="1034"/>
                      </a:lnTo>
                      <a:lnTo>
                        <a:pt x="1144" y="1032"/>
                      </a:lnTo>
                      <a:lnTo>
                        <a:pt x="1183" y="1028"/>
                      </a:lnTo>
                      <a:lnTo>
                        <a:pt x="1221" y="1023"/>
                      </a:lnTo>
                      <a:lnTo>
                        <a:pt x="1258" y="1018"/>
                      </a:lnTo>
                      <a:lnTo>
                        <a:pt x="1295" y="1013"/>
                      </a:lnTo>
                      <a:lnTo>
                        <a:pt x="1258" y="1012"/>
                      </a:lnTo>
                      <a:lnTo>
                        <a:pt x="1221" y="1010"/>
                      </a:lnTo>
                      <a:lnTo>
                        <a:pt x="1183" y="1008"/>
                      </a:lnTo>
                      <a:lnTo>
                        <a:pt x="1145" y="1004"/>
                      </a:lnTo>
                      <a:lnTo>
                        <a:pt x="1106" y="1000"/>
                      </a:lnTo>
                      <a:lnTo>
                        <a:pt x="1066" y="995"/>
                      </a:lnTo>
                      <a:lnTo>
                        <a:pt x="1026" y="989"/>
                      </a:lnTo>
                      <a:lnTo>
                        <a:pt x="986" y="981"/>
                      </a:lnTo>
                      <a:lnTo>
                        <a:pt x="945" y="974"/>
                      </a:lnTo>
                      <a:lnTo>
                        <a:pt x="905" y="965"/>
                      </a:lnTo>
                      <a:lnTo>
                        <a:pt x="866" y="955"/>
                      </a:lnTo>
                      <a:lnTo>
                        <a:pt x="825" y="943"/>
                      </a:lnTo>
                      <a:lnTo>
                        <a:pt x="786" y="931"/>
                      </a:lnTo>
                      <a:lnTo>
                        <a:pt x="747" y="918"/>
                      </a:lnTo>
                      <a:lnTo>
                        <a:pt x="707" y="903"/>
                      </a:lnTo>
                      <a:lnTo>
                        <a:pt x="670" y="888"/>
                      </a:lnTo>
                      <a:lnTo>
                        <a:pt x="633" y="871"/>
                      </a:lnTo>
                      <a:lnTo>
                        <a:pt x="596" y="852"/>
                      </a:lnTo>
                      <a:lnTo>
                        <a:pt x="561" y="833"/>
                      </a:lnTo>
                      <a:lnTo>
                        <a:pt x="527" y="813"/>
                      </a:lnTo>
                      <a:lnTo>
                        <a:pt x="494" y="790"/>
                      </a:lnTo>
                      <a:lnTo>
                        <a:pt x="462" y="767"/>
                      </a:lnTo>
                      <a:lnTo>
                        <a:pt x="430" y="742"/>
                      </a:lnTo>
                      <a:lnTo>
                        <a:pt x="403" y="717"/>
                      </a:lnTo>
                      <a:lnTo>
                        <a:pt x="375" y="689"/>
                      </a:lnTo>
                      <a:lnTo>
                        <a:pt x="349" y="660"/>
                      </a:lnTo>
                      <a:lnTo>
                        <a:pt x="325" y="629"/>
                      </a:lnTo>
                      <a:lnTo>
                        <a:pt x="304" y="598"/>
                      </a:lnTo>
                      <a:lnTo>
                        <a:pt x="284" y="563"/>
                      </a:lnTo>
                      <a:lnTo>
                        <a:pt x="266" y="529"/>
                      </a:lnTo>
                      <a:lnTo>
                        <a:pt x="251" y="493"/>
                      </a:lnTo>
                      <a:lnTo>
                        <a:pt x="238" y="453"/>
                      </a:lnTo>
                      <a:lnTo>
                        <a:pt x="229" y="424"/>
                      </a:lnTo>
                      <a:lnTo>
                        <a:pt x="223" y="395"/>
                      </a:lnTo>
                      <a:lnTo>
                        <a:pt x="219" y="366"/>
                      </a:lnTo>
                      <a:lnTo>
                        <a:pt x="216" y="337"/>
                      </a:lnTo>
                      <a:lnTo>
                        <a:pt x="215" y="308"/>
                      </a:lnTo>
                      <a:lnTo>
                        <a:pt x="215" y="279"/>
                      </a:lnTo>
                      <a:lnTo>
                        <a:pt x="218" y="251"/>
                      </a:lnTo>
                      <a:lnTo>
                        <a:pt x="220" y="222"/>
                      </a:lnTo>
                      <a:lnTo>
                        <a:pt x="225" y="194"/>
                      </a:lnTo>
                      <a:lnTo>
                        <a:pt x="232" y="165"/>
                      </a:lnTo>
                      <a:lnTo>
                        <a:pt x="238" y="137"/>
                      </a:lnTo>
                      <a:lnTo>
                        <a:pt x="247" y="109"/>
                      </a:lnTo>
                      <a:lnTo>
                        <a:pt x="257" y="81"/>
                      </a:lnTo>
                      <a:lnTo>
                        <a:pt x="267" y="55"/>
                      </a:lnTo>
                      <a:lnTo>
                        <a:pt x="280" y="2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4" name="Freeform 11"/>
                <p:cNvSpPr>
                  <a:spLocks/>
                </p:cNvSpPr>
                <p:nvPr/>
              </p:nvSpPr>
              <p:spPr bwMode="auto">
                <a:xfrm>
                  <a:off x="1192213" y="28733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35" y="27"/>
                    </a:cxn>
                    <a:cxn ang="0">
                      <a:pos x="111" y="31"/>
                    </a:cxn>
                    <a:cxn ang="0">
                      <a:pos x="189" y="39"/>
                    </a:cxn>
                    <a:cxn ang="0">
                      <a:pos x="268" y="50"/>
                    </a:cxn>
                    <a:cxn ang="0">
                      <a:pos x="348" y="65"/>
                    </a:cxn>
                    <a:cxn ang="0">
                      <a:pos x="429" y="84"/>
                    </a:cxn>
                    <a:cxn ang="0">
                      <a:pos x="509" y="108"/>
                    </a:cxn>
                    <a:cxn ang="0">
                      <a:pos x="586" y="136"/>
                    </a:cxn>
                    <a:cxn ang="0">
                      <a:pos x="662" y="169"/>
                    </a:cxn>
                    <a:cxn ang="0">
                      <a:pos x="734" y="206"/>
                    </a:cxn>
                    <a:cxn ang="0">
                      <a:pos x="801" y="249"/>
                    </a:cxn>
                    <a:cxn ang="0">
                      <a:pos x="863" y="297"/>
                    </a:cxn>
                    <a:cxn ang="0">
                      <a:pos x="920" y="350"/>
                    </a:cxn>
                    <a:cxn ang="0">
                      <a:pos x="969" y="410"/>
                    </a:cxn>
                    <a:cxn ang="0">
                      <a:pos x="1011" y="476"/>
                    </a:cxn>
                    <a:cxn ang="0">
                      <a:pos x="1044" y="546"/>
                    </a:cxn>
                    <a:cxn ang="0">
                      <a:pos x="1064" y="615"/>
                    </a:cxn>
                    <a:cxn ang="0">
                      <a:pos x="1076" y="673"/>
                    </a:cxn>
                    <a:cxn ang="0">
                      <a:pos x="1080" y="731"/>
                    </a:cxn>
                    <a:cxn ang="0">
                      <a:pos x="1077" y="788"/>
                    </a:cxn>
                    <a:cxn ang="0">
                      <a:pos x="1069" y="845"/>
                    </a:cxn>
                    <a:cxn ang="0">
                      <a:pos x="1055" y="902"/>
                    </a:cxn>
                    <a:cxn ang="0">
                      <a:pos x="1038" y="958"/>
                    </a:cxn>
                    <a:cxn ang="0">
                      <a:pos x="1015" y="1012"/>
                    </a:cxn>
                    <a:cxn ang="0">
                      <a:pos x="1042" y="1002"/>
                    </a:cxn>
                    <a:cxn ang="0">
                      <a:pos x="1117" y="925"/>
                    </a:cxn>
                    <a:cxn ang="0">
                      <a:pos x="1169" y="863"/>
                    </a:cxn>
                    <a:cxn ang="0">
                      <a:pos x="1201" y="820"/>
                    </a:cxn>
                    <a:cxn ang="0">
                      <a:pos x="1228" y="776"/>
                    </a:cxn>
                    <a:cxn ang="0">
                      <a:pos x="1252" y="730"/>
                    </a:cxn>
                    <a:cxn ang="0">
                      <a:pos x="1271" y="683"/>
                    </a:cxn>
                    <a:cxn ang="0">
                      <a:pos x="1285" y="636"/>
                    </a:cxn>
                    <a:cxn ang="0">
                      <a:pos x="1292" y="588"/>
                    </a:cxn>
                    <a:cxn ang="0">
                      <a:pos x="1295" y="539"/>
                    </a:cxn>
                    <a:cxn ang="0">
                      <a:pos x="1290" y="488"/>
                    </a:cxn>
                    <a:cxn ang="0">
                      <a:pos x="1278" y="438"/>
                    </a:cxn>
                    <a:cxn ang="0">
                      <a:pos x="1258" y="386"/>
                    </a:cxn>
                    <a:cxn ang="0">
                      <a:pos x="1230" y="334"/>
                    </a:cxn>
                    <a:cxn ang="0">
                      <a:pos x="1187" y="278"/>
                    </a:cxn>
                    <a:cxn ang="0">
                      <a:pos x="1130" y="224"/>
                    </a:cxn>
                    <a:cxn ang="0">
                      <a:pos x="1067" y="177"/>
                    </a:cxn>
                    <a:cxn ang="0">
                      <a:pos x="1000" y="136"/>
                    </a:cxn>
                    <a:cxn ang="0">
                      <a:pos x="926" y="102"/>
                    </a:cxn>
                    <a:cxn ang="0">
                      <a:pos x="850" y="73"/>
                    </a:cxn>
                    <a:cxn ang="0">
                      <a:pos x="772" y="49"/>
                    </a:cxn>
                    <a:cxn ang="0">
                      <a:pos x="690" y="31"/>
                    </a:cxn>
                    <a:cxn ang="0">
                      <a:pos x="606" y="16"/>
                    </a:cxn>
                    <a:cxn ang="0">
                      <a:pos x="523" y="7"/>
                    </a:cxn>
                    <a:cxn ang="0">
                      <a:pos x="438" y="1"/>
                    </a:cxn>
                    <a:cxn ang="0">
                      <a:pos x="354" y="0"/>
                    </a:cxn>
                    <a:cxn ang="0">
                      <a:pos x="271" y="1"/>
                    </a:cxn>
                    <a:cxn ang="0">
                      <a:pos x="190" y="5"/>
                    </a:cxn>
                    <a:cxn ang="0">
                      <a:pos x="111" y="11"/>
                    </a:cxn>
                    <a:cxn ang="0">
                      <a:pos x="35" y="21"/>
                    </a:cxn>
                  </a:cxnLst>
                  <a:rect l="0" t="0" r="r" b="b"/>
                  <a:pathLst>
                    <a:path w="1295" h="1039">
                      <a:moveTo>
                        <a:pt x="0" y="26"/>
                      </a:moveTo>
                      <a:lnTo>
                        <a:pt x="35" y="27"/>
                      </a:lnTo>
                      <a:lnTo>
                        <a:pt x="73" y="29"/>
                      </a:lnTo>
                      <a:lnTo>
                        <a:pt x="111" y="31"/>
                      </a:lnTo>
                      <a:lnTo>
                        <a:pt x="149" y="35"/>
                      </a:lnTo>
                      <a:lnTo>
                        <a:pt x="189" y="39"/>
                      </a:lnTo>
                      <a:lnTo>
                        <a:pt x="228" y="44"/>
                      </a:lnTo>
                      <a:lnTo>
                        <a:pt x="268" y="50"/>
                      </a:lnTo>
                      <a:lnTo>
                        <a:pt x="309" y="58"/>
                      </a:lnTo>
                      <a:lnTo>
                        <a:pt x="348" y="65"/>
                      </a:lnTo>
                      <a:lnTo>
                        <a:pt x="389" y="74"/>
                      </a:lnTo>
                      <a:lnTo>
                        <a:pt x="429" y="84"/>
                      </a:lnTo>
                      <a:lnTo>
                        <a:pt x="468" y="96"/>
                      </a:lnTo>
                      <a:lnTo>
                        <a:pt x="509" y="108"/>
                      </a:lnTo>
                      <a:lnTo>
                        <a:pt x="548" y="121"/>
                      </a:lnTo>
                      <a:lnTo>
                        <a:pt x="586" y="136"/>
                      </a:lnTo>
                      <a:lnTo>
                        <a:pt x="624" y="151"/>
                      </a:lnTo>
                      <a:lnTo>
                        <a:pt x="662" y="169"/>
                      </a:lnTo>
                      <a:lnTo>
                        <a:pt x="699" y="187"/>
                      </a:lnTo>
                      <a:lnTo>
                        <a:pt x="734" y="206"/>
                      </a:lnTo>
                      <a:lnTo>
                        <a:pt x="768" y="226"/>
                      </a:lnTo>
                      <a:lnTo>
                        <a:pt x="801" y="249"/>
                      </a:lnTo>
                      <a:lnTo>
                        <a:pt x="833" y="272"/>
                      </a:lnTo>
                      <a:lnTo>
                        <a:pt x="863" y="297"/>
                      </a:lnTo>
                      <a:lnTo>
                        <a:pt x="892" y="322"/>
                      </a:lnTo>
                      <a:lnTo>
                        <a:pt x="920" y="350"/>
                      </a:lnTo>
                      <a:lnTo>
                        <a:pt x="945" y="379"/>
                      </a:lnTo>
                      <a:lnTo>
                        <a:pt x="969" y="410"/>
                      </a:lnTo>
                      <a:lnTo>
                        <a:pt x="991" y="441"/>
                      </a:lnTo>
                      <a:lnTo>
                        <a:pt x="1011" y="476"/>
                      </a:lnTo>
                      <a:lnTo>
                        <a:pt x="1029" y="510"/>
                      </a:lnTo>
                      <a:lnTo>
                        <a:pt x="1044" y="546"/>
                      </a:lnTo>
                      <a:lnTo>
                        <a:pt x="1057" y="586"/>
                      </a:lnTo>
                      <a:lnTo>
                        <a:pt x="1064" y="615"/>
                      </a:lnTo>
                      <a:lnTo>
                        <a:pt x="1071" y="644"/>
                      </a:lnTo>
                      <a:lnTo>
                        <a:pt x="1076" y="673"/>
                      </a:lnTo>
                      <a:lnTo>
                        <a:pt x="1078" y="702"/>
                      </a:lnTo>
                      <a:lnTo>
                        <a:pt x="1080" y="731"/>
                      </a:lnTo>
                      <a:lnTo>
                        <a:pt x="1080" y="760"/>
                      </a:lnTo>
                      <a:lnTo>
                        <a:pt x="1077" y="788"/>
                      </a:lnTo>
                      <a:lnTo>
                        <a:pt x="1074" y="817"/>
                      </a:lnTo>
                      <a:lnTo>
                        <a:pt x="1069" y="845"/>
                      </a:lnTo>
                      <a:lnTo>
                        <a:pt x="1063" y="874"/>
                      </a:lnTo>
                      <a:lnTo>
                        <a:pt x="1055" y="902"/>
                      </a:lnTo>
                      <a:lnTo>
                        <a:pt x="1048" y="930"/>
                      </a:lnTo>
                      <a:lnTo>
                        <a:pt x="1038" y="958"/>
                      </a:lnTo>
                      <a:lnTo>
                        <a:pt x="1026" y="984"/>
                      </a:lnTo>
                      <a:lnTo>
                        <a:pt x="1015" y="1012"/>
                      </a:lnTo>
                      <a:lnTo>
                        <a:pt x="1002" y="1039"/>
                      </a:lnTo>
                      <a:lnTo>
                        <a:pt x="1042" y="1002"/>
                      </a:lnTo>
                      <a:lnTo>
                        <a:pt x="1081" y="964"/>
                      </a:lnTo>
                      <a:lnTo>
                        <a:pt x="1117" y="925"/>
                      </a:lnTo>
                      <a:lnTo>
                        <a:pt x="1153" y="883"/>
                      </a:lnTo>
                      <a:lnTo>
                        <a:pt x="1169" y="863"/>
                      </a:lnTo>
                      <a:lnTo>
                        <a:pt x="1186" y="841"/>
                      </a:lnTo>
                      <a:lnTo>
                        <a:pt x="1201" y="820"/>
                      </a:lnTo>
                      <a:lnTo>
                        <a:pt x="1215" y="797"/>
                      </a:lnTo>
                      <a:lnTo>
                        <a:pt x="1228" y="776"/>
                      </a:lnTo>
                      <a:lnTo>
                        <a:pt x="1240" y="753"/>
                      </a:lnTo>
                      <a:lnTo>
                        <a:pt x="1252" y="730"/>
                      </a:lnTo>
                      <a:lnTo>
                        <a:pt x="1262" y="707"/>
                      </a:lnTo>
                      <a:lnTo>
                        <a:pt x="1271" y="683"/>
                      </a:lnTo>
                      <a:lnTo>
                        <a:pt x="1278" y="660"/>
                      </a:lnTo>
                      <a:lnTo>
                        <a:pt x="1285" y="636"/>
                      </a:lnTo>
                      <a:lnTo>
                        <a:pt x="1290" y="612"/>
                      </a:lnTo>
                      <a:lnTo>
                        <a:pt x="1292" y="588"/>
                      </a:lnTo>
                      <a:lnTo>
                        <a:pt x="1295" y="563"/>
                      </a:lnTo>
                      <a:lnTo>
                        <a:pt x="1295" y="539"/>
                      </a:lnTo>
                      <a:lnTo>
                        <a:pt x="1293" y="514"/>
                      </a:lnTo>
                      <a:lnTo>
                        <a:pt x="1290" y="488"/>
                      </a:lnTo>
                      <a:lnTo>
                        <a:pt x="1285" y="463"/>
                      </a:lnTo>
                      <a:lnTo>
                        <a:pt x="1278" y="438"/>
                      </a:lnTo>
                      <a:lnTo>
                        <a:pt x="1269" y="411"/>
                      </a:lnTo>
                      <a:lnTo>
                        <a:pt x="1258" y="386"/>
                      </a:lnTo>
                      <a:lnTo>
                        <a:pt x="1245" y="359"/>
                      </a:lnTo>
                      <a:lnTo>
                        <a:pt x="1230" y="334"/>
                      </a:lnTo>
                      <a:lnTo>
                        <a:pt x="1212" y="307"/>
                      </a:lnTo>
                      <a:lnTo>
                        <a:pt x="1187" y="278"/>
                      </a:lnTo>
                      <a:lnTo>
                        <a:pt x="1159" y="250"/>
                      </a:lnTo>
                      <a:lnTo>
                        <a:pt x="1130" y="224"/>
                      </a:lnTo>
                      <a:lnTo>
                        <a:pt x="1100" y="200"/>
                      </a:lnTo>
                      <a:lnTo>
                        <a:pt x="1067" y="177"/>
                      </a:lnTo>
                      <a:lnTo>
                        <a:pt x="1034" y="157"/>
                      </a:lnTo>
                      <a:lnTo>
                        <a:pt x="1000" y="136"/>
                      </a:lnTo>
                      <a:lnTo>
                        <a:pt x="963" y="119"/>
                      </a:lnTo>
                      <a:lnTo>
                        <a:pt x="926" y="102"/>
                      </a:lnTo>
                      <a:lnTo>
                        <a:pt x="890" y="87"/>
                      </a:lnTo>
                      <a:lnTo>
                        <a:pt x="850" y="73"/>
                      </a:lnTo>
                      <a:lnTo>
                        <a:pt x="811" y="60"/>
                      </a:lnTo>
                      <a:lnTo>
                        <a:pt x="772" y="49"/>
                      </a:lnTo>
                      <a:lnTo>
                        <a:pt x="731" y="39"/>
                      </a:lnTo>
                      <a:lnTo>
                        <a:pt x="690" y="31"/>
                      </a:lnTo>
                      <a:lnTo>
                        <a:pt x="648" y="24"/>
                      </a:lnTo>
                      <a:lnTo>
                        <a:pt x="606" y="16"/>
                      </a:lnTo>
                      <a:lnTo>
                        <a:pt x="564" y="11"/>
                      </a:lnTo>
                      <a:lnTo>
                        <a:pt x="523" y="7"/>
                      </a:lnTo>
                      <a:lnTo>
                        <a:pt x="481" y="3"/>
                      </a:lnTo>
                      <a:lnTo>
                        <a:pt x="438" y="1"/>
                      </a:lnTo>
                      <a:lnTo>
                        <a:pt x="396" y="0"/>
                      </a:lnTo>
                      <a:lnTo>
                        <a:pt x="354" y="0"/>
                      </a:lnTo>
                      <a:lnTo>
                        <a:pt x="313" y="0"/>
                      </a:lnTo>
                      <a:lnTo>
                        <a:pt x="271" y="1"/>
                      </a:lnTo>
                      <a:lnTo>
                        <a:pt x="230" y="2"/>
                      </a:lnTo>
                      <a:lnTo>
                        <a:pt x="190" y="5"/>
                      </a:lnTo>
                      <a:lnTo>
                        <a:pt x="151" y="7"/>
                      </a:lnTo>
                      <a:lnTo>
                        <a:pt x="111" y="11"/>
                      </a:lnTo>
                      <a:lnTo>
                        <a:pt x="73" y="16"/>
                      </a:lnTo>
                      <a:lnTo>
                        <a:pt x="35" y="21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E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9" name="Freeform 7"/>
              <p:cNvSpPr>
                <a:spLocks/>
              </p:cNvSpPr>
              <p:nvPr/>
            </p:nvSpPr>
            <p:spPr bwMode="auto">
              <a:xfrm>
                <a:off x="1272564" y="-3401"/>
                <a:ext cx="387262" cy="702126"/>
              </a:xfrm>
              <a:custGeom>
                <a:avLst/>
                <a:gdLst/>
                <a:ahLst/>
                <a:cxnLst>
                  <a:cxn ang="0">
                    <a:pos x="1501" y="0"/>
                  </a:cxn>
                  <a:cxn ang="0">
                    <a:pos x="1520" y="62"/>
                  </a:cxn>
                  <a:cxn ang="0">
                    <a:pos x="1538" y="127"/>
                  </a:cxn>
                  <a:cxn ang="0">
                    <a:pos x="1552" y="191"/>
                  </a:cxn>
                  <a:cxn ang="0">
                    <a:pos x="1563" y="258"/>
                  </a:cxn>
                  <a:cxn ang="0">
                    <a:pos x="1571" y="325"/>
                  </a:cxn>
                  <a:cxn ang="0">
                    <a:pos x="1574" y="395"/>
                  </a:cxn>
                  <a:cxn ang="0">
                    <a:pos x="1576" y="465"/>
                  </a:cxn>
                  <a:cxn ang="0">
                    <a:pos x="1574" y="537"/>
                  </a:cxn>
                  <a:cxn ang="0">
                    <a:pos x="1562" y="671"/>
                  </a:cxn>
                  <a:cxn ang="0">
                    <a:pos x="1538" y="806"/>
                  </a:cxn>
                  <a:cxn ang="0">
                    <a:pos x="1502" y="942"/>
                  </a:cxn>
                  <a:cxn ang="0">
                    <a:pos x="1457" y="1076"/>
                  </a:cxn>
                  <a:cxn ang="0">
                    <a:pos x="1401" y="1211"/>
                  </a:cxn>
                  <a:cxn ang="0">
                    <a:pos x="1335" y="1344"/>
                  </a:cxn>
                  <a:cxn ang="0">
                    <a:pos x="1261" y="1477"/>
                  </a:cxn>
                  <a:cxn ang="0">
                    <a:pos x="1176" y="1609"/>
                  </a:cxn>
                  <a:cxn ang="0">
                    <a:pos x="1082" y="1739"/>
                  </a:cxn>
                  <a:cxn ang="0">
                    <a:pos x="980" y="1868"/>
                  </a:cxn>
                  <a:cxn ang="0">
                    <a:pos x="868" y="1995"/>
                  </a:cxn>
                  <a:cxn ang="0">
                    <a:pos x="749" y="2119"/>
                  </a:cxn>
                  <a:cxn ang="0">
                    <a:pos x="623" y="2241"/>
                  </a:cxn>
                  <a:cxn ang="0">
                    <a:pos x="489" y="2360"/>
                  </a:cxn>
                  <a:cxn ang="0">
                    <a:pos x="347" y="2476"/>
                  </a:cxn>
                  <a:cxn ang="0">
                    <a:pos x="199" y="2589"/>
                  </a:cxn>
                  <a:cxn ang="0">
                    <a:pos x="0" y="2580"/>
                  </a:cxn>
                  <a:cxn ang="0">
                    <a:pos x="146" y="2472"/>
                  </a:cxn>
                  <a:cxn ang="0">
                    <a:pos x="286" y="2361"/>
                  </a:cxn>
                  <a:cxn ang="0">
                    <a:pos x="419" y="2247"/>
                  </a:cxn>
                  <a:cxn ang="0">
                    <a:pos x="544" y="2129"/>
                  </a:cxn>
                  <a:cxn ang="0">
                    <a:pos x="662" y="2010"/>
                  </a:cxn>
                  <a:cxn ang="0">
                    <a:pos x="771" y="1887"/>
                  </a:cxn>
                  <a:cxn ang="0">
                    <a:pos x="873" y="1763"/>
                  </a:cxn>
                  <a:cxn ang="0">
                    <a:pos x="966" y="1638"/>
                  </a:cxn>
                  <a:cxn ang="0">
                    <a:pos x="1049" y="1510"/>
                  </a:cxn>
                  <a:cxn ang="0">
                    <a:pos x="1124" y="1382"/>
                  </a:cxn>
                  <a:cxn ang="0">
                    <a:pos x="1190" y="1252"/>
                  </a:cxn>
                  <a:cxn ang="0">
                    <a:pos x="1244" y="1122"/>
                  </a:cxn>
                  <a:cxn ang="0">
                    <a:pos x="1290" y="991"/>
                  </a:cxn>
                  <a:cxn ang="0">
                    <a:pos x="1324" y="861"/>
                  </a:cxn>
                  <a:cxn ang="0">
                    <a:pos x="1348" y="729"/>
                  </a:cxn>
                  <a:cxn ang="0">
                    <a:pos x="1361" y="599"/>
                  </a:cxn>
                  <a:cxn ang="0">
                    <a:pos x="1362" y="518"/>
                  </a:cxn>
                  <a:cxn ang="0">
                    <a:pos x="1359" y="439"/>
                  </a:cxn>
                  <a:cxn ang="0">
                    <a:pos x="1353" y="362"/>
                  </a:cxn>
                  <a:cxn ang="0">
                    <a:pos x="1342" y="286"/>
                  </a:cxn>
                  <a:cxn ang="0">
                    <a:pos x="1326" y="211"/>
                  </a:cxn>
                  <a:cxn ang="0">
                    <a:pos x="1306" y="139"/>
                  </a:cxn>
                  <a:cxn ang="0">
                    <a:pos x="1282" y="68"/>
                  </a:cxn>
                  <a:cxn ang="0">
                    <a:pos x="1254" y="0"/>
                  </a:cxn>
                </a:cxnLst>
                <a:rect l="0" t="0" r="r" b="b"/>
                <a:pathLst>
                  <a:path w="1576" h="2589">
                    <a:moveTo>
                      <a:pt x="1254" y="0"/>
                    </a:moveTo>
                    <a:lnTo>
                      <a:pt x="1501" y="0"/>
                    </a:lnTo>
                    <a:lnTo>
                      <a:pt x="1511" y="32"/>
                    </a:lnTo>
                    <a:lnTo>
                      <a:pt x="1520" y="62"/>
                    </a:lnTo>
                    <a:lnTo>
                      <a:pt x="1529" y="95"/>
                    </a:lnTo>
                    <a:lnTo>
                      <a:pt x="1538" y="127"/>
                    </a:lnTo>
                    <a:lnTo>
                      <a:pt x="1545" y="159"/>
                    </a:lnTo>
                    <a:lnTo>
                      <a:pt x="1552" y="191"/>
                    </a:lnTo>
                    <a:lnTo>
                      <a:pt x="1558" y="225"/>
                    </a:lnTo>
                    <a:lnTo>
                      <a:pt x="1563" y="258"/>
                    </a:lnTo>
                    <a:lnTo>
                      <a:pt x="1567" y="292"/>
                    </a:lnTo>
                    <a:lnTo>
                      <a:pt x="1571" y="325"/>
                    </a:lnTo>
                    <a:lnTo>
                      <a:pt x="1573" y="361"/>
                    </a:lnTo>
                    <a:lnTo>
                      <a:pt x="1574" y="395"/>
                    </a:lnTo>
                    <a:lnTo>
                      <a:pt x="1576" y="429"/>
                    </a:lnTo>
                    <a:lnTo>
                      <a:pt x="1576" y="465"/>
                    </a:lnTo>
                    <a:lnTo>
                      <a:pt x="1576" y="500"/>
                    </a:lnTo>
                    <a:lnTo>
                      <a:pt x="1574" y="537"/>
                    </a:lnTo>
                    <a:lnTo>
                      <a:pt x="1569" y="604"/>
                    </a:lnTo>
                    <a:lnTo>
                      <a:pt x="1562" y="671"/>
                    </a:lnTo>
                    <a:lnTo>
                      <a:pt x="1550" y="738"/>
                    </a:lnTo>
                    <a:lnTo>
                      <a:pt x="1538" y="806"/>
                    </a:lnTo>
                    <a:lnTo>
                      <a:pt x="1521" y="873"/>
                    </a:lnTo>
                    <a:lnTo>
                      <a:pt x="1502" y="942"/>
                    </a:lnTo>
                    <a:lnTo>
                      <a:pt x="1481" y="1009"/>
                    </a:lnTo>
                    <a:lnTo>
                      <a:pt x="1457" y="1076"/>
                    </a:lnTo>
                    <a:lnTo>
                      <a:pt x="1430" y="1144"/>
                    </a:lnTo>
                    <a:lnTo>
                      <a:pt x="1401" y="1211"/>
                    </a:lnTo>
                    <a:lnTo>
                      <a:pt x="1369" y="1279"/>
                    </a:lnTo>
                    <a:lnTo>
                      <a:pt x="1335" y="1344"/>
                    </a:lnTo>
                    <a:lnTo>
                      <a:pt x="1299" y="1411"/>
                    </a:lnTo>
                    <a:lnTo>
                      <a:pt x="1261" y="1477"/>
                    </a:lnTo>
                    <a:lnTo>
                      <a:pt x="1219" y="1544"/>
                    </a:lnTo>
                    <a:lnTo>
                      <a:pt x="1176" y="1609"/>
                    </a:lnTo>
                    <a:lnTo>
                      <a:pt x="1130" y="1675"/>
                    </a:lnTo>
                    <a:lnTo>
                      <a:pt x="1082" y="1739"/>
                    </a:lnTo>
                    <a:lnTo>
                      <a:pt x="1032" y="1804"/>
                    </a:lnTo>
                    <a:lnTo>
                      <a:pt x="980" y="1868"/>
                    </a:lnTo>
                    <a:lnTo>
                      <a:pt x="925" y="1932"/>
                    </a:lnTo>
                    <a:lnTo>
                      <a:pt x="868" y="1995"/>
                    </a:lnTo>
                    <a:lnTo>
                      <a:pt x="810" y="2057"/>
                    </a:lnTo>
                    <a:lnTo>
                      <a:pt x="749" y="2119"/>
                    </a:lnTo>
                    <a:lnTo>
                      <a:pt x="687" y="2180"/>
                    </a:lnTo>
                    <a:lnTo>
                      <a:pt x="623" y="2241"/>
                    </a:lnTo>
                    <a:lnTo>
                      <a:pt x="557" y="2300"/>
                    </a:lnTo>
                    <a:lnTo>
                      <a:pt x="489" y="2360"/>
                    </a:lnTo>
                    <a:lnTo>
                      <a:pt x="419" y="2418"/>
                    </a:lnTo>
                    <a:lnTo>
                      <a:pt x="347" y="2476"/>
                    </a:lnTo>
                    <a:lnTo>
                      <a:pt x="273" y="2533"/>
                    </a:lnTo>
                    <a:lnTo>
                      <a:pt x="199" y="2589"/>
                    </a:lnTo>
                    <a:lnTo>
                      <a:pt x="0" y="2589"/>
                    </a:lnTo>
                    <a:lnTo>
                      <a:pt x="0" y="2580"/>
                    </a:lnTo>
                    <a:lnTo>
                      <a:pt x="74" y="2527"/>
                    </a:lnTo>
                    <a:lnTo>
                      <a:pt x="146" y="2472"/>
                    </a:lnTo>
                    <a:lnTo>
                      <a:pt x="217" y="2417"/>
                    </a:lnTo>
                    <a:lnTo>
                      <a:pt x="286" y="2361"/>
                    </a:lnTo>
                    <a:lnTo>
                      <a:pt x="353" y="2304"/>
                    </a:lnTo>
                    <a:lnTo>
                      <a:pt x="419" y="2247"/>
                    </a:lnTo>
                    <a:lnTo>
                      <a:pt x="482" y="2189"/>
                    </a:lnTo>
                    <a:lnTo>
                      <a:pt x="544" y="2129"/>
                    </a:lnTo>
                    <a:lnTo>
                      <a:pt x="604" y="2070"/>
                    </a:lnTo>
                    <a:lnTo>
                      <a:pt x="662" y="2010"/>
                    </a:lnTo>
                    <a:lnTo>
                      <a:pt x="718" y="1949"/>
                    </a:lnTo>
                    <a:lnTo>
                      <a:pt x="771" y="1887"/>
                    </a:lnTo>
                    <a:lnTo>
                      <a:pt x="823" y="1825"/>
                    </a:lnTo>
                    <a:lnTo>
                      <a:pt x="873" y="1763"/>
                    </a:lnTo>
                    <a:lnTo>
                      <a:pt x="920" y="1701"/>
                    </a:lnTo>
                    <a:lnTo>
                      <a:pt x="966" y="1638"/>
                    </a:lnTo>
                    <a:lnTo>
                      <a:pt x="1009" y="1575"/>
                    </a:lnTo>
                    <a:lnTo>
                      <a:pt x="1049" y="1510"/>
                    </a:lnTo>
                    <a:lnTo>
                      <a:pt x="1088" y="1447"/>
                    </a:lnTo>
                    <a:lnTo>
                      <a:pt x="1124" y="1382"/>
                    </a:lnTo>
                    <a:lnTo>
                      <a:pt x="1158" y="1318"/>
                    </a:lnTo>
                    <a:lnTo>
                      <a:pt x="1190" y="1252"/>
                    </a:lnTo>
                    <a:lnTo>
                      <a:pt x="1219" y="1187"/>
                    </a:lnTo>
                    <a:lnTo>
                      <a:pt x="1244" y="1122"/>
                    </a:lnTo>
                    <a:lnTo>
                      <a:pt x="1268" y="1057"/>
                    </a:lnTo>
                    <a:lnTo>
                      <a:pt x="1290" y="991"/>
                    </a:lnTo>
                    <a:lnTo>
                      <a:pt x="1309" y="925"/>
                    </a:lnTo>
                    <a:lnTo>
                      <a:pt x="1324" y="861"/>
                    </a:lnTo>
                    <a:lnTo>
                      <a:pt x="1338" y="795"/>
                    </a:lnTo>
                    <a:lnTo>
                      <a:pt x="1348" y="729"/>
                    </a:lnTo>
                    <a:lnTo>
                      <a:pt x="1355" y="663"/>
                    </a:lnTo>
                    <a:lnTo>
                      <a:pt x="1361" y="599"/>
                    </a:lnTo>
                    <a:lnTo>
                      <a:pt x="1362" y="558"/>
                    </a:lnTo>
                    <a:lnTo>
                      <a:pt x="1362" y="518"/>
                    </a:lnTo>
                    <a:lnTo>
                      <a:pt x="1362" y="478"/>
                    </a:lnTo>
                    <a:lnTo>
                      <a:pt x="1359" y="439"/>
                    </a:lnTo>
                    <a:lnTo>
                      <a:pt x="1357" y="400"/>
                    </a:lnTo>
                    <a:lnTo>
                      <a:pt x="1353" y="362"/>
                    </a:lnTo>
                    <a:lnTo>
                      <a:pt x="1348" y="323"/>
                    </a:lnTo>
                    <a:lnTo>
                      <a:pt x="1342" y="286"/>
                    </a:lnTo>
                    <a:lnTo>
                      <a:pt x="1334" y="248"/>
                    </a:lnTo>
                    <a:lnTo>
                      <a:pt x="1326" y="211"/>
                    </a:lnTo>
                    <a:lnTo>
                      <a:pt x="1316" y="175"/>
                    </a:lnTo>
                    <a:lnTo>
                      <a:pt x="1306" y="139"/>
                    </a:lnTo>
                    <a:lnTo>
                      <a:pt x="1295" y="104"/>
                    </a:lnTo>
                    <a:lnTo>
                      <a:pt x="1282" y="68"/>
                    </a:lnTo>
                    <a:lnTo>
                      <a:pt x="1269" y="34"/>
                    </a:lnTo>
                    <a:lnTo>
                      <a:pt x="1254" y="0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" name="Freeform 12"/>
              <p:cNvSpPr>
                <a:spLocks/>
              </p:cNvSpPr>
              <p:nvPr/>
            </p:nvSpPr>
            <p:spPr bwMode="auto">
              <a:xfrm>
                <a:off x="1140022" y="-3401"/>
                <a:ext cx="397090" cy="702126"/>
              </a:xfrm>
              <a:custGeom>
                <a:avLst/>
                <a:gdLst/>
                <a:ahLst/>
                <a:cxnLst>
                  <a:cxn ang="0">
                    <a:pos x="1474" y="0"/>
                  </a:cxn>
                  <a:cxn ang="0">
                    <a:pos x="1509" y="72"/>
                  </a:cxn>
                  <a:cxn ang="0">
                    <a:pos x="1541" y="148"/>
                  </a:cxn>
                  <a:cxn ang="0">
                    <a:pos x="1566" y="225"/>
                  </a:cxn>
                  <a:cxn ang="0">
                    <a:pos x="1586" y="304"/>
                  </a:cxn>
                  <a:cxn ang="0">
                    <a:pos x="1601" y="386"/>
                  </a:cxn>
                  <a:cxn ang="0">
                    <a:pos x="1611" y="470"/>
                  </a:cxn>
                  <a:cxn ang="0">
                    <a:pos x="1615" y="556"/>
                  </a:cxn>
                  <a:cxn ang="0">
                    <a:pos x="1613" y="643"/>
                  </a:cxn>
                  <a:cxn ang="0">
                    <a:pos x="1600" y="773"/>
                  </a:cxn>
                  <a:cxn ang="0">
                    <a:pos x="1576" y="903"/>
                  </a:cxn>
                  <a:cxn ang="0">
                    <a:pos x="1541" y="1033"/>
                  </a:cxn>
                  <a:cxn ang="0">
                    <a:pos x="1494" y="1162"/>
                  </a:cxn>
                  <a:cxn ang="0">
                    <a:pos x="1437" y="1291"/>
                  </a:cxn>
                  <a:cxn ang="0">
                    <a:pos x="1368" y="1419"/>
                  </a:cxn>
                  <a:cxn ang="0">
                    <a:pos x="1291" y="1546"/>
                  </a:cxn>
                  <a:cxn ang="0">
                    <a:pos x="1204" y="1671"/>
                  </a:cxn>
                  <a:cxn ang="0">
                    <a:pos x="1108" y="1795"/>
                  </a:cxn>
                  <a:cxn ang="0">
                    <a:pos x="1003" y="1917"/>
                  </a:cxn>
                  <a:cxn ang="0">
                    <a:pos x="889" y="2036"/>
                  </a:cxn>
                  <a:cxn ang="0">
                    <a:pos x="767" y="2153"/>
                  </a:cxn>
                  <a:cxn ang="0">
                    <a:pos x="638" y="2267"/>
                  </a:cxn>
                  <a:cxn ang="0">
                    <a:pos x="502" y="2377"/>
                  </a:cxn>
                  <a:cxn ang="0">
                    <a:pos x="357" y="2485"/>
                  </a:cxn>
                  <a:cxn ang="0">
                    <a:pos x="207" y="2589"/>
                  </a:cxn>
                  <a:cxn ang="0">
                    <a:pos x="76" y="2539"/>
                  </a:cxn>
                  <a:cxn ang="0">
                    <a:pos x="224" y="2439"/>
                  </a:cxn>
                  <a:cxn ang="0">
                    <a:pos x="365" y="2334"/>
                  </a:cxn>
                  <a:cxn ang="0">
                    <a:pos x="499" y="2227"/>
                  </a:cxn>
                  <a:cxn ang="0">
                    <a:pos x="624" y="2115"/>
                  </a:cxn>
                  <a:cxn ang="0">
                    <a:pos x="743" y="2001"/>
                  </a:cxn>
                  <a:cxn ang="0">
                    <a:pos x="853" y="1884"/>
                  </a:cxn>
                  <a:cxn ang="0">
                    <a:pos x="955" y="1765"/>
                  </a:cxn>
                  <a:cxn ang="0">
                    <a:pos x="1047" y="1644"/>
                  </a:cxn>
                  <a:cxn ang="0">
                    <a:pos x="1129" y="1522"/>
                  </a:cxn>
                  <a:cxn ang="0">
                    <a:pos x="1203" y="1398"/>
                  </a:cxn>
                  <a:cxn ang="0">
                    <a:pos x="1265" y="1272"/>
                  </a:cxn>
                  <a:cxn ang="0">
                    <a:pos x="1318" y="1146"/>
                  </a:cxn>
                  <a:cxn ang="0">
                    <a:pos x="1360" y="1019"/>
                  </a:cxn>
                  <a:cxn ang="0">
                    <a:pos x="1390" y="892"/>
                  </a:cxn>
                  <a:cxn ang="0">
                    <a:pos x="1408" y="766"/>
                  </a:cxn>
                  <a:cxn ang="0">
                    <a:pos x="1414" y="654"/>
                  </a:cxn>
                  <a:cxn ang="0">
                    <a:pos x="1412" y="557"/>
                  </a:cxn>
                  <a:cxn ang="0">
                    <a:pos x="1401" y="463"/>
                  </a:cxn>
                  <a:cxn ang="0">
                    <a:pos x="1385" y="372"/>
                  </a:cxn>
                  <a:cxn ang="0">
                    <a:pos x="1361" y="285"/>
                  </a:cxn>
                  <a:cxn ang="0">
                    <a:pos x="1329" y="199"/>
                  </a:cxn>
                  <a:cxn ang="0">
                    <a:pos x="1291" y="116"/>
                  </a:cxn>
                  <a:cxn ang="0">
                    <a:pos x="1247" y="38"/>
                  </a:cxn>
                </a:cxnLst>
                <a:rect l="0" t="0" r="r" b="b"/>
                <a:pathLst>
                  <a:path w="1615" h="2589">
                    <a:moveTo>
                      <a:pt x="1222" y="0"/>
                    </a:moveTo>
                    <a:lnTo>
                      <a:pt x="1474" y="0"/>
                    </a:lnTo>
                    <a:lnTo>
                      <a:pt x="1493" y="35"/>
                    </a:lnTo>
                    <a:lnTo>
                      <a:pt x="1509" y="72"/>
                    </a:lnTo>
                    <a:lnTo>
                      <a:pt x="1525" y="110"/>
                    </a:lnTo>
                    <a:lnTo>
                      <a:pt x="1541" y="148"/>
                    </a:lnTo>
                    <a:lnTo>
                      <a:pt x="1553" y="186"/>
                    </a:lnTo>
                    <a:lnTo>
                      <a:pt x="1566" y="225"/>
                    </a:lnTo>
                    <a:lnTo>
                      <a:pt x="1577" y="265"/>
                    </a:lnTo>
                    <a:lnTo>
                      <a:pt x="1586" y="304"/>
                    </a:lnTo>
                    <a:lnTo>
                      <a:pt x="1595" y="344"/>
                    </a:lnTo>
                    <a:lnTo>
                      <a:pt x="1601" y="386"/>
                    </a:lnTo>
                    <a:lnTo>
                      <a:pt x="1606" y="428"/>
                    </a:lnTo>
                    <a:lnTo>
                      <a:pt x="1611" y="470"/>
                    </a:lnTo>
                    <a:lnTo>
                      <a:pt x="1614" y="513"/>
                    </a:lnTo>
                    <a:lnTo>
                      <a:pt x="1615" y="556"/>
                    </a:lnTo>
                    <a:lnTo>
                      <a:pt x="1615" y="599"/>
                    </a:lnTo>
                    <a:lnTo>
                      <a:pt x="1613" y="643"/>
                    </a:lnTo>
                    <a:lnTo>
                      <a:pt x="1608" y="708"/>
                    </a:lnTo>
                    <a:lnTo>
                      <a:pt x="1600" y="773"/>
                    </a:lnTo>
                    <a:lnTo>
                      <a:pt x="1590" y="838"/>
                    </a:lnTo>
                    <a:lnTo>
                      <a:pt x="1576" y="903"/>
                    </a:lnTo>
                    <a:lnTo>
                      <a:pt x="1560" y="967"/>
                    </a:lnTo>
                    <a:lnTo>
                      <a:pt x="1541" y="1033"/>
                    </a:lnTo>
                    <a:lnTo>
                      <a:pt x="1518" y="1098"/>
                    </a:lnTo>
                    <a:lnTo>
                      <a:pt x="1494" y="1162"/>
                    </a:lnTo>
                    <a:lnTo>
                      <a:pt x="1466" y="1227"/>
                    </a:lnTo>
                    <a:lnTo>
                      <a:pt x="1437" y="1291"/>
                    </a:lnTo>
                    <a:lnTo>
                      <a:pt x="1404" y="1354"/>
                    </a:lnTo>
                    <a:lnTo>
                      <a:pt x="1368" y="1419"/>
                    </a:lnTo>
                    <a:lnTo>
                      <a:pt x="1332" y="1482"/>
                    </a:lnTo>
                    <a:lnTo>
                      <a:pt x="1291" y="1546"/>
                    </a:lnTo>
                    <a:lnTo>
                      <a:pt x="1250" y="1609"/>
                    </a:lnTo>
                    <a:lnTo>
                      <a:pt x="1204" y="1671"/>
                    </a:lnTo>
                    <a:lnTo>
                      <a:pt x="1157" y="1733"/>
                    </a:lnTo>
                    <a:lnTo>
                      <a:pt x="1108" y="1795"/>
                    </a:lnTo>
                    <a:lnTo>
                      <a:pt x="1057" y="1856"/>
                    </a:lnTo>
                    <a:lnTo>
                      <a:pt x="1003" y="1917"/>
                    </a:lnTo>
                    <a:lnTo>
                      <a:pt x="947" y="1976"/>
                    </a:lnTo>
                    <a:lnTo>
                      <a:pt x="889" y="2036"/>
                    </a:lnTo>
                    <a:lnTo>
                      <a:pt x="829" y="2095"/>
                    </a:lnTo>
                    <a:lnTo>
                      <a:pt x="767" y="2153"/>
                    </a:lnTo>
                    <a:lnTo>
                      <a:pt x="704" y="2210"/>
                    </a:lnTo>
                    <a:lnTo>
                      <a:pt x="638" y="2267"/>
                    </a:lnTo>
                    <a:lnTo>
                      <a:pt x="571" y="2323"/>
                    </a:lnTo>
                    <a:lnTo>
                      <a:pt x="502" y="2377"/>
                    </a:lnTo>
                    <a:lnTo>
                      <a:pt x="431" y="2432"/>
                    </a:lnTo>
                    <a:lnTo>
                      <a:pt x="357" y="2485"/>
                    </a:lnTo>
                    <a:lnTo>
                      <a:pt x="283" y="2537"/>
                    </a:lnTo>
                    <a:lnTo>
                      <a:pt x="207" y="2589"/>
                    </a:lnTo>
                    <a:lnTo>
                      <a:pt x="0" y="2589"/>
                    </a:lnTo>
                    <a:lnTo>
                      <a:pt x="76" y="2539"/>
                    </a:lnTo>
                    <a:lnTo>
                      <a:pt x="151" y="2490"/>
                    </a:lnTo>
                    <a:lnTo>
                      <a:pt x="224" y="2439"/>
                    </a:lnTo>
                    <a:lnTo>
                      <a:pt x="295" y="2387"/>
                    </a:lnTo>
                    <a:lnTo>
                      <a:pt x="365" y="2334"/>
                    </a:lnTo>
                    <a:lnTo>
                      <a:pt x="433" y="2281"/>
                    </a:lnTo>
                    <a:lnTo>
                      <a:pt x="499" y="2227"/>
                    </a:lnTo>
                    <a:lnTo>
                      <a:pt x="562" y="2171"/>
                    </a:lnTo>
                    <a:lnTo>
                      <a:pt x="624" y="2115"/>
                    </a:lnTo>
                    <a:lnTo>
                      <a:pt x="685" y="2058"/>
                    </a:lnTo>
                    <a:lnTo>
                      <a:pt x="743" y="2001"/>
                    </a:lnTo>
                    <a:lnTo>
                      <a:pt x="799" y="1943"/>
                    </a:lnTo>
                    <a:lnTo>
                      <a:pt x="853" y="1884"/>
                    </a:lnTo>
                    <a:lnTo>
                      <a:pt x="905" y="1825"/>
                    </a:lnTo>
                    <a:lnTo>
                      <a:pt x="955" y="1765"/>
                    </a:lnTo>
                    <a:lnTo>
                      <a:pt x="1002" y="1705"/>
                    </a:lnTo>
                    <a:lnTo>
                      <a:pt x="1047" y="1644"/>
                    </a:lnTo>
                    <a:lnTo>
                      <a:pt x="1089" y="1582"/>
                    </a:lnTo>
                    <a:lnTo>
                      <a:pt x="1129" y="1522"/>
                    </a:lnTo>
                    <a:lnTo>
                      <a:pt x="1167" y="1460"/>
                    </a:lnTo>
                    <a:lnTo>
                      <a:pt x="1203" y="1398"/>
                    </a:lnTo>
                    <a:lnTo>
                      <a:pt x="1236" y="1334"/>
                    </a:lnTo>
                    <a:lnTo>
                      <a:pt x="1265" y="1272"/>
                    </a:lnTo>
                    <a:lnTo>
                      <a:pt x="1293" y="1209"/>
                    </a:lnTo>
                    <a:lnTo>
                      <a:pt x="1318" y="1146"/>
                    </a:lnTo>
                    <a:lnTo>
                      <a:pt x="1339" y="1082"/>
                    </a:lnTo>
                    <a:lnTo>
                      <a:pt x="1360" y="1019"/>
                    </a:lnTo>
                    <a:lnTo>
                      <a:pt x="1376" y="956"/>
                    </a:lnTo>
                    <a:lnTo>
                      <a:pt x="1390" y="892"/>
                    </a:lnTo>
                    <a:lnTo>
                      <a:pt x="1400" y="829"/>
                    </a:lnTo>
                    <a:lnTo>
                      <a:pt x="1408" y="766"/>
                    </a:lnTo>
                    <a:lnTo>
                      <a:pt x="1413" y="704"/>
                    </a:lnTo>
                    <a:lnTo>
                      <a:pt x="1414" y="654"/>
                    </a:lnTo>
                    <a:lnTo>
                      <a:pt x="1414" y="605"/>
                    </a:lnTo>
                    <a:lnTo>
                      <a:pt x="1412" y="557"/>
                    </a:lnTo>
                    <a:lnTo>
                      <a:pt x="1408" y="510"/>
                    </a:lnTo>
                    <a:lnTo>
                      <a:pt x="1401" y="463"/>
                    </a:lnTo>
                    <a:lnTo>
                      <a:pt x="1394" y="418"/>
                    </a:lnTo>
                    <a:lnTo>
                      <a:pt x="1385" y="372"/>
                    </a:lnTo>
                    <a:lnTo>
                      <a:pt x="1374" y="328"/>
                    </a:lnTo>
                    <a:lnTo>
                      <a:pt x="1361" y="285"/>
                    </a:lnTo>
                    <a:lnTo>
                      <a:pt x="1346" y="242"/>
                    </a:lnTo>
                    <a:lnTo>
                      <a:pt x="1329" y="199"/>
                    </a:lnTo>
                    <a:lnTo>
                      <a:pt x="1312" y="158"/>
                    </a:lnTo>
                    <a:lnTo>
                      <a:pt x="1291" y="116"/>
                    </a:lnTo>
                    <a:lnTo>
                      <a:pt x="1270" y="77"/>
                    </a:lnTo>
                    <a:lnTo>
                      <a:pt x="1247" y="38"/>
                    </a:lnTo>
                    <a:lnTo>
                      <a:pt x="1222" y="0"/>
                    </a:lnTo>
                    <a:close/>
                  </a:path>
                </a:pathLst>
              </a:custGeom>
              <a:solidFill>
                <a:srgbClr val="005A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5" name="bk object 16"/>
            <p:cNvSpPr/>
            <p:nvPr/>
          </p:nvSpPr>
          <p:spPr>
            <a:xfrm rot="10800000">
              <a:off x="-2912" y="6755502"/>
              <a:ext cx="10692130" cy="81280"/>
            </a:xfrm>
            <a:custGeom>
              <a:avLst/>
              <a:gdLst/>
              <a:ahLst/>
              <a:cxnLst/>
              <a:rect l="l" t="t" r="r" b="b"/>
              <a:pathLst>
                <a:path w="10692130" h="81279">
                  <a:moveTo>
                    <a:pt x="0" y="80733"/>
                  </a:moveTo>
                  <a:lnTo>
                    <a:pt x="10692003" y="80733"/>
                  </a:lnTo>
                  <a:lnTo>
                    <a:pt x="10692003" y="0"/>
                  </a:lnTo>
                  <a:lnTo>
                    <a:pt x="0" y="0"/>
                  </a:lnTo>
                  <a:lnTo>
                    <a:pt x="0" y="8073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bk object 23"/>
            <p:cNvSpPr/>
            <p:nvPr/>
          </p:nvSpPr>
          <p:spPr>
            <a:xfrm>
              <a:off x="0" y="6840004"/>
              <a:ext cx="10692130" cy="720090"/>
            </a:xfrm>
            <a:custGeom>
              <a:avLst/>
              <a:gdLst/>
              <a:ahLst/>
              <a:cxnLst/>
              <a:rect l="l" t="t" r="r" b="b"/>
              <a:pathLst>
                <a:path w="10692130" h="720090">
                  <a:moveTo>
                    <a:pt x="10692003" y="720001"/>
                  </a:moveTo>
                  <a:lnTo>
                    <a:pt x="0" y="720001"/>
                  </a:lnTo>
                  <a:lnTo>
                    <a:pt x="0" y="0"/>
                  </a:lnTo>
                  <a:lnTo>
                    <a:pt x="10692003" y="0"/>
                  </a:lnTo>
                  <a:lnTo>
                    <a:pt x="10692003" y="720001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Holder 4"/>
            <p:cNvSpPr txBox="1">
              <a:spLocks/>
            </p:cNvSpPr>
            <p:nvPr/>
          </p:nvSpPr>
          <p:spPr>
            <a:xfrm>
              <a:off x="525613" y="7067482"/>
              <a:ext cx="8750177" cy="264194"/>
            </a:xfrm>
            <a:prstGeom prst="rect">
              <a:avLst/>
            </a:prstGeom>
          </p:spPr>
          <p:txBody>
            <a:bodyPr lIns="0" tIns="0" rIns="0" bIns="0"/>
            <a:lstStyle>
              <a:lvl1pPr marL="0" algn="l" defTabSz="0">
                <a:defRPr sz="1800" b="0" i="0" spc="0">
                  <a:solidFill>
                    <a:srgbClr val="3C3C3B"/>
                  </a:solidFill>
                  <a:latin typeface="EurofontC" pitchFamily="2" charset="0"/>
                  <a:cs typeface="EurofontC" pitchFamily="2" charset="0"/>
                </a:defRPr>
              </a:lvl1pPr>
            </a:lstStyle>
            <a:p>
              <a:pPr marL="0" marR="0" lvl="0" indent="0" algn="l" defTabSz="0" rtl="0" eaLnBrk="1" fontAlgn="auto" latinLnBrk="0" hangingPunct="1">
                <a:lnSpc>
                  <a:spcPts val="192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8 800 555 54 45 | </a:t>
              </a:r>
              <a:r>
                <a:rPr kumimoji="0" lang="ru-RU" sz="1800" b="0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www.spsr.ru</a:t>
              </a: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                                                                       ЭКСПРЕСС-ДОСТАВКА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  <p:sp>
          <p:nvSpPr>
            <p:cNvPr id="18" name="Номер слайда 5"/>
            <p:cNvSpPr txBox="1">
              <a:spLocks/>
            </p:cNvSpPr>
            <p:nvPr/>
          </p:nvSpPr>
          <p:spPr>
            <a:xfrm>
              <a:off x="9204352" y="6981693"/>
              <a:ext cx="954378" cy="402567"/>
            </a:xfrm>
            <a:prstGeom prst="rect">
              <a:avLst/>
            </a:prstGeom>
          </p:spPr>
          <p:txBody>
            <a:bodyPr vert="horz" lIns="99569" tIns="49785" rIns="99569" bIns="49785" rtlCol="0" anchor="ctr"/>
            <a:lstStyle>
              <a:lvl1pPr algn="r">
                <a:defRPr sz="1800">
                  <a:solidFill>
                    <a:srgbClr val="FF0000"/>
                  </a:solidFill>
                  <a:latin typeface="Calibri" pitchFamily="34" charset="0"/>
                  <a:cs typeface="Calibri" pitchFamily="34" charset="0"/>
                </a:defRPr>
              </a:lvl1pPr>
            </a:lstStyle>
            <a:p>
              <a:pPr marL="0" marR="0" lvl="0" indent="0" algn="r" defTabSz="99569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fld id="{4F7735C7-5BD9-4968-9052-41100904DB77}" type="slidenum">
                <a:rPr kumimoji="0" lang="ru-RU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pPr marL="0" marR="0" lvl="0" indent="0" algn="r" defTabSz="99569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t>11</a:t>
              </a:fld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/00</a:t>
              </a: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</p:grpSp>
      <p:sp>
        <p:nvSpPr>
          <p:cNvPr id="33" name="Заголовок 1"/>
          <p:cNvSpPr>
            <a:spLocks noGrp="1"/>
          </p:cNvSpPr>
          <p:nvPr>
            <p:ph type="ctrTitle"/>
          </p:nvPr>
        </p:nvSpPr>
        <p:spPr>
          <a:xfrm>
            <a:off x="1532079" y="0"/>
            <a:ext cx="885831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sz="2400" b="1" dirty="0" smtClean="0">
                <a:solidFill>
                  <a:schemeClr val="bg1"/>
                </a:solidFill>
              </a:rPr>
              <a:t>Критерии выбора </a:t>
            </a:r>
            <a:r>
              <a:rPr lang="ru-RU" sz="2400" b="1" dirty="0" err="1" smtClean="0">
                <a:solidFill>
                  <a:schemeClr val="bg1"/>
                </a:solidFill>
              </a:rPr>
              <a:t>логистического</a:t>
            </a:r>
            <a:r>
              <a:rPr lang="ru-RU" sz="2400" b="1" dirty="0" smtClean="0">
                <a:solidFill>
                  <a:schemeClr val="bg1"/>
                </a:solidFill>
              </a:rPr>
              <a:t> партнера</a:t>
            </a:r>
            <a:endParaRPr lang="ru-RU" sz="2400" b="1" dirty="0">
              <a:solidFill>
                <a:schemeClr val="bg1"/>
              </a:solidFill>
            </a:endParaRPr>
          </a:p>
        </p:txBody>
      </p:sp>
      <p:sp>
        <p:nvSpPr>
          <p:cNvPr id="25" name="Прямоугольник 24"/>
          <p:cNvSpPr/>
          <p:nvPr/>
        </p:nvSpPr>
        <p:spPr>
          <a:xfrm>
            <a:off x="0" y="3137689"/>
            <a:ext cx="10693400" cy="307183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6" name="Прямоугольник 25"/>
          <p:cNvSpPr/>
          <p:nvPr/>
        </p:nvSpPr>
        <p:spPr>
          <a:xfrm>
            <a:off x="703230" y="3566317"/>
            <a:ext cx="385765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24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СОБСТВЕННАЯ </a:t>
            </a:r>
            <a:b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</a:b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    ФИЛИАЛЬНАЯ СЕТЬ</a:t>
            </a:r>
          </a:p>
          <a:p>
            <a:pPr>
              <a:lnSpc>
                <a:spcPts val="24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РЕГУЛЯРНЫЕ АВТО- </a:t>
            </a:r>
            <a:b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</a:b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    И АВИАМАРШРУТЫ</a:t>
            </a:r>
          </a:p>
          <a:p>
            <a:pPr>
              <a:lnSpc>
                <a:spcPts val="24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СОБСТВЕННЫЙ </a:t>
            </a:r>
            <a:b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</a:b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    ПАРК АВТОМОБИЛЕЙ</a:t>
            </a:r>
            <a:endParaRPr lang="ru-RU" sz="2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</a:endParaRPr>
          </a:p>
        </p:txBody>
      </p:sp>
      <p:sp>
        <p:nvSpPr>
          <p:cNvPr id="23" name="Пятиугольник 22"/>
          <p:cNvSpPr/>
          <p:nvPr/>
        </p:nvSpPr>
        <p:spPr>
          <a:xfrm rot="5400000">
            <a:off x="2810651" y="-612806"/>
            <a:ext cx="1500198" cy="5143536"/>
          </a:xfrm>
          <a:prstGeom prst="homePlate">
            <a:avLst>
              <a:gd name="adj" fmla="val 27111"/>
            </a:avLst>
          </a:prstGeom>
          <a:solidFill>
            <a:srgbClr val="E30613"/>
          </a:solidFill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marL="180000" algn="ctr"/>
            <a:r>
              <a:rPr lang="ru-RU" sz="3600" b="1" spc="300" dirty="0" smtClean="0"/>
              <a:t>ГЕОГРАФИЯ</a:t>
            </a:r>
            <a:endParaRPr lang="ru-RU" sz="3600" b="1" spc="300" dirty="0"/>
          </a:p>
        </p:txBody>
      </p:sp>
      <p:pic>
        <p:nvPicPr>
          <p:cNvPr id="24" name="Picture 2" descr="G:\DENiS\WORK\Prezentatsiya\preza2015\111.w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210953" y="2208995"/>
            <a:ext cx="6207845" cy="3643338"/>
          </a:xfrm>
          <a:prstGeom prst="rect">
            <a:avLst/>
          </a:prstGeom>
          <a:noFill/>
        </p:spPr>
      </p:pic>
      <p:pic>
        <p:nvPicPr>
          <p:cNvPr id="27" name="Picture 1" descr="I:\Без имени-1.png"/>
          <p:cNvPicPr>
            <a:picLocks noChangeAspect="1" noChangeArrowheads="1"/>
          </p:cNvPicPr>
          <p:nvPr/>
        </p:nvPicPr>
        <p:blipFill>
          <a:blip r:embed="rId3" cstate="print">
            <a:lum/>
          </a:blip>
          <a:srcRect/>
          <a:stretch>
            <a:fillRect/>
          </a:stretch>
        </p:blipFill>
        <p:spPr bwMode="auto">
          <a:xfrm>
            <a:off x="6160924" y="2423309"/>
            <a:ext cx="3929090" cy="3929090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31"/>
          <p:cNvGrpSpPr/>
          <p:nvPr/>
        </p:nvGrpSpPr>
        <p:grpSpPr>
          <a:xfrm>
            <a:off x="-2912" y="-3401"/>
            <a:ext cx="10696312" cy="7563495"/>
            <a:chOff x="-2912" y="-3401"/>
            <a:chExt cx="10696312" cy="7563495"/>
          </a:xfrm>
        </p:grpSpPr>
        <p:grpSp>
          <p:nvGrpSpPr>
            <p:cNvPr id="3" name="Группа 20"/>
            <p:cNvGrpSpPr/>
            <p:nvPr/>
          </p:nvGrpSpPr>
          <p:grpSpPr>
            <a:xfrm>
              <a:off x="0" y="-3401"/>
              <a:ext cx="10693400" cy="784430"/>
              <a:chOff x="0" y="-3401"/>
              <a:chExt cx="10693400" cy="784430"/>
            </a:xfrm>
          </p:grpSpPr>
          <p:sp>
            <p:nvSpPr>
              <p:cNvPr id="5" name="bk object 16"/>
              <p:cNvSpPr/>
              <p:nvPr/>
            </p:nvSpPr>
            <p:spPr>
              <a:xfrm>
                <a:off x="0" y="699749"/>
                <a:ext cx="10692130" cy="81280"/>
              </a:xfrm>
              <a:custGeom>
                <a:avLst/>
                <a:gdLst/>
                <a:ahLst/>
                <a:cxnLst/>
                <a:rect l="l" t="t" r="r" b="b"/>
                <a:pathLst>
                  <a:path w="10692130" h="81279">
                    <a:moveTo>
                      <a:pt x="0" y="80733"/>
                    </a:moveTo>
                    <a:lnTo>
                      <a:pt x="10692003" y="80733"/>
                    </a:lnTo>
                    <a:lnTo>
                      <a:pt x="10692003" y="0"/>
                    </a:lnTo>
                    <a:lnTo>
                      <a:pt x="0" y="0"/>
                    </a:lnTo>
                    <a:lnTo>
                      <a:pt x="0" y="8073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5400000" scaled="1"/>
                <a:tileRect/>
              </a:gra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6" name="bk object 17"/>
              <p:cNvSpPr/>
              <p:nvPr/>
            </p:nvSpPr>
            <p:spPr>
              <a:xfrm>
                <a:off x="0" y="-3157"/>
                <a:ext cx="10693400" cy="702945"/>
              </a:xfrm>
              <a:custGeom>
                <a:avLst/>
                <a:gdLst/>
                <a:ahLst/>
                <a:cxnLst/>
                <a:rect l="l" t="t" r="r" b="b"/>
                <a:pathLst>
                  <a:path w="10687050" h="702945">
                    <a:moveTo>
                      <a:pt x="0" y="702906"/>
                    </a:moveTo>
                    <a:lnTo>
                      <a:pt x="10686605" y="702906"/>
                    </a:lnTo>
                    <a:lnTo>
                      <a:pt x="10686605" y="0"/>
                    </a:lnTo>
                    <a:lnTo>
                      <a:pt x="0" y="0"/>
                    </a:lnTo>
                    <a:lnTo>
                      <a:pt x="0" y="702906"/>
                    </a:lnTo>
                    <a:close/>
                  </a:path>
                </a:pathLst>
              </a:custGeom>
              <a:solidFill>
                <a:srgbClr val="E30613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7" name="bk object 19"/>
              <p:cNvSpPr/>
              <p:nvPr/>
            </p:nvSpPr>
            <p:spPr>
              <a:xfrm>
                <a:off x="0" y="-3157"/>
                <a:ext cx="1614170" cy="702129"/>
              </a:xfrm>
              <a:custGeom>
                <a:avLst/>
                <a:gdLst/>
                <a:ahLst/>
                <a:cxnLst/>
                <a:rect l="l" t="t" r="r" b="b"/>
                <a:pathLst>
                  <a:path w="1614170" h="704850">
                    <a:moveTo>
                      <a:pt x="1600723" y="0"/>
                    </a:moveTo>
                    <a:lnTo>
                      <a:pt x="0" y="0"/>
                    </a:lnTo>
                    <a:lnTo>
                      <a:pt x="0" y="704545"/>
                    </a:lnTo>
                    <a:lnTo>
                      <a:pt x="1313078" y="704545"/>
                    </a:lnTo>
                    <a:lnTo>
                      <a:pt x="1343177" y="675788"/>
                    </a:lnTo>
                    <a:lnTo>
                      <a:pt x="1374567" y="643564"/>
                    </a:lnTo>
                    <a:lnTo>
                      <a:pt x="1404280" y="610698"/>
                    </a:lnTo>
                    <a:lnTo>
                      <a:pt x="1432262" y="577234"/>
                    </a:lnTo>
                    <a:lnTo>
                      <a:pt x="1458460" y="543215"/>
                    </a:lnTo>
                    <a:lnTo>
                      <a:pt x="1482820" y="508684"/>
                    </a:lnTo>
                    <a:lnTo>
                      <a:pt x="1505287" y="473686"/>
                    </a:lnTo>
                    <a:lnTo>
                      <a:pt x="1525808" y="438263"/>
                    </a:lnTo>
                    <a:lnTo>
                      <a:pt x="1544329" y="402458"/>
                    </a:lnTo>
                    <a:lnTo>
                      <a:pt x="1560797" y="366316"/>
                    </a:lnTo>
                    <a:lnTo>
                      <a:pt x="1575156" y="329879"/>
                    </a:lnTo>
                    <a:lnTo>
                      <a:pt x="1587354" y="293190"/>
                    </a:lnTo>
                    <a:lnTo>
                      <a:pt x="1597336" y="256294"/>
                    </a:lnTo>
                    <a:lnTo>
                      <a:pt x="1610439" y="182052"/>
                    </a:lnTo>
                    <a:lnTo>
                      <a:pt x="1613963" y="104570"/>
                    </a:lnTo>
                    <a:lnTo>
                      <a:pt x="1611602" y="65277"/>
                    </a:lnTo>
                    <a:lnTo>
                      <a:pt x="1606434" y="26949"/>
                    </a:lnTo>
                    <a:lnTo>
                      <a:pt x="1600723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grpSp>
            <p:nvGrpSpPr>
              <p:cNvPr id="4" name="Группа 20"/>
              <p:cNvGrpSpPr/>
              <p:nvPr/>
            </p:nvGrpSpPr>
            <p:grpSpPr>
              <a:xfrm>
                <a:off x="274602" y="63492"/>
                <a:ext cx="857256" cy="573597"/>
                <a:chOff x="471488" y="246063"/>
                <a:chExt cx="1300163" cy="869950"/>
              </a:xfrm>
            </p:grpSpPr>
            <p:sp>
              <p:nvSpPr>
                <p:cNvPr id="11" name="Freeform 8"/>
                <p:cNvSpPr>
                  <a:spLocks/>
                </p:cNvSpPr>
                <p:nvPr/>
              </p:nvSpPr>
              <p:spPr bwMode="auto">
                <a:xfrm>
                  <a:off x="471488" y="246063"/>
                  <a:ext cx="1300163" cy="869950"/>
                </a:xfrm>
                <a:custGeom>
                  <a:avLst/>
                  <a:gdLst/>
                  <a:ahLst/>
                  <a:cxnLst>
                    <a:cxn ang="0">
                      <a:pos x="1860" y="22"/>
                    </a:cxn>
                    <a:cxn ang="0">
                      <a:pos x="2101" y="1"/>
                    </a:cxn>
                    <a:cxn ang="0">
                      <a:pos x="2326" y="5"/>
                    </a:cxn>
                    <a:cxn ang="0">
                      <a:pos x="2534" y="32"/>
                    </a:cxn>
                    <a:cxn ang="0">
                      <a:pos x="2722" y="82"/>
                    </a:cxn>
                    <a:cxn ang="0">
                      <a:pos x="2887" y="152"/>
                    </a:cxn>
                    <a:cxn ang="0">
                      <a:pos x="3027" y="242"/>
                    </a:cxn>
                    <a:cxn ang="0">
                      <a:pos x="3138" y="349"/>
                    </a:cxn>
                    <a:cxn ang="0">
                      <a:pos x="3218" y="475"/>
                    </a:cxn>
                    <a:cxn ang="0">
                      <a:pos x="3265" y="615"/>
                    </a:cxn>
                    <a:cxn ang="0">
                      <a:pos x="3276" y="771"/>
                    </a:cxn>
                    <a:cxn ang="0">
                      <a:pos x="3249" y="934"/>
                    </a:cxn>
                    <a:cxn ang="0">
                      <a:pos x="3187" y="1098"/>
                    </a:cxn>
                    <a:cxn ang="0">
                      <a:pos x="3090" y="1257"/>
                    </a:cxn>
                    <a:cxn ang="0">
                      <a:pos x="2966" y="1411"/>
                    </a:cxn>
                    <a:cxn ang="0">
                      <a:pos x="2815" y="1560"/>
                    </a:cxn>
                    <a:cxn ang="0">
                      <a:pos x="2639" y="1696"/>
                    </a:cxn>
                    <a:cxn ang="0">
                      <a:pos x="2441" y="1822"/>
                    </a:cxn>
                    <a:cxn ang="0">
                      <a:pos x="2226" y="1933"/>
                    </a:cxn>
                    <a:cxn ang="0">
                      <a:pos x="1996" y="2028"/>
                    </a:cxn>
                    <a:cxn ang="0">
                      <a:pos x="1751" y="2103"/>
                    </a:cxn>
                    <a:cxn ang="0">
                      <a:pos x="1500" y="2157"/>
                    </a:cxn>
                    <a:cxn ang="0">
                      <a:pos x="1255" y="2185"/>
                    </a:cxn>
                    <a:cxn ang="0">
                      <a:pos x="1025" y="2189"/>
                    </a:cxn>
                    <a:cxn ang="0">
                      <a:pos x="810" y="2170"/>
                    </a:cxn>
                    <a:cxn ang="0">
                      <a:pos x="615" y="2127"/>
                    </a:cxn>
                    <a:cxn ang="0">
                      <a:pos x="443" y="2063"/>
                    </a:cxn>
                    <a:cxn ang="0">
                      <a:pos x="294" y="1980"/>
                    </a:cxn>
                    <a:cxn ang="0">
                      <a:pos x="173" y="1879"/>
                    </a:cxn>
                    <a:cxn ang="0">
                      <a:pos x="82" y="1758"/>
                    </a:cxn>
                    <a:cxn ang="0">
                      <a:pos x="24" y="1623"/>
                    </a:cxn>
                    <a:cxn ang="0">
                      <a:pos x="0" y="1472"/>
                    </a:cxn>
                    <a:cxn ang="0">
                      <a:pos x="15" y="1310"/>
                    </a:cxn>
                    <a:cxn ang="0">
                      <a:pos x="66" y="1147"/>
                    </a:cxn>
                    <a:cxn ang="0">
                      <a:pos x="151" y="986"/>
                    </a:cxn>
                    <a:cxn ang="0">
                      <a:pos x="267" y="829"/>
                    </a:cxn>
                    <a:cxn ang="0">
                      <a:pos x="410" y="679"/>
                    </a:cxn>
                    <a:cxn ang="0">
                      <a:pos x="578" y="538"/>
                    </a:cxn>
                    <a:cxn ang="0">
                      <a:pos x="768" y="408"/>
                    </a:cxn>
                    <a:cxn ang="0">
                      <a:pos x="978" y="292"/>
                    </a:cxn>
                    <a:cxn ang="0">
                      <a:pos x="1204" y="192"/>
                    </a:cxn>
                    <a:cxn ang="0">
                      <a:pos x="1443" y="110"/>
                    </a:cxn>
                    <a:cxn ang="0">
                      <a:pos x="1693" y="48"/>
                    </a:cxn>
                  </a:cxnLst>
                  <a:rect l="0" t="0" r="r" b="b"/>
                  <a:pathLst>
                    <a:path w="3276" h="2190">
                      <a:moveTo>
                        <a:pt x="1693" y="48"/>
                      </a:moveTo>
                      <a:lnTo>
                        <a:pt x="1777" y="33"/>
                      </a:lnTo>
                      <a:lnTo>
                        <a:pt x="1860" y="22"/>
                      </a:lnTo>
                      <a:lnTo>
                        <a:pt x="1941" y="11"/>
                      </a:lnTo>
                      <a:lnTo>
                        <a:pt x="2022" y="5"/>
                      </a:lnTo>
                      <a:lnTo>
                        <a:pt x="2101" y="1"/>
                      </a:lnTo>
                      <a:lnTo>
                        <a:pt x="2178" y="0"/>
                      </a:lnTo>
                      <a:lnTo>
                        <a:pt x="2253" y="1"/>
                      </a:lnTo>
                      <a:lnTo>
                        <a:pt x="2326" y="5"/>
                      </a:lnTo>
                      <a:lnTo>
                        <a:pt x="2397" y="11"/>
                      </a:lnTo>
                      <a:lnTo>
                        <a:pt x="2466" y="20"/>
                      </a:lnTo>
                      <a:lnTo>
                        <a:pt x="2534" y="32"/>
                      </a:lnTo>
                      <a:lnTo>
                        <a:pt x="2599" y="47"/>
                      </a:lnTo>
                      <a:lnTo>
                        <a:pt x="2661" y="63"/>
                      </a:lnTo>
                      <a:lnTo>
                        <a:pt x="2722" y="82"/>
                      </a:lnTo>
                      <a:lnTo>
                        <a:pt x="2780" y="103"/>
                      </a:lnTo>
                      <a:lnTo>
                        <a:pt x="2835" y="127"/>
                      </a:lnTo>
                      <a:lnTo>
                        <a:pt x="2887" y="152"/>
                      </a:lnTo>
                      <a:lnTo>
                        <a:pt x="2937" y="180"/>
                      </a:lnTo>
                      <a:lnTo>
                        <a:pt x="2983" y="210"/>
                      </a:lnTo>
                      <a:lnTo>
                        <a:pt x="3027" y="242"/>
                      </a:lnTo>
                      <a:lnTo>
                        <a:pt x="3068" y="276"/>
                      </a:lnTo>
                      <a:lnTo>
                        <a:pt x="3104" y="311"/>
                      </a:lnTo>
                      <a:lnTo>
                        <a:pt x="3138" y="349"/>
                      </a:lnTo>
                      <a:lnTo>
                        <a:pt x="3169" y="390"/>
                      </a:lnTo>
                      <a:lnTo>
                        <a:pt x="3195" y="432"/>
                      </a:lnTo>
                      <a:lnTo>
                        <a:pt x="3218" y="475"/>
                      </a:lnTo>
                      <a:lnTo>
                        <a:pt x="3238" y="520"/>
                      </a:lnTo>
                      <a:lnTo>
                        <a:pt x="3254" y="567"/>
                      </a:lnTo>
                      <a:lnTo>
                        <a:pt x="3265" y="615"/>
                      </a:lnTo>
                      <a:lnTo>
                        <a:pt x="3273" y="666"/>
                      </a:lnTo>
                      <a:lnTo>
                        <a:pt x="3276" y="718"/>
                      </a:lnTo>
                      <a:lnTo>
                        <a:pt x="3276" y="771"/>
                      </a:lnTo>
                      <a:lnTo>
                        <a:pt x="3271" y="825"/>
                      </a:lnTo>
                      <a:lnTo>
                        <a:pt x="3262" y="880"/>
                      </a:lnTo>
                      <a:lnTo>
                        <a:pt x="3249" y="934"/>
                      </a:lnTo>
                      <a:lnTo>
                        <a:pt x="3232" y="989"/>
                      </a:lnTo>
                      <a:lnTo>
                        <a:pt x="3211" y="1043"/>
                      </a:lnTo>
                      <a:lnTo>
                        <a:pt x="3187" y="1098"/>
                      </a:lnTo>
                      <a:lnTo>
                        <a:pt x="3157" y="1151"/>
                      </a:lnTo>
                      <a:lnTo>
                        <a:pt x="3126" y="1204"/>
                      </a:lnTo>
                      <a:lnTo>
                        <a:pt x="3090" y="1257"/>
                      </a:lnTo>
                      <a:lnTo>
                        <a:pt x="3052" y="1309"/>
                      </a:lnTo>
                      <a:lnTo>
                        <a:pt x="3011" y="1361"/>
                      </a:lnTo>
                      <a:lnTo>
                        <a:pt x="2966" y="1411"/>
                      </a:lnTo>
                      <a:lnTo>
                        <a:pt x="2918" y="1462"/>
                      </a:lnTo>
                      <a:lnTo>
                        <a:pt x="2868" y="1511"/>
                      </a:lnTo>
                      <a:lnTo>
                        <a:pt x="2815" y="1560"/>
                      </a:lnTo>
                      <a:lnTo>
                        <a:pt x="2758" y="1606"/>
                      </a:lnTo>
                      <a:lnTo>
                        <a:pt x="2699" y="1652"/>
                      </a:lnTo>
                      <a:lnTo>
                        <a:pt x="2639" y="1696"/>
                      </a:lnTo>
                      <a:lnTo>
                        <a:pt x="2575" y="1739"/>
                      </a:lnTo>
                      <a:lnTo>
                        <a:pt x="2510" y="1781"/>
                      </a:lnTo>
                      <a:lnTo>
                        <a:pt x="2441" y="1822"/>
                      </a:lnTo>
                      <a:lnTo>
                        <a:pt x="2372" y="1861"/>
                      </a:lnTo>
                      <a:lnTo>
                        <a:pt x="2299" y="1898"/>
                      </a:lnTo>
                      <a:lnTo>
                        <a:pt x="2226" y="1933"/>
                      </a:lnTo>
                      <a:lnTo>
                        <a:pt x="2150" y="1967"/>
                      </a:lnTo>
                      <a:lnTo>
                        <a:pt x="2074" y="1998"/>
                      </a:lnTo>
                      <a:lnTo>
                        <a:pt x="1996" y="2028"/>
                      </a:lnTo>
                      <a:lnTo>
                        <a:pt x="1915" y="2055"/>
                      </a:lnTo>
                      <a:lnTo>
                        <a:pt x="1834" y="2080"/>
                      </a:lnTo>
                      <a:lnTo>
                        <a:pt x="1751" y="2103"/>
                      </a:lnTo>
                      <a:lnTo>
                        <a:pt x="1668" y="2123"/>
                      </a:lnTo>
                      <a:lnTo>
                        <a:pt x="1584" y="2142"/>
                      </a:lnTo>
                      <a:lnTo>
                        <a:pt x="1500" y="2157"/>
                      </a:lnTo>
                      <a:lnTo>
                        <a:pt x="1417" y="2168"/>
                      </a:lnTo>
                      <a:lnTo>
                        <a:pt x="1335" y="2179"/>
                      </a:lnTo>
                      <a:lnTo>
                        <a:pt x="1255" y="2185"/>
                      </a:lnTo>
                      <a:lnTo>
                        <a:pt x="1177" y="2189"/>
                      </a:lnTo>
                      <a:lnTo>
                        <a:pt x="1100" y="2190"/>
                      </a:lnTo>
                      <a:lnTo>
                        <a:pt x="1025" y="2189"/>
                      </a:lnTo>
                      <a:lnTo>
                        <a:pt x="952" y="2185"/>
                      </a:lnTo>
                      <a:lnTo>
                        <a:pt x="880" y="2179"/>
                      </a:lnTo>
                      <a:lnTo>
                        <a:pt x="810" y="2170"/>
                      </a:lnTo>
                      <a:lnTo>
                        <a:pt x="743" y="2158"/>
                      </a:lnTo>
                      <a:lnTo>
                        <a:pt x="678" y="2143"/>
                      </a:lnTo>
                      <a:lnTo>
                        <a:pt x="615" y="2127"/>
                      </a:lnTo>
                      <a:lnTo>
                        <a:pt x="556" y="2108"/>
                      </a:lnTo>
                      <a:lnTo>
                        <a:pt x="497" y="2087"/>
                      </a:lnTo>
                      <a:lnTo>
                        <a:pt x="443" y="2063"/>
                      </a:lnTo>
                      <a:lnTo>
                        <a:pt x="390" y="2038"/>
                      </a:lnTo>
                      <a:lnTo>
                        <a:pt x="340" y="2010"/>
                      </a:lnTo>
                      <a:lnTo>
                        <a:pt x="294" y="1980"/>
                      </a:lnTo>
                      <a:lnTo>
                        <a:pt x="251" y="1948"/>
                      </a:lnTo>
                      <a:lnTo>
                        <a:pt x="210" y="1914"/>
                      </a:lnTo>
                      <a:lnTo>
                        <a:pt x="173" y="1879"/>
                      </a:lnTo>
                      <a:lnTo>
                        <a:pt x="139" y="1841"/>
                      </a:lnTo>
                      <a:lnTo>
                        <a:pt x="109" y="1800"/>
                      </a:lnTo>
                      <a:lnTo>
                        <a:pt x="82" y="1758"/>
                      </a:lnTo>
                      <a:lnTo>
                        <a:pt x="58" y="1715"/>
                      </a:lnTo>
                      <a:lnTo>
                        <a:pt x="39" y="1670"/>
                      </a:lnTo>
                      <a:lnTo>
                        <a:pt x="24" y="1623"/>
                      </a:lnTo>
                      <a:lnTo>
                        <a:pt x="11" y="1575"/>
                      </a:lnTo>
                      <a:lnTo>
                        <a:pt x="4" y="1524"/>
                      </a:lnTo>
                      <a:lnTo>
                        <a:pt x="0" y="1472"/>
                      </a:lnTo>
                      <a:lnTo>
                        <a:pt x="1" y="1419"/>
                      </a:lnTo>
                      <a:lnTo>
                        <a:pt x="6" y="1365"/>
                      </a:lnTo>
                      <a:lnTo>
                        <a:pt x="15" y="1310"/>
                      </a:lnTo>
                      <a:lnTo>
                        <a:pt x="28" y="1256"/>
                      </a:lnTo>
                      <a:lnTo>
                        <a:pt x="46" y="1201"/>
                      </a:lnTo>
                      <a:lnTo>
                        <a:pt x="66" y="1147"/>
                      </a:lnTo>
                      <a:lnTo>
                        <a:pt x="91" y="1092"/>
                      </a:lnTo>
                      <a:lnTo>
                        <a:pt x="119" y="1039"/>
                      </a:lnTo>
                      <a:lnTo>
                        <a:pt x="151" y="986"/>
                      </a:lnTo>
                      <a:lnTo>
                        <a:pt x="186" y="933"/>
                      </a:lnTo>
                      <a:lnTo>
                        <a:pt x="225" y="881"/>
                      </a:lnTo>
                      <a:lnTo>
                        <a:pt x="267" y="829"/>
                      </a:lnTo>
                      <a:lnTo>
                        <a:pt x="311" y="779"/>
                      </a:lnTo>
                      <a:lnTo>
                        <a:pt x="359" y="728"/>
                      </a:lnTo>
                      <a:lnTo>
                        <a:pt x="410" y="679"/>
                      </a:lnTo>
                      <a:lnTo>
                        <a:pt x="463" y="630"/>
                      </a:lnTo>
                      <a:lnTo>
                        <a:pt x="519" y="584"/>
                      </a:lnTo>
                      <a:lnTo>
                        <a:pt x="578" y="538"/>
                      </a:lnTo>
                      <a:lnTo>
                        <a:pt x="639" y="494"/>
                      </a:lnTo>
                      <a:lnTo>
                        <a:pt x="702" y="451"/>
                      </a:lnTo>
                      <a:lnTo>
                        <a:pt x="768" y="408"/>
                      </a:lnTo>
                      <a:lnTo>
                        <a:pt x="837" y="368"/>
                      </a:lnTo>
                      <a:lnTo>
                        <a:pt x="906" y="329"/>
                      </a:lnTo>
                      <a:lnTo>
                        <a:pt x="978" y="292"/>
                      </a:lnTo>
                      <a:lnTo>
                        <a:pt x="1052" y="257"/>
                      </a:lnTo>
                      <a:lnTo>
                        <a:pt x="1126" y="223"/>
                      </a:lnTo>
                      <a:lnTo>
                        <a:pt x="1204" y="192"/>
                      </a:lnTo>
                      <a:lnTo>
                        <a:pt x="1282" y="162"/>
                      </a:lnTo>
                      <a:lnTo>
                        <a:pt x="1362" y="135"/>
                      </a:lnTo>
                      <a:lnTo>
                        <a:pt x="1443" y="110"/>
                      </a:lnTo>
                      <a:lnTo>
                        <a:pt x="1525" y="87"/>
                      </a:lnTo>
                      <a:lnTo>
                        <a:pt x="1608" y="67"/>
                      </a:lnTo>
                      <a:lnTo>
                        <a:pt x="1693" y="48"/>
                      </a:lnTo>
                      <a:close/>
                    </a:path>
                  </a:pathLst>
                </a:custGeom>
                <a:solidFill>
                  <a:srgbClr val="FEFEF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" name="Freeform 9"/>
                <p:cNvSpPr>
                  <a:spLocks noEditPoints="1"/>
                </p:cNvSpPr>
                <p:nvPr/>
              </p:nvSpPr>
              <p:spPr bwMode="auto">
                <a:xfrm>
                  <a:off x="549275" y="339726"/>
                  <a:ext cx="1144588" cy="682625"/>
                </a:xfrm>
                <a:custGeom>
                  <a:avLst/>
                  <a:gdLst/>
                  <a:ahLst/>
                  <a:cxnLst>
                    <a:cxn ang="0">
                      <a:pos x="1187" y="52"/>
                    </a:cxn>
                    <a:cxn ang="0">
                      <a:pos x="224" y="598"/>
                    </a:cxn>
                    <a:cxn ang="0">
                      <a:pos x="205" y="711"/>
                    </a:cxn>
                    <a:cxn ang="0">
                      <a:pos x="948" y="299"/>
                    </a:cxn>
                    <a:cxn ang="0">
                      <a:pos x="376" y="792"/>
                    </a:cxn>
                    <a:cxn ang="0">
                      <a:pos x="362" y="1325"/>
                    </a:cxn>
                    <a:cxn ang="0">
                      <a:pos x="1079" y="1708"/>
                    </a:cxn>
                    <a:cxn ang="0">
                      <a:pos x="2143" y="1495"/>
                    </a:cxn>
                    <a:cxn ang="0">
                      <a:pos x="2832" y="844"/>
                    </a:cxn>
                    <a:cxn ang="0">
                      <a:pos x="2213" y="1314"/>
                    </a:cxn>
                    <a:cxn ang="0">
                      <a:pos x="2337" y="1149"/>
                    </a:cxn>
                    <a:cxn ang="0">
                      <a:pos x="2578" y="575"/>
                    </a:cxn>
                    <a:cxn ang="0">
                      <a:pos x="2311" y="190"/>
                    </a:cxn>
                    <a:cxn ang="0">
                      <a:pos x="1895" y="1011"/>
                    </a:cxn>
                    <a:cxn ang="0">
                      <a:pos x="1855" y="1126"/>
                    </a:cxn>
                    <a:cxn ang="0">
                      <a:pos x="1901" y="1173"/>
                    </a:cxn>
                    <a:cxn ang="0">
                      <a:pos x="1878" y="1214"/>
                    </a:cxn>
                    <a:cxn ang="0">
                      <a:pos x="2008" y="1106"/>
                    </a:cxn>
                    <a:cxn ang="0">
                      <a:pos x="1911" y="1052"/>
                    </a:cxn>
                    <a:cxn ang="0">
                      <a:pos x="1768" y="1011"/>
                    </a:cxn>
                    <a:cxn ang="0">
                      <a:pos x="1607" y="1101"/>
                    </a:cxn>
                    <a:cxn ang="0">
                      <a:pos x="1717" y="1166"/>
                    </a:cxn>
                    <a:cxn ang="0">
                      <a:pos x="1599" y="1201"/>
                    </a:cxn>
                    <a:cxn ang="0">
                      <a:pos x="1789" y="1146"/>
                    </a:cxn>
                    <a:cxn ang="0">
                      <a:pos x="1673" y="1070"/>
                    </a:cxn>
                    <a:cxn ang="0">
                      <a:pos x="1579" y="1071"/>
                    </a:cxn>
                    <a:cxn ang="0">
                      <a:pos x="1413" y="1030"/>
                    </a:cxn>
                    <a:cxn ang="0">
                      <a:pos x="1437" y="1214"/>
                    </a:cxn>
                    <a:cxn ang="0">
                      <a:pos x="1475" y="1169"/>
                    </a:cxn>
                    <a:cxn ang="0">
                      <a:pos x="1501" y="1054"/>
                    </a:cxn>
                    <a:cxn ang="0">
                      <a:pos x="1299" y="1064"/>
                    </a:cxn>
                    <a:cxn ang="0">
                      <a:pos x="1303" y="1012"/>
                    </a:cxn>
                    <a:cxn ang="0">
                      <a:pos x="1087" y="1211"/>
                    </a:cxn>
                    <a:cxn ang="0">
                      <a:pos x="1140" y="1017"/>
                    </a:cxn>
                    <a:cxn ang="0">
                      <a:pos x="1077" y="1138"/>
                    </a:cxn>
                    <a:cxn ang="0">
                      <a:pos x="1035" y="1064"/>
                    </a:cxn>
                    <a:cxn ang="0">
                      <a:pos x="769" y="1212"/>
                    </a:cxn>
                    <a:cxn ang="0">
                      <a:pos x="649" y="1008"/>
                    </a:cxn>
                    <a:cxn ang="0">
                      <a:pos x="496" y="1169"/>
                    </a:cxn>
                    <a:cxn ang="0">
                      <a:pos x="674" y="1184"/>
                    </a:cxn>
                    <a:cxn ang="0">
                      <a:pos x="573" y="1087"/>
                    </a:cxn>
                    <a:cxn ang="0">
                      <a:pos x="2219" y="599"/>
                    </a:cxn>
                    <a:cxn ang="0">
                      <a:pos x="2185" y="787"/>
                    </a:cxn>
                    <a:cxn ang="0">
                      <a:pos x="2261" y="746"/>
                    </a:cxn>
                    <a:cxn ang="0">
                      <a:pos x="2337" y="541"/>
                    </a:cxn>
                    <a:cxn ang="0">
                      <a:pos x="1926" y="540"/>
                    </a:cxn>
                    <a:cxn ang="0">
                      <a:pos x="1613" y="576"/>
                    </a:cxn>
                    <a:cxn ang="0">
                      <a:pos x="1790" y="761"/>
                    </a:cxn>
                    <a:cxn ang="0">
                      <a:pos x="1665" y="816"/>
                    </a:cxn>
                    <a:cxn ang="0">
                      <a:pos x="1703" y="918"/>
                    </a:cxn>
                    <a:cxn ang="0">
                      <a:pos x="1909" y="740"/>
                    </a:cxn>
                    <a:cxn ang="0">
                      <a:pos x="1702" y="637"/>
                    </a:cxn>
                    <a:cxn ang="0">
                      <a:pos x="1321" y="597"/>
                    </a:cxn>
                    <a:cxn ang="0">
                      <a:pos x="1321" y="597"/>
                    </a:cxn>
                    <a:cxn ang="0">
                      <a:pos x="1550" y="599"/>
                    </a:cxn>
                    <a:cxn ang="0">
                      <a:pos x="1142" y="585"/>
                    </a:cxn>
                    <a:cxn ang="0">
                      <a:pos x="858" y="532"/>
                    </a:cxn>
                    <a:cxn ang="0">
                      <a:pos x="864" y="736"/>
                    </a:cxn>
                    <a:cxn ang="0">
                      <a:pos x="896" y="828"/>
                    </a:cxn>
                    <a:cxn ang="0">
                      <a:pos x="835" y="913"/>
                    </a:cxn>
                    <a:cxn ang="0">
                      <a:pos x="1116" y="774"/>
                    </a:cxn>
                    <a:cxn ang="0">
                      <a:pos x="912" y="654"/>
                    </a:cxn>
                    <a:cxn ang="0">
                      <a:pos x="1034" y="612"/>
                    </a:cxn>
                  </a:cxnLst>
                  <a:rect l="0" t="0" r="r" b="b"/>
                  <a:pathLst>
                    <a:path w="2880" h="1720">
                      <a:moveTo>
                        <a:pt x="2185" y="121"/>
                      </a:moveTo>
                      <a:lnTo>
                        <a:pt x="2142" y="102"/>
                      </a:lnTo>
                      <a:lnTo>
                        <a:pt x="2098" y="84"/>
                      </a:lnTo>
                      <a:lnTo>
                        <a:pt x="2052" y="68"/>
                      </a:lnTo>
                      <a:lnTo>
                        <a:pt x="2007" y="54"/>
                      </a:lnTo>
                      <a:lnTo>
                        <a:pt x="1960" y="42"/>
                      </a:lnTo>
                      <a:lnTo>
                        <a:pt x="1913" y="31"/>
                      </a:lnTo>
                      <a:lnTo>
                        <a:pt x="1866" y="22"/>
                      </a:lnTo>
                      <a:lnTo>
                        <a:pt x="1820" y="14"/>
                      </a:lnTo>
                      <a:lnTo>
                        <a:pt x="1764" y="8"/>
                      </a:lnTo>
                      <a:lnTo>
                        <a:pt x="1709" y="4"/>
                      </a:lnTo>
                      <a:lnTo>
                        <a:pt x="1654" y="2"/>
                      </a:lnTo>
                      <a:lnTo>
                        <a:pt x="1599" y="0"/>
                      </a:lnTo>
                      <a:lnTo>
                        <a:pt x="1544" y="2"/>
                      </a:lnTo>
                      <a:lnTo>
                        <a:pt x="1489" y="4"/>
                      </a:lnTo>
                      <a:lnTo>
                        <a:pt x="1434" y="9"/>
                      </a:lnTo>
                      <a:lnTo>
                        <a:pt x="1379" y="16"/>
                      </a:lnTo>
                      <a:lnTo>
                        <a:pt x="1331" y="23"/>
                      </a:lnTo>
                      <a:lnTo>
                        <a:pt x="1283" y="31"/>
                      </a:lnTo>
                      <a:lnTo>
                        <a:pt x="1235" y="41"/>
                      </a:lnTo>
                      <a:lnTo>
                        <a:pt x="1187" y="52"/>
                      </a:lnTo>
                      <a:lnTo>
                        <a:pt x="1140" y="65"/>
                      </a:lnTo>
                      <a:lnTo>
                        <a:pt x="1092" y="79"/>
                      </a:lnTo>
                      <a:lnTo>
                        <a:pt x="1044" y="94"/>
                      </a:lnTo>
                      <a:lnTo>
                        <a:pt x="997" y="111"/>
                      </a:lnTo>
                      <a:lnTo>
                        <a:pt x="950" y="128"/>
                      </a:lnTo>
                      <a:lnTo>
                        <a:pt x="903" y="147"/>
                      </a:lnTo>
                      <a:lnTo>
                        <a:pt x="858" y="166"/>
                      </a:lnTo>
                      <a:lnTo>
                        <a:pt x="812" y="187"/>
                      </a:lnTo>
                      <a:lnTo>
                        <a:pt x="768" y="208"/>
                      </a:lnTo>
                      <a:lnTo>
                        <a:pt x="724" y="231"/>
                      </a:lnTo>
                      <a:lnTo>
                        <a:pt x="681" y="254"/>
                      </a:lnTo>
                      <a:lnTo>
                        <a:pt x="639" y="278"/>
                      </a:lnTo>
                      <a:lnTo>
                        <a:pt x="591" y="306"/>
                      </a:lnTo>
                      <a:lnTo>
                        <a:pt x="543" y="336"/>
                      </a:lnTo>
                      <a:lnTo>
                        <a:pt x="495" y="369"/>
                      </a:lnTo>
                      <a:lnTo>
                        <a:pt x="446" y="403"/>
                      </a:lnTo>
                      <a:lnTo>
                        <a:pt x="400" y="438"/>
                      </a:lnTo>
                      <a:lnTo>
                        <a:pt x="354" y="475"/>
                      </a:lnTo>
                      <a:lnTo>
                        <a:pt x="309" y="514"/>
                      </a:lnTo>
                      <a:lnTo>
                        <a:pt x="265" y="556"/>
                      </a:lnTo>
                      <a:lnTo>
                        <a:pt x="224" y="598"/>
                      </a:lnTo>
                      <a:lnTo>
                        <a:pt x="184" y="642"/>
                      </a:lnTo>
                      <a:lnTo>
                        <a:pt x="166" y="664"/>
                      </a:lnTo>
                      <a:lnTo>
                        <a:pt x="147" y="688"/>
                      </a:lnTo>
                      <a:lnTo>
                        <a:pt x="129" y="711"/>
                      </a:lnTo>
                      <a:lnTo>
                        <a:pt x="112" y="735"/>
                      </a:lnTo>
                      <a:lnTo>
                        <a:pt x="95" y="759"/>
                      </a:lnTo>
                      <a:lnTo>
                        <a:pt x="79" y="783"/>
                      </a:lnTo>
                      <a:lnTo>
                        <a:pt x="64" y="808"/>
                      </a:lnTo>
                      <a:lnTo>
                        <a:pt x="49" y="832"/>
                      </a:lnTo>
                      <a:lnTo>
                        <a:pt x="36" y="859"/>
                      </a:lnTo>
                      <a:lnTo>
                        <a:pt x="23" y="884"/>
                      </a:lnTo>
                      <a:lnTo>
                        <a:pt x="11" y="911"/>
                      </a:lnTo>
                      <a:lnTo>
                        <a:pt x="0" y="937"/>
                      </a:lnTo>
                      <a:lnTo>
                        <a:pt x="24" y="906"/>
                      </a:lnTo>
                      <a:lnTo>
                        <a:pt x="48" y="876"/>
                      </a:lnTo>
                      <a:lnTo>
                        <a:pt x="73" y="846"/>
                      </a:lnTo>
                      <a:lnTo>
                        <a:pt x="98" y="818"/>
                      </a:lnTo>
                      <a:lnTo>
                        <a:pt x="124" y="790"/>
                      </a:lnTo>
                      <a:lnTo>
                        <a:pt x="150" y="763"/>
                      </a:lnTo>
                      <a:lnTo>
                        <a:pt x="177" y="736"/>
                      </a:lnTo>
                      <a:lnTo>
                        <a:pt x="205" y="711"/>
                      </a:lnTo>
                      <a:lnTo>
                        <a:pt x="233" y="685"/>
                      </a:lnTo>
                      <a:lnTo>
                        <a:pt x="262" y="661"/>
                      </a:lnTo>
                      <a:lnTo>
                        <a:pt x="290" y="637"/>
                      </a:lnTo>
                      <a:lnTo>
                        <a:pt x="319" y="614"/>
                      </a:lnTo>
                      <a:lnTo>
                        <a:pt x="349" y="592"/>
                      </a:lnTo>
                      <a:lnTo>
                        <a:pt x="379" y="570"/>
                      </a:lnTo>
                      <a:lnTo>
                        <a:pt x="410" y="550"/>
                      </a:lnTo>
                      <a:lnTo>
                        <a:pt x="440" y="530"/>
                      </a:lnTo>
                      <a:lnTo>
                        <a:pt x="472" y="509"/>
                      </a:lnTo>
                      <a:lnTo>
                        <a:pt x="503" y="490"/>
                      </a:lnTo>
                      <a:lnTo>
                        <a:pt x="535" y="473"/>
                      </a:lnTo>
                      <a:lnTo>
                        <a:pt x="568" y="455"/>
                      </a:lnTo>
                      <a:lnTo>
                        <a:pt x="601" y="437"/>
                      </a:lnTo>
                      <a:lnTo>
                        <a:pt x="634" y="421"/>
                      </a:lnTo>
                      <a:lnTo>
                        <a:pt x="667" y="404"/>
                      </a:lnTo>
                      <a:lnTo>
                        <a:pt x="701" y="389"/>
                      </a:lnTo>
                      <a:lnTo>
                        <a:pt x="769" y="360"/>
                      </a:lnTo>
                      <a:lnTo>
                        <a:pt x="837" y="333"/>
                      </a:lnTo>
                      <a:lnTo>
                        <a:pt x="908" y="309"/>
                      </a:lnTo>
                      <a:lnTo>
                        <a:pt x="979" y="287"/>
                      </a:lnTo>
                      <a:lnTo>
                        <a:pt x="948" y="299"/>
                      </a:lnTo>
                      <a:lnTo>
                        <a:pt x="916" y="313"/>
                      </a:lnTo>
                      <a:lnTo>
                        <a:pt x="884" y="328"/>
                      </a:lnTo>
                      <a:lnTo>
                        <a:pt x="853" y="345"/>
                      </a:lnTo>
                      <a:lnTo>
                        <a:pt x="821" y="361"/>
                      </a:lnTo>
                      <a:lnTo>
                        <a:pt x="789" y="380"/>
                      </a:lnTo>
                      <a:lnTo>
                        <a:pt x="758" y="399"/>
                      </a:lnTo>
                      <a:lnTo>
                        <a:pt x="727" y="419"/>
                      </a:lnTo>
                      <a:lnTo>
                        <a:pt x="697" y="441"/>
                      </a:lnTo>
                      <a:lnTo>
                        <a:pt x="667" y="463"/>
                      </a:lnTo>
                      <a:lnTo>
                        <a:pt x="638" y="485"/>
                      </a:lnTo>
                      <a:lnTo>
                        <a:pt x="608" y="509"/>
                      </a:lnTo>
                      <a:lnTo>
                        <a:pt x="581" y="535"/>
                      </a:lnTo>
                      <a:lnTo>
                        <a:pt x="553" y="560"/>
                      </a:lnTo>
                      <a:lnTo>
                        <a:pt x="527" y="587"/>
                      </a:lnTo>
                      <a:lnTo>
                        <a:pt x="502" y="613"/>
                      </a:lnTo>
                      <a:lnTo>
                        <a:pt x="477" y="641"/>
                      </a:lnTo>
                      <a:lnTo>
                        <a:pt x="454" y="670"/>
                      </a:lnTo>
                      <a:lnTo>
                        <a:pt x="433" y="699"/>
                      </a:lnTo>
                      <a:lnTo>
                        <a:pt x="412" y="730"/>
                      </a:lnTo>
                      <a:lnTo>
                        <a:pt x="393" y="760"/>
                      </a:lnTo>
                      <a:lnTo>
                        <a:pt x="376" y="792"/>
                      </a:lnTo>
                      <a:lnTo>
                        <a:pt x="359" y="825"/>
                      </a:lnTo>
                      <a:lnTo>
                        <a:pt x="345" y="856"/>
                      </a:lnTo>
                      <a:lnTo>
                        <a:pt x="333" y="890"/>
                      </a:lnTo>
                      <a:lnTo>
                        <a:pt x="321" y="925"/>
                      </a:lnTo>
                      <a:lnTo>
                        <a:pt x="312" y="959"/>
                      </a:lnTo>
                      <a:lnTo>
                        <a:pt x="306" y="993"/>
                      </a:lnTo>
                      <a:lnTo>
                        <a:pt x="301" y="1030"/>
                      </a:lnTo>
                      <a:lnTo>
                        <a:pt x="298" y="1065"/>
                      </a:lnTo>
                      <a:lnTo>
                        <a:pt x="298" y="1102"/>
                      </a:lnTo>
                      <a:lnTo>
                        <a:pt x="300" y="1138"/>
                      </a:lnTo>
                      <a:lnTo>
                        <a:pt x="302" y="1156"/>
                      </a:lnTo>
                      <a:lnTo>
                        <a:pt x="305" y="1174"/>
                      </a:lnTo>
                      <a:lnTo>
                        <a:pt x="307" y="1192"/>
                      </a:lnTo>
                      <a:lnTo>
                        <a:pt x="312" y="1209"/>
                      </a:lnTo>
                      <a:lnTo>
                        <a:pt x="317" y="1226"/>
                      </a:lnTo>
                      <a:lnTo>
                        <a:pt x="322" y="1242"/>
                      </a:lnTo>
                      <a:lnTo>
                        <a:pt x="329" y="1260"/>
                      </a:lnTo>
                      <a:lnTo>
                        <a:pt x="336" y="1276"/>
                      </a:lnTo>
                      <a:lnTo>
                        <a:pt x="344" y="1293"/>
                      </a:lnTo>
                      <a:lnTo>
                        <a:pt x="352" y="1309"/>
                      </a:lnTo>
                      <a:lnTo>
                        <a:pt x="362" y="1325"/>
                      </a:lnTo>
                      <a:lnTo>
                        <a:pt x="371" y="1341"/>
                      </a:lnTo>
                      <a:lnTo>
                        <a:pt x="382" y="1356"/>
                      </a:lnTo>
                      <a:lnTo>
                        <a:pt x="392" y="1371"/>
                      </a:lnTo>
                      <a:lnTo>
                        <a:pt x="405" y="1387"/>
                      </a:lnTo>
                      <a:lnTo>
                        <a:pt x="416" y="1402"/>
                      </a:lnTo>
                      <a:lnTo>
                        <a:pt x="443" y="1430"/>
                      </a:lnTo>
                      <a:lnTo>
                        <a:pt x="472" y="1457"/>
                      </a:lnTo>
                      <a:lnTo>
                        <a:pt x="502" y="1484"/>
                      </a:lnTo>
                      <a:lnTo>
                        <a:pt x="535" y="1511"/>
                      </a:lnTo>
                      <a:lnTo>
                        <a:pt x="570" y="1535"/>
                      </a:lnTo>
                      <a:lnTo>
                        <a:pt x="607" y="1557"/>
                      </a:lnTo>
                      <a:lnTo>
                        <a:pt x="645" y="1579"/>
                      </a:lnTo>
                      <a:lnTo>
                        <a:pt x="686" y="1599"/>
                      </a:lnTo>
                      <a:lnTo>
                        <a:pt x="732" y="1620"/>
                      </a:lnTo>
                      <a:lnTo>
                        <a:pt x="779" y="1639"/>
                      </a:lnTo>
                      <a:lnTo>
                        <a:pt x="827" y="1655"/>
                      </a:lnTo>
                      <a:lnTo>
                        <a:pt x="877" y="1669"/>
                      </a:lnTo>
                      <a:lnTo>
                        <a:pt x="926" y="1682"/>
                      </a:lnTo>
                      <a:lnTo>
                        <a:pt x="977" y="1693"/>
                      </a:lnTo>
                      <a:lnTo>
                        <a:pt x="1027" y="1702"/>
                      </a:lnTo>
                      <a:lnTo>
                        <a:pt x="1079" y="1708"/>
                      </a:lnTo>
                      <a:lnTo>
                        <a:pt x="1130" y="1713"/>
                      </a:lnTo>
                      <a:lnTo>
                        <a:pt x="1182" y="1717"/>
                      </a:lnTo>
                      <a:lnTo>
                        <a:pt x="1234" y="1720"/>
                      </a:lnTo>
                      <a:lnTo>
                        <a:pt x="1284" y="1720"/>
                      </a:lnTo>
                      <a:lnTo>
                        <a:pt x="1336" y="1718"/>
                      </a:lnTo>
                      <a:lnTo>
                        <a:pt x="1387" y="1716"/>
                      </a:lnTo>
                      <a:lnTo>
                        <a:pt x="1437" y="1712"/>
                      </a:lnTo>
                      <a:lnTo>
                        <a:pt x="1488" y="1706"/>
                      </a:lnTo>
                      <a:lnTo>
                        <a:pt x="1535" y="1699"/>
                      </a:lnTo>
                      <a:lnTo>
                        <a:pt x="1583" y="1692"/>
                      </a:lnTo>
                      <a:lnTo>
                        <a:pt x="1632" y="1682"/>
                      </a:lnTo>
                      <a:lnTo>
                        <a:pt x="1682" y="1670"/>
                      </a:lnTo>
                      <a:lnTo>
                        <a:pt x="1732" y="1656"/>
                      </a:lnTo>
                      <a:lnTo>
                        <a:pt x="1783" y="1642"/>
                      </a:lnTo>
                      <a:lnTo>
                        <a:pt x="1835" y="1626"/>
                      </a:lnTo>
                      <a:lnTo>
                        <a:pt x="1885" y="1607"/>
                      </a:lnTo>
                      <a:lnTo>
                        <a:pt x="1937" y="1588"/>
                      </a:lnTo>
                      <a:lnTo>
                        <a:pt x="1989" y="1566"/>
                      </a:lnTo>
                      <a:lnTo>
                        <a:pt x="2041" y="1545"/>
                      </a:lnTo>
                      <a:lnTo>
                        <a:pt x="2093" y="1521"/>
                      </a:lnTo>
                      <a:lnTo>
                        <a:pt x="2143" y="1495"/>
                      </a:lnTo>
                      <a:lnTo>
                        <a:pt x="2194" y="1469"/>
                      </a:lnTo>
                      <a:lnTo>
                        <a:pt x="2243" y="1441"/>
                      </a:lnTo>
                      <a:lnTo>
                        <a:pt x="2293" y="1411"/>
                      </a:lnTo>
                      <a:lnTo>
                        <a:pt x="2341" y="1380"/>
                      </a:lnTo>
                      <a:lnTo>
                        <a:pt x="2389" y="1349"/>
                      </a:lnTo>
                      <a:lnTo>
                        <a:pt x="2436" y="1316"/>
                      </a:lnTo>
                      <a:lnTo>
                        <a:pt x="2480" y="1282"/>
                      </a:lnTo>
                      <a:lnTo>
                        <a:pt x="2524" y="1245"/>
                      </a:lnTo>
                      <a:lnTo>
                        <a:pt x="2566" y="1208"/>
                      </a:lnTo>
                      <a:lnTo>
                        <a:pt x="2607" y="1171"/>
                      </a:lnTo>
                      <a:lnTo>
                        <a:pt x="2646" y="1132"/>
                      </a:lnTo>
                      <a:lnTo>
                        <a:pt x="2683" y="1092"/>
                      </a:lnTo>
                      <a:lnTo>
                        <a:pt x="2718" y="1051"/>
                      </a:lnTo>
                      <a:lnTo>
                        <a:pt x="2751" y="1008"/>
                      </a:lnTo>
                      <a:lnTo>
                        <a:pt x="2781" y="965"/>
                      </a:lnTo>
                      <a:lnTo>
                        <a:pt x="2810" y="921"/>
                      </a:lnTo>
                      <a:lnTo>
                        <a:pt x="2836" y="876"/>
                      </a:lnTo>
                      <a:lnTo>
                        <a:pt x="2858" y="830"/>
                      </a:lnTo>
                      <a:lnTo>
                        <a:pt x="2880" y="783"/>
                      </a:lnTo>
                      <a:lnTo>
                        <a:pt x="2856" y="814"/>
                      </a:lnTo>
                      <a:lnTo>
                        <a:pt x="2832" y="844"/>
                      </a:lnTo>
                      <a:lnTo>
                        <a:pt x="2807" y="874"/>
                      </a:lnTo>
                      <a:lnTo>
                        <a:pt x="2781" y="902"/>
                      </a:lnTo>
                      <a:lnTo>
                        <a:pt x="2755" y="930"/>
                      </a:lnTo>
                      <a:lnTo>
                        <a:pt x="2729" y="957"/>
                      </a:lnTo>
                      <a:lnTo>
                        <a:pt x="2702" y="984"/>
                      </a:lnTo>
                      <a:lnTo>
                        <a:pt x="2675" y="1009"/>
                      </a:lnTo>
                      <a:lnTo>
                        <a:pt x="2647" y="1035"/>
                      </a:lnTo>
                      <a:lnTo>
                        <a:pt x="2618" y="1059"/>
                      </a:lnTo>
                      <a:lnTo>
                        <a:pt x="2589" y="1082"/>
                      </a:lnTo>
                      <a:lnTo>
                        <a:pt x="2560" y="1106"/>
                      </a:lnTo>
                      <a:lnTo>
                        <a:pt x="2531" y="1127"/>
                      </a:lnTo>
                      <a:lnTo>
                        <a:pt x="2500" y="1149"/>
                      </a:lnTo>
                      <a:lnTo>
                        <a:pt x="2470" y="1170"/>
                      </a:lnTo>
                      <a:lnTo>
                        <a:pt x="2440" y="1190"/>
                      </a:lnTo>
                      <a:lnTo>
                        <a:pt x="2408" y="1209"/>
                      </a:lnTo>
                      <a:lnTo>
                        <a:pt x="2376" y="1228"/>
                      </a:lnTo>
                      <a:lnTo>
                        <a:pt x="2345" y="1247"/>
                      </a:lnTo>
                      <a:lnTo>
                        <a:pt x="2312" y="1265"/>
                      </a:lnTo>
                      <a:lnTo>
                        <a:pt x="2279" y="1283"/>
                      </a:lnTo>
                      <a:lnTo>
                        <a:pt x="2246" y="1299"/>
                      </a:lnTo>
                      <a:lnTo>
                        <a:pt x="2213" y="1314"/>
                      </a:lnTo>
                      <a:lnTo>
                        <a:pt x="2179" y="1330"/>
                      </a:lnTo>
                      <a:lnTo>
                        <a:pt x="2112" y="1359"/>
                      </a:lnTo>
                      <a:lnTo>
                        <a:pt x="2042" y="1385"/>
                      </a:lnTo>
                      <a:lnTo>
                        <a:pt x="1973" y="1411"/>
                      </a:lnTo>
                      <a:lnTo>
                        <a:pt x="1901" y="1432"/>
                      </a:lnTo>
                      <a:lnTo>
                        <a:pt x="1930" y="1421"/>
                      </a:lnTo>
                      <a:lnTo>
                        <a:pt x="1957" y="1409"/>
                      </a:lnTo>
                      <a:lnTo>
                        <a:pt x="1987" y="1395"/>
                      </a:lnTo>
                      <a:lnTo>
                        <a:pt x="2016" y="1382"/>
                      </a:lnTo>
                      <a:lnTo>
                        <a:pt x="2044" y="1366"/>
                      </a:lnTo>
                      <a:lnTo>
                        <a:pt x="2073" y="1350"/>
                      </a:lnTo>
                      <a:lnTo>
                        <a:pt x="2100" y="1333"/>
                      </a:lnTo>
                      <a:lnTo>
                        <a:pt x="2128" y="1316"/>
                      </a:lnTo>
                      <a:lnTo>
                        <a:pt x="2156" y="1298"/>
                      </a:lnTo>
                      <a:lnTo>
                        <a:pt x="2184" y="1279"/>
                      </a:lnTo>
                      <a:lnTo>
                        <a:pt x="2211" y="1259"/>
                      </a:lnTo>
                      <a:lnTo>
                        <a:pt x="2237" y="1238"/>
                      </a:lnTo>
                      <a:lnTo>
                        <a:pt x="2264" y="1217"/>
                      </a:lnTo>
                      <a:lnTo>
                        <a:pt x="2289" y="1195"/>
                      </a:lnTo>
                      <a:lnTo>
                        <a:pt x="2313" y="1173"/>
                      </a:lnTo>
                      <a:lnTo>
                        <a:pt x="2337" y="1149"/>
                      </a:lnTo>
                      <a:lnTo>
                        <a:pt x="2361" y="1125"/>
                      </a:lnTo>
                      <a:lnTo>
                        <a:pt x="2383" y="1101"/>
                      </a:lnTo>
                      <a:lnTo>
                        <a:pt x="2405" y="1075"/>
                      </a:lnTo>
                      <a:lnTo>
                        <a:pt x="2426" y="1050"/>
                      </a:lnTo>
                      <a:lnTo>
                        <a:pt x="2445" y="1023"/>
                      </a:lnTo>
                      <a:lnTo>
                        <a:pt x="2464" y="995"/>
                      </a:lnTo>
                      <a:lnTo>
                        <a:pt x="2481" y="968"/>
                      </a:lnTo>
                      <a:lnTo>
                        <a:pt x="2498" y="940"/>
                      </a:lnTo>
                      <a:lnTo>
                        <a:pt x="2512" y="912"/>
                      </a:lnTo>
                      <a:lnTo>
                        <a:pt x="2526" y="882"/>
                      </a:lnTo>
                      <a:lnTo>
                        <a:pt x="2538" y="852"/>
                      </a:lnTo>
                      <a:lnTo>
                        <a:pt x="2550" y="822"/>
                      </a:lnTo>
                      <a:lnTo>
                        <a:pt x="2559" y="792"/>
                      </a:lnTo>
                      <a:lnTo>
                        <a:pt x="2566" y="761"/>
                      </a:lnTo>
                      <a:lnTo>
                        <a:pt x="2572" y="730"/>
                      </a:lnTo>
                      <a:lnTo>
                        <a:pt x="2578" y="697"/>
                      </a:lnTo>
                      <a:lnTo>
                        <a:pt x="2580" y="671"/>
                      </a:lnTo>
                      <a:lnTo>
                        <a:pt x="2581" y="647"/>
                      </a:lnTo>
                      <a:lnTo>
                        <a:pt x="2581" y="622"/>
                      </a:lnTo>
                      <a:lnTo>
                        <a:pt x="2580" y="598"/>
                      </a:lnTo>
                      <a:lnTo>
                        <a:pt x="2578" y="575"/>
                      </a:lnTo>
                      <a:lnTo>
                        <a:pt x="2575" y="552"/>
                      </a:lnTo>
                      <a:lnTo>
                        <a:pt x="2570" y="530"/>
                      </a:lnTo>
                      <a:lnTo>
                        <a:pt x="2564" y="507"/>
                      </a:lnTo>
                      <a:lnTo>
                        <a:pt x="2557" y="485"/>
                      </a:lnTo>
                      <a:lnTo>
                        <a:pt x="2550" y="464"/>
                      </a:lnTo>
                      <a:lnTo>
                        <a:pt x="2541" y="444"/>
                      </a:lnTo>
                      <a:lnTo>
                        <a:pt x="2531" y="423"/>
                      </a:lnTo>
                      <a:lnTo>
                        <a:pt x="2519" y="403"/>
                      </a:lnTo>
                      <a:lnTo>
                        <a:pt x="2508" y="384"/>
                      </a:lnTo>
                      <a:lnTo>
                        <a:pt x="2495" y="365"/>
                      </a:lnTo>
                      <a:lnTo>
                        <a:pt x="2483" y="347"/>
                      </a:lnTo>
                      <a:lnTo>
                        <a:pt x="2467" y="330"/>
                      </a:lnTo>
                      <a:lnTo>
                        <a:pt x="2454" y="312"/>
                      </a:lnTo>
                      <a:lnTo>
                        <a:pt x="2437" y="295"/>
                      </a:lnTo>
                      <a:lnTo>
                        <a:pt x="2421" y="279"/>
                      </a:lnTo>
                      <a:lnTo>
                        <a:pt x="2404" y="263"/>
                      </a:lnTo>
                      <a:lnTo>
                        <a:pt x="2386" y="247"/>
                      </a:lnTo>
                      <a:lnTo>
                        <a:pt x="2369" y="232"/>
                      </a:lnTo>
                      <a:lnTo>
                        <a:pt x="2350" y="218"/>
                      </a:lnTo>
                      <a:lnTo>
                        <a:pt x="2331" y="204"/>
                      </a:lnTo>
                      <a:lnTo>
                        <a:pt x="2311" y="190"/>
                      </a:lnTo>
                      <a:lnTo>
                        <a:pt x="2290" y="178"/>
                      </a:lnTo>
                      <a:lnTo>
                        <a:pt x="2270" y="165"/>
                      </a:lnTo>
                      <a:lnTo>
                        <a:pt x="2228" y="142"/>
                      </a:lnTo>
                      <a:lnTo>
                        <a:pt x="2185" y="121"/>
                      </a:lnTo>
                      <a:close/>
                      <a:moveTo>
                        <a:pt x="2021" y="1066"/>
                      </a:moveTo>
                      <a:lnTo>
                        <a:pt x="2023" y="1056"/>
                      </a:lnTo>
                      <a:lnTo>
                        <a:pt x="2025" y="1049"/>
                      </a:lnTo>
                      <a:lnTo>
                        <a:pt x="2025" y="1041"/>
                      </a:lnTo>
                      <a:lnTo>
                        <a:pt x="2023" y="1035"/>
                      </a:lnTo>
                      <a:lnTo>
                        <a:pt x="2021" y="1030"/>
                      </a:lnTo>
                      <a:lnTo>
                        <a:pt x="2018" y="1025"/>
                      </a:lnTo>
                      <a:lnTo>
                        <a:pt x="2014" y="1021"/>
                      </a:lnTo>
                      <a:lnTo>
                        <a:pt x="2009" y="1017"/>
                      </a:lnTo>
                      <a:lnTo>
                        <a:pt x="2004" y="1014"/>
                      </a:lnTo>
                      <a:lnTo>
                        <a:pt x="1992" y="1011"/>
                      </a:lnTo>
                      <a:lnTo>
                        <a:pt x="1978" y="1008"/>
                      </a:lnTo>
                      <a:lnTo>
                        <a:pt x="1961" y="1007"/>
                      </a:lnTo>
                      <a:lnTo>
                        <a:pt x="1945" y="1007"/>
                      </a:lnTo>
                      <a:lnTo>
                        <a:pt x="1923" y="1007"/>
                      </a:lnTo>
                      <a:lnTo>
                        <a:pt x="1904" y="1009"/>
                      </a:lnTo>
                      <a:lnTo>
                        <a:pt x="1895" y="1011"/>
                      </a:lnTo>
                      <a:lnTo>
                        <a:pt x="1887" y="1012"/>
                      </a:lnTo>
                      <a:lnTo>
                        <a:pt x="1878" y="1014"/>
                      </a:lnTo>
                      <a:lnTo>
                        <a:pt x="1871" y="1018"/>
                      </a:lnTo>
                      <a:lnTo>
                        <a:pt x="1864" y="1022"/>
                      </a:lnTo>
                      <a:lnTo>
                        <a:pt x="1857" y="1026"/>
                      </a:lnTo>
                      <a:lnTo>
                        <a:pt x="1852" y="1032"/>
                      </a:lnTo>
                      <a:lnTo>
                        <a:pt x="1846" y="1038"/>
                      </a:lnTo>
                      <a:lnTo>
                        <a:pt x="1842" y="1045"/>
                      </a:lnTo>
                      <a:lnTo>
                        <a:pt x="1838" y="1054"/>
                      </a:lnTo>
                      <a:lnTo>
                        <a:pt x="1835" y="1063"/>
                      </a:lnTo>
                      <a:lnTo>
                        <a:pt x="1832" y="1073"/>
                      </a:lnTo>
                      <a:lnTo>
                        <a:pt x="1831" y="1080"/>
                      </a:lnTo>
                      <a:lnTo>
                        <a:pt x="1830" y="1088"/>
                      </a:lnTo>
                      <a:lnTo>
                        <a:pt x="1830" y="1094"/>
                      </a:lnTo>
                      <a:lnTo>
                        <a:pt x="1831" y="1101"/>
                      </a:lnTo>
                      <a:lnTo>
                        <a:pt x="1832" y="1106"/>
                      </a:lnTo>
                      <a:lnTo>
                        <a:pt x="1835" y="1111"/>
                      </a:lnTo>
                      <a:lnTo>
                        <a:pt x="1838" y="1114"/>
                      </a:lnTo>
                      <a:lnTo>
                        <a:pt x="1844" y="1120"/>
                      </a:lnTo>
                      <a:lnTo>
                        <a:pt x="1849" y="1122"/>
                      </a:lnTo>
                      <a:lnTo>
                        <a:pt x="1855" y="1126"/>
                      </a:lnTo>
                      <a:lnTo>
                        <a:pt x="1863" y="1128"/>
                      </a:lnTo>
                      <a:lnTo>
                        <a:pt x="1871" y="1131"/>
                      </a:lnTo>
                      <a:lnTo>
                        <a:pt x="1892" y="1133"/>
                      </a:lnTo>
                      <a:lnTo>
                        <a:pt x="1917" y="1135"/>
                      </a:lnTo>
                      <a:lnTo>
                        <a:pt x="1926" y="1135"/>
                      </a:lnTo>
                      <a:lnTo>
                        <a:pt x="1933" y="1135"/>
                      </a:lnTo>
                      <a:lnTo>
                        <a:pt x="1940" y="1136"/>
                      </a:lnTo>
                      <a:lnTo>
                        <a:pt x="1944" y="1138"/>
                      </a:lnTo>
                      <a:lnTo>
                        <a:pt x="1946" y="1141"/>
                      </a:lnTo>
                      <a:lnTo>
                        <a:pt x="1947" y="1145"/>
                      </a:lnTo>
                      <a:lnTo>
                        <a:pt x="1947" y="1149"/>
                      </a:lnTo>
                      <a:lnTo>
                        <a:pt x="1947" y="1154"/>
                      </a:lnTo>
                      <a:lnTo>
                        <a:pt x="1946" y="1159"/>
                      </a:lnTo>
                      <a:lnTo>
                        <a:pt x="1944" y="1164"/>
                      </a:lnTo>
                      <a:lnTo>
                        <a:pt x="1941" y="1166"/>
                      </a:lnTo>
                      <a:lnTo>
                        <a:pt x="1936" y="1169"/>
                      </a:lnTo>
                      <a:lnTo>
                        <a:pt x="1932" y="1170"/>
                      </a:lnTo>
                      <a:lnTo>
                        <a:pt x="1926" y="1171"/>
                      </a:lnTo>
                      <a:lnTo>
                        <a:pt x="1918" y="1173"/>
                      </a:lnTo>
                      <a:lnTo>
                        <a:pt x="1908" y="1173"/>
                      </a:lnTo>
                      <a:lnTo>
                        <a:pt x="1901" y="1173"/>
                      </a:lnTo>
                      <a:lnTo>
                        <a:pt x="1894" y="1171"/>
                      </a:lnTo>
                      <a:lnTo>
                        <a:pt x="1889" y="1170"/>
                      </a:lnTo>
                      <a:lnTo>
                        <a:pt x="1884" y="1169"/>
                      </a:lnTo>
                      <a:lnTo>
                        <a:pt x="1882" y="1166"/>
                      </a:lnTo>
                      <a:lnTo>
                        <a:pt x="1880" y="1163"/>
                      </a:lnTo>
                      <a:lnTo>
                        <a:pt x="1880" y="1157"/>
                      </a:lnTo>
                      <a:lnTo>
                        <a:pt x="1880" y="1151"/>
                      </a:lnTo>
                      <a:lnTo>
                        <a:pt x="1814" y="1151"/>
                      </a:lnTo>
                      <a:lnTo>
                        <a:pt x="1813" y="1161"/>
                      </a:lnTo>
                      <a:lnTo>
                        <a:pt x="1812" y="1170"/>
                      </a:lnTo>
                      <a:lnTo>
                        <a:pt x="1812" y="1178"/>
                      </a:lnTo>
                      <a:lnTo>
                        <a:pt x="1813" y="1185"/>
                      </a:lnTo>
                      <a:lnTo>
                        <a:pt x="1816" y="1192"/>
                      </a:lnTo>
                      <a:lnTo>
                        <a:pt x="1818" y="1197"/>
                      </a:lnTo>
                      <a:lnTo>
                        <a:pt x="1822" y="1201"/>
                      </a:lnTo>
                      <a:lnTo>
                        <a:pt x="1827" y="1204"/>
                      </a:lnTo>
                      <a:lnTo>
                        <a:pt x="1833" y="1208"/>
                      </a:lnTo>
                      <a:lnTo>
                        <a:pt x="1841" y="1211"/>
                      </a:lnTo>
                      <a:lnTo>
                        <a:pt x="1849" y="1212"/>
                      </a:lnTo>
                      <a:lnTo>
                        <a:pt x="1857" y="1213"/>
                      </a:lnTo>
                      <a:lnTo>
                        <a:pt x="1878" y="1214"/>
                      </a:lnTo>
                      <a:lnTo>
                        <a:pt x="1902" y="1214"/>
                      </a:lnTo>
                      <a:lnTo>
                        <a:pt x="1925" y="1214"/>
                      </a:lnTo>
                      <a:lnTo>
                        <a:pt x="1945" y="1213"/>
                      </a:lnTo>
                      <a:lnTo>
                        <a:pt x="1954" y="1211"/>
                      </a:lnTo>
                      <a:lnTo>
                        <a:pt x="1963" y="1209"/>
                      </a:lnTo>
                      <a:lnTo>
                        <a:pt x="1970" y="1206"/>
                      </a:lnTo>
                      <a:lnTo>
                        <a:pt x="1976" y="1203"/>
                      </a:lnTo>
                      <a:lnTo>
                        <a:pt x="1983" y="1199"/>
                      </a:lnTo>
                      <a:lnTo>
                        <a:pt x="1989" y="1194"/>
                      </a:lnTo>
                      <a:lnTo>
                        <a:pt x="1994" y="1188"/>
                      </a:lnTo>
                      <a:lnTo>
                        <a:pt x="1999" y="1182"/>
                      </a:lnTo>
                      <a:lnTo>
                        <a:pt x="2003" y="1175"/>
                      </a:lnTo>
                      <a:lnTo>
                        <a:pt x="2007" y="1166"/>
                      </a:lnTo>
                      <a:lnTo>
                        <a:pt x="2011" y="1157"/>
                      </a:lnTo>
                      <a:lnTo>
                        <a:pt x="2013" y="1146"/>
                      </a:lnTo>
                      <a:lnTo>
                        <a:pt x="2014" y="1137"/>
                      </a:lnTo>
                      <a:lnTo>
                        <a:pt x="2016" y="1130"/>
                      </a:lnTo>
                      <a:lnTo>
                        <a:pt x="2014" y="1122"/>
                      </a:lnTo>
                      <a:lnTo>
                        <a:pt x="2013" y="1116"/>
                      </a:lnTo>
                      <a:lnTo>
                        <a:pt x="2012" y="1109"/>
                      </a:lnTo>
                      <a:lnTo>
                        <a:pt x="2008" y="1106"/>
                      </a:lnTo>
                      <a:lnTo>
                        <a:pt x="2004" y="1101"/>
                      </a:lnTo>
                      <a:lnTo>
                        <a:pt x="1999" y="1097"/>
                      </a:lnTo>
                      <a:lnTo>
                        <a:pt x="1994" y="1094"/>
                      </a:lnTo>
                      <a:lnTo>
                        <a:pt x="1988" y="1092"/>
                      </a:lnTo>
                      <a:lnTo>
                        <a:pt x="1980" y="1089"/>
                      </a:lnTo>
                      <a:lnTo>
                        <a:pt x="1971" y="1088"/>
                      </a:lnTo>
                      <a:lnTo>
                        <a:pt x="1951" y="1087"/>
                      </a:lnTo>
                      <a:lnTo>
                        <a:pt x="1927" y="1085"/>
                      </a:lnTo>
                      <a:lnTo>
                        <a:pt x="1917" y="1085"/>
                      </a:lnTo>
                      <a:lnTo>
                        <a:pt x="1909" y="1084"/>
                      </a:lnTo>
                      <a:lnTo>
                        <a:pt x="1903" y="1083"/>
                      </a:lnTo>
                      <a:lnTo>
                        <a:pt x="1899" y="1080"/>
                      </a:lnTo>
                      <a:lnTo>
                        <a:pt x="1897" y="1078"/>
                      </a:lnTo>
                      <a:lnTo>
                        <a:pt x="1897" y="1074"/>
                      </a:lnTo>
                      <a:lnTo>
                        <a:pt x="1897" y="1070"/>
                      </a:lnTo>
                      <a:lnTo>
                        <a:pt x="1897" y="1068"/>
                      </a:lnTo>
                      <a:lnTo>
                        <a:pt x="1898" y="1063"/>
                      </a:lnTo>
                      <a:lnTo>
                        <a:pt x="1899" y="1059"/>
                      </a:lnTo>
                      <a:lnTo>
                        <a:pt x="1902" y="1056"/>
                      </a:lnTo>
                      <a:lnTo>
                        <a:pt x="1906" y="1054"/>
                      </a:lnTo>
                      <a:lnTo>
                        <a:pt x="1911" y="1052"/>
                      </a:lnTo>
                      <a:lnTo>
                        <a:pt x="1917" y="1050"/>
                      </a:lnTo>
                      <a:lnTo>
                        <a:pt x="1925" y="1050"/>
                      </a:lnTo>
                      <a:lnTo>
                        <a:pt x="1936" y="1050"/>
                      </a:lnTo>
                      <a:lnTo>
                        <a:pt x="1947" y="1050"/>
                      </a:lnTo>
                      <a:lnTo>
                        <a:pt x="1955" y="1052"/>
                      </a:lnTo>
                      <a:lnTo>
                        <a:pt x="1957" y="1055"/>
                      </a:lnTo>
                      <a:lnTo>
                        <a:pt x="1959" y="1057"/>
                      </a:lnTo>
                      <a:lnTo>
                        <a:pt x="1959" y="1061"/>
                      </a:lnTo>
                      <a:lnTo>
                        <a:pt x="1959" y="1066"/>
                      </a:lnTo>
                      <a:lnTo>
                        <a:pt x="2021" y="1066"/>
                      </a:lnTo>
                      <a:close/>
                      <a:moveTo>
                        <a:pt x="1797" y="1066"/>
                      </a:moveTo>
                      <a:lnTo>
                        <a:pt x="1799" y="1056"/>
                      </a:lnTo>
                      <a:lnTo>
                        <a:pt x="1801" y="1049"/>
                      </a:lnTo>
                      <a:lnTo>
                        <a:pt x="1801" y="1041"/>
                      </a:lnTo>
                      <a:lnTo>
                        <a:pt x="1799" y="1035"/>
                      </a:lnTo>
                      <a:lnTo>
                        <a:pt x="1798" y="1030"/>
                      </a:lnTo>
                      <a:lnTo>
                        <a:pt x="1794" y="1025"/>
                      </a:lnTo>
                      <a:lnTo>
                        <a:pt x="1790" y="1021"/>
                      </a:lnTo>
                      <a:lnTo>
                        <a:pt x="1785" y="1017"/>
                      </a:lnTo>
                      <a:lnTo>
                        <a:pt x="1780" y="1014"/>
                      </a:lnTo>
                      <a:lnTo>
                        <a:pt x="1768" y="1011"/>
                      </a:lnTo>
                      <a:lnTo>
                        <a:pt x="1754" y="1008"/>
                      </a:lnTo>
                      <a:lnTo>
                        <a:pt x="1737" y="1007"/>
                      </a:lnTo>
                      <a:lnTo>
                        <a:pt x="1721" y="1007"/>
                      </a:lnTo>
                      <a:lnTo>
                        <a:pt x="1699" y="1007"/>
                      </a:lnTo>
                      <a:lnTo>
                        <a:pt x="1680" y="1009"/>
                      </a:lnTo>
                      <a:lnTo>
                        <a:pt x="1671" y="1011"/>
                      </a:lnTo>
                      <a:lnTo>
                        <a:pt x="1663" y="1012"/>
                      </a:lnTo>
                      <a:lnTo>
                        <a:pt x="1655" y="1014"/>
                      </a:lnTo>
                      <a:lnTo>
                        <a:pt x="1647" y="1018"/>
                      </a:lnTo>
                      <a:lnTo>
                        <a:pt x="1640" y="1022"/>
                      </a:lnTo>
                      <a:lnTo>
                        <a:pt x="1633" y="1026"/>
                      </a:lnTo>
                      <a:lnTo>
                        <a:pt x="1628" y="1032"/>
                      </a:lnTo>
                      <a:lnTo>
                        <a:pt x="1623" y="1038"/>
                      </a:lnTo>
                      <a:lnTo>
                        <a:pt x="1618" y="1045"/>
                      </a:lnTo>
                      <a:lnTo>
                        <a:pt x="1615" y="1054"/>
                      </a:lnTo>
                      <a:lnTo>
                        <a:pt x="1611" y="1063"/>
                      </a:lnTo>
                      <a:lnTo>
                        <a:pt x="1608" y="1073"/>
                      </a:lnTo>
                      <a:lnTo>
                        <a:pt x="1607" y="1080"/>
                      </a:lnTo>
                      <a:lnTo>
                        <a:pt x="1606" y="1088"/>
                      </a:lnTo>
                      <a:lnTo>
                        <a:pt x="1606" y="1094"/>
                      </a:lnTo>
                      <a:lnTo>
                        <a:pt x="1607" y="1101"/>
                      </a:lnTo>
                      <a:lnTo>
                        <a:pt x="1608" y="1106"/>
                      </a:lnTo>
                      <a:lnTo>
                        <a:pt x="1612" y="1111"/>
                      </a:lnTo>
                      <a:lnTo>
                        <a:pt x="1615" y="1114"/>
                      </a:lnTo>
                      <a:lnTo>
                        <a:pt x="1620" y="1120"/>
                      </a:lnTo>
                      <a:lnTo>
                        <a:pt x="1625" y="1122"/>
                      </a:lnTo>
                      <a:lnTo>
                        <a:pt x="1631" y="1126"/>
                      </a:lnTo>
                      <a:lnTo>
                        <a:pt x="1639" y="1128"/>
                      </a:lnTo>
                      <a:lnTo>
                        <a:pt x="1647" y="1131"/>
                      </a:lnTo>
                      <a:lnTo>
                        <a:pt x="1668" y="1133"/>
                      </a:lnTo>
                      <a:lnTo>
                        <a:pt x="1693" y="1135"/>
                      </a:lnTo>
                      <a:lnTo>
                        <a:pt x="1702" y="1135"/>
                      </a:lnTo>
                      <a:lnTo>
                        <a:pt x="1709" y="1135"/>
                      </a:lnTo>
                      <a:lnTo>
                        <a:pt x="1716" y="1136"/>
                      </a:lnTo>
                      <a:lnTo>
                        <a:pt x="1720" y="1138"/>
                      </a:lnTo>
                      <a:lnTo>
                        <a:pt x="1722" y="1141"/>
                      </a:lnTo>
                      <a:lnTo>
                        <a:pt x="1723" y="1145"/>
                      </a:lnTo>
                      <a:lnTo>
                        <a:pt x="1725" y="1149"/>
                      </a:lnTo>
                      <a:lnTo>
                        <a:pt x="1723" y="1154"/>
                      </a:lnTo>
                      <a:lnTo>
                        <a:pt x="1722" y="1159"/>
                      </a:lnTo>
                      <a:lnTo>
                        <a:pt x="1720" y="1164"/>
                      </a:lnTo>
                      <a:lnTo>
                        <a:pt x="1717" y="1166"/>
                      </a:lnTo>
                      <a:lnTo>
                        <a:pt x="1713" y="1169"/>
                      </a:lnTo>
                      <a:lnTo>
                        <a:pt x="1708" y="1170"/>
                      </a:lnTo>
                      <a:lnTo>
                        <a:pt x="1702" y="1171"/>
                      </a:lnTo>
                      <a:lnTo>
                        <a:pt x="1694" y="1173"/>
                      </a:lnTo>
                      <a:lnTo>
                        <a:pt x="1684" y="1173"/>
                      </a:lnTo>
                      <a:lnTo>
                        <a:pt x="1677" y="1173"/>
                      </a:lnTo>
                      <a:lnTo>
                        <a:pt x="1670" y="1171"/>
                      </a:lnTo>
                      <a:lnTo>
                        <a:pt x="1665" y="1170"/>
                      </a:lnTo>
                      <a:lnTo>
                        <a:pt x="1661" y="1169"/>
                      </a:lnTo>
                      <a:lnTo>
                        <a:pt x="1658" y="1166"/>
                      </a:lnTo>
                      <a:lnTo>
                        <a:pt x="1656" y="1163"/>
                      </a:lnTo>
                      <a:lnTo>
                        <a:pt x="1656" y="1157"/>
                      </a:lnTo>
                      <a:lnTo>
                        <a:pt x="1658" y="1151"/>
                      </a:lnTo>
                      <a:lnTo>
                        <a:pt x="1590" y="1151"/>
                      </a:lnTo>
                      <a:lnTo>
                        <a:pt x="1589" y="1161"/>
                      </a:lnTo>
                      <a:lnTo>
                        <a:pt x="1588" y="1170"/>
                      </a:lnTo>
                      <a:lnTo>
                        <a:pt x="1588" y="1178"/>
                      </a:lnTo>
                      <a:lnTo>
                        <a:pt x="1589" y="1185"/>
                      </a:lnTo>
                      <a:lnTo>
                        <a:pt x="1592" y="1192"/>
                      </a:lnTo>
                      <a:lnTo>
                        <a:pt x="1594" y="1197"/>
                      </a:lnTo>
                      <a:lnTo>
                        <a:pt x="1599" y="1201"/>
                      </a:lnTo>
                      <a:lnTo>
                        <a:pt x="1604" y="1204"/>
                      </a:lnTo>
                      <a:lnTo>
                        <a:pt x="1609" y="1208"/>
                      </a:lnTo>
                      <a:lnTo>
                        <a:pt x="1617" y="1211"/>
                      </a:lnTo>
                      <a:lnTo>
                        <a:pt x="1625" y="1212"/>
                      </a:lnTo>
                      <a:lnTo>
                        <a:pt x="1633" y="1213"/>
                      </a:lnTo>
                      <a:lnTo>
                        <a:pt x="1654" y="1214"/>
                      </a:lnTo>
                      <a:lnTo>
                        <a:pt x="1678" y="1214"/>
                      </a:lnTo>
                      <a:lnTo>
                        <a:pt x="1701" y="1214"/>
                      </a:lnTo>
                      <a:lnTo>
                        <a:pt x="1721" y="1213"/>
                      </a:lnTo>
                      <a:lnTo>
                        <a:pt x="1730" y="1211"/>
                      </a:lnTo>
                      <a:lnTo>
                        <a:pt x="1739" y="1209"/>
                      </a:lnTo>
                      <a:lnTo>
                        <a:pt x="1746" y="1206"/>
                      </a:lnTo>
                      <a:lnTo>
                        <a:pt x="1752" y="1203"/>
                      </a:lnTo>
                      <a:lnTo>
                        <a:pt x="1759" y="1199"/>
                      </a:lnTo>
                      <a:lnTo>
                        <a:pt x="1765" y="1194"/>
                      </a:lnTo>
                      <a:lnTo>
                        <a:pt x="1770" y="1188"/>
                      </a:lnTo>
                      <a:lnTo>
                        <a:pt x="1775" y="1182"/>
                      </a:lnTo>
                      <a:lnTo>
                        <a:pt x="1779" y="1175"/>
                      </a:lnTo>
                      <a:lnTo>
                        <a:pt x="1783" y="1166"/>
                      </a:lnTo>
                      <a:lnTo>
                        <a:pt x="1787" y="1157"/>
                      </a:lnTo>
                      <a:lnTo>
                        <a:pt x="1789" y="1146"/>
                      </a:lnTo>
                      <a:lnTo>
                        <a:pt x="1790" y="1137"/>
                      </a:lnTo>
                      <a:lnTo>
                        <a:pt x="1792" y="1130"/>
                      </a:lnTo>
                      <a:lnTo>
                        <a:pt x="1790" y="1122"/>
                      </a:lnTo>
                      <a:lnTo>
                        <a:pt x="1790" y="1116"/>
                      </a:lnTo>
                      <a:lnTo>
                        <a:pt x="1788" y="1109"/>
                      </a:lnTo>
                      <a:lnTo>
                        <a:pt x="1785" y="1106"/>
                      </a:lnTo>
                      <a:lnTo>
                        <a:pt x="1780" y="1101"/>
                      </a:lnTo>
                      <a:lnTo>
                        <a:pt x="1776" y="1097"/>
                      </a:lnTo>
                      <a:lnTo>
                        <a:pt x="1770" y="1094"/>
                      </a:lnTo>
                      <a:lnTo>
                        <a:pt x="1764" y="1092"/>
                      </a:lnTo>
                      <a:lnTo>
                        <a:pt x="1756" y="1089"/>
                      </a:lnTo>
                      <a:lnTo>
                        <a:pt x="1747" y="1088"/>
                      </a:lnTo>
                      <a:lnTo>
                        <a:pt x="1727" y="1087"/>
                      </a:lnTo>
                      <a:lnTo>
                        <a:pt x="1704" y="1085"/>
                      </a:lnTo>
                      <a:lnTo>
                        <a:pt x="1693" y="1085"/>
                      </a:lnTo>
                      <a:lnTo>
                        <a:pt x="1685" y="1084"/>
                      </a:lnTo>
                      <a:lnTo>
                        <a:pt x="1679" y="1083"/>
                      </a:lnTo>
                      <a:lnTo>
                        <a:pt x="1675" y="1080"/>
                      </a:lnTo>
                      <a:lnTo>
                        <a:pt x="1674" y="1078"/>
                      </a:lnTo>
                      <a:lnTo>
                        <a:pt x="1673" y="1074"/>
                      </a:lnTo>
                      <a:lnTo>
                        <a:pt x="1673" y="1070"/>
                      </a:lnTo>
                      <a:lnTo>
                        <a:pt x="1674" y="1068"/>
                      </a:lnTo>
                      <a:lnTo>
                        <a:pt x="1674" y="1063"/>
                      </a:lnTo>
                      <a:lnTo>
                        <a:pt x="1677" y="1059"/>
                      </a:lnTo>
                      <a:lnTo>
                        <a:pt x="1678" y="1056"/>
                      </a:lnTo>
                      <a:lnTo>
                        <a:pt x="1682" y="1054"/>
                      </a:lnTo>
                      <a:lnTo>
                        <a:pt x="1687" y="1052"/>
                      </a:lnTo>
                      <a:lnTo>
                        <a:pt x="1693" y="1050"/>
                      </a:lnTo>
                      <a:lnTo>
                        <a:pt x="1701" y="1050"/>
                      </a:lnTo>
                      <a:lnTo>
                        <a:pt x="1712" y="1050"/>
                      </a:lnTo>
                      <a:lnTo>
                        <a:pt x="1723" y="1050"/>
                      </a:lnTo>
                      <a:lnTo>
                        <a:pt x="1731" y="1052"/>
                      </a:lnTo>
                      <a:lnTo>
                        <a:pt x="1733" y="1055"/>
                      </a:lnTo>
                      <a:lnTo>
                        <a:pt x="1735" y="1057"/>
                      </a:lnTo>
                      <a:lnTo>
                        <a:pt x="1735" y="1061"/>
                      </a:lnTo>
                      <a:lnTo>
                        <a:pt x="1735" y="1066"/>
                      </a:lnTo>
                      <a:lnTo>
                        <a:pt x="1797" y="1066"/>
                      </a:lnTo>
                      <a:close/>
                      <a:moveTo>
                        <a:pt x="1570" y="1122"/>
                      </a:moveTo>
                      <a:lnTo>
                        <a:pt x="1573" y="1112"/>
                      </a:lnTo>
                      <a:lnTo>
                        <a:pt x="1575" y="1097"/>
                      </a:lnTo>
                      <a:lnTo>
                        <a:pt x="1578" y="1083"/>
                      </a:lnTo>
                      <a:lnTo>
                        <a:pt x="1579" y="1071"/>
                      </a:lnTo>
                      <a:lnTo>
                        <a:pt x="1579" y="1060"/>
                      </a:lnTo>
                      <a:lnTo>
                        <a:pt x="1579" y="1051"/>
                      </a:lnTo>
                      <a:lnTo>
                        <a:pt x="1577" y="1042"/>
                      </a:lnTo>
                      <a:lnTo>
                        <a:pt x="1574" y="1035"/>
                      </a:lnTo>
                      <a:lnTo>
                        <a:pt x="1570" y="1028"/>
                      </a:lnTo>
                      <a:lnTo>
                        <a:pt x="1565" y="1023"/>
                      </a:lnTo>
                      <a:lnTo>
                        <a:pt x="1559" y="1018"/>
                      </a:lnTo>
                      <a:lnTo>
                        <a:pt x="1552" y="1014"/>
                      </a:lnTo>
                      <a:lnTo>
                        <a:pt x="1544" y="1012"/>
                      </a:lnTo>
                      <a:lnTo>
                        <a:pt x="1535" y="1009"/>
                      </a:lnTo>
                      <a:lnTo>
                        <a:pt x="1523" y="1008"/>
                      </a:lnTo>
                      <a:lnTo>
                        <a:pt x="1511" y="1007"/>
                      </a:lnTo>
                      <a:lnTo>
                        <a:pt x="1498" y="1007"/>
                      </a:lnTo>
                      <a:lnTo>
                        <a:pt x="1483" y="1007"/>
                      </a:lnTo>
                      <a:lnTo>
                        <a:pt x="1470" y="1008"/>
                      </a:lnTo>
                      <a:lnTo>
                        <a:pt x="1458" y="1009"/>
                      </a:lnTo>
                      <a:lnTo>
                        <a:pt x="1447" y="1012"/>
                      </a:lnTo>
                      <a:lnTo>
                        <a:pt x="1437" y="1016"/>
                      </a:lnTo>
                      <a:lnTo>
                        <a:pt x="1428" y="1019"/>
                      </a:lnTo>
                      <a:lnTo>
                        <a:pt x="1420" y="1025"/>
                      </a:lnTo>
                      <a:lnTo>
                        <a:pt x="1413" y="1030"/>
                      </a:lnTo>
                      <a:lnTo>
                        <a:pt x="1407" y="1037"/>
                      </a:lnTo>
                      <a:lnTo>
                        <a:pt x="1401" y="1045"/>
                      </a:lnTo>
                      <a:lnTo>
                        <a:pt x="1396" y="1052"/>
                      </a:lnTo>
                      <a:lnTo>
                        <a:pt x="1391" y="1063"/>
                      </a:lnTo>
                      <a:lnTo>
                        <a:pt x="1383" y="1085"/>
                      </a:lnTo>
                      <a:lnTo>
                        <a:pt x="1377" y="1112"/>
                      </a:lnTo>
                      <a:lnTo>
                        <a:pt x="1373" y="1125"/>
                      </a:lnTo>
                      <a:lnTo>
                        <a:pt x="1372" y="1137"/>
                      </a:lnTo>
                      <a:lnTo>
                        <a:pt x="1370" y="1149"/>
                      </a:lnTo>
                      <a:lnTo>
                        <a:pt x="1370" y="1159"/>
                      </a:lnTo>
                      <a:lnTo>
                        <a:pt x="1370" y="1169"/>
                      </a:lnTo>
                      <a:lnTo>
                        <a:pt x="1372" y="1178"/>
                      </a:lnTo>
                      <a:lnTo>
                        <a:pt x="1374" y="1185"/>
                      </a:lnTo>
                      <a:lnTo>
                        <a:pt x="1378" y="1192"/>
                      </a:lnTo>
                      <a:lnTo>
                        <a:pt x="1383" y="1197"/>
                      </a:lnTo>
                      <a:lnTo>
                        <a:pt x="1389" y="1202"/>
                      </a:lnTo>
                      <a:lnTo>
                        <a:pt x="1396" y="1206"/>
                      </a:lnTo>
                      <a:lnTo>
                        <a:pt x="1404" y="1209"/>
                      </a:lnTo>
                      <a:lnTo>
                        <a:pt x="1415" y="1212"/>
                      </a:lnTo>
                      <a:lnTo>
                        <a:pt x="1425" y="1213"/>
                      </a:lnTo>
                      <a:lnTo>
                        <a:pt x="1437" y="1214"/>
                      </a:lnTo>
                      <a:lnTo>
                        <a:pt x="1451" y="1214"/>
                      </a:lnTo>
                      <a:lnTo>
                        <a:pt x="1471" y="1214"/>
                      </a:lnTo>
                      <a:lnTo>
                        <a:pt x="1490" y="1213"/>
                      </a:lnTo>
                      <a:lnTo>
                        <a:pt x="1499" y="1212"/>
                      </a:lnTo>
                      <a:lnTo>
                        <a:pt x="1508" y="1211"/>
                      </a:lnTo>
                      <a:lnTo>
                        <a:pt x="1517" y="1208"/>
                      </a:lnTo>
                      <a:lnTo>
                        <a:pt x="1525" y="1204"/>
                      </a:lnTo>
                      <a:lnTo>
                        <a:pt x="1531" y="1201"/>
                      </a:lnTo>
                      <a:lnTo>
                        <a:pt x="1537" y="1197"/>
                      </a:lnTo>
                      <a:lnTo>
                        <a:pt x="1544" y="1190"/>
                      </a:lnTo>
                      <a:lnTo>
                        <a:pt x="1549" y="1184"/>
                      </a:lnTo>
                      <a:lnTo>
                        <a:pt x="1554" y="1176"/>
                      </a:lnTo>
                      <a:lnTo>
                        <a:pt x="1559" y="1169"/>
                      </a:lnTo>
                      <a:lnTo>
                        <a:pt x="1561" y="1159"/>
                      </a:lnTo>
                      <a:lnTo>
                        <a:pt x="1565" y="1147"/>
                      </a:lnTo>
                      <a:lnTo>
                        <a:pt x="1499" y="1147"/>
                      </a:lnTo>
                      <a:lnTo>
                        <a:pt x="1497" y="1155"/>
                      </a:lnTo>
                      <a:lnTo>
                        <a:pt x="1494" y="1160"/>
                      </a:lnTo>
                      <a:lnTo>
                        <a:pt x="1490" y="1164"/>
                      </a:lnTo>
                      <a:lnTo>
                        <a:pt x="1487" y="1166"/>
                      </a:lnTo>
                      <a:lnTo>
                        <a:pt x="1475" y="1169"/>
                      </a:lnTo>
                      <a:lnTo>
                        <a:pt x="1461" y="1169"/>
                      </a:lnTo>
                      <a:lnTo>
                        <a:pt x="1453" y="1169"/>
                      </a:lnTo>
                      <a:lnTo>
                        <a:pt x="1446" y="1166"/>
                      </a:lnTo>
                      <a:lnTo>
                        <a:pt x="1441" y="1164"/>
                      </a:lnTo>
                      <a:lnTo>
                        <a:pt x="1437" y="1159"/>
                      </a:lnTo>
                      <a:lnTo>
                        <a:pt x="1436" y="1152"/>
                      </a:lnTo>
                      <a:lnTo>
                        <a:pt x="1436" y="1145"/>
                      </a:lnTo>
                      <a:lnTo>
                        <a:pt x="1437" y="1135"/>
                      </a:lnTo>
                      <a:lnTo>
                        <a:pt x="1440" y="1122"/>
                      </a:lnTo>
                      <a:lnTo>
                        <a:pt x="1570" y="1122"/>
                      </a:lnTo>
                      <a:close/>
                      <a:moveTo>
                        <a:pt x="1447" y="1087"/>
                      </a:moveTo>
                      <a:lnTo>
                        <a:pt x="1450" y="1078"/>
                      </a:lnTo>
                      <a:lnTo>
                        <a:pt x="1453" y="1070"/>
                      </a:lnTo>
                      <a:lnTo>
                        <a:pt x="1456" y="1064"/>
                      </a:lnTo>
                      <a:lnTo>
                        <a:pt x="1460" y="1060"/>
                      </a:lnTo>
                      <a:lnTo>
                        <a:pt x="1465" y="1056"/>
                      </a:lnTo>
                      <a:lnTo>
                        <a:pt x="1471" y="1055"/>
                      </a:lnTo>
                      <a:lnTo>
                        <a:pt x="1478" y="1054"/>
                      </a:lnTo>
                      <a:lnTo>
                        <a:pt x="1487" y="1052"/>
                      </a:lnTo>
                      <a:lnTo>
                        <a:pt x="1494" y="1052"/>
                      </a:lnTo>
                      <a:lnTo>
                        <a:pt x="1501" y="1054"/>
                      </a:lnTo>
                      <a:lnTo>
                        <a:pt x="1506" y="1055"/>
                      </a:lnTo>
                      <a:lnTo>
                        <a:pt x="1511" y="1059"/>
                      </a:lnTo>
                      <a:lnTo>
                        <a:pt x="1513" y="1063"/>
                      </a:lnTo>
                      <a:lnTo>
                        <a:pt x="1515" y="1069"/>
                      </a:lnTo>
                      <a:lnTo>
                        <a:pt x="1515" y="1076"/>
                      </a:lnTo>
                      <a:lnTo>
                        <a:pt x="1512" y="1087"/>
                      </a:lnTo>
                      <a:lnTo>
                        <a:pt x="1447" y="1087"/>
                      </a:lnTo>
                      <a:close/>
                      <a:moveTo>
                        <a:pt x="1275" y="1011"/>
                      </a:moveTo>
                      <a:lnTo>
                        <a:pt x="1210" y="1011"/>
                      </a:lnTo>
                      <a:lnTo>
                        <a:pt x="1165" y="1212"/>
                      </a:lnTo>
                      <a:lnTo>
                        <a:pt x="1231" y="1212"/>
                      </a:lnTo>
                      <a:lnTo>
                        <a:pt x="1258" y="1092"/>
                      </a:lnTo>
                      <a:lnTo>
                        <a:pt x="1261" y="1079"/>
                      </a:lnTo>
                      <a:lnTo>
                        <a:pt x="1268" y="1068"/>
                      </a:lnTo>
                      <a:lnTo>
                        <a:pt x="1272" y="1064"/>
                      </a:lnTo>
                      <a:lnTo>
                        <a:pt x="1275" y="1060"/>
                      </a:lnTo>
                      <a:lnTo>
                        <a:pt x="1282" y="1059"/>
                      </a:lnTo>
                      <a:lnTo>
                        <a:pt x="1288" y="1057"/>
                      </a:lnTo>
                      <a:lnTo>
                        <a:pt x="1293" y="1059"/>
                      </a:lnTo>
                      <a:lnTo>
                        <a:pt x="1297" y="1060"/>
                      </a:lnTo>
                      <a:lnTo>
                        <a:pt x="1299" y="1064"/>
                      </a:lnTo>
                      <a:lnTo>
                        <a:pt x="1302" y="1068"/>
                      </a:lnTo>
                      <a:lnTo>
                        <a:pt x="1302" y="1078"/>
                      </a:lnTo>
                      <a:lnTo>
                        <a:pt x="1301" y="1089"/>
                      </a:lnTo>
                      <a:lnTo>
                        <a:pt x="1298" y="1099"/>
                      </a:lnTo>
                      <a:lnTo>
                        <a:pt x="1358" y="1099"/>
                      </a:lnTo>
                      <a:lnTo>
                        <a:pt x="1361" y="1083"/>
                      </a:lnTo>
                      <a:lnTo>
                        <a:pt x="1364" y="1069"/>
                      </a:lnTo>
                      <a:lnTo>
                        <a:pt x="1365" y="1055"/>
                      </a:lnTo>
                      <a:lnTo>
                        <a:pt x="1366" y="1042"/>
                      </a:lnTo>
                      <a:lnTo>
                        <a:pt x="1365" y="1031"/>
                      </a:lnTo>
                      <a:lnTo>
                        <a:pt x="1364" y="1026"/>
                      </a:lnTo>
                      <a:lnTo>
                        <a:pt x="1361" y="1021"/>
                      </a:lnTo>
                      <a:lnTo>
                        <a:pt x="1358" y="1017"/>
                      </a:lnTo>
                      <a:lnTo>
                        <a:pt x="1354" y="1013"/>
                      </a:lnTo>
                      <a:lnTo>
                        <a:pt x="1349" y="1011"/>
                      </a:lnTo>
                      <a:lnTo>
                        <a:pt x="1344" y="1008"/>
                      </a:lnTo>
                      <a:lnTo>
                        <a:pt x="1336" y="1007"/>
                      </a:lnTo>
                      <a:lnTo>
                        <a:pt x="1328" y="1007"/>
                      </a:lnTo>
                      <a:lnTo>
                        <a:pt x="1320" y="1007"/>
                      </a:lnTo>
                      <a:lnTo>
                        <a:pt x="1311" y="1009"/>
                      </a:lnTo>
                      <a:lnTo>
                        <a:pt x="1303" y="1012"/>
                      </a:lnTo>
                      <a:lnTo>
                        <a:pt x="1296" y="1014"/>
                      </a:lnTo>
                      <a:lnTo>
                        <a:pt x="1288" y="1019"/>
                      </a:lnTo>
                      <a:lnTo>
                        <a:pt x="1282" y="1026"/>
                      </a:lnTo>
                      <a:lnTo>
                        <a:pt x="1275" y="1032"/>
                      </a:lnTo>
                      <a:lnTo>
                        <a:pt x="1270" y="1040"/>
                      </a:lnTo>
                      <a:lnTo>
                        <a:pt x="1269" y="1040"/>
                      </a:lnTo>
                      <a:lnTo>
                        <a:pt x="1275" y="1011"/>
                      </a:lnTo>
                      <a:close/>
                      <a:moveTo>
                        <a:pt x="998" y="1182"/>
                      </a:moveTo>
                      <a:lnTo>
                        <a:pt x="1002" y="1182"/>
                      </a:lnTo>
                      <a:lnTo>
                        <a:pt x="1005" y="1190"/>
                      </a:lnTo>
                      <a:lnTo>
                        <a:pt x="1008" y="1198"/>
                      </a:lnTo>
                      <a:lnTo>
                        <a:pt x="1012" y="1204"/>
                      </a:lnTo>
                      <a:lnTo>
                        <a:pt x="1018" y="1208"/>
                      </a:lnTo>
                      <a:lnTo>
                        <a:pt x="1026" y="1212"/>
                      </a:lnTo>
                      <a:lnTo>
                        <a:pt x="1034" y="1213"/>
                      </a:lnTo>
                      <a:lnTo>
                        <a:pt x="1041" y="1214"/>
                      </a:lnTo>
                      <a:lnTo>
                        <a:pt x="1050" y="1214"/>
                      </a:lnTo>
                      <a:lnTo>
                        <a:pt x="1060" y="1214"/>
                      </a:lnTo>
                      <a:lnTo>
                        <a:pt x="1069" y="1213"/>
                      </a:lnTo>
                      <a:lnTo>
                        <a:pt x="1078" y="1212"/>
                      </a:lnTo>
                      <a:lnTo>
                        <a:pt x="1087" y="1211"/>
                      </a:lnTo>
                      <a:lnTo>
                        <a:pt x="1094" y="1207"/>
                      </a:lnTo>
                      <a:lnTo>
                        <a:pt x="1101" y="1204"/>
                      </a:lnTo>
                      <a:lnTo>
                        <a:pt x="1107" y="1199"/>
                      </a:lnTo>
                      <a:lnTo>
                        <a:pt x="1113" y="1194"/>
                      </a:lnTo>
                      <a:lnTo>
                        <a:pt x="1118" y="1189"/>
                      </a:lnTo>
                      <a:lnTo>
                        <a:pt x="1123" y="1183"/>
                      </a:lnTo>
                      <a:lnTo>
                        <a:pt x="1129" y="1175"/>
                      </a:lnTo>
                      <a:lnTo>
                        <a:pt x="1132" y="1168"/>
                      </a:lnTo>
                      <a:lnTo>
                        <a:pt x="1140" y="1150"/>
                      </a:lnTo>
                      <a:lnTo>
                        <a:pt x="1145" y="1128"/>
                      </a:lnTo>
                      <a:lnTo>
                        <a:pt x="1155" y="1083"/>
                      </a:lnTo>
                      <a:lnTo>
                        <a:pt x="1158" y="1073"/>
                      </a:lnTo>
                      <a:lnTo>
                        <a:pt x="1159" y="1064"/>
                      </a:lnTo>
                      <a:lnTo>
                        <a:pt x="1159" y="1056"/>
                      </a:lnTo>
                      <a:lnTo>
                        <a:pt x="1158" y="1049"/>
                      </a:lnTo>
                      <a:lnTo>
                        <a:pt x="1156" y="1041"/>
                      </a:lnTo>
                      <a:lnTo>
                        <a:pt x="1155" y="1035"/>
                      </a:lnTo>
                      <a:lnTo>
                        <a:pt x="1153" y="1030"/>
                      </a:lnTo>
                      <a:lnTo>
                        <a:pt x="1149" y="1025"/>
                      </a:lnTo>
                      <a:lnTo>
                        <a:pt x="1144" y="1021"/>
                      </a:lnTo>
                      <a:lnTo>
                        <a:pt x="1140" y="1017"/>
                      </a:lnTo>
                      <a:lnTo>
                        <a:pt x="1134" y="1013"/>
                      </a:lnTo>
                      <a:lnTo>
                        <a:pt x="1127" y="1011"/>
                      </a:lnTo>
                      <a:lnTo>
                        <a:pt x="1113" y="1008"/>
                      </a:lnTo>
                      <a:lnTo>
                        <a:pt x="1096" y="1007"/>
                      </a:lnTo>
                      <a:lnTo>
                        <a:pt x="1086" y="1007"/>
                      </a:lnTo>
                      <a:lnTo>
                        <a:pt x="1075" y="1008"/>
                      </a:lnTo>
                      <a:lnTo>
                        <a:pt x="1067" y="1011"/>
                      </a:lnTo>
                      <a:lnTo>
                        <a:pt x="1058" y="1014"/>
                      </a:lnTo>
                      <a:lnTo>
                        <a:pt x="1050" y="1019"/>
                      </a:lnTo>
                      <a:lnTo>
                        <a:pt x="1042" y="1026"/>
                      </a:lnTo>
                      <a:lnTo>
                        <a:pt x="1036" y="1033"/>
                      </a:lnTo>
                      <a:lnTo>
                        <a:pt x="1031" y="1042"/>
                      </a:lnTo>
                      <a:lnTo>
                        <a:pt x="1027" y="1042"/>
                      </a:lnTo>
                      <a:lnTo>
                        <a:pt x="1036" y="1011"/>
                      </a:lnTo>
                      <a:lnTo>
                        <a:pt x="970" y="1011"/>
                      </a:lnTo>
                      <a:lnTo>
                        <a:pt x="907" y="1299"/>
                      </a:lnTo>
                      <a:lnTo>
                        <a:pt x="973" y="1299"/>
                      </a:lnTo>
                      <a:lnTo>
                        <a:pt x="998" y="1182"/>
                      </a:lnTo>
                      <a:close/>
                      <a:moveTo>
                        <a:pt x="1083" y="1112"/>
                      </a:moveTo>
                      <a:lnTo>
                        <a:pt x="1079" y="1127"/>
                      </a:lnTo>
                      <a:lnTo>
                        <a:pt x="1077" y="1138"/>
                      </a:lnTo>
                      <a:lnTo>
                        <a:pt x="1072" y="1149"/>
                      </a:lnTo>
                      <a:lnTo>
                        <a:pt x="1068" y="1155"/>
                      </a:lnTo>
                      <a:lnTo>
                        <a:pt x="1061" y="1160"/>
                      </a:lnTo>
                      <a:lnTo>
                        <a:pt x="1055" y="1163"/>
                      </a:lnTo>
                      <a:lnTo>
                        <a:pt x="1046" y="1164"/>
                      </a:lnTo>
                      <a:lnTo>
                        <a:pt x="1036" y="1164"/>
                      </a:lnTo>
                      <a:lnTo>
                        <a:pt x="1026" y="1164"/>
                      </a:lnTo>
                      <a:lnTo>
                        <a:pt x="1020" y="1163"/>
                      </a:lnTo>
                      <a:lnTo>
                        <a:pt x="1016" y="1161"/>
                      </a:lnTo>
                      <a:lnTo>
                        <a:pt x="1013" y="1160"/>
                      </a:lnTo>
                      <a:lnTo>
                        <a:pt x="1012" y="1157"/>
                      </a:lnTo>
                      <a:lnTo>
                        <a:pt x="1011" y="1155"/>
                      </a:lnTo>
                      <a:lnTo>
                        <a:pt x="1008" y="1149"/>
                      </a:lnTo>
                      <a:lnTo>
                        <a:pt x="1010" y="1138"/>
                      </a:lnTo>
                      <a:lnTo>
                        <a:pt x="1011" y="1127"/>
                      </a:lnTo>
                      <a:lnTo>
                        <a:pt x="1015" y="1111"/>
                      </a:lnTo>
                      <a:lnTo>
                        <a:pt x="1017" y="1098"/>
                      </a:lnTo>
                      <a:lnTo>
                        <a:pt x="1021" y="1087"/>
                      </a:lnTo>
                      <a:lnTo>
                        <a:pt x="1025" y="1078"/>
                      </a:lnTo>
                      <a:lnTo>
                        <a:pt x="1030" y="1070"/>
                      </a:lnTo>
                      <a:lnTo>
                        <a:pt x="1035" y="1064"/>
                      </a:lnTo>
                      <a:lnTo>
                        <a:pt x="1041" y="1060"/>
                      </a:lnTo>
                      <a:lnTo>
                        <a:pt x="1050" y="1059"/>
                      </a:lnTo>
                      <a:lnTo>
                        <a:pt x="1060" y="1057"/>
                      </a:lnTo>
                      <a:lnTo>
                        <a:pt x="1070" y="1059"/>
                      </a:lnTo>
                      <a:lnTo>
                        <a:pt x="1078" y="1060"/>
                      </a:lnTo>
                      <a:lnTo>
                        <a:pt x="1080" y="1063"/>
                      </a:lnTo>
                      <a:lnTo>
                        <a:pt x="1083" y="1064"/>
                      </a:lnTo>
                      <a:lnTo>
                        <a:pt x="1086" y="1066"/>
                      </a:lnTo>
                      <a:lnTo>
                        <a:pt x="1087" y="1070"/>
                      </a:lnTo>
                      <a:lnTo>
                        <a:pt x="1088" y="1078"/>
                      </a:lnTo>
                      <a:lnTo>
                        <a:pt x="1088" y="1087"/>
                      </a:lnTo>
                      <a:lnTo>
                        <a:pt x="1086" y="1098"/>
                      </a:lnTo>
                      <a:lnTo>
                        <a:pt x="1083" y="1112"/>
                      </a:lnTo>
                      <a:close/>
                      <a:moveTo>
                        <a:pt x="943" y="1011"/>
                      </a:moveTo>
                      <a:lnTo>
                        <a:pt x="867" y="1011"/>
                      </a:lnTo>
                      <a:lnTo>
                        <a:pt x="830" y="1066"/>
                      </a:lnTo>
                      <a:lnTo>
                        <a:pt x="819" y="1011"/>
                      </a:lnTo>
                      <a:lnTo>
                        <a:pt x="743" y="1011"/>
                      </a:lnTo>
                      <a:lnTo>
                        <a:pt x="773" y="1106"/>
                      </a:lnTo>
                      <a:lnTo>
                        <a:pt x="691" y="1212"/>
                      </a:lnTo>
                      <a:lnTo>
                        <a:pt x="769" y="1212"/>
                      </a:lnTo>
                      <a:lnTo>
                        <a:pt x="812" y="1146"/>
                      </a:lnTo>
                      <a:lnTo>
                        <a:pt x="826" y="1212"/>
                      </a:lnTo>
                      <a:lnTo>
                        <a:pt x="903" y="1212"/>
                      </a:lnTo>
                      <a:lnTo>
                        <a:pt x="869" y="1106"/>
                      </a:lnTo>
                      <a:lnTo>
                        <a:pt x="943" y="1011"/>
                      </a:lnTo>
                      <a:close/>
                      <a:moveTo>
                        <a:pt x="696" y="1122"/>
                      </a:moveTo>
                      <a:lnTo>
                        <a:pt x="698" y="1112"/>
                      </a:lnTo>
                      <a:lnTo>
                        <a:pt x="701" y="1097"/>
                      </a:lnTo>
                      <a:lnTo>
                        <a:pt x="703" y="1083"/>
                      </a:lnTo>
                      <a:lnTo>
                        <a:pt x="705" y="1071"/>
                      </a:lnTo>
                      <a:lnTo>
                        <a:pt x="705" y="1060"/>
                      </a:lnTo>
                      <a:lnTo>
                        <a:pt x="703" y="1051"/>
                      </a:lnTo>
                      <a:lnTo>
                        <a:pt x="702" y="1042"/>
                      </a:lnTo>
                      <a:lnTo>
                        <a:pt x="700" y="1035"/>
                      </a:lnTo>
                      <a:lnTo>
                        <a:pt x="696" y="1028"/>
                      </a:lnTo>
                      <a:lnTo>
                        <a:pt x="691" y="1023"/>
                      </a:lnTo>
                      <a:lnTo>
                        <a:pt x="684" y="1018"/>
                      </a:lnTo>
                      <a:lnTo>
                        <a:pt x="677" y="1014"/>
                      </a:lnTo>
                      <a:lnTo>
                        <a:pt x="669" y="1012"/>
                      </a:lnTo>
                      <a:lnTo>
                        <a:pt x="659" y="1009"/>
                      </a:lnTo>
                      <a:lnTo>
                        <a:pt x="649" y="1008"/>
                      </a:lnTo>
                      <a:lnTo>
                        <a:pt x="636" y="1007"/>
                      </a:lnTo>
                      <a:lnTo>
                        <a:pt x="622" y="1007"/>
                      </a:lnTo>
                      <a:lnTo>
                        <a:pt x="608" y="1007"/>
                      </a:lnTo>
                      <a:lnTo>
                        <a:pt x="595" y="1008"/>
                      </a:lnTo>
                      <a:lnTo>
                        <a:pt x="583" y="1009"/>
                      </a:lnTo>
                      <a:lnTo>
                        <a:pt x="572" y="1012"/>
                      </a:lnTo>
                      <a:lnTo>
                        <a:pt x="562" y="1016"/>
                      </a:lnTo>
                      <a:lnTo>
                        <a:pt x="553" y="1019"/>
                      </a:lnTo>
                      <a:lnTo>
                        <a:pt x="545" y="1025"/>
                      </a:lnTo>
                      <a:lnTo>
                        <a:pt x="538" y="1030"/>
                      </a:lnTo>
                      <a:lnTo>
                        <a:pt x="531" y="1037"/>
                      </a:lnTo>
                      <a:lnTo>
                        <a:pt x="526" y="1045"/>
                      </a:lnTo>
                      <a:lnTo>
                        <a:pt x="521" y="1052"/>
                      </a:lnTo>
                      <a:lnTo>
                        <a:pt x="516" y="1063"/>
                      </a:lnTo>
                      <a:lnTo>
                        <a:pt x="508" y="1085"/>
                      </a:lnTo>
                      <a:lnTo>
                        <a:pt x="501" y="1112"/>
                      </a:lnTo>
                      <a:lnTo>
                        <a:pt x="498" y="1125"/>
                      </a:lnTo>
                      <a:lnTo>
                        <a:pt x="497" y="1137"/>
                      </a:lnTo>
                      <a:lnTo>
                        <a:pt x="496" y="1149"/>
                      </a:lnTo>
                      <a:lnTo>
                        <a:pt x="495" y="1159"/>
                      </a:lnTo>
                      <a:lnTo>
                        <a:pt x="496" y="1169"/>
                      </a:lnTo>
                      <a:lnTo>
                        <a:pt x="497" y="1178"/>
                      </a:lnTo>
                      <a:lnTo>
                        <a:pt x="500" y="1185"/>
                      </a:lnTo>
                      <a:lnTo>
                        <a:pt x="503" y="1192"/>
                      </a:lnTo>
                      <a:lnTo>
                        <a:pt x="508" y="1197"/>
                      </a:lnTo>
                      <a:lnTo>
                        <a:pt x="514" y="1202"/>
                      </a:lnTo>
                      <a:lnTo>
                        <a:pt x="521" y="1206"/>
                      </a:lnTo>
                      <a:lnTo>
                        <a:pt x="529" y="1209"/>
                      </a:lnTo>
                      <a:lnTo>
                        <a:pt x="539" y="1212"/>
                      </a:lnTo>
                      <a:lnTo>
                        <a:pt x="550" y="1213"/>
                      </a:lnTo>
                      <a:lnTo>
                        <a:pt x="563" y="1214"/>
                      </a:lnTo>
                      <a:lnTo>
                        <a:pt x="577" y="1214"/>
                      </a:lnTo>
                      <a:lnTo>
                        <a:pt x="597" y="1214"/>
                      </a:lnTo>
                      <a:lnTo>
                        <a:pt x="616" y="1213"/>
                      </a:lnTo>
                      <a:lnTo>
                        <a:pt x="625" y="1212"/>
                      </a:lnTo>
                      <a:lnTo>
                        <a:pt x="634" y="1211"/>
                      </a:lnTo>
                      <a:lnTo>
                        <a:pt x="641" y="1208"/>
                      </a:lnTo>
                      <a:lnTo>
                        <a:pt x="649" y="1204"/>
                      </a:lnTo>
                      <a:lnTo>
                        <a:pt x="657" y="1201"/>
                      </a:lnTo>
                      <a:lnTo>
                        <a:pt x="663" y="1197"/>
                      </a:lnTo>
                      <a:lnTo>
                        <a:pt x="669" y="1190"/>
                      </a:lnTo>
                      <a:lnTo>
                        <a:pt x="674" y="1184"/>
                      </a:lnTo>
                      <a:lnTo>
                        <a:pt x="679" y="1176"/>
                      </a:lnTo>
                      <a:lnTo>
                        <a:pt x="683" y="1169"/>
                      </a:lnTo>
                      <a:lnTo>
                        <a:pt x="687" y="1159"/>
                      </a:lnTo>
                      <a:lnTo>
                        <a:pt x="689" y="1147"/>
                      </a:lnTo>
                      <a:lnTo>
                        <a:pt x="624" y="1147"/>
                      </a:lnTo>
                      <a:lnTo>
                        <a:pt x="622" y="1155"/>
                      </a:lnTo>
                      <a:lnTo>
                        <a:pt x="619" y="1160"/>
                      </a:lnTo>
                      <a:lnTo>
                        <a:pt x="616" y="1164"/>
                      </a:lnTo>
                      <a:lnTo>
                        <a:pt x="611" y="1166"/>
                      </a:lnTo>
                      <a:lnTo>
                        <a:pt x="601" y="1169"/>
                      </a:lnTo>
                      <a:lnTo>
                        <a:pt x="587" y="1169"/>
                      </a:lnTo>
                      <a:lnTo>
                        <a:pt x="578" y="1169"/>
                      </a:lnTo>
                      <a:lnTo>
                        <a:pt x="570" y="1166"/>
                      </a:lnTo>
                      <a:lnTo>
                        <a:pt x="565" y="1164"/>
                      </a:lnTo>
                      <a:lnTo>
                        <a:pt x="563" y="1159"/>
                      </a:lnTo>
                      <a:lnTo>
                        <a:pt x="562" y="1152"/>
                      </a:lnTo>
                      <a:lnTo>
                        <a:pt x="562" y="1145"/>
                      </a:lnTo>
                      <a:lnTo>
                        <a:pt x="563" y="1135"/>
                      </a:lnTo>
                      <a:lnTo>
                        <a:pt x="564" y="1122"/>
                      </a:lnTo>
                      <a:lnTo>
                        <a:pt x="696" y="1122"/>
                      </a:lnTo>
                      <a:close/>
                      <a:moveTo>
                        <a:pt x="573" y="1087"/>
                      </a:moveTo>
                      <a:lnTo>
                        <a:pt x="576" y="1078"/>
                      </a:lnTo>
                      <a:lnTo>
                        <a:pt x="578" y="1070"/>
                      </a:lnTo>
                      <a:lnTo>
                        <a:pt x="582" y="1064"/>
                      </a:lnTo>
                      <a:lnTo>
                        <a:pt x="586" y="1060"/>
                      </a:lnTo>
                      <a:lnTo>
                        <a:pt x="591" y="1056"/>
                      </a:lnTo>
                      <a:lnTo>
                        <a:pt x="597" y="1055"/>
                      </a:lnTo>
                      <a:lnTo>
                        <a:pt x="603" y="1054"/>
                      </a:lnTo>
                      <a:lnTo>
                        <a:pt x="611" y="1052"/>
                      </a:lnTo>
                      <a:lnTo>
                        <a:pt x="620" y="1052"/>
                      </a:lnTo>
                      <a:lnTo>
                        <a:pt x="626" y="1054"/>
                      </a:lnTo>
                      <a:lnTo>
                        <a:pt x="631" y="1055"/>
                      </a:lnTo>
                      <a:lnTo>
                        <a:pt x="635" y="1059"/>
                      </a:lnTo>
                      <a:lnTo>
                        <a:pt x="638" y="1063"/>
                      </a:lnTo>
                      <a:lnTo>
                        <a:pt x="639" y="1069"/>
                      </a:lnTo>
                      <a:lnTo>
                        <a:pt x="639" y="1076"/>
                      </a:lnTo>
                      <a:lnTo>
                        <a:pt x="638" y="1087"/>
                      </a:lnTo>
                      <a:lnTo>
                        <a:pt x="573" y="1087"/>
                      </a:lnTo>
                      <a:close/>
                      <a:moveTo>
                        <a:pt x="2114" y="597"/>
                      </a:moveTo>
                      <a:lnTo>
                        <a:pt x="2198" y="597"/>
                      </a:lnTo>
                      <a:lnTo>
                        <a:pt x="2211" y="598"/>
                      </a:lnTo>
                      <a:lnTo>
                        <a:pt x="2219" y="599"/>
                      </a:lnTo>
                      <a:lnTo>
                        <a:pt x="2227" y="602"/>
                      </a:lnTo>
                      <a:lnTo>
                        <a:pt x="2232" y="607"/>
                      </a:lnTo>
                      <a:lnTo>
                        <a:pt x="2235" y="613"/>
                      </a:lnTo>
                      <a:lnTo>
                        <a:pt x="2235" y="621"/>
                      </a:lnTo>
                      <a:lnTo>
                        <a:pt x="2235" y="631"/>
                      </a:lnTo>
                      <a:lnTo>
                        <a:pt x="2232" y="644"/>
                      </a:lnTo>
                      <a:lnTo>
                        <a:pt x="2230" y="657"/>
                      </a:lnTo>
                      <a:lnTo>
                        <a:pt x="2226" y="668"/>
                      </a:lnTo>
                      <a:lnTo>
                        <a:pt x="2222" y="676"/>
                      </a:lnTo>
                      <a:lnTo>
                        <a:pt x="2217" y="682"/>
                      </a:lnTo>
                      <a:lnTo>
                        <a:pt x="2211" y="687"/>
                      </a:lnTo>
                      <a:lnTo>
                        <a:pt x="2203" y="689"/>
                      </a:lnTo>
                      <a:lnTo>
                        <a:pt x="2192" y="690"/>
                      </a:lnTo>
                      <a:lnTo>
                        <a:pt x="2178" y="690"/>
                      </a:lnTo>
                      <a:lnTo>
                        <a:pt x="2094" y="690"/>
                      </a:lnTo>
                      <a:lnTo>
                        <a:pt x="2114" y="597"/>
                      </a:lnTo>
                      <a:close/>
                      <a:moveTo>
                        <a:pt x="2075" y="779"/>
                      </a:moveTo>
                      <a:lnTo>
                        <a:pt x="2159" y="779"/>
                      </a:lnTo>
                      <a:lnTo>
                        <a:pt x="2169" y="780"/>
                      </a:lnTo>
                      <a:lnTo>
                        <a:pt x="2178" y="783"/>
                      </a:lnTo>
                      <a:lnTo>
                        <a:pt x="2185" y="787"/>
                      </a:lnTo>
                      <a:lnTo>
                        <a:pt x="2189" y="793"/>
                      </a:lnTo>
                      <a:lnTo>
                        <a:pt x="2193" y="801"/>
                      </a:lnTo>
                      <a:lnTo>
                        <a:pt x="2193" y="809"/>
                      </a:lnTo>
                      <a:lnTo>
                        <a:pt x="2193" y="818"/>
                      </a:lnTo>
                      <a:lnTo>
                        <a:pt x="2192" y="830"/>
                      </a:lnTo>
                      <a:lnTo>
                        <a:pt x="2173" y="912"/>
                      </a:lnTo>
                      <a:lnTo>
                        <a:pt x="2280" y="912"/>
                      </a:lnTo>
                      <a:lnTo>
                        <a:pt x="2302" y="816"/>
                      </a:lnTo>
                      <a:lnTo>
                        <a:pt x="2303" y="807"/>
                      </a:lnTo>
                      <a:lnTo>
                        <a:pt x="2304" y="799"/>
                      </a:lnTo>
                      <a:lnTo>
                        <a:pt x="2304" y="792"/>
                      </a:lnTo>
                      <a:lnTo>
                        <a:pt x="2304" y="785"/>
                      </a:lnTo>
                      <a:lnTo>
                        <a:pt x="2303" y="779"/>
                      </a:lnTo>
                      <a:lnTo>
                        <a:pt x="2300" y="774"/>
                      </a:lnTo>
                      <a:lnTo>
                        <a:pt x="2298" y="769"/>
                      </a:lnTo>
                      <a:lnTo>
                        <a:pt x="2295" y="764"/>
                      </a:lnTo>
                      <a:lnTo>
                        <a:pt x="2292" y="760"/>
                      </a:lnTo>
                      <a:lnTo>
                        <a:pt x="2286" y="756"/>
                      </a:lnTo>
                      <a:lnTo>
                        <a:pt x="2281" y="754"/>
                      </a:lnTo>
                      <a:lnTo>
                        <a:pt x="2275" y="750"/>
                      </a:lnTo>
                      <a:lnTo>
                        <a:pt x="2261" y="746"/>
                      </a:lnTo>
                      <a:lnTo>
                        <a:pt x="2245" y="744"/>
                      </a:lnTo>
                      <a:lnTo>
                        <a:pt x="2246" y="740"/>
                      </a:lnTo>
                      <a:lnTo>
                        <a:pt x="2269" y="733"/>
                      </a:lnTo>
                      <a:lnTo>
                        <a:pt x="2286" y="727"/>
                      </a:lnTo>
                      <a:lnTo>
                        <a:pt x="2295" y="723"/>
                      </a:lnTo>
                      <a:lnTo>
                        <a:pt x="2302" y="719"/>
                      </a:lnTo>
                      <a:lnTo>
                        <a:pt x="2308" y="714"/>
                      </a:lnTo>
                      <a:lnTo>
                        <a:pt x="2313" y="709"/>
                      </a:lnTo>
                      <a:lnTo>
                        <a:pt x="2318" y="703"/>
                      </a:lnTo>
                      <a:lnTo>
                        <a:pt x="2322" y="697"/>
                      </a:lnTo>
                      <a:lnTo>
                        <a:pt x="2326" y="688"/>
                      </a:lnTo>
                      <a:lnTo>
                        <a:pt x="2330" y="679"/>
                      </a:lnTo>
                      <a:lnTo>
                        <a:pt x="2336" y="657"/>
                      </a:lnTo>
                      <a:lnTo>
                        <a:pt x="2343" y="630"/>
                      </a:lnTo>
                      <a:lnTo>
                        <a:pt x="2346" y="612"/>
                      </a:lnTo>
                      <a:lnTo>
                        <a:pt x="2348" y="597"/>
                      </a:lnTo>
                      <a:lnTo>
                        <a:pt x="2348" y="583"/>
                      </a:lnTo>
                      <a:lnTo>
                        <a:pt x="2347" y="571"/>
                      </a:lnTo>
                      <a:lnTo>
                        <a:pt x="2346" y="560"/>
                      </a:lnTo>
                      <a:lnTo>
                        <a:pt x="2342" y="550"/>
                      </a:lnTo>
                      <a:lnTo>
                        <a:pt x="2337" y="541"/>
                      </a:lnTo>
                      <a:lnTo>
                        <a:pt x="2332" y="533"/>
                      </a:lnTo>
                      <a:lnTo>
                        <a:pt x="2324" y="527"/>
                      </a:lnTo>
                      <a:lnTo>
                        <a:pt x="2316" y="522"/>
                      </a:lnTo>
                      <a:lnTo>
                        <a:pt x="2305" y="518"/>
                      </a:lnTo>
                      <a:lnTo>
                        <a:pt x="2294" y="514"/>
                      </a:lnTo>
                      <a:lnTo>
                        <a:pt x="2281" y="512"/>
                      </a:lnTo>
                      <a:lnTo>
                        <a:pt x="2266" y="511"/>
                      </a:lnTo>
                      <a:lnTo>
                        <a:pt x="2251" y="509"/>
                      </a:lnTo>
                      <a:lnTo>
                        <a:pt x="2235" y="509"/>
                      </a:lnTo>
                      <a:lnTo>
                        <a:pt x="2027" y="509"/>
                      </a:lnTo>
                      <a:lnTo>
                        <a:pt x="1938" y="912"/>
                      </a:lnTo>
                      <a:lnTo>
                        <a:pt x="2046" y="912"/>
                      </a:lnTo>
                      <a:lnTo>
                        <a:pt x="2075" y="779"/>
                      </a:lnTo>
                      <a:close/>
                      <a:moveTo>
                        <a:pt x="1928" y="635"/>
                      </a:moveTo>
                      <a:lnTo>
                        <a:pt x="1932" y="618"/>
                      </a:lnTo>
                      <a:lnTo>
                        <a:pt x="1936" y="602"/>
                      </a:lnTo>
                      <a:lnTo>
                        <a:pt x="1937" y="585"/>
                      </a:lnTo>
                      <a:lnTo>
                        <a:pt x="1936" y="571"/>
                      </a:lnTo>
                      <a:lnTo>
                        <a:pt x="1935" y="560"/>
                      </a:lnTo>
                      <a:lnTo>
                        <a:pt x="1931" y="549"/>
                      </a:lnTo>
                      <a:lnTo>
                        <a:pt x="1926" y="540"/>
                      </a:lnTo>
                      <a:lnTo>
                        <a:pt x="1918" y="532"/>
                      </a:lnTo>
                      <a:lnTo>
                        <a:pt x="1911" y="526"/>
                      </a:lnTo>
                      <a:lnTo>
                        <a:pt x="1901" y="519"/>
                      </a:lnTo>
                      <a:lnTo>
                        <a:pt x="1889" y="516"/>
                      </a:lnTo>
                      <a:lnTo>
                        <a:pt x="1876" y="512"/>
                      </a:lnTo>
                      <a:lnTo>
                        <a:pt x="1863" y="509"/>
                      </a:lnTo>
                      <a:lnTo>
                        <a:pt x="1847" y="507"/>
                      </a:lnTo>
                      <a:lnTo>
                        <a:pt x="1831" y="506"/>
                      </a:lnTo>
                      <a:lnTo>
                        <a:pt x="1813" y="506"/>
                      </a:lnTo>
                      <a:lnTo>
                        <a:pt x="1794" y="506"/>
                      </a:lnTo>
                      <a:lnTo>
                        <a:pt x="1756" y="506"/>
                      </a:lnTo>
                      <a:lnTo>
                        <a:pt x="1722" y="509"/>
                      </a:lnTo>
                      <a:lnTo>
                        <a:pt x="1706" y="512"/>
                      </a:lnTo>
                      <a:lnTo>
                        <a:pt x="1692" y="514"/>
                      </a:lnTo>
                      <a:lnTo>
                        <a:pt x="1678" y="519"/>
                      </a:lnTo>
                      <a:lnTo>
                        <a:pt x="1664" y="526"/>
                      </a:lnTo>
                      <a:lnTo>
                        <a:pt x="1652" y="532"/>
                      </a:lnTo>
                      <a:lnTo>
                        <a:pt x="1641" y="541"/>
                      </a:lnTo>
                      <a:lnTo>
                        <a:pt x="1631" y="551"/>
                      </a:lnTo>
                      <a:lnTo>
                        <a:pt x="1622" y="563"/>
                      </a:lnTo>
                      <a:lnTo>
                        <a:pt x="1613" y="576"/>
                      </a:lnTo>
                      <a:lnTo>
                        <a:pt x="1607" y="592"/>
                      </a:lnTo>
                      <a:lnTo>
                        <a:pt x="1601" y="608"/>
                      </a:lnTo>
                      <a:lnTo>
                        <a:pt x="1596" y="628"/>
                      </a:lnTo>
                      <a:lnTo>
                        <a:pt x="1593" y="642"/>
                      </a:lnTo>
                      <a:lnTo>
                        <a:pt x="1592" y="655"/>
                      </a:lnTo>
                      <a:lnTo>
                        <a:pt x="1592" y="666"/>
                      </a:lnTo>
                      <a:lnTo>
                        <a:pt x="1592" y="678"/>
                      </a:lnTo>
                      <a:lnTo>
                        <a:pt x="1594" y="687"/>
                      </a:lnTo>
                      <a:lnTo>
                        <a:pt x="1597" y="695"/>
                      </a:lnTo>
                      <a:lnTo>
                        <a:pt x="1601" y="703"/>
                      </a:lnTo>
                      <a:lnTo>
                        <a:pt x="1604" y="709"/>
                      </a:lnTo>
                      <a:lnTo>
                        <a:pt x="1609" y="714"/>
                      </a:lnTo>
                      <a:lnTo>
                        <a:pt x="1616" y="719"/>
                      </a:lnTo>
                      <a:lnTo>
                        <a:pt x="1622" y="723"/>
                      </a:lnTo>
                      <a:lnTo>
                        <a:pt x="1628" y="727"/>
                      </a:lnTo>
                      <a:lnTo>
                        <a:pt x="1642" y="732"/>
                      </a:lnTo>
                      <a:lnTo>
                        <a:pt x="1659" y="736"/>
                      </a:lnTo>
                      <a:lnTo>
                        <a:pt x="1758" y="751"/>
                      </a:lnTo>
                      <a:lnTo>
                        <a:pt x="1773" y="754"/>
                      </a:lnTo>
                      <a:lnTo>
                        <a:pt x="1783" y="757"/>
                      </a:lnTo>
                      <a:lnTo>
                        <a:pt x="1790" y="761"/>
                      </a:lnTo>
                      <a:lnTo>
                        <a:pt x="1795" y="766"/>
                      </a:lnTo>
                      <a:lnTo>
                        <a:pt x="1798" y="773"/>
                      </a:lnTo>
                      <a:lnTo>
                        <a:pt x="1799" y="778"/>
                      </a:lnTo>
                      <a:lnTo>
                        <a:pt x="1799" y="784"/>
                      </a:lnTo>
                      <a:lnTo>
                        <a:pt x="1798" y="790"/>
                      </a:lnTo>
                      <a:lnTo>
                        <a:pt x="1794" y="802"/>
                      </a:lnTo>
                      <a:lnTo>
                        <a:pt x="1790" y="811"/>
                      </a:lnTo>
                      <a:lnTo>
                        <a:pt x="1788" y="814"/>
                      </a:lnTo>
                      <a:lnTo>
                        <a:pt x="1784" y="817"/>
                      </a:lnTo>
                      <a:lnTo>
                        <a:pt x="1780" y="821"/>
                      </a:lnTo>
                      <a:lnTo>
                        <a:pt x="1776" y="822"/>
                      </a:lnTo>
                      <a:lnTo>
                        <a:pt x="1766" y="826"/>
                      </a:lnTo>
                      <a:lnTo>
                        <a:pt x="1755" y="828"/>
                      </a:lnTo>
                      <a:lnTo>
                        <a:pt x="1740" y="830"/>
                      </a:lnTo>
                      <a:lnTo>
                        <a:pt x="1722" y="830"/>
                      </a:lnTo>
                      <a:lnTo>
                        <a:pt x="1704" y="830"/>
                      </a:lnTo>
                      <a:lnTo>
                        <a:pt x="1689" y="828"/>
                      </a:lnTo>
                      <a:lnTo>
                        <a:pt x="1679" y="826"/>
                      </a:lnTo>
                      <a:lnTo>
                        <a:pt x="1670" y="822"/>
                      </a:lnTo>
                      <a:lnTo>
                        <a:pt x="1668" y="819"/>
                      </a:lnTo>
                      <a:lnTo>
                        <a:pt x="1665" y="816"/>
                      </a:lnTo>
                      <a:lnTo>
                        <a:pt x="1664" y="812"/>
                      </a:lnTo>
                      <a:lnTo>
                        <a:pt x="1663" y="808"/>
                      </a:lnTo>
                      <a:lnTo>
                        <a:pt x="1663" y="797"/>
                      </a:lnTo>
                      <a:lnTo>
                        <a:pt x="1665" y="783"/>
                      </a:lnTo>
                      <a:lnTo>
                        <a:pt x="1561" y="783"/>
                      </a:lnTo>
                      <a:lnTo>
                        <a:pt x="1558" y="804"/>
                      </a:lnTo>
                      <a:lnTo>
                        <a:pt x="1555" y="823"/>
                      </a:lnTo>
                      <a:lnTo>
                        <a:pt x="1555" y="841"/>
                      </a:lnTo>
                      <a:lnTo>
                        <a:pt x="1556" y="855"/>
                      </a:lnTo>
                      <a:lnTo>
                        <a:pt x="1560" y="868"/>
                      </a:lnTo>
                      <a:lnTo>
                        <a:pt x="1565" y="879"/>
                      </a:lnTo>
                      <a:lnTo>
                        <a:pt x="1571" y="888"/>
                      </a:lnTo>
                      <a:lnTo>
                        <a:pt x="1579" y="895"/>
                      </a:lnTo>
                      <a:lnTo>
                        <a:pt x="1589" y="902"/>
                      </a:lnTo>
                      <a:lnTo>
                        <a:pt x="1601" y="907"/>
                      </a:lnTo>
                      <a:lnTo>
                        <a:pt x="1615" y="911"/>
                      </a:lnTo>
                      <a:lnTo>
                        <a:pt x="1630" y="913"/>
                      </a:lnTo>
                      <a:lnTo>
                        <a:pt x="1645" y="916"/>
                      </a:lnTo>
                      <a:lnTo>
                        <a:pt x="1663" y="917"/>
                      </a:lnTo>
                      <a:lnTo>
                        <a:pt x="1683" y="917"/>
                      </a:lnTo>
                      <a:lnTo>
                        <a:pt x="1703" y="918"/>
                      </a:lnTo>
                      <a:lnTo>
                        <a:pt x="1730" y="917"/>
                      </a:lnTo>
                      <a:lnTo>
                        <a:pt x="1754" y="917"/>
                      </a:lnTo>
                      <a:lnTo>
                        <a:pt x="1776" y="914"/>
                      </a:lnTo>
                      <a:lnTo>
                        <a:pt x="1795" y="912"/>
                      </a:lnTo>
                      <a:lnTo>
                        <a:pt x="1812" y="909"/>
                      </a:lnTo>
                      <a:lnTo>
                        <a:pt x="1827" y="904"/>
                      </a:lnTo>
                      <a:lnTo>
                        <a:pt x="1841" y="899"/>
                      </a:lnTo>
                      <a:lnTo>
                        <a:pt x="1852" y="893"/>
                      </a:lnTo>
                      <a:lnTo>
                        <a:pt x="1863" y="884"/>
                      </a:lnTo>
                      <a:lnTo>
                        <a:pt x="1871" y="875"/>
                      </a:lnTo>
                      <a:lnTo>
                        <a:pt x="1879" y="864"/>
                      </a:lnTo>
                      <a:lnTo>
                        <a:pt x="1887" y="851"/>
                      </a:lnTo>
                      <a:lnTo>
                        <a:pt x="1892" y="837"/>
                      </a:lnTo>
                      <a:lnTo>
                        <a:pt x="1898" y="821"/>
                      </a:lnTo>
                      <a:lnTo>
                        <a:pt x="1903" y="803"/>
                      </a:lnTo>
                      <a:lnTo>
                        <a:pt x="1907" y="783"/>
                      </a:lnTo>
                      <a:lnTo>
                        <a:pt x="1909" y="774"/>
                      </a:lnTo>
                      <a:lnTo>
                        <a:pt x="1911" y="764"/>
                      </a:lnTo>
                      <a:lnTo>
                        <a:pt x="1911" y="755"/>
                      </a:lnTo>
                      <a:lnTo>
                        <a:pt x="1911" y="747"/>
                      </a:lnTo>
                      <a:lnTo>
                        <a:pt x="1909" y="740"/>
                      </a:lnTo>
                      <a:lnTo>
                        <a:pt x="1908" y="732"/>
                      </a:lnTo>
                      <a:lnTo>
                        <a:pt x="1906" y="726"/>
                      </a:lnTo>
                      <a:lnTo>
                        <a:pt x="1903" y="719"/>
                      </a:lnTo>
                      <a:lnTo>
                        <a:pt x="1899" y="714"/>
                      </a:lnTo>
                      <a:lnTo>
                        <a:pt x="1894" y="709"/>
                      </a:lnTo>
                      <a:lnTo>
                        <a:pt x="1889" y="704"/>
                      </a:lnTo>
                      <a:lnTo>
                        <a:pt x="1883" y="701"/>
                      </a:lnTo>
                      <a:lnTo>
                        <a:pt x="1876" y="697"/>
                      </a:lnTo>
                      <a:lnTo>
                        <a:pt x="1869" y="694"/>
                      </a:lnTo>
                      <a:lnTo>
                        <a:pt x="1860" y="692"/>
                      </a:lnTo>
                      <a:lnTo>
                        <a:pt x="1851" y="689"/>
                      </a:lnTo>
                      <a:lnTo>
                        <a:pt x="1752" y="669"/>
                      </a:lnTo>
                      <a:lnTo>
                        <a:pt x="1737" y="665"/>
                      </a:lnTo>
                      <a:lnTo>
                        <a:pt x="1726" y="663"/>
                      </a:lnTo>
                      <a:lnTo>
                        <a:pt x="1716" y="659"/>
                      </a:lnTo>
                      <a:lnTo>
                        <a:pt x="1709" y="656"/>
                      </a:lnTo>
                      <a:lnTo>
                        <a:pt x="1707" y="654"/>
                      </a:lnTo>
                      <a:lnTo>
                        <a:pt x="1704" y="651"/>
                      </a:lnTo>
                      <a:lnTo>
                        <a:pt x="1703" y="649"/>
                      </a:lnTo>
                      <a:lnTo>
                        <a:pt x="1702" y="645"/>
                      </a:lnTo>
                      <a:lnTo>
                        <a:pt x="1702" y="637"/>
                      </a:lnTo>
                      <a:lnTo>
                        <a:pt x="1703" y="628"/>
                      </a:lnTo>
                      <a:lnTo>
                        <a:pt x="1706" y="621"/>
                      </a:lnTo>
                      <a:lnTo>
                        <a:pt x="1708" y="613"/>
                      </a:lnTo>
                      <a:lnTo>
                        <a:pt x="1712" y="607"/>
                      </a:lnTo>
                      <a:lnTo>
                        <a:pt x="1718" y="602"/>
                      </a:lnTo>
                      <a:lnTo>
                        <a:pt x="1727" y="598"/>
                      </a:lnTo>
                      <a:lnTo>
                        <a:pt x="1740" y="595"/>
                      </a:lnTo>
                      <a:lnTo>
                        <a:pt x="1755" y="594"/>
                      </a:lnTo>
                      <a:lnTo>
                        <a:pt x="1774" y="593"/>
                      </a:lnTo>
                      <a:lnTo>
                        <a:pt x="1789" y="593"/>
                      </a:lnTo>
                      <a:lnTo>
                        <a:pt x="1802" y="594"/>
                      </a:lnTo>
                      <a:lnTo>
                        <a:pt x="1811" y="595"/>
                      </a:lnTo>
                      <a:lnTo>
                        <a:pt x="1820" y="599"/>
                      </a:lnTo>
                      <a:lnTo>
                        <a:pt x="1822" y="602"/>
                      </a:lnTo>
                      <a:lnTo>
                        <a:pt x="1825" y="604"/>
                      </a:lnTo>
                      <a:lnTo>
                        <a:pt x="1826" y="607"/>
                      </a:lnTo>
                      <a:lnTo>
                        <a:pt x="1827" y="612"/>
                      </a:lnTo>
                      <a:lnTo>
                        <a:pt x="1827" y="622"/>
                      </a:lnTo>
                      <a:lnTo>
                        <a:pt x="1826" y="635"/>
                      </a:lnTo>
                      <a:lnTo>
                        <a:pt x="1928" y="635"/>
                      </a:lnTo>
                      <a:close/>
                      <a:moveTo>
                        <a:pt x="1321" y="597"/>
                      </a:moveTo>
                      <a:lnTo>
                        <a:pt x="1394" y="597"/>
                      </a:lnTo>
                      <a:lnTo>
                        <a:pt x="1408" y="598"/>
                      </a:lnTo>
                      <a:lnTo>
                        <a:pt x="1420" y="599"/>
                      </a:lnTo>
                      <a:lnTo>
                        <a:pt x="1423" y="602"/>
                      </a:lnTo>
                      <a:lnTo>
                        <a:pt x="1427" y="603"/>
                      </a:lnTo>
                      <a:lnTo>
                        <a:pt x="1430" y="606"/>
                      </a:lnTo>
                      <a:lnTo>
                        <a:pt x="1432" y="609"/>
                      </a:lnTo>
                      <a:lnTo>
                        <a:pt x="1435" y="617"/>
                      </a:lnTo>
                      <a:lnTo>
                        <a:pt x="1435" y="626"/>
                      </a:lnTo>
                      <a:lnTo>
                        <a:pt x="1434" y="638"/>
                      </a:lnTo>
                      <a:lnTo>
                        <a:pt x="1431" y="652"/>
                      </a:lnTo>
                      <a:lnTo>
                        <a:pt x="1428" y="664"/>
                      </a:lnTo>
                      <a:lnTo>
                        <a:pt x="1425" y="674"/>
                      </a:lnTo>
                      <a:lnTo>
                        <a:pt x="1420" y="682"/>
                      </a:lnTo>
                      <a:lnTo>
                        <a:pt x="1415" y="688"/>
                      </a:lnTo>
                      <a:lnTo>
                        <a:pt x="1407" y="692"/>
                      </a:lnTo>
                      <a:lnTo>
                        <a:pt x="1398" y="694"/>
                      </a:lnTo>
                      <a:lnTo>
                        <a:pt x="1387" y="695"/>
                      </a:lnTo>
                      <a:lnTo>
                        <a:pt x="1373" y="697"/>
                      </a:lnTo>
                      <a:lnTo>
                        <a:pt x="1299" y="697"/>
                      </a:lnTo>
                      <a:lnTo>
                        <a:pt x="1321" y="597"/>
                      </a:lnTo>
                      <a:close/>
                      <a:moveTo>
                        <a:pt x="1280" y="784"/>
                      </a:moveTo>
                      <a:lnTo>
                        <a:pt x="1375" y="784"/>
                      </a:lnTo>
                      <a:lnTo>
                        <a:pt x="1396" y="784"/>
                      </a:lnTo>
                      <a:lnTo>
                        <a:pt x="1413" y="784"/>
                      </a:lnTo>
                      <a:lnTo>
                        <a:pt x="1430" y="782"/>
                      </a:lnTo>
                      <a:lnTo>
                        <a:pt x="1445" y="780"/>
                      </a:lnTo>
                      <a:lnTo>
                        <a:pt x="1459" y="776"/>
                      </a:lnTo>
                      <a:lnTo>
                        <a:pt x="1470" y="773"/>
                      </a:lnTo>
                      <a:lnTo>
                        <a:pt x="1482" y="768"/>
                      </a:lnTo>
                      <a:lnTo>
                        <a:pt x="1492" y="760"/>
                      </a:lnTo>
                      <a:lnTo>
                        <a:pt x="1501" y="752"/>
                      </a:lnTo>
                      <a:lnTo>
                        <a:pt x="1508" y="744"/>
                      </a:lnTo>
                      <a:lnTo>
                        <a:pt x="1515" y="732"/>
                      </a:lnTo>
                      <a:lnTo>
                        <a:pt x="1521" y="719"/>
                      </a:lnTo>
                      <a:lnTo>
                        <a:pt x="1527" y="706"/>
                      </a:lnTo>
                      <a:lnTo>
                        <a:pt x="1532" y="689"/>
                      </a:lnTo>
                      <a:lnTo>
                        <a:pt x="1537" y="671"/>
                      </a:lnTo>
                      <a:lnTo>
                        <a:pt x="1542" y="651"/>
                      </a:lnTo>
                      <a:lnTo>
                        <a:pt x="1546" y="632"/>
                      </a:lnTo>
                      <a:lnTo>
                        <a:pt x="1549" y="614"/>
                      </a:lnTo>
                      <a:lnTo>
                        <a:pt x="1550" y="599"/>
                      </a:lnTo>
                      <a:lnTo>
                        <a:pt x="1549" y="584"/>
                      </a:lnTo>
                      <a:lnTo>
                        <a:pt x="1547" y="571"/>
                      </a:lnTo>
                      <a:lnTo>
                        <a:pt x="1545" y="560"/>
                      </a:lnTo>
                      <a:lnTo>
                        <a:pt x="1541" y="550"/>
                      </a:lnTo>
                      <a:lnTo>
                        <a:pt x="1535" y="541"/>
                      </a:lnTo>
                      <a:lnTo>
                        <a:pt x="1528" y="532"/>
                      </a:lnTo>
                      <a:lnTo>
                        <a:pt x="1520" y="526"/>
                      </a:lnTo>
                      <a:lnTo>
                        <a:pt x="1509" y="521"/>
                      </a:lnTo>
                      <a:lnTo>
                        <a:pt x="1498" y="516"/>
                      </a:lnTo>
                      <a:lnTo>
                        <a:pt x="1484" y="513"/>
                      </a:lnTo>
                      <a:lnTo>
                        <a:pt x="1470" y="511"/>
                      </a:lnTo>
                      <a:lnTo>
                        <a:pt x="1454" y="509"/>
                      </a:lnTo>
                      <a:lnTo>
                        <a:pt x="1436" y="509"/>
                      </a:lnTo>
                      <a:lnTo>
                        <a:pt x="1234" y="509"/>
                      </a:lnTo>
                      <a:lnTo>
                        <a:pt x="1144" y="912"/>
                      </a:lnTo>
                      <a:lnTo>
                        <a:pt x="1251" y="912"/>
                      </a:lnTo>
                      <a:lnTo>
                        <a:pt x="1280" y="784"/>
                      </a:lnTo>
                      <a:close/>
                      <a:moveTo>
                        <a:pt x="1135" y="635"/>
                      </a:moveTo>
                      <a:lnTo>
                        <a:pt x="1139" y="618"/>
                      </a:lnTo>
                      <a:lnTo>
                        <a:pt x="1141" y="602"/>
                      </a:lnTo>
                      <a:lnTo>
                        <a:pt x="1142" y="585"/>
                      </a:lnTo>
                      <a:lnTo>
                        <a:pt x="1142" y="571"/>
                      </a:lnTo>
                      <a:lnTo>
                        <a:pt x="1141" y="560"/>
                      </a:lnTo>
                      <a:lnTo>
                        <a:pt x="1137" y="549"/>
                      </a:lnTo>
                      <a:lnTo>
                        <a:pt x="1132" y="540"/>
                      </a:lnTo>
                      <a:lnTo>
                        <a:pt x="1125" y="532"/>
                      </a:lnTo>
                      <a:lnTo>
                        <a:pt x="1117" y="526"/>
                      </a:lnTo>
                      <a:lnTo>
                        <a:pt x="1107" y="519"/>
                      </a:lnTo>
                      <a:lnTo>
                        <a:pt x="1096" y="516"/>
                      </a:lnTo>
                      <a:lnTo>
                        <a:pt x="1083" y="512"/>
                      </a:lnTo>
                      <a:lnTo>
                        <a:pt x="1069" y="509"/>
                      </a:lnTo>
                      <a:lnTo>
                        <a:pt x="1054" y="507"/>
                      </a:lnTo>
                      <a:lnTo>
                        <a:pt x="1037" y="506"/>
                      </a:lnTo>
                      <a:lnTo>
                        <a:pt x="1018" y="506"/>
                      </a:lnTo>
                      <a:lnTo>
                        <a:pt x="999" y="506"/>
                      </a:lnTo>
                      <a:lnTo>
                        <a:pt x="962" y="506"/>
                      </a:lnTo>
                      <a:lnTo>
                        <a:pt x="927" y="509"/>
                      </a:lnTo>
                      <a:lnTo>
                        <a:pt x="912" y="512"/>
                      </a:lnTo>
                      <a:lnTo>
                        <a:pt x="897" y="514"/>
                      </a:lnTo>
                      <a:lnTo>
                        <a:pt x="883" y="519"/>
                      </a:lnTo>
                      <a:lnTo>
                        <a:pt x="870" y="526"/>
                      </a:lnTo>
                      <a:lnTo>
                        <a:pt x="858" y="532"/>
                      </a:lnTo>
                      <a:lnTo>
                        <a:pt x="848" y="541"/>
                      </a:lnTo>
                      <a:lnTo>
                        <a:pt x="837" y="551"/>
                      </a:lnTo>
                      <a:lnTo>
                        <a:pt x="829" y="563"/>
                      </a:lnTo>
                      <a:lnTo>
                        <a:pt x="820" y="576"/>
                      </a:lnTo>
                      <a:lnTo>
                        <a:pt x="813" y="592"/>
                      </a:lnTo>
                      <a:lnTo>
                        <a:pt x="807" y="608"/>
                      </a:lnTo>
                      <a:lnTo>
                        <a:pt x="802" y="628"/>
                      </a:lnTo>
                      <a:lnTo>
                        <a:pt x="800" y="642"/>
                      </a:lnTo>
                      <a:lnTo>
                        <a:pt x="798" y="655"/>
                      </a:lnTo>
                      <a:lnTo>
                        <a:pt x="797" y="666"/>
                      </a:lnTo>
                      <a:lnTo>
                        <a:pt x="798" y="678"/>
                      </a:lnTo>
                      <a:lnTo>
                        <a:pt x="800" y="687"/>
                      </a:lnTo>
                      <a:lnTo>
                        <a:pt x="803" y="695"/>
                      </a:lnTo>
                      <a:lnTo>
                        <a:pt x="806" y="703"/>
                      </a:lnTo>
                      <a:lnTo>
                        <a:pt x="811" y="709"/>
                      </a:lnTo>
                      <a:lnTo>
                        <a:pt x="816" y="714"/>
                      </a:lnTo>
                      <a:lnTo>
                        <a:pt x="821" y="719"/>
                      </a:lnTo>
                      <a:lnTo>
                        <a:pt x="827" y="723"/>
                      </a:lnTo>
                      <a:lnTo>
                        <a:pt x="835" y="727"/>
                      </a:lnTo>
                      <a:lnTo>
                        <a:pt x="849" y="732"/>
                      </a:lnTo>
                      <a:lnTo>
                        <a:pt x="864" y="736"/>
                      </a:lnTo>
                      <a:lnTo>
                        <a:pt x="964" y="751"/>
                      </a:lnTo>
                      <a:lnTo>
                        <a:pt x="978" y="754"/>
                      </a:lnTo>
                      <a:lnTo>
                        <a:pt x="989" y="757"/>
                      </a:lnTo>
                      <a:lnTo>
                        <a:pt x="997" y="761"/>
                      </a:lnTo>
                      <a:lnTo>
                        <a:pt x="1002" y="766"/>
                      </a:lnTo>
                      <a:lnTo>
                        <a:pt x="1005" y="773"/>
                      </a:lnTo>
                      <a:lnTo>
                        <a:pt x="1006" y="778"/>
                      </a:lnTo>
                      <a:lnTo>
                        <a:pt x="1006" y="784"/>
                      </a:lnTo>
                      <a:lnTo>
                        <a:pt x="1005" y="790"/>
                      </a:lnTo>
                      <a:lnTo>
                        <a:pt x="1001" y="802"/>
                      </a:lnTo>
                      <a:lnTo>
                        <a:pt x="997" y="811"/>
                      </a:lnTo>
                      <a:lnTo>
                        <a:pt x="993" y="814"/>
                      </a:lnTo>
                      <a:lnTo>
                        <a:pt x="991" y="817"/>
                      </a:lnTo>
                      <a:lnTo>
                        <a:pt x="987" y="821"/>
                      </a:lnTo>
                      <a:lnTo>
                        <a:pt x="983" y="822"/>
                      </a:lnTo>
                      <a:lnTo>
                        <a:pt x="973" y="826"/>
                      </a:lnTo>
                      <a:lnTo>
                        <a:pt x="960" y="828"/>
                      </a:lnTo>
                      <a:lnTo>
                        <a:pt x="946" y="830"/>
                      </a:lnTo>
                      <a:lnTo>
                        <a:pt x="929" y="830"/>
                      </a:lnTo>
                      <a:lnTo>
                        <a:pt x="911" y="830"/>
                      </a:lnTo>
                      <a:lnTo>
                        <a:pt x="896" y="828"/>
                      </a:lnTo>
                      <a:lnTo>
                        <a:pt x="884" y="826"/>
                      </a:lnTo>
                      <a:lnTo>
                        <a:pt x="877" y="822"/>
                      </a:lnTo>
                      <a:lnTo>
                        <a:pt x="873" y="819"/>
                      </a:lnTo>
                      <a:lnTo>
                        <a:pt x="872" y="816"/>
                      </a:lnTo>
                      <a:lnTo>
                        <a:pt x="869" y="812"/>
                      </a:lnTo>
                      <a:lnTo>
                        <a:pt x="869" y="808"/>
                      </a:lnTo>
                      <a:lnTo>
                        <a:pt x="869" y="797"/>
                      </a:lnTo>
                      <a:lnTo>
                        <a:pt x="870" y="783"/>
                      </a:lnTo>
                      <a:lnTo>
                        <a:pt x="768" y="783"/>
                      </a:lnTo>
                      <a:lnTo>
                        <a:pt x="764" y="804"/>
                      </a:lnTo>
                      <a:lnTo>
                        <a:pt x="762" y="823"/>
                      </a:lnTo>
                      <a:lnTo>
                        <a:pt x="762" y="841"/>
                      </a:lnTo>
                      <a:lnTo>
                        <a:pt x="763" y="855"/>
                      </a:lnTo>
                      <a:lnTo>
                        <a:pt x="765" y="868"/>
                      </a:lnTo>
                      <a:lnTo>
                        <a:pt x="770" y="879"/>
                      </a:lnTo>
                      <a:lnTo>
                        <a:pt x="778" y="888"/>
                      </a:lnTo>
                      <a:lnTo>
                        <a:pt x="786" y="895"/>
                      </a:lnTo>
                      <a:lnTo>
                        <a:pt x="796" y="902"/>
                      </a:lnTo>
                      <a:lnTo>
                        <a:pt x="807" y="907"/>
                      </a:lnTo>
                      <a:lnTo>
                        <a:pt x="821" y="911"/>
                      </a:lnTo>
                      <a:lnTo>
                        <a:pt x="835" y="913"/>
                      </a:lnTo>
                      <a:lnTo>
                        <a:pt x="851" y="916"/>
                      </a:lnTo>
                      <a:lnTo>
                        <a:pt x="869" y="917"/>
                      </a:lnTo>
                      <a:lnTo>
                        <a:pt x="888" y="917"/>
                      </a:lnTo>
                      <a:lnTo>
                        <a:pt x="910" y="918"/>
                      </a:lnTo>
                      <a:lnTo>
                        <a:pt x="936" y="917"/>
                      </a:lnTo>
                      <a:lnTo>
                        <a:pt x="960" y="917"/>
                      </a:lnTo>
                      <a:lnTo>
                        <a:pt x="982" y="914"/>
                      </a:lnTo>
                      <a:lnTo>
                        <a:pt x="1002" y="912"/>
                      </a:lnTo>
                      <a:lnTo>
                        <a:pt x="1018" y="909"/>
                      </a:lnTo>
                      <a:lnTo>
                        <a:pt x="1034" y="904"/>
                      </a:lnTo>
                      <a:lnTo>
                        <a:pt x="1048" y="899"/>
                      </a:lnTo>
                      <a:lnTo>
                        <a:pt x="1059" y="893"/>
                      </a:lnTo>
                      <a:lnTo>
                        <a:pt x="1069" y="884"/>
                      </a:lnTo>
                      <a:lnTo>
                        <a:pt x="1078" y="875"/>
                      </a:lnTo>
                      <a:lnTo>
                        <a:pt x="1086" y="864"/>
                      </a:lnTo>
                      <a:lnTo>
                        <a:pt x="1092" y="851"/>
                      </a:lnTo>
                      <a:lnTo>
                        <a:pt x="1098" y="837"/>
                      </a:lnTo>
                      <a:lnTo>
                        <a:pt x="1103" y="821"/>
                      </a:lnTo>
                      <a:lnTo>
                        <a:pt x="1108" y="803"/>
                      </a:lnTo>
                      <a:lnTo>
                        <a:pt x="1113" y="783"/>
                      </a:lnTo>
                      <a:lnTo>
                        <a:pt x="1116" y="774"/>
                      </a:lnTo>
                      <a:lnTo>
                        <a:pt x="1116" y="764"/>
                      </a:lnTo>
                      <a:lnTo>
                        <a:pt x="1117" y="755"/>
                      </a:lnTo>
                      <a:lnTo>
                        <a:pt x="1117" y="747"/>
                      </a:lnTo>
                      <a:lnTo>
                        <a:pt x="1116" y="740"/>
                      </a:lnTo>
                      <a:lnTo>
                        <a:pt x="1115" y="732"/>
                      </a:lnTo>
                      <a:lnTo>
                        <a:pt x="1112" y="726"/>
                      </a:lnTo>
                      <a:lnTo>
                        <a:pt x="1108" y="719"/>
                      </a:lnTo>
                      <a:lnTo>
                        <a:pt x="1105" y="714"/>
                      </a:lnTo>
                      <a:lnTo>
                        <a:pt x="1101" y="709"/>
                      </a:lnTo>
                      <a:lnTo>
                        <a:pt x="1096" y="704"/>
                      </a:lnTo>
                      <a:lnTo>
                        <a:pt x="1089" y="701"/>
                      </a:lnTo>
                      <a:lnTo>
                        <a:pt x="1083" y="697"/>
                      </a:lnTo>
                      <a:lnTo>
                        <a:pt x="1075" y="694"/>
                      </a:lnTo>
                      <a:lnTo>
                        <a:pt x="1067" y="692"/>
                      </a:lnTo>
                      <a:lnTo>
                        <a:pt x="1058" y="689"/>
                      </a:lnTo>
                      <a:lnTo>
                        <a:pt x="959" y="669"/>
                      </a:lnTo>
                      <a:lnTo>
                        <a:pt x="944" y="665"/>
                      </a:lnTo>
                      <a:lnTo>
                        <a:pt x="931" y="663"/>
                      </a:lnTo>
                      <a:lnTo>
                        <a:pt x="922" y="659"/>
                      </a:lnTo>
                      <a:lnTo>
                        <a:pt x="915" y="656"/>
                      </a:lnTo>
                      <a:lnTo>
                        <a:pt x="912" y="654"/>
                      </a:lnTo>
                      <a:lnTo>
                        <a:pt x="911" y="651"/>
                      </a:lnTo>
                      <a:lnTo>
                        <a:pt x="910" y="649"/>
                      </a:lnTo>
                      <a:lnTo>
                        <a:pt x="908" y="645"/>
                      </a:lnTo>
                      <a:lnTo>
                        <a:pt x="908" y="637"/>
                      </a:lnTo>
                      <a:lnTo>
                        <a:pt x="910" y="628"/>
                      </a:lnTo>
                      <a:lnTo>
                        <a:pt x="911" y="621"/>
                      </a:lnTo>
                      <a:lnTo>
                        <a:pt x="915" y="613"/>
                      </a:lnTo>
                      <a:lnTo>
                        <a:pt x="918" y="607"/>
                      </a:lnTo>
                      <a:lnTo>
                        <a:pt x="925" y="602"/>
                      </a:lnTo>
                      <a:lnTo>
                        <a:pt x="934" y="598"/>
                      </a:lnTo>
                      <a:lnTo>
                        <a:pt x="945" y="595"/>
                      </a:lnTo>
                      <a:lnTo>
                        <a:pt x="962" y="594"/>
                      </a:lnTo>
                      <a:lnTo>
                        <a:pt x="980" y="593"/>
                      </a:lnTo>
                      <a:lnTo>
                        <a:pt x="996" y="593"/>
                      </a:lnTo>
                      <a:lnTo>
                        <a:pt x="1007" y="594"/>
                      </a:lnTo>
                      <a:lnTo>
                        <a:pt x="1017" y="595"/>
                      </a:lnTo>
                      <a:lnTo>
                        <a:pt x="1025" y="599"/>
                      </a:lnTo>
                      <a:lnTo>
                        <a:pt x="1029" y="602"/>
                      </a:lnTo>
                      <a:lnTo>
                        <a:pt x="1030" y="604"/>
                      </a:lnTo>
                      <a:lnTo>
                        <a:pt x="1032" y="607"/>
                      </a:lnTo>
                      <a:lnTo>
                        <a:pt x="1034" y="612"/>
                      </a:lnTo>
                      <a:lnTo>
                        <a:pt x="1034" y="622"/>
                      </a:lnTo>
                      <a:lnTo>
                        <a:pt x="1031" y="635"/>
                      </a:lnTo>
                      <a:lnTo>
                        <a:pt x="1135" y="635"/>
                      </a:lnTo>
                      <a:close/>
                    </a:path>
                  </a:pathLst>
                </a:custGeom>
                <a:solidFill>
                  <a:srgbClr val="004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13" name="Freeform 10"/>
                <p:cNvSpPr>
                  <a:spLocks/>
                </p:cNvSpPr>
                <p:nvPr/>
              </p:nvSpPr>
              <p:spPr bwMode="auto">
                <a:xfrm>
                  <a:off x="538163" y="66198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252" y="37"/>
                    </a:cxn>
                    <a:cxn ang="0">
                      <a:pos x="176" y="114"/>
                    </a:cxn>
                    <a:cxn ang="0">
                      <a:pos x="124" y="176"/>
                    </a:cxn>
                    <a:cxn ang="0">
                      <a:pos x="94" y="219"/>
                    </a:cxn>
                    <a:cxn ang="0">
                      <a:pos x="66" y="263"/>
                    </a:cxn>
                    <a:cxn ang="0">
                      <a:pos x="43" y="309"/>
                    </a:cxn>
                    <a:cxn ang="0">
                      <a:pos x="24" y="356"/>
                    </a:cxn>
                    <a:cxn ang="0">
                      <a:pos x="10" y="403"/>
                    </a:cxn>
                    <a:cxn ang="0">
                      <a:pos x="1" y="451"/>
                    </a:cxn>
                    <a:cxn ang="0">
                      <a:pos x="0" y="500"/>
                    </a:cxn>
                    <a:cxn ang="0">
                      <a:pos x="5" y="551"/>
                    </a:cxn>
                    <a:cxn ang="0">
                      <a:pos x="17" y="601"/>
                    </a:cxn>
                    <a:cxn ang="0">
                      <a:pos x="37" y="653"/>
                    </a:cxn>
                    <a:cxn ang="0">
                      <a:pos x="65" y="705"/>
                    </a:cxn>
                    <a:cxn ang="0">
                      <a:pos x="108" y="761"/>
                    </a:cxn>
                    <a:cxn ang="0">
                      <a:pos x="165" y="815"/>
                    </a:cxn>
                    <a:cxn ang="0">
                      <a:pos x="227" y="862"/>
                    </a:cxn>
                    <a:cxn ang="0">
                      <a:pos x="295" y="903"/>
                    </a:cxn>
                    <a:cxn ang="0">
                      <a:pos x="367" y="937"/>
                    </a:cxn>
                    <a:cxn ang="0">
                      <a:pos x="443" y="966"/>
                    </a:cxn>
                    <a:cxn ang="0">
                      <a:pos x="523" y="990"/>
                    </a:cxn>
                    <a:cxn ang="0">
                      <a:pos x="604" y="1008"/>
                    </a:cxn>
                    <a:cxn ang="0">
                      <a:pos x="687" y="1023"/>
                    </a:cxn>
                    <a:cxn ang="0">
                      <a:pos x="772" y="1032"/>
                    </a:cxn>
                    <a:cxn ang="0">
                      <a:pos x="856" y="1038"/>
                    </a:cxn>
                    <a:cxn ang="0">
                      <a:pos x="940" y="1039"/>
                    </a:cxn>
                    <a:cxn ang="0">
                      <a:pos x="1024" y="1038"/>
                    </a:cxn>
                    <a:cxn ang="0">
                      <a:pos x="1105" y="1034"/>
                    </a:cxn>
                    <a:cxn ang="0">
                      <a:pos x="1183" y="1028"/>
                    </a:cxn>
                    <a:cxn ang="0">
                      <a:pos x="1258" y="1018"/>
                    </a:cxn>
                    <a:cxn ang="0">
                      <a:pos x="1258" y="1012"/>
                    </a:cxn>
                    <a:cxn ang="0">
                      <a:pos x="1183" y="1008"/>
                    </a:cxn>
                    <a:cxn ang="0">
                      <a:pos x="1106" y="1000"/>
                    </a:cxn>
                    <a:cxn ang="0">
                      <a:pos x="1026" y="989"/>
                    </a:cxn>
                    <a:cxn ang="0">
                      <a:pos x="945" y="974"/>
                    </a:cxn>
                    <a:cxn ang="0">
                      <a:pos x="866" y="955"/>
                    </a:cxn>
                    <a:cxn ang="0">
                      <a:pos x="786" y="931"/>
                    </a:cxn>
                    <a:cxn ang="0">
                      <a:pos x="707" y="903"/>
                    </a:cxn>
                    <a:cxn ang="0">
                      <a:pos x="633" y="871"/>
                    </a:cxn>
                    <a:cxn ang="0">
                      <a:pos x="561" y="833"/>
                    </a:cxn>
                    <a:cxn ang="0">
                      <a:pos x="494" y="790"/>
                    </a:cxn>
                    <a:cxn ang="0">
                      <a:pos x="430" y="742"/>
                    </a:cxn>
                    <a:cxn ang="0">
                      <a:pos x="375" y="689"/>
                    </a:cxn>
                    <a:cxn ang="0">
                      <a:pos x="325" y="629"/>
                    </a:cxn>
                    <a:cxn ang="0">
                      <a:pos x="284" y="563"/>
                    </a:cxn>
                    <a:cxn ang="0">
                      <a:pos x="251" y="493"/>
                    </a:cxn>
                    <a:cxn ang="0">
                      <a:pos x="229" y="424"/>
                    </a:cxn>
                    <a:cxn ang="0">
                      <a:pos x="219" y="366"/>
                    </a:cxn>
                    <a:cxn ang="0">
                      <a:pos x="215" y="308"/>
                    </a:cxn>
                    <a:cxn ang="0">
                      <a:pos x="218" y="251"/>
                    </a:cxn>
                    <a:cxn ang="0">
                      <a:pos x="225" y="194"/>
                    </a:cxn>
                    <a:cxn ang="0">
                      <a:pos x="238" y="137"/>
                    </a:cxn>
                    <a:cxn ang="0">
                      <a:pos x="257" y="81"/>
                    </a:cxn>
                    <a:cxn ang="0">
                      <a:pos x="280" y="27"/>
                    </a:cxn>
                  </a:cxnLst>
                  <a:rect l="0" t="0" r="r" b="b"/>
                  <a:pathLst>
                    <a:path w="1295" h="1039">
                      <a:moveTo>
                        <a:pt x="292" y="0"/>
                      </a:moveTo>
                      <a:lnTo>
                        <a:pt x="252" y="37"/>
                      </a:lnTo>
                      <a:lnTo>
                        <a:pt x="214" y="75"/>
                      </a:lnTo>
                      <a:lnTo>
                        <a:pt x="176" y="114"/>
                      </a:lnTo>
                      <a:lnTo>
                        <a:pt x="141" y="156"/>
                      </a:lnTo>
                      <a:lnTo>
                        <a:pt x="124" y="176"/>
                      </a:lnTo>
                      <a:lnTo>
                        <a:pt x="109" y="198"/>
                      </a:lnTo>
                      <a:lnTo>
                        <a:pt x="94" y="219"/>
                      </a:lnTo>
                      <a:lnTo>
                        <a:pt x="80" y="242"/>
                      </a:lnTo>
                      <a:lnTo>
                        <a:pt x="66" y="263"/>
                      </a:lnTo>
                      <a:lnTo>
                        <a:pt x="55" y="286"/>
                      </a:lnTo>
                      <a:lnTo>
                        <a:pt x="43" y="309"/>
                      </a:lnTo>
                      <a:lnTo>
                        <a:pt x="33" y="332"/>
                      </a:lnTo>
                      <a:lnTo>
                        <a:pt x="24" y="356"/>
                      </a:lnTo>
                      <a:lnTo>
                        <a:pt x="17" y="379"/>
                      </a:lnTo>
                      <a:lnTo>
                        <a:pt x="10" y="403"/>
                      </a:lnTo>
                      <a:lnTo>
                        <a:pt x="5" y="427"/>
                      </a:lnTo>
                      <a:lnTo>
                        <a:pt x="1" y="451"/>
                      </a:lnTo>
                      <a:lnTo>
                        <a:pt x="0" y="476"/>
                      </a:lnTo>
                      <a:lnTo>
                        <a:pt x="0" y="500"/>
                      </a:lnTo>
                      <a:lnTo>
                        <a:pt x="1" y="525"/>
                      </a:lnTo>
                      <a:lnTo>
                        <a:pt x="5" y="551"/>
                      </a:lnTo>
                      <a:lnTo>
                        <a:pt x="10" y="576"/>
                      </a:lnTo>
                      <a:lnTo>
                        <a:pt x="17" y="601"/>
                      </a:lnTo>
                      <a:lnTo>
                        <a:pt x="25" y="628"/>
                      </a:lnTo>
                      <a:lnTo>
                        <a:pt x="37" y="653"/>
                      </a:lnTo>
                      <a:lnTo>
                        <a:pt x="49" y="680"/>
                      </a:lnTo>
                      <a:lnTo>
                        <a:pt x="65" y="705"/>
                      </a:lnTo>
                      <a:lnTo>
                        <a:pt x="81" y="732"/>
                      </a:lnTo>
                      <a:lnTo>
                        <a:pt x="108" y="761"/>
                      </a:lnTo>
                      <a:lnTo>
                        <a:pt x="135" y="789"/>
                      </a:lnTo>
                      <a:lnTo>
                        <a:pt x="165" y="815"/>
                      </a:lnTo>
                      <a:lnTo>
                        <a:pt x="195" y="839"/>
                      </a:lnTo>
                      <a:lnTo>
                        <a:pt x="227" y="862"/>
                      </a:lnTo>
                      <a:lnTo>
                        <a:pt x="261" y="882"/>
                      </a:lnTo>
                      <a:lnTo>
                        <a:pt x="295" y="903"/>
                      </a:lnTo>
                      <a:lnTo>
                        <a:pt x="330" y="920"/>
                      </a:lnTo>
                      <a:lnTo>
                        <a:pt x="367" y="937"/>
                      </a:lnTo>
                      <a:lnTo>
                        <a:pt x="405" y="952"/>
                      </a:lnTo>
                      <a:lnTo>
                        <a:pt x="443" y="966"/>
                      </a:lnTo>
                      <a:lnTo>
                        <a:pt x="482" y="979"/>
                      </a:lnTo>
                      <a:lnTo>
                        <a:pt x="523" y="990"/>
                      </a:lnTo>
                      <a:lnTo>
                        <a:pt x="563" y="1000"/>
                      </a:lnTo>
                      <a:lnTo>
                        <a:pt x="604" y="1008"/>
                      </a:lnTo>
                      <a:lnTo>
                        <a:pt x="645" y="1015"/>
                      </a:lnTo>
                      <a:lnTo>
                        <a:pt x="687" y="1023"/>
                      </a:lnTo>
                      <a:lnTo>
                        <a:pt x="729" y="1028"/>
                      </a:lnTo>
                      <a:lnTo>
                        <a:pt x="772" y="1032"/>
                      </a:lnTo>
                      <a:lnTo>
                        <a:pt x="814" y="1036"/>
                      </a:lnTo>
                      <a:lnTo>
                        <a:pt x="856" y="1038"/>
                      </a:lnTo>
                      <a:lnTo>
                        <a:pt x="899" y="1039"/>
                      </a:lnTo>
                      <a:lnTo>
                        <a:pt x="940" y="1039"/>
                      </a:lnTo>
                      <a:lnTo>
                        <a:pt x="982" y="1039"/>
                      </a:lnTo>
                      <a:lnTo>
                        <a:pt x="1024" y="1038"/>
                      </a:lnTo>
                      <a:lnTo>
                        <a:pt x="1064" y="1037"/>
                      </a:lnTo>
                      <a:lnTo>
                        <a:pt x="1105" y="1034"/>
                      </a:lnTo>
                      <a:lnTo>
                        <a:pt x="1144" y="1032"/>
                      </a:lnTo>
                      <a:lnTo>
                        <a:pt x="1183" y="1028"/>
                      </a:lnTo>
                      <a:lnTo>
                        <a:pt x="1221" y="1023"/>
                      </a:lnTo>
                      <a:lnTo>
                        <a:pt x="1258" y="1018"/>
                      </a:lnTo>
                      <a:lnTo>
                        <a:pt x="1295" y="1013"/>
                      </a:lnTo>
                      <a:lnTo>
                        <a:pt x="1258" y="1012"/>
                      </a:lnTo>
                      <a:lnTo>
                        <a:pt x="1221" y="1010"/>
                      </a:lnTo>
                      <a:lnTo>
                        <a:pt x="1183" y="1008"/>
                      </a:lnTo>
                      <a:lnTo>
                        <a:pt x="1145" y="1004"/>
                      </a:lnTo>
                      <a:lnTo>
                        <a:pt x="1106" y="1000"/>
                      </a:lnTo>
                      <a:lnTo>
                        <a:pt x="1066" y="995"/>
                      </a:lnTo>
                      <a:lnTo>
                        <a:pt x="1026" y="989"/>
                      </a:lnTo>
                      <a:lnTo>
                        <a:pt x="986" y="981"/>
                      </a:lnTo>
                      <a:lnTo>
                        <a:pt x="945" y="974"/>
                      </a:lnTo>
                      <a:lnTo>
                        <a:pt x="905" y="965"/>
                      </a:lnTo>
                      <a:lnTo>
                        <a:pt x="866" y="955"/>
                      </a:lnTo>
                      <a:lnTo>
                        <a:pt x="825" y="943"/>
                      </a:lnTo>
                      <a:lnTo>
                        <a:pt x="786" y="931"/>
                      </a:lnTo>
                      <a:lnTo>
                        <a:pt x="747" y="918"/>
                      </a:lnTo>
                      <a:lnTo>
                        <a:pt x="707" y="903"/>
                      </a:lnTo>
                      <a:lnTo>
                        <a:pt x="670" y="888"/>
                      </a:lnTo>
                      <a:lnTo>
                        <a:pt x="633" y="871"/>
                      </a:lnTo>
                      <a:lnTo>
                        <a:pt x="596" y="852"/>
                      </a:lnTo>
                      <a:lnTo>
                        <a:pt x="561" y="833"/>
                      </a:lnTo>
                      <a:lnTo>
                        <a:pt x="527" y="813"/>
                      </a:lnTo>
                      <a:lnTo>
                        <a:pt x="494" y="790"/>
                      </a:lnTo>
                      <a:lnTo>
                        <a:pt x="462" y="767"/>
                      </a:lnTo>
                      <a:lnTo>
                        <a:pt x="430" y="742"/>
                      </a:lnTo>
                      <a:lnTo>
                        <a:pt x="403" y="717"/>
                      </a:lnTo>
                      <a:lnTo>
                        <a:pt x="375" y="689"/>
                      </a:lnTo>
                      <a:lnTo>
                        <a:pt x="349" y="660"/>
                      </a:lnTo>
                      <a:lnTo>
                        <a:pt x="325" y="629"/>
                      </a:lnTo>
                      <a:lnTo>
                        <a:pt x="304" y="598"/>
                      </a:lnTo>
                      <a:lnTo>
                        <a:pt x="284" y="563"/>
                      </a:lnTo>
                      <a:lnTo>
                        <a:pt x="266" y="529"/>
                      </a:lnTo>
                      <a:lnTo>
                        <a:pt x="251" y="493"/>
                      </a:lnTo>
                      <a:lnTo>
                        <a:pt x="238" y="453"/>
                      </a:lnTo>
                      <a:lnTo>
                        <a:pt x="229" y="424"/>
                      </a:lnTo>
                      <a:lnTo>
                        <a:pt x="223" y="395"/>
                      </a:lnTo>
                      <a:lnTo>
                        <a:pt x="219" y="366"/>
                      </a:lnTo>
                      <a:lnTo>
                        <a:pt x="216" y="337"/>
                      </a:lnTo>
                      <a:lnTo>
                        <a:pt x="215" y="308"/>
                      </a:lnTo>
                      <a:lnTo>
                        <a:pt x="215" y="279"/>
                      </a:lnTo>
                      <a:lnTo>
                        <a:pt x="218" y="251"/>
                      </a:lnTo>
                      <a:lnTo>
                        <a:pt x="220" y="222"/>
                      </a:lnTo>
                      <a:lnTo>
                        <a:pt x="225" y="194"/>
                      </a:lnTo>
                      <a:lnTo>
                        <a:pt x="232" y="165"/>
                      </a:lnTo>
                      <a:lnTo>
                        <a:pt x="238" y="137"/>
                      </a:lnTo>
                      <a:lnTo>
                        <a:pt x="247" y="109"/>
                      </a:lnTo>
                      <a:lnTo>
                        <a:pt x="257" y="81"/>
                      </a:lnTo>
                      <a:lnTo>
                        <a:pt x="267" y="55"/>
                      </a:lnTo>
                      <a:lnTo>
                        <a:pt x="280" y="2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4" name="Freeform 11"/>
                <p:cNvSpPr>
                  <a:spLocks/>
                </p:cNvSpPr>
                <p:nvPr/>
              </p:nvSpPr>
              <p:spPr bwMode="auto">
                <a:xfrm>
                  <a:off x="1192213" y="28733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35" y="27"/>
                    </a:cxn>
                    <a:cxn ang="0">
                      <a:pos x="111" y="31"/>
                    </a:cxn>
                    <a:cxn ang="0">
                      <a:pos x="189" y="39"/>
                    </a:cxn>
                    <a:cxn ang="0">
                      <a:pos x="268" y="50"/>
                    </a:cxn>
                    <a:cxn ang="0">
                      <a:pos x="348" y="65"/>
                    </a:cxn>
                    <a:cxn ang="0">
                      <a:pos x="429" y="84"/>
                    </a:cxn>
                    <a:cxn ang="0">
                      <a:pos x="509" y="108"/>
                    </a:cxn>
                    <a:cxn ang="0">
                      <a:pos x="586" y="136"/>
                    </a:cxn>
                    <a:cxn ang="0">
                      <a:pos x="662" y="169"/>
                    </a:cxn>
                    <a:cxn ang="0">
                      <a:pos x="734" y="206"/>
                    </a:cxn>
                    <a:cxn ang="0">
                      <a:pos x="801" y="249"/>
                    </a:cxn>
                    <a:cxn ang="0">
                      <a:pos x="863" y="297"/>
                    </a:cxn>
                    <a:cxn ang="0">
                      <a:pos x="920" y="350"/>
                    </a:cxn>
                    <a:cxn ang="0">
                      <a:pos x="969" y="410"/>
                    </a:cxn>
                    <a:cxn ang="0">
                      <a:pos x="1011" y="476"/>
                    </a:cxn>
                    <a:cxn ang="0">
                      <a:pos x="1044" y="546"/>
                    </a:cxn>
                    <a:cxn ang="0">
                      <a:pos x="1064" y="615"/>
                    </a:cxn>
                    <a:cxn ang="0">
                      <a:pos x="1076" y="673"/>
                    </a:cxn>
                    <a:cxn ang="0">
                      <a:pos x="1080" y="731"/>
                    </a:cxn>
                    <a:cxn ang="0">
                      <a:pos x="1077" y="788"/>
                    </a:cxn>
                    <a:cxn ang="0">
                      <a:pos x="1069" y="845"/>
                    </a:cxn>
                    <a:cxn ang="0">
                      <a:pos x="1055" y="902"/>
                    </a:cxn>
                    <a:cxn ang="0">
                      <a:pos x="1038" y="958"/>
                    </a:cxn>
                    <a:cxn ang="0">
                      <a:pos x="1015" y="1012"/>
                    </a:cxn>
                    <a:cxn ang="0">
                      <a:pos x="1042" y="1002"/>
                    </a:cxn>
                    <a:cxn ang="0">
                      <a:pos x="1117" y="925"/>
                    </a:cxn>
                    <a:cxn ang="0">
                      <a:pos x="1169" y="863"/>
                    </a:cxn>
                    <a:cxn ang="0">
                      <a:pos x="1201" y="820"/>
                    </a:cxn>
                    <a:cxn ang="0">
                      <a:pos x="1228" y="776"/>
                    </a:cxn>
                    <a:cxn ang="0">
                      <a:pos x="1252" y="730"/>
                    </a:cxn>
                    <a:cxn ang="0">
                      <a:pos x="1271" y="683"/>
                    </a:cxn>
                    <a:cxn ang="0">
                      <a:pos x="1285" y="636"/>
                    </a:cxn>
                    <a:cxn ang="0">
                      <a:pos x="1292" y="588"/>
                    </a:cxn>
                    <a:cxn ang="0">
                      <a:pos x="1295" y="539"/>
                    </a:cxn>
                    <a:cxn ang="0">
                      <a:pos x="1290" y="488"/>
                    </a:cxn>
                    <a:cxn ang="0">
                      <a:pos x="1278" y="438"/>
                    </a:cxn>
                    <a:cxn ang="0">
                      <a:pos x="1258" y="386"/>
                    </a:cxn>
                    <a:cxn ang="0">
                      <a:pos x="1230" y="334"/>
                    </a:cxn>
                    <a:cxn ang="0">
                      <a:pos x="1187" y="278"/>
                    </a:cxn>
                    <a:cxn ang="0">
                      <a:pos x="1130" y="224"/>
                    </a:cxn>
                    <a:cxn ang="0">
                      <a:pos x="1067" y="177"/>
                    </a:cxn>
                    <a:cxn ang="0">
                      <a:pos x="1000" y="136"/>
                    </a:cxn>
                    <a:cxn ang="0">
                      <a:pos x="926" y="102"/>
                    </a:cxn>
                    <a:cxn ang="0">
                      <a:pos x="850" y="73"/>
                    </a:cxn>
                    <a:cxn ang="0">
                      <a:pos x="772" y="49"/>
                    </a:cxn>
                    <a:cxn ang="0">
                      <a:pos x="690" y="31"/>
                    </a:cxn>
                    <a:cxn ang="0">
                      <a:pos x="606" y="16"/>
                    </a:cxn>
                    <a:cxn ang="0">
                      <a:pos x="523" y="7"/>
                    </a:cxn>
                    <a:cxn ang="0">
                      <a:pos x="438" y="1"/>
                    </a:cxn>
                    <a:cxn ang="0">
                      <a:pos x="354" y="0"/>
                    </a:cxn>
                    <a:cxn ang="0">
                      <a:pos x="271" y="1"/>
                    </a:cxn>
                    <a:cxn ang="0">
                      <a:pos x="190" y="5"/>
                    </a:cxn>
                    <a:cxn ang="0">
                      <a:pos x="111" y="11"/>
                    </a:cxn>
                    <a:cxn ang="0">
                      <a:pos x="35" y="21"/>
                    </a:cxn>
                  </a:cxnLst>
                  <a:rect l="0" t="0" r="r" b="b"/>
                  <a:pathLst>
                    <a:path w="1295" h="1039">
                      <a:moveTo>
                        <a:pt x="0" y="26"/>
                      </a:moveTo>
                      <a:lnTo>
                        <a:pt x="35" y="27"/>
                      </a:lnTo>
                      <a:lnTo>
                        <a:pt x="73" y="29"/>
                      </a:lnTo>
                      <a:lnTo>
                        <a:pt x="111" y="31"/>
                      </a:lnTo>
                      <a:lnTo>
                        <a:pt x="149" y="35"/>
                      </a:lnTo>
                      <a:lnTo>
                        <a:pt x="189" y="39"/>
                      </a:lnTo>
                      <a:lnTo>
                        <a:pt x="228" y="44"/>
                      </a:lnTo>
                      <a:lnTo>
                        <a:pt x="268" y="50"/>
                      </a:lnTo>
                      <a:lnTo>
                        <a:pt x="309" y="58"/>
                      </a:lnTo>
                      <a:lnTo>
                        <a:pt x="348" y="65"/>
                      </a:lnTo>
                      <a:lnTo>
                        <a:pt x="389" y="74"/>
                      </a:lnTo>
                      <a:lnTo>
                        <a:pt x="429" y="84"/>
                      </a:lnTo>
                      <a:lnTo>
                        <a:pt x="468" y="96"/>
                      </a:lnTo>
                      <a:lnTo>
                        <a:pt x="509" y="108"/>
                      </a:lnTo>
                      <a:lnTo>
                        <a:pt x="548" y="121"/>
                      </a:lnTo>
                      <a:lnTo>
                        <a:pt x="586" y="136"/>
                      </a:lnTo>
                      <a:lnTo>
                        <a:pt x="624" y="151"/>
                      </a:lnTo>
                      <a:lnTo>
                        <a:pt x="662" y="169"/>
                      </a:lnTo>
                      <a:lnTo>
                        <a:pt x="699" y="187"/>
                      </a:lnTo>
                      <a:lnTo>
                        <a:pt x="734" y="206"/>
                      </a:lnTo>
                      <a:lnTo>
                        <a:pt x="768" y="226"/>
                      </a:lnTo>
                      <a:lnTo>
                        <a:pt x="801" y="249"/>
                      </a:lnTo>
                      <a:lnTo>
                        <a:pt x="833" y="272"/>
                      </a:lnTo>
                      <a:lnTo>
                        <a:pt x="863" y="297"/>
                      </a:lnTo>
                      <a:lnTo>
                        <a:pt x="892" y="322"/>
                      </a:lnTo>
                      <a:lnTo>
                        <a:pt x="920" y="350"/>
                      </a:lnTo>
                      <a:lnTo>
                        <a:pt x="945" y="379"/>
                      </a:lnTo>
                      <a:lnTo>
                        <a:pt x="969" y="410"/>
                      </a:lnTo>
                      <a:lnTo>
                        <a:pt x="991" y="441"/>
                      </a:lnTo>
                      <a:lnTo>
                        <a:pt x="1011" y="476"/>
                      </a:lnTo>
                      <a:lnTo>
                        <a:pt x="1029" y="510"/>
                      </a:lnTo>
                      <a:lnTo>
                        <a:pt x="1044" y="546"/>
                      </a:lnTo>
                      <a:lnTo>
                        <a:pt x="1057" y="586"/>
                      </a:lnTo>
                      <a:lnTo>
                        <a:pt x="1064" y="615"/>
                      </a:lnTo>
                      <a:lnTo>
                        <a:pt x="1071" y="644"/>
                      </a:lnTo>
                      <a:lnTo>
                        <a:pt x="1076" y="673"/>
                      </a:lnTo>
                      <a:lnTo>
                        <a:pt x="1078" y="702"/>
                      </a:lnTo>
                      <a:lnTo>
                        <a:pt x="1080" y="731"/>
                      </a:lnTo>
                      <a:lnTo>
                        <a:pt x="1080" y="760"/>
                      </a:lnTo>
                      <a:lnTo>
                        <a:pt x="1077" y="788"/>
                      </a:lnTo>
                      <a:lnTo>
                        <a:pt x="1074" y="817"/>
                      </a:lnTo>
                      <a:lnTo>
                        <a:pt x="1069" y="845"/>
                      </a:lnTo>
                      <a:lnTo>
                        <a:pt x="1063" y="874"/>
                      </a:lnTo>
                      <a:lnTo>
                        <a:pt x="1055" y="902"/>
                      </a:lnTo>
                      <a:lnTo>
                        <a:pt x="1048" y="930"/>
                      </a:lnTo>
                      <a:lnTo>
                        <a:pt x="1038" y="958"/>
                      </a:lnTo>
                      <a:lnTo>
                        <a:pt x="1026" y="984"/>
                      </a:lnTo>
                      <a:lnTo>
                        <a:pt x="1015" y="1012"/>
                      </a:lnTo>
                      <a:lnTo>
                        <a:pt x="1002" y="1039"/>
                      </a:lnTo>
                      <a:lnTo>
                        <a:pt x="1042" y="1002"/>
                      </a:lnTo>
                      <a:lnTo>
                        <a:pt x="1081" y="964"/>
                      </a:lnTo>
                      <a:lnTo>
                        <a:pt x="1117" y="925"/>
                      </a:lnTo>
                      <a:lnTo>
                        <a:pt x="1153" y="883"/>
                      </a:lnTo>
                      <a:lnTo>
                        <a:pt x="1169" y="863"/>
                      </a:lnTo>
                      <a:lnTo>
                        <a:pt x="1186" y="841"/>
                      </a:lnTo>
                      <a:lnTo>
                        <a:pt x="1201" y="820"/>
                      </a:lnTo>
                      <a:lnTo>
                        <a:pt x="1215" y="797"/>
                      </a:lnTo>
                      <a:lnTo>
                        <a:pt x="1228" y="776"/>
                      </a:lnTo>
                      <a:lnTo>
                        <a:pt x="1240" y="753"/>
                      </a:lnTo>
                      <a:lnTo>
                        <a:pt x="1252" y="730"/>
                      </a:lnTo>
                      <a:lnTo>
                        <a:pt x="1262" y="707"/>
                      </a:lnTo>
                      <a:lnTo>
                        <a:pt x="1271" y="683"/>
                      </a:lnTo>
                      <a:lnTo>
                        <a:pt x="1278" y="660"/>
                      </a:lnTo>
                      <a:lnTo>
                        <a:pt x="1285" y="636"/>
                      </a:lnTo>
                      <a:lnTo>
                        <a:pt x="1290" y="612"/>
                      </a:lnTo>
                      <a:lnTo>
                        <a:pt x="1292" y="588"/>
                      </a:lnTo>
                      <a:lnTo>
                        <a:pt x="1295" y="563"/>
                      </a:lnTo>
                      <a:lnTo>
                        <a:pt x="1295" y="539"/>
                      </a:lnTo>
                      <a:lnTo>
                        <a:pt x="1293" y="514"/>
                      </a:lnTo>
                      <a:lnTo>
                        <a:pt x="1290" y="488"/>
                      </a:lnTo>
                      <a:lnTo>
                        <a:pt x="1285" y="463"/>
                      </a:lnTo>
                      <a:lnTo>
                        <a:pt x="1278" y="438"/>
                      </a:lnTo>
                      <a:lnTo>
                        <a:pt x="1269" y="411"/>
                      </a:lnTo>
                      <a:lnTo>
                        <a:pt x="1258" y="386"/>
                      </a:lnTo>
                      <a:lnTo>
                        <a:pt x="1245" y="359"/>
                      </a:lnTo>
                      <a:lnTo>
                        <a:pt x="1230" y="334"/>
                      </a:lnTo>
                      <a:lnTo>
                        <a:pt x="1212" y="307"/>
                      </a:lnTo>
                      <a:lnTo>
                        <a:pt x="1187" y="278"/>
                      </a:lnTo>
                      <a:lnTo>
                        <a:pt x="1159" y="250"/>
                      </a:lnTo>
                      <a:lnTo>
                        <a:pt x="1130" y="224"/>
                      </a:lnTo>
                      <a:lnTo>
                        <a:pt x="1100" y="200"/>
                      </a:lnTo>
                      <a:lnTo>
                        <a:pt x="1067" y="177"/>
                      </a:lnTo>
                      <a:lnTo>
                        <a:pt x="1034" y="157"/>
                      </a:lnTo>
                      <a:lnTo>
                        <a:pt x="1000" y="136"/>
                      </a:lnTo>
                      <a:lnTo>
                        <a:pt x="963" y="119"/>
                      </a:lnTo>
                      <a:lnTo>
                        <a:pt x="926" y="102"/>
                      </a:lnTo>
                      <a:lnTo>
                        <a:pt x="890" y="87"/>
                      </a:lnTo>
                      <a:lnTo>
                        <a:pt x="850" y="73"/>
                      </a:lnTo>
                      <a:lnTo>
                        <a:pt x="811" y="60"/>
                      </a:lnTo>
                      <a:lnTo>
                        <a:pt x="772" y="49"/>
                      </a:lnTo>
                      <a:lnTo>
                        <a:pt x="731" y="39"/>
                      </a:lnTo>
                      <a:lnTo>
                        <a:pt x="690" y="31"/>
                      </a:lnTo>
                      <a:lnTo>
                        <a:pt x="648" y="24"/>
                      </a:lnTo>
                      <a:lnTo>
                        <a:pt x="606" y="16"/>
                      </a:lnTo>
                      <a:lnTo>
                        <a:pt x="564" y="11"/>
                      </a:lnTo>
                      <a:lnTo>
                        <a:pt x="523" y="7"/>
                      </a:lnTo>
                      <a:lnTo>
                        <a:pt x="481" y="3"/>
                      </a:lnTo>
                      <a:lnTo>
                        <a:pt x="438" y="1"/>
                      </a:lnTo>
                      <a:lnTo>
                        <a:pt x="396" y="0"/>
                      </a:lnTo>
                      <a:lnTo>
                        <a:pt x="354" y="0"/>
                      </a:lnTo>
                      <a:lnTo>
                        <a:pt x="313" y="0"/>
                      </a:lnTo>
                      <a:lnTo>
                        <a:pt x="271" y="1"/>
                      </a:lnTo>
                      <a:lnTo>
                        <a:pt x="230" y="2"/>
                      </a:lnTo>
                      <a:lnTo>
                        <a:pt x="190" y="5"/>
                      </a:lnTo>
                      <a:lnTo>
                        <a:pt x="151" y="7"/>
                      </a:lnTo>
                      <a:lnTo>
                        <a:pt x="111" y="11"/>
                      </a:lnTo>
                      <a:lnTo>
                        <a:pt x="73" y="16"/>
                      </a:lnTo>
                      <a:lnTo>
                        <a:pt x="35" y="21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E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9" name="Freeform 7"/>
              <p:cNvSpPr>
                <a:spLocks/>
              </p:cNvSpPr>
              <p:nvPr/>
            </p:nvSpPr>
            <p:spPr bwMode="auto">
              <a:xfrm>
                <a:off x="1272564" y="-3401"/>
                <a:ext cx="387262" cy="702126"/>
              </a:xfrm>
              <a:custGeom>
                <a:avLst/>
                <a:gdLst/>
                <a:ahLst/>
                <a:cxnLst>
                  <a:cxn ang="0">
                    <a:pos x="1501" y="0"/>
                  </a:cxn>
                  <a:cxn ang="0">
                    <a:pos x="1520" y="62"/>
                  </a:cxn>
                  <a:cxn ang="0">
                    <a:pos x="1538" y="127"/>
                  </a:cxn>
                  <a:cxn ang="0">
                    <a:pos x="1552" y="191"/>
                  </a:cxn>
                  <a:cxn ang="0">
                    <a:pos x="1563" y="258"/>
                  </a:cxn>
                  <a:cxn ang="0">
                    <a:pos x="1571" y="325"/>
                  </a:cxn>
                  <a:cxn ang="0">
                    <a:pos x="1574" y="395"/>
                  </a:cxn>
                  <a:cxn ang="0">
                    <a:pos x="1576" y="465"/>
                  </a:cxn>
                  <a:cxn ang="0">
                    <a:pos x="1574" y="537"/>
                  </a:cxn>
                  <a:cxn ang="0">
                    <a:pos x="1562" y="671"/>
                  </a:cxn>
                  <a:cxn ang="0">
                    <a:pos x="1538" y="806"/>
                  </a:cxn>
                  <a:cxn ang="0">
                    <a:pos x="1502" y="942"/>
                  </a:cxn>
                  <a:cxn ang="0">
                    <a:pos x="1457" y="1076"/>
                  </a:cxn>
                  <a:cxn ang="0">
                    <a:pos x="1401" y="1211"/>
                  </a:cxn>
                  <a:cxn ang="0">
                    <a:pos x="1335" y="1344"/>
                  </a:cxn>
                  <a:cxn ang="0">
                    <a:pos x="1261" y="1477"/>
                  </a:cxn>
                  <a:cxn ang="0">
                    <a:pos x="1176" y="1609"/>
                  </a:cxn>
                  <a:cxn ang="0">
                    <a:pos x="1082" y="1739"/>
                  </a:cxn>
                  <a:cxn ang="0">
                    <a:pos x="980" y="1868"/>
                  </a:cxn>
                  <a:cxn ang="0">
                    <a:pos x="868" y="1995"/>
                  </a:cxn>
                  <a:cxn ang="0">
                    <a:pos x="749" y="2119"/>
                  </a:cxn>
                  <a:cxn ang="0">
                    <a:pos x="623" y="2241"/>
                  </a:cxn>
                  <a:cxn ang="0">
                    <a:pos x="489" y="2360"/>
                  </a:cxn>
                  <a:cxn ang="0">
                    <a:pos x="347" y="2476"/>
                  </a:cxn>
                  <a:cxn ang="0">
                    <a:pos x="199" y="2589"/>
                  </a:cxn>
                  <a:cxn ang="0">
                    <a:pos x="0" y="2580"/>
                  </a:cxn>
                  <a:cxn ang="0">
                    <a:pos x="146" y="2472"/>
                  </a:cxn>
                  <a:cxn ang="0">
                    <a:pos x="286" y="2361"/>
                  </a:cxn>
                  <a:cxn ang="0">
                    <a:pos x="419" y="2247"/>
                  </a:cxn>
                  <a:cxn ang="0">
                    <a:pos x="544" y="2129"/>
                  </a:cxn>
                  <a:cxn ang="0">
                    <a:pos x="662" y="2010"/>
                  </a:cxn>
                  <a:cxn ang="0">
                    <a:pos x="771" y="1887"/>
                  </a:cxn>
                  <a:cxn ang="0">
                    <a:pos x="873" y="1763"/>
                  </a:cxn>
                  <a:cxn ang="0">
                    <a:pos x="966" y="1638"/>
                  </a:cxn>
                  <a:cxn ang="0">
                    <a:pos x="1049" y="1510"/>
                  </a:cxn>
                  <a:cxn ang="0">
                    <a:pos x="1124" y="1382"/>
                  </a:cxn>
                  <a:cxn ang="0">
                    <a:pos x="1190" y="1252"/>
                  </a:cxn>
                  <a:cxn ang="0">
                    <a:pos x="1244" y="1122"/>
                  </a:cxn>
                  <a:cxn ang="0">
                    <a:pos x="1290" y="991"/>
                  </a:cxn>
                  <a:cxn ang="0">
                    <a:pos x="1324" y="861"/>
                  </a:cxn>
                  <a:cxn ang="0">
                    <a:pos x="1348" y="729"/>
                  </a:cxn>
                  <a:cxn ang="0">
                    <a:pos x="1361" y="599"/>
                  </a:cxn>
                  <a:cxn ang="0">
                    <a:pos x="1362" y="518"/>
                  </a:cxn>
                  <a:cxn ang="0">
                    <a:pos x="1359" y="439"/>
                  </a:cxn>
                  <a:cxn ang="0">
                    <a:pos x="1353" y="362"/>
                  </a:cxn>
                  <a:cxn ang="0">
                    <a:pos x="1342" y="286"/>
                  </a:cxn>
                  <a:cxn ang="0">
                    <a:pos x="1326" y="211"/>
                  </a:cxn>
                  <a:cxn ang="0">
                    <a:pos x="1306" y="139"/>
                  </a:cxn>
                  <a:cxn ang="0">
                    <a:pos x="1282" y="68"/>
                  </a:cxn>
                  <a:cxn ang="0">
                    <a:pos x="1254" y="0"/>
                  </a:cxn>
                </a:cxnLst>
                <a:rect l="0" t="0" r="r" b="b"/>
                <a:pathLst>
                  <a:path w="1576" h="2589">
                    <a:moveTo>
                      <a:pt x="1254" y="0"/>
                    </a:moveTo>
                    <a:lnTo>
                      <a:pt x="1501" y="0"/>
                    </a:lnTo>
                    <a:lnTo>
                      <a:pt x="1511" y="32"/>
                    </a:lnTo>
                    <a:lnTo>
                      <a:pt x="1520" y="62"/>
                    </a:lnTo>
                    <a:lnTo>
                      <a:pt x="1529" y="95"/>
                    </a:lnTo>
                    <a:lnTo>
                      <a:pt x="1538" y="127"/>
                    </a:lnTo>
                    <a:lnTo>
                      <a:pt x="1545" y="159"/>
                    </a:lnTo>
                    <a:lnTo>
                      <a:pt x="1552" y="191"/>
                    </a:lnTo>
                    <a:lnTo>
                      <a:pt x="1558" y="225"/>
                    </a:lnTo>
                    <a:lnTo>
                      <a:pt x="1563" y="258"/>
                    </a:lnTo>
                    <a:lnTo>
                      <a:pt x="1567" y="292"/>
                    </a:lnTo>
                    <a:lnTo>
                      <a:pt x="1571" y="325"/>
                    </a:lnTo>
                    <a:lnTo>
                      <a:pt x="1573" y="361"/>
                    </a:lnTo>
                    <a:lnTo>
                      <a:pt x="1574" y="395"/>
                    </a:lnTo>
                    <a:lnTo>
                      <a:pt x="1576" y="429"/>
                    </a:lnTo>
                    <a:lnTo>
                      <a:pt x="1576" y="465"/>
                    </a:lnTo>
                    <a:lnTo>
                      <a:pt x="1576" y="500"/>
                    </a:lnTo>
                    <a:lnTo>
                      <a:pt x="1574" y="537"/>
                    </a:lnTo>
                    <a:lnTo>
                      <a:pt x="1569" y="604"/>
                    </a:lnTo>
                    <a:lnTo>
                      <a:pt x="1562" y="671"/>
                    </a:lnTo>
                    <a:lnTo>
                      <a:pt x="1550" y="738"/>
                    </a:lnTo>
                    <a:lnTo>
                      <a:pt x="1538" y="806"/>
                    </a:lnTo>
                    <a:lnTo>
                      <a:pt x="1521" y="873"/>
                    </a:lnTo>
                    <a:lnTo>
                      <a:pt x="1502" y="942"/>
                    </a:lnTo>
                    <a:lnTo>
                      <a:pt x="1481" y="1009"/>
                    </a:lnTo>
                    <a:lnTo>
                      <a:pt x="1457" y="1076"/>
                    </a:lnTo>
                    <a:lnTo>
                      <a:pt x="1430" y="1144"/>
                    </a:lnTo>
                    <a:lnTo>
                      <a:pt x="1401" y="1211"/>
                    </a:lnTo>
                    <a:lnTo>
                      <a:pt x="1369" y="1279"/>
                    </a:lnTo>
                    <a:lnTo>
                      <a:pt x="1335" y="1344"/>
                    </a:lnTo>
                    <a:lnTo>
                      <a:pt x="1299" y="1411"/>
                    </a:lnTo>
                    <a:lnTo>
                      <a:pt x="1261" y="1477"/>
                    </a:lnTo>
                    <a:lnTo>
                      <a:pt x="1219" y="1544"/>
                    </a:lnTo>
                    <a:lnTo>
                      <a:pt x="1176" y="1609"/>
                    </a:lnTo>
                    <a:lnTo>
                      <a:pt x="1130" y="1675"/>
                    </a:lnTo>
                    <a:lnTo>
                      <a:pt x="1082" y="1739"/>
                    </a:lnTo>
                    <a:lnTo>
                      <a:pt x="1032" y="1804"/>
                    </a:lnTo>
                    <a:lnTo>
                      <a:pt x="980" y="1868"/>
                    </a:lnTo>
                    <a:lnTo>
                      <a:pt x="925" y="1932"/>
                    </a:lnTo>
                    <a:lnTo>
                      <a:pt x="868" y="1995"/>
                    </a:lnTo>
                    <a:lnTo>
                      <a:pt x="810" y="2057"/>
                    </a:lnTo>
                    <a:lnTo>
                      <a:pt x="749" y="2119"/>
                    </a:lnTo>
                    <a:lnTo>
                      <a:pt x="687" y="2180"/>
                    </a:lnTo>
                    <a:lnTo>
                      <a:pt x="623" y="2241"/>
                    </a:lnTo>
                    <a:lnTo>
                      <a:pt x="557" y="2300"/>
                    </a:lnTo>
                    <a:lnTo>
                      <a:pt x="489" y="2360"/>
                    </a:lnTo>
                    <a:lnTo>
                      <a:pt x="419" y="2418"/>
                    </a:lnTo>
                    <a:lnTo>
                      <a:pt x="347" y="2476"/>
                    </a:lnTo>
                    <a:lnTo>
                      <a:pt x="273" y="2533"/>
                    </a:lnTo>
                    <a:lnTo>
                      <a:pt x="199" y="2589"/>
                    </a:lnTo>
                    <a:lnTo>
                      <a:pt x="0" y="2589"/>
                    </a:lnTo>
                    <a:lnTo>
                      <a:pt x="0" y="2580"/>
                    </a:lnTo>
                    <a:lnTo>
                      <a:pt x="74" y="2527"/>
                    </a:lnTo>
                    <a:lnTo>
                      <a:pt x="146" y="2472"/>
                    </a:lnTo>
                    <a:lnTo>
                      <a:pt x="217" y="2417"/>
                    </a:lnTo>
                    <a:lnTo>
                      <a:pt x="286" y="2361"/>
                    </a:lnTo>
                    <a:lnTo>
                      <a:pt x="353" y="2304"/>
                    </a:lnTo>
                    <a:lnTo>
                      <a:pt x="419" y="2247"/>
                    </a:lnTo>
                    <a:lnTo>
                      <a:pt x="482" y="2189"/>
                    </a:lnTo>
                    <a:lnTo>
                      <a:pt x="544" y="2129"/>
                    </a:lnTo>
                    <a:lnTo>
                      <a:pt x="604" y="2070"/>
                    </a:lnTo>
                    <a:lnTo>
                      <a:pt x="662" y="2010"/>
                    </a:lnTo>
                    <a:lnTo>
                      <a:pt x="718" y="1949"/>
                    </a:lnTo>
                    <a:lnTo>
                      <a:pt x="771" y="1887"/>
                    </a:lnTo>
                    <a:lnTo>
                      <a:pt x="823" y="1825"/>
                    </a:lnTo>
                    <a:lnTo>
                      <a:pt x="873" y="1763"/>
                    </a:lnTo>
                    <a:lnTo>
                      <a:pt x="920" y="1701"/>
                    </a:lnTo>
                    <a:lnTo>
                      <a:pt x="966" y="1638"/>
                    </a:lnTo>
                    <a:lnTo>
                      <a:pt x="1009" y="1575"/>
                    </a:lnTo>
                    <a:lnTo>
                      <a:pt x="1049" y="1510"/>
                    </a:lnTo>
                    <a:lnTo>
                      <a:pt x="1088" y="1447"/>
                    </a:lnTo>
                    <a:lnTo>
                      <a:pt x="1124" y="1382"/>
                    </a:lnTo>
                    <a:lnTo>
                      <a:pt x="1158" y="1318"/>
                    </a:lnTo>
                    <a:lnTo>
                      <a:pt x="1190" y="1252"/>
                    </a:lnTo>
                    <a:lnTo>
                      <a:pt x="1219" y="1187"/>
                    </a:lnTo>
                    <a:lnTo>
                      <a:pt x="1244" y="1122"/>
                    </a:lnTo>
                    <a:lnTo>
                      <a:pt x="1268" y="1057"/>
                    </a:lnTo>
                    <a:lnTo>
                      <a:pt x="1290" y="991"/>
                    </a:lnTo>
                    <a:lnTo>
                      <a:pt x="1309" y="925"/>
                    </a:lnTo>
                    <a:lnTo>
                      <a:pt x="1324" y="861"/>
                    </a:lnTo>
                    <a:lnTo>
                      <a:pt x="1338" y="795"/>
                    </a:lnTo>
                    <a:lnTo>
                      <a:pt x="1348" y="729"/>
                    </a:lnTo>
                    <a:lnTo>
                      <a:pt x="1355" y="663"/>
                    </a:lnTo>
                    <a:lnTo>
                      <a:pt x="1361" y="599"/>
                    </a:lnTo>
                    <a:lnTo>
                      <a:pt x="1362" y="558"/>
                    </a:lnTo>
                    <a:lnTo>
                      <a:pt x="1362" y="518"/>
                    </a:lnTo>
                    <a:lnTo>
                      <a:pt x="1362" y="478"/>
                    </a:lnTo>
                    <a:lnTo>
                      <a:pt x="1359" y="439"/>
                    </a:lnTo>
                    <a:lnTo>
                      <a:pt x="1357" y="400"/>
                    </a:lnTo>
                    <a:lnTo>
                      <a:pt x="1353" y="362"/>
                    </a:lnTo>
                    <a:lnTo>
                      <a:pt x="1348" y="323"/>
                    </a:lnTo>
                    <a:lnTo>
                      <a:pt x="1342" y="286"/>
                    </a:lnTo>
                    <a:lnTo>
                      <a:pt x="1334" y="248"/>
                    </a:lnTo>
                    <a:lnTo>
                      <a:pt x="1326" y="211"/>
                    </a:lnTo>
                    <a:lnTo>
                      <a:pt x="1316" y="175"/>
                    </a:lnTo>
                    <a:lnTo>
                      <a:pt x="1306" y="139"/>
                    </a:lnTo>
                    <a:lnTo>
                      <a:pt x="1295" y="104"/>
                    </a:lnTo>
                    <a:lnTo>
                      <a:pt x="1282" y="68"/>
                    </a:lnTo>
                    <a:lnTo>
                      <a:pt x="1269" y="34"/>
                    </a:lnTo>
                    <a:lnTo>
                      <a:pt x="1254" y="0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" name="Freeform 12"/>
              <p:cNvSpPr>
                <a:spLocks/>
              </p:cNvSpPr>
              <p:nvPr/>
            </p:nvSpPr>
            <p:spPr bwMode="auto">
              <a:xfrm>
                <a:off x="1140022" y="-3401"/>
                <a:ext cx="397090" cy="702126"/>
              </a:xfrm>
              <a:custGeom>
                <a:avLst/>
                <a:gdLst/>
                <a:ahLst/>
                <a:cxnLst>
                  <a:cxn ang="0">
                    <a:pos x="1474" y="0"/>
                  </a:cxn>
                  <a:cxn ang="0">
                    <a:pos x="1509" y="72"/>
                  </a:cxn>
                  <a:cxn ang="0">
                    <a:pos x="1541" y="148"/>
                  </a:cxn>
                  <a:cxn ang="0">
                    <a:pos x="1566" y="225"/>
                  </a:cxn>
                  <a:cxn ang="0">
                    <a:pos x="1586" y="304"/>
                  </a:cxn>
                  <a:cxn ang="0">
                    <a:pos x="1601" y="386"/>
                  </a:cxn>
                  <a:cxn ang="0">
                    <a:pos x="1611" y="470"/>
                  </a:cxn>
                  <a:cxn ang="0">
                    <a:pos x="1615" y="556"/>
                  </a:cxn>
                  <a:cxn ang="0">
                    <a:pos x="1613" y="643"/>
                  </a:cxn>
                  <a:cxn ang="0">
                    <a:pos x="1600" y="773"/>
                  </a:cxn>
                  <a:cxn ang="0">
                    <a:pos x="1576" y="903"/>
                  </a:cxn>
                  <a:cxn ang="0">
                    <a:pos x="1541" y="1033"/>
                  </a:cxn>
                  <a:cxn ang="0">
                    <a:pos x="1494" y="1162"/>
                  </a:cxn>
                  <a:cxn ang="0">
                    <a:pos x="1437" y="1291"/>
                  </a:cxn>
                  <a:cxn ang="0">
                    <a:pos x="1368" y="1419"/>
                  </a:cxn>
                  <a:cxn ang="0">
                    <a:pos x="1291" y="1546"/>
                  </a:cxn>
                  <a:cxn ang="0">
                    <a:pos x="1204" y="1671"/>
                  </a:cxn>
                  <a:cxn ang="0">
                    <a:pos x="1108" y="1795"/>
                  </a:cxn>
                  <a:cxn ang="0">
                    <a:pos x="1003" y="1917"/>
                  </a:cxn>
                  <a:cxn ang="0">
                    <a:pos x="889" y="2036"/>
                  </a:cxn>
                  <a:cxn ang="0">
                    <a:pos x="767" y="2153"/>
                  </a:cxn>
                  <a:cxn ang="0">
                    <a:pos x="638" y="2267"/>
                  </a:cxn>
                  <a:cxn ang="0">
                    <a:pos x="502" y="2377"/>
                  </a:cxn>
                  <a:cxn ang="0">
                    <a:pos x="357" y="2485"/>
                  </a:cxn>
                  <a:cxn ang="0">
                    <a:pos x="207" y="2589"/>
                  </a:cxn>
                  <a:cxn ang="0">
                    <a:pos x="76" y="2539"/>
                  </a:cxn>
                  <a:cxn ang="0">
                    <a:pos x="224" y="2439"/>
                  </a:cxn>
                  <a:cxn ang="0">
                    <a:pos x="365" y="2334"/>
                  </a:cxn>
                  <a:cxn ang="0">
                    <a:pos x="499" y="2227"/>
                  </a:cxn>
                  <a:cxn ang="0">
                    <a:pos x="624" y="2115"/>
                  </a:cxn>
                  <a:cxn ang="0">
                    <a:pos x="743" y="2001"/>
                  </a:cxn>
                  <a:cxn ang="0">
                    <a:pos x="853" y="1884"/>
                  </a:cxn>
                  <a:cxn ang="0">
                    <a:pos x="955" y="1765"/>
                  </a:cxn>
                  <a:cxn ang="0">
                    <a:pos x="1047" y="1644"/>
                  </a:cxn>
                  <a:cxn ang="0">
                    <a:pos x="1129" y="1522"/>
                  </a:cxn>
                  <a:cxn ang="0">
                    <a:pos x="1203" y="1398"/>
                  </a:cxn>
                  <a:cxn ang="0">
                    <a:pos x="1265" y="1272"/>
                  </a:cxn>
                  <a:cxn ang="0">
                    <a:pos x="1318" y="1146"/>
                  </a:cxn>
                  <a:cxn ang="0">
                    <a:pos x="1360" y="1019"/>
                  </a:cxn>
                  <a:cxn ang="0">
                    <a:pos x="1390" y="892"/>
                  </a:cxn>
                  <a:cxn ang="0">
                    <a:pos x="1408" y="766"/>
                  </a:cxn>
                  <a:cxn ang="0">
                    <a:pos x="1414" y="654"/>
                  </a:cxn>
                  <a:cxn ang="0">
                    <a:pos x="1412" y="557"/>
                  </a:cxn>
                  <a:cxn ang="0">
                    <a:pos x="1401" y="463"/>
                  </a:cxn>
                  <a:cxn ang="0">
                    <a:pos x="1385" y="372"/>
                  </a:cxn>
                  <a:cxn ang="0">
                    <a:pos x="1361" y="285"/>
                  </a:cxn>
                  <a:cxn ang="0">
                    <a:pos x="1329" y="199"/>
                  </a:cxn>
                  <a:cxn ang="0">
                    <a:pos x="1291" y="116"/>
                  </a:cxn>
                  <a:cxn ang="0">
                    <a:pos x="1247" y="38"/>
                  </a:cxn>
                </a:cxnLst>
                <a:rect l="0" t="0" r="r" b="b"/>
                <a:pathLst>
                  <a:path w="1615" h="2589">
                    <a:moveTo>
                      <a:pt x="1222" y="0"/>
                    </a:moveTo>
                    <a:lnTo>
                      <a:pt x="1474" y="0"/>
                    </a:lnTo>
                    <a:lnTo>
                      <a:pt x="1493" y="35"/>
                    </a:lnTo>
                    <a:lnTo>
                      <a:pt x="1509" y="72"/>
                    </a:lnTo>
                    <a:lnTo>
                      <a:pt x="1525" y="110"/>
                    </a:lnTo>
                    <a:lnTo>
                      <a:pt x="1541" y="148"/>
                    </a:lnTo>
                    <a:lnTo>
                      <a:pt x="1553" y="186"/>
                    </a:lnTo>
                    <a:lnTo>
                      <a:pt x="1566" y="225"/>
                    </a:lnTo>
                    <a:lnTo>
                      <a:pt x="1577" y="265"/>
                    </a:lnTo>
                    <a:lnTo>
                      <a:pt x="1586" y="304"/>
                    </a:lnTo>
                    <a:lnTo>
                      <a:pt x="1595" y="344"/>
                    </a:lnTo>
                    <a:lnTo>
                      <a:pt x="1601" y="386"/>
                    </a:lnTo>
                    <a:lnTo>
                      <a:pt x="1606" y="428"/>
                    </a:lnTo>
                    <a:lnTo>
                      <a:pt x="1611" y="470"/>
                    </a:lnTo>
                    <a:lnTo>
                      <a:pt x="1614" y="513"/>
                    </a:lnTo>
                    <a:lnTo>
                      <a:pt x="1615" y="556"/>
                    </a:lnTo>
                    <a:lnTo>
                      <a:pt x="1615" y="599"/>
                    </a:lnTo>
                    <a:lnTo>
                      <a:pt x="1613" y="643"/>
                    </a:lnTo>
                    <a:lnTo>
                      <a:pt x="1608" y="708"/>
                    </a:lnTo>
                    <a:lnTo>
                      <a:pt x="1600" y="773"/>
                    </a:lnTo>
                    <a:lnTo>
                      <a:pt x="1590" y="838"/>
                    </a:lnTo>
                    <a:lnTo>
                      <a:pt x="1576" y="903"/>
                    </a:lnTo>
                    <a:lnTo>
                      <a:pt x="1560" y="967"/>
                    </a:lnTo>
                    <a:lnTo>
                      <a:pt x="1541" y="1033"/>
                    </a:lnTo>
                    <a:lnTo>
                      <a:pt x="1518" y="1098"/>
                    </a:lnTo>
                    <a:lnTo>
                      <a:pt x="1494" y="1162"/>
                    </a:lnTo>
                    <a:lnTo>
                      <a:pt x="1466" y="1227"/>
                    </a:lnTo>
                    <a:lnTo>
                      <a:pt x="1437" y="1291"/>
                    </a:lnTo>
                    <a:lnTo>
                      <a:pt x="1404" y="1354"/>
                    </a:lnTo>
                    <a:lnTo>
                      <a:pt x="1368" y="1419"/>
                    </a:lnTo>
                    <a:lnTo>
                      <a:pt x="1332" y="1482"/>
                    </a:lnTo>
                    <a:lnTo>
                      <a:pt x="1291" y="1546"/>
                    </a:lnTo>
                    <a:lnTo>
                      <a:pt x="1250" y="1609"/>
                    </a:lnTo>
                    <a:lnTo>
                      <a:pt x="1204" y="1671"/>
                    </a:lnTo>
                    <a:lnTo>
                      <a:pt x="1157" y="1733"/>
                    </a:lnTo>
                    <a:lnTo>
                      <a:pt x="1108" y="1795"/>
                    </a:lnTo>
                    <a:lnTo>
                      <a:pt x="1057" y="1856"/>
                    </a:lnTo>
                    <a:lnTo>
                      <a:pt x="1003" y="1917"/>
                    </a:lnTo>
                    <a:lnTo>
                      <a:pt x="947" y="1976"/>
                    </a:lnTo>
                    <a:lnTo>
                      <a:pt x="889" y="2036"/>
                    </a:lnTo>
                    <a:lnTo>
                      <a:pt x="829" y="2095"/>
                    </a:lnTo>
                    <a:lnTo>
                      <a:pt x="767" y="2153"/>
                    </a:lnTo>
                    <a:lnTo>
                      <a:pt x="704" y="2210"/>
                    </a:lnTo>
                    <a:lnTo>
                      <a:pt x="638" y="2267"/>
                    </a:lnTo>
                    <a:lnTo>
                      <a:pt x="571" y="2323"/>
                    </a:lnTo>
                    <a:lnTo>
                      <a:pt x="502" y="2377"/>
                    </a:lnTo>
                    <a:lnTo>
                      <a:pt x="431" y="2432"/>
                    </a:lnTo>
                    <a:lnTo>
                      <a:pt x="357" y="2485"/>
                    </a:lnTo>
                    <a:lnTo>
                      <a:pt x="283" y="2537"/>
                    </a:lnTo>
                    <a:lnTo>
                      <a:pt x="207" y="2589"/>
                    </a:lnTo>
                    <a:lnTo>
                      <a:pt x="0" y="2589"/>
                    </a:lnTo>
                    <a:lnTo>
                      <a:pt x="76" y="2539"/>
                    </a:lnTo>
                    <a:lnTo>
                      <a:pt x="151" y="2490"/>
                    </a:lnTo>
                    <a:lnTo>
                      <a:pt x="224" y="2439"/>
                    </a:lnTo>
                    <a:lnTo>
                      <a:pt x="295" y="2387"/>
                    </a:lnTo>
                    <a:lnTo>
                      <a:pt x="365" y="2334"/>
                    </a:lnTo>
                    <a:lnTo>
                      <a:pt x="433" y="2281"/>
                    </a:lnTo>
                    <a:lnTo>
                      <a:pt x="499" y="2227"/>
                    </a:lnTo>
                    <a:lnTo>
                      <a:pt x="562" y="2171"/>
                    </a:lnTo>
                    <a:lnTo>
                      <a:pt x="624" y="2115"/>
                    </a:lnTo>
                    <a:lnTo>
                      <a:pt x="685" y="2058"/>
                    </a:lnTo>
                    <a:lnTo>
                      <a:pt x="743" y="2001"/>
                    </a:lnTo>
                    <a:lnTo>
                      <a:pt x="799" y="1943"/>
                    </a:lnTo>
                    <a:lnTo>
                      <a:pt x="853" y="1884"/>
                    </a:lnTo>
                    <a:lnTo>
                      <a:pt x="905" y="1825"/>
                    </a:lnTo>
                    <a:lnTo>
                      <a:pt x="955" y="1765"/>
                    </a:lnTo>
                    <a:lnTo>
                      <a:pt x="1002" y="1705"/>
                    </a:lnTo>
                    <a:lnTo>
                      <a:pt x="1047" y="1644"/>
                    </a:lnTo>
                    <a:lnTo>
                      <a:pt x="1089" y="1582"/>
                    </a:lnTo>
                    <a:lnTo>
                      <a:pt x="1129" y="1522"/>
                    </a:lnTo>
                    <a:lnTo>
                      <a:pt x="1167" y="1460"/>
                    </a:lnTo>
                    <a:lnTo>
                      <a:pt x="1203" y="1398"/>
                    </a:lnTo>
                    <a:lnTo>
                      <a:pt x="1236" y="1334"/>
                    </a:lnTo>
                    <a:lnTo>
                      <a:pt x="1265" y="1272"/>
                    </a:lnTo>
                    <a:lnTo>
                      <a:pt x="1293" y="1209"/>
                    </a:lnTo>
                    <a:lnTo>
                      <a:pt x="1318" y="1146"/>
                    </a:lnTo>
                    <a:lnTo>
                      <a:pt x="1339" y="1082"/>
                    </a:lnTo>
                    <a:lnTo>
                      <a:pt x="1360" y="1019"/>
                    </a:lnTo>
                    <a:lnTo>
                      <a:pt x="1376" y="956"/>
                    </a:lnTo>
                    <a:lnTo>
                      <a:pt x="1390" y="892"/>
                    </a:lnTo>
                    <a:lnTo>
                      <a:pt x="1400" y="829"/>
                    </a:lnTo>
                    <a:lnTo>
                      <a:pt x="1408" y="766"/>
                    </a:lnTo>
                    <a:lnTo>
                      <a:pt x="1413" y="704"/>
                    </a:lnTo>
                    <a:lnTo>
                      <a:pt x="1414" y="654"/>
                    </a:lnTo>
                    <a:lnTo>
                      <a:pt x="1414" y="605"/>
                    </a:lnTo>
                    <a:lnTo>
                      <a:pt x="1412" y="557"/>
                    </a:lnTo>
                    <a:lnTo>
                      <a:pt x="1408" y="510"/>
                    </a:lnTo>
                    <a:lnTo>
                      <a:pt x="1401" y="463"/>
                    </a:lnTo>
                    <a:lnTo>
                      <a:pt x="1394" y="418"/>
                    </a:lnTo>
                    <a:lnTo>
                      <a:pt x="1385" y="372"/>
                    </a:lnTo>
                    <a:lnTo>
                      <a:pt x="1374" y="328"/>
                    </a:lnTo>
                    <a:lnTo>
                      <a:pt x="1361" y="285"/>
                    </a:lnTo>
                    <a:lnTo>
                      <a:pt x="1346" y="242"/>
                    </a:lnTo>
                    <a:lnTo>
                      <a:pt x="1329" y="199"/>
                    </a:lnTo>
                    <a:lnTo>
                      <a:pt x="1312" y="158"/>
                    </a:lnTo>
                    <a:lnTo>
                      <a:pt x="1291" y="116"/>
                    </a:lnTo>
                    <a:lnTo>
                      <a:pt x="1270" y="77"/>
                    </a:lnTo>
                    <a:lnTo>
                      <a:pt x="1247" y="38"/>
                    </a:lnTo>
                    <a:lnTo>
                      <a:pt x="1222" y="0"/>
                    </a:lnTo>
                    <a:close/>
                  </a:path>
                </a:pathLst>
              </a:custGeom>
              <a:solidFill>
                <a:srgbClr val="005A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5" name="bk object 16"/>
            <p:cNvSpPr/>
            <p:nvPr/>
          </p:nvSpPr>
          <p:spPr>
            <a:xfrm rot="10800000">
              <a:off x="-2912" y="6755502"/>
              <a:ext cx="10692130" cy="81280"/>
            </a:xfrm>
            <a:custGeom>
              <a:avLst/>
              <a:gdLst/>
              <a:ahLst/>
              <a:cxnLst/>
              <a:rect l="l" t="t" r="r" b="b"/>
              <a:pathLst>
                <a:path w="10692130" h="81279">
                  <a:moveTo>
                    <a:pt x="0" y="80733"/>
                  </a:moveTo>
                  <a:lnTo>
                    <a:pt x="10692003" y="80733"/>
                  </a:lnTo>
                  <a:lnTo>
                    <a:pt x="10692003" y="0"/>
                  </a:lnTo>
                  <a:lnTo>
                    <a:pt x="0" y="0"/>
                  </a:lnTo>
                  <a:lnTo>
                    <a:pt x="0" y="8073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bk object 23"/>
            <p:cNvSpPr/>
            <p:nvPr/>
          </p:nvSpPr>
          <p:spPr>
            <a:xfrm>
              <a:off x="0" y="6840004"/>
              <a:ext cx="10692130" cy="720090"/>
            </a:xfrm>
            <a:custGeom>
              <a:avLst/>
              <a:gdLst/>
              <a:ahLst/>
              <a:cxnLst/>
              <a:rect l="l" t="t" r="r" b="b"/>
              <a:pathLst>
                <a:path w="10692130" h="720090">
                  <a:moveTo>
                    <a:pt x="10692003" y="720001"/>
                  </a:moveTo>
                  <a:lnTo>
                    <a:pt x="0" y="720001"/>
                  </a:lnTo>
                  <a:lnTo>
                    <a:pt x="0" y="0"/>
                  </a:lnTo>
                  <a:lnTo>
                    <a:pt x="10692003" y="0"/>
                  </a:lnTo>
                  <a:lnTo>
                    <a:pt x="10692003" y="720001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Holder 4"/>
            <p:cNvSpPr txBox="1">
              <a:spLocks/>
            </p:cNvSpPr>
            <p:nvPr/>
          </p:nvSpPr>
          <p:spPr>
            <a:xfrm>
              <a:off x="525613" y="7067482"/>
              <a:ext cx="8750177" cy="264194"/>
            </a:xfrm>
            <a:prstGeom prst="rect">
              <a:avLst/>
            </a:prstGeom>
          </p:spPr>
          <p:txBody>
            <a:bodyPr lIns="0" tIns="0" rIns="0" bIns="0"/>
            <a:lstStyle>
              <a:lvl1pPr marL="0" algn="l" defTabSz="0">
                <a:defRPr sz="1800" b="0" i="0" spc="0">
                  <a:solidFill>
                    <a:srgbClr val="3C3C3B"/>
                  </a:solidFill>
                  <a:latin typeface="EurofontC" pitchFamily="2" charset="0"/>
                  <a:cs typeface="EurofontC" pitchFamily="2" charset="0"/>
                </a:defRPr>
              </a:lvl1pPr>
            </a:lstStyle>
            <a:p>
              <a:pPr marL="0" marR="0" lvl="0" indent="0" algn="l" defTabSz="0" rtl="0" eaLnBrk="1" fontAlgn="auto" latinLnBrk="0" hangingPunct="1">
                <a:lnSpc>
                  <a:spcPts val="192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8 800 555 54 45 | </a:t>
              </a:r>
              <a:r>
                <a:rPr kumimoji="0" lang="ru-RU" sz="1800" b="0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www.spsr.ru</a:t>
              </a: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                                                                       ЭКСПРЕСС-ДОСТАВКА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  <p:sp>
          <p:nvSpPr>
            <p:cNvPr id="18" name="Номер слайда 5"/>
            <p:cNvSpPr txBox="1">
              <a:spLocks/>
            </p:cNvSpPr>
            <p:nvPr/>
          </p:nvSpPr>
          <p:spPr>
            <a:xfrm>
              <a:off x="9204352" y="6981693"/>
              <a:ext cx="954378" cy="402567"/>
            </a:xfrm>
            <a:prstGeom prst="rect">
              <a:avLst/>
            </a:prstGeom>
          </p:spPr>
          <p:txBody>
            <a:bodyPr vert="horz" lIns="99569" tIns="49785" rIns="99569" bIns="49785" rtlCol="0" anchor="ctr"/>
            <a:lstStyle>
              <a:lvl1pPr algn="r">
                <a:defRPr sz="1800">
                  <a:solidFill>
                    <a:srgbClr val="FF0000"/>
                  </a:solidFill>
                  <a:latin typeface="Calibri" pitchFamily="34" charset="0"/>
                  <a:cs typeface="Calibri" pitchFamily="34" charset="0"/>
                </a:defRPr>
              </a:lvl1pPr>
            </a:lstStyle>
            <a:p>
              <a:pPr marL="0" marR="0" lvl="0" indent="0" algn="r" defTabSz="99569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fld id="{4F7735C7-5BD9-4968-9052-41100904DB77}" type="slidenum">
                <a:rPr kumimoji="0" lang="ru-RU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pPr marL="0" marR="0" lvl="0" indent="0" algn="r" defTabSz="99569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t>12</a:t>
              </a:fld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/00</a:t>
              </a: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</p:grpSp>
      <p:sp>
        <p:nvSpPr>
          <p:cNvPr id="33" name="Заголовок 1"/>
          <p:cNvSpPr>
            <a:spLocks noGrp="1"/>
          </p:cNvSpPr>
          <p:nvPr>
            <p:ph type="ctrTitle"/>
          </p:nvPr>
        </p:nvSpPr>
        <p:spPr>
          <a:xfrm>
            <a:off x="1532079" y="0"/>
            <a:ext cx="885831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sz="2400" b="1" dirty="0" smtClean="0">
                <a:solidFill>
                  <a:schemeClr val="bg1"/>
                </a:solidFill>
              </a:rPr>
              <a:t>Критерии выбора </a:t>
            </a:r>
            <a:r>
              <a:rPr lang="ru-RU" sz="2400" b="1" dirty="0" err="1" smtClean="0">
                <a:solidFill>
                  <a:schemeClr val="bg1"/>
                </a:solidFill>
              </a:rPr>
              <a:t>логистического</a:t>
            </a:r>
            <a:r>
              <a:rPr lang="ru-RU" sz="2400" b="1" dirty="0" smtClean="0">
                <a:solidFill>
                  <a:schemeClr val="bg1"/>
                </a:solidFill>
              </a:rPr>
              <a:t> партнера</a:t>
            </a:r>
            <a:endParaRPr lang="ru-RU" sz="2400" b="1" dirty="0">
              <a:solidFill>
                <a:schemeClr val="bg1"/>
              </a:solidFill>
            </a:endParaRPr>
          </a:p>
        </p:txBody>
      </p:sp>
      <p:sp>
        <p:nvSpPr>
          <p:cNvPr id="25" name="Прямоугольник 24"/>
          <p:cNvSpPr/>
          <p:nvPr/>
        </p:nvSpPr>
        <p:spPr>
          <a:xfrm>
            <a:off x="0" y="3137689"/>
            <a:ext cx="10693400" cy="307183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6" name="Прямоугольник 25"/>
          <p:cNvSpPr/>
          <p:nvPr/>
        </p:nvSpPr>
        <p:spPr>
          <a:xfrm>
            <a:off x="703230" y="3566317"/>
            <a:ext cx="5500726" cy="21852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24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ИНТЕГРАЦИЯ </a:t>
            </a:r>
            <a:b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</a:b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    ПРОЦЕССОВ НА УРОВНЕ IT</a:t>
            </a:r>
          </a:p>
          <a:p>
            <a:pPr>
              <a:lnSpc>
                <a:spcPts val="24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ТЕХНОЛОГИИ «ПОСЛЕДНЕЙ МИЛИ»</a:t>
            </a:r>
          </a:p>
          <a:p>
            <a:pPr>
              <a:lnSpc>
                <a:spcPts val="24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ОПЛАТА БАНКОВСКОЙ КАРТОЙ</a:t>
            </a:r>
          </a:p>
          <a:p>
            <a:pPr>
              <a:lnSpc>
                <a:spcPts val="24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КОМПЛЕКСНЫЕ РЕШЕНИЯ</a:t>
            </a:r>
            <a:endParaRPr lang="ru-RU" sz="2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</a:endParaRPr>
          </a:p>
        </p:txBody>
      </p:sp>
      <p:sp>
        <p:nvSpPr>
          <p:cNvPr id="23" name="Пятиугольник 22"/>
          <p:cNvSpPr/>
          <p:nvPr/>
        </p:nvSpPr>
        <p:spPr>
          <a:xfrm rot="5400000">
            <a:off x="2810651" y="-612806"/>
            <a:ext cx="1500198" cy="5143536"/>
          </a:xfrm>
          <a:prstGeom prst="homePlate">
            <a:avLst>
              <a:gd name="adj" fmla="val 27111"/>
            </a:avLst>
          </a:prstGeom>
          <a:solidFill>
            <a:srgbClr val="E30613"/>
          </a:solidFill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marL="180000" algn="ctr"/>
            <a:r>
              <a:rPr lang="ru-RU" sz="3600" b="1" spc="300" dirty="0" smtClean="0"/>
              <a:t>ТЕХНОЛОГИИ</a:t>
            </a:r>
            <a:endParaRPr lang="ru-RU" sz="3600" b="1" spc="300" dirty="0"/>
          </a:p>
        </p:txBody>
      </p:sp>
      <p:pic>
        <p:nvPicPr>
          <p:cNvPr id="27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 rot="20033907">
            <a:off x="5898725" y="1688544"/>
            <a:ext cx="1777371" cy="345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50" name="Picture 2" descr="N:\Загрузки\karta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 rot="20700000">
            <a:off x="7190704" y="1710420"/>
            <a:ext cx="3153045" cy="3071834"/>
          </a:xfrm>
          <a:prstGeom prst="rect">
            <a:avLst/>
          </a:prstGeom>
          <a:noFill/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grpSp>
        <p:nvGrpSpPr>
          <p:cNvPr id="31" name="Группа 30"/>
          <p:cNvGrpSpPr/>
          <p:nvPr/>
        </p:nvGrpSpPr>
        <p:grpSpPr>
          <a:xfrm>
            <a:off x="5537452" y="3423441"/>
            <a:ext cx="4381280" cy="2357454"/>
            <a:chOff x="5221370" y="3780631"/>
            <a:chExt cx="3982982" cy="2143140"/>
          </a:xfrm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grpSpPr>
        <p:sp>
          <p:nvSpPr>
            <p:cNvPr id="30" name="Овал 29"/>
            <p:cNvSpPr/>
            <p:nvPr/>
          </p:nvSpPr>
          <p:spPr>
            <a:xfrm>
              <a:off x="6061080" y="4698567"/>
              <a:ext cx="2428892" cy="121444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pic>
          <p:nvPicPr>
            <p:cNvPr id="28" name="Picture 5"/>
            <p:cNvPicPr>
              <a:picLocks noChangeAspect="1" noChangeArrowheads="1"/>
            </p:cNvPicPr>
            <p:nvPr/>
          </p:nvPicPr>
          <p:blipFill>
            <a:blip r:embed="rId4" cstate="print">
              <a:duotone>
                <a:prstClr val="black"/>
                <a:schemeClr val="accent2">
                  <a:tint val="45000"/>
                  <a:satMod val="400000"/>
                </a:schemeClr>
              </a:duotone>
              <a:lum bright="-10000" contrast="59000"/>
            </a:blip>
            <a:srcRect b="11265"/>
            <a:stretch>
              <a:fillRect/>
            </a:stretch>
          </p:blipFill>
          <p:spPr bwMode="auto">
            <a:xfrm>
              <a:off x="5221370" y="3780631"/>
              <a:ext cx="3982982" cy="21431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" name="Группа 217"/>
          <p:cNvGrpSpPr/>
          <p:nvPr/>
        </p:nvGrpSpPr>
        <p:grpSpPr>
          <a:xfrm>
            <a:off x="-2912" y="-3401"/>
            <a:ext cx="10696312" cy="7563495"/>
            <a:chOff x="-2912" y="-3401"/>
            <a:chExt cx="10696312" cy="7563495"/>
          </a:xfrm>
        </p:grpSpPr>
        <p:grpSp>
          <p:nvGrpSpPr>
            <p:cNvPr id="219" name="Группа 20"/>
            <p:cNvGrpSpPr/>
            <p:nvPr/>
          </p:nvGrpSpPr>
          <p:grpSpPr>
            <a:xfrm>
              <a:off x="0" y="-3401"/>
              <a:ext cx="10693400" cy="784430"/>
              <a:chOff x="0" y="-3401"/>
              <a:chExt cx="10693400" cy="784430"/>
            </a:xfrm>
          </p:grpSpPr>
          <p:sp>
            <p:nvSpPr>
              <p:cNvPr id="224" name="bk object 16"/>
              <p:cNvSpPr/>
              <p:nvPr/>
            </p:nvSpPr>
            <p:spPr>
              <a:xfrm>
                <a:off x="0" y="699749"/>
                <a:ext cx="10692130" cy="81280"/>
              </a:xfrm>
              <a:custGeom>
                <a:avLst/>
                <a:gdLst/>
                <a:ahLst/>
                <a:cxnLst/>
                <a:rect l="l" t="t" r="r" b="b"/>
                <a:pathLst>
                  <a:path w="10692130" h="81279">
                    <a:moveTo>
                      <a:pt x="0" y="80733"/>
                    </a:moveTo>
                    <a:lnTo>
                      <a:pt x="10692003" y="80733"/>
                    </a:lnTo>
                    <a:lnTo>
                      <a:pt x="10692003" y="0"/>
                    </a:lnTo>
                    <a:lnTo>
                      <a:pt x="0" y="0"/>
                    </a:lnTo>
                    <a:lnTo>
                      <a:pt x="0" y="8073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5400000" scaled="1"/>
                <a:tileRect/>
              </a:gra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5" name="bk object 17"/>
              <p:cNvSpPr/>
              <p:nvPr/>
            </p:nvSpPr>
            <p:spPr>
              <a:xfrm>
                <a:off x="0" y="-3157"/>
                <a:ext cx="10693400" cy="702945"/>
              </a:xfrm>
              <a:custGeom>
                <a:avLst/>
                <a:gdLst/>
                <a:ahLst/>
                <a:cxnLst/>
                <a:rect l="l" t="t" r="r" b="b"/>
                <a:pathLst>
                  <a:path w="10687050" h="702945">
                    <a:moveTo>
                      <a:pt x="0" y="702906"/>
                    </a:moveTo>
                    <a:lnTo>
                      <a:pt x="10686605" y="702906"/>
                    </a:lnTo>
                    <a:lnTo>
                      <a:pt x="10686605" y="0"/>
                    </a:lnTo>
                    <a:lnTo>
                      <a:pt x="0" y="0"/>
                    </a:lnTo>
                    <a:lnTo>
                      <a:pt x="0" y="702906"/>
                    </a:lnTo>
                    <a:close/>
                  </a:path>
                </a:pathLst>
              </a:custGeom>
              <a:solidFill>
                <a:srgbClr val="E30613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6" name="bk object 19"/>
              <p:cNvSpPr/>
              <p:nvPr/>
            </p:nvSpPr>
            <p:spPr>
              <a:xfrm>
                <a:off x="0" y="-3157"/>
                <a:ext cx="1614170" cy="702129"/>
              </a:xfrm>
              <a:custGeom>
                <a:avLst/>
                <a:gdLst/>
                <a:ahLst/>
                <a:cxnLst/>
                <a:rect l="l" t="t" r="r" b="b"/>
                <a:pathLst>
                  <a:path w="1614170" h="704850">
                    <a:moveTo>
                      <a:pt x="1600723" y="0"/>
                    </a:moveTo>
                    <a:lnTo>
                      <a:pt x="0" y="0"/>
                    </a:lnTo>
                    <a:lnTo>
                      <a:pt x="0" y="704545"/>
                    </a:lnTo>
                    <a:lnTo>
                      <a:pt x="1313078" y="704545"/>
                    </a:lnTo>
                    <a:lnTo>
                      <a:pt x="1343177" y="675788"/>
                    </a:lnTo>
                    <a:lnTo>
                      <a:pt x="1374567" y="643564"/>
                    </a:lnTo>
                    <a:lnTo>
                      <a:pt x="1404280" y="610698"/>
                    </a:lnTo>
                    <a:lnTo>
                      <a:pt x="1432262" y="577234"/>
                    </a:lnTo>
                    <a:lnTo>
                      <a:pt x="1458460" y="543215"/>
                    </a:lnTo>
                    <a:lnTo>
                      <a:pt x="1482820" y="508684"/>
                    </a:lnTo>
                    <a:lnTo>
                      <a:pt x="1505287" y="473686"/>
                    </a:lnTo>
                    <a:lnTo>
                      <a:pt x="1525808" y="438263"/>
                    </a:lnTo>
                    <a:lnTo>
                      <a:pt x="1544329" y="402458"/>
                    </a:lnTo>
                    <a:lnTo>
                      <a:pt x="1560797" y="366316"/>
                    </a:lnTo>
                    <a:lnTo>
                      <a:pt x="1575156" y="329879"/>
                    </a:lnTo>
                    <a:lnTo>
                      <a:pt x="1587354" y="293190"/>
                    </a:lnTo>
                    <a:lnTo>
                      <a:pt x="1597336" y="256294"/>
                    </a:lnTo>
                    <a:lnTo>
                      <a:pt x="1610439" y="182052"/>
                    </a:lnTo>
                    <a:lnTo>
                      <a:pt x="1613963" y="104570"/>
                    </a:lnTo>
                    <a:lnTo>
                      <a:pt x="1611602" y="65277"/>
                    </a:lnTo>
                    <a:lnTo>
                      <a:pt x="1606434" y="26949"/>
                    </a:lnTo>
                    <a:lnTo>
                      <a:pt x="1600723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grpSp>
            <p:nvGrpSpPr>
              <p:cNvPr id="227" name="Группа 20"/>
              <p:cNvGrpSpPr/>
              <p:nvPr/>
            </p:nvGrpSpPr>
            <p:grpSpPr>
              <a:xfrm>
                <a:off x="274602" y="63492"/>
                <a:ext cx="857256" cy="573597"/>
                <a:chOff x="471488" y="246063"/>
                <a:chExt cx="1300163" cy="869950"/>
              </a:xfrm>
            </p:grpSpPr>
            <p:sp>
              <p:nvSpPr>
                <p:cNvPr id="230" name="Freeform 8"/>
                <p:cNvSpPr>
                  <a:spLocks/>
                </p:cNvSpPr>
                <p:nvPr/>
              </p:nvSpPr>
              <p:spPr bwMode="auto">
                <a:xfrm>
                  <a:off x="471488" y="246063"/>
                  <a:ext cx="1300163" cy="869950"/>
                </a:xfrm>
                <a:custGeom>
                  <a:avLst/>
                  <a:gdLst/>
                  <a:ahLst/>
                  <a:cxnLst>
                    <a:cxn ang="0">
                      <a:pos x="1860" y="22"/>
                    </a:cxn>
                    <a:cxn ang="0">
                      <a:pos x="2101" y="1"/>
                    </a:cxn>
                    <a:cxn ang="0">
                      <a:pos x="2326" y="5"/>
                    </a:cxn>
                    <a:cxn ang="0">
                      <a:pos x="2534" y="32"/>
                    </a:cxn>
                    <a:cxn ang="0">
                      <a:pos x="2722" y="82"/>
                    </a:cxn>
                    <a:cxn ang="0">
                      <a:pos x="2887" y="152"/>
                    </a:cxn>
                    <a:cxn ang="0">
                      <a:pos x="3027" y="242"/>
                    </a:cxn>
                    <a:cxn ang="0">
                      <a:pos x="3138" y="349"/>
                    </a:cxn>
                    <a:cxn ang="0">
                      <a:pos x="3218" y="475"/>
                    </a:cxn>
                    <a:cxn ang="0">
                      <a:pos x="3265" y="615"/>
                    </a:cxn>
                    <a:cxn ang="0">
                      <a:pos x="3276" y="771"/>
                    </a:cxn>
                    <a:cxn ang="0">
                      <a:pos x="3249" y="934"/>
                    </a:cxn>
                    <a:cxn ang="0">
                      <a:pos x="3187" y="1098"/>
                    </a:cxn>
                    <a:cxn ang="0">
                      <a:pos x="3090" y="1257"/>
                    </a:cxn>
                    <a:cxn ang="0">
                      <a:pos x="2966" y="1411"/>
                    </a:cxn>
                    <a:cxn ang="0">
                      <a:pos x="2815" y="1560"/>
                    </a:cxn>
                    <a:cxn ang="0">
                      <a:pos x="2639" y="1696"/>
                    </a:cxn>
                    <a:cxn ang="0">
                      <a:pos x="2441" y="1822"/>
                    </a:cxn>
                    <a:cxn ang="0">
                      <a:pos x="2226" y="1933"/>
                    </a:cxn>
                    <a:cxn ang="0">
                      <a:pos x="1996" y="2028"/>
                    </a:cxn>
                    <a:cxn ang="0">
                      <a:pos x="1751" y="2103"/>
                    </a:cxn>
                    <a:cxn ang="0">
                      <a:pos x="1500" y="2157"/>
                    </a:cxn>
                    <a:cxn ang="0">
                      <a:pos x="1255" y="2185"/>
                    </a:cxn>
                    <a:cxn ang="0">
                      <a:pos x="1025" y="2189"/>
                    </a:cxn>
                    <a:cxn ang="0">
                      <a:pos x="810" y="2170"/>
                    </a:cxn>
                    <a:cxn ang="0">
                      <a:pos x="615" y="2127"/>
                    </a:cxn>
                    <a:cxn ang="0">
                      <a:pos x="443" y="2063"/>
                    </a:cxn>
                    <a:cxn ang="0">
                      <a:pos x="294" y="1980"/>
                    </a:cxn>
                    <a:cxn ang="0">
                      <a:pos x="173" y="1879"/>
                    </a:cxn>
                    <a:cxn ang="0">
                      <a:pos x="82" y="1758"/>
                    </a:cxn>
                    <a:cxn ang="0">
                      <a:pos x="24" y="1623"/>
                    </a:cxn>
                    <a:cxn ang="0">
                      <a:pos x="0" y="1472"/>
                    </a:cxn>
                    <a:cxn ang="0">
                      <a:pos x="15" y="1310"/>
                    </a:cxn>
                    <a:cxn ang="0">
                      <a:pos x="66" y="1147"/>
                    </a:cxn>
                    <a:cxn ang="0">
                      <a:pos x="151" y="986"/>
                    </a:cxn>
                    <a:cxn ang="0">
                      <a:pos x="267" y="829"/>
                    </a:cxn>
                    <a:cxn ang="0">
                      <a:pos x="410" y="679"/>
                    </a:cxn>
                    <a:cxn ang="0">
                      <a:pos x="578" y="538"/>
                    </a:cxn>
                    <a:cxn ang="0">
                      <a:pos x="768" y="408"/>
                    </a:cxn>
                    <a:cxn ang="0">
                      <a:pos x="978" y="292"/>
                    </a:cxn>
                    <a:cxn ang="0">
                      <a:pos x="1204" y="192"/>
                    </a:cxn>
                    <a:cxn ang="0">
                      <a:pos x="1443" y="110"/>
                    </a:cxn>
                    <a:cxn ang="0">
                      <a:pos x="1693" y="48"/>
                    </a:cxn>
                  </a:cxnLst>
                  <a:rect l="0" t="0" r="r" b="b"/>
                  <a:pathLst>
                    <a:path w="3276" h="2190">
                      <a:moveTo>
                        <a:pt x="1693" y="48"/>
                      </a:moveTo>
                      <a:lnTo>
                        <a:pt x="1777" y="33"/>
                      </a:lnTo>
                      <a:lnTo>
                        <a:pt x="1860" y="22"/>
                      </a:lnTo>
                      <a:lnTo>
                        <a:pt x="1941" y="11"/>
                      </a:lnTo>
                      <a:lnTo>
                        <a:pt x="2022" y="5"/>
                      </a:lnTo>
                      <a:lnTo>
                        <a:pt x="2101" y="1"/>
                      </a:lnTo>
                      <a:lnTo>
                        <a:pt x="2178" y="0"/>
                      </a:lnTo>
                      <a:lnTo>
                        <a:pt x="2253" y="1"/>
                      </a:lnTo>
                      <a:lnTo>
                        <a:pt x="2326" y="5"/>
                      </a:lnTo>
                      <a:lnTo>
                        <a:pt x="2397" y="11"/>
                      </a:lnTo>
                      <a:lnTo>
                        <a:pt x="2466" y="20"/>
                      </a:lnTo>
                      <a:lnTo>
                        <a:pt x="2534" y="32"/>
                      </a:lnTo>
                      <a:lnTo>
                        <a:pt x="2599" y="47"/>
                      </a:lnTo>
                      <a:lnTo>
                        <a:pt x="2661" y="63"/>
                      </a:lnTo>
                      <a:lnTo>
                        <a:pt x="2722" y="82"/>
                      </a:lnTo>
                      <a:lnTo>
                        <a:pt x="2780" y="103"/>
                      </a:lnTo>
                      <a:lnTo>
                        <a:pt x="2835" y="127"/>
                      </a:lnTo>
                      <a:lnTo>
                        <a:pt x="2887" y="152"/>
                      </a:lnTo>
                      <a:lnTo>
                        <a:pt x="2937" y="180"/>
                      </a:lnTo>
                      <a:lnTo>
                        <a:pt x="2983" y="210"/>
                      </a:lnTo>
                      <a:lnTo>
                        <a:pt x="3027" y="242"/>
                      </a:lnTo>
                      <a:lnTo>
                        <a:pt x="3068" y="276"/>
                      </a:lnTo>
                      <a:lnTo>
                        <a:pt x="3104" y="311"/>
                      </a:lnTo>
                      <a:lnTo>
                        <a:pt x="3138" y="349"/>
                      </a:lnTo>
                      <a:lnTo>
                        <a:pt x="3169" y="390"/>
                      </a:lnTo>
                      <a:lnTo>
                        <a:pt x="3195" y="432"/>
                      </a:lnTo>
                      <a:lnTo>
                        <a:pt x="3218" y="475"/>
                      </a:lnTo>
                      <a:lnTo>
                        <a:pt x="3238" y="520"/>
                      </a:lnTo>
                      <a:lnTo>
                        <a:pt x="3254" y="567"/>
                      </a:lnTo>
                      <a:lnTo>
                        <a:pt x="3265" y="615"/>
                      </a:lnTo>
                      <a:lnTo>
                        <a:pt x="3273" y="666"/>
                      </a:lnTo>
                      <a:lnTo>
                        <a:pt x="3276" y="718"/>
                      </a:lnTo>
                      <a:lnTo>
                        <a:pt x="3276" y="771"/>
                      </a:lnTo>
                      <a:lnTo>
                        <a:pt x="3271" y="825"/>
                      </a:lnTo>
                      <a:lnTo>
                        <a:pt x="3262" y="880"/>
                      </a:lnTo>
                      <a:lnTo>
                        <a:pt x="3249" y="934"/>
                      </a:lnTo>
                      <a:lnTo>
                        <a:pt x="3232" y="989"/>
                      </a:lnTo>
                      <a:lnTo>
                        <a:pt x="3211" y="1043"/>
                      </a:lnTo>
                      <a:lnTo>
                        <a:pt x="3187" y="1098"/>
                      </a:lnTo>
                      <a:lnTo>
                        <a:pt x="3157" y="1151"/>
                      </a:lnTo>
                      <a:lnTo>
                        <a:pt x="3126" y="1204"/>
                      </a:lnTo>
                      <a:lnTo>
                        <a:pt x="3090" y="1257"/>
                      </a:lnTo>
                      <a:lnTo>
                        <a:pt x="3052" y="1309"/>
                      </a:lnTo>
                      <a:lnTo>
                        <a:pt x="3011" y="1361"/>
                      </a:lnTo>
                      <a:lnTo>
                        <a:pt x="2966" y="1411"/>
                      </a:lnTo>
                      <a:lnTo>
                        <a:pt x="2918" y="1462"/>
                      </a:lnTo>
                      <a:lnTo>
                        <a:pt x="2868" y="1511"/>
                      </a:lnTo>
                      <a:lnTo>
                        <a:pt x="2815" y="1560"/>
                      </a:lnTo>
                      <a:lnTo>
                        <a:pt x="2758" y="1606"/>
                      </a:lnTo>
                      <a:lnTo>
                        <a:pt x="2699" y="1652"/>
                      </a:lnTo>
                      <a:lnTo>
                        <a:pt x="2639" y="1696"/>
                      </a:lnTo>
                      <a:lnTo>
                        <a:pt x="2575" y="1739"/>
                      </a:lnTo>
                      <a:lnTo>
                        <a:pt x="2510" y="1781"/>
                      </a:lnTo>
                      <a:lnTo>
                        <a:pt x="2441" y="1822"/>
                      </a:lnTo>
                      <a:lnTo>
                        <a:pt x="2372" y="1861"/>
                      </a:lnTo>
                      <a:lnTo>
                        <a:pt x="2299" y="1898"/>
                      </a:lnTo>
                      <a:lnTo>
                        <a:pt x="2226" y="1933"/>
                      </a:lnTo>
                      <a:lnTo>
                        <a:pt x="2150" y="1967"/>
                      </a:lnTo>
                      <a:lnTo>
                        <a:pt x="2074" y="1998"/>
                      </a:lnTo>
                      <a:lnTo>
                        <a:pt x="1996" y="2028"/>
                      </a:lnTo>
                      <a:lnTo>
                        <a:pt x="1915" y="2055"/>
                      </a:lnTo>
                      <a:lnTo>
                        <a:pt x="1834" y="2080"/>
                      </a:lnTo>
                      <a:lnTo>
                        <a:pt x="1751" y="2103"/>
                      </a:lnTo>
                      <a:lnTo>
                        <a:pt x="1668" y="2123"/>
                      </a:lnTo>
                      <a:lnTo>
                        <a:pt x="1584" y="2142"/>
                      </a:lnTo>
                      <a:lnTo>
                        <a:pt x="1500" y="2157"/>
                      </a:lnTo>
                      <a:lnTo>
                        <a:pt x="1417" y="2168"/>
                      </a:lnTo>
                      <a:lnTo>
                        <a:pt x="1335" y="2179"/>
                      </a:lnTo>
                      <a:lnTo>
                        <a:pt x="1255" y="2185"/>
                      </a:lnTo>
                      <a:lnTo>
                        <a:pt x="1177" y="2189"/>
                      </a:lnTo>
                      <a:lnTo>
                        <a:pt x="1100" y="2190"/>
                      </a:lnTo>
                      <a:lnTo>
                        <a:pt x="1025" y="2189"/>
                      </a:lnTo>
                      <a:lnTo>
                        <a:pt x="952" y="2185"/>
                      </a:lnTo>
                      <a:lnTo>
                        <a:pt x="880" y="2179"/>
                      </a:lnTo>
                      <a:lnTo>
                        <a:pt x="810" y="2170"/>
                      </a:lnTo>
                      <a:lnTo>
                        <a:pt x="743" y="2158"/>
                      </a:lnTo>
                      <a:lnTo>
                        <a:pt x="678" y="2143"/>
                      </a:lnTo>
                      <a:lnTo>
                        <a:pt x="615" y="2127"/>
                      </a:lnTo>
                      <a:lnTo>
                        <a:pt x="556" y="2108"/>
                      </a:lnTo>
                      <a:lnTo>
                        <a:pt x="497" y="2087"/>
                      </a:lnTo>
                      <a:lnTo>
                        <a:pt x="443" y="2063"/>
                      </a:lnTo>
                      <a:lnTo>
                        <a:pt x="390" y="2038"/>
                      </a:lnTo>
                      <a:lnTo>
                        <a:pt x="340" y="2010"/>
                      </a:lnTo>
                      <a:lnTo>
                        <a:pt x="294" y="1980"/>
                      </a:lnTo>
                      <a:lnTo>
                        <a:pt x="251" y="1948"/>
                      </a:lnTo>
                      <a:lnTo>
                        <a:pt x="210" y="1914"/>
                      </a:lnTo>
                      <a:lnTo>
                        <a:pt x="173" y="1879"/>
                      </a:lnTo>
                      <a:lnTo>
                        <a:pt x="139" y="1841"/>
                      </a:lnTo>
                      <a:lnTo>
                        <a:pt x="109" y="1800"/>
                      </a:lnTo>
                      <a:lnTo>
                        <a:pt x="82" y="1758"/>
                      </a:lnTo>
                      <a:lnTo>
                        <a:pt x="58" y="1715"/>
                      </a:lnTo>
                      <a:lnTo>
                        <a:pt x="39" y="1670"/>
                      </a:lnTo>
                      <a:lnTo>
                        <a:pt x="24" y="1623"/>
                      </a:lnTo>
                      <a:lnTo>
                        <a:pt x="11" y="1575"/>
                      </a:lnTo>
                      <a:lnTo>
                        <a:pt x="4" y="1524"/>
                      </a:lnTo>
                      <a:lnTo>
                        <a:pt x="0" y="1472"/>
                      </a:lnTo>
                      <a:lnTo>
                        <a:pt x="1" y="1419"/>
                      </a:lnTo>
                      <a:lnTo>
                        <a:pt x="6" y="1365"/>
                      </a:lnTo>
                      <a:lnTo>
                        <a:pt x="15" y="1310"/>
                      </a:lnTo>
                      <a:lnTo>
                        <a:pt x="28" y="1256"/>
                      </a:lnTo>
                      <a:lnTo>
                        <a:pt x="46" y="1201"/>
                      </a:lnTo>
                      <a:lnTo>
                        <a:pt x="66" y="1147"/>
                      </a:lnTo>
                      <a:lnTo>
                        <a:pt x="91" y="1092"/>
                      </a:lnTo>
                      <a:lnTo>
                        <a:pt x="119" y="1039"/>
                      </a:lnTo>
                      <a:lnTo>
                        <a:pt x="151" y="986"/>
                      </a:lnTo>
                      <a:lnTo>
                        <a:pt x="186" y="933"/>
                      </a:lnTo>
                      <a:lnTo>
                        <a:pt x="225" y="881"/>
                      </a:lnTo>
                      <a:lnTo>
                        <a:pt x="267" y="829"/>
                      </a:lnTo>
                      <a:lnTo>
                        <a:pt x="311" y="779"/>
                      </a:lnTo>
                      <a:lnTo>
                        <a:pt x="359" y="728"/>
                      </a:lnTo>
                      <a:lnTo>
                        <a:pt x="410" y="679"/>
                      </a:lnTo>
                      <a:lnTo>
                        <a:pt x="463" y="630"/>
                      </a:lnTo>
                      <a:lnTo>
                        <a:pt x="519" y="584"/>
                      </a:lnTo>
                      <a:lnTo>
                        <a:pt x="578" y="538"/>
                      </a:lnTo>
                      <a:lnTo>
                        <a:pt x="639" y="494"/>
                      </a:lnTo>
                      <a:lnTo>
                        <a:pt x="702" y="451"/>
                      </a:lnTo>
                      <a:lnTo>
                        <a:pt x="768" y="408"/>
                      </a:lnTo>
                      <a:lnTo>
                        <a:pt x="837" y="368"/>
                      </a:lnTo>
                      <a:lnTo>
                        <a:pt x="906" y="329"/>
                      </a:lnTo>
                      <a:lnTo>
                        <a:pt x="978" y="292"/>
                      </a:lnTo>
                      <a:lnTo>
                        <a:pt x="1052" y="257"/>
                      </a:lnTo>
                      <a:lnTo>
                        <a:pt x="1126" y="223"/>
                      </a:lnTo>
                      <a:lnTo>
                        <a:pt x="1204" y="192"/>
                      </a:lnTo>
                      <a:lnTo>
                        <a:pt x="1282" y="162"/>
                      </a:lnTo>
                      <a:lnTo>
                        <a:pt x="1362" y="135"/>
                      </a:lnTo>
                      <a:lnTo>
                        <a:pt x="1443" y="110"/>
                      </a:lnTo>
                      <a:lnTo>
                        <a:pt x="1525" y="87"/>
                      </a:lnTo>
                      <a:lnTo>
                        <a:pt x="1608" y="67"/>
                      </a:lnTo>
                      <a:lnTo>
                        <a:pt x="1693" y="48"/>
                      </a:lnTo>
                      <a:close/>
                    </a:path>
                  </a:pathLst>
                </a:custGeom>
                <a:solidFill>
                  <a:srgbClr val="FEFEF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31" name="Freeform 9"/>
                <p:cNvSpPr>
                  <a:spLocks noEditPoints="1"/>
                </p:cNvSpPr>
                <p:nvPr/>
              </p:nvSpPr>
              <p:spPr bwMode="auto">
                <a:xfrm>
                  <a:off x="549275" y="339726"/>
                  <a:ext cx="1144588" cy="682625"/>
                </a:xfrm>
                <a:custGeom>
                  <a:avLst/>
                  <a:gdLst/>
                  <a:ahLst/>
                  <a:cxnLst>
                    <a:cxn ang="0">
                      <a:pos x="1187" y="52"/>
                    </a:cxn>
                    <a:cxn ang="0">
                      <a:pos x="224" y="598"/>
                    </a:cxn>
                    <a:cxn ang="0">
                      <a:pos x="205" y="711"/>
                    </a:cxn>
                    <a:cxn ang="0">
                      <a:pos x="948" y="299"/>
                    </a:cxn>
                    <a:cxn ang="0">
                      <a:pos x="376" y="792"/>
                    </a:cxn>
                    <a:cxn ang="0">
                      <a:pos x="362" y="1325"/>
                    </a:cxn>
                    <a:cxn ang="0">
                      <a:pos x="1079" y="1708"/>
                    </a:cxn>
                    <a:cxn ang="0">
                      <a:pos x="2143" y="1495"/>
                    </a:cxn>
                    <a:cxn ang="0">
                      <a:pos x="2832" y="844"/>
                    </a:cxn>
                    <a:cxn ang="0">
                      <a:pos x="2213" y="1314"/>
                    </a:cxn>
                    <a:cxn ang="0">
                      <a:pos x="2337" y="1149"/>
                    </a:cxn>
                    <a:cxn ang="0">
                      <a:pos x="2578" y="575"/>
                    </a:cxn>
                    <a:cxn ang="0">
                      <a:pos x="2311" y="190"/>
                    </a:cxn>
                    <a:cxn ang="0">
                      <a:pos x="1895" y="1011"/>
                    </a:cxn>
                    <a:cxn ang="0">
                      <a:pos x="1855" y="1126"/>
                    </a:cxn>
                    <a:cxn ang="0">
                      <a:pos x="1901" y="1173"/>
                    </a:cxn>
                    <a:cxn ang="0">
                      <a:pos x="1878" y="1214"/>
                    </a:cxn>
                    <a:cxn ang="0">
                      <a:pos x="2008" y="1106"/>
                    </a:cxn>
                    <a:cxn ang="0">
                      <a:pos x="1911" y="1052"/>
                    </a:cxn>
                    <a:cxn ang="0">
                      <a:pos x="1768" y="1011"/>
                    </a:cxn>
                    <a:cxn ang="0">
                      <a:pos x="1607" y="1101"/>
                    </a:cxn>
                    <a:cxn ang="0">
                      <a:pos x="1717" y="1166"/>
                    </a:cxn>
                    <a:cxn ang="0">
                      <a:pos x="1599" y="1201"/>
                    </a:cxn>
                    <a:cxn ang="0">
                      <a:pos x="1789" y="1146"/>
                    </a:cxn>
                    <a:cxn ang="0">
                      <a:pos x="1673" y="1070"/>
                    </a:cxn>
                    <a:cxn ang="0">
                      <a:pos x="1579" y="1071"/>
                    </a:cxn>
                    <a:cxn ang="0">
                      <a:pos x="1413" y="1030"/>
                    </a:cxn>
                    <a:cxn ang="0">
                      <a:pos x="1437" y="1214"/>
                    </a:cxn>
                    <a:cxn ang="0">
                      <a:pos x="1475" y="1169"/>
                    </a:cxn>
                    <a:cxn ang="0">
                      <a:pos x="1501" y="1054"/>
                    </a:cxn>
                    <a:cxn ang="0">
                      <a:pos x="1299" y="1064"/>
                    </a:cxn>
                    <a:cxn ang="0">
                      <a:pos x="1303" y="1012"/>
                    </a:cxn>
                    <a:cxn ang="0">
                      <a:pos x="1087" y="1211"/>
                    </a:cxn>
                    <a:cxn ang="0">
                      <a:pos x="1140" y="1017"/>
                    </a:cxn>
                    <a:cxn ang="0">
                      <a:pos x="1077" y="1138"/>
                    </a:cxn>
                    <a:cxn ang="0">
                      <a:pos x="1035" y="1064"/>
                    </a:cxn>
                    <a:cxn ang="0">
                      <a:pos x="769" y="1212"/>
                    </a:cxn>
                    <a:cxn ang="0">
                      <a:pos x="649" y="1008"/>
                    </a:cxn>
                    <a:cxn ang="0">
                      <a:pos x="496" y="1169"/>
                    </a:cxn>
                    <a:cxn ang="0">
                      <a:pos x="674" y="1184"/>
                    </a:cxn>
                    <a:cxn ang="0">
                      <a:pos x="573" y="1087"/>
                    </a:cxn>
                    <a:cxn ang="0">
                      <a:pos x="2219" y="599"/>
                    </a:cxn>
                    <a:cxn ang="0">
                      <a:pos x="2185" y="787"/>
                    </a:cxn>
                    <a:cxn ang="0">
                      <a:pos x="2261" y="746"/>
                    </a:cxn>
                    <a:cxn ang="0">
                      <a:pos x="2337" y="541"/>
                    </a:cxn>
                    <a:cxn ang="0">
                      <a:pos x="1926" y="540"/>
                    </a:cxn>
                    <a:cxn ang="0">
                      <a:pos x="1613" y="576"/>
                    </a:cxn>
                    <a:cxn ang="0">
                      <a:pos x="1790" y="761"/>
                    </a:cxn>
                    <a:cxn ang="0">
                      <a:pos x="1665" y="816"/>
                    </a:cxn>
                    <a:cxn ang="0">
                      <a:pos x="1703" y="918"/>
                    </a:cxn>
                    <a:cxn ang="0">
                      <a:pos x="1909" y="740"/>
                    </a:cxn>
                    <a:cxn ang="0">
                      <a:pos x="1702" y="637"/>
                    </a:cxn>
                    <a:cxn ang="0">
                      <a:pos x="1321" y="597"/>
                    </a:cxn>
                    <a:cxn ang="0">
                      <a:pos x="1321" y="597"/>
                    </a:cxn>
                    <a:cxn ang="0">
                      <a:pos x="1550" y="599"/>
                    </a:cxn>
                    <a:cxn ang="0">
                      <a:pos x="1142" y="585"/>
                    </a:cxn>
                    <a:cxn ang="0">
                      <a:pos x="858" y="532"/>
                    </a:cxn>
                    <a:cxn ang="0">
                      <a:pos x="864" y="736"/>
                    </a:cxn>
                    <a:cxn ang="0">
                      <a:pos x="896" y="828"/>
                    </a:cxn>
                    <a:cxn ang="0">
                      <a:pos x="835" y="913"/>
                    </a:cxn>
                    <a:cxn ang="0">
                      <a:pos x="1116" y="774"/>
                    </a:cxn>
                    <a:cxn ang="0">
                      <a:pos x="912" y="654"/>
                    </a:cxn>
                    <a:cxn ang="0">
                      <a:pos x="1034" y="612"/>
                    </a:cxn>
                  </a:cxnLst>
                  <a:rect l="0" t="0" r="r" b="b"/>
                  <a:pathLst>
                    <a:path w="2880" h="1720">
                      <a:moveTo>
                        <a:pt x="2185" y="121"/>
                      </a:moveTo>
                      <a:lnTo>
                        <a:pt x="2142" y="102"/>
                      </a:lnTo>
                      <a:lnTo>
                        <a:pt x="2098" y="84"/>
                      </a:lnTo>
                      <a:lnTo>
                        <a:pt x="2052" y="68"/>
                      </a:lnTo>
                      <a:lnTo>
                        <a:pt x="2007" y="54"/>
                      </a:lnTo>
                      <a:lnTo>
                        <a:pt x="1960" y="42"/>
                      </a:lnTo>
                      <a:lnTo>
                        <a:pt x="1913" y="31"/>
                      </a:lnTo>
                      <a:lnTo>
                        <a:pt x="1866" y="22"/>
                      </a:lnTo>
                      <a:lnTo>
                        <a:pt x="1820" y="14"/>
                      </a:lnTo>
                      <a:lnTo>
                        <a:pt x="1764" y="8"/>
                      </a:lnTo>
                      <a:lnTo>
                        <a:pt x="1709" y="4"/>
                      </a:lnTo>
                      <a:lnTo>
                        <a:pt x="1654" y="2"/>
                      </a:lnTo>
                      <a:lnTo>
                        <a:pt x="1599" y="0"/>
                      </a:lnTo>
                      <a:lnTo>
                        <a:pt x="1544" y="2"/>
                      </a:lnTo>
                      <a:lnTo>
                        <a:pt x="1489" y="4"/>
                      </a:lnTo>
                      <a:lnTo>
                        <a:pt x="1434" y="9"/>
                      </a:lnTo>
                      <a:lnTo>
                        <a:pt x="1379" y="16"/>
                      </a:lnTo>
                      <a:lnTo>
                        <a:pt x="1331" y="23"/>
                      </a:lnTo>
                      <a:lnTo>
                        <a:pt x="1283" y="31"/>
                      </a:lnTo>
                      <a:lnTo>
                        <a:pt x="1235" y="41"/>
                      </a:lnTo>
                      <a:lnTo>
                        <a:pt x="1187" y="52"/>
                      </a:lnTo>
                      <a:lnTo>
                        <a:pt x="1140" y="65"/>
                      </a:lnTo>
                      <a:lnTo>
                        <a:pt x="1092" y="79"/>
                      </a:lnTo>
                      <a:lnTo>
                        <a:pt x="1044" y="94"/>
                      </a:lnTo>
                      <a:lnTo>
                        <a:pt x="997" y="111"/>
                      </a:lnTo>
                      <a:lnTo>
                        <a:pt x="950" y="128"/>
                      </a:lnTo>
                      <a:lnTo>
                        <a:pt x="903" y="147"/>
                      </a:lnTo>
                      <a:lnTo>
                        <a:pt x="858" y="166"/>
                      </a:lnTo>
                      <a:lnTo>
                        <a:pt x="812" y="187"/>
                      </a:lnTo>
                      <a:lnTo>
                        <a:pt x="768" y="208"/>
                      </a:lnTo>
                      <a:lnTo>
                        <a:pt x="724" y="231"/>
                      </a:lnTo>
                      <a:lnTo>
                        <a:pt x="681" y="254"/>
                      </a:lnTo>
                      <a:lnTo>
                        <a:pt x="639" y="278"/>
                      </a:lnTo>
                      <a:lnTo>
                        <a:pt x="591" y="306"/>
                      </a:lnTo>
                      <a:lnTo>
                        <a:pt x="543" y="336"/>
                      </a:lnTo>
                      <a:lnTo>
                        <a:pt x="495" y="369"/>
                      </a:lnTo>
                      <a:lnTo>
                        <a:pt x="446" y="403"/>
                      </a:lnTo>
                      <a:lnTo>
                        <a:pt x="400" y="438"/>
                      </a:lnTo>
                      <a:lnTo>
                        <a:pt x="354" y="475"/>
                      </a:lnTo>
                      <a:lnTo>
                        <a:pt x="309" y="514"/>
                      </a:lnTo>
                      <a:lnTo>
                        <a:pt x="265" y="556"/>
                      </a:lnTo>
                      <a:lnTo>
                        <a:pt x="224" y="598"/>
                      </a:lnTo>
                      <a:lnTo>
                        <a:pt x="184" y="642"/>
                      </a:lnTo>
                      <a:lnTo>
                        <a:pt x="166" y="664"/>
                      </a:lnTo>
                      <a:lnTo>
                        <a:pt x="147" y="688"/>
                      </a:lnTo>
                      <a:lnTo>
                        <a:pt x="129" y="711"/>
                      </a:lnTo>
                      <a:lnTo>
                        <a:pt x="112" y="735"/>
                      </a:lnTo>
                      <a:lnTo>
                        <a:pt x="95" y="759"/>
                      </a:lnTo>
                      <a:lnTo>
                        <a:pt x="79" y="783"/>
                      </a:lnTo>
                      <a:lnTo>
                        <a:pt x="64" y="808"/>
                      </a:lnTo>
                      <a:lnTo>
                        <a:pt x="49" y="832"/>
                      </a:lnTo>
                      <a:lnTo>
                        <a:pt x="36" y="859"/>
                      </a:lnTo>
                      <a:lnTo>
                        <a:pt x="23" y="884"/>
                      </a:lnTo>
                      <a:lnTo>
                        <a:pt x="11" y="911"/>
                      </a:lnTo>
                      <a:lnTo>
                        <a:pt x="0" y="937"/>
                      </a:lnTo>
                      <a:lnTo>
                        <a:pt x="24" y="906"/>
                      </a:lnTo>
                      <a:lnTo>
                        <a:pt x="48" y="876"/>
                      </a:lnTo>
                      <a:lnTo>
                        <a:pt x="73" y="846"/>
                      </a:lnTo>
                      <a:lnTo>
                        <a:pt x="98" y="818"/>
                      </a:lnTo>
                      <a:lnTo>
                        <a:pt x="124" y="790"/>
                      </a:lnTo>
                      <a:lnTo>
                        <a:pt x="150" y="763"/>
                      </a:lnTo>
                      <a:lnTo>
                        <a:pt x="177" y="736"/>
                      </a:lnTo>
                      <a:lnTo>
                        <a:pt x="205" y="711"/>
                      </a:lnTo>
                      <a:lnTo>
                        <a:pt x="233" y="685"/>
                      </a:lnTo>
                      <a:lnTo>
                        <a:pt x="262" y="661"/>
                      </a:lnTo>
                      <a:lnTo>
                        <a:pt x="290" y="637"/>
                      </a:lnTo>
                      <a:lnTo>
                        <a:pt x="319" y="614"/>
                      </a:lnTo>
                      <a:lnTo>
                        <a:pt x="349" y="592"/>
                      </a:lnTo>
                      <a:lnTo>
                        <a:pt x="379" y="570"/>
                      </a:lnTo>
                      <a:lnTo>
                        <a:pt x="410" y="550"/>
                      </a:lnTo>
                      <a:lnTo>
                        <a:pt x="440" y="530"/>
                      </a:lnTo>
                      <a:lnTo>
                        <a:pt x="472" y="509"/>
                      </a:lnTo>
                      <a:lnTo>
                        <a:pt x="503" y="490"/>
                      </a:lnTo>
                      <a:lnTo>
                        <a:pt x="535" y="473"/>
                      </a:lnTo>
                      <a:lnTo>
                        <a:pt x="568" y="455"/>
                      </a:lnTo>
                      <a:lnTo>
                        <a:pt x="601" y="437"/>
                      </a:lnTo>
                      <a:lnTo>
                        <a:pt x="634" y="421"/>
                      </a:lnTo>
                      <a:lnTo>
                        <a:pt x="667" y="404"/>
                      </a:lnTo>
                      <a:lnTo>
                        <a:pt x="701" y="389"/>
                      </a:lnTo>
                      <a:lnTo>
                        <a:pt x="769" y="360"/>
                      </a:lnTo>
                      <a:lnTo>
                        <a:pt x="837" y="333"/>
                      </a:lnTo>
                      <a:lnTo>
                        <a:pt x="908" y="309"/>
                      </a:lnTo>
                      <a:lnTo>
                        <a:pt x="979" y="287"/>
                      </a:lnTo>
                      <a:lnTo>
                        <a:pt x="948" y="299"/>
                      </a:lnTo>
                      <a:lnTo>
                        <a:pt x="916" y="313"/>
                      </a:lnTo>
                      <a:lnTo>
                        <a:pt x="884" y="328"/>
                      </a:lnTo>
                      <a:lnTo>
                        <a:pt x="853" y="345"/>
                      </a:lnTo>
                      <a:lnTo>
                        <a:pt x="821" y="361"/>
                      </a:lnTo>
                      <a:lnTo>
                        <a:pt x="789" y="380"/>
                      </a:lnTo>
                      <a:lnTo>
                        <a:pt x="758" y="399"/>
                      </a:lnTo>
                      <a:lnTo>
                        <a:pt x="727" y="419"/>
                      </a:lnTo>
                      <a:lnTo>
                        <a:pt x="697" y="441"/>
                      </a:lnTo>
                      <a:lnTo>
                        <a:pt x="667" y="463"/>
                      </a:lnTo>
                      <a:lnTo>
                        <a:pt x="638" y="485"/>
                      </a:lnTo>
                      <a:lnTo>
                        <a:pt x="608" y="509"/>
                      </a:lnTo>
                      <a:lnTo>
                        <a:pt x="581" y="535"/>
                      </a:lnTo>
                      <a:lnTo>
                        <a:pt x="553" y="560"/>
                      </a:lnTo>
                      <a:lnTo>
                        <a:pt x="527" y="587"/>
                      </a:lnTo>
                      <a:lnTo>
                        <a:pt x="502" y="613"/>
                      </a:lnTo>
                      <a:lnTo>
                        <a:pt x="477" y="641"/>
                      </a:lnTo>
                      <a:lnTo>
                        <a:pt x="454" y="670"/>
                      </a:lnTo>
                      <a:lnTo>
                        <a:pt x="433" y="699"/>
                      </a:lnTo>
                      <a:lnTo>
                        <a:pt x="412" y="730"/>
                      </a:lnTo>
                      <a:lnTo>
                        <a:pt x="393" y="760"/>
                      </a:lnTo>
                      <a:lnTo>
                        <a:pt x="376" y="792"/>
                      </a:lnTo>
                      <a:lnTo>
                        <a:pt x="359" y="825"/>
                      </a:lnTo>
                      <a:lnTo>
                        <a:pt x="345" y="856"/>
                      </a:lnTo>
                      <a:lnTo>
                        <a:pt x="333" y="890"/>
                      </a:lnTo>
                      <a:lnTo>
                        <a:pt x="321" y="925"/>
                      </a:lnTo>
                      <a:lnTo>
                        <a:pt x="312" y="959"/>
                      </a:lnTo>
                      <a:lnTo>
                        <a:pt x="306" y="993"/>
                      </a:lnTo>
                      <a:lnTo>
                        <a:pt x="301" y="1030"/>
                      </a:lnTo>
                      <a:lnTo>
                        <a:pt x="298" y="1065"/>
                      </a:lnTo>
                      <a:lnTo>
                        <a:pt x="298" y="1102"/>
                      </a:lnTo>
                      <a:lnTo>
                        <a:pt x="300" y="1138"/>
                      </a:lnTo>
                      <a:lnTo>
                        <a:pt x="302" y="1156"/>
                      </a:lnTo>
                      <a:lnTo>
                        <a:pt x="305" y="1174"/>
                      </a:lnTo>
                      <a:lnTo>
                        <a:pt x="307" y="1192"/>
                      </a:lnTo>
                      <a:lnTo>
                        <a:pt x="312" y="1209"/>
                      </a:lnTo>
                      <a:lnTo>
                        <a:pt x="317" y="1226"/>
                      </a:lnTo>
                      <a:lnTo>
                        <a:pt x="322" y="1242"/>
                      </a:lnTo>
                      <a:lnTo>
                        <a:pt x="329" y="1260"/>
                      </a:lnTo>
                      <a:lnTo>
                        <a:pt x="336" y="1276"/>
                      </a:lnTo>
                      <a:lnTo>
                        <a:pt x="344" y="1293"/>
                      </a:lnTo>
                      <a:lnTo>
                        <a:pt x="352" y="1309"/>
                      </a:lnTo>
                      <a:lnTo>
                        <a:pt x="362" y="1325"/>
                      </a:lnTo>
                      <a:lnTo>
                        <a:pt x="371" y="1341"/>
                      </a:lnTo>
                      <a:lnTo>
                        <a:pt x="382" y="1356"/>
                      </a:lnTo>
                      <a:lnTo>
                        <a:pt x="392" y="1371"/>
                      </a:lnTo>
                      <a:lnTo>
                        <a:pt x="405" y="1387"/>
                      </a:lnTo>
                      <a:lnTo>
                        <a:pt x="416" y="1402"/>
                      </a:lnTo>
                      <a:lnTo>
                        <a:pt x="443" y="1430"/>
                      </a:lnTo>
                      <a:lnTo>
                        <a:pt x="472" y="1457"/>
                      </a:lnTo>
                      <a:lnTo>
                        <a:pt x="502" y="1484"/>
                      </a:lnTo>
                      <a:lnTo>
                        <a:pt x="535" y="1511"/>
                      </a:lnTo>
                      <a:lnTo>
                        <a:pt x="570" y="1535"/>
                      </a:lnTo>
                      <a:lnTo>
                        <a:pt x="607" y="1557"/>
                      </a:lnTo>
                      <a:lnTo>
                        <a:pt x="645" y="1579"/>
                      </a:lnTo>
                      <a:lnTo>
                        <a:pt x="686" y="1599"/>
                      </a:lnTo>
                      <a:lnTo>
                        <a:pt x="732" y="1620"/>
                      </a:lnTo>
                      <a:lnTo>
                        <a:pt x="779" y="1639"/>
                      </a:lnTo>
                      <a:lnTo>
                        <a:pt x="827" y="1655"/>
                      </a:lnTo>
                      <a:lnTo>
                        <a:pt x="877" y="1669"/>
                      </a:lnTo>
                      <a:lnTo>
                        <a:pt x="926" y="1682"/>
                      </a:lnTo>
                      <a:lnTo>
                        <a:pt x="977" y="1693"/>
                      </a:lnTo>
                      <a:lnTo>
                        <a:pt x="1027" y="1702"/>
                      </a:lnTo>
                      <a:lnTo>
                        <a:pt x="1079" y="1708"/>
                      </a:lnTo>
                      <a:lnTo>
                        <a:pt x="1130" y="1713"/>
                      </a:lnTo>
                      <a:lnTo>
                        <a:pt x="1182" y="1717"/>
                      </a:lnTo>
                      <a:lnTo>
                        <a:pt x="1234" y="1720"/>
                      </a:lnTo>
                      <a:lnTo>
                        <a:pt x="1284" y="1720"/>
                      </a:lnTo>
                      <a:lnTo>
                        <a:pt x="1336" y="1718"/>
                      </a:lnTo>
                      <a:lnTo>
                        <a:pt x="1387" y="1716"/>
                      </a:lnTo>
                      <a:lnTo>
                        <a:pt x="1437" y="1712"/>
                      </a:lnTo>
                      <a:lnTo>
                        <a:pt x="1488" y="1706"/>
                      </a:lnTo>
                      <a:lnTo>
                        <a:pt x="1535" y="1699"/>
                      </a:lnTo>
                      <a:lnTo>
                        <a:pt x="1583" y="1692"/>
                      </a:lnTo>
                      <a:lnTo>
                        <a:pt x="1632" y="1682"/>
                      </a:lnTo>
                      <a:lnTo>
                        <a:pt x="1682" y="1670"/>
                      </a:lnTo>
                      <a:lnTo>
                        <a:pt x="1732" y="1656"/>
                      </a:lnTo>
                      <a:lnTo>
                        <a:pt x="1783" y="1642"/>
                      </a:lnTo>
                      <a:lnTo>
                        <a:pt x="1835" y="1626"/>
                      </a:lnTo>
                      <a:lnTo>
                        <a:pt x="1885" y="1607"/>
                      </a:lnTo>
                      <a:lnTo>
                        <a:pt x="1937" y="1588"/>
                      </a:lnTo>
                      <a:lnTo>
                        <a:pt x="1989" y="1566"/>
                      </a:lnTo>
                      <a:lnTo>
                        <a:pt x="2041" y="1545"/>
                      </a:lnTo>
                      <a:lnTo>
                        <a:pt x="2093" y="1521"/>
                      </a:lnTo>
                      <a:lnTo>
                        <a:pt x="2143" y="1495"/>
                      </a:lnTo>
                      <a:lnTo>
                        <a:pt x="2194" y="1469"/>
                      </a:lnTo>
                      <a:lnTo>
                        <a:pt x="2243" y="1441"/>
                      </a:lnTo>
                      <a:lnTo>
                        <a:pt x="2293" y="1411"/>
                      </a:lnTo>
                      <a:lnTo>
                        <a:pt x="2341" y="1380"/>
                      </a:lnTo>
                      <a:lnTo>
                        <a:pt x="2389" y="1349"/>
                      </a:lnTo>
                      <a:lnTo>
                        <a:pt x="2436" y="1316"/>
                      </a:lnTo>
                      <a:lnTo>
                        <a:pt x="2480" y="1282"/>
                      </a:lnTo>
                      <a:lnTo>
                        <a:pt x="2524" y="1245"/>
                      </a:lnTo>
                      <a:lnTo>
                        <a:pt x="2566" y="1208"/>
                      </a:lnTo>
                      <a:lnTo>
                        <a:pt x="2607" y="1171"/>
                      </a:lnTo>
                      <a:lnTo>
                        <a:pt x="2646" y="1132"/>
                      </a:lnTo>
                      <a:lnTo>
                        <a:pt x="2683" y="1092"/>
                      </a:lnTo>
                      <a:lnTo>
                        <a:pt x="2718" y="1051"/>
                      </a:lnTo>
                      <a:lnTo>
                        <a:pt x="2751" y="1008"/>
                      </a:lnTo>
                      <a:lnTo>
                        <a:pt x="2781" y="965"/>
                      </a:lnTo>
                      <a:lnTo>
                        <a:pt x="2810" y="921"/>
                      </a:lnTo>
                      <a:lnTo>
                        <a:pt x="2836" y="876"/>
                      </a:lnTo>
                      <a:lnTo>
                        <a:pt x="2858" y="830"/>
                      </a:lnTo>
                      <a:lnTo>
                        <a:pt x="2880" y="783"/>
                      </a:lnTo>
                      <a:lnTo>
                        <a:pt x="2856" y="814"/>
                      </a:lnTo>
                      <a:lnTo>
                        <a:pt x="2832" y="844"/>
                      </a:lnTo>
                      <a:lnTo>
                        <a:pt x="2807" y="874"/>
                      </a:lnTo>
                      <a:lnTo>
                        <a:pt x="2781" y="902"/>
                      </a:lnTo>
                      <a:lnTo>
                        <a:pt x="2755" y="930"/>
                      </a:lnTo>
                      <a:lnTo>
                        <a:pt x="2729" y="957"/>
                      </a:lnTo>
                      <a:lnTo>
                        <a:pt x="2702" y="984"/>
                      </a:lnTo>
                      <a:lnTo>
                        <a:pt x="2675" y="1009"/>
                      </a:lnTo>
                      <a:lnTo>
                        <a:pt x="2647" y="1035"/>
                      </a:lnTo>
                      <a:lnTo>
                        <a:pt x="2618" y="1059"/>
                      </a:lnTo>
                      <a:lnTo>
                        <a:pt x="2589" y="1082"/>
                      </a:lnTo>
                      <a:lnTo>
                        <a:pt x="2560" y="1106"/>
                      </a:lnTo>
                      <a:lnTo>
                        <a:pt x="2531" y="1127"/>
                      </a:lnTo>
                      <a:lnTo>
                        <a:pt x="2500" y="1149"/>
                      </a:lnTo>
                      <a:lnTo>
                        <a:pt x="2470" y="1170"/>
                      </a:lnTo>
                      <a:lnTo>
                        <a:pt x="2440" y="1190"/>
                      </a:lnTo>
                      <a:lnTo>
                        <a:pt x="2408" y="1209"/>
                      </a:lnTo>
                      <a:lnTo>
                        <a:pt x="2376" y="1228"/>
                      </a:lnTo>
                      <a:lnTo>
                        <a:pt x="2345" y="1247"/>
                      </a:lnTo>
                      <a:lnTo>
                        <a:pt x="2312" y="1265"/>
                      </a:lnTo>
                      <a:lnTo>
                        <a:pt x="2279" y="1283"/>
                      </a:lnTo>
                      <a:lnTo>
                        <a:pt x="2246" y="1299"/>
                      </a:lnTo>
                      <a:lnTo>
                        <a:pt x="2213" y="1314"/>
                      </a:lnTo>
                      <a:lnTo>
                        <a:pt x="2179" y="1330"/>
                      </a:lnTo>
                      <a:lnTo>
                        <a:pt x="2112" y="1359"/>
                      </a:lnTo>
                      <a:lnTo>
                        <a:pt x="2042" y="1385"/>
                      </a:lnTo>
                      <a:lnTo>
                        <a:pt x="1973" y="1411"/>
                      </a:lnTo>
                      <a:lnTo>
                        <a:pt x="1901" y="1432"/>
                      </a:lnTo>
                      <a:lnTo>
                        <a:pt x="1930" y="1421"/>
                      </a:lnTo>
                      <a:lnTo>
                        <a:pt x="1957" y="1409"/>
                      </a:lnTo>
                      <a:lnTo>
                        <a:pt x="1987" y="1395"/>
                      </a:lnTo>
                      <a:lnTo>
                        <a:pt x="2016" y="1382"/>
                      </a:lnTo>
                      <a:lnTo>
                        <a:pt x="2044" y="1366"/>
                      </a:lnTo>
                      <a:lnTo>
                        <a:pt x="2073" y="1350"/>
                      </a:lnTo>
                      <a:lnTo>
                        <a:pt x="2100" y="1333"/>
                      </a:lnTo>
                      <a:lnTo>
                        <a:pt x="2128" y="1316"/>
                      </a:lnTo>
                      <a:lnTo>
                        <a:pt x="2156" y="1298"/>
                      </a:lnTo>
                      <a:lnTo>
                        <a:pt x="2184" y="1279"/>
                      </a:lnTo>
                      <a:lnTo>
                        <a:pt x="2211" y="1259"/>
                      </a:lnTo>
                      <a:lnTo>
                        <a:pt x="2237" y="1238"/>
                      </a:lnTo>
                      <a:lnTo>
                        <a:pt x="2264" y="1217"/>
                      </a:lnTo>
                      <a:lnTo>
                        <a:pt x="2289" y="1195"/>
                      </a:lnTo>
                      <a:lnTo>
                        <a:pt x="2313" y="1173"/>
                      </a:lnTo>
                      <a:lnTo>
                        <a:pt x="2337" y="1149"/>
                      </a:lnTo>
                      <a:lnTo>
                        <a:pt x="2361" y="1125"/>
                      </a:lnTo>
                      <a:lnTo>
                        <a:pt x="2383" y="1101"/>
                      </a:lnTo>
                      <a:lnTo>
                        <a:pt x="2405" y="1075"/>
                      </a:lnTo>
                      <a:lnTo>
                        <a:pt x="2426" y="1050"/>
                      </a:lnTo>
                      <a:lnTo>
                        <a:pt x="2445" y="1023"/>
                      </a:lnTo>
                      <a:lnTo>
                        <a:pt x="2464" y="995"/>
                      </a:lnTo>
                      <a:lnTo>
                        <a:pt x="2481" y="968"/>
                      </a:lnTo>
                      <a:lnTo>
                        <a:pt x="2498" y="940"/>
                      </a:lnTo>
                      <a:lnTo>
                        <a:pt x="2512" y="912"/>
                      </a:lnTo>
                      <a:lnTo>
                        <a:pt x="2526" y="882"/>
                      </a:lnTo>
                      <a:lnTo>
                        <a:pt x="2538" y="852"/>
                      </a:lnTo>
                      <a:lnTo>
                        <a:pt x="2550" y="822"/>
                      </a:lnTo>
                      <a:lnTo>
                        <a:pt x="2559" y="792"/>
                      </a:lnTo>
                      <a:lnTo>
                        <a:pt x="2566" y="761"/>
                      </a:lnTo>
                      <a:lnTo>
                        <a:pt x="2572" y="730"/>
                      </a:lnTo>
                      <a:lnTo>
                        <a:pt x="2578" y="697"/>
                      </a:lnTo>
                      <a:lnTo>
                        <a:pt x="2580" y="671"/>
                      </a:lnTo>
                      <a:lnTo>
                        <a:pt x="2581" y="647"/>
                      </a:lnTo>
                      <a:lnTo>
                        <a:pt x="2581" y="622"/>
                      </a:lnTo>
                      <a:lnTo>
                        <a:pt x="2580" y="598"/>
                      </a:lnTo>
                      <a:lnTo>
                        <a:pt x="2578" y="575"/>
                      </a:lnTo>
                      <a:lnTo>
                        <a:pt x="2575" y="552"/>
                      </a:lnTo>
                      <a:lnTo>
                        <a:pt x="2570" y="530"/>
                      </a:lnTo>
                      <a:lnTo>
                        <a:pt x="2564" y="507"/>
                      </a:lnTo>
                      <a:lnTo>
                        <a:pt x="2557" y="485"/>
                      </a:lnTo>
                      <a:lnTo>
                        <a:pt x="2550" y="464"/>
                      </a:lnTo>
                      <a:lnTo>
                        <a:pt x="2541" y="444"/>
                      </a:lnTo>
                      <a:lnTo>
                        <a:pt x="2531" y="423"/>
                      </a:lnTo>
                      <a:lnTo>
                        <a:pt x="2519" y="403"/>
                      </a:lnTo>
                      <a:lnTo>
                        <a:pt x="2508" y="384"/>
                      </a:lnTo>
                      <a:lnTo>
                        <a:pt x="2495" y="365"/>
                      </a:lnTo>
                      <a:lnTo>
                        <a:pt x="2483" y="347"/>
                      </a:lnTo>
                      <a:lnTo>
                        <a:pt x="2467" y="330"/>
                      </a:lnTo>
                      <a:lnTo>
                        <a:pt x="2454" y="312"/>
                      </a:lnTo>
                      <a:lnTo>
                        <a:pt x="2437" y="295"/>
                      </a:lnTo>
                      <a:lnTo>
                        <a:pt x="2421" y="279"/>
                      </a:lnTo>
                      <a:lnTo>
                        <a:pt x="2404" y="263"/>
                      </a:lnTo>
                      <a:lnTo>
                        <a:pt x="2386" y="247"/>
                      </a:lnTo>
                      <a:lnTo>
                        <a:pt x="2369" y="232"/>
                      </a:lnTo>
                      <a:lnTo>
                        <a:pt x="2350" y="218"/>
                      </a:lnTo>
                      <a:lnTo>
                        <a:pt x="2331" y="204"/>
                      </a:lnTo>
                      <a:lnTo>
                        <a:pt x="2311" y="190"/>
                      </a:lnTo>
                      <a:lnTo>
                        <a:pt x="2290" y="178"/>
                      </a:lnTo>
                      <a:lnTo>
                        <a:pt x="2270" y="165"/>
                      </a:lnTo>
                      <a:lnTo>
                        <a:pt x="2228" y="142"/>
                      </a:lnTo>
                      <a:lnTo>
                        <a:pt x="2185" y="121"/>
                      </a:lnTo>
                      <a:close/>
                      <a:moveTo>
                        <a:pt x="2021" y="1066"/>
                      </a:moveTo>
                      <a:lnTo>
                        <a:pt x="2023" y="1056"/>
                      </a:lnTo>
                      <a:lnTo>
                        <a:pt x="2025" y="1049"/>
                      </a:lnTo>
                      <a:lnTo>
                        <a:pt x="2025" y="1041"/>
                      </a:lnTo>
                      <a:lnTo>
                        <a:pt x="2023" y="1035"/>
                      </a:lnTo>
                      <a:lnTo>
                        <a:pt x="2021" y="1030"/>
                      </a:lnTo>
                      <a:lnTo>
                        <a:pt x="2018" y="1025"/>
                      </a:lnTo>
                      <a:lnTo>
                        <a:pt x="2014" y="1021"/>
                      </a:lnTo>
                      <a:lnTo>
                        <a:pt x="2009" y="1017"/>
                      </a:lnTo>
                      <a:lnTo>
                        <a:pt x="2004" y="1014"/>
                      </a:lnTo>
                      <a:lnTo>
                        <a:pt x="1992" y="1011"/>
                      </a:lnTo>
                      <a:lnTo>
                        <a:pt x="1978" y="1008"/>
                      </a:lnTo>
                      <a:lnTo>
                        <a:pt x="1961" y="1007"/>
                      </a:lnTo>
                      <a:lnTo>
                        <a:pt x="1945" y="1007"/>
                      </a:lnTo>
                      <a:lnTo>
                        <a:pt x="1923" y="1007"/>
                      </a:lnTo>
                      <a:lnTo>
                        <a:pt x="1904" y="1009"/>
                      </a:lnTo>
                      <a:lnTo>
                        <a:pt x="1895" y="1011"/>
                      </a:lnTo>
                      <a:lnTo>
                        <a:pt x="1887" y="1012"/>
                      </a:lnTo>
                      <a:lnTo>
                        <a:pt x="1878" y="1014"/>
                      </a:lnTo>
                      <a:lnTo>
                        <a:pt x="1871" y="1018"/>
                      </a:lnTo>
                      <a:lnTo>
                        <a:pt x="1864" y="1022"/>
                      </a:lnTo>
                      <a:lnTo>
                        <a:pt x="1857" y="1026"/>
                      </a:lnTo>
                      <a:lnTo>
                        <a:pt x="1852" y="1032"/>
                      </a:lnTo>
                      <a:lnTo>
                        <a:pt x="1846" y="1038"/>
                      </a:lnTo>
                      <a:lnTo>
                        <a:pt x="1842" y="1045"/>
                      </a:lnTo>
                      <a:lnTo>
                        <a:pt x="1838" y="1054"/>
                      </a:lnTo>
                      <a:lnTo>
                        <a:pt x="1835" y="1063"/>
                      </a:lnTo>
                      <a:lnTo>
                        <a:pt x="1832" y="1073"/>
                      </a:lnTo>
                      <a:lnTo>
                        <a:pt x="1831" y="1080"/>
                      </a:lnTo>
                      <a:lnTo>
                        <a:pt x="1830" y="1088"/>
                      </a:lnTo>
                      <a:lnTo>
                        <a:pt x="1830" y="1094"/>
                      </a:lnTo>
                      <a:lnTo>
                        <a:pt x="1831" y="1101"/>
                      </a:lnTo>
                      <a:lnTo>
                        <a:pt x="1832" y="1106"/>
                      </a:lnTo>
                      <a:lnTo>
                        <a:pt x="1835" y="1111"/>
                      </a:lnTo>
                      <a:lnTo>
                        <a:pt x="1838" y="1114"/>
                      </a:lnTo>
                      <a:lnTo>
                        <a:pt x="1844" y="1120"/>
                      </a:lnTo>
                      <a:lnTo>
                        <a:pt x="1849" y="1122"/>
                      </a:lnTo>
                      <a:lnTo>
                        <a:pt x="1855" y="1126"/>
                      </a:lnTo>
                      <a:lnTo>
                        <a:pt x="1863" y="1128"/>
                      </a:lnTo>
                      <a:lnTo>
                        <a:pt x="1871" y="1131"/>
                      </a:lnTo>
                      <a:lnTo>
                        <a:pt x="1892" y="1133"/>
                      </a:lnTo>
                      <a:lnTo>
                        <a:pt x="1917" y="1135"/>
                      </a:lnTo>
                      <a:lnTo>
                        <a:pt x="1926" y="1135"/>
                      </a:lnTo>
                      <a:lnTo>
                        <a:pt x="1933" y="1135"/>
                      </a:lnTo>
                      <a:lnTo>
                        <a:pt x="1940" y="1136"/>
                      </a:lnTo>
                      <a:lnTo>
                        <a:pt x="1944" y="1138"/>
                      </a:lnTo>
                      <a:lnTo>
                        <a:pt x="1946" y="1141"/>
                      </a:lnTo>
                      <a:lnTo>
                        <a:pt x="1947" y="1145"/>
                      </a:lnTo>
                      <a:lnTo>
                        <a:pt x="1947" y="1149"/>
                      </a:lnTo>
                      <a:lnTo>
                        <a:pt x="1947" y="1154"/>
                      </a:lnTo>
                      <a:lnTo>
                        <a:pt x="1946" y="1159"/>
                      </a:lnTo>
                      <a:lnTo>
                        <a:pt x="1944" y="1164"/>
                      </a:lnTo>
                      <a:lnTo>
                        <a:pt x="1941" y="1166"/>
                      </a:lnTo>
                      <a:lnTo>
                        <a:pt x="1936" y="1169"/>
                      </a:lnTo>
                      <a:lnTo>
                        <a:pt x="1932" y="1170"/>
                      </a:lnTo>
                      <a:lnTo>
                        <a:pt x="1926" y="1171"/>
                      </a:lnTo>
                      <a:lnTo>
                        <a:pt x="1918" y="1173"/>
                      </a:lnTo>
                      <a:lnTo>
                        <a:pt x="1908" y="1173"/>
                      </a:lnTo>
                      <a:lnTo>
                        <a:pt x="1901" y="1173"/>
                      </a:lnTo>
                      <a:lnTo>
                        <a:pt x="1894" y="1171"/>
                      </a:lnTo>
                      <a:lnTo>
                        <a:pt x="1889" y="1170"/>
                      </a:lnTo>
                      <a:lnTo>
                        <a:pt x="1884" y="1169"/>
                      </a:lnTo>
                      <a:lnTo>
                        <a:pt x="1882" y="1166"/>
                      </a:lnTo>
                      <a:lnTo>
                        <a:pt x="1880" y="1163"/>
                      </a:lnTo>
                      <a:lnTo>
                        <a:pt x="1880" y="1157"/>
                      </a:lnTo>
                      <a:lnTo>
                        <a:pt x="1880" y="1151"/>
                      </a:lnTo>
                      <a:lnTo>
                        <a:pt x="1814" y="1151"/>
                      </a:lnTo>
                      <a:lnTo>
                        <a:pt x="1813" y="1161"/>
                      </a:lnTo>
                      <a:lnTo>
                        <a:pt x="1812" y="1170"/>
                      </a:lnTo>
                      <a:lnTo>
                        <a:pt x="1812" y="1178"/>
                      </a:lnTo>
                      <a:lnTo>
                        <a:pt x="1813" y="1185"/>
                      </a:lnTo>
                      <a:lnTo>
                        <a:pt x="1816" y="1192"/>
                      </a:lnTo>
                      <a:lnTo>
                        <a:pt x="1818" y="1197"/>
                      </a:lnTo>
                      <a:lnTo>
                        <a:pt x="1822" y="1201"/>
                      </a:lnTo>
                      <a:lnTo>
                        <a:pt x="1827" y="1204"/>
                      </a:lnTo>
                      <a:lnTo>
                        <a:pt x="1833" y="1208"/>
                      </a:lnTo>
                      <a:lnTo>
                        <a:pt x="1841" y="1211"/>
                      </a:lnTo>
                      <a:lnTo>
                        <a:pt x="1849" y="1212"/>
                      </a:lnTo>
                      <a:lnTo>
                        <a:pt x="1857" y="1213"/>
                      </a:lnTo>
                      <a:lnTo>
                        <a:pt x="1878" y="1214"/>
                      </a:lnTo>
                      <a:lnTo>
                        <a:pt x="1902" y="1214"/>
                      </a:lnTo>
                      <a:lnTo>
                        <a:pt x="1925" y="1214"/>
                      </a:lnTo>
                      <a:lnTo>
                        <a:pt x="1945" y="1213"/>
                      </a:lnTo>
                      <a:lnTo>
                        <a:pt x="1954" y="1211"/>
                      </a:lnTo>
                      <a:lnTo>
                        <a:pt x="1963" y="1209"/>
                      </a:lnTo>
                      <a:lnTo>
                        <a:pt x="1970" y="1206"/>
                      </a:lnTo>
                      <a:lnTo>
                        <a:pt x="1976" y="1203"/>
                      </a:lnTo>
                      <a:lnTo>
                        <a:pt x="1983" y="1199"/>
                      </a:lnTo>
                      <a:lnTo>
                        <a:pt x="1989" y="1194"/>
                      </a:lnTo>
                      <a:lnTo>
                        <a:pt x="1994" y="1188"/>
                      </a:lnTo>
                      <a:lnTo>
                        <a:pt x="1999" y="1182"/>
                      </a:lnTo>
                      <a:lnTo>
                        <a:pt x="2003" y="1175"/>
                      </a:lnTo>
                      <a:lnTo>
                        <a:pt x="2007" y="1166"/>
                      </a:lnTo>
                      <a:lnTo>
                        <a:pt x="2011" y="1157"/>
                      </a:lnTo>
                      <a:lnTo>
                        <a:pt x="2013" y="1146"/>
                      </a:lnTo>
                      <a:lnTo>
                        <a:pt x="2014" y="1137"/>
                      </a:lnTo>
                      <a:lnTo>
                        <a:pt x="2016" y="1130"/>
                      </a:lnTo>
                      <a:lnTo>
                        <a:pt x="2014" y="1122"/>
                      </a:lnTo>
                      <a:lnTo>
                        <a:pt x="2013" y="1116"/>
                      </a:lnTo>
                      <a:lnTo>
                        <a:pt x="2012" y="1109"/>
                      </a:lnTo>
                      <a:lnTo>
                        <a:pt x="2008" y="1106"/>
                      </a:lnTo>
                      <a:lnTo>
                        <a:pt x="2004" y="1101"/>
                      </a:lnTo>
                      <a:lnTo>
                        <a:pt x="1999" y="1097"/>
                      </a:lnTo>
                      <a:lnTo>
                        <a:pt x="1994" y="1094"/>
                      </a:lnTo>
                      <a:lnTo>
                        <a:pt x="1988" y="1092"/>
                      </a:lnTo>
                      <a:lnTo>
                        <a:pt x="1980" y="1089"/>
                      </a:lnTo>
                      <a:lnTo>
                        <a:pt x="1971" y="1088"/>
                      </a:lnTo>
                      <a:lnTo>
                        <a:pt x="1951" y="1087"/>
                      </a:lnTo>
                      <a:lnTo>
                        <a:pt x="1927" y="1085"/>
                      </a:lnTo>
                      <a:lnTo>
                        <a:pt x="1917" y="1085"/>
                      </a:lnTo>
                      <a:lnTo>
                        <a:pt x="1909" y="1084"/>
                      </a:lnTo>
                      <a:lnTo>
                        <a:pt x="1903" y="1083"/>
                      </a:lnTo>
                      <a:lnTo>
                        <a:pt x="1899" y="1080"/>
                      </a:lnTo>
                      <a:lnTo>
                        <a:pt x="1897" y="1078"/>
                      </a:lnTo>
                      <a:lnTo>
                        <a:pt x="1897" y="1074"/>
                      </a:lnTo>
                      <a:lnTo>
                        <a:pt x="1897" y="1070"/>
                      </a:lnTo>
                      <a:lnTo>
                        <a:pt x="1897" y="1068"/>
                      </a:lnTo>
                      <a:lnTo>
                        <a:pt x="1898" y="1063"/>
                      </a:lnTo>
                      <a:lnTo>
                        <a:pt x="1899" y="1059"/>
                      </a:lnTo>
                      <a:lnTo>
                        <a:pt x="1902" y="1056"/>
                      </a:lnTo>
                      <a:lnTo>
                        <a:pt x="1906" y="1054"/>
                      </a:lnTo>
                      <a:lnTo>
                        <a:pt x="1911" y="1052"/>
                      </a:lnTo>
                      <a:lnTo>
                        <a:pt x="1917" y="1050"/>
                      </a:lnTo>
                      <a:lnTo>
                        <a:pt x="1925" y="1050"/>
                      </a:lnTo>
                      <a:lnTo>
                        <a:pt x="1936" y="1050"/>
                      </a:lnTo>
                      <a:lnTo>
                        <a:pt x="1947" y="1050"/>
                      </a:lnTo>
                      <a:lnTo>
                        <a:pt x="1955" y="1052"/>
                      </a:lnTo>
                      <a:lnTo>
                        <a:pt x="1957" y="1055"/>
                      </a:lnTo>
                      <a:lnTo>
                        <a:pt x="1959" y="1057"/>
                      </a:lnTo>
                      <a:lnTo>
                        <a:pt x="1959" y="1061"/>
                      </a:lnTo>
                      <a:lnTo>
                        <a:pt x="1959" y="1066"/>
                      </a:lnTo>
                      <a:lnTo>
                        <a:pt x="2021" y="1066"/>
                      </a:lnTo>
                      <a:close/>
                      <a:moveTo>
                        <a:pt x="1797" y="1066"/>
                      </a:moveTo>
                      <a:lnTo>
                        <a:pt x="1799" y="1056"/>
                      </a:lnTo>
                      <a:lnTo>
                        <a:pt x="1801" y="1049"/>
                      </a:lnTo>
                      <a:lnTo>
                        <a:pt x="1801" y="1041"/>
                      </a:lnTo>
                      <a:lnTo>
                        <a:pt x="1799" y="1035"/>
                      </a:lnTo>
                      <a:lnTo>
                        <a:pt x="1798" y="1030"/>
                      </a:lnTo>
                      <a:lnTo>
                        <a:pt x="1794" y="1025"/>
                      </a:lnTo>
                      <a:lnTo>
                        <a:pt x="1790" y="1021"/>
                      </a:lnTo>
                      <a:lnTo>
                        <a:pt x="1785" y="1017"/>
                      </a:lnTo>
                      <a:lnTo>
                        <a:pt x="1780" y="1014"/>
                      </a:lnTo>
                      <a:lnTo>
                        <a:pt x="1768" y="1011"/>
                      </a:lnTo>
                      <a:lnTo>
                        <a:pt x="1754" y="1008"/>
                      </a:lnTo>
                      <a:lnTo>
                        <a:pt x="1737" y="1007"/>
                      </a:lnTo>
                      <a:lnTo>
                        <a:pt x="1721" y="1007"/>
                      </a:lnTo>
                      <a:lnTo>
                        <a:pt x="1699" y="1007"/>
                      </a:lnTo>
                      <a:lnTo>
                        <a:pt x="1680" y="1009"/>
                      </a:lnTo>
                      <a:lnTo>
                        <a:pt x="1671" y="1011"/>
                      </a:lnTo>
                      <a:lnTo>
                        <a:pt x="1663" y="1012"/>
                      </a:lnTo>
                      <a:lnTo>
                        <a:pt x="1655" y="1014"/>
                      </a:lnTo>
                      <a:lnTo>
                        <a:pt x="1647" y="1018"/>
                      </a:lnTo>
                      <a:lnTo>
                        <a:pt x="1640" y="1022"/>
                      </a:lnTo>
                      <a:lnTo>
                        <a:pt x="1633" y="1026"/>
                      </a:lnTo>
                      <a:lnTo>
                        <a:pt x="1628" y="1032"/>
                      </a:lnTo>
                      <a:lnTo>
                        <a:pt x="1623" y="1038"/>
                      </a:lnTo>
                      <a:lnTo>
                        <a:pt x="1618" y="1045"/>
                      </a:lnTo>
                      <a:lnTo>
                        <a:pt x="1615" y="1054"/>
                      </a:lnTo>
                      <a:lnTo>
                        <a:pt x="1611" y="1063"/>
                      </a:lnTo>
                      <a:lnTo>
                        <a:pt x="1608" y="1073"/>
                      </a:lnTo>
                      <a:lnTo>
                        <a:pt x="1607" y="1080"/>
                      </a:lnTo>
                      <a:lnTo>
                        <a:pt x="1606" y="1088"/>
                      </a:lnTo>
                      <a:lnTo>
                        <a:pt x="1606" y="1094"/>
                      </a:lnTo>
                      <a:lnTo>
                        <a:pt x="1607" y="1101"/>
                      </a:lnTo>
                      <a:lnTo>
                        <a:pt x="1608" y="1106"/>
                      </a:lnTo>
                      <a:lnTo>
                        <a:pt x="1612" y="1111"/>
                      </a:lnTo>
                      <a:lnTo>
                        <a:pt x="1615" y="1114"/>
                      </a:lnTo>
                      <a:lnTo>
                        <a:pt x="1620" y="1120"/>
                      </a:lnTo>
                      <a:lnTo>
                        <a:pt x="1625" y="1122"/>
                      </a:lnTo>
                      <a:lnTo>
                        <a:pt x="1631" y="1126"/>
                      </a:lnTo>
                      <a:lnTo>
                        <a:pt x="1639" y="1128"/>
                      </a:lnTo>
                      <a:lnTo>
                        <a:pt x="1647" y="1131"/>
                      </a:lnTo>
                      <a:lnTo>
                        <a:pt x="1668" y="1133"/>
                      </a:lnTo>
                      <a:lnTo>
                        <a:pt x="1693" y="1135"/>
                      </a:lnTo>
                      <a:lnTo>
                        <a:pt x="1702" y="1135"/>
                      </a:lnTo>
                      <a:lnTo>
                        <a:pt x="1709" y="1135"/>
                      </a:lnTo>
                      <a:lnTo>
                        <a:pt x="1716" y="1136"/>
                      </a:lnTo>
                      <a:lnTo>
                        <a:pt x="1720" y="1138"/>
                      </a:lnTo>
                      <a:lnTo>
                        <a:pt x="1722" y="1141"/>
                      </a:lnTo>
                      <a:lnTo>
                        <a:pt x="1723" y="1145"/>
                      </a:lnTo>
                      <a:lnTo>
                        <a:pt x="1725" y="1149"/>
                      </a:lnTo>
                      <a:lnTo>
                        <a:pt x="1723" y="1154"/>
                      </a:lnTo>
                      <a:lnTo>
                        <a:pt x="1722" y="1159"/>
                      </a:lnTo>
                      <a:lnTo>
                        <a:pt x="1720" y="1164"/>
                      </a:lnTo>
                      <a:lnTo>
                        <a:pt x="1717" y="1166"/>
                      </a:lnTo>
                      <a:lnTo>
                        <a:pt x="1713" y="1169"/>
                      </a:lnTo>
                      <a:lnTo>
                        <a:pt x="1708" y="1170"/>
                      </a:lnTo>
                      <a:lnTo>
                        <a:pt x="1702" y="1171"/>
                      </a:lnTo>
                      <a:lnTo>
                        <a:pt x="1694" y="1173"/>
                      </a:lnTo>
                      <a:lnTo>
                        <a:pt x="1684" y="1173"/>
                      </a:lnTo>
                      <a:lnTo>
                        <a:pt x="1677" y="1173"/>
                      </a:lnTo>
                      <a:lnTo>
                        <a:pt x="1670" y="1171"/>
                      </a:lnTo>
                      <a:lnTo>
                        <a:pt x="1665" y="1170"/>
                      </a:lnTo>
                      <a:lnTo>
                        <a:pt x="1661" y="1169"/>
                      </a:lnTo>
                      <a:lnTo>
                        <a:pt x="1658" y="1166"/>
                      </a:lnTo>
                      <a:lnTo>
                        <a:pt x="1656" y="1163"/>
                      </a:lnTo>
                      <a:lnTo>
                        <a:pt x="1656" y="1157"/>
                      </a:lnTo>
                      <a:lnTo>
                        <a:pt x="1658" y="1151"/>
                      </a:lnTo>
                      <a:lnTo>
                        <a:pt x="1590" y="1151"/>
                      </a:lnTo>
                      <a:lnTo>
                        <a:pt x="1589" y="1161"/>
                      </a:lnTo>
                      <a:lnTo>
                        <a:pt x="1588" y="1170"/>
                      </a:lnTo>
                      <a:lnTo>
                        <a:pt x="1588" y="1178"/>
                      </a:lnTo>
                      <a:lnTo>
                        <a:pt x="1589" y="1185"/>
                      </a:lnTo>
                      <a:lnTo>
                        <a:pt x="1592" y="1192"/>
                      </a:lnTo>
                      <a:lnTo>
                        <a:pt x="1594" y="1197"/>
                      </a:lnTo>
                      <a:lnTo>
                        <a:pt x="1599" y="1201"/>
                      </a:lnTo>
                      <a:lnTo>
                        <a:pt x="1604" y="1204"/>
                      </a:lnTo>
                      <a:lnTo>
                        <a:pt x="1609" y="1208"/>
                      </a:lnTo>
                      <a:lnTo>
                        <a:pt x="1617" y="1211"/>
                      </a:lnTo>
                      <a:lnTo>
                        <a:pt x="1625" y="1212"/>
                      </a:lnTo>
                      <a:lnTo>
                        <a:pt x="1633" y="1213"/>
                      </a:lnTo>
                      <a:lnTo>
                        <a:pt x="1654" y="1214"/>
                      </a:lnTo>
                      <a:lnTo>
                        <a:pt x="1678" y="1214"/>
                      </a:lnTo>
                      <a:lnTo>
                        <a:pt x="1701" y="1214"/>
                      </a:lnTo>
                      <a:lnTo>
                        <a:pt x="1721" y="1213"/>
                      </a:lnTo>
                      <a:lnTo>
                        <a:pt x="1730" y="1211"/>
                      </a:lnTo>
                      <a:lnTo>
                        <a:pt x="1739" y="1209"/>
                      </a:lnTo>
                      <a:lnTo>
                        <a:pt x="1746" y="1206"/>
                      </a:lnTo>
                      <a:lnTo>
                        <a:pt x="1752" y="1203"/>
                      </a:lnTo>
                      <a:lnTo>
                        <a:pt x="1759" y="1199"/>
                      </a:lnTo>
                      <a:lnTo>
                        <a:pt x="1765" y="1194"/>
                      </a:lnTo>
                      <a:lnTo>
                        <a:pt x="1770" y="1188"/>
                      </a:lnTo>
                      <a:lnTo>
                        <a:pt x="1775" y="1182"/>
                      </a:lnTo>
                      <a:lnTo>
                        <a:pt x="1779" y="1175"/>
                      </a:lnTo>
                      <a:lnTo>
                        <a:pt x="1783" y="1166"/>
                      </a:lnTo>
                      <a:lnTo>
                        <a:pt x="1787" y="1157"/>
                      </a:lnTo>
                      <a:lnTo>
                        <a:pt x="1789" y="1146"/>
                      </a:lnTo>
                      <a:lnTo>
                        <a:pt x="1790" y="1137"/>
                      </a:lnTo>
                      <a:lnTo>
                        <a:pt x="1792" y="1130"/>
                      </a:lnTo>
                      <a:lnTo>
                        <a:pt x="1790" y="1122"/>
                      </a:lnTo>
                      <a:lnTo>
                        <a:pt x="1790" y="1116"/>
                      </a:lnTo>
                      <a:lnTo>
                        <a:pt x="1788" y="1109"/>
                      </a:lnTo>
                      <a:lnTo>
                        <a:pt x="1785" y="1106"/>
                      </a:lnTo>
                      <a:lnTo>
                        <a:pt x="1780" y="1101"/>
                      </a:lnTo>
                      <a:lnTo>
                        <a:pt x="1776" y="1097"/>
                      </a:lnTo>
                      <a:lnTo>
                        <a:pt x="1770" y="1094"/>
                      </a:lnTo>
                      <a:lnTo>
                        <a:pt x="1764" y="1092"/>
                      </a:lnTo>
                      <a:lnTo>
                        <a:pt x="1756" y="1089"/>
                      </a:lnTo>
                      <a:lnTo>
                        <a:pt x="1747" y="1088"/>
                      </a:lnTo>
                      <a:lnTo>
                        <a:pt x="1727" y="1087"/>
                      </a:lnTo>
                      <a:lnTo>
                        <a:pt x="1704" y="1085"/>
                      </a:lnTo>
                      <a:lnTo>
                        <a:pt x="1693" y="1085"/>
                      </a:lnTo>
                      <a:lnTo>
                        <a:pt x="1685" y="1084"/>
                      </a:lnTo>
                      <a:lnTo>
                        <a:pt x="1679" y="1083"/>
                      </a:lnTo>
                      <a:lnTo>
                        <a:pt x="1675" y="1080"/>
                      </a:lnTo>
                      <a:lnTo>
                        <a:pt x="1674" y="1078"/>
                      </a:lnTo>
                      <a:lnTo>
                        <a:pt x="1673" y="1074"/>
                      </a:lnTo>
                      <a:lnTo>
                        <a:pt x="1673" y="1070"/>
                      </a:lnTo>
                      <a:lnTo>
                        <a:pt x="1674" y="1068"/>
                      </a:lnTo>
                      <a:lnTo>
                        <a:pt x="1674" y="1063"/>
                      </a:lnTo>
                      <a:lnTo>
                        <a:pt x="1677" y="1059"/>
                      </a:lnTo>
                      <a:lnTo>
                        <a:pt x="1678" y="1056"/>
                      </a:lnTo>
                      <a:lnTo>
                        <a:pt x="1682" y="1054"/>
                      </a:lnTo>
                      <a:lnTo>
                        <a:pt x="1687" y="1052"/>
                      </a:lnTo>
                      <a:lnTo>
                        <a:pt x="1693" y="1050"/>
                      </a:lnTo>
                      <a:lnTo>
                        <a:pt x="1701" y="1050"/>
                      </a:lnTo>
                      <a:lnTo>
                        <a:pt x="1712" y="1050"/>
                      </a:lnTo>
                      <a:lnTo>
                        <a:pt x="1723" y="1050"/>
                      </a:lnTo>
                      <a:lnTo>
                        <a:pt x="1731" y="1052"/>
                      </a:lnTo>
                      <a:lnTo>
                        <a:pt x="1733" y="1055"/>
                      </a:lnTo>
                      <a:lnTo>
                        <a:pt x="1735" y="1057"/>
                      </a:lnTo>
                      <a:lnTo>
                        <a:pt x="1735" y="1061"/>
                      </a:lnTo>
                      <a:lnTo>
                        <a:pt x="1735" y="1066"/>
                      </a:lnTo>
                      <a:lnTo>
                        <a:pt x="1797" y="1066"/>
                      </a:lnTo>
                      <a:close/>
                      <a:moveTo>
                        <a:pt x="1570" y="1122"/>
                      </a:moveTo>
                      <a:lnTo>
                        <a:pt x="1573" y="1112"/>
                      </a:lnTo>
                      <a:lnTo>
                        <a:pt x="1575" y="1097"/>
                      </a:lnTo>
                      <a:lnTo>
                        <a:pt x="1578" y="1083"/>
                      </a:lnTo>
                      <a:lnTo>
                        <a:pt x="1579" y="1071"/>
                      </a:lnTo>
                      <a:lnTo>
                        <a:pt x="1579" y="1060"/>
                      </a:lnTo>
                      <a:lnTo>
                        <a:pt x="1579" y="1051"/>
                      </a:lnTo>
                      <a:lnTo>
                        <a:pt x="1577" y="1042"/>
                      </a:lnTo>
                      <a:lnTo>
                        <a:pt x="1574" y="1035"/>
                      </a:lnTo>
                      <a:lnTo>
                        <a:pt x="1570" y="1028"/>
                      </a:lnTo>
                      <a:lnTo>
                        <a:pt x="1565" y="1023"/>
                      </a:lnTo>
                      <a:lnTo>
                        <a:pt x="1559" y="1018"/>
                      </a:lnTo>
                      <a:lnTo>
                        <a:pt x="1552" y="1014"/>
                      </a:lnTo>
                      <a:lnTo>
                        <a:pt x="1544" y="1012"/>
                      </a:lnTo>
                      <a:lnTo>
                        <a:pt x="1535" y="1009"/>
                      </a:lnTo>
                      <a:lnTo>
                        <a:pt x="1523" y="1008"/>
                      </a:lnTo>
                      <a:lnTo>
                        <a:pt x="1511" y="1007"/>
                      </a:lnTo>
                      <a:lnTo>
                        <a:pt x="1498" y="1007"/>
                      </a:lnTo>
                      <a:lnTo>
                        <a:pt x="1483" y="1007"/>
                      </a:lnTo>
                      <a:lnTo>
                        <a:pt x="1470" y="1008"/>
                      </a:lnTo>
                      <a:lnTo>
                        <a:pt x="1458" y="1009"/>
                      </a:lnTo>
                      <a:lnTo>
                        <a:pt x="1447" y="1012"/>
                      </a:lnTo>
                      <a:lnTo>
                        <a:pt x="1437" y="1016"/>
                      </a:lnTo>
                      <a:lnTo>
                        <a:pt x="1428" y="1019"/>
                      </a:lnTo>
                      <a:lnTo>
                        <a:pt x="1420" y="1025"/>
                      </a:lnTo>
                      <a:lnTo>
                        <a:pt x="1413" y="1030"/>
                      </a:lnTo>
                      <a:lnTo>
                        <a:pt x="1407" y="1037"/>
                      </a:lnTo>
                      <a:lnTo>
                        <a:pt x="1401" y="1045"/>
                      </a:lnTo>
                      <a:lnTo>
                        <a:pt x="1396" y="1052"/>
                      </a:lnTo>
                      <a:lnTo>
                        <a:pt x="1391" y="1063"/>
                      </a:lnTo>
                      <a:lnTo>
                        <a:pt x="1383" y="1085"/>
                      </a:lnTo>
                      <a:lnTo>
                        <a:pt x="1377" y="1112"/>
                      </a:lnTo>
                      <a:lnTo>
                        <a:pt x="1373" y="1125"/>
                      </a:lnTo>
                      <a:lnTo>
                        <a:pt x="1372" y="1137"/>
                      </a:lnTo>
                      <a:lnTo>
                        <a:pt x="1370" y="1149"/>
                      </a:lnTo>
                      <a:lnTo>
                        <a:pt x="1370" y="1159"/>
                      </a:lnTo>
                      <a:lnTo>
                        <a:pt x="1370" y="1169"/>
                      </a:lnTo>
                      <a:lnTo>
                        <a:pt x="1372" y="1178"/>
                      </a:lnTo>
                      <a:lnTo>
                        <a:pt x="1374" y="1185"/>
                      </a:lnTo>
                      <a:lnTo>
                        <a:pt x="1378" y="1192"/>
                      </a:lnTo>
                      <a:lnTo>
                        <a:pt x="1383" y="1197"/>
                      </a:lnTo>
                      <a:lnTo>
                        <a:pt x="1389" y="1202"/>
                      </a:lnTo>
                      <a:lnTo>
                        <a:pt x="1396" y="1206"/>
                      </a:lnTo>
                      <a:lnTo>
                        <a:pt x="1404" y="1209"/>
                      </a:lnTo>
                      <a:lnTo>
                        <a:pt x="1415" y="1212"/>
                      </a:lnTo>
                      <a:lnTo>
                        <a:pt x="1425" y="1213"/>
                      </a:lnTo>
                      <a:lnTo>
                        <a:pt x="1437" y="1214"/>
                      </a:lnTo>
                      <a:lnTo>
                        <a:pt x="1451" y="1214"/>
                      </a:lnTo>
                      <a:lnTo>
                        <a:pt x="1471" y="1214"/>
                      </a:lnTo>
                      <a:lnTo>
                        <a:pt x="1490" y="1213"/>
                      </a:lnTo>
                      <a:lnTo>
                        <a:pt x="1499" y="1212"/>
                      </a:lnTo>
                      <a:lnTo>
                        <a:pt x="1508" y="1211"/>
                      </a:lnTo>
                      <a:lnTo>
                        <a:pt x="1517" y="1208"/>
                      </a:lnTo>
                      <a:lnTo>
                        <a:pt x="1525" y="1204"/>
                      </a:lnTo>
                      <a:lnTo>
                        <a:pt x="1531" y="1201"/>
                      </a:lnTo>
                      <a:lnTo>
                        <a:pt x="1537" y="1197"/>
                      </a:lnTo>
                      <a:lnTo>
                        <a:pt x="1544" y="1190"/>
                      </a:lnTo>
                      <a:lnTo>
                        <a:pt x="1549" y="1184"/>
                      </a:lnTo>
                      <a:lnTo>
                        <a:pt x="1554" y="1176"/>
                      </a:lnTo>
                      <a:lnTo>
                        <a:pt x="1559" y="1169"/>
                      </a:lnTo>
                      <a:lnTo>
                        <a:pt x="1561" y="1159"/>
                      </a:lnTo>
                      <a:lnTo>
                        <a:pt x="1565" y="1147"/>
                      </a:lnTo>
                      <a:lnTo>
                        <a:pt x="1499" y="1147"/>
                      </a:lnTo>
                      <a:lnTo>
                        <a:pt x="1497" y="1155"/>
                      </a:lnTo>
                      <a:lnTo>
                        <a:pt x="1494" y="1160"/>
                      </a:lnTo>
                      <a:lnTo>
                        <a:pt x="1490" y="1164"/>
                      </a:lnTo>
                      <a:lnTo>
                        <a:pt x="1487" y="1166"/>
                      </a:lnTo>
                      <a:lnTo>
                        <a:pt x="1475" y="1169"/>
                      </a:lnTo>
                      <a:lnTo>
                        <a:pt x="1461" y="1169"/>
                      </a:lnTo>
                      <a:lnTo>
                        <a:pt x="1453" y="1169"/>
                      </a:lnTo>
                      <a:lnTo>
                        <a:pt x="1446" y="1166"/>
                      </a:lnTo>
                      <a:lnTo>
                        <a:pt x="1441" y="1164"/>
                      </a:lnTo>
                      <a:lnTo>
                        <a:pt x="1437" y="1159"/>
                      </a:lnTo>
                      <a:lnTo>
                        <a:pt x="1436" y="1152"/>
                      </a:lnTo>
                      <a:lnTo>
                        <a:pt x="1436" y="1145"/>
                      </a:lnTo>
                      <a:lnTo>
                        <a:pt x="1437" y="1135"/>
                      </a:lnTo>
                      <a:lnTo>
                        <a:pt x="1440" y="1122"/>
                      </a:lnTo>
                      <a:lnTo>
                        <a:pt x="1570" y="1122"/>
                      </a:lnTo>
                      <a:close/>
                      <a:moveTo>
                        <a:pt x="1447" y="1087"/>
                      </a:moveTo>
                      <a:lnTo>
                        <a:pt x="1450" y="1078"/>
                      </a:lnTo>
                      <a:lnTo>
                        <a:pt x="1453" y="1070"/>
                      </a:lnTo>
                      <a:lnTo>
                        <a:pt x="1456" y="1064"/>
                      </a:lnTo>
                      <a:lnTo>
                        <a:pt x="1460" y="1060"/>
                      </a:lnTo>
                      <a:lnTo>
                        <a:pt x="1465" y="1056"/>
                      </a:lnTo>
                      <a:lnTo>
                        <a:pt x="1471" y="1055"/>
                      </a:lnTo>
                      <a:lnTo>
                        <a:pt x="1478" y="1054"/>
                      </a:lnTo>
                      <a:lnTo>
                        <a:pt x="1487" y="1052"/>
                      </a:lnTo>
                      <a:lnTo>
                        <a:pt x="1494" y="1052"/>
                      </a:lnTo>
                      <a:lnTo>
                        <a:pt x="1501" y="1054"/>
                      </a:lnTo>
                      <a:lnTo>
                        <a:pt x="1506" y="1055"/>
                      </a:lnTo>
                      <a:lnTo>
                        <a:pt x="1511" y="1059"/>
                      </a:lnTo>
                      <a:lnTo>
                        <a:pt x="1513" y="1063"/>
                      </a:lnTo>
                      <a:lnTo>
                        <a:pt x="1515" y="1069"/>
                      </a:lnTo>
                      <a:lnTo>
                        <a:pt x="1515" y="1076"/>
                      </a:lnTo>
                      <a:lnTo>
                        <a:pt x="1512" y="1087"/>
                      </a:lnTo>
                      <a:lnTo>
                        <a:pt x="1447" y="1087"/>
                      </a:lnTo>
                      <a:close/>
                      <a:moveTo>
                        <a:pt x="1275" y="1011"/>
                      </a:moveTo>
                      <a:lnTo>
                        <a:pt x="1210" y="1011"/>
                      </a:lnTo>
                      <a:lnTo>
                        <a:pt x="1165" y="1212"/>
                      </a:lnTo>
                      <a:lnTo>
                        <a:pt x="1231" y="1212"/>
                      </a:lnTo>
                      <a:lnTo>
                        <a:pt x="1258" y="1092"/>
                      </a:lnTo>
                      <a:lnTo>
                        <a:pt x="1261" y="1079"/>
                      </a:lnTo>
                      <a:lnTo>
                        <a:pt x="1268" y="1068"/>
                      </a:lnTo>
                      <a:lnTo>
                        <a:pt x="1272" y="1064"/>
                      </a:lnTo>
                      <a:lnTo>
                        <a:pt x="1275" y="1060"/>
                      </a:lnTo>
                      <a:lnTo>
                        <a:pt x="1282" y="1059"/>
                      </a:lnTo>
                      <a:lnTo>
                        <a:pt x="1288" y="1057"/>
                      </a:lnTo>
                      <a:lnTo>
                        <a:pt x="1293" y="1059"/>
                      </a:lnTo>
                      <a:lnTo>
                        <a:pt x="1297" y="1060"/>
                      </a:lnTo>
                      <a:lnTo>
                        <a:pt x="1299" y="1064"/>
                      </a:lnTo>
                      <a:lnTo>
                        <a:pt x="1302" y="1068"/>
                      </a:lnTo>
                      <a:lnTo>
                        <a:pt x="1302" y="1078"/>
                      </a:lnTo>
                      <a:lnTo>
                        <a:pt x="1301" y="1089"/>
                      </a:lnTo>
                      <a:lnTo>
                        <a:pt x="1298" y="1099"/>
                      </a:lnTo>
                      <a:lnTo>
                        <a:pt x="1358" y="1099"/>
                      </a:lnTo>
                      <a:lnTo>
                        <a:pt x="1361" y="1083"/>
                      </a:lnTo>
                      <a:lnTo>
                        <a:pt x="1364" y="1069"/>
                      </a:lnTo>
                      <a:lnTo>
                        <a:pt x="1365" y="1055"/>
                      </a:lnTo>
                      <a:lnTo>
                        <a:pt x="1366" y="1042"/>
                      </a:lnTo>
                      <a:lnTo>
                        <a:pt x="1365" y="1031"/>
                      </a:lnTo>
                      <a:lnTo>
                        <a:pt x="1364" y="1026"/>
                      </a:lnTo>
                      <a:lnTo>
                        <a:pt x="1361" y="1021"/>
                      </a:lnTo>
                      <a:lnTo>
                        <a:pt x="1358" y="1017"/>
                      </a:lnTo>
                      <a:lnTo>
                        <a:pt x="1354" y="1013"/>
                      </a:lnTo>
                      <a:lnTo>
                        <a:pt x="1349" y="1011"/>
                      </a:lnTo>
                      <a:lnTo>
                        <a:pt x="1344" y="1008"/>
                      </a:lnTo>
                      <a:lnTo>
                        <a:pt x="1336" y="1007"/>
                      </a:lnTo>
                      <a:lnTo>
                        <a:pt x="1328" y="1007"/>
                      </a:lnTo>
                      <a:lnTo>
                        <a:pt x="1320" y="1007"/>
                      </a:lnTo>
                      <a:lnTo>
                        <a:pt x="1311" y="1009"/>
                      </a:lnTo>
                      <a:lnTo>
                        <a:pt x="1303" y="1012"/>
                      </a:lnTo>
                      <a:lnTo>
                        <a:pt x="1296" y="1014"/>
                      </a:lnTo>
                      <a:lnTo>
                        <a:pt x="1288" y="1019"/>
                      </a:lnTo>
                      <a:lnTo>
                        <a:pt x="1282" y="1026"/>
                      </a:lnTo>
                      <a:lnTo>
                        <a:pt x="1275" y="1032"/>
                      </a:lnTo>
                      <a:lnTo>
                        <a:pt x="1270" y="1040"/>
                      </a:lnTo>
                      <a:lnTo>
                        <a:pt x="1269" y="1040"/>
                      </a:lnTo>
                      <a:lnTo>
                        <a:pt x="1275" y="1011"/>
                      </a:lnTo>
                      <a:close/>
                      <a:moveTo>
                        <a:pt x="998" y="1182"/>
                      </a:moveTo>
                      <a:lnTo>
                        <a:pt x="1002" y="1182"/>
                      </a:lnTo>
                      <a:lnTo>
                        <a:pt x="1005" y="1190"/>
                      </a:lnTo>
                      <a:lnTo>
                        <a:pt x="1008" y="1198"/>
                      </a:lnTo>
                      <a:lnTo>
                        <a:pt x="1012" y="1204"/>
                      </a:lnTo>
                      <a:lnTo>
                        <a:pt x="1018" y="1208"/>
                      </a:lnTo>
                      <a:lnTo>
                        <a:pt x="1026" y="1212"/>
                      </a:lnTo>
                      <a:lnTo>
                        <a:pt x="1034" y="1213"/>
                      </a:lnTo>
                      <a:lnTo>
                        <a:pt x="1041" y="1214"/>
                      </a:lnTo>
                      <a:lnTo>
                        <a:pt x="1050" y="1214"/>
                      </a:lnTo>
                      <a:lnTo>
                        <a:pt x="1060" y="1214"/>
                      </a:lnTo>
                      <a:lnTo>
                        <a:pt x="1069" y="1213"/>
                      </a:lnTo>
                      <a:lnTo>
                        <a:pt x="1078" y="1212"/>
                      </a:lnTo>
                      <a:lnTo>
                        <a:pt x="1087" y="1211"/>
                      </a:lnTo>
                      <a:lnTo>
                        <a:pt x="1094" y="1207"/>
                      </a:lnTo>
                      <a:lnTo>
                        <a:pt x="1101" y="1204"/>
                      </a:lnTo>
                      <a:lnTo>
                        <a:pt x="1107" y="1199"/>
                      </a:lnTo>
                      <a:lnTo>
                        <a:pt x="1113" y="1194"/>
                      </a:lnTo>
                      <a:lnTo>
                        <a:pt x="1118" y="1189"/>
                      </a:lnTo>
                      <a:lnTo>
                        <a:pt x="1123" y="1183"/>
                      </a:lnTo>
                      <a:lnTo>
                        <a:pt x="1129" y="1175"/>
                      </a:lnTo>
                      <a:lnTo>
                        <a:pt x="1132" y="1168"/>
                      </a:lnTo>
                      <a:lnTo>
                        <a:pt x="1140" y="1150"/>
                      </a:lnTo>
                      <a:lnTo>
                        <a:pt x="1145" y="1128"/>
                      </a:lnTo>
                      <a:lnTo>
                        <a:pt x="1155" y="1083"/>
                      </a:lnTo>
                      <a:lnTo>
                        <a:pt x="1158" y="1073"/>
                      </a:lnTo>
                      <a:lnTo>
                        <a:pt x="1159" y="1064"/>
                      </a:lnTo>
                      <a:lnTo>
                        <a:pt x="1159" y="1056"/>
                      </a:lnTo>
                      <a:lnTo>
                        <a:pt x="1158" y="1049"/>
                      </a:lnTo>
                      <a:lnTo>
                        <a:pt x="1156" y="1041"/>
                      </a:lnTo>
                      <a:lnTo>
                        <a:pt x="1155" y="1035"/>
                      </a:lnTo>
                      <a:lnTo>
                        <a:pt x="1153" y="1030"/>
                      </a:lnTo>
                      <a:lnTo>
                        <a:pt x="1149" y="1025"/>
                      </a:lnTo>
                      <a:lnTo>
                        <a:pt x="1144" y="1021"/>
                      </a:lnTo>
                      <a:lnTo>
                        <a:pt x="1140" y="1017"/>
                      </a:lnTo>
                      <a:lnTo>
                        <a:pt x="1134" y="1013"/>
                      </a:lnTo>
                      <a:lnTo>
                        <a:pt x="1127" y="1011"/>
                      </a:lnTo>
                      <a:lnTo>
                        <a:pt x="1113" y="1008"/>
                      </a:lnTo>
                      <a:lnTo>
                        <a:pt x="1096" y="1007"/>
                      </a:lnTo>
                      <a:lnTo>
                        <a:pt x="1086" y="1007"/>
                      </a:lnTo>
                      <a:lnTo>
                        <a:pt x="1075" y="1008"/>
                      </a:lnTo>
                      <a:lnTo>
                        <a:pt x="1067" y="1011"/>
                      </a:lnTo>
                      <a:lnTo>
                        <a:pt x="1058" y="1014"/>
                      </a:lnTo>
                      <a:lnTo>
                        <a:pt x="1050" y="1019"/>
                      </a:lnTo>
                      <a:lnTo>
                        <a:pt x="1042" y="1026"/>
                      </a:lnTo>
                      <a:lnTo>
                        <a:pt x="1036" y="1033"/>
                      </a:lnTo>
                      <a:lnTo>
                        <a:pt x="1031" y="1042"/>
                      </a:lnTo>
                      <a:lnTo>
                        <a:pt x="1027" y="1042"/>
                      </a:lnTo>
                      <a:lnTo>
                        <a:pt x="1036" y="1011"/>
                      </a:lnTo>
                      <a:lnTo>
                        <a:pt x="970" y="1011"/>
                      </a:lnTo>
                      <a:lnTo>
                        <a:pt x="907" y="1299"/>
                      </a:lnTo>
                      <a:lnTo>
                        <a:pt x="973" y="1299"/>
                      </a:lnTo>
                      <a:lnTo>
                        <a:pt x="998" y="1182"/>
                      </a:lnTo>
                      <a:close/>
                      <a:moveTo>
                        <a:pt x="1083" y="1112"/>
                      </a:moveTo>
                      <a:lnTo>
                        <a:pt x="1079" y="1127"/>
                      </a:lnTo>
                      <a:lnTo>
                        <a:pt x="1077" y="1138"/>
                      </a:lnTo>
                      <a:lnTo>
                        <a:pt x="1072" y="1149"/>
                      </a:lnTo>
                      <a:lnTo>
                        <a:pt x="1068" y="1155"/>
                      </a:lnTo>
                      <a:lnTo>
                        <a:pt x="1061" y="1160"/>
                      </a:lnTo>
                      <a:lnTo>
                        <a:pt x="1055" y="1163"/>
                      </a:lnTo>
                      <a:lnTo>
                        <a:pt x="1046" y="1164"/>
                      </a:lnTo>
                      <a:lnTo>
                        <a:pt x="1036" y="1164"/>
                      </a:lnTo>
                      <a:lnTo>
                        <a:pt x="1026" y="1164"/>
                      </a:lnTo>
                      <a:lnTo>
                        <a:pt x="1020" y="1163"/>
                      </a:lnTo>
                      <a:lnTo>
                        <a:pt x="1016" y="1161"/>
                      </a:lnTo>
                      <a:lnTo>
                        <a:pt x="1013" y="1160"/>
                      </a:lnTo>
                      <a:lnTo>
                        <a:pt x="1012" y="1157"/>
                      </a:lnTo>
                      <a:lnTo>
                        <a:pt x="1011" y="1155"/>
                      </a:lnTo>
                      <a:lnTo>
                        <a:pt x="1008" y="1149"/>
                      </a:lnTo>
                      <a:lnTo>
                        <a:pt x="1010" y="1138"/>
                      </a:lnTo>
                      <a:lnTo>
                        <a:pt x="1011" y="1127"/>
                      </a:lnTo>
                      <a:lnTo>
                        <a:pt x="1015" y="1111"/>
                      </a:lnTo>
                      <a:lnTo>
                        <a:pt x="1017" y="1098"/>
                      </a:lnTo>
                      <a:lnTo>
                        <a:pt x="1021" y="1087"/>
                      </a:lnTo>
                      <a:lnTo>
                        <a:pt x="1025" y="1078"/>
                      </a:lnTo>
                      <a:lnTo>
                        <a:pt x="1030" y="1070"/>
                      </a:lnTo>
                      <a:lnTo>
                        <a:pt x="1035" y="1064"/>
                      </a:lnTo>
                      <a:lnTo>
                        <a:pt x="1041" y="1060"/>
                      </a:lnTo>
                      <a:lnTo>
                        <a:pt x="1050" y="1059"/>
                      </a:lnTo>
                      <a:lnTo>
                        <a:pt x="1060" y="1057"/>
                      </a:lnTo>
                      <a:lnTo>
                        <a:pt x="1070" y="1059"/>
                      </a:lnTo>
                      <a:lnTo>
                        <a:pt x="1078" y="1060"/>
                      </a:lnTo>
                      <a:lnTo>
                        <a:pt x="1080" y="1063"/>
                      </a:lnTo>
                      <a:lnTo>
                        <a:pt x="1083" y="1064"/>
                      </a:lnTo>
                      <a:lnTo>
                        <a:pt x="1086" y="1066"/>
                      </a:lnTo>
                      <a:lnTo>
                        <a:pt x="1087" y="1070"/>
                      </a:lnTo>
                      <a:lnTo>
                        <a:pt x="1088" y="1078"/>
                      </a:lnTo>
                      <a:lnTo>
                        <a:pt x="1088" y="1087"/>
                      </a:lnTo>
                      <a:lnTo>
                        <a:pt x="1086" y="1098"/>
                      </a:lnTo>
                      <a:lnTo>
                        <a:pt x="1083" y="1112"/>
                      </a:lnTo>
                      <a:close/>
                      <a:moveTo>
                        <a:pt x="943" y="1011"/>
                      </a:moveTo>
                      <a:lnTo>
                        <a:pt x="867" y="1011"/>
                      </a:lnTo>
                      <a:lnTo>
                        <a:pt x="830" y="1066"/>
                      </a:lnTo>
                      <a:lnTo>
                        <a:pt x="819" y="1011"/>
                      </a:lnTo>
                      <a:lnTo>
                        <a:pt x="743" y="1011"/>
                      </a:lnTo>
                      <a:lnTo>
                        <a:pt x="773" y="1106"/>
                      </a:lnTo>
                      <a:lnTo>
                        <a:pt x="691" y="1212"/>
                      </a:lnTo>
                      <a:lnTo>
                        <a:pt x="769" y="1212"/>
                      </a:lnTo>
                      <a:lnTo>
                        <a:pt x="812" y="1146"/>
                      </a:lnTo>
                      <a:lnTo>
                        <a:pt x="826" y="1212"/>
                      </a:lnTo>
                      <a:lnTo>
                        <a:pt x="903" y="1212"/>
                      </a:lnTo>
                      <a:lnTo>
                        <a:pt x="869" y="1106"/>
                      </a:lnTo>
                      <a:lnTo>
                        <a:pt x="943" y="1011"/>
                      </a:lnTo>
                      <a:close/>
                      <a:moveTo>
                        <a:pt x="696" y="1122"/>
                      </a:moveTo>
                      <a:lnTo>
                        <a:pt x="698" y="1112"/>
                      </a:lnTo>
                      <a:lnTo>
                        <a:pt x="701" y="1097"/>
                      </a:lnTo>
                      <a:lnTo>
                        <a:pt x="703" y="1083"/>
                      </a:lnTo>
                      <a:lnTo>
                        <a:pt x="705" y="1071"/>
                      </a:lnTo>
                      <a:lnTo>
                        <a:pt x="705" y="1060"/>
                      </a:lnTo>
                      <a:lnTo>
                        <a:pt x="703" y="1051"/>
                      </a:lnTo>
                      <a:lnTo>
                        <a:pt x="702" y="1042"/>
                      </a:lnTo>
                      <a:lnTo>
                        <a:pt x="700" y="1035"/>
                      </a:lnTo>
                      <a:lnTo>
                        <a:pt x="696" y="1028"/>
                      </a:lnTo>
                      <a:lnTo>
                        <a:pt x="691" y="1023"/>
                      </a:lnTo>
                      <a:lnTo>
                        <a:pt x="684" y="1018"/>
                      </a:lnTo>
                      <a:lnTo>
                        <a:pt x="677" y="1014"/>
                      </a:lnTo>
                      <a:lnTo>
                        <a:pt x="669" y="1012"/>
                      </a:lnTo>
                      <a:lnTo>
                        <a:pt x="659" y="1009"/>
                      </a:lnTo>
                      <a:lnTo>
                        <a:pt x="649" y="1008"/>
                      </a:lnTo>
                      <a:lnTo>
                        <a:pt x="636" y="1007"/>
                      </a:lnTo>
                      <a:lnTo>
                        <a:pt x="622" y="1007"/>
                      </a:lnTo>
                      <a:lnTo>
                        <a:pt x="608" y="1007"/>
                      </a:lnTo>
                      <a:lnTo>
                        <a:pt x="595" y="1008"/>
                      </a:lnTo>
                      <a:lnTo>
                        <a:pt x="583" y="1009"/>
                      </a:lnTo>
                      <a:lnTo>
                        <a:pt x="572" y="1012"/>
                      </a:lnTo>
                      <a:lnTo>
                        <a:pt x="562" y="1016"/>
                      </a:lnTo>
                      <a:lnTo>
                        <a:pt x="553" y="1019"/>
                      </a:lnTo>
                      <a:lnTo>
                        <a:pt x="545" y="1025"/>
                      </a:lnTo>
                      <a:lnTo>
                        <a:pt x="538" y="1030"/>
                      </a:lnTo>
                      <a:lnTo>
                        <a:pt x="531" y="1037"/>
                      </a:lnTo>
                      <a:lnTo>
                        <a:pt x="526" y="1045"/>
                      </a:lnTo>
                      <a:lnTo>
                        <a:pt x="521" y="1052"/>
                      </a:lnTo>
                      <a:lnTo>
                        <a:pt x="516" y="1063"/>
                      </a:lnTo>
                      <a:lnTo>
                        <a:pt x="508" y="1085"/>
                      </a:lnTo>
                      <a:lnTo>
                        <a:pt x="501" y="1112"/>
                      </a:lnTo>
                      <a:lnTo>
                        <a:pt x="498" y="1125"/>
                      </a:lnTo>
                      <a:lnTo>
                        <a:pt x="497" y="1137"/>
                      </a:lnTo>
                      <a:lnTo>
                        <a:pt x="496" y="1149"/>
                      </a:lnTo>
                      <a:lnTo>
                        <a:pt x="495" y="1159"/>
                      </a:lnTo>
                      <a:lnTo>
                        <a:pt x="496" y="1169"/>
                      </a:lnTo>
                      <a:lnTo>
                        <a:pt x="497" y="1178"/>
                      </a:lnTo>
                      <a:lnTo>
                        <a:pt x="500" y="1185"/>
                      </a:lnTo>
                      <a:lnTo>
                        <a:pt x="503" y="1192"/>
                      </a:lnTo>
                      <a:lnTo>
                        <a:pt x="508" y="1197"/>
                      </a:lnTo>
                      <a:lnTo>
                        <a:pt x="514" y="1202"/>
                      </a:lnTo>
                      <a:lnTo>
                        <a:pt x="521" y="1206"/>
                      </a:lnTo>
                      <a:lnTo>
                        <a:pt x="529" y="1209"/>
                      </a:lnTo>
                      <a:lnTo>
                        <a:pt x="539" y="1212"/>
                      </a:lnTo>
                      <a:lnTo>
                        <a:pt x="550" y="1213"/>
                      </a:lnTo>
                      <a:lnTo>
                        <a:pt x="563" y="1214"/>
                      </a:lnTo>
                      <a:lnTo>
                        <a:pt x="577" y="1214"/>
                      </a:lnTo>
                      <a:lnTo>
                        <a:pt x="597" y="1214"/>
                      </a:lnTo>
                      <a:lnTo>
                        <a:pt x="616" y="1213"/>
                      </a:lnTo>
                      <a:lnTo>
                        <a:pt x="625" y="1212"/>
                      </a:lnTo>
                      <a:lnTo>
                        <a:pt x="634" y="1211"/>
                      </a:lnTo>
                      <a:lnTo>
                        <a:pt x="641" y="1208"/>
                      </a:lnTo>
                      <a:lnTo>
                        <a:pt x="649" y="1204"/>
                      </a:lnTo>
                      <a:lnTo>
                        <a:pt x="657" y="1201"/>
                      </a:lnTo>
                      <a:lnTo>
                        <a:pt x="663" y="1197"/>
                      </a:lnTo>
                      <a:lnTo>
                        <a:pt x="669" y="1190"/>
                      </a:lnTo>
                      <a:lnTo>
                        <a:pt x="674" y="1184"/>
                      </a:lnTo>
                      <a:lnTo>
                        <a:pt x="679" y="1176"/>
                      </a:lnTo>
                      <a:lnTo>
                        <a:pt x="683" y="1169"/>
                      </a:lnTo>
                      <a:lnTo>
                        <a:pt x="687" y="1159"/>
                      </a:lnTo>
                      <a:lnTo>
                        <a:pt x="689" y="1147"/>
                      </a:lnTo>
                      <a:lnTo>
                        <a:pt x="624" y="1147"/>
                      </a:lnTo>
                      <a:lnTo>
                        <a:pt x="622" y="1155"/>
                      </a:lnTo>
                      <a:lnTo>
                        <a:pt x="619" y="1160"/>
                      </a:lnTo>
                      <a:lnTo>
                        <a:pt x="616" y="1164"/>
                      </a:lnTo>
                      <a:lnTo>
                        <a:pt x="611" y="1166"/>
                      </a:lnTo>
                      <a:lnTo>
                        <a:pt x="601" y="1169"/>
                      </a:lnTo>
                      <a:lnTo>
                        <a:pt x="587" y="1169"/>
                      </a:lnTo>
                      <a:lnTo>
                        <a:pt x="578" y="1169"/>
                      </a:lnTo>
                      <a:lnTo>
                        <a:pt x="570" y="1166"/>
                      </a:lnTo>
                      <a:lnTo>
                        <a:pt x="565" y="1164"/>
                      </a:lnTo>
                      <a:lnTo>
                        <a:pt x="563" y="1159"/>
                      </a:lnTo>
                      <a:lnTo>
                        <a:pt x="562" y="1152"/>
                      </a:lnTo>
                      <a:lnTo>
                        <a:pt x="562" y="1145"/>
                      </a:lnTo>
                      <a:lnTo>
                        <a:pt x="563" y="1135"/>
                      </a:lnTo>
                      <a:lnTo>
                        <a:pt x="564" y="1122"/>
                      </a:lnTo>
                      <a:lnTo>
                        <a:pt x="696" y="1122"/>
                      </a:lnTo>
                      <a:close/>
                      <a:moveTo>
                        <a:pt x="573" y="1087"/>
                      </a:moveTo>
                      <a:lnTo>
                        <a:pt x="576" y="1078"/>
                      </a:lnTo>
                      <a:lnTo>
                        <a:pt x="578" y="1070"/>
                      </a:lnTo>
                      <a:lnTo>
                        <a:pt x="582" y="1064"/>
                      </a:lnTo>
                      <a:lnTo>
                        <a:pt x="586" y="1060"/>
                      </a:lnTo>
                      <a:lnTo>
                        <a:pt x="591" y="1056"/>
                      </a:lnTo>
                      <a:lnTo>
                        <a:pt x="597" y="1055"/>
                      </a:lnTo>
                      <a:lnTo>
                        <a:pt x="603" y="1054"/>
                      </a:lnTo>
                      <a:lnTo>
                        <a:pt x="611" y="1052"/>
                      </a:lnTo>
                      <a:lnTo>
                        <a:pt x="620" y="1052"/>
                      </a:lnTo>
                      <a:lnTo>
                        <a:pt x="626" y="1054"/>
                      </a:lnTo>
                      <a:lnTo>
                        <a:pt x="631" y="1055"/>
                      </a:lnTo>
                      <a:lnTo>
                        <a:pt x="635" y="1059"/>
                      </a:lnTo>
                      <a:lnTo>
                        <a:pt x="638" y="1063"/>
                      </a:lnTo>
                      <a:lnTo>
                        <a:pt x="639" y="1069"/>
                      </a:lnTo>
                      <a:lnTo>
                        <a:pt x="639" y="1076"/>
                      </a:lnTo>
                      <a:lnTo>
                        <a:pt x="638" y="1087"/>
                      </a:lnTo>
                      <a:lnTo>
                        <a:pt x="573" y="1087"/>
                      </a:lnTo>
                      <a:close/>
                      <a:moveTo>
                        <a:pt x="2114" y="597"/>
                      </a:moveTo>
                      <a:lnTo>
                        <a:pt x="2198" y="597"/>
                      </a:lnTo>
                      <a:lnTo>
                        <a:pt x="2211" y="598"/>
                      </a:lnTo>
                      <a:lnTo>
                        <a:pt x="2219" y="599"/>
                      </a:lnTo>
                      <a:lnTo>
                        <a:pt x="2227" y="602"/>
                      </a:lnTo>
                      <a:lnTo>
                        <a:pt x="2232" y="607"/>
                      </a:lnTo>
                      <a:lnTo>
                        <a:pt x="2235" y="613"/>
                      </a:lnTo>
                      <a:lnTo>
                        <a:pt x="2235" y="621"/>
                      </a:lnTo>
                      <a:lnTo>
                        <a:pt x="2235" y="631"/>
                      </a:lnTo>
                      <a:lnTo>
                        <a:pt x="2232" y="644"/>
                      </a:lnTo>
                      <a:lnTo>
                        <a:pt x="2230" y="657"/>
                      </a:lnTo>
                      <a:lnTo>
                        <a:pt x="2226" y="668"/>
                      </a:lnTo>
                      <a:lnTo>
                        <a:pt x="2222" y="676"/>
                      </a:lnTo>
                      <a:lnTo>
                        <a:pt x="2217" y="682"/>
                      </a:lnTo>
                      <a:lnTo>
                        <a:pt x="2211" y="687"/>
                      </a:lnTo>
                      <a:lnTo>
                        <a:pt x="2203" y="689"/>
                      </a:lnTo>
                      <a:lnTo>
                        <a:pt x="2192" y="690"/>
                      </a:lnTo>
                      <a:lnTo>
                        <a:pt x="2178" y="690"/>
                      </a:lnTo>
                      <a:lnTo>
                        <a:pt x="2094" y="690"/>
                      </a:lnTo>
                      <a:lnTo>
                        <a:pt x="2114" y="597"/>
                      </a:lnTo>
                      <a:close/>
                      <a:moveTo>
                        <a:pt x="2075" y="779"/>
                      </a:moveTo>
                      <a:lnTo>
                        <a:pt x="2159" y="779"/>
                      </a:lnTo>
                      <a:lnTo>
                        <a:pt x="2169" y="780"/>
                      </a:lnTo>
                      <a:lnTo>
                        <a:pt x="2178" y="783"/>
                      </a:lnTo>
                      <a:lnTo>
                        <a:pt x="2185" y="787"/>
                      </a:lnTo>
                      <a:lnTo>
                        <a:pt x="2189" y="793"/>
                      </a:lnTo>
                      <a:lnTo>
                        <a:pt x="2193" y="801"/>
                      </a:lnTo>
                      <a:lnTo>
                        <a:pt x="2193" y="809"/>
                      </a:lnTo>
                      <a:lnTo>
                        <a:pt x="2193" y="818"/>
                      </a:lnTo>
                      <a:lnTo>
                        <a:pt x="2192" y="830"/>
                      </a:lnTo>
                      <a:lnTo>
                        <a:pt x="2173" y="912"/>
                      </a:lnTo>
                      <a:lnTo>
                        <a:pt x="2280" y="912"/>
                      </a:lnTo>
                      <a:lnTo>
                        <a:pt x="2302" y="816"/>
                      </a:lnTo>
                      <a:lnTo>
                        <a:pt x="2303" y="807"/>
                      </a:lnTo>
                      <a:lnTo>
                        <a:pt x="2304" y="799"/>
                      </a:lnTo>
                      <a:lnTo>
                        <a:pt x="2304" y="792"/>
                      </a:lnTo>
                      <a:lnTo>
                        <a:pt x="2304" y="785"/>
                      </a:lnTo>
                      <a:lnTo>
                        <a:pt x="2303" y="779"/>
                      </a:lnTo>
                      <a:lnTo>
                        <a:pt x="2300" y="774"/>
                      </a:lnTo>
                      <a:lnTo>
                        <a:pt x="2298" y="769"/>
                      </a:lnTo>
                      <a:lnTo>
                        <a:pt x="2295" y="764"/>
                      </a:lnTo>
                      <a:lnTo>
                        <a:pt x="2292" y="760"/>
                      </a:lnTo>
                      <a:lnTo>
                        <a:pt x="2286" y="756"/>
                      </a:lnTo>
                      <a:lnTo>
                        <a:pt x="2281" y="754"/>
                      </a:lnTo>
                      <a:lnTo>
                        <a:pt x="2275" y="750"/>
                      </a:lnTo>
                      <a:lnTo>
                        <a:pt x="2261" y="746"/>
                      </a:lnTo>
                      <a:lnTo>
                        <a:pt x="2245" y="744"/>
                      </a:lnTo>
                      <a:lnTo>
                        <a:pt x="2246" y="740"/>
                      </a:lnTo>
                      <a:lnTo>
                        <a:pt x="2269" y="733"/>
                      </a:lnTo>
                      <a:lnTo>
                        <a:pt x="2286" y="727"/>
                      </a:lnTo>
                      <a:lnTo>
                        <a:pt x="2295" y="723"/>
                      </a:lnTo>
                      <a:lnTo>
                        <a:pt x="2302" y="719"/>
                      </a:lnTo>
                      <a:lnTo>
                        <a:pt x="2308" y="714"/>
                      </a:lnTo>
                      <a:lnTo>
                        <a:pt x="2313" y="709"/>
                      </a:lnTo>
                      <a:lnTo>
                        <a:pt x="2318" y="703"/>
                      </a:lnTo>
                      <a:lnTo>
                        <a:pt x="2322" y="697"/>
                      </a:lnTo>
                      <a:lnTo>
                        <a:pt x="2326" y="688"/>
                      </a:lnTo>
                      <a:lnTo>
                        <a:pt x="2330" y="679"/>
                      </a:lnTo>
                      <a:lnTo>
                        <a:pt x="2336" y="657"/>
                      </a:lnTo>
                      <a:lnTo>
                        <a:pt x="2343" y="630"/>
                      </a:lnTo>
                      <a:lnTo>
                        <a:pt x="2346" y="612"/>
                      </a:lnTo>
                      <a:lnTo>
                        <a:pt x="2348" y="597"/>
                      </a:lnTo>
                      <a:lnTo>
                        <a:pt x="2348" y="583"/>
                      </a:lnTo>
                      <a:lnTo>
                        <a:pt x="2347" y="571"/>
                      </a:lnTo>
                      <a:lnTo>
                        <a:pt x="2346" y="560"/>
                      </a:lnTo>
                      <a:lnTo>
                        <a:pt x="2342" y="550"/>
                      </a:lnTo>
                      <a:lnTo>
                        <a:pt x="2337" y="541"/>
                      </a:lnTo>
                      <a:lnTo>
                        <a:pt x="2332" y="533"/>
                      </a:lnTo>
                      <a:lnTo>
                        <a:pt x="2324" y="527"/>
                      </a:lnTo>
                      <a:lnTo>
                        <a:pt x="2316" y="522"/>
                      </a:lnTo>
                      <a:lnTo>
                        <a:pt x="2305" y="518"/>
                      </a:lnTo>
                      <a:lnTo>
                        <a:pt x="2294" y="514"/>
                      </a:lnTo>
                      <a:lnTo>
                        <a:pt x="2281" y="512"/>
                      </a:lnTo>
                      <a:lnTo>
                        <a:pt x="2266" y="511"/>
                      </a:lnTo>
                      <a:lnTo>
                        <a:pt x="2251" y="509"/>
                      </a:lnTo>
                      <a:lnTo>
                        <a:pt x="2235" y="509"/>
                      </a:lnTo>
                      <a:lnTo>
                        <a:pt x="2027" y="509"/>
                      </a:lnTo>
                      <a:lnTo>
                        <a:pt x="1938" y="912"/>
                      </a:lnTo>
                      <a:lnTo>
                        <a:pt x="2046" y="912"/>
                      </a:lnTo>
                      <a:lnTo>
                        <a:pt x="2075" y="779"/>
                      </a:lnTo>
                      <a:close/>
                      <a:moveTo>
                        <a:pt x="1928" y="635"/>
                      </a:moveTo>
                      <a:lnTo>
                        <a:pt x="1932" y="618"/>
                      </a:lnTo>
                      <a:lnTo>
                        <a:pt x="1936" y="602"/>
                      </a:lnTo>
                      <a:lnTo>
                        <a:pt x="1937" y="585"/>
                      </a:lnTo>
                      <a:lnTo>
                        <a:pt x="1936" y="571"/>
                      </a:lnTo>
                      <a:lnTo>
                        <a:pt x="1935" y="560"/>
                      </a:lnTo>
                      <a:lnTo>
                        <a:pt x="1931" y="549"/>
                      </a:lnTo>
                      <a:lnTo>
                        <a:pt x="1926" y="540"/>
                      </a:lnTo>
                      <a:lnTo>
                        <a:pt x="1918" y="532"/>
                      </a:lnTo>
                      <a:lnTo>
                        <a:pt x="1911" y="526"/>
                      </a:lnTo>
                      <a:lnTo>
                        <a:pt x="1901" y="519"/>
                      </a:lnTo>
                      <a:lnTo>
                        <a:pt x="1889" y="516"/>
                      </a:lnTo>
                      <a:lnTo>
                        <a:pt x="1876" y="512"/>
                      </a:lnTo>
                      <a:lnTo>
                        <a:pt x="1863" y="509"/>
                      </a:lnTo>
                      <a:lnTo>
                        <a:pt x="1847" y="507"/>
                      </a:lnTo>
                      <a:lnTo>
                        <a:pt x="1831" y="506"/>
                      </a:lnTo>
                      <a:lnTo>
                        <a:pt x="1813" y="506"/>
                      </a:lnTo>
                      <a:lnTo>
                        <a:pt x="1794" y="506"/>
                      </a:lnTo>
                      <a:lnTo>
                        <a:pt x="1756" y="506"/>
                      </a:lnTo>
                      <a:lnTo>
                        <a:pt x="1722" y="509"/>
                      </a:lnTo>
                      <a:lnTo>
                        <a:pt x="1706" y="512"/>
                      </a:lnTo>
                      <a:lnTo>
                        <a:pt x="1692" y="514"/>
                      </a:lnTo>
                      <a:lnTo>
                        <a:pt x="1678" y="519"/>
                      </a:lnTo>
                      <a:lnTo>
                        <a:pt x="1664" y="526"/>
                      </a:lnTo>
                      <a:lnTo>
                        <a:pt x="1652" y="532"/>
                      </a:lnTo>
                      <a:lnTo>
                        <a:pt x="1641" y="541"/>
                      </a:lnTo>
                      <a:lnTo>
                        <a:pt x="1631" y="551"/>
                      </a:lnTo>
                      <a:lnTo>
                        <a:pt x="1622" y="563"/>
                      </a:lnTo>
                      <a:lnTo>
                        <a:pt x="1613" y="576"/>
                      </a:lnTo>
                      <a:lnTo>
                        <a:pt x="1607" y="592"/>
                      </a:lnTo>
                      <a:lnTo>
                        <a:pt x="1601" y="608"/>
                      </a:lnTo>
                      <a:lnTo>
                        <a:pt x="1596" y="628"/>
                      </a:lnTo>
                      <a:lnTo>
                        <a:pt x="1593" y="642"/>
                      </a:lnTo>
                      <a:lnTo>
                        <a:pt x="1592" y="655"/>
                      </a:lnTo>
                      <a:lnTo>
                        <a:pt x="1592" y="666"/>
                      </a:lnTo>
                      <a:lnTo>
                        <a:pt x="1592" y="678"/>
                      </a:lnTo>
                      <a:lnTo>
                        <a:pt x="1594" y="687"/>
                      </a:lnTo>
                      <a:lnTo>
                        <a:pt x="1597" y="695"/>
                      </a:lnTo>
                      <a:lnTo>
                        <a:pt x="1601" y="703"/>
                      </a:lnTo>
                      <a:lnTo>
                        <a:pt x="1604" y="709"/>
                      </a:lnTo>
                      <a:lnTo>
                        <a:pt x="1609" y="714"/>
                      </a:lnTo>
                      <a:lnTo>
                        <a:pt x="1616" y="719"/>
                      </a:lnTo>
                      <a:lnTo>
                        <a:pt x="1622" y="723"/>
                      </a:lnTo>
                      <a:lnTo>
                        <a:pt x="1628" y="727"/>
                      </a:lnTo>
                      <a:lnTo>
                        <a:pt x="1642" y="732"/>
                      </a:lnTo>
                      <a:lnTo>
                        <a:pt x="1659" y="736"/>
                      </a:lnTo>
                      <a:lnTo>
                        <a:pt x="1758" y="751"/>
                      </a:lnTo>
                      <a:lnTo>
                        <a:pt x="1773" y="754"/>
                      </a:lnTo>
                      <a:lnTo>
                        <a:pt x="1783" y="757"/>
                      </a:lnTo>
                      <a:lnTo>
                        <a:pt x="1790" y="761"/>
                      </a:lnTo>
                      <a:lnTo>
                        <a:pt x="1795" y="766"/>
                      </a:lnTo>
                      <a:lnTo>
                        <a:pt x="1798" y="773"/>
                      </a:lnTo>
                      <a:lnTo>
                        <a:pt x="1799" y="778"/>
                      </a:lnTo>
                      <a:lnTo>
                        <a:pt x="1799" y="784"/>
                      </a:lnTo>
                      <a:lnTo>
                        <a:pt x="1798" y="790"/>
                      </a:lnTo>
                      <a:lnTo>
                        <a:pt x="1794" y="802"/>
                      </a:lnTo>
                      <a:lnTo>
                        <a:pt x="1790" y="811"/>
                      </a:lnTo>
                      <a:lnTo>
                        <a:pt x="1788" y="814"/>
                      </a:lnTo>
                      <a:lnTo>
                        <a:pt x="1784" y="817"/>
                      </a:lnTo>
                      <a:lnTo>
                        <a:pt x="1780" y="821"/>
                      </a:lnTo>
                      <a:lnTo>
                        <a:pt x="1776" y="822"/>
                      </a:lnTo>
                      <a:lnTo>
                        <a:pt x="1766" y="826"/>
                      </a:lnTo>
                      <a:lnTo>
                        <a:pt x="1755" y="828"/>
                      </a:lnTo>
                      <a:lnTo>
                        <a:pt x="1740" y="830"/>
                      </a:lnTo>
                      <a:lnTo>
                        <a:pt x="1722" y="830"/>
                      </a:lnTo>
                      <a:lnTo>
                        <a:pt x="1704" y="830"/>
                      </a:lnTo>
                      <a:lnTo>
                        <a:pt x="1689" y="828"/>
                      </a:lnTo>
                      <a:lnTo>
                        <a:pt x="1679" y="826"/>
                      </a:lnTo>
                      <a:lnTo>
                        <a:pt x="1670" y="822"/>
                      </a:lnTo>
                      <a:lnTo>
                        <a:pt x="1668" y="819"/>
                      </a:lnTo>
                      <a:lnTo>
                        <a:pt x="1665" y="816"/>
                      </a:lnTo>
                      <a:lnTo>
                        <a:pt x="1664" y="812"/>
                      </a:lnTo>
                      <a:lnTo>
                        <a:pt x="1663" y="808"/>
                      </a:lnTo>
                      <a:lnTo>
                        <a:pt x="1663" y="797"/>
                      </a:lnTo>
                      <a:lnTo>
                        <a:pt x="1665" y="783"/>
                      </a:lnTo>
                      <a:lnTo>
                        <a:pt x="1561" y="783"/>
                      </a:lnTo>
                      <a:lnTo>
                        <a:pt x="1558" y="804"/>
                      </a:lnTo>
                      <a:lnTo>
                        <a:pt x="1555" y="823"/>
                      </a:lnTo>
                      <a:lnTo>
                        <a:pt x="1555" y="841"/>
                      </a:lnTo>
                      <a:lnTo>
                        <a:pt x="1556" y="855"/>
                      </a:lnTo>
                      <a:lnTo>
                        <a:pt x="1560" y="868"/>
                      </a:lnTo>
                      <a:lnTo>
                        <a:pt x="1565" y="879"/>
                      </a:lnTo>
                      <a:lnTo>
                        <a:pt x="1571" y="888"/>
                      </a:lnTo>
                      <a:lnTo>
                        <a:pt x="1579" y="895"/>
                      </a:lnTo>
                      <a:lnTo>
                        <a:pt x="1589" y="902"/>
                      </a:lnTo>
                      <a:lnTo>
                        <a:pt x="1601" y="907"/>
                      </a:lnTo>
                      <a:lnTo>
                        <a:pt x="1615" y="911"/>
                      </a:lnTo>
                      <a:lnTo>
                        <a:pt x="1630" y="913"/>
                      </a:lnTo>
                      <a:lnTo>
                        <a:pt x="1645" y="916"/>
                      </a:lnTo>
                      <a:lnTo>
                        <a:pt x="1663" y="917"/>
                      </a:lnTo>
                      <a:lnTo>
                        <a:pt x="1683" y="917"/>
                      </a:lnTo>
                      <a:lnTo>
                        <a:pt x="1703" y="918"/>
                      </a:lnTo>
                      <a:lnTo>
                        <a:pt x="1730" y="917"/>
                      </a:lnTo>
                      <a:lnTo>
                        <a:pt x="1754" y="917"/>
                      </a:lnTo>
                      <a:lnTo>
                        <a:pt x="1776" y="914"/>
                      </a:lnTo>
                      <a:lnTo>
                        <a:pt x="1795" y="912"/>
                      </a:lnTo>
                      <a:lnTo>
                        <a:pt x="1812" y="909"/>
                      </a:lnTo>
                      <a:lnTo>
                        <a:pt x="1827" y="904"/>
                      </a:lnTo>
                      <a:lnTo>
                        <a:pt x="1841" y="899"/>
                      </a:lnTo>
                      <a:lnTo>
                        <a:pt x="1852" y="893"/>
                      </a:lnTo>
                      <a:lnTo>
                        <a:pt x="1863" y="884"/>
                      </a:lnTo>
                      <a:lnTo>
                        <a:pt x="1871" y="875"/>
                      </a:lnTo>
                      <a:lnTo>
                        <a:pt x="1879" y="864"/>
                      </a:lnTo>
                      <a:lnTo>
                        <a:pt x="1887" y="851"/>
                      </a:lnTo>
                      <a:lnTo>
                        <a:pt x="1892" y="837"/>
                      </a:lnTo>
                      <a:lnTo>
                        <a:pt x="1898" y="821"/>
                      </a:lnTo>
                      <a:lnTo>
                        <a:pt x="1903" y="803"/>
                      </a:lnTo>
                      <a:lnTo>
                        <a:pt x="1907" y="783"/>
                      </a:lnTo>
                      <a:lnTo>
                        <a:pt x="1909" y="774"/>
                      </a:lnTo>
                      <a:lnTo>
                        <a:pt x="1911" y="764"/>
                      </a:lnTo>
                      <a:lnTo>
                        <a:pt x="1911" y="755"/>
                      </a:lnTo>
                      <a:lnTo>
                        <a:pt x="1911" y="747"/>
                      </a:lnTo>
                      <a:lnTo>
                        <a:pt x="1909" y="740"/>
                      </a:lnTo>
                      <a:lnTo>
                        <a:pt x="1908" y="732"/>
                      </a:lnTo>
                      <a:lnTo>
                        <a:pt x="1906" y="726"/>
                      </a:lnTo>
                      <a:lnTo>
                        <a:pt x="1903" y="719"/>
                      </a:lnTo>
                      <a:lnTo>
                        <a:pt x="1899" y="714"/>
                      </a:lnTo>
                      <a:lnTo>
                        <a:pt x="1894" y="709"/>
                      </a:lnTo>
                      <a:lnTo>
                        <a:pt x="1889" y="704"/>
                      </a:lnTo>
                      <a:lnTo>
                        <a:pt x="1883" y="701"/>
                      </a:lnTo>
                      <a:lnTo>
                        <a:pt x="1876" y="697"/>
                      </a:lnTo>
                      <a:lnTo>
                        <a:pt x="1869" y="694"/>
                      </a:lnTo>
                      <a:lnTo>
                        <a:pt x="1860" y="692"/>
                      </a:lnTo>
                      <a:lnTo>
                        <a:pt x="1851" y="689"/>
                      </a:lnTo>
                      <a:lnTo>
                        <a:pt x="1752" y="669"/>
                      </a:lnTo>
                      <a:lnTo>
                        <a:pt x="1737" y="665"/>
                      </a:lnTo>
                      <a:lnTo>
                        <a:pt x="1726" y="663"/>
                      </a:lnTo>
                      <a:lnTo>
                        <a:pt x="1716" y="659"/>
                      </a:lnTo>
                      <a:lnTo>
                        <a:pt x="1709" y="656"/>
                      </a:lnTo>
                      <a:lnTo>
                        <a:pt x="1707" y="654"/>
                      </a:lnTo>
                      <a:lnTo>
                        <a:pt x="1704" y="651"/>
                      </a:lnTo>
                      <a:lnTo>
                        <a:pt x="1703" y="649"/>
                      </a:lnTo>
                      <a:lnTo>
                        <a:pt x="1702" y="645"/>
                      </a:lnTo>
                      <a:lnTo>
                        <a:pt x="1702" y="637"/>
                      </a:lnTo>
                      <a:lnTo>
                        <a:pt x="1703" y="628"/>
                      </a:lnTo>
                      <a:lnTo>
                        <a:pt x="1706" y="621"/>
                      </a:lnTo>
                      <a:lnTo>
                        <a:pt x="1708" y="613"/>
                      </a:lnTo>
                      <a:lnTo>
                        <a:pt x="1712" y="607"/>
                      </a:lnTo>
                      <a:lnTo>
                        <a:pt x="1718" y="602"/>
                      </a:lnTo>
                      <a:lnTo>
                        <a:pt x="1727" y="598"/>
                      </a:lnTo>
                      <a:lnTo>
                        <a:pt x="1740" y="595"/>
                      </a:lnTo>
                      <a:lnTo>
                        <a:pt x="1755" y="594"/>
                      </a:lnTo>
                      <a:lnTo>
                        <a:pt x="1774" y="593"/>
                      </a:lnTo>
                      <a:lnTo>
                        <a:pt x="1789" y="593"/>
                      </a:lnTo>
                      <a:lnTo>
                        <a:pt x="1802" y="594"/>
                      </a:lnTo>
                      <a:lnTo>
                        <a:pt x="1811" y="595"/>
                      </a:lnTo>
                      <a:lnTo>
                        <a:pt x="1820" y="599"/>
                      </a:lnTo>
                      <a:lnTo>
                        <a:pt x="1822" y="602"/>
                      </a:lnTo>
                      <a:lnTo>
                        <a:pt x="1825" y="604"/>
                      </a:lnTo>
                      <a:lnTo>
                        <a:pt x="1826" y="607"/>
                      </a:lnTo>
                      <a:lnTo>
                        <a:pt x="1827" y="612"/>
                      </a:lnTo>
                      <a:lnTo>
                        <a:pt x="1827" y="622"/>
                      </a:lnTo>
                      <a:lnTo>
                        <a:pt x="1826" y="635"/>
                      </a:lnTo>
                      <a:lnTo>
                        <a:pt x="1928" y="635"/>
                      </a:lnTo>
                      <a:close/>
                      <a:moveTo>
                        <a:pt x="1321" y="597"/>
                      </a:moveTo>
                      <a:lnTo>
                        <a:pt x="1394" y="597"/>
                      </a:lnTo>
                      <a:lnTo>
                        <a:pt x="1408" y="598"/>
                      </a:lnTo>
                      <a:lnTo>
                        <a:pt x="1420" y="599"/>
                      </a:lnTo>
                      <a:lnTo>
                        <a:pt x="1423" y="602"/>
                      </a:lnTo>
                      <a:lnTo>
                        <a:pt x="1427" y="603"/>
                      </a:lnTo>
                      <a:lnTo>
                        <a:pt x="1430" y="606"/>
                      </a:lnTo>
                      <a:lnTo>
                        <a:pt x="1432" y="609"/>
                      </a:lnTo>
                      <a:lnTo>
                        <a:pt x="1435" y="617"/>
                      </a:lnTo>
                      <a:lnTo>
                        <a:pt x="1435" y="626"/>
                      </a:lnTo>
                      <a:lnTo>
                        <a:pt x="1434" y="638"/>
                      </a:lnTo>
                      <a:lnTo>
                        <a:pt x="1431" y="652"/>
                      </a:lnTo>
                      <a:lnTo>
                        <a:pt x="1428" y="664"/>
                      </a:lnTo>
                      <a:lnTo>
                        <a:pt x="1425" y="674"/>
                      </a:lnTo>
                      <a:lnTo>
                        <a:pt x="1420" y="682"/>
                      </a:lnTo>
                      <a:lnTo>
                        <a:pt x="1415" y="688"/>
                      </a:lnTo>
                      <a:lnTo>
                        <a:pt x="1407" y="692"/>
                      </a:lnTo>
                      <a:lnTo>
                        <a:pt x="1398" y="694"/>
                      </a:lnTo>
                      <a:lnTo>
                        <a:pt x="1387" y="695"/>
                      </a:lnTo>
                      <a:lnTo>
                        <a:pt x="1373" y="697"/>
                      </a:lnTo>
                      <a:lnTo>
                        <a:pt x="1299" y="697"/>
                      </a:lnTo>
                      <a:lnTo>
                        <a:pt x="1321" y="597"/>
                      </a:lnTo>
                      <a:close/>
                      <a:moveTo>
                        <a:pt x="1280" y="784"/>
                      </a:moveTo>
                      <a:lnTo>
                        <a:pt x="1375" y="784"/>
                      </a:lnTo>
                      <a:lnTo>
                        <a:pt x="1396" y="784"/>
                      </a:lnTo>
                      <a:lnTo>
                        <a:pt x="1413" y="784"/>
                      </a:lnTo>
                      <a:lnTo>
                        <a:pt x="1430" y="782"/>
                      </a:lnTo>
                      <a:lnTo>
                        <a:pt x="1445" y="780"/>
                      </a:lnTo>
                      <a:lnTo>
                        <a:pt x="1459" y="776"/>
                      </a:lnTo>
                      <a:lnTo>
                        <a:pt x="1470" y="773"/>
                      </a:lnTo>
                      <a:lnTo>
                        <a:pt x="1482" y="768"/>
                      </a:lnTo>
                      <a:lnTo>
                        <a:pt x="1492" y="760"/>
                      </a:lnTo>
                      <a:lnTo>
                        <a:pt x="1501" y="752"/>
                      </a:lnTo>
                      <a:lnTo>
                        <a:pt x="1508" y="744"/>
                      </a:lnTo>
                      <a:lnTo>
                        <a:pt x="1515" y="732"/>
                      </a:lnTo>
                      <a:lnTo>
                        <a:pt x="1521" y="719"/>
                      </a:lnTo>
                      <a:lnTo>
                        <a:pt x="1527" y="706"/>
                      </a:lnTo>
                      <a:lnTo>
                        <a:pt x="1532" y="689"/>
                      </a:lnTo>
                      <a:lnTo>
                        <a:pt x="1537" y="671"/>
                      </a:lnTo>
                      <a:lnTo>
                        <a:pt x="1542" y="651"/>
                      </a:lnTo>
                      <a:lnTo>
                        <a:pt x="1546" y="632"/>
                      </a:lnTo>
                      <a:lnTo>
                        <a:pt x="1549" y="614"/>
                      </a:lnTo>
                      <a:lnTo>
                        <a:pt x="1550" y="599"/>
                      </a:lnTo>
                      <a:lnTo>
                        <a:pt x="1549" y="584"/>
                      </a:lnTo>
                      <a:lnTo>
                        <a:pt x="1547" y="571"/>
                      </a:lnTo>
                      <a:lnTo>
                        <a:pt x="1545" y="560"/>
                      </a:lnTo>
                      <a:lnTo>
                        <a:pt x="1541" y="550"/>
                      </a:lnTo>
                      <a:lnTo>
                        <a:pt x="1535" y="541"/>
                      </a:lnTo>
                      <a:lnTo>
                        <a:pt x="1528" y="532"/>
                      </a:lnTo>
                      <a:lnTo>
                        <a:pt x="1520" y="526"/>
                      </a:lnTo>
                      <a:lnTo>
                        <a:pt x="1509" y="521"/>
                      </a:lnTo>
                      <a:lnTo>
                        <a:pt x="1498" y="516"/>
                      </a:lnTo>
                      <a:lnTo>
                        <a:pt x="1484" y="513"/>
                      </a:lnTo>
                      <a:lnTo>
                        <a:pt x="1470" y="511"/>
                      </a:lnTo>
                      <a:lnTo>
                        <a:pt x="1454" y="509"/>
                      </a:lnTo>
                      <a:lnTo>
                        <a:pt x="1436" y="509"/>
                      </a:lnTo>
                      <a:lnTo>
                        <a:pt x="1234" y="509"/>
                      </a:lnTo>
                      <a:lnTo>
                        <a:pt x="1144" y="912"/>
                      </a:lnTo>
                      <a:lnTo>
                        <a:pt x="1251" y="912"/>
                      </a:lnTo>
                      <a:lnTo>
                        <a:pt x="1280" y="784"/>
                      </a:lnTo>
                      <a:close/>
                      <a:moveTo>
                        <a:pt x="1135" y="635"/>
                      </a:moveTo>
                      <a:lnTo>
                        <a:pt x="1139" y="618"/>
                      </a:lnTo>
                      <a:lnTo>
                        <a:pt x="1141" y="602"/>
                      </a:lnTo>
                      <a:lnTo>
                        <a:pt x="1142" y="585"/>
                      </a:lnTo>
                      <a:lnTo>
                        <a:pt x="1142" y="571"/>
                      </a:lnTo>
                      <a:lnTo>
                        <a:pt x="1141" y="560"/>
                      </a:lnTo>
                      <a:lnTo>
                        <a:pt x="1137" y="549"/>
                      </a:lnTo>
                      <a:lnTo>
                        <a:pt x="1132" y="540"/>
                      </a:lnTo>
                      <a:lnTo>
                        <a:pt x="1125" y="532"/>
                      </a:lnTo>
                      <a:lnTo>
                        <a:pt x="1117" y="526"/>
                      </a:lnTo>
                      <a:lnTo>
                        <a:pt x="1107" y="519"/>
                      </a:lnTo>
                      <a:lnTo>
                        <a:pt x="1096" y="516"/>
                      </a:lnTo>
                      <a:lnTo>
                        <a:pt x="1083" y="512"/>
                      </a:lnTo>
                      <a:lnTo>
                        <a:pt x="1069" y="509"/>
                      </a:lnTo>
                      <a:lnTo>
                        <a:pt x="1054" y="507"/>
                      </a:lnTo>
                      <a:lnTo>
                        <a:pt x="1037" y="506"/>
                      </a:lnTo>
                      <a:lnTo>
                        <a:pt x="1018" y="506"/>
                      </a:lnTo>
                      <a:lnTo>
                        <a:pt x="999" y="506"/>
                      </a:lnTo>
                      <a:lnTo>
                        <a:pt x="962" y="506"/>
                      </a:lnTo>
                      <a:lnTo>
                        <a:pt x="927" y="509"/>
                      </a:lnTo>
                      <a:lnTo>
                        <a:pt x="912" y="512"/>
                      </a:lnTo>
                      <a:lnTo>
                        <a:pt x="897" y="514"/>
                      </a:lnTo>
                      <a:lnTo>
                        <a:pt x="883" y="519"/>
                      </a:lnTo>
                      <a:lnTo>
                        <a:pt x="870" y="526"/>
                      </a:lnTo>
                      <a:lnTo>
                        <a:pt x="858" y="532"/>
                      </a:lnTo>
                      <a:lnTo>
                        <a:pt x="848" y="541"/>
                      </a:lnTo>
                      <a:lnTo>
                        <a:pt x="837" y="551"/>
                      </a:lnTo>
                      <a:lnTo>
                        <a:pt x="829" y="563"/>
                      </a:lnTo>
                      <a:lnTo>
                        <a:pt x="820" y="576"/>
                      </a:lnTo>
                      <a:lnTo>
                        <a:pt x="813" y="592"/>
                      </a:lnTo>
                      <a:lnTo>
                        <a:pt x="807" y="608"/>
                      </a:lnTo>
                      <a:lnTo>
                        <a:pt x="802" y="628"/>
                      </a:lnTo>
                      <a:lnTo>
                        <a:pt x="800" y="642"/>
                      </a:lnTo>
                      <a:lnTo>
                        <a:pt x="798" y="655"/>
                      </a:lnTo>
                      <a:lnTo>
                        <a:pt x="797" y="666"/>
                      </a:lnTo>
                      <a:lnTo>
                        <a:pt x="798" y="678"/>
                      </a:lnTo>
                      <a:lnTo>
                        <a:pt x="800" y="687"/>
                      </a:lnTo>
                      <a:lnTo>
                        <a:pt x="803" y="695"/>
                      </a:lnTo>
                      <a:lnTo>
                        <a:pt x="806" y="703"/>
                      </a:lnTo>
                      <a:lnTo>
                        <a:pt x="811" y="709"/>
                      </a:lnTo>
                      <a:lnTo>
                        <a:pt x="816" y="714"/>
                      </a:lnTo>
                      <a:lnTo>
                        <a:pt x="821" y="719"/>
                      </a:lnTo>
                      <a:lnTo>
                        <a:pt x="827" y="723"/>
                      </a:lnTo>
                      <a:lnTo>
                        <a:pt x="835" y="727"/>
                      </a:lnTo>
                      <a:lnTo>
                        <a:pt x="849" y="732"/>
                      </a:lnTo>
                      <a:lnTo>
                        <a:pt x="864" y="736"/>
                      </a:lnTo>
                      <a:lnTo>
                        <a:pt x="964" y="751"/>
                      </a:lnTo>
                      <a:lnTo>
                        <a:pt x="978" y="754"/>
                      </a:lnTo>
                      <a:lnTo>
                        <a:pt x="989" y="757"/>
                      </a:lnTo>
                      <a:lnTo>
                        <a:pt x="997" y="761"/>
                      </a:lnTo>
                      <a:lnTo>
                        <a:pt x="1002" y="766"/>
                      </a:lnTo>
                      <a:lnTo>
                        <a:pt x="1005" y="773"/>
                      </a:lnTo>
                      <a:lnTo>
                        <a:pt x="1006" y="778"/>
                      </a:lnTo>
                      <a:lnTo>
                        <a:pt x="1006" y="784"/>
                      </a:lnTo>
                      <a:lnTo>
                        <a:pt x="1005" y="790"/>
                      </a:lnTo>
                      <a:lnTo>
                        <a:pt x="1001" y="802"/>
                      </a:lnTo>
                      <a:lnTo>
                        <a:pt x="997" y="811"/>
                      </a:lnTo>
                      <a:lnTo>
                        <a:pt x="993" y="814"/>
                      </a:lnTo>
                      <a:lnTo>
                        <a:pt x="991" y="817"/>
                      </a:lnTo>
                      <a:lnTo>
                        <a:pt x="987" y="821"/>
                      </a:lnTo>
                      <a:lnTo>
                        <a:pt x="983" y="822"/>
                      </a:lnTo>
                      <a:lnTo>
                        <a:pt x="973" y="826"/>
                      </a:lnTo>
                      <a:lnTo>
                        <a:pt x="960" y="828"/>
                      </a:lnTo>
                      <a:lnTo>
                        <a:pt x="946" y="830"/>
                      </a:lnTo>
                      <a:lnTo>
                        <a:pt x="929" y="830"/>
                      </a:lnTo>
                      <a:lnTo>
                        <a:pt x="911" y="830"/>
                      </a:lnTo>
                      <a:lnTo>
                        <a:pt x="896" y="828"/>
                      </a:lnTo>
                      <a:lnTo>
                        <a:pt x="884" y="826"/>
                      </a:lnTo>
                      <a:lnTo>
                        <a:pt x="877" y="822"/>
                      </a:lnTo>
                      <a:lnTo>
                        <a:pt x="873" y="819"/>
                      </a:lnTo>
                      <a:lnTo>
                        <a:pt x="872" y="816"/>
                      </a:lnTo>
                      <a:lnTo>
                        <a:pt x="869" y="812"/>
                      </a:lnTo>
                      <a:lnTo>
                        <a:pt x="869" y="808"/>
                      </a:lnTo>
                      <a:lnTo>
                        <a:pt x="869" y="797"/>
                      </a:lnTo>
                      <a:lnTo>
                        <a:pt x="870" y="783"/>
                      </a:lnTo>
                      <a:lnTo>
                        <a:pt x="768" y="783"/>
                      </a:lnTo>
                      <a:lnTo>
                        <a:pt x="764" y="804"/>
                      </a:lnTo>
                      <a:lnTo>
                        <a:pt x="762" y="823"/>
                      </a:lnTo>
                      <a:lnTo>
                        <a:pt x="762" y="841"/>
                      </a:lnTo>
                      <a:lnTo>
                        <a:pt x="763" y="855"/>
                      </a:lnTo>
                      <a:lnTo>
                        <a:pt x="765" y="868"/>
                      </a:lnTo>
                      <a:lnTo>
                        <a:pt x="770" y="879"/>
                      </a:lnTo>
                      <a:lnTo>
                        <a:pt x="778" y="888"/>
                      </a:lnTo>
                      <a:lnTo>
                        <a:pt x="786" y="895"/>
                      </a:lnTo>
                      <a:lnTo>
                        <a:pt x="796" y="902"/>
                      </a:lnTo>
                      <a:lnTo>
                        <a:pt x="807" y="907"/>
                      </a:lnTo>
                      <a:lnTo>
                        <a:pt x="821" y="911"/>
                      </a:lnTo>
                      <a:lnTo>
                        <a:pt x="835" y="913"/>
                      </a:lnTo>
                      <a:lnTo>
                        <a:pt x="851" y="916"/>
                      </a:lnTo>
                      <a:lnTo>
                        <a:pt x="869" y="917"/>
                      </a:lnTo>
                      <a:lnTo>
                        <a:pt x="888" y="917"/>
                      </a:lnTo>
                      <a:lnTo>
                        <a:pt x="910" y="918"/>
                      </a:lnTo>
                      <a:lnTo>
                        <a:pt x="936" y="917"/>
                      </a:lnTo>
                      <a:lnTo>
                        <a:pt x="960" y="917"/>
                      </a:lnTo>
                      <a:lnTo>
                        <a:pt x="982" y="914"/>
                      </a:lnTo>
                      <a:lnTo>
                        <a:pt x="1002" y="912"/>
                      </a:lnTo>
                      <a:lnTo>
                        <a:pt x="1018" y="909"/>
                      </a:lnTo>
                      <a:lnTo>
                        <a:pt x="1034" y="904"/>
                      </a:lnTo>
                      <a:lnTo>
                        <a:pt x="1048" y="899"/>
                      </a:lnTo>
                      <a:lnTo>
                        <a:pt x="1059" y="893"/>
                      </a:lnTo>
                      <a:lnTo>
                        <a:pt x="1069" y="884"/>
                      </a:lnTo>
                      <a:lnTo>
                        <a:pt x="1078" y="875"/>
                      </a:lnTo>
                      <a:lnTo>
                        <a:pt x="1086" y="864"/>
                      </a:lnTo>
                      <a:lnTo>
                        <a:pt x="1092" y="851"/>
                      </a:lnTo>
                      <a:lnTo>
                        <a:pt x="1098" y="837"/>
                      </a:lnTo>
                      <a:lnTo>
                        <a:pt x="1103" y="821"/>
                      </a:lnTo>
                      <a:lnTo>
                        <a:pt x="1108" y="803"/>
                      </a:lnTo>
                      <a:lnTo>
                        <a:pt x="1113" y="783"/>
                      </a:lnTo>
                      <a:lnTo>
                        <a:pt x="1116" y="774"/>
                      </a:lnTo>
                      <a:lnTo>
                        <a:pt x="1116" y="764"/>
                      </a:lnTo>
                      <a:lnTo>
                        <a:pt x="1117" y="755"/>
                      </a:lnTo>
                      <a:lnTo>
                        <a:pt x="1117" y="747"/>
                      </a:lnTo>
                      <a:lnTo>
                        <a:pt x="1116" y="740"/>
                      </a:lnTo>
                      <a:lnTo>
                        <a:pt x="1115" y="732"/>
                      </a:lnTo>
                      <a:lnTo>
                        <a:pt x="1112" y="726"/>
                      </a:lnTo>
                      <a:lnTo>
                        <a:pt x="1108" y="719"/>
                      </a:lnTo>
                      <a:lnTo>
                        <a:pt x="1105" y="714"/>
                      </a:lnTo>
                      <a:lnTo>
                        <a:pt x="1101" y="709"/>
                      </a:lnTo>
                      <a:lnTo>
                        <a:pt x="1096" y="704"/>
                      </a:lnTo>
                      <a:lnTo>
                        <a:pt x="1089" y="701"/>
                      </a:lnTo>
                      <a:lnTo>
                        <a:pt x="1083" y="697"/>
                      </a:lnTo>
                      <a:lnTo>
                        <a:pt x="1075" y="694"/>
                      </a:lnTo>
                      <a:lnTo>
                        <a:pt x="1067" y="692"/>
                      </a:lnTo>
                      <a:lnTo>
                        <a:pt x="1058" y="689"/>
                      </a:lnTo>
                      <a:lnTo>
                        <a:pt x="959" y="669"/>
                      </a:lnTo>
                      <a:lnTo>
                        <a:pt x="944" y="665"/>
                      </a:lnTo>
                      <a:lnTo>
                        <a:pt x="931" y="663"/>
                      </a:lnTo>
                      <a:lnTo>
                        <a:pt x="922" y="659"/>
                      </a:lnTo>
                      <a:lnTo>
                        <a:pt x="915" y="656"/>
                      </a:lnTo>
                      <a:lnTo>
                        <a:pt x="912" y="654"/>
                      </a:lnTo>
                      <a:lnTo>
                        <a:pt x="911" y="651"/>
                      </a:lnTo>
                      <a:lnTo>
                        <a:pt x="910" y="649"/>
                      </a:lnTo>
                      <a:lnTo>
                        <a:pt x="908" y="645"/>
                      </a:lnTo>
                      <a:lnTo>
                        <a:pt x="908" y="637"/>
                      </a:lnTo>
                      <a:lnTo>
                        <a:pt x="910" y="628"/>
                      </a:lnTo>
                      <a:lnTo>
                        <a:pt x="911" y="621"/>
                      </a:lnTo>
                      <a:lnTo>
                        <a:pt x="915" y="613"/>
                      </a:lnTo>
                      <a:lnTo>
                        <a:pt x="918" y="607"/>
                      </a:lnTo>
                      <a:lnTo>
                        <a:pt x="925" y="602"/>
                      </a:lnTo>
                      <a:lnTo>
                        <a:pt x="934" y="598"/>
                      </a:lnTo>
                      <a:lnTo>
                        <a:pt x="945" y="595"/>
                      </a:lnTo>
                      <a:lnTo>
                        <a:pt x="962" y="594"/>
                      </a:lnTo>
                      <a:lnTo>
                        <a:pt x="980" y="593"/>
                      </a:lnTo>
                      <a:lnTo>
                        <a:pt x="996" y="593"/>
                      </a:lnTo>
                      <a:lnTo>
                        <a:pt x="1007" y="594"/>
                      </a:lnTo>
                      <a:lnTo>
                        <a:pt x="1017" y="595"/>
                      </a:lnTo>
                      <a:lnTo>
                        <a:pt x="1025" y="599"/>
                      </a:lnTo>
                      <a:lnTo>
                        <a:pt x="1029" y="602"/>
                      </a:lnTo>
                      <a:lnTo>
                        <a:pt x="1030" y="604"/>
                      </a:lnTo>
                      <a:lnTo>
                        <a:pt x="1032" y="607"/>
                      </a:lnTo>
                      <a:lnTo>
                        <a:pt x="1034" y="612"/>
                      </a:lnTo>
                      <a:lnTo>
                        <a:pt x="1034" y="622"/>
                      </a:lnTo>
                      <a:lnTo>
                        <a:pt x="1031" y="635"/>
                      </a:lnTo>
                      <a:lnTo>
                        <a:pt x="1135" y="635"/>
                      </a:lnTo>
                      <a:close/>
                    </a:path>
                  </a:pathLst>
                </a:custGeom>
                <a:solidFill>
                  <a:srgbClr val="004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232" name="Freeform 10"/>
                <p:cNvSpPr>
                  <a:spLocks/>
                </p:cNvSpPr>
                <p:nvPr/>
              </p:nvSpPr>
              <p:spPr bwMode="auto">
                <a:xfrm>
                  <a:off x="538163" y="66198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252" y="37"/>
                    </a:cxn>
                    <a:cxn ang="0">
                      <a:pos x="176" y="114"/>
                    </a:cxn>
                    <a:cxn ang="0">
                      <a:pos x="124" y="176"/>
                    </a:cxn>
                    <a:cxn ang="0">
                      <a:pos x="94" y="219"/>
                    </a:cxn>
                    <a:cxn ang="0">
                      <a:pos x="66" y="263"/>
                    </a:cxn>
                    <a:cxn ang="0">
                      <a:pos x="43" y="309"/>
                    </a:cxn>
                    <a:cxn ang="0">
                      <a:pos x="24" y="356"/>
                    </a:cxn>
                    <a:cxn ang="0">
                      <a:pos x="10" y="403"/>
                    </a:cxn>
                    <a:cxn ang="0">
                      <a:pos x="1" y="451"/>
                    </a:cxn>
                    <a:cxn ang="0">
                      <a:pos x="0" y="500"/>
                    </a:cxn>
                    <a:cxn ang="0">
                      <a:pos x="5" y="551"/>
                    </a:cxn>
                    <a:cxn ang="0">
                      <a:pos x="17" y="601"/>
                    </a:cxn>
                    <a:cxn ang="0">
                      <a:pos x="37" y="653"/>
                    </a:cxn>
                    <a:cxn ang="0">
                      <a:pos x="65" y="705"/>
                    </a:cxn>
                    <a:cxn ang="0">
                      <a:pos x="108" y="761"/>
                    </a:cxn>
                    <a:cxn ang="0">
                      <a:pos x="165" y="815"/>
                    </a:cxn>
                    <a:cxn ang="0">
                      <a:pos x="227" y="862"/>
                    </a:cxn>
                    <a:cxn ang="0">
                      <a:pos x="295" y="903"/>
                    </a:cxn>
                    <a:cxn ang="0">
                      <a:pos x="367" y="937"/>
                    </a:cxn>
                    <a:cxn ang="0">
                      <a:pos x="443" y="966"/>
                    </a:cxn>
                    <a:cxn ang="0">
                      <a:pos x="523" y="990"/>
                    </a:cxn>
                    <a:cxn ang="0">
                      <a:pos x="604" y="1008"/>
                    </a:cxn>
                    <a:cxn ang="0">
                      <a:pos x="687" y="1023"/>
                    </a:cxn>
                    <a:cxn ang="0">
                      <a:pos x="772" y="1032"/>
                    </a:cxn>
                    <a:cxn ang="0">
                      <a:pos x="856" y="1038"/>
                    </a:cxn>
                    <a:cxn ang="0">
                      <a:pos x="940" y="1039"/>
                    </a:cxn>
                    <a:cxn ang="0">
                      <a:pos x="1024" y="1038"/>
                    </a:cxn>
                    <a:cxn ang="0">
                      <a:pos x="1105" y="1034"/>
                    </a:cxn>
                    <a:cxn ang="0">
                      <a:pos x="1183" y="1028"/>
                    </a:cxn>
                    <a:cxn ang="0">
                      <a:pos x="1258" y="1018"/>
                    </a:cxn>
                    <a:cxn ang="0">
                      <a:pos x="1258" y="1012"/>
                    </a:cxn>
                    <a:cxn ang="0">
                      <a:pos x="1183" y="1008"/>
                    </a:cxn>
                    <a:cxn ang="0">
                      <a:pos x="1106" y="1000"/>
                    </a:cxn>
                    <a:cxn ang="0">
                      <a:pos x="1026" y="989"/>
                    </a:cxn>
                    <a:cxn ang="0">
                      <a:pos x="945" y="974"/>
                    </a:cxn>
                    <a:cxn ang="0">
                      <a:pos x="866" y="955"/>
                    </a:cxn>
                    <a:cxn ang="0">
                      <a:pos x="786" y="931"/>
                    </a:cxn>
                    <a:cxn ang="0">
                      <a:pos x="707" y="903"/>
                    </a:cxn>
                    <a:cxn ang="0">
                      <a:pos x="633" y="871"/>
                    </a:cxn>
                    <a:cxn ang="0">
                      <a:pos x="561" y="833"/>
                    </a:cxn>
                    <a:cxn ang="0">
                      <a:pos x="494" y="790"/>
                    </a:cxn>
                    <a:cxn ang="0">
                      <a:pos x="430" y="742"/>
                    </a:cxn>
                    <a:cxn ang="0">
                      <a:pos x="375" y="689"/>
                    </a:cxn>
                    <a:cxn ang="0">
                      <a:pos x="325" y="629"/>
                    </a:cxn>
                    <a:cxn ang="0">
                      <a:pos x="284" y="563"/>
                    </a:cxn>
                    <a:cxn ang="0">
                      <a:pos x="251" y="493"/>
                    </a:cxn>
                    <a:cxn ang="0">
                      <a:pos x="229" y="424"/>
                    </a:cxn>
                    <a:cxn ang="0">
                      <a:pos x="219" y="366"/>
                    </a:cxn>
                    <a:cxn ang="0">
                      <a:pos x="215" y="308"/>
                    </a:cxn>
                    <a:cxn ang="0">
                      <a:pos x="218" y="251"/>
                    </a:cxn>
                    <a:cxn ang="0">
                      <a:pos x="225" y="194"/>
                    </a:cxn>
                    <a:cxn ang="0">
                      <a:pos x="238" y="137"/>
                    </a:cxn>
                    <a:cxn ang="0">
                      <a:pos x="257" y="81"/>
                    </a:cxn>
                    <a:cxn ang="0">
                      <a:pos x="280" y="27"/>
                    </a:cxn>
                  </a:cxnLst>
                  <a:rect l="0" t="0" r="r" b="b"/>
                  <a:pathLst>
                    <a:path w="1295" h="1039">
                      <a:moveTo>
                        <a:pt x="292" y="0"/>
                      </a:moveTo>
                      <a:lnTo>
                        <a:pt x="252" y="37"/>
                      </a:lnTo>
                      <a:lnTo>
                        <a:pt x="214" y="75"/>
                      </a:lnTo>
                      <a:lnTo>
                        <a:pt x="176" y="114"/>
                      </a:lnTo>
                      <a:lnTo>
                        <a:pt x="141" y="156"/>
                      </a:lnTo>
                      <a:lnTo>
                        <a:pt x="124" y="176"/>
                      </a:lnTo>
                      <a:lnTo>
                        <a:pt x="109" y="198"/>
                      </a:lnTo>
                      <a:lnTo>
                        <a:pt x="94" y="219"/>
                      </a:lnTo>
                      <a:lnTo>
                        <a:pt x="80" y="242"/>
                      </a:lnTo>
                      <a:lnTo>
                        <a:pt x="66" y="263"/>
                      </a:lnTo>
                      <a:lnTo>
                        <a:pt x="55" y="286"/>
                      </a:lnTo>
                      <a:lnTo>
                        <a:pt x="43" y="309"/>
                      </a:lnTo>
                      <a:lnTo>
                        <a:pt x="33" y="332"/>
                      </a:lnTo>
                      <a:lnTo>
                        <a:pt x="24" y="356"/>
                      </a:lnTo>
                      <a:lnTo>
                        <a:pt x="17" y="379"/>
                      </a:lnTo>
                      <a:lnTo>
                        <a:pt x="10" y="403"/>
                      </a:lnTo>
                      <a:lnTo>
                        <a:pt x="5" y="427"/>
                      </a:lnTo>
                      <a:lnTo>
                        <a:pt x="1" y="451"/>
                      </a:lnTo>
                      <a:lnTo>
                        <a:pt x="0" y="476"/>
                      </a:lnTo>
                      <a:lnTo>
                        <a:pt x="0" y="500"/>
                      </a:lnTo>
                      <a:lnTo>
                        <a:pt x="1" y="525"/>
                      </a:lnTo>
                      <a:lnTo>
                        <a:pt x="5" y="551"/>
                      </a:lnTo>
                      <a:lnTo>
                        <a:pt x="10" y="576"/>
                      </a:lnTo>
                      <a:lnTo>
                        <a:pt x="17" y="601"/>
                      </a:lnTo>
                      <a:lnTo>
                        <a:pt x="25" y="628"/>
                      </a:lnTo>
                      <a:lnTo>
                        <a:pt x="37" y="653"/>
                      </a:lnTo>
                      <a:lnTo>
                        <a:pt x="49" y="680"/>
                      </a:lnTo>
                      <a:lnTo>
                        <a:pt x="65" y="705"/>
                      </a:lnTo>
                      <a:lnTo>
                        <a:pt x="81" y="732"/>
                      </a:lnTo>
                      <a:lnTo>
                        <a:pt x="108" y="761"/>
                      </a:lnTo>
                      <a:lnTo>
                        <a:pt x="135" y="789"/>
                      </a:lnTo>
                      <a:lnTo>
                        <a:pt x="165" y="815"/>
                      </a:lnTo>
                      <a:lnTo>
                        <a:pt x="195" y="839"/>
                      </a:lnTo>
                      <a:lnTo>
                        <a:pt x="227" y="862"/>
                      </a:lnTo>
                      <a:lnTo>
                        <a:pt x="261" y="882"/>
                      </a:lnTo>
                      <a:lnTo>
                        <a:pt x="295" y="903"/>
                      </a:lnTo>
                      <a:lnTo>
                        <a:pt x="330" y="920"/>
                      </a:lnTo>
                      <a:lnTo>
                        <a:pt x="367" y="937"/>
                      </a:lnTo>
                      <a:lnTo>
                        <a:pt x="405" y="952"/>
                      </a:lnTo>
                      <a:lnTo>
                        <a:pt x="443" y="966"/>
                      </a:lnTo>
                      <a:lnTo>
                        <a:pt x="482" y="979"/>
                      </a:lnTo>
                      <a:lnTo>
                        <a:pt x="523" y="990"/>
                      </a:lnTo>
                      <a:lnTo>
                        <a:pt x="563" y="1000"/>
                      </a:lnTo>
                      <a:lnTo>
                        <a:pt x="604" y="1008"/>
                      </a:lnTo>
                      <a:lnTo>
                        <a:pt x="645" y="1015"/>
                      </a:lnTo>
                      <a:lnTo>
                        <a:pt x="687" y="1023"/>
                      </a:lnTo>
                      <a:lnTo>
                        <a:pt x="729" y="1028"/>
                      </a:lnTo>
                      <a:lnTo>
                        <a:pt x="772" y="1032"/>
                      </a:lnTo>
                      <a:lnTo>
                        <a:pt x="814" y="1036"/>
                      </a:lnTo>
                      <a:lnTo>
                        <a:pt x="856" y="1038"/>
                      </a:lnTo>
                      <a:lnTo>
                        <a:pt x="899" y="1039"/>
                      </a:lnTo>
                      <a:lnTo>
                        <a:pt x="940" y="1039"/>
                      </a:lnTo>
                      <a:lnTo>
                        <a:pt x="982" y="1039"/>
                      </a:lnTo>
                      <a:lnTo>
                        <a:pt x="1024" y="1038"/>
                      </a:lnTo>
                      <a:lnTo>
                        <a:pt x="1064" y="1037"/>
                      </a:lnTo>
                      <a:lnTo>
                        <a:pt x="1105" y="1034"/>
                      </a:lnTo>
                      <a:lnTo>
                        <a:pt x="1144" y="1032"/>
                      </a:lnTo>
                      <a:lnTo>
                        <a:pt x="1183" y="1028"/>
                      </a:lnTo>
                      <a:lnTo>
                        <a:pt x="1221" y="1023"/>
                      </a:lnTo>
                      <a:lnTo>
                        <a:pt x="1258" y="1018"/>
                      </a:lnTo>
                      <a:lnTo>
                        <a:pt x="1295" y="1013"/>
                      </a:lnTo>
                      <a:lnTo>
                        <a:pt x="1258" y="1012"/>
                      </a:lnTo>
                      <a:lnTo>
                        <a:pt x="1221" y="1010"/>
                      </a:lnTo>
                      <a:lnTo>
                        <a:pt x="1183" y="1008"/>
                      </a:lnTo>
                      <a:lnTo>
                        <a:pt x="1145" y="1004"/>
                      </a:lnTo>
                      <a:lnTo>
                        <a:pt x="1106" y="1000"/>
                      </a:lnTo>
                      <a:lnTo>
                        <a:pt x="1066" y="995"/>
                      </a:lnTo>
                      <a:lnTo>
                        <a:pt x="1026" y="989"/>
                      </a:lnTo>
                      <a:lnTo>
                        <a:pt x="986" y="981"/>
                      </a:lnTo>
                      <a:lnTo>
                        <a:pt x="945" y="974"/>
                      </a:lnTo>
                      <a:lnTo>
                        <a:pt x="905" y="965"/>
                      </a:lnTo>
                      <a:lnTo>
                        <a:pt x="866" y="955"/>
                      </a:lnTo>
                      <a:lnTo>
                        <a:pt x="825" y="943"/>
                      </a:lnTo>
                      <a:lnTo>
                        <a:pt x="786" y="931"/>
                      </a:lnTo>
                      <a:lnTo>
                        <a:pt x="747" y="918"/>
                      </a:lnTo>
                      <a:lnTo>
                        <a:pt x="707" y="903"/>
                      </a:lnTo>
                      <a:lnTo>
                        <a:pt x="670" y="888"/>
                      </a:lnTo>
                      <a:lnTo>
                        <a:pt x="633" y="871"/>
                      </a:lnTo>
                      <a:lnTo>
                        <a:pt x="596" y="852"/>
                      </a:lnTo>
                      <a:lnTo>
                        <a:pt x="561" y="833"/>
                      </a:lnTo>
                      <a:lnTo>
                        <a:pt x="527" y="813"/>
                      </a:lnTo>
                      <a:lnTo>
                        <a:pt x="494" y="790"/>
                      </a:lnTo>
                      <a:lnTo>
                        <a:pt x="462" y="767"/>
                      </a:lnTo>
                      <a:lnTo>
                        <a:pt x="430" y="742"/>
                      </a:lnTo>
                      <a:lnTo>
                        <a:pt x="403" y="717"/>
                      </a:lnTo>
                      <a:lnTo>
                        <a:pt x="375" y="689"/>
                      </a:lnTo>
                      <a:lnTo>
                        <a:pt x="349" y="660"/>
                      </a:lnTo>
                      <a:lnTo>
                        <a:pt x="325" y="629"/>
                      </a:lnTo>
                      <a:lnTo>
                        <a:pt x="304" y="598"/>
                      </a:lnTo>
                      <a:lnTo>
                        <a:pt x="284" y="563"/>
                      </a:lnTo>
                      <a:lnTo>
                        <a:pt x="266" y="529"/>
                      </a:lnTo>
                      <a:lnTo>
                        <a:pt x="251" y="493"/>
                      </a:lnTo>
                      <a:lnTo>
                        <a:pt x="238" y="453"/>
                      </a:lnTo>
                      <a:lnTo>
                        <a:pt x="229" y="424"/>
                      </a:lnTo>
                      <a:lnTo>
                        <a:pt x="223" y="395"/>
                      </a:lnTo>
                      <a:lnTo>
                        <a:pt x="219" y="366"/>
                      </a:lnTo>
                      <a:lnTo>
                        <a:pt x="216" y="337"/>
                      </a:lnTo>
                      <a:lnTo>
                        <a:pt x="215" y="308"/>
                      </a:lnTo>
                      <a:lnTo>
                        <a:pt x="215" y="279"/>
                      </a:lnTo>
                      <a:lnTo>
                        <a:pt x="218" y="251"/>
                      </a:lnTo>
                      <a:lnTo>
                        <a:pt x="220" y="222"/>
                      </a:lnTo>
                      <a:lnTo>
                        <a:pt x="225" y="194"/>
                      </a:lnTo>
                      <a:lnTo>
                        <a:pt x="232" y="165"/>
                      </a:lnTo>
                      <a:lnTo>
                        <a:pt x="238" y="137"/>
                      </a:lnTo>
                      <a:lnTo>
                        <a:pt x="247" y="109"/>
                      </a:lnTo>
                      <a:lnTo>
                        <a:pt x="257" y="81"/>
                      </a:lnTo>
                      <a:lnTo>
                        <a:pt x="267" y="55"/>
                      </a:lnTo>
                      <a:lnTo>
                        <a:pt x="280" y="2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33" name="Freeform 11"/>
                <p:cNvSpPr>
                  <a:spLocks/>
                </p:cNvSpPr>
                <p:nvPr/>
              </p:nvSpPr>
              <p:spPr bwMode="auto">
                <a:xfrm>
                  <a:off x="1192213" y="28733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35" y="27"/>
                    </a:cxn>
                    <a:cxn ang="0">
                      <a:pos x="111" y="31"/>
                    </a:cxn>
                    <a:cxn ang="0">
                      <a:pos x="189" y="39"/>
                    </a:cxn>
                    <a:cxn ang="0">
                      <a:pos x="268" y="50"/>
                    </a:cxn>
                    <a:cxn ang="0">
                      <a:pos x="348" y="65"/>
                    </a:cxn>
                    <a:cxn ang="0">
                      <a:pos x="429" y="84"/>
                    </a:cxn>
                    <a:cxn ang="0">
                      <a:pos x="509" y="108"/>
                    </a:cxn>
                    <a:cxn ang="0">
                      <a:pos x="586" y="136"/>
                    </a:cxn>
                    <a:cxn ang="0">
                      <a:pos x="662" y="169"/>
                    </a:cxn>
                    <a:cxn ang="0">
                      <a:pos x="734" y="206"/>
                    </a:cxn>
                    <a:cxn ang="0">
                      <a:pos x="801" y="249"/>
                    </a:cxn>
                    <a:cxn ang="0">
                      <a:pos x="863" y="297"/>
                    </a:cxn>
                    <a:cxn ang="0">
                      <a:pos x="920" y="350"/>
                    </a:cxn>
                    <a:cxn ang="0">
                      <a:pos x="969" y="410"/>
                    </a:cxn>
                    <a:cxn ang="0">
                      <a:pos x="1011" y="476"/>
                    </a:cxn>
                    <a:cxn ang="0">
                      <a:pos x="1044" y="546"/>
                    </a:cxn>
                    <a:cxn ang="0">
                      <a:pos x="1064" y="615"/>
                    </a:cxn>
                    <a:cxn ang="0">
                      <a:pos x="1076" y="673"/>
                    </a:cxn>
                    <a:cxn ang="0">
                      <a:pos x="1080" y="731"/>
                    </a:cxn>
                    <a:cxn ang="0">
                      <a:pos x="1077" y="788"/>
                    </a:cxn>
                    <a:cxn ang="0">
                      <a:pos x="1069" y="845"/>
                    </a:cxn>
                    <a:cxn ang="0">
                      <a:pos x="1055" y="902"/>
                    </a:cxn>
                    <a:cxn ang="0">
                      <a:pos x="1038" y="958"/>
                    </a:cxn>
                    <a:cxn ang="0">
                      <a:pos x="1015" y="1012"/>
                    </a:cxn>
                    <a:cxn ang="0">
                      <a:pos x="1042" y="1002"/>
                    </a:cxn>
                    <a:cxn ang="0">
                      <a:pos x="1117" y="925"/>
                    </a:cxn>
                    <a:cxn ang="0">
                      <a:pos x="1169" y="863"/>
                    </a:cxn>
                    <a:cxn ang="0">
                      <a:pos x="1201" y="820"/>
                    </a:cxn>
                    <a:cxn ang="0">
                      <a:pos x="1228" y="776"/>
                    </a:cxn>
                    <a:cxn ang="0">
                      <a:pos x="1252" y="730"/>
                    </a:cxn>
                    <a:cxn ang="0">
                      <a:pos x="1271" y="683"/>
                    </a:cxn>
                    <a:cxn ang="0">
                      <a:pos x="1285" y="636"/>
                    </a:cxn>
                    <a:cxn ang="0">
                      <a:pos x="1292" y="588"/>
                    </a:cxn>
                    <a:cxn ang="0">
                      <a:pos x="1295" y="539"/>
                    </a:cxn>
                    <a:cxn ang="0">
                      <a:pos x="1290" y="488"/>
                    </a:cxn>
                    <a:cxn ang="0">
                      <a:pos x="1278" y="438"/>
                    </a:cxn>
                    <a:cxn ang="0">
                      <a:pos x="1258" y="386"/>
                    </a:cxn>
                    <a:cxn ang="0">
                      <a:pos x="1230" y="334"/>
                    </a:cxn>
                    <a:cxn ang="0">
                      <a:pos x="1187" y="278"/>
                    </a:cxn>
                    <a:cxn ang="0">
                      <a:pos x="1130" y="224"/>
                    </a:cxn>
                    <a:cxn ang="0">
                      <a:pos x="1067" y="177"/>
                    </a:cxn>
                    <a:cxn ang="0">
                      <a:pos x="1000" y="136"/>
                    </a:cxn>
                    <a:cxn ang="0">
                      <a:pos x="926" y="102"/>
                    </a:cxn>
                    <a:cxn ang="0">
                      <a:pos x="850" y="73"/>
                    </a:cxn>
                    <a:cxn ang="0">
                      <a:pos x="772" y="49"/>
                    </a:cxn>
                    <a:cxn ang="0">
                      <a:pos x="690" y="31"/>
                    </a:cxn>
                    <a:cxn ang="0">
                      <a:pos x="606" y="16"/>
                    </a:cxn>
                    <a:cxn ang="0">
                      <a:pos x="523" y="7"/>
                    </a:cxn>
                    <a:cxn ang="0">
                      <a:pos x="438" y="1"/>
                    </a:cxn>
                    <a:cxn ang="0">
                      <a:pos x="354" y="0"/>
                    </a:cxn>
                    <a:cxn ang="0">
                      <a:pos x="271" y="1"/>
                    </a:cxn>
                    <a:cxn ang="0">
                      <a:pos x="190" y="5"/>
                    </a:cxn>
                    <a:cxn ang="0">
                      <a:pos x="111" y="11"/>
                    </a:cxn>
                    <a:cxn ang="0">
                      <a:pos x="35" y="21"/>
                    </a:cxn>
                  </a:cxnLst>
                  <a:rect l="0" t="0" r="r" b="b"/>
                  <a:pathLst>
                    <a:path w="1295" h="1039">
                      <a:moveTo>
                        <a:pt x="0" y="26"/>
                      </a:moveTo>
                      <a:lnTo>
                        <a:pt x="35" y="27"/>
                      </a:lnTo>
                      <a:lnTo>
                        <a:pt x="73" y="29"/>
                      </a:lnTo>
                      <a:lnTo>
                        <a:pt x="111" y="31"/>
                      </a:lnTo>
                      <a:lnTo>
                        <a:pt x="149" y="35"/>
                      </a:lnTo>
                      <a:lnTo>
                        <a:pt x="189" y="39"/>
                      </a:lnTo>
                      <a:lnTo>
                        <a:pt x="228" y="44"/>
                      </a:lnTo>
                      <a:lnTo>
                        <a:pt x="268" y="50"/>
                      </a:lnTo>
                      <a:lnTo>
                        <a:pt x="309" y="58"/>
                      </a:lnTo>
                      <a:lnTo>
                        <a:pt x="348" y="65"/>
                      </a:lnTo>
                      <a:lnTo>
                        <a:pt x="389" y="74"/>
                      </a:lnTo>
                      <a:lnTo>
                        <a:pt x="429" y="84"/>
                      </a:lnTo>
                      <a:lnTo>
                        <a:pt x="468" y="96"/>
                      </a:lnTo>
                      <a:lnTo>
                        <a:pt x="509" y="108"/>
                      </a:lnTo>
                      <a:lnTo>
                        <a:pt x="548" y="121"/>
                      </a:lnTo>
                      <a:lnTo>
                        <a:pt x="586" y="136"/>
                      </a:lnTo>
                      <a:lnTo>
                        <a:pt x="624" y="151"/>
                      </a:lnTo>
                      <a:lnTo>
                        <a:pt x="662" y="169"/>
                      </a:lnTo>
                      <a:lnTo>
                        <a:pt x="699" y="187"/>
                      </a:lnTo>
                      <a:lnTo>
                        <a:pt x="734" y="206"/>
                      </a:lnTo>
                      <a:lnTo>
                        <a:pt x="768" y="226"/>
                      </a:lnTo>
                      <a:lnTo>
                        <a:pt x="801" y="249"/>
                      </a:lnTo>
                      <a:lnTo>
                        <a:pt x="833" y="272"/>
                      </a:lnTo>
                      <a:lnTo>
                        <a:pt x="863" y="297"/>
                      </a:lnTo>
                      <a:lnTo>
                        <a:pt x="892" y="322"/>
                      </a:lnTo>
                      <a:lnTo>
                        <a:pt x="920" y="350"/>
                      </a:lnTo>
                      <a:lnTo>
                        <a:pt x="945" y="379"/>
                      </a:lnTo>
                      <a:lnTo>
                        <a:pt x="969" y="410"/>
                      </a:lnTo>
                      <a:lnTo>
                        <a:pt x="991" y="441"/>
                      </a:lnTo>
                      <a:lnTo>
                        <a:pt x="1011" y="476"/>
                      </a:lnTo>
                      <a:lnTo>
                        <a:pt x="1029" y="510"/>
                      </a:lnTo>
                      <a:lnTo>
                        <a:pt x="1044" y="546"/>
                      </a:lnTo>
                      <a:lnTo>
                        <a:pt x="1057" y="586"/>
                      </a:lnTo>
                      <a:lnTo>
                        <a:pt x="1064" y="615"/>
                      </a:lnTo>
                      <a:lnTo>
                        <a:pt x="1071" y="644"/>
                      </a:lnTo>
                      <a:lnTo>
                        <a:pt x="1076" y="673"/>
                      </a:lnTo>
                      <a:lnTo>
                        <a:pt x="1078" y="702"/>
                      </a:lnTo>
                      <a:lnTo>
                        <a:pt x="1080" y="731"/>
                      </a:lnTo>
                      <a:lnTo>
                        <a:pt x="1080" y="760"/>
                      </a:lnTo>
                      <a:lnTo>
                        <a:pt x="1077" y="788"/>
                      </a:lnTo>
                      <a:lnTo>
                        <a:pt x="1074" y="817"/>
                      </a:lnTo>
                      <a:lnTo>
                        <a:pt x="1069" y="845"/>
                      </a:lnTo>
                      <a:lnTo>
                        <a:pt x="1063" y="874"/>
                      </a:lnTo>
                      <a:lnTo>
                        <a:pt x="1055" y="902"/>
                      </a:lnTo>
                      <a:lnTo>
                        <a:pt x="1048" y="930"/>
                      </a:lnTo>
                      <a:lnTo>
                        <a:pt x="1038" y="958"/>
                      </a:lnTo>
                      <a:lnTo>
                        <a:pt x="1026" y="984"/>
                      </a:lnTo>
                      <a:lnTo>
                        <a:pt x="1015" y="1012"/>
                      </a:lnTo>
                      <a:lnTo>
                        <a:pt x="1002" y="1039"/>
                      </a:lnTo>
                      <a:lnTo>
                        <a:pt x="1042" y="1002"/>
                      </a:lnTo>
                      <a:lnTo>
                        <a:pt x="1081" y="964"/>
                      </a:lnTo>
                      <a:lnTo>
                        <a:pt x="1117" y="925"/>
                      </a:lnTo>
                      <a:lnTo>
                        <a:pt x="1153" y="883"/>
                      </a:lnTo>
                      <a:lnTo>
                        <a:pt x="1169" y="863"/>
                      </a:lnTo>
                      <a:lnTo>
                        <a:pt x="1186" y="841"/>
                      </a:lnTo>
                      <a:lnTo>
                        <a:pt x="1201" y="820"/>
                      </a:lnTo>
                      <a:lnTo>
                        <a:pt x="1215" y="797"/>
                      </a:lnTo>
                      <a:lnTo>
                        <a:pt x="1228" y="776"/>
                      </a:lnTo>
                      <a:lnTo>
                        <a:pt x="1240" y="753"/>
                      </a:lnTo>
                      <a:lnTo>
                        <a:pt x="1252" y="730"/>
                      </a:lnTo>
                      <a:lnTo>
                        <a:pt x="1262" y="707"/>
                      </a:lnTo>
                      <a:lnTo>
                        <a:pt x="1271" y="683"/>
                      </a:lnTo>
                      <a:lnTo>
                        <a:pt x="1278" y="660"/>
                      </a:lnTo>
                      <a:lnTo>
                        <a:pt x="1285" y="636"/>
                      </a:lnTo>
                      <a:lnTo>
                        <a:pt x="1290" y="612"/>
                      </a:lnTo>
                      <a:lnTo>
                        <a:pt x="1292" y="588"/>
                      </a:lnTo>
                      <a:lnTo>
                        <a:pt x="1295" y="563"/>
                      </a:lnTo>
                      <a:lnTo>
                        <a:pt x="1295" y="539"/>
                      </a:lnTo>
                      <a:lnTo>
                        <a:pt x="1293" y="514"/>
                      </a:lnTo>
                      <a:lnTo>
                        <a:pt x="1290" y="488"/>
                      </a:lnTo>
                      <a:lnTo>
                        <a:pt x="1285" y="463"/>
                      </a:lnTo>
                      <a:lnTo>
                        <a:pt x="1278" y="438"/>
                      </a:lnTo>
                      <a:lnTo>
                        <a:pt x="1269" y="411"/>
                      </a:lnTo>
                      <a:lnTo>
                        <a:pt x="1258" y="386"/>
                      </a:lnTo>
                      <a:lnTo>
                        <a:pt x="1245" y="359"/>
                      </a:lnTo>
                      <a:lnTo>
                        <a:pt x="1230" y="334"/>
                      </a:lnTo>
                      <a:lnTo>
                        <a:pt x="1212" y="307"/>
                      </a:lnTo>
                      <a:lnTo>
                        <a:pt x="1187" y="278"/>
                      </a:lnTo>
                      <a:lnTo>
                        <a:pt x="1159" y="250"/>
                      </a:lnTo>
                      <a:lnTo>
                        <a:pt x="1130" y="224"/>
                      </a:lnTo>
                      <a:lnTo>
                        <a:pt x="1100" y="200"/>
                      </a:lnTo>
                      <a:lnTo>
                        <a:pt x="1067" y="177"/>
                      </a:lnTo>
                      <a:lnTo>
                        <a:pt x="1034" y="157"/>
                      </a:lnTo>
                      <a:lnTo>
                        <a:pt x="1000" y="136"/>
                      </a:lnTo>
                      <a:lnTo>
                        <a:pt x="963" y="119"/>
                      </a:lnTo>
                      <a:lnTo>
                        <a:pt x="926" y="102"/>
                      </a:lnTo>
                      <a:lnTo>
                        <a:pt x="890" y="87"/>
                      </a:lnTo>
                      <a:lnTo>
                        <a:pt x="850" y="73"/>
                      </a:lnTo>
                      <a:lnTo>
                        <a:pt x="811" y="60"/>
                      </a:lnTo>
                      <a:lnTo>
                        <a:pt x="772" y="49"/>
                      </a:lnTo>
                      <a:lnTo>
                        <a:pt x="731" y="39"/>
                      </a:lnTo>
                      <a:lnTo>
                        <a:pt x="690" y="31"/>
                      </a:lnTo>
                      <a:lnTo>
                        <a:pt x="648" y="24"/>
                      </a:lnTo>
                      <a:lnTo>
                        <a:pt x="606" y="16"/>
                      </a:lnTo>
                      <a:lnTo>
                        <a:pt x="564" y="11"/>
                      </a:lnTo>
                      <a:lnTo>
                        <a:pt x="523" y="7"/>
                      </a:lnTo>
                      <a:lnTo>
                        <a:pt x="481" y="3"/>
                      </a:lnTo>
                      <a:lnTo>
                        <a:pt x="438" y="1"/>
                      </a:lnTo>
                      <a:lnTo>
                        <a:pt x="396" y="0"/>
                      </a:lnTo>
                      <a:lnTo>
                        <a:pt x="354" y="0"/>
                      </a:lnTo>
                      <a:lnTo>
                        <a:pt x="313" y="0"/>
                      </a:lnTo>
                      <a:lnTo>
                        <a:pt x="271" y="1"/>
                      </a:lnTo>
                      <a:lnTo>
                        <a:pt x="230" y="2"/>
                      </a:lnTo>
                      <a:lnTo>
                        <a:pt x="190" y="5"/>
                      </a:lnTo>
                      <a:lnTo>
                        <a:pt x="151" y="7"/>
                      </a:lnTo>
                      <a:lnTo>
                        <a:pt x="111" y="11"/>
                      </a:lnTo>
                      <a:lnTo>
                        <a:pt x="73" y="16"/>
                      </a:lnTo>
                      <a:lnTo>
                        <a:pt x="35" y="21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E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228" name="Freeform 7"/>
              <p:cNvSpPr>
                <a:spLocks/>
              </p:cNvSpPr>
              <p:nvPr/>
            </p:nvSpPr>
            <p:spPr bwMode="auto">
              <a:xfrm>
                <a:off x="1272564" y="-3401"/>
                <a:ext cx="387262" cy="702126"/>
              </a:xfrm>
              <a:custGeom>
                <a:avLst/>
                <a:gdLst/>
                <a:ahLst/>
                <a:cxnLst>
                  <a:cxn ang="0">
                    <a:pos x="1501" y="0"/>
                  </a:cxn>
                  <a:cxn ang="0">
                    <a:pos x="1520" y="62"/>
                  </a:cxn>
                  <a:cxn ang="0">
                    <a:pos x="1538" y="127"/>
                  </a:cxn>
                  <a:cxn ang="0">
                    <a:pos x="1552" y="191"/>
                  </a:cxn>
                  <a:cxn ang="0">
                    <a:pos x="1563" y="258"/>
                  </a:cxn>
                  <a:cxn ang="0">
                    <a:pos x="1571" y="325"/>
                  </a:cxn>
                  <a:cxn ang="0">
                    <a:pos x="1574" y="395"/>
                  </a:cxn>
                  <a:cxn ang="0">
                    <a:pos x="1576" y="465"/>
                  </a:cxn>
                  <a:cxn ang="0">
                    <a:pos x="1574" y="537"/>
                  </a:cxn>
                  <a:cxn ang="0">
                    <a:pos x="1562" y="671"/>
                  </a:cxn>
                  <a:cxn ang="0">
                    <a:pos x="1538" y="806"/>
                  </a:cxn>
                  <a:cxn ang="0">
                    <a:pos x="1502" y="942"/>
                  </a:cxn>
                  <a:cxn ang="0">
                    <a:pos x="1457" y="1076"/>
                  </a:cxn>
                  <a:cxn ang="0">
                    <a:pos x="1401" y="1211"/>
                  </a:cxn>
                  <a:cxn ang="0">
                    <a:pos x="1335" y="1344"/>
                  </a:cxn>
                  <a:cxn ang="0">
                    <a:pos x="1261" y="1477"/>
                  </a:cxn>
                  <a:cxn ang="0">
                    <a:pos x="1176" y="1609"/>
                  </a:cxn>
                  <a:cxn ang="0">
                    <a:pos x="1082" y="1739"/>
                  </a:cxn>
                  <a:cxn ang="0">
                    <a:pos x="980" y="1868"/>
                  </a:cxn>
                  <a:cxn ang="0">
                    <a:pos x="868" y="1995"/>
                  </a:cxn>
                  <a:cxn ang="0">
                    <a:pos x="749" y="2119"/>
                  </a:cxn>
                  <a:cxn ang="0">
                    <a:pos x="623" y="2241"/>
                  </a:cxn>
                  <a:cxn ang="0">
                    <a:pos x="489" y="2360"/>
                  </a:cxn>
                  <a:cxn ang="0">
                    <a:pos x="347" y="2476"/>
                  </a:cxn>
                  <a:cxn ang="0">
                    <a:pos x="199" y="2589"/>
                  </a:cxn>
                  <a:cxn ang="0">
                    <a:pos x="0" y="2580"/>
                  </a:cxn>
                  <a:cxn ang="0">
                    <a:pos x="146" y="2472"/>
                  </a:cxn>
                  <a:cxn ang="0">
                    <a:pos x="286" y="2361"/>
                  </a:cxn>
                  <a:cxn ang="0">
                    <a:pos x="419" y="2247"/>
                  </a:cxn>
                  <a:cxn ang="0">
                    <a:pos x="544" y="2129"/>
                  </a:cxn>
                  <a:cxn ang="0">
                    <a:pos x="662" y="2010"/>
                  </a:cxn>
                  <a:cxn ang="0">
                    <a:pos x="771" y="1887"/>
                  </a:cxn>
                  <a:cxn ang="0">
                    <a:pos x="873" y="1763"/>
                  </a:cxn>
                  <a:cxn ang="0">
                    <a:pos x="966" y="1638"/>
                  </a:cxn>
                  <a:cxn ang="0">
                    <a:pos x="1049" y="1510"/>
                  </a:cxn>
                  <a:cxn ang="0">
                    <a:pos x="1124" y="1382"/>
                  </a:cxn>
                  <a:cxn ang="0">
                    <a:pos x="1190" y="1252"/>
                  </a:cxn>
                  <a:cxn ang="0">
                    <a:pos x="1244" y="1122"/>
                  </a:cxn>
                  <a:cxn ang="0">
                    <a:pos x="1290" y="991"/>
                  </a:cxn>
                  <a:cxn ang="0">
                    <a:pos x="1324" y="861"/>
                  </a:cxn>
                  <a:cxn ang="0">
                    <a:pos x="1348" y="729"/>
                  </a:cxn>
                  <a:cxn ang="0">
                    <a:pos x="1361" y="599"/>
                  </a:cxn>
                  <a:cxn ang="0">
                    <a:pos x="1362" y="518"/>
                  </a:cxn>
                  <a:cxn ang="0">
                    <a:pos x="1359" y="439"/>
                  </a:cxn>
                  <a:cxn ang="0">
                    <a:pos x="1353" y="362"/>
                  </a:cxn>
                  <a:cxn ang="0">
                    <a:pos x="1342" y="286"/>
                  </a:cxn>
                  <a:cxn ang="0">
                    <a:pos x="1326" y="211"/>
                  </a:cxn>
                  <a:cxn ang="0">
                    <a:pos x="1306" y="139"/>
                  </a:cxn>
                  <a:cxn ang="0">
                    <a:pos x="1282" y="68"/>
                  </a:cxn>
                  <a:cxn ang="0">
                    <a:pos x="1254" y="0"/>
                  </a:cxn>
                </a:cxnLst>
                <a:rect l="0" t="0" r="r" b="b"/>
                <a:pathLst>
                  <a:path w="1576" h="2589">
                    <a:moveTo>
                      <a:pt x="1254" y="0"/>
                    </a:moveTo>
                    <a:lnTo>
                      <a:pt x="1501" y="0"/>
                    </a:lnTo>
                    <a:lnTo>
                      <a:pt x="1511" y="32"/>
                    </a:lnTo>
                    <a:lnTo>
                      <a:pt x="1520" y="62"/>
                    </a:lnTo>
                    <a:lnTo>
                      <a:pt x="1529" y="95"/>
                    </a:lnTo>
                    <a:lnTo>
                      <a:pt x="1538" y="127"/>
                    </a:lnTo>
                    <a:lnTo>
                      <a:pt x="1545" y="159"/>
                    </a:lnTo>
                    <a:lnTo>
                      <a:pt x="1552" y="191"/>
                    </a:lnTo>
                    <a:lnTo>
                      <a:pt x="1558" y="225"/>
                    </a:lnTo>
                    <a:lnTo>
                      <a:pt x="1563" y="258"/>
                    </a:lnTo>
                    <a:lnTo>
                      <a:pt x="1567" y="292"/>
                    </a:lnTo>
                    <a:lnTo>
                      <a:pt x="1571" y="325"/>
                    </a:lnTo>
                    <a:lnTo>
                      <a:pt x="1573" y="361"/>
                    </a:lnTo>
                    <a:lnTo>
                      <a:pt x="1574" y="395"/>
                    </a:lnTo>
                    <a:lnTo>
                      <a:pt x="1576" y="429"/>
                    </a:lnTo>
                    <a:lnTo>
                      <a:pt x="1576" y="465"/>
                    </a:lnTo>
                    <a:lnTo>
                      <a:pt x="1576" y="500"/>
                    </a:lnTo>
                    <a:lnTo>
                      <a:pt x="1574" y="537"/>
                    </a:lnTo>
                    <a:lnTo>
                      <a:pt x="1569" y="604"/>
                    </a:lnTo>
                    <a:lnTo>
                      <a:pt x="1562" y="671"/>
                    </a:lnTo>
                    <a:lnTo>
                      <a:pt x="1550" y="738"/>
                    </a:lnTo>
                    <a:lnTo>
                      <a:pt x="1538" y="806"/>
                    </a:lnTo>
                    <a:lnTo>
                      <a:pt x="1521" y="873"/>
                    </a:lnTo>
                    <a:lnTo>
                      <a:pt x="1502" y="942"/>
                    </a:lnTo>
                    <a:lnTo>
                      <a:pt x="1481" y="1009"/>
                    </a:lnTo>
                    <a:lnTo>
                      <a:pt x="1457" y="1076"/>
                    </a:lnTo>
                    <a:lnTo>
                      <a:pt x="1430" y="1144"/>
                    </a:lnTo>
                    <a:lnTo>
                      <a:pt x="1401" y="1211"/>
                    </a:lnTo>
                    <a:lnTo>
                      <a:pt x="1369" y="1279"/>
                    </a:lnTo>
                    <a:lnTo>
                      <a:pt x="1335" y="1344"/>
                    </a:lnTo>
                    <a:lnTo>
                      <a:pt x="1299" y="1411"/>
                    </a:lnTo>
                    <a:lnTo>
                      <a:pt x="1261" y="1477"/>
                    </a:lnTo>
                    <a:lnTo>
                      <a:pt x="1219" y="1544"/>
                    </a:lnTo>
                    <a:lnTo>
                      <a:pt x="1176" y="1609"/>
                    </a:lnTo>
                    <a:lnTo>
                      <a:pt x="1130" y="1675"/>
                    </a:lnTo>
                    <a:lnTo>
                      <a:pt x="1082" y="1739"/>
                    </a:lnTo>
                    <a:lnTo>
                      <a:pt x="1032" y="1804"/>
                    </a:lnTo>
                    <a:lnTo>
                      <a:pt x="980" y="1868"/>
                    </a:lnTo>
                    <a:lnTo>
                      <a:pt x="925" y="1932"/>
                    </a:lnTo>
                    <a:lnTo>
                      <a:pt x="868" y="1995"/>
                    </a:lnTo>
                    <a:lnTo>
                      <a:pt x="810" y="2057"/>
                    </a:lnTo>
                    <a:lnTo>
                      <a:pt x="749" y="2119"/>
                    </a:lnTo>
                    <a:lnTo>
                      <a:pt x="687" y="2180"/>
                    </a:lnTo>
                    <a:lnTo>
                      <a:pt x="623" y="2241"/>
                    </a:lnTo>
                    <a:lnTo>
                      <a:pt x="557" y="2300"/>
                    </a:lnTo>
                    <a:lnTo>
                      <a:pt x="489" y="2360"/>
                    </a:lnTo>
                    <a:lnTo>
                      <a:pt x="419" y="2418"/>
                    </a:lnTo>
                    <a:lnTo>
                      <a:pt x="347" y="2476"/>
                    </a:lnTo>
                    <a:lnTo>
                      <a:pt x="273" y="2533"/>
                    </a:lnTo>
                    <a:lnTo>
                      <a:pt x="199" y="2589"/>
                    </a:lnTo>
                    <a:lnTo>
                      <a:pt x="0" y="2589"/>
                    </a:lnTo>
                    <a:lnTo>
                      <a:pt x="0" y="2580"/>
                    </a:lnTo>
                    <a:lnTo>
                      <a:pt x="74" y="2527"/>
                    </a:lnTo>
                    <a:lnTo>
                      <a:pt x="146" y="2472"/>
                    </a:lnTo>
                    <a:lnTo>
                      <a:pt x="217" y="2417"/>
                    </a:lnTo>
                    <a:lnTo>
                      <a:pt x="286" y="2361"/>
                    </a:lnTo>
                    <a:lnTo>
                      <a:pt x="353" y="2304"/>
                    </a:lnTo>
                    <a:lnTo>
                      <a:pt x="419" y="2247"/>
                    </a:lnTo>
                    <a:lnTo>
                      <a:pt x="482" y="2189"/>
                    </a:lnTo>
                    <a:lnTo>
                      <a:pt x="544" y="2129"/>
                    </a:lnTo>
                    <a:lnTo>
                      <a:pt x="604" y="2070"/>
                    </a:lnTo>
                    <a:lnTo>
                      <a:pt x="662" y="2010"/>
                    </a:lnTo>
                    <a:lnTo>
                      <a:pt x="718" y="1949"/>
                    </a:lnTo>
                    <a:lnTo>
                      <a:pt x="771" y="1887"/>
                    </a:lnTo>
                    <a:lnTo>
                      <a:pt x="823" y="1825"/>
                    </a:lnTo>
                    <a:lnTo>
                      <a:pt x="873" y="1763"/>
                    </a:lnTo>
                    <a:lnTo>
                      <a:pt x="920" y="1701"/>
                    </a:lnTo>
                    <a:lnTo>
                      <a:pt x="966" y="1638"/>
                    </a:lnTo>
                    <a:lnTo>
                      <a:pt x="1009" y="1575"/>
                    </a:lnTo>
                    <a:lnTo>
                      <a:pt x="1049" y="1510"/>
                    </a:lnTo>
                    <a:lnTo>
                      <a:pt x="1088" y="1447"/>
                    </a:lnTo>
                    <a:lnTo>
                      <a:pt x="1124" y="1382"/>
                    </a:lnTo>
                    <a:lnTo>
                      <a:pt x="1158" y="1318"/>
                    </a:lnTo>
                    <a:lnTo>
                      <a:pt x="1190" y="1252"/>
                    </a:lnTo>
                    <a:lnTo>
                      <a:pt x="1219" y="1187"/>
                    </a:lnTo>
                    <a:lnTo>
                      <a:pt x="1244" y="1122"/>
                    </a:lnTo>
                    <a:lnTo>
                      <a:pt x="1268" y="1057"/>
                    </a:lnTo>
                    <a:lnTo>
                      <a:pt x="1290" y="991"/>
                    </a:lnTo>
                    <a:lnTo>
                      <a:pt x="1309" y="925"/>
                    </a:lnTo>
                    <a:lnTo>
                      <a:pt x="1324" y="861"/>
                    </a:lnTo>
                    <a:lnTo>
                      <a:pt x="1338" y="795"/>
                    </a:lnTo>
                    <a:lnTo>
                      <a:pt x="1348" y="729"/>
                    </a:lnTo>
                    <a:lnTo>
                      <a:pt x="1355" y="663"/>
                    </a:lnTo>
                    <a:lnTo>
                      <a:pt x="1361" y="599"/>
                    </a:lnTo>
                    <a:lnTo>
                      <a:pt x="1362" y="558"/>
                    </a:lnTo>
                    <a:lnTo>
                      <a:pt x="1362" y="518"/>
                    </a:lnTo>
                    <a:lnTo>
                      <a:pt x="1362" y="478"/>
                    </a:lnTo>
                    <a:lnTo>
                      <a:pt x="1359" y="439"/>
                    </a:lnTo>
                    <a:lnTo>
                      <a:pt x="1357" y="400"/>
                    </a:lnTo>
                    <a:lnTo>
                      <a:pt x="1353" y="362"/>
                    </a:lnTo>
                    <a:lnTo>
                      <a:pt x="1348" y="323"/>
                    </a:lnTo>
                    <a:lnTo>
                      <a:pt x="1342" y="286"/>
                    </a:lnTo>
                    <a:lnTo>
                      <a:pt x="1334" y="248"/>
                    </a:lnTo>
                    <a:lnTo>
                      <a:pt x="1326" y="211"/>
                    </a:lnTo>
                    <a:lnTo>
                      <a:pt x="1316" y="175"/>
                    </a:lnTo>
                    <a:lnTo>
                      <a:pt x="1306" y="139"/>
                    </a:lnTo>
                    <a:lnTo>
                      <a:pt x="1295" y="104"/>
                    </a:lnTo>
                    <a:lnTo>
                      <a:pt x="1282" y="68"/>
                    </a:lnTo>
                    <a:lnTo>
                      <a:pt x="1269" y="34"/>
                    </a:lnTo>
                    <a:lnTo>
                      <a:pt x="1254" y="0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9" name="Freeform 12"/>
              <p:cNvSpPr>
                <a:spLocks/>
              </p:cNvSpPr>
              <p:nvPr/>
            </p:nvSpPr>
            <p:spPr bwMode="auto">
              <a:xfrm>
                <a:off x="1140022" y="-3401"/>
                <a:ext cx="397090" cy="702126"/>
              </a:xfrm>
              <a:custGeom>
                <a:avLst/>
                <a:gdLst/>
                <a:ahLst/>
                <a:cxnLst>
                  <a:cxn ang="0">
                    <a:pos x="1474" y="0"/>
                  </a:cxn>
                  <a:cxn ang="0">
                    <a:pos x="1509" y="72"/>
                  </a:cxn>
                  <a:cxn ang="0">
                    <a:pos x="1541" y="148"/>
                  </a:cxn>
                  <a:cxn ang="0">
                    <a:pos x="1566" y="225"/>
                  </a:cxn>
                  <a:cxn ang="0">
                    <a:pos x="1586" y="304"/>
                  </a:cxn>
                  <a:cxn ang="0">
                    <a:pos x="1601" y="386"/>
                  </a:cxn>
                  <a:cxn ang="0">
                    <a:pos x="1611" y="470"/>
                  </a:cxn>
                  <a:cxn ang="0">
                    <a:pos x="1615" y="556"/>
                  </a:cxn>
                  <a:cxn ang="0">
                    <a:pos x="1613" y="643"/>
                  </a:cxn>
                  <a:cxn ang="0">
                    <a:pos x="1600" y="773"/>
                  </a:cxn>
                  <a:cxn ang="0">
                    <a:pos x="1576" y="903"/>
                  </a:cxn>
                  <a:cxn ang="0">
                    <a:pos x="1541" y="1033"/>
                  </a:cxn>
                  <a:cxn ang="0">
                    <a:pos x="1494" y="1162"/>
                  </a:cxn>
                  <a:cxn ang="0">
                    <a:pos x="1437" y="1291"/>
                  </a:cxn>
                  <a:cxn ang="0">
                    <a:pos x="1368" y="1419"/>
                  </a:cxn>
                  <a:cxn ang="0">
                    <a:pos x="1291" y="1546"/>
                  </a:cxn>
                  <a:cxn ang="0">
                    <a:pos x="1204" y="1671"/>
                  </a:cxn>
                  <a:cxn ang="0">
                    <a:pos x="1108" y="1795"/>
                  </a:cxn>
                  <a:cxn ang="0">
                    <a:pos x="1003" y="1917"/>
                  </a:cxn>
                  <a:cxn ang="0">
                    <a:pos x="889" y="2036"/>
                  </a:cxn>
                  <a:cxn ang="0">
                    <a:pos x="767" y="2153"/>
                  </a:cxn>
                  <a:cxn ang="0">
                    <a:pos x="638" y="2267"/>
                  </a:cxn>
                  <a:cxn ang="0">
                    <a:pos x="502" y="2377"/>
                  </a:cxn>
                  <a:cxn ang="0">
                    <a:pos x="357" y="2485"/>
                  </a:cxn>
                  <a:cxn ang="0">
                    <a:pos x="207" y="2589"/>
                  </a:cxn>
                  <a:cxn ang="0">
                    <a:pos x="76" y="2539"/>
                  </a:cxn>
                  <a:cxn ang="0">
                    <a:pos x="224" y="2439"/>
                  </a:cxn>
                  <a:cxn ang="0">
                    <a:pos x="365" y="2334"/>
                  </a:cxn>
                  <a:cxn ang="0">
                    <a:pos x="499" y="2227"/>
                  </a:cxn>
                  <a:cxn ang="0">
                    <a:pos x="624" y="2115"/>
                  </a:cxn>
                  <a:cxn ang="0">
                    <a:pos x="743" y="2001"/>
                  </a:cxn>
                  <a:cxn ang="0">
                    <a:pos x="853" y="1884"/>
                  </a:cxn>
                  <a:cxn ang="0">
                    <a:pos x="955" y="1765"/>
                  </a:cxn>
                  <a:cxn ang="0">
                    <a:pos x="1047" y="1644"/>
                  </a:cxn>
                  <a:cxn ang="0">
                    <a:pos x="1129" y="1522"/>
                  </a:cxn>
                  <a:cxn ang="0">
                    <a:pos x="1203" y="1398"/>
                  </a:cxn>
                  <a:cxn ang="0">
                    <a:pos x="1265" y="1272"/>
                  </a:cxn>
                  <a:cxn ang="0">
                    <a:pos x="1318" y="1146"/>
                  </a:cxn>
                  <a:cxn ang="0">
                    <a:pos x="1360" y="1019"/>
                  </a:cxn>
                  <a:cxn ang="0">
                    <a:pos x="1390" y="892"/>
                  </a:cxn>
                  <a:cxn ang="0">
                    <a:pos x="1408" y="766"/>
                  </a:cxn>
                  <a:cxn ang="0">
                    <a:pos x="1414" y="654"/>
                  </a:cxn>
                  <a:cxn ang="0">
                    <a:pos x="1412" y="557"/>
                  </a:cxn>
                  <a:cxn ang="0">
                    <a:pos x="1401" y="463"/>
                  </a:cxn>
                  <a:cxn ang="0">
                    <a:pos x="1385" y="372"/>
                  </a:cxn>
                  <a:cxn ang="0">
                    <a:pos x="1361" y="285"/>
                  </a:cxn>
                  <a:cxn ang="0">
                    <a:pos x="1329" y="199"/>
                  </a:cxn>
                  <a:cxn ang="0">
                    <a:pos x="1291" y="116"/>
                  </a:cxn>
                  <a:cxn ang="0">
                    <a:pos x="1247" y="38"/>
                  </a:cxn>
                </a:cxnLst>
                <a:rect l="0" t="0" r="r" b="b"/>
                <a:pathLst>
                  <a:path w="1615" h="2589">
                    <a:moveTo>
                      <a:pt x="1222" y="0"/>
                    </a:moveTo>
                    <a:lnTo>
                      <a:pt x="1474" y="0"/>
                    </a:lnTo>
                    <a:lnTo>
                      <a:pt x="1493" y="35"/>
                    </a:lnTo>
                    <a:lnTo>
                      <a:pt x="1509" y="72"/>
                    </a:lnTo>
                    <a:lnTo>
                      <a:pt x="1525" y="110"/>
                    </a:lnTo>
                    <a:lnTo>
                      <a:pt x="1541" y="148"/>
                    </a:lnTo>
                    <a:lnTo>
                      <a:pt x="1553" y="186"/>
                    </a:lnTo>
                    <a:lnTo>
                      <a:pt x="1566" y="225"/>
                    </a:lnTo>
                    <a:lnTo>
                      <a:pt x="1577" y="265"/>
                    </a:lnTo>
                    <a:lnTo>
                      <a:pt x="1586" y="304"/>
                    </a:lnTo>
                    <a:lnTo>
                      <a:pt x="1595" y="344"/>
                    </a:lnTo>
                    <a:lnTo>
                      <a:pt x="1601" y="386"/>
                    </a:lnTo>
                    <a:lnTo>
                      <a:pt x="1606" y="428"/>
                    </a:lnTo>
                    <a:lnTo>
                      <a:pt x="1611" y="470"/>
                    </a:lnTo>
                    <a:lnTo>
                      <a:pt x="1614" y="513"/>
                    </a:lnTo>
                    <a:lnTo>
                      <a:pt x="1615" y="556"/>
                    </a:lnTo>
                    <a:lnTo>
                      <a:pt x="1615" y="599"/>
                    </a:lnTo>
                    <a:lnTo>
                      <a:pt x="1613" y="643"/>
                    </a:lnTo>
                    <a:lnTo>
                      <a:pt x="1608" y="708"/>
                    </a:lnTo>
                    <a:lnTo>
                      <a:pt x="1600" y="773"/>
                    </a:lnTo>
                    <a:lnTo>
                      <a:pt x="1590" y="838"/>
                    </a:lnTo>
                    <a:lnTo>
                      <a:pt x="1576" y="903"/>
                    </a:lnTo>
                    <a:lnTo>
                      <a:pt x="1560" y="967"/>
                    </a:lnTo>
                    <a:lnTo>
                      <a:pt x="1541" y="1033"/>
                    </a:lnTo>
                    <a:lnTo>
                      <a:pt x="1518" y="1098"/>
                    </a:lnTo>
                    <a:lnTo>
                      <a:pt x="1494" y="1162"/>
                    </a:lnTo>
                    <a:lnTo>
                      <a:pt x="1466" y="1227"/>
                    </a:lnTo>
                    <a:lnTo>
                      <a:pt x="1437" y="1291"/>
                    </a:lnTo>
                    <a:lnTo>
                      <a:pt x="1404" y="1354"/>
                    </a:lnTo>
                    <a:lnTo>
                      <a:pt x="1368" y="1419"/>
                    </a:lnTo>
                    <a:lnTo>
                      <a:pt x="1332" y="1482"/>
                    </a:lnTo>
                    <a:lnTo>
                      <a:pt x="1291" y="1546"/>
                    </a:lnTo>
                    <a:lnTo>
                      <a:pt x="1250" y="1609"/>
                    </a:lnTo>
                    <a:lnTo>
                      <a:pt x="1204" y="1671"/>
                    </a:lnTo>
                    <a:lnTo>
                      <a:pt x="1157" y="1733"/>
                    </a:lnTo>
                    <a:lnTo>
                      <a:pt x="1108" y="1795"/>
                    </a:lnTo>
                    <a:lnTo>
                      <a:pt x="1057" y="1856"/>
                    </a:lnTo>
                    <a:lnTo>
                      <a:pt x="1003" y="1917"/>
                    </a:lnTo>
                    <a:lnTo>
                      <a:pt x="947" y="1976"/>
                    </a:lnTo>
                    <a:lnTo>
                      <a:pt x="889" y="2036"/>
                    </a:lnTo>
                    <a:lnTo>
                      <a:pt x="829" y="2095"/>
                    </a:lnTo>
                    <a:lnTo>
                      <a:pt x="767" y="2153"/>
                    </a:lnTo>
                    <a:lnTo>
                      <a:pt x="704" y="2210"/>
                    </a:lnTo>
                    <a:lnTo>
                      <a:pt x="638" y="2267"/>
                    </a:lnTo>
                    <a:lnTo>
                      <a:pt x="571" y="2323"/>
                    </a:lnTo>
                    <a:lnTo>
                      <a:pt x="502" y="2377"/>
                    </a:lnTo>
                    <a:lnTo>
                      <a:pt x="431" y="2432"/>
                    </a:lnTo>
                    <a:lnTo>
                      <a:pt x="357" y="2485"/>
                    </a:lnTo>
                    <a:lnTo>
                      <a:pt x="283" y="2537"/>
                    </a:lnTo>
                    <a:lnTo>
                      <a:pt x="207" y="2589"/>
                    </a:lnTo>
                    <a:lnTo>
                      <a:pt x="0" y="2589"/>
                    </a:lnTo>
                    <a:lnTo>
                      <a:pt x="76" y="2539"/>
                    </a:lnTo>
                    <a:lnTo>
                      <a:pt x="151" y="2490"/>
                    </a:lnTo>
                    <a:lnTo>
                      <a:pt x="224" y="2439"/>
                    </a:lnTo>
                    <a:lnTo>
                      <a:pt x="295" y="2387"/>
                    </a:lnTo>
                    <a:lnTo>
                      <a:pt x="365" y="2334"/>
                    </a:lnTo>
                    <a:lnTo>
                      <a:pt x="433" y="2281"/>
                    </a:lnTo>
                    <a:lnTo>
                      <a:pt x="499" y="2227"/>
                    </a:lnTo>
                    <a:lnTo>
                      <a:pt x="562" y="2171"/>
                    </a:lnTo>
                    <a:lnTo>
                      <a:pt x="624" y="2115"/>
                    </a:lnTo>
                    <a:lnTo>
                      <a:pt x="685" y="2058"/>
                    </a:lnTo>
                    <a:lnTo>
                      <a:pt x="743" y="2001"/>
                    </a:lnTo>
                    <a:lnTo>
                      <a:pt x="799" y="1943"/>
                    </a:lnTo>
                    <a:lnTo>
                      <a:pt x="853" y="1884"/>
                    </a:lnTo>
                    <a:lnTo>
                      <a:pt x="905" y="1825"/>
                    </a:lnTo>
                    <a:lnTo>
                      <a:pt x="955" y="1765"/>
                    </a:lnTo>
                    <a:lnTo>
                      <a:pt x="1002" y="1705"/>
                    </a:lnTo>
                    <a:lnTo>
                      <a:pt x="1047" y="1644"/>
                    </a:lnTo>
                    <a:lnTo>
                      <a:pt x="1089" y="1582"/>
                    </a:lnTo>
                    <a:lnTo>
                      <a:pt x="1129" y="1522"/>
                    </a:lnTo>
                    <a:lnTo>
                      <a:pt x="1167" y="1460"/>
                    </a:lnTo>
                    <a:lnTo>
                      <a:pt x="1203" y="1398"/>
                    </a:lnTo>
                    <a:lnTo>
                      <a:pt x="1236" y="1334"/>
                    </a:lnTo>
                    <a:lnTo>
                      <a:pt x="1265" y="1272"/>
                    </a:lnTo>
                    <a:lnTo>
                      <a:pt x="1293" y="1209"/>
                    </a:lnTo>
                    <a:lnTo>
                      <a:pt x="1318" y="1146"/>
                    </a:lnTo>
                    <a:lnTo>
                      <a:pt x="1339" y="1082"/>
                    </a:lnTo>
                    <a:lnTo>
                      <a:pt x="1360" y="1019"/>
                    </a:lnTo>
                    <a:lnTo>
                      <a:pt x="1376" y="956"/>
                    </a:lnTo>
                    <a:lnTo>
                      <a:pt x="1390" y="892"/>
                    </a:lnTo>
                    <a:lnTo>
                      <a:pt x="1400" y="829"/>
                    </a:lnTo>
                    <a:lnTo>
                      <a:pt x="1408" y="766"/>
                    </a:lnTo>
                    <a:lnTo>
                      <a:pt x="1413" y="704"/>
                    </a:lnTo>
                    <a:lnTo>
                      <a:pt x="1414" y="654"/>
                    </a:lnTo>
                    <a:lnTo>
                      <a:pt x="1414" y="605"/>
                    </a:lnTo>
                    <a:lnTo>
                      <a:pt x="1412" y="557"/>
                    </a:lnTo>
                    <a:lnTo>
                      <a:pt x="1408" y="510"/>
                    </a:lnTo>
                    <a:lnTo>
                      <a:pt x="1401" y="463"/>
                    </a:lnTo>
                    <a:lnTo>
                      <a:pt x="1394" y="418"/>
                    </a:lnTo>
                    <a:lnTo>
                      <a:pt x="1385" y="372"/>
                    </a:lnTo>
                    <a:lnTo>
                      <a:pt x="1374" y="328"/>
                    </a:lnTo>
                    <a:lnTo>
                      <a:pt x="1361" y="285"/>
                    </a:lnTo>
                    <a:lnTo>
                      <a:pt x="1346" y="242"/>
                    </a:lnTo>
                    <a:lnTo>
                      <a:pt x="1329" y="199"/>
                    </a:lnTo>
                    <a:lnTo>
                      <a:pt x="1312" y="158"/>
                    </a:lnTo>
                    <a:lnTo>
                      <a:pt x="1291" y="116"/>
                    </a:lnTo>
                    <a:lnTo>
                      <a:pt x="1270" y="77"/>
                    </a:lnTo>
                    <a:lnTo>
                      <a:pt x="1247" y="38"/>
                    </a:lnTo>
                    <a:lnTo>
                      <a:pt x="1222" y="0"/>
                    </a:lnTo>
                    <a:close/>
                  </a:path>
                </a:pathLst>
              </a:custGeom>
              <a:solidFill>
                <a:srgbClr val="005A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220" name="bk object 16"/>
            <p:cNvSpPr/>
            <p:nvPr/>
          </p:nvSpPr>
          <p:spPr>
            <a:xfrm rot="10800000">
              <a:off x="-2912" y="6755502"/>
              <a:ext cx="10692130" cy="81280"/>
            </a:xfrm>
            <a:custGeom>
              <a:avLst/>
              <a:gdLst/>
              <a:ahLst/>
              <a:cxnLst/>
              <a:rect l="l" t="t" r="r" b="b"/>
              <a:pathLst>
                <a:path w="10692130" h="81279">
                  <a:moveTo>
                    <a:pt x="0" y="80733"/>
                  </a:moveTo>
                  <a:lnTo>
                    <a:pt x="10692003" y="80733"/>
                  </a:lnTo>
                  <a:lnTo>
                    <a:pt x="10692003" y="0"/>
                  </a:lnTo>
                  <a:lnTo>
                    <a:pt x="0" y="0"/>
                  </a:lnTo>
                  <a:lnTo>
                    <a:pt x="0" y="8073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bk object 23"/>
            <p:cNvSpPr/>
            <p:nvPr/>
          </p:nvSpPr>
          <p:spPr>
            <a:xfrm>
              <a:off x="0" y="6840004"/>
              <a:ext cx="10692130" cy="720090"/>
            </a:xfrm>
            <a:custGeom>
              <a:avLst/>
              <a:gdLst/>
              <a:ahLst/>
              <a:cxnLst/>
              <a:rect l="l" t="t" r="r" b="b"/>
              <a:pathLst>
                <a:path w="10692130" h="720090">
                  <a:moveTo>
                    <a:pt x="10692003" y="720001"/>
                  </a:moveTo>
                  <a:lnTo>
                    <a:pt x="0" y="720001"/>
                  </a:lnTo>
                  <a:lnTo>
                    <a:pt x="0" y="0"/>
                  </a:lnTo>
                  <a:lnTo>
                    <a:pt x="10692003" y="0"/>
                  </a:lnTo>
                  <a:lnTo>
                    <a:pt x="10692003" y="720001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Holder 4"/>
            <p:cNvSpPr txBox="1">
              <a:spLocks/>
            </p:cNvSpPr>
            <p:nvPr/>
          </p:nvSpPr>
          <p:spPr>
            <a:xfrm>
              <a:off x="525613" y="7067482"/>
              <a:ext cx="8750177" cy="264194"/>
            </a:xfrm>
            <a:prstGeom prst="rect">
              <a:avLst/>
            </a:prstGeom>
          </p:spPr>
          <p:txBody>
            <a:bodyPr lIns="0" tIns="0" rIns="0" bIns="0"/>
            <a:lstStyle>
              <a:lvl1pPr marL="0" algn="l" defTabSz="0">
                <a:defRPr sz="1800" b="0" i="0" spc="0">
                  <a:solidFill>
                    <a:srgbClr val="3C3C3B"/>
                  </a:solidFill>
                  <a:latin typeface="EurofontC" pitchFamily="2" charset="0"/>
                  <a:cs typeface="EurofontC" pitchFamily="2" charset="0"/>
                </a:defRPr>
              </a:lvl1pPr>
            </a:lstStyle>
            <a:p>
              <a:pPr marL="0" marR="0" lvl="0" indent="0" algn="l" defTabSz="0" rtl="0" eaLnBrk="1" fontAlgn="auto" latinLnBrk="0" hangingPunct="1">
                <a:lnSpc>
                  <a:spcPts val="192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8 800 555 54 45 | </a:t>
              </a:r>
              <a:r>
                <a:rPr kumimoji="0" lang="ru-RU" sz="1800" b="0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www.spsr.ru</a:t>
              </a: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                                                                       ЭКСПРЕСС-ДОСТАВКА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  <p:sp>
          <p:nvSpPr>
            <p:cNvPr id="223" name="Номер слайда 5"/>
            <p:cNvSpPr txBox="1">
              <a:spLocks/>
            </p:cNvSpPr>
            <p:nvPr/>
          </p:nvSpPr>
          <p:spPr>
            <a:xfrm>
              <a:off x="9204352" y="6981693"/>
              <a:ext cx="954378" cy="402567"/>
            </a:xfrm>
            <a:prstGeom prst="rect">
              <a:avLst/>
            </a:prstGeom>
          </p:spPr>
          <p:txBody>
            <a:bodyPr vert="horz" lIns="99569" tIns="49785" rIns="99569" bIns="49785" rtlCol="0" anchor="ctr"/>
            <a:lstStyle>
              <a:lvl1pPr algn="r">
                <a:defRPr sz="1800">
                  <a:solidFill>
                    <a:srgbClr val="FF0000"/>
                  </a:solidFill>
                  <a:latin typeface="Calibri" pitchFamily="34" charset="0"/>
                  <a:cs typeface="Calibri" pitchFamily="34" charset="0"/>
                </a:defRPr>
              </a:lvl1pPr>
            </a:lstStyle>
            <a:p>
              <a:pPr marL="0" marR="0" lvl="0" indent="0" algn="r" defTabSz="99569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fld id="{4F7735C7-5BD9-4968-9052-41100904DB77}" type="slidenum">
                <a:rPr kumimoji="0" lang="ru-RU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pPr marL="0" marR="0" lvl="0" indent="0" algn="r" defTabSz="99569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t>13</a:t>
              </a:fld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/00</a:t>
              </a: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</p:grpSp>
      <p:sp>
        <p:nvSpPr>
          <p:cNvPr id="33" name="Заголовок 1"/>
          <p:cNvSpPr>
            <a:spLocks noGrp="1"/>
          </p:cNvSpPr>
          <p:nvPr>
            <p:ph type="ctrTitle"/>
          </p:nvPr>
        </p:nvSpPr>
        <p:spPr>
          <a:xfrm>
            <a:off x="1774799" y="0"/>
            <a:ext cx="850112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sz="2400" b="1" dirty="0" smtClean="0">
                <a:solidFill>
                  <a:schemeClr val="bg1"/>
                </a:solidFill>
              </a:rPr>
              <a:t>О компании</a:t>
            </a:r>
            <a:endParaRPr lang="ru-RU" sz="2400" b="1" dirty="0">
              <a:solidFill>
                <a:schemeClr val="bg1"/>
              </a:solidFill>
            </a:endParaRPr>
          </a:p>
        </p:txBody>
      </p:sp>
      <p:grpSp>
        <p:nvGrpSpPr>
          <p:cNvPr id="106" name="Группа 20"/>
          <p:cNvGrpSpPr/>
          <p:nvPr/>
        </p:nvGrpSpPr>
        <p:grpSpPr>
          <a:xfrm>
            <a:off x="4275130" y="2817620"/>
            <a:ext cx="2057503" cy="1406097"/>
            <a:chOff x="471488" y="246063"/>
            <a:chExt cx="1300163" cy="869950"/>
          </a:xfrm>
        </p:grpSpPr>
        <p:sp>
          <p:nvSpPr>
            <p:cNvPr id="107" name="Freeform 8"/>
            <p:cNvSpPr>
              <a:spLocks/>
            </p:cNvSpPr>
            <p:nvPr/>
          </p:nvSpPr>
          <p:spPr bwMode="auto">
            <a:xfrm>
              <a:off x="471488" y="246063"/>
              <a:ext cx="1300163" cy="869950"/>
            </a:xfrm>
            <a:custGeom>
              <a:avLst/>
              <a:gdLst/>
              <a:ahLst/>
              <a:cxnLst>
                <a:cxn ang="0">
                  <a:pos x="1860" y="22"/>
                </a:cxn>
                <a:cxn ang="0">
                  <a:pos x="2101" y="1"/>
                </a:cxn>
                <a:cxn ang="0">
                  <a:pos x="2326" y="5"/>
                </a:cxn>
                <a:cxn ang="0">
                  <a:pos x="2534" y="32"/>
                </a:cxn>
                <a:cxn ang="0">
                  <a:pos x="2722" y="82"/>
                </a:cxn>
                <a:cxn ang="0">
                  <a:pos x="2887" y="152"/>
                </a:cxn>
                <a:cxn ang="0">
                  <a:pos x="3027" y="242"/>
                </a:cxn>
                <a:cxn ang="0">
                  <a:pos x="3138" y="349"/>
                </a:cxn>
                <a:cxn ang="0">
                  <a:pos x="3218" y="475"/>
                </a:cxn>
                <a:cxn ang="0">
                  <a:pos x="3265" y="615"/>
                </a:cxn>
                <a:cxn ang="0">
                  <a:pos x="3276" y="771"/>
                </a:cxn>
                <a:cxn ang="0">
                  <a:pos x="3249" y="934"/>
                </a:cxn>
                <a:cxn ang="0">
                  <a:pos x="3187" y="1098"/>
                </a:cxn>
                <a:cxn ang="0">
                  <a:pos x="3090" y="1257"/>
                </a:cxn>
                <a:cxn ang="0">
                  <a:pos x="2966" y="1411"/>
                </a:cxn>
                <a:cxn ang="0">
                  <a:pos x="2815" y="1560"/>
                </a:cxn>
                <a:cxn ang="0">
                  <a:pos x="2639" y="1696"/>
                </a:cxn>
                <a:cxn ang="0">
                  <a:pos x="2441" y="1822"/>
                </a:cxn>
                <a:cxn ang="0">
                  <a:pos x="2226" y="1933"/>
                </a:cxn>
                <a:cxn ang="0">
                  <a:pos x="1996" y="2028"/>
                </a:cxn>
                <a:cxn ang="0">
                  <a:pos x="1751" y="2103"/>
                </a:cxn>
                <a:cxn ang="0">
                  <a:pos x="1500" y="2157"/>
                </a:cxn>
                <a:cxn ang="0">
                  <a:pos x="1255" y="2185"/>
                </a:cxn>
                <a:cxn ang="0">
                  <a:pos x="1025" y="2189"/>
                </a:cxn>
                <a:cxn ang="0">
                  <a:pos x="810" y="2170"/>
                </a:cxn>
                <a:cxn ang="0">
                  <a:pos x="615" y="2127"/>
                </a:cxn>
                <a:cxn ang="0">
                  <a:pos x="443" y="2063"/>
                </a:cxn>
                <a:cxn ang="0">
                  <a:pos x="294" y="1980"/>
                </a:cxn>
                <a:cxn ang="0">
                  <a:pos x="173" y="1879"/>
                </a:cxn>
                <a:cxn ang="0">
                  <a:pos x="82" y="1758"/>
                </a:cxn>
                <a:cxn ang="0">
                  <a:pos x="24" y="1623"/>
                </a:cxn>
                <a:cxn ang="0">
                  <a:pos x="0" y="1472"/>
                </a:cxn>
                <a:cxn ang="0">
                  <a:pos x="15" y="1310"/>
                </a:cxn>
                <a:cxn ang="0">
                  <a:pos x="66" y="1147"/>
                </a:cxn>
                <a:cxn ang="0">
                  <a:pos x="151" y="986"/>
                </a:cxn>
                <a:cxn ang="0">
                  <a:pos x="267" y="829"/>
                </a:cxn>
                <a:cxn ang="0">
                  <a:pos x="410" y="679"/>
                </a:cxn>
                <a:cxn ang="0">
                  <a:pos x="578" y="538"/>
                </a:cxn>
                <a:cxn ang="0">
                  <a:pos x="768" y="408"/>
                </a:cxn>
                <a:cxn ang="0">
                  <a:pos x="978" y="292"/>
                </a:cxn>
                <a:cxn ang="0">
                  <a:pos x="1204" y="192"/>
                </a:cxn>
                <a:cxn ang="0">
                  <a:pos x="1443" y="110"/>
                </a:cxn>
                <a:cxn ang="0">
                  <a:pos x="1693" y="48"/>
                </a:cxn>
              </a:cxnLst>
              <a:rect l="0" t="0" r="r" b="b"/>
              <a:pathLst>
                <a:path w="3276" h="2190">
                  <a:moveTo>
                    <a:pt x="1693" y="48"/>
                  </a:moveTo>
                  <a:lnTo>
                    <a:pt x="1777" y="33"/>
                  </a:lnTo>
                  <a:lnTo>
                    <a:pt x="1860" y="22"/>
                  </a:lnTo>
                  <a:lnTo>
                    <a:pt x="1941" y="11"/>
                  </a:lnTo>
                  <a:lnTo>
                    <a:pt x="2022" y="5"/>
                  </a:lnTo>
                  <a:lnTo>
                    <a:pt x="2101" y="1"/>
                  </a:lnTo>
                  <a:lnTo>
                    <a:pt x="2178" y="0"/>
                  </a:lnTo>
                  <a:lnTo>
                    <a:pt x="2253" y="1"/>
                  </a:lnTo>
                  <a:lnTo>
                    <a:pt x="2326" y="5"/>
                  </a:lnTo>
                  <a:lnTo>
                    <a:pt x="2397" y="11"/>
                  </a:lnTo>
                  <a:lnTo>
                    <a:pt x="2466" y="20"/>
                  </a:lnTo>
                  <a:lnTo>
                    <a:pt x="2534" y="32"/>
                  </a:lnTo>
                  <a:lnTo>
                    <a:pt x="2599" y="47"/>
                  </a:lnTo>
                  <a:lnTo>
                    <a:pt x="2661" y="63"/>
                  </a:lnTo>
                  <a:lnTo>
                    <a:pt x="2722" y="82"/>
                  </a:lnTo>
                  <a:lnTo>
                    <a:pt x="2780" y="103"/>
                  </a:lnTo>
                  <a:lnTo>
                    <a:pt x="2835" y="127"/>
                  </a:lnTo>
                  <a:lnTo>
                    <a:pt x="2887" y="152"/>
                  </a:lnTo>
                  <a:lnTo>
                    <a:pt x="2937" y="180"/>
                  </a:lnTo>
                  <a:lnTo>
                    <a:pt x="2983" y="210"/>
                  </a:lnTo>
                  <a:lnTo>
                    <a:pt x="3027" y="242"/>
                  </a:lnTo>
                  <a:lnTo>
                    <a:pt x="3068" y="276"/>
                  </a:lnTo>
                  <a:lnTo>
                    <a:pt x="3104" y="311"/>
                  </a:lnTo>
                  <a:lnTo>
                    <a:pt x="3138" y="349"/>
                  </a:lnTo>
                  <a:lnTo>
                    <a:pt x="3169" y="390"/>
                  </a:lnTo>
                  <a:lnTo>
                    <a:pt x="3195" y="432"/>
                  </a:lnTo>
                  <a:lnTo>
                    <a:pt x="3218" y="475"/>
                  </a:lnTo>
                  <a:lnTo>
                    <a:pt x="3238" y="520"/>
                  </a:lnTo>
                  <a:lnTo>
                    <a:pt x="3254" y="567"/>
                  </a:lnTo>
                  <a:lnTo>
                    <a:pt x="3265" y="615"/>
                  </a:lnTo>
                  <a:lnTo>
                    <a:pt x="3273" y="666"/>
                  </a:lnTo>
                  <a:lnTo>
                    <a:pt x="3276" y="718"/>
                  </a:lnTo>
                  <a:lnTo>
                    <a:pt x="3276" y="771"/>
                  </a:lnTo>
                  <a:lnTo>
                    <a:pt x="3271" y="825"/>
                  </a:lnTo>
                  <a:lnTo>
                    <a:pt x="3262" y="880"/>
                  </a:lnTo>
                  <a:lnTo>
                    <a:pt x="3249" y="934"/>
                  </a:lnTo>
                  <a:lnTo>
                    <a:pt x="3232" y="989"/>
                  </a:lnTo>
                  <a:lnTo>
                    <a:pt x="3211" y="1043"/>
                  </a:lnTo>
                  <a:lnTo>
                    <a:pt x="3187" y="1098"/>
                  </a:lnTo>
                  <a:lnTo>
                    <a:pt x="3157" y="1151"/>
                  </a:lnTo>
                  <a:lnTo>
                    <a:pt x="3126" y="1204"/>
                  </a:lnTo>
                  <a:lnTo>
                    <a:pt x="3090" y="1257"/>
                  </a:lnTo>
                  <a:lnTo>
                    <a:pt x="3052" y="1309"/>
                  </a:lnTo>
                  <a:lnTo>
                    <a:pt x="3011" y="1361"/>
                  </a:lnTo>
                  <a:lnTo>
                    <a:pt x="2966" y="1411"/>
                  </a:lnTo>
                  <a:lnTo>
                    <a:pt x="2918" y="1462"/>
                  </a:lnTo>
                  <a:lnTo>
                    <a:pt x="2868" y="1511"/>
                  </a:lnTo>
                  <a:lnTo>
                    <a:pt x="2815" y="1560"/>
                  </a:lnTo>
                  <a:lnTo>
                    <a:pt x="2758" y="1606"/>
                  </a:lnTo>
                  <a:lnTo>
                    <a:pt x="2699" y="1652"/>
                  </a:lnTo>
                  <a:lnTo>
                    <a:pt x="2639" y="1696"/>
                  </a:lnTo>
                  <a:lnTo>
                    <a:pt x="2575" y="1739"/>
                  </a:lnTo>
                  <a:lnTo>
                    <a:pt x="2510" y="1781"/>
                  </a:lnTo>
                  <a:lnTo>
                    <a:pt x="2441" y="1822"/>
                  </a:lnTo>
                  <a:lnTo>
                    <a:pt x="2372" y="1861"/>
                  </a:lnTo>
                  <a:lnTo>
                    <a:pt x="2299" y="1898"/>
                  </a:lnTo>
                  <a:lnTo>
                    <a:pt x="2226" y="1933"/>
                  </a:lnTo>
                  <a:lnTo>
                    <a:pt x="2150" y="1967"/>
                  </a:lnTo>
                  <a:lnTo>
                    <a:pt x="2074" y="1998"/>
                  </a:lnTo>
                  <a:lnTo>
                    <a:pt x="1996" y="2028"/>
                  </a:lnTo>
                  <a:lnTo>
                    <a:pt x="1915" y="2055"/>
                  </a:lnTo>
                  <a:lnTo>
                    <a:pt x="1834" y="2080"/>
                  </a:lnTo>
                  <a:lnTo>
                    <a:pt x="1751" y="2103"/>
                  </a:lnTo>
                  <a:lnTo>
                    <a:pt x="1668" y="2123"/>
                  </a:lnTo>
                  <a:lnTo>
                    <a:pt x="1584" y="2142"/>
                  </a:lnTo>
                  <a:lnTo>
                    <a:pt x="1500" y="2157"/>
                  </a:lnTo>
                  <a:lnTo>
                    <a:pt x="1417" y="2168"/>
                  </a:lnTo>
                  <a:lnTo>
                    <a:pt x="1335" y="2179"/>
                  </a:lnTo>
                  <a:lnTo>
                    <a:pt x="1255" y="2185"/>
                  </a:lnTo>
                  <a:lnTo>
                    <a:pt x="1177" y="2189"/>
                  </a:lnTo>
                  <a:lnTo>
                    <a:pt x="1100" y="2190"/>
                  </a:lnTo>
                  <a:lnTo>
                    <a:pt x="1025" y="2189"/>
                  </a:lnTo>
                  <a:lnTo>
                    <a:pt x="952" y="2185"/>
                  </a:lnTo>
                  <a:lnTo>
                    <a:pt x="880" y="2179"/>
                  </a:lnTo>
                  <a:lnTo>
                    <a:pt x="810" y="2170"/>
                  </a:lnTo>
                  <a:lnTo>
                    <a:pt x="743" y="2158"/>
                  </a:lnTo>
                  <a:lnTo>
                    <a:pt x="678" y="2143"/>
                  </a:lnTo>
                  <a:lnTo>
                    <a:pt x="615" y="2127"/>
                  </a:lnTo>
                  <a:lnTo>
                    <a:pt x="556" y="2108"/>
                  </a:lnTo>
                  <a:lnTo>
                    <a:pt x="497" y="2087"/>
                  </a:lnTo>
                  <a:lnTo>
                    <a:pt x="443" y="2063"/>
                  </a:lnTo>
                  <a:lnTo>
                    <a:pt x="390" y="2038"/>
                  </a:lnTo>
                  <a:lnTo>
                    <a:pt x="340" y="2010"/>
                  </a:lnTo>
                  <a:lnTo>
                    <a:pt x="294" y="1980"/>
                  </a:lnTo>
                  <a:lnTo>
                    <a:pt x="251" y="1948"/>
                  </a:lnTo>
                  <a:lnTo>
                    <a:pt x="210" y="1914"/>
                  </a:lnTo>
                  <a:lnTo>
                    <a:pt x="173" y="1879"/>
                  </a:lnTo>
                  <a:lnTo>
                    <a:pt x="139" y="1841"/>
                  </a:lnTo>
                  <a:lnTo>
                    <a:pt x="109" y="1800"/>
                  </a:lnTo>
                  <a:lnTo>
                    <a:pt x="82" y="1758"/>
                  </a:lnTo>
                  <a:lnTo>
                    <a:pt x="58" y="1715"/>
                  </a:lnTo>
                  <a:lnTo>
                    <a:pt x="39" y="1670"/>
                  </a:lnTo>
                  <a:lnTo>
                    <a:pt x="24" y="1623"/>
                  </a:lnTo>
                  <a:lnTo>
                    <a:pt x="11" y="1575"/>
                  </a:lnTo>
                  <a:lnTo>
                    <a:pt x="4" y="1524"/>
                  </a:lnTo>
                  <a:lnTo>
                    <a:pt x="0" y="1472"/>
                  </a:lnTo>
                  <a:lnTo>
                    <a:pt x="1" y="1419"/>
                  </a:lnTo>
                  <a:lnTo>
                    <a:pt x="6" y="1365"/>
                  </a:lnTo>
                  <a:lnTo>
                    <a:pt x="15" y="1310"/>
                  </a:lnTo>
                  <a:lnTo>
                    <a:pt x="28" y="1256"/>
                  </a:lnTo>
                  <a:lnTo>
                    <a:pt x="46" y="1201"/>
                  </a:lnTo>
                  <a:lnTo>
                    <a:pt x="66" y="1147"/>
                  </a:lnTo>
                  <a:lnTo>
                    <a:pt x="91" y="1092"/>
                  </a:lnTo>
                  <a:lnTo>
                    <a:pt x="119" y="1039"/>
                  </a:lnTo>
                  <a:lnTo>
                    <a:pt x="151" y="986"/>
                  </a:lnTo>
                  <a:lnTo>
                    <a:pt x="186" y="933"/>
                  </a:lnTo>
                  <a:lnTo>
                    <a:pt x="225" y="881"/>
                  </a:lnTo>
                  <a:lnTo>
                    <a:pt x="267" y="829"/>
                  </a:lnTo>
                  <a:lnTo>
                    <a:pt x="311" y="779"/>
                  </a:lnTo>
                  <a:lnTo>
                    <a:pt x="359" y="728"/>
                  </a:lnTo>
                  <a:lnTo>
                    <a:pt x="410" y="679"/>
                  </a:lnTo>
                  <a:lnTo>
                    <a:pt x="463" y="630"/>
                  </a:lnTo>
                  <a:lnTo>
                    <a:pt x="519" y="584"/>
                  </a:lnTo>
                  <a:lnTo>
                    <a:pt x="578" y="538"/>
                  </a:lnTo>
                  <a:lnTo>
                    <a:pt x="639" y="494"/>
                  </a:lnTo>
                  <a:lnTo>
                    <a:pt x="702" y="451"/>
                  </a:lnTo>
                  <a:lnTo>
                    <a:pt x="768" y="408"/>
                  </a:lnTo>
                  <a:lnTo>
                    <a:pt x="837" y="368"/>
                  </a:lnTo>
                  <a:lnTo>
                    <a:pt x="906" y="329"/>
                  </a:lnTo>
                  <a:lnTo>
                    <a:pt x="978" y="292"/>
                  </a:lnTo>
                  <a:lnTo>
                    <a:pt x="1052" y="257"/>
                  </a:lnTo>
                  <a:lnTo>
                    <a:pt x="1126" y="223"/>
                  </a:lnTo>
                  <a:lnTo>
                    <a:pt x="1204" y="192"/>
                  </a:lnTo>
                  <a:lnTo>
                    <a:pt x="1282" y="162"/>
                  </a:lnTo>
                  <a:lnTo>
                    <a:pt x="1362" y="135"/>
                  </a:lnTo>
                  <a:lnTo>
                    <a:pt x="1443" y="110"/>
                  </a:lnTo>
                  <a:lnTo>
                    <a:pt x="1525" y="87"/>
                  </a:lnTo>
                  <a:lnTo>
                    <a:pt x="1608" y="67"/>
                  </a:lnTo>
                  <a:lnTo>
                    <a:pt x="1693" y="48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" name="Freeform 9"/>
            <p:cNvSpPr>
              <a:spLocks noEditPoints="1"/>
            </p:cNvSpPr>
            <p:nvPr/>
          </p:nvSpPr>
          <p:spPr bwMode="auto">
            <a:xfrm>
              <a:off x="549275" y="339726"/>
              <a:ext cx="1144588" cy="682625"/>
            </a:xfrm>
            <a:custGeom>
              <a:avLst/>
              <a:gdLst/>
              <a:ahLst/>
              <a:cxnLst>
                <a:cxn ang="0">
                  <a:pos x="1187" y="52"/>
                </a:cxn>
                <a:cxn ang="0">
                  <a:pos x="224" y="598"/>
                </a:cxn>
                <a:cxn ang="0">
                  <a:pos x="205" y="711"/>
                </a:cxn>
                <a:cxn ang="0">
                  <a:pos x="948" y="299"/>
                </a:cxn>
                <a:cxn ang="0">
                  <a:pos x="376" y="792"/>
                </a:cxn>
                <a:cxn ang="0">
                  <a:pos x="362" y="1325"/>
                </a:cxn>
                <a:cxn ang="0">
                  <a:pos x="1079" y="1708"/>
                </a:cxn>
                <a:cxn ang="0">
                  <a:pos x="2143" y="1495"/>
                </a:cxn>
                <a:cxn ang="0">
                  <a:pos x="2832" y="844"/>
                </a:cxn>
                <a:cxn ang="0">
                  <a:pos x="2213" y="1314"/>
                </a:cxn>
                <a:cxn ang="0">
                  <a:pos x="2337" y="1149"/>
                </a:cxn>
                <a:cxn ang="0">
                  <a:pos x="2578" y="575"/>
                </a:cxn>
                <a:cxn ang="0">
                  <a:pos x="2311" y="190"/>
                </a:cxn>
                <a:cxn ang="0">
                  <a:pos x="1895" y="1011"/>
                </a:cxn>
                <a:cxn ang="0">
                  <a:pos x="1855" y="1126"/>
                </a:cxn>
                <a:cxn ang="0">
                  <a:pos x="1901" y="1173"/>
                </a:cxn>
                <a:cxn ang="0">
                  <a:pos x="1878" y="1214"/>
                </a:cxn>
                <a:cxn ang="0">
                  <a:pos x="2008" y="1106"/>
                </a:cxn>
                <a:cxn ang="0">
                  <a:pos x="1911" y="1052"/>
                </a:cxn>
                <a:cxn ang="0">
                  <a:pos x="1768" y="1011"/>
                </a:cxn>
                <a:cxn ang="0">
                  <a:pos x="1607" y="1101"/>
                </a:cxn>
                <a:cxn ang="0">
                  <a:pos x="1717" y="1166"/>
                </a:cxn>
                <a:cxn ang="0">
                  <a:pos x="1599" y="1201"/>
                </a:cxn>
                <a:cxn ang="0">
                  <a:pos x="1789" y="1146"/>
                </a:cxn>
                <a:cxn ang="0">
                  <a:pos x="1673" y="1070"/>
                </a:cxn>
                <a:cxn ang="0">
                  <a:pos x="1579" y="1071"/>
                </a:cxn>
                <a:cxn ang="0">
                  <a:pos x="1413" y="1030"/>
                </a:cxn>
                <a:cxn ang="0">
                  <a:pos x="1437" y="1214"/>
                </a:cxn>
                <a:cxn ang="0">
                  <a:pos x="1475" y="1169"/>
                </a:cxn>
                <a:cxn ang="0">
                  <a:pos x="1501" y="1054"/>
                </a:cxn>
                <a:cxn ang="0">
                  <a:pos x="1299" y="1064"/>
                </a:cxn>
                <a:cxn ang="0">
                  <a:pos x="1303" y="1012"/>
                </a:cxn>
                <a:cxn ang="0">
                  <a:pos x="1087" y="1211"/>
                </a:cxn>
                <a:cxn ang="0">
                  <a:pos x="1140" y="1017"/>
                </a:cxn>
                <a:cxn ang="0">
                  <a:pos x="1077" y="1138"/>
                </a:cxn>
                <a:cxn ang="0">
                  <a:pos x="1035" y="1064"/>
                </a:cxn>
                <a:cxn ang="0">
                  <a:pos x="769" y="1212"/>
                </a:cxn>
                <a:cxn ang="0">
                  <a:pos x="649" y="1008"/>
                </a:cxn>
                <a:cxn ang="0">
                  <a:pos x="496" y="1169"/>
                </a:cxn>
                <a:cxn ang="0">
                  <a:pos x="674" y="1184"/>
                </a:cxn>
                <a:cxn ang="0">
                  <a:pos x="573" y="1087"/>
                </a:cxn>
                <a:cxn ang="0">
                  <a:pos x="2219" y="599"/>
                </a:cxn>
                <a:cxn ang="0">
                  <a:pos x="2185" y="787"/>
                </a:cxn>
                <a:cxn ang="0">
                  <a:pos x="2261" y="746"/>
                </a:cxn>
                <a:cxn ang="0">
                  <a:pos x="2337" y="541"/>
                </a:cxn>
                <a:cxn ang="0">
                  <a:pos x="1926" y="540"/>
                </a:cxn>
                <a:cxn ang="0">
                  <a:pos x="1613" y="576"/>
                </a:cxn>
                <a:cxn ang="0">
                  <a:pos x="1790" y="761"/>
                </a:cxn>
                <a:cxn ang="0">
                  <a:pos x="1665" y="816"/>
                </a:cxn>
                <a:cxn ang="0">
                  <a:pos x="1703" y="918"/>
                </a:cxn>
                <a:cxn ang="0">
                  <a:pos x="1909" y="740"/>
                </a:cxn>
                <a:cxn ang="0">
                  <a:pos x="1702" y="637"/>
                </a:cxn>
                <a:cxn ang="0">
                  <a:pos x="1321" y="597"/>
                </a:cxn>
                <a:cxn ang="0">
                  <a:pos x="1321" y="597"/>
                </a:cxn>
                <a:cxn ang="0">
                  <a:pos x="1550" y="599"/>
                </a:cxn>
                <a:cxn ang="0">
                  <a:pos x="1142" y="585"/>
                </a:cxn>
                <a:cxn ang="0">
                  <a:pos x="858" y="532"/>
                </a:cxn>
                <a:cxn ang="0">
                  <a:pos x="864" y="736"/>
                </a:cxn>
                <a:cxn ang="0">
                  <a:pos x="896" y="828"/>
                </a:cxn>
                <a:cxn ang="0">
                  <a:pos x="835" y="913"/>
                </a:cxn>
                <a:cxn ang="0">
                  <a:pos x="1116" y="774"/>
                </a:cxn>
                <a:cxn ang="0">
                  <a:pos x="912" y="654"/>
                </a:cxn>
                <a:cxn ang="0">
                  <a:pos x="1034" y="612"/>
                </a:cxn>
              </a:cxnLst>
              <a:rect l="0" t="0" r="r" b="b"/>
              <a:pathLst>
                <a:path w="2880" h="1720">
                  <a:moveTo>
                    <a:pt x="2185" y="121"/>
                  </a:moveTo>
                  <a:lnTo>
                    <a:pt x="2142" y="102"/>
                  </a:lnTo>
                  <a:lnTo>
                    <a:pt x="2098" y="84"/>
                  </a:lnTo>
                  <a:lnTo>
                    <a:pt x="2052" y="68"/>
                  </a:lnTo>
                  <a:lnTo>
                    <a:pt x="2007" y="54"/>
                  </a:lnTo>
                  <a:lnTo>
                    <a:pt x="1960" y="42"/>
                  </a:lnTo>
                  <a:lnTo>
                    <a:pt x="1913" y="31"/>
                  </a:lnTo>
                  <a:lnTo>
                    <a:pt x="1866" y="22"/>
                  </a:lnTo>
                  <a:lnTo>
                    <a:pt x="1820" y="14"/>
                  </a:lnTo>
                  <a:lnTo>
                    <a:pt x="1764" y="8"/>
                  </a:lnTo>
                  <a:lnTo>
                    <a:pt x="1709" y="4"/>
                  </a:lnTo>
                  <a:lnTo>
                    <a:pt x="1654" y="2"/>
                  </a:lnTo>
                  <a:lnTo>
                    <a:pt x="1599" y="0"/>
                  </a:lnTo>
                  <a:lnTo>
                    <a:pt x="1544" y="2"/>
                  </a:lnTo>
                  <a:lnTo>
                    <a:pt x="1489" y="4"/>
                  </a:lnTo>
                  <a:lnTo>
                    <a:pt x="1434" y="9"/>
                  </a:lnTo>
                  <a:lnTo>
                    <a:pt x="1379" y="16"/>
                  </a:lnTo>
                  <a:lnTo>
                    <a:pt x="1331" y="23"/>
                  </a:lnTo>
                  <a:lnTo>
                    <a:pt x="1283" y="31"/>
                  </a:lnTo>
                  <a:lnTo>
                    <a:pt x="1235" y="41"/>
                  </a:lnTo>
                  <a:lnTo>
                    <a:pt x="1187" y="52"/>
                  </a:lnTo>
                  <a:lnTo>
                    <a:pt x="1140" y="65"/>
                  </a:lnTo>
                  <a:lnTo>
                    <a:pt x="1092" y="79"/>
                  </a:lnTo>
                  <a:lnTo>
                    <a:pt x="1044" y="94"/>
                  </a:lnTo>
                  <a:lnTo>
                    <a:pt x="997" y="111"/>
                  </a:lnTo>
                  <a:lnTo>
                    <a:pt x="950" y="128"/>
                  </a:lnTo>
                  <a:lnTo>
                    <a:pt x="903" y="147"/>
                  </a:lnTo>
                  <a:lnTo>
                    <a:pt x="858" y="166"/>
                  </a:lnTo>
                  <a:lnTo>
                    <a:pt x="812" y="187"/>
                  </a:lnTo>
                  <a:lnTo>
                    <a:pt x="768" y="208"/>
                  </a:lnTo>
                  <a:lnTo>
                    <a:pt x="724" y="231"/>
                  </a:lnTo>
                  <a:lnTo>
                    <a:pt x="681" y="254"/>
                  </a:lnTo>
                  <a:lnTo>
                    <a:pt x="639" y="278"/>
                  </a:lnTo>
                  <a:lnTo>
                    <a:pt x="591" y="306"/>
                  </a:lnTo>
                  <a:lnTo>
                    <a:pt x="543" y="336"/>
                  </a:lnTo>
                  <a:lnTo>
                    <a:pt x="495" y="369"/>
                  </a:lnTo>
                  <a:lnTo>
                    <a:pt x="446" y="403"/>
                  </a:lnTo>
                  <a:lnTo>
                    <a:pt x="400" y="438"/>
                  </a:lnTo>
                  <a:lnTo>
                    <a:pt x="354" y="475"/>
                  </a:lnTo>
                  <a:lnTo>
                    <a:pt x="309" y="514"/>
                  </a:lnTo>
                  <a:lnTo>
                    <a:pt x="265" y="556"/>
                  </a:lnTo>
                  <a:lnTo>
                    <a:pt x="224" y="598"/>
                  </a:lnTo>
                  <a:lnTo>
                    <a:pt x="184" y="642"/>
                  </a:lnTo>
                  <a:lnTo>
                    <a:pt x="166" y="664"/>
                  </a:lnTo>
                  <a:lnTo>
                    <a:pt x="147" y="688"/>
                  </a:lnTo>
                  <a:lnTo>
                    <a:pt x="129" y="711"/>
                  </a:lnTo>
                  <a:lnTo>
                    <a:pt x="112" y="735"/>
                  </a:lnTo>
                  <a:lnTo>
                    <a:pt x="95" y="759"/>
                  </a:lnTo>
                  <a:lnTo>
                    <a:pt x="79" y="783"/>
                  </a:lnTo>
                  <a:lnTo>
                    <a:pt x="64" y="808"/>
                  </a:lnTo>
                  <a:lnTo>
                    <a:pt x="49" y="832"/>
                  </a:lnTo>
                  <a:lnTo>
                    <a:pt x="36" y="859"/>
                  </a:lnTo>
                  <a:lnTo>
                    <a:pt x="23" y="884"/>
                  </a:lnTo>
                  <a:lnTo>
                    <a:pt x="11" y="911"/>
                  </a:lnTo>
                  <a:lnTo>
                    <a:pt x="0" y="937"/>
                  </a:lnTo>
                  <a:lnTo>
                    <a:pt x="24" y="906"/>
                  </a:lnTo>
                  <a:lnTo>
                    <a:pt x="48" y="876"/>
                  </a:lnTo>
                  <a:lnTo>
                    <a:pt x="73" y="846"/>
                  </a:lnTo>
                  <a:lnTo>
                    <a:pt x="98" y="818"/>
                  </a:lnTo>
                  <a:lnTo>
                    <a:pt x="124" y="790"/>
                  </a:lnTo>
                  <a:lnTo>
                    <a:pt x="150" y="763"/>
                  </a:lnTo>
                  <a:lnTo>
                    <a:pt x="177" y="736"/>
                  </a:lnTo>
                  <a:lnTo>
                    <a:pt x="205" y="711"/>
                  </a:lnTo>
                  <a:lnTo>
                    <a:pt x="233" y="685"/>
                  </a:lnTo>
                  <a:lnTo>
                    <a:pt x="262" y="661"/>
                  </a:lnTo>
                  <a:lnTo>
                    <a:pt x="290" y="637"/>
                  </a:lnTo>
                  <a:lnTo>
                    <a:pt x="319" y="614"/>
                  </a:lnTo>
                  <a:lnTo>
                    <a:pt x="349" y="592"/>
                  </a:lnTo>
                  <a:lnTo>
                    <a:pt x="379" y="570"/>
                  </a:lnTo>
                  <a:lnTo>
                    <a:pt x="410" y="550"/>
                  </a:lnTo>
                  <a:lnTo>
                    <a:pt x="440" y="530"/>
                  </a:lnTo>
                  <a:lnTo>
                    <a:pt x="472" y="509"/>
                  </a:lnTo>
                  <a:lnTo>
                    <a:pt x="503" y="490"/>
                  </a:lnTo>
                  <a:lnTo>
                    <a:pt x="535" y="473"/>
                  </a:lnTo>
                  <a:lnTo>
                    <a:pt x="568" y="455"/>
                  </a:lnTo>
                  <a:lnTo>
                    <a:pt x="601" y="437"/>
                  </a:lnTo>
                  <a:lnTo>
                    <a:pt x="634" y="421"/>
                  </a:lnTo>
                  <a:lnTo>
                    <a:pt x="667" y="404"/>
                  </a:lnTo>
                  <a:lnTo>
                    <a:pt x="701" y="389"/>
                  </a:lnTo>
                  <a:lnTo>
                    <a:pt x="769" y="360"/>
                  </a:lnTo>
                  <a:lnTo>
                    <a:pt x="837" y="333"/>
                  </a:lnTo>
                  <a:lnTo>
                    <a:pt x="908" y="309"/>
                  </a:lnTo>
                  <a:lnTo>
                    <a:pt x="979" y="287"/>
                  </a:lnTo>
                  <a:lnTo>
                    <a:pt x="948" y="299"/>
                  </a:lnTo>
                  <a:lnTo>
                    <a:pt x="916" y="313"/>
                  </a:lnTo>
                  <a:lnTo>
                    <a:pt x="884" y="328"/>
                  </a:lnTo>
                  <a:lnTo>
                    <a:pt x="853" y="345"/>
                  </a:lnTo>
                  <a:lnTo>
                    <a:pt x="821" y="361"/>
                  </a:lnTo>
                  <a:lnTo>
                    <a:pt x="789" y="380"/>
                  </a:lnTo>
                  <a:lnTo>
                    <a:pt x="758" y="399"/>
                  </a:lnTo>
                  <a:lnTo>
                    <a:pt x="727" y="419"/>
                  </a:lnTo>
                  <a:lnTo>
                    <a:pt x="697" y="441"/>
                  </a:lnTo>
                  <a:lnTo>
                    <a:pt x="667" y="463"/>
                  </a:lnTo>
                  <a:lnTo>
                    <a:pt x="638" y="485"/>
                  </a:lnTo>
                  <a:lnTo>
                    <a:pt x="608" y="509"/>
                  </a:lnTo>
                  <a:lnTo>
                    <a:pt x="581" y="535"/>
                  </a:lnTo>
                  <a:lnTo>
                    <a:pt x="553" y="560"/>
                  </a:lnTo>
                  <a:lnTo>
                    <a:pt x="527" y="587"/>
                  </a:lnTo>
                  <a:lnTo>
                    <a:pt x="502" y="613"/>
                  </a:lnTo>
                  <a:lnTo>
                    <a:pt x="477" y="641"/>
                  </a:lnTo>
                  <a:lnTo>
                    <a:pt x="454" y="670"/>
                  </a:lnTo>
                  <a:lnTo>
                    <a:pt x="433" y="699"/>
                  </a:lnTo>
                  <a:lnTo>
                    <a:pt x="412" y="730"/>
                  </a:lnTo>
                  <a:lnTo>
                    <a:pt x="393" y="760"/>
                  </a:lnTo>
                  <a:lnTo>
                    <a:pt x="376" y="792"/>
                  </a:lnTo>
                  <a:lnTo>
                    <a:pt x="359" y="825"/>
                  </a:lnTo>
                  <a:lnTo>
                    <a:pt x="345" y="856"/>
                  </a:lnTo>
                  <a:lnTo>
                    <a:pt x="333" y="890"/>
                  </a:lnTo>
                  <a:lnTo>
                    <a:pt x="321" y="925"/>
                  </a:lnTo>
                  <a:lnTo>
                    <a:pt x="312" y="959"/>
                  </a:lnTo>
                  <a:lnTo>
                    <a:pt x="306" y="993"/>
                  </a:lnTo>
                  <a:lnTo>
                    <a:pt x="301" y="1030"/>
                  </a:lnTo>
                  <a:lnTo>
                    <a:pt x="298" y="1065"/>
                  </a:lnTo>
                  <a:lnTo>
                    <a:pt x="298" y="1102"/>
                  </a:lnTo>
                  <a:lnTo>
                    <a:pt x="300" y="1138"/>
                  </a:lnTo>
                  <a:lnTo>
                    <a:pt x="302" y="1156"/>
                  </a:lnTo>
                  <a:lnTo>
                    <a:pt x="305" y="1174"/>
                  </a:lnTo>
                  <a:lnTo>
                    <a:pt x="307" y="1192"/>
                  </a:lnTo>
                  <a:lnTo>
                    <a:pt x="312" y="1209"/>
                  </a:lnTo>
                  <a:lnTo>
                    <a:pt x="317" y="1226"/>
                  </a:lnTo>
                  <a:lnTo>
                    <a:pt x="322" y="1242"/>
                  </a:lnTo>
                  <a:lnTo>
                    <a:pt x="329" y="1260"/>
                  </a:lnTo>
                  <a:lnTo>
                    <a:pt x="336" y="1276"/>
                  </a:lnTo>
                  <a:lnTo>
                    <a:pt x="344" y="1293"/>
                  </a:lnTo>
                  <a:lnTo>
                    <a:pt x="352" y="1309"/>
                  </a:lnTo>
                  <a:lnTo>
                    <a:pt x="362" y="1325"/>
                  </a:lnTo>
                  <a:lnTo>
                    <a:pt x="371" y="1341"/>
                  </a:lnTo>
                  <a:lnTo>
                    <a:pt x="382" y="1356"/>
                  </a:lnTo>
                  <a:lnTo>
                    <a:pt x="392" y="1371"/>
                  </a:lnTo>
                  <a:lnTo>
                    <a:pt x="405" y="1387"/>
                  </a:lnTo>
                  <a:lnTo>
                    <a:pt x="416" y="1402"/>
                  </a:lnTo>
                  <a:lnTo>
                    <a:pt x="443" y="1430"/>
                  </a:lnTo>
                  <a:lnTo>
                    <a:pt x="472" y="1457"/>
                  </a:lnTo>
                  <a:lnTo>
                    <a:pt x="502" y="1484"/>
                  </a:lnTo>
                  <a:lnTo>
                    <a:pt x="535" y="1511"/>
                  </a:lnTo>
                  <a:lnTo>
                    <a:pt x="570" y="1535"/>
                  </a:lnTo>
                  <a:lnTo>
                    <a:pt x="607" y="1557"/>
                  </a:lnTo>
                  <a:lnTo>
                    <a:pt x="645" y="1579"/>
                  </a:lnTo>
                  <a:lnTo>
                    <a:pt x="686" y="1599"/>
                  </a:lnTo>
                  <a:lnTo>
                    <a:pt x="732" y="1620"/>
                  </a:lnTo>
                  <a:lnTo>
                    <a:pt x="779" y="1639"/>
                  </a:lnTo>
                  <a:lnTo>
                    <a:pt x="827" y="1655"/>
                  </a:lnTo>
                  <a:lnTo>
                    <a:pt x="877" y="1669"/>
                  </a:lnTo>
                  <a:lnTo>
                    <a:pt x="926" y="1682"/>
                  </a:lnTo>
                  <a:lnTo>
                    <a:pt x="977" y="1693"/>
                  </a:lnTo>
                  <a:lnTo>
                    <a:pt x="1027" y="1702"/>
                  </a:lnTo>
                  <a:lnTo>
                    <a:pt x="1079" y="1708"/>
                  </a:lnTo>
                  <a:lnTo>
                    <a:pt x="1130" y="1713"/>
                  </a:lnTo>
                  <a:lnTo>
                    <a:pt x="1182" y="1717"/>
                  </a:lnTo>
                  <a:lnTo>
                    <a:pt x="1234" y="1720"/>
                  </a:lnTo>
                  <a:lnTo>
                    <a:pt x="1284" y="1720"/>
                  </a:lnTo>
                  <a:lnTo>
                    <a:pt x="1336" y="1718"/>
                  </a:lnTo>
                  <a:lnTo>
                    <a:pt x="1387" y="1716"/>
                  </a:lnTo>
                  <a:lnTo>
                    <a:pt x="1437" y="1712"/>
                  </a:lnTo>
                  <a:lnTo>
                    <a:pt x="1488" y="1706"/>
                  </a:lnTo>
                  <a:lnTo>
                    <a:pt x="1535" y="1699"/>
                  </a:lnTo>
                  <a:lnTo>
                    <a:pt x="1583" y="1692"/>
                  </a:lnTo>
                  <a:lnTo>
                    <a:pt x="1632" y="1682"/>
                  </a:lnTo>
                  <a:lnTo>
                    <a:pt x="1682" y="1670"/>
                  </a:lnTo>
                  <a:lnTo>
                    <a:pt x="1732" y="1656"/>
                  </a:lnTo>
                  <a:lnTo>
                    <a:pt x="1783" y="1642"/>
                  </a:lnTo>
                  <a:lnTo>
                    <a:pt x="1835" y="1626"/>
                  </a:lnTo>
                  <a:lnTo>
                    <a:pt x="1885" y="1607"/>
                  </a:lnTo>
                  <a:lnTo>
                    <a:pt x="1937" y="1588"/>
                  </a:lnTo>
                  <a:lnTo>
                    <a:pt x="1989" y="1566"/>
                  </a:lnTo>
                  <a:lnTo>
                    <a:pt x="2041" y="1545"/>
                  </a:lnTo>
                  <a:lnTo>
                    <a:pt x="2093" y="1521"/>
                  </a:lnTo>
                  <a:lnTo>
                    <a:pt x="2143" y="1495"/>
                  </a:lnTo>
                  <a:lnTo>
                    <a:pt x="2194" y="1469"/>
                  </a:lnTo>
                  <a:lnTo>
                    <a:pt x="2243" y="1441"/>
                  </a:lnTo>
                  <a:lnTo>
                    <a:pt x="2293" y="1411"/>
                  </a:lnTo>
                  <a:lnTo>
                    <a:pt x="2341" y="1380"/>
                  </a:lnTo>
                  <a:lnTo>
                    <a:pt x="2389" y="1349"/>
                  </a:lnTo>
                  <a:lnTo>
                    <a:pt x="2436" y="1316"/>
                  </a:lnTo>
                  <a:lnTo>
                    <a:pt x="2480" y="1282"/>
                  </a:lnTo>
                  <a:lnTo>
                    <a:pt x="2524" y="1245"/>
                  </a:lnTo>
                  <a:lnTo>
                    <a:pt x="2566" y="1208"/>
                  </a:lnTo>
                  <a:lnTo>
                    <a:pt x="2607" y="1171"/>
                  </a:lnTo>
                  <a:lnTo>
                    <a:pt x="2646" y="1132"/>
                  </a:lnTo>
                  <a:lnTo>
                    <a:pt x="2683" y="1092"/>
                  </a:lnTo>
                  <a:lnTo>
                    <a:pt x="2718" y="1051"/>
                  </a:lnTo>
                  <a:lnTo>
                    <a:pt x="2751" y="1008"/>
                  </a:lnTo>
                  <a:lnTo>
                    <a:pt x="2781" y="965"/>
                  </a:lnTo>
                  <a:lnTo>
                    <a:pt x="2810" y="921"/>
                  </a:lnTo>
                  <a:lnTo>
                    <a:pt x="2836" y="876"/>
                  </a:lnTo>
                  <a:lnTo>
                    <a:pt x="2858" y="830"/>
                  </a:lnTo>
                  <a:lnTo>
                    <a:pt x="2880" y="783"/>
                  </a:lnTo>
                  <a:lnTo>
                    <a:pt x="2856" y="814"/>
                  </a:lnTo>
                  <a:lnTo>
                    <a:pt x="2832" y="844"/>
                  </a:lnTo>
                  <a:lnTo>
                    <a:pt x="2807" y="874"/>
                  </a:lnTo>
                  <a:lnTo>
                    <a:pt x="2781" y="902"/>
                  </a:lnTo>
                  <a:lnTo>
                    <a:pt x="2755" y="930"/>
                  </a:lnTo>
                  <a:lnTo>
                    <a:pt x="2729" y="957"/>
                  </a:lnTo>
                  <a:lnTo>
                    <a:pt x="2702" y="984"/>
                  </a:lnTo>
                  <a:lnTo>
                    <a:pt x="2675" y="1009"/>
                  </a:lnTo>
                  <a:lnTo>
                    <a:pt x="2647" y="1035"/>
                  </a:lnTo>
                  <a:lnTo>
                    <a:pt x="2618" y="1059"/>
                  </a:lnTo>
                  <a:lnTo>
                    <a:pt x="2589" y="1082"/>
                  </a:lnTo>
                  <a:lnTo>
                    <a:pt x="2560" y="1106"/>
                  </a:lnTo>
                  <a:lnTo>
                    <a:pt x="2531" y="1127"/>
                  </a:lnTo>
                  <a:lnTo>
                    <a:pt x="2500" y="1149"/>
                  </a:lnTo>
                  <a:lnTo>
                    <a:pt x="2470" y="1170"/>
                  </a:lnTo>
                  <a:lnTo>
                    <a:pt x="2440" y="1190"/>
                  </a:lnTo>
                  <a:lnTo>
                    <a:pt x="2408" y="1209"/>
                  </a:lnTo>
                  <a:lnTo>
                    <a:pt x="2376" y="1228"/>
                  </a:lnTo>
                  <a:lnTo>
                    <a:pt x="2345" y="1247"/>
                  </a:lnTo>
                  <a:lnTo>
                    <a:pt x="2312" y="1265"/>
                  </a:lnTo>
                  <a:lnTo>
                    <a:pt x="2279" y="1283"/>
                  </a:lnTo>
                  <a:lnTo>
                    <a:pt x="2246" y="1299"/>
                  </a:lnTo>
                  <a:lnTo>
                    <a:pt x="2213" y="1314"/>
                  </a:lnTo>
                  <a:lnTo>
                    <a:pt x="2179" y="1330"/>
                  </a:lnTo>
                  <a:lnTo>
                    <a:pt x="2112" y="1359"/>
                  </a:lnTo>
                  <a:lnTo>
                    <a:pt x="2042" y="1385"/>
                  </a:lnTo>
                  <a:lnTo>
                    <a:pt x="1973" y="1411"/>
                  </a:lnTo>
                  <a:lnTo>
                    <a:pt x="1901" y="1432"/>
                  </a:lnTo>
                  <a:lnTo>
                    <a:pt x="1930" y="1421"/>
                  </a:lnTo>
                  <a:lnTo>
                    <a:pt x="1957" y="1409"/>
                  </a:lnTo>
                  <a:lnTo>
                    <a:pt x="1987" y="1395"/>
                  </a:lnTo>
                  <a:lnTo>
                    <a:pt x="2016" y="1382"/>
                  </a:lnTo>
                  <a:lnTo>
                    <a:pt x="2044" y="1366"/>
                  </a:lnTo>
                  <a:lnTo>
                    <a:pt x="2073" y="1350"/>
                  </a:lnTo>
                  <a:lnTo>
                    <a:pt x="2100" y="1333"/>
                  </a:lnTo>
                  <a:lnTo>
                    <a:pt x="2128" y="1316"/>
                  </a:lnTo>
                  <a:lnTo>
                    <a:pt x="2156" y="1298"/>
                  </a:lnTo>
                  <a:lnTo>
                    <a:pt x="2184" y="1279"/>
                  </a:lnTo>
                  <a:lnTo>
                    <a:pt x="2211" y="1259"/>
                  </a:lnTo>
                  <a:lnTo>
                    <a:pt x="2237" y="1238"/>
                  </a:lnTo>
                  <a:lnTo>
                    <a:pt x="2264" y="1217"/>
                  </a:lnTo>
                  <a:lnTo>
                    <a:pt x="2289" y="1195"/>
                  </a:lnTo>
                  <a:lnTo>
                    <a:pt x="2313" y="1173"/>
                  </a:lnTo>
                  <a:lnTo>
                    <a:pt x="2337" y="1149"/>
                  </a:lnTo>
                  <a:lnTo>
                    <a:pt x="2361" y="1125"/>
                  </a:lnTo>
                  <a:lnTo>
                    <a:pt x="2383" y="1101"/>
                  </a:lnTo>
                  <a:lnTo>
                    <a:pt x="2405" y="1075"/>
                  </a:lnTo>
                  <a:lnTo>
                    <a:pt x="2426" y="1050"/>
                  </a:lnTo>
                  <a:lnTo>
                    <a:pt x="2445" y="1023"/>
                  </a:lnTo>
                  <a:lnTo>
                    <a:pt x="2464" y="995"/>
                  </a:lnTo>
                  <a:lnTo>
                    <a:pt x="2481" y="968"/>
                  </a:lnTo>
                  <a:lnTo>
                    <a:pt x="2498" y="940"/>
                  </a:lnTo>
                  <a:lnTo>
                    <a:pt x="2512" y="912"/>
                  </a:lnTo>
                  <a:lnTo>
                    <a:pt x="2526" y="882"/>
                  </a:lnTo>
                  <a:lnTo>
                    <a:pt x="2538" y="852"/>
                  </a:lnTo>
                  <a:lnTo>
                    <a:pt x="2550" y="822"/>
                  </a:lnTo>
                  <a:lnTo>
                    <a:pt x="2559" y="792"/>
                  </a:lnTo>
                  <a:lnTo>
                    <a:pt x="2566" y="761"/>
                  </a:lnTo>
                  <a:lnTo>
                    <a:pt x="2572" y="730"/>
                  </a:lnTo>
                  <a:lnTo>
                    <a:pt x="2578" y="697"/>
                  </a:lnTo>
                  <a:lnTo>
                    <a:pt x="2580" y="671"/>
                  </a:lnTo>
                  <a:lnTo>
                    <a:pt x="2581" y="647"/>
                  </a:lnTo>
                  <a:lnTo>
                    <a:pt x="2581" y="622"/>
                  </a:lnTo>
                  <a:lnTo>
                    <a:pt x="2580" y="598"/>
                  </a:lnTo>
                  <a:lnTo>
                    <a:pt x="2578" y="575"/>
                  </a:lnTo>
                  <a:lnTo>
                    <a:pt x="2575" y="552"/>
                  </a:lnTo>
                  <a:lnTo>
                    <a:pt x="2570" y="530"/>
                  </a:lnTo>
                  <a:lnTo>
                    <a:pt x="2564" y="507"/>
                  </a:lnTo>
                  <a:lnTo>
                    <a:pt x="2557" y="485"/>
                  </a:lnTo>
                  <a:lnTo>
                    <a:pt x="2550" y="464"/>
                  </a:lnTo>
                  <a:lnTo>
                    <a:pt x="2541" y="444"/>
                  </a:lnTo>
                  <a:lnTo>
                    <a:pt x="2531" y="423"/>
                  </a:lnTo>
                  <a:lnTo>
                    <a:pt x="2519" y="403"/>
                  </a:lnTo>
                  <a:lnTo>
                    <a:pt x="2508" y="384"/>
                  </a:lnTo>
                  <a:lnTo>
                    <a:pt x="2495" y="365"/>
                  </a:lnTo>
                  <a:lnTo>
                    <a:pt x="2483" y="347"/>
                  </a:lnTo>
                  <a:lnTo>
                    <a:pt x="2467" y="330"/>
                  </a:lnTo>
                  <a:lnTo>
                    <a:pt x="2454" y="312"/>
                  </a:lnTo>
                  <a:lnTo>
                    <a:pt x="2437" y="295"/>
                  </a:lnTo>
                  <a:lnTo>
                    <a:pt x="2421" y="279"/>
                  </a:lnTo>
                  <a:lnTo>
                    <a:pt x="2404" y="263"/>
                  </a:lnTo>
                  <a:lnTo>
                    <a:pt x="2386" y="247"/>
                  </a:lnTo>
                  <a:lnTo>
                    <a:pt x="2369" y="232"/>
                  </a:lnTo>
                  <a:lnTo>
                    <a:pt x="2350" y="218"/>
                  </a:lnTo>
                  <a:lnTo>
                    <a:pt x="2331" y="204"/>
                  </a:lnTo>
                  <a:lnTo>
                    <a:pt x="2311" y="190"/>
                  </a:lnTo>
                  <a:lnTo>
                    <a:pt x="2290" y="178"/>
                  </a:lnTo>
                  <a:lnTo>
                    <a:pt x="2270" y="165"/>
                  </a:lnTo>
                  <a:lnTo>
                    <a:pt x="2228" y="142"/>
                  </a:lnTo>
                  <a:lnTo>
                    <a:pt x="2185" y="121"/>
                  </a:lnTo>
                  <a:close/>
                  <a:moveTo>
                    <a:pt x="2021" y="1066"/>
                  </a:moveTo>
                  <a:lnTo>
                    <a:pt x="2023" y="1056"/>
                  </a:lnTo>
                  <a:lnTo>
                    <a:pt x="2025" y="1049"/>
                  </a:lnTo>
                  <a:lnTo>
                    <a:pt x="2025" y="1041"/>
                  </a:lnTo>
                  <a:lnTo>
                    <a:pt x="2023" y="1035"/>
                  </a:lnTo>
                  <a:lnTo>
                    <a:pt x="2021" y="1030"/>
                  </a:lnTo>
                  <a:lnTo>
                    <a:pt x="2018" y="1025"/>
                  </a:lnTo>
                  <a:lnTo>
                    <a:pt x="2014" y="1021"/>
                  </a:lnTo>
                  <a:lnTo>
                    <a:pt x="2009" y="1017"/>
                  </a:lnTo>
                  <a:lnTo>
                    <a:pt x="2004" y="1014"/>
                  </a:lnTo>
                  <a:lnTo>
                    <a:pt x="1992" y="1011"/>
                  </a:lnTo>
                  <a:lnTo>
                    <a:pt x="1978" y="1008"/>
                  </a:lnTo>
                  <a:lnTo>
                    <a:pt x="1961" y="1007"/>
                  </a:lnTo>
                  <a:lnTo>
                    <a:pt x="1945" y="1007"/>
                  </a:lnTo>
                  <a:lnTo>
                    <a:pt x="1923" y="1007"/>
                  </a:lnTo>
                  <a:lnTo>
                    <a:pt x="1904" y="1009"/>
                  </a:lnTo>
                  <a:lnTo>
                    <a:pt x="1895" y="1011"/>
                  </a:lnTo>
                  <a:lnTo>
                    <a:pt x="1887" y="1012"/>
                  </a:lnTo>
                  <a:lnTo>
                    <a:pt x="1878" y="1014"/>
                  </a:lnTo>
                  <a:lnTo>
                    <a:pt x="1871" y="1018"/>
                  </a:lnTo>
                  <a:lnTo>
                    <a:pt x="1864" y="1022"/>
                  </a:lnTo>
                  <a:lnTo>
                    <a:pt x="1857" y="1026"/>
                  </a:lnTo>
                  <a:lnTo>
                    <a:pt x="1852" y="1032"/>
                  </a:lnTo>
                  <a:lnTo>
                    <a:pt x="1846" y="1038"/>
                  </a:lnTo>
                  <a:lnTo>
                    <a:pt x="1842" y="1045"/>
                  </a:lnTo>
                  <a:lnTo>
                    <a:pt x="1838" y="1054"/>
                  </a:lnTo>
                  <a:lnTo>
                    <a:pt x="1835" y="1063"/>
                  </a:lnTo>
                  <a:lnTo>
                    <a:pt x="1832" y="1073"/>
                  </a:lnTo>
                  <a:lnTo>
                    <a:pt x="1831" y="1080"/>
                  </a:lnTo>
                  <a:lnTo>
                    <a:pt x="1830" y="1088"/>
                  </a:lnTo>
                  <a:lnTo>
                    <a:pt x="1830" y="1094"/>
                  </a:lnTo>
                  <a:lnTo>
                    <a:pt x="1831" y="1101"/>
                  </a:lnTo>
                  <a:lnTo>
                    <a:pt x="1832" y="1106"/>
                  </a:lnTo>
                  <a:lnTo>
                    <a:pt x="1835" y="1111"/>
                  </a:lnTo>
                  <a:lnTo>
                    <a:pt x="1838" y="1114"/>
                  </a:lnTo>
                  <a:lnTo>
                    <a:pt x="1844" y="1120"/>
                  </a:lnTo>
                  <a:lnTo>
                    <a:pt x="1849" y="1122"/>
                  </a:lnTo>
                  <a:lnTo>
                    <a:pt x="1855" y="1126"/>
                  </a:lnTo>
                  <a:lnTo>
                    <a:pt x="1863" y="1128"/>
                  </a:lnTo>
                  <a:lnTo>
                    <a:pt x="1871" y="1131"/>
                  </a:lnTo>
                  <a:lnTo>
                    <a:pt x="1892" y="1133"/>
                  </a:lnTo>
                  <a:lnTo>
                    <a:pt x="1917" y="1135"/>
                  </a:lnTo>
                  <a:lnTo>
                    <a:pt x="1926" y="1135"/>
                  </a:lnTo>
                  <a:lnTo>
                    <a:pt x="1933" y="1135"/>
                  </a:lnTo>
                  <a:lnTo>
                    <a:pt x="1940" y="1136"/>
                  </a:lnTo>
                  <a:lnTo>
                    <a:pt x="1944" y="1138"/>
                  </a:lnTo>
                  <a:lnTo>
                    <a:pt x="1946" y="1141"/>
                  </a:lnTo>
                  <a:lnTo>
                    <a:pt x="1947" y="1145"/>
                  </a:lnTo>
                  <a:lnTo>
                    <a:pt x="1947" y="1149"/>
                  </a:lnTo>
                  <a:lnTo>
                    <a:pt x="1947" y="1154"/>
                  </a:lnTo>
                  <a:lnTo>
                    <a:pt x="1946" y="1159"/>
                  </a:lnTo>
                  <a:lnTo>
                    <a:pt x="1944" y="1164"/>
                  </a:lnTo>
                  <a:lnTo>
                    <a:pt x="1941" y="1166"/>
                  </a:lnTo>
                  <a:lnTo>
                    <a:pt x="1936" y="1169"/>
                  </a:lnTo>
                  <a:lnTo>
                    <a:pt x="1932" y="1170"/>
                  </a:lnTo>
                  <a:lnTo>
                    <a:pt x="1926" y="1171"/>
                  </a:lnTo>
                  <a:lnTo>
                    <a:pt x="1918" y="1173"/>
                  </a:lnTo>
                  <a:lnTo>
                    <a:pt x="1908" y="1173"/>
                  </a:lnTo>
                  <a:lnTo>
                    <a:pt x="1901" y="1173"/>
                  </a:lnTo>
                  <a:lnTo>
                    <a:pt x="1894" y="1171"/>
                  </a:lnTo>
                  <a:lnTo>
                    <a:pt x="1889" y="1170"/>
                  </a:lnTo>
                  <a:lnTo>
                    <a:pt x="1884" y="1169"/>
                  </a:lnTo>
                  <a:lnTo>
                    <a:pt x="1882" y="1166"/>
                  </a:lnTo>
                  <a:lnTo>
                    <a:pt x="1880" y="1163"/>
                  </a:lnTo>
                  <a:lnTo>
                    <a:pt x="1880" y="1157"/>
                  </a:lnTo>
                  <a:lnTo>
                    <a:pt x="1880" y="1151"/>
                  </a:lnTo>
                  <a:lnTo>
                    <a:pt x="1814" y="1151"/>
                  </a:lnTo>
                  <a:lnTo>
                    <a:pt x="1813" y="1161"/>
                  </a:lnTo>
                  <a:lnTo>
                    <a:pt x="1812" y="1170"/>
                  </a:lnTo>
                  <a:lnTo>
                    <a:pt x="1812" y="1178"/>
                  </a:lnTo>
                  <a:lnTo>
                    <a:pt x="1813" y="1185"/>
                  </a:lnTo>
                  <a:lnTo>
                    <a:pt x="1816" y="1192"/>
                  </a:lnTo>
                  <a:lnTo>
                    <a:pt x="1818" y="1197"/>
                  </a:lnTo>
                  <a:lnTo>
                    <a:pt x="1822" y="1201"/>
                  </a:lnTo>
                  <a:lnTo>
                    <a:pt x="1827" y="1204"/>
                  </a:lnTo>
                  <a:lnTo>
                    <a:pt x="1833" y="1208"/>
                  </a:lnTo>
                  <a:lnTo>
                    <a:pt x="1841" y="1211"/>
                  </a:lnTo>
                  <a:lnTo>
                    <a:pt x="1849" y="1212"/>
                  </a:lnTo>
                  <a:lnTo>
                    <a:pt x="1857" y="1213"/>
                  </a:lnTo>
                  <a:lnTo>
                    <a:pt x="1878" y="1214"/>
                  </a:lnTo>
                  <a:lnTo>
                    <a:pt x="1902" y="1214"/>
                  </a:lnTo>
                  <a:lnTo>
                    <a:pt x="1925" y="1214"/>
                  </a:lnTo>
                  <a:lnTo>
                    <a:pt x="1945" y="1213"/>
                  </a:lnTo>
                  <a:lnTo>
                    <a:pt x="1954" y="1211"/>
                  </a:lnTo>
                  <a:lnTo>
                    <a:pt x="1963" y="1209"/>
                  </a:lnTo>
                  <a:lnTo>
                    <a:pt x="1970" y="1206"/>
                  </a:lnTo>
                  <a:lnTo>
                    <a:pt x="1976" y="1203"/>
                  </a:lnTo>
                  <a:lnTo>
                    <a:pt x="1983" y="1199"/>
                  </a:lnTo>
                  <a:lnTo>
                    <a:pt x="1989" y="1194"/>
                  </a:lnTo>
                  <a:lnTo>
                    <a:pt x="1994" y="1188"/>
                  </a:lnTo>
                  <a:lnTo>
                    <a:pt x="1999" y="1182"/>
                  </a:lnTo>
                  <a:lnTo>
                    <a:pt x="2003" y="1175"/>
                  </a:lnTo>
                  <a:lnTo>
                    <a:pt x="2007" y="1166"/>
                  </a:lnTo>
                  <a:lnTo>
                    <a:pt x="2011" y="1157"/>
                  </a:lnTo>
                  <a:lnTo>
                    <a:pt x="2013" y="1146"/>
                  </a:lnTo>
                  <a:lnTo>
                    <a:pt x="2014" y="1137"/>
                  </a:lnTo>
                  <a:lnTo>
                    <a:pt x="2016" y="1130"/>
                  </a:lnTo>
                  <a:lnTo>
                    <a:pt x="2014" y="1122"/>
                  </a:lnTo>
                  <a:lnTo>
                    <a:pt x="2013" y="1116"/>
                  </a:lnTo>
                  <a:lnTo>
                    <a:pt x="2012" y="1109"/>
                  </a:lnTo>
                  <a:lnTo>
                    <a:pt x="2008" y="1106"/>
                  </a:lnTo>
                  <a:lnTo>
                    <a:pt x="2004" y="1101"/>
                  </a:lnTo>
                  <a:lnTo>
                    <a:pt x="1999" y="1097"/>
                  </a:lnTo>
                  <a:lnTo>
                    <a:pt x="1994" y="1094"/>
                  </a:lnTo>
                  <a:lnTo>
                    <a:pt x="1988" y="1092"/>
                  </a:lnTo>
                  <a:lnTo>
                    <a:pt x="1980" y="1089"/>
                  </a:lnTo>
                  <a:lnTo>
                    <a:pt x="1971" y="1088"/>
                  </a:lnTo>
                  <a:lnTo>
                    <a:pt x="1951" y="1087"/>
                  </a:lnTo>
                  <a:lnTo>
                    <a:pt x="1927" y="1085"/>
                  </a:lnTo>
                  <a:lnTo>
                    <a:pt x="1917" y="1085"/>
                  </a:lnTo>
                  <a:lnTo>
                    <a:pt x="1909" y="1084"/>
                  </a:lnTo>
                  <a:lnTo>
                    <a:pt x="1903" y="1083"/>
                  </a:lnTo>
                  <a:lnTo>
                    <a:pt x="1899" y="1080"/>
                  </a:lnTo>
                  <a:lnTo>
                    <a:pt x="1897" y="1078"/>
                  </a:lnTo>
                  <a:lnTo>
                    <a:pt x="1897" y="1074"/>
                  </a:lnTo>
                  <a:lnTo>
                    <a:pt x="1897" y="1070"/>
                  </a:lnTo>
                  <a:lnTo>
                    <a:pt x="1897" y="1068"/>
                  </a:lnTo>
                  <a:lnTo>
                    <a:pt x="1898" y="1063"/>
                  </a:lnTo>
                  <a:lnTo>
                    <a:pt x="1899" y="1059"/>
                  </a:lnTo>
                  <a:lnTo>
                    <a:pt x="1902" y="1056"/>
                  </a:lnTo>
                  <a:lnTo>
                    <a:pt x="1906" y="1054"/>
                  </a:lnTo>
                  <a:lnTo>
                    <a:pt x="1911" y="1052"/>
                  </a:lnTo>
                  <a:lnTo>
                    <a:pt x="1917" y="1050"/>
                  </a:lnTo>
                  <a:lnTo>
                    <a:pt x="1925" y="1050"/>
                  </a:lnTo>
                  <a:lnTo>
                    <a:pt x="1936" y="1050"/>
                  </a:lnTo>
                  <a:lnTo>
                    <a:pt x="1947" y="1050"/>
                  </a:lnTo>
                  <a:lnTo>
                    <a:pt x="1955" y="1052"/>
                  </a:lnTo>
                  <a:lnTo>
                    <a:pt x="1957" y="1055"/>
                  </a:lnTo>
                  <a:lnTo>
                    <a:pt x="1959" y="1057"/>
                  </a:lnTo>
                  <a:lnTo>
                    <a:pt x="1959" y="1061"/>
                  </a:lnTo>
                  <a:lnTo>
                    <a:pt x="1959" y="1066"/>
                  </a:lnTo>
                  <a:lnTo>
                    <a:pt x="2021" y="1066"/>
                  </a:lnTo>
                  <a:close/>
                  <a:moveTo>
                    <a:pt x="1797" y="1066"/>
                  </a:moveTo>
                  <a:lnTo>
                    <a:pt x="1799" y="1056"/>
                  </a:lnTo>
                  <a:lnTo>
                    <a:pt x="1801" y="1049"/>
                  </a:lnTo>
                  <a:lnTo>
                    <a:pt x="1801" y="1041"/>
                  </a:lnTo>
                  <a:lnTo>
                    <a:pt x="1799" y="1035"/>
                  </a:lnTo>
                  <a:lnTo>
                    <a:pt x="1798" y="1030"/>
                  </a:lnTo>
                  <a:lnTo>
                    <a:pt x="1794" y="1025"/>
                  </a:lnTo>
                  <a:lnTo>
                    <a:pt x="1790" y="1021"/>
                  </a:lnTo>
                  <a:lnTo>
                    <a:pt x="1785" y="1017"/>
                  </a:lnTo>
                  <a:lnTo>
                    <a:pt x="1780" y="1014"/>
                  </a:lnTo>
                  <a:lnTo>
                    <a:pt x="1768" y="1011"/>
                  </a:lnTo>
                  <a:lnTo>
                    <a:pt x="1754" y="1008"/>
                  </a:lnTo>
                  <a:lnTo>
                    <a:pt x="1737" y="1007"/>
                  </a:lnTo>
                  <a:lnTo>
                    <a:pt x="1721" y="1007"/>
                  </a:lnTo>
                  <a:lnTo>
                    <a:pt x="1699" y="1007"/>
                  </a:lnTo>
                  <a:lnTo>
                    <a:pt x="1680" y="1009"/>
                  </a:lnTo>
                  <a:lnTo>
                    <a:pt x="1671" y="1011"/>
                  </a:lnTo>
                  <a:lnTo>
                    <a:pt x="1663" y="1012"/>
                  </a:lnTo>
                  <a:lnTo>
                    <a:pt x="1655" y="1014"/>
                  </a:lnTo>
                  <a:lnTo>
                    <a:pt x="1647" y="1018"/>
                  </a:lnTo>
                  <a:lnTo>
                    <a:pt x="1640" y="1022"/>
                  </a:lnTo>
                  <a:lnTo>
                    <a:pt x="1633" y="1026"/>
                  </a:lnTo>
                  <a:lnTo>
                    <a:pt x="1628" y="1032"/>
                  </a:lnTo>
                  <a:lnTo>
                    <a:pt x="1623" y="1038"/>
                  </a:lnTo>
                  <a:lnTo>
                    <a:pt x="1618" y="1045"/>
                  </a:lnTo>
                  <a:lnTo>
                    <a:pt x="1615" y="1054"/>
                  </a:lnTo>
                  <a:lnTo>
                    <a:pt x="1611" y="1063"/>
                  </a:lnTo>
                  <a:lnTo>
                    <a:pt x="1608" y="1073"/>
                  </a:lnTo>
                  <a:lnTo>
                    <a:pt x="1607" y="1080"/>
                  </a:lnTo>
                  <a:lnTo>
                    <a:pt x="1606" y="1088"/>
                  </a:lnTo>
                  <a:lnTo>
                    <a:pt x="1606" y="1094"/>
                  </a:lnTo>
                  <a:lnTo>
                    <a:pt x="1607" y="1101"/>
                  </a:lnTo>
                  <a:lnTo>
                    <a:pt x="1608" y="1106"/>
                  </a:lnTo>
                  <a:lnTo>
                    <a:pt x="1612" y="1111"/>
                  </a:lnTo>
                  <a:lnTo>
                    <a:pt x="1615" y="1114"/>
                  </a:lnTo>
                  <a:lnTo>
                    <a:pt x="1620" y="1120"/>
                  </a:lnTo>
                  <a:lnTo>
                    <a:pt x="1625" y="1122"/>
                  </a:lnTo>
                  <a:lnTo>
                    <a:pt x="1631" y="1126"/>
                  </a:lnTo>
                  <a:lnTo>
                    <a:pt x="1639" y="1128"/>
                  </a:lnTo>
                  <a:lnTo>
                    <a:pt x="1647" y="1131"/>
                  </a:lnTo>
                  <a:lnTo>
                    <a:pt x="1668" y="1133"/>
                  </a:lnTo>
                  <a:lnTo>
                    <a:pt x="1693" y="1135"/>
                  </a:lnTo>
                  <a:lnTo>
                    <a:pt x="1702" y="1135"/>
                  </a:lnTo>
                  <a:lnTo>
                    <a:pt x="1709" y="1135"/>
                  </a:lnTo>
                  <a:lnTo>
                    <a:pt x="1716" y="1136"/>
                  </a:lnTo>
                  <a:lnTo>
                    <a:pt x="1720" y="1138"/>
                  </a:lnTo>
                  <a:lnTo>
                    <a:pt x="1722" y="1141"/>
                  </a:lnTo>
                  <a:lnTo>
                    <a:pt x="1723" y="1145"/>
                  </a:lnTo>
                  <a:lnTo>
                    <a:pt x="1725" y="1149"/>
                  </a:lnTo>
                  <a:lnTo>
                    <a:pt x="1723" y="1154"/>
                  </a:lnTo>
                  <a:lnTo>
                    <a:pt x="1722" y="1159"/>
                  </a:lnTo>
                  <a:lnTo>
                    <a:pt x="1720" y="1164"/>
                  </a:lnTo>
                  <a:lnTo>
                    <a:pt x="1717" y="1166"/>
                  </a:lnTo>
                  <a:lnTo>
                    <a:pt x="1713" y="1169"/>
                  </a:lnTo>
                  <a:lnTo>
                    <a:pt x="1708" y="1170"/>
                  </a:lnTo>
                  <a:lnTo>
                    <a:pt x="1702" y="1171"/>
                  </a:lnTo>
                  <a:lnTo>
                    <a:pt x="1694" y="1173"/>
                  </a:lnTo>
                  <a:lnTo>
                    <a:pt x="1684" y="1173"/>
                  </a:lnTo>
                  <a:lnTo>
                    <a:pt x="1677" y="1173"/>
                  </a:lnTo>
                  <a:lnTo>
                    <a:pt x="1670" y="1171"/>
                  </a:lnTo>
                  <a:lnTo>
                    <a:pt x="1665" y="1170"/>
                  </a:lnTo>
                  <a:lnTo>
                    <a:pt x="1661" y="1169"/>
                  </a:lnTo>
                  <a:lnTo>
                    <a:pt x="1658" y="1166"/>
                  </a:lnTo>
                  <a:lnTo>
                    <a:pt x="1656" y="1163"/>
                  </a:lnTo>
                  <a:lnTo>
                    <a:pt x="1656" y="1157"/>
                  </a:lnTo>
                  <a:lnTo>
                    <a:pt x="1658" y="1151"/>
                  </a:lnTo>
                  <a:lnTo>
                    <a:pt x="1590" y="1151"/>
                  </a:lnTo>
                  <a:lnTo>
                    <a:pt x="1589" y="1161"/>
                  </a:lnTo>
                  <a:lnTo>
                    <a:pt x="1588" y="1170"/>
                  </a:lnTo>
                  <a:lnTo>
                    <a:pt x="1588" y="1178"/>
                  </a:lnTo>
                  <a:lnTo>
                    <a:pt x="1589" y="1185"/>
                  </a:lnTo>
                  <a:lnTo>
                    <a:pt x="1592" y="1192"/>
                  </a:lnTo>
                  <a:lnTo>
                    <a:pt x="1594" y="1197"/>
                  </a:lnTo>
                  <a:lnTo>
                    <a:pt x="1599" y="1201"/>
                  </a:lnTo>
                  <a:lnTo>
                    <a:pt x="1604" y="1204"/>
                  </a:lnTo>
                  <a:lnTo>
                    <a:pt x="1609" y="1208"/>
                  </a:lnTo>
                  <a:lnTo>
                    <a:pt x="1617" y="1211"/>
                  </a:lnTo>
                  <a:lnTo>
                    <a:pt x="1625" y="1212"/>
                  </a:lnTo>
                  <a:lnTo>
                    <a:pt x="1633" y="1213"/>
                  </a:lnTo>
                  <a:lnTo>
                    <a:pt x="1654" y="1214"/>
                  </a:lnTo>
                  <a:lnTo>
                    <a:pt x="1678" y="1214"/>
                  </a:lnTo>
                  <a:lnTo>
                    <a:pt x="1701" y="1214"/>
                  </a:lnTo>
                  <a:lnTo>
                    <a:pt x="1721" y="1213"/>
                  </a:lnTo>
                  <a:lnTo>
                    <a:pt x="1730" y="1211"/>
                  </a:lnTo>
                  <a:lnTo>
                    <a:pt x="1739" y="1209"/>
                  </a:lnTo>
                  <a:lnTo>
                    <a:pt x="1746" y="1206"/>
                  </a:lnTo>
                  <a:lnTo>
                    <a:pt x="1752" y="1203"/>
                  </a:lnTo>
                  <a:lnTo>
                    <a:pt x="1759" y="1199"/>
                  </a:lnTo>
                  <a:lnTo>
                    <a:pt x="1765" y="1194"/>
                  </a:lnTo>
                  <a:lnTo>
                    <a:pt x="1770" y="1188"/>
                  </a:lnTo>
                  <a:lnTo>
                    <a:pt x="1775" y="1182"/>
                  </a:lnTo>
                  <a:lnTo>
                    <a:pt x="1779" y="1175"/>
                  </a:lnTo>
                  <a:lnTo>
                    <a:pt x="1783" y="1166"/>
                  </a:lnTo>
                  <a:lnTo>
                    <a:pt x="1787" y="1157"/>
                  </a:lnTo>
                  <a:lnTo>
                    <a:pt x="1789" y="1146"/>
                  </a:lnTo>
                  <a:lnTo>
                    <a:pt x="1790" y="1137"/>
                  </a:lnTo>
                  <a:lnTo>
                    <a:pt x="1792" y="1130"/>
                  </a:lnTo>
                  <a:lnTo>
                    <a:pt x="1790" y="1122"/>
                  </a:lnTo>
                  <a:lnTo>
                    <a:pt x="1790" y="1116"/>
                  </a:lnTo>
                  <a:lnTo>
                    <a:pt x="1788" y="1109"/>
                  </a:lnTo>
                  <a:lnTo>
                    <a:pt x="1785" y="1106"/>
                  </a:lnTo>
                  <a:lnTo>
                    <a:pt x="1780" y="1101"/>
                  </a:lnTo>
                  <a:lnTo>
                    <a:pt x="1776" y="1097"/>
                  </a:lnTo>
                  <a:lnTo>
                    <a:pt x="1770" y="1094"/>
                  </a:lnTo>
                  <a:lnTo>
                    <a:pt x="1764" y="1092"/>
                  </a:lnTo>
                  <a:lnTo>
                    <a:pt x="1756" y="1089"/>
                  </a:lnTo>
                  <a:lnTo>
                    <a:pt x="1747" y="1088"/>
                  </a:lnTo>
                  <a:lnTo>
                    <a:pt x="1727" y="1087"/>
                  </a:lnTo>
                  <a:lnTo>
                    <a:pt x="1704" y="1085"/>
                  </a:lnTo>
                  <a:lnTo>
                    <a:pt x="1693" y="1085"/>
                  </a:lnTo>
                  <a:lnTo>
                    <a:pt x="1685" y="1084"/>
                  </a:lnTo>
                  <a:lnTo>
                    <a:pt x="1679" y="1083"/>
                  </a:lnTo>
                  <a:lnTo>
                    <a:pt x="1675" y="1080"/>
                  </a:lnTo>
                  <a:lnTo>
                    <a:pt x="1674" y="1078"/>
                  </a:lnTo>
                  <a:lnTo>
                    <a:pt x="1673" y="1074"/>
                  </a:lnTo>
                  <a:lnTo>
                    <a:pt x="1673" y="1070"/>
                  </a:lnTo>
                  <a:lnTo>
                    <a:pt x="1674" y="1068"/>
                  </a:lnTo>
                  <a:lnTo>
                    <a:pt x="1674" y="1063"/>
                  </a:lnTo>
                  <a:lnTo>
                    <a:pt x="1677" y="1059"/>
                  </a:lnTo>
                  <a:lnTo>
                    <a:pt x="1678" y="1056"/>
                  </a:lnTo>
                  <a:lnTo>
                    <a:pt x="1682" y="1054"/>
                  </a:lnTo>
                  <a:lnTo>
                    <a:pt x="1687" y="1052"/>
                  </a:lnTo>
                  <a:lnTo>
                    <a:pt x="1693" y="1050"/>
                  </a:lnTo>
                  <a:lnTo>
                    <a:pt x="1701" y="1050"/>
                  </a:lnTo>
                  <a:lnTo>
                    <a:pt x="1712" y="1050"/>
                  </a:lnTo>
                  <a:lnTo>
                    <a:pt x="1723" y="1050"/>
                  </a:lnTo>
                  <a:lnTo>
                    <a:pt x="1731" y="1052"/>
                  </a:lnTo>
                  <a:lnTo>
                    <a:pt x="1733" y="1055"/>
                  </a:lnTo>
                  <a:lnTo>
                    <a:pt x="1735" y="1057"/>
                  </a:lnTo>
                  <a:lnTo>
                    <a:pt x="1735" y="1061"/>
                  </a:lnTo>
                  <a:lnTo>
                    <a:pt x="1735" y="1066"/>
                  </a:lnTo>
                  <a:lnTo>
                    <a:pt x="1797" y="1066"/>
                  </a:lnTo>
                  <a:close/>
                  <a:moveTo>
                    <a:pt x="1570" y="1122"/>
                  </a:moveTo>
                  <a:lnTo>
                    <a:pt x="1573" y="1112"/>
                  </a:lnTo>
                  <a:lnTo>
                    <a:pt x="1575" y="1097"/>
                  </a:lnTo>
                  <a:lnTo>
                    <a:pt x="1578" y="1083"/>
                  </a:lnTo>
                  <a:lnTo>
                    <a:pt x="1579" y="1071"/>
                  </a:lnTo>
                  <a:lnTo>
                    <a:pt x="1579" y="1060"/>
                  </a:lnTo>
                  <a:lnTo>
                    <a:pt x="1579" y="1051"/>
                  </a:lnTo>
                  <a:lnTo>
                    <a:pt x="1577" y="1042"/>
                  </a:lnTo>
                  <a:lnTo>
                    <a:pt x="1574" y="1035"/>
                  </a:lnTo>
                  <a:lnTo>
                    <a:pt x="1570" y="1028"/>
                  </a:lnTo>
                  <a:lnTo>
                    <a:pt x="1565" y="1023"/>
                  </a:lnTo>
                  <a:lnTo>
                    <a:pt x="1559" y="1018"/>
                  </a:lnTo>
                  <a:lnTo>
                    <a:pt x="1552" y="1014"/>
                  </a:lnTo>
                  <a:lnTo>
                    <a:pt x="1544" y="1012"/>
                  </a:lnTo>
                  <a:lnTo>
                    <a:pt x="1535" y="1009"/>
                  </a:lnTo>
                  <a:lnTo>
                    <a:pt x="1523" y="1008"/>
                  </a:lnTo>
                  <a:lnTo>
                    <a:pt x="1511" y="1007"/>
                  </a:lnTo>
                  <a:lnTo>
                    <a:pt x="1498" y="1007"/>
                  </a:lnTo>
                  <a:lnTo>
                    <a:pt x="1483" y="1007"/>
                  </a:lnTo>
                  <a:lnTo>
                    <a:pt x="1470" y="1008"/>
                  </a:lnTo>
                  <a:lnTo>
                    <a:pt x="1458" y="1009"/>
                  </a:lnTo>
                  <a:lnTo>
                    <a:pt x="1447" y="1012"/>
                  </a:lnTo>
                  <a:lnTo>
                    <a:pt x="1437" y="1016"/>
                  </a:lnTo>
                  <a:lnTo>
                    <a:pt x="1428" y="1019"/>
                  </a:lnTo>
                  <a:lnTo>
                    <a:pt x="1420" y="1025"/>
                  </a:lnTo>
                  <a:lnTo>
                    <a:pt x="1413" y="1030"/>
                  </a:lnTo>
                  <a:lnTo>
                    <a:pt x="1407" y="1037"/>
                  </a:lnTo>
                  <a:lnTo>
                    <a:pt x="1401" y="1045"/>
                  </a:lnTo>
                  <a:lnTo>
                    <a:pt x="1396" y="1052"/>
                  </a:lnTo>
                  <a:lnTo>
                    <a:pt x="1391" y="1063"/>
                  </a:lnTo>
                  <a:lnTo>
                    <a:pt x="1383" y="1085"/>
                  </a:lnTo>
                  <a:lnTo>
                    <a:pt x="1377" y="1112"/>
                  </a:lnTo>
                  <a:lnTo>
                    <a:pt x="1373" y="1125"/>
                  </a:lnTo>
                  <a:lnTo>
                    <a:pt x="1372" y="1137"/>
                  </a:lnTo>
                  <a:lnTo>
                    <a:pt x="1370" y="1149"/>
                  </a:lnTo>
                  <a:lnTo>
                    <a:pt x="1370" y="1159"/>
                  </a:lnTo>
                  <a:lnTo>
                    <a:pt x="1370" y="1169"/>
                  </a:lnTo>
                  <a:lnTo>
                    <a:pt x="1372" y="1178"/>
                  </a:lnTo>
                  <a:lnTo>
                    <a:pt x="1374" y="1185"/>
                  </a:lnTo>
                  <a:lnTo>
                    <a:pt x="1378" y="1192"/>
                  </a:lnTo>
                  <a:lnTo>
                    <a:pt x="1383" y="1197"/>
                  </a:lnTo>
                  <a:lnTo>
                    <a:pt x="1389" y="1202"/>
                  </a:lnTo>
                  <a:lnTo>
                    <a:pt x="1396" y="1206"/>
                  </a:lnTo>
                  <a:lnTo>
                    <a:pt x="1404" y="1209"/>
                  </a:lnTo>
                  <a:lnTo>
                    <a:pt x="1415" y="1212"/>
                  </a:lnTo>
                  <a:lnTo>
                    <a:pt x="1425" y="1213"/>
                  </a:lnTo>
                  <a:lnTo>
                    <a:pt x="1437" y="1214"/>
                  </a:lnTo>
                  <a:lnTo>
                    <a:pt x="1451" y="1214"/>
                  </a:lnTo>
                  <a:lnTo>
                    <a:pt x="1471" y="1214"/>
                  </a:lnTo>
                  <a:lnTo>
                    <a:pt x="1490" y="1213"/>
                  </a:lnTo>
                  <a:lnTo>
                    <a:pt x="1499" y="1212"/>
                  </a:lnTo>
                  <a:lnTo>
                    <a:pt x="1508" y="1211"/>
                  </a:lnTo>
                  <a:lnTo>
                    <a:pt x="1517" y="1208"/>
                  </a:lnTo>
                  <a:lnTo>
                    <a:pt x="1525" y="1204"/>
                  </a:lnTo>
                  <a:lnTo>
                    <a:pt x="1531" y="1201"/>
                  </a:lnTo>
                  <a:lnTo>
                    <a:pt x="1537" y="1197"/>
                  </a:lnTo>
                  <a:lnTo>
                    <a:pt x="1544" y="1190"/>
                  </a:lnTo>
                  <a:lnTo>
                    <a:pt x="1549" y="1184"/>
                  </a:lnTo>
                  <a:lnTo>
                    <a:pt x="1554" y="1176"/>
                  </a:lnTo>
                  <a:lnTo>
                    <a:pt x="1559" y="1169"/>
                  </a:lnTo>
                  <a:lnTo>
                    <a:pt x="1561" y="1159"/>
                  </a:lnTo>
                  <a:lnTo>
                    <a:pt x="1565" y="1147"/>
                  </a:lnTo>
                  <a:lnTo>
                    <a:pt x="1499" y="1147"/>
                  </a:lnTo>
                  <a:lnTo>
                    <a:pt x="1497" y="1155"/>
                  </a:lnTo>
                  <a:lnTo>
                    <a:pt x="1494" y="1160"/>
                  </a:lnTo>
                  <a:lnTo>
                    <a:pt x="1490" y="1164"/>
                  </a:lnTo>
                  <a:lnTo>
                    <a:pt x="1487" y="1166"/>
                  </a:lnTo>
                  <a:lnTo>
                    <a:pt x="1475" y="1169"/>
                  </a:lnTo>
                  <a:lnTo>
                    <a:pt x="1461" y="1169"/>
                  </a:lnTo>
                  <a:lnTo>
                    <a:pt x="1453" y="1169"/>
                  </a:lnTo>
                  <a:lnTo>
                    <a:pt x="1446" y="1166"/>
                  </a:lnTo>
                  <a:lnTo>
                    <a:pt x="1441" y="1164"/>
                  </a:lnTo>
                  <a:lnTo>
                    <a:pt x="1437" y="1159"/>
                  </a:lnTo>
                  <a:lnTo>
                    <a:pt x="1436" y="1152"/>
                  </a:lnTo>
                  <a:lnTo>
                    <a:pt x="1436" y="1145"/>
                  </a:lnTo>
                  <a:lnTo>
                    <a:pt x="1437" y="1135"/>
                  </a:lnTo>
                  <a:lnTo>
                    <a:pt x="1440" y="1122"/>
                  </a:lnTo>
                  <a:lnTo>
                    <a:pt x="1570" y="1122"/>
                  </a:lnTo>
                  <a:close/>
                  <a:moveTo>
                    <a:pt x="1447" y="1087"/>
                  </a:moveTo>
                  <a:lnTo>
                    <a:pt x="1450" y="1078"/>
                  </a:lnTo>
                  <a:lnTo>
                    <a:pt x="1453" y="1070"/>
                  </a:lnTo>
                  <a:lnTo>
                    <a:pt x="1456" y="1064"/>
                  </a:lnTo>
                  <a:lnTo>
                    <a:pt x="1460" y="1060"/>
                  </a:lnTo>
                  <a:lnTo>
                    <a:pt x="1465" y="1056"/>
                  </a:lnTo>
                  <a:lnTo>
                    <a:pt x="1471" y="1055"/>
                  </a:lnTo>
                  <a:lnTo>
                    <a:pt x="1478" y="1054"/>
                  </a:lnTo>
                  <a:lnTo>
                    <a:pt x="1487" y="1052"/>
                  </a:lnTo>
                  <a:lnTo>
                    <a:pt x="1494" y="1052"/>
                  </a:lnTo>
                  <a:lnTo>
                    <a:pt x="1501" y="1054"/>
                  </a:lnTo>
                  <a:lnTo>
                    <a:pt x="1506" y="1055"/>
                  </a:lnTo>
                  <a:lnTo>
                    <a:pt x="1511" y="1059"/>
                  </a:lnTo>
                  <a:lnTo>
                    <a:pt x="1513" y="1063"/>
                  </a:lnTo>
                  <a:lnTo>
                    <a:pt x="1515" y="1069"/>
                  </a:lnTo>
                  <a:lnTo>
                    <a:pt x="1515" y="1076"/>
                  </a:lnTo>
                  <a:lnTo>
                    <a:pt x="1512" y="1087"/>
                  </a:lnTo>
                  <a:lnTo>
                    <a:pt x="1447" y="1087"/>
                  </a:lnTo>
                  <a:close/>
                  <a:moveTo>
                    <a:pt x="1275" y="1011"/>
                  </a:moveTo>
                  <a:lnTo>
                    <a:pt x="1210" y="1011"/>
                  </a:lnTo>
                  <a:lnTo>
                    <a:pt x="1165" y="1212"/>
                  </a:lnTo>
                  <a:lnTo>
                    <a:pt x="1231" y="1212"/>
                  </a:lnTo>
                  <a:lnTo>
                    <a:pt x="1258" y="1092"/>
                  </a:lnTo>
                  <a:lnTo>
                    <a:pt x="1261" y="1079"/>
                  </a:lnTo>
                  <a:lnTo>
                    <a:pt x="1268" y="1068"/>
                  </a:lnTo>
                  <a:lnTo>
                    <a:pt x="1272" y="1064"/>
                  </a:lnTo>
                  <a:lnTo>
                    <a:pt x="1275" y="1060"/>
                  </a:lnTo>
                  <a:lnTo>
                    <a:pt x="1282" y="1059"/>
                  </a:lnTo>
                  <a:lnTo>
                    <a:pt x="1288" y="1057"/>
                  </a:lnTo>
                  <a:lnTo>
                    <a:pt x="1293" y="1059"/>
                  </a:lnTo>
                  <a:lnTo>
                    <a:pt x="1297" y="1060"/>
                  </a:lnTo>
                  <a:lnTo>
                    <a:pt x="1299" y="1064"/>
                  </a:lnTo>
                  <a:lnTo>
                    <a:pt x="1302" y="1068"/>
                  </a:lnTo>
                  <a:lnTo>
                    <a:pt x="1302" y="1078"/>
                  </a:lnTo>
                  <a:lnTo>
                    <a:pt x="1301" y="1089"/>
                  </a:lnTo>
                  <a:lnTo>
                    <a:pt x="1298" y="1099"/>
                  </a:lnTo>
                  <a:lnTo>
                    <a:pt x="1358" y="1099"/>
                  </a:lnTo>
                  <a:lnTo>
                    <a:pt x="1361" y="1083"/>
                  </a:lnTo>
                  <a:lnTo>
                    <a:pt x="1364" y="1069"/>
                  </a:lnTo>
                  <a:lnTo>
                    <a:pt x="1365" y="1055"/>
                  </a:lnTo>
                  <a:lnTo>
                    <a:pt x="1366" y="1042"/>
                  </a:lnTo>
                  <a:lnTo>
                    <a:pt x="1365" y="1031"/>
                  </a:lnTo>
                  <a:lnTo>
                    <a:pt x="1364" y="1026"/>
                  </a:lnTo>
                  <a:lnTo>
                    <a:pt x="1361" y="1021"/>
                  </a:lnTo>
                  <a:lnTo>
                    <a:pt x="1358" y="1017"/>
                  </a:lnTo>
                  <a:lnTo>
                    <a:pt x="1354" y="1013"/>
                  </a:lnTo>
                  <a:lnTo>
                    <a:pt x="1349" y="1011"/>
                  </a:lnTo>
                  <a:lnTo>
                    <a:pt x="1344" y="1008"/>
                  </a:lnTo>
                  <a:lnTo>
                    <a:pt x="1336" y="1007"/>
                  </a:lnTo>
                  <a:lnTo>
                    <a:pt x="1328" y="1007"/>
                  </a:lnTo>
                  <a:lnTo>
                    <a:pt x="1320" y="1007"/>
                  </a:lnTo>
                  <a:lnTo>
                    <a:pt x="1311" y="1009"/>
                  </a:lnTo>
                  <a:lnTo>
                    <a:pt x="1303" y="1012"/>
                  </a:lnTo>
                  <a:lnTo>
                    <a:pt x="1296" y="1014"/>
                  </a:lnTo>
                  <a:lnTo>
                    <a:pt x="1288" y="1019"/>
                  </a:lnTo>
                  <a:lnTo>
                    <a:pt x="1282" y="1026"/>
                  </a:lnTo>
                  <a:lnTo>
                    <a:pt x="1275" y="1032"/>
                  </a:lnTo>
                  <a:lnTo>
                    <a:pt x="1270" y="1040"/>
                  </a:lnTo>
                  <a:lnTo>
                    <a:pt x="1269" y="1040"/>
                  </a:lnTo>
                  <a:lnTo>
                    <a:pt x="1275" y="1011"/>
                  </a:lnTo>
                  <a:close/>
                  <a:moveTo>
                    <a:pt x="998" y="1182"/>
                  </a:moveTo>
                  <a:lnTo>
                    <a:pt x="1002" y="1182"/>
                  </a:lnTo>
                  <a:lnTo>
                    <a:pt x="1005" y="1190"/>
                  </a:lnTo>
                  <a:lnTo>
                    <a:pt x="1008" y="1198"/>
                  </a:lnTo>
                  <a:lnTo>
                    <a:pt x="1012" y="1204"/>
                  </a:lnTo>
                  <a:lnTo>
                    <a:pt x="1018" y="1208"/>
                  </a:lnTo>
                  <a:lnTo>
                    <a:pt x="1026" y="1212"/>
                  </a:lnTo>
                  <a:lnTo>
                    <a:pt x="1034" y="1213"/>
                  </a:lnTo>
                  <a:lnTo>
                    <a:pt x="1041" y="1214"/>
                  </a:lnTo>
                  <a:lnTo>
                    <a:pt x="1050" y="1214"/>
                  </a:lnTo>
                  <a:lnTo>
                    <a:pt x="1060" y="1214"/>
                  </a:lnTo>
                  <a:lnTo>
                    <a:pt x="1069" y="1213"/>
                  </a:lnTo>
                  <a:lnTo>
                    <a:pt x="1078" y="1212"/>
                  </a:lnTo>
                  <a:lnTo>
                    <a:pt x="1087" y="1211"/>
                  </a:lnTo>
                  <a:lnTo>
                    <a:pt x="1094" y="1207"/>
                  </a:lnTo>
                  <a:lnTo>
                    <a:pt x="1101" y="1204"/>
                  </a:lnTo>
                  <a:lnTo>
                    <a:pt x="1107" y="1199"/>
                  </a:lnTo>
                  <a:lnTo>
                    <a:pt x="1113" y="1194"/>
                  </a:lnTo>
                  <a:lnTo>
                    <a:pt x="1118" y="1189"/>
                  </a:lnTo>
                  <a:lnTo>
                    <a:pt x="1123" y="1183"/>
                  </a:lnTo>
                  <a:lnTo>
                    <a:pt x="1129" y="1175"/>
                  </a:lnTo>
                  <a:lnTo>
                    <a:pt x="1132" y="1168"/>
                  </a:lnTo>
                  <a:lnTo>
                    <a:pt x="1140" y="1150"/>
                  </a:lnTo>
                  <a:lnTo>
                    <a:pt x="1145" y="1128"/>
                  </a:lnTo>
                  <a:lnTo>
                    <a:pt x="1155" y="1083"/>
                  </a:lnTo>
                  <a:lnTo>
                    <a:pt x="1158" y="1073"/>
                  </a:lnTo>
                  <a:lnTo>
                    <a:pt x="1159" y="1064"/>
                  </a:lnTo>
                  <a:lnTo>
                    <a:pt x="1159" y="1056"/>
                  </a:lnTo>
                  <a:lnTo>
                    <a:pt x="1158" y="1049"/>
                  </a:lnTo>
                  <a:lnTo>
                    <a:pt x="1156" y="1041"/>
                  </a:lnTo>
                  <a:lnTo>
                    <a:pt x="1155" y="1035"/>
                  </a:lnTo>
                  <a:lnTo>
                    <a:pt x="1153" y="1030"/>
                  </a:lnTo>
                  <a:lnTo>
                    <a:pt x="1149" y="1025"/>
                  </a:lnTo>
                  <a:lnTo>
                    <a:pt x="1144" y="1021"/>
                  </a:lnTo>
                  <a:lnTo>
                    <a:pt x="1140" y="1017"/>
                  </a:lnTo>
                  <a:lnTo>
                    <a:pt x="1134" y="1013"/>
                  </a:lnTo>
                  <a:lnTo>
                    <a:pt x="1127" y="1011"/>
                  </a:lnTo>
                  <a:lnTo>
                    <a:pt x="1113" y="1008"/>
                  </a:lnTo>
                  <a:lnTo>
                    <a:pt x="1096" y="1007"/>
                  </a:lnTo>
                  <a:lnTo>
                    <a:pt x="1086" y="1007"/>
                  </a:lnTo>
                  <a:lnTo>
                    <a:pt x="1075" y="1008"/>
                  </a:lnTo>
                  <a:lnTo>
                    <a:pt x="1067" y="1011"/>
                  </a:lnTo>
                  <a:lnTo>
                    <a:pt x="1058" y="1014"/>
                  </a:lnTo>
                  <a:lnTo>
                    <a:pt x="1050" y="1019"/>
                  </a:lnTo>
                  <a:lnTo>
                    <a:pt x="1042" y="1026"/>
                  </a:lnTo>
                  <a:lnTo>
                    <a:pt x="1036" y="1033"/>
                  </a:lnTo>
                  <a:lnTo>
                    <a:pt x="1031" y="1042"/>
                  </a:lnTo>
                  <a:lnTo>
                    <a:pt x="1027" y="1042"/>
                  </a:lnTo>
                  <a:lnTo>
                    <a:pt x="1036" y="1011"/>
                  </a:lnTo>
                  <a:lnTo>
                    <a:pt x="970" y="1011"/>
                  </a:lnTo>
                  <a:lnTo>
                    <a:pt x="907" y="1299"/>
                  </a:lnTo>
                  <a:lnTo>
                    <a:pt x="973" y="1299"/>
                  </a:lnTo>
                  <a:lnTo>
                    <a:pt x="998" y="1182"/>
                  </a:lnTo>
                  <a:close/>
                  <a:moveTo>
                    <a:pt x="1083" y="1112"/>
                  </a:moveTo>
                  <a:lnTo>
                    <a:pt x="1079" y="1127"/>
                  </a:lnTo>
                  <a:lnTo>
                    <a:pt x="1077" y="1138"/>
                  </a:lnTo>
                  <a:lnTo>
                    <a:pt x="1072" y="1149"/>
                  </a:lnTo>
                  <a:lnTo>
                    <a:pt x="1068" y="1155"/>
                  </a:lnTo>
                  <a:lnTo>
                    <a:pt x="1061" y="1160"/>
                  </a:lnTo>
                  <a:lnTo>
                    <a:pt x="1055" y="1163"/>
                  </a:lnTo>
                  <a:lnTo>
                    <a:pt x="1046" y="1164"/>
                  </a:lnTo>
                  <a:lnTo>
                    <a:pt x="1036" y="1164"/>
                  </a:lnTo>
                  <a:lnTo>
                    <a:pt x="1026" y="1164"/>
                  </a:lnTo>
                  <a:lnTo>
                    <a:pt x="1020" y="1163"/>
                  </a:lnTo>
                  <a:lnTo>
                    <a:pt x="1016" y="1161"/>
                  </a:lnTo>
                  <a:lnTo>
                    <a:pt x="1013" y="1160"/>
                  </a:lnTo>
                  <a:lnTo>
                    <a:pt x="1012" y="1157"/>
                  </a:lnTo>
                  <a:lnTo>
                    <a:pt x="1011" y="1155"/>
                  </a:lnTo>
                  <a:lnTo>
                    <a:pt x="1008" y="1149"/>
                  </a:lnTo>
                  <a:lnTo>
                    <a:pt x="1010" y="1138"/>
                  </a:lnTo>
                  <a:lnTo>
                    <a:pt x="1011" y="1127"/>
                  </a:lnTo>
                  <a:lnTo>
                    <a:pt x="1015" y="1111"/>
                  </a:lnTo>
                  <a:lnTo>
                    <a:pt x="1017" y="1098"/>
                  </a:lnTo>
                  <a:lnTo>
                    <a:pt x="1021" y="1087"/>
                  </a:lnTo>
                  <a:lnTo>
                    <a:pt x="1025" y="1078"/>
                  </a:lnTo>
                  <a:lnTo>
                    <a:pt x="1030" y="1070"/>
                  </a:lnTo>
                  <a:lnTo>
                    <a:pt x="1035" y="1064"/>
                  </a:lnTo>
                  <a:lnTo>
                    <a:pt x="1041" y="1060"/>
                  </a:lnTo>
                  <a:lnTo>
                    <a:pt x="1050" y="1059"/>
                  </a:lnTo>
                  <a:lnTo>
                    <a:pt x="1060" y="1057"/>
                  </a:lnTo>
                  <a:lnTo>
                    <a:pt x="1070" y="1059"/>
                  </a:lnTo>
                  <a:lnTo>
                    <a:pt x="1078" y="1060"/>
                  </a:lnTo>
                  <a:lnTo>
                    <a:pt x="1080" y="1063"/>
                  </a:lnTo>
                  <a:lnTo>
                    <a:pt x="1083" y="1064"/>
                  </a:lnTo>
                  <a:lnTo>
                    <a:pt x="1086" y="1066"/>
                  </a:lnTo>
                  <a:lnTo>
                    <a:pt x="1087" y="1070"/>
                  </a:lnTo>
                  <a:lnTo>
                    <a:pt x="1088" y="1078"/>
                  </a:lnTo>
                  <a:lnTo>
                    <a:pt x="1088" y="1087"/>
                  </a:lnTo>
                  <a:lnTo>
                    <a:pt x="1086" y="1098"/>
                  </a:lnTo>
                  <a:lnTo>
                    <a:pt x="1083" y="1112"/>
                  </a:lnTo>
                  <a:close/>
                  <a:moveTo>
                    <a:pt x="943" y="1011"/>
                  </a:moveTo>
                  <a:lnTo>
                    <a:pt x="867" y="1011"/>
                  </a:lnTo>
                  <a:lnTo>
                    <a:pt x="830" y="1066"/>
                  </a:lnTo>
                  <a:lnTo>
                    <a:pt x="819" y="1011"/>
                  </a:lnTo>
                  <a:lnTo>
                    <a:pt x="743" y="1011"/>
                  </a:lnTo>
                  <a:lnTo>
                    <a:pt x="773" y="1106"/>
                  </a:lnTo>
                  <a:lnTo>
                    <a:pt x="691" y="1212"/>
                  </a:lnTo>
                  <a:lnTo>
                    <a:pt x="769" y="1212"/>
                  </a:lnTo>
                  <a:lnTo>
                    <a:pt x="812" y="1146"/>
                  </a:lnTo>
                  <a:lnTo>
                    <a:pt x="826" y="1212"/>
                  </a:lnTo>
                  <a:lnTo>
                    <a:pt x="903" y="1212"/>
                  </a:lnTo>
                  <a:lnTo>
                    <a:pt x="869" y="1106"/>
                  </a:lnTo>
                  <a:lnTo>
                    <a:pt x="943" y="1011"/>
                  </a:lnTo>
                  <a:close/>
                  <a:moveTo>
                    <a:pt x="696" y="1122"/>
                  </a:moveTo>
                  <a:lnTo>
                    <a:pt x="698" y="1112"/>
                  </a:lnTo>
                  <a:lnTo>
                    <a:pt x="701" y="1097"/>
                  </a:lnTo>
                  <a:lnTo>
                    <a:pt x="703" y="1083"/>
                  </a:lnTo>
                  <a:lnTo>
                    <a:pt x="705" y="1071"/>
                  </a:lnTo>
                  <a:lnTo>
                    <a:pt x="705" y="1060"/>
                  </a:lnTo>
                  <a:lnTo>
                    <a:pt x="703" y="1051"/>
                  </a:lnTo>
                  <a:lnTo>
                    <a:pt x="702" y="1042"/>
                  </a:lnTo>
                  <a:lnTo>
                    <a:pt x="700" y="1035"/>
                  </a:lnTo>
                  <a:lnTo>
                    <a:pt x="696" y="1028"/>
                  </a:lnTo>
                  <a:lnTo>
                    <a:pt x="691" y="1023"/>
                  </a:lnTo>
                  <a:lnTo>
                    <a:pt x="684" y="1018"/>
                  </a:lnTo>
                  <a:lnTo>
                    <a:pt x="677" y="1014"/>
                  </a:lnTo>
                  <a:lnTo>
                    <a:pt x="669" y="1012"/>
                  </a:lnTo>
                  <a:lnTo>
                    <a:pt x="659" y="1009"/>
                  </a:lnTo>
                  <a:lnTo>
                    <a:pt x="649" y="1008"/>
                  </a:lnTo>
                  <a:lnTo>
                    <a:pt x="636" y="1007"/>
                  </a:lnTo>
                  <a:lnTo>
                    <a:pt x="622" y="1007"/>
                  </a:lnTo>
                  <a:lnTo>
                    <a:pt x="608" y="1007"/>
                  </a:lnTo>
                  <a:lnTo>
                    <a:pt x="595" y="1008"/>
                  </a:lnTo>
                  <a:lnTo>
                    <a:pt x="583" y="1009"/>
                  </a:lnTo>
                  <a:lnTo>
                    <a:pt x="572" y="1012"/>
                  </a:lnTo>
                  <a:lnTo>
                    <a:pt x="562" y="1016"/>
                  </a:lnTo>
                  <a:lnTo>
                    <a:pt x="553" y="1019"/>
                  </a:lnTo>
                  <a:lnTo>
                    <a:pt x="545" y="1025"/>
                  </a:lnTo>
                  <a:lnTo>
                    <a:pt x="538" y="1030"/>
                  </a:lnTo>
                  <a:lnTo>
                    <a:pt x="531" y="1037"/>
                  </a:lnTo>
                  <a:lnTo>
                    <a:pt x="526" y="1045"/>
                  </a:lnTo>
                  <a:lnTo>
                    <a:pt x="521" y="1052"/>
                  </a:lnTo>
                  <a:lnTo>
                    <a:pt x="516" y="1063"/>
                  </a:lnTo>
                  <a:lnTo>
                    <a:pt x="508" y="1085"/>
                  </a:lnTo>
                  <a:lnTo>
                    <a:pt x="501" y="1112"/>
                  </a:lnTo>
                  <a:lnTo>
                    <a:pt x="498" y="1125"/>
                  </a:lnTo>
                  <a:lnTo>
                    <a:pt x="497" y="1137"/>
                  </a:lnTo>
                  <a:lnTo>
                    <a:pt x="496" y="1149"/>
                  </a:lnTo>
                  <a:lnTo>
                    <a:pt x="495" y="1159"/>
                  </a:lnTo>
                  <a:lnTo>
                    <a:pt x="496" y="1169"/>
                  </a:lnTo>
                  <a:lnTo>
                    <a:pt x="497" y="1178"/>
                  </a:lnTo>
                  <a:lnTo>
                    <a:pt x="500" y="1185"/>
                  </a:lnTo>
                  <a:lnTo>
                    <a:pt x="503" y="1192"/>
                  </a:lnTo>
                  <a:lnTo>
                    <a:pt x="508" y="1197"/>
                  </a:lnTo>
                  <a:lnTo>
                    <a:pt x="514" y="1202"/>
                  </a:lnTo>
                  <a:lnTo>
                    <a:pt x="521" y="1206"/>
                  </a:lnTo>
                  <a:lnTo>
                    <a:pt x="529" y="1209"/>
                  </a:lnTo>
                  <a:lnTo>
                    <a:pt x="539" y="1212"/>
                  </a:lnTo>
                  <a:lnTo>
                    <a:pt x="550" y="1213"/>
                  </a:lnTo>
                  <a:lnTo>
                    <a:pt x="563" y="1214"/>
                  </a:lnTo>
                  <a:lnTo>
                    <a:pt x="577" y="1214"/>
                  </a:lnTo>
                  <a:lnTo>
                    <a:pt x="597" y="1214"/>
                  </a:lnTo>
                  <a:lnTo>
                    <a:pt x="616" y="1213"/>
                  </a:lnTo>
                  <a:lnTo>
                    <a:pt x="625" y="1212"/>
                  </a:lnTo>
                  <a:lnTo>
                    <a:pt x="634" y="1211"/>
                  </a:lnTo>
                  <a:lnTo>
                    <a:pt x="641" y="1208"/>
                  </a:lnTo>
                  <a:lnTo>
                    <a:pt x="649" y="1204"/>
                  </a:lnTo>
                  <a:lnTo>
                    <a:pt x="657" y="1201"/>
                  </a:lnTo>
                  <a:lnTo>
                    <a:pt x="663" y="1197"/>
                  </a:lnTo>
                  <a:lnTo>
                    <a:pt x="669" y="1190"/>
                  </a:lnTo>
                  <a:lnTo>
                    <a:pt x="674" y="1184"/>
                  </a:lnTo>
                  <a:lnTo>
                    <a:pt x="679" y="1176"/>
                  </a:lnTo>
                  <a:lnTo>
                    <a:pt x="683" y="1169"/>
                  </a:lnTo>
                  <a:lnTo>
                    <a:pt x="687" y="1159"/>
                  </a:lnTo>
                  <a:lnTo>
                    <a:pt x="689" y="1147"/>
                  </a:lnTo>
                  <a:lnTo>
                    <a:pt x="624" y="1147"/>
                  </a:lnTo>
                  <a:lnTo>
                    <a:pt x="622" y="1155"/>
                  </a:lnTo>
                  <a:lnTo>
                    <a:pt x="619" y="1160"/>
                  </a:lnTo>
                  <a:lnTo>
                    <a:pt x="616" y="1164"/>
                  </a:lnTo>
                  <a:lnTo>
                    <a:pt x="611" y="1166"/>
                  </a:lnTo>
                  <a:lnTo>
                    <a:pt x="601" y="1169"/>
                  </a:lnTo>
                  <a:lnTo>
                    <a:pt x="587" y="1169"/>
                  </a:lnTo>
                  <a:lnTo>
                    <a:pt x="578" y="1169"/>
                  </a:lnTo>
                  <a:lnTo>
                    <a:pt x="570" y="1166"/>
                  </a:lnTo>
                  <a:lnTo>
                    <a:pt x="565" y="1164"/>
                  </a:lnTo>
                  <a:lnTo>
                    <a:pt x="563" y="1159"/>
                  </a:lnTo>
                  <a:lnTo>
                    <a:pt x="562" y="1152"/>
                  </a:lnTo>
                  <a:lnTo>
                    <a:pt x="562" y="1145"/>
                  </a:lnTo>
                  <a:lnTo>
                    <a:pt x="563" y="1135"/>
                  </a:lnTo>
                  <a:lnTo>
                    <a:pt x="564" y="1122"/>
                  </a:lnTo>
                  <a:lnTo>
                    <a:pt x="696" y="1122"/>
                  </a:lnTo>
                  <a:close/>
                  <a:moveTo>
                    <a:pt x="573" y="1087"/>
                  </a:moveTo>
                  <a:lnTo>
                    <a:pt x="576" y="1078"/>
                  </a:lnTo>
                  <a:lnTo>
                    <a:pt x="578" y="1070"/>
                  </a:lnTo>
                  <a:lnTo>
                    <a:pt x="582" y="1064"/>
                  </a:lnTo>
                  <a:lnTo>
                    <a:pt x="586" y="1060"/>
                  </a:lnTo>
                  <a:lnTo>
                    <a:pt x="591" y="1056"/>
                  </a:lnTo>
                  <a:lnTo>
                    <a:pt x="597" y="1055"/>
                  </a:lnTo>
                  <a:lnTo>
                    <a:pt x="603" y="1054"/>
                  </a:lnTo>
                  <a:lnTo>
                    <a:pt x="611" y="1052"/>
                  </a:lnTo>
                  <a:lnTo>
                    <a:pt x="620" y="1052"/>
                  </a:lnTo>
                  <a:lnTo>
                    <a:pt x="626" y="1054"/>
                  </a:lnTo>
                  <a:lnTo>
                    <a:pt x="631" y="1055"/>
                  </a:lnTo>
                  <a:lnTo>
                    <a:pt x="635" y="1059"/>
                  </a:lnTo>
                  <a:lnTo>
                    <a:pt x="638" y="1063"/>
                  </a:lnTo>
                  <a:lnTo>
                    <a:pt x="639" y="1069"/>
                  </a:lnTo>
                  <a:lnTo>
                    <a:pt x="639" y="1076"/>
                  </a:lnTo>
                  <a:lnTo>
                    <a:pt x="638" y="1087"/>
                  </a:lnTo>
                  <a:lnTo>
                    <a:pt x="573" y="1087"/>
                  </a:lnTo>
                  <a:close/>
                  <a:moveTo>
                    <a:pt x="2114" y="597"/>
                  </a:moveTo>
                  <a:lnTo>
                    <a:pt x="2198" y="597"/>
                  </a:lnTo>
                  <a:lnTo>
                    <a:pt x="2211" y="598"/>
                  </a:lnTo>
                  <a:lnTo>
                    <a:pt x="2219" y="599"/>
                  </a:lnTo>
                  <a:lnTo>
                    <a:pt x="2227" y="602"/>
                  </a:lnTo>
                  <a:lnTo>
                    <a:pt x="2232" y="607"/>
                  </a:lnTo>
                  <a:lnTo>
                    <a:pt x="2235" y="613"/>
                  </a:lnTo>
                  <a:lnTo>
                    <a:pt x="2235" y="621"/>
                  </a:lnTo>
                  <a:lnTo>
                    <a:pt x="2235" y="631"/>
                  </a:lnTo>
                  <a:lnTo>
                    <a:pt x="2232" y="644"/>
                  </a:lnTo>
                  <a:lnTo>
                    <a:pt x="2230" y="657"/>
                  </a:lnTo>
                  <a:lnTo>
                    <a:pt x="2226" y="668"/>
                  </a:lnTo>
                  <a:lnTo>
                    <a:pt x="2222" y="676"/>
                  </a:lnTo>
                  <a:lnTo>
                    <a:pt x="2217" y="682"/>
                  </a:lnTo>
                  <a:lnTo>
                    <a:pt x="2211" y="687"/>
                  </a:lnTo>
                  <a:lnTo>
                    <a:pt x="2203" y="689"/>
                  </a:lnTo>
                  <a:lnTo>
                    <a:pt x="2192" y="690"/>
                  </a:lnTo>
                  <a:lnTo>
                    <a:pt x="2178" y="690"/>
                  </a:lnTo>
                  <a:lnTo>
                    <a:pt x="2094" y="690"/>
                  </a:lnTo>
                  <a:lnTo>
                    <a:pt x="2114" y="597"/>
                  </a:lnTo>
                  <a:close/>
                  <a:moveTo>
                    <a:pt x="2075" y="779"/>
                  </a:moveTo>
                  <a:lnTo>
                    <a:pt x="2159" y="779"/>
                  </a:lnTo>
                  <a:lnTo>
                    <a:pt x="2169" y="780"/>
                  </a:lnTo>
                  <a:lnTo>
                    <a:pt x="2178" y="783"/>
                  </a:lnTo>
                  <a:lnTo>
                    <a:pt x="2185" y="787"/>
                  </a:lnTo>
                  <a:lnTo>
                    <a:pt x="2189" y="793"/>
                  </a:lnTo>
                  <a:lnTo>
                    <a:pt x="2193" y="801"/>
                  </a:lnTo>
                  <a:lnTo>
                    <a:pt x="2193" y="809"/>
                  </a:lnTo>
                  <a:lnTo>
                    <a:pt x="2193" y="818"/>
                  </a:lnTo>
                  <a:lnTo>
                    <a:pt x="2192" y="830"/>
                  </a:lnTo>
                  <a:lnTo>
                    <a:pt x="2173" y="912"/>
                  </a:lnTo>
                  <a:lnTo>
                    <a:pt x="2280" y="912"/>
                  </a:lnTo>
                  <a:lnTo>
                    <a:pt x="2302" y="816"/>
                  </a:lnTo>
                  <a:lnTo>
                    <a:pt x="2303" y="807"/>
                  </a:lnTo>
                  <a:lnTo>
                    <a:pt x="2304" y="799"/>
                  </a:lnTo>
                  <a:lnTo>
                    <a:pt x="2304" y="792"/>
                  </a:lnTo>
                  <a:lnTo>
                    <a:pt x="2304" y="785"/>
                  </a:lnTo>
                  <a:lnTo>
                    <a:pt x="2303" y="779"/>
                  </a:lnTo>
                  <a:lnTo>
                    <a:pt x="2300" y="774"/>
                  </a:lnTo>
                  <a:lnTo>
                    <a:pt x="2298" y="769"/>
                  </a:lnTo>
                  <a:lnTo>
                    <a:pt x="2295" y="764"/>
                  </a:lnTo>
                  <a:lnTo>
                    <a:pt x="2292" y="760"/>
                  </a:lnTo>
                  <a:lnTo>
                    <a:pt x="2286" y="756"/>
                  </a:lnTo>
                  <a:lnTo>
                    <a:pt x="2281" y="754"/>
                  </a:lnTo>
                  <a:lnTo>
                    <a:pt x="2275" y="750"/>
                  </a:lnTo>
                  <a:lnTo>
                    <a:pt x="2261" y="746"/>
                  </a:lnTo>
                  <a:lnTo>
                    <a:pt x="2245" y="744"/>
                  </a:lnTo>
                  <a:lnTo>
                    <a:pt x="2246" y="740"/>
                  </a:lnTo>
                  <a:lnTo>
                    <a:pt x="2269" y="733"/>
                  </a:lnTo>
                  <a:lnTo>
                    <a:pt x="2286" y="727"/>
                  </a:lnTo>
                  <a:lnTo>
                    <a:pt x="2295" y="723"/>
                  </a:lnTo>
                  <a:lnTo>
                    <a:pt x="2302" y="719"/>
                  </a:lnTo>
                  <a:lnTo>
                    <a:pt x="2308" y="714"/>
                  </a:lnTo>
                  <a:lnTo>
                    <a:pt x="2313" y="709"/>
                  </a:lnTo>
                  <a:lnTo>
                    <a:pt x="2318" y="703"/>
                  </a:lnTo>
                  <a:lnTo>
                    <a:pt x="2322" y="697"/>
                  </a:lnTo>
                  <a:lnTo>
                    <a:pt x="2326" y="688"/>
                  </a:lnTo>
                  <a:lnTo>
                    <a:pt x="2330" y="679"/>
                  </a:lnTo>
                  <a:lnTo>
                    <a:pt x="2336" y="657"/>
                  </a:lnTo>
                  <a:lnTo>
                    <a:pt x="2343" y="630"/>
                  </a:lnTo>
                  <a:lnTo>
                    <a:pt x="2346" y="612"/>
                  </a:lnTo>
                  <a:lnTo>
                    <a:pt x="2348" y="597"/>
                  </a:lnTo>
                  <a:lnTo>
                    <a:pt x="2348" y="583"/>
                  </a:lnTo>
                  <a:lnTo>
                    <a:pt x="2347" y="571"/>
                  </a:lnTo>
                  <a:lnTo>
                    <a:pt x="2346" y="560"/>
                  </a:lnTo>
                  <a:lnTo>
                    <a:pt x="2342" y="550"/>
                  </a:lnTo>
                  <a:lnTo>
                    <a:pt x="2337" y="541"/>
                  </a:lnTo>
                  <a:lnTo>
                    <a:pt x="2332" y="533"/>
                  </a:lnTo>
                  <a:lnTo>
                    <a:pt x="2324" y="527"/>
                  </a:lnTo>
                  <a:lnTo>
                    <a:pt x="2316" y="522"/>
                  </a:lnTo>
                  <a:lnTo>
                    <a:pt x="2305" y="518"/>
                  </a:lnTo>
                  <a:lnTo>
                    <a:pt x="2294" y="514"/>
                  </a:lnTo>
                  <a:lnTo>
                    <a:pt x="2281" y="512"/>
                  </a:lnTo>
                  <a:lnTo>
                    <a:pt x="2266" y="511"/>
                  </a:lnTo>
                  <a:lnTo>
                    <a:pt x="2251" y="509"/>
                  </a:lnTo>
                  <a:lnTo>
                    <a:pt x="2235" y="509"/>
                  </a:lnTo>
                  <a:lnTo>
                    <a:pt x="2027" y="509"/>
                  </a:lnTo>
                  <a:lnTo>
                    <a:pt x="1938" y="912"/>
                  </a:lnTo>
                  <a:lnTo>
                    <a:pt x="2046" y="912"/>
                  </a:lnTo>
                  <a:lnTo>
                    <a:pt x="2075" y="779"/>
                  </a:lnTo>
                  <a:close/>
                  <a:moveTo>
                    <a:pt x="1928" y="635"/>
                  </a:moveTo>
                  <a:lnTo>
                    <a:pt x="1932" y="618"/>
                  </a:lnTo>
                  <a:lnTo>
                    <a:pt x="1936" y="602"/>
                  </a:lnTo>
                  <a:lnTo>
                    <a:pt x="1937" y="585"/>
                  </a:lnTo>
                  <a:lnTo>
                    <a:pt x="1936" y="571"/>
                  </a:lnTo>
                  <a:lnTo>
                    <a:pt x="1935" y="560"/>
                  </a:lnTo>
                  <a:lnTo>
                    <a:pt x="1931" y="549"/>
                  </a:lnTo>
                  <a:lnTo>
                    <a:pt x="1926" y="540"/>
                  </a:lnTo>
                  <a:lnTo>
                    <a:pt x="1918" y="532"/>
                  </a:lnTo>
                  <a:lnTo>
                    <a:pt x="1911" y="526"/>
                  </a:lnTo>
                  <a:lnTo>
                    <a:pt x="1901" y="519"/>
                  </a:lnTo>
                  <a:lnTo>
                    <a:pt x="1889" y="516"/>
                  </a:lnTo>
                  <a:lnTo>
                    <a:pt x="1876" y="512"/>
                  </a:lnTo>
                  <a:lnTo>
                    <a:pt x="1863" y="509"/>
                  </a:lnTo>
                  <a:lnTo>
                    <a:pt x="1847" y="507"/>
                  </a:lnTo>
                  <a:lnTo>
                    <a:pt x="1831" y="506"/>
                  </a:lnTo>
                  <a:lnTo>
                    <a:pt x="1813" y="506"/>
                  </a:lnTo>
                  <a:lnTo>
                    <a:pt x="1794" y="506"/>
                  </a:lnTo>
                  <a:lnTo>
                    <a:pt x="1756" y="506"/>
                  </a:lnTo>
                  <a:lnTo>
                    <a:pt x="1722" y="509"/>
                  </a:lnTo>
                  <a:lnTo>
                    <a:pt x="1706" y="512"/>
                  </a:lnTo>
                  <a:lnTo>
                    <a:pt x="1692" y="514"/>
                  </a:lnTo>
                  <a:lnTo>
                    <a:pt x="1678" y="519"/>
                  </a:lnTo>
                  <a:lnTo>
                    <a:pt x="1664" y="526"/>
                  </a:lnTo>
                  <a:lnTo>
                    <a:pt x="1652" y="532"/>
                  </a:lnTo>
                  <a:lnTo>
                    <a:pt x="1641" y="541"/>
                  </a:lnTo>
                  <a:lnTo>
                    <a:pt x="1631" y="551"/>
                  </a:lnTo>
                  <a:lnTo>
                    <a:pt x="1622" y="563"/>
                  </a:lnTo>
                  <a:lnTo>
                    <a:pt x="1613" y="576"/>
                  </a:lnTo>
                  <a:lnTo>
                    <a:pt x="1607" y="592"/>
                  </a:lnTo>
                  <a:lnTo>
                    <a:pt x="1601" y="608"/>
                  </a:lnTo>
                  <a:lnTo>
                    <a:pt x="1596" y="628"/>
                  </a:lnTo>
                  <a:lnTo>
                    <a:pt x="1593" y="642"/>
                  </a:lnTo>
                  <a:lnTo>
                    <a:pt x="1592" y="655"/>
                  </a:lnTo>
                  <a:lnTo>
                    <a:pt x="1592" y="666"/>
                  </a:lnTo>
                  <a:lnTo>
                    <a:pt x="1592" y="678"/>
                  </a:lnTo>
                  <a:lnTo>
                    <a:pt x="1594" y="687"/>
                  </a:lnTo>
                  <a:lnTo>
                    <a:pt x="1597" y="695"/>
                  </a:lnTo>
                  <a:lnTo>
                    <a:pt x="1601" y="703"/>
                  </a:lnTo>
                  <a:lnTo>
                    <a:pt x="1604" y="709"/>
                  </a:lnTo>
                  <a:lnTo>
                    <a:pt x="1609" y="714"/>
                  </a:lnTo>
                  <a:lnTo>
                    <a:pt x="1616" y="719"/>
                  </a:lnTo>
                  <a:lnTo>
                    <a:pt x="1622" y="723"/>
                  </a:lnTo>
                  <a:lnTo>
                    <a:pt x="1628" y="727"/>
                  </a:lnTo>
                  <a:lnTo>
                    <a:pt x="1642" y="732"/>
                  </a:lnTo>
                  <a:lnTo>
                    <a:pt x="1659" y="736"/>
                  </a:lnTo>
                  <a:lnTo>
                    <a:pt x="1758" y="751"/>
                  </a:lnTo>
                  <a:lnTo>
                    <a:pt x="1773" y="754"/>
                  </a:lnTo>
                  <a:lnTo>
                    <a:pt x="1783" y="757"/>
                  </a:lnTo>
                  <a:lnTo>
                    <a:pt x="1790" y="761"/>
                  </a:lnTo>
                  <a:lnTo>
                    <a:pt x="1795" y="766"/>
                  </a:lnTo>
                  <a:lnTo>
                    <a:pt x="1798" y="773"/>
                  </a:lnTo>
                  <a:lnTo>
                    <a:pt x="1799" y="778"/>
                  </a:lnTo>
                  <a:lnTo>
                    <a:pt x="1799" y="784"/>
                  </a:lnTo>
                  <a:lnTo>
                    <a:pt x="1798" y="790"/>
                  </a:lnTo>
                  <a:lnTo>
                    <a:pt x="1794" y="802"/>
                  </a:lnTo>
                  <a:lnTo>
                    <a:pt x="1790" y="811"/>
                  </a:lnTo>
                  <a:lnTo>
                    <a:pt x="1788" y="814"/>
                  </a:lnTo>
                  <a:lnTo>
                    <a:pt x="1784" y="817"/>
                  </a:lnTo>
                  <a:lnTo>
                    <a:pt x="1780" y="821"/>
                  </a:lnTo>
                  <a:lnTo>
                    <a:pt x="1776" y="822"/>
                  </a:lnTo>
                  <a:lnTo>
                    <a:pt x="1766" y="826"/>
                  </a:lnTo>
                  <a:lnTo>
                    <a:pt x="1755" y="828"/>
                  </a:lnTo>
                  <a:lnTo>
                    <a:pt x="1740" y="830"/>
                  </a:lnTo>
                  <a:lnTo>
                    <a:pt x="1722" y="830"/>
                  </a:lnTo>
                  <a:lnTo>
                    <a:pt x="1704" y="830"/>
                  </a:lnTo>
                  <a:lnTo>
                    <a:pt x="1689" y="828"/>
                  </a:lnTo>
                  <a:lnTo>
                    <a:pt x="1679" y="826"/>
                  </a:lnTo>
                  <a:lnTo>
                    <a:pt x="1670" y="822"/>
                  </a:lnTo>
                  <a:lnTo>
                    <a:pt x="1668" y="819"/>
                  </a:lnTo>
                  <a:lnTo>
                    <a:pt x="1665" y="816"/>
                  </a:lnTo>
                  <a:lnTo>
                    <a:pt x="1664" y="812"/>
                  </a:lnTo>
                  <a:lnTo>
                    <a:pt x="1663" y="808"/>
                  </a:lnTo>
                  <a:lnTo>
                    <a:pt x="1663" y="797"/>
                  </a:lnTo>
                  <a:lnTo>
                    <a:pt x="1665" y="783"/>
                  </a:lnTo>
                  <a:lnTo>
                    <a:pt x="1561" y="783"/>
                  </a:lnTo>
                  <a:lnTo>
                    <a:pt x="1558" y="804"/>
                  </a:lnTo>
                  <a:lnTo>
                    <a:pt x="1555" y="823"/>
                  </a:lnTo>
                  <a:lnTo>
                    <a:pt x="1555" y="841"/>
                  </a:lnTo>
                  <a:lnTo>
                    <a:pt x="1556" y="855"/>
                  </a:lnTo>
                  <a:lnTo>
                    <a:pt x="1560" y="868"/>
                  </a:lnTo>
                  <a:lnTo>
                    <a:pt x="1565" y="879"/>
                  </a:lnTo>
                  <a:lnTo>
                    <a:pt x="1571" y="888"/>
                  </a:lnTo>
                  <a:lnTo>
                    <a:pt x="1579" y="895"/>
                  </a:lnTo>
                  <a:lnTo>
                    <a:pt x="1589" y="902"/>
                  </a:lnTo>
                  <a:lnTo>
                    <a:pt x="1601" y="907"/>
                  </a:lnTo>
                  <a:lnTo>
                    <a:pt x="1615" y="911"/>
                  </a:lnTo>
                  <a:lnTo>
                    <a:pt x="1630" y="913"/>
                  </a:lnTo>
                  <a:lnTo>
                    <a:pt x="1645" y="916"/>
                  </a:lnTo>
                  <a:lnTo>
                    <a:pt x="1663" y="917"/>
                  </a:lnTo>
                  <a:lnTo>
                    <a:pt x="1683" y="917"/>
                  </a:lnTo>
                  <a:lnTo>
                    <a:pt x="1703" y="918"/>
                  </a:lnTo>
                  <a:lnTo>
                    <a:pt x="1730" y="917"/>
                  </a:lnTo>
                  <a:lnTo>
                    <a:pt x="1754" y="917"/>
                  </a:lnTo>
                  <a:lnTo>
                    <a:pt x="1776" y="914"/>
                  </a:lnTo>
                  <a:lnTo>
                    <a:pt x="1795" y="912"/>
                  </a:lnTo>
                  <a:lnTo>
                    <a:pt x="1812" y="909"/>
                  </a:lnTo>
                  <a:lnTo>
                    <a:pt x="1827" y="904"/>
                  </a:lnTo>
                  <a:lnTo>
                    <a:pt x="1841" y="899"/>
                  </a:lnTo>
                  <a:lnTo>
                    <a:pt x="1852" y="893"/>
                  </a:lnTo>
                  <a:lnTo>
                    <a:pt x="1863" y="884"/>
                  </a:lnTo>
                  <a:lnTo>
                    <a:pt x="1871" y="875"/>
                  </a:lnTo>
                  <a:lnTo>
                    <a:pt x="1879" y="864"/>
                  </a:lnTo>
                  <a:lnTo>
                    <a:pt x="1887" y="851"/>
                  </a:lnTo>
                  <a:lnTo>
                    <a:pt x="1892" y="837"/>
                  </a:lnTo>
                  <a:lnTo>
                    <a:pt x="1898" y="821"/>
                  </a:lnTo>
                  <a:lnTo>
                    <a:pt x="1903" y="803"/>
                  </a:lnTo>
                  <a:lnTo>
                    <a:pt x="1907" y="783"/>
                  </a:lnTo>
                  <a:lnTo>
                    <a:pt x="1909" y="774"/>
                  </a:lnTo>
                  <a:lnTo>
                    <a:pt x="1911" y="764"/>
                  </a:lnTo>
                  <a:lnTo>
                    <a:pt x="1911" y="755"/>
                  </a:lnTo>
                  <a:lnTo>
                    <a:pt x="1911" y="747"/>
                  </a:lnTo>
                  <a:lnTo>
                    <a:pt x="1909" y="740"/>
                  </a:lnTo>
                  <a:lnTo>
                    <a:pt x="1908" y="732"/>
                  </a:lnTo>
                  <a:lnTo>
                    <a:pt x="1906" y="726"/>
                  </a:lnTo>
                  <a:lnTo>
                    <a:pt x="1903" y="719"/>
                  </a:lnTo>
                  <a:lnTo>
                    <a:pt x="1899" y="714"/>
                  </a:lnTo>
                  <a:lnTo>
                    <a:pt x="1894" y="709"/>
                  </a:lnTo>
                  <a:lnTo>
                    <a:pt x="1889" y="704"/>
                  </a:lnTo>
                  <a:lnTo>
                    <a:pt x="1883" y="701"/>
                  </a:lnTo>
                  <a:lnTo>
                    <a:pt x="1876" y="697"/>
                  </a:lnTo>
                  <a:lnTo>
                    <a:pt x="1869" y="694"/>
                  </a:lnTo>
                  <a:lnTo>
                    <a:pt x="1860" y="692"/>
                  </a:lnTo>
                  <a:lnTo>
                    <a:pt x="1851" y="689"/>
                  </a:lnTo>
                  <a:lnTo>
                    <a:pt x="1752" y="669"/>
                  </a:lnTo>
                  <a:lnTo>
                    <a:pt x="1737" y="665"/>
                  </a:lnTo>
                  <a:lnTo>
                    <a:pt x="1726" y="663"/>
                  </a:lnTo>
                  <a:lnTo>
                    <a:pt x="1716" y="659"/>
                  </a:lnTo>
                  <a:lnTo>
                    <a:pt x="1709" y="656"/>
                  </a:lnTo>
                  <a:lnTo>
                    <a:pt x="1707" y="654"/>
                  </a:lnTo>
                  <a:lnTo>
                    <a:pt x="1704" y="651"/>
                  </a:lnTo>
                  <a:lnTo>
                    <a:pt x="1703" y="649"/>
                  </a:lnTo>
                  <a:lnTo>
                    <a:pt x="1702" y="645"/>
                  </a:lnTo>
                  <a:lnTo>
                    <a:pt x="1702" y="637"/>
                  </a:lnTo>
                  <a:lnTo>
                    <a:pt x="1703" y="628"/>
                  </a:lnTo>
                  <a:lnTo>
                    <a:pt x="1706" y="621"/>
                  </a:lnTo>
                  <a:lnTo>
                    <a:pt x="1708" y="613"/>
                  </a:lnTo>
                  <a:lnTo>
                    <a:pt x="1712" y="607"/>
                  </a:lnTo>
                  <a:lnTo>
                    <a:pt x="1718" y="602"/>
                  </a:lnTo>
                  <a:lnTo>
                    <a:pt x="1727" y="598"/>
                  </a:lnTo>
                  <a:lnTo>
                    <a:pt x="1740" y="595"/>
                  </a:lnTo>
                  <a:lnTo>
                    <a:pt x="1755" y="594"/>
                  </a:lnTo>
                  <a:lnTo>
                    <a:pt x="1774" y="593"/>
                  </a:lnTo>
                  <a:lnTo>
                    <a:pt x="1789" y="593"/>
                  </a:lnTo>
                  <a:lnTo>
                    <a:pt x="1802" y="594"/>
                  </a:lnTo>
                  <a:lnTo>
                    <a:pt x="1811" y="595"/>
                  </a:lnTo>
                  <a:lnTo>
                    <a:pt x="1820" y="599"/>
                  </a:lnTo>
                  <a:lnTo>
                    <a:pt x="1822" y="602"/>
                  </a:lnTo>
                  <a:lnTo>
                    <a:pt x="1825" y="604"/>
                  </a:lnTo>
                  <a:lnTo>
                    <a:pt x="1826" y="607"/>
                  </a:lnTo>
                  <a:lnTo>
                    <a:pt x="1827" y="612"/>
                  </a:lnTo>
                  <a:lnTo>
                    <a:pt x="1827" y="622"/>
                  </a:lnTo>
                  <a:lnTo>
                    <a:pt x="1826" y="635"/>
                  </a:lnTo>
                  <a:lnTo>
                    <a:pt x="1928" y="635"/>
                  </a:lnTo>
                  <a:close/>
                  <a:moveTo>
                    <a:pt x="1321" y="597"/>
                  </a:moveTo>
                  <a:lnTo>
                    <a:pt x="1394" y="597"/>
                  </a:lnTo>
                  <a:lnTo>
                    <a:pt x="1408" y="598"/>
                  </a:lnTo>
                  <a:lnTo>
                    <a:pt x="1420" y="599"/>
                  </a:lnTo>
                  <a:lnTo>
                    <a:pt x="1423" y="602"/>
                  </a:lnTo>
                  <a:lnTo>
                    <a:pt x="1427" y="603"/>
                  </a:lnTo>
                  <a:lnTo>
                    <a:pt x="1430" y="606"/>
                  </a:lnTo>
                  <a:lnTo>
                    <a:pt x="1432" y="609"/>
                  </a:lnTo>
                  <a:lnTo>
                    <a:pt x="1435" y="617"/>
                  </a:lnTo>
                  <a:lnTo>
                    <a:pt x="1435" y="626"/>
                  </a:lnTo>
                  <a:lnTo>
                    <a:pt x="1434" y="638"/>
                  </a:lnTo>
                  <a:lnTo>
                    <a:pt x="1431" y="652"/>
                  </a:lnTo>
                  <a:lnTo>
                    <a:pt x="1428" y="664"/>
                  </a:lnTo>
                  <a:lnTo>
                    <a:pt x="1425" y="674"/>
                  </a:lnTo>
                  <a:lnTo>
                    <a:pt x="1420" y="682"/>
                  </a:lnTo>
                  <a:lnTo>
                    <a:pt x="1415" y="688"/>
                  </a:lnTo>
                  <a:lnTo>
                    <a:pt x="1407" y="692"/>
                  </a:lnTo>
                  <a:lnTo>
                    <a:pt x="1398" y="694"/>
                  </a:lnTo>
                  <a:lnTo>
                    <a:pt x="1387" y="695"/>
                  </a:lnTo>
                  <a:lnTo>
                    <a:pt x="1373" y="697"/>
                  </a:lnTo>
                  <a:lnTo>
                    <a:pt x="1299" y="697"/>
                  </a:lnTo>
                  <a:lnTo>
                    <a:pt x="1321" y="597"/>
                  </a:lnTo>
                  <a:close/>
                  <a:moveTo>
                    <a:pt x="1280" y="784"/>
                  </a:moveTo>
                  <a:lnTo>
                    <a:pt x="1375" y="784"/>
                  </a:lnTo>
                  <a:lnTo>
                    <a:pt x="1396" y="784"/>
                  </a:lnTo>
                  <a:lnTo>
                    <a:pt x="1413" y="784"/>
                  </a:lnTo>
                  <a:lnTo>
                    <a:pt x="1430" y="782"/>
                  </a:lnTo>
                  <a:lnTo>
                    <a:pt x="1445" y="780"/>
                  </a:lnTo>
                  <a:lnTo>
                    <a:pt x="1459" y="776"/>
                  </a:lnTo>
                  <a:lnTo>
                    <a:pt x="1470" y="773"/>
                  </a:lnTo>
                  <a:lnTo>
                    <a:pt x="1482" y="768"/>
                  </a:lnTo>
                  <a:lnTo>
                    <a:pt x="1492" y="760"/>
                  </a:lnTo>
                  <a:lnTo>
                    <a:pt x="1501" y="752"/>
                  </a:lnTo>
                  <a:lnTo>
                    <a:pt x="1508" y="744"/>
                  </a:lnTo>
                  <a:lnTo>
                    <a:pt x="1515" y="732"/>
                  </a:lnTo>
                  <a:lnTo>
                    <a:pt x="1521" y="719"/>
                  </a:lnTo>
                  <a:lnTo>
                    <a:pt x="1527" y="706"/>
                  </a:lnTo>
                  <a:lnTo>
                    <a:pt x="1532" y="689"/>
                  </a:lnTo>
                  <a:lnTo>
                    <a:pt x="1537" y="671"/>
                  </a:lnTo>
                  <a:lnTo>
                    <a:pt x="1542" y="651"/>
                  </a:lnTo>
                  <a:lnTo>
                    <a:pt x="1546" y="632"/>
                  </a:lnTo>
                  <a:lnTo>
                    <a:pt x="1549" y="614"/>
                  </a:lnTo>
                  <a:lnTo>
                    <a:pt x="1550" y="599"/>
                  </a:lnTo>
                  <a:lnTo>
                    <a:pt x="1549" y="584"/>
                  </a:lnTo>
                  <a:lnTo>
                    <a:pt x="1547" y="571"/>
                  </a:lnTo>
                  <a:lnTo>
                    <a:pt x="1545" y="560"/>
                  </a:lnTo>
                  <a:lnTo>
                    <a:pt x="1541" y="550"/>
                  </a:lnTo>
                  <a:lnTo>
                    <a:pt x="1535" y="541"/>
                  </a:lnTo>
                  <a:lnTo>
                    <a:pt x="1528" y="532"/>
                  </a:lnTo>
                  <a:lnTo>
                    <a:pt x="1520" y="526"/>
                  </a:lnTo>
                  <a:lnTo>
                    <a:pt x="1509" y="521"/>
                  </a:lnTo>
                  <a:lnTo>
                    <a:pt x="1498" y="516"/>
                  </a:lnTo>
                  <a:lnTo>
                    <a:pt x="1484" y="513"/>
                  </a:lnTo>
                  <a:lnTo>
                    <a:pt x="1470" y="511"/>
                  </a:lnTo>
                  <a:lnTo>
                    <a:pt x="1454" y="509"/>
                  </a:lnTo>
                  <a:lnTo>
                    <a:pt x="1436" y="509"/>
                  </a:lnTo>
                  <a:lnTo>
                    <a:pt x="1234" y="509"/>
                  </a:lnTo>
                  <a:lnTo>
                    <a:pt x="1144" y="912"/>
                  </a:lnTo>
                  <a:lnTo>
                    <a:pt x="1251" y="912"/>
                  </a:lnTo>
                  <a:lnTo>
                    <a:pt x="1280" y="784"/>
                  </a:lnTo>
                  <a:close/>
                  <a:moveTo>
                    <a:pt x="1135" y="635"/>
                  </a:moveTo>
                  <a:lnTo>
                    <a:pt x="1139" y="618"/>
                  </a:lnTo>
                  <a:lnTo>
                    <a:pt x="1141" y="602"/>
                  </a:lnTo>
                  <a:lnTo>
                    <a:pt x="1142" y="585"/>
                  </a:lnTo>
                  <a:lnTo>
                    <a:pt x="1142" y="571"/>
                  </a:lnTo>
                  <a:lnTo>
                    <a:pt x="1141" y="560"/>
                  </a:lnTo>
                  <a:lnTo>
                    <a:pt x="1137" y="549"/>
                  </a:lnTo>
                  <a:lnTo>
                    <a:pt x="1132" y="540"/>
                  </a:lnTo>
                  <a:lnTo>
                    <a:pt x="1125" y="532"/>
                  </a:lnTo>
                  <a:lnTo>
                    <a:pt x="1117" y="526"/>
                  </a:lnTo>
                  <a:lnTo>
                    <a:pt x="1107" y="519"/>
                  </a:lnTo>
                  <a:lnTo>
                    <a:pt x="1096" y="516"/>
                  </a:lnTo>
                  <a:lnTo>
                    <a:pt x="1083" y="512"/>
                  </a:lnTo>
                  <a:lnTo>
                    <a:pt x="1069" y="509"/>
                  </a:lnTo>
                  <a:lnTo>
                    <a:pt x="1054" y="507"/>
                  </a:lnTo>
                  <a:lnTo>
                    <a:pt x="1037" y="506"/>
                  </a:lnTo>
                  <a:lnTo>
                    <a:pt x="1018" y="506"/>
                  </a:lnTo>
                  <a:lnTo>
                    <a:pt x="999" y="506"/>
                  </a:lnTo>
                  <a:lnTo>
                    <a:pt x="962" y="506"/>
                  </a:lnTo>
                  <a:lnTo>
                    <a:pt x="927" y="509"/>
                  </a:lnTo>
                  <a:lnTo>
                    <a:pt x="912" y="512"/>
                  </a:lnTo>
                  <a:lnTo>
                    <a:pt x="897" y="514"/>
                  </a:lnTo>
                  <a:lnTo>
                    <a:pt x="883" y="519"/>
                  </a:lnTo>
                  <a:lnTo>
                    <a:pt x="870" y="526"/>
                  </a:lnTo>
                  <a:lnTo>
                    <a:pt x="858" y="532"/>
                  </a:lnTo>
                  <a:lnTo>
                    <a:pt x="848" y="541"/>
                  </a:lnTo>
                  <a:lnTo>
                    <a:pt x="837" y="551"/>
                  </a:lnTo>
                  <a:lnTo>
                    <a:pt x="829" y="563"/>
                  </a:lnTo>
                  <a:lnTo>
                    <a:pt x="820" y="576"/>
                  </a:lnTo>
                  <a:lnTo>
                    <a:pt x="813" y="592"/>
                  </a:lnTo>
                  <a:lnTo>
                    <a:pt x="807" y="608"/>
                  </a:lnTo>
                  <a:lnTo>
                    <a:pt x="802" y="628"/>
                  </a:lnTo>
                  <a:lnTo>
                    <a:pt x="800" y="642"/>
                  </a:lnTo>
                  <a:lnTo>
                    <a:pt x="798" y="655"/>
                  </a:lnTo>
                  <a:lnTo>
                    <a:pt x="797" y="666"/>
                  </a:lnTo>
                  <a:lnTo>
                    <a:pt x="798" y="678"/>
                  </a:lnTo>
                  <a:lnTo>
                    <a:pt x="800" y="687"/>
                  </a:lnTo>
                  <a:lnTo>
                    <a:pt x="803" y="695"/>
                  </a:lnTo>
                  <a:lnTo>
                    <a:pt x="806" y="703"/>
                  </a:lnTo>
                  <a:lnTo>
                    <a:pt x="811" y="709"/>
                  </a:lnTo>
                  <a:lnTo>
                    <a:pt x="816" y="714"/>
                  </a:lnTo>
                  <a:lnTo>
                    <a:pt x="821" y="719"/>
                  </a:lnTo>
                  <a:lnTo>
                    <a:pt x="827" y="723"/>
                  </a:lnTo>
                  <a:lnTo>
                    <a:pt x="835" y="727"/>
                  </a:lnTo>
                  <a:lnTo>
                    <a:pt x="849" y="732"/>
                  </a:lnTo>
                  <a:lnTo>
                    <a:pt x="864" y="736"/>
                  </a:lnTo>
                  <a:lnTo>
                    <a:pt x="964" y="751"/>
                  </a:lnTo>
                  <a:lnTo>
                    <a:pt x="978" y="754"/>
                  </a:lnTo>
                  <a:lnTo>
                    <a:pt x="989" y="757"/>
                  </a:lnTo>
                  <a:lnTo>
                    <a:pt x="997" y="761"/>
                  </a:lnTo>
                  <a:lnTo>
                    <a:pt x="1002" y="766"/>
                  </a:lnTo>
                  <a:lnTo>
                    <a:pt x="1005" y="773"/>
                  </a:lnTo>
                  <a:lnTo>
                    <a:pt x="1006" y="778"/>
                  </a:lnTo>
                  <a:lnTo>
                    <a:pt x="1006" y="784"/>
                  </a:lnTo>
                  <a:lnTo>
                    <a:pt x="1005" y="790"/>
                  </a:lnTo>
                  <a:lnTo>
                    <a:pt x="1001" y="802"/>
                  </a:lnTo>
                  <a:lnTo>
                    <a:pt x="997" y="811"/>
                  </a:lnTo>
                  <a:lnTo>
                    <a:pt x="993" y="814"/>
                  </a:lnTo>
                  <a:lnTo>
                    <a:pt x="991" y="817"/>
                  </a:lnTo>
                  <a:lnTo>
                    <a:pt x="987" y="821"/>
                  </a:lnTo>
                  <a:lnTo>
                    <a:pt x="983" y="822"/>
                  </a:lnTo>
                  <a:lnTo>
                    <a:pt x="973" y="826"/>
                  </a:lnTo>
                  <a:lnTo>
                    <a:pt x="960" y="828"/>
                  </a:lnTo>
                  <a:lnTo>
                    <a:pt x="946" y="830"/>
                  </a:lnTo>
                  <a:lnTo>
                    <a:pt x="929" y="830"/>
                  </a:lnTo>
                  <a:lnTo>
                    <a:pt x="911" y="830"/>
                  </a:lnTo>
                  <a:lnTo>
                    <a:pt x="896" y="828"/>
                  </a:lnTo>
                  <a:lnTo>
                    <a:pt x="884" y="826"/>
                  </a:lnTo>
                  <a:lnTo>
                    <a:pt x="877" y="822"/>
                  </a:lnTo>
                  <a:lnTo>
                    <a:pt x="873" y="819"/>
                  </a:lnTo>
                  <a:lnTo>
                    <a:pt x="872" y="816"/>
                  </a:lnTo>
                  <a:lnTo>
                    <a:pt x="869" y="812"/>
                  </a:lnTo>
                  <a:lnTo>
                    <a:pt x="869" y="808"/>
                  </a:lnTo>
                  <a:lnTo>
                    <a:pt x="869" y="797"/>
                  </a:lnTo>
                  <a:lnTo>
                    <a:pt x="870" y="783"/>
                  </a:lnTo>
                  <a:lnTo>
                    <a:pt x="768" y="783"/>
                  </a:lnTo>
                  <a:lnTo>
                    <a:pt x="764" y="804"/>
                  </a:lnTo>
                  <a:lnTo>
                    <a:pt x="762" y="823"/>
                  </a:lnTo>
                  <a:lnTo>
                    <a:pt x="762" y="841"/>
                  </a:lnTo>
                  <a:lnTo>
                    <a:pt x="763" y="855"/>
                  </a:lnTo>
                  <a:lnTo>
                    <a:pt x="765" y="868"/>
                  </a:lnTo>
                  <a:lnTo>
                    <a:pt x="770" y="879"/>
                  </a:lnTo>
                  <a:lnTo>
                    <a:pt x="778" y="888"/>
                  </a:lnTo>
                  <a:lnTo>
                    <a:pt x="786" y="895"/>
                  </a:lnTo>
                  <a:lnTo>
                    <a:pt x="796" y="902"/>
                  </a:lnTo>
                  <a:lnTo>
                    <a:pt x="807" y="907"/>
                  </a:lnTo>
                  <a:lnTo>
                    <a:pt x="821" y="911"/>
                  </a:lnTo>
                  <a:lnTo>
                    <a:pt x="835" y="913"/>
                  </a:lnTo>
                  <a:lnTo>
                    <a:pt x="851" y="916"/>
                  </a:lnTo>
                  <a:lnTo>
                    <a:pt x="869" y="917"/>
                  </a:lnTo>
                  <a:lnTo>
                    <a:pt x="888" y="917"/>
                  </a:lnTo>
                  <a:lnTo>
                    <a:pt x="910" y="918"/>
                  </a:lnTo>
                  <a:lnTo>
                    <a:pt x="936" y="917"/>
                  </a:lnTo>
                  <a:lnTo>
                    <a:pt x="960" y="917"/>
                  </a:lnTo>
                  <a:lnTo>
                    <a:pt x="982" y="914"/>
                  </a:lnTo>
                  <a:lnTo>
                    <a:pt x="1002" y="912"/>
                  </a:lnTo>
                  <a:lnTo>
                    <a:pt x="1018" y="909"/>
                  </a:lnTo>
                  <a:lnTo>
                    <a:pt x="1034" y="904"/>
                  </a:lnTo>
                  <a:lnTo>
                    <a:pt x="1048" y="899"/>
                  </a:lnTo>
                  <a:lnTo>
                    <a:pt x="1059" y="893"/>
                  </a:lnTo>
                  <a:lnTo>
                    <a:pt x="1069" y="884"/>
                  </a:lnTo>
                  <a:lnTo>
                    <a:pt x="1078" y="875"/>
                  </a:lnTo>
                  <a:lnTo>
                    <a:pt x="1086" y="864"/>
                  </a:lnTo>
                  <a:lnTo>
                    <a:pt x="1092" y="851"/>
                  </a:lnTo>
                  <a:lnTo>
                    <a:pt x="1098" y="837"/>
                  </a:lnTo>
                  <a:lnTo>
                    <a:pt x="1103" y="821"/>
                  </a:lnTo>
                  <a:lnTo>
                    <a:pt x="1108" y="803"/>
                  </a:lnTo>
                  <a:lnTo>
                    <a:pt x="1113" y="783"/>
                  </a:lnTo>
                  <a:lnTo>
                    <a:pt x="1116" y="774"/>
                  </a:lnTo>
                  <a:lnTo>
                    <a:pt x="1116" y="764"/>
                  </a:lnTo>
                  <a:lnTo>
                    <a:pt x="1117" y="755"/>
                  </a:lnTo>
                  <a:lnTo>
                    <a:pt x="1117" y="747"/>
                  </a:lnTo>
                  <a:lnTo>
                    <a:pt x="1116" y="740"/>
                  </a:lnTo>
                  <a:lnTo>
                    <a:pt x="1115" y="732"/>
                  </a:lnTo>
                  <a:lnTo>
                    <a:pt x="1112" y="726"/>
                  </a:lnTo>
                  <a:lnTo>
                    <a:pt x="1108" y="719"/>
                  </a:lnTo>
                  <a:lnTo>
                    <a:pt x="1105" y="714"/>
                  </a:lnTo>
                  <a:lnTo>
                    <a:pt x="1101" y="709"/>
                  </a:lnTo>
                  <a:lnTo>
                    <a:pt x="1096" y="704"/>
                  </a:lnTo>
                  <a:lnTo>
                    <a:pt x="1089" y="701"/>
                  </a:lnTo>
                  <a:lnTo>
                    <a:pt x="1083" y="697"/>
                  </a:lnTo>
                  <a:lnTo>
                    <a:pt x="1075" y="694"/>
                  </a:lnTo>
                  <a:lnTo>
                    <a:pt x="1067" y="692"/>
                  </a:lnTo>
                  <a:lnTo>
                    <a:pt x="1058" y="689"/>
                  </a:lnTo>
                  <a:lnTo>
                    <a:pt x="959" y="669"/>
                  </a:lnTo>
                  <a:lnTo>
                    <a:pt x="944" y="665"/>
                  </a:lnTo>
                  <a:lnTo>
                    <a:pt x="931" y="663"/>
                  </a:lnTo>
                  <a:lnTo>
                    <a:pt x="922" y="659"/>
                  </a:lnTo>
                  <a:lnTo>
                    <a:pt x="915" y="656"/>
                  </a:lnTo>
                  <a:lnTo>
                    <a:pt x="912" y="654"/>
                  </a:lnTo>
                  <a:lnTo>
                    <a:pt x="911" y="651"/>
                  </a:lnTo>
                  <a:lnTo>
                    <a:pt x="910" y="649"/>
                  </a:lnTo>
                  <a:lnTo>
                    <a:pt x="908" y="645"/>
                  </a:lnTo>
                  <a:lnTo>
                    <a:pt x="908" y="637"/>
                  </a:lnTo>
                  <a:lnTo>
                    <a:pt x="910" y="628"/>
                  </a:lnTo>
                  <a:lnTo>
                    <a:pt x="911" y="621"/>
                  </a:lnTo>
                  <a:lnTo>
                    <a:pt x="915" y="613"/>
                  </a:lnTo>
                  <a:lnTo>
                    <a:pt x="918" y="607"/>
                  </a:lnTo>
                  <a:lnTo>
                    <a:pt x="925" y="602"/>
                  </a:lnTo>
                  <a:lnTo>
                    <a:pt x="934" y="598"/>
                  </a:lnTo>
                  <a:lnTo>
                    <a:pt x="945" y="595"/>
                  </a:lnTo>
                  <a:lnTo>
                    <a:pt x="962" y="594"/>
                  </a:lnTo>
                  <a:lnTo>
                    <a:pt x="980" y="593"/>
                  </a:lnTo>
                  <a:lnTo>
                    <a:pt x="996" y="593"/>
                  </a:lnTo>
                  <a:lnTo>
                    <a:pt x="1007" y="594"/>
                  </a:lnTo>
                  <a:lnTo>
                    <a:pt x="1017" y="595"/>
                  </a:lnTo>
                  <a:lnTo>
                    <a:pt x="1025" y="599"/>
                  </a:lnTo>
                  <a:lnTo>
                    <a:pt x="1029" y="602"/>
                  </a:lnTo>
                  <a:lnTo>
                    <a:pt x="1030" y="604"/>
                  </a:lnTo>
                  <a:lnTo>
                    <a:pt x="1032" y="607"/>
                  </a:lnTo>
                  <a:lnTo>
                    <a:pt x="1034" y="612"/>
                  </a:lnTo>
                  <a:lnTo>
                    <a:pt x="1034" y="622"/>
                  </a:lnTo>
                  <a:lnTo>
                    <a:pt x="1031" y="635"/>
                  </a:lnTo>
                  <a:lnTo>
                    <a:pt x="1135" y="635"/>
                  </a:lnTo>
                  <a:close/>
                </a:path>
              </a:pathLst>
            </a:custGeom>
            <a:solidFill>
              <a:srgbClr val="004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9" name="Freeform 10"/>
            <p:cNvSpPr>
              <a:spLocks/>
            </p:cNvSpPr>
            <p:nvPr/>
          </p:nvSpPr>
          <p:spPr bwMode="auto">
            <a:xfrm>
              <a:off x="538163" y="661988"/>
              <a:ext cx="512763" cy="412750"/>
            </a:xfrm>
            <a:custGeom>
              <a:avLst/>
              <a:gdLst/>
              <a:ahLst/>
              <a:cxnLst>
                <a:cxn ang="0">
                  <a:pos x="252" y="37"/>
                </a:cxn>
                <a:cxn ang="0">
                  <a:pos x="176" y="114"/>
                </a:cxn>
                <a:cxn ang="0">
                  <a:pos x="124" y="176"/>
                </a:cxn>
                <a:cxn ang="0">
                  <a:pos x="94" y="219"/>
                </a:cxn>
                <a:cxn ang="0">
                  <a:pos x="66" y="263"/>
                </a:cxn>
                <a:cxn ang="0">
                  <a:pos x="43" y="309"/>
                </a:cxn>
                <a:cxn ang="0">
                  <a:pos x="24" y="356"/>
                </a:cxn>
                <a:cxn ang="0">
                  <a:pos x="10" y="403"/>
                </a:cxn>
                <a:cxn ang="0">
                  <a:pos x="1" y="451"/>
                </a:cxn>
                <a:cxn ang="0">
                  <a:pos x="0" y="500"/>
                </a:cxn>
                <a:cxn ang="0">
                  <a:pos x="5" y="551"/>
                </a:cxn>
                <a:cxn ang="0">
                  <a:pos x="17" y="601"/>
                </a:cxn>
                <a:cxn ang="0">
                  <a:pos x="37" y="653"/>
                </a:cxn>
                <a:cxn ang="0">
                  <a:pos x="65" y="705"/>
                </a:cxn>
                <a:cxn ang="0">
                  <a:pos x="108" y="761"/>
                </a:cxn>
                <a:cxn ang="0">
                  <a:pos x="165" y="815"/>
                </a:cxn>
                <a:cxn ang="0">
                  <a:pos x="227" y="862"/>
                </a:cxn>
                <a:cxn ang="0">
                  <a:pos x="295" y="903"/>
                </a:cxn>
                <a:cxn ang="0">
                  <a:pos x="367" y="937"/>
                </a:cxn>
                <a:cxn ang="0">
                  <a:pos x="443" y="966"/>
                </a:cxn>
                <a:cxn ang="0">
                  <a:pos x="523" y="990"/>
                </a:cxn>
                <a:cxn ang="0">
                  <a:pos x="604" y="1008"/>
                </a:cxn>
                <a:cxn ang="0">
                  <a:pos x="687" y="1023"/>
                </a:cxn>
                <a:cxn ang="0">
                  <a:pos x="772" y="1032"/>
                </a:cxn>
                <a:cxn ang="0">
                  <a:pos x="856" y="1038"/>
                </a:cxn>
                <a:cxn ang="0">
                  <a:pos x="940" y="1039"/>
                </a:cxn>
                <a:cxn ang="0">
                  <a:pos x="1024" y="1038"/>
                </a:cxn>
                <a:cxn ang="0">
                  <a:pos x="1105" y="1034"/>
                </a:cxn>
                <a:cxn ang="0">
                  <a:pos x="1183" y="1028"/>
                </a:cxn>
                <a:cxn ang="0">
                  <a:pos x="1258" y="1018"/>
                </a:cxn>
                <a:cxn ang="0">
                  <a:pos x="1258" y="1012"/>
                </a:cxn>
                <a:cxn ang="0">
                  <a:pos x="1183" y="1008"/>
                </a:cxn>
                <a:cxn ang="0">
                  <a:pos x="1106" y="1000"/>
                </a:cxn>
                <a:cxn ang="0">
                  <a:pos x="1026" y="989"/>
                </a:cxn>
                <a:cxn ang="0">
                  <a:pos x="945" y="974"/>
                </a:cxn>
                <a:cxn ang="0">
                  <a:pos x="866" y="955"/>
                </a:cxn>
                <a:cxn ang="0">
                  <a:pos x="786" y="931"/>
                </a:cxn>
                <a:cxn ang="0">
                  <a:pos x="707" y="903"/>
                </a:cxn>
                <a:cxn ang="0">
                  <a:pos x="633" y="871"/>
                </a:cxn>
                <a:cxn ang="0">
                  <a:pos x="561" y="833"/>
                </a:cxn>
                <a:cxn ang="0">
                  <a:pos x="494" y="790"/>
                </a:cxn>
                <a:cxn ang="0">
                  <a:pos x="430" y="742"/>
                </a:cxn>
                <a:cxn ang="0">
                  <a:pos x="375" y="689"/>
                </a:cxn>
                <a:cxn ang="0">
                  <a:pos x="325" y="629"/>
                </a:cxn>
                <a:cxn ang="0">
                  <a:pos x="284" y="563"/>
                </a:cxn>
                <a:cxn ang="0">
                  <a:pos x="251" y="493"/>
                </a:cxn>
                <a:cxn ang="0">
                  <a:pos x="229" y="424"/>
                </a:cxn>
                <a:cxn ang="0">
                  <a:pos x="219" y="366"/>
                </a:cxn>
                <a:cxn ang="0">
                  <a:pos x="215" y="308"/>
                </a:cxn>
                <a:cxn ang="0">
                  <a:pos x="218" y="251"/>
                </a:cxn>
                <a:cxn ang="0">
                  <a:pos x="225" y="194"/>
                </a:cxn>
                <a:cxn ang="0">
                  <a:pos x="238" y="137"/>
                </a:cxn>
                <a:cxn ang="0">
                  <a:pos x="257" y="81"/>
                </a:cxn>
                <a:cxn ang="0">
                  <a:pos x="280" y="27"/>
                </a:cxn>
              </a:cxnLst>
              <a:rect l="0" t="0" r="r" b="b"/>
              <a:pathLst>
                <a:path w="1295" h="1039">
                  <a:moveTo>
                    <a:pt x="292" y="0"/>
                  </a:moveTo>
                  <a:lnTo>
                    <a:pt x="252" y="37"/>
                  </a:lnTo>
                  <a:lnTo>
                    <a:pt x="214" y="75"/>
                  </a:lnTo>
                  <a:lnTo>
                    <a:pt x="176" y="114"/>
                  </a:lnTo>
                  <a:lnTo>
                    <a:pt x="141" y="156"/>
                  </a:lnTo>
                  <a:lnTo>
                    <a:pt x="124" y="176"/>
                  </a:lnTo>
                  <a:lnTo>
                    <a:pt x="109" y="198"/>
                  </a:lnTo>
                  <a:lnTo>
                    <a:pt x="94" y="219"/>
                  </a:lnTo>
                  <a:lnTo>
                    <a:pt x="80" y="242"/>
                  </a:lnTo>
                  <a:lnTo>
                    <a:pt x="66" y="263"/>
                  </a:lnTo>
                  <a:lnTo>
                    <a:pt x="55" y="286"/>
                  </a:lnTo>
                  <a:lnTo>
                    <a:pt x="43" y="309"/>
                  </a:lnTo>
                  <a:lnTo>
                    <a:pt x="33" y="332"/>
                  </a:lnTo>
                  <a:lnTo>
                    <a:pt x="24" y="356"/>
                  </a:lnTo>
                  <a:lnTo>
                    <a:pt x="17" y="379"/>
                  </a:lnTo>
                  <a:lnTo>
                    <a:pt x="10" y="403"/>
                  </a:lnTo>
                  <a:lnTo>
                    <a:pt x="5" y="427"/>
                  </a:lnTo>
                  <a:lnTo>
                    <a:pt x="1" y="451"/>
                  </a:lnTo>
                  <a:lnTo>
                    <a:pt x="0" y="476"/>
                  </a:lnTo>
                  <a:lnTo>
                    <a:pt x="0" y="500"/>
                  </a:lnTo>
                  <a:lnTo>
                    <a:pt x="1" y="525"/>
                  </a:lnTo>
                  <a:lnTo>
                    <a:pt x="5" y="551"/>
                  </a:lnTo>
                  <a:lnTo>
                    <a:pt x="10" y="576"/>
                  </a:lnTo>
                  <a:lnTo>
                    <a:pt x="17" y="601"/>
                  </a:lnTo>
                  <a:lnTo>
                    <a:pt x="25" y="628"/>
                  </a:lnTo>
                  <a:lnTo>
                    <a:pt x="37" y="653"/>
                  </a:lnTo>
                  <a:lnTo>
                    <a:pt x="49" y="680"/>
                  </a:lnTo>
                  <a:lnTo>
                    <a:pt x="65" y="705"/>
                  </a:lnTo>
                  <a:lnTo>
                    <a:pt x="81" y="732"/>
                  </a:lnTo>
                  <a:lnTo>
                    <a:pt x="108" y="761"/>
                  </a:lnTo>
                  <a:lnTo>
                    <a:pt x="135" y="789"/>
                  </a:lnTo>
                  <a:lnTo>
                    <a:pt x="165" y="815"/>
                  </a:lnTo>
                  <a:lnTo>
                    <a:pt x="195" y="839"/>
                  </a:lnTo>
                  <a:lnTo>
                    <a:pt x="227" y="862"/>
                  </a:lnTo>
                  <a:lnTo>
                    <a:pt x="261" y="882"/>
                  </a:lnTo>
                  <a:lnTo>
                    <a:pt x="295" y="903"/>
                  </a:lnTo>
                  <a:lnTo>
                    <a:pt x="330" y="920"/>
                  </a:lnTo>
                  <a:lnTo>
                    <a:pt x="367" y="937"/>
                  </a:lnTo>
                  <a:lnTo>
                    <a:pt x="405" y="952"/>
                  </a:lnTo>
                  <a:lnTo>
                    <a:pt x="443" y="966"/>
                  </a:lnTo>
                  <a:lnTo>
                    <a:pt x="482" y="979"/>
                  </a:lnTo>
                  <a:lnTo>
                    <a:pt x="523" y="990"/>
                  </a:lnTo>
                  <a:lnTo>
                    <a:pt x="563" y="1000"/>
                  </a:lnTo>
                  <a:lnTo>
                    <a:pt x="604" y="1008"/>
                  </a:lnTo>
                  <a:lnTo>
                    <a:pt x="645" y="1015"/>
                  </a:lnTo>
                  <a:lnTo>
                    <a:pt x="687" y="1023"/>
                  </a:lnTo>
                  <a:lnTo>
                    <a:pt x="729" y="1028"/>
                  </a:lnTo>
                  <a:lnTo>
                    <a:pt x="772" y="1032"/>
                  </a:lnTo>
                  <a:lnTo>
                    <a:pt x="814" y="1036"/>
                  </a:lnTo>
                  <a:lnTo>
                    <a:pt x="856" y="1038"/>
                  </a:lnTo>
                  <a:lnTo>
                    <a:pt x="899" y="1039"/>
                  </a:lnTo>
                  <a:lnTo>
                    <a:pt x="940" y="1039"/>
                  </a:lnTo>
                  <a:lnTo>
                    <a:pt x="982" y="1039"/>
                  </a:lnTo>
                  <a:lnTo>
                    <a:pt x="1024" y="1038"/>
                  </a:lnTo>
                  <a:lnTo>
                    <a:pt x="1064" y="1037"/>
                  </a:lnTo>
                  <a:lnTo>
                    <a:pt x="1105" y="1034"/>
                  </a:lnTo>
                  <a:lnTo>
                    <a:pt x="1144" y="1032"/>
                  </a:lnTo>
                  <a:lnTo>
                    <a:pt x="1183" y="1028"/>
                  </a:lnTo>
                  <a:lnTo>
                    <a:pt x="1221" y="1023"/>
                  </a:lnTo>
                  <a:lnTo>
                    <a:pt x="1258" y="1018"/>
                  </a:lnTo>
                  <a:lnTo>
                    <a:pt x="1295" y="1013"/>
                  </a:lnTo>
                  <a:lnTo>
                    <a:pt x="1258" y="1012"/>
                  </a:lnTo>
                  <a:lnTo>
                    <a:pt x="1221" y="1010"/>
                  </a:lnTo>
                  <a:lnTo>
                    <a:pt x="1183" y="1008"/>
                  </a:lnTo>
                  <a:lnTo>
                    <a:pt x="1145" y="1004"/>
                  </a:lnTo>
                  <a:lnTo>
                    <a:pt x="1106" y="1000"/>
                  </a:lnTo>
                  <a:lnTo>
                    <a:pt x="1066" y="995"/>
                  </a:lnTo>
                  <a:lnTo>
                    <a:pt x="1026" y="989"/>
                  </a:lnTo>
                  <a:lnTo>
                    <a:pt x="986" y="981"/>
                  </a:lnTo>
                  <a:lnTo>
                    <a:pt x="945" y="974"/>
                  </a:lnTo>
                  <a:lnTo>
                    <a:pt x="905" y="965"/>
                  </a:lnTo>
                  <a:lnTo>
                    <a:pt x="866" y="955"/>
                  </a:lnTo>
                  <a:lnTo>
                    <a:pt x="825" y="943"/>
                  </a:lnTo>
                  <a:lnTo>
                    <a:pt x="786" y="931"/>
                  </a:lnTo>
                  <a:lnTo>
                    <a:pt x="747" y="918"/>
                  </a:lnTo>
                  <a:lnTo>
                    <a:pt x="707" y="903"/>
                  </a:lnTo>
                  <a:lnTo>
                    <a:pt x="670" y="888"/>
                  </a:lnTo>
                  <a:lnTo>
                    <a:pt x="633" y="871"/>
                  </a:lnTo>
                  <a:lnTo>
                    <a:pt x="596" y="852"/>
                  </a:lnTo>
                  <a:lnTo>
                    <a:pt x="561" y="833"/>
                  </a:lnTo>
                  <a:lnTo>
                    <a:pt x="527" y="813"/>
                  </a:lnTo>
                  <a:lnTo>
                    <a:pt x="494" y="790"/>
                  </a:lnTo>
                  <a:lnTo>
                    <a:pt x="462" y="767"/>
                  </a:lnTo>
                  <a:lnTo>
                    <a:pt x="430" y="742"/>
                  </a:lnTo>
                  <a:lnTo>
                    <a:pt x="403" y="717"/>
                  </a:lnTo>
                  <a:lnTo>
                    <a:pt x="375" y="689"/>
                  </a:lnTo>
                  <a:lnTo>
                    <a:pt x="349" y="660"/>
                  </a:lnTo>
                  <a:lnTo>
                    <a:pt x="325" y="629"/>
                  </a:lnTo>
                  <a:lnTo>
                    <a:pt x="304" y="598"/>
                  </a:lnTo>
                  <a:lnTo>
                    <a:pt x="284" y="563"/>
                  </a:lnTo>
                  <a:lnTo>
                    <a:pt x="266" y="529"/>
                  </a:lnTo>
                  <a:lnTo>
                    <a:pt x="251" y="493"/>
                  </a:lnTo>
                  <a:lnTo>
                    <a:pt x="238" y="453"/>
                  </a:lnTo>
                  <a:lnTo>
                    <a:pt x="229" y="424"/>
                  </a:lnTo>
                  <a:lnTo>
                    <a:pt x="223" y="395"/>
                  </a:lnTo>
                  <a:lnTo>
                    <a:pt x="219" y="366"/>
                  </a:lnTo>
                  <a:lnTo>
                    <a:pt x="216" y="337"/>
                  </a:lnTo>
                  <a:lnTo>
                    <a:pt x="215" y="308"/>
                  </a:lnTo>
                  <a:lnTo>
                    <a:pt x="215" y="279"/>
                  </a:lnTo>
                  <a:lnTo>
                    <a:pt x="218" y="251"/>
                  </a:lnTo>
                  <a:lnTo>
                    <a:pt x="220" y="222"/>
                  </a:lnTo>
                  <a:lnTo>
                    <a:pt x="225" y="194"/>
                  </a:lnTo>
                  <a:lnTo>
                    <a:pt x="232" y="165"/>
                  </a:lnTo>
                  <a:lnTo>
                    <a:pt x="238" y="137"/>
                  </a:lnTo>
                  <a:lnTo>
                    <a:pt x="247" y="109"/>
                  </a:lnTo>
                  <a:lnTo>
                    <a:pt x="257" y="81"/>
                  </a:lnTo>
                  <a:lnTo>
                    <a:pt x="267" y="55"/>
                  </a:lnTo>
                  <a:lnTo>
                    <a:pt x="280" y="27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E306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" name="Freeform 11"/>
            <p:cNvSpPr>
              <a:spLocks/>
            </p:cNvSpPr>
            <p:nvPr/>
          </p:nvSpPr>
          <p:spPr bwMode="auto">
            <a:xfrm>
              <a:off x="1192213" y="287338"/>
              <a:ext cx="512763" cy="412750"/>
            </a:xfrm>
            <a:custGeom>
              <a:avLst/>
              <a:gdLst/>
              <a:ahLst/>
              <a:cxnLst>
                <a:cxn ang="0">
                  <a:pos x="35" y="27"/>
                </a:cxn>
                <a:cxn ang="0">
                  <a:pos x="111" y="31"/>
                </a:cxn>
                <a:cxn ang="0">
                  <a:pos x="189" y="39"/>
                </a:cxn>
                <a:cxn ang="0">
                  <a:pos x="268" y="50"/>
                </a:cxn>
                <a:cxn ang="0">
                  <a:pos x="348" y="65"/>
                </a:cxn>
                <a:cxn ang="0">
                  <a:pos x="429" y="84"/>
                </a:cxn>
                <a:cxn ang="0">
                  <a:pos x="509" y="108"/>
                </a:cxn>
                <a:cxn ang="0">
                  <a:pos x="586" y="136"/>
                </a:cxn>
                <a:cxn ang="0">
                  <a:pos x="662" y="169"/>
                </a:cxn>
                <a:cxn ang="0">
                  <a:pos x="734" y="206"/>
                </a:cxn>
                <a:cxn ang="0">
                  <a:pos x="801" y="249"/>
                </a:cxn>
                <a:cxn ang="0">
                  <a:pos x="863" y="297"/>
                </a:cxn>
                <a:cxn ang="0">
                  <a:pos x="920" y="350"/>
                </a:cxn>
                <a:cxn ang="0">
                  <a:pos x="969" y="410"/>
                </a:cxn>
                <a:cxn ang="0">
                  <a:pos x="1011" y="476"/>
                </a:cxn>
                <a:cxn ang="0">
                  <a:pos x="1044" y="546"/>
                </a:cxn>
                <a:cxn ang="0">
                  <a:pos x="1064" y="615"/>
                </a:cxn>
                <a:cxn ang="0">
                  <a:pos x="1076" y="673"/>
                </a:cxn>
                <a:cxn ang="0">
                  <a:pos x="1080" y="731"/>
                </a:cxn>
                <a:cxn ang="0">
                  <a:pos x="1077" y="788"/>
                </a:cxn>
                <a:cxn ang="0">
                  <a:pos x="1069" y="845"/>
                </a:cxn>
                <a:cxn ang="0">
                  <a:pos x="1055" y="902"/>
                </a:cxn>
                <a:cxn ang="0">
                  <a:pos x="1038" y="958"/>
                </a:cxn>
                <a:cxn ang="0">
                  <a:pos x="1015" y="1012"/>
                </a:cxn>
                <a:cxn ang="0">
                  <a:pos x="1042" y="1002"/>
                </a:cxn>
                <a:cxn ang="0">
                  <a:pos x="1117" y="925"/>
                </a:cxn>
                <a:cxn ang="0">
                  <a:pos x="1169" y="863"/>
                </a:cxn>
                <a:cxn ang="0">
                  <a:pos x="1201" y="820"/>
                </a:cxn>
                <a:cxn ang="0">
                  <a:pos x="1228" y="776"/>
                </a:cxn>
                <a:cxn ang="0">
                  <a:pos x="1252" y="730"/>
                </a:cxn>
                <a:cxn ang="0">
                  <a:pos x="1271" y="683"/>
                </a:cxn>
                <a:cxn ang="0">
                  <a:pos x="1285" y="636"/>
                </a:cxn>
                <a:cxn ang="0">
                  <a:pos x="1292" y="588"/>
                </a:cxn>
                <a:cxn ang="0">
                  <a:pos x="1295" y="539"/>
                </a:cxn>
                <a:cxn ang="0">
                  <a:pos x="1290" y="488"/>
                </a:cxn>
                <a:cxn ang="0">
                  <a:pos x="1278" y="438"/>
                </a:cxn>
                <a:cxn ang="0">
                  <a:pos x="1258" y="386"/>
                </a:cxn>
                <a:cxn ang="0">
                  <a:pos x="1230" y="334"/>
                </a:cxn>
                <a:cxn ang="0">
                  <a:pos x="1187" y="278"/>
                </a:cxn>
                <a:cxn ang="0">
                  <a:pos x="1130" y="224"/>
                </a:cxn>
                <a:cxn ang="0">
                  <a:pos x="1067" y="177"/>
                </a:cxn>
                <a:cxn ang="0">
                  <a:pos x="1000" y="136"/>
                </a:cxn>
                <a:cxn ang="0">
                  <a:pos x="926" y="102"/>
                </a:cxn>
                <a:cxn ang="0">
                  <a:pos x="850" y="73"/>
                </a:cxn>
                <a:cxn ang="0">
                  <a:pos x="772" y="49"/>
                </a:cxn>
                <a:cxn ang="0">
                  <a:pos x="690" y="31"/>
                </a:cxn>
                <a:cxn ang="0">
                  <a:pos x="606" y="16"/>
                </a:cxn>
                <a:cxn ang="0">
                  <a:pos x="523" y="7"/>
                </a:cxn>
                <a:cxn ang="0">
                  <a:pos x="438" y="1"/>
                </a:cxn>
                <a:cxn ang="0">
                  <a:pos x="354" y="0"/>
                </a:cxn>
                <a:cxn ang="0">
                  <a:pos x="271" y="1"/>
                </a:cxn>
                <a:cxn ang="0">
                  <a:pos x="190" y="5"/>
                </a:cxn>
                <a:cxn ang="0">
                  <a:pos x="111" y="11"/>
                </a:cxn>
                <a:cxn ang="0">
                  <a:pos x="35" y="21"/>
                </a:cxn>
              </a:cxnLst>
              <a:rect l="0" t="0" r="r" b="b"/>
              <a:pathLst>
                <a:path w="1295" h="1039">
                  <a:moveTo>
                    <a:pt x="0" y="26"/>
                  </a:moveTo>
                  <a:lnTo>
                    <a:pt x="35" y="27"/>
                  </a:lnTo>
                  <a:lnTo>
                    <a:pt x="73" y="29"/>
                  </a:lnTo>
                  <a:lnTo>
                    <a:pt x="111" y="31"/>
                  </a:lnTo>
                  <a:lnTo>
                    <a:pt x="149" y="35"/>
                  </a:lnTo>
                  <a:lnTo>
                    <a:pt x="189" y="39"/>
                  </a:lnTo>
                  <a:lnTo>
                    <a:pt x="228" y="44"/>
                  </a:lnTo>
                  <a:lnTo>
                    <a:pt x="268" y="50"/>
                  </a:lnTo>
                  <a:lnTo>
                    <a:pt x="309" y="58"/>
                  </a:lnTo>
                  <a:lnTo>
                    <a:pt x="348" y="65"/>
                  </a:lnTo>
                  <a:lnTo>
                    <a:pt x="389" y="74"/>
                  </a:lnTo>
                  <a:lnTo>
                    <a:pt x="429" y="84"/>
                  </a:lnTo>
                  <a:lnTo>
                    <a:pt x="468" y="96"/>
                  </a:lnTo>
                  <a:lnTo>
                    <a:pt x="509" y="108"/>
                  </a:lnTo>
                  <a:lnTo>
                    <a:pt x="548" y="121"/>
                  </a:lnTo>
                  <a:lnTo>
                    <a:pt x="586" y="136"/>
                  </a:lnTo>
                  <a:lnTo>
                    <a:pt x="624" y="151"/>
                  </a:lnTo>
                  <a:lnTo>
                    <a:pt x="662" y="169"/>
                  </a:lnTo>
                  <a:lnTo>
                    <a:pt x="699" y="187"/>
                  </a:lnTo>
                  <a:lnTo>
                    <a:pt x="734" y="206"/>
                  </a:lnTo>
                  <a:lnTo>
                    <a:pt x="768" y="226"/>
                  </a:lnTo>
                  <a:lnTo>
                    <a:pt x="801" y="249"/>
                  </a:lnTo>
                  <a:lnTo>
                    <a:pt x="833" y="272"/>
                  </a:lnTo>
                  <a:lnTo>
                    <a:pt x="863" y="297"/>
                  </a:lnTo>
                  <a:lnTo>
                    <a:pt x="892" y="322"/>
                  </a:lnTo>
                  <a:lnTo>
                    <a:pt x="920" y="350"/>
                  </a:lnTo>
                  <a:lnTo>
                    <a:pt x="945" y="379"/>
                  </a:lnTo>
                  <a:lnTo>
                    <a:pt x="969" y="410"/>
                  </a:lnTo>
                  <a:lnTo>
                    <a:pt x="991" y="441"/>
                  </a:lnTo>
                  <a:lnTo>
                    <a:pt x="1011" y="476"/>
                  </a:lnTo>
                  <a:lnTo>
                    <a:pt x="1029" y="510"/>
                  </a:lnTo>
                  <a:lnTo>
                    <a:pt x="1044" y="546"/>
                  </a:lnTo>
                  <a:lnTo>
                    <a:pt x="1057" y="586"/>
                  </a:lnTo>
                  <a:lnTo>
                    <a:pt x="1064" y="615"/>
                  </a:lnTo>
                  <a:lnTo>
                    <a:pt x="1071" y="644"/>
                  </a:lnTo>
                  <a:lnTo>
                    <a:pt x="1076" y="673"/>
                  </a:lnTo>
                  <a:lnTo>
                    <a:pt x="1078" y="702"/>
                  </a:lnTo>
                  <a:lnTo>
                    <a:pt x="1080" y="731"/>
                  </a:lnTo>
                  <a:lnTo>
                    <a:pt x="1080" y="760"/>
                  </a:lnTo>
                  <a:lnTo>
                    <a:pt x="1077" y="788"/>
                  </a:lnTo>
                  <a:lnTo>
                    <a:pt x="1074" y="817"/>
                  </a:lnTo>
                  <a:lnTo>
                    <a:pt x="1069" y="845"/>
                  </a:lnTo>
                  <a:lnTo>
                    <a:pt x="1063" y="874"/>
                  </a:lnTo>
                  <a:lnTo>
                    <a:pt x="1055" y="902"/>
                  </a:lnTo>
                  <a:lnTo>
                    <a:pt x="1048" y="930"/>
                  </a:lnTo>
                  <a:lnTo>
                    <a:pt x="1038" y="958"/>
                  </a:lnTo>
                  <a:lnTo>
                    <a:pt x="1026" y="984"/>
                  </a:lnTo>
                  <a:lnTo>
                    <a:pt x="1015" y="1012"/>
                  </a:lnTo>
                  <a:lnTo>
                    <a:pt x="1002" y="1039"/>
                  </a:lnTo>
                  <a:lnTo>
                    <a:pt x="1042" y="1002"/>
                  </a:lnTo>
                  <a:lnTo>
                    <a:pt x="1081" y="964"/>
                  </a:lnTo>
                  <a:lnTo>
                    <a:pt x="1117" y="925"/>
                  </a:lnTo>
                  <a:lnTo>
                    <a:pt x="1153" y="883"/>
                  </a:lnTo>
                  <a:lnTo>
                    <a:pt x="1169" y="863"/>
                  </a:lnTo>
                  <a:lnTo>
                    <a:pt x="1186" y="841"/>
                  </a:lnTo>
                  <a:lnTo>
                    <a:pt x="1201" y="820"/>
                  </a:lnTo>
                  <a:lnTo>
                    <a:pt x="1215" y="797"/>
                  </a:lnTo>
                  <a:lnTo>
                    <a:pt x="1228" y="776"/>
                  </a:lnTo>
                  <a:lnTo>
                    <a:pt x="1240" y="753"/>
                  </a:lnTo>
                  <a:lnTo>
                    <a:pt x="1252" y="730"/>
                  </a:lnTo>
                  <a:lnTo>
                    <a:pt x="1262" y="707"/>
                  </a:lnTo>
                  <a:lnTo>
                    <a:pt x="1271" y="683"/>
                  </a:lnTo>
                  <a:lnTo>
                    <a:pt x="1278" y="660"/>
                  </a:lnTo>
                  <a:lnTo>
                    <a:pt x="1285" y="636"/>
                  </a:lnTo>
                  <a:lnTo>
                    <a:pt x="1290" y="612"/>
                  </a:lnTo>
                  <a:lnTo>
                    <a:pt x="1292" y="588"/>
                  </a:lnTo>
                  <a:lnTo>
                    <a:pt x="1295" y="563"/>
                  </a:lnTo>
                  <a:lnTo>
                    <a:pt x="1295" y="539"/>
                  </a:lnTo>
                  <a:lnTo>
                    <a:pt x="1293" y="514"/>
                  </a:lnTo>
                  <a:lnTo>
                    <a:pt x="1290" y="488"/>
                  </a:lnTo>
                  <a:lnTo>
                    <a:pt x="1285" y="463"/>
                  </a:lnTo>
                  <a:lnTo>
                    <a:pt x="1278" y="438"/>
                  </a:lnTo>
                  <a:lnTo>
                    <a:pt x="1269" y="411"/>
                  </a:lnTo>
                  <a:lnTo>
                    <a:pt x="1258" y="386"/>
                  </a:lnTo>
                  <a:lnTo>
                    <a:pt x="1245" y="359"/>
                  </a:lnTo>
                  <a:lnTo>
                    <a:pt x="1230" y="334"/>
                  </a:lnTo>
                  <a:lnTo>
                    <a:pt x="1212" y="307"/>
                  </a:lnTo>
                  <a:lnTo>
                    <a:pt x="1187" y="278"/>
                  </a:lnTo>
                  <a:lnTo>
                    <a:pt x="1159" y="250"/>
                  </a:lnTo>
                  <a:lnTo>
                    <a:pt x="1130" y="224"/>
                  </a:lnTo>
                  <a:lnTo>
                    <a:pt x="1100" y="200"/>
                  </a:lnTo>
                  <a:lnTo>
                    <a:pt x="1067" y="177"/>
                  </a:lnTo>
                  <a:lnTo>
                    <a:pt x="1034" y="157"/>
                  </a:lnTo>
                  <a:lnTo>
                    <a:pt x="1000" y="136"/>
                  </a:lnTo>
                  <a:lnTo>
                    <a:pt x="963" y="119"/>
                  </a:lnTo>
                  <a:lnTo>
                    <a:pt x="926" y="102"/>
                  </a:lnTo>
                  <a:lnTo>
                    <a:pt x="890" y="87"/>
                  </a:lnTo>
                  <a:lnTo>
                    <a:pt x="850" y="73"/>
                  </a:lnTo>
                  <a:lnTo>
                    <a:pt x="811" y="60"/>
                  </a:lnTo>
                  <a:lnTo>
                    <a:pt x="772" y="49"/>
                  </a:lnTo>
                  <a:lnTo>
                    <a:pt x="731" y="39"/>
                  </a:lnTo>
                  <a:lnTo>
                    <a:pt x="690" y="31"/>
                  </a:lnTo>
                  <a:lnTo>
                    <a:pt x="648" y="24"/>
                  </a:lnTo>
                  <a:lnTo>
                    <a:pt x="606" y="16"/>
                  </a:lnTo>
                  <a:lnTo>
                    <a:pt x="564" y="11"/>
                  </a:lnTo>
                  <a:lnTo>
                    <a:pt x="523" y="7"/>
                  </a:lnTo>
                  <a:lnTo>
                    <a:pt x="481" y="3"/>
                  </a:lnTo>
                  <a:lnTo>
                    <a:pt x="438" y="1"/>
                  </a:lnTo>
                  <a:lnTo>
                    <a:pt x="396" y="0"/>
                  </a:lnTo>
                  <a:lnTo>
                    <a:pt x="354" y="0"/>
                  </a:lnTo>
                  <a:lnTo>
                    <a:pt x="313" y="0"/>
                  </a:lnTo>
                  <a:lnTo>
                    <a:pt x="271" y="1"/>
                  </a:lnTo>
                  <a:lnTo>
                    <a:pt x="230" y="2"/>
                  </a:lnTo>
                  <a:lnTo>
                    <a:pt x="190" y="5"/>
                  </a:lnTo>
                  <a:lnTo>
                    <a:pt x="151" y="7"/>
                  </a:lnTo>
                  <a:lnTo>
                    <a:pt x="111" y="11"/>
                  </a:lnTo>
                  <a:lnTo>
                    <a:pt x="73" y="16"/>
                  </a:lnTo>
                  <a:lnTo>
                    <a:pt x="35" y="21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E306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11" name="Овал 110"/>
          <p:cNvSpPr/>
          <p:nvPr/>
        </p:nvSpPr>
        <p:spPr>
          <a:xfrm rot="20454145">
            <a:off x="656160" y="1230849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12" name="Овал 111"/>
          <p:cNvSpPr/>
          <p:nvPr/>
        </p:nvSpPr>
        <p:spPr>
          <a:xfrm rot="20454145">
            <a:off x="2600875" y="1230848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13" name="Овал 112"/>
          <p:cNvSpPr/>
          <p:nvPr/>
        </p:nvSpPr>
        <p:spPr>
          <a:xfrm rot="20454145">
            <a:off x="4588440" y="1230847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14" name="Овал 113"/>
          <p:cNvSpPr/>
          <p:nvPr/>
        </p:nvSpPr>
        <p:spPr>
          <a:xfrm rot="20454145">
            <a:off x="6575989" y="1230847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15" name="Овал 114"/>
          <p:cNvSpPr/>
          <p:nvPr/>
        </p:nvSpPr>
        <p:spPr>
          <a:xfrm rot="20454145">
            <a:off x="8549237" y="1230847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16" name="Овал 115"/>
          <p:cNvSpPr/>
          <p:nvPr/>
        </p:nvSpPr>
        <p:spPr>
          <a:xfrm rot="20454145">
            <a:off x="656159" y="3084270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17" name="Овал 116"/>
          <p:cNvSpPr/>
          <p:nvPr/>
        </p:nvSpPr>
        <p:spPr>
          <a:xfrm rot="20454145">
            <a:off x="2600874" y="3084269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18" name="Овал 117"/>
          <p:cNvSpPr/>
          <p:nvPr/>
        </p:nvSpPr>
        <p:spPr>
          <a:xfrm rot="20454145">
            <a:off x="6575988" y="3084268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19" name="Овал 118"/>
          <p:cNvSpPr/>
          <p:nvPr/>
        </p:nvSpPr>
        <p:spPr>
          <a:xfrm rot="20454145">
            <a:off x="8549236" y="3084268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20" name="Овал 119"/>
          <p:cNvSpPr/>
          <p:nvPr/>
        </p:nvSpPr>
        <p:spPr>
          <a:xfrm rot="20454145">
            <a:off x="656159" y="4895245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21" name="Овал 120"/>
          <p:cNvSpPr/>
          <p:nvPr/>
        </p:nvSpPr>
        <p:spPr>
          <a:xfrm rot="20454145">
            <a:off x="2600874" y="4895244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22" name="Овал 121"/>
          <p:cNvSpPr/>
          <p:nvPr/>
        </p:nvSpPr>
        <p:spPr>
          <a:xfrm rot="20454145">
            <a:off x="4588439" y="4895243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23" name="Овал 122"/>
          <p:cNvSpPr/>
          <p:nvPr/>
        </p:nvSpPr>
        <p:spPr>
          <a:xfrm rot="20454145">
            <a:off x="6575988" y="4895243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24" name="Овал 123"/>
          <p:cNvSpPr/>
          <p:nvPr/>
        </p:nvSpPr>
        <p:spPr>
          <a:xfrm rot="20454145">
            <a:off x="8549236" y="4895243"/>
            <a:ext cx="1492022" cy="866470"/>
          </a:xfrm>
          <a:prstGeom prst="ellipse">
            <a:avLst/>
          </a:prstGeom>
          <a:solidFill>
            <a:srgbClr val="EDEDED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 dirty="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25" name="Прямоугольник 124"/>
          <p:cNvSpPr/>
          <p:nvPr/>
        </p:nvSpPr>
        <p:spPr>
          <a:xfrm>
            <a:off x="548160" y="2184203"/>
            <a:ext cx="1583830" cy="467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Год основания </a:t>
            </a:r>
            <a:r>
              <a:rPr lang="ru-RU" sz="1200" dirty="0" smtClean="0"/>
              <a:t>компании</a:t>
            </a:r>
            <a:endParaRPr lang="ru-RU" sz="1200" dirty="0"/>
          </a:p>
        </p:txBody>
      </p:sp>
      <p:sp>
        <p:nvSpPr>
          <p:cNvPr id="126" name="Прямоугольник 125"/>
          <p:cNvSpPr/>
          <p:nvPr/>
        </p:nvSpPr>
        <p:spPr>
          <a:xfrm>
            <a:off x="2824072" y="2174678"/>
            <a:ext cx="1022430" cy="467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25% роста </a:t>
            </a:r>
          </a:p>
          <a:p>
            <a:pPr algn="ctr"/>
            <a:r>
              <a:rPr lang="ru-RU" sz="1200" dirty="0" smtClean="0"/>
              <a:t>ежегодно</a:t>
            </a:r>
            <a:endParaRPr lang="ru-RU" sz="1200" dirty="0"/>
          </a:p>
        </p:txBody>
      </p:sp>
      <p:sp>
        <p:nvSpPr>
          <p:cNvPr id="127" name="Прямоугольник 126"/>
          <p:cNvSpPr/>
          <p:nvPr/>
        </p:nvSpPr>
        <p:spPr>
          <a:xfrm>
            <a:off x="4470277" y="2195033"/>
            <a:ext cx="1733679" cy="467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39 000 отправлений</a:t>
            </a:r>
          </a:p>
          <a:p>
            <a:pPr algn="ctr"/>
            <a:r>
              <a:rPr lang="ru-RU" sz="1200" dirty="0" smtClean="0"/>
              <a:t>ежедневно</a:t>
            </a:r>
          </a:p>
        </p:txBody>
      </p:sp>
      <p:sp>
        <p:nvSpPr>
          <p:cNvPr id="128" name="Прямоугольник 127"/>
          <p:cNvSpPr/>
          <p:nvPr/>
        </p:nvSpPr>
        <p:spPr>
          <a:xfrm>
            <a:off x="5882687" y="2189211"/>
            <a:ext cx="2821599" cy="6541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100 000 уникальных </a:t>
            </a:r>
          </a:p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единиц товара</a:t>
            </a:r>
            <a:r>
              <a:rPr lang="ru-RU" sz="1200" dirty="0" smtClean="0"/>
              <a:t> </a:t>
            </a:r>
          </a:p>
          <a:p>
            <a:pPr algn="ctr"/>
            <a:r>
              <a:rPr lang="ru-RU" sz="1200" dirty="0" smtClean="0"/>
              <a:t>единовременного хранения</a:t>
            </a:r>
          </a:p>
        </p:txBody>
      </p:sp>
      <p:sp>
        <p:nvSpPr>
          <p:cNvPr id="129" name="Прямоугольник 128"/>
          <p:cNvSpPr/>
          <p:nvPr/>
        </p:nvSpPr>
        <p:spPr>
          <a:xfrm>
            <a:off x="8347096" y="2203253"/>
            <a:ext cx="1687676" cy="467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169 тонн груза</a:t>
            </a:r>
          </a:p>
          <a:p>
            <a:pPr algn="ctr"/>
            <a:r>
              <a:rPr lang="ru-RU" sz="1200" dirty="0" smtClean="0"/>
              <a:t>каждый день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488916" y="4057845"/>
            <a:ext cx="1807584" cy="467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4 000 сотрудников </a:t>
            </a:r>
            <a:r>
              <a:rPr lang="ru-RU" sz="1200" dirty="0" smtClean="0"/>
              <a:t>штатных</a:t>
            </a:r>
            <a:endParaRPr lang="ru-RU" sz="1200" dirty="0"/>
          </a:p>
        </p:txBody>
      </p:sp>
      <p:sp>
        <p:nvSpPr>
          <p:cNvPr id="131" name="Прямоугольник 130"/>
          <p:cNvSpPr/>
          <p:nvPr/>
        </p:nvSpPr>
        <p:spPr>
          <a:xfrm>
            <a:off x="2548424" y="4057845"/>
            <a:ext cx="1583830" cy="467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920 наземных</a:t>
            </a:r>
          </a:p>
          <a:p>
            <a:pPr algn="ctr"/>
            <a:r>
              <a:rPr lang="ru-RU" sz="1200" dirty="0" err="1" smtClean="0"/>
              <a:t>автомаршрутов</a:t>
            </a:r>
            <a:endParaRPr lang="ru-RU" sz="1200" dirty="0"/>
          </a:p>
        </p:txBody>
      </p:sp>
      <p:sp>
        <p:nvSpPr>
          <p:cNvPr id="132" name="Прямоугольник 131"/>
          <p:cNvSpPr/>
          <p:nvPr/>
        </p:nvSpPr>
        <p:spPr>
          <a:xfrm>
            <a:off x="6517876" y="4058478"/>
            <a:ext cx="1686344" cy="6541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200 офисов и </a:t>
            </a:r>
            <a:r>
              <a:rPr lang="ru-RU" sz="1200" dirty="0" err="1" smtClean="0">
                <a:solidFill>
                  <a:srgbClr val="E30613"/>
                </a:solidFill>
              </a:rPr>
              <a:t>представительсв</a:t>
            </a:r>
            <a:r>
              <a:rPr lang="ru-RU" sz="1200" dirty="0" smtClean="0"/>
              <a:t> </a:t>
            </a:r>
          </a:p>
          <a:p>
            <a:pPr algn="ctr"/>
            <a:r>
              <a:rPr lang="ru-RU" sz="1200" dirty="0" smtClean="0"/>
              <a:t>в городах РФ</a:t>
            </a:r>
            <a:endParaRPr lang="ru-RU" sz="1200" dirty="0"/>
          </a:p>
        </p:txBody>
      </p:sp>
      <p:sp>
        <p:nvSpPr>
          <p:cNvPr id="133" name="Прямоугольник 132"/>
          <p:cNvSpPr/>
          <p:nvPr/>
        </p:nvSpPr>
        <p:spPr>
          <a:xfrm>
            <a:off x="8203627" y="4057845"/>
            <a:ext cx="2143733" cy="467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6 000 населенных пунктов </a:t>
            </a:r>
            <a:r>
              <a:rPr lang="ru-RU" sz="1200" dirty="0" smtClean="0"/>
              <a:t>обслуживания</a:t>
            </a:r>
            <a:endParaRPr lang="ru-RU" sz="1200" dirty="0"/>
          </a:p>
        </p:txBody>
      </p:sp>
      <p:sp>
        <p:nvSpPr>
          <p:cNvPr id="134" name="Прямоугольник 133"/>
          <p:cNvSpPr/>
          <p:nvPr/>
        </p:nvSpPr>
        <p:spPr>
          <a:xfrm>
            <a:off x="619598" y="5885122"/>
            <a:ext cx="1583830" cy="467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15 центров </a:t>
            </a:r>
            <a:r>
              <a:rPr lang="ru-RU" sz="1200" dirty="0" smtClean="0"/>
              <a:t>сортировочных</a:t>
            </a:r>
            <a:endParaRPr lang="ru-RU" sz="1200" dirty="0"/>
          </a:p>
        </p:txBody>
      </p:sp>
      <p:sp>
        <p:nvSpPr>
          <p:cNvPr id="135" name="Прямоугольник 134"/>
          <p:cNvSpPr/>
          <p:nvPr/>
        </p:nvSpPr>
        <p:spPr>
          <a:xfrm>
            <a:off x="2346304" y="5885122"/>
            <a:ext cx="2002641" cy="467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1 000 автомобилей </a:t>
            </a:r>
            <a:r>
              <a:rPr lang="ru-RU" sz="1200" dirty="0" smtClean="0"/>
              <a:t>собственных в РФ</a:t>
            </a:r>
            <a:endParaRPr lang="ru-RU" sz="1200" dirty="0"/>
          </a:p>
        </p:txBody>
      </p:sp>
      <p:sp>
        <p:nvSpPr>
          <p:cNvPr id="136" name="Прямоугольник 135"/>
          <p:cNvSpPr/>
          <p:nvPr/>
        </p:nvSpPr>
        <p:spPr>
          <a:xfrm>
            <a:off x="4548688" y="5885122"/>
            <a:ext cx="1583830" cy="467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550 авиарейсов </a:t>
            </a:r>
            <a:r>
              <a:rPr lang="ru-RU" sz="1200" dirty="0" smtClean="0"/>
              <a:t>регулярных</a:t>
            </a:r>
            <a:endParaRPr lang="ru-RU" sz="1200" dirty="0"/>
          </a:p>
        </p:txBody>
      </p:sp>
      <p:sp>
        <p:nvSpPr>
          <p:cNvPr id="137" name="Прямоугольник 136"/>
          <p:cNvSpPr/>
          <p:nvPr/>
        </p:nvSpPr>
        <p:spPr>
          <a:xfrm>
            <a:off x="6118273" y="5885122"/>
            <a:ext cx="2300261" cy="467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300 операторов </a:t>
            </a:r>
          </a:p>
          <a:p>
            <a:pPr algn="ctr"/>
            <a:r>
              <a:rPr lang="ru-RU" sz="1200" dirty="0" smtClean="0"/>
              <a:t>собственного </a:t>
            </a:r>
            <a:r>
              <a:rPr lang="en-US" sz="1200" dirty="0" smtClean="0"/>
              <a:t>call-</a:t>
            </a:r>
            <a:r>
              <a:rPr lang="ru-RU" sz="1200" dirty="0" smtClean="0"/>
              <a:t>центра</a:t>
            </a:r>
            <a:endParaRPr lang="ru-RU" sz="1200" dirty="0"/>
          </a:p>
        </p:txBody>
      </p:sp>
      <p:sp>
        <p:nvSpPr>
          <p:cNvPr id="138" name="Прямоугольник 137"/>
          <p:cNvSpPr/>
          <p:nvPr/>
        </p:nvSpPr>
        <p:spPr>
          <a:xfrm>
            <a:off x="8132782" y="5885122"/>
            <a:ext cx="2127219" cy="467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200" dirty="0" smtClean="0">
                <a:solidFill>
                  <a:srgbClr val="E30613"/>
                </a:solidFill>
              </a:rPr>
              <a:t>48 000 кв.м. </a:t>
            </a:r>
            <a:r>
              <a:rPr lang="ru-RU" sz="1200" dirty="0" smtClean="0"/>
              <a:t>складских</a:t>
            </a:r>
            <a:r>
              <a:rPr lang="ru-RU" sz="1200" dirty="0" smtClean="0">
                <a:solidFill>
                  <a:srgbClr val="E30613"/>
                </a:solidFill>
              </a:rPr>
              <a:t> </a:t>
            </a:r>
            <a:r>
              <a:rPr lang="ru-RU" sz="1200" dirty="0" smtClean="0"/>
              <a:t>площадей</a:t>
            </a:r>
            <a:endParaRPr lang="ru-RU" sz="1200" dirty="0"/>
          </a:p>
        </p:txBody>
      </p:sp>
      <p:grpSp>
        <p:nvGrpSpPr>
          <p:cNvPr id="139" name="Группа 138"/>
          <p:cNvGrpSpPr/>
          <p:nvPr/>
        </p:nvGrpSpPr>
        <p:grpSpPr>
          <a:xfrm>
            <a:off x="6972300" y="1421421"/>
            <a:ext cx="660400" cy="403225"/>
            <a:chOff x="6972300" y="1384300"/>
            <a:chExt cx="660400" cy="403225"/>
          </a:xfrm>
          <a:solidFill>
            <a:srgbClr val="E30613"/>
          </a:solidFill>
        </p:grpSpPr>
        <p:sp>
          <p:nvSpPr>
            <p:cNvPr id="140" name="Freeform 8"/>
            <p:cNvSpPr>
              <a:spLocks/>
            </p:cNvSpPr>
            <p:nvPr/>
          </p:nvSpPr>
          <p:spPr bwMode="auto">
            <a:xfrm>
              <a:off x="6972300" y="1598613"/>
              <a:ext cx="204787" cy="188912"/>
            </a:xfrm>
            <a:custGeom>
              <a:avLst/>
              <a:gdLst/>
              <a:ahLst/>
              <a:cxnLst>
                <a:cxn ang="0">
                  <a:pos x="217" y="0"/>
                </a:cxn>
                <a:cxn ang="0">
                  <a:pos x="170" y="140"/>
                </a:cxn>
                <a:cxn ang="0">
                  <a:pos x="67" y="0"/>
                </a:cxn>
                <a:cxn ang="0">
                  <a:pos x="54" y="1"/>
                </a:cxn>
                <a:cxn ang="0">
                  <a:pos x="41" y="4"/>
                </a:cxn>
                <a:cxn ang="0">
                  <a:pos x="30" y="11"/>
                </a:cxn>
                <a:cxn ang="0">
                  <a:pos x="20" y="19"/>
                </a:cxn>
                <a:cxn ang="0">
                  <a:pos x="11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0" y="66"/>
                </a:cxn>
                <a:cxn ang="0">
                  <a:pos x="0" y="297"/>
                </a:cxn>
                <a:cxn ang="0">
                  <a:pos x="3" y="310"/>
                </a:cxn>
                <a:cxn ang="0">
                  <a:pos x="7" y="323"/>
                </a:cxn>
                <a:cxn ang="0">
                  <a:pos x="15" y="333"/>
                </a:cxn>
                <a:cxn ang="0">
                  <a:pos x="24" y="342"/>
                </a:cxn>
                <a:cxn ang="0">
                  <a:pos x="35" y="349"/>
                </a:cxn>
                <a:cxn ang="0">
                  <a:pos x="47" y="355"/>
                </a:cxn>
                <a:cxn ang="0">
                  <a:pos x="60" y="357"/>
                </a:cxn>
                <a:cxn ang="0">
                  <a:pos x="319" y="357"/>
                </a:cxn>
                <a:cxn ang="0">
                  <a:pos x="332" y="356"/>
                </a:cxn>
                <a:cxn ang="0">
                  <a:pos x="346" y="352"/>
                </a:cxn>
                <a:cxn ang="0">
                  <a:pos x="357" y="346"/>
                </a:cxn>
                <a:cxn ang="0">
                  <a:pos x="367" y="338"/>
                </a:cxn>
                <a:cxn ang="0">
                  <a:pos x="374" y="328"/>
                </a:cxn>
                <a:cxn ang="0">
                  <a:pos x="381" y="316"/>
                </a:cxn>
                <a:cxn ang="0">
                  <a:pos x="384" y="304"/>
                </a:cxn>
                <a:cxn ang="0">
                  <a:pos x="387" y="291"/>
                </a:cxn>
                <a:cxn ang="0">
                  <a:pos x="385" y="60"/>
                </a:cxn>
                <a:cxn ang="0">
                  <a:pos x="383" y="46"/>
                </a:cxn>
                <a:cxn ang="0">
                  <a:pos x="378" y="34"/>
                </a:cxn>
                <a:cxn ang="0">
                  <a:pos x="371" y="24"/>
                </a:cxn>
                <a:cxn ang="0">
                  <a:pos x="362" y="14"/>
                </a:cxn>
                <a:cxn ang="0">
                  <a:pos x="351" y="8"/>
                </a:cxn>
                <a:cxn ang="0">
                  <a:pos x="339" y="2"/>
                </a:cxn>
                <a:cxn ang="0">
                  <a:pos x="326" y="0"/>
                </a:cxn>
              </a:cxnLst>
              <a:rect l="0" t="0" r="r" b="b"/>
              <a:pathLst>
                <a:path w="387" h="357">
                  <a:moveTo>
                    <a:pt x="319" y="0"/>
                  </a:moveTo>
                  <a:lnTo>
                    <a:pt x="217" y="0"/>
                  </a:lnTo>
                  <a:lnTo>
                    <a:pt x="217" y="140"/>
                  </a:lnTo>
                  <a:lnTo>
                    <a:pt x="170" y="140"/>
                  </a:lnTo>
                  <a:lnTo>
                    <a:pt x="170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1"/>
                  </a:lnTo>
                  <a:lnTo>
                    <a:pt x="47" y="2"/>
                  </a:lnTo>
                  <a:lnTo>
                    <a:pt x="41" y="4"/>
                  </a:lnTo>
                  <a:lnTo>
                    <a:pt x="35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20" y="19"/>
                  </a:lnTo>
                  <a:lnTo>
                    <a:pt x="15" y="24"/>
                  </a:lnTo>
                  <a:lnTo>
                    <a:pt x="11" y="29"/>
                  </a:lnTo>
                  <a:lnTo>
                    <a:pt x="7" y="34"/>
                  </a:lnTo>
                  <a:lnTo>
                    <a:pt x="5" y="41"/>
                  </a:lnTo>
                  <a:lnTo>
                    <a:pt x="3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0" y="291"/>
                  </a:lnTo>
                  <a:lnTo>
                    <a:pt x="0" y="297"/>
                  </a:lnTo>
                  <a:lnTo>
                    <a:pt x="1" y="304"/>
                  </a:lnTo>
                  <a:lnTo>
                    <a:pt x="3" y="310"/>
                  </a:lnTo>
                  <a:lnTo>
                    <a:pt x="5" y="316"/>
                  </a:lnTo>
                  <a:lnTo>
                    <a:pt x="7" y="323"/>
                  </a:lnTo>
                  <a:lnTo>
                    <a:pt x="11" y="328"/>
                  </a:lnTo>
                  <a:lnTo>
                    <a:pt x="15" y="333"/>
                  </a:lnTo>
                  <a:lnTo>
                    <a:pt x="20" y="338"/>
                  </a:lnTo>
                  <a:lnTo>
                    <a:pt x="24" y="342"/>
                  </a:lnTo>
                  <a:lnTo>
                    <a:pt x="30" y="346"/>
                  </a:lnTo>
                  <a:lnTo>
                    <a:pt x="35" y="349"/>
                  </a:lnTo>
                  <a:lnTo>
                    <a:pt x="41" y="352"/>
                  </a:lnTo>
                  <a:lnTo>
                    <a:pt x="47" y="355"/>
                  </a:lnTo>
                  <a:lnTo>
                    <a:pt x="54" y="356"/>
                  </a:lnTo>
                  <a:lnTo>
                    <a:pt x="60" y="357"/>
                  </a:lnTo>
                  <a:lnTo>
                    <a:pt x="67" y="357"/>
                  </a:lnTo>
                  <a:lnTo>
                    <a:pt x="319" y="357"/>
                  </a:lnTo>
                  <a:lnTo>
                    <a:pt x="326" y="357"/>
                  </a:lnTo>
                  <a:lnTo>
                    <a:pt x="332" y="356"/>
                  </a:lnTo>
                  <a:lnTo>
                    <a:pt x="339" y="355"/>
                  </a:lnTo>
                  <a:lnTo>
                    <a:pt x="346" y="352"/>
                  </a:lnTo>
                  <a:lnTo>
                    <a:pt x="351" y="349"/>
                  </a:lnTo>
                  <a:lnTo>
                    <a:pt x="357" y="346"/>
                  </a:lnTo>
                  <a:lnTo>
                    <a:pt x="362" y="342"/>
                  </a:lnTo>
                  <a:lnTo>
                    <a:pt x="367" y="338"/>
                  </a:lnTo>
                  <a:lnTo>
                    <a:pt x="371" y="333"/>
                  </a:lnTo>
                  <a:lnTo>
                    <a:pt x="374" y="328"/>
                  </a:lnTo>
                  <a:lnTo>
                    <a:pt x="378" y="323"/>
                  </a:lnTo>
                  <a:lnTo>
                    <a:pt x="381" y="316"/>
                  </a:lnTo>
                  <a:lnTo>
                    <a:pt x="383" y="310"/>
                  </a:lnTo>
                  <a:lnTo>
                    <a:pt x="384" y="304"/>
                  </a:lnTo>
                  <a:lnTo>
                    <a:pt x="385" y="297"/>
                  </a:lnTo>
                  <a:lnTo>
                    <a:pt x="387" y="291"/>
                  </a:lnTo>
                  <a:lnTo>
                    <a:pt x="387" y="66"/>
                  </a:lnTo>
                  <a:lnTo>
                    <a:pt x="385" y="60"/>
                  </a:lnTo>
                  <a:lnTo>
                    <a:pt x="384" y="53"/>
                  </a:lnTo>
                  <a:lnTo>
                    <a:pt x="383" y="46"/>
                  </a:lnTo>
                  <a:lnTo>
                    <a:pt x="381" y="41"/>
                  </a:lnTo>
                  <a:lnTo>
                    <a:pt x="378" y="34"/>
                  </a:lnTo>
                  <a:lnTo>
                    <a:pt x="374" y="29"/>
                  </a:lnTo>
                  <a:lnTo>
                    <a:pt x="371" y="24"/>
                  </a:lnTo>
                  <a:lnTo>
                    <a:pt x="367" y="19"/>
                  </a:lnTo>
                  <a:lnTo>
                    <a:pt x="362" y="14"/>
                  </a:lnTo>
                  <a:lnTo>
                    <a:pt x="357" y="11"/>
                  </a:lnTo>
                  <a:lnTo>
                    <a:pt x="351" y="8"/>
                  </a:lnTo>
                  <a:lnTo>
                    <a:pt x="346" y="4"/>
                  </a:lnTo>
                  <a:lnTo>
                    <a:pt x="339" y="2"/>
                  </a:lnTo>
                  <a:lnTo>
                    <a:pt x="332" y="1"/>
                  </a:lnTo>
                  <a:lnTo>
                    <a:pt x="326" y="0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9"/>
            <p:cNvSpPr>
              <a:spLocks/>
            </p:cNvSpPr>
            <p:nvPr/>
          </p:nvSpPr>
          <p:spPr bwMode="auto">
            <a:xfrm>
              <a:off x="7197725" y="1598613"/>
              <a:ext cx="204787" cy="188912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171" y="140"/>
                </a:cxn>
                <a:cxn ang="0">
                  <a:pos x="68" y="0"/>
                </a:cxn>
                <a:cxn ang="0">
                  <a:pos x="55" y="1"/>
                </a:cxn>
                <a:cxn ang="0">
                  <a:pos x="42" y="4"/>
                </a:cxn>
                <a:cxn ang="0">
                  <a:pos x="30" y="11"/>
                </a:cxn>
                <a:cxn ang="0">
                  <a:pos x="20" y="19"/>
                </a:cxn>
                <a:cxn ang="0">
                  <a:pos x="12" y="29"/>
                </a:cxn>
                <a:cxn ang="0">
                  <a:pos x="6" y="41"/>
                </a:cxn>
                <a:cxn ang="0">
                  <a:pos x="3" y="53"/>
                </a:cxn>
                <a:cxn ang="0">
                  <a:pos x="0" y="66"/>
                </a:cxn>
                <a:cxn ang="0">
                  <a:pos x="1" y="297"/>
                </a:cxn>
                <a:cxn ang="0">
                  <a:pos x="4" y="310"/>
                </a:cxn>
                <a:cxn ang="0">
                  <a:pos x="9" y="323"/>
                </a:cxn>
                <a:cxn ang="0">
                  <a:pos x="16" y="333"/>
                </a:cxn>
                <a:cxn ang="0">
                  <a:pos x="26" y="342"/>
                </a:cxn>
                <a:cxn ang="0">
                  <a:pos x="36" y="349"/>
                </a:cxn>
                <a:cxn ang="0">
                  <a:pos x="48" y="355"/>
                </a:cxn>
                <a:cxn ang="0">
                  <a:pos x="61" y="357"/>
                </a:cxn>
                <a:cxn ang="0">
                  <a:pos x="320" y="357"/>
                </a:cxn>
                <a:cxn ang="0">
                  <a:pos x="334" y="356"/>
                </a:cxn>
                <a:cxn ang="0">
                  <a:pos x="346" y="352"/>
                </a:cxn>
                <a:cxn ang="0">
                  <a:pos x="357" y="346"/>
                </a:cxn>
                <a:cxn ang="0">
                  <a:pos x="367" y="338"/>
                </a:cxn>
                <a:cxn ang="0">
                  <a:pos x="376" y="328"/>
                </a:cxn>
                <a:cxn ang="0">
                  <a:pos x="382" y="316"/>
                </a:cxn>
                <a:cxn ang="0">
                  <a:pos x="386" y="304"/>
                </a:cxn>
                <a:cxn ang="0">
                  <a:pos x="387" y="291"/>
                </a:cxn>
                <a:cxn ang="0">
                  <a:pos x="387" y="60"/>
                </a:cxn>
                <a:cxn ang="0">
                  <a:pos x="384" y="46"/>
                </a:cxn>
                <a:cxn ang="0">
                  <a:pos x="379" y="34"/>
                </a:cxn>
                <a:cxn ang="0">
                  <a:pos x="372" y="24"/>
                </a:cxn>
                <a:cxn ang="0">
                  <a:pos x="363" y="14"/>
                </a:cxn>
                <a:cxn ang="0">
                  <a:pos x="352" y="8"/>
                </a:cxn>
                <a:cxn ang="0">
                  <a:pos x="340" y="2"/>
                </a:cxn>
                <a:cxn ang="0">
                  <a:pos x="326" y="0"/>
                </a:cxn>
              </a:cxnLst>
              <a:rect l="0" t="0" r="r" b="b"/>
              <a:pathLst>
                <a:path w="387" h="357">
                  <a:moveTo>
                    <a:pt x="320" y="0"/>
                  </a:moveTo>
                  <a:lnTo>
                    <a:pt x="218" y="0"/>
                  </a:lnTo>
                  <a:lnTo>
                    <a:pt x="218" y="140"/>
                  </a:lnTo>
                  <a:lnTo>
                    <a:pt x="171" y="140"/>
                  </a:lnTo>
                  <a:lnTo>
                    <a:pt x="171" y="0"/>
                  </a:lnTo>
                  <a:lnTo>
                    <a:pt x="68" y="0"/>
                  </a:lnTo>
                  <a:lnTo>
                    <a:pt x="61" y="0"/>
                  </a:lnTo>
                  <a:lnTo>
                    <a:pt x="55" y="1"/>
                  </a:lnTo>
                  <a:lnTo>
                    <a:pt x="48" y="2"/>
                  </a:lnTo>
                  <a:lnTo>
                    <a:pt x="42" y="4"/>
                  </a:lnTo>
                  <a:lnTo>
                    <a:pt x="36" y="8"/>
                  </a:lnTo>
                  <a:lnTo>
                    <a:pt x="30" y="11"/>
                  </a:lnTo>
                  <a:lnTo>
                    <a:pt x="26" y="14"/>
                  </a:lnTo>
                  <a:lnTo>
                    <a:pt x="20" y="19"/>
                  </a:lnTo>
                  <a:lnTo>
                    <a:pt x="16" y="24"/>
                  </a:lnTo>
                  <a:lnTo>
                    <a:pt x="12" y="29"/>
                  </a:lnTo>
                  <a:lnTo>
                    <a:pt x="9" y="34"/>
                  </a:lnTo>
                  <a:lnTo>
                    <a:pt x="6" y="41"/>
                  </a:lnTo>
                  <a:lnTo>
                    <a:pt x="4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6"/>
                  </a:lnTo>
                  <a:lnTo>
                    <a:pt x="0" y="291"/>
                  </a:lnTo>
                  <a:lnTo>
                    <a:pt x="1" y="297"/>
                  </a:lnTo>
                  <a:lnTo>
                    <a:pt x="3" y="304"/>
                  </a:lnTo>
                  <a:lnTo>
                    <a:pt x="4" y="310"/>
                  </a:lnTo>
                  <a:lnTo>
                    <a:pt x="6" y="316"/>
                  </a:lnTo>
                  <a:lnTo>
                    <a:pt x="9" y="323"/>
                  </a:lnTo>
                  <a:lnTo>
                    <a:pt x="12" y="328"/>
                  </a:lnTo>
                  <a:lnTo>
                    <a:pt x="16" y="333"/>
                  </a:lnTo>
                  <a:lnTo>
                    <a:pt x="20" y="338"/>
                  </a:lnTo>
                  <a:lnTo>
                    <a:pt x="26" y="342"/>
                  </a:lnTo>
                  <a:lnTo>
                    <a:pt x="30" y="346"/>
                  </a:lnTo>
                  <a:lnTo>
                    <a:pt x="36" y="349"/>
                  </a:lnTo>
                  <a:lnTo>
                    <a:pt x="42" y="352"/>
                  </a:lnTo>
                  <a:lnTo>
                    <a:pt x="48" y="355"/>
                  </a:lnTo>
                  <a:lnTo>
                    <a:pt x="55" y="356"/>
                  </a:lnTo>
                  <a:lnTo>
                    <a:pt x="61" y="357"/>
                  </a:lnTo>
                  <a:lnTo>
                    <a:pt x="68" y="357"/>
                  </a:lnTo>
                  <a:lnTo>
                    <a:pt x="320" y="357"/>
                  </a:lnTo>
                  <a:lnTo>
                    <a:pt x="326" y="357"/>
                  </a:lnTo>
                  <a:lnTo>
                    <a:pt x="334" y="356"/>
                  </a:lnTo>
                  <a:lnTo>
                    <a:pt x="340" y="355"/>
                  </a:lnTo>
                  <a:lnTo>
                    <a:pt x="346" y="352"/>
                  </a:lnTo>
                  <a:lnTo>
                    <a:pt x="352" y="349"/>
                  </a:lnTo>
                  <a:lnTo>
                    <a:pt x="357" y="346"/>
                  </a:lnTo>
                  <a:lnTo>
                    <a:pt x="363" y="342"/>
                  </a:lnTo>
                  <a:lnTo>
                    <a:pt x="367" y="338"/>
                  </a:lnTo>
                  <a:lnTo>
                    <a:pt x="372" y="333"/>
                  </a:lnTo>
                  <a:lnTo>
                    <a:pt x="376" y="328"/>
                  </a:lnTo>
                  <a:lnTo>
                    <a:pt x="379" y="323"/>
                  </a:lnTo>
                  <a:lnTo>
                    <a:pt x="382" y="316"/>
                  </a:lnTo>
                  <a:lnTo>
                    <a:pt x="384" y="310"/>
                  </a:lnTo>
                  <a:lnTo>
                    <a:pt x="386" y="304"/>
                  </a:lnTo>
                  <a:lnTo>
                    <a:pt x="387" y="297"/>
                  </a:lnTo>
                  <a:lnTo>
                    <a:pt x="387" y="291"/>
                  </a:lnTo>
                  <a:lnTo>
                    <a:pt x="387" y="66"/>
                  </a:lnTo>
                  <a:lnTo>
                    <a:pt x="387" y="60"/>
                  </a:lnTo>
                  <a:lnTo>
                    <a:pt x="386" y="53"/>
                  </a:lnTo>
                  <a:lnTo>
                    <a:pt x="384" y="46"/>
                  </a:lnTo>
                  <a:lnTo>
                    <a:pt x="382" y="41"/>
                  </a:lnTo>
                  <a:lnTo>
                    <a:pt x="379" y="34"/>
                  </a:lnTo>
                  <a:lnTo>
                    <a:pt x="376" y="29"/>
                  </a:lnTo>
                  <a:lnTo>
                    <a:pt x="372" y="24"/>
                  </a:lnTo>
                  <a:lnTo>
                    <a:pt x="367" y="19"/>
                  </a:lnTo>
                  <a:lnTo>
                    <a:pt x="363" y="14"/>
                  </a:lnTo>
                  <a:lnTo>
                    <a:pt x="357" y="11"/>
                  </a:lnTo>
                  <a:lnTo>
                    <a:pt x="352" y="8"/>
                  </a:lnTo>
                  <a:lnTo>
                    <a:pt x="346" y="4"/>
                  </a:lnTo>
                  <a:lnTo>
                    <a:pt x="340" y="2"/>
                  </a:lnTo>
                  <a:lnTo>
                    <a:pt x="334" y="1"/>
                  </a:lnTo>
                  <a:lnTo>
                    <a:pt x="326" y="0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0"/>
            <p:cNvSpPr>
              <a:spLocks/>
            </p:cNvSpPr>
            <p:nvPr/>
          </p:nvSpPr>
          <p:spPr bwMode="auto">
            <a:xfrm>
              <a:off x="7429500" y="1598613"/>
              <a:ext cx="203200" cy="188912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169" y="140"/>
                </a:cxn>
                <a:cxn ang="0">
                  <a:pos x="67" y="0"/>
                </a:cxn>
                <a:cxn ang="0">
                  <a:pos x="53" y="1"/>
                </a:cxn>
                <a:cxn ang="0">
                  <a:pos x="41" y="4"/>
                </a:cxn>
                <a:cxn ang="0">
                  <a:pos x="30" y="11"/>
                </a:cxn>
                <a:cxn ang="0">
                  <a:pos x="20" y="19"/>
                </a:cxn>
                <a:cxn ang="0">
                  <a:pos x="11" y="29"/>
                </a:cxn>
                <a:cxn ang="0">
                  <a:pos x="5" y="41"/>
                </a:cxn>
                <a:cxn ang="0">
                  <a:pos x="1" y="53"/>
                </a:cxn>
                <a:cxn ang="0">
                  <a:pos x="0" y="66"/>
                </a:cxn>
                <a:cxn ang="0">
                  <a:pos x="0" y="297"/>
                </a:cxn>
                <a:cxn ang="0">
                  <a:pos x="3" y="310"/>
                </a:cxn>
                <a:cxn ang="0">
                  <a:pos x="8" y="323"/>
                </a:cxn>
                <a:cxn ang="0">
                  <a:pos x="15" y="333"/>
                </a:cxn>
                <a:cxn ang="0">
                  <a:pos x="24" y="342"/>
                </a:cxn>
                <a:cxn ang="0">
                  <a:pos x="35" y="349"/>
                </a:cxn>
                <a:cxn ang="0">
                  <a:pos x="47" y="355"/>
                </a:cxn>
                <a:cxn ang="0">
                  <a:pos x="60" y="357"/>
                </a:cxn>
                <a:cxn ang="0">
                  <a:pos x="319" y="357"/>
                </a:cxn>
                <a:cxn ang="0">
                  <a:pos x="333" y="356"/>
                </a:cxn>
                <a:cxn ang="0">
                  <a:pos x="345" y="352"/>
                </a:cxn>
                <a:cxn ang="0">
                  <a:pos x="357" y="346"/>
                </a:cxn>
                <a:cxn ang="0">
                  <a:pos x="367" y="338"/>
                </a:cxn>
                <a:cxn ang="0">
                  <a:pos x="375" y="328"/>
                </a:cxn>
                <a:cxn ang="0">
                  <a:pos x="381" y="316"/>
                </a:cxn>
                <a:cxn ang="0">
                  <a:pos x="384" y="304"/>
                </a:cxn>
                <a:cxn ang="0">
                  <a:pos x="386" y="291"/>
                </a:cxn>
                <a:cxn ang="0">
                  <a:pos x="386" y="60"/>
                </a:cxn>
                <a:cxn ang="0">
                  <a:pos x="383" y="46"/>
                </a:cxn>
                <a:cxn ang="0">
                  <a:pos x="378" y="34"/>
                </a:cxn>
                <a:cxn ang="0">
                  <a:pos x="371" y="24"/>
                </a:cxn>
                <a:cxn ang="0">
                  <a:pos x="361" y="14"/>
                </a:cxn>
                <a:cxn ang="0">
                  <a:pos x="351" y="8"/>
                </a:cxn>
                <a:cxn ang="0">
                  <a:pos x="339" y="2"/>
                </a:cxn>
                <a:cxn ang="0">
                  <a:pos x="326" y="0"/>
                </a:cxn>
              </a:cxnLst>
              <a:rect l="0" t="0" r="r" b="b"/>
              <a:pathLst>
                <a:path w="386" h="357">
                  <a:moveTo>
                    <a:pt x="319" y="0"/>
                  </a:moveTo>
                  <a:lnTo>
                    <a:pt x="218" y="0"/>
                  </a:lnTo>
                  <a:lnTo>
                    <a:pt x="218" y="140"/>
                  </a:lnTo>
                  <a:lnTo>
                    <a:pt x="169" y="140"/>
                  </a:lnTo>
                  <a:lnTo>
                    <a:pt x="169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1"/>
                  </a:lnTo>
                  <a:lnTo>
                    <a:pt x="47" y="2"/>
                  </a:lnTo>
                  <a:lnTo>
                    <a:pt x="41" y="4"/>
                  </a:lnTo>
                  <a:lnTo>
                    <a:pt x="35" y="8"/>
                  </a:lnTo>
                  <a:lnTo>
                    <a:pt x="30" y="11"/>
                  </a:lnTo>
                  <a:lnTo>
                    <a:pt x="24" y="14"/>
                  </a:lnTo>
                  <a:lnTo>
                    <a:pt x="20" y="19"/>
                  </a:lnTo>
                  <a:lnTo>
                    <a:pt x="15" y="24"/>
                  </a:lnTo>
                  <a:lnTo>
                    <a:pt x="11" y="29"/>
                  </a:lnTo>
                  <a:lnTo>
                    <a:pt x="8" y="34"/>
                  </a:lnTo>
                  <a:lnTo>
                    <a:pt x="5" y="41"/>
                  </a:lnTo>
                  <a:lnTo>
                    <a:pt x="3" y="46"/>
                  </a:lnTo>
                  <a:lnTo>
                    <a:pt x="1" y="53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0" y="291"/>
                  </a:lnTo>
                  <a:lnTo>
                    <a:pt x="0" y="297"/>
                  </a:lnTo>
                  <a:lnTo>
                    <a:pt x="1" y="304"/>
                  </a:lnTo>
                  <a:lnTo>
                    <a:pt x="3" y="310"/>
                  </a:lnTo>
                  <a:lnTo>
                    <a:pt x="5" y="316"/>
                  </a:lnTo>
                  <a:lnTo>
                    <a:pt x="8" y="323"/>
                  </a:lnTo>
                  <a:lnTo>
                    <a:pt x="11" y="328"/>
                  </a:lnTo>
                  <a:lnTo>
                    <a:pt x="15" y="333"/>
                  </a:lnTo>
                  <a:lnTo>
                    <a:pt x="20" y="338"/>
                  </a:lnTo>
                  <a:lnTo>
                    <a:pt x="24" y="342"/>
                  </a:lnTo>
                  <a:lnTo>
                    <a:pt x="30" y="346"/>
                  </a:lnTo>
                  <a:lnTo>
                    <a:pt x="35" y="349"/>
                  </a:lnTo>
                  <a:lnTo>
                    <a:pt x="41" y="352"/>
                  </a:lnTo>
                  <a:lnTo>
                    <a:pt x="47" y="355"/>
                  </a:lnTo>
                  <a:lnTo>
                    <a:pt x="53" y="356"/>
                  </a:lnTo>
                  <a:lnTo>
                    <a:pt x="60" y="357"/>
                  </a:lnTo>
                  <a:lnTo>
                    <a:pt x="67" y="357"/>
                  </a:lnTo>
                  <a:lnTo>
                    <a:pt x="319" y="357"/>
                  </a:lnTo>
                  <a:lnTo>
                    <a:pt x="326" y="357"/>
                  </a:lnTo>
                  <a:lnTo>
                    <a:pt x="333" y="356"/>
                  </a:lnTo>
                  <a:lnTo>
                    <a:pt x="339" y="355"/>
                  </a:lnTo>
                  <a:lnTo>
                    <a:pt x="345" y="352"/>
                  </a:lnTo>
                  <a:lnTo>
                    <a:pt x="351" y="349"/>
                  </a:lnTo>
                  <a:lnTo>
                    <a:pt x="357" y="346"/>
                  </a:lnTo>
                  <a:lnTo>
                    <a:pt x="361" y="342"/>
                  </a:lnTo>
                  <a:lnTo>
                    <a:pt x="367" y="338"/>
                  </a:lnTo>
                  <a:lnTo>
                    <a:pt x="371" y="333"/>
                  </a:lnTo>
                  <a:lnTo>
                    <a:pt x="375" y="328"/>
                  </a:lnTo>
                  <a:lnTo>
                    <a:pt x="378" y="323"/>
                  </a:lnTo>
                  <a:lnTo>
                    <a:pt x="381" y="316"/>
                  </a:lnTo>
                  <a:lnTo>
                    <a:pt x="383" y="310"/>
                  </a:lnTo>
                  <a:lnTo>
                    <a:pt x="384" y="304"/>
                  </a:lnTo>
                  <a:lnTo>
                    <a:pt x="386" y="297"/>
                  </a:lnTo>
                  <a:lnTo>
                    <a:pt x="386" y="291"/>
                  </a:lnTo>
                  <a:lnTo>
                    <a:pt x="386" y="66"/>
                  </a:lnTo>
                  <a:lnTo>
                    <a:pt x="386" y="60"/>
                  </a:lnTo>
                  <a:lnTo>
                    <a:pt x="384" y="53"/>
                  </a:lnTo>
                  <a:lnTo>
                    <a:pt x="383" y="46"/>
                  </a:lnTo>
                  <a:lnTo>
                    <a:pt x="381" y="41"/>
                  </a:lnTo>
                  <a:lnTo>
                    <a:pt x="378" y="34"/>
                  </a:lnTo>
                  <a:lnTo>
                    <a:pt x="375" y="29"/>
                  </a:lnTo>
                  <a:lnTo>
                    <a:pt x="371" y="24"/>
                  </a:lnTo>
                  <a:lnTo>
                    <a:pt x="367" y="19"/>
                  </a:lnTo>
                  <a:lnTo>
                    <a:pt x="361" y="14"/>
                  </a:lnTo>
                  <a:lnTo>
                    <a:pt x="357" y="11"/>
                  </a:lnTo>
                  <a:lnTo>
                    <a:pt x="351" y="8"/>
                  </a:lnTo>
                  <a:lnTo>
                    <a:pt x="345" y="4"/>
                  </a:lnTo>
                  <a:lnTo>
                    <a:pt x="339" y="2"/>
                  </a:lnTo>
                  <a:lnTo>
                    <a:pt x="333" y="1"/>
                  </a:lnTo>
                  <a:lnTo>
                    <a:pt x="326" y="0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" name="Freeform 11"/>
            <p:cNvSpPr>
              <a:spLocks/>
            </p:cNvSpPr>
            <p:nvPr/>
          </p:nvSpPr>
          <p:spPr bwMode="auto">
            <a:xfrm>
              <a:off x="7086600" y="1384300"/>
              <a:ext cx="204787" cy="188912"/>
            </a:xfrm>
            <a:custGeom>
              <a:avLst/>
              <a:gdLst/>
              <a:ahLst/>
              <a:cxnLst>
                <a:cxn ang="0">
                  <a:pos x="218" y="0"/>
                </a:cxn>
                <a:cxn ang="0">
                  <a:pos x="170" y="141"/>
                </a:cxn>
                <a:cxn ang="0">
                  <a:pos x="68" y="0"/>
                </a:cxn>
                <a:cxn ang="0">
                  <a:pos x="54" y="2"/>
                </a:cxn>
                <a:cxn ang="0">
                  <a:pos x="41" y="6"/>
                </a:cxn>
                <a:cxn ang="0">
                  <a:pos x="30" y="11"/>
                </a:cxn>
                <a:cxn ang="0">
                  <a:pos x="20" y="20"/>
                </a:cxn>
                <a:cxn ang="0">
                  <a:pos x="11" y="30"/>
                </a:cxn>
                <a:cxn ang="0">
                  <a:pos x="6" y="41"/>
                </a:cxn>
                <a:cxn ang="0">
                  <a:pos x="1" y="55"/>
                </a:cxn>
                <a:cxn ang="0">
                  <a:pos x="0" y="68"/>
                </a:cxn>
                <a:cxn ang="0">
                  <a:pos x="0" y="299"/>
                </a:cxn>
                <a:cxn ang="0">
                  <a:pos x="3" y="311"/>
                </a:cxn>
                <a:cxn ang="0">
                  <a:pos x="8" y="323"/>
                </a:cxn>
                <a:cxn ang="0">
                  <a:pos x="16" y="334"/>
                </a:cxn>
                <a:cxn ang="0">
                  <a:pos x="24" y="343"/>
                </a:cxn>
                <a:cxn ang="0">
                  <a:pos x="35" y="351"/>
                </a:cxn>
                <a:cxn ang="0">
                  <a:pos x="48" y="355"/>
                </a:cxn>
                <a:cxn ang="0">
                  <a:pos x="61" y="358"/>
                </a:cxn>
                <a:cxn ang="0">
                  <a:pos x="320" y="358"/>
                </a:cxn>
                <a:cxn ang="0">
                  <a:pos x="333" y="357"/>
                </a:cxn>
                <a:cxn ang="0">
                  <a:pos x="346" y="353"/>
                </a:cxn>
                <a:cxn ang="0">
                  <a:pos x="357" y="347"/>
                </a:cxn>
                <a:cxn ang="0">
                  <a:pos x="367" y="339"/>
                </a:cxn>
                <a:cxn ang="0">
                  <a:pos x="375" y="329"/>
                </a:cxn>
                <a:cxn ang="0">
                  <a:pos x="381" y="318"/>
                </a:cxn>
                <a:cxn ang="0">
                  <a:pos x="385" y="305"/>
                </a:cxn>
                <a:cxn ang="0">
                  <a:pos x="387" y="291"/>
                </a:cxn>
                <a:cxn ang="0">
                  <a:pos x="386" y="61"/>
                </a:cxn>
                <a:cxn ang="0">
                  <a:pos x="384" y="48"/>
                </a:cxn>
                <a:cxn ang="0">
                  <a:pos x="378" y="36"/>
                </a:cxn>
                <a:cxn ang="0">
                  <a:pos x="372" y="25"/>
                </a:cxn>
                <a:cxn ang="0">
                  <a:pos x="363" y="16"/>
                </a:cxn>
                <a:cxn ang="0">
                  <a:pos x="352" y="8"/>
                </a:cxn>
                <a:cxn ang="0">
                  <a:pos x="339" y="4"/>
                </a:cxn>
                <a:cxn ang="0">
                  <a:pos x="326" y="0"/>
                </a:cxn>
              </a:cxnLst>
              <a:rect l="0" t="0" r="r" b="b"/>
              <a:pathLst>
                <a:path w="387" h="358">
                  <a:moveTo>
                    <a:pt x="320" y="0"/>
                  </a:moveTo>
                  <a:lnTo>
                    <a:pt x="218" y="0"/>
                  </a:lnTo>
                  <a:lnTo>
                    <a:pt x="218" y="141"/>
                  </a:lnTo>
                  <a:lnTo>
                    <a:pt x="170" y="141"/>
                  </a:lnTo>
                  <a:lnTo>
                    <a:pt x="170" y="0"/>
                  </a:lnTo>
                  <a:lnTo>
                    <a:pt x="68" y="0"/>
                  </a:lnTo>
                  <a:lnTo>
                    <a:pt x="61" y="0"/>
                  </a:lnTo>
                  <a:lnTo>
                    <a:pt x="54" y="2"/>
                  </a:lnTo>
                  <a:lnTo>
                    <a:pt x="48" y="4"/>
                  </a:lnTo>
                  <a:lnTo>
                    <a:pt x="41" y="6"/>
                  </a:lnTo>
                  <a:lnTo>
                    <a:pt x="35" y="8"/>
                  </a:lnTo>
                  <a:lnTo>
                    <a:pt x="30" y="11"/>
                  </a:lnTo>
                  <a:lnTo>
                    <a:pt x="24" y="16"/>
                  </a:lnTo>
                  <a:lnTo>
                    <a:pt x="20" y="20"/>
                  </a:lnTo>
                  <a:lnTo>
                    <a:pt x="16" y="25"/>
                  </a:lnTo>
                  <a:lnTo>
                    <a:pt x="11" y="30"/>
                  </a:lnTo>
                  <a:lnTo>
                    <a:pt x="8" y="36"/>
                  </a:lnTo>
                  <a:lnTo>
                    <a:pt x="6" y="41"/>
                  </a:lnTo>
                  <a:lnTo>
                    <a:pt x="3" y="48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0" y="68"/>
                  </a:lnTo>
                  <a:lnTo>
                    <a:pt x="0" y="291"/>
                  </a:lnTo>
                  <a:lnTo>
                    <a:pt x="0" y="299"/>
                  </a:lnTo>
                  <a:lnTo>
                    <a:pt x="1" y="305"/>
                  </a:lnTo>
                  <a:lnTo>
                    <a:pt x="3" y="311"/>
                  </a:lnTo>
                  <a:lnTo>
                    <a:pt x="6" y="318"/>
                  </a:lnTo>
                  <a:lnTo>
                    <a:pt x="8" y="323"/>
                  </a:lnTo>
                  <a:lnTo>
                    <a:pt x="11" y="329"/>
                  </a:lnTo>
                  <a:lnTo>
                    <a:pt x="16" y="334"/>
                  </a:lnTo>
                  <a:lnTo>
                    <a:pt x="20" y="339"/>
                  </a:lnTo>
                  <a:lnTo>
                    <a:pt x="24" y="343"/>
                  </a:lnTo>
                  <a:lnTo>
                    <a:pt x="30" y="347"/>
                  </a:lnTo>
                  <a:lnTo>
                    <a:pt x="35" y="351"/>
                  </a:lnTo>
                  <a:lnTo>
                    <a:pt x="41" y="353"/>
                  </a:lnTo>
                  <a:lnTo>
                    <a:pt x="48" y="355"/>
                  </a:lnTo>
                  <a:lnTo>
                    <a:pt x="54" y="357"/>
                  </a:lnTo>
                  <a:lnTo>
                    <a:pt x="61" y="358"/>
                  </a:lnTo>
                  <a:lnTo>
                    <a:pt x="68" y="358"/>
                  </a:lnTo>
                  <a:lnTo>
                    <a:pt x="320" y="358"/>
                  </a:lnTo>
                  <a:lnTo>
                    <a:pt x="326" y="358"/>
                  </a:lnTo>
                  <a:lnTo>
                    <a:pt x="333" y="357"/>
                  </a:lnTo>
                  <a:lnTo>
                    <a:pt x="339" y="355"/>
                  </a:lnTo>
                  <a:lnTo>
                    <a:pt x="346" y="353"/>
                  </a:lnTo>
                  <a:lnTo>
                    <a:pt x="352" y="351"/>
                  </a:lnTo>
                  <a:lnTo>
                    <a:pt x="357" y="347"/>
                  </a:lnTo>
                  <a:lnTo>
                    <a:pt x="363" y="343"/>
                  </a:lnTo>
                  <a:lnTo>
                    <a:pt x="367" y="339"/>
                  </a:lnTo>
                  <a:lnTo>
                    <a:pt x="372" y="334"/>
                  </a:lnTo>
                  <a:lnTo>
                    <a:pt x="375" y="329"/>
                  </a:lnTo>
                  <a:lnTo>
                    <a:pt x="378" y="323"/>
                  </a:lnTo>
                  <a:lnTo>
                    <a:pt x="381" y="318"/>
                  </a:lnTo>
                  <a:lnTo>
                    <a:pt x="384" y="311"/>
                  </a:lnTo>
                  <a:lnTo>
                    <a:pt x="385" y="305"/>
                  </a:lnTo>
                  <a:lnTo>
                    <a:pt x="386" y="299"/>
                  </a:lnTo>
                  <a:lnTo>
                    <a:pt x="387" y="291"/>
                  </a:lnTo>
                  <a:lnTo>
                    <a:pt x="387" y="68"/>
                  </a:lnTo>
                  <a:lnTo>
                    <a:pt x="386" y="61"/>
                  </a:lnTo>
                  <a:lnTo>
                    <a:pt x="385" y="55"/>
                  </a:lnTo>
                  <a:lnTo>
                    <a:pt x="384" y="48"/>
                  </a:lnTo>
                  <a:lnTo>
                    <a:pt x="381" y="41"/>
                  </a:lnTo>
                  <a:lnTo>
                    <a:pt x="378" y="36"/>
                  </a:lnTo>
                  <a:lnTo>
                    <a:pt x="375" y="30"/>
                  </a:lnTo>
                  <a:lnTo>
                    <a:pt x="372" y="25"/>
                  </a:lnTo>
                  <a:lnTo>
                    <a:pt x="367" y="20"/>
                  </a:lnTo>
                  <a:lnTo>
                    <a:pt x="363" y="16"/>
                  </a:lnTo>
                  <a:lnTo>
                    <a:pt x="357" y="11"/>
                  </a:lnTo>
                  <a:lnTo>
                    <a:pt x="352" y="8"/>
                  </a:lnTo>
                  <a:lnTo>
                    <a:pt x="346" y="6"/>
                  </a:lnTo>
                  <a:lnTo>
                    <a:pt x="339" y="4"/>
                  </a:lnTo>
                  <a:lnTo>
                    <a:pt x="333" y="2"/>
                  </a:lnTo>
                  <a:lnTo>
                    <a:pt x="326" y="0"/>
                  </a:lnTo>
                  <a:lnTo>
                    <a:pt x="32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" name="Freeform 12"/>
            <p:cNvSpPr>
              <a:spLocks/>
            </p:cNvSpPr>
            <p:nvPr/>
          </p:nvSpPr>
          <p:spPr bwMode="auto">
            <a:xfrm>
              <a:off x="7318375" y="1384300"/>
              <a:ext cx="203200" cy="188912"/>
            </a:xfrm>
            <a:custGeom>
              <a:avLst/>
              <a:gdLst/>
              <a:ahLst/>
              <a:cxnLst>
                <a:cxn ang="0">
                  <a:pos x="216" y="0"/>
                </a:cxn>
                <a:cxn ang="0">
                  <a:pos x="169" y="141"/>
                </a:cxn>
                <a:cxn ang="0">
                  <a:pos x="67" y="0"/>
                </a:cxn>
                <a:cxn ang="0">
                  <a:pos x="53" y="2"/>
                </a:cxn>
                <a:cxn ang="0">
                  <a:pos x="41" y="6"/>
                </a:cxn>
                <a:cxn ang="0">
                  <a:pos x="30" y="11"/>
                </a:cxn>
                <a:cxn ang="0">
                  <a:pos x="20" y="20"/>
                </a:cxn>
                <a:cxn ang="0">
                  <a:pos x="11" y="30"/>
                </a:cxn>
                <a:cxn ang="0">
                  <a:pos x="5" y="41"/>
                </a:cxn>
                <a:cxn ang="0">
                  <a:pos x="1" y="55"/>
                </a:cxn>
                <a:cxn ang="0">
                  <a:pos x="0" y="68"/>
                </a:cxn>
                <a:cxn ang="0">
                  <a:pos x="0" y="299"/>
                </a:cxn>
                <a:cxn ang="0">
                  <a:pos x="3" y="311"/>
                </a:cxn>
                <a:cxn ang="0">
                  <a:pos x="8" y="323"/>
                </a:cxn>
                <a:cxn ang="0">
                  <a:pos x="15" y="334"/>
                </a:cxn>
                <a:cxn ang="0">
                  <a:pos x="24" y="343"/>
                </a:cxn>
                <a:cxn ang="0">
                  <a:pos x="35" y="351"/>
                </a:cxn>
                <a:cxn ang="0">
                  <a:pos x="46" y="355"/>
                </a:cxn>
                <a:cxn ang="0">
                  <a:pos x="60" y="358"/>
                </a:cxn>
                <a:cxn ang="0">
                  <a:pos x="319" y="358"/>
                </a:cxn>
                <a:cxn ang="0">
                  <a:pos x="333" y="357"/>
                </a:cxn>
                <a:cxn ang="0">
                  <a:pos x="345" y="353"/>
                </a:cxn>
                <a:cxn ang="0">
                  <a:pos x="357" y="347"/>
                </a:cxn>
                <a:cxn ang="0">
                  <a:pos x="367" y="339"/>
                </a:cxn>
                <a:cxn ang="0">
                  <a:pos x="375" y="329"/>
                </a:cxn>
                <a:cxn ang="0">
                  <a:pos x="381" y="318"/>
                </a:cxn>
                <a:cxn ang="0">
                  <a:pos x="384" y="305"/>
                </a:cxn>
                <a:cxn ang="0">
                  <a:pos x="386" y="291"/>
                </a:cxn>
                <a:cxn ang="0">
                  <a:pos x="386" y="61"/>
                </a:cxn>
                <a:cxn ang="0">
                  <a:pos x="383" y="48"/>
                </a:cxn>
                <a:cxn ang="0">
                  <a:pos x="378" y="36"/>
                </a:cxn>
                <a:cxn ang="0">
                  <a:pos x="371" y="25"/>
                </a:cxn>
                <a:cxn ang="0">
                  <a:pos x="361" y="16"/>
                </a:cxn>
                <a:cxn ang="0">
                  <a:pos x="351" y="8"/>
                </a:cxn>
                <a:cxn ang="0">
                  <a:pos x="339" y="4"/>
                </a:cxn>
                <a:cxn ang="0">
                  <a:pos x="326" y="0"/>
                </a:cxn>
              </a:cxnLst>
              <a:rect l="0" t="0" r="r" b="b"/>
              <a:pathLst>
                <a:path w="386" h="358">
                  <a:moveTo>
                    <a:pt x="319" y="0"/>
                  </a:moveTo>
                  <a:lnTo>
                    <a:pt x="216" y="0"/>
                  </a:lnTo>
                  <a:lnTo>
                    <a:pt x="216" y="141"/>
                  </a:lnTo>
                  <a:lnTo>
                    <a:pt x="169" y="141"/>
                  </a:lnTo>
                  <a:lnTo>
                    <a:pt x="169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3" y="2"/>
                  </a:lnTo>
                  <a:lnTo>
                    <a:pt x="46" y="4"/>
                  </a:lnTo>
                  <a:lnTo>
                    <a:pt x="41" y="6"/>
                  </a:lnTo>
                  <a:lnTo>
                    <a:pt x="35" y="8"/>
                  </a:lnTo>
                  <a:lnTo>
                    <a:pt x="30" y="11"/>
                  </a:lnTo>
                  <a:lnTo>
                    <a:pt x="24" y="16"/>
                  </a:lnTo>
                  <a:lnTo>
                    <a:pt x="20" y="20"/>
                  </a:lnTo>
                  <a:lnTo>
                    <a:pt x="15" y="25"/>
                  </a:lnTo>
                  <a:lnTo>
                    <a:pt x="11" y="30"/>
                  </a:lnTo>
                  <a:lnTo>
                    <a:pt x="8" y="36"/>
                  </a:lnTo>
                  <a:lnTo>
                    <a:pt x="5" y="41"/>
                  </a:lnTo>
                  <a:lnTo>
                    <a:pt x="3" y="48"/>
                  </a:lnTo>
                  <a:lnTo>
                    <a:pt x="1" y="55"/>
                  </a:lnTo>
                  <a:lnTo>
                    <a:pt x="0" y="61"/>
                  </a:lnTo>
                  <a:lnTo>
                    <a:pt x="0" y="68"/>
                  </a:lnTo>
                  <a:lnTo>
                    <a:pt x="0" y="291"/>
                  </a:lnTo>
                  <a:lnTo>
                    <a:pt x="0" y="299"/>
                  </a:lnTo>
                  <a:lnTo>
                    <a:pt x="1" y="305"/>
                  </a:lnTo>
                  <a:lnTo>
                    <a:pt x="3" y="311"/>
                  </a:lnTo>
                  <a:lnTo>
                    <a:pt x="5" y="318"/>
                  </a:lnTo>
                  <a:lnTo>
                    <a:pt x="8" y="323"/>
                  </a:lnTo>
                  <a:lnTo>
                    <a:pt x="11" y="329"/>
                  </a:lnTo>
                  <a:lnTo>
                    <a:pt x="15" y="334"/>
                  </a:lnTo>
                  <a:lnTo>
                    <a:pt x="20" y="339"/>
                  </a:lnTo>
                  <a:lnTo>
                    <a:pt x="24" y="343"/>
                  </a:lnTo>
                  <a:lnTo>
                    <a:pt x="30" y="347"/>
                  </a:lnTo>
                  <a:lnTo>
                    <a:pt x="35" y="351"/>
                  </a:lnTo>
                  <a:lnTo>
                    <a:pt x="41" y="353"/>
                  </a:lnTo>
                  <a:lnTo>
                    <a:pt x="46" y="355"/>
                  </a:lnTo>
                  <a:lnTo>
                    <a:pt x="53" y="357"/>
                  </a:lnTo>
                  <a:lnTo>
                    <a:pt x="60" y="358"/>
                  </a:lnTo>
                  <a:lnTo>
                    <a:pt x="67" y="358"/>
                  </a:lnTo>
                  <a:lnTo>
                    <a:pt x="319" y="358"/>
                  </a:lnTo>
                  <a:lnTo>
                    <a:pt x="326" y="358"/>
                  </a:lnTo>
                  <a:lnTo>
                    <a:pt x="333" y="357"/>
                  </a:lnTo>
                  <a:lnTo>
                    <a:pt x="339" y="355"/>
                  </a:lnTo>
                  <a:lnTo>
                    <a:pt x="345" y="353"/>
                  </a:lnTo>
                  <a:lnTo>
                    <a:pt x="351" y="351"/>
                  </a:lnTo>
                  <a:lnTo>
                    <a:pt x="357" y="347"/>
                  </a:lnTo>
                  <a:lnTo>
                    <a:pt x="361" y="343"/>
                  </a:lnTo>
                  <a:lnTo>
                    <a:pt x="367" y="339"/>
                  </a:lnTo>
                  <a:lnTo>
                    <a:pt x="371" y="334"/>
                  </a:lnTo>
                  <a:lnTo>
                    <a:pt x="375" y="329"/>
                  </a:lnTo>
                  <a:lnTo>
                    <a:pt x="378" y="323"/>
                  </a:lnTo>
                  <a:lnTo>
                    <a:pt x="381" y="318"/>
                  </a:lnTo>
                  <a:lnTo>
                    <a:pt x="383" y="311"/>
                  </a:lnTo>
                  <a:lnTo>
                    <a:pt x="384" y="305"/>
                  </a:lnTo>
                  <a:lnTo>
                    <a:pt x="386" y="299"/>
                  </a:lnTo>
                  <a:lnTo>
                    <a:pt x="386" y="291"/>
                  </a:lnTo>
                  <a:lnTo>
                    <a:pt x="386" y="68"/>
                  </a:lnTo>
                  <a:lnTo>
                    <a:pt x="386" y="61"/>
                  </a:lnTo>
                  <a:lnTo>
                    <a:pt x="384" y="55"/>
                  </a:lnTo>
                  <a:lnTo>
                    <a:pt x="383" y="48"/>
                  </a:lnTo>
                  <a:lnTo>
                    <a:pt x="381" y="41"/>
                  </a:lnTo>
                  <a:lnTo>
                    <a:pt x="378" y="36"/>
                  </a:lnTo>
                  <a:lnTo>
                    <a:pt x="375" y="30"/>
                  </a:lnTo>
                  <a:lnTo>
                    <a:pt x="371" y="25"/>
                  </a:lnTo>
                  <a:lnTo>
                    <a:pt x="367" y="20"/>
                  </a:lnTo>
                  <a:lnTo>
                    <a:pt x="361" y="16"/>
                  </a:lnTo>
                  <a:lnTo>
                    <a:pt x="357" y="11"/>
                  </a:lnTo>
                  <a:lnTo>
                    <a:pt x="351" y="8"/>
                  </a:lnTo>
                  <a:lnTo>
                    <a:pt x="345" y="6"/>
                  </a:lnTo>
                  <a:lnTo>
                    <a:pt x="339" y="4"/>
                  </a:lnTo>
                  <a:lnTo>
                    <a:pt x="333" y="2"/>
                  </a:lnTo>
                  <a:lnTo>
                    <a:pt x="326" y="0"/>
                  </a:lnTo>
                  <a:lnTo>
                    <a:pt x="31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45" name="Группа 144"/>
          <p:cNvGrpSpPr/>
          <p:nvPr/>
        </p:nvGrpSpPr>
        <p:grpSpPr>
          <a:xfrm>
            <a:off x="2990850" y="1213459"/>
            <a:ext cx="688975" cy="741362"/>
            <a:chOff x="2990850" y="1176338"/>
            <a:chExt cx="688975" cy="741362"/>
          </a:xfrm>
          <a:solidFill>
            <a:srgbClr val="E30613"/>
          </a:solidFill>
        </p:grpSpPr>
        <p:sp>
          <p:nvSpPr>
            <p:cNvPr id="146" name="Freeform 14"/>
            <p:cNvSpPr>
              <a:spLocks/>
            </p:cNvSpPr>
            <p:nvPr/>
          </p:nvSpPr>
          <p:spPr bwMode="auto">
            <a:xfrm>
              <a:off x="2990850" y="1176338"/>
              <a:ext cx="688975" cy="527050"/>
            </a:xfrm>
            <a:custGeom>
              <a:avLst/>
              <a:gdLst/>
              <a:ahLst/>
              <a:cxnLst>
                <a:cxn ang="0">
                  <a:pos x="1280" y="290"/>
                </a:cxn>
                <a:cxn ang="0">
                  <a:pos x="1288" y="287"/>
                </a:cxn>
                <a:cxn ang="0">
                  <a:pos x="1294" y="283"/>
                </a:cxn>
                <a:cxn ang="0">
                  <a:pos x="1299" y="276"/>
                </a:cxn>
                <a:cxn ang="0">
                  <a:pos x="1302" y="269"/>
                </a:cxn>
                <a:cxn ang="0">
                  <a:pos x="1302" y="261"/>
                </a:cxn>
                <a:cxn ang="0">
                  <a:pos x="1301" y="253"/>
                </a:cxn>
                <a:cxn ang="0">
                  <a:pos x="1296" y="245"/>
                </a:cxn>
                <a:cxn ang="0">
                  <a:pos x="1176" y="140"/>
                </a:cxn>
                <a:cxn ang="0">
                  <a:pos x="1019" y="3"/>
                </a:cxn>
                <a:cxn ang="0">
                  <a:pos x="1009" y="0"/>
                </a:cxn>
                <a:cxn ang="0">
                  <a:pos x="1000" y="0"/>
                </a:cxn>
                <a:cxn ang="0">
                  <a:pos x="990" y="3"/>
                </a:cxn>
                <a:cxn ang="0">
                  <a:pos x="832" y="140"/>
                </a:cxn>
                <a:cxn ang="0">
                  <a:pos x="713" y="245"/>
                </a:cxn>
                <a:cxn ang="0">
                  <a:pos x="708" y="253"/>
                </a:cxn>
                <a:cxn ang="0">
                  <a:pos x="706" y="261"/>
                </a:cxn>
                <a:cxn ang="0">
                  <a:pos x="707" y="269"/>
                </a:cxn>
                <a:cxn ang="0">
                  <a:pos x="709" y="276"/>
                </a:cxn>
                <a:cxn ang="0">
                  <a:pos x="715" y="283"/>
                </a:cxn>
                <a:cxn ang="0">
                  <a:pos x="722" y="287"/>
                </a:cxn>
                <a:cxn ang="0">
                  <a:pos x="729" y="290"/>
                </a:cxn>
                <a:cxn ang="0">
                  <a:pos x="849" y="291"/>
                </a:cxn>
                <a:cxn ang="0">
                  <a:pos x="833" y="363"/>
                </a:cxn>
                <a:cxn ang="0">
                  <a:pos x="811" y="431"/>
                </a:cxn>
                <a:cxn ang="0">
                  <a:pos x="783" y="498"/>
                </a:cxn>
                <a:cxn ang="0">
                  <a:pos x="749" y="561"/>
                </a:cxn>
                <a:cxn ang="0">
                  <a:pos x="711" y="621"/>
                </a:cxn>
                <a:cxn ang="0">
                  <a:pos x="665" y="676"/>
                </a:cxn>
                <a:cxn ang="0">
                  <a:pos x="617" y="727"/>
                </a:cxn>
                <a:cxn ang="0">
                  <a:pos x="562" y="774"/>
                </a:cxn>
                <a:cxn ang="0">
                  <a:pos x="505" y="814"/>
                </a:cxn>
                <a:cxn ang="0">
                  <a:pos x="443" y="850"/>
                </a:cxn>
                <a:cxn ang="0">
                  <a:pos x="379" y="879"/>
                </a:cxn>
                <a:cxn ang="0">
                  <a:pos x="310" y="901"/>
                </a:cxn>
                <a:cxn ang="0">
                  <a:pos x="240" y="917"/>
                </a:cxn>
                <a:cxn ang="0">
                  <a:pos x="168" y="925"/>
                </a:cxn>
                <a:cxn ang="0">
                  <a:pos x="93" y="925"/>
                </a:cxn>
                <a:cxn ang="0">
                  <a:pos x="18" y="917"/>
                </a:cxn>
                <a:cxn ang="0">
                  <a:pos x="5" y="919"/>
                </a:cxn>
                <a:cxn ang="0">
                  <a:pos x="0" y="928"/>
                </a:cxn>
                <a:cxn ang="0">
                  <a:pos x="1" y="937"/>
                </a:cxn>
                <a:cxn ang="0">
                  <a:pos x="4" y="942"/>
                </a:cxn>
                <a:cxn ang="0">
                  <a:pos x="10" y="945"/>
                </a:cxn>
                <a:cxn ang="0">
                  <a:pos x="106" y="973"/>
                </a:cxn>
                <a:cxn ang="0">
                  <a:pos x="203" y="990"/>
                </a:cxn>
                <a:cxn ang="0">
                  <a:pos x="300" y="997"/>
                </a:cxn>
                <a:cxn ang="0">
                  <a:pos x="397" y="994"/>
                </a:cxn>
                <a:cxn ang="0">
                  <a:pos x="492" y="980"/>
                </a:cxn>
                <a:cxn ang="0">
                  <a:pos x="585" y="958"/>
                </a:cxn>
                <a:cxn ang="0">
                  <a:pos x="673" y="927"/>
                </a:cxn>
                <a:cxn ang="0">
                  <a:pos x="759" y="886"/>
                </a:cxn>
                <a:cxn ang="0">
                  <a:pos x="839" y="839"/>
                </a:cxn>
                <a:cxn ang="0">
                  <a:pos x="913" y="781"/>
                </a:cxn>
                <a:cxn ang="0">
                  <a:pos x="981" y="717"/>
                </a:cxn>
                <a:cxn ang="0">
                  <a:pos x="1041" y="645"/>
                </a:cxn>
                <a:cxn ang="0">
                  <a:pos x="1093" y="567"/>
                </a:cxn>
                <a:cxn ang="0">
                  <a:pos x="1135" y="481"/>
                </a:cxn>
                <a:cxn ang="0">
                  <a:pos x="1168" y="389"/>
                </a:cxn>
                <a:cxn ang="0">
                  <a:pos x="1190" y="291"/>
                </a:cxn>
              </a:cxnLst>
              <a:rect l="0" t="0" r="r" b="b"/>
              <a:pathLst>
                <a:path w="1302" h="997">
                  <a:moveTo>
                    <a:pt x="1275" y="291"/>
                  </a:moveTo>
                  <a:lnTo>
                    <a:pt x="1280" y="290"/>
                  </a:lnTo>
                  <a:lnTo>
                    <a:pt x="1284" y="288"/>
                  </a:lnTo>
                  <a:lnTo>
                    <a:pt x="1288" y="287"/>
                  </a:lnTo>
                  <a:lnTo>
                    <a:pt x="1291" y="285"/>
                  </a:lnTo>
                  <a:lnTo>
                    <a:pt x="1294" y="283"/>
                  </a:lnTo>
                  <a:lnTo>
                    <a:pt x="1296" y="280"/>
                  </a:lnTo>
                  <a:lnTo>
                    <a:pt x="1299" y="276"/>
                  </a:lnTo>
                  <a:lnTo>
                    <a:pt x="1301" y="273"/>
                  </a:lnTo>
                  <a:lnTo>
                    <a:pt x="1302" y="269"/>
                  </a:lnTo>
                  <a:lnTo>
                    <a:pt x="1302" y="264"/>
                  </a:lnTo>
                  <a:lnTo>
                    <a:pt x="1302" y="261"/>
                  </a:lnTo>
                  <a:lnTo>
                    <a:pt x="1302" y="256"/>
                  </a:lnTo>
                  <a:lnTo>
                    <a:pt x="1301" y="253"/>
                  </a:lnTo>
                  <a:lnTo>
                    <a:pt x="1299" y="249"/>
                  </a:lnTo>
                  <a:lnTo>
                    <a:pt x="1296" y="245"/>
                  </a:lnTo>
                  <a:lnTo>
                    <a:pt x="1293" y="242"/>
                  </a:lnTo>
                  <a:lnTo>
                    <a:pt x="1176" y="140"/>
                  </a:lnTo>
                  <a:lnTo>
                    <a:pt x="1022" y="7"/>
                  </a:lnTo>
                  <a:lnTo>
                    <a:pt x="1019" y="3"/>
                  </a:lnTo>
                  <a:lnTo>
                    <a:pt x="1013" y="1"/>
                  </a:lnTo>
                  <a:lnTo>
                    <a:pt x="1009" y="0"/>
                  </a:lnTo>
                  <a:lnTo>
                    <a:pt x="1005" y="0"/>
                  </a:lnTo>
                  <a:lnTo>
                    <a:pt x="1000" y="0"/>
                  </a:lnTo>
                  <a:lnTo>
                    <a:pt x="995" y="1"/>
                  </a:lnTo>
                  <a:lnTo>
                    <a:pt x="990" y="3"/>
                  </a:lnTo>
                  <a:lnTo>
                    <a:pt x="987" y="7"/>
                  </a:lnTo>
                  <a:lnTo>
                    <a:pt x="832" y="140"/>
                  </a:lnTo>
                  <a:lnTo>
                    <a:pt x="716" y="242"/>
                  </a:lnTo>
                  <a:lnTo>
                    <a:pt x="713" y="245"/>
                  </a:lnTo>
                  <a:lnTo>
                    <a:pt x="711" y="249"/>
                  </a:lnTo>
                  <a:lnTo>
                    <a:pt x="708" y="253"/>
                  </a:lnTo>
                  <a:lnTo>
                    <a:pt x="707" y="256"/>
                  </a:lnTo>
                  <a:lnTo>
                    <a:pt x="706" y="261"/>
                  </a:lnTo>
                  <a:lnTo>
                    <a:pt x="706" y="264"/>
                  </a:lnTo>
                  <a:lnTo>
                    <a:pt x="707" y="269"/>
                  </a:lnTo>
                  <a:lnTo>
                    <a:pt x="708" y="273"/>
                  </a:lnTo>
                  <a:lnTo>
                    <a:pt x="709" y="276"/>
                  </a:lnTo>
                  <a:lnTo>
                    <a:pt x="712" y="280"/>
                  </a:lnTo>
                  <a:lnTo>
                    <a:pt x="715" y="283"/>
                  </a:lnTo>
                  <a:lnTo>
                    <a:pt x="718" y="285"/>
                  </a:lnTo>
                  <a:lnTo>
                    <a:pt x="722" y="287"/>
                  </a:lnTo>
                  <a:lnTo>
                    <a:pt x="725" y="288"/>
                  </a:lnTo>
                  <a:lnTo>
                    <a:pt x="729" y="290"/>
                  </a:lnTo>
                  <a:lnTo>
                    <a:pt x="734" y="291"/>
                  </a:lnTo>
                  <a:lnTo>
                    <a:pt x="849" y="291"/>
                  </a:lnTo>
                  <a:lnTo>
                    <a:pt x="842" y="326"/>
                  </a:lnTo>
                  <a:lnTo>
                    <a:pt x="833" y="363"/>
                  </a:lnTo>
                  <a:lnTo>
                    <a:pt x="823" y="397"/>
                  </a:lnTo>
                  <a:lnTo>
                    <a:pt x="811" y="431"/>
                  </a:lnTo>
                  <a:lnTo>
                    <a:pt x="798" y="465"/>
                  </a:lnTo>
                  <a:lnTo>
                    <a:pt x="783" y="498"/>
                  </a:lnTo>
                  <a:lnTo>
                    <a:pt x="767" y="530"/>
                  </a:lnTo>
                  <a:lnTo>
                    <a:pt x="749" y="561"/>
                  </a:lnTo>
                  <a:lnTo>
                    <a:pt x="730" y="591"/>
                  </a:lnTo>
                  <a:lnTo>
                    <a:pt x="711" y="621"/>
                  </a:lnTo>
                  <a:lnTo>
                    <a:pt x="688" y="650"/>
                  </a:lnTo>
                  <a:lnTo>
                    <a:pt x="665" y="676"/>
                  </a:lnTo>
                  <a:lnTo>
                    <a:pt x="642" y="703"/>
                  </a:lnTo>
                  <a:lnTo>
                    <a:pt x="617" y="727"/>
                  </a:lnTo>
                  <a:lnTo>
                    <a:pt x="590" y="751"/>
                  </a:lnTo>
                  <a:lnTo>
                    <a:pt x="562" y="774"/>
                  </a:lnTo>
                  <a:lnTo>
                    <a:pt x="534" y="795"/>
                  </a:lnTo>
                  <a:lnTo>
                    <a:pt x="505" y="814"/>
                  </a:lnTo>
                  <a:lnTo>
                    <a:pt x="474" y="833"/>
                  </a:lnTo>
                  <a:lnTo>
                    <a:pt x="443" y="850"/>
                  </a:lnTo>
                  <a:lnTo>
                    <a:pt x="411" y="865"/>
                  </a:lnTo>
                  <a:lnTo>
                    <a:pt x="379" y="879"/>
                  </a:lnTo>
                  <a:lnTo>
                    <a:pt x="345" y="891"/>
                  </a:lnTo>
                  <a:lnTo>
                    <a:pt x="310" y="901"/>
                  </a:lnTo>
                  <a:lnTo>
                    <a:pt x="276" y="910"/>
                  </a:lnTo>
                  <a:lnTo>
                    <a:pt x="240" y="917"/>
                  </a:lnTo>
                  <a:lnTo>
                    <a:pt x="204" y="922"/>
                  </a:lnTo>
                  <a:lnTo>
                    <a:pt x="168" y="925"/>
                  </a:lnTo>
                  <a:lnTo>
                    <a:pt x="130" y="926"/>
                  </a:lnTo>
                  <a:lnTo>
                    <a:pt x="93" y="925"/>
                  </a:lnTo>
                  <a:lnTo>
                    <a:pt x="55" y="923"/>
                  </a:lnTo>
                  <a:lnTo>
                    <a:pt x="18" y="917"/>
                  </a:lnTo>
                  <a:lnTo>
                    <a:pt x="11" y="917"/>
                  </a:lnTo>
                  <a:lnTo>
                    <a:pt x="5" y="919"/>
                  </a:lnTo>
                  <a:lnTo>
                    <a:pt x="2" y="923"/>
                  </a:lnTo>
                  <a:lnTo>
                    <a:pt x="0" y="928"/>
                  </a:lnTo>
                  <a:lnTo>
                    <a:pt x="0" y="933"/>
                  </a:lnTo>
                  <a:lnTo>
                    <a:pt x="1" y="937"/>
                  </a:lnTo>
                  <a:lnTo>
                    <a:pt x="2" y="939"/>
                  </a:lnTo>
                  <a:lnTo>
                    <a:pt x="4" y="942"/>
                  </a:lnTo>
                  <a:lnTo>
                    <a:pt x="6" y="944"/>
                  </a:lnTo>
                  <a:lnTo>
                    <a:pt x="10" y="945"/>
                  </a:lnTo>
                  <a:lnTo>
                    <a:pt x="57" y="960"/>
                  </a:lnTo>
                  <a:lnTo>
                    <a:pt x="106" y="973"/>
                  </a:lnTo>
                  <a:lnTo>
                    <a:pt x="155" y="982"/>
                  </a:lnTo>
                  <a:lnTo>
                    <a:pt x="203" y="990"/>
                  </a:lnTo>
                  <a:lnTo>
                    <a:pt x="252" y="995"/>
                  </a:lnTo>
                  <a:lnTo>
                    <a:pt x="300" y="997"/>
                  </a:lnTo>
                  <a:lnTo>
                    <a:pt x="348" y="996"/>
                  </a:lnTo>
                  <a:lnTo>
                    <a:pt x="397" y="994"/>
                  </a:lnTo>
                  <a:lnTo>
                    <a:pt x="444" y="988"/>
                  </a:lnTo>
                  <a:lnTo>
                    <a:pt x="492" y="980"/>
                  </a:lnTo>
                  <a:lnTo>
                    <a:pt x="538" y="970"/>
                  </a:lnTo>
                  <a:lnTo>
                    <a:pt x="585" y="958"/>
                  </a:lnTo>
                  <a:lnTo>
                    <a:pt x="629" y="944"/>
                  </a:lnTo>
                  <a:lnTo>
                    <a:pt x="673" y="927"/>
                  </a:lnTo>
                  <a:lnTo>
                    <a:pt x="717" y="908"/>
                  </a:lnTo>
                  <a:lnTo>
                    <a:pt x="759" y="886"/>
                  </a:lnTo>
                  <a:lnTo>
                    <a:pt x="799" y="863"/>
                  </a:lnTo>
                  <a:lnTo>
                    <a:pt x="839" y="839"/>
                  </a:lnTo>
                  <a:lnTo>
                    <a:pt x="876" y="811"/>
                  </a:lnTo>
                  <a:lnTo>
                    <a:pt x="913" y="781"/>
                  </a:lnTo>
                  <a:lnTo>
                    <a:pt x="948" y="750"/>
                  </a:lnTo>
                  <a:lnTo>
                    <a:pt x="981" y="717"/>
                  </a:lnTo>
                  <a:lnTo>
                    <a:pt x="1012" y="683"/>
                  </a:lnTo>
                  <a:lnTo>
                    <a:pt x="1041" y="645"/>
                  </a:lnTo>
                  <a:lnTo>
                    <a:pt x="1068" y="607"/>
                  </a:lnTo>
                  <a:lnTo>
                    <a:pt x="1093" y="567"/>
                  </a:lnTo>
                  <a:lnTo>
                    <a:pt x="1115" y="525"/>
                  </a:lnTo>
                  <a:lnTo>
                    <a:pt x="1135" y="481"/>
                  </a:lnTo>
                  <a:lnTo>
                    <a:pt x="1153" y="435"/>
                  </a:lnTo>
                  <a:lnTo>
                    <a:pt x="1168" y="389"/>
                  </a:lnTo>
                  <a:lnTo>
                    <a:pt x="1180" y="340"/>
                  </a:lnTo>
                  <a:lnTo>
                    <a:pt x="1190" y="291"/>
                  </a:lnTo>
                  <a:lnTo>
                    <a:pt x="1275" y="29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7" name="Freeform 15"/>
            <p:cNvSpPr>
              <a:spLocks/>
            </p:cNvSpPr>
            <p:nvPr/>
          </p:nvSpPr>
          <p:spPr bwMode="auto">
            <a:xfrm>
              <a:off x="3409950" y="1595438"/>
              <a:ext cx="93662" cy="322262"/>
            </a:xfrm>
            <a:custGeom>
              <a:avLst/>
              <a:gdLst/>
              <a:ahLst/>
              <a:cxnLst>
                <a:cxn ang="0">
                  <a:pos x="176" y="0"/>
                </a:cxn>
                <a:cxn ang="0">
                  <a:pos x="156" y="19"/>
                </a:cxn>
                <a:cxn ang="0">
                  <a:pos x="135" y="36"/>
                </a:cxn>
                <a:cxn ang="0">
                  <a:pos x="114" y="53"/>
                </a:cxn>
                <a:cxn ang="0">
                  <a:pos x="92" y="69"/>
                </a:cxn>
                <a:cxn ang="0">
                  <a:pos x="70" y="84"/>
                </a:cxn>
                <a:cxn ang="0">
                  <a:pos x="47" y="100"/>
                </a:cxn>
                <a:cxn ang="0">
                  <a:pos x="23" y="114"/>
                </a:cxn>
                <a:cxn ang="0">
                  <a:pos x="0" y="127"/>
                </a:cxn>
                <a:cxn ang="0">
                  <a:pos x="0" y="584"/>
                </a:cxn>
                <a:cxn ang="0">
                  <a:pos x="0" y="589"/>
                </a:cxn>
                <a:cxn ang="0">
                  <a:pos x="2" y="594"/>
                </a:cxn>
                <a:cxn ang="0">
                  <a:pos x="5" y="598"/>
                </a:cxn>
                <a:cxn ang="0">
                  <a:pos x="8" y="603"/>
                </a:cxn>
                <a:cxn ang="0">
                  <a:pos x="12" y="606"/>
                </a:cxn>
                <a:cxn ang="0">
                  <a:pos x="17" y="608"/>
                </a:cxn>
                <a:cxn ang="0">
                  <a:pos x="22" y="610"/>
                </a:cxn>
                <a:cxn ang="0">
                  <a:pos x="28" y="610"/>
                </a:cxn>
                <a:cxn ang="0">
                  <a:pos x="148" y="610"/>
                </a:cxn>
                <a:cxn ang="0">
                  <a:pos x="154" y="610"/>
                </a:cxn>
                <a:cxn ang="0">
                  <a:pos x="159" y="608"/>
                </a:cxn>
                <a:cxn ang="0">
                  <a:pos x="164" y="606"/>
                </a:cxn>
                <a:cxn ang="0">
                  <a:pos x="168" y="603"/>
                </a:cxn>
                <a:cxn ang="0">
                  <a:pos x="172" y="598"/>
                </a:cxn>
                <a:cxn ang="0">
                  <a:pos x="174" y="594"/>
                </a:cxn>
                <a:cxn ang="0">
                  <a:pos x="175" y="589"/>
                </a:cxn>
                <a:cxn ang="0">
                  <a:pos x="176" y="584"/>
                </a:cxn>
                <a:cxn ang="0">
                  <a:pos x="176" y="0"/>
                </a:cxn>
              </a:cxnLst>
              <a:rect l="0" t="0" r="r" b="b"/>
              <a:pathLst>
                <a:path w="176" h="610">
                  <a:moveTo>
                    <a:pt x="176" y="0"/>
                  </a:moveTo>
                  <a:lnTo>
                    <a:pt x="156" y="19"/>
                  </a:lnTo>
                  <a:lnTo>
                    <a:pt x="135" y="36"/>
                  </a:lnTo>
                  <a:lnTo>
                    <a:pt x="114" y="53"/>
                  </a:lnTo>
                  <a:lnTo>
                    <a:pt x="92" y="69"/>
                  </a:lnTo>
                  <a:lnTo>
                    <a:pt x="70" y="84"/>
                  </a:lnTo>
                  <a:lnTo>
                    <a:pt x="47" y="100"/>
                  </a:lnTo>
                  <a:lnTo>
                    <a:pt x="23" y="114"/>
                  </a:lnTo>
                  <a:lnTo>
                    <a:pt x="0" y="127"/>
                  </a:lnTo>
                  <a:lnTo>
                    <a:pt x="0" y="584"/>
                  </a:lnTo>
                  <a:lnTo>
                    <a:pt x="0" y="589"/>
                  </a:lnTo>
                  <a:lnTo>
                    <a:pt x="2" y="594"/>
                  </a:lnTo>
                  <a:lnTo>
                    <a:pt x="5" y="598"/>
                  </a:lnTo>
                  <a:lnTo>
                    <a:pt x="8" y="603"/>
                  </a:lnTo>
                  <a:lnTo>
                    <a:pt x="12" y="606"/>
                  </a:lnTo>
                  <a:lnTo>
                    <a:pt x="17" y="608"/>
                  </a:lnTo>
                  <a:lnTo>
                    <a:pt x="22" y="610"/>
                  </a:lnTo>
                  <a:lnTo>
                    <a:pt x="28" y="610"/>
                  </a:lnTo>
                  <a:lnTo>
                    <a:pt x="148" y="610"/>
                  </a:lnTo>
                  <a:lnTo>
                    <a:pt x="154" y="610"/>
                  </a:lnTo>
                  <a:lnTo>
                    <a:pt x="159" y="608"/>
                  </a:lnTo>
                  <a:lnTo>
                    <a:pt x="164" y="606"/>
                  </a:lnTo>
                  <a:lnTo>
                    <a:pt x="168" y="603"/>
                  </a:lnTo>
                  <a:lnTo>
                    <a:pt x="172" y="598"/>
                  </a:lnTo>
                  <a:lnTo>
                    <a:pt x="174" y="594"/>
                  </a:lnTo>
                  <a:lnTo>
                    <a:pt x="175" y="589"/>
                  </a:lnTo>
                  <a:lnTo>
                    <a:pt x="176" y="584"/>
                  </a:lnTo>
                  <a:lnTo>
                    <a:pt x="17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8" name="Freeform 16"/>
            <p:cNvSpPr>
              <a:spLocks/>
            </p:cNvSpPr>
            <p:nvPr/>
          </p:nvSpPr>
          <p:spPr bwMode="auto">
            <a:xfrm>
              <a:off x="3270250" y="1685925"/>
              <a:ext cx="93662" cy="231775"/>
            </a:xfrm>
            <a:custGeom>
              <a:avLst/>
              <a:gdLst/>
              <a:ahLst/>
              <a:cxnLst>
                <a:cxn ang="0">
                  <a:pos x="28" y="439"/>
                </a:cxn>
                <a:cxn ang="0">
                  <a:pos x="148" y="439"/>
                </a:cxn>
                <a:cxn ang="0">
                  <a:pos x="154" y="439"/>
                </a:cxn>
                <a:cxn ang="0">
                  <a:pos x="159" y="437"/>
                </a:cxn>
                <a:cxn ang="0">
                  <a:pos x="164" y="435"/>
                </a:cxn>
                <a:cxn ang="0">
                  <a:pos x="168" y="432"/>
                </a:cxn>
                <a:cxn ang="0">
                  <a:pos x="171" y="427"/>
                </a:cxn>
                <a:cxn ang="0">
                  <a:pos x="174" y="423"/>
                </a:cxn>
                <a:cxn ang="0">
                  <a:pos x="176" y="418"/>
                </a:cxn>
                <a:cxn ang="0">
                  <a:pos x="176" y="413"/>
                </a:cxn>
                <a:cxn ang="0">
                  <a:pos x="176" y="0"/>
                </a:cxn>
                <a:cxn ang="0">
                  <a:pos x="155" y="8"/>
                </a:cxn>
                <a:cxn ang="0">
                  <a:pos x="134" y="17"/>
                </a:cxn>
                <a:cxn ang="0">
                  <a:pos x="112" y="25"/>
                </a:cxn>
                <a:cxn ang="0">
                  <a:pos x="90" y="32"/>
                </a:cxn>
                <a:cxn ang="0">
                  <a:pos x="67" y="38"/>
                </a:cxn>
                <a:cxn ang="0">
                  <a:pos x="45" y="45"/>
                </a:cxn>
                <a:cxn ang="0">
                  <a:pos x="23" y="50"/>
                </a:cxn>
                <a:cxn ang="0">
                  <a:pos x="0" y="56"/>
                </a:cxn>
                <a:cxn ang="0">
                  <a:pos x="0" y="413"/>
                </a:cxn>
                <a:cxn ang="0">
                  <a:pos x="1" y="418"/>
                </a:cxn>
                <a:cxn ang="0">
                  <a:pos x="2" y="423"/>
                </a:cxn>
                <a:cxn ang="0">
                  <a:pos x="4" y="427"/>
                </a:cxn>
                <a:cxn ang="0">
                  <a:pos x="8" y="432"/>
                </a:cxn>
                <a:cxn ang="0">
                  <a:pos x="12" y="435"/>
                </a:cxn>
                <a:cxn ang="0">
                  <a:pos x="17" y="437"/>
                </a:cxn>
                <a:cxn ang="0">
                  <a:pos x="22" y="439"/>
                </a:cxn>
                <a:cxn ang="0">
                  <a:pos x="28" y="439"/>
                </a:cxn>
              </a:cxnLst>
              <a:rect l="0" t="0" r="r" b="b"/>
              <a:pathLst>
                <a:path w="176" h="439">
                  <a:moveTo>
                    <a:pt x="28" y="439"/>
                  </a:moveTo>
                  <a:lnTo>
                    <a:pt x="148" y="439"/>
                  </a:lnTo>
                  <a:lnTo>
                    <a:pt x="154" y="439"/>
                  </a:lnTo>
                  <a:lnTo>
                    <a:pt x="159" y="437"/>
                  </a:lnTo>
                  <a:lnTo>
                    <a:pt x="164" y="435"/>
                  </a:lnTo>
                  <a:lnTo>
                    <a:pt x="168" y="432"/>
                  </a:lnTo>
                  <a:lnTo>
                    <a:pt x="171" y="427"/>
                  </a:lnTo>
                  <a:lnTo>
                    <a:pt x="174" y="423"/>
                  </a:lnTo>
                  <a:lnTo>
                    <a:pt x="176" y="418"/>
                  </a:lnTo>
                  <a:lnTo>
                    <a:pt x="176" y="413"/>
                  </a:lnTo>
                  <a:lnTo>
                    <a:pt x="176" y="0"/>
                  </a:lnTo>
                  <a:lnTo>
                    <a:pt x="155" y="8"/>
                  </a:lnTo>
                  <a:lnTo>
                    <a:pt x="134" y="17"/>
                  </a:lnTo>
                  <a:lnTo>
                    <a:pt x="112" y="25"/>
                  </a:lnTo>
                  <a:lnTo>
                    <a:pt x="90" y="32"/>
                  </a:lnTo>
                  <a:lnTo>
                    <a:pt x="67" y="38"/>
                  </a:lnTo>
                  <a:lnTo>
                    <a:pt x="45" y="45"/>
                  </a:lnTo>
                  <a:lnTo>
                    <a:pt x="23" y="50"/>
                  </a:lnTo>
                  <a:lnTo>
                    <a:pt x="0" y="56"/>
                  </a:lnTo>
                  <a:lnTo>
                    <a:pt x="0" y="413"/>
                  </a:lnTo>
                  <a:lnTo>
                    <a:pt x="1" y="418"/>
                  </a:lnTo>
                  <a:lnTo>
                    <a:pt x="2" y="423"/>
                  </a:lnTo>
                  <a:lnTo>
                    <a:pt x="4" y="427"/>
                  </a:lnTo>
                  <a:lnTo>
                    <a:pt x="8" y="432"/>
                  </a:lnTo>
                  <a:lnTo>
                    <a:pt x="12" y="435"/>
                  </a:lnTo>
                  <a:lnTo>
                    <a:pt x="17" y="437"/>
                  </a:lnTo>
                  <a:lnTo>
                    <a:pt x="22" y="439"/>
                  </a:lnTo>
                  <a:lnTo>
                    <a:pt x="28" y="43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9" name="Freeform 17"/>
            <p:cNvSpPr>
              <a:spLocks/>
            </p:cNvSpPr>
            <p:nvPr/>
          </p:nvSpPr>
          <p:spPr bwMode="auto">
            <a:xfrm>
              <a:off x="3549650" y="1352550"/>
              <a:ext cx="93662" cy="565150"/>
            </a:xfrm>
            <a:custGeom>
              <a:avLst/>
              <a:gdLst/>
              <a:ahLst/>
              <a:cxnLst>
                <a:cxn ang="0">
                  <a:pos x="27" y="1068"/>
                </a:cxn>
                <a:cxn ang="0">
                  <a:pos x="149" y="1068"/>
                </a:cxn>
                <a:cxn ang="0">
                  <a:pos x="154" y="1068"/>
                </a:cxn>
                <a:cxn ang="0">
                  <a:pos x="160" y="1066"/>
                </a:cxn>
                <a:cxn ang="0">
                  <a:pos x="164" y="1064"/>
                </a:cxn>
                <a:cxn ang="0">
                  <a:pos x="167" y="1061"/>
                </a:cxn>
                <a:cxn ang="0">
                  <a:pos x="172" y="1056"/>
                </a:cxn>
                <a:cxn ang="0">
                  <a:pos x="174" y="1052"/>
                </a:cxn>
                <a:cxn ang="0">
                  <a:pos x="175" y="1047"/>
                </a:cxn>
                <a:cxn ang="0">
                  <a:pos x="176" y="1042"/>
                </a:cxn>
                <a:cxn ang="0">
                  <a:pos x="176" y="0"/>
                </a:cxn>
                <a:cxn ang="0">
                  <a:pos x="172" y="0"/>
                </a:cxn>
                <a:cxn ang="0">
                  <a:pos x="166" y="25"/>
                </a:cxn>
                <a:cxn ang="0">
                  <a:pos x="160" y="51"/>
                </a:cxn>
                <a:cxn ang="0">
                  <a:pos x="153" y="76"/>
                </a:cxn>
                <a:cxn ang="0">
                  <a:pos x="145" y="100"/>
                </a:cxn>
                <a:cxn ang="0">
                  <a:pos x="136" y="125"/>
                </a:cxn>
                <a:cxn ang="0">
                  <a:pos x="128" y="148"/>
                </a:cxn>
                <a:cxn ang="0">
                  <a:pos x="118" y="171"/>
                </a:cxn>
                <a:cxn ang="0">
                  <a:pos x="107" y="194"/>
                </a:cxn>
                <a:cxn ang="0">
                  <a:pos x="95" y="217"/>
                </a:cxn>
                <a:cxn ang="0">
                  <a:pos x="83" y="240"/>
                </a:cxn>
                <a:cxn ang="0">
                  <a:pos x="71" y="262"/>
                </a:cxn>
                <a:cxn ang="0">
                  <a:pos x="58" y="283"/>
                </a:cxn>
                <a:cxn ang="0">
                  <a:pos x="45" y="304"/>
                </a:cxn>
                <a:cxn ang="0">
                  <a:pos x="30" y="325"/>
                </a:cxn>
                <a:cxn ang="0">
                  <a:pos x="16" y="345"/>
                </a:cxn>
                <a:cxn ang="0">
                  <a:pos x="0" y="364"/>
                </a:cxn>
                <a:cxn ang="0">
                  <a:pos x="0" y="1042"/>
                </a:cxn>
                <a:cxn ang="0">
                  <a:pos x="0" y="1047"/>
                </a:cxn>
                <a:cxn ang="0">
                  <a:pos x="3" y="1052"/>
                </a:cxn>
                <a:cxn ang="0">
                  <a:pos x="5" y="1056"/>
                </a:cxn>
                <a:cxn ang="0">
                  <a:pos x="8" y="1061"/>
                </a:cxn>
                <a:cxn ang="0">
                  <a:pos x="13" y="1064"/>
                </a:cxn>
                <a:cxn ang="0">
                  <a:pos x="17" y="1066"/>
                </a:cxn>
                <a:cxn ang="0">
                  <a:pos x="21" y="1068"/>
                </a:cxn>
                <a:cxn ang="0">
                  <a:pos x="27" y="1068"/>
                </a:cxn>
              </a:cxnLst>
              <a:rect l="0" t="0" r="r" b="b"/>
              <a:pathLst>
                <a:path w="176" h="1068">
                  <a:moveTo>
                    <a:pt x="27" y="1068"/>
                  </a:moveTo>
                  <a:lnTo>
                    <a:pt x="149" y="1068"/>
                  </a:lnTo>
                  <a:lnTo>
                    <a:pt x="154" y="1068"/>
                  </a:lnTo>
                  <a:lnTo>
                    <a:pt x="160" y="1066"/>
                  </a:lnTo>
                  <a:lnTo>
                    <a:pt x="164" y="1064"/>
                  </a:lnTo>
                  <a:lnTo>
                    <a:pt x="167" y="1061"/>
                  </a:lnTo>
                  <a:lnTo>
                    <a:pt x="172" y="1056"/>
                  </a:lnTo>
                  <a:lnTo>
                    <a:pt x="174" y="1052"/>
                  </a:lnTo>
                  <a:lnTo>
                    <a:pt x="175" y="1047"/>
                  </a:lnTo>
                  <a:lnTo>
                    <a:pt x="176" y="1042"/>
                  </a:lnTo>
                  <a:lnTo>
                    <a:pt x="176" y="0"/>
                  </a:lnTo>
                  <a:lnTo>
                    <a:pt x="172" y="0"/>
                  </a:lnTo>
                  <a:lnTo>
                    <a:pt x="166" y="25"/>
                  </a:lnTo>
                  <a:lnTo>
                    <a:pt x="160" y="51"/>
                  </a:lnTo>
                  <a:lnTo>
                    <a:pt x="153" y="76"/>
                  </a:lnTo>
                  <a:lnTo>
                    <a:pt x="145" y="100"/>
                  </a:lnTo>
                  <a:lnTo>
                    <a:pt x="136" y="125"/>
                  </a:lnTo>
                  <a:lnTo>
                    <a:pt x="128" y="148"/>
                  </a:lnTo>
                  <a:lnTo>
                    <a:pt x="118" y="171"/>
                  </a:lnTo>
                  <a:lnTo>
                    <a:pt x="107" y="194"/>
                  </a:lnTo>
                  <a:lnTo>
                    <a:pt x="95" y="217"/>
                  </a:lnTo>
                  <a:lnTo>
                    <a:pt x="83" y="240"/>
                  </a:lnTo>
                  <a:lnTo>
                    <a:pt x="71" y="262"/>
                  </a:lnTo>
                  <a:lnTo>
                    <a:pt x="58" y="283"/>
                  </a:lnTo>
                  <a:lnTo>
                    <a:pt x="45" y="304"/>
                  </a:lnTo>
                  <a:lnTo>
                    <a:pt x="30" y="325"/>
                  </a:lnTo>
                  <a:lnTo>
                    <a:pt x="16" y="345"/>
                  </a:lnTo>
                  <a:lnTo>
                    <a:pt x="0" y="364"/>
                  </a:lnTo>
                  <a:lnTo>
                    <a:pt x="0" y="1042"/>
                  </a:lnTo>
                  <a:lnTo>
                    <a:pt x="0" y="1047"/>
                  </a:lnTo>
                  <a:lnTo>
                    <a:pt x="3" y="1052"/>
                  </a:lnTo>
                  <a:lnTo>
                    <a:pt x="5" y="1056"/>
                  </a:lnTo>
                  <a:lnTo>
                    <a:pt x="8" y="1061"/>
                  </a:lnTo>
                  <a:lnTo>
                    <a:pt x="13" y="1064"/>
                  </a:lnTo>
                  <a:lnTo>
                    <a:pt x="17" y="1066"/>
                  </a:lnTo>
                  <a:lnTo>
                    <a:pt x="21" y="1068"/>
                  </a:lnTo>
                  <a:lnTo>
                    <a:pt x="27" y="10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0" name="Freeform 18"/>
            <p:cNvSpPr>
              <a:spLocks/>
            </p:cNvSpPr>
            <p:nvPr/>
          </p:nvSpPr>
          <p:spPr bwMode="auto">
            <a:xfrm>
              <a:off x="2990850" y="1698625"/>
              <a:ext cx="93662" cy="219075"/>
            </a:xfrm>
            <a:custGeom>
              <a:avLst/>
              <a:gdLst/>
              <a:ahLst/>
              <a:cxnLst>
                <a:cxn ang="0">
                  <a:pos x="177" y="42"/>
                </a:cxn>
                <a:cxn ang="0">
                  <a:pos x="153" y="39"/>
                </a:cxn>
                <a:cxn ang="0">
                  <a:pos x="131" y="34"/>
                </a:cxn>
                <a:cxn ang="0">
                  <a:pos x="109" y="30"/>
                </a:cxn>
                <a:cxn ang="0">
                  <a:pos x="87" y="25"/>
                </a:cxn>
                <a:cxn ang="0">
                  <a:pos x="65" y="20"/>
                </a:cxn>
                <a:cxn ang="0">
                  <a:pos x="44" y="13"/>
                </a:cxn>
                <a:cxn ang="0">
                  <a:pos x="22" y="7"/>
                </a:cxn>
                <a:cxn ang="0">
                  <a:pos x="0" y="0"/>
                </a:cxn>
                <a:cxn ang="0">
                  <a:pos x="0" y="388"/>
                </a:cxn>
                <a:cxn ang="0">
                  <a:pos x="1" y="393"/>
                </a:cxn>
                <a:cxn ang="0">
                  <a:pos x="2" y="398"/>
                </a:cxn>
                <a:cxn ang="0">
                  <a:pos x="5" y="402"/>
                </a:cxn>
                <a:cxn ang="0">
                  <a:pos x="9" y="407"/>
                </a:cxn>
                <a:cxn ang="0">
                  <a:pos x="12" y="410"/>
                </a:cxn>
                <a:cxn ang="0">
                  <a:pos x="17" y="412"/>
                </a:cxn>
                <a:cxn ang="0">
                  <a:pos x="22" y="414"/>
                </a:cxn>
                <a:cxn ang="0">
                  <a:pos x="27" y="414"/>
                </a:cxn>
                <a:cxn ang="0">
                  <a:pos x="149" y="414"/>
                </a:cxn>
                <a:cxn ang="0">
                  <a:pos x="154" y="414"/>
                </a:cxn>
                <a:cxn ang="0">
                  <a:pos x="160" y="413"/>
                </a:cxn>
                <a:cxn ang="0">
                  <a:pos x="164" y="410"/>
                </a:cxn>
                <a:cxn ang="0">
                  <a:pos x="168" y="407"/>
                </a:cxn>
                <a:cxn ang="0">
                  <a:pos x="171" y="402"/>
                </a:cxn>
                <a:cxn ang="0">
                  <a:pos x="174" y="398"/>
                </a:cxn>
                <a:cxn ang="0">
                  <a:pos x="175" y="393"/>
                </a:cxn>
                <a:cxn ang="0">
                  <a:pos x="177" y="388"/>
                </a:cxn>
                <a:cxn ang="0">
                  <a:pos x="177" y="42"/>
                </a:cxn>
              </a:cxnLst>
              <a:rect l="0" t="0" r="r" b="b"/>
              <a:pathLst>
                <a:path w="177" h="414">
                  <a:moveTo>
                    <a:pt x="177" y="42"/>
                  </a:moveTo>
                  <a:lnTo>
                    <a:pt x="153" y="39"/>
                  </a:lnTo>
                  <a:lnTo>
                    <a:pt x="131" y="34"/>
                  </a:lnTo>
                  <a:lnTo>
                    <a:pt x="109" y="30"/>
                  </a:lnTo>
                  <a:lnTo>
                    <a:pt x="87" y="25"/>
                  </a:lnTo>
                  <a:lnTo>
                    <a:pt x="65" y="20"/>
                  </a:lnTo>
                  <a:lnTo>
                    <a:pt x="44" y="13"/>
                  </a:lnTo>
                  <a:lnTo>
                    <a:pt x="22" y="7"/>
                  </a:lnTo>
                  <a:lnTo>
                    <a:pt x="0" y="0"/>
                  </a:lnTo>
                  <a:lnTo>
                    <a:pt x="0" y="388"/>
                  </a:lnTo>
                  <a:lnTo>
                    <a:pt x="1" y="393"/>
                  </a:lnTo>
                  <a:lnTo>
                    <a:pt x="2" y="398"/>
                  </a:lnTo>
                  <a:lnTo>
                    <a:pt x="5" y="402"/>
                  </a:lnTo>
                  <a:lnTo>
                    <a:pt x="9" y="407"/>
                  </a:lnTo>
                  <a:lnTo>
                    <a:pt x="12" y="410"/>
                  </a:lnTo>
                  <a:lnTo>
                    <a:pt x="17" y="412"/>
                  </a:lnTo>
                  <a:lnTo>
                    <a:pt x="22" y="414"/>
                  </a:lnTo>
                  <a:lnTo>
                    <a:pt x="27" y="414"/>
                  </a:lnTo>
                  <a:lnTo>
                    <a:pt x="149" y="414"/>
                  </a:lnTo>
                  <a:lnTo>
                    <a:pt x="154" y="414"/>
                  </a:lnTo>
                  <a:lnTo>
                    <a:pt x="160" y="413"/>
                  </a:lnTo>
                  <a:lnTo>
                    <a:pt x="164" y="410"/>
                  </a:lnTo>
                  <a:lnTo>
                    <a:pt x="168" y="407"/>
                  </a:lnTo>
                  <a:lnTo>
                    <a:pt x="171" y="402"/>
                  </a:lnTo>
                  <a:lnTo>
                    <a:pt x="174" y="398"/>
                  </a:lnTo>
                  <a:lnTo>
                    <a:pt x="175" y="393"/>
                  </a:lnTo>
                  <a:lnTo>
                    <a:pt x="177" y="388"/>
                  </a:lnTo>
                  <a:lnTo>
                    <a:pt x="177" y="4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1" name="Freeform 19"/>
            <p:cNvSpPr>
              <a:spLocks/>
            </p:cNvSpPr>
            <p:nvPr/>
          </p:nvSpPr>
          <p:spPr bwMode="auto">
            <a:xfrm>
              <a:off x="3130550" y="1722438"/>
              <a:ext cx="93662" cy="195262"/>
            </a:xfrm>
            <a:custGeom>
              <a:avLst/>
              <a:gdLst/>
              <a:ahLst/>
              <a:cxnLst>
                <a:cxn ang="0">
                  <a:pos x="28" y="369"/>
                </a:cxn>
                <a:cxn ang="0">
                  <a:pos x="149" y="369"/>
                </a:cxn>
                <a:cxn ang="0">
                  <a:pos x="155" y="369"/>
                </a:cxn>
                <a:cxn ang="0">
                  <a:pos x="159" y="367"/>
                </a:cxn>
                <a:cxn ang="0">
                  <a:pos x="163" y="365"/>
                </a:cxn>
                <a:cxn ang="0">
                  <a:pos x="168" y="362"/>
                </a:cxn>
                <a:cxn ang="0">
                  <a:pos x="171" y="357"/>
                </a:cxn>
                <a:cxn ang="0">
                  <a:pos x="173" y="353"/>
                </a:cxn>
                <a:cxn ang="0">
                  <a:pos x="176" y="348"/>
                </a:cxn>
                <a:cxn ang="0">
                  <a:pos x="176" y="343"/>
                </a:cxn>
                <a:cxn ang="0">
                  <a:pos x="176" y="0"/>
                </a:cxn>
                <a:cxn ang="0">
                  <a:pos x="146" y="4"/>
                </a:cxn>
                <a:cxn ang="0">
                  <a:pos x="116" y="6"/>
                </a:cxn>
                <a:cxn ang="0">
                  <a:pos x="85" y="7"/>
                </a:cxn>
                <a:cxn ang="0">
                  <a:pos x="54" y="8"/>
                </a:cxn>
                <a:cxn ang="0">
                  <a:pos x="41" y="8"/>
                </a:cxn>
                <a:cxn ang="0">
                  <a:pos x="28" y="7"/>
                </a:cxn>
                <a:cxn ang="0">
                  <a:pos x="13" y="7"/>
                </a:cxn>
                <a:cxn ang="0">
                  <a:pos x="0" y="6"/>
                </a:cxn>
                <a:cxn ang="0">
                  <a:pos x="0" y="343"/>
                </a:cxn>
                <a:cxn ang="0">
                  <a:pos x="1" y="348"/>
                </a:cxn>
                <a:cxn ang="0">
                  <a:pos x="2" y="353"/>
                </a:cxn>
                <a:cxn ang="0">
                  <a:pos x="4" y="357"/>
                </a:cxn>
                <a:cxn ang="0">
                  <a:pos x="9" y="362"/>
                </a:cxn>
                <a:cxn ang="0">
                  <a:pos x="12" y="365"/>
                </a:cxn>
                <a:cxn ang="0">
                  <a:pos x="16" y="367"/>
                </a:cxn>
                <a:cxn ang="0">
                  <a:pos x="22" y="369"/>
                </a:cxn>
                <a:cxn ang="0">
                  <a:pos x="28" y="369"/>
                </a:cxn>
              </a:cxnLst>
              <a:rect l="0" t="0" r="r" b="b"/>
              <a:pathLst>
                <a:path w="176" h="369">
                  <a:moveTo>
                    <a:pt x="28" y="369"/>
                  </a:moveTo>
                  <a:lnTo>
                    <a:pt x="149" y="369"/>
                  </a:lnTo>
                  <a:lnTo>
                    <a:pt x="155" y="369"/>
                  </a:lnTo>
                  <a:lnTo>
                    <a:pt x="159" y="367"/>
                  </a:lnTo>
                  <a:lnTo>
                    <a:pt x="163" y="365"/>
                  </a:lnTo>
                  <a:lnTo>
                    <a:pt x="168" y="362"/>
                  </a:lnTo>
                  <a:lnTo>
                    <a:pt x="171" y="357"/>
                  </a:lnTo>
                  <a:lnTo>
                    <a:pt x="173" y="353"/>
                  </a:lnTo>
                  <a:lnTo>
                    <a:pt x="176" y="348"/>
                  </a:lnTo>
                  <a:lnTo>
                    <a:pt x="176" y="343"/>
                  </a:lnTo>
                  <a:lnTo>
                    <a:pt x="176" y="0"/>
                  </a:lnTo>
                  <a:lnTo>
                    <a:pt x="146" y="4"/>
                  </a:lnTo>
                  <a:lnTo>
                    <a:pt x="116" y="6"/>
                  </a:lnTo>
                  <a:lnTo>
                    <a:pt x="85" y="7"/>
                  </a:lnTo>
                  <a:lnTo>
                    <a:pt x="54" y="8"/>
                  </a:lnTo>
                  <a:lnTo>
                    <a:pt x="41" y="8"/>
                  </a:lnTo>
                  <a:lnTo>
                    <a:pt x="28" y="7"/>
                  </a:lnTo>
                  <a:lnTo>
                    <a:pt x="13" y="7"/>
                  </a:lnTo>
                  <a:lnTo>
                    <a:pt x="0" y="6"/>
                  </a:lnTo>
                  <a:lnTo>
                    <a:pt x="0" y="343"/>
                  </a:lnTo>
                  <a:lnTo>
                    <a:pt x="1" y="348"/>
                  </a:lnTo>
                  <a:lnTo>
                    <a:pt x="2" y="353"/>
                  </a:lnTo>
                  <a:lnTo>
                    <a:pt x="4" y="357"/>
                  </a:lnTo>
                  <a:lnTo>
                    <a:pt x="9" y="362"/>
                  </a:lnTo>
                  <a:lnTo>
                    <a:pt x="12" y="365"/>
                  </a:lnTo>
                  <a:lnTo>
                    <a:pt x="16" y="367"/>
                  </a:lnTo>
                  <a:lnTo>
                    <a:pt x="22" y="369"/>
                  </a:lnTo>
                  <a:lnTo>
                    <a:pt x="28" y="3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52" name="Группа 151"/>
          <p:cNvGrpSpPr/>
          <p:nvPr/>
        </p:nvGrpSpPr>
        <p:grpSpPr>
          <a:xfrm>
            <a:off x="5032375" y="1354746"/>
            <a:ext cx="549275" cy="527050"/>
            <a:chOff x="5032375" y="1317625"/>
            <a:chExt cx="549275" cy="527050"/>
          </a:xfrm>
          <a:solidFill>
            <a:srgbClr val="E30613"/>
          </a:solidFill>
        </p:grpSpPr>
        <p:sp>
          <p:nvSpPr>
            <p:cNvPr id="153" name="Freeform 21"/>
            <p:cNvSpPr>
              <a:spLocks noEditPoints="1"/>
            </p:cNvSpPr>
            <p:nvPr/>
          </p:nvSpPr>
          <p:spPr bwMode="auto">
            <a:xfrm>
              <a:off x="5081588" y="1317625"/>
              <a:ext cx="500062" cy="501650"/>
            </a:xfrm>
            <a:custGeom>
              <a:avLst/>
              <a:gdLst/>
              <a:ahLst/>
              <a:cxnLst>
                <a:cxn ang="0">
                  <a:pos x="350" y="146"/>
                </a:cxn>
                <a:cxn ang="0">
                  <a:pos x="156" y="73"/>
                </a:cxn>
                <a:cxn ang="0">
                  <a:pos x="163" y="70"/>
                </a:cxn>
                <a:cxn ang="0">
                  <a:pos x="178" y="73"/>
                </a:cxn>
                <a:cxn ang="0">
                  <a:pos x="774" y="71"/>
                </a:cxn>
                <a:cxn ang="0">
                  <a:pos x="780" y="71"/>
                </a:cxn>
                <a:cxn ang="0">
                  <a:pos x="559" y="98"/>
                </a:cxn>
                <a:cxn ang="0">
                  <a:pos x="881" y="195"/>
                </a:cxn>
                <a:cxn ang="0">
                  <a:pos x="807" y="39"/>
                </a:cxn>
                <a:cxn ang="0">
                  <a:pos x="780" y="9"/>
                </a:cxn>
                <a:cxn ang="0">
                  <a:pos x="761" y="0"/>
                </a:cxn>
                <a:cxn ang="0">
                  <a:pos x="165" y="5"/>
                </a:cxn>
                <a:cxn ang="0">
                  <a:pos x="143" y="27"/>
                </a:cxn>
                <a:cxn ang="0">
                  <a:pos x="17" y="196"/>
                </a:cxn>
                <a:cxn ang="0">
                  <a:pos x="7" y="224"/>
                </a:cxn>
                <a:cxn ang="0">
                  <a:pos x="1" y="254"/>
                </a:cxn>
                <a:cxn ang="0">
                  <a:pos x="1" y="360"/>
                </a:cxn>
                <a:cxn ang="0">
                  <a:pos x="13" y="347"/>
                </a:cxn>
                <a:cxn ang="0">
                  <a:pos x="39" y="326"/>
                </a:cxn>
                <a:cxn ang="0">
                  <a:pos x="49" y="301"/>
                </a:cxn>
                <a:cxn ang="0">
                  <a:pos x="63" y="283"/>
                </a:cxn>
                <a:cxn ang="0">
                  <a:pos x="82" y="270"/>
                </a:cxn>
                <a:cxn ang="0">
                  <a:pos x="106" y="263"/>
                </a:cxn>
                <a:cxn ang="0">
                  <a:pos x="136" y="265"/>
                </a:cxn>
                <a:cxn ang="0">
                  <a:pos x="163" y="277"/>
                </a:cxn>
                <a:cxn ang="0">
                  <a:pos x="182" y="298"/>
                </a:cxn>
                <a:cxn ang="0">
                  <a:pos x="205" y="297"/>
                </a:cxn>
                <a:cxn ang="0">
                  <a:pos x="232" y="307"/>
                </a:cxn>
                <a:cxn ang="0">
                  <a:pos x="318" y="287"/>
                </a:cxn>
                <a:cxn ang="0">
                  <a:pos x="342" y="290"/>
                </a:cxn>
                <a:cxn ang="0">
                  <a:pos x="364" y="299"/>
                </a:cxn>
                <a:cxn ang="0">
                  <a:pos x="383" y="312"/>
                </a:cxn>
                <a:cxn ang="0">
                  <a:pos x="397" y="329"/>
                </a:cxn>
                <a:cxn ang="0">
                  <a:pos x="408" y="351"/>
                </a:cxn>
                <a:cxn ang="0">
                  <a:pos x="535" y="838"/>
                </a:cxn>
                <a:cxn ang="0">
                  <a:pos x="535" y="866"/>
                </a:cxn>
                <a:cxn ang="0">
                  <a:pos x="527" y="892"/>
                </a:cxn>
                <a:cxn ang="0">
                  <a:pos x="512" y="914"/>
                </a:cxn>
                <a:cxn ang="0">
                  <a:pos x="491" y="930"/>
                </a:cxn>
                <a:cxn ang="0">
                  <a:pos x="464" y="939"/>
                </a:cxn>
                <a:cxn ang="0">
                  <a:pos x="883" y="946"/>
                </a:cxn>
                <a:cxn ang="0">
                  <a:pos x="911" y="939"/>
                </a:cxn>
                <a:cxn ang="0">
                  <a:pos x="927" y="929"/>
                </a:cxn>
                <a:cxn ang="0">
                  <a:pos x="941" y="914"/>
                </a:cxn>
                <a:cxn ang="0">
                  <a:pos x="946" y="896"/>
                </a:cxn>
                <a:cxn ang="0">
                  <a:pos x="946" y="252"/>
                </a:cxn>
                <a:cxn ang="0">
                  <a:pos x="939" y="227"/>
                </a:cxn>
              </a:cxnLst>
              <a:rect l="0" t="0" r="r" b="b"/>
              <a:pathLst>
                <a:path w="947" h="948">
                  <a:moveTo>
                    <a:pt x="58" y="195"/>
                  </a:moveTo>
                  <a:lnTo>
                    <a:pt x="95" y="146"/>
                  </a:lnTo>
                  <a:lnTo>
                    <a:pt x="350" y="146"/>
                  </a:lnTo>
                  <a:lnTo>
                    <a:pt x="376" y="98"/>
                  </a:lnTo>
                  <a:lnTo>
                    <a:pt x="128" y="98"/>
                  </a:lnTo>
                  <a:lnTo>
                    <a:pt x="156" y="73"/>
                  </a:lnTo>
                  <a:lnTo>
                    <a:pt x="158" y="71"/>
                  </a:lnTo>
                  <a:lnTo>
                    <a:pt x="160" y="70"/>
                  </a:lnTo>
                  <a:lnTo>
                    <a:pt x="163" y="70"/>
                  </a:lnTo>
                  <a:lnTo>
                    <a:pt x="166" y="71"/>
                  </a:lnTo>
                  <a:lnTo>
                    <a:pt x="171" y="72"/>
                  </a:lnTo>
                  <a:lnTo>
                    <a:pt x="178" y="73"/>
                  </a:lnTo>
                  <a:lnTo>
                    <a:pt x="762" y="73"/>
                  </a:lnTo>
                  <a:lnTo>
                    <a:pt x="767" y="72"/>
                  </a:lnTo>
                  <a:lnTo>
                    <a:pt x="774" y="71"/>
                  </a:lnTo>
                  <a:lnTo>
                    <a:pt x="776" y="70"/>
                  </a:lnTo>
                  <a:lnTo>
                    <a:pt x="778" y="70"/>
                  </a:lnTo>
                  <a:lnTo>
                    <a:pt x="780" y="71"/>
                  </a:lnTo>
                  <a:lnTo>
                    <a:pt x="783" y="73"/>
                  </a:lnTo>
                  <a:lnTo>
                    <a:pt x="810" y="98"/>
                  </a:lnTo>
                  <a:lnTo>
                    <a:pt x="559" y="98"/>
                  </a:lnTo>
                  <a:lnTo>
                    <a:pt x="573" y="146"/>
                  </a:lnTo>
                  <a:lnTo>
                    <a:pt x="843" y="146"/>
                  </a:lnTo>
                  <a:lnTo>
                    <a:pt x="881" y="195"/>
                  </a:lnTo>
                  <a:lnTo>
                    <a:pt x="58" y="195"/>
                  </a:lnTo>
                  <a:close/>
                  <a:moveTo>
                    <a:pt x="922" y="198"/>
                  </a:moveTo>
                  <a:lnTo>
                    <a:pt x="807" y="39"/>
                  </a:lnTo>
                  <a:lnTo>
                    <a:pt x="798" y="27"/>
                  </a:lnTo>
                  <a:lnTo>
                    <a:pt x="786" y="15"/>
                  </a:lnTo>
                  <a:lnTo>
                    <a:pt x="780" y="9"/>
                  </a:lnTo>
                  <a:lnTo>
                    <a:pt x="774" y="5"/>
                  </a:lnTo>
                  <a:lnTo>
                    <a:pt x="767" y="2"/>
                  </a:lnTo>
                  <a:lnTo>
                    <a:pt x="761" y="0"/>
                  </a:lnTo>
                  <a:lnTo>
                    <a:pt x="178" y="0"/>
                  </a:lnTo>
                  <a:lnTo>
                    <a:pt x="171" y="2"/>
                  </a:lnTo>
                  <a:lnTo>
                    <a:pt x="165" y="5"/>
                  </a:lnTo>
                  <a:lnTo>
                    <a:pt x="159" y="9"/>
                  </a:lnTo>
                  <a:lnTo>
                    <a:pt x="154" y="15"/>
                  </a:lnTo>
                  <a:lnTo>
                    <a:pt x="143" y="27"/>
                  </a:lnTo>
                  <a:lnTo>
                    <a:pt x="134" y="39"/>
                  </a:lnTo>
                  <a:lnTo>
                    <a:pt x="21" y="189"/>
                  </a:lnTo>
                  <a:lnTo>
                    <a:pt x="17" y="196"/>
                  </a:lnTo>
                  <a:lnTo>
                    <a:pt x="13" y="204"/>
                  </a:lnTo>
                  <a:lnTo>
                    <a:pt x="10" y="214"/>
                  </a:lnTo>
                  <a:lnTo>
                    <a:pt x="7" y="224"/>
                  </a:lnTo>
                  <a:lnTo>
                    <a:pt x="3" y="234"/>
                  </a:lnTo>
                  <a:lnTo>
                    <a:pt x="2" y="244"/>
                  </a:lnTo>
                  <a:lnTo>
                    <a:pt x="1" y="254"/>
                  </a:lnTo>
                  <a:lnTo>
                    <a:pt x="0" y="261"/>
                  </a:lnTo>
                  <a:lnTo>
                    <a:pt x="0" y="365"/>
                  </a:lnTo>
                  <a:lnTo>
                    <a:pt x="1" y="360"/>
                  </a:lnTo>
                  <a:lnTo>
                    <a:pt x="3" y="355"/>
                  </a:lnTo>
                  <a:lnTo>
                    <a:pt x="8" y="351"/>
                  </a:lnTo>
                  <a:lnTo>
                    <a:pt x="13" y="347"/>
                  </a:lnTo>
                  <a:lnTo>
                    <a:pt x="26" y="340"/>
                  </a:lnTo>
                  <a:lnTo>
                    <a:pt x="38" y="335"/>
                  </a:lnTo>
                  <a:lnTo>
                    <a:pt x="39" y="326"/>
                  </a:lnTo>
                  <a:lnTo>
                    <a:pt x="41" y="318"/>
                  </a:lnTo>
                  <a:lnTo>
                    <a:pt x="44" y="310"/>
                  </a:lnTo>
                  <a:lnTo>
                    <a:pt x="49" y="301"/>
                  </a:lnTo>
                  <a:lnTo>
                    <a:pt x="52" y="294"/>
                  </a:lnTo>
                  <a:lnTo>
                    <a:pt x="58" y="289"/>
                  </a:lnTo>
                  <a:lnTo>
                    <a:pt x="63" y="283"/>
                  </a:lnTo>
                  <a:lnTo>
                    <a:pt x="69" y="278"/>
                  </a:lnTo>
                  <a:lnTo>
                    <a:pt x="75" y="275"/>
                  </a:lnTo>
                  <a:lnTo>
                    <a:pt x="82" y="270"/>
                  </a:lnTo>
                  <a:lnTo>
                    <a:pt x="89" y="268"/>
                  </a:lnTo>
                  <a:lnTo>
                    <a:pt x="96" y="265"/>
                  </a:lnTo>
                  <a:lnTo>
                    <a:pt x="106" y="263"/>
                  </a:lnTo>
                  <a:lnTo>
                    <a:pt x="117" y="262"/>
                  </a:lnTo>
                  <a:lnTo>
                    <a:pt x="127" y="262"/>
                  </a:lnTo>
                  <a:lnTo>
                    <a:pt x="136" y="265"/>
                  </a:lnTo>
                  <a:lnTo>
                    <a:pt x="146" y="268"/>
                  </a:lnTo>
                  <a:lnTo>
                    <a:pt x="155" y="272"/>
                  </a:lnTo>
                  <a:lnTo>
                    <a:pt x="163" y="277"/>
                  </a:lnTo>
                  <a:lnTo>
                    <a:pt x="170" y="283"/>
                  </a:lnTo>
                  <a:lnTo>
                    <a:pt x="177" y="290"/>
                  </a:lnTo>
                  <a:lnTo>
                    <a:pt x="182" y="298"/>
                  </a:lnTo>
                  <a:lnTo>
                    <a:pt x="189" y="297"/>
                  </a:lnTo>
                  <a:lnTo>
                    <a:pt x="196" y="297"/>
                  </a:lnTo>
                  <a:lnTo>
                    <a:pt x="205" y="297"/>
                  </a:lnTo>
                  <a:lnTo>
                    <a:pt x="215" y="299"/>
                  </a:lnTo>
                  <a:lnTo>
                    <a:pt x="223" y="302"/>
                  </a:lnTo>
                  <a:lnTo>
                    <a:pt x="232" y="307"/>
                  </a:lnTo>
                  <a:lnTo>
                    <a:pt x="294" y="290"/>
                  </a:lnTo>
                  <a:lnTo>
                    <a:pt x="306" y="288"/>
                  </a:lnTo>
                  <a:lnTo>
                    <a:pt x="318" y="287"/>
                  </a:lnTo>
                  <a:lnTo>
                    <a:pt x="326" y="287"/>
                  </a:lnTo>
                  <a:lnTo>
                    <a:pt x="334" y="288"/>
                  </a:lnTo>
                  <a:lnTo>
                    <a:pt x="342" y="290"/>
                  </a:lnTo>
                  <a:lnTo>
                    <a:pt x="349" y="292"/>
                  </a:lnTo>
                  <a:lnTo>
                    <a:pt x="356" y="294"/>
                  </a:lnTo>
                  <a:lnTo>
                    <a:pt x="364" y="299"/>
                  </a:lnTo>
                  <a:lnTo>
                    <a:pt x="370" y="302"/>
                  </a:lnTo>
                  <a:lnTo>
                    <a:pt x="376" y="307"/>
                  </a:lnTo>
                  <a:lnTo>
                    <a:pt x="383" y="312"/>
                  </a:lnTo>
                  <a:lnTo>
                    <a:pt x="388" y="318"/>
                  </a:lnTo>
                  <a:lnTo>
                    <a:pt x="392" y="323"/>
                  </a:lnTo>
                  <a:lnTo>
                    <a:pt x="397" y="329"/>
                  </a:lnTo>
                  <a:lnTo>
                    <a:pt x="401" y="336"/>
                  </a:lnTo>
                  <a:lnTo>
                    <a:pt x="405" y="343"/>
                  </a:lnTo>
                  <a:lnTo>
                    <a:pt x="408" y="351"/>
                  </a:lnTo>
                  <a:lnTo>
                    <a:pt x="410" y="359"/>
                  </a:lnTo>
                  <a:lnTo>
                    <a:pt x="533" y="828"/>
                  </a:lnTo>
                  <a:lnTo>
                    <a:pt x="535" y="838"/>
                  </a:lnTo>
                  <a:lnTo>
                    <a:pt x="535" y="847"/>
                  </a:lnTo>
                  <a:lnTo>
                    <a:pt x="536" y="857"/>
                  </a:lnTo>
                  <a:lnTo>
                    <a:pt x="535" y="866"/>
                  </a:lnTo>
                  <a:lnTo>
                    <a:pt x="533" y="875"/>
                  </a:lnTo>
                  <a:lnTo>
                    <a:pt x="531" y="883"/>
                  </a:lnTo>
                  <a:lnTo>
                    <a:pt x="527" y="892"/>
                  </a:lnTo>
                  <a:lnTo>
                    <a:pt x="523" y="901"/>
                  </a:lnTo>
                  <a:lnTo>
                    <a:pt x="517" y="908"/>
                  </a:lnTo>
                  <a:lnTo>
                    <a:pt x="512" y="914"/>
                  </a:lnTo>
                  <a:lnTo>
                    <a:pt x="505" y="921"/>
                  </a:lnTo>
                  <a:lnTo>
                    <a:pt x="498" y="925"/>
                  </a:lnTo>
                  <a:lnTo>
                    <a:pt x="491" y="930"/>
                  </a:lnTo>
                  <a:lnTo>
                    <a:pt x="482" y="933"/>
                  </a:lnTo>
                  <a:lnTo>
                    <a:pt x="473" y="936"/>
                  </a:lnTo>
                  <a:lnTo>
                    <a:pt x="464" y="939"/>
                  </a:lnTo>
                  <a:lnTo>
                    <a:pt x="410" y="948"/>
                  </a:lnTo>
                  <a:lnTo>
                    <a:pt x="869" y="948"/>
                  </a:lnTo>
                  <a:lnTo>
                    <a:pt x="883" y="946"/>
                  </a:lnTo>
                  <a:lnTo>
                    <a:pt x="898" y="943"/>
                  </a:lnTo>
                  <a:lnTo>
                    <a:pt x="904" y="941"/>
                  </a:lnTo>
                  <a:lnTo>
                    <a:pt x="911" y="939"/>
                  </a:lnTo>
                  <a:lnTo>
                    <a:pt x="918" y="935"/>
                  </a:lnTo>
                  <a:lnTo>
                    <a:pt x="923" y="932"/>
                  </a:lnTo>
                  <a:lnTo>
                    <a:pt x="927" y="929"/>
                  </a:lnTo>
                  <a:lnTo>
                    <a:pt x="933" y="924"/>
                  </a:lnTo>
                  <a:lnTo>
                    <a:pt x="937" y="919"/>
                  </a:lnTo>
                  <a:lnTo>
                    <a:pt x="941" y="914"/>
                  </a:lnTo>
                  <a:lnTo>
                    <a:pt x="943" y="909"/>
                  </a:lnTo>
                  <a:lnTo>
                    <a:pt x="945" y="902"/>
                  </a:lnTo>
                  <a:lnTo>
                    <a:pt x="946" y="896"/>
                  </a:lnTo>
                  <a:lnTo>
                    <a:pt x="947" y="889"/>
                  </a:lnTo>
                  <a:lnTo>
                    <a:pt x="947" y="260"/>
                  </a:lnTo>
                  <a:lnTo>
                    <a:pt x="946" y="252"/>
                  </a:lnTo>
                  <a:lnTo>
                    <a:pt x="945" y="245"/>
                  </a:lnTo>
                  <a:lnTo>
                    <a:pt x="942" y="236"/>
                  </a:lnTo>
                  <a:lnTo>
                    <a:pt x="939" y="227"/>
                  </a:lnTo>
                  <a:lnTo>
                    <a:pt x="931" y="212"/>
                  </a:lnTo>
                  <a:lnTo>
                    <a:pt x="922" y="19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4" name="Freeform 22"/>
            <p:cNvSpPr>
              <a:spLocks/>
            </p:cNvSpPr>
            <p:nvPr/>
          </p:nvSpPr>
          <p:spPr bwMode="auto">
            <a:xfrm>
              <a:off x="5097463" y="1477963"/>
              <a:ext cx="103187" cy="69850"/>
            </a:xfrm>
            <a:custGeom>
              <a:avLst/>
              <a:gdLst/>
              <a:ahLst/>
              <a:cxnLst>
                <a:cxn ang="0">
                  <a:pos x="23" y="70"/>
                </a:cxn>
                <a:cxn ang="0">
                  <a:pos x="12" y="76"/>
                </a:cxn>
                <a:cxn ang="0">
                  <a:pos x="4" y="84"/>
                </a:cxn>
                <a:cxn ang="0">
                  <a:pos x="0" y="97"/>
                </a:cxn>
                <a:cxn ang="0">
                  <a:pos x="1" y="109"/>
                </a:cxn>
                <a:cxn ang="0">
                  <a:pos x="3" y="115"/>
                </a:cxn>
                <a:cxn ang="0">
                  <a:pos x="11" y="125"/>
                </a:cxn>
                <a:cxn ang="0">
                  <a:pos x="21" y="131"/>
                </a:cxn>
                <a:cxn ang="0">
                  <a:pos x="33" y="133"/>
                </a:cxn>
                <a:cxn ang="0">
                  <a:pos x="173" y="97"/>
                </a:cxn>
                <a:cxn ang="0">
                  <a:pos x="185" y="91"/>
                </a:cxn>
                <a:cxn ang="0">
                  <a:pos x="192" y="82"/>
                </a:cxn>
                <a:cxn ang="0">
                  <a:pos x="197" y="71"/>
                </a:cxn>
                <a:cxn ang="0">
                  <a:pos x="196" y="59"/>
                </a:cxn>
                <a:cxn ang="0">
                  <a:pos x="193" y="52"/>
                </a:cxn>
                <a:cxn ang="0">
                  <a:pos x="186" y="42"/>
                </a:cxn>
                <a:cxn ang="0">
                  <a:pos x="176" y="36"/>
                </a:cxn>
                <a:cxn ang="0">
                  <a:pos x="164" y="35"/>
                </a:cxn>
                <a:cxn ang="0">
                  <a:pos x="141" y="39"/>
                </a:cxn>
                <a:cxn ang="0">
                  <a:pos x="135" y="40"/>
                </a:cxn>
                <a:cxn ang="0">
                  <a:pos x="129" y="38"/>
                </a:cxn>
                <a:cxn ang="0">
                  <a:pos x="125" y="34"/>
                </a:cxn>
                <a:cxn ang="0">
                  <a:pos x="123" y="28"/>
                </a:cxn>
                <a:cxn ang="0">
                  <a:pos x="119" y="20"/>
                </a:cxn>
                <a:cxn ang="0">
                  <a:pos x="110" y="9"/>
                </a:cxn>
                <a:cxn ang="0">
                  <a:pos x="99" y="3"/>
                </a:cxn>
                <a:cxn ang="0">
                  <a:pos x="85" y="0"/>
                </a:cxn>
                <a:cxn ang="0">
                  <a:pos x="77" y="1"/>
                </a:cxn>
                <a:cxn ang="0">
                  <a:pos x="64" y="8"/>
                </a:cxn>
                <a:cxn ang="0">
                  <a:pos x="54" y="19"/>
                </a:cxn>
                <a:cxn ang="0">
                  <a:pos x="50" y="32"/>
                </a:cxn>
                <a:cxn ang="0">
                  <a:pos x="51" y="47"/>
                </a:cxn>
                <a:cxn ang="0">
                  <a:pos x="51" y="50"/>
                </a:cxn>
                <a:cxn ang="0">
                  <a:pos x="51" y="56"/>
                </a:cxn>
                <a:cxn ang="0">
                  <a:pos x="47" y="61"/>
                </a:cxn>
                <a:cxn ang="0">
                  <a:pos x="42" y="64"/>
                </a:cxn>
              </a:cxnLst>
              <a:rect l="0" t="0" r="r" b="b"/>
              <a:pathLst>
                <a:path w="197" h="133">
                  <a:moveTo>
                    <a:pt x="40" y="66"/>
                  </a:moveTo>
                  <a:lnTo>
                    <a:pt x="23" y="70"/>
                  </a:lnTo>
                  <a:lnTo>
                    <a:pt x="18" y="72"/>
                  </a:lnTo>
                  <a:lnTo>
                    <a:pt x="12" y="76"/>
                  </a:lnTo>
                  <a:lnTo>
                    <a:pt x="8" y="80"/>
                  </a:lnTo>
                  <a:lnTo>
                    <a:pt x="4" y="84"/>
                  </a:lnTo>
                  <a:lnTo>
                    <a:pt x="2" y="90"/>
                  </a:lnTo>
                  <a:lnTo>
                    <a:pt x="0" y="97"/>
                  </a:lnTo>
                  <a:lnTo>
                    <a:pt x="0" y="102"/>
                  </a:lnTo>
                  <a:lnTo>
                    <a:pt x="1" y="109"/>
                  </a:lnTo>
                  <a:lnTo>
                    <a:pt x="1" y="109"/>
                  </a:lnTo>
                  <a:lnTo>
                    <a:pt x="3" y="115"/>
                  </a:lnTo>
                  <a:lnTo>
                    <a:pt x="7" y="121"/>
                  </a:lnTo>
                  <a:lnTo>
                    <a:pt x="11" y="125"/>
                  </a:lnTo>
                  <a:lnTo>
                    <a:pt x="15" y="129"/>
                  </a:lnTo>
                  <a:lnTo>
                    <a:pt x="21" y="131"/>
                  </a:lnTo>
                  <a:lnTo>
                    <a:pt x="28" y="132"/>
                  </a:lnTo>
                  <a:lnTo>
                    <a:pt x="33" y="133"/>
                  </a:lnTo>
                  <a:lnTo>
                    <a:pt x="40" y="132"/>
                  </a:lnTo>
                  <a:lnTo>
                    <a:pt x="173" y="97"/>
                  </a:lnTo>
                  <a:lnTo>
                    <a:pt x="179" y="94"/>
                  </a:lnTo>
                  <a:lnTo>
                    <a:pt x="185" y="91"/>
                  </a:lnTo>
                  <a:lnTo>
                    <a:pt x="189" y="88"/>
                  </a:lnTo>
                  <a:lnTo>
                    <a:pt x="192" y="82"/>
                  </a:lnTo>
                  <a:lnTo>
                    <a:pt x="194" y="77"/>
                  </a:lnTo>
                  <a:lnTo>
                    <a:pt x="197" y="71"/>
                  </a:lnTo>
                  <a:lnTo>
                    <a:pt x="197" y="64"/>
                  </a:lnTo>
                  <a:lnTo>
                    <a:pt x="196" y="59"/>
                  </a:lnTo>
                  <a:lnTo>
                    <a:pt x="196" y="58"/>
                  </a:lnTo>
                  <a:lnTo>
                    <a:pt x="193" y="52"/>
                  </a:lnTo>
                  <a:lnTo>
                    <a:pt x="190" y="47"/>
                  </a:lnTo>
                  <a:lnTo>
                    <a:pt x="186" y="42"/>
                  </a:lnTo>
                  <a:lnTo>
                    <a:pt x="181" y="39"/>
                  </a:lnTo>
                  <a:lnTo>
                    <a:pt x="176" y="36"/>
                  </a:lnTo>
                  <a:lnTo>
                    <a:pt x="170" y="35"/>
                  </a:lnTo>
                  <a:lnTo>
                    <a:pt x="164" y="35"/>
                  </a:lnTo>
                  <a:lnTo>
                    <a:pt x="157" y="36"/>
                  </a:lnTo>
                  <a:lnTo>
                    <a:pt x="141" y="39"/>
                  </a:lnTo>
                  <a:lnTo>
                    <a:pt x="138" y="40"/>
                  </a:lnTo>
                  <a:lnTo>
                    <a:pt x="135" y="40"/>
                  </a:lnTo>
                  <a:lnTo>
                    <a:pt x="133" y="39"/>
                  </a:lnTo>
                  <a:lnTo>
                    <a:pt x="129" y="38"/>
                  </a:lnTo>
                  <a:lnTo>
                    <a:pt x="127" y="36"/>
                  </a:lnTo>
                  <a:lnTo>
                    <a:pt x="125" y="34"/>
                  </a:lnTo>
                  <a:lnTo>
                    <a:pt x="124" y="31"/>
                  </a:lnTo>
                  <a:lnTo>
                    <a:pt x="123" y="28"/>
                  </a:lnTo>
                  <a:lnTo>
                    <a:pt x="123" y="28"/>
                  </a:lnTo>
                  <a:lnTo>
                    <a:pt x="119" y="20"/>
                  </a:lnTo>
                  <a:lnTo>
                    <a:pt x="116" y="15"/>
                  </a:lnTo>
                  <a:lnTo>
                    <a:pt x="110" y="9"/>
                  </a:lnTo>
                  <a:lnTo>
                    <a:pt x="105" y="6"/>
                  </a:lnTo>
                  <a:lnTo>
                    <a:pt x="99" y="3"/>
                  </a:lnTo>
                  <a:lnTo>
                    <a:pt x="92" y="0"/>
                  </a:lnTo>
                  <a:lnTo>
                    <a:pt x="85" y="0"/>
                  </a:lnTo>
                  <a:lnTo>
                    <a:pt x="77" y="1"/>
                  </a:lnTo>
                  <a:lnTo>
                    <a:pt x="77" y="1"/>
                  </a:lnTo>
                  <a:lnTo>
                    <a:pt x="70" y="5"/>
                  </a:lnTo>
                  <a:lnTo>
                    <a:pt x="64" y="8"/>
                  </a:lnTo>
                  <a:lnTo>
                    <a:pt x="59" y="13"/>
                  </a:lnTo>
                  <a:lnTo>
                    <a:pt x="54" y="19"/>
                  </a:lnTo>
                  <a:lnTo>
                    <a:pt x="52" y="25"/>
                  </a:lnTo>
                  <a:lnTo>
                    <a:pt x="50" y="32"/>
                  </a:lnTo>
                  <a:lnTo>
                    <a:pt x="50" y="39"/>
                  </a:lnTo>
                  <a:lnTo>
                    <a:pt x="51" y="47"/>
                  </a:lnTo>
                  <a:lnTo>
                    <a:pt x="51" y="47"/>
                  </a:lnTo>
                  <a:lnTo>
                    <a:pt x="51" y="50"/>
                  </a:lnTo>
                  <a:lnTo>
                    <a:pt x="51" y="53"/>
                  </a:lnTo>
                  <a:lnTo>
                    <a:pt x="51" y="56"/>
                  </a:lnTo>
                  <a:lnTo>
                    <a:pt x="49" y="59"/>
                  </a:lnTo>
                  <a:lnTo>
                    <a:pt x="47" y="61"/>
                  </a:lnTo>
                  <a:lnTo>
                    <a:pt x="45" y="63"/>
                  </a:lnTo>
                  <a:lnTo>
                    <a:pt x="42" y="64"/>
                  </a:lnTo>
                  <a:lnTo>
                    <a:pt x="40" y="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5" name="Freeform 23"/>
            <p:cNvSpPr>
              <a:spLocks/>
            </p:cNvSpPr>
            <p:nvPr/>
          </p:nvSpPr>
          <p:spPr bwMode="auto">
            <a:xfrm>
              <a:off x="5133975" y="1489075"/>
              <a:ext cx="17462" cy="17462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15" y="0"/>
                </a:cxn>
                <a:cxn ang="0">
                  <a:pos x="17" y="0"/>
                </a:cxn>
                <a:cxn ang="0">
                  <a:pos x="21" y="1"/>
                </a:cxn>
                <a:cxn ang="0">
                  <a:pos x="24" y="3"/>
                </a:cxn>
                <a:cxn ang="0">
                  <a:pos x="26" y="5"/>
                </a:cxn>
                <a:cxn ang="0">
                  <a:pos x="28" y="7"/>
                </a:cxn>
                <a:cxn ang="0">
                  <a:pos x="30" y="9"/>
                </a:cxn>
                <a:cxn ang="0">
                  <a:pos x="31" y="13"/>
                </a:cxn>
                <a:cxn ang="0">
                  <a:pos x="32" y="16"/>
                </a:cxn>
                <a:cxn ang="0">
                  <a:pos x="32" y="19"/>
                </a:cxn>
                <a:cxn ang="0">
                  <a:pos x="31" y="21"/>
                </a:cxn>
                <a:cxn ang="0">
                  <a:pos x="30" y="25"/>
                </a:cxn>
                <a:cxn ang="0">
                  <a:pos x="27" y="27"/>
                </a:cxn>
                <a:cxn ang="0">
                  <a:pos x="25" y="29"/>
                </a:cxn>
                <a:cxn ang="0">
                  <a:pos x="23" y="30"/>
                </a:cxn>
                <a:cxn ang="0">
                  <a:pos x="20" y="31"/>
                </a:cxn>
                <a:cxn ang="0">
                  <a:pos x="16" y="32"/>
                </a:cxn>
                <a:cxn ang="0">
                  <a:pos x="13" y="32"/>
                </a:cxn>
                <a:cxn ang="0">
                  <a:pos x="11" y="31"/>
                </a:cxn>
                <a:cxn ang="0">
                  <a:pos x="7" y="30"/>
                </a:cxn>
                <a:cxn ang="0">
                  <a:pos x="5" y="28"/>
                </a:cxn>
                <a:cxn ang="0">
                  <a:pos x="3" y="26"/>
                </a:cxn>
                <a:cxn ang="0">
                  <a:pos x="1" y="24"/>
                </a:cxn>
                <a:cxn ang="0">
                  <a:pos x="0" y="20"/>
                </a:cxn>
                <a:cxn ang="0">
                  <a:pos x="0" y="17"/>
                </a:cxn>
                <a:cxn ang="0">
                  <a:pos x="0" y="14"/>
                </a:cxn>
                <a:cxn ang="0">
                  <a:pos x="1" y="11"/>
                </a:cxn>
                <a:cxn ang="0">
                  <a:pos x="2" y="8"/>
                </a:cxn>
                <a:cxn ang="0">
                  <a:pos x="4" y="6"/>
                </a:cxn>
                <a:cxn ang="0">
                  <a:pos x="6" y="4"/>
                </a:cxn>
                <a:cxn ang="0">
                  <a:pos x="9" y="3"/>
                </a:cxn>
                <a:cxn ang="0">
                  <a:pos x="12" y="1"/>
                </a:cxn>
              </a:cxnLst>
              <a:rect l="0" t="0" r="r" b="b"/>
              <a:pathLst>
                <a:path w="32" h="32">
                  <a:moveTo>
                    <a:pt x="12" y="1"/>
                  </a:moveTo>
                  <a:lnTo>
                    <a:pt x="15" y="0"/>
                  </a:lnTo>
                  <a:lnTo>
                    <a:pt x="17" y="0"/>
                  </a:lnTo>
                  <a:lnTo>
                    <a:pt x="21" y="1"/>
                  </a:lnTo>
                  <a:lnTo>
                    <a:pt x="24" y="3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30" y="9"/>
                  </a:lnTo>
                  <a:lnTo>
                    <a:pt x="31" y="13"/>
                  </a:lnTo>
                  <a:lnTo>
                    <a:pt x="32" y="16"/>
                  </a:lnTo>
                  <a:lnTo>
                    <a:pt x="32" y="19"/>
                  </a:lnTo>
                  <a:lnTo>
                    <a:pt x="31" y="21"/>
                  </a:lnTo>
                  <a:lnTo>
                    <a:pt x="30" y="25"/>
                  </a:lnTo>
                  <a:lnTo>
                    <a:pt x="27" y="27"/>
                  </a:lnTo>
                  <a:lnTo>
                    <a:pt x="25" y="29"/>
                  </a:lnTo>
                  <a:lnTo>
                    <a:pt x="23" y="30"/>
                  </a:lnTo>
                  <a:lnTo>
                    <a:pt x="20" y="31"/>
                  </a:lnTo>
                  <a:lnTo>
                    <a:pt x="16" y="32"/>
                  </a:lnTo>
                  <a:lnTo>
                    <a:pt x="13" y="32"/>
                  </a:lnTo>
                  <a:lnTo>
                    <a:pt x="11" y="31"/>
                  </a:lnTo>
                  <a:lnTo>
                    <a:pt x="7" y="30"/>
                  </a:lnTo>
                  <a:lnTo>
                    <a:pt x="5" y="28"/>
                  </a:lnTo>
                  <a:lnTo>
                    <a:pt x="3" y="26"/>
                  </a:lnTo>
                  <a:lnTo>
                    <a:pt x="1" y="24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2" y="8"/>
                  </a:lnTo>
                  <a:lnTo>
                    <a:pt x="4" y="6"/>
                  </a:lnTo>
                  <a:lnTo>
                    <a:pt x="6" y="4"/>
                  </a:lnTo>
                  <a:lnTo>
                    <a:pt x="9" y="3"/>
                  </a:lnTo>
                  <a:lnTo>
                    <a:pt x="12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6" name="Freeform 24"/>
            <p:cNvSpPr>
              <a:spLocks/>
            </p:cNvSpPr>
            <p:nvPr/>
          </p:nvSpPr>
          <p:spPr bwMode="auto">
            <a:xfrm>
              <a:off x="5129213" y="1736725"/>
              <a:ext cx="115887" cy="42862"/>
            </a:xfrm>
            <a:custGeom>
              <a:avLst/>
              <a:gdLst/>
              <a:ahLst/>
              <a:cxnLst>
                <a:cxn ang="0">
                  <a:pos x="218" y="18"/>
                </a:cxn>
                <a:cxn ang="0">
                  <a:pos x="218" y="22"/>
                </a:cxn>
                <a:cxn ang="0">
                  <a:pos x="216" y="26"/>
                </a:cxn>
                <a:cxn ang="0">
                  <a:pos x="213" y="30"/>
                </a:cxn>
                <a:cxn ang="0">
                  <a:pos x="210" y="31"/>
                </a:cxn>
                <a:cxn ang="0">
                  <a:pos x="15" y="81"/>
                </a:cxn>
                <a:cxn ang="0">
                  <a:pos x="11" y="81"/>
                </a:cxn>
                <a:cxn ang="0">
                  <a:pos x="8" y="80"/>
                </a:cxn>
                <a:cxn ang="0">
                  <a:pos x="4" y="78"/>
                </a:cxn>
                <a:cxn ang="0">
                  <a:pos x="2" y="74"/>
                </a:cxn>
                <a:cxn ang="0">
                  <a:pos x="0" y="64"/>
                </a:cxn>
                <a:cxn ang="0">
                  <a:pos x="0" y="59"/>
                </a:cxn>
                <a:cxn ang="0">
                  <a:pos x="1" y="56"/>
                </a:cxn>
                <a:cxn ang="0">
                  <a:pos x="4" y="53"/>
                </a:cxn>
                <a:cxn ang="0">
                  <a:pos x="8" y="51"/>
                </a:cxn>
                <a:cxn ang="0">
                  <a:pos x="202" y="1"/>
                </a:cxn>
                <a:cxn ang="0">
                  <a:pos x="207" y="0"/>
                </a:cxn>
                <a:cxn ang="0">
                  <a:pos x="210" y="2"/>
                </a:cxn>
                <a:cxn ang="0">
                  <a:pos x="213" y="4"/>
                </a:cxn>
                <a:cxn ang="0">
                  <a:pos x="215" y="7"/>
                </a:cxn>
                <a:cxn ang="0">
                  <a:pos x="218" y="18"/>
                </a:cxn>
              </a:cxnLst>
              <a:rect l="0" t="0" r="r" b="b"/>
              <a:pathLst>
                <a:path w="218" h="81">
                  <a:moveTo>
                    <a:pt x="218" y="18"/>
                  </a:moveTo>
                  <a:lnTo>
                    <a:pt x="218" y="22"/>
                  </a:lnTo>
                  <a:lnTo>
                    <a:pt x="216" y="26"/>
                  </a:lnTo>
                  <a:lnTo>
                    <a:pt x="213" y="30"/>
                  </a:lnTo>
                  <a:lnTo>
                    <a:pt x="210" y="31"/>
                  </a:lnTo>
                  <a:lnTo>
                    <a:pt x="15" y="81"/>
                  </a:lnTo>
                  <a:lnTo>
                    <a:pt x="11" y="81"/>
                  </a:lnTo>
                  <a:lnTo>
                    <a:pt x="8" y="80"/>
                  </a:lnTo>
                  <a:lnTo>
                    <a:pt x="4" y="78"/>
                  </a:lnTo>
                  <a:lnTo>
                    <a:pt x="2" y="74"/>
                  </a:lnTo>
                  <a:lnTo>
                    <a:pt x="0" y="64"/>
                  </a:lnTo>
                  <a:lnTo>
                    <a:pt x="0" y="59"/>
                  </a:lnTo>
                  <a:lnTo>
                    <a:pt x="1" y="56"/>
                  </a:lnTo>
                  <a:lnTo>
                    <a:pt x="4" y="53"/>
                  </a:lnTo>
                  <a:lnTo>
                    <a:pt x="8" y="51"/>
                  </a:lnTo>
                  <a:lnTo>
                    <a:pt x="202" y="1"/>
                  </a:lnTo>
                  <a:lnTo>
                    <a:pt x="207" y="0"/>
                  </a:lnTo>
                  <a:lnTo>
                    <a:pt x="210" y="2"/>
                  </a:lnTo>
                  <a:lnTo>
                    <a:pt x="213" y="4"/>
                  </a:lnTo>
                  <a:lnTo>
                    <a:pt x="215" y="7"/>
                  </a:lnTo>
                  <a:lnTo>
                    <a:pt x="218" y="1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" name="Freeform 25"/>
            <p:cNvSpPr>
              <a:spLocks/>
            </p:cNvSpPr>
            <p:nvPr/>
          </p:nvSpPr>
          <p:spPr bwMode="auto">
            <a:xfrm>
              <a:off x="5105400" y="1633538"/>
              <a:ext cx="153987" cy="53975"/>
            </a:xfrm>
            <a:custGeom>
              <a:avLst/>
              <a:gdLst/>
              <a:ahLst/>
              <a:cxnLst>
                <a:cxn ang="0">
                  <a:pos x="286" y="8"/>
                </a:cxn>
                <a:cxn ang="0">
                  <a:pos x="289" y="18"/>
                </a:cxn>
                <a:cxn ang="0">
                  <a:pos x="289" y="23"/>
                </a:cxn>
                <a:cxn ang="0">
                  <a:pos x="288" y="27"/>
                </a:cxn>
                <a:cxn ang="0">
                  <a:pos x="285" y="29"/>
                </a:cxn>
                <a:cxn ang="0">
                  <a:pos x="281" y="31"/>
                </a:cxn>
                <a:cxn ang="0">
                  <a:pos x="15" y="101"/>
                </a:cxn>
                <a:cxn ang="0">
                  <a:pos x="11" y="101"/>
                </a:cxn>
                <a:cxn ang="0">
                  <a:pos x="7" y="100"/>
                </a:cxn>
                <a:cxn ang="0">
                  <a:pos x="4" y="97"/>
                </a:cxn>
                <a:cxn ang="0">
                  <a:pos x="3" y="93"/>
                </a:cxn>
                <a:cxn ang="0">
                  <a:pos x="0" y="83"/>
                </a:cxn>
                <a:cxn ang="0">
                  <a:pos x="0" y="79"/>
                </a:cxn>
                <a:cxn ang="0">
                  <a:pos x="1" y="74"/>
                </a:cxn>
                <a:cxn ang="0">
                  <a:pos x="4" y="72"/>
                </a:cxn>
                <a:cxn ang="0">
                  <a:pos x="7" y="70"/>
                </a:cxn>
                <a:cxn ang="0">
                  <a:pos x="274" y="0"/>
                </a:cxn>
                <a:cxn ang="0">
                  <a:pos x="278" y="0"/>
                </a:cxn>
                <a:cxn ang="0">
                  <a:pos x="281" y="2"/>
                </a:cxn>
                <a:cxn ang="0">
                  <a:pos x="285" y="5"/>
                </a:cxn>
                <a:cxn ang="0">
                  <a:pos x="286" y="8"/>
                </a:cxn>
              </a:cxnLst>
              <a:rect l="0" t="0" r="r" b="b"/>
              <a:pathLst>
                <a:path w="289" h="101">
                  <a:moveTo>
                    <a:pt x="286" y="8"/>
                  </a:moveTo>
                  <a:lnTo>
                    <a:pt x="289" y="18"/>
                  </a:lnTo>
                  <a:lnTo>
                    <a:pt x="289" y="23"/>
                  </a:lnTo>
                  <a:lnTo>
                    <a:pt x="288" y="27"/>
                  </a:lnTo>
                  <a:lnTo>
                    <a:pt x="285" y="29"/>
                  </a:lnTo>
                  <a:lnTo>
                    <a:pt x="281" y="31"/>
                  </a:lnTo>
                  <a:lnTo>
                    <a:pt x="15" y="101"/>
                  </a:lnTo>
                  <a:lnTo>
                    <a:pt x="11" y="101"/>
                  </a:lnTo>
                  <a:lnTo>
                    <a:pt x="7" y="100"/>
                  </a:lnTo>
                  <a:lnTo>
                    <a:pt x="4" y="97"/>
                  </a:lnTo>
                  <a:lnTo>
                    <a:pt x="3" y="93"/>
                  </a:lnTo>
                  <a:lnTo>
                    <a:pt x="0" y="83"/>
                  </a:lnTo>
                  <a:lnTo>
                    <a:pt x="0" y="79"/>
                  </a:lnTo>
                  <a:lnTo>
                    <a:pt x="1" y="74"/>
                  </a:lnTo>
                  <a:lnTo>
                    <a:pt x="4" y="72"/>
                  </a:lnTo>
                  <a:lnTo>
                    <a:pt x="7" y="70"/>
                  </a:lnTo>
                  <a:lnTo>
                    <a:pt x="274" y="0"/>
                  </a:lnTo>
                  <a:lnTo>
                    <a:pt x="278" y="0"/>
                  </a:lnTo>
                  <a:lnTo>
                    <a:pt x="281" y="2"/>
                  </a:lnTo>
                  <a:lnTo>
                    <a:pt x="285" y="5"/>
                  </a:lnTo>
                  <a:lnTo>
                    <a:pt x="286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" name="Freeform 26"/>
            <p:cNvSpPr>
              <a:spLocks/>
            </p:cNvSpPr>
            <p:nvPr/>
          </p:nvSpPr>
          <p:spPr bwMode="auto">
            <a:xfrm>
              <a:off x="5092700" y="1585913"/>
              <a:ext cx="153987" cy="52387"/>
            </a:xfrm>
            <a:custGeom>
              <a:avLst/>
              <a:gdLst/>
              <a:ahLst/>
              <a:cxnLst>
                <a:cxn ang="0">
                  <a:pos x="282" y="31"/>
                </a:cxn>
                <a:cxn ang="0">
                  <a:pos x="17" y="99"/>
                </a:cxn>
                <a:cxn ang="0">
                  <a:pos x="12" y="100"/>
                </a:cxn>
                <a:cxn ang="0">
                  <a:pos x="8" y="98"/>
                </a:cxn>
                <a:cxn ang="0">
                  <a:pos x="5" y="96"/>
                </a:cxn>
                <a:cxn ang="0">
                  <a:pos x="4" y="93"/>
                </a:cxn>
                <a:cxn ang="0">
                  <a:pos x="0" y="81"/>
                </a:cxn>
                <a:cxn ang="0">
                  <a:pos x="0" y="78"/>
                </a:cxn>
                <a:cxn ang="0">
                  <a:pos x="1" y="74"/>
                </a:cxn>
                <a:cxn ang="0">
                  <a:pos x="5" y="70"/>
                </a:cxn>
                <a:cxn ang="0">
                  <a:pos x="8" y="69"/>
                </a:cxn>
                <a:cxn ang="0">
                  <a:pos x="274" y="0"/>
                </a:cxn>
                <a:cxn ang="0">
                  <a:pos x="279" y="0"/>
                </a:cxn>
                <a:cxn ang="0">
                  <a:pos x="282" y="1"/>
                </a:cxn>
                <a:cxn ang="0">
                  <a:pos x="285" y="3"/>
                </a:cxn>
                <a:cxn ang="0">
                  <a:pos x="288" y="7"/>
                </a:cxn>
                <a:cxn ang="0">
                  <a:pos x="290" y="17"/>
                </a:cxn>
                <a:cxn ang="0">
                  <a:pos x="290" y="22"/>
                </a:cxn>
                <a:cxn ang="0">
                  <a:pos x="289" y="25"/>
                </a:cxn>
                <a:cxn ang="0">
                  <a:pos x="286" y="28"/>
                </a:cxn>
                <a:cxn ang="0">
                  <a:pos x="282" y="31"/>
                </a:cxn>
              </a:cxnLst>
              <a:rect l="0" t="0" r="r" b="b"/>
              <a:pathLst>
                <a:path w="290" h="100">
                  <a:moveTo>
                    <a:pt x="282" y="31"/>
                  </a:moveTo>
                  <a:lnTo>
                    <a:pt x="17" y="99"/>
                  </a:lnTo>
                  <a:lnTo>
                    <a:pt x="12" y="100"/>
                  </a:lnTo>
                  <a:lnTo>
                    <a:pt x="8" y="98"/>
                  </a:lnTo>
                  <a:lnTo>
                    <a:pt x="5" y="96"/>
                  </a:lnTo>
                  <a:lnTo>
                    <a:pt x="4" y="93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1" y="74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274" y="0"/>
                  </a:lnTo>
                  <a:lnTo>
                    <a:pt x="279" y="0"/>
                  </a:lnTo>
                  <a:lnTo>
                    <a:pt x="282" y="1"/>
                  </a:lnTo>
                  <a:lnTo>
                    <a:pt x="285" y="3"/>
                  </a:lnTo>
                  <a:lnTo>
                    <a:pt x="288" y="7"/>
                  </a:lnTo>
                  <a:lnTo>
                    <a:pt x="290" y="17"/>
                  </a:lnTo>
                  <a:lnTo>
                    <a:pt x="290" y="22"/>
                  </a:lnTo>
                  <a:lnTo>
                    <a:pt x="289" y="25"/>
                  </a:lnTo>
                  <a:lnTo>
                    <a:pt x="286" y="28"/>
                  </a:lnTo>
                  <a:lnTo>
                    <a:pt x="282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9" name="Freeform 27"/>
            <p:cNvSpPr>
              <a:spLocks/>
            </p:cNvSpPr>
            <p:nvPr/>
          </p:nvSpPr>
          <p:spPr bwMode="auto">
            <a:xfrm>
              <a:off x="5116513" y="1684338"/>
              <a:ext cx="127000" cy="46037"/>
            </a:xfrm>
            <a:custGeom>
              <a:avLst/>
              <a:gdLst/>
              <a:ahLst/>
              <a:cxnLst>
                <a:cxn ang="0">
                  <a:pos x="231" y="31"/>
                </a:cxn>
                <a:cxn ang="0">
                  <a:pos x="15" y="88"/>
                </a:cxn>
                <a:cxn ang="0">
                  <a:pos x="12" y="88"/>
                </a:cxn>
                <a:cxn ang="0">
                  <a:pos x="7" y="87"/>
                </a:cxn>
                <a:cxn ang="0">
                  <a:pos x="4" y="83"/>
                </a:cxn>
                <a:cxn ang="0">
                  <a:pos x="3" y="80"/>
                </a:cxn>
                <a:cxn ang="0">
                  <a:pos x="0" y="70"/>
                </a:cxn>
                <a:cxn ang="0">
                  <a:pos x="0" y="66"/>
                </a:cxn>
                <a:cxn ang="0">
                  <a:pos x="1" y="61"/>
                </a:cxn>
                <a:cxn ang="0">
                  <a:pos x="4" y="59"/>
                </a:cxn>
                <a:cxn ang="0">
                  <a:pos x="7" y="57"/>
                </a:cxn>
                <a:cxn ang="0">
                  <a:pos x="223" y="0"/>
                </a:cxn>
                <a:cxn ang="0">
                  <a:pos x="226" y="0"/>
                </a:cxn>
                <a:cxn ang="0">
                  <a:pos x="231" y="2"/>
                </a:cxn>
                <a:cxn ang="0">
                  <a:pos x="234" y="5"/>
                </a:cxn>
                <a:cxn ang="0">
                  <a:pos x="235" y="8"/>
                </a:cxn>
                <a:cxn ang="0">
                  <a:pos x="238" y="19"/>
                </a:cxn>
                <a:cxn ang="0">
                  <a:pos x="238" y="23"/>
                </a:cxn>
                <a:cxn ang="0">
                  <a:pos x="237" y="27"/>
                </a:cxn>
                <a:cxn ang="0">
                  <a:pos x="234" y="30"/>
                </a:cxn>
                <a:cxn ang="0">
                  <a:pos x="231" y="31"/>
                </a:cxn>
              </a:cxnLst>
              <a:rect l="0" t="0" r="r" b="b"/>
              <a:pathLst>
                <a:path w="238" h="88">
                  <a:moveTo>
                    <a:pt x="231" y="31"/>
                  </a:moveTo>
                  <a:lnTo>
                    <a:pt x="15" y="88"/>
                  </a:lnTo>
                  <a:lnTo>
                    <a:pt x="12" y="88"/>
                  </a:lnTo>
                  <a:lnTo>
                    <a:pt x="7" y="87"/>
                  </a:lnTo>
                  <a:lnTo>
                    <a:pt x="4" y="83"/>
                  </a:lnTo>
                  <a:lnTo>
                    <a:pt x="3" y="80"/>
                  </a:lnTo>
                  <a:lnTo>
                    <a:pt x="0" y="70"/>
                  </a:lnTo>
                  <a:lnTo>
                    <a:pt x="0" y="66"/>
                  </a:lnTo>
                  <a:lnTo>
                    <a:pt x="1" y="61"/>
                  </a:lnTo>
                  <a:lnTo>
                    <a:pt x="4" y="59"/>
                  </a:lnTo>
                  <a:lnTo>
                    <a:pt x="7" y="57"/>
                  </a:lnTo>
                  <a:lnTo>
                    <a:pt x="223" y="0"/>
                  </a:lnTo>
                  <a:lnTo>
                    <a:pt x="226" y="0"/>
                  </a:lnTo>
                  <a:lnTo>
                    <a:pt x="231" y="2"/>
                  </a:lnTo>
                  <a:lnTo>
                    <a:pt x="234" y="5"/>
                  </a:lnTo>
                  <a:lnTo>
                    <a:pt x="235" y="8"/>
                  </a:lnTo>
                  <a:lnTo>
                    <a:pt x="238" y="19"/>
                  </a:lnTo>
                  <a:lnTo>
                    <a:pt x="238" y="23"/>
                  </a:lnTo>
                  <a:lnTo>
                    <a:pt x="237" y="27"/>
                  </a:lnTo>
                  <a:lnTo>
                    <a:pt x="234" y="30"/>
                  </a:lnTo>
                  <a:lnTo>
                    <a:pt x="231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0" name="Freeform 28"/>
            <p:cNvSpPr>
              <a:spLocks noEditPoints="1"/>
            </p:cNvSpPr>
            <p:nvPr/>
          </p:nvSpPr>
          <p:spPr bwMode="auto">
            <a:xfrm>
              <a:off x="5032375" y="1490663"/>
              <a:ext cx="309562" cy="354012"/>
            </a:xfrm>
            <a:custGeom>
              <a:avLst/>
              <a:gdLst/>
              <a:ahLst/>
              <a:cxnLst>
                <a:cxn ang="0">
                  <a:pos x="69" y="207"/>
                </a:cxn>
                <a:cxn ang="0">
                  <a:pos x="534" y="523"/>
                </a:cxn>
                <a:cxn ang="0">
                  <a:pos x="585" y="510"/>
                </a:cxn>
                <a:cxn ang="0">
                  <a:pos x="459" y="30"/>
                </a:cxn>
                <a:cxn ang="0">
                  <a:pos x="446" y="13"/>
                </a:cxn>
                <a:cxn ang="0">
                  <a:pos x="429" y="3"/>
                </a:cxn>
                <a:cxn ang="0">
                  <a:pos x="408" y="0"/>
                </a:cxn>
                <a:cxn ang="0">
                  <a:pos x="335" y="18"/>
                </a:cxn>
                <a:cxn ang="0">
                  <a:pos x="340" y="27"/>
                </a:cxn>
                <a:cxn ang="0">
                  <a:pos x="341" y="48"/>
                </a:cxn>
                <a:cxn ang="0">
                  <a:pos x="334" y="68"/>
                </a:cxn>
                <a:cxn ang="0">
                  <a:pos x="321" y="84"/>
                </a:cxn>
                <a:cxn ang="0">
                  <a:pos x="302" y="92"/>
                </a:cxn>
                <a:cxn ang="0">
                  <a:pos x="159" y="128"/>
                </a:cxn>
                <a:cxn ang="0">
                  <a:pos x="140" y="126"/>
                </a:cxn>
                <a:cxn ang="0">
                  <a:pos x="123" y="117"/>
                </a:cxn>
                <a:cxn ang="0">
                  <a:pos x="110" y="102"/>
                </a:cxn>
                <a:cxn ang="0">
                  <a:pos x="103" y="86"/>
                </a:cxn>
                <a:cxn ang="0">
                  <a:pos x="40" y="95"/>
                </a:cxn>
                <a:cxn ang="0">
                  <a:pos x="21" y="104"/>
                </a:cxn>
                <a:cxn ang="0">
                  <a:pos x="7" y="119"/>
                </a:cxn>
                <a:cxn ang="0">
                  <a:pos x="0" y="139"/>
                </a:cxn>
                <a:cxn ang="0">
                  <a:pos x="1" y="159"/>
                </a:cxn>
                <a:cxn ang="0">
                  <a:pos x="128" y="640"/>
                </a:cxn>
                <a:cxn ang="0">
                  <a:pos x="141" y="656"/>
                </a:cxn>
                <a:cxn ang="0">
                  <a:pos x="158" y="666"/>
                </a:cxn>
                <a:cxn ang="0">
                  <a:pos x="178" y="669"/>
                </a:cxn>
                <a:cxn ang="0">
                  <a:pos x="547" y="574"/>
                </a:cxn>
                <a:cxn ang="0">
                  <a:pos x="566" y="565"/>
                </a:cxn>
                <a:cxn ang="0">
                  <a:pos x="579" y="550"/>
                </a:cxn>
                <a:cxn ang="0">
                  <a:pos x="586" y="531"/>
                </a:cxn>
                <a:cxn ang="0">
                  <a:pos x="585" y="510"/>
                </a:cxn>
              </a:cxnLst>
              <a:rect l="0" t="0" r="r" b="b"/>
              <a:pathLst>
                <a:path w="586" h="669">
                  <a:moveTo>
                    <a:pt x="176" y="616"/>
                  </a:moveTo>
                  <a:lnTo>
                    <a:pt x="69" y="207"/>
                  </a:lnTo>
                  <a:lnTo>
                    <a:pt x="427" y="115"/>
                  </a:lnTo>
                  <a:lnTo>
                    <a:pt x="534" y="523"/>
                  </a:lnTo>
                  <a:lnTo>
                    <a:pt x="176" y="616"/>
                  </a:lnTo>
                  <a:close/>
                  <a:moveTo>
                    <a:pt x="585" y="510"/>
                  </a:moveTo>
                  <a:lnTo>
                    <a:pt x="462" y="39"/>
                  </a:lnTo>
                  <a:lnTo>
                    <a:pt x="459" y="30"/>
                  </a:lnTo>
                  <a:lnTo>
                    <a:pt x="453" y="21"/>
                  </a:lnTo>
                  <a:lnTo>
                    <a:pt x="446" y="13"/>
                  </a:lnTo>
                  <a:lnTo>
                    <a:pt x="438" y="7"/>
                  </a:lnTo>
                  <a:lnTo>
                    <a:pt x="429" y="3"/>
                  </a:lnTo>
                  <a:lnTo>
                    <a:pt x="419" y="1"/>
                  </a:lnTo>
                  <a:lnTo>
                    <a:pt x="408" y="0"/>
                  </a:lnTo>
                  <a:lnTo>
                    <a:pt x="398" y="2"/>
                  </a:lnTo>
                  <a:lnTo>
                    <a:pt x="335" y="18"/>
                  </a:lnTo>
                  <a:lnTo>
                    <a:pt x="337" y="23"/>
                  </a:lnTo>
                  <a:lnTo>
                    <a:pt x="340" y="27"/>
                  </a:lnTo>
                  <a:lnTo>
                    <a:pt x="341" y="38"/>
                  </a:lnTo>
                  <a:lnTo>
                    <a:pt x="341" y="48"/>
                  </a:lnTo>
                  <a:lnTo>
                    <a:pt x="337" y="58"/>
                  </a:lnTo>
                  <a:lnTo>
                    <a:pt x="334" y="68"/>
                  </a:lnTo>
                  <a:lnTo>
                    <a:pt x="327" y="76"/>
                  </a:lnTo>
                  <a:lnTo>
                    <a:pt x="321" y="84"/>
                  </a:lnTo>
                  <a:lnTo>
                    <a:pt x="312" y="88"/>
                  </a:lnTo>
                  <a:lnTo>
                    <a:pt x="302" y="92"/>
                  </a:lnTo>
                  <a:lnTo>
                    <a:pt x="170" y="127"/>
                  </a:lnTo>
                  <a:lnTo>
                    <a:pt x="159" y="128"/>
                  </a:lnTo>
                  <a:lnTo>
                    <a:pt x="149" y="128"/>
                  </a:lnTo>
                  <a:lnTo>
                    <a:pt x="140" y="126"/>
                  </a:lnTo>
                  <a:lnTo>
                    <a:pt x="131" y="122"/>
                  </a:lnTo>
                  <a:lnTo>
                    <a:pt x="123" y="117"/>
                  </a:lnTo>
                  <a:lnTo>
                    <a:pt x="115" y="110"/>
                  </a:lnTo>
                  <a:lnTo>
                    <a:pt x="110" y="102"/>
                  </a:lnTo>
                  <a:lnTo>
                    <a:pt x="105" y="94"/>
                  </a:lnTo>
                  <a:lnTo>
                    <a:pt x="103" y="86"/>
                  </a:lnTo>
                  <a:lnTo>
                    <a:pt x="102" y="78"/>
                  </a:lnTo>
                  <a:lnTo>
                    <a:pt x="40" y="95"/>
                  </a:lnTo>
                  <a:lnTo>
                    <a:pt x="30" y="98"/>
                  </a:lnTo>
                  <a:lnTo>
                    <a:pt x="21" y="104"/>
                  </a:lnTo>
                  <a:lnTo>
                    <a:pt x="14" y="111"/>
                  </a:lnTo>
                  <a:lnTo>
                    <a:pt x="7" y="119"/>
                  </a:lnTo>
                  <a:lnTo>
                    <a:pt x="4" y="129"/>
                  </a:lnTo>
                  <a:lnTo>
                    <a:pt x="0" y="139"/>
                  </a:lnTo>
                  <a:lnTo>
                    <a:pt x="0" y="149"/>
                  </a:lnTo>
                  <a:lnTo>
                    <a:pt x="1" y="159"/>
                  </a:lnTo>
                  <a:lnTo>
                    <a:pt x="124" y="630"/>
                  </a:lnTo>
                  <a:lnTo>
                    <a:pt x="128" y="640"/>
                  </a:lnTo>
                  <a:lnTo>
                    <a:pt x="134" y="648"/>
                  </a:lnTo>
                  <a:lnTo>
                    <a:pt x="141" y="656"/>
                  </a:lnTo>
                  <a:lnTo>
                    <a:pt x="148" y="663"/>
                  </a:lnTo>
                  <a:lnTo>
                    <a:pt x="158" y="666"/>
                  </a:lnTo>
                  <a:lnTo>
                    <a:pt x="168" y="669"/>
                  </a:lnTo>
                  <a:lnTo>
                    <a:pt x="178" y="669"/>
                  </a:lnTo>
                  <a:lnTo>
                    <a:pt x="189" y="668"/>
                  </a:lnTo>
                  <a:lnTo>
                    <a:pt x="547" y="574"/>
                  </a:lnTo>
                  <a:lnTo>
                    <a:pt x="557" y="571"/>
                  </a:lnTo>
                  <a:lnTo>
                    <a:pt x="566" y="565"/>
                  </a:lnTo>
                  <a:lnTo>
                    <a:pt x="574" y="559"/>
                  </a:lnTo>
                  <a:lnTo>
                    <a:pt x="579" y="550"/>
                  </a:lnTo>
                  <a:lnTo>
                    <a:pt x="584" y="541"/>
                  </a:lnTo>
                  <a:lnTo>
                    <a:pt x="586" y="531"/>
                  </a:lnTo>
                  <a:lnTo>
                    <a:pt x="586" y="521"/>
                  </a:lnTo>
                  <a:lnTo>
                    <a:pt x="585" y="5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61" name="Freeform 30"/>
          <p:cNvSpPr>
            <a:spLocks noEditPoints="1"/>
          </p:cNvSpPr>
          <p:nvPr/>
        </p:nvSpPr>
        <p:spPr bwMode="auto">
          <a:xfrm>
            <a:off x="9001125" y="1369034"/>
            <a:ext cx="592137" cy="481012"/>
          </a:xfrm>
          <a:custGeom>
            <a:avLst/>
            <a:gdLst/>
            <a:ahLst/>
            <a:cxnLst>
              <a:cxn ang="0">
                <a:pos x="739" y="702"/>
              </a:cxn>
              <a:cxn ang="0">
                <a:pos x="703" y="720"/>
              </a:cxn>
              <a:cxn ang="0">
                <a:pos x="643" y="717"/>
              </a:cxn>
              <a:cxn ang="0">
                <a:pos x="596" y="690"/>
              </a:cxn>
              <a:cxn ang="0">
                <a:pos x="566" y="640"/>
              </a:cxn>
              <a:cxn ang="0">
                <a:pos x="563" y="574"/>
              </a:cxn>
              <a:cxn ang="0">
                <a:pos x="587" y="521"/>
              </a:cxn>
              <a:cxn ang="0">
                <a:pos x="634" y="486"/>
              </a:cxn>
              <a:cxn ang="0">
                <a:pos x="695" y="478"/>
              </a:cxn>
              <a:cxn ang="0">
                <a:pos x="753" y="493"/>
              </a:cxn>
              <a:cxn ang="0">
                <a:pos x="732" y="542"/>
              </a:cxn>
              <a:cxn ang="0">
                <a:pos x="681" y="531"/>
              </a:cxn>
              <a:cxn ang="0">
                <a:pos x="647" y="542"/>
              </a:cxn>
              <a:cxn ang="0">
                <a:pos x="627" y="566"/>
              </a:cxn>
              <a:cxn ang="0">
                <a:pos x="621" y="614"/>
              </a:cxn>
              <a:cxn ang="0">
                <a:pos x="636" y="646"/>
              </a:cxn>
              <a:cxn ang="0">
                <a:pos x="662" y="664"/>
              </a:cxn>
              <a:cxn ang="0">
                <a:pos x="699" y="669"/>
              </a:cxn>
              <a:cxn ang="0">
                <a:pos x="736" y="652"/>
              </a:cxn>
              <a:cxn ang="0">
                <a:pos x="788" y="718"/>
              </a:cxn>
              <a:cxn ang="0">
                <a:pos x="408" y="718"/>
              </a:cxn>
              <a:cxn ang="0">
                <a:pos x="432" y="573"/>
              </a:cxn>
              <a:cxn ang="0">
                <a:pos x="547" y="718"/>
              </a:cxn>
              <a:cxn ang="0">
                <a:pos x="476" y="139"/>
              </a:cxn>
              <a:cxn ang="0">
                <a:pos x="497" y="103"/>
              </a:cxn>
              <a:cxn ang="0">
                <a:pos x="533" y="82"/>
              </a:cxn>
              <a:cxn ang="0">
                <a:pos x="577" y="80"/>
              </a:cxn>
              <a:cxn ang="0">
                <a:pos x="615" y="97"/>
              </a:cxn>
              <a:cxn ang="0">
                <a:pos x="639" y="131"/>
              </a:cxn>
              <a:cxn ang="0">
                <a:pos x="646" y="173"/>
              </a:cxn>
              <a:cxn ang="0">
                <a:pos x="634" y="208"/>
              </a:cxn>
              <a:cxn ang="0">
                <a:pos x="611" y="234"/>
              </a:cxn>
              <a:cxn ang="0">
                <a:pos x="578" y="249"/>
              </a:cxn>
              <a:cxn ang="0">
                <a:pos x="513" y="239"/>
              </a:cxn>
              <a:cxn ang="0">
                <a:pos x="487" y="213"/>
              </a:cxn>
              <a:cxn ang="0">
                <a:pos x="473" y="180"/>
              </a:cxn>
              <a:cxn ang="0">
                <a:pos x="936" y="281"/>
              </a:cxn>
              <a:cxn ang="0">
                <a:pos x="903" y="252"/>
              </a:cxn>
              <a:cxn ang="0">
                <a:pos x="710" y="230"/>
              </a:cxn>
              <a:cxn ang="0">
                <a:pos x="723" y="176"/>
              </a:cxn>
              <a:cxn ang="0">
                <a:pos x="711" y="101"/>
              </a:cxn>
              <a:cxn ang="0">
                <a:pos x="663" y="38"/>
              </a:cxn>
              <a:cxn ang="0">
                <a:pos x="592" y="4"/>
              </a:cxn>
              <a:cxn ang="0">
                <a:pos x="511" y="8"/>
              </a:cxn>
              <a:cxn ang="0">
                <a:pos x="443" y="49"/>
              </a:cxn>
              <a:cxn ang="0">
                <a:pos x="402" y="116"/>
              </a:cxn>
              <a:cxn ang="0">
                <a:pos x="397" y="188"/>
              </a:cxn>
              <a:cxn ang="0">
                <a:pos x="413" y="240"/>
              </a:cxn>
              <a:cxn ang="0">
                <a:pos x="207" y="255"/>
              </a:cxn>
              <a:cxn ang="0">
                <a:pos x="178" y="290"/>
              </a:cxn>
              <a:cxn ang="0">
                <a:pos x="1" y="859"/>
              </a:cxn>
              <a:cxn ang="0">
                <a:pos x="15" y="889"/>
              </a:cxn>
              <a:cxn ang="0">
                <a:pos x="44" y="905"/>
              </a:cxn>
              <a:cxn ang="0">
                <a:pos x="1074" y="905"/>
              </a:cxn>
              <a:cxn ang="0">
                <a:pos x="1102" y="889"/>
              </a:cxn>
              <a:cxn ang="0">
                <a:pos x="1117" y="859"/>
              </a:cxn>
            </a:cxnLst>
            <a:rect l="0" t="0" r="r" b="b"/>
            <a:pathLst>
              <a:path w="1117" h="907">
                <a:moveTo>
                  <a:pt x="788" y="718"/>
                </a:moveTo>
                <a:lnTo>
                  <a:pt x="739" y="718"/>
                </a:lnTo>
                <a:lnTo>
                  <a:pt x="739" y="712"/>
                </a:lnTo>
                <a:lnTo>
                  <a:pt x="739" y="705"/>
                </a:lnTo>
                <a:lnTo>
                  <a:pt x="739" y="702"/>
                </a:lnTo>
                <a:lnTo>
                  <a:pt x="739" y="702"/>
                </a:lnTo>
                <a:lnTo>
                  <a:pt x="735" y="705"/>
                </a:lnTo>
                <a:lnTo>
                  <a:pt x="723" y="712"/>
                </a:lnTo>
                <a:lnTo>
                  <a:pt x="714" y="716"/>
                </a:lnTo>
                <a:lnTo>
                  <a:pt x="703" y="720"/>
                </a:lnTo>
                <a:lnTo>
                  <a:pt x="691" y="722"/>
                </a:lnTo>
                <a:lnTo>
                  <a:pt x="676" y="723"/>
                </a:lnTo>
                <a:lnTo>
                  <a:pt x="665" y="722"/>
                </a:lnTo>
                <a:lnTo>
                  <a:pt x="654" y="721"/>
                </a:lnTo>
                <a:lnTo>
                  <a:pt x="643" y="717"/>
                </a:lnTo>
                <a:lnTo>
                  <a:pt x="633" y="714"/>
                </a:lnTo>
                <a:lnTo>
                  <a:pt x="622" y="710"/>
                </a:lnTo>
                <a:lnTo>
                  <a:pt x="613" y="704"/>
                </a:lnTo>
                <a:lnTo>
                  <a:pt x="604" y="698"/>
                </a:lnTo>
                <a:lnTo>
                  <a:pt x="596" y="690"/>
                </a:lnTo>
                <a:lnTo>
                  <a:pt x="588" y="682"/>
                </a:lnTo>
                <a:lnTo>
                  <a:pt x="581" y="672"/>
                </a:lnTo>
                <a:lnTo>
                  <a:pt x="575" y="662"/>
                </a:lnTo>
                <a:lnTo>
                  <a:pt x="570" y="651"/>
                </a:lnTo>
                <a:lnTo>
                  <a:pt x="566" y="640"/>
                </a:lnTo>
                <a:lnTo>
                  <a:pt x="563" y="627"/>
                </a:lnTo>
                <a:lnTo>
                  <a:pt x="560" y="614"/>
                </a:lnTo>
                <a:lnTo>
                  <a:pt x="560" y="599"/>
                </a:lnTo>
                <a:lnTo>
                  <a:pt x="560" y="587"/>
                </a:lnTo>
                <a:lnTo>
                  <a:pt x="563" y="574"/>
                </a:lnTo>
                <a:lnTo>
                  <a:pt x="566" y="563"/>
                </a:lnTo>
                <a:lnTo>
                  <a:pt x="569" y="552"/>
                </a:lnTo>
                <a:lnTo>
                  <a:pt x="575" y="541"/>
                </a:lnTo>
                <a:lnTo>
                  <a:pt x="580" y="531"/>
                </a:lnTo>
                <a:lnTo>
                  <a:pt x="587" y="521"/>
                </a:lnTo>
                <a:lnTo>
                  <a:pt x="596" y="512"/>
                </a:lnTo>
                <a:lnTo>
                  <a:pt x="604" y="504"/>
                </a:lnTo>
                <a:lnTo>
                  <a:pt x="613" y="497"/>
                </a:lnTo>
                <a:lnTo>
                  <a:pt x="623" y="492"/>
                </a:lnTo>
                <a:lnTo>
                  <a:pt x="634" y="486"/>
                </a:lnTo>
                <a:lnTo>
                  <a:pt x="647" y="482"/>
                </a:lnTo>
                <a:lnTo>
                  <a:pt x="659" y="480"/>
                </a:lnTo>
                <a:lnTo>
                  <a:pt x="671" y="478"/>
                </a:lnTo>
                <a:lnTo>
                  <a:pt x="684" y="478"/>
                </a:lnTo>
                <a:lnTo>
                  <a:pt x="695" y="478"/>
                </a:lnTo>
                <a:lnTo>
                  <a:pt x="706" y="479"/>
                </a:lnTo>
                <a:lnTo>
                  <a:pt x="716" y="480"/>
                </a:lnTo>
                <a:lnTo>
                  <a:pt x="725" y="482"/>
                </a:lnTo>
                <a:lnTo>
                  <a:pt x="741" y="488"/>
                </a:lnTo>
                <a:lnTo>
                  <a:pt x="753" y="493"/>
                </a:lnTo>
                <a:lnTo>
                  <a:pt x="770" y="504"/>
                </a:lnTo>
                <a:lnTo>
                  <a:pt x="776" y="509"/>
                </a:lnTo>
                <a:lnTo>
                  <a:pt x="748" y="552"/>
                </a:lnTo>
                <a:lnTo>
                  <a:pt x="744" y="548"/>
                </a:lnTo>
                <a:lnTo>
                  <a:pt x="732" y="542"/>
                </a:lnTo>
                <a:lnTo>
                  <a:pt x="723" y="537"/>
                </a:lnTo>
                <a:lnTo>
                  <a:pt x="714" y="534"/>
                </a:lnTo>
                <a:lnTo>
                  <a:pt x="703" y="532"/>
                </a:lnTo>
                <a:lnTo>
                  <a:pt x="691" y="531"/>
                </a:lnTo>
                <a:lnTo>
                  <a:pt x="681" y="531"/>
                </a:lnTo>
                <a:lnTo>
                  <a:pt x="673" y="532"/>
                </a:lnTo>
                <a:lnTo>
                  <a:pt x="665" y="534"/>
                </a:lnTo>
                <a:lnTo>
                  <a:pt x="659" y="536"/>
                </a:lnTo>
                <a:lnTo>
                  <a:pt x="652" y="538"/>
                </a:lnTo>
                <a:lnTo>
                  <a:pt x="647" y="542"/>
                </a:lnTo>
                <a:lnTo>
                  <a:pt x="641" y="546"/>
                </a:lnTo>
                <a:lnTo>
                  <a:pt x="637" y="551"/>
                </a:lnTo>
                <a:lnTo>
                  <a:pt x="632" y="555"/>
                </a:lnTo>
                <a:lnTo>
                  <a:pt x="629" y="560"/>
                </a:lnTo>
                <a:lnTo>
                  <a:pt x="627" y="566"/>
                </a:lnTo>
                <a:lnTo>
                  <a:pt x="625" y="572"/>
                </a:lnTo>
                <a:lnTo>
                  <a:pt x="621" y="585"/>
                </a:lnTo>
                <a:lnTo>
                  <a:pt x="620" y="597"/>
                </a:lnTo>
                <a:lnTo>
                  <a:pt x="620" y="606"/>
                </a:lnTo>
                <a:lnTo>
                  <a:pt x="621" y="614"/>
                </a:lnTo>
                <a:lnTo>
                  <a:pt x="623" y="621"/>
                </a:lnTo>
                <a:lnTo>
                  <a:pt x="626" y="628"/>
                </a:lnTo>
                <a:lnTo>
                  <a:pt x="629" y="635"/>
                </a:lnTo>
                <a:lnTo>
                  <a:pt x="632" y="640"/>
                </a:lnTo>
                <a:lnTo>
                  <a:pt x="636" y="646"/>
                </a:lnTo>
                <a:lnTo>
                  <a:pt x="640" y="650"/>
                </a:lnTo>
                <a:lnTo>
                  <a:pt x="646" y="654"/>
                </a:lnTo>
                <a:lnTo>
                  <a:pt x="651" y="659"/>
                </a:lnTo>
                <a:lnTo>
                  <a:pt x="657" y="662"/>
                </a:lnTo>
                <a:lnTo>
                  <a:pt x="662" y="664"/>
                </a:lnTo>
                <a:lnTo>
                  <a:pt x="669" y="667"/>
                </a:lnTo>
                <a:lnTo>
                  <a:pt x="675" y="668"/>
                </a:lnTo>
                <a:lnTo>
                  <a:pt x="682" y="669"/>
                </a:lnTo>
                <a:lnTo>
                  <a:pt x="689" y="670"/>
                </a:lnTo>
                <a:lnTo>
                  <a:pt x="699" y="669"/>
                </a:lnTo>
                <a:lnTo>
                  <a:pt x="707" y="667"/>
                </a:lnTo>
                <a:lnTo>
                  <a:pt x="716" y="664"/>
                </a:lnTo>
                <a:lnTo>
                  <a:pt x="723" y="661"/>
                </a:lnTo>
                <a:lnTo>
                  <a:pt x="733" y="654"/>
                </a:lnTo>
                <a:lnTo>
                  <a:pt x="736" y="652"/>
                </a:lnTo>
                <a:lnTo>
                  <a:pt x="736" y="633"/>
                </a:lnTo>
                <a:lnTo>
                  <a:pt x="703" y="633"/>
                </a:lnTo>
                <a:lnTo>
                  <a:pt x="703" y="585"/>
                </a:lnTo>
                <a:lnTo>
                  <a:pt x="788" y="585"/>
                </a:lnTo>
                <a:lnTo>
                  <a:pt x="788" y="718"/>
                </a:lnTo>
                <a:lnTo>
                  <a:pt x="788" y="718"/>
                </a:lnTo>
                <a:close/>
                <a:moveTo>
                  <a:pt x="482" y="718"/>
                </a:moveTo>
                <a:lnTo>
                  <a:pt x="432" y="622"/>
                </a:lnTo>
                <a:lnTo>
                  <a:pt x="408" y="622"/>
                </a:lnTo>
                <a:lnTo>
                  <a:pt x="408" y="718"/>
                </a:lnTo>
                <a:lnTo>
                  <a:pt x="350" y="718"/>
                </a:lnTo>
                <a:lnTo>
                  <a:pt x="350" y="481"/>
                </a:lnTo>
                <a:lnTo>
                  <a:pt x="408" y="481"/>
                </a:lnTo>
                <a:lnTo>
                  <a:pt x="408" y="573"/>
                </a:lnTo>
                <a:lnTo>
                  <a:pt x="432" y="573"/>
                </a:lnTo>
                <a:lnTo>
                  <a:pt x="481" y="481"/>
                </a:lnTo>
                <a:lnTo>
                  <a:pt x="544" y="481"/>
                </a:lnTo>
                <a:lnTo>
                  <a:pt x="480" y="595"/>
                </a:lnTo>
                <a:lnTo>
                  <a:pt x="480" y="596"/>
                </a:lnTo>
                <a:lnTo>
                  <a:pt x="547" y="718"/>
                </a:lnTo>
                <a:lnTo>
                  <a:pt x="482" y="718"/>
                </a:lnTo>
                <a:close/>
                <a:moveTo>
                  <a:pt x="472" y="165"/>
                </a:moveTo>
                <a:lnTo>
                  <a:pt x="473" y="156"/>
                </a:lnTo>
                <a:lnTo>
                  <a:pt x="474" y="147"/>
                </a:lnTo>
                <a:lnTo>
                  <a:pt x="476" y="139"/>
                </a:lnTo>
                <a:lnTo>
                  <a:pt x="479" y="131"/>
                </a:lnTo>
                <a:lnTo>
                  <a:pt x="483" y="123"/>
                </a:lnTo>
                <a:lnTo>
                  <a:pt x="487" y="116"/>
                </a:lnTo>
                <a:lnTo>
                  <a:pt x="492" y="110"/>
                </a:lnTo>
                <a:lnTo>
                  <a:pt x="497" y="103"/>
                </a:lnTo>
                <a:lnTo>
                  <a:pt x="504" y="97"/>
                </a:lnTo>
                <a:lnTo>
                  <a:pt x="511" y="93"/>
                </a:lnTo>
                <a:lnTo>
                  <a:pt x="517" y="89"/>
                </a:lnTo>
                <a:lnTo>
                  <a:pt x="525" y="85"/>
                </a:lnTo>
                <a:lnTo>
                  <a:pt x="533" y="82"/>
                </a:lnTo>
                <a:lnTo>
                  <a:pt x="542" y="80"/>
                </a:lnTo>
                <a:lnTo>
                  <a:pt x="550" y="79"/>
                </a:lnTo>
                <a:lnTo>
                  <a:pt x="559" y="78"/>
                </a:lnTo>
                <a:lnTo>
                  <a:pt x="568" y="79"/>
                </a:lnTo>
                <a:lnTo>
                  <a:pt x="577" y="80"/>
                </a:lnTo>
                <a:lnTo>
                  <a:pt x="585" y="82"/>
                </a:lnTo>
                <a:lnTo>
                  <a:pt x="592" y="85"/>
                </a:lnTo>
                <a:lnTo>
                  <a:pt x="600" y="89"/>
                </a:lnTo>
                <a:lnTo>
                  <a:pt x="608" y="93"/>
                </a:lnTo>
                <a:lnTo>
                  <a:pt x="615" y="97"/>
                </a:lnTo>
                <a:lnTo>
                  <a:pt x="620" y="103"/>
                </a:lnTo>
                <a:lnTo>
                  <a:pt x="626" y="110"/>
                </a:lnTo>
                <a:lnTo>
                  <a:pt x="631" y="116"/>
                </a:lnTo>
                <a:lnTo>
                  <a:pt x="636" y="123"/>
                </a:lnTo>
                <a:lnTo>
                  <a:pt x="639" y="131"/>
                </a:lnTo>
                <a:lnTo>
                  <a:pt x="642" y="139"/>
                </a:lnTo>
                <a:lnTo>
                  <a:pt x="644" y="147"/>
                </a:lnTo>
                <a:lnTo>
                  <a:pt x="646" y="156"/>
                </a:lnTo>
                <a:lnTo>
                  <a:pt x="646" y="165"/>
                </a:lnTo>
                <a:lnTo>
                  <a:pt x="646" y="173"/>
                </a:lnTo>
                <a:lnTo>
                  <a:pt x="644" y="180"/>
                </a:lnTo>
                <a:lnTo>
                  <a:pt x="643" y="187"/>
                </a:lnTo>
                <a:lnTo>
                  <a:pt x="641" y="195"/>
                </a:lnTo>
                <a:lnTo>
                  <a:pt x="638" y="201"/>
                </a:lnTo>
                <a:lnTo>
                  <a:pt x="634" y="208"/>
                </a:lnTo>
                <a:lnTo>
                  <a:pt x="631" y="213"/>
                </a:lnTo>
                <a:lnTo>
                  <a:pt x="627" y="219"/>
                </a:lnTo>
                <a:lnTo>
                  <a:pt x="621" y="225"/>
                </a:lnTo>
                <a:lnTo>
                  <a:pt x="617" y="230"/>
                </a:lnTo>
                <a:lnTo>
                  <a:pt x="611" y="234"/>
                </a:lnTo>
                <a:lnTo>
                  <a:pt x="605" y="239"/>
                </a:lnTo>
                <a:lnTo>
                  <a:pt x="598" y="242"/>
                </a:lnTo>
                <a:lnTo>
                  <a:pt x="591" y="246"/>
                </a:lnTo>
                <a:lnTo>
                  <a:pt x="585" y="248"/>
                </a:lnTo>
                <a:lnTo>
                  <a:pt x="578" y="249"/>
                </a:lnTo>
                <a:lnTo>
                  <a:pt x="541" y="249"/>
                </a:lnTo>
                <a:lnTo>
                  <a:pt x="533" y="248"/>
                </a:lnTo>
                <a:lnTo>
                  <a:pt x="526" y="246"/>
                </a:lnTo>
                <a:lnTo>
                  <a:pt x="520" y="242"/>
                </a:lnTo>
                <a:lnTo>
                  <a:pt x="513" y="239"/>
                </a:lnTo>
                <a:lnTo>
                  <a:pt x="507" y="234"/>
                </a:lnTo>
                <a:lnTo>
                  <a:pt x="502" y="230"/>
                </a:lnTo>
                <a:lnTo>
                  <a:pt x="496" y="225"/>
                </a:lnTo>
                <a:lnTo>
                  <a:pt x="492" y="219"/>
                </a:lnTo>
                <a:lnTo>
                  <a:pt x="487" y="213"/>
                </a:lnTo>
                <a:lnTo>
                  <a:pt x="483" y="208"/>
                </a:lnTo>
                <a:lnTo>
                  <a:pt x="480" y="201"/>
                </a:lnTo>
                <a:lnTo>
                  <a:pt x="478" y="195"/>
                </a:lnTo>
                <a:lnTo>
                  <a:pt x="475" y="187"/>
                </a:lnTo>
                <a:lnTo>
                  <a:pt x="473" y="180"/>
                </a:lnTo>
                <a:lnTo>
                  <a:pt x="473" y="173"/>
                </a:lnTo>
                <a:lnTo>
                  <a:pt x="472" y="165"/>
                </a:lnTo>
                <a:close/>
                <a:moveTo>
                  <a:pt x="1115" y="831"/>
                </a:moveTo>
                <a:lnTo>
                  <a:pt x="940" y="290"/>
                </a:lnTo>
                <a:lnTo>
                  <a:pt x="936" y="281"/>
                </a:lnTo>
                <a:lnTo>
                  <a:pt x="932" y="273"/>
                </a:lnTo>
                <a:lnTo>
                  <a:pt x="925" y="267"/>
                </a:lnTo>
                <a:lnTo>
                  <a:pt x="919" y="261"/>
                </a:lnTo>
                <a:lnTo>
                  <a:pt x="911" y="255"/>
                </a:lnTo>
                <a:lnTo>
                  <a:pt x="903" y="252"/>
                </a:lnTo>
                <a:lnTo>
                  <a:pt x="894" y="250"/>
                </a:lnTo>
                <a:lnTo>
                  <a:pt x="884" y="249"/>
                </a:lnTo>
                <a:lnTo>
                  <a:pt x="700" y="249"/>
                </a:lnTo>
                <a:lnTo>
                  <a:pt x="705" y="240"/>
                </a:lnTo>
                <a:lnTo>
                  <a:pt x="710" y="230"/>
                </a:lnTo>
                <a:lnTo>
                  <a:pt x="714" y="220"/>
                </a:lnTo>
                <a:lnTo>
                  <a:pt x="717" y="209"/>
                </a:lnTo>
                <a:lnTo>
                  <a:pt x="720" y="199"/>
                </a:lnTo>
                <a:lnTo>
                  <a:pt x="722" y="188"/>
                </a:lnTo>
                <a:lnTo>
                  <a:pt x="723" y="176"/>
                </a:lnTo>
                <a:lnTo>
                  <a:pt x="723" y="165"/>
                </a:lnTo>
                <a:lnTo>
                  <a:pt x="723" y="148"/>
                </a:lnTo>
                <a:lnTo>
                  <a:pt x="720" y="132"/>
                </a:lnTo>
                <a:lnTo>
                  <a:pt x="716" y="116"/>
                </a:lnTo>
                <a:lnTo>
                  <a:pt x="711" y="101"/>
                </a:lnTo>
                <a:lnTo>
                  <a:pt x="703" y="86"/>
                </a:lnTo>
                <a:lnTo>
                  <a:pt x="695" y="73"/>
                </a:lnTo>
                <a:lnTo>
                  <a:pt x="685" y="60"/>
                </a:lnTo>
                <a:lnTo>
                  <a:pt x="675" y="49"/>
                </a:lnTo>
                <a:lnTo>
                  <a:pt x="663" y="38"/>
                </a:lnTo>
                <a:lnTo>
                  <a:pt x="651" y="29"/>
                </a:lnTo>
                <a:lnTo>
                  <a:pt x="638" y="20"/>
                </a:lnTo>
                <a:lnTo>
                  <a:pt x="623" y="13"/>
                </a:lnTo>
                <a:lnTo>
                  <a:pt x="608" y="8"/>
                </a:lnTo>
                <a:lnTo>
                  <a:pt x="592" y="4"/>
                </a:lnTo>
                <a:lnTo>
                  <a:pt x="576" y="1"/>
                </a:lnTo>
                <a:lnTo>
                  <a:pt x="559" y="0"/>
                </a:lnTo>
                <a:lnTo>
                  <a:pt x="543" y="1"/>
                </a:lnTo>
                <a:lnTo>
                  <a:pt x="526" y="4"/>
                </a:lnTo>
                <a:lnTo>
                  <a:pt x="511" y="8"/>
                </a:lnTo>
                <a:lnTo>
                  <a:pt x="495" y="13"/>
                </a:lnTo>
                <a:lnTo>
                  <a:pt x="481" y="20"/>
                </a:lnTo>
                <a:lnTo>
                  <a:pt x="468" y="29"/>
                </a:lnTo>
                <a:lnTo>
                  <a:pt x="454" y="38"/>
                </a:lnTo>
                <a:lnTo>
                  <a:pt x="443" y="49"/>
                </a:lnTo>
                <a:lnTo>
                  <a:pt x="432" y="60"/>
                </a:lnTo>
                <a:lnTo>
                  <a:pt x="423" y="73"/>
                </a:lnTo>
                <a:lnTo>
                  <a:pt x="415" y="86"/>
                </a:lnTo>
                <a:lnTo>
                  <a:pt x="408" y="101"/>
                </a:lnTo>
                <a:lnTo>
                  <a:pt x="402" y="116"/>
                </a:lnTo>
                <a:lnTo>
                  <a:pt x="398" y="132"/>
                </a:lnTo>
                <a:lnTo>
                  <a:pt x="396" y="148"/>
                </a:lnTo>
                <a:lnTo>
                  <a:pt x="395" y="165"/>
                </a:lnTo>
                <a:lnTo>
                  <a:pt x="396" y="176"/>
                </a:lnTo>
                <a:lnTo>
                  <a:pt x="397" y="188"/>
                </a:lnTo>
                <a:lnTo>
                  <a:pt x="398" y="199"/>
                </a:lnTo>
                <a:lnTo>
                  <a:pt x="401" y="209"/>
                </a:lnTo>
                <a:lnTo>
                  <a:pt x="405" y="220"/>
                </a:lnTo>
                <a:lnTo>
                  <a:pt x="409" y="230"/>
                </a:lnTo>
                <a:lnTo>
                  <a:pt x="413" y="240"/>
                </a:lnTo>
                <a:lnTo>
                  <a:pt x="419" y="249"/>
                </a:lnTo>
                <a:lnTo>
                  <a:pt x="233" y="249"/>
                </a:lnTo>
                <a:lnTo>
                  <a:pt x="224" y="250"/>
                </a:lnTo>
                <a:lnTo>
                  <a:pt x="216" y="252"/>
                </a:lnTo>
                <a:lnTo>
                  <a:pt x="207" y="255"/>
                </a:lnTo>
                <a:lnTo>
                  <a:pt x="200" y="261"/>
                </a:lnTo>
                <a:lnTo>
                  <a:pt x="192" y="267"/>
                </a:lnTo>
                <a:lnTo>
                  <a:pt x="187" y="273"/>
                </a:lnTo>
                <a:lnTo>
                  <a:pt x="182" y="281"/>
                </a:lnTo>
                <a:lnTo>
                  <a:pt x="178" y="290"/>
                </a:lnTo>
                <a:lnTo>
                  <a:pt x="3" y="831"/>
                </a:lnTo>
                <a:lnTo>
                  <a:pt x="1" y="838"/>
                </a:lnTo>
                <a:lnTo>
                  <a:pt x="0" y="846"/>
                </a:lnTo>
                <a:lnTo>
                  <a:pt x="0" y="852"/>
                </a:lnTo>
                <a:lnTo>
                  <a:pt x="1" y="859"/>
                </a:lnTo>
                <a:lnTo>
                  <a:pt x="2" y="865"/>
                </a:lnTo>
                <a:lnTo>
                  <a:pt x="4" y="872"/>
                </a:lnTo>
                <a:lnTo>
                  <a:pt x="8" y="878"/>
                </a:lnTo>
                <a:lnTo>
                  <a:pt x="11" y="883"/>
                </a:lnTo>
                <a:lnTo>
                  <a:pt x="15" y="889"/>
                </a:lnTo>
                <a:lnTo>
                  <a:pt x="20" y="893"/>
                </a:lnTo>
                <a:lnTo>
                  <a:pt x="25" y="896"/>
                </a:lnTo>
                <a:lnTo>
                  <a:pt x="31" y="901"/>
                </a:lnTo>
                <a:lnTo>
                  <a:pt x="38" y="903"/>
                </a:lnTo>
                <a:lnTo>
                  <a:pt x="44" y="905"/>
                </a:lnTo>
                <a:lnTo>
                  <a:pt x="51" y="906"/>
                </a:lnTo>
                <a:lnTo>
                  <a:pt x="59" y="907"/>
                </a:lnTo>
                <a:lnTo>
                  <a:pt x="1060" y="907"/>
                </a:lnTo>
                <a:lnTo>
                  <a:pt x="1067" y="906"/>
                </a:lnTo>
                <a:lnTo>
                  <a:pt x="1074" y="905"/>
                </a:lnTo>
                <a:lnTo>
                  <a:pt x="1080" y="903"/>
                </a:lnTo>
                <a:lnTo>
                  <a:pt x="1087" y="901"/>
                </a:lnTo>
                <a:lnTo>
                  <a:pt x="1092" y="896"/>
                </a:lnTo>
                <a:lnTo>
                  <a:pt x="1098" y="893"/>
                </a:lnTo>
                <a:lnTo>
                  <a:pt x="1102" y="889"/>
                </a:lnTo>
                <a:lnTo>
                  <a:pt x="1106" y="883"/>
                </a:lnTo>
                <a:lnTo>
                  <a:pt x="1110" y="878"/>
                </a:lnTo>
                <a:lnTo>
                  <a:pt x="1113" y="872"/>
                </a:lnTo>
                <a:lnTo>
                  <a:pt x="1115" y="865"/>
                </a:lnTo>
                <a:lnTo>
                  <a:pt x="1117" y="859"/>
                </a:lnTo>
                <a:lnTo>
                  <a:pt x="1117" y="852"/>
                </a:lnTo>
                <a:lnTo>
                  <a:pt x="1117" y="846"/>
                </a:lnTo>
                <a:lnTo>
                  <a:pt x="1116" y="838"/>
                </a:lnTo>
                <a:lnTo>
                  <a:pt x="1115" y="831"/>
                </a:lnTo>
                <a:close/>
              </a:path>
            </a:pathLst>
          </a:custGeom>
          <a:solidFill>
            <a:srgbClr val="E3061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162" name="Группа 161"/>
          <p:cNvGrpSpPr/>
          <p:nvPr/>
        </p:nvGrpSpPr>
        <p:grpSpPr>
          <a:xfrm>
            <a:off x="6916738" y="3178783"/>
            <a:ext cx="733424" cy="608012"/>
            <a:chOff x="6916738" y="3284538"/>
            <a:chExt cx="733424" cy="608012"/>
          </a:xfrm>
          <a:solidFill>
            <a:srgbClr val="E30613"/>
          </a:solidFill>
        </p:grpSpPr>
        <p:sp>
          <p:nvSpPr>
            <p:cNvPr id="163" name="Freeform 32"/>
            <p:cNvSpPr>
              <a:spLocks noEditPoints="1"/>
            </p:cNvSpPr>
            <p:nvPr/>
          </p:nvSpPr>
          <p:spPr bwMode="auto">
            <a:xfrm>
              <a:off x="7099300" y="3284538"/>
              <a:ext cx="550862" cy="604837"/>
            </a:xfrm>
            <a:custGeom>
              <a:avLst/>
              <a:gdLst/>
              <a:ahLst/>
              <a:cxnLst>
                <a:cxn ang="0">
                  <a:pos x="754" y="379"/>
                </a:cxn>
                <a:cxn ang="0">
                  <a:pos x="932" y="389"/>
                </a:cxn>
                <a:cxn ang="0">
                  <a:pos x="861" y="821"/>
                </a:cxn>
                <a:cxn ang="0">
                  <a:pos x="768" y="672"/>
                </a:cxn>
                <a:cxn ang="0">
                  <a:pos x="942" y="724"/>
                </a:cxn>
                <a:cxn ang="0">
                  <a:pos x="683" y="976"/>
                </a:cxn>
                <a:cxn ang="0">
                  <a:pos x="833" y="869"/>
                </a:cxn>
                <a:cxn ang="0">
                  <a:pos x="775" y="966"/>
                </a:cxn>
                <a:cxn ang="0">
                  <a:pos x="656" y="1034"/>
                </a:cxn>
                <a:cxn ang="0">
                  <a:pos x="581" y="813"/>
                </a:cxn>
                <a:cxn ang="0">
                  <a:pos x="672" y="892"/>
                </a:cxn>
                <a:cxn ang="0">
                  <a:pos x="591" y="1022"/>
                </a:cxn>
                <a:cxn ang="0">
                  <a:pos x="717" y="624"/>
                </a:cxn>
                <a:cxn ang="0">
                  <a:pos x="680" y="770"/>
                </a:cxn>
                <a:cxn ang="0">
                  <a:pos x="512" y="602"/>
                </a:cxn>
                <a:cxn ang="0">
                  <a:pos x="680" y="372"/>
                </a:cxn>
                <a:cxn ang="0">
                  <a:pos x="717" y="517"/>
                </a:cxn>
                <a:cxn ang="0">
                  <a:pos x="554" y="90"/>
                </a:cxn>
                <a:cxn ang="0">
                  <a:pos x="644" y="195"/>
                </a:cxn>
                <a:cxn ang="0">
                  <a:pos x="649" y="322"/>
                </a:cxn>
                <a:cxn ang="0">
                  <a:pos x="861" y="262"/>
                </a:cxn>
                <a:cxn ang="0">
                  <a:pos x="695" y="191"/>
                </a:cxn>
                <a:cxn ang="0">
                  <a:pos x="703" y="130"/>
                </a:cxn>
                <a:cxn ang="0">
                  <a:pos x="814" y="211"/>
                </a:cxn>
                <a:cxn ang="0">
                  <a:pos x="381" y="329"/>
                </a:cxn>
                <a:cxn ang="0">
                  <a:pos x="291" y="251"/>
                </a:cxn>
                <a:cxn ang="0">
                  <a:pos x="372" y="121"/>
                </a:cxn>
                <a:cxn ang="0">
                  <a:pos x="451" y="333"/>
                </a:cxn>
                <a:cxn ang="0">
                  <a:pos x="137" y="223"/>
                </a:cxn>
                <a:cxn ang="0">
                  <a:pos x="245" y="138"/>
                </a:cxn>
                <a:cxn ang="0">
                  <a:pos x="280" y="166"/>
                </a:cxn>
                <a:cxn ang="0">
                  <a:pos x="1035" y="509"/>
                </a:cxn>
                <a:cxn ang="0">
                  <a:pos x="971" y="300"/>
                </a:cxn>
                <a:cxn ang="0">
                  <a:pos x="835" y="133"/>
                </a:cxn>
                <a:cxn ang="0">
                  <a:pos x="647" y="28"/>
                </a:cxn>
                <a:cxn ang="0">
                  <a:pos x="443" y="2"/>
                </a:cxn>
                <a:cxn ang="0">
                  <a:pos x="298" y="34"/>
                </a:cxn>
                <a:cxn ang="0">
                  <a:pos x="170" y="101"/>
                </a:cxn>
                <a:cxn ang="0">
                  <a:pos x="63" y="197"/>
                </a:cxn>
                <a:cxn ang="0">
                  <a:pos x="42" y="292"/>
                </a:cxn>
                <a:cxn ang="0">
                  <a:pos x="183" y="349"/>
                </a:cxn>
                <a:cxn ang="0">
                  <a:pos x="250" y="432"/>
                </a:cxn>
                <a:cxn ang="0">
                  <a:pos x="355" y="381"/>
                </a:cxn>
                <a:cxn ang="0">
                  <a:pos x="312" y="571"/>
                </a:cxn>
                <a:cxn ang="0">
                  <a:pos x="302" y="767"/>
                </a:cxn>
                <a:cxn ang="0">
                  <a:pos x="363" y="816"/>
                </a:cxn>
                <a:cxn ang="0">
                  <a:pos x="421" y="1062"/>
                </a:cxn>
                <a:cxn ang="0">
                  <a:pos x="331" y="969"/>
                </a:cxn>
                <a:cxn ang="0">
                  <a:pos x="265" y="850"/>
                </a:cxn>
                <a:cxn ang="0">
                  <a:pos x="288" y="990"/>
                </a:cxn>
                <a:cxn ang="0">
                  <a:pos x="229" y="995"/>
                </a:cxn>
                <a:cxn ang="0">
                  <a:pos x="140" y="1001"/>
                </a:cxn>
                <a:cxn ang="0">
                  <a:pos x="270" y="1097"/>
                </a:cxn>
                <a:cxn ang="0">
                  <a:pos x="456" y="1142"/>
                </a:cxn>
                <a:cxn ang="0">
                  <a:pos x="673" y="1105"/>
                </a:cxn>
                <a:cxn ang="0">
                  <a:pos x="856" y="992"/>
                </a:cxn>
                <a:cxn ang="0">
                  <a:pos x="983" y="819"/>
                </a:cxn>
                <a:cxn ang="0">
                  <a:pos x="1037" y="606"/>
                </a:cxn>
              </a:cxnLst>
              <a:rect l="0" t="0" r="r" b="b"/>
              <a:pathLst>
                <a:path w="1039" h="1143">
                  <a:moveTo>
                    <a:pt x="771" y="540"/>
                  </a:moveTo>
                  <a:lnTo>
                    <a:pt x="771" y="517"/>
                  </a:lnTo>
                  <a:lnTo>
                    <a:pt x="769" y="494"/>
                  </a:lnTo>
                  <a:lnTo>
                    <a:pt x="768" y="471"/>
                  </a:lnTo>
                  <a:lnTo>
                    <a:pt x="764" y="448"/>
                  </a:lnTo>
                  <a:lnTo>
                    <a:pt x="762" y="424"/>
                  </a:lnTo>
                  <a:lnTo>
                    <a:pt x="759" y="401"/>
                  </a:lnTo>
                  <a:lnTo>
                    <a:pt x="754" y="379"/>
                  </a:lnTo>
                  <a:lnTo>
                    <a:pt x="750" y="357"/>
                  </a:lnTo>
                  <a:lnTo>
                    <a:pt x="790" y="347"/>
                  </a:lnTo>
                  <a:lnTo>
                    <a:pt x="826" y="335"/>
                  </a:lnTo>
                  <a:lnTo>
                    <a:pt x="861" y="322"/>
                  </a:lnTo>
                  <a:lnTo>
                    <a:pt x="892" y="307"/>
                  </a:lnTo>
                  <a:lnTo>
                    <a:pt x="907" y="334"/>
                  </a:lnTo>
                  <a:lnTo>
                    <a:pt x="920" y="361"/>
                  </a:lnTo>
                  <a:lnTo>
                    <a:pt x="932" y="389"/>
                  </a:lnTo>
                  <a:lnTo>
                    <a:pt x="942" y="419"/>
                  </a:lnTo>
                  <a:lnTo>
                    <a:pt x="951" y="449"/>
                  </a:lnTo>
                  <a:lnTo>
                    <a:pt x="958" y="480"/>
                  </a:lnTo>
                  <a:lnTo>
                    <a:pt x="962" y="509"/>
                  </a:lnTo>
                  <a:lnTo>
                    <a:pt x="964" y="540"/>
                  </a:lnTo>
                  <a:lnTo>
                    <a:pt x="771" y="540"/>
                  </a:lnTo>
                  <a:close/>
                  <a:moveTo>
                    <a:pt x="892" y="835"/>
                  </a:moveTo>
                  <a:lnTo>
                    <a:pt x="861" y="821"/>
                  </a:lnTo>
                  <a:lnTo>
                    <a:pt x="826" y="808"/>
                  </a:lnTo>
                  <a:lnTo>
                    <a:pt x="790" y="796"/>
                  </a:lnTo>
                  <a:lnTo>
                    <a:pt x="750" y="785"/>
                  </a:lnTo>
                  <a:lnTo>
                    <a:pt x="754" y="764"/>
                  </a:lnTo>
                  <a:lnTo>
                    <a:pt x="759" y="742"/>
                  </a:lnTo>
                  <a:lnTo>
                    <a:pt x="762" y="718"/>
                  </a:lnTo>
                  <a:lnTo>
                    <a:pt x="764" y="695"/>
                  </a:lnTo>
                  <a:lnTo>
                    <a:pt x="768" y="672"/>
                  </a:lnTo>
                  <a:lnTo>
                    <a:pt x="769" y="649"/>
                  </a:lnTo>
                  <a:lnTo>
                    <a:pt x="771" y="626"/>
                  </a:lnTo>
                  <a:lnTo>
                    <a:pt x="771" y="602"/>
                  </a:lnTo>
                  <a:lnTo>
                    <a:pt x="964" y="602"/>
                  </a:lnTo>
                  <a:lnTo>
                    <a:pt x="962" y="633"/>
                  </a:lnTo>
                  <a:lnTo>
                    <a:pt x="958" y="663"/>
                  </a:lnTo>
                  <a:lnTo>
                    <a:pt x="951" y="694"/>
                  </a:lnTo>
                  <a:lnTo>
                    <a:pt x="942" y="724"/>
                  </a:lnTo>
                  <a:lnTo>
                    <a:pt x="932" y="753"/>
                  </a:lnTo>
                  <a:lnTo>
                    <a:pt x="920" y="781"/>
                  </a:lnTo>
                  <a:lnTo>
                    <a:pt x="907" y="809"/>
                  </a:lnTo>
                  <a:lnTo>
                    <a:pt x="892" y="835"/>
                  </a:lnTo>
                  <a:close/>
                  <a:moveTo>
                    <a:pt x="640" y="1041"/>
                  </a:moveTo>
                  <a:lnTo>
                    <a:pt x="655" y="1021"/>
                  </a:lnTo>
                  <a:lnTo>
                    <a:pt x="669" y="999"/>
                  </a:lnTo>
                  <a:lnTo>
                    <a:pt x="683" y="976"/>
                  </a:lnTo>
                  <a:lnTo>
                    <a:pt x="695" y="952"/>
                  </a:lnTo>
                  <a:lnTo>
                    <a:pt x="707" y="925"/>
                  </a:lnTo>
                  <a:lnTo>
                    <a:pt x="718" y="897"/>
                  </a:lnTo>
                  <a:lnTo>
                    <a:pt x="728" y="869"/>
                  </a:lnTo>
                  <a:lnTo>
                    <a:pt x="738" y="839"/>
                  </a:lnTo>
                  <a:lnTo>
                    <a:pt x="771" y="848"/>
                  </a:lnTo>
                  <a:lnTo>
                    <a:pt x="803" y="858"/>
                  </a:lnTo>
                  <a:lnTo>
                    <a:pt x="833" y="869"/>
                  </a:lnTo>
                  <a:lnTo>
                    <a:pt x="861" y="881"/>
                  </a:lnTo>
                  <a:lnTo>
                    <a:pt x="850" y="894"/>
                  </a:lnTo>
                  <a:lnTo>
                    <a:pt x="838" y="907"/>
                  </a:lnTo>
                  <a:lnTo>
                    <a:pt x="826" y="919"/>
                  </a:lnTo>
                  <a:lnTo>
                    <a:pt x="814" y="932"/>
                  </a:lnTo>
                  <a:lnTo>
                    <a:pt x="802" y="944"/>
                  </a:lnTo>
                  <a:lnTo>
                    <a:pt x="789" y="955"/>
                  </a:lnTo>
                  <a:lnTo>
                    <a:pt x="775" y="966"/>
                  </a:lnTo>
                  <a:lnTo>
                    <a:pt x="761" y="976"/>
                  </a:lnTo>
                  <a:lnTo>
                    <a:pt x="748" y="986"/>
                  </a:lnTo>
                  <a:lnTo>
                    <a:pt x="733" y="996"/>
                  </a:lnTo>
                  <a:lnTo>
                    <a:pt x="718" y="1005"/>
                  </a:lnTo>
                  <a:lnTo>
                    <a:pt x="703" y="1012"/>
                  </a:lnTo>
                  <a:lnTo>
                    <a:pt x="687" y="1021"/>
                  </a:lnTo>
                  <a:lnTo>
                    <a:pt x="672" y="1028"/>
                  </a:lnTo>
                  <a:lnTo>
                    <a:pt x="656" y="1034"/>
                  </a:lnTo>
                  <a:lnTo>
                    <a:pt x="640" y="1041"/>
                  </a:lnTo>
                  <a:close/>
                  <a:moveTo>
                    <a:pt x="530" y="1068"/>
                  </a:moveTo>
                  <a:lnTo>
                    <a:pt x="518" y="1069"/>
                  </a:lnTo>
                  <a:lnTo>
                    <a:pt x="512" y="1070"/>
                  </a:lnTo>
                  <a:lnTo>
                    <a:pt x="512" y="810"/>
                  </a:lnTo>
                  <a:lnTo>
                    <a:pt x="536" y="811"/>
                  </a:lnTo>
                  <a:lnTo>
                    <a:pt x="558" y="812"/>
                  </a:lnTo>
                  <a:lnTo>
                    <a:pt x="581" y="813"/>
                  </a:lnTo>
                  <a:lnTo>
                    <a:pt x="604" y="816"/>
                  </a:lnTo>
                  <a:lnTo>
                    <a:pt x="627" y="818"/>
                  </a:lnTo>
                  <a:lnTo>
                    <a:pt x="649" y="821"/>
                  </a:lnTo>
                  <a:lnTo>
                    <a:pt x="672" y="824"/>
                  </a:lnTo>
                  <a:lnTo>
                    <a:pt x="694" y="828"/>
                  </a:lnTo>
                  <a:lnTo>
                    <a:pt x="687" y="850"/>
                  </a:lnTo>
                  <a:lnTo>
                    <a:pt x="679" y="871"/>
                  </a:lnTo>
                  <a:lnTo>
                    <a:pt x="672" y="892"/>
                  </a:lnTo>
                  <a:lnTo>
                    <a:pt x="663" y="912"/>
                  </a:lnTo>
                  <a:lnTo>
                    <a:pt x="654" y="931"/>
                  </a:lnTo>
                  <a:lnTo>
                    <a:pt x="644" y="948"/>
                  </a:lnTo>
                  <a:lnTo>
                    <a:pt x="634" y="965"/>
                  </a:lnTo>
                  <a:lnTo>
                    <a:pt x="624" y="981"/>
                  </a:lnTo>
                  <a:lnTo>
                    <a:pt x="613" y="996"/>
                  </a:lnTo>
                  <a:lnTo>
                    <a:pt x="602" y="1010"/>
                  </a:lnTo>
                  <a:lnTo>
                    <a:pt x="591" y="1022"/>
                  </a:lnTo>
                  <a:lnTo>
                    <a:pt x="579" y="1034"/>
                  </a:lnTo>
                  <a:lnTo>
                    <a:pt x="567" y="1044"/>
                  </a:lnTo>
                  <a:lnTo>
                    <a:pt x="554" y="1053"/>
                  </a:lnTo>
                  <a:lnTo>
                    <a:pt x="542" y="1061"/>
                  </a:lnTo>
                  <a:lnTo>
                    <a:pt x="530" y="1068"/>
                  </a:lnTo>
                  <a:close/>
                  <a:moveTo>
                    <a:pt x="512" y="602"/>
                  </a:moveTo>
                  <a:lnTo>
                    <a:pt x="717" y="602"/>
                  </a:lnTo>
                  <a:lnTo>
                    <a:pt x="717" y="624"/>
                  </a:lnTo>
                  <a:lnTo>
                    <a:pt x="716" y="648"/>
                  </a:lnTo>
                  <a:lnTo>
                    <a:pt x="715" y="670"/>
                  </a:lnTo>
                  <a:lnTo>
                    <a:pt x="714" y="691"/>
                  </a:lnTo>
                  <a:lnTo>
                    <a:pt x="712" y="713"/>
                  </a:lnTo>
                  <a:lnTo>
                    <a:pt x="710" y="734"/>
                  </a:lnTo>
                  <a:lnTo>
                    <a:pt x="707" y="754"/>
                  </a:lnTo>
                  <a:lnTo>
                    <a:pt x="704" y="775"/>
                  </a:lnTo>
                  <a:lnTo>
                    <a:pt x="680" y="770"/>
                  </a:lnTo>
                  <a:lnTo>
                    <a:pt x="656" y="767"/>
                  </a:lnTo>
                  <a:lnTo>
                    <a:pt x="632" y="764"/>
                  </a:lnTo>
                  <a:lnTo>
                    <a:pt x="607" y="761"/>
                  </a:lnTo>
                  <a:lnTo>
                    <a:pt x="583" y="759"/>
                  </a:lnTo>
                  <a:lnTo>
                    <a:pt x="559" y="757"/>
                  </a:lnTo>
                  <a:lnTo>
                    <a:pt x="536" y="756"/>
                  </a:lnTo>
                  <a:lnTo>
                    <a:pt x="512" y="755"/>
                  </a:lnTo>
                  <a:lnTo>
                    <a:pt x="512" y="602"/>
                  </a:lnTo>
                  <a:close/>
                  <a:moveTo>
                    <a:pt x="512" y="387"/>
                  </a:moveTo>
                  <a:lnTo>
                    <a:pt x="536" y="387"/>
                  </a:lnTo>
                  <a:lnTo>
                    <a:pt x="559" y="386"/>
                  </a:lnTo>
                  <a:lnTo>
                    <a:pt x="583" y="384"/>
                  </a:lnTo>
                  <a:lnTo>
                    <a:pt x="607" y="381"/>
                  </a:lnTo>
                  <a:lnTo>
                    <a:pt x="632" y="379"/>
                  </a:lnTo>
                  <a:lnTo>
                    <a:pt x="656" y="376"/>
                  </a:lnTo>
                  <a:lnTo>
                    <a:pt x="680" y="372"/>
                  </a:lnTo>
                  <a:lnTo>
                    <a:pt x="704" y="368"/>
                  </a:lnTo>
                  <a:lnTo>
                    <a:pt x="707" y="389"/>
                  </a:lnTo>
                  <a:lnTo>
                    <a:pt x="710" y="409"/>
                  </a:lnTo>
                  <a:lnTo>
                    <a:pt x="712" y="430"/>
                  </a:lnTo>
                  <a:lnTo>
                    <a:pt x="714" y="451"/>
                  </a:lnTo>
                  <a:lnTo>
                    <a:pt x="715" y="473"/>
                  </a:lnTo>
                  <a:lnTo>
                    <a:pt x="716" y="495"/>
                  </a:lnTo>
                  <a:lnTo>
                    <a:pt x="717" y="517"/>
                  </a:lnTo>
                  <a:lnTo>
                    <a:pt x="717" y="540"/>
                  </a:lnTo>
                  <a:lnTo>
                    <a:pt x="512" y="540"/>
                  </a:lnTo>
                  <a:lnTo>
                    <a:pt x="512" y="387"/>
                  </a:lnTo>
                  <a:close/>
                  <a:moveTo>
                    <a:pt x="512" y="73"/>
                  </a:moveTo>
                  <a:lnTo>
                    <a:pt x="518" y="74"/>
                  </a:lnTo>
                  <a:lnTo>
                    <a:pt x="530" y="75"/>
                  </a:lnTo>
                  <a:lnTo>
                    <a:pt x="542" y="82"/>
                  </a:lnTo>
                  <a:lnTo>
                    <a:pt x="554" y="90"/>
                  </a:lnTo>
                  <a:lnTo>
                    <a:pt x="567" y="98"/>
                  </a:lnTo>
                  <a:lnTo>
                    <a:pt x="579" y="108"/>
                  </a:lnTo>
                  <a:lnTo>
                    <a:pt x="591" y="121"/>
                  </a:lnTo>
                  <a:lnTo>
                    <a:pt x="602" y="133"/>
                  </a:lnTo>
                  <a:lnTo>
                    <a:pt x="613" y="147"/>
                  </a:lnTo>
                  <a:lnTo>
                    <a:pt x="624" y="161"/>
                  </a:lnTo>
                  <a:lnTo>
                    <a:pt x="634" y="178"/>
                  </a:lnTo>
                  <a:lnTo>
                    <a:pt x="644" y="195"/>
                  </a:lnTo>
                  <a:lnTo>
                    <a:pt x="654" y="212"/>
                  </a:lnTo>
                  <a:lnTo>
                    <a:pt x="663" y="231"/>
                  </a:lnTo>
                  <a:lnTo>
                    <a:pt x="672" y="251"/>
                  </a:lnTo>
                  <a:lnTo>
                    <a:pt x="679" y="272"/>
                  </a:lnTo>
                  <a:lnTo>
                    <a:pt x="687" y="293"/>
                  </a:lnTo>
                  <a:lnTo>
                    <a:pt x="694" y="315"/>
                  </a:lnTo>
                  <a:lnTo>
                    <a:pt x="672" y="318"/>
                  </a:lnTo>
                  <a:lnTo>
                    <a:pt x="649" y="322"/>
                  </a:lnTo>
                  <a:lnTo>
                    <a:pt x="627" y="325"/>
                  </a:lnTo>
                  <a:lnTo>
                    <a:pt x="604" y="327"/>
                  </a:lnTo>
                  <a:lnTo>
                    <a:pt x="581" y="329"/>
                  </a:lnTo>
                  <a:lnTo>
                    <a:pt x="558" y="330"/>
                  </a:lnTo>
                  <a:lnTo>
                    <a:pt x="536" y="332"/>
                  </a:lnTo>
                  <a:lnTo>
                    <a:pt x="512" y="333"/>
                  </a:lnTo>
                  <a:lnTo>
                    <a:pt x="512" y="73"/>
                  </a:lnTo>
                  <a:close/>
                  <a:moveTo>
                    <a:pt x="861" y="262"/>
                  </a:moveTo>
                  <a:lnTo>
                    <a:pt x="833" y="274"/>
                  </a:lnTo>
                  <a:lnTo>
                    <a:pt x="803" y="285"/>
                  </a:lnTo>
                  <a:lnTo>
                    <a:pt x="771" y="295"/>
                  </a:lnTo>
                  <a:lnTo>
                    <a:pt x="738" y="304"/>
                  </a:lnTo>
                  <a:lnTo>
                    <a:pt x="728" y="274"/>
                  </a:lnTo>
                  <a:lnTo>
                    <a:pt x="718" y="244"/>
                  </a:lnTo>
                  <a:lnTo>
                    <a:pt x="707" y="217"/>
                  </a:lnTo>
                  <a:lnTo>
                    <a:pt x="695" y="191"/>
                  </a:lnTo>
                  <a:lnTo>
                    <a:pt x="683" y="166"/>
                  </a:lnTo>
                  <a:lnTo>
                    <a:pt x="669" y="143"/>
                  </a:lnTo>
                  <a:lnTo>
                    <a:pt x="655" y="122"/>
                  </a:lnTo>
                  <a:lnTo>
                    <a:pt x="640" y="102"/>
                  </a:lnTo>
                  <a:lnTo>
                    <a:pt x="656" y="108"/>
                  </a:lnTo>
                  <a:lnTo>
                    <a:pt x="672" y="115"/>
                  </a:lnTo>
                  <a:lnTo>
                    <a:pt x="687" y="122"/>
                  </a:lnTo>
                  <a:lnTo>
                    <a:pt x="703" y="130"/>
                  </a:lnTo>
                  <a:lnTo>
                    <a:pt x="718" y="138"/>
                  </a:lnTo>
                  <a:lnTo>
                    <a:pt x="733" y="147"/>
                  </a:lnTo>
                  <a:lnTo>
                    <a:pt x="748" y="157"/>
                  </a:lnTo>
                  <a:lnTo>
                    <a:pt x="761" y="167"/>
                  </a:lnTo>
                  <a:lnTo>
                    <a:pt x="775" y="177"/>
                  </a:lnTo>
                  <a:lnTo>
                    <a:pt x="789" y="188"/>
                  </a:lnTo>
                  <a:lnTo>
                    <a:pt x="802" y="199"/>
                  </a:lnTo>
                  <a:lnTo>
                    <a:pt x="814" y="211"/>
                  </a:lnTo>
                  <a:lnTo>
                    <a:pt x="826" y="223"/>
                  </a:lnTo>
                  <a:lnTo>
                    <a:pt x="838" y="235"/>
                  </a:lnTo>
                  <a:lnTo>
                    <a:pt x="850" y="249"/>
                  </a:lnTo>
                  <a:lnTo>
                    <a:pt x="861" y="262"/>
                  </a:lnTo>
                  <a:close/>
                  <a:moveTo>
                    <a:pt x="451" y="333"/>
                  </a:moveTo>
                  <a:lnTo>
                    <a:pt x="427" y="332"/>
                  </a:lnTo>
                  <a:lnTo>
                    <a:pt x="404" y="330"/>
                  </a:lnTo>
                  <a:lnTo>
                    <a:pt x="381" y="329"/>
                  </a:lnTo>
                  <a:lnTo>
                    <a:pt x="359" y="327"/>
                  </a:lnTo>
                  <a:lnTo>
                    <a:pt x="336" y="325"/>
                  </a:lnTo>
                  <a:lnTo>
                    <a:pt x="313" y="322"/>
                  </a:lnTo>
                  <a:lnTo>
                    <a:pt x="291" y="318"/>
                  </a:lnTo>
                  <a:lnTo>
                    <a:pt x="269" y="315"/>
                  </a:lnTo>
                  <a:lnTo>
                    <a:pt x="276" y="293"/>
                  </a:lnTo>
                  <a:lnTo>
                    <a:pt x="284" y="272"/>
                  </a:lnTo>
                  <a:lnTo>
                    <a:pt x="291" y="251"/>
                  </a:lnTo>
                  <a:lnTo>
                    <a:pt x="300" y="231"/>
                  </a:lnTo>
                  <a:lnTo>
                    <a:pt x="309" y="212"/>
                  </a:lnTo>
                  <a:lnTo>
                    <a:pt x="319" y="195"/>
                  </a:lnTo>
                  <a:lnTo>
                    <a:pt x="329" y="178"/>
                  </a:lnTo>
                  <a:lnTo>
                    <a:pt x="339" y="161"/>
                  </a:lnTo>
                  <a:lnTo>
                    <a:pt x="350" y="147"/>
                  </a:lnTo>
                  <a:lnTo>
                    <a:pt x="361" y="133"/>
                  </a:lnTo>
                  <a:lnTo>
                    <a:pt x="372" y="121"/>
                  </a:lnTo>
                  <a:lnTo>
                    <a:pt x="384" y="108"/>
                  </a:lnTo>
                  <a:lnTo>
                    <a:pt x="395" y="98"/>
                  </a:lnTo>
                  <a:lnTo>
                    <a:pt x="407" y="90"/>
                  </a:lnTo>
                  <a:lnTo>
                    <a:pt x="421" y="82"/>
                  </a:lnTo>
                  <a:lnTo>
                    <a:pt x="433" y="75"/>
                  </a:lnTo>
                  <a:lnTo>
                    <a:pt x="445" y="74"/>
                  </a:lnTo>
                  <a:lnTo>
                    <a:pt x="451" y="73"/>
                  </a:lnTo>
                  <a:lnTo>
                    <a:pt x="451" y="333"/>
                  </a:lnTo>
                  <a:close/>
                  <a:moveTo>
                    <a:pt x="225" y="304"/>
                  </a:moveTo>
                  <a:lnTo>
                    <a:pt x="192" y="295"/>
                  </a:lnTo>
                  <a:lnTo>
                    <a:pt x="160" y="285"/>
                  </a:lnTo>
                  <a:lnTo>
                    <a:pt x="130" y="274"/>
                  </a:lnTo>
                  <a:lnTo>
                    <a:pt x="102" y="262"/>
                  </a:lnTo>
                  <a:lnTo>
                    <a:pt x="113" y="249"/>
                  </a:lnTo>
                  <a:lnTo>
                    <a:pt x="124" y="235"/>
                  </a:lnTo>
                  <a:lnTo>
                    <a:pt x="137" y="223"/>
                  </a:lnTo>
                  <a:lnTo>
                    <a:pt x="149" y="211"/>
                  </a:lnTo>
                  <a:lnTo>
                    <a:pt x="161" y="199"/>
                  </a:lnTo>
                  <a:lnTo>
                    <a:pt x="174" y="188"/>
                  </a:lnTo>
                  <a:lnTo>
                    <a:pt x="187" y="177"/>
                  </a:lnTo>
                  <a:lnTo>
                    <a:pt x="201" y="167"/>
                  </a:lnTo>
                  <a:lnTo>
                    <a:pt x="215" y="157"/>
                  </a:lnTo>
                  <a:lnTo>
                    <a:pt x="229" y="147"/>
                  </a:lnTo>
                  <a:lnTo>
                    <a:pt x="245" y="138"/>
                  </a:lnTo>
                  <a:lnTo>
                    <a:pt x="259" y="129"/>
                  </a:lnTo>
                  <a:lnTo>
                    <a:pt x="275" y="122"/>
                  </a:lnTo>
                  <a:lnTo>
                    <a:pt x="291" y="115"/>
                  </a:lnTo>
                  <a:lnTo>
                    <a:pt x="307" y="108"/>
                  </a:lnTo>
                  <a:lnTo>
                    <a:pt x="323" y="102"/>
                  </a:lnTo>
                  <a:lnTo>
                    <a:pt x="308" y="122"/>
                  </a:lnTo>
                  <a:lnTo>
                    <a:pt x="294" y="143"/>
                  </a:lnTo>
                  <a:lnTo>
                    <a:pt x="280" y="166"/>
                  </a:lnTo>
                  <a:lnTo>
                    <a:pt x="267" y="191"/>
                  </a:lnTo>
                  <a:lnTo>
                    <a:pt x="256" y="217"/>
                  </a:lnTo>
                  <a:lnTo>
                    <a:pt x="245" y="244"/>
                  </a:lnTo>
                  <a:lnTo>
                    <a:pt x="234" y="274"/>
                  </a:lnTo>
                  <a:lnTo>
                    <a:pt x="225" y="304"/>
                  </a:lnTo>
                  <a:close/>
                  <a:moveTo>
                    <a:pt x="1039" y="566"/>
                  </a:moveTo>
                  <a:lnTo>
                    <a:pt x="1037" y="537"/>
                  </a:lnTo>
                  <a:lnTo>
                    <a:pt x="1035" y="509"/>
                  </a:lnTo>
                  <a:lnTo>
                    <a:pt x="1032" y="481"/>
                  </a:lnTo>
                  <a:lnTo>
                    <a:pt x="1026" y="453"/>
                  </a:lnTo>
                  <a:lnTo>
                    <a:pt x="1021" y="427"/>
                  </a:lnTo>
                  <a:lnTo>
                    <a:pt x="1013" y="400"/>
                  </a:lnTo>
                  <a:lnTo>
                    <a:pt x="1004" y="374"/>
                  </a:lnTo>
                  <a:lnTo>
                    <a:pt x="994" y="348"/>
                  </a:lnTo>
                  <a:lnTo>
                    <a:pt x="983" y="324"/>
                  </a:lnTo>
                  <a:lnTo>
                    <a:pt x="971" y="300"/>
                  </a:lnTo>
                  <a:lnTo>
                    <a:pt x="958" y="275"/>
                  </a:lnTo>
                  <a:lnTo>
                    <a:pt x="943" y="253"/>
                  </a:lnTo>
                  <a:lnTo>
                    <a:pt x="928" y="231"/>
                  </a:lnTo>
                  <a:lnTo>
                    <a:pt x="911" y="209"/>
                  </a:lnTo>
                  <a:lnTo>
                    <a:pt x="894" y="189"/>
                  </a:lnTo>
                  <a:lnTo>
                    <a:pt x="875" y="169"/>
                  </a:lnTo>
                  <a:lnTo>
                    <a:pt x="856" y="150"/>
                  </a:lnTo>
                  <a:lnTo>
                    <a:pt x="835" y="133"/>
                  </a:lnTo>
                  <a:lnTo>
                    <a:pt x="814" y="116"/>
                  </a:lnTo>
                  <a:lnTo>
                    <a:pt x="793" y="101"/>
                  </a:lnTo>
                  <a:lnTo>
                    <a:pt x="770" y="85"/>
                  </a:lnTo>
                  <a:lnTo>
                    <a:pt x="747" y="72"/>
                  </a:lnTo>
                  <a:lnTo>
                    <a:pt x="722" y="59"/>
                  </a:lnTo>
                  <a:lnTo>
                    <a:pt x="698" y="48"/>
                  </a:lnTo>
                  <a:lnTo>
                    <a:pt x="673" y="37"/>
                  </a:lnTo>
                  <a:lnTo>
                    <a:pt x="647" y="28"/>
                  </a:lnTo>
                  <a:lnTo>
                    <a:pt x="621" y="20"/>
                  </a:lnTo>
                  <a:lnTo>
                    <a:pt x="593" y="13"/>
                  </a:lnTo>
                  <a:lnTo>
                    <a:pt x="567" y="8"/>
                  </a:lnTo>
                  <a:lnTo>
                    <a:pt x="538" y="3"/>
                  </a:lnTo>
                  <a:lnTo>
                    <a:pt x="510" y="1"/>
                  </a:lnTo>
                  <a:lnTo>
                    <a:pt x="481" y="0"/>
                  </a:lnTo>
                  <a:lnTo>
                    <a:pt x="462" y="1"/>
                  </a:lnTo>
                  <a:lnTo>
                    <a:pt x="443" y="2"/>
                  </a:lnTo>
                  <a:lnTo>
                    <a:pt x="424" y="4"/>
                  </a:lnTo>
                  <a:lnTo>
                    <a:pt x="405" y="7"/>
                  </a:lnTo>
                  <a:lnTo>
                    <a:pt x="388" y="10"/>
                  </a:lnTo>
                  <a:lnTo>
                    <a:pt x="369" y="13"/>
                  </a:lnTo>
                  <a:lnTo>
                    <a:pt x="351" y="18"/>
                  </a:lnTo>
                  <a:lnTo>
                    <a:pt x="333" y="22"/>
                  </a:lnTo>
                  <a:lnTo>
                    <a:pt x="316" y="28"/>
                  </a:lnTo>
                  <a:lnTo>
                    <a:pt x="298" y="34"/>
                  </a:lnTo>
                  <a:lnTo>
                    <a:pt x="280" y="41"/>
                  </a:lnTo>
                  <a:lnTo>
                    <a:pt x="264" y="48"/>
                  </a:lnTo>
                  <a:lnTo>
                    <a:pt x="247" y="55"/>
                  </a:lnTo>
                  <a:lnTo>
                    <a:pt x="232" y="63"/>
                  </a:lnTo>
                  <a:lnTo>
                    <a:pt x="215" y="72"/>
                  </a:lnTo>
                  <a:lnTo>
                    <a:pt x="200" y="81"/>
                  </a:lnTo>
                  <a:lnTo>
                    <a:pt x="184" y="91"/>
                  </a:lnTo>
                  <a:lnTo>
                    <a:pt x="170" y="101"/>
                  </a:lnTo>
                  <a:lnTo>
                    <a:pt x="154" y="111"/>
                  </a:lnTo>
                  <a:lnTo>
                    <a:pt x="140" y="122"/>
                  </a:lnTo>
                  <a:lnTo>
                    <a:pt x="127" y="134"/>
                  </a:lnTo>
                  <a:lnTo>
                    <a:pt x="113" y="145"/>
                  </a:lnTo>
                  <a:lnTo>
                    <a:pt x="100" y="157"/>
                  </a:lnTo>
                  <a:lnTo>
                    <a:pt x="87" y="170"/>
                  </a:lnTo>
                  <a:lnTo>
                    <a:pt x="75" y="183"/>
                  </a:lnTo>
                  <a:lnTo>
                    <a:pt x="63" y="197"/>
                  </a:lnTo>
                  <a:lnTo>
                    <a:pt x="51" y="210"/>
                  </a:lnTo>
                  <a:lnTo>
                    <a:pt x="39" y="224"/>
                  </a:lnTo>
                  <a:lnTo>
                    <a:pt x="29" y="239"/>
                  </a:lnTo>
                  <a:lnTo>
                    <a:pt x="19" y="254"/>
                  </a:lnTo>
                  <a:lnTo>
                    <a:pt x="9" y="269"/>
                  </a:lnTo>
                  <a:lnTo>
                    <a:pt x="0" y="284"/>
                  </a:lnTo>
                  <a:lnTo>
                    <a:pt x="21" y="287"/>
                  </a:lnTo>
                  <a:lnTo>
                    <a:pt x="42" y="292"/>
                  </a:lnTo>
                  <a:lnTo>
                    <a:pt x="63" y="297"/>
                  </a:lnTo>
                  <a:lnTo>
                    <a:pt x="81" y="304"/>
                  </a:lnTo>
                  <a:lnTo>
                    <a:pt x="101" y="312"/>
                  </a:lnTo>
                  <a:lnTo>
                    <a:pt x="120" y="321"/>
                  </a:lnTo>
                  <a:lnTo>
                    <a:pt x="138" y="330"/>
                  </a:lnTo>
                  <a:lnTo>
                    <a:pt x="155" y="342"/>
                  </a:lnTo>
                  <a:lnTo>
                    <a:pt x="169" y="346"/>
                  </a:lnTo>
                  <a:lnTo>
                    <a:pt x="183" y="349"/>
                  </a:lnTo>
                  <a:lnTo>
                    <a:pt x="197" y="354"/>
                  </a:lnTo>
                  <a:lnTo>
                    <a:pt x="212" y="357"/>
                  </a:lnTo>
                  <a:lnTo>
                    <a:pt x="210" y="370"/>
                  </a:lnTo>
                  <a:lnTo>
                    <a:pt x="207" y="382"/>
                  </a:lnTo>
                  <a:lnTo>
                    <a:pt x="220" y="395"/>
                  </a:lnTo>
                  <a:lnTo>
                    <a:pt x="231" y="406"/>
                  </a:lnTo>
                  <a:lnTo>
                    <a:pt x="241" y="419"/>
                  </a:lnTo>
                  <a:lnTo>
                    <a:pt x="250" y="432"/>
                  </a:lnTo>
                  <a:lnTo>
                    <a:pt x="252" y="416"/>
                  </a:lnTo>
                  <a:lnTo>
                    <a:pt x="254" y="399"/>
                  </a:lnTo>
                  <a:lnTo>
                    <a:pt x="256" y="384"/>
                  </a:lnTo>
                  <a:lnTo>
                    <a:pt x="259" y="368"/>
                  </a:lnTo>
                  <a:lnTo>
                    <a:pt x="283" y="372"/>
                  </a:lnTo>
                  <a:lnTo>
                    <a:pt x="307" y="376"/>
                  </a:lnTo>
                  <a:lnTo>
                    <a:pt x="331" y="379"/>
                  </a:lnTo>
                  <a:lnTo>
                    <a:pt x="355" y="381"/>
                  </a:lnTo>
                  <a:lnTo>
                    <a:pt x="380" y="384"/>
                  </a:lnTo>
                  <a:lnTo>
                    <a:pt x="403" y="386"/>
                  </a:lnTo>
                  <a:lnTo>
                    <a:pt x="427" y="387"/>
                  </a:lnTo>
                  <a:lnTo>
                    <a:pt x="451" y="388"/>
                  </a:lnTo>
                  <a:lnTo>
                    <a:pt x="451" y="540"/>
                  </a:lnTo>
                  <a:lnTo>
                    <a:pt x="305" y="540"/>
                  </a:lnTo>
                  <a:lnTo>
                    <a:pt x="309" y="556"/>
                  </a:lnTo>
                  <a:lnTo>
                    <a:pt x="312" y="571"/>
                  </a:lnTo>
                  <a:lnTo>
                    <a:pt x="316" y="587"/>
                  </a:lnTo>
                  <a:lnTo>
                    <a:pt x="318" y="602"/>
                  </a:lnTo>
                  <a:lnTo>
                    <a:pt x="451" y="602"/>
                  </a:lnTo>
                  <a:lnTo>
                    <a:pt x="451" y="755"/>
                  </a:lnTo>
                  <a:lnTo>
                    <a:pt x="414" y="757"/>
                  </a:lnTo>
                  <a:lnTo>
                    <a:pt x="378" y="759"/>
                  </a:lnTo>
                  <a:lnTo>
                    <a:pt x="340" y="763"/>
                  </a:lnTo>
                  <a:lnTo>
                    <a:pt x="302" y="767"/>
                  </a:lnTo>
                  <a:lnTo>
                    <a:pt x="297" y="782"/>
                  </a:lnTo>
                  <a:lnTo>
                    <a:pt x="291" y="798"/>
                  </a:lnTo>
                  <a:lnTo>
                    <a:pt x="285" y="812"/>
                  </a:lnTo>
                  <a:lnTo>
                    <a:pt x="278" y="827"/>
                  </a:lnTo>
                  <a:lnTo>
                    <a:pt x="299" y="823"/>
                  </a:lnTo>
                  <a:lnTo>
                    <a:pt x="320" y="820"/>
                  </a:lnTo>
                  <a:lnTo>
                    <a:pt x="341" y="818"/>
                  </a:lnTo>
                  <a:lnTo>
                    <a:pt x="363" y="816"/>
                  </a:lnTo>
                  <a:lnTo>
                    <a:pt x="385" y="813"/>
                  </a:lnTo>
                  <a:lnTo>
                    <a:pt x="406" y="812"/>
                  </a:lnTo>
                  <a:lnTo>
                    <a:pt x="428" y="811"/>
                  </a:lnTo>
                  <a:lnTo>
                    <a:pt x="451" y="810"/>
                  </a:lnTo>
                  <a:lnTo>
                    <a:pt x="451" y="1070"/>
                  </a:lnTo>
                  <a:lnTo>
                    <a:pt x="445" y="1069"/>
                  </a:lnTo>
                  <a:lnTo>
                    <a:pt x="433" y="1068"/>
                  </a:lnTo>
                  <a:lnTo>
                    <a:pt x="421" y="1062"/>
                  </a:lnTo>
                  <a:lnTo>
                    <a:pt x="409" y="1054"/>
                  </a:lnTo>
                  <a:lnTo>
                    <a:pt x="396" y="1045"/>
                  </a:lnTo>
                  <a:lnTo>
                    <a:pt x="385" y="1036"/>
                  </a:lnTo>
                  <a:lnTo>
                    <a:pt x="373" y="1024"/>
                  </a:lnTo>
                  <a:lnTo>
                    <a:pt x="362" y="1012"/>
                  </a:lnTo>
                  <a:lnTo>
                    <a:pt x="351" y="999"/>
                  </a:lnTo>
                  <a:lnTo>
                    <a:pt x="341" y="985"/>
                  </a:lnTo>
                  <a:lnTo>
                    <a:pt x="331" y="969"/>
                  </a:lnTo>
                  <a:lnTo>
                    <a:pt x="321" y="953"/>
                  </a:lnTo>
                  <a:lnTo>
                    <a:pt x="311" y="935"/>
                  </a:lnTo>
                  <a:lnTo>
                    <a:pt x="302" y="917"/>
                  </a:lnTo>
                  <a:lnTo>
                    <a:pt x="295" y="898"/>
                  </a:lnTo>
                  <a:lnTo>
                    <a:pt x="287" y="879"/>
                  </a:lnTo>
                  <a:lnTo>
                    <a:pt x="279" y="858"/>
                  </a:lnTo>
                  <a:lnTo>
                    <a:pt x="273" y="837"/>
                  </a:lnTo>
                  <a:lnTo>
                    <a:pt x="265" y="850"/>
                  </a:lnTo>
                  <a:lnTo>
                    <a:pt x="257" y="862"/>
                  </a:lnTo>
                  <a:lnTo>
                    <a:pt x="248" y="874"/>
                  </a:lnTo>
                  <a:lnTo>
                    <a:pt x="241" y="885"/>
                  </a:lnTo>
                  <a:lnTo>
                    <a:pt x="248" y="908"/>
                  </a:lnTo>
                  <a:lnTo>
                    <a:pt x="258" y="931"/>
                  </a:lnTo>
                  <a:lnTo>
                    <a:pt x="267" y="952"/>
                  </a:lnTo>
                  <a:lnTo>
                    <a:pt x="277" y="971"/>
                  </a:lnTo>
                  <a:lnTo>
                    <a:pt x="288" y="990"/>
                  </a:lnTo>
                  <a:lnTo>
                    <a:pt x="299" y="1008"/>
                  </a:lnTo>
                  <a:lnTo>
                    <a:pt x="311" y="1026"/>
                  </a:lnTo>
                  <a:lnTo>
                    <a:pt x="323" y="1041"/>
                  </a:lnTo>
                  <a:lnTo>
                    <a:pt x="304" y="1033"/>
                  </a:lnTo>
                  <a:lnTo>
                    <a:pt x="285" y="1026"/>
                  </a:lnTo>
                  <a:lnTo>
                    <a:pt x="266" y="1016"/>
                  </a:lnTo>
                  <a:lnTo>
                    <a:pt x="247" y="1006"/>
                  </a:lnTo>
                  <a:lnTo>
                    <a:pt x="229" y="995"/>
                  </a:lnTo>
                  <a:lnTo>
                    <a:pt x="212" y="984"/>
                  </a:lnTo>
                  <a:lnTo>
                    <a:pt x="195" y="971"/>
                  </a:lnTo>
                  <a:lnTo>
                    <a:pt x="179" y="958"/>
                  </a:lnTo>
                  <a:lnTo>
                    <a:pt x="174" y="964"/>
                  </a:lnTo>
                  <a:lnTo>
                    <a:pt x="170" y="968"/>
                  </a:lnTo>
                  <a:lnTo>
                    <a:pt x="160" y="979"/>
                  </a:lnTo>
                  <a:lnTo>
                    <a:pt x="150" y="990"/>
                  </a:lnTo>
                  <a:lnTo>
                    <a:pt x="140" y="1001"/>
                  </a:lnTo>
                  <a:lnTo>
                    <a:pt x="131" y="1012"/>
                  </a:lnTo>
                  <a:lnTo>
                    <a:pt x="149" y="1027"/>
                  </a:lnTo>
                  <a:lnTo>
                    <a:pt x="168" y="1041"/>
                  </a:lnTo>
                  <a:lnTo>
                    <a:pt x="187" y="1054"/>
                  </a:lnTo>
                  <a:lnTo>
                    <a:pt x="207" y="1066"/>
                  </a:lnTo>
                  <a:lnTo>
                    <a:pt x="227" y="1077"/>
                  </a:lnTo>
                  <a:lnTo>
                    <a:pt x="248" y="1087"/>
                  </a:lnTo>
                  <a:lnTo>
                    <a:pt x="270" y="1097"/>
                  </a:lnTo>
                  <a:lnTo>
                    <a:pt x="292" y="1106"/>
                  </a:lnTo>
                  <a:lnTo>
                    <a:pt x="315" y="1114"/>
                  </a:lnTo>
                  <a:lnTo>
                    <a:pt x="337" y="1122"/>
                  </a:lnTo>
                  <a:lnTo>
                    <a:pt x="360" y="1127"/>
                  </a:lnTo>
                  <a:lnTo>
                    <a:pt x="384" y="1133"/>
                  </a:lnTo>
                  <a:lnTo>
                    <a:pt x="407" y="1136"/>
                  </a:lnTo>
                  <a:lnTo>
                    <a:pt x="432" y="1139"/>
                  </a:lnTo>
                  <a:lnTo>
                    <a:pt x="456" y="1142"/>
                  </a:lnTo>
                  <a:lnTo>
                    <a:pt x="481" y="1143"/>
                  </a:lnTo>
                  <a:lnTo>
                    <a:pt x="510" y="1142"/>
                  </a:lnTo>
                  <a:lnTo>
                    <a:pt x="538" y="1138"/>
                  </a:lnTo>
                  <a:lnTo>
                    <a:pt x="567" y="1135"/>
                  </a:lnTo>
                  <a:lnTo>
                    <a:pt x="594" y="1129"/>
                  </a:lnTo>
                  <a:lnTo>
                    <a:pt x="621" y="1123"/>
                  </a:lnTo>
                  <a:lnTo>
                    <a:pt x="647" y="1115"/>
                  </a:lnTo>
                  <a:lnTo>
                    <a:pt x="673" y="1105"/>
                  </a:lnTo>
                  <a:lnTo>
                    <a:pt x="698" y="1095"/>
                  </a:lnTo>
                  <a:lnTo>
                    <a:pt x="722" y="1084"/>
                  </a:lnTo>
                  <a:lnTo>
                    <a:pt x="747" y="1071"/>
                  </a:lnTo>
                  <a:lnTo>
                    <a:pt x="770" y="1058"/>
                  </a:lnTo>
                  <a:lnTo>
                    <a:pt x="793" y="1042"/>
                  </a:lnTo>
                  <a:lnTo>
                    <a:pt x="814" y="1027"/>
                  </a:lnTo>
                  <a:lnTo>
                    <a:pt x="835" y="1010"/>
                  </a:lnTo>
                  <a:lnTo>
                    <a:pt x="856" y="992"/>
                  </a:lnTo>
                  <a:lnTo>
                    <a:pt x="875" y="974"/>
                  </a:lnTo>
                  <a:lnTo>
                    <a:pt x="894" y="954"/>
                  </a:lnTo>
                  <a:lnTo>
                    <a:pt x="911" y="933"/>
                  </a:lnTo>
                  <a:lnTo>
                    <a:pt x="928" y="912"/>
                  </a:lnTo>
                  <a:lnTo>
                    <a:pt x="943" y="890"/>
                  </a:lnTo>
                  <a:lnTo>
                    <a:pt x="958" y="868"/>
                  </a:lnTo>
                  <a:lnTo>
                    <a:pt x="971" y="843"/>
                  </a:lnTo>
                  <a:lnTo>
                    <a:pt x="983" y="819"/>
                  </a:lnTo>
                  <a:lnTo>
                    <a:pt x="994" y="795"/>
                  </a:lnTo>
                  <a:lnTo>
                    <a:pt x="1004" y="769"/>
                  </a:lnTo>
                  <a:lnTo>
                    <a:pt x="1013" y="743"/>
                  </a:lnTo>
                  <a:lnTo>
                    <a:pt x="1021" y="716"/>
                  </a:lnTo>
                  <a:lnTo>
                    <a:pt x="1026" y="690"/>
                  </a:lnTo>
                  <a:lnTo>
                    <a:pt x="1032" y="662"/>
                  </a:lnTo>
                  <a:lnTo>
                    <a:pt x="1035" y="633"/>
                  </a:lnTo>
                  <a:lnTo>
                    <a:pt x="1037" y="606"/>
                  </a:lnTo>
                  <a:lnTo>
                    <a:pt x="1039" y="576"/>
                  </a:lnTo>
                  <a:lnTo>
                    <a:pt x="1037" y="571"/>
                  </a:lnTo>
                  <a:lnTo>
                    <a:pt x="1039" y="56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" name="Freeform 33"/>
            <p:cNvSpPr>
              <a:spLocks/>
            </p:cNvSpPr>
            <p:nvPr/>
          </p:nvSpPr>
          <p:spPr bwMode="auto">
            <a:xfrm>
              <a:off x="7242175" y="3722688"/>
              <a:ext cx="4762" cy="4762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6" y="4"/>
                </a:cxn>
                <a:cxn ang="0">
                  <a:pos x="9" y="0"/>
                </a:cxn>
                <a:cxn ang="0">
                  <a:pos x="5" y="0"/>
                </a:cxn>
                <a:cxn ang="0">
                  <a:pos x="0" y="1"/>
                </a:cxn>
                <a:cxn ang="0">
                  <a:pos x="1" y="5"/>
                </a:cxn>
                <a:cxn ang="0">
                  <a:pos x="4" y="10"/>
                </a:cxn>
              </a:cxnLst>
              <a:rect l="0" t="0" r="r" b="b"/>
              <a:pathLst>
                <a:path w="9" h="10">
                  <a:moveTo>
                    <a:pt x="4" y="10"/>
                  </a:moveTo>
                  <a:lnTo>
                    <a:pt x="6" y="4"/>
                  </a:lnTo>
                  <a:lnTo>
                    <a:pt x="9" y="0"/>
                  </a:lnTo>
                  <a:lnTo>
                    <a:pt x="5" y="0"/>
                  </a:lnTo>
                  <a:lnTo>
                    <a:pt x="0" y="1"/>
                  </a:lnTo>
                  <a:lnTo>
                    <a:pt x="1" y="5"/>
                  </a:lnTo>
                  <a:lnTo>
                    <a:pt x="4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" name="Freeform 34"/>
            <p:cNvSpPr>
              <a:spLocks noEditPoints="1"/>
            </p:cNvSpPr>
            <p:nvPr/>
          </p:nvSpPr>
          <p:spPr bwMode="auto">
            <a:xfrm>
              <a:off x="6916738" y="3475038"/>
              <a:ext cx="312737" cy="417512"/>
            </a:xfrm>
            <a:custGeom>
              <a:avLst/>
              <a:gdLst/>
              <a:ahLst/>
              <a:cxnLst>
                <a:cxn ang="0">
                  <a:pos x="263" y="448"/>
                </a:cxn>
                <a:cxn ang="0">
                  <a:pos x="220" y="432"/>
                </a:cxn>
                <a:cxn ang="0">
                  <a:pos x="183" y="406"/>
                </a:cxn>
                <a:cxn ang="0">
                  <a:pos x="157" y="369"/>
                </a:cxn>
                <a:cxn ang="0">
                  <a:pos x="141" y="326"/>
                </a:cxn>
                <a:cxn ang="0">
                  <a:pos x="139" y="279"/>
                </a:cxn>
                <a:cxn ang="0">
                  <a:pos x="150" y="234"/>
                </a:cxn>
                <a:cxn ang="0">
                  <a:pos x="173" y="196"/>
                </a:cxn>
                <a:cxn ang="0">
                  <a:pos x="206" y="166"/>
                </a:cxn>
                <a:cxn ang="0">
                  <a:pos x="247" y="146"/>
                </a:cxn>
                <a:cxn ang="0">
                  <a:pos x="294" y="139"/>
                </a:cxn>
                <a:cxn ang="0">
                  <a:pos x="340" y="146"/>
                </a:cxn>
                <a:cxn ang="0">
                  <a:pos x="381" y="166"/>
                </a:cxn>
                <a:cxn ang="0">
                  <a:pos x="414" y="196"/>
                </a:cxn>
                <a:cxn ang="0">
                  <a:pos x="437" y="234"/>
                </a:cxn>
                <a:cxn ang="0">
                  <a:pos x="448" y="279"/>
                </a:cxn>
                <a:cxn ang="0">
                  <a:pos x="446" y="326"/>
                </a:cxn>
                <a:cxn ang="0">
                  <a:pos x="431" y="369"/>
                </a:cxn>
                <a:cxn ang="0">
                  <a:pos x="404" y="406"/>
                </a:cxn>
                <a:cxn ang="0">
                  <a:pos x="368" y="432"/>
                </a:cxn>
                <a:cxn ang="0">
                  <a:pos x="326" y="448"/>
                </a:cxn>
                <a:cxn ang="0">
                  <a:pos x="265" y="1"/>
                </a:cxn>
                <a:cxn ang="0">
                  <a:pos x="217" y="10"/>
                </a:cxn>
                <a:cxn ang="0">
                  <a:pos x="174" y="26"/>
                </a:cxn>
                <a:cxn ang="0">
                  <a:pos x="135" y="48"/>
                </a:cxn>
                <a:cxn ang="0">
                  <a:pos x="98" y="75"/>
                </a:cxn>
                <a:cxn ang="0">
                  <a:pos x="67" y="108"/>
                </a:cxn>
                <a:cxn ang="0">
                  <a:pos x="42" y="146"/>
                </a:cxn>
                <a:cxn ang="0">
                  <a:pos x="22" y="187"/>
                </a:cxn>
                <a:cxn ang="0">
                  <a:pos x="7" y="231"/>
                </a:cxn>
                <a:cxn ang="0">
                  <a:pos x="0" y="276"/>
                </a:cxn>
                <a:cxn ang="0">
                  <a:pos x="0" y="324"/>
                </a:cxn>
                <a:cxn ang="0">
                  <a:pos x="7" y="373"/>
                </a:cxn>
                <a:cxn ang="0">
                  <a:pos x="21" y="417"/>
                </a:cxn>
                <a:cxn ang="0">
                  <a:pos x="41" y="455"/>
                </a:cxn>
                <a:cxn ang="0">
                  <a:pos x="81" y="515"/>
                </a:cxn>
                <a:cxn ang="0">
                  <a:pos x="141" y="581"/>
                </a:cxn>
                <a:cxn ang="0">
                  <a:pos x="203" y="654"/>
                </a:cxn>
                <a:cxn ang="0">
                  <a:pos x="249" y="727"/>
                </a:cxn>
                <a:cxn ang="0">
                  <a:pos x="274" y="778"/>
                </a:cxn>
                <a:cxn ang="0">
                  <a:pos x="288" y="791"/>
                </a:cxn>
                <a:cxn ang="0">
                  <a:pos x="305" y="789"/>
                </a:cxn>
                <a:cxn ang="0">
                  <a:pos x="322" y="759"/>
                </a:cxn>
                <a:cxn ang="0">
                  <a:pos x="350" y="705"/>
                </a:cxn>
                <a:cxn ang="0">
                  <a:pos x="382" y="658"/>
                </a:cxn>
                <a:cxn ang="0">
                  <a:pos x="484" y="540"/>
                </a:cxn>
                <a:cxn ang="0">
                  <a:pos x="535" y="476"/>
                </a:cxn>
                <a:cxn ang="0">
                  <a:pos x="559" y="435"/>
                </a:cxn>
                <a:cxn ang="0">
                  <a:pos x="577" y="388"/>
                </a:cxn>
                <a:cxn ang="0">
                  <a:pos x="587" y="335"/>
                </a:cxn>
                <a:cxn ang="0">
                  <a:pos x="589" y="279"/>
                </a:cxn>
                <a:cxn ang="0">
                  <a:pos x="582" y="232"/>
                </a:cxn>
                <a:cxn ang="0">
                  <a:pos x="569" y="188"/>
                </a:cxn>
                <a:cxn ang="0">
                  <a:pos x="549" y="147"/>
                </a:cxn>
                <a:cxn ang="0">
                  <a:pos x="524" y="109"/>
                </a:cxn>
                <a:cxn ang="0">
                  <a:pos x="493" y="77"/>
                </a:cxn>
                <a:cxn ang="0">
                  <a:pos x="457" y="50"/>
                </a:cxn>
                <a:cxn ang="0">
                  <a:pos x="419" y="27"/>
                </a:cxn>
                <a:cxn ang="0">
                  <a:pos x="375" y="11"/>
                </a:cxn>
                <a:cxn ang="0">
                  <a:pos x="329" y="2"/>
                </a:cxn>
                <a:cxn ang="0">
                  <a:pos x="282" y="0"/>
                </a:cxn>
              </a:cxnLst>
              <a:rect l="0" t="0" r="r" b="b"/>
              <a:pathLst>
                <a:path w="589" h="791">
                  <a:moveTo>
                    <a:pt x="294" y="451"/>
                  </a:moveTo>
                  <a:lnTo>
                    <a:pt x="278" y="450"/>
                  </a:lnTo>
                  <a:lnTo>
                    <a:pt x="263" y="448"/>
                  </a:lnTo>
                  <a:lnTo>
                    <a:pt x="247" y="443"/>
                  </a:lnTo>
                  <a:lnTo>
                    <a:pt x="233" y="439"/>
                  </a:lnTo>
                  <a:lnTo>
                    <a:pt x="220" y="432"/>
                  </a:lnTo>
                  <a:lnTo>
                    <a:pt x="206" y="424"/>
                  </a:lnTo>
                  <a:lnTo>
                    <a:pt x="194" y="416"/>
                  </a:lnTo>
                  <a:lnTo>
                    <a:pt x="183" y="406"/>
                  </a:lnTo>
                  <a:lnTo>
                    <a:pt x="173" y="395"/>
                  </a:lnTo>
                  <a:lnTo>
                    <a:pt x="164" y="382"/>
                  </a:lnTo>
                  <a:lnTo>
                    <a:pt x="157" y="369"/>
                  </a:lnTo>
                  <a:lnTo>
                    <a:pt x="150" y="356"/>
                  </a:lnTo>
                  <a:lnTo>
                    <a:pt x="144" y="342"/>
                  </a:lnTo>
                  <a:lnTo>
                    <a:pt x="141" y="326"/>
                  </a:lnTo>
                  <a:lnTo>
                    <a:pt x="139" y="311"/>
                  </a:lnTo>
                  <a:lnTo>
                    <a:pt x="138" y="295"/>
                  </a:lnTo>
                  <a:lnTo>
                    <a:pt x="139" y="279"/>
                  </a:lnTo>
                  <a:lnTo>
                    <a:pt x="141" y="263"/>
                  </a:lnTo>
                  <a:lnTo>
                    <a:pt x="144" y="249"/>
                  </a:lnTo>
                  <a:lnTo>
                    <a:pt x="150" y="234"/>
                  </a:lnTo>
                  <a:lnTo>
                    <a:pt x="157" y="221"/>
                  </a:lnTo>
                  <a:lnTo>
                    <a:pt x="164" y="208"/>
                  </a:lnTo>
                  <a:lnTo>
                    <a:pt x="173" y="196"/>
                  </a:lnTo>
                  <a:lnTo>
                    <a:pt x="183" y="185"/>
                  </a:lnTo>
                  <a:lnTo>
                    <a:pt x="194" y="175"/>
                  </a:lnTo>
                  <a:lnTo>
                    <a:pt x="206" y="166"/>
                  </a:lnTo>
                  <a:lnTo>
                    <a:pt x="220" y="158"/>
                  </a:lnTo>
                  <a:lnTo>
                    <a:pt x="233" y="151"/>
                  </a:lnTo>
                  <a:lnTo>
                    <a:pt x="247" y="146"/>
                  </a:lnTo>
                  <a:lnTo>
                    <a:pt x="263" y="143"/>
                  </a:lnTo>
                  <a:lnTo>
                    <a:pt x="278" y="139"/>
                  </a:lnTo>
                  <a:lnTo>
                    <a:pt x="294" y="139"/>
                  </a:lnTo>
                  <a:lnTo>
                    <a:pt x="310" y="139"/>
                  </a:lnTo>
                  <a:lnTo>
                    <a:pt x="326" y="143"/>
                  </a:lnTo>
                  <a:lnTo>
                    <a:pt x="340" y="146"/>
                  </a:lnTo>
                  <a:lnTo>
                    <a:pt x="354" y="151"/>
                  </a:lnTo>
                  <a:lnTo>
                    <a:pt x="368" y="158"/>
                  </a:lnTo>
                  <a:lnTo>
                    <a:pt x="381" y="166"/>
                  </a:lnTo>
                  <a:lnTo>
                    <a:pt x="393" y="175"/>
                  </a:lnTo>
                  <a:lnTo>
                    <a:pt x="404" y="185"/>
                  </a:lnTo>
                  <a:lnTo>
                    <a:pt x="414" y="196"/>
                  </a:lnTo>
                  <a:lnTo>
                    <a:pt x="423" y="208"/>
                  </a:lnTo>
                  <a:lnTo>
                    <a:pt x="431" y="221"/>
                  </a:lnTo>
                  <a:lnTo>
                    <a:pt x="437" y="234"/>
                  </a:lnTo>
                  <a:lnTo>
                    <a:pt x="443" y="249"/>
                  </a:lnTo>
                  <a:lnTo>
                    <a:pt x="446" y="263"/>
                  </a:lnTo>
                  <a:lnTo>
                    <a:pt x="448" y="279"/>
                  </a:lnTo>
                  <a:lnTo>
                    <a:pt x="450" y="295"/>
                  </a:lnTo>
                  <a:lnTo>
                    <a:pt x="448" y="311"/>
                  </a:lnTo>
                  <a:lnTo>
                    <a:pt x="446" y="326"/>
                  </a:lnTo>
                  <a:lnTo>
                    <a:pt x="443" y="342"/>
                  </a:lnTo>
                  <a:lnTo>
                    <a:pt x="437" y="356"/>
                  </a:lnTo>
                  <a:lnTo>
                    <a:pt x="431" y="369"/>
                  </a:lnTo>
                  <a:lnTo>
                    <a:pt x="423" y="382"/>
                  </a:lnTo>
                  <a:lnTo>
                    <a:pt x="414" y="395"/>
                  </a:lnTo>
                  <a:lnTo>
                    <a:pt x="404" y="406"/>
                  </a:lnTo>
                  <a:lnTo>
                    <a:pt x="393" y="416"/>
                  </a:lnTo>
                  <a:lnTo>
                    <a:pt x="381" y="424"/>
                  </a:lnTo>
                  <a:lnTo>
                    <a:pt x="368" y="432"/>
                  </a:lnTo>
                  <a:lnTo>
                    <a:pt x="354" y="439"/>
                  </a:lnTo>
                  <a:lnTo>
                    <a:pt x="340" y="443"/>
                  </a:lnTo>
                  <a:lnTo>
                    <a:pt x="326" y="448"/>
                  </a:lnTo>
                  <a:lnTo>
                    <a:pt x="310" y="450"/>
                  </a:lnTo>
                  <a:lnTo>
                    <a:pt x="294" y="451"/>
                  </a:lnTo>
                  <a:close/>
                  <a:moveTo>
                    <a:pt x="265" y="1"/>
                  </a:moveTo>
                  <a:lnTo>
                    <a:pt x="249" y="3"/>
                  </a:lnTo>
                  <a:lnTo>
                    <a:pt x="233" y="6"/>
                  </a:lnTo>
                  <a:lnTo>
                    <a:pt x="217" y="10"/>
                  </a:lnTo>
                  <a:lnTo>
                    <a:pt x="203" y="14"/>
                  </a:lnTo>
                  <a:lnTo>
                    <a:pt x="189" y="19"/>
                  </a:lnTo>
                  <a:lnTo>
                    <a:pt x="174" y="26"/>
                  </a:lnTo>
                  <a:lnTo>
                    <a:pt x="160" y="32"/>
                  </a:lnTo>
                  <a:lnTo>
                    <a:pt x="147" y="40"/>
                  </a:lnTo>
                  <a:lnTo>
                    <a:pt x="135" y="48"/>
                  </a:lnTo>
                  <a:lnTo>
                    <a:pt x="121" y="56"/>
                  </a:lnTo>
                  <a:lnTo>
                    <a:pt x="110" y="65"/>
                  </a:lnTo>
                  <a:lnTo>
                    <a:pt x="98" y="75"/>
                  </a:lnTo>
                  <a:lnTo>
                    <a:pt x="88" y="86"/>
                  </a:lnTo>
                  <a:lnTo>
                    <a:pt x="77" y="97"/>
                  </a:lnTo>
                  <a:lnTo>
                    <a:pt x="67" y="108"/>
                  </a:lnTo>
                  <a:lnTo>
                    <a:pt x="58" y="121"/>
                  </a:lnTo>
                  <a:lnTo>
                    <a:pt x="49" y="133"/>
                  </a:lnTo>
                  <a:lnTo>
                    <a:pt x="42" y="146"/>
                  </a:lnTo>
                  <a:lnTo>
                    <a:pt x="34" y="159"/>
                  </a:lnTo>
                  <a:lnTo>
                    <a:pt x="27" y="172"/>
                  </a:lnTo>
                  <a:lnTo>
                    <a:pt x="22" y="187"/>
                  </a:lnTo>
                  <a:lnTo>
                    <a:pt x="16" y="201"/>
                  </a:lnTo>
                  <a:lnTo>
                    <a:pt x="12" y="216"/>
                  </a:lnTo>
                  <a:lnTo>
                    <a:pt x="7" y="231"/>
                  </a:lnTo>
                  <a:lnTo>
                    <a:pt x="4" y="245"/>
                  </a:lnTo>
                  <a:lnTo>
                    <a:pt x="2" y="261"/>
                  </a:lnTo>
                  <a:lnTo>
                    <a:pt x="0" y="276"/>
                  </a:lnTo>
                  <a:lnTo>
                    <a:pt x="0" y="293"/>
                  </a:lnTo>
                  <a:lnTo>
                    <a:pt x="0" y="308"/>
                  </a:lnTo>
                  <a:lnTo>
                    <a:pt x="0" y="324"/>
                  </a:lnTo>
                  <a:lnTo>
                    <a:pt x="2" y="340"/>
                  </a:lnTo>
                  <a:lnTo>
                    <a:pt x="4" y="356"/>
                  </a:lnTo>
                  <a:lnTo>
                    <a:pt x="7" y="373"/>
                  </a:lnTo>
                  <a:lnTo>
                    <a:pt x="11" y="388"/>
                  </a:lnTo>
                  <a:lnTo>
                    <a:pt x="15" y="402"/>
                  </a:lnTo>
                  <a:lnTo>
                    <a:pt x="21" y="417"/>
                  </a:lnTo>
                  <a:lnTo>
                    <a:pt x="27" y="430"/>
                  </a:lnTo>
                  <a:lnTo>
                    <a:pt x="33" y="443"/>
                  </a:lnTo>
                  <a:lnTo>
                    <a:pt x="41" y="455"/>
                  </a:lnTo>
                  <a:lnTo>
                    <a:pt x="48" y="468"/>
                  </a:lnTo>
                  <a:lnTo>
                    <a:pt x="64" y="492"/>
                  </a:lnTo>
                  <a:lnTo>
                    <a:pt x="81" y="515"/>
                  </a:lnTo>
                  <a:lnTo>
                    <a:pt x="101" y="537"/>
                  </a:lnTo>
                  <a:lnTo>
                    <a:pt x="121" y="559"/>
                  </a:lnTo>
                  <a:lnTo>
                    <a:pt x="141" y="581"/>
                  </a:lnTo>
                  <a:lnTo>
                    <a:pt x="162" y="605"/>
                  </a:lnTo>
                  <a:lnTo>
                    <a:pt x="182" y="629"/>
                  </a:lnTo>
                  <a:lnTo>
                    <a:pt x="203" y="654"/>
                  </a:lnTo>
                  <a:lnTo>
                    <a:pt x="223" y="682"/>
                  </a:lnTo>
                  <a:lnTo>
                    <a:pt x="241" y="712"/>
                  </a:lnTo>
                  <a:lnTo>
                    <a:pt x="249" y="727"/>
                  </a:lnTo>
                  <a:lnTo>
                    <a:pt x="258" y="744"/>
                  </a:lnTo>
                  <a:lnTo>
                    <a:pt x="267" y="760"/>
                  </a:lnTo>
                  <a:lnTo>
                    <a:pt x="274" y="778"/>
                  </a:lnTo>
                  <a:lnTo>
                    <a:pt x="278" y="785"/>
                  </a:lnTo>
                  <a:lnTo>
                    <a:pt x="283" y="788"/>
                  </a:lnTo>
                  <a:lnTo>
                    <a:pt x="288" y="791"/>
                  </a:lnTo>
                  <a:lnTo>
                    <a:pt x="294" y="791"/>
                  </a:lnTo>
                  <a:lnTo>
                    <a:pt x="299" y="791"/>
                  </a:lnTo>
                  <a:lnTo>
                    <a:pt x="305" y="789"/>
                  </a:lnTo>
                  <a:lnTo>
                    <a:pt x="310" y="785"/>
                  </a:lnTo>
                  <a:lnTo>
                    <a:pt x="314" y="779"/>
                  </a:lnTo>
                  <a:lnTo>
                    <a:pt x="322" y="759"/>
                  </a:lnTo>
                  <a:lnTo>
                    <a:pt x="331" y="740"/>
                  </a:lnTo>
                  <a:lnTo>
                    <a:pt x="340" y="722"/>
                  </a:lnTo>
                  <a:lnTo>
                    <a:pt x="350" y="705"/>
                  </a:lnTo>
                  <a:lnTo>
                    <a:pt x="361" y="689"/>
                  </a:lnTo>
                  <a:lnTo>
                    <a:pt x="371" y="673"/>
                  </a:lnTo>
                  <a:lnTo>
                    <a:pt x="382" y="658"/>
                  </a:lnTo>
                  <a:lnTo>
                    <a:pt x="393" y="643"/>
                  </a:lnTo>
                  <a:lnTo>
                    <a:pt x="440" y="590"/>
                  </a:lnTo>
                  <a:lnTo>
                    <a:pt x="484" y="540"/>
                  </a:lnTo>
                  <a:lnTo>
                    <a:pt x="506" y="515"/>
                  </a:lnTo>
                  <a:lnTo>
                    <a:pt x="525" y="490"/>
                  </a:lnTo>
                  <a:lnTo>
                    <a:pt x="535" y="476"/>
                  </a:lnTo>
                  <a:lnTo>
                    <a:pt x="542" y="463"/>
                  </a:lnTo>
                  <a:lnTo>
                    <a:pt x="551" y="450"/>
                  </a:lnTo>
                  <a:lnTo>
                    <a:pt x="559" y="435"/>
                  </a:lnTo>
                  <a:lnTo>
                    <a:pt x="566" y="420"/>
                  </a:lnTo>
                  <a:lnTo>
                    <a:pt x="571" y="405"/>
                  </a:lnTo>
                  <a:lnTo>
                    <a:pt x="577" y="388"/>
                  </a:lnTo>
                  <a:lnTo>
                    <a:pt x="581" y="371"/>
                  </a:lnTo>
                  <a:lnTo>
                    <a:pt x="584" y="354"/>
                  </a:lnTo>
                  <a:lnTo>
                    <a:pt x="587" y="335"/>
                  </a:lnTo>
                  <a:lnTo>
                    <a:pt x="589" y="315"/>
                  </a:lnTo>
                  <a:lnTo>
                    <a:pt x="589" y="295"/>
                  </a:lnTo>
                  <a:lnTo>
                    <a:pt x="589" y="279"/>
                  </a:lnTo>
                  <a:lnTo>
                    <a:pt x="588" y="263"/>
                  </a:lnTo>
                  <a:lnTo>
                    <a:pt x="586" y="248"/>
                  </a:lnTo>
                  <a:lnTo>
                    <a:pt x="582" y="232"/>
                  </a:lnTo>
                  <a:lnTo>
                    <a:pt x="579" y="217"/>
                  </a:lnTo>
                  <a:lnTo>
                    <a:pt x="574" y="202"/>
                  </a:lnTo>
                  <a:lnTo>
                    <a:pt x="569" y="188"/>
                  </a:lnTo>
                  <a:lnTo>
                    <a:pt x="563" y="174"/>
                  </a:lnTo>
                  <a:lnTo>
                    <a:pt x="557" y="160"/>
                  </a:lnTo>
                  <a:lnTo>
                    <a:pt x="549" y="147"/>
                  </a:lnTo>
                  <a:lnTo>
                    <a:pt x="541" y="134"/>
                  </a:lnTo>
                  <a:lnTo>
                    <a:pt x="534" y="122"/>
                  </a:lnTo>
                  <a:lnTo>
                    <a:pt x="524" y="109"/>
                  </a:lnTo>
                  <a:lnTo>
                    <a:pt x="514" y="98"/>
                  </a:lnTo>
                  <a:lnTo>
                    <a:pt x="504" y="87"/>
                  </a:lnTo>
                  <a:lnTo>
                    <a:pt x="493" y="77"/>
                  </a:lnTo>
                  <a:lnTo>
                    <a:pt x="482" y="68"/>
                  </a:lnTo>
                  <a:lnTo>
                    <a:pt x="469" y="58"/>
                  </a:lnTo>
                  <a:lnTo>
                    <a:pt x="457" y="50"/>
                  </a:lnTo>
                  <a:lnTo>
                    <a:pt x="445" y="41"/>
                  </a:lnTo>
                  <a:lnTo>
                    <a:pt x="432" y="34"/>
                  </a:lnTo>
                  <a:lnTo>
                    <a:pt x="419" y="27"/>
                  </a:lnTo>
                  <a:lnTo>
                    <a:pt x="404" y="21"/>
                  </a:lnTo>
                  <a:lnTo>
                    <a:pt x="390" y="16"/>
                  </a:lnTo>
                  <a:lnTo>
                    <a:pt x="375" y="11"/>
                  </a:lnTo>
                  <a:lnTo>
                    <a:pt x="360" y="7"/>
                  </a:lnTo>
                  <a:lnTo>
                    <a:pt x="346" y="5"/>
                  </a:lnTo>
                  <a:lnTo>
                    <a:pt x="329" y="2"/>
                  </a:lnTo>
                  <a:lnTo>
                    <a:pt x="314" y="0"/>
                  </a:lnTo>
                  <a:lnTo>
                    <a:pt x="298" y="0"/>
                  </a:lnTo>
                  <a:lnTo>
                    <a:pt x="282" y="0"/>
                  </a:lnTo>
                  <a:lnTo>
                    <a:pt x="265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66" name="Группа 165"/>
          <p:cNvGrpSpPr/>
          <p:nvPr/>
        </p:nvGrpSpPr>
        <p:grpSpPr>
          <a:xfrm>
            <a:off x="8953500" y="3183545"/>
            <a:ext cx="688975" cy="538162"/>
            <a:chOff x="8953500" y="3289300"/>
            <a:chExt cx="688975" cy="538162"/>
          </a:xfrm>
          <a:solidFill>
            <a:srgbClr val="E30613"/>
          </a:solidFill>
        </p:grpSpPr>
        <p:sp>
          <p:nvSpPr>
            <p:cNvPr id="167" name="Freeform 36"/>
            <p:cNvSpPr>
              <a:spLocks/>
            </p:cNvSpPr>
            <p:nvPr/>
          </p:nvSpPr>
          <p:spPr bwMode="auto">
            <a:xfrm>
              <a:off x="8953500" y="3587750"/>
              <a:ext cx="688975" cy="239712"/>
            </a:xfrm>
            <a:custGeom>
              <a:avLst/>
              <a:gdLst/>
              <a:ahLst/>
              <a:cxnLst>
                <a:cxn ang="0">
                  <a:pos x="1300" y="425"/>
                </a:cxn>
                <a:cxn ang="0">
                  <a:pos x="1302" y="436"/>
                </a:cxn>
                <a:cxn ang="0">
                  <a:pos x="1300" y="446"/>
                </a:cxn>
                <a:cxn ang="0">
                  <a:pos x="1292" y="452"/>
                </a:cxn>
                <a:cxn ang="0">
                  <a:pos x="1280" y="455"/>
                </a:cxn>
                <a:cxn ang="0">
                  <a:pos x="16" y="455"/>
                </a:cxn>
                <a:cxn ang="0">
                  <a:pos x="6" y="450"/>
                </a:cxn>
                <a:cxn ang="0">
                  <a:pos x="0" y="441"/>
                </a:cxn>
                <a:cxn ang="0">
                  <a:pos x="0" y="430"/>
                </a:cxn>
                <a:cxn ang="0">
                  <a:pos x="204" y="13"/>
                </a:cxn>
                <a:cxn ang="0">
                  <a:pos x="211" y="4"/>
                </a:cxn>
                <a:cxn ang="0">
                  <a:pos x="222" y="0"/>
                </a:cxn>
                <a:cxn ang="0">
                  <a:pos x="399" y="0"/>
                </a:cxn>
                <a:cxn ang="0">
                  <a:pos x="407" y="5"/>
                </a:cxn>
                <a:cxn ang="0">
                  <a:pos x="419" y="18"/>
                </a:cxn>
                <a:cxn ang="0">
                  <a:pos x="437" y="38"/>
                </a:cxn>
                <a:cxn ang="0">
                  <a:pos x="455" y="57"/>
                </a:cxn>
                <a:cxn ang="0">
                  <a:pos x="471" y="76"/>
                </a:cxn>
                <a:cxn ang="0">
                  <a:pos x="276" y="85"/>
                </a:cxn>
                <a:cxn ang="0">
                  <a:pos x="264" y="89"/>
                </a:cxn>
                <a:cxn ang="0">
                  <a:pos x="257" y="97"/>
                </a:cxn>
                <a:cxn ang="0">
                  <a:pos x="1179" y="371"/>
                </a:cxn>
                <a:cxn ang="0">
                  <a:pos x="1043" y="92"/>
                </a:cxn>
                <a:cxn ang="0">
                  <a:pos x="1033" y="87"/>
                </a:cxn>
                <a:cxn ang="0">
                  <a:pos x="823" y="85"/>
                </a:cxn>
                <a:cxn ang="0">
                  <a:pos x="839" y="66"/>
                </a:cxn>
                <a:cxn ang="0">
                  <a:pos x="856" y="48"/>
                </a:cxn>
                <a:cxn ang="0">
                  <a:pos x="875" y="28"/>
                </a:cxn>
                <a:cxn ang="0">
                  <a:pos x="892" y="8"/>
                </a:cxn>
                <a:cxn ang="0">
                  <a:pos x="899" y="3"/>
                </a:cxn>
                <a:cxn ang="0">
                  <a:pos x="908" y="0"/>
                </a:cxn>
                <a:cxn ang="0">
                  <a:pos x="1086" y="1"/>
                </a:cxn>
                <a:cxn ang="0">
                  <a:pos x="1096" y="8"/>
                </a:cxn>
              </a:cxnLst>
              <a:rect l="0" t="0" r="r" b="b"/>
              <a:pathLst>
                <a:path w="1302" h="455">
                  <a:moveTo>
                    <a:pt x="1099" y="13"/>
                  </a:moveTo>
                  <a:lnTo>
                    <a:pt x="1300" y="425"/>
                  </a:lnTo>
                  <a:lnTo>
                    <a:pt x="1302" y="430"/>
                  </a:lnTo>
                  <a:lnTo>
                    <a:pt x="1302" y="436"/>
                  </a:lnTo>
                  <a:lnTo>
                    <a:pt x="1302" y="441"/>
                  </a:lnTo>
                  <a:lnTo>
                    <a:pt x="1300" y="446"/>
                  </a:lnTo>
                  <a:lnTo>
                    <a:pt x="1297" y="450"/>
                  </a:lnTo>
                  <a:lnTo>
                    <a:pt x="1292" y="452"/>
                  </a:lnTo>
                  <a:lnTo>
                    <a:pt x="1287" y="455"/>
                  </a:lnTo>
                  <a:lnTo>
                    <a:pt x="1280" y="455"/>
                  </a:lnTo>
                  <a:lnTo>
                    <a:pt x="22" y="455"/>
                  </a:lnTo>
                  <a:lnTo>
                    <a:pt x="16" y="455"/>
                  </a:lnTo>
                  <a:lnTo>
                    <a:pt x="10" y="452"/>
                  </a:lnTo>
                  <a:lnTo>
                    <a:pt x="6" y="450"/>
                  </a:lnTo>
                  <a:lnTo>
                    <a:pt x="2" y="446"/>
                  </a:lnTo>
                  <a:lnTo>
                    <a:pt x="0" y="441"/>
                  </a:lnTo>
                  <a:lnTo>
                    <a:pt x="0" y="436"/>
                  </a:lnTo>
                  <a:lnTo>
                    <a:pt x="0" y="430"/>
                  </a:lnTo>
                  <a:lnTo>
                    <a:pt x="2" y="425"/>
                  </a:lnTo>
                  <a:lnTo>
                    <a:pt x="204" y="13"/>
                  </a:lnTo>
                  <a:lnTo>
                    <a:pt x="207" y="8"/>
                  </a:lnTo>
                  <a:lnTo>
                    <a:pt x="211" y="4"/>
                  </a:lnTo>
                  <a:lnTo>
                    <a:pt x="217" y="1"/>
                  </a:lnTo>
                  <a:lnTo>
                    <a:pt x="222" y="0"/>
                  </a:lnTo>
                  <a:lnTo>
                    <a:pt x="395" y="0"/>
                  </a:lnTo>
                  <a:lnTo>
                    <a:pt x="399" y="0"/>
                  </a:lnTo>
                  <a:lnTo>
                    <a:pt x="404" y="3"/>
                  </a:lnTo>
                  <a:lnTo>
                    <a:pt x="407" y="5"/>
                  </a:lnTo>
                  <a:lnTo>
                    <a:pt x="410" y="8"/>
                  </a:lnTo>
                  <a:lnTo>
                    <a:pt x="419" y="18"/>
                  </a:lnTo>
                  <a:lnTo>
                    <a:pt x="428" y="28"/>
                  </a:lnTo>
                  <a:lnTo>
                    <a:pt x="437" y="38"/>
                  </a:lnTo>
                  <a:lnTo>
                    <a:pt x="446" y="48"/>
                  </a:lnTo>
                  <a:lnTo>
                    <a:pt x="455" y="57"/>
                  </a:lnTo>
                  <a:lnTo>
                    <a:pt x="463" y="66"/>
                  </a:lnTo>
                  <a:lnTo>
                    <a:pt x="471" y="76"/>
                  </a:lnTo>
                  <a:lnTo>
                    <a:pt x="480" y="85"/>
                  </a:lnTo>
                  <a:lnTo>
                    <a:pt x="276" y="85"/>
                  </a:lnTo>
                  <a:lnTo>
                    <a:pt x="270" y="87"/>
                  </a:lnTo>
                  <a:lnTo>
                    <a:pt x="264" y="89"/>
                  </a:lnTo>
                  <a:lnTo>
                    <a:pt x="260" y="92"/>
                  </a:lnTo>
                  <a:lnTo>
                    <a:pt x="257" y="97"/>
                  </a:lnTo>
                  <a:lnTo>
                    <a:pt x="124" y="371"/>
                  </a:lnTo>
                  <a:lnTo>
                    <a:pt x="1179" y="371"/>
                  </a:lnTo>
                  <a:lnTo>
                    <a:pt x="1046" y="97"/>
                  </a:lnTo>
                  <a:lnTo>
                    <a:pt x="1043" y="92"/>
                  </a:lnTo>
                  <a:lnTo>
                    <a:pt x="1038" y="89"/>
                  </a:lnTo>
                  <a:lnTo>
                    <a:pt x="1033" y="87"/>
                  </a:lnTo>
                  <a:lnTo>
                    <a:pt x="1027" y="85"/>
                  </a:lnTo>
                  <a:lnTo>
                    <a:pt x="823" y="85"/>
                  </a:lnTo>
                  <a:lnTo>
                    <a:pt x="830" y="76"/>
                  </a:lnTo>
                  <a:lnTo>
                    <a:pt x="839" y="66"/>
                  </a:lnTo>
                  <a:lnTo>
                    <a:pt x="848" y="57"/>
                  </a:lnTo>
                  <a:lnTo>
                    <a:pt x="856" y="48"/>
                  </a:lnTo>
                  <a:lnTo>
                    <a:pt x="865" y="38"/>
                  </a:lnTo>
                  <a:lnTo>
                    <a:pt x="875" y="28"/>
                  </a:lnTo>
                  <a:lnTo>
                    <a:pt x="883" y="18"/>
                  </a:lnTo>
                  <a:lnTo>
                    <a:pt x="892" y="8"/>
                  </a:lnTo>
                  <a:lnTo>
                    <a:pt x="894" y="5"/>
                  </a:lnTo>
                  <a:lnTo>
                    <a:pt x="899" y="3"/>
                  </a:lnTo>
                  <a:lnTo>
                    <a:pt x="903" y="0"/>
                  </a:lnTo>
                  <a:lnTo>
                    <a:pt x="908" y="0"/>
                  </a:lnTo>
                  <a:lnTo>
                    <a:pt x="1080" y="0"/>
                  </a:lnTo>
                  <a:lnTo>
                    <a:pt x="1086" y="1"/>
                  </a:lnTo>
                  <a:lnTo>
                    <a:pt x="1091" y="4"/>
                  </a:lnTo>
                  <a:lnTo>
                    <a:pt x="1096" y="8"/>
                  </a:lnTo>
                  <a:lnTo>
                    <a:pt x="1099" y="1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8" name="Freeform 37"/>
            <p:cNvSpPr>
              <a:spLocks noEditPoints="1"/>
            </p:cNvSpPr>
            <p:nvPr/>
          </p:nvSpPr>
          <p:spPr bwMode="auto">
            <a:xfrm>
              <a:off x="9140825" y="3289300"/>
              <a:ext cx="312737" cy="419100"/>
            </a:xfrm>
            <a:custGeom>
              <a:avLst/>
              <a:gdLst/>
              <a:ahLst/>
              <a:cxnLst>
                <a:cxn ang="0">
                  <a:pos x="263" y="449"/>
                </a:cxn>
                <a:cxn ang="0">
                  <a:pos x="221" y="433"/>
                </a:cxn>
                <a:cxn ang="0">
                  <a:pos x="185" y="405"/>
                </a:cxn>
                <a:cxn ang="0">
                  <a:pos x="158" y="370"/>
                </a:cxn>
                <a:cxn ang="0">
                  <a:pos x="143" y="327"/>
                </a:cxn>
                <a:cxn ang="0">
                  <a:pos x="139" y="279"/>
                </a:cxn>
                <a:cxn ang="0">
                  <a:pos x="152" y="235"/>
                </a:cxn>
                <a:cxn ang="0">
                  <a:pos x="175" y="197"/>
                </a:cxn>
                <a:cxn ang="0">
                  <a:pos x="208" y="167"/>
                </a:cxn>
                <a:cxn ang="0">
                  <a:pos x="249" y="147"/>
                </a:cxn>
                <a:cxn ang="0">
                  <a:pos x="295" y="140"/>
                </a:cxn>
                <a:cxn ang="0">
                  <a:pos x="342" y="147"/>
                </a:cxn>
                <a:cxn ang="0">
                  <a:pos x="383" y="167"/>
                </a:cxn>
                <a:cxn ang="0">
                  <a:pos x="416" y="197"/>
                </a:cxn>
                <a:cxn ang="0">
                  <a:pos x="439" y="235"/>
                </a:cxn>
                <a:cxn ang="0">
                  <a:pos x="450" y="279"/>
                </a:cxn>
                <a:cxn ang="0">
                  <a:pos x="448" y="327"/>
                </a:cxn>
                <a:cxn ang="0">
                  <a:pos x="432" y="370"/>
                </a:cxn>
                <a:cxn ang="0">
                  <a:pos x="406" y="405"/>
                </a:cxn>
                <a:cxn ang="0">
                  <a:pos x="369" y="433"/>
                </a:cxn>
                <a:cxn ang="0">
                  <a:pos x="326" y="449"/>
                </a:cxn>
                <a:cxn ang="0">
                  <a:pos x="267" y="2"/>
                </a:cxn>
                <a:cxn ang="0">
                  <a:pos x="219" y="10"/>
                </a:cxn>
                <a:cxn ang="0">
                  <a:pos x="175" y="26"/>
                </a:cxn>
                <a:cxn ang="0">
                  <a:pos x="135" y="49"/>
                </a:cxn>
                <a:cxn ang="0">
                  <a:pos x="100" y="76"/>
                </a:cxn>
                <a:cxn ang="0">
                  <a:pos x="69" y="109"/>
                </a:cxn>
                <a:cxn ang="0">
                  <a:pos x="43" y="147"/>
                </a:cxn>
                <a:cxn ang="0">
                  <a:pos x="22" y="188"/>
                </a:cxn>
                <a:cxn ang="0">
                  <a:pos x="9" y="232"/>
                </a:cxn>
                <a:cxn ang="0">
                  <a:pos x="1" y="277"/>
                </a:cxn>
                <a:cxn ang="0">
                  <a:pos x="1" y="325"/>
                </a:cxn>
                <a:cxn ang="0">
                  <a:pos x="8" y="372"/>
                </a:cxn>
                <a:cxn ang="0">
                  <a:pos x="22" y="417"/>
                </a:cxn>
                <a:cxn ang="0">
                  <a:pos x="41" y="456"/>
                </a:cxn>
                <a:cxn ang="0">
                  <a:pos x="83" y="516"/>
                </a:cxn>
                <a:cxn ang="0">
                  <a:pos x="143" y="582"/>
                </a:cxn>
                <a:cxn ang="0">
                  <a:pos x="204" y="655"/>
                </a:cxn>
                <a:cxn ang="0">
                  <a:pos x="251" y="728"/>
                </a:cxn>
                <a:cxn ang="0">
                  <a:pos x="275" y="779"/>
                </a:cxn>
                <a:cxn ang="0">
                  <a:pos x="289" y="791"/>
                </a:cxn>
                <a:cxn ang="0">
                  <a:pos x="306" y="789"/>
                </a:cxn>
                <a:cxn ang="0">
                  <a:pos x="323" y="759"/>
                </a:cxn>
                <a:cxn ang="0">
                  <a:pos x="352" y="706"/>
                </a:cxn>
                <a:cxn ang="0">
                  <a:pos x="384" y="659"/>
                </a:cxn>
                <a:cxn ang="0">
                  <a:pos x="485" y="540"/>
                </a:cxn>
                <a:cxn ang="0">
                  <a:pos x="535" y="477"/>
                </a:cxn>
                <a:cxn ang="0">
                  <a:pos x="559" y="435"/>
                </a:cxn>
                <a:cxn ang="0">
                  <a:pos x="577" y="389"/>
                </a:cxn>
                <a:cxn ang="0">
                  <a:pos x="588" y="336"/>
                </a:cxn>
                <a:cxn ang="0">
                  <a:pos x="589" y="279"/>
                </a:cxn>
                <a:cxn ang="0">
                  <a:pos x="584" y="233"/>
                </a:cxn>
                <a:cxn ang="0">
                  <a:pos x="571" y="189"/>
                </a:cxn>
                <a:cxn ang="0">
                  <a:pos x="551" y="148"/>
                </a:cxn>
                <a:cxn ang="0">
                  <a:pos x="525" y="110"/>
                </a:cxn>
                <a:cxn ang="0">
                  <a:pos x="494" y="77"/>
                </a:cxn>
                <a:cxn ang="0">
                  <a:pos x="459" y="50"/>
                </a:cxn>
                <a:cxn ang="0">
                  <a:pos x="419" y="28"/>
                </a:cxn>
                <a:cxn ang="0">
                  <a:pos x="376" y="12"/>
                </a:cxn>
                <a:cxn ang="0">
                  <a:pos x="331" y="2"/>
                </a:cxn>
                <a:cxn ang="0">
                  <a:pos x="283" y="1"/>
                </a:cxn>
              </a:cxnLst>
              <a:rect l="0" t="0" r="r" b="b"/>
              <a:pathLst>
                <a:path w="590" h="792">
                  <a:moveTo>
                    <a:pt x="295" y="452"/>
                  </a:moveTo>
                  <a:lnTo>
                    <a:pt x="279" y="451"/>
                  </a:lnTo>
                  <a:lnTo>
                    <a:pt x="263" y="449"/>
                  </a:lnTo>
                  <a:lnTo>
                    <a:pt x="249" y="444"/>
                  </a:lnTo>
                  <a:lnTo>
                    <a:pt x="235" y="440"/>
                  </a:lnTo>
                  <a:lnTo>
                    <a:pt x="221" y="433"/>
                  </a:lnTo>
                  <a:lnTo>
                    <a:pt x="208" y="425"/>
                  </a:lnTo>
                  <a:lnTo>
                    <a:pt x="196" y="415"/>
                  </a:lnTo>
                  <a:lnTo>
                    <a:pt x="185" y="405"/>
                  </a:lnTo>
                  <a:lnTo>
                    <a:pt x="175" y="394"/>
                  </a:lnTo>
                  <a:lnTo>
                    <a:pt x="166" y="382"/>
                  </a:lnTo>
                  <a:lnTo>
                    <a:pt x="158" y="370"/>
                  </a:lnTo>
                  <a:lnTo>
                    <a:pt x="152" y="356"/>
                  </a:lnTo>
                  <a:lnTo>
                    <a:pt x="146" y="341"/>
                  </a:lnTo>
                  <a:lnTo>
                    <a:pt x="143" y="327"/>
                  </a:lnTo>
                  <a:lnTo>
                    <a:pt x="139" y="312"/>
                  </a:lnTo>
                  <a:lnTo>
                    <a:pt x="139" y="296"/>
                  </a:lnTo>
                  <a:lnTo>
                    <a:pt x="139" y="279"/>
                  </a:lnTo>
                  <a:lnTo>
                    <a:pt x="143" y="264"/>
                  </a:lnTo>
                  <a:lnTo>
                    <a:pt x="146" y="250"/>
                  </a:lnTo>
                  <a:lnTo>
                    <a:pt x="152" y="235"/>
                  </a:lnTo>
                  <a:lnTo>
                    <a:pt x="158" y="221"/>
                  </a:lnTo>
                  <a:lnTo>
                    <a:pt x="166" y="209"/>
                  </a:lnTo>
                  <a:lnTo>
                    <a:pt x="175" y="197"/>
                  </a:lnTo>
                  <a:lnTo>
                    <a:pt x="185" y="186"/>
                  </a:lnTo>
                  <a:lnTo>
                    <a:pt x="196" y="176"/>
                  </a:lnTo>
                  <a:lnTo>
                    <a:pt x="208" y="167"/>
                  </a:lnTo>
                  <a:lnTo>
                    <a:pt x="221" y="159"/>
                  </a:lnTo>
                  <a:lnTo>
                    <a:pt x="235" y="152"/>
                  </a:lnTo>
                  <a:lnTo>
                    <a:pt x="249" y="147"/>
                  </a:lnTo>
                  <a:lnTo>
                    <a:pt x="263" y="142"/>
                  </a:lnTo>
                  <a:lnTo>
                    <a:pt x="279" y="140"/>
                  </a:lnTo>
                  <a:lnTo>
                    <a:pt x="295" y="140"/>
                  </a:lnTo>
                  <a:lnTo>
                    <a:pt x="311" y="140"/>
                  </a:lnTo>
                  <a:lnTo>
                    <a:pt x="326" y="142"/>
                  </a:lnTo>
                  <a:lnTo>
                    <a:pt x="342" y="147"/>
                  </a:lnTo>
                  <a:lnTo>
                    <a:pt x="356" y="152"/>
                  </a:lnTo>
                  <a:lnTo>
                    <a:pt x="369" y="159"/>
                  </a:lnTo>
                  <a:lnTo>
                    <a:pt x="383" y="167"/>
                  </a:lnTo>
                  <a:lnTo>
                    <a:pt x="395" y="176"/>
                  </a:lnTo>
                  <a:lnTo>
                    <a:pt x="406" y="186"/>
                  </a:lnTo>
                  <a:lnTo>
                    <a:pt x="416" y="197"/>
                  </a:lnTo>
                  <a:lnTo>
                    <a:pt x="425" y="209"/>
                  </a:lnTo>
                  <a:lnTo>
                    <a:pt x="432" y="221"/>
                  </a:lnTo>
                  <a:lnTo>
                    <a:pt x="439" y="235"/>
                  </a:lnTo>
                  <a:lnTo>
                    <a:pt x="443" y="250"/>
                  </a:lnTo>
                  <a:lnTo>
                    <a:pt x="448" y="264"/>
                  </a:lnTo>
                  <a:lnTo>
                    <a:pt x="450" y="279"/>
                  </a:lnTo>
                  <a:lnTo>
                    <a:pt x="451" y="296"/>
                  </a:lnTo>
                  <a:lnTo>
                    <a:pt x="450" y="312"/>
                  </a:lnTo>
                  <a:lnTo>
                    <a:pt x="448" y="327"/>
                  </a:lnTo>
                  <a:lnTo>
                    <a:pt x="443" y="341"/>
                  </a:lnTo>
                  <a:lnTo>
                    <a:pt x="439" y="356"/>
                  </a:lnTo>
                  <a:lnTo>
                    <a:pt x="432" y="370"/>
                  </a:lnTo>
                  <a:lnTo>
                    <a:pt x="425" y="382"/>
                  </a:lnTo>
                  <a:lnTo>
                    <a:pt x="416" y="394"/>
                  </a:lnTo>
                  <a:lnTo>
                    <a:pt x="406" y="405"/>
                  </a:lnTo>
                  <a:lnTo>
                    <a:pt x="395" y="415"/>
                  </a:lnTo>
                  <a:lnTo>
                    <a:pt x="383" y="425"/>
                  </a:lnTo>
                  <a:lnTo>
                    <a:pt x="369" y="433"/>
                  </a:lnTo>
                  <a:lnTo>
                    <a:pt x="356" y="440"/>
                  </a:lnTo>
                  <a:lnTo>
                    <a:pt x="342" y="444"/>
                  </a:lnTo>
                  <a:lnTo>
                    <a:pt x="326" y="449"/>
                  </a:lnTo>
                  <a:lnTo>
                    <a:pt x="311" y="451"/>
                  </a:lnTo>
                  <a:lnTo>
                    <a:pt x="295" y="452"/>
                  </a:lnTo>
                  <a:close/>
                  <a:moveTo>
                    <a:pt x="267" y="2"/>
                  </a:moveTo>
                  <a:lnTo>
                    <a:pt x="250" y="3"/>
                  </a:lnTo>
                  <a:lnTo>
                    <a:pt x="235" y="7"/>
                  </a:lnTo>
                  <a:lnTo>
                    <a:pt x="219" y="10"/>
                  </a:lnTo>
                  <a:lnTo>
                    <a:pt x="205" y="14"/>
                  </a:lnTo>
                  <a:lnTo>
                    <a:pt x="189" y="20"/>
                  </a:lnTo>
                  <a:lnTo>
                    <a:pt x="175" y="26"/>
                  </a:lnTo>
                  <a:lnTo>
                    <a:pt x="162" y="33"/>
                  </a:lnTo>
                  <a:lnTo>
                    <a:pt x="148" y="40"/>
                  </a:lnTo>
                  <a:lnTo>
                    <a:pt x="135" y="49"/>
                  </a:lnTo>
                  <a:lnTo>
                    <a:pt x="123" y="57"/>
                  </a:lnTo>
                  <a:lnTo>
                    <a:pt x="111" y="66"/>
                  </a:lnTo>
                  <a:lnTo>
                    <a:pt x="100" y="76"/>
                  </a:lnTo>
                  <a:lnTo>
                    <a:pt x="89" y="87"/>
                  </a:lnTo>
                  <a:lnTo>
                    <a:pt x="79" y="98"/>
                  </a:lnTo>
                  <a:lnTo>
                    <a:pt x="69" y="109"/>
                  </a:lnTo>
                  <a:lnTo>
                    <a:pt x="60" y="121"/>
                  </a:lnTo>
                  <a:lnTo>
                    <a:pt x="51" y="134"/>
                  </a:lnTo>
                  <a:lnTo>
                    <a:pt x="43" y="147"/>
                  </a:lnTo>
                  <a:lnTo>
                    <a:pt x="36" y="160"/>
                  </a:lnTo>
                  <a:lnTo>
                    <a:pt x="29" y="173"/>
                  </a:lnTo>
                  <a:lnTo>
                    <a:pt x="22" y="188"/>
                  </a:lnTo>
                  <a:lnTo>
                    <a:pt x="18" y="202"/>
                  </a:lnTo>
                  <a:lnTo>
                    <a:pt x="12" y="216"/>
                  </a:lnTo>
                  <a:lnTo>
                    <a:pt x="9" y="232"/>
                  </a:lnTo>
                  <a:lnTo>
                    <a:pt x="6" y="246"/>
                  </a:lnTo>
                  <a:lnTo>
                    <a:pt x="4" y="262"/>
                  </a:lnTo>
                  <a:lnTo>
                    <a:pt x="1" y="277"/>
                  </a:lnTo>
                  <a:lnTo>
                    <a:pt x="0" y="293"/>
                  </a:lnTo>
                  <a:lnTo>
                    <a:pt x="0" y="309"/>
                  </a:lnTo>
                  <a:lnTo>
                    <a:pt x="1" y="325"/>
                  </a:lnTo>
                  <a:lnTo>
                    <a:pt x="2" y="340"/>
                  </a:lnTo>
                  <a:lnTo>
                    <a:pt x="5" y="357"/>
                  </a:lnTo>
                  <a:lnTo>
                    <a:pt x="8" y="372"/>
                  </a:lnTo>
                  <a:lnTo>
                    <a:pt x="12" y="388"/>
                  </a:lnTo>
                  <a:lnTo>
                    <a:pt x="17" y="403"/>
                  </a:lnTo>
                  <a:lnTo>
                    <a:pt x="22" y="417"/>
                  </a:lnTo>
                  <a:lnTo>
                    <a:pt x="28" y="431"/>
                  </a:lnTo>
                  <a:lnTo>
                    <a:pt x="34" y="444"/>
                  </a:lnTo>
                  <a:lnTo>
                    <a:pt x="41" y="456"/>
                  </a:lnTo>
                  <a:lnTo>
                    <a:pt x="49" y="468"/>
                  </a:lnTo>
                  <a:lnTo>
                    <a:pt x="65" y="493"/>
                  </a:lnTo>
                  <a:lnTo>
                    <a:pt x="83" y="516"/>
                  </a:lnTo>
                  <a:lnTo>
                    <a:pt x="102" y="538"/>
                  </a:lnTo>
                  <a:lnTo>
                    <a:pt x="122" y="560"/>
                  </a:lnTo>
                  <a:lnTo>
                    <a:pt x="143" y="582"/>
                  </a:lnTo>
                  <a:lnTo>
                    <a:pt x="163" y="605"/>
                  </a:lnTo>
                  <a:lnTo>
                    <a:pt x="184" y="630"/>
                  </a:lnTo>
                  <a:lnTo>
                    <a:pt x="204" y="655"/>
                  </a:lnTo>
                  <a:lnTo>
                    <a:pt x="223" y="683"/>
                  </a:lnTo>
                  <a:lnTo>
                    <a:pt x="242" y="713"/>
                  </a:lnTo>
                  <a:lnTo>
                    <a:pt x="251" y="728"/>
                  </a:lnTo>
                  <a:lnTo>
                    <a:pt x="260" y="745"/>
                  </a:lnTo>
                  <a:lnTo>
                    <a:pt x="268" y="761"/>
                  </a:lnTo>
                  <a:lnTo>
                    <a:pt x="275" y="779"/>
                  </a:lnTo>
                  <a:lnTo>
                    <a:pt x="279" y="784"/>
                  </a:lnTo>
                  <a:lnTo>
                    <a:pt x="283" y="789"/>
                  </a:lnTo>
                  <a:lnTo>
                    <a:pt x="289" y="791"/>
                  </a:lnTo>
                  <a:lnTo>
                    <a:pt x="295" y="792"/>
                  </a:lnTo>
                  <a:lnTo>
                    <a:pt x="301" y="792"/>
                  </a:lnTo>
                  <a:lnTo>
                    <a:pt x="306" y="789"/>
                  </a:lnTo>
                  <a:lnTo>
                    <a:pt x="311" y="786"/>
                  </a:lnTo>
                  <a:lnTo>
                    <a:pt x="314" y="779"/>
                  </a:lnTo>
                  <a:lnTo>
                    <a:pt x="323" y="759"/>
                  </a:lnTo>
                  <a:lnTo>
                    <a:pt x="332" y="740"/>
                  </a:lnTo>
                  <a:lnTo>
                    <a:pt x="342" y="723"/>
                  </a:lnTo>
                  <a:lnTo>
                    <a:pt x="352" y="706"/>
                  </a:lnTo>
                  <a:lnTo>
                    <a:pt x="362" y="689"/>
                  </a:lnTo>
                  <a:lnTo>
                    <a:pt x="373" y="674"/>
                  </a:lnTo>
                  <a:lnTo>
                    <a:pt x="384" y="659"/>
                  </a:lnTo>
                  <a:lnTo>
                    <a:pt x="395" y="644"/>
                  </a:lnTo>
                  <a:lnTo>
                    <a:pt x="440" y="591"/>
                  </a:lnTo>
                  <a:lnTo>
                    <a:pt x="485" y="540"/>
                  </a:lnTo>
                  <a:lnTo>
                    <a:pt x="506" y="516"/>
                  </a:lnTo>
                  <a:lnTo>
                    <a:pt x="526" y="491"/>
                  </a:lnTo>
                  <a:lnTo>
                    <a:pt x="535" y="477"/>
                  </a:lnTo>
                  <a:lnTo>
                    <a:pt x="544" y="464"/>
                  </a:lnTo>
                  <a:lnTo>
                    <a:pt x="552" y="450"/>
                  </a:lnTo>
                  <a:lnTo>
                    <a:pt x="559" y="435"/>
                  </a:lnTo>
                  <a:lnTo>
                    <a:pt x="566" y="421"/>
                  </a:lnTo>
                  <a:lnTo>
                    <a:pt x="573" y="405"/>
                  </a:lnTo>
                  <a:lnTo>
                    <a:pt x="577" y="389"/>
                  </a:lnTo>
                  <a:lnTo>
                    <a:pt x="582" y="372"/>
                  </a:lnTo>
                  <a:lnTo>
                    <a:pt x="586" y="355"/>
                  </a:lnTo>
                  <a:lnTo>
                    <a:pt x="588" y="336"/>
                  </a:lnTo>
                  <a:lnTo>
                    <a:pt x="589" y="316"/>
                  </a:lnTo>
                  <a:lnTo>
                    <a:pt x="590" y="296"/>
                  </a:lnTo>
                  <a:lnTo>
                    <a:pt x="589" y="279"/>
                  </a:lnTo>
                  <a:lnTo>
                    <a:pt x="588" y="264"/>
                  </a:lnTo>
                  <a:lnTo>
                    <a:pt x="586" y="249"/>
                  </a:lnTo>
                  <a:lnTo>
                    <a:pt x="584" y="233"/>
                  </a:lnTo>
                  <a:lnTo>
                    <a:pt x="579" y="218"/>
                  </a:lnTo>
                  <a:lnTo>
                    <a:pt x="575" y="203"/>
                  </a:lnTo>
                  <a:lnTo>
                    <a:pt x="571" y="189"/>
                  </a:lnTo>
                  <a:lnTo>
                    <a:pt x="564" y="174"/>
                  </a:lnTo>
                  <a:lnTo>
                    <a:pt x="558" y="161"/>
                  </a:lnTo>
                  <a:lnTo>
                    <a:pt x="551" y="148"/>
                  </a:lnTo>
                  <a:lnTo>
                    <a:pt x="543" y="135"/>
                  </a:lnTo>
                  <a:lnTo>
                    <a:pt x="534" y="123"/>
                  </a:lnTo>
                  <a:lnTo>
                    <a:pt x="525" y="110"/>
                  </a:lnTo>
                  <a:lnTo>
                    <a:pt x="515" y="99"/>
                  </a:lnTo>
                  <a:lnTo>
                    <a:pt x="505" y="88"/>
                  </a:lnTo>
                  <a:lnTo>
                    <a:pt x="494" y="77"/>
                  </a:lnTo>
                  <a:lnTo>
                    <a:pt x="483" y="68"/>
                  </a:lnTo>
                  <a:lnTo>
                    <a:pt x="471" y="58"/>
                  </a:lnTo>
                  <a:lnTo>
                    <a:pt x="459" y="50"/>
                  </a:lnTo>
                  <a:lnTo>
                    <a:pt x="446" y="42"/>
                  </a:lnTo>
                  <a:lnTo>
                    <a:pt x="433" y="34"/>
                  </a:lnTo>
                  <a:lnTo>
                    <a:pt x="419" y="28"/>
                  </a:lnTo>
                  <a:lnTo>
                    <a:pt x="406" y="22"/>
                  </a:lnTo>
                  <a:lnTo>
                    <a:pt x="391" y="16"/>
                  </a:lnTo>
                  <a:lnTo>
                    <a:pt x="376" y="12"/>
                  </a:lnTo>
                  <a:lnTo>
                    <a:pt x="362" y="8"/>
                  </a:lnTo>
                  <a:lnTo>
                    <a:pt x="346" y="4"/>
                  </a:lnTo>
                  <a:lnTo>
                    <a:pt x="331" y="2"/>
                  </a:lnTo>
                  <a:lnTo>
                    <a:pt x="315" y="1"/>
                  </a:lnTo>
                  <a:lnTo>
                    <a:pt x="299" y="0"/>
                  </a:lnTo>
                  <a:lnTo>
                    <a:pt x="283" y="1"/>
                  </a:lnTo>
                  <a:lnTo>
                    <a:pt x="267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69" name="Группа 168"/>
          <p:cNvGrpSpPr/>
          <p:nvPr/>
        </p:nvGrpSpPr>
        <p:grpSpPr>
          <a:xfrm>
            <a:off x="1089025" y="3183545"/>
            <a:ext cx="603250" cy="627063"/>
            <a:chOff x="1089025" y="3289300"/>
            <a:chExt cx="603250" cy="627063"/>
          </a:xfrm>
          <a:solidFill>
            <a:srgbClr val="E30613"/>
          </a:solidFill>
        </p:grpSpPr>
        <p:sp>
          <p:nvSpPr>
            <p:cNvPr id="170" name="Freeform 39"/>
            <p:cNvSpPr>
              <a:spLocks noEditPoints="1"/>
            </p:cNvSpPr>
            <p:nvPr/>
          </p:nvSpPr>
          <p:spPr bwMode="auto">
            <a:xfrm>
              <a:off x="1277938" y="3411538"/>
              <a:ext cx="179387" cy="166687"/>
            </a:xfrm>
            <a:custGeom>
              <a:avLst/>
              <a:gdLst/>
              <a:ahLst/>
              <a:cxnLst>
                <a:cxn ang="0">
                  <a:pos x="195" y="194"/>
                </a:cxn>
                <a:cxn ang="0">
                  <a:pos x="195" y="267"/>
                </a:cxn>
                <a:cxn ang="0">
                  <a:pos x="146" y="267"/>
                </a:cxn>
                <a:cxn ang="0">
                  <a:pos x="146" y="194"/>
                </a:cxn>
                <a:cxn ang="0">
                  <a:pos x="99" y="194"/>
                </a:cxn>
                <a:cxn ang="0">
                  <a:pos x="163" y="118"/>
                </a:cxn>
                <a:cxn ang="0">
                  <a:pos x="227" y="194"/>
                </a:cxn>
                <a:cxn ang="0">
                  <a:pos x="195" y="194"/>
                </a:cxn>
                <a:cxn ang="0">
                  <a:pos x="274" y="0"/>
                </a:cxn>
                <a:cxn ang="0">
                  <a:pos x="195" y="0"/>
                </a:cxn>
                <a:cxn ang="0">
                  <a:pos x="195" y="73"/>
                </a:cxn>
                <a:cxn ang="0">
                  <a:pos x="170" y="73"/>
                </a:cxn>
                <a:cxn ang="0">
                  <a:pos x="170" y="0"/>
                </a:cxn>
                <a:cxn ang="0">
                  <a:pos x="50" y="0"/>
                </a:cxn>
                <a:cxn ang="0">
                  <a:pos x="44" y="1"/>
                </a:cxn>
                <a:cxn ang="0">
                  <a:pos x="39" y="2"/>
                </a:cxn>
                <a:cxn ang="0">
                  <a:pos x="33" y="4"/>
                </a:cxn>
                <a:cxn ang="0">
                  <a:pos x="29" y="6"/>
                </a:cxn>
                <a:cxn ang="0">
                  <a:pos x="25" y="10"/>
                </a:cxn>
                <a:cxn ang="0">
                  <a:pos x="20" y="14"/>
                </a:cxn>
                <a:cxn ang="0">
                  <a:pos x="17" y="19"/>
                </a:cxn>
                <a:cxn ang="0">
                  <a:pos x="14" y="23"/>
                </a:cxn>
                <a:cxn ang="0">
                  <a:pos x="8" y="34"/>
                </a:cxn>
                <a:cxn ang="0">
                  <a:pos x="4" y="45"/>
                </a:cxn>
                <a:cxn ang="0">
                  <a:pos x="1" y="58"/>
                </a:cxn>
                <a:cxn ang="0">
                  <a:pos x="0" y="70"/>
                </a:cxn>
                <a:cxn ang="0">
                  <a:pos x="0" y="211"/>
                </a:cxn>
                <a:cxn ang="0">
                  <a:pos x="100" y="300"/>
                </a:cxn>
                <a:cxn ang="0">
                  <a:pos x="106" y="310"/>
                </a:cxn>
                <a:cxn ang="0">
                  <a:pos x="111" y="316"/>
                </a:cxn>
                <a:cxn ang="0">
                  <a:pos x="274" y="316"/>
                </a:cxn>
                <a:cxn ang="0">
                  <a:pos x="287" y="315"/>
                </a:cxn>
                <a:cxn ang="0">
                  <a:pos x="299" y="314"/>
                </a:cxn>
                <a:cxn ang="0">
                  <a:pos x="310" y="310"/>
                </a:cxn>
                <a:cxn ang="0">
                  <a:pos x="320" y="305"/>
                </a:cxn>
                <a:cxn ang="0">
                  <a:pos x="324" y="301"/>
                </a:cxn>
                <a:cxn ang="0">
                  <a:pos x="329" y="298"/>
                </a:cxn>
                <a:cxn ang="0">
                  <a:pos x="332" y="295"/>
                </a:cxn>
                <a:cxn ang="0">
                  <a:pos x="335" y="290"/>
                </a:cxn>
                <a:cxn ang="0">
                  <a:pos x="337" y="286"/>
                </a:cxn>
                <a:cxn ang="0">
                  <a:pos x="340" y="280"/>
                </a:cxn>
                <a:cxn ang="0">
                  <a:pos x="341" y="275"/>
                </a:cxn>
                <a:cxn ang="0">
                  <a:pos x="341" y="269"/>
                </a:cxn>
                <a:cxn ang="0">
                  <a:pos x="341" y="70"/>
                </a:cxn>
                <a:cxn ang="0">
                  <a:pos x="341" y="64"/>
                </a:cxn>
                <a:cxn ang="0">
                  <a:pos x="340" y="58"/>
                </a:cxn>
                <a:cxn ang="0">
                  <a:pos x="337" y="52"/>
                </a:cxn>
                <a:cxn ang="0">
                  <a:pos x="335" y="45"/>
                </a:cxn>
                <a:cxn ang="0">
                  <a:pos x="329" y="34"/>
                </a:cxn>
                <a:cxn ang="0">
                  <a:pos x="320" y="23"/>
                </a:cxn>
                <a:cxn ang="0">
                  <a:pos x="315" y="19"/>
                </a:cxn>
                <a:cxn ang="0">
                  <a:pos x="310" y="14"/>
                </a:cxn>
                <a:cxn ang="0">
                  <a:pos x="304" y="10"/>
                </a:cxn>
                <a:cxn ang="0">
                  <a:pos x="299" y="6"/>
                </a:cxn>
                <a:cxn ang="0">
                  <a:pos x="293" y="4"/>
                </a:cxn>
                <a:cxn ang="0">
                  <a:pos x="287" y="2"/>
                </a:cxn>
                <a:cxn ang="0">
                  <a:pos x="281" y="1"/>
                </a:cxn>
                <a:cxn ang="0">
                  <a:pos x="274" y="0"/>
                </a:cxn>
              </a:cxnLst>
              <a:rect l="0" t="0" r="r" b="b"/>
              <a:pathLst>
                <a:path w="341" h="316">
                  <a:moveTo>
                    <a:pt x="195" y="194"/>
                  </a:moveTo>
                  <a:lnTo>
                    <a:pt x="195" y="267"/>
                  </a:lnTo>
                  <a:lnTo>
                    <a:pt x="146" y="267"/>
                  </a:lnTo>
                  <a:lnTo>
                    <a:pt x="146" y="194"/>
                  </a:lnTo>
                  <a:lnTo>
                    <a:pt x="99" y="194"/>
                  </a:lnTo>
                  <a:lnTo>
                    <a:pt x="163" y="118"/>
                  </a:lnTo>
                  <a:lnTo>
                    <a:pt x="227" y="194"/>
                  </a:lnTo>
                  <a:lnTo>
                    <a:pt x="195" y="194"/>
                  </a:lnTo>
                  <a:close/>
                  <a:moveTo>
                    <a:pt x="274" y="0"/>
                  </a:moveTo>
                  <a:lnTo>
                    <a:pt x="195" y="0"/>
                  </a:lnTo>
                  <a:lnTo>
                    <a:pt x="195" y="73"/>
                  </a:lnTo>
                  <a:lnTo>
                    <a:pt x="170" y="73"/>
                  </a:lnTo>
                  <a:lnTo>
                    <a:pt x="170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39" y="2"/>
                  </a:lnTo>
                  <a:lnTo>
                    <a:pt x="33" y="4"/>
                  </a:lnTo>
                  <a:lnTo>
                    <a:pt x="29" y="6"/>
                  </a:lnTo>
                  <a:lnTo>
                    <a:pt x="25" y="10"/>
                  </a:lnTo>
                  <a:lnTo>
                    <a:pt x="20" y="14"/>
                  </a:lnTo>
                  <a:lnTo>
                    <a:pt x="17" y="19"/>
                  </a:lnTo>
                  <a:lnTo>
                    <a:pt x="14" y="23"/>
                  </a:lnTo>
                  <a:lnTo>
                    <a:pt x="8" y="34"/>
                  </a:lnTo>
                  <a:lnTo>
                    <a:pt x="4" y="45"/>
                  </a:lnTo>
                  <a:lnTo>
                    <a:pt x="1" y="58"/>
                  </a:lnTo>
                  <a:lnTo>
                    <a:pt x="0" y="70"/>
                  </a:lnTo>
                  <a:lnTo>
                    <a:pt x="0" y="211"/>
                  </a:lnTo>
                  <a:lnTo>
                    <a:pt x="100" y="300"/>
                  </a:lnTo>
                  <a:lnTo>
                    <a:pt x="106" y="310"/>
                  </a:lnTo>
                  <a:lnTo>
                    <a:pt x="111" y="316"/>
                  </a:lnTo>
                  <a:lnTo>
                    <a:pt x="274" y="316"/>
                  </a:lnTo>
                  <a:lnTo>
                    <a:pt x="287" y="315"/>
                  </a:lnTo>
                  <a:lnTo>
                    <a:pt x="299" y="314"/>
                  </a:lnTo>
                  <a:lnTo>
                    <a:pt x="310" y="310"/>
                  </a:lnTo>
                  <a:lnTo>
                    <a:pt x="320" y="305"/>
                  </a:lnTo>
                  <a:lnTo>
                    <a:pt x="324" y="301"/>
                  </a:lnTo>
                  <a:lnTo>
                    <a:pt x="329" y="298"/>
                  </a:lnTo>
                  <a:lnTo>
                    <a:pt x="332" y="295"/>
                  </a:lnTo>
                  <a:lnTo>
                    <a:pt x="335" y="290"/>
                  </a:lnTo>
                  <a:lnTo>
                    <a:pt x="337" y="286"/>
                  </a:lnTo>
                  <a:lnTo>
                    <a:pt x="340" y="280"/>
                  </a:lnTo>
                  <a:lnTo>
                    <a:pt x="341" y="275"/>
                  </a:lnTo>
                  <a:lnTo>
                    <a:pt x="341" y="269"/>
                  </a:lnTo>
                  <a:lnTo>
                    <a:pt x="341" y="70"/>
                  </a:lnTo>
                  <a:lnTo>
                    <a:pt x="341" y="64"/>
                  </a:lnTo>
                  <a:lnTo>
                    <a:pt x="340" y="58"/>
                  </a:lnTo>
                  <a:lnTo>
                    <a:pt x="337" y="52"/>
                  </a:lnTo>
                  <a:lnTo>
                    <a:pt x="335" y="45"/>
                  </a:lnTo>
                  <a:lnTo>
                    <a:pt x="329" y="34"/>
                  </a:lnTo>
                  <a:lnTo>
                    <a:pt x="320" y="23"/>
                  </a:lnTo>
                  <a:lnTo>
                    <a:pt x="315" y="19"/>
                  </a:lnTo>
                  <a:lnTo>
                    <a:pt x="310" y="14"/>
                  </a:lnTo>
                  <a:lnTo>
                    <a:pt x="304" y="10"/>
                  </a:lnTo>
                  <a:lnTo>
                    <a:pt x="299" y="6"/>
                  </a:lnTo>
                  <a:lnTo>
                    <a:pt x="293" y="4"/>
                  </a:lnTo>
                  <a:lnTo>
                    <a:pt x="287" y="2"/>
                  </a:lnTo>
                  <a:lnTo>
                    <a:pt x="281" y="1"/>
                  </a:lnTo>
                  <a:lnTo>
                    <a:pt x="27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" name="Freeform 40"/>
            <p:cNvSpPr>
              <a:spLocks/>
            </p:cNvSpPr>
            <p:nvPr/>
          </p:nvSpPr>
          <p:spPr bwMode="auto">
            <a:xfrm>
              <a:off x="1089025" y="3289300"/>
              <a:ext cx="130175" cy="128587"/>
            </a:xfrm>
            <a:custGeom>
              <a:avLst/>
              <a:gdLst/>
              <a:ahLst/>
              <a:cxnLst>
                <a:cxn ang="0">
                  <a:pos x="0" y="109"/>
                </a:cxn>
                <a:cxn ang="0">
                  <a:pos x="6" y="86"/>
                </a:cxn>
                <a:cxn ang="0">
                  <a:pos x="15" y="64"/>
                </a:cxn>
                <a:cxn ang="0">
                  <a:pos x="28" y="44"/>
                </a:cxn>
                <a:cxn ang="0">
                  <a:pos x="45" y="27"/>
                </a:cxn>
                <a:cxn ang="0">
                  <a:pos x="64" y="14"/>
                </a:cxn>
                <a:cxn ang="0">
                  <a:pos x="87" y="5"/>
                </a:cxn>
                <a:cxn ang="0">
                  <a:pos x="111" y="0"/>
                </a:cxn>
                <a:cxn ang="0">
                  <a:pos x="135" y="0"/>
                </a:cxn>
                <a:cxn ang="0">
                  <a:pos x="160" y="5"/>
                </a:cxn>
                <a:cxn ang="0">
                  <a:pos x="182" y="14"/>
                </a:cxn>
                <a:cxn ang="0">
                  <a:pos x="202" y="27"/>
                </a:cxn>
                <a:cxn ang="0">
                  <a:pos x="218" y="44"/>
                </a:cxn>
                <a:cxn ang="0">
                  <a:pos x="231" y="64"/>
                </a:cxn>
                <a:cxn ang="0">
                  <a:pos x="240" y="86"/>
                </a:cxn>
                <a:cxn ang="0">
                  <a:pos x="246" y="109"/>
                </a:cxn>
                <a:cxn ang="0">
                  <a:pos x="246" y="134"/>
                </a:cxn>
                <a:cxn ang="0">
                  <a:pos x="240" y="159"/>
                </a:cxn>
                <a:cxn ang="0">
                  <a:pos x="231" y="181"/>
                </a:cxn>
                <a:cxn ang="0">
                  <a:pos x="218" y="200"/>
                </a:cxn>
                <a:cxn ang="0">
                  <a:pos x="202" y="216"/>
                </a:cxn>
                <a:cxn ang="0">
                  <a:pos x="182" y="230"/>
                </a:cxn>
                <a:cxn ang="0">
                  <a:pos x="160" y="239"/>
                </a:cxn>
                <a:cxn ang="0">
                  <a:pos x="135" y="244"/>
                </a:cxn>
                <a:cxn ang="0">
                  <a:pos x="111" y="244"/>
                </a:cxn>
                <a:cxn ang="0">
                  <a:pos x="87" y="239"/>
                </a:cxn>
                <a:cxn ang="0">
                  <a:pos x="64" y="230"/>
                </a:cxn>
                <a:cxn ang="0">
                  <a:pos x="45" y="216"/>
                </a:cxn>
                <a:cxn ang="0">
                  <a:pos x="28" y="200"/>
                </a:cxn>
                <a:cxn ang="0">
                  <a:pos x="15" y="181"/>
                </a:cxn>
                <a:cxn ang="0">
                  <a:pos x="6" y="159"/>
                </a:cxn>
                <a:cxn ang="0">
                  <a:pos x="0" y="134"/>
                </a:cxn>
              </a:cxnLst>
              <a:rect l="0" t="0" r="r" b="b"/>
              <a:pathLst>
                <a:path w="246" h="245">
                  <a:moveTo>
                    <a:pt x="0" y="122"/>
                  </a:moveTo>
                  <a:lnTo>
                    <a:pt x="0" y="109"/>
                  </a:lnTo>
                  <a:lnTo>
                    <a:pt x="3" y="97"/>
                  </a:lnTo>
                  <a:lnTo>
                    <a:pt x="6" y="86"/>
                  </a:lnTo>
                  <a:lnTo>
                    <a:pt x="10" y="74"/>
                  </a:lnTo>
                  <a:lnTo>
                    <a:pt x="15" y="64"/>
                  </a:lnTo>
                  <a:lnTo>
                    <a:pt x="21" y="54"/>
                  </a:lnTo>
                  <a:lnTo>
                    <a:pt x="28" y="44"/>
                  </a:lnTo>
                  <a:lnTo>
                    <a:pt x="36" y="35"/>
                  </a:lnTo>
                  <a:lnTo>
                    <a:pt x="45" y="27"/>
                  </a:lnTo>
                  <a:lnTo>
                    <a:pt x="55" y="21"/>
                  </a:lnTo>
                  <a:lnTo>
                    <a:pt x="64" y="14"/>
                  </a:lnTo>
                  <a:lnTo>
                    <a:pt x="76" y="9"/>
                  </a:lnTo>
                  <a:lnTo>
                    <a:pt x="87" y="5"/>
                  </a:lnTo>
                  <a:lnTo>
                    <a:pt x="99" y="2"/>
                  </a:lnTo>
                  <a:lnTo>
                    <a:pt x="111" y="0"/>
                  </a:lnTo>
                  <a:lnTo>
                    <a:pt x="123" y="0"/>
                  </a:lnTo>
                  <a:lnTo>
                    <a:pt x="135" y="0"/>
                  </a:lnTo>
                  <a:lnTo>
                    <a:pt x="147" y="2"/>
                  </a:lnTo>
                  <a:lnTo>
                    <a:pt x="160" y="5"/>
                  </a:lnTo>
                  <a:lnTo>
                    <a:pt x="171" y="9"/>
                  </a:lnTo>
                  <a:lnTo>
                    <a:pt x="182" y="14"/>
                  </a:lnTo>
                  <a:lnTo>
                    <a:pt x="192" y="21"/>
                  </a:lnTo>
                  <a:lnTo>
                    <a:pt x="202" y="27"/>
                  </a:lnTo>
                  <a:lnTo>
                    <a:pt x="210" y="35"/>
                  </a:lnTo>
                  <a:lnTo>
                    <a:pt x="218" y="44"/>
                  </a:lnTo>
                  <a:lnTo>
                    <a:pt x="225" y="54"/>
                  </a:lnTo>
                  <a:lnTo>
                    <a:pt x="231" y="64"/>
                  </a:lnTo>
                  <a:lnTo>
                    <a:pt x="236" y="74"/>
                  </a:lnTo>
                  <a:lnTo>
                    <a:pt x="240" y="86"/>
                  </a:lnTo>
                  <a:lnTo>
                    <a:pt x="244" y="97"/>
                  </a:lnTo>
                  <a:lnTo>
                    <a:pt x="246" y="109"/>
                  </a:lnTo>
                  <a:lnTo>
                    <a:pt x="246" y="122"/>
                  </a:lnTo>
                  <a:lnTo>
                    <a:pt x="246" y="134"/>
                  </a:lnTo>
                  <a:lnTo>
                    <a:pt x="244" y="147"/>
                  </a:lnTo>
                  <a:lnTo>
                    <a:pt x="240" y="159"/>
                  </a:lnTo>
                  <a:lnTo>
                    <a:pt x="236" y="170"/>
                  </a:lnTo>
                  <a:lnTo>
                    <a:pt x="231" y="181"/>
                  </a:lnTo>
                  <a:lnTo>
                    <a:pt x="225" y="191"/>
                  </a:lnTo>
                  <a:lnTo>
                    <a:pt x="218" y="200"/>
                  </a:lnTo>
                  <a:lnTo>
                    <a:pt x="210" y="209"/>
                  </a:lnTo>
                  <a:lnTo>
                    <a:pt x="202" y="216"/>
                  </a:lnTo>
                  <a:lnTo>
                    <a:pt x="192" y="224"/>
                  </a:lnTo>
                  <a:lnTo>
                    <a:pt x="182" y="230"/>
                  </a:lnTo>
                  <a:lnTo>
                    <a:pt x="171" y="235"/>
                  </a:lnTo>
                  <a:lnTo>
                    <a:pt x="160" y="239"/>
                  </a:lnTo>
                  <a:lnTo>
                    <a:pt x="147" y="243"/>
                  </a:lnTo>
                  <a:lnTo>
                    <a:pt x="135" y="244"/>
                  </a:lnTo>
                  <a:lnTo>
                    <a:pt x="123" y="245"/>
                  </a:lnTo>
                  <a:lnTo>
                    <a:pt x="111" y="244"/>
                  </a:lnTo>
                  <a:lnTo>
                    <a:pt x="99" y="243"/>
                  </a:lnTo>
                  <a:lnTo>
                    <a:pt x="87" y="239"/>
                  </a:lnTo>
                  <a:lnTo>
                    <a:pt x="76" y="235"/>
                  </a:lnTo>
                  <a:lnTo>
                    <a:pt x="64" y="230"/>
                  </a:lnTo>
                  <a:lnTo>
                    <a:pt x="55" y="224"/>
                  </a:lnTo>
                  <a:lnTo>
                    <a:pt x="45" y="216"/>
                  </a:lnTo>
                  <a:lnTo>
                    <a:pt x="36" y="209"/>
                  </a:lnTo>
                  <a:lnTo>
                    <a:pt x="28" y="200"/>
                  </a:lnTo>
                  <a:lnTo>
                    <a:pt x="21" y="191"/>
                  </a:lnTo>
                  <a:lnTo>
                    <a:pt x="15" y="181"/>
                  </a:lnTo>
                  <a:lnTo>
                    <a:pt x="10" y="170"/>
                  </a:lnTo>
                  <a:lnTo>
                    <a:pt x="6" y="159"/>
                  </a:lnTo>
                  <a:lnTo>
                    <a:pt x="3" y="147"/>
                  </a:lnTo>
                  <a:lnTo>
                    <a:pt x="0" y="134"/>
                  </a:lnTo>
                  <a:lnTo>
                    <a:pt x="0" y="1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" name="Freeform 41"/>
            <p:cNvSpPr>
              <a:spLocks/>
            </p:cNvSpPr>
            <p:nvPr/>
          </p:nvSpPr>
          <p:spPr bwMode="auto">
            <a:xfrm>
              <a:off x="1101725" y="3455988"/>
              <a:ext cx="217487" cy="460375"/>
            </a:xfrm>
            <a:custGeom>
              <a:avLst/>
              <a:gdLst/>
              <a:ahLst/>
              <a:cxnLst>
                <a:cxn ang="0">
                  <a:pos x="393" y="312"/>
                </a:cxn>
                <a:cxn ang="0">
                  <a:pos x="379" y="319"/>
                </a:cxn>
                <a:cxn ang="0">
                  <a:pos x="363" y="319"/>
                </a:cxn>
                <a:cxn ang="0">
                  <a:pos x="349" y="313"/>
                </a:cxn>
                <a:cxn ang="0">
                  <a:pos x="179" y="155"/>
                </a:cxn>
                <a:cxn ang="0">
                  <a:pos x="178" y="401"/>
                </a:cxn>
                <a:cxn ang="0">
                  <a:pos x="173" y="418"/>
                </a:cxn>
                <a:cxn ang="0">
                  <a:pos x="165" y="434"/>
                </a:cxn>
                <a:cxn ang="0">
                  <a:pos x="154" y="447"/>
                </a:cxn>
                <a:cxn ang="0">
                  <a:pos x="237" y="821"/>
                </a:cxn>
                <a:cxn ang="0">
                  <a:pos x="238" y="837"/>
                </a:cxn>
                <a:cxn ang="0">
                  <a:pos x="233" y="852"/>
                </a:cxn>
                <a:cxn ang="0">
                  <a:pos x="223" y="863"/>
                </a:cxn>
                <a:cxn ang="0">
                  <a:pos x="209" y="869"/>
                </a:cxn>
                <a:cxn ang="0">
                  <a:pos x="199" y="870"/>
                </a:cxn>
                <a:cxn ang="0">
                  <a:pos x="185" y="868"/>
                </a:cxn>
                <a:cxn ang="0">
                  <a:pos x="174" y="862"/>
                </a:cxn>
                <a:cxn ang="0">
                  <a:pos x="165" y="853"/>
                </a:cxn>
                <a:cxn ang="0">
                  <a:pos x="160" y="839"/>
                </a:cxn>
                <a:cxn ang="0">
                  <a:pos x="79" y="831"/>
                </a:cxn>
                <a:cxn ang="0">
                  <a:pos x="74" y="846"/>
                </a:cxn>
                <a:cxn ang="0">
                  <a:pos x="64" y="857"/>
                </a:cxn>
                <a:cxn ang="0">
                  <a:pos x="49" y="864"/>
                </a:cxn>
                <a:cxn ang="0">
                  <a:pos x="34" y="865"/>
                </a:cxn>
                <a:cxn ang="0">
                  <a:pos x="18" y="859"/>
                </a:cxn>
                <a:cxn ang="0">
                  <a:pos x="7" y="849"/>
                </a:cxn>
                <a:cxn ang="0">
                  <a:pos x="1" y="835"/>
                </a:cxn>
                <a:cxn ang="0">
                  <a:pos x="0" y="820"/>
                </a:cxn>
                <a:cxn ang="0">
                  <a:pos x="45" y="450"/>
                </a:cxn>
                <a:cxn ang="0">
                  <a:pos x="32" y="437"/>
                </a:cxn>
                <a:cxn ang="0">
                  <a:pos x="23" y="420"/>
                </a:cxn>
                <a:cxn ang="0">
                  <a:pos x="18" y="401"/>
                </a:cxn>
                <a:cxn ang="0">
                  <a:pos x="17" y="80"/>
                </a:cxn>
                <a:cxn ang="0">
                  <a:pos x="20" y="64"/>
                </a:cxn>
                <a:cxn ang="0">
                  <a:pos x="24" y="49"/>
                </a:cxn>
                <a:cxn ang="0">
                  <a:pos x="32" y="35"/>
                </a:cxn>
                <a:cxn ang="0">
                  <a:pos x="42" y="24"/>
                </a:cxn>
                <a:cxn ang="0">
                  <a:pos x="53" y="14"/>
                </a:cxn>
                <a:cxn ang="0">
                  <a:pos x="67" y="6"/>
                </a:cxn>
                <a:cxn ang="0">
                  <a:pos x="81" y="2"/>
                </a:cxn>
                <a:cxn ang="0">
                  <a:pos x="98" y="0"/>
                </a:cxn>
                <a:cxn ang="0">
                  <a:pos x="114" y="2"/>
                </a:cxn>
                <a:cxn ang="0">
                  <a:pos x="127" y="5"/>
                </a:cxn>
                <a:cxn ang="0">
                  <a:pos x="138" y="10"/>
                </a:cxn>
                <a:cxn ang="0">
                  <a:pos x="147" y="15"/>
                </a:cxn>
                <a:cxn ang="0">
                  <a:pos x="403" y="257"/>
                </a:cxn>
                <a:cxn ang="0">
                  <a:pos x="410" y="270"/>
                </a:cxn>
                <a:cxn ang="0">
                  <a:pos x="410" y="286"/>
                </a:cxn>
                <a:cxn ang="0">
                  <a:pos x="404" y="301"/>
                </a:cxn>
              </a:cxnLst>
              <a:rect l="0" t="0" r="r" b="b"/>
              <a:pathLst>
                <a:path w="411" h="870">
                  <a:moveTo>
                    <a:pt x="400" y="307"/>
                  </a:moveTo>
                  <a:lnTo>
                    <a:pt x="393" y="312"/>
                  </a:lnTo>
                  <a:lnTo>
                    <a:pt x="387" y="317"/>
                  </a:lnTo>
                  <a:lnTo>
                    <a:pt x="379" y="319"/>
                  </a:lnTo>
                  <a:lnTo>
                    <a:pt x="370" y="320"/>
                  </a:lnTo>
                  <a:lnTo>
                    <a:pt x="363" y="319"/>
                  </a:lnTo>
                  <a:lnTo>
                    <a:pt x="356" y="317"/>
                  </a:lnTo>
                  <a:lnTo>
                    <a:pt x="349" y="313"/>
                  </a:lnTo>
                  <a:lnTo>
                    <a:pt x="343" y="309"/>
                  </a:lnTo>
                  <a:lnTo>
                    <a:pt x="179" y="155"/>
                  </a:lnTo>
                  <a:lnTo>
                    <a:pt x="179" y="391"/>
                  </a:lnTo>
                  <a:lnTo>
                    <a:pt x="178" y="401"/>
                  </a:lnTo>
                  <a:lnTo>
                    <a:pt x="177" y="410"/>
                  </a:lnTo>
                  <a:lnTo>
                    <a:pt x="173" y="418"/>
                  </a:lnTo>
                  <a:lnTo>
                    <a:pt x="170" y="426"/>
                  </a:lnTo>
                  <a:lnTo>
                    <a:pt x="165" y="434"/>
                  </a:lnTo>
                  <a:lnTo>
                    <a:pt x="160" y="441"/>
                  </a:lnTo>
                  <a:lnTo>
                    <a:pt x="154" y="447"/>
                  </a:lnTo>
                  <a:lnTo>
                    <a:pt x="148" y="454"/>
                  </a:lnTo>
                  <a:lnTo>
                    <a:pt x="237" y="821"/>
                  </a:lnTo>
                  <a:lnTo>
                    <a:pt x="238" y="830"/>
                  </a:lnTo>
                  <a:lnTo>
                    <a:pt x="238" y="837"/>
                  </a:lnTo>
                  <a:lnTo>
                    <a:pt x="236" y="844"/>
                  </a:lnTo>
                  <a:lnTo>
                    <a:pt x="233" y="852"/>
                  </a:lnTo>
                  <a:lnTo>
                    <a:pt x="228" y="857"/>
                  </a:lnTo>
                  <a:lnTo>
                    <a:pt x="223" y="863"/>
                  </a:lnTo>
                  <a:lnTo>
                    <a:pt x="215" y="867"/>
                  </a:lnTo>
                  <a:lnTo>
                    <a:pt x="209" y="869"/>
                  </a:lnTo>
                  <a:lnTo>
                    <a:pt x="203" y="870"/>
                  </a:lnTo>
                  <a:lnTo>
                    <a:pt x="199" y="870"/>
                  </a:lnTo>
                  <a:lnTo>
                    <a:pt x="192" y="870"/>
                  </a:lnTo>
                  <a:lnTo>
                    <a:pt x="185" y="868"/>
                  </a:lnTo>
                  <a:lnTo>
                    <a:pt x="180" y="866"/>
                  </a:lnTo>
                  <a:lnTo>
                    <a:pt x="174" y="862"/>
                  </a:lnTo>
                  <a:lnTo>
                    <a:pt x="169" y="857"/>
                  </a:lnTo>
                  <a:lnTo>
                    <a:pt x="165" y="853"/>
                  </a:lnTo>
                  <a:lnTo>
                    <a:pt x="162" y="846"/>
                  </a:lnTo>
                  <a:lnTo>
                    <a:pt x="160" y="839"/>
                  </a:lnTo>
                  <a:lnTo>
                    <a:pt x="108" y="628"/>
                  </a:lnTo>
                  <a:lnTo>
                    <a:pt x="79" y="831"/>
                  </a:lnTo>
                  <a:lnTo>
                    <a:pt x="77" y="838"/>
                  </a:lnTo>
                  <a:lnTo>
                    <a:pt x="74" y="846"/>
                  </a:lnTo>
                  <a:lnTo>
                    <a:pt x="69" y="852"/>
                  </a:lnTo>
                  <a:lnTo>
                    <a:pt x="64" y="857"/>
                  </a:lnTo>
                  <a:lnTo>
                    <a:pt x="57" y="862"/>
                  </a:lnTo>
                  <a:lnTo>
                    <a:pt x="49" y="864"/>
                  </a:lnTo>
                  <a:lnTo>
                    <a:pt x="42" y="865"/>
                  </a:lnTo>
                  <a:lnTo>
                    <a:pt x="34" y="865"/>
                  </a:lnTo>
                  <a:lnTo>
                    <a:pt x="26" y="863"/>
                  </a:lnTo>
                  <a:lnTo>
                    <a:pt x="18" y="859"/>
                  </a:lnTo>
                  <a:lnTo>
                    <a:pt x="13" y="855"/>
                  </a:lnTo>
                  <a:lnTo>
                    <a:pt x="7" y="849"/>
                  </a:lnTo>
                  <a:lnTo>
                    <a:pt x="4" y="843"/>
                  </a:lnTo>
                  <a:lnTo>
                    <a:pt x="1" y="835"/>
                  </a:lnTo>
                  <a:lnTo>
                    <a:pt x="0" y="827"/>
                  </a:lnTo>
                  <a:lnTo>
                    <a:pt x="0" y="820"/>
                  </a:lnTo>
                  <a:lnTo>
                    <a:pt x="52" y="457"/>
                  </a:lnTo>
                  <a:lnTo>
                    <a:pt x="45" y="450"/>
                  </a:lnTo>
                  <a:lnTo>
                    <a:pt x="38" y="444"/>
                  </a:lnTo>
                  <a:lnTo>
                    <a:pt x="32" y="437"/>
                  </a:lnTo>
                  <a:lnTo>
                    <a:pt x="27" y="428"/>
                  </a:lnTo>
                  <a:lnTo>
                    <a:pt x="23" y="420"/>
                  </a:lnTo>
                  <a:lnTo>
                    <a:pt x="21" y="411"/>
                  </a:lnTo>
                  <a:lnTo>
                    <a:pt x="18" y="401"/>
                  </a:lnTo>
                  <a:lnTo>
                    <a:pt x="17" y="391"/>
                  </a:lnTo>
                  <a:lnTo>
                    <a:pt x="17" y="80"/>
                  </a:lnTo>
                  <a:lnTo>
                    <a:pt x="18" y="71"/>
                  </a:lnTo>
                  <a:lnTo>
                    <a:pt x="20" y="64"/>
                  </a:lnTo>
                  <a:lnTo>
                    <a:pt x="22" y="56"/>
                  </a:lnTo>
                  <a:lnTo>
                    <a:pt x="24" y="49"/>
                  </a:lnTo>
                  <a:lnTo>
                    <a:pt x="27" y="42"/>
                  </a:lnTo>
                  <a:lnTo>
                    <a:pt x="32" y="35"/>
                  </a:lnTo>
                  <a:lnTo>
                    <a:pt x="36" y="29"/>
                  </a:lnTo>
                  <a:lnTo>
                    <a:pt x="42" y="24"/>
                  </a:lnTo>
                  <a:lnTo>
                    <a:pt x="47" y="18"/>
                  </a:lnTo>
                  <a:lnTo>
                    <a:pt x="53" y="14"/>
                  </a:lnTo>
                  <a:lnTo>
                    <a:pt x="59" y="10"/>
                  </a:lnTo>
                  <a:lnTo>
                    <a:pt x="67" y="6"/>
                  </a:lnTo>
                  <a:lnTo>
                    <a:pt x="74" y="4"/>
                  </a:lnTo>
                  <a:lnTo>
                    <a:pt x="81" y="2"/>
                  </a:lnTo>
                  <a:lnTo>
                    <a:pt x="90" y="1"/>
                  </a:lnTo>
                  <a:lnTo>
                    <a:pt x="98" y="0"/>
                  </a:lnTo>
                  <a:lnTo>
                    <a:pt x="106" y="1"/>
                  </a:lnTo>
                  <a:lnTo>
                    <a:pt x="114" y="2"/>
                  </a:lnTo>
                  <a:lnTo>
                    <a:pt x="120" y="3"/>
                  </a:lnTo>
                  <a:lnTo>
                    <a:pt x="127" y="5"/>
                  </a:lnTo>
                  <a:lnTo>
                    <a:pt x="132" y="7"/>
                  </a:lnTo>
                  <a:lnTo>
                    <a:pt x="138" y="10"/>
                  </a:lnTo>
                  <a:lnTo>
                    <a:pt x="142" y="12"/>
                  </a:lnTo>
                  <a:lnTo>
                    <a:pt x="147" y="15"/>
                  </a:lnTo>
                  <a:lnTo>
                    <a:pt x="398" y="250"/>
                  </a:lnTo>
                  <a:lnTo>
                    <a:pt x="403" y="257"/>
                  </a:lnTo>
                  <a:lnTo>
                    <a:pt x="408" y="264"/>
                  </a:lnTo>
                  <a:lnTo>
                    <a:pt x="410" y="270"/>
                  </a:lnTo>
                  <a:lnTo>
                    <a:pt x="411" y="278"/>
                  </a:lnTo>
                  <a:lnTo>
                    <a:pt x="410" y="286"/>
                  </a:lnTo>
                  <a:lnTo>
                    <a:pt x="409" y="294"/>
                  </a:lnTo>
                  <a:lnTo>
                    <a:pt x="404" y="301"/>
                  </a:lnTo>
                  <a:lnTo>
                    <a:pt x="400" y="30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" name="Freeform 42"/>
            <p:cNvSpPr>
              <a:spLocks/>
            </p:cNvSpPr>
            <p:nvPr/>
          </p:nvSpPr>
          <p:spPr bwMode="auto">
            <a:xfrm>
              <a:off x="1563688" y="3289300"/>
              <a:ext cx="128587" cy="128587"/>
            </a:xfrm>
            <a:custGeom>
              <a:avLst/>
              <a:gdLst/>
              <a:ahLst/>
              <a:cxnLst>
                <a:cxn ang="0">
                  <a:pos x="110" y="244"/>
                </a:cxn>
                <a:cxn ang="0">
                  <a:pos x="86" y="239"/>
                </a:cxn>
                <a:cxn ang="0">
                  <a:pos x="64" y="230"/>
                </a:cxn>
                <a:cxn ang="0">
                  <a:pos x="44" y="216"/>
                </a:cxn>
                <a:cxn ang="0">
                  <a:pos x="27" y="200"/>
                </a:cxn>
                <a:cxn ang="0">
                  <a:pos x="14" y="181"/>
                </a:cxn>
                <a:cxn ang="0">
                  <a:pos x="5" y="159"/>
                </a:cxn>
                <a:cxn ang="0">
                  <a:pos x="0" y="134"/>
                </a:cxn>
                <a:cxn ang="0">
                  <a:pos x="0" y="109"/>
                </a:cxn>
                <a:cxn ang="0">
                  <a:pos x="5" y="86"/>
                </a:cxn>
                <a:cxn ang="0">
                  <a:pos x="14" y="64"/>
                </a:cxn>
                <a:cxn ang="0">
                  <a:pos x="27" y="44"/>
                </a:cxn>
                <a:cxn ang="0">
                  <a:pos x="44" y="27"/>
                </a:cxn>
                <a:cxn ang="0">
                  <a:pos x="64" y="14"/>
                </a:cxn>
                <a:cxn ang="0">
                  <a:pos x="86" y="5"/>
                </a:cxn>
                <a:cxn ang="0">
                  <a:pos x="110" y="0"/>
                </a:cxn>
                <a:cxn ang="0">
                  <a:pos x="135" y="0"/>
                </a:cxn>
                <a:cxn ang="0">
                  <a:pos x="159" y="5"/>
                </a:cxn>
                <a:cxn ang="0">
                  <a:pos x="181" y="14"/>
                </a:cxn>
                <a:cxn ang="0">
                  <a:pos x="201" y="27"/>
                </a:cxn>
                <a:cxn ang="0">
                  <a:pos x="217" y="44"/>
                </a:cxn>
                <a:cxn ang="0">
                  <a:pos x="231" y="64"/>
                </a:cxn>
                <a:cxn ang="0">
                  <a:pos x="240" y="86"/>
                </a:cxn>
                <a:cxn ang="0">
                  <a:pos x="245" y="109"/>
                </a:cxn>
                <a:cxn ang="0">
                  <a:pos x="245" y="134"/>
                </a:cxn>
                <a:cxn ang="0">
                  <a:pos x="240" y="159"/>
                </a:cxn>
                <a:cxn ang="0">
                  <a:pos x="231" y="181"/>
                </a:cxn>
                <a:cxn ang="0">
                  <a:pos x="217" y="200"/>
                </a:cxn>
                <a:cxn ang="0">
                  <a:pos x="201" y="216"/>
                </a:cxn>
                <a:cxn ang="0">
                  <a:pos x="181" y="230"/>
                </a:cxn>
                <a:cxn ang="0">
                  <a:pos x="159" y="239"/>
                </a:cxn>
                <a:cxn ang="0">
                  <a:pos x="135" y="244"/>
                </a:cxn>
              </a:cxnLst>
              <a:rect l="0" t="0" r="r" b="b"/>
              <a:pathLst>
                <a:path w="245" h="245">
                  <a:moveTo>
                    <a:pt x="122" y="245"/>
                  </a:moveTo>
                  <a:lnTo>
                    <a:pt x="110" y="244"/>
                  </a:lnTo>
                  <a:lnTo>
                    <a:pt x="98" y="243"/>
                  </a:lnTo>
                  <a:lnTo>
                    <a:pt x="86" y="239"/>
                  </a:lnTo>
                  <a:lnTo>
                    <a:pt x="75" y="235"/>
                  </a:lnTo>
                  <a:lnTo>
                    <a:pt x="64" y="230"/>
                  </a:lnTo>
                  <a:lnTo>
                    <a:pt x="54" y="224"/>
                  </a:lnTo>
                  <a:lnTo>
                    <a:pt x="44" y="216"/>
                  </a:lnTo>
                  <a:lnTo>
                    <a:pt x="35" y="209"/>
                  </a:lnTo>
                  <a:lnTo>
                    <a:pt x="27" y="200"/>
                  </a:lnTo>
                  <a:lnTo>
                    <a:pt x="21" y="191"/>
                  </a:lnTo>
                  <a:lnTo>
                    <a:pt x="14" y="181"/>
                  </a:lnTo>
                  <a:lnTo>
                    <a:pt x="10" y="170"/>
                  </a:lnTo>
                  <a:lnTo>
                    <a:pt x="5" y="159"/>
                  </a:lnTo>
                  <a:lnTo>
                    <a:pt x="2" y="147"/>
                  </a:lnTo>
                  <a:lnTo>
                    <a:pt x="0" y="134"/>
                  </a:lnTo>
                  <a:lnTo>
                    <a:pt x="0" y="122"/>
                  </a:lnTo>
                  <a:lnTo>
                    <a:pt x="0" y="109"/>
                  </a:lnTo>
                  <a:lnTo>
                    <a:pt x="2" y="97"/>
                  </a:lnTo>
                  <a:lnTo>
                    <a:pt x="5" y="86"/>
                  </a:lnTo>
                  <a:lnTo>
                    <a:pt x="10" y="74"/>
                  </a:lnTo>
                  <a:lnTo>
                    <a:pt x="14" y="64"/>
                  </a:lnTo>
                  <a:lnTo>
                    <a:pt x="21" y="54"/>
                  </a:lnTo>
                  <a:lnTo>
                    <a:pt x="27" y="44"/>
                  </a:lnTo>
                  <a:lnTo>
                    <a:pt x="35" y="35"/>
                  </a:lnTo>
                  <a:lnTo>
                    <a:pt x="44" y="27"/>
                  </a:lnTo>
                  <a:lnTo>
                    <a:pt x="54" y="21"/>
                  </a:lnTo>
                  <a:lnTo>
                    <a:pt x="64" y="14"/>
                  </a:lnTo>
                  <a:lnTo>
                    <a:pt x="75" y="9"/>
                  </a:lnTo>
                  <a:lnTo>
                    <a:pt x="86" y="5"/>
                  </a:lnTo>
                  <a:lnTo>
                    <a:pt x="98" y="2"/>
                  </a:lnTo>
                  <a:lnTo>
                    <a:pt x="110" y="0"/>
                  </a:lnTo>
                  <a:lnTo>
                    <a:pt x="122" y="0"/>
                  </a:lnTo>
                  <a:lnTo>
                    <a:pt x="135" y="0"/>
                  </a:lnTo>
                  <a:lnTo>
                    <a:pt x="147" y="2"/>
                  </a:lnTo>
                  <a:lnTo>
                    <a:pt x="159" y="5"/>
                  </a:lnTo>
                  <a:lnTo>
                    <a:pt x="170" y="9"/>
                  </a:lnTo>
                  <a:lnTo>
                    <a:pt x="181" y="14"/>
                  </a:lnTo>
                  <a:lnTo>
                    <a:pt x="191" y="21"/>
                  </a:lnTo>
                  <a:lnTo>
                    <a:pt x="201" y="27"/>
                  </a:lnTo>
                  <a:lnTo>
                    <a:pt x="210" y="35"/>
                  </a:lnTo>
                  <a:lnTo>
                    <a:pt x="217" y="44"/>
                  </a:lnTo>
                  <a:lnTo>
                    <a:pt x="224" y="54"/>
                  </a:lnTo>
                  <a:lnTo>
                    <a:pt x="231" y="64"/>
                  </a:lnTo>
                  <a:lnTo>
                    <a:pt x="235" y="74"/>
                  </a:lnTo>
                  <a:lnTo>
                    <a:pt x="240" y="86"/>
                  </a:lnTo>
                  <a:lnTo>
                    <a:pt x="243" y="97"/>
                  </a:lnTo>
                  <a:lnTo>
                    <a:pt x="245" y="109"/>
                  </a:lnTo>
                  <a:lnTo>
                    <a:pt x="245" y="122"/>
                  </a:lnTo>
                  <a:lnTo>
                    <a:pt x="245" y="134"/>
                  </a:lnTo>
                  <a:lnTo>
                    <a:pt x="243" y="147"/>
                  </a:lnTo>
                  <a:lnTo>
                    <a:pt x="240" y="159"/>
                  </a:lnTo>
                  <a:lnTo>
                    <a:pt x="235" y="170"/>
                  </a:lnTo>
                  <a:lnTo>
                    <a:pt x="231" y="181"/>
                  </a:lnTo>
                  <a:lnTo>
                    <a:pt x="224" y="191"/>
                  </a:lnTo>
                  <a:lnTo>
                    <a:pt x="217" y="200"/>
                  </a:lnTo>
                  <a:lnTo>
                    <a:pt x="210" y="209"/>
                  </a:lnTo>
                  <a:lnTo>
                    <a:pt x="201" y="216"/>
                  </a:lnTo>
                  <a:lnTo>
                    <a:pt x="191" y="224"/>
                  </a:lnTo>
                  <a:lnTo>
                    <a:pt x="181" y="230"/>
                  </a:lnTo>
                  <a:lnTo>
                    <a:pt x="170" y="235"/>
                  </a:lnTo>
                  <a:lnTo>
                    <a:pt x="159" y="239"/>
                  </a:lnTo>
                  <a:lnTo>
                    <a:pt x="147" y="243"/>
                  </a:lnTo>
                  <a:lnTo>
                    <a:pt x="135" y="244"/>
                  </a:lnTo>
                  <a:lnTo>
                    <a:pt x="122" y="24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" name="Freeform 43"/>
            <p:cNvSpPr>
              <a:spLocks/>
            </p:cNvSpPr>
            <p:nvPr/>
          </p:nvSpPr>
          <p:spPr bwMode="auto">
            <a:xfrm>
              <a:off x="1462088" y="3455988"/>
              <a:ext cx="217487" cy="460375"/>
            </a:xfrm>
            <a:custGeom>
              <a:avLst/>
              <a:gdLst/>
              <a:ahLst/>
              <a:cxnLst>
                <a:cxn ang="0">
                  <a:pos x="264" y="15"/>
                </a:cxn>
                <a:cxn ang="0">
                  <a:pos x="274" y="10"/>
                </a:cxn>
                <a:cxn ang="0">
                  <a:pos x="284" y="5"/>
                </a:cxn>
                <a:cxn ang="0">
                  <a:pos x="298" y="2"/>
                </a:cxn>
                <a:cxn ang="0">
                  <a:pos x="312" y="0"/>
                </a:cxn>
                <a:cxn ang="0">
                  <a:pos x="329" y="2"/>
                </a:cxn>
                <a:cxn ang="0">
                  <a:pos x="343" y="6"/>
                </a:cxn>
                <a:cxn ang="0">
                  <a:pos x="358" y="14"/>
                </a:cxn>
                <a:cxn ang="0">
                  <a:pos x="369" y="24"/>
                </a:cxn>
                <a:cxn ang="0">
                  <a:pos x="379" y="35"/>
                </a:cxn>
                <a:cxn ang="0">
                  <a:pos x="386" y="49"/>
                </a:cxn>
                <a:cxn ang="0">
                  <a:pos x="391" y="64"/>
                </a:cxn>
                <a:cxn ang="0">
                  <a:pos x="393" y="80"/>
                </a:cxn>
                <a:cxn ang="0">
                  <a:pos x="392" y="401"/>
                </a:cxn>
                <a:cxn ang="0">
                  <a:pos x="388" y="420"/>
                </a:cxn>
                <a:cxn ang="0">
                  <a:pos x="379" y="437"/>
                </a:cxn>
                <a:cxn ang="0">
                  <a:pos x="365" y="450"/>
                </a:cxn>
                <a:cxn ang="0">
                  <a:pos x="411" y="820"/>
                </a:cxn>
                <a:cxn ang="0">
                  <a:pos x="410" y="835"/>
                </a:cxn>
                <a:cxn ang="0">
                  <a:pos x="403" y="849"/>
                </a:cxn>
                <a:cxn ang="0">
                  <a:pos x="392" y="859"/>
                </a:cxn>
                <a:cxn ang="0">
                  <a:pos x="376" y="865"/>
                </a:cxn>
                <a:cxn ang="0">
                  <a:pos x="361" y="864"/>
                </a:cxn>
                <a:cxn ang="0">
                  <a:pos x="347" y="857"/>
                </a:cxn>
                <a:cxn ang="0">
                  <a:pos x="337" y="846"/>
                </a:cxn>
                <a:cxn ang="0">
                  <a:pos x="331" y="831"/>
                </a:cxn>
                <a:cxn ang="0">
                  <a:pos x="250" y="839"/>
                </a:cxn>
                <a:cxn ang="0">
                  <a:pos x="245" y="853"/>
                </a:cxn>
                <a:cxn ang="0">
                  <a:pos x="236" y="862"/>
                </a:cxn>
                <a:cxn ang="0">
                  <a:pos x="225" y="868"/>
                </a:cxn>
                <a:cxn ang="0">
                  <a:pos x="212" y="870"/>
                </a:cxn>
                <a:cxn ang="0">
                  <a:pos x="203" y="869"/>
                </a:cxn>
                <a:cxn ang="0">
                  <a:pos x="187" y="863"/>
                </a:cxn>
                <a:cxn ang="0">
                  <a:pos x="177" y="852"/>
                </a:cxn>
                <a:cxn ang="0">
                  <a:pos x="172" y="837"/>
                </a:cxn>
                <a:cxn ang="0">
                  <a:pos x="173" y="821"/>
                </a:cxn>
                <a:cxn ang="0">
                  <a:pos x="256" y="447"/>
                </a:cxn>
                <a:cxn ang="0">
                  <a:pos x="245" y="434"/>
                </a:cxn>
                <a:cxn ang="0">
                  <a:pos x="237" y="418"/>
                </a:cxn>
                <a:cxn ang="0">
                  <a:pos x="233" y="401"/>
                </a:cxn>
                <a:cxn ang="0">
                  <a:pos x="233" y="155"/>
                </a:cxn>
                <a:cxn ang="0">
                  <a:pos x="61" y="313"/>
                </a:cxn>
                <a:cxn ang="0">
                  <a:pos x="47" y="319"/>
                </a:cxn>
                <a:cxn ang="0">
                  <a:pos x="32" y="319"/>
                </a:cxn>
                <a:cxn ang="0">
                  <a:pos x="17" y="312"/>
                </a:cxn>
                <a:cxn ang="0">
                  <a:pos x="6" y="301"/>
                </a:cxn>
                <a:cxn ang="0">
                  <a:pos x="1" y="286"/>
                </a:cxn>
                <a:cxn ang="0">
                  <a:pos x="1" y="270"/>
                </a:cxn>
                <a:cxn ang="0">
                  <a:pos x="7" y="257"/>
                </a:cxn>
              </a:cxnLst>
              <a:rect l="0" t="0" r="r" b="b"/>
              <a:pathLst>
                <a:path w="411" h="870">
                  <a:moveTo>
                    <a:pt x="13" y="250"/>
                  </a:moveTo>
                  <a:lnTo>
                    <a:pt x="264" y="15"/>
                  </a:lnTo>
                  <a:lnTo>
                    <a:pt x="268" y="12"/>
                  </a:lnTo>
                  <a:lnTo>
                    <a:pt x="274" y="10"/>
                  </a:lnTo>
                  <a:lnTo>
                    <a:pt x="278" y="7"/>
                  </a:lnTo>
                  <a:lnTo>
                    <a:pt x="284" y="5"/>
                  </a:lnTo>
                  <a:lnTo>
                    <a:pt x="290" y="3"/>
                  </a:lnTo>
                  <a:lnTo>
                    <a:pt x="298" y="2"/>
                  </a:lnTo>
                  <a:lnTo>
                    <a:pt x="305" y="1"/>
                  </a:lnTo>
                  <a:lnTo>
                    <a:pt x="312" y="0"/>
                  </a:lnTo>
                  <a:lnTo>
                    <a:pt x="320" y="1"/>
                  </a:lnTo>
                  <a:lnTo>
                    <a:pt x="329" y="2"/>
                  </a:lnTo>
                  <a:lnTo>
                    <a:pt x="337" y="4"/>
                  </a:lnTo>
                  <a:lnTo>
                    <a:pt x="343" y="6"/>
                  </a:lnTo>
                  <a:lnTo>
                    <a:pt x="351" y="10"/>
                  </a:lnTo>
                  <a:lnTo>
                    <a:pt x="358" y="14"/>
                  </a:lnTo>
                  <a:lnTo>
                    <a:pt x="363" y="18"/>
                  </a:lnTo>
                  <a:lnTo>
                    <a:pt x="369" y="24"/>
                  </a:lnTo>
                  <a:lnTo>
                    <a:pt x="374" y="29"/>
                  </a:lnTo>
                  <a:lnTo>
                    <a:pt x="379" y="35"/>
                  </a:lnTo>
                  <a:lnTo>
                    <a:pt x="383" y="42"/>
                  </a:lnTo>
                  <a:lnTo>
                    <a:pt x="386" y="49"/>
                  </a:lnTo>
                  <a:lnTo>
                    <a:pt x="389" y="56"/>
                  </a:lnTo>
                  <a:lnTo>
                    <a:pt x="391" y="64"/>
                  </a:lnTo>
                  <a:lnTo>
                    <a:pt x="392" y="71"/>
                  </a:lnTo>
                  <a:lnTo>
                    <a:pt x="393" y="80"/>
                  </a:lnTo>
                  <a:lnTo>
                    <a:pt x="393" y="391"/>
                  </a:lnTo>
                  <a:lnTo>
                    <a:pt x="392" y="401"/>
                  </a:lnTo>
                  <a:lnTo>
                    <a:pt x="390" y="411"/>
                  </a:lnTo>
                  <a:lnTo>
                    <a:pt x="388" y="420"/>
                  </a:lnTo>
                  <a:lnTo>
                    <a:pt x="383" y="428"/>
                  </a:lnTo>
                  <a:lnTo>
                    <a:pt x="379" y="437"/>
                  </a:lnTo>
                  <a:lnTo>
                    <a:pt x="372" y="444"/>
                  </a:lnTo>
                  <a:lnTo>
                    <a:pt x="365" y="450"/>
                  </a:lnTo>
                  <a:lnTo>
                    <a:pt x="359" y="457"/>
                  </a:lnTo>
                  <a:lnTo>
                    <a:pt x="411" y="820"/>
                  </a:lnTo>
                  <a:lnTo>
                    <a:pt x="411" y="827"/>
                  </a:lnTo>
                  <a:lnTo>
                    <a:pt x="410" y="835"/>
                  </a:lnTo>
                  <a:lnTo>
                    <a:pt x="406" y="843"/>
                  </a:lnTo>
                  <a:lnTo>
                    <a:pt x="403" y="849"/>
                  </a:lnTo>
                  <a:lnTo>
                    <a:pt x="397" y="855"/>
                  </a:lnTo>
                  <a:lnTo>
                    <a:pt x="392" y="859"/>
                  </a:lnTo>
                  <a:lnTo>
                    <a:pt x="384" y="863"/>
                  </a:lnTo>
                  <a:lnTo>
                    <a:pt x="376" y="865"/>
                  </a:lnTo>
                  <a:lnTo>
                    <a:pt x="369" y="865"/>
                  </a:lnTo>
                  <a:lnTo>
                    <a:pt x="361" y="864"/>
                  </a:lnTo>
                  <a:lnTo>
                    <a:pt x="353" y="862"/>
                  </a:lnTo>
                  <a:lnTo>
                    <a:pt x="347" y="857"/>
                  </a:lnTo>
                  <a:lnTo>
                    <a:pt x="341" y="852"/>
                  </a:lnTo>
                  <a:lnTo>
                    <a:pt x="337" y="846"/>
                  </a:lnTo>
                  <a:lnTo>
                    <a:pt x="333" y="838"/>
                  </a:lnTo>
                  <a:lnTo>
                    <a:pt x="331" y="831"/>
                  </a:lnTo>
                  <a:lnTo>
                    <a:pt x="302" y="628"/>
                  </a:lnTo>
                  <a:lnTo>
                    <a:pt x="250" y="839"/>
                  </a:lnTo>
                  <a:lnTo>
                    <a:pt x="248" y="846"/>
                  </a:lnTo>
                  <a:lnTo>
                    <a:pt x="245" y="853"/>
                  </a:lnTo>
                  <a:lnTo>
                    <a:pt x="242" y="857"/>
                  </a:lnTo>
                  <a:lnTo>
                    <a:pt x="236" y="862"/>
                  </a:lnTo>
                  <a:lnTo>
                    <a:pt x="231" y="866"/>
                  </a:lnTo>
                  <a:lnTo>
                    <a:pt x="225" y="868"/>
                  </a:lnTo>
                  <a:lnTo>
                    <a:pt x="218" y="870"/>
                  </a:lnTo>
                  <a:lnTo>
                    <a:pt x="212" y="870"/>
                  </a:lnTo>
                  <a:lnTo>
                    <a:pt x="207" y="870"/>
                  </a:lnTo>
                  <a:lnTo>
                    <a:pt x="203" y="869"/>
                  </a:lnTo>
                  <a:lnTo>
                    <a:pt x="195" y="867"/>
                  </a:lnTo>
                  <a:lnTo>
                    <a:pt x="187" y="863"/>
                  </a:lnTo>
                  <a:lnTo>
                    <a:pt x="182" y="857"/>
                  </a:lnTo>
                  <a:lnTo>
                    <a:pt x="177" y="852"/>
                  </a:lnTo>
                  <a:lnTo>
                    <a:pt x="174" y="844"/>
                  </a:lnTo>
                  <a:lnTo>
                    <a:pt x="172" y="837"/>
                  </a:lnTo>
                  <a:lnTo>
                    <a:pt x="172" y="830"/>
                  </a:lnTo>
                  <a:lnTo>
                    <a:pt x="173" y="821"/>
                  </a:lnTo>
                  <a:lnTo>
                    <a:pt x="263" y="454"/>
                  </a:lnTo>
                  <a:lnTo>
                    <a:pt x="256" y="447"/>
                  </a:lnTo>
                  <a:lnTo>
                    <a:pt x="250" y="441"/>
                  </a:lnTo>
                  <a:lnTo>
                    <a:pt x="245" y="434"/>
                  </a:lnTo>
                  <a:lnTo>
                    <a:pt x="240" y="426"/>
                  </a:lnTo>
                  <a:lnTo>
                    <a:pt x="237" y="418"/>
                  </a:lnTo>
                  <a:lnTo>
                    <a:pt x="234" y="410"/>
                  </a:lnTo>
                  <a:lnTo>
                    <a:pt x="233" y="401"/>
                  </a:lnTo>
                  <a:lnTo>
                    <a:pt x="233" y="391"/>
                  </a:lnTo>
                  <a:lnTo>
                    <a:pt x="233" y="155"/>
                  </a:lnTo>
                  <a:lnTo>
                    <a:pt x="67" y="309"/>
                  </a:lnTo>
                  <a:lnTo>
                    <a:pt x="61" y="313"/>
                  </a:lnTo>
                  <a:lnTo>
                    <a:pt x="55" y="317"/>
                  </a:lnTo>
                  <a:lnTo>
                    <a:pt x="47" y="319"/>
                  </a:lnTo>
                  <a:lnTo>
                    <a:pt x="40" y="320"/>
                  </a:lnTo>
                  <a:lnTo>
                    <a:pt x="32" y="319"/>
                  </a:lnTo>
                  <a:lnTo>
                    <a:pt x="24" y="317"/>
                  </a:lnTo>
                  <a:lnTo>
                    <a:pt x="17" y="312"/>
                  </a:lnTo>
                  <a:lnTo>
                    <a:pt x="11" y="307"/>
                  </a:lnTo>
                  <a:lnTo>
                    <a:pt x="6" y="301"/>
                  </a:lnTo>
                  <a:lnTo>
                    <a:pt x="2" y="294"/>
                  </a:lnTo>
                  <a:lnTo>
                    <a:pt x="1" y="286"/>
                  </a:lnTo>
                  <a:lnTo>
                    <a:pt x="0" y="278"/>
                  </a:lnTo>
                  <a:lnTo>
                    <a:pt x="1" y="270"/>
                  </a:lnTo>
                  <a:lnTo>
                    <a:pt x="3" y="264"/>
                  </a:lnTo>
                  <a:lnTo>
                    <a:pt x="7" y="257"/>
                  </a:lnTo>
                  <a:lnTo>
                    <a:pt x="13" y="2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75" name="Группа 174"/>
          <p:cNvGrpSpPr/>
          <p:nvPr/>
        </p:nvGrpSpPr>
        <p:grpSpPr>
          <a:xfrm>
            <a:off x="2990850" y="3156558"/>
            <a:ext cx="715962" cy="647700"/>
            <a:chOff x="2990850" y="3262313"/>
            <a:chExt cx="715962" cy="647700"/>
          </a:xfrm>
          <a:solidFill>
            <a:srgbClr val="E30613"/>
          </a:solidFill>
        </p:grpSpPr>
        <p:sp>
          <p:nvSpPr>
            <p:cNvPr id="176" name="Freeform 44"/>
            <p:cNvSpPr>
              <a:spLocks noEditPoints="1"/>
            </p:cNvSpPr>
            <p:nvPr/>
          </p:nvSpPr>
          <p:spPr bwMode="auto">
            <a:xfrm>
              <a:off x="3486150" y="3262313"/>
              <a:ext cx="196850" cy="263525"/>
            </a:xfrm>
            <a:custGeom>
              <a:avLst/>
              <a:gdLst/>
              <a:ahLst/>
              <a:cxnLst>
                <a:cxn ang="0">
                  <a:pos x="166" y="283"/>
                </a:cxn>
                <a:cxn ang="0">
                  <a:pos x="139" y="273"/>
                </a:cxn>
                <a:cxn ang="0">
                  <a:pos x="116" y="256"/>
                </a:cxn>
                <a:cxn ang="0">
                  <a:pos x="99" y="233"/>
                </a:cxn>
                <a:cxn ang="0">
                  <a:pos x="89" y="206"/>
                </a:cxn>
                <a:cxn ang="0">
                  <a:pos x="87" y="177"/>
                </a:cxn>
                <a:cxn ang="0">
                  <a:pos x="95" y="148"/>
                </a:cxn>
                <a:cxn ang="0">
                  <a:pos x="109" y="124"/>
                </a:cxn>
                <a:cxn ang="0">
                  <a:pos x="130" y="105"/>
                </a:cxn>
                <a:cxn ang="0">
                  <a:pos x="156" y="93"/>
                </a:cxn>
                <a:cxn ang="0">
                  <a:pos x="186" y="88"/>
                </a:cxn>
                <a:cxn ang="0">
                  <a:pos x="214" y="93"/>
                </a:cxn>
                <a:cxn ang="0">
                  <a:pos x="241" y="105"/>
                </a:cxn>
                <a:cxn ang="0">
                  <a:pos x="262" y="124"/>
                </a:cxn>
                <a:cxn ang="0">
                  <a:pos x="276" y="148"/>
                </a:cxn>
                <a:cxn ang="0">
                  <a:pos x="284" y="177"/>
                </a:cxn>
                <a:cxn ang="0">
                  <a:pos x="282" y="206"/>
                </a:cxn>
                <a:cxn ang="0">
                  <a:pos x="272" y="233"/>
                </a:cxn>
                <a:cxn ang="0">
                  <a:pos x="255" y="256"/>
                </a:cxn>
                <a:cxn ang="0">
                  <a:pos x="232" y="273"/>
                </a:cxn>
                <a:cxn ang="0">
                  <a:pos x="206" y="283"/>
                </a:cxn>
                <a:cxn ang="0">
                  <a:pos x="168" y="1"/>
                </a:cxn>
                <a:cxn ang="0">
                  <a:pos x="138" y="6"/>
                </a:cxn>
                <a:cxn ang="0">
                  <a:pos x="93" y="25"/>
                </a:cxn>
                <a:cxn ang="0">
                  <a:pos x="49" y="62"/>
                </a:cxn>
                <a:cxn ang="0">
                  <a:pos x="18" y="109"/>
                </a:cxn>
                <a:cxn ang="0">
                  <a:pos x="1" y="166"/>
                </a:cxn>
                <a:cxn ang="0">
                  <a:pos x="2" y="225"/>
                </a:cxn>
                <a:cxn ang="0">
                  <a:pos x="21" y="281"/>
                </a:cxn>
                <a:cxn ang="0">
                  <a:pos x="52" y="326"/>
                </a:cxn>
                <a:cxn ang="0">
                  <a:pos x="103" y="382"/>
                </a:cxn>
                <a:cxn ang="0">
                  <a:pos x="152" y="450"/>
                </a:cxn>
                <a:cxn ang="0">
                  <a:pos x="176" y="496"/>
                </a:cxn>
                <a:cxn ang="0">
                  <a:pos x="186" y="500"/>
                </a:cxn>
                <a:cxn ang="0">
                  <a:pos x="196" y="496"/>
                </a:cxn>
                <a:cxn ang="0">
                  <a:pos x="221" y="445"/>
                </a:cxn>
                <a:cxn ang="0">
                  <a:pos x="277" y="372"/>
                </a:cxn>
                <a:cxn ang="0">
                  <a:pos x="332" y="309"/>
                </a:cxn>
                <a:cxn ang="0">
                  <a:pos x="357" y="265"/>
                </a:cxn>
                <a:cxn ang="0">
                  <a:pos x="367" y="235"/>
                </a:cxn>
                <a:cxn ang="0">
                  <a:pos x="371" y="200"/>
                </a:cxn>
                <a:cxn ang="0">
                  <a:pos x="368" y="147"/>
                </a:cxn>
                <a:cxn ang="0">
                  <a:pos x="347" y="93"/>
                </a:cxn>
                <a:cxn ang="0">
                  <a:pos x="312" y="48"/>
                </a:cxn>
                <a:cxn ang="0">
                  <a:pos x="264" y="18"/>
                </a:cxn>
                <a:cxn ang="0">
                  <a:pos x="208" y="2"/>
                </a:cxn>
              </a:cxnLst>
              <a:rect l="0" t="0" r="r" b="b"/>
              <a:pathLst>
                <a:path w="372" h="500">
                  <a:moveTo>
                    <a:pt x="186" y="285"/>
                  </a:moveTo>
                  <a:lnTo>
                    <a:pt x="176" y="284"/>
                  </a:lnTo>
                  <a:lnTo>
                    <a:pt x="166" y="283"/>
                  </a:lnTo>
                  <a:lnTo>
                    <a:pt x="156" y="281"/>
                  </a:lnTo>
                  <a:lnTo>
                    <a:pt x="147" y="277"/>
                  </a:lnTo>
                  <a:lnTo>
                    <a:pt x="139" y="273"/>
                  </a:lnTo>
                  <a:lnTo>
                    <a:pt x="130" y="268"/>
                  </a:lnTo>
                  <a:lnTo>
                    <a:pt x="123" y="263"/>
                  </a:lnTo>
                  <a:lnTo>
                    <a:pt x="116" y="256"/>
                  </a:lnTo>
                  <a:lnTo>
                    <a:pt x="109" y="250"/>
                  </a:lnTo>
                  <a:lnTo>
                    <a:pt x="104" y="242"/>
                  </a:lnTo>
                  <a:lnTo>
                    <a:pt x="99" y="233"/>
                  </a:lnTo>
                  <a:lnTo>
                    <a:pt x="95" y="225"/>
                  </a:lnTo>
                  <a:lnTo>
                    <a:pt x="92" y="215"/>
                  </a:lnTo>
                  <a:lnTo>
                    <a:pt x="89" y="206"/>
                  </a:lnTo>
                  <a:lnTo>
                    <a:pt x="87" y="197"/>
                  </a:lnTo>
                  <a:lnTo>
                    <a:pt x="87" y="187"/>
                  </a:lnTo>
                  <a:lnTo>
                    <a:pt x="87" y="177"/>
                  </a:lnTo>
                  <a:lnTo>
                    <a:pt x="89" y="167"/>
                  </a:lnTo>
                  <a:lnTo>
                    <a:pt x="92" y="157"/>
                  </a:lnTo>
                  <a:lnTo>
                    <a:pt x="95" y="148"/>
                  </a:lnTo>
                  <a:lnTo>
                    <a:pt x="99" y="139"/>
                  </a:lnTo>
                  <a:lnTo>
                    <a:pt x="104" y="131"/>
                  </a:lnTo>
                  <a:lnTo>
                    <a:pt x="109" y="124"/>
                  </a:lnTo>
                  <a:lnTo>
                    <a:pt x="116" y="117"/>
                  </a:lnTo>
                  <a:lnTo>
                    <a:pt x="123" y="110"/>
                  </a:lnTo>
                  <a:lnTo>
                    <a:pt x="130" y="105"/>
                  </a:lnTo>
                  <a:lnTo>
                    <a:pt x="139" y="100"/>
                  </a:lnTo>
                  <a:lnTo>
                    <a:pt x="147" y="96"/>
                  </a:lnTo>
                  <a:lnTo>
                    <a:pt x="156" y="93"/>
                  </a:lnTo>
                  <a:lnTo>
                    <a:pt x="166" y="90"/>
                  </a:lnTo>
                  <a:lnTo>
                    <a:pt x="176" y="88"/>
                  </a:lnTo>
                  <a:lnTo>
                    <a:pt x="186" y="88"/>
                  </a:lnTo>
                  <a:lnTo>
                    <a:pt x="196" y="88"/>
                  </a:lnTo>
                  <a:lnTo>
                    <a:pt x="206" y="90"/>
                  </a:lnTo>
                  <a:lnTo>
                    <a:pt x="214" y="93"/>
                  </a:lnTo>
                  <a:lnTo>
                    <a:pt x="224" y="96"/>
                  </a:lnTo>
                  <a:lnTo>
                    <a:pt x="232" y="100"/>
                  </a:lnTo>
                  <a:lnTo>
                    <a:pt x="241" y="105"/>
                  </a:lnTo>
                  <a:lnTo>
                    <a:pt x="249" y="110"/>
                  </a:lnTo>
                  <a:lnTo>
                    <a:pt x="255" y="117"/>
                  </a:lnTo>
                  <a:lnTo>
                    <a:pt x="262" y="124"/>
                  </a:lnTo>
                  <a:lnTo>
                    <a:pt x="267" y="131"/>
                  </a:lnTo>
                  <a:lnTo>
                    <a:pt x="272" y="139"/>
                  </a:lnTo>
                  <a:lnTo>
                    <a:pt x="276" y="148"/>
                  </a:lnTo>
                  <a:lnTo>
                    <a:pt x="280" y="157"/>
                  </a:lnTo>
                  <a:lnTo>
                    <a:pt x="282" y="167"/>
                  </a:lnTo>
                  <a:lnTo>
                    <a:pt x="284" y="177"/>
                  </a:lnTo>
                  <a:lnTo>
                    <a:pt x="284" y="187"/>
                  </a:lnTo>
                  <a:lnTo>
                    <a:pt x="284" y="197"/>
                  </a:lnTo>
                  <a:lnTo>
                    <a:pt x="282" y="206"/>
                  </a:lnTo>
                  <a:lnTo>
                    <a:pt x="280" y="215"/>
                  </a:lnTo>
                  <a:lnTo>
                    <a:pt x="276" y="225"/>
                  </a:lnTo>
                  <a:lnTo>
                    <a:pt x="272" y="233"/>
                  </a:lnTo>
                  <a:lnTo>
                    <a:pt x="267" y="242"/>
                  </a:lnTo>
                  <a:lnTo>
                    <a:pt x="262" y="250"/>
                  </a:lnTo>
                  <a:lnTo>
                    <a:pt x="255" y="256"/>
                  </a:lnTo>
                  <a:lnTo>
                    <a:pt x="249" y="263"/>
                  </a:lnTo>
                  <a:lnTo>
                    <a:pt x="241" y="268"/>
                  </a:lnTo>
                  <a:lnTo>
                    <a:pt x="232" y="273"/>
                  </a:lnTo>
                  <a:lnTo>
                    <a:pt x="224" y="277"/>
                  </a:lnTo>
                  <a:lnTo>
                    <a:pt x="214" y="281"/>
                  </a:lnTo>
                  <a:lnTo>
                    <a:pt x="206" y="283"/>
                  </a:lnTo>
                  <a:lnTo>
                    <a:pt x="196" y="284"/>
                  </a:lnTo>
                  <a:lnTo>
                    <a:pt x="186" y="285"/>
                  </a:lnTo>
                  <a:close/>
                  <a:moveTo>
                    <a:pt x="168" y="1"/>
                  </a:moveTo>
                  <a:lnTo>
                    <a:pt x="157" y="2"/>
                  </a:lnTo>
                  <a:lnTo>
                    <a:pt x="147" y="4"/>
                  </a:lnTo>
                  <a:lnTo>
                    <a:pt x="138" y="6"/>
                  </a:lnTo>
                  <a:lnTo>
                    <a:pt x="128" y="9"/>
                  </a:lnTo>
                  <a:lnTo>
                    <a:pt x="110" y="16"/>
                  </a:lnTo>
                  <a:lnTo>
                    <a:pt x="93" y="25"/>
                  </a:lnTo>
                  <a:lnTo>
                    <a:pt x="77" y="36"/>
                  </a:lnTo>
                  <a:lnTo>
                    <a:pt x="62" y="48"/>
                  </a:lnTo>
                  <a:lnTo>
                    <a:pt x="49" y="62"/>
                  </a:lnTo>
                  <a:lnTo>
                    <a:pt x="36" y="76"/>
                  </a:lnTo>
                  <a:lnTo>
                    <a:pt x="26" y="93"/>
                  </a:lnTo>
                  <a:lnTo>
                    <a:pt x="18" y="109"/>
                  </a:lnTo>
                  <a:lnTo>
                    <a:pt x="10" y="127"/>
                  </a:lnTo>
                  <a:lnTo>
                    <a:pt x="4" y="146"/>
                  </a:lnTo>
                  <a:lnTo>
                    <a:pt x="1" y="166"/>
                  </a:lnTo>
                  <a:lnTo>
                    <a:pt x="0" y="185"/>
                  </a:lnTo>
                  <a:lnTo>
                    <a:pt x="0" y="205"/>
                  </a:lnTo>
                  <a:lnTo>
                    <a:pt x="2" y="225"/>
                  </a:lnTo>
                  <a:lnTo>
                    <a:pt x="7" y="245"/>
                  </a:lnTo>
                  <a:lnTo>
                    <a:pt x="13" y="263"/>
                  </a:lnTo>
                  <a:lnTo>
                    <a:pt x="21" y="281"/>
                  </a:lnTo>
                  <a:lnTo>
                    <a:pt x="30" y="296"/>
                  </a:lnTo>
                  <a:lnTo>
                    <a:pt x="41" y="310"/>
                  </a:lnTo>
                  <a:lnTo>
                    <a:pt x="52" y="326"/>
                  </a:lnTo>
                  <a:lnTo>
                    <a:pt x="64" y="339"/>
                  </a:lnTo>
                  <a:lnTo>
                    <a:pt x="76" y="353"/>
                  </a:lnTo>
                  <a:lnTo>
                    <a:pt x="103" y="382"/>
                  </a:lnTo>
                  <a:lnTo>
                    <a:pt x="128" y="414"/>
                  </a:lnTo>
                  <a:lnTo>
                    <a:pt x="140" y="431"/>
                  </a:lnTo>
                  <a:lnTo>
                    <a:pt x="152" y="450"/>
                  </a:lnTo>
                  <a:lnTo>
                    <a:pt x="164" y="470"/>
                  </a:lnTo>
                  <a:lnTo>
                    <a:pt x="173" y="492"/>
                  </a:lnTo>
                  <a:lnTo>
                    <a:pt x="176" y="496"/>
                  </a:lnTo>
                  <a:lnTo>
                    <a:pt x="178" y="498"/>
                  </a:lnTo>
                  <a:lnTo>
                    <a:pt x="182" y="499"/>
                  </a:lnTo>
                  <a:lnTo>
                    <a:pt x="186" y="500"/>
                  </a:lnTo>
                  <a:lnTo>
                    <a:pt x="189" y="499"/>
                  </a:lnTo>
                  <a:lnTo>
                    <a:pt x="192" y="498"/>
                  </a:lnTo>
                  <a:lnTo>
                    <a:pt x="196" y="496"/>
                  </a:lnTo>
                  <a:lnTo>
                    <a:pt x="198" y="492"/>
                  </a:lnTo>
                  <a:lnTo>
                    <a:pt x="209" y="467"/>
                  </a:lnTo>
                  <a:lnTo>
                    <a:pt x="221" y="445"/>
                  </a:lnTo>
                  <a:lnTo>
                    <a:pt x="234" y="425"/>
                  </a:lnTo>
                  <a:lnTo>
                    <a:pt x="249" y="407"/>
                  </a:lnTo>
                  <a:lnTo>
                    <a:pt x="277" y="372"/>
                  </a:lnTo>
                  <a:lnTo>
                    <a:pt x="306" y="341"/>
                  </a:lnTo>
                  <a:lnTo>
                    <a:pt x="319" y="326"/>
                  </a:lnTo>
                  <a:lnTo>
                    <a:pt x="332" y="309"/>
                  </a:lnTo>
                  <a:lnTo>
                    <a:pt x="343" y="293"/>
                  </a:lnTo>
                  <a:lnTo>
                    <a:pt x="353" y="275"/>
                  </a:lnTo>
                  <a:lnTo>
                    <a:pt x="357" y="265"/>
                  </a:lnTo>
                  <a:lnTo>
                    <a:pt x="360" y="256"/>
                  </a:lnTo>
                  <a:lnTo>
                    <a:pt x="364" y="245"/>
                  </a:lnTo>
                  <a:lnTo>
                    <a:pt x="367" y="235"/>
                  </a:lnTo>
                  <a:lnTo>
                    <a:pt x="369" y="224"/>
                  </a:lnTo>
                  <a:lnTo>
                    <a:pt x="370" y="212"/>
                  </a:lnTo>
                  <a:lnTo>
                    <a:pt x="371" y="200"/>
                  </a:lnTo>
                  <a:lnTo>
                    <a:pt x="372" y="187"/>
                  </a:lnTo>
                  <a:lnTo>
                    <a:pt x="371" y="167"/>
                  </a:lnTo>
                  <a:lnTo>
                    <a:pt x="368" y="147"/>
                  </a:lnTo>
                  <a:lnTo>
                    <a:pt x="362" y="128"/>
                  </a:lnTo>
                  <a:lnTo>
                    <a:pt x="356" y="110"/>
                  </a:lnTo>
                  <a:lnTo>
                    <a:pt x="347" y="93"/>
                  </a:lnTo>
                  <a:lnTo>
                    <a:pt x="337" y="77"/>
                  </a:lnTo>
                  <a:lnTo>
                    <a:pt x="325" y="63"/>
                  </a:lnTo>
                  <a:lnTo>
                    <a:pt x="312" y="48"/>
                  </a:lnTo>
                  <a:lnTo>
                    <a:pt x="297" y="37"/>
                  </a:lnTo>
                  <a:lnTo>
                    <a:pt x="281" y="26"/>
                  </a:lnTo>
                  <a:lnTo>
                    <a:pt x="264" y="18"/>
                  </a:lnTo>
                  <a:lnTo>
                    <a:pt x="246" y="10"/>
                  </a:lnTo>
                  <a:lnTo>
                    <a:pt x="228" y="5"/>
                  </a:lnTo>
                  <a:lnTo>
                    <a:pt x="208" y="2"/>
                  </a:lnTo>
                  <a:lnTo>
                    <a:pt x="188" y="0"/>
                  </a:lnTo>
                  <a:lnTo>
                    <a:pt x="168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7" name="Freeform 46"/>
            <p:cNvSpPr>
              <a:spLocks noEditPoints="1"/>
            </p:cNvSpPr>
            <p:nvPr/>
          </p:nvSpPr>
          <p:spPr bwMode="auto">
            <a:xfrm>
              <a:off x="3486150" y="3262313"/>
              <a:ext cx="196850" cy="263525"/>
            </a:xfrm>
            <a:custGeom>
              <a:avLst/>
              <a:gdLst/>
              <a:ahLst/>
              <a:cxnLst>
                <a:cxn ang="0">
                  <a:pos x="168" y="1"/>
                </a:cxn>
                <a:cxn ang="0">
                  <a:pos x="138" y="6"/>
                </a:cxn>
                <a:cxn ang="0">
                  <a:pos x="93" y="25"/>
                </a:cxn>
                <a:cxn ang="0">
                  <a:pos x="49" y="62"/>
                </a:cxn>
                <a:cxn ang="0">
                  <a:pos x="18" y="109"/>
                </a:cxn>
                <a:cxn ang="0">
                  <a:pos x="1" y="166"/>
                </a:cxn>
                <a:cxn ang="0">
                  <a:pos x="2" y="225"/>
                </a:cxn>
                <a:cxn ang="0">
                  <a:pos x="21" y="281"/>
                </a:cxn>
                <a:cxn ang="0">
                  <a:pos x="52" y="326"/>
                </a:cxn>
                <a:cxn ang="0">
                  <a:pos x="103" y="382"/>
                </a:cxn>
                <a:cxn ang="0">
                  <a:pos x="152" y="450"/>
                </a:cxn>
                <a:cxn ang="0">
                  <a:pos x="176" y="496"/>
                </a:cxn>
                <a:cxn ang="0">
                  <a:pos x="186" y="500"/>
                </a:cxn>
                <a:cxn ang="0">
                  <a:pos x="196" y="496"/>
                </a:cxn>
                <a:cxn ang="0">
                  <a:pos x="221" y="445"/>
                </a:cxn>
                <a:cxn ang="0">
                  <a:pos x="277" y="372"/>
                </a:cxn>
                <a:cxn ang="0">
                  <a:pos x="332" y="309"/>
                </a:cxn>
                <a:cxn ang="0">
                  <a:pos x="357" y="265"/>
                </a:cxn>
                <a:cxn ang="0">
                  <a:pos x="367" y="235"/>
                </a:cxn>
                <a:cxn ang="0">
                  <a:pos x="371" y="200"/>
                </a:cxn>
                <a:cxn ang="0">
                  <a:pos x="368" y="149"/>
                </a:cxn>
                <a:cxn ang="0">
                  <a:pos x="349" y="98"/>
                </a:cxn>
                <a:cxn ang="0">
                  <a:pos x="317" y="55"/>
                </a:cxn>
                <a:cxn ang="0">
                  <a:pos x="274" y="23"/>
                </a:cxn>
                <a:cxn ang="0">
                  <a:pos x="223" y="4"/>
                </a:cxn>
                <a:cxn ang="0">
                  <a:pos x="186" y="285"/>
                </a:cxn>
                <a:cxn ang="0">
                  <a:pos x="156" y="281"/>
                </a:cxn>
                <a:cxn ang="0">
                  <a:pos x="130" y="268"/>
                </a:cxn>
                <a:cxn ang="0">
                  <a:pos x="109" y="250"/>
                </a:cxn>
                <a:cxn ang="0">
                  <a:pos x="95" y="225"/>
                </a:cxn>
                <a:cxn ang="0">
                  <a:pos x="87" y="197"/>
                </a:cxn>
                <a:cxn ang="0">
                  <a:pos x="89" y="167"/>
                </a:cxn>
                <a:cxn ang="0">
                  <a:pos x="99" y="139"/>
                </a:cxn>
                <a:cxn ang="0">
                  <a:pos x="116" y="117"/>
                </a:cxn>
                <a:cxn ang="0">
                  <a:pos x="139" y="100"/>
                </a:cxn>
                <a:cxn ang="0">
                  <a:pos x="166" y="90"/>
                </a:cxn>
                <a:cxn ang="0">
                  <a:pos x="196" y="88"/>
                </a:cxn>
                <a:cxn ang="0">
                  <a:pos x="224" y="96"/>
                </a:cxn>
                <a:cxn ang="0">
                  <a:pos x="249" y="110"/>
                </a:cxn>
                <a:cxn ang="0">
                  <a:pos x="267" y="131"/>
                </a:cxn>
                <a:cxn ang="0">
                  <a:pos x="280" y="157"/>
                </a:cxn>
                <a:cxn ang="0">
                  <a:pos x="284" y="187"/>
                </a:cxn>
                <a:cxn ang="0">
                  <a:pos x="280" y="215"/>
                </a:cxn>
                <a:cxn ang="0">
                  <a:pos x="267" y="242"/>
                </a:cxn>
                <a:cxn ang="0">
                  <a:pos x="249" y="263"/>
                </a:cxn>
                <a:cxn ang="0">
                  <a:pos x="224" y="277"/>
                </a:cxn>
                <a:cxn ang="0">
                  <a:pos x="196" y="284"/>
                </a:cxn>
              </a:cxnLst>
              <a:rect l="0" t="0" r="r" b="b"/>
              <a:pathLst>
                <a:path w="372" h="500">
                  <a:moveTo>
                    <a:pt x="186" y="0"/>
                  </a:moveTo>
                  <a:lnTo>
                    <a:pt x="177" y="0"/>
                  </a:lnTo>
                  <a:lnTo>
                    <a:pt x="168" y="1"/>
                  </a:lnTo>
                  <a:lnTo>
                    <a:pt x="157" y="2"/>
                  </a:lnTo>
                  <a:lnTo>
                    <a:pt x="147" y="4"/>
                  </a:lnTo>
                  <a:lnTo>
                    <a:pt x="138" y="6"/>
                  </a:lnTo>
                  <a:lnTo>
                    <a:pt x="128" y="9"/>
                  </a:lnTo>
                  <a:lnTo>
                    <a:pt x="110" y="16"/>
                  </a:lnTo>
                  <a:lnTo>
                    <a:pt x="93" y="25"/>
                  </a:lnTo>
                  <a:lnTo>
                    <a:pt x="77" y="36"/>
                  </a:lnTo>
                  <a:lnTo>
                    <a:pt x="62" y="48"/>
                  </a:lnTo>
                  <a:lnTo>
                    <a:pt x="49" y="62"/>
                  </a:lnTo>
                  <a:lnTo>
                    <a:pt x="36" y="76"/>
                  </a:lnTo>
                  <a:lnTo>
                    <a:pt x="26" y="93"/>
                  </a:lnTo>
                  <a:lnTo>
                    <a:pt x="18" y="109"/>
                  </a:lnTo>
                  <a:lnTo>
                    <a:pt x="10" y="127"/>
                  </a:lnTo>
                  <a:lnTo>
                    <a:pt x="4" y="146"/>
                  </a:lnTo>
                  <a:lnTo>
                    <a:pt x="1" y="166"/>
                  </a:lnTo>
                  <a:lnTo>
                    <a:pt x="0" y="185"/>
                  </a:lnTo>
                  <a:lnTo>
                    <a:pt x="0" y="205"/>
                  </a:lnTo>
                  <a:lnTo>
                    <a:pt x="2" y="225"/>
                  </a:lnTo>
                  <a:lnTo>
                    <a:pt x="7" y="245"/>
                  </a:lnTo>
                  <a:lnTo>
                    <a:pt x="13" y="263"/>
                  </a:lnTo>
                  <a:lnTo>
                    <a:pt x="21" y="281"/>
                  </a:lnTo>
                  <a:lnTo>
                    <a:pt x="30" y="296"/>
                  </a:lnTo>
                  <a:lnTo>
                    <a:pt x="41" y="310"/>
                  </a:lnTo>
                  <a:lnTo>
                    <a:pt x="52" y="326"/>
                  </a:lnTo>
                  <a:lnTo>
                    <a:pt x="64" y="339"/>
                  </a:lnTo>
                  <a:lnTo>
                    <a:pt x="76" y="353"/>
                  </a:lnTo>
                  <a:lnTo>
                    <a:pt x="103" y="382"/>
                  </a:lnTo>
                  <a:lnTo>
                    <a:pt x="128" y="414"/>
                  </a:lnTo>
                  <a:lnTo>
                    <a:pt x="140" y="431"/>
                  </a:lnTo>
                  <a:lnTo>
                    <a:pt x="152" y="450"/>
                  </a:lnTo>
                  <a:lnTo>
                    <a:pt x="164" y="470"/>
                  </a:lnTo>
                  <a:lnTo>
                    <a:pt x="173" y="492"/>
                  </a:lnTo>
                  <a:lnTo>
                    <a:pt x="176" y="496"/>
                  </a:lnTo>
                  <a:lnTo>
                    <a:pt x="178" y="498"/>
                  </a:lnTo>
                  <a:lnTo>
                    <a:pt x="182" y="499"/>
                  </a:lnTo>
                  <a:lnTo>
                    <a:pt x="186" y="500"/>
                  </a:lnTo>
                  <a:lnTo>
                    <a:pt x="189" y="499"/>
                  </a:lnTo>
                  <a:lnTo>
                    <a:pt x="192" y="498"/>
                  </a:lnTo>
                  <a:lnTo>
                    <a:pt x="196" y="496"/>
                  </a:lnTo>
                  <a:lnTo>
                    <a:pt x="198" y="492"/>
                  </a:lnTo>
                  <a:lnTo>
                    <a:pt x="209" y="467"/>
                  </a:lnTo>
                  <a:lnTo>
                    <a:pt x="221" y="445"/>
                  </a:lnTo>
                  <a:lnTo>
                    <a:pt x="234" y="425"/>
                  </a:lnTo>
                  <a:lnTo>
                    <a:pt x="249" y="407"/>
                  </a:lnTo>
                  <a:lnTo>
                    <a:pt x="277" y="372"/>
                  </a:lnTo>
                  <a:lnTo>
                    <a:pt x="306" y="341"/>
                  </a:lnTo>
                  <a:lnTo>
                    <a:pt x="319" y="326"/>
                  </a:lnTo>
                  <a:lnTo>
                    <a:pt x="332" y="309"/>
                  </a:lnTo>
                  <a:lnTo>
                    <a:pt x="343" y="293"/>
                  </a:lnTo>
                  <a:lnTo>
                    <a:pt x="353" y="275"/>
                  </a:lnTo>
                  <a:lnTo>
                    <a:pt x="357" y="265"/>
                  </a:lnTo>
                  <a:lnTo>
                    <a:pt x="360" y="256"/>
                  </a:lnTo>
                  <a:lnTo>
                    <a:pt x="364" y="245"/>
                  </a:lnTo>
                  <a:lnTo>
                    <a:pt x="367" y="235"/>
                  </a:lnTo>
                  <a:lnTo>
                    <a:pt x="369" y="224"/>
                  </a:lnTo>
                  <a:lnTo>
                    <a:pt x="370" y="212"/>
                  </a:lnTo>
                  <a:lnTo>
                    <a:pt x="371" y="200"/>
                  </a:lnTo>
                  <a:lnTo>
                    <a:pt x="372" y="187"/>
                  </a:lnTo>
                  <a:lnTo>
                    <a:pt x="371" y="168"/>
                  </a:lnTo>
                  <a:lnTo>
                    <a:pt x="368" y="149"/>
                  </a:lnTo>
                  <a:lnTo>
                    <a:pt x="364" y="131"/>
                  </a:lnTo>
                  <a:lnTo>
                    <a:pt x="357" y="114"/>
                  </a:lnTo>
                  <a:lnTo>
                    <a:pt x="349" y="98"/>
                  </a:lnTo>
                  <a:lnTo>
                    <a:pt x="340" y="83"/>
                  </a:lnTo>
                  <a:lnTo>
                    <a:pt x="329" y="68"/>
                  </a:lnTo>
                  <a:lnTo>
                    <a:pt x="317" y="55"/>
                  </a:lnTo>
                  <a:lnTo>
                    <a:pt x="304" y="43"/>
                  </a:lnTo>
                  <a:lnTo>
                    <a:pt x="290" y="32"/>
                  </a:lnTo>
                  <a:lnTo>
                    <a:pt x="274" y="23"/>
                  </a:lnTo>
                  <a:lnTo>
                    <a:pt x="259" y="15"/>
                  </a:lnTo>
                  <a:lnTo>
                    <a:pt x="241" y="9"/>
                  </a:lnTo>
                  <a:lnTo>
                    <a:pt x="223" y="4"/>
                  </a:lnTo>
                  <a:lnTo>
                    <a:pt x="204" y="1"/>
                  </a:lnTo>
                  <a:lnTo>
                    <a:pt x="186" y="0"/>
                  </a:lnTo>
                  <a:close/>
                  <a:moveTo>
                    <a:pt x="186" y="285"/>
                  </a:moveTo>
                  <a:lnTo>
                    <a:pt x="176" y="284"/>
                  </a:lnTo>
                  <a:lnTo>
                    <a:pt x="166" y="283"/>
                  </a:lnTo>
                  <a:lnTo>
                    <a:pt x="156" y="281"/>
                  </a:lnTo>
                  <a:lnTo>
                    <a:pt x="147" y="277"/>
                  </a:lnTo>
                  <a:lnTo>
                    <a:pt x="139" y="273"/>
                  </a:lnTo>
                  <a:lnTo>
                    <a:pt x="130" y="268"/>
                  </a:lnTo>
                  <a:lnTo>
                    <a:pt x="123" y="263"/>
                  </a:lnTo>
                  <a:lnTo>
                    <a:pt x="116" y="256"/>
                  </a:lnTo>
                  <a:lnTo>
                    <a:pt x="109" y="250"/>
                  </a:lnTo>
                  <a:lnTo>
                    <a:pt x="104" y="242"/>
                  </a:lnTo>
                  <a:lnTo>
                    <a:pt x="99" y="233"/>
                  </a:lnTo>
                  <a:lnTo>
                    <a:pt x="95" y="225"/>
                  </a:lnTo>
                  <a:lnTo>
                    <a:pt x="92" y="215"/>
                  </a:lnTo>
                  <a:lnTo>
                    <a:pt x="89" y="206"/>
                  </a:lnTo>
                  <a:lnTo>
                    <a:pt x="87" y="197"/>
                  </a:lnTo>
                  <a:lnTo>
                    <a:pt x="87" y="187"/>
                  </a:lnTo>
                  <a:lnTo>
                    <a:pt x="87" y="177"/>
                  </a:lnTo>
                  <a:lnTo>
                    <a:pt x="89" y="167"/>
                  </a:lnTo>
                  <a:lnTo>
                    <a:pt x="92" y="157"/>
                  </a:lnTo>
                  <a:lnTo>
                    <a:pt x="95" y="148"/>
                  </a:lnTo>
                  <a:lnTo>
                    <a:pt x="99" y="139"/>
                  </a:lnTo>
                  <a:lnTo>
                    <a:pt x="104" y="131"/>
                  </a:lnTo>
                  <a:lnTo>
                    <a:pt x="109" y="124"/>
                  </a:lnTo>
                  <a:lnTo>
                    <a:pt x="116" y="117"/>
                  </a:lnTo>
                  <a:lnTo>
                    <a:pt x="123" y="110"/>
                  </a:lnTo>
                  <a:lnTo>
                    <a:pt x="130" y="105"/>
                  </a:lnTo>
                  <a:lnTo>
                    <a:pt x="139" y="100"/>
                  </a:lnTo>
                  <a:lnTo>
                    <a:pt x="147" y="96"/>
                  </a:lnTo>
                  <a:lnTo>
                    <a:pt x="156" y="93"/>
                  </a:lnTo>
                  <a:lnTo>
                    <a:pt x="166" y="90"/>
                  </a:lnTo>
                  <a:lnTo>
                    <a:pt x="176" y="88"/>
                  </a:lnTo>
                  <a:lnTo>
                    <a:pt x="186" y="88"/>
                  </a:lnTo>
                  <a:lnTo>
                    <a:pt x="196" y="88"/>
                  </a:lnTo>
                  <a:lnTo>
                    <a:pt x="206" y="90"/>
                  </a:lnTo>
                  <a:lnTo>
                    <a:pt x="214" y="93"/>
                  </a:lnTo>
                  <a:lnTo>
                    <a:pt x="224" y="96"/>
                  </a:lnTo>
                  <a:lnTo>
                    <a:pt x="232" y="100"/>
                  </a:lnTo>
                  <a:lnTo>
                    <a:pt x="241" y="105"/>
                  </a:lnTo>
                  <a:lnTo>
                    <a:pt x="249" y="110"/>
                  </a:lnTo>
                  <a:lnTo>
                    <a:pt x="255" y="117"/>
                  </a:lnTo>
                  <a:lnTo>
                    <a:pt x="262" y="124"/>
                  </a:lnTo>
                  <a:lnTo>
                    <a:pt x="267" y="131"/>
                  </a:lnTo>
                  <a:lnTo>
                    <a:pt x="272" y="139"/>
                  </a:lnTo>
                  <a:lnTo>
                    <a:pt x="276" y="148"/>
                  </a:lnTo>
                  <a:lnTo>
                    <a:pt x="280" y="157"/>
                  </a:lnTo>
                  <a:lnTo>
                    <a:pt x="282" y="167"/>
                  </a:lnTo>
                  <a:lnTo>
                    <a:pt x="284" y="177"/>
                  </a:lnTo>
                  <a:lnTo>
                    <a:pt x="284" y="187"/>
                  </a:lnTo>
                  <a:lnTo>
                    <a:pt x="284" y="197"/>
                  </a:lnTo>
                  <a:lnTo>
                    <a:pt x="282" y="206"/>
                  </a:lnTo>
                  <a:lnTo>
                    <a:pt x="280" y="215"/>
                  </a:lnTo>
                  <a:lnTo>
                    <a:pt x="276" y="225"/>
                  </a:lnTo>
                  <a:lnTo>
                    <a:pt x="272" y="233"/>
                  </a:lnTo>
                  <a:lnTo>
                    <a:pt x="267" y="242"/>
                  </a:lnTo>
                  <a:lnTo>
                    <a:pt x="262" y="250"/>
                  </a:lnTo>
                  <a:lnTo>
                    <a:pt x="255" y="256"/>
                  </a:lnTo>
                  <a:lnTo>
                    <a:pt x="249" y="263"/>
                  </a:lnTo>
                  <a:lnTo>
                    <a:pt x="241" y="268"/>
                  </a:lnTo>
                  <a:lnTo>
                    <a:pt x="232" y="273"/>
                  </a:lnTo>
                  <a:lnTo>
                    <a:pt x="224" y="277"/>
                  </a:lnTo>
                  <a:lnTo>
                    <a:pt x="214" y="281"/>
                  </a:lnTo>
                  <a:lnTo>
                    <a:pt x="206" y="283"/>
                  </a:lnTo>
                  <a:lnTo>
                    <a:pt x="196" y="284"/>
                  </a:lnTo>
                  <a:lnTo>
                    <a:pt x="186" y="28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" name="Freeform 47"/>
            <p:cNvSpPr>
              <a:spLocks noEditPoints="1"/>
            </p:cNvSpPr>
            <p:nvPr/>
          </p:nvSpPr>
          <p:spPr bwMode="auto">
            <a:xfrm>
              <a:off x="3024188" y="3400425"/>
              <a:ext cx="312737" cy="419100"/>
            </a:xfrm>
            <a:custGeom>
              <a:avLst/>
              <a:gdLst/>
              <a:ahLst/>
              <a:cxnLst>
                <a:cxn ang="0">
                  <a:pos x="264" y="447"/>
                </a:cxn>
                <a:cxn ang="0">
                  <a:pos x="221" y="432"/>
                </a:cxn>
                <a:cxn ang="0">
                  <a:pos x="184" y="405"/>
                </a:cxn>
                <a:cxn ang="0">
                  <a:pos x="158" y="369"/>
                </a:cxn>
                <a:cxn ang="0">
                  <a:pos x="142" y="327"/>
                </a:cxn>
                <a:cxn ang="0">
                  <a:pos x="140" y="279"/>
                </a:cxn>
                <a:cxn ang="0">
                  <a:pos x="151" y="234"/>
                </a:cxn>
                <a:cxn ang="0">
                  <a:pos x="174" y="195"/>
                </a:cxn>
                <a:cxn ang="0">
                  <a:pos x="208" y="165"/>
                </a:cxn>
                <a:cxn ang="0">
                  <a:pos x="248" y="146"/>
                </a:cxn>
                <a:cxn ang="0">
                  <a:pos x="295" y="139"/>
                </a:cxn>
                <a:cxn ang="0">
                  <a:pos x="341" y="146"/>
                </a:cxn>
                <a:cxn ang="0">
                  <a:pos x="382" y="165"/>
                </a:cxn>
                <a:cxn ang="0">
                  <a:pos x="415" y="195"/>
                </a:cxn>
                <a:cxn ang="0">
                  <a:pos x="439" y="234"/>
                </a:cxn>
                <a:cxn ang="0">
                  <a:pos x="450" y="279"/>
                </a:cxn>
                <a:cxn ang="0">
                  <a:pos x="447" y="327"/>
                </a:cxn>
                <a:cxn ang="0">
                  <a:pos x="432" y="369"/>
                </a:cxn>
                <a:cxn ang="0">
                  <a:pos x="405" y="405"/>
                </a:cxn>
                <a:cxn ang="0">
                  <a:pos x="369" y="432"/>
                </a:cxn>
                <a:cxn ang="0">
                  <a:pos x="326" y="447"/>
                </a:cxn>
                <a:cxn ang="0">
                  <a:pos x="266" y="1"/>
                </a:cxn>
                <a:cxn ang="0">
                  <a:pos x="219" y="10"/>
                </a:cxn>
                <a:cxn ang="0">
                  <a:pos x="175" y="25"/>
                </a:cxn>
                <a:cxn ang="0">
                  <a:pos x="135" y="47"/>
                </a:cxn>
                <a:cxn ang="0">
                  <a:pos x="99" y="76"/>
                </a:cxn>
                <a:cxn ang="0">
                  <a:pos x="68" y="109"/>
                </a:cxn>
                <a:cxn ang="0">
                  <a:pos x="43" y="146"/>
                </a:cxn>
                <a:cxn ang="0">
                  <a:pos x="23" y="188"/>
                </a:cxn>
                <a:cxn ang="0">
                  <a:pos x="9" y="231"/>
                </a:cxn>
                <a:cxn ang="0">
                  <a:pos x="1" y="277"/>
                </a:cxn>
                <a:cxn ang="0">
                  <a:pos x="1" y="325"/>
                </a:cxn>
                <a:cxn ang="0">
                  <a:pos x="7" y="372"/>
                </a:cxn>
                <a:cxn ang="0">
                  <a:pos x="22" y="416"/>
                </a:cxn>
                <a:cxn ang="0">
                  <a:pos x="42" y="456"/>
                </a:cxn>
                <a:cxn ang="0">
                  <a:pos x="83" y="515"/>
                </a:cxn>
                <a:cxn ang="0">
                  <a:pos x="142" y="582"/>
                </a:cxn>
                <a:cxn ang="0">
                  <a:pos x="204" y="655"/>
                </a:cxn>
                <a:cxn ang="0">
                  <a:pos x="251" y="727"/>
                </a:cxn>
                <a:cxn ang="0">
                  <a:pos x="275" y="779"/>
                </a:cxn>
                <a:cxn ang="0">
                  <a:pos x="289" y="791"/>
                </a:cxn>
                <a:cxn ang="0">
                  <a:pos x="306" y="789"/>
                </a:cxn>
                <a:cxn ang="0">
                  <a:pos x="322" y="759"/>
                </a:cxn>
                <a:cxn ang="0">
                  <a:pos x="351" y="705"/>
                </a:cxn>
                <a:cxn ang="0">
                  <a:pos x="383" y="658"/>
                </a:cxn>
                <a:cxn ang="0">
                  <a:pos x="485" y="540"/>
                </a:cxn>
                <a:cxn ang="0">
                  <a:pos x="535" y="477"/>
                </a:cxn>
                <a:cxn ang="0">
                  <a:pos x="559" y="435"/>
                </a:cxn>
                <a:cxn ang="0">
                  <a:pos x="578" y="389"/>
                </a:cxn>
                <a:cxn ang="0">
                  <a:pos x="588" y="336"/>
                </a:cxn>
                <a:cxn ang="0">
                  <a:pos x="590" y="279"/>
                </a:cxn>
                <a:cxn ang="0">
                  <a:pos x="583" y="232"/>
                </a:cxn>
                <a:cxn ang="0">
                  <a:pos x="570" y="188"/>
                </a:cxn>
                <a:cxn ang="0">
                  <a:pos x="550" y="147"/>
                </a:cxn>
                <a:cxn ang="0">
                  <a:pos x="525" y="110"/>
                </a:cxn>
                <a:cxn ang="0">
                  <a:pos x="494" y="77"/>
                </a:cxn>
                <a:cxn ang="0">
                  <a:pos x="458" y="49"/>
                </a:cxn>
                <a:cxn ang="0">
                  <a:pos x="419" y="27"/>
                </a:cxn>
                <a:cxn ang="0">
                  <a:pos x="377" y="11"/>
                </a:cxn>
                <a:cxn ang="0">
                  <a:pos x="330" y="2"/>
                </a:cxn>
                <a:cxn ang="0">
                  <a:pos x="283" y="0"/>
                </a:cxn>
              </a:cxnLst>
              <a:rect l="0" t="0" r="r" b="b"/>
              <a:pathLst>
                <a:path w="590" h="792">
                  <a:moveTo>
                    <a:pt x="295" y="451"/>
                  </a:moveTo>
                  <a:lnTo>
                    <a:pt x="279" y="449"/>
                  </a:lnTo>
                  <a:lnTo>
                    <a:pt x="264" y="447"/>
                  </a:lnTo>
                  <a:lnTo>
                    <a:pt x="248" y="444"/>
                  </a:lnTo>
                  <a:lnTo>
                    <a:pt x="234" y="438"/>
                  </a:lnTo>
                  <a:lnTo>
                    <a:pt x="221" y="432"/>
                  </a:lnTo>
                  <a:lnTo>
                    <a:pt x="208" y="424"/>
                  </a:lnTo>
                  <a:lnTo>
                    <a:pt x="195" y="415"/>
                  </a:lnTo>
                  <a:lnTo>
                    <a:pt x="184" y="405"/>
                  </a:lnTo>
                  <a:lnTo>
                    <a:pt x="174" y="394"/>
                  </a:lnTo>
                  <a:lnTo>
                    <a:pt x="166" y="382"/>
                  </a:lnTo>
                  <a:lnTo>
                    <a:pt x="158" y="369"/>
                  </a:lnTo>
                  <a:lnTo>
                    <a:pt x="151" y="355"/>
                  </a:lnTo>
                  <a:lnTo>
                    <a:pt x="146" y="341"/>
                  </a:lnTo>
                  <a:lnTo>
                    <a:pt x="142" y="327"/>
                  </a:lnTo>
                  <a:lnTo>
                    <a:pt x="140" y="311"/>
                  </a:lnTo>
                  <a:lnTo>
                    <a:pt x="139" y="295"/>
                  </a:lnTo>
                  <a:lnTo>
                    <a:pt x="140" y="279"/>
                  </a:lnTo>
                  <a:lnTo>
                    <a:pt x="142" y="264"/>
                  </a:lnTo>
                  <a:lnTo>
                    <a:pt x="146" y="248"/>
                  </a:lnTo>
                  <a:lnTo>
                    <a:pt x="151" y="234"/>
                  </a:lnTo>
                  <a:lnTo>
                    <a:pt x="158" y="221"/>
                  </a:lnTo>
                  <a:lnTo>
                    <a:pt x="166" y="207"/>
                  </a:lnTo>
                  <a:lnTo>
                    <a:pt x="174" y="195"/>
                  </a:lnTo>
                  <a:lnTo>
                    <a:pt x="184" y="184"/>
                  </a:lnTo>
                  <a:lnTo>
                    <a:pt x="195" y="174"/>
                  </a:lnTo>
                  <a:lnTo>
                    <a:pt x="208" y="165"/>
                  </a:lnTo>
                  <a:lnTo>
                    <a:pt x="221" y="158"/>
                  </a:lnTo>
                  <a:lnTo>
                    <a:pt x="234" y="151"/>
                  </a:lnTo>
                  <a:lnTo>
                    <a:pt x="248" y="146"/>
                  </a:lnTo>
                  <a:lnTo>
                    <a:pt x="264" y="142"/>
                  </a:lnTo>
                  <a:lnTo>
                    <a:pt x="279" y="140"/>
                  </a:lnTo>
                  <a:lnTo>
                    <a:pt x="295" y="139"/>
                  </a:lnTo>
                  <a:lnTo>
                    <a:pt x="310" y="140"/>
                  </a:lnTo>
                  <a:lnTo>
                    <a:pt x="326" y="142"/>
                  </a:lnTo>
                  <a:lnTo>
                    <a:pt x="341" y="146"/>
                  </a:lnTo>
                  <a:lnTo>
                    <a:pt x="356" y="151"/>
                  </a:lnTo>
                  <a:lnTo>
                    <a:pt x="369" y="158"/>
                  </a:lnTo>
                  <a:lnTo>
                    <a:pt x="382" y="165"/>
                  </a:lnTo>
                  <a:lnTo>
                    <a:pt x="394" y="174"/>
                  </a:lnTo>
                  <a:lnTo>
                    <a:pt x="405" y="184"/>
                  </a:lnTo>
                  <a:lnTo>
                    <a:pt x="415" y="195"/>
                  </a:lnTo>
                  <a:lnTo>
                    <a:pt x="424" y="207"/>
                  </a:lnTo>
                  <a:lnTo>
                    <a:pt x="432" y="221"/>
                  </a:lnTo>
                  <a:lnTo>
                    <a:pt x="439" y="234"/>
                  </a:lnTo>
                  <a:lnTo>
                    <a:pt x="444" y="248"/>
                  </a:lnTo>
                  <a:lnTo>
                    <a:pt x="447" y="264"/>
                  </a:lnTo>
                  <a:lnTo>
                    <a:pt x="450" y="279"/>
                  </a:lnTo>
                  <a:lnTo>
                    <a:pt x="451" y="295"/>
                  </a:lnTo>
                  <a:lnTo>
                    <a:pt x="450" y="311"/>
                  </a:lnTo>
                  <a:lnTo>
                    <a:pt x="447" y="327"/>
                  </a:lnTo>
                  <a:lnTo>
                    <a:pt x="444" y="341"/>
                  </a:lnTo>
                  <a:lnTo>
                    <a:pt x="439" y="355"/>
                  </a:lnTo>
                  <a:lnTo>
                    <a:pt x="432" y="369"/>
                  </a:lnTo>
                  <a:lnTo>
                    <a:pt x="424" y="382"/>
                  </a:lnTo>
                  <a:lnTo>
                    <a:pt x="415" y="394"/>
                  </a:lnTo>
                  <a:lnTo>
                    <a:pt x="405" y="405"/>
                  </a:lnTo>
                  <a:lnTo>
                    <a:pt x="394" y="415"/>
                  </a:lnTo>
                  <a:lnTo>
                    <a:pt x="382" y="424"/>
                  </a:lnTo>
                  <a:lnTo>
                    <a:pt x="369" y="432"/>
                  </a:lnTo>
                  <a:lnTo>
                    <a:pt x="356" y="438"/>
                  </a:lnTo>
                  <a:lnTo>
                    <a:pt x="341" y="444"/>
                  </a:lnTo>
                  <a:lnTo>
                    <a:pt x="326" y="447"/>
                  </a:lnTo>
                  <a:lnTo>
                    <a:pt x="310" y="449"/>
                  </a:lnTo>
                  <a:lnTo>
                    <a:pt x="295" y="451"/>
                  </a:lnTo>
                  <a:close/>
                  <a:moveTo>
                    <a:pt x="266" y="1"/>
                  </a:moveTo>
                  <a:lnTo>
                    <a:pt x="250" y="3"/>
                  </a:lnTo>
                  <a:lnTo>
                    <a:pt x="234" y="6"/>
                  </a:lnTo>
                  <a:lnTo>
                    <a:pt x="219" y="10"/>
                  </a:lnTo>
                  <a:lnTo>
                    <a:pt x="204" y="14"/>
                  </a:lnTo>
                  <a:lnTo>
                    <a:pt x="190" y="20"/>
                  </a:lnTo>
                  <a:lnTo>
                    <a:pt x="175" y="25"/>
                  </a:lnTo>
                  <a:lnTo>
                    <a:pt x="161" y="32"/>
                  </a:lnTo>
                  <a:lnTo>
                    <a:pt x="148" y="39"/>
                  </a:lnTo>
                  <a:lnTo>
                    <a:pt x="135" y="47"/>
                  </a:lnTo>
                  <a:lnTo>
                    <a:pt x="122" y="56"/>
                  </a:lnTo>
                  <a:lnTo>
                    <a:pt x="110" y="66"/>
                  </a:lnTo>
                  <a:lnTo>
                    <a:pt x="99" y="76"/>
                  </a:lnTo>
                  <a:lnTo>
                    <a:pt x="88" y="86"/>
                  </a:lnTo>
                  <a:lnTo>
                    <a:pt x="78" y="97"/>
                  </a:lnTo>
                  <a:lnTo>
                    <a:pt x="68" y="109"/>
                  </a:lnTo>
                  <a:lnTo>
                    <a:pt x="59" y="120"/>
                  </a:lnTo>
                  <a:lnTo>
                    <a:pt x="51" y="133"/>
                  </a:lnTo>
                  <a:lnTo>
                    <a:pt x="43" y="146"/>
                  </a:lnTo>
                  <a:lnTo>
                    <a:pt x="35" y="159"/>
                  </a:lnTo>
                  <a:lnTo>
                    <a:pt x="28" y="173"/>
                  </a:lnTo>
                  <a:lnTo>
                    <a:pt x="23" y="188"/>
                  </a:lnTo>
                  <a:lnTo>
                    <a:pt x="17" y="202"/>
                  </a:lnTo>
                  <a:lnTo>
                    <a:pt x="12" y="216"/>
                  </a:lnTo>
                  <a:lnTo>
                    <a:pt x="9" y="231"/>
                  </a:lnTo>
                  <a:lnTo>
                    <a:pt x="5" y="246"/>
                  </a:lnTo>
                  <a:lnTo>
                    <a:pt x="3" y="262"/>
                  </a:lnTo>
                  <a:lnTo>
                    <a:pt x="1" y="277"/>
                  </a:lnTo>
                  <a:lnTo>
                    <a:pt x="0" y="292"/>
                  </a:lnTo>
                  <a:lnTo>
                    <a:pt x="0" y="308"/>
                  </a:lnTo>
                  <a:lnTo>
                    <a:pt x="1" y="325"/>
                  </a:lnTo>
                  <a:lnTo>
                    <a:pt x="2" y="340"/>
                  </a:lnTo>
                  <a:lnTo>
                    <a:pt x="5" y="357"/>
                  </a:lnTo>
                  <a:lnTo>
                    <a:pt x="7" y="372"/>
                  </a:lnTo>
                  <a:lnTo>
                    <a:pt x="12" y="388"/>
                  </a:lnTo>
                  <a:lnTo>
                    <a:pt x="16" y="402"/>
                  </a:lnTo>
                  <a:lnTo>
                    <a:pt x="22" y="416"/>
                  </a:lnTo>
                  <a:lnTo>
                    <a:pt x="27" y="430"/>
                  </a:lnTo>
                  <a:lnTo>
                    <a:pt x="34" y="443"/>
                  </a:lnTo>
                  <a:lnTo>
                    <a:pt x="42" y="456"/>
                  </a:lnTo>
                  <a:lnTo>
                    <a:pt x="48" y="468"/>
                  </a:lnTo>
                  <a:lnTo>
                    <a:pt x="65" y="491"/>
                  </a:lnTo>
                  <a:lnTo>
                    <a:pt x="83" y="515"/>
                  </a:lnTo>
                  <a:lnTo>
                    <a:pt x="101" y="537"/>
                  </a:lnTo>
                  <a:lnTo>
                    <a:pt x="121" y="560"/>
                  </a:lnTo>
                  <a:lnTo>
                    <a:pt x="142" y="582"/>
                  </a:lnTo>
                  <a:lnTo>
                    <a:pt x="163" y="605"/>
                  </a:lnTo>
                  <a:lnTo>
                    <a:pt x="183" y="630"/>
                  </a:lnTo>
                  <a:lnTo>
                    <a:pt x="204" y="655"/>
                  </a:lnTo>
                  <a:lnTo>
                    <a:pt x="223" y="683"/>
                  </a:lnTo>
                  <a:lnTo>
                    <a:pt x="242" y="711"/>
                  </a:lnTo>
                  <a:lnTo>
                    <a:pt x="251" y="727"/>
                  </a:lnTo>
                  <a:lnTo>
                    <a:pt x="259" y="743"/>
                  </a:lnTo>
                  <a:lnTo>
                    <a:pt x="267" y="761"/>
                  </a:lnTo>
                  <a:lnTo>
                    <a:pt x="275" y="779"/>
                  </a:lnTo>
                  <a:lnTo>
                    <a:pt x="278" y="784"/>
                  </a:lnTo>
                  <a:lnTo>
                    <a:pt x="284" y="789"/>
                  </a:lnTo>
                  <a:lnTo>
                    <a:pt x="289" y="791"/>
                  </a:lnTo>
                  <a:lnTo>
                    <a:pt x="295" y="792"/>
                  </a:lnTo>
                  <a:lnTo>
                    <a:pt x="300" y="791"/>
                  </a:lnTo>
                  <a:lnTo>
                    <a:pt x="306" y="789"/>
                  </a:lnTo>
                  <a:lnTo>
                    <a:pt x="311" y="784"/>
                  </a:lnTo>
                  <a:lnTo>
                    <a:pt x="315" y="779"/>
                  </a:lnTo>
                  <a:lnTo>
                    <a:pt x="322" y="759"/>
                  </a:lnTo>
                  <a:lnTo>
                    <a:pt x="332" y="740"/>
                  </a:lnTo>
                  <a:lnTo>
                    <a:pt x="341" y="722"/>
                  </a:lnTo>
                  <a:lnTo>
                    <a:pt x="351" y="705"/>
                  </a:lnTo>
                  <a:lnTo>
                    <a:pt x="362" y="689"/>
                  </a:lnTo>
                  <a:lnTo>
                    <a:pt x="372" y="673"/>
                  </a:lnTo>
                  <a:lnTo>
                    <a:pt x="383" y="658"/>
                  </a:lnTo>
                  <a:lnTo>
                    <a:pt x="394" y="644"/>
                  </a:lnTo>
                  <a:lnTo>
                    <a:pt x="441" y="590"/>
                  </a:lnTo>
                  <a:lnTo>
                    <a:pt x="485" y="540"/>
                  </a:lnTo>
                  <a:lnTo>
                    <a:pt x="506" y="516"/>
                  </a:lnTo>
                  <a:lnTo>
                    <a:pt x="526" y="490"/>
                  </a:lnTo>
                  <a:lnTo>
                    <a:pt x="535" y="477"/>
                  </a:lnTo>
                  <a:lnTo>
                    <a:pt x="544" y="464"/>
                  </a:lnTo>
                  <a:lnTo>
                    <a:pt x="552" y="449"/>
                  </a:lnTo>
                  <a:lnTo>
                    <a:pt x="559" y="435"/>
                  </a:lnTo>
                  <a:lnTo>
                    <a:pt x="566" y="421"/>
                  </a:lnTo>
                  <a:lnTo>
                    <a:pt x="572" y="404"/>
                  </a:lnTo>
                  <a:lnTo>
                    <a:pt x="578" y="389"/>
                  </a:lnTo>
                  <a:lnTo>
                    <a:pt x="582" y="371"/>
                  </a:lnTo>
                  <a:lnTo>
                    <a:pt x="586" y="353"/>
                  </a:lnTo>
                  <a:lnTo>
                    <a:pt x="588" y="336"/>
                  </a:lnTo>
                  <a:lnTo>
                    <a:pt x="590" y="316"/>
                  </a:lnTo>
                  <a:lnTo>
                    <a:pt x="590" y="295"/>
                  </a:lnTo>
                  <a:lnTo>
                    <a:pt x="590" y="279"/>
                  </a:lnTo>
                  <a:lnTo>
                    <a:pt x="589" y="263"/>
                  </a:lnTo>
                  <a:lnTo>
                    <a:pt x="587" y="247"/>
                  </a:lnTo>
                  <a:lnTo>
                    <a:pt x="583" y="232"/>
                  </a:lnTo>
                  <a:lnTo>
                    <a:pt x="580" y="217"/>
                  </a:lnTo>
                  <a:lnTo>
                    <a:pt x="576" y="202"/>
                  </a:lnTo>
                  <a:lnTo>
                    <a:pt x="570" y="188"/>
                  </a:lnTo>
                  <a:lnTo>
                    <a:pt x="565" y="174"/>
                  </a:lnTo>
                  <a:lnTo>
                    <a:pt x="558" y="160"/>
                  </a:lnTo>
                  <a:lnTo>
                    <a:pt x="550" y="147"/>
                  </a:lnTo>
                  <a:lnTo>
                    <a:pt x="542" y="134"/>
                  </a:lnTo>
                  <a:lnTo>
                    <a:pt x="534" y="122"/>
                  </a:lnTo>
                  <a:lnTo>
                    <a:pt x="525" y="110"/>
                  </a:lnTo>
                  <a:lnTo>
                    <a:pt x="515" y="98"/>
                  </a:lnTo>
                  <a:lnTo>
                    <a:pt x="505" y="87"/>
                  </a:lnTo>
                  <a:lnTo>
                    <a:pt x="494" y="77"/>
                  </a:lnTo>
                  <a:lnTo>
                    <a:pt x="483" y="67"/>
                  </a:lnTo>
                  <a:lnTo>
                    <a:pt x="471" y="58"/>
                  </a:lnTo>
                  <a:lnTo>
                    <a:pt x="458" y="49"/>
                  </a:lnTo>
                  <a:lnTo>
                    <a:pt x="446" y="42"/>
                  </a:lnTo>
                  <a:lnTo>
                    <a:pt x="433" y="34"/>
                  </a:lnTo>
                  <a:lnTo>
                    <a:pt x="419" y="27"/>
                  </a:lnTo>
                  <a:lnTo>
                    <a:pt x="405" y="21"/>
                  </a:lnTo>
                  <a:lnTo>
                    <a:pt x="391" y="16"/>
                  </a:lnTo>
                  <a:lnTo>
                    <a:pt x="377" y="11"/>
                  </a:lnTo>
                  <a:lnTo>
                    <a:pt x="361" y="7"/>
                  </a:lnTo>
                  <a:lnTo>
                    <a:pt x="346" y="4"/>
                  </a:lnTo>
                  <a:lnTo>
                    <a:pt x="330" y="2"/>
                  </a:lnTo>
                  <a:lnTo>
                    <a:pt x="315" y="1"/>
                  </a:lnTo>
                  <a:lnTo>
                    <a:pt x="298" y="0"/>
                  </a:lnTo>
                  <a:lnTo>
                    <a:pt x="283" y="0"/>
                  </a:lnTo>
                  <a:lnTo>
                    <a:pt x="266" y="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9" name="Freeform 48"/>
            <p:cNvSpPr>
              <a:spLocks/>
            </p:cNvSpPr>
            <p:nvPr/>
          </p:nvSpPr>
          <p:spPr bwMode="auto">
            <a:xfrm>
              <a:off x="2990850" y="3741738"/>
              <a:ext cx="381000" cy="168275"/>
            </a:xfrm>
            <a:custGeom>
              <a:avLst/>
              <a:gdLst/>
              <a:ahLst/>
              <a:cxnLst>
                <a:cxn ang="0">
                  <a:pos x="521" y="29"/>
                </a:cxn>
                <a:cxn ang="0">
                  <a:pos x="530" y="68"/>
                </a:cxn>
                <a:cxn ang="0">
                  <a:pos x="588" y="85"/>
                </a:cxn>
                <a:cxn ang="0">
                  <a:pos x="621" y="102"/>
                </a:cxn>
                <a:cxn ang="0">
                  <a:pos x="643" y="121"/>
                </a:cxn>
                <a:cxn ang="0">
                  <a:pos x="653" y="141"/>
                </a:cxn>
                <a:cxn ang="0">
                  <a:pos x="653" y="158"/>
                </a:cxn>
                <a:cxn ang="0">
                  <a:pos x="645" y="173"/>
                </a:cxn>
                <a:cxn ang="0">
                  <a:pos x="631" y="187"/>
                </a:cxn>
                <a:cxn ang="0">
                  <a:pos x="588" y="211"/>
                </a:cxn>
                <a:cxn ang="0">
                  <a:pos x="525" y="230"/>
                </a:cxn>
                <a:cxn ang="0">
                  <a:pos x="448" y="242"/>
                </a:cxn>
                <a:cxn ang="0">
                  <a:pos x="361" y="247"/>
                </a:cxn>
                <a:cxn ang="0">
                  <a:pos x="274" y="242"/>
                </a:cxn>
                <a:cxn ang="0">
                  <a:pos x="197" y="230"/>
                </a:cxn>
                <a:cxn ang="0">
                  <a:pos x="134" y="211"/>
                </a:cxn>
                <a:cxn ang="0">
                  <a:pos x="91" y="187"/>
                </a:cxn>
                <a:cxn ang="0">
                  <a:pos x="77" y="173"/>
                </a:cxn>
                <a:cxn ang="0">
                  <a:pos x="69" y="158"/>
                </a:cxn>
                <a:cxn ang="0">
                  <a:pos x="68" y="141"/>
                </a:cxn>
                <a:cxn ang="0">
                  <a:pos x="79" y="121"/>
                </a:cxn>
                <a:cxn ang="0">
                  <a:pos x="101" y="102"/>
                </a:cxn>
                <a:cxn ang="0">
                  <a:pos x="132" y="86"/>
                </a:cxn>
                <a:cxn ang="0">
                  <a:pos x="189" y="68"/>
                </a:cxn>
                <a:cxn ang="0">
                  <a:pos x="197" y="30"/>
                </a:cxn>
                <a:cxn ang="0">
                  <a:pos x="154" y="6"/>
                </a:cxn>
                <a:cxn ang="0">
                  <a:pos x="105" y="23"/>
                </a:cxn>
                <a:cxn ang="0">
                  <a:pos x="62" y="46"/>
                </a:cxn>
                <a:cxn ang="0">
                  <a:pos x="28" y="73"/>
                </a:cxn>
                <a:cxn ang="0">
                  <a:pos x="6" y="107"/>
                </a:cxn>
                <a:cxn ang="0">
                  <a:pos x="0" y="148"/>
                </a:cxn>
                <a:cxn ang="0">
                  <a:pos x="4" y="180"/>
                </a:cxn>
                <a:cxn ang="0">
                  <a:pos x="18" y="209"/>
                </a:cxn>
                <a:cxn ang="0">
                  <a:pos x="41" y="234"/>
                </a:cxn>
                <a:cxn ang="0">
                  <a:pos x="69" y="255"/>
                </a:cxn>
                <a:cxn ang="0">
                  <a:pos x="105" y="273"/>
                </a:cxn>
                <a:cxn ang="0">
                  <a:pos x="173" y="295"/>
                </a:cxn>
                <a:cxn ang="0">
                  <a:pos x="266" y="311"/>
                </a:cxn>
                <a:cxn ang="0">
                  <a:pos x="361" y="316"/>
                </a:cxn>
                <a:cxn ang="0">
                  <a:pos x="456" y="311"/>
                </a:cxn>
                <a:cxn ang="0">
                  <a:pos x="549" y="295"/>
                </a:cxn>
                <a:cxn ang="0">
                  <a:pos x="617" y="273"/>
                </a:cxn>
                <a:cxn ang="0">
                  <a:pos x="653" y="255"/>
                </a:cxn>
                <a:cxn ang="0">
                  <a:pos x="682" y="234"/>
                </a:cxn>
                <a:cxn ang="0">
                  <a:pos x="704" y="209"/>
                </a:cxn>
                <a:cxn ang="0">
                  <a:pos x="718" y="180"/>
                </a:cxn>
                <a:cxn ang="0">
                  <a:pos x="722" y="148"/>
                </a:cxn>
                <a:cxn ang="0">
                  <a:pos x="715" y="107"/>
                </a:cxn>
                <a:cxn ang="0">
                  <a:pos x="693" y="73"/>
                </a:cxn>
                <a:cxn ang="0">
                  <a:pos x="659" y="44"/>
                </a:cxn>
                <a:cxn ang="0">
                  <a:pos x="615" y="22"/>
                </a:cxn>
                <a:cxn ang="0">
                  <a:pos x="564" y="5"/>
                </a:cxn>
              </a:cxnLst>
              <a:rect l="0" t="0" r="r" b="b"/>
              <a:pathLst>
                <a:path w="722" h="316">
                  <a:moveTo>
                    <a:pt x="546" y="0"/>
                  </a:moveTo>
                  <a:lnTo>
                    <a:pt x="533" y="15"/>
                  </a:lnTo>
                  <a:lnTo>
                    <a:pt x="521" y="29"/>
                  </a:lnTo>
                  <a:lnTo>
                    <a:pt x="509" y="44"/>
                  </a:lnTo>
                  <a:lnTo>
                    <a:pt x="497" y="60"/>
                  </a:lnTo>
                  <a:lnTo>
                    <a:pt x="530" y="68"/>
                  </a:lnTo>
                  <a:lnTo>
                    <a:pt x="561" y="75"/>
                  </a:lnTo>
                  <a:lnTo>
                    <a:pt x="574" y="80"/>
                  </a:lnTo>
                  <a:lnTo>
                    <a:pt x="588" y="85"/>
                  </a:lnTo>
                  <a:lnTo>
                    <a:pt x="600" y="91"/>
                  </a:lnTo>
                  <a:lnTo>
                    <a:pt x="611" y="96"/>
                  </a:lnTo>
                  <a:lnTo>
                    <a:pt x="621" y="102"/>
                  </a:lnTo>
                  <a:lnTo>
                    <a:pt x="629" y="107"/>
                  </a:lnTo>
                  <a:lnTo>
                    <a:pt x="636" y="114"/>
                  </a:lnTo>
                  <a:lnTo>
                    <a:pt x="643" y="121"/>
                  </a:lnTo>
                  <a:lnTo>
                    <a:pt x="647" y="127"/>
                  </a:lnTo>
                  <a:lnTo>
                    <a:pt x="651" y="134"/>
                  </a:lnTo>
                  <a:lnTo>
                    <a:pt x="653" y="141"/>
                  </a:lnTo>
                  <a:lnTo>
                    <a:pt x="654" y="148"/>
                  </a:lnTo>
                  <a:lnTo>
                    <a:pt x="654" y="153"/>
                  </a:lnTo>
                  <a:lnTo>
                    <a:pt x="653" y="158"/>
                  </a:lnTo>
                  <a:lnTo>
                    <a:pt x="651" y="163"/>
                  </a:lnTo>
                  <a:lnTo>
                    <a:pt x="648" y="168"/>
                  </a:lnTo>
                  <a:lnTo>
                    <a:pt x="645" y="173"/>
                  </a:lnTo>
                  <a:lnTo>
                    <a:pt x="641" y="177"/>
                  </a:lnTo>
                  <a:lnTo>
                    <a:pt x="636" y="181"/>
                  </a:lnTo>
                  <a:lnTo>
                    <a:pt x="631" y="187"/>
                  </a:lnTo>
                  <a:lnTo>
                    <a:pt x="619" y="195"/>
                  </a:lnTo>
                  <a:lnTo>
                    <a:pt x="604" y="204"/>
                  </a:lnTo>
                  <a:lnTo>
                    <a:pt x="588" y="211"/>
                  </a:lnTo>
                  <a:lnTo>
                    <a:pt x="568" y="218"/>
                  </a:lnTo>
                  <a:lnTo>
                    <a:pt x="548" y="225"/>
                  </a:lnTo>
                  <a:lnTo>
                    <a:pt x="525" y="230"/>
                  </a:lnTo>
                  <a:lnTo>
                    <a:pt x="500" y="234"/>
                  </a:lnTo>
                  <a:lnTo>
                    <a:pt x="475" y="239"/>
                  </a:lnTo>
                  <a:lnTo>
                    <a:pt x="448" y="242"/>
                  </a:lnTo>
                  <a:lnTo>
                    <a:pt x="420" y="244"/>
                  </a:lnTo>
                  <a:lnTo>
                    <a:pt x="391" y="247"/>
                  </a:lnTo>
                  <a:lnTo>
                    <a:pt x="361" y="247"/>
                  </a:lnTo>
                  <a:lnTo>
                    <a:pt x="331" y="247"/>
                  </a:lnTo>
                  <a:lnTo>
                    <a:pt x="301" y="244"/>
                  </a:lnTo>
                  <a:lnTo>
                    <a:pt x="274" y="242"/>
                  </a:lnTo>
                  <a:lnTo>
                    <a:pt x="247" y="239"/>
                  </a:lnTo>
                  <a:lnTo>
                    <a:pt x="222" y="234"/>
                  </a:lnTo>
                  <a:lnTo>
                    <a:pt x="197" y="230"/>
                  </a:lnTo>
                  <a:lnTo>
                    <a:pt x="174" y="225"/>
                  </a:lnTo>
                  <a:lnTo>
                    <a:pt x="153" y="218"/>
                  </a:lnTo>
                  <a:lnTo>
                    <a:pt x="134" y="211"/>
                  </a:lnTo>
                  <a:lnTo>
                    <a:pt x="118" y="204"/>
                  </a:lnTo>
                  <a:lnTo>
                    <a:pt x="104" y="195"/>
                  </a:lnTo>
                  <a:lnTo>
                    <a:pt x="91" y="187"/>
                  </a:lnTo>
                  <a:lnTo>
                    <a:pt x="86" y="181"/>
                  </a:lnTo>
                  <a:lnTo>
                    <a:pt x="81" y="177"/>
                  </a:lnTo>
                  <a:lnTo>
                    <a:pt x="77" y="173"/>
                  </a:lnTo>
                  <a:lnTo>
                    <a:pt x="74" y="168"/>
                  </a:lnTo>
                  <a:lnTo>
                    <a:pt x="71" y="163"/>
                  </a:lnTo>
                  <a:lnTo>
                    <a:pt x="69" y="158"/>
                  </a:lnTo>
                  <a:lnTo>
                    <a:pt x="68" y="153"/>
                  </a:lnTo>
                  <a:lnTo>
                    <a:pt x="68" y="148"/>
                  </a:lnTo>
                  <a:lnTo>
                    <a:pt x="68" y="141"/>
                  </a:lnTo>
                  <a:lnTo>
                    <a:pt x="70" y="134"/>
                  </a:lnTo>
                  <a:lnTo>
                    <a:pt x="75" y="127"/>
                  </a:lnTo>
                  <a:lnTo>
                    <a:pt x="79" y="121"/>
                  </a:lnTo>
                  <a:lnTo>
                    <a:pt x="85" y="114"/>
                  </a:lnTo>
                  <a:lnTo>
                    <a:pt x="92" y="109"/>
                  </a:lnTo>
                  <a:lnTo>
                    <a:pt x="101" y="102"/>
                  </a:lnTo>
                  <a:lnTo>
                    <a:pt x="110" y="96"/>
                  </a:lnTo>
                  <a:lnTo>
                    <a:pt x="121" y="91"/>
                  </a:lnTo>
                  <a:lnTo>
                    <a:pt x="132" y="86"/>
                  </a:lnTo>
                  <a:lnTo>
                    <a:pt x="146" y="81"/>
                  </a:lnTo>
                  <a:lnTo>
                    <a:pt x="159" y="76"/>
                  </a:lnTo>
                  <a:lnTo>
                    <a:pt x="189" y="68"/>
                  </a:lnTo>
                  <a:lnTo>
                    <a:pt x="221" y="61"/>
                  </a:lnTo>
                  <a:lnTo>
                    <a:pt x="210" y="46"/>
                  </a:lnTo>
                  <a:lnTo>
                    <a:pt x="197" y="30"/>
                  </a:lnTo>
                  <a:lnTo>
                    <a:pt x="185" y="15"/>
                  </a:lnTo>
                  <a:lnTo>
                    <a:pt x="172" y="0"/>
                  </a:lnTo>
                  <a:lnTo>
                    <a:pt x="154" y="6"/>
                  </a:lnTo>
                  <a:lnTo>
                    <a:pt x="137" y="10"/>
                  </a:lnTo>
                  <a:lnTo>
                    <a:pt x="120" y="17"/>
                  </a:lnTo>
                  <a:lnTo>
                    <a:pt x="105" y="23"/>
                  </a:lnTo>
                  <a:lnTo>
                    <a:pt x="89" y="30"/>
                  </a:lnTo>
                  <a:lnTo>
                    <a:pt x="75" y="38"/>
                  </a:lnTo>
                  <a:lnTo>
                    <a:pt x="62" y="46"/>
                  </a:lnTo>
                  <a:lnTo>
                    <a:pt x="49" y="54"/>
                  </a:lnTo>
                  <a:lnTo>
                    <a:pt x="38" y="63"/>
                  </a:lnTo>
                  <a:lnTo>
                    <a:pt x="28" y="73"/>
                  </a:lnTo>
                  <a:lnTo>
                    <a:pt x="20" y="84"/>
                  </a:lnTo>
                  <a:lnTo>
                    <a:pt x="13" y="95"/>
                  </a:lnTo>
                  <a:lnTo>
                    <a:pt x="6" y="107"/>
                  </a:lnTo>
                  <a:lnTo>
                    <a:pt x="3" y="121"/>
                  </a:lnTo>
                  <a:lnTo>
                    <a:pt x="0" y="134"/>
                  </a:lnTo>
                  <a:lnTo>
                    <a:pt x="0" y="148"/>
                  </a:lnTo>
                  <a:lnTo>
                    <a:pt x="0" y="159"/>
                  </a:lnTo>
                  <a:lnTo>
                    <a:pt x="2" y="170"/>
                  </a:lnTo>
                  <a:lnTo>
                    <a:pt x="4" y="180"/>
                  </a:lnTo>
                  <a:lnTo>
                    <a:pt x="7" y="190"/>
                  </a:lnTo>
                  <a:lnTo>
                    <a:pt x="13" y="200"/>
                  </a:lnTo>
                  <a:lnTo>
                    <a:pt x="18" y="209"/>
                  </a:lnTo>
                  <a:lnTo>
                    <a:pt x="25" y="218"/>
                  </a:lnTo>
                  <a:lnTo>
                    <a:pt x="32" y="227"/>
                  </a:lnTo>
                  <a:lnTo>
                    <a:pt x="41" y="234"/>
                  </a:lnTo>
                  <a:lnTo>
                    <a:pt x="49" y="242"/>
                  </a:lnTo>
                  <a:lnTo>
                    <a:pt x="59" y="249"/>
                  </a:lnTo>
                  <a:lnTo>
                    <a:pt x="69" y="255"/>
                  </a:lnTo>
                  <a:lnTo>
                    <a:pt x="80" y="262"/>
                  </a:lnTo>
                  <a:lnTo>
                    <a:pt x="92" y="268"/>
                  </a:lnTo>
                  <a:lnTo>
                    <a:pt x="105" y="273"/>
                  </a:lnTo>
                  <a:lnTo>
                    <a:pt x="118" y="279"/>
                  </a:lnTo>
                  <a:lnTo>
                    <a:pt x="144" y="288"/>
                  </a:lnTo>
                  <a:lnTo>
                    <a:pt x="173" y="295"/>
                  </a:lnTo>
                  <a:lnTo>
                    <a:pt x="203" y="302"/>
                  </a:lnTo>
                  <a:lnTo>
                    <a:pt x="234" y="307"/>
                  </a:lnTo>
                  <a:lnTo>
                    <a:pt x="266" y="311"/>
                  </a:lnTo>
                  <a:lnTo>
                    <a:pt x="297" y="314"/>
                  </a:lnTo>
                  <a:lnTo>
                    <a:pt x="329" y="315"/>
                  </a:lnTo>
                  <a:lnTo>
                    <a:pt x="361" y="316"/>
                  </a:lnTo>
                  <a:lnTo>
                    <a:pt x="393" y="315"/>
                  </a:lnTo>
                  <a:lnTo>
                    <a:pt x="424" y="314"/>
                  </a:lnTo>
                  <a:lnTo>
                    <a:pt x="456" y="311"/>
                  </a:lnTo>
                  <a:lnTo>
                    <a:pt x="488" y="307"/>
                  </a:lnTo>
                  <a:lnTo>
                    <a:pt x="519" y="302"/>
                  </a:lnTo>
                  <a:lnTo>
                    <a:pt x="549" y="295"/>
                  </a:lnTo>
                  <a:lnTo>
                    <a:pt x="578" y="288"/>
                  </a:lnTo>
                  <a:lnTo>
                    <a:pt x="604" y="279"/>
                  </a:lnTo>
                  <a:lnTo>
                    <a:pt x="617" y="273"/>
                  </a:lnTo>
                  <a:lnTo>
                    <a:pt x="630" y="268"/>
                  </a:lnTo>
                  <a:lnTo>
                    <a:pt x="642" y="262"/>
                  </a:lnTo>
                  <a:lnTo>
                    <a:pt x="653" y="255"/>
                  </a:lnTo>
                  <a:lnTo>
                    <a:pt x="663" y="249"/>
                  </a:lnTo>
                  <a:lnTo>
                    <a:pt x="673" y="242"/>
                  </a:lnTo>
                  <a:lnTo>
                    <a:pt x="682" y="234"/>
                  </a:lnTo>
                  <a:lnTo>
                    <a:pt x="689" y="227"/>
                  </a:lnTo>
                  <a:lnTo>
                    <a:pt x="697" y="218"/>
                  </a:lnTo>
                  <a:lnTo>
                    <a:pt x="704" y="209"/>
                  </a:lnTo>
                  <a:lnTo>
                    <a:pt x="709" y="200"/>
                  </a:lnTo>
                  <a:lnTo>
                    <a:pt x="714" y="190"/>
                  </a:lnTo>
                  <a:lnTo>
                    <a:pt x="718" y="180"/>
                  </a:lnTo>
                  <a:lnTo>
                    <a:pt x="720" y="170"/>
                  </a:lnTo>
                  <a:lnTo>
                    <a:pt x="722" y="159"/>
                  </a:lnTo>
                  <a:lnTo>
                    <a:pt x="722" y="148"/>
                  </a:lnTo>
                  <a:lnTo>
                    <a:pt x="722" y="134"/>
                  </a:lnTo>
                  <a:lnTo>
                    <a:pt x="719" y="120"/>
                  </a:lnTo>
                  <a:lnTo>
                    <a:pt x="715" y="107"/>
                  </a:lnTo>
                  <a:lnTo>
                    <a:pt x="709" y="95"/>
                  </a:lnTo>
                  <a:lnTo>
                    <a:pt x="701" y="84"/>
                  </a:lnTo>
                  <a:lnTo>
                    <a:pt x="693" y="73"/>
                  </a:lnTo>
                  <a:lnTo>
                    <a:pt x="683" y="63"/>
                  </a:lnTo>
                  <a:lnTo>
                    <a:pt x="672" y="53"/>
                  </a:lnTo>
                  <a:lnTo>
                    <a:pt x="659" y="44"/>
                  </a:lnTo>
                  <a:lnTo>
                    <a:pt x="645" y="37"/>
                  </a:lnTo>
                  <a:lnTo>
                    <a:pt x="631" y="29"/>
                  </a:lnTo>
                  <a:lnTo>
                    <a:pt x="615" y="22"/>
                  </a:lnTo>
                  <a:lnTo>
                    <a:pt x="599" y="16"/>
                  </a:lnTo>
                  <a:lnTo>
                    <a:pt x="582" y="10"/>
                  </a:lnTo>
                  <a:lnTo>
                    <a:pt x="564" y="5"/>
                  </a:lnTo>
                  <a:lnTo>
                    <a:pt x="5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" name="Freeform 49"/>
            <p:cNvSpPr>
              <a:spLocks/>
            </p:cNvSpPr>
            <p:nvPr/>
          </p:nvSpPr>
          <p:spPr bwMode="auto">
            <a:xfrm>
              <a:off x="3463925" y="3481388"/>
              <a:ext cx="242887" cy="103187"/>
            </a:xfrm>
            <a:custGeom>
              <a:avLst/>
              <a:gdLst/>
              <a:ahLst/>
              <a:cxnLst>
                <a:cxn ang="0">
                  <a:pos x="365" y="9"/>
                </a:cxn>
                <a:cxn ang="0">
                  <a:pos x="349" y="27"/>
                </a:cxn>
                <a:cxn ang="0">
                  <a:pos x="358" y="41"/>
                </a:cxn>
                <a:cxn ang="0">
                  <a:pos x="383" y="52"/>
                </a:cxn>
                <a:cxn ang="0">
                  <a:pos x="402" y="65"/>
                </a:cxn>
                <a:cxn ang="0">
                  <a:pos x="411" y="76"/>
                </a:cxn>
                <a:cxn ang="0">
                  <a:pos x="413" y="82"/>
                </a:cxn>
                <a:cxn ang="0">
                  <a:pos x="413" y="92"/>
                </a:cxn>
                <a:cxn ang="0">
                  <a:pos x="406" y="104"/>
                </a:cxn>
                <a:cxn ang="0">
                  <a:pos x="391" y="116"/>
                </a:cxn>
                <a:cxn ang="0">
                  <a:pos x="371" y="126"/>
                </a:cxn>
                <a:cxn ang="0">
                  <a:pos x="347" y="134"/>
                </a:cxn>
                <a:cxn ang="0">
                  <a:pos x="317" y="141"/>
                </a:cxn>
                <a:cxn ang="0">
                  <a:pos x="284" y="146"/>
                </a:cxn>
                <a:cxn ang="0">
                  <a:pos x="248" y="149"/>
                </a:cxn>
                <a:cxn ang="0">
                  <a:pos x="210" y="149"/>
                </a:cxn>
                <a:cxn ang="0">
                  <a:pos x="173" y="146"/>
                </a:cxn>
                <a:cxn ang="0">
                  <a:pos x="140" y="141"/>
                </a:cxn>
                <a:cxn ang="0">
                  <a:pos x="112" y="134"/>
                </a:cxn>
                <a:cxn ang="0">
                  <a:pos x="86" y="126"/>
                </a:cxn>
                <a:cxn ang="0">
                  <a:pos x="66" y="116"/>
                </a:cxn>
                <a:cxn ang="0">
                  <a:pos x="52" y="104"/>
                </a:cxn>
                <a:cxn ang="0">
                  <a:pos x="45" y="92"/>
                </a:cxn>
                <a:cxn ang="0">
                  <a:pos x="44" y="82"/>
                </a:cxn>
                <a:cxn ang="0">
                  <a:pos x="46" y="76"/>
                </a:cxn>
                <a:cxn ang="0">
                  <a:pos x="55" y="66"/>
                </a:cxn>
                <a:cxn ang="0">
                  <a:pos x="73" y="52"/>
                </a:cxn>
                <a:cxn ang="0">
                  <a:pos x="98" y="42"/>
                </a:cxn>
                <a:cxn ang="0">
                  <a:pos x="106" y="28"/>
                </a:cxn>
                <a:cxn ang="0">
                  <a:pos x="91" y="10"/>
                </a:cxn>
                <a:cxn ang="0">
                  <a:pos x="66" y="8"/>
                </a:cxn>
                <a:cxn ang="0">
                  <a:pos x="35" y="25"/>
                </a:cxn>
                <a:cxn ang="0">
                  <a:pos x="19" y="40"/>
                </a:cxn>
                <a:cxn ang="0">
                  <a:pos x="10" y="51"/>
                </a:cxn>
                <a:cxn ang="0">
                  <a:pos x="4" y="65"/>
                </a:cxn>
                <a:cxn ang="0">
                  <a:pos x="1" y="79"/>
                </a:cxn>
                <a:cxn ang="0">
                  <a:pos x="1" y="93"/>
                </a:cxn>
                <a:cxn ang="0">
                  <a:pos x="3" y="107"/>
                </a:cxn>
                <a:cxn ang="0">
                  <a:pos x="9" y="120"/>
                </a:cxn>
                <a:cxn ang="0">
                  <a:pos x="17" y="131"/>
                </a:cxn>
                <a:cxn ang="0">
                  <a:pos x="32" y="145"/>
                </a:cxn>
                <a:cxn ang="0">
                  <a:pos x="60" y="162"/>
                </a:cxn>
                <a:cxn ang="0">
                  <a:pos x="93" y="174"/>
                </a:cxn>
                <a:cxn ang="0">
                  <a:pos x="129" y="184"/>
                </a:cxn>
                <a:cxn ang="0">
                  <a:pos x="169" y="189"/>
                </a:cxn>
                <a:cxn ang="0">
                  <a:pos x="209" y="192"/>
                </a:cxn>
                <a:cxn ang="0">
                  <a:pos x="249" y="192"/>
                </a:cxn>
                <a:cxn ang="0">
                  <a:pos x="290" y="189"/>
                </a:cxn>
                <a:cxn ang="0">
                  <a:pos x="328" y="184"/>
                </a:cxn>
                <a:cxn ang="0">
                  <a:pos x="366" y="174"/>
                </a:cxn>
                <a:cxn ang="0">
                  <a:pos x="399" y="162"/>
                </a:cxn>
                <a:cxn ang="0">
                  <a:pos x="425" y="145"/>
                </a:cxn>
                <a:cxn ang="0">
                  <a:pos x="441" y="131"/>
                </a:cxn>
                <a:cxn ang="0">
                  <a:pos x="449" y="120"/>
                </a:cxn>
                <a:cxn ang="0">
                  <a:pos x="454" y="107"/>
                </a:cxn>
                <a:cxn ang="0">
                  <a:pos x="458" y="93"/>
                </a:cxn>
                <a:cxn ang="0">
                  <a:pos x="458" y="79"/>
                </a:cxn>
                <a:cxn ang="0">
                  <a:pos x="454" y="65"/>
                </a:cxn>
                <a:cxn ang="0">
                  <a:pos x="448" y="51"/>
                </a:cxn>
                <a:cxn ang="0">
                  <a:pos x="439" y="39"/>
                </a:cxn>
                <a:cxn ang="0">
                  <a:pos x="421" y="24"/>
                </a:cxn>
                <a:cxn ang="0">
                  <a:pos x="390" y="7"/>
                </a:cxn>
              </a:cxnLst>
              <a:rect l="0" t="0" r="r" b="b"/>
              <a:pathLst>
                <a:path w="458" h="193">
                  <a:moveTo>
                    <a:pt x="372" y="0"/>
                  </a:moveTo>
                  <a:lnTo>
                    <a:pt x="365" y="9"/>
                  </a:lnTo>
                  <a:lnTo>
                    <a:pt x="357" y="18"/>
                  </a:lnTo>
                  <a:lnTo>
                    <a:pt x="349" y="27"/>
                  </a:lnTo>
                  <a:lnTo>
                    <a:pt x="341" y="37"/>
                  </a:lnTo>
                  <a:lnTo>
                    <a:pt x="358" y="41"/>
                  </a:lnTo>
                  <a:lnTo>
                    <a:pt x="371" y="47"/>
                  </a:lnTo>
                  <a:lnTo>
                    <a:pt x="383" y="52"/>
                  </a:lnTo>
                  <a:lnTo>
                    <a:pt x="395" y="58"/>
                  </a:lnTo>
                  <a:lnTo>
                    <a:pt x="402" y="65"/>
                  </a:lnTo>
                  <a:lnTo>
                    <a:pt x="409" y="71"/>
                  </a:lnTo>
                  <a:lnTo>
                    <a:pt x="411" y="76"/>
                  </a:lnTo>
                  <a:lnTo>
                    <a:pt x="412" y="79"/>
                  </a:lnTo>
                  <a:lnTo>
                    <a:pt x="413" y="82"/>
                  </a:lnTo>
                  <a:lnTo>
                    <a:pt x="414" y="87"/>
                  </a:lnTo>
                  <a:lnTo>
                    <a:pt x="413" y="92"/>
                  </a:lnTo>
                  <a:lnTo>
                    <a:pt x="410" y="99"/>
                  </a:lnTo>
                  <a:lnTo>
                    <a:pt x="406" y="104"/>
                  </a:lnTo>
                  <a:lnTo>
                    <a:pt x="399" y="111"/>
                  </a:lnTo>
                  <a:lnTo>
                    <a:pt x="391" y="116"/>
                  </a:lnTo>
                  <a:lnTo>
                    <a:pt x="382" y="121"/>
                  </a:lnTo>
                  <a:lnTo>
                    <a:pt x="371" y="126"/>
                  </a:lnTo>
                  <a:lnTo>
                    <a:pt x="360" y="131"/>
                  </a:lnTo>
                  <a:lnTo>
                    <a:pt x="347" y="134"/>
                  </a:lnTo>
                  <a:lnTo>
                    <a:pt x="333" y="139"/>
                  </a:lnTo>
                  <a:lnTo>
                    <a:pt x="317" y="141"/>
                  </a:lnTo>
                  <a:lnTo>
                    <a:pt x="301" y="144"/>
                  </a:lnTo>
                  <a:lnTo>
                    <a:pt x="284" y="146"/>
                  </a:lnTo>
                  <a:lnTo>
                    <a:pt x="266" y="147"/>
                  </a:lnTo>
                  <a:lnTo>
                    <a:pt x="248" y="149"/>
                  </a:lnTo>
                  <a:lnTo>
                    <a:pt x="229" y="149"/>
                  </a:lnTo>
                  <a:lnTo>
                    <a:pt x="210" y="149"/>
                  </a:lnTo>
                  <a:lnTo>
                    <a:pt x="191" y="147"/>
                  </a:lnTo>
                  <a:lnTo>
                    <a:pt x="173" y="146"/>
                  </a:lnTo>
                  <a:lnTo>
                    <a:pt x="157" y="144"/>
                  </a:lnTo>
                  <a:lnTo>
                    <a:pt x="140" y="141"/>
                  </a:lnTo>
                  <a:lnTo>
                    <a:pt x="126" y="139"/>
                  </a:lnTo>
                  <a:lnTo>
                    <a:pt x="112" y="134"/>
                  </a:lnTo>
                  <a:lnTo>
                    <a:pt x="98" y="131"/>
                  </a:lnTo>
                  <a:lnTo>
                    <a:pt x="86" y="126"/>
                  </a:lnTo>
                  <a:lnTo>
                    <a:pt x="75" y="121"/>
                  </a:lnTo>
                  <a:lnTo>
                    <a:pt x="66" y="116"/>
                  </a:lnTo>
                  <a:lnTo>
                    <a:pt x="59" y="111"/>
                  </a:lnTo>
                  <a:lnTo>
                    <a:pt x="52" y="104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4" y="87"/>
                  </a:lnTo>
                  <a:lnTo>
                    <a:pt x="44" y="82"/>
                  </a:lnTo>
                  <a:lnTo>
                    <a:pt x="45" y="79"/>
                  </a:lnTo>
                  <a:lnTo>
                    <a:pt x="46" y="76"/>
                  </a:lnTo>
                  <a:lnTo>
                    <a:pt x="49" y="72"/>
                  </a:lnTo>
                  <a:lnTo>
                    <a:pt x="55" y="66"/>
                  </a:lnTo>
                  <a:lnTo>
                    <a:pt x="63" y="59"/>
                  </a:lnTo>
                  <a:lnTo>
                    <a:pt x="73" y="52"/>
                  </a:lnTo>
                  <a:lnTo>
                    <a:pt x="85" y="47"/>
                  </a:lnTo>
                  <a:lnTo>
                    <a:pt x="98" y="42"/>
                  </a:lnTo>
                  <a:lnTo>
                    <a:pt x="114" y="37"/>
                  </a:lnTo>
                  <a:lnTo>
                    <a:pt x="106" y="28"/>
                  </a:lnTo>
                  <a:lnTo>
                    <a:pt x="98" y="19"/>
                  </a:lnTo>
                  <a:lnTo>
                    <a:pt x="91" y="10"/>
                  </a:lnTo>
                  <a:lnTo>
                    <a:pt x="83" y="2"/>
                  </a:lnTo>
                  <a:lnTo>
                    <a:pt x="66" y="8"/>
                  </a:lnTo>
                  <a:lnTo>
                    <a:pt x="50" y="16"/>
                  </a:lnTo>
                  <a:lnTo>
                    <a:pt x="35" y="25"/>
                  </a:lnTo>
                  <a:lnTo>
                    <a:pt x="24" y="35"/>
                  </a:lnTo>
                  <a:lnTo>
                    <a:pt x="19" y="40"/>
                  </a:lnTo>
                  <a:lnTo>
                    <a:pt x="14" y="46"/>
                  </a:lnTo>
                  <a:lnTo>
                    <a:pt x="10" y="51"/>
                  </a:lnTo>
                  <a:lnTo>
                    <a:pt x="7" y="58"/>
                  </a:lnTo>
                  <a:lnTo>
                    <a:pt x="4" y="65"/>
                  </a:lnTo>
                  <a:lnTo>
                    <a:pt x="2" y="71"/>
                  </a:lnTo>
                  <a:lnTo>
                    <a:pt x="1" y="79"/>
                  </a:lnTo>
                  <a:lnTo>
                    <a:pt x="0" y="87"/>
                  </a:lnTo>
                  <a:lnTo>
                    <a:pt x="1" y="93"/>
                  </a:lnTo>
                  <a:lnTo>
                    <a:pt x="2" y="100"/>
                  </a:lnTo>
                  <a:lnTo>
                    <a:pt x="3" y="107"/>
                  </a:lnTo>
                  <a:lnTo>
                    <a:pt x="5" y="113"/>
                  </a:lnTo>
                  <a:lnTo>
                    <a:pt x="9" y="120"/>
                  </a:lnTo>
                  <a:lnTo>
                    <a:pt x="12" y="125"/>
                  </a:lnTo>
                  <a:lnTo>
                    <a:pt x="17" y="131"/>
                  </a:lnTo>
                  <a:lnTo>
                    <a:pt x="21" y="135"/>
                  </a:lnTo>
                  <a:lnTo>
                    <a:pt x="32" y="145"/>
                  </a:lnTo>
                  <a:lnTo>
                    <a:pt x="45" y="154"/>
                  </a:lnTo>
                  <a:lnTo>
                    <a:pt x="60" y="162"/>
                  </a:lnTo>
                  <a:lnTo>
                    <a:pt x="75" y="168"/>
                  </a:lnTo>
                  <a:lnTo>
                    <a:pt x="93" y="174"/>
                  </a:lnTo>
                  <a:lnTo>
                    <a:pt x="110" y="179"/>
                  </a:lnTo>
                  <a:lnTo>
                    <a:pt x="129" y="184"/>
                  </a:lnTo>
                  <a:lnTo>
                    <a:pt x="149" y="186"/>
                  </a:lnTo>
                  <a:lnTo>
                    <a:pt x="169" y="189"/>
                  </a:lnTo>
                  <a:lnTo>
                    <a:pt x="189" y="191"/>
                  </a:lnTo>
                  <a:lnTo>
                    <a:pt x="209" y="192"/>
                  </a:lnTo>
                  <a:lnTo>
                    <a:pt x="229" y="193"/>
                  </a:lnTo>
                  <a:lnTo>
                    <a:pt x="249" y="192"/>
                  </a:lnTo>
                  <a:lnTo>
                    <a:pt x="269" y="191"/>
                  </a:lnTo>
                  <a:lnTo>
                    <a:pt x="290" y="189"/>
                  </a:lnTo>
                  <a:lnTo>
                    <a:pt x="309" y="186"/>
                  </a:lnTo>
                  <a:lnTo>
                    <a:pt x="328" y="184"/>
                  </a:lnTo>
                  <a:lnTo>
                    <a:pt x="348" y="179"/>
                  </a:lnTo>
                  <a:lnTo>
                    <a:pt x="366" y="174"/>
                  </a:lnTo>
                  <a:lnTo>
                    <a:pt x="382" y="168"/>
                  </a:lnTo>
                  <a:lnTo>
                    <a:pt x="399" y="162"/>
                  </a:lnTo>
                  <a:lnTo>
                    <a:pt x="413" y="154"/>
                  </a:lnTo>
                  <a:lnTo>
                    <a:pt x="425" y="145"/>
                  </a:lnTo>
                  <a:lnTo>
                    <a:pt x="437" y="135"/>
                  </a:lnTo>
                  <a:lnTo>
                    <a:pt x="441" y="131"/>
                  </a:lnTo>
                  <a:lnTo>
                    <a:pt x="445" y="125"/>
                  </a:lnTo>
                  <a:lnTo>
                    <a:pt x="449" y="120"/>
                  </a:lnTo>
                  <a:lnTo>
                    <a:pt x="452" y="113"/>
                  </a:lnTo>
                  <a:lnTo>
                    <a:pt x="454" y="107"/>
                  </a:lnTo>
                  <a:lnTo>
                    <a:pt x="456" y="100"/>
                  </a:lnTo>
                  <a:lnTo>
                    <a:pt x="458" y="93"/>
                  </a:lnTo>
                  <a:lnTo>
                    <a:pt x="458" y="87"/>
                  </a:lnTo>
                  <a:lnTo>
                    <a:pt x="458" y="79"/>
                  </a:lnTo>
                  <a:lnTo>
                    <a:pt x="455" y="71"/>
                  </a:lnTo>
                  <a:lnTo>
                    <a:pt x="454" y="65"/>
                  </a:lnTo>
                  <a:lnTo>
                    <a:pt x="451" y="58"/>
                  </a:lnTo>
                  <a:lnTo>
                    <a:pt x="448" y="51"/>
                  </a:lnTo>
                  <a:lnTo>
                    <a:pt x="443" y="45"/>
                  </a:lnTo>
                  <a:lnTo>
                    <a:pt x="439" y="39"/>
                  </a:lnTo>
                  <a:lnTo>
                    <a:pt x="433" y="34"/>
                  </a:lnTo>
                  <a:lnTo>
                    <a:pt x="421" y="24"/>
                  </a:lnTo>
                  <a:lnTo>
                    <a:pt x="407" y="15"/>
                  </a:lnTo>
                  <a:lnTo>
                    <a:pt x="390" y="7"/>
                  </a:lnTo>
                  <a:lnTo>
                    <a:pt x="37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" name="Freeform 50"/>
            <p:cNvSpPr>
              <a:spLocks noEditPoints="1"/>
            </p:cNvSpPr>
            <p:nvPr/>
          </p:nvSpPr>
          <p:spPr bwMode="auto">
            <a:xfrm>
              <a:off x="3268663" y="3559175"/>
              <a:ext cx="265112" cy="212725"/>
            </a:xfrm>
            <a:custGeom>
              <a:avLst/>
              <a:gdLst/>
              <a:ahLst/>
              <a:cxnLst>
                <a:cxn ang="0">
                  <a:pos x="30" y="403"/>
                </a:cxn>
                <a:cxn ang="0">
                  <a:pos x="500" y="39"/>
                </a:cxn>
                <a:cxn ang="0">
                  <a:pos x="471" y="0"/>
                </a:cxn>
                <a:cxn ang="0">
                  <a:pos x="0" y="365"/>
                </a:cxn>
                <a:cxn ang="0">
                  <a:pos x="30" y="403"/>
                </a:cxn>
                <a:cxn ang="0">
                  <a:pos x="30" y="403"/>
                </a:cxn>
                <a:cxn ang="0">
                  <a:pos x="30" y="403"/>
                </a:cxn>
              </a:cxnLst>
              <a:rect l="0" t="0" r="r" b="b"/>
              <a:pathLst>
                <a:path w="500" h="403">
                  <a:moveTo>
                    <a:pt x="30" y="403"/>
                  </a:moveTo>
                  <a:lnTo>
                    <a:pt x="500" y="39"/>
                  </a:lnTo>
                  <a:lnTo>
                    <a:pt x="471" y="0"/>
                  </a:lnTo>
                  <a:lnTo>
                    <a:pt x="0" y="365"/>
                  </a:lnTo>
                  <a:lnTo>
                    <a:pt x="30" y="403"/>
                  </a:lnTo>
                  <a:close/>
                  <a:moveTo>
                    <a:pt x="30" y="403"/>
                  </a:moveTo>
                  <a:lnTo>
                    <a:pt x="30" y="40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82" name="Freeform 52"/>
          <p:cNvSpPr>
            <a:spLocks noEditPoints="1"/>
          </p:cNvSpPr>
          <p:nvPr/>
        </p:nvSpPr>
        <p:spPr bwMode="auto">
          <a:xfrm>
            <a:off x="4948238" y="5139775"/>
            <a:ext cx="733425" cy="401637"/>
          </a:xfrm>
          <a:custGeom>
            <a:avLst/>
            <a:gdLst/>
            <a:ahLst/>
            <a:cxnLst>
              <a:cxn ang="0">
                <a:pos x="987" y="749"/>
              </a:cxn>
              <a:cxn ang="0">
                <a:pos x="1004" y="757"/>
              </a:cxn>
              <a:cxn ang="0">
                <a:pos x="1020" y="757"/>
              </a:cxn>
              <a:cxn ang="0">
                <a:pos x="1058" y="739"/>
              </a:cxn>
              <a:cxn ang="0">
                <a:pos x="1079" y="724"/>
              </a:cxn>
              <a:cxn ang="0">
                <a:pos x="1097" y="704"/>
              </a:cxn>
              <a:cxn ang="0">
                <a:pos x="1108" y="682"/>
              </a:cxn>
              <a:cxn ang="0">
                <a:pos x="1114" y="656"/>
              </a:cxn>
              <a:cxn ang="0">
                <a:pos x="1114" y="630"/>
              </a:cxn>
              <a:cxn ang="0">
                <a:pos x="1089" y="431"/>
              </a:cxn>
              <a:cxn ang="0">
                <a:pos x="1079" y="423"/>
              </a:cxn>
              <a:cxn ang="0">
                <a:pos x="1067" y="423"/>
              </a:cxn>
              <a:cxn ang="0">
                <a:pos x="805" y="518"/>
              </a:cxn>
              <a:cxn ang="0">
                <a:pos x="800" y="530"/>
              </a:cxn>
              <a:cxn ang="0">
                <a:pos x="805" y="542"/>
              </a:cxn>
              <a:cxn ang="0">
                <a:pos x="1373" y="174"/>
              </a:cxn>
              <a:cxn ang="0">
                <a:pos x="1310" y="242"/>
              </a:cxn>
              <a:cxn ang="0">
                <a:pos x="1204" y="309"/>
              </a:cxn>
              <a:cxn ang="0">
                <a:pos x="1067" y="373"/>
              </a:cxn>
              <a:cxn ang="0">
                <a:pos x="909" y="434"/>
              </a:cxn>
              <a:cxn ang="0">
                <a:pos x="741" y="488"/>
              </a:cxn>
              <a:cxn ang="0">
                <a:pos x="574" y="537"/>
              </a:cxn>
              <a:cxn ang="0">
                <a:pos x="290" y="608"/>
              </a:cxn>
              <a:cxn ang="0">
                <a:pos x="170" y="631"/>
              </a:cxn>
              <a:cxn ang="0">
                <a:pos x="124" y="633"/>
              </a:cxn>
              <a:cxn ang="0">
                <a:pos x="72" y="622"/>
              </a:cxn>
              <a:cxn ang="0">
                <a:pos x="52" y="610"/>
              </a:cxn>
              <a:cxn ang="0">
                <a:pos x="40" y="592"/>
              </a:cxn>
              <a:cxn ang="0">
                <a:pos x="38" y="571"/>
              </a:cxn>
              <a:cxn ang="0">
                <a:pos x="50" y="549"/>
              </a:cxn>
              <a:cxn ang="0">
                <a:pos x="74" y="524"/>
              </a:cxn>
              <a:cxn ang="0">
                <a:pos x="5" y="369"/>
              </a:cxn>
              <a:cxn ang="0">
                <a:pos x="0" y="347"/>
              </a:cxn>
              <a:cxn ang="0">
                <a:pos x="10" y="326"/>
              </a:cxn>
              <a:cxn ang="0">
                <a:pos x="37" y="311"/>
              </a:cxn>
              <a:cxn ang="0">
                <a:pos x="66" y="305"/>
              </a:cxn>
              <a:cxn ang="0">
                <a:pos x="96" y="308"/>
              </a:cxn>
              <a:cxn ang="0">
                <a:pos x="262" y="393"/>
              </a:cxn>
              <a:cxn ang="0">
                <a:pos x="329" y="354"/>
              </a:cxn>
              <a:cxn ang="0">
                <a:pos x="402" y="315"/>
              </a:cxn>
              <a:cxn ang="0">
                <a:pos x="166" y="103"/>
              </a:cxn>
              <a:cxn ang="0">
                <a:pos x="156" y="93"/>
              </a:cxn>
              <a:cxn ang="0">
                <a:pos x="149" y="72"/>
              </a:cxn>
              <a:cxn ang="0">
                <a:pos x="156" y="49"/>
              </a:cxn>
              <a:cxn ang="0">
                <a:pos x="166" y="40"/>
              </a:cxn>
              <a:cxn ang="0">
                <a:pos x="220" y="10"/>
              </a:cxn>
              <a:cxn ang="0">
                <a:pos x="270" y="0"/>
              </a:cxn>
              <a:cxn ang="0">
                <a:pos x="321" y="5"/>
              </a:cxn>
              <a:cxn ang="0">
                <a:pos x="908" y="90"/>
              </a:cxn>
              <a:cxn ang="0">
                <a:pos x="1051" y="47"/>
              </a:cxn>
              <a:cxn ang="0">
                <a:pos x="1130" y="34"/>
              </a:cxn>
              <a:cxn ang="0">
                <a:pos x="1178" y="32"/>
              </a:cxn>
              <a:cxn ang="0">
                <a:pos x="1225" y="34"/>
              </a:cxn>
              <a:cxn ang="0">
                <a:pos x="1300" y="45"/>
              </a:cxn>
              <a:cxn ang="0">
                <a:pos x="1344" y="61"/>
              </a:cxn>
              <a:cxn ang="0">
                <a:pos x="1363" y="74"/>
              </a:cxn>
              <a:cxn ang="0">
                <a:pos x="1377" y="90"/>
              </a:cxn>
              <a:cxn ang="0">
                <a:pos x="1384" y="112"/>
              </a:cxn>
            </a:cxnLst>
            <a:rect l="0" t="0" r="r" b="b"/>
            <a:pathLst>
              <a:path w="1386" h="758">
                <a:moveTo>
                  <a:pt x="805" y="542"/>
                </a:moveTo>
                <a:lnTo>
                  <a:pt x="983" y="746"/>
                </a:lnTo>
                <a:lnTo>
                  <a:pt x="987" y="749"/>
                </a:lnTo>
                <a:lnTo>
                  <a:pt x="993" y="752"/>
                </a:lnTo>
                <a:lnTo>
                  <a:pt x="997" y="756"/>
                </a:lnTo>
                <a:lnTo>
                  <a:pt x="1004" y="757"/>
                </a:lnTo>
                <a:lnTo>
                  <a:pt x="1009" y="758"/>
                </a:lnTo>
                <a:lnTo>
                  <a:pt x="1015" y="758"/>
                </a:lnTo>
                <a:lnTo>
                  <a:pt x="1020" y="757"/>
                </a:lnTo>
                <a:lnTo>
                  <a:pt x="1027" y="755"/>
                </a:lnTo>
                <a:lnTo>
                  <a:pt x="1050" y="743"/>
                </a:lnTo>
                <a:lnTo>
                  <a:pt x="1058" y="739"/>
                </a:lnTo>
                <a:lnTo>
                  <a:pt x="1066" y="735"/>
                </a:lnTo>
                <a:lnTo>
                  <a:pt x="1073" y="729"/>
                </a:lnTo>
                <a:lnTo>
                  <a:pt x="1079" y="724"/>
                </a:lnTo>
                <a:lnTo>
                  <a:pt x="1086" y="717"/>
                </a:lnTo>
                <a:lnTo>
                  <a:pt x="1091" y="711"/>
                </a:lnTo>
                <a:lnTo>
                  <a:pt x="1097" y="704"/>
                </a:lnTo>
                <a:lnTo>
                  <a:pt x="1101" y="697"/>
                </a:lnTo>
                <a:lnTo>
                  <a:pt x="1104" y="689"/>
                </a:lnTo>
                <a:lnTo>
                  <a:pt x="1108" y="682"/>
                </a:lnTo>
                <a:lnTo>
                  <a:pt x="1110" y="673"/>
                </a:lnTo>
                <a:lnTo>
                  <a:pt x="1112" y="665"/>
                </a:lnTo>
                <a:lnTo>
                  <a:pt x="1114" y="656"/>
                </a:lnTo>
                <a:lnTo>
                  <a:pt x="1114" y="647"/>
                </a:lnTo>
                <a:lnTo>
                  <a:pt x="1114" y="638"/>
                </a:lnTo>
                <a:lnTo>
                  <a:pt x="1114" y="630"/>
                </a:lnTo>
                <a:lnTo>
                  <a:pt x="1091" y="438"/>
                </a:lnTo>
                <a:lnTo>
                  <a:pt x="1091" y="434"/>
                </a:lnTo>
                <a:lnTo>
                  <a:pt x="1089" y="431"/>
                </a:lnTo>
                <a:lnTo>
                  <a:pt x="1087" y="427"/>
                </a:lnTo>
                <a:lnTo>
                  <a:pt x="1083" y="425"/>
                </a:lnTo>
                <a:lnTo>
                  <a:pt x="1079" y="423"/>
                </a:lnTo>
                <a:lnTo>
                  <a:pt x="1076" y="423"/>
                </a:lnTo>
                <a:lnTo>
                  <a:pt x="1071" y="423"/>
                </a:lnTo>
                <a:lnTo>
                  <a:pt x="1067" y="423"/>
                </a:lnTo>
                <a:lnTo>
                  <a:pt x="813" y="512"/>
                </a:lnTo>
                <a:lnTo>
                  <a:pt x="808" y="515"/>
                </a:lnTo>
                <a:lnTo>
                  <a:pt x="805" y="518"/>
                </a:lnTo>
                <a:lnTo>
                  <a:pt x="803" y="521"/>
                </a:lnTo>
                <a:lnTo>
                  <a:pt x="800" y="526"/>
                </a:lnTo>
                <a:lnTo>
                  <a:pt x="800" y="530"/>
                </a:lnTo>
                <a:lnTo>
                  <a:pt x="800" y="535"/>
                </a:lnTo>
                <a:lnTo>
                  <a:pt x="803" y="539"/>
                </a:lnTo>
                <a:lnTo>
                  <a:pt x="805" y="542"/>
                </a:lnTo>
                <a:close/>
                <a:moveTo>
                  <a:pt x="1386" y="129"/>
                </a:moveTo>
                <a:lnTo>
                  <a:pt x="1383" y="151"/>
                </a:lnTo>
                <a:lnTo>
                  <a:pt x="1373" y="174"/>
                </a:lnTo>
                <a:lnTo>
                  <a:pt x="1357" y="196"/>
                </a:lnTo>
                <a:lnTo>
                  <a:pt x="1336" y="220"/>
                </a:lnTo>
                <a:lnTo>
                  <a:pt x="1310" y="242"/>
                </a:lnTo>
                <a:lnTo>
                  <a:pt x="1279" y="265"/>
                </a:lnTo>
                <a:lnTo>
                  <a:pt x="1244" y="287"/>
                </a:lnTo>
                <a:lnTo>
                  <a:pt x="1204" y="309"/>
                </a:lnTo>
                <a:lnTo>
                  <a:pt x="1161" y="330"/>
                </a:lnTo>
                <a:lnTo>
                  <a:pt x="1115" y="352"/>
                </a:lnTo>
                <a:lnTo>
                  <a:pt x="1067" y="373"/>
                </a:lnTo>
                <a:lnTo>
                  <a:pt x="1016" y="394"/>
                </a:lnTo>
                <a:lnTo>
                  <a:pt x="963" y="414"/>
                </a:lnTo>
                <a:lnTo>
                  <a:pt x="909" y="434"/>
                </a:lnTo>
                <a:lnTo>
                  <a:pt x="853" y="453"/>
                </a:lnTo>
                <a:lnTo>
                  <a:pt x="797" y="471"/>
                </a:lnTo>
                <a:lnTo>
                  <a:pt x="741" y="488"/>
                </a:lnTo>
                <a:lnTo>
                  <a:pt x="684" y="506"/>
                </a:lnTo>
                <a:lnTo>
                  <a:pt x="629" y="521"/>
                </a:lnTo>
                <a:lnTo>
                  <a:pt x="574" y="537"/>
                </a:lnTo>
                <a:lnTo>
                  <a:pt x="470" y="564"/>
                </a:lnTo>
                <a:lnTo>
                  <a:pt x="374" y="589"/>
                </a:lnTo>
                <a:lnTo>
                  <a:pt x="290" y="608"/>
                </a:lnTo>
                <a:lnTo>
                  <a:pt x="221" y="622"/>
                </a:lnTo>
                <a:lnTo>
                  <a:pt x="194" y="626"/>
                </a:lnTo>
                <a:lnTo>
                  <a:pt x="170" y="631"/>
                </a:lnTo>
                <a:lnTo>
                  <a:pt x="154" y="633"/>
                </a:lnTo>
                <a:lnTo>
                  <a:pt x="143" y="633"/>
                </a:lnTo>
                <a:lnTo>
                  <a:pt x="124" y="633"/>
                </a:lnTo>
                <a:lnTo>
                  <a:pt x="105" y="631"/>
                </a:lnTo>
                <a:lnTo>
                  <a:pt x="87" y="627"/>
                </a:lnTo>
                <a:lnTo>
                  <a:pt x="72" y="622"/>
                </a:lnTo>
                <a:lnTo>
                  <a:pt x="64" y="619"/>
                </a:lnTo>
                <a:lnTo>
                  <a:pt x="58" y="614"/>
                </a:lnTo>
                <a:lnTo>
                  <a:pt x="52" y="610"/>
                </a:lnTo>
                <a:lnTo>
                  <a:pt x="47" y="604"/>
                </a:lnTo>
                <a:lnTo>
                  <a:pt x="43" y="599"/>
                </a:lnTo>
                <a:lnTo>
                  <a:pt x="40" y="592"/>
                </a:lnTo>
                <a:lnTo>
                  <a:pt x="38" y="584"/>
                </a:lnTo>
                <a:lnTo>
                  <a:pt x="38" y="577"/>
                </a:lnTo>
                <a:lnTo>
                  <a:pt x="38" y="571"/>
                </a:lnTo>
                <a:lnTo>
                  <a:pt x="41" y="564"/>
                </a:lnTo>
                <a:lnTo>
                  <a:pt x="44" y="557"/>
                </a:lnTo>
                <a:lnTo>
                  <a:pt x="50" y="549"/>
                </a:lnTo>
                <a:lnTo>
                  <a:pt x="56" y="541"/>
                </a:lnTo>
                <a:lnTo>
                  <a:pt x="65" y="532"/>
                </a:lnTo>
                <a:lnTo>
                  <a:pt x="74" y="524"/>
                </a:lnTo>
                <a:lnTo>
                  <a:pt x="85" y="514"/>
                </a:lnTo>
                <a:lnTo>
                  <a:pt x="85" y="514"/>
                </a:lnTo>
                <a:lnTo>
                  <a:pt x="5" y="369"/>
                </a:lnTo>
                <a:lnTo>
                  <a:pt x="1" y="362"/>
                </a:lnTo>
                <a:lnTo>
                  <a:pt x="0" y="354"/>
                </a:lnTo>
                <a:lnTo>
                  <a:pt x="0" y="347"/>
                </a:lnTo>
                <a:lnTo>
                  <a:pt x="1" y="339"/>
                </a:lnTo>
                <a:lnTo>
                  <a:pt x="5" y="332"/>
                </a:lnTo>
                <a:lnTo>
                  <a:pt x="10" y="326"/>
                </a:lnTo>
                <a:lnTo>
                  <a:pt x="16" y="320"/>
                </a:lnTo>
                <a:lnTo>
                  <a:pt x="23" y="317"/>
                </a:lnTo>
                <a:lnTo>
                  <a:pt x="37" y="311"/>
                </a:lnTo>
                <a:lnTo>
                  <a:pt x="47" y="308"/>
                </a:lnTo>
                <a:lnTo>
                  <a:pt x="56" y="306"/>
                </a:lnTo>
                <a:lnTo>
                  <a:pt x="66" y="305"/>
                </a:lnTo>
                <a:lnTo>
                  <a:pt x="76" y="305"/>
                </a:lnTo>
                <a:lnTo>
                  <a:pt x="86" y="306"/>
                </a:lnTo>
                <a:lnTo>
                  <a:pt x="96" y="308"/>
                </a:lnTo>
                <a:lnTo>
                  <a:pt x="105" y="311"/>
                </a:lnTo>
                <a:lnTo>
                  <a:pt x="115" y="316"/>
                </a:lnTo>
                <a:lnTo>
                  <a:pt x="262" y="393"/>
                </a:lnTo>
                <a:lnTo>
                  <a:pt x="284" y="381"/>
                </a:lnTo>
                <a:lnTo>
                  <a:pt x="306" y="368"/>
                </a:lnTo>
                <a:lnTo>
                  <a:pt x="329" y="354"/>
                </a:lnTo>
                <a:lnTo>
                  <a:pt x="353" y="341"/>
                </a:lnTo>
                <a:lnTo>
                  <a:pt x="377" y="328"/>
                </a:lnTo>
                <a:lnTo>
                  <a:pt x="402" y="315"/>
                </a:lnTo>
                <a:lnTo>
                  <a:pt x="428" y="301"/>
                </a:lnTo>
                <a:lnTo>
                  <a:pt x="453" y="288"/>
                </a:lnTo>
                <a:lnTo>
                  <a:pt x="166" y="103"/>
                </a:lnTo>
                <a:lnTo>
                  <a:pt x="161" y="99"/>
                </a:lnTo>
                <a:lnTo>
                  <a:pt x="158" y="96"/>
                </a:lnTo>
                <a:lnTo>
                  <a:pt x="156" y="93"/>
                </a:lnTo>
                <a:lnTo>
                  <a:pt x="153" y="88"/>
                </a:lnTo>
                <a:lnTo>
                  <a:pt x="150" y="80"/>
                </a:lnTo>
                <a:lnTo>
                  <a:pt x="149" y="72"/>
                </a:lnTo>
                <a:lnTo>
                  <a:pt x="150" y="62"/>
                </a:lnTo>
                <a:lnTo>
                  <a:pt x="154" y="54"/>
                </a:lnTo>
                <a:lnTo>
                  <a:pt x="156" y="49"/>
                </a:lnTo>
                <a:lnTo>
                  <a:pt x="159" y="46"/>
                </a:lnTo>
                <a:lnTo>
                  <a:pt x="163" y="43"/>
                </a:lnTo>
                <a:lnTo>
                  <a:pt x="166" y="40"/>
                </a:lnTo>
                <a:lnTo>
                  <a:pt x="190" y="25"/>
                </a:lnTo>
                <a:lnTo>
                  <a:pt x="205" y="16"/>
                </a:lnTo>
                <a:lnTo>
                  <a:pt x="220" y="10"/>
                </a:lnTo>
                <a:lnTo>
                  <a:pt x="237" y="5"/>
                </a:lnTo>
                <a:lnTo>
                  <a:pt x="253" y="2"/>
                </a:lnTo>
                <a:lnTo>
                  <a:pt x="270" y="0"/>
                </a:lnTo>
                <a:lnTo>
                  <a:pt x="287" y="0"/>
                </a:lnTo>
                <a:lnTo>
                  <a:pt x="304" y="2"/>
                </a:lnTo>
                <a:lnTo>
                  <a:pt x="321" y="5"/>
                </a:lnTo>
                <a:lnTo>
                  <a:pt x="798" y="131"/>
                </a:lnTo>
                <a:lnTo>
                  <a:pt x="853" y="110"/>
                </a:lnTo>
                <a:lnTo>
                  <a:pt x="908" y="90"/>
                </a:lnTo>
                <a:lnTo>
                  <a:pt x="958" y="74"/>
                </a:lnTo>
                <a:lnTo>
                  <a:pt x="1006" y="59"/>
                </a:lnTo>
                <a:lnTo>
                  <a:pt x="1051" y="47"/>
                </a:lnTo>
                <a:lnTo>
                  <a:pt x="1092" y="38"/>
                </a:lnTo>
                <a:lnTo>
                  <a:pt x="1112" y="36"/>
                </a:lnTo>
                <a:lnTo>
                  <a:pt x="1130" y="34"/>
                </a:lnTo>
                <a:lnTo>
                  <a:pt x="1146" y="32"/>
                </a:lnTo>
                <a:lnTo>
                  <a:pt x="1162" y="32"/>
                </a:lnTo>
                <a:lnTo>
                  <a:pt x="1178" y="32"/>
                </a:lnTo>
                <a:lnTo>
                  <a:pt x="1194" y="32"/>
                </a:lnTo>
                <a:lnTo>
                  <a:pt x="1209" y="33"/>
                </a:lnTo>
                <a:lnTo>
                  <a:pt x="1225" y="34"/>
                </a:lnTo>
                <a:lnTo>
                  <a:pt x="1081" y="99"/>
                </a:lnTo>
                <a:lnTo>
                  <a:pt x="1078" y="148"/>
                </a:lnTo>
                <a:lnTo>
                  <a:pt x="1300" y="45"/>
                </a:lnTo>
                <a:lnTo>
                  <a:pt x="1319" y="51"/>
                </a:lnTo>
                <a:lnTo>
                  <a:pt x="1336" y="57"/>
                </a:lnTo>
                <a:lnTo>
                  <a:pt x="1344" y="61"/>
                </a:lnTo>
                <a:lnTo>
                  <a:pt x="1351" y="65"/>
                </a:lnTo>
                <a:lnTo>
                  <a:pt x="1357" y="69"/>
                </a:lnTo>
                <a:lnTo>
                  <a:pt x="1363" y="74"/>
                </a:lnTo>
                <a:lnTo>
                  <a:pt x="1368" y="79"/>
                </a:lnTo>
                <a:lnTo>
                  <a:pt x="1373" y="85"/>
                </a:lnTo>
                <a:lnTo>
                  <a:pt x="1377" y="90"/>
                </a:lnTo>
                <a:lnTo>
                  <a:pt x="1380" y="97"/>
                </a:lnTo>
                <a:lnTo>
                  <a:pt x="1383" y="105"/>
                </a:lnTo>
                <a:lnTo>
                  <a:pt x="1384" y="112"/>
                </a:lnTo>
                <a:lnTo>
                  <a:pt x="1385" y="120"/>
                </a:lnTo>
                <a:lnTo>
                  <a:pt x="1386" y="129"/>
                </a:lnTo>
                <a:close/>
              </a:path>
            </a:pathLst>
          </a:custGeom>
          <a:solidFill>
            <a:srgbClr val="E3061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183" name="Группа 182"/>
          <p:cNvGrpSpPr/>
          <p:nvPr/>
        </p:nvGrpSpPr>
        <p:grpSpPr>
          <a:xfrm>
            <a:off x="3021013" y="5103262"/>
            <a:ext cx="685800" cy="461962"/>
            <a:chOff x="3021013" y="5356225"/>
            <a:chExt cx="685800" cy="461962"/>
          </a:xfrm>
          <a:solidFill>
            <a:srgbClr val="E30613"/>
          </a:solidFill>
        </p:grpSpPr>
        <p:sp>
          <p:nvSpPr>
            <p:cNvPr id="184" name="Freeform 54"/>
            <p:cNvSpPr>
              <a:spLocks noEditPoints="1"/>
            </p:cNvSpPr>
            <p:nvPr/>
          </p:nvSpPr>
          <p:spPr bwMode="auto">
            <a:xfrm>
              <a:off x="3021013" y="5356225"/>
              <a:ext cx="685800" cy="254000"/>
            </a:xfrm>
            <a:custGeom>
              <a:avLst/>
              <a:gdLst/>
              <a:ahLst/>
              <a:cxnLst>
                <a:cxn ang="0">
                  <a:pos x="926" y="386"/>
                </a:cxn>
                <a:cxn ang="0">
                  <a:pos x="919" y="382"/>
                </a:cxn>
                <a:cxn ang="0">
                  <a:pos x="916" y="376"/>
                </a:cxn>
                <a:cxn ang="0">
                  <a:pos x="916" y="188"/>
                </a:cxn>
                <a:cxn ang="0">
                  <a:pos x="922" y="182"/>
                </a:cxn>
                <a:cxn ang="0">
                  <a:pos x="972" y="181"/>
                </a:cxn>
                <a:cxn ang="0">
                  <a:pos x="978" y="185"/>
                </a:cxn>
                <a:cxn ang="0">
                  <a:pos x="1173" y="371"/>
                </a:cxn>
                <a:cxn ang="0">
                  <a:pos x="1174" y="377"/>
                </a:cxn>
                <a:cxn ang="0">
                  <a:pos x="1172" y="381"/>
                </a:cxn>
                <a:cxn ang="0">
                  <a:pos x="1167" y="385"/>
                </a:cxn>
                <a:cxn ang="0">
                  <a:pos x="1271" y="377"/>
                </a:cxn>
                <a:cxn ang="0">
                  <a:pos x="1019" y="128"/>
                </a:cxn>
                <a:cxn ang="0">
                  <a:pos x="1006" y="119"/>
                </a:cxn>
                <a:cxn ang="0">
                  <a:pos x="990" y="113"/>
                </a:cxn>
                <a:cxn ang="0">
                  <a:pos x="975" y="110"/>
                </a:cxn>
                <a:cxn ang="0">
                  <a:pos x="842" y="110"/>
                </a:cxn>
                <a:cxn ang="0">
                  <a:pos x="842" y="56"/>
                </a:cxn>
                <a:cxn ang="0">
                  <a:pos x="840" y="44"/>
                </a:cxn>
                <a:cxn ang="0">
                  <a:pos x="835" y="33"/>
                </a:cxn>
                <a:cxn ang="0">
                  <a:pos x="828" y="23"/>
                </a:cxn>
                <a:cxn ang="0">
                  <a:pos x="819" y="14"/>
                </a:cxn>
                <a:cxn ang="0">
                  <a:pos x="809" y="8"/>
                </a:cxn>
                <a:cxn ang="0">
                  <a:pos x="798" y="3"/>
                </a:cxn>
                <a:cxn ang="0">
                  <a:pos x="786" y="1"/>
                </a:cxn>
                <a:cxn ang="0">
                  <a:pos x="62" y="0"/>
                </a:cxn>
                <a:cxn ang="0">
                  <a:pos x="50" y="1"/>
                </a:cxn>
                <a:cxn ang="0">
                  <a:pos x="38" y="6"/>
                </a:cxn>
                <a:cxn ang="0">
                  <a:pos x="28" y="11"/>
                </a:cxn>
                <a:cxn ang="0">
                  <a:pos x="18" y="19"/>
                </a:cxn>
                <a:cxn ang="0">
                  <a:pos x="10" y="28"/>
                </a:cxn>
                <a:cxn ang="0">
                  <a:pos x="5" y="39"/>
                </a:cxn>
                <a:cxn ang="0">
                  <a:pos x="1" y="51"/>
                </a:cxn>
                <a:cxn ang="0">
                  <a:pos x="0" y="63"/>
                </a:cxn>
                <a:cxn ang="0">
                  <a:pos x="1297" y="482"/>
                </a:cxn>
                <a:cxn ang="0">
                  <a:pos x="1296" y="429"/>
                </a:cxn>
                <a:cxn ang="0">
                  <a:pos x="1292" y="412"/>
                </a:cxn>
                <a:cxn ang="0">
                  <a:pos x="1287" y="397"/>
                </a:cxn>
                <a:cxn ang="0">
                  <a:pos x="1277" y="384"/>
                </a:cxn>
              </a:cxnLst>
              <a:rect l="0" t="0" r="r" b="b"/>
              <a:pathLst>
                <a:path w="1297" h="482">
                  <a:moveTo>
                    <a:pt x="1164" y="386"/>
                  </a:moveTo>
                  <a:lnTo>
                    <a:pt x="926" y="386"/>
                  </a:lnTo>
                  <a:lnTo>
                    <a:pt x="922" y="385"/>
                  </a:lnTo>
                  <a:lnTo>
                    <a:pt x="919" y="382"/>
                  </a:lnTo>
                  <a:lnTo>
                    <a:pt x="916" y="379"/>
                  </a:lnTo>
                  <a:lnTo>
                    <a:pt x="916" y="376"/>
                  </a:lnTo>
                  <a:lnTo>
                    <a:pt x="916" y="191"/>
                  </a:lnTo>
                  <a:lnTo>
                    <a:pt x="916" y="188"/>
                  </a:lnTo>
                  <a:lnTo>
                    <a:pt x="919" y="185"/>
                  </a:lnTo>
                  <a:lnTo>
                    <a:pt x="922" y="182"/>
                  </a:lnTo>
                  <a:lnTo>
                    <a:pt x="926" y="181"/>
                  </a:lnTo>
                  <a:lnTo>
                    <a:pt x="972" y="181"/>
                  </a:lnTo>
                  <a:lnTo>
                    <a:pt x="975" y="182"/>
                  </a:lnTo>
                  <a:lnTo>
                    <a:pt x="978" y="185"/>
                  </a:lnTo>
                  <a:lnTo>
                    <a:pt x="1171" y="369"/>
                  </a:lnTo>
                  <a:lnTo>
                    <a:pt x="1173" y="371"/>
                  </a:lnTo>
                  <a:lnTo>
                    <a:pt x="1174" y="374"/>
                  </a:lnTo>
                  <a:lnTo>
                    <a:pt x="1174" y="377"/>
                  </a:lnTo>
                  <a:lnTo>
                    <a:pt x="1174" y="379"/>
                  </a:lnTo>
                  <a:lnTo>
                    <a:pt x="1172" y="381"/>
                  </a:lnTo>
                  <a:lnTo>
                    <a:pt x="1170" y="384"/>
                  </a:lnTo>
                  <a:lnTo>
                    <a:pt x="1167" y="385"/>
                  </a:lnTo>
                  <a:lnTo>
                    <a:pt x="1164" y="386"/>
                  </a:lnTo>
                  <a:close/>
                  <a:moveTo>
                    <a:pt x="1271" y="377"/>
                  </a:moveTo>
                  <a:lnTo>
                    <a:pt x="1026" y="134"/>
                  </a:lnTo>
                  <a:lnTo>
                    <a:pt x="1019" y="128"/>
                  </a:lnTo>
                  <a:lnTo>
                    <a:pt x="1013" y="124"/>
                  </a:lnTo>
                  <a:lnTo>
                    <a:pt x="1006" y="119"/>
                  </a:lnTo>
                  <a:lnTo>
                    <a:pt x="998" y="116"/>
                  </a:lnTo>
                  <a:lnTo>
                    <a:pt x="990" y="113"/>
                  </a:lnTo>
                  <a:lnTo>
                    <a:pt x="983" y="111"/>
                  </a:lnTo>
                  <a:lnTo>
                    <a:pt x="975" y="110"/>
                  </a:lnTo>
                  <a:lnTo>
                    <a:pt x="967" y="110"/>
                  </a:lnTo>
                  <a:lnTo>
                    <a:pt x="842" y="110"/>
                  </a:lnTo>
                  <a:lnTo>
                    <a:pt x="842" y="63"/>
                  </a:lnTo>
                  <a:lnTo>
                    <a:pt x="842" y="56"/>
                  </a:lnTo>
                  <a:lnTo>
                    <a:pt x="841" y="51"/>
                  </a:lnTo>
                  <a:lnTo>
                    <a:pt x="840" y="44"/>
                  </a:lnTo>
                  <a:lnTo>
                    <a:pt x="838" y="39"/>
                  </a:lnTo>
                  <a:lnTo>
                    <a:pt x="835" y="33"/>
                  </a:lnTo>
                  <a:lnTo>
                    <a:pt x="831" y="28"/>
                  </a:lnTo>
                  <a:lnTo>
                    <a:pt x="828" y="23"/>
                  </a:lnTo>
                  <a:lnTo>
                    <a:pt x="824" y="19"/>
                  </a:lnTo>
                  <a:lnTo>
                    <a:pt x="819" y="14"/>
                  </a:lnTo>
                  <a:lnTo>
                    <a:pt x="815" y="11"/>
                  </a:lnTo>
                  <a:lnTo>
                    <a:pt x="809" y="8"/>
                  </a:lnTo>
                  <a:lnTo>
                    <a:pt x="804" y="6"/>
                  </a:lnTo>
                  <a:lnTo>
                    <a:pt x="798" y="3"/>
                  </a:lnTo>
                  <a:lnTo>
                    <a:pt x="793" y="1"/>
                  </a:lnTo>
                  <a:lnTo>
                    <a:pt x="786" y="1"/>
                  </a:lnTo>
                  <a:lnTo>
                    <a:pt x="779" y="0"/>
                  </a:lnTo>
                  <a:lnTo>
                    <a:pt x="62" y="0"/>
                  </a:lnTo>
                  <a:lnTo>
                    <a:pt x="56" y="1"/>
                  </a:lnTo>
                  <a:lnTo>
                    <a:pt x="50" y="1"/>
                  </a:lnTo>
                  <a:lnTo>
                    <a:pt x="43" y="3"/>
                  </a:lnTo>
                  <a:lnTo>
                    <a:pt x="38" y="6"/>
                  </a:lnTo>
                  <a:lnTo>
                    <a:pt x="32" y="8"/>
                  </a:lnTo>
                  <a:lnTo>
                    <a:pt x="28" y="11"/>
                  </a:lnTo>
                  <a:lnTo>
                    <a:pt x="22" y="14"/>
                  </a:lnTo>
                  <a:lnTo>
                    <a:pt x="18" y="19"/>
                  </a:lnTo>
                  <a:lnTo>
                    <a:pt x="14" y="23"/>
                  </a:lnTo>
                  <a:lnTo>
                    <a:pt x="10" y="28"/>
                  </a:lnTo>
                  <a:lnTo>
                    <a:pt x="8" y="33"/>
                  </a:lnTo>
                  <a:lnTo>
                    <a:pt x="5" y="39"/>
                  </a:lnTo>
                  <a:lnTo>
                    <a:pt x="2" y="44"/>
                  </a:lnTo>
                  <a:lnTo>
                    <a:pt x="1" y="51"/>
                  </a:lnTo>
                  <a:lnTo>
                    <a:pt x="0" y="56"/>
                  </a:lnTo>
                  <a:lnTo>
                    <a:pt x="0" y="63"/>
                  </a:lnTo>
                  <a:lnTo>
                    <a:pt x="0" y="482"/>
                  </a:lnTo>
                  <a:lnTo>
                    <a:pt x="1297" y="482"/>
                  </a:lnTo>
                  <a:lnTo>
                    <a:pt x="1297" y="437"/>
                  </a:lnTo>
                  <a:lnTo>
                    <a:pt x="1296" y="429"/>
                  </a:lnTo>
                  <a:lnTo>
                    <a:pt x="1294" y="420"/>
                  </a:lnTo>
                  <a:lnTo>
                    <a:pt x="1292" y="412"/>
                  </a:lnTo>
                  <a:lnTo>
                    <a:pt x="1290" y="405"/>
                  </a:lnTo>
                  <a:lnTo>
                    <a:pt x="1287" y="397"/>
                  </a:lnTo>
                  <a:lnTo>
                    <a:pt x="1282" y="390"/>
                  </a:lnTo>
                  <a:lnTo>
                    <a:pt x="1277" y="384"/>
                  </a:lnTo>
                  <a:lnTo>
                    <a:pt x="1271" y="3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5" name="Freeform 55"/>
            <p:cNvSpPr>
              <a:spLocks/>
            </p:cNvSpPr>
            <p:nvPr/>
          </p:nvSpPr>
          <p:spPr bwMode="auto">
            <a:xfrm>
              <a:off x="3021013" y="5629275"/>
              <a:ext cx="685800" cy="106362"/>
            </a:xfrm>
            <a:custGeom>
              <a:avLst/>
              <a:gdLst/>
              <a:ahLst/>
              <a:cxnLst>
                <a:cxn ang="0">
                  <a:pos x="1297" y="138"/>
                </a:cxn>
                <a:cxn ang="0">
                  <a:pos x="1296" y="152"/>
                </a:cxn>
                <a:cxn ang="0">
                  <a:pos x="1291" y="163"/>
                </a:cxn>
                <a:cxn ang="0">
                  <a:pos x="1286" y="174"/>
                </a:cxn>
                <a:cxn ang="0">
                  <a:pos x="1278" y="183"/>
                </a:cxn>
                <a:cxn ang="0">
                  <a:pos x="1269" y="190"/>
                </a:cxn>
                <a:cxn ang="0">
                  <a:pos x="1258" y="196"/>
                </a:cxn>
                <a:cxn ang="0">
                  <a:pos x="1246" y="200"/>
                </a:cxn>
                <a:cxn ang="0">
                  <a:pos x="1234" y="201"/>
                </a:cxn>
                <a:cxn ang="0">
                  <a:pos x="1164" y="186"/>
                </a:cxn>
                <a:cxn ang="0">
                  <a:pos x="1154" y="157"/>
                </a:cxn>
                <a:cxn ang="0">
                  <a:pos x="1140" y="131"/>
                </a:cxn>
                <a:cxn ang="0">
                  <a:pos x="1120" y="107"/>
                </a:cxn>
                <a:cxn ang="0">
                  <a:pos x="1098" y="88"/>
                </a:cxn>
                <a:cxn ang="0">
                  <a:pos x="1072" y="72"/>
                </a:cxn>
                <a:cxn ang="0">
                  <a:pos x="1044" y="61"/>
                </a:cxn>
                <a:cxn ang="0">
                  <a:pos x="1013" y="56"/>
                </a:cxn>
                <a:cxn ang="0">
                  <a:pos x="981" y="56"/>
                </a:cxn>
                <a:cxn ang="0">
                  <a:pos x="950" y="61"/>
                </a:cxn>
                <a:cxn ang="0">
                  <a:pos x="921" y="72"/>
                </a:cxn>
                <a:cxn ang="0">
                  <a:pos x="895" y="88"/>
                </a:cxn>
                <a:cxn ang="0">
                  <a:pos x="872" y="107"/>
                </a:cxn>
                <a:cxn ang="0">
                  <a:pos x="853" y="131"/>
                </a:cxn>
                <a:cxn ang="0">
                  <a:pos x="839" y="157"/>
                </a:cxn>
                <a:cxn ang="0">
                  <a:pos x="829" y="186"/>
                </a:cxn>
                <a:cxn ang="0">
                  <a:pos x="486" y="201"/>
                </a:cxn>
                <a:cxn ang="0">
                  <a:pos x="479" y="172"/>
                </a:cxn>
                <a:cxn ang="0">
                  <a:pos x="467" y="143"/>
                </a:cxn>
                <a:cxn ang="0">
                  <a:pos x="450" y="119"/>
                </a:cxn>
                <a:cxn ang="0">
                  <a:pos x="429" y="96"/>
                </a:cxn>
                <a:cxn ang="0">
                  <a:pos x="405" y="79"/>
                </a:cxn>
                <a:cxn ang="0">
                  <a:pos x="378" y="65"/>
                </a:cxn>
                <a:cxn ang="0">
                  <a:pos x="348" y="58"/>
                </a:cxn>
                <a:cxn ang="0">
                  <a:pos x="316" y="54"/>
                </a:cxn>
                <a:cxn ang="0">
                  <a:pos x="285" y="58"/>
                </a:cxn>
                <a:cxn ang="0">
                  <a:pos x="255" y="65"/>
                </a:cxn>
                <a:cxn ang="0">
                  <a:pos x="228" y="79"/>
                </a:cxn>
                <a:cxn ang="0">
                  <a:pos x="203" y="96"/>
                </a:cxn>
                <a:cxn ang="0">
                  <a:pos x="182" y="119"/>
                </a:cxn>
                <a:cxn ang="0">
                  <a:pos x="166" y="143"/>
                </a:cxn>
                <a:cxn ang="0">
                  <a:pos x="154" y="172"/>
                </a:cxn>
                <a:cxn ang="0">
                  <a:pos x="146" y="201"/>
                </a:cxn>
                <a:cxn ang="0">
                  <a:pos x="56" y="201"/>
                </a:cxn>
                <a:cxn ang="0">
                  <a:pos x="44" y="198"/>
                </a:cxn>
                <a:cxn ang="0">
                  <a:pos x="32" y="194"/>
                </a:cxn>
                <a:cxn ang="0">
                  <a:pos x="22" y="187"/>
                </a:cxn>
                <a:cxn ang="0">
                  <a:pos x="14" y="178"/>
                </a:cxn>
                <a:cxn ang="0">
                  <a:pos x="8" y="168"/>
                </a:cxn>
                <a:cxn ang="0">
                  <a:pos x="2" y="157"/>
                </a:cxn>
                <a:cxn ang="0">
                  <a:pos x="0" y="145"/>
                </a:cxn>
                <a:cxn ang="0">
                  <a:pos x="0" y="0"/>
                </a:cxn>
              </a:cxnLst>
              <a:rect l="0" t="0" r="r" b="b"/>
              <a:pathLst>
                <a:path w="1297" h="201">
                  <a:moveTo>
                    <a:pt x="1297" y="0"/>
                  </a:moveTo>
                  <a:lnTo>
                    <a:pt x="1297" y="138"/>
                  </a:lnTo>
                  <a:lnTo>
                    <a:pt x="1296" y="145"/>
                  </a:lnTo>
                  <a:lnTo>
                    <a:pt x="1296" y="152"/>
                  </a:lnTo>
                  <a:lnTo>
                    <a:pt x="1293" y="157"/>
                  </a:lnTo>
                  <a:lnTo>
                    <a:pt x="1291" y="163"/>
                  </a:lnTo>
                  <a:lnTo>
                    <a:pt x="1289" y="168"/>
                  </a:lnTo>
                  <a:lnTo>
                    <a:pt x="1286" y="174"/>
                  </a:lnTo>
                  <a:lnTo>
                    <a:pt x="1282" y="178"/>
                  </a:lnTo>
                  <a:lnTo>
                    <a:pt x="1278" y="183"/>
                  </a:lnTo>
                  <a:lnTo>
                    <a:pt x="1273" y="187"/>
                  </a:lnTo>
                  <a:lnTo>
                    <a:pt x="1269" y="190"/>
                  </a:lnTo>
                  <a:lnTo>
                    <a:pt x="1263" y="194"/>
                  </a:lnTo>
                  <a:lnTo>
                    <a:pt x="1258" y="196"/>
                  </a:lnTo>
                  <a:lnTo>
                    <a:pt x="1252" y="198"/>
                  </a:lnTo>
                  <a:lnTo>
                    <a:pt x="1246" y="200"/>
                  </a:lnTo>
                  <a:lnTo>
                    <a:pt x="1240" y="201"/>
                  </a:lnTo>
                  <a:lnTo>
                    <a:pt x="1234" y="201"/>
                  </a:lnTo>
                  <a:lnTo>
                    <a:pt x="1166" y="201"/>
                  </a:lnTo>
                  <a:lnTo>
                    <a:pt x="1164" y="186"/>
                  </a:lnTo>
                  <a:lnTo>
                    <a:pt x="1160" y="172"/>
                  </a:lnTo>
                  <a:lnTo>
                    <a:pt x="1154" y="157"/>
                  </a:lnTo>
                  <a:lnTo>
                    <a:pt x="1147" y="143"/>
                  </a:lnTo>
                  <a:lnTo>
                    <a:pt x="1140" y="131"/>
                  </a:lnTo>
                  <a:lnTo>
                    <a:pt x="1130" y="119"/>
                  </a:lnTo>
                  <a:lnTo>
                    <a:pt x="1120" y="107"/>
                  </a:lnTo>
                  <a:lnTo>
                    <a:pt x="1110" y="96"/>
                  </a:lnTo>
                  <a:lnTo>
                    <a:pt x="1098" y="88"/>
                  </a:lnTo>
                  <a:lnTo>
                    <a:pt x="1086" y="79"/>
                  </a:lnTo>
                  <a:lnTo>
                    <a:pt x="1072" y="72"/>
                  </a:lnTo>
                  <a:lnTo>
                    <a:pt x="1058" y="65"/>
                  </a:lnTo>
                  <a:lnTo>
                    <a:pt x="1044" y="61"/>
                  </a:lnTo>
                  <a:lnTo>
                    <a:pt x="1028" y="58"/>
                  </a:lnTo>
                  <a:lnTo>
                    <a:pt x="1013" y="56"/>
                  </a:lnTo>
                  <a:lnTo>
                    <a:pt x="996" y="54"/>
                  </a:lnTo>
                  <a:lnTo>
                    <a:pt x="981" y="56"/>
                  </a:lnTo>
                  <a:lnTo>
                    <a:pt x="965" y="58"/>
                  </a:lnTo>
                  <a:lnTo>
                    <a:pt x="950" y="61"/>
                  </a:lnTo>
                  <a:lnTo>
                    <a:pt x="935" y="65"/>
                  </a:lnTo>
                  <a:lnTo>
                    <a:pt x="921" y="72"/>
                  </a:lnTo>
                  <a:lnTo>
                    <a:pt x="908" y="79"/>
                  </a:lnTo>
                  <a:lnTo>
                    <a:pt x="895" y="88"/>
                  </a:lnTo>
                  <a:lnTo>
                    <a:pt x="883" y="96"/>
                  </a:lnTo>
                  <a:lnTo>
                    <a:pt x="872" y="107"/>
                  </a:lnTo>
                  <a:lnTo>
                    <a:pt x="862" y="119"/>
                  </a:lnTo>
                  <a:lnTo>
                    <a:pt x="853" y="131"/>
                  </a:lnTo>
                  <a:lnTo>
                    <a:pt x="846" y="143"/>
                  </a:lnTo>
                  <a:lnTo>
                    <a:pt x="839" y="157"/>
                  </a:lnTo>
                  <a:lnTo>
                    <a:pt x="833" y="172"/>
                  </a:lnTo>
                  <a:lnTo>
                    <a:pt x="829" y="186"/>
                  </a:lnTo>
                  <a:lnTo>
                    <a:pt x="827" y="201"/>
                  </a:lnTo>
                  <a:lnTo>
                    <a:pt x="486" y="201"/>
                  </a:lnTo>
                  <a:lnTo>
                    <a:pt x="483" y="186"/>
                  </a:lnTo>
                  <a:lnTo>
                    <a:pt x="479" y="172"/>
                  </a:lnTo>
                  <a:lnTo>
                    <a:pt x="473" y="157"/>
                  </a:lnTo>
                  <a:lnTo>
                    <a:pt x="467" y="143"/>
                  </a:lnTo>
                  <a:lnTo>
                    <a:pt x="459" y="131"/>
                  </a:lnTo>
                  <a:lnTo>
                    <a:pt x="450" y="119"/>
                  </a:lnTo>
                  <a:lnTo>
                    <a:pt x="440" y="107"/>
                  </a:lnTo>
                  <a:lnTo>
                    <a:pt x="429" y="96"/>
                  </a:lnTo>
                  <a:lnTo>
                    <a:pt x="418" y="88"/>
                  </a:lnTo>
                  <a:lnTo>
                    <a:pt x="405" y="79"/>
                  </a:lnTo>
                  <a:lnTo>
                    <a:pt x="391" y="72"/>
                  </a:lnTo>
                  <a:lnTo>
                    <a:pt x="378" y="65"/>
                  </a:lnTo>
                  <a:lnTo>
                    <a:pt x="363" y="61"/>
                  </a:lnTo>
                  <a:lnTo>
                    <a:pt x="348" y="58"/>
                  </a:lnTo>
                  <a:lnTo>
                    <a:pt x="333" y="56"/>
                  </a:lnTo>
                  <a:lnTo>
                    <a:pt x="316" y="54"/>
                  </a:lnTo>
                  <a:lnTo>
                    <a:pt x="301" y="56"/>
                  </a:lnTo>
                  <a:lnTo>
                    <a:pt x="285" y="58"/>
                  </a:lnTo>
                  <a:lnTo>
                    <a:pt x="270" y="61"/>
                  </a:lnTo>
                  <a:lnTo>
                    <a:pt x="255" y="65"/>
                  </a:lnTo>
                  <a:lnTo>
                    <a:pt x="241" y="72"/>
                  </a:lnTo>
                  <a:lnTo>
                    <a:pt x="228" y="79"/>
                  </a:lnTo>
                  <a:lnTo>
                    <a:pt x="216" y="88"/>
                  </a:lnTo>
                  <a:lnTo>
                    <a:pt x="203" y="96"/>
                  </a:lnTo>
                  <a:lnTo>
                    <a:pt x="192" y="107"/>
                  </a:lnTo>
                  <a:lnTo>
                    <a:pt x="182" y="119"/>
                  </a:lnTo>
                  <a:lnTo>
                    <a:pt x="174" y="131"/>
                  </a:lnTo>
                  <a:lnTo>
                    <a:pt x="166" y="143"/>
                  </a:lnTo>
                  <a:lnTo>
                    <a:pt x="159" y="157"/>
                  </a:lnTo>
                  <a:lnTo>
                    <a:pt x="154" y="172"/>
                  </a:lnTo>
                  <a:lnTo>
                    <a:pt x="149" y="186"/>
                  </a:lnTo>
                  <a:lnTo>
                    <a:pt x="146" y="201"/>
                  </a:lnTo>
                  <a:lnTo>
                    <a:pt x="62" y="201"/>
                  </a:lnTo>
                  <a:lnTo>
                    <a:pt x="56" y="201"/>
                  </a:lnTo>
                  <a:lnTo>
                    <a:pt x="50" y="200"/>
                  </a:lnTo>
                  <a:lnTo>
                    <a:pt x="44" y="198"/>
                  </a:lnTo>
                  <a:lnTo>
                    <a:pt x="38" y="196"/>
                  </a:lnTo>
                  <a:lnTo>
                    <a:pt x="32" y="194"/>
                  </a:lnTo>
                  <a:lnTo>
                    <a:pt x="28" y="190"/>
                  </a:lnTo>
                  <a:lnTo>
                    <a:pt x="22" y="187"/>
                  </a:lnTo>
                  <a:lnTo>
                    <a:pt x="18" y="183"/>
                  </a:lnTo>
                  <a:lnTo>
                    <a:pt x="14" y="178"/>
                  </a:lnTo>
                  <a:lnTo>
                    <a:pt x="10" y="174"/>
                  </a:lnTo>
                  <a:lnTo>
                    <a:pt x="8" y="168"/>
                  </a:lnTo>
                  <a:lnTo>
                    <a:pt x="5" y="163"/>
                  </a:lnTo>
                  <a:lnTo>
                    <a:pt x="2" y="157"/>
                  </a:lnTo>
                  <a:lnTo>
                    <a:pt x="1" y="152"/>
                  </a:lnTo>
                  <a:lnTo>
                    <a:pt x="0" y="145"/>
                  </a:lnTo>
                  <a:lnTo>
                    <a:pt x="0" y="138"/>
                  </a:lnTo>
                  <a:lnTo>
                    <a:pt x="0" y="0"/>
                  </a:lnTo>
                  <a:lnTo>
                    <a:pt x="129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6" name="Freeform 56"/>
            <p:cNvSpPr>
              <a:spLocks noEditPoints="1"/>
            </p:cNvSpPr>
            <p:nvPr/>
          </p:nvSpPr>
          <p:spPr bwMode="auto">
            <a:xfrm>
              <a:off x="3479800" y="5680075"/>
              <a:ext cx="136525" cy="138112"/>
            </a:xfrm>
            <a:custGeom>
              <a:avLst/>
              <a:gdLst/>
              <a:ahLst/>
              <a:cxnLst>
                <a:cxn ang="0">
                  <a:pos x="117" y="194"/>
                </a:cxn>
                <a:cxn ang="0">
                  <a:pos x="98" y="187"/>
                </a:cxn>
                <a:cxn ang="0">
                  <a:pos x="84" y="176"/>
                </a:cxn>
                <a:cxn ang="0">
                  <a:pos x="73" y="161"/>
                </a:cxn>
                <a:cxn ang="0">
                  <a:pos x="66" y="143"/>
                </a:cxn>
                <a:cxn ang="0">
                  <a:pos x="65" y="123"/>
                </a:cxn>
                <a:cxn ang="0">
                  <a:pos x="69" y="104"/>
                </a:cxn>
                <a:cxn ang="0">
                  <a:pos x="79" y="89"/>
                </a:cxn>
                <a:cxn ang="0">
                  <a:pos x="94" y="77"/>
                </a:cxn>
                <a:cxn ang="0">
                  <a:pos x="110" y="68"/>
                </a:cxn>
                <a:cxn ang="0">
                  <a:pos x="130" y="65"/>
                </a:cxn>
                <a:cxn ang="0">
                  <a:pos x="149" y="68"/>
                </a:cxn>
                <a:cxn ang="0">
                  <a:pos x="165" y="77"/>
                </a:cxn>
                <a:cxn ang="0">
                  <a:pos x="180" y="89"/>
                </a:cxn>
                <a:cxn ang="0">
                  <a:pos x="190" y="104"/>
                </a:cxn>
                <a:cxn ang="0">
                  <a:pos x="194" y="123"/>
                </a:cxn>
                <a:cxn ang="0">
                  <a:pos x="193" y="143"/>
                </a:cxn>
                <a:cxn ang="0">
                  <a:pos x="186" y="161"/>
                </a:cxn>
                <a:cxn ang="0">
                  <a:pos x="175" y="176"/>
                </a:cxn>
                <a:cxn ang="0">
                  <a:pos x="160" y="187"/>
                </a:cxn>
                <a:cxn ang="0">
                  <a:pos x="142" y="194"/>
                </a:cxn>
                <a:cxn ang="0">
                  <a:pos x="130" y="0"/>
                </a:cxn>
                <a:cxn ang="0">
                  <a:pos x="91" y="6"/>
                </a:cxn>
                <a:cxn ang="0">
                  <a:pos x="57" y="23"/>
                </a:cxn>
                <a:cxn ang="0">
                  <a:pos x="30" y="48"/>
                </a:cxn>
                <a:cxn ang="0">
                  <a:pos x="10" y="80"/>
                </a:cxn>
                <a:cxn ang="0">
                  <a:pos x="0" y="116"/>
                </a:cxn>
                <a:cxn ang="0">
                  <a:pos x="2" y="156"/>
                </a:cxn>
                <a:cxn ang="0">
                  <a:pos x="15" y="192"/>
                </a:cxn>
                <a:cxn ang="0">
                  <a:pos x="37" y="223"/>
                </a:cxn>
                <a:cxn ang="0">
                  <a:pos x="67" y="245"/>
                </a:cxn>
                <a:cxn ang="0">
                  <a:pos x="104" y="258"/>
                </a:cxn>
                <a:cxn ang="0">
                  <a:pos x="143" y="259"/>
                </a:cxn>
                <a:cxn ang="0">
                  <a:pos x="180" y="250"/>
                </a:cxn>
                <a:cxn ang="0">
                  <a:pos x="212" y="230"/>
                </a:cxn>
                <a:cxn ang="0">
                  <a:pos x="237" y="203"/>
                </a:cxn>
                <a:cxn ang="0">
                  <a:pos x="254" y="168"/>
                </a:cxn>
                <a:cxn ang="0">
                  <a:pos x="259" y="130"/>
                </a:cxn>
                <a:cxn ang="0">
                  <a:pos x="254" y="91"/>
                </a:cxn>
                <a:cxn ang="0">
                  <a:pos x="237" y="58"/>
                </a:cxn>
                <a:cxn ang="0">
                  <a:pos x="212" y="30"/>
                </a:cxn>
                <a:cxn ang="0">
                  <a:pos x="180" y="10"/>
                </a:cxn>
                <a:cxn ang="0">
                  <a:pos x="143" y="0"/>
                </a:cxn>
              </a:cxnLst>
              <a:rect l="0" t="0" r="r" b="b"/>
              <a:pathLst>
                <a:path w="259" h="260">
                  <a:moveTo>
                    <a:pt x="130" y="195"/>
                  </a:moveTo>
                  <a:lnTo>
                    <a:pt x="122" y="195"/>
                  </a:lnTo>
                  <a:lnTo>
                    <a:pt x="117" y="194"/>
                  </a:lnTo>
                  <a:lnTo>
                    <a:pt x="110" y="192"/>
                  </a:lnTo>
                  <a:lnTo>
                    <a:pt x="105" y="191"/>
                  </a:lnTo>
                  <a:lnTo>
                    <a:pt x="98" y="187"/>
                  </a:lnTo>
                  <a:lnTo>
                    <a:pt x="94" y="184"/>
                  </a:lnTo>
                  <a:lnTo>
                    <a:pt x="88" y="181"/>
                  </a:lnTo>
                  <a:lnTo>
                    <a:pt x="84" y="176"/>
                  </a:lnTo>
                  <a:lnTo>
                    <a:pt x="79" y="172"/>
                  </a:lnTo>
                  <a:lnTo>
                    <a:pt x="76" y="166"/>
                  </a:lnTo>
                  <a:lnTo>
                    <a:pt x="73" y="161"/>
                  </a:lnTo>
                  <a:lnTo>
                    <a:pt x="69" y="155"/>
                  </a:lnTo>
                  <a:lnTo>
                    <a:pt x="67" y="150"/>
                  </a:lnTo>
                  <a:lnTo>
                    <a:pt x="66" y="143"/>
                  </a:lnTo>
                  <a:lnTo>
                    <a:pt x="65" y="136"/>
                  </a:lnTo>
                  <a:lnTo>
                    <a:pt x="65" y="130"/>
                  </a:lnTo>
                  <a:lnTo>
                    <a:pt x="65" y="123"/>
                  </a:lnTo>
                  <a:lnTo>
                    <a:pt x="66" y="116"/>
                  </a:lnTo>
                  <a:lnTo>
                    <a:pt x="67" y="111"/>
                  </a:lnTo>
                  <a:lnTo>
                    <a:pt x="69" y="104"/>
                  </a:lnTo>
                  <a:lnTo>
                    <a:pt x="73" y="99"/>
                  </a:lnTo>
                  <a:lnTo>
                    <a:pt x="76" y="93"/>
                  </a:lnTo>
                  <a:lnTo>
                    <a:pt x="79" y="89"/>
                  </a:lnTo>
                  <a:lnTo>
                    <a:pt x="84" y="84"/>
                  </a:lnTo>
                  <a:lnTo>
                    <a:pt x="88" y="80"/>
                  </a:lnTo>
                  <a:lnTo>
                    <a:pt x="94" y="77"/>
                  </a:lnTo>
                  <a:lnTo>
                    <a:pt x="98" y="73"/>
                  </a:lnTo>
                  <a:lnTo>
                    <a:pt x="105" y="70"/>
                  </a:lnTo>
                  <a:lnTo>
                    <a:pt x="110" y="68"/>
                  </a:lnTo>
                  <a:lnTo>
                    <a:pt x="117" y="67"/>
                  </a:lnTo>
                  <a:lnTo>
                    <a:pt x="122" y="66"/>
                  </a:lnTo>
                  <a:lnTo>
                    <a:pt x="130" y="65"/>
                  </a:lnTo>
                  <a:lnTo>
                    <a:pt x="137" y="66"/>
                  </a:lnTo>
                  <a:lnTo>
                    <a:pt x="142" y="67"/>
                  </a:lnTo>
                  <a:lnTo>
                    <a:pt x="149" y="68"/>
                  </a:lnTo>
                  <a:lnTo>
                    <a:pt x="154" y="70"/>
                  </a:lnTo>
                  <a:lnTo>
                    <a:pt x="160" y="73"/>
                  </a:lnTo>
                  <a:lnTo>
                    <a:pt x="165" y="77"/>
                  </a:lnTo>
                  <a:lnTo>
                    <a:pt x="171" y="80"/>
                  </a:lnTo>
                  <a:lnTo>
                    <a:pt x="175" y="84"/>
                  </a:lnTo>
                  <a:lnTo>
                    <a:pt x="180" y="89"/>
                  </a:lnTo>
                  <a:lnTo>
                    <a:pt x="183" y="93"/>
                  </a:lnTo>
                  <a:lnTo>
                    <a:pt x="186" y="99"/>
                  </a:lnTo>
                  <a:lnTo>
                    <a:pt x="190" y="104"/>
                  </a:lnTo>
                  <a:lnTo>
                    <a:pt x="192" y="111"/>
                  </a:lnTo>
                  <a:lnTo>
                    <a:pt x="193" y="116"/>
                  </a:lnTo>
                  <a:lnTo>
                    <a:pt x="194" y="123"/>
                  </a:lnTo>
                  <a:lnTo>
                    <a:pt x="194" y="130"/>
                  </a:lnTo>
                  <a:lnTo>
                    <a:pt x="194" y="136"/>
                  </a:lnTo>
                  <a:lnTo>
                    <a:pt x="193" y="143"/>
                  </a:lnTo>
                  <a:lnTo>
                    <a:pt x="192" y="150"/>
                  </a:lnTo>
                  <a:lnTo>
                    <a:pt x="190" y="155"/>
                  </a:lnTo>
                  <a:lnTo>
                    <a:pt x="186" y="161"/>
                  </a:lnTo>
                  <a:lnTo>
                    <a:pt x="183" y="166"/>
                  </a:lnTo>
                  <a:lnTo>
                    <a:pt x="180" y="172"/>
                  </a:lnTo>
                  <a:lnTo>
                    <a:pt x="175" y="176"/>
                  </a:lnTo>
                  <a:lnTo>
                    <a:pt x="171" y="181"/>
                  </a:lnTo>
                  <a:lnTo>
                    <a:pt x="165" y="184"/>
                  </a:lnTo>
                  <a:lnTo>
                    <a:pt x="160" y="187"/>
                  </a:lnTo>
                  <a:lnTo>
                    <a:pt x="154" y="191"/>
                  </a:lnTo>
                  <a:lnTo>
                    <a:pt x="149" y="192"/>
                  </a:lnTo>
                  <a:lnTo>
                    <a:pt x="142" y="194"/>
                  </a:lnTo>
                  <a:lnTo>
                    <a:pt x="137" y="195"/>
                  </a:lnTo>
                  <a:lnTo>
                    <a:pt x="130" y="195"/>
                  </a:lnTo>
                  <a:close/>
                  <a:moveTo>
                    <a:pt x="130" y="0"/>
                  </a:moveTo>
                  <a:lnTo>
                    <a:pt x="117" y="0"/>
                  </a:lnTo>
                  <a:lnTo>
                    <a:pt x="104" y="3"/>
                  </a:lnTo>
                  <a:lnTo>
                    <a:pt x="91" y="6"/>
                  </a:lnTo>
                  <a:lnTo>
                    <a:pt x="79" y="10"/>
                  </a:lnTo>
                  <a:lnTo>
                    <a:pt x="67" y="16"/>
                  </a:lnTo>
                  <a:lnTo>
                    <a:pt x="57" y="23"/>
                  </a:lnTo>
                  <a:lnTo>
                    <a:pt x="47" y="30"/>
                  </a:lnTo>
                  <a:lnTo>
                    <a:pt x="37" y="38"/>
                  </a:lnTo>
                  <a:lnTo>
                    <a:pt x="30" y="48"/>
                  </a:lnTo>
                  <a:lnTo>
                    <a:pt x="22" y="58"/>
                  </a:lnTo>
                  <a:lnTo>
                    <a:pt x="15" y="68"/>
                  </a:lnTo>
                  <a:lnTo>
                    <a:pt x="10" y="80"/>
                  </a:lnTo>
                  <a:lnTo>
                    <a:pt x="5" y="91"/>
                  </a:lnTo>
                  <a:lnTo>
                    <a:pt x="2" y="104"/>
                  </a:lnTo>
                  <a:lnTo>
                    <a:pt x="0" y="116"/>
                  </a:lnTo>
                  <a:lnTo>
                    <a:pt x="0" y="130"/>
                  </a:lnTo>
                  <a:lnTo>
                    <a:pt x="0" y="143"/>
                  </a:lnTo>
                  <a:lnTo>
                    <a:pt x="2" y="156"/>
                  </a:lnTo>
                  <a:lnTo>
                    <a:pt x="5" y="168"/>
                  </a:lnTo>
                  <a:lnTo>
                    <a:pt x="10" y="181"/>
                  </a:lnTo>
                  <a:lnTo>
                    <a:pt x="15" y="192"/>
                  </a:lnTo>
                  <a:lnTo>
                    <a:pt x="22" y="203"/>
                  </a:lnTo>
                  <a:lnTo>
                    <a:pt x="30" y="213"/>
                  </a:lnTo>
                  <a:lnTo>
                    <a:pt x="37" y="223"/>
                  </a:lnTo>
                  <a:lnTo>
                    <a:pt x="47" y="230"/>
                  </a:lnTo>
                  <a:lnTo>
                    <a:pt x="57" y="238"/>
                  </a:lnTo>
                  <a:lnTo>
                    <a:pt x="67" y="245"/>
                  </a:lnTo>
                  <a:lnTo>
                    <a:pt x="79" y="250"/>
                  </a:lnTo>
                  <a:lnTo>
                    <a:pt x="91" y="255"/>
                  </a:lnTo>
                  <a:lnTo>
                    <a:pt x="104" y="258"/>
                  </a:lnTo>
                  <a:lnTo>
                    <a:pt x="117" y="259"/>
                  </a:lnTo>
                  <a:lnTo>
                    <a:pt x="130" y="260"/>
                  </a:lnTo>
                  <a:lnTo>
                    <a:pt x="143" y="259"/>
                  </a:lnTo>
                  <a:lnTo>
                    <a:pt x="156" y="258"/>
                  </a:lnTo>
                  <a:lnTo>
                    <a:pt x="168" y="255"/>
                  </a:lnTo>
                  <a:lnTo>
                    <a:pt x="180" y="250"/>
                  </a:lnTo>
                  <a:lnTo>
                    <a:pt x="192" y="245"/>
                  </a:lnTo>
                  <a:lnTo>
                    <a:pt x="202" y="238"/>
                  </a:lnTo>
                  <a:lnTo>
                    <a:pt x="212" y="230"/>
                  </a:lnTo>
                  <a:lnTo>
                    <a:pt x="222" y="223"/>
                  </a:lnTo>
                  <a:lnTo>
                    <a:pt x="230" y="213"/>
                  </a:lnTo>
                  <a:lnTo>
                    <a:pt x="237" y="203"/>
                  </a:lnTo>
                  <a:lnTo>
                    <a:pt x="244" y="192"/>
                  </a:lnTo>
                  <a:lnTo>
                    <a:pt x="249" y="181"/>
                  </a:lnTo>
                  <a:lnTo>
                    <a:pt x="254" y="168"/>
                  </a:lnTo>
                  <a:lnTo>
                    <a:pt x="257" y="156"/>
                  </a:lnTo>
                  <a:lnTo>
                    <a:pt x="258" y="143"/>
                  </a:lnTo>
                  <a:lnTo>
                    <a:pt x="259" y="130"/>
                  </a:lnTo>
                  <a:lnTo>
                    <a:pt x="258" y="116"/>
                  </a:lnTo>
                  <a:lnTo>
                    <a:pt x="257" y="104"/>
                  </a:lnTo>
                  <a:lnTo>
                    <a:pt x="254" y="91"/>
                  </a:lnTo>
                  <a:lnTo>
                    <a:pt x="249" y="80"/>
                  </a:lnTo>
                  <a:lnTo>
                    <a:pt x="244" y="68"/>
                  </a:lnTo>
                  <a:lnTo>
                    <a:pt x="237" y="58"/>
                  </a:lnTo>
                  <a:lnTo>
                    <a:pt x="230" y="48"/>
                  </a:lnTo>
                  <a:lnTo>
                    <a:pt x="222" y="38"/>
                  </a:lnTo>
                  <a:lnTo>
                    <a:pt x="212" y="30"/>
                  </a:lnTo>
                  <a:lnTo>
                    <a:pt x="202" y="23"/>
                  </a:lnTo>
                  <a:lnTo>
                    <a:pt x="192" y="16"/>
                  </a:lnTo>
                  <a:lnTo>
                    <a:pt x="180" y="10"/>
                  </a:lnTo>
                  <a:lnTo>
                    <a:pt x="168" y="6"/>
                  </a:lnTo>
                  <a:lnTo>
                    <a:pt x="156" y="3"/>
                  </a:lnTo>
                  <a:lnTo>
                    <a:pt x="143" y="0"/>
                  </a:lnTo>
                  <a:lnTo>
                    <a:pt x="1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7" name="Freeform 57"/>
            <p:cNvSpPr>
              <a:spLocks noEditPoints="1"/>
            </p:cNvSpPr>
            <p:nvPr/>
          </p:nvSpPr>
          <p:spPr bwMode="auto">
            <a:xfrm>
              <a:off x="3119438" y="5680075"/>
              <a:ext cx="138112" cy="138112"/>
            </a:xfrm>
            <a:custGeom>
              <a:avLst/>
              <a:gdLst/>
              <a:ahLst/>
              <a:cxnLst>
                <a:cxn ang="0">
                  <a:pos x="117" y="194"/>
                </a:cxn>
                <a:cxn ang="0">
                  <a:pos x="99" y="187"/>
                </a:cxn>
                <a:cxn ang="0">
                  <a:pos x="85" y="176"/>
                </a:cxn>
                <a:cxn ang="0">
                  <a:pos x="73" y="161"/>
                </a:cxn>
                <a:cxn ang="0">
                  <a:pos x="67" y="143"/>
                </a:cxn>
                <a:cxn ang="0">
                  <a:pos x="66" y="123"/>
                </a:cxn>
                <a:cxn ang="0">
                  <a:pos x="71" y="104"/>
                </a:cxn>
                <a:cxn ang="0">
                  <a:pos x="80" y="89"/>
                </a:cxn>
                <a:cxn ang="0">
                  <a:pos x="94" y="77"/>
                </a:cxn>
                <a:cxn ang="0">
                  <a:pos x="111" y="68"/>
                </a:cxn>
                <a:cxn ang="0">
                  <a:pos x="130" y="65"/>
                </a:cxn>
                <a:cxn ang="0">
                  <a:pos x="150" y="68"/>
                </a:cxn>
                <a:cxn ang="0">
                  <a:pos x="167" y="77"/>
                </a:cxn>
                <a:cxn ang="0">
                  <a:pos x="181" y="89"/>
                </a:cxn>
                <a:cxn ang="0">
                  <a:pos x="190" y="104"/>
                </a:cxn>
                <a:cxn ang="0">
                  <a:pos x="195" y="123"/>
                </a:cxn>
                <a:cxn ang="0">
                  <a:pos x="194" y="143"/>
                </a:cxn>
                <a:cxn ang="0">
                  <a:pos x="188" y="161"/>
                </a:cxn>
                <a:cxn ang="0">
                  <a:pos x="177" y="176"/>
                </a:cxn>
                <a:cxn ang="0">
                  <a:pos x="161" y="187"/>
                </a:cxn>
                <a:cxn ang="0">
                  <a:pos x="143" y="194"/>
                </a:cxn>
                <a:cxn ang="0">
                  <a:pos x="130" y="0"/>
                </a:cxn>
                <a:cxn ang="0">
                  <a:pos x="92" y="6"/>
                </a:cxn>
                <a:cxn ang="0">
                  <a:pos x="57" y="23"/>
                </a:cxn>
                <a:cxn ang="0">
                  <a:pos x="30" y="48"/>
                </a:cxn>
                <a:cxn ang="0">
                  <a:pos x="11" y="80"/>
                </a:cxn>
                <a:cxn ang="0">
                  <a:pos x="1" y="116"/>
                </a:cxn>
                <a:cxn ang="0">
                  <a:pos x="3" y="156"/>
                </a:cxn>
                <a:cxn ang="0">
                  <a:pos x="16" y="192"/>
                </a:cxn>
                <a:cxn ang="0">
                  <a:pos x="38" y="223"/>
                </a:cxn>
                <a:cxn ang="0">
                  <a:pos x="68" y="245"/>
                </a:cxn>
                <a:cxn ang="0">
                  <a:pos x="104" y="258"/>
                </a:cxn>
                <a:cxn ang="0">
                  <a:pos x="143" y="259"/>
                </a:cxn>
                <a:cxn ang="0">
                  <a:pos x="181" y="250"/>
                </a:cxn>
                <a:cxn ang="0">
                  <a:pos x="213" y="230"/>
                </a:cxn>
                <a:cxn ang="0">
                  <a:pos x="239" y="203"/>
                </a:cxn>
                <a:cxn ang="0">
                  <a:pos x="254" y="168"/>
                </a:cxn>
                <a:cxn ang="0">
                  <a:pos x="261" y="130"/>
                </a:cxn>
                <a:cxn ang="0">
                  <a:pos x="254" y="91"/>
                </a:cxn>
                <a:cxn ang="0">
                  <a:pos x="239" y="58"/>
                </a:cxn>
                <a:cxn ang="0">
                  <a:pos x="213" y="30"/>
                </a:cxn>
                <a:cxn ang="0">
                  <a:pos x="181" y="10"/>
                </a:cxn>
                <a:cxn ang="0">
                  <a:pos x="143" y="0"/>
                </a:cxn>
              </a:cxnLst>
              <a:rect l="0" t="0" r="r" b="b"/>
              <a:pathLst>
                <a:path w="261" h="260">
                  <a:moveTo>
                    <a:pt x="130" y="195"/>
                  </a:moveTo>
                  <a:lnTo>
                    <a:pt x="124" y="195"/>
                  </a:lnTo>
                  <a:lnTo>
                    <a:pt x="117" y="194"/>
                  </a:lnTo>
                  <a:lnTo>
                    <a:pt x="111" y="192"/>
                  </a:lnTo>
                  <a:lnTo>
                    <a:pt x="105" y="191"/>
                  </a:lnTo>
                  <a:lnTo>
                    <a:pt x="99" y="187"/>
                  </a:lnTo>
                  <a:lnTo>
                    <a:pt x="94" y="184"/>
                  </a:lnTo>
                  <a:lnTo>
                    <a:pt x="89" y="181"/>
                  </a:lnTo>
                  <a:lnTo>
                    <a:pt x="85" y="176"/>
                  </a:lnTo>
                  <a:lnTo>
                    <a:pt x="80" y="172"/>
                  </a:lnTo>
                  <a:lnTo>
                    <a:pt x="76" y="166"/>
                  </a:lnTo>
                  <a:lnTo>
                    <a:pt x="73" y="161"/>
                  </a:lnTo>
                  <a:lnTo>
                    <a:pt x="71" y="155"/>
                  </a:lnTo>
                  <a:lnTo>
                    <a:pt x="68" y="150"/>
                  </a:lnTo>
                  <a:lnTo>
                    <a:pt x="67" y="143"/>
                  </a:lnTo>
                  <a:lnTo>
                    <a:pt x="66" y="136"/>
                  </a:lnTo>
                  <a:lnTo>
                    <a:pt x="65" y="130"/>
                  </a:lnTo>
                  <a:lnTo>
                    <a:pt x="66" y="123"/>
                  </a:lnTo>
                  <a:lnTo>
                    <a:pt x="67" y="116"/>
                  </a:lnTo>
                  <a:lnTo>
                    <a:pt x="68" y="111"/>
                  </a:lnTo>
                  <a:lnTo>
                    <a:pt x="71" y="104"/>
                  </a:lnTo>
                  <a:lnTo>
                    <a:pt x="73" y="99"/>
                  </a:lnTo>
                  <a:lnTo>
                    <a:pt x="76" y="93"/>
                  </a:lnTo>
                  <a:lnTo>
                    <a:pt x="80" y="89"/>
                  </a:lnTo>
                  <a:lnTo>
                    <a:pt x="85" y="84"/>
                  </a:lnTo>
                  <a:lnTo>
                    <a:pt x="89" y="80"/>
                  </a:lnTo>
                  <a:lnTo>
                    <a:pt x="94" y="77"/>
                  </a:lnTo>
                  <a:lnTo>
                    <a:pt x="99" y="73"/>
                  </a:lnTo>
                  <a:lnTo>
                    <a:pt x="105" y="70"/>
                  </a:lnTo>
                  <a:lnTo>
                    <a:pt x="111" y="68"/>
                  </a:lnTo>
                  <a:lnTo>
                    <a:pt x="117" y="67"/>
                  </a:lnTo>
                  <a:lnTo>
                    <a:pt x="124" y="66"/>
                  </a:lnTo>
                  <a:lnTo>
                    <a:pt x="130" y="65"/>
                  </a:lnTo>
                  <a:lnTo>
                    <a:pt x="137" y="66"/>
                  </a:lnTo>
                  <a:lnTo>
                    <a:pt x="143" y="67"/>
                  </a:lnTo>
                  <a:lnTo>
                    <a:pt x="150" y="68"/>
                  </a:lnTo>
                  <a:lnTo>
                    <a:pt x="156" y="70"/>
                  </a:lnTo>
                  <a:lnTo>
                    <a:pt x="161" y="73"/>
                  </a:lnTo>
                  <a:lnTo>
                    <a:pt x="167" y="77"/>
                  </a:lnTo>
                  <a:lnTo>
                    <a:pt x="172" y="80"/>
                  </a:lnTo>
                  <a:lnTo>
                    <a:pt x="177" y="84"/>
                  </a:lnTo>
                  <a:lnTo>
                    <a:pt x="181" y="89"/>
                  </a:lnTo>
                  <a:lnTo>
                    <a:pt x="184" y="93"/>
                  </a:lnTo>
                  <a:lnTo>
                    <a:pt x="188" y="99"/>
                  </a:lnTo>
                  <a:lnTo>
                    <a:pt x="190" y="104"/>
                  </a:lnTo>
                  <a:lnTo>
                    <a:pt x="192" y="111"/>
                  </a:lnTo>
                  <a:lnTo>
                    <a:pt x="194" y="116"/>
                  </a:lnTo>
                  <a:lnTo>
                    <a:pt x="195" y="123"/>
                  </a:lnTo>
                  <a:lnTo>
                    <a:pt x="195" y="130"/>
                  </a:lnTo>
                  <a:lnTo>
                    <a:pt x="195" y="136"/>
                  </a:lnTo>
                  <a:lnTo>
                    <a:pt x="194" y="143"/>
                  </a:lnTo>
                  <a:lnTo>
                    <a:pt x="192" y="150"/>
                  </a:lnTo>
                  <a:lnTo>
                    <a:pt x="190" y="155"/>
                  </a:lnTo>
                  <a:lnTo>
                    <a:pt x="188" y="161"/>
                  </a:lnTo>
                  <a:lnTo>
                    <a:pt x="184" y="166"/>
                  </a:lnTo>
                  <a:lnTo>
                    <a:pt x="181" y="172"/>
                  </a:lnTo>
                  <a:lnTo>
                    <a:pt x="177" y="176"/>
                  </a:lnTo>
                  <a:lnTo>
                    <a:pt x="172" y="181"/>
                  </a:lnTo>
                  <a:lnTo>
                    <a:pt x="167" y="184"/>
                  </a:lnTo>
                  <a:lnTo>
                    <a:pt x="161" y="187"/>
                  </a:lnTo>
                  <a:lnTo>
                    <a:pt x="156" y="191"/>
                  </a:lnTo>
                  <a:lnTo>
                    <a:pt x="150" y="192"/>
                  </a:lnTo>
                  <a:lnTo>
                    <a:pt x="143" y="194"/>
                  </a:lnTo>
                  <a:lnTo>
                    <a:pt x="137" y="195"/>
                  </a:lnTo>
                  <a:lnTo>
                    <a:pt x="130" y="195"/>
                  </a:lnTo>
                  <a:close/>
                  <a:moveTo>
                    <a:pt x="130" y="0"/>
                  </a:moveTo>
                  <a:lnTo>
                    <a:pt x="117" y="0"/>
                  </a:lnTo>
                  <a:lnTo>
                    <a:pt x="104" y="3"/>
                  </a:lnTo>
                  <a:lnTo>
                    <a:pt x="92" y="6"/>
                  </a:lnTo>
                  <a:lnTo>
                    <a:pt x="79" y="10"/>
                  </a:lnTo>
                  <a:lnTo>
                    <a:pt x="68" y="16"/>
                  </a:lnTo>
                  <a:lnTo>
                    <a:pt x="57" y="23"/>
                  </a:lnTo>
                  <a:lnTo>
                    <a:pt x="47" y="30"/>
                  </a:lnTo>
                  <a:lnTo>
                    <a:pt x="38" y="38"/>
                  </a:lnTo>
                  <a:lnTo>
                    <a:pt x="30" y="48"/>
                  </a:lnTo>
                  <a:lnTo>
                    <a:pt x="23" y="58"/>
                  </a:lnTo>
                  <a:lnTo>
                    <a:pt x="16" y="68"/>
                  </a:lnTo>
                  <a:lnTo>
                    <a:pt x="11" y="80"/>
                  </a:lnTo>
                  <a:lnTo>
                    <a:pt x="6" y="91"/>
                  </a:lnTo>
                  <a:lnTo>
                    <a:pt x="3" y="104"/>
                  </a:lnTo>
                  <a:lnTo>
                    <a:pt x="1" y="116"/>
                  </a:lnTo>
                  <a:lnTo>
                    <a:pt x="0" y="130"/>
                  </a:lnTo>
                  <a:lnTo>
                    <a:pt x="1" y="143"/>
                  </a:lnTo>
                  <a:lnTo>
                    <a:pt x="3" y="156"/>
                  </a:lnTo>
                  <a:lnTo>
                    <a:pt x="6" y="168"/>
                  </a:lnTo>
                  <a:lnTo>
                    <a:pt x="11" y="181"/>
                  </a:lnTo>
                  <a:lnTo>
                    <a:pt x="16" y="192"/>
                  </a:lnTo>
                  <a:lnTo>
                    <a:pt x="23" y="203"/>
                  </a:lnTo>
                  <a:lnTo>
                    <a:pt x="30" y="213"/>
                  </a:lnTo>
                  <a:lnTo>
                    <a:pt x="38" y="223"/>
                  </a:lnTo>
                  <a:lnTo>
                    <a:pt x="47" y="230"/>
                  </a:lnTo>
                  <a:lnTo>
                    <a:pt x="57" y="238"/>
                  </a:lnTo>
                  <a:lnTo>
                    <a:pt x="68" y="245"/>
                  </a:lnTo>
                  <a:lnTo>
                    <a:pt x="79" y="250"/>
                  </a:lnTo>
                  <a:lnTo>
                    <a:pt x="92" y="255"/>
                  </a:lnTo>
                  <a:lnTo>
                    <a:pt x="104" y="258"/>
                  </a:lnTo>
                  <a:lnTo>
                    <a:pt x="117" y="259"/>
                  </a:lnTo>
                  <a:lnTo>
                    <a:pt x="130" y="260"/>
                  </a:lnTo>
                  <a:lnTo>
                    <a:pt x="143" y="259"/>
                  </a:lnTo>
                  <a:lnTo>
                    <a:pt x="157" y="258"/>
                  </a:lnTo>
                  <a:lnTo>
                    <a:pt x="169" y="255"/>
                  </a:lnTo>
                  <a:lnTo>
                    <a:pt x="181" y="250"/>
                  </a:lnTo>
                  <a:lnTo>
                    <a:pt x="192" y="245"/>
                  </a:lnTo>
                  <a:lnTo>
                    <a:pt x="203" y="238"/>
                  </a:lnTo>
                  <a:lnTo>
                    <a:pt x="213" y="230"/>
                  </a:lnTo>
                  <a:lnTo>
                    <a:pt x="222" y="223"/>
                  </a:lnTo>
                  <a:lnTo>
                    <a:pt x="231" y="213"/>
                  </a:lnTo>
                  <a:lnTo>
                    <a:pt x="239" y="203"/>
                  </a:lnTo>
                  <a:lnTo>
                    <a:pt x="244" y="192"/>
                  </a:lnTo>
                  <a:lnTo>
                    <a:pt x="250" y="181"/>
                  </a:lnTo>
                  <a:lnTo>
                    <a:pt x="254" y="168"/>
                  </a:lnTo>
                  <a:lnTo>
                    <a:pt x="257" y="156"/>
                  </a:lnTo>
                  <a:lnTo>
                    <a:pt x="260" y="143"/>
                  </a:lnTo>
                  <a:lnTo>
                    <a:pt x="261" y="130"/>
                  </a:lnTo>
                  <a:lnTo>
                    <a:pt x="260" y="116"/>
                  </a:lnTo>
                  <a:lnTo>
                    <a:pt x="257" y="104"/>
                  </a:lnTo>
                  <a:lnTo>
                    <a:pt x="254" y="91"/>
                  </a:lnTo>
                  <a:lnTo>
                    <a:pt x="250" y="80"/>
                  </a:lnTo>
                  <a:lnTo>
                    <a:pt x="244" y="68"/>
                  </a:lnTo>
                  <a:lnTo>
                    <a:pt x="239" y="58"/>
                  </a:lnTo>
                  <a:lnTo>
                    <a:pt x="231" y="48"/>
                  </a:lnTo>
                  <a:lnTo>
                    <a:pt x="222" y="38"/>
                  </a:lnTo>
                  <a:lnTo>
                    <a:pt x="213" y="30"/>
                  </a:lnTo>
                  <a:lnTo>
                    <a:pt x="203" y="23"/>
                  </a:lnTo>
                  <a:lnTo>
                    <a:pt x="192" y="16"/>
                  </a:lnTo>
                  <a:lnTo>
                    <a:pt x="181" y="10"/>
                  </a:lnTo>
                  <a:lnTo>
                    <a:pt x="169" y="6"/>
                  </a:lnTo>
                  <a:lnTo>
                    <a:pt x="157" y="3"/>
                  </a:lnTo>
                  <a:lnTo>
                    <a:pt x="143" y="0"/>
                  </a:lnTo>
                  <a:lnTo>
                    <a:pt x="13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88" name="Группа 187"/>
          <p:cNvGrpSpPr/>
          <p:nvPr/>
        </p:nvGrpSpPr>
        <p:grpSpPr>
          <a:xfrm>
            <a:off x="9001125" y="5038175"/>
            <a:ext cx="603250" cy="517525"/>
            <a:chOff x="9001125" y="5291138"/>
            <a:chExt cx="603250" cy="517525"/>
          </a:xfrm>
          <a:solidFill>
            <a:srgbClr val="E30613"/>
          </a:solidFill>
        </p:grpSpPr>
        <p:sp>
          <p:nvSpPr>
            <p:cNvPr id="189" name="Freeform 59"/>
            <p:cNvSpPr>
              <a:spLocks noEditPoints="1"/>
            </p:cNvSpPr>
            <p:nvPr/>
          </p:nvSpPr>
          <p:spPr bwMode="auto">
            <a:xfrm>
              <a:off x="9001125" y="5291138"/>
              <a:ext cx="603250" cy="517525"/>
            </a:xfrm>
            <a:custGeom>
              <a:avLst/>
              <a:gdLst/>
              <a:ahLst/>
              <a:cxnLst>
                <a:cxn ang="0">
                  <a:pos x="970" y="275"/>
                </a:cxn>
                <a:cxn ang="0">
                  <a:pos x="777" y="372"/>
                </a:cxn>
                <a:cxn ang="0">
                  <a:pos x="655" y="372"/>
                </a:cxn>
                <a:cxn ang="0">
                  <a:pos x="485" y="275"/>
                </a:cxn>
                <a:cxn ang="0">
                  <a:pos x="655" y="372"/>
                </a:cxn>
                <a:cxn ang="0">
                  <a:pos x="169" y="372"/>
                </a:cxn>
                <a:cxn ang="0">
                  <a:pos x="363" y="275"/>
                </a:cxn>
                <a:cxn ang="0">
                  <a:pos x="1128" y="226"/>
                </a:cxn>
                <a:cxn ang="0">
                  <a:pos x="589" y="4"/>
                </a:cxn>
                <a:cxn ang="0">
                  <a:pos x="575" y="0"/>
                </a:cxn>
                <a:cxn ang="0">
                  <a:pos x="561" y="0"/>
                </a:cxn>
                <a:cxn ang="0">
                  <a:pos x="548" y="4"/>
                </a:cxn>
                <a:cxn ang="0">
                  <a:pos x="17" y="226"/>
                </a:cxn>
                <a:cxn ang="0">
                  <a:pos x="9" y="231"/>
                </a:cxn>
                <a:cxn ang="0">
                  <a:pos x="3" y="239"/>
                </a:cxn>
                <a:cxn ang="0">
                  <a:pos x="0" y="249"/>
                </a:cxn>
                <a:cxn ang="0">
                  <a:pos x="0" y="260"/>
                </a:cxn>
                <a:cxn ang="0">
                  <a:pos x="0" y="346"/>
                </a:cxn>
                <a:cxn ang="0">
                  <a:pos x="3" y="359"/>
                </a:cxn>
                <a:cxn ang="0">
                  <a:pos x="11" y="366"/>
                </a:cxn>
                <a:cxn ang="0">
                  <a:pos x="22" y="371"/>
                </a:cxn>
                <a:cxn ang="0">
                  <a:pos x="57" y="372"/>
                </a:cxn>
                <a:cxn ang="0">
                  <a:pos x="67" y="377"/>
                </a:cxn>
                <a:cxn ang="0">
                  <a:pos x="73" y="386"/>
                </a:cxn>
                <a:cxn ang="0">
                  <a:pos x="73" y="896"/>
                </a:cxn>
                <a:cxn ang="0">
                  <a:pos x="76" y="913"/>
                </a:cxn>
                <a:cxn ang="0">
                  <a:pos x="82" y="929"/>
                </a:cxn>
                <a:cxn ang="0">
                  <a:pos x="89" y="944"/>
                </a:cxn>
                <a:cxn ang="0">
                  <a:pos x="100" y="956"/>
                </a:cxn>
                <a:cxn ang="0">
                  <a:pos x="113" y="966"/>
                </a:cxn>
                <a:cxn ang="0">
                  <a:pos x="127" y="974"/>
                </a:cxn>
                <a:cxn ang="0">
                  <a:pos x="143" y="977"/>
                </a:cxn>
                <a:cxn ang="0">
                  <a:pos x="169" y="978"/>
                </a:cxn>
                <a:cxn ang="0">
                  <a:pos x="970" y="517"/>
                </a:cxn>
                <a:cxn ang="0">
                  <a:pos x="1002" y="978"/>
                </a:cxn>
                <a:cxn ang="0">
                  <a:pos x="1020" y="976"/>
                </a:cxn>
                <a:cxn ang="0">
                  <a:pos x="1037" y="971"/>
                </a:cxn>
                <a:cxn ang="0">
                  <a:pos x="1051" y="962"/>
                </a:cxn>
                <a:cxn ang="0">
                  <a:pos x="1065" y="951"/>
                </a:cxn>
                <a:cxn ang="0">
                  <a:pos x="1076" y="936"/>
                </a:cxn>
                <a:cxn ang="0">
                  <a:pos x="1084" y="921"/>
                </a:cxn>
                <a:cxn ang="0">
                  <a:pos x="1090" y="904"/>
                </a:cxn>
                <a:cxn ang="0">
                  <a:pos x="1092" y="887"/>
                </a:cxn>
                <a:cxn ang="0">
                  <a:pos x="1092" y="382"/>
                </a:cxn>
                <a:cxn ang="0">
                  <a:pos x="1093" y="375"/>
                </a:cxn>
                <a:cxn ang="0">
                  <a:pos x="1095" y="372"/>
                </a:cxn>
                <a:cxn ang="0">
                  <a:pos x="1125" y="372"/>
                </a:cxn>
                <a:cxn ang="0">
                  <a:pos x="1136" y="370"/>
                </a:cxn>
                <a:cxn ang="0">
                  <a:pos x="1140" y="363"/>
                </a:cxn>
                <a:cxn ang="0">
                  <a:pos x="1140" y="340"/>
                </a:cxn>
                <a:cxn ang="0">
                  <a:pos x="1140" y="250"/>
                </a:cxn>
                <a:cxn ang="0">
                  <a:pos x="1138" y="236"/>
                </a:cxn>
                <a:cxn ang="0">
                  <a:pos x="1133" y="228"/>
                </a:cxn>
              </a:cxnLst>
              <a:rect l="0" t="0" r="r" b="b"/>
              <a:pathLst>
                <a:path w="1142" h="978">
                  <a:moveTo>
                    <a:pt x="777" y="275"/>
                  </a:moveTo>
                  <a:lnTo>
                    <a:pt x="970" y="275"/>
                  </a:lnTo>
                  <a:lnTo>
                    <a:pt x="970" y="372"/>
                  </a:lnTo>
                  <a:lnTo>
                    <a:pt x="777" y="372"/>
                  </a:lnTo>
                  <a:lnTo>
                    <a:pt x="777" y="275"/>
                  </a:lnTo>
                  <a:close/>
                  <a:moveTo>
                    <a:pt x="655" y="372"/>
                  </a:moveTo>
                  <a:lnTo>
                    <a:pt x="485" y="372"/>
                  </a:lnTo>
                  <a:lnTo>
                    <a:pt x="485" y="275"/>
                  </a:lnTo>
                  <a:lnTo>
                    <a:pt x="655" y="275"/>
                  </a:lnTo>
                  <a:lnTo>
                    <a:pt x="655" y="372"/>
                  </a:lnTo>
                  <a:close/>
                  <a:moveTo>
                    <a:pt x="363" y="372"/>
                  </a:moveTo>
                  <a:lnTo>
                    <a:pt x="169" y="372"/>
                  </a:lnTo>
                  <a:lnTo>
                    <a:pt x="169" y="275"/>
                  </a:lnTo>
                  <a:lnTo>
                    <a:pt x="363" y="275"/>
                  </a:lnTo>
                  <a:lnTo>
                    <a:pt x="363" y="372"/>
                  </a:lnTo>
                  <a:close/>
                  <a:moveTo>
                    <a:pt x="1128" y="226"/>
                  </a:moveTo>
                  <a:lnTo>
                    <a:pt x="596" y="6"/>
                  </a:lnTo>
                  <a:lnTo>
                    <a:pt x="589" y="4"/>
                  </a:lnTo>
                  <a:lnTo>
                    <a:pt x="582" y="2"/>
                  </a:lnTo>
                  <a:lnTo>
                    <a:pt x="575" y="0"/>
                  </a:lnTo>
                  <a:lnTo>
                    <a:pt x="568" y="0"/>
                  </a:lnTo>
                  <a:lnTo>
                    <a:pt x="561" y="0"/>
                  </a:lnTo>
                  <a:lnTo>
                    <a:pt x="555" y="2"/>
                  </a:lnTo>
                  <a:lnTo>
                    <a:pt x="548" y="4"/>
                  </a:lnTo>
                  <a:lnTo>
                    <a:pt x="541" y="6"/>
                  </a:lnTo>
                  <a:lnTo>
                    <a:pt x="17" y="226"/>
                  </a:lnTo>
                  <a:lnTo>
                    <a:pt x="12" y="228"/>
                  </a:lnTo>
                  <a:lnTo>
                    <a:pt x="9" y="231"/>
                  </a:lnTo>
                  <a:lnTo>
                    <a:pt x="5" y="236"/>
                  </a:lnTo>
                  <a:lnTo>
                    <a:pt x="3" y="239"/>
                  </a:lnTo>
                  <a:lnTo>
                    <a:pt x="1" y="245"/>
                  </a:lnTo>
                  <a:lnTo>
                    <a:pt x="0" y="249"/>
                  </a:lnTo>
                  <a:lnTo>
                    <a:pt x="0" y="255"/>
                  </a:lnTo>
                  <a:lnTo>
                    <a:pt x="0" y="260"/>
                  </a:lnTo>
                  <a:lnTo>
                    <a:pt x="0" y="340"/>
                  </a:lnTo>
                  <a:lnTo>
                    <a:pt x="0" y="346"/>
                  </a:lnTo>
                  <a:lnTo>
                    <a:pt x="1" y="353"/>
                  </a:lnTo>
                  <a:lnTo>
                    <a:pt x="3" y="359"/>
                  </a:lnTo>
                  <a:lnTo>
                    <a:pt x="6" y="363"/>
                  </a:lnTo>
                  <a:lnTo>
                    <a:pt x="11" y="366"/>
                  </a:lnTo>
                  <a:lnTo>
                    <a:pt x="15" y="370"/>
                  </a:lnTo>
                  <a:lnTo>
                    <a:pt x="22" y="371"/>
                  </a:lnTo>
                  <a:lnTo>
                    <a:pt x="30" y="372"/>
                  </a:lnTo>
                  <a:lnTo>
                    <a:pt x="57" y="372"/>
                  </a:lnTo>
                  <a:lnTo>
                    <a:pt x="62" y="373"/>
                  </a:lnTo>
                  <a:lnTo>
                    <a:pt x="67" y="377"/>
                  </a:lnTo>
                  <a:lnTo>
                    <a:pt x="71" y="382"/>
                  </a:lnTo>
                  <a:lnTo>
                    <a:pt x="73" y="386"/>
                  </a:lnTo>
                  <a:lnTo>
                    <a:pt x="73" y="887"/>
                  </a:lnTo>
                  <a:lnTo>
                    <a:pt x="73" y="896"/>
                  </a:lnTo>
                  <a:lnTo>
                    <a:pt x="74" y="904"/>
                  </a:lnTo>
                  <a:lnTo>
                    <a:pt x="76" y="913"/>
                  </a:lnTo>
                  <a:lnTo>
                    <a:pt x="78" y="921"/>
                  </a:lnTo>
                  <a:lnTo>
                    <a:pt x="82" y="929"/>
                  </a:lnTo>
                  <a:lnTo>
                    <a:pt x="85" y="936"/>
                  </a:lnTo>
                  <a:lnTo>
                    <a:pt x="89" y="944"/>
                  </a:lnTo>
                  <a:lnTo>
                    <a:pt x="95" y="950"/>
                  </a:lnTo>
                  <a:lnTo>
                    <a:pt x="100" y="956"/>
                  </a:lnTo>
                  <a:lnTo>
                    <a:pt x="106" y="962"/>
                  </a:lnTo>
                  <a:lnTo>
                    <a:pt x="113" y="966"/>
                  </a:lnTo>
                  <a:lnTo>
                    <a:pt x="120" y="971"/>
                  </a:lnTo>
                  <a:lnTo>
                    <a:pt x="127" y="974"/>
                  </a:lnTo>
                  <a:lnTo>
                    <a:pt x="135" y="976"/>
                  </a:lnTo>
                  <a:lnTo>
                    <a:pt x="143" y="977"/>
                  </a:lnTo>
                  <a:lnTo>
                    <a:pt x="152" y="978"/>
                  </a:lnTo>
                  <a:lnTo>
                    <a:pt x="169" y="978"/>
                  </a:lnTo>
                  <a:lnTo>
                    <a:pt x="169" y="517"/>
                  </a:lnTo>
                  <a:lnTo>
                    <a:pt x="970" y="517"/>
                  </a:lnTo>
                  <a:lnTo>
                    <a:pt x="970" y="978"/>
                  </a:lnTo>
                  <a:lnTo>
                    <a:pt x="1002" y="978"/>
                  </a:lnTo>
                  <a:lnTo>
                    <a:pt x="1011" y="977"/>
                  </a:lnTo>
                  <a:lnTo>
                    <a:pt x="1020" y="976"/>
                  </a:lnTo>
                  <a:lnTo>
                    <a:pt x="1028" y="974"/>
                  </a:lnTo>
                  <a:lnTo>
                    <a:pt x="1037" y="971"/>
                  </a:lnTo>
                  <a:lnTo>
                    <a:pt x="1044" y="966"/>
                  </a:lnTo>
                  <a:lnTo>
                    <a:pt x="1051" y="962"/>
                  </a:lnTo>
                  <a:lnTo>
                    <a:pt x="1059" y="956"/>
                  </a:lnTo>
                  <a:lnTo>
                    <a:pt x="1065" y="951"/>
                  </a:lnTo>
                  <a:lnTo>
                    <a:pt x="1071" y="944"/>
                  </a:lnTo>
                  <a:lnTo>
                    <a:pt x="1076" y="936"/>
                  </a:lnTo>
                  <a:lnTo>
                    <a:pt x="1081" y="929"/>
                  </a:lnTo>
                  <a:lnTo>
                    <a:pt x="1084" y="921"/>
                  </a:lnTo>
                  <a:lnTo>
                    <a:pt x="1087" y="913"/>
                  </a:lnTo>
                  <a:lnTo>
                    <a:pt x="1090" y="904"/>
                  </a:lnTo>
                  <a:lnTo>
                    <a:pt x="1092" y="896"/>
                  </a:lnTo>
                  <a:lnTo>
                    <a:pt x="1092" y="887"/>
                  </a:lnTo>
                  <a:lnTo>
                    <a:pt x="1092" y="386"/>
                  </a:lnTo>
                  <a:lnTo>
                    <a:pt x="1092" y="382"/>
                  </a:lnTo>
                  <a:lnTo>
                    <a:pt x="1093" y="377"/>
                  </a:lnTo>
                  <a:lnTo>
                    <a:pt x="1093" y="375"/>
                  </a:lnTo>
                  <a:lnTo>
                    <a:pt x="1094" y="373"/>
                  </a:lnTo>
                  <a:lnTo>
                    <a:pt x="1095" y="372"/>
                  </a:lnTo>
                  <a:lnTo>
                    <a:pt x="1096" y="372"/>
                  </a:lnTo>
                  <a:lnTo>
                    <a:pt x="1125" y="372"/>
                  </a:lnTo>
                  <a:lnTo>
                    <a:pt x="1132" y="371"/>
                  </a:lnTo>
                  <a:lnTo>
                    <a:pt x="1136" y="370"/>
                  </a:lnTo>
                  <a:lnTo>
                    <a:pt x="1139" y="366"/>
                  </a:lnTo>
                  <a:lnTo>
                    <a:pt x="1140" y="363"/>
                  </a:lnTo>
                  <a:lnTo>
                    <a:pt x="1142" y="353"/>
                  </a:lnTo>
                  <a:lnTo>
                    <a:pt x="1140" y="340"/>
                  </a:lnTo>
                  <a:lnTo>
                    <a:pt x="1140" y="261"/>
                  </a:lnTo>
                  <a:lnTo>
                    <a:pt x="1140" y="250"/>
                  </a:lnTo>
                  <a:lnTo>
                    <a:pt x="1139" y="240"/>
                  </a:lnTo>
                  <a:lnTo>
                    <a:pt x="1138" y="236"/>
                  </a:lnTo>
                  <a:lnTo>
                    <a:pt x="1136" y="231"/>
                  </a:lnTo>
                  <a:lnTo>
                    <a:pt x="1133" y="228"/>
                  </a:lnTo>
                  <a:lnTo>
                    <a:pt x="1128" y="2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0" name="Freeform 60"/>
            <p:cNvSpPr>
              <a:spLocks/>
            </p:cNvSpPr>
            <p:nvPr/>
          </p:nvSpPr>
          <p:spPr bwMode="auto">
            <a:xfrm>
              <a:off x="9132888" y="5699125"/>
              <a:ext cx="107950" cy="100012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15" y="0"/>
                </a:cxn>
                <a:cxn ang="0">
                  <a:pos x="115" y="74"/>
                </a:cxn>
                <a:cxn ang="0">
                  <a:pos x="89" y="74"/>
                </a:cxn>
                <a:cxn ang="0">
                  <a:pos x="89" y="0"/>
                </a:cxn>
                <a:cxn ang="0">
                  <a:pos x="35" y="0"/>
                </a:cxn>
                <a:cxn ang="0">
                  <a:pos x="28" y="1"/>
                </a:cxn>
                <a:cxn ang="0">
                  <a:pos x="22" y="3"/>
                </a:cxn>
                <a:cxn ang="0">
                  <a:pos x="16" y="7"/>
                </a:cxn>
                <a:cxn ang="0">
                  <a:pos x="11" y="11"/>
                </a:cxn>
                <a:cxn ang="0">
                  <a:pos x="6" y="15"/>
                </a:cxn>
                <a:cxn ang="0">
                  <a:pos x="3" y="22"/>
                </a:cxn>
                <a:cxn ang="0">
                  <a:pos x="1" y="29"/>
                </a:cxn>
                <a:cxn ang="0">
                  <a:pos x="0" y="35"/>
                </a:cxn>
                <a:cxn ang="0">
                  <a:pos x="0" y="154"/>
                </a:cxn>
                <a:cxn ang="0">
                  <a:pos x="1" y="161"/>
                </a:cxn>
                <a:cxn ang="0">
                  <a:pos x="3" y="168"/>
                </a:cxn>
                <a:cxn ang="0">
                  <a:pos x="6" y="173"/>
                </a:cxn>
                <a:cxn ang="0">
                  <a:pos x="11" y="179"/>
                </a:cxn>
                <a:cxn ang="0">
                  <a:pos x="16" y="183"/>
                </a:cxn>
                <a:cxn ang="0">
                  <a:pos x="22" y="187"/>
                </a:cxn>
                <a:cxn ang="0">
                  <a:pos x="28" y="188"/>
                </a:cxn>
                <a:cxn ang="0">
                  <a:pos x="35" y="189"/>
                </a:cxn>
                <a:cxn ang="0">
                  <a:pos x="169" y="189"/>
                </a:cxn>
                <a:cxn ang="0">
                  <a:pos x="175" y="188"/>
                </a:cxn>
                <a:cxn ang="0">
                  <a:pos x="182" y="187"/>
                </a:cxn>
                <a:cxn ang="0">
                  <a:pos x="189" y="183"/>
                </a:cxn>
                <a:cxn ang="0">
                  <a:pos x="193" y="179"/>
                </a:cxn>
                <a:cxn ang="0">
                  <a:pos x="197" y="173"/>
                </a:cxn>
                <a:cxn ang="0">
                  <a:pos x="201" y="168"/>
                </a:cxn>
                <a:cxn ang="0">
                  <a:pos x="203" y="161"/>
                </a:cxn>
                <a:cxn ang="0">
                  <a:pos x="204" y="154"/>
                </a:cxn>
                <a:cxn ang="0">
                  <a:pos x="204" y="35"/>
                </a:cxn>
                <a:cxn ang="0">
                  <a:pos x="203" y="29"/>
                </a:cxn>
                <a:cxn ang="0">
                  <a:pos x="201" y="22"/>
                </a:cxn>
                <a:cxn ang="0">
                  <a:pos x="197" y="15"/>
                </a:cxn>
                <a:cxn ang="0">
                  <a:pos x="193" y="11"/>
                </a:cxn>
                <a:cxn ang="0">
                  <a:pos x="189" y="7"/>
                </a:cxn>
                <a:cxn ang="0">
                  <a:pos x="182" y="3"/>
                </a:cxn>
                <a:cxn ang="0">
                  <a:pos x="175" y="1"/>
                </a:cxn>
                <a:cxn ang="0">
                  <a:pos x="169" y="0"/>
                </a:cxn>
              </a:cxnLst>
              <a:rect l="0" t="0" r="r" b="b"/>
              <a:pathLst>
                <a:path w="204" h="189">
                  <a:moveTo>
                    <a:pt x="169" y="0"/>
                  </a:moveTo>
                  <a:lnTo>
                    <a:pt x="115" y="0"/>
                  </a:lnTo>
                  <a:lnTo>
                    <a:pt x="115" y="74"/>
                  </a:lnTo>
                  <a:lnTo>
                    <a:pt x="89" y="74"/>
                  </a:lnTo>
                  <a:lnTo>
                    <a:pt x="89" y="0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5"/>
                  </a:lnTo>
                  <a:lnTo>
                    <a:pt x="3" y="22"/>
                  </a:lnTo>
                  <a:lnTo>
                    <a:pt x="1" y="29"/>
                  </a:lnTo>
                  <a:lnTo>
                    <a:pt x="0" y="35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8"/>
                  </a:lnTo>
                  <a:lnTo>
                    <a:pt x="6" y="173"/>
                  </a:lnTo>
                  <a:lnTo>
                    <a:pt x="11" y="179"/>
                  </a:lnTo>
                  <a:lnTo>
                    <a:pt x="16" y="183"/>
                  </a:lnTo>
                  <a:lnTo>
                    <a:pt x="22" y="187"/>
                  </a:lnTo>
                  <a:lnTo>
                    <a:pt x="28" y="188"/>
                  </a:lnTo>
                  <a:lnTo>
                    <a:pt x="35" y="189"/>
                  </a:lnTo>
                  <a:lnTo>
                    <a:pt x="169" y="189"/>
                  </a:lnTo>
                  <a:lnTo>
                    <a:pt x="175" y="188"/>
                  </a:lnTo>
                  <a:lnTo>
                    <a:pt x="182" y="187"/>
                  </a:lnTo>
                  <a:lnTo>
                    <a:pt x="189" y="183"/>
                  </a:lnTo>
                  <a:lnTo>
                    <a:pt x="193" y="179"/>
                  </a:lnTo>
                  <a:lnTo>
                    <a:pt x="197" y="173"/>
                  </a:lnTo>
                  <a:lnTo>
                    <a:pt x="201" y="168"/>
                  </a:lnTo>
                  <a:lnTo>
                    <a:pt x="203" y="161"/>
                  </a:lnTo>
                  <a:lnTo>
                    <a:pt x="204" y="154"/>
                  </a:lnTo>
                  <a:lnTo>
                    <a:pt x="204" y="35"/>
                  </a:lnTo>
                  <a:lnTo>
                    <a:pt x="203" y="29"/>
                  </a:lnTo>
                  <a:lnTo>
                    <a:pt x="201" y="22"/>
                  </a:lnTo>
                  <a:lnTo>
                    <a:pt x="197" y="15"/>
                  </a:lnTo>
                  <a:lnTo>
                    <a:pt x="193" y="11"/>
                  </a:lnTo>
                  <a:lnTo>
                    <a:pt x="189" y="7"/>
                  </a:lnTo>
                  <a:lnTo>
                    <a:pt x="182" y="3"/>
                  </a:lnTo>
                  <a:lnTo>
                    <a:pt x="175" y="1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" name="Freeform 61"/>
            <p:cNvSpPr>
              <a:spLocks/>
            </p:cNvSpPr>
            <p:nvPr/>
          </p:nvSpPr>
          <p:spPr bwMode="auto">
            <a:xfrm>
              <a:off x="9251950" y="5699125"/>
              <a:ext cx="107950" cy="100012"/>
            </a:xfrm>
            <a:custGeom>
              <a:avLst/>
              <a:gdLst/>
              <a:ahLst/>
              <a:cxnLst>
                <a:cxn ang="0">
                  <a:pos x="169" y="0"/>
                </a:cxn>
                <a:cxn ang="0">
                  <a:pos x="115" y="0"/>
                </a:cxn>
                <a:cxn ang="0">
                  <a:pos x="115" y="74"/>
                </a:cxn>
                <a:cxn ang="0">
                  <a:pos x="90" y="74"/>
                </a:cxn>
                <a:cxn ang="0">
                  <a:pos x="90" y="0"/>
                </a:cxn>
                <a:cxn ang="0">
                  <a:pos x="35" y="0"/>
                </a:cxn>
                <a:cxn ang="0">
                  <a:pos x="29" y="1"/>
                </a:cxn>
                <a:cxn ang="0">
                  <a:pos x="22" y="3"/>
                </a:cxn>
                <a:cxn ang="0">
                  <a:pos x="16" y="7"/>
                </a:cxn>
                <a:cxn ang="0">
                  <a:pos x="11" y="11"/>
                </a:cxn>
                <a:cxn ang="0">
                  <a:pos x="7" y="15"/>
                </a:cxn>
                <a:cxn ang="0">
                  <a:pos x="3" y="22"/>
                </a:cxn>
                <a:cxn ang="0">
                  <a:pos x="1" y="29"/>
                </a:cxn>
                <a:cxn ang="0">
                  <a:pos x="0" y="35"/>
                </a:cxn>
                <a:cxn ang="0">
                  <a:pos x="0" y="154"/>
                </a:cxn>
                <a:cxn ang="0">
                  <a:pos x="1" y="161"/>
                </a:cxn>
                <a:cxn ang="0">
                  <a:pos x="3" y="168"/>
                </a:cxn>
                <a:cxn ang="0">
                  <a:pos x="7" y="173"/>
                </a:cxn>
                <a:cxn ang="0">
                  <a:pos x="11" y="179"/>
                </a:cxn>
                <a:cxn ang="0">
                  <a:pos x="16" y="183"/>
                </a:cxn>
                <a:cxn ang="0">
                  <a:pos x="22" y="187"/>
                </a:cxn>
                <a:cxn ang="0">
                  <a:pos x="29" y="188"/>
                </a:cxn>
                <a:cxn ang="0">
                  <a:pos x="35" y="189"/>
                </a:cxn>
                <a:cxn ang="0">
                  <a:pos x="169" y="189"/>
                </a:cxn>
                <a:cxn ang="0">
                  <a:pos x="176" y="188"/>
                </a:cxn>
                <a:cxn ang="0">
                  <a:pos x="182" y="187"/>
                </a:cxn>
                <a:cxn ang="0">
                  <a:pos x="189" y="183"/>
                </a:cxn>
                <a:cxn ang="0">
                  <a:pos x="194" y="179"/>
                </a:cxn>
                <a:cxn ang="0">
                  <a:pos x="198" y="173"/>
                </a:cxn>
                <a:cxn ang="0">
                  <a:pos x="201" y="168"/>
                </a:cxn>
                <a:cxn ang="0">
                  <a:pos x="203" y="161"/>
                </a:cxn>
                <a:cxn ang="0">
                  <a:pos x="205" y="154"/>
                </a:cxn>
                <a:cxn ang="0">
                  <a:pos x="205" y="35"/>
                </a:cxn>
                <a:cxn ang="0">
                  <a:pos x="203" y="29"/>
                </a:cxn>
                <a:cxn ang="0">
                  <a:pos x="201" y="22"/>
                </a:cxn>
                <a:cxn ang="0">
                  <a:pos x="198" y="15"/>
                </a:cxn>
                <a:cxn ang="0">
                  <a:pos x="194" y="11"/>
                </a:cxn>
                <a:cxn ang="0">
                  <a:pos x="188" y="7"/>
                </a:cxn>
                <a:cxn ang="0">
                  <a:pos x="182" y="3"/>
                </a:cxn>
                <a:cxn ang="0">
                  <a:pos x="176" y="1"/>
                </a:cxn>
                <a:cxn ang="0">
                  <a:pos x="169" y="0"/>
                </a:cxn>
              </a:cxnLst>
              <a:rect l="0" t="0" r="r" b="b"/>
              <a:pathLst>
                <a:path w="205" h="189">
                  <a:moveTo>
                    <a:pt x="169" y="0"/>
                  </a:moveTo>
                  <a:lnTo>
                    <a:pt x="115" y="0"/>
                  </a:lnTo>
                  <a:lnTo>
                    <a:pt x="115" y="74"/>
                  </a:lnTo>
                  <a:lnTo>
                    <a:pt x="90" y="74"/>
                  </a:lnTo>
                  <a:lnTo>
                    <a:pt x="90" y="0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7" y="15"/>
                  </a:lnTo>
                  <a:lnTo>
                    <a:pt x="3" y="22"/>
                  </a:lnTo>
                  <a:lnTo>
                    <a:pt x="1" y="29"/>
                  </a:lnTo>
                  <a:lnTo>
                    <a:pt x="0" y="35"/>
                  </a:lnTo>
                  <a:lnTo>
                    <a:pt x="0" y="154"/>
                  </a:lnTo>
                  <a:lnTo>
                    <a:pt x="1" y="161"/>
                  </a:lnTo>
                  <a:lnTo>
                    <a:pt x="3" y="168"/>
                  </a:lnTo>
                  <a:lnTo>
                    <a:pt x="7" y="173"/>
                  </a:lnTo>
                  <a:lnTo>
                    <a:pt x="11" y="179"/>
                  </a:lnTo>
                  <a:lnTo>
                    <a:pt x="16" y="183"/>
                  </a:lnTo>
                  <a:lnTo>
                    <a:pt x="22" y="187"/>
                  </a:lnTo>
                  <a:lnTo>
                    <a:pt x="29" y="188"/>
                  </a:lnTo>
                  <a:lnTo>
                    <a:pt x="35" y="189"/>
                  </a:lnTo>
                  <a:lnTo>
                    <a:pt x="169" y="189"/>
                  </a:lnTo>
                  <a:lnTo>
                    <a:pt x="176" y="188"/>
                  </a:lnTo>
                  <a:lnTo>
                    <a:pt x="182" y="187"/>
                  </a:lnTo>
                  <a:lnTo>
                    <a:pt x="189" y="183"/>
                  </a:lnTo>
                  <a:lnTo>
                    <a:pt x="194" y="179"/>
                  </a:lnTo>
                  <a:lnTo>
                    <a:pt x="198" y="173"/>
                  </a:lnTo>
                  <a:lnTo>
                    <a:pt x="201" y="168"/>
                  </a:lnTo>
                  <a:lnTo>
                    <a:pt x="203" y="161"/>
                  </a:lnTo>
                  <a:lnTo>
                    <a:pt x="205" y="154"/>
                  </a:lnTo>
                  <a:lnTo>
                    <a:pt x="205" y="35"/>
                  </a:lnTo>
                  <a:lnTo>
                    <a:pt x="203" y="29"/>
                  </a:lnTo>
                  <a:lnTo>
                    <a:pt x="201" y="22"/>
                  </a:lnTo>
                  <a:lnTo>
                    <a:pt x="198" y="15"/>
                  </a:lnTo>
                  <a:lnTo>
                    <a:pt x="194" y="11"/>
                  </a:lnTo>
                  <a:lnTo>
                    <a:pt x="188" y="7"/>
                  </a:lnTo>
                  <a:lnTo>
                    <a:pt x="182" y="3"/>
                  </a:lnTo>
                  <a:lnTo>
                    <a:pt x="176" y="1"/>
                  </a:lnTo>
                  <a:lnTo>
                    <a:pt x="16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2" name="Freeform 62"/>
            <p:cNvSpPr>
              <a:spLocks/>
            </p:cNvSpPr>
            <p:nvPr/>
          </p:nvSpPr>
          <p:spPr bwMode="auto">
            <a:xfrm>
              <a:off x="9374188" y="5699125"/>
              <a:ext cx="106362" cy="100012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15" y="0"/>
                </a:cxn>
                <a:cxn ang="0">
                  <a:pos x="115" y="74"/>
                </a:cxn>
                <a:cxn ang="0">
                  <a:pos x="90" y="74"/>
                </a:cxn>
                <a:cxn ang="0">
                  <a:pos x="90" y="0"/>
                </a:cxn>
                <a:cxn ang="0">
                  <a:pos x="35" y="0"/>
                </a:cxn>
                <a:cxn ang="0">
                  <a:pos x="28" y="1"/>
                </a:cxn>
                <a:cxn ang="0">
                  <a:pos x="21" y="3"/>
                </a:cxn>
                <a:cxn ang="0">
                  <a:pos x="15" y="7"/>
                </a:cxn>
                <a:cxn ang="0">
                  <a:pos x="10" y="11"/>
                </a:cxn>
                <a:cxn ang="0">
                  <a:pos x="6" y="15"/>
                </a:cxn>
                <a:cxn ang="0">
                  <a:pos x="2" y="22"/>
                </a:cxn>
                <a:cxn ang="0">
                  <a:pos x="0" y="29"/>
                </a:cxn>
                <a:cxn ang="0">
                  <a:pos x="0" y="35"/>
                </a:cxn>
                <a:cxn ang="0">
                  <a:pos x="0" y="154"/>
                </a:cxn>
                <a:cxn ang="0">
                  <a:pos x="0" y="161"/>
                </a:cxn>
                <a:cxn ang="0">
                  <a:pos x="2" y="168"/>
                </a:cxn>
                <a:cxn ang="0">
                  <a:pos x="6" y="173"/>
                </a:cxn>
                <a:cxn ang="0">
                  <a:pos x="10" y="179"/>
                </a:cxn>
                <a:cxn ang="0">
                  <a:pos x="15" y="183"/>
                </a:cxn>
                <a:cxn ang="0">
                  <a:pos x="21" y="187"/>
                </a:cxn>
                <a:cxn ang="0">
                  <a:pos x="28" y="188"/>
                </a:cxn>
                <a:cxn ang="0">
                  <a:pos x="35" y="189"/>
                </a:cxn>
                <a:cxn ang="0">
                  <a:pos x="168" y="189"/>
                </a:cxn>
                <a:cxn ang="0">
                  <a:pos x="176" y="188"/>
                </a:cxn>
                <a:cxn ang="0">
                  <a:pos x="182" y="187"/>
                </a:cxn>
                <a:cxn ang="0">
                  <a:pos x="188" y="183"/>
                </a:cxn>
                <a:cxn ang="0">
                  <a:pos x="193" y="179"/>
                </a:cxn>
                <a:cxn ang="0">
                  <a:pos x="198" y="173"/>
                </a:cxn>
                <a:cxn ang="0">
                  <a:pos x="201" y="168"/>
                </a:cxn>
                <a:cxn ang="0">
                  <a:pos x="203" y="161"/>
                </a:cxn>
                <a:cxn ang="0">
                  <a:pos x="203" y="154"/>
                </a:cxn>
                <a:cxn ang="0">
                  <a:pos x="203" y="35"/>
                </a:cxn>
                <a:cxn ang="0">
                  <a:pos x="203" y="29"/>
                </a:cxn>
                <a:cxn ang="0">
                  <a:pos x="201" y="22"/>
                </a:cxn>
                <a:cxn ang="0">
                  <a:pos x="198" y="15"/>
                </a:cxn>
                <a:cxn ang="0">
                  <a:pos x="193" y="11"/>
                </a:cxn>
                <a:cxn ang="0">
                  <a:pos x="188" y="7"/>
                </a:cxn>
                <a:cxn ang="0">
                  <a:pos x="182" y="3"/>
                </a:cxn>
                <a:cxn ang="0">
                  <a:pos x="176" y="1"/>
                </a:cxn>
                <a:cxn ang="0">
                  <a:pos x="168" y="0"/>
                </a:cxn>
              </a:cxnLst>
              <a:rect l="0" t="0" r="r" b="b"/>
              <a:pathLst>
                <a:path w="203" h="189">
                  <a:moveTo>
                    <a:pt x="168" y="0"/>
                  </a:moveTo>
                  <a:lnTo>
                    <a:pt x="115" y="0"/>
                  </a:lnTo>
                  <a:lnTo>
                    <a:pt x="115" y="74"/>
                  </a:lnTo>
                  <a:lnTo>
                    <a:pt x="90" y="74"/>
                  </a:lnTo>
                  <a:lnTo>
                    <a:pt x="90" y="0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6" y="15"/>
                  </a:lnTo>
                  <a:lnTo>
                    <a:pt x="2" y="22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0" y="154"/>
                  </a:lnTo>
                  <a:lnTo>
                    <a:pt x="0" y="161"/>
                  </a:lnTo>
                  <a:lnTo>
                    <a:pt x="2" y="168"/>
                  </a:lnTo>
                  <a:lnTo>
                    <a:pt x="6" y="173"/>
                  </a:lnTo>
                  <a:lnTo>
                    <a:pt x="10" y="179"/>
                  </a:lnTo>
                  <a:lnTo>
                    <a:pt x="15" y="183"/>
                  </a:lnTo>
                  <a:lnTo>
                    <a:pt x="21" y="187"/>
                  </a:lnTo>
                  <a:lnTo>
                    <a:pt x="28" y="188"/>
                  </a:lnTo>
                  <a:lnTo>
                    <a:pt x="35" y="189"/>
                  </a:lnTo>
                  <a:lnTo>
                    <a:pt x="168" y="189"/>
                  </a:lnTo>
                  <a:lnTo>
                    <a:pt x="176" y="188"/>
                  </a:lnTo>
                  <a:lnTo>
                    <a:pt x="182" y="187"/>
                  </a:lnTo>
                  <a:lnTo>
                    <a:pt x="188" y="183"/>
                  </a:lnTo>
                  <a:lnTo>
                    <a:pt x="193" y="179"/>
                  </a:lnTo>
                  <a:lnTo>
                    <a:pt x="198" y="173"/>
                  </a:lnTo>
                  <a:lnTo>
                    <a:pt x="201" y="168"/>
                  </a:lnTo>
                  <a:lnTo>
                    <a:pt x="203" y="161"/>
                  </a:lnTo>
                  <a:lnTo>
                    <a:pt x="203" y="154"/>
                  </a:lnTo>
                  <a:lnTo>
                    <a:pt x="203" y="35"/>
                  </a:lnTo>
                  <a:lnTo>
                    <a:pt x="203" y="29"/>
                  </a:lnTo>
                  <a:lnTo>
                    <a:pt x="201" y="22"/>
                  </a:lnTo>
                  <a:lnTo>
                    <a:pt x="198" y="15"/>
                  </a:lnTo>
                  <a:lnTo>
                    <a:pt x="193" y="11"/>
                  </a:lnTo>
                  <a:lnTo>
                    <a:pt x="188" y="7"/>
                  </a:lnTo>
                  <a:lnTo>
                    <a:pt x="182" y="3"/>
                  </a:lnTo>
                  <a:lnTo>
                    <a:pt x="176" y="1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3" name="Freeform 63"/>
            <p:cNvSpPr>
              <a:spLocks/>
            </p:cNvSpPr>
            <p:nvPr/>
          </p:nvSpPr>
          <p:spPr bwMode="auto">
            <a:xfrm>
              <a:off x="9193213" y="5588000"/>
              <a:ext cx="107950" cy="984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14" y="0"/>
                </a:cxn>
                <a:cxn ang="0">
                  <a:pos x="114" y="74"/>
                </a:cxn>
                <a:cxn ang="0">
                  <a:pos x="90" y="74"/>
                </a:cxn>
                <a:cxn ang="0">
                  <a:pos x="90" y="0"/>
                </a:cxn>
                <a:cxn ang="0">
                  <a:pos x="36" y="0"/>
                </a:cxn>
                <a:cxn ang="0">
                  <a:pos x="28" y="0"/>
                </a:cxn>
                <a:cxn ang="0">
                  <a:pos x="21" y="2"/>
                </a:cxn>
                <a:cxn ang="0">
                  <a:pos x="16" y="5"/>
                </a:cxn>
                <a:cxn ang="0">
                  <a:pos x="10" y="10"/>
                </a:cxn>
                <a:cxn ang="0">
                  <a:pos x="6" y="15"/>
                </a:cxn>
                <a:cxn ang="0">
                  <a:pos x="3" y="21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152"/>
                </a:cxn>
                <a:cxn ang="0">
                  <a:pos x="0" y="160"/>
                </a:cxn>
                <a:cxn ang="0">
                  <a:pos x="3" y="167"/>
                </a:cxn>
                <a:cxn ang="0">
                  <a:pos x="6" y="172"/>
                </a:cxn>
                <a:cxn ang="0">
                  <a:pos x="10" y="178"/>
                </a:cxn>
                <a:cxn ang="0">
                  <a:pos x="16" y="182"/>
                </a:cxn>
                <a:cxn ang="0">
                  <a:pos x="21" y="185"/>
                </a:cxn>
                <a:cxn ang="0">
                  <a:pos x="28" y="188"/>
                </a:cxn>
                <a:cxn ang="0">
                  <a:pos x="36" y="188"/>
                </a:cxn>
                <a:cxn ang="0">
                  <a:pos x="168" y="188"/>
                </a:cxn>
                <a:cxn ang="0">
                  <a:pos x="176" y="188"/>
                </a:cxn>
                <a:cxn ang="0">
                  <a:pos x="183" y="185"/>
                </a:cxn>
                <a:cxn ang="0">
                  <a:pos x="188" y="182"/>
                </a:cxn>
                <a:cxn ang="0">
                  <a:pos x="194" y="178"/>
                </a:cxn>
                <a:cxn ang="0">
                  <a:pos x="198" y="172"/>
                </a:cxn>
                <a:cxn ang="0">
                  <a:pos x="202" y="167"/>
                </a:cxn>
                <a:cxn ang="0">
                  <a:pos x="204" y="160"/>
                </a:cxn>
                <a:cxn ang="0">
                  <a:pos x="204" y="152"/>
                </a:cxn>
                <a:cxn ang="0">
                  <a:pos x="204" y="35"/>
                </a:cxn>
                <a:cxn ang="0">
                  <a:pos x="204" y="27"/>
                </a:cxn>
                <a:cxn ang="0">
                  <a:pos x="202" y="21"/>
                </a:cxn>
                <a:cxn ang="0">
                  <a:pos x="198" y="15"/>
                </a:cxn>
                <a:cxn ang="0">
                  <a:pos x="194" y="10"/>
                </a:cxn>
                <a:cxn ang="0">
                  <a:pos x="188" y="5"/>
                </a:cxn>
                <a:cxn ang="0">
                  <a:pos x="183" y="2"/>
                </a:cxn>
                <a:cxn ang="0">
                  <a:pos x="176" y="0"/>
                </a:cxn>
                <a:cxn ang="0">
                  <a:pos x="168" y="0"/>
                </a:cxn>
              </a:cxnLst>
              <a:rect l="0" t="0" r="r" b="b"/>
              <a:pathLst>
                <a:path w="204" h="188">
                  <a:moveTo>
                    <a:pt x="168" y="0"/>
                  </a:moveTo>
                  <a:lnTo>
                    <a:pt x="114" y="0"/>
                  </a:lnTo>
                  <a:lnTo>
                    <a:pt x="114" y="74"/>
                  </a:lnTo>
                  <a:lnTo>
                    <a:pt x="90" y="74"/>
                  </a:lnTo>
                  <a:lnTo>
                    <a:pt x="90" y="0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1" y="2"/>
                  </a:lnTo>
                  <a:lnTo>
                    <a:pt x="16" y="5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3" y="21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3" y="167"/>
                  </a:lnTo>
                  <a:lnTo>
                    <a:pt x="6" y="172"/>
                  </a:lnTo>
                  <a:lnTo>
                    <a:pt x="10" y="178"/>
                  </a:lnTo>
                  <a:lnTo>
                    <a:pt x="16" y="182"/>
                  </a:lnTo>
                  <a:lnTo>
                    <a:pt x="21" y="185"/>
                  </a:lnTo>
                  <a:lnTo>
                    <a:pt x="28" y="188"/>
                  </a:lnTo>
                  <a:lnTo>
                    <a:pt x="36" y="188"/>
                  </a:lnTo>
                  <a:lnTo>
                    <a:pt x="168" y="188"/>
                  </a:lnTo>
                  <a:lnTo>
                    <a:pt x="176" y="188"/>
                  </a:lnTo>
                  <a:lnTo>
                    <a:pt x="183" y="185"/>
                  </a:lnTo>
                  <a:lnTo>
                    <a:pt x="188" y="182"/>
                  </a:lnTo>
                  <a:lnTo>
                    <a:pt x="194" y="178"/>
                  </a:lnTo>
                  <a:lnTo>
                    <a:pt x="198" y="172"/>
                  </a:lnTo>
                  <a:lnTo>
                    <a:pt x="202" y="167"/>
                  </a:lnTo>
                  <a:lnTo>
                    <a:pt x="204" y="160"/>
                  </a:lnTo>
                  <a:lnTo>
                    <a:pt x="204" y="152"/>
                  </a:lnTo>
                  <a:lnTo>
                    <a:pt x="204" y="35"/>
                  </a:lnTo>
                  <a:lnTo>
                    <a:pt x="204" y="27"/>
                  </a:lnTo>
                  <a:lnTo>
                    <a:pt x="202" y="21"/>
                  </a:lnTo>
                  <a:lnTo>
                    <a:pt x="198" y="15"/>
                  </a:lnTo>
                  <a:lnTo>
                    <a:pt x="194" y="10"/>
                  </a:lnTo>
                  <a:lnTo>
                    <a:pt x="188" y="5"/>
                  </a:lnTo>
                  <a:lnTo>
                    <a:pt x="183" y="2"/>
                  </a:lnTo>
                  <a:lnTo>
                    <a:pt x="176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4" name="Freeform 64"/>
            <p:cNvSpPr>
              <a:spLocks/>
            </p:cNvSpPr>
            <p:nvPr/>
          </p:nvSpPr>
          <p:spPr bwMode="auto">
            <a:xfrm>
              <a:off x="9315450" y="5588000"/>
              <a:ext cx="107950" cy="98425"/>
            </a:xfrm>
            <a:custGeom>
              <a:avLst/>
              <a:gdLst/>
              <a:ahLst/>
              <a:cxnLst>
                <a:cxn ang="0">
                  <a:pos x="168" y="0"/>
                </a:cxn>
                <a:cxn ang="0">
                  <a:pos x="114" y="0"/>
                </a:cxn>
                <a:cxn ang="0">
                  <a:pos x="114" y="74"/>
                </a:cxn>
                <a:cxn ang="0">
                  <a:pos x="90" y="74"/>
                </a:cxn>
                <a:cxn ang="0">
                  <a:pos x="90" y="0"/>
                </a:cxn>
                <a:cxn ang="0">
                  <a:pos x="36" y="0"/>
                </a:cxn>
                <a:cxn ang="0">
                  <a:pos x="28" y="0"/>
                </a:cxn>
                <a:cxn ang="0">
                  <a:pos x="21" y="2"/>
                </a:cxn>
                <a:cxn ang="0">
                  <a:pos x="16" y="5"/>
                </a:cxn>
                <a:cxn ang="0">
                  <a:pos x="10" y="10"/>
                </a:cxn>
                <a:cxn ang="0">
                  <a:pos x="6" y="15"/>
                </a:cxn>
                <a:cxn ang="0">
                  <a:pos x="3" y="21"/>
                </a:cxn>
                <a:cxn ang="0">
                  <a:pos x="0" y="27"/>
                </a:cxn>
                <a:cxn ang="0">
                  <a:pos x="0" y="35"/>
                </a:cxn>
                <a:cxn ang="0">
                  <a:pos x="0" y="152"/>
                </a:cxn>
                <a:cxn ang="0">
                  <a:pos x="0" y="160"/>
                </a:cxn>
                <a:cxn ang="0">
                  <a:pos x="3" y="167"/>
                </a:cxn>
                <a:cxn ang="0">
                  <a:pos x="6" y="172"/>
                </a:cxn>
                <a:cxn ang="0">
                  <a:pos x="10" y="178"/>
                </a:cxn>
                <a:cxn ang="0">
                  <a:pos x="16" y="182"/>
                </a:cxn>
                <a:cxn ang="0">
                  <a:pos x="21" y="185"/>
                </a:cxn>
                <a:cxn ang="0">
                  <a:pos x="28" y="188"/>
                </a:cxn>
                <a:cxn ang="0">
                  <a:pos x="36" y="188"/>
                </a:cxn>
                <a:cxn ang="0">
                  <a:pos x="168" y="188"/>
                </a:cxn>
                <a:cxn ang="0">
                  <a:pos x="175" y="188"/>
                </a:cxn>
                <a:cxn ang="0">
                  <a:pos x="182" y="185"/>
                </a:cxn>
                <a:cxn ang="0">
                  <a:pos x="188" y="182"/>
                </a:cxn>
                <a:cxn ang="0">
                  <a:pos x="194" y="178"/>
                </a:cxn>
                <a:cxn ang="0">
                  <a:pos x="197" y="172"/>
                </a:cxn>
                <a:cxn ang="0">
                  <a:pos x="201" y="167"/>
                </a:cxn>
                <a:cxn ang="0">
                  <a:pos x="203" y="160"/>
                </a:cxn>
                <a:cxn ang="0">
                  <a:pos x="204" y="152"/>
                </a:cxn>
                <a:cxn ang="0">
                  <a:pos x="204" y="35"/>
                </a:cxn>
                <a:cxn ang="0">
                  <a:pos x="203" y="27"/>
                </a:cxn>
                <a:cxn ang="0">
                  <a:pos x="201" y="21"/>
                </a:cxn>
                <a:cxn ang="0">
                  <a:pos x="197" y="15"/>
                </a:cxn>
                <a:cxn ang="0">
                  <a:pos x="194" y="10"/>
                </a:cxn>
                <a:cxn ang="0">
                  <a:pos x="188" y="5"/>
                </a:cxn>
                <a:cxn ang="0">
                  <a:pos x="182" y="2"/>
                </a:cxn>
                <a:cxn ang="0">
                  <a:pos x="175" y="0"/>
                </a:cxn>
                <a:cxn ang="0">
                  <a:pos x="168" y="0"/>
                </a:cxn>
              </a:cxnLst>
              <a:rect l="0" t="0" r="r" b="b"/>
              <a:pathLst>
                <a:path w="204" h="188">
                  <a:moveTo>
                    <a:pt x="168" y="0"/>
                  </a:moveTo>
                  <a:lnTo>
                    <a:pt x="114" y="0"/>
                  </a:lnTo>
                  <a:lnTo>
                    <a:pt x="114" y="74"/>
                  </a:lnTo>
                  <a:lnTo>
                    <a:pt x="90" y="74"/>
                  </a:lnTo>
                  <a:lnTo>
                    <a:pt x="90" y="0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1" y="2"/>
                  </a:lnTo>
                  <a:lnTo>
                    <a:pt x="16" y="5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3" y="21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0" y="152"/>
                  </a:lnTo>
                  <a:lnTo>
                    <a:pt x="0" y="160"/>
                  </a:lnTo>
                  <a:lnTo>
                    <a:pt x="3" y="167"/>
                  </a:lnTo>
                  <a:lnTo>
                    <a:pt x="6" y="172"/>
                  </a:lnTo>
                  <a:lnTo>
                    <a:pt x="10" y="178"/>
                  </a:lnTo>
                  <a:lnTo>
                    <a:pt x="16" y="182"/>
                  </a:lnTo>
                  <a:lnTo>
                    <a:pt x="21" y="185"/>
                  </a:lnTo>
                  <a:lnTo>
                    <a:pt x="28" y="188"/>
                  </a:lnTo>
                  <a:lnTo>
                    <a:pt x="36" y="188"/>
                  </a:lnTo>
                  <a:lnTo>
                    <a:pt x="168" y="188"/>
                  </a:lnTo>
                  <a:lnTo>
                    <a:pt x="175" y="188"/>
                  </a:lnTo>
                  <a:lnTo>
                    <a:pt x="182" y="185"/>
                  </a:lnTo>
                  <a:lnTo>
                    <a:pt x="188" y="182"/>
                  </a:lnTo>
                  <a:lnTo>
                    <a:pt x="194" y="178"/>
                  </a:lnTo>
                  <a:lnTo>
                    <a:pt x="197" y="172"/>
                  </a:lnTo>
                  <a:lnTo>
                    <a:pt x="201" y="167"/>
                  </a:lnTo>
                  <a:lnTo>
                    <a:pt x="203" y="160"/>
                  </a:lnTo>
                  <a:lnTo>
                    <a:pt x="204" y="152"/>
                  </a:lnTo>
                  <a:lnTo>
                    <a:pt x="204" y="35"/>
                  </a:lnTo>
                  <a:lnTo>
                    <a:pt x="203" y="27"/>
                  </a:lnTo>
                  <a:lnTo>
                    <a:pt x="201" y="21"/>
                  </a:lnTo>
                  <a:lnTo>
                    <a:pt x="197" y="15"/>
                  </a:lnTo>
                  <a:lnTo>
                    <a:pt x="194" y="10"/>
                  </a:lnTo>
                  <a:lnTo>
                    <a:pt x="188" y="5"/>
                  </a:lnTo>
                  <a:lnTo>
                    <a:pt x="182" y="2"/>
                  </a:lnTo>
                  <a:lnTo>
                    <a:pt x="175" y="0"/>
                  </a:lnTo>
                  <a:lnTo>
                    <a:pt x="16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95" name="Группа 194"/>
          <p:cNvGrpSpPr/>
          <p:nvPr/>
        </p:nvGrpSpPr>
        <p:grpSpPr>
          <a:xfrm>
            <a:off x="7116763" y="5033412"/>
            <a:ext cx="444500" cy="515937"/>
            <a:chOff x="7116763" y="5286375"/>
            <a:chExt cx="444500" cy="515937"/>
          </a:xfrm>
          <a:solidFill>
            <a:srgbClr val="E30613"/>
          </a:solidFill>
        </p:grpSpPr>
        <p:sp>
          <p:nvSpPr>
            <p:cNvPr id="196" name="Freeform 66"/>
            <p:cNvSpPr>
              <a:spLocks/>
            </p:cNvSpPr>
            <p:nvPr/>
          </p:nvSpPr>
          <p:spPr bwMode="auto">
            <a:xfrm>
              <a:off x="7391400" y="5578475"/>
              <a:ext cx="61912" cy="38100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6" y="65"/>
                </a:cxn>
                <a:cxn ang="0">
                  <a:pos x="10" y="72"/>
                </a:cxn>
                <a:cxn ang="0">
                  <a:pos x="29" y="66"/>
                </a:cxn>
                <a:cxn ang="0">
                  <a:pos x="47" y="59"/>
                </a:cxn>
                <a:cxn ang="0">
                  <a:pos x="62" y="50"/>
                </a:cxn>
                <a:cxn ang="0">
                  <a:pos x="76" y="41"/>
                </a:cxn>
                <a:cxn ang="0">
                  <a:pos x="89" y="31"/>
                </a:cxn>
                <a:cxn ang="0">
                  <a:pos x="101" y="20"/>
                </a:cxn>
                <a:cxn ang="0">
                  <a:pos x="110" y="10"/>
                </a:cxn>
                <a:cxn ang="0">
                  <a:pos x="118" y="0"/>
                </a:cxn>
                <a:cxn ang="0">
                  <a:pos x="105" y="7"/>
                </a:cxn>
                <a:cxn ang="0">
                  <a:pos x="92" y="12"/>
                </a:cxn>
                <a:cxn ang="0">
                  <a:pos x="77" y="16"/>
                </a:cxn>
                <a:cxn ang="0">
                  <a:pos x="64" y="18"/>
                </a:cxn>
                <a:cxn ang="0">
                  <a:pos x="61" y="21"/>
                </a:cxn>
                <a:cxn ang="0">
                  <a:pos x="58" y="23"/>
                </a:cxn>
                <a:cxn ang="0">
                  <a:pos x="43" y="33"/>
                </a:cxn>
                <a:cxn ang="0">
                  <a:pos x="30" y="43"/>
                </a:cxn>
                <a:cxn ang="0">
                  <a:pos x="14" y="51"/>
                </a:cxn>
                <a:cxn ang="0">
                  <a:pos x="0" y="58"/>
                </a:cxn>
              </a:cxnLst>
              <a:rect l="0" t="0" r="r" b="b"/>
              <a:pathLst>
                <a:path w="118" h="72">
                  <a:moveTo>
                    <a:pt x="0" y="58"/>
                  </a:moveTo>
                  <a:lnTo>
                    <a:pt x="6" y="65"/>
                  </a:lnTo>
                  <a:lnTo>
                    <a:pt x="10" y="72"/>
                  </a:lnTo>
                  <a:lnTo>
                    <a:pt x="29" y="66"/>
                  </a:lnTo>
                  <a:lnTo>
                    <a:pt x="47" y="59"/>
                  </a:lnTo>
                  <a:lnTo>
                    <a:pt x="62" y="50"/>
                  </a:lnTo>
                  <a:lnTo>
                    <a:pt x="76" y="41"/>
                  </a:lnTo>
                  <a:lnTo>
                    <a:pt x="89" y="31"/>
                  </a:lnTo>
                  <a:lnTo>
                    <a:pt x="101" y="20"/>
                  </a:lnTo>
                  <a:lnTo>
                    <a:pt x="110" y="10"/>
                  </a:lnTo>
                  <a:lnTo>
                    <a:pt x="118" y="0"/>
                  </a:lnTo>
                  <a:lnTo>
                    <a:pt x="105" y="7"/>
                  </a:lnTo>
                  <a:lnTo>
                    <a:pt x="92" y="12"/>
                  </a:lnTo>
                  <a:lnTo>
                    <a:pt x="77" y="16"/>
                  </a:lnTo>
                  <a:lnTo>
                    <a:pt x="64" y="18"/>
                  </a:lnTo>
                  <a:lnTo>
                    <a:pt x="61" y="21"/>
                  </a:lnTo>
                  <a:lnTo>
                    <a:pt x="58" y="23"/>
                  </a:lnTo>
                  <a:lnTo>
                    <a:pt x="43" y="33"/>
                  </a:lnTo>
                  <a:lnTo>
                    <a:pt x="30" y="43"/>
                  </a:lnTo>
                  <a:lnTo>
                    <a:pt x="14" y="51"/>
                  </a:lnTo>
                  <a:lnTo>
                    <a:pt x="0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7" name="Freeform 67"/>
            <p:cNvSpPr>
              <a:spLocks/>
            </p:cNvSpPr>
            <p:nvPr/>
          </p:nvSpPr>
          <p:spPr bwMode="auto">
            <a:xfrm>
              <a:off x="7116763" y="5622925"/>
              <a:ext cx="444500" cy="179387"/>
            </a:xfrm>
            <a:custGeom>
              <a:avLst/>
              <a:gdLst/>
              <a:ahLst/>
              <a:cxnLst>
                <a:cxn ang="0">
                  <a:pos x="209" y="13"/>
                </a:cxn>
                <a:cxn ang="0">
                  <a:pos x="164" y="42"/>
                </a:cxn>
                <a:cxn ang="0">
                  <a:pos x="125" y="76"/>
                </a:cxn>
                <a:cxn ang="0">
                  <a:pos x="89" y="116"/>
                </a:cxn>
                <a:cxn ang="0">
                  <a:pos x="58" y="159"/>
                </a:cxn>
                <a:cxn ang="0">
                  <a:pos x="34" y="207"/>
                </a:cxn>
                <a:cxn ang="0">
                  <a:pos x="15" y="258"/>
                </a:cxn>
                <a:cxn ang="0">
                  <a:pos x="3" y="312"/>
                </a:cxn>
                <a:cxn ang="0">
                  <a:pos x="838" y="339"/>
                </a:cxn>
                <a:cxn ang="0">
                  <a:pos x="831" y="290"/>
                </a:cxn>
                <a:cxn ang="0">
                  <a:pos x="818" y="242"/>
                </a:cxn>
                <a:cxn ang="0">
                  <a:pos x="799" y="198"/>
                </a:cxn>
                <a:cxn ang="0">
                  <a:pos x="776" y="155"/>
                </a:cxn>
                <a:cxn ang="0">
                  <a:pos x="748" y="116"/>
                </a:cxn>
                <a:cxn ang="0">
                  <a:pos x="717" y="81"/>
                </a:cxn>
                <a:cxn ang="0">
                  <a:pos x="681" y="49"/>
                </a:cxn>
                <a:cxn ang="0">
                  <a:pos x="642" y="21"/>
                </a:cxn>
                <a:cxn ang="0">
                  <a:pos x="618" y="37"/>
                </a:cxn>
                <a:cxn ang="0">
                  <a:pos x="591" y="51"/>
                </a:cxn>
                <a:cxn ang="0">
                  <a:pos x="560" y="63"/>
                </a:cxn>
                <a:cxn ang="0">
                  <a:pos x="526" y="72"/>
                </a:cxn>
                <a:cxn ang="0">
                  <a:pos x="517" y="83"/>
                </a:cxn>
                <a:cxn ang="0">
                  <a:pos x="505" y="92"/>
                </a:cxn>
                <a:cxn ang="0">
                  <a:pos x="492" y="98"/>
                </a:cxn>
                <a:cxn ang="0">
                  <a:pos x="476" y="100"/>
                </a:cxn>
                <a:cxn ang="0">
                  <a:pos x="409" y="100"/>
                </a:cxn>
                <a:cxn ang="0">
                  <a:pos x="392" y="94"/>
                </a:cxn>
                <a:cxn ang="0">
                  <a:pos x="379" y="84"/>
                </a:cxn>
                <a:cxn ang="0">
                  <a:pos x="368" y="71"/>
                </a:cxn>
                <a:cxn ang="0">
                  <a:pos x="347" y="60"/>
                </a:cxn>
                <a:cxn ang="0">
                  <a:pos x="315" y="49"/>
                </a:cxn>
                <a:cxn ang="0">
                  <a:pos x="283" y="34"/>
                </a:cxn>
                <a:cxn ang="0">
                  <a:pos x="253" y="17"/>
                </a:cxn>
                <a:cxn ang="0">
                  <a:pos x="233" y="0"/>
                </a:cxn>
              </a:cxnLst>
              <a:rect l="0" t="0" r="r" b="b"/>
              <a:pathLst>
                <a:path w="838" h="339">
                  <a:moveTo>
                    <a:pt x="233" y="0"/>
                  </a:moveTo>
                  <a:lnTo>
                    <a:pt x="209" y="13"/>
                  </a:lnTo>
                  <a:lnTo>
                    <a:pt x="187" y="27"/>
                  </a:lnTo>
                  <a:lnTo>
                    <a:pt x="164" y="42"/>
                  </a:lnTo>
                  <a:lnTo>
                    <a:pt x="143" y="59"/>
                  </a:lnTo>
                  <a:lnTo>
                    <a:pt x="125" y="76"/>
                  </a:lnTo>
                  <a:lnTo>
                    <a:pt x="106" y="96"/>
                  </a:lnTo>
                  <a:lnTo>
                    <a:pt x="89" y="116"/>
                  </a:lnTo>
                  <a:lnTo>
                    <a:pt x="73" y="137"/>
                  </a:lnTo>
                  <a:lnTo>
                    <a:pt x="58" y="159"/>
                  </a:lnTo>
                  <a:lnTo>
                    <a:pt x="45" y="184"/>
                  </a:lnTo>
                  <a:lnTo>
                    <a:pt x="34" y="207"/>
                  </a:lnTo>
                  <a:lnTo>
                    <a:pt x="24" y="232"/>
                  </a:lnTo>
                  <a:lnTo>
                    <a:pt x="15" y="258"/>
                  </a:lnTo>
                  <a:lnTo>
                    <a:pt x="9" y="284"/>
                  </a:lnTo>
                  <a:lnTo>
                    <a:pt x="3" y="312"/>
                  </a:lnTo>
                  <a:lnTo>
                    <a:pt x="0" y="339"/>
                  </a:lnTo>
                  <a:lnTo>
                    <a:pt x="838" y="339"/>
                  </a:lnTo>
                  <a:lnTo>
                    <a:pt x="835" y="314"/>
                  </a:lnTo>
                  <a:lnTo>
                    <a:pt x="831" y="290"/>
                  </a:lnTo>
                  <a:lnTo>
                    <a:pt x="824" y="265"/>
                  </a:lnTo>
                  <a:lnTo>
                    <a:pt x="818" y="242"/>
                  </a:lnTo>
                  <a:lnTo>
                    <a:pt x="809" y="220"/>
                  </a:lnTo>
                  <a:lnTo>
                    <a:pt x="799" y="198"/>
                  </a:lnTo>
                  <a:lnTo>
                    <a:pt x="788" y="176"/>
                  </a:lnTo>
                  <a:lnTo>
                    <a:pt x="776" y="155"/>
                  </a:lnTo>
                  <a:lnTo>
                    <a:pt x="762" y="135"/>
                  </a:lnTo>
                  <a:lnTo>
                    <a:pt x="748" y="116"/>
                  </a:lnTo>
                  <a:lnTo>
                    <a:pt x="734" y="98"/>
                  </a:lnTo>
                  <a:lnTo>
                    <a:pt x="717" y="81"/>
                  </a:lnTo>
                  <a:lnTo>
                    <a:pt x="699" y="64"/>
                  </a:lnTo>
                  <a:lnTo>
                    <a:pt x="681" y="49"/>
                  </a:lnTo>
                  <a:lnTo>
                    <a:pt x="662" y="34"/>
                  </a:lnTo>
                  <a:lnTo>
                    <a:pt x="642" y="21"/>
                  </a:lnTo>
                  <a:lnTo>
                    <a:pt x="631" y="29"/>
                  </a:lnTo>
                  <a:lnTo>
                    <a:pt x="618" y="37"/>
                  </a:lnTo>
                  <a:lnTo>
                    <a:pt x="604" y="44"/>
                  </a:lnTo>
                  <a:lnTo>
                    <a:pt x="591" y="51"/>
                  </a:lnTo>
                  <a:lnTo>
                    <a:pt x="576" y="58"/>
                  </a:lnTo>
                  <a:lnTo>
                    <a:pt x="560" y="63"/>
                  </a:lnTo>
                  <a:lnTo>
                    <a:pt x="544" y="68"/>
                  </a:lnTo>
                  <a:lnTo>
                    <a:pt x="526" y="72"/>
                  </a:lnTo>
                  <a:lnTo>
                    <a:pt x="521" y="77"/>
                  </a:lnTo>
                  <a:lnTo>
                    <a:pt x="517" y="83"/>
                  </a:lnTo>
                  <a:lnTo>
                    <a:pt x="511" y="89"/>
                  </a:lnTo>
                  <a:lnTo>
                    <a:pt x="505" y="92"/>
                  </a:lnTo>
                  <a:lnTo>
                    <a:pt x="498" y="95"/>
                  </a:lnTo>
                  <a:lnTo>
                    <a:pt x="492" y="98"/>
                  </a:lnTo>
                  <a:lnTo>
                    <a:pt x="484" y="100"/>
                  </a:lnTo>
                  <a:lnTo>
                    <a:pt x="476" y="100"/>
                  </a:lnTo>
                  <a:lnTo>
                    <a:pt x="418" y="100"/>
                  </a:lnTo>
                  <a:lnTo>
                    <a:pt x="409" y="100"/>
                  </a:lnTo>
                  <a:lnTo>
                    <a:pt x="401" y="97"/>
                  </a:lnTo>
                  <a:lnTo>
                    <a:pt x="392" y="94"/>
                  </a:lnTo>
                  <a:lnTo>
                    <a:pt x="385" y="90"/>
                  </a:lnTo>
                  <a:lnTo>
                    <a:pt x="379" y="84"/>
                  </a:lnTo>
                  <a:lnTo>
                    <a:pt x="372" y="79"/>
                  </a:lnTo>
                  <a:lnTo>
                    <a:pt x="368" y="71"/>
                  </a:lnTo>
                  <a:lnTo>
                    <a:pt x="364" y="63"/>
                  </a:lnTo>
                  <a:lnTo>
                    <a:pt x="347" y="60"/>
                  </a:lnTo>
                  <a:lnTo>
                    <a:pt x="330" y="55"/>
                  </a:lnTo>
                  <a:lnTo>
                    <a:pt x="315" y="49"/>
                  </a:lnTo>
                  <a:lnTo>
                    <a:pt x="298" y="42"/>
                  </a:lnTo>
                  <a:lnTo>
                    <a:pt x="283" y="34"/>
                  </a:lnTo>
                  <a:lnTo>
                    <a:pt x="267" y="26"/>
                  </a:lnTo>
                  <a:lnTo>
                    <a:pt x="253" y="17"/>
                  </a:lnTo>
                  <a:lnTo>
                    <a:pt x="238" y="6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8" name="Freeform 68"/>
            <p:cNvSpPr>
              <a:spLocks/>
            </p:cNvSpPr>
            <p:nvPr/>
          </p:nvSpPr>
          <p:spPr bwMode="auto">
            <a:xfrm>
              <a:off x="7216775" y="5353050"/>
              <a:ext cx="247650" cy="263525"/>
            </a:xfrm>
            <a:custGeom>
              <a:avLst/>
              <a:gdLst/>
              <a:ahLst/>
              <a:cxnLst>
                <a:cxn ang="0">
                  <a:pos x="295" y="465"/>
                </a:cxn>
                <a:cxn ang="0">
                  <a:pos x="311" y="469"/>
                </a:cxn>
                <a:cxn ang="0">
                  <a:pos x="326" y="478"/>
                </a:cxn>
                <a:cxn ang="0">
                  <a:pos x="360" y="467"/>
                </a:cxn>
                <a:cxn ang="0">
                  <a:pos x="391" y="445"/>
                </a:cxn>
                <a:cxn ang="0">
                  <a:pos x="384" y="443"/>
                </a:cxn>
                <a:cxn ang="0">
                  <a:pos x="360" y="438"/>
                </a:cxn>
                <a:cxn ang="0">
                  <a:pos x="350" y="431"/>
                </a:cxn>
                <a:cxn ang="0">
                  <a:pos x="342" y="414"/>
                </a:cxn>
                <a:cxn ang="0">
                  <a:pos x="346" y="384"/>
                </a:cxn>
                <a:cxn ang="0">
                  <a:pos x="360" y="336"/>
                </a:cxn>
                <a:cxn ang="0">
                  <a:pos x="372" y="272"/>
                </a:cxn>
                <a:cxn ang="0">
                  <a:pos x="371" y="216"/>
                </a:cxn>
                <a:cxn ang="0">
                  <a:pos x="365" y="177"/>
                </a:cxn>
                <a:cxn ang="0">
                  <a:pos x="374" y="154"/>
                </a:cxn>
                <a:cxn ang="0">
                  <a:pos x="394" y="142"/>
                </a:cxn>
                <a:cxn ang="0">
                  <a:pos x="413" y="143"/>
                </a:cxn>
                <a:cxn ang="0">
                  <a:pos x="456" y="162"/>
                </a:cxn>
                <a:cxn ang="0">
                  <a:pos x="453" y="135"/>
                </a:cxn>
                <a:cxn ang="0">
                  <a:pos x="421" y="87"/>
                </a:cxn>
                <a:cxn ang="0">
                  <a:pos x="379" y="48"/>
                </a:cxn>
                <a:cxn ang="0">
                  <a:pos x="328" y="20"/>
                </a:cxn>
                <a:cxn ang="0">
                  <a:pos x="272" y="3"/>
                </a:cxn>
                <a:cxn ang="0">
                  <a:pos x="212" y="1"/>
                </a:cxn>
                <a:cxn ang="0">
                  <a:pos x="157" y="11"/>
                </a:cxn>
                <a:cxn ang="0">
                  <a:pos x="106" y="33"/>
                </a:cxn>
                <a:cxn ang="0">
                  <a:pos x="62" y="65"/>
                </a:cxn>
                <a:cxn ang="0">
                  <a:pos x="26" y="106"/>
                </a:cxn>
                <a:cxn ang="0">
                  <a:pos x="0" y="153"/>
                </a:cxn>
                <a:cxn ang="0">
                  <a:pos x="31" y="142"/>
                </a:cxn>
                <a:cxn ang="0">
                  <a:pos x="52" y="144"/>
                </a:cxn>
                <a:cxn ang="0">
                  <a:pos x="68" y="161"/>
                </a:cxn>
                <a:cxn ang="0">
                  <a:pos x="71" y="184"/>
                </a:cxn>
                <a:cxn ang="0">
                  <a:pos x="66" y="231"/>
                </a:cxn>
                <a:cxn ang="0">
                  <a:pos x="69" y="295"/>
                </a:cxn>
                <a:cxn ang="0">
                  <a:pos x="83" y="352"/>
                </a:cxn>
                <a:cxn ang="0">
                  <a:pos x="97" y="401"/>
                </a:cxn>
                <a:cxn ang="0">
                  <a:pos x="95" y="421"/>
                </a:cxn>
                <a:cxn ang="0">
                  <a:pos x="80" y="436"/>
                </a:cxn>
                <a:cxn ang="0">
                  <a:pos x="70" y="445"/>
                </a:cxn>
                <a:cxn ang="0">
                  <a:pos x="98" y="465"/>
                </a:cxn>
                <a:cxn ang="0">
                  <a:pos x="137" y="484"/>
                </a:cxn>
                <a:cxn ang="0">
                  <a:pos x="178" y="497"/>
                </a:cxn>
                <a:cxn ang="0">
                  <a:pos x="193" y="478"/>
                </a:cxn>
                <a:cxn ang="0">
                  <a:pos x="214" y="467"/>
                </a:cxn>
              </a:cxnLst>
              <a:rect l="0" t="0" r="r" b="b"/>
              <a:pathLst>
                <a:path w="468" h="497">
                  <a:moveTo>
                    <a:pt x="230" y="465"/>
                  </a:moveTo>
                  <a:lnTo>
                    <a:pt x="288" y="465"/>
                  </a:lnTo>
                  <a:lnTo>
                    <a:pt x="295" y="465"/>
                  </a:lnTo>
                  <a:lnTo>
                    <a:pt x="300" y="466"/>
                  </a:lnTo>
                  <a:lnTo>
                    <a:pt x="306" y="467"/>
                  </a:lnTo>
                  <a:lnTo>
                    <a:pt x="311" y="469"/>
                  </a:lnTo>
                  <a:lnTo>
                    <a:pt x="317" y="472"/>
                  </a:lnTo>
                  <a:lnTo>
                    <a:pt x="321" y="475"/>
                  </a:lnTo>
                  <a:lnTo>
                    <a:pt x="326" y="478"/>
                  </a:lnTo>
                  <a:lnTo>
                    <a:pt x="330" y="482"/>
                  </a:lnTo>
                  <a:lnTo>
                    <a:pt x="344" y="475"/>
                  </a:lnTo>
                  <a:lnTo>
                    <a:pt x="360" y="467"/>
                  </a:lnTo>
                  <a:lnTo>
                    <a:pt x="373" y="458"/>
                  </a:lnTo>
                  <a:lnTo>
                    <a:pt x="388" y="447"/>
                  </a:lnTo>
                  <a:lnTo>
                    <a:pt x="391" y="445"/>
                  </a:lnTo>
                  <a:lnTo>
                    <a:pt x="394" y="442"/>
                  </a:lnTo>
                  <a:lnTo>
                    <a:pt x="389" y="443"/>
                  </a:lnTo>
                  <a:lnTo>
                    <a:pt x="384" y="443"/>
                  </a:lnTo>
                  <a:lnTo>
                    <a:pt x="379" y="443"/>
                  </a:lnTo>
                  <a:lnTo>
                    <a:pt x="369" y="441"/>
                  </a:lnTo>
                  <a:lnTo>
                    <a:pt x="360" y="438"/>
                  </a:lnTo>
                  <a:lnTo>
                    <a:pt x="357" y="436"/>
                  </a:lnTo>
                  <a:lnTo>
                    <a:pt x="353" y="433"/>
                  </a:lnTo>
                  <a:lnTo>
                    <a:pt x="350" y="431"/>
                  </a:lnTo>
                  <a:lnTo>
                    <a:pt x="347" y="427"/>
                  </a:lnTo>
                  <a:lnTo>
                    <a:pt x="343" y="421"/>
                  </a:lnTo>
                  <a:lnTo>
                    <a:pt x="342" y="414"/>
                  </a:lnTo>
                  <a:lnTo>
                    <a:pt x="341" y="407"/>
                  </a:lnTo>
                  <a:lnTo>
                    <a:pt x="341" y="401"/>
                  </a:lnTo>
                  <a:lnTo>
                    <a:pt x="346" y="384"/>
                  </a:lnTo>
                  <a:lnTo>
                    <a:pt x="351" y="367"/>
                  </a:lnTo>
                  <a:lnTo>
                    <a:pt x="356" y="352"/>
                  </a:lnTo>
                  <a:lnTo>
                    <a:pt x="360" y="336"/>
                  </a:lnTo>
                  <a:lnTo>
                    <a:pt x="365" y="317"/>
                  </a:lnTo>
                  <a:lnTo>
                    <a:pt x="369" y="295"/>
                  </a:lnTo>
                  <a:lnTo>
                    <a:pt x="372" y="272"/>
                  </a:lnTo>
                  <a:lnTo>
                    <a:pt x="372" y="245"/>
                  </a:lnTo>
                  <a:lnTo>
                    <a:pt x="372" y="231"/>
                  </a:lnTo>
                  <a:lnTo>
                    <a:pt x="371" y="216"/>
                  </a:lnTo>
                  <a:lnTo>
                    <a:pt x="369" y="201"/>
                  </a:lnTo>
                  <a:lnTo>
                    <a:pt x="367" y="184"/>
                  </a:lnTo>
                  <a:lnTo>
                    <a:pt x="365" y="177"/>
                  </a:lnTo>
                  <a:lnTo>
                    <a:pt x="367" y="169"/>
                  </a:lnTo>
                  <a:lnTo>
                    <a:pt x="370" y="161"/>
                  </a:lnTo>
                  <a:lnTo>
                    <a:pt x="374" y="154"/>
                  </a:lnTo>
                  <a:lnTo>
                    <a:pt x="380" y="149"/>
                  </a:lnTo>
                  <a:lnTo>
                    <a:pt x="386" y="144"/>
                  </a:lnTo>
                  <a:lnTo>
                    <a:pt x="394" y="142"/>
                  </a:lnTo>
                  <a:lnTo>
                    <a:pt x="402" y="141"/>
                  </a:lnTo>
                  <a:lnTo>
                    <a:pt x="407" y="142"/>
                  </a:lnTo>
                  <a:lnTo>
                    <a:pt x="413" y="143"/>
                  </a:lnTo>
                  <a:lnTo>
                    <a:pt x="428" y="149"/>
                  </a:lnTo>
                  <a:lnTo>
                    <a:pt x="443" y="154"/>
                  </a:lnTo>
                  <a:lnTo>
                    <a:pt x="456" y="162"/>
                  </a:lnTo>
                  <a:lnTo>
                    <a:pt x="468" y="170"/>
                  </a:lnTo>
                  <a:lnTo>
                    <a:pt x="462" y="152"/>
                  </a:lnTo>
                  <a:lnTo>
                    <a:pt x="453" y="135"/>
                  </a:lnTo>
                  <a:lnTo>
                    <a:pt x="444" y="118"/>
                  </a:lnTo>
                  <a:lnTo>
                    <a:pt x="433" y="101"/>
                  </a:lnTo>
                  <a:lnTo>
                    <a:pt x="421" y="87"/>
                  </a:lnTo>
                  <a:lnTo>
                    <a:pt x="407" y="73"/>
                  </a:lnTo>
                  <a:lnTo>
                    <a:pt x="393" y="59"/>
                  </a:lnTo>
                  <a:lnTo>
                    <a:pt x="379" y="48"/>
                  </a:lnTo>
                  <a:lnTo>
                    <a:pt x="362" y="37"/>
                  </a:lnTo>
                  <a:lnTo>
                    <a:pt x="346" y="27"/>
                  </a:lnTo>
                  <a:lnTo>
                    <a:pt x="328" y="20"/>
                  </a:lnTo>
                  <a:lnTo>
                    <a:pt x="309" y="13"/>
                  </a:lnTo>
                  <a:lnTo>
                    <a:pt x="290" y="7"/>
                  </a:lnTo>
                  <a:lnTo>
                    <a:pt x="272" y="3"/>
                  </a:lnTo>
                  <a:lnTo>
                    <a:pt x="252" y="1"/>
                  </a:lnTo>
                  <a:lnTo>
                    <a:pt x="231" y="0"/>
                  </a:lnTo>
                  <a:lnTo>
                    <a:pt x="212" y="1"/>
                  </a:lnTo>
                  <a:lnTo>
                    <a:pt x="193" y="3"/>
                  </a:lnTo>
                  <a:lnTo>
                    <a:pt x="174" y="6"/>
                  </a:lnTo>
                  <a:lnTo>
                    <a:pt x="157" y="11"/>
                  </a:lnTo>
                  <a:lnTo>
                    <a:pt x="139" y="17"/>
                  </a:lnTo>
                  <a:lnTo>
                    <a:pt x="122" y="25"/>
                  </a:lnTo>
                  <a:lnTo>
                    <a:pt x="106" y="33"/>
                  </a:lnTo>
                  <a:lnTo>
                    <a:pt x="90" y="43"/>
                  </a:lnTo>
                  <a:lnTo>
                    <a:pt x="76" y="54"/>
                  </a:lnTo>
                  <a:lnTo>
                    <a:pt x="62" y="65"/>
                  </a:lnTo>
                  <a:lnTo>
                    <a:pt x="49" y="78"/>
                  </a:lnTo>
                  <a:lnTo>
                    <a:pt x="37" y="91"/>
                  </a:lnTo>
                  <a:lnTo>
                    <a:pt x="26" y="106"/>
                  </a:lnTo>
                  <a:lnTo>
                    <a:pt x="16" y="120"/>
                  </a:lnTo>
                  <a:lnTo>
                    <a:pt x="7" y="137"/>
                  </a:lnTo>
                  <a:lnTo>
                    <a:pt x="0" y="153"/>
                  </a:lnTo>
                  <a:lnTo>
                    <a:pt x="12" y="148"/>
                  </a:lnTo>
                  <a:lnTo>
                    <a:pt x="25" y="143"/>
                  </a:lnTo>
                  <a:lnTo>
                    <a:pt x="31" y="142"/>
                  </a:lnTo>
                  <a:lnTo>
                    <a:pt x="36" y="141"/>
                  </a:lnTo>
                  <a:lnTo>
                    <a:pt x="44" y="142"/>
                  </a:lnTo>
                  <a:lnTo>
                    <a:pt x="52" y="144"/>
                  </a:lnTo>
                  <a:lnTo>
                    <a:pt x="58" y="149"/>
                  </a:lnTo>
                  <a:lnTo>
                    <a:pt x="64" y="154"/>
                  </a:lnTo>
                  <a:lnTo>
                    <a:pt x="68" y="161"/>
                  </a:lnTo>
                  <a:lnTo>
                    <a:pt x="71" y="169"/>
                  </a:lnTo>
                  <a:lnTo>
                    <a:pt x="73" y="177"/>
                  </a:lnTo>
                  <a:lnTo>
                    <a:pt x="71" y="184"/>
                  </a:lnTo>
                  <a:lnTo>
                    <a:pt x="69" y="201"/>
                  </a:lnTo>
                  <a:lnTo>
                    <a:pt x="67" y="216"/>
                  </a:lnTo>
                  <a:lnTo>
                    <a:pt x="66" y="231"/>
                  </a:lnTo>
                  <a:lnTo>
                    <a:pt x="66" y="245"/>
                  </a:lnTo>
                  <a:lnTo>
                    <a:pt x="66" y="272"/>
                  </a:lnTo>
                  <a:lnTo>
                    <a:pt x="69" y="295"/>
                  </a:lnTo>
                  <a:lnTo>
                    <a:pt x="73" y="317"/>
                  </a:lnTo>
                  <a:lnTo>
                    <a:pt x="78" y="336"/>
                  </a:lnTo>
                  <a:lnTo>
                    <a:pt x="83" y="352"/>
                  </a:lnTo>
                  <a:lnTo>
                    <a:pt x="87" y="367"/>
                  </a:lnTo>
                  <a:lnTo>
                    <a:pt x="94" y="384"/>
                  </a:lnTo>
                  <a:lnTo>
                    <a:pt x="97" y="401"/>
                  </a:lnTo>
                  <a:lnTo>
                    <a:pt x="97" y="407"/>
                  </a:lnTo>
                  <a:lnTo>
                    <a:pt x="96" y="414"/>
                  </a:lnTo>
                  <a:lnTo>
                    <a:pt x="95" y="421"/>
                  </a:lnTo>
                  <a:lnTo>
                    <a:pt x="91" y="427"/>
                  </a:lnTo>
                  <a:lnTo>
                    <a:pt x="87" y="432"/>
                  </a:lnTo>
                  <a:lnTo>
                    <a:pt x="80" y="436"/>
                  </a:lnTo>
                  <a:lnTo>
                    <a:pt x="75" y="440"/>
                  </a:lnTo>
                  <a:lnTo>
                    <a:pt x="67" y="442"/>
                  </a:lnTo>
                  <a:lnTo>
                    <a:pt x="70" y="445"/>
                  </a:lnTo>
                  <a:lnTo>
                    <a:pt x="74" y="447"/>
                  </a:lnTo>
                  <a:lnTo>
                    <a:pt x="86" y="456"/>
                  </a:lnTo>
                  <a:lnTo>
                    <a:pt x="98" y="465"/>
                  </a:lnTo>
                  <a:lnTo>
                    <a:pt x="110" y="472"/>
                  </a:lnTo>
                  <a:lnTo>
                    <a:pt x="123" y="478"/>
                  </a:lnTo>
                  <a:lnTo>
                    <a:pt x="137" y="484"/>
                  </a:lnTo>
                  <a:lnTo>
                    <a:pt x="150" y="489"/>
                  </a:lnTo>
                  <a:lnTo>
                    <a:pt x="164" y="494"/>
                  </a:lnTo>
                  <a:lnTo>
                    <a:pt x="178" y="497"/>
                  </a:lnTo>
                  <a:lnTo>
                    <a:pt x="182" y="490"/>
                  </a:lnTo>
                  <a:lnTo>
                    <a:pt x="188" y="484"/>
                  </a:lnTo>
                  <a:lnTo>
                    <a:pt x="193" y="478"/>
                  </a:lnTo>
                  <a:lnTo>
                    <a:pt x="199" y="474"/>
                  </a:lnTo>
                  <a:lnTo>
                    <a:pt x="206" y="469"/>
                  </a:lnTo>
                  <a:lnTo>
                    <a:pt x="214" y="467"/>
                  </a:lnTo>
                  <a:lnTo>
                    <a:pt x="222" y="465"/>
                  </a:lnTo>
                  <a:lnTo>
                    <a:pt x="230" y="46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9" name="Freeform 69"/>
            <p:cNvSpPr>
              <a:spLocks/>
            </p:cNvSpPr>
            <p:nvPr/>
          </p:nvSpPr>
          <p:spPr bwMode="auto">
            <a:xfrm>
              <a:off x="7408863" y="5440363"/>
              <a:ext cx="66675" cy="134937"/>
            </a:xfrm>
            <a:custGeom>
              <a:avLst/>
              <a:gdLst/>
              <a:ahLst/>
              <a:cxnLst>
                <a:cxn ang="0">
                  <a:pos x="115" y="203"/>
                </a:cxn>
                <a:cxn ang="0">
                  <a:pos x="119" y="174"/>
                </a:cxn>
                <a:cxn ang="0">
                  <a:pos x="123" y="141"/>
                </a:cxn>
                <a:cxn ang="0">
                  <a:pos x="125" y="104"/>
                </a:cxn>
                <a:cxn ang="0">
                  <a:pos x="126" y="66"/>
                </a:cxn>
                <a:cxn ang="0">
                  <a:pos x="123" y="59"/>
                </a:cxn>
                <a:cxn ang="0">
                  <a:pos x="119" y="52"/>
                </a:cxn>
                <a:cxn ang="0">
                  <a:pos x="113" y="46"/>
                </a:cxn>
                <a:cxn ang="0">
                  <a:pos x="109" y="40"/>
                </a:cxn>
                <a:cxn ang="0">
                  <a:pos x="98" y="30"/>
                </a:cxn>
                <a:cxn ang="0">
                  <a:pos x="85" y="21"/>
                </a:cxn>
                <a:cxn ang="0">
                  <a:pos x="74" y="15"/>
                </a:cxn>
                <a:cxn ang="0">
                  <a:pos x="62" y="9"/>
                </a:cxn>
                <a:cxn ang="0">
                  <a:pos x="51" y="5"/>
                </a:cxn>
                <a:cxn ang="0">
                  <a:pos x="42" y="1"/>
                </a:cxn>
                <a:cxn ang="0">
                  <a:pos x="38" y="0"/>
                </a:cxn>
                <a:cxn ang="0">
                  <a:pos x="36" y="1"/>
                </a:cxn>
                <a:cxn ang="0">
                  <a:pos x="32" y="3"/>
                </a:cxn>
                <a:cxn ang="0">
                  <a:pos x="30" y="4"/>
                </a:cxn>
                <a:cxn ang="0">
                  <a:pos x="28" y="6"/>
                </a:cxn>
                <a:cxn ang="0">
                  <a:pos x="27" y="8"/>
                </a:cxn>
                <a:cxn ang="0">
                  <a:pos x="26" y="10"/>
                </a:cxn>
                <a:cxn ang="0">
                  <a:pos x="26" y="14"/>
                </a:cxn>
                <a:cxn ang="0">
                  <a:pos x="26" y="16"/>
                </a:cxn>
                <a:cxn ang="0">
                  <a:pos x="30" y="46"/>
                </a:cxn>
                <a:cxn ang="0">
                  <a:pos x="31" y="73"/>
                </a:cxn>
                <a:cxn ang="0">
                  <a:pos x="31" y="99"/>
                </a:cxn>
                <a:cxn ang="0">
                  <a:pos x="30" y="123"/>
                </a:cxn>
                <a:cxn ang="0">
                  <a:pos x="27" y="144"/>
                </a:cxn>
                <a:cxn ang="0">
                  <a:pos x="22" y="164"/>
                </a:cxn>
                <a:cxn ang="0">
                  <a:pos x="18" y="180"/>
                </a:cxn>
                <a:cxn ang="0">
                  <a:pos x="14" y="196"/>
                </a:cxn>
                <a:cxn ang="0">
                  <a:pos x="5" y="221"/>
                </a:cxn>
                <a:cxn ang="0">
                  <a:pos x="0" y="240"/>
                </a:cxn>
                <a:cxn ang="0">
                  <a:pos x="0" y="243"/>
                </a:cxn>
                <a:cxn ang="0">
                  <a:pos x="1" y="246"/>
                </a:cxn>
                <a:cxn ang="0">
                  <a:pos x="1" y="249"/>
                </a:cxn>
                <a:cxn ang="0">
                  <a:pos x="4" y="251"/>
                </a:cxn>
                <a:cxn ang="0">
                  <a:pos x="6" y="252"/>
                </a:cxn>
                <a:cxn ang="0">
                  <a:pos x="8" y="253"/>
                </a:cxn>
                <a:cxn ang="0">
                  <a:pos x="11" y="255"/>
                </a:cxn>
                <a:cxn ang="0">
                  <a:pos x="16" y="256"/>
                </a:cxn>
                <a:cxn ang="0">
                  <a:pos x="20" y="256"/>
                </a:cxn>
                <a:cxn ang="0">
                  <a:pos x="31" y="255"/>
                </a:cxn>
                <a:cxn ang="0">
                  <a:pos x="45" y="252"/>
                </a:cxn>
                <a:cxn ang="0">
                  <a:pos x="57" y="248"/>
                </a:cxn>
                <a:cxn ang="0">
                  <a:pos x="70" y="241"/>
                </a:cxn>
                <a:cxn ang="0">
                  <a:pos x="82" y="235"/>
                </a:cxn>
                <a:cxn ang="0">
                  <a:pos x="94" y="226"/>
                </a:cxn>
                <a:cxn ang="0">
                  <a:pos x="105" y="215"/>
                </a:cxn>
                <a:cxn ang="0">
                  <a:pos x="115" y="203"/>
                </a:cxn>
              </a:cxnLst>
              <a:rect l="0" t="0" r="r" b="b"/>
              <a:pathLst>
                <a:path w="126" h="256">
                  <a:moveTo>
                    <a:pt x="115" y="203"/>
                  </a:moveTo>
                  <a:lnTo>
                    <a:pt x="119" y="174"/>
                  </a:lnTo>
                  <a:lnTo>
                    <a:pt x="123" y="141"/>
                  </a:lnTo>
                  <a:lnTo>
                    <a:pt x="125" y="104"/>
                  </a:lnTo>
                  <a:lnTo>
                    <a:pt x="126" y="66"/>
                  </a:lnTo>
                  <a:lnTo>
                    <a:pt x="123" y="59"/>
                  </a:lnTo>
                  <a:lnTo>
                    <a:pt x="119" y="52"/>
                  </a:lnTo>
                  <a:lnTo>
                    <a:pt x="113" y="46"/>
                  </a:lnTo>
                  <a:lnTo>
                    <a:pt x="109" y="40"/>
                  </a:lnTo>
                  <a:lnTo>
                    <a:pt x="98" y="30"/>
                  </a:lnTo>
                  <a:lnTo>
                    <a:pt x="85" y="21"/>
                  </a:lnTo>
                  <a:lnTo>
                    <a:pt x="74" y="15"/>
                  </a:lnTo>
                  <a:lnTo>
                    <a:pt x="62" y="9"/>
                  </a:lnTo>
                  <a:lnTo>
                    <a:pt x="51" y="5"/>
                  </a:lnTo>
                  <a:lnTo>
                    <a:pt x="42" y="1"/>
                  </a:lnTo>
                  <a:lnTo>
                    <a:pt x="38" y="0"/>
                  </a:lnTo>
                  <a:lnTo>
                    <a:pt x="36" y="1"/>
                  </a:lnTo>
                  <a:lnTo>
                    <a:pt x="32" y="3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7" y="8"/>
                  </a:lnTo>
                  <a:lnTo>
                    <a:pt x="26" y="10"/>
                  </a:lnTo>
                  <a:lnTo>
                    <a:pt x="26" y="14"/>
                  </a:lnTo>
                  <a:lnTo>
                    <a:pt x="26" y="16"/>
                  </a:lnTo>
                  <a:lnTo>
                    <a:pt x="30" y="46"/>
                  </a:lnTo>
                  <a:lnTo>
                    <a:pt x="31" y="73"/>
                  </a:lnTo>
                  <a:lnTo>
                    <a:pt x="31" y="99"/>
                  </a:lnTo>
                  <a:lnTo>
                    <a:pt x="30" y="123"/>
                  </a:lnTo>
                  <a:lnTo>
                    <a:pt x="27" y="144"/>
                  </a:lnTo>
                  <a:lnTo>
                    <a:pt x="22" y="164"/>
                  </a:lnTo>
                  <a:lnTo>
                    <a:pt x="18" y="180"/>
                  </a:lnTo>
                  <a:lnTo>
                    <a:pt x="14" y="196"/>
                  </a:lnTo>
                  <a:lnTo>
                    <a:pt x="5" y="221"/>
                  </a:lnTo>
                  <a:lnTo>
                    <a:pt x="0" y="240"/>
                  </a:lnTo>
                  <a:lnTo>
                    <a:pt x="0" y="243"/>
                  </a:lnTo>
                  <a:lnTo>
                    <a:pt x="1" y="246"/>
                  </a:lnTo>
                  <a:lnTo>
                    <a:pt x="1" y="249"/>
                  </a:lnTo>
                  <a:lnTo>
                    <a:pt x="4" y="251"/>
                  </a:lnTo>
                  <a:lnTo>
                    <a:pt x="6" y="252"/>
                  </a:lnTo>
                  <a:lnTo>
                    <a:pt x="8" y="253"/>
                  </a:lnTo>
                  <a:lnTo>
                    <a:pt x="11" y="255"/>
                  </a:lnTo>
                  <a:lnTo>
                    <a:pt x="16" y="256"/>
                  </a:lnTo>
                  <a:lnTo>
                    <a:pt x="20" y="256"/>
                  </a:lnTo>
                  <a:lnTo>
                    <a:pt x="31" y="255"/>
                  </a:lnTo>
                  <a:lnTo>
                    <a:pt x="45" y="252"/>
                  </a:lnTo>
                  <a:lnTo>
                    <a:pt x="57" y="248"/>
                  </a:lnTo>
                  <a:lnTo>
                    <a:pt x="70" y="241"/>
                  </a:lnTo>
                  <a:lnTo>
                    <a:pt x="82" y="235"/>
                  </a:lnTo>
                  <a:lnTo>
                    <a:pt x="94" y="226"/>
                  </a:lnTo>
                  <a:lnTo>
                    <a:pt x="105" y="215"/>
                  </a:lnTo>
                  <a:lnTo>
                    <a:pt x="115" y="20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0" name="Freeform 70"/>
            <p:cNvSpPr>
              <a:spLocks/>
            </p:cNvSpPr>
            <p:nvPr/>
          </p:nvSpPr>
          <p:spPr bwMode="auto">
            <a:xfrm>
              <a:off x="7188200" y="5440363"/>
              <a:ext cx="68262" cy="134937"/>
            </a:xfrm>
            <a:custGeom>
              <a:avLst/>
              <a:gdLst/>
              <a:ahLst/>
              <a:cxnLst>
                <a:cxn ang="0">
                  <a:pos x="27" y="216"/>
                </a:cxn>
                <a:cxn ang="0">
                  <a:pos x="23" y="216"/>
                </a:cxn>
                <a:cxn ang="0">
                  <a:pos x="33" y="225"/>
                </a:cxn>
                <a:cxn ang="0">
                  <a:pos x="43" y="232"/>
                </a:cxn>
                <a:cxn ang="0">
                  <a:pos x="54" y="239"/>
                </a:cxn>
                <a:cxn ang="0">
                  <a:pos x="65" y="245"/>
                </a:cxn>
                <a:cxn ang="0">
                  <a:pos x="76" y="249"/>
                </a:cxn>
                <a:cxn ang="0">
                  <a:pos x="87" y="252"/>
                </a:cxn>
                <a:cxn ang="0">
                  <a:pos x="97" y="255"/>
                </a:cxn>
                <a:cxn ang="0">
                  <a:pos x="107" y="256"/>
                </a:cxn>
                <a:cxn ang="0">
                  <a:pos x="111" y="256"/>
                </a:cxn>
                <a:cxn ang="0">
                  <a:pos x="116" y="255"/>
                </a:cxn>
                <a:cxn ang="0">
                  <a:pos x="119" y="253"/>
                </a:cxn>
                <a:cxn ang="0">
                  <a:pos x="121" y="252"/>
                </a:cxn>
                <a:cxn ang="0">
                  <a:pos x="123" y="251"/>
                </a:cxn>
                <a:cxn ang="0">
                  <a:pos x="126" y="249"/>
                </a:cxn>
                <a:cxn ang="0">
                  <a:pos x="127" y="246"/>
                </a:cxn>
                <a:cxn ang="0">
                  <a:pos x="127" y="243"/>
                </a:cxn>
                <a:cxn ang="0">
                  <a:pos x="127" y="240"/>
                </a:cxn>
                <a:cxn ang="0">
                  <a:pos x="122" y="221"/>
                </a:cxn>
                <a:cxn ang="0">
                  <a:pos x="113" y="196"/>
                </a:cxn>
                <a:cxn ang="0">
                  <a:pos x="109" y="180"/>
                </a:cxn>
                <a:cxn ang="0">
                  <a:pos x="105" y="164"/>
                </a:cxn>
                <a:cxn ang="0">
                  <a:pos x="100" y="144"/>
                </a:cxn>
                <a:cxn ang="0">
                  <a:pos x="97" y="123"/>
                </a:cxn>
                <a:cxn ang="0">
                  <a:pos x="96" y="99"/>
                </a:cxn>
                <a:cxn ang="0">
                  <a:pos x="96" y="73"/>
                </a:cxn>
                <a:cxn ang="0">
                  <a:pos x="97" y="46"/>
                </a:cxn>
                <a:cxn ang="0">
                  <a:pos x="101" y="16"/>
                </a:cxn>
                <a:cxn ang="0">
                  <a:pos x="102" y="14"/>
                </a:cxn>
                <a:cxn ang="0">
                  <a:pos x="101" y="10"/>
                </a:cxn>
                <a:cxn ang="0">
                  <a:pos x="100" y="8"/>
                </a:cxn>
                <a:cxn ang="0">
                  <a:pos x="99" y="6"/>
                </a:cxn>
                <a:cxn ang="0">
                  <a:pos x="97" y="4"/>
                </a:cxn>
                <a:cxn ang="0">
                  <a:pos x="95" y="3"/>
                </a:cxn>
                <a:cxn ang="0">
                  <a:pos x="91" y="1"/>
                </a:cxn>
                <a:cxn ang="0">
                  <a:pos x="89" y="0"/>
                </a:cxn>
                <a:cxn ang="0">
                  <a:pos x="86" y="1"/>
                </a:cxn>
                <a:cxn ang="0">
                  <a:pos x="76" y="5"/>
                </a:cxn>
                <a:cxn ang="0">
                  <a:pos x="65" y="9"/>
                </a:cxn>
                <a:cxn ang="0">
                  <a:pos x="53" y="15"/>
                </a:cxn>
                <a:cxn ang="0">
                  <a:pos x="42" y="21"/>
                </a:cxn>
                <a:cxn ang="0">
                  <a:pos x="29" y="30"/>
                </a:cxn>
                <a:cxn ang="0">
                  <a:pos x="18" y="40"/>
                </a:cxn>
                <a:cxn ang="0">
                  <a:pos x="13" y="47"/>
                </a:cxn>
                <a:cxn ang="0">
                  <a:pos x="8" y="52"/>
                </a:cxn>
                <a:cxn ang="0">
                  <a:pos x="4" y="59"/>
                </a:cxn>
                <a:cxn ang="0">
                  <a:pos x="0" y="67"/>
                </a:cxn>
                <a:cxn ang="0">
                  <a:pos x="2" y="102"/>
                </a:cxn>
                <a:cxn ang="0">
                  <a:pos x="5" y="134"/>
                </a:cxn>
                <a:cxn ang="0">
                  <a:pos x="8" y="148"/>
                </a:cxn>
                <a:cxn ang="0">
                  <a:pos x="11" y="162"/>
                </a:cxn>
                <a:cxn ang="0">
                  <a:pos x="14" y="174"/>
                </a:cxn>
                <a:cxn ang="0">
                  <a:pos x="16" y="185"/>
                </a:cxn>
                <a:cxn ang="0">
                  <a:pos x="27" y="216"/>
                </a:cxn>
              </a:cxnLst>
              <a:rect l="0" t="0" r="r" b="b"/>
              <a:pathLst>
                <a:path w="127" h="256">
                  <a:moveTo>
                    <a:pt x="27" y="216"/>
                  </a:moveTo>
                  <a:lnTo>
                    <a:pt x="23" y="216"/>
                  </a:lnTo>
                  <a:lnTo>
                    <a:pt x="33" y="225"/>
                  </a:lnTo>
                  <a:lnTo>
                    <a:pt x="43" y="232"/>
                  </a:lnTo>
                  <a:lnTo>
                    <a:pt x="54" y="239"/>
                  </a:lnTo>
                  <a:lnTo>
                    <a:pt x="65" y="245"/>
                  </a:lnTo>
                  <a:lnTo>
                    <a:pt x="76" y="249"/>
                  </a:lnTo>
                  <a:lnTo>
                    <a:pt x="87" y="252"/>
                  </a:lnTo>
                  <a:lnTo>
                    <a:pt x="97" y="255"/>
                  </a:lnTo>
                  <a:lnTo>
                    <a:pt x="107" y="256"/>
                  </a:lnTo>
                  <a:lnTo>
                    <a:pt x="111" y="256"/>
                  </a:lnTo>
                  <a:lnTo>
                    <a:pt x="116" y="255"/>
                  </a:lnTo>
                  <a:lnTo>
                    <a:pt x="119" y="253"/>
                  </a:lnTo>
                  <a:lnTo>
                    <a:pt x="121" y="252"/>
                  </a:lnTo>
                  <a:lnTo>
                    <a:pt x="123" y="251"/>
                  </a:lnTo>
                  <a:lnTo>
                    <a:pt x="126" y="249"/>
                  </a:lnTo>
                  <a:lnTo>
                    <a:pt x="127" y="246"/>
                  </a:lnTo>
                  <a:lnTo>
                    <a:pt x="127" y="243"/>
                  </a:lnTo>
                  <a:lnTo>
                    <a:pt x="127" y="240"/>
                  </a:lnTo>
                  <a:lnTo>
                    <a:pt x="122" y="221"/>
                  </a:lnTo>
                  <a:lnTo>
                    <a:pt x="113" y="196"/>
                  </a:lnTo>
                  <a:lnTo>
                    <a:pt x="109" y="180"/>
                  </a:lnTo>
                  <a:lnTo>
                    <a:pt x="105" y="164"/>
                  </a:lnTo>
                  <a:lnTo>
                    <a:pt x="100" y="144"/>
                  </a:lnTo>
                  <a:lnTo>
                    <a:pt x="97" y="123"/>
                  </a:lnTo>
                  <a:lnTo>
                    <a:pt x="96" y="99"/>
                  </a:lnTo>
                  <a:lnTo>
                    <a:pt x="96" y="73"/>
                  </a:lnTo>
                  <a:lnTo>
                    <a:pt x="97" y="46"/>
                  </a:lnTo>
                  <a:lnTo>
                    <a:pt x="101" y="16"/>
                  </a:lnTo>
                  <a:lnTo>
                    <a:pt x="102" y="14"/>
                  </a:lnTo>
                  <a:lnTo>
                    <a:pt x="101" y="10"/>
                  </a:lnTo>
                  <a:lnTo>
                    <a:pt x="100" y="8"/>
                  </a:lnTo>
                  <a:lnTo>
                    <a:pt x="99" y="6"/>
                  </a:lnTo>
                  <a:lnTo>
                    <a:pt x="97" y="4"/>
                  </a:lnTo>
                  <a:lnTo>
                    <a:pt x="95" y="3"/>
                  </a:lnTo>
                  <a:lnTo>
                    <a:pt x="91" y="1"/>
                  </a:lnTo>
                  <a:lnTo>
                    <a:pt x="89" y="0"/>
                  </a:lnTo>
                  <a:lnTo>
                    <a:pt x="86" y="1"/>
                  </a:lnTo>
                  <a:lnTo>
                    <a:pt x="76" y="5"/>
                  </a:lnTo>
                  <a:lnTo>
                    <a:pt x="65" y="9"/>
                  </a:lnTo>
                  <a:lnTo>
                    <a:pt x="53" y="15"/>
                  </a:lnTo>
                  <a:lnTo>
                    <a:pt x="42" y="21"/>
                  </a:lnTo>
                  <a:lnTo>
                    <a:pt x="29" y="30"/>
                  </a:lnTo>
                  <a:lnTo>
                    <a:pt x="18" y="40"/>
                  </a:lnTo>
                  <a:lnTo>
                    <a:pt x="13" y="47"/>
                  </a:lnTo>
                  <a:lnTo>
                    <a:pt x="8" y="52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102"/>
                  </a:lnTo>
                  <a:lnTo>
                    <a:pt x="5" y="134"/>
                  </a:lnTo>
                  <a:lnTo>
                    <a:pt x="8" y="148"/>
                  </a:lnTo>
                  <a:lnTo>
                    <a:pt x="11" y="162"/>
                  </a:lnTo>
                  <a:lnTo>
                    <a:pt x="14" y="174"/>
                  </a:lnTo>
                  <a:lnTo>
                    <a:pt x="16" y="185"/>
                  </a:lnTo>
                  <a:lnTo>
                    <a:pt x="27" y="2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1" name="Freeform 71"/>
            <p:cNvSpPr>
              <a:spLocks/>
            </p:cNvSpPr>
            <p:nvPr/>
          </p:nvSpPr>
          <p:spPr bwMode="auto">
            <a:xfrm>
              <a:off x="7158038" y="5286375"/>
              <a:ext cx="349250" cy="376237"/>
            </a:xfrm>
            <a:custGeom>
              <a:avLst/>
              <a:gdLst/>
              <a:ahLst/>
              <a:cxnLst>
                <a:cxn ang="0">
                  <a:pos x="417" y="709"/>
                </a:cxn>
                <a:cxn ang="0">
                  <a:pos x="432" y="694"/>
                </a:cxn>
                <a:cxn ang="0">
                  <a:pos x="472" y="679"/>
                </a:cxn>
                <a:cxn ang="0">
                  <a:pos x="544" y="646"/>
                </a:cxn>
                <a:cxn ang="0">
                  <a:pos x="599" y="596"/>
                </a:cxn>
                <a:cxn ang="0">
                  <a:pos x="637" y="540"/>
                </a:cxn>
                <a:cxn ang="0">
                  <a:pos x="647" y="518"/>
                </a:cxn>
                <a:cxn ang="0">
                  <a:pos x="647" y="516"/>
                </a:cxn>
                <a:cxn ang="0">
                  <a:pos x="659" y="418"/>
                </a:cxn>
                <a:cxn ang="0">
                  <a:pos x="661" y="302"/>
                </a:cxn>
                <a:cxn ang="0">
                  <a:pos x="648" y="202"/>
                </a:cxn>
                <a:cxn ang="0">
                  <a:pos x="630" y="154"/>
                </a:cxn>
                <a:cxn ang="0">
                  <a:pos x="596" y="110"/>
                </a:cxn>
                <a:cxn ang="0">
                  <a:pos x="534" y="56"/>
                </a:cxn>
                <a:cxn ang="0">
                  <a:pos x="471" y="22"/>
                </a:cxn>
                <a:cxn ang="0">
                  <a:pos x="399" y="4"/>
                </a:cxn>
                <a:cxn ang="0">
                  <a:pos x="336" y="0"/>
                </a:cxn>
                <a:cxn ang="0">
                  <a:pos x="304" y="1"/>
                </a:cxn>
                <a:cxn ang="0">
                  <a:pos x="227" y="11"/>
                </a:cxn>
                <a:cxn ang="0">
                  <a:pos x="159" y="37"/>
                </a:cxn>
                <a:cxn ang="0">
                  <a:pos x="97" y="80"/>
                </a:cxn>
                <a:cxn ang="0">
                  <a:pos x="44" y="133"/>
                </a:cxn>
                <a:cxn ang="0">
                  <a:pos x="21" y="180"/>
                </a:cxn>
                <a:cxn ang="0">
                  <a:pos x="2" y="275"/>
                </a:cxn>
                <a:cxn ang="0">
                  <a:pos x="1" y="379"/>
                </a:cxn>
                <a:cxn ang="0">
                  <a:pos x="20" y="486"/>
                </a:cxn>
                <a:cxn ang="0">
                  <a:pos x="50" y="469"/>
                </a:cxn>
                <a:cxn ang="0">
                  <a:pos x="36" y="388"/>
                </a:cxn>
                <a:cxn ang="0">
                  <a:pos x="36" y="289"/>
                </a:cxn>
                <a:cxn ang="0">
                  <a:pos x="52" y="197"/>
                </a:cxn>
                <a:cxn ang="0">
                  <a:pos x="72" y="156"/>
                </a:cxn>
                <a:cxn ang="0">
                  <a:pos x="119" y="110"/>
                </a:cxn>
                <a:cxn ang="0">
                  <a:pos x="176" y="81"/>
                </a:cxn>
                <a:cxn ang="0">
                  <a:pos x="238" y="71"/>
                </a:cxn>
                <a:cxn ang="0">
                  <a:pos x="371" y="69"/>
                </a:cxn>
                <a:cxn ang="0">
                  <a:pos x="456" y="75"/>
                </a:cxn>
                <a:cxn ang="0">
                  <a:pos x="514" y="93"/>
                </a:cxn>
                <a:cxn ang="0">
                  <a:pos x="571" y="134"/>
                </a:cxn>
                <a:cxn ang="0">
                  <a:pos x="601" y="173"/>
                </a:cxn>
                <a:cxn ang="0">
                  <a:pos x="621" y="250"/>
                </a:cxn>
                <a:cxn ang="0">
                  <a:pos x="627" y="358"/>
                </a:cxn>
                <a:cxn ang="0">
                  <a:pos x="617" y="477"/>
                </a:cxn>
                <a:cxn ang="0">
                  <a:pos x="596" y="541"/>
                </a:cxn>
                <a:cxn ang="0">
                  <a:pos x="560" y="586"/>
                </a:cxn>
                <a:cxn ang="0">
                  <a:pos x="500" y="631"/>
                </a:cxn>
                <a:cxn ang="0">
                  <a:pos x="435" y="650"/>
                </a:cxn>
                <a:cxn ang="0">
                  <a:pos x="424" y="626"/>
                </a:cxn>
                <a:cxn ang="0">
                  <a:pos x="400" y="616"/>
                </a:cxn>
                <a:cxn ang="0">
                  <a:pos x="323" y="622"/>
                </a:cxn>
                <a:cxn ang="0">
                  <a:pos x="307" y="644"/>
                </a:cxn>
                <a:cxn ang="0">
                  <a:pos x="309" y="692"/>
                </a:cxn>
                <a:cxn ang="0">
                  <a:pos x="328" y="711"/>
                </a:cxn>
              </a:cxnLst>
              <a:rect l="0" t="0" r="r" b="b"/>
              <a:pathLst>
                <a:path w="662" h="713">
                  <a:moveTo>
                    <a:pt x="400" y="713"/>
                  </a:moveTo>
                  <a:lnTo>
                    <a:pt x="406" y="713"/>
                  </a:lnTo>
                  <a:lnTo>
                    <a:pt x="411" y="712"/>
                  </a:lnTo>
                  <a:lnTo>
                    <a:pt x="417" y="709"/>
                  </a:lnTo>
                  <a:lnTo>
                    <a:pt x="421" y="707"/>
                  </a:lnTo>
                  <a:lnTo>
                    <a:pt x="426" y="702"/>
                  </a:lnTo>
                  <a:lnTo>
                    <a:pt x="429" y="698"/>
                  </a:lnTo>
                  <a:lnTo>
                    <a:pt x="432" y="694"/>
                  </a:lnTo>
                  <a:lnTo>
                    <a:pt x="434" y="688"/>
                  </a:lnTo>
                  <a:lnTo>
                    <a:pt x="447" y="686"/>
                  </a:lnTo>
                  <a:lnTo>
                    <a:pt x="460" y="682"/>
                  </a:lnTo>
                  <a:lnTo>
                    <a:pt x="472" y="679"/>
                  </a:lnTo>
                  <a:lnTo>
                    <a:pt x="483" y="676"/>
                  </a:lnTo>
                  <a:lnTo>
                    <a:pt x="505" y="667"/>
                  </a:lnTo>
                  <a:lnTo>
                    <a:pt x="525" y="657"/>
                  </a:lnTo>
                  <a:lnTo>
                    <a:pt x="544" y="646"/>
                  </a:lnTo>
                  <a:lnTo>
                    <a:pt x="559" y="634"/>
                  </a:lnTo>
                  <a:lnTo>
                    <a:pt x="575" y="622"/>
                  </a:lnTo>
                  <a:lnTo>
                    <a:pt x="588" y="608"/>
                  </a:lnTo>
                  <a:lnTo>
                    <a:pt x="599" y="596"/>
                  </a:lnTo>
                  <a:lnTo>
                    <a:pt x="609" y="583"/>
                  </a:lnTo>
                  <a:lnTo>
                    <a:pt x="618" y="571"/>
                  </a:lnTo>
                  <a:lnTo>
                    <a:pt x="626" y="560"/>
                  </a:lnTo>
                  <a:lnTo>
                    <a:pt x="637" y="540"/>
                  </a:lnTo>
                  <a:lnTo>
                    <a:pt x="643" y="526"/>
                  </a:lnTo>
                  <a:lnTo>
                    <a:pt x="644" y="523"/>
                  </a:lnTo>
                  <a:lnTo>
                    <a:pt x="645" y="520"/>
                  </a:lnTo>
                  <a:lnTo>
                    <a:pt x="647" y="518"/>
                  </a:lnTo>
                  <a:lnTo>
                    <a:pt x="645" y="518"/>
                  </a:lnTo>
                  <a:lnTo>
                    <a:pt x="645" y="518"/>
                  </a:lnTo>
                  <a:lnTo>
                    <a:pt x="647" y="518"/>
                  </a:lnTo>
                  <a:lnTo>
                    <a:pt x="647" y="516"/>
                  </a:lnTo>
                  <a:lnTo>
                    <a:pt x="647" y="516"/>
                  </a:lnTo>
                  <a:lnTo>
                    <a:pt x="651" y="487"/>
                  </a:lnTo>
                  <a:lnTo>
                    <a:pt x="657" y="444"/>
                  </a:lnTo>
                  <a:lnTo>
                    <a:pt x="659" y="418"/>
                  </a:lnTo>
                  <a:lnTo>
                    <a:pt x="661" y="392"/>
                  </a:lnTo>
                  <a:lnTo>
                    <a:pt x="662" y="362"/>
                  </a:lnTo>
                  <a:lnTo>
                    <a:pt x="662" y="332"/>
                  </a:lnTo>
                  <a:lnTo>
                    <a:pt x="661" y="302"/>
                  </a:lnTo>
                  <a:lnTo>
                    <a:pt x="659" y="272"/>
                  </a:lnTo>
                  <a:lnTo>
                    <a:pt x="655" y="244"/>
                  </a:lnTo>
                  <a:lnTo>
                    <a:pt x="651" y="215"/>
                  </a:lnTo>
                  <a:lnTo>
                    <a:pt x="648" y="202"/>
                  </a:lnTo>
                  <a:lnTo>
                    <a:pt x="644" y="188"/>
                  </a:lnTo>
                  <a:lnTo>
                    <a:pt x="640" y="176"/>
                  </a:lnTo>
                  <a:lnTo>
                    <a:pt x="636" y="165"/>
                  </a:lnTo>
                  <a:lnTo>
                    <a:pt x="630" y="154"/>
                  </a:lnTo>
                  <a:lnTo>
                    <a:pt x="624" y="144"/>
                  </a:lnTo>
                  <a:lnTo>
                    <a:pt x="618" y="134"/>
                  </a:lnTo>
                  <a:lnTo>
                    <a:pt x="611" y="127"/>
                  </a:lnTo>
                  <a:lnTo>
                    <a:pt x="596" y="110"/>
                  </a:lnTo>
                  <a:lnTo>
                    <a:pt x="580" y="95"/>
                  </a:lnTo>
                  <a:lnTo>
                    <a:pt x="565" y="80"/>
                  </a:lnTo>
                  <a:lnTo>
                    <a:pt x="549" y="68"/>
                  </a:lnTo>
                  <a:lnTo>
                    <a:pt x="534" y="56"/>
                  </a:lnTo>
                  <a:lnTo>
                    <a:pt x="518" y="46"/>
                  </a:lnTo>
                  <a:lnTo>
                    <a:pt x="503" y="37"/>
                  </a:lnTo>
                  <a:lnTo>
                    <a:pt x="487" y="29"/>
                  </a:lnTo>
                  <a:lnTo>
                    <a:pt x="471" y="22"/>
                  </a:lnTo>
                  <a:lnTo>
                    <a:pt x="453" y="16"/>
                  </a:lnTo>
                  <a:lnTo>
                    <a:pt x="437" y="11"/>
                  </a:lnTo>
                  <a:lnTo>
                    <a:pt x="418" y="7"/>
                  </a:lnTo>
                  <a:lnTo>
                    <a:pt x="399" y="4"/>
                  </a:lnTo>
                  <a:lnTo>
                    <a:pt x="379" y="2"/>
                  </a:lnTo>
                  <a:lnTo>
                    <a:pt x="358" y="1"/>
                  </a:lnTo>
                  <a:lnTo>
                    <a:pt x="336" y="0"/>
                  </a:lnTo>
                  <a:lnTo>
                    <a:pt x="336" y="0"/>
                  </a:lnTo>
                  <a:lnTo>
                    <a:pt x="332" y="0"/>
                  </a:lnTo>
                  <a:lnTo>
                    <a:pt x="326" y="0"/>
                  </a:lnTo>
                  <a:lnTo>
                    <a:pt x="326" y="0"/>
                  </a:lnTo>
                  <a:lnTo>
                    <a:pt x="304" y="1"/>
                  </a:lnTo>
                  <a:lnTo>
                    <a:pt x="283" y="2"/>
                  </a:lnTo>
                  <a:lnTo>
                    <a:pt x="263" y="4"/>
                  </a:lnTo>
                  <a:lnTo>
                    <a:pt x="244" y="7"/>
                  </a:lnTo>
                  <a:lnTo>
                    <a:pt x="227" y="11"/>
                  </a:lnTo>
                  <a:lnTo>
                    <a:pt x="209" y="16"/>
                  </a:lnTo>
                  <a:lnTo>
                    <a:pt x="191" y="22"/>
                  </a:lnTo>
                  <a:lnTo>
                    <a:pt x="175" y="29"/>
                  </a:lnTo>
                  <a:lnTo>
                    <a:pt x="159" y="37"/>
                  </a:lnTo>
                  <a:lnTo>
                    <a:pt x="144" y="46"/>
                  </a:lnTo>
                  <a:lnTo>
                    <a:pt x="128" y="56"/>
                  </a:lnTo>
                  <a:lnTo>
                    <a:pt x="113" y="68"/>
                  </a:lnTo>
                  <a:lnTo>
                    <a:pt x="97" y="80"/>
                  </a:lnTo>
                  <a:lnTo>
                    <a:pt x="82" y="95"/>
                  </a:lnTo>
                  <a:lnTo>
                    <a:pt x="66" y="110"/>
                  </a:lnTo>
                  <a:lnTo>
                    <a:pt x="51" y="127"/>
                  </a:lnTo>
                  <a:lnTo>
                    <a:pt x="44" y="133"/>
                  </a:lnTo>
                  <a:lnTo>
                    <a:pt x="39" y="142"/>
                  </a:lnTo>
                  <a:lnTo>
                    <a:pt x="34" y="150"/>
                  </a:lnTo>
                  <a:lnTo>
                    <a:pt x="30" y="160"/>
                  </a:lnTo>
                  <a:lnTo>
                    <a:pt x="21" y="180"/>
                  </a:lnTo>
                  <a:lnTo>
                    <a:pt x="14" y="202"/>
                  </a:lnTo>
                  <a:lnTo>
                    <a:pt x="9" y="225"/>
                  </a:lnTo>
                  <a:lnTo>
                    <a:pt x="5" y="249"/>
                  </a:lnTo>
                  <a:lnTo>
                    <a:pt x="2" y="275"/>
                  </a:lnTo>
                  <a:lnTo>
                    <a:pt x="1" y="301"/>
                  </a:lnTo>
                  <a:lnTo>
                    <a:pt x="0" y="328"/>
                  </a:lnTo>
                  <a:lnTo>
                    <a:pt x="0" y="353"/>
                  </a:lnTo>
                  <a:lnTo>
                    <a:pt x="1" y="379"/>
                  </a:lnTo>
                  <a:lnTo>
                    <a:pt x="2" y="404"/>
                  </a:lnTo>
                  <a:lnTo>
                    <a:pt x="7" y="448"/>
                  </a:lnTo>
                  <a:lnTo>
                    <a:pt x="11" y="486"/>
                  </a:lnTo>
                  <a:lnTo>
                    <a:pt x="20" y="486"/>
                  </a:lnTo>
                  <a:lnTo>
                    <a:pt x="31" y="485"/>
                  </a:lnTo>
                  <a:lnTo>
                    <a:pt x="43" y="485"/>
                  </a:lnTo>
                  <a:lnTo>
                    <a:pt x="54" y="485"/>
                  </a:lnTo>
                  <a:lnTo>
                    <a:pt x="50" y="469"/>
                  </a:lnTo>
                  <a:lnTo>
                    <a:pt x="45" y="453"/>
                  </a:lnTo>
                  <a:lnTo>
                    <a:pt x="42" y="433"/>
                  </a:lnTo>
                  <a:lnTo>
                    <a:pt x="39" y="412"/>
                  </a:lnTo>
                  <a:lnTo>
                    <a:pt x="36" y="388"/>
                  </a:lnTo>
                  <a:lnTo>
                    <a:pt x="35" y="364"/>
                  </a:lnTo>
                  <a:lnTo>
                    <a:pt x="34" y="339"/>
                  </a:lnTo>
                  <a:lnTo>
                    <a:pt x="35" y="314"/>
                  </a:lnTo>
                  <a:lnTo>
                    <a:pt x="36" y="289"/>
                  </a:lnTo>
                  <a:lnTo>
                    <a:pt x="39" y="265"/>
                  </a:lnTo>
                  <a:lnTo>
                    <a:pt x="41" y="240"/>
                  </a:lnTo>
                  <a:lnTo>
                    <a:pt x="45" y="218"/>
                  </a:lnTo>
                  <a:lnTo>
                    <a:pt x="52" y="197"/>
                  </a:lnTo>
                  <a:lnTo>
                    <a:pt x="59" y="180"/>
                  </a:lnTo>
                  <a:lnTo>
                    <a:pt x="62" y="171"/>
                  </a:lnTo>
                  <a:lnTo>
                    <a:pt x="66" y="163"/>
                  </a:lnTo>
                  <a:lnTo>
                    <a:pt x="72" y="156"/>
                  </a:lnTo>
                  <a:lnTo>
                    <a:pt x="76" y="150"/>
                  </a:lnTo>
                  <a:lnTo>
                    <a:pt x="92" y="134"/>
                  </a:lnTo>
                  <a:lnTo>
                    <a:pt x="105" y="122"/>
                  </a:lnTo>
                  <a:lnTo>
                    <a:pt x="119" y="110"/>
                  </a:lnTo>
                  <a:lnTo>
                    <a:pt x="134" y="101"/>
                  </a:lnTo>
                  <a:lnTo>
                    <a:pt x="148" y="93"/>
                  </a:lnTo>
                  <a:lnTo>
                    <a:pt x="161" y="87"/>
                  </a:lnTo>
                  <a:lnTo>
                    <a:pt x="176" y="81"/>
                  </a:lnTo>
                  <a:lnTo>
                    <a:pt x="191" y="78"/>
                  </a:lnTo>
                  <a:lnTo>
                    <a:pt x="206" y="75"/>
                  </a:lnTo>
                  <a:lnTo>
                    <a:pt x="221" y="72"/>
                  </a:lnTo>
                  <a:lnTo>
                    <a:pt x="238" y="71"/>
                  </a:lnTo>
                  <a:lnTo>
                    <a:pt x="254" y="70"/>
                  </a:lnTo>
                  <a:lnTo>
                    <a:pt x="291" y="69"/>
                  </a:lnTo>
                  <a:lnTo>
                    <a:pt x="332" y="69"/>
                  </a:lnTo>
                  <a:lnTo>
                    <a:pt x="371" y="69"/>
                  </a:lnTo>
                  <a:lnTo>
                    <a:pt x="408" y="70"/>
                  </a:lnTo>
                  <a:lnTo>
                    <a:pt x="424" y="71"/>
                  </a:lnTo>
                  <a:lnTo>
                    <a:pt x="441" y="72"/>
                  </a:lnTo>
                  <a:lnTo>
                    <a:pt x="456" y="75"/>
                  </a:lnTo>
                  <a:lnTo>
                    <a:pt x="471" y="78"/>
                  </a:lnTo>
                  <a:lnTo>
                    <a:pt x="486" y="81"/>
                  </a:lnTo>
                  <a:lnTo>
                    <a:pt x="501" y="87"/>
                  </a:lnTo>
                  <a:lnTo>
                    <a:pt x="514" y="93"/>
                  </a:lnTo>
                  <a:lnTo>
                    <a:pt x="528" y="101"/>
                  </a:lnTo>
                  <a:lnTo>
                    <a:pt x="543" y="110"/>
                  </a:lnTo>
                  <a:lnTo>
                    <a:pt x="557" y="122"/>
                  </a:lnTo>
                  <a:lnTo>
                    <a:pt x="571" y="134"/>
                  </a:lnTo>
                  <a:lnTo>
                    <a:pt x="586" y="150"/>
                  </a:lnTo>
                  <a:lnTo>
                    <a:pt x="591" y="156"/>
                  </a:lnTo>
                  <a:lnTo>
                    <a:pt x="596" y="164"/>
                  </a:lnTo>
                  <a:lnTo>
                    <a:pt x="601" y="173"/>
                  </a:lnTo>
                  <a:lnTo>
                    <a:pt x="605" y="182"/>
                  </a:lnTo>
                  <a:lnTo>
                    <a:pt x="612" y="203"/>
                  </a:lnTo>
                  <a:lnTo>
                    <a:pt x="618" y="226"/>
                  </a:lnTo>
                  <a:lnTo>
                    <a:pt x="621" y="250"/>
                  </a:lnTo>
                  <a:lnTo>
                    <a:pt x="624" y="277"/>
                  </a:lnTo>
                  <a:lnTo>
                    <a:pt x="626" y="303"/>
                  </a:lnTo>
                  <a:lnTo>
                    <a:pt x="627" y="331"/>
                  </a:lnTo>
                  <a:lnTo>
                    <a:pt x="627" y="358"/>
                  </a:lnTo>
                  <a:lnTo>
                    <a:pt x="626" y="385"/>
                  </a:lnTo>
                  <a:lnTo>
                    <a:pt x="623" y="411"/>
                  </a:lnTo>
                  <a:lnTo>
                    <a:pt x="622" y="435"/>
                  </a:lnTo>
                  <a:lnTo>
                    <a:pt x="617" y="477"/>
                  </a:lnTo>
                  <a:lnTo>
                    <a:pt x="612" y="508"/>
                  </a:lnTo>
                  <a:lnTo>
                    <a:pt x="609" y="517"/>
                  </a:lnTo>
                  <a:lnTo>
                    <a:pt x="601" y="532"/>
                  </a:lnTo>
                  <a:lnTo>
                    <a:pt x="596" y="541"/>
                  </a:lnTo>
                  <a:lnTo>
                    <a:pt x="589" y="552"/>
                  </a:lnTo>
                  <a:lnTo>
                    <a:pt x="581" y="563"/>
                  </a:lnTo>
                  <a:lnTo>
                    <a:pt x="571" y="575"/>
                  </a:lnTo>
                  <a:lnTo>
                    <a:pt x="560" y="586"/>
                  </a:lnTo>
                  <a:lnTo>
                    <a:pt x="548" y="598"/>
                  </a:lnTo>
                  <a:lnTo>
                    <a:pt x="534" y="610"/>
                  </a:lnTo>
                  <a:lnTo>
                    <a:pt x="517" y="621"/>
                  </a:lnTo>
                  <a:lnTo>
                    <a:pt x="500" y="631"/>
                  </a:lnTo>
                  <a:lnTo>
                    <a:pt x="481" y="639"/>
                  </a:lnTo>
                  <a:lnTo>
                    <a:pt x="459" y="647"/>
                  </a:lnTo>
                  <a:lnTo>
                    <a:pt x="435" y="653"/>
                  </a:lnTo>
                  <a:lnTo>
                    <a:pt x="435" y="650"/>
                  </a:lnTo>
                  <a:lnTo>
                    <a:pt x="434" y="644"/>
                  </a:lnTo>
                  <a:lnTo>
                    <a:pt x="432" y="637"/>
                  </a:lnTo>
                  <a:lnTo>
                    <a:pt x="429" y="632"/>
                  </a:lnTo>
                  <a:lnTo>
                    <a:pt x="424" y="626"/>
                  </a:lnTo>
                  <a:lnTo>
                    <a:pt x="420" y="622"/>
                  </a:lnTo>
                  <a:lnTo>
                    <a:pt x="413" y="618"/>
                  </a:lnTo>
                  <a:lnTo>
                    <a:pt x="407" y="616"/>
                  </a:lnTo>
                  <a:lnTo>
                    <a:pt x="400" y="616"/>
                  </a:lnTo>
                  <a:lnTo>
                    <a:pt x="342" y="616"/>
                  </a:lnTo>
                  <a:lnTo>
                    <a:pt x="335" y="616"/>
                  </a:lnTo>
                  <a:lnTo>
                    <a:pt x="328" y="618"/>
                  </a:lnTo>
                  <a:lnTo>
                    <a:pt x="323" y="622"/>
                  </a:lnTo>
                  <a:lnTo>
                    <a:pt x="317" y="626"/>
                  </a:lnTo>
                  <a:lnTo>
                    <a:pt x="313" y="632"/>
                  </a:lnTo>
                  <a:lnTo>
                    <a:pt x="309" y="637"/>
                  </a:lnTo>
                  <a:lnTo>
                    <a:pt x="307" y="644"/>
                  </a:lnTo>
                  <a:lnTo>
                    <a:pt x="307" y="650"/>
                  </a:lnTo>
                  <a:lnTo>
                    <a:pt x="307" y="679"/>
                  </a:lnTo>
                  <a:lnTo>
                    <a:pt x="307" y="686"/>
                  </a:lnTo>
                  <a:lnTo>
                    <a:pt x="309" y="692"/>
                  </a:lnTo>
                  <a:lnTo>
                    <a:pt x="313" y="698"/>
                  </a:lnTo>
                  <a:lnTo>
                    <a:pt x="317" y="703"/>
                  </a:lnTo>
                  <a:lnTo>
                    <a:pt x="323" y="708"/>
                  </a:lnTo>
                  <a:lnTo>
                    <a:pt x="328" y="711"/>
                  </a:lnTo>
                  <a:lnTo>
                    <a:pt x="335" y="713"/>
                  </a:lnTo>
                  <a:lnTo>
                    <a:pt x="342" y="713"/>
                  </a:lnTo>
                  <a:lnTo>
                    <a:pt x="400" y="71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02" name="Группа 201"/>
          <p:cNvGrpSpPr/>
          <p:nvPr/>
        </p:nvGrpSpPr>
        <p:grpSpPr>
          <a:xfrm>
            <a:off x="941388" y="5104850"/>
            <a:ext cx="831850" cy="395287"/>
            <a:chOff x="941388" y="5357813"/>
            <a:chExt cx="831850" cy="395287"/>
          </a:xfrm>
          <a:solidFill>
            <a:srgbClr val="E30613"/>
          </a:solidFill>
        </p:grpSpPr>
        <p:sp>
          <p:nvSpPr>
            <p:cNvPr id="203" name="Freeform 73"/>
            <p:cNvSpPr>
              <a:spLocks/>
            </p:cNvSpPr>
            <p:nvPr/>
          </p:nvSpPr>
          <p:spPr bwMode="auto">
            <a:xfrm>
              <a:off x="1168400" y="5357813"/>
              <a:ext cx="155575" cy="144462"/>
            </a:xfrm>
            <a:custGeom>
              <a:avLst/>
              <a:gdLst/>
              <a:ahLst/>
              <a:cxnLst>
                <a:cxn ang="0">
                  <a:pos x="243" y="0"/>
                </a:cxn>
                <a:cxn ang="0">
                  <a:pos x="165" y="0"/>
                </a:cxn>
                <a:cxn ang="0">
                  <a:pos x="165" y="107"/>
                </a:cxn>
                <a:cxn ang="0">
                  <a:pos x="129" y="107"/>
                </a:cxn>
                <a:cxn ang="0">
                  <a:pos x="129" y="0"/>
                </a:cxn>
                <a:cxn ang="0">
                  <a:pos x="50" y="0"/>
                </a:cxn>
                <a:cxn ang="0">
                  <a:pos x="40" y="1"/>
                </a:cxn>
                <a:cxn ang="0">
                  <a:pos x="31" y="4"/>
                </a:cxn>
                <a:cxn ang="0">
                  <a:pos x="23" y="8"/>
                </a:cxn>
                <a:cxn ang="0">
                  <a:pos x="15" y="15"/>
                </a:cxn>
                <a:cxn ang="0">
                  <a:pos x="8" y="23"/>
                </a:cxn>
                <a:cxn ang="0">
                  <a:pos x="4" y="32"/>
                </a:cxn>
                <a:cxn ang="0">
                  <a:pos x="1" y="40"/>
                </a:cxn>
                <a:cxn ang="0">
                  <a:pos x="0" y="51"/>
                </a:cxn>
                <a:cxn ang="0">
                  <a:pos x="0" y="222"/>
                </a:cxn>
                <a:cxn ang="0">
                  <a:pos x="1" y="232"/>
                </a:cxn>
                <a:cxn ang="0">
                  <a:pos x="4" y="242"/>
                </a:cxn>
                <a:cxn ang="0">
                  <a:pos x="8" y="250"/>
                </a:cxn>
                <a:cxn ang="0">
                  <a:pos x="15" y="257"/>
                </a:cxn>
                <a:cxn ang="0">
                  <a:pos x="23" y="264"/>
                </a:cxn>
                <a:cxn ang="0">
                  <a:pos x="31" y="268"/>
                </a:cxn>
                <a:cxn ang="0">
                  <a:pos x="40" y="271"/>
                </a:cxn>
                <a:cxn ang="0">
                  <a:pos x="50" y="272"/>
                </a:cxn>
                <a:cxn ang="0">
                  <a:pos x="243" y="272"/>
                </a:cxn>
                <a:cxn ang="0">
                  <a:pos x="253" y="271"/>
                </a:cxn>
                <a:cxn ang="0">
                  <a:pos x="263" y="268"/>
                </a:cxn>
                <a:cxn ang="0">
                  <a:pos x="271" y="264"/>
                </a:cxn>
                <a:cxn ang="0">
                  <a:pos x="279" y="257"/>
                </a:cxn>
                <a:cxn ang="0">
                  <a:pos x="285" y="250"/>
                </a:cxn>
                <a:cxn ang="0">
                  <a:pos x="289" y="242"/>
                </a:cxn>
                <a:cxn ang="0">
                  <a:pos x="292" y="232"/>
                </a:cxn>
                <a:cxn ang="0">
                  <a:pos x="294" y="222"/>
                </a:cxn>
                <a:cxn ang="0">
                  <a:pos x="294" y="51"/>
                </a:cxn>
                <a:cxn ang="0">
                  <a:pos x="292" y="40"/>
                </a:cxn>
                <a:cxn ang="0">
                  <a:pos x="289" y="32"/>
                </a:cxn>
                <a:cxn ang="0">
                  <a:pos x="285" y="23"/>
                </a:cxn>
                <a:cxn ang="0">
                  <a:pos x="279" y="15"/>
                </a:cxn>
                <a:cxn ang="0">
                  <a:pos x="271" y="8"/>
                </a:cxn>
                <a:cxn ang="0">
                  <a:pos x="263" y="4"/>
                </a:cxn>
                <a:cxn ang="0">
                  <a:pos x="253" y="1"/>
                </a:cxn>
                <a:cxn ang="0">
                  <a:pos x="243" y="0"/>
                </a:cxn>
              </a:cxnLst>
              <a:rect l="0" t="0" r="r" b="b"/>
              <a:pathLst>
                <a:path w="294" h="272">
                  <a:moveTo>
                    <a:pt x="243" y="0"/>
                  </a:moveTo>
                  <a:lnTo>
                    <a:pt x="165" y="0"/>
                  </a:lnTo>
                  <a:lnTo>
                    <a:pt x="165" y="107"/>
                  </a:lnTo>
                  <a:lnTo>
                    <a:pt x="129" y="107"/>
                  </a:lnTo>
                  <a:lnTo>
                    <a:pt x="129" y="0"/>
                  </a:lnTo>
                  <a:lnTo>
                    <a:pt x="50" y="0"/>
                  </a:lnTo>
                  <a:lnTo>
                    <a:pt x="40" y="1"/>
                  </a:lnTo>
                  <a:lnTo>
                    <a:pt x="31" y="4"/>
                  </a:lnTo>
                  <a:lnTo>
                    <a:pt x="23" y="8"/>
                  </a:lnTo>
                  <a:lnTo>
                    <a:pt x="15" y="15"/>
                  </a:lnTo>
                  <a:lnTo>
                    <a:pt x="8" y="23"/>
                  </a:lnTo>
                  <a:lnTo>
                    <a:pt x="4" y="32"/>
                  </a:lnTo>
                  <a:lnTo>
                    <a:pt x="1" y="40"/>
                  </a:lnTo>
                  <a:lnTo>
                    <a:pt x="0" y="51"/>
                  </a:lnTo>
                  <a:lnTo>
                    <a:pt x="0" y="222"/>
                  </a:lnTo>
                  <a:lnTo>
                    <a:pt x="1" y="232"/>
                  </a:lnTo>
                  <a:lnTo>
                    <a:pt x="4" y="242"/>
                  </a:lnTo>
                  <a:lnTo>
                    <a:pt x="8" y="250"/>
                  </a:lnTo>
                  <a:lnTo>
                    <a:pt x="15" y="257"/>
                  </a:lnTo>
                  <a:lnTo>
                    <a:pt x="23" y="264"/>
                  </a:lnTo>
                  <a:lnTo>
                    <a:pt x="31" y="268"/>
                  </a:lnTo>
                  <a:lnTo>
                    <a:pt x="40" y="271"/>
                  </a:lnTo>
                  <a:lnTo>
                    <a:pt x="50" y="272"/>
                  </a:lnTo>
                  <a:lnTo>
                    <a:pt x="243" y="272"/>
                  </a:lnTo>
                  <a:lnTo>
                    <a:pt x="253" y="271"/>
                  </a:lnTo>
                  <a:lnTo>
                    <a:pt x="263" y="268"/>
                  </a:lnTo>
                  <a:lnTo>
                    <a:pt x="271" y="264"/>
                  </a:lnTo>
                  <a:lnTo>
                    <a:pt x="279" y="257"/>
                  </a:lnTo>
                  <a:lnTo>
                    <a:pt x="285" y="250"/>
                  </a:lnTo>
                  <a:lnTo>
                    <a:pt x="289" y="242"/>
                  </a:lnTo>
                  <a:lnTo>
                    <a:pt x="292" y="232"/>
                  </a:lnTo>
                  <a:lnTo>
                    <a:pt x="294" y="222"/>
                  </a:lnTo>
                  <a:lnTo>
                    <a:pt x="294" y="51"/>
                  </a:lnTo>
                  <a:lnTo>
                    <a:pt x="292" y="40"/>
                  </a:lnTo>
                  <a:lnTo>
                    <a:pt x="289" y="32"/>
                  </a:lnTo>
                  <a:lnTo>
                    <a:pt x="285" y="23"/>
                  </a:lnTo>
                  <a:lnTo>
                    <a:pt x="279" y="15"/>
                  </a:lnTo>
                  <a:lnTo>
                    <a:pt x="271" y="8"/>
                  </a:lnTo>
                  <a:lnTo>
                    <a:pt x="263" y="4"/>
                  </a:lnTo>
                  <a:lnTo>
                    <a:pt x="253" y="1"/>
                  </a:lnTo>
                  <a:lnTo>
                    <a:pt x="24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4" name="Freeform 74"/>
            <p:cNvSpPr>
              <a:spLocks/>
            </p:cNvSpPr>
            <p:nvPr/>
          </p:nvSpPr>
          <p:spPr bwMode="auto">
            <a:xfrm>
              <a:off x="1373188" y="5357813"/>
              <a:ext cx="155575" cy="144462"/>
            </a:xfrm>
            <a:custGeom>
              <a:avLst/>
              <a:gdLst/>
              <a:ahLst/>
              <a:cxnLst>
                <a:cxn ang="0">
                  <a:pos x="244" y="0"/>
                </a:cxn>
                <a:cxn ang="0">
                  <a:pos x="166" y="0"/>
                </a:cxn>
                <a:cxn ang="0">
                  <a:pos x="166" y="107"/>
                </a:cxn>
                <a:cxn ang="0">
                  <a:pos x="130" y="107"/>
                </a:cxn>
                <a:cxn ang="0">
                  <a:pos x="130" y="0"/>
                </a:cxn>
                <a:cxn ang="0">
                  <a:pos x="52" y="0"/>
                </a:cxn>
                <a:cxn ang="0">
                  <a:pos x="41" y="1"/>
                </a:cxn>
                <a:cxn ang="0">
                  <a:pos x="32" y="4"/>
                </a:cxn>
                <a:cxn ang="0">
                  <a:pos x="24" y="8"/>
                </a:cxn>
                <a:cxn ang="0">
                  <a:pos x="16" y="15"/>
                </a:cxn>
                <a:cxn ang="0">
                  <a:pos x="9" y="23"/>
                </a:cxn>
                <a:cxn ang="0">
                  <a:pos x="5" y="32"/>
                </a:cxn>
                <a:cxn ang="0">
                  <a:pos x="2" y="40"/>
                </a:cxn>
                <a:cxn ang="0">
                  <a:pos x="0" y="51"/>
                </a:cxn>
                <a:cxn ang="0">
                  <a:pos x="0" y="222"/>
                </a:cxn>
                <a:cxn ang="0">
                  <a:pos x="2" y="232"/>
                </a:cxn>
                <a:cxn ang="0">
                  <a:pos x="5" y="242"/>
                </a:cxn>
                <a:cxn ang="0">
                  <a:pos x="9" y="250"/>
                </a:cxn>
                <a:cxn ang="0">
                  <a:pos x="16" y="257"/>
                </a:cxn>
                <a:cxn ang="0">
                  <a:pos x="24" y="264"/>
                </a:cxn>
                <a:cxn ang="0">
                  <a:pos x="32" y="268"/>
                </a:cxn>
                <a:cxn ang="0">
                  <a:pos x="41" y="271"/>
                </a:cxn>
                <a:cxn ang="0">
                  <a:pos x="52" y="272"/>
                </a:cxn>
                <a:cxn ang="0">
                  <a:pos x="244" y="272"/>
                </a:cxn>
                <a:cxn ang="0">
                  <a:pos x="254" y="271"/>
                </a:cxn>
                <a:cxn ang="0">
                  <a:pos x="263" y="268"/>
                </a:cxn>
                <a:cxn ang="0">
                  <a:pos x="272" y="264"/>
                </a:cxn>
                <a:cxn ang="0">
                  <a:pos x="280" y="257"/>
                </a:cxn>
                <a:cxn ang="0">
                  <a:pos x="286" y="250"/>
                </a:cxn>
                <a:cxn ang="0">
                  <a:pos x="291" y="242"/>
                </a:cxn>
                <a:cxn ang="0">
                  <a:pos x="293" y="232"/>
                </a:cxn>
                <a:cxn ang="0">
                  <a:pos x="294" y="222"/>
                </a:cxn>
                <a:cxn ang="0">
                  <a:pos x="294" y="51"/>
                </a:cxn>
                <a:cxn ang="0">
                  <a:pos x="293" y="40"/>
                </a:cxn>
                <a:cxn ang="0">
                  <a:pos x="291" y="32"/>
                </a:cxn>
                <a:cxn ang="0">
                  <a:pos x="286" y="23"/>
                </a:cxn>
                <a:cxn ang="0">
                  <a:pos x="280" y="15"/>
                </a:cxn>
                <a:cxn ang="0">
                  <a:pos x="272" y="8"/>
                </a:cxn>
                <a:cxn ang="0">
                  <a:pos x="263" y="4"/>
                </a:cxn>
                <a:cxn ang="0">
                  <a:pos x="254" y="1"/>
                </a:cxn>
                <a:cxn ang="0">
                  <a:pos x="244" y="0"/>
                </a:cxn>
              </a:cxnLst>
              <a:rect l="0" t="0" r="r" b="b"/>
              <a:pathLst>
                <a:path w="294" h="272">
                  <a:moveTo>
                    <a:pt x="244" y="0"/>
                  </a:moveTo>
                  <a:lnTo>
                    <a:pt x="166" y="0"/>
                  </a:lnTo>
                  <a:lnTo>
                    <a:pt x="166" y="107"/>
                  </a:lnTo>
                  <a:lnTo>
                    <a:pt x="130" y="107"/>
                  </a:lnTo>
                  <a:lnTo>
                    <a:pt x="130" y="0"/>
                  </a:lnTo>
                  <a:lnTo>
                    <a:pt x="52" y="0"/>
                  </a:lnTo>
                  <a:lnTo>
                    <a:pt x="41" y="1"/>
                  </a:lnTo>
                  <a:lnTo>
                    <a:pt x="32" y="4"/>
                  </a:lnTo>
                  <a:lnTo>
                    <a:pt x="24" y="8"/>
                  </a:lnTo>
                  <a:lnTo>
                    <a:pt x="16" y="15"/>
                  </a:lnTo>
                  <a:lnTo>
                    <a:pt x="9" y="23"/>
                  </a:lnTo>
                  <a:lnTo>
                    <a:pt x="5" y="32"/>
                  </a:lnTo>
                  <a:lnTo>
                    <a:pt x="2" y="40"/>
                  </a:lnTo>
                  <a:lnTo>
                    <a:pt x="0" y="51"/>
                  </a:lnTo>
                  <a:lnTo>
                    <a:pt x="0" y="222"/>
                  </a:lnTo>
                  <a:lnTo>
                    <a:pt x="2" y="232"/>
                  </a:lnTo>
                  <a:lnTo>
                    <a:pt x="5" y="242"/>
                  </a:lnTo>
                  <a:lnTo>
                    <a:pt x="9" y="250"/>
                  </a:lnTo>
                  <a:lnTo>
                    <a:pt x="16" y="257"/>
                  </a:lnTo>
                  <a:lnTo>
                    <a:pt x="24" y="264"/>
                  </a:lnTo>
                  <a:lnTo>
                    <a:pt x="32" y="268"/>
                  </a:lnTo>
                  <a:lnTo>
                    <a:pt x="41" y="271"/>
                  </a:lnTo>
                  <a:lnTo>
                    <a:pt x="52" y="272"/>
                  </a:lnTo>
                  <a:lnTo>
                    <a:pt x="244" y="272"/>
                  </a:lnTo>
                  <a:lnTo>
                    <a:pt x="254" y="271"/>
                  </a:lnTo>
                  <a:lnTo>
                    <a:pt x="263" y="268"/>
                  </a:lnTo>
                  <a:lnTo>
                    <a:pt x="272" y="264"/>
                  </a:lnTo>
                  <a:lnTo>
                    <a:pt x="280" y="257"/>
                  </a:lnTo>
                  <a:lnTo>
                    <a:pt x="286" y="250"/>
                  </a:lnTo>
                  <a:lnTo>
                    <a:pt x="291" y="242"/>
                  </a:lnTo>
                  <a:lnTo>
                    <a:pt x="293" y="232"/>
                  </a:lnTo>
                  <a:lnTo>
                    <a:pt x="294" y="222"/>
                  </a:lnTo>
                  <a:lnTo>
                    <a:pt x="294" y="51"/>
                  </a:lnTo>
                  <a:lnTo>
                    <a:pt x="293" y="40"/>
                  </a:lnTo>
                  <a:lnTo>
                    <a:pt x="291" y="32"/>
                  </a:lnTo>
                  <a:lnTo>
                    <a:pt x="286" y="23"/>
                  </a:lnTo>
                  <a:lnTo>
                    <a:pt x="280" y="15"/>
                  </a:lnTo>
                  <a:lnTo>
                    <a:pt x="272" y="8"/>
                  </a:lnTo>
                  <a:lnTo>
                    <a:pt x="263" y="4"/>
                  </a:lnTo>
                  <a:lnTo>
                    <a:pt x="254" y="1"/>
                  </a:lnTo>
                  <a:lnTo>
                    <a:pt x="24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5" name="Freeform 75"/>
            <p:cNvSpPr>
              <a:spLocks/>
            </p:cNvSpPr>
            <p:nvPr/>
          </p:nvSpPr>
          <p:spPr bwMode="auto">
            <a:xfrm>
              <a:off x="1577975" y="5357813"/>
              <a:ext cx="155575" cy="144462"/>
            </a:xfrm>
            <a:custGeom>
              <a:avLst/>
              <a:gdLst/>
              <a:ahLst/>
              <a:cxnLst>
                <a:cxn ang="0">
                  <a:pos x="242" y="0"/>
                </a:cxn>
                <a:cxn ang="0">
                  <a:pos x="165" y="0"/>
                </a:cxn>
                <a:cxn ang="0">
                  <a:pos x="165" y="107"/>
                </a:cxn>
                <a:cxn ang="0">
                  <a:pos x="129" y="107"/>
                </a:cxn>
                <a:cxn ang="0">
                  <a:pos x="129" y="0"/>
                </a:cxn>
                <a:cxn ang="0">
                  <a:pos x="51" y="0"/>
                </a:cxn>
                <a:cxn ang="0">
                  <a:pos x="40" y="1"/>
                </a:cxn>
                <a:cxn ang="0">
                  <a:pos x="31" y="4"/>
                </a:cxn>
                <a:cxn ang="0">
                  <a:pos x="22" y="8"/>
                </a:cxn>
                <a:cxn ang="0">
                  <a:pos x="15" y="15"/>
                </a:cxn>
                <a:cxn ang="0">
                  <a:pos x="8" y="23"/>
                </a:cxn>
                <a:cxn ang="0">
                  <a:pos x="4" y="32"/>
                </a:cxn>
                <a:cxn ang="0">
                  <a:pos x="0" y="40"/>
                </a:cxn>
                <a:cxn ang="0">
                  <a:pos x="0" y="51"/>
                </a:cxn>
                <a:cxn ang="0">
                  <a:pos x="0" y="222"/>
                </a:cxn>
                <a:cxn ang="0">
                  <a:pos x="0" y="232"/>
                </a:cxn>
                <a:cxn ang="0">
                  <a:pos x="4" y="242"/>
                </a:cxn>
                <a:cxn ang="0">
                  <a:pos x="8" y="250"/>
                </a:cxn>
                <a:cxn ang="0">
                  <a:pos x="15" y="257"/>
                </a:cxn>
                <a:cxn ang="0">
                  <a:pos x="22" y="264"/>
                </a:cxn>
                <a:cxn ang="0">
                  <a:pos x="31" y="268"/>
                </a:cxn>
                <a:cxn ang="0">
                  <a:pos x="40" y="271"/>
                </a:cxn>
                <a:cxn ang="0">
                  <a:pos x="51" y="272"/>
                </a:cxn>
                <a:cxn ang="0">
                  <a:pos x="242" y="272"/>
                </a:cxn>
                <a:cxn ang="0">
                  <a:pos x="254" y="271"/>
                </a:cxn>
                <a:cxn ang="0">
                  <a:pos x="262" y="268"/>
                </a:cxn>
                <a:cxn ang="0">
                  <a:pos x="271" y="264"/>
                </a:cxn>
                <a:cxn ang="0">
                  <a:pos x="279" y="257"/>
                </a:cxn>
                <a:cxn ang="0">
                  <a:pos x="286" y="250"/>
                </a:cxn>
                <a:cxn ang="0">
                  <a:pos x="290" y="242"/>
                </a:cxn>
                <a:cxn ang="0">
                  <a:pos x="293" y="232"/>
                </a:cxn>
                <a:cxn ang="0">
                  <a:pos x="293" y="222"/>
                </a:cxn>
                <a:cxn ang="0">
                  <a:pos x="293" y="51"/>
                </a:cxn>
                <a:cxn ang="0">
                  <a:pos x="293" y="40"/>
                </a:cxn>
                <a:cxn ang="0">
                  <a:pos x="290" y="32"/>
                </a:cxn>
                <a:cxn ang="0">
                  <a:pos x="286" y="23"/>
                </a:cxn>
                <a:cxn ang="0">
                  <a:pos x="279" y="15"/>
                </a:cxn>
                <a:cxn ang="0">
                  <a:pos x="271" y="8"/>
                </a:cxn>
                <a:cxn ang="0">
                  <a:pos x="262" y="4"/>
                </a:cxn>
                <a:cxn ang="0">
                  <a:pos x="254" y="1"/>
                </a:cxn>
                <a:cxn ang="0">
                  <a:pos x="242" y="0"/>
                </a:cxn>
              </a:cxnLst>
              <a:rect l="0" t="0" r="r" b="b"/>
              <a:pathLst>
                <a:path w="293" h="272">
                  <a:moveTo>
                    <a:pt x="242" y="0"/>
                  </a:moveTo>
                  <a:lnTo>
                    <a:pt x="165" y="0"/>
                  </a:lnTo>
                  <a:lnTo>
                    <a:pt x="165" y="107"/>
                  </a:lnTo>
                  <a:lnTo>
                    <a:pt x="129" y="107"/>
                  </a:lnTo>
                  <a:lnTo>
                    <a:pt x="129" y="0"/>
                  </a:lnTo>
                  <a:lnTo>
                    <a:pt x="51" y="0"/>
                  </a:lnTo>
                  <a:lnTo>
                    <a:pt x="40" y="1"/>
                  </a:lnTo>
                  <a:lnTo>
                    <a:pt x="31" y="4"/>
                  </a:lnTo>
                  <a:lnTo>
                    <a:pt x="22" y="8"/>
                  </a:lnTo>
                  <a:lnTo>
                    <a:pt x="15" y="15"/>
                  </a:lnTo>
                  <a:lnTo>
                    <a:pt x="8" y="23"/>
                  </a:lnTo>
                  <a:lnTo>
                    <a:pt x="4" y="32"/>
                  </a:lnTo>
                  <a:lnTo>
                    <a:pt x="0" y="40"/>
                  </a:lnTo>
                  <a:lnTo>
                    <a:pt x="0" y="51"/>
                  </a:lnTo>
                  <a:lnTo>
                    <a:pt x="0" y="222"/>
                  </a:lnTo>
                  <a:lnTo>
                    <a:pt x="0" y="232"/>
                  </a:lnTo>
                  <a:lnTo>
                    <a:pt x="4" y="242"/>
                  </a:lnTo>
                  <a:lnTo>
                    <a:pt x="8" y="250"/>
                  </a:lnTo>
                  <a:lnTo>
                    <a:pt x="15" y="257"/>
                  </a:lnTo>
                  <a:lnTo>
                    <a:pt x="22" y="264"/>
                  </a:lnTo>
                  <a:lnTo>
                    <a:pt x="31" y="268"/>
                  </a:lnTo>
                  <a:lnTo>
                    <a:pt x="40" y="271"/>
                  </a:lnTo>
                  <a:lnTo>
                    <a:pt x="51" y="272"/>
                  </a:lnTo>
                  <a:lnTo>
                    <a:pt x="242" y="272"/>
                  </a:lnTo>
                  <a:lnTo>
                    <a:pt x="254" y="271"/>
                  </a:lnTo>
                  <a:lnTo>
                    <a:pt x="262" y="268"/>
                  </a:lnTo>
                  <a:lnTo>
                    <a:pt x="271" y="264"/>
                  </a:lnTo>
                  <a:lnTo>
                    <a:pt x="279" y="257"/>
                  </a:lnTo>
                  <a:lnTo>
                    <a:pt x="286" y="250"/>
                  </a:lnTo>
                  <a:lnTo>
                    <a:pt x="290" y="242"/>
                  </a:lnTo>
                  <a:lnTo>
                    <a:pt x="293" y="232"/>
                  </a:lnTo>
                  <a:lnTo>
                    <a:pt x="293" y="222"/>
                  </a:lnTo>
                  <a:lnTo>
                    <a:pt x="293" y="51"/>
                  </a:lnTo>
                  <a:lnTo>
                    <a:pt x="293" y="40"/>
                  </a:lnTo>
                  <a:lnTo>
                    <a:pt x="290" y="32"/>
                  </a:lnTo>
                  <a:lnTo>
                    <a:pt x="286" y="23"/>
                  </a:lnTo>
                  <a:lnTo>
                    <a:pt x="279" y="15"/>
                  </a:lnTo>
                  <a:lnTo>
                    <a:pt x="271" y="8"/>
                  </a:lnTo>
                  <a:lnTo>
                    <a:pt x="262" y="4"/>
                  </a:lnTo>
                  <a:lnTo>
                    <a:pt x="254" y="1"/>
                  </a:lnTo>
                  <a:lnTo>
                    <a:pt x="24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6" name="Freeform 76"/>
            <p:cNvSpPr>
              <a:spLocks/>
            </p:cNvSpPr>
            <p:nvPr/>
          </p:nvSpPr>
          <p:spPr bwMode="auto">
            <a:xfrm>
              <a:off x="941388" y="5437188"/>
              <a:ext cx="188912" cy="185737"/>
            </a:xfrm>
            <a:custGeom>
              <a:avLst/>
              <a:gdLst/>
              <a:ahLst/>
              <a:cxnLst>
                <a:cxn ang="0">
                  <a:pos x="182" y="9"/>
                </a:cxn>
                <a:cxn ang="0">
                  <a:pos x="117" y="52"/>
                </a:cxn>
                <a:cxn ang="0">
                  <a:pos x="177" y="141"/>
                </a:cxn>
                <a:cxn ang="0">
                  <a:pos x="147" y="161"/>
                </a:cxn>
                <a:cxn ang="0">
                  <a:pos x="87" y="73"/>
                </a:cxn>
                <a:cxn ang="0">
                  <a:pos x="23" y="116"/>
                </a:cxn>
                <a:cxn ang="0">
                  <a:pos x="14" y="122"/>
                </a:cxn>
                <a:cxn ang="0">
                  <a:pos x="9" y="130"/>
                </a:cxn>
                <a:cxn ang="0">
                  <a:pos x="4" y="139"/>
                </a:cxn>
                <a:cxn ang="0">
                  <a:pos x="1" y="148"/>
                </a:cxn>
                <a:cxn ang="0">
                  <a:pos x="0" y="158"/>
                </a:cxn>
                <a:cxn ang="0">
                  <a:pos x="1" y="168"/>
                </a:cxn>
                <a:cxn ang="0">
                  <a:pos x="4" y="178"/>
                </a:cxn>
                <a:cxn ang="0">
                  <a:pos x="9" y="186"/>
                </a:cxn>
                <a:cxn ang="0">
                  <a:pos x="104" y="328"/>
                </a:cxn>
                <a:cxn ang="0">
                  <a:pos x="110" y="336"/>
                </a:cxn>
                <a:cxn ang="0">
                  <a:pos x="118" y="342"/>
                </a:cxn>
                <a:cxn ang="0">
                  <a:pos x="127" y="347"/>
                </a:cxn>
                <a:cxn ang="0">
                  <a:pos x="136" y="349"/>
                </a:cxn>
                <a:cxn ang="0">
                  <a:pos x="146" y="350"/>
                </a:cxn>
                <a:cxn ang="0">
                  <a:pos x="156" y="349"/>
                </a:cxn>
                <a:cxn ang="0">
                  <a:pos x="166" y="347"/>
                </a:cxn>
                <a:cxn ang="0">
                  <a:pos x="174" y="341"/>
                </a:cxn>
                <a:cxn ang="0">
                  <a:pos x="334" y="235"/>
                </a:cxn>
                <a:cxn ang="0">
                  <a:pos x="341" y="228"/>
                </a:cxn>
                <a:cxn ang="0">
                  <a:pos x="348" y="221"/>
                </a:cxn>
                <a:cxn ang="0">
                  <a:pos x="352" y="212"/>
                </a:cxn>
                <a:cxn ang="0">
                  <a:pos x="356" y="202"/>
                </a:cxn>
                <a:cxn ang="0">
                  <a:pos x="357" y="192"/>
                </a:cxn>
                <a:cxn ang="0">
                  <a:pos x="356" y="182"/>
                </a:cxn>
                <a:cxn ang="0">
                  <a:pos x="352" y="173"/>
                </a:cxn>
                <a:cxn ang="0">
                  <a:pos x="348" y="164"/>
                </a:cxn>
                <a:cxn ang="0">
                  <a:pos x="253" y="23"/>
                </a:cxn>
                <a:cxn ang="0">
                  <a:pos x="246" y="14"/>
                </a:cxn>
                <a:cxn ang="0">
                  <a:pos x="238" y="9"/>
                </a:cxn>
                <a:cxn ang="0">
                  <a:pos x="230" y="4"/>
                </a:cxn>
                <a:cxn ang="0">
                  <a:pos x="220" y="1"/>
                </a:cxn>
                <a:cxn ang="0">
                  <a:pos x="210" y="0"/>
                </a:cxn>
                <a:cxn ang="0">
                  <a:pos x="201" y="1"/>
                </a:cxn>
                <a:cxn ang="0">
                  <a:pos x="191" y="4"/>
                </a:cxn>
                <a:cxn ang="0">
                  <a:pos x="182" y="9"/>
                </a:cxn>
              </a:cxnLst>
              <a:rect l="0" t="0" r="r" b="b"/>
              <a:pathLst>
                <a:path w="357" h="350">
                  <a:moveTo>
                    <a:pt x="182" y="9"/>
                  </a:moveTo>
                  <a:lnTo>
                    <a:pt x="117" y="52"/>
                  </a:lnTo>
                  <a:lnTo>
                    <a:pt x="177" y="141"/>
                  </a:lnTo>
                  <a:lnTo>
                    <a:pt x="147" y="161"/>
                  </a:lnTo>
                  <a:lnTo>
                    <a:pt x="87" y="73"/>
                  </a:lnTo>
                  <a:lnTo>
                    <a:pt x="23" y="116"/>
                  </a:lnTo>
                  <a:lnTo>
                    <a:pt x="14" y="122"/>
                  </a:lnTo>
                  <a:lnTo>
                    <a:pt x="9" y="130"/>
                  </a:lnTo>
                  <a:lnTo>
                    <a:pt x="4" y="139"/>
                  </a:lnTo>
                  <a:lnTo>
                    <a:pt x="1" y="148"/>
                  </a:lnTo>
                  <a:lnTo>
                    <a:pt x="0" y="158"/>
                  </a:lnTo>
                  <a:lnTo>
                    <a:pt x="1" y="168"/>
                  </a:lnTo>
                  <a:lnTo>
                    <a:pt x="4" y="178"/>
                  </a:lnTo>
                  <a:lnTo>
                    <a:pt x="9" y="186"/>
                  </a:lnTo>
                  <a:lnTo>
                    <a:pt x="104" y="328"/>
                  </a:lnTo>
                  <a:lnTo>
                    <a:pt x="110" y="336"/>
                  </a:lnTo>
                  <a:lnTo>
                    <a:pt x="118" y="342"/>
                  </a:lnTo>
                  <a:lnTo>
                    <a:pt x="127" y="347"/>
                  </a:lnTo>
                  <a:lnTo>
                    <a:pt x="136" y="349"/>
                  </a:lnTo>
                  <a:lnTo>
                    <a:pt x="146" y="350"/>
                  </a:lnTo>
                  <a:lnTo>
                    <a:pt x="156" y="349"/>
                  </a:lnTo>
                  <a:lnTo>
                    <a:pt x="166" y="347"/>
                  </a:lnTo>
                  <a:lnTo>
                    <a:pt x="174" y="341"/>
                  </a:lnTo>
                  <a:lnTo>
                    <a:pt x="334" y="235"/>
                  </a:lnTo>
                  <a:lnTo>
                    <a:pt x="341" y="228"/>
                  </a:lnTo>
                  <a:lnTo>
                    <a:pt x="348" y="221"/>
                  </a:lnTo>
                  <a:lnTo>
                    <a:pt x="352" y="212"/>
                  </a:lnTo>
                  <a:lnTo>
                    <a:pt x="356" y="202"/>
                  </a:lnTo>
                  <a:lnTo>
                    <a:pt x="357" y="192"/>
                  </a:lnTo>
                  <a:lnTo>
                    <a:pt x="356" y="182"/>
                  </a:lnTo>
                  <a:lnTo>
                    <a:pt x="352" y="173"/>
                  </a:lnTo>
                  <a:lnTo>
                    <a:pt x="348" y="164"/>
                  </a:lnTo>
                  <a:lnTo>
                    <a:pt x="253" y="23"/>
                  </a:lnTo>
                  <a:lnTo>
                    <a:pt x="246" y="14"/>
                  </a:lnTo>
                  <a:lnTo>
                    <a:pt x="238" y="9"/>
                  </a:lnTo>
                  <a:lnTo>
                    <a:pt x="230" y="4"/>
                  </a:lnTo>
                  <a:lnTo>
                    <a:pt x="220" y="1"/>
                  </a:lnTo>
                  <a:lnTo>
                    <a:pt x="210" y="0"/>
                  </a:lnTo>
                  <a:lnTo>
                    <a:pt x="201" y="1"/>
                  </a:lnTo>
                  <a:lnTo>
                    <a:pt x="191" y="4"/>
                  </a:lnTo>
                  <a:lnTo>
                    <a:pt x="182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7" name="Freeform 77"/>
            <p:cNvSpPr>
              <a:spLocks/>
            </p:cNvSpPr>
            <p:nvPr/>
          </p:nvSpPr>
          <p:spPr bwMode="auto">
            <a:xfrm>
              <a:off x="1128713" y="5516563"/>
              <a:ext cx="644525" cy="227012"/>
            </a:xfrm>
            <a:custGeom>
              <a:avLst/>
              <a:gdLst/>
              <a:ahLst/>
              <a:cxnLst>
                <a:cxn ang="0">
                  <a:pos x="213" y="379"/>
                </a:cxn>
                <a:cxn ang="0">
                  <a:pos x="164" y="371"/>
                </a:cxn>
                <a:cxn ang="0">
                  <a:pos x="121" y="350"/>
                </a:cxn>
                <a:cxn ang="0">
                  <a:pos x="86" y="318"/>
                </a:cxn>
                <a:cxn ang="0">
                  <a:pos x="60" y="277"/>
                </a:cxn>
                <a:cxn ang="0">
                  <a:pos x="48" y="231"/>
                </a:cxn>
                <a:cxn ang="0">
                  <a:pos x="51" y="180"/>
                </a:cxn>
                <a:cxn ang="0">
                  <a:pos x="68" y="135"/>
                </a:cxn>
                <a:cxn ang="0">
                  <a:pos x="97" y="97"/>
                </a:cxn>
                <a:cxn ang="0">
                  <a:pos x="134" y="69"/>
                </a:cxn>
                <a:cxn ang="0">
                  <a:pos x="180" y="52"/>
                </a:cxn>
                <a:cxn ang="0">
                  <a:pos x="1002" y="49"/>
                </a:cxn>
                <a:cxn ang="0">
                  <a:pos x="1052" y="55"/>
                </a:cxn>
                <a:cxn ang="0">
                  <a:pos x="1095" y="76"/>
                </a:cxn>
                <a:cxn ang="0">
                  <a:pos x="1130" y="108"/>
                </a:cxn>
                <a:cxn ang="0">
                  <a:pos x="1155" y="149"/>
                </a:cxn>
                <a:cxn ang="0">
                  <a:pos x="1167" y="197"/>
                </a:cxn>
                <a:cxn ang="0">
                  <a:pos x="1165" y="247"/>
                </a:cxn>
                <a:cxn ang="0">
                  <a:pos x="1148" y="293"/>
                </a:cxn>
                <a:cxn ang="0">
                  <a:pos x="1119" y="331"/>
                </a:cxn>
                <a:cxn ang="0">
                  <a:pos x="1081" y="359"/>
                </a:cxn>
                <a:cxn ang="0">
                  <a:pos x="1035" y="376"/>
                </a:cxn>
                <a:cxn ang="0">
                  <a:pos x="1002" y="403"/>
                </a:cxn>
                <a:cxn ang="0">
                  <a:pos x="1045" y="423"/>
                </a:cxn>
                <a:cxn ang="0">
                  <a:pos x="1104" y="402"/>
                </a:cxn>
                <a:cxn ang="0">
                  <a:pos x="1153" y="365"/>
                </a:cxn>
                <a:cxn ang="0">
                  <a:pos x="1190" y="316"/>
                </a:cxn>
                <a:cxn ang="0">
                  <a:pos x="1212" y="257"/>
                </a:cxn>
                <a:cxn ang="0">
                  <a:pos x="1215" y="192"/>
                </a:cxn>
                <a:cxn ang="0">
                  <a:pos x="1200" y="131"/>
                </a:cxn>
                <a:cxn ang="0">
                  <a:pos x="1168" y="77"/>
                </a:cxn>
                <a:cxn ang="0">
                  <a:pos x="1121" y="37"/>
                </a:cxn>
                <a:cxn ang="0">
                  <a:pos x="1066" y="10"/>
                </a:cxn>
                <a:cxn ang="0">
                  <a:pos x="1002" y="0"/>
                </a:cxn>
                <a:cxn ang="0">
                  <a:pos x="170" y="5"/>
                </a:cxn>
                <a:cxn ang="0">
                  <a:pos x="111" y="26"/>
                </a:cxn>
                <a:cxn ang="0">
                  <a:pos x="63" y="63"/>
                </a:cxn>
                <a:cxn ang="0">
                  <a:pos x="25" y="112"/>
                </a:cxn>
                <a:cxn ang="0">
                  <a:pos x="4" y="170"/>
                </a:cxn>
                <a:cxn ang="0">
                  <a:pos x="1" y="236"/>
                </a:cxn>
                <a:cxn ang="0">
                  <a:pos x="16" y="297"/>
                </a:cxn>
                <a:cxn ang="0">
                  <a:pos x="48" y="349"/>
                </a:cxn>
                <a:cxn ang="0">
                  <a:pos x="93" y="391"/>
                </a:cxn>
                <a:cxn ang="0">
                  <a:pos x="150" y="418"/>
                </a:cxn>
                <a:cxn ang="0">
                  <a:pos x="213" y="428"/>
                </a:cxn>
              </a:cxnLst>
              <a:rect l="0" t="0" r="r" b="b"/>
              <a:pathLst>
                <a:path w="1216" h="428">
                  <a:moveTo>
                    <a:pt x="1002" y="403"/>
                  </a:moveTo>
                  <a:lnTo>
                    <a:pt x="1002" y="379"/>
                  </a:lnTo>
                  <a:lnTo>
                    <a:pt x="213" y="379"/>
                  </a:lnTo>
                  <a:lnTo>
                    <a:pt x="196" y="378"/>
                  </a:lnTo>
                  <a:lnTo>
                    <a:pt x="180" y="376"/>
                  </a:lnTo>
                  <a:lnTo>
                    <a:pt x="164" y="371"/>
                  </a:lnTo>
                  <a:lnTo>
                    <a:pt x="149" y="366"/>
                  </a:lnTo>
                  <a:lnTo>
                    <a:pt x="134" y="359"/>
                  </a:lnTo>
                  <a:lnTo>
                    <a:pt x="121" y="350"/>
                  </a:lnTo>
                  <a:lnTo>
                    <a:pt x="108" y="342"/>
                  </a:lnTo>
                  <a:lnTo>
                    <a:pt x="97" y="331"/>
                  </a:lnTo>
                  <a:lnTo>
                    <a:pt x="86" y="318"/>
                  </a:lnTo>
                  <a:lnTo>
                    <a:pt x="76" y="306"/>
                  </a:lnTo>
                  <a:lnTo>
                    <a:pt x="68" y="293"/>
                  </a:lnTo>
                  <a:lnTo>
                    <a:pt x="60" y="277"/>
                  </a:lnTo>
                  <a:lnTo>
                    <a:pt x="55" y="263"/>
                  </a:lnTo>
                  <a:lnTo>
                    <a:pt x="51" y="247"/>
                  </a:lnTo>
                  <a:lnTo>
                    <a:pt x="48" y="231"/>
                  </a:lnTo>
                  <a:lnTo>
                    <a:pt x="48" y="213"/>
                  </a:lnTo>
                  <a:lnTo>
                    <a:pt x="48" y="197"/>
                  </a:lnTo>
                  <a:lnTo>
                    <a:pt x="51" y="180"/>
                  </a:lnTo>
                  <a:lnTo>
                    <a:pt x="55" y="165"/>
                  </a:lnTo>
                  <a:lnTo>
                    <a:pt x="60" y="149"/>
                  </a:lnTo>
                  <a:lnTo>
                    <a:pt x="68" y="135"/>
                  </a:lnTo>
                  <a:lnTo>
                    <a:pt x="76" y="122"/>
                  </a:lnTo>
                  <a:lnTo>
                    <a:pt x="86" y="108"/>
                  </a:lnTo>
                  <a:lnTo>
                    <a:pt x="97" y="97"/>
                  </a:lnTo>
                  <a:lnTo>
                    <a:pt x="108" y="86"/>
                  </a:lnTo>
                  <a:lnTo>
                    <a:pt x="121" y="76"/>
                  </a:lnTo>
                  <a:lnTo>
                    <a:pt x="134" y="69"/>
                  </a:lnTo>
                  <a:lnTo>
                    <a:pt x="149" y="62"/>
                  </a:lnTo>
                  <a:lnTo>
                    <a:pt x="164" y="55"/>
                  </a:lnTo>
                  <a:lnTo>
                    <a:pt x="180" y="52"/>
                  </a:lnTo>
                  <a:lnTo>
                    <a:pt x="196" y="49"/>
                  </a:lnTo>
                  <a:lnTo>
                    <a:pt x="213" y="49"/>
                  </a:lnTo>
                  <a:lnTo>
                    <a:pt x="1002" y="49"/>
                  </a:lnTo>
                  <a:lnTo>
                    <a:pt x="1020" y="49"/>
                  </a:lnTo>
                  <a:lnTo>
                    <a:pt x="1035" y="52"/>
                  </a:lnTo>
                  <a:lnTo>
                    <a:pt x="1052" y="55"/>
                  </a:lnTo>
                  <a:lnTo>
                    <a:pt x="1066" y="62"/>
                  </a:lnTo>
                  <a:lnTo>
                    <a:pt x="1081" y="69"/>
                  </a:lnTo>
                  <a:lnTo>
                    <a:pt x="1095" y="76"/>
                  </a:lnTo>
                  <a:lnTo>
                    <a:pt x="1107" y="86"/>
                  </a:lnTo>
                  <a:lnTo>
                    <a:pt x="1119" y="97"/>
                  </a:lnTo>
                  <a:lnTo>
                    <a:pt x="1130" y="108"/>
                  </a:lnTo>
                  <a:lnTo>
                    <a:pt x="1139" y="122"/>
                  </a:lnTo>
                  <a:lnTo>
                    <a:pt x="1148" y="135"/>
                  </a:lnTo>
                  <a:lnTo>
                    <a:pt x="1155" y="149"/>
                  </a:lnTo>
                  <a:lnTo>
                    <a:pt x="1160" y="165"/>
                  </a:lnTo>
                  <a:lnTo>
                    <a:pt x="1165" y="180"/>
                  </a:lnTo>
                  <a:lnTo>
                    <a:pt x="1167" y="197"/>
                  </a:lnTo>
                  <a:lnTo>
                    <a:pt x="1168" y="213"/>
                  </a:lnTo>
                  <a:lnTo>
                    <a:pt x="1167" y="231"/>
                  </a:lnTo>
                  <a:lnTo>
                    <a:pt x="1165" y="247"/>
                  </a:lnTo>
                  <a:lnTo>
                    <a:pt x="1160" y="263"/>
                  </a:lnTo>
                  <a:lnTo>
                    <a:pt x="1155" y="277"/>
                  </a:lnTo>
                  <a:lnTo>
                    <a:pt x="1148" y="293"/>
                  </a:lnTo>
                  <a:lnTo>
                    <a:pt x="1139" y="306"/>
                  </a:lnTo>
                  <a:lnTo>
                    <a:pt x="1130" y="318"/>
                  </a:lnTo>
                  <a:lnTo>
                    <a:pt x="1119" y="331"/>
                  </a:lnTo>
                  <a:lnTo>
                    <a:pt x="1107" y="342"/>
                  </a:lnTo>
                  <a:lnTo>
                    <a:pt x="1095" y="350"/>
                  </a:lnTo>
                  <a:lnTo>
                    <a:pt x="1081" y="359"/>
                  </a:lnTo>
                  <a:lnTo>
                    <a:pt x="1066" y="366"/>
                  </a:lnTo>
                  <a:lnTo>
                    <a:pt x="1052" y="371"/>
                  </a:lnTo>
                  <a:lnTo>
                    <a:pt x="1035" y="376"/>
                  </a:lnTo>
                  <a:lnTo>
                    <a:pt x="1020" y="378"/>
                  </a:lnTo>
                  <a:lnTo>
                    <a:pt x="1002" y="379"/>
                  </a:lnTo>
                  <a:lnTo>
                    <a:pt x="1002" y="403"/>
                  </a:lnTo>
                  <a:lnTo>
                    <a:pt x="1002" y="428"/>
                  </a:lnTo>
                  <a:lnTo>
                    <a:pt x="1024" y="427"/>
                  </a:lnTo>
                  <a:lnTo>
                    <a:pt x="1045" y="423"/>
                  </a:lnTo>
                  <a:lnTo>
                    <a:pt x="1066" y="418"/>
                  </a:lnTo>
                  <a:lnTo>
                    <a:pt x="1086" y="411"/>
                  </a:lnTo>
                  <a:lnTo>
                    <a:pt x="1104" y="402"/>
                  </a:lnTo>
                  <a:lnTo>
                    <a:pt x="1121" y="391"/>
                  </a:lnTo>
                  <a:lnTo>
                    <a:pt x="1138" y="379"/>
                  </a:lnTo>
                  <a:lnTo>
                    <a:pt x="1153" y="365"/>
                  </a:lnTo>
                  <a:lnTo>
                    <a:pt x="1168" y="349"/>
                  </a:lnTo>
                  <a:lnTo>
                    <a:pt x="1180" y="333"/>
                  </a:lnTo>
                  <a:lnTo>
                    <a:pt x="1190" y="316"/>
                  </a:lnTo>
                  <a:lnTo>
                    <a:pt x="1200" y="297"/>
                  </a:lnTo>
                  <a:lnTo>
                    <a:pt x="1207" y="277"/>
                  </a:lnTo>
                  <a:lnTo>
                    <a:pt x="1212" y="257"/>
                  </a:lnTo>
                  <a:lnTo>
                    <a:pt x="1215" y="236"/>
                  </a:lnTo>
                  <a:lnTo>
                    <a:pt x="1216" y="213"/>
                  </a:lnTo>
                  <a:lnTo>
                    <a:pt x="1215" y="192"/>
                  </a:lnTo>
                  <a:lnTo>
                    <a:pt x="1212" y="170"/>
                  </a:lnTo>
                  <a:lnTo>
                    <a:pt x="1207" y="150"/>
                  </a:lnTo>
                  <a:lnTo>
                    <a:pt x="1200" y="131"/>
                  </a:lnTo>
                  <a:lnTo>
                    <a:pt x="1190" y="112"/>
                  </a:lnTo>
                  <a:lnTo>
                    <a:pt x="1180" y="94"/>
                  </a:lnTo>
                  <a:lnTo>
                    <a:pt x="1168" y="77"/>
                  </a:lnTo>
                  <a:lnTo>
                    <a:pt x="1153" y="63"/>
                  </a:lnTo>
                  <a:lnTo>
                    <a:pt x="1138" y="49"/>
                  </a:lnTo>
                  <a:lnTo>
                    <a:pt x="1121" y="37"/>
                  </a:lnTo>
                  <a:lnTo>
                    <a:pt x="1104" y="26"/>
                  </a:lnTo>
                  <a:lnTo>
                    <a:pt x="1086" y="17"/>
                  </a:lnTo>
                  <a:lnTo>
                    <a:pt x="1066" y="10"/>
                  </a:lnTo>
                  <a:lnTo>
                    <a:pt x="1045" y="5"/>
                  </a:lnTo>
                  <a:lnTo>
                    <a:pt x="1024" y="1"/>
                  </a:lnTo>
                  <a:lnTo>
                    <a:pt x="1002" y="0"/>
                  </a:lnTo>
                  <a:lnTo>
                    <a:pt x="213" y="0"/>
                  </a:lnTo>
                  <a:lnTo>
                    <a:pt x="192" y="1"/>
                  </a:lnTo>
                  <a:lnTo>
                    <a:pt x="170" y="5"/>
                  </a:lnTo>
                  <a:lnTo>
                    <a:pt x="150" y="10"/>
                  </a:lnTo>
                  <a:lnTo>
                    <a:pt x="130" y="17"/>
                  </a:lnTo>
                  <a:lnTo>
                    <a:pt x="111" y="26"/>
                  </a:lnTo>
                  <a:lnTo>
                    <a:pt x="93" y="37"/>
                  </a:lnTo>
                  <a:lnTo>
                    <a:pt x="77" y="49"/>
                  </a:lnTo>
                  <a:lnTo>
                    <a:pt x="63" y="63"/>
                  </a:lnTo>
                  <a:lnTo>
                    <a:pt x="48" y="77"/>
                  </a:lnTo>
                  <a:lnTo>
                    <a:pt x="36" y="94"/>
                  </a:lnTo>
                  <a:lnTo>
                    <a:pt x="25" y="112"/>
                  </a:lnTo>
                  <a:lnTo>
                    <a:pt x="16" y="131"/>
                  </a:lnTo>
                  <a:lnTo>
                    <a:pt x="8" y="150"/>
                  </a:lnTo>
                  <a:lnTo>
                    <a:pt x="4" y="170"/>
                  </a:lnTo>
                  <a:lnTo>
                    <a:pt x="1" y="192"/>
                  </a:lnTo>
                  <a:lnTo>
                    <a:pt x="0" y="213"/>
                  </a:lnTo>
                  <a:lnTo>
                    <a:pt x="1" y="236"/>
                  </a:lnTo>
                  <a:lnTo>
                    <a:pt x="4" y="257"/>
                  </a:lnTo>
                  <a:lnTo>
                    <a:pt x="8" y="277"/>
                  </a:lnTo>
                  <a:lnTo>
                    <a:pt x="16" y="297"/>
                  </a:lnTo>
                  <a:lnTo>
                    <a:pt x="25" y="316"/>
                  </a:lnTo>
                  <a:lnTo>
                    <a:pt x="36" y="333"/>
                  </a:lnTo>
                  <a:lnTo>
                    <a:pt x="48" y="349"/>
                  </a:lnTo>
                  <a:lnTo>
                    <a:pt x="63" y="365"/>
                  </a:lnTo>
                  <a:lnTo>
                    <a:pt x="77" y="379"/>
                  </a:lnTo>
                  <a:lnTo>
                    <a:pt x="93" y="391"/>
                  </a:lnTo>
                  <a:lnTo>
                    <a:pt x="111" y="402"/>
                  </a:lnTo>
                  <a:lnTo>
                    <a:pt x="130" y="411"/>
                  </a:lnTo>
                  <a:lnTo>
                    <a:pt x="150" y="418"/>
                  </a:lnTo>
                  <a:lnTo>
                    <a:pt x="170" y="423"/>
                  </a:lnTo>
                  <a:lnTo>
                    <a:pt x="192" y="427"/>
                  </a:lnTo>
                  <a:lnTo>
                    <a:pt x="213" y="428"/>
                  </a:lnTo>
                  <a:lnTo>
                    <a:pt x="1002" y="428"/>
                  </a:lnTo>
                  <a:lnTo>
                    <a:pt x="1002" y="40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8" name="Freeform 78"/>
            <p:cNvSpPr>
              <a:spLocks/>
            </p:cNvSpPr>
            <p:nvPr/>
          </p:nvSpPr>
          <p:spPr bwMode="auto">
            <a:xfrm>
              <a:off x="976313" y="5588000"/>
              <a:ext cx="133350" cy="165100"/>
            </a:xfrm>
            <a:custGeom>
              <a:avLst/>
              <a:gdLst/>
              <a:ahLst/>
              <a:cxnLst>
                <a:cxn ang="0">
                  <a:pos x="252" y="0"/>
                </a:cxn>
                <a:cxn ang="0">
                  <a:pos x="205" y="33"/>
                </a:cxn>
                <a:cxn ang="0">
                  <a:pos x="160" y="67"/>
                </a:cxn>
                <a:cxn ang="0">
                  <a:pos x="141" y="84"/>
                </a:cxn>
                <a:cxn ang="0">
                  <a:pos x="121" y="100"/>
                </a:cxn>
                <a:cxn ang="0">
                  <a:pos x="102" y="118"/>
                </a:cxn>
                <a:cxn ang="0">
                  <a:pos x="85" y="135"/>
                </a:cxn>
                <a:cxn ang="0">
                  <a:pos x="69" y="151"/>
                </a:cxn>
                <a:cxn ang="0">
                  <a:pos x="54" y="168"/>
                </a:cxn>
                <a:cxn ang="0">
                  <a:pos x="41" y="185"/>
                </a:cxn>
                <a:cxn ang="0">
                  <a:pos x="30" y="202"/>
                </a:cxn>
                <a:cxn ang="0">
                  <a:pos x="20" y="219"/>
                </a:cxn>
                <a:cxn ang="0">
                  <a:pos x="11" y="236"/>
                </a:cxn>
                <a:cxn ang="0">
                  <a:pos x="5" y="253"/>
                </a:cxn>
                <a:cxn ang="0">
                  <a:pos x="0" y="269"/>
                </a:cxn>
                <a:cxn ang="0">
                  <a:pos x="68" y="311"/>
                </a:cxn>
                <a:cxn ang="0">
                  <a:pos x="70" y="293"/>
                </a:cxn>
                <a:cxn ang="0">
                  <a:pos x="74" y="274"/>
                </a:cxn>
                <a:cxn ang="0">
                  <a:pos x="80" y="254"/>
                </a:cxn>
                <a:cxn ang="0">
                  <a:pos x="86" y="235"/>
                </a:cxn>
                <a:cxn ang="0">
                  <a:pos x="95" y="215"/>
                </a:cxn>
                <a:cxn ang="0">
                  <a:pos x="104" y="197"/>
                </a:cxn>
                <a:cxn ang="0">
                  <a:pos x="115" y="177"/>
                </a:cxn>
                <a:cxn ang="0">
                  <a:pos x="126" y="157"/>
                </a:cxn>
                <a:cxn ang="0">
                  <a:pos x="139" y="138"/>
                </a:cxn>
                <a:cxn ang="0">
                  <a:pos x="153" y="118"/>
                </a:cxn>
                <a:cxn ang="0">
                  <a:pos x="168" y="98"/>
                </a:cxn>
                <a:cxn ang="0">
                  <a:pos x="184" y="78"/>
                </a:cxn>
                <a:cxn ang="0">
                  <a:pos x="217" y="40"/>
                </a:cxn>
                <a:cxn ang="0">
                  <a:pos x="252" y="0"/>
                </a:cxn>
              </a:cxnLst>
              <a:rect l="0" t="0" r="r" b="b"/>
              <a:pathLst>
                <a:path w="252" h="311">
                  <a:moveTo>
                    <a:pt x="252" y="0"/>
                  </a:moveTo>
                  <a:lnTo>
                    <a:pt x="205" y="33"/>
                  </a:lnTo>
                  <a:lnTo>
                    <a:pt x="160" y="67"/>
                  </a:lnTo>
                  <a:lnTo>
                    <a:pt x="141" y="84"/>
                  </a:lnTo>
                  <a:lnTo>
                    <a:pt x="121" y="100"/>
                  </a:lnTo>
                  <a:lnTo>
                    <a:pt x="102" y="118"/>
                  </a:lnTo>
                  <a:lnTo>
                    <a:pt x="85" y="135"/>
                  </a:lnTo>
                  <a:lnTo>
                    <a:pt x="69" y="151"/>
                  </a:lnTo>
                  <a:lnTo>
                    <a:pt x="54" y="168"/>
                  </a:lnTo>
                  <a:lnTo>
                    <a:pt x="41" y="185"/>
                  </a:lnTo>
                  <a:lnTo>
                    <a:pt x="30" y="202"/>
                  </a:lnTo>
                  <a:lnTo>
                    <a:pt x="20" y="219"/>
                  </a:lnTo>
                  <a:lnTo>
                    <a:pt x="11" y="236"/>
                  </a:lnTo>
                  <a:lnTo>
                    <a:pt x="5" y="253"/>
                  </a:lnTo>
                  <a:lnTo>
                    <a:pt x="0" y="269"/>
                  </a:lnTo>
                  <a:lnTo>
                    <a:pt x="68" y="311"/>
                  </a:lnTo>
                  <a:lnTo>
                    <a:pt x="70" y="293"/>
                  </a:lnTo>
                  <a:lnTo>
                    <a:pt x="74" y="274"/>
                  </a:lnTo>
                  <a:lnTo>
                    <a:pt x="80" y="254"/>
                  </a:lnTo>
                  <a:lnTo>
                    <a:pt x="86" y="235"/>
                  </a:lnTo>
                  <a:lnTo>
                    <a:pt x="95" y="215"/>
                  </a:lnTo>
                  <a:lnTo>
                    <a:pt x="104" y="197"/>
                  </a:lnTo>
                  <a:lnTo>
                    <a:pt x="115" y="177"/>
                  </a:lnTo>
                  <a:lnTo>
                    <a:pt x="126" y="157"/>
                  </a:lnTo>
                  <a:lnTo>
                    <a:pt x="139" y="138"/>
                  </a:lnTo>
                  <a:lnTo>
                    <a:pt x="153" y="118"/>
                  </a:lnTo>
                  <a:lnTo>
                    <a:pt x="168" y="98"/>
                  </a:lnTo>
                  <a:lnTo>
                    <a:pt x="184" y="78"/>
                  </a:lnTo>
                  <a:lnTo>
                    <a:pt x="217" y="40"/>
                  </a:lnTo>
                  <a:lnTo>
                    <a:pt x="25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9" name="Freeform 79"/>
            <p:cNvSpPr>
              <a:spLocks noEditPoints="1"/>
            </p:cNvSpPr>
            <p:nvPr/>
          </p:nvSpPr>
          <p:spPr bwMode="auto">
            <a:xfrm>
              <a:off x="1255713" y="5624513"/>
              <a:ext cx="80962" cy="80962"/>
            </a:xfrm>
            <a:custGeom>
              <a:avLst/>
              <a:gdLst/>
              <a:ahLst/>
              <a:cxnLst>
                <a:cxn ang="0">
                  <a:pos x="71" y="106"/>
                </a:cxn>
                <a:cxn ang="0">
                  <a:pos x="60" y="102"/>
                </a:cxn>
                <a:cxn ang="0">
                  <a:pos x="52" y="94"/>
                </a:cxn>
                <a:cxn ang="0">
                  <a:pos x="48" y="83"/>
                </a:cxn>
                <a:cxn ang="0">
                  <a:pos x="48" y="71"/>
                </a:cxn>
                <a:cxn ang="0">
                  <a:pos x="52" y="60"/>
                </a:cxn>
                <a:cxn ang="0">
                  <a:pos x="60" y="52"/>
                </a:cxn>
                <a:cxn ang="0">
                  <a:pos x="71" y="47"/>
                </a:cxn>
                <a:cxn ang="0">
                  <a:pos x="83" y="47"/>
                </a:cxn>
                <a:cxn ang="0">
                  <a:pos x="94" y="52"/>
                </a:cxn>
                <a:cxn ang="0">
                  <a:pos x="102" y="60"/>
                </a:cxn>
                <a:cxn ang="0">
                  <a:pos x="106" y="71"/>
                </a:cxn>
                <a:cxn ang="0">
                  <a:pos x="106" y="83"/>
                </a:cxn>
                <a:cxn ang="0">
                  <a:pos x="102" y="94"/>
                </a:cxn>
                <a:cxn ang="0">
                  <a:pos x="94" y="102"/>
                </a:cxn>
                <a:cxn ang="0">
                  <a:pos x="83" y="106"/>
                </a:cxn>
                <a:cxn ang="0">
                  <a:pos x="78" y="0"/>
                </a:cxn>
                <a:cxn ang="0">
                  <a:pos x="62" y="1"/>
                </a:cxn>
                <a:cxn ang="0">
                  <a:pos x="48" y="6"/>
                </a:cxn>
                <a:cxn ang="0">
                  <a:pos x="35" y="14"/>
                </a:cxn>
                <a:cxn ang="0">
                  <a:pos x="24" y="22"/>
                </a:cxn>
                <a:cxn ang="0">
                  <a:pos x="14" y="35"/>
                </a:cxn>
                <a:cxn ang="0">
                  <a:pos x="7" y="47"/>
                </a:cxn>
                <a:cxn ang="0">
                  <a:pos x="3" y="61"/>
                </a:cxn>
                <a:cxn ang="0">
                  <a:pos x="0" y="77"/>
                </a:cxn>
                <a:cxn ang="0">
                  <a:pos x="3" y="92"/>
                </a:cxn>
                <a:cxn ang="0">
                  <a:pos x="7" y="106"/>
                </a:cxn>
                <a:cxn ang="0">
                  <a:pos x="14" y="120"/>
                </a:cxn>
                <a:cxn ang="0">
                  <a:pos x="24" y="131"/>
                </a:cxn>
                <a:cxn ang="0">
                  <a:pos x="35" y="141"/>
                </a:cxn>
                <a:cxn ang="0">
                  <a:pos x="48" y="147"/>
                </a:cxn>
                <a:cxn ang="0">
                  <a:pos x="62" y="152"/>
                </a:cxn>
                <a:cxn ang="0">
                  <a:pos x="78" y="154"/>
                </a:cxn>
                <a:cxn ang="0">
                  <a:pos x="93" y="152"/>
                </a:cxn>
                <a:cxn ang="0">
                  <a:pos x="108" y="147"/>
                </a:cxn>
                <a:cxn ang="0">
                  <a:pos x="120" y="141"/>
                </a:cxn>
                <a:cxn ang="0">
                  <a:pos x="132" y="131"/>
                </a:cxn>
                <a:cxn ang="0">
                  <a:pos x="141" y="120"/>
                </a:cxn>
                <a:cxn ang="0">
                  <a:pos x="148" y="106"/>
                </a:cxn>
                <a:cxn ang="0">
                  <a:pos x="153" y="92"/>
                </a:cxn>
                <a:cxn ang="0">
                  <a:pos x="154" y="77"/>
                </a:cxn>
                <a:cxn ang="0">
                  <a:pos x="153" y="61"/>
                </a:cxn>
                <a:cxn ang="0">
                  <a:pos x="148" y="47"/>
                </a:cxn>
                <a:cxn ang="0">
                  <a:pos x="141" y="35"/>
                </a:cxn>
                <a:cxn ang="0">
                  <a:pos x="132" y="22"/>
                </a:cxn>
                <a:cxn ang="0">
                  <a:pos x="120" y="14"/>
                </a:cxn>
                <a:cxn ang="0">
                  <a:pos x="108" y="6"/>
                </a:cxn>
                <a:cxn ang="0">
                  <a:pos x="93" y="1"/>
                </a:cxn>
                <a:cxn ang="0">
                  <a:pos x="78" y="0"/>
                </a:cxn>
              </a:cxnLst>
              <a:rect l="0" t="0" r="r" b="b"/>
              <a:pathLst>
                <a:path w="154" h="154">
                  <a:moveTo>
                    <a:pt x="78" y="108"/>
                  </a:moveTo>
                  <a:lnTo>
                    <a:pt x="71" y="106"/>
                  </a:lnTo>
                  <a:lnTo>
                    <a:pt x="66" y="105"/>
                  </a:lnTo>
                  <a:lnTo>
                    <a:pt x="60" y="102"/>
                  </a:lnTo>
                  <a:lnTo>
                    <a:pt x="56" y="99"/>
                  </a:lnTo>
                  <a:lnTo>
                    <a:pt x="52" y="94"/>
                  </a:lnTo>
                  <a:lnTo>
                    <a:pt x="49" y="89"/>
                  </a:lnTo>
                  <a:lnTo>
                    <a:pt x="48" y="83"/>
                  </a:lnTo>
                  <a:lnTo>
                    <a:pt x="47" y="77"/>
                  </a:lnTo>
                  <a:lnTo>
                    <a:pt x="48" y="71"/>
                  </a:lnTo>
                  <a:lnTo>
                    <a:pt x="49" y="66"/>
                  </a:lnTo>
                  <a:lnTo>
                    <a:pt x="52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6" y="49"/>
                  </a:lnTo>
                  <a:lnTo>
                    <a:pt x="71" y="47"/>
                  </a:lnTo>
                  <a:lnTo>
                    <a:pt x="78" y="47"/>
                  </a:lnTo>
                  <a:lnTo>
                    <a:pt x="83" y="47"/>
                  </a:lnTo>
                  <a:lnTo>
                    <a:pt x="89" y="49"/>
                  </a:lnTo>
                  <a:lnTo>
                    <a:pt x="94" y="52"/>
                  </a:lnTo>
                  <a:lnTo>
                    <a:pt x="99" y="56"/>
                  </a:lnTo>
                  <a:lnTo>
                    <a:pt x="102" y="60"/>
                  </a:lnTo>
                  <a:lnTo>
                    <a:pt x="105" y="66"/>
                  </a:lnTo>
                  <a:lnTo>
                    <a:pt x="106" y="71"/>
                  </a:lnTo>
                  <a:lnTo>
                    <a:pt x="108" y="77"/>
                  </a:lnTo>
                  <a:lnTo>
                    <a:pt x="106" y="83"/>
                  </a:lnTo>
                  <a:lnTo>
                    <a:pt x="105" y="89"/>
                  </a:lnTo>
                  <a:lnTo>
                    <a:pt x="102" y="94"/>
                  </a:lnTo>
                  <a:lnTo>
                    <a:pt x="99" y="99"/>
                  </a:lnTo>
                  <a:lnTo>
                    <a:pt x="94" y="102"/>
                  </a:lnTo>
                  <a:lnTo>
                    <a:pt x="89" y="105"/>
                  </a:lnTo>
                  <a:lnTo>
                    <a:pt x="83" y="106"/>
                  </a:lnTo>
                  <a:lnTo>
                    <a:pt x="78" y="108"/>
                  </a:lnTo>
                  <a:close/>
                  <a:moveTo>
                    <a:pt x="78" y="0"/>
                  </a:moveTo>
                  <a:lnTo>
                    <a:pt x="70" y="0"/>
                  </a:lnTo>
                  <a:lnTo>
                    <a:pt x="62" y="1"/>
                  </a:lnTo>
                  <a:lnTo>
                    <a:pt x="55" y="4"/>
                  </a:lnTo>
                  <a:lnTo>
                    <a:pt x="48" y="6"/>
                  </a:lnTo>
                  <a:lnTo>
                    <a:pt x="41" y="9"/>
                  </a:lnTo>
                  <a:lnTo>
                    <a:pt x="35" y="14"/>
                  </a:lnTo>
                  <a:lnTo>
                    <a:pt x="28" y="18"/>
                  </a:lnTo>
                  <a:lnTo>
                    <a:pt x="24" y="22"/>
                  </a:lnTo>
                  <a:lnTo>
                    <a:pt x="18" y="28"/>
                  </a:lnTo>
                  <a:lnTo>
                    <a:pt x="14" y="35"/>
                  </a:lnTo>
                  <a:lnTo>
                    <a:pt x="10" y="40"/>
                  </a:lnTo>
                  <a:lnTo>
                    <a:pt x="7" y="47"/>
                  </a:lnTo>
                  <a:lnTo>
                    <a:pt x="4" y="55"/>
                  </a:lnTo>
                  <a:lnTo>
                    <a:pt x="3" y="61"/>
                  </a:lnTo>
                  <a:lnTo>
                    <a:pt x="1" y="69"/>
                  </a:lnTo>
                  <a:lnTo>
                    <a:pt x="0" y="77"/>
                  </a:lnTo>
                  <a:lnTo>
                    <a:pt x="1" y="84"/>
                  </a:lnTo>
                  <a:lnTo>
                    <a:pt x="3" y="92"/>
                  </a:lnTo>
                  <a:lnTo>
                    <a:pt x="4" y="100"/>
                  </a:lnTo>
                  <a:lnTo>
                    <a:pt x="7" y="106"/>
                  </a:lnTo>
                  <a:lnTo>
                    <a:pt x="10" y="113"/>
                  </a:lnTo>
                  <a:lnTo>
                    <a:pt x="14" y="120"/>
                  </a:lnTo>
                  <a:lnTo>
                    <a:pt x="18" y="125"/>
                  </a:lnTo>
                  <a:lnTo>
                    <a:pt x="24" y="131"/>
                  </a:lnTo>
                  <a:lnTo>
                    <a:pt x="28" y="136"/>
                  </a:lnTo>
                  <a:lnTo>
                    <a:pt x="35" y="141"/>
                  </a:lnTo>
                  <a:lnTo>
                    <a:pt x="41" y="144"/>
                  </a:lnTo>
                  <a:lnTo>
                    <a:pt x="48" y="147"/>
                  </a:lnTo>
                  <a:lnTo>
                    <a:pt x="55" y="151"/>
                  </a:lnTo>
                  <a:lnTo>
                    <a:pt x="62" y="152"/>
                  </a:lnTo>
                  <a:lnTo>
                    <a:pt x="70" y="153"/>
                  </a:lnTo>
                  <a:lnTo>
                    <a:pt x="78" y="154"/>
                  </a:lnTo>
                  <a:lnTo>
                    <a:pt x="85" y="153"/>
                  </a:lnTo>
                  <a:lnTo>
                    <a:pt x="93" y="152"/>
                  </a:lnTo>
                  <a:lnTo>
                    <a:pt x="100" y="151"/>
                  </a:lnTo>
                  <a:lnTo>
                    <a:pt x="108" y="147"/>
                  </a:lnTo>
                  <a:lnTo>
                    <a:pt x="114" y="144"/>
                  </a:lnTo>
                  <a:lnTo>
                    <a:pt x="120" y="141"/>
                  </a:lnTo>
                  <a:lnTo>
                    <a:pt x="126" y="136"/>
                  </a:lnTo>
                  <a:lnTo>
                    <a:pt x="132" y="131"/>
                  </a:lnTo>
                  <a:lnTo>
                    <a:pt x="136" y="125"/>
                  </a:lnTo>
                  <a:lnTo>
                    <a:pt x="141" y="120"/>
                  </a:lnTo>
                  <a:lnTo>
                    <a:pt x="145" y="113"/>
                  </a:lnTo>
                  <a:lnTo>
                    <a:pt x="148" y="106"/>
                  </a:lnTo>
                  <a:lnTo>
                    <a:pt x="151" y="100"/>
                  </a:lnTo>
                  <a:lnTo>
                    <a:pt x="153" y="92"/>
                  </a:lnTo>
                  <a:lnTo>
                    <a:pt x="154" y="84"/>
                  </a:lnTo>
                  <a:lnTo>
                    <a:pt x="154" y="77"/>
                  </a:lnTo>
                  <a:lnTo>
                    <a:pt x="154" y="69"/>
                  </a:lnTo>
                  <a:lnTo>
                    <a:pt x="153" y="61"/>
                  </a:lnTo>
                  <a:lnTo>
                    <a:pt x="151" y="55"/>
                  </a:lnTo>
                  <a:lnTo>
                    <a:pt x="148" y="47"/>
                  </a:lnTo>
                  <a:lnTo>
                    <a:pt x="145" y="40"/>
                  </a:lnTo>
                  <a:lnTo>
                    <a:pt x="141" y="35"/>
                  </a:lnTo>
                  <a:lnTo>
                    <a:pt x="136" y="28"/>
                  </a:lnTo>
                  <a:lnTo>
                    <a:pt x="132" y="22"/>
                  </a:lnTo>
                  <a:lnTo>
                    <a:pt x="126" y="18"/>
                  </a:lnTo>
                  <a:lnTo>
                    <a:pt x="120" y="14"/>
                  </a:lnTo>
                  <a:lnTo>
                    <a:pt x="114" y="9"/>
                  </a:lnTo>
                  <a:lnTo>
                    <a:pt x="108" y="6"/>
                  </a:lnTo>
                  <a:lnTo>
                    <a:pt x="100" y="4"/>
                  </a:lnTo>
                  <a:lnTo>
                    <a:pt x="93" y="1"/>
                  </a:lnTo>
                  <a:lnTo>
                    <a:pt x="85" y="0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0" name="Freeform 80"/>
            <p:cNvSpPr>
              <a:spLocks noEditPoints="1"/>
            </p:cNvSpPr>
            <p:nvPr/>
          </p:nvSpPr>
          <p:spPr bwMode="auto">
            <a:xfrm>
              <a:off x="1566863" y="5624513"/>
              <a:ext cx="80962" cy="80962"/>
            </a:xfrm>
            <a:custGeom>
              <a:avLst/>
              <a:gdLst/>
              <a:ahLst/>
              <a:cxnLst>
                <a:cxn ang="0">
                  <a:pos x="71" y="106"/>
                </a:cxn>
                <a:cxn ang="0">
                  <a:pos x="60" y="102"/>
                </a:cxn>
                <a:cxn ang="0">
                  <a:pos x="51" y="94"/>
                </a:cxn>
                <a:cxn ang="0">
                  <a:pos x="47" y="83"/>
                </a:cxn>
                <a:cxn ang="0">
                  <a:pos x="47" y="71"/>
                </a:cxn>
                <a:cxn ang="0">
                  <a:pos x="51" y="60"/>
                </a:cxn>
                <a:cxn ang="0">
                  <a:pos x="60" y="52"/>
                </a:cxn>
                <a:cxn ang="0">
                  <a:pos x="71" y="47"/>
                </a:cxn>
                <a:cxn ang="0">
                  <a:pos x="83" y="47"/>
                </a:cxn>
                <a:cxn ang="0">
                  <a:pos x="93" y="52"/>
                </a:cxn>
                <a:cxn ang="0">
                  <a:pos x="102" y="60"/>
                </a:cxn>
                <a:cxn ang="0">
                  <a:pos x="106" y="71"/>
                </a:cxn>
                <a:cxn ang="0">
                  <a:pos x="106" y="83"/>
                </a:cxn>
                <a:cxn ang="0">
                  <a:pos x="102" y="94"/>
                </a:cxn>
                <a:cxn ang="0">
                  <a:pos x="93" y="102"/>
                </a:cxn>
                <a:cxn ang="0">
                  <a:pos x="83" y="106"/>
                </a:cxn>
                <a:cxn ang="0">
                  <a:pos x="77" y="0"/>
                </a:cxn>
                <a:cxn ang="0">
                  <a:pos x="61" y="1"/>
                </a:cxn>
                <a:cxn ang="0">
                  <a:pos x="47" y="6"/>
                </a:cxn>
                <a:cxn ang="0">
                  <a:pos x="33" y="14"/>
                </a:cxn>
                <a:cxn ang="0">
                  <a:pos x="22" y="22"/>
                </a:cxn>
                <a:cxn ang="0">
                  <a:pos x="12" y="35"/>
                </a:cxn>
                <a:cxn ang="0">
                  <a:pos x="6" y="47"/>
                </a:cxn>
                <a:cxn ang="0">
                  <a:pos x="1" y="61"/>
                </a:cxn>
                <a:cxn ang="0">
                  <a:pos x="0" y="77"/>
                </a:cxn>
                <a:cxn ang="0">
                  <a:pos x="1" y="92"/>
                </a:cxn>
                <a:cxn ang="0">
                  <a:pos x="6" y="106"/>
                </a:cxn>
                <a:cxn ang="0">
                  <a:pos x="12" y="120"/>
                </a:cxn>
                <a:cxn ang="0">
                  <a:pos x="22" y="131"/>
                </a:cxn>
                <a:cxn ang="0">
                  <a:pos x="33" y="141"/>
                </a:cxn>
                <a:cxn ang="0">
                  <a:pos x="47" y="147"/>
                </a:cxn>
                <a:cxn ang="0">
                  <a:pos x="61" y="152"/>
                </a:cxn>
                <a:cxn ang="0">
                  <a:pos x="77" y="154"/>
                </a:cxn>
                <a:cxn ang="0">
                  <a:pos x="92" y="152"/>
                </a:cxn>
                <a:cxn ang="0">
                  <a:pos x="106" y="147"/>
                </a:cxn>
                <a:cxn ang="0">
                  <a:pos x="120" y="141"/>
                </a:cxn>
                <a:cxn ang="0">
                  <a:pos x="131" y="131"/>
                </a:cxn>
                <a:cxn ang="0">
                  <a:pos x="141" y="120"/>
                </a:cxn>
                <a:cxn ang="0">
                  <a:pos x="147" y="106"/>
                </a:cxn>
                <a:cxn ang="0">
                  <a:pos x="152" y="92"/>
                </a:cxn>
                <a:cxn ang="0">
                  <a:pos x="153" y="77"/>
                </a:cxn>
                <a:cxn ang="0">
                  <a:pos x="152" y="61"/>
                </a:cxn>
                <a:cxn ang="0">
                  <a:pos x="147" y="47"/>
                </a:cxn>
                <a:cxn ang="0">
                  <a:pos x="141" y="35"/>
                </a:cxn>
                <a:cxn ang="0">
                  <a:pos x="131" y="22"/>
                </a:cxn>
                <a:cxn ang="0">
                  <a:pos x="120" y="14"/>
                </a:cxn>
                <a:cxn ang="0">
                  <a:pos x="106" y="6"/>
                </a:cxn>
                <a:cxn ang="0">
                  <a:pos x="92" y="1"/>
                </a:cxn>
                <a:cxn ang="0">
                  <a:pos x="77" y="0"/>
                </a:cxn>
              </a:cxnLst>
              <a:rect l="0" t="0" r="r" b="b"/>
              <a:pathLst>
                <a:path w="153" h="154">
                  <a:moveTo>
                    <a:pt x="77" y="108"/>
                  </a:moveTo>
                  <a:lnTo>
                    <a:pt x="71" y="106"/>
                  </a:lnTo>
                  <a:lnTo>
                    <a:pt x="64" y="105"/>
                  </a:lnTo>
                  <a:lnTo>
                    <a:pt x="60" y="102"/>
                  </a:lnTo>
                  <a:lnTo>
                    <a:pt x="56" y="99"/>
                  </a:lnTo>
                  <a:lnTo>
                    <a:pt x="51" y="94"/>
                  </a:lnTo>
                  <a:lnTo>
                    <a:pt x="49" y="89"/>
                  </a:lnTo>
                  <a:lnTo>
                    <a:pt x="47" y="83"/>
                  </a:lnTo>
                  <a:lnTo>
                    <a:pt x="47" y="77"/>
                  </a:lnTo>
                  <a:lnTo>
                    <a:pt x="47" y="71"/>
                  </a:lnTo>
                  <a:lnTo>
                    <a:pt x="49" y="66"/>
                  </a:lnTo>
                  <a:lnTo>
                    <a:pt x="51" y="60"/>
                  </a:lnTo>
                  <a:lnTo>
                    <a:pt x="56" y="56"/>
                  </a:lnTo>
                  <a:lnTo>
                    <a:pt x="60" y="52"/>
                  </a:lnTo>
                  <a:lnTo>
                    <a:pt x="64" y="49"/>
                  </a:lnTo>
                  <a:lnTo>
                    <a:pt x="71" y="47"/>
                  </a:lnTo>
                  <a:lnTo>
                    <a:pt x="77" y="47"/>
                  </a:lnTo>
                  <a:lnTo>
                    <a:pt x="83" y="47"/>
                  </a:lnTo>
                  <a:lnTo>
                    <a:pt x="89" y="49"/>
                  </a:lnTo>
                  <a:lnTo>
                    <a:pt x="93" y="52"/>
                  </a:lnTo>
                  <a:lnTo>
                    <a:pt x="98" y="56"/>
                  </a:lnTo>
                  <a:lnTo>
                    <a:pt x="102" y="60"/>
                  </a:lnTo>
                  <a:lnTo>
                    <a:pt x="104" y="66"/>
                  </a:lnTo>
                  <a:lnTo>
                    <a:pt x="106" y="71"/>
                  </a:lnTo>
                  <a:lnTo>
                    <a:pt x="106" y="77"/>
                  </a:lnTo>
                  <a:lnTo>
                    <a:pt x="106" y="83"/>
                  </a:lnTo>
                  <a:lnTo>
                    <a:pt x="104" y="89"/>
                  </a:lnTo>
                  <a:lnTo>
                    <a:pt x="102" y="94"/>
                  </a:lnTo>
                  <a:lnTo>
                    <a:pt x="98" y="99"/>
                  </a:lnTo>
                  <a:lnTo>
                    <a:pt x="93" y="102"/>
                  </a:lnTo>
                  <a:lnTo>
                    <a:pt x="89" y="105"/>
                  </a:lnTo>
                  <a:lnTo>
                    <a:pt x="83" y="106"/>
                  </a:lnTo>
                  <a:lnTo>
                    <a:pt x="77" y="108"/>
                  </a:lnTo>
                  <a:close/>
                  <a:moveTo>
                    <a:pt x="77" y="0"/>
                  </a:moveTo>
                  <a:lnTo>
                    <a:pt x="69" y="0"/>
                  </a:lnTo>
                  <a:lnTo>
                    <a:pt x="61" y="1"/>
                  </a:lnTo>
                  <a:lnTo>
                    <a:pt x="53" y="4"/>
                  </a:lnTo>
                  <a:lnTo>
                    <a:pt x="47" y="6"/>
                  </a:lnTo>
                  <a:lnTo>
                    <a:pt x="40" y="9"/>
                  </a:lnTo>
                  <a:lnTo>
                    <a:pt x="33" y="14"/>
                  </a:lnTo>
                  <a:lnTo>
                    <a:pt x="28" y="18"/>
                  </a:lnTo>
                  <a:lnTo>
                    <a:pt x="22" y="22"/>
                  </a:lnTo>
                  <a:lnTo>
                    <a:pt x="17" y="28"/>
                  </a:lnTo>
                  <a:lnTo>
                    <a:pt x="12" y="35"/>
                  </a:lnTo>
                  <a:lnTo>
                    <a:pt x="9" y="40"/>
                  </a:lnTo>
                  <a:lnTo>
                    <a:pt x="6" y="47"/>
                  </a:lnTo>
                  <a:lnTo>
                    <a:pt x="4" y="55"/>
                  </a:lnTo>
                  <a:lnTo>
                    <a:pt x="1" y="61"/>
                  </a:lnTo>
                  <a:lnTo>
                    <a:pt x="0" y="69"/>
                  </a:lnTo>
                  <a:lnTo>
                    <a:pt x="0" y="77"/>
                  </a:lnTo>
                  <a:lnTo>
                    <a:pt x="0" y="84"/>
                  </a:lnTo>
                  <a:lnTo>
                    <a:pt x="1" y="92"/>
                  </a:lnTo>
                  <a:lnTo>
                    <a:pt x="4" y="100"/>
                  </a:lnTo>
                  <a:lnTo>
                    <a:pt x="6" y="106"/>
                  </a:lnTo>
                  <a:lnTo>
                    <a:pt x="9" y="113"/>
                  </a:lnTo>
                  <a:lnTo>
                    <a:pt x="12" y="120"/>
                  </a:lnTo>
                  <a:lnTo>
                    <a:pt x="17" y="125"/>
                  </a:lnTo>
                  <a:lnTo>
                    <a:pt x="22" y="131"/>
                  </a:lnTo>
                  <a:lnTo>
                    <a:pt x="28" y="136"/>
                  </a:lnTo>
                  <a:lnTo>
                    <a:pt x="33" y="141"/>
                  </a:lnTo>
                  <a:lnTo>
                    <a:pt x="40" y="144"/>
                  </a:lnTo>
                  <a:lnTo>
                    <a:pt x="47" y="147"/>
                  </a:lnTo>
                  <a:lnTo>
                    <a:pt x="53" y="151"/>
                  </a:lnTo>
                  <a:lnTo>
                    <a:pt x="61" y="152"/>
                  </a:lnTo>
                  <a:lnTo>
                    <a:pt x="69" y="153"/>
                  </a:lnTo>
                  <a:lnTo>
                    <a:pt x="77" y="154"/>
                  </a:lnTo>
                  <a:lnTo>
                    <a:pt x="84" y="153"/>
                  </a:lnTo>
                  <a:lnTo>
                    <a:pt x="92" y="152"/>
                  </a:lnTo>
                  <a:lnTo>
                    <a:pt x="100" y="151"/>
                  </a:lnTo>
                  <a:lnTo>
                    <a:pt x="106" y="147"/>
                  </a:lnTo>
                  <a:lnTo>
                    <a:pt x="113" y="144"/>
                  </a:lnTo>
                  <a:lnTo>
                    <a:pt x="120" y="141"/>
                  </a:lnTo>
                  <a:lnTo>
                    <a:pt x="125" y="136"/>
                  </a:lnTo>
                  <a:lnTo>
                    <a:pt x="131" y="131"/>
                  </a:lnTo>
                  <a:lnTo>
                    <a:pt x="136" y="125"/>
                  </a:lnTo>
                  <a:lnTo>
                    <a:pt x="141" y="120"/>
                  </a:lnTo>
                  <a:lnTo>
                    <a:pt x="144" y="113"/>
                  </a:lnTo>
                  <a:lnTo>
                    <a:pt x="147" y="106"/>
                  </a:lnTo>
                  <a:lnTo>
                    <a:pt x="150" y="100"/>
                  </a:lnTo>
                  <a:lnTo>
                    <a:pt x="152" y="92"/>
                  </a:lnTo>
                  <a:lnTo>
                    <a:pt x="153" y="84"/>
                  </a:lnTo>
                  <a:lnTo>
                    <a:pt x="153" y="77"/>
                  </a:lnTo>
                  <a:lnTo>
                    <a:pt x="153" y="69"/>
                  </a:lnTo>
                  <a:lnTo>
                    <a:pt x="152" y="61"/>
                  </a:lnTo>
                  <a:lnTo>
                    <a:pt x="150" y="55"/>
                  </a:lnTo>
                  <a:lnTo>
                    <a:pt x="147" y="47"/>
                  </a:lnTo>
                  <a:lnTo>
                    <a:pt x="144" y="40"/>
                  </a:lnTo>
                  <a:lnTo>
                    <a:pt x="141" y="35"/>
                  </a:lnTo>
                  <a:lnTo>
                    <a:pt x="136" y="28"/>
                  </a:lnTo>
                  <a:lnTo>
                    <a:pt x="131" y="22"/>
                  </a:lnTo>
                  <a:lnTo>
                    <a:pt x="125" y="18"/>
                  </a:lnTo>
                  <a:lnTo>
                    <a:pt x="120" y="14"/>
                  </a:lnTo>
                  <a:lnTo>
                    <a:pt x="113" y="9"/>
                  </a:lnTo>
                  <a:lnTo>
                    <a:pt x="106" y="6"/>
                  </a:lnTo>
                  <a:lnTo>
                    <a:pt x="100" y="4"/>
                  </a:lnTo>
                  <a:lnTo>
                    <a:pt x="92" y="1"/>
                  </a:lnTo>
                  <a:lnTo>
                    <a:pt x="84" y="0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1" name="Freeform 81"/>
            <p:cNvSpPr>
              <a:spLocks noEditPoints="1"/>
            </p:cNvSpPr>
            <p:nvPr/>
          </p:nvSpPr>
          <p:spPr bwMode="auto">
            <a:xfrm>
              <a:off x="1192213" y="5559425"/>
              <a:ext cx="80962" cy="80962"/>
            </a:xfrm>
            <a:custGeom>
              <a:avLst/>
              <a:gdLst/>
              <a:ahLst/>
              <a:cxnLst>
                <a:cxn ang="0">
                  <a:pos x="70" y="107"/>
                </a:cxn>
                <a:cxn ang="0">
                  <a:pos x="60" y="101"/>
                </a:cxn>
                <a:cxn ang="0">
                  <a:pos x="51" y="94"/>
                </a:cxn>
                <a:cxn ang="0">
                  <a:pos x="46" y="83"/>
                </a:cxn>
                <a:cxn ang="0">
                  <a:pos x="46" y="71"/>
                </a:cxn>
                <a:cxn ang="0">
                  <a:pos x="51" y="59"/>
                </a:cxn>
                <a:cxn ang="0">
                  <a:pos x="60" y="52"/>
                </a:cxn>
                <a:cxn ang="0">
                  <a:pos x="70" y="47"/>
                </a:cxn>
                <a:cxn ang="0">
                  <a:pos x="82" y="47"/>
                </a:cxn>
                <a:cxn ang="0">
                  <a:pos x="93" y="52"/>
                </a:cxn>
                <a:cxn ang="0">
                  <a:pos x="102" y="59"/>
                </a:cxn>
                <a:cxn ang="0">
                  <a:pos x="106" y="71"/>
                </a:cxn>
                <a:cxn ang="0">
                  <a:pos x="106" y="83"/>
                </a:cxn>
                <a:cxn ang="0">
                  <a:pos x="102" y="94"/>
                </a:cxn>
                <a:cxn ang="0">
                  <a:pos x="93" y="101"/>
                </a:cxn>
                <a:cxn ang="0">
                  <a:pos x="82" y="107"/>
                </a:cxn>
                <a:cxn ang="0">
                  <a:pos x="76" y="0"/>
                </a:cxn>
                <a:cxn ang="0">
                  <a:pos x="61" y="2"/>
                </a:cxn>
                <a:cxn ang="0">
                  <a:pos x="46" y="6"/>
                </a:cxn>
                <a:cxn ang="0">
                  <a:pos x="33" y="13"/>
                </a:cxn>
                <a:cxn ang="0">
                  <a:pos x="22" y="23"/>
                </a:cxn>
                <a:cxn ang="0">
                  <a:pos x="12" y="34"/>
                </a:cxn>
                <a:cxn ang="0">
                  <a:pos x="5" y="47"/>
                </a:cxn>
                <a:cxn ang="0">
                  <a:pos x="1" y="62"/>
                </a:cxn>
                <a:cxn ang="0">
                  <a:pos x="0" y="77"/>
                </a:cxn>
                <a:cxn ang="0">
                  <a:pos x="1" y="93"/>
                </a:cxn>
                <a:cxn ang="0">
                  <a:pos x="5" y="107"/>
                </a:cxn>
                <a:cxn ang="0">
                  <a:pos x="12" y="119"/>
                </a:cxn>
                <a:cxn ang="0">
                  <a:pos x="22" y="131"/>
                </a:cxn>
                <a:cxn ang="0">
                  <a:pos x="33" y="140"/>
                </a:cxn>
                <a:cxn ang="0">
                  <a:pos x="46" y="148"/>
                </a:cxn>
                <a:cxn ang="0">
                  <a:pos x="61" y="152"/>
                </a:cxn>
                <a:cxn ang="0">
                  <a:pos x="76" y="153"/>
                </a:cxn>
                <a:cxn ang="0">
                  <a:pos x="92" y="152"/>
                </a:cxn>
                <a:cxn ang="0">
                  <a:pos x="106" y="148"/>
                </a:cxn>
                <a:cxn ang="0">
                  <a:pos x="119" y="140"/>
                </a:cxn>
                <a:cxn ang="0">
                  <a:pos x="130" y="131"/>
                </a:cxn>
                <a:cxn ang="0">
                  <a:pos x="139" y="119"/>
                </a:cxn>
                <a:cxn ang="0">
                  <a:pos x="147" y="107"/>
                </a:cxn>
                <a:cxn ang="0">
                  <a:pos x="151" y="93"/>
                </a:cxn>
                <a:cxn ang="0">
                  <a:pos x="152" y="77"/>
                </a:cxn>
                <a:cxn ang="0">
                  <a:pos x="151" y="62"/>
                </a:cxn>
                <a:cxn ang="0">
                  <a:pos x="147" y="47"/>
                </a:cxn>
                <a:cxn ang="0">
                  <a:pos x="139" y="34"/>
                </a:cxn>
                <a:cxn ang="0">
                  <a:pos x="130" y="23"/>
                </a:cxn>
                <a:cxn ang="0">
                  <a:pos x="119" y="13"/>
                </a:cxn>
                <a:cxn ang="0">
                  <a:pos x="106" y="6"/>
                </a:cxn>
                <a:cxn ang="0">
                  <a:pos x="92" y="2"/>
                </a:cxn>
                <a:cxn ang="0">
                  <a:pos x="76" y="0"/>
                </a:cxn>
              </a:cxnLst>
              <a:rect l="0" t="0" r="r" b="b"/>
              <a:pathLst>
                <a:path w="152" h="153">
                  <a:moveTo>
                    <a:pt x="76" y="107"/>
                  </a:moveTo>
                  <a:lnTo>
                    <a:pt x="70" y="107"/>
                  </a:lnTo>
                  <a:lnTo>
                    <a:pt x="64" y="105"/>
                  </a:lnTo>
                  <a:lnTo>
                    <a:pt x="60" y="101"/>
                  </a:lnTo>
                  <a:lnTo>
                    <a:pt x="55" y="98"/>
                  </a:lnTo>
                  <a:lnTo>
                    <a:pt x="51" y="94"/>
                  </a:lnTo>
                  <a:lnTo>
                    <a:pt x="49" y="88"/>
                  </a:lnTo>
                  <a:lnTo>
                    <a:pt x="46" y="83"/>
                  </a:lnTo>
                  <a:lnTo>
                    <a:pt x="46" y="77"/>
                  </a:lnTo>
                  <a:lnTo>
                    <a:pt x="46" y="71"/>
                  </a:lnTo>
                  <a:lnTo>
                    <a:pt x="49" y="65"/>
                  </a:lnTo>
                  <a:lnTo>
                    <a:pt x="51" y="59"/>
                  </a:lnTo>
                  <a:lnTo>
                    <a:pt x="55" y="55"/>
                  </a:lnTo>
                  <a:lnTo>
                    <a:pt x="60" y="52"/>
                  </a:lnTo>
                  <a:lnTo>
                    <a:pt x="64" y="48"/>
                  </a:lnTo>
                  <a:lnTo>
                    <a:pt x="70" y="47"/>
                  </a:lnTo>
                  <a:lnTo>
                    <a:pt x="76" y="46"/>
                  </a:lnTo>
                  <a:lnTo>
                    <a:pt x="82" y="47"/>
                  </a:lnTo>
                  <a:lnTo>
                    <a:pt x="88" y="48"/>
                  </a:lnTo>
                  <a:lnTo>
                    <a:pt x="93" y="52"/>
                  </a:lnTo>
                  <a:lnTo>
                    <a:pt x="97" y="55"/>
                  </a:lnTo>
                  <a:lnTo>
                    <a:pt x="102" y="59"/>
                  </a:lnTo>
                  <a:lnTo>
                    <a:pt x="104" y="65"/>
                  </a:lnTo>
                  <a:lnTo>
                    <a:pt x="106" y="71"/>
                  </a:lnTo>
                  <a:lnTo>
                    <a:pt x="106" y="77"/>
                  </a:lnTo>
                  <a:lnTo>
                    <a:pt x="106" y="83"/>
                  </a:lnTo>
                  <a:lnTo>
                    <a:pt x="104" y="88"/>
                  </a:lnTo>
                  <a:lnTo>
                    <a:pt x="102" y="94"/>
                  </a:lnTo>
                  <a:lnTo>
                    <a:pt x="97" y="98"/>
                  </a:lnTo>
                  <a:lnTo>
                    <a:pt x="93" y="101"/>
                  </a:lnTo>
                  <a:lnTo>
                    <a:pt x="88" y="105"/>
                  </a:lnTo>
                  <a:lnTo>
                    <a:pt x="82" y="107"/>
                  </a:lnTo>
                  <a:lnTo>
                    <a:pt x="76" y="107"/>
                  </a:lnTo>
                  <a:close/>
                  <a:moveTo>
                    <a:pt x="76" y="0"/>
                  </a:moveTo>
                  <a:lnTo>
                    <a:pt x="68" y="1"/>
                  </a:lnTo>
                  <a:lnTo>
                    <a:pt x="61" y="2"/>
                  </a:lnTo>
                  <a:lnTo>
                    <a:pt x="53" y="3"/>
                  </a:lnTo>
                  <a:lnTo>
                    <a:pt x="46" y="6"/>
                  </a:lnTo>
                  <a:lnTo>
                    <a:pt x="40" y="10"/>
                  </a:lnTo>
                  <a:lnTo>
                    <a:pt x="33" y="13"/>
                  </a:lnTo>
                  <a:lnTo>
                    <a:pt x="28" y="17"/>
                  </a:lnTo>
                  <a:lnTo>
                    <a:pt x="22" y="23"/>
                  </a:lnTo>
                  <a:lnTo>
                    <a:pt x="16" y="29"/>
                  </a:lnTo>
                  <a:lnTo>
                    <a:pt x="12" y="34"/>
                  </a:lnTo>
                  <a:lnTo>
                    <a:pt x="9" y="41"/>
                  </a:lnTo>
                  <a:lnTo>
                    <a:pt x="5" y="47"/>
                  </a:lnTo>
                  <a:lnTo>
                    <a:pt x="3" y="54"/>
                  </a:lnTo>
                  <a:lnTo>
                    <a:pt x="1" y="62"/>
                  </a:lnTo>
                  <a:lnTo>
                    <a:pt x="0" y="69"/>
                  </a:lnTo>
                  <a:lnTo>
                    <a:pt x="0" y="77"/>
                  </a:lnTo>
                  <a:lnTo>
                    <a:pt x="0" y="85"/>
                  </a:lnTo>
                  <a:lnTo>
                    <a:pt x="1" y="93"/>
                  </a:lnTo>
                  <a:lnTo>
                    <a:pt x="3" y="99"/>
                  </a:lnTo>
                  <a:lnTo>
                    <a:pt x="5" y="107"/>
                  </a:lnTo>
                  <a:lnTo>
                    <a:pt x="9" y="114"/>
                  </a:lnTo>
                  <a:lnTo>
                    <a:pt x="12" y="119"/>
                  </a:lnTo>
                  <a:lnTo>
                    <a:pt x="16" y="126"/>
                  </a:lnTo>
                  <a:lnTo>
                    <a:pt x="22" y="131"/>
                  </a:lnTo>
                  <a:lnTo>
                    <a:pt x="28" y="136"/>
                  </a:lnTo>
                  <a:lnTo>
                    <a:pt x="33" y="140"/>
                  </a:lnTo>
                  <a:lnTo>
                    <a:pt x="40" y="145"/>
                  </a:lnTo>
                  <a:lnTo>
                    <a:pt x="46" y="148"/>
                  </a:lnTo>
                  <a:lnTo>
                    <a:pt x="53" y="150"/>
                  </a:lnTo>
                  <a:lnTo>
                    <a:pt x="61" y="152"/>
                  </a:lnTo>
                  <a:lnTo>
                    <a:pt x="68" y="153"/>
                  </a:lnTo>
                  <a:lnTo>
                    <a:pt x="76" y="153"/>
                  </a:lnTo>
                  <a:lnTo>
                    <a:pt x="84" y="153"/>
                  </a:lnTo>
                  <a:lnTo>
                    <a:pt x="92" y="152"/>
                  </a:lnTo>
                  <a:lnTo>
                    <a:pt x="99" y="150"/>
                  </a:lnTo>
                  <a:lnTo>
                    <a:pt x="106" y="148"/>
                  </a:lnTo>
                  <a:lnTo>
                    <a:pt x="113" y="145"/>
                  </a:lnTo>
                  <a:lnTo>
                    <a:pt x="119" y="140"/>
                  </a:lnTo>
                  <a:lnTo>
                    <a:pt x="125" y="136"/>
                  </a:lnTo>
                  <a:lnTo>
                    <a:pt x="130" y="131"/>
                  </a:lnTo>
                  <a:lnTo>
                    <a:pt x="135" y="126"/>
                  </a:lnTo>
                  <a:lnTo>
                    <a:pt x="139" y="119"/>
                  </a:lnTo>
                  <a:lnTo>
                    <a:pt x="144" y="114"/>
                  </a:lnTo>
                  <a:lnTo>
                    <a:pt x="147" y="107"/>
                  </a:lnTo>
                  <a:lnTo>
                    <a:pt x="149" y="99"/>
                  </a:lnTo>
                  <a:lnTo>
                    <a:pt x="151" y="93"/>
                  </a:lnTo>
                  <a:lnTo>
                    <a:pt x="152" y="85"/>
                  </a:lnTo>
                  <a:lnTo>
                    <a:pt x="152" y="77"/>
                  </a:lnTo>
                  <a:lnTo>
                    <a:pt x="152" y="69"/>
                  </a:lnTo>
                  <a:lnTo>
                    <a:pt x="151" y="62"/>
                  </a:lnTo>
                  <a:lnTo>
                    <a:pt x="149" y="54"/>
                  </a:lnTo>
                  <a:lnTo>
                    <a:pt x="147" y="47"/>
                  </a:lnTo>
                  <a:lnTo>
                    <a:pt x="144" y="41"/>
                  </a:lnTo>
                  <a:lnTo>
                    <a:pt x="139" y="34"/>
                  </a:lnTo>
                  <a:lnTo>
                    <a:pt x="135" y="29"/>
                  </a:lnTo>
                  <a:lnTo>
                    <a:pt x="130" y="23"/>
                  </a:lnTo>
                  <a:lnTo>
                    <a:pt x="125" y="17"/>
                  </a:lnTo>
                  <a:lnTo>
                    <a:pt x="119" y="13"/>
                  </a:lnTo>
                  <a:lnTo>
                    <a:pt x="113" y="10"/>
                  </a:lnTo>
                  <a:lnTo>
                    <a:pt x="106" y="6"/>
                  </a:lnTo>
                  <a:lnTo>
                    <a:pt x="99" y="3"/>
                  </a:lnTo>
                  <a:lnTo>
                    <a:pt x="92" y="2"/>
                  </a:lnTo>
                  <a:lnTo>
                    <a:pt x="84" y="1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2" name="Freeform 82"/>
            <p:cNvSpPr>
              <a:spLocks noEditPoints="1"/>
            </p:cNvSpPr>
            <p:nvPr/>
          </p:nvSpPr>
          <p:spPr bwMode="auto">
            <a:xfrm>
              <a:off x="1630363" y="5559425"/>
              <a:ext cx="80962" cy="80962"/>
            </a:xfrm>
            <a:custGeom>
              <a:avLst/>
              <a:gdLst/>
              <a:ahLst/>
              <a:cxnLst>
                <a:cxn ang="0">
                  <a:pos x="71" y="107"/>
                </a:cxn>
                <a:cxn ang="0">
                  <a:pos x="59" y="101"/>
                </a:cxn>
                <a:cxn ang="0">
                  <a:pos x="52" y="94"/>
                </a:cxn>
                <a:cxn ang="0">
                  <a:pos x="47" y="83"/>
                </a:cxn>
                <a:cxn ang="0">
                  <a:pos x="47" y="71"/>
                </a:cxn>
                <a:cxn ang="0">
                  <a:pos x="52" y="59"/>
                </a:cxn>
                <a:cxn ang="0">
                  <a:pos x="59" y="52"/>
                </a:cxn>
                <a:cxn ang="0">
                  <a:pos x="71" y="47"/>
                </a:cxn>
                <a:cxn ang="0">
                  <a:pos x="83" y="47"/>
                </a:cxn>
                <a:cxn ang="0">
                  <a:pos x="94" y="52"/>
                </a:cxn>
                <a:cxn ang="0">
                  <a:pos x="101" y="59"/>
                </a:cxn>
                <a:cxn ang="0">
                  <a:pos x="107" y="71"/>
                </a:cxn>
                <a:cxn ang="0">
                  <a:pos x="107" y="83"/>
                </a:cxn>
                <a:cxn ang="0">
                  <a:pos x="101" y="94"/>
                </a:cxn>
                <a:cxn ang="0">
                  <a:pos x="94" y="101"/>
                </a:cxn>
                <a:cxn ang="0">
                  <a:pos x="83" y="107"/>
                </a:cxn>
                <a:cxn ang="0">
                  <a:pos x="77" y="0"/>
                </a:cxn>
                <a:cxn ang="0">
                  <a:pos x="62" y="2"/>
                </a:cxn>
                <a:cxn ang="0">
                  <a:pos x="47" y="6"/>
                </a:cxn>
                <a:cxn ang="0">
                  <a:pos x="34" y="13"/>
                </a:cxn>
                <a:cxn ang="0">
                  <a:pos x="23" y="23"/>
                </a:cxn>
                <a:cxn ang="0">
                  <a:pos x="13" y="34"/>
                </a:cxn>
                <a:cxn ang="0">
                  <a:pos x="6" y="47"/>
                </a:cxn>
                <a:cxn ang="0">
                  <a:pos x="2" y="62"/>
                </a:cxn>
                <a:cxn ang="0">
                  <a:pos x="0" y="77"/>
                </a:cxn>
                <a:cxn ang="0">
                  <a:pos x="2" y="93"/>
                </a:cxn>
                <a:cxn ang="0">
                  <a:pos x="6" y="107"/>
                </a:cxn>
                <a:cxn ang="0">
                  <a:pos x="13" y="119"/>
                </a:cxn>
                <a:cxn ang="0">
                  <a:pos x="23" y="131"/>
                </a:cxn>
                <a:cxn ang="0">
                  <a:pos x="34" y="140"/>
                </a:cxn>
                <a:cxn ang="0">
                  <a:pos x="47" y="148"/>
                </a:cxn>
                <a:cxn ang="0">
                  <a:pos x="62" y="152"/>
                </a:cxn>
                <a:cxn ang="0">
                  <a:pos x="77" y="153"/>
                </a:cxn>
                <a:cxn ang="0">
                  <a:pos x="93" y="152"/>
                </a:cxn>
                <a:cxn ang="0">
                  <a:pos x="107" y="148"/>
                </a:cxn>
                <a:cxn ang="0">
                  <a:pos x="119" y="140"/>
                </a:cxn>
                <a:cxn ang="0">
                  <a:pos x="131" y="131"/>
                </a:cxn>
                <a:cxn ang="0">
                  <a:pos x="140" y="119"/>
                </a:cxn>
                <a:cxn ang="0">
                  <a:pos x="148" y="107"/>
                </a:cxn>
                <a:cxn ang="0">
                  <a:pos x="152" y="93"/>
                </a:cxn>
                <a:cxn ang="0">
                  <a:pos x="153" y="77"/>
                </a:cxn>
                <a:cxn ang="0">
                  <a:pos x="152" y="62"/>
                </a:cxn>
                <a:cxn ang="0">
                  <a:pos x="148" y="47"/>
                </a:cxn>
                <a:cxn ang="0">
                  <a:pos x="140" y="34"/>
                </a:cxn>
                <a:cxn ang="0">
                  <a:pos x="131" y="23"/>
                </a:cxn>
                <a:cxn ang="0">
                  <a:pos x="119" y="13"/>
                </a:cxn>
                <a:cxn ang="0">
                  <a:pos x="107" y="6"/>
                </a:cxn>
                <a:cxn ang="0">
                  <a:pos x="93" y="2"/>
                </a:cxn>
                <a:cxn ang="0">
                  <a:pos x="77" y="0"/>
                </a:cxn>
              </a:cxnLst>
              <a:rect l="0" t="0" r="r" b="b"/>
              <a:pathLst>
                <a:path w="153" h="153">
                  <a:moveTo>
                    <a:pt x="77" y="107"/>
                  </a:moveTo>
                  <a:lnTo>
                    <a:pt x="71" y="107"/>
                  </a:lnTo>
                  <a:lnTo>
                    <a:pt x="65" y="105"/>
                  </a:lnTo>
                  <a:lnTo>
                    <a:pt x="59" y="101"/>
                  </a:lnTo>
                  <a:lnTo>
                    <a:pt x="55" y="98"/>
                  </a:lnTo>
                  <a:lnTo>
                    <a:pt x="52" y="94"/>
                  </a:lnTo>
                  <a:lnTo>
                    <a:pt x="48" y="88"/>
                  </a:lnTo>
                  <a:lnTo>
                    <a:pt x="47" y="83"/>
                  </a:lnTo>
                  <a:lnTo>
                    <a:pt x="46" y="77"/>
                  </a:lnTo>
                  <a:lnTo>
                    <a:pt x="47" y="71"/>
                  </a:lnTo>
                  <a:lnTo>
                    <a:pt x="48" y="65"/>
                  </a:lnTo>
                  <a:lnTo>
                    <a:pt x="52" y="59"/>
                  </a:lnTo>
                  <a:lnTo>
                    <a:pt x="55" y="55"/>
                  </a:lnTo>
                  <a:lnTo>
                    <a:pt x="59" y="52"/>
                  </a:lnTo>
                  <a:lnTo>
                    <a:pt x="65" y="48"/>
                  </a:lnTo>
                  <a:lnTo>
                    <a:pt x="71" y="47"/>
                  </a:lnTo>
                  <a:lnTo>
                    <a:pt x="77" y="46"/>
                  </a:lnTo>
                  <a:lnTo>
                    <a:pt x="83" y="47"/>
                  </a:lnTo>
                  <a:lnTo>
                    <a:pt x="88" y="48"/>
                  </a:lnTo>
                  <a:lnTo>
                    <a:pt x="94" y="52"/>
                  </a:lnTo>
                  <a:lnTo>
                    <a:pt x="98" y="55"/>
                  </a:lnTo>
                  <a:lnTo>
                    <a:pt x="101" y="59"/>
                  </a:lnTo>
                  <a:lnTo>
                    <a:pt x="105" y="65"/>
                  </a:lnTo>
                  <a:lnTo>
                    <a:pt x="107" y="71"/>
                  </a:lnTo>
                  <a:lnTo>
                    <a:pt x="107" y="77"/>
                  </a:lnTo>
                  <a:lnTo>
                    <a:pt x="107" y="83"/>
                  </a:lnTo>
                  <a:lnTo>
                    <a:pt x="105" y="88"/>
                  </a:lnTo>
                  <a:lnTo>
                    <a:pt x="101" y="94"/>
                  </a:lnTo>
                  <a:lnTo>
                    <a:pt x="98" y="98"/>
                  </a:lnTo>
                  <a:lnTo>
                    <a:pt x="94" y="101"/>
                  </a:lnTo>
                  <a:lnTo>
                    <a:pt x="88" y="105"/>
                  </a:lnTo>
                  <a:lnTo>
                    <a:pt x="83" y="107"/>
                  </a:lnTo>
                  <a:lnTo>
                    <a:pt x="77" y="107"/>
                  </a:lnTo>
                  <a:close/>
                  <a:moveTo>
                    <a:pt x="77" y="0"/>
                  </a:moveTo>
                  <a:lnTo>
                    <a:pt x="69" y="1"/>
                  </a:lnTo>
                  <a:lnTo>
                    <a:pt x="62" y="2"/>
                  </a:lnTo>
                  <a:lnTo>
                    <a:pt x="54" y="3"/>
                  </a:lnTo>
                  <a:lnTo>
                    <a:pt x="47" y="6"/>
                  </a:lnTo>
                  <a:lnTo>
                    <a:pt x="41" y="10"/>
                  </a:lnTo>
                  <a:lnTo>
                    <a:pt x="34" y="13"/>
                  </a:lnTo>
                  <a:lnTo>
                    <a:pt x="29" y="17"/>
                  </a:lnTo>
                  <a:lnTo>
                    <a:pt x="23" y="23"/>
                  </a:lnTo>
                  <a:lnTo>
                    <a:pt x="17" y="29"/>
                  </a:lnTo>
                  <a:lnTo>
                    <a:pt x="13" y="34"/>
                  </a:lnTo>
                  <a:lnTo>
                    <a:pt x="10" y="41"/>
                  </a:lnTo>
                  <a:lnTo>
                    <a:pt x="6" y="47"/>
                  </a:lnTo>
                  <a:lnTo>
                    <a:pt x="3" y="54"/>
                  </a:lnTo>
                  <a:lnTo>
                    <a:pt x="2" y="62"/>
                  </a:lnTo>
                  <a:lnTo>
                    <a:pt x="1" y="69"/>
                  </a:lnTo>
                  <a:lnTo>
                    <a:pt x="0" y="77"/>
                  </a:lnTo>
                  <a:lnTo>
                    <a:pt x="1" y="85"/>
                  </a:lnTo>
                  <a:lnTo>
                    <a:pt x="2" y="93"/>
                  </a:lnTo>
                  <a:lnTo>
                    <a:pt x="3" y="99"/>
                  </a:lnTo>
                  <a:lnTo>
                    <a:pt x="6" y="107"/>
                  </a:lnTo>
                  <a:lnTo>
                    <a:pt x="10" y="114"/>
                  </a:lnTo>
                  <a:lnTo>
                    <a:pt x="13" y="119"/>
                  </a:lnTo>
                  <a:lnTo>
                    <a:pt x="17" y="126"/>
                  </a:lnTo>
                  <a:lnTo>
                    <a:pt x="23" y="131"/>
                  </a:lnTo>
                  <a:lnTo>
                    <a:pt x="29" y="136"/>
                  </a:lnTo>
                  <a:lnTo>
                    <a:pt x="34" y="140"/>
                  </a:lnTo>
                  <a:lnTo>
                    <a:pt x="41" y="145"/>
                  </a:lnTo>
                  <a:lnTo>
                    <a:pt x="47" y="148"/>
                  </a:lnTo>
                  <a:lnTo>
                    <a:pt x="54" y="150"/>
                  </a:lnTo>
                  <a:lnTo>
                    <a:pt x="62" y="152"/>
                  </a:lnTo>
                  <a:lnTo>
                    <a:pt x="69" y="153"/>
                  </a:lnTo>
                  <a:lnTo>
                    <a:pt x="77" y="153"/>
                  </a:lnTo>
                  <a:lnTo>
                    <a:pt x="85" y="153"/>
                  </a:lnTo>
                  <a:lnTo>
                    <a:pt x="93" y="152"/>
                  </a:lnTo>
                  <a:lnTo>
                    <a:pt x="99" y="150"/>
                  </a:lnTo>
                  <a:lnTo>
                    <a:pt x="107" y="148"/>
                  </a:lnTo>
                  <a:lnTo>
                    <a:pt x="114" y="145"/>
                  </a:lnTo>
                  <a:lnTo>
                    <a:pt x="119" y="140"/>
                  </a:lnTo>
                  <a:lnTo>
                    <a:pt x="126" y="136"/>
                  </a:lnTo>
                  <a:lnTo>
                    <a:pt x="131" y="131"/>
                  </a:lnTo>
                  <a:lnTo>
                    <a:pt x="136" y="126"/>
                  </a:lnTo>
                  <a:lnTo>
                    <a:pt x="140" y="119"/>
                  </a:lnTo>
                  <a:lnTo>
                    <a:pt x="145" y="114"/>
                  </a:lnTo>
                  <a:lnTo>
                    <a:pt x="148" y="107"/>
                  </a:lnTo>
                  <a:lnTo>
                    <a:pt x="150" y="99"/>
                  </a:lnTo>
                  <a:lnTo>
                    <a:pt x="152" y="93"/>
                  </a:lnTo>
                  <a:lnTo>
                    <a:pt x="153" y="85"/>
                  </a:lnTo>
                  <a:lnTo>
                    <a:pt x="153" y="77"/>
                  </a:lnTo>
                  <a:lnTo>
                    <a:pt x="153" y="69"/>
                  </a:lnTo>
                  <a:lnTo>
                    <a:pt x="152" y="62"/>
                  </a:lnTo>
                  <a:lnTo>
                    <a:pt x="150" y="54"/>
                  </a:lnTo>
                  <a:lnTo>
                    <a:pt x="148" y="47"/>
                  </a:lnTo>
                  <a:lnTo>
                    <a:pt x="145" y="41"/>
                  </a:lnTo>
                  <a:lnTo>
                    <a:pt x="140" y="34"/>
                  </a:lnTo>
                  <a:lnTo>
                    <a:pt x="136" y="29"/>
                  </a:lnTo>
                  <a:lnTo>
                    <a:pt x="131" y="23"/>
                  </a:lnTo>
                  <a:lnTo>
                    <a:pt x="126" y="17"/>
                  </a:lnTo>
                  <a:lnTo>
                    <a:pt x="119" y="13"/>
                  </a:lnTo>
                  <a:lnTo>
                    <a:pt x="114" y="10"/>
                  </a:lnTo>
                  <a:lnTo>
                    <a:pt x="107" y="6"/>
                  </a:lnTo>
                  <a:lnTo>
                    <a:pt x="99" y="3"/>
                  </a:lnTo>
                  <a:lnTo>
                    <a:pt x="93" y="2"/>
                  </a:lnTo>
                  <a:lnTo>
                    <a:pt x="85" y="1"/>
                  </a:lnTo>
                  <a:lnTo>
                    <a:pt x="7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213" name="Группа 212"/>
          <p:cNvGrpSpPr/>
          <p:nvPr/>
        </p:nvGrpSpPr>
        <p:grpSpPr>
          <a:xfrm>
            <a:off x="900113" y="1524609"/>
            <a:ext cx="946150" cy="271462"/>
            <a:chOff x="900113" y="1487488"/>
            <a:chExt cx="946150" cy="271462"/>
          </a:xfrm>
          <a:solidFill>
            <a:srgbClr val="E30613"/>
          </a:solidFill>
        </p:grpSpPr>
        <p:sp>
          <p:nvSpPr>
            <p:cNvPr id="214" name="Freeform 84"/>
            <p:cNvSpPr>
              <a:spLocks/>
            </p:cNvSpPr>
            <p:nvPr/>
          </p:nvSpPr>
          <p:spPr bwMode="auto">
            <a:xfrm>
              <a:off x="900113" y="1487488"/>
              <a:ext cx="211137" cy="268287"/>
            </a:xfrm>
            <a:custGeom>
              <a:avLst/>
              <a:gdLst/>
              <a:ahLst/>
              <a:cxnLst>
                <a:cxn ang="0">
                  <a:pos x="0" y="403"/>
                </a:cxn>
                <a:cxn ang="0">
                  <a:pos x="4" y="347"/>
                </a:cxn>
                <a:cxn ang="0">
                  <a:pos x="16" y="307"/>
                </a:cxn>
                <a:cxn ang="0">
                  <a:pos x="42" y="279"/>
                </a:cxn>
                <a:cxn ang="0">
                  <a:pos x="86" y="256"/>
                </a:cxn>
                <a:cxn ang="0">
                  <a:pos x="152" y="238"/>
                </a:cxn>
                <a:cxn ang="0">
                  <a:pos x="229" y="219"/>
                </a:cxn>
                <a:cxn ang="0">
                  <a:pos x="251" y="211"/>
                </a:cxn>
                <a:cxn ang="0">
                  <a:pos x="263" y="200"/>
                </a:cxn>
                <a:cxn ang="0">
                  <a:pos x="270" y="178"/>
                </a:cxn>
                <a:cxn ang="0">
                  <a:pos x="270" y="144"/>
                </a:cxn>
                <a:cxn ang="0">
                  <a:pos x="264" y="125"/>
                </a:cxn>
                <a:cxn ang="0">
                  <a:pos x="256" y="114"/>
                </a:cxn>
                <a:cxn ang="0">
                  <a:pos x="240" y="107"/>
                </a:cxn>
                <a:cxn ang="0">
                  <a:pos x="199" y="105"/>
                </a:cxn>
                <a:cxn ang="0">
                  <a:pos x="156" y="107"/>
                </a:cxn>
                <a:cxn ang="0">
                  <a:pos x="141" y="114"/>
                </a:cxn>
                <a:cxn ang="0">
                  <a:pos x="133" y="126"/>
                </a:cxn>
                <a:cxn ang="0">
                  <a:pos x="128" y="162"/>
                </a:cxn>
                <a:cxn ang="0">
                  <a:pos x="0" y="162"/>
                </a:cxn>
                <a:cxn ang="0">
                  <a:pos x="7" y="97"/>
                </a:cxn>
                <a:cxn ang="0">
                  <a:pos x="20" y="64"/>
                </a:cxn>
                <a:cxn ang="0">
                  <a:pos x="34" y="45"/>
                </a:cxn>
                <a:cxn ang="0">
                  <a:pos x="51" y="30"/>
                </a:cxn>
                <a:cxn ang="0">
                  <a:pos x="96" y="10"/>
                </a:cxn>
                <a:cxn ang="0">
                  <a:pos x="154" y="1"/>
                </a:cxn>
                <a:cxn ang="0">
                  <a:pos x="221" y="0"/>
                </a:cxn>
                <a:cxn ang="0">
                  <a:pos x="281" y="4"/>
                </a:cxn>
                <a:cxn ang="0">
                  <a:pos x="330" y="19"/>
                </a:cxn>
                <a:cxn ang="0">
                  <a:pos x="356" y="35"/>
                </a:cxn>
                <a:cxn ang="0">
                  <a:pos x="372" y="52"/>
                </a:cxn>
                <a:cxn ang="0">
                  <a:pos x="384" y="74"/>
                </a:cxn>
                <a:cxn ang="0">
                  <a:pos x="393" y="101"/>
                </a:cxn>
                <a:cxn ang="0">
                  <a:pos x="398" y="158"/>
                </a:cxn>
                <a:cxn ang="0">
                  <a:pos x="395" y="213"/>
                </a:cxn>
                <a:cxn ang="0">
                  <a:pos x="383" y="252"/>
                </a:cxn>
                <a:cxn ang="0">
                  <a:pos x="361" y="280"/>
                </a:cxn>
                <a:cxn ang="0">
                  <a:pos x="326" y="301"/>
                </a:cxn>
                <a:cxn ang="0">
                  <a:pos x="279" y="317"/>
                </a:cxn>
                <a:cxn ang="0">
                  <a:pos x="155" y="348"/>
                </a:cxn>
                <a:cxn ang="0">
                  <a:pos x="138" y="360"/>
                </a:cxn>
                <a:cxn ang="0">
                  <a:pos x="130" y="382"/>
                </a:cxn>
                <a:cxn ang="0">
                  <a:pos x="399" y="403"/>
                </a:cxn>
              </a:cxnLst>
              <a:rect l="0" t="0" r="r" b="b"/>
              <a:pathLst>
                <a:path w="399" h="508">
                  <a:moveTo>
                    <a:pt x="399" y="508"/>
                  </a:moveTo>
                  <a:lnTo>
                    <a:pt x="0" y="508"/>
                  </a:lnTo>
                  <a:lnTo>
                    <a:pt x="0" y="403"/>
                  </a:lnTo>
                  <a:lnTo>
                    <a:pt x="0" y="384"/>
                  </a:lnTo>
                  <a:lnTo>
                    <a:pt x="1" y="365"/>
                  </a:lnTo>
                  <a:lnTo>
                    <a:pt x="4" y="347"/>
                  </a:lnTo>
                  <a:lnTo>
                    <a:pt x="7" y="333"/>
                  </a:lnTo>
                  <a:lnTo>
                    <a:pt x="10" y="319"/>
                  </a:lnTo>
                  <a:lnTo>
                    <a:pt x="16" y="307"/>
                  </a:lnTo>
                  <a:lnTo>
                    <a:pt x="23" y="296"/>
                  </a:lnTo>
                  <a:lnTo>
                    <a:pt x="32" y="287"/>
                  </a:lnTo>
                  <a:lnTo>
                    <a:pt x="42" y="279"/>
                  </a:lnTo>
                  <a:lnTo>
                    <a:pt x="54" y="271"/>
                  </a:lnTo>
                  <a:lnTo>
                    <a:pt x="69" y="263"/>
                  </a:lnTo>
                  <a:lnTo>
                    <a:pt x="86" y="256"/>
                  </a:lnTo>
                  <a:lnTo>
                    <a:pt x="105" y="251"/>
                  </a:lnTo>
                  <a:lnTo>
                    <a:pt x="127" y="244"/>
                  </a:lnTo>
                  <a:lnTo>
                    <a:pt x="152" y="238"/>
                  </a:lnTo>
                  <a:lnTo>
                    <a:pt x="178" y="231"/>
                  </a:lnTo>
                  <a:lnTo>
                    <a:pt x="207" y="224"/>
                  </a:lnTo>
                  <a:lnTo>
                    <a:pt x="229" y="219"/>
                  </a:lnTo>
                  <a:lnTo>
                    <a:pt x="238" y="217"/>
                  </a:lnTo>
                  <a:lnTo>
                    <a:pt x="246" y="213"/>
                  </a:lnTo>
                  <a:lnTo>
                    <a:pt x="251" y="211"/>
                  </a:lnTo>
                  <a:lnTo>
                    <a:pt x="257" y="208"/>
                  </a:lnTo>
                  <a:lnTo>
                    <a:pt x="261" y="204"/>
                  </a:lnTo>
                  <a:lnTo>
                    <a:pt x="263" y="200"/>
                  </a:lnTo>
                  <a:lnTo>
                    <a:pt x="267" y="196"/>
                  </a:lnTo>
                  <a:lnTo>
                    <a:pt x="268" y="191"/>
                  </a:lnTo>
                  <a:lnTo>
                    <a:pt x="270" y="178"/>
                  </a:lnTo>
                  <a:lnTo>
                    <a:pt x="270" y="160"/>
                  </a:lnTo>
                  <a:lnTo>
                    <a:pt x="270" y="151"/>
                  </a:lnTo>
                  <a:lnTo>
                    <a:pt x="270" y="144"/>
                  </a:lnTo>
                  <a:lnTo>
                    <a:pt x="269" y="137"/>
                  </a:lnTo>
                  <a:lnTo>
                    <a:pt x="267" y="130"/>
                  </a:lnTo>
                  <a:lnTo>
                    <a:pt x="264" y="125"/>
                  </a:lnTo>
                  <a:lnTo>
                    <a:pt x="262" y="120"/>
                  </a:lnTo>
                  <a:lnTo>
                    <a:pt x="259" y="117"/>
                  </a:lnTo>
                  <a:lnTo>
                    <a:pt x="256" y="114"/>
                  </a:lnTo>
                  <a:lnTo>
                    <a:pt x="251" y="111"/>
                  </a:lnTo>
                  <a:lnTo>
                    <a:pt x="246" y="109"/>
                  </a:lnTo>
                  <a:lnTo>
                    <a:pt x="240" y="107"/>
                  </a:lnTo>
                  <a:lnTo>
                    <a:pt x="233" y="106"/>
                  </a:lnTo>
                  <a:lnTo>
                    <a:pt x="218" y="105"/>
                  </a:lnTo>
                  <a:lnTo>
                    <a:pt x="199" y="105"/>
                  </a:lnTo>
                  <a:lnTo>
                    <a:pt x="179" y="105"/>
                  </a:lnTo>
                  <a:lnTo>
                    <a:pt x="163" y="106"/>
                  </a:lnTo>
                  <a:lnTo>
                    <a:pt x="156" y="107"/>
                  </a:lnTo>
                  <a:lnTo>
                    <a:pt x="151" y="109"/>
                  </a:lnTo>
                  <a:lnTo>
                    <a:pt x="145" y="112"/>
                  </a:lnTo>
                  <a:lnTo>
                    <a:pt x="141" y="114"/>
                  </a:lnTo>
                  <a:lnTo>
                    <a:pt x="137" y="117"/>
                  </a:lnTo>
                  <a:lnTo>
                    <a:pt x="135" y="120"/>
                  </a:lnTo>
                  <a:lnTo>
                    <a:pt x="133" y="126"/>
                  </a:lnTo>
                  <a:lnTo>
                    <a:pt x="131" y="132"/>
                  </a:lnTo>
                  <a:lnTo>
                    <a:pt x="128" y="145"/>
                  </a:lnTo>
                  <a:lnTo>
                    <a:pt x="128" y="162"/>
                  </a:lnTo>
                  <a:lnTo>
                    <a:pt x="128" y="188"/>
                  </a:lnTo>
                  <a:lnTo>
                    <a:pt x="0" y="188"/>
                  </a:lnTo>
                  <a:lnTo>
                    <a:pt x="0" y="162"/>
                  </a:lnTo>
                  <a:lnTo>
                    <a:pt x="0" y="138"/>
                  </a:lnTo>
                  <a:lnTo>
                    <a:pt x="4" y="116"/>
                  </a:lnTo>
                  <a:lnTo>
                    <a:pt x="7" y="97"/>
                  </a:lnTo>
                  <a:lnTo>
                    <a:pt x="13" y="80"/>
                  </a:lnTo>
                  <a:lnTo>
                    <a:pt x="17" y="72"/>
                  </a:lnTo>
                  <a:lnTo>
                    <a:pt x="20" y="64"/>
                  </a:lnTo>
                  <a:lnTo>
                    <a:pt x="25" y="58"/>
                  </a:lnTo>
                  <a:lnTo>
                    <a:pt x="29" y="51"/>
                  </a:lnTo>
                  <a:lnTo>
                    <a:pt x="34" y="45"/>
                  </a:lnTo>
                  <a:lnTo>
                    <a:pt x="40" y="40"/>
                  </a:lnTo>
                  <a:lnTo>
                    <a:pt x="46" y="34"/>
                  </a:lnTo>
                  <a:lnTo>
                    <a:pt x="51" y="30"/>
                  </a:lnTo>
                  <a:lnTo>
                    <a:pt x="64" y="22"/>
                  </a:lnTo>
                  <a:lnTo>
                    <a:pt x="80" y="16"/>
                  </a:lnTo>
                  <a:lnTo>
                    <a:pt x="96" y="10"/>
                  </a:lnTo>
                  <a:lnTo>
                    <a:pt x="114" y="6"/>
                  </a:lnTo>
                  <a:lnTo>
                    <a:pt x="133" y="3"/>
                  </a:lnTo>
                  <a:lnTo>
                    <a:pt x="154" y="1"/>
                  </a:lnTo>
                  <a:lnTo>
                    <a:pt x="176" y="0"/>
                  </a:lnTo>
                  <a:lnTo>
                    <a:pt x="199" y="0"/>
                  </a:lnTo>
                  <a:lnTo>
                    <a:pt x="221" y="0"/>
                  </a:lnTo>
                  <a:lnTo>
                    <a:pt x="242" y="1"/>
                  </a:lnTo>
                  <a:lnTo>
                    <a:pt x="262" y="2"/>
                  </a:lnTo>
                  <a:lnTo>
                    <a:pt x="281" y="4"/>
                  </a:lnTo>
                  <a:lnTo>
                    <a:pt x="299" y="8"/>
                  </a:lnTo>
                  <a:lnTo>
                    <a:pt x="314" y="12"/>
                  </a:lnTo>
                  <a:lnTo>
                    <a:pt x="330" y="19"/>
                  </a:lnTo>
                  <a:lnTo>
                    <a:pt x="344" y="25"/>
                  </a:lnTo>
                  <a:lnTo>
                    <a:pt x="350" y="30"/>
                  </a:lnTo>
                  <a:lnTo>
                    <a:pt x="356" y="35"/>
                  </a:lnTo>
                  <a:lnTo>
                    <a:pt x="362" y="40"/>
                  </a:lnTo>
                  <a:lnTo>
                    <a:pt x="367" y="45"/>
                  </a:lnTo>
                  <a:lnTo>
                    <a:pt x="372" y="52"/>
                  </a:lnTo>
                  <a:lnTo>
                    <a:pt x="376" y="59"/>
                  </a:lnTo>
                  <a:lnTo>
                    <a:pt x="380" y="66"/>
                  </a:lnTo>
                  <a:lnTo>
                    <a:pt x="384" y="74"/>
                  </a:lnTo>
                  <a:lnTo>
                    <a:pt x="387" y="82"/>
                  </a:lnTo>
                  <a:lnTo>
                    <a:pt x="390" y="91"/>
                  </a:lnTo>
                  <a:lnTo>
                    <a:pt x="393" y="101"/>
                  </a:lnTo>
                  <a:lnTo>
                    <a:pt x="395" y="111"/>
                  </a:lnTo>
                  <a:lnTo>
                    <a:pt x="397" y="134"/>
                  </a:lnTo>
                  <a:lnTo>
                    <a:pt x="398" y="158"/>
                  </a:lnTo>
                  <a:lnTo>
                    <a:pt x="398" y="179"/>
                  </a:lnTo>
                  <a:lnTo>
                    <a:pt x="397" y="197"/>
                  </a:lnTo>
                  <a:lnTo>
                    <a:pt x="395" y="213"/>
                  </a:lnTo>
                  <a:lnTo>
                    <a:pt x="392" y="228"/>
                  </a:lnTo>
                  <a:lnTo>
                    <a:pt x="387" y="241"/>
                  </a:lnTo>
                  <a:lnTo>
                    <a:pt x="383" y="252"/>
                  </a:lnTo>
                  <a:lnTo>
                    <a:pt x="376" y="263"/>
                  </a:lnTo>
                  <a:lnTo>
                    <a:pt x="368" y="272"/>
                  </a:lnTo>
                  <a:lnTo>
                    <a:pt x="361" y="280"/>
                  </a:lnTo>
                  <a:lnTo>
                    <a:pt x="350" y="287"/>
                  </a:lnTo>
                  <a:lnTo>
                    <a:pt x="338" y="294"/>
                  </a:lnTo>
                  <a:lnTo>
                    <a:pt x="326" y="301"/>
                  </a:lnTo>
                  <a:lnTo>
                    <a:pt x="312" y="306"/>
                  </a:lnTo>
                  <a:lnTo>
                    <a:pt x="295" y="312"/>
                  </a:lnTo>
                  <a:lnTo>
                    <a:pt x="279" y="317"/>
                  </a:lnTo>
                  <a:lnTo>
                    <a:pt x="259" y="323"/>
                  </a:lnTo>
                  <a:lnTo>
                    <a:pt x="196" y="337"/>
                  </a:lnTo>
                  <a:lnTo>
                    <a:pt x="155" y="348"/>
                  </a:lnTo>
                  <a:lnTo>
                    <a:pt x="148" y="351"/>
                  </a:lnTo>
                  <a:lnTo>
                    <a:pt x="143" y="356"/>
                  </a:lnTo>
                  <a:lnTo>
                    <a:pt x="138" y="360"/>
                  </a:lnTo>
                  <a:lnTo>
                    <a:pt x="134" y="366"/>
                  </a:lnTo>
                  <a:lnTo>
                    <a:pt x="132" y="374"/>
                  </a:lnTo>
                  <a:lnTo>
                    <a:pt x="130" y="382"/>
                  </a:lnTo>
                  <a:lnTo>
                    <a:pt x="128" y="392"/>
                  </a:lnTo>
                  <a:lnTo>
                    <a:pt x="128" y="403"/>
                  </a:lnTo>
                  <a:lnTo>
                    <a:pt x="399" y="403"/>
                  </a:lnTo>
                  <a:lnTo>
                    <a:pt x="399" y="508"/>
                  </a:lnTo>
                  <a:lnTo>
                    <a:pt x="399" y="50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" name="Freeform 85"/>
            <p:cNvSpPr>
              <a:spLocks noEditPoints="1"/>
            </p:cNvSpPr>
            <p:nvPr/>
          </p:nvSpPr>
          <p:spPr bwMode="auto">
            <a:xfrm>
              <a:off x="1150938" y="1487488"/>
              <a:ext cx="223837" cy="271462"/>
            </a:xfrm>
            <a:custGeom>
              <a:avLst/>
              <a:gdLst/>
              <a:ahLst/>
              <a:cxnLst>
                <a:cxn ang="0">
                  <a:pos x="421" y="351"/>
                </a:cxn>
                <a:cxn ang="0">
                  <a:pos x="416" y="392"/>
                </a:cxn>
                <a:cxn ang="0">
                  <a:pos x="406" y="425"/>
                </a:cxn>
                <a:cxn ang="0">
                  <a:pos x="393" y="452"/>
                </a:cxn>
                <a:cxn ang="0">
                  <a:pos x="376" y="473"/>
                </a:cxn>
                <a:cxn ang="0">
                  <a:pos x="355" y="488"/>
                </a:cxn>
                <a:cxn ang="0">
                  <a:pos x="306" y="506"/>
                </a:cxn>
                <a:cxn ang="0">
                  <a:pos x="249" y="513"/>
                </a:cxn>
                <a:cxn ang="0">
                  <a:pos x="191" y="513"/>
                </a:cxn>
                <a:cxn ang="0">
                  <a:pos x="132" y="509"/>
                </a:cxn>
                <a:cxn ang="0">
                  <a:pos x="80" y="496"/>
                </a:cxn>
                <a:cxn ang="0">
                  <a:pos x="50" y="479"/>
                </a:cxn>
                <a:cxn ang="0">
                  <a:pos x="33" y="460"/>
                </a:cxn>
                <a:cxn ang="0">
                  <a:pos x="17" y="435"/>
                </a:cxn>
                <a:cxn ang="0">
                  <a:pos x="7" y="405"/>
                </a:cxn>
                <a:cxn ang="0">
                  <a:pos x="1" y="366"/>
                </a:cxn>
                <a:cxn ang="0">
                  <a:pos x="0" y="177"/>
                </a:cxn>
                <a:cxn ang="0">
                  <a:pos x="2" y="133"/>
                </a:cxn>
                <a:cxn ang="0">
                  <a:pos x="9" y="97"/>
                </a:cxn>
                <a:cxn ang="0">
                  <a:pos x="22" y="69"/>
                </a:cxn>
                <a:cxn ang="0">
                  <a:pos x="38" y="45"/>
                </a:cxn>
                <a:cxn ang="0">
                  <a:pos x="58" y="29"/>
                </a:cxn>
                <a:cxn ang="0">
                  <a:pos x="97" y="11"/>
                </a:cxn>
                <a:cxn ang="0">
                  <a:pos x="151" y="1"/>
                </a:cxn>
                <a:cxn ang="0">
                  <a:pos x="211" y="0"/>
                </a:cxn>
                <a:cxn ang="0">
                  <a:pos x="269" y="1"/>
                </a:cxn>
                <a:cxn ang="0">
                  <a:pos x="323" y="11"/>
                </a:cxn>
                <a:cxn ang="0">
                  <a:pos x="362" y="29"/>
                </a:cxn>
                <a:cxn ang="0">
                  <a:pos x="382" y="45"/>
                </a:cxn>
                <a:cxn ang="0">
                  <a:pos x="399" y="69"/>
                </a:cxn>
                <a:cxn ang="0">
                  <a:pos x="411" y="97"/>
                </a:cxn>
                <a:cxn ang="0">
                  <a:pos x="418" y="133"/>
                </a:cxn>
                <a:cxn ang="0">
                  <a:pos x="421" y="177"/>
                </a:cxn>
                <a:cxn ang="0">
                  <a:pos x="128" y="329"/>
                </a:cxn>
                <a:cxn ang="0">
                  <a:pos x="131" y="365"/>
                </a:cxn>
                <a:cxn ang="0">
                  <a:pos x="140" y="386"/>
                </a:cxn>
                <a:cxn ang="0">
                  <a:pos x="154" y="397"/>
                </a:cxn>
                <a:cxn ang="0">
                  <a:pos x="187" y="401"/>
                </a:cxn>
                <a:cxn ang="0">
                  <a:pos x="252" y="400"/>
                </a:cxn>
                <a:cxn ang="0">
                  <a:pos x="271" y="393"/>
                </a:cxn>
                <a:cxn ang="0">
                  <a:pos x="284" y="380"/>
                </a:cxn>
                <a:cxn ang="0">
                  <a:pos x="290" y="355"/>
                </a:cxn>
                <a:cxn ang="0">
                  <a:pos x="292" y="314"/>
                </a:cxn>
                <a:cxn ang="0">
                  <a:pos x="291" y="170"/>
                </a:cxn>
                <a:cxn ang="0">
                  <a:pos x="287" y="139"/>
                </a:cxn>
                <a:cxn ang="0">
                  <a:pos x="277" y="122"/>
                </a:cxn>
                <a:cxn ang="0">
                  <a:pos x="259" y="114"/>
                </a:cxn>
                <a:cxn ang="0">
                  <a:pos x="211" y="111"/>
                </a:cxn>
                <a:cxn ang="0">
                  <a:pos x="161" y="114"/>
                </a:cxn>
                <a:cxn ang="0">
                  <a:pos x="144" y="122"/>
                </a:cxn>
                <a:cxn ang="0">
                  <a:pos x="133" y="139"/>
                </a:cxn>
                <a:cxn ang="0">
                  <a:pos x="129" y="170"/>
                </a:cxn>
              </a:cxnLst>
              <a:rect l="0" t="0" r="r" b="b"/>
              <a:pathLst>
                <a:path w="421" h="513">
                  <a:moveTo>
                    <a:pt x="421" y="177"/>
                  </a:moveTo>
                  <a:lnTo>
                    <a:pt x="421" y="336"/>
                  </a:lnTo>
                  <a:lnTo>
                    <a:pt x="421" y="351"/>
                  </a:lnTo>
                  <a:lnTo>
                    <a:pt x="420" y="366"/>
                  </a:lnTo>
                  <a:lnTo>
                    <a:pt x="418" y="379"/>
                  </a:lnTo>
                  <a:lnTo>
                    <a:pt x="416" y="392"/>
                  </a:lnTo>
                  <a:lnTo>
                    <a:pt x="413" y="405"/>
                  </a:lnTo>
                  <a:lnTo>
                    <a:pt x="411" y="416"/>
                  </a:lnTo>
                  <a:lnTo>
                    <a:pt x="406" y="425"/>
                  </a:lnTo>
                  <a:lnTo>
                    <a:pt x="403" y="435"/>
                  </a:lnTo>
                  <a:lnTo>
                    <a:pt x="399" y="444"/>
                  </a:lnTo>
                  <a:lnTo>
                    <a:pt x="393" y="452"/>
                  </a:lnTo>
                  <a:lnTo>
                    <a:pt x="387" y="460"/>
                  </a:lnTo>
                  <a:lnTo>
                    <a:pt x="382" y="466"/>
                  </a:lnTo>
                  <a:lnTo>
                    <a:pt x="376" y="473"/>
                  </a:lnTo>
                  <a:lnTo>
                    <a:pt x="370" y="479"/>
                  </a:lnTo>
                  <a:lnTo>
                    <a:pt x="362" y="484"/>
                  </a:lnTo>
                  <a:lnTo>
                    <a:pt x="355" y="488"/>
                  </a:lnTo>
                  <a:lnTo>
                    <a:pt x="340" y="496"/>
                  </a:lnTo>
                  <a:lnTo>
                    <a:pt x="323" y="502"/>
                  </a:lnTo>
                  <a:lnTo>
                    <a:pt x="306" y="506"/>
                  </a:lnTo>
                  <a:lnTo>
                    <a:pt x="288" y="509"/>
                  </a:lnTo>
                  <a:lnTo>
                    <a:pt x="269" y="512"/>
                  </a:lnTo>
                  <a:lnTo>
                    <a:pt x="249" y="513"/>
                  </a:lnTo>
                  <a:lnTo>
                    <a:pt x="231" y="513"/>
                  </a:lnTo>
                  <a:lnTo>
                    <a:pt x="211" y="513"/>
                  </a:lnTo>
                  <a:lnTo>
                    <a:pt x="191" y="513"/>
                  </a:lnTo>
                  <a:lnTo>
                    <a:pt x="171" y="513"/>
                  </a:lnTo>
                  <a:lnTo>
                    <a:pt x="151" y="512"/>
                  </a:lnTo>
                  <a:lnTo>
                    <a:pt x="132" y="509"/>
                  </a:lnTo>
                  <a:lnTo>
                    <a:pt x="114" y="506"/>
                  </a:lnTo>
                  <a:lnTo>
                    <a:pt x="97" y="502"/>
                  </a:lnTo>
                  <a:lnTo>
                    <a:pt x="80" y="496"/>
                  </a:lnTo>
                  <a:lnTo>
                    <a:pt x="65" y="488"/>
                  </a:lnTo>
                  <a:lnTo>
                    <a:pt x="58" y="484"/>
                  </a:lnTo>
                  <a:lnTo>
                    <a:pt x="50" y="479"/>
                  </a:lnTo>
                  <a:lnTo>
                    <a:pt x="45" y="473"/>
                  </a:lnTo>
                  <a:lnTo>
                    <a:pt x="38" y="466"/>
                  </a:lnTo>
                  <a:lnTo>
                    <a:pt x="33" y="460"/>
                  </a:lnTo>
                  <a:lnTo>
                    <a:pt x="27" y="452"/>
                  </a:lnTo>
                  <a:lnTo>
                    <a:pt x="22" y="444"/>
                  </a:lnTo>
                  <a:lnTo>
                    <a:pt x="17" y="435"/>
                  </a:lnTo>
                  <a:lnTo>
                    <a:pt x="14" y="425"/>
                  </a:lnTo>
                  <a:lnTo>
                    <a:pt x="9" y="416"/>
                  </a:lnTo>
                  <a:lnTo>
                    <a:pt x="7" y="405"/>
                  </a:lnTo>
                  <a:lnTo>
                    <a:pt x="4" y="392"/>
                  </a:lnTo>
                  <a:lnTo>
                    <a:pt x="2" y="379"/>
                  </a:lnTo>
                  <a:lnTo>
                    <a:pt x="1" y="366"/>
                  </a:lnTo>
                  <a:lnTo>
                    <a:pt x="0" y="351"/>
                  </a:lnTo>
                  <a:lnTo>
                    <a:pt x="0" y="336"/>
                  </a:lnTo>
                  <a:lnTo>
                    <a:pt x="0" y="177"/>
                  </a:lnTo>
                  <a:lnTo>
                    <a:pt x="0" y="161"/>
                  </a:lnTo>
                  <a:lnTo>
                    <a:pt x="1" y="147"/>
                  </a:lnTo>
                  <a:lnTo>
                    <a:pt x="2" y="133"/>
                  </a:lnTo>
                  <a:lnTo>
                    <a:pt x="4" y="120"/>
                  </a:lnTo>
                  <a:lnTo>
                    <a:pt x="7" y="108"/>
                  </a:lnTo>
                  <a:lnTo>
                    <a:pt x="9" y="97"/>
                  </a:lnTo>
                  <a:lnTo>
                    <a:pt x="14" y="86"/>
                  </a:lnTo>
                  <a:lnTo>
                    <a:pt x="17" y="77"/>
                  </a:lnTo>
                  <a:lnTo>
                    <a:pt x="22" y="69"/>
                  </a:lnTo>
                  <a:lnTo>
                    <a:pt x="27" y="60"/>
                  </a:lnTo>
                  <a:lnTo>
                    <a:pt x="33" y="53"/>
                  </a:lnTo>
                  <a:lnTo>
                    <a:pt x="38" y="45"/>
                  </a:lnTo>
                  <a:lnTo>
                    <a:pt x="45" y="40"/>
                  </a:lnTo>
                  <a:lnTo>
                    <a:pt x="50" y="34"/>
                  </a:lnTo>
                  <a:lnTo>
                    <a:pt x="58" y="29"/>
                  </a:lnTo>
                  <a:lnTo>
                    <a:pt x="65" y="24"/>
                  </a:lnTo>
                  <a:lnTo>
                    <a:pt x="80" y="17"/>
                  </a:lnTo>
                  <a:lnTo>
                    <a:pt x="97" y="11"/>
                  </a:lnTo>
                  <a:lnTo>
                    <a:pt x="114" y="7"/>
                  </a:lnTo>
                  <a:lnTo>
                    <a:pt x="132" y="3"/>
                  </a:lnTo>
                  <a:lnTo>
                    <a:pt x="151" y="1"/>
                  </a:lnTo>
                  <a:lnTo>
                    <a:pt x="171" y="0"/>
                  </a:lnTo>
                  <a:lnTo>
                    <a:pt x="191" y="0"/>
                  </a:lnTo>
                  <a:lnTo>
                    <a:pt x="211" y="0"/>
                  </a:lnTo>
                  <a:lnTo>
                    <a:pt x="231" y="0"/>
                  </a:lnTo>
                  <a:lnTo>
                    <a:pt x="249" y="0"/>
                  </a:lnTo>
                  <a:lnTo>
                    <a:pt x="269" y="1"/>
                  </a:lnTo>
                  <a:lnTo>
                    <a:pt x="288" y="3"/>
                  </a:lnTo>
                  <a:lnTo>
                    <a:pt x="306" y="7"/>
                  </a:lnTo>
                  <a:lnTo>
                    <a:pt x="323" y="11"/>
                  </a:lnTo>
                  <a:lnTo>
                    <a:pt x="340" y="17"/>
                  </a:lnTo>
                  <a:lnTo>
                    <a:pt x="355" y="24"/>
                  </a:lnTo>
                  <a:lnTo>
                    <a:pt x="362" y="29"/>
                  </a:lnTo>
                  <a:lnTo>
                    <a:pt x="370" y="34"/>
                  </a:lnTo>
                  <a:lnTo>
                    <a:pt x="376" y="40"/>
                  </a:lnTo>
                  <a:lnTo>
                    <a:pt x="382" y="45"/>
                  </a:lnTo>
                  <a:lnTo>
                    <a:pt x="387" y="53"/>
                  </a:lnTo>
                  <a:lnTo>
                    <a:pt x="393" y="60"/>
                  </a:lnTo>
                  <a:lnTo>
                    <a:pt x="399" y="69"/>
                  </a:lnTo>
                  <a:lnTo>
                    <a:pt x="403" y="77"/>
                  </a:lnTo>
                  <a:lnTo>
                    <a:pt x="406" y="86"/>
                  </a:lnTo>
                  <a:lnTo>
                    <a:pt x="411" y="97"/>
                  </a:lnTo>
                  <a:lnTo>
                    <a:pt x="413" y="108"/>
                  </a:lnTo>
                  <a:lnTo>
                    <a:pt x="416" y="120"/>
                  </a:lnTo>
                  <a:lnTo>
                    <a:pt x="418" y="133"/>
                  </a:lnTo>
                  <a:lnTo>
                    <a:pt x="420" y="147"/>
                  </a:lnTo>
                  <a:lnTo>
                    <a:pt x="421" y="161"/>
                  </a:lnTo>
                  <a:lnTo>
                    <a:pt x="421" y="177"/>
                  </a:lnTo>
                  <a:close/>
                  <a:moveTo>
                    <a:pt x="128" y="199"/>
                  </a:moveTo>
                  <a:lnTo>
                    <a:pt x="128" y="314"/>
                  </a:lnTo>
                  <a:lnTo>
                    <a:pt x="128" y="329"/>
                  </a:lnTo>
                  <a:lnTo>
                    <a:pt x="129" y="343"/>
                  </a:lnTo>
                  <a:lnTo>
                    <a:pt x="130" y="355"/>
                  </a:lnTo>
                  <a:lnTo>
                    <a:pt x="131" y="365"/>
                  </a:lnTo>
                  <a:lnTo>
                    <a:pt x="133" y="372"/>
                  </a:lnTo>
                  <a:lnTo>
                    <a:pt x="137" y="380"/>
                  </a:lnTo>
                  <a:lnTo>
                    <a:pt x="140" y="386"/>
                  </a:lnTo>
                  <a:lnTo>
                    <a:pt x="144" y="390"/>
                  </a:lnTo>
                  <a:lnTo>
                    <a:pt x="149" y="393"/>
                  </a:lnTo>
                  <a:lnTo>
                    <a:pt x="154" y="397"/>
                  </a:lnTo>
                  <a:lnTo>
                    <a:pt x="161" y="399"/>
                  </a:lnTo>
                  <a:lnTo>
                    <a:pt x="169" y="400"/>
                  </a:lnTo>
                  <a:lnTo>
                    <a:pt x="187" y="401"/>
                  </a:lnTo>
                  <a:lnTo>
                    <a:pt x="211" y="402"/>
                  </a:lnTo>
                  <a:lnTo>
                    <a:pt x="233" y="401"/>
                  </a:lnTo>
                  <a:lnTo>
                    <a:pt x="252" y="400"/>
                  </a:lnTo>
                  <a:lnTo>
                    <a:pt x="259" y="399"/>
                  </a:lnTo>
                  <a:lnTo>
                    <a:pt x="266" y="397"/>
                  </a:lnTo>
                  <a:lnTo>
                    <a:pt x="271" y="393"/>
                  </a:lnTo>
                  <a:lnTo>
                    <a:pt x="277" y="390"/>
                  </a:lnTo>
                  <a:lnTo>
                    <a:pt x="280" y="386"/>
                  </a:lnTo>
                  <a:lnTo>
                    <a:pt x="284" y="380"/>
                  </a:lnTo>
                  <a:lnTo>
                    <a:pt x="287" y="372"/>
                  </a:lnTo>
                  <a:lnTo>
                    <a:pt x="289" y="365"/>
                  </a:lnTo>
                  <a:lnTo>
                    <a:pt x="290" y="355"/>
                  </a:lnTo>
                  <a:lnTo>
                    <a:pt x="291" y="343"/>
                  </a:lnTo>
                  <a:lnTo>
                    <a:pt x="292" y="329"/>
                  </a:lnTo>
                  <a:lnTo>
                    <a:pt x="292" y="314"/>
                  </a:lnTo>
                  <a:lnTo>
                    <a:pt x="292" y="199"/>
                  </a:lnTo>
                  <a:lnTo>
                    <a:pt x="292" y="183"/>
                  </a:lnTo>
                  <a:lnTo>
                    <a:pt x="291" y="170"/>
                  </a:lnTo>
                  <a:lnTo>
                    <a:pt x="290" y="158"/>
                  </a:lnTo>
                  <a:lnTo>
                    <a:pt x="289" y="148"/>
                  </a:lnTo>
                  <a:lnTo>
                    <a:pt x="287" y="139"/>
                  </a:lnTo>
                  <a:lnTo>
                    <a:pt x="284" y="133"/>
                  </a:lnTo>
                  <a:lnTo>
                    <a:pt x="280" y="127"/>
                  </a:lnTo>
                  <a:lnTo>
                    <a:pt x="277" y="122"/>
                  </a:lnTo>
                  <a:lnTo>
                    <a:pt x="271" y="118"/>
                  </a:lnTo>
                  <a:lnTo>
                    <a:pt x="266" y="115"/>
                  </a:lnTo>
                  <a:lnTo>
                    <a:pt x="259" y="114"/>
                  </a:lnTo>
                  <a:lnTo>
                    <a:pt x="252" y="112"/>
                  </a:lnTo>
                  <a:lnTo>
                    <a:pt x="233" y="111"/>
                  </a:lnTo>
                  <a:lnTo>
                    <a:pt x="211" y="111"/>
                  </a:lnTo>
                  <a:lnTo>
                    <a:pt x="187" y="111"/>
                  </a:lnTo>
                  <a:lnTo>
                    <a:pt x="169" y="112"/>
                  </a:lnTo>
                  <a:lnTo>
                    <a:pt x="161" y="114"/>
                  </a:lnTo>
                  <a:lnTo>
                    <a:pt x="154" y="115"/>
                  </a:lnTo>
                  <a:lnTo>
                    <a:pt x="149" y="118"/>
                  </a:lnTo>
                  <a:lnTo>
                    <a:pt x="144" y="122"/>
                  </a:lnTo>
                  <a:lnTo>
                    <a:pt x="140" y="127"/>
                  </a:lnTo>
                  <a:lnTo>
                    <a:pt x="137" y="133"/>
                  </a:lnTo>
                  <a:lnTo>
                    <a:pt x="133" y="139"/>
                  </a:lnTo>
                  <a:lnTo>
                    <a:pt x="131" y="148"/>
                  </a:lnTo>
                  <a:lnTo>
                    <a:pt x="130" y="158"/>
                  </a:lnTo>
                  <a:lnTo>
                    <a:pt x="129" y="170"/>
                  </a:lnTo>
                  <a:lnTo>
                    <a:pt x="128" y="183"/>
                  </a:lnTo>
                  <a:lnTo>
                    <a:pt x="128" y="1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" name="Freeform 86"/>
            <p:cNvSpPr>
              <a:spLocks noEditPoints="1"/>
            </p:cNvSpPr>
            <p:nvPr/>
          </p:nvSpPr>
          <p:spPr bwMode="auto">
            <a:xfrm>
              <a:off x="1408113" y="1487488"/>
              <a:ext cx="222250" cy="271462"/>
            </a:xfrm>
            <a:custGeom>
              <a:avLst/>
              <a:gdLst/>
              <a:ahLst/>
              <a:cxnLst>
                <a:cxn ang="0">
                  <a:pos x="421" y="351"/>
                </a:cxn>
                <a:cxn ang="0">
                  <a:pos x="416" y="392"/>
                </a:cxn>
                <a:cxn ang="0">
                  <a:pos x="407" y="425"/>
                </a:cxn>
                <a:cxn ang="0">
                  <a:pos x="393" y="452"/>
                </a:cxn>
                <a:cxn ang="0">
                  <a:pos x="376" y="473"/>
                </a:cxn>
                <a:cxn ang="0">
                  <a:pos x="356" y="488"/>
                </a:cxn>
                <a:cxn ang="0">
                  <a:pos x="306" y="506"/>
                </a:cxn>
                <a:cxn ang="0">
                  <a:pos x="250" y="513"/>
                </a:cxn>
                <a:cxn ang="0">
                  <a:pos x="190" y="513"/>
                </a:cxn>
                <a:cxn ang="0">
                  <a:pos x="132" y="509"/>
                </a:cxn>
                <a:cxn ang="0">
                  <a:pos x="80" y="496"/>
                </a:cxn>
                <a:cxn ang="0">
                  <a:pos x="51" y="479"/>
                </a:cxn>
                <a:cxn ang="0">
                  <a:pos x="33" y="460"/>
                </a:cxn>
                <a:cxn ang="0">
                  <a:pos x="17" y="435"/>
                </a:cxn>
                <a:cxn ang="0">
                  <a:pos x="7" y="405"/>
                </a:cxn>
                <a:cxn ang="0">
                  <a:pos x="1" y="366"/>
                </a:cxn>
                <a:cxn ang="0">
                  <a:pos x="0" y="177"/>
                </a:cxn>
                <a:cxn ang="0">
                  <a:pos x="2" y="133"/>
                </a:cxn>
                <a:cxn ang="0">
                  <a:pos x="10" y="97"/>
                </a:cxn>
                <a:cxn ang="0">
                  <a:pos x="22" y="69"/>
                </a:cxn>
                <a:cxn ang="0">
                  <a:pos x="38" y="45"/>
                </a:cxn>
                <a:cxn ang="0">
                  <a:pos x="58" y="29"/>
                </a:cxn>
                <a:cxn ang="0">
                  <a:pos x="97" y="11"/>
                </a:cxn>
                <a:cxn ang="0">
                  <a:pos x="151" y="1"/>
                </a:cxn>
                <a:cxn ang="0">
                  <a:pos x="210" y="0"/>
                </a:cxn>
                <a:cxn ang="0">
                  <a:pos x="269" y="1"/>
                </a:cxn>
                <a:cxn ang="0">
                  <a:pos x="324" y="11"/>
                </a:cxn>
                <a:cxn ang="0">
                  <a:pos x="362" y="29"/>
                </a:cxn>
                <a:cxn ang="0">
                  <a:pos x="382" y="45"/>
                </a:cxn>
                <a:cxn ang="0">
                  <a:pos x="399" y="69"/>
                </a:cxn>
                <a:cxn ang="0">
                  <a:pos x="411" y="97"/>
                </a:cxn>
                <a:cxn ang="0">
                  <a:pos x="419" y="133"/>
                </a:cxn>
                <a:cxn ang="0">
                  <a:pos x="421" y="177"/>
                </a:cxn>
                <a:cxn ang="0">
                  <a:pos x="128" y="329"/>
                </a:cxn>
                <a:cxn ang="0">
                  <a:pos x="131" y="365"/>
                </a:cxn>
                <a:cxn ang="0">
                  <a:pos x="140" y="386"/>
                </a:cxn>
                <a:cxn ang="0">
                  <a:pos x="154" y="397"/>
                </a:cxn>
                <a:cxn ang="0">
                  <a:pos x="188" y="401"/>
                </a:cxn>
                <a:cxn ang="0">
                  <a:pos x="252" y="400"/>
                </a:cxn>
                <a:cxn ang="0">
                  <a:pos x="272" y="393"/>
                </a:cxn>
                <a:cxn ang="0">
                  <a:pos x="284" y="380"/>
                </a:cxn>
                <a:cxn ang="0">
                  <a:pos x="290" y="355"/>
                </a:cxn>
                <a:cxn ang="0">
                  <a:pos x="293" y="314"/>
                </a:cxn>
                <a:cxn ang="0">
                  <a:pos x="292" y="170"/>
                </a:cxn>
                <a:cxn ang="0">
                  <a:pos x="287" y="139"/>
                </a:cxn>
                <a:cxn ang="0">
                  <a:pos x="276" y="122"/>
                </a:cxn>
                <a:cxn ang="0">
                  <a:pos x="259" y="114"/>
                </a:cxn>
                <a:cxn ang="0">
                  <a:pos x="210" y="111"/>
                </a:cxn>
                <a:cxn ang="0">
                  <a:pos x="161" y="114"/>
                </a:cxn>
                <a:cxn ang="0">
                  <a:pos x="143" y="122"/>
                </a:cxn>
                <a:cxn ang="0">
                  <a:pos x="133" y="139"/>
                </a:cxn>
                <a:cxn ang="0">
                  <a:pos x="129" y="170"/>
                </a:cxn>
              </a:cxnLst>
              <a:rect l="0" t="0" r="r" b="b"/>
              <a:pathLst>
                <a:path w="421" h="513">
                  <a:moveTo>
                    <a:pt x="421" y="177"/>
                  </a:moveTo>
                  <a:lnTo>
                    <a:pt x="421" y="336"/>
                  </a:lnTo>
                  <a:lnTo>
                    <a:pt x="421" y="351"/>
                  </a:lnTo>
                  <a:lnTo>
                    <a:pt x="420" y="366"/>
                  </a:lnTo>
                  <a:lnTo>
                    <a:pt x="419" y="379"/>
                  </a:lnTo>
                  <a:lnTo>
                    <a:pt x="416" y="392"/>
                  </a:lnTo>
                  <a:lnTo>
                    <a:pt x="413" y="405"/>
                  </a:lnTo>
                  <a:lnTo>
                    <a:pt x="411" y="416"/>
                  </a:lnTo>
                  <a:lnTo>
                    <a:pt x="407" y="425"/>
                  </a:lnTo>
                  <a:lnTo>
                    <a:pt x="403" y="435"/>
                  </a:lnTo>
                  <a:lnTo>
                    <a:pt x="399" y="444"/>
                  </a:lnTo>
                  <a:lnTo>
                    <a:pt x="393" y="452"/>
                  </a:lnTo>
                  <a:lnTo>
                    <a:pt x="388" y="460"/>
                  </a:lnTo>
                  <a:lnTo>
                    <a:pt x="382" y="466"/>
                  </a:lnTo>
                  <a:lnTo>
                    <a:pt x="376" y="473"/>
                  </a:lnTo>
                  <a:lnTo>
                    <a:pt x="370" y="479"/>
                  </a:lnTo>
                  <a:lnTo>
                    <a:pt x="362" y="484"/>
                  </a:lnTo>
                  <a:lnTo>
                    <a:pt x="356" y="488"/>
                  </a:lnTo>
                  <a:lnTo>
                    <a:pt x="340" y="496"/>
                  </a:lnTo>
                  <a:lnTo>
                    <a:pt x="324" y="502"/>
                  </a:lnTo>
                  <a:lnTo>
                    <a:pt x="306" y="506"/>
                  </a:lnTo>
                  <a:lnTo>
                    <a:pt x="288" y="509"/>
                  </a:lnTo>
                  <a:lnTo>
                    <a:pt x="269" y="512"/>
                  </a:lnTo>
                  <a:lnTo>
                    <a:pt x="250" y="513"/>
                  </a:lnTo>
                  <a:lnTo>
                    <a:pt x="230" y="513"/>
                  </a:lnTo>
                  <a:lnTo>
                    <a:pt x="210" y="513"/>
                  </a:lnTo>
                  <a:lnTo>
                    <a:pt x="190" y="513"/>
                  </a:lnTo>
                  <a:lnTo>
                    <a:pt x="171" y="513"/>
                  </a:lnTo>
                  <a:lnTo>
                    <a:pt x="151" y="512"/>
                  </a:lnTo>
                  <a:lnTo>
                    <a:pt x="132" y="509"/>
                  </a:lnTo>
                  <a:lnTo>
                    <a:pt x="115" y="506"/>
                  </a:lnTo>
                  <a:lnTo>
                    <a:pt x="97" y="502"/>
                  </a:lnTo>
                  <a:lnTo>
                    <a:pt x="80" y="496"/>
                  </a:lnTo>
                  <a:lnTo>
                    <a:pt x="65" y="488"/>
                  </a:lnTo>
                  <a:lnTo>
                    <a:pt x="58" y="484"/>
                  </a:lnTo>
                  <a:lnTo>
                    <a:pt x="51" y="479"/>
                  </a:lnTo>
                  <a:lnTo>
                    <a:pt x="45" y="473"/>
                  </a:lnTo>
                  <a:lnTo>
                    <a:pt x="38" y="466"/>
                  </a:lnTo>
                  <a:lnTo>
                    <a:pt x="33" y="460"/>
                  </a:lnTo>
                  <a:lnTo>
                    <a:pt x="27" y="452"/>
                  </a:lnTo>
                  <a:lnTo>
                    <a:pt x="22" y="444"/>
                  </a:lnTo>
                  <a:lnTo>
                    <a:pt x="17" y="435"/>
                  </a:lnTo>
                  <a:lnTo>
                    <a:pt x="14" y="425"/>
                  </a:lnTo>
                  <a:lnTo>
                    <a:pt x="10" y="416"/>
                  </a:lnTo>
                  <a:lnTo>
                    <a:pt x="7" y="405"/>
                  </a:lnTo>
                  <a:lnTo>
                    <a:pt x="4" y="392"/>
                  </a:lnTo>
                  <a:lnTo>
                    <a:pt x="2" y="379"/>
                  </a:lnTo>
                  <a:lnTo>
                    <a:pt x="1" y="366"/>
                  </a:lnTo>
                  <a:lnTo>
                    <a:pt x="0" y="351"/>
                  </a:lnTo>
                  <a:lnTo>
                    <a:pt x="0" y="336"/>
                  </a:lnTo>
                  <a:lnTo>
                    <a:pt x="0" y="177"/>
                  </a:lnTo>
                  <a:lnTo>
                    <a:pt x="0" y="161"/>
                  </a:lnTo>
                  <a:lnTo>
                    <a:pt x="1" y="147"/>
                  </a:lnTo>
                  <a:lnTo>
                    <a:pt x="2" y="133"/>
                  </a:lnTo>
                  <a:lnTo>
                    <a:pt x="4" y="120"/>
                  </a:lnTo>
                  <a:lnTo>
                    <a:pt x="7" y="108"/>
                  </a:lnTo>
                  <a:lnTo>
                    <a:pt x="10" y="97"/>
                  </a:lnTo>
                  <a:lnTo>
                    <a:pt x="14" y="86"/>
                  </a:lnTo>
                  <a:lnTo>
                    <a:pt x="17" y="77"/>
                  </a:lnTo>
                  <a:lnTo>
                    <a:pt x="22" y="69"/>
                  </a:lnTo>
                  <a:lnTo>
                    <a:pt x="27" y="60"/>
                  </a:lnTo>
                  <a:lnTo>
                    <a:pt x="33" y="53"/>
                  </a:lnTo>
                  <a:lnTo>
                    <a:pt x="38" y="45"/>
                  </a:lnTo>
                  <a:lnTo>
                    <a:pt x="44" y="40"/>
                  </a:lnTo>
                  <a:lnTo>
                    <a:pt x="51" y="34"/>
                  </a:lnTo>
                  <a:lnTo>
                    <a:pt x="58" y="29"/>
                  </a:lnTo>
                  <a:lnTo>
                    <a:pt x="65" y="24"/>
                  </a:lnTo>
                  <a:lnTo>
                    <a:pt x="80" y="17"/>
                  </a:lnTo>
                  <a:lnTo>
                    <a:pt x="97" y="11"/>
                  </a:lnTo>
                  <a:lnTo>
                    <a:pt x="115" y="7"/>
                  </a:lnTo>
                  <a:lnTo>
                    <a:pt x="132" y="3"/>
                  </a:lnTo>
                  <a:lnTo>
                    <a:pt x="151" y="1"/>
                  </a:lnTo>
                  <a:lnTo>
                    <a:pt x="171" y="0"/>
                  </a:lnTo>
                  <a:lnTo>
                    <a:pt x="190" y="0"/>
                  </a:lnTo>
                  <a:lnTo>
                    <a:pt x="210" y="0"/>
                  </a:lnTo>
                  <a:lnTo>
                    <a:pt x="230" y="0"/>
                  </a:lnTo>
                  <a:lnTo>
                    <a:pt x="250" y="0"/>
                  </a:lnTo>
                  <a:lnTo>
                    <a:pt x="269" y="1"/>
                  </a:lnTo>
                  <a:lnTo>
                    <a:pt x="288" y="3"/>
                  </a:lnTo>
                  <a:lnTo>
                    <a:pt x="306" y="7"/>
                  </a:lnTo>
                  <a:lnTo>
                    <a:pt x="324" y="11"/>
                  </a:lnTo>
                  <a:lnTo>
                    <a:pt x="340" y="17"/>
                  </a:lnTo>
                  <a:lnTo>
                    <a:pt x="356" y="24"/>
                  </a:lnTo>
                  <a:lnTo>
                    <a:pt x="362" y="29"/>
                  </a:lnTo>
                  <a:lnTo>
                    <a:pt x="370" y="34"/>
                  </a:lnTo>
                  <a:lnTo>
                    <a:pt x="376" y="40"/>
                  </a:lnTo>
                  <a:lnTo>
                    <a:pt x="382" y="45"/>
                  </a:lnTo>
                  <a:lnTo>
                    <a:pt x="388" y="53"/>
                  </a:lnTo>
                  <a:lnTo>
                    <a:pt x="393" y="60"/>
                  </a:lnTo>
                  <a:lnTo>
                    <a:pt x="399" y="69"/>
                  </a:lnTo>
                  <a:lnTo>
                    <a:pt x="403" y="77"/>
                  </a:lnTo>
                  <a:lnTo>
                    <a:pt x="407" y="86"/>
                  </a:lnTo>
                  <a:lnTo>
                    <a:pt x="411" y="97"/>
                  </a:lnTo>
                  <a:lnTo>
                    <a:pt x="413" y="108"/>
                  </a:lnTo>
                  <a:lnTo>
                    <a:pt x="416" y="120"/>
                  </a:lnTo>
                  <a:lnTo>
                    <a:pt x="419" y="133"/>
                  </a:lnTo>
                  <a:lnTo>
                    <a:pt x="420" y="147"/>
                  </a:lnTo>
                  <a:lnTo>
                    <a:pt x="421" y="161"/>
                  </a:lnTo>
                  <a:lnTo>
                    <a:pt x="421" y="177"/>
                  </a:lnTo>
                  <a:close/>
                  <a:moveTo>
                    <a:pt x="128" y="199"/>
                  </a:moveTo>
                  <a:lnTo>
                    <a:pt x="128" y="314"/>
                  </a:lnTo>
                  <a:lnTo>
                    <a:pt x="128" y="329"/>
                  </a:lnTo>
                  <a:lnTo>
                    <a:pt x="129" y="343"/>
                  </a:lnTo>
                  <a:lnTo>
                    <a:pt x="130" y="355"/>
                  </a:lnTo>
                  <a:lnTo>
                    <a:pt x="131" y="365"/>
                  </a:lnTo>
                  <a:lnTo>
                    <a:pt x="133" y="372"/>
                  </a:lnTo>
                  <a:lnTo>
                    <a:pt x="137" y="380"/>
                  </a:lnTo>
                  <a:lnTo>
                    <a:pt x="140" y="386"/>
                  </a:lnTo>
                  <a:lnTo>
                    <a:pt x="143" y="390"/>
                  </a:lnTo>
                  <a:lnTo>
                    <a:pt x="149" y="393"/>
                  </a:lnTo>
                  <a:lnTo>
                    <a:pt x="154" y="397"/>
                  </a:lnTo>
                  <a:lnTo>
                    <a:pt x="161" y="399"/>
                  </a:lnTo>
                  <a:lnTo>
                    <a:pt x="169" y="400"/>
                  </a:lnTo>
                  <a:lnTo>
                    <a:pt x="188" y="401"/>
                  </a:lnTo>
                  <a:lnTo>
                    <a:pt x="210" y="402"/>
                  </a:lnTo>
                  <a:lnTo>
                    <a:pt x="233" y="401"/>
                  </a:lnTo>
                  <a:lnTo>
                    <a:pt x="252" y="400"/>
                  </a:lnTo>
                  <a:lnTo>
                    <a:pt x="259" y="399"/>
                  </a:lnTo>
                  <a:lnTo>
                    <a:pt x="266" y="397"/>
                  </a:lnTo>
                  <a:lnTo>
                    <a:pt x="272" y="393"/>
                  </a:lnTo>
                  <a:lnTo>
                    <a:pt x="276" y="390"/>
                  </a:lnTo>
                  <a:lnTo>
                    <a:pt x="280" y="386"/>
                  </a:lnTo>
                  <a:lnTo>
                    <a:pt x="284" y="380"/>
                  </a:lnTo>
                  <a:lnTo>
                    <a:pt x="287" y="372"/>
                  </a:lnTo>
                  <a:lnTo>
                    <a:pt x="289" y="365"/>
                  </a:lnTo>
                  <a:lnTo>
                    <a:pt x="290" y="355"/>
                  </a:lnTo>
                  <a:lnTo>
                    <a:pt x="292" y="343"/>
                  </a:lnTo>
                  <a:lnTo>
                    <a:pt x="293" y="329"/>
                  </a:lnTo>
                  <a:lnTo>
                    <a:pt x="293" y="314"/>
                  </a:lnTo>
                  <a:lnTo>
                    <a:pt x="293" y="199"/>
                  </a:lnTo>
                  <a:lnTo>
                    <a:pt x="293" y="183"/>
                  </a:lnTo>
                  <a:lnTo>
                    <a:pt x="292" y="170"/>
                  </a:lnTo>
                  <a:lnTo>
                    <a:pt x="290" y="158"/>
                  </a:lnTo>
                  <a:lnTo>
                    <a:pt x="289" y="148"/>
                  </a:lnTo>
                  <a:lnTo>
                    <a:pt x="287" y="139"/>
                  </a:lnTo>
                  <a:lnTo>
                    <a:pt x="284" y="133"/>
                  </a:lnTo>
                  <a:lnTo>
                    <a:pt x="280" y="127"/>
                  </a:lnTo>
                  <a:lnTo>
                    <a:pt x="276" y="122"/>
                  </a:lnTo>
                  <a:lnTo>
                    <a:pt x="272" y="118"/>
                  </a:lnTo>
                  <a:lnTo>
                    <a:pt x="266" y="115"/>
                  </a:lnTo>
                  <a:lnTo>
                    <a:pt x="259" y="114"/>
                  </a:lnTo>
                  <a:lnTo>
                    <a:pt x="252" y="112"/>
                  </a:lnTo>
                  <a:lnTo>
                    <a:pt x="233" y="111"/>
                  </a:lnTo>
                  <a:lnTo>
                    <a:pt x="210" y="111"/>
                  </a:lnTo>
                  <a:lnTo>
                    <a:pt x="188" y="111"/>
                  </a:lnTo>
                  <a:lnTo>
                    <a:pt x="169" y="112"/>
                  </a:lnTo>
                  <a:lnTo>
                    <a:pt x="161" y="114"/>
                  </a:lnTo>
                  <a:lnTo>
                    <a:pt x="154" y="115"/>
                  </a:lnTo>
                  <a:lnTo>
                    <a:pt x="149" y="118"/>
                  </a:lnTo>
                  <a:lnTo>
                    <a:pt x="143" y="122"/>
                  </a:lnTo>
                  <a:lnTo>
                    <a:pt x="140" y="127"/>
                  </a:lnTo>
                  <a:lnTo>
                    <a:pt x="137" y="133"/>
                  </a:lnTo>
                  <a:lnTo>
                    <a:pt x="133" y="139"/>
                  </a:lnTo>
                  <a:lnTo>
                    <a:pt x="131" y="148"/>
                  </a:lnTo>
                  <a:lnTo>
                    <a:pt x="130" y="158"/>
                  </a:lnTo>
                  <a:lnTo>
                    <a:pt x="129" y="170"/>
                  </a:lnTo>
                  <a:lnTo>
                    <a:pt x="128" y="183"/>
                  </a:lnTo>
                  <a:lnTo>
                    <a:pt x="128" y="1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" name="Freeform 87"/>
            <p:cNvSpPr>
              <a:spLocks/>
            </p:cNvSpPr>
            <p:nvPr/>
          </p:nvSpPr>
          <p:spPr bwMode="auto">
            <a:xfrm>
              <a:off x="1665288" y="1489075"/>
              <a:ext cx="180975" cy="266700"/>
            </a:xfrm>
            <a:custGeom>
              <a:avLst/>
              <a:gdLst/>
              <a:ahLst/>
              <a:cxnLst>
                <a:cxn ang="0">
                  <a:pos x="342" y="505"/>
                </a:cxn>
                <a:cxn ang="0">
                  <a:pos x="207" y="505"/>
                </a:cxn>
                <a:cxn ang="0">
                  <a:pos x="207" y="120"/>
                </a:cxn>
                <a:cxn ang="0">
                  <a:pos x="76" y="239"/>
                </a:cxn>
                <a:cxn ang="0">
                  <a:pos x="0" y="153"/>
                </a:cxn>
                <a:cxn ang="0">
                  <a:pos x="185" y="0"/>
                </a:cxn>
                <a:cxn ang="0">
                  <a:pos x="342" y="0"/>
                </a:cxn>
                <a:cxn ang="0">
                  <a:pos x="342" y="505"/>
                </a:cxn>
                <a:cxn ang="0">
                  <a:pos x="342" y="505"/>
                </a:cxn>
              </a:cxnLst>
              <a:rect l="0" t="0" r="r" b="b"/>
              <a:pathLst>
                <a:path w="342" h="505">
                  <a:moveTo>
                    <a:pt x="342" y="505"/>
                  </a:moveTo>
                  <a:lnTo>
                    <a:pt x="207" y="505"/>
                  </a:lnTo>
                  <a:lnTo>
                    <a:pt x="207" y="120"/>
                  </a:lnTo>
                  <a:lnTo>
                    <a:pt x="76" y="239"/>
                  </a:lnTo>
                  <a:lnTo>
                    <a:pt x="0" y="153"/>
                  </a:lnTo>
                  <a:lnTo>
                    <a:pt x="185" y="0"/>
                  </a:lnTo>
                  <a:lnTo>
                    <a:pt x="342" y="0"/>
                  </a:lnTo>
                  <a:lnTo>
                    <a:pt x="342" y="505"/>
                  </a:lnTo>
                  <a:lnTo>
                    <a:pt x="342" y="50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217"/>
          <p:cNvGrpSpPr/>
          <p:nvPr/>
        </p:nvGrpSpPr>
        <p:grpSpPr>
          <a:xfrm>
            <a:off x="-2912" y="-3401"/>
            <a:ext cx="10696312" cy="7563495"/>
            <a:chOff x="-2912" y="-3401"/>
            <a:chExt cx="10696312" cy="7563495"/>
          </a:xfrm>
        </p:grpSpPr>
        <p:grpSp>
          <p:nvGrpSpPr>
            <p:cNvPr id="3" name="Группа 20"/>
            <p:cNvGrpSpPr/>
            <p:nvPr/>
          </p:nvGrpSpPr>
          <p:grpSpPr>
            <a:xfrm>
              <a:off x="0" y="-3401"/>
              <a:ext cx="10693400" cy="784430"/>
              <a:chOff x="0" y="-3401"/>
              <a:chExt cx="10693400" cy="784430"/>
            </a:xfrm>
          </p:grpSpPr>
          <p:sp>
            <p:nvSpPr>
              <p:cNvPr id="224" name="bk object 16"/>
              <p:cNvSpPr/>
              <p:nvPr/>
            </p:nvSpPr>
            <p:spPr>
              <a:xfrm>
                <a:off x="0" y="699749"/>
                <a:ext cx="10692130" cy="81280"/>
              </a:xfrm>
              <a:custGeom>
                <a:avLst/>
                <a:gdLst/>
                <a:ahLst/>
                <a:cxnLst/>
                <a:rect l="l" t="t" r="r" b="b"/>
                <a:pathLst>
                  <a:path w="10692130" h="81279">
                    <a:moveTo>
                      <a:pt x="0" y="80733"/>
                    </a:moveTo>
                    <a:lnTo>
                      <a:pt x="10692003" y="80733"/>
                    </a:lnTo>
                    <a:lnTo>
                      <a:pt x="10692003" y="0"/>
                    </a:lnTo>
                    <a:lnTo>
                      <a:pt x="0" y="0"/>
                    </a:lnTo>
                    <a:lnTo>
                      <a:pt x="0" y="8073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5400000" scaled="1"/>
                <a:tileRect/>
              </a:gra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5" name="bk object 17"/>
              <p:cNvSpPr/>
              <p:nvPr/>
            </p:nvSpPr>
            <p:spPr>
              <a:xfrm>
                <a:off x="0" y="-3157"/>
                <a:ext cx="10693400" cy="702945"/>
              </a:xfrm>
              <a:custGeom>
                <a:avLst/>
                <a:gdLst/>
                <a:ahLst/>
                <a:cxnLst/>
                <a:rect l="l" t="t" r="r" b="b"/>
                <a:pathLst>
                  <a:path w="10687050" h="702945">
                    <a:moveTo>
                      <a:pt x="0" y="702906"/>
                    </a:moveTo>
                    <a:lnTo>
                      <a:pt x="10686605" y="702906"/>
                    </a:lnTo>
                    <a:lnTo>
                      <a:pt x="10686605" y="0"/>
                    </a:lnTo>
                    <a:lnTo>
                      <a:pt x="0" y="0"/>
                    </a:lnTo>
                    <a:lnTo>
                      <a:pt x="0" y="702906"/>
                    </a:lnTo>
                    <a:close/>
                  </a:path>
                </a:pathLst>
              </a:custGeom>
              <a:solidFill>
                <a:srgbClr val="E30613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6" name="bk object 19"/>
              <p:cNvSpPr/>
              <p:nvPr/>
            </p:nvSpPr>
            <p:spPr>
              <a:xfrm>
                <a:off x="0" y="-3157"/>
                <a:ext cx="1614170" cy="702129"/>
              </a:xfrm>
              <a:custGeom>
                <a:avLst/>
                <a:gdLst/>
                <a:ahLst/>
                <a:cxnLst/>
                <a:rect l="l" t="t" r="r" b="b"/>
                <a:pathLst>
                  <a:path w="1614170" h="704850">
                    <a:moveTo>
                      <a:pt x="1600723" y="0"/>
                    </a:moveTo>
                    <a:lnTo>
                      <a:pt x="0" y="0"/>
                    </a:lnTo>
                    <a:lnTo>
                      <a:pt x="0" y="704545"/>
                    </a:lnTo>
                    <a:lnTo>
                      <a:pt x="1313078" y="704545"/>
                    </a:lnTo>
                    <a:lnTo>
                      <a:pt x="1343177" y="675788"/>
                    </a:lnTo>
                    <a:lnTo>
                      <a:pt x="1374567" y="643564"/>
                    </a:lnTo>
                    <a:lnTo>
                      <a:pt x="1404280" y="610698"/>
                    </a:lnTo>
                    <a:lnTo>
                      <a:pt x="1432262" y="577234"/>
                    </a:lnTo>
                    <a:lnTo>
                      <a:pt x="1458460" y="543215"/>
                    </a:lnTo>
                    <a:lnTo>
                      <a:pt x="1482820" y="508684"/>
                    </a:lnTo>
                    <a:lnTo>
                      <a:pt x="1505287" y="473686"/>
                    </a:lnTo>
                    <a:lnTo>
                      <a:pt x="1525808" y="438263"/>
                    </a:lnTo>
                    <a:lnTo>
                      <a:pt x="1544329" y="402458"/>
                    </a:lnTo>
                    <a:lnTo>
                      <a:pt x="1560797" y="366316"/>
                    </a:lnTo>
                    <a:lnTo>
                      <a:pt x="1575156" y="329879"/>
                    </a:lnTo>
                    <a:lnTo>
                      <a:pt x="1587354" y="293190"/>
                    </a:lnTo>
                    <a:lnTo>
                      <a:pt x="1597336" y="256294"/>
                    </a:lnTo>
                    <a:lnTo>
                      <a:pt x="1610439" y="182052"/>
                    </a:lnTo>
                    <a:lnTo>
                      <a:pt x="1613963" y="104570"/>
                    </a:lnTo>
                    <a:lnTo>
                      <a:pt x="1611602" y="65277"/>
                    </a:lnTo>
                    <a:lnTo>
                      <a:pt x="1606434" y="26949"/>
                    </a:lnTo>
                    <a:lnTo>
                      <a:pt x="1600723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grpSp>
            <p:nvGrpSpPr>
              <p:cNvPr id="4" name="Группа 20"/>
              <p:cNvGrpSpPr/>
              <p:nvPr/>
            </p:nvGrpSpPr>
            <p:grpSpPr>
              <a:xfrm>
                <a:off x="274602" y="63492"/>
                <a:ext cx="857256" cy="573597"/>
                <a:chOff x="471488" y="246063"/>
                <a:chExt cx="1300163" cy="869950"/>
              </a:xfrm>
            </p:grpSpPr>
            <p:sp>
              <p:nvSpPr>
                <p:cNvPr id="230" name="Freeform 8"/>
                <p:cNvSpPr>
                  <a:spLocks/>
                </p:cNvSpPr>
                <p:nvPr/>
              </p:nvSpPr>
              <p:spPr bwMode="auto">
                <a:xfrm>
                  <a:off x="471488" y="246063"/>
                  <a:ext cx="1300163" cy="869950"/>
                </a:xfrm>
                <a:custGeom>
                  <a:avLst/>
                  <a:gdLst/>
                  <a:ahLst/>
                  <a:cxnLst>
                    <a:cxn ang="0">
                      <a:pos x="1860" y="22"/>
                    </a:cxn>
                    <a:cxn ang="0">
                      <a:pos x="2101" y="1"/>
                    </a:cxn>
                    <a:cxn ang="0">
                      <a:pos x="2326" y="5"/>
                    </a:cxn>
                    <a:cxn ang="0">
                      <a:pos x="2534" y="32"/>
                    </a:cxn>
                    <a:cxn ang="0">
                      <a:pos x="2722" y="82"/>
                    </a:cxn>
                    <a:cxn ang="0">
                      <a:pos x="2887" y="152"/>
                    </a:cxn>
                    <a:cxn ang="0">
                      <a:pos x="3027" y="242"/>
                    </a:cxn>
                    <a:cxn ang="0">
                      <a:pos x="3138" y="349"/>
                    </a:cxn>
                    <a:cxn ang="0">
                      <a:pos x="3218" y="475"/>
                    </a:cxn>
                    <a:cxn ang="0">
                      <a:pos x="3265" y="615"/>
                    </a:cxn>
                    <a:cxn ang="0">
                      <a:pos x="3276" y="771"/>
                    </a:cxn>
                    <a:cxn ang="0">
                      <a:pos x="3249" y="934"/>
                    </a:cxn>
                    <a:cxn ang="0">
                      <a:pos x="3187" y="1098"/>
                    </a:cxn>
                    <a:cxn ang="0">
                      <a:pos x="3090" y="1257"/>
                    </a:cxn>
                    <a:cxn ang="0">
                      <a:pos x="2966" y="1411"/>
                    </a:cxn>
                    <a:cxn ang="0">
                      <a:pos x="2815" y="1560"/>
                    </a:cxn>
                    <a:cxn ang="0">
                      <a:pos x="2639" y="1696"/>
                    </a:cxn>
                    <a:cxn ang="0">
                      <a:pos x="2441" y="1822"/>
                    </a:cxn>
                    <a:cxn ang="0">
                      <a:pos x="2226" y="1933"/>
                    </a:cxn>
                    <a:cxn ang="0">
                      <a:pos x="1996" y="2028"/>
                    </a:cxn>
                    <a:cxn ang="0">
                      <a:pos x="1751" y="2103"/>
                    </a:cxn>
                    <a:cxn ang="0">
                      <a:pos x="1500" y="2157"/>
                    </a:cxn>
                    <a:cxn ang="0">
                      <a:pos x="1255" y="2185"/>
                    </a:cxn>
                    <a:cxn ang="0">
                      <a:pos x="1025" y="2189"/>
                    </a:cxn>
                    <a:cxn ang="0">
                      <a:pos x="810" y="2170"/>
                    </a:cxn>
                    <a:cxn ang="0">
                      <a:pos x="615" y="2127"/>
                    </a:cxn>
                    <a:cxn ang="0">
                      <a:pos x="443" y="2063"/>
                    </a:cxn>
                    <a:cxn ang="0">
                      <a:pos x="294" y="1980"/>
                    </a:cxn>
                    <a:cxn ang="0">
                      <a:pos x="173" y="1879"/>
                    </a:cxn>
                    <a:cxn ang="0">
                      <a:pos x="82" y="1758"/>
                    </a:cxn>
                    <a:cxn ang="0">
                      <a:pos x="24" y="1623"/>
                    </a:cxn>
                    <a:cxn ang="0">
                      <a:pos x="0" y="1472"/>
                    </a:cxn>
                    <a:cxn ang="0">
                      <a:pos x="15" y="1310"/>
                    </a:cxn>
                    <a:cxn ang="0">
                      <a:pos x="66" y="1147"/>
                    </a:cxn>
                    <a:cxn ang="0">
                      <a:pos x="151" y="986"/>
                    </a:cxn>
                    <a:cxn ang="0">
                      <a:pos x="267" y="829"/>
                    </a:cxn>
                    <a:cxn ang="0">
                      <a:pos x="410" y="679"/>
                    </a:cxn>
                    <a:cxn ang="0">
                      <a:pos x="578" y="538"/>
                    </a:cxn>
                    <a:cxn ang="0">
                      <a:pos x="768" y="408"/>
                    </a:cxn>
                    <a:cxn ang="0">
                      <a:pos x="978" y="292"/>
                    </a:cxn>
                    <a:cxn ang="0">
                      <a:pos x="1204" y="192"/>
                    </a:cxn>
                    <a:cxn ang="0">
                      <a:pos x="1443" y="110"/>
                    </a:cxn>
                    <a:cxn ang="0">
                      <a:pos x="1693" y="48"/>
                    </a:cxn>
                  </a:cxnLst>
                  <a:rect l="0" t="0" r="r" b="b"/>
                  <a:pathLst>
                    <a:path w="3276" h="2190">
                      <a:moveTo>
                        <a:pt x="1693" y="48"/>
                      </a:moveTo>
                      <a:lnTo>
                        <a:pt x="1777" y="33"/>
                      </a:lnTo>
                      <a:lnTo>
                        <a:pt x="1860" y="22"/>
                      </a:lnTo>
                      <a:lnTo>
                        <a:pt x="1941" y="11"/>
                      </a:lnTo>
                      <a:lnTo>
                        <a:pt x="2022" y="5"/>
                      </a:lnTo>
                      <a:lnTo>
                        <a:pt x="2101" y="1"/>
                      </a:lnTo>
                      <a:lnTo>
                        <a:pt x="2178" y="0"/>
                      </a:lnTo>
                      <a:lnTo>
                        <a:pt x="2253" y="1"/>
                      </a:lnTo>
                      <a:lnTo>
                        <a:pt x="2326" y="5"/>
                      </a:lnTo>
                      <a:lnTo>
                        <a:pt x="2397" y="11"/>
                      </a:lnTo>
                      <a:lnTo>
                        <a:pt x="2466" y="20"/>
                      </a:lnTo>
                      <a:lnTo>
                        <a:pt x="2534" y="32"/>
                      </a:lnTo>
                      <a:lnTo>
                        <a:pt x="2599" y="47"/>
                      </a:lnTo>
                      <a:lnTo>
                        <a:pt x="2661" y="63"/>
                      </a:lnTo>
                      <a:lnTo>
                        <a:pt x="2722" y="82"/>
                      </a:lnTo>
                      <a:lnTo>
                        <a:pt x="2780" y="103"/>
                      </a:lnTo>
                      <a:lnTo>
                        <a:pt x="2835" y="127"/>
                      </a:lnTo>
                      <a:lnTo>
                        <a:pt x="2887" y="152"/>
                      </a:lnTo>
                      <a:lnTo>
                        <a:pt x="2937" y="180"/>
                      </a:lnTo>
                      <a:lnTo>
                        <a:pt x="2983" y="210"/>
                      </a:lnTo>
                      <a:lnTo>
                        <a:pt x="3027" y="242"/>
                      </a:lnTo>
                      <a:lnTo>
                        <a:pt x="3068" y="276"/>
                      </a:lnTo>
                      <a:lnTo>
                        <a:pt x="3104" y="311"/>
                      </a:lnTo>
                      <a:lnTo>
                        <a:pt x="3138" y="349"/>
                      </a:lnTo>
                      <a:lnTo>
                        <a:pt x="3169" y="390"/>
                      </a:lnTo>
                      <a:lnTo>
                        <a:pt x="3195" y="432"/>
                      </a:lnTo>
                      <a:lnTo>
                        <a:pt x="3218" y="475"/>
                      </a:lnTo>
                      <a:lnTo>
                        <a:pt x="3238" y="520"/>
                      </a:lnTo>
                      <a:lnTo>
                        <a:pt x="3254" y="567"/>
                      </a:lnTo>
                      <a:lnTo>
                        <a:pt x="3265" y="615"/>
                      </a:lnTo>
                      <a:lnTo>
                        <a:pt x="3273" y="666"/>
                      </a:lnTo>
                      <a:lnTo>
                        <a:pt x="3276" y="718"/>
                      </a:lnTo>
                      <a:lnTo>
                        <a:pt x="3276" y="771"/>
                      </a:lnTo>
                      <a:lnTo>
                        <a:pt x="3271" y="825"/>
                      </a:lnTo>
                      <a:lnTo>
                        <a:pt x="3262" y="880"/>
                      </a:lnTo>
                      <a:lnTo>
                        <a:pt x="3249" y="934"/>
                      </a:lnTo>
                      <a:lnTo>
                        <a:pt x="3232" y="989"/>
                      </a:lnTo>
                      <a:lnTo>
                        <a:pt x="3211" y="1043"/>
                      </a:lnTo>
                      <a:lnTo>
                        <a:pt x="3187" y="1098"/>
                      </a:lnTo>
                      <a:lnTo>
                        <a:pt x="3157" y="1151"/>
                      </a:lnTo>
                      <a:lnTo>
                        <a:pt x="3126" y="1204"/>
                      </a:lnTo>
                      <a:lnTo>
                        <a:pt x="3090" y="1257"/>
                      </a:lnTo>
                      <a:lnTo>
                        <a:pt x="3052" y="1309"/>
                      </a:lnTo>
                      <a:lnTo>
                        <a:pt x="3011" y="1361"/>
                      </a:lnTo>
                      <a:lnTo>
                        <a:pt x="2966" y="1411"/>
                      </a:lnTo>
                      <a:lnTo>
                        <a:pt x="2918" y="1462"/>
                      </a:lnTo>
                      <a:lnTo>
                        <a:pt x="2868" y="1511"/>
                      </a:lnTo>
                      <a:lnTo>
                        <a:pt x="2815" y="1560"/>
                      </a:lnTo>
                      <a:lnTo>
                        <a:pt x="2758" y="1606"/>
                      </a:lnTo>
                      <a:lnTo>
                        <a:pt x="2699" y="1652"/>
                      </a:lnTo>
                      <a:lnTo>
                        <a:pt x="2639" y="1696"/>
                      </a:lnTo>
                      <a:lnTo>
                        <a:pt x="2575" y="1739"/>
                      </a:lnTo>
                      <a:lnTo>
                        <a:pt x="2510" y="1781"/>
                      </a:lnTo>
                      <a:lnTo>
                        <a:pt x="2441" y="1822"/>
                      </a:lnTo>
                      <a:lnTo>
                        <a:pt x="2372" y="1861"/>
                      </a:lnTo>
                      <a:lnTo>
                        <a:pt x="2299" y="1898"/>
                      </a:lnTo>
                      <a:lnTo>
                        <a:pt x="2226" y="1933"/>
                      </a:lnTo>
                      <a:lnTo>
                        <a:pt x="2150" y="1967"/>
                      </a:lnTo>
                      <a:lnTo>
                        <a:pt x="2074" y="1998"/>
                      </a:lnTo>
                      <a:lnTo>
                        <a:pt x="1996" y="2028"/>
                      </a:lnTo>
                      <a:lnTo>
                        <a:pt x="1915" y="2055"/>
                      </a:lnTo>
                      <a:lnTo>
                        <a:pt x="1834" y="2080"/>
                      </a:lnTo>
                      <a:lnTo>
                        <a:pt x="1751" y="2103"/>
                      </a:lnTo>
                      <a:lnTo>
                        <a:pt x="1668" y="2123"/>
                      </a:lnTo>
                      <a:lnTo>
                        <a:pt x="1584" y="2142"/>
                      </a:lnTo>
                      <a:lnTo>
                        <a:pt x="1500" y="2157"/>
                      </a:lnTo>
                      <a:lnTo>
                        <a:pt x="1417" y="2168"/>
                      </a:lnTo>
                      <a:lnTo>
                        <a:pt x="1335" y="2179"/>
                      </a:lnTo>
                      <a:lnTo>
                        <a:pt x="1255" y="2185"/>
                      </a:lnTo>
                      <a:lnTo>
                        <a:pt x="1177" y="2189"/>
                      </a:lnTo>
                      <a:lnTo>
                        <a:pt x="1100" y="2190"/>
                      </a:lnTo>
                      <a:lnTo>
                        <a:pt x="1025" y="2189"/>
                      </a:lnTo>
                      <a:lnTo>
                        <a:pt x="952" y="2185"/>
                      </a:lnTo>
                      <a:lnTo>
                        <a:pt x="880" y="2179"/>
                      </a:lnTo>
                      <a:lnTo>
                        <a:pt x="810" y="2170"/>
                      </a:lnTo>
                      <a:lnTo>
                        <a:pt x="743" y="2158"/>
                      </a:lnTo>
                      <a:lnTo>
                        <a:pt x="678" y="2143"/>
                      </a:lnTo>
                      <a:lnTo>
                        <a:pt x="615" y="2127"/>
                      </a:lnTo>
                      <a:lnTo>
                        <a:pt x="556" y="2108"/>
                      </a:lnTo>
                      <a:lnTo>
                        <a:pt x="497" y="2087"/>
                      </a:lnTo>
                      <a:lnTo>
                        <a:pt x="443" y="2063"/>
                      </a:lnTo>
                      <a:lnTo>
                        <a:pt x="390" y="2038"/>
                      </a:lnTo>
                      <a:lnTo>
                        <a:pt x="340" y="2010"/>
                      </a:lnTo>
                      <a:lnTo>
                        <a:pt x="294" y="1980"/>
                      </a:lnTo>
                      <a:lnTo>
                        <a:pt x="251" y="1948"/>
                      </a:lnTo>
                      <a:lnTo>
                        <a:pt x="210" y="1914"/>
                      </a:lnTo>
                      <a:lnTo>
                        <a:pt x="173" y="1879"/>
                      </a:lnTo>
                      <a:lnTo>
                        <a:pt x="139" y="1841"/>
                      </a:lnTo>
                      <a:lnTo>
                        <a:pt x="109" y="1800"/>
                      </a:lnTo>
                      <a:lnTo>
                        <a:pt x="82" y="1758"/>
                      </a:lnTo>
                      <a:lnTo>
                        <a:pt x="58" y="1715"/>
                      </a:lnTo>
                      <a:lnTo>
                        <a:pt x="39" y="1670"/>
                      </a:lnTo>
                      <a:lnTo>
                        <a:pt x="24" y="1623"/>
                      </a:lnTo>
                      <a:lnTo>
                        <a:pt x="11" y="1575"/>
                      </a:lnTo>
                      <a:lnTo>
                        <a:pt x="4" y="1524"/>
                      </a:lnTo>
                      <a:lnTo>
                        <a:pt x="0" y="1472"/>
                      </a:lnTo>
                      <a:lnTo>
                        <a:pt x="1" y="1419"/>
                      </a:lnTo>
                      <a:lnTo>
                        <a:pt x="6" y="1365"/>
                      </a:lnTo>
                      <a:lnTo>
                        <a:pt x="15" y="1310"/>
                      </a:lnTo>
                      <a:lnTo>
                        <a:pt x="28" y="1256"/>
                      </a:lnTo>
                      <a:lnTo>
                        <a:pt x="46" y="1201"/>
                      </a:lnTo>
                      <a:lnTo>
                        <a:pt x="66" y="1147"/>
                      </a:lnTo>
                      <a:lnTo>
                        <a:pt x="91" y="1092"/>
                      </a:lnTo>
                      <a:lnTo>
                        <a:pt x="119" y="1039"/>
                      </a:lnTo>
                      <a:lnTo>
                        <a:pt x="151" y="986"/>
                      </a:lnTo>
                      <a:lnTo>
                        <a:pt x="186" y="933"/>
                      </a:lnTo>
                      <a:lnTo>
                        <a:pt x="225" y="881"/>
                      </a:lnTo>
                      <a:lnTo>
                        <a:pt x="267" y="829"/>
                      </a:lnTo>
                      <a:lnTo>
                        <a:pt x="311" y="779"/>
                      </a:lnTo>
                      <a:lnTo>
                        <a:pt x="359" y="728"/>
                      </a:lnTo>
                      <a:lnTo>
                        <a:pt x="410" y="679"/>
                      </a:lnTo>
                      <a:lnTo>
                        <a:pt x="463" y="630"/>
                      </a:lnTo>
                      <a:lnTo>
                        <a:pt x="519" y="584"/>
                      </a:lnTo>
                      <a:lnTo>
                        <a:pt x="578" y="538"/>
                      </a:lnTo>
                      <a:lnTo>
                        <a:pt x="639" y="494"/>
                      </a:lnTo>
                      <a:lnTo>
                        <a:pt x="702" y="451"/>
                      </a:lnTo>
                      <a:lnTo>
                        <a:pt x="768" y="408"/>
                      </a:lnTo>
                      <a:lnTo>
                        <a:pt x="837" y="368"/>
                      </a:lnTo>
                      <a:lnTo>
                        <a:pt x="906" y="329"/>
                      </a:lnTo>
                      <a:lnTo>
                        <a:pt x="978" y="292"/>
                      </a:lnTo>
                      <a:lnTo>
                        <a:pt x="1052" y="257"/>
                      </a:lnTo>
                      <a:lnTo>
                        <a:pt x="1126" y="223"/>
                      </a:lnTo>
                      <a:lnTo>
                        <a:pt x="1204" y="192"/>
                      </a:lnTo>
                      <a:lnTo>
                        <a:pt x="1282" y="162"/>
                      </a:lnTo>
                      <a:lnTo>
                        <a:pt x="1362" y="135"/>
                      </a:lnTo>
                      <a:lnTo>
                        <a:pt x="1443" y="110"/>
                      </a:lnTo>
                      <a:lnTo>
                        <a:pt x="1525" y="87"/>
                      </a:lnTo>
                      <a:lnTo>
                        <a:pt x="1608" y="67"/>
                      </a:lnTo>
                      <a:lnTo>
                        <a:pt x="1693" y="48"/>
                      </a:lnTo>
                      <a:close/>
                    </a:path>
                  </a:pathLst>
                </a:custGeom>
                <a:solidFill>
                  <a:srgbClr val="FEFEF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31" name="Freeform 9"/>
                <p:cNvSpPr>
                  <a:spLocks noEditPoints="1"/>
                </p:cNvSpPr>
                <p:nvPr/>
              </p:nvSpPr>
              <p:spPr bwMode="auto">
                <a:xfrm>
                  <a:off x="549275" y="339726"/>
                  <a:ext cx="1144588" cy="682625"/>
                </a:xfrm>
                <a:custGeom>
                  <a:avLst/>
                  <a:gdLst/>
                  <a:ahLst/>
                  <a:cxnLst>
                    <a:cxn ang="0">
                      <a:pos x="1187" y="52"/>
                    </a:cxn>
                    <a:cxn ang="0">
                      <a:pos x="224" y="598"/>
                    </a:cxn>
                    <a:cxn ang="0">
                      <a:pos x="205" y="711"/>
                    </a:cxn>
                    <a:cxn ang="0">
                      <a:pos x="948" y="299"/>
                    </a:cxn>
                    <a:cxn ang="0">
                      <a:pos x="376" y="792"/>
                    </a:cxn>
                    <a:cxn ang="0">
                      <a:pos x="362" y="1325"/>
                    </a:cxn>
                    <a:cxn ang="0">
                      <a:pos x="1079" y="1708"/>
                    </a:cxn>
                    <a:cxn ang="0">
                      <a:pos x="2143" y="1495"/>
                    </a:cxn>
                    <a:cxn ang="0">
                      <a:pos x="2832" y="844"/>
                    </a:cxn>
                    <a:cxn ang="0">
                      <a:pos x="2213" y="1314"/>
                    </a:cxn>
                    <a:cxn ang="0">
                      <a:pos x="2337" y="1149"/>
                    </a:cxn>
                    <a:cxn ang="0">
                      <a:pos x="2578" y="575"/>
                    </a:cxn>
                    <a:cxn ang="0">
                      <a:pos x="2311" y="190"/>
                    </a:cxn>
                    <a:cxn ang="0">
                      <a:pos x="1895" y="1011"/>
                    </a:cxn>
                    <a:cxn ang="0">
                      <a:pos x="1855" y="1126"/>
                    </a:cxn>
                    <a:cxn ang="0">
                      <a:pos x="1901" y="1173"/>
                    </a:cxn>
                    <a:cxn ang="0">
                      <a:pos x="1878" y="1214"/>
                    </a:cxn>
                    <a:cxn ang="0">
                      <a:pos x="2008" y="1106"/>
                    </a:cxn>
                    <a:cxn ang="0">
                      <a:pos x="1911" y="1052"/>
                    </a:cxn>
                    <a:cxn ang="0">
                      <a:pos x="1768" y="1011"/>
                    </a:cxn>
                    <a:cxn ang="0">
                      <a:pos x="1607" y="1101"/>
                    </a:cxn>
                    <a:cxn ang="0">
                      <a:pos x="1717" y="1166"/>
                    </a:cxn>
                    <a:cxn ang="0">
                      <a:pos x="1599" y="1201"/>
                    </a:cxn>
                    <a:cxn ang="0">
                      <a:pos x="1789" y="1146"/>
                    </a:cxn>
                    <a:cxn ang="0">
                      <a:pos x="1673" y="1070"/>
                    </a:cxn>
                    <a:cxn ang="0">
                      <a:pos x="1579" y="1071"/>
                    </a:cxn>
                    <a:cxn ang="0">
                      <a:pos x="1413" y="1030"/>
                    </a:cxn>
                    <a:cxn ang="0">
                      <a:pos x="1437" y="1214"/>
                    </a:cxn>
                    <a:cxn ang="0">
                      <a:pos x="1475" y="1169"/>
                    </a:cxn>
                    <a:cxn ang="0">
                      <a:pos x="1501" y="1054"/>
                    </a:cxn>
                    <a:cxn ang="0">
                      <a:pos x="1299" y="1064"/>
                    </a:cxn>
                    <a:cxn ang="0">
                      <a:pos x="1303" y="1012"/>
                    </a:cxn>
                    <a:cxn ang="0">
                      <a:pos x="1087" y="1211"/>
                    </a:cxn>
                    <a:cxn ang="0">
                      <a:pos x="1140" y="1017"/>
                    </a:cxn>
                    <a:cxn ang="0">
                      <a:pos x="1077" y="1138"/>
                    </a:cxn>
                    <a:cxn ang="0">
                      <a:pos x="1035" y="1064"/>
                    </a:cxn>
                    <a:cxn ang="0">
                      <a:pos x="769" y="1212"/>
                    </a:cxn>
                    <a:cxn ang="0">
                      <a:pos x="649" y="1008"/>
                    </a:cxn>
                    <a:cxn ang="0">
                      <a:pos x="496" y="1169"/>
                    </a:cxn>
                    <a:cxn ang="0">
                      <a:pos x="674" y="1184"/>
                    </a:cxn>
                    <a:cxn ang="0">
                      <a:pos x="573" y="1087"/>
                    </a:cxn>
                    <a:cxn ang="0">
                      <a:pos x="2219" y="599"/>
                    </a:cxn>
                    <a:cxn ang="0">
                      <a:pos x="2185" y="787"/>
                    </a:cxn>
                    <a:cxn ang="0">
                      <a:pos x="2261" y="746"/>
                    </a:cxn>
                    <a:cxn ang="0">
                      <a:pos x="2337" y="541"/>
                    </a:cxn>
                    <a:cxn ang="0">
                      <a:pos x="1926" y="540"/>
                    </a:cxn>
                    <a:cxn ang="0">
                      <a:pos x="1613" y="576"/>
                    </a:cxn>
                    <a:cxn ang="0">
                      <a:pos x="1790" y="761"/>
                    </a:cxn>
                    <a:cxn ang="0">
                      <a:pos x="1665" y="816"/>
                    </a:cxn>
                    <a:cxn ang="0">
                      <a:pos x="1703" y="918"/>
                    </a:cxn>
                    <a:cxn ang="0">
                      <a:pos x="1909" y="740"/>
                    </a:cxn>
                    <a:cxn ang="0">
                      <a:pos x="1702" y="637"/>
                    </a:cxn>
                    <a:cxn ang="0">
                      <a:pos x="1321" y="597"/>
                    </a:cxn>
                    <a:cxn ang="0">
                      <a:pos x="1321" y="597"/>
                    </a:cxn>
                    <a:cxn ang="0">
                      <a:pos x="1550" y="599"/>
                    </a:cxn>
                    <a:cxn ang="0">
                      <a:pos x="1142" y="585"/>
                    </a:cxn>
                    <a:cxn ang="0">
                      <a:pos x="858" y="532"/>
                    </a:cxn>
                    <a:cxn ang="0">
                      <a:pos x="864" y="736"/>
                    </a:cxn>
                    <a:cxn ang="0">
                      <a:pos x="896" y="828"/>
                    </a:cxn>
                    <a:cxn ang="0">
                      <a:pos x="835" y="913"/>
                    </a:cxn>
                    <a:cxn ang="0">
                      <a:pos x="1116" y="774"/>
                    </a:cxn>
                    <a:cxn ang="0">
                      <a:pos x="912" y="654"/>
                    </a:cxn>
                    <a:cxn ang="0">
                      <a:pos x="1034" y="612"/>
                    </a:cxn>
                  </a:cxnLst>
                  <a:rect l="0" t="0" r="r" b="b"/>
                  <a:pathLst>
                    <a:path w="2880" h="1720">
                      <a:moveTo>
                        <a:pt x="2185" y="121"/>
                      </a:moveTo>
                      <a:lnTo>
                        <a:pt x="2142" y="102"/>
                      </a:lnTo>
                      <a:lnTo>
                        <a:pt x="2098" y="84"/>
                      </a:lnTo>
                      <a:lnTo>
                        <a:pt x="2052" y="68"/>
                      </a:lnTo>
                      <a:lnTo>
                        <a:pt x="2007" y="54"/>
                      </a:lnTo>
                      <a:lnTo>
                        <a:pt x="1960" y="42"/>
                      </a:lnTo>
                      <a:lnTo>
                        <a:pt x="1913" y="31"/>
                      </a:lnTo>
                      <a:lnTo>
                        <a:pt x="1866" y="22"/>
                      </a:lnTo>
                      <a:lnTo>
                        <a:pt x="1820" y="14"/>
                      </a:lnTo>
                      <a:lnTo>
                        <a:pt x="1764" y="8"/>
                      </a:lnTo>
                      <a:lnTo>
                        <a:pt x="1709" y="4"/>
                      </a:lnTo>
                      <a:lnTo>
                        <a:pt x="1654" y="2"/>
                      </a:lnTo>
                      <a:lnTo>
                        <a:pt x="1599" y="0"/>
                      </a:lnTo>
                      <a:lnTo>
                        <a:pt x="1544" y="2"/>
                      </a:lnTo>
                      <a:lnTo>
                        <a:pt x="1489" y="4"/>
                      </a:lnTo>
                      <a:lnTo>
                        <a:pt x="1434" y="9"/>
                      </a:lnTo>
                      <a:lnTo>
                        <a:pt x="1379" y="16"/>
                      </a:lnTo>
                      <a:lnTo>
                        <a:pt x="1331" y="23"/>
                      </a:lnTo>
                      <a:lnTo>
                        <a:pt x="1283" y="31"/>
                      </a:lnTo>
                      <a:lnTo>
                        <a:pt x="1235" y="41"/>
                      </a:lnTo>
                      <a:lnTo>
                        <a:pt x="1187" y="52"/>
                      </a:lnTo>
                      <a:lnTo>
                        <a:pt x="1140" y="65"/>
                      </a:lnTo>
                      <a:lnTo>
                        <a:pt x="1092" y="79"/>
                      </a:lnTo>
                      <a:lnTo>
                        <a:pt x="1044" y="94"/>
                      </a:lnTo>
                      <a:lnTo>
                        <a:pt x="997" y="111"/>
                      </a:lnTo>
                      <a:lnTo>
                        <a:pt x="950" y="128"/>
                      </a:lnTo>
                      <a:lnTo>
                        <a:pt x="903" y="147"/>
                      </a:lnTo>
                      <a:lnTo>
                        <a:pt x="858" y="166"/>
                      </a:lnTo>
                      <a:lnTo>
                        <a:pt x="812" y="187"/>
                      </a:lnTo>
                      <a:lnTo>
                        <a:pt x="768" y="208"/>
                      </a:lnTo>
                      <a:lnTo>
                        <a:pt x="724" y="231"/>
                      </a:lnTo>
                      <a:lnTo>
                        <a:pt x="681" y="254"/>
                      </a:lnTo>
                      <a:lnTo>
                        <a:pt x="639" y="278"/>
                      </a:lnTo>
                      <a:lnTo>
                        <a:pt x="591" y="306"/>
                      </a:lnTo>
                      <a:lnTo>
                        <a:pt x="543" y="336"/>
                      </a:lnTo>
                      <a:lnTo>
                        <a:pt x="495" y="369"/>
                      </a:lnTo>
                      <a:lnTo>
                        <a:pt x="446" y="403"/>
                      </a:lnTo>
                      <a:lnTo>
                        <a:pt x="400" y="438"/>
                      </a:lnTo>
                      <a:lnTo>
                        <a:pt x="354" y="475"/>
                      </a:lnTo>
                      <a:lnTo>
                        <a:pt x="309" y="514"/>
                      </a:lnTo>
                      <a:lnTo>
                        <a:pt x="265" y="556"/>
                      </a:lnTo>
                      <a:lnTo>
                        <a:pt x="224" y="598"/>
                      </a:lnTo>
                      <a:lnTo>
                        <a:pt x="184" y="642"/>
                      </a:lnTo>
                      <a:lnTo>
                        <a:pt x="166" y="664"/>
                      </a:lnTo>
                      <a:lnTo>
                        <a:pt x="147" y="688"/>
                      </a:lnTo>
                      <a:lnTo>
                        <a:pt x="129" y="711"/>
                      </a:lnTo>
                      <a:lnTo>
                        <a:pt x="112" y="735"/>
                      </a:lnTo>
                      <a:lnTo>
                        <a:pt x="95" y="759"/>
                      </a:lnTo>
                      <a:lnTo>
                        <a:pt x="79" y="783"/>
                      </a:lnTo>
                      <a:lnTo>
                        <a:pt x="64" y="808"/>
                      </a:lnTo>
                      <a:lnTo>
                        <a:pt x="49" y="832"/>
                      </a:lnTo>
                      <a:lnTo>
                        <a:pt x="36" y="859"/>
                      </a:lnTo>
                      <a:lnTo>
                        <a:pt x="23" y="884"/>
                      </a:lnTo>
                      <a:lnTo>
                        <a:pt x="11" y="911"/>
                      </a:lnTo>
                      <a:lnTo>
                        <a:pt x="0" y="937"/>
                      </a:lnTo>
                      <a:lnTo>
                        <a:pt x="24" y="906"/>
                      </a:lnTo>
                      <a:lnTo>
                        <a:pt x="48" y="876"/>
                      </a:lnTo>
                      <a:lnTo>
                        <a:pt x="73" y="846"/>
                      </a:lnTo>
                      <a:lnTo>
                        <a:pt x="98" y="818"/>
                      </a:lnTo>
                      <a:lnTo>
                        <a:pt x="124" y="790"/>
                      </a:lnTo>
                      <a:lnTo>
                        <a:pt x="150" y="763"/>
                      </a:lnTo>
                      <a:lnTo>
                        <a:pt x="177" y="736"/>
                      </a:lnTo>
                      <a:lnTo>
                        <a:pt x="205" y="711"/>
                      </a:lnTo>
                      <a:lnTo>
                        <a:pt x="233" y="685"/>
                      </a:lnTo>
                      <a:lnTo>
                        <a:pt x="262" y="661"/>
                      </a:lnTo>
                      <a:lnTo>
                        <a:pt x="290" y="637"/>
                      </a:lnTo>
                      <a:lnTo>
                        <a:pt x="319" y="614"/>
                      </a:lnTo>
                      <a:lnTo>
                        <a:pt x="349" y="592"/>
                      </a:lnTo>
                      <a:lnTo>
                        <a:pt x="379" y="570"/>
                      </a:lnTo>
                      <a:lnTo>
                        <a:pt x="410" y="550"/>
                      </a:lnTo>
                      <a:lnTo>
                        <a:pt x="440" y="530"/>
                      </a:lnTo>
                      <a:lnTo>
                        <a:pt x="472" y="509"/>
                      </a:lnTo>
                      <a:lnTo>
                        <a:pt x="503" y="490"/>
                      </a:lnTo>
                      <a:lnTo>
                        <a:pt x="535" y="473"/>
                      </a:lnTo>
                      <a:lnTo>
                        <a:pt x="568" y="455"/>
                      </a:lnTo>
                      <a:lnTo>
                        <a:pt x="601" y="437"/>
                      </a:lnTo>
                      <a:lnTo>
                        <a:pt x="634" y="421"/>
                      </a:lnTo>
                      <a:lnTo>
                        <a:pt x="667" y="404"/>
                      </a:lnTo>
                      <a:lnTo>
                        <a:pt x="701" y="389"/>
                      </a:lnTo>
                      <a:lnTo>
                        <a:pt x="769" y="360"/>
                      </a:lnTo>
                      <a:lnTo>
                        <a:pt x="837" y="333"/>
                      </a:lnTo>
                      <a:lnTo>
                        <a:pt x="908" y="309"/>
                      </a:lnTo>
                      <a:lnTo>
                        <a:pt x="979" y="287"/>
                      </a:lnTo>
                      <a:lnTo>
                        <a:pt x="948" y="299"/>
                      </a:lnTo>
                      <a:lnTo>
                        <a:pt x="916" y="313"/>
                      </a:lnTo>
                      <a:lnTo>
                        <a:pt x="884" y="328"/>
                      </a:lnTo>
                      <a:lnTo>
                        <a:pt x="853" y="345"/>
                      </a:lnTo>
                      <a:lnTo>
                        <a:pt x="821" y="361"/>
                      </a:lnTo>
                      <a:lnTo>
                        <a:pt x="789" y="380"/>
                      </a:lnTo>
                      <a:lnTo>
                        <a:pt x="758" y="399"/>
                      </a:lnTo>
                      <a:lnTo>
                        <a:pt x="727" y="419"/>
                      </a:lnTo>
                      <a:lnTo>
                        <a:pt x="697" y="441"/>
                      </a:lnTo>
                      <a:lnTo>
                        <a:pt x="667" y="463"/>
                      </a:lnTo>
                      <a:lnTo>
                        <a:pt x="638" y="485"/>
                      </a:lnTo>
                      <a:lnTo>
                        <a:pt x="608" y="509"/>
                      </a:lnTo>
                      <a:lnTo>
                        <a:pt x="581" y="535"/>
                      </a:lnTo>
                      <a:lnTo>
                        <a:pt x="553" y="560"/>
                      </a:lnTo>
                      <a:lnTo>
                        <a:pt x="527" y="587"/>
                      </a:lnTo>
                      <a:lnTo>
                        <a:pt x="502" y="613"/>
                      </a:lnTo>
                      <a:lnTo>
                        <a:pt x="477" y="641"/>
                      </a:lnTo>
                      <a:lnTo>
                        <a:pt x="454" y="670"/>
                      </a:lnTo>
                      <a:lnTo>
                        <a:pt x="433" y="699"/>
                      </a:lnTo>
                      <a:lnTo>
                        <a:pt x="412" y="730"/>
                      </a:lnTo>
                      <a:lnTo>
                        <a:pt x="393" y="760"/>
                      </a:lnTo>
                      <a:lnTo>
                        <a:pt x="376" y="792"/>
                      </a:lnTo>
                      <a:lnTo>
                        <a:pt x="359" y="825"/>
                      </a:lnTo>
                      <a:lnTo>
                        <a:pt x="345" y="856"/>
                      </a:lnTo>
                      <a:lnTo>
                        <a:pt x="333" y="890"/>
                      </a:lnTo>
                      <a:lnTo>
                        <a:pt x="321" y="925"/>
                      </a:lnTo>
                      <a:lnTo>
                        <a:pt x="312" y="959"/>
                      </a:lnTo>
                      <a:lnTo>
                        <a:pt x="306" y="993"/>
                      </a:lnTo>
                      <a:lnTo>
                        <a:pt x="301" y="1030"/>
                      </a:lnTo>
                      <a:lnTo>
                        <a:pt x="298" y="1065"/>
                      </a:lnTo>
                      <a:lnTo>
                        <a:pt x="298" y="1102"/>
                      </a:lnTo>
                      <a:lnTo>
                        <a:pt x="300" y="1138"/>
                      </a:lnTo>
                      <a:lnTo>
                        <a:pt x="302" y="1156"/>
                      </a:lnTo>
                      <a:lnTo>
                        <a:pt x="305" y="1174"/>
                      </a:lnTo>
                      <a:lnTo>
                        <a:pt x="307" y="1192"/>
                      </a:lnTo>
                      <a:lnTo>
                        <a:pt x="312" y="1209"/>
                      </a:lnTo>
                      <a:lnTo>
                        <a:pt x="317" y="1226"/>
                      </a:lnTo>
                      <a:lnTo>
                        <a:pt x="322" y="1242"/>
                      </a:lnTo>
                      <a:lnTo>
                        <a:pt x="329" y="1260"/>
                      </a:lnTo>
                      <a:lnTo>
                        <a:pt x="336" y="1276"/>
                      </a:lnTo>
                      <a:lnTo>
                        <a:pt x="344" y="1293"/>
                      </a:lnTo>
                      <a:lnTo>
                        <a:pt x="352" y="1309"/>
                      </a:lnTo>
                      <a:lnTo>
                        <a:pt x="362" y="1325"/>
                      </a:lnTo>
                      <a:lnTo>
                        <a:pt x="371" y="1341"/>
                      </a:lnTo>
                      <a:lnTo>
                        <a:pt x="382" y="1356"/>
                      </a:lnTo>
                      <a:lnTo>
                        <a:pt x="392" y="1371"/>
                      </a:lnTo>
                      <a:lnTo>
                        <a:pt x="405" y="1387"/>
                      </a:lnTo>
                      <a:lnTo>
                        <a:pt x="416" y="1402"/>
                      </a:lnTo>
                      <a:lnTo>
                        <a:pt x="443" y="1430"/>
                      </a:lnTo>
                      <a:lnTo>
                        <a:pt x="472" y="1457"/>
                      </a:lnTo>
                      <a:lnTo>
                        <a:pt x="502" y="1484"/>
                      </a:lnTo>
                      <a:lnTo>
                        <a:pt x="535" y="1511"/>
                      </a:lnTo>
                      <a:lnTo>
                        <a:pt x="570" y="1535"/>
                      </a:lnTo>
                      <a:lnTo>
                        <a:pt x="607" y="1557"/>
                      </a:lnTo>
                      <a:lnTo>
                        <a:pt x="645" y="1579"/>
                      </a:lnTo>
                      <a:lnTo>
                        <a:pt x="686" y="1599"/>
                      </a:lnTo>
                      <a:lnTo>
                        <a:pt x="732" y="1620"/>
                      </a:lnTo>
                      <a:lnTo>
                        <a:pt x="779" y="1639"/>
                      </a:lnTo>
                      <a:lnTo>
                        <a:pt x="827" y="1655"/>
                      </a:lnTo>
                      <a:lnTo>
                        <a:pt x="877" y="1669"/>
                      </a:lnTo>
                      <a:lnTo>
                        <a:pt x="926" y="1682"/>
                      </a:lnTo>
                      <a:lnTo>
                        <a:pt x="977" y="1693"/>
                      </a:lnTo>
                      <a:lnTo>
                        <a:pt x="1027" y="1702"/>
                      </a:lnTo>
                      <a:lnTo>
                        <a:pt x="1079" y="1708"/>
                      </a:lnTo>
                      <a:lnTo>
                        <a:pt x="1130" y="1713"/>
                      </a:lnTo>
                      <a:lnTo>
                        <a:pt x="1182" y="1717"/>
                      </a:lnTo>
                      <a:lnTo>
                        <a:pt x="1234" y="1720"/>
                      </a:lnTo>
                      <a:lnTo>
                        <a:pt x="1284" y="1720"/>
                      </a:lnTo>
                      <a:lnTo>
                        <a:pt x="1336" y="1718"/>
                      </a:lnTo>
                      <a:lnTo>
                        <a:pt x="1387" y="1716"/>
                      </a:lnTo>
                      <a:lnTo>
                        <a:pt x="1437" y="1712"/>
                      </a:lnTo>
                      <a:lnTo>
                        <a:pt x="1488" y="1706"/>
                      </a:lnTo>
                      <a:lnTo>
                        <a:pt x="1535" y="1699"/>
                      </a:lnTo>
                      <a:lnTo>
                        <a:pt x="1583" y="1692"/>
                      </a:lnTo>
                      <a:lnTo>
                        <a:pt x="1632" y="1682"/>
                      </a:lnTo>
                      <a:lnTo>
                        <a:pt x="1682" y="1670"/>
                      </a:lnTo>
                      <a:lnTo>
                        <a:pt x="1732" y="1656"/>
                      </a:lnTo>
                      <a:lnTo>
                        <a:pt x="1783" y="1642"/>
                      </a:lnTo>
                      <a:lnTo>
                        <a:pt x="1835" y="1626"/>
                      </a:lnTo>
                      <a:lnTo>
                        <a:pt x="1885" y="1607"/>
                      </a:lnTo>
                      <a:lnTo>
                        <a:pt x="1937" y="1588"/>
                      </a:lnTo>
                      <a:lnTo>
                        <a:pt x="1989" y="1566"/>
                      </a:lnTo>
                      <a:lnTo>
                        <a:pt x="2041" y="1545"/>
                      </a:lnTo>
                      <a:lnTo>
                        <a:pt x="2093" y="1521"/>
                      </a:lnTo>
                      <a:lnTo>
                        <a:pt x="2143" y="1495"/>
                      </a:lnTo>
                      <a:lnTo>
                        <a:pt x="2194" y="1469"/>
                      </a:lnTo>
                      <a:lnTo>
                        <a:pt x="2243" y="1441"/>
                      </a:lnTo>
                      <a:lnTo>
                        <a:pt x="2293" y="1411"/>
                      </a:lnTo>
                      <a:lnTo>
                        <a:pt x="2341" y="1380"/>
                      </a:lnTo>
                      <a:lnTo>
                        <a:pt x="2389" y="1349"/>
                      </a:lnTo>
                      <a:lnTo>
                        <a:pt x="2436" y="1316"/>
                      </a:lnTo>
                      <a:lnTo>
                        <a:pt x="2480" y="1282"/>
                      </a:lnTo>
                      <a:lnTo>
                        <a:pt x="2524" y="1245"/>
                      </a:lnTo>
                      <a:lnTo>
                        <a:pt x="2566" y="1208"/>
                      </a:lnTo>
                      <a:lnTo>
                        <a:pt x="2607" y="1171"/>
                      </a:lnTo>
                      <a:lnTo>
                        <a:pt x="2646" y="1132"/>
                      </a:lnTo>
                      <a:lnTo>
                        <a:pt x="2683" y="1092"/>
                      </a:lnTo>
                      <a:lnTo>
                        <a:pt x="2718" y="1051"/>
                      </a:lnTo>
                      <a:lnTo>
                        <a:pt x="2751" y="1008"/>
                      </a:lnTo>
                      <a:lnTo>
                        <a:pt x="2781" y="965"/>
                      </a:lnTo>
                      <a:lnTo>
                        <a:pt x="2810" y="921"/>
                      </a:lnTo>
                      <a:lnTo>
                        <a:pt x="2836" y="876"/>
                      </a:lnTo>
                      <a:lnTo>
                        <a:pt x="2858" y="830"/>
                      </a:lnTo>
                      <a:lnTo>
                        <a:pt x="2880" y="783"/>
                      </a:lnTo>
                      <a:lnTo>
                        <a:pt x="2856" y="814"/>
                      </a:lnTo>
                      <a:lnTo>
                        <a:pt x="2832" y="844"/>
                      </a:lnTo>
                      <a:lnTo>
                        <a:pt x="2807" y="874"/>
                      </a:lnTo>
                      <a:lnTo>
                        <a:pt x="2781" y="902"/>
                      </a:lnTo>
                      <a:lnTo>
                        <a:pt x="2755" y="930"/>
                      </a:lnTo>
                      <a:lnTo>
                        <a:pt x="2729" y="957"/>
                      </a:lnTo>
                      <a:lnTo>
                        <a:pt x="2702" y="984"/>
                      </a:lnTo>
                      <a:lnTo>
                        <a:pt x="2675" y="1009"/>
                      </a:lnTo>
                      <a:lnTo>
                        <a:pt x="2647" y="1035"/>
                      </a:lnTo>
                      <a:lnTo>
                        <a:pt x="2618" y="1059"/>
                      </a:lnTo>
                      <a:lnTo>
                        <a:pt x="2589" y="1082"/>
                      </a:lnTo>
                      <a:lnTo>
                        <a:pt x="2560" y="1106"/>
                      </a:lnTo>
                      <a:lnTo>
                        <a:pt x="2531" y="1127"/>
                      </a:lnTo>
                      <a:lnTo>
                        <a:pt x="2500" y="1149"/>
                      </a:lnTo>
                      <a:lnTo>
                        <a:pt x="2470" y="1170"/>
                      </a:lnTo>
                      <a:lnTo>
                        <a:pt x="2440" y="1190"/>
                      </a:lnTo>
                      <a:lnTo>
                        <a:pt x="2408" y="1209"/>
                      </a:lnTo>
                      <a:lnTo>
                        <a:pt x="2376" y="1228"/>
                      </a:lnTo>
                      <a:lnTo>
                        <a:pt x="2345" y="1247"/>
                      </a:lnTo>
                      <a:lnTo>
                        <a:pt x="2312" y="1265"/>
                      </a:lnTo>
                      <a:lnTo>
                        <a:pt x="2279" y="1283"/>
                      </a:lnTo>
                      <a:lnTo>
                        <a:pt x="2246" y="1299"/>
                      </a:lnTo>
                      <a:lnTo>
                        <a:pt x="2213" y="1314"/>
                      </a:lnTo>
                      <a:lnTo>
                        <a:pt x="2179" y="1330"/>
                      </a:lnTo>
                      <a:lnTo>
                        <a:pt x="2112" y="1359"/>
                      </a:lnTo>
                      <a:lnTo>
                        <a:pt x="2042" y="1385"/>
                      </a:lnTo>
                      <a:lnTo>
                        <a:pt x="1973" y="1411"/>
                      </a:lnTo>
                      <a:lnTo>
                        <a:pt x="1901" y="1432"/>
                      </a:lnTo>
                      <a:lnTo>
                        <a:pt x="1930" y="1421"/>
                      </a:lnTo>
                      <a:lnTo>
                        <a:pt x="1957" y="1409"/>
                      </a:lnTo>
                      <a:lnTo>
                        <a:pt x="1987" y="1395"/>
                      </a:lnTo>
                      <a:lnTo>
                        <a:pt x="2016" y="1382"/>
                      </a:lnTo>
                      <a:lnTo>
                        <a:pt x="2044" y="1366"/>
                      </a:lnTo>
                      <a:lnTo>
                        <a:pt x="2073" y="1350"/>
                      </a:lnTo>
                      <a:lnTo>
                        <a:pt x="2100" y="1333"/>
                      </a:lnTo>
                      <a:lnTo>
                        <a:pt x="2128" y="1316"/>
                      </a:lnTo>
                      <a:lnTo>
                        <a:pt x="2156" y="1298"/>
                      </a:lnTo>
                      <a:lnTo>
                        <a:pt x="2184" y="1279"/>
                      </a:lnTo>
                      <a:lnTo>
                        <a:pt x="2211" y="1259"/>
                      </a:lnTo>
                      <a:lnTo>
                        <a:pt x="2237" y="1238"/>
                      </a:lnTo>
                      <a:lnTo>
                        <a:pt x="2264" y="1217"/>
                      </a:lnTo>
                      <a:lnTo>
                        <a:pt x="2289" y="1195"/>
                      </a:lnTo>
                      <a:lnTo>
                        <a:pt x="2313" y="1173"/>
                      </a:lnTo>
                      <a:lnTo>
                        <a:pt x="2337" y="1149"/>
                      </a:lnTo>
                      <a:lnTo>
                        <a:pt x="2361" y="1125"/>
                      </a:lnTo>
                      <a:lnTo>
                        <a:pt x="2383" y="1101"/>
                      </a:lnTo>
                      <a:lnTo>
                        <a:pt x="2405" y="1075"/>
                      </a:lnTo>
                      <a:lnTo>
                        <a:pt x="2426" y="1050"/>
                      </a:lnTo>
                      <a:lnTo>
                        <a:pt x="2445" y="1023"/>
                      </a:lnTo>
                      <a:lnTo>
                        <a:pt x="2464" y="995"/>
                      </a:lnTo>
                      <a:lnTo>
                        <a:pt x="2481" y="968"/>
                      </a:lnTo>
                      <a:lnTo>
                        <a:pt x="2498" y="940"/>
                      </a:lnTo>
                      <a:lnTo>
                        <a:pt x="2512" y="912"/>
                      </a:lnTo>
                      <a:lnTo>
                        <a:pt x="2526" y="882"/>
                      </a:lnTo>
                      <a:lnTo>
                        <a:pt x="2538" y="852"/>
                      </a:lnTo>
                      <a:lnTo>
                        <a:pt x="2550" y="822"/>
                      </a:lnTo>
                      <a:lnTo>
                        <a:pt x="2559" y="792"/>
                      </a:lnTo>
                      <a:lnTo>
                        <a:pt x="2566" y="761"/>
                      </a:lnTo>
                      <a:lnTo>
                        <a:pt x="2572" y="730"/>
                      </a:lnTo>
                      <a:lnTo>
                        <a:pt x="2578" y="697"/>
                      </a:lnTo>
                      <a:lnTo>
                        <a:pt x="2580" y="671"/>
                      </a:lnTo>
                      <a:lnTo>
                        <a:pt x="2581" y="647"/>
                      </a:lnTo>
                      <a:lnTo>
                        <a:pt x="2581" y="622"/>
                      </a:lnTo>
                      <a:lnTo>
                        <a:pt x="2580" y="598"/>
                      </a:lnTo>
                      <a:lnTo>
                        <a:pt x="2578" y="575"/>
                      </a:lnTo>
                      <a:lnTo>
                        <a:pt x="2575" y="552"/>
                      </a:lnTo>
                      <a:lnTo>
                        <a:pt x="2570" y="530"/>
                      </a:lnTo>
                      <a:lnTo>
                        <a:pt x="2564" y="507"/>
                      </a:lnTo>
                      <a:lnTo>
                        <a:pt x="2557" y="485"/>
                      </a:lnTo>
                      <a:lnTo>
                        <a:pt x="2550" y="464"/>
                      </a:lnTo>
                      <a:lnTo>
                        <a:pt x="2541" y="444"/>
                      </a:lnTo>
                      <a:lnTo>
                        <a:pt x="2531" y="423"/>
                      </a:lnTo>
                      <a:lnTo>
                        <a:pt x="2519" y="403"/>
                      </a:lnTo>
                      <a:lnTo>
                        <a:pt x="2508" y="384"/>
                      </a:lnTo>
                      <a:lnTo>
                        <a:pt x="2495" y="365"/>
                      </a:lnTo>
                      <a:lnTo>
                        <a:pt x="2483" y="347"/>
                      </a:lnTo>
                      <a:lnTo>
                        <a:pt x="2467" y="330"/>
                      </a:lnTo>
                      <a:lnTo>
                        <a:pt x="2454" y="312"/>
                      </a:lnTo>
                      <a:lnTo>
                        <a:pt x="2437" y="295"/>
                      </a:lnTo>
                      <a:lnTo>
                        <a:pt x="2421" y="279"/>
                      </a:lnTo>
                      <a:lnTo>
                        <a:pt x="2404" y="263"/>
                      </a:lnTo>
                      <a:lnTo>
                        <a:pt x="2386" y="247"/>
                      </a:lnTo>
                      <a:lnTo>
                        <a:pt x="2369" y="232"/>
                      </a:lnTo>
                      <a:lnTo>
                        <a:pt x="2350" y="218"/>
                      </a:lnTo>
                      <a:lnTo>
                        <a:pt x="2331" y="204"/>
                      </a:lnTo>
                      <a:lnTo>
                        <a:pt x="2311" y="190"/>
                      </a:lnTo>
                      <a:lnTo>
                        <a:pt x="2290" y="178"/>
                      </a:lnTo>
                      <a:lnTo>
                        <a:pt x="2270" y="165"/>
                      </a:lnTo>
                      <a:lnTo>
                        <a:pt x="2228" y="142"/>
                      </a:lnTo>
                      <a:lnTo>
                        <a:pt x="2185" y="121"/>
                      </a:lnTo>
                      <a:close/>
                      <a:moveTo>
                        <a:pt x="2021" y="1066"/>
                      </a:moveTo>
                      <a:lnTo>
                        <a:pt x="2023" y="1056"/>
                      </a:lnTo>
                      <a:lnTo>
                        <a:pt x="2025" y="1049"/>
                      </a:lnTo>
                      <a:lnTo>
                        <a:pt x="2025" y="1041"/>
                      </a:lnTo>
                      <a:lnTo>
                        <a:pt x="2023" y="1035"/>
                      </a:lnTo>
                      <a:lnTo>
                        <a:pt x="2021" y="1030"/>
                      </a:lnTo>
                      <a:lnTo>
                        <a:pt x="2018" y="1025"/>
                      </a:lnTo>
                      <a:lnTo>
                        <a:pt x="2014" y="1021"/>
                      </a:lnTo>
                      <a:lnTo>
                        <a:pt x="2009" y="1017"/>
                      </a:lnTo>
                      <a:lnTo>
                        <a:pt x="2004" y="1014"/>
                      </a:lnTo>
                      <a:lnTo>
                        <a:pt x="1992" y="1011"/>
                      </a:lnTo>
                      <a:lnTo>
                        <a:pt x="1978" y="1008"/>
                      </a:lnTo>
                      <a:lnTo>
                        <a:pt x="1961" y="1007"/>
                      </a:lnTo>
                      <a:lnTo>
                        <a:pt x="1945" y="1007"/>
                      </a:lnTo>
                      <a:lnTo>
                        <a:pt x="1923" y="1007"/>
                      </a:lnTo>
                      <a:lnTo>
                        <a:pt x="1904" y="1009"/>
                      </a:lnTo>
                      <a:lnTo>
                        <a:pt x="1895" y="1011"/>
                      </a:lnTo>
                      <a:lnTo>
                        <a:pt x="1887" y="1012"/>
                      </a:lnTo>
                      <a:lnTo>
                        <a:pt x="1878" y="1014"/>
                      </a:lnTo>
                      <a:lnTo>
                        <a:pt x="1871" y="1018"/>
                      </a:lnTo>
                      <a:lnTo>
                        <a:pt x="1864" y="1022"/>
                      </a:lnTo>
                      <a:lnTo>
                        <a:pt x="1857" y="1026"/>
                      </a:lnTo>
                      <a:lnTo>
                        <a:pt x="1852" y="1032"/>
                      </a:lnTo>
                      <a:lnTo>
                        <a:pt x="1846" y="1038"/>
                      </a:lnTo>
                      <a:lnTo>
                        <a:pt x="1842" y="1045"/>
                      </a:lnTo>
                      <a:lnTo>
                        <a:pt x="1838" y="1054"/>
                      </a:lnTo>
                      <a:lnTo>
                        <a:pt x="1835" y="1063"/>
                      </a:lnTo>
                      <a:lnTo>
                        <a:pt x="1832" y="1073"/>
                      </a:lnTo>
                      <a:lnTo>
                        <a:pt x="1831" y="1080"/>
                      </a:lnTo>
                      <a:lnTo>
                        <a:pt x="1830" y="1088"/>
                      </a:lnTo>
                      <a:lnTo>
                        <a:pt x="1830" y="1094"/>
                      </a:lnTo>
                      <a:lnTo>
                        <a:pt x="1831" y="1101"/>
                      </a:lnTo>
                      <a:lnTo>
                        <a:pt x="1832" y="1106"/>
                      </a:lnTo>
                      <a:lnTo>
                        <a:pt x="1835" y="1111"/>
                      </a:lnTo>
                      <a:lnTo>
                        <a:pt x="1838" y="1114"/>
                      </a:lnTo>
                      <a:lnTo>
                        <a:pt x="1844" y="1120"/>
                      </a:lnTo>
                      <a:lnTo>
                        <a:pt x="1849" y="1122"/>
                      </a:lnTo>
                      <a:lnTo>
                        <a:pt x="1855" y="1126"/>
                      </a:lnTo>
                      <a:lnTo>
                        <a:pt x="1863" y="1128"/>
                      </a:lnTo>
                      <a:lnTo>
                        <a:pt x="1871" y="1131"/>
                      </a:lnTo>
                      <a:lnTo>
                        <a:pt x="1892" y="1133"/>
                      </a:lnTo>
                      <a:lnTo>
                        <a:pt x="1917" y="1135"/>
                      </a:lnTo>
                      <a:lnTo>
                        <a:pt x="1926" y="1135"/>
                      </a:lnTo>
                      <a:lnTo>
                        <a:pt x="1933" y="1135"/>
                      </a:lnTo>
                      <a:lnTo>
                        <a:pt x="1940" y="1136"/>
                      </a:lnTo>
                      <a:lnTo>
                        <a:pt x="1944" y="1138"/>
                      </a:lnTo>
                      <a:lnTo>
                        <a:pt x="1946" y="1141"/>
                      </a:lnTo>
                      <a:lnTo>
                        <a:pt x="1947" y="1145"/>
                      </a:lnTo>
                      <a:lnTo>
                        <a:pt x="1947" y="1149"/>
                      </a:lnTo>
                      <a:lnTo>
                        <a:pt x="1947" y="1154"/>
                      </a:lnTo>
                      <a:lnTo>
                        <a:pt x="1946" y="1159"/>
                      </a:lnTo>
                      <a:lnTo>
                        <a:pt x="1944" y="1164"/>
                      </a:lnTo>
                      <a:lnTo>
                        <a:pt x="1941" y="1166"/>
                      </a:lnTo>
                      <a:lnTo>
                        <a:pt x="1936" y="1169"/>
                      </a:lnTo>
                      <a:lnTo>
                        <a:pt x="1932" y="1170"/>
                      </a:lnTo>
                      <a:lnTo>
                        <a:pt x="1926" y="1171"/>
                      </a:lnTo>
                      <a:lnTo>
                        <a:pt x="1918" y="1173"/>
                      </a:lnTo>
                      <a:lnTo>
                        <a:pt x="1908" y="1173"/>
                      </a:lnTo>
                      <a:lnTo>
                        <a:pt x="1901" y="1173"/>
                      </a:lnTo>
                      <a:lnTo>
                        <a:pt x="1894" y="1171"/>
                      </a:lnTo>
                      <a:lnTo>
                        <a:pt x="1889" y="1170"/>
                      </a:lnTo>
                      <a:lnTo>
                        <a:pt x="1884" y="1169"/>
                      </a:lnTo>
                      <a:lnTo>
                        <a:pt x="1882" y="1166"/>
                      </a:lnTo>
                      <a:lnTo>
                        <a:pt x="1880" y="1163"/>
                      </a:lnTo>
                      <a:lnTo>
                        <a:pt x="1880" y="1157"/>
                      </a:lnTo>
                      <a:lnTo>
                        <a:pt x="1880" y="1151"/>
                      </a:lnTo>
                      <a:lnTo>
                        <a:pt x="1814" y="1151"/>
                      </a:lnTo>
                      <a:lnTo>
                        <a:pt x="1813" y="1161"/>
                      </a:lnTo>
                      <a:lnTo>
                        <a:pt x="1812" y="1170"/>
                      </a:lnTo>
                      <a:lnTo>
                        <a:pt x="1812" y="1178"/>
                      </a:lnTo>
                      <a:lnTo>
                        <a:pt x="1813" y="1185"/>
                      </a:lnTo>
                      <a:lnTo>
                        <a:pt x="1816" y="1192"/>
                      </a:lnTo>
                      <a:lnTo>
                        <a:pt x="1818" y="1197"/>
                      </a:lnTo>
                      <a:lnTo>
                        <a:pt x="1822" y="1201"/>
                      </a:lnTo>
                      <a:lnTo>
                        <a:pt x="1827" y="1204"/>
                      </a:lnTo>
                      <a:lnTo>
                        <a:pt x="1833" y="1208"/>
                      </a:lnTo>
                      <a:lnTo>
                        <a:pt x="1841" y="1211"/>
                      </a:lnTo>
                      <a:lnTo>
                        <a:pt x="1849" y="1212"/>
                      </a:lnTo>
                      <a:lnTo>
                        <a:pt x="1857" y="1213"/>
                      </a:lnTo>
                      <a:lnTo>
                        <a:pt x="1878" y="1214"/>
                      </a:lnTo>
                      <a:lnTo>
                        <a:pt x="1902" y="1214"/>
                      </a:lnTo>
                      <a:lnTo>
                        <a:pt x="1925" y="1214"/>
                      </a:lnTo>
                      <a:lnTo>
                        <a:pt x="1945" y="1213"/>
                      </a:lnTo>
                      <a:lnTo>
                        <a:pt x="1954" y="1211"/>
                      </a:lnTo>
                      <a:lnTo>
                        <a:pt x="1963" y="1209"/>
                      </a:lnTo>
                      <a:lnTo>
                        <a:pt x="1970" y="1206"/>
                      </a:lnTo>
                      <a:lnTo>
                        <a:pt x="1976" y="1203"/>
                      </a:lnTo>
                      <a:lnTo>
                        <a:pt x="1983" y="1199"/>
                      </a:lnTo>
                      <a:lnTo>
                        <a:pt x="1989" y="1194"/>
                      </a:lnTo>
                      <a:lnTo>
                        <a:pt x="1994" y="1188"/>
                      </a:lnTo>
                      <a:lnTo>
                        <a:pt x="1999" y="1182"/>
                      </a:lnTo>
                      <a:lnTo>
                        <a:pt x="2003" y="1175"/>
                      </a:lnTo>
                      <a:lnTo>
                        <a:pt x="2007" y="1166"/>
                      </a:lnTo>
                      <a:lnTo>
                        <a:pt x="2011" y="1157"/>
                      </a:lnTo>
                      <a:lnTo>
                        <a:pt x="2013" y="1146"/>
                      </a:lnTo>
                      <a:lnTo>
                        <a:pt x="2014" y="1137"/>
                      </a:lnTo>
                      <a:lnTo>
                        <a:pt x="2016" y="1130"/>
                      </a:lnTo>
                      <a:lnTo>
                        <a:pt x="2014" y="1122"/>
                      </a:lnTo>
                      <a:lnTo>
                        <a:pt x="2013" y="1116"/>
                      </a:lnTo>
                      <a:lnTo>
                        <a:pt x="2012" y="1109"/>
                      </a:lnTo>
                      <a:lnTo>
                        <a:pt x="2008" y="1106"/>
                      </a:lnTo>
                      <a:lnTo>
                        <a:pt x="2004" y="1101"/>
                      </a:lnTo>
                      <a:lnTo>
                        <a:pt x="1999" y="1097"/>
                      </a:lnTo>
                      <a:lnTo>
                        <a:pt x="1994" y="1094"/>
                      </a:lnTo>
                      <a:lnTo>
                        <a:pt x="1988" y="1092"/>
                      </a:lnTo>
                      <a:lnTo>
                        <a:pt x="1980" y="1089"/>
                      </a:lnTo>
                      <a:lnTo>
                        <a:pt x="1971" y="1088"/>
                      </a:lnTo>
                      <a:lnTo>
                        <a:pt x="1951" y="1087"/>
                      </a:lnTo>
                      <a:lnTo>
                        <a:pt x="1927" y="1085"/>
                      </a:lnTo>
                      <a:lnTo>
                        <a:pt x="1917" y="1085"/>
                      </a:lnTo>
                      <a:lnTo>
                        <a:pt x="1909" y="1084"/>
                      </a:lnTo>
                      <a:lnTo>
                        <a:pt x="1903" y="1083"/>
                      </a:lnTo>
                      <a:lnTo>
                        <a:pt x="1899" y="1080"/>
                      </a:lnTo>
                      <a:lnTo>
                        <a:pt x="1897" y="1078"/>
                      </a:lnTo>
                      <a:lnTo>
                        <a:pt x="1897" y="1074"/>
                      </a:lnTo>
                      <a:lnTo>
                        <a:pt x="1897" y="1070"/>
                      </a:lnTo>
                      <a:lnTo>
                        <a:pt x="1897" y="1068"/>
                      </a:lnTo>
                      <a:lnTo>
                        <a:pt x="1898" y="1063"/>
                      </a:lnTo>
                      <a:lnTo>
                        <a:pt x="1899" y="1059"/>
                      </a:lnTo>
                      <a:lnTo>
                        <a:pt x="1902" y="1056"/>
                      </a:lnTo>
                      <a:lnTo>
                        <a:pt x="1906" y="1054"/>
                      </a:lnTo>
                      <a:lnTo>
                        <a:pt x="1911" y="1052"/>
                      </a:lnTo>
                      <a:lnTo>
                        <a:pt x="1917" y="1050"/>
                      </a:lnTo>
                      <a:lnTo>
                        <a:pt x="1925" y="1050"/>
                      </a:lnTo>
                      <a:lnTo>
                        <a:pt x="1936" y="1050"/>
                      </a:lnTo>
                      <a:lnTo>
                        <a:pt x="1947" y="1050"/>
                      </a:lnTo>
                      <a:lnTo>
                        <a:pt x="1955" y="1052"/>
                      </a:lnTo>
                      <a:lnTo>
                        <a:pt x="1957" y="1055"/>
                      </a:lnTo>
                      <a:lnTo>
                        <a:pt x="1959" y="1057"/>
                      </a:lnTo>
                      <a:lnTo>
                        <a:pt x="1959" y="1061"/>
                      </a:lnTo>
                      <a:lnTo>
                        <a:pt x="1959" y="1066"/>
                      </a:lnTo>
                      <a:lnTo>
                        <a:pt x="2021" y="1066"/>
                      </a:lnTo>
                      <a:close/>
                      <a:moveTo>
                        <a:pt x="1797" y="1066"/>
                      </a:moveTo>
                      <a:lnTo>
                        <a:pt x="1799" y="1056"/>
                      </a:lnTo>
                      <a:lnTo>
                        <a:pt x="1801" y="1049"/>
                      </a:lnTo>
                      <a:lnTo>
                        <a:pt x="1801" y="1041"/>
                      </a:lnTo>
                      <a:lnTo>
                        <a:pt x="1799" y="1035"/>
                      </a:lnTo>
                      <a:lnTo>
                        <a:pt x="1798" y="1030"/>
                      </a:lnTo>
                      <a:lnTo>
                        <a:pt x="1794" y="1025"/>
                      </a:lnTo>
                      <a:lnTo>
                        <a:pt x="1790" y="1021"/>
                      </a:lnTo>
                      <a:lnTo>
                        <a:pt x="1785" y="1017"/>
                      </a:lnTo>
                      <a:lnTo>
                        <a:pt x="1780" y="1014"/>
                      </a:lnTo>
                      <a:lnTo>
                        <a:pt x="1768" y="1011"/>
                      </a:lnTo>
                      <a:lnTo>
                        <a:pt x="1754" y="1008"/>
                      </a:lnTo>
                      <a:lnTo>
                        <a:pt x="1737" y="1007"/>
                      </a:lnTo>
                      <a:lnTo>
                        <a:pt x="1721" y="1007"/>
                      </a:lnTo>
                      <a:lnTo>
                        <a:pt x="1699" y="1007"/>
                      </a:lnTo>
                      <a:lnTo>
                        <a:pt x="1680" y="1009"/>
                      </a:lnTo>
                      <a:lnTo>
                        <a:pt x="1671" y="1011"/>
                      </a:lnTo>
                      <a:lnTo>
                        <a:pt x="1663" y="1012"/>
                      </a:lnTo>
                      <a:lnTo>
                        <a:pt x="1655" y="1014"/>
                      </a:lnTo>
                      <a:lnTo>
                        <a:pt x="1647" y="1018"/>
                      </a:lnTo>
                      <a:lnTo>
                        <a:pt x="1640" y="1022"/>
                      </a:lnTo>
                      <a:lnTo>
                        <a:pt x="1633" y="1026"/>
                      </a:lnTo>
                      <a:lnTo>
                        <a:pt x="1628" y="1032"/>
                      </a:lnTo>
                      <a:lnTo>
                        <a:pt x="1623" y="1038"/>
                      </a:lnTo>
                      <a:lnTo>
                        <a:pt x="1618" y="1045"/>
                      </a:lnTo>
                      <a:lnTo>
                        <a:pt x="1615" y="1054"/>
                      </a:lnTo>
                      <a:lnTo>
                        <a:pt x="1611" y="1063"/>
                      </a:lnTo>
                      <a:lnTo>
                        <a:pt x="1608" y="1073"/>
                      </a:lnTo>
                      <a:lnTo>
                        <a:pt x="1607" y="1080"/>
                      </a:lnTo>
                      <a:lnTo>
                        <a:pt x="1606" y="1088"/>
                      </a:lnTo>
                      <a:lnTo>
                        <a:pt x="1606" y="1094"/>
                      </a:lnTo>
                      <a:lnTo>
                        <a:pt x="1607" y="1101"/>
                      </a:lnTo>
                      <a:lnTo>
                        <a:pt x="1608" y="1106"/>
                      </a:lnTo>
                      <a:lnTo>
                        <a:pt x="1612" y="1111"/>
                      </a:lnTo>
                      <a:lnTo>
                        <a:pt x="1615" y="1114"/>
                      </a:lnTo>
                      <a:lnTo>
                        <a:pt x="1620" y="1120"/>
                      </a:lnTo>
                      <a:lnTo>
                        <a:pt x="1625" y="1122"/>
                      </a:lnTo>
                      <a:lnTo>
                        <a:pt x="1631" y="1126"/>
                      </a:lnTo>
                      <a:lnTo>
                        <a:pt x="1639" y="1128"/>
                      </a:lnTo>
                      <a:lnTo>
                        <a:pt x="1647" y="1131"/>
                      </a:lnTo>
                      <a:lnTo>
                        <a:pt x="1668" y="1133"/>
                      </a:lnTo>
                      <a:lnTo>
                        <a:pt x="1693" y="1135"/>
                      </a:lnTo>
                      <a:lnTo>
                        <a:pt x="1702" y="1135"/>
                      </a:lnTo>
                      <a:lnTo>
                        <a:pt x="1709" y="1135"/>
                      </a:lnTo>
                      <a:lnTo>
                        <a:pt x="1716" y="1136"/>
                      </a:lnTo>
                      <a:lnTo>
                        <a:pt x="1720" y="1138"/>
                      </a:lnTo>
                      <a:lnTo>
                        <a:pt x="1722" y="1141"/>
                      </a:lnTo>
                      <a:lnTo>
                        <a:pt x="1723" y="1145"/>
                      </a:lnTo>
                      <a:lnTo>
                        <a:pt x="1725" y="1149"/>
                      </a:lnTo>
                      <a:lnTo>
                        <a:pt x="1723" y="1154"/>
                      </a:lnTo>
                      <a:lnTo>
                        <a:pt x="1722" y="1159"/>
                      </a:lnTo>
                      <a:lnTo>
                        <a:pt x="1720" y="1164"/>
                      </a:lnTo>
                      <a:lnTo>
                        <a:pt x="1717" y="1166"/>
                      </a:lnTo>
                      <a:lnTo>
                        <a:pt x="1713" y="1169"/>
                      </a:lnTo>
                      <a:lnTo>
                        <a:pt x="1708" y="1170"/>
                      </a:lnTo>
                      <a:lnTo>
                        <a:pt x="1702" y="1171"/>
                      </a:lnTo>
                      <a:lnTo>
                        <a:pt x="1694" y="1173"/>
                      </a:lnTo>
                      <a:lnTo>
                        <a:pt x="1684" y="1173"/>
                      </a:lnTo>
                      <a:lnTo>
                        <a:pt x="1677" y="1173"/>
                      </a:lnTo>
                      <a:lnTo>
                        <a:pt x="1670" y="1171"/>
                      </a:lnTo>
                      <a:lnTo>
                        <a:pt x="1665" y="1170"/>
                      </a:lnTo>
                      <a:lnTo>
                        <a:pt x="1661" y="1169"/>
                      </a:lnTo>
                      <a:lnTo>
                        <a:pt x="1658" y="1166"/>
                      </a:lnTo>
                      <a:lnTo>
                        <a:pt x="1656" y="1163"/>
                      </a:lnTo>
                      <a:lnTo>
                        <a:pt x="1656" y="1157"/>
                      </a:lnTo>
                      <a:lnTo>
                        <a:pt x="1658" y="1151"/>
                      </a:lnTo>
                      <a:lnTo>
                        <a:pt x="1590" y="1151"/>
                      </a:lnTo>
                      <a:lnTo>
                        <a:pt x="1589" y="1161"/>
                      </a:lnTo>
                      <a:lnTo>
                        <a:pt x="1588" y="1170"/>
                      </a:lnTo>
                      <a:lnTo>
                        <a:pt x="1588" y="1178"/>
                      </a:lnTo>
                      <a:lnTo>
                        <a:pt x="1589" y="1185"/>
                      </a:lnTo>
                      <a:lnTo>
                        <a:pt x="1592" y="1192"/>
                      </a:lnTo>
                      <a:lnTo>
                        <a:pt x="1594" y="1197"/>
                      </a:lnTo>
                      <a:lnTo>
                        <a:pt x="1599" y="1201"/>
                      </a:lnTo>
                      <a:lnTo>
                        <a:pt x="1604" y="1204"/>
                      </a:lnTo>
                      <a:lnTo>
                        <a:pt x="1609" y="1208"/>
                      </a:lnTo>
                      <a:lnTo>
                        <a:pt x="1617" y="1211"/>
                      </a:lnTo>
                      <a:lnTo>
                        <a:pt x="1625" y="1212"/>
                      </a:lnTo>
                      <a:lnTo>
                        <a:pt x="1633" y="1213"/>
                      </a:lnTo>
                      <a:lnTo>
                        <a:pt x="1654" y="1214"/>
                      </a:lnTo>
                      <a:lnTo>
                        <a:pt x="1678" y="1214"/>
                      </a:lnTo>
                      <a:lnTo>
                        <a:pt x="1701" y="1214"/>
                      </a:lnTo>
                      <a:lnTo>
                        <a:pt x="1721" y="1213"/>
                      </a:lnTo>
                      <a:lnTo>
                        <a:pt x="1730" y="1211"/>
                      </a:lnTo>
                      <a:lnTo>
                        <a:pt x="1739" y="1209"/>
                      </a:lnTo>
                      <a:lnTo>
                        <a:pt x="1746" y="1206"/>
                      </a:lnTo>
                      <a:lnTo>
                        <a:pt x="1752" y="1203"/>
                      </a:lnTo>
                      <a:lnTo>
                        <a:pt x="1759" y="1199"/>
                      </a:lnTo>
                      <a:lnTo>
                        <a:pt x="1765" y="1194"/>
                      </a:lnTo>
                      <a:lnTo>
                        <a:pt x="1770" y="1188"/>
                      </a:lnTo>
                      <a:lnTo>
                        <a:pt x="1775" y="1182"/>
                      </a:lnTo>
                      <a:lnTo>
                        <a:pt x="1779" y="1175"/>
                      </a:lnTo>
                      <a:lnTo>
                        <a:pt x="1783" y="1166"/>
                      </a:lnTo>
                      <a:lnTo>
                        <a:pt x="1787" y="1157"/>
                      </a:lnTo>
                      <a:lnTo>
                        <a:pt x="1789" y="1146"/>
                      </a:lnTo>
                      <a:lnTo>
                        <a:pt x="1790" y="1137"/>
                      </a:lnTo>
                      <a:lnTo>
                        <a:pt x="1792" y="1130"/>
                      </a:lnTo>
                      <a:lnTo>
                        <a:pt x="1790" y="1122"/>
                      </a:lnTo>
                      <a:lnTo>
                        <a:pt x="1790" y="1116"/>
                      </a:lnTo>
                      <a:lnTo>
                        <a:pt x="1788" y="1109"/>
                      </a:lnTo>
                      <a:lnTo>
                        <a:pt x="1785" y="1106"/>
                      </a:lnTo>
                      <a:lnTo>
                        <a:pt x="1780" y="1101"/>
                      </a:lnTo>
                      <a:lnTo>
                        <a:pt x="1776" y="1097"/>
                      </a:lnTo>
                      <a:lnTo>
                        <a:pt x="1770" y="1094"/>
                      </a:lnTo>
                      <a:lnTo>
                        <a:pt x="1764" y="1092"/>
                      </a:lnTo>
                      <a:lnTo>
                        <a:pt x="1756" y="1089"/>
                      </a:lnTo>
                      <a:lnTo>
                        <a:pt x="1747" y="1088"/>
                      </a:lnTo>
                      <a:lnTo>
                        <a:pt x="1727" y="1087"/>
                      </a:lnTo>
                      <a:lnTo>
                        <a:pt x="1704" y="1085"/>
                      </a:lnTo>
                      <a:lnTo>
                        <a:pt x="1693" y="1085"/>
                      </a:lnTo>
                      <a:lnTo>
                        <a:pt x="1685" y="1084"/>
                      </a:lnTo>
                      <a:lnTo>
                        <a:pt x="1679" y="1083"/>
                      </a:lnTo>
                      <a:lnTo>
                        <a:pt x="1675" y="1080"/>
                      </a:lnTo>
                      <a:lnTo>
                        <a:pt x="1674" y="1078"/>
                      </a:lnTo>
                      <a:lnTo>
                        <a:pt x="1673" y="1074"/>
                      </a:lnTo>
                      <a:lnTo>
                        <a:pt x="1673" y="1070"/>
                      </a:lnTo>
                      <a:lnTo>
                        <a:pt x="1674" y="1068"/>
                      </a:lnTo>
                      <a:lnTo>
                        <a:pt x="1674" y="1063"/>
                      </a:lnTo>
                      <a:lnTo>
                        <a:pt x="1677" y="1059"/>
                      </a:lnTo>
                      <a:lnTo>
                        <a:pt x="1678" y="1056"/>
                      </a:lnTo>
                      <a:lnTo>
                        <a:pt x="1682" y="1054"/>
                      </a:lnTo>
                      <a:lnTo>
                        <a:pt x="1687" y="1052"/>
                      </a:lnTo>
                      <a:lnTo>
                        <a:pt x="1693" y="1050"/>
                      </a:lnTo>
                      <a:lnTo>
                        <a:pt x="1701" y="1050"/>
                      </a:lnTo>
                      <a:lnTo>
                        <a:pt x="1712" y="1050"/>
                      </a:lnTo>
                      <a:lnTo>
                        <a:pt x="1723" y="1050"/>
                      </a:lnTo>
                      <a:lnTo>
                        <a:pt x="1731" y="1052"/>
                      </a:lnTo>
                      <a:lnTo>
                        <a:pt x="1733" y="1055"/>
                      </a:lnTo>
                      <a:lnTo>
                        <a:pt x="1735" y="1057"/>
                      </a:lnTo>
                      <a:lnTo>
                        <a:pt x="1735" y="1061"/>
                      </a:lnTo>
                      <a:lnTo>
                        <a:pt x="1735" y="1066"/>
                      </a:lnTo>
                      <a:lnTo>
                        <a:pt x="1797" y="1066"/>
                      </a:lnTo>
                      <a:close/>
                      <a:moveTo>
                        <a:pt x="1570" y="1122"/>
                      </a:moveTo>
                      <a:lnTo>
                        <a:pt x="1573" y="1112"/>
                      </a:lnTo>
                      <a:lnTo>
                        <a:pt x="1575" y="1097"/>
                      </a:lnTo>
                      <a:lnTo>
                        <a:pt x="1578" y="1083"/>
                      </a:lnTo>
                      <a:lnTo>
                        <a:pt x="1579" y="1071"/>
                      </a:lnTo>
                      <a:lnTo>
                        <a:pt x="1579" y="1060"/>
                      </a:lnTo>
                      <a:lnTo>
                        <a:pt x="1579" y="1051"/>
                      </a:lnTo>
                      <a:lnTo>
                        <a:pt x="1577" y="1042"/>
                      </a:lnTo>
                      <a:lnTo>
                        <a:pt x="1574" y="1035"/>
                      </a:lnTo>
                      <a:lnTo>
                        <a:pt x="1570" y="1028"/>
                      </a:lnTo>
                      <a:lnTo>
                        <a:pt x="1565" y="1023"/>
                      </a:lnTo>
                      <a:lnTo>
                        <a:pt x="1559" y="1018"/>
                      </a:lnTo>
                      <a:lnTo>
                        <a:pt x="1552" y="1014"/>
                      </a:lnTo>
                      <a:lnTo>
                        <a:pt x="1544" y="1012"/>
                      </a:lnTo>
                      <a:lnTo>
                        <a:pt x="1535" y="1009"/>
                      </a:lnTo>
                      <a:lnTo>
                        <a:pt x="1523" y="1008"/>
                      </a:lnTo>
                      <a:lnTo>
                        <a:pt x="1511" y="1007"/>
                      </a:lnTo>
                      <a:lnTo>
                        <a:pt x="1498" y="1007"/>
                      </a:lnTo>
                      <a:lnTo>
                        <a:pt x="1483" y="1007"/>
                      </a:lnTo>
                      <a:lnTo>
                        <a:pt x="1470" y="1008"/>
                      </a:lnTo>
                      <a:lnTo>
                        <a:pt x="1458" y="1009"/>
                      </a:lnTo>
                      <a:lnTo>
                        <a:pt x="1447" y="1012"/>
                      </a:lnTo>
                      <a:lnTo>
                        <a:pt x="1437" y="1016"/>
                      </a:lnTo>
                      <a:lnTo>
                        <a:pt x="1428" y="1019"/>
                      </a:lnTo>
                      <a:lnTo>
                        <a:pt x="1420" y="1025"/>
                      </a:lnTo>
                      <a:lnTo>
                        <a:pt x="1413" y="1030"/>
                      </a:lnTo>
                      <a:lnTo>
                        <a:pt x="1407" y="1037"/>
                      </a:lnTo>
                      <a:lnTo>
                        <a:pt x="1401" y="1045"/>
                      </a:lnTo>
                      <a:lnTo>
                        <a:pt x="1396" y="1052"/>
                      </a:lnTo>
                      <a:lnTo>
                        <a:pt x="1391" y="1063"/>
                      </a:lnTo>
                      <a:lnTo>
                        <a:pt x="1383" y="1085"/>
                      </a:lnTo>
                      <a:lnTo>
                        <a:pt x="1377" y="1112"/>
                      </a:lnTo>
                      <a:lnTo>
                        <a:pt x="1373" y="1125"/>
                      </a:lnTo>
                      <a:lnTo>
                        <a:pt x="1372" y="1137"/>
                      </a:lnTo>
                      <a:lnTo>
                        <a:pt x="1370" y="1149"/>
                      </a:lnTo>
                      <a:lnTo>
                        <a:pt x="1370" y="1159"/>
                      </a:lnTo>
                      <a:lnTo>
                        <a:pt x="1370" y="1169"/>
                      </a:lnTo>
                      <a:lnTo>
                        <a:pt x="1372" y="1178"/>
                      </a:lnTo>
                      <a:lnTo>
                        <a:pt x="1374" y="1185"/>
                      </a:lnTo>
                      <a:lnTo>
                        <a:pt x="1378" y="1192"/>
                      </a:lnTo>
                      <a:lnTo>
                        <a:pt x="1383" y="1197"/>
                      </a:lnTo>
                      <a:lnTo>
                        <a:pt x="1389" y="1202"/>
                      </a:lnTo>
                      <a:lnTo>
                        <a:pt x="1396" y="1206"/>
                      </a:lnTo>
                      <a:lnTo>
                        <a:pt x="1404" y="1209"/>
                      </a:lnTo>
                      <a:lnTo>
                        <a:pt x="1415" y="1212"/>
                      </a:lnTo>
                      <a:lnTo>
                        <a:pt x="1425" y="1213"/>
                      </a:lnTo>
                      <a:lnTo>
                        <a:pt x="1437" y="1214"/>
                      </a:lnTo>
                      <a:lnTo>
                        <a:pt x="1451" y="1214"/>
                      </a:lnTo>
                      <a:lnTo>
                        <a:pt x="1471" y="1214"/>
                      </a:lnTo>
                      <a:lnTo>
                        <a:pt x="1490" y="1213"/>
                      </a:lnTo>
                      <a:lnTo>
                        <a:pt x="1499" y="1212"/>
                      </a:lnTo>
                      <a:lnTo>
                        <a:pt x="1508" y="1211"/>
                      </a:lnTo>
                      <a:lnTo>
                        <a:pt x="1517" y="1208"/>
                      </a:lnTo>
                      <a:lnTo>
                        <a:pt x="1525" y="1204"/>
                      </a:lnTo>
                      <a:lnTo>
                        <a:pt x="1531" y="1201"/>
                      </a:lnTo>
                      <a:lnTo>
                        <a:pt x="1537" y="1197"/>
                      </a:lnTo>
                      <a:lnTo>
                        <a:pt x="1544" y="1190"/>
                      </a:lnTo>
                      <a:lnTo>
                        <a:pt x="1549" y="1184"/>
                      </a:lnTo>
                      <a:lnTo>
                        <a:pt x="1554" y="1176"/>
                      </a:lnTo>
                      <a:lnTo>
                        <a:pt x="1559" y="1169"/>
                      </a:lnTo>
                      <a:lnTo>
                        <a:pt x="1561" y="1159"/>
                      </a:lnTo>
                      <a:lnTo>
                        <a:pt x="1565" y="1147"/>
                      </a:lnTo>
                      <a:lnTo>
                        <a:pt x="1499" y="1147"/>
                      </a:lnTo>
                      <a:lnTo>
                        <a:pt x="1497" y="1155"/>
                      </a:lnTo>
                      <a:lnTo>
                        <a:pt x="1494" y="1160"/>
                      </a:lnTo>
                      <a:lnTo>
                        <a:pt x="1490" y="1164"/>
                      </a:lnTo>
                      <a:lnTo>
                        <a:pt x="1487" y="1166"/>
                      </a:lnTo>
                      <a:lnTo>
                        <a:pt x="1475" y="1169"/>
                      </a:lnTo>
                      <a:lnTo>
                        <a:pt x="1461" y="1169"/>
                      </a:lnTo>
                      <a:lnTo>
                        <a:pt x="1453" y="1169"/>
                      </a:lnTo>
                      <a:lnTo>
                        <a:pt x="1446" y="1166"/>
                      </a:lnTo>
                      <a:lnTo>
                        <a:pt x="1441" y="1164"/>
                      </a:lnTo>
                      <a:lnTo>
                        <a:pt x="1437" y="1159"/>
                      </a:lnTo>
                      <a:lnTo>
                        <a:pt x="1436" y="1152"/>
                      </a:lnTo>
                      <a:lnTo>
                        <a:pt x="1436" y="1145"/>
                      </a:lnTo>
                      <a:lnTo>
                        <a:pt x="1437" y="1135"/>
                      </a:lnTo>
                      <a:lnTo>
                        <a:pt x="1440" y="1122"/>
                      </a:lnTo>
                      <a:lnTo>
                        <a:pt x="1570" y="1122"/>
                      </a:lnTo>
                      <a:close/>
                      <a:moveTo>
                        <a:pt x="1447" y="1087"/>
                      </a:moveTo>
                      <a:lnTo>
                        <a:pt x="1450" y="1078"/>
                      </a:lnTo>
                      <a:lnTo>
                        <a:pt x="1453" y="1070"/>
                      </a:lnTo>
                      <a:lnTo>
                        <a:pt x="1456" y="1064"/>
                      </a:lnTo>
                      <a:lnTo>
                        <a:pt x="1460" y="1060"/>
                      </a:lnTo>
                      <a:lnTo>
                        <a:pt x="1465" y="1056"/>
                      </a:lnTo>
                      <a:lnTo>
                        <a:pt x="1471" y="1055"/>
                      </a:lnTo>
                      <a:lnTo>
                        <a:pt x="1478" y="1054"/>
                      </a:lnTo>
                      <a:lnTo>
                        <a:pt x="1487" y="1052"/>
                      </a:lnTo>
                      <a:lnTo>
                        <a:pt x="1494" y="1052"/>
                      </a:lnTo>
                      <a:lnTo>
                        <a:pt x="1501" y="1054"/>
                      </a:lnTo>
                      <a:lnTo>
                        <a:pt x="1506" y="1055"/>
                      </a:lnTo>
                      <a:lnTo>
                        <a:pt x="1511" y="1059"/>
                      </a:lnTo>
                      <a:lnTo>
                        <a:pt x="1513" y="1063"/>
                      </a:lnTo>
                      <a:lnTo>
                        <a:pt x="1515" y="1069"/>
                      </a:lnTo>
                      <a:lnTo>
                        <a:pt x="1515" y="1076"/>
                      </a:lnTo>
                      <a:lnTo>
                        <a:pt x="1512" y="1087"/>
                      </a:lnTo>
                      <a:lnTo>
                        <a:pt x="1447" y="1087"/>
                      </a:lnTo>
                      <a:close/>
                      <a:moveTo>
                        <a:pt x="1275" y="1011"/>
                      </a:moveTo>
                      <a:lnTo>
                        <a:pt x="1210" y="1011"/>
                      </a:lnTo>
                      <a:lnTo>
                        <a:pt x="1165" y="1212"/>
                      </a:lnTo>
                      <a:lnTo>
                        <a:pt x="1231" y="1212"/>
                      </a:lnTo>
                      <a:lnTo>
                        <a:pt x="1258" y="1092"/>
                      </a:lnTo>
                      <a:lnTo>
                        <a:pt x="1261" y="1079"/>
                      </a:lnTo>
                      <a:lnTo>
                        <a:pt x="1268" y="1068"/>
                      </a:lnTo>
                      <a:lnTo>
                        <a:pt x="1272" y="1064"/>
                      </a:lnTo>
                      <a:lnTo>
                        <a:pt x="1275" y="1060"/>
                      </a:lnTo>
                      <a:lnTo>
                        <a:pt x="1282" y="1059"/>
                      </a:lnTo>
                      <a:lnTo>
                        <a:pt x="1288" y="1057"/>
                      </a:lnTo>
                      <a:lnTo>
                        <a:pt x="1293" y="1059"/>
                      </a:lnTo>
                      <a:lnTo>
                        <a:pt x="1297" y="1060"/>
                      </a:lnTo>
                      <a:lnTo>
                        <a:pt x="1299" y="1064"/>
                      </a:lnTo>
                      <a:lnTo>
                        <a:pt x="1302" y="1068"/>
                      </a:lnTo>
                      <a:lnTo>
                        <a:pt x="1302" y="1078"/>
                      </a:lnTo>
                      <a:lnTo>
                        <a:pt x="1301" y="1089"/>
                      </a:lnTo>
                      <a:lnTo>
                        <a:pt x="1298" y="1099"/>
                      </a:lnTo>
                      <a:lnTo>
                        <a:pt x="1358" y="1099"/>
                      </a:lnTo>
                      <a:lnTo>
                        <a:pt x="1361" y="1083"/>
                      </a:lnTo>
                      <a:lnTo>
                        <a:pt x="1364" y="1069"/>
                      </a:lnTo>
                      <a:lnTo>
                        <a:pt x="1365" y="1055"/>
                      </a:lnTo>
                      <a:lnTo>
                        <a:pt x="1366" y="1042"/>
                      </a:lnTo>
                      <a:lnTo>
                        <a:pt x="1365" y="1031"/>
                      </a:lnTo>
                      <a:lnTo>
                        <a:pt x="1364" y="1026"/>
                      </a:lnTo>
                      <a:lnTo>
                        <a:pt x="1361" y="1021"/>
                      </a:lnTo>
                      <a:lnTo>
                        <a:pt x="1358" y="1017"/>
                      </a:lnTo>
                      <a:lnTo>
                        <a:pt x="1354" y="1013"/>
                      </a:lnTo>
                      <a:lnTo>
                        <a:pt x="1349" y="1011"/>
                      </a:lnTo>
                      <a:lnTo>
                        <a:pt x="1344" y="1008"/>
                      </a:lnTo>
                      <a:lnTo>
                        <a:pt x="1336" y="1007"/>
                      </a:lnTo>
                      <a:lnTo>
                        <a:pt x="1328" y="1007"/>
                      </a:lnTo>
                      <a:lnTo>
                        <a:pt x="1320" y="1007"/>
                      </a:lnTo>
                      <a:lnTo>
                        <a:pt x="1311" y="1009"/>
                      </a:lnTo>
                      <a:lnTo>
                        <a:pt x="1303" y="1012"/>
                      </a:lnTo>
                      <a:lnTo>
                        <a:pt x="1296" y="1014"/>
                      </a:lnTo>
                      <a:lnTo>
                        <a:pt x="1288" y="1019"/>
                      </a:lnTo>
                      <a:lnTo>
                        <a:pt x="1282" y="1026"/>
                      </a:lnTo>
                      <a:lnTo>
                        <a:pt x="1275" y="1032"/>
                      </a:lnTo>
                      <a:lnTo>
                        <a:pt x="1270" y="1040"/>
                      </a:lnTo>
                      <a:lnTo>
                        <a:pt x="1269" y="1040"/>
                      </a:lnTo>
                      <a:lnTo>
                        <a:pt x="1275" y="1011"/>
                      </a:lnTo>
                      <a:close/>
                      <a:moveTo>
                        <a:pt x="998" y="1182"/>
                      </a:moveTo>
                      <a:lnTo>
                        <a:pt x="1002" y="1182"/>
                      </a:lnTo>
                      <a:lnTo>
                        <a:pt x="1005" y="1190"/>
                      </a:lnTo>
                      <a:lnTo>
                        <a:pt x="1008" y="1198"/>
                      </a:lnTo>
                      <a:lnTo>
                        <a:pt x="1012" y="1204"/>
                      </a:lnTo>
                      <a:lnTo>
                        <a:pt x="1018" y="1208"/>
                      </a:lnTo>
                      <a:lnTo>
                        <a:pt x="1026" y="1212"/>
                      </a:lnTo>
                      <a:lnTo>
                        <a:pt x="1034" y="1213"/>
                      </a:lnTo>
                      <a:lnTo>
                        <a:pt x="1041" y="1214"/>
                      </a:lnTo>
                      <a:lnTo>
                        <a:pt x="1050" y="1214"/>
                      </a:lnTo>
                      <a:lnTo>
                        <a:pt x="1060" y="1214"/>
                      </a:lnTo>
                      <a:lnTo>
                        <a:pt x="1069" y="1213"/>
                      </a:lnTo>
                      <a:lnTo>
                        <a:pt x="1078" y="1212"/>
                      </a:lnTo>
                      <a:lnTo>
                        <a:pt x="1087" y="1211"/>
                      </a:lnTo>
                      <a:lnTo>
                        <a:pt x="1094" y="1207"/>
                      </a:lnTo>
                      <a:lnTo>
                        <a:pt x="1101" y="1204"/>
                      </a:lnTo>
                      <a:lnTo>
                        <a:pt x="1107" y="1199"/>
                      </a:lnTo>
                      <a:lnTo>
                        <a:pt x="1113" y="1194"/>
                      </a:lnTo>
                      <a:lnTo>
                        <a:pt x="1118" y="1189"/>
                      </a:lnTo>
                      <a:lnTo>
                        <a:pt x="1123" y="1183"/>
                      </a:lnTo>
                      <a:lnTo>
                        <a:pt x="1129" y="1175"/>
                      </a:lnTo>
                      <a:lnTo>
                        <a:pt x="1132" y="1168"/>
                      </a:lnTo>
                      <a:lnTo>
                        <a:pt x="1140" y="1150"/>
                      </a:lnTo>
                      <a:lnTo>
                        <a:pt x="1145" y="1128"/>
                      </a:lnTo>
                      <a:lnTo>
                        <a:pt x="1155" y="1083"/>
                      </a:lnTo>
                      <a:lnTo>
                        <a:pt x="1158" y="1073"/>
                      </a:lnTo>
                      <a:lnTo>
                        <a:pt x="1159" y="1064"/>
                      </a:lnTo>
                      <a:lnTo>
                        <a:pt x="1159" y="1056"/>
                      </a:lnTo>
                      <a:lnTo>
                        <a:pt x="1158" y="1049"/>
                      </a:lnTo>
                      <a:lnTo>
                        <a:pt x="1156" y="1041"/>
                      </a:lnTo>
                      <a:lnTo>
                        <a:pt x="1155" y="1035"/>
                      </a:lnTo>
                      <a:lnTo>
                        <a:pt x="1153" y="1030"/>
                      </a:lnTo>
                      <a:lnTo>
                        <a:pt x="1149" y="1025"/>
                      </a:lnTo>
                      <a:lnTo>
                        <a:pt x="1144" y="1021"/>
                      </a:lnTo>
                      <a:lnTo>
                        <a:pt x="1140" y="1017"/>
                      </a:lnTo>
                      <a:lnTo>
                        <a:pt x="1134" y="1013"/>
                      </a:lnTo>
                      <a:lnTo>
                        <a:pt x="1127" y="1011"/>
                      </a:lnTo>
                      <a:lnTo>
                        <a:pt x="1113" y="1008"/>
                      </a:lnTo>
                      <a:lnTo>
                        <a:pt x="1096" y="1007"/>
                      </a:lnTo>
                      <a:lnTo>
                        <a:pt x="1086" y="1007"/>
                      </a:lnTo>
                      <a:lnTo>
                        <a:pt x="1075" y="1008"/>
                      </a:lnTo>
                      <a:lnTo>
                        <a:pt x="1067" y="1011"/>
                      </a:lnTo>
                      <a:lnTo>
                        <a:pt x="1058" y="1014"/>
                      </a:lnTo>
                      <a:lnTo>
                        <a:pt x="1050" y="1019"/>
                      </a:lnTo>
                      <a:lnTo>
                        <a:pt x="1042" y="1026"/>
                      </a:lnTo>
                      <a:lnTo>
                        <a:pt x="1036" y="1033"/>
                      </a:lnTo>
                      <a:lnTo>
                        <a:pt x="1031" y="1042"/>
                      </a:lnTo>
                      <a:lnTo>
                        <a:pt x="1027" y="1042"/>
                      </a:lnTo>
                      <a:lnTo>
                        <a:pt x="1036" y="1011"/>
                      </a:lnTo>
                      <a:lnTo>
                        <a:pt x="970" y="1011"/>
                      </a:lnTo>
                      <a:lnTo>
                        <a:pt x="907" y="1299"/>
                      </a:lnTo>
                      <a:lnTo>
                        <a:pt x="973" y="1299"/>
                      </a:lnTo>
                      <a:lnTo>
                        <a:pt x="998" y="1182"/>
                      </a:lnTo>
                      <a:close/>
                      <a:moveTo>
                        <a:pt x="1083" y="1112"/>
                      </a:moveTo>
                      <a:lnTo>
                        <a:pt x="1079" y="1127"/>
                      </a:lnTo>
                      <a:lnTo>
                        <a:pt x="1077" y="1138"/>
                      </a:lnTo>
                      <a:lnTo>
                        <a:pt x="1072" y="1149"/>
                      </a:lnTo>
                      <a:lnTo>
                        <a:pt x="1068" y="1155"/>
                      </a:lnTo>
                      <a:lnTo>
                        <a:pt x="1061" y="1160"/>
                      </a:lnTo>
                      <a:lnTo>
                        <a:pt x="1055" y="1163"/>
                      </a:lnTo>
                      <a:lnTo>
                        <a:pt x="1046" y="1164"/>
                      </a:lnTo>
                      <a:lnTo>
                        <a:pt x="1036" y="1164"/>
                      </a:lnTo>
                      <a:lnTo>
                        <a:pt x="1026" y="1164"/>
                      </a:lnTo>
                      <a:lnTo>
                        <a:pt x="1020" y="1163"/>
                      </a:lnTo>
                      <a:lnTo>
                        <a:pt x="1016" y="1161"/>
                      </a:lnTo>
                      <a:lnTo>
                        <a:pt x="1013" y="1160"/>
                      </a:lnTo>
                      <a:lnTo>
                        <a:pt x="1012" y="1157"/>
                      </a:lnTo>
                      <a:lnTo>
                        <a:pt x="1011" y="1155"/>
                      </a:lnTo>
                      <a:lnTo>
                        <a:pt x="1008" y="1149"/>
                      </a:lnTo>
                      <a:lnTo>
                        <a:pt x="1010" y="1138"/>
                      </a:lnTo>
                      <a:lnTo>
                        <a:pt x="1011" y="1127"/>
                      </a:lnTo>
                      <a:lnTo>
                        <a:pt x="1015" y="1111"/>
                      </a:lnTo>
                      <a:lnTo>
                        <a:pt x="1017" y="1098"/>
                      </a:lnTo>
                      <a:lnTo>
                        <a:pt x="1021" y="1087"/>
                      </a:lnTo>
                      <a:lnTo>
                        <a:pt x="1025" y="1078"/>
                      </a:lnTo>
                      <a:lnTo>
                        <a:pt x="1030" y="1070"/>
                      </a:lnTo>
                      <a:lnTo>
                        <a:pt x="1035" y="1064"/>
                      </a:lnTo>
                      <a:lnTo>
                        <a:pt x="1041" y="1060"/>
                      </a:lnTo>
                      <a:lnTo>
                        <a:pt x="1050" y="1059"/>
                      </a:lnTo>
                      <a:lnTo>
                        <a:pt x="1060" y="1057"/>
                      </a:lnTo>
                      <a:lnTo>
                        <a:pt x="1070" y="1059"/>
                      </a:lnTo>
                      <a:lnTo>
                        <a:pt x="1078" y="1060"/>
                      </a:lnTo>
                      <a:lnTo>
                        <a:pt x="1080" y="1063"/>
                      </a:lnTo>
                      <a:lnTo>
                        <a:pt x="1083" y="1064"/>
                      </a:lnTo>
                      <a:lnTo>
                        <a:pt x="1086" y="1066"/>
                      </a:lnTo>
                      <a:lnTo>
                        <a:pt x="1087" y="1070"/>
                      </a:lnTo>
                      <a:lnTo>
                        <a:pt x="1088" y="1078"/>
                      </a:lnTo>
                      <a:lnTo>
                        <a:pt x="1088" y="1087"/>
                      </a:lnTo>
                      <a:lnTo>
                        <a:pt x="1086" y="1098"/>
                      </a:lnTo>
                      <a:lnTo>
                        <a:pt x="1083" y="1112"/>
                      </a:lnTo>
                      <a:close/>
                      <a:moveTo>
                        <a:pt x="943" y="1011"/>
                      </a:moveTo>
                      <a:lnTo>
                        <a:pt x="867" y="1011"/>
                      </a:lnTo>
                      <a:lnTo>
                        <a:pt x="830" y="1066"/>
                      </a:lnTo>
                      <a:lnTo>
                        <a:pt x="819" y="1011"/>
                      </a:lnTo>
                      <a:lnTo>
                        <a:pt x="743" y="1011"/>
                      </a:lnTo>
                      <a:lnTo>
                        <a:pt x="773" y="1106"/>
                      </a:lnTo>
                      <a:lnTo>
                        <a:pt x="691" y="1212"/>
                      </a:lnTo>
                      <a:lnTo>
                        <a:pt x="769" y="1212"/>
                      </a:lnTo>
                      <a:lnTo>
                        <a:pt x="812" y="1146"/>
                      </a:lnTo>
                      <a:lnTo>
                        <a:pt x="826" y="1212"/>
                      </a:lnTo>
                      <a:lnTo>
                        <a:pt x="903" y="1212"/>
                      </a:lnTo>
                      <a:lnTo>
                        <a:pt x="869" y="1106"/>
                      </a:lnTo>
                      <a:lnTo>
                        <a:pt x="943" y="1011"/>
                      </a:lnTo>
                      <a:close/>
                      <a:moveTo>
                        <a:pt x="696" y="1122"/>
                      </a:moveTo>
                      <a:lnTo>
                        <a:pt x="698" y="1112"/>
                      </a:lnTo>
                      <a:lnTo>
                        <a:pt x="701" y="1097"/>
                      </a:lnTo>
                      <a:lnTo>
                        <a:pt x="703" y="1083"/>
                      </a:lnTo>
                      <a:lnTo>
                        <a:pt x="705" y="1071"/>
                      </a:lnTo>
                      <a:lnTo>
                        <a:pt x="705" y="1060"/>
                      </a:lnTo>
                      <a:lnTo>
                        <a:pt x="703" y="1051"/>
                      </a:lnTo>
                      <a:lnTo>
                        <a:pt x="702" y="1042"/>
                      </a:lnTo>
                      <a:lnTo>
                        <a:pt x="700" y="1035"/>
                      </a:lnTo>
                      <a:lnTo>
                        <a:pt x="696" y="1028"/>
                      </a:lnTo>
                      <a:lnTo>
                        <a:pt x="691" y="1023"/>
                      </a:lnTo>
                      <a:lnTo>
                        <a:pt x="684" y="1018"/>
                      </a:lnTo>
                      <a:lnTo>
                        <a:pt x="677" y="1014"/>
                      </a:lnTo>
                      <a:lnTo>
                        <a:pt x="669" y="1012"/>
                      </a:lnTo>
                      <a:lnTo>
                        <a:pt x="659" y="1009"/>
                      </a:lnTo>
                      <a:lnTo>
                        <a:pt x="649" y="1008"/>
                      </a:lnTo>
                      <a:lnTo>
                        <a:pt x="636" y="1007"/>
                      </a:lnTo>
                      <a:lnTo>
                        <a:pt x="622" y="1007"/>
                      </a:lnTo>
                      <a:lnTo>
                        <a:pt x="608" y="1007"/>
                      </a:lnTo>
                      <a:lnTo>
                        <a:pt x="595" y="1008"/>
                      </a:lnTo>
                      <a:lnTo>
                        <a:pt x="583" y="1009"/>
                      </a:lnTo>
                      <a:lnTo>
                        <a:pt x="572" y="1012"/>
                      </a:lnTo>
                      <a:lnTo>
                        <a:pt x="562" y="1016"/>
                      </a:lnTo>
                      <a:lnTo>
                        <a:pt x="553" y="1019"/>
                      </a:lnTo>
                      <a:lnTo>
                        <a:pt x="545" y="1025"/>
                      </a:lnTo>
                      <a:lnTo>
                        <a:pt x="538" y="1030"/>
                      </a:lnTo>
                      <a:lnTo>
                        <a:pt x="531" y="1037"/>
                      </a:lnTo>
                      <a:lnTo>
                        <a:pt x="526" y="1045"/>
                      </a:lnTo>
                      <a:lnTo>
                        <a:pt x="521" y="1052"/>
                      </a:lnTo>
                      <a:lnTo>
                        <a:pt x="516" y="1063"/>
                      </a:lnTo>
                      <a:lnTo>
                        <a:pt x="508" y="1085"/>
                      </a:lnTo>
                      <a:lnTo>
                        <a:pt x="501" y="1112"/>
                      </a:lnTo>
                      <a:lnTo>
                        <a:pt x="498" y="1125"/>
                      </a:lnTo>
                      <a:lnTo>
                        <a:pt x="497" y="1137"/>
                      </a:lnTo>
                      <a:lnTo>
                        <a:pt x="496" y="1149"/>
                      </a:lnTo>
                      <a:lnTo>
                        <a:pt x="495" y="1159"/>
                      </a:lnTo>
                      <a:lnTo>
                        <a:pt x="496" y="1169"/>
                      </a:lnTo>
                      <a:lnTo>
                        <a:pt x="497" y="1178"/>
                      </a:lnTo>
                      <a:lnTo>
                        <a:pt x="500" y="1185"/>
                      </a:lnTo>
                      <a:lnTo>
                        <a:pt x="503" y="1192"/>
                      </a:lnTo>
                      <a:lnTo>
                        <a:pt x="508" y="1197"/>
                      </a:lnTo>
                      <a:lnTo>
                        <a:pt x="514" y="1202"/>
                      </a:lnTo>
                      <a:lnTo>
                        <a:pt x="521" y="1206"/>
                      </a:lnTo>
                      <a:lnTo>
                        <a:pt x="529" y="1209"/>
                      </a:lnTo>
                      <a:lnTo>
                        <a:pt x="539" y="1212"/>
                      </a:lnTo>
                      <a:lnTo>
                        <a:pt x="550" y="1213"/>
                      </a:lnTo>
                      <a:lnTo>
                        <a:pt x="563" y="1214"/>
                      </a:lnTo>
                      <a:lnTo>
                        <a:pt x="577" y="1214"/>
                      </a:lnTo>
                      <a:lnTo>
                        <a:pt x="597" y="1214"/>
                      </a:lnTo>
                      <a:lnTo>
                        <a:pt x="616" y="1213"/>
                      </a:lnTo>
                      <a:lnTo>
                        <a:pt x="625" y="1212"/>
                      </a:lnTo>
                      <a:lnTo>
                        <a:pt x="634" y="1211"/>
                      </a:lnTo>
                      <a:lnTo>
                        <a:pt x="641" y="1208"/>
                      </a:lnTo>
                      <a:lnTo>
                        <a:pt x="649" y="1204"/>
                      </a:lnTo>
                      <a:lnTo>
                        <a:pt x="657" y="1201"/>
                      </a:lnTo>
                      <a:lnTo>
                        <a:pt x="663" y="1197"/>
                      </a:lnTo>
                      <a:lnTo>
                        <a:pt x="669" y="1190"/>
                      </a:lnTo>
                      <a:lnTo>
                        <a:pt x="674" y="1184"/>
                      </a:lnTo>
                      <a:lnTo>
                        <a:pt x="679" y="1176"/>
                      </a:lnTo>
                      <a:lnTo>
                        <a:pt x="683" y="1169"/>
                      </a:lnTo>
                      <a:lnTo>
                        <a:pt x="687" y="1159"/>
                      </a:lnTo>
                      <a:lnTo>
                        <a:pt x="689" y="1147"/>
                      </a:lnTo>
                      <a:lnTo>
                        <a:pt x="624" y="1147"/>
                      </a:lnTo>
                      <a:lnTo>
                        <a:pt x="622" y="1155"/>
                      </a:lnTo>
                      <a:lnTo>
                        <a:pt x="619" y="1160"/>
                      </a:lnTo>
                      <a:lnTo>
                        <a:pt x="616" y="1164"/>
                      </a:lnTo>
                      <a:lnTo>
                        <a:pt x="611" y="1166"/>
                      </a:lnTo>
                      <a:lnTo>
                        <a:pt x="601" y="1169"/>
                      </a:lnTo>
                      <a:lnTo>
                        <a:pt x="587" y="1169"/>
                      </a:lnTo>
                      <a:lnTo>
                        <a:pt x="578" y="1169"/>
                      </a:lnTo>
                      <a:lnTo>
                        <a:pt x="570" y="1166"/>
                      </a:lnTo>
                      <a:lnTo>
                        <a:pt x="565" y="1164"/>
                      </a:lnTo>
                      <a:lnTo>
                        <a:pt x="563" y="1159"/>
                      </a:lnTo>
                      <a:lnTo>
                        <a:pt x="562" y="1152"/>
                      </a:lnTo>
                      <a:lnTo>
                        <a:pt x="562" y="1145"/>
                      </a:lnTo>
                      <a:lnTo>
                        <a:pt x="563" y="1135"/>
                      </a:lnTo>
                      <a:lnTo>
                        <a:pt x="564" y="1122"/>
                      </a:lnTo>
                      <a:lnTo>
                        <a:pt x="696" y="1122"/>
                      </a:lnTo>
                      <a:close/>
                      <a:moveTo>
                        <a:pt x="573" y="1087"/>
                      </a:moveTo>
                      <a:lnTo>
                        <a:pt x="576" y="1078"/>
                      </a:lnTo>
                      <a:lnTo>
                        <a:pt x="578" y="1070"/>
                      </a:lnTo>
                      <a:lnTo>
                        <a:pt x="582" y="1064"/>
                      </a:lnTo>
                      <a:lnTo>
                        <a:pt x="586" y="1060"/>
                      </a:lnTo>
                      <a:lnTo>
                        <a:pt x="591" y="1056"/>
                      </a:lnTo>
                      <a:lnTo>
                        <a:pt x="597" y="1055"/>
                      </a:lnTo>
                      <a:lnTo>
                        <a:pt x="603" y="1054"/>
                      </a:lnTo>
                      <a:lnTo>
                        <a:pt x="611" y="1052"/>
                      </a:lnTo>
                      <a:lnTo>
                        <a:pt x="620" y="1052"/>
                      </a:lnTo>
                      <a:lnTo>
                        <a:pt x="626" y="1054"/>
                      </a:lnTo>
                      <a:lnTo>
                        <a:pt x="631" y="1055"/>
                      </a:lnTo>
                      <a:lnTo>
                        <a:pt x="635" y="1059"/>
                      </a:lnTo>
                      <a:lnTo>
                        <a:pt x="638" y="1063"/>
                      </a:lnTo>
                      <a:lnTo>
                        <a:pt x="639" y="1069"/>
                      </a:lnTo>
                      <a:lnTo>
                        <a:pt x="639" y="1076"/>
                      </a:lnTo>
                      <a:lnTo>
                        <a:pt x="638" y="1087"/>
                      </a:lnTo>
                      <a:lnTo>
                        <a:pt x="573" y="1087"/>
                      </a:lnTo>
                      <a:close/>
                      <a:moveTo>
                        <a:pt x="2114" y="597"/>
                      </a:moveTo>
                      <a:lnTo>
                        <a:pt x="2198" y="597"/>
                      </a:lnTo>
                      <a:lnTo>
                        <a:pt x="2211" y="598"/>
                      </a:lnTo>
                      <a:lnTo>
                        <a:pt x="2219" y="599"/>
                      </a:lnTo>
                      <a:lnTo>
                        <a:pt x="2227" y="602"/>
                      </a:lnTo>
                      <a:lnTo>
                        <a:pt x="2232" y="607"/>
                      </a:lnTo>
                      <a:lnTo>
                        <a:pt x="2235" y="613"/>
                      </a:lnTo>
                      <a:lnTo>
                        <a:pt x="2235" y="621"/>
                      </a:lnTo>
                      <a:lnTo>
                        <a:pt x="2235" y="631"/>
                      </a:lnTo>
                      <a:lnTo>
                        <a:pt x="2232" y="644"/>
                      </a:lnTo>
                      <a:lnTo>
                        <a:pt x="2230" y="657"/>
                      </a:lnTo>
                      <a:lnTo>
                        <a:pt x="2226" y="668"/>
                      </a:lnTo>
                      <a:lnTo>
                        <a:pt x="2222" y="676"/>
                      </a:lnTo>
                      <a:lnTo>
                        <a:pt x="2217" y="682"/>
                      </a:lnTo>
                      <a:lnTo>
                        <a:pt x="2211" y="687"/>
                      </a:lnTo>
                      <a:lnTo>
                        <a:pt x="2203" y="689"/>
                      </a:lnTo>
                      <a:lnTo>
                        <a:pt x="2192" y="690"/>
                      </a:lnTo>
                      <a:lnTo>
                        <a:pt x="2178" y="690"/>
                      </a:lnTo>
                      <a:lnTo>
                        <a:pt x="2094" y="690"/>
                      </a:lnTo>
                      <a:lnTo>
                        <a:pt x="2114" y="597"/>
                      </a:lnTo>
                      <a:close/>
                      <a:moveTo>
                        <a:pt x="2075" y="779"/>
                      </a:moveTo>
                      <a:lnTo>
                        <a:pt x="2159" y="779"/>
                      </a:lnTo>
                      <a:lnTo>
                        <a:pt x="2169" y="780"/>
                      </a:lnTo>
                      <a:lnTo>
                        <a:pt x="2178" y="783"/>
                      </a:lnTo>
                      <a:lnTo>
                        <a:pt x="2185" y="787"/>
                      </a:lnTo>
                      <a:lnTo>
                        <a:pt x="2189" y="793"/>
                      </a:lnTo>
                      <a:lnTo>
                        <a:pt x="2193" y="801"/>
                      </a:lnTo>
                      <a:lnTo>
                        <a:pt x="2193" y="809"/>
                      </a:lnTo>
                      <a:lnTo>
                        <a:pt x="2193" y="818"/>
                      </a:lnTo>
                      <a:lnTo>
                        <a:pt x="2192" y="830"/>
                      </a:lnTo>
                      <a:lnTo>
                        <a:pt x="2173" y="912"/>
                      </a:lnTo>
                      <a:lnTo>
                        <a:pt x="2280" y="912"/>
                      </a:lnTo>
                      <a:lnTo>
                        <a:pt x="2302" y="816"/>
                      </a:lnTo>
                      <a:lnTo>
                        <a:pt x="2303" y="807"/>
                      </a:lnTo>
                      <a:lnTo>
                        <a:pt x="2304" y="799"/>
                      </a:lnTo>
                      <a:lnTo>
                        <a:pt x="2304" y="792"/>
                      </a:lnTo>
                      <a:lnTo>
                        <a:pt x="2304" y="785"/>
                      </a:lnTo>
                      <a:lnTo>
                        <a:pt x="2303" y="779"/>
                      </a:lnTo>
                      <a:lnTo>
                        <a:pt x="2300" y="774"/>
                      </a:lnTo>
                      <a:lnTo>
                        <a:pt x="2298" y="769"/>
                      </a:lnTo>
                      <a:lnTo>
                        <a:pt x="2295" y="764"/>
                      </a:lnTo>
                      <a:lnTo>
                        <a:pt x="2292" y="760"/>
                      </a:lnTo>
                      <a:lnTo>
                        <a:pt x="2286" y="756"/>
                      </a:lnTo>
                      <a:lnTo>
                        <a:pt x="2281" y="754"/>
                      </a:lnTo>
                      <a:lnTo>
                        <a:pt x="2275" y="750"/>
                      </a:lnTo>
                      <a:lnTo>
                        <a:pt x="2261" y="746"/>
                      </a:lnTo>
                      <a:lnTo>
                        <a:pt x="2245" y="744"/>
                      </a:lnTo>
                      <a:lnTo>
                        <a:pt x="2246" y="740"/>
                      </a:lnTo>
                      <a:lnTo>
                        <a:pt x="2269" y="733"/>
                      </a:lnTo>
                      <a:lnTo>
                        <a:pt x="2286" y="727"/>
                      </a:lnTo>
                      <a:lnTo>
                        <a:pt x="2295" y="723"/>
                      </a:lnTo>
                      <a:lnTo>
                        <a:pt x="2302" y="719"/>
                      </a:lnTo>
                      <a:lnTo>
                        <a:pt x="2308" y="714"/>
                      </a:lnTo>
                      <a:lnTo>
                        <a:pt x="2313" y="709"/>
                      </a:lnTo>
                      <a:lnTo>
                        <a:pt x="2318" y="703"/>
                      </a:lnTo>
                      <a:lnTo>
                        <a:pt x="2322" y="697"/>
                      </a:lnTo>
                      <a:lnTo>
                        <a:pt x="2326" y="688"/>
                      </a:lnTo>
                      <a:lnTo>
                        <a:pt x="2330" y="679"/>
                      </a:lnTo>
                      <a:lnTo>
                        <a:pt x="2336" y="657"/>
                      </a:lnTo>
                      <a:lnTo>
                        <a:pt x="2343" y="630"/>
                      </a:lnTo>
                      <a:lnTo>
                        <a:pt x="2346" y="612"/>
                      </a:lnTo>
                      <a:lnTo>
                        <a:pt x="2348" y="597"/>
                      </a:lnTo>
                      <a:lnTo>
                        <a:pt x="2348" y="583"/>
                      </a:lnTo>
                      <a:lnTo>
                        <a:pt x="2347" y="571"/>
                      </a:lnTo>
                      <a:lnTo>
                        <a:pt x="2346" y="560"/>
                      </a:lnTo>
                      <a:lnTo>
                        <a:pt x="2342" y="550"/>
                      </a:lnTo>
                      <a:lnTo>
                        <a:pt x="2337" y="541"/>
                      </a:lnTo>
                      <a:lnTo>
                        <a:pt x="2332" y="533"/>
                      </a:lnTo>
                      <a:lnTo>
                        <a:pt x="2324" y="527"/>
                      </a:lnTo>
                      <a:lnTo>
                        <a:pt x="2316" y="522"/>
                      </a:lnTo>
                      <a:lnTo>
                        <a:pt x="2305" y="518"/>
                      </a:lnTo>
                      <a:lnTo>
                        <a:pt x="2294" y="514"/>
                      </a:lnTo>
                      <a:lnTo>
                        <a:pt x="2281" y="512"/>
                      </a:lnTo>
                      <a:lnTo>
                        <a:pt x="2266" y="511"/>
                      </a:lnTo>
                      <a:lnTo>
                        <a:pt x="2251" y="509"/>
                      </a:lnTo>
                      <a:lnTo>
                        <a:pt x="2235" y="509"/>
                      </a:lnTo>
                      <a:lnTo>
                        <a:pt x="2027" y="509"/>
                      </a:lnTo>
                      <a:lnTo>
                        <a:pt x="1938" y="912"/>
                      </a:lnTo>
                      <a:lnTo>
                        <a:pt x="2046" y="912"/>
                      </a:lnTo>
                      <a:lnTo>
                        <a:pt x="2075" y="779"/>
                      </a:lnTo>
                      <a:close/>
                      <a:moveTo>
                        <a:pt x="1928" y="635"/>
                      </a:moveTo>
                      <a:lnTo>
                        <a:pt x="1932" y="618"/>
                      </a:lnTo>
                      <a:lnTo>
                        <a:pt x="1936" y="602"/>
                      </a:lnTo>
                      <a:lnTo>
                        <a:pt x="1937" y="585"/>
                      </a:lnTo>
                      <a:lnTo>
                        <a:pt x="1936" y="571"/>
                      </a:lnTo>
                      <a:lnTo>
                        <a:pt x="1935" y="560"/>
                      </a:lnTo>
                      <a:lnTo>
                        <a:pt x="1931" y="549"/>
                      </a:lnTo>
                      <a:lnTo>
                        <a:pt x="1926" y="540"/>
                      </a:lnTo>
                      <a:lnTo>
                        <a:pt x="1918" y="532"/>
                      </a:lnTo>
                      <a:lnTo>
                        <a:pt x="1911" y="526"/>
                      </a:lnTo>
                      <a:lnTo>
                        <a:pt x="1901" y="519"/>
                      </a:lnTo>
                      <a:lnTo>
                        <a:pt x="1889" y="516"/>
                      </a:lnTo>
                      <a:lnTo>
                        <a:pt x="1876" y="512"/>
                      </a:lnTo>
                      <a:lnTo>
                        <a:pt x="1863" y="509"/>
                      </a:lnTo>
                      <a:lnTo>
                        <a:pt x="1847" y="507"/>
                      </a:lnTo>
                      <a:lnTo>
                        <a:pt x="1831" y="506"/>
                      </a:lnTo>
                      <a:lnTo>
                        <a:pt x="1813" y="506"/>
                      </a:lnTo>
                      <a:lnTo>
                        <a:pt x="1794" y="506"/>
                      </a:lnTo>
                      <a:lnTo>
                        <a:pt x="1756" y="506"/>
                      </a:lnTo>
                      <a:lnTo>
                        <a:pt x="1722" y="509"/>
                      </a:lnTo>
                      <a:lnTo>
                        <a:pt x="1706" y="512"/>
                      </a:lnTo>
                      <a:lnTo>
                        <a:pt x="1692" y="514"/>
                      </a:lnTo>
                      <a:lnTo>
                        <a:pt x="1678" y="519"/>
                      </a:lnTo>
                      <a:lnTo>
                        <a:pt x="1664" y="526"/>
                      </a:lnTo>
                      <a:lnTo>
                        <a:pt x="1652" y="532"/>
                      </a:lnTo>
                      <a:lnTo>
                        <a:pt x="1641" y="541"/>
                      </a:lnTo>
                      <a:lnTo>
                        <a:pt x="1631" y="551"/>
                      </a:lnTo>
                      <a:lnTo>
                        <a:pt x="1622" y="563"/>
                      </a:lnTo>
                      <a:lnTo>
                        <a:pt x="1613" y="576"/>
                      </a:lnTo>
                      <a:lnTo>
                        <a:pt x="1607" y="592"/>
                      </a:lnTo>
                      <a:lnTo>
                        <a:pt x="1601" y="608"/>
                      </a:lnTo>
                      <a:lnTo>
                        <a:pt x="1596" y="628"/>
                      </a:lnTo>
                      <a:lnTo>
                        <a:pt x="1593" y="642"/>
                      </a:lnTo>
                      <a:lnTo>
                        <a:pt x="1592" y="655"/>
                      </a:lnTo>
                      <a:lnTo>
                        <a:pt x="1592" y="666"/>
                      </a:lnTo>
                      <a:lnTo>
                        <a:pt x="1592" y="678"/>
                      </a:lnTo>
                      <a:lnTo>
                        <a:pt x="1594" y="687"/>
                      </a:lnTo>
                      <a:lnTo>
                        <a:pt x="1597" y="695"/>
                      </a:lnTo>
                      <a:lnTo>
                        <a:pt x="1601" y="703"/>
                      </a:lnTo>
                      <a:lnTo>
                        <a:pt x="1604" y="709"/>
                      </a:lnTo>
                      <a:lnTo>
                        <a:pt x="1609" y="714"/>
                      </a:lnTo>
                      <a:lnTo>
                        <a:pt x="1616" y="719"/>
                      </a:lnTo>
                      <a:lnTo>
                        <a:pt x="1622" y="723"/>
                      </a:lnTo>
                      <a:lnTo>
                        <a:pt x="1628" y="727"/>
                      </a:lnTo>
                      <a:lnTo>
                        <a:pt x="1642" y="732"/>
                      </a:lnTo>
                      <a:lnTo>
                        <a:pt x="1659" y="736"/>
                      </a:lnTo>
                      <a:lnTo>
                        <a:pt x="1758" y="751"/>
                      </a:lnTo>
                      <a:lnTo>
                        <a:pt x="1773" y="754"/>
                      </a:lnTo>
                      <a:lnTo>
                        <a:pt x="1783" y="757"/>
                      </a:lnTo>
                      <a:lnTo>
                        <a:pt x="1790" y="761"/>
                      </a:lnTo>
                      <a:lnTo>
                        <a:pt x="1795" y="766"/>
                      </a:lnTo>
                      <a:lnTo>
                        <a:pt x="1798" y="773"/>
                      </a:lnTo>
                      <a:lnTo>
                        <a:pt x="1799" y="778"/>
                      </a:lnTo>
                      <a:lnTo>
                        <a:pt x="1799" y="784"/>
                      </a:lnTo>
                      <a:lnTo>
                        <a:pt x="1798" y="790"/>
                      </a:lnTo>
                      <a:lnTo>
                        <a:pt x="1794" y="802"/>
                      </a:lnTo>
                      <a:lnTo>
                        <a:pt x="1790" y="811"/>
                      </a:lnTo>
                      <a:lnTo>
                        <a:pt x="1788" y="814"/>
                      </a:lnTo>
                      <a:lnTo>
                        <a:pt x="1784" y="817"/>
                      </a:lnTo>
                      <a:lnTo>
                        <a:pt x="1780" y="821"/>
                      </a:lnTo>
                      <a:lnTo>
                        <a:pt x="1776" y="822"/>
                      </a:lnTo>
                      <a:lnTo>
                        <a:pt x="1766" y="826"/>
                      </a:lnTo>
                      <a:lnTo>
                        <a:pt x="1755" y="828"/>
                      </a:lnTo>
                      <a:lnTo>
                        <a:pt x="1740" y="830"/>
                      </a:lnTo>
                      <a:lnTo>
                        <a:pt x="1722" y="830"/>
                      </a:lnTo>
                      <a:lnTo>
                        <a:pt x="1704" y="830"/>
                      </a:lnTo>
                      <a:lnTo>
                        <a:pt x="1689" y="828"/>
                      </a:lnTo>
                      <a:lnTo>
                        <a:pt x="1679" y="826"/>
                      </a:lnTo>
                      <a:lnTo>
                        <a:pt x="1670" y="822"/>
                      </a:lnTo>
                      <a:lnTo>
                        <a:pt x="1668" y="819"/>
                      </a:lnTo>
                      <a:lnTo>
                        <a:pt x="1665" y="816"/>
                      </a:lnTo>
                      <a:lnTo>
                        <a:pt x="1664" y="812"/>
                      </a:lnTo>
                      <a:lnTo>
                        <a:pt x="1663" y="808"/>
                      </a:lnTo>
                      <a:lnTo>
                        <a:pt x="1663" y="797"/>
                      </a:lnTo>
                      <a:lnTo>
                        <a:pt x="1665" y="783"/>
                      </a:lnTo>
                      <a:lnTo>
                        <a:pt x="1561" y="783"/>
                      </a:lnTo>
                      <a:lnTo>
                        <a:pt x="1558" y="804"/>
                      </a:lnTo>
                      <a:lnTo>
                        <a:pt x="1555" y="823"/>
                      </a:lnTo>
                      <a:lnTo>
                        <a:pt x="1555" y="841"/>
                      </a:lnTo>
                      <a:lnTo>
                        <a:pt x="1556" y="855"/>
                      </a:lnTo>
                      <a:lnTo>
                        <a:pt x="1560" y="868"/>
                      </a:lnTo>
                      <a:lnTo>
                        <a:pt x="1565" y="879"/>
                      </a:lnTo>
                      <a:lnTo>
                        <a:pt x="1571" y="888"/>
                      </a:lnTo>
                      <a:lnTo>
                        <a:pt x="1579" y="895"/>
                      </a:lnTo>
                      <a:lnTo>
                        <a:pt x="1589" y="902"/>
                      </a:lnTo>
                      <a:lnTo>
                        <a:pt x="1601" y="907"/>
                      </a:lnTo>
                      <a:lnTo>
                        <a:pt x="1615" y="911"/>
                      </a:lnTo>
                      <a:lnTo>
                        <a:pt x="1630" y="913"/>
                      </a:lnTo>
                      <a:lnTo>
                        <a:pt x="1645" y="916"/>
                      </a:lnTo>
                      <a:lnTo>
                        <a:pt x="1663" y="917"/>
                      </a:lnTo>
                      <a:lnTo>
                        <a:pt x="1683" y="917"/>
                      </a:lnTo>
                      <a:lnTo>
                        <a:pt x="1703" y="918"/>
                      </a:lnTo>
                      <a:lnTo>
                        <a:pt x="1730" y="917"/>
                      </a:lnTo>
                      <a:lnTo>
                        <a:pt x="1754" y="917"/>
                      </a:lnTo>
                      <a:lnTo>
                        <a:pt x="1776" y="914"/>
                      </a:lnTo>
                      <a:lnTo>
                        <a:pt x="1795" y="912"/>
                      </a:lnTo>
                      <a:lnTo>
                        <a:pt x="1812" y="909"/>
                      </a:lnTo>
                      <a:lnTo>
                        <a:pt x="1827" y="904"/>
                      </a:lnTo>
                      <a:lnTo>
                        <a:pt x="1841" y="899"/>
                      </a:lnTo>
                      <a:lnTo>
                        <a:pt x="1852" y="893"/>
                      </a:lnTo>
                      <a:lnTo>
                        <a:pt x="1863" y="884"/>
                      </a:lnTo>
                      <a:lnTo>
                        <a:pt x="1871" y="875"/>
                      </a:lnTo>
                      <a:lnTo>
                        <a:pt x="1879" y="864"/>
                      </a:lnTo>
                      <a:lnTo>
                        <a:pt x="1887" y="851"/>
                      </a:lnTo>
                      <a:lnTo>
                        <a:pt x="1892" y="837"/>
                      </a:lnTo>
                      <a:lnTo>
                        <a:pt x="1898" y="821"/>
                      </a:lnTo>
                      <a:lnTo>
                        <a:pt x="1903" y="803"/>
                      </a:lnTo>
                      <a:lnTo>
                        <a:pt x="1907" y="783"/>
                      </a:lnTo>
                      <a:lnTo>
                        <a:pt x="1909" y="774"/>
                      </a:lnTo>
                      <a:lnTo>
                        <a:pt x="1911" y="764"/>
                      </a:lnTo>
                      <a:lnTo>
                        <a:pt x="1911" y="755"/>
                      </a:lnTo>
                      <a:lnTo>
                        <a:pt x="1911" y="747"/>
                      </a:lnTo>
                      <a:lnTo>
                        <a:pt x="1909" y="740"/>
                      </a:lnTo>
                      <a:lnTo>
                        <a:pt x="1908" y="732"/>
                      </a:lnTo>
                      <a:lnTo>
                        <a:pt x="1906" y="726"/>
                      </a:lnTo>
                      <a:lnTo>
                        <a:pt x="1903" y="719"/>
                      </a:lnTo>
                      <a:lnTo>
                        <a:pt x="1899" y="714"/>
                      </a:lnTo>
                      <a:lnTo>
                        <a:pt x="1894" y="709"/>
                      </a:lnTo>
                      <a:lnTo>
                        <a:pt x="1889" y="704"/>
                      </a:lnTo>
                      <a:lnTo>
                        <a:pt x="1883" y="701"/>
                      </a:lnTo>
                      <a:lnTo>
                        <a:pt x="1876" y="697"/>
                      </a:lnTo>
                      <a:lnTo>
                        <a:pt x="1869" y="694"/>
                      </a:lnTo>
                      <a:lnTo>
                        <a:pt x="1860" y="692"/>
                      </a:lnTo>
                      <a:lnTo>
                        <a:pt x="1851" y="689"/>
                      </a:lnTo>
                      <a:lnTo>
                        <a:pt x="1752" y="669"/>
                      </a:lnTo>
                      <a:lnTo>
                        <a:pt x="1737" y="665"/>
                      </a:lnTo>
                      <a:lnTo>
                        <a:pt x="1726" y="663"/>
                      </a:lnTo>
                      <a:lnTo>
                        <a:pt x="1716" y="659"/>
                      </a:lnTo>
                      <a:lnTo>
                        <a:pt x="1709" y="656"/>
                      </a:lnTo>
                      <a:lnTo>
                        <a:pt x="1707" y="654"/>
                      </a:lnTo>
                      <a:lnTo>
                        <a:pt x="1704" y="651"/>
                      </a:lnTo>
                      <a:lnTo>
                        <a:pt x="1703" y="649"/>
                      </a:lnTo>
                      <a:lnTo>
                        <a:pt x="1702" y="645"/>
                      </a:lnTo>
                      <a:lnTo>
                        <a:pt x="1702" y="637"/>
                      </a:lnTo>
                      <a:lnTo>
                        <a:pt x="1703" y="628"/>
                      </a:lnTo>
                      <a:lnTo>
                        <a:pt x="1706" y="621"/>
                      </a:lnTo>
                      <a:lnTo>
                        <a:pt x="1708" y="613"/>
                      </a:lnTo>
                      <a:lnTo>
                        <a:pt x="1712" y="607"/>
                      </a:lnTo>
                      <a:lnTo>
                        <a:pt x="1718" y="602"/>
                      </a:lnTo>
                      <a:lnTo>
                        <a:pt x="1727" y="598"/>
                      </a:lnTo>
                      <a:lnTo>
                        <a:pt x="1740" y="595"/>
                      </a:lnTo>
                      <a:lnTo>
                        <a:pt x="1755" y="594"/>
                      </a:lnTo>
                      <a:lnTo>
                        <a:pt x="1774" y="593"/>
                      </a:lnTo>
                      <a:lnTo>
                        <a:pt x="1789" y="593"/>
                      </a:lnTo>
                      <a:lnTo>
                        <a:pt x="1802" y="594"/>
                      </a:lnTo>
                      <a:lnTo>
                        <a:pt x="1811" y="595"/>
                      </a:lnTo>
                      <a:lnTo>
                        <a:pt x="1820" y="599"/>
                      </a:lnTo>
                      <a:lnTo>
                        <a:pt x="1822" y="602"/>
                      </a:lnTo>
                      <a:lnTo>
                        <a:pt x="1825" y="604"/>
                      </a:lnTo>
                      <a:lnTo>
                        <a:pt x="1826" y="607"/>
                      </a:lnTo>
                      <a:lnTo>
                        <a:pt x="1827" y="612"/>
                      </a:lnTo>
                      <a:lnTo>
                        <a:pt x="1827" y="622"/>
                      </a:lnTo>
                      <a:lnTo>
                        <a:pt x="1826" y="635"/>
                      </a:lnTo>
                      <a:lnTo>
                        <a:pt x="1928" y="635"/>
                      </a:lnTo>
                      <a:close/>
                      <a:moveTo>
                        <a:pt x="1321" y="597"/>
                      </a:moveTo>
                      <a:lnTo>
                        <a:pt x="1394" y="597"/>
                      </a:lnTo>
                      <a:lnTo>
                        <a:pt x="1408" y="598"/>
                      </a:lnTo>
                      <a:lnTo>
                        <a:pt x="1420" y="599"/>
                      </a:lnTo>
                      <a:lnTo>
                        <a:pt x="1423" y="602"/>
                      </a:lnTo>
                      <a:lnTo>
                        <a:pt x="1427" y="603"/>
                      </a:lnTo>
                      <a:lnTo>
                        <a:pt x="1430" y="606"/>
                      </a:lnTo>
                      <a:lnTo>
                        <a:pt x="1432" y="609"/>
                      </a:lnTo>
                      <a:lnTo>
                        <a:pt x="1435" y="617"/>
                      </a:lnTo>
                      <a:lnTo>
                        <a:pt x="1435" y="626"/>
                      </a:lnTo>
                      <a:lnTo>
                        <a:pt x="1434" y="638"/>
                      </a:lnTo>
                      <a:lnTo>
                        <a:pt x="1431" y="652"/>
                      </a:lnTo>
                      <a:lnTo>
                        <a:pt x="1428" y="664"/>
                      </a:lnTo>
                      <a:lnTo>
                        <a:pt x="1425" y="674"/>
                      </a:lnTo>
                      <a:lnTo>
                        <a:pt x="1420" y="682"/>
                      </a:lnTo>
                      <a:lnTo>
                        <a:pt x="1415" y="688"/>
                      </a:lnTo>
                      <a:lnTo>
                        <a:pt x="1407" y="692"/>
                      </a:lnTo>
                      <a:lnTo>
                        <a:pt x="1398" y="694"/>
                      </a:lnTo>
                      <a:lnTo>
                        <a:pt x="1387" y="695"/>
                      </a:lnTo>
                      <a:lnTo>
                        <a:pt x="1373" y="697"/>
                      </a:lnTo>
                      <a:lnTo>
                        <a:pt x="1299" y="697"/>
                      </a:lnTo>
                      <a:lnTo>
                        <a:pt x="1321" y="597"/>
                      </a:lnTo>
                      <a:close/>
                      <a:moveTo>
                        <a:pt x="1280" y="784"/>
                      </a:moveTo>
                      <a:lnTo>
                        <a:pt x="1375" y="784"/>
                      </a:lnTo>
                      <a:lnTo>
                        <a:pt x="1396" y="784"/>
                      </a:lnTo>
                      <a:lnTo>
                        <a:pt x="1413" y="784"/>
                      </a:lnTo>
                      <a:lnTo>
                        <a:pt x="1430" y="782"/>
                      </a:lnTo>
                      <a:lnTo>
                        <a:pt x="1445" y="780"/>
                      </a:lnTo>
                      <a:lnTo>
                        <a:pt x="1459" y="776"/>
                      </a:lnTo>
                      <a:lnTo>
                        <a:pt x="1470" y="773"/>
                      </a:lnTo>
                      <a:lnTo>
                        <a:pt x="1482" y="768"/>
                      </a:lnTo>
                      <a:lnTo>
                        <a:pt x="1492" y="760"/>
                      </a:lnTo>
                      <a:lnTo>
                        <a:pt x="1501" y="752"/>
                      </a:lnTo>
                      <a:lnTo>
                        <a:pt x="1508" y="744"/>
                      </a:lnTo>
                      <a:lnTo>
                        <a:pt x="1515" y="732"/>
                      </a:lnTo>
                      <a:lnTo>
                        <a:pt x="1521" y="719"/>
                      </a:lnTo>
                      <a:lnTo>
                        <a:pt x="1527" y="706"/>
                      </a:lnTo>
                      <a:lnTo>
                        <a:pt x="1532" y="689"/>
                      </a:lnTo>
                      <a:lnTo>
                        <a:pt x="1537" y="671"/>
                      </a:lnTo>
                      <a:lnTo>
                        <a:pt x="1542" y="651"/>
                      </a:lnTo>
                      <a:lnTo>
                        <a:pt x="1546" y="632"/>
                      </a:lnTo>
                      <a:lnTo>
                        <a:pt x="1549" y="614"/>
                      </a:lnTo>
                      <a:lnTo>
                        <a:pt x="1550" y="599"/>
                      </a:lnTo>
                      <a:lnTo>
                        <a:pt x="1549" y="584"/>
                      </a:lnTo>
                      <a:lnTo>
                        <a:pt x="1547" y="571"/>
                      </a:lnTo>
                      <a:lnTo>
                        <a:pt x="1545" y="560"/>
                      </a:lnTo>
                      <a:lnTo>
                        <a:pt x="1541" y="550"/>
                      </a:lnTo>
                      <a:lnTo>
                        <a:pt x="1535" y="541"/>
                      </a:lnTo>
                      <a:lnTo>
                        <a:pt x="1528" y="532"/>
                      </a:lnTo>
                      <a:lnTo>
                        <a:pt x="1520" y="526"/>
                      </a:lnTo>
                      <a:lnTo>
                        <a:pt x="1509" y="521"/>
                      </a:lnTo>
                      <a:lnTo>
                        <a:pt x="1498" y="516"/>
                      </a:lnTo>
                      <a:lnTo>
                        <a:pt x="1484" y="513"/>
                      </a:lnTo>
                      <a:lnTo>
                        <a:pt x="1470" y="511"/>
                      </a:lnTo>
                      <a:lnTo>
                        <a:pt x="1454" y="509"/>
                      </a:lnTo>
                      <a:lnTo>
                        <a:pt x="1436" y="509"/>
                      </a:lnTo>
                      <a:lnTo>
                        <a:pt x="1234" y="509"/>
                      </a:lnTo>
                      <a:lnTo>
                        <a:pt x="1144" y="912"/>
                      </a:lnTo>
                      <a:lnTo>
                        <a:pt x="1251" y="912"/>
                      </a:lnTo>
                      <a:lnTo>
                        <a:pt x="1280" y="784"/>
                      </a:lnTo>
                      <a:close/>
                      <a:moveTo>
                        <a:pt x="1135" y="635"/>
                      </a:moveTo>
                      <a:lnTo>
                        <a:pt x="1139" y="618"/>
                      </a:lnTo>
                      <a:lnTo>
                        <a:pt x="1141" y="602"/>
                      </a:lnTo>
                      <a:lnTo>
                        <a:pt x="1142" y="585"/>
                      </a:lnTo>
                      <a:lnTo>
                        <a:pt x="1142" y="571"/>
                      </a:lnTo>
                      <a:lnTo>
                        <a:pt x="1141" y="560"/>
                      </a:lnTo>
                      <a:lnTo>
                        <a:pt x="1137" y="549"/>
                      </a:lnTo>
                      <a:lnTo>
                        <a:pt x="1132" y="540"/>
                      </a:lnTo>
                      <a:lnTo>
                        <a:pt x="1125" y="532"/>
                      </a:lnTo>
                      <a:lnTo>
                        <a:pt x="1117" y="526"/>
                      </a:lnTo>
                      <a:lnTo>
                        <a:pt x="1107" y="519"/>
                      </a:lnTo>
                      <a:lnTo>
                        <a:pt x="1096" y="516"/>
                      </a:lnTo>
                      <a:lnTo>
                        <a:pt x="1083" y="512"/>
                      </a:lnTo>
                      <a:lnTo>
                        <a:pt x="1069" y="509"/>
                      </a:lnTo>
                      <a:lnTo>
                        <a:pt x="1054" y="507"/>
                      </a:lnTo>
                      <a:lnTo>
                        <a:pt x="1037" y="506"/>
                      </a:lnTo>
                      <a:lnTo>
                        <a:pt x="1018" y="506"/>
                      </a:lnTo>
                      <a:lnTo>
                        <a:pt x="999" y="506"/>
                      </a:lnTo>
                      <a:lnTo>
                        <a:pt x="962" y="506"/>
                      </a:lnTo>
                      <a:lnTo>
                        <a:pt x="927" y="509"/>
                      </a:lnTo>
                      <a:lnTo>
                        <a:pt x="912" y="512"/>
                      </a:lnTo>
                      <a:lnTo>
                        <a:pt x="897" y="514"/>
                      </a:lnTo>
                      <a:lnTo>
                        <a:pt x="883" y="519"/>
                      </a:lnTo>
                      <a:lnTo>
                        <a:pt x="870" y="526"/>
                      </a:lnTo>
                      <a:lnTo>
                        <a:pt x="858" y="532"/>
                      </a:lnTo>
                      <a:lnTo>
                        <a:pt x="848" y="541"/>
                      </a:lnTo>
                      <a:lnTo>
                        <a:pt x="837" y="551"/>
                      </a:lnTo>
                      <a:lnTo>
                        <a:pt x="829" y="563"/>
                      </a:lnTo>
                      <a:lnTo>
                        <a:pt x="820" y="576"/>
                      </a:lnTo>
                      <a:lnTo>
                        <a:pt x="813" y="592"/>
                      </a:lnTo>
                      <a:lnTo>
                        <a:pt x="807" y="608"/>
                      </a:lnTo>
                      <a:lnTo>
                        <a:pt x="802" y="628"/>
                      </a:lnTo>
                      <a:lnTo>
                        <a:pt x="800" y="642"/>
                      </a:lnTo>
                      <a:lnTo>
                        <a:pt x="798" y="655"/>
                      </a:lnTo>
                      <a:lnTo>
                        <a:pt x="797" y="666"/>
                      </a:lnTo>
                      <a:lnTo>
                        <a:pt x="798" y="678"/>
                      </a:lnTo>
                      <a:lnTo>
                        <a:pt x="800" y="687"/>
                      </a:lnTo>
                      <a:lnTo>
                        <a:pt x="803" y="695"/>
                      </a:lnTo>
                      <a:lnTo>
                        <a:pt x="806" y="703"/>
                      </a:lnTo>
                      <a:lnTo>
                        <a:pt x="811" y="709"/>
                      </a:lnTo>
                      <a:lnTo>
                        <a:pt x="816" y="714"/>
                      </a:lnTo>
                      <a:lnTo>
                        <a:pt x="821" y="719"/>
                      </a:lnTo>
                      <a:lnTo>
                        <a:pt x="827" y="723"/>
                      </a:lnTo>
                      <a:lnTo>
                        <a:pt x="835" y="727"/>
                      </a:lnTo>
                      <a:lnTo>
                        <a:pt x="849" y="732"/>
                      </a:lnTo>
                      <a:lnTo>
                        <a:pt x="864" y="736"/>
                      </a:lnTo>
                      <a:lnTo>
                        <a:pt x="964" y="751"/>
                      </a:lnTo>
                      <a:lnTo>
                        <a:pt x="978" y="754"/>
                      </a:lnTo>
                      <a:lnTo>
                        <a:pt x="989" y="757"/>
                      </a:lnTo>
                      <a:lnTo>
                        <a:pt x="997" y="761"/>
                      </a:lnTo>
                      <a:lnTo>
                        <a:pt x="1002" y="766"/>
                      </a:lnTo>
                      <a:lnTo>
                        <a:pt x="1005" y="773"/>
                      </a:lnTo>
                      <a:lnTo>
                        <a:pt x="1006" y="778"/>
                      </a:lnTo>
                      <a:lnTo>
                        <a:pt x="1006" y="784"/>
                      </a:lnTo>
                      <a:lnTo>
                        <a:pt x="1005" y="790"/>
                      </a:lnTo>
                      <a:lnTo>
                        <a:pt x="1001" y="802"/>
                      </a:lnTo>
                      <a:lnTo>
                        <a:pt x="997" y="811"/>
                      </a:lnTo>
                      <a:lnTo>
                        <a:pt x="993" y="814"/>
                      </a:lnTo>
                      <a:lnTo>
                        <a:pt x="991" y="817"/>
                      </a:lnTo>
                      <a:lnTo>
                        <a:pt x="987" y="821"/>
                      </a:lnTo>
                      <a:lnTo>
                        <a:pt x="983" y="822"/>
                      </a:lnTo>
                      <a:lnTo>
                        <a:pt x="973" y="826"/>
                      </a:lnTo>
                      <a:lnTo>
                        <a:pt x="960" y="828"/>
                      </a:lnTo>
                      <a:lnTo>
                        <a:pt x="946" y="830"/>
                      </a:lnTo>
                      <a:lnTo>
                        <a:pt x="929" y="830"/>
                      </a:lnTo>
                      <a:lnTo>
                        <a:pt x="911" y="830"/>
                      </a:lnTo>
                      <a:lnTo>
                        <a:pt x="896" y="828"/>
                      </a:lnTo>
                      <a:lnTo>
                        <a:pt x="884" y="826"/>
                      </a:lnTo>
                      <a:lnTo>
                        <a:pt x="877" y="822"/>
                      </a:lnTo>
                      <a:lnTo>
                        <a:pt x="873" y="819"/>
                      </a:lnTo>
                      <a:lnTo>
                        <a:pt x="872" y="816"/>
                      </a:lnTo>
                      <a:lnTo>
                        <a:pt x="869" y="812"/>
                      </a:lnTo>
                      <a:lnTo>
                        <a:pt x="869" y="808"/>
                      </a:lnTo>
                      <a:lnTo>
                        <a:pt x="869" y="797"/>
                      </a:lnTo>
                      <a:lnTo>
                        <a:pt x="870" y="783"/>
                      </a:lnTo>
                      <a:lnTo>
                        <a:pt x="768" y="783"/>
                      </a:lnTo>
                      <a:lnTo>
                        <a:pt x="764" y="804"/>
                      </a:lnTo>
                      <a:lnTo>
                        <a:pt x="762" y="823"/>
                      </a:lnTo>
                      <a:lnTo>
                        <a:pt x="762" y="841"/>
                      </a:lnTo>
                      <a:lnTo>
                        <a:pt x="763" y="855"/>
                      </a:lnTo>
                      <a:lnTo>
                        <a:pt x="765" y="868"/>
                      </a:lnTo>
                      <a:lnTo>
                        <a:pt x="770" y="879"/>
                      </a:lnTo>
                      <a:lnTo>
                        <a:pt x="778" y="888"/>
                      </a:lnTo>
                      <a:lnTo>
                        <a:pt x="786" y="895"/>
                      </a:lnTo>
                      <a:lnTo>
                        <a:pt x="796" y="902"/>
                      </a:lnTo>
                      <a:lnTo>
                        <a:pt x="807" y="907"/>
                      </a:lnTo>
                      <a:lnTo>
                        <a:pt x="821" y="911"/>
                      </a:lnTo>
                      <a:lnTo>
                        <a:pt x="835" y="913"/>
                      </a:lnTo>
                      <a:lnTo>
                        <a:pt x="851" y="916"/>
                      </a:lnTo>
                      <a:lnTo>
                        <a:pt x="869" y="917"/>
                      </a:lnTo>
                      <a:lnTo>
                        <a:pt x="888" y="917"/>
                      </a:lnTo>
                      <a:lnTo>
                        <a:pt x="910" y="918"/>
                      </a:lnTo>
                      <a:lnTo>
                        <a:pt x="936" y="917"/>
                      </a:lnTo>
                      <a:lnTo>
                        <a:pt x="960" y="917"/>
                      </a:lnTo>
                      <a:lnTo>
                        <a:pt x="982" y="914"/>
                      </a:lnTo>
                      <a:lnTo>
                        <a:pt x="1002" y="912"/>
                      </a:lnTo>
                      <a:lnTo>
                        <a:pt x="1018" y="909"/>
                      </a:lnTo>
                      <a:lnTo>
                        <a:pt x="1034" y="904"/>
                      </a:lnTo>
                      <a:lnTo>
                        <a:pt x="1048" y="899"/>
                      </a:lnTo>
                      <a:lnTo>
                        <a:pt x="1059" y="893"/>
                      </a:lnTo>
                      <a:lnTo>
                        <a:pt x="1069" y="884"/>
                      </a:lnTo>
                      <a:lnTo>
                        <a:pt x="1078" y="875"/>
                      </a:lnTo>
                      <a:lnTo>
                        <a:pt x="1086" y="864"/>
                      </a:lnTo>
                      <a:lnTo>
                        <a:pt x="1092" y="851"/>
                      </a:lnTo>
                      <a:lnTo>
                        <a:pt x="1098" y="837"/>
                      </a:lnTo>
                      <a:lnTo>
                        <a:pt x="1103" y="821"/>
                      </a:lnTo>
                      <a:lnTo>
                        <a:pt x="1108" y="803"/>
                      </a:lnTo>
                      <a:lnTo>
                        <a:pt x="1113" y="783"/>
                      </a:lnTo>
                      <a:lnTo>
                        <a:pt x="1116" y="774"/>
                      </a:lnTo>
                      <a:lnTo>
                        <a:pt x="1116" y="764"/>
                      </a:lnTo>
                      <a:lnTo>
                        <a:pt x="1117" y="755"/>
                      </a:lnTo>
                      <a:lnTo>
                        <a:pt x="1117" y="747"/>
                      </a:lnTo>
                      <a:lnTo>
                        <a:pt x="1116" y="740"/>
                      </a:lnTo>
                      <a:lnTo>
                        <a:pt x="1115" y="732"/>
                      </a:lnTo>
                      <a:lnTo>
                        <a:pt x="1112" y="726"/>
                      </a:lnTo>
                      <a:lnTo>
                        <a:pt x="1108" y="719"/>
                      </a:lnTo>
                      <a:lnTo>
                        <a:pt x="1105" y="714"/>
                      </a:lnTo>
                      <a:lnTo>
                        <a:pt x="1101" y="709"/>
                      </a:lnTo>
                      <a:lnTo>
                        <a:pt x="1096" y="704"/>
                      </a:lnTo>
                      <a:lnTo>
                        <a:pt x="1089" y="701"/>
                      </a:lnTo>
                      <a:lnTo>
                        <a:pt x="1083" y="697"/>
                      </a:lnTo>
                      <a:lnTo>
                        <a:pt x="1075" y="694"/>
                      </a:lnTo>
                      <a:lnTo>
                        <a:pt x="1067" y="692"/>
                      </a:lnTo>
                      <a:lnTo>
                        <a:pt x="1058" y="689"/>
                      </a:lnTo>
                      <a:lnTo>
                        <a:pt x="959" y="669"/>
                      </a:lnTo>
                      <a:lnTo>
                        <a:pt x="944" y="665"/>
                      </a:lnTo>
                      <a:lnTo>
                        <a:pt x="931" y="663"/>
                      </a:lnTo>
                      <a:lnTo>
                        <a:pt x="922" y="659"/>
                      </a:lnTo>
                      <a:lnTo>
                        <a:pt x="915" y="656"/>
                      </a:lnTo>
                      <a:lnTo>
                        <a:pt x="912" y="654"/>
                      </a:lnTo>
                      <a:lnTo>
                        <a:pt x="911" y="651"/>
                      </a:lnTo>
                      <a:lnTo>
                        <a:pt x="910" y="649"/>
                      </a:lnTo>
                      <a:lnTo>
                        <a:pt x="908" y="645"/>
                      </a:lnTo>
                      <a:lnTo>
                        <a:pt x="908" y="637"/>
                      </a:lnTo>
                      <a:lnTo>
                        <a:pt x="910" y="628"/>
                      </a:lnTo>
                      <a:lnTo>
                        <a:pt x="911" y="621"/>
                      </a:lnTo>
                      <a:lnTo>
                        <a:pt x="915" y="613"/>
                      </a:lnTo>
                      <a:lnTo>
                        <a:pt x="918" y="607"/>
                      </a:lnTo>
                      <a:lnTo>
                        <a:pt x="925" y="602"/>
                      </a:lnTo>
                      <a:lnTo>
                        <a:pt x="934" y="598"/>
                      </a:lnTo>
                      <a:lnTo>
                        <a:pt x="945" y="595"/>
                      </a:lnTo>
                      <a:lnTo>
                        <a:pt x="962" y="594"/>
                      </a:lnTo>
                      <a:lnTo>
                        <a:pt x="980" y="593"/>
                      </a:lnTo>
                      <a:lnTo>
                        <a:pt x="996" y="593"/>
                      </a:lnTo>
                      <a:lnTo>
                        <a:pt x="1007" y="594"/>
                      </a:lnTo>
                      <a:lnTo>
                        <a:pt x="1017" y="595"/>
                      </a:lnTo>
                      <a:lnTo>
                        <a:pt x="1025" y="599"/>
                      </a:lnTo>
                      <a:lnTo>
                        <a:pt x="1029" y="602"/>
                      </a:lnTo>
                      <a:lnTo>
                        <a:pt x="1030" y="604"/>
                      </a:lnTo>
                      <a:lnTo>
                        <a:pt x="1032" y="607"/>
                      </a:lnTo>
                      <a:lnTo>
                        <a:pt x="1034" y="612"/>
                      </a:lnTo>
                      <a:lnTo>
                        <a:pt x="1034" y="622"/>
                      </a:lnTo>
                      <a:lnTo>
                        <a:pt x="1031" y="635"/>
                      </a:lnTo>
                      <a:lnTo>
                        <a:pt x="1135" y="635"/>
                      </a:lnTo>
                      <a:close/>
                    </a:path>
                  </a:pathLst>
                </a:custGeom>
                <a:solidFill>
                  <a:srgbClr val="004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232" name="Freeform 10"/>
                <p:cNvSpPr>
                  <a:spLocks/>
                </p:cNvSpPr>
                <p:nvPr/>
              </p:nvSpPr>
              <p:spPr bwMode="auto">
                <a:xfrm>
                  <a:off x="538163" y="66198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252" y="37"/>
                    </a:cxn>
                    <a:cxn ang="0">
                      <a:pos x="176" y="114"/>
                    </a:cxn>
                    <a:cxn ang="0">
                      <a:pos x="124" y="176"/>
                    </a:cxn>
                    <a:cxn ang="0">
                      <a:pos x="94" y="219"/>
                    </a:cxn>
                    <a:cxn ang="0">
                      <a:pos x="66" y="263"/>
                    </a:cxn>
                    <a:cxn ang="0">
                      <a:pos x="43" y="309"/>
                    </a:cxn>
                    <a:cxn ang="0">
                      <a:pos x="24" y="356"/>
                    </a:cxn>
                    <a:cxn ang="0">
                      <a:pos x="10" y="403"/>
                    </a:cxn>
                    <a:cxn ang="0">
                      <a:pos x="1" y="451"/>
                    </a:cxn>
                    <a:cxn ang="0">
                      <a:pos x="0" y="500"/>
                    </a:cxn>
                    <a:cxn ang="0">
                      <a:pos x="5" y="551"/>
                    </a:cxn>
                    <a:cxn ang="0">
                      <a:pos x="17" y="601"/>
                    </a:cxn>
                    <a:cxn ang="0">
                      <a:pos x="37" y="653"/>
                    </a:cxn>
                    <a:cxn ang="0">
                      <a:pos x="65" y="705"/>
                    </a:cxn>
                    <a:cxn ang="0">
                      <a:pos x="108" y="761"/>
                    </a:cxn>
                    <a:cxn ang="0">
                      <a:pos x="165" y="815"/>
                    </a:cxn>
                    <a:cxn ang="0">
                      <a:pos x="227" y="862"/>
                    </a:cxn>
                    <a:cxn ang="0">
                      <a:pos x="295" y="903"/>
                    </a:cxn>
                    <a:cxn ang="0">
                      <a:pos x="367" y="937"/>
                    </a:cxn>
                    <a:cxn ang="0">
                      <a:pos x="443" y="966"/>
                    </a:cxn>
                    <a:cxn ang="0">
                      <a:pos x="523" y="990"/>
                    </a:cxn>
                    <a:cxn ang="0">
                      <a:pos x="604" y="1008"/>
                    </a:cxn>
                    <a:cxn ang="0">
                      <a:pos x="687" y="1023"/>
                    </a:cxn>
                    <a:cxn ang="0">
                      <a:pos x="772" y="1032"/>
                    </a:cxn>
                    <a:cxn ang="0">
                      <a:pos x="856" y="1038"/>
                    </a:cxn>
                    <a:cxn ang="0">
                      <a:pos x="940" y="1039"/>
                    </a:cxn>
                    <a:cxn ang="0">
                      <a:pos x="1024" y="1038"/>
                    </a:cxn>
                    <a:cxn ang="0">
                      <a:pos x="1105" y="1034"/>
                    </a:cxn>
                    <a:cxn ang="0">
                      <a:pos x="1183" y="1028"/>
                    </a:cxn>
                    <a:cxn ang="0">
                      <a:pos x="1258" y="1018"/>
                    </a:cxn>
                    <a:cxn ang="0">
                      <a:pos x="1258" y="1012"/>
                    </a:cxn>
                    <a:cxn ang="0">
                      <a:pos x="1183" y="1008"/>
                    </a:cxn>
                    <a:cxn ang="0">
                      <a:pos x="1106" y="1000"/>
                    </a:cxn>
                    <a:cxn ang="0">
                      <a:pos x="1026" y="989"/>
                    </a:cxn>
                    <a:cxn ang="0">
                      <a:pos x="945" y="974"/>
                    </a:cxn>
                    <a:cxn ang="0">
                      <a:pos x="866" y="955"/>
                    </a:cxn>
                    <a:cxn ang="0">
                      <a:pos x="786" y="931"/>
                    </a:cxn>
                    <a:cxn ang="0">
                      <a:pos x="707" y="903"/>
                    </a:cxn>
                    <a:cxn ang="0">
                      <a:pos x="633" y="871"/>
                    </a:cxn>
                    <a:cxn ang="0">
                      <a:pos x="561" y="833"/>
                    </a:cxn>
                    <a:cxn ang="0">
                      <a:pos x="494" y="790"/>
                    </a:cxn>
                    <a:cxn ang="0">
                      <a:pos x="430" y="742"/>
                    </a:cxn>
                    <a:cxn ang="0">
                      <a:pos x="375" y="689"/>
                    </a:cxn>
                    <a:cxn ang="0">
                      <a:pos x="325" y="629"/>
                    </a:cxn>
                    <a:cxn ang="0">
                      <a:pos x="284" y="563"/>
                    </a:cxn>
                    <a:cxn ang="0">
                      <a:pos x="251" y="493"/>
                    </a:cxn>
                    <a:cxn ang="0">
                      <a:pos x="229" y="424"/>
                    </a:cxn>
                    <a:cxn ang="0">
                      <a:pos x="219" y="366"/>
                    </a:cxn>
                    <a:cxn ang="0">
                      <a:pos x="215" y="308"/>
                    </a:cxn>
                    <a:cxn ang="0">
                      <a:pos x="218" y="251"/>
                    </a:cxn>
                    <a:cxn ang="0">
                      <a:pos x="225" y="194"/>
                    </a:cxn>
                    <a:cxn ang="0">
                      <a:pos x="238" y="137"/>
                    </a:cxn>
                    <a:cxn ang="0">
                      <a:pos x="257" y="81"/>
                    </a:cxn>
                    <a:cxn ang="0">
                      <a:pos x="280" y="27"/>
                    </a:cxn>
                  </a:cxnLst>
                  <a:rect l="0" t="0" r="r" b="b"/>
                  <a:pathLst>
                    <a:path w="1295" h="1039">
                      <a:moveTo>
                        <a:pt x="292" y="0"/>
                      </a:moveTo>
                      <a:lnTo>
                        <a:pt x="252" y="37"/>
                      </a:lnTo>
                      <a:lnTo>
                        <a:pt x="214" y="75"/>
                      </a:lnTo>
                      <a:lnTo>
                        <a:pt x="176" y="114"/>
                      </a:lnTo>
                      <a:lnTo>
                        <a:pt x="141" y="156"/>
                      </a:lnTo>
                      <a:lnTo>
                        <a:pt x="124" y="176"/>
                      </a:lnTo>
                      <a:lnTo>
                        <a:pt x="109" y="198"/>
                      </a:lnTo>
                      <a:lnTo>
                        <a:pt x="94" y="219"/>
                      </a:lnTo>
                      <a:lnTo>
                        <a:pt x="80" y="242"/>
                      </a:lnTo>
                      <a:lnTo>
                        <a:pt x="66" y="263"/>
                      </a:lnTo>
                      <a:lnTo>
                        <a:pt x="55" y="286"/>
                      </a:lnTo>
                      <a:lnTo>
                        <a:pt x="43" y="309"/>
                      </a:lnTo>
                      <a:lnTo>
                        <a:pt x="33" y="332"/>
                      </a:lnTo>
                      <a:lnTo>
                        <a:pt x="24" y="356"/>
                      </a:lnTo>
                      <a:lnTo>
                        <a:pt x="17" y="379"/>
                      </a:lnTo>
                      <a:lnTo>
                        <a:pt x="10" y="403"/>
                      </a:lnTo>
                      <a:lnTo>
                        <a:pt x="5" y="427"/>
                      </a:lnTo>
                      <a:lnTo>
                        <a:pt x="1" y="451"/>
                      </a:lnTo>
                      <a:lnTo>
                        <a:pt x="0" y="476"/>
                      </a:lnTo>
                      <a:lnTo>
                        <a:pt x="0" y="500"/>
                      </a:lnTo>
                      <a:lnTo>
                        <a:pt x="1" y="525"/>
                      </a:lnTo>
                      <a:lnTo>
                        <a:pt x="5" y="551"/>
                      </a:lnTo>
                      <a:lnTo>
                        <a:pt x="10" y="576"/>
                      </a:lnTo>
                      <a:lnTo>
                        <a:pt x="17" y="601"/>
                      </a:lnTo>
                      <a:lnTo>
                        <a:pt x="25" y="628"/>
                      </a:lnTo>
                      <a:lnTo>
                        <a:pt x="37" y="653"/>
                      </a:lnTo>
                      <a:lnTo>
                        <a:pt x="49" y="680"/>
                      </a:lnTo>
                      <a:lnTo>
                        <a:pt x="65" y="705"/>
                      </a:lnTo>
                      <a:lnTo>
                        <a:pt x="81" y="732"/>
                      </a:lnTo>
                      <a:lnTo>
                        <a:pt x="108" y="761"/>
                      </a:lnTo>
                      <a:lnTo>
                        <a:pt x="135" y="789"/>
                      </a:lnTo>
                      <a:lnTo>
                        <a:pt x="165" y="815"/>
                      </a:lnTo>
                      <a:lnTo>
                        <a:pt x="195" y="839"/>
                      </a:lnTo>
                      <a:lnTo>
                        <a:pt x="227" y="862"/>
                      </a:lnTo>
                      <a:lnTo>
                        <a:pt x="261" y="882"/>
                      </a:lnTo>
                      <a:lnTo>
                        <a:pt x="295" y="903"/>
                      </a:lnTo>
                      <a:lnTo>
                        <a:pt x="330" y="920"/>
                      </a:lnTo>
                      <a:lnTo>
                        <a:pt x="367" y="937"/>
                      </a:lnTo>
                      <a:lnTo>
                        <a:pt x="405" y="952"/>
                      </a:lnTo>
                      <a:lnTo>
                        <a:pt x="443" y="966"/>
                      </a:lnTo>
                      <a:lnTo>
                        <a:pt x="482" y="979"/>
                      </a:lnTo>
                      <a:lnTo>
                        <a:pt x="523" y="990"/>
                      </a:lnTo>
                      <a:lnTo>
                        <a:pt x="563" y="1000"/>
                      </a:lnTo>
                      <a:lnTo>
                        <a:pt x="604" y="1008"/>
                      </a:lnTo>
                      <a:lnTo>
                        <a:pt x="645" y="1015"/>
                      </a:lnTo>
                      <a:lnTo>
                        <a:pt x="687" y="1023"/>
                      </a:lnTo>
                      <a:lnTo>
                        <a:pt x="729" y="1028"/>
                      </a:lnTo>
                      <a:lnTo>
                        <a:pt x="772" y="1032"/>
                      </a:lnTo>
                      <a:lnTo>
                        <a:pt x="814" y="1036"/>
                      </a:lnTo>
                      <a:lnTo>
                        <a:pt x="856" y="1038"/>
                      </a:lnTo>
                      <a:lnTo>
                        <a:pt x="899" y="1039"/>
                      </a:lnTo>
                      <a:lnTo>
                        <a:pt x="940" y="1039"/>
                      </a:lnTo>
                      <a:lnTo>
                        <a:pt x="982" y="1039"/>
                      </a:lnTo>
                      <a:lnTo>
                        <a:pt x="1024" y="1038"/>
                      </a:lnTo>
                      <a:lnTo>
                        <a:pt x="1064" y="1037"/>
                      </a:lnTo>
                      <a:lnTo>
                        <a:pt x="1105" y="1034"/>
                      </a:lnTo>
                      <a:lnTo>
                        <a:pt x="1144" y="1032"/>
                      </a:lnTo>
                      <a:lnTo>
                        <a:pt x="1183" y="1028"/>
                      </a:lnTo>
                      <a:lnTo>
                        <a:pt x="1221" y="1023"/>
                      </a:lnTo>
                      <a:lnTo>
                        <a:pt x="1258" y="1018"/>
                      </a:lnTo>
                      <a:lnTo>
                        <a:pt x="1295" y="1013"/>
                      </a:lnTo>
                      <a:lnTo>
                        <a:pt x="1258" y="1012"/>
                      </a:lnTo>
                      <a:lnTo>
                        <a:pt x="1221" y="1010"/>
                      </a:lnTo>
                      <a:lnTo>
                        <a:pt x="1183" y="1008"/>
                      </a:lnTo>
                      <a:lnTo>
                        <a:pt x="1145" y="1004"/>
                      </a:lnTo>
                      <a:lnTo>
                        <a:pt x="1106" y="1000"/>
                      </a:lnTo>
                      <a:lnTo>
                        <a:pt x="1066" y="995"/>
                      </a:lnTo>
                      <a:lnTo>
                        <a:pt x="1026" y="989"/>
                      </a:lnTo>
                      <a:lnTo>
                        <a:pt x="986" y="981"/>
                      </a:lnTo>
                      <a:lnTo>
                        <a:pt x="945" y="974"/>
                      </a:lnTo>
                      <a:lnTo>
                        <a:pt x="905" y="965"/>
                      </a:lnTo>
                      <a:lnTo>
                        <a:pt x="866" y="955"/>
                      </a:lnTo>
                      <a:lnTo>
                        <a:pt x="825" y="943"/>
                      </a:lnTo>
                      <a:lnTo>
                        <a:pt x="786" y="931"/>
                      </a:lnTo>
                      <a:lnTo>
                        <a:pt x="747" y="918"/>
                      </a:lnTo>
                      <a:lnTo>
                        <a:pt x="707" y="903"/>
                      </a:lnTo>
                      <a:lnTo>
                        <a:pt x="670" y="888"/>
                      </a:lnTo>
                      <a:lnTo>
                        <a:pt x="633" y="871"/>
                      </a:lnTo>
                      <a:lnTo>
                        <a:pt x="596" y="852"/>
                      </a:lnTo>
                      <a:lnTo>
                        <a:pt x="561" y="833"/>
                      </a:lnTo>
                      <a:lnTo>
                        <a:pt x="527" y="813"/>
                      </a:lnTo>
                      <a:lnTo>
                        <a:pt x="494" y="790"/>
                      </a:lnTo>
                      <a:lnTo>
                        <a:pt x="462" y="767"/>
                      </a:lnTo>
                      <a:lnTo>
                        <a:pt x="430" y="742"/>
                      </a:lnTo>
                      <a:lnTo>
                        <a:pt x="403" y="717"/>
                      </a:lnTo>
                      <a:lnTo>
                        <a:pt x="375" y="689"/>
                      </a:lnTo>
                      <a:lnTo>
                        <a:pt x="349" y="660"/>
                      </a:lnTo>
                      <a:lnTo>
                        <a:pt x="325" y="629"/>
                      </a:lnTo>
                      <a:lnTo>
                        <a:pt x="304" y="598"/>
                      </a:lnTo>
                      <a:lnTo>
                        <a:pt x="284" y="563"/>
                      </a:lnTo>
                      <a:lnTo>
                        <a:pt x="266" y="529"/>
                      </a:lnTo>
                      <a:lnTo>
                        <a:pt x="251" y="493"/>
                      </a:lnTo>
                      <a:lnTo>
                        <a:pt x="238" y="453"/>
                      </a:lnTo>
                      <a:lnTo>
                        <a:pt x="229" y="424"/>
                      </a:lnTo>
                      <a:lnTo>
                        <a:pt x="223" y="395"/>
                      </a:lnTo>
                      <a:lnTo>
                        <a:pt x="219" y="366"/>
                      </a:lnTo>
                      <a:lnTo>
                        <a:pt x="216" y="337"/>
                      </a:lnTo>
                      <a:lnTo>
                        <a:pt x="215" y="308"/>
                      </a:lnTo>
                      <a:lnTo>
                        <a:pt x="215" y="279"/>
                      </a:lnTo>
                      <a:lnTo>
                        <a:pt x="218" y="251"/>
                      </a:lnTo>
                      <a:lnTo>
                        <a:pt x="220" y="222"/>
                      </a:lnTo>
                      <a:lnTo>
                        <a:pt x="225" y="194"/>
                      </a:lnTo>
                      <a:lnTo>
                        <a:pt x="232" y="165"/>
                      </a:lnTo>
                      <a:lnTo>
                        <a:pt x="238" y="137"/>
                      </a:lnTo>
                      <a:lnTo>
                        <a:pt x="247" y="109"/>
                      </a:lnTo>
                      <a:lnTo>
                        <a:pt x="257" y="81"/>
                      </a:lnTo>
                      <a:lnTo>
                        <a:pt x="267" y="55"/>
                      </a:lnTo>
                      <a:lnTo>
                        <a:pt x="280" y="2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33" name="Freeform 11"/>
                <p:cNvSpPr>
                  <a:spLocks/>
                </p:cNvSpPr>
                <p:nvPr/>
              </p:nvSpPr>
              <p:spPr bwMode="auto">
                <a:xfrm>
                  <a:off x="1192213" y="28733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35" y="27"/>
                    </a:cxn>
                    <a:cxn ang="0">
                      <a:pos x="111" y="31"/>
                    </a:cxn>
                    <a:cxn ang="0">
                      <a:pos x="189" y="39"/>
                    </a:cxn>
                    <a:cxn ang="0">
                      <a:pos x="268" y="50"/>
                    </a:cxn>
                    <a:cxn ang="0">
                      <a:pos x="348" y="65"/>
                    </a:cxn>
                    <a:cxn ang="0">
                      <a:pos x="429" y="84"/>
                    </a:cxn>
                    <a:cxn ang="0">
                      <a:pos x="509" y="108"/>
                    </a:cxn>
                    <a:cxn ang="0">
                      <a:pos x="586" y="136"/>
                    </a:cxn>
                    <a:cxn ang="0">
                      <a:pos x="662" y="169"/>
                    </a:cxn>
                    <a:cxn ang="0">
                      <a:pos x="734" y="206"/>
                    </a:cxn>
                    <a:cxn ang="0">
                      <a:pos x="801" y="249"/>
                    </a:cxn>
                    <a:cxn ang="0">
                      <a:pos x="863" y="297"/>
                    </a:cxn>
                    <a:cxn ang="0">
                      <a:pos x="920" y="350"/>
                    </a:cxn>
                    <a:cxn ang="0">
                      <a:pos x="969" y="410"/>
                    </a:cxn>
                    <a:cxn ang="0">
                      <a:pos x="1011" y="476"/>
                    </a:cxn>
                    <a:cxn ang="0">
                      <a:pos x="1044" y="546"/>
                    </a:cxn>
                    <a:cxn ang="0">
                      <a:pos x="1064" y="615"/>
                    </a:cxn>
                    <a:cxn ang="0">
                      <a:pos x="1076" y="673"/>
                    </a:cxn>
                    <a:cxn ang="0">
                      <a:pos x="1080" y="731"/>
                    </a:cxn>
                    <a:cxn ang="0">
                      <a:pos x="1077" y="788"/>
                    </a:cxn>
                    <a:cxn ang="0">
                      <a:pos x="1069" y="845"/>
                    </a:cxn>
                    <a:cxn ang="0">
                      <a:pos x="1055" y="902"/>
                    </a:cxn>
                    <a:cxn ang="0">
                      <a:pos x="1038" y="958"/>
                    </a:cxn>
                    <a:cxn ang="0">
                      <a:pos x="1015" y="1012"/>
                    </a:cxn>
                    <a:cxn ang="0">
                      <a:pos x="1042" y="1002"/>
                    </a:cxn>
                    <a:cxn ang="0">
                      <a:pos x="1117" y="925"/>
                    </a:cxn>
                    <a:cxn ang="0">
                      <a:pos x="1169" y="863"/>
                    </a:cxn>
                    <a:cxn ang="0">
                      <a:pos x="1201" y="820"/>
                    </a:cxn>
                    <a:cxn ang="0">
                      <a:pos x="1228" y="776"/>
                    </a:cxn>
                    <a:cxn ang="0">
                      <a:pos x="1252" y="730"/>
                    </a:cxn>
                    <a:cxn ang="0">
                      <a:pos x="1271" y="683"/>
                    </a:cxn>
                    <a:cxn ang="0">
                      <a:pos x="1285" y="636"/>
                    </a:cxn>
                    <a:cxn ang="0">
                      <a:pos x="1292" y="588"/>
                    </a:cxn>
                    <a:cxn ang="0">
                      <a:pos x="1295" y="539"/>
                    </a:cxn>
                    <a:cxn ang="0">
                      <a:pos x="1290" y="488"/>
                    </a:cxn>
                    <a:cxn ang="0">
                      <a:pos x="1278" y="438"/>
                    </a:cxn>
                    <a:cxn ang="0">
                      <a:pos x="1258" y="386"/>
                    </a:cxn>
                    <a:cxn ang="0">
                      <a:pos x="1230" y="334"/>
                    </a:cxn>
                    <a:cxn ang="0">
                      <a:pos x="1187" y="278"/>
                    </a:cxn>
                    <a:cxn ang="0">
                      <a:pos x="1130" y="224"/>
                    </a:cxn>
                    <a:cxn ang="0">
                      <a:pos x="1067" y="177"/>
                    </a:cxn>
                    <a:cxn ang="0">
                      <a:pos x="1000" y="136"/>
                    </a:cxn>
                    <a:cxn ang="0">
                      <a:pos x="926" y="102"/>
                    </a:cxn>
                    <a:cxn ang="0">
                      <a:pos x="850" y="73"/>
                    </a:cxn>
                    <a:cxn ang="0">
                      <a:pos x="772" y="49"/>
                    </a:cxn>
                    <a:cxn ang="0">
                      <a:pos x="690" y="31"/>
                    </a:cxn>
                    <a:cxn ang="0">
                      <a:pos x="606" y="16"/>
                    </a:cxn>
                    <a:cxn ang="0">
                      <a:pos x="523" y="7"/>
                    </a:cxn>
                    <a:cxn ang="0">
                      <a:pos x="438" y="1"/>
                    </a:cxn>
                    <a:cxn ang="0">
                      <a:pos x="354" y="0"/>
                    </a:cxn>
                    <a:cxn ang="0">
                      <a:pos x="271" y="1"/>
                    </a:cxn>
                    <a:cxn ang="0">
                      <a:pos x="190" y="5"/>
                    </a:cxn>
                    <a:cxn ang="0">
                      <a:pos x="111" y="11"/>
                    </a:cxn>
                    <a:cxn ang="0">
                      <a:pos x="35" y="21"/>
                    </a:cxn>
                  </a:cxnLst>
                  <a:rect l="0" t="0" r="r" b="b"/>
                  <a:pathLst>
                    <a:path w="1295" h="1039">
                      <a:moveTo>
                        <a:pt x="0" y="26"/>
                      </a:moveTo>
                      <a:lnTo>
                        <a:pt x="35" y="27"/>
                      </a:lnTo>
                      <a:lnTo>
                        <a:pt x="73" y="29"/>
                      </a:lnTo>
                      <a:lnTo>
                        <a:pt x="111" y="31"/>
                      </a:lnTo>
                      <a:lnTo>
                        <a:pt x="149" y="35"/>
                      </a:lnTo>
                      <a:lnTo>
                        <a:pt x="189" y="39"/>
                      </a:lnTo>
                      <a:lnTo>
                        <a:pt x="228" y="44"/>
                      </a:lnTo>
                      <a:lnTo>
                        <a:pt x="268" y="50"/>
                      </a:lnTo>
                      <a:lnTo>
                        <a:pt x="309" y="58"/>
                      </a:lnTo>
                      <a:lnTo>
                        <a:pt x="348" y="65"/>
                      </a:lnTo>
                      <a:lnTo>
                        <a:pt x="389" y="74"/>
                      </a:lnTo>
                      <a:lnTo>
                        <a:pt x="429" y="84"/>
                      </a:lnTo>
                      <a:lnTo>
                        <a:pt x="468" y="96"/>
                      </a:lnTo>
                      <a:lnTo>
                        <a:pt x="509" y="108"/>
                      </a:lnTo>
                      <a:lnTo>
                        <a:pt x="548" y="121"/>
                      </a:lnTo>
                      <a:lnTo>
                        <a:pt x="586" y="136"/>
                      </a:lnTo>
                      <a:lnTo>
                        <a:pt x="624" y="151"/>
                      </a:lnTo>
                      <a:lnTo>
                        <a:pt x="662" y="169"/>
                      </a:lnTo>
                      <a:lnTo>
                        <a:pt x="699" y="187"/>
                      </a:lnTo>
                      <a:lnTo>
                        <a:pt x="734" y="206"/>
                      </a:lnTo>
                      <a:lnTo>
                        <a:pt x="768" y="226"/>
                      </a:lnTo>
                      <a:lnTo>
                        <a:pt x="801" y="249"/>
                      </a:lnTo>
                      <a:lnTo>
                        <a:pt x="833" y="272"/>
                      </a:lnTo>
                      <a:lnTo>
                        <a:pt x="863" y="297"/>
                      </a:lnTo>
                      <a:lnTo>
                        <a:pt x="892" y="322"/>
                      </a:lnTo>
                      <a:lnTo>
                        <a:pt x="920" y="350"/>
                      </a:lnTo>
                      <a:lnTo>
                        <a:pt x="945" y="379"/>
                      </a:lnTo>
                      <a:lnTo>
                        <a:pt x="969" y="410"/>
                      </a:lnTo>
                      <a:lnTo>
                        <a:pt x="991" y="441"/>
                      </a:lnTo>
                      <a:lnTo>
                        <a:pt x="1011" y="476"/>
                      </a:lnTo>
                      <a:lnTo>
                        <a:pt x="1029" y="510"/>
                      </a:lnTo>
                      <a:lnTo>
                        <a:pt x="1044" y="546"/>
                      </a:lnTo>
                      <a:lnTo>
                        <a:pt x="1057" y="586"/>
                      </a:lnTo>
                      <a:lnTo>
                        <a:pt x="1064" y="615"/>
                      </a:lnTo>
                      <a:lnTo>
                        <a:pt x="1071" y="644"/>
                      </a:lnTo>
                      <a:lnTo>
                        <a:pt x="1076" y="673"/>
                      </a:lnTo>
                      <a:lnTo>
                        <a:pt x="1078" y="702"/>
                      </a:lnTo>
                      <a:lnTo>
                        <a:pt x="1080" y="731"/>
                      </a:lnTo>
                      <a:lnTo>
                        <a:pt x="1080" y="760"/>
                      </a:lnTo>
                      <a:lnTo>
                        <a:pt x="1077" y="788"/>
                      </a:lnTo>
                      <a:lnTo>
                        <a:pt x="1074" y="817"/>
                      </a:lnTo>
                      <a:lnTo>
                        <a:pt x="1069" y="845"/>
                      </a:lnTo>
                      <a:lnTo>
                        <a:pt x="1063" y="874"/>
                      </a:lnTo>
                      <a:lnTo>
                        <a:pt x="1055" y="902"/>
                      </a:lnTo>
                      <a:lnTo>
                        <a:pt x="1048" y="930"/>
                      </a:lnTo>
                      <a:lnTo>
                        <a:pt x="1038" y="958"/>
                      </a:lnTo>
                      <a:lnTo>
                        <a:pt x="1026" y="984"/>
                      </a:lnTo>
                      <a:lnTo>
                        <a:pt x="1015" y="1012"/>
                      </a:lnTo>
                      <a:lnTo>
                        <a:pt x="1002" y="1039"/>
                      </a:lnTo>
                      <a:lnTo>
                        <a:pt x="1042" y="1002"/>
                      </a:lnTo>
                      <a:lnTo>
                        <a:pt x="1081" y="964"/>
                      </a:lnTo>
                      <a:lnTo>
                        <a:pt x="1117" y="925"/>
                      </a:lnTo>
                      <a:lnTo>
                        <a:pt x="1153" y="883"/>
                      </a:lnTo>
                      <a:lnTo>
                        <a:pt x="1169" y="863"/>
                      </a:lnTo>
                      <a:lnTo>
                        <a:pt x="1186" y="841"/>
                      </a:lnTo>
                      <a:lnTo>
                        <a:pt x="1201" y="820"/>
                      </a:lnTo>
                      <a:lnTo>
                        <a:pt x="1215" y="797"/>
                      </a:lnTo>
                      <a:lnTo>
                        <a:pt x="1228" y="776"/>
                      </a:lnTo>
                      <a:lnTo>
                        <a:pt x="1240" y="753"/>
                      </a:lnTo>
                      <a:lnTo>
                        <a:pt x="1252" y="730"/>
                      </a:lnTo>
                      <a:lnTo>
                        <a:pt x="1262" y="707"/>
                      </a:lnTo>
                      <a:lnTo>
                        <a:pt x="1271" y="683"/>
                      </a:lnTo>
                      <a:lnTo>
                        <a:pt x="1278" y="660"/>
                      </a:lnTo>
                      <a:lnTo>
                        <a:pt x="1285" y="636"/>
                      </a:lnTo>
                      <a:lnTo>
                        <a:pt x="1290" y="612"/>
                      </a:lnTo>
                      <a:lnTo>
                        <a:pt x="1292" y="588"/>
                      </a:lnTo>
                      <a:lnTo>
                        <a:pt x="1295" y="563"/>
                      </a:lnTo>
                      <a:lnTo>
                        <a:pt x="1295" y="539"/>
                      </a:lnTo>
                      <a:lnTo>
                        <a:pt x="1293" y="514"/>
                      </a:lnTo>
                      <a:lnTo>
                        <a:pt x="1290" y="488"/>
                      </a:lnTo>
                      <a:lnTo>
                        <a:pt x="1285" y="463"/>
                      </a:lnTo>
                      <a:lnTo>
                        <a:pt x="1278" y="438"/>
                      </a:lnTo>
                      <a:lnTo>
                        <a:pt x="1269" y="411"/>
                      </a:lnTo>
                      <a:lnTo>
                        <a:pt x="1258" y="386"/>
                      </a:lnTo>
                      <a:lnTo>
                        <a:pt x="1245" y="359"/>
                      </a:lnTo>
                      <a:lnTo>
                        <a:pt x="1230" y="334"/>
                      </a:lnTo>
                      <a:lnTo>
                        <a:pt x="1212" y="307"/>
                      </a:lnTo>
                      <a:lnTo>
                        <a:pt x="1187" y="278"/>
                      </a:lnTo>
                      <a:lnTo>
                        <a:pt x="1159" y="250"/>
                      </a:lnTo>
                      <a:lnTo>
                        <a:pt x="1130" y="224"/>
                      </a:lnTo>
                      <a:lnTo>
                        <a:pt x="1100" y="200"/>
                      </a:lnTo>
                      <a:lnTo>
                        <a:pt x="1067" y="177"/>
                      </a:lnTo>
                      <a:lnTo>
                        <a:pt x="1034" y="157"/>
                      </a:lnTo>
                      <a:lnTo>
                        <a:pt x="1000" y="136"/>
                      </a:lnTo>
                      <a:lnTo>
                        <a:pt x="963" y="119"/>
                      </a:lnTo>
                      <a:lnTo>
                        <a:pt x="926" y="102"/>
                      </a:lnTo>
                      <a:lnTo>
                        <a:pt x="890" y="87"/>
                      </a:lnTo>
                      <a:lnTo>
                        <a:pt x="850" y="73"/>
                      </a:lnTo>
                      <a:lnTo>
                        <a:pt x="811" y="60"/>
                      </a:lnTo>
                      <a:lnTo>
                        <a:pt x="772" y="49"/>
                      </a:lnTo>
                      <a:lnTo>
                        <a:pt x="731" y="39"/>
                      </a:lnTo>
                      <a:lnTo>
                        <a:pt x="690" y="31"/>
                      </a:lnTo>
                      <a:lnTo>
                        <a:pt x="648" y="24"/>
                      </a:lnTo>
                      <a:lnTo>
                        <a:pt x="606" y="16"/>
                      </a:lnTo>
                      <a:lnTo>
                        <a:pt x="564" y="11"/>
                      </a:lnTo>
                      <a:lnTo>
                        <a:pt x="523" y="7"/>
                      </a:lnTo>
                      <a:lnTo>
                        <a:pt x="481" y="3"/>
                      </a:lnTo>
                      <a:lnTo>
                        <a:pt x="438" y="1"/>
                      </a:lnTo>
                      <a:lnTo>
                        <a:pt x="396" y="0"/>
                      </a:lnTo>
                      <a:lnTo>
                        <a:pt x="354" y="0"/>
                      </a:lnTo>
                      <a:lnTo>
                        <a:pt x="313" y="0"/>
                      </a:lnTo>
                      <a:lnTo>
                        <a:pt x="271" y="1"/>
                      </a:lnTo>
                      <a:lnTo>
                        <a:pt x="230" y="2"/>
                      </a:lnTo>
                      <a:lnTo>
                        <a:pt x="190" y="5"/>
                      </a:lnTo>
                      <a:lnTo>
                        <a:pt x="151" y="7"/>
                      </a:lnTo>
                      <a:lnTo>
                        <a:pt x="111" y="11"/>
                      </a:lnTo>
                      <a:lnTo>
                        <a:pt x="73" y="16"/>
                      </a:lnTo>
                      <a:lnTo>
                        <a:pt x="35" y="21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E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228" name="Freeform 7"/>
              <p:cNvSpPr>
                <a:spLocks/>
              </p:cNvSpPr>
              <p:nvPr/>
            </p:nvSpPr>
            <p:spPr bwMode="auto">
              <a:xfrm>
                <a:off x="1272564" y="-3401"/>
                <a:ext cx="387262" cy="702126"/>
              </a:xfrm>
              <a:custGeom>
                <a:avLst/>
                <a:gdLst/>
                <a:ahLst/>
                <a:cxnLst>
                  <a:cxn ang="0">
                    <a:pos x="1501" y="0"/>
                  </a:cxn>
                  <a:cxn ang="0">
                    <a:pos x="1520" y="62"/>
                  </a:cxn>
                  <a:cxn ang="0">
                    <a:pos x="1538" y="127"/>
                  </a:cxn>
                  <a:cxn ang="0">
                    <a:pos x="1552" y="191"/>
                  </a:cxn>
                  <a:cxn ang="0">
                    <a:pos x="1563" y="258"/>
                  </a:cxn>
                  <a:cxn ang="0">
                    <a:pos x="1571" y="325"/>
                  </a:cxn>
                  <a:cxn ang="0">
                    <a:pos x="1574" y="395"/>
                  </a:cxn>
                  <a:cxn ang="0">
                    <a:pos x="1576" y="465"/>
                  </a:cxn>
                  <a:cxn ang="0">
                    <a:pos x="1574" y="537"/>
                  </a:cxn>
                  <a:cxn ang="0">
                    <a:pos x="1562" y="671"/>
                  </a:cxn>
                  <a:cxn ang="0">
                    <a:pos x="1538" y="806"/>
                  </a:cxn>
                  <a:cxn ang="0">
                    <a:pos x="1502" y="942"/>
                  </a:cxn>
                  <a:cxn ang="0">
                    <a:pos x="1457" y="1076"/>
                  </a:cxn>
                  <a:cxn ang="0">
                    <a:pos x="1401" y="1211"/>
                  </a:cxn>
                  <a:cxn ang="0">
                    <a:pos x="1335" y="1344"/>
                  </a:cxn>
                  <a:cxn ang="0">
                    <a:pos x="1261" y="1477"/>
                  </a:cxn>
                  <a:cxn ang="0">
                    <a:pos x="1176" y="1609"/>
                  </a:cxn>
                  <a:cxn ang="0">
                    <a:pos x="1082" y="1739"/>
                  </a:cxn>
                  <a:cxn ang="0">
                    <a:pos x="980" y="1868"/>
                  </a:cxn>
                  <a:cxn ang="0">
                    <a:pos x="868" y="1995"/>
                  </a:cxn>
                  <a:cxn ang="0">
                    <a:pos x="749" y="2119"/>
                  </a:cxn>
                  <a:cxn ang="0">
                    <a:pos x="623" y="2241"/>
                  </a:cxn>
                  <a:cxn ang="0">
                    <a:pos x="489" y="2360"/>
                  </a:cxn>
                  <a:cxn ang="0">
                    <a:pos x="347" y="2476"/>
                  </a:cxn>
                  <a:cxn ang="0">
                    <a:pos x="199" y="2589"/>
                  </a:cxn>
                  <a:cxn ang="0">
                    <a:pos x="0" y="2580"/>
                  </a:cxn>
                  <a:cxn ang="0">
                    <a:pos x="146" y="2472"/>
                  </a:cxn>
                  <a:cxn ang="0">
                    <a:pos x="286" y="2361"/>
                  </a:cxn>
                  <a:cxn ang="0">
                    <a:pos x="419" y="2247"/>
                  </a:cxn>
                  <a:cxn ang="0">
                    <a:pos x="544" y="2129"/>
                  </a:cxn>
                  <a:cxn ang="0">
                    <a:pos x="662" y="2010"/>
                  </a:cxn>
                  <a:cxn ang="0">
                    <a:pos x="771" y="1887"/>
                  </a:cxn>
                  <a:cxn ang="0">
                    <a:pos x="873" y="1763"/>
                  </a:cxn>
                  <a:cxn ang="0">
                    <a:pos x="966" y="1638"/>
                  </a:cxn>
                  <a:cxn ang="0">
                    <a:pos x="1049" y="1510"/>
                  </a:cxn>
                  <a:cxn ang="0">
                    <a:pos x="1124" y="1382"/>
                  </a:cxn>
                  <a:cxn ang="0">
                    <a:pos x="1190" y="1252"/>
                  </a:cxn>
                  <a:cxn ang="0">
                    <a:pos x="1244" y="1122"/>
                  </a:cxn>
                  <a:cxn ang="0">
                    <a:pos x="1290" y="991"/>
                  </a:cxn>
                  <a:cxn ang="0">
                    <a:pos x="1324" y="861"/>
                  </a:cxn>
                  <a:cxn ang="0">
                    <a:pos x="1348" y="729"/>
                  </a:cxn>
                  <a:cxn ang="0">
                    <a:pos x="1361" y="599"/>
                  </a:cxn>
                  <a:cxn ang="0">
                    <a:pos x="1362" y="518"/>
                  </a:cxn>
                  <a:cxn ang="0">
                    <a:pos x="1359" y="439"/>
                  </a:cxn>
                  <a:cxn ang="0">
                    <a:pos x="1353" y="362"/>
                  </a:cxn>
                  <a:cxn ang="0">
                    <a:pos x="1342" y="286"/>
                  </a:cxn>
                  <a:cxn ang="0">
                    <a:pos x="1326" y="211"/>
                  </a:cxn>
                  <a:cxn ang="0">
                    <a:pos x="1306" y="139"/>
                  </a:cxn>
                  <a:cxn ang="0">
                    <a:pos x="1282" y="68"/>
                  </a:cxn>
                  <a:cxn ang="0">
                    <a:pos x="1254" y="0"/>
                  </a:cxn>
                </a:cxnLst>
                <a:rect l="0" t="0" r="r" b="b"/>
                <a:pathLst>
                  <a:path w="1576" h="2589">
                    <a:moveTo>
                      <a:pt x="1254" y="0"/>
                    </a:moveTo>
                    <a:lnTo>
                      <a:pt x="1501" y="0"/>
                    </a:lnTo>
                    <a:lnTo>
                      <a:pt x="1511" y="32"/>
                    </a:lnTo>
                    <a:lnTo>
                      <a:pt x="1520" y="62"/>
                    </a:lnTo>
                    <a:lnTo>
                      <a:pt x="1529" y="95"/>
                    </a:lnTo>
                    <a:lnTo>
                      <a:pt x="1538" y="127"/>
                    </a:lnTo>
                    <a:lnTo>
                      <a:pt x="1545" y="159"/>
                    </a:lnTo>
                    <a:lnTo>
                      <a:pt x="1552" y="191"/>
                    </a:lnTo>
                    <a:lnTo>
                      <a:pt x="1558" y="225"/>
                    </a:lnTo>
                    <a:lnTo>
                      <a:pt x="1563" y="258"/>
                    </a:lnTo>
                    <a:lnTo>
                      <a:pt x="1567" y="292"/>
                    </a:lnTo>
                    <a:lnTo>
                      <a:pt x="1571" y="325"/>
                    </a:lnTo>
                    <a:lnTo>
                      <a:pt x="1573" y="361"/>
                    </a:lnTo>
                    <a:lnTo>
                      <a:pt x="1574" y="395"/>
                    </a:lnTo>
                    <a:lnTo>
                      <a:pt x="1576" y="429"/>
                    </a:lnTo>
                    <a:lnTo>
                      <a:pt x="1576" y="465"/>
                    </a:lnTo>
                    <a:lnTo>
                      <a:pt x="1576" y="500"/>
                    </a:lnTo>
                    <a:lnTo>
                      <a:pt x="1574" y="537"/>
                    </a:lnTo>
                    <a:lnTo>
                      <a:pt x="1569" y="604"/>
                    </a:lnTo>
                    <a:lnTo>
                      <a:pt x="1562" y="671"/>
                    </a:lnTo>
                    <a:lnTo>
                      <a:pt x="1550" y="738"/>
                    </a:lnTo>
                    <a:lnTo>
                      <a:pt x="1538" y="806"/>
                    </a:lnTo>
                    <a:lnTo>
                      <a:pt x="1521" y="873"/>
                    </a:lnTo>
                    <a:lnTo>
                      <a:pt x="1502" y="942"/>
                    </a:lnTo>
                    <a:lnTo>
                      <a:pt x="1481" y="1009"/>
                    </a:lnTo>
                    <a:lnTo>
                      <a:pt x="1457" y="1076"/>
                    </a:lnTo>
                    <a:lnTo>
                      <a:pt x="1430" y="1144"/>
                    </a:lnTo>
                    <a:lnTo>
                      <a:pt x="1401" y="1211"/>
                    </a:lnTo>
                    <a:lnTo>
                      <a:pt x="1369" y="1279"/>
                    </a:lnTo>
                    <a:lnTo>
                      <a:pt x="1335" y="1344"/>
                    </a:lnTo>
                    <a:lnTo>
                      <a:pt x="1299" y="1411"/>
                    </a:lnTo>
                    <a:lnTo>
                      <a:pt x="1261" y="1477"/>
                    </a:lnTo>
                    <a:lnTo>
                      <a:pt x="1219" y="1544"/>
                    </a:lnTo>
                    <a:lnTo>
                      <a:pt x="1176" y="1609"/>
                    </a:lnTo>
                    <a:lnTo>
                      <a:pt x="1130" y="1675"/>
                    </a:lnTo>
                    <a:lnTo>
                      <a:pt x="1082" y="1739"/>
                    </a:lnTo>
                    <a:lnTo>
                      <a:pt x="1032" y="1804"/>
                    </a:lnTo>
                    <a:lnTo>
                      <a:pt x="980" y="1868"/>
                    </a:lnTo>
                    <a:lnTo>
                      <a:pt x="925" y="1932"/>
                    </a:lnTo>
                    <a:lnTo>
                      <a:pt x="868" y="1995"/>
                    </a:lnTo>
                    <a:lnTo>
                      <a:pt x="810" y="2057"/>
                    </a:lnTo>
                    <a:lnTo>
                      <a:pt x="749" y="2119"/>
                    </a:lnTo>
                    <a:lnTo>
                      <a:pt x="687" y="2180"/>
                    </a:lnTo>
                    <a:lnTo>
                      <a:pt x="623" y="2241"/>
                    </a:lnTo>
                    <a:lnTo>
                      <a:pt x="557" y="2300"/>
                    </a:lnTo>
                    <a:lnTo>
                      <a:pt x="489" y="2360"/>
                    </a:lnTo>
                    <a:lnTo>
                      <a:pt x="419" y="2418"/>
                    </a:lnTo>
                    <a:lnTo>
                      <a:pt x="347" y="2476"/>
                    </a:lnTo>
                    <a:lnTo>
                      <a:pt x="273" y="2533"/>
                    </a:lnTo>
                    <a:lnTo>
                      <a:pt x="199" y="2589"/>
                    </a:lnTo>
                    <a:lnTo>
                      <a:pt x="0" y="2589"/>
                    </a:lnTo>
                    <a:lnTo>
                      <a:pt x="0" y="2580"/>
                    </a:lnTo>
                    <a:lnTo>
                      <a:pt x="74" y="2527"/>
                    </a:lnTo>
                    <a:lnTo>
                      <a:pt x="146" y="2472"/>
                    </a:lnTo>
                    <a:lnTo>
                      <a:pt x="217" y="2417"/>
                    </a:lnTo>
                    <a:lnTo>
                      <a:pt x="286" y="2361"/>
                    </a:lnTo>
                    <a:lnTo>
                      <a:pt x="353" y="2304"/>
                    </a:lnTo>
                    <a:lnTo>
                      <a:pt x="419" y="2247"/>
                    </a:lnTo>
                    <a:lnTo>
                      <a:pt x="482" y="2189"/>
                    </a:lnTo>
                    <a:lnTo>
                      <a:pt x="544" y="2129"/>
                    </a:lnTo>
                    <a:lnTo>
                      <a:pt x="604" y="2070"/>
                    </a:lnTo>
                    <a:lnTo>
                      <a:pt x="662" y="2010"/>
                    </a:lnTo>
                    <a:lnTo>
                      <a:pt x="718" y="1949"/>
                    </a:lnTo>
                    <a:lnTo>
                      <a:pt x="771" y="1887"/>
                    </a:lnTo>
                    <a:lnTo>
                      <a:pt x="823" y="1825"/>
                    </a:lnTo>
                    <a:lnTo>
                      <a:pt x="873" y="1763"/>
                    </a:lnTo>
                    <a:lnTo>
                      <a:pt x="920" y="1701"/>
                    </a:lnTo>
                    <a:lnTo>
                      <a:pt x="966" y="1638"/>
                    </a:lnTo>
                    <a:lnTo>
                      <a:pt x="1009" y="1575"/>
                    </a:lnTo>
                    <a:lnTo>
                      <a:pt x="1049" y="1510"/>
                    </a:lnTo>
                    <a:lnTo>
                      <a:pt x="1088" y="1447"/>
                    </a:lnTo>
                    <a:lnTo>
                      <a:pt x="1124" y="1382"/>
                    </a:lnTo>
                    <a:lnTo>
                      <a:pt x="1158" y="1318"/>
                    </a:lnTo>
                    <a:lnTo>
                      <a:pt x="1190" y="1252"/>
                    </a:lnTo>
                    <a:lnTo>
                      <a:pt x="1219" y="1187"/>
                    </a:lnTo>
                    <a:lnTo>
                      <a:pt x="1244" y="1122"/>
                    </a:lnTo>
                    <a:lnTo>
                      <a:pt x="1268" y="1057"/>
                    </a:lnTo>
                    <a:lnTo>
                      <a:pt x="1290" y="991"/>
                    </a:lnTo>
                    <a:lnTo>
                      <a:pt x="1309" y="925"/>
                    </a:lnTo>
                    <a:lnTo>
                      <a:pt x="1324" y="861"/>
                    </a:lnTo>
                    <a:lnTo>
                      <a:pt x="1338" y="795"/>
                    </a:lnTo>
                    <a:lnTo>
                      <a:pt x="1348" y="729"/>
                    </a:lnTo>
                    <a:lnTo>
                      <a:pt x="1355" y="663"/>
                    </a:lnTo>
                    <a:lnTo>
                      <a:pt x="1361" y="599"/>
                    </a:lnTo>
                    <a:lnTo>
                      <a:pt x="1362" y="558"/>
                    </a:lnTo>
                    <a:lnTo>
                      <a:pt x="1362" y="518"/>
                    </a:lnTo>
                    <a:lnTo>
                      <a:pt x="1362" y="478"/>
                    </a:lnTo>
                    <a:lnTo>
                      <a:pt x="1359" y="439"/>
                    </a:lnTo>
                    <a:lnTo>
                      <a:pt x="1357" y="400"/>
                    </a:lnTo>
                    <a:lnTo>
                      <a:pt x="1353" y="362"/>
                    </a:lnTo>
                    <a:lnTo>
                      <a:pt x="1348" y="323"/>
                    </a:lnTo>
                    <a:lnTo>
                      <a:pt x="1342" y="286"/>
                    </a:lnTo>
                    <a:lnTo>
                      <a:pt x="1334" y="248"/>
                    </a:lnTo>
                    <a:lnTo>
                      <a:pt x="1326" y="211"/>
                    </a:lnTo>
                    <a:lnTo>
                      <a:pt x="1316" y="175"/>
                    </a:lnTo>
                    <a:lnTo>
                      <a:pt x="1306" y="139"/>
                    </a:lnTo>
                    <a:lnTo>
                      <a:pt x="1295" y="104"/>
                    </a:lnTo>
                    <a:lnTo>
                      <a:pt x="1282" y="68"/>
                    </a:lnTo>
                    <a:lnTo>
                      <a:pt x="1269" y="34"/>
                    </a:lnTo>
                    <a:lnTo>
                      <a:pt x="1254" y="0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9" name="Freeform 12"/>
              <p:cNvSpPr>
                <a:spLocks/>
              </p:cNvSpPr>
              <p:nvPr/>
            </p:nvSpPr>
            <p:spPr bwMode="auto">
              <a:xfrm>
                <a:off x="1140022" y="-3401"/>
                <a:ext cx="397090" cy="702126"/>
              </a:xfrm>
              <a:custGeom>
                <a:avLst/>
                <a:gdLst/>
                <a:ahLst/>
                <a:cxnLst>
                  <a:cxn ang="0">
                    <a:pos x="1474" y="0"/>
                  </a:cxn>
                  <a:cxn ang="0">
                    <a:pos x="1509" y="72"/>
                  </a:cxn>
                  <a:cxn ang="0">
                    <a:pos x="1541" y="148"/>
                  </a:cxn>
                  <a:cxn ang="0">
                    <a:pos x="1566" y="225"/>
                  </a:cxn>
                  <a:cxn ang="0">
                    <a:pos x="1586" y="304"/>
                  </a:cxn>
                  <a:cxn ang="0">
                    <a:pos x="1601" y="386"/>
                  </a:cxn>
                  <a:cxn ang="0">
                    <a:pos x="1611" y="470"/>
                  </a:cxn>
                  <a:cxn ang="0">
                    <a:pos x="1615" y="556"/>
                  </a:cxn>
                  <a:cxn ang="0">
                    <a:pos x="1613" y="643"/>
                  </a:cxn>
                  <a:cxn ang="0">
                    <a:pos x="1600" y="773"/>
                  </a:cxn>
                  <a:cxn ang="0">
                    <a:pos x="1576" y="903"/>
                  </a:cxn>
                  <a:cxn ang="0">
                    <a:pos x="1541" y="1033"/>
                  </a:cxn>
                  <a:cxn ang="0">
                    <a:pos x="1494" y="1162"/>
                  </a:cxn>
                  <a:cxn ang="0">
                    <a:pos x="1437" y="1291"/>
                  </a:cxn>
                  <a:cxn ang="0">
                    <a:pos x="1368" y="1419"/>
                  </a:cxn>
                  <a:cxn ang="0">
                    <a:pos x="1291" y="1546"/>
                  </a:cxn>
                  <a:cxn ang="0">
                    <a:pos x="1204" y="1671"/>
                  </a:cxn>
                  <a:cxn ang="0">
                    <a:pos x="1108" y="1795"/>
                  </a:cxn>
                  <a:cxn ang="0">
                    <a:pos x="1003" y="1917"/>
                  </a:cxn>
                  <a:cxn ang="0">
                    <a:pos x="889" y="2036"/>
                  </a:cxn>
                  <a:cxn ang="0">
                    <a:pos x="767" y="2153"/>
                  </a:cxn>
                  <a:cxn ang="0">
                    <a:pos x="638" y="2267"/>
                  </a:cxn>
                  <a:cxn ang="0">
                    <a:pos x="502" y="2377"/>
                  </a:cxn>
                  <a:cxn ang="0">
                    <a:pos x="357" y="2485"/>
                  </a:cxn>
                  <a:cxn ang="0">
                    <a:pos x="207" y="2589"/>
                  </a:cxn>
                  <a:cxn ang="0">
                    <a:pos x="76" y="2539"/>
                  </a:cxn>
                  <a:cxn ang="0">
                    <a:pos x="224" y="2439"/>
                  </a:cxn>
                  <a:cxn ang="0">
                    <a:pos x="365" y="2334"/>
                  </a:cxn>
                  <a:cxn ang="0">
                    <a:pos x="499" y="2227"/>
                  </a:cxn>
                  <a:cxn ang="0">
                    <a:pos x="624" y="2115"/>
                  </a:cxn>
                  <a:cxn ang="0">
                    <a:pos x="743" y="2001"/>
                  </a:cxn>
                  <a:cxn ang="0">
                    <a:pos x="853" y="1884"/>
                  </a:cxn>
                  <a:cxn ang="0">
                    <a:pos x="955" y="1765"/>
                  </a:cxn>
                  <a:cxn ang="0">
                    <a:pos x="1047" y="1644"/>
                  </a:cxn>
                  <a:cxn ang="0">
                    <a:pos x="1129" y="1522"/>
                  </a:cxn>
                  <a:cxn ang="0">
                    <a:pos x="1203" y="1398"/>
                  </a:cxn>
                  <a:cxn ang="0">
                    <a:pos x="1265" y="1272"/>
                  </a:cxn>
                  <a:cxn ang="0">
                    <a:pos x="1318" y="1146"/>
                  </a:cxn>
                  <a:cxn ang="0">
                    <a:pos x="1360" y="1019"/>
                  </a:cxn>
                  <a:cxn ang="0">
                    <a:pos x="1390" y="892"/>
                  </a:cxn>
                  <a:cxn ang="0">
                    <a:pos x="1408" y="766"/>
                  </a:cxn>
                  <a:cxn ang="0">
                    <a:pos x="1414" y="654"/>
                  </a:cxn>
                  <a:cxn ang="0">
                    <a:pos x="1412" y="557"/>
                  </a:cxn>
                  <a:cxn ang="0">
                    <a:pos x="1401" y="463"/>
                  </a:cxn>
                  <a:cxn ang="0">
                    <a:pos x="1385" y="372"/>
                  </a:cxn>
                  <a:cxn ang="0">
                    <a:pos x="1361" y="285"/>
                  </a:cxn>
                  <a:cxn ang="0">
                    <a:pos x="1329" y="199"/>
                  </a:cxn>
                  <a:cxn ang="0">
                    <a:pos x="1291" y="116"/>
                  </a:cxn>
                  <a:cxn ang="0">
                    <a:pos x="1247" y="38"/>
                  </a:cxn>
                </a:cxnLst>
                <a:rect l="0" t="0" r="r" b="b"/>
                <a:pathLst>
                  <a:path w="1615" h="2589">
                    <a:moveTo>
                      <a:pt x="1222" y="0"/>
                    </a:moveTo>
                    <a:lnTo>
                      <a:pt x="1474" y="0"/>
                    </a:lnTo>
                    <a:lnTo>
                      <a:pt x="1493" y="35"/>
                    </a:lnTo>
                    <a:lnTo>
                      <a:pt x="1509" y="72"/>
                    </a:lnTo>
                    <a:lnTo>
                      <a:pt x="1525" y="110"/>
                    </a:lnTo>
                    <a:lnTo>
                      <a:pt x="1541" y="148"/>
                    </a:lnTo>
                    <a:lnTo>
                      <a:pt x="1553" y="186"/>
                    </a:lnTo>
                    <a:lnTo>
                      <a:pt x="1566" y="225"/>
                    </a:lnTo>
                    <a:lnTo>
                      <a:pt x="1577" y="265"/>
                    </a:lnTo>
                    <a:lnTo>
                      <a:pt x="1586" y="304"/>
                    </a:lnTo>
                    <a:lnTo>
                      <a:pt x="1595" y="344"/>
                    </a:lnTo>
                    <a:lnTo>
                      <a:pt x="1601" y="386"/>
                    </a:lnTo>
                    <a:lnTo>
                      <a:pt x="1606" y="428"/>
                    </a:lnTo>
                    <a:lnTo>
                      <a:pt x="1611" y="470"/>
                    </a:lnTo>
                    <a:lnTo>
                      <a:pt x="1614" y="513"/>
                    </a:lnTo>
                    <a:lnTo>
                      <a:pt x="1615" y="556"/>
                    </a:lnTo>
                    <a:lnTo>
                      <a:pt x="1615" y="599"/>
                    </a:lnTo>
                    <a:lnTo>
                      <a:pt x="1613" y="643"/>
                    </a:lnTo>
                    <a:lnTo>
                      <a:pt x="1608" y="708"/>
                    </a:lnTo>
                    <a:lnTo>
                      <a:pt x="1600" y="773"/>
                    </a:lnTo>
                    <a:lnTo>
                      <a:pt x="1590" y="838"/>
                    </a:lnTo>
                    <a:lnTo>
                      <a:pt x="1576" y="903"/>
                    </a:lnTo>
                    <a:lnTo>
                      <a:pt x="1560" y="967"/>
                    </a:lnTo>
                    <a:lnTo>
                      <a:pt x="1541" y="1033"/>
                    </a:lnTo>
                    <a:lnTo>
                      <a:pt x="1518" y="1098"/>
                    </a:lnTo>
                    <a:lnTo>
                      <a:pt x="1494" y="1162"/>
                    </a:lnTo>
                    <a:lnTo>
                      <a:pt x="1466" y="1227"/>
                    </a:lnTo>
                    <a:lnTo>
                      <a:pt x="1437" y="1291"/>
                    </a:lnTo>
                    <a:lnTo>
                      <a:pt x="1404" y="1354"/>
                    </a:lnTo>
                    <a:lnTo>
                      <a:pt x="1368" y="1419"/>
                    </a:lnTo>
                    <a:lnTo>
                      <a:pt x="1332" y="1482"/>
                    </a:lnTo>
                    <a:lnTo>
                      <a:pt x="1291" y="1546"/>
                    </a:lnTo>
                    <a:lnTo>
                      <a:pt x="1250" y="1609"/>
                    </a:lnTo>
                    <a:lnTo>
                      <a:pt x="1204" y="1671"/>
                    </a:lnTo>
                    <a:lnTo>
                      <a:pt x="1157" y="1733"/>
                    </a:lnTo>
                    <a:lnTo>
                      <a:pt x="1108" y="1795"/>
                    </a:lnTo>
                    <a:lnTo>
                      <a:pt x="1057" y="1856"/>
                    </a:lnTo>
                    <a:lnTo>
                      <a:pt x="1003" y="1917"/>
                    </a:lnTo>
                    <a:lnTo>
                      <a:pt x="947" y="1976"/>
                    </a:lnTo>
                    <a:lnTo>
                      <a:pt x="889" y="2036"/>
                    </a:lnTo>
                    <a:lnTo>
                      <a:pt x="829" y="2095"/>
                    </a:lnTo>
                    <a:lnTo>
                      <a:pt x="767" y="2153"/>
                    </a:lnTo>
                    <a:lnTo>
                      <a:pt x="704" y="2210"/>
                    </a:lnTo>
                    <a:lnTo>
                      <a:pt x="638" y="2267"/>
                    </a:lnTo>
                    <a:lnTo>
                      <a:pt x="571" y="2323"/>
                    </a:lnTo>
                    <a:lnTo>
                      <a:pt x="502" y="2377"/>
                    </a:lnTo>
                    <a:lnTo>
                      <a:pt x="431" y="2432"/>
                    </a:lnTo>
                    <a:lnTo>
                      <a:pt x="357" y="2485"/>
                    </a:lnTo>
                    <a:lnTo>
                      <a:pt x="283" y="2537"/>
                    </a:lnTo>
                    <a:lnTo>
                      <a:pt x="207" y="2589"/>
                    </a:lnTo>
                    <a:lnTo>
                      <a:pt x="0" y="2589"/>
                    </a:lnTo>
                    <a:lnTo>
                      <a:pt x="76" y="2539"/>
                    </a:lnTo>
                    <a:lnTo>
                      <a:pt x="151" y="2490"/>
                    </a:lnTo>
                    <a:lnTo>
                      <a:pt x="224" y="2439"/>
                    </a:lnTo>
                    <a:lnTo>
                      <a:pt x="295" y="2387"/>
                    </a:lnTo>
                    <a:lnTo>
                      <a:pt x="365" y="2334"/>
                    </a:lnTo>
                    <a:lnTo>
                      <a:pt x="433" y="2281"/>
                    </a:lnTo>
                    <a:lnTo>
                      <a:pt x="499" y="2227"/>
                    </a:lnTo>
                    <a:lnTo>
                      <a:pt x="562" y="2171"/>
                    </a:lnTo>
                    <a:lnTo>
                      <a:pt x="624" y="2115"/>
                    </a:lnTo>
                    <a:lnTo>
                      <a:pt x="685" y="2058"/>
                    </a:lnTo>
                    <a:lnTo>
                      <a:pt x="743" y="2001"/>
                    </a:lnTo>
                    <a:lnTo>
                      <a:pt x="799" y="1943"/>
                    </a:lnTo>
                    <a:lnTo>
                      <a:pt x="853" y="1884"/>
                    </a:lnTo>
                    <a:lnTo>
                      <a:pt x="905" y="1825"/>
                    </a:lnTo>
                    <a:lnTo>
                      <a:pt x="955" y="1765"/>
                    </a:lnTo>
                    <a:lnTo>
                      <a:pt x="1002" y="1705"/>
                    </a:lnTo>
                    <a:lnTo>
                      <a:pt x="1047" y="1644"/>
                    </a:lnTo>
                    <a:lnTo>
                      <a:pt x="1089" y="1582"/>
                    </a:lnTo>
                    <a:lnTo>
                      <a:pt x="1129" y="1522"/>
                    </a:lnTo>
                    <a:lnTo>
                      <a:pt x="1167" y="1460"/>
                    </a:lnTo>
                    <a:lnTo>
                      <a:pt x="1203" y="1398"/>
                    </a:lnTo>
                    <a:lnTo>
                      <a:pt x="1236" y="1334"/>
                    </a:lnTo>
                    <a:lnTo>
                      <a:pt x="1265" y="1272"/>
                    </a:lnTo>
                    <a:lnTo>
                      <a:pt x="1293" y="1209"/>
                    </a:lnTo>
                    <a:lnTo>
                      <a:pt x="1318" y="1146"/>
                    </a:lnTo>
                    <a:lnTo>
                      <a:pt x="1339" y="1082"/>
                    </a:lnTo>
                    <a:lnTo>
                      <a:pt x="1360" y="1019"/>
                    </a:lnTo>
                    <a:lnTo>
                      <a:pt x="1376" y="956"/>
                    </a:lnTo>
                    <a:lnTo>
                      <a:pt x="1390" y="892"/>
                    </a:lnTo>
                    <a:lnTo>
                      <a:pt x="1400" y="829"/>
                    </a:lnTo>
                    <a:lnTo>
                      <a:pt x="1408" y="766"/>
                    </a:lnTo>
                    <a:lnTo>
                      <a:pt x="1413" y="704"/>
                    </a:lnTo>
                    <a:lnTo>
                      <a:pt x="1414" y="654"/>
                    </a:lnTo>
                    <a:lnTo>
                      <a:pt x="1414" y="605"/>
                    </a:lnTo>
                    <a:lnTo>
                      <a:pt x="1412" y="557"/>
                    </a:lnTo>
                    <a:lnTo>
                      <a:pt x="1408" y="510"/>
                    </a:lnTo>
                    <a:lnTo>
                      <a:pt x="1401" y="463"/>
                    </a:lnTo>
                    <a:lnTo>
                      <a:pt x="1394" y="418"/>
                    </a:lnTo>
                    <a:lnTo>
                      <a:pt x="1385" y="372"/>
                    </a:lnTo>
                    <a:lnTo>
                      <a:pt x="1374" y="328"/>
                    </a:lnTo>
                    <a:lnTo>
                      <a:pt x="1361" y="285"/>
                    </a:lnTo>
                    <a:lnTo>
                      <a:pt x="1346" y="242"/>
                    </a:lnTo>
                    <a:lnTo>
                      <a:pt x="1329" y="199"/>
                    </a:lnTo>
                    <a:lnTo>
                      <a:pt x="1312" y="158"/>
                    </a:lnTo>
                    <a:lnTo>
                      <a:pt x="1291" y="116"/>
                    </a:lnTo>
                    <a:lnTo>
                      <a:pt x="1270" y="77"/>
                    </a:lnTo>
                    <a:lnTo>
                      <a:pt x="1247" y="38"/>
                    </a:lnTo>
                    <a:lnTo>
                      <a:pt x="1222" y="0"/>
                    </a:lnTo>
                    <a:close/>
                  </a:path>
                </a:pathLst>
              </a:custGeom>
              <a:solidFill>
                <a:srgbClr val="005A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220" name="bk object 16"/>
            <p:cNvSpPr/>
            <p:nvPr/>
          </p:nvSpPr>
          <p:spPr>
            <a:xfrm rot="10800000">
              <a:off x="-2912" y="6755502"/>
              <a:ext cx="10692130" cy="81280"/>
            </a:xfrm>
            <a:custGeom>
              <a:avLst/>
              <a:gdLst/>
              <a:ahLst/>
              <a:cxnLst/>
              <a:rect l="l" t="t" r="r" b="b"/>
              <a:pathLst>
                <a:path w="10692130" h="81279">
                  <a:moveTo>
                    <a:pt x="0" y="80733"/>
                  </a:moveTo>
                  <a:lnTo>
                    <a:pt x="10692003" y="80733"/>
                  </a:lnTo>
                  <a:lnTo>
                    <a:pt x="10692003" y="0"/>
                  </a:lnTo>
                  <a:lnTo>
                    <a:pt x="0" y="0"/>
                  </a:lnTo>
                  <a:lnTo>
                    <a:pt x="0" y="8073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bk object 23"/>
            <p:cNvSpPr/>
            <p:nvPr/>
          </p:nvSpPr>
          <p:spPr>
            <a:xfrm>
              <a:off x="0" y="6840004"/>
              <a:ext cx="10692130" cy="720090"/>
            </a:xfrm>
            <a:custGeom>
              <a:avLst/>
              <a:gdLst/>
              <a:ahLst/>
              <a:cxnLst/>
              <a:rect l="l" t="t" r="r" b="b"/>
              <a:pathLst>
                <a:path w="10692130" h="720090">
                  <a:moveTo>
                    <a:pt x="10692003" y="720001"/>
                  </a:moveTo>
                  <a:lnTo>
                    <a:pt x="0" y="720001"/>
                  </a:lnTo>
                  <a:lnTo>
                    <a:pt x="0" y="0"/>
                  </a:lnTo>
                  <a:lnTo>
                    <a:pt x="10692003" y="0"/>
                  </a:lnTo>
                  <a:lnTo>
                    <a:pt x="10692003" y="720001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Holder 4"/>
            <p:cNvSpPr txBox="1">
              <a:spLocks/>
            </p:cNvSpPr>
            <p:nvPr/>
          </p:nvSpPr>
          <p:spPr>
            <a:xfrm>
              <a:off x="525613" y="7067482"/>
              <a:ext cx="8750177" cy="264194"/>
            </a:xfrm>
            <a:prstGeom prst="rect">
              <a:avLst/>
            </a:prstGeom>
          </p:spPr>
          <p:txBody>
            <a:bodyPr lIns="0" tIns="0" rIns="0" bIns="0"/>
            <a:lstStyle>
              <a:lvl1pPr marL="0" algn="l" defTabSz="0">
                <a:defRPr sz="1800" b="0" i="0" spc="0">
                  <a:solidFill>
                    <a:srgbClr val="3C3C3B"/>
                  </a:solidFill>
                  <a:latin typeface="EurofontC" pitchFamily="2" charset="0"/>
                  <a:cs typeface="EurofontC" pitchFamily="2" charset="0"/>
                </a:defRPr>
              </a:lvl1pPr>
            </a:lstStyle>
            <a:p>
              <a:pPr marL="0" marR="0" lvl="0" indent="0" algn="l" defTabSz="0" rtl="0" eaLnBrk="1" fontAlgn="auto" latinLnBrk="0" hangingPunct="1">
                <a:lnSpc>
                  <a:spcPts val="192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8 800 555 54 45 | </a:t>
              </a:r>
              <a:r>
                <a:rPr kumimoji="0" lang="ru-RU" sz="1800" b="0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www.spsr.ru</a:t>
              </a: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                                                                       ЭКСПРЕСС-ДОСТАВКА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  <p:sp>
          <p:nvSpPr>
            <p:cNvPr id="223" name="Номер слайда 5"/>
            <p:cNvSpPr txBox="1">
              <a:spLocks/>
            </p:cNvSpPr>
            <p:nvPr/>
          </p:nvSpPr>
          <p:spPr>
            <a:xfrm>
              <a:off x="9204352" y="6981693"/>
              <a:ext cx="954378" cy="402567"/>
            </a:xfrm>
            <a:prstGeom prst="rect">
              <a:avLst/>
            </a:prstGeom>
          </p:spPr>
          <p:txBody>
            <a:bodyPr vert="horz" lIns="99569" tIns="49785" rIns="99569" bIns="49785" rtlCol="0" anchor="ctr"/>
            <a:lstStyle>
              <a:lvl1pPr algn="r">
                <a:defRPr sz="1800">
                  <a:solidFill>
                    <a:srgbClr val="FF0000"/>
                  </a:solidFill>
                  <a:latin typeface="Calibri" pitchFamily="34" charset="0"/>
                  <a:cs typeface="Calibri" pitchFamily="34" charset="0"/>
                </a:defRPr>
              </a:lvl1pPr>
            </a:lstStyle>
            <a:p>
              <a:pPr marL="0" marR="0" lvl="0" indent="0" algn="r" defTabSz="99569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fld id="{4F7735C7-5BD9-4968-9052-41100904DB77}" type="slidenum">
                <a:rPr kumimoji="0" lang="ru-RU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pPr marL="0" marR="0" lvl="0" indent="0" algn="r" defTabSz="99569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t>14</a:t>
              </a:fld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/00</a:t>
              </a: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</p:grpSp>
      <p:sp>
        <p:nvSpPr>
          <p:cNvPr id="33" name="Заголовок 1"/>
          <p:cNvSpPr>
            <a:spLocks noGrp="1"/>
          </p:cNvSpPr>
          <p:nvPr>
            <p:ph type="ctrTitle"/>
          </p:nvPr>
        </p:nvSpPr>
        <p:spPr>
          <a:xfrm>
            <a:off x="1774799" y="0"/>
            <a:ext cx="850112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sz="2400" b="1" dirty="0" smtClean="0">
                <a:solidFill>
                  <a:schemeClr val="bg1"/>
                </a:solidFill>
              </a:rPr>
              <a:t>География</a:t>
            </a:r>
            <a:endParaRPr lang="ru-RU" sz="2400" b="1" dirty="0">
              <a:solidFill>
                <a:schemeClr val="bg1"/>
              </a:solidFill>
            </a:endParaRPr>
          </a:p>
        </p:txBody>
      </p:sp>
      <p:pic>
        <p:nvPicPr>
          <p:cNvPr id="139" name="Picture 2" descr="G:\DENiS\WORK\Prezentatsiya\preza2015\111.wmf"/>
          <p:cNvPicPr>
            <a:picLocks noChangeAspect="1" noChangeArrowheads="1"/>
          </p:cNvPicPr>
          <p:nvPr/>
        </p:nvPicPr>
        <p:blipFill>
          <a:blip r:embed="rId2" cstate="print">
            <a:lum bright="83000" contrast="-93000"/>
          </a:blip>
          <a:srcRect/>
          <a:stretch>
            <a:fillRect/>
          </a:stretch>
        </p:blipFill>
        <p:spPr bwMode="auto">
          <a:xfrm>
            <a:off x="703230" y="851673"/>
            <a:ext cx="9572692" cy="5618142"/>
          </a:xfrm>
          <a:prstGeom prst="rect">
            <a:avLst/>
          </a:prstGeom>
          <a:noFill/>
        </p:spPr>
      </p:pic>
      <p:sp>
        <p:nvSpPr>
          <p:cNvPr id="145" name="TextBox 144"/>
          <p:cNvSpPr txBox="1"/>
          <p:nvPr/>
        </p:nvSpPr>
        <p:spPr>
          <a:xfrm>
            <a:off x="499012" y="1373777"/>
            <a:ext cx="1715534" cy="4606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ru-RU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СОРТИРОВОЧНЫЕ </a:t>
            </a:r>
          </a:p>
          <a:p>
            <a:pPr>
              <a:lnSpc>
                <a:spcPts val="1400"/>
              </a:lnSpc>
            </a:pPr>
            <a:r>
              <a:rPr lang="ru-RU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ЦЕНТРЫ</a:t>
            </a:r>
            <a:endParaRPr lang="ru-RU" sz="14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2273844" y="1357298"/>
            <a:ext cx="1715534" cy="281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ru-RU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ФИЛИАЛЫ</a:t>
            </a:r>
            <a:endParaRPr lang="ru-RU" sz="14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2" name="TextBox 161"/>
          <p:cNvSpPr txBox="1"/>
          <p:nvPr/>
        </p:nvSpPr>
        <p:spPr>
          <a:xfrm>
            <a:off x="499012" y="1890494"/>
            <a:ext cx="1572658" cy="22102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Москва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Санкт-Петербург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Владивосток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Екатеринбург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Казань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Краснодар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Красноярск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Нижний Новгород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Новосибирск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Пенза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Ростов-на-Дону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Самара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Уфа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Хабаровск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Ярославль</a:t>
            </a:r>
            <a:endParaRPr lang="ru-RU" sz="11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66" name="TextBox 165"/>
          <p:cNvSpPr txBox="1"/>
          <p:nvPr/>
        </p:nvSpPr>
        <p:spPr>
          <a:xfrm>
            <a:off x="2274866" y="1851805"/>
            <a:ext cx="7929618" cy="4143404"/>
          </a:xfrm>
          <a:prstGeom prst="rect">
            <a:avLst/>
          </a:prstGeom>
          <a:noFill/>
        </p:spPr>
        <p:txBody>
          <a:bodyPr wrap="square" numCol="5" spcCol="360000" rtlCol="0">
            <a:spAutoFit/>
          </a:bodyPr>
          <a:lstStyle/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Абакан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Архангельск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Астрахань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Барнаул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Белгород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Бишкек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Благовещенск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Брянск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Владивосток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Владикавказ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Владимир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Волгоград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Вологда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Воронеж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Екатеринбург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Иваново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Ижевск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Иркутск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Казань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Калининград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Калуга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Кемерово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Киров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Кострома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Краснодар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Красноярск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Курск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Липецк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Махачкала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Мурманск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Набережные Челны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Нальчик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Нижний Новгород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Новокузнецк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Новороссийск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Новосибирск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Норильск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Омск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Орел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Оренбург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Пенза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Пермь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Петрозаводск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Петропавловск-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Камчатский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Ростов-на-Дону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Рязань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Самара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Санкт-Петербург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Саранск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Саратов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Смоленск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Ставрополь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Сургут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Сыктывкар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Тамбов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Тамбов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Тверь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Томск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Тула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Тюмень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Улан-Удэ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Ульяновск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Уфа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Хабаровск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Чебоксары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Челябинск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Чита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Южно-Сахалинск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Якутск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Ярославль</a:t>
            </a:r>
          </a:p>
          <a:p>
            <a:pPr>
              <a:lnSpc>
                <a:spcPts val="1100"/>
              </a:lnSpc>
            </a:pPr>
            <a:endParaRPr lang="ru-RU" sz="11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>
              <a:lnSpc>
                <a:spcPts val="1100"/>
              </a:lnSpc>
            </a:pPr>
            <a:endParaRPr lang="ru-RU" sz="11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>
              <a:lnSpc>
                <a:spcPts val="1100"/>
              </a:lnSpc>
            </a:pPr>
            <a:endParaRPr lang="ru-RU" sz="11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>
              <a:lnSpc>
                <a:spcPts val="1100"/>
              </a:lnSpc>
            </a:pPr>
            <a:endParaRPr lang="ru-RU" sz="11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>
              <a:lnSpc>
                <a:spcPts val="1100"/>
              </a:lnSpc>
            </a:pPr>
            <a:endParaRPr lang="ru-RU" sz="11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>
              <a:lnSpc>
                <a:spcPts val="1100"/>
              </a:lnSpc>
            </a:pPr>
            <a:endParaRPr lang="ru-RU" sz="11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>
              <a:lnSpc>
                <a:spcPts val="1100"/>
              </a:lnSpc>
            </a:pPr>
            <a:endParaRPr lang="ru-RU" sz="11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>
              <a:lnSpc>
                <a:spcPts val="1100"/>
              </a:lnSpc>
            </a:pPr>
            <a:endParaRPr lang="ru-RU" sz="11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>
              <a:lnSpc>
                <a:spcPts val="1100"/>
              </a:lnSpc>
            </a:pPr>
            <a:endParaRPr lang="ru-RU" sz="11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>
              <a:lnSpc>
                <a:spcPts val="1100"/>
              </a:lnSpc>
            </a:pPr>
            <a:endParaRPr lang="ru-RU" sz="11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>
              <a:lnSpc>
                <a:spcPts val="1100"/>
              </a:lnSpc>
            </a:pPr>
            <a:endParaRPr lang="ru-RU" sz="11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>
              <a:lnSpc>
                <a:spcPts val="1100"/>
              </a:lnSpc>
            </a:pPr>
            <a:endParaRPr lang="ru-RU" sz="11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>
              <a:lnSpc>
                <a:spcPts val="1100"/>
              </a:lnSpc>
            </a:pPr>
            <a:endParaRPr lang="ru-RU" sz="11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>
              <a:lnSpc>
                <a:spcPts val="1100"/>
              </a:lnSpc>
            </a:pPr>
            <a:endParaRPr lang="ru-RU" sz="11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>
              <a:lnSpc>
                <a:spcPts val="1100"/>
              </a:lnSpc>
            </a:pPr>
            <a:endParaRPr lang="ru-RU" sz="11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>
              <a:lnSpc>
                <a:spcPts val="1100"/>
              </a:lnSpc>
            </a:pPr>
            <a:endParaRPr lang="ru-RU" sz="11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Анадырь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Апатиты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Армавир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Биробиджан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Братск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Бугульма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Великий Новгород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Волгодонск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Елизово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Йошкар-Ола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Каменск-Уральский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Комсомольск-на-Амуре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Курган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Кызыл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Магадан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Магнитогорск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Находка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Нерюнгри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Нижневартовск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Нижний Тагил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Новочеркасск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Новый Уренгой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Ноябрьск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Обнинск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Орск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Псков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Пятигорск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Салехард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Серов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Сочи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Старый Оскол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Стерлитамак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Таганрог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Тольятти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Уссурийск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Ухта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Ханты-Мансийск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Череповец</a:t>
            </a:r>
          </a:p>
          <a:p>
            <a:pPr>
              <a:lnSpc>
                <a:spcPts val="1100"/>
              </a:lnSpc>
            </a:pPr>
            <a:r>
              <a:rPr lang="ru-RU" sz="11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Черкесск</a:t>
            </a:r>
          </a:p>
          <a:p>
            <a:pPr>
              <a:lnSpc>
                <a:spcPts val="1100"/>
              </a:lnSpc>
            </a:pPr>
            <a:endParaRPr lang="ru-RU" sz="11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34" name="Группа 233"/>
          <p:cNvGrpSpPr/>
          <p:nvPr/>
        </p:nvGrpSpPr>
        <p:grpSpPr>
          <a:xfrm>
            <a:off x="2130401" y="1851805"/>
            <a:ext cx="4859373" cy="4143404"/>
            <a:chOff x="2130401" y="1280301"/>
            <a:chExt cx="4718085" cy="4714908"/>
          </a:xfrm>
        </p:grpSpPr>
        <p:cxnSp>
          <p:nvCxnSpPr>
            <p:cNvPr id="195" name="Прямая соединительная линия 194"/>
            <p:cNvCxnSpPr/>
            <p:nvPr/>
          </p:nvCxnSpPr>
          <p:spPr>
            <a:xfrm rot="5400000">
              <a:off x="-226259" y="3636961"/>
              <a:ext cx="4714908" cy="15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Прямая соединительная линия 201"/>
            <p:cNvCxnSpPr/>
            <p:nvPr/>
          </p:nvCxnSpPr>
          <p:spPr>
            <a:xfrm rot="5400000">
              <a:off x="4490238" y="3636961"/>
              <a:ext cx="4714908" cy="1588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3" name="TextBox 212"/>
          <p:cNvSpPr txBox="1"/>
          <p:nvPr/>
        </p:nvSpPr>
        <p:spPr>
          <a:xfrm>
            <a:off x="6989774" y="1357298"/>
            <a:ext cx="2071702" cy="2777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400"/>
              </a:lnSpc>
            </a:pPr>
            <a:r>
              <a:rPr lang="ru-RU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ПРЕДСТАВИТЕЛЬСТВА</a:t>
            </a:r>
            <a:endParaRPr lang="ru-RU" sz="14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Прямоугольник 36"/>
          <p:cNvSpPr/>
          <p:nvPr/>
        </p:nvSpPr>
        <p:spPr>
          <a:xfrm>
            <a:off x="0" y="1280301"/>
            <a:ext cx="10693400" cy="328614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217"/>
          <p:cNvGrpSpPr/>
          <p:nvPr/>
        </p:nvGrpSpPr>
        <p:grpSpPr>
          <a:xfrm>
            <a:off x="-2912" y="-3401"/>
            <a:ext cx="10696312" cy="7563495"/>
            <a:chOff x="-2912" y="-3401"/>
            <a:chExt cx="10696312" cy="7563495"/>
          </a:xfrm>
        </p:grpSpPr>
        <p:grpSp>
          <p:nvGrpSpPr>
            <p:cNvPr id="3" name="Группа 20"/>
            <p:cNvGrpSpPr/>
            <p:nvPr/>
          </p:nvGrpSpPr>
          <p:grpSpPr>
            <a:xfrm>
              <a:off x="0" y="-3401"/>
              <a:ext cx="10693400" cy="784430"/>
              <a:chOff x="0" y="-3401"/>
              <a:chExt cx="10693400" cy="784430"/>
            </a:xfrm>
          </p:grpSpPr>
          <p:sp>
            <p:nvSpPr>
              <p:cNvPr id="224" name="bk object 16"/>
              <p:cNvSpPr/>
              <p:nvPr/>
            </p:nvSpPr>
            <p:spPr>
              <a:xfrm>
                <a:off x="0" y="699749"/>
                <a:ext cx="10692130" cy="81280"/>
              </a:xfrm>
              <a:custGeom>
                <a:avLst/>
                <a:gdLst/>
                <a:ahLst/>
                <a:cxnLst/>
                <a:rect l="l" t="t" r="r" b="b"/>
                <a:pathLst>
                  <a:path w="10692130" h="81279">
                    <a:moveTo>
                      <a:pt x="0" y="80733"/>
                    </a:moveTo>
                    <a:lnTo>
                      <a:pt x="10692003" y="80733"/>
                    </a:lnTo>
                    <a:lnTo>
                      <a:pt x="10692003" y="0"/>
                    </a:lnTo>
                    <a:lnTo>
                      <a:pt x="0" y="0"/>
                    </a:lnTo>
                    <a:lnTo>
                      <a:pt x="0" y="8073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5400000" scaled="1"/>
                <a:tileRect/>
              </a:gra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5" name="bk object 17"/>
              <p:cNvSpPr/>
              <p:nvPr/>
            </p:nvSpPr>
            <p:spPr>
              <a:xfrm>
                <a:off x="0" y="-3157"/>
                <a:ext cx="10693400" cy="702945"/>
              </a:xfrm>
              <a:custGeom>
                <a:avLst/>
                <a:gdLst/>
                <a:ahLst/>
                <a:cxnLst/>
                <a:rect l="l" t="t" r="r" b="b"/>
                <a:pathLst>
                  <a:path w="10687050" h="702945">
                    <a:moveTo>
                      <a:pt x="0" y="702906"/>
                    </a:moveTo>
                    <a:lnTo>
                      <a:pt x="10686605" y="702906"/>
                    </a:lnTo>
                    <a:lnTo>
                      <a:pt x="10686605" y="0"/>
                    </a:lnTo>
                    <a:lnTo>
                      <a:pt x="0" y="0"/>
                    </a:lnTo>
                    <a:lnTo>
                      <a:pt x="0" y="702906"/>
                    </a:lnTo>
                    <a:close/>
                  </a:path>
                </a:pathLst>
              </a:custGeom>
              <a:solidFill>
                <a:srgbClr val="E30613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6" name="bk object 19"/>
              <p:cNvSpPr/>
              <p:nvPr/>
            </p:nvSpPr>
            <p:spPr>
              <a:xfrm>
                <a:off x="0" y="-3157"/>
                <a:ext cx="1614170" cy="702129"/>
              </a:xfrm>
              <a:custGeom>
                <a:avLst/>
                <a:gdLst/>
                <a:ahLst/>
                <a:cxnLst/>
                <a:rect l="l" t="t" r="r" b="b"/>
                <a:pathLst>
                  <a:path w="1614170" h="704850">
                    <a:moveTo>
                      <a:pt x="1600723" y="0"/>
                    </a:moveTo>
                    <a:lnTo>
                      <a:pt x="0" y="0"/>
                    </a:lnTo>
                    <a:lnTo>
                      <a:pt x="0" y="704545"/>
                    </a:lnTo>
                    <a:lnTo>
                      <a:pt x="1313078" y="704545"/>
                    </a:lnTo>
                    <a:lnTo>
                      <a:pt x="1343177" y="675788"/>
                    </a:lnTo>
                    <a:lnTo>
                      <a:pt x="1374567" y="643564"/>
                    </a:lnTo>
                    <a:lnTo>
                      <a:pt x="1404280" y="610698"/>
                    </a:lnTo>
                    <a:lnTo>
                      <a:pt x="1432262" y="577234"/>
                    </a:lnTo>
                    <a:lnTo>
                      <a:pt x="1458460" y="543215"/>
                    </a:lnTo>
                    <a:lnTo>
                      <a:pt x="1482820" y="508684"/>
                    </a:lnTo>
                    <a:lnTo>
                      <a:pt x="1505287" y="473686"/>
                    </a:lnTo>
                    <a:lnTo>
                      <a:pt x="1525808" y="438263"/>
                    </a:lnTo>
                    <a:lnTo>
                      <a:pt x="1544329" y="402458"/>
                    </a:lnTo>
                    <a:lnTo>
                      <a:pt x="1560797" y="366316"/>
                    </a:lnTo>
                    <a:lnTo>
                      <a:pt x="1575156" y="329879"/>
                    </a:lnTo>
                    <a:lnTo>
                      <a:pt x="1587354" y="293190"/>
                    </a:lnTo>
                    <a:lnTo>
                      <a:pt x="1597336" y="256294"/>
                    </a:lnTo>
                    <a:lnTo>
                      <a:pt x="1610439" y="182052"/>
                    </a:lnTo>
                    <a:lnTo>
                      <a:pt x="1613963" y="104570"/>
                    </a:lnTo>
                    <a:lnTo>
                      <a:pt x="1611602" y="65277"/>
                    </a:lnTo>
                    <a:lnTo>
                      <a:pt x="1606434" y="26949"/>
                    </a:lnTo>
                    <a:lnTo>
                      <a:pt x="1600723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grpSp>
            <p:nvGrpSpPr>
              <p:cNvPr id="4" name="Группа 20"/>
              <p:cNvGrpSpPr/>
              <p:nvPr/>
            </p:nvGrpSpPr>
            <p:grpSpPr>
              <a:xfrm>
                <a:off x="274602" y="63492"/>
                <a:ext cx="857256" cy="573597"/>
                <a:chOff x="471488" y="246063"/>
                <a:chExt cx="1300163" cy="869950"/>
              </a:xfrm>
            </p:grpSpPr>
            <p:sp>
              <p:nvSpPr>
                <p:cNvPr id="230" name="Freeform 8"/>
                <p:cNvSpPr>
                  <a:spLocks/>
                </p:cNvSpPr>
                <p:nvPr/>
              </p:nvSpPr>
              <p:spPr bwMode="auto">
                <a:xfrm>
                  <a:off x="471488" y="246063"/>
                  <a:ext cx="1300163" cy="869950"/>
                </a:xfrm>
                <a:custGeom>
                  <a:avLst/>
                  <a:gdLst/>
                  <a:ahLst/>
                  <a:cxnLst>
                    <a:cxn ang="0">
                      <a:pos x="1860" y="22"/>
                    </a:cxn>
                    <a:cxn ang="0">
                      <a:pos x="2101" y="1"/>
                    </a:cxn>
                    <a:cxn ang="0">
                      <a:pos x="2326" y="5"/>
                    </a:cxn>
                    <a:cxn ang="0">
                      <a:pos x="2534" y="32"/>
                    </a:cxn>
                    <a:cxn ang="0">
                      <a:pos x="2722" y="82"/>
                    </a:cxn>
                    <a:cxn ang="0">
                      <a:pos x="2887" y="152"/>
                    </a:cxn>
                    <a:cxn ang="0">
                      <a:pos x="3027" y="242"/>
                    </a:cxn>
                    <a:cxn ang="0">
                      <a:pos x="3138" y="349"/>
                    </a:cxn>
                    <a:cxn ang="0">
                      <a:pos x="3218" y="475"/>
                    </a:cxn>
                    <a:cxn ang="0">
                      <a:pos x="3265" y="615"/>
                    </a:cxn>
                    <a:cxn ang="0">
                      <a:pos x="3276" y="771"/>
                    </a:cxn>
                    <a:cxn ang="0">
                      <a:pos x="3249" y="934"/>
                    </a:cxn>
                    <a:cxn ang="0">
                      <a:pos x="3187" y="1098"/>
                    </a:cxn>
                    <a:cxn ang="0">
                      <a:pos x="3090" y="1257"/>
                    </a:cxn>
                    <a:cxn ang="0">
                      <a:pos x="2966" y="1411"/>
                    </a:cxn>
                    <a:cxn ang="0">
                      <a:pos x="2815" y="1560"/>
                    </a:cxn>
                    <a:cxn ang="0">
                      <a:pos x="2639" y="1696"/>
                    </a:cxn>
                    <a:cxn ang="0">
                      <a:pos x="2441" y="1822"/>
                    </a:cxn>
                    <a:cxn ang="0">
                      <a:pos x="2226" y="1933"/>
                    </a:cxn>
                    <a:cxn ang="0">
                      <a:pos x="1996" y="2028"/>
                    </a:cxn>
                    <a:cxn ang="0">
                      <a:pos x="1751" y="2103"/>
                    </a:cxn>
                    <a:cxn ang="0">
                      <a:pos x="1500" y="2157"/>
                    </a:cxn>
                    <a:cxn ang="0">
                      <a:pos x="1255" y="2185"/>
                    </a:cxn>
                    <a:cxn ang="0">
                      <a:pos x="1025" y="2189"/>
                    </a:cxn>
                    <a:cxn ang="0">
                      <a:pos x="810" y="2170"/>
                    </a:cxn>
                    <a:cxn ang="0">
                      <a:pos x="615" y="2127"/>
                    </a:cxn>
                    <a:cxn ang="0">
                      <a:pos x="443" y="2063"/>
                    </a:cxn>
                    <a:cxn ang="0">
                      <a:pos x="294" y="1980"/>
                    </a:cxn>
                    <a:cxn ang="0">
                      <a:pos x="173" y="1879"/>
                    </a:cxn>
                    <a:cxn ang="0">
                      <a:pos x="82" y="1758"/>
                    </a:cxn>
                    <a:cxn ang="0">
                      <a:pos x="24" y="1623"/>
                    </a:cxn>
                    <a:cxn ang="0">
                      <a:pos x="0" y="1472"/>
                    </a:cxn>
                    <a:cxn ang="0">
                      <a:pos x="15" y="1310"/>
                    </a:cxn>
                    <a:cxn ang="0">
                      <a:pos x="66" y="1147"/>
                    </a:cxn>
                    <a:cxn ang="0">
                      <a:pos x="151" y="986"/>
                    </a:cxn>
                    <a:cxn ang="0">
                      <a:pos x="267" y="829"/>
                    </a:cxn>
                    <a:cxn ang="0">
                      <a:pos x="410" y="679"/>
                    </a:cxn>
                    <a:cxn ang="0">
                      <a:pos x="578" y="538"/>
                    </a:cxn>
                    <a:cxn ang="0">
                      <a:pos x="768" y="408"/>
                    </a:cxn>
                    <a:cxn ang="0">
                      <a:pos x="978" y="292"/>
                    </a:cxn>
                    <a:cxn ang="0">
                      <a:pos x="1204" y="192"/>
                    </a:cxn>
                    <a:cxn ang="0">
                      <a:pos x="1443" y="110"/>
                    </a:cxn>
                    <a:cxn ang="0">
                      <a:pos x="1693" y="48"/>
                    </a:cxn>
                  </a:cxnLst>
                  <a:rect l="0" t="0" r="r" b="b"/>
                  <a:pathLst>
                    <a:path w="3276" h="2190">
                      <a:moveTo>
                        <a:pt x="1693" y="48"/>
                      </a:moveTo>
                      <a:lnTo>
                        <a:pt x="1777" y="33"/>
                      </a:lnTo>
                      <a:lnTo>
                        <a:pt x="1860" y="22"/>
                      </a:lnTo>
                      <a:lnTo>
                        <a:pt x="1941" y="11"/>
                      </a:lnTo>
                      <a:lnTo>
                        <a:pt x="2022" y="5"/>
                      </a:lnTo>
                      <a:lnTo>
                        <a:pt x="2101" y="1"/>
                      </a:lnTo>
                      <a:lnTo>
                        <a:pt x="2178" y="0"/>
                      </a:lnTo>
                      <a:lnTo>
                        <a:pt x="2253" y="1"/>
                      </a:lnTo>
                      <a:lnTo>
                        <a:pt x="2326" y="5"/>
                      </a:lnTo>
                      <a:lnTo>
                        <a:pt x="2397" y="11"/>
                      </a:lnTo>
                      <a:lnTo>
                        <a:pt x="2466" y="20"/>
                      </a:lnTo>
                      <a:lnTo>
                        <a:pt x="2534" y="32"/>
                      </a:lnTo>
                      <a:lnTo>
                        <a:pt x="2599" y="47"/>
                      </a:lnTo>
                      <a:lnTo>
                        <a:pt x="2661" y="63"/>
                      </a:lnTo>
                      <a:lnTo>
                        <a:pt x="2722" y="82"/>
                      </a:lnTo>
                      <a:lnTo>
                        <a:pt x="2780" y="103"/>
                      </a:lnTo>
                      <a:lnTo>
                        <a:pt x="2835" y="127"/>
                      </a:lnTo>
                      <a:lnTo>
                        <a:pt x="2887" y="152"/>
                      </a:lnTo>
                      <a:lnTo>
                        <a:pt x="2937" y="180"/>
                      </a:lnTo>
                      <a:lnTo>
                        <a:pt x="2983" y="210"/>
                      </a:lnTo>
                      <a:lnTo>
                        <a:pt x="3027" y="242"/>
                      </a:lnTo>
                      <a:lnTo>
                        <a:pt x="3068" y="276"/>
                      </a:lnTo>
                      <a:lnTo>
                        <a:pt x="3104" y="311"/>
                      </a:lnTo>
                      <a:lnTo>
                        <a:pt x="3138" y="349"/>
                      </a:lnTo>
                      <a:lnTo>
                        <a:pt x="3169" y="390"/>
                      </a:lnTo>
                      <a:lnTo>
                        <a:pt x="3195" y="432"/>
                      </a:lnTo>
                      <a:lnTo>
                        <a:pt x="3218" y="475"/>
                      </a:lnTo>
                      <a:lnTo>
                        <a:pt x="3238" y="520"/>
                      </a:lnTo>
                      <a:lnTo>
                        <a:pt x="3254" y="567"/>
                      </a:lnTo>
                      <a:lnTo>
                        <a:pt x="3265" y="615"/>
                      </a:lnTo>
                      <a:lnTo>
                        <a:pt x="3273" y="666"/>
                      </a:lnTo>
                      <a:lnTo>
                        <a:pt x="3276" y="718"/>
                      </a:lnTo>
                      <a:lnTo>
                        <a:pt x="3276" y="771"/>
                      </a:lnTo>
                      <a:lnTo>
                        <a:pt x="3271" y="825"/>
                      </a:lnTo>
                      <a:lnTo>
                        <a:pt x="3262" y="880"/>
                      </a:lnTo>
                      <a:lnTo>
                        <a:pt x="3249" y="934"/>
                      </a:lnTo>
                      <a:lnTo>
                        <a:pt x="3232" y="989"/>
                      </a:lnTo>
                      <a:lnTo>
                        <a:pt x="3211" y="1043"/>
                      </a:lnTo>
                      <a:lnTo>
                        <a:pt x="3187" y="1098"/>
                      </a:lnTo>
                      <a:lnTo>
                        <a:pt x="3157" y="1151"/>
                      </a:lnTo>
                      <a:lnTo>
                        <a:pt x="3126" y="1204"/>
                      </a:lnTo>
                      <a:lnTo>
                        <a:pt x="3090" y="1257"/>
                      </a:lnTo>
                      <a:lnTo>
                        <a:pt x="3052" y="1309"/>
                      </a:lnTo>
                      <a:lnTo>
                        <a:pt x="3011" y="1361"/>
                      </a:lnTo>
                      <a:lnTo>
                        <a:pt x="2966" y="1411"/>
                      </a:lnTo>
                      <a:lnTo>
                        <a:pt x="2918" y="1462"/>
                      </a:lnTo>
                      <a:lnTo>
                        <a:pt x="2868" y="1511"/>
                      </a:lnTo>
                      <a:lnTo>
                        <a:pt x="2815" y="1560"/>
                      </a:lnTo>
                      <a:lnTo>
                        <a:pt x="2758" y="1606"/>
                      </a:lnTo>
                      <a:lnTo>
                        <a:pt x="2699" y="1652"/>
                      </a:lnTo>
                      <a:lnTo>
                        <a:pt x="2639" y="1696"/>
                      </a:lnTo>
                      <a:lnTo>
                        <a:pt x="2575" y="1739"/>
                      </a:lnTo>
                      <a:lnTo>
                        <a:pt x="2510" y="1781"/>
                      </a:lnTo>
                      <a:lnTo>
                        <a:pt x="2441" y="1822"/>
                      </a:lnTo>
                      <a:lnTo>
                        <a:pt x="2372" y="1861"/>
                      </a:lnTo>
                      <a:lnTo>
                        <a:pt x="2299" y="1898"/>
                      </a:lnTo>
                      <a:lnTo>
                        <a:pt x="2226" y="1933"/>
                      </a:lnTo>
                      <a:lnTo>
                        <a:pt x="2150" y="1967"/>
                      </a:lnTo>
                      <a:lnTo>
                        <a:pt x="2074" y="1998"/>
                      </a:lnTo>
                      <a:lnTo>
                        <a:pt x="1996" y="2028"/>
                      </a:lnTo>
                      <a:lnTo>
                        <a:pt x="1915" y="2055"/>
                      </a:lnTo>
                      <a:lnTo>
                        <a:pt x="1834" y="2080"/>
                      </a:lnTo>
                      <a:lnTo>
                        <a:pt x="1751" y="2103"/>
                      </a:lnTo>
                      <a:lnTo>
                        <a:pt x="1668" y="2123"/>
                      </a:lnTo>
                      <a:lnTo>
                        <a:pt x="1584" y="2142"/>
                      </a:lnTo>
                      <a:lnTo>
                        <a:pt x="1500" y="2157"/>
                      </a:lnTo>
                      <a:lnTo>
                        <a:pt x="1417" y="2168"/>
                      </a:lnTo>
                      <a:lnTo>
                        <a:pt x="1335" y="2179"/>
                      </a:lnTo>
                      <a:lnTo>
                        <a:pt x="1255" y="2185"/>
                      </a:lnTo>
                      <a:lnTo>
                        <a:pt x="1177" y="2189"/>
                      </a:lnTo>
                      <a:lnTo>
                        <a:pt x="1100" y="2190"/>
                      </a:lnTo>
                      <a:lnTo>
                        <a:pt x="1025" y="2189"/>
                      </a:lnTo>
                      <a:lnTo>
                        <a:pt x="952" y="2185"/>
                      </a:lnTo>
                      <a:lnTo>
                        <a:pt x="880" y="2179"/>
                      </a:lnTo>
                      <a:lnTo>
                        <a:pt x="810" y="2170"/>
                      </a:lnTo>
                      <a:lnTo>
                        <a:pt x="743" y="2158"/>
                      </a:lnTo>
                      <a:lnTo>
                        <a:pt x="678" y="2143"/>
                      </a:lnTo>
                      <a:lnTo>
                        <a:pt x="615" y="2127"/>
                      </a:lnTo>
                      <a:lnTo>
                        <a:pt x="556" y="2108"/>
                      </a:lnTo>
                      <a:lnTo>
                        <a:pt x="497" y="2087"/>
                      </a:lnTo>
                      <a:lnTo>
                        <a:pt x="443" y="2063"/>
                      </a:lnTo>
                      <a:lnTo>
                        <a:pt x="390" y="2038"/>
                      </a:lnTo>
                      <a:lnTo>
                        <a:pt x="340" y="2010"/>
                      </a:lnTo>
                      <a:lnTo>
                        <a:pt x="294" y="1980"/>
                      </a:lnTo>
                      <a:lnTo>
                        <a:pt x="251" y="1948"/>
                      </a:lnTo>
                      <a:lnTo>
                        <a:pt x="210" y="1914"/>
                      </a:lnTo>
                      <a:lnTo>
                        <a:pt x="173" y="1879"/>
                      </a:lnTo>
                      <a:lnTo>
                        <a:pt x="139" y="1841"/>
                      </a:lnTo>
                      <a:lnTo>
                        <a:pt x="109" y="1800"/>
                      </a:lnTo>
                      <a:lnTo>
                        <a:pt x="82" y="1758"/>
                      </a:lnTo>
                      <a:lnTo>
                        <a:pt x="58" y="1715"/>
                      </a:lnTo>
                      <a:lnTo>
                        <a:pt x="39" y="1670"/>
                      </a:lnTo>
                      <a:lnTo>
                        <a:pt x="24" y="1623"/>
                      </a:lnTo>
                      <a:lnTo>
                        <a:pt x="11" y="1575"/>
                      </a:lnTo>
                      <a:lnTo>
                        <a:pt x="4" y="1524"/>
                      </a:lnTo>
                      <a:lnTo>
                        <a:pt x="0" y="1472"/>
                      </a:lnTo>
                      <a:lnTo>
                        <a:pt x="1" y="1419"/>
                      </a:lnTo>
                      <a:lnTo>
                        <a:pt x="6" y="1365"/>
                      </a:lnTo>
                      <a:lnTo>
                        <a:pt x="15" y="1310"/>
                      </a:lnTo>
                      <a:lnTo>
                        <a:pt x="28" y="1256"/>
                      </a:lnTo>
                      <a:lnTo>
                        <a:pt x="46" y="1201"/>
                      </a:lnTo>
                      <a:lnTo>
                        <a:pt x="66" y="1147"/>
                      </a:lnTo>
                      <a:lnTo>
                        <a:pt x="91" y="1092"/>
                      </a:lnTo>
                      <a:lnTo>
                        <a:pt x="119" y="1039"/>
                      </a:lnTo>
                      <a:lnTo>
                        <a:pt x="151" y="986"/>
                      </a:lnTo>
                      <a:lnTo>
                        <a:pt x="186" y="933"/>
                      </a:lnTo>
                      <a:lnTo>
                        <a:pt x="225" y="881"/>
                      </a:lnTo>
                      <a:lnTo>
                        <a:pt x="267" y="829"/>
                      </a:lnTo>
                      <a:lnTo>
                        <a:pt x="311" y="779"/>
                      </a:lnTo>
                      <a:lnTo>
                        <a:pt x="359" y="728"/>
                      </a:lnTo>
                      <a:lnTo>
                        <a:pt x="410" y="679"/>
                      </a:lnTo>
                      <a:lnTo>
                        <a:pt x="463" y="630"/>
                      </a:lnTo>
                      <a:lnTo>
                        <a:pt x="519" y="584"/>
                      </a:lnTo>
                      <a:lnTo>
                        <a:pt x="578" y="538"/>
                      </a:lnTo>
                      <a:lnTo>
                        <a:pt x="639" y="494"/>
                      </a:lnTo>
                      <a:lnTo>
                        <a:pt x="702" y="451"/>
                      </a:lnTo>
                      <a:lnTo>
                        <a:pt x="768" y="408"/>
                      </a:lnTo>
                      <a:lnTo>
                        <a:pt x="837" y="368"/>
                      </a:lnTo>
                      <a:lnTo>
                        <a:pt x="906" y="329"/>
                      </a:lnTo>
                      <a:lnTo>
                        <a:pt x="978" y="292"/>
                      </a:lnTo>
                      <a:lnTo>
                        <a:pt x="1052" y="257"/>
                      </a:lnTo>
                      <a:lnTo>
                        <a:pt x="1126" y="223"/>
                      </a:lnTo>
                      <a:lnTo>
                        <a:pt x="1204" y="192"/>
                      </a:lnTo>
                      <a:lnTo>
                        <a:pt x="1282" y="162"/>
                      </a:lnTo>
                      <a:lnTo>
                        <a:pt x="1362" y="135"/>
                      </a:lnTo>
                      <a:lnTo>
                        <a:pt x="1443" y="110"/>
                      </a:lnTo>
                      <a:lnTo>
                        <a:pt x="1525" y="87"/>
                      </a:lnTo>
                      <a:lnTo>
                        <a:pt x="1608" y="67"/>
                      </a:lnTo>
                      <a:lnTo>
                        <a:pt x="1693" y="48"/>
                      </a:lnTo>
                      <a:close/>
                    </a:path>
                  </a:pathLst>
                </a:custGeom>
                <a:solidFill>
                  <a:srgbClr val="FEFEF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31" name="Freeform 9"/>
                <p:cNvSpPr>
                  <a:spLocks noEditPoints="1"/>
                </p:cNvSpPr>
                <p:nvPr/>
              </p:nvSpPr>
              <p:spPr bwMode="auto">
                <a:xfrm>
                  <a:off x="549275" y="339726"/>
                  <a:ext cx="1144588" cy="682625"/>
                </a:xfrm>
                <a:custGeom>
                  <a:avLst/>
                  <a:gdLst/>
                  <a:ahLst/>
                  <a:cxnLst>
                    <a:cxn ang="0">
                      <a:pos x="1187" y="52"/>
                    </a:cxn>
                    <a:cxn ang="0">
                      <a:pos x="224" y="598"/>
                    </a:cxn>
                    <a:cxn ang="0">
                      <a:pos x="205" y="711"/>
                    </a:cxn>
                    <a:cxn ang="0">
                      <a:pos x="948" y="299"/>
                    </a:cxn>
                    <a:cxn ang="0">
                      <a:pos x="376" y="792"/>
                    </a:cxn>
                    <a:cxn ang="0">
                      <a:pos x="362" y="1325"/>
                    </a:cxn>
                    <a:cxn ang="0">
                      <a:pos x="1079" y="1708"/>
                    </a:cxn>
                    <a:cxn ang="0">
                      <a:pos x="2143" y="1495"/>
                    </a:cxn>
                    <a:cxn ang="0">
                      <a:pos x="2832" y="844"/>
                    </a:cxn>
                    <a:cxn ang="0">
                      <a:pos x="2213" y="1314"/>
                    </a:cxn>
                    <a:cxn ang="0">
                      <a:pos x="2337" y="1149"/>
                    </a:cxn>
                    <a:cxn ang="0">
                      <a:pos x="2578" y="575"/>
                    </a:cxn>
                    <a:cxn ang="0">
                      <a:pos x="2311" y="190"/>
                    </a:cxn>
                    <a:cxn ang="0">
                      <a:pos x="1895" y="1011"/>
                    </a:cxn>
                    <a:cxn ang="0">
                      <a:pos x="1855" y="1126"/>
                    </a:cxn>
                    <a:cxn ang="0">
                      <a:pos x="1901" y="1173"/>
                    </a:cxn>
                    <a:cxn ang="0">
                      <a:pos x="1878" y="1214"/>
                    </a:cxn>
                    <a:cxn ang="0">
                      <a:pos x="2008" y="1106"/>
                    </a:cxn>
                    <a:cxn ang="0">
                      <a:pos x="1911" y="1052"/>
                    </a:cxn>
                    <a:cxn ang="0">
                      <a:pos x="1768" y="1011"/>
                    </a:cxn>
                    <a:cxn ang="0">
                      <a:pos x="1607" y="1101"/>
                    </a:cxn>
                    <a:cxn ang="0">
                      <a:pos x="1717" y="1166"/>
                    </a:cxn>
                    <a:cxn ang="0">
                      <a:pos x="1599" y="1201"/>
                    </a:cxn>
                    <a:cxn ang="0">
                      <a:pos x="1789" y="1146"/>
                    </a:cxn>
                    <a:cxn ang="0">
                      <a:pos x="1673" y="1070"/>
                    </a:cxn>
                    <a:cxn ang="0">
                      <a:pos x="1579" y="1071"/>
                    </a:cxn>
                    <a:cxn ang="0">
                      <a:pos x="1413" y="1030"/>
                    </a:cxn>
                    <a:cxn ang="0">
                      <a:pos x="1437" y="1214"/>
                    </a:cxn>
                    <a:cxn ang="0">
                      <a:pos x="1475" y="1169"/>
                    </a:cxn>
                    <a:cxn ang="0">
                      <a:pos x="1501" y="1054"/>
                    </a:cxn>
                    <a:cxn ang="0">
                      <a:pos x="1299" y="1064"/>
                    </a:cxn>
                    <a:cxn ang="0">
                      <a:pos x="1303" y="1012"/>
                    </a:cxn>
                    <a:cxn ang="0">
                      <a:pos x="1087" y="1211"/>
                    </a:cxn>
                    <a:cxn ang="0">
                      <a:pos x="1140" y="1017"/>
                    </a:cxn>
                    <a:cxn ang="0">
                      <a:pos x="1077" y="1138"/>
                    </a:cxn>
                    <a:cxn ang="0">
                      <a:pos x="1035" y="1064"/>
                    </a:cxn>
                    <a:cxn ang="0">
                      <a:pos x="769" y="1212"/>
                    </a:cxn>
                    <a:cxn ang="0">
                      <a:pos x="649" y="1008"/>
                    </a:cxn>
                    <a:cxn ang="0">
                      <a:pos x="496" y="1169"/>
                    </a:cxn>
                    <a:cxn ang="0">
                      <a:pos x="674" y="1184"/>
                    </a:cxn>
                    <a:cxn ang="0">
                      <a:pos x="573" y="1087"/>
                    </a:cxn>
                    <a:cxn ang="0">
                      <a:pos x="2219" y="599"/>
                    </a:cxn>
                    <a:cxn ang="0">
                      <a:pos x="2185" y="787"/>
                    </a:cxn>
                    <a:cxn ang="0">
                      <a:pos x="2261" y="746"/>
                    </a:cxn>
                    <a:cxn ang="0">
                      <a:pos x="2337" y="541"/>
                    </a:cxn>
                    <a:cxn ang="0">
                      <a:pos x="1926" y="540"/>
                    </a:cxn>
                    <a:cxn ang="0">
                      <a:pos x="1613" y="576"/>
                    </a:cxn>
                    <a:cxn ang="0">
                      <a:pos x="1790" y="761"/>
                    </a:cxn>
                    <a:cxn ang="0">
                      <a:pos x="1665" y="816"/>
                    </a:cxn>
                    <a:cxn ang="0">
                      <a:pos x="1703" y="918"/>
                    </a:cxn>
                    <a:cxn ang="0">
                      <a:pos x="1909" y="740"/>
                    </a:cxn>
                    <a:cxn ang="0">
                      <a:pos x="1702" y="637"/>
                    </a:cxn>
                    <a:cxn ang="0">
                      <a:pos x="1321" y="597"/>
                    </a:cxn>
                    <a:cxn ang="0">
                      <a:pos x="1321" y="597"/>
                    </a:cxn>
                    <a:cxn ang="0">
                      <a:pos x="1550" y="599"/>
                    </a:cxn>
                    <a:cxn ang="0">
                      <a:pos x="1142" y="585"/>
                    </a:cxn>
                    <a:cxn ang="0">
                      <a:pos x="858" y="532"/>
                    </a:cxn>
                    <a:cxn ang="0">
                      <a:pos x="864" y="736"/>
                    </a:cxn>
                    <a:cxn ang="0">
                      <a:pos x="896" y="828"/>
                    </a:cxn>
                    <a:cxn ang="0">
                      <a:pos x="835" y="913"/>
                    </a:cxn>
                    <a:cxn ang="0">
                      <a:pos x="1116" y="774"/>
                    </a:cxn>
                    <a:cxn ang="0">
                      <a:pos x="912" y="654"/>
                    </a:cxn>
                    <a:cxn ang="0">
                      <a:pos x="1034" y="612"/>
                    </a:cxn>
                  </a:cxnLst>
                  <a:rect l="0" t="0" r="r" b="b"/>
                  <a:pathLst>
                    <a:path w="2880" h="1720">
                      <a:moveTo>
                        <a:pt x="2185" y="121"/>
                      </a:moveTo>
                      <a:lnTo>
                        <a:pt x="2142" y="102"/>
                      </a:lnTo>
                      <a:lnTo>
                        <a:pt x="2098" y="84"/>
                      </a:lnTo>
                      <a:lnTo>
                        <a:pt x="2052" y="68"/>
                      </a:lnTo>
                      <a:lnTo>
                        <a:pt x="2007" y="54"/>
                      </a:lnTo>
                      <a:lnTo>
                        <a:pt x="1960" y="42"/>
                      </a:lnTo>
                      <a:lnTo>
                        <a:pt x="1913" y="31"/>
                      </a:lnTo>
                      <a:lnTo>
                        <a:pt x="1866" y="22"/>
                      </a:lnTo>
                      <a:lnTo>
                        <a:pt x="1820" y="14"/>
                      </a:lnTo>
                      <a:lnTo>
                        <a:pt x="1764" y="8"/>
                      </a:lnTo>
                      <a:lnTo>
                        <a:pt x="1709" y="4"/>
                      </a:lnTo>
                      <a:lnTo>
                        <a:pt x="1654" y="2"/>
                      </a:lnTo>
                      <a:lnTo>
                        <a:pt x="1599" y="0"/>
                      </a:lnTo>
                      <a:lnTo>
                        <a:pt x="1544" y="2"/>
                      </a:lnTo>
                      <a:lnTo>
                        <a:pt x="1489" y="4"/>
                      </a:lnTo>
                      <a:lnTo>
                        <a:pt x="1434" y="9"/>
                      </a:lnTo>
                      <a:lnTo>
                        <a:pt x="1379" y="16"/>
                      </a:lnTo>
                      <a:lnTo>
                        <a:pt x="1331" y="23"/>
                      </a:lnTo>
                      <a:lnTo>
                        <a:pt x="1283" y="31"/>
                      </a:lnTo>
                      <a:lnTo>
                        <a:pt x="1235" y="41"/>
                      </a:lnTo>
                      <a:lnTo>
                        <a:pt x="1187" y="52"/>
                      </a:lnTo>
                      <a:lnTo>
                        <a:pt x="1140" y="65"/>
                      </a:lnTo>
                      <a:lnTo>
                        <a:pt x="1092" y="79"/>
                      </a:lnTo>
                      <a:lnTo>
                        <a:pt x="1044" y="94"/>
                      </a:lnTo>
                      <a:lnTo>
                        <a:pt x="997" y="111"/>
                      </a:lnTo>
                      <a:lnTo>
                        <a:pt x="950" y="128"/>
                      </a:lnTo>
                      <a:lnTo>
                        <a:pt x="903" y="147"/>
                      </a:lnTo>
                      <a:lnTo>
                        <a:pt x="858" y="166"/>
                      </a:lnTo>
                      <a:lnTo>
                        <a:pt x="812" y="187"/>
                      </a:lnTo>
                      <a:lnTo>
                        <a:pt x="768" y="208"/>
                      </a:lnTo>
                      <a:lnTo>
                        <a:pt x="724" y="231"/>
                      </a:lnTo>
                      <a:lnTo>
                        <a:pt x="681" y="254"/>
                      </a:lnTo>
                      <a:lnTo>
                        <a:pt x="639" y="278"/>
                      </a:lnTo>
                      <a:lnTo>
                        <a:pt x="591" y="306"/>
                      </a:lnTo>
                      <a:lnTo>
                        <a:pt x="543" y="336"/>
                      </a:lnTo>
                      <a:lnTo>
                        <a:pt x="495" y="369"/>
                      </a:lnTo>
                      <a:lnTo>
                        <a:pt x="446" y="403"/>
                      </a:lnTo>
                      <a:lnTo>
                        <a:pt x="400" y="438"/>
                      </a:lnTo>
                      <a:lnTo>
                        <a:pt x="354" y="475"/>
                      </a:lnTo>
                      <a:lnTo>
                        <a:pt x="309" y="514"/>
                      </a:lnTo>
                      <a:lnTo>
                        <a:pt x="265" y="556"/>
                      </a:lnTo>
                      <a:lnTo>
                        <a:pt x="224" y="598"/>
                      </a:lnTo>
                      <a:lnTo>
                        <a:pt x="184" y="642"/>
                      </a:lnTo>
                      <a:lnTo>
                        <a:pt x="166" y="664"/>
                      </a:lnTo>
                      <a:lnTo>
                        <a:pt x="147" y="688"/>
                      </a:lnTo>
                      <a:lnTo>
                        <a:pt x="129" y="711"/>
                      </a:lnTo>
                      <a:lnTo>
                        <a:pt x="112" y="735"/>
                      </a:lnTo>
                      <a:lnTo>
                        <a:pt x="95" y="759"/>
                      </a:lnTo>
                      <a:lnTo>
                        <a:pt x="79" y="783"/>
                      </a:lnTo>
                      <a:lnTo>
                        <a:pt x="64" y="808"/>
                      </a:lnTo>
                      <a:lnTo>
                        <a:pt x="49" y="832"/>
                      </a:lnTo>
                      <a:lnTo>
                        <a:pt x="36" y="859"/>
                      </a:lnTo>
                      <a:lnTo>
                        <a:pt x="23" y="884"/>
                      </a:lnTo>
                      <a:lnTo>
                        <a:pt x="11" y="911"/>
                      </a:lnTo>
                      <a:lnTo>
                        <a:pt x="0" y="937"/>
                      </a:lnTo>
                      <a:lnTo>
                        <a:pt x="24" y="906"/>
                      </a:lnTo>
                      <a:lnTo>
                        <a:pt x="48" y="876"/>
                      </a:lnTo>
                      <a:lnTo>
                        <a:pt x="73" y="846"/>
                      </a:lnTo>
                      <a:lnTo>
                        <a:pt x="98" y="818"/>
                      </a:lnTo>
                      <a:lnTo>
                        <a:pt x="124" y="790"/>
                      </a:lnTo>
                      <a:lnTo>
                        <a:pt x="150" y="763"/>
                      </a:lnTo>
                      <a:lnTo>
                        <a:pt x="177" y="736"/>
                      </a:lnTo>
                      <a:lnTo>
                        <a:pt x="205" y="711"/>
                      </a:lnTo>
                      <a:lnTo>
                        <a:pt x="233" y="685"/>
                      </a:lnTo>
                      <a:lnTo>
                        <a:pt x="262" y="661"/>
                      </a:lnTo>
                      <a:lnTo>
                        <a:pt x="290" y="637"/>
                      </a:lnTo>
                      <a:lnTo>
                        <a:pt x="319" y="614"/>
                      </a:lnTo>
                      <a:lnTo>
                        <a:pt x="349" y="592"/>
                      </a:lnTo>
                      <a:lnTo>
                        <a:pt x="379" y="570"/>
                      </a:lnTo>
                      <a:lnTo>
                        <a:pt x="410" y="550"/>
                      </a:lnTo>
                      <a:lnTo>
                        <a:pt x="440" y="530"/>
                      </a:lnTo>
                      <a:lnTo>
                        <a:pt x="472" y="509"/>
                      </a:lnTo>
                      <a:lnTo>
                        <a:pt x="503" y="490"/>
                      </a:lnTo>
                      <a:lnTo>
                        <a:pt x="535" y="473"/>
                      </a:lnTo>
                      <a:lnTo>
                        <a:pt x="568" y="455"/>
                      </a:lnTo>
                      <a:lnTo>
                        <a:pt x="601" y="437"/>
                      </a:lnTo>
                      <a:lnTo>
                        <a:pt x="634" y="421"/>
                      </a:lnTo>
                      <a:lnTo>
                        <a:pt x="667" y="404"/>
                      </a:lnTo>
                      <a:lnTo>
                        <a:pt x="701" y="389"/>
                      </a:lnTo>
                      <a:lnTo>
                        <a:pt x="769" y="360"/>
                      </a:lnTo>
                      <a:lnTo>
                        <a:pt x="837" y="333"/>
                      </a:lnTo>
                      <a:lnTo>
                        <a:pt x="908" y="309"/>
                      </a:lnTo>
                      <a:lnTo>
                        <a:pt x="979" y="287"/>
                      </a:lnTo>
                      <a:lnTo>
                        <a:pt x="948" y="299"/>
                      </a:lnTo>
                      <a:lnTo>
                        <a:pt x="916" y="313"/>
                      </a:lnTo>
                      <a:lnTo>
                        <a:pt x="884" y="328"/>
                      </a:lnTo>
                      <a:lnTo>
                        <a:pt x="853" y="345"/>
                      </a:lnTo>
                      <a:lnTo>
                        <a:pt x="821" y="361"/>
                      </a:lnTo>
                      <a:lnTo>
                        <a:pt x="789" y="380"/>
                      </a:lnTo>
                      <a:lnTo>
                        <a:pt x="758" y="399"/>
                      </a:lnTo>
                      <a:lnTo>
                        <a:pt x="727" y="419"/>
                      </a:lnTo>
                      <a:lnTo>
                        <a:pt x="697" y="441"/>
                      </a:lnTo>
                      <a:lnTo>
                        <a:pt x="667" y="463"/>
                      </a:lnTo>
                      <a:lnTo>
                        <a:pt x="638" y="485"/>
                      </a:lnTo>
                      <a:lnTo>
                        <a:pt x="608" y="509"/>
                      </a:lnTo>
                      <a:lnTo>
                        <a:pt x="581" y="535"/>
                      </a:lnTo>
                      <a:lnTo>
                        <a:pt x="553" y="560"/>
                      </a:lnTo>
                      <a:lnTo>
                        <a:pt x="527" y="587"/>
                      </a:lnTo>
                      <a:lnTo>
                        <a:pt x="502" y="613"/>
                      </a:lnTo>
                      <a:lnTo>
                        <a:pt x="477" y="641"/>
                      </a:lnTo>
                      <a:lnTo>
                        <a:pt x="454" y="670"/>
                      </a:lnTo>
                      <a:lnTo>
                        <a:pt x="433" y="699"/>
                      </a:lnTo>
                      <a:lnTo>
                        <a:pt x="412" y="730"/>
                      </a:lnTo>
                      <a:lnTo>
                        <a:pt x="393" y="760"/>
                      </a:lnTo>
                      <a:lnTo>
                        <a:pt x="376" y="792"/>
                      </a:lnTo>
                      <a:lnTo>
                        <a:pt x="359" y="825"/>
                      </a:lnTo>
                      <a:lnTo>
                        <a:pt x="345" y="856"/>
                      </a:lnTo>
                      <a:lnTo>
                        <a:pt x="333" y="890"/>
                      </a:lnTo>
                      <a:lnTo>
                        <a:pt x="321" y="925"/>
                      </a:lnTo>
                      <a:lnTo>
                        <a:pt x="312" y="959"/>
                      </a:lnTo>
                      <a:lnTo>
                        <a:pt x="306" y="993"/>
                      </a:lnTo>
                      <a:lnTo>
                        <a:pt x="301" y="1030"/>
                      </a:lnTo>
                      <a:lnTo>
                        <a:pt x="298" y="1065"/>
                      </a:lnTo>
                      <a:lnTo>
                        <a:pt x="298" y="1102"/>
                      </a:lnTo>
                      <a:lnTo>
                        <a:pt x="300" y="1138"/>
                      </a:lnTo>
                      <a:lnTo>
                        <a:pt x="302" y="1156"/>
                      </a:lnTo>
                      <a:lnTo>
                        <a:pt x="305" y="1174"/>
                      </a:lnTo>
                      <a:lnTo>
                        <a:pt x="307" y="1192"/>
                      </a:lnTo>
                      <a:lnTo>
                        <a:pt x="312" y="1209"/>
                      </a:lnTo>
                      <a:lnTo>
                        <a:pt x="317" y="1226"/>
                      </a:lnTo>
                      <a:lnTo>
                        <a:pt x="322" y="1242"/>
                      </a:lnTo>
                      <a:lnTo>
                        <a:pt x="329" y="1260"/>
                      </a:lnTo>
                      <a:lnTo>
                        <a:pt x="336" y="1276"/>
                      </a:lnTo>
                      <a:lnTo>
                        <a:pt x="344" y="1293"/>
                      </a:lnTo>
                      <a:lnTo>
                        <a:pt x="352" y="1309"/>
                      </a:lnTo>
                      <a:lnTo>
                        <a:pt x="362" y="1325"/>
                      </a:lnTo>
                      <a:lnTo>
                        <a:pt x="371" y="1341"/>
                      </a:lnTo>
                      <a:lnTo>
                        <a:pt x="382" y="1356"/>
                      </a:lnTo>
                      <a:lnTo>
                        <a:pt x="392" y="1371"/>
                      </a:lnTo>
                      <a:lnTo>
                        <a:pt x="405" y="1387"/>
                      </a:lnTo>
                      <a:lnTo>
                        <a:pt x="416" y="1402"/>
                      </a:lnTo>
                      <a:lnTo>
                        <a:pt x="443" y="1430"/>
                      </a:lnTo>
                      <a:lnTo>
                        <a:pt x="472" y="1457"/>
                      </a:lnTo>
                      <a:lnTo>
                        <a:pt x="502" y="1484"/>
                      </a:lnTo>
                      <a:lnTo>
                        <a:pt x="535" y="1511"/>
                      </a:lnTo>
                      <a:lnTo>
                        <a:pt x="570" y="1535"/>
                      </a:lnTo>
                      <a:lnTo>
                        <a:pt x="607" y="1557"/>
                      </a:lnTo>
                      <a:lnTo>
                        <a:pt x="645" y="1579"/>
                      </a:lnTo>
                      <a:lnTo>
                        <a:pt x="686" y="1599"/>
                      </a:lnTo>
                      <a:lnTo>
                        <a:pt x="732" y="1620"/>
                      </a:lnTo>
                      <a:lnTo>
                        <a:pt x="779" y="1639"/>
                      </a:lnTo>
                      <a:lnTo>
                        <a:pt x="827" y="1655"/>
                      </a:lnTo>
                      <a:lnTo>
                        <a:pt x="877" y="1669"/>
                      </a:lnTo>
                      <a:lnTo>
                        <a:pt x="926" y="1682"/>
                      </a:lnTo>
                      <a:lnTo>
                        <a:pt x="977" y="1693"/>
                      </a:lnTo>
                      <a:lnTo>
                        <a:pt x="1027" y="1702"/>
                      </a:lnTo>
                      <a:lnTo>
                        <a:pt x="1079" y="1708"/>
                      </a:lnTo>
                      <a:lnTo>
                        <a:pt x="1130" y="1713"/>
                      </a:lnTo>
                      <a:lnTo>
                        <a:pt x="1182" y="1717"/>
                      </a:lnTo>
                      <a:lnTo>
                        <a:pt x="1234" y="1720"/>
                      </a:lnTo>
                      <a:lnTo>
                        <a:pt x="1284" y="1720"/>
                      </a:lnTo>
                      <a:lnTo>
                        <a:pt x="1336" y="1718"/>
                      </a:lnTo>
                      <a:lnTo>
                        <a:pt x="1387" y="1716"/>
                      </a:lnTo>
                      <a:lnTo>
                        <a:pt x="1437" y="1712"/>
                      </a:lnTo>
                      <a:lnTo>
                        <a:pt x="1488" y="1706"/>
                      </a:lnTo>
                      <a:lnTo>
                        <a:pt x="1535" y="1699"/>
                      </a:lnTo>
                      <a:lnTo>
                        <a:pt x="1583" y="1692"/>
                      </a:lnTo>
                      <a:lnTo>
                        <a:pt x="1632" y="1682"/>
                      </a:lnTo>
                      <a:lnTo>
                        <a:pt x="1682" y="1670"/>
                      </a:lnTo>
                      <a:lnTo>
                        <a:pt x="1732" y="1656"/>
                      </a:lnTo>
                      <a:lnTo>
                        <a:pt x="1783" y="1642"/>
                      </a:lnTo>
                      <a:lnTo>
                        <a:pt x="1835" y="1626"/>
                      </a:lnTo>
                      <a:lnTo>
                        <a:pt x="1885" y="1607"/>
                      </a:lnTo>
                      <a:lnTo>
                        <a:pt x="1937" y="1588"/>
                      </a:lnTo>
                      <a:lnTo>
                        <a:pt x="1989" y="1566"/>
                      </a:lnTo>
                      <a:lnTo>
                        <a:pt x="2041" y="1545"/>
                      </a:lnTo>
                      <a:lnTo>
                        <a:pt x="2093" y="1521"/>
                      </a:lnTo>
                      <a:lnTo>
                        <a:pt x="2143" y="1495"/>
                      </a:lnTo>
                      <a:lnTo>
                        <a:pt x="2194" y="1469"/>
                      </a:lnTo>
                      <a:lnTo>
                        <a:pt x="2243" y="1441"/>
                      </a:lnTo>
                      <a:lnTo>
                        <a:pt x="2293" y="1411"/>
                      </a:lnTo>
                      <a:lnTo>
                        <a:pt x="2341" y="1380"/>
                      </a:lnTo>
                      <a:lnTo>
                        <a:pt x="2389" y="1349"/>
                      </a:lnTo>
                      <a:lnTo>
                        <a:pt x="2436" y="1316"/>
                      </a:lnTo>
                      <a:lnTo>
                        <a:pt x="2480" y="1282"/>
                      </a:lnTo>
                      <a:lnTo>
                        <a:pt x="2524" y="1245"/>
                      </a:lnTo>
                      <a:lnTo>
                        <a:pt x="2566" y="1208"/>
                      </a:lnTo>
                      <a:lnTo>
                        <a:pt x="2607" y="1171"/>
                      </a:lnTo>
                      <a:lnTo>
                        <a:pt x="2646" y="1132"/>
                      </a:lnTo>
                      <a:lnTo>
                        <a:pt x="2683" y="1092"/>
                      </a:lnTo>
                      <a:lnTo>
                        <a:pt x="2718" y="1051"/>
                      </a:lnTo>
                      <a:lnTo>
                        <a:pt x="2751" y="1008"/>
                      </a:lnTo>
                      <a:lnTo>
                        <a:pt x="2781" y="965"/>
                      </a:lnTo>
                      <a:lnTo>
                        <a:pt x="2810" y="921"/>
                      </a:lnTo>
                      <a:lnTo>
                        <a:pt x="2836" y="876"/>
                      </a:lnTo>
                      <a:lnTo>
                        <a:pt x="2858" y="830"/>
                      </a:lnTo>
                      <a:lnTo>
                        <a:pt x="2880" y="783"/>
                      </a:lnTo>
                      <a:lnTo>
                        <a:pt x="2856" y="814"/>
                      </a:lnTo>
                      <a:lnTo>
                        <a:pt x="2832" y="844"/>
                      </a:lnTo>
                      <a:lnTo>
                        <a:pt x="2807" y="874"/>
                      </a:lnTo>
                      <a:lnTo>
                        <a:pt x="2781" y="902"/>
                      </a:lnTo>
                      <a:lnTo>
                        <a:pt x="2755" y="930"/>
                      </a:lnTo>
                      <a:lnTo>
                        <a:pt x="2729" y="957"/>
                      </a:lnTo>
                      <a:lnTo>
                        <a:pt x="2702" y="984"/>
                      </a:lnTo>
                      <a:lnTo>
                        <a:pt x="2675" y="1009"/>
                      </a:lnTo>
                      <a:lnTo>
                        <a:pt x="2647" y="1035"/>
                      </a:lnTo>
                      <a:lnTo>
                        <a:pt x="2618" y="1059"/>
                      </a:lnTo>
                      <a:lnTo>
                        <a:pt x="2589" y="1082"/>
                      </a:lnTo>
                      <a:lnTo>
                        <a:pt x="2560" y="1106"/>
                      </a:lnTo>
                      <a:lnTo>
                        <a:pt x="2531" y="1127"/>
                      </a:lnTo>
                      <a:lnTo>
                        <a:pt x="2500" y="1149"/>
                      </a:lnTo>
                      <a:lnTo>
                        <a:pt x="2470" y="1170"/>
                      </a:lnTo>
                      <a:lnTo>
                        <a:pt x="2440" y="1190"/>
                      </a:lnTo>
                      <a:lnTo>
                        <a:pt x="2408" y="1209"/>
                      </a:lnTo>
                      <a:lnTo>
                        <a:pt x="2376" y="1228"/>
                      </a:lnTo>
                      <a:lnTo>
                        <a:pt x="2345" y="1247"/>
                      </a:lnTo>
                      <a:lnTo>
                        <a:pt x="2312" y="1265"/>
                      </a:lnTo>
                      <a:lnTo>
                        <a:pt x="2279" y="1283"/>
                      </a:lnTo>
                      <a:lnTo>
                        <a:pt x="2246" y="1299"/>
                      </a:lnTo>
                      <a:lnTo>
                        <a:pt x="2213" y="1314"/>
                      </a:lnTo>
                      <a:lnTo>
                        <a:pt x="2179" y="1330"/>
                      </a:lnTo>
                      <a:lnTo>
                        <a:pt x="2112" y="1359"/>
                      </a:lnTo>
                      <a:lnTo>
                        <a:pt x="2042" y="1385"/>
                      </a:lnTo>
                      <a:lnTo>
                        <a:pt x="1973" y="1411"/>
                      </a:lnTo>
                      <a:lnTo>
                        <a:pt x="1901" y="1432"/>
                      </a:lnTo>
                      <a:lnTo>
                        <a:pt x="1930" y="1421"/>
                      </a:lnTo>
                      <a:lnTo>
                        <a:pt x="1957" y="1409"/>
                      </a:lnTo>
                      <a:lnTo>
                        <a:pt x="1987" y="1395"/>
                      </a:lnTo>
                      <a:lnTo>
                        <a:pt x="2016" y="1382"/>
                      </a:lnTo>
                      <a:lnTo>
                        <a:pt x="2044" y="1366"/>
                      </a:lnTo>
                      <a:lnTo>
                        <a:pt x="2073" y="1350"/>
                      </a:lnTo>
                      <a:lnTo>
                        <a:pt x="2100" y="1333"/>
                      </a:lnTo>
                      <a:lnTo>
                        <a:pt x="2128" y="1316"/>
                      </a:lnTo>
                      <a:lnTo>
                        <a:pt x="2156" y="1298"/>
                      </a:lnTo>
                      <a:lnTo>
                        <a:pt x="2184" y="1279"/>
                      </a:lnTo>
                      <a:lnTo>
                        <a:pt x="2211" y="1259"/>
                      </a:lnTo>
                      <a:lnTo>
                        <a:pt x="2237" y="1238"/>
                      </a:lnTo>
                      <a:lnTo>
                        <a:pt x="2264" y="1217"/>
                      </a:lnTo>
                      <a:lnTo>
                        <a:pt x="2289" y="1195"/>
                      </a:lnTo>
                      <a:lnTo>
                        <a:pt x="2313" y="1173"/>
                      </a:lnTo>
                      <a:lnTo>
                        <a:pt x="2337" y="1149"/>
                      </a:lnTo>
                      <a:lnTo>
                        <a:pt x="2361" y="1125"/>
                      </a:lnTo>
                      <a:lnTo>
                        <a:pt x="2383" y="1101"/>
                      </a:lnTo>
                      <a:lnTo>
                        <a:pt x="2405" y="1075"/>
                      </a:lnTo>
                      <a:lnTo>
                        <a:pt x="2426" y="1050"/>
                      </a:lnTo>
                      <a:lnTo>
                        <a:pt x="2445" y="1023"/>
                      </a:lnTo>
                      <a:lnTo>
                        <a:pt x="2464" y="995"/>
                      </a:lnTo>
                      <a:lnTo>
                        <a:pt x="2481" y="968"/>
                      </a:lnTo>
                      <a:lnTo>
                        <a:pt x="2498" y="940"/>
                      </a:lnTo>
                      <a:lnTo>
                        <a:pt x="2512" y="912"/>
                      </a:lnTo>
                      <a:lnTo>
                        <a:pt x="2526" y="882"/>
                      </a:lnTo>
                      <a:lnTo>
                        <a:pt x="2538" y="852"/>
                      </a:lnTo>
                      <a:lnTo>
                        <a:pt x="2550" y="822"/>
                      </a:lnTo>
                      <a:lnTo>
                        <a:pt x="2559" y="792"/>
                      </a:lnTo>
                      <a:lnTo>
                        <a:pt x="2566" y="761"/>
                      </a:lnTo>
                      <a:lnTo>
                        <a:pt x="2572" y="730"/>
                      </a:lnTo>
                      <a:lnTo>
                        <a:pt x="2578" y="697"/>
                      </a:lnTo>
                      <a:lnTo>
                        <a:pt x="2580" y="671"/>
                      </a:lnTo>
                      <a:lnTo>
                        <a:pt x="2581" y="647"/>
                      </a:lnTo>
                      <a:lnTo>
                        <a:pt x="2581" y="622"/>
                      </a:lnTo>
                      <a:lnTo>
                        <a:pt x="2580" y="598"/>
                      </a:lnTo>
                      <a:lnTo>
                        <a:pt x="2578" y="575"/>
                      </a:lnTo>
                      <a:lnTo>
                        <a:pt x="2575" y="552"/>
                      </a:lnTo>
                      <a:lnTo>
                        <a:pt x="2570" y="530"/>
                      </a:lnTo>
                      <a:lnTo>
                        <a:pt x="2564" y="507"/>
                      </a:lnTo>
                      <a:lnTo>
                        <a:pt x="2557" y="485"/>
                      </a:lnTo>
                      <a:lnTo>
                        <a:pt x="2550" y="464"/>
                      </a:lnTo>
                      <a:lnTo>
                        <a:pt x="2541" y="444"/>
                      </a:lnTo>
                      <a:lnTo>
                        <a:pt x="2531" y="423"/>
                      </a:lnTo>
                      <a:lnTo>
                        <a:pt x="2519" y="403"/>
                      </a:lnTo>
                      <a:lnTo>
                        <a:pt x="2508" y="384"/>
                      </a:lnTo>
                      <a:lnTo>
                        <a:pt x="2495" y="365"/>
                      </a:lnTo>
                      <a:lnTo>
                        <a:pt x="2483" y="347"/>
                      </a:lnTo>
                      <a:lnTo>
                        <a:pt x="2467" y="330"/>
                      </a:lnTo>
                      <a:lnTo>
                        <a:pt x="2454" y="312"/>
                      </a:lnTo>
                      <a:lnTo>
                        <a:pt x="2437" y="295"/>
                      </a:lnTo>
                      <a:lnTo>
                        <a:pt x="2421" y="279"/>
                      </a:lnTo>
                      <a:lnTo>
                        <a:pt x="2404" y="263"/>
                      </a:lnTo>
                      <a:lnTo>
                        <a:pt x="2386" y="247"/>
                      </a:lnTo>
                      <a:lnTo>
                        <a:pt x="2369" y="232"/>
                      </a:lnTo>
                      <a:lnTo>
                        <a:pt x="2350" y="218"/>
                      </a:lnTo>
                      <a:lnTo>
                        <a:pt x="2331" y="204"/>
                      </a:lnTo>
                      <a:lnTo>
                        <a:pt x="2311" y="190"/>
                      </a:lnTo>
                      <a:lnTo>
                        <a:pt x="2290" y="178"/>
                      </a:lnTo>
                      <a:lnTo>
                        <a:pt x="2270" y="165"/>
                      </a:lnTo>
                      <a:lnTo>
                        <a:pt x="2228" y="142"/>
                      </a:lnTo>
                      <a:lnTo>
                        <a:pt x="2185" y="121"/>
                      </a:lnTo>
                      <a:close/>
                      <a:moveTo>
                        <a:pt x="2021" y="1066"/>
                      </a:moveTo>
                      <a:lnTo>
                        <a:pt x="2023" y="1056"/>
                      </a:lnTo>
                      <a:lnTo>
                        <a:pt x="2025" y="1049"/>
                      </a:lnTo>
                      <a:lnTo>
                        <a:pt x="2025" y="1041"/>
                      </a:lnTo>
                      <a:lnTo>
                        <a:pt x="2023" y="1035"/>
                      </a:lnTo>
                      <a:lnTo>
                        <a:pt x="2021" y="1030"/>
                      </a:lnTo>
                      <a:lnTo>
                        <a:pt x="2018" y="1025"/>
                      </a:lnTo>
                      <a:lnTo>
                        <a:pt x="2014" y="1021"/>
                      </a:lnTo>
                      <a:lnTo>
                        <a:pt x="2009" y="1017"/>
                      </a:lnTo>
                      <a:lnTo>
                        <a:pt x="2004" y="1014"/>
                      </a:lnTo>
                      <a:lnTo>
                        <a:pt x="1992" y="1011"/>
                      </a:lnTo>
                      <a:lnTo>
                        <a:pt x="1978" y="1008"/>
                      </a:lnTo>
                      <a:lnTo>
                        <a:pt x="1961" y="1007"/>
                      </a:lnTo>
                      <a:lnTo>
                        <a:pt x="1945" y="1007"/>
                      </a:lnTo>
                      <a:lnTo>
                        <a:pt x="1923" y="1007"/>
                      </a:lnTo>
                      <a:lnTo>
                        <a:pt x="1904" y="1009"/>
                      </a:lnTo>
                      <a:lnTo>
                        <a:pt x="1895" y="1011"/>
                      </a:lnTo>
                      <a:lnTo>
                        <a:pt x="1887" y="1012"/>
                      </a:lnTo>
                      <a:lnTo>
                        <a:pt x="1878" y="1014"/>
                      </a:lnTo>
                      <a:lnTo>
                        <a:pt x="1871" y="1018"/>
                      </a:lnTo>
                      <a:lnTo>
                        <a:pt x="1864" y="1022"/>
                      </a:lnTo>
                      <a:lnTo>
                        <a:pt x="1857" y="1026"/>
                      </a:lnTo>
                      <a:lnTo>
                        <a:pt x="1852" y="1032"/>
                      </a:lnTo>
                      <a:lnTo>
                        <a:pt x="1846" y="1038"/>
                      </a:lnTo>
                      <a:lnTo>
                        <a:pt x="1842" y="1045"/>
                      </a:lnTo>
                      <a:lnTo>
                        <a:pt x="1838" y="1054"/>
                      </a:lnTo>
                      <a:lnTo>
                        <a:pt x="1835" y="1063"/>
                      </a:lnTo>
                      <a:lnTo>
                        <a:pt x="1832" y="1073"/>
                      </a:lnTo>
                      <a:lnTo>
                        <a:pt x="1831" y="1080"/>
                      </a:lnTo>
                      <a:lnTo>
                        <a:pt x="1830" y="1088"/>
                      </a:lnTo>
                      <a:lnTo>
                        <a:pt x="1830" y="1094"/>
                      </a:lnTo>
                      <a:lnTo>
                        <a:pt x="1831" y="1101"/>
                      </a:lnTo>
                      <a:lnTo>
                        <a:pt x="1832" y="1106"/>
                      </a:lnTo>
                      <a:lnTo>
                        <a:pt x="1835" y="1111"/>
                      </a:lnTo>
                      <a:lnTo>
                        <a:pt x="1838" y="1114"/>
                      </a:lnTo>
                      <a:lnTo>
                        <a:pt x="1844" y="1120"/>
                      </a:lnTo>
                      <a:lnTo>
                        <a:pt x="1849" y="1122"/>
                      </a:lnTo>
                      <a:lnTo>
                        <a:pt x="1855" y="1126"/>
                      </a:lnTo>
                      <a:lnTo>
                        <a:pt x="1863" y="1128"/>
                      </a:lnTo>
                      <a:lnTo>
                        <a:pt x="1871" y="1131"/>
                      </a:lnTo>
                      <a:lnTo>
                        <a:pt x="1892" y="1133"/>
                      </a:lnTo>
                      <a:lnTo>
                        <a:pt x="1917" y="1135"/>
                      </a:lnTo>
                      <a:lnTo>
                        <a:pt x="1926" y="1135"/>
                      </a:lnTo>
                      <a:lnTo>
                        <a:pt x="1933" y="1135"/>
                      </a:lnTo>
                      <a:lnTo>
                        <a:pt x="1940" y="1136"/>
                      </a:lnTo>
                      <a:lnTo>
                        <a:pt x="1944" y="1138"/>
                      </a:lnTo>
                      <a:lnTo>
                        <a:pt x="1946" y="1141"/>
                      </a:lnTo>
                      <a:lnTo>
                        <a:pt x="1947" y="1145"/>
                      </a:lnTo>
                      <a:lnTo>
                        <a:pt x="1947" y="1149"/>
                      </a:lnTo>
                      <a:lnTo>
                        <a:pt x="1947" y="1154"/>
                      </a:lnTo>
                      <a:lnTo>
                        <a:pt x="1946" y="1159"/>
                      </a:lnTo>
                      <a:lnTo>
                        <a:pt x="1944" y="1164"/>
                      </a:lnTo>
                      <a:lnTo>
                        <a:pt x="1941" y="1166"/>
                      </a:lnTo>
                      <a:lnTo>
                        <a:pt x="1936" y="1169"/>
                      </a:lnTo>
                      <a:lnTo>
                        <a:pt x="1932" y="1170"/>
                      </a:lnTo>
                      <a:lnTo>
                        <a:pt x="1926" y="1171"/>
                      </a:lnTo>
                      <a:lnTo>
                        <a:pt x="1918" y="1173"/>
                      </a:lnTo>
                      <a:lnTo>
                        <a:pt x="1908" y="1173"/>
                      </a:lnTo>
                      <a:lnTo>
                        <a:pt x="1901" y="1173"/>
                      </a:lnTo>
                      <a:lnTo>
                        <a:pt x="1894" y="1171"/>
                      </a:lnTo>
                      <a:lnTo>
                        <a:pt x="1889" y="1170"/>
                      </a:lnTo>
                      <a:lnTo>
                        <a:pt x="1884" y="1169"/>
                      </a:lnTo>
                      <a:lnTo>
                        <a:pt x="1882" y="1166"/>
                      </a:lnTo>
                      <a:lnTo>
                        <a:pt x="1880" y="1163"/>
                      </a:lnTo>
                      <a:lnTo>
                        <a:pt x="1880" y="1157"/>
                      </a:lnTo>
                      <a:lnTo>
                        <a:pt x="1880" y="1151"/>
                      </a:lnTo>
                      <a:lnTo>
                        <a:pt x="1814" y="1151"/>
                      </a:lnTo>
                      <a:lnTo>
                        <a:pt x="1813" y="1161"/>
                      </a:lnTo>
                      <a:lnTo>
                        <a:pt x="1812" y="1170"/>
                      </a:lnTo>
                      <a:lnTo>
                        <a:pt x="1812" y="1178"/>
                      </a:lnTo>
                      <a:lnTo>
                        <a:pt x="1813" y="1185"/>
                      </a:lnTo>
                      <a:lnTo>
                        <a:pt x="1816" y="1192"/>
                      </a:lnTo>
                      <a:lnTo>
                        <a:pt x="1818" y="1197"/>
                      </a:lnTo>
                      <a:lnTo>
                        <a:pt x="1822" y="1201"/>
                      </a:lnTo>
                      <a:lnTo>
                        <a:pt x="1827" y="1204"/>
                      </a:lnTo>
                      <a:lnTo>
                        <a:pt x="1833" y="1208"/>
                      </a:lnTo>
                      <a:lnTo>
                        <a:pt x="1841" y="1211"/>
                      </a:lnTo>
                      <a:lnTo>
                        <a:pt x="1849" y="1212"/>
                      </a:lnTo>
                      <a:lnTo>
                        <a:pt x="1857" y="1213"/>
                      </a:lnTo>
                      <a:lnTo>
                        <a:pt x="1878" y="1214"/>
                      </a:lnTo>
                      <a:lnTo>
                        <a:pt x="1902" y="1214"/>
                      </a:lnTo>
                      <a:lnTo>
                        <a:pt x="1925" y="1214"/>
                      </a:lnTo>
                      <a:lnTo>
                        <a:pt x="1945" y="1213"/>
                      </a:lnTo>
                      <a:lnTo>
                        <a:pt x="1954" y="1211"/>
                      </a:lnTo>
                      <a:lnTo>
                        <a:pt x="1963" y="1209"/>
                      </a:lnTo>
                      <a:lnTo>
                        <a:pt x="1970" y="1206"/>
                      </a:lnTo>
                      <a:lnTo>
                        <a:pt x="1976" y="1203"/>
                      </a:lnTo>
                      <a:lnTo>
                        <a:pt x="1983" y="1199"/>
                      </a:lnTo>
                      <a:lnTo>
                        <a:pt x="1989" y="1194"/>
                      </a:lnTo>
                      <a:lnTo>
                        <a:pt x="1994" y="1188"/>
                      </a:lnTo>
                      <a:lnTo>
                        <a:pt x="1999" y="1182"/>
                      </a:lnTo>
                      <a:lnTo>
                        <a:pt x="2003" y="1175"/>
                      </a:lnTo>
                      <a:lnTo>
                        <a:pt x="2007" y="1166"/>
                      </a:lnTo>
                      <a:lnTo>
                        <a:pt x="2011" y="1157"/>
                      </a:lnTo>
                      <a:lnTo>
                        <a:pt x="2013" y="1146"/>
                      </a:lnTo>
                      <a:lnTo>
                        <a:pt x="2014" y="1137"/>
                      </a:lnTo>
                      <a:lnTo>
                        <a:pt x="2016" y="1130"/>
                      </a:lnTo>
                      <a:lnTo>
                        <a:pt x="2014" y="1122"/>
                      </a:lnTo>
                      <a:lnTo>
                        <a:pt x="2013" y="1116"/>
                      </a:lnTo>
                      <a:lnTo>
                        <a:pt x="2012" y="1109"/>
                      </a:lnTo>
                      <a:lnTo>
                        <a:pt x="2008" y="1106"/>
                      </a:lnTo>
                      <a:lnTo>
                        <a:pt x="2004" y="1101"/>
                      </a:lnTo>
                      <a:lnTo>
                        <a:pt x="1999" y="1097"/>
                      </a:lnTo>
                      <a:lnTo>
                        <a:pt x="1994" y="1094"/>
                      </a:lnTo>
                      <a:lnTo>
                        <a:pt x="1988" y="1092"/>
                      </a:lnTo>
                      <a:lnTo>
                        <a:pt x="1980" y="1089"/>
                      </a:lnTo>
                      <a:lnTo>
                        <a:pt x="1971" y="1088"/>
                      </a:lnTo>
                      <a:lnTo>
                        <a:pt x="1951" y="1087"/>
                      </a:lnTo>
                      <a:lnTo>
                        <a:pt x="1927" y="1085"/>
                      </a:lnTo>
                      <a:lnTo>
                        <a:pt x="1917" y="1085"/>
                      </a:lnTo>
                      <a:lnTo>
                        <a:pt x="1909" y="1084"/>
                      </a:lnTo>
                      <a:lnTo>
                        <a:pt x="1903" y="1083"/>
                      </a:lnTo>
                      <a:lnTo>
                        <a:pt x="1899" y="1080"/>
                      </a:lnTo>
                      <a:lnTo>
                        <a:pt x="1897" y="1078"/>
                      </a:lnTo>
                      <a:lnTo>
                        <a:pt x="1897" y="1074"/>
                      </a:lnTo>
                      <a:lnTo>
                        <a:pt x="1897" y="1070"/>
                      </a:lnTo>
                      <a:lnTo>
                        <a:pt x="1897" y="1068"/>
                      </a:lnTo>
                      <a:lnTo>
                        <a:pt x="1898" y="1063"/>
                      </a:lnTo>
                      <a:lnTo>
                        <a:pt x="1899" y="1059"/>
                      </a:lnTo>
                      <a:lnTo>
                        <a:pt x="1902" y="1056"/>
                      </a:lnTo>
                      <a:lnTo>
                        <a:pt x="1906" y="1054"/>
                      </a:lnTo>
                      <a:lnTo>
                        <a:pt x="1911" y="1052"/>
                      </a:lnTo>
                      <a:lnTo>
                        <a:pt x="1917" y="1050"/>
                      </a:lnTo>
                      <a:lnTo>
                        <a:pt x="1925" y="1050"/>
                      </a:lnTo>
                      <a:lnTo>
                        <a:pt x="1936" y="1050"/>
                      </a:lnTo>
                      <a:lnTo>
                        <a:pt x="1947" y="1050"/>
                      </a:lnTo>
                      <a:lnTo>
                        <a:pt x="1955" y="1052"/>
                      </a:lnTo>
                      <a:lnTo>
                        <a:pt x="1957" y="1055"/>
                      </a:lnTo>
                      <a:lnTo>
                        <a:pt x="1959" y="1057"/>
                      </a:lnTo>
                      <a:lnTo>
                        <a:pt x="1959" y="1061"/>
                      </a:lnTo>
                      <a:lnTo>
                        <a:pt x="1959" y="1066"/>
                      </a:lnTo>
                      <a:lnTo>
                        <a:pt x="2021" y="1066"/>
                      </a:lnTo>
                      <a:close/>
                      <a:moveTo>
                        <a:pt x="1797" y="1066"/>
                      </a:moveTo>
                      <a:lnTo>
                        <a:pt x="1799" y="1056"/>
                      </a:lnTo>
                      <a:lnTo>
                        <a:pt x="1801" y="1049"/>
                      </a:lnTo>
                      <a:lnTo>
                        <a:pt x="1801" y="1041"/>
                      </a:lnTo>
                      <a:lnTo>
                        <a:pt x="1799" y="1035"/>
                      </a:lnTo>
                      <a:lnTo>
                        <a:pt x="1798" y="1030"/>
                      </a:lnTo>
                      <a:lnTo>
                        <a:pt x="1794" y="1025"/>
                      </a:lnTo>
                      <a:lnTo>
                        <a:pt x="1790" y="1021"/>
                      </a:lnTo>
                      <a:lnTo>
                        <a:pt x="1785" y="1017"/>
                      </a:lnTo>
                      <a:lnTo>
                        <a:pt x="1780" y="1014"/>
                      </a:lnTo>
                      <a:lnTo>
                        <a:pt x="1768" y="1011"/>
                      </a:lnTo>
                      <a:lnTo>
                        <a:pt x="1754" y="1008"/>
                      </a:lnTo>
                      <a:lnTo>
                        <a:pt x="1737" y="1007"/>
                      </a:lnTo>
                      <a:lnTo>
                        <a:pt x="1721" y="1007"/>
                      </a:lnTo>
                      <a:lnTo>
                        <a:pt x="1699" y="1007"/>
                      </a:lnTo>
                      <a:lnTo>
                        <a:pt x="1680" y="1009"/>
                      </a:lnTo>
                      <a:lnTo>
                        <a:pt x="1671" y="1011"/>
                      </a:lnTo>
                      <a:lnTo>
                        <a:pt x="1663" y="1012"/>
                      </a:lnTo>
                      <a:lnTo>
                        <a:pt x="1655" y="1014"/>
                      </a:lnTo>
                      <a:lnTo>
                        <a:pt x="1647" y="1018"/>
                      </a:lnTo>
                      <a:lnTo>
                        <a:pt x="1640" y="1022"/>
                      </a:lnTo>
                      <a:lnTo>
                        <a:pt x="1633" y="1026"/>
                      </a:lnTo>
                      <a:lnTo>
                        <a:pt x="1628" y="1032"/>
                      </a:lnTo>
                      <a:lnTo>
                        <a:pt x="1623" y="1038"/>
                      </a:lnTo>
                      <a:lnTo>
                        <a:pt x="1618" y="1045"/>
                      </a:lnTo>
                      <a:lnTo>
                        <a:pt x="1615" y="1054"/>
                      </a:lnTo>
                      <a:lnTo>
                        <a:pt x="1611" y="1063"/>
                      </a:lnTo>
                      <a:lnTo>
                        <a:pt x="1608" y="1073"/>
                      </a:lnTo>
                      <a:lnTo>
                        <a:pt x="1607" y="1080"/>
                      </a:lnTo>
                      <a:lnTo>
                        <a:pt x="1606" y="1088"/>
                      </a:lnTo>
                      <a:lnTo>
                        <a:pt x="1606" y="1094"/>
                      </a:lnTo>
                      <a:lnTo>
                        <a:pt x="1607" y="1101"/>
                      </a:lnTo>
                      <a:lnTo>
                        <a:pt x="1608" y="1106"/>
                      </a:lnTo>
                      <a:lnTo>
                        <a:pt x="1612" y="1111"/>
                      </a:lnTo>
                      <a:lnTo>
                        <a:pt x="1615" y="1114"/>
                      </a:lnTo>
                      <a:lnTo>
                        <a:pt x="1620" y="1120"/>
                      </a:lnTo>
                      <a:lnTo>
                        <a:pt x="1625" y="1122"/>
                      </a:lnTo>
                      <a:lnTo>
                        <a:pt x="1631" y="1126"/>
                      </a:lnTo>
                      <a:lnTo>
                        <a:pt x="1639" y="1128"/>
                      </a:lnTo>
                      <a:lnTo>
                        <a:pt x="1647" y="1131"/>
                      </a:lnTo>
                      <a:lnTo>
                        <a:pt x="1668" y="1133"/>
                      </a:lnTo>
                      <a:lnTo>
                        <a:pt x="1693" y="1135"/>
                      </a:lnTo>
                      <a:lnTo>
                        <a:pt x="1702" y="1135"/>
                      </a:lnTo>
                      <a:lnTo>
                        <a:pt x="1709" y="1135"/>
                      </a:lnTo>
                      <a:lnTo>
                        <a:pt x="1716" y="1136"/>
                      </a:lnTo>
                      <a:lnTo>
                        <a:pt x="1720" y="1138"/>
                      </a:lnTo>
                      <a:lnTo>
                        <a:pt x="1722" y="1141"/>
                      </a:lnTo>
                      <a:lnTo>
                        <a:pt x="1723" y="1145"/>
                      </a:lnTo>
                      <a:lnTo>
                        <a:pt x="1725" y="1149"/>
                      </a:lnTo>
                      <a:lnTo>
                        <a:pt x="1723" y="1154"/>
                      </a:lnTo>
                      <a:lnTo>
                        <a:pt x="1722" y="1159"/>
                      </a:lnTo>
                      <a:lnTo>
                        <a:pt x="1720" y="1164"/>
                      </a:lnTo>
                      <a:lnTo>
                        <a:pt x="1717" y="1166"/>
                      </a:lnTo>
                      <a:lnTo>
                        <a:pt x="1713" y="1169"/>
                      </a:lnTo>
                      <a:lnTo>
                        <a:pt x="1708" y="1170"/>
                      </a:lnTo>
                      <a:lnTo>
                        <a:pt x="1702" y="1171"/>
                      </a:lnTo>
                      <a:lnTo>
                        <a:pt x="1694" y="1173"/>
                      </a:lnTo>
                      <a:lnTo>
                        <a:pt x="1684" y="1173"/>
                      </a:lnTo>
                      <a:lnTo>
                        <a:pt x="1677" y="1173"/>
                      </a:lnTo>
                      <a:lnTo>
                        <a:pt x="1670" y="1171"/>
                      </a:lnTo>
                      <a:lnTo>
                        <a:pt x="1665" y="1170"/>
                      </a:lnTo>
                      <a:lnTo>
                        <a:pt x="1661" y="1169"/>
                      </a:lnTo>
                      <a:lnTo>
                        <a:pt x="1658" y="1166"/>
                      </a:lnTo>
                      <a:lnTo>
                        <a:pt x="1656" y="1163"/>
                      </a:lnTo>
                      <a:lnTo>
                        <a:pt x="1656" y="1157"/>
                      </a:lnTo>
                      <a:lnTo>
                        <a:pt x="1658" y="1151"/>
                      </a:lnTo>
                      <a:lnTo>
                        <a:pt x="1590" y="1151"/>
                      </a:lnTo>
                      <a:lnTo>
                        <a:pt x="1589" y="1161"/>
                      </a:lnTo>
                      <a:lnTo>
                        <a:pt x="1588" y="1170"/>
                      </a:lnTo>
                      <a:lnTo>
                        <a:pt x="1588" y="1178"/>
                      </a:lnTo>
                      <a:lnTo>
                        <a:pt x="1589" y="1185"/>
                      </a:lnTo>
                      <a:lnTo>
                        <a:pt x="1592" y="1192"/>
                      </a:lnTo>
                      <a:lnTo>
                        <a:pt x="1594" y="1197"/>
                      </a:lnTo>
                      <a:lnTo>
                        <a:pt x="1599" y="1201"/>
                      </a:lnTo>
                      <a:lnTo>
                        <a:pt x="1604" y="1204"/>
                      </a:lnTo>
                      <a:lnTo>
                        <a:pt x="1609" y="1208"/>
                      </a:lnTo>
                      <a:lnTo>
                        <a:pt x="1617" y="1211"/>
                      </a:lnTo>
                      <a:lnTo>
                        <a:pt x="1625" y="1212"/>
                      </a:lnTo>
                      <a:lnTo>
                        <a:pt x="1633" y="1213"/>
                      </a:lnTo>
                      <a:lnTo>
                        <a:pt x="1654" y="1214"/>
                      </a:lnTo>
                      <a:lnTo>
                        <a:pt x="1678" y="1214"/>
                      </a:lnTo>
                      <a:lnTo>
                        <a:pt x="1701" y="1214"/>
                      </a:lnTo>
                      <a:lnTo>
                        <a:pt x="1721" y="1213"/>
                      </a:lnTo>
                      <a:lnTo>
                        <a:pt x="1730" y="1211"/>
                      </a:lnTo>
                      <a:lnTo>
                        <a:pt x="1739" y="1209"/>
                      </a:lnTo>
                      <a:lnTo>
                        <a:pt x="1746" y="1206"/>
                      </a:lnTo>
                      <a:lnTo>
                        <a:pt x="1752" y="1203"/>
                      </a:lnTo>
                      <a:lnTo>
                        <a:pt x="1759" y="1199"/>
                      </a:lnTo>
                      <a:lnTo>
                        <a:pt x="1765" y="1194"/>
                      </a:lnTo>
                      <a:lnTo>
                        <a:pt x="1770" y="1188"/>
                      </a:lnTo>
                      <a:lnTo>
                        <a:pt x="1775" y="1182"/>
                      </a:lnTo>
                      <a:lnTo>
                        <a:pt x="1779" y="1175"/>
                      </a:lnTo>
                      <a:lnTo>
                        <a:pt x="1783" y="1166"/>
                      </a:lnTo>
                      <a:lnTo>
                        <a:pt x="1787" y="1157"/>
                      </a:lnTo>
                      <a:lnTo>
                        <a:pt x="1789" y="1146"/>
                      </a:lnTo>
                      <a:lnTo>
                        <a:pt x="1790" y="1137"/>
                      </a:lnTo>
                      <a:lnTo>
                        <a:pt x="1792" y="1130"/>
                      </a:lnTo>
                      <a:lnTo>
                        <a:pt x="1790" y="1122"/>
                      </a:lnTo>
                      <a:lnTo>
                        <a:pt x="1790" y="1116"/>
                      </a:lnTo>
                      <a:lnTo>
                        <a:pt x="1788" y="1109"/>
                      </a:lnTo>
                      <a:lnTo>
                        <a:pt x="1785" y="1106"/>
                      </a:lnTo>
                      <a:lnTo>
                        <a:pt x="1780" y="1101"/>
                      </a:lnTo>
                      <a:lnTo>
                        <a:pt x="1776" y="1097"/>
                      </a:lnTo>
                      <a:lnTo>
                        <a:pt x="1770" y="1094"/>
                      </a:lnTo>
                      <a:lnTo>
                        <a:pt x="1764" y="1092"/>
                      </a:lnTo>
                      <a:lnTo>
                        <a:pt x="1756" y="1089"/>
                      </a:lnTo>
                      <a:lnTo>
                        <a:pt x="1747" y="1088"/>
                      </a:lnTo>
                      <a:lnTo>
                        <a:pt x="1727" y="1087"/>
                      </a:lnTo>
                      <a:lnTo>
                        <a:pt x="1704" y="1085"/>
                      </a:lnTo>
                      <a:lnTo>
                        <a:pt x="1693" y="1085"/>
                      </a:lnTo>
                      <a:lnTo>
                        <a:pt x="1685" y="1084"/>
                      </a:lnTo>
                      <a:lnTo>
                        <a:pt x="1679" y="1083"/>
                      </a:lnTo>
                      <a:lnTo>
                        <a:pt x="1675" y="1080"/>
                      </a:lnTo>
                      <a:lnTo>
                        <a:pt x="1674" y="1078"/>
                      </a:lnTo>
                      <a:lnTo>
                        <a:pt x="1673" y="1074"/>
                      </a:lnTo>
                      <a:lnTo>
                        <a:pt x="1673" y="1070"/>
                      </a:lnTo>
                      <a:lnTo>
                        <a:pt x="1674" y="1068"/>
                      </a:lnTo>
                      <a:lnTo>
                        <a:pt x="1674" y="1063"/>
                      </a:lnTo>
                      <a:lnTo>
                        <a:pt x="1677" y="1059"/>
                      </a:lnTo>
                      <a:lnTo>
                        <a:pt x="1678" y="1056"/>
                      </a:lnTo>
                      <a:lnTo>
                        <a:pt x="1682" y="1054"/>
                      </a:lnTo>
                      <a:lnTo>
                        <a:pt x="1687" y="1052"/>
                      </a:lnTo>
                      <a:lnTo>
                        <a:pt x="1693" y="1050"/>
                      </a:lnTo>
                      <a:lnTo>
                        <a:pt x="1701" y="1050"/>
                      </a:lnTo>
                      <a:lnTo>
                        <a:pt x="1712" y="1050"/>
                      </a:lnTo>
                      <a:lnTo>
                        <a:pt x="1723" y="1050"/>
                      </a:lnTo>
                      <a:lnTo>
                        <a:pt x="1731" y="1052"/>
                      </a:lnTo>
                      <a:lnTo>
                        <a:pt x="1733" y="1055"/>
                      </a:lnTo>
                      <a:lnTo>
                        <a:pt x="1735" y="1057"/>
                      </a:lnTo>
                      <a:lnTo>
                        <a:pt x="1735" y="1061"/>
                      </a:lnTo>
                      <a:lnTo>
                        <a:pt x="1735" y="1066"/>
                      </a:lnTo>
                      <a:lnTo>
                        <a:pt x="1797" y="1066"/>
                      </a:lnTo>
                      <a:close/>
                      <a:moveTo>
                        <a:pt x="1570" y="1122"/>
                      </a:moveTo>
                      <a:lnTo>
                        <a:pt x="1573" y="1112"/>
                      </a:lnTo>
                      <a:lnTo>
                        <a:pt x="1575" y="1097"/>
                      </a:lnTo>
                      <a:lnTo>
                        <a:pt x="1578" y="1083"/>
                      </a:lnTo>
                      <a:lnTo>
                        <a:pt x="1579" y="1071"/>
                      </a:lnTo>
                      <a:lnTo>
                        <a:pt x="1579" y="1060"/>
                      </a:lnTo>
                      <a:lnTo>
                        <a:pt x="1579" y="1051"/>
                      </a:lnTo>
                      <a:lnTo>
                        <a:pt x="1577" y="1042"/>
                      </a:lnTo>
                      <a:lnTo>
                        <a:pt x="1574" y="1035"/>
                      </a:lnTo>
                      <a:lnTo>
                        <a:pt x="1570" y="1028"/>
                      </a:lnTo>
                      <a:lnTo>
                        <a:pt x="1565" y="1023"/>
                      </a:lnTo>
                      <a:lnTo>
                        <a:pt x="1559" y="1018"/>
                      </a:lnTo>
                      <a:lnTo>
                        <a:pt x="1552" y="1014"/>
                      </a:lnTo>
                      <a:lnTo>
                        <a:pt x="1544" y="1012"/>
                      </a:lnTo>
                      <a:lnTo>
                        <a:pt x="1535" y="1009"/>
                      </a:lnTo>
                      <a:lnTo>
                        <a:pt x="1523" y="1008"/>
                      </a:lnTo>
                      <a:lnTo>
                        <a:pt x="1511" y="1007"/>
                      </a:lnTo>
                      <a:lnTo>
                        <a:pt x="1498" y="1007"/>
                      </a:lnTo>
                      <a:lnTo>
                        <a:pt x="1483" y="1007"/>
                      </a:lnTo>
                      <a:lnTo>
                        <a:pt x="1470" y="1008"/>
                      </a:lnTo>
                      <a:lnTo>
                        <a:pt x="1458" y="1009"/>
                      </a:lnTo>
                      <a:lnTo>
                        <a:pt x="1447" y="1012"/>
                      </a:lnTo>
                      <a:lnTo>
                        <a:pt x="1437" y="1016"/>
                      </a:lnTo>
                      <a:lnTo>
                        <a:pt x="1428" y="1019"/>
                      </a:lnTo>
                      <a:lnTo>
                        <a:pt x="1420" y="1025"/>
                      </a:lnTo>
                      <a:lnTo>
                        <a:pt x="1413" y="1030"/>
                      </a:lnTo>
                      <a:lnTo>
                        <a:pt x="1407" y="1037"/>
                      </a:lnTo>
                      <a:lnTo>
                        <a:pt x="1401" y="1045"/>
                      </a:lnTo>
                      <a:lnTo>
                        <a:pt x="1396" y="1052"/>
                      </a:lnTo>
                      <a:lnTo>
                        <a:pt x="1391" y="1063"/>
                      </a:lnTo>
                      <a:lnTo>
                        <a:pt x="1383" y="1085"/>
                      </a:lnTo>
                      <a:lnTo>
                        <a:pt x="1377" y="1112"/>
                      </a:lnTo>
                      <a:lnTo>
                        <a:pt x="1373" y="1125"/>
                      </a:lnTo>
                      <a:lnTo>
                        <a:pt x="1372" y="1137"/>
                      </a:lnTo>
                      <a:lnTo>
                        <a:pt x="1370" y="1149"/>
                      </a:lnTo>
                      <a:lnTo>
                        <a:pt x="1370" y="1159"/>
                      </a:lnTo>
                      <a:lnTo>
                        <a:pt x="1370" y="1169"/>
                      </a:lnTo>
                      <a:lnTo>
                        <a:pt x="1372" y="1178"/>
                      </a:lnTo>
                      <a:lnTo>
                        <a:pt x="1374" y="1185"/>
                      </a:lnTo>
                      <a:lnTo>
                        <a:pt x="1378" y="1192"/>
                      </a:lnTo>
                      <a:lnTo>
                        <a:pt x="1383" y="1197"/>
                      </a:lnTo>
                      <a:lnTo>
                        <a:pt x="1389" y="1202"/>
                      </a:lnTo>
                      <a:lnTo>
                        <a:pt x="1396" y="1206"/>
                      </a:lnTo>
                      <a:lnTo>
                        <a:pt x="1404" y="1209"/>
                      </a:lnTo>
                      <a:lnTo>
                        <a:pt x="1415" y="1212"/>
                      </a:lnTo>
                      <a:lnTo>
                        <a:pt x="1425" y="1213"/>
                      </a:lnTo>
                      <a:lnTo>
                        <a:pt x="1437" y="1214"/>
                      </a:lnTo>
                      <a:lnTo>
                        <a:pt x="1451" y="1214"/>
                      </a:lnTo>
                      <a:lnTo>
                        <a:pt x="1471" y="1214"/>
                      </a:lnTo>
                      <a:lnTo>
                        <a:pt x="1490" y="1213"/>
                      </a:lnTo>
                      <a:lnTo>
                        <a:pt x="1499" y="1212"/>
                      </a:lnTo>
                      <a:lnTo>
                        <a:pt x="1508" y="1211"/>
                      </a:lnTo>
                      <a:lnTo>
                        <a:pt x="1517" y="1208"/>
                      </a:lnTo>
                      <a:lnTo>
                        <a:pt x="1525" y="1204"/>
                      </a:lnTo>
                      <a:lnTo>
                        <a:pt x="1531" y="1201"/>
                      </a:lnTo>
                      <a:lnTo>
                        <a:pt x="1537" y="1197"/>
                      </a:lnTo>
                      <a:lnTo>
                        <a:pt x="1544" y="1190"/>
                      </a:lnTo>
                      <a:lnTo>
                        <a:pt x="1549" y="1184"/>
                      </a:lnTo>
                      <a:lnTo>
                        <a:pt x="1554" y="1176"/>
                      </a:lnTo>
                      <a:lnTo>
                        <a:pt x="1559" y="1169"/>
                      </a:lnTo>
                      <a:lnTo>
                        <a:pt x="1561" y="1159"/>
                      </a:lnTo>
                      <a:lnTo>
                        <a:pt x="1565" y="1147"/>
                      </a:lnTo>
                      <a:lnTo>
                        <a:pt x="1499" y="1147"/>
                      </a:lnTo>
                      <a:lnTo>
                        <a:pt x="1497" y="1155"/>
                      </a:lnTo>
                      <a:lnTo>
                        <a:pt x="1494" y="1160"/>
                      </a:lnTo>
                      <a:lnTo>
                        <a:pt x="1490" y="1164"/>
                      </a:lnTo>
                      <a:lnTo>
                        <a:pt x="1487" y="1166"/>
                      </a:lnTo>
                      <a:lnTo>
                        <a:pt x="1475" y="1169"/>
                      </a:lnTo>
                      <a:lnTo>
                        <a:pt x="1461" y="1169"/>
                      </a:lnTo>
                      <a:lnTo>
                        <a:pt x="1453" y="1169"/>
                      </a:lnTo>
                      <a:lnTo>
                        <a:pt x="1446" y="1166"/>
                      </a:lnTo>
                      <a:lnTo>
                        <a:pt x="1441" y="1164"/>
                      </a:lnTo>
                      <a:lnTo>
                        <a:pt x="1437" y="1159"/>
                      </a:lnTo>
                      <a:lnTo>
                        <a:pt x="1436" y="1152"/>
                      </a:lnTo>
                      <a:lnTo>
                        <a:pt x="1436" y="1145"/>
                      </a:lnTo>
                      <a:lnTo>
                        <a:pt x="1437" y="1135"/>
                      </a:lnTo>
                      <a:lnTo>
                        <a:pt x="1440" y="1122"/>
                      </a:lnTo>
                      <a:lnTo>
                        <a:pt x="1570" y="1122"/>
                      </a:lnTo>
                      <a:close/>
                      <a:moveTo>
                        <a:pt x="1447" y="1087"/>
                      </a:moveTo>
                      <a:lnTo>
                        <a:pt x="1450" y="1078"/>
                      </a:lnTo>
                      <a:lnTo>
                        <a:pt x="1453" y="1070"/>
                      </a:lnTo>
                      <a:lnTo>
                        <a:pt x="1456" y="1064"/>
                      </a:lnTo>
                      <a:lnTo>
                        <a:pt x="1460" y="1060"/>
                      </a:lnTo>
                      <a:lnTo>
                        <a:pt x="1465" y="1056"/>
                      </a:lnTo>
                      <a:lnTo>
                        <a:pt x="1471" y="1055"/>
                      </a:lnTo>
                      <a:lnTo>
                        <a:pt x="1478" y="1054"/>
                      </a:lnTo>
                      <a:lnTo>
                        <a:pt x="1487" y="1052"/>
                      </a:lnTo>
                      <a:lnTo>
                        <a:pt x="1494" y="1052"/>
                      </a:lnTo>
                      <a:lnTo>
                        <a:pt x="1501" y="1054"/>
                      </a:lnTo>
                      <a:lnTo>
                        <a:pt x="1506" y="1055"/>
                      </a:lnTo>
                      <a:lnTo>
                        <a:pt x="1511" y="1059"/>
                      </a:lnTo>
                      <a:lnTo>
                        <a:pt x="1513" y="1063"/>
                      </a:lnTo>
                      <a:lnTo>
                        <a:pt x="1515" y="1069"/>
                      </a:lnTo>
                      <a:lnTo>
                        <a:pt x="1515" y="1076"/>
                      </a:lnTo>
                      <a:lnTo>
                        <a:pt x="1512" y="1087"/>
                      </a:lnTo>
                      <a:lnTo>
                        <a:pt x="1447" y="1087"/>
                      </a:lnTo>
                      <a:close/>
                      <a:moveTo>
                        <a:pt x="1275" y="1011"/>
                      </a:moveTo>
                      <a:lnTo>
                        <a:pt x="1210" y="1011"/>
                      </a:lnTo>
                      <a:lnTo>
                        <a:pt x="1165" y="1212"/>
                      </a:lnTo>
                      <a:lnTo>
                        <a:pt x="1231" y="1212"/>
                      </a:lnTo>
                      <a:lnTo>
                        <a:pt x="1258" y="1092"/>
                      </a:lnTo>
                      <a:lnTo>
                        <a:pt x="1261" y="1079"/>
                      </a:lnTo>
                      <a:lnTo>
                        <a:pt x="1268" y="1068"/>
                      </a:lnTo>
                      <a:lnTo>
                        <a:pt x="1272" y="1064"/>
                      </a:lnTo>
                      <a:lnTo>
                        <a:pt x="1275" y="1060"/>
                      </a:lnTo>
                      <a:lnTo>
                        <a:pt x="1282" y="1059"/>
                      </a:lnTo>
                      <a:lnTo>
                        <a:pt x="1288" y="1057"/>
                      </a:lnTo>
                      <a:lnTo>
                        <a:pt x="1293" y="1059"/>
                      </a:lnTo>
                      <a:lnTo>
                        <a:pt x="1297" y="1060"/>
                      </a:lnTo>
                      <a:lnTo>
                        <a:pt x="1299" y="1064"/>
                      </a:lnTo>
                      <a:lnTo>
                        <a:pt x="1302" y="1068"/>
                      </a:lnTo>
                      <a:lnTo>
                        <a:pt x="1302" y="1078"/>
                      </a:lnTo>
                      <a:lnTo>
                        <a:pt x="1301" y="1089"/>
                      </a:lnTo>
                      <a:lnTo>
                        <a:pt x="1298" y="1099"/>
                      </a:lnTo>
                      <a:lnTo>
                        <a:pt x="1358" y="1099"/>
                      </a:lnTo>
                      <a:lnTo>
                        <a:pt x="1361" y="1083"/>
                      </a:lnTo>
                      <a:lnTo>
                        <a:pt x="1364" y="1069"/>
                      </a:lnTo>
                      <a:lnTo>
                        <a:pt x="1365" y="1055"/>
                      </a:lnTo>
                      <a:lnTo>
                        <a:pt x="1366" y="1042"/>
                      </a:lnTo>
                      <a:lnTo>
                        <a:pt x="1365" y="1031"/>
                      </a:lnTo>
                      <a:lnTo>
                        <a:pt x="1364" y="1026"/>
                      </a:lnTo>
                      <a:lnTo>
                        <a:pt x="1361" y="1021"/>
                      </a:lnTo>
                      <a:lnTo>
                        <a:pt x="1358" y="1017"/>
                      </a:lnTo>
                      <a:lnTo>
                        <a:pt x="1354" y="1013"/>
                      </a:lnTo>
                      <a:lnTo>
                        <a:pt x="1349" y="1011"/>
                      </a:lnTo>
                      <a:lnTo>
                        <a:pt x="1344" y="1008"/>
                      </a:lnTo>
                      <a:lnTo>
                        <a:pt x="1336" y="1007"/>
                      </a:lnTo>
                      <a:lnTo>
                        <a:pt x="1328" y="1007"/>
                      </a:lnTo>
                      <a:lnTo>
                        <a:pt x="1320" y="1007"/>
                      </a:lnTo>
                      <a:lnTo>
                        <a:pt x="1311" y="1009"/>
                      </a:lnTo>
                      <a:lnTo>
                        <a:pt x="1303" y="1012"/>
                      </a:lnTo>
                      <a:lnTo>
                        <a:pt x="1296" y="1014"/>
                      </a:lnTo>
                      <a:lnTo>
                        <a:pt x="1288" y="1019"/>
                      </a:lnTo>
                      <a:lnTo>
                        <a:pt x="1282" y="1026"/>
                      </a:lnTo>
                      <a:lnTo>
                        <a:pt x="1275" y="1032"/>
                      </a:lnTo>
                      <a:lnTo>
                        <a:pt x="1270" y="1040"/>
                      </a:lnTo>
                      <a:lnTo>
                        <a:pt x="1269" y="1040"/>
                      </a:lnTo>
                      <a:lnTo>
                        <a:pt x="1275" y="1011"/>
                      </a:lnTo>
                      <a:close/>
                      <a:moveTo>
                        <a:pt x="998" y="1182"/>
                      </a:moveTo>
                      <a:lnTo>
                        <a:pt x="1002" y="1182"/>
                      </a:lnTo>
                      <a:lnTo>
                        <a:pt x="1005" y="1190"/>
                      </a:lnTo>
                      <a:lnTo>
                        <a:pt x="1008" y="1198"/>
                      </a:lnTo>
                      <a:lnTo>
                        <a:pt x="1012" y="1204"/>
                      </a:lnTo>
                      <a:lnTo>
                        <a:pt x="1018" y="1208"/>
                      </a:lnTo>
                      <a:lnTo>
                        <a:pt x="1026" y="1212"/>
                      </a:lnTo>
                      <a:lnTo>
                        <a:pt x="1034" y="1213"/>
                      </a:lnTo>
                      <a:lnTo>
                        <a:pt x="1041" y="1214"/>
                      </a:lnTo>
                      <a:lnTo>
                        <a:pt x="1050" y="1214"/>
                      </a:lnTo>
                      <a:lnTo>
                        <a:pt x="1060" y="1214"/>
                      </a:lnTo>
                      <a:lnTo>
                        <a:pt x="1069" y="1213"/>
                      </a:lnTo>
                      <a:lnTo>
                        <a:pt x="1078" y="1212"/>
                      </a:lnTo>
                      <a:lnTo>
                        <a:pt x="1087" y="1211"/>
                      </a:lnTo>
                      <a:lnTo>
                        <a:pt x="1094" y="1207"/>
                      </a:lnTo>
                      <a:lnTo>
                        <a:pt x="1101" y="1204"/>
                      </a:lnTo>
                      <a:lnTo>
                        <a:pt x="1107" y="1199"/>
                      </a:lnTo>
                      <a:lnTo>
                        <a:pt x="1113" y="1194"/>
                      </a:lnTo>
                      <a:lnTo>
                        <a:pt x="1118" y="1189"/>
                      </a:lnTo>
                      <a:lnTo>
                        <a:pt x="1123" y="1183"/>
                      </a:lnTo>
                      <a:lnTo>
                        <a:pt x="1129" y="1175"/>
                      </a:lnTo>
                      <a:lnTo>
                        <a:pt x="1132" y="1168"/>
                      </a:lnTo>
                      <a:lnTo>
                        <a:pt x="1140" y="1150"/>
                      </a:lnTo>
                      <a:lnTo>
                        <a:pt x="1145" y="1128"/>
                      </a:lnTo>
                      <a:lnTo>
                        <a:pt x="1155" y="1083"/>
                      </a:lnTo>
                      <a:lnTo>
                        <a:pt x="1158" y="1073"/>
                      </a:lnTo>
                      <a:lnTo>
                        <a:pt x="1159" y="1064"/>
                      </a:lnTo>
                      <a:lnTo>
                        <a:pt x="1159" y="1056"/>
                      </a:lnTo>
                      <a:lnTo>
                        <a:pt x="1158" y="1049"/>
                      </a:lnTo>
                      <a:lnTo>
                        <a:pt x="1156" y="1041"/>
                      </a:lnTo>
                      <a:lnTo>
                        <a:pt x="1155" y="1035"/>
                      </a:lnTo>
                      <a:lnTo>
                        <a:pt x="1153" y="1030"/>
                      </a:lnTo>
                      <a:lnTo>
                        <a:pt x="1149" y="1025"/>
                      </a:lnTo>
                      <a:lnTo>
                        <a:pt x="1144" y="1021"/>
                      </a:lnTo>
                      <a:lnTo>
                        <a:pt x="1140" y="1017"/>
                      </a:lnTo>
                      <a:lnTo>
                        <a:pt x="1134" y="1013"/>
                      </a:lnTo>
                      <a:lnTo>
                        <a:pt x="1127" y="1011"/>
                      </a:lnTo>
                      <a:lnTo>
                        <a:pt x="1113" y="1008"/>
                      </a:lnTo>
                      <a:lnTo>
                        <a:pt x="1096" y="1007"/>
                      </a:lnTo>
                      <a:lnTo>
                        <a:pt x="1086" y="1007"/>
                      </a:lnTo>
                      <a:lnTo>
                        <a:pt x="1075" y="1008"/>
                      </a:lnTo>
                      <a:lnTo>
                        <a:pt x="1067" y="1011"/>
                      </a:lnTo>
                      <a:lnTo>
                        <a:pt x="1058" y="1014"/>
                      </a:lnTo>
                      <a:lnTo>
                        <a:pt x="1050" y="1019"/>
                      </a:lnTo>
                      <a:lnTo>
                        <a:pt x="1042" y="1026"/>
                      </a:lnTo>
                      <a:lnTo>
                        <a:pt x="1036" y="1033"/>
                      </a:lnTo>
                      <a:lnTo>
                        <a:pt x="1031" y="1042"/>
                      </a:lnTo>
                      <a:lnTo>
                        <a:pt x="1027" y="1042"/>
                      </a:lnTo>
                      <a:lnTo>
                        <a:pt x="1036" y="1011"/>
                      </a:lnTo>
                      <a:lnTo>
                        <a:pt x="970" y="1011"/>
                      </a:lnTo>
                      <a:lnTo>
                        <a:pt x="907" y="1299"/>
                      </a:lnTo>
                      <a:lnTo>
                        <a:pt x="973" y="1299"/>
                      </a:lnTo>
                      <a:lnTo>
                        <a:pt x="998" y="1182"/>
                      </a:lnTo>
                      <a:close/>
                      <a:moveTo>
                        <a:pt x="1083" y="1112"/>
                      </a:moveTo>
                      <a:lnTo>
                        <a:pt x="1079" y="1127"/>
                      </a:lnTo>
                      <a:lnTo>
                        <a:pt x="1077" y="1138"/>
                      </a:lnTo>
                      <a:lnTo>
                        <a:pt x="1072" y="1149"/>
                      </a:lnTo>
                      <a:lnTo>
                        <a:pt x="1068" y="1155"/>
                      </a:lnTo>
                      <a:lnTo>
                        <a:pt x="1061" y="1160"/>
                      </a:lnTo>
                      <a:lnTo>
                        <a:pt x="1055" y="1163"/>
                      </a:lnTo>
                      <a:lnTo>
                        <a:pt x="1046" y="1164"/>
                      </a:lnTo>
                      <a:lnTo>
                        <a:pt x="1036" y="1164"/>
                      </a:lnTo>
                      <a:lnTo>
                        <a:pt x="1026" y="1164"/>
                      </a:lnTo>
                      <a:lnTo>
                        <a:pt x="1020" y="1163"/>
                      </a:lnTo>
                      <a:lnTo>
                        <a:pt x="1016" y="1161"/>
                      </a:lnTo>
                      <a:lnTo>
                        <a:pt x="1013" y="1160"/>
                      </a:lnTo>
                      <a:lnTo>
                        <a:pt x="1012" y="1157"/>
                      </a:lnTo>
                      <a:lnTo>
                        <a:pt x="1011" y="1155"/>
                      </a:lnTo>
                      <a:lnTo>
                        <a:pt x="1008" y="1149"/>
                      </a:lnTo>
                      <a:lnTo>
                        <a:pt x="1010" y="1138"/>
                      </a:lnTo>
                      <a:lnTo>
                        <a:pt x="1011" y="1127"/>
                      </a:lnTo>
                      <a:lnTo>
                        <a:pt x="1015" y="1111"/>
                      </a:lnTo>
                      <a:lnTo>
                        <a:pt x="1017" y="1098"/>
                      </a:lnTo>
                      <a:lnTo>
                        <a:pt x="1021" y="1087"/>
                      </a:lnTo>
                      <a:lnTo>
                        <a:pt x="1025" y="1078"/>
                      </a:lnTo>
                      <a:lnTo>
                        <a:pt x="1030" y="1070"/>
                      </a:lnTo>
                      <a:lnTo>
                        <a:pt x="1035" y="1064"/>
                      </a:lnTo>
                      <a:lnTo>
                        <a:pt x="1041" y="1060"/>
                      </a:lnTo>
                      <a:lnTo>
                        <a:pt x="1050" y="1059"/>
                      </a:lnTo>
                      <a:lnTo>
                        <a:pt x="1060" y="1057"/>
                      </a:lnTo>
                      <a:lnTo>
                        <a:pt x="1070" y="1059"/>
                      </a:lnTo>
                      <a:lnTo>
                        <a:pt x="1078" y="1060"/>
                      </a:lnTo>
                      <a:lnTo>
                        <a:pt x="1080" y="1063"/>
                      </a:lnTo>
                      <a:lnTo>
                        <a:pt x="1083" y="1064"/>
                      </a:lnTo>
                      <a:lnTo>
                        <a:pt x="1086" y="1066"/>
                      </a:lnTo>
                      <a:lnTo>
                        <a:pt x="1087" y="1070"/>
                      </a:lnTo>
                      <a:lnTo>
                        <a:pt x="1088" y="1078"/>
                      </a:lnTo>
                      <a:lnTo>
                        <a:pt x="1088" y="1087"/>
                      </a:lnTo>
                      <a:lnTo>
                        <a:pt x="1086" y="1098"/>
                      </a:lnTo>
                      <a:lnTo>
                        <a:pt x="1083" y="1112"/>
                      </a:lnTo>
                      <a:close/>
                      <a:moveTo>
                        <a:pt x="943" y="1011"/>
                      </a:moveTo>
                      <a:lnTo>
                        <a:pt x="867" y="1011"/>
                      </a:lnTo>
                      <a:lnTo>
                        <a:pt x="830" y="1066"/>
                      </a:lnTo>
                      <a:lnTo>
                        <a:pt x="819" y="1011"/>
                      </a:lnTo>
                      <a:lnTo>
                        <a:pt x="743" y="1011"/>
                      </a:lnTo>
                      <a:lnTo>
                        <a:pt x="773" y="1106"/>
                      </a:lnTo>
                      <a:lnTo>
                        <a:pt x="691" y="1212"/>
                      </a:lnTo>
                      <a:lnTo>
                        <a:pt x="769" y="1212"/>
                      </a:lnTo>
                      <a:lnTo>
                        <a:pt x="812" y="1146"/>
                      </a:lnTo>
                      <a:lnTo>
                        <a:pt x="826" y="1212"/>
                      </a:lnTo>
                      <a:lnTo>
                        <a:pt x="903" y="1212"/>
                      </a:lnTo>
                      <a:lnTo>
                        <a:pt x="869" y="1106"/>
                      </a:lnTo>
                      <a:lnTo>
                        <a:pt x="943" y="1011"/>
                      </a:lnTo>
                      <a:close/>
                      <a:moveTo>
                        <a:pt x="696" y="1122"/>
                      </a:moveTo>
                      <a:lnTo>
                        <a:pt x="698" y="1112"/>
                      </a:lnTo>
                      <a:lnTo>
                        <a:pt x="701" y="1097"/>
                      </a:lnTo>
                      <a:lnTo>
                        <a:pt x="703" y="1083"/>
                      </a:lnTo>
                      <a:lnTo>
                        <a:pt x="705" y="1071"/>
                      </a:lnTo>
                      <a:lnTo>
                        <a:pt x="705" y="1060"/>
                      </a:lnTo>
                      <a:lnTo>
                        <a:pt x="703" y="1051"/>
                      </a:lnTo>
                      <a:lnTo>
                        <a:pt x="702" y="1042"/>
                      </a:lnTo>
                      <a:lnTo>
                        <a:pt x="700" y="1035"/>
                      </a:lnTo>
                      <a:lnTo>
                        <a:pt x="696" y="1028"/>
                      </a:lnTo>
                      <a:lnTo>
                        <a:pt x="691" y="1023"/>
                      </a:lnTo>
                      <a:lnTo>
                        <a:pt x="684" y="1018"/>
                      </a:lnTo>
                      <a:lnTo>
                        <a:pt x="677" y="1014"/>
                      </a:lnTo>
                      <a:lnTo>
                        <a:pt x="669" y="1012"/>
                      </a:lnTo>
                      <a:lnTo>
                        <a:pt x="659" y="1009"/>
                      </a:lnTo>
                      <a:lnTo>
                        <a:pt x="649" y="1008"/>
                      </a:lnTo>
                      <a:lnTo>
                        <a:pt x="636" y="1007"/>
                      </a:lnTo>
                      <a:lnTo>
                        <a:pt x="622" y="1007"/>
                      </a:lnTo>
                      <a:lnTo>
                        <a:pt x="608" y="1007"/>
                      </a:lnTo>
                      <a:lnTo>
                        <a:pt x="595" y="1008"/>
                      </a:lnTo>
                      <a:lnTo>
                        <a:pt x="583" y="1009"/>
                      </a:lnTo>
                      <a:lnTo>
                        <a:pt x="572" y="1012"/>
                      </a:lnTo>
                      <a:lnTo>
                        <a:pt x="562" y="1016"/>
                      </a:lnTo>
                      <a:lnTo>
                        <a:pt x="553" y="1019"/>
                      </a:lnTo>
                      <a:lnTo>
                        <a:pt x="545" y="1025"/>
                      </a:lnTo>
                      <a:lnTo>
                        <a:pt x="538" y="1030"/>
                      </a:lnTo>
                      <a:lnTo>
                        <a:pt x="531" y="1037"/>
                      </a:lnTo>
                      <a:lnTo>
                        <a:pt x="526" y="1045"/>
                      </a:lnTo>
                      <a:lnTo>
                        <a:pt x="521" y="1052"/>
                      </a:lnTo>
                      <a:lnTo>
                        <a:pt x="516" y="1063"/>
                      </a:lnTo>
                      <a:lnTo>
                        <a:pt x="508" y="1085"/>
                      </a:lnTo>
                      <a:lnTo>
                        <a:pt x="501" y="1112"/>
                      </a:lnTo>
                      <a:lnTo>
                        <a:pt x="498" y="1125"/>
                      </a:lnTo>
                      <a:lnTo>
                        <a:pt x="497" y="1137"/>
                      </a:lnTo>
                      <a:lnTo>
                        <a:pt x="496" y="1149"/>
                      </a:lnTo>
                      <a:lnTo>
                        <a:pt x="495" y="1159"/>
                      </a:lnTo>
                      <a:lnTo>
                        <a:pt x="496" y="1169"/>
                      </a:lnTo>
                      <a:lnTo>
                        <a:pt x="497" y="1178"/>
                      </a:lnTo>
                      <a:lnTo>
                        <a:pt x="500" y="1185"/>
                      </a:lnTo>
                      <a:lnTo>
                        <a:pt x="503" y="1192"/>
                      </a:lnTo>
                      <a:lnTo>
                        <a:pt x="508" y="1197"/>
                      </a:lnTo>
                      <a:lnTo>
                        <a:pt x="514" y="1202"/>
                      </a:lnTo>
                      <a:lnTo>
                        <a:pt x="521" y="1206"/>
                      </a:lnTo>
                      <a:lnTo>
                        <a:pt x="529" y="1209"/>
                      </a:lnTo>
                      <a:lnTo>
                        <a:pt x="539" y="1212"/>
                      </a:lnTo>
                      <a:lnTo>
                        <a:pt x="550" y="1213"/>
                      </a:lnTo>
                      <a:lnTo>
                        <a:pt x="563" y="1214"/>
                      </a:lnTo>
                      <a:lnTo>
                        <a:pt x="577" y="1214"/>
                      </a:lnTo>
                      <a:lnTo>
                        <a:pt x="597" y="1214"/>
                      </a:lnTo>
                      <a:lnTo>
                        <a:pt x="616" y="1213"/>
                      </a:lnTo>
                      <a:lnTo>
                        <a:pt x="625" y="1212"/>
                      </a:lnTo>
                      <a:lnTo>
                        <a:pt x="634" y="1211"/>
                      </a:lnTo>
                      <a:lnTo>
                        <a:pt x="641" y="1208"/>
                      </a:lnTo>
                      <a:lnTo>
                        <a:pt x="649" y="1204"/>
                      </a:lnTo>
                      <a:lnTo>
                        <a:pt x="657" y="1201"/>
                      </a:lnTo>
                      <a:lnTo>
                        <a:pt x="663" y="1197"/>
                      </a:lnTo>
                      <a:lnTo>
                        <a:pt x="669" y="1190"/>
                      </a:lnTo>
                      <a:lnTo>
                        <a:pt x="674" y="1184"/>
                      </a:lnTo>
                      <a:lnTo>
                        <a:pt x="679" y="1176"/>
                      </a:lnTo>
                      <a:lnTo>
                        <a:pt x="683" y="1169"/>
                      </a:lnTo>
                      <a:lnTo>
                        <a:pt x="687" y="1159"/>
                      </a:lnTo>
                      <a:lnTo>
                        <a:pt x="689" y="1147"/>
                      </a:lnTo>
                      <a:lnTo>
                        <a:pt x="624" y="1147"/>
                      </a:lnTo>
                      <a:lnTo>
                        <a:pt x="622" y="1155"/>
                      </a:lnTo>
                      <a:lnTo>
                        <a:pt x="619" y="1160"/>
                      </a:lnTo>
                      <a:lnTo>
                        <a:pt x="616" y="1164"/>
                      </a:lnTo>
                      <a:lnTo>
                        <a:pt x="611" y="1166"/>
                      </a:lnTo>
                      <a:lnTo>
                        <a:pt x="601" y="1169"/>
                      </a:lnTo>
                      <a:lnTo>
                        <a:pt x="587" y="1169"/>
                      </a:lnTo>
                      <a:lnTo>
                        <a:pt x="578" y="1169"/>
                      </a:lnTo>
                      <a:lnTo>
                        <a:pt x="570" y="1166"/>
                      </a:lnTo>
                      <a:lnTo>
                        <a:pt x="565" y="1164"/>
                      </a:lnTo>
                      <a:lnTo>
                        <a:pt x="563" y="1159"/>
                      </a:lnTo>
                      <a:lnTo>
                        <a:pt x="562" y="1152"/>
                      </a:lnTo>
                      <a:lnTo>
                        <a:pt x="562" y="1145"/>
                      </a:lnTo>
                      <a:lnTo>
                        <a:pt x="563" y="1135"/>
                      </a:lnTo>
                      <a:lnTo>
                        <a:pt x="564" y="1122"/>
                      </a:lnTo>
                      <a:lnTo>
                        <a:pt x="696" y="1122"/>
                      </a:lnTo>
                      <a:close/>
                      <a:moveTo>
                        <a:pt x="573" y="1087"/>
                      </a:moveTo>
                      <a:lnTo>
                        <a:pt x="576" y="1078"/>
                      </a:lnTo>
                      <a:lnTo>
                        <a:pt x="578" y="1070"/>
                      </a:lnTo>
                      <a:lnTo>
                        <a:pt x="582" y="1064"/>
                      </a:lnTo>
                      <a:lnTo>
                        <a:pt x="586" y="1060"/>
                      </a:lnTo>
                      <a:lnTo>
                        <a:pt x="591" y="1056"/>
                      </a:lnTo>
                      <a:lnTo>
                        <a:pt x="597" y="1055"/>
                      </a:lnTo>
                      <a:lnTo>
                        <a:pt x="603" y="1054"/>
                      </a:lnTo>
                      <a:lnTo>
                        <a:pt x="611" y="1052"/>
                      </a:lnTo>
                      <a:lnTo>
                        <a:pt x="620" y="1052"/>
                      </a:lnTo>
                      <a:lnTo>
                        <a:pt x="626" y="1054"/>
                      </a:lnTo>
                      <a:lnTo>
                        <a:pt x="631" y="1055"/>
                      </a:lnTo>
                      <a:lnTo>
                        <a:pt x="635" y="1059"/>
                      </a:lnTo>
                      <a:lnTo>
                        <a:pt x="638" y="1063"/>
                      </a:lnTo>
                      <a:lnTo>
                        <a:pt x="639" y="1069"/>
                      </a:lnTo>
                      <a:lnTo>
                        <a:pt x="639" y="1076"/>
                      </a:lnTo>
                      <a:lnTo>
                        <a:pt x="638" y="1087"/>
                      </a:lnTo>
                      <a:lnTo>
                        <a:pt x="573" y="1087"/>
                      </a:lnTo>
                      <a:close/>
                      <a:moveTo>
                        <a:pt x="2114" y="597"/>
                      </a:moveTo>
                      <a:lnTo>
                        <a:pt x="2198" y="597"/>
                      </a:lnTo>
                      <a:lnTo>
                        <a:pt x="2211" y="598"/>
                      </a:lnTo>
                      <a:lnTo>
                        <a:pt x="2219" y="599"/>
                      </a:lnTo>
                      <a:lnTo>
                        <a:pt x="2227" y="602"/>
                      </a:lnTo>
                      <a:lnTo>
                        <a:pt x="2232" y="607"/>
                      </a:lnTo>
                      <a:lnTo>
                        <a:pt x="2235" y="613"/>
                      </a:lnTo>
                      <a:lnTo>
                        <a:pt x="2235" y="621"/>
                      </a:lnTo>
                      <a:lnTo>
                        <a:pt x="2235" y="631"/>
                      </a:lnTo>
                      <a:lnTo>
                        <a:pt x="2232" y="644"/>
                      </a:lnTo>
                      <a:lnTo>
                        <a:pt x="2230" y="657"/>
                      </a:lnTo>
                      <a:lnTo>
                        <a:pt x="2226" y="668"/>
                      </a:lnTo>
                      <a:lnTo>
                        <a:pt x="2222" y="676"/>
                      </a:lnTo>
                      <a:lnTo>
                        <a:pt x="2217" y="682"/>
                      </a:lnTo>
                      <a:lnTo>
                        <a:pt x="2211" y="687"/>
                      </a:lnTo>
                      <a:lnTo>
                        <a:pt x="2203" y="689"/>
                      </a:lnTo>
                      <a:lnTo>
                        <a:pt x="2192" y="690"/>
                      </a:lnTo>
                      <a:lnTo>
                        <a:pt x="2178" y="690"/>
                      </a:lnTo>
                      <a:lnTo>
                        <a:pt x="2094" y="690"/>
                      </a:lnTo>
                      <a:lnTo>
                        <a:pt x="2114" y="597"/>
                      </a:lnTo>
                      <a:close/>
                      <a:moveTo>
                        <a:pt x="2075" y="779"/>
                      </a:moveTo>
                      <a:lnTo>
                        <a:pt x="2159" y="779"/>
                      </a:lnTo>
                      <a:lnTo>
                        <a:pt x="2169" y="780"/>
                      </a:lnTo>
                      <a:lnTo>
                        <a:pt x="2178" y="783"/>
                      </a:lnTo>
                      <a:lnTo>
                        <a:pt x="2185" y="787"/>
                      </a:lnTo>
                      <a:lnTo>
                        <a:pt x="2189" y="793"/>
                      </a:lnTo>
                      <a:lnTo>
                        <a:pt x="2193" y="801"/>
                      </a:lnTo>
                      <a:lnTo>
                        <a:pt x="2193" y="809"/>
                      </a:lnTo>
                      <a:lnTo>
                        <a:pt x="2193" y="818"/>
                      </a:lnTo>
                      <a:lnTo>
                        <a:pt x="2192" y="830"/>
                      </a:lnTo>
                      <a:lnTo>
                        <a:pt x="2173" y="912"/>
                      </a:lnTo>
                      <a:lnTo>
                        <a:pt x="2280" y="912"/>
                      </a:lnTo>
                      <a:lnTo>
                        <a:pt x="2302" y="816"/>
                      </a:lnTo>
                      <a:lnTo>
                        <a:pt x="2303" y="807"/>
                      </a:lnTo>
                      <a:lnTo>
                        <a:pt x="2304" y="799"/>
                      </a:lnTo>
                      <a:lnTo>
                        <a:pt x="2304" y="792"/>
                      </a:lnTo>
                      <a:lnTo>
                        <a:pt x="2304" y="785"/>
                      </a:lnTo>
                      <a:lnTo>
                        <a:pt x="2303" y="779"/>
                      </a:lnTo>
                      <a:lnTo>
                        <a:pt x="2300" y="774"/>
                      </a:lnTo>
                      <a:lnTo>
                        <a:pt x="2298" y="769"/>
                      </a:lnTo>
                      <a:lnTo>
                        <a:pt x="2295" y="764"/>
                      </a:lnTo>
                      <a:lnTo>
                        <a:pt x="2292" y="760"/>
                      </a:lnTo>
                      <a:lnTo>
                        <a:pt x="2286" y="756"/>
                      </a:lnTo>
                      <a:lnTo>
                        <a:pt x="2281" y="754"/>
                      </a:lnTo>
                      <a:lnTo>
                        <a:pt x="2275" y="750"/>
                      </a:lnTo>
                      <a:lnTo>
                        <a:pt x="2261" y="746"/>
                      </a:lnTo>
                      <a:lnTo>
                        <a:pt x="2245" y="744"/>
                      </a:lnTo>
                      <a:lnTo>
                        <a:pt x="2246" y="740"/>
                      </a:lnTo>
                      <a:lnTo>
                        <a:pt x="2269" y="733"/>
                      </a:lnTo>
                      <a:lnTo>
                        <a:pt x="2286" y="727"/>
                      </a:lnTo>
                      <a:lnTo>
                        <a:pt x="2295" y="723"/>
                      </a:lnTo>
                      <a:lnTo>
                        <a:pt x="2302" y="719"/>
                      </a:lnTo>
                      <a:lnTo>
                        <a:pt x="2308" y="714"/>
                      </a:lnTo>
                      <a:lnTo>
                        <a:pt x="2313" y="709"/>
                      </a:lnTo>
                      <a:lnTo>
                        <a:pt x="2318" y="703"/>
                      </a:lnTo>
                      <a:lnTo>
                        <a:pt x="2322" y="697"/>
                      </a:lnTo>
                      <a:lnTo>
                        <a:pt x="2326" y="688"/>
                      </a:lnTo>
                      <a:lnTo>
                        <a:pt x="2330" y="679"/>
                      </a:lnTo>
                      <a:lnTo>
                        <a:pt x="2336" y="657"/>
                      </a:lnTo>
                      <a:lnTo>
                        <a:pt x="2343" y="630"/>
                      </a:lnTo>
                      <a:lnTo>
                        <a:pt x="2346" y="612"/>
                      </a:lnTo>
                      <a:lnTo>
                        <a:pt x="2348" y="597"/>
                      </a:lnTo>
                      <a:lnTo>
                        <a:pt x="2348" y="583"/>
                      </a:lnTo>
                      <a:lnTo>
                        <a:pt x="2347" y="571"/>
                      </a:lnTo>
                      <a:lnTo>
                        <a:pt x="2346" y="560"/>
                      </a:lnTo>
                      <a:lnTo>
                        <a:pt x="2342" y="550"/>
                      </a:lnTo>
                      <a:lnTo>
                        <a:pt x="2337" y="541"/>
                      </a:lnTo>
                      <a:lnTo>
                        <a:pt x="2332" y="533"/>
                      </a:lnTo>
                      <a:lnTo>
                        <a:pt x="2324" y="527"/>
                      </a:lnTo>
                      <a:lnTo>
                        <a:pt x="2316" y="522"/>
                      </a:lnTo>
                      <a:lnTo>
                        <a:pt x="2305" y="518"/>
                      </a:lnTo>
                      <a:lnTo>
                        <a:pt x="2294" y="514"/>
                      </a:lnTo>
                      <a:lnTo>
                        <a:pt x="2281" y="512"/>
                      </a:lnTo>
                      <a:lnTo>
                        <a:pt x="2266" y="511"/>
                      </a:lnTo>
                      <a:lnTo>
                        <a:pt x="2251" y="509"/>
                      </a:lnTo>
                      <a:lnTo>
                        <a:pt x="2235" y="509"/>
                      </a:lnTo>
                      <a:lnTo>
                        <a:pt x="2027" y="509"/>
                      </a:lnTo>
                      <a:lnTo>
                        <a:pt x="1938" y="912"/>
                      </a:lnTo>
                      <a:lnTo>
                        <a:pt x="2046" y="912"/>
                      </a:lnTo>
                      <a:lnTo>
                        <a:pt x="2075" y="779"/>
                      </a:lnTo>
                      <a:close/>
                      <a:moveTo>
                        <a:pt x="1928" y="635"/>
                      </a:moveTo>
                      <a:lnTo>
                        <a:pt x="1932" y="618"/>
                      </a:lnTo>
                      <a:lnTo>
                        <a:pt x="1936" y="602"/>
                      </a:lnTo>
                      <a:lnTo>
                        <a:pt x="1937" y="585"/>
                      </a:lnTo>
                      <a:lnTo>
                        <a:pt x="1936" y="571"/>
                      </a:lnTo>
                      <a:lnTo>
                        <a:pt x="1935" y="560"/>
                      </a:lnTo>
                      <a:lnTo>
                        <a:pt x="1931" y="549"/>
                      </a:lnTo>
                      <a:lnTo>
                        <a:pt x="1926" y="540"/>
                      </a:lnTo>
                      <a:lnTo>
                        <a:pt x="1918" y="532"/>
                      </a:lnTo>
                      <a:lnTo>
                        <a:pt x="1911" y="526"/>
                      </a:lnTo>
                      <a:lnTo>
                        <a:pt x="1901" y="519"/>
                      </a:lnTo>
                      <a:lnTo>
                        <a:pt x="1889" y="516"/>
                      </a:lnTo>
                      <a:lnTo>
                        <a:pt x="1876" y="512"/>
                      </a:lnTo>
                      <a:lnTo>
                        <a:pt x="1863" y="509"/>
                      </a:lnTo>
                      <a:lnTo>
                        <a:pt x="1847" y="507"/>
                      </a:lnTo>
                      <a:lnTo>
                        <a:pt x="1831" y="506"/>
                      </a:lnTo>
                      <a:lnTo>
                        <a:pt x="1813" y="506"/>
                      </a:lnTo>
                      <a:lnTo>
                        <a:pt x="1794" y="506"/>
                      </a:lnTo>
                      <a:lnTo>
                        <a:pt x="1756" y="506"/>
                      </a:lnTo>
                      <a:lnTo>
                        <a:pt x="1722" y="509"/>
                      </a:lnTo>
                      <a:lnTo>
                        <a:pt x="1706" y="512"/>
                      </a:lnTo>
                      <a:lnTo>
                        <a:pt x="1692" y="514"/>
                      </a:lnTo>
                      <a:lnTo>
                        <a:pt x="1678" y="519"/>
                      </a:lnTo>
                      <a:lnTo>
                        <a:pt x="1664" y="526"/>
                      </a:lnTo>
                      <a:lnTo>
                        <a:pt x="1652" y="532"/>
                      </a:lnTo>
                      <a:lnTo>
                        <a:pt x="1641" y="541"/>
                      </a:lnTo>
                      <a:lnTo>
                        <a:pt x="1631" y="551"/>
                      </a:lnTo>
                      <a:lnTo>
                        <a:pt x="1622" y="563"/>
                      </a:lnTo>
                      <a:lnTo>
                        <a:pt x="1613" y="576"/>
                      </a:lnTo>
                      <a:lnTo>
                        <a:pt x="1607" y="592"/>
                      </a:lnTo>
                      <a:lnTo>
                        <a:pt x="1601" y="608"/>
                      </a:lnTo>
                      <a:lnTo>
                        <a:pt x="1596" y="628"/>
                      </a:lnTo>
                      <a:lnTo>
                        <a:pt x="1593" y="642"/>
                      </a:lnTo>
                      <a:lnTo>
                        <a:pt x="1592" y="655"/>
                      </a:lnTo>
                      <a:lnTo>
                        <a:pt x="1592" y="666"/>
                      </a:lnTo>
                      <a:lnTo>
                        <a:pt x="1592" y="678"/>
                      </a:lnTo>
                      <a:lnTo>
                        <a:pt x="1594" y="687"/>
                      </a:lnTo>
                      <a:lnTo>
                        <a:pt x="1597" y="695"/>
                      </a:lnTo>
                      <a:lnTo>
                        <a:pt x="1601" y="703"/>
                      </a:lnTo>
                      <a:lnTo>
                        <a:pt x="1604" y="709"/>
                      </a:lnTo>
                      <a:lnTo>
                        <a:pt x="1609" y="714"/>
                      </a:lnTo>
                      <a:lnTo>
                        <a:pt x="1616" y="719"/>
                      </a:lnTo>
                      <a:lnTo>
                        <a:pt x="1622" y="723"/>
                      </a:lnTo>
                      <a:lnTo>
                        <a:pt x="1628" y="727"/>
                      </a:lnTo>
                      <a:lnTo>
                        <a:pt x="1642" y="732"/>
                      </a:lnTo>
                      <a:lnTo>
                        <a:pt x="1659" y="736"/>
                      </a:lnTo>
                      <a:lnTo>
                        <a:pt x="1758" y="751"/>
                      </a:lnTo>
                      <a:lnTo>
                        <a:pt x="1773" y="754"/>
                      </a:lnTo>
                      <a:lnTo>
                        <a:pt x="1783" y="757"/>
                      </a:lnTo>
                      <a:lnTo>
                        <a:pt x="1790" y="761"/>
                      </a:lnTo>
                      <a:lnTo>
                        <a:pt x="1795" y="766"/>
                      </a:lnTo>
                      <a:lnTo>
                        <a:pt x="1798" y="773"/>
                      </a:lnTo>
                      <a:lnTo>
                        <a:pt x="1799" y="778"/>
                      </a:lnTo>
                      <a:lnTo>
                        <a:pt x="1799" y="784"/>
                      </a:lnTo>
                      <a:lnTo>
                        <a:pt x="1798" y="790"/>
                      </a:lnTo>
                      <a:lnTo>
                        <a:pt x="1794" y="802"/>
                      </a:lnTo>
                      <a:lnTo>
                        <a:pt x="1790" y="811"/>
                      </a:lnTo>
                      <a:lnTo>
                        <a:pt x="1788" y="814"/>
                      </a:lnTo>
                      <a:lnTo>
                        <a:pt x="1784" y="817"/>
                      </a:lnTo>
                      <a:lnTo>
                        <a:pt x="1780" y="821"/>
                      </a:lnTo>
                      <a:lnTo>
                        <a:pt x="1776" y="822"/>
                      </a:lnTo>
                      <a:lnTo>
                        <a:pt x="1766" y="826"/>
                      </a:lnTo>
                      <a:lnTo>
                        <a:pt x="1755" y="828"/>
                      </a:lnTo>
                      <a:lnTo>
                        <a:pt x="1740" y="830"/>
                      </a:lnTo>
                      <a:lnTo>
                        <a:pt x="1722" y="830"/>
                      </a:lnTo>
                      <a:lnTo>
                        <a:pt x="1704" y="830"/>
                      </a:lnTo>
                      <a:lnTo>
                        <a:pt x="1689" y="828"/>
                      </a:lnTo>
                      <a:lnTo>
                        <a:pt x="1679" y="826"/>
                      </a:lnTo>
                      <a:lnTo>
                        <a:pt x="1670" y="822"/>
                      </a:lnTo>
                      <a:lnTo>
                        <a:pt x="1668" y="819"/>
                      </a:lnTo>
                      <a:lnTo>
                        <a:pt x="1665" y="816"/>
                      </a:lnTo>
                      <a:lnTo>
                        <a:pt x="1664" y="812"/>
                      </a:lnTo>
                      <a:lnTo>
                        <a:pt x="1663" y="808"/>
                      </a:lnTo>
                      <a:lnTo>
                        <a:pt x="1663" y="797"/>
                      </a:lnTo>
                      <a:lnTo>
                        <a:pt x="1665" y="783"/>
                      </a:lnTo>
                      <a:lnTo>
                        <a:pt x="1561" y="783"/>
                      </a:lnTo>
                      <a:lnTo>
                        <a:pt x="1558" y="804"/>
                      </a:lnTo>
                      <a:lnTo>
                        <a:pt x="1555" y="823"/>
                      </a:lnTo>
                      <a:lnTo>
                        <a:pt x="1555" y="841"/>
                      </a:lnTo>
                      <a:lnTo>
                        <a:pt x="1556" y="855"/>
                      </a:lnTo>
                      <a:lnTo>
                        <a:pt x="1560" y="868"/>
                      </a:lnTo>
                      <a:lnTo>
                        <a:pt x="1565" y="879"/>
                      </a:lnTo>
                      <a:lnTo>
                        <a:pt x="1571" y="888"/>
                      </a:lnTo>
                      <a:lnTo>
                        <a:pt x="1579" y="895"/>
                      </a:lnTo>
                      <a:lnTo>
                        <a:pt x="1589" y="902"/>
                      </a:lnTo>
                      <a:lnTo>
                        <a:pt x="1601" y="907"/>
                      </a:lnTo>
                      <a:lnTo>
                        <a:pt x="1615" y="911"/>
                      </a:lnTo>
                      <a:lnTo>
                        <a:pt x="1630" y="913"/>
                      </a:lnTo>
                      <a:lnTo>
                        <a:pt x="1645" y="916"/>
                      </a:lnTo>
                      <a:lnTo>
                        <a:pt x="1663" y="917"/>
                      </a:lnTo>
                      <a:lnTo>
                        <a:pt x="1683" y="917"/>
                      </a:lnTo>
                      <a:lnTo>
                        <a:pt x="1703" y="918"/>
                      </a:lnTo>
                      <a:lnTo>
                        <a:pt x="1730" y="917"/>
                      </a:lnTo>
                      <a:lnTo>
                        <a:pt x="1754" y="917"/>
                      </a:lnTo>
                      <a:lnTo>
                        <a:pt x="1776" y="914"/>
                      </a:lnTo>
                      <a:lnTo>
                        <a:pt x="1795" y="912"/>
                      </a:lnTo>
                      <a:lnTo>
                        <a:pt x="1812" y="909"/>
                      </a:lnTo>
                      <a:lnTo>
                        <a:pt x="1827" y="904"/>
                      </a:lnTo>
                      <a:lnTo>
                        <a:pt x="1841" y="899"/>
                      </a:lnTo>
                      <a:lnTo>
                        <a:pt x="1852" y="893"/>
                      </a:lnTo>
                      <a:lnTo>
                        <a:pt x="1863" y="884"/>
                      </a:lnTo>
                      <a:lnTo>
                        <a:pt x="1871" y="875"/>
                      </a:lnTo>
                      <a:lnTo>
                        <a:pt x="1879" y="864"/>
                      </a:lnTo>
                      <a:lnTo>
                        <a:pt x="1887" y="851"/>
                      </a:lnTo>
                      <a:lnTo>
                        <a:pt x="1892" y="837"/>
                      </a:lnTo>
                      <a:lnTo>
                        <a:pt x="1898" y="821"/>
                      </a:lnTo>
                      <a:lnTo>
                        <a:pt x="1903" y="803"/>
                      </a:lnTo>
                      <a:lnTo>
                        <a:pt x="1907" y="783"/>
                      </a:lnTo>
                      <a:lnTo>
                        <a:pt x="1909" y="774"/>
                      </a:lnTo>
                      <a:lnTo>
                        <a:pt x="1911" y="764"/>
                      </a:lnTo>
                      <a:lnTo>
                        <a:pt x="1911" y="755"/>
                      </a:lnTo>
                      <a:lnTo>
                        <a:pt x="1911" y="747"/>
                      </a:lnTo>
                      <a:lnTo>
                        <a:pt x="1909" y="740"/>
                      </a:lnTo>
                      <a:lnTo>
                        <a:pt x="1908" y="732"/>
                      </a:lnTo>
                      <a:lnTo>
                        <a:pt x="1906" y="726"/>
                      </a:lnTo>
                      <a:lnTo>
                        <a:pt x="1903" y="719"/>
                      </a:lnTo>
                      <a:lnTo>
                        <a:pt x="1899" y="714"/>
                      </a:lnTo>
                      <a:lnTo>
                        <a:pt x="1894" y="709"/>
                      </a:lnTo>
                      <a:lnTo>
                        <a:pt x="1889" y="704"/>
                      </a:lnTo>
                      <a:lnTo>
                        <a:pt x="1883" y="701"/>
                      </a:lnTo>
                      <a:lnTo>
                        <a:pt x="1876" y="697"/>
                      </a:lnTo>
                      <a:lnTo>
                        <a:pt x="1869" y="694"/>
                      </a:lnTo>
                      <a:lnTo>
                        <a:pt x="1860" y="692"/>
                      </a:lnTo>
                      <a:lnTo>
                        <a:pt x="1851" y="689"/>
                      </a:lnTo>
                      <a:lnTo>
                        <a:pt x="1752" y="669"/>
                      </a:lnTo>
                      <a:lnTo>
                        <a:pt x="1737" y="665"/>
                      </a:lnTo>
                      <a:lnTo>
                        <a:pt x="1726" y="663"/>
                      </a:lnTo>
                      <a:lnTo>
                        <a:pt x="1716" y="659"/>
                      </a:lnTo>
                      <a:lnTo>
                        <a:pt x="1709" y="656"/>
                      </a:lnTo>
                      <a:lnTo>
                        <a:pt x="1707" y="654"/>
                      </a:lnTo>
                      <a:lnTo>
                        <a:pt x="1704" y="651"/>
                      </a:lnTo>
                      <a:lnTo>
                        <a:pt x="1703" y="649"/>
                      </a:lnTo>
                      <a:lnTo>
                        <a:pt x="1702" y="645"/>
                      </a:lnTo>
                      <a:lnTo>
                        <a:pt x="1702" y="637"/>
                      </a:lnTo>
                      <a:lnTo>
                        <a:pt x="1703" y="628"/>
                      </a:lnTo>
                      <a:lnTo>
                        <a:pt x="1706" y="621"/>
                      </a:lnTo>
                      <a:lnTo>
                        <a:pt x="1708" y="613"/>
                      </a:lnTo>
                      <a:lnTo>
                        <a:pt x="1712" y="607"/>
                      </a:lnTo>
                      <a:lnTo>
                        <a:pt x="1718" y="602"/>
                      </a:lnTo>
                      <a:lnTo>
                        <a:pt x="1727" y="598"/>
                      </a:lnTo>
                      <a:lnTo>
                        <a:pt x="1740" y="595"/>
                      </a:lnTo>
                      <a:lnTo>
                        <a:pt x="1755" y="594"/>
                      </a:lnTo>
                      <a:lnTo>
                        <a:pt x="1774" y="593"/>
                      </a:lnTo>
                      <a:lnTo>
                        <a:pt x="1789" y="593"/>
                      </a:lnTo>
                      <a:lnTo>
                        <a:pt x="1802" y="594"/>
                      </a:lnTo>
                      <a:lnTo>
                        <a:pt x="1811" y="595"/>
                      </a:lnTo>
                      <a:lnTo>
                        <a:pt x="1820" y="599"/>
                      </a:lnTo>
                      <a:lnTo>
                        <a:pt x="1822" y="602"/>
                      </a:lnTo>
                      <a:lnTo>
                        <a:pt x="1825" y="604"/>
                      </a:lnTo>
                      <a:lnTo>
                        <a:pt x="1826" y="607"/>
                      </a:lnTo>
                      <a:lnTo>
                        <a:pt x="1827" y="612"/>
                      </a:lnTo>
                      <a:lnTo>
                        <a:pt x="1827" y="622"/>
                      </a:lnTo>
                      <a:lnTo>
                        <a:pt x="1826" y="635"/>
                      </a:lnTo>
                      <a:lnTo>
                        <a:pt x="1928" y="635"/>
                      </a:lnTo>
                      <a:close/>
                      <a:moveTo>
                        <a:pt x="1321" y="597"/>
                      </a:moveTo>
                      <a:lnTo>
                        <a:pt x="1394" y="597"/>
                      </a:lnTo>
                      <a:lnTo>
                        <a:pt x="1408" y="598"/>
                      </a:lnTo>
                      <a:lnTo>
                        <a:pt x="1420" y="599"/>
                      </a:lnTo>
                      <a:lnTo>
                        <a:pt x="1423" y="602"/>
                      </a:lnTo>
                      <a:lnTo>
                        <a:pt x="1427" y="603"/>
                      </a:lnTo>
                      <a:lnTo>
                        <a:pt x="1430" y="606"/>
                      </a:lnTo>
                      <a:lnTo>
                        <a:pt x="1432" y="609"/>
                      </a:lnTo>
                      <a:lnTo>
                        <a:pt x="1435" y="617"/>
                      </a:lnTo>
                      <a:lnTo>
                        <a:pt x="1435" y="626"/>
                      </a:lnTo>
                      <a:lnTo>
                        <a:pt x="1434" y="638"/>
                      </a:lnTo>
                      <a:lnTo>
                        <a:pt x="1431" y="652"/>
                      </a:lnTo>
                      <a:lnTo>
                        <a:pt x="1428" y="664"/>
                      </a:lnTo>
                      <a:lnTo>
                        <a:pt x="1425" y="674"/>
                      </a:lnTo>
                      <a:lnTo>
                        <a:pt x="1420" y="682"/>
                      </a:lnTo>
                      <a:lnTo>
                        <a:pt x="1415" y="688"/>
                      </a:lnTo>
                      <a:lnTo>
                        <a:pt x="1407" y="692"/>
                      </a:lnTo>
                      <a:lnTo>
                        <a:pt x="1398" y="694"/>
                      </a:lnTo>
                      <a:lnTo>
                        <a:pt x="1387" y="695"/>
                      </a:lnTo>
                      <a:lnTo>
                        <a:pt x="1373" y="697"/>
                      </a:lnTo>
                      <a:lnTo>
                        <a:pt x="1299" y="697"/>
                      </a:lnTo>
                      <a:lnTo>
                        <a:pt x="1321" y="597"/>
                      </a:lnTo>
                      <a:close/>
                      <a:moveTo>
                        <a:pt x="1280" y="784"/>
                      </a:moveTo>
                      <a:lnTo>
                        <a:pt x="1375" y="784"/>
                      </a:lnTo>
                      <a:lnTo>
                        <a:pt x="1396" y="784"/>
                      </a:lnTo>
                      <a:lnTo>
                        <a:pt x="1413" y="784"/>
                      </a:lnTo>
                      <a:lnTo>
                        <a:pt x="1430" y="782"/>
                      </a:lnTo>
                      <a:lnTo>
                        <a:pt x="1445" y="780"/>
                      </a:lnTo>
                      <a:lnTo>
                        <a:pt x="1459" y="776"/>
                      </a:lnTo>
                      <a:lnTo>
                        <a:pt x="1470" y="773"/>
                      </a:lnTo>
                      <a:lnTo>
                        <a:pt x="1482" y="768"/>
                      </a:lnTo>
                      <a:lnTo>
                        <a:pt x="1492" y="760"/>
                      </a:lnTo>
                      <a:lnTo>
                        <a:pt x="1501" y="752"/>
                      </a:lnTo>
                      <a:lnTo>
                        <a:pt x="1508" y="744"/>
                      </a:lnTo>
                      <a:lnTo>
                        <a:pt x="1515" y="732"/>
                      </a:lnTo>
                      <a:lnTo>
                        <a:pt x="1521" y="719"/>
                      </a:lnTo>
                      <a:lnTo>
                        <a:pt x="1527" y="706"/>
                      </a:lnTo>
                      <a:lnTo>
                        <a:pt x="1532" y="689"/>
                      </a:lnTo>
                      <a:lnTo>
                        <a:pt x="1537" y="671"/>
                      </a:lnTo>
                      <a:lnTo>
                        <a:pt x="1542" y="651"/>
                      </a:lnTo>
                      <a:lnTo>
                        <a:pt x="1546" y="632"/>
                      </a:lnTo>
                      <a:lnTo>
                        <a:pt x="1549" y="614"/>
                      </a:lnTo>
                      <a:lnTo>
                        <a:pt x="1550" y="599"/>
                      </a:lnTo>
                      <a:lnTo>
                        <a:pt x="1549" y="584"/>
                      </a:lnTo>
                      <a:lnTo>
                        <a:pt x="1547" y="571"/>
                      </a:lnTo>
                      <a:lnTo>
                        <a:pt x="1545" y="560"/>
                      </a:lnTo>
                      <a:lnTo>
                        <a:pt x="1541" y="550"/>
                      </a:lnTo>
                      <a:lnTo>
                        <a:pt x="1535" y="541"/>
                      </a:lnTo>
                      <a:lnTo>
                        <a:pt x="1528" y="532"/>
                      </a:lnTo>
                      <a:lnTo>
                        <a:pt x="1520" y="526"/>
                      </a:lnTo>
                      <a:lnTo>
                        <a:pt x="1509" y="521"/>
                      </a:lnTo>
                      <a:lnTo>
                        <a:pt x="1498" y="516"/>
                      </a:lnTo>
                      <a:lnTo>
                        <a:pt x="1484" y="513"/>
                      </a:lnTo>
                      <a:lnTo>
                        <a:pt x="1470" y="511"/>
                      </a:lnTo>
                      <a:lnTo>
                        <a:pt x="1454" y="509"/>
                      </a:lnTo>
                      <a:lnTo>
                        <a:pt x="1436" y="509"/>
                      </a:lnTo>
                      <a:lnTo>
                        <a:pt x="1234" y="509"/>
                      </a:lnTo>
                      <a:lnTo>
                        <a:pt x="1144" y="912"/>
                      </a:lnTo>
                      <a:lnTo>
                        <a:pt x="1251" y="912"/>
                      </a:lnTo>
                      <a:lnTo>
                        <a:pt x="1280" y="784"/>
                      </a:lnTo>
                      <a:close/>
                      <a:moveTo>
                        <a:pt x="1135" y="635"/>
                      </a:moveTo>
                      <a:lnTo>
                        <a:pt x="1139" y="618"/>
                      </a:lnTo>
                      <a:lnTo>
                        <a:pt x="1141" y="602"/>
                      </a:lnTo>
                      <a:lnTo>
                        <a:pt x="1142" y="585"/>
                      </a:lnTo>
                      <a:lnTo>
                        <a:pt x="1142" y="571"/>
                      </a:lnTo>
                      <a:lnTo>
                        <a:pt x="1141" y="560"/>
                      </a:lnTo>
                      <a:lnTo>
                        <a:pt x="1137" y="549"/>
                      </a:lnTo>
                      <a:lnTo>
                        <a:pt x="1132" y="540"/>
                      </a:lnTo>
                      <a:lnTo>
                        <a:pt x="1125" y="532"/>
                      </a:lnTo>
                      <a:lnTo>
                        <a:pt x="1117" y="526"/>
                      </a:lnTo>
                      <a:lnTo>
                        <a:pt x="1107" y="519"/>
                      </a:lnTo>
                      <a:lnTo>
                        <a:pt x="1096" y="516"/>
                      </a:lnTo>
                      <a:lnTo>
                        <a:pt x="1083" y="512"/>
                      </a:lnTo>
                      <a:lnTo>
                        <a:pt x="1069" y="509"/>
                      </a:lnTo>
                      <a:lnTo>
                        <a:pt x="1054" y="507"/>
                      </a:lnTo>
                      <a:lnTo>
                        <a:pt x="1037" y="506"/>
                      </a:lnTo>
                      <a:lnTo>
                        <a:pt x="1018" y="506"/>
                      </a:lnTo>
                      <a:lnTo>
                        <a:pt x="999" y="506"/>
                      </a:lnTo>
                      <a:lnTo>
                        <a:pt x="962" y="506"/>
                      </a:lnTo>
                      <a:lnTo>
                        <a:pt x="927" y="509"/>
                      </a:lnTo>
                      <a:lnTo>
                        <a:pt x="912" y="512"/>
                      </a:lnTo>
                      <a:lnTo>
                        <a:pt x="897" y="514"/>
                      </a:lnTo>
                      <a:lnTo>
                        <a:pt x="883" y="519"/>
                      </a:lnTo>
                      <a:lnTo>
                        <a:pt x="870" y="526"/>
                      </a:lnTo>
                      <a:lnTo>
                        <a:pt x="858" y="532"/>
                      </a:lnTo>
                      <a:lnTo>
                        <a:pt x="848" y="541"/>
                      </a:lnTo>
                      <a:lnTo>
                        <a:pt x="837" y="551"/>
                      </a:lnTo>
                      <a:lnTo>
                        <a:pt x="829" y="563"/>
                      </a:lnTo>
                      <a:lnTo>
                        <a:pt x="820" y="576"/>
                      </a:lnTo>
                      <a:lnTo>
                        <a:pt x="813" y="592"/>
                      </a:lnTo>
                      <a:lnTo>
                        <a:pt x="807" y="608"/>
                      </a:lnTo>
                      <a:lnTo>
                        <a:pt x="802" y="628"/>
                      </a:lnTo>
                      <a:lnTo>
                        <a:pt x="800" y="642"/>
                      </a:lnTo>
                      <a:lnTo>
                        <a:pt x="798" y="655"/>
                      </a:lnTo>
                      <a:lnTo>
                        <a:pt x="797" y="666"/>
                      </a:lnTo>
                      <a:lnTo>
                        <a:pt x="798" y="678"/>
                      </a:lnTo>
                      <a:lnTo>
                        <a:pt x="800" y="687"/>
                      </a:lnTo>
                      <a:lnTo>
                        <a:pt x="803" y="695"/>
                      </a:lnTo>
                      <a:lnTo>
                        <a:pt x="806" y="703"/>
                      </a:lnTo>
                      <a:lnTo>
                        <a:pt x="811" y="709"/>
                      </a:lnTo>
                      <a:lnTo>
                        <a:pt x="816" y="714"/>
                      </a:lnTo>
                      <a:lnTo>
                        <a:pt x="821" y="719"/>
                      </a:lnTo>
                      <a:lnTo>
                        <a:pt x="827" y="723"/>
                      </a:lnTo>
                      <a:lnTo>
                        <a:pt x="835" y="727"/>
                      </a:lnTo>
                      <a:lnTo>
                        <a:pt x="849" y="732"/>
                      </a:lnTo>
                      <a:lnTo>
                        <a:pt x="864" y="736"/>
                      </a:lnTo>
                      <a:lnTo>
                        <a:pt x="964" y="751"/>
                      </a:lnTo>
                      <a:lnTo>
                        <a:pt x="978" y="754"/>
                      </a:lnTo>
                      <a:lnTo>
                        <a:pt x="989" y="757"/>
                      </a:lnTo>
                      <a:lnTo>
                        <a:pt x="997" y="761"/>
                      </a:lnTo>
                      <a:lnTo>
                        <a:pt x="1002" y="766"/>
                      </a:lnTo>
                      <a:lnTo>
                        <a:pt x="1005" y="773"/>
                      </a:lnTo>
                      <a:lnTo>
                        <a:pt x="1006" y="778"/>
                      </a:lnTo>
                      <a:lnTo>
                        <a:pt x="1006" y="784"/>
                      </a:lnTo>
                      <a:lnTo>
                        <a:pt x="1005" y="790"/>
                      </a:lnTo>
                      <a:lnTo>
                        <a:pt x="1001" y="802"/>
                      </a:lnTo>
                      <a:lnTo>
                        <a:pt x="997" y="811"/>
                      </a:lnTo>
                      <a:lnTo>
                        <a:pt x="993" y="814"/>
                      </a:lnTo>
                      <a:lnTo>
                        <a:pt x="991" y="817"/>
                      </a:lnTo>
                      <a:lnTo>
                        <a:pt x="987" y="821"/>
                      </a:lnTo>
                      <a:lnTo>
                        <a:pt x="983" y="822"/>
                      </a:lnTo>
                      <a:lnTo>
                        <a:pt x="973" y="826"/>
                      </a:lnTo>
                      <a:lnTo>
                        <a:pt x="960" y="828"/>
                      </a:lnTo>
                      <a:lnTo>
                        <a:pt x="946" y="830"/>
                      </a:lnTo>
                      <a:lnTo>
                        <a:pt x="929" y="830"/>
                      </a:lnTo>
                      <a:lnTo>
                        <a:pt x="911" y="830"/>
                      </a:lnTo>
                      <a:lnTo>
                        <a:pt x="896" y="828"/>
                      </a:lnTo>
                      <a:lnTo>
                        <a:pt x="884" y="826"/>
                      </a:lnTo>
                      <a:lnTo>
                        <a:pt x="877" y="822"/>
                      </a:lnTo>
                      <a:lnTo>
                        <a:pt x="873" y="819"/>
                      </a:lnTo>
                      <a:lnTo>
                        <a:pt x="872" y="816"/>
                      </a:lnTo>
                      <a:lnTo>
                        <a:pt x="869" y="812"/>
                      </a:lnTo>
                      <a:lnTo>
                        <a:pt x="869" y="808"/>
                      </a:lnTo>
                      <a:lnTo>
                        <a:pt x="869" y="797"/>
                      </a:lnTo>
                      <a:lnTo>
                        <a:pt x="870" y="783"/>
                      </a:lnTo>
                      <a:lnTo>
                        <a:pt x="768" y="783"/>
                      </a:lnTo>
                      <a:lnTo>
                        <a:pt x="764" y="804"/>
                      </a:lnTo>
                      <a:lnTo>
                        <a:pt x="762" y="823"/>
                      </a:lnTo>
                      <a:lnTo>
                        <a:pt x="762" y="841"/>
                      </a:lnTo>
                      <a:lnTo>
                        <a:pt x="763" y="855"/>
                      </a:lnTo>
                      <a:lnTo>
                        <a:pt x="765" y="868"/>
                      </a:lnTo>
                      <a:lnTo>
                        <a:pt x="770" y="879"/>
                      </a:lnTo>
                      <a:lnTo>
                        <a:pt x="778" y="888"/>
                      </a:lnTo>
                      <a:lnTo>
                        <a:pt x="786" y="895"/>
                      </a:lnTo>
                      <a:lnTo>
                        <a:pt x="796" y="902"/>
                      </a:lnTo>
                      <a:lnTo>
                        <a:pt x="807" y="907"/>
                      </a:lnTo>
                      <a:lnTo>
                        <a:pt x="821" y="911"/>
                      </a:lnTo>
                      <a:lnTo>
                        <a:pt x="835" y="913"/>
                      </a:lnTo>
                      <a:lnTo>
                        <a:pt x="851" y="916"/>
                      </a:lnTo>
                      <a:lnTo>
                        <a:pt x="869" y="917"/>
                      </a:lnTo>
                      <a:lnTo>
                        <a:pt x="888" y="917"/>
                      </a:lnTo>
                      <a:lnTo>
                        <a:pt x="910" y="918"/>
                      </a:lnTo>
                      <a:lnTo>
                        <a:pt x="936" y="917"/>
                      </a:lnTo>
                      <a:lnTo>
                        <a:pt x="960" y="917"/>
                      </a:lnTo>
                      <a:lnTo>
                        <a:pt x="982" y="914"/>
                      </a:lnTo>
                      <a:lnTo>
                        <a:pt x="1002" y="912"/>
                      </a:lnTo>
                      <a:lnTo>
                        <a:pt x="1018" y="909"/>
                      </a:lnTo>
                      <a:lnTo>
                        <a:pt x="1034" y="904"/>
                      </a:lnTo>
                      <a:lnTo>
                        <a:pt x="1048" y="899"/>
                      </a:lnTo>
                      <a:lnTo>
                        <a:pt x="1059" y="893"/>
                      </a:lnTo>
                      <a:lnTo>
                        <a:pt x="1069" y="884"/>
                      </a:lnTo>
                      <a:lnTo>
                        <a:pt x="1078" y="875"/>
                      </a:lnTo>
                      <a:lnTo>
                        <a:pt x="1086" y="864"/>
                      </a:lnTo>
                      <a:lnTo>
                        <a:pt x="1092" y="851"/>
                      </a:lnTo>
                      <a:lnTo>
                        <a:pt x="1098" y="837"/>
                      </a:lnTo>
                      <a:lnTo>
                        <a:pt x="1103" y="821"/>
                      </a:lnTo>
                      <a:lnTo>
                        <a:pt x="1108" y="803"/>
                      </a:lnTo>
                      <a:lnTo>
                        <a:pt x="1113" y="783"/>
                      </a:lnTo>
                      <a:lnTo>
                        <a:pt x="1116" y="774"/>
                      </a:lnTo>
                      <a:lnTo>
                        <a:pt x="1116" y="764"/>
                      </a:lnTo>
                      <a:lnTo>
                        <a:pt x="1117" y="755"/>
                      </a:lnTo>
                      <a:lnTo>
                        <a:pt x="1117" y="747"/>
                      </a:lnTo>
                      <a:lnTo>
                        <a:pt x="1116" y="740"/>
                      </a:lnTo>
                      <a:lnTo>
                        <a:pt x="1115" y="732"/>
                      </a:lnTo>
                      <a:lnTo>
                        <a:pt x="1112" y="726"/>
                      </a:lnTo>
                      <a:lnTo>
                        <a:pt x="1108" y="719"/>
                      </a:lnTo>
                      <a:lnTo>
                        <a:pt x="1105" y="714"/>
                      </a:lnTo>
                      <a:lnTo>
                        <a:pt x="1101" y="709"/>
                      </a:lnTo>
                      <a:lnTo>
                        <a:pt x="1096" y="704"/>
                      </a:lnTo>
                      <a:lnTo>
                        <a:pt x="1089" y="701"/>
                      </a:lnTo>
                      <a:lnTo>
                        <a:pt x="1083" y="697"/>
                      </a:lnTo>
                      <a:lnTo>
                        <a:pt x="1075" y="694"/>
                      </a:lnTo>
                      <a:lnTo>
                        <a:pt x="1067" y="692"/>
                      </a:lnTo>
                      <a:lnTo>
                        <a:pt x="1058" y="689"/>
                      </a:lnTo>
                      <a:lnTo>
                        <a:pt x="959" y="669"/>
                      </a:lnTo>
                      <a:lnTo>
                        <a:pt x="944" y="665"/>
                      </a:lnTo>
                      <a:lnTo>
                        <a:pt x="931" y="663"/>
                      </a:lnTo>
                      <a:lnTo>
                        <a:pt x="922" y="659"/>
                      </a:lnTo>
                      <a:lnTo>
                        <a:pt x="915" y="656"/>
                      </a:lnTo>
                      <a:lnTo>
                        <a:pt x="912" y="654"/>
                      </a:lnTo>
                      <a:lnTo>
                        <a:pt x="911" y="651"/>
                      </a:lnTo>
                      <a:lnTo>
                        <a:pt x="910" y="649"/>
                      </a:lnTo>
                      <a:lnTo>
                        <a:pt x="908" y="645"/>
                      </a:lnTo>
                      <a:lnTo>
                        <a:pt x="908" y="637"/>
                      </a:lnTo>
                      <a:lnTo>
                        <a:pt x="910" y="628"/>
                      </a:lnTo>
                      <a:lnTo>
                        <a:pt x="911" y="621"/>
                      </a:lnTo>
                      <a:lnTo>
                        <a:pt x="915" y="613"/>
                      </a:lnTo>
                      <a:lnTo>
                        <a:pt x="918" y="607"/>
                      </a:lnTo>
                      <a:lnTo>
                        <a:pt x="925" y="602"/>
                      </a:lnTo>
                      <a:lnTo>
                        <a:pt x="934" y="598"/>
                      </a:lnTo>
                      <a:lnTo>
                        <a:pt x="945" y="595"/>
                      </a:lnTo>
                      <a:lnTo>
                        <a:pt x="962" y="594"/>
                      </a:lnTo>
                      <a:lnTo>
                        <a:pt x="980" y="593"/>
                      </a:lnTo>
                      <a:lnTo>
                        <a:pt x="996" y="593"/>
                      </a:lnTo>
                      <a:lnTo>
                        <a:pt x="1007" y="594"/>
                      </a:lnTo>
                      <a:lnTo>
                        <a:pt x="1017" y="595"/>
                      </a:lnTo>
                      <a:lnTo>
                        <a:pt x="1025" y="599"/>
                      </a:lnTo>
                      <a:lnTo>
                        <a:pt x="1029" y="602"/>
                      </a:lnTo>
                      <a:lnTo>
                        <a:pt x="1030" y="604"/>
                      </a:lnTo>
                      <a:lnTo>
                        <a:pt x="1032" y="607"/>
                      </a:lnTo>
                      <a:lnTo>
                        <a:pt x="1034" y="612"/>
                      </a:lnTo>
                      <a:lnTo>
                        <a:pt x="1034" y="622"/>
                      </a:lnTo>
                      <a:lnTo>
                        <a:pt x="1031" y="635"/>
                      </a:lnTo>
                      <a:lnTo>
                        <a:pt x="1135" y="635"/>
                      </a:lnTo>
                      <a:close/>
                    </a:path>
                  </a:pathLst>
                </a:custGeom>
                <a:solidFill>
                  <a:srgbClr val="004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232" name="Freeform 10"/>
                <p:cNvSpPr>
                  <a:spLocks/>
                </p:cNvSpPr>
                <p:nvPr/>
              </p:nvSpPr>
              <p:spPr bwMode="auto">
                <a:xfrm>
                  <a:off x="538163" y="66198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252" y="37"/>
                    </a:cxn>
                    <a:cxn ang="0">
                      <a:pos x="176" y="114"/>
                    </a:cxn>
                    <a:cxn ang="0">
                      <a:pos x="124" y="176"/>
                    </a:cxn>
                    <a:cxn ang="0">
                      <a:pos x="94" y="219"/>
                    </a:cxn>
                    <a:cxn ang="0">
                      <a:pos x="66" y="263"/>
                    </a:cxn>
                    <a:cxn ang="0">
                      <a:pos x="43" y="309"/>
                    </a:cxn>
                    <a:cxn ang="0">
                      <a:pos x="24" y="356"/>
                    </a:cxn>
                    <a:cxn ang="0">
                      <a:pos x="10" y="403"/>
                    </a:cxn>
                    <a:cxn ang="0">
                      <a:pos x="1" y="451"/>
                    </a:cxn>
                    <a:cxn ang="0">
                      <a:pos x="0" y="500"/>
                    </a:cxn>
                    <a:cxn ang="0">
                      <a:pos x="5" y="551"/>
                    </a:cxn>
                    <a:cxn ang="0">
                      <a:pos x="17" y="601"/>
                    </a:cxn>
                    <a:cxn ang="0">
                      <a:pos x="37" y="653"/>
                    </a:cxn>
                    <a:cxn ang="0">
                      <a:pos x="65" y="705"/>
                    </a:cxn>
                    <a:cxn ang="0">
                      <a:pos x="108" y="761"/>
                    </a:cxn>
                    <a:cxn ang="0">
                      <a:pos x="165" y="815"/>
                    </a:cxn>
                    <a:cxn ang="0">
                      <a:pos x="227" y="862"/>
                    </a:cxn>
                    <a:cxn ang="0">
                      <a:pos x="295" y="903"/>
                    </a:cxn>
                    <a:cxn ang="0">
                      <a:pos x="367" y="937"/>
                    </a:cxn>
                    <a:cxn ang="0">
                      <a:pos x="443" y="966"/>
                    </a:cxn>
                    <a:cxn ang="0">
                      <a:pos x="523" y="990"/>
                    </a:cxn>
                    <a:cxn ang="0">
                      <a:pos x="604" y="1008"/>
                    </a:cxn>
                    <a:cxn ang="0">
                      <a:pos x="687" y="1023"/>
                    </a:cxn>
                    <a:cxn ang="0">
                      <a:pos x="772" y="1032"/>
                    </a:cxn>
                    <a:cxn ang="0">
                      <a:pos x="856" y="1038"/>
                    </a:cxn>
                    <a:cxn ang="0">
                      <a:pos x="940" y="1039"/>
                    </a:cxn>
                    <a:cxn ang="0">
                      <a:pos x="1024" y="1038"/>
                    </a:cxn>
                    <a:cxn ang="0">
                      <a:pos x="1105" y="1034"/>
                    </a:cxn>
                    <a:cxn ang="0">
                      <a:pos x="1183" y="1028"/>
                    </a:cxn>
                    <a:cxn ang="0">
                      <a:pos x="1258" y="1018"/>
                    </a:cxn>
                    <a:cxn ang="0">
                      <a:pos x="1258" y="1012"/>
                    </a:cxn>
                    <a:cxn ang="0">
                      <a:pos x="1183" y="1008"/>
                    </a:cxn>
                    <a:cxn ang="0">
                      <a:pos x="1106" y="1000"/>
                    </a:cxn>
                    <a:cxn ang="0">
                      <a:pos x="1026" y="989"/>
                    </a:cxn>
                    <a:cxn ang="0">
                      <a:pos x="945" y="974"/>
                    </a:cxn>
                    <a:cxn ang="0">
                      <a:pos x="866" y="955"/>
                    </a:cxn>
                    <a:cxn ang="0">
                      <a:pos x="786" y="931"/>
                    </a:cxn>
                    <a:cxn ang="0">
                      <a:pos x="707" y="903"/>
                    </a:cxn>
                    <a:cxn ang="0">
                      <a:pos x="633" y="871"/>
                    </a:cxn>
                    <a:cxn ang="0">
                      <a:pos x="561" y="833"/>
                    </a:cxn>
                    <a:cxn ang="0">
                      <a:pos x="494" y="790"/>
                    </a:cxn>
                    <a:cxn ang="0">
                      <a:pos x="430" y="742"/>
                    </a:cxn>
                    <a:cxn ang="0">
                      <a:pos x="375" y="689"/>
                    </a:cxn>
                    <a:cxn ang="0">
                      <a:pos x="325" y="629"/>
                    </a:cxn>
                    <a:cxn ang="0">
                      <a:pos x="284" y="563"/>
                    </a:cxn>
                    <a:cxn ang="0">
                      <a:pos x="251" y="493"/>
                    </a:cxn>
                    <a:cxn ang="0">
                      <a:pos x="229" y="424"/>
                    </a:cxn>
                    <a:cxn ang="0">
                      <a:pos x="219" y="366"/>
                    </a:cxn>
                    <a:cxn ang="0">
                      <a:pos x="215" y="308"/>
                    </a:cxn>
                    <a:cxn ang="0">
                      <a:pos x="218" y="251"/>
                    </a:cxn>
                    <a:cxn ang="0">
                      <a:pos x="225" y="194"/>
                    </a:cxn>
                    <a:cxn ang="0">
                      <a:pos x="238" y="137"/>
                    </a:cxn>
                    <a:cxn ang="0">
                      <a:pos x="257" y="81"/>
                    </a:cxn>
                    <a:cxn ang="0">
                      <a:pos x="280" y="27"/>
                    </a:cxn>
                  </a:cxnLst>
                  <a:rect l="0" t="0" r="r" b="b"/>
                  <a:pathLst>
                    <a:path w="1295" h="1039">
                      <a:moveTo>
                        <a:pt x="292" y="0"/>
                      </a:moveTo>
                      <a:lnTo>
                        <a:pt x="252" y="37"/>
                      </a:lnTo>
                      <a:lnTo>
                        <a:pt x="214" y="75"/>
                      </a:lnTo>
                      <a:lnTo>
                        <a:pt x="176" y="114"/>
                      </a:lnTo>
                      <a:lnTo>
                        <a:pt x="141" y="156"/>
                      </a:lnTo>
                      <a:lnTo>
                        <a:pt x="124" y="176"/>
                      </a:lnTo>
                      <a:lnTo>
                        <a:pt x="109" y="198"/>
                      </a:lnTo>
                      <a:lnTo>
                        <a:pt x="94" y="219"/>
                      </a:lnTo>
                      <a:lnTo>
                        <a:pt x="80" y="242"/>
                      </a:lnTo>
                      <a:lnTo>
                        <a:pt x="66" y="263"/>
                      </a:lnTo>
                      <a:lnTo>
                        <a:pt x="55" y="286"/>
                      </a:lnTo>
                      <a:lnTo>
                        <a:pt x="43" y="309"/>
                      </a:lnTo>
                      <a:lnTo>
                        <a:pt x="33" y="332"/>
                      </a:lnTo>
                      <a:lnTo>
                        <a:pt x="24" y="356"/>
                      </a:lnTo>
                      <a:lnTo>
                        <a:pt x="17" y="379"/>
                      </a:lnTo>
                      <a:lnTo>
                        <a:pt x="10" y="403"/>
                      </a:lnTo>
                      <a:lnTo>
                        <a:pt x="5" y="427"/>
                      </a:lnTo>
                      <a:lnTo>
                        <a:pt x="1" y="451"/>
                      </a:lnTo>
                      <a:lnTo>
                        <a:pt x="0" y="476"/>
                      </a:lnTo>
                      <a:lnTo>
                        <a:pt x="0" y="500"/>
                      </a:lnTo>
                      <a:lnTo>
                        <a:pt x="1" y="525"/>
                      </a:lnTo>
                      <a:lnTo>
                        <a:pt x="5" y="551"/>
                      </a:lnTo>
                      <a:lnTo>
                        <a:pt x="10" y="576"/>
                      </a:lnTo>
                      <a:lnTo>
                        <a:pt x="17" y="601"/>
                      </a:lnTo>
                      <a:lnTo>
                        <a:pt x="25" y="628"/>
                      </a:lnTo>
                      <a:lnTo>
                        <a:pt x="37" y="653"/>
                      </a:lnTo>
                      <a:lnTo>
                        <a:pt x="49" y="680"/>
                      </a:lnTo>
                      <a:lnTo>
                        <a:pt x="65" y="705"/>
                      </a:lnTo>
                      <a:lnTo>
                        <a:pt x="81" y="732"/>
                      </a:lnTo>
                      <a:lnTo>
                        <a:pt x="108" y="761"/>
                      </a:lnTo>
                      <a:lnTo>
                        <a:pt x="135" y="789"/>
                      </a:lnTo>
                      <a:lnTo>
                        <a:pt x="165" y="815"/>
                      </a:lnTo>
                      <a:lnTo>
                        <a:pt x="195" y="839"/>
                      </a:lnTo>
                      <a:lnTo>
                        <a:pt x="227" y="862"/>
                      </a:lnTo>
                      <a:lnTo>
                        <a:pt x="261" y="882"/>
                      </a:lnTo>
                      <a:lnTo>
                        <a:pt x="295" y="903"/>
                      </a:lnTo>
                      <a:lnTo>
                        <a:pt x="330" y="920"/>
                      </a:lnTo>
                      <a:lnTo>
                        <a:pt x="367" y="937"/>
                      </a:lnTo>
                      <a:lnTo>
                        <a:pt x="405" y="952"/>
                      </a:lnTo>
                      <a:lnTo>
                        <a:pt x="443" y="966"/>
                      </a:lnTo>
                      <a:lnTo>
                        <a:pt x="482" y="979"/>
                      </a:lnTo>
                      <a:lnTo>
                        <a:pt x="523" y="990"/>
                      </a:lnTo>
                      <a:lnTo>
                        <a:pt x="563" y="1000"/>
                      </a:lnTo>
                      <a:lnTo>
                        <a:pt x="604" y="1008"/>
                      </a:lnTo>
                      <a:lnTo>
                        <a:pt x="645" y="1015"/>
                      </a:lnTo>
                      <a:lnTo>
                        <a:pt x="687" y="1023"/>
                      </a:lnTo>
                      <a:lnTo>
                        <a:pt x="729" y="1028"/>
                      </a:lnTo>
                      <a:lnTo>
                        <a:pt x="772" y="1032"/>
                      </a:lnTo>
                      <a:lnTo>
                        <a:pt x="814" y="1036"/>
                      </a:lnTo>
                      <a:lnTo>
                        <a:pt x="856" y="1038"/>
                      </a:lnTo>
                      <a:lnTo>
                        <a:pt x="899" y="1039"/>
                      </a:lnTo>
                      <a:lnTo>
                        <a:pt x="940" y="1039"/>
                      </a:lnTo>
                      <a:lnTo>
                        <a:pt x="982" y="1039"/>
                      </a:lnTo>
                      <a:lnTo>
                        <a:pt x="1024" y="1038"/>
                      </a:lnTo>
                      <a:lnTo>
                        <a:pt x="1064" y="1037"/>
                      </a:lnTo>
                      <a:lnTo>
                        <a:pt x="1105" y="1034"/>
                      </a:lnTo>
                      <a:lnTo>
                        <a:pt x="1144" y="1032"/>
                      </a:lnTo>
                      <a:lnTo>
                        <a:pt x="1183" y="1028"/>
                      </a:lnTo>
                      <a:lnTo>
                        <a:pt x="1221" y="1023"/>
                      </a:lnTo>
                      <a:lnTo>
                        <a:pt x="1258" y="1018"/>
                      </a:lnTo>
                      <a:lnTo>
                        <a:pt x="1295" y="1013"/>
                      </a:lnTo>
                      <a:lnTo>
                        <a:pt x="1258" y="1012"/>
                      </a:lnTo>
                      <a:lnTo>
                        <a:pt x="1221" y="1010"/>
                      </a:lnTo>
                      <a:lnTo>
                        <a:pt x="1183" y="1008"/>
                      </a:lnTo>
                      <a:lnTo>
                        <a:pt x="1145" y="1004"/>
                      </a:lnTo>
                      <a:lnTo>
                        <a:pt x="1106" y="1000"/>
                      </a:lnTo>
                      <a:lnTo>
                        <a:pt x="1066" y="995"/>
                      </a:lnTo>
                      <a:lnTo>
                        <a:pt x="1026" y="989"/>
                      </a:lnTo>
                      <a:lnTo>
                        <a:pt x="986" y="981"/>
                      </a:lnTo>
                      <a:lnTo>
                        <a:pt x="945" y="974"/>
                      </a:lnTo>
                      <a:lnTo>
                        <a:pt x="905" y="965"/>
                      </a:lnTo>
                      <a:lnTo>
                        <a:pt x="866" y="955"/>
                      </a:lnTo>
                      <a:lnTo>
                        <a:pt x="825" y="943"/>
                      </a:lnTo>
                      <a:lnTo>
                        <a:pt x="786" y="931"/>
                      </a:lnTo>
                      <a:lnTo>
                        <a:pt x="747" y="918"/>
                      </a:lnTo>
                      <a:lnTo>
                        <a:pt x="707" y="903"/>
                      </a:lnTo>
                      <a:lnTo>
                        <a:pt x="670" y="888"/>
                      </a:lnTo>
                      <a:lnTo>
                        <a:pt x="633" y="871"/>
                      </a:lnTo>
                      <a:lnTo>
                        <a:pt x="596" y="852"/>
                      </a:lnTo>
                      <a:lnTo>
                        <a:pt x="561" y="833"/>
                      </a:lnTo>
                      <a:lnTo>
                        <a:pt x="527" y="813"/>
                      </a:lnTo>
                      <a:lnTo>
                        <a:pt x="494" y="790"/>
                      </a:lnTo>
                      <a:lnTo>
                        <a:pt x="462" y="767"/>
                      </a:lnTo>
                      <a:lnTo>
                        <a:pt x="430" y="742"/>
                      </a:lnTo>
                      <a:lnTo>
                        <a:pt x="403" y="717"/>
                      </a:lnTo>
                      <a:lnTo>
                        <a:pt x="375" y="689"/>
                      </a:lnTo>
                      <a:lnTo>
                        <a:pt x="349" y="660"/>
                      </a:lnTo>
                      <a:lnTo>
                        <a:pt x="325" y="629"/>
                      </a:lnTo>
                      <a:lnTo>
                        <a:pt x="304" y="598"/>
                      </a:lnTo>
                      <a:lnTo>
                        <a:pt x="284" y="563"/>
                      </a:lnTo>
                      <a:lnTo>
                        <a:pt x="266" y="529"/>
                      </a:lnTo>
                      <a:lnTo>
                        <a:pt x="251" y="493"/>
                      </a:lnTo>
                      <a:lnTo>
                        <a:pt x="238" y="453"/>
                      </a:lnTo>
                      <a:lnTo>
                        <a:pt x="229" y="424"/>
                      </a:lnTo>
                      <a:lnTo>
                        <a:pt x="223" y="395"/>
                      </a:lnTo>
                      <a:lnTo>
                        <a:pt x="219" y="366"/>
                      </a:lnTo>
                      <a:lnTo>
                        <a:pt x="216" y="337"/>
                      </a:lnTo>
                      <a:lnTo>
                        <a:pt x="215" y="308"/>
                      </a:lnTo>
                      <a:lnTo>
                        <a:pt x="215" y="279"/>
                      </a:lnTo>
                      <a:lnTo>
                        <a:pt x="218" y="251"/>
                      </a:lnTo>
                      <a:lnTo>
                        <a:pt x="220" y="222"/>
                      </a:lnTo>
                      <a:lnTo>
                        <a:pt x="225" y="194"/>
                      </a:lnTo>
                      <a:lnTo>
                        <a:pt x="232" y="165"/>
                      </a:lnTo>
                      <a:lnTo>
                        <a:pt x="238" y="137"/>
                      </a:lnTo>
                      <a:lnTo>
                        <a:pt x="247" y="109"/>
                      </a:lnTo>
                      <a:lnTo>
                        <a:pt x="257" y="81"/>
                      </a:lnTo>
                      <a:lnTo>
                        <a:pt x="267" y="55"/>
                      </a:lnTo>
                      <a:lnTo>
                        <a:pt x="280" y="2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33" name="Freeform 11"/>
                <p:cNvSpPr>
                  <a:spLocks/>
                </p:cNvSpPr>
                <p:nvPr/>
              </p:nvSpPr>
              <p:spPr bwMode="auto">
                <a:xfrm>
                  <a:off x="1192213" y="28733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35" y="27"/>
                    </a:cxn>
                    <a:cxn ang="0">
                      <a:pos x="111" y="31"/>
                    </a:cxn>
                    <a:cxn ang="0">
                      <a:pos x="189" y="39"/>
                    </a:cxn>
                    <a:cxn ang="0">
                      <a:pos x="268" y="50"/>
                    </a:cxn>
                    <a:cxn ang="0">
                      <a:pos x="348" y="65"/>
                    </a:cxn>
                    <a:cxn ang="0">
                      <a:pos x="429" y="84"/>
                    </a:cxn>
                    <a:cxn ang="0">
                      <a:pos x="509" y="108"/>
                    </a:cxn>
                    <a:cxn ang="0">
                      <a:pos x="586" y="136"/>
                    </a:cxn>
                    <a:cxn ang="0">
                      <a:pos x="662" y="169"/>
                    </a:cxn>
                    <a:cxn ang="0">
                      <a:pos x="734" y="206"/>
                    </a:cxn>
                    <a:cxn ang="0">
                      <a:pos x="801" y="249"/>
                    </a:cxn>
                    <a:cxn ang="0">
                      <a:pos x="863" y="297"/>
                    </a:cxn>
                    <a:cxn ang="0">
                      <a:pos x="920" y="350"/>
                    </a:cxn>
                    <a:cxn ang="0">
                      <a:pos x="969" y="410"/>
                    </a:cxn>
                    <a:cxn ang="0">
                      <a:pos x="1011" y="476"/>
                    </a:cxn>
                    <a:cxn ang="0">
                      <a:pos x="1044" y="546"/>
                    </a:cxn>
                    <a:cxn ang="0">
                      <a:pos x="1064" y="615"/>
                    </a:cxn>
                    <a:cxn ang="0">
                      <a:pos x="1076" y="673"/>
                    </a:cxn>
                    <a:cxn ang="0">
                      <a:pos x="1080" y="731"/>
                    </a:cxn>
                    <a:cxn ang="0">
                      <a:pos x="1077" y="788"/>
                    </a:cxn>
                    <a:cxn ang="0">
                      <a:pos x="1069" y="845"/>
                    </a:cxn>
                    <a:cxn ang="0">
                      <a:pos x="1055" y="902"/>
                    </a:cxn>
                    <a:cxn ang="0">
                      <a:pos x="1038" y="958"/>
                    </a:cxn>
                    <a:cxn ang="0">
                      <a:pos x="1015" y="1012"/>
                    </a:cxn>
                    <a:cxn ang="0">
                      <a:pos x="1042" y="1002"/>
                    </a:cxn>
                    <a:cxn ang="0">
                      <a:pos x="1117" y="925"/>
                    </a:cxn>
                    <a:cxn ang="0">
                      <a:pos x="1169" y="863"/>
                    </a:cxn>
                    <a:cxn ang="0">
                      <a:pos x="1201" y="820"/>
                    </a:cxn>
                    <a:cxn ang="0">
                      <a:pos x="1228" y="776"/>
                    </a:cxn>
                    <a:cxn ang="0">
                      <a:pos x="1252" y="730"/>
                    </a:cxn>
                    <a:cxn ang="0">
                      <a:pos x="1271" y="683"/>
                    </a:cxn>
                    <a:cxn ang="0">
                      <a:pos x="1285" y="636"/>
                    </a:cxn>
                    <a:cxn ang="0">
                      <a:pos x="1292" y="588"/>
                    </a:cxn>
                    <a:cxn ang="0">
                      <a:pos x="1295" y="539"/>
                    </a:cxn>
                    <a:cxn ang="0">
                      <a:pos x="1290" y="488"/>
                    </a:cxn>
                    <a:cxn ang="0">
                      <a:pos x="1278" y="438"/>
                    </a:cxn>
                    <a:cxn ang="0">
                      <a:pos x="1258" y="386"/>
                    </a:cxn>
                    <a:cxn ang="0">
                      <a:pos x="1230" y="334"/>
                    </a:cxn>
                    <a:cxn ang="0">
                      <a:pos x="1187" y="278"/>
                    </a:cxn>
                    <a:cxn ang="0">
                      <a:pos x="1130" y="224"/>
                    </a:cxn>
                    <a:cxn ang="0">
                      <a:pos x="1067" y="177"/>
                    </a:cxn>
                    <a:cxn ang="0">
                      <a:pos x="1000" y="136"/>
                    </a:cxn>
                    <a:cxn ang="0">
                      <a:pos x="926" y="102"/>
                    </a:cxn>
                    <a:cxn ang="0">
                      <a:pos x="850" y="73"/>
                    </a:cxn>
                    <a:cxn ang="0">
                      <a:pos x="772" y="49"/>
                    </a:cxn>
                    <a:cxn ang="0">
                      <a:pos x="690" y="31"/>
                    </a:cxn>
                    <a:cxn ang="0">
                      <a:pos x="606" y="16"/>
                    </a:cxn>
                    <a:cxn ang="0">
                      <a:pos x="523" y="7"/>
                    </a:cxn>
                    <a:cxn ang="0">
                      <a:pos x="438" y="1"/>
                    </a:cxn>
                    <a:cxn ang="0">
                      <a:pos x="354" y="0"/>
                    </a:cxn>
                    <a:cxn ang="0">
                      <a:pos x="271" y="1"/>
                    </a:cxn>
                    <a:cxn ang="0">
                      <a:pos x="190" y="5"/>
                    </a:cxn>
                    <a:cxn ang="0">
                      <a:pos x="111" y="11"/>
                    </a:cxn>
                    <a:cxn ang="0">
                      <a:pos x="35" y="21"/>
                    </a:cxn>
                  </a:cxnLst>
                  <a:rect l="0" t="0" r="r" b="b"/>
                  <a:pathLst>
                    <a:path w="1295" h="1039">
                      <a:moveTo>
                        <a:pt x="0" y="26"/>
                      </a:moveTo>
                      <a:lnTo>
                        <a:pt x="35" y="27"/>
                      </a:lnTo>
                      <a:lnTo>
                        <a:pt x="73" y="29"/>
                      </a:lnTo>
                      <a:lnTo>
                        <a:pt x="111" y="31"/>
                      </a:lnTo>
                      <a:lnTo>
                        <a:pt x="149" y="35"/>
                      </a:lnTo>
                      <a:lnTo>
                        <a:pt x="189" y="39"/>
                      </a:lnTo>
                      <a:lnTo>
                        <a:pt x="228" y="44"/>
                      </a:lnTo>
                      <a:lnTo>
                        <a:pt x="268" y="50"/>
                      </a:lnTo>
                      <a:lnTo>
                        <a:pt x="309" y="58"/>
                      </a:lnTo>
                      <a:lnTo>
                        <a:pt x="348" y="65"/>
                      </a:lnTo>
                      <a:lnTo>
                        <a:pt x="389" y="74"/>
                      </a:lnTo>
                      <a:lnTo>
                        <a:pt x="429" y="84"/>
                      </a:lnTo>
                      <a:lnTo>
                        <a:pt x="468" y="96"/>
                      </a:lnTo>
                      <a:lnTo>
                        <a:pt x="509" y="108"/>
                      </a:lnTo>
                      <a:lnTo>
                        <a:pt x="548" y="121"/>
                      </a:lnTo>
                      <a:lnTo>
                        <a:pt x="586" y="136"/>
                      </a:lnTo>
                      <a:lnTo>
                        <a:pt x="624" y="151"/>
                      </a:lnTo>
                      <a:lnTo>
                        <a:pt x="662" y="169"/>
                      </a:lnTo>
                      <a:lnTo>
                        <a:pt x="699" y="187"/>
                      </a:lnTo>
                      <a:lnTo>
                        <a:pt x="734" y="206"/>
                      </a:lnTo>
                      <a:lnTo>
                        <a:pt x="768" y="226"/>
                      </a:lnTo>
                      <a:lnTo>
                        <a:pt x="801" y="249"/>
                      </a:lnTo>
                      <a:lnTo>
                        <a:pt x="833" y="272"/>
                      </a:lnTo>
                      <a:lnTo>
                        <a:pt x="863" y="297"/>
                      </a:lnTo>
                      <a:lnTo>
                        <a:pt x="892" y="322"/>
                      </a:lnTo>
                      <a:lnTo>
                        <a:pt x="920" y="350"/>
                      </a:lnTo>
                      <a:lnTo>
                        <a:pt x="945" y="379"/>
                      </a:lnTo>
                      <a:lnTo>
                        <a:pt x="969" y="410"/>
                      </a:lnTo>
                      <a:lnTo>
                        <a:pt x="991" y="441"/>
                      </a:lnTo>
                      <a:lnTo>
                        <a:pt x="1011" y="476"/>
                      </a:lnTo>
                      <a:lnTo>
                        <a:pt x="1029" y="510"/>
                      </a:lnTo>
                      <a:lnTo>
                        <a:pt x="1044" y="546"/>
                      </a:lnTo>
                      <a:lnTo>
                        <a:pt x="1057" y="586"/>
                      </a:lnTo>
                      <a:lnTo>
                        <a:pt x="1064" y="615"/>
                      </a:lnTo>
                      <a:lnTo>
                        <a:pt x="1071" y="644"/>
                      </a:lnTo>
                      <a:lnTo>
                        <a:pt x="1076" y="673"/>
                      </a:lnTo>
                      <a:lnTo>
                        <a:pt x="1078" y="702"/>
                      </a:lnTo>
                      <a:lnTo>
                        <a:pt x="1080" y="731"/>
                      </a:lnTo>
                      <a:lnTo>
                        <a:pt x="1080" y="760"/>
                      </a:lnTo>
                      <a:lnTo>
                        <a:pt x="1077" y="788"/>
                      </a:lnTo>
                      <a:lnTo>
                        <a:pt x="1074" y="817"/>
                      </a:lnTo>
                      <a:lnTo>
                        <a:pt x="1069" y="845"/>
                      </a:lnTo>
                      <a:lnTo>
                        <a:pt x="1063" y="874"/>
                      </a:lnTo>
                      <a:lnTo>
                        <a:pt x="1055" y="902"/>
                      </a:lnTo>
                      <a:lnTo>
                        <a:pt x="1048" y="930"/>
                      </a:lnTo>
                      <a:lnTo>
                        <a:pt x="1038" y="958"/>
                      </a:lnTo>
                      <a:lnTo>
                        <a:pt x="1026" y="984"/>
                      </a:lnTo>
                      <a:lnTo>
                        <a:pt x="1015" y="1012"/>
                      </a:lnTo>
                      <a:lnTo>
                        <a:pt x="1002" y="1039"/>
                      </a:lnTo>
                      <a:lnTo>
                        <a:pt x="1042" y="1002"/>
                      </a:lnTo>
                      <a:lnTo>
                        <a:pt x="1081" y="964"/>
                      </a:lnTo>
                      <a:lnTo>
                        <a:pt x="1117" y="925"/>
                      </a:lnTo>
                      <a:lnTo>
                        <a:pt x="1153" y="883"/>
                      </a:lnTo>
                      <a:lnTo>
                        <a:pt x="1169" y="863"/>
                      </a:lnTo>
                      <a:lnTo>
                        <a:pt x="1186" y="841"/>
                      </a:lnTo>
                      <a:lnTo>
                        <a:pt x="1201" y="820"/>
                      </a:lnTo>
                      <a:lnTo>
                        <a:pt x="1215" y="797"/>
                      </a:lnTo>
                      <a:lnTo>
                        <a:pt x="1228" y="776"/>
                      </a:lnTo>
                      <a:lnTo>
                        <a:pt x="1240" y="753"/>
                      </a:lnTo>
                      <a:lnTo>
                        <a:pt x="1252" y="730"/>
                      </a:lnTo>
                      <a:lnTo>
                        <a:pt x="1262" y="707"/>
                      </a:lnTo>
                      <a:lnTo>
                        <a:pt x="1271" y="683"/>
                      </a:lnTo>
                      <a:lnTo>
                        <a:pt x="1278" y="660"/>
                      </a:lnTo>
                      <a:lnTo>
                        <a:pt x="1285" y="636"/>
                      </a:lnTo>
                      <a:lnTo>
                        <a:pt x="1290" y="612"/>
                      </a:lnTo>
                      <a:lnTo>
                        <a:pt x="1292" y="588"/>
                      </a:lnTo>
                      <a:lnTo>
                        <a:pt x="1295" y="563"/>
                      </a:lnTo>
                      <a:lnTo>
                        <a:pt x="1295" y="539"/>
                      </a:lnTo>
                      <a:lnTo>
                        <a:pt x="1293" y="514"/>
                      </a:lnTo>
                      <a:lnTo>
                        <a:pt x="1290" y="488"/>
                      </a:lnTo>
                      <a:lnTo>
                        <a:pt x="1285" y="463"/>
                      </a:lnTo>
                      <a:lnTo>
                        <a:pt x="1278" y="438"/>
                      </a:lnTo>
                      <a:lnTo>
                        <a:pt x="1269" y="411"/>
                      </a:lnTo>
                      <a:lnTo>
                        <a:pt x="1258" y="386"/>
                      </a:lnTo>
                      <a:lnTo>
                        <a:pt x="1245" y="359"/>
                      </a:lnTo>
                      <a:lnTo>
                        <a:pt x="1230" y="334"/>
                      </a:lnTo>
                      <a:lnTo>
                        <a:pt x="1212" y="307"/>
                      </a:lnTo>
                      <a:lnTo>
                        <a:pt x="1187" y="278"/>
                      </a:lnTo>
                      <a:lnTo>
                        <a:pt x="1159" y="250"/>
                      </a:lnTo>
                      <a:lnTo>
                        <a:pt x="1130" y="224"/>
                      </a:lnTo>
                      <a:lnTo>
                        <a:pt x="1100" y="200"/>
                      </a:lnTo>
                      <a:lnTo>
                        <a:pt x="1067" y="177"/>
                      </a:lnTo>
                      <a:lnTo>
                        <a:pt x="1034" y="157"/>
                      </a:lnTo>
                      <a:lnTo>
                        <a:pt x="1000" y="136"/>
                      </a:lnTo>
                      <a:lnTo>
                        <a:pt x="963" y="119"/>
                      </a:lnTo>
                      <a:lnTo>
                        <a:pt x="926" y="102"/>
                      </a:lnTo>
                      <a:lnTo>
                        <a:pt x="890" y="87"/>
                      </a:lnTo>
                      <a:lnTo>
                        <a:pt x="850" y="73"/>
                      </a:lnTo>
                      <a:lnTo>
                        <a:pt x="811" y="60"/>
                      </a:lnTo>
                      <a:lnTo>
                        <a:pt x="772" y="49"/>
                      </a:lnTo>
                      <a:lnTo>
                        <a:pt x="731" y="39"/>
                      </a:lnTo>
                      <a:lnTo>
                        <a:pt x="690" y="31"/>
                      </a:lnTo>
                      <a:lnTo>
                        <a:pt x="648" y="24"/>
                      </a:lnTo>
                      <a:lnTo>
                        <a:pt x="606" y="16"/>
                      </a:lnTo>
                      <a:lnTo>
                        <a:pt x="564" y="11"/>
                      </a:lnTo>
                      <a:lnTo>
                        <a:pt x="523" y="7"/>
                      </a:lnTo>
                      <a:lnTo>
                        <a:pt x="481" y="3"/>
                      </a:lnTo>
                      <a:lnTo>
                        <a:pt x="438" y="1"/>
                      </a:lnTo>
                      <a:lnTo>
                        <a:pt x="396" y="0"/>
                      </a:lnTo>
                      <a:lnTo>
                        <a:pt x="354" y="0"/>
                      </a:lnTo>
                      <a:lnTo>
                        <a:pt x="313" y="0"/>
                      </a:lnTo>
                      <a:lnTo>
                        <a:pt x="271" y="1"/>
                      </a:lnTo>
                      <a:lnTo>
                        <a:pt x="230" y="2"/>
                      </a:lnTo>
                      <a:lnTo>
                        <a:pt x="190" y="5"/>
                      </a:lnTo>
                      <a:lnTo>
                        <a:pt x="151" y="7"/>
                      </a:lnTo>
                      <a:lnTo>
                        <a:pt x="111" y="11"/>
                      </a:lnTo>
                      <a:lnTo>
                        <a:pt x="73" y="16"/>
                      </a:lnTo>
                      <a:lnTo>
                        <a:pt x="35" y="21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E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228" name="Freeform 7"/>
              <p:cNvSpPr>
                <a:spLocks/>
              </p:cNvSpPr>
              <p:nvPr/>
            </p:nvSpPr>
            <p:spPr bwMode="auto">
              <a:xfrm>
                <a:off x="1272564" y="-3401"/>
                <a:ext cx="387262" cy="702126"/>
              </a:xfrm>
              <a:custGeom>
                <a:avLst/>
                <a:gdLst/>
                <a:ahLst/>
                <a:cxnLst>
                  <a:cxn ang="0">
                    <a:pos x="1501" y="0"/>
                  </a:cxn>
                  <a:cxn ang="0">
                    <a:pos x="1520" y="62"/>
                  </a:cxn>
                  <a:cxn ang="0">
                    <a:pos x="1538" y="127"/>
                  </a:cxn>
                  <a:cxn ang="0">
                    <a:pos x="1552" y="191"/>
                  </a:cxn>
                  <a:cxn ang="0">
                    <a:pos x="1563" y="258"/>
                  </a:cxn>
                  <a:cxn ang="0">
                    <a:pos x="1571" y="325"/>
                  </a:cxn>
                  <a:cxn ang="0">
                    <a:pos x="1574" y="395"/>
                  </a:cxn>
                  <a:cxn ang="0">
                    <a:pos x="1576" y="465"/>
                  </a:cxn>
                  <a:cxn ang="0">
                    <a:pos x="1574" y="537"/>
                  </a:cxn>
                  <a:cxn ang="0">
                    <a:pos x="1562" y="671"/>
                  </a:cxn>
                  <a:cxn ang="0">
                    <a:pos x="1538" y="806"/>
                  </a:cxn>
                  <a:cxn ang="0">
                    <a:pos x="1502" y="942"/>
                  </a:cxn>
                  <a:cxn ang="0">
                    <a:pos x="1457" y="1076"/>
                  </a:cxn>
                  <a:cxn ang="0">
                    <a:pos x="1401" y="1211"/>
                  </a:cxn>
                  <a:cxn ang="0">
                    <a:pos x="1335" y="1344"/>
                  </a:cxn>
                  <a:cxn ang="0">
                    <a:pos x="1261" y="1477"/>
                  </a:cxn>
                  <a:cxn ang="0">
                    <a:pos x="1176" y="1609"/>
                  </a:cxn>
                  <a:cxn ang="0">
                    <a:pos x="1082" y="1739"/>
                  </a:cxn>
                  <a:cxn ang="0">
                    <a:pos x="980" y="1868"/>
                  </a:cxn>
                  <a:cxn ang="0">
                    <a:pos x="868" y="1995"/>
                  </a:cxn>
                  <a:cxn ang="0">
                    <a:pos x="749" y="2119"/>
                  </a:cxn>
                  <a:cxn ang="0">
                    <a:pos x="623" y="2241"/>
                  </a:cxn>
                  <a:cxn ang="0">
                    <a:pos x="489" y="2360"/>
                  </a:cxn>
                  <a:cxn ang="0">
                    <a:pos x="347" y="2476"/>
                  </a:cxn>
                  <a:cxn ang="0">
                    <a:pos x="199" y="2589"/>
                  </a:cxn>
                  <a:cxn ang="0">
                    <a:pos x="0" y="2580"/>
                  </a:cxn>
                  <a:cxn ang="0">
                    <a:pos x="146" y="2472"/>
                  </a:cxn>
                  <a:cxn ang="0">
                    <a:pos x="286" y="2361"/>
                  </a:cxn>
                  <a:cxn ang="0">
                    <a:pos x="419" y="2247"/>
                  </a:cxn>
                  <a:cxn ang="0">
                    <a:pos x="544" y="2129"/>
                  </a:cxn>
                  <a:cxn ang="0">
                    <a:pos x="662" y="2010"/>
                  </a:cxn>
                  <a:cxn ang="0">
                    <a:pos x="771" y="1887"/>
                  </a:cxn>
                  <a:cxn ang="0">
                    <a:pos x="873" y="1763"/>
                  </a:cxn>
                  <a:cxn ang="0">
                    <a:pos x="966" y="1638"/>
                  </a:cxn>
                  <a:cxn ang="0">
                    <a:pos x="1049" y="1510"/>
                  </a:cxn>
                  <a:cxn ang="0">
                    <a:pos x="1124" y="1382"/>
                  </a:cxn>
                  <a:cxn ang="0">
                    <a:pos x="1190" y="1252"/>
                  </a:cxn>
                  <a:cxn ang="0">
                    <a:pos x="1244" y="1122"/>
                  </a:cxn>
                  <a:cxn ang="0">
                    <a:pos x="1290" y="991"/>
                  </a:cxn>
                  <a:cxn ang="0">
                    <a:pos x="1324" y="861"/>
                  </a:cxn>
                  <a:cxn ang="0">
                    <a:pos x="1348" y="729"/>
                  </a:cxn>
                  <a:cxn ang="0">
                    <a:pos x="1361" y="599"/>
                  </a:cxn>
                  <a:cxn ang="0">
                    <a:pos x="1362" y="518"/>
                  </a:cxn>
                  <a:cxn ang="0">
                    <a:pos x="1359" y="439"/>
                  </a:cxn>
                  <a:cxn ang="0">
                    <a:pos x="1353" y="362"/>
                  </a:cxn>
                  <a:cxn ang="0">
                    <a:pos x="1342" y="286"/>
                  </a:cxn>
                  <a:cxn ang="0">
                    <a:pos x="1326" y="211"/>
                  </a:cxn>
                  <a:cxn ang="0">
                    <a:pos x="1306" y="139"/>
                  </a:cxn>
                  <a:cxn ang="0">
                    <a:pos x="1282" y="68"/>
                  </a:cxn>
                  <a:cxn ang="0">
                    <a:pos x="1254" y="0"/>
                  </a:cxn>
                </a:cxnLst>
                <a:rect l="0" t="0" r="r" b="b"/>
                <a:pathLst>
                  <a:path w="1576" h="2589">
                    <a:moveTo>
                      <a:pt x="1254" y="0"/>
                    </a:moveTo>
                    <a:lnTo>
                      <a:pt x="1501" y="0"/>
                    </a:lnTo>
                    <a:lnTo>
                      <a:pt x="1511" y="32"/>
                    </a:lnTo>
                    <a:lnTo>
                      <a:pt x="1520" y="62"/>
                    </a:lnTo>
                    <a:lnTo>
                      <a:pt x="1529" y="95"/>
                    </a:lnTo>
                    <a:lnTo>
                      <a:pt x="1538" y="127"/>
                    </a:lnTo>
                    <a:lnTo>
                      <a:pt x="1545" y="159"/>
                    </a:lnTo>
                    <a:lnTo>
                      <a:pt x="1552" y="191"/>
                    </a:lnTo>
                    <a:lnTo>
                      <a:pt x="1558" y="225"/>
                    </a:lnTo>
                    <a:lnTo>
                      <a:pt x="1563" y="258"/>
                    </a:lnTo>
                    <a:lnTo>
                      <a:pt x="1567" y="292"/>
                    </a:lnTo>
                    <a:lnTo>
                      <a:pt x="1571" y="325"/>
                    </a:lnTo>
                    <a:lnTo>
                      <a:pt x="1573" y="361"/>
                    </a:lnTo>
                    <a:lnTo>
                      <a:pt x="1574" y="395"/>
                    </a:lnTo>
                    <a:lnTo>
                      <a:pt x="1576" y="429"/>
                    </a:lnTo>
                    <a:lnTo>
                      <a:pt x="1576" y="465"/>
                    </a:lnTo>
                    <a:lnTo>
                      <a:pt x="1576" y="500"/>
                    </a:lnTo>
                    <a:lnTo>
                      <a:pt x="1574" y="537"/>
                    </a:lnTo>
                    <a:lnTo>
                      <a:pt x="1569" y="604"/>
                    </a:lnTo>
                    <a:lnTo>
                      <a:pt x="1562" y="671"/>
                    </a:lnTo>
                    <a:lnTo>
                      <a:pt x="1550" y="738"/>
                    </a:lnTo>
                    <a:lnTo>
                      <a:pt x="1538" y="806"/>
                    </a:lnTo>
                    <a:lnTo>
                      <a:pt x="1521" y="873"/>
                    </a:lnTo>
                    <a:lnTo>
                      <a:pt x="1502" y="942"/>
                    </a:lnTo>
                    <a:lnTo>
                      <a:pt x="1481" y="1009"/>
                    </a:lnTo>
                    <a:lnTo>
                      <a:pt x="1457" y="1076"/>
                    </a:lnTo>
                    <a:lnTo>
                      <a:pt x="1430" y="1144"/>
                    </a:lnTo>
                    <a:lnTo>
                      <a:pt x="1401" y="1211"/>
                    </a:lnTo>
                    <a:lnTo>
                      <a:pt x="1369" y="1279"/>
                    </a:lnTo>
                    <a:lnTo>
                      <a:pt x="1335" y="1344"/>
                    </a:lnTo>
                    <a:lnTo>
                      <a:pt x="1299" y="1411"/>
                    </a:lnTo>
                    <a:lnTo>
                      <a:pt x="1261" y="1477"/>
                    </a:lnTo>
                    <a:lnTo>
                      <a:pt x="1219" y="1544"/>
                    </a:lnTo>
                    <a:lnTo>
                      <a:pt x="1176" y="1609"/>
                    </a:lnTo>
                    <a:lnTo>
                      <a:pt x="1130" y="1675"/>
                    </a:lnTo>
                    <a:lnTo>
                      <a:pt x="1082" y="1739"/>
                    </a:lnTo>
                    <a:lnTo>
                      <a:pt x="1032" y="1804"/>
                    </a:lnTo>
                    <a:lnTo>
                      <a:pt x="980" y="1868"/>
                    </a:lnTo>
                    <a:lnTo>
                      <a:pt x="925" y="1932"/>
                    </a:lnTo>
                    <a:lnTo>
                      <a:pt x="868" y="1995"/>
                    </a:lnTo>
                    <a:lnTo>
                      <a:pt x="810" y="2057"/>
                    </a:lnTo>
                    <a:lnTo>
                      <a:pt x="749" y="2119"/>
                    </a:lnTo>
                    <a:lnTo>
                      <a:pt x="687" y="2180"/>
                    </a:lnTo>
                    <a:lnTo>
                      <a:pt x="623" y="2241"/>
                    </a:lnTo>
                    <a:lnTo>
                      <a:pt x="557" y="2300"/>
                    </a:lnTo>
                    <a:lnTo>
                      <a:pt x="489" y="2360"/>
                    </a:lnTo>
                    <a:lnTo>
                      <a:pt x="419" y="2418"/>
                    </a:lnTo>
                    <a:lnTo>
                      <a:pt x="347" y="2476"/>
                    </a:lnTo>
                    <a:lnTo>
                      <a:pt x="273" y="2533"/>
                    </a:lnTo>
                    <a:lnTo>
                      <a:pt x="199" y="2589"/>
                    </a:lnTo>
                    <a:lnTo>
                      <a:pt x="0" y="2589"/>
                    </a:lnTo>
                    <a:lnTo>
                      <a:pt x="0" y="2580"/>
                    </a:lnTo>
                    <a:lnTo>
                      <a:pt x="74" y="2527"/>
                    </a:lnTo>
                    <a:lnTo>
                      <a:pt x="146" y="2472"/>
                    </a:lnTo>
                    <a:lnTo>
                      <a:pt x="217" y="2417"/>
                    </a:lnTo>
                    <a:lnTo>
                      <a:pt x="286" y="2361"/>
                    </a:lnTo>
                    <a:lnTo>
                      <a:pt x="353" y="2304"/>
                    </a:lnTo>
                    <a:lnTo>
                      <a:pt x="419" y="2247"/>
                    </a:lnTo>
                    <a:lnTo>
                      <a:pt x="482" y="2189"/>
                    </a:lnTo>
                    <a:lnTo>
                      <a:pt x="544" y="2129"/>
                    </a:lnTo>
                    <a:lnTo>
                      <a:pt x="604" y="2070"/>
                    </a:lnTo>
                    <a:lnTo>
                      <a:pt x="662" y="2010"/>
                    </a:lnTo>
                    <a:lnTo>
                      <a:pt x="718" y="1949"/>
                    </a:lnTo>
                    <a:lnTo>
                      <a:pt x="771" y="1887"/>
                    </a:lnTo>
                    <a:lnTo>
                      <a:pt x="823" y="1825"/>
                    </a:lnTo>
                    <a:lnTo>
                      <a:pt x="873" y="1763"/>
                    </a:lnTo>
                    <a:lnTo>
                      <a:pt x="920" y="1701"/>
                    </a:lnTo>
                    <a:lnTo>
                      <a:pt x="966" y="1638"/>
                    </a:lnTo>
                    <a:lnTo>
                      <a:pt x="1009" y="1575"/>
                    </a:lnTo>
                    <a:lnTo>
                      <a:pt x="1049" y="1510"/>
                    </a:lnTo>
                    <a:lnTo>
                      <a:pt x="1088" y="1447"/>
                    </a:lnTo>
                    <a:lnTo>
                      <a:pt x="1124" y="1382"/>
                    </a:lnTo>
                    <a:lnTo>
                      <a:pt x="1158" y="1318"/>
                    </a:lnTo>
                    <a:lnTo>
                      <a:pt x="1190" y="1252"/>
                    </a:lnTo>
                    <a:lnTo>
                      <a:pt x="1219" y="1187"/>
                    </a:lnTo>
                    <a:lnTo>
                      <a:pt x="1244" y="1122"/>
                    </a:lnTo>
                    <a:lnTo>
                      <a:pt x="1268" y="1057"/>
                    </a:lnTo>
                    <a:lnTo>
                      <a:pt x="1290" y="991"/>
                    </a:lnTo>
                    <a:lnTo>
                      <a:pt x="1309" y="925"/>
                    </a:lnTo>
                    <a:lnTo>
                      <a:pt x="1324" y="861"/>
                    </a:lnTo>
                    <a:lnTo>
                      <a:pt x="1338" y="795"/>
                    </a:lnTo>
                    <a:lnTo>
                      <a:pt x="1348" y="729"/>
                    </a:lnTo>
                    <a:lnTo>
                      <a:pt x="1355" y="663"/>
                    </a:lnTo>
                    <a:lnTo>
                      <a:pt x="1361" y="599"/>
                    </a:lnTo>
                    <a:lnTo>
                      <a:pt x="1362" y="558"/>
                    </a:lnTo>
                    <a:lnTo>
                      <a:pt x="1362" y="518"/>
                    </a:lnTo>
                    <a:lnTo>
                      <a:pt x="1362" y="478"/>
                    </a:lnTo>
                    <a:lnTo>
                      <a:pt x="1359" y="439"/>
                    </a:lnTo>
                    <a:lnTo>
                      <a:pt x="1357" y="400"/>
                    </a:lnTo>
                    <a:lnTo>
                      <a:pt x="1353" y="362"/>
                    </a:lnTo>
                    <a:lnTo>
                      <a:pt x="1348" y="323"/>
                    </a:lnTo>
                    <a:lnTo>
                      <a:pt x="1342" y="286"/>
                    </a:lnTo>
                    <a:lnTo>
                      <a:pt x="1334" y="248"/>
                    </a:lnTo>
                    <a:lnTo>
                      <a:pt x="1326" y="211"/>
                    </a:lnTo>
                    <a:lnTo>
                      <a:pt x="1316" y="175"/>
                    </a:lnTo>
                    <a:lnTo>
                      <a:pt x="1306" y="139"/>
                    </a:lnTo>
                    <a:lnTo>
                      <a:pt x="1295" y="104"/>
                    </a:lnTo>
                    <a:lnTo>
                      <a:pt x="1282" y="68"/>
                    </a:lnTo>
                    <a:lnTo>
                      <a:pt x="1269" y="34"/>
                    </a:lnTo>
                    <a:lnTo>
                      <a:pt x="1254" y="0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9" name="Freeform 12"/>
              <p:cNvSpPr>
                <a:spLocks/>
              </p:cNvSpPr>
              <p:nvPr/>
            </p:nvSpPr>
            <p:spPr bwMode="auto">
              <a:xfrm>
                <a:off x="1140022" y="-3401"/>
                <a:ext cx="397090" cy="702126"/>
              </a:xfrm>
              <a:custGeom>
                <a:avLst/>
                <a:gdLst/>
                <a:ahLst/>
                <a:cxnLst>
                  <a:cxn ang="0">
                    <a:pos x="1474" y="0"/>
                  </a:cxn>
                  <a:cxn ang="0">
                    <a:pos x="1509" y="72"/>
                  </a:cxn>
                  <a:cxn ang="0">
                    <a:pos x="1541" y="148"/>
                  </a:cxn>
                  <a:cxn ang="0">
                    <a:pos x="1566" y="225"/>
                  </a:cxn>
                  <a:cxn ang="0">
                    <a:pos x="1586" y="304"/>
                  </a:cxn>
                  <a:cxn ang="0">
                    <a:pos x="1601" y="386"/>
                  </a:cxn>
                  <a:cxn ang="0">
                    <a:pos x="1611" y="470"/>
                  </a:cxn>
                  <a:cxn ang="0">
                    <a:pos x="1615" y="556"/>
                  </a:cxn>
                  <a:cxn ang="0">
                    <a:pos x="1613" y="643"/>
                  </a:cxn>
                  <a:cxn ang="0">
                    <a:pos x="1600" y="773"/>
                  </a:cxn>
                  <a:cxn ang="0">
                    <a:pos x="1576" y="903"/>
                  </a:cxn>
                  <a:cxn ang="0">
                    <a:pos x="1541" y="1033"/>
                  </a:cxn>
                  <a:cxn ang="0">
                    <a:pos x="1494" y="1162"/>
                  </a:cxn>
                  <a:cxn ang="0">
                    <a:pos x="1437" y="1291"/>
                  </a:cxn>
                  <a:cxn ang="0">
                    <a:pos x="1368" y="1419"/>
                  </a:cxn>
                  <a:cxn ang="0">
                    <a:pos x="1291" y="1546"/>
                  </a:cxn>
                  <a:cxn ang="0">
                    <a:pos x="1204" y="1671"/>
                  </a:cxn>
                  <a:cxn ang="0">
                    <a:pos x="1108" y="1795"/>
                  </a:cxn>
                  <a:cxn ang="0">
                    <a:pos x="1003" y="1917"/>
                  </a:cxn>
                  <a:cxn ang="0">
                    <a:pos x="889" y="2036"/>
                  </a:cxn>
                  <a:cxn ang="0">
                    <a:pos x="767" y="2153"/>
                  </a:cxn>
                  <a:cxn ang="0">
                    <a:pos x="638" y="2267"/>
                  </a:cxn>
                  <a:cxn ang="0">
                    <a:pos x="502" y="2377"/>
                  </a:cxn>
                  <a:cxn ang="0">
                    <a:pos x="357" y="2485"/>
                  </a:cxn>
                  <a:cxn ang="0">
                    <a:pos x="207" y="2589"/>
                  </a:cxn>
                  <a:cxn ang="0">
                    <a:pos x="76" y="2539"/>
                  </a:cxn>
                  <a:cxn ang="0">
                    <a:pos x="224" y="2439"/>
                  </a:cxn>
                  <a:cxn ang="0">
                    <a:pos x="365" y="2334"/>
                  </a:cxn>
                  <a:cxn ang="0">
                    <a:pos x="499" y="2227"/>
                  </a:cxn>
                  <a:cxn ang="0">
                    <a:pos x="624" y="2115"/>
                  </a:cxn>
                  <a:cxn ang="0">
                    <a:pos x="743" y="2001"/>
                  </a:cxn>
                  <a:cxn ang="0">
                    <a:pos x="853" y="1884"/>
                  </a:cxn>
                  <a:cxn ang="0">
                    <a:pos x="955" y="1765"/>
                  </a:cxn>
                  <a:cxn ang="0">
                    <a:pos x="1047" y="1644"/>
                  </a:cxn>
                  <a:cxn ang="0">
                    <a:pos x="1129" y="1522"/>
                  </a:cxn>
                  <a:cxn ang="0">
                    <a:pos x="1203" y="1398"/>
                  </a:cxn>
                  <a:cxn ang="0">
                    <a:pos x="1265" y="1272"/>
                  </a:cxn>
                  <a:cxn ang="0">
                    <a:pos x="1318" y="1146"/>
                  </a:cxn>
                  <a:cxn ang="0">
                    <a:pos x="1360" y="1019"/>
                  </a:cxn>
                  <a:cxn ang="0">
                    <a:pos x="1390" y="892"/>
                  </a:cxn>
                  <a:cxn ang="0">
                    <a:pos x="1408" y="766"/>
                  </a:cxn>
                  <a:cxn ang="0">
                    <a:pos x="1414" y="654"/>
                  </a:cxn>
                  <a:cxn ang="0">
                    <a:pos x="1412" y="557"/>
                  </a:cxn>
                  <a:cxn ang="0">
                    <a:pos x="1401" y="463"/>
                  </a:cxn>
                  <a:cxn ang="0">
                    <a:pos x="1385" y="372"/>
                  </a:cxn>
                  <a:cxn ang="0">
                    <a:pos x="1361" y="285"/>
                  </a:cxn>
                  <a:cxn ang="0">
                    <a:pos x="1329" y="199"/>
                  </a:cxn>
                  <a:cxn ang="0">
                    <a:pos x="1291" y="116"/>
                  </a:cxn>
                  <a:cxn ang="0">
                    <a:pos x="1247" y="38"/>
                  </a:cxn>
                </a:cxnLst>
                <a:rect l="0" t="0" r="r" b="b"/>
                <a:pathLst>
                  <a:path w="1615" h="2589">
                    <a:moveTo>
                      <a:pt x="1222" y="0"/>
                    </a:moveTo>
                    <a:lnTo>
                      <a:pt x="1474" y="0"/>
                    </a:lnTo>
                    <a:lnTo>
                      <a:pt x="1493" y="35"/>
                    </a:lnTo>
                    <a:lnTo>
                      <a:pt x="1509" y="72"/>
                    </a:lnTo>
                    <a:lnTo>
                      <a:pt x="1525" y="110"/>
                    </a:lnTo>
                    <a:lnTo>
                      <a:pt x="1541" y="148"/>
                    </a:lnTo>
                    <a:lnTo>
                      <a:pt x="1553" y="186"/>
                    </a:lnTo>
                    <a:lnTo>
                      <a:pt x="1566" y="225"/>
                    </a:lnTo>
                    <a:lnTo>
                      <a:pt x="1577" y="265"/>
                    </a:lnTo>
                    <a:lnTo>
                      <a:pt x="1586" y="304"/>
                    </a:lnTo>
                    <a:lnTo>
                      <a:pt x="1595" y="344"/>
                    </a:lnTo>
                    <a:lnTo>
                      <a:pt x="1601" y="386"/>
                    </a:lnTo>
                    <a:lnTo>
                      <a:pt x="1606" y="428"/>
                    </a:lnTo>
                    <a:lnTo>
                      <a:pt x="1611" y="470"/>
                    </a:lnTo>
                    <a:lnTo>
                      <a:pt x="1614" y="513"/>
                    </a:lnTo>
                    <a:lnTo>
                      <a:pt x="1615" y="556"/>
                    </a:lnTo>
                    <a:lnTo>
                      <a:pt x="1615" y="599"/>
                    </a:lnTo>
                    <a:lnTo>
                      <a:pt x="1613" y="643"/>
                    </a:lnTo>
                    <a:lnTo>
                      <a:pt x="1608" y="708"/>
                    </a:lnTo>
                    <a:lnTo>
                      <a:pt x="1600" y="773"/>
                    </a:lnTo>
                    <a:lnTo>
                      <a:pt x="1590" y="838"/>
                    </a:lnTo>
                    <a:lnTo>
                      <a:pt x="1576" y="903"/>
                    </a:lnTo>
                    <a:lnTo>
                      <a:pt x="1560" y="967"/>
                    </a:lnTo>
                    <a:lnTo>
                      <a:pt x="1541" y="1033"/>
                    </a:lnTo>
                    <a:lnTo>
                      <a:pt x="1518" y="1098"/>
                    </a:lnTo>
                    <a:lnTo>
                      <a:pt x="1494" y="1162"/>
                    </a:lnTo>
                    <a:lnTo>
                      <a:pt x="1466" y="1227"/>
                    </a:lnTo>
                    <a:lnTo>
                      <a:pt x="1437" y="1291"/>
                    </a:lnTo>
                    <a:lnTo>
                      <a:pt x="1404" y="1354"/>
                    </a:lnTo>
                    <a:lnTo>
                      <a:pt x="1368" y="1419"/>
                    </a:lnTo>
                    <a:lnTo>
                      <a:pt x="1332" y="1482"/>
                    </a:lnTo>
                    <a:lnTo>
                      <a:pt x="1291" y="1546"/>
                    </a:lnTo>
                    <a:lnTo>
                      <a:pt x="1250" y="1609"/>
                    </a:lnTo>
                    <a:lnTo>
                      <a:pt x="1204" y="1671"/>
                    </a:lnTo>
                    <a:lnTo>
                      <a:pt x="1157" y="1733"/>
                    </a:lnTo>
                    <a:lnTo>
                      <a:pt x="1108" y="1795"/>
                    </a:lnTo>
                    <a:lnTo>
                      <a:pt x="1057" y="1856"/>
                    </a:lnTo>
                    <a:lnTo>
                      <a:pt x="1003" y="1917"/>
                    </a:lnTo>
                    <a:lnTo>
                      <a:pt x="947" y="1976"/>
                    </a:lnTo>
                    <a:lnTo>
                      <a:pt x="889" y="2036"/>
                    </a:lnTo>
                    <a:lnTo>
                      <a:pt x="829" y="2095"/>
                    </a:lnTo>
                    <a:lnTo>
                      <a:pt x="767" y="2153"/>
                    </a:lnTo>
                    <a:lnTo>
                      <a:pt x="704" y="2210"/>
                    </a:lnTo>
                    <a:lnTo>
                      <a:pt x="638" y="2267"/>
                    </a:lnTo>
                    <a:lnTo>
                      <a:pt x="571" y="2323"/>
                    </a:lnTo>
                    <a:lnTo>
                      <a:pt x="502" y="2377"/>
                    </a:lnTo>
                    <a:lnTo>
                      <a:pt x="431" y="2432"/>
                    </a:lnTo>
                    <a:lnTo>
                      <a:pt x="357" y="2485"/>
                    </a:lnTo>
                    <a:lnTo>
                      <a:pt x="283" y="2537"/>
                    </a:lnTo>
                    <a:lnTo>
                      <a:pt x="207" y="2589"/>
                    </a:lnTo>
                    <a:lnTo>
                      <a:pt x="0" y="2589"/>
                    </a:lnTo>
                    <a:lnTo>
                      <a:pt x="76" y="2539"/>
                    </a:lnTo>
                    <a:lnTo>
                      <a:pt x="151" y="2490"/>
                    </a:lnTo>
                    <a:lnTo>
                      <a:pt x="224" y="2439"/>
                    </a:lnTo>
                    <a:lnTo>
                      <a:pt x="295" y="2387"/>
                    </a:lnTo>
                    <a:lnTo>
                      <a:pt x="365" y="2334"/>
                    </a:lnTo>
                    <a:lnTo>
                      <a:pt x="433" y="2281"/>
                    </a:lnTo>
                    <a:lnTo>
                      <a:pt x="499" y="2227"/>
                    </a:lnTo>
                    <a:lnTo>
                      <a:pt x="562" y="2171"/>
                    </a:lnTo>
                    <a:lnTo>
                      <a:pt x="624" y="2115"/>
                    </a:lnTo>
                    <a:lnTo>
                      <a:pt x="685" y="2058"/>
                    </a:lnTo>
                    <a:lnTo>
                      <a:pt x="743" y="2001"/>
                    </a:lnTo>
                    <a:lnTo>
                      <a:pt x="799" y="1943"/>
                    </a:lnTo>
                    <a:lnTo>
                      <a:pt x="853" y="1884"/>
                    </a:lnTo>
                    <a:lnTo>
                      <a:pt x="905" y="1825"/>
                    </a:lnTo>
                    <a:lnTo>
                      <a:pt x="955" y="1765"/>
                    </a:lnTo>
                    <a:lnTo>
                      <a:pt x="1002" y="1705"/>
                    </a:lnTo>
                    <a:lnTo>
                      <a:pt x="1047" y="1644"/>
                    </a:lnTo>
                    <a:lnTo>
                      <a:pt x="1089" y="1582"/>
                    </a:lnTo>
                    <a:lnTo>
                      <a:pt x="1129" y="1522"/>
                    </a:lnTo>
                    <a:lnTo>
                      <a:pt x="1167" y="1460"/>
                    </a:lnTo>
                    <a:lnTo>
                      <a:pt x="1203" y="1398"/>
                    </a:lnTo>
                    <a:lnTo>
                      <a:pt x="1236" y="1334"/>
                    </a:lnTo>
                    <a:lnTo>
                      <a:pt x="1265" y="1272"/>
                    </a:lnTo>
                    <a:lnTo>
                      <a:pt x="1293" y="1209"/>
                    </a:lnTo>
                    <a:lnTo>
                      <a:pt x="1318" y="1146"/>
                    </a:lnTo>
                    <a:lnTo>
                      <a:pt x="1339" y="1082"/>
                    </a:lnTo>
                    <a:lnTo>
                      <a:pt x="1360" y="1019"/>
                    </a:lnTo>
                    <a:lnTo>
                      <a:pt x="1376" y="956"/>
                    </a:lnTo>
                    <a:lnTo>
                      <a:pt x="1390" y="892"/>
                    </a:lnTo>
                    <a:lnTo>
                      <a:pt x="1400" y="829"/>
                    </a:lnTo>
                    <a:lnTo>
                      <a:pt x="1408" y="766"/>
                    </a:lnTo>
                    <a:lnTo>
                      <a:pt x="1413" y="704"/>
                    </a:lnTo>
                    <a:lnTo>
                      <a:pt x="1414" y="654"/>
                    </a:lnTo>
                    <a:lnTo>
                      <a:pt x="1414" y="605"/>
                    </a:lnTo>
                    <a:lnTo>
                      <a:pt x="1412" y="557"/>
                    </a:lnTo>
                    <a:lnTo>
                      <a:pt x="1408" y="510"/>
                    </a:lnTo>
                    <a:lnTo>
                      <a:pt x="1401" y="463"/>
                    </a:lnTo>
                    <a:lnTo>
                      <a:pt x="1394" y="418"/>
                    </a:lnTo>
                    <a:lnTo>
                      <a:pt x="1385" y="372"/>
                    </a:lnTo>
                    <a:lnTo>
                      <a:pt x="1374" y="328"/>
                    </a:lnTo>
                    <a:lnTo>
                      <a:pt x="1361" y="285"/>
                    </a:lnTo>
                    <a:lnTo>
                      <a:pt x="1346" y="242"/>
                    </a:lnTo>
                    <a:lnTo>
                      <a:pt x="1329" y="199"/>
                    </a:lnTo>
                    <a:lnTo>
                      <a:pt x="1312" y="158"/>
                    </a:lnTo>
                    <a:lnTo>
                      <a:pt x="1291" y="116"/>
                    </a:lnTo>
                    <a:lnTo>
                      <a:pt x="1270" y="77"/>
                    </a:lnTo>
                    <a:lnTo>
                      <a:pt x="1247" y="38"/>
                    </a:lnTo>
                    <a:lnTo>
                      <a:pt x="1222" y="0"/>
                    </a:lnTo>
                    <a:close/>
                  </a:path>
                </a:pathLst>
              </a:custGeom>
              <a:solidFill>
                <a:srgbClr val="005A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220" name="bk object 16"/>
            <p:cNvSpPr/>
            <p:nvPr/>
          </p:nvSpPr>
          <p:spPr>
            <a:xfrm rot="10800000">
              <a:off x="-2912" y="6755502"/>
              <a:ext cx="10692130" cy="81280"/>
            </a:xfrm>
            <a:custGeom>
              <a:avLst/>
              <a:gdLst/>
              <a:ahLst/>
              <a:cxnLst/>
              <a:rect l="l" t="t" r="r" b="b"/>
              <a:pathLst>
                <a:path w="10692130" h="81279">
                  <a:moveTo>
                    <a:pt x="0" y="80733"/>
                  </a:moveTo>
                  <a:lnTo>
                    <a:pt x="10692003" y="80733"/>
                  </a:lnTo>
                  <a:lnTo>
                    <a:pt x="10692003" y="0"/>
                  </a:lnTo>
                  <a:lnTo>
                    <a:pt x="0" y="0"/>
                  </a:lnTo>
                  <a:lnTo>
                    <a:pt x="0" y="8073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bk object 23"/>
            <p:cNvSpPr/>
            <p:nvPr/>
          </p:nvSpPr>
          <p:spPr>
            <a:xfrm>
              <a:off x="0" y="6840004"/>
              <a:ext cx="10692130" cy="720090"/>
            </a:xfrm>
            <a:custGeom>
              <a:avLst/>
              <a:gdLst/>
              <a:ahLst/>
              <a:cxnLst/>
              <a:rect l="l" t="t" r="r" b="b"/>
              <a:pathLst>
                <a:path w="10692130" h="720090">
                  <a:moveTo>
                    <a:pt x="10692003" y="720001"/>
                  </a:moveTo>
                  <a:lnTo>
                    <a:pt x="0" y="720001"/>
                  </a:lnTo>
                  <a:lnTo>
                    <a:pt x="0" y="0"/>
                  </a:lnTo>
                  <a:lnTo>
                    <a:pt x="10692003" y="0"/>
                  </a:lnTo>
                  <a:lnTo>
                    <a:pt x="10692003" y="720001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Holder 4"/>
            <p:cNvSpPr txBox="1">
              <a:spLocks/>
            </p:cNvSpPr>
            <p:nvPr/>
          </p:nvSpPr>
          <p:spPr>
            <a:xfrm>
              <a:off x="525613" y="7067482"/>
              <a:ext cx="8750177" cy="264194"/>
            </a:xfrm>
            <a:prstGeom prst="rect">
              <a:avLst/>
            </a:prstGeom>
          </p:spPr>
          <p:txBody>
            <a:bodyPr lIns="0" tIns="0" rIns="0" bIns="0"/>
            <a:lstStyle>
              <a:lvl1pPr marL="0" algn="l" defTabSz="0">
                <a:defRPr sz="1800" b="0" i="0" spc="0">
                  <a:solidFill>
                    <a:srgbClr val="3C3C3B"/>
                  </a:solidFill>
                  <a:latin typeface="EurofontC" pitchFamily="2" charset="0"/>
                  <a:cs typeface="EurofontC" pitchFamily="2" charset="0"/>
                </a:defRPr>
              </a:lvl1pPr>
            </a:lstStyle>
            <a:p>
              <a:pPr marL="0" marR="0" lvl="0" indent="0" algn="l" defTabSz="0" rtl="0" eaLnBrk="1" fontAlgn="auto" latinLnBrk="0" hangingPunct="1">
                <a:lnSpc>
                  <a:spcPts val="192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8 800 555 54 45 | </a:t>
              </a:r>
              <a:r>
                <a:rPr kumimoji="0" lang="ru-RU" sz="1800" b="0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www.spsr.ru</a:t>
              </a: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                                                                       ЭКСПРЕСС-ДОСТАВКА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  <p:sp>
          <p:nvSpPr>
            <p:cNvPr id="223" name="Номер слайда 5"/>
            <p:cNvSpPr txBox="1">
              <a:spLocks/>
            </p:cNvSpPr>
            <p:nvPr/>
          </p:nvSpPr>
          <p:spPr>
            <a:xfrm>
              <a:off x="9204352" y="6981693"/>
              <a:ext cx="954378" cy="402567"/>
            </a:xfrm>
            <a:prstGeom prst="rect">
              <a:avLst/>
            </a:prstGeom>
          </p:spPr>
          <p:txBody>
            <a:bodyPr vert="horz" lIns="99569" tIns="49785" rIns="99569" bIns="49785" rtlCol="0" anchor="ctr"/>
            <a:lstStyle>
              <a:lvl1pPr algn="r">
                <a:defRPr sz="1800">
                  <a:solidFill>
                    <a:srgbClr val="FF0000"/>
                  </a:solidFill>
                  <a:latin typeface="Calibri" pitchFamily="34" charset="0"/>
                  <a:cs typeface="Calibri" pitchFamily="34" charset="0"/>
                </a:defRPr>
              </a:lvl1pPr>
            </a:lstStyle>
            <a:p>
              <a:pPr marL="0" marR="0" lvl="0" indent="0" algn="r" defTabSz="99569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fld id="{4F7735C7-5BD9-4968-9052-41100904DB77}" type="slidenum">
                <a:rPr kumimoji="0" lang="ru-RU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pPr marL="0" marR="0" lvl="0" indent="0" algn="r" defTabSz="99569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t>15</a:t>
              </a:fld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/00</a:t>
              </a: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</p:grpSp>
      <p:sp>
        <p:nvSpPr>
          <p:cNvPr id="33" name="Заголовок 1"/>
          <p:cNvSpPr>
            <a:spLocks noGrp="1"/>
          </p:cNvSpPr>
          <p:nvPr>
            <p:ph type="ctrTitle"/>
          </p:nvPr>
        </p:nvSpPr>
        <p:spPr>
          <a:xfrm>
            <a:off x="1774799" y="0"/>
            <a:ext cx="850112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sz="2400" b="1" dirty="0" smtClean="0">
                <a:solidFill>
                  <a:schemeClr val="bg1"/>
                </a:solidFill>
              </a:rPr>
              <a:t>Комплексное решение для </a:t>
            </a:r>
            <a:r>
              <a:rPr lang="ru-RU" sz="2400" b="1" dirty="0" err="1" smtClean="0">
                <a:solidFill>
                  <a:schemeClr val="bg1"/>
                </a:solidFill>
              </a:rPr>
              <a:t>интернет-магазинов</a:t>
            </a:r>
            <a:endParaRPr lang="ru-RU" sz="2400" b="1" dirty="0">
              <a:solidFill>
                <a:schemeClr val="bg1"/>
              </a:solidFill>
            </a:endParaRPr>
          </a:p>
        </p:txBody>
      </p:sp>
      <p:grpSp>
        <p:nvGrpSpPr>
          <p:cNvPr id="35" name="Группа 34"/>
          <p:cNvGrpSpPr/>
          <p:nvPr/>
        </p:nvGrpSpPr>
        <p:grpSpPr>
          <a:xfrm>
            <a:off x="5257716" y="2066119"/>
            <a:ext cx="5018206" cy="3714776"/>
            <a:chOff x="188876" y="1647696"/>
            <a:chExt cx="5657890" cy="4188308"/>
          </a:xfrm>
        </p:grpSpPr>
        <p:pic>
          <p:nvPicPr>
            <p:cNvPr id="30" name="Picture 6" descr="G:\DENiS\WORK\ЖИВОТНЫЕ\онлайн_1.png"/>
            <p:cNvPicPr>
              <a:picLocks noChangeAspect="1"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1489048" y="2060093"/>
              <a:ext cx="4357718" cy="3671024"/>
            </a:xfrm>
            <a:prstGeom prst="rect">
              <a:avLst/>
            </a:prstGeom>
            <a:noFill/>
          </p:spPr>
        </p:pic>
        <p:pic>
          <p:nvPicPr>
            <p:cNvPr id="3074" name="Picture 2" descr="I:\site.png"/>
            <p:cNvPicPr>
              <a:picLocks noChangeAspect="1" noChangeArrowheads="1"/>
            </p:cNvPicPr>
            <p:nvPr/>
          </p:nvPicPr>
          <p:blipFill>
            <a:blip r:embed="rId3" cstate="print">
              <a:lum bright="6000" contrast="-1000"/>
            </a:blip>
            <a:srcRect l="17778" t="7143" r="19365" b="11429"/>
            <a:stretch>
              <a:fillRect/>
            </a:stretch>
          </p:blipFill>
          <p:spPr bwMode="auto">
            <a:xfrm>
              <a:off x="188876" y="1647696"/>
              <a:ext cx="3233080" cy="4188308"/>
            </a:xfrm>
            <a:prstGeom prst="rect">
              <a:avLst/>
            </a:prstGeom>
            <a:noFill/>
          </p:spPr>
        </p:pic>
      </p:grpSp>
      <p:sp>
        <p:nvSpPr>
          <p:cNvPr id="38" name="TextBox 37"/>
          <p:cNvSpPr txBox="1"/>
          <p:nvPr/>
        </p:nvSpPr>
        <p:spPr>
          <a:xfrm>
            <a:off x="734198" y="1663750"/>
            <a:ext cx="575551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SPSR EXPRESS </a:t>
            </a: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представляет комплексное решение для интернет – магазинов! </a:t>
            </a:r>
            <a:endParaRPr lang="ru-RU" sz="24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9" name="Прямоугольник 38"/>
          <p:cNvSpPr/>
          <p:nvPr/>
        </p:nvSpPr>
        <p:spPr>
          <a:xfrm>
            <a:off x="734198" y="2814382"/>
            <a:ext cx="4398188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Продуктовая линейка Онлайн</a:t>
            </a:r>
          </a:p>
          <a:p>
            <a:r>
              <a:rPr lang="ru-RU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соответствует потребностям клиентов в различных видах доставки и дополнительных сервисах. </a:t>
            </a:r>
            <a:endParaRPr lang="ru-RU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Прямоугольник 30"/>
          <p:cNvSpPr/>
          <p:nvPr/>
        </p:nvSpPr>
        <p:spPr>
          <a:xfrm>
            <a:off x="3703626" y="2637623"/>
            <a:ext cx="6286544" cy="328614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217"/>
          <p:cNvGrpSpPr/>
          <p:nvPr/>
        </p:nvGrpSpPr>
        <p:grpSpPr>
          <a:xfrm>
            <a:off x="-2912" y="-3401"/>
            <a:ext cx="10696312" cy="7563495"/>
            <a:chOff x="-2912" y="-3401"/>
            <a:chExt cx="10696312" cy="7563495"/>
          </a:xfrm>
        </p:grpSpPr>
        <p:grpSp>
          <p:nvGrpSpPr>
            <p:cNvPr id="3" name="Группа 20"/>
            <p:cNvGrpSpPr/>
            <p:nvPr/>
          </p:nvGrpSpPr>
          <p:grpSpPr>
            <a:xfrm>
              <a:off x="0" y="-3401"/>
              <a:ext cx="10693400" cy="784430"/>
              <a:chOff x="0" y="-3401"/>
              <a:chExt cx="10693400" cy="784430"/>
            </a:xfrm>
          </p:grpSpPr>
          <p:sp>
            <p:nvSpPr>
              <p:cNvPr id="224" name="bk object 16"/>
              <p:cNvSpPr/>
              <p:nvPr/>
            </p:nvSpPr>
            <p:spPr>
              <a:xfrm>
                <a:off x="0" y="699749"/>
                <a:ext cx="10692130" cy="81280"/>
              </a:xfrm>
              <a:custGeom>
                <a:avLst/>
                <a:gdLst/>
                <a:ahLst/>
                <a:cxnLst/>
                <a:rect l="l" t="t" r="r" b="b"/>
                <a:pathLst>
                  <a:path w="10692130" h="81279">
                    <a:moveTo>
                      <a:pt x="0" y="80733"/>
                    </a:moveTo>
                    <a:lnTo>
                      <a:pt x="10692003" y="80733"/>
                    </a:lnTo>
                    <a:lnTo>
                      <a:pt x="10692003" y="0"/>
                    </a:lnTo>
                    <a:lnTo>
                      <a:pt x="0" y="0"/>
                    </a:lnTo>
                    <a:lnTo>
                      <a:pt x="0" y="8073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5400000" scaled="1"/>
                <a:tileRect/>
              </a:gra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5" name="bk object 17"/>
              <p:cNvSpPr/>
              <p:nvPr/>
            </p:nvSpPr>
            <p:spPr>
              <a:xfrm>
                <a:off x="0" y="-3157"/>
                <a:ext cx="10693400" cy="702945"/>
              </a:xfrm>
              <a:custGeom>
                <a:avLst/>
                <a:gdLst/>
                <a:ahLst/>
                <a:cxnLst/>
                <a:rect l="l" t="t" r="r" b="b"/>
                <a:pathLst>
                  <a:path w="10687050" h="702945">
                    <a:moveTo>
                      <a:pt x="0" y="702906"/>
                    </a:moveTo>
                    <a:lnTo>
                      <a:pt x="10686605" y="702906"/>
                    </a:lnTo>
                    <a:lnTo>
                      <a:pt x="10686605" y="0"/>
                    </a:lnTo>
                    <a:lnTo>
                      <a:pt x="0" y="0"/>
                    </a:lnTo>
                    <a:lnTo>
                      <a:pt x="0" y="702906"/>
                    </a:lnTo>
                    <a:close/>
                  </a:path>
                </a:pathLst>
              </a:custGeom>
              <a:solidFill>
                <a:srgbClr val="E30613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6" name="bk object 19"/>
              <p:cNvSpPr/>
              <p:nvPr/>
            </p:nvSpPr>
            <p:spPr>
              <a:xfrm>
                <a:off x="0" y="-3157"/>
                <a:ext cx="1614170" cy="702129"/>
              </a:xfrm>
              <a:custGeom>
                <a:avLst/>
                <a:gdLst/>
                <a:ahLst/>
                <a:cxnLst/>
                <a:rect l="l" t="t" r="r" b="b"/>
                <a:pathLst>
                  <a:path w="1614170" h="704850">
                    <a:moveTo>
                      <a:pt x="1600723" y="0"/>
                    </a:moveTo>
                    <a:lnTo>
                      <a:pt x="0" y="0"/>
                    </a:lnTo>
                    <a:lnTo>
                      <a:pt x="0" y="704545"/>
                    </a:lnTo>
                    <a:lnTo>
                      <a:pt x="1313078" y="704545"/>
                    </a:lnTo>
                    <a:lnTo>
                      <a:pt x="1343177" y="675788"/>
                    </a:lnTo>
                    <a:lnTo>
                      <a:pt x="1374567" y="643564"/>
                    </a:lnTo>
                    <a:lnTo>
                      <a:pt x="1404280" y="610698"/>
                    </a:lnTo>
                    <a:lnTo>
                      <a:pt x="1432262" y="577234"/>
                    </a:lnTo>
                    <a:lnTo>
                      <a:pt x="1458460" y="543215"/>
                    </a:lnTo>
                    <a:lnTo>
                      <a:pt x="1482820" y="508684"/>
                    </a:lnTo>
                    <a:lnTo>
                      <a:pt x="1505287" y="473686"/>
                    </a:lnTo>
                    <a:lnTo>
                      <a:pt x="1525808" y="438263"/>
                    </a:lnTo>
                    <a:lnTo>
                      <a:pt x="1544329" y="402458"/>
                    </a:lnTo>
                    <a:lnTo>
                      <a:pt x="1560797" y="366316"/>
                    </a:lnTo>
                    <a:lnTo>
                      <a:pt x="1575156" y="329879"/>
                    </a:lnTo>
                    <a:lnTo>
                      <a:pt x="1587354" y="293190"/>
                    </a:lnTo>
                    <a:lnTo>
                      <a:pt x="1597336" y="256294"/>
                    </a:lnTo>
                    <a:lnTo>
                      <a:pt x="1610439" y="182052"/>
                    </a:lnTo>
                    <a:lnTo>
                      <a:pt x="1613963" y="104570"/>
                    </a:lnTo>
                    <a:lnTo>
                      <a:pt x="1611602" y="65277"/>
                    </a:lnTo>
                    <a:lnTo>
                      <a:pt x="1606434" y="26949"/>
                    </a:lnTo>
                    <a:lnTo>
                      <a:pt x="1600723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grpSp>
            <p:nvGrpSpPr>
              <p:cNvPr id="4" name="Группа 20"/>
              <p:cNvGrpSpPr/>
              <p:nvPr/>
            </p:nvGrpSpPr>
            <p:grpSpPr>
              <a:xfrm>
                <a:off x="274602" y="63492"/>
                <a:ext cx="857256" cy="573597"/>
                <a:chOff x="471488" y="246063"/>
                <a:chExt cx="1300163" cy="869950"/>
              </a:xfrm>
            </p:grpSpPr>
            <p:sp>
              <p:nvSpPr>
                <p:cNvPr id="230" name="Freeform 8"/>
                <p:cNvSpPr>
                  <a:spLocks/>
                </p:cNvSpPr>
                <p:nvPr/>
              </p:nvSpPr>
              <p:spPr bwMode="auto">
                <a:xfrm>
                  <a:off x="471488" y="246063"/>
                  <a:ext cx="1300163" cy="869950"/>
                </a:xfrm>
                <a:custGeom>
                  <a:avLst/>
                  <a:gdLst/>
                  <a:ahLst/>
                  <a:cxnLst>
                    <a:cxn ang="0">
                      <a:pos x="1860" y="22"/>
                    </a:cxn>
                    <a:cxn ang="0">
                      <a:pos x="2101" y="1"/>
                    </a:cxn>
                    <a:cxn ang="0">
                      <a:pos x="2326" y="5"/>
                    </a:cxn>
                    <a:cxn ang="0">
                      <a:pos x="2534" y="32"/>
                    </a:cxn>
                    <a:cxn ang="0">
                      <a:pos x="2722" y="82"/>
                    </a:cxn>
                    <a:cxn ang="0">
                      <a:pos x="2887" y="152"/>
                    </a:cxn>
                    <a:cxn ang="0">
                      <a:pos x="3027" y="242"/>
                    </a:cxn>
                    <a:cxn ang="0">
                      <a:pos x="3138" y="349"/>
                    </a:cxn>
                    <a:cxn ang="0">
                      <a:pos x="3218" y="475"/>
                    </a:cxn>
                    <a:cxn ang="0">
                      <a:pos x="3265" y="615"/>
                    </a:cxn>
                    <a:cxn ang="0">
                      <a:pos x="3276" y="771"/>
                    </a:cxn>
                    <a:cxn ang="0">
                      <a:pos x="3249" y="934"/>
                    </a:cxn>
                    <a:cxn ang="0">
                      <a:pos x="3187" y="1098"/>
                    </a:cxn>
                    <a:cxn ang="0">
                      <a:pos x="3090" y="1257"/>
                    </a:cxn>
                    <a:cxn ang="0">
                      <a:pos x="2966" y="1411"/>
                    </a:cxn>
                    <a:cxn ang="0">
                      <a:pos x="2815" y="1560"/>
                    </a:cxn>
                    <a:cxn ang="0">
                      <a:pos x="2639" y="1696"/>
                    </a:cxn>
                    <a:cxn ang="0">
                      <a:pos x="2441" y="1822"/>
                    </a:cxn>
                    <a:cxn ang="0">
                      <a:pos x="2226" y="1933"/>
                    </a:cxn>
                    <a:cxn ang="0">
                      <a:pos x="1996" y="2028"/>
                    </a:cxn>
                    <a:cxn ang="0">
                      <a:pos x="1751" y="2103"/>
                    </a:cxn>
                    <a:cxn ang="0">
                      <a:pos x="1500" y="2157"/>
                    </a:cxn>
                    <a:cxn ang="0">
                      <a:pos x="1255" y="2185"/>
                    </a:cxn>
                    <a:cxn ang="0">
                      <a:pos x="1025" y="2189"/>
                    </a:cxn>
                    <a:cxn ang="0">
                      <a:pos x="810" y="2170"/>
                    </a:cxn>
                    <a:cxn ang="0">
                      <a:pos x="615" y="2127"/>
                    </a:cxn>
                    <a:cxn ang="0">
                      <a:pos x="443" y="2063"/>
                    </a:cxn>
                    <a:cxn ang="0">
                      <a:pos x="294" y="1980"/>
                    </a:cxn>
                    <a:cxn ang="0">
                      <a:pos x="173" y="1879"/>
                    </a:cxn>
                    <a:cxn ang="0">
                      <a:pos x="82" y="1758"/>
                    </a:cxn>
                    <a:cxn ang="0">
                      <a:pos x="24" y="1623"/>
                    </a:cxn>
                    <a:cxn ang="0">
                      <a:pos x="0" y="1472"/>
                    </a:cxn>
                    <a:cxn ang="0">
                      <a:pos x="15" y="1310"/>
                    </a:cxn>
                    <a:cxn ang="0">
                      <a:pos x="66" y="1147"/>
                    </a:cxn>
                    <a:cxn ang="0">
                      <a:pos x="151" y="986"/>
                    </a:cxn>
                    <a:cxn ang="0">
                      <a:pos x="267" y="829"/>
                    </a:cxn>
                    <a:cxn ang="0">
                      <a:pos x="410" y="679"/>
                    </a:cxn>
                    <a:cxn ang="0">
                      <a:pos x="578" y="538"/>
                    </a:cxn>
                    <a:cxn ang="0">
                      <a:pos x="768" y="408"/>
                    </a:cxn>
                    <a:cxn ang="0">
                      <a:pos x="978" y="292"/>
                    </a:cxn>
                    <a:cxn ang="0">
                      <a:pos x="1204" y="192"/>
                    </a:cxn>
                    <a:cxn ang="0">
                      <a:pos x="1443" y="110"/>
                    </a:cxn>
                    <a:cxn ang="0">
                      <a:pos x="1693" y="48"/>
                    </a:cxn>
                  </a:cxnLst>
                  <a:rect l="0" t="0" r="r" b="b"/>
                  <a:pathLst>
                    <a:path w="3276" h="2190">
                      <a:moveTo>
                        <a:pt x="1693" y="48"/>
                      </a:moveTo>
                      <a:lnTo>
                        <a:pt x="1777" y="33"/>
                      </a:lnTo>
                      <a:lnTo>
                        <a:pt x="1860" y="22"/>
                      </a:lnTo>
                      <a:lnTo>
                        <a:pt x="1941" y="11"/>
                      </a:lnTo>
                      <a:lnTo>
                        <a:pt x="2022" y="5"/>
                      </a:lnTo>
                      <a:lnTo>
                        <a:pt x="2101" y="1"/>
                      </a:lnTo>
                      <a:lnTo>
                        <a:pt x="2178" y="0"/>
                      </a:lnTo>
                      <a:lnTo>
                        <a:pt x="2253" y="1"/>
                      </a:lnTo>
                      <a:lnTo>
                        <a:pt x="2326" y="5"/>
                      </a:lnTo>
                      <a:lnTo>
                        <a:pt x="2397" y="11"/>
                      </a:lnTo>
                      <a:lnTo>
                        <a:pt x="2466" y="20"/>
                      </a:lnTo>
                      <a:lnTo>
                        <a:pt x="2534" y="32"/>
                      </a:lnTo>
                      <a:lnTo>
                        <a:pt x="2599" y="47"/>
                      </a:lnTo>
                      <a:lnTo>
                        <a:pt x="2661" y="63"/>
                      </a:lnTo>
                      <a:lnTo>
                        <a:pt x="2722" y="82"/>
                      </a:lnTo>
                      <a:lnTo>
                        <a:pt x="2780" y="103"/>
                      </a:lnTo>
                      <a:lnTo>
                        <a:pt x="2835" y="127"/>
                      </a:lnTo>
                      <a:lnTo>
                        <a:pt x="2887" y="152"/>
                      </a:lnTo>
                      <a:lnTo>
                        <a:pt x="2937" y="180"/>
                      </a:lnTo>
                      <a:lnTo>
                        <a:pt x="2983" y="210"/>
                      </a:lnTo>
                      <a:lnTo>
                        <a:pt x="3027" y="242"/>
                      </a:lnTo>
                      <a:lnTo>
                        <a:pt x="3068" y="276"/>
                      </a:lnTo>
                      <a:lnTo>
                        <a:pt x="3104" y="311"/>
                      </a:lnTo>
                      <a:lnTo>
                        <a:pt x="3138" y="349"/>
                      </a:lnTo>
                      <a:lnTo>
                        <a:pt x="3169" y="390"/>
                      </a:lnTo>
                      <a:lnTo>
                        <a:pt x="3195" y="432"/>
                      </a:lnTo>
                      <a:lnTo>
                        <a:pt x="3218" y="475"/>
                      </a:lnTo>
                      <a:lnTo>
                        <a:pt x="3238" y="520"/>
                      </a:lnTo>
                      <a:lnTo>
                        <a:pt x="3254" y="567"/>
                      </a:lnTo>
                      <a:lnTo>
                        <a:pt x="3265" y="615"/>
                      </a:lnTo>
                      <a:lnTo>
                        <a:pt x="3273" y="666"/>
                      </a:lnTo>
                      <a:lnTo>
                        <a:pt x="3276" y="718"/>
                      </a:lnTo>
                      <a:lnTo>
                        <a:pt x="3276" y="771"/>
                      </a:lnTo>
                      <a:lnTo>
                        <a:pt x="3271" y="825"/>
                      </a:lnTo>
                      <a:lnTo>
                        <a:pt x="3262" y="880"/>
                      </a:lnTo>
                      <a:lnTo>
                        <a:pt x="3249" y="934"/>
                      </a:lnTo>
                      <a:lnTo>
                        <a:pt x="3232" y="989"/>
                      </a:lnTo>
                      <a:lnTo>
                        <a:pt x="3211" y="1043"/>
                      </a:lnTo>
                      <a:lnTo>
                        <a:pt x="3187" y="1098"/>
                      </a:lnTo>
                      <a:lnTo>
                        <a:pt x="3157" y="1151"/>
                      </a:lnTo>
                      <a:lnTo>
                        <a:pt x="3126" y="1204"/>
                      </a:lnTo>
                      <a:lnTo>
                        <a:pt x="3090" y="1257"/>
                      </a:lnTo>
                      <a:lnTo>
                        <a:pt x="3052" y="1309"/>
                      </a:lnTo>
                      <a:lnTo>
                        <a:pt x="3011" y="1361"/>
                      </a:lnTo>
                      <a:lnTo>
                        <a:pt x="2966" y="1411"/>
                      </a:lnTo>
                      <a:lnTo>
                        <a:pt x="2918" y="1462"/>
                      </a:lnTo>
                      <a:lnTo>
                        <a:pt x="2868" y="1511"/>
                      </a:lnTo>
                      <a:lnTo>
                        <a:pt x="2815" y="1560"/>
                      </a:lnTo>
                      <a:lnTo>
                        <a:pt x="2758" y="1606"/>
                      </a:lnTo>
                      <a:lnTo>
                        <a:pt x="2699" y="1652"/>
                      </a:lnTo>
                      <a:lnTo>
                        <a:pt x="2639" y="1696"/>
                      </a:lnTo>
                      <a:lnTo>
                        <a:pt x="2575" y="1739"/>
                      </a:lnTo>
                      <a:lnTo>
                        <a:pt x="2510" y="1781"/>
                      </a:lnTo>
                      <a:lnTo>
                        <a:pt x="2441" y="1822"/>
                      </a:lnTo>
                      <a:lnTo>
                        <a:pt x="2372" y="1861"/>
                      </a:lnTo>
                      <a:lnTo>
                        <a:pt x="2299" y="1898"/>
                      </a:lnTo>
                      <a:lnTo>
                        <a:pt x="2226" y="1933"/>
                      </a:lnTo>
                      <a:lnTo>
                        <a:pt x="2150" y="1967"/>
                      </a:lnTo>
                      <a:lnTo>
                        <a:pt x="2074" y="1998"/>
                      </a:lnTo>
                      <a:lnTo>
                        <a:pt x="1996" y="2028"/>
                      </a:lnTo>
                      <a:lnTo>
                        <a:pt x="1915" y="2055"/>
                      </a:lnTo>
                      <a:lnTo>
                        <a:pt x="1834" y="2080"/>
                      </a:lnTo>
                      <a:lnTo>
                        <a:pt x="1751" y="2103"/>
                      </a:lnTo>
                      <a:lnTo>
                        <a:pt x="1668" y="2123"/>
                      </a:lnTo>
                      <a:lnTo>
                        <a:pt x="1584" y="2142"/>
                      </a:lnTo>
                      <a:lnTo>
                        <a:pt x="1500" y="2157"/>
                      </a:lnTo>
                      <a:lnTo>
                        <a:pt x="1417" y="2168"/>
                      </a:lnTo>
                      <a:lnTo>
                        <a:pt x="1335" y="2179"/>
                      </a:lnTo>
                      <a:lnTo>
                        <a:pt x="1255" y="2185"/>
                      </a:lnTo>
                      <a:lnTo>
                        <a:pt x="1177" y="2189"/>
                      </a:lnTo>
                      <a:lnTo>
                        <a:pt x="1100" y="2190"/>
                      </a:lnTo>
                      <a:lnTo>
                        <a:pt x="1025" y="2189"/>
                      </a:lnTo>
                      <a:lnTo>
                        <a:pt x="952" y="2185"/>
                      </a:lnTo>
                      <a:lnTo>
                        <a:pt x="880" y="2179"/>
                      </a:lnTo>
                      <a:lnTo>
                        <a:pt x="810" y="2170"/>
                      </a:lnTo>
                      <a:lnTo>
                        <a:pt x="743" y="2158"/>
                      </a:lnTo>
                      <a:lnTo>
                        <a:pt x="678" y="2143"/>
                      </a:lnTo>
                      <a:lnTo>
                        <a:pt x="615" y="2127"/>
                      </a:lnTo>
                      <a:lnTo>
                        <a:pt x="556" y="2108"/>
                      </a:lnTo>
                      <a:lnTo>
                        <a:pt x="497" y="2087"/>
                      </a:lnTo>
                      <a:lnTo>
                        <a:pt x="443" y="2063"/>
                      </a:lnTo>
                      <a:lnTo>
                        <a:pt x="390" y="2038"/>
                      </a:lnTo>
                      <a:lnTo>
                        <a:pt x="340" y="2010"/>
                      </a:lnTo>
                      <a:lnTo>
                        <a:pt x="294" y="1980"/>
                      </a:lnTo>
                      <a:lnTo>
                        <a:pt x="251" y="1948"/>
                      </a:lnTo>
                      <a:lnTo>
                        <a:pt x="210" y="1914"/>
                      </a:lnTo>
                      <a:lnTo>
                        <a:pt x="173" y="1879"/>
                      </a:lnTo>
                      <a:lnTo>
                        <a:pt x="139" y="1841"/>
                      </a:lnTo>
                      <a:lnTo>
                        <a:pt x="109" y="1800"/>
                      </a:lnTo>
                      <a:lnTo>
                        <a:pt x="82" y="1758"/>
                      </a:lnTo>
                      <a:lnTo>
                        <a:pt x="58" y="1715"/>
                      </a:lnTo>
                      <a:lnTo>
                        <a:pt x="39" y="1670"/>
                      </a:lnTo>
                      <a:lnTo>
                        <a:pt x="24" y="1623"/>
                      </a:lnTo>
                      <a:lnTo>
                        <a:pt x="11" y="1575"/>
                      </a:lnTo>
                      <a:lnTo>
                        <a:pt x="4" y="1524"/>
                      </a:lnTo>
                      <a:lnTo>
                        <a:pt x="0" y="1472"/>
                      </a:lnTo>
                      <a:lnTo>
                        <a:pt x="1" y="1419"/>
                      </a:lnTo>
                      <a:lnTo>
                        <a:pt x="6" y="1365"/>
                      </a:lnTo>
                      <a:lnTo>
                        <a:pt x="15" y="1310"/>
                      </a:lnTo>
                      <a:lnTo>
                        <a:pt x="28" y="1256"/>
                      </a:lnTo>
                      <a:lnTo>
                        <a:pt x="46" y="1201"/>
                      </a:lnTo>
                      <a:lnTo>
                        <a:pt x="66" y="1147"/>
                      </a:lnTo>
                      <a:lnTo>
                        <a:pt x="91" y="1092"/>
                      </a:lnTo>
                      <a:lnTo>
                        <a:pt x="119" y="1039"/>
                      </a:lnTo>
                      <a:lnTo>
                        <a:pt x="151" y="986"/>
                      </a:lnTo>
                      <a:lnTo>
                        <a:pt x="186" y="933"/>
                      </a:lnTo>
                      <a:lnTo>
                        <a:pt x="225" y="881"/>
                      </a:lnTo>
                      <a:lnTo>
                        <a:pt x="267" y="829"/>
                      </a:lnTo>
                      <a:lnTo>
                        <a:pt x="311" y="779"/>
                      </a:lnTo>
                      <a:lnTo>
                        <a:pt x="359" y="728"/>
                      </a:lnTo>
                      <a:lnTo>
                        <a:pt x="410" y="679"/>
                      </a:lnTo>
                      <a:lnTo>
                        <a:pt x="463" y="630"/>
                      </a:lnTo>
                      <a:lnTo>
                        <a:pt x="519" y="584"/>
                      </a:lnTo>
                      <a:lnTo>
                        <a:pt x="578" y="538"/>
                      </a:lnTo>
                      <a:lnTo>
                        <a:pt x="639" y="494"/>
                      </a:lnTo>
                      <a:lnTo>
                        <a:pt x="702" y="451"/>
                      </a:lnTo>
                      <a:lnTo>
                        <a:pt x="768" y="408"/>
                      </a:lnTo>
                      <a:lnTo>
                        <a:pt x="837" y="368"/>
                      </a:lnTo>
                      <a:lnTo>
                        <a:pt x="906" y="329"/>
                      </a:lnTo>
                      <a:lnTo>
                        <a:pt x="978" y="292"/>
                      </a:lnTo>
                      <a:lnTo>
                        <a:pt x="1052" y="257"/>
                      </a:lnTo>
                      <a:lnTo>
                        <a:pt x="1126" y="223"/>
                      </a:lnTo>
                      <a:lnTo>
                        <a:pt x="1204" y="192"/>
                      </a:lnTo>
                      <a:lnTo>
                        <a:pt x="1282" y="162"/>
                      </a:lnTo>
                      <a:lnTo>
                        <a:pt x="1362" y="135"/>
                      </a:lnTo>
                      <a:lnTo>
                        <a:pt x="1443" y="110"/>
                      </a:lnTo>
                      <a:lnTo>
                        <a:pt x="1525" y="87"/>
                      </a:lnTo>
                      <a:lnTo>
                        <a:pt x="1608" y="67"/>
                      </a:lnTo>
                      <a:lnTo>
                        <a:pt x="1693" y="48"/>
                      </a:lnTo>
                      <a:close/>
                    </a:path>
                  </a:pathLst>
                </a:custGeom>
                <a:solidFill>
                  <a:srgbClr val="FEFEF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31" name="Freeform 9"/>
                <p:cNvSpPr>
                  <a:spLocks noEditPoints="1"/>
                </p:cNvSpPr>
                <p:nvPr/>
              </p:nvSpPr>
              <p:spPr bwMode="auto">
                <a:xfrm>
                  <a:off x="549275" y="339726"/>
                  <a:ext cx="1144588" cy="682625"/>
                </a:xfrm>
                <a:custGeom>
                  <a:avLst/>
                  <a:gdLst/>
                  <a:ahLst/>
                  <a:cxnLst>
                    <a:cxn ang="0">
                      <a:pos x="1187" y="52"/>
                    </a:cxn>
                    <a:cxn ang="0">
                      <a:pos x="224" y="598"/>
                    </a:cxn>
                    <a:cxn ang="0">
                      <a:pos x="205" y="711"/>
                    </a:cxn>
                    <a:cxn ang="0">
                      <a:pos x="948" y="299"/>
                    </a:cxn>
                    <a:cxn ang="0">
                      <a:pos x="376" y="792"/>
                    </a:cxn>
                    <a:cxn ang="0">
                      <a:pos x="362" y="1325"/>
                    </a:cxn>
                    <a:cxn ang="0">
                      <a:pos x="1079" y="1708"/>
                    </a:cxn>
                    <a:cxn ang="0">
                      <a:pos x="2143" y="1495"/>
                    </a:cxn>
                    <a:cxn ang="0">
                      <a:pos x="2832" y="844"/>
                    </a:cxn>
                    <a:cxn ang="0">
                      <a:pos x="2213" y="1314"/>
                    </a:cxn>
                    <a:cxn ang="0">
                      <a:pos x="2337" y="1149"/>
                    </a:cxn>
                    <a:cxn ang="0">
                      <a:pos x="2578" y="575"/>
                    </a:cxn>
                    <a:cxn ang="0">
                      <a:pos x="2311" y="190"/>
                    </a:cxn>
                    <a:cxn ang="0">
                      <a:pos x="1895" y="1011"/>
                    </a:cxn>
                    <a:cxn ang="0">
                      <a:pos x="1855" y="1126"/>
                    </a:cxn>
                    <a:cxn ang="0">
                      <a:pos x="1901" y="1173"/>
                    </a:cxn>
                    <a:cxn ang="0">
                      <a:pos x="1878" y="1214"/>
                    </a:cxn>
                    <a:cxn ang="0">
                      <a:pos x="2008" y="1106"/>
                    </a:cxn>
                    <a:cxn ang="0">
                      <a:pos x="1911" y="1052"/>
                    </a:cxn>
                    <a:cxn ang="0">
                      <a:pos x="1768" y="1011"/>
                    </a:cxn>
                    <a:cxn ang="0">
                      <a:pos x="1607" y="1101"/>
                    </a:cxn>
                    <a:cxn ang="0">
                      <a:pos x="1717" y="1166"/>
                    </a:cxn>
                    <a:cxn ang="0">
                      <a:pos x="1599" y="1201"/>
                    </a:cxn>
                    <a:cxn ang="0">
                      <a:pos x="1789" y="1146"/>
                    </a:cxn>
                    <a:cxn ang="0">
                      <a:pos x="1673" y="1070"/>
                    </a:cxn>
                    <a:cxn ang="0">
                      <a:pos x="1579" y="1071"/>
                    </a:cxn>
                    <a:cxn ang="0">
                      <a:pos x="1413" y="1030"/>
                    </a:cxn>
                    <a:cxn ang="0">
                      <a:pos x="1437" y="1214"/>
                    </a:cxn>
                    <a:cxn ang="0">
                      <a:pos x="1475" y="1169"/>
                    </a:cxn>
                    <a:cxn ang="0">
                      <a:pos x="1501" y="1054"/>
                    </a:cxn>
                    <a:cxn ang="0">
                      <a:pos x="1299" y="1064"/>
                    </a:cxn>
                    <a:cxn ang="0">
                      <a:pos x="1303" y="1012"/>
                    </a:cxn>
                    <a:cxn ang="0">
                      <a:pos x="1087" y="1211"/>
                    </a:cxn>
                    <a:cxn ang="0">
                      <a:pos x="1140" y="1017"/>
                    </a:cxn>
                    <a:cxn ang="0">
                      <a:pos x="1077" y="1138"/>
                    </a:cxn>
                    <a:cxn ang="0">
                      <a:pos x="1035" y="1064"/>
                    </a:cxn>
                    <a:cxn ang="0">
                      <a:pos x="769" y="1212"/>
                    </a:cxn>
                    <a:cxn ang="0">
                      <a:pos x="649" y="1008"/>
                    </a:cxn>
                    <a:cxn ang="0">
                      <a:pos x="496" y="1169"/>
                    </a:cxn>
                    <a:cxn ang="0">
                      <a:pos x="674" y="1184"/>
                    </a:cxn>
                    <a:cxn ang="0">
                      <a:pos x="573" y="1087"/>
                    </a:cxn>
                    <a:cxn ang="0">
                      <a:pos x="2219" y="599"/>
                    </a:cxn>
                    <a:cxn ang="0">
                      <a:pos x="2185" y="787"/>
                    </a:cxn>
                    <a:cxn ang="0">
                      <a:pos x="2261" y="746"/>
                    </a:cxn>
                    <a:cxn ang="0">
                      <a:pos x="2337" y="541"/>
                    </a:cxn>
                    <a:cxn ang="0">
                      <a:pos x="1926" y="540"/>
                    </a:cxn>
                    <a:cxn ang="0">
                      <a:pos x="1613" y="576"/>
                    </a:cxn>
                    <a:cxn ang="0">
                      <a:pos x="1790" y="761"/>
                    </a:cxn>
                    <a:cxn ang="0">
                      <a:pos x="1665" y="816"/>
                    </a:cxn>
                    <a:cxn ang="0">
                      <a:pos x="1703" y="918"/>
                    </a:cxn>
                    <a:cxn ang="0">
                      <a:pos x="1909" y="740"/>
                    </a:cxn>
                    <a:cxn ang="0">
                      <a:pos x="1702" y="637"/>
                    </a:cxn>
                    <a:cxn ang="0">
                      <a:pos x="1321" y="597"/>
                    </a:cxn>
                    <a:cxn ang="0">
                      <a:pos x="1321" y="597"/>
                    </a:cxn>
                    <a:cxn ang="0">
                      <a:pos x="1550" y="599"/>
                    </a:cxn>
                    <a:cxn ang="0">
                      <a:pos x="1142" y="585"/>
                    </a:cxn>
                    <a:cxn ang="0">
                      <a:pos x="858" y="532"/>
                    </a:cxn>
                    <a:cxn ang="0">
                      <a:pos x="864" y="736"/>
                    </a:cxn>
                    <a:cxn ang="0">
                      <a:pos x="896" y="828"/>
                    </a:cxn>
                    <a:cxn ang="0">
                      <a:pos x="835" y="913"/>
                    </a:cxn>
                    <a:cxn ang="0">
                      <a:pos x="1116" y="774"/>
                    </a:cxn>
                    <a:cxn ang="0">
                      <a:pos x="912" y="654"/>
                    </a:cxn>
                    <a:cxn ang="0">
                      <a:pos x="1034" y="612"/>
                    </a:cxn>
                  </a:cxnLst>
                  <a:rect l="0" t="0" r="r" b="b"/>
                  <a:pathLst>
                    <a:path w="2880" h="1720">
                      <a:moveTo>
                        <a:pt x="2185" y="121"/>
                      </a:moveTo>
                      <a:lnTo>
                        <a:pt x="2142" y="102"/>
                      </a:lnTo>
                      <a:lnTo>
                        <a:pt x="2098" y="84"/>
                      </a:lnTo>
                      <a:lnTo>
                        <a:pt x="2052" y="68"/>
                      </a:lnTo>
                      <a:lnTo>
                        <a:pt x="2007" y="54"/>
                      </a:lnTo>
                      <a:lnTo>
                        <a:pt x="1960" y="42"/>
                      </a:lnTo>
                      <a:lnTo>
                        <a:pt x="1913" y="31"/>
                      </a:lnTo>
                      <a:lnTo>
                        <a:pt x="1866" y="22"/>
                      </a:lnTo>
                      <a:lnTo>
                        <a:pt x="1820" y="14"/>
                      </a:lnTo>
                      <a:lnTo>
                        <a:pt x="1764" y="8"/>
                      </a:lnTo>
                      <a:lnTo>
                        <a:pt x="1709" y="4"/>
                      </a:lnTo>
                      <a:lnTo>
                        <a:pt x="1654" y="2"/>
                      </a:lnTo>
                      <a:lnTo>
                        <a:pt x="1599" y="0"/>
                      </a:lnTo>
                      <a:lnTo>
                        <a:pt x="1544" y="2"/>
                      </a:lnTo>
                      <a:lnTo>
                        <a:pt x="1489" y="4"/>
                      </a:lnTo>
                      <a:lnTo>
                        <a:pt x="1434" y="9"/>
                      </a:lnTo>
                      <a:lnTo>
                        <a:pt x="1379" y="16"/>
                      </a:lnTo>
                      <a:lnTo>
                        <a:pt x="1331" y="23"/>
                      </a:lnTo>
                      <a:lnTo>
                        <a:pt x="1283" y="31"/>
                      </a:lnTo>
                      <a:lnTo>
                        <a:pt x="1235" y="41"/>
                      </a:lnTo>
                      <a:lnTo>
                        <a:pt x="1187" y="52"/>
                      </a:lnTo>
                      <a:lnTo>
                        <a:pt x="1140" y="65"/>
                      </a:lnTo>
                      <a:lnTo>
                        <a:pt x="1092" y="79"/>
                      </a:lnTo>
                      <a:lnTo>
                        <a:pt x="1044" y="94"/>
                      </a:lnTo>
                      <a:lnTo>
                        <a:pt x="997" y="111"/>
                      </a:lnTo>
                      <a:lnTo>
                        <a:pt x="950" y="128"/>
                      </a:lnTo>
                      <a:lnTo>
                        <a:pt x="903" y="147"/>
                      </a:lnTo>
                      <a:lnTo>
                        <a:pt x="858" y="166"/>
                      </a:lnTo>
                      <a:lnTo>
                        <a:pt x="812" y="187"/>
                      </a:lnTo>
                      <a:lnTo>
                        <a:pt x="768" y="208"/>
                      </a:lnTo>
                      <a:lnTo>
                        <a:pt x="724" y="231"/>
                      </a:lnTo>
                      <a:lnTo>
                        <a:pt x="681" y="254"/>
                      </a:lnTo>
                      <a:lnTo>
                        <a:pt x="639" y="278"/>
                      </a:lnTo>
                      <a:lnTo>
                        <a:pt x="591" y="306"/>
                      </a:lnTo>
                      <a:lnTo>
                        <a:pt x="543" y="336"/>
                      </a:lnTo>
                      <a:lnTo>
                        <a:pt x="495" y="369"/>
                      </a:lnTo>
                      <a:lnTo>
                        <a:pt x="446" y="403"/>
                      </a:lnTo>
                      <a:lnTo>
                        <a:pt x="400" y="438"/>
                      </a:lnTo>
                      <a:lnTo>
                        <a:pt x="354" y="475"/>
                      </a:lnTo>
                      <a:lnTo>
                        <a:pt x="309" y="514"/>
                      </a:lnTo>
                      <a:lnTo>
                        <a:pt x="265" y="556"/>
                      </a:lnTo>
                      <a:lnTo>
                        <a:pt x="224" y="598"/>
                      </a:lnTo>
                      <a:lnTo>
                        <a:pt x="184" y="642"/>
                      </a:lnTo>
                      <a:lnTo>
                        <a:pt x="166" y="664"/>
                      </a:lnTo>
                      <a:lnTo>
                        <a:pt x="147" y="688"/>
                      </a:lnTo>
                      <a:lnTo>
                        <a:pt x="129" y="711"/>
                      </a:lnTo>
                      <a:lnTo>
                        <a:pt x="112" y="735"/>
                      </a:lnTo>
                      <a:lnTo>
                        <a:pt x="95" y="759"/>
                      </a:lnTo>
                      <a:lnTo>
                        <a:pt x="79" y="783"/>
                      </a:lnTo>
                      <a:lnTo>
                        <a:pt x="64" y="808"/>
                      </a:lnTo>
                      <a:lnTo>
                        <a:pt x="49" y="832"/>
                      </a:lnTo>
                      <a:lnTo>
                        <a:pt x="36" y="859"/>
                      </a:lnTo>
                      <a:lnTo>
                        <a:pt x="23" y="884"/>
                      </a:lnTo>
                      <a:lnTo>
                        <a:pt x="11" y="911"/>
                      </a:lnTo>
                      <a:lnTo>
                        <a:pt x="0" y="937"/>
                      </a:lnTo>
                      <a:lnTo>
                        <a:pt x="24" y="906"/>
                      </a:lnTo>
                      <a:lnTo>
                        <a:pt x="48" y="876"/>
                      </a:lnTo>
                      <a:lnTo>
                        <a:pt x="73" y="846"/>
                      </a:lnTo>
                      <a:lnTo>
                        <a:pt x="98" y="818"/>
                      </a:lnTo>
                      <a:lnTo>
                        <a:pt x="124" y="790"/>
                      </a:lnTo>
                      <a:lnTo>
                        <a:pt x="150" y="763"/>
                      </a:lnTo>
                      <a:lnTo>
                        <a:pt x="177" y="736"/>
                      </a:lnTo>
                      <a:lnTo>
                        <a:pt x="205" y="711"/>
                      </a:lnTo>
                      <a:lnTo>
                        <a:pt x="233" y="685"/>
                      </a:lnTo>
                      <a:lnTo>
                        <a:pt x="262" y="661"/>
                      </a:lnTo>
                      <a:lnTo>
                        <a:pt x="290" y="637"/>
                      </a:lnTo>
                      <a:lnTo>
                        <a:pt x="319" y="614"/>
                      </a:lnTo>
                      <a:lnTo>
                        <a:pt x="349" y="592"/>
                      </a:lnTo>
                      <a:lnTo>
                        <a:pt x="379" y="570"/>
                      </a:lnTo>
                      <a:lnTo>
                        <a:pt x="410" y="550"/>
                      </a:lnTo>
                      <a:lnTo>
                        <a:pt x="440" y="530"/>
                      </a:lnTo>
                      <a:lnTo>
                        <a:pt x="472" y="509"/>
                      </a:lnTo>
                      <a:lnTo>
                        <a:pt x="503" y="490"/>
                      </a:lnTo>
                      <a:lnTo>
                        <a:pt x="535" y="473"/>
                      </a:lnTo>
                      <a:lnTo>
                        <a:pt x="568" y="455"/>
                      </a:lnTo>
                      <a:lnTo>
                        <a:pt x="601" y="437"/>
                      </a:lnTo>
                      <a:lnTo>
                        <a:pt x="634" y="421"/>
                      </a:lnTo>
                      <a:lnTo>
                        <a:pt x="667" y="404"/>
                      </a:lnTo>
                      <a:lnTo>
                        <a:pt x="701" y="389"/>
                      </a:lnTo>
                      <a:lnTo>
                        <a:pt x="769" y="360"/>
                      </a:lnTo>
                      <a:lnTo>
                        <a:pt x="837" y="333"/>
                      </a:lnTo>
                      <a:lnTo>
                        <a:pt x="908" y="309"/>
                      </a:lnTo>
                      <a:lnTo>
                        <a:pt x="979" y="287"/>
                      </a:lnTo>
                      <a:lnTo>
                        <a:pt x="948" y="299"/>
                      </a:lnTo>
                      <a:lnTo>
                        <a:pt x="916" y="313"/>
                      </a:lnTo>
                      <a:lnTo>
                        <a:pt x="884" y="328"/>
                      </a:lnTo>
                      <a:lnTo>
                        <a:pt x="853" y="345"/>
                      </a:lnTo>
                      <a:lnTo>
                        <a:pt x="821" y="361"/>
                      </a:lnTo>
                      <a:lnTo>
                        <a:pt x="789" y="380"/>
                      </a:lnTo>
                      <a:lnTo>
                        <a:pt x="758" y="399"/>
                      </a:lnTo>
                      <a:lnTo>
                        <a:pt x="727" y="419"/>
                      </a:lnTo>
                      <a:lnTo>
                        <a:pt x="697" y="441"/>
                      </a:lnTo>
                      <a:lnTo>
                        <a:pt x="667" y="463"/>
                      </a:lnTo>
                      <a:lnTo>
                        <a:pt x="638" y="485"/>
                      </a:lnTo>
                      <a:lnTo>
                        <a:pt x="608" y="509"/>
                      </a:lnTo>
                      <a:lnTo>
                        <a:pt x="581" y="535"/>
                      </a:lnTo>
                      <a:lnTo>
                        <a:pt x="553" y="560"/>
                      </a:lnTo>
                      <a:lnTo>
                        <a:pt x="527" y="587"/>
                      </a:lnTo>
                      <a:lnTo>
                        <a:pt x="502" y="613"/>
                      </a:lnTo>
                      <a:lnTo>
                        <a:pt x="477" y="641"/>
                      </a:lnTo>
                      <a:lnTo>
                        <a:pt x="454" y="670"/>
                      </a:lnTo>
                      <a:lnTo>
                        <a:pt x="433" y="699"/>
                      </a:lnTo>
                      <a:lnTo>
                        <a:pt x="412" y="730"/>
                      </a:lnTo>
                      <a:lnTo>
                        <a:pt x="393" y="760"/>
                      </a:lnTo>
                      <a:lnTo>
                        <a:pt x="376" y="792"/>
                      </a:lnTo>
                      <a:lnTo>
                        <a:pt x="359" y="825"/>
                      </a:lnTo>
                      <a:lnTo>
                        <a:pt x="345" y="856"/>
                      </a:lnTo>
                      <a:lnTo>
                        <a:pt x="333" y="890"/>
                      </a:lnTo>
                      <a:lnTo>
                        <a:pt x="321" y="925"/>
                      </a:lnTo>
                      <a:lnTo>
                        <a:pt x="312" y="959"/>
                      </a:lnTo>
                      <a:lnTo>
                        <a:pt x="306" y="993"/>
                      </a:lnTo>
                      <a:lnTo>
                        <a:pt x="301" y="1030"/>
                      </a:lnTo>
                      <a:lnTo>
                        <a:pt x="298" y="1065"/>
                      </a:lnTo>
                      <a:lnTo>
                        <a:pt x="298" y="1102"/>
                      </a:lnTo>
                      <a:lnTo>
                        <a:pt x="300" y="1138"/>
                      </a:lnTo>
                      <a:lnTo>
                        <a:pt x="302" y="1156"/>
                      </a:lnTo>
                      <a:lnTo>
                        <a:pt x="305" y="1174"/>
                      </a:lnTo>
                      <a:lnTo>
                        <a:pt x="307" y="1192"/>
                      </a:lnTo>
                      <a:lnTo>
                        <a:pt x="312" y="1209"/>
                      </a:lnTo>
                      <a:lnTo>
                        <a:pt x="317" y="1226"/>
                      </a:lnTo>
                      <a:lnTo>
                        <a:pt x="322" y="1242"/>
                      </a:lnTo>
                      <a:lnTo>
                        <a:pt x="329" y="1260"/>
                      </a:lnTo>
                      <a:lnTo>
                        <a:pt x="336" y="1276"/>
                      </a:lnTo>
                      <a:lnTo>
                        <a:pt x="344" y="1293"/>
                      </a:lnTo>
                      <a:lnTo>
                        <a:pt x="352" y="1309"/>
                      </a:lnTo>
                      <a:lnTo>
                        <a:pt x="362" y="1325"/>
                      </a:lnTo>
                      <a:lnTo>
                        <a:pt x="371" y="1341"/>
                      </a:lnTo>
                      <a:lnTo>
                        <a:pt x="382" y="1356"/>
                      </a:lnTo>
                      <a:lnTo>
                        <a:pt x="392" y="1371"/>
                      </a:lnTo>
                      <a:lnTo>
                        <a:pt x="405" y="1387"/>
                      </a:lnTo>
                      <a:lnTo>
                        <a:pt x="416" y="1402"/>
                      </a:lnTo>
                      <a:lnTo>
                        <a:pt x="443" y="1430"/>
                      </a:lnTo>
                      <a:lnTo>
                        <a:pt x="472" y="1457"/>
                      </a:lnTo>
                      <a:lnTo>
                        <a:pt x="502" y="1484"/>
                      </a:lnTo>
                      <a:lnTo>
                        <a:pt x="535" y="1511"/>
                      </a:lnTo>
                      <a:lnTo>
                        <a:pt x="570" y="1535"/>
                      </a:lnTo>
                      <a:lnTo>
                        <a:pt x="607" y="1557"/>
                      </a:lnTo>
                      <a:lnTo>
                        <a:pt x="645" y="1579"/>
                      </a:lnTo>
                      <a:lnTo>
                        <a:pt x="686" y="1599"/>
                      </a:lnTo>
                      <a:lnTo>
                        <a:pt x="732" y="1620"/>
                      </a:lnTo>
                      <a:lnTo>
                        <a:pt x="779" y="1639"/>
                      </a:lnTo>
                      <a:lnTo>
                        <a:pt x="827" y="1655"/>
                      </a:lnTo>
                      <a:lnTo>
                        <a:pt x="877" y="1669"/>
                      </a:lnTo>
                      <a:lnTo>
                        <a:pt x="926" y="1682"/>
                      </a:lnTo>
                      <a:lnTo>
                        <a:pt x="977" y="1693"/>
                      </a:lnTo>
                      <a:lnTo>
                        <a:pt x="1027" y="1702"/>
                      </a:lnTo>
                      <a:lnTo>
                        <a:pt x="1079" y="1708"/>
                      </a:lnTo>
                      <a:lnTo>
                        <a:pt x="1130" y="1713"/>
                      </a:lnTo>
                      <a:lnTo>
                        <a:pt x="1182" y="1717"/>
                      </a:lnTo>
                      <a:lnTo>
                        <a:pt x="1234" y="1720"/>
                      </a:lnTo>
                      <a:lnTo>
                        <a:pt x="1284" y="1720"/>
                      </a:lnTo>
                      <a:lnTo>
                        <a:pt x="1336" y="1718"/>
                      </a:lnTo>
                      <a:lnTo>
                        <a:pt x="1387" y="1716"/>
                      </a:lnTo>
                      <a:lnTo>
                        <a:pt x="1437" y="1712"/>
                      </a:lnTo>
                      <a:lnTo>
                        <a:pt x="1488" y="1706"/>
                      </a:lnTo>
                      <a:lnTo>
                        <a:pt x="1535" y="1699"/>
                      </a:lnTo>
                      <a:lnTo>
                        <a:pt x="1583" y="1692"/>
                      </a:lnTo>
                      <a:lnTo>
                        <a:pt x="1632" y="1682"/>
                      </a:lnTo>
                      <a:lnTo>
                        <a:pt x="1682" y="1670"/>
                      </a:lnTo>
                      <a:lnTo>
                        <a:pt x="1732" y="1656"/>
                      </a:lnTo>
                      <a:lnTo>
                        <a:pt x="1783" y="1642"/>
                      </a:lnTo>
                      <a:lnTo>
                        <a:pt x="1835" y="1626"/>
                      </a:lnTo>
                      <a:lnTo>
                        <a:pt x="1885" y="1607"/>
                      </a:lnTo>
                      <a:lnTo>
                        <a:pt x="1937" y="1588"/>
                      </a:lnTo>
                      <a:lnTo>
                        <a:pt x="1989" y="1566"/>
                      </a:lnTo>
                      <a:lnTo>
                        <a:pt x="2041" y="1545"/>
                      </a:lnTo>
                      <a:lnTo>
                        <a:pt x="2093" y="1521"/>
                      </a:lnTo>
                      <a:lnTo>
                        <a:pt x="2143" y="1495"/>
                      </a:lnTo>
                      <a:lnTo>
                        <a:pt x="2194" y="1469"/>
                      </a:lnTo>
                      <a:lnTo>
                        <a:pt x="2243" y="1441"/>
                      </a:lnTo>
                      <a:lnTo>
                        <a:pt x="2293" y="1411"/>
                      </a:lnTo>
                      <a:lnTo>
                        <a:pt x="2341" y="1380"/>
                      </a:lnTo>
                      <a:lnTo>
                        <a:pt x="2389" y="1349"/>
                      </a:lnTo>
                      <a:lnTo>
                        <a:pt x="2436" y="1316"/>
                      </a:lnTo>
                      <a:lnTo>
                        <a:pt x="2480" y="1282"/>
                      </a:lnTo>
                      <a:lnTo>
                        <a:pt x="2524" y="1245"/>
                      </a:lnTo>
                      <a:lnTo>
                        <a:pt x="2566" y="1208"/>
                      </a:lnTo>
                      <a:lnTo>
                        <a:pt x="2607" y="1171"/>
                      </a:lnTo>
                      <a:lnTo>
                        <a:pt x="2646" y="1132"/>
                      </a:lnTo>
                      <a:lnTo>
                        <a:pt x="2683" y="1092"/>
                      </a:lnTo>
                      <a:lnTo>
                        <a:pt x="2718" y="1051"/>
                      </a:lnTo>
                      <a:lnTo>
                        <a:pt x="2751" y="1008"/>
                      </a:lnTo>
                      <a:lnTo>
                        <a:pt x="2781" y="965"/>
                      </a:lnTo>
                      <a:lnTo>
                        <a:pt x="2810" y="921"/>
                      </a:lnTo>
                      <a:lnTo>
                        <a:pt x="2836" y="876"/>
                      </a:lnTo>
                      <a:lnTo>
                        <a:pt x="2858" y="830"/>
                      </a:lnTo>
                      <a:lnTo>
                        <a:pt x="2880" y="783"/>
                      </a:lnTo>
                      <a:lnTo>
                        <a:pt x="2856" y="814"/>
                      </a:lnTo>
                      <a:lnTo>
                        <a:pt x="2832" y="844"/>
                      </a:lnTo>
                      <a:lnTo>
                        <a:pt x="2807" y="874"/>
                      </a:lnTo>
                      <a:lnTo>
                        <a:pt x="2781" y="902"/>
                      </a:lnTo>
                      <a:lnTo>
                        <a:pt x="2755" y="930"/>
                      </a:lnTo>
                      <a:lnTo>
                        <a:pt x="2729" y="957"/>
                      </a:lnTo>
                      <a:lnTo>
                        <a:pt x="2702" y="984"/>
                      </a:lnTo>
                      <a:lnTo>
                        <a:pt x="2675" y="1009"/>
                      </a:lnTo>
                      <a:lnTo>
                        <a:pt x="2647" y="1035"/>
                      </a:lnTo>
                      <a:lnTo>
                        <a:pt x="2618" y="1059"/>
                      </a:lnTo>
                      <a:lnTo>
                        <a:pt x="2589" y="1082"/>
                      </a:lnTo>
                      <a:lnTo>
                        <a:pt x="2560" y="1106"/>
                      </a:lnTo>
                      <a:lnTo>
                        <a:pt x="2531" y="1127"/>
                      </a:lnTo>
                      <a:lnTo>
                        <a:pt x="2500" y="1149"/>
                      </a:lnTo>
                      <a:lnTo>
                        <a:pt x="2470" y="1170"/>
                      </a:lnTo>
                      <a:lnTo>
                        <a:pt x="2440" y="1190"/>
                      </a:lnTo>
                      <a:lnTo>
                        <a:pt x="2408" y="1209"/>
                      </a:lnTo>
                      <a:lnTo>
                        <a:pt x="2376" y="1228"/>
                      </a:lnTo>
                      <a:lnTo>
                        <a:pt x="2345" y="1247"/>
                      </a:lnTo>
                      <a:lnTo>
                        <a:pt x="2312" y="1265"/>
                      </a:lnTo>
                      <a:lnTo>
                        <a:pt x="2279" y="1283"/>
                      </a:lnTo>
                      <a:lnTo>
                        <a:pt x="2246" y="1299"/>
                      </a:lnTo>
                      <a:lnTo>
                        <a:pt x="2213" y="1314"/>
                      </a:lnTo>
                      <a:lnTo>
                        <a:pt x="2179" y="1330"/>
                      </a:lnTo>
                      <a:lnTo>
                        <a:pt x="2112" y="1359"/>
                      </a:lnTo>
                      <a:lnTo>
                        <a:pt x="2042" y="1385"/>
                      </a:lnTo>
                      <a:lnTo>
                        <a:pt x="1973" y="1411"/>
                      </a:lnTo>
                      <a:lnTo>
                        <a:pt x="1901" y="1432"/>
                      </a:lnTo>
                      <a:lnTo>
                        <a:pt x="1930" y="1421"/>
                      </a:lnTo>
                      <a:lnTo>
                        <a:pt x="1957" y="1409"/>
                      </a:lnTo>
                      <a:lnTo>
                        <a:pt x="1987" y="1395"/>
                      </a:lnTo>
                      <a:lnTo>
                        <a:pt x="2016" y="1382"/>
                      </a:lnTo>
                      <a:lnTo>
                        <a:pt x="2044" y="1366"/>
                      </a:lnTo>
                      <a:lnTo>
                        <a:pt x="2073" y="1350"/>
                      </a:lnTo>
                      <a:lnTo>
                        <a:pt x="2100" y="1333"/>
                      </a:lnTo>
                      <a:lnTo>
                        <a:pt x="2128" y="1316"/>
                      </a:lnTo>
                      <a:lnTo>
                        <a:pt x="2156" y="1298"/>
                      </a:lnTo>
                      <a:lnTo>
                        <a:pt x="2184" y="1279"/>
                      </a:lnTo>
                      <a:lnTo>
                        <a:pt x="2211" y="1259"/>
                      </a:lnTo>
                      <a:lnTo>
                        <a:pt x="2237" y="1238"/>
                      </a:lnTo>
                      <a:lnTo>
                        <a:pt x="2264" y="1217"/>
                      </a:lnTo>
                      <a:lnTo>
                        <a:pt x="2289" y="1195"/>
                      </a:lnTo>
                      <a:lnTo>
                        <a:pt x="2313" y="1173"/>
                      </a:lnTo>
                      <a:lnTo>
                        <a:pt x="2337" y="1149"/>
                      </a:lnTo>
                      <a:lnTo>
                        <a:pt x="2361" y="1125"/>
                      </a:lnTo>
                      <a:lnTo>
                        <a:pt x="2383" y="1101"/>
                      </a:lnTo>
                      <a:lnTo>
                        <a:pt x="2405" y="1075"/>
                      </a:lnTo>
                      <a:lnTo>
                        <a:pt x="2426" y="1050"/>
                      </a:lnTo>
                      <a:lnTo>
                        <a:pt x="2445" y="1023"/>
                      </a:lnTo>
                      <a:lnTo>
                        <a:pt x="2464" y="995"/>
                      </a:lnTo>
                      <a:lnTo>
                        <a:pt x="2481" y="968"/>
                      </a:lnTo>
                      <a:lnTo>
                        <a:pt x="2498" y="940"/>
                      </a:lnTo>
                      <a:lnTo>
                        <a:pt x="2512" y="912"/>
                      </a:lnTo>
                      <a:lnTo>
                        <a:pt x="2526" y="882"/>
                      </a:lnTo>
                      <a:lnTo>
                        <a:pt x="2538" y="852"/>
                      </a:lnTo>
                      <a:lnTo>
                        <a:pt x="2550" y="822"/>
                      </a:lnTo>
                      <a:lnTo>
                        <a:pt x="2559" y="792"/>
                      </a:lnTo>
                      <a:lnTo>
                        <a:pt x="2566" y="761"/>
                      </a:lnTo>
                      <a:lnTo>
                        <a:pt x="2572" y="730"/>
                      </a:lnTo>
                      <a:lnTo>
                        <a:pt x="2578" y="697"/>
                      </a:lnTo>
                      <a:lnTo>
                        <a:pt x="2580" y="671"/>
                      </a:lnTo>
                      <a:lnTo>
                        <a:pt x="2581" y="647"/>
                      </a:lnTo>
                      <a:lnTo>
                        <a:pt x="2581" y="622"/>
                      </a:lnTo>
                      <a:lnTo>
                        <a:pt x="2580" y="598"/>
                      </a:lnTo>
                      <a:lnTo>
                        <a:pt x="2578" y="575"/>
                      </a:lnTo>
                      <a:lnTo>
                        <a:pt x="2575" y="552"/>
                      </a:lnTo>
                      <a:lnTo>
                        <a:pt x="2570" y="530"/>
                      </a:lnTo>
                      <a:lnTo>
                        <a:pt x="2564" y="507"/>
                      </a:lnTo>
                      <a:lnTo>
                        <a:pt x="2557" y="485"/>
                      </a:lnTo>
                      <a:lnTo>
                        <a:pt x="2550" y="464"/>
                      </a:lnTo>
                      <a:lnTo>
                        <a:pt x="2541" y="444"/>
                      </a:lnTo>
                      <a:lnTo>
                        <a:pt x="2531" y="423"/>
                      </a:lnTo>
                      <a:lnTo>
                        <a:pt x="2519" y="403"/>
                      </a:lnTo>
                      <a:lnTo>
                        <a:pt x="2508" y="384"/>
                      </a:lnTo>
                      <a:lnTo>
                        <a:pt x="2495" y="365"/>
                      </a:lnTo>
                      <a:lnTo>
                        <a:pt x="2483" y="347"/>
                      </a:lnTo>
                      <a:lnTo>
                        <a:pt x="2467" y="330"/>
                      </a:lnTo>
                      <a:lnTo>
                        <a:pt x="2454" y="312"/>
                      </a:lnTo>
                      <a:lnTo>
                        <a:pt x="2437" y="295"/>
                      </a:lnTo>
                      <a:lnTo>
                        <a:pt x="2421" y="279"/>
                      </a:lnTo>
                      <a:lnTo>
                        <a:pt x="2404" y="263"/>
                      </a:lnTo>
                      <a:lnTo>
                        <a:pt x="2386" y="247"/>
                      </a:lnTo>
                      <a:lnTo>
                        <a:pt x="2369" y="232"/>
                      </a:lnTo>
                      <a:lnTo>
                        <a:pt x="2350" y="218"/>
                      </a:lnTo>
                      <a:lnTo>
                        <a:pt x="2331" y="204"/>
                      </a:lnTo>
                      <a:lnTo>
                        <a:pt x="2311" y="190"/>
                      </a:lnTo>
                      <a:lnTo>
                        <a:pt x="2290" y="178"/>
                      </a:lnTo>
                      <a:lnTo>
                        <a:pt x="2270" y="165"/>
                      </a:lnTo>
                      <a:lnTo>
                        <a:pt x="2228" y="142"/>
                      </a:lnTo>
                      <a:lnTo>
                        <a:pt x="2185" y="121"/>
                      </a:lnTo>
                      <a:close/>
                      <a:moveTo>
                        <a:pt x="2021" y="1066"/>
                      </a:moveTo>
                      <a:lnTo>
                        <a:pt x="2023" y="1056"/>
                      </a:lnTo>
                      <a:lnTo>
                        <a:pt x="2025" y="1049"/>
                      </a:lnTo>
                      <a:lnTo>
                        <a:pt x="2025" y="1041"/>
                      </a:lnTo>
                      <a:lnTo>
                        <a:pt x="2023" y="1035"/>
                      </a:lnTo>
                      <a:lnTo>
                        <a:pt x="2021" y="1030"/>
                      </a:lnTo>
                      <a:lnTo>
                        <a:pt x="2018" y="1025"/>
                      </a:lnTo>
                      <a:lnTo>
                        <a:pt x="2014" y="1021"/>
                      </a:lnTo>
                      <a:lnTo>
                        <a:pt x="2009" y="1017"/>
                      </a:lnTo>
                      <a:lnTo>
                        <a:pt x="2004" y="1014"/>
                      </a:lnTo>
                      <a:lnTo>
                        <a:pt x="1992" y="1011"/>
                      </a:lnTo>
                      <a:lnTo>
                        <a:pt x="1978" y="1008"/>
                      </a:lnTo>
                      <a:lnTo>
                        <a:pt x="1961" y="1007"/>
                      </a:lnTo>
                      <a:lnTo>
                        <a:pt x="1945" y="1007"/>
                      </a:lnTo>
                      <a:lnTo>
                        <a:pt x="1923" y="1007"/>
                      </a:lnTo>
                      <a:lnTo>
                        <a:pt x="1904" y="1009"/>
                      </a:lnTo>
                      <a:lnTo>
                        <a:pt x="1895" y="1011"/>
                      </a:lnTo>
                      <a:lnTo>
                        <a:pt x="1887" y="1012"/>
                      </a:lnTo>
                      <a:lnTo>
                        <a:pt x="1878" y="1014"/>
                      </a:lnTo>
                      <a:lnTo>
                        <a:pt x="1871" y="1018"/>
                      </a:lnTo>
                      <a:lnTo>
                        <a:pt x="1864" y="1022"/>
                      </a:lnTo>
                      <a:lnTo>
                        <a:pt x="1857" y="1026"/>
                      </a:lnTo>
                      <a:lnTo>
                        <a:pt x="1852" y="1032"/>
                      </a:lnTo>
                      <a:lnTo>
                        <a:pt x="1846" y="1038"/>
                      </a:lnTo>
                      <a:lnTo>
                        <a:pt x="1842" y="1045"/>
                      </a:lnTo>
                      <a:lnTo>
                        <a:pt x="1838" y="1054"/>
                      </a:lnTo>
                      <a:lnTo>
                        <a:pt x="1835" y="1063"/>
                      </a:lnTo>
                      <a:lnTo>
                        <a:pt x="1832" y="1073"/>
                      </a:lnTo>
                      <a:lnTo>
                        <a:pt x="1831" y="1080"/>
                      </a:lnTo>
                      <a:lnTo>
                        <a:pt x="1830" y="1088"/>
                      </a:lnTo>
                      <a:lnTo>
                        <a:pt x="1830" y="1094"/>
                      </a:lnTo>
                      <a:lnTo>
                        <a:pt x="1831" y="1101"/>
                      </a:lnTo>
                      <a:lnTo>
                        <a:pt x="1832" y="1106"/>
                      </a:lnTo>
                      <a:lnTo>
                        <a:pt x="1835" y="1111"/>
                      </a:lnTo>
                      <a:lnTo>
                        <a:pt x="1838" y="1114"/>
                      </a:lnTo>
                      <a:lnTo>
                        <a:pt x="1844" y="1120"/>
                      </a:lnTo>
                      <a:lnTo>
                        <a:pt x="1849" y="1122"/>
                      </a:lnTo>
                      <a:lnTo>
                        <a:pt x="1855" y="1126"/>
                      </a:lnTo>
                      <a:lnTo>
                        <a:pt x="1863" y="1128"/>
                      </a:lnTo>
                      <a:lnTo>
                        <a:pt x="1871" y="1131"/>
                      </a:lnTo>
                      <a:lnTo>
                        <a:pt x="1892" y="1133"/>
                      </a:lnTo>
                      <a:lnTo>
                        <a:pt x="1917" y="1135"/>
                      </a:lnTo>
                      <a:lnTo>
                        <a:pt x="1926" y="1135"/>
                      </a:lnTo>
                      <a:lnTo>
                        <a:pt x="1933" y="1135"/>
                      </a:lnTo>
                      <a:lnTo>
                        <a:pt x="1940" y="1136"/>
                      </a:lnTo>
                      <a:lnTo>
                        <a:pt x="1944" y="1138"/>
                      </a:lnTo>
                      <a:lnTo>
                        <a:pt x="1946" y="1141"/>
                      </a:lnTo>
                      <a:lnTo>
                        <a:pt x="1947" y="1145"/>
                      </a:lnTo>
                      <a:lnTo>
                        <a:pt x="1947" y="1149"/>
                      </a:lnTo>
                      <a:lnTo>
                        <a:pt x="1947" y="1154"/>
                      </a:lnTo>
                      <a:lnTo>
                        <a:pt x="1946" y="1159"/>
                      </a:lnTo>
                      <a:lnTo>
                        <a:pt x="1944" y="1164"/>
                      </a:lnTo>
                      <a:lnTo>
                        <a:pt x="1941" y="1166"/>
                      </a:lnTo>
                      <a:lnTo>
                        <a:pt x="1936" y="1169"/>
                      </a:lnTo>
                      <a:lnTo>
                        <a:pt x="1932" y="1170"/>
                      </a:lnTo>
                      <a:lnTo>
                        <a:pt x="1926" y="1171"/>
                      </a:lnTo>
                      <a:lnTo>
                        <a:pt x="1918" y="1173"/>
                      </a:lnTo>
                      <a:lnTo>
                        <a:pt x="1908" y="1173"/>
                      </a:lnTo>
                      <a:lnTo>
                        <a:pt x="1901" y="1173"/>
                      </a:lnTo>
                      <a:lnTo>
                        <a:pt x="1894" y="1171"/>
                      </a:lnTo>
                      <a:lnTo>
                        <a:pt x="1889" y="1170"/>
                      </a:lnTo>
                      <a:lnTo>
                        <a:pt x="1884" y="1169"/>
                      </a:lnTo>
                      <a:lnTo>
                        <a:pt x="1882" y="1166"/>
                      </a:lnTo>
                      <a:lnTo>
                        <a:pt x="1880" y="1163"/>
                      </a:lnTo>
                      <a:lnTo>
                        <a:pt x="1880" y="1157"/>
                      </a:lnTo>
                      <a:lnTo>
                        <a:pt x="1880" y="1151"/>
                      </a:lnTo>
                      <a:lnTo>
                        <a:pt x="1814" y="1151"/>
                      </a:lnTo>
                      <a:lnTo>
                        <a:pt x="1813" y="1161"/>
                      </a:lnTo>
                      <a:lnTo>
                        <a:pt x="1812" y="1170"/>
                      </a:lnTo>
                      <a:lnTo>
                        <a:pt x="1812" y="1178"/>
                      </a:lnTo>
                      <a:lnTo>
                        <a:pt x="1813" y="1185"/>
                      </a:lnTo>
                      <a:lnTo>
                        <a:pt x="1816" y="1192"/>
                      </a:lnTo>
                      <a:lnTo>
                        <a:pt x="1818" y="1197"/>
                      </a:lnTo>
                      <a:lnTo>
                        <a:pt x="1822" y="1201"/>
                      </a:lnTo>
                      <a:lnTo>
                        <a:pt x="1827" y="1204"/>
                      </a:lnTo>
                      <a:lnTo>
                        <a:pt x="1833" y="1208"/>
                      </a:lnTo>
                      <a:lnTo>
                        <a:pt x="1841" y="1211"/>
                      </a:lnTo>
                      <a:lnTo>
                        <a:pt x="1849" y="1212"/>
                      </a:lnTo>
                      <a:lnTo>
                        <a:pt x="1857" y="1213"/>
                      </a:lnTo>
                      <a:lnTo>
                        <a:pt x="1878" y="1214"/>
                      </a:lnTo>
                      <a:lnTo>
                        <a:pt x="1902" y="1214"/>
                      </a:lnTo>
                      <a:lnTo>
                        <a:pt x="1925" y="1214"/>
                      </a:lnTo>
                      <a:lnTo>
                        <a:pt x="1945" y="1213"/>
                      </a:lnTo>
                      <a:lnTo>
                        <a:pt x="1954" y="1211"/>
                      </a:lnTo>
                      <a:lnTo>
                        <a:pt x="1963" y="1209"/>
                      </a:lnTo>
                      <a:lnTo>
                        <a:pt x="1970" y="1206"/>
                      </a:lnTo>
                      <a:lnTo>
                        <a:pt x="1976" y="1203"/>
                      </a:lnTo>
                      <a:lnTo>
                        <a:pt x="1983" y="1199"/>
                      </a:lnTo>
                      <a:lnTo>
                        <a:pt x="1989" y="1194"/>
                      </a:lnTo>
                      <a:lnTo>
                        <a:pt x="1994" y="1188"/>
                      </a:lnTo>
                      <a:lnTo>
                        <a:pt x="1999" y="1182"/>
                      </a:lnTo>
                      <a:lnTo>
                        <a:pt x="2003" y="1175"/>
                      </a:lnTo>
                      <a:lnTo>
                        <a:pt x="2007" y="1166"/>
                      </a:lnTo>
                      <a:lnTo>
                        <a:pt x="2011" y="1157"/>
                      </a:lnTo>
                      <a:lnTo>
                        <a:pt x="2013" y="1146"/>
                      </a:lnTo>
                      <a:lnTo>
                        <a:pt x="2014" y="1137"/>
                      </a:lnTo>
                      <a:lnTo>
                        <a:pt x="2016" y="1130"/>
                      </a:lnTo>
                      <a:lnTo>
                        <a:pt x="2014" y="1122"/>
                      </a:lnTo>
                      <a:lnTo>
                        <a:pt x="2013" y="1116"/>
                      </a:lnTo>
                      <a:lnTo>
                        <a:pt x="2012" y="1109"/>
                      </a:lnTo>
                      <a:lnTo>
                        <a:pt x="2008" y="1106"/>
                      </a:lnTo>
                      <a:lnTo>
                        <a:pt x="2004" y="1101"/>
                      </a:lnTo>
                      <a:lnTo>
                        <a:pt x="1999" y="1097"/>
                      </a:lnTo>
                      <a:lnTo>
                        <a:pt x="1994" y="1094"/>
                      </a:lnTo>
                      <a:lnTo>
                        <a:pt x="1988" y="1092"/>
                      </a:lnTo>
                      <a:lnTo>
                        <a:pt x="1980" y="1089"/>
                      </a:lnTo>
                      <a:lnTo>
                        <a:pt x="1971" y="1088"/>
                      </a:lnTo>
                      <a:lnTo>
                        <a:pt x="1951" y="1087"/>
                      </a:lnTo>
                      <a:lnTo>
                        <a:pt x="1927" y="1085"/>
                      </a:lnTo>
                      <a:lnTo>
                        <a:pt x="1917" y="1085"/>
                      </a:lnTo>
                      <a:lnTo>
                        <a:pt x="1909" y="1084"/>
                      </a:lnTo>
                      <a:lnTo>
                        <a:pt x="1903" y="1083"/>
                      </a:lnTo>
                      <a:lnTo>
                        <a:pt x="1899" y="1080"/>
                      </a:lnTo>
                      <a:lnTo>
                        <a:pt x="1897" y="1078"/>
                      </a:lnTo>
                      <a:lnTo>
                        <a:pt x="1897" y="1074"/>
                      </a:lnTo>
                      <a:lnTo>
                        <a:pt x="1897" y="1070"/>
                      </a:lnTo>
                      <a:lnTo>
                        <a:pt x="1897" y="1068"/>
                      </a:lnTo>
                      <a:lnTo>
                        <a:pt x="1898" y="1063"/>
                      </a:lnTo>
                      <a:lnTo>
                        <a:pt x="1899" y="1059"/>
                      </a:lnTo>
                      <a:lnTo>
                        <a:pt x="1902" y="1056"/>
                      </a:lnTo>
                      <a:lnTo>
                        <a:pt x="1906" y="1054"/>
                      </a:lnTo>
                      <a:lnTo>
                        <a:pt x="1911" y="1052"/>
                      </a:lnTo>
                      <a:lnTo>
                        <a:pt x="1917" y="1050"/>
                      </a:lnTo>
                      <a:lnTo>
                        <a:pt x="1925" y="1050"/>
                      </a:lnTo>
                      <a:lnTo>
                        <a:pt x="1936" y="1050"/>
                      </a:lnTo>
                      <a:lnTo>
                        <a:pt x="1947" y="1050"/>
                      </a:lnTo>
                      <a:lnTo>
                        <a:pt x="1955" y="1052"/>
                      </a:lnTo>
                      <a:lnTo>
                        <a:pt x="1957" y="1055"/>
                      </a:lnTo>
                      <a:lnTo>
                        <a:pt x="1959" y="1057"/>
                      </a:lnTo>
                      <a:lnTo>
                        <a:pt x="1959" y="1061"/>
                      </a:lnTo>
                      <a:lnTo>
                        <a:pt x="1959" y="1066"/>
                      </a:lnTo>
                      <a:lnTo>
                        <a:pt x="2021" y="1066"/>
                      </a:lnTo>
                      <a:close/>
                      <a:moveTo>
                        <a:pt x="1797" y="1066"/>
                      </a:moveTo>
                      <a:lnTo>
                        <a:pt x="1799" y="1056"/>
                      </a:lnTo>
                      <a:lnTo>
                        <a:pt x="1801" y="1049"/>
                      </a:lnTo>
                      <a:lnTo>
                        <a:pt x="1801" y="1041"/>
                      </a:lnTo>
                      <a:lnTo>
                        <a:pt x="1799" y="1035"/>
                      </a:lnTo>
                      <a:lnTo>
                        <a:pt x="1798" y="1030"/>
                      </a:lnTo>
                      <a:lnTo>
                        <a:pt x="1794" y="1025"/>
                      </a:lnTo>
                      <a:lnTo>
                        <a:pt x="1790" y="1021"/>
                      </a:lnTo>
                      <a:lnTo>
                        <a:pt x="1785" y="1017"/>
                      </a:lnTo>
                      <a:lnTo>
                        <a:pt x="1780" y="1014"/>
                      </a:lnTo>
                      <a:lnTo>
                        <a:pt x="1768" y="1011"/>
                      </a:lnTo>
                      <a:lnTo>
                        <a:pt x="1754" y="1008"/>
                      </a:lnTo>
                      <a:lnTo>
                        <a:pt x="1737" y="1007"/>
                      </a:lnTo>
                      <a:lnTo>
                        <a:pt x="1721" y="1007"/>
                      </a:lnTo>
                      <a:lnTo>
                        <a:pt x="1699" y="1007"/>
                      </a:lnTo>
                      <a:lnTo>
                        <a:pt x="1680" y="1009"/>
                      </a:lnTo>
                      <a:lnTo>
                        <a:pt x="1671" y="1011"/>
                      </a:lnTo>
                      <a:lnTo>
                        <a:pt x="1663" y="1012"/>
                      </a:lnTo>
                      <a:lnTo>
                        <a:pt x="1655" y="1014"/>
                      </a:lnTo>
                      <a:lnTo>
                        <a:pt x="1647" y="1018"/>
                      </a:lnTo>
                      <a:lnTo>
                        <a:pt x="1640" y="1022"/>
                      </a:lnTo>
                      <a:lnTo>
                        <a:pt x="1633" y="1026"/>
                      </a:lnTo>
                      <a:lnTo>
                        <a:pt x="1628" y="1032"/>
                      </a:lnTo>
                      <a:lnTo>
                        <a:pt x="1623" y="1038"/>
                      </a:lnTo>
                      <a:lnTo>
                        <a:pt x="1618" y="1045"/>
                      </a:lnTo>
                      <a:lnTo>
                        <a:pt x="1615" y="1054"/>
                      </a:lnTo>
                      <a:lnTo>
                        <a:pt x="1611" y="1063"/>
                      </a:lnTo>
                      <a:lnTo>
                        <a:pt x="1608" y="1073"/>
                      </a:lnTo>
                      <a:lnTo>
                        <a:pt x="1607" y="1080"/>
                      </a:lnTo>
                      <a:lnTo>
                        <a:pt x="1606" y="1088"/>
                      </a:lnTo>
                      <a:lnTo>
                        <a:pt x="1606" y="1094"/>
                      </a:lnTo>
                      <a:lnTo>
                        <a:pt x="1607" y="1101"/>
                      </a:lnTo>
                      <a:lnTo>
                        <a:pt x="1608" y="1106"/>
                      </a:lnTo>
                      <a:lnTo>
                        <a:pt x="1612" y="1111"/>
                      </a:lnTo>
                      <a:lnTo>
                        <a:pt x="1615" y="1114"/>
                      </a:lnTo>
                      <a:lnTo>
                        <a:pt x="1620" y="1120"/>
                      </a:lnTo>
                      <a:lnTo>
                        <a:pt x="1625" y="1122"/>
                      </a:lnTo>
                      <a:lnTo>
                        <a:pt x="1631" y="1126"/>
                      </a:lnTo>
                      <a:lnTo>
                        <a:pt x="1639" y="1128"/>
                      </a:lnTo>
                      <a:lnTo>
                        <a:pt x="1647" y="1131"/>
                      </a:lnTo>
                      <a:lnTo>
                        <a:pt x="1668" y="1133"/>
                      </a:lnTo>
                      <a:lnTo>
                        <a:pt x="1693" y="1135"/>
                      </a:lnTo>
                      <a:lnTo>
                        <a:pt x="1702" y="1135"/>
                      </a:lnTo>
                      <a:lnTo>
                        <a:pt x="1709" y="1135"/>
                      </a:lnTo>
                      <a:lnTo>
                        <a:pt x="1716" y="1136"/>
                      </a:lnTo>
                      <a:lnTo>
                        <a:pt x="1720" y="1138"/>
                      </a:lnTo>
                      <a:lnTo>
                        <a:pt x="1722" y="1141"/>
                      </a:lnTo>
                      <a:lnTo>
                        <a:pt x="1723" y="1145"/>
                      </a:lnTo>
                      <a:lnTo>
                        <a:pt x="1725" y="1149"/>
                      </a:lnTo>
                      <a:lnTo>
                        <a:pt x="1723" y="1154"/>
                      </a:lnTo>
                      <a:lnTo>
                        <a:pt x="1722" y="1159"/>
                      </a:lnTo>
                      <a:lnTo>
                        <a:pt x="1720" y="1164"/>
                      </a:lnTo>
                      <a:lnTo>
                        <a:pt x="1717" y="1166"/>
                      </a:lnTo>
                      <a:lnTo>
                        <a:pt x="1713" y="1169"/>
                      </a:lnTo>
                      <a:lnTo>
                        <a:pt x="1708" y="1170"/>
                      </a:lnTo>
                      <a:lnTo>
                        <a:pt x="1702" y="1171"/>
                      </a:lnTo>
                      <a:lnTo>
                        <a:pt x="1694" y="1173"/>
                      </a:lnTo>
                      <a:lnTo>
                        <a:pt x="1684" y="1173"/>
                      </a:lnTo>
                      <a:lnTo>
                        <a:pt x="1677" y="1173"/>
                      </a:lnTo>
                      <a:lnTo>
                        <a:pt x="1670" y="1171"/>
                      </a:lnTo>
                      <a:lnTo>
                        <a:pt x="1665" y="1170"/>
                      </a:lnTo>
                      <a:lnTo>
                        <a:pt x="1661" y="1169"/>
                      </a:lnTo>
                      <a:lnTo>
                        <a:pt x="1658" y="1166"/>
                      </a:lnTo>
                      <a:lnTo>
                        <a:pt x="1656" y="1163"/>
                      </a:lnTo>
                      <a:lnTo>
                        <a:pt x="1656" y="1157"/>
                      </a:lnTo>
                      <a:lnTo>
                        <a:pt x="1658" y="1151"/>
                      </a:lnTo>
                      <a:lnTo>
                        <a:pt x="1590" y="1151"/>
                      </a:lnTo>
                      <a:lnTo>
                        <a:pt x="1589" y="1161"/>
                      </a:lnTo>
                      <a:lnTo>
                        <a:pt x="1588" y="1170"/>
                      </a:lnTo>
                      <a:lnTo>
                        <a:pt x="1588" y="1178"/>
                      </a:lnTo>
                      <a:lnTo>
                        <a:pt x="1589" y="1185"/>
                      </a:lnTo>
                      <a:lnTo>
                        <a:pt x="1592" y="1192"/>
                      </a:lnTo>
                      <a:lnTo>
                        <a:pt x="1594" y="1197"/>
                      </a:lnTo>
                      <a:lnTo>
                        <a:pt x="1599" y="1201"/>
                      </a:lnTo>
                      <a:lnTo>
                        <a:pt x="1604" y="1204"/>
                      </a:lnTo>
                      <a:lnTo>
                        <a:pt x="1609" y="1208"/>
                      </a:lnTo>
                      <a:lnTo>
                        <a:pt x="1617" y="1211"/>
                      </a:lnTo>
                      <a:lnTo>
                        <a:pt x="1625" y="1212"/>
                      </a:lnTo>
                      <a:lnTo>
                        <a:pt x="1633" y="1213"/>
                      </a:lnTo>
                      <a:lnTo>
                        <a:pt x="1654" y="1214"/>
                      </a:lnTo>
                      <a:lnTo>
                        <a:pt x="1678" y="1214"/>
                      </a:lnTo>
                      <a:lnTo>
                        <a:pt x="1701" y="1214"/>
                      </a:lnTo>
                      <a:lnTo>
                        <a:pt x="1721" y="1213"/>
                      </a:lnTo>
                      <a:lnTo>
                        <a:pt x="1730" y="1211"/>
                      </a:lnTo>
                      <a:lnTo>
                        <a:pt x="1739" y="1209"/>
                      </a:lnTo>
                      <a:lnTo>
                        <a:pt x="1746" y="1206"/>
                      </a:lnTo>
                      <a:lnTo>
                        <a:pt x="1752" y="1203"/>
                      </a:lnTo>
                      <a:lnTo>
                        <a:pt x="1759" y="1199"/>
                      </a:lnTo>
                      <a:lnTo>
                        <a:pt x="1765" y="1194"/>
                      </a:lnTo>
                      <a:lnTo>
                        <a:pt x="1770" y="1188"/>
                      </a:lnTo>
                      <a:lnTo>
                        <a:pt x="1775" y="1182"/>
                      </a:lnTo>
                      <a:lnTo>
                        <a:pt x="1779" y="1175"/>
                      </a:lnTo>
                      <a:lnTo>
                        <a:pt x="1783" y="1166"/>
                      </a:lnTo>
                      <a:lnTo>
                        <a:pt x="1787" y="1157"/>
                      </a:lnTo>
                      <a:lnTo>
                        <a:pt x="1789" y="1146"/>
                      </a:lnTo>
                      <a:lnTo>
                        <a:pt x="1790" y="1137"/>
                      </a:lnTo>
                      <a:lnTo>
                        <a:pt x="1792" y="1130"/>
                      </a:lnTo>
                      <a:lnTo>
                        <a:pt x="1790" y="1122"/>
                      </a:lnTo>
                      <a:lnTo>
                        <a:pt x="1790" y="1116"/>
                      </a:lnTo>
                      <a:lnTo>
                        <a:pt x="1788" y="1109"/>
                      </a:lnTo>
                      <a:lnTo>
                        <a:pt x="1785" y="1106"/>
                      </a:lnTo>
                      <a:lnTo>
                        <a:pt x="1780" y="1101"/>
                      </a:lnTo>
                      <a:lnTo>
                        <a:pt x="1776" y="1097"/>
                      </a:lnTo>
                      <a:lnTo>
                        <a:pt x="1770" y="1094"/>
                      </a:lnTo>
                      <a:lnTo>
                        <a:pt x="1764" y="1092"/>
                      </a:lnTo>
                      <a:lnTo>
                        <a:pt x="1756" y="1089"/>
                      </a:lnTo>
                      <a:lnTo>
                        <a:pt x="1747" y="1088"/>
                      </a:lnTo>
                      <a:lnTo>
                        <a:pt x="1727" y="1087"/>
                      </a:lnTo>
                      <a:lnTo>
                        <a:pt x="1704" y="1085"/>
                      </a:lnTo>
                      <a:lnTo>
                        <a:pt x="1693" y="1085"/>
                      </a:lnTo>
                      <a:lnTo>
                        <a:pt x="1685" y="1084"/>
                      </a:lnTo>
                      <a:lnTo>
                        <a:pt x="1679" y="1083"/>
                      </a:lnTo>
                      <a:lnTo>
                        <a:pt x="1675" y="1080"/>
                      </a:lnTo>
                      <a:lnTo>
                        <a:pt x="1674" y="1078"/>
                      </a:lnTo>
                      <a:lnTo>
                        <a:pt x="1673" y="1074"/>
                      </a:lnTo>
                      <a:lnTo>
                        <a:pt x="1673" y="1070"/>
                      </a:lnTo>
                      <a:lnTo>
                        <a:pt x="1674" y="1068"/>
                      </a:lnTo>
                      <a:lnTo>
                        <a:pt x="1674" y="1063"/>
                      </a:lnTo>
                      <a:lnTo>
                        <a:pt x="1677" y="1059"/>
                      </a:lnTo>
                      <a:lnTo>
                        <a:pt x="1678" y="1056"/>
                      </a:lnTo>
                      <a:lnTo>
                        <a:pt x="1682" y="1054"/>
                      </a:lnTo>
                      <a:lnTo>
                        <a:pt x="1687" y="1052"/>
                      </a:lnTo>
                      <a:lnTo>
                        <a:pt x="1693" y="1050"/>
                      </a:lnTo>
                      <a:lnTo>
                        <a:pt x="1701" y="1050"/>
                      </a:lnTo>
                      <a:lnTo>
                        <a:pt x="1712" y="1050"/>
                      </a:lnTo>
                      <a:lnTo>
                        <a:pt x="1723" y="1050"/>
                      </a:lnTo>
                      <a:lnTo>
                        <a:pt x="1731" y="1052"/>
                      </a:lnTo>
                      <a:lnTo>
                        <a:pt x="1733" y="1055"/>
                      </a:lnTo>
                      <a:lnTo>
                        <a:pt x="1735" y="1057"/>
                      </a:lnTo>
                      <a:lnTo>
                        <a:pt x="1735" y="1061"/>
                      </a:lnTo>
                      <a:lnTo>
                        <a:pt x="1735" y="1066"/>
                      </a:lnTo>
                      <a:lnTo>
                        <a:pt x="1797" y="1066"/>
                      </a:lnTo>
                      <a:close/>
                      <a:moveTo>
                        <a:pt x="1570" y="1122"/>
                      </a:moveTo>
                      <a:lnTo>
                        <a:pt x="1573" y="1112"/>
                      </a:lnTo>
                      <a:lnTo>
                        <a:pt x="1575" y="1097"/>
                      </a:lnTo>
                      <a:lnTo>
                        <a:pt x="1578" y="1083"/>
                      </a:lnTo>
                      <a:lnTo>
                        <a:pt x="1579" y="1071"/>
                      </a:lnTo>
                      <a:lnTo>
                        <a:pt x="1579" y="1060"/>
                      </a:lnTo>
                      <a:lnTo>
                        <a:pt x="1579" y="1051"/>
                      </a:lnTo>
                      <a:lnTo>
                        <a:pt x="1577" y="1042"/>
                      </a:lnTo>
                      <a:lnTo>
                        <a:pt x="1574" y="1035"/>
                      </a:lnTo>
                      <a:lnTo>
                        <a:pt x="1570" y="1028"/>
                      </a:lnTo>
                      <a:lnTo>
                        <a:pt x="1565" y="1023"/>
                      </a:lnTo>
                      <a:lnTo>
                        <a:pt x="1559" y="1018"/>
                      </a:lnTo>
                      <a:lnTo>
                        <a:pt x="1552" y="1014"/>
                      </a:lnTo>
                      <a:lnTo>
                        <a:pt x="1544" y="1012"/>
                      </a:lnTo>
                      <a:lnTo>
                        <a:pt x="1535" y="1009"/>
                      </a:lnTo>
                      <a:lnTo>
                        <a:pt x="1523" y="1008"/>
                      </a:lnTo>
                      <a:lnTo>
                        <a:pt x="1511" y="1007"/>
                      </a:lnTo>
                      <a:lnTo>
                        <a:pt x="1498" y="1007"/>
                      </a:lnTo>
                      <a:lnTo>
                        <a:pt x="1483" y="1007"/>
                      </a:lnTo>
                      <a:lnTo>
                        <a:pt x="1470" y="1008"/>
                      </a:lnTo>
                      <a:lnTo>
                        <a:pt x="1458" y="1009"/>
                      </a:lnTo>
                      <a:lnTo>
                        <a:pt x="1447" y="1012"/>
                      </a:lnTo>
                      <a:lnTo>
                        <a:pt x="1437" y="1016"/>
                      </a:lnTo>
                      <a:lnTo>
                        <a:pt x="1428" y="1019"/>
                      </a:lnTo>
                      <a:lnTo>
                        <a:pt x="1420" y="1025"/>
                      </a:lnTo>
                      <a:lnTo>
                        <a:pt x="1413" y="1030"/>
                      </a:lnTo>
                      <a:lnTo>
                        <a:pt x="1407" y="1037"/>
                      </a:lnTo>
                      <a:lnTo>
                        <a:pt x="1401" y="1045"/>
                      </a:lnTo>
                      <a:lnTo>
                        <a:pt x="1396" y="1052"/>
                      </a:lnTo>
                      <a:lnTo>
                        <a:pt x="1391" y="1063"/>
                      </a:lnTo>
                      <a:lnTo>
                        <a:pt x="1383" y="1085"/>
                      </a:lnTo>
                      <a:lnTo>
                        <a:pt x="1377" y="1112"/>
                      </a:lnTo>
                      <a:lnTo>
                        <a:pt x="1373" y="1125"/>
                      </a:lnTo>
                      <a:lnTo>
                        <a:pt x="1372" y="1137"/>
                      </a:lnTo>
                      <a:lnTo>
                        <a:pt x="1370" y="1149"/>
                      </a:lnTo>
                      <a:lnTo>
                        <a:pt x="1370" y="1159"/>
                      </a:lnTo>
                      <a:lnTo>
                        <a:pt x="1370" y="1169"/>
                      </a:lnTo>
                      <a:lnTo>
                        <a:pt x="1372" y="1178"/>
                      </a:lnTo>
                      <a:lnTo>
                        <a:pt x="1374" y="1185"/>
                      </a:lnTo>
                      <a:lnTo>
                        <a:pt x="1378" y="1192"/>
                      </a:lnTo>
                      <a:lnTo>
                        <a:pt x="1383" y="1197"/>
                      </a:lnTo>
                      <a:lnTo>
                        <a:pt x="1389" y="1202"/>
                      </a:lnTo>
                      <a:lnTo>
                        <a:pt x="1396" y="1206"/>
                      </a:lnTo>
                      <a:lnTo>
                        <a:pt x="1404" y="1209"/>
                      </a:lnTo>
                      <a:lnTo>
                        <a:pt x="1415" y="1212"/>
                      </a:lnTo>
                      <a:lnTo>
                        <a:pt x="1425" y="1213"/>
                      </a:lnTo>
                      <a:lnTo>
                        <a:pt x="1437" y="1214"/>
                      </a:lnTo>
                      <a:lnTo>
                        <a:pt x="1451" y="1214"/>
                      </a:lnTo>
                      <a:lnTo>
                        <a:pt x="1471" y="1214"/>
                      </a:lnTo>
                      <a:lnTo>
                        <a:pt x="1490" y="1213"/>
                      </a:lnTo>
                      <a:lnTo>
                        <a:pt x="1499" y="1212"/>
                      </a:lnTo>
                      <a:lnTo>
                        <a:pt x="1508" y="1211"/>
                      </a:lnTo>
                      <a:lnTo>
                        <a:pt x="1517" y="1208"/>
                      </a:lnTo>
                      <a:lnTo>
                        <a:pt x="1525" y="1204"/>
                      </a:lnTo>
                      <a:lnTo>
                        <a:pt x="1531" y="1201"/>
                      </a:lnTo>
                      <a:lnTo>
                        <a:pt x="1537" y="1197"/>
                      </a:lnTo>
                      <a:lnTo>
                        <a:pt x="1544" y="1190"/>
                      </a:lnTo>
                      <a:lnTo>
                        <a:pt x="1549" y="1184"/>
                      </a:lnTo>
                      <a:lnTo>
                        <a:pt x="1554" y="1176"/>
                      </a:lnTo>
                      <a:lnTo>
                        <a:pt x="1559" y="1169"/>
                      </a:lnTo>
                      <a:lnTo>
                        <a:pt x="1561" y="1159"/>
                      </a:lnTo>
                      <a:lnTo>
                        <a:pt x="1565" y="1147"/>
                      </a:lnTo>
                      <a:lnTo>
                        <a:pt x="1499" y="1147"/>
                      </a:lnTo>
                      <a:lnTo>
                        <a:pt x="1497" y="1155"/>
                      </a:lnTo>
                      <a:lnTo>
                        <a:pt x="1494" y="1160"/>
                      </a:lnTo>
                      <a:lnTo>
                        <a:pt x="1490" y="1164"/>
                      </a:lnTo>
                      <a:lnTo>
                        <a:pt x="1487" y="1166"/>
                      </a:lnTo>
                      <a:lnTo>
                        <a:pt x="1475" y="1169"/>
                      </a:lnTo>
                      <a:lnTo>
                        <a:pt x="1461" y="1169"/>
                      </a:lnTo>
                      <a:lnTo>
                        <a:pt x="1453" y="1169"/>
                      </a:lnTo>
                      <a:lnTo>
                        <a:pt x="1446" y="1166"/>
                      </a:lnTo>
                      <a:lnTo>
                        <a:pt x="1441" y="1164"/>
                      </a:lnTo>
                      <a:lnTo>
                        <a:pt x="1437" y="1159"/>
                      </a:lnTo>
                      <a:lnTo>
                        <a:pt x="1436" y="1152"/>
                      </a:lnTo>
                      <a:lnTo>
                        <a:pt x="1436" y="1145"/>
                      </a:lnTo>
                      <a:lnTo>
                        <a:pt x="1437" y="1135"/>
                      </a:lnTo>
                      <a:lnTo>
                        <a:pt x="1440" y="1122"/>
                      </a:lnTo>
                      <a:lnTo>
                        <a:pt x="1570" y="1122"/>
                      </a:lnTo>
                      <a:close/>
                      <a:moveTo>
                        <a:pt x="1447" y="1087"/>
                      </a:moveTo>
                      <a:lnTo>
                        <a:pt x="1450" y="1078"/>
                      </a:lnTo>
                      <a:lnTo>
                        <a:pt x="1453" y="1070"/>
                      </a:lnTo>
                      <a:lnTo>
                        <a:pt x="1456" y="1064"/>
                      </a:lnTo>
                      <a:lnTo>
                        <a:pt x="1460" y="1060"/>
                      </a:lnTo>
                      <a:lnTo>
                        <a:pt x="1465" y="1056"/>
                      </a:lnTo>
                      <a:lnTo>
                        <a:pt x="1471" y="1055"/>
                      </a:lnTo>
                      <a:lnTo>
                        <a:pt x="1478" y="1054"/>
                      </a:lnTo>
                      <a:lnTo>
                        <a:pt x="1487" y="1052"/>
                      </a:lnTo>
                      <a:lnTo>
                        <a:pt x="1494" y="1052"/>
                      </a:lnTo>
                      <a:lnTo>
                        <a:pt x="1501" y="1054"/>
                      </a:lnTo>
                      <a:lnTo>
                        <a:pt x="1506" y="1055"/>
                      </a:lnTo>
                      <a:lnTo>
                        <a:pt x="1511" y="1059"/>
                      </a:lnTo>
                      <a:lnTo>
                        <a:pt x="1513" y="1063"/>
                      </a:lnTo>
                      <a:lnTo>
                        <a:pt x="1515" y="1069"/>
                      </a:lnTo>
                      <a:lnTo>
                        <a:pt x="1515" y="1076"/>
                      </a:lnTo>
                      <a:lnTo>
                        <a:pt x="1512" y="1087"/>
                      </a:lnTo>
                      <a:lnTo>
                        <a:pt x="1447" y="1087"/>
                      </a:lnTo>
                      <a:close/>
                      <a:moveTo>
                        <a:pt x="1275" y="1011"/>
                      </a:moveTo>
                      <a:lnTo>
                        <a:pt x="1210" y="1011"/>
                      </a:lnTo>
                      <a:lnTo>
                        <a:pt x="1165" y="1212"/>
                      </a:lnTo>
                      <a:lnTo>
                        <a:pt x="1231" y="1212"/>
                      </a:lnTo>
                      <a:lnTo>
                        <a:pt x="1258" y="1092"/>
                      </a:lnTo>
                      <a:lnTo>
                        <a:pt x="1261" y="1079"/>
                      </a:lnTo>
                      <a:lnTo>
                        <a:pt x="1268" y="1068"/>
                      </a:lnTo>
                      <a:lnTo>
                        <a:pt x="1272" y="1064"/>
                      </a:lnTo>
                      <a:lnTo>
                        <a:pt x="1275" y="1060"/>
                      </a:lnTo>
                      <a:lnTo>
                        <a:pt x="1282" y="1059"/>
                      </a:lnTo>
                      <a:lnTo>
                        <a:pt x="1288" y="1057"/>
                      </a:lnTo>
                      <a:lnTo>
                        <a:pt x="1293" y="1059"/>
                      </a:lnTo>
                      <a:lnTo>
                        <a:pt x="1297" y="1060"/>
                      </a:lnTo>
                      <a:lnTo>
                        <a:pt x="1299" y="1064"/>
                      </a:lnTo>
                      <a:lnTo>
                        <a:pt x="1302" y="1068"/>
                      </a:lnTo>
                      <a:lnTo>
                        <a:pt x="1302" y="1078"/>
                      </a:lnTo>
                      <a:lnTo>
                        <a:pt x="1301" y="1089"/>
                      </a:lnTo>
                      <a:lnTo>
                        <a:pt x="1298" y="1099"/>
                      </a:lnTo>
                      <a:lnTo>
                        <a:pt x="1358" y="1099"/>
                      </a:lnTo>
                      <a:lnTo>
                        <a:pt x="1361" y="1083"/>
                      </a:lnTo>
                      <a:lnTo>
                        <a:pt x="1364" y="1069"/>
                      </a:lnTo>
                      <a:lnTo>
                        <a:pt x="1365" y="1055"/>
                      </a:lnTo>
                      <a:lnTo>
                        <a:pt x="1366" y="1042"/>
                      </a:lnTo>
                      <a:lnTo>
                        <a:pt x="1365" y="1031"/>
                      </a:lnTo>
                      <a:lnTo>
                        <a:pt x="1364" y="1026"/>
                      </a:lnTo>
                      <a:lnTo>
                        <a:pt x="1361" y="1021"/>
                      </a:lnTo>
                      <a:lnTo>
                        <a:pt x="1358" y="1017"/>
                      </a:lnTo>
                      <a:lnTo>
                        <a:pt x="1354" y="1013"/>
                      </a:lnTo>
                      <a:lnTo>
                        <a:pt x="1349" y="1011"/>
                      </a:lnTo>
                      <a:lnTo>
                        <a:pt x="1344" y="1008"/>
                      </a:lnTo>
                      <a:lnTo>
                        <a:pt x="1336" y="1007"/>
                      </a:lnTo>
                      <a:lnTo>
                        <a:pt x="1328" y="1007"/>
                      </a:lnTo>
                      <a:lnTo>
                        <a:pt x="1320" y="1007"/>
                      </a:lnTo>
                      <a:lnTo>
                        <a:pt x="1311" y="1009"/>
                      </a:lnTo>
                      <a:lnTo>
                        <a:pt x="1303" y="1012"/>
                      </a:lnTo>
                      <a:lnTo>
                        <a:pt x="1296" y="1014"/>
                      </a:lnTo>
                      <a:lnTo>
                        <a:pt x="1288" y="1019"/>
                      </a:lnTo>
                      <a:lnTo>
                        <a:pt x="1282" y="1026"/>
                      </a:lnTo>
                      <a:lnTo>
                        <a:pt x="1275" y="1032"/>
                      </a:lnTo>
                      <a:lnTo>
                        <a:pt x="1270" y="1040"/>
                      </a:lnTo>
                      <a:lnTo>
                        <a:pt x="1269" y="1040"/>
                      </a:lnTo>
                      <a:lnTo>
                        <a:pt x="1275" y="1011"/>
                      </a:lnTo>
                      <a:close/>
                      <a:moveTo>
                        <a:pt x="998" y="1182"/>
                      </a:moveTo>
                      <a:lnTo>
                        <a:pt x="1002" y="1182"/>
                      </a:lnTo>
                      <a:lnTo>
                        <a:pt x="1005" y="1190"/>
                      </a:lnTo>
                      <a:lnTo>
                        <a:pt x="1008" y="1198"/>
                      </a:lnTo>
                      <a:lnTo>
                        <a:pt x="1012" y="1204"/>
                      </a:lnTo>
                      <a:lnTo>
                        <a:pt x="1018" y="1208"/>
                      </a:lnTo>
                      <a:lnTo>
                        <a:pt x="1026" y="1212"/>
                      </a:lnTo>
                      <a:lnTo>
                        <a:pt x="1034" y="1213"/>
                      </a:lnTo>
                      <a:lnTo>
                        <a:pt x="1041" y="1214"/>
                      </a:lnTo>
                      <a:lnTo>
                        <a:pt x="1050" y="1214"/>
                      </a:lnTo>
                      <a:lnTo>
                        <a:pt x="1060" y="1214"/>
                      </a:lnTo>
                      <a:lnTo>
                        <a:pt x="1069" y="1213"/>
                      </a:lnTo>
                      <a:lnTo>
                        <a:pt x="1078" y="1212"/>
                      </a:lnTo>
                      <a:lnTo>
                        <a:pt x="1087" y="1211"/>
                      </a:lnTo>
                      <a:lnTo>
                        <a:pt x="1094" y="1207"/>
                      </a:lnTo>
                      <a:lnTo>
                        <a:pt x="1101" y="1204"/>
                      </a:lnTo>
                      <a:lnTo>
                        <a:pt x="1107" y="1199"/>
                      </a:lnTo>
                      <a:lnTo>
                        <a:pt x="1113" y="1194"/>
                      </a:lnTo>
                      <a:lnTo>
                        <a:pt x="1118" y="1189"/>
                      </a:lnTo>
                      <a:lnTo>
                        <a:pt x="1123" y="1183"/>
                      </a:lnTo>
                      <a:lnTo>
                        <a:pt x="1129" y="1175"/>
                      </a:lnTo>
                      <a:lnTo>
                        <a:pt x="1132" y="1168"/>
                      </a:lnTo>
                      <a:lnTo>
                        <a:pt x="1140" y="1150"/>
                      </a:lnTo>
                      <a:lnTo>
                        <a:pt x="1145" y="1128"/>
                      </a:lnTo>
                      <a:lnTo>
                        <a:pt x="1155" y="1083"/>
                      </a:lnTo>
                      <a:lnTo>
                        <a:pt x="1158" y="1073"/>
                      </a:lnTo>
                      <a:lnTo>
                        <a:pt x="1159" y="1064"/>
                      </a:lnTo>
                      <a:lnTo>
                        <a:pt x="1159" y="1056"/>
                      </a:lnTo>
                      <a:lnTo>
                        <a:pt x="1158" y="1049"/>
                      </a:lnTo>
                      <a:lnTo>
                        <a:pt x="1156" y="1041"/>
                      </a:lnTo>
                      <a:lnTo>
                        <a:pt x="1155" y="1035"/>
                      </a:lnTo>
                      <a:lnTo>
                        <a:pt x="1153" y="1030"/>
                      </a:lnTo>
                      <a:lnTo>
                        <a:pt x="1149" y="1025"/>
                      </a:lnTo>
                      <a:lnTo>
                        <a:pt x="1144" y="1021"/>
                      </a:lnTo>
                      <a:lnTo>
                        <a:pt x="1140" y="1017"/>
                      </a:lnTo>
                      <a:lnTo>
                        <a:pt x="1134" y="1013"/>
                      </a:lnTo>
                      <a:lnTo>
                        <a:pt x="1127" y="1011"/>
                      </a:lnTo>
                      <a:lnTo>
                        <a:pt x="1113" y="1008"/>
                      </a:lnTo>
                      <a:lnTo>
                        <a:pt x="1096" y="1007"/>
                      </a:lnTo>
                      <a:lnTo>
                        <a:pt x="1086" y="1007"/>
                      </a:lnTo>
                      <a:lnTo>
                        <a:pt x="1075" y="1008"/>
                      </a:lnTo>
                      <a:lnTo>
                        <a:pt x="1067" y="1011"/>
                      </a:lnTo>
                      <a:lnTo>
                        <a:pt x="1058" y="1014"/>
                      </a:lnTo>
                      <a:lnTo>
                        <a:pt x="1050" y="1019"/>
                      </a:lnTo>
                      <a:lnTo>
                        <a:pt x="1042" y="1026"/>
                      </a:lnTo>
                      <a:lnTo>
                        <a:pt x="1036" y="1033"/>
                      </a:lnTo>
                      <a:lnTo>
                        <a:pt x="1031" y="1042"/>
                      </a:lnTo>
                      <a:lnTo>
                        <a:pt x="1027" y="1042"/>
                      </a:lnTo>
                      <a:lnTo>
                        <a:pt x="1036" y="1011"/>
                      </a:lnTo>
                      <a:lnTo>
                        <a:pt x="970" y="1011"/>
                      </a:lnTo>
                      <a:lnTo>
                        <a:pt x="907" y="1299"/>
                      </a:lnTo>
                      <a:lnTo>
                        <a:pt x="973" y="1299"/>
                      </a:lnTo>
                      <a:lnTo>
                        <a:pt x="998" y="1182"/>
                      </a:lnTo>
                      <a:close/>
                      <a:moveTo>
                        <a:pt x="1083" y="1112"/>
                      </a:moveTo>
                      <a:lnTo>
                        <a:pt x="1079" y="1127"/>
                      </a:lnTo>
                      <a:lnTo>
                        <a:pt x="1077" y="1138"/>
                      </a:lnTo>
                      <a:lnTo>
                        <a:pt x="1072" y="1149"/>
                      </a:lnTo>
                      <a:lnTo>
                        <a:pt x="1068" y="1155"/>
                      </a:lnTo>
                      <a:lnTo>
                        <a:pt x="1061" y="1160"/>
                      </a:lnTo>
                      <a:lnTo>
                        <a:pt x="1055" y="1163"/>
                      </a:lnTo>
                      <a:lnTo>
                        <a:pt x="1046" y="1164"/>
                      </a:lnTo>
                      <a:lnTo>
                        <a:pt x="1036" y="1164"/>
                      </a:lnTo>
                      <a:lnTo>
                        <a:pt x="1026" y="1164"/>
                      </a:lnTo>
                      <a:lnTo>
                        <a:pt x="1020" y="1163"/>
                      </a:lnTo>
                      <a:lnTo>
                        <a:pt x="1016" y="1161"/>
                      </a:lnTo>
                      <a:lnTo>
                        <a:pt x="1013" y="1160"/>
                      </a:lnTo>
                      <a:lnTo>
                        <a:pt x="1012" y="1157"/>
                      </a:lnTo>
                      <a:lnTo>
                        <a:pt x="1011" y="1155"/>
                      </a:lnTo>
                      <a:lnTo>
                        <a:pt x="1008" y="1149"/>
                      </a:lnTo>
                      <a:lnTo>
                        <a:pt x="1010" y="1138"/>
                      </a:lnTo>
                      <a:lnTo>
                        <a:pt x="1011" y="1127"/>
                      </a:lnTo>
                      <a:lnTo>
                        <a:pt x="1015" y="1111"/>
                      </a:lnTo>
                      <a:lnTo>
                        <a:pt x="1017" y="1098"/>
                      </a:lnTo>
                      <a:lnTo>
                        <a:pt x="1021" y="1087"/>
                      </a:lnTo>
                      <a:lnTo>
                        <a:pt x="1025" y="1078"/>
                      </a:lnTo>
                      <a:lnTo>
                        <a:pt x="1030" y="1070"/>
                      </a:lnTo>
                      <a:lnTo>
                        <a:pt x="1035" y="1064"/>
                      </a:lnTo>
                      <a:lnTo>
                        <a:pt x="1041" y="1060"/>
                      </a:lnTo>
                      <a:lnTo>
                        <a:pt x="1050" y="1059"/>
                      </a:lnTo>
                      <a:lnTo>
                        <a:pt x="1060" y="1057"/>
                      </a:lnTo>
                      <a:lnTo>
                        <a:pt x="1070" y="1059"/>
                      </a:lnTo>
                      <a:lnTo>
                        <a:pt x="1078" y="1060"/>
                      </a:lnTo>
                      <a:lnTo>
                        <a:pt x="1080" y="1063"/>
                      </a:lnTo>
                      <a:lnTo>
                        <a:pt x="1083" y="1064"/>
                      </a:lnTo>
                      <a:lnTo>
                        <a:pt x="1086" y="1066"/>
                      </a:lnTo>
                      <a:lnTo>
                        <a:pt x="1087" y="1070"/>
                      </a:lnTo>
                      <a:lnTo>
                        <a:pt x="1088" y="1078"/>
                      </a:lnTo>
                      <a:lnTo>
                        <a:pt x="1088" y="1087"/>
                      </a:lnTo>
                      <a:lnTo>
                        <a:pt x="1086" y="1098"/>
                      </a:lnTo>
                      <a:lnTo>
                        <a:pt x="1083" y="1112"/>
                      </a:lnTo>
                      <a:close/>
                      <a:moveTo>
                        <a:pt x="943" y="1011"/>
                      </a:moveTo>
                      <a:lnTo>
                        <a:pt x="867" y="1011"/>
                      </a:lnTo>
                      <a:lnTo>
                        <a:pt x="830" y="1066"/>
                      </a:lnTo>
                      <a:lnTo>
                        <a:pt x="819" y="1011"/>
                      </a:lnTo>
                      <a:lnTo>
                        <a:pt x="743" y="1011"/>
                      </a:lnTo>
                      <a:lnTo>
                        <a:pt x="773" y="1106"/>
                      </a:lnTo>
                      <a:lnTo>
                        <a:pt x="691" y="1212"/>
                      </a:lnTo>
                      <a:lnTo>
                        <a:pt x="769" y="1212"/>
                      </a:lnTo>
                      <a:lnTo>
                        <a:pt x="812" y="1146"/>
                      </a:lnTo>
                      <a:lnTo>
                        <a:pt x="826" y="1212"/>
                      </a:lnTo>
                      <a:lnTo>
                        <a:pt x="903" y="1212"/>
                      </a:lnTo>
                      <a:lnTo>
                        <a:pt x="869" y="1106"/>
                      </a:lnTo>
                      <a:lnTo>
                        <a:pt x="943" y="1011"/>
                      </a:lnTo>
                      <a:close/>
                      <a:moveTo>
                        <a:pt x="696" y="1122"/>
                      </a:moveTo>
                      <a:lnTo>
                        <a:pt x="698" y="1112"/>
                      </a:lnTo>
                      <a:lnTo>
                        <a:pt x="701" y="1097"/>
                      </a:lnTo>
                      <a:lnTo>
                        <a:pt x="703" y="1083"/>
                      </a:lnTo>
                      <a:lnTo>
                        <a:pt x="705" y="1071"/>
                      </a:lnTo>
                      <a:lnTo>
                        <a:pt x="705" y="1060"/>
                      </a:lnTo>
                      <a:lnTo>
                        <a:pt x="703" y="1051"/>
                      </a:lnTo>
                      <a:lnTo>
                        <a:pt x="702" y="1042"/>
                      </a:lnTo>
                      <a:lnTo>
                        <a:pt x="700" y="1035"/>
                      </a:lnTo>
                      <a:lnTo>
                        <a:pt x="696" y="1028"/>
                      </a:lnTo>
                      <a:lnTo>
                        <a:pt x="691" y="1023"/>
                      </a:lnTo>
                      <a:lnTo>
                        <a:pt x="684" y="1018"/>
                      </a:lnTo>
                      <a:lnTo>
                        <a:pt x="677" y="1014"/>
                      </a:lnTo>
                      <a:lnTo>
                        <a:pt x="669" y="1012"/>
                      </a:lnTo>
                      <a:lnTo>
                        <a:pt x="659" y="1009"/>
                      </a:lnTo>
                      <a:lnTo>
                        <a:pt x="649" y="1008"/>
                      </a:lnTo>
                      <a:lnTo>
                        <a:pt x="636" y="1007"/>
                      </a:lnTo>
                      <a:lnTo>
                        <a:pt x="622" y="1007"/>
                      </a:lnTo>
                      <a:lnTo>
                        <a:pt x="608" y="1007"/>
                      </a:lnTo>
                      <a:lnTo>
                        <a:pt x="595" y="1008"/>
                      </a:lnTo>
                      <a:lnTo>
                        <a:pt x="583" y="1009"/>
                      </a:lnTo>
                      <a:lnTo>
                        <a:pt x="572" y="1012"/>
                      </a:lnTo>
                      <a:lnTo>
                        <a:pt x="562" y="1016"/>
                      </a:lnTo>
                      <a:lnTo>
                        <a:pt x="553" y="1019"/>
                      </a:lnTo>
                      <a:lnTo>
                        <a:pt x="545" y="1025"/>
                      </a:lnTo>
                      <a:lnTo>
                        <a:pt x="538" y="1030"/>
                      </a:lnTo>
                      <a:lnTo>
                        <a:pt x="531" y="1037"/>
                      </a:lnTo>
                      <a:lnTo>
                        <a:pt x="526" y="1045"/>
                      </a:lnTo>
                      <a:lnTo>
                        <a:pt x="521" y="1052"/>
                      </a:lnTo>
                      <a:lnTo>
                        <a:pt x="516" y="1063"/>
                      </a:lnTo>
                      <a:lnTo>
                        <a:pt x="508" y="1085"/>
                      </a:lnTo>
                      <a:lnTo>
                        <a:pt x="501" y="1112"/>
                      </a:lnTo>
                      <a:lnTo>
                        <a:pt x="498" y="1125"/>
                      </a:lnTo>
                      <a:lnTo>
                        <a:pt x="497" y="1137"/>
                      </a:lnTo>
                      <a:lnTo>
                        <a:pt x="496" y="1149"/>
                      </a:lnTo>
                      <a:lnTo>
                        <a:pt x="495" y="1159"/>
                      </a:lnTo>
                      <a:lnTo>
                        <a:pt x="496" y="1169"/>
                      </a:lnTo>
                      <a:lnTo>
                        <a:pt x="497" y="1178"/>
                      </a:lnTo>
                      <a:lnTo>
                        <a:pt x="500" y="1185"/>
                      </a:lnTo>
                      <a:lnTo>
                        <a:pt x="503" y="1192"/>
                      </a:lnTo>
                      <a:lnTo>
                        <a:pt x="508" y="1197"/>
                      </a:lnTo>
                      <a:lnTo>
                        <a:pt x="514" y="1202"/>
                      </a:lnTo>
                      <a:lnTo>
                        <a:pt x="521" y="1206"/>
                      </a:lnTo>
                      <a:lnTo>
                        <a:pt x="529" y="1209"/>
                      </a:lnTo>
                      <a:lnTo>
                        <a:pt x="539" y="1212"/>
                      </a:lnTo>
                      <a:lnTo>
                        <a:pt x="550" y="1213"/>
                      </a:lnTo>
                      <a:lnTo>
                        <a:pt x="563" y="1214"/>
                      </a:lnTo>
                      <a:lnTo>
                        <a:pt x="577" y="1214"/>
                      </a:lnTo>
                      <a:lnTo>
                        <a:pt x="597" y="1214"/>
                      </a:lnTo>
                      <a:lnTo>
                        <a:pt x="616" y="1213"/>
                      </a:lnTo>
                      <a:lnTo>
                        <a:pt x="625" y="1212"/>
                      </a:lnTo>
                      <a:lnTo>
                        <a:pt x="634" y="1211"/>
                      </a:lnTo>
                      <a:lnTo>
                        <a:pt x="641" y="1208"/>
                      </a:lnTo>
                      <a:lnTo>
                        <a:pt x="649" y="1204"/>
                      </a:lnTo>
                      <a:lnTo>
                        <a:pt x="657" y="1201"/>
                      </a:lnTo>
                      <a:lnTo>
                        <a:pt x="663" y="1197"/>
                      </a:lnTo>
                      <a:lnTo>
                        <a:pt x="669" y="1190"/>
                      </a:lnTo>
                      <a:lnTo>
                        <a:pt x="674" y="1184"/>
                      </a:lnTo>
                      <a:lnTo>
                        <a:pt x="679" y="1176"/>
                      </a:lnTo>
                      <a:lnTo>
                        <a:pt x="683" y="1169"/>
                      </a:lnTo>
                      <a:lnTo>
                        <a:pt x="687" y="1159"/>
                      </a:lnTo>
                      <a:lnTo>
                        <a:pt x="689" y="1147"/>
                      </a:lnTo>
                      <a:lnTo>
                        <a:pt x="624" y="1147"/>
                      </a:lnTo>
                      <a:lnTo>
                        <a:pt x="622" y="1155"/>
                      </a:lnTo>
                      <a:lnTo>
                        <a:pt x="619" y="1160"/>
                      </a:lnTo>
                      <a:lnTo>
                        <a:pt x="616" y="1164"/>
                      </a:lnTo>
                      <a:lnTo>
                        <a:pt x="611" y="1166"/>
                      </a:lnTo>
                      <a:lnTo>
                        <a:pt x="601" y="1169"/>
                      </a:lnTo>
                      <a:lnTo>
                        <a:pt x="587" y="1169"/>
                      </a:lnTo>
                      <a:lnTo>
                        <a:pt x="578" y="1169"/>
                      </a:lnTo>
                      <a:lnTo>
                        <a:pt x="570" y="1166"/>
                      </a:lnTo>
                      <a:lnTo>
                        <a:pt x="565" y="1164"/>
                      </a:lnTo>
                      <a:lnTo>
                        <a:pt x="563" y="1159"/>
                      </a:lnTo>
                      <a:lnTo>
                        <a:pt x="562" y="1152"/>
                      </a:lnTo>
                      <a:lnTo>
                        <a:pt x="562" y="1145"/>
                      </a:lnTo>
                      <a:lnTo>
                        <a:pt x="563" y="1135"/>
                      </a:lnTo>
                      <a:lnTo>
                        <a:pt x="564" y="1122"/>
                      </a:lnTo>
                      <a:lnTo>
                        <a:pt x="696" y="1122"/>
                      </a:lnTo>
                      <a:close/>
                      <a:moveTo>
                        <a:pt x="573" y="1087"/>
                      </a:moveTo>
                      <a:lnTo>
                        <a:pt x="576" y="1078"/>
                      </a:lnTo>
                      <a:lnTo>
                        <a:pt x="578" y="1070"/>
                      </a:lnTo>
                      <a:lnTo>
                        <a:pt x="582" y="1064"/>
                      </a:lnTo>
                      <a:lnTo>
                        <a:pt x="586" y="1060"/>
                      </a:lnTo>
                      <a:lnTo>
                        <a:pt x="591" y="1056"/>
                      </a:lnTo>
                      <a:lnTo>
                        <a:pt x="597" y="1055"/>
                      </a:lnTo>
                      <a:lnTo>
                        <a:pt x="603" y="1054"/>
                      </a:lnTo>
                      <a:lnTo>
                        <a:pt x="611" y="1052"/>
                      </a:lnTo>
                      <a:lnTo>
                        <a:pt x="620" y="1052"/>
                      </a:lnTo>
                      <a:lnTo>
                        <a:pt x="626" y="1054"/>
                      </a:lnTo>
                      <a:lnTo>
                        <a:pt x="631" y="1055"/>
                      </a:lnTo>
                      <a:lnTo>
                        <a:pt x="635" y="1059"/>
                      </a:lnTo>
                      <a:lnTo>
                        <a:pt x="638" y="1063"/>
                      </a:lnTo>
                      <a:lnTo>
                        <a:pt x="639" y="1069"/>
                      </a:lnTo>
                      <a:lnTo>
                        <a:pt x="639" y="1076"/>
                      </a:lnTo>
                      <a:lnTo>
                        <a:pt x="638" y="1087"/>
                      </a:lnTo>
                      <a:lnTo>
                        <a:pt x="573" y="1087"/>
                      </a:lnTo>
                      <a:close/>
                      <a:moveTo>
                        <a:pt x="2114" y="597"/>
                      </a:moveTo>
                      <a:lnTo>
                        <a:pt x="2198" y="597"/>
                      </a:lnTo>
                      <a:lnTo>
                        <a:pt x="2211" y="598"/>
                      </a:lnTo>
                      <a:lnTo>
                        <a:pt x="2219" y="599"/>
                      </a:lnTo>
                      <a:lnTo>
                        <a:pt x="2227" y="602"/>
                      </a:lnTo>
                      <a:lnTo>
                        <a:pt x="2232" y="607"/>
                      </a:lnTo>
                      <a:lnTo>
                        <a:pt x="2235" y="613"/>
                      </a:lnTo>
                      <a:lnTo>
                        <a:pt x="2235" y="621"/>
                      </a:lnTo>
                      <a:lnTo>
                        <a:pt x="2235" y="631"/>
                      </a:lnTo>
                      <a:lnTo>
                        <a:pt x="2232" y="644"/>
                      </a:lnTo>
                      <a:lnTo>
                        <a:pt x="2230" y="657"/>
                      </a:lnTo>
                      <a:lnTo>
                        <a:pt x="2226" y="668"/>
                      </a:lnTo>
                      <a:lnTo>
                        <a:pt x="2222" y="676"/>
                      </a:lnTo>
                      <a:lnTo>
                        <a:pt x="2217" y="682"/>
                      </a:lnTo>
                      <a:lnTo>
                        <a:pt x="2211" y="687"/>
                      </a:lnTo>
                      <a:lnTo>
                        <a:pt x="2203" y="689"/>
                      </a:lnTo>
                      <a:lnTo>
                        <a:pt x="2192" y="690"/>
                      </a:lnTo>
                      <a:lnTo>
                        <a:pt x="2178" y="690"/>
                      </a:lnTo>
                      <a:lnTo>
                        <a:pt x="2094" y="690"/>
                      </a:lnTo>
                      <a:lnTo>
                        <a:pt x="2114" y="597"/>
                      </a:lnTo>
                      <a:close/>
                      <a:moveTo>
                        <a:pt x="2075" y="779"/>
                      </a:moveTo>
                      <a:lnTo>
                        <a:pt x="2159" y="779"/>
                      </a:lnTo>
                      <a:lnTo>
                        <a:pt x="2169" y="780"/>
                      </a:lnTo>
                      <a:lnTo>
                        <a:pt x="2178" y="783"/>
                      </a:lnTo>
                      <a:lnTo>
                        <a:pt x="2185" y="787"/>
                      </a:lnTo>
                      <a:lnTo>
                        <a:pt x="2189" y="793"/>
                      </a:lnTo>
                      <a:lnTo>
                        <a:pt x="2193" y="801"/>
                      </a:lnTo>
                      <a:lnTo>
                        <a:pt x="2193" y="809"/>
                      </a:lnTo>
                      <a:lnTo>
                        <a:pt x="2193" y="818"/>
                      </a:lnTo>
                      <a:lnTo>
                        <a:pt x="2192" y="830"/>
                      </a:lnTo>
                      <a:lnTo>
                        <a:pt x="2173" y="912"/>
                      </a:lnTo>
                      <a:lnTo>
                        <a:pt x="2280" y="912"/>
                      </a:lnTo>
                      <a:lnTo>
                        <a:pt x="2302" y="816"/>
                      </a:lnTo>
                      <a:lnTo>
                        <a:pt x="2303" y="807"/>
                      </a:lnTo>
                      <a:lnTo>
                        <a:pt x="2304" y="799"/>
                      </a:lnTo>
                      <a:lnTo>
                        <a:pt x="2304" y="792"/>
                      </a:lnTo>
                      <a:lnTo>
                        <a:pt x="2304" y="785"/>
                      </a:lnTo>
                      <a:lnTo>
                        <a:pt x="2303" y="779"/>
                      </a:lnTo>
                      <a:lnTo>
                        <a:pt x="2300" y="774"/>
                      </a:lnTo>
                      <a:lnTo>
                        <a:pt x="2298" y="769"/>
                      </a:lnTo>
                      <a:lnTo>
                        <a:pt x="2295" y="764"/>
                      </a:lnTo>
                      <a:lnTo>
                        <a:pt x="2292" y="760"/>
                      </a:lnTo>
                      <a:lnTo>
                        <a:pt x="2286" y="756"/>
                      </a:lnTo>
                      <a:lnTo>
                        <a:pt x="2281" y="754"/>
                      </a:lnTo>
                      <a:lnTo>
                        <a:pt x="2275" y="750"/>
                      </a:lnTo>
                      <a:lnTo>
                        <a:pt x="2261" y="746"/>
                      </a:lnTo>
                      <a:lnTo>
                        <a:pt x="2245" y="744"/>
                      </a:lnTo>
                      <a:lnTo>
                        <a:pt x="2246" y="740"/>
                      </a:lnTo>
                      <a:lnTo>
                        <a:pt x="2269" y="733"/>
                      </a:lnTo>
                      <a:lnTo>
                        <a:pt x="2286" y="727"/>
                      </a:lnTo>
                      <a:lnTo>
                        <a:pt x="2295" y="723"/>
                      </a:lnTo>
                      <a:lnTo>
                        <a:pt x="2302" y="719"/>
                      </a:lnTo>
                      <a:lnTo>
                        <a:pt x="2308" y="714"/>
                      </a:lnTo>
                      <a:lnTo>
                        <a:pt x="2313" y="709"/>
                      </a:lnTo>
                      <a:lnTo>
                        <a:pt x="2318" y="703"/>
                      </a:lnTo>
                      <a:lnTo>
                        <a:pt x="2322" y="697"/>
                      </a:lnTo>
                      <a:lnTo>
                        <a:pt x="2326" y="688"/>
                      </a:lnTo>
                      <a:lnTo>
                        <a:pt x="2330" y="679"/>
                      </a:lnTo>
                      <a:lnTo>
                        <a:pt x="2336" y="657"/>
                      </a:lnTo>
                      <a:lnTo>
                        <a:pt x="2343" y="630"/>
                      </a:lnTo>
                      <a:lnTo>
                        <a:pt x="2346" y="612"/>
                      </a:lnTo>
                      <a:lnTo>
                        <a:pt x="2348" y="597"/>
                      </a:lnTo>
                      <a:lnTo>
                        <a:pt x="2348" y="583"/>
                      </a:lnTo>
                      <a:lnTo>
                        <a:pt x="2347" y="571"/>
                      </a:lnTo>
                      <a:lnTo>
                        <a:pt x="2346" y="560"/>
                      </a:lnTo>
                      <a:lnTo>
                        <a:pt x="2342" y="550"/>
                      </a:lnTo>
                      <a:lnTo>
                        <a:pt x="2337" y="541"/>
                      </a:lnTo>
                      <a:lnTo>
                        <a:pt x="2332" y="533"/>
                      </a:lnTo>
                      <a:lnTo>
                        <a:pt x="2324" y="527"/>
                      </a:lnTo>
                      <a:lnTo>
                        <a:pt x="2316" y="522"/>
                      </a:lnTo>
                      <a:lnTo>
                        <a:pt x="2305" y="518"/>
                      </a:lnTo>
                      <a:lnTo>
                        <a:pt x="2294" y="514"/>
                      </a:lnTo>
                      <a:lnTo>
                        <a:pt x="2281" y="512"/>
                      </a:lnTo>
                      <a:lnTo>
                        <a:pt x="2266" y="511"/>
                      </a:lnTo>
                      <a:lnTo>
                        <a:pt x="2251" y="509"/>
                      </a:lnTo>
                      <a:lnTo>
                        <a:pt x="2235" y="509"/>
                      </a:lnTo>
                      <a:lnTo>
                        <a:pt x="2027" y="509"/>
                      </a:lnTo>
                      <a:lnTo>
                        <a:pt x="1938" y="912"/>
                      </a:lnTo>
                      <a:lnTo>
                        <a:pt x="2046" y="912"/>
                      </a:lnTo>
                      <a:lnTo>
                        <a:pt x="2075" y="779"/>
                      </a:lnTo>
                      <a:close/>
                      <a:moveTo>
                        <a:pt x="1928" y="635"/>
                      </a:moveTo>
                      <a:lnTo>
                        <a:pt x="1932" y="618"/>
                      </a:lnTo>
                      <a:lnTo>
                        <a:pt x="1936" y="602"/>
                      </a:lnTo>
                      <a:lnTo>
                        <a:pt x="1937" y="585"/>
                      </a:lnTo>
                      <a:lnTo>
                        <a:pt x="1936" y="571"/>
                      </a:lnTo>
                      <a:lnTo>
                        <a:pt x="1935" y="560"/>
                      </a:lnTo>
                      <a:lnTo>
                        <a:pt x="1931" y="549"/>
                      </a:lnTo>
                      <a:lnTo>
                        <a:pt x="1926" y="540"/>
                      </a:lnTo>
                      <a:lnTo>
                        <a:pt x="1918" y="532"/>
                      </a:lnTo>
                      <a:lnTo>
                        <a:pt x="1911" y="526"/>
                      </a:lnTo>
                      <a:lnTo>
                        <a:pt x="1901" y="519"/>
                      </a:lnTo>
                      <a:lnTo>
                        <a:pt x="1889" y="516"/>
                      </a:lnTo>
                      <a:lnTo>
                        <a:pt x="1876" y="512"/>
                      </a:lnTo>
                      <a:lnTo>
                        <a:pt x="1863" y="509"/>
                      </a:lnTo>
                      <a:lnTo>
                        <a:pt x="1847" y="507"/>
                      </a:lnTo>
                      <a:lnTo>
                        <a:pt x="1831" y="506"/>
                      </a:lnTo>
                      <a:lnTo>
                        <a:pt x="1813" y="506"/>
                      </a:lnTo>
                      <a:lnTo>
                        <a:pt x="1794" y="506"/>
                      </a:lnTo>
                      <a:lnTo>
                        <a:pt x="1756" y="506"/>
                      </a:lnTo>
                      <a:lnTo>
                        <a:pt x="1722" y="509"/>
                      </a:lnTo>
                      <a:lnTo>
                        <a:pt x="1706" y="512"/>
                      </a:lnTo>
                      <a:lnTo>
                        <a:pt x="1692" y="514"/>
                      </a:lnTo>
                      <a:lnTo>
                        <a:pt x="1678" y="519"/>
                      </a:lnTo>
                      <a:lnTo>
                        <a:pt x="1664" y="526"/>
                      </a:lnTo>
                      <a:lnTo>
                        <a:pt x="1652" y="532"/>
                      </a:lnTo>
                      <a:lnTo>
                        <a:pt x="1641" y="541"/>
                      </a:lnTo>
                      <a:lnTo>
                        <a:pt x="1631" y="551"/>
                      </a:lnTo>
                      <a:lnTo>
                        <a:pt x="1622" y="563"/>
                      </a:lnTo>
                      <a:lnTo>
                        <a:pt x="1613" y="576"/>
                      </a:lnTo>
                      <a:lnTo>
                        <a:pt x="1607" y="592"/>
                      </a:lnTo>
                      <a:lnTo>
                        <a:pt x="1601" y="608"/>
                      </a:lnTo>
                      <a:lnTo>
                        <a:pt x="1596" y="628"/>
                      </a:lnTo>
                      <a:lnTo>
                        <a:pt x="1593" y="642"/>
                      </a:lnTo>
                      <a:lnTo>
                        <a:pt x="1592" y="655"/>
                      </a:lnTo>
                      <a:lnTo>
                        <a:pt x="1592" y="666"/>
                      </a:lnTo>
                      <a:lnTo>
                        <a:pt x="1592" y="678"/>
                      </a:lnTo>
                      <a:lnTo>
                        <a:pt x="1594" y="687"/>
                      </a:lnTo>
                      <a:lnTo>
                        <a:pt x="1597" y="695"/>
                      </a:lnTo>
                      <a:lnTo>
                        <a:pt x="1601" y="703"/>
                      </a:lnTo>
                      <a:lnTo>
                        <a:pt x="1604" y="709"/>
                      </a:lnTo>
                      <a:lnTo>
                        <a:pt x="1609" y="714"/>
                      </a:lnTo>
                      <a:lnTo>
                        <a:pt x="1616" y="719"/>
                      </a:lnTo>
                      <a:lnTo>
                        <a:pt x="1622" y="723"/>
                      </a:lnTo>
                      <a:lnTo>
                        <a:pt x="1628" y="727"/>
                      </a:lnTo>
                      <a:lnTo>
                        <a:pt x="1642" y="732"/>
                      </a:lnTo>
                      <a:lnTo>
                        <a:pt x="1659" y="736"/>
                      </a:lnTo>
                      <a:lnTo>
                        <a:pt x="1758" y="751"/>
                      </a:lnTo>
                      <a:lnTo>
                        <a:pt x="1773" y="754"/>
                      </a:lnTo>
                      <a:lnTo>
                        <a:pt x="1783" y="757"/>
                      </a:lnTo>
                      <a:lnTo>
                        <a:pt x="1790" y="761"/>
                      </a:lnTo>
                      <a:lnTo>
                        <a:pt x="1795" y="766"/>
                      </a:lnTo>
                      <a:lnTo>
                        <a:pt x="1798" y="773"/>
                      </a:lnTo>
                      <a:lnTo>
                        <a:pt x="1799" y="778"/>
                      </a:lnTo>
                      <a:lnTo>
                        <a:pt x="1799" y="784"/>
                      </a:lnTo>
                      <a:lnTo>
                        <a:pt x="1798" y="790"/>
                      </a:lnTo>
                      <a:lnTo>
                        <a:pt x="1794" y="802"/>
                      </a:lnTo>
                      <a:lnTo>
                        <a:pt x="1790" y="811"/>
                      </a:lnTo>
                      <a:lnTo>
                        <a:pt x="1788" y="814"/>
                      </a:lnTo>
                      <a:lnTo>
                        <a:pt x="1784" y="817"/>
                      </a:lnTo>
                      <a:lnTo>
                        <a:pt x="1780" y="821"/>
                      </a:lnTo>
                      <a:lnTo>
                        <a:pt x="1776" y="822"/>
                      </a:lnTo>
                      <a:lnTo>
                        <a:pt x="1766" y="826"/>
                      </a:lnTo>
                      <a:lnTo>
                        <a:pt x="1755" y="828"/>
                      </a:lnTo>
                      <a:lnTo>
                        <a:pt x="1740" y="830"/>
                      </a:lnTo>
                      <a:lnTo>
                        <a:pt x="1722" y="830"/>
                      </a:lnTo>
                      <a:lnTo>
                        <a:pt x="1704" y="830"/>
                      </a:lnTo>
                      <a:lnTo>
                        <a:pt x="1689" y="828"/>
                      </a:lnTo>
                      <a:lnTo>
                        <a:pt x="1679" y="826"/>
                      </a:lnTo>
                      <a:lnTo>
                        <a:pt x="1670" y="822"/>
                      </a:lnTo>
                      <a:lnTo>
                        <a:pt x="1668" y="819"/>
                      </a:lnTo>
                      <a:lnTo>
                        <a:pt x="1665" y="816"/>
                      </a:lnTo>
                      <a:lnTo>
                        <a:pt x="1664" y="812"/>
                      </a:lnTo>
                      <a:lnTo>
                        <a:pt x="1663" y="808"/>
                      </a:lnTo>
                      <a:lnTo>
                        <a:pt x="1663" y="797"/>
                      </a:lnTo>
                      <a:lnTo>
                        <a:pt x="1665" y="783"/>
                      </a:lnTo>
                      <a:lnTo>
                        <a:pt x="1561" y="783"/>
                      </a:lnTo>
                      <a:lnTo>
                        <a:pt x="1558" y="804"/>
                      </a:lnTo>
                      <a:lnTo>
                        <a:pt x="1555" y="823"/>
                      </a:lnTo>
                      <a:lnTo>
                        <a:pt x="1555" y="841"/>
                      </a:lnTo>
                      <a:lnTo>
                        <a:pt x="1556" y="855"/>
                      </a:lnTo>
                      <a:lnTo>
                        <a:pt x="1560" y="868"/>
                      </a:lnTo>
                      <a:lnTo>
                        <a:pt x="1565" y="879"/>
                      </a:lnTo>
                      <a:lnTo>
                        <a:pt x="1571" y="888"/>
                      </a:lnTo>
                      <a:lnTo>
                        <a:pt x="1579" y="895"/>
                      </a:lnTo>
                      <a:lnTo>
                        <a:pt x="1589" y="902"/>
                      </a:lnTo>
                      <a:lnTo>
                        <a:pt x="1601" y="907"/>
                      </a:lnTo>
                      <a:lnTo>
                        <a:pt x="1615" y="911"/>
                      </a:lnTo>
                      <a:lnTo>
                        <a:pt x="1630" y="913"/>
                      </a:lnTo>
                      <a:lnTo>
                        <a:pt x="1645" y="916"/>
                      </a:lnTo>
                      <a:lnTo>
                        <a:pt x="1663" y="917"/>
                      </a:lnTo>
                      <a:lnTo>
                        <a:pt x="1683" y="917"/>
                      </a:lnTo>
                      <a:lnTo>
                        <a:pt x="1703" y="918"/>
                      </a:lnTo>
                      <a:lnTo>
                        <a:pt x="1730" y="917"/>
                      </a:lnTo>
                      <a:lnTo>
                        <a:pt x="1754" y="917"/>
                      </a:lnTo>
                      <a:lnTo>
                        <a:pt x="1776" y="914"/>
                      </a:lnTo>
                      <a:lnTo>
                        <a:pt x="1795" y="912"/>
                      </a:lnTo>
                      <a:lnTo>
                        <a:pt x="1812" y="909"/>
                      </a:lnTo>
                      <a:lnTo>
                        <a:pt x="1827" y="904"/>
                      </a:lnTo>
                      <a:lnTo>
                        <a:pt x="1841" y="899"/>
                      </a:lnTo>
                      <a:lnTo>
                        <a:pt x="1852" y="893"/>
                      </a:lnTo>
                      <a:lnTo>
                        <a:pt x="1863" y="884"/>
                      </a:lnTo>
                      <a:lnTo>
                        <a:pt x="1871" y="875"/>
                      </a:lnTo>
                      <a:lnTo>
                        <a:pt x="1879" y="864"/>
                      </a:lnTo>
                      <a:lnTo>
                        <a:pt x="1887" y="851"/>
                      </a:lnTo>
                      <a:lnTo>
                        <a:pt x="1892" y="837"/>
                      </a:lnTo>
                      <a:lnTo>
                        <a:pt x="1898" y="821"/>
                      </a:lnTo>
                      <a:lnTo>
                        <a:pt x="1903" y="803"/>
                      </a:lnTo>
                      <a:lnTo>
                        <a:pt x="1907" y="783"/>
                      </a:lnTo>
                      <a:lnTo>
                        <a:pt x="1909" y="774"/>
                      </a:lnTo>
                      <a:lnTo>
                        <a:pt x="1911" y="764"/>
                      </a:lnTo>
                      <a:lnTo>
                        <a:pt x="1911" y="755"/>
                      </a:lnTo>
                      <a:lnTo>
                        <a:pt x="1911" y="747"/>
                      </a:lnTo>
                      <a:lnTo>
                        <a:pt x="1909" y="740"/>
                      </a:lnTo>
                      <a:lnTo>
                        <a:pt x="1908" y="732"/>
                      </a:lnTo>
                      <a:lnTo>
                        <a:pt x="1906" y="726"/>
                      </a:lnTo>
                      <a:lnTo>
                        <a:pt x="1903" y="719"/>
                      </a:lnTo>
                      <a:lnTo>
                        <a:pt x="1899" y="714"/>
                      </a:lnTo>
                      <a:lnTo>
                        <a:pt x="1894" y="709"/>
                      </a:lnTo>
                      <a:lnTo>
                        <a:pt x="1889" y="704"/>
                      </a:lnTo>
                      <a:lnTo>
                        <a:pt x="1883" y="701"/>
                      </a:lnTo>
                      <a:lnTo>
                        <a:pt x="1876" y="697"/>
                      </a:lnTo>
                      <a:lnTo>
                        <a:pt x="1869" y="694"/>
                      </a:lnTo>
                      <a:lnTo>
                        <a:pt x="1860" y="692"/>
                      </a:lnTo>
                      <a:lnTo>
                        <a:pt x="1851" y="689"/>
                      </a:lnTo>
                      <a:lnTo>
                        <a:pt x="1752" y="669"/>
                      </a:lnTo>
                      <a:lnTo>
                        <a:pt x="1737" y="665"/>
                      </a:lnTo>
                      <a:lnTo>
                        <a:pt x="1726" y="663"/>
                      </a:lnTo>
                      <a:lnTo>
                        <a:pt x="1716" y="659"/>
                      </a:lnTo>
                      <a:lnTo>
                        <a:pt x="1709" y="656"/>
                      </a:lnTo>
                      <a:lnTo>
                        <a:pt x="1707" y="654"/>
                      </a:lnTo>
                      <a:lnTo>
                        <a:pt x="1704" y="651"/>
                      </a:lnTo>
                      <a:lnTo>
                        <a:pt x="1703" y="649"/>
                      </a:lnTo>
                      <a:lnTo>
                        <a:pt x="1702" y="645"/>
                      </a:lnTo>
                      <a:lnTo>
                        <a:pt x="1702" y="637"/>
                      </a:lnTo>
                      <a:lnTo>
                        <a:pt x="1703" y="628"/>
                      </a:lnTo>
                      <a:lnTo>
                        <a:pt x="1706" y="621"/>
                      </a:lnTo>
                      <a:lnTo>
                        <a:pt x="1708" y="613"/>
                      </a:lnTo>
                      <a:lnTo>
                        <a:pt x="1712" y="607"/>
                      </a:lnTo>
                      <a:lnTo>
                        <a:pt x="1718" y="602"/>
                      </a:lnTo>
                      <a:lnTo>
                        <a:pt x="1727" y="598"/>
                      </a:lnTo>
                      <a:lnTo>
                        <a:pt x="1740" y="595"/>
                      </a:lnTo>
                      <a:lnTo>
                        <a:pt x="1755" y="594"/>
                      </a:lnTo>
                      <a:lnTo>
                        <a:pt x="1774" y="593"/>
                      </a:lnTo>
                      <a:lnTo>
                        <a:pt x="1789" y="593"/>
                      </a:lnTo>
                      <a:lnTo>
                        <a:pt x="1802" y="594"/>
                      </a:lnTo>
                      <a:lnTo>
                        <a:pt x="1811" y="595"/>
                      </a:lnTo>
                      <a:lnTo>
                        <a:pt x="1820" y="599"/>
                      </a:lnTo>
                      <a:lnTo>
                        <a:pt x="1822" y="602"/>
                      </a:lnTo>
                      <a:lnTo>
                        <a:pt x="1825" y="604"/>
                      </a:lnTo>
                      <a:lnTo>
                        <a:pt x="1826" y="607"/>
                      </a:lnTo>
                      <a:lnTo>
                        <a:pt x="1827" y="612"/>
                      </a:lnTo>
                      <a:lnTo>
                        <a:pt x="1827" y="622"/>
                      </a:lnTo>
                      <a:lnTo>
                        <a:pt x="1826" y="635"/>
                      </a:lnTo>
                      <a:lnTo>
                        <a:pt x="1928" y="635"/>
                      </a:lnTo>
                      <a:close/>
                      <a:moveTo>
                        <a:pt x="1321" y="597"/>
                      </a:moveTo>
                      <a:lnTo>
                        <a:pt x="1394" y="597"/>
                      </a:lnTo>
                      <a:lnTo>
                        <a:pt x="1408" y="598"/>
                      </a:lnTo>
                      <a:lnTo>
                        <a:pt x="1420" y="599"/>
                      </a:lnTo>
                      <a:lnTo>
                        <a:pt x="1423" y="602"/>
                      </a:lnTo>
                      <a:lnTo>
                        <a:pt x="1427" y="603"/>
                      </a:lnTo>
                      <a:lnTo>
                        <a:pt x="1430" y="606"/>
                      </a:lnTo>
                      <a:lnTo>
                        <a:pt x="1432" y="609"/>
                      </a:lnTo>
                      <a:lnTo>
                        <a:pt x="1435" y="617"/>
                      </a:lnTo>
                      <a:lnTo>
                        <a:pt x="1435" y="626"/>
                      </a:lnTo>
                      <a:lnTo>
                        <a:pt x="1434" y="638"/>
                      </a:lnTo>
                      <a:lnTo>
                        <a:pt x="1431" y="652"/>
                      </a:lnTo>
                      <a:lnTo>
                        <a:pt x="1428" y="664"/>
                      </a:lnTo>
                      <a:lnTo>
                        <a:pt x="1425" y="674"/>
                      </a:lnTo>
                      <a:lnTo>
                        <a:pt x="1420" y="682"/>
                      </a:lnTo>
                      <a:lnTo>
                        <a:pt x="1415" y="688"/>
                      </a:lnTo>
                      <a:lnTo>
                        <a:pt x="1407" y="692"/>
                      </a:lnTo>
                      <a:lnTo>
                        <a:pt x="1398" y="694"/>
                      </a:lnTo>
                      <a:lnTo>
                        <a:pt x="1387" y="695"/>
                      </a:lnTo>
                      <a:lnTo>
                        <a:pt x="1373" y="697"/>
                      </a:lnTo>
                      <a:lnTo>
                        <a:pt x="1299" y="697"/>
                      </a:lnTo>
                      <a:lnTo>
                        <a:pt x="1321" y="597"/>
                      </a:lnTo>
                      <a:close/>
                      <a:moveTo>
                        <a:pt x="1280" y="784"/>
                      </a:moveTo>
                      <a:lnTo>
                        <a:pt x="1375" y="784"/>
                      </a:lnTo>
                      <a:lnTo>
                        <a:pt x="1396" y="784"/>
                      </a:lnTo>
                      <a:lnTo>
                        <a:pt x="1413" y="784"/>
                      </a:lnTo>
                      <a:lnTo>
                        <a:pt x="1430" y="782"/>
                      </a:lnTo>
                      <a:lnTo>
                        <a:pt x="1445" y="780"/>
                      </a:lnTo>
                      <a:lnTo>
                        <a:pt x="1459" y="776"/>
                      </a:lnTo>
                      <a:lnTo>
                        <a:pt x="1470" y="773"/>
                      </a:lnTo>
                      <a:lnTo>
                        <a:pt x="1482" y="768"/>
                      </a:lnTo>
                      <a:lnTo>
                        <a:pt x="1492" y="760"/>
                      </a:lnTo>
                      <a:lnTo>
                        <a:pt x="1501" y="752"/>
                      </a:lnTo>
                      <a:lnTo>
                        <a:pt x="1508" y="744"/>
                      </a:lnTo>
                      <a:lnTo>
                        <a:pt x="1515" y="732"/>
                      </a:lnTo>
                      <a:lnTo>
                        <a:pt x="1521" y="719"/>
                      </a:lnTo>
                      <a:lnTo>
                        <a:pt x="1527" y="706"/>
                      </a:lnTo>
                      <a:lnTo>
                        <a:pt x="1532" y="689"/>
                      </a:lnTo>
                      <a:lnTo>
                        <a:pt x="1537" y="671"/>
                      </a:lnTo>
                      <a:lnTo>
                        <a:pt x="1542" y="651"/>
                      </a:lnTo>
                      <a:lnTo>
                        <a:pt x="1546" y="632"/>
                      </a:lnTo>
                      <a:lnTo>
                        <a:pt x="1549" y="614"/>
                      </a:lnTo>
                      <a:lnTo>
                        <a:pt x="1550" y="599"/>
                      </a:lnTo>
                      <a:lnTo>
                        <a:pt x="1549" y="584"/>
                      </a:lnTo>
                      <a:lnTo>
                        <a:pt x="1547" y="571"/>
                      </a:lnTo>
                      <a:lnTo>
                        <a:pt x="1545" y="560"/>
                      </a:lnTo>
                      <a:lnTo>
                        <a:pt x="1541" y="550"/>
                      </a:lnTo>
                      <a:lnTo>
                        <a:pt x="1535" y="541"/>
                      </a:lnTo>
                      <a:lnTo>
                        <a:pt x="1528" y="532"/>
                      </a:lnTo>
                      <a:lnTo>
                        <a:pt x="1520" y="526"/>
                      </a:lnTo>
                      <a:lnTo>
                        <a:pt x="1509" y="521"/>
                      </a:lnTo>
                      <a:lnTo>
                        <a:pt x="1498" y="516"/>
                      </a:lnTo>
                      <a:lnTo>
                        <a:pt x="1484" y="513"/>
                      </a:lnTo>
                      <a:lnTo>
                        <a:pt x="1470" y="511"/>
                      </a:lnTo>
                      <a:lnTo>
                        <a:pt x="1454" y="509"/>
                      </a:lnTo>
                      <a:lnTo>
                        <a:pt x="1436" y="509"/>
                      </a:lnTo>
                      <a:lnTo>
                        <a:pt x="1234" y="509"/>
                      </a:lnTo>
                      <a:lnTo>
                        <a:pt x="1144" y="912"/>
                      </a:lnTo>
                      <a:lnTo>
                        <a:pt x="1251" y="912"/>
                      </a:lnTo>
                      <a:lnTo>
                        <a:pt x="1280" y="784"/>
                      </a:lnTo>
                      <a:close/>
                      <a:moveTo>
                        <a:pt x="1135" y="635"/>
                      </a:moveTo>
                      <a:lnTo>
                        <a:pt x="1139" y="618"/>
                      </a:lnTo>
                      <a:lnTo>
                        <a:pt x="1141" y="602"/>
                      </a:lnTo>
                      <a:lnTo>
                        <a:pt x="1142" y="585"/>
                      </a:lnTo>
                      <a:lnTo>
                        <a:pt x="1142" y="571"/>
                      </a:lnTo>
                      <a:lnTo>
                        <a:pt x="1141" y="560"/>
                      </a:lnTo>
                      <a:lnTo>
                        <a:pt x="1137" y="549"/>
                      </a:lnTo>
                      <a:lnTo>
                        <a:pt x="1132" y="540"/>
                      </a:lnTo>
                      <a:lnTo>
                        <a:pt x="1125" y="532"/>
                      </a:lnTo>
                      <a:lnTo>
                        <a:pt x="1117" y="526"/>
                      </a:lnTo>
                      <a:lnTo>
                        <a:pt x="1107" y="519"/>
                      </a:lnTo>
                      <a:lnTo>
                        <a:pt x="1096" y="516"/>
                      </a:lnTo>
                      <a:lnTo>
                        <a:pt x="1083" y="512"/>
                      </a:lnTo>
                      <a:lnTo>
                        <a:pt x="1069" y="509"/>
                      </a:lnTo>
                      <a:lnTo>
                        <a:pt x="1054" y="507"/>
                      </a:lnTo>
                      <a:lnTo>
                        <a:pt x="1037" y="506"/>
                      </a:lnTo>
                      <a:lnTo>
                        <a:pt x="1018" y="506"/>
                      </a:lnTo>
                      <a:lnTo>
                        <a:pt x="999" y="506"/>
                      </a:lnTo>
                      <a:lnTo>
                        <a:pt x="962" y="506"/>
                      </a:lnTo>
                      <a:lnTo>
                        <a:pt x="927" y="509"/>
                      </a:lnTo>
                      <a:lnTo>
                        <a:pt x="912" y="512"/>
                      </a:lnTo>
                      <a:lnTo>
                        <a:pt x="897" y="514"/>
                      </a:lnTo>
                      <a:lnTo>
                        <a:pt x="883" y="519"/>
                      </a:lnTo>
                      <a:lnTo>
                        <a:pt x="870" y="526"/>
                      </a:lnTo>
                      <a:lnTo>
                        <a:pt x="858" y="532"/>
                      </a:lnTo>
                      <a:lnTo>
                        <a:pt x="848" y="541"/>
                      </a:lnTo>
                      <a:lnTo>
                        <a:pt x="837" y="551"/>
                      </a:lnTo>
                      <a:lnTo>
                        <a:pt x="829" y="563"/>
                      </a:lnTo>
                      <a:lnTo>
                        <a:pt x="820" y="576"/>
                      </a:lnTo>
                      <a:lnTo>
                        <a:pt x="813" y="592"/>
                      </a:lnTo>
                      <a:lnTo>
                        <a:pt x="807" y="608"/>
                      </a:lnTo>
                      <a:lnTo>
                        <a:pt x="802" y="628"/>
                      </a:lnTo>
                      <a:lnTo>
                        <a:pt x="800" y="642"/>
                      </a:lnTo>
                      <a:lnTo>
                        <a:pt x="798" y="655"/>
                      </a:lnTo>
                      <a:lnTo>
                        <a:pt x="797" y="666"/>
                      </a:lnTo>
                      <a:lnTo>
                        <a:pt x="798" y="678"/>
                      </a:lnTo>
                      <a:lnTo>
                        <a:pt x="800" y="687"/>
                      </a:lnTo>
                      <a:lnTo>
                        <a:pt x="803" y="695"/>
                      </a:lnTo>
                      <a:lnTo>
                        <a:pt x="806" y="703"/>
                      </a:lnTo>
                      <a:lnTo>
                        <a:pt x="811" y="709"/>
                      </a:lnTo>
                      <a:lnTo>
                        <a:pt x="816" y="714"/>
                      </a:lnTo>
                      <a:lnTo>
                        <a:pt x="821" y="719"/>
                      </a:lnTo>
                      <a:lnTo>
                        <a:pt x="827" y="723"/>
                      </a:lnTo>
                      <a:lnTo>
                        <a:pt x="835" y="727"/>
                      </a:lnTo>
                      <a:lnTo>
                        <a:pt x="849" y="732"/>
                      </a:lnTo>
                      <a:lnTo>
                        <a:pt x="864" y="736"/>
                      </a:lnTo>
                      <a:lnTo>
                        <a:pt x="964" y="751"/>
                      </a:lnTo>
                      <a:lnTo>
                        <a:pt x="978" y="754"/>
                      </a:lnTo>
                      <a:lnTo>
                        <a:pt x="989" y="757"/>
                      </a:lnTo>
                      <a:lnTo>
                        <a:pt x="997" y="761"/>
                      </a:lnTo>
                      <a:lnTo>
                        <a:pt x="1002" y="766"/>
                      </a:lnTo>
                      <a:lnTo>
                        <a:pt x="1005" y="773"/>
                      </a:lnTo>
                      <a:lnTo>
                        <a:pt x="1006" y="778"/>
                      </a:lnTo>
                      <a:lnTo>
                        <a:pt x="1006" y="784"/>
                      </a:lnTo>
                      <a:lnTo>
                        <a:pt x="1005" y="790"/>
                      </a:lnTo>
                      <a:lnTo>
                        <a:pt x="1001" y="802"/>
                      </a:lnTo>
                      <a:lnTo>
                        <a:pt x="997" y="811"/>
                      </a:lnTo>
                      <a:lnTo>
                        <a:pt x="993" y="814"/>
                      </a:lnTo>
                      <a:lnTo>
                        <a:pt x="991" y="817"/>
                      </a:lnTo>
                      <a:lnTo>
                        <a:pt x="987" y="821"/>
                      </a:lnTo>
                      <a:lnTo>
                        <a:pt x="983" y="822"/>
                      </a:lnTo>
                      <a:lnTo>
                        <a:pt x="973" y="826"/>
                      </a:lnTo>
                      <a:lnTo>
                        <a:pt x="960" y="828"/>
                      </a:lnTo>
                      <a:lnTo>
                        <a:pt x="946" y="830"/>
                      </a:lnTo>
                      <a:lnTo>
                        <a:pt x="929" y="830"/>
                      </a:lnTo>
                      <a:lnTo>
                        <a:pt x="911" y="830"/>
                      </a:lnTo>
                      <a:lnTo>
                        <a:pt x="896" y="828"/>
                      </a:lnTo>
                      <a:lnTo>
                        <a:pt x="884" y="826"/>
                      </a:lnTo>
                      <a:lnTo>
                        <a:pt x="877" y="822"/>
                      </a:lnTo>
                      <a:lnTo>
                        <a:pt x="873" y="819"/>
                      </a:lnTo>
                      <a:lnTo>
                        <a:pt x="872" y="816"/>
                      </a:lnTo>
                      <a:lnTo>
                        <a:pt x="869" y="812"/>
                      </a:lnTo>
                      <a:lnTo>
                        <a:pt x="869" y="808"/>
                      </a:lnTo>
                      <a:lnTo>
                        <a:pt x="869" y="797"/>
                      </a:lnTo>
                      <a:lnTo>
                        <a:pt x="870" y="783"/>
                      </a:lnTo>
                      <a:lnTo>
                        <a:pt x="768" y="783"/>
                      </a:lnTo>
                      <a:lnTo>
                        <a:pt x="764" y="804"/>
                      </a:lnTo>
                      <a:lnTo>
                        <a:pt x="762" y="823"/>
                      </a:lnTo>
                      <a:lnTo>
                        <a:pt x="762" y="841"/>
                      </a:lnTo>
                      <a:lnTo>
                        <a:pt x="763" y="855"/>
                      </a:lnTo>
                      <a:lnTo>
                        <a:pt x="765" y="868"/>
                      </a:lnTo>
                      <a:lnTo>
                        <a:pt x="770" y="879"/>
                      </a:lnTo>
                      <a:lnTo>
                        <a:pt x="778" y="888"/>
                      </a:lnTo>
                      <a:lnTo>
                        <a:pt x="786" y="895"/>
                      </a:lnTo>
                      <a:lnTo>
                        <a:pt x="796" y="902"/>
                      </a:lnTo>
                      <a:lnTo>
                        <a:pt x="807" y="907"/>
                      </a:lnTo>
                      <a:lnTo>
                        <a:pt x="821" y="911"/>
                      </a:lnTo>
                      <a:lnTo>
                        <a:pt x="835" y="913"/>
                      </a:lnTo>
                      <a:lnTo>
                        <a:pt x="851" y="916"/>
                      </a:lnTo>
                      <a:lnTo>
                        <a:pt x="869" y="917"/>
                      </a:lnTo>
                      <a:lnTo>
                        <a:pt x="888" y="917"/>
                      </a:lnTo>
                      <a:lnTo>
                        <a:pt x="910" y="918"/>
                      </a:lnTo>
                      <a:lnTo>
                        <a:pt x="936" y="917"/>
                      </a:lnTo>
                      <a:lnTo>
                        <a:pt x="960" y="917"/>
                      </a:lnTo>
                      <a:lnTo>
                        <a:pt x="982" y="914"/>
                      </a:lnTo>
                      <a:lnTo>
                        <a:pt x="1002" y="912"/>
                      </a:lnTo>
                      <a:lnTo>
                        <a:pt x="1018" y="909"/>
                      </a:lnTo>
                      <a:lnTo>
                        <a:pt x="1034" y="904"/>
                      </a:lnTo>
                      <a:lnTo>
                        <a:pt x="1048" y="899"/>
                      </a:lnTo>
                      <a:lnTo>
                        <a:pt x="1059" y="893"/>
                      </a:lnTo>
                      <a:lnTo>
                        <a:pt x="1069" y="884"/>
                      </a:lnTo>
                      <a:lnTo>
                        <a:pt x="1078" y="875"/>
                      </a:lnTo>
                      <a:lnTo>
                        <a:pt x="1086" y="864"/>
                      </a:lnTo>
                      <a:lnTo>
                        <a:pt x="1092" y="851"/>
                      </a:lnTo>
                      <a:lnTo>
                        <a:pt x="1098" y="837"/>
                      </a:lnTo>
                      <a:lnTo>
                        <a:pt x="1103" y="821"/>
                      </a:lnTo>
                      <a:lnTo>
                        <a:pt x="1108" y="803"/>
                      </a:lnTo>
                      <a:lnTo>
                        <a:pt x="1113" y="783"/>
                      </a:lnTo>
                      <a:lnTo>
                        <a:pt x="1116" y="774"/>
                      </a:lnTo>
                      <a:lnTo>
                        <a:pt x="1116" y="764"/>
                      </a:lnTo>
                      <a:lnTo>
                        <a:pt x="1117" y="755"/>
                      </a:lnTo>
                      <a:lnTo>
                        <a:pt x="1117" y="747"/>
                      </a:lnTo>
                      <a:lnTo>
                        <a:pt x="1116" y="740"/>
                      </a:lnTo>
                      <a:lnTo>
                        <a:pt x="1115" y="732"/>
                      </a:lnTo>
                      <a:lnTo>
                        <a:pt x="1112" y="726"/>
                      </a:lnTo>
                      <a:lnTo>
                        <a:pt x="1108" y="719"/>
                      </a:lnTo>
                      <a:lnTo>
                        <a:pt x="1105" y="714"/>
                      </a:lnTo>
                      <a:lnTo>
                        <a:pt x="1101" y="709"/>
                      </a:lnTo>
                      <a:lnTo>
                        <a:pt x="1096" y="704"/>
                      </a:lnTo>
                      <a:lnTo>
                        <a:pt x="1089" y="701"/>
                      </a:lnTo>
                      <a:lnTo>
                        <a:pt x="1083" y="697"/>
                      </a:lnTo>
                      <a:lnTo>
                        <a:pt x="1075" y="694"/>
                      </a:lnTo>
                      <a:lnTo>
                        <a:pt x="1067" y="692"/>
                      </a:lnTo>
                      <a:lnTo>
                        <a:pt x="1058" y="689"/>
                      </a:lnTo>
                      <a:lnTo>
                        <a:pt x="959" y="669"/>
                      </a:lnTo>
                      <a:lnTo>
                        <a:pt x="944" y="665"/>
                      </a:lnTo>
                      <a:lnTo>
                        <a:pt x="931" y="663"/>
                      </a:lnTo>
                      <a:lnTo>
                        <a:pt x="922" y="659"/>
                      </a:lnTo>
                      <a:lnTo>
                        <a:pt x="915" y="656"/>
                      </a:lnTo>
                      <a:lnTo>
                        <a:pt x="912" y="654"/>
                      </a:lnTo>
                      <a:lnTo>
                        <a:pt x="911" y="651"/>
                      </a:lnTo>
                      <a:lnTo>
                        <a:pt x="910" y="649"/>
                      </a:lnTo>
                      <a:lnTo>
                        <a:pt x="908" y="645"/>
                      </a:lnTo>
                      <a:lnTo>
                        <a:pt x="908" y="637"/>
                      </a:lnTo>
                      <a:lnTo>
                        <a:pt x="910" y="628"/>
                      </a:lnTo>
                      <a:lnTo>
                        <a:pt x="911" y="621"/>
                      </a:lnTo>
                      <a:lnTo>
                        <a:pt x="915" y="613"/>
                      </a:lnTo>
                      <a:lnTo>
                        <a:pt x="918" y="607"/>
                      </a:lnTo>
                      <a:lnTo>
                        <a:pt x="925" y="602"/>
                      </a:lnTo>
                      <a:lnTo>
                        <a:pt x="934" y="598"/>
                      </a:lnTo>
                      <a:lnTo>
                        <a:pt x="945" y="595"/>
                      </a:lnTo>
                      <a:lnTo>
                        <a:pt x="962" y="594"/>
                      </a:lnTo>
                      <a:lnTo>
                        <a:pt x="980" y="593"/>
                      </a:lnTo>
                      <a:lnTo>
                        <a:pt x="996" y="593"/>
                      </a:lnTo>
                      <a:lnTo>
                        <a:pt x="1007" y="594"/>
                      </a:lnTo>
                      <a:lnTo>
                        <a:pt x="1017" y="595"/>
                      </a:lnTo>
                      <a:lnTo>
                        <a:pt x="1025" y="599"/>
                      </a:lnTo>
                      <a:lnTo>
                        <a:pt x="1029" y="602"/>
                      </a:lnTo>
                      <a:lnTo>
                        <a:pt x="1030" y="604"/>
                      </a:lnTo>
                      <a:lnTo>
                        <a:pt x="1032" y="607"/>
                      </a:lnTo>
                      <a:lnTo>
                        <a:pt x="1034" y="612"/>
                      </a:lnTo>
                      <a:lnTo>
                        <a:pt x="1034" y="622"/>
                      </a:lnTo>
                      <a:lnTo>
                        <a:pt x="1031" y="635"/>
                      </a:lnTo>
                      <a:lnTo>
                        <a:pt x="1135" y="635"/>
                      </a:lnTo>
                      <a:close/>
                    </a:path>
                  </a:pathLst>
                </a:custGeom>
                <a:solidFill>
                  <a:srgbClr val="004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232" name="Freeform 10"/>
                <p:cNvSpPr>
                  <a:spLocks/>
                </p:cNvSpPr>
                <p:nvPr/>
              </p:nvSpPr>
              <p:spPr bwMode="auto">
                <a:xfrm>
                  <a:off x="538163" y="66198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252" y="37"/>
                    </a:cxn>
                    <a:cxn ang="0">
                      <a:pos x="176" y="114"/>
                    </a:cxn>
                    <a:cxn ang="0">
                      <a:pos x="124" y="176"/>
                    </a:cxn>
                    <a:cxn ang="0">
                      <a:pos x="94" y="219"/>
                    </a:cxn>
                    <a:cxn ang="0">
                      <a:pos x="66" y="263"/>
                    </a:cxn>
                    <a:cxn ang="0">
                      <a:pos x="43" y="309"/>
                    </a:cxn>
                    <a:cxn ang="0">
                      <a:pos x="24" y="356"/>
                    </a:cxn>
                    <a:cxn ang="0">
                      <a:pos x="10" y="403"/>
                    </a:cxn>
                    <a:cxn ang="0">
                      <a:pos x="1" y="451"/>
                    </a:cxn>
                    <a:cxn ang="0">
                      <a:pos x="0" y="500"/>
                    </a:cxn>
                    <a:cxn ang="0">
                      <a:pos x="5" y="551"/>
                    </a:cxn>
                    <a:cxn ang="0">
                      <a:pos x="17" y="601"/>
                    </a:cxn>
                    <a:cxn ang="0">
                      <a:pos x="37" y="653"/>
                    </a:cxn>
                    <a:cxn ang="0">
                      <a:pos x="65" y="705"/>
                    </a:cxn>
                    <a:cxn ang="0">
                      <a:pos x="108" y="761"/>
                    </a:cxn>
                    <a:cxn ang="0">
                      <a:pos x="165" y="815"/>
                    </a:cxn>
                    <a:cxn ang="0">
                      <a:pos x="227" y="862"/>
                    </a:cxn>
                    <a:cxn ang="0">
                      <a:pos x="295" y="903"/>
                    </a:cxn>
                    <a:cxn ang="0">
                      <a:pos x="367" y="937"/>
                    </a:cxn>
                    <a:cxn ang="0">
                      <a:pos x="443" y="966"/>
                    </a:cxn>
                    <a:cxn ang="0">
                      <a:pos x="523" y="990"/>
                    </a:cxn>
                    <a:cxn ang="0">
                      <a:pos x="604" y="1008"/>
                    </a:cxn>
                    <a:cxn ang="0">
                      <a:pos x="687" y="1023"/>
                    </a:cxn>
                    <a:cxn ang="0">
                      <a:pos x="772" y="1032"/>
                    </a:cxn>
                    <a:cxn ang="0">
                      <a:pos x="856" y="1038"/>
                    </a:cxn>
                    <a:cxn ang="0">
                      <a:pos x="940" y="1039"/>
                    </a:cxn>
                    <a:cxn ang="0">
                      <a:pos x="1024" y="1038"/>
                    </a:cxn>
                    <a:cxn ang="0">
                      <a:pos x="1105" y="1034"/>
                    </a:cxn>
                    <a:cxn ang="0">
                      <a:pos x="1183" y="1028"/>
                    </a:cxn>
                    <a:cxn ang="0">
                      <a:pos x="1258" y="1018"/>
                    </a:cxn>
                    <a:cxn ang="0">
                      <a:pos x="1258" y="1012"/>
                    </a:cxn>
                    <a:cxn ang="0">
                      <a:pos x="1183" y="1008"/>
                    </a:cxn>
                    <a:cxn ang="0">
                      <a:pos x="1106" y="1000"/>
                    </a:cxn>
                    <a:cxn ang="0">
                      <a:pos x="1026" y="989"/>
                    </a:cxn>
                    <a:cxn ang="0">
                      <a:pos x="945" y="974"/>
                    </a:cxn>
                    <a:cxn ang="0">
                      <a:pos x="866" y="955"/>
                    </a:cxn>
                    <a:cxn ang="0">
                      <a:pos x="786" y="931"/>
                    </a:cxn>
                    <a:cxn ang="0">
                      <a:pos x="707" y="903"/>
                    </a:cxn>
                    <a:cxn ang="0">
                      <a:pos x="633" y="871"/>
                    </a:cxn>
                    <a:cxn ang="0">
                      <a:pos x="561" y="833"/>
                    </a:cxn>
                    <a:cxn ang="0">
                      <a:pos x="494" y="790"/>
                    </a:cxn>
                    <a:cxn ang="0">
                      <a:pos x="430" y="742"/>
                    </a:cxn>
                    <a:cxn ang="0">
                      <a:pos x="375" y="689"/>
                    </a:cxn>
                    <a:cxn ang="0">
                      <a:pos x="325" y="629"/>
                    </a:cxn>
                    <a:cxn ang="0">
                      <a:pos x="284" y="563"/>
                    </a:cxn>
                    <a:cxn ang="0">
                      <a:pos x="251" y="493"/>
                    </a:cxn>
                    <a:cxn ang="0">
                      <a:pos x="229" y="424"/>
                    </a:cxn>
                    <a:cxn ang="0">
                      <a:pos x="219" y="366"/>
                    </a:cxn>
                    <a:cxn ang="0">
                      <a:pos x="215" y="308"/>
                    </a:cxn>
                    <a:cxn ang="0">
                      <a:pos x="218" y="251"/>
                    </a:cxn>
                    <a:cxn ang="0">
                      <a:pos x="225" y="194"/>
                    </a:cxn>
                    <a:cxn ang="0">
                      <a:pos x="238" y="137"/>
                    </a:cxn>
                    <a:cxn ang="0">
                      <a:pos x="257" y="81"/>
                    </a:cxn>
                    <a:cxn ang="0">
                      <a:pos x="280" y="27"/>
                    </a:cxn>
                  </a:cxnLst>
                  <a:rect l="0" t="0" r="r" b="b"/>
                  <a:pathLst>
                    <a:path w="1295" h="1039">
                      <a:moveTo>
                        <a:pt x="292" y="0"/>
                      </a:moveTo>
                      <a:lnTo>
                        <a:pt x="252" y="37"/>
                      </a:lnTo>
                      <a:lnTo>
                        <a:pt x="214" y="75"/>
                      </a:lnTo>
                      <a:lnTo>
                        <a:pt x="176" y="114"/>
                      </a:lnTo>
                      <a:lnTo>
                        <a:pt x="141" y="156"/>
                      </a:lnTo>
                      <a:lnTo>
                        <a:pt x="124" y="176"/>
                      </a:lnTo>
                      <a:lnTo>
                        <a:pt x="109" y="198"/>
                      </a:lnTo>
                      <a:lnTo>
                        <a:pt x="94" y="219"/>
                      </a:lnTo>
                      <a:lnTo>
                        <a:pt x="80" y="242"/>
                      </a:lnTo>
                      <a:lnTo>
                        <a:pt x="66" y="263"/>
                      </a:lnTo>
                      <a:lnTo>
                        <a:pt x="55" y="286"/>
                      </a:lnTo>
                      <a:lnTo>
                        <a:pt x="43" y="309"/>
                      </a:lnTo>
                      <a:lnTo>
                        <a:pt x="33" y="332"/>
                      </a:lnTo>
                      <a:lnTo>
                        <a:pt x="24" y="356"/>
                      </a:lnTo>
                      <a:lnTo>
                        <a:pt x="17" y="379"/>
                      </a:lnTo>
                      <a:lnTo>
                        <a:pt x="10" y="403"/>
                      </a:lnTo>
                      <a:lnTo>
                        <a:pt x="5" y="427"/>
                      </a:lnTo>
                      <a:lnTo>
                        <a:pt x="1" y="451"/>
                      </a:lnTo>
                      <a:lnTo>
                        <a:pt x="0" y="476"/>
                      </a:lnTo>
                      <a:lnTo>
                        <a:pt x="0" y="500"/>
                      </a:lnTo>
                      <a:lnTo>
                        <a:pt x="1" y="525"/>
                      </a:lnTo>
                      <a:lnTo>
                        <a:pt x="5" y="551"/>
                      </a:lnTo>
                      <a:lnTo>
                        <a:pt x="10" y="576"/>
                      </a:lnTo>
                      <a:lnTo>
                        <a:pt x="17" y="601"/>
                      </a:lnTo>
                      <a:lnTo>
                        <a:pt x="25" y="628"/>
                      </a:lnTo>
                      <a:lnTo>
                        <a:pt x="37" y="653"/>
                      </a:lnTo>
                      <a:lnTo>
                        <a:pt x="49" y="680"/>
                      </a:lnTo>
                      <a:lnTo>
                        <a:pt x="65" y="705"/>
                      </a:lnTo>
                      <a:lnTo>
                        <a:pt x="81" y="732"/>
                      </a:lnTo>
                      <a:lnTo>
                        <a:pt x="108" y="761"/>
                      </a:lnTo>
                      <a:lnTo>
                        <a:pt x="135" y="789"/>
                      </a:lnTo>
                      <a:lnTo>
                        <a:pt x="165" y="815"/>
                      </a:lnTo>
                      <a:lnTo>
                        <a:pt x="195" y="839"/>
                      </a:lnTo>
                      <a:lnTo>
                        <a:pt x="227" y="862"/>
                      </a:lnTo>
                      <a:lnTo>
                        <a:pt x="261" y="882"/>
                      </a:lnTo>
                      <a:lnTo>
                        <a:pt x="295" y="903"/>
                      </a:lnTo>
                      <a:lnTo>
                        <a:pt x="330" y="920"/>
                      </a:lnTo>
                      <a:lnTo>
                        <a:pt x="367" y="937"/>
                      </a:lnTo>
                      <a:lnTo>
                        <a:pt x="405" y="952"/>
                      </a:lnTo>
                      <a:lnTo>
                        <a:pt x="443" y="966"/>
                      </a:lnTo>
                      <a:lnTo>
                        <a:pt x="482" y="979"/>
                      </a:lnTo>
                      <a:lnTo>
                        <a:pt x="523" y="990"/>
                      </a:lnTo>
                      <a:lnTo>
                        <a:pt x="563" y="1000"/>
                      </a:lnTo>
                      <a:lnTo>
                        <a:pt x="604" y="1008"/>
                      </a:lnTo>
                      <a:lnTo>
                        <a:pt x="645" y="1015"/>
                      </a:lnTo>
                      <a:lnTo>
                        <a:pt x="687" y="1023"/>
                      </a:lnTo>
                      <a:lnTo>
                        <a:pt x="729" y="1028"/>
                      </a:lnTo>
                      <a:lnTo>
                        <a:pt x="772" y="1032"/>
                      </a:lnTo>
                      <a:lnTo>
                        <a:pt x="814" y="1036"/>
                      </a:lnTo>
                      <a:lnTo>
                        <a:pt x="856" y="1038"/>
                      </a:lnTo>
                      <a:lnTo>
                        <a:pt x="899" y="1039"/>
                      </a:lnTo>
                      <a:lnTo>
                        <a:pt x="940" y="1039"/>
                      </a:lnTo>
                      <a:lnTo>
                        <a:pt x="982" y="1039"/>
                      </a:lnTo>
                      <a:lnTo>
                        <a:pt x="1024" y="1038"/>
                      </a:lnTo>
                      <a:lnTo>
                        <a:pt x="1064" y="1037"/>
                      </a:lnTo>
                      <a:lnTo>
                        <a:pt x="1105" y="1034"/>
                      </a:lnTo>
                      <a:lnTo>
                        <a:pt x="1144" y="1032"/>
                      </a:lnTo>
                      <a:lnTo>
                        <a:pt x="1183" y="1028"/>
                      </a:lnTo>
                      <a:lnTo>
                        <a:pt x="1221" y="1023"/>
                      </a:lnTo>
                      <a:lnTo>
                        <a:pt x="1258" y="1018"/>
                      </a:lnTo>
                      <a:lnTo>
                        <a:pt x="1295" y="1013"/>
                      </a:lnTo>
                      <a:lnTo>
                        <a:pt x="1258" y="1012"/>
                      </a:lnTo>
                      <a:lnTo>
                        <a:pt x="1221" y="1010"/>
                      </a:lnTo>
                      <a:lnTo>
                        <a:pt x="1183" y="1008"/>
                      </a:lnTo>
                      <a:lnTo>
                        <a:pt x="1145" y="1004"/>
                      </a:lnTo>
                      <a:lnTo>
                        <a:pt x="1106" y="1000"/>
                      </a:lnTo>
                      <a:lnTo>
                        <a:pt x="1066" y="995"/>
                      </a:lnTo>
                      <a:lnTo>
                        <a:pt x="1026" y="989"/>
                      </a:lnTo>
                      <a:lnTo>
                        <a:pt x="986" y="981"/>
                      </a:lnTo>
                      <a:lnTo>
                        <a:pt x="945" y="974"/>
                      </a:lnTo>
                      <a:lnTo>
                        <a:pt x="905" y="965"/>
                      </a:lnTo>
                      <a:lnTo>
                        <a:pt x="866" y="955"/>
                      </a:lnTo>
                      <a:lnTo>
                        <a:pt x="825" y="943"/>
                      </a:lnTo>
                      <a:lnTo>
                        <a:pt x="786" y="931"/>
                      </a:lnTo>
                      <a:lnTo>
                        <a:pt x="747" y="918"/>
                      </a:lnTo>
                      <a:lnTo>
                        <a:pt x="707" y="903"/>
                      </a:lnTo>
                      <a:lnTo>
                        <a:pt x="670" y="888"/>
                      </a:lnTo>
                      <a:lnTo>
                        <a:pt x="633" y="871"/>
                      </a:lnTo>
                      <a:lnTo>
                        <a:pt x="596" y="852"/>
                      </a:lnTo>
                      <a:lnTo>
                        <a:pt x="561" y="833"/>
                      </a:lnTo>
                      <a:lnTo>
                        <a:pt x="527" y="813"/>
                      </a:lnTo>
                      <a:lnTo>
                        <a:pt x="494" y="790"/>
                      </a:lnTo>
                      <a:lnTo>
                        <a:pt x="462" y="767"/>
                      </a:lnTo>
                      <a:lnTo>
                        <a:pt x="430" y="742"/>
                      </a:lnTo>
                      <a:lnTo>
                        <a:pt x="403" y="717"/>
                      </a:lnTo>
                      <a:lnTo>
                        <a:pt x="375" y="689"/>
                      </a:lnTo>
                      <a:lnTo>
                        <a:pt x="349" y="660"/>
                      </a:lnTo>
                      <a:lnTo>
                        <a:pt x="325" y="629"/>
                      </a:lnTo>
                      <a:lnTo>
                        <a:pt x="304" y="598"/>
                      </a:lnTo>
                      <a:lnTo>
                        <a:pt x="284" y="563"/>
                      </a:lnTo>
                      <a:lnTo>
                        <a:pt x="266" y="529"/>
                      </a:lnTo>
                      <a:lnTo>
                        <a:pt x="251" y="493"/>
                      </a:lnTo>
                      <a:lnTo>
                        <a:pt x="238" y="453"/>
                      </a:lnTo>
                      <a:lnTo>
                        <a:pt x="229" y="424"/>
                      </a:lnTo>
                      <a:lnTo>
                        <a:pt x="223" y="395"/>
                      </a:lnTo>
                      <a:lnTo>
                        <a:pt x="219" y="366"/>
                      </a:lnTo>
                      <a:lnTo>
                        <a:pt x="216" y="337"/>
                      </a:lnTo>
                      <a:lnTo>
                        <a:pt x="215" y="308"/>
                      </a:lnTo>
                      <a:lnTo>
                        <a:pt x="215" y="279"/>
                      </a:lnTo>
                      <a:lnTo>
                        <a:pt x="218" y="251"/>
                      </a:lnTo>
                      <a:lnTo>
                        <a:pt x="220" y="222"/>
                      </a:lnTo>
                      <a:lnTo>
                        <a:pt x="225" y="194"/>
                      </a:lnTo>
                      <a:lnTo>
                        <a:pt x="232" y="165"/>
                      </a:lnTo>
                      <a:lnTo>
                        <a:pt x="238" y="137"/>
                      </a:lnTo>
                      <a:lnTo>
                        <a:pt x="247" y="109"/>
                      </a:lnTo>
                      <a:lnTo>
                        <a:pt x="257" y="81"/>
                      </a:lnTo>
                      <a:lnTo>
                        <a:pt x="267" y="55"/>
                      </a:lnTo>
                      <a:lnTo>
                        <a:pt x="280" y="2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33" name="Freeform 11"/>
                <p:cNvSpPr>
                  <a:spLocks/>
                </p:cNvSpPr>
                <p:nvPr/>
              </p:nvSpPr>
              <p:spPr bwMode="auto">
                <a:xfrm>
                  <a:off x="1192213" y="28733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35" y="27"/>
                    </a:cxn>
                    <a:cxn ang="0">
                      <a:pos x="111" y="31"/>
                    </a:cxn>
                    <a:cxn ang="0">
                      <a:pos x="189" y="39"/>
                    </a:cxn>
                    <a:cxn ang="0">
                      <a:pos x="268" y="50"/>
                    </a:cxn>
                    <a:cxn ang="0">
                      <a:pos x="348" y="65"/>
                    </a:cxn>
                    <a:cxn ang="0">
                      <a:pos x="429" y="84"/>
                    </a:cxn>
                    <a:cxn ang="0">
                      <a:pos x="509" y="108"/>
                    </a:cxn>
                    <a:cxn ang="0">
                      <a:pos x="586" y="136"/>
                    </a:cxn>
                    <a:cxn ang="0">
                      <a:pos x="662" y="169"/>
                    </a:cxn>
                    <a:cxn ang="0">
                      <a:pos x="734" y="206"/>
                    </a:cxn>
                    <a:cxn ang="0">
                      <a:pos x="801" y="249"/>
                    </a:cxn>
                    <a:cxn ang="0">
                      <a:pos x="863" y="297"/>
                    </a:cxn>
                    <a:cxn ang="0">
                      <a:pos x="920" y="350"/>
                    </a:cxn>
                    <a:cxn ang="0">
                      <a:pos x="969" y="410"/>
                    </a:cxn>
                    <a:cxn ang="0">
                      <a:pos x="1011" y="476"/>
                    </a:cxn>
                    <a:cxn ang="0">
                      <a:pos x="1044" y="546"/>
                    </a:cxn>
                    <a:cxn ang="0">
                      <a:pos x="1064" y="615"/>
                    </a:cxn>
                    <a:cxn ang="0">
                      <a:pos x="1076" y="673"/>
                    </a:cxn>
                    <a:cxn ang="0">
                      <a:pos x="1080" y="731"/>
                    </a:cxn>
                    <a:cxn ang="0">
                      <a:pos x="1077" y="788"/>
                    </a:cxn>
                    <a:cxn ang="0">
                      <a:pos x="1069" y="845"/>
                    </a:cxn>
                    <a:cxn ang="0">
                      <a:pos x="1055" y="902"/>
                    </a:cxn>
                    <a:cxn ang="0">
                      <a:pos x="1038" y="958"/>
                    </a:cxn>
                    <a:cxn ang="0">
                      <a:pos x="1015" y="1012"/>
                    </a:cxn>
                    <a:cxn ang="0">
                      <a:pos x="1042" y="1002"/>
                    </a:cxn>
                    <a:cxn ang="0">
                      <a:pos x="1117" y="925"/>
                    </a:cxn>
                    <a:cxn ang="0">
                      <a:pos x="1169" y="863"/>
                    </a:cxn>
                    <a:cxn ang="0">
                      <a:pos x="1201" y="820"/>
                    </a:cxn>
                    <a:cxn ang="0">
                      <a:pos x="1228" y="776"/>
                    </a:cxn>
                    <a:cxn ang="0">
                      <a:pos x="1252" y="730"/>
                    </a:cxn>
                    <a:cxn ang="0">
                      <a:pos x="1271" y="683"/>
                    </a:cxn>
                    <a:cxn ang="0">
                      <a:pos x="1285" y="636"/>
                    </a:cxn>
                    <a:cxn ang="0">
                      <a:pos x="1292" y="588"/>
                    </a:cxn>
                    <a:cxn ang="0">
                      <a:pos x="1295" y="539"/>
                    </a:cxn>
                    <a:cxn ang="0">
                      <a:pos x="1290" y="488"/>
                    </a:cxn>
                    <a:cxn ang="0">
                      <a:pos x="1278" y="438"/>
                    </a:cxn>
                    <a:cxn ang="0">
                      <a:pos x="1258" y="386"/>
                    </a:cxn>
                    <a:cxn ang="0">
                      <a:pos x="1230" y="334"/>
                    </a:cxn>
                    <a:cxn ang="0">
                      <a:pos x="1187" y="278"/>
                    </a:cxn>
                    <a:cxn ang="0">
                      <a:pos x="1130" y="224"/>
                    </a:cxn>
                    <a:cxn ang="0">
                      <a:pos x="1067" y="177"/>
                    </a:cxn>
                    <a:cxn ang="0">
                      <a:pos x="1000" y="136"/>
                    </a:cxn>
                    <a:cxn ang="0">
                      <a:pos x="926" y="102"/>
                    </a:cxn>
                    <a:cxn ang="0">
                      <a:pos x="850" y="73"/>
                    </a:cxn>
                    <a:cxn ang="0">
                      <a:pos x="772" y="49"/>
                    </a:cxn>
                    <a:cxn ang="0">
                      <a:pos x="690" y="31"/>
                    </a:cxn>
                    <a:cxn ang="0">
                      <a:pos x="606" y="16"/>
                    </a:cxn>
                    <a:cxn ang="0">
                      <a:pos x="523" y="7"/>
                    </a:cxn>
                    <a:cxn ang="0">
                      <a:pos x="438" y="1"/>
                    </a:cxn>
                    <a:cxn ang="0">
                      <a:pos x="354" y="0"/>
                    </a:cxn>
                    <a:cxn ang="0">
                      <a:pos x="271" y="1"/>
                    </a:cxn>
                    <a:cxn ang="0">
                      <a:pos x="190" y="5"/>
                    </a:cxn>
                    <a:cxn ang="0">
                      <a:pos x="111" y="11"/>
                    </a:cxn>
                    <a:cxn ang="0">
                      <a:pos x="35" y="21"/>
                    </a:cxn>
                  </a:cxnLst>
                  <a:rect l="0" t="0" r="r" b="b"/>
                  <a:pathLst>
                    <a:path w="1295" h="1039">
                      <a:moveTo>
                        <a:pt x="0" y="26"/>
                      </a:moveTo>
                      <a:lnTo>
                        <a:pt x="35" y="27"/>
                      </a:lnTo>
                      <a:lnTo>
                        <a:pt x="73" y="29"/>
                      </a:lnTo>
                      <a:lnTo>
                        <a:pt x="111" y="31"/>
                      </a:lnTo>
                      <a:lnTo>
                        <a:pt x="149" y="35"/>
                      </a:lnTo>
                      <a:lnTo>
                        <a:pt x="189" y="39"/>
                      </a:lnTo>
                      <a:lnTo>
                        <a:pt x="228" y="44"/>
                      </a:lnTo>
                      <a:lnTo>
                        <a:pt x="268" y="50"/>
                      </a:lnTo>
                      <a:lnTo>
                        <a:pt x="309" y="58"/>
                      </a:lnTo>
                      <a:lnTo>
                        <a:pt x="348" y="65"/>
                      </a:lnTo>
                      <a:lnTo>
                        <a:pt x="389" y="74"/>
                      </a:lnTo>
                      <a:lnTo>
                        <a:pt x="429" y="84"/>
                      </a:lnTo>
                      <a:lnTo>
                        <a:pt x="468" y="96"/>
                      </a:lnTo>
                      <a:lnTo>
                        <a:pt x="509" y="108"/>
                      </a:lnTo>
                      <a:lnTo>
                        <a:pt x="548" y="121"/>
                      </a:lnTo>
                      <a:lnTo>
                        <a:pt x="586" y="136"/>
                      </a:lnTo>
                      <a:lnTo>
                        <a:pt x="624" y="151"/>
                      </a:lnTo>
                      <a:lnTo>
                        <a:pt x="662" y="169"/>
                      </a:lnTo>
                      <a:lnTo>
                        <a:pt x="699" y="187"/>
                      </a:lnTo>
                      <a:lnTo>
                        <a:pt x="734" y="206"/>
                      </a:lnTo>
                      <a:lnTo>
                        <a:pt x="768" y="226"/>
                      </a:lnTo>
                      <a:lnTo>
                        <a:pt x="801" y="249"/>
                      </a:lnTo>
                      <a:lnTo>
                        <a:pt x="833" y="272"/>
                      </a:lnTo>
                      <a:lnTo>
                        <a:pt x="863" y="297"/>
                      </a:lnTo>
                      <a:lnTo>
                        <a:pt x="892" y="322"/>
                      </a:lnTo>
                      <a:lnTo>
                        <a:pt x="920" y="350"/>
                      </a:lnTo>
                      <a:lnTo>
                        <a:pt x="945" y="379"/>
                      </a:lnTo>
                      <a:lnTo>
                        <a:pt x="969" y="410"/>
                      </a:lnTo>
                      <a:lnTo>
                        <a:pt x="991" y="441"/>
                      </a:lnTo>
                      <a:lnTo>
                        <a:pt x="1011" y="476"/>
                      </a:lnTo>
                      <a:lnTo>
                        <a:pt x="1029" y="510"/>
                      </a:lnTo>
                      <a:lnTo>
                        <a:pt x="1044" y="546"/>
                      </a:lnTo>
                      <a:lnTo>
                        <a:pt x="1057" y="586"/>
                      </a:lnTo>
                      <a:lnTo>
                        <a:pt x="1064" y="615"/>
                      </a:lnTo>
                      <a:lnTo>
                        <a:pt x="1071" y="644"/>
                      </a:lnTo>
                      <a:lnTo>
                        <a:pt x="1076" y="673"/>
                      </a:lnTo>
                      <a:lnTo>
                        <a:pt x="1078" y="702"/>
                      </a:lnTo>
                      <a:lnTo>
                        <a:pt x="1080" y="731"/>
                      </a:lnTo>
                      <a:lnTo>
                        <a:pt x="1080" y="760"/>
                      </a:lnTo>
                      <a:lnTo>
                        <a:pt x="1077" y="788"/>
                      </a:lnTo>
                      <a:lnTo>
                        <a:pt x="1074" y="817"/>
                      </a:lnTo>
                      <a:lnTo>
                        <a:pt x="1069" y="845"/>
                      </a:lnTo>
                      <a:lnTo>
                        <a:pt x="1063" y="874"/>
                      </a:lnTo>
                      <a:lnTo>
                        <a:pt x="1055" y="902"/>
                      </a:lnTo>
                      <a:lnTo>
                        <a:pt x="1048" y="930"/>
                      </a:lnTo>
                      <a:lnTo>
                        <a:pt x="1038" y="958"/>
                      </a:lnTo>
                      <a:lnTo>
                        <a:pt x="1026" y="984"/>
                      </a:lnTo>
                      <a:lnTo>
                        <a:pt x="1015" y="1012"/>
                      </a:lnTo>
                      <a:lnTo>
                        <a:pt x="1002" y="1039"/>
                      </a:lnTo>
                      <a:lnTo>
                        <a:pt x="1042" y="1002"/>
                      </a:lnTo>
                      <a:lnTo>
                        <a:pt x="1081" y="964"/>
                      </a:lnTo>
                      <a:lnTo>
                        <a:pt x="1117" y="925"/>
                      </a:lnTo>
                      <a:lnTo>
                        <a:pt x="1153" y="883"/>
                      </a:lnTo>
                      <a:lnTo>
                        <a:pt x="1169" y="863"/>
                      </a:lnTo>
                      <a:lnTo>
                        <a:pt x="1186" y="841"/>
                      </a:lnTo>
                      <a:lnTo>
                        <a:pt x="1201" y="820"/>
                      </a:lnTo>
                      <a:lnTo>
                        <a:pt x="1215" y="797"/>
                      </a:lnTo>
                      <a:lnTo>
                        <a:pt x="1228" y="776"/>
                      </a:lnTo>
                      <a:lnTo>
                        <a:pt x="1240" y="753"/>
                      </a:lnTo>
                      <a:lnTo>
                        <a:pt x="1252" y="730"/>
                      </a:lnTo>
                      <a:lnTo>
                        <a:pt x="1262" y="707"/>
                      </a:lnTo>
                      <a:lnTo>
                        <a:pt x="1271" y="683"/>
                      </a:lnTo>
                      <a:lnTo>
                        <a:pt x="1278" y="660"/>
                      </a:lnTo>
                      <a:lnTo>
                        <a:pt x="1285" y="636"/>
                      </a:lnTo>
                      <a:lnTo>
                        <a:pt x="1290" y="612"/>
                      </a:lnTo>
                      <a:lnTo>
                        <a:pt x="1292" y="588"/>
                      </a:lnTo>
                      <a:lnTo>
                        <a:pt x="1295" y="563"/>
                      </a:lnTo>
                      <a:lnTo>
                        <a:pt x="1295" y="539"/>
                      </a:lnTo>
                      <a:lnTo>
                        <a:pt x="1293" y="514"/>
                      </a:lnTo>
                      <a:lnTo>
                        <a:pt x="1290" y="488"/>
                      </a:lnTo>
                      <a:lnTo>
                        <a:pt x="1285" y="463"/>
                      </a:lnTo>
                      <a:lnTo>
                        <a:pt x="1278" y="438"/>
                      </a:lnTo>
                      <a:lnTo>
                        <a:pt x="1269" y="411"/>
                      </a:lnTo>
                      <a:lnTo>
                        <a:pt x="1258" y="386"/>
                      </a:lnTo>
                      <a:lnTo>
                        <a:pt x="1245" y="359"/>
                      </a:lnTo>
                      <a:lnTo>
                        <a:pt x="1230" y="334"/>
                      </a:lnTo>
                      <a:lnTo>
                        <a:pt x="1212" y="307"/>
                      </a:lnTo>
                      <a:lnTo>
                        <a:pt x="1187" y="278"/>
                      </a:lnTo>
                      <a:lnTo>
                        <a:pt x="1159" y="250"/>
                      </a:lnTo>
                      <a:lnTo>
                        <a:pt x="1130" y="224"/>
                      </a:lnTo>
                      <a:lnTo>
                        <a:pt x="1100" y="200"/>
                      </a:lnTo>
                      <a:lnTo>
                        <a:pt x="1067" y="177"/>
                      </a:lnTo>
                      <a:lnTo>
                        <a:pt x="1034" y="157"/>
                      </a:lnTo>
                      <a:lnTo>
                        <a:pt x="1000" y="136"/>
                      </a:lnTo>
                      <a:lnTo>
                        <a:pt x="963" y="119"/>
                      </a:lnTo>
                      <a:lnTo>
                        <a:pt x="926" y="102"/>
                      </a:lnTo>
                      <a:lnTo>
                        <a:pt x="890" y="87"/>
                      </a:lnTo>
                      <a:lnTo>
                        <a:pt x="850" y="73"/>
                      </a:lnTo>
                      <a:lnTo>
                        <a:pt x="811" y="60"/>
                      </a:lnTo>
                      <a:lnTo>
                        <a:pt x="772" y="49"/>
                      </a:lnTo>
                      <a:lnTo>
                        <a:pt x="731" y="39"/>
                      </a:lnTo>
                      <a:lnTo>
                        <a:pt x="690" y="31"/>
                      </a:lnTo>
                      <a:lnTo>
                        <a:pt x="648" y="24"/>
                      </a:lnTo>
                      <a:lnTo>
                        <a:pt x="606" y="16"/>
                      </a:lnTo>
                      <a:lnTo>
                        <a:pt x="564" y="11"/>
                      </a:lnTo>
                      <a:lnTo>
                        <a:pt x="523" y="7"/>
                      </a:lnTo>
                      <a:lnTo>
                        <a:pt x="481" y="3"/>
                      </a:lnTo>
                      <a:lnTo>
                        <a:pt x="438" y="1"/>
                      </a:lnTo>
                      <a:lnTo>
                        <a:pt x="396" y="0"/>
                      </a:lnTo>
                      <a:lnTo>
                        <a:pt x="354" y="0"/>
                      </a:lnTo>
                      <a:lnTo>
                        <a:pt x="313" y="0"/>
                      </a:lnTo>
                      <a:lnTo>
                        <a:pt x="271" y="1"/>
                      </a:lnTo>
                      <a:lnTo>
                        <a:pt x="230" y="2"/>
                      </a:lnTo>
                      <a:lnTo>
                        <a:pt x="190" y="5"/>
                      </a:lnTo>
                      <a:lnTo>
                        <a:pt x="151" y="7"/>
                      </a:lnTo>
                      <a:lnTo>
                        <a:pt x="111" y="11"/>
                      </a:lnTo>
                      <a:lnTo>
                        <a:pt x="73" y="16"/>
                      </a:lnTo>
                      <a:lnTo>
                        <a:pt x="35" y="21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E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228" name="Freeform 7"/>
              <p:cNvSpPr>
                <a:spLocks/>
              </p:cNvSpPr>
              <p:nvPr/>
            </p:nvSpPr>
            <p:spPr bwMode="auto">
              <a:xfrm>
                <a:off x="1272564" y="-3401"/>
                <a:ext cx="387262" cy="702126"/>
              </a:xfrm>
              <a:custGeom>
                <a:avLst/>
                <a:gdLst/>
                <a:ahLst/>
                <a:cxnLst>
                  <a:cxn ang="0">
                    <a:pos x="1501" y="0"/>
                  </a:cxn>
                  <a:cxn ang="0">
                    <a:pos x="1520" y="62"/>
                  </a:cxn>
                  <a:cxn ang="0">
                    <a:pos x="1538" y="127"/>
                  </a:cxn>
                  <a:cxn ang="0">
                    <a:pos x="1552" y="191"/>
                  </a:cxn>
                  <a:cxn ang="0">
                    <a:pos x="1563" y="258"/>
                  </a:cxn>
                  <a:cxn ang="0">
                    <a:pos x="1571" y="325"/>
                  </a:cxn>
                  <a:cxn ang="0">
                    <a:pos x="1574" y="395"/>
                  </a:cxn>
                  <a:cxn ang="0">
                    <a:pos x="1576" y="465"/>
                  </a:cxn>
                  <a:cxn ang="0">
                    <a:pos x="1574" y="537"/>
                  </a:cxn>
                  <a:cxn ang="0">
                    <a:pos x="1562" y="671"/>
                  </a:cxn>
                  <a:cxn ang="0">
                    <a:pos x="1538" y="806"/>
                  </a:cxn>
                  <a:cxn ang="0">
                    <a:pos x="1502" y="942"/>
                  </a:cxn>
                  <a:cxn ang="0">
                    <a:pos x="1457" y="1076"/>
                  </a:cxn>
                  <a:cxn ang="0">
                    <a:pos x="1401" y="1211"/>
                  </a:cxn>
                  <a:cxn ang="0">
                    <a:pos x="1335" y="1344"/>
                  </a:cxn>
                  <a:cxn ang="0">
                    <a:pos x="1261" y="1477"/>
                  </a:cxn>
                  <a:cxn ang="0">
                    <a:pos x="1176" y="1609"/>
                  </a:cxn>
                  <a:cxn ang="0">
                    <a:pos x="1082" y="1739"/>
                  </a:cxn>
                  <a:cxn ang="0">
                    <a:pos x="980" y="1868"/>
                  </a:cxn>
                  <a:cxn ang="0">
                    <a:pos x="868" y="1995"/>
                  </a:cxn>
                  <a:cxn ang="0">
                    <a:pos x="749" y="2119"/>
                  </a:cxn>
                  <a:cxn ang="0">
                    <a:pos x="623" y="2241"/>
                  </a:cxn>
                  <a:cxn ang="0">
                    <a:pos x="489" y="2360"/>
                  </a:cxn>
                  <a:cxn ang="0">
                    <a:pos x="347" y="2476"/>
                  </a:cxn>
                  <a:cxn ang="0">
                    <a:pos x="199" y="2589"/>
                  </a:cxn>
                  <a:cxn ang="0">
                    <a:pos x="0" y="2580"/>
                  </a:cxn>
                  <a:cxn ang="0">
                    <a:pos x="146" y="2472"/>
                  </a:cxn>
                  <a:cxn ang="0">
                    <a:pos x="286" y="2361"/>
                  </a:cxn>
                  <a:cxn ang="0">
                    <a:pos x="419" y="2247"/>
                  </a:cxn>
                  <a:cxn ang="0">
                    <a:pos x="544" y="2129"/>
                  </a:cxn>
                  <a:cxn ang="0">
                    <a:pos x="662" y="2010"/>
                  </a:cxn>
                  <a:cxn ang="0">
                    <a:pos x="771" y="1887"/>
                  </a:cxn>
                  <a:cxn ang="0">
                    <a:pos x="873" y="1763"/>
                  </a:cxn>
                  <a:cxn ang="0">
                    <a:pos x="966" y="1638"/>
                  </a:cxn>
                  <a:cxn ang="0">
                    <a:pos x="1049" y="1510"/>
                  </a:cxn>
                  <a:cxn ang="0">
                    <a:pos x="1124" y="1382"/>
                  </a:cxn>
                  <a:cxn ang="0">
                    <a:pos x="1190" y="1252"/>
                  </a:cxn>
                  <a:cxn ang="0">
                    <a:pos x="1244" y="1122"/>
                  </a:cxn>
                  <a:cxn ang="0">
                    <a:pos x="1290" y="991"/>
                  </a:cxn>
                  <a:cxn ang="0">
                    <a:pos x="1324" y="861"/>
                  </a:cxn>
                  <a:cxn ang="0">
                    <a:pos x="1348" y="729"/>
                  </a:cxn>
                  <a:cxn ang="0">
                    <a:pos x="1361" y="599"/>
                  </a:cxn>
                  <a:cxn ang="0">
                    <a:pos x="1362" y="518"/>
                  </a:cxn>
                  <a:cxn ang="0">
                    <a:pos x="1359" y="439"/>
                  </a:cxn>
                  <a:cxn ang="0">
                    <a:pos x="1353" y="362"/>
                  </a:cxn>
                  <a:cxn ang="0">
                    <a:pos x="1342" y="286"/>
                  </a:cxn>
                  <a:cxn ang="0">
                    <a:pos x="1326" y="211"/>
                  </a:cxn>
                  <a:cxn ang="0">
                    <a:pos x="1306" y="139"/>
                  </a:cxn>
                  <a:cxn ang="0">
                    <a:pos x="1282" y="68"/>
                  </a:cxn>
                  <a:cxn ang="0">
                    <a:pos x="1254" y="0"/>
                  </a:cxn>
                </a:cxnLst>
                <a:rect l="0" t="0" r="r" b="b"/>
                <a:pathLst>
                  <a:path w="1576" h="2589">
                    <a:moveTo>
                      <a:pt x="1254" y="0"/>
                    </a:moveTo>
                    <a:lnTo>
                      <a:pt x="1501" y="0"/>
                    </a:lnTo>
                    <a:lnTo>
                      <a:pt x="1511" y="32"/>
                    </a:lnTo>
                    <a:lnTo>
                      <a:pt x="1520" y="62"/>
                    </a:lnTo>
                    <a:lnTo>
                      <a:pt x="1529" y="95"/>
                    </a:lnTo>
                    <a:lnTo>
                      <a:pt x="1538" y="127"/>
                    </a:lnTo>
                    <a:lnTo>
                      <a:pt x="1545" y="159"/>
                    </a:lnTo>
                    <a:lnTo>
                      <a:pt x="1552" y="191"/>
                    </a:lnTo>
                    <a:lnTo>
                      <a:pt x="1558" y="225"/>
                    </a:lnTo>
                    <a:lnTo>
                      <a:pt x="1563" y="258"/>
                    </a:lnTo>
                    <a:lnTo>
                      <a:pt x="1567" y="292"/>
                    </a:lnTo>
                    <a:lnTo>
                      <a:pt x="1571" y="325"/>
                    </a:lnTo>
                    <a:lnTo>
                      <a:pt x="1573" y="361"/>
                    </a:lnTo>
                    <a:lnTo>
                      <a:pt x="1574" y="395"/>
                    </a:lnTo>
                    <a:lnTo>
                      <a:pt x="1576" y="429"/>
                    </a:lnTo>
                    <a:lnTo>
                      <a:pt x="1576" y="465"/>
                    </a:lnTo>
                    <a:lnTo>
                      <a:pt x="1576" y="500"/>
                    </a:lnTo>
                    <a:lnTo>
                      <a:pt x="1574" y="537"/>
                    </a:lnTo>
                    <a:lnTo>
                      <a:pt x="1569" y="604"/>
                    </a:lnTo>
                    <a:lnTo>
                      <a:pt x="1562" y="671"/>
                    </a:lnTo>
                    <a:lnTo>
                      <a:pt x="1550" y="738"/>
                    </a:lnTo>
                    <a:lnTo>
                      <a:pt x="1538" y="806"/>
                    </a:lnTo>
                    <a:lnTo>
                      <a:pt x="1521" y="873"/>
                    </a:lnTo>
                    <a:lnTo>
                      <a:pt x="1502" y="942"/>
                    </a:lnTo>
                    <a:lnTo>
                      <a:pt x="1481" y="1009"/>
                    </a:lnTo>
                    <a:lnTo>
                      <a:pt x="1457" y="1076"/>
                    </a:lnTo>
                    <a:lnTo>
                      <a:pt x="1430" y="1144"/>
                    </a:lnTo>
                    <a:lnTo>
                      <a:pt x="1401" y="1211"/>
                    </a:lnTo>
                    <a:lnTo>
                      <a:pt x="1369" y="1279"/>
                    </a:lnTo>
                    <a:lnTo>
                      <a:pt x="1335" y="1344"/>
                    </a:lnTo>
                    <a:lnTo>
                      <a:pt x="1299" y="1411"/>
                    </a:lnTo>
                    <a:lnTo>
                      <a:pt x="1261" y="1477"/>
                    </a:lnTo>
                    <a:lnTo>
                      <a:pt x="1219" y="1544"/>
                    </a:lnTo>
                    <a:lnTo>
                      <a:pt x="1176" y="1609"/>
                    </a:lnTo>
                    <a:lnTo>
                      <a:pt x="1130" y="1675"/>
                    </a:lnTo>
                    <a:lnTo>
                      <a:pt x="1082" y="1739"/>
                    </a:lnTo>
                    <a:lnTo>
                      <a:pt x="1032" y="1804"/>
                    </a:lnTo>
                    <a:lnTo>
                      <a:pt x="980" y="1868"/>
                    </a:lnTo>
                    <a:lnTo>
                      <a:pt x="925" y="1932"/>
                    </a:lnTo>
                    <a:lnTo>
                      <a:pt x="868" y="1995"/>
                    </a:lnTo>
                    <a:lnTo>
                      <a:pt x="810" y="2057"/>
                    </a:lnTo>
                    <a:lnTo>
                      <a:pt x="749" y="2119"/>
                    </a:lnTo>
                    <a:lnTo>
                      <a:pt x="687" y="2180"/>
                    </a:lnTo>
                    <a:lnTo>
                      <a:pt x="623" y="2241"/>
                    </a:lnTo>
                    <a:lnTo>
                      <a:pt x="557" y="2300"/>
                    </a:lnTo>
                    <a:lnTo>
                      <a:pt x="489" y="2360"/>
                    </a:lnTo>
                    <a:lnTo>
                      <a:pt x="419" y="2418"/>
                    </a:lnTo>
                    <a:lnTo>
                      <a:pt x="347" y="2476"/>
                    </a:lnTo>
                    <a:lnTo>
                      <a:pt x="273" y="2533"/>
                    </a:lnTo>
                    <a:lnTo>
                      <a:pt x="199" y="2589"/>
                    </a:lnTo>
                    <a:lnTo>
                      <a:pt x="0" y="2589"/>
                    </a:lnTo>
                    <a:lnTo>
                      <a:pt x="0" y="2580"/>
                    </a:lnTo>
                    <a:lnTo>
                      <a:pt x="74" y="2527"/>
                    </a:lnTo>
                    <a:lnTo>
                      <a:pt x="146" y="2472"/>
                    </a:lnTo>
                    <a:lnTo>
                      <a:pt x="217" y="2417"/>
                    </a:lnTo>
                    <a:lnTo>
                      <a:pt x="286" y="2361"/>
                    </a:lnTo>
                    <a:lnTo>
                      <a:pt x="353" y="2304"/>
                    </a:lnTo>
                    <a:lnTo>
                      <a:pt x="419" y="2247"/>
                    </a:lnTo>
                    <a:lnTo>
                      <a:pt x="482" y="2189"/>
                    </a:lnTo>
                    <a:lnTo>
                      <a:pt x="544" y="2129"/>
                    </a:lnTo>
                    <a:lnTo>
                      <a:pt x="604" y="2070"/>
                    </a:lnTo>
                    <a:lnTo>
                      <a:pt x="662" y="2010"/>
                    </a:lnTo>
                    <a:lnTo>
                      <a:pt x="718" y="1949"/>
                    </a:lnTo>
                    <a:lnTo>
                      <a:pt x="771" y="1887"/>
                    </a:lnTo>
                    <a:lnTo>
                      <a:pt x="823" y="1825"/>
                    </a:lnTo>
                    <a:lnTo>
                      <a:pt x="873" y="1763"/>
                    </a:lnTo>
                    <a:lnTo>
                      <a:pt x="920" y="1701"/>
                    </a:lnTo>
                    <a:lnTo>
                      <a:pt x="966" y="1638"/>
                    </a:lnTo>
                    <a:lnTo>
                      <a:pt x="1009" y="1575"/>
                    </a:lnTo>
                    <a:lnTo>
                      <a:pt x="1049" y="1510"/>
                    </a:lnTo>
                    <a:lnTo>
                      <a:pt x="1088" y="1447"/>
                    </a:lnTo>
                    <a:lnTo>
                      <a:pt x="1124" y="1382"/>
                    </a:lnTo>
                    <a:lnTo>
                      <a:pt x="1158" y="1318"/>
                    </a:lnTo>
                    <a:lnTo>
                      <a:pt x="1190" y="1252"/>
                    </a:lnTo>
                    <a:lnTo>
                      <a:pt x="1219" y="1187"/>
                    </a:lnTo>
                    <a:lnTo>
                      <a:pt x="1244" y="1122"/>
                    </a:lnTo>
                    <a:lnTo>
                      <a:pt x="1268" y="1057"/>
                    </a:lnTo>
                    <a:lnTo>
                      <a:pt x="1290" y="991"/>
                    </a:lnTo>
                    <a:lnTo>
                      <a:pt x="1309" y="925"/>
                    </a:lnTo>
                    <a:lnTo>
                      <a:pt x="1324" y="861"/>
                    </a:lnTo>
                    <a:lnTo>
                      <a:pt x="1338" y="795"/>
                    </a:lnTo>
                    <a:lnTo>
                      <a:pt x="1348" y="729"/>
                    </a:lnTo>
                    <a:lnTo>
                      <a:pt x="1355" y="663"/>
                    </a:lnTo>
                    <a:lnTo>
                      <a:pt x="1361" y="599"/>
                    </a:lnTo>
                    <a:lnTo>
                      <a:pt x="1362" y="558"/>
                    </a:lnTo>
                    <a:lnTo>
                      <a:pt x="1362" y="518"/>
                    </a:lnTo>
                    <a:lnTo>
                      <a:pt x="1362" y="478"/>
                    </a:lnTo>
                    <a:lnTo>
                      <a:pt x="1359" y="439"/>
                    </a:lnTo>
                    <a:lnTo>
                      <a:pt x="1357" y="400"/>
                    </a:lnTo>
                    <a:lnTo>
                      <a:pt x="1353" y="362"/>
                    </a:lnTo>
                    <a:lnTo>
                      <a:pt x="1348" y="323"/>
                    </a:lnTo>
                    <a:lnTo>
                      <a:pt x="1342" y="286"/>
                    </a:lnTo>
                    <a:lnTo>
                      <a:pt x="1334" y="248"/>
                    </a:lnTo>
                    <a:lnTo>
                      <a:pt x="1326" y="211"/>
                    </a:lnTo>
                    <a:lnTo>
                      <a:pt x="1316" y="175"/>
                    </a:lnTo>
                    <a:lnTo>
                      <a:pt x="1306" y="139"/>
                    </a:lnTo>
                    <a:lnTo>
                      <a:pt x="1295" y="104"/>
                    </a:lnTo>
                    <a:lnTo>
                      <a:pt x="1282" y="68"/>
                    </a:lnTo>
                    <a:lnTo>
                      <a:pt x="1269" y="34"/>
                    </a:lnTo>
                    <a:lnTo>
                      <a:pt x="1254" y="0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9" name="Freeform 12"/>
              <p:cNvSpPr>
                <a:spLocks/>
              </p:cNvSpPr>
              <p:nvPr/>
            </p:nvSpPr>
            <p:spPr bwMode="auto">
              <a:xfrm>
                <a:off x="1140022" y="-3401"/>
                <a:ext cx="397090" cy="702126"/>
              </a:xfrm>
              <a:custGeom>
                <a:avLst/>
                <a:gdLst/>
                <a:ahLst/>
                <a:cxnLst>
                  <a:cxn ang="0">
                    <a:pos x="1474" y="0"/>
                  </a:cxn>
                  <a:cxn ang="0">
                    <a:pos x="1509" y="72"/>
                  </a:cxn>
                  <a:cxn ang="0">
                    <a:pos x="1541" y="148"/>
                  </a:cxn>
                  <a:cxn ang="0">
                    <a:pos x="1566" y="225"/>
                  </a:cxn>
                  <a:cxn ang="0">
                    <a:pos x="1586" y="304"/>
                  </a:cxn>
                  <a:cxn ang="0">
                    <a:pos x="1601" y="386"/>
                  </a:cxn>
                  <a:cxn ang="0">
                    <a:pos x="1611" y="470"/>
                  </a:cxn>
                  <a:cxn ang="0">
                    <a:pos x="1615" y="556"/>
                  </a:cxn>
                  <a:cxn ang="0">
                    <a:pos x="1613" y="643"/>
                  </a:cxn>
                  <a:cxn ang="0">
                    <a:pos x="1600" y="773"/>
                  </a:cxn>
                  <a:cxn ang="0">
                    <a:pos x="1576" y="903"/>
                  </a:cxn>
                  <a:cxn ang="0">
                    <a:pos x="1541" y="1033"/>
                  </a:cxn>
                  <a:cxn ang="0">
                    <a:pos x="1494" y="1162"/>
                  </a:cxn>
                  <a:cxn ang="0">
                    <a:pos x="1437" y="1291"/>
                  </a:cxn>
                  <a:cxn ang="0">
                    <a:pos x="1368" y="1419"/>
                  </a:cxn>
                  <a:cxn ang="0">
                    <a:pos x="1291" y="1546"/>
                  </a:cxn>
                  <a:cxn ang="0">
                    <a:pos x="1204" y="1671"/>
                  </a:cxn>
                  <a:cxn ang="0">
                    <a:pos x="1108" y="1795"/>
                  </a:cxn>
                  <a:cxn ang="0">
                    <a:pos x="1003" y="1917"/>
                  </a:cxn>
                  <a:cxn ang="0">
                    <a:pos x="889" y="2036"/>
                  </a:cxn>
                  <a:cxn ang="0">
                    <a:pos x="767" y="2153"/>
                  </a:cxn>
                  <a:cxn ang="0">
                    <a:pos x="638" y="2267"/>
                  </a:cxn>
                  <a:cxn ang="0">
                    <a:pos x="502" y="2377"/>
                  </a:cxn>
                  <a:cxn ang="0">
                    <a:pos x="357" y="2485"/>
                  </a:cxn>
                  <a:cxn ang="0">
                    <a:pos x="207" y="2589"/>
                  </a:cxn>
                  <a:cxn ang="0">
                    <a:pos x="76" y="2539"/>
                  </a:cxn>
                  <a:cxn ang="0">
                    <a:pos x="224" y="2439"/>
                  </a:cxn>
                  <a:cxn ang="0">
                    <a:pos x="365" y="2334"/>
                  </a:cxn>
                  <a:cxn ang="0">
                    <a:pos x="499" y="2227"/>
                  </a:cxn>
                  <a:cxn ang="0">
                    <a:pos x="624" y="2115"/>
                  </a:cxn>
                  <a:cxn ang="0">
                    <a:pos x="743" y="2001"/>
                  </a:cxn>
                  <a:cxn ang="0">
                    <a:pos x="853" y="1884"/>
                  </a:cxn>
                  <a:cxn ang="0">
                    <a:pos x="955" y="1765"/>
                  </a:cxn>
                  <a:cxn ang="0">
                    <a:pos x="1047" y="1644"/>
                  </a:cxn>
                  <a:cxn ang="0">
                    <a:pos x="1129" y="1522"/>
                  </a:cxn>
                  <a:cxn ang="0">
                    <a:pos x="1203" y="1398"/>
                  </a:cxn>
                  <a:cxn ang="0">
                    <a:pos x="1265" y="1272"/>
                  </a:cxn>
                  <a:cxn ang="0">
                    <a:pos x="1318" y="1146"/>
                  </a:cxn>
                  <a:cxn ang="0">
                    <a:pos x="1360" y="1019"/>
                  </a:cxn>
                  <a:cxn ang="0">
                    <a:pos x="1390" y="892"/>
                  </a:cxn>
                  <a:cxn ang="0">
                    <a:pos x="1408" y="766"/>
                  </a:cxn>
                  <a:cxn ang="0">
                    <a:pos x="1414" y="654"/>
                  </a:cxn>
                  <a:cxn ang="0">
                    <a:pos x="1412" y="557"/>
                  </a:cxn>
                  <a:cxn ang="0">
                    <a:pos x="1401" y="463"/>
                  </a:cxn>
                  <a:cxn ang="0">
                    <a:pos x="1385" y="372"/>
                  </a:cxn>
                  <a:cxn ang="0">
                    <a:pos x="1361" y="285"/>
                  </a:cxn>
                  <a:cxn ang="0">
                    <a:pos x="1329" y="199"/>
                  </a:cxn>
                  <a:cxn ang="0">
                    <a:pos x="1291" y="116"/>
                  </a:cxn>
                  <a:cxn ang="0">
                    <a:pos x="1247" y="38"/>
                  </a:cxn>
                </a:cxnLst>
                <a:rect l="0" t="0" r="r" b="b"/>
                <a:pathLst>
                  <a:path w="1615" h="2589">
                    <a:moveTo>
                      <a:pt x="1222" y="0"/>
                    </a:moveTo>
                    <a:lnTo>
                      <a:pt x="1474" y="0"/>
                    </a:lnTo>
                    <a:lnTo>
                      <a:pt x="1493" y="35"/>
                    </a:lnTo>
                    <a:lnTo>
                      <a:pt x="1509" y="72"/>
                    </a:lnTo>
                    <a:lnTo>
                      <a:pt x="1525" y="110"/>
                    </a:lnTo>
                    <a:lnTo>
                      <a:pt x="1541" y="148"/>
                    </a:lnTo>
                    <a:lnTo>
                      <a:pt x="1553" y="186"/>
                    </a:lnTo>
                    <a:lnTo>
                      <a:pt x="1566" y="225"/>
                    </a:lnTo>
                    <a:lnTo>
                      <a:pt x="1577" y="265"/>
                    </a:lnTo>
                    <a:lnTo>
                      <a:pt x="1586" y="304"/>
                    </a:lnTo>
                    <a:lnTo>
                      <a:pt x="1595" y="344"/>
                    </a:lnTo>
                    <a:lnTo>
                      <a:pt x="1601" y="386"/>
                    </a:lnTo>
                    <a:lnTo>
                      <a:pt x="1606" y="428"/>
                    </a:lnTo>
                    <a:lnTo>
                      <a:pt x="1611" y="470"/>
                    </a:lnTo>
                    <a:lnTo>
                      <a:pt x="1614" y="513"/>
                    </a:lnTo>
                    <a:lnTo>
                      <a:pt x="1615" y="556"/>
                    </a:lnTo>
                    <a:lnTo>
                      <a:pt x="1615" y="599"/>
                    </a:lnTo>
                    <a:lnTo>
                      <a:pt x="1613" y="643"/>
                    </a:lnTo>
                    <a:lnTo>
                      <a:pt x="1608" y="708"/>
                    </a:lnTo>
                    <a:lnTo>
                      <a:pt x="1600" y="773"/>
                    </a:lnTo>
                    <a:lnTo>
                      <a:pt x="1590" y="838"/>
                    </a:lnTo>
                    <a:lnTo>
                      <a:pt x="1576" y="903"/>
                    </a:lnTo>
                    <a:lnTo>
                      <a:pt x="1560" y="967"/>
                    </a:lnTo>
                    <a:lnTo>
                      <a:pt x="1541" y="1033"/>
                    </a:lnTo>
                    <a:lnTo>
                      <a:pt x="1518" y="1098"/>
                    </a:lnTo>
                    <a:lnTo>
                      <a:pt x="1494" y="1162"/>
                    </a:lnTo>
                    <a:lnTo>
                      <a:pt x="1466" y="1227"/>
                    </a:lnTo>
                    <a:lnTo>
                      <a:pt x="1437" y="1291"/>
                    </a:lnTo>
                    <a:lnTo>
                      <a:pt x="1404" y="1354"/>
                    </a:lnTo>
                    <a:lnTo>
                      <a:pt x="1368" y="1419"/>
                    </a:lnTo>
                    <a:lnTo>
                      <a:pt x="1332" y="1482"/>
                    </a:lnTo>
                    <a:lnTo>
                      <a:pt x="1291" y="1546"/>
                    </a:lnTo>
                    <a:lnTo>
                      <a:pt x="1250" y="1609"/>
                    </a:lnTo>
                    <a:lnTo>
                      <a:pt x="1204" y="1671"/>
                    </a:lnTo>
                    <a:lnTo>
                      <a:pt x="1157" y="1733"/>
                    </a:lnTo>
                    <a:lnTo>
                      <a:pt x="1108" y="1795"/>
                    </a:lnTo>
                    <a:lnTo>
                      <a:pt x="1057" y="1856"/>
                    </a:lnTo>
                    <a:lnTo>
                      <a:pt x="1003" y="1917"/>
                    </a:lnTo>
                    <a:lnTo>
                      <a:pt x="947" y="1976"/>
                    </a:lnTo>
                    <a:lnTo>
                      <a:pt x="889" y="2036"/>
                    </a:lnTo>
                    <a:lnTo>
                      <a:pt x="829" y="2095"/>
                    </a:lnTo>
                    <a:lnTo>
                      <a:pt x="767" y="2153"/>
                    </a:lnTo>
                    <a:lnTo>
                      <a:pt x="704" y="2210"/>
                    </a:lnTo>
                    <a:lnTo>
                      <a:pt x="638" y="2267"/>
                    </a:lnTo>
                    <a:lnTo>
                      <a:pt x="571" y="2323"/>
                    </a:lnTo>
                    <a:lnTo>
                      <a:pt x="502" y="2377"/>
                    </a:lnTo>
                    <a:lnTo>
                      <a:pt x="431" y="2432"/>
                    </a:lnTo>
                    <a:lnTo>
                      <a:pt x="357" y="2485"/>
                    </a:lnTo>
                    <a:lnTo>
                      <a:pt x="283" y="2537"/>
                    </a:lnTo>
                    <a:lnTo>
                      <a:pt x="207" y="2589"/>
                    </a:lnTo>
                    <a:lnTo>
                      <a:pt x="0" y="2589"/>
                    </a:lnTo>
                    <a:lnTo>
                      <a:pt x="76" y="2539"/>
                    </a:lnTo>
                    <a:lnTo>
                      <a:pt x="151" y="2490"/>
                    </a:lnTo>
                    <a:lnTo>
                      <a:pt x="224" y="2439"/>
                    </a:lnTo>
                    <a:lnTo>
                      <a:pt x="295" y="2387"/>
                    </a:lnTo>
                    <a:lnTo>
                      <a:pt x="365" y="2334"/>
                    </a:lnTo>
                    <a:lnTo>
                      <a:pt x="433" y="2281"/>
                    </a:lnTo>
                    <a:lnTo>
                      <a:pt x="499" y="2227"/>
                    </a:lnTo>
                    <a:lnTo>
                      <a:pt x="562" y="2171"/>
                    </a:lnTo>
                    <a:lnTo>
                      <a:pt x="624" y="2115"/>
                    </a:lnTo>
                    <a:lnTo>
                      <a:pt x="685" y="2058"/>
                    </a:lnTo>
                    <a:lnTo>
                      <a:pt x="743" y="2001"/>
                    </a:lnTo>
                    <a:lnTo>
                      <a:pt x="799" y="1943"/>
                    </a:lnTo>
                    <a:lnTo>
                      <a:pt x="853" y="1884"/>
                    </a:lnTo>
                    <a:lnTo>
                      <a:pt x="905" y="1825"/>
                    </a:lnTo>
                    <a:lnTo>
                      <a:pt x="955" y="1765"/>
                    </a:lnTo>
                    <a:lnTo>
                      <a:pt x="1002" y="1705"/>
                    </a:lnTo>
                    <a:lnTo>
                      <a:pt x="1047" y="1644"/>
                    </a:lnTo>
                    <a:lnTo>
                      <a:pt x="1089" y="1582"/>
                    </a:lnTo>
                    <a:lnTo>
                      <a:pt x="1129" y="1522"/>
                    </a:lnTo>
                    <a:lnTo>
                      <a:pt x="1167" y="1460"/>
                    </a:lnTo>
                    <a:lnTo>
                      <a:pt x="1203" y="1398"/>
                    </a:lnTo>
                    <a:lnTo>
                      <a:pt x="1236" y="1334"/>
                    </a:lnTo>
                    <a:lnTo>
                      <a:pt x="1265" y="1272"/>
                    </a:lnTo>
                    <a:lnTo>
                      <a:pt x="1293" y="1209"/>
                    </a:lnTo>
                    <a:lnTo>
                      <a:pt x="1318" y="1146"/>
                    </a:lnTo>
                    <a:lnTo>
                      <a:pt x="1339" y="1082"/>
                    </a:lnTo>
                    <a:lnTo>
                      <a:pt x="1360" y="1019"/>
                    </a:lnTo>
                    <a:lnTo>
                      <a:pt x="1376" y="956"/>
                    </a:lnTo>
                    <a:lnTo>
                      <a:pt x="1390" y="892"/>
                    </a:lnTo>
                    <a:lnTo>
                      <a:pt x="1400" y="829"/>
                    </a:lnTo>
                    <a:lnTo>
                      <a:pt x="1408" y="766"/>
                    </a:lnTo>
                    <a:lnTo>
                      <a:pt x="1413" y="704"/>
                    </a:lnTo>
                    <a:lnTo>
                      <a:pt x="1414" y="654"/>
                    </a:lnTo>
                    <a:lnTo>
                      <a:pt x="1414" y="605"/>
                    </a:lnTo>
                    <a:lnTo>
                      <a:pt x="1412" y="557"/>
                    </a:lnTo>
                    <a:lnTo>
                      <a:pt x="1408" y="510"/>
                    </a:lnTo>
                    <a:lnTo>
                      <a:pt x="1401" y="463"/>
                    </a:lnTo>
                    <a:lnTo>
                      <a:pt x="1394" y="418"/>
                    </a:lnTo>
                    <a:lnTo>
                      <a:pt x="1385" y="372"/>
                    </a:lnTo>
                    <a:lnTo>
                      <a:pt x="1374" y="328"/>
                    </a:lnTo>
                    <a:lnTo>
                      <a:pt x="1361" y="285"/>
                    </a:lnTo>
                    <a:lnTo>
                      <a:pt x="1346" y="242"/>
                    </a:lnTo>
                    <a:lnTo>
                      <a:pt x="1329" y="199"/>
                    </a:lnTo>
                    <a:lnTo>
                      <a:pt x="1312" y="158"/>
                    </a:lnTo>
                    <a:lnTo>
                      <a:pt x="1291" y="116"/>
                    </a:lnTo>
                    <a:lnTo>
                      <a:pt x="1270" y="77"/>
                    </a:lnTo>
                    <a:lnTo>
                      <a:pt x="1247" y="38"/>
                    </a:lnTo>
                    <a:lnTo>
                      <a:pt x="1222" y="0"/>
                    </a:lnTo>
                    <a:close/>
                  </a:path>
                </a:pathLst>
              </a:custGeom>
              <a:solidFill>
                <a:srgbClr val="005A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220" name="bk object 16"/>
            <p:cNvSpPr/>
            <p:nvPr/>
          </p:nvSpPr>
          <p:spPr>
            <a:xfrm rot="10800000">
              <a:off x="-2912" y="6755502"/>
              <a:ext cx="10692130" cy="81280"/>
            </a:xfrm>
            <a:custGeom>
              <a:avLst/>
              <a:gdLst/>
              <a:ahLst/>
              <a:cxnLst/>
              <a:rect l="l" t="t" r="r" b="b"/>
              <a:pathLst>
                <a:path w="10692130" h="81279">
                  <a:moveTo>
                    <a:pt x="0" y="80733"/>
                  </a:moveTo>
                  <a:lnTo>
                    <a:pt x="10692003" y="80733"/>
                  </a:lnTo>
                  <a:lnTo>
                    <a:pt x="10692003" y="0"/>
                  </a:lnTo>
                  <a:lnTo>
                    <a:pt x="0" y="0"/>
                  </a:lnTo>
                  <a:lnTo>
                    <a:pt x="0" y="8073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bk object 23"/>
            <p:cNvSpPr/>
            <p:nvPr/>
          </p:nvSpPr>
          <p:spPr>
            <a:xfrm>
              <a:off x="0" y="6840004"/>
              <a:ext cx="10692130" cy="720090"/>
            </a:xfrm>
            <a:custGeom>
              <a:avLst/>
              <a:gdLst/>
              <a:ahLst/>
              <a:cxnLst/>
              <a:rect l="l" t="t" r="r" b="b"/>
              <a:pathLst>
                <a:path w="10692130" h="720090">
                  <a:moveTo>
                    <a:pt x="10692003" y="720001"/>
                  </a:moveTo>
                  <a:lnTo>
                    <a:pt x="0" y="720001"/>
                  </a:lnTo>
                  <a:lnTo>
                    <a:pt x="0" y="0"/>
                  </a:lnTo>
                  <a:lnTo>
                    <a:pt x="10692003" y="0"/>
                  </a:lnTo>
                  <a:lnTo>
                    <a:pt x="10692003" y="720001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Holder 4"/>
            <p:cNvSpPr txBox="1">
              <a:spLocks/>
            </p:cNvSpPr>
            <p:nvPr/>
          </p:nvSpPr>
          <p:spPr>
            <a:xfrm>
              <a:off x="525613" y="7067482"/>
              <a:ext cx="8750177" cy="264194"/>
            </a:xfrm>
            <a:prstGeom prst="rect">
              <a:avLst/>
            </a:prstGeom>
          </p:spPr>
          <p:txBody>
            <a:bodyPr lIns="0" tIns="0" rIns="0" bIns="0"/>
            <a:lstStyle>
              <a:lvl1pPr marL="0" algn="l" defTabSz="0">
                <a:defRPr sz="1800" b="0" i="0" spc="0">
                  <a:solidFill>
                    <a:srgbClr val="3C3C3B"/>
                  </a:solidFill>
                  <a:latin typeface="EurofontC" pitchFamily="2" charset="0"/>
                  <a:cs typeface="EurofontC" pitchFamily="2" charset="0"/>
                </a:defRPr>
              </a:lvl1pPr>
            </a:lstStyle>
            <a:p>
              <a:pPr marL="0" marR="0" lvl="0" indent="0" algn="l" defTabSz="0" rtl="0" eaLnBrk="1" fontAlgn="auto" latinLnBrk="0" hangingPunct="1">
                <a:lnSpc>
                  <a:spcPts val="192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8 800 555 54 45 | </a:t>
              </a:r>
              <a:r>
                <a:rPr kumimoji="0" lang="ru-RU" sz="1800" b="0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www.spsr.ru</a:t>
              </a: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                                                                       ЭКСПРЕСС-ДОСТАВКА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  <p:sp>
          <p:nvSpPr>
            <p:cNvPr id="223" name="Номер слайда 5"/>
            <p:cNvSpPr txBox="1">
              <a:spLocks/>
            </p:cNvSpPr>
            <p:nvPr/>
          </p:nvSpPr>
          <p:spPr>
            <a:xfrm>
              <a:off x="9204352" y="6981693"/>
              <a:ext cx="954378" cy="402567"/>
            </a:xfrm>
            <a:prstGeom prst="rect">
              <a:avLst/>
            </a:prstGeom>
          </p:spPr>
          <p:txBody>
            <a:bodyPr vert="horz" lIns="99569" tIns="49785" rIns="99569" bIns="49785" rtlCol="0" anchor="ctr"/>
            <a:lstStyle>
              <a:lvl1pPr algn="r">
                <a:defRPr sz="1800">
                  <a:solidFill>
                    <a:srgbClr val="FF0000"/>
                  </a:solidFill>
                  <a:latin typeface="Calibri" pitchFamily="34" charset="0"/>
                  <a:cs typeface="Calibri" pitchFamily="34" charset="0"/>
                </a:defRPr>
              </a:lvl1pPr>
            </a:lstStyle>
            <a:p>
              <a:pPr marL="0" marR="0" lvl="0" indent="0" algn="r" defTabSz="99569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fld id="{4F7735C7-5BD9-4968-9052-41100904DB77}" type="slidenum">
                <a:rPr kumimoji="0" lang="ru-RU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pPr marL="0" marR="0" lvl="0" indent="0" algn="r" defTabSz="99569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t>16</a:t>
              </a:fld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/00</a:t>
              </a: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</p:grpSp>
      <p:sp>
        <p:nvSpPr>
          <p:cNvPr id="33" name="Заголовок 1"/>
          <p:cNvSpPr>
            <a:spLocks noGrp="1"/>
          </p:cNvSpPr>
          <p:nvPr>
            <p:ph type="ctrTitle"/>
          </p:nvPr>
        </p:nvSpPr>
        <p:spPr>
          <a:xfrm>
            <a:off x="1774799" y="0"/>
            <a:ext cx="850112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sz="2400" b="1" dirty="0" smtClean="0">
                <a:solidFill>
                  <a:schemeClr val="bg1"/>
                </a:solidFill>
              </a:rPr>
              <a:t>Гепард </a:t>
            </a:r>
            <a:r>
              <a:rPr lang="ru-RU" sz="2400" b="1" dirty="0" err="1" smtClean="0">
                <a:solidFill>
                  <a:schemeClr val="bg1"/>
                </a:solidFill>
              </a:rPr>
              <a:t>Онлайн</a:t>
            </a:r>
            <a:endParaRPr lang="ru-RU" sz="2400" b="1" dirty="0">
              <a:solidFill>
                <a:schemeClr val="bg1"/>
              </a:solidFill>
            </a:endParaRPr>
          </a:p>
        </p:txBody>
      </p:sp>
      <p:sp>
        <p:nvSpPr>
          <p:cNvPr id="26" name="Прямоугольник 25"/>
          <p:cNvSpPr/>
          <p:nvPr/>
        </p:nvSpPr>
        <p:spPr>
          <a:xfrm>
            <a:off x="3921078" y="1137425"/>
            <a:ext cx="5926216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Сверхсрочная доставка </a:t>
            </a:r>
            <a:r>
              <a:rPr lang="ru-RU" sz="24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интернет-заказов</a:t>
            </a: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</a:p>
          <a:p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в любую точку России для требовательных клиентов и премиальных товаров.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631792" y="3575175"/>
            <a:ext cx="3000396" cy="1877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Доставка по основным городам России в течение </a:t>
            </a:r>
            <a:endParaRPr lang="en-US" sz="24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ru-RU" sz="44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24 часов</a:t>
            </a:r>
            <a:endParaRPr lang="ru-RU" sz="44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pic>
        <p:nvPicPr>
          <p:cNvPr id="28" name="Picture 4" descr="C:\Users\zhukov_ae\Desktop\zveri\Без имени-1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46040" y="1351739"/>
            <a:ext cx="2838147" cy="2009122"/>
          </a:xfrm>
          <a:prstGeom prst="rect">
            <a:avLst/>
          </a:prstGeom>
          <a:noFill/>
        </p:spPr>
      </p:pic>
      <p:sp>
        <p:nvSpPr>
          <p:cNvPr id="29" name="Прямоугольник 28"/>
          <p:cNvSpPr/>
          <p:nvPr/>
        </p:nvSpPr>
        <p:spPr>
          <a:xfrm>
            <a:off x="3917940" y="2798333"/>
            <a:ext cx="5643602" cy="30008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Бесплатный сбор отправлений</a:t>
            </a:r>
          </a:p>
          <a:p>
            <a:pPr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География:  более 6 000 городов</a:t>
            </a:r>
          </a:p>
          <a:p>
            <a:pPr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Минимальный вес</a:t>
            </a:r>
            <a:r>
              <a:rPr lang="ru-RU" sz="140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:  1 </a:t>
            </a: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кг.</a:t>
            </a:r>
          </a:p>
          <a:p>
            <a:pPr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Максимальный физ. вес места: 20,8 кг.</a:t>
            </a:r>
          </a:p>
          <a:p>
            <a:pPr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Максимальные габариты: 50 * 50 * 50 см.</a:t>
            </a:r>
          </a:p>
          <a:p>
            <a:pPr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Максимальное количество мест по одной накладной: 9</a:t>
            </a:r>
          </a:p>
          <a:p>
            <a:pPr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Тип </a:t>
            </a:r>
            <a:r>
              <a:rPr lang="ru-RU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вложимого</a:t>
            </a: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:</a:t>
            </a:r>
          </a:p>
          <a:p>
            <a:pPr>
              <a:spcBef>
                <a:spcPct val="50000"/>
              </a:spcBef>
              <a:buClr>
                <a:srgbClr val="E30613"/>
              </a:buClr>
            </a:pPr>
            <a:r>
              <a:rPr lang="ru-RU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Печатная продукция; товары народного потребления (без техники или единичное количество); техника и электроника без ГСМ и без аккумуляторных батарей (АКБ)</a:t>
            </a:r>
            <a:endParaRPr lang="ru-RU" sz="1400" i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Прямоугольник 36"/>
          <p:cNvSpPr/>
          <p:nvPr/>
        </p:nvSpPr>
        <p:spPr>
          <a:xfrm>
            <a:off x="3703626" y="2637623"/>
            <a:ext cx="6286544" cy="328614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217"/>
          <p:cNvGrpSpPr/>
          <p:nvPr/>
        </p:nvGrpSpPr>
        <p:grpSpPr>
          <a:xfrm>
            <a:off x="-2912" y="-3401"/>
            <a:ext cx="10696312" cy="7563495"/>
            <a:chOff x="-2912" y="-3401"/>
            <a:chExt cx="10696312" cy="7563495"/>
          </a:xfrm>
        </p:grpSpPr>
        <p:grpSp>
          <p:nvGrpSpPr>
            <p:cNvPr id="3" name="Группа 20"/>
            <p:cNvGrpSpPr/>
            <p:nvPr/>
          </p:nvGrpSpPr>
          <p:grpSpPr>
            <a:xfrm>
              <a:off x="0" y="-3401"/>
              <a:ext cx="10693400" cy="784430"/>
              <a:chOff x="0" y="-3401"/>
              <a:chExt cx="10693400" cy="784430"/>
            </a:xfrm>
          </p:grpSpPr>
          <p:sp>
            <p:nvSpPr>
              <p:cNvPr id="224" name="bk object 16"/>
              <p:cNvSpPr/>
              <p:nvPr/>
            </p:nvSpPr>
            <p:spPr>
              <a:xfrm>
                <a:off x="0" y="699749"/>
                <a:ext cx="10692130" cy="81280"/>
              </a:xfrm>
              <a:custGeom>
                <a:avLst/>
                <a:gdLst/>
                <a:ahLst/>
                <a:cxnLst/>
                <a:rect l="l" t="t" r="r" b="b"/>
                <a:pathLst>
                  <a:path w="10692130" h="81279">
                    <a:moveTo>
                      <a:pt x="0" y="80733"/>
                    </a:moveTo>
                    <a:lnTo>
                      <a:pt x="10692003" y="80733"/>
                    </a:lnTo>
                    <a:lnTo>
                      <a:pt x="10692003" y="0"/>
                    </a:lnTo>
                    <a:lnTo>
                      <a:pt x="0" y="0"/>
                    </a:lnTo>
                    <a:lnTo>
                      <a:pt x="0" y="8073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5400000" scaled="1"/>
                <a:tileRect/>
              </a:gra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5" name="bk object 17"/>
              <p:cNvSpPr/>
              <p:nvPr/>
            </p:nvSpPr>
            <p:spPr>
              <a:xfrm>
                <a:off x="0" y="-3157"/>
                <a:ext cx="10693400" cy="702945"/>
              </a:xfrm>
              <a:custGeom>
                <a:avLst/>
                <a:gdLst/>
                <a:ahLst/>
                <a:cxnLst/>
                <a:rect l="l" t="t" r="r" b="b"/>
                <a:pathLst>
                  <a:path w="10687050" h="702945">
                    <a:moveTo>
                      <a:pt x="0" y="702906"/>
                    </a:moveTo>
                    <a:lnTo>
                      <a:pt x="10686605" y="702906"/>
                    </a:lnTo>
                    <a:lnTo>
                      <a:pt x="10686605" y="0"/>
                    </a:lnTo>
                    <a:lnTo>
                      <a:pt x="0" y="0"/>
                    </a:lnTo>
                    <a:lnTo>
                      <a:pt x="0" y="702906"/>
                    </a:lnTo>
                    <a:close/>
                  </a:path>
                </a:pathLst>
              </a:custGeom>
              <a:solidFill>
                <a:srgbClr val="E30613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6" name="bk object 19"/>
              <p:cNvSpPr/>
              <p:nvPr/>
            </p:nvSpPr>
            <p:spPr>
              <a:xfrm>
                <a:off x="0" y="-3157"/>
                <a:ext cx="1614170" cy="702129"/>
              </a:xfrm>
              <a:custGeom>
                <a:avLst/>
                <a:gdLst/>
                <a:ahLst/>
                <a:cxnLst/>
                <a:rect l="l" t="t" r="r" b="b"/>
                <a:pathLst>
                  <a:path w="1614170" h="704850">
                    <a:moveTo>
                      <a:pt x="1600723" y="0"/>
                    </a:moveTo>
                    <a:lnTo>
                      <a:pt x="0" y="0"/>
                    </a:lnTo>
                    <a:lnTo>
                      <a:pt x="0" y="704545"/>
                    </a:lnTo>
                    <a:lnTo>
                      <a:pt x="1313078" y="704545"/>
                    </a:lnTo>
                    <a:lnTo>
                      <a:pt x="1343177" y="675788"/>
                    </a:lnTo>
                    <a:lnTo>
                      <a:pt x="1374567" y="643564"/>
                    </a:lnTo>
                    <a:lnTo>
                      <a:pt x="1404280" y="610698"/>
                    </a:lnTo>
                    <a:lnTo>
                      <a:pt x="1432262" y="577234"/>
                    </a:lnTo>
                    <a:lnTo>
                      <a:pt x="1458460" y="543215"/>
                    </a:lnTo>
                    <a:lnTo>
                      <a:pt x="1482820" y="508684"/>
                    </a:lnTo>
                    <a:lnTo>
                      <a:pt x="1505287" y="473686"/>
                    </a:lnTo>
                    <a:lnTo>
                      <a:pt x="1525808" y="438263"/>
                    </a:lnTo>
                    <a:lnTo>
                      <a:pt x="1544329" y="402458"/>
                    </a:lnTo>
                    <a:lnTo>
                      <a:pt x="1560797" y="366316"/>
                    </a:lnTo>
                    <a:lnTo>
                      <a:pt x="1575156" y="329879"/>
                    </a:lnTo>
                    <a:lnTo>
                      <a:pt x="1587354" y="293190"/>
                    </a:lnTo>
                    <a:lnTo>
                      <a:pt x="1597336" y="256294"/>
                    </a:lnTo>
                    <a:lnTo>
                      <a:pt x="1610439" y="182052"/>
                    </a:lnTo>
                    <a:lnTo>
                      <a:pt x="1613963" y="104570"/>
                    </a:lnTo>
                    <a:lnTo>
                      <a:pt x="1611602" y="65277"/>
                    </a:lnTo>
                    <a:lnTo>
                      <a:pt x="1606434" y="26949"/>
                    </a:lnTo>
                    <a:lnTo>
                      <a:pt x="1600723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grpSp>
            <p:nvGrpSpPr>
              <p:cNvPr id="4" name="Группа 20"/>
              <p:cNvGrpSpPr/>
              <p:nvPr/>
            </p:nvGrpSpPr>
            <p:grpSpPr>
              <a:xfrm>
                <a:off x="274602" y="63492"/>
                <a:ext cx="857256" cy="573597"/>
                <a:chOff x="471488" y="246063"/>
                <a:chExt cx="1300163" cy="869950"/>
              </a:xfrm>
            </p:grpSpPr>
            <p:sp>
              <p:nvSpPr>
                <p:cNvPr id="230" name="Freeform 8"/>
                <p:cNvSpPr>
                  <a:spLocks/>
                </p:cNvSpPr>
                <p:nvPr/>
              </p:nvSpPr>
              <p:spPr bwMode="auto">
                <a:xfrm>
                  <a:off x="471488" y="246063"/>
                  <a:ext cx="1300163" cy="869950"/>
                </a:xfrm>
                <a:custGeom>
                  <a:avLst/>
                  <a:gdLst/>
                  <a:ahLst/>
                  <a:cxnLst>
                    <a:cxn ang="0">
                      <a:pos x="1860" y="22"/>
                    </a:cxn>
                    <a:cxn ang="0">
                      <a:pos x="2101" y="1"/>
                    </a:cxn>
                    <a:cxn ang="0">
                      <a:pos x="2326" y="5"/>
                    </a:cxn>
                    <a:cxn ang="0">
                      <a:pos x="2534" y="32"/>
                    </a:cxn>
                    <a:cxn ang="0">
                      <a:pos x="2722" y="82"/>
                    </a:cxn>
                    <a:cxn ang="0">
                      <a:pos x="2887" y="152"/>
                    </a:cxn>
                    <a:cxn ang="0">
                      <a:pos x="3027" y="242"/>
                    </a:cxn>
                    <a:cxn ang="0">
                      <a:pos x="3138" y="349"/>
                    </a:cxn>
                    <a:cxn ang="0">
                      <a:pos x="3218" y="475"/>
                    </a:cxn>
                    <a:cxn ang="0">
                      <a:pos x="3265" y="615"/>
                    </a:cxn>
                    <a:cxn ang="0">
                      <a:pos x="3276" y="771"/>
                    </a:cxn>
                    <a:cxn ang="0">
                      <a:pos x="3249" y="934"/>
                    </a:cxn>
                    <a:cxn ang="0">
                      <a:pos x="3187" y="1098"/>
                    </a:cxn>
                    <a:cxn ang="0">
                      <a:pos x="3090" y="1257"/>
                    </a:cxn>
                    <a:cxn ang="0">
                      <a:pos x="2966" y="1411"/>
                    </a:cxn>
                    <a:cxn ang="0">
                      <a:pos x="2815" y="1560"/>
                    </a:cxn>
                    <a:cxn ang="0">
                      <a:pos x="2639" y="1696"/>
                    </a:cxn>
                    <a:cxn ang="0">
                      <a:pos x="2441" y="1822"/>
                    </a:cxn>
                    <a:cxn ang="0">
                      <a:pos x="2226" y="1933"/>
                    </a:cxn>
                    <a:cxn ang="0">
                      <a:pos x="1996" y="2028"/>
                    </a:cxn>
                    <a:cxn ang="0">
                      <a:pos x="1751" y="2103"/>
                    </a:cxn>
                    <a:cxn ang="0">
                      <a:pos x="1500" y="2157"/>
                    </a:cxn>
                    <a:cxn ang="0">
                      <a:pos x="1255" y="2185"/>
                    </a:cxn>
                    <a:cxn ang="0">
                      <a:pos x="1025" y="2189"/>
                    </a:cxn>
                    <a:cxn ang="0">
                      <a:pos x="810" y="2170"/>
                    </a:cxn>
                    <a:cxn ang="0">
                      <a:pos x="615" y="2127"/>
                    </a:cxn>
                    <a:cxn ang="0">
                      <a:pos x="443" y="2063"/>
                    </a:cxn>
                    <a:cxn ang="0">
                      <a:pos x="294" y="1980"/>
                    </a:cxn>
                    <a:cxn ang="0">
                      <a:pos x="173" y="1879"/>
                    </a:cxn>
                    <a:cxn ang="0">
                      <a:pos x="82" y="1758"/>
                    </a:cxn>
                    <a:cxn ang="0">
                      <a:pos x="24" y="1623"/>
                    </a:cxn>
                    <a:cxn ang="0">
                      <a:pos x="0" y="1472"/>
                    </a:cxn>
                    <a:cxn ang="0">
                      <a:pos x="15" y="1310"/>
                    </a:cxn>
                    <a:cxn ang="0">
                      <a:pos x="66" y="1147"/>
                    </a:cxn>
                    <a:cxn ang="0">
                      <a:pos x="151" y="986"/>
                    </a:cxn>
                    <a:cxn ang="0">
                      <a:pos x="267" y="829"/>
                    </a:cxn>
                    <a:cxn ang="0">
                      <a:pos x="410" y="679"/>
                    </a:cxn>
                    <a:cxn ang="0">
                      <a:pos x="578" y="538"/>
                    </a:cxn>
                    <a:cxn ang="0">
                      <a:pos x="768" y="408"/>
                    </a:cxn>
                    <a:cxn ang="0">
                      <a:pos x="978" y="292"/>
                    </a:cxn>
                    <a:cxn ang="0">
                      <a:pos x="1204" y="192"/>
                    </a:cxn>
                    <a:cxn ang="0">
                      <a:pos x="1443" y="110"/>
                    </a:cxn>
                    <a:cxn ang="0">
                      <a:pos x="1693" y="48"/>
                    </a:cxn>
                  </a:cxnLst>
                  <a:rect l="0" t="0" r="r" b="b"/>
                  <a:pathLst>
                    <a:path w="3276" h="2190">
                      <a:moveTo>
                        <a:pt x="1693" y="48"/>
                      </a:moveTo>
                      <a:lnTo>
                        <a:pt x="1777" y="33"/>
                      </a:lnTo>
                      <a:lnTo>
                        <a:pt x="1860" y="22"/>
                      </a:lnTo>
                      <a:lnTo>
                        <a:pt x="1941" y="11"/>
                      </a:lnTo>
                      <a:lnTo>
                        <a:pt x="2022" y="5"/>
                      </a:lnTo>
                      <a:lnTo>
                        <a:pt x="2101" y="1"/>
                      </a:lnTo>
                      <a:lnTo>
                        <a:pt x="2178" y="0"/>
                      </a:lnTo>
                      <a:lnTo>
                        <a:pt x="2253" y="1"/>
                      </a:lnTo>
                      <a:lnTo>
                        <a:pt x="2326" y="5"/>
                      </a:lnTo>
                      <a:lnTo>
                        <a:pt x="2397" y="11"/>
                      </a:lnTo>
                      <a:lnTo>
                        <a:pt x="2466" y="20"/>
                      </a:lnTo>
                      <a:lnTo>
                        <a:pt x="2534" y="32"/>
                      </a:lnTo>
                      <a:lnTo>
                        <a:pt x="2599" y="47"/>
                      </a:lnTo>
                      <a:lnTo>
                        <a:pt x="2661" y="63"/>
                      </a:lnTo>
                      <a:lnTo>
                        <a:pt x="2722" y="82"/>
                      </a:lnTo>
                      <a:lnTo>
                        <a:pt x="2780" y="103"/>
                      </a:lnTo>
                      <a:lnTo>
                        <a:pt x="2835" y="127"/>
                      </a:lnTo>
                      <a:lnTo>
                        <a:pt x="2887" y="152"/>
                      </a:lnTo>
                      <a:lnTo>
                        <a:pt x="2937" y="180"/>
                      </a:lnTo>
                      <a:lnTo>
                        <a:pt x="2983" y="210"/>
                      </a:lnTo>
                      <a:lnTo>
                        <a:pt x="3027" y="242"/>
                      </a:lnTo>
                      <a:lnTo>
                        <a:pt x="3068" y="276"/>
                      </a:lnTo>
                      <a:lnTo>
                        <a:pt x="3104" y="311"/>
                      </a:lnTo>
                      <a:lnTo>
                        <a:pt x="3138" y="349"/>
                      </a:lnTo>
                      <a:lnTo>
                        <a:pt x="3169" y="390"/>
                      </a:lnTo>
                      <a:lnTo>
                        <a:pt x="3195" y="432"/>
                      </a:lnTo>
                      <a:lnTo>
                        <a:pt x="3218" y="475"/>
                      </a:lnTo>
                      <a:lnTo>
                        <a:pt x="3238" y="520"/>
                      </a:lnTo>
                      <a:lnTo>
                        <a:pt x="3254" y="567"/>
                      </a:lnTo>
                      <a:lnTo>
                        <a:pt x="3265" y="615"/>
                      </a:lnTo>
                      <a:lnTo>
                        <a:pt x="3273" y="666"/>
                      </a:lnTo>
                      <a:lnTo>
                        <a:pt x="3276" y="718"/>
                      </a:lnTo>
                      <a:lnTo>
                        <a:pt x="3276" y="771"/>
                      </a:lnTo>
                      <a:lnTo>
                        <a:pt x="3271" y="825"/>
                      </a:lnTo>
                      <a:lnTo>
                        <a:pt x="3262" y="880"/>
                      </a:lnTo>
                      <a:lnTo>
                        <a:pt x="3249" y="934"/>
                      </a:lnTo>
                      <a:lnTo>
                        <a:pt x="3232" y="989"/>
                      </a:lnTo>
                      <a:lnTo>
                        <a:pt x="3211" y="1043"/>
                      </a:lnTo>
                      <a:lnTo>
                        <a:pt x="3187" y="1098"/>
                      </a:lnTo>
                      <a:lnTo>
                        <a:pt x="3157" y="1151"/>
                      </a:lnTo>
                      <a:lnTo>
                        <a:pt x="3126" y="1204"/>
                      </a:lnTo>
                      <a:lnTo>
                        <a:pt x="3090" y="1257"/>
                      </a:lnTo>
                      <a:lnTo>
                        <a:pt x="3052" y="1309"/>
                      </a:lnTo>
                      <a:lnTo>
                        <a:pt x="3011" y="1361"/>
                      </a:lnTo>
                      <a:lnTo>
                        <a:pt x="2966" y="1411"/>
                      </a:lnTo>
                      <a:lnTo>
                        <a:pt x="2918" y="1462"/>
                      </a:lnTo>
                      <a:lnTo>
                        <a:pt x="2868" y="1511"/>
                      </a:lnTo>
                      <a:lnTo>
                        <a:pt x="2815" y="1560"/>
                      </a:lnTo>
                      <a:lnTo>
                        <a:pt x="2758" y="1606"/>
                      </a:lnTo>
                      <a:lnTo>
                        <a:pt x="2699" y="1652"/>
                      </a:lnTo>
                      <a:lnTo>
                        <a:pt x="2639" y="1696"/>
                      </a:lnTo>
                      <a:lnTo>
                        <a:pt x="2575" y="1739"/>
                      </a:lnTo>
                      <a:lnTo>
                        <a:pt x="2510" y="1781"/>
                      </a:lnTo>
                      <a:lnTo>
                        <a:pt x="2441" y="1822"/>
                      </a:lnTo>
                      <a:lnTo>
                        <a:pt x="2372" y="1861"/>
                      </a:lnTo>
                      <a:lnTo>
                        <a:pt x="2299" y="1898"/>
                      </a:lnTo>
                      <a:lnTo>
                        <a:pt x="2226" y="1933"/>
                      </a:lnTo>
                      <a:lnTo>
                        <a:pt x="2150" y="1967"/>
                      </a:lnTo>
                      <a:lnTo>
                        <a:pt x="2074" y="1998"/>
                      </a:lnTo>
                      <a:lnTo>
                        <a:pt x="1996" y="2028"/>
                      </a:lnTo>
                      <a:lnTo>
                        <a:pt x="1915" y="2055"/>
                      </a:lnTo>
                      <a:lnTo>
                        <a:pt x="1834" y="2080"/>
                      </a:lnTo>
                      <a:lnTo>
                        <a:pt x="1751" y="2103"/>
                      </a:lnTo>
                      <a:lnTo>
                        <a:pt x="1668" y="2123"/>
                      </a:lnTo>
                      <a:lnTo>
                        <a:pt x="1584" y="2142"/>
                      </a:lnTo>
                      <a:lnTo>
                        <a:pt x="1500" y="2157"/>
                      </a:lnTo>
                      <a:lnTo>
                        <a:pt x="1417" y="2168"/>
                      </a:lnTo>
                      <a:lnTo>
                        <a:pt x="1335" y="2179"/>
                      </a:lnTo>
                      <a:lnTo>
                        <a:pt x="1255" y="2185"/>
                      </a:lnTo>
                      <a:lnTo>
                        <a:pt x="1177" y="2189"/>
                      </a:lnTo>
                      <a:lnTo>
                        <a:pt x="1100" y="2190"/>
                      </a:lnTo>
                      <a:lnTo>
                        <a:pt x="1025" y="2189"/>
                      </a:lnTo>
                      <a:lnTo>
                        <a:pt x="952" y="2185"/>
                      </a:lnTo>
                      <a:lnTo>
                        <a:pt x="880" y="2179"/>
                      </a:lnTo>
                      <a:lnTo>
                        <a:pt x="810" y="2170"/>
                      </a:lnTo>
                      <a:lnTo>
                        <a:pt x="743" y="2158"/>
                      </a:lnTo>
                      <a:lnTo>
                        <a:pt x="678" y="2143"/>
                      </a:lnTo>
                      <a:lnTo>
                        <a:pt x="615" y="2127"/>
                      </a:lnTo>
                      <a:lnTo>
                        <a:pt x="556" y="2108"/>
                      </a:lnTo>
                      <a:lnTo>
                        <a:pt x="497" y="2087"/>
                      </a:lnTo>
                      <a:lnTo>
                        <a:pt x="443" y="2063"/>
                      </a:lnTo>
                      <a:lnTo>
                        <a:pt x="390" y="2038"/>
                      </a:lnTo>
                      <a:lnTo>
                        <a:pt x="340" y="2010"/>
                      </a:lnTo>
                      <a:lnTo>
                        <a:pt x="294" y="1980"/>
                      </a:lnTo>
                      <a:lnTo>
                        <a:pt x="251" y="1948"/>
                      </a:lnTo>
                      <a:lnTo>
                        <a:pt x="210" y="1914"/>
                      </a:lnTo>
                      <a:lnTo>
                        <a:pt x="173" y="1879"/>
                      </a:lnTo>
                      <a:lnTo>
                        <a:pt x="139" y="1841"/>
                      </a:lnTo>
                      <a:lnTo>
                        <a:pt x="109" y="1800"/>
                      </a:lnTo>
                      <a:lnTo>
                        <a:pt x="82" y="1758"/>
                      </a:lnTo>
                      <a:lnTo>
                        <a:pt x="58" y="1715"/>
                      </a:lnTo>
                      <a:lnTo>
                        <a:pt x="39" y="1670"/>
                      </a:lnTo>
                      <a:lnTo>
                        <a:pt x="24" y="1623"/>
                      </a:lnTo>
                      <a:lnTo>
                        <a:pt x="11" y="1575"/>
                      </a:lnTo>
                      <a:lnTo>
                        <a:pt x="4" y="1524"/>
                      </a:lnTo>
                      <a:lnTo>
                        <a:pt x="0" y="1472"/>
                      </a:lnTo>
                      <a:lnTo>
                        <a:pt x="1" y="1419"/>
                      </a:lnTo>
                      <a:lnTo>
                        <a:pt x="6" y="1365"/>
                      </a:lnTo>
                      <a:lnTo>
                        <a:pt x="15" y="1310"/>
                      </a:lnTo>
                      <a:lnTo>
                        <a:pt x="28" y="1256"/>
                      </a:lnTo>
                      <a:lnTo>
                        <a:pt x="46" y="1201"/>
                      </a:lnTo>
                      <a:lnTo>
                        <a:pt x="66" y="1147"/>
                      </a:lnTo>
                      <a:lnTo>
                        <a:pt x="91" y="1092"/>
                      </a:lnTo>
                      <a:lnTo>
                        <a:pt x="119" y="1039"/>
                      </a:lnTo>
                      <a:lnTo>
                        <a:pt x="151" y="986"/>
                      </a:lnTo>
                      <a:lnTo>
                        <a:pt x="186" y="933"/>
                      </a:lnTo>
                      <a:lnTo>
                        <a:pt x="225" y="881"/>
                      </a:lnTo>
                      <a:lnTo>
                        <a:pt x="267" y="829"/>
                      </a:lnTo>
                      <a:lnTo>
                        <a:pt x="311" y="779"/>
                      </a:lnTo>
                      <a:lnTo>
                        <a:pt x="359" y="728"/>
                      </a:lnTo>
                      <a:lnTo>
                        <a:pt x="410" y="679"/>
                      </a:lnTo>
                      <a:lnTo>
                        <a:pt x="463" y="630"/>
                      </a:lnTo>
                      <a:lnTo>
                        <a:pt x="519" y="584"/>
                      </a:lnTo>
                      <a:lnTo>
                        <a:pt x="578" y="538"/>
                      </a:lnTo>
                      <a:lnTo>
                        <a:pt x="639" y="494"/>
                      </a:lnTo>
                      <a:lnTo>
                        <a:pt x="702" y="451"/>
                      </a:lnTo>
                      <a:lnTo>
                        <a:pt x="768" y="408"/>
                      </a:lnTo>
                      <a:lnTo>
                        <a:pt x="837" y="368"/>
                      </a:lnTo>
                      <a:lnTo>
                        <a:pt x="906" y="329"/>
                      </a:lnTo>
                      <a:lnTo>
                        <a:pt x="978" y="292"/>
                      </a:lnTo>
                      <a:lnTo>
                        <a:pt x="1052" y="257"/>
                      </a:lnTo>
                      <a:lnTo>
                        <a:pt x="1126" y="223"/>
                      </a:lnTo>
                      <a:lnTo>
                        <a:pt x="1204" y="192"/>
                      </a:lnTo>
                      <a:lnTo>
                        <a:pt x="1282" y="162"/>
                      </a:lnTo>
                      <a:lnTo>
                        <a:pt x="1362" y="135"/>
                      </a:lnTo>
                      <a:lnTo>
                        <a:pt x="1443" y="110"/>
                      </a:lnTo>
                      <a:lnTo>
                        <a:pt x="1525" y="87"/>
                      </a:lnTo>
                      <a:lnTo>
                        <a:pt x="1608" y="67"/>
                      </a:lnTo>
                      <a:lnTo>
                        <a:pt x="1693" y="48"/>
                      </a:lnTo>
                      <a:close/>
                    </a:path>
                  </a:pathLst>
                </a:custGeom>
                <a:solidFill>
                  <a:srgbClr val="FEFEF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31" name="Freeform 9"/>
                <p:cNvSpPr>
                  <a:spLocks noEditPoints="1"/>
                </p:cNvSpPr>
                <p:nvPr/>
              </p:nvSpPr>
              <p:spPr bwMode="auto">
                <a:xfrm>
                  <a:off x="549275" y="339726"/>
                  <a:ext cx="1144588" cy="682625"/>
                </a:xfrm>
                <a:custGeom>
                  <a:avLst/>
                  <a:gdLst/>
                  <a:ahLst/>
                  <a:cxnLst>
                    <a:cxn ang="0">
                      <a:pos x="1187" y="52"/>
                    </a:cxn>
                    <a:cxn ang="0">
                      <a:pos x="224" y="598"/>
                    </a:cxn>
                    <a:cxn ang="0">
                      <a:pos x="205" y="711"/>
                    </a:cxn>
                    <a:cxn ang="0">
                      <a:pos x="948" y="299"/>
                    </a:cxn>
                    <a:cxn ang="0">
                      <a:pos x="376" y="792"/>
                    </a:cxn>
                    <a:cxn ang="0">
                      <a:pos x="362" y="1325"/>
                    </a:cxn>
                    <a:cxn ang="0">
                      <a:pos x="1079" y="1708"/>
                    </a:cxn>
                    <a:cxn ang="0">
                      <a:pos x="2143" y="1495"/>
                    </a:cxn>
                    <a:cxn ang="0">
                      <a:pos x="2832" y="844"/>
                    </a:cxn>
                    <a:cxn ang="0">
                      <a:pos x="2213" y="1314"/>
                    </a:cxn>
                    <a:cxn ang="0">
                      <a:pos x="2337" y="1149"/>
                    </a:cxn>
                    <a:cxn ang="0">
                      <a:pos x="2578" y="575"/>
                    </a:cxn>
                    <a:cxn ang="0">
                      <a:pos x="2311" y="190"/>
                    </a:cxn>
                    <a:cxn ang="0">
                      <a:pos x="1895" y="1011"/>
                    </a:cxn>
                    <a:cxn ang="0">
                      <a:pos x="1855" y="1126"/>
                    </a:cxn>
                    <a:cxn ang="0">
                      <a:pos x="1901" y="1173"/>
                    </a:cxn>
                    <a:cxn ang="0">
                      <a:pos x="1878" y="1214"/>
                    </a:cxn>
                    <a:cxn ang="0">
                      <a:pos x="2008" y="1106"/>
                    </a:cxn>
                    <a:cxn ang="0">
                      <a:pos x="1911" y="1052"/>
                    </a:cxn>
                    <a:cxn ang="0">
                      <a:pos x="1768" y="1011"/>
                    </a:cxn>
                    <a:cxn ang="0">
                      <a:pos x="1607" y="1101"/>
                    </a:cxn>
                    <a:cxn ang="0">
                      <a:pos x="1717" y="1166"/>
                    </a:cxn>
                    <a:cxn ang="0">
                      <a:pos x="1599" y="1201"/>
                    </a:cxn>
                    <a:cxn ang="0">
                      <a:pos x="1789" y="1146"/>
                    </a:cxn>
                    <a:cxn ang="0">
                      <a:pos x="1673" y="1070"/>
                    </a:cxn>
                    <a:cxn ang="0">
                      <a:pos x="1579" y="1071"/>
                    </a:cxn>
                    <a:cxn ang="0">
                      <a:pos x="1413" y="1030"/>
                    </a:cxn>
                    <a:cxn ang="0">
                      <a:pos x="1437" y="1214"/>
                    </a:cxn>
                    <a:cxn ang="0">
                      <a:pos x="1475" y="1169"/>
                    </a:cxn>
                    <a:cxn ang="0">
                      <a:pos x="1501" y="1054"/>
                    </a:cxn>
                    <a:cxn ang="0">
                      <a:pos x="1299" y="1064"/>
                    </a:cxn>
                    <a:cxn ang="0">
                      <a:pos x="1303" y="1012"/>
                    </a:cxn>
                    <a:cxn ang="0">
                      <a:pos x="1087" y="1211"/>
                    </a:cxn>
                    <a:cxn ang="0">
                      <a:pos x="1140" y="1017"/>
                    </a:cxn>
                    <a:cxn ang="0">
                      <a:pos x="1077" y="1138"/>
                    </a:cxn>
                    <a:cxn ang="0">
                      <a:pos x="1035" y="1064"/>
                    </a:cxn>
                    <a:cxn ang="0">
                      <a:pos x="769" y="1212"/>
                    </a:cxn>
                    <a:cxn ang="0">
                      <a:pos x="649" y="1008"/>
                    </a:cxn>
                    <a:cxn ang="0">
                      <a:pos x="496" y="1169"/>
                    </a:cxn>
                    <a:cxn ang="0">
                      <a:pos x="674" y="1184"/>
                    </a:cxn>
                    <a:cxn ang="0">
                      <a:pos x="573" y="1087"/>
                    </a:cxn>
                    <a:cxn ang="0">
                      <a:pos x="2219" y="599"/>
                    </a:cxn>
                    <a:cxn ang="0">
                      <a:pos x="2185" y="787"/>
                    </a:cxn>
                    <a:cxn ang="0">
                      <a:pos x="2261" y="746"/>
                    </a:cxn>
                    <a:cxn ang="0">
                      <a:pos x="2337" y="541"/>
                    </a:cxn>
                    <a:cxn ang="0">
                      <a:pos x="1926" y="540"/>
                    </a:cxn>
                    <a:cxn ang="0">
                      <a:pos x="1613" y="576"/>
                    </a:cxn>
                    <a:cxn ang="0">
                      <a:pos x="1790" y="761"/>
                    </a:cxn>
                    <a:cxn ang="0">
                      <a:pos x="1665" y="816"/>
                    </a:cxn>
                    <a:cxn ang="0">
                      <a:pos x="1703" y="918"/>
                    </a:cxn>
                    <a:cxn ang="0">
                      <a:pos x="1909" y="740"/>
                    </a:cxn>
                    <a:cxn ang="0">
                      <a:pos x="1702" y="637"/>
                    </a:cxn>
                    <a:cxn ang="0">
                      <a:pos x="1321" y="597"/>
                    </a:cxn>
                    <a:cxn ang="0">
                      <a:pos x="1321" y="597"/>
                    </a:cxn>
                    <a:cxn ang="0">
                      <a:pos x="1550" y="599"/>
                    </a:cxn>
                    <a:cxn ang="0">
                      <a:pos x="1142" y="585"/>
                    </a:cxn>
                    <a:cxn ang="0">
                      <a:pos x="858" y="532"/>
                    </a:cxn>
                    <a:cxn ang="0">
                      <a:pos x="864" y="736"/>
                    </a:cxn>
                    <a:cxn ang="0">
                      <a:pos x="896" y="828"/>
                    </a:cxn>
                    <a:cxn ang="0">
                      <a:pos x="835" y="913"/>
                    </a:cxn>
                    <a:cxn ang="0">
                      <a:pos x="1116" y="774"/>
                    </a:cxn>
                    <a:cxn ang="0">
                      <a:pos x="912" y="654"/>
                    </a:cxn>
                    <a:cxn ang="0">
                      <a:pos x="1034" y="612"/>
                    </a:cxn>
                  </a:cxnLst>
                  <a:rect l="0" t="0" r="r" b="b"/>
                  <a:pathLst>
                    <a:path w="2880" h="1720">
                      <a:moveTo>
                        <a:pt x="2185" y="121"/>
                      </a:moveTo>
                      <a:lnTo>
                        <a:pt x="2142" y="102"/>
                      </a:lnTo>
                      <a:lnTo>
                        <a:pt x="2098" y="84"/>
                      </a:lnTo>
                      <a:lnTo>
                        <a:pt x="2052" y="68"/>
                      </a:lnTo>
                      <a:lnTo>
                        <a:pt x="2007" y="54"/>
                      </a:lnTo>
                      <a:lnTo>
                        <a:pt x="1960" y="42"/>
                      </a:lnTo>
                      <a:lnTo>
                        <a:pt x="1913" y="31"/>
                      </a:lnTo>
                      <a:lnTo>
                        <a:pt x="1866" y="22"/>
                      </a:lnTo>
                      <a:lnTo>
                        <a:pt x="1820" y="14"/>
                      </a:lnTo>
                      <a:lnTo>
                        <a:pt x="1764" y="8"/>
                      </a:lnTo>
                      <a:lnTo>
                        <a:pt x="1709" y="4"/>
                      </a:lnTo>
                      <a:lnTo>
                        <a:pt x="1654" y="2"/>
                      </a:lnTo>
                      <a:lnTo>
                        <a:pt x="1599" y="0"/>
                      </a:lnTo>
                      <a:lnTo>
                        <a:pt x="1544" y="2"/>
                      </a:lnTo>
                      <a:lnTo>
                        <a:pt x="1489" y="4"/>
                      </a:lnTo>
                      <a:lnTo>
                        <a:pt x="1434" y="9"/>
                      </a:lnTo>
                      <a:lnTo>
                        <a:pt x="1379" y="16"/>
                      </a:lnTo>
                      <a:lnTo>
                        <a:pt x="1331" y="23"/>
                      </a:lnTo>
                      <a:lnTo>
                        <a:pt x="1283" y="31"/>
                      </a:lnTo>
                      <a:lnTo>
                        <a:pt x="1235" y="41"/>
                      </a:lnTo>
                      <a:lnTo>
                        <a:pt x="1187" y="52"/>
                      </a:lnTo>
                      <a:lnTo>
                        <a:pt x="1140" y="65"/>
                      </a:lnTo>
                      <a:lnTo>
                        <a:pt x="1092" y="79"/>
                      </a:lnTo>
                      <a:lnTo>
                        <a:pt x="1044" y="94"/>
                      </a:lnTo>
                      <a:lnTo>
                        <a:pt x="997" y="111"/>
                      </a:lnTo>
                      <a:lnTo>
                        <a:pt x="950" y="128"/>
                      </a:lnTo>
                      <a:lnTo>
                        <a:pt x="903" y="147"/>
                      </a:lnTo>
                      <a:lnTo>
                        <a:pt x="858" y="166"/>
                      </a:lnTo>
                      <a:lnTo>
                        <a:pt x="812" y="187"/>
                      </a:lnTo>
                      <a:lnTo>
                        <a:pt x="768" y="208"/>
                      </a:lnTo>
                      <a:lnTo>
                        <a:pt x="724" y="231"/>
                      </a:lnTo>
                      <a:lnTo>
                        <a:pt x="681" y="254"/>
                      </a:lnTo>
                      <a:lnTo>
                        <a:pt x="639" y="278"/>
                      </a:lnTo>
                      <a:lnTo>
                        <a:pt x="591" y="306"/>
                      </a:lnTo>
                      <a:lnTo>
                        <a:pt x="543" y="336"/>
                      </a:lnTo>
                      <a:lnTo>
                        <a:pt x="495" y="369"/>
                      </a:lnTo>
                      <a:lnTo>
                        <a:pt x="446" y="403"/>
                      </a:lnTo>
                      <a:lnTo>
                        <a:pt x="400" y="438"/>
                      </a:lnTo>
                      <a:lnTo>
                        <a:pt x="354" y="475"/>
                      </a:lnTo>
                      <a:lnTo>
                        <a:pt x="309" y="514"/>
                      </a:lnTo>
                      <a:lnTo>
                        <a:pt x="265" y="556"/>
                      </a:lnTo>
                      <a:lnTo>
                        <a:pt x="224" y="598"/>
                      </a:lnTo>
                      <a:lnTo>
                        <a:pt x="184" y="642"/>
                      </a:lnTo>
                      <a:lnTo>
                        <a:pt x="166" y="664"/>
                      </a:lnTo>
                      <a:lnTo>
                        <a:pt x="147" y="688"/>
                      </a:lnTo>
                      <a:lnTo>
                        <a:pt x="129" y="711"/>
                      </a:lnTo>
                      <a:lnTo>
                        <a:pt x="112" y="735"/>
                      </a:lnTo>
                      <a:lnTo>
                        <a:pt x="95" y="759"/>
                      </a:lnTo>
                      <a:lnTo>
                        <a:pt x="79" y="783"/>
                      </a:lnTo>
                      <a:lnTo>
                        <a:pt x="64" y="808"/>
                      </a:lnTo>
                      <a:lnTo>
                        <a:pt x="49" y="832"/>
                      </a:lnTo>
                      <a:lnTo>
                        <a:pt x="36" y="859"/>
                      </a:lnTo>
                      <a:lnTo>
                        <a:pt x="23" y="884"/>
                      </a:lnTo>
                      <a:lnTo>
                        <a:pt x="11" y="911"/>
                      </a:lnTo>
                      <a:lnTo>
                        <a:pt x="0" y="937"/>
                      </a:lnTo>
                      <a:lnTo>
                        <a:pt x="24" y="906"/>
                      </a:lnTo>
                      <a:lnTo>
                        <a:pt x="48" y="876"/>
                      </a:lnTo>
                      <a:lnTo>
                        <a:pt x="73" y="846"/>
                      </a:lnTo>
                      <a:lnTo>
                        <a:pt x="98" y="818"/>
                      </a:lnTo>
                      <a:lnTo>
                        <a:pt x="124" y="790"/>
                      </a:lnTo>
                      <a:lnTo>
                        <a:pt x="150" y="763"/>
                      </a:lnTo>
                      <a:lnTo>
                        <a:pt x="177" y="736"/>
                      </a:lnTo>
                      <a:lnTo>
                        <a:pt x="205" y="711"/>
                      </a:lnTo>
                      <a:lnTo>
                        <a:pt x="233" y="685"/>
                      </a:lnTo>
                      <a:lnTo>
                        <a:pt x="262" y="661"/>
                      </a:lnTo>
                      <a:lnTo>
                        <a:pt x="290" y="637"/>
                      </a:lnTo>
                      <a:lnTo>
                        <a:pt x="319" y="614"/>
                      </a:lnTo>
                      <a:lnTo>
                        <a:pt x="349" y="592"/>
                      </a:lnTo>
                      <a:lnTo>
                        <a:pt x="379" y="570"/>
                      </a:lnTo>
                      <a:lnTo>
                        <a:pt x="410" y="550"/>
                      </a:lnTo>
                      <a:lnTo>
                        <a:pt x="440" y="530"/>
                      </a:lnTo>
                      <a:lnTo>
                        <a:pt x="472" y="509"/>
                      </a:lnTo>
                      <a:lnTo>
                        <a:pt x="503" y="490"/>
                      </a:lnTo>
                      <a:lnTo>
                        <a:pt x="535" y="473"/>
                      </a:lnTo>
                      <a:lnTo>
                        <a:pt x="568" y="455"/>
                      </a:lnTo>
                      <a:lnTo>
                        <a:pt x="601" y="437"/>
                      </a:lnTo>
                      <a:lnTo>
                        <a:pt x="634" y="421"/>
                      </a:lnTo>
                      <a:lnTo>
                        <a:pt x="667" y="404"/>
                      </a:lnTo>
                      <a:lnTo>
                        <a:pt x="701" y="389"/>
                      </a:lnTo>
                      <a:lnTo>
                        <a:pt x="769" y="360"/>
                      </a:lnTo>
                      <a:lnTo>
                        <a:pt x="837" y="333"/>
                      </a:lnTo>
                      <a:lnTo>
                        <a:pt x="908" y="309"/>
                      </a:lnTo>
                      <a:lnTo>
                        <a:pt x="979" y="287"/>
                      </a:lnTo>
                      <a:lnTo>
                        <a:pt x="948" y="299"/>
                      </a:lnTo>
                      <a:lnTo>
                        <a:pt x="916" y="313"/>
                      </a:lnTo>
                      <a:lnTo>
                        <a:pt x="884" y="328"/>
                      </a:lnTo>
                      <a:lnTo>
                        <a:pt x="853" y="345"/>
                      </a:lnTo>
                      <a:lnTo>
                        <a:pt x="821" y="361"/>
                      </a:lnTo>
                      <a:lnTo>
                        <a:pt x="789" y="380"/>
                      </a:lnTo>
                      <a:lnTo>
                        <a:pt x="758" y="399"/>
                      </a:lnTo>
                      <a:lnTo>
                        <a:pt x="727" y="419"/>
                      </a:lnTo>
                      <a:lnTo>
                        <a:pt x="697" y="441"/>
                      </a:lnTo>
                      <a:lnTo>
                        <a:pt x="667" y="463"/>
                      </a:lnTo>
                      <a:lnTo>
                        <a:pt x="638" y="485"/>
                      </a:lnTo>
                      <a:lnTo>
                        <a:pt x="608" y="509"/>
                      </a:lnTo>
                      <a:lnTo>
                        <a:pt x="581" y="535"/>
                      </a:lnTo>
                      <a:lnTo>
                        <a:pt x="553" y="560"/>
                      </a:lnTo>
                      <a:lnTo>
                        <a:pt x="527" y="587"/>
                      </a:lnTo>
                      <a:lnTo>
                        <a:pt x="502" y="613"/>
                      </a:lnTo>
                      <a:lnTo>
                        <a:pt x="477" y="641"/>
                      </a:lnTo>
                      <a:lnTo>
                        <a:pt x="454" y="670"/>
                      </a:lnTo>
                      <a:lnTo>
                        <a:pt x="433" y="699"/>
                      </a:lnTo>
                      <a:lnTo>
                        <a:pt x="412" y="730"/>
                      </a:lnTo>
                      <a:lnTo>
                        <a:pt x="393" y="760"/>
                      </a:lnTo>
                      <a:lnTo>
                        <a:pt x="376" y="792"/>
                      </a:lnTo>
                      <a:lnTo>
                        <a:pt x="359" y="825"/>
                      </a:lnTo>
                      <a:lnTo>
                        <a:pt x="345" y="856"/>
                      </a:lnTo>
                      <a:lnTo>
                        <a:pt x="333" y="890"/>
                      </a:lnTo>
                      <a:lnTo>
                        <a:pt x="321" y="925"/>
                      </a:lnTo>
                      <a:lnTo>
                        <a:pt x="312" y="959"/>
                      </a:lnTo>
                      <a:lnTo>
                        <a:pt x="306" y="993"/>
                      </a:lnTo>
                      <a:lnTo>
                        <a:pt x="301" y="1030"/>
                      </a:lnTo>
                      <a:lnTo>
                        <a:pt x="298" y="1065"/>
                      </a:lnTo>
                      <a:lnTo>
                        <a:pt x="298" y="1102"/>
                      </a:lnTo>
                      <a:lnTo>
                        <a:pt x="300" y="1138"/>
                      </a:lnTo>
                      <a:lnTo>
                        <a:pt x="302" y="1156"/>
                      </a:lnTo>
                      <a:lnTo>
                        <a:pt x="305" y="1174"/>
                      </a:lnTo>
                      <a:lnTo>
                        <a:pt x="307" y="1192"/>
                      </a:lnTo>
                      <a:lnTo>
                        <a:pt x="312" y="1209"/>
                      </a:lnTo>
                      <a:lnTo>
                        <a:pt x="317" y="1226"/>
                      </a:lnTo>
                      <a:lnTo>
                        <a:pt x="322" y="1242"/>
                      </a:lnTo>
                      <a:lnTo>
                        <a:pt x="329" y="1260"/>
                      </a:lnTo>
                      <a:lnTo>
                        <a:pt x="336" y="1276"/>
                      </a:lnTo>
                      <a:lnTo>
                        <a:pt x="344" y="1293"/>
                      </a:lnTo>
                      <a:lnTo>
                        <a:pt x="352" y="1309"/>
                      </a:lnTo>
                      <a:lnTo>
                        <a:pt x="362" y="1325"/>
                      </a:lnTo>
                      <a:lnTo>
                        <a:pt x="371" y="1341"/>
                      </a:lnTo>
                      <a:lnTo>
                        <a:pt x="382" y="1356"/>
                      </a:lnTo>
                      <a:lnTo>
                        <a:pt x="392" y="1371"/>
                      </a:lnTo>
                      <a:lnTo>
                        <a:pt x="405" y="1387"/>
                      </a:lnTo>
                      <a:lnTo>
                        <a:pt x="416" y="1402"/>
                      </a:lnTo>
                      <a:lnTo>
                        <a:pt x="443" y="1430"/>
                      </a:lnTo>
                      <a:lnTo>
                        <a:pt x="472" y="1457"/>
                      </a:lnTo>
                      <a:lnTo>
                        <a:pt x="502" y="1484"/>
                      </a:lnTo>
                      <a:lnTo>
                        <a:pt x="535" y="1511"/>
                      </a:lnTo>
                      <a:lnTo>
                        <a:pt x="570" y="1535"/>
                      </a:lnTo>
                      <a:lnTo>
                        <a:pt x="607" y="1557"/>
                      </a:lnTo>
                      <a:lnTo>
                        <a:pt x="645" y="1579"/>
                      </a:lnTo>
                      <a:lnTo>
                        <a:pt x="686" y="1599"/>
                      </a:lnTo>
                      <a:lnTo>
                        <a:pt x="732" y="1620"/>
                      </a:lnTo>
                      <a:lnTo>
                        <a:pt x="779" y="1639"/>
                      </a:lnTo>
                      <a:lnTo>
                        <a:pt x="827" y="1655"/>
                      </a:lnTo>
                      <a:lnTo>
                        <a:pt x="877" y="1669"/>
                      </a:lnTo>
                      <a:lnTo>
                        <a:pt x="926" y="1682"/>
                      </a:lnTo>
                      <a:lnTo>
                        <a:pt x="977" y="1693"/>
                      </a:lnTo>
                      <a:lnTo>
                        <a:pt x="1027" y="1702"/>
                      </a:lnTo>
                      <a:lnTo>
                        <a:pt x="1079" y="1708"/>
                      </a:lnTo>
                      <a:lnTo>
                        <a:pt x="1130" y="1713"/>
                      </a:lnTo>
                      <a:lnTo>
                        <a:pt x="1182" y="1717"/>
                      </a:lnTo>
                      <a:lnTo>
                        <a:pt x="1234" y="1720"/>
                      </a:lnTo>
                      <a:lnTo>
                        <a:pt x="1284" y="1720"/>
                      </a:lnTo>
                      <a:lnTo>
                        <a:pt x="1336" y="1718"/>
                      </a:lnTo>
                      <a:lnTo>
                        <a:pt x="1387" y="1716"/>
                      </a:lnTo>
                      <a:lnTo>
                        <a:pt x="1437" y="1712"/>
                      </a:lnTo>
                      <a:lnTo>
                        <a:pt x="1488" y="1706"/>
                      </a:lnTo>
                      <a:lnTo>
                        <a:pt x="1535" y="1699"/>
                      </a:lnTo>
                      <a:lnTo>
                        <a:pt x="1583" y="1692"/>
                      </a:lnTo>
                      <a:lnTo>
                        <a:pt x="1632" y="1682"/>
                      </a:lnTo>
                      <a:lnTo>
                        <a:pt x="1682" y="1670"/>
                      </a:lnTo>
                      <a:lnTo>
                        <a:pt x="1732" y="1656"/>
                      </a:lnTo>
                      <a:lnTo>
                        <a:pt x="1783" y="1642"/>
                      </a:lnTo>
                      <a:lnTo>
                        <a:pt x="1835" y="1626"/>
                      </a:lnTo>
                      <a:lnTo>
                        <a:pt x="1885" y="1607"/>
                      </a:lnTo>
                      <a:lnTo>
                        <a:pt x="1937" y="1588"/>
                      </a:lnTo>
                      <a:lnTo>
                        <a:pt x="1989" y="1566"/>
                      </a:lnTo>
                      <a:lnTo>
                        <a:pt x="2041" y="1545"/>
                      </a:lnTo>
                      <a:lnTo>
                        <a:pt x="2093" y="1521"/>
                      </a:lnTo>
                      <a:lnTo>
                        <a:pt x="2143" y="1495"/>
                      </a:lnTo>
                      <a:lnTo>
                        <a:pt x="2194" y="1469"/>
                      </a:lnTo>
                      <a:lnTo>
                        <a:pt x="2243" y="1441"/>
                      </a:lnTo>
                      <a:lnTo>
                        <a:pt x="2293" y="1411"/>
                      </a:lnTo>
                      <a:lnTo>
                        <a:pt x="2341" y="1380"/>
                      </a:lnTo>
                      <a:lnTo>
                        <a:pt x="2389" y="1349"/>
                      </a:lnTo>
                      <a:lnTo>
                        <a:pt x="2436" y="1316"/>
                      </a:lnTo>
                      <a:lnTo>
                        <a:pt x="2480" y="1282"/>
                      </a:lnTo>
                      <a:lnTo>
                        <a:pt x="2524" y="1245"/>
                      </a:lnTo>
                      <a:lnTo>
                        <a:pt x="2566" y="1208"/>
                      </a:lnTo>
                      <a:lnTo>
                        <a:pt x="2607" y="1171"/>
                      </a:lnTo>
                      <a:lnTo>
                        <a:pt x="2646" y="1132"/>
                      </a:lnTo>
                      <a:lnTo>
                        <a:pt x="2683" y="1092"/>
                      </a:lnTo>
                      <a:lnTo>
                        <a:pt x="2718" y="1051"/>
                      </a:lnTo>
                      <a:lnTo>
                        <a:pt x="2751" y="1008"/>
                      </a:lnTo>
                      <a:lnTo>
                        <a:pt x="2781" y="965"/>
                      </a:lnTo>
                      <a:lnTo>
                        <a:pt x="2810" y="921"/>
                      </a:lnTo>
                      <a:lnTo>
                        <a:pt x="2836" y="876"/>
                      </a:lnTo>
                      <a:lnTo>
                        <a:pt x="2858" y="830"/>
                      </a:lnTo>
                      <a:lnTo>
                        <a:pt x="2880" y="783"/>
                      </a:lnTo>
                      <a:lnTo>
                        <a:pt x="2856" y="814"/>
                      </a:lnTo>
                      <a:lnTo>
                        <a:pt x="2832" y="844"/>
                      </a:lnTo>
                      <a:lnTo>
                        <a:pt x="2807" y="874"/>
                      </a:lnTo>
                      <a:lnTo>
                        <a:pt x="2781" y="902"/>
                      </a:lnTo>
                      <a:lnTo>
                        <a:pt x="2755" y="930"/>
                      </a:lnTo>
                      <a:lnTo>
                        <a:pt x="2729" y="957"/>
                      </a:lnTo>
                      <a:lnTo>
                        <a:pt x="2702" y="984"/>
                      </a:lnTo>
                      <a:lnTo>
                        <a:pt x="2675" y="1009"/>
                      </a:lnTo>
                      <a:lnTo>
                        <a:pt x="2647" y="1035"/>
                      </a:lnTo>
                      <a:lnTo>
                        <a:pt x="2618" y="1059"/>
                      </a:lnTo>
                      <a:lnTo>
                        <a:pt x="2589" y="1082"/>
                      </a:lnTo>
                      <a:lnTo>
                        <a:pt x="2560" y="1106"/>
                      </a:lnTo>
                      <a:lnTo>
                        <a:pt x="2531" y="1127"/>
                      </a:lnTo>
                      <a:lnTo>
                        <a:pt x="2500" y="1149"/>
                      </a:lnTo>
                      <a:lnTo>
                        <a:pt x="2470" y="1170"/>
                      </a:lnTo>
                      <a:lnTo>
                        <a:pt x="2440" y="1190"/>
                      </a:lnTo>
                      <a:lnTo>
                        <a:pt x="2408" y="1209"/>
                      </a:lnTo>
                      <a:lnTo>
                        <a:pt x="2376" y="1228"/>
                      </a:lnTo>
                      <a:lnTo>
                        <a:pt x="2345" y="1247"/>
                      </a:lnTo>
                      <a:lnTo>
                        <a:pt x="2312" y="1265"/>
                      </a:lnTo>
                      <a:lnTo>
                        <a:pt x="2279" y="1283"/>
                      </a:lnTo>
                      <a:lnTo>
                        <a:pt x="2246" y="1299"/>
                      </a:lnTo>
                      <a:lnTo>
                        <a:pt x="2213" y="1314"/>
                      </a:lnTo>
                      <a:lnTo>
                        <a:pt x="2179" y="1330"/>
                      </a:lnTo>
                      <a:lnTo>
                        <a:pt x="2112" y="1359"/>
                      </a:lnTo>
                      <a:lnTo>
                        <a:pt x="2042" y="1385"/>
                      </a:lnTo>
                      <a:lnTo>
                        <a:pt x="1973" y="1411"/>
                      </a:lnTo>
                      <a:lnTo>
                        <a:pt x="1901" y="1432"/>
                      </a:lnTo>
                      <a:lnTo>
                        <a:pt x="1930" y="1421"/>
                      </a:lnTo>
                      <a:lnTo>
                        <a:pt x="1957" y="1409"/>
                      </a:lnTo>
                      <a:lnTo>
                        <a:pt x="1987" y="1395"/>
                      </a:lnTo>
                      <a:lnTo>
                        <a:pt x="2016" y="1382"/>
                      </a:lnTo>
                      <a:lnTo>
                        <a:pt x="2044" y="1366"/>
                      </a:lnTo>
                      <a:lnTo>
                        <a:pt x="2073" y="1350"/>
                      </a:lnTo>
                      <a:lnTo>
                        <a:pt x="2100" y="1333"/>
                      </a:lnTo>
                      <a:lnTo>
                        <a:pt x="2128" y="1316"/>
                      </a:lnTo>
                      <a:lnTo>
                        <a:pt x="2156" y="1298"/>
                      </a:lnTo>
                      <a:lnTo>
                        <a:pt x="2184" y="1279"/>
                      </a:lnTo>
                      <a:lnTo>
                        <a:pt x="2211" y="1259"/>
                      </a:lnTo>
                      <a:lnTo>
                        <a:pt x="2237" y="1238"/>
                      </a:lnTo>
                      <a:lnTo>
                        <a:pt x="2264" y="1217"/>
                      </a:lnTo>
                      <a:lnTo>
                        <a:pt x="2289" y="1195"/>
                      </a:lnTo>
                      <a:lnTo>
                        <a:pt x="2313" y="1173"/>
                      </a:lnTo>
                      <a:lnTo>
                        <a:pt x="2337" y="1149"/>
                      </a:lnTo>
                      <a:lnTo>
                        <a:pt x="2361" y="1125"/>
                      </a:lnTo>
                      <a:lnTo>
                        <a:pt x="2383" y="1101"/>
                      </a:lnTo>
                      <a:lnTo>
                        <a:pt x="2405" y="1075"/>
                      </a:lnTo>
                      <a:lnTo>
                        <a:pt x="2426" y="1050"/>
                      </a:lnTo>
                      <a:lnTo>
                        <a:pt x="2445" y="1023"/>
                      </a:lnTo>
                      <a:lnTo>
                        <a:pt x="2464" y="995"/>
                      </a:lnTo>
                      <a:lnTo>
                        <a:pt x="2481" y="968"/>
                      </a:lnTo>
                      <a:lnTo>
                        <a:pt x="2498" y="940"/>
                      </a:lnTo>
                      <a:lnTo>
                        <a:pt x="2512" y="912"/>
                      </a:lnTo>
                      <a:lnTo>
                        <a:pt x="2526" y="882"/>
                      </a:lnTo>
                      <a:lnTo>
                        <a:pt x="2538" y="852"/>
                      </a:lnTo>
                      <a:lnTo>
                        <a:pt x="2550" y="822"/>
                      </a:lnTo>
                      <a:lnTo>
                        <a:pt x="2559" y="792"/>
                      </a:lnTo>
                      <a:lnTo>
                        <a:pt x="2566" y="761"/>
                      </a:lnTo>
                      <a:lnTo>
                        <a:pt x="2572" y="730"/>
                      </a:lnTo>
                      <a:lnTo>
                        <a:pt x="2578" y="697"/>
                      </a:lnTo>
                      <a:lnTo>
                        <a:pt x="2580" y="671"/>
                      </a:lnTo>
                      <a:lnTo>
                        <a:pt x="2581" y="647"/>
                      </a:lnTo>
                      <a:lnTo>
                        <a:pt x="2581" y="622"/>
                      </a:lnTo>
                      <a:lnTo>
                        <a:pt x="2580" y="598"/>
                      </a:lnTo>
                      <a:lnTo>
                        <a:pt x="2578" y="575"/>
                      </a:lnTo>
                      <a:lnTo>
                        <a:pt x="2575" y="552"/>
                      </a:lnTo>
                      <a:lnTo>
                        <a:pt x="2570" y="530"/>
                      </a:lnTo>
                      <a:lnTo>
                        <a:pt x="2564" y="507"/>
                      </a:lnTo>
                      <a:lnTo>
                        <a:pt x="2557" y="485"/>
                      </a:lnTo>
                      <a:lnTo>
                        <a:pt x="2550" y="464"/>
                      </a:lnTo>
                      <a:lnTo>
                        <a:pt x="2541" y="444"/>
                      </a:lnTo>
                      <a:lnTo>
                        <a:pt x="2531" y="423"/>
                      </a:lnTo>
                      <a:lnTo>
                        <a:pt x="2519" y="403"/>
                      </a:lnTo>
                      <a:lnTo>
                        <a:pt x="2508" y="384"/>
                      </a:lnTo>
                      <a:lnTo>
                        <a:pt x="2495" y="365"/>
                      </a:lnTo>
                      <a:lnTo>
                        <a:pt x="2483" y="347"/>
                      </a:lnTo>
                      <a:lnTo>
                        <a:pt x="2467" y="330"/>
                      </a:lnTo>
                      <a:lnTo>
                        <a:pt x="2454" y="312"/>
                      </a:lnTo>
                      <a:lnTo>
                        <a:pt x="2437" y="295"/>
                      </a:lnTo>
                      <a:lnTo>
                        <a:pt x="2421" y="279"/>
                      </a:lnTo>
                      <a:lnTo>
                        <a:pt x="2404" y="263"/>
                      </a:lnTo>
                      <a:lnTo>
                        <a:pt x="2386" y="247"/>
                      </a:lnTo>
                      <a:lnTo>
                        <a:pt x="2369" y="232"/>
                      </a:lnTo>
                      <a:lnTo>
                        <a:pt x="2350" y="218"/>
                      </a:lnTo>
                      <a:lnTo>
                        <a:pt x="2331" y="204"/>
                      </a:lnTo>
                      <a:lnTo>
                        <a:pt x="2311" y="190"/>
                      </a:lnTo>
                      <a:lnTo>
                        <a:pt x="2290" y="178"/>
                      </a:lnTo>
                      <a:lnTo>
                        <a:pt x="2270" y="165"/>
                      </a:lnTo>
                      <a:lnTo>
                        <a:pt x="2228" y="142"/>
                      </a:lnTo>
                      <a:lnTo>
                        <a:pt x="2185" y="121"/>
                      </a:lnTo>
                      <a:close/>
                      <a:moveTo>
                        <a:pt x="2021" y="1066"/>
                      </a:moveTo>
                      <a:lnTo>
                        <a:pt x="2023" y="1056"/>
                      </a:lnTo>
                      <a:lnTo>
                        <a:pt x="2025" y="1049"/>
                      </a:lnTo>
                      <a:lnTo>
                        <a:pt x="2025" y="1041"/>
                      </a:lnTo>
                      <a:lnTo>
                        <a:pt x="2023" y="1035"/>
                      </a:lnTo>
                      <a:lnTo>
                        <a:pt x="2021" y="1030"/>
                      </a:lnTo>
                      <a:lnTo>
                        <a:pt x="2018" y="1025"/>
                      </a:lnTo>
                      <a:lnTo>
                        <a:pt x="2014" y="1021"/>
                      </a:lnTo>
                      <a:lnTo>
                        <a:pt x="2009" y="1017"/>
                      </a:lnTo>
                      <a:lnTo>
                        <a:pt x="2004" y="1014"/>
                      </a:lnTo>
                      <a:lnTo>
                        <a:pt x="1992" y="1011"/>
                      </a:lnTo>
                      <a:lnTo>
                        <a:pt x="1978" y="1008"/>
                      </a:lnTo>
                      <a:lnTo>
                        <a:pt x="1961" y="1007"/>
                      </a:lnTo>
                      <a:lnTo>
                        <a:pt x="1945" y="1007"/>
                      </a:lnTo>
                      <a:lnTo>
                        <a:pt x="1923" y="1007"/>
                      </a:lnTo>
                      <a:lnTo>
                        <a:pt x="1904" y="1009"/>
                      </a:lnTo>
                      <a:lnTo>
                        <a:pt x="1895" y="1011"/>
                      </a:lnTo>
                      <a:lnTo>
                        <a:pt x="1887" y="1012"/>
                      </a:lnTo>
                      <a:lnTo>
                        <a:pt x="1878" y="1014"/>
                      </a:lnTo>
                      <a:lnTo>
                        <a:pt x="1871" y="1018"/>
                      </a:lnTo>
                      <a:lnTo>
                        <a:pt x="1864" y="1022"/>
                      </a:lnTo>
                      <a:lnTo>
                        <a:pt x="1857" y="1026"/>
                      </a:lnTo>
                      <a:lnTo>
                        <a:pt x="1852" y="1032"/>
                      </a:lnTo>
                      <a:lnTo>
                        <a:pt x="1846" y="1038"/>
                      </a:lnTo>
                      <a:lnTo>
                        <a:pt x="1842" y="1045"/>
                      </a:lnTo>
                      <a:lnTo>
                        <a:pt x="1838" y="1054"/>
                      </a:lnTo>
                      <a:lnTo>
                        <a:pt x="1835" y="1063"/>
                      </a:lnTo>
                      <a:lnTo>
                        <a:pt x="1832" y="1073"/>
                      </a:lnTo>
                      <a:lnTo>
                        <a:pt x="1831" y="1080"/>
                      </a:lnTo>
                      <a:lnTo>
                        <a:pt x="1830" y="1088"/>
                      </a:lnTo>
                      <a:lnTo>
                        <a:pt x="1830" y="1094"/>
                      </a:lnTo>
                      <a:lnTo>
                        <a:pt x="1831" y="1101"/>
                      </a:lnTo>
                      <a:lnTo>
                        <a:pt x="1832" y="1106"/>
                      </a:lnTo>
                      <a:lnTo>
                        <a:pt x="1835" y="1111"/>
                      </a:lnTo>
                      <a:lnTo>
                        <a:pt x="1838" y="1114"/>
                      </a:lnTo>
                      <a:lnTo>
                        <a:pt x="1844" y="1120"/>
                      </a:lnTo>
                      <a:lnTo>
                        <a:pt x="1849" y="1122"/>
                      </a:lnTo>
                      <a:lnTo>
                        <a:pt x="1855" y="1126"/>
                      </a:lnTo>
                      <a:lnTo>
                        <a:pt x="1863" y="1128"/>
                      </a:lnTo>
                      <a:lnTo>
                        <a:pt x="1871" y="1131"/>
                      </a:lnTo>
                      <a:lnTo>
                        <a:pt x="1892" y="1133"/>
                      </a:lnTo>
                      <a:lnTo>
                        <a:pt x="1917" y="1135"/>
                      </a:lnTo>
                      <a:lnTo>
                        <a:pt x="1926" y="1135"/>
                      </a:lnTo>
                      <a:lnTo>
                        <a:pt x="1933" y="1135"/>
                      </a:lnTo>
                      <a:lnTo>
                        <a:pt x="1940" y="1136"/>
                      </a:lnTo>
                      <a:lnTo>
                        <a:pt x="1944" y="1138"/>
                      </a:lnTo>
                      <a:lnTo>
                        <a:pt x="1946" y="1141"/>
                      </a:lnTo>
                      <a:lnTo>
                        <a:pt x="1947" y="1145"/>
                      </a:lnTo>
                      <a:lnTo>
                        <a:pt x="1947" y="1149"/>
                      </a:lnTo>
                      <a:lnTo>
                        <a:pt x="1947" y="1154"/>
                      </a:lnTo>
                      <a:lnTo>
                        <a:pt x="1946" y="1159"/>
                      </a:lnTo>
                      <a:lnTo>
                        <a:pt x="1944" y="1164"/>
                      </a:lnTo>
                      <a:lnTo>
                        <a:pt x="1941" y="1166"/>
                      </a:lnTo>
                      <a:lnTo>
                        <a:pt x="1936" y="1169"/>
                      </a:lnTo>
                      <a:lnTo>
                        <a:pt x="1932" y="1170"/>
                      </a:lnTo>
                      <a:lnTo>
                        <a:pt x="1926" y="1171"/>
                      </a:lnTo>
                      <a:lnTo>
                        <a:pt x="1918" y="1173"/>
                      </a:lnTo>
                      <a:lnTo>
                        <a:pt x="1908" y="1173"/>
                      </a:lnTo>
                      <a:lnTo>
                        <a:pt x="1901" y="1173"/>
                      </a:lnTo>
                      <a:lnTo>
                        <a:pt x="1894" y="1171"/>
                      </a:lnTo>
                      <a:lnTo>
                        <a:pt x="1889" y="1170"/>
                      </a:lnTo>
                      <a:lnTo>
                        <a:pt x="1884" y="1169"/>
                      </a:lnTo>
                      <a:lnTo>
                        <a:pt x="1882" y="1166"/>
                      </a:lnTo>
                      <a:lnTo>
                        <a:pt x="1880" y="1163"/>
                      </a:lnTo>
                      <a:lnTo>
                        <a:pt x="1880" y="1157"/>
                      </a:lnTo>
                      <a:lnTo>
                        <a:pt x="1880" y="1151"/>
                      </a:lnTo>
                      <a:lnTo>
                        <a:pt x="1814" y="1151"/>
                      </a:lnTo>
                      <a:lnTo>
                        <a:pt x="1813" y="1161"/>
                      </a:lnTo>
                      <a:lnTo>
                        <a:pt x="1812" y="1170"/>
                      </a:lnTo>
                      <a:lnTo>
                        <a:pt x="1812" y="1178"/>
                      </a:lnTo>
                      <a:lnTo>
                        <a:pt x="1813" y="1185"/>
                      </a:lnTo>
                      <a:lnTo>
                        <a:pt x="1816" y="1192"/>
                      </a:lnTo>
                      <a:lnTo>
                        <a:pt x="1818" y="1197"/>
                      </a:lnTo>
                      <a:lnTo>
                        <a:pt x="1822" y="1201"/>
                      </a:lnTo>
                      <a:lnTo>
                        <a:pt x="1827" y="1204"/>
                      </a:lnTo>
                      <a:lnTo>
                        <a:pt x="1833" y="1208"/>
                      </a:lnTo>
                      <a:lnTo>
                        <a:pt x="1841" y="1211"/>
                      </a:lnTo>
                      <a:lnTo>
                        <a:pt x="1849" y="1212"/>
                      </a:lnTo>
                      <a:lnTo>
                        <a:pt x="1857" y="1213"/>
                      </a:lnTo>
                      <a:lnTo>
                        <a:pt x="1878" y="1214"/>
                      </a:lnTo>
                      <a:lnTo>
                        <a:pt x="1902" y="1214"/>
                      </a:lnTo>
                      <a:lnTo>
                        <a:pt x="1925" y="1214"/>
                      </a:lnTo>
                      <a:lnTo>
                        <a:pt x="1945" y="1213"/>
                      </a:lnTo>
                      <a:lnTo>
                        <a:pt x="1954" y="1211"/>
                      </a:lnTo>
                      <a:lnTo>
                        <a:pt x="1963" y="1209"/>
                      </a:lnTo>
                      <a:lnTo>
                        <a:pt x="1970" y="1206"/>
                      </a:lnTo>
                      <a:lnTo>
                        <a:pt x="1976" y="1203"/>
                      </a:lnTo>
                      <a:lnTo>
                        <a:pt x="1983" y="1199"/>
                      </a:lnTo>
                      <a:lnTo>
                        <a:pt x="1989" y="1194"/>
                      </a:lnTo>
                      <a:lnTo>
                        <a:pt x="1994" y="1188"/>
                      </a:lnTo>
                      <a:lnTo>
                        <a:pt x="1999" y="1182"/>
                      </a:lnTo>
                      <a:lnTo>
                        <a:pt x="2003" y="1175"/>
                      </a:lnTo>
                      <a:lnTo>
                        <a:pt x="2007" y="1166"/>
                      </a:lnTo>
                      <a:lnTo>
                        <a:pt x="2011" y="1157"/>
                      </a:lnTo>
                      <a:lnTo>
                        <a:pt x="2013" y="1146"/>
                      </a:lnTo>
                      <a:lnTo>
                        <a:pt x="2014" y="1137"/>
                      </a:lnTo>
                      <a:lnTo>
                        <a:pt x="2016" y="1130"/>
                      </a:lnTo>
                      <a:lnTo>
                        <a:pt x="2014" y="1122"/>
                      </a:lnTo>
                      <a:lnTo>
                        <a:pt x="2013" y="1116"/>
                      </a:lnTo>
                      <a:lnTo>
                        <a:pt x="2012" y="1109"/>
                      </a:lnTo>
                      <a:lnTo>
                        <a:pt x="2008" y="1106"/>
                      </a:lnTo>
                      <a:lnTo>
                        <a:pt x="2004" y="1101"/>
                      </a:lnTo>
                      <a:lnTo>
                        <a:pt x="1999" y="1097"/>
                      </a:lnTo>
                      <a:lnTo>
                        <a:pt x="1994" y="1094"/>
                      </a:lnTo>
                      <a:lnTo>
                        <a:pt x="1988" y="1092"/>
                      </a:lnTo>
                      <a:lnTo>
                        <a:pt x="1980" y="1089"/>
                      </a:lnTo>
                      <a:lnTo>
                        <a:pt x="1971" y="1088"/>
                      </a:lnTo>
                      <a:lnTo>
                        <a:pt x="1951" y="1087"/>
                      </a:lnTo>
                      <a:lnTo>
                        <a:pt x="1927" y="1085"/>
                      </a:lnTo>
                      <a:lnTo>
                        <a:pt x="1917" y="1085"/>
                      </a:lnTo>
                      <a:lnTo>
                        <a:pt x="1909" y="1084"/>
                      </a:lnTo>
                      <a:lnTo>
                        <a:pt x="1903" y="1083"/>
                      </a:lnTo>
                      <a:lnTo>
                        <a:pt x="1899" y="1080"/>
                      </a:lnTo>
                      <a:lnTo>
                        <a:pt x="1897" y="1078"/>
                      </a:lnTo>
                      <a:lnTo>
                        <a:pt x="1897" y="1074"/>
                      </a:lnTo>
                      <a:lnTo>
                        <a:pt x="1897" y="1070"/>
                      </a:lnTo>
                      <a:lnTo>
                        <a:pt x="1897" y="1068"/>
                      </a:lnTo>
                      <a:lnTo>
                        <a:pt x="1898" y="1063"/>
                      </a:lnTo>
                      <a:lnTo>
                        <a:pt x="1899" y="1059"/>
                      </a:lnTo>
                      <a:lnTo>
                        <a:pt x="1902" y="1056"/>
                      </a:lnTo>
                      <a:lnTo>
                        <a:pt x="1906" y="1054"/>
                      </a:lnTo>
                      <a:lnTo>
                        <a:pt x="1911" y="1052"/>
                      </a:lnTo>
                      <a:lnTo>
                        <a:pt x="1917" y="1050"/>
                      </a:lnTo>
                      <a:lnTo>
                        <a:pt x="1925" y="1050"/>
                      </a:lnTo>
                      <a:lnTo>
                        <a:pt x="1936" y="1050"/>
                      </a:lnTo>
                      <a:lnTo>
                        <a:pt x="1947" y="1050"/>
                      </a:lnTo>
                      <a:lnTo>
                        <a:pt x="1955" y="1052"/>
                      </a:lnTo>
                      <a:lnTo>
                        <a:pt x="1957" y="1055"/>
                      </a:lnTo>
                      <a:lnTo>
                        <a:pt x="1959" y="1057"/>
                      </a:lnTo>
                      <a:lnTo>
                        <a:pt x="1959" y="1061"/>
                      </a:lnTo>
                      <a:lnTo>
                        <a:pt x="1959" y="1066"/>
                      </a:lnTo>
                      <a:lnTo>
                        <a:pt x="2021" y="1066"/>
                      </a:lnTo>
                      <a:close/>
                      <a:moveTo>
                        <a:pt x="1797" y="1066"/>
                      </a:moveTo>
                      <a:lnTo>
                        <a:pt x="1799" y="1056"/>
                      </a:lnTo>
                      <a:lnTo>
                        <a:pt x="1801" y="1049"/>
                      </a:lnTo>
                      <a:lnTo>
                        <a:pt x="1801" y="1041"/>
                      </a:lnTo>
                      <a:lnTo>
                        <a:pt x="1799" y="1035"/>
                      </a:lnTo>
                      <a:lnTo>
                        <a:pt x="1798" y="1030"/>
                      </a:lnTo>
                      <a:lnTo>
                        <a:pt x="1794" y="1025"/>
                      </a:lnTo>
                      <a:lnTo>
                        <a:pt x="1790" y="1021"/>
                      </a:lnTo>
                      <a:lnTo>
                        <a:pt x="1785" y="1017"/>
                      </a:lnTo>
                      <a:lnTo>
                        <a:pt x="1780" y="1014"/>
                      </a:lnTo>
                      <a:lnTo>
                        <a:pt x="1768" y="1011"/>
                      </a:lnTo>
                      <a:lnTo>
                        <a:pt x="1754" y="1008"/>
                      </a:lnTo>
                      <a:lnTo>
                        <a:pt x="1737" y="1007"/>
                      </a:lnTo>
                      <a:lnTo>
                        <a:pt x="1721" y="1007"/>
                      </a:lnTo>
                      <a:lnTo>
                        <a:pt x="1699" y="1007"/>
                      </a:lnTo>
                      <a:lnTo>
                        <a:pt x="1680" y="1009"/>
                      </a:lnTo>
                      <a:lnTo>
                        <a:pt x="1671" y="1011"/>
                      </a:lnTo>
                      <a:lnTo>
                        <a:pt x="1663" y="1012"/>
                      </a:lnTo>
                      <a:lnTo>
                        <a:pt x="1655" y="1014"/>
                      </a:lnTo>
                      <a:lnTo>
                        <a:pt x="1647" y="1018"/>
                      </a:lnTo>
                      <a:lnTo>
                        <a:pt x="1640" y="1022"/>
                      </a:lnTo>
                      <a:lnTo>
                        <a:pt x="1633" y="1026"/>
                      </a:lnTo>
                      <a:lnTo>
                        <a:pt x="1628" y="1032"/>
                      </a:lnTo>
                      <a:lnTo>
                        <a:pt x="1623" y="1038"/>
                      </a:lnTo>
                      <a:lnTo>
                        <a:pt x="1618" y="1045"/>
                      </a:lnTo>
                      <a:lnTo>
                        <a:pt x="1615" y="1054"/>
                      </a:lnTo>
                      <a:lnTo>
                        <a:pt x="1611" y="1063"/>
                      </a:lnTo>
                      <a:lnTo>
                        <a:pt x="1608" y="1073"/>
                      </a:lnTo>
                      <a:lnTo>
                        <a:pt x="1607" y="1080"/>
                      </a:lnTo>
                      <a:lnTo>
                        <a:pt x="1606" y="1088"/>
                      </a:lnTo>
                      <a:lnTo>
                        <a:pt x="1606" y="1094"/>
                      </a:lnTo>
                      <a:lnTo>
                        <a:pt x="1607" y="1101"/>
                      </a:lnTo>
                      <a:lnTo>
                        <a:pt x="1608" y="1106"/>
                      </a:lnTo>
                      <a:lnTo>
                        <a:pt x="1612" y="1111"/>
                      </a:lnTo>
                      <a:lnTo>
                        <a:pt x="1615" y="1114"/>
                      </a:lnTo>
                      <a:lnTo>
                        <a:pt x="1620" y="1120"/>
                      </a:lnTo>
                      <a:lnTo>
                        <a:pt x="1625" y="1122"/>
                      </a:lnTo>
                      <a:lnTo>
                        <a:pt x="1631" y="1126"/>
                      </a:lnTo>
                      <a:lnTo>
                        <a:pt x="1639" y="1128"/>
                      </a:lnTo>
                      <a:lnTo>
                        <a:pt x="1647" y="1131"/>
                      </a:lnTo>
                      <a:lnTo>
                        <a:pt x="1668" y="1133"/>
                      </a:lnTo>
                      <a:lnTo>
                        <a:pt x="1693" y="1135"/>
                      </a:lnTo>
                      <a:lnTo>
                        <a:pt x="1702" y="1135"/>
                      </a:lnTo>
                      <a:lnTo>
                        <a:pt x="1709" y="1135"/>
                      </a:lnTo>
                      <a:lnTo>
                        <a:pt x="1716" y="1136"/>
                      </a:lnTo>
                      <a:lnTo>
                        <a:pt x="1720" y="1138"/>
                      </a:lnTo>
                      <a:lnTo>
                        <a:pt x="1722" y="1141"/>
                      </a:lnTo>
                      <a:lnTo>
                        <a:pt x="1723" y="1145"/>
                      </a:lnTo>
                      <a:lnTo>
                        <a:pt x="1725" y="1149"/>
                      </a:lnTo>
                      <a:lnTo>
                        <a:pt x="1723" y="1154"/>
                      </a:lnTo>
                      <a:lnTo>
                        <a:pt x="1722" y="1159"/>
                      </a:lnTo>
                      <a:lnTo>
                        <a:pt x="1720" y="1164"/>
                      </a:lnTo>
                      <a:lnTo>
                        <a:pt x="1717" y="1166"/>
                      </a:lnTo>
                      <a:lnTo>
                        <a:pt x="1713" y="1169"/>
                      </a:lnTo>
                      <a:lnTo>
                        <a:pt x="1708" y="1170"/>
                      </a:lnTo>
                      <a:lnTo>
                        <a:pt x="1702" y="1171"/>
                      </a:lnTo>
                      <a:lnTo>
                        <a:pt x="1694" y="1173"/>
                      </a:lnTo>
                      <a:lnTo>
                        <a:pt x="1684" y="1173"/>
                      </a:lnTo>
                      <a:lnTo>
                        <a:pt x="1677" y="1173"/>
                      </a:lnTo>
                      <a:lnTo>
                        <a:pt x="1670" y="1171"/>
                      </a:lnTo>
                      <a:lnTo>
                        <a:pt x="1665" y="1170"/>
                      </a:lnTo>
                      <a:lnTo>
                        <a:pt x="1661" y="1169"/>
                      </a:lnTo>
                      <a:lnTo>
                        <a:pt x="1658" y="1166"/>
                      </a:lnTo>
                      <a:lnTo>
                        <a:pt x="1656" y="1163"/>
                      </a:lnTo>
                      <a:lnTo>
                        <a:pt x="1656" y="1157"/>
                      </a:lnTo>
                      <a:lnTo>
                        <a:pt x="1658" y="1151"/>
                      </a:lnTo>
                      <a:lnTo>
                        <a:pt x="1590" y="1151"/>
                      </a:lnTo>
                      <a:lnTo>
                        <a:pt x="1589" y="1161"/>
                      </a:lnTo>
                      <a:lnTo>
                        <a:pt x="1588" y="1170"/>
                      </a:lnTo>
                      <a:lnTo>
                        <a:pt x="1588" y="1178"/>
                      </a:lnTo>
                      <a:lnTo>
                        <a:pt x="1589" y="1185"/>
                      </a:lnTo>
                      <a:lnTo>
                        <a:pt x="1592" y="1192"/>
                      </a:lnTo>
                      <a:lnTo>
                        <a:pt x="1594" y="1197"/>
                      </a:lnTo>
                      <a:lnTo>
                        <a:pt x="1599" y="1201"/>
                      </a:lnTo>
                      <a:lnTo>
                        <a:pt x="1604" y="1204"/>
                      </a:lnTo>
                      <a:lnTo>
                        <a:pt x="1609" y="1208"/>
                      </a:lnTo>
                      <a:lnTo>
                        <a:pt x="1617" y="1211"/>
                      </a:lnTo>
                      <a:lnTo>
                        <a:pt x="1625" y="1212"/>
                      </a:lnTo>
                      <a:lnTo>
                        <a:pt x="1633" y="1213"/>
                      </a:lnTo>
                      <a:lnTo>
                        <a:pt x="1654" y="1214"/>
                      </a:lnTo>
                      <a:lnTo>
                        <a:pt x="1678" y="1214"/>
                      </a:lnTo>
                      <a:lnTo>
                        <a:pt x="1701" y="1214"/>
                      </a:lnTo>
                      <a:lnTo>
                        <a:pt x="1721" y="1213"/>
                      </a:lnTo>
                      <a:lnTo>
                        <a:pt x="1730" y="1211"/>
                      </a:lnTo>
                      <a:lnTo>
                        <a:pt x="1739" y="1209"/>
                      </a:lnTo>
                      <a:lnTo>
                        <a:pt x="1746" y="1206"/>
                      </a:lnTo>
                      <a:lnTo>
                        <a:pt x="1752" y="1203"/>
                      </a:lnTo>
                      <a:lnTo>
                        <a:pt x="1759" y="1199"/>
                      </a:lnTo>
                      <a:lnTo>
                        <a:pt x="1765" y="1194"/>
                      </a:lnTo>
                      <a:lnTo>
                        <a:pt x="1770" y="1188"/>
                      </a:lnTo>
                      <a:lnTo>
                        <a:pt x="1775" y="1182"/>
                      </a:lnTo>
                      <a:lnTo>
                        <a:pt x="1779" y="1175"/>
                      </a:lnTo>
                      <a:lnTo>
                        <a:pt x="1783" y="1166"/>
                      </a:lnTo>
                      <a:lnTo>
                        <a:pt x="1787" y="1157"/>
                      </a:lnTo>
                      <a:lnTo>
                        <a:pt x="1789" y="1146"/>
                      </a:lnTo>
                      <a:lnTo>
                        <a:pt x="1790" y="1137"/>
                      </a:lnTo>
                      <a:lnTo>
                        <a:pt x="1792" y="1130"/>
                      </a:lnTo>
                      <a:lnTo>
                        <a:pt x="1790" y="1122"/>
                      </a:lnTo>
                      <a:lnTo>
                        <a:pt x="1790" y="1116"/>
                      </a:lnTo>
                      <a:lnTo>
                        <a:pt x="1788" y="1109"/>
                      </a:lnTo>
                      <a:lnTo>
                        <a:pt x="1785" y="1106"/>
                      </a:lnTo>
                      <a:lnTo>
                        <a:pt x="1780" y="1101"/>
                      </a:lnTo>
                      <a:lnTo>
                        <a:pt x="1776" y="1097"/>
                      </a:lnTo>
                      <a:lnTo>
                        <a:pt x="1770" y="1094"/>
                      </a:lnTo>
                      <a:lnTo>
                        <a:pt x="1764" y="1092"/>
                      </a:lnTo>
                      <a:lnTo>
                        <a:pt x="1756" y="1089"/>
                      </a:lnTo>
                      <a:lnTo>
                        <a:pt x="1747" y="1088"/>
                      </a:lnTo>
                      <a:lnTo>
                        <a:pt x="1727" y="1087"/>
                      </a:lnTo>
                      <a:lnTo>
                        <a:pt x="1704" y="1085"/>
                      </a:lnTo>
                      <a:lnTo>
                        <a:pt x="1693" y="1085"/>
                      </a:lnTo>
                      <a:lnTo>
                        <a:pt x="1685" y="1084"/>
                      </a:lnTo>
                      <a:lnTo>
                        <a:pt x="1679" y="1083"/>
                      </a:lnTo>
                      <a:lnTo>
                        <a:pt x="1675" y="1080"/>
                      </a:lnTo>
                      <a:lnTo>
                        <a:pt x="1674" y="1078"/>
                      </a:lnTo>
                      <a:lnTo>
                        <a:pt x="1673" y="1074"/>
                      </a:lnTo>
                      <a:lnTo>
                        <a:pt x="1673" y="1070"/>
                      </a:lnTo>
                      <a:lnTo>
                        <a:pt x="1674" y="1068"/>
                      </a:lnTo>
                      <a:lnTo>
                        <a:pt x="1674" y="1063"/>
                      </a:lnTo>
                      <a:lnTo>
                        <a:pt x="1677" y="1059"/>
                      </a:lnTo>
                      <a:lnTo>
                        <a:pt x="1678" y="1056"/>
                      </a:lnTo>
                      <a:lnTo>
                        <a:pt x="1682" y="1054"/>
                      </a:lnTo>
                      <a:lnTo>
                        <a:pt x="1687" y="1052"/>
                      </a:lnTo>
                      <a:lnTo>
                        <a:pt x="1693" y="1050"/>
                      </a:lnTo>
                      <a:lnTo>
                        <a:pt x="1701" y="1050"/>
                      </a:lnTo>
                      <a:lnTo>
                        <a:pt x="1712" y="1050"/>
                      </a:lnTo>
                      <a:lnTo>
                        <a:pt x="1723" y="1050"/>
                      </a:lnTo>
                      <a:lnTo>
                        <a:pt x="1731" y="1052"/>
                      </a:lnTo>
                      <a:lnTo>
                        <a:pt x="1733" y="1055"/>
                      </a:lnTo>
                      <a:lnTo>
                        <a:pt x="1735" y="1057"/>
                      </a:lnTo>
                      <a:lnTo>
                        <a:pt x="1735" y="1061"/>
                      </a:lnTo>
                      <a:lnTo>
                        <a:pt x="1735" y="1066"/>
                      </a:lnTo>
                      <a:lnTo>
                        <a:pt x="1797" y="1066"/>
                      </a:lnTo>
                      <a:close/>
                      <a:moveTo>
                        <a:pt x="1570" y="1122"/>
                      </a:moveTo>
                      <a:lnTo>
                        <a:pt x="1573" y="1112"/>
                      </a:lnTo>
                      <a:lnTo>
                        <a:pt x="1575" y="1097"/>
                      </a:lnTo>
                      <a:lnTo>
                        <a:pt x="1578" y="1083"/>
                      </a:lnTo>
                      <a:lnTo>
                        <a:pt x="1579" y="1071"/>
                      </a:lnTo>
                      <a:lnTo>
                        <a:pt x="1579" y="1060"/>
                      </a:lnTo>
                      <a:lnTo>
                        <a:pt x="1579" y="1051"/>
                      </a:lnTo>
                      <a:lnTo>
                        <a:pt x="1577" y="1042"/>
                      </a:lnTo>
                      <a:lnTo>
                        <a:pt x="1574" y="1035"/>
                      </a:lnTo>
                      <a:lnTo>
                        <a:pt x="1570" y="1028"/>
                      </a:lnTo>
                      <a:lnTo>
                        <a:pt x="1565" y="1023"/>
                      </a:lnTo>
                      <a:lnTo>
                        <a:pt x="1559" y="1018"/>
                      </a:lnTo>
                      <a:lnTo>
                        <a:pt x="1552" y="1014"/>
                      </a:lnTo>
                      <a:lnTo>
                        <a:pt x="1544" y="1012"/>
                      </a:lnTo>
                      <a:lnTo>
                        <a:pt x="1535" y="1009"/>
                      </a:lnTo>
                      <a:lnTo>
                        <a:pt x="1523" y="1008"/>
                      </a:lnTo>
                      <a:lnTo>
                        <a:pt x="1511" y="1007"/>
                      </a:lnTo>
                      <a:lnTo>
                        <a:pt x="1498" y="1007"/>
                      </a:lnTo>
                      <a:lnTo>
                        <a:pt x="1483" y="1007"/>
                      </a:lnTo>
                      <a:lnTo>
                        <a:pt x="1470" y="1008"/>
                      </a:lnTo>
                      <a:lnTo>
                        <a:pt x="1458" y="1009"/>
                      </a:lnTo>
                      <a:lnTo>
                        <a:pt x="1447" y="1012"/>
                      </a:lnTo>
                      <a:lnTo>
                        <a:pt x="1437" y="1016"/>
                      </a:lnTo>
                      <a:lnTo>
                        <a:pt x="1428" y="1019"/>
                      </a:lnTo>
                      <a:lnTo>
                        <a:pt x="1420" y="1025"/>
                      </a:lnTo>
                      <a:lnTo>
                        <a:pt x="1413" y="1030"/>
                      </a:lnTo>
                      <a:lnTo>
                        <a:pt x="1407" y="1037"/>
                      </a:lnTo>
                      <a:lnTo>
                        <a:pt x="1401" y="1045"/>
                      </a:lnTo>
                      <a:lnTo>
                        <a:pt x="1396" y="1052"/>
                      </a:lnTo>
                      <a:lnTo>
                        <a:pt x="1391" y="1063"/>
                      </a:lnTo>
                      <a:lnTo>
                        <a:pt x="1383" y="1085"/>
                      </a:lnTo>
                      <a:lnTo>
                        <a:pt x="1377" y="1112"/>
                      </a:lnTo>
                      <a:lnTo>
                        <a:pt x="1373" y="1125"/>
                      </a:lnTo>
                      <a:lnTo>
                        <a:pt x="1372" y="1137"/>
                      </a:lnTo>
                      <a:lnTo>
                        <a:pt x="1370" y="1149"/>
                      </a:lnTo>
                      <a:lnTo>
                        <a:pt x="1370" y="1159"/>
                      </a:lnTo>
                      <a:lnTo>
                        <a:pt x="1370" y="1169"/>
                      </a:lnTo>
                      <a:lnTo>
                        <a:pt x="1372" y="1178"/>
                      </a:lnTo>
                      <a:lnTo>
                        <a:pt x="1374" y="1185"/>
                      </a:lnTo>
                      <a:lnTo>
                        <a:pt x="1378" y="1192"/>
                      </a:lnTo>
                      <a:lnTo>
                        <a:pt x="1383" y="1197"/>
                      </a:lnTo>
                      <a:lnTo>
                        <a:pt x="1389" y="1202"/>
                      </a:lnTo>
                      <a:lnTo>
                        <a:pt x="1396" y="1206"/>
                      </a:lnTo>
                      <a:lnTo>
                        <a:pt x="1404" y="1209"/>
                      </a:lnTo>
                      <a:lnTo>
                        <a:pt x="1415" y="1212"/>
                      </a:lnTo>
                      <a:lnTo>
                        <a:pt x="1425" y="1213"/>
                      </a:lnTo>
                      <a:lnTo>
                        <a:pt x="1437" y="1214"/>
                      </a:lnTo>
                      <a:lnTo>
                        <a:pt x="1451" y="1214"/>
                      </a:lnTo>
                      <a:lnTo>
                        <a:pt x="1471" y="1214"/>
                      </a:lnTo>
                      <a:lnTo>
                        <a:pt x="1490" y="1213"/>
                      </a:lnTo>
                      <a:lnTo>
                        <a:pt x="1499" y="1212"/>
                      </a:lnTo>
                      <a:lnTo>
                        <a:pt x="1508" y="1211"/>
                      </a:lnTo>
                      <a:lnTo>
                        <a:pt x="1517" y="1208"/>
                      </a:lnTo>
                      <a:lnTo>
                        <a:pt x="1525" y="1204"/>
                      </a:lnTo>
                      <a:lnTo>
                        <a:pt x="1531" y="1201"/>
                      </a:lnTo>
                      <a:lnTo>
                        <a:pt x="1537" y="1197"/>
                      </a:lnTo>
                      <a:lnTo>
                        <a:pt x="1544" y="1190"/>
                      </a:lnTo>
                      <a:lnTo>
                        <a:pt x="1549" y="1184"/>
                      </a:lnTo>
                      <a:lnTo>
                        <a:pt x="1554" y="1176"/>
                      </a:lnTo>
                      <a:lnTo>
                        <a:pt x="1559" y="1169"/>
                      </a:lnTo>
                      <a:lnTo>
                        <a:pt x="1561" y="1159"/>
                      </a:lnTo>
                      <a:lnTo>
                        <a:pt x="1565" y="1147"/>
                      </a:lnTo>
                      <a:lnTo>
                        <a:pt x="1499" y="1147"/>
                      </a:lnTo>
                      <a:lnTo>
                        <a:pt x="1497" y="1155"/>
                      </a:lnTo>
                      <a:lnTo>
                        <a:pt x="1494" y="1160"/>
                      </a:lnTo>
                      <a:lnTo>
                        <a:pt x="1490" y="1164"/>
                      </a:lnTo>
                      <a:lnTo>
                        <a:pt x="1487" y="1166"/>
                      </a:lnTo>
                      <a:lnTo>
                        <a:pt x="1475" y="1169"/>
                      </a:lnTo>
                      <a:lnTo>
                        <a:pt x="1461" y="1169"/>
                      </a:lnTo>
                      <a:lnTo>
                        <a:pt x="1453" y="1169"/>
                      </a:lnTo>
                      <a:lnTo>
                        <a:pt x="1446" y="1166"/>
                      </a:lnTo>
                      <a:lnTo>
                        <a:pt x="1441" y="1164"/>
                      </a:lnTo>
                      <a:lnTo>
                        <a:pt x="1437" y="1159"/>
                      </a:lnTo>
                      <a:lnTo>
                        <a:pt x="1436" y="1152"/>
                      </a:lnTo>
                      <a:lnTo>
                        <a:pt x="1436" y="1145"/>
                      </a:lnTo>
                      <a:lnTo>
                        <a:pt x="1437" y="1135"/>
                      </a:lnTo>
                      <a:lnTo>
                        <a:pt x="1440" y="1122"/>
                      </a:lnTo>
                      <a:lnTo>
                        <a:pt x="1570" y="1122"/>
                      </a:lnTo>
                      <a:close/>
                      <a:moveTo>
                        <a:pt x="1447" y="1087"/>
                      </a:moveTo>
                      <a:lnTo>
                        <a:pt x="1450" y="1078"/>
                      </a:lnTo>
                      <a:lnTo>
                        <a:pt x="1453" y="1070"/>
                      </a:lnTo>
                      <a:lnTo>
                        <a:pt x="1456" y="1064"/>
                      </a:lnTo>
                      <a:lnTo>
                        <a:pt x="1460" y="1060"/>
                      </a:lnTo>
                      <a:lnTo>
                        <a:pt x="1465" y="1056"/>
                      </a:lnTo>
                      <a:lnTo>
                        <a:pt x="1471" y="1055"/>
                      </a:lnTo>
                      <a:lnTo>
                        <a:pt x="1478" y="1054"/>
                      </a:lnTo>
                      <a:lnTo>
                        <a:pt x="1487" y="1052"/>
                      </a:lnTo>
                      <a:lnTo>
                        <a:pt x="1494" y="1052"/>
                      </a:lnTo>
                      <a:lnTo>
                        <a:pt x="1501" y="1054"/>
                      </a:lnTo>
                      <a:lnTo>
                        <a:pt x="1506" y="1055"/>
                      </a:lnTo>
                      <a:lnTo>
                        <a:pt x="1511" y="1059"/>
                      </a:lnTo>
                      <a:lnTo>
                        <a:pt x="1513" y="1063"/>
                      </a:lnTo>
                      <a:lnTo>
                        <a:pt x="1515" y="1069"/>
                      </a:lnTo>
                      <a:lnTo>
                        <a:pt x="1515" y="1076"/>
                      </a:lnTo>
                      <a:lnTo>
                        <a:pt x="1512" y="1087"/>
                      </a:lnTo>
                      <a:lnTo>
                        <a:pt x="1447" y="1087"/>
                      </a:lnTo>
                      <a:close/>
                      <a:moveTo>
                        <a:pt x="1275" y="1011"/>
                      </a:moveTo>
                      <a:lnTo>
                        <a:pt x="1210" y="1011"/>
                      </a:lnTo>
                      <a:lnTo>
                        <a:pt x="1165" y="1212"/>
                      </a:lnTo>
                      <a:lnTo>
                        <a:pt x="1231" y="1212"/>
                      </a:lnTo>
                      <a:lnTo>
                        <a:pt x="1258" y="1092"/>
                      </a:lnTo>
                      <a:lnTo>
                        <a:pt x="1261" y="1079"/>
                      </a:lnTo>
                      <a:lnTo>
                        <a:pt x="1268" y="1068"/>
                      </a:lnTo>
                      <a:lnTo>
                        <a:pt x="1272" y="1064"/>
                      </a:lnTo>
                      <a:lnTo>
                        <a:pt x="1275" y="1060"/>
                      </a:lnTo>
                      <a:lnTo>
                        <a:pt x="1282" y="1059"/>
                      </a:lnTo>
                      <a:lnTo>
                        <a:pt x="1288" y="1057"/>
                      </a:lnTo>
                      <a:lnTo>
                        <a:pt x="1293" y="1059"/>
                      </a:lnTo>
                      <a:lnTo>
                        <a:pt x="1297" y="1060"/>
                      </a:lnTo>
                      <a:lnTo>
                        <a:pt x="1299" y="1064"/>
                      </a:lnTo>
                      <a:lnTo>
                        <a:pt x="1302" y="1068"/>
                      </a:lnTo>
                      <a:lnTo>
                        <a:pt x="1302" y="1078"/>
                      </a:lnTo>
                      <a:lnTo>
                        <a:pt x="1301" y="1089"/>
                      </a:lnTo>
                      <a:lnTo>
                        <a:pt x="1298" y="1099"/>
                      </a:lnTo>
                      <a:lnTo>
                        <a:pt x="1358" y="1099"/>
                      </a:lnTo>
                      <a:lnTo>
                        <a:pt x="1361" y="1083"/>
                      </a:lnTo>
                      <a:lnTo>
                        <a:pt x="1364" y="1069"/>
                      </a:lnTo>
                      <a:lnTo>
                        <a:pt x="1365" y="1055"/>
                      </a:lnTo>
                      <a:lnTo>
                        <a:pt x="1366" y="1042"/>
                      </a:lnTo>
                      <a:lnTo>
                        <a:pt x="1365" y="1031"/>
                      </a:lnTo>
                      <a:lnTo>
                        <a:pt x="1364" y="1026"/>
                      </a:lnTo>
                      <a:lnTo>
                        <a:pt x="1361" y="1021"/>
                      </a:lnTo>
                      <a:lnTo>
                        <a:pt x="1358" y="1017"/>
                      </a:lnTo>
                      <a:lnTo>
                        <a:pt x="1354" y="1013"/>
                      </a:lnTo>
                      <a:lnTo>
                        <a:pt x="1349" y="1011"/>
                      </a:lnTo>
                      <a:lnTo>
                        <a:pt x="1344" y="1008"/>
                      </a:lnTo>
                      <a:lnTo>
                        <a:pt x="1336" y="1007"/>
                      </a:lnTo>
                      <a:lnTo>
                        <a:pt x="1328" y="1007"/>
                      </a:lnTo>
                      <a:lnTo>
                        <a:pt x="1320" y="1007"/>
                      </a:lnTo>
                      <a:lnTo>
                        <a:pt x="1311" y="1009"/>
                      </a:lnTo>
                      <a:lnTo>
                        <a:pt x="1303" y="1012"/>
                      </a:lnTo>
                      <a:lnTo>
                        <a:pt x="1296" y="1014"/>
                      </a:lnTo>
                      <a:lnTo>
                        <a:pt x="1288" y="1019"/>
                      </a:lnTo>
                      <a:lnTo>
                        <a:pt x="1282" y="1026"/>
                      </a:lnTo>
                      <a:lnTo>
                        <a:pt x="1275" y="1032"/>
                      </a:lnTo>
                      <a:lnTo>
                        <a:pt x="1270" y="1040"/>
                      </a:lnTo>
                      <a:lnTo>
                        <a:pt x="1269" y="1040"/>
                      </a:lnTo>
                      <a:lnTo>
                        <a:pt x="1275" y="1011"/>
                      </a:lnTo>
                      <a:close/>
                      <a:moveTo>
                        <a:pt x="998" y="1182"/>
                      </a:moveTo>
                      <a:lnTo>
                        <a:pt x="1002" y="1182"/>
                      </a:lnTo>
                      <a:lnTo>
                        <a:pt x="1005" y="1190"/>
                      </a:lnTo>
                      <a:lnTo>
                        <a:pt x="1008" y="1198"/>
                      </a:lnTo>
                      <a:lnTo>
                        <a:pt x="1012" y="1204"/>
                      </a:lnTo>
                      <a:lnTo>
                        <a:pt x="1018" y="1208"/>
                      </a:lnTo>
                      <a:lnTo>
                        <a:pt x="1026" y="1212"/>
                      </a:lnTo>
                      <a:lnTo>
                        <a:pt x="1034" y="1213"/>
                      </a:lnTo>
                      <a:lnTo>
                        <a:pt x="1041" y="1214"/>
                      </a:lnTo>
                      <a:lnTo>
                        <a:pt x="1050" y="1214"/>
                      </a:lnTo>
                      <a:lnTo>
                        <a:pt x="1060" y="1214"/>
                      </a:lnTo>
                      <a:lnTo>
                        <a:pt x="1069" y="1213"/>
                      </a:lnTo>
                      <a:lnTo>
                        <a:pt x="1078" y="1212"/>
                      </a:lnTo>
                      <a:lnTo>
                        <a:pt x="1087" y="1211"/>
                      </a:lnTo>
                      <a:lnTo>
                        <a:pt x="1094" y="1207"/>
                      </a:lnTo>
                      <a:lnTo>
                        <a:pt x="1101" y="1204"/>
                      </a:lnTo>
                      <a:lnTo>
                        <a:pt x="1107" y="1199"/>
                      </a:lnTo>
                      <a:lnTo>
                        <a:pt x="1113" y="1194"/>
                      </a:lnTo>
                      <a:lnTo>
                        <a:pt x="1118" y="1189"/>
                      </a:lnTo>
                      <a:lnTo>
                        <a:pt x="1123" y="1183"/>
                      </a:lnTo>
                      <a:lnTo>
                        <a:pt x="1129" y="1175"/>
                      </a:lnTo>
                      <a:lnTo>
                        <a:pt x="1132" y="1168"/>
                      </a:lnTo>
                      <a:lnTo>
                        <a:pt x="1140" y="1150"/>
                      </a:lnTo>
                      <a:lnTo>
                        <a:pt x="1145" y="1128"/>
                      </a:lnTo>
                      <a:lnTo>
                        <a:pt x="1155" y="1083"/>
                      </a:lnTo>
                      <a:lnTo>
                        <a:pt x="1158" y="1073"/>
                      </a:lnTo>
                      <a:lnTo>
                        <a:pt x="1159" y="1064"/>
                      </a:lnTo>
                      <a:lnTo>
                        <a:pt x="1159" y="1056"/>
                      </a:lnTo>
                      <a:lnTo>
                        <a:pt x="1158" y="1049"/>
                      </a:lnTo>
                      <a:lnTo>
                        <a:pt x="1156" y="1041"/>
                      </a:lnTo>
                      <a:lnTo>
                        <a:pt x="1155" y="1035"/>
                      </a:lnTo>
                      <a:lnTo>
                        <a:pt x="1153" y="1030"/>
                      </a:lnTo>
                      <a:lnTo>
                        <a:pt x="1149" y="1025"/>
                      </a:lnTo>
                      <a:lnTo>
                        <a:pt x="1144" y="1021"/>
                      </a:lnTo>
                      <a:lnTo>
                        <a:pt x="1140" y="1017"/>
                      </a:lnTo>
                      <a:lnTo>
                        <a:pt x="1134" y="1013"/>
                      </a:lnTo>
                      <a:lnTo>
                        <a:pt x="1127" y="1011"/>
                      </a:lnTo>
                      <a:lnTo>
                        <a:pt x="1113" y="1008"/>
                      </a:lnTo>
                      <a:lnTo>
                        <a:pt x="1096" y="1007"/>
                      </a:lnTo>
                      <a:lnTo>
                        <a:pt x="1086" y="1007"/>
                      </a:lnTo>
                      <a:lnTo>
                        <a:pt x="1075" y="1008"/>
                      </a:lnTo>
                      <a:lnTo>
                        <a:pt x="1067" y="1011"/>
                      </a:lnTo>
                      <a:lnTo>
                        <a:pt x="1058" y="1014"/>
                      </a:lnTo>
                      <a:lnTo>
                        <a:pt x="1050" y="1019"/>
                      </a:lnTo>
                      <a:lnTo>
                        <a:pt x="1042" y="1026"/>
                      </a:lnTo>
                      <a:lnTo>
                        <a:pt x="1036" y="1033"/>
                      </a:lnTo>
                      <a:lnTo>
                        <a:pt x="1031" y="1042"/>
                      </a:lnTo>
                      <a:lnTo>
                        <a:pt x="1027" y="1042"/>
                      </a:lnTo>
                      <a:lnTo>
                        <a:pt x="1036" y="1011"/>
                      </a:lnTo>
                      <a:lnTo>
                        <a:pt x="970" y="1011"/>
                      </a:lnTo>
                      <a:lnTo>
                        <a:pt x="907" y="1299"/>
                      </a:lnTo>
                      <a:lnTo>
                        <a:pt x="973" y="1299"/>
                      </a:lnTo>
                      <a:lnTo>
                        <a:pt x="998" y="1182"/>
                      </a:lnTo>
                      <a:close/>
                      <a:moveTo>
                        <a:pt x="1083" y="1112"/>
                      </a:moveTo>
                      <a:lnTo>
                        <a:pt x="1079" y="1127"/>
                      </a:lnTo>
                      <a:lnTo>
                        <a:pt x="1077" y="1138"/>
                      </a:lnTo>
                      <a:lnTo>
                        <a:pt x="1072" y="1149"/>
                      </a:lnTo>
                      <a:lnTo>
                        <a:pt x="1068" y="1155"/>
                      </a:lnTo>
                      <a:lnTo>
                        <a:pt x="1061" y="1160"/>
                      </a:lnTo>
                      <a:lnTo>
                        <a:pt x="1055" y="1163"/>
                      </a:lnTo>
                      <a:lnTo>
                        <a:pt x="1046" y="1164"/>
                      </a:lnTo>
                      <a:lnTo>
                        <a:pt x="1036" y="1164"/>
                      </a:lnTo>
                      <a:lnTo>
                        <a:pt x="1026" y="1164"/>
                      </a:lnTo>
                      <a:lnTo>
                        <a:pt x="1020" y="1163"/>
                      </a:lnTo>
                      <a:lnTo>
                        <a:pt x="1016" y="1161"/>
                      </a:lnTo>
                      <a:lnTo>
                        <a:pt x="1013" y="1160"/>
                      </a:lnTo>
                      <a:lnTo>
                        <a:pt x="1012" y="1157"/>
                      </a:lnTo>
                      <a:lnTo>
                        <a:pt x="1011" y="1155"/>
                      </a:lnTo>
                      <a:lnTo>
                        <a:pt x="1008" y="1149"/>
                      </a:lnTo>
                      <a:lnTo>
                        <a:pt x="1010" y="1138"/>
                      </a:lnTo>
                      <a:lnTo>
                        <a:pt x="1011" y="1127"/>
                      </a:lnTo>
                      <a:lnTo>
                        <a:pt x="1015" y="1111"/>
                      </a:lnTo>
                      <a:lnTo>
                        <a:pt x="1017" y="1098"/>
                      </a:lnTo>
                      <a:lnTo>
                        <a:pt x="1021" y="1087"/>
                      </a:lnTo>
                      <a:lnTo>
                        <a:pt x="1025" y="1078"/>
                      </a:lnTo>
                      <a:lnTo>
                        <a:pt x="1030" y="1070"/>
                      </a:lnTo>
                      <a:lnTo>
                        <a:pt x="1035" y="1064"/>
                      </a:lnTo>
                      <a:lnTo>
                        <a:pt x="1041" y="1060"/>
                      </a:lnTo>
                      <a:lnTo>
                        <a:pt x="1050" y="1059"/>
                      </a:lnTo>
                      <a:lnTo>
                        <a:pt x="1060" y="1057"/>
                      </a:lnTo>
                      <a:lnTo>
                        <a:pt x="1070" y="1059"/>
                      </a:lnTo>
                      <a:lnTo>
                        <a:pt x="1078" y="1060"/>
                      </a:lnTo>
                      <a:lnTo>
                        <a:pt x="1080" y="1063"/>
                      </a:lnTo>
                      <a:lnTo>
                        <a:pt x="1083" y="1064"/>
                      </a:lnTo>
                      <a:lnTo>
                        <a:pt x="1086" y="1066"/>
                      </a:lnTo>
                      <a:lnTo>
                        <a:pt x="1087" y="1070"/>
                      </a:lnTo>
                      <a:lnTo>
                        <a:pt x="1088" y="1078"/>
                      </a:lnTo>
                      <a:lnTo>
                        <a:pt x="1088" y="1087"/>
                      </a:lnTo>
                      <a:lnTo>
                        <a:pt x="1086" y="1098"/>
                      </a:lnTo>
                      <a:lnTo>
                        <a:pt x="1083" y="1112"/>
                      </a:lnTo>
                      <a:close/>
                      <a:moveTo>
                        <a:pt x="943" y="1011"/>
                      </a:moveTo>
                      <a:lnTo>
                        <a:pt x="867" y="1011"/>
                      </a:lnTo>
                      <a:lnTo>
                        <a:pt x="830" y="1066"/>
                      </a:lnTo>
                      <a:lnTo>
                        <a:pt x="819" y="1011"/>
                      </a:lnTo>
                      <a:lnTo>
                        <a:pt x="743" y="1011"/>
                      </a:lnTo>
                      <a:lnTo>
                        <a:pt x="773" y="1106"/>
                      </a:lnTo>
                      <a:lnTo>
                        <a:pt x="691" y="1212"/>
                      </a:lnTo>
                      <a:lnTo>
                        <a:pt x="769" y="1212"/>
                      </a:lnTo>
                      <a:lnTo>
                        <a:pt x="812" y="1146"/>
                      </a:lnTo>
                      <a:lnTo>
                        <a:pt x="826" y="1212"/>
                      </a:lnTo>
                      <a:lnTo>
                        <a:pt x="903" y="1212"/>
                      </a:lnTo>
                      <a:lnTo>
                        <a:pt x="869" y="1106"/>
                      </a:lnTo>
                      <a:lnTo>
                        <a:pt x="943" y="1011"/>
                      </a:lnTo>
                      <a:close/>
                      <a:moveTo>
                        <a:pt x="696" y="1122"/>
                      </a:moveTo>
                      <a:lnTo>
                        <a:pt x="698" y="1112"/>
                      </a:lnTo>
                      <a:lnTo>
                        <a:pt x="701" y="1097"/>
                      </a:lnTo>
                      <a:lnTo>
                        <a:pt x="703" y="1083"/>
                      </a:lnTo>
                      <a:lnTo>
                        <a:pt x="705" y="1071"/>
                      </a:lnTo>
                      <a:lnTo>
                        <a:pt x="705" y="1060"/>
                      </a:lnTo>
                      <a:lnTo>
                        <a:pt x="703" y="1051"/>
                      </a:lnTo>
                      <a:lnTo>
                        <a:pt x="702" y="1042"/>
                      </a:lnTo>
                      <a:lnTo>
                        <a:pt x="700" y="1035"/>
                      </a:lnTo>
                      <a:lnTo>
                        <a:pt x="696" y="1028"/>
                      </a:lnTo>
                      <a:lnTo>
                        <a:pt x="691" y="1023"/>
                      </a:lnTo>
                      <a:lnTo>
                        <a:pt x="684" y="1018"/>
                      </a:lnTo>
                      <a:lnTo>
                        <a:pt x="677" y="1014"/>
                      </a:lnTo>
                      <a:lnTo>
                        <a:pt x="669" y="1012"/>
                      </a:lnTo>
                      <a:lnTo>
                        <a:pt x="659" y="1009"/>
                      </a:lnTo>
                      <a:lnTo>
                        <a:pt x="649" y="1008"/>
                      </a:lnTo>
                      <a:lnTo>
                        <a:pt x="636" y="1007"/>
                      </a:lnTo>
                      <a:lnTo>
                        <a:pt x="622" y="1007"/>
                      </a:lnTo>
                      <a:lnTo>
                        <a:pt x="608" y="1007"/>
                      </a:lnTo>
                      <a:lnTo>
                        <a:pt x="595" y="1008"/>
                      </a:lnTo>
                      <a:lnTo>
                        <a:pt x="583" y="1009"/>
                      </a:lnTo>
                      <a:lnTo>
                        <a:pt x="572" y="1012"/>
                      </a:lnTo>
                      <a:lnTo>
                        <a:pt x="562" y="1016"/>
                      </a:lnTo>
                      <a:lnTo>
                        <a:pt x="553" y="1019"/>
                      </a:lnTo>
                      <a:lnTo>
                        <a:pt x="545" y="1025"/>
                      </a:lnTo>
                      <a:lnTo>
                        <a:pt x="538" y="1030"/>
                      </a:lnTo>
                      <a:lnTo>
                        <a:pt x="531" y="1037"/>
                      </a:lnTo>
                      <a:lnTo>
                        <a:pt x="526" y="1045"/>
                      </a:lnTo>
                      <a:lnTo>
                        <a:pt x="521" y="1052"/>
                      </a:lnTo>
                      <a:lnTo>
                        <a:pt x="516" y="1063"/>
                      </a:lnTo>
                      <a:lnTo>
                        <a:pt x="508" y="1085"/>
                      </a:lnTo>
                      <a:lnTo>
                        <a:pt x="501" y="1112"/>
                      </a:lnTo>
                      <a:lnTo>
                        <a:pt x="498" y="1125"/>
                      </a:lnTo>
                      <a:lnTo>
                        <a:pt x="497" y="1137"/>
                      </a:lnTo>
                      <a:lnTo>
                        <a:pt x="496" y="1149"/>
                      </a:lnTo>
                      <a:lnTo>
                        <a:pt x="495" y="1159"/>
                      </a:lnTo>
                      <a:lnTo>
                        <a:pt x="496" y="1169"/>
                      </a:lnTo>
                      <a:lnTo>
                        <a:pt x="497" y="1178"/>
                      </a:lnTo>
                      <a:lnTo>
                        <a:pt x="500" y="1185"/>
                      </a:lnTo>
                      <a:lnTo>
                        <a:pt x="503" y="1192"/>
                      </a:lnTo>
                      <a:lnTo>
                        <a:pt x="508" y="1197"/>
                      </a:lnTo>
                      <a:lnTo>
                        <a:pt x="514" y="1202"/>
                      </a:lnTo>
                      <a:lnTo>
                        <a:pt x="521" y="1206"/>
                      </a:lnTo>
                      <a:lnTo>
                        <a:pt x="529" y="1209"/>
                      </a:lnTo>
                      <a:lnTo>
                        <a:pt x="539" y="1212"/>
                      </a:lnTo>
                      <a:lnTo>
                        <a:pt x="550" y="1213"/>
                      </a:lnTo>
                      <a:lnTo>
                        <a:pt x="563" y="1214"/>
                      </a:lnTo>
                      <a:lnTo>
                        <a:pt x="577" y="1214"/>
                      </a:lnTo>
                      <a:lnTo>
                        <a:pt x="597" y="1214"/>
                      </a:lnTo>
                      <a:lnTo>
                        <a:pt x="616" y="1213"/>
                      </a:lnTo>
                      <a:lnTo>
                        <a:pt x="625" y="1212"/>
                      </a:lnTo>
                      <a:lnTo>
                        <a:pt x="634" y="1211"/>
                      </a:lnTo>
                      <a:lnTo>
                        <a:pt x="641" y="1208"/>
                      </a:lnTo>
                      <a:lnTo>
                        <a:pt x="649" y="1204"/>
                      </a:lnTo>
                      <a:lnTo>
                        <a:pt x="657" y="1201"/>
                      </a:lnTo>
                      <a:lnTo>
                        <a:pt x="663" y="1197"/>
                      </a:lnTo>
                      <a:lnTo>
                        <a:pt x="669" y="1190"/>
                      </a:lnTo>
                      <a:lnTo>
                        <a:pt x="674" y="1184"/>
                      </a:lnTo>
                      <a:lnTo>
                        <a:pt x="679" y="1176"/>
                      </a:lnTo>
                      <a:lnTo>
                        <a:pt x="683" y="1169"/>
                      </a:lnTo>
                      <a:lnTo>
                        <a:pt x="687" y="1159"/>
                      </a:lnTo>
                      <a:lnTo>
                        <a:pt x="689" y="1147"/>
                      </a:lnTo>
                      <a:lnTo>
                        <a:pt x="624" y="1147"/>
                      </a:lnTo>
                      <a:lnTo>
                        <a:pt x="622" y="1155"/>
                      </a:lnTo>
                      <a:lnTo>
                        <a:pt x="619" y="1160"/>
                      </a:lnTo>
                      <a:lnTo>
                        <a:pt x="616" y="1164"/>
                      </a:lnTo>
                      <a:lnTo>
                        <a:pt x="611" y="1166"/>
                      </a:lnTo>
                      <a:lnTo>
                        <a:pt x="601" y="1169"/>
                      </a:lnTo>
                      <a:lnTo>
                        <a:pt x="587" y="1169"/>
                      </a:lnTo>
                      <a:lnTo>
                        <a:pt x="578" y="1169"/>
                      </a:lnTo>
                      <a:lnTo>
                        <a:pt x="570" y="1166"/>
                      </a:lnTo>
                      <a:lnTo>
                        <a:pt x="565" y="1164"/>
                      </a:lnTo>
                      <a:lnTo>
                        <a:pt x="563" y="1159"/>
                      </a:lnTo>
                      <a:lnTo>
                        <a:pt x="562" y="1152"/>
                      </a:lnTo>
                      <a:lnTo>
                        <a:pt x="562" y="1145"/>
                      </a:lnTo>
                      <a:lnTo>
                        <a:pt x="563" y="1135"/>
                      </a:lnTo>
                      <a:lnTo>
                        <a:pt x="564" y="1122"/>
                      </a:lnTo>
                      <a:lnTo>
                        <a:pt x="696" y="1122"/>
                      </a:lnTo>
                      <a:close/>
                      <a:moveTo>
                        <a:pt x="573" y="1087"/>
                      </a:moveTo>
                      <a:lnTo>
                        <a:pt x="576" y="1078"/>
                      </a:lnTo>
                      <a:lnTo>
                        <a:pt x="578" y="1070"/>
                      </a:lnTo>
                      <a:lnTo>
                        <a:pt x="582" y="1064"/>
                      </a:lnTo>
                      <a:lnTo>
                        <a:pt x="586" y="1060"/>
                      </a:lnTo>
                      <a:lnTo>
                        <a:pt x="591" y="1056"/>
                      </a:lnTo>
                      <a:lnTo>
                        <a:pt x="597" y="1055"/>
                      </a:lnTo>
                      <a:lnTo>
                        <a:pt x="603" y="1054"/>
                      </a:lnTo>
                      <a:lnTo>
                        <a:pt x="611" y="1052"/>
                      </a:lnTo>
                      <a:lnTo>
                        <a:pt x="620" y="1052"/>
                      </a:lnTo>
                      <a:lnTo>
                        <a:pt x="626" y="1054"/>
                      </a:lnTo>
                      <a:lnTo>
                        <a:pt x="631" y="1055"/>
                      </a:lnTo>
                      <a:lnTo>
                        <a:pt x="635" y="1059"/>
                      </a:lnTo>
                      <a:lnTo>
                        <a:pt x="638" y="1063"/>
                      </a:lnTo>
                      <a:lnTo>
                        <a:pt x="639" y="1069"/>
                      </a:lnTo>
                      <a:lnTo>
                        <a:pt x="639" y="1076"/>
                      </a:lnTo>
                      <a:lnTo>
                        <a:pt x="638" y="1087"/>
                      </a:lnTo>
                      <a:lnTo>
                        <a:pt x="573" y="1087"/>
                      </a:lnTo>
                      <a:close/>
                      <a:moveTo>
                        <a:pt x="2114" y="597"/>
                      </a:moveTo>
                      <a:lnTo>
                        <a:pt x="2198" y="597"/>
                      </a:lnTo>
                      <a:lnTo>
                        <a:pt x="2211" y="598"/>
                      </a:lnTo>
                      <a:lnTo>
                        <a:pt x="2219" y="599"/>
                      </a:lnTo>
                      <a:lnTo>
                        <a:pt x="2227" y="602"/>
                      </a:lnTo>
                      <a:lnTo>
                        <a:pt x="2232" y="607"/>
                      </a:lnTo>
                      <a:lnTo>
                        <a:pt x="2235" y="613"/>
                      </a:lnTo>
                      <a:lnTo>
                        <a:pt x="2235" y="621"/>
                      </a:lnTo>
                      <a:lnTo>
                        <a:pt x="2235" y="631"/>
                      </a:lnTo>
                      <a:lnTo>
                        <a:pt x="2232" y="644"/>
                      </a:lnTo>
                      <a:lnTo>
                        <a:pt x="2230" y="657"/>
                      </a:lnTo>
                      <a:lnTo>
                        <a:pt x="2226" y="668"/>
                      </a:lnTo>
                      <a:lnTo>
                        <a:pt x="2222" y="676"/>
                      </a:lnTo>
                      <a:lnTo>
                        <a:pt x="2217" y="682"/>
                      </a:lnTo>
                      <a:lnTo>
                        <a:pt x="2211" y="687"/>
                      </a:lnTo>
                      <a:lnTo>
                        <a:pt x="2203" y="689"/>
                      </a:lnTo>
                      <a:lnTo>
                        <a:pt x="2192" y="690"/>
                      </a:lnTo>
                      <a:lnTo>
                        <a:pt x="2178" y="690"/>
                      </a:lnTo>
                      <a:lnTo>
                        <a:pt x="2094" y="690"/>
                      </a:lnTo>
                      <a:lnTo>
                        <a:pt x="2114" y="597"/>
                      </a:lnTo>
                      <a:close/>
                      <a:moveTo>
                        <a:pt x="2075" y="779"/>
                      </a:moveTo>
                      <a:lnTo>
                        <a:pt x="2159" y="779"/>
                      </a:lnTo>
                      <a:lnTo>
                        <a:pt x="2169" y="780"/>
                      </a:lnTo>
                      <a:lnTo>
                        <a:pt x="2178" y="783"/>
                      </a:lnTo>
                      <a:lnTo>
                        <a:pt x="2185" y="787"/>
                      </a:lnTo>
                      <a:lnTo>
                        <a:pt x="2189" y="793"/>
                      </a:lnTo>
                      <a:lnTo>
                        <a:pt x="2193" y="801"/>
                      </a:lnTo>
                      <a:lnTo>
                        <a:pt x="2193" y="809"/>
                      </a:lnTo>
                      <a:lnTo>
                        <a:pt x="2193" y="818"/>
                      </a:lnTo>
                      <a:lnTo>
                        <a:pt x="2192" y="830"/>
                      </a:lnTo>
                      <a:lnTo>
                        <a:pt x="2173" y="912"/>
                      </a:lnTo>
                      <a:lnTo>
                        <a:pt x="2280" y="912"/>
                      </a:lnTo>
                      <a:lnTo>
                        <a:pt x="2302" y="816"/>
                      </a:lnTo>
                      <a:lnTo>
                        <a:pt x="2303" y="807"/>
                      </a:lnTo>
                      <a:lnTo>
                        <a:pt x="2304" y="799"/>
                      </a:lnTo>
                      <a:lnTo>
                        <a:pt x="2304" y="792"/>
                      </a:lnTo>
                      <a:lnTo>
                        <a:pt x="2304" y="785"/>
                      </a:lnTo>
                      <a:lnTo>
                        <a:pt x="2303" y="779"/>
                      </a:lnTo>
                      <a:lnTo>
                        <a:pt x="2300" y="774"/>
                      </a:lnTo>
                      <a:lnTo>
                        <a:pt x="2298" y="769"/>
                      </a:lnTo>
                      <a:lnTo>
                        <a:pt x="2295" y="764"/>
                      </a:lnTo>
                      <a:lnTo>
                        <a:pt x="2292" y="760"/>
                      </a:lnTo>
                      <a:lnTo>
                        <a:pt x="2286" y="756"/>
                      </a:lnTo>
                      <a:lnTo>
                        <a:pt x="2281" y="754"/>
                      </a:lnTo>
                      <a:lnTo>
                        <a:pt x="2275" y="750"/>
                      </a:lnTo>
                      <a:lnTo>
                        <a:pt x="2261" y="746"/>
                      </a:lnTo>
                      <a:lnTo>
                        <a:pt x="2245" y="744"/>
                      </a:lnTo>
                      <a:lnTo>
                        <a:pt x="2246" y="740"/>
                      </a:lnTo>
                      <a:lnTo>
                        <a:pt x="2269" y="733"/>
                      </a:lnTo>
                      <a:lnTo>
                        <a:pt x="2286" y="727"/>
                      </a:lnTo>
                      <a:lnTo>
                        <a:pt x="2295" y="723"/>
                      </a:lnTo>
                      <a:lnTo>
                        <a:pt x="2302" y="719"/>
                      </a:lnTo>
                      <a:lnTo>
                        <a:pt x="2308" y="714"/>
                      </a:lnTo>
                      <a:lnTo>
                        <a:pt x="2313" y="709"/>
                      </a:lnTo>
                      <a:lnTo>
                        <a:pt x="2318" y="703"/>
                      </a:lnTo>
                      <a:lnTo>
                        <a:pt x="2322" y="697"/>
                      </a:lnTo>
                      <a:lnTo>
                        <a:pt x="2326" y="688"/>
                      </a:lnTo>
                      <a:lnTo>
                        <a:pt x="2330" y="679"/>
                      </a:lnTo>
                      <a:lnTo>
                        <a:pt x="2336" y="657"/>
                      </a:lnTo>
                      <a:lnTo>
                        <a:pt x="2343" y="630"/>
                      </a:lnTo>
                      <a:lnTo>
                        <a:pt x="2346" y="612"/>
                      </a:lnTo>
                      <a:lnTo>
                        <a:pt x="2348" y="597"/>
                      </a:lnTo>
                      <a:lnTo>
                        <a:pt x="2348" y="583"/>
                      </a:lnTo>
                      <a:lnTo>
                        <a:pt x="2347" y="571"/>
                      </a:lnTo>
                      <a:lnTo>
                        <a:pt x="2346" y="560"/>
                      </a:lnTo>
                      <a:lnTo>
                        <a:pt x="2342" y="550"/>
                      </a:lnTo>
                      <a:lnTo>
                        <a:pt x="2337" y="541"/>
                      </a:lnTo>
                      <a:lnTo>
                        <a:pt x="2332" y="533"/>
                      </a:lnTo>
                      <a:lnTo>
                        <a:pt x="2324" y="527"/>
                      </a:lnTo>
                      <a:lnTo>
                        <a:pt x="2316" y="522"/>
                      </a:lnTo>
                      <a:lnTo>
                        <a:pt x="2305" y="518"/>
                      </a:lnTo>
                      <a:lnTo>
                        <a:pt x="2294" y="514"/>
                      </a:lnTo>
                      <a:lnTo>
                        <a:pt x="2281" y="512"/>
                      </a:lnTo>
                      <a:lnTo>
                        <a:pt x="2266" y="511"/>
                      </a:lnTo>
                      <a:lnTo>
                        <a:pt x="2251" y="509"/>
                      </a:lnTo>
                      <a:lnTo>
                        <a:pt x="2235" y="509"/>
                      </a:lnTo>
                      <a:lnTo>
                        <a:pt x="2027" y="509"/>
                      </a:lnTo>
                      <a:lnTo>
                        <a:pt x="1938" y="912"/>
                      </a:lnTo>
                      <a:lnTo>
                        <a:pt x="2046" y="912"/>
                      </a:lnTo>
                      <a:lnTo>
                        <a:pt x="2075" y="779"/>
                      </a:lnTo>
                      <a:close/>
                      <a:moveTo>
                        <a:pt x="1928" y="635"/>
                      </a:moveTo>
                      <a:lnTo>
                        <a:pt x="1932" y="618"/>
                      </a:lnTo>
                      <a:lnTo>
                        <a:pt x="1936" y="602"/>
                      </a:lnTo>
                      <a:lnTo>
                        <a:pt x="1937" y="585"/>
                      </a:lnTo>
                      <a:lnTo>
                        <a:pt x="1936" y="571"/>
                      </a:lnTo>
                      <a:lnTo>
                        <a:pt x="1935" y="560"/>
                      </a:lnTo>
                      <a:lnTo>
                        <a:pt x="1931" y="549"/>
                      </a:lnTo>
                      <a:lnTo>
                        <a:pt x="1926" y="540"/>
                      </a:lnTo>
                      <a:lnTo>
                        <a:pt x="1918" y="532"/>
                      </a:lnTo>
                      <a:lnTo>
                        <a:pt x="1911" y="526"/>
                      </a:lnTo>
                      <a:lnTo>
                        <a:pt x="1901" y="519"/>
                      </a:lnTo>
                      <a:lnTo>
                        <a:pt x="1889" y="516"/>
                      </a:lnTo>
                      <a:lnTo>
                        <a:pt x="1876" y="512"/>
                      </a:lnTo>
                      <a:lnTo>
                        <a:pt x="1863" y="509"/>
                      </a:lnTo>
                      <a:lnTo>
                        <a:pt x="1847" y="507"/>
                      </a:lnTo>
                      <a:lnTo>
                        <a:pt x="1831" y="506"/>
                      </a:lnTo>
                      <a:lnTo>
                        <a:pt x="1813" y="506"/>
                      </a:lnTo>
                      <a:lnTo>
                        <a:pt x="1794" y="506"/>
                      </a:lnTo>
                      <a:lnTo>
                        <a:pt x="1756" y="506"/>
                      </a:lnTo>
                      <a:lnTo>
                        <a:pt x="1722" y="509"/>
                      </a:lnTo>
                      <a:lnTo>
                        <a:pt x="1706" y="512"/>
                      </a:lnTo>
                      <a:lnTo>
                        <a:pt x="1692" y="514"/>
                      </a:lnTo>
                      <a:lnTo>
                        <a:pt x="1678" y="519"/>
                      </a:lnTo>
                      <a:lnTo>
                        <a:pt x="1664" y="526"/>
                      </a:lnTo>
                      <a:lnTo>
                        <a:pt x="1652" y="532"/>
                      </a:lnTo>
                      <a:lnTo>
                        <a:pt x="1641" y="541"/>
                      </a:lnTo>
                      <a:lnTo>
                        <a:pt x="1631" y="551"/>
                      </a:lnTo>
                      <a:lnTo>
                        <a:pt x="1622" y="563"/>
                      </a:lnTo>
                      <a:lnTo>
                        <a:pt x="1613" y="576"/>
                      </a:lnTo>
                      <a:lnTo>
                        <a:pt x="1607" y="592"/>
                      </a:lnTo>
                      <a:lnTo>
                        <a:pt x="1601" y="608"/>
                      </a:lnTo>
                      <a:lnTo>
                        <a:pt x="1596" y="628"/>
                      </a:lnTo>
                      <a:lnTo>
                        <a:pt x="1593" y="642"/>
                      </a:lnTo>
                      <a:lnTo>
                        <a:pt x="1592" y="655"/>
                      </a:lnTo>
                      <a:lnTo>
                        <a:pt x="1592" y="666"/>
                      </a:lnTo>
                      <a:lnTo>
                        <a:pt x="1592" y="678"/>
                      </a:lnTo>
                      <a:lnTo>
                        <a:pt x="1594" y="687"/>
                      </a:lnTo>
                      <a:lnTo>
                        <a:pt x="1597" y="695"/>
                      </a:lnTo>
                      <a:lnTo>
                        <a:pt x="1601" y="703"/>
                      </a:lnTo>
                      <a:lnTo>
                        <a:pt x="1604" y="709"/>
                      </a:lnTo>
                      <a:lnTo>
                        <a:pt x="1609" y="714"/>
                      </a:lnTo>
                      <a:lnTo>
                        <a:pt x="1616" y="719"/>
                      </a:lnTo>
                      <a:lnTo>
                        <a:pt x="1622" y="723"/>
                      </a:lnTo>
                      <a:lnTo>
                        <a:pt x="1628" y="727"/>
                      </a:lnTo>
                      <a:lnTo>
                        <a:pt x="1642" y="732"/>
                      </a:lnTo>
                      <a:lnTo>
                        <a:pt x="1659" y="736"/>
                      </a:lnTo>
                      <a:lnTo>
                        <a:pt x="1758" y="751"/>
                      </a:lnTo>
                      <a:lnTo>
                        <a:pt x="1773" y="754"/>
                      </a:lnTo>
                      <a:lnTo>
                        <a:pt x="1783" y="757"/>
                      </a:lnTo>
                      <a:lnTo>
                        <a:pt x="1790" y="761"/>
                      </a:lnTo>
                      <a:lnTo>
                        <a:pt x="1795" y="766"/>
                      </a:lnTo>
                      <a:lnTo>
                        <a:pt x="1798" y="773"/>
                      </a:lnTo>
                      <a:lnTo>
                        <a:pt x="1799" y="778"/>
                      </a:lnTo>
                      <a:lnTo>
                        <a:pt x="1799" y="784"/>
                      </a:lnTo>
                      <a:lnTo>
                        <a:pt x="1798" y="790"/>
                      </a:lnTo>
                      <a:lnTo>
                        <a:pt x="1794" y="802"/>
                      </a:lnTo>
                      <a:lnTo>
                        <a:pt x="1790" y="811"/>
                      </a:lnTo>
                      <a:lnTo>
                        <a:pt x="1788" y="814"/>
                      </a:lnTo>
                      <a:lnTo>
                        <a:pt x="1784" y="817"/>
                      </a:lnTo>
                      <a:lnTo>
                        <a:pt x="1780" y="821"/>
                      </a:lnTo>
                      <a:lnTo>
                        <a:pt x="1776" y="822"/>
                      </a:lnTo>
                      <a:lnTo>
                        <a:pt x="1766" y="826"/>
                      </a:lnTo>
                      <a:lnTo>
                        <a:pt x="1755" y="828"/>
                      </a:lnTo>
                      <a:lnTo>
                        <a:pt x="1740" y="830"/>
                      </a:lnTo>
                      <a:lnTo>
                        <a:pt x="1722" y="830"/>
                      </a:lnTo>
                      <a:lnTo>
                        <a:pt x="1704" y="830"/>
                      </a:lnTo>
                      <a:lnTo>
                        <a:pt x="1689" y="828"/>
                      </a:lnTo>
                      <a:lnTo>
                        <a:pt x="1679" y="826"/>
                      </a:lnTo>
                      <a:lnTo>
                        <a:pt x="1670" y="822"/>
                      </a:lnTo>
                      <a:lnTo>
                        <a:pt x="1668" y="819"/>
                      </a:lnTo>
                      <a:lnTo>
                        <a:pt x="1665" y="816"/>
                      </a:lnTo>
                      <a:lnTo>
                        <a:pt x="1664" y="812"/>
                      </a:lnTo>
                      <a:lnTo>
                        <a:pt x="1663" y="808"/>
                      </a:lnTo>
                      <a:lnTo>
                        <a:pt x="1663" y="797"/>
                      </a:lnTo>
                      <a:lnTo>
                        <a:pt x="1665" y="783"/>
                      </a:lnTo>
                      <a:lnTo>
                        <a:pt x="1561" y="783"/>
                      </a:lnTo>
                      <a:lnTo>
                        <a:pt x="1558" y="804"/>
                      </a:lnTo>
                      <a:lnTo>
                        <a:pt x="1555" y="823"/>
                      </a:lnTo>
                      <a:lnTo>
                        <a:pt x="1555" y="841"/>
                      </a:lnTo>
                      <a:lnTo>
                        <a:pt x="1556" y="855"/>
                      </a:lnTo>
                      <a:lnTo>
                        <a:pt x="1560" y="868"/>
                      </a:lnTo>
                      <a:lnTo>
                        <a:pt x="1565" y="879"/>
                      </a:lnTo>
                      <a:lnTo>
                        <a:pt x="1571" y="888"/>
                      </a:lnTo>
                      <a:lnTo>
                        <a:pt x="1579" y="895"/>
                      </a:lnTo>
                      <a:lnTo>
                        <a:pt x="1589" y="902"/>
                      </a:lnTo>
                      <a:lnTo>
                        <a:pt x="1601" y="907"/>
                      </a:lnTo>
                      <a:lnTo>
                        <a:pt x="1615" y="911"/>
                      </a:lnTo>
                      <a:lnTo>
                        <a:pt x="1630" y="913"/>
                      </a:lnTo>
                      <a:lnTo>
                        <a:pt x="1645" y="916"/>
                      </a:lnTo>
                      <a:lnTo>
                        <a:pt x="1663" y="917"/>
                      </a:lnTo>
                      <a:lnTo>
                        <a:pt x="1683" y="917"/>
                      </a:lnTo>
                      <a:lnTo>
                        <a:pt x="1703" y="918"/>
                      </a:lnTo>
                      <a:lnTo>
                        <a:pt x="1730" y="917"/>
                      </a:lnTo>
                      <a:lnTo>
                        <a:pt x="1754" y="917"/>
                      </a:lnTo>
                      <a:lnTo>
                        <a:pt x="1776" y="914"/>
                      </a:lnTo>
                      <a:lnTo>
                        <a:pt x="1795" y="912"/>
                      </a:lnTo>
                      <a:lnTo>
                        <a:pt x="1812" y="909"/>
                      </a:lnTo>
                      <a:lnTo>
                        <a:pt x="1827" y="904"/>
                      </a:lnTo>
                      <a:lnTo>
                        <a:pt x="1841" y="899"/>
                      </a:lnTo>
                      <a:lnTo>
                        <a:pt x="1852" y="893"/>
                      </a:lnTo>
                      <a:lnTo>
                        <a:pt x="1863" y="884"/>
                      </a:lnTo>
                      <a:lnTo>
                        <a:pt x="1871" y="875"/>
                      </a:lnTo>
                      <a:lnTo>
                        <a:pt x="1879" y="864"/>
                      </a:lnTo>
                      <a:lnTo>
                        <a:pt x="1887" y="851"/>
                      </a:lnTo>
                      <a:lnTo>
                        <a:pt x="1892" y="837"/>
                      </a:lnTo>
                      <a:lnTo>
                        <a:pt x="1898" y="821"/>
                      </a:lnTo>
                      <a:lnTo>
                        <a:pt x="1903" y="803"/>
                      </a:lnTo>
                      <a:lnTo>
                        <a:pt x="1907" y="783"/>
                      </a:lnTo>
                      <a:lnTo>
                        <a:pt x="1909" y="774"/>
                      </a:lnTo>
                      <a:lnTo>
                        <a:pt x="1911" y="764"/>
                      </a:lnTo>
                      <a:lnTo>
                        <a:pt x="1911" y="755"/>
                      </a:lnTo>
                      <a:lnTo>
                        <a:pt x="1911" y="747"/>
                      </a:lnTo>
                      <a:lnTo>
                        <a:pt x="1909" y="740"/>
                      </a:lnTo>
                      <a:lnTo>
                        <a:pt x="1908" y="732"/>
                      </a:lnTo>
                      <a:lnTo>
                        <a:pt x="1906" y="726"/>
                      </a:lnTo>
                      <a:lnTo>
                        <a:pt x="1903" y="719"/>
                      </a:lnTo>
                      <a:lnTo>
                        <a:pt x="1899" y="714"/>
                      </a:lnTo>
                      <a:lnTo>
                        <a:pt x="1894" y="709"/>
                      </a:lnTo>
                      <a:lnTo>
                        <a:pt x="1889" y="704"/>
                      </a:lnTo>
                      <a:lnTo>
                        <a:pt x="1883" y="701"/>
                      </a:lnTo>
                      <a:lnTo>
                        <a:pt x="1876" y="697"/>
                      </a:lnTo>
                      <a:lnTo>
                        <a:pt x="1869" y="694"/>
                      </a:lnTo>
                      <a:lnTo>
                        <a:pt x="1860" y="692"/>
                      </a:lnTo>
                      <a:lnTo>
                        <a:pt x="1851" y="689"/>
                      </a:lnTo>
                      <a:lnTo>
                        <a:pt x="1752" y="669"/>
                      </a:lnTo>
                      <a:lnTo>
                        <a:pt x="1737" y="665"/>
                      </a:lnTo>
                      <a:lnTo>
                        <a:pt x="1726" y="663"/>
                      </a:lnTo>
                      <a:lnTo>
                        <a:pt x="1716" y="659"/>
                      </a:lnTo>
                      <a:lnTo>
                        <a:pt x="1709" y="656"/>
                      </a:lnTo>
                      <a:lnTo>
                        <a:pt x="1707" y="654"/>
                      </a:lnTo>
                      <a:lnTo>
                        <a:pt x="1704" y="651"/>
                      </a:lnTo>
                      <a:lnTo>
                        <a:pt x="1703" y="649"/>
                      </a:lnTo>
                      <a:lnTo>
                        <a:pt x="1702" y="645"/>
                      </a:lnTo>
                      <a:lnTo>
                        <a:pt x="1702" y="637"/>
                      </a:lnTo>
                      <a:lnTo>
                        <a:pt x="1703" y="628"/>
                      </a:lnTo>
                      <a:lnTo>
                        <a:pt x="1706" y="621"/>
                      </a:lnTo>
                      <a:lnTo>
                        <a:pt x="1708" y="613"/>
                      </a:lnTo>
                      <a:lnTo>
                        <a:pt x="1712" y="607"/>
                      </a:lnTo>
                      <a:lnTo>
                        <a:pt x="1718" y="602"/>
                      </a:lnTo>
                      <a:lnTo>
                        <a:pt x="1727" y="598"/>
                      </a:lnTo>
                      <a:lnTo>
                        <a:pt x="1740" y="595"/>
                      </a:lnTo>
                      <a:lnTo>
                        <a:pt x="1755" y="594"/>
                      </a:lnTo>
                      <a:lnTo>
                        <a:pt x="1774" y="593"/>
                      </a:lnTo>
                      <a:lnTo>
                        <a:pt x="1789" y="593"/>
                      </a:lnTo>
                      <a:lnTo>
                        <a:pt x="1802" y="594"/>
                      </a:lnTo>
                      <a:lnTo>
                        <a:pt x="1811" y="595"/>
                      </a:lnTo>
                      <a:lnTo>
                        <a:pt x="1820" y="599"/>
                      </a:lnTo>
                      <a:lnTo>
                        <a:pt x="1822" y="602"/>
                      </a:lnTo>
                      <a:lnTo>
                        <a:pt x="1825" y="604"/>
                      </a:lnTo>
                      <a:lnTo>
                        <a:pt x="1826" y="607"/>
                      </a:lnTo>
                      <a:lnTo>
                        <a:pt x="1827" y="612"/>
                      </a:lnTo>
                      <a:lnTo>
                        <a:pt x="1827" y="622"/>
                      </a:lnTo>
                      <a:lnTo>
                        <a:pt x="1826" y="635"/>
                      </a:lnTo>
                      <a:lnTo>
                        <a:pt x="1928" y="635"/>
                      </a:lnTo>
                      <a:close/>
                      <a:moveTo>
                        <a:pt x="1321" y="597"/>
                      </a:moveTo>
                      <a:lnTo>
                        <a:pt x="1394" y="597"/>
                      </a:lnTo>
                      <a:lnTo>
                        <a:pt x="1408" y="598"/>
                      </a:lnTo>
                      <a:lnTo>
                        <a:pt x="1420" y="599"/>
                      </a:lnTo>
                      <a:lnTo>
                        <a:pt x="1423" y="602"/>
                      </a:lnTo>
                      <a:lnTo>
                        <a:pt x="1427" y="603"/>
                      </a:lnTo>
                      <a:lnTo>
                        <a:pt x="1430" y="606"/>
                      </a:lnTo>
                      <a:lnTo>
                        <a:pt x="1432" y="609"/>
                      </a:lnTo>
                      <a:lnTo>
                        <a:pt x="1435" y="617"/>
                      </a:lnTo>
                      <a:lnTo>
                        <a:pt x="1435" y="626"/>
                      </a:lnTo>
                      <a:lnTo>
                        <a:pt x="1434" y="638"/>
                      </a:lnTo>
                      <a:lnTo>
                        <a:pt x="1431" y="652"/>
                      </a:lnTo>
                      <a:lnTo>
                        <a:pt x="1428" y="664"/>
                      </a:lnTo>
                      <a:lnTo>
                        <a:pt x="1425" y="674"/>
                      </a:lnTo>
                      <a:lnTo>
                        <a:pt x="1420" y="682"/>
                      </a:lnTo>
                      <a:lnTo>
                        <a:pt x="1415" y="688"/>
                      </a:lnTo>
                      <a:lnTo>
                        <a:pt x="1407" y="692"/>
                      </a:lnTo>
                      <a:lnTo>
                        <a:pt x="1398" y="694"/>
                      </a:lnTo>
                      <a:lnTo>
                        <a:pt x="1387" y="695"/>
                      </a:lnTo>
                      <a:lnTo>
                        <a:pt x="1373" y="697"/>
                      </a:lnTo>
                      <a:lnTo>
                        <a:pt x="1299" y="697"/>
                      </a:lnTo>
                      <a:lnTo>
                        <a:pt x="1321" y="597"/>
                      </a:lnTo>
                      <a:close/>
                      <a:moveTo>
                        <a:pt x="1280" y="784"/>
                      </a:moveTo>
                      <a:lnTo>
                        <a:pt x="1375" y="784"/>
                      </a:lnTo>
                      <a:lnTo>
                        <a:pt x="1396" y="784"/>
                      </a:lnTo>
                      <a:lnTo>
                        <a:pt x="1413" y="784"/>
                      </a:lnTo>
                      <a:lnTo>
                        <a:pt x="1430" y="782"/>
                      </a:lnTo>
                      <a:lnTo>
                        <a:pt x="1445" y="780"/>
                      </a:lnTo>
                      <a:lnTo>
                        <a:pt x="1459" y="776"/>
                      </a:lnTo>
                      <a:lnTo>
                        <a:pt x="1470" y="773"/>
                      </a:lnTo>
                      <a:lnTo>
                        <a:pt x="1482" y="768"/>
                      </a:lnTo>
                      <a:lnTo>
                        <a:pt x="1492" y="760"/>
                      </a:lnTo>
                      <a:lnTo>
                        <a:pt x="1501" y="752"/>
                      </a:lnTo>
                      <a:lnTo>
                        <a:pt x="1508" y="744"/>
                      </a:lnTo>
                      <a:lnTo>
                        <a:pt x="1515" y="732"/>
                      </a:lnTo>
                      <a:lnTo>
                        <a:pt x="1521" y="719"/>
                      </a:lnTo>
                      <a:lnTo>
                        <a:pt x="1527" y="706"/>
                      </a:lnTo>
                      <a:lnTo>
                        <a:pt x="1532" y="689"/>
                      </a:lnTo>
                      <a:lnTo>
                        <a:pt x="1537" y="671"/>
                      </a:lnTo>
                      <a:lnTo>
                        <a:pt x="1542" y="651"/>
                      </a:lnTo>
                      <a:lnTo>
                        <a:pt x="1546" y="632"/>
                      </a:lnTo>
                      <a:lnTo>
                        <a:pt x="1549" y="614"/>
                      </a:lnTo>
                      <a:lnTo>
                        <a:pt x="1550" y="599"/>
                      </a:lnTo>
                      <a:lnTo>
                        <a:pt x="1549" y="584"/>
                      </a:lnTo>
                      <a:lnTo>
                        <a:pt x="1547" y="571"/>
                      </a:lnTo>
                      <a:lnTo>
                        <a:pt x="1545" y="560"/>
                      </a:lnTo>
                      <a:lnTo>
                        <a:pt x="1541" y="550"/>
                      </a:lnTo>
                      <a:lnTo>
                        <a:pt x="1535" y="541"/>
                      </a:lnTo>
                      <a:lnTo>
                        <a:pt x="1528" y="532"/>
                      </a:lnTo>
                      <a:lnTo>
                        <a:pt x="1520" y="526"/>
                      </a:lnTo>
                      <a:lnTo>
                        <a:pt x="1509" y="521"/>
                      </a:lnTo>
                      <a:lnTo>
                        <a:pt x="1498" y="516"/>
                      </a:lnTo>
                      <a:lnTo>
                        <a:pt x="1484" y="513"/>
                      </a:lnTo>
                      <a:lnTo>
                        <a:pt x="1470" y="511"/>
                      </a:lnTo>
                      <a:lnTo>
                        <a:pt x="1454" y="509"/>
                      </a:lnTo>
                      <a:lnTo>
                        <a:pt x="1436" y="509"/>
                      </a:lnTo>
                      <a:lnTo>
                        <a:pt x="1234" y="509"/>
                      </a:lnTo>
                      <a:lnTo>
                        <a:pt x="1144" y="912"/>
                      </a:lnTo>
                      <a:lnTo>
                        <a:pt x="1251" y="912"/>
                      </a:lnTo>
                      <a:lnTo>
                        <a:pt x="1280" y="784"/>
                      </a:lnTo>
                      <a:close/>
                      <a:moveTo>
                        <a:pt x="1135" y="635"/>
                      </a:moveTo>
                      <a:lnTo>
                        <a:pt x="1139" y="618"/>
                      </a:lnTo>
                      <a:lnTo>
                        <a:pt x="1141" y="602"/>
                      </a:lnTo>
                      <a:lnTo>
                        <a:pt x="1142" y="585"/>
                      </a:lnTo>
                      <a:lnTo>
                        <a:pt x="1142" y="571"/>
                      </a:lnTo>
                      <a:lnTo>
                        <a:pt x="1141" y="560"/>
                      </a:lnTo>
                      <a:lnTo>
                        <a:pt x="1137" y="549"/>
                      </a:lnTo>
                      <a:lnTo>
                        <a:pt x="1132" y="540"/>
                      </a:lnTo>
                      <a:lnTo>
                        <a:pt x="1125" y="532"/>
                      </a:lnTo>
                      <a:lnTo>
                        <a:pt x="1117" y="526"/>
                      </a:lnTo>
                      <a:lnTo>
                        <a:pt x="1107" y="519"/>
                      </a:lnTo>
                      <a:lnTo>
                        <a:pt x="1096" y="516"/>
                      </a:lnTo>
                      <a:lnTo>
                        <a:pt x="1083" y="512"/>
                      </a:lnTo>
                      <a:lnTo>
                        <a:pt x="1069" y="509"/>
                      </a:lnTo>
                      <a:lnTo>
                        <a:pt x="1054" y="507"/>
                      </a:lnTo>
                      <a:lnTo>
                        <a:pt x="1037" y="506"/>
                      </a:lnTo>
                      <a:lnTo>
                        <a:pt x="1018" y="506"/>
                      </a:lnTo>
                      <a:lnTo>
                        <a:pt x="999" y="506"/>
                      </a:lnTo>
                      <a:lnTo>
                        <a:pt x="962" y="506"/>
                      </a:lnTo>
                      <a:lnTo>
                        <a:pt x="927" y="509"/>
                      </a:lnTo>
                      <a:lnTo>
                        <a:pt x="912" y="512"/>
                      </a:lnTo>
                      <a:lnTo>
                        <a:pt x="897" y="514"/>
                      </a:lnTo>
                      <a:lnTo>
                        <a:pt x="883" y="519"/>
                      </a:lnTo>
                      <a:lnTo>
                        <a:pt x="870" y="526"/>
                      </a:lnTo>
                      <a:lnTo>
                        <a:pt x="858" y="532"/>
                      </a:lnTo>
                      <a:lnTo>
                        <a:pt x="848" y="541"/>
                      </a:lnTo>
                      <a:lnTo>
                        <a:pt x="837" y="551"/>
                      </a:lnTo>
                      <a:lnTo>
                        <a:pt x="829" y="563"/>
                      </a:lnTo>
                      <a:lnTo>
                        <a:pt x="820" y="576"/>
                      </a:lnTo>
                      <a:lnTo>
                        <a:pt x="813" y="592"/>
                      </a:lnTo>
                      <a:lnTo>
                        <a:pt x="807" y="608"/>
                      </a:lnTo>
                      <a:lnTo>
                        <a:pt x="802" y="628"/>
                      </a:lnTo>
                      <a:lnTo>
                        <a:pt x="800" y="642"/>
                      </a:lnTo>
                      <a:lnTo>
                        <a:pt x="798" y="655"/>
                      </a:lnTo>
                      <a:lnTo>
                        <a:pt x="797" y="666"/>
                      </a:lnTo>
                      <a:lnTo>
                        <a:pt x="798" y="678"/>
                      </a:lnTo>
                      <a:lnTo>
                        <a:pt x="800" y="687"/>
                      </a:lnTo>
                      <a:lnTo>
                        <a:pt x="803" y="695"/>
                      </a:lnTo>
                      <a:lnTo>
                        <a:pt x="806" y="703"/>
                      </a:lnTo>
                      <a:lnTo>
                        <a:pt x="811" y="709"/>
                      </a:lnTo>
                      <a:lnTo>
                        <a:pt x="816" y="714"/>
                      </a:lnTo>
                      <a:lnTo>
                        <a:pt x="821" y="719"/>
                      </a:lnTo>
                      <a:lnTo>
                        <a:pt x="827" y="723"/>
                      </a:lnTo>
                      <a:lnTo>
                        <a:pt x="835" y="727"/>
                      </a:lnTo>
                      <a:lnTo>
                        <a:pt x="849" y="732"/>
                      </a:lnTo>
                      <a:lnTo>
                        <a:pt x="864" y="736"/>
                      </a:lnTo>
                      <a:lnTo>
                        <a:pt x="964" y="751"/>
                      </a:lnTo>
                      <a:lnTo>
                        <a:pt x="978" y="754"/>
                      </a:lnTo>
                      <a:lnTo>
                        <a:pt x="989" y="757"/>
                      </a:lnTo>
                      <a:lnTo>
                        <a:pt x="997" y="761"/>
                      </a:lnTo>
                      <a:lnTo>
                        <a:pt x="1002" y="766"/>
                      </a:lnTo>
                      <a:lnTo>
                        <a:pt x="1005" y="773"/>
                      </a:lnTo>
                      <a:lnTo>
                        <a:pt x="1006" y="778"/>
                      </a:lnTo>
                      <a:lnTo>
                        <a:pt x="1006" y="784"/>
                      </a:lnTo>
                      <a:lnTo>
                        <a:pt x="1005" y="790"/>
                      </a:lnTo>
                      <a:lnTo>
                        <a:pt x="1001" y="802"/>
                      </a:lnTo>
                      <a:lnTo>
                        <a:pt x="997" y="811"/>
                      </a:lnTo>
                      <a:lnTo>
                        <a:pt x="993" y="814"/>
                      </a:lnTo>
                      <a:lnTo>
                        <a:pt x="991" y="817"/>
                      </a:lnTo>
                      <a:lnTo>
                        <a:pt x="987" y="821"/>
                      </a:lnTo>
                      <a:lnTo>
                        <a:pt x="983" y="822"/>
                      </a:lnTo>
                      <a:lnTo>
                        <a:pt x="973" y="826"/>
                      </a:lnTo>
                      <a:lnTo>
                        <a:pt x="960" y="828"/>
                      </a:lnTo>
                      <a:lnTo>
                        <a:pt x="946" y="830"/>
                      </a:lnTo>
                      <a:lnTo>
                        <a:pt x="929" y="830"/>
                      </a:lnTo>
                      <a:lnTo>
                        <a:pt x="911" y="830"/>
                      </a:lnTo>
                      <a:lnTo>
                        <a:pt x="896" y="828"/>
                      </a:lnTo>
                      <a:lnTo>
                        <a:pt x="884" y="826"/>
                      </a:lnTo>
                      <a:lnTo>
                        <a:pt x="877" y="822"/>
                      </a:lnTo>
                      <a:lnTo>
                        <a:pt x="873" y="819"/>
                      </a:lnTo>
                      <a:lnTo>
                        <a:pt x="872" y="816"/>
                      </a:lnTo>
                      <a:lnTo>
                        <a:pt x="869" y="812"/>
                      </a:lnTo>
                      <a:lnTo>
                        <a:pt x="869" y="808"/>
                      </a:lnTo>
                      <a:lnTo>
                        <a:pt x="869" y="797"/>
                      </a:lnTo>
                      <a:lnTo>
                        <a:pt x="870" y="783"/>
                      </a:lnTo>
                      <a:lnTo>
                        <a:pt x="768" y="783"/>
                      </a:lnTo>
                      <a:lnTo>
                        <a:pt x="764" y="804"/>
                      </a:lnTo>
                      <a:lnTo>
                        <a:pt x="762" y="823"/>
                      </a:lnTo>
                      <a:lnTo>
                        <a:pt x="762" y="841"/>
                      </a:lnTo>
                      <a:lnTo>
                        <a:pt x="763" y="855"/>
                      </a:lnTo>
                      <a:lnTo>
                        <a:pt x="765" y="868"/>
                      </a:lnTo>
                      <a:lnTo>
                        <a:pt x="770" y="879"/>
                      </a:lnTo>
                      <a:lnTo>
                        <a:pt x="778" y="888"/>
                      </a:lnTo>
                      <a:lnTo>
                        <a:pt x="786" y="895"/>
                      </a:lnTo>
                      <a:lnTo>
                        <a:pt x="796" y="902"/>
                      </a:lnTo>
                      <a:lnTo>
                        <a:pt x="807" y="907"/>
                      </a:lnTo>
                      <a:lnTo>
                        <a:pt x="821" y="911"/>
                      </a:lnTo>
                      <a:lnTo>
                        <a:pt x="835" y="913"/>
                      </a:lnTo>
                      <a:lnTo>
                        <a:pt x="851" y="916"/>
                      </a:lnTo>
                      <a:lnTo>
                        <a:pt x="869" y="917"/>
                      </a:lnTo>
                      <a:lnTo>
                        <a:pt x="888" y="917"/>
                      </a:lnTo>
                      <a:lnTo>
                        <a:pt x="910" y="918"/>
                      </a:lnTo>
                      <a:lnTo>
                        <a:pt x="936" y="917"/>
                      </a:lnTo>
                      <a:lnTo>
                        <a:pt x="960" y="917"/>
                      </a:lnTo>
                      <a:lnTo>
                        <a:pt x="982" y="914"/>
                      </a:lnTo>
                      <a:lnTo>
                        <a:pt x="1002" y="912"/>
                      </a:lnTo>
                      <a:lnTo>
                        <a:pt x="1018" y="909"/>
                      </a:lnTo>
                      <a:lnTo>
                        <a:pt x="1034" y="904"/>
                      </a:lnTo>
                      <a:lnTo>
                        <a:pt x="1048" y="899"/>
                      </a:lnTo>
                      <a:lnTo>
                        <a:pt x="1059" y="893"/>
                      </a:lnTo>
                      <a:lnTo>
                        <a:pt x="1069" y="884"/>
                      </a:lnTo>
                      <a:lnTo>
                        <a:pt x="1078" y="875"/>
                      </a:lnTo>
                      <a:lnTo>
                        <a:pt x="1086" y="864"/>
                      </a:lnTo>
                      <a:lnTo>
                        <a:pt x="1092" y="851"/>
                      </a:lnTo>
                      <a:lnTo>
                        <a:pt x="1098" y="837"/>
                      </a:lnTo>
                      <a:lnTo>
                        <a:pt x="1103" y="821"/>
                      </a:lnTo>
                      <a:lnTo>
                        <a:pt x="1108" y="803"/>
                      </a:lnTo>
                      <a:lnTo>
                        <a:pt x="1113" y="783"/>
                      </a:lnTo>
                      <a:lnTo>
                        <a:pt x="1116" y="774"/>
                      </a:lnTo>
                      <a:lnTo>
                        <a:pt x="1116" y="764"/>
                      </a:lnTo>
                      <a:lnTo>
                        <a:pt x="1117" y="755"/>
                      </a:lnTo>
                      <a:lnTo>
                        <a:pt x="1117" y="747"/>
                      </a:lnTo>
                      <a:lnTo>
                        <a:pt x="1116" y="740"/>
                      </a:lnTo>
                      <a:lnTo>
                        <a:pt x="1115" y="732"/>
                      </a:lnTo>
                      <a:lnTo>
                        <a:pt x="1112" y="726"/>
                      </a:lnTo>
                      <a:lnTo>
                        <a:pt x="1108" y="719"/>
                      </a:lnTo>
                      <a:lnTo>
                        <a:pt x="1105" y="714"/>
                      </a:lnTo>
                      <a:lnTo>
                        <a:pt x="1101" y="709"/>
                      </a:lnTo>
                      <a:lnTo>
                        <a:pt x="1096" y="704"/>
                      </a:lnTo>
                      <a:lnTo>
                        <a:pt x="1089" y="701"/>
                      </a:lnTo>
                      <a:lnTo>
                        <a:pt x="1083" y="697"/>
                      </a:lnTo>
                      <a:lnTo>
                        <a:pt x="1075" y="694"/>
                      </a:lnTo>
                      <a:lnTo>
                        <a:pt x="1067" y="692"/>
                      </a:lnTo>
                      <a:lnTo>
                        <a:pt x="1058" y="689"/>
                      </a:lnTo>
                      <a:lnTo>
                        <a:pt x="959" y="669"/>
                      </a:lnTo>
                      <a:lnTo>
                        <a:pt x="944" y="665"/>
                      </a:lnTo>
                      <a:lnTo>
                        <a:pt x="931" y="663"/>
                      </a:lnTo>
                      <a:lnTo>
                        <a:pt x="922" y="659"/>
                      </a:lnTo>
                      <a:lnTo>
                        <a:pt x="915" y="656"/>
                      </a:lnTo>
                      <a:lnTo>
                        <a:pt x="912" y="654"/>
                      </a:lnTo>
                      <a:lnTo>
                        <a:pt x="911" y="651"/>
                      </a:lnTo>
                      <a:lnTo>
                        <a:pt x="910" y="649"/>
                      </a:lnTo>
                      <a:lnTo>
                        <a:pt x="908" y="645"/>
                      </a:lnTo>
                      <a:lnTo>
                        <a:pt x="908" y="637"/>
                      </a:lnTo>
                      <a:lnTo>
                        <a:pt x="910" y="628"/>
                      </a:lnTo>
                      <a:lnTo>
                        <a:pt x="911" y="621"/>
                      </a:lnTo>
                      <a:lnTo>
                        <a:pt x="915" y="613"/>
                      </a:lnTo>
                      <a:lnTo>
                        <a:pt x="918" y="607"/>
                      </a:lnTo>
                      <a:lnTo>
                        <a:pt x="925" y="602"/>
                      </a:lnTo>
                      <a:lnTo>
                        <a:pt x="934" y="598"/>
                      </a:lnTo>
                      <a:lnTo>
                        <a:pt x="945" y="595"/>
                      </a:lnTo>
                      <a:lnTo>
                        <a:pt x="962" y="594"/>
                      </a:lnTo>
                      <a:lnTo>
                        <a:pt x="980" y="593"/>
                      </a:lnTo>
                      <a:lnTo>
                        <a:pt x="996" y="593"/>
                      </a:lnTo>
                      <a:lnTo>
                        <a:pt x="1007" y="594"/>
                      </a:lnTo>
                      <a:lnTo>
                        <a:pt x="1017" y="595"/>
                      </a:lnTo>
                      <a:lnTo>
                        <a:pt x="1025" y="599"/>
                      </a:lnTo>
                      <a:lnTo>
                        <a:pt x="1029" y="602"/>
                      </a:lnTo>
                      <a:lnTo>
                        <a:pt x="1030" y="604"/>
                      </a:lnTo>
                      <a:lnTo>
                        <a:pt x="1032" y="607"/>
                      </a:lnTo>
                      <a:lnTo>
                        <a:pt x="1034" y="612"/>
                      </a:lnTo>
                      <a:lnTo>
                        <a:pt x="1034" y="622"/>
                      </a:lnTo>
                      <a:lnTo>
                        <a:pt x="1031" y="635"/>
                      </a:lnTo>
                      <a:lnTo>
                        <a:pt x="1135" y="635"/>
                      </a:lnTo>
                      <a:close/>
                    </a:path>
                  </a:pathLst>
                </a:custGeom>
                <a:solidFill>
                  <a:srgbClr val="004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232" name="Freeform 10"/>
                <p:cNvSpPr>
                  <a:spLocks/>
                </p:cNvSpPr>
                <p:nvPr/>
              </p:nvSpPr>
              <p:spPr bwMode="auto">
                <a:xfrm>
                  <a:off x="538163" y="66198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252" y="37"/>
                    </a:cxn>
                    <a:cxn ang="0">
                      <a:pos x="176" y="114"/>
                    </a:cxn>
                    <a:cxn ang="0">
                      <a:pos x="124" y="176"/>
                    </a:cxn>
                    <a:cxn ang="0">
                      <a:pos x="94" y="219"/>
                    </a:cxn>
                    <a:cxn ang="0">
                      <a:pos x="66" y="263"/>
                    </a:cxn>
                    <a:cxn ang="0">
                      <a:pos x="43" y="309"/>
                    </a:cxn>
                    <a:cxn ang="0">
                      <a:pos x="24" y="356"/>
                    </a:cxn>
                    <a:cxn ang="0">
                      <a:pos x="10" y="403"/>
                    </a:cxn>
                    <a:cxn ang="0">
                      <a:pos x="1" y="451"/>
                    </a:cxn>
                    <a:cxn ang="0">
                      <a:pos x="0" y="500"/>
                    </a:cxn>
                    <a:cxn ang="0">
                      <a:pos x="5" y="551"/>
                    </a:cxn>
                    <a:cxn ang="0">
                      <a:pos x="17" y="601"/>
                    </a:cxn>
                    <a:cxn ang="0">
                      <a:pos x="37" y="653"/>
                    </a:cxn>
                    <a:cxn ang="0">
                      <a:pos x="65" y="705"/>
                    </a:cxn>
                    <a:cxn ang="0">
                      <a:pos x="108" y="761"/>
                    </a:cxn>
                    <a:cxn ang="0">
                      <a:pos x="165" y="815"/>
                    </a:cxn>
                    <a:cxn ang="0">
                      <a:pos x="227" y="862"/>
                    </a:cxn>
                    <a:cxn ang="0">
                      <a:pos x="295" y="903"/>
                    </a:cxn>
                    <a:cxn ang="0">
                      <a:pos x="367" y="937"/>
                    </a:cxn>
                    <a:cxn ang="0">
                      <a:pos x="443" y="966"/>
                    </a:cxn>
                    <a:cxn ang="0">
                      <a:pos x="523" y="990"/>
                    </a:cxn>
                    <a:cxn ang="0">
                      <a:pos x="604" y="1008"/>
                    </a:cxn>
                    <a:cxn ang="0">
                      <a:pos x="687" y="1023"/>
                    </a:cxn>
                    <a:cxn ang="0">
                      <a:pos x="772" y="1032"/>
                    </a:cxn>
                    <a:cxn ang="0">
                      <a:pos x="856" y="1038"/>
                    </a:cxn>
                    <a:cxn ang="0">
                      <a:pos x="940" y="1039"/>
                    </a:cxn>
                    <a:cxn ang="0">
                      <a:pos x="1024" y="1038"/>
                    </a:cxn>
                    <a:cxn ang="0">
                      <a:pos x="1105" y="1034"/>
                    </a:cxn>
                    <a:cxn ang="0">
                      <a:pos x="1183" y="1028"/>
                    </a:cxn>
                    <a:cxn ang="0">
                      <a:pos x="1258" y="1018"/>
                    </a:cxn>
                    <a:cxn ang="0">
                      <a:pos x="1258" y="1012"/>
                    </a:cxn>
                    <a:cxn ang="0">
                      <a:pos x="1183" y="1008"/>
                    </a:cxn>
                    <a:cxn ang="0">
                      <a:pos x="1106" y="1000"/>
                    </a:cxn>
                    <a:cxn ang="0">
                      <a:pos x="1026" y="989"/>
                    </a:cxn>
                    <a:cxn ang="0">
                      <a:pos x="945" y="974"/>
                    </a:cxn>
                    <a:cxn ang="0">
                      <a:pos x="866" y="955"/>
                    </a:cxn>
                    <a:cxn ang="0">
                      <a:pos x="786" y="931"/>
                    </a:cxn>
                    <a:cxn ang="0">
                      <a:pos x="707" y="903"/>
                    </a:cxn>
                    <a:cxn ang="0">
                      <a:pos x="633" y="871"/>
                    </a:cxn>
                    <a:cxn ang="0">
                      <a:pos x="561" y="833"/>
                    </a:cxn>
                    <a:cxn ang="0">
                      <a:pos x="494" y="790"/>
                    </a:cxn>
                    <a:cxn ang="0">
                      <a:pos x="430" y="742"/>
                    </a:cxn>
                    <a:cxn ang="0">
                      <a:pos x="375" y="689"/>
                    </a:cxn>
                    <a:cxn ang="0">
                      <a:pos x="325" y="629"/>
                    </a:cxn>
                    <a:cxn ang="0">
                      <a:pos x="284" y="563"/>
                    </a:cxn>
                    <a:cxn ang="0">
                      <a:pos x="251" y="493"/>
                    </a:cxn>
                    <a:cxn ang="0">
                      <a:pos x="229" y="424"/>
                    </a:cxn>
                    <a:cxn ang="0">
                      <a:pos x="219" y="366"/>
                    </a:cxn>
                    <a:cxn ang="0">
                      <a:pos x="215" y="308"/>
                    </a:cxn>
                    <a:cxn ang="0">
                      <a:pos x="218" y="251"/>
                    </a:cxn>
                    <a:cxn ang="0">
                      <a:pos x="225" y="194"/>
                    </a:cxn>
                    <a:cxn ang="0">
                      <a:pos x="238" y="137"/>
                    </a:cxn>
                    <a:cxn ang="0">
                      <a:pos x="257" y="81"/>
                    </a:cxn>
                    <a:cxn ang="0">
                      <a:pos x="280" y="27"/>
                    </a:cxn>
                  </a:cxnLst>
                  <a:rect l="0" t="0" r="r" b="b"/>
                  <a:pathLst>
                    <a:path w="1295" h="1039">
                      <a:moveTo>
                        <a:pt x="292" y="0"/>
                      </a:moveTo>
                      <a:lnTo>
                        <a:pt x="252" y="37"/>
                      </a:lnTo>
                      <a:lnTo>
                        <a:pt x="214" y="75"/>
                      </a:lnTo>
                      <a:lnTo>
                        <a:pt x="176" y="114"/>
                      </a:lnTo>
                      <a:lnTo>
                        <a:pt x="141" y="156"/>
                      </a:lnTo>
                      <a:lnTo>
                        <a:pt x="124" y="176"/>
                      </a:lnTo>
                      <a:lnTo>
                        <a:pt x="109" y="198"/>
                      </a:lnTo>
                      <a:lnTo>
                        <a:pt x="94" y="219"/>
                      </a:lnTo>
                      <a:lnTo>
                        <a:pt x="80" y="242"/>
                      </a:lnTo>
                      <a:lnTo>
                        <a:pt x="66" y="263"/>
                      </a:lnTo>
                      <a:lnTo>
                        <a:pt x="55" y="286"/>
                      </a:lnTo>
                      <a:lnTo>
                        <a:pt x="43" y="309"/>
                      </a:lnTo>
                      <a:lnTo>
                        <a:pt x="33" y="332"/>
                      </a:lnTo>
                      <a:lnTo>
                        <a:pt x="24" y="356"/>
                      </a:lnTo>
                      <a:lnTo>
                        <a:pt x="17" y="379"/>
                      </a:lnTo>
                      <a:lnTo>
                        <a:pt x="10" y="403"/>
                      </a:lnTo>
                      <a:lnTo>
                        <a:pt x="5" y="427"/>
                      </a:lnTo>
                      <a:lnTo>
                        <a:pt x="1" y="451"/>
                      </a:lnTo>
                      <a:lnTo>
                        <a:pt x="0" y="476"/>
                      </a:lnTo>
                      <a:lnTo>
                        <a:pt x="0" y="500"/>
                      </a:lnTo>
                      <a:lnTo>
                        <a:pt x="1" y="525"/>
                      </a:lnTo>
                      <a:lnTo>
                        <a:pt x="5" y="551"/>
                      </a:lnTo>
                      <a:lnTo>
                        <a:pt x="10" y="576"/>
                      </a:lnTo>
                      <a:lnTo>
                        <a:pt x="17" y="601"/>
                      </a:lnTo>
                      <a:lnTo>
                        <a:pt x="25" y="628"/>
                      </a:lnTo>
                      <a:lnTo>
                        <a:pt x="37" y="653"/>
                      </a:lnTo>
                      <a:lnTo>
                        <a:pt x="49" y="680"/>
                      </a:lnTo>
                      <a:lnTo>
                        <a:pt x="65" y="705"/>
                      </a:lnTo>
                      <a:lnTo>
                        <a:pt x="81" y="732"/>
                      </a:lnTo>
                      <a:lnTo>
                        <a:pt x="108" y="761"/>
                      </a:lnTo>
                      <a:lnTo>
                        <a:pt x="135" y="789"/>
                      </a:lnTo>
                      <a:lnTo>
                        <a:pt x="165" y="815"/>
                      </a:lnTo>
                      <a:lnTo>
                        <a:pt x="195" y="839"/>
                      </a:lnTo>
                      <a:lnTo>
                        <a:pt x="227" y="862"/>
                      </a:lnTo>
                      <a:lnTo>
                        <a:pt x="261" y="882"/>
                      </a:lnTo>
                      <a:lnTo>
                        <a:pt x="295" y="903"/>
                      </a:lnTo>
                      <a:lnTo>
                        <a:pt x="330" y="920"/>
                      </a:lnTo>
                      <a:lnTo>
                        <a:pt x="367" y="937"/>
                      </a:lnTo>
                      <a:lnTo>
                        <a:pt x="405" y="952"/>
                      </a:lnTo>
                      <a:lnTo>
                        <a:pt x="443" y="966"/>
                      </a:lnTo>
                      <a:lnTo>
                        <a:pt x="482" y="979"/>
                      </a:lnTo>
                      <a:lnTo>
                        <a:pt x="523" y="990"/>
                      </a:lnTo>
                      <a:lnTo>
                        <a:pt x="563" y="1000"/>
                      </a:lnTo>
                      <a:lnTo>
                        <a:pt x="604" y="1008"/>
                      </a:lnTo>
                      <a:lnTo>
                        <a:pt x="645" y="1015"/>
                      </a:lnTo>
                      <a:lnTo>
                        <a:pt x="687" y="1023"/>
                      </a:lnTo>
                      <a:lnTo>
                        <a:pt x="729" y="1028"/>
                      </a:lnTo>
                      <a:lnTo>
                        <a:pt x="772" y="1032"/>
                      </a:lnTo>
                      <a:lnTo>
                        <a:pt x="814" y="1036"/>
                      </a:lnTo>
                      <a:lnTo>
                        <a:pt x="856" y="1038"/>
                      </a:lnTo>
                      <a:lnTo>
                        <a:pt x="899" y="1039"/>
                      </a:lnTo>
                      <a:lnTo>
                        <a:pt x="940" y="1039"/>
                      </a:lnTo>
                      <a:lnTo>
                        <a:pt x="982" y="1039"/>
                      </a:lnTo>
                      <a:lnTo>
                        <a:pt x="1024" y="1038"/>
                      </a:lnTo>
                      <a:lnTo>
                        <a:pt x="1064" y="1037"/>
                      </a:lnTo>
                      <a:lnTo>
                        <a:pt x="1105" y="1034"/>
                      </a:lnTo>
                      <a:lnTo>
                        <a:pt x="1144" y="1032"/>
                      </a:lnTo>
                      <a:lnTo>
                        <a:pt x="1183" y="1028"/>
                      </a:lnTo>
                      <a:lnTo>
                        <a:pt x="1221" y="1023"/>
                      </a:lnTo>
                      <a:lnTo>
                        <a:pt x="1258" y="1018"/>
                      </a:lnTo>
                      <a:lnTo>
                        <a:pt x="1295" y="1013"/>
                      </a:lnTo>
                      <a:lnTo>
                        <a:pt x="1258" y="1012"/>
                      </a:lnTo>
                      <a:lnTo>
                        <a:pt x="1221" y="1010"/>
                      </a:lnTo>
                      <a:lnTo>
                        <a:pt x="1183" y="1008"/>
                      </a:lnTo>
                      <a:lnTo>
                        <a:pt x="1145" y="1004"/>
                      </a:lnTo>
                      <a:lnTo>
                        <a:pt x="1106" y="1000"/>
                      </a:lnTo>
                      <a:lnTo>
                        <a:pt x="1066" y="995"/>
                      </a:lnTo>
                      <a:lnTo>
                        <a:pt x="1026" y="989"/>
                      </a:lnTo>
                      <a:lnTo>
                        <a:pt x="986" y="981"/>
                      </a:lnTo>
                      <a:lnTo>
                        <a:pt x="945" y="974"/>
                      </a:lnTo>
                      <a:lnTo>
                        <a:pt x="905" y="965"/>
                      </a:lnTo>
                      <a:lnTo>
                        <a:pt x="866" y="955"/>
                      </a:lnTo>
                      <a:lnTo>
                        <a:pt x="825" y="943"/>
                      </a:lnTo>
                      <a:lnTo>
                        <a:pt x="786" y="931"/>
                      </a:lnTo>
                      <a:lnTo>
                        <a:pt x="747" y="918"/>
                      </a:lnTo>
                      <a:lnTo>
                        <a:pt x="707" y="903"/>
                      </a:lnTo>
                      <a:lnTo>
                        <a:pt x="670" y="888"/>
                      </a:lnTo>
                      <a:lnTo>
                        <a:pt x="633" y="871"/>
                      </a:lnTo>
                      <a:lnTo>
                        <a:pt x="596" y="852"/>
                      </a:lnTo>
                      <a:lnTo>
                        <a:pt x="561" y="833"/>
                      </a:lnTo>
                      <a:lnTo>
                        <a:pt x="527" y="813"/>
                      </a:lnTo>
                      <a:lnTo>
                        <a:pt x="494" y="790"/>
                      </a:lnTo>
                      <a:lnTo>
                        <a:pt x="462" y="767"/>
                      </a:lnTo>
                      <a:lnTo>
                        <a:pt x="430" y="742"/>
                      </a:lnTo>
                      <a:lnTo>
                        <a:pt x="403" y="717"/>
                      </a:lnTo>
                      <a:lnTo>
                        <a:pt x="375" y="689"/>
                      </a:lnTo>
                      <a:lnTo>
                        <a:pt x="349" y="660"/>
                      </a:lnTo>
                      <a:lnTo>
                        <a:pt x="325" y="629"/>
                      </a:lnTo>
                      <a:lnTo>
                        <a:pt x="304" y="598"/>
                      </a:lnTo>
                      <a:lnTo>
                        <a:pt x="284" y="563"/>
                      </a:lnTo>
                      <a:lnTo>
                        <a:pt x="266" y="529"/>
                      </a:lnTo>
                      <a:lnTo>
                        <a:pt x="251" y="493"/>
                      </a:lnTo>
                      <a:lnTo>
                        <a:pt x="238" y="453"/>
                      </a:lnTo>
                      <a:lnTo>
                        <a:pt x="229" y="424"/>
                      </a:lnTo>
                      <a:lnTo>
                        <a:pt x="223" y="395"/>
                      </a:lnTo>
                      <a:lnTo>
                        <a:pt x="219" y="366"/>
                      </a:lnTo>
                      <a:lnTo>
                        <a:pt x="216" y="337"/>
                      </a:lnTo>
                      <a:lnTo>
                        <a:pt x="215" y="308"/>
                      </a:lnTo>
                      <a:lnTo>
                        <a:pt x="215" y="279"/>
                      </a:lnTo>
                      <a:lnTo>
                        <a:pt x="218" y="251"/>
                      </a:lnTo>
                      <a:lnTo>
                        <a:pt x="220" y="222"/>
                      </a:lnTo>
                      <a:lnTo>
                        <a:pt x="225" y="194"/>
                      </a:lnTo>
                      <a:lnTo>
                        <a:pt x="232" y="165"/>
                      </a:lnTo>
                      <a:lnTo>
                        <a:pt x="238" y="137"/>
                      </a:lnTo>
                      <a:lnTo>
                        <a:pt x="247" y="109"/>
                      </a:lnTo>
                      <a:lnTo>
                        <a:pt x="257" y="81"/>
                      </a:lnTo>
                      <a:lnTo>
                        <a:pt x="267" y="55"/>
                      </a:lnTo>
                      <a:lnTo>
                        <a:pt x="280" y="2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33" name="Freeform 11"/>
                <p:cNvSpPr>
                  <a:spLocks/>
                </p:cNvSpPr>
                <p:nvPr/>
              </p:nvSpPr>
              <p:spPr bwMode="auto">
                <a:xfrm>
                  <a:off x="1192213" y="28733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35" y="27"/>
                    </a:cxn>
                    <a:cxn ang="0">
                      <a:pos x="111" y="31"/>
                    </a:cxn>
                    <a:cxn ang="0">
                      <a:pos x="189" y="39"/>
                    </a:cxn>
                    <a:cxn ang="0">
                      <a:pos x="268" y="50"/>
                    </a:cxn>
                    <a:cxn ang="0">
                      <a:pos x="348" y="65"/>
                    </a:cxn>
                    <a:cxn ang="0">
                      <a:pos x="429" y="84"/>
                    </a:cxn>
                    <a:cxn ang="0">
                      <a:pos x="509" y="108"/>
                    </a:cxn>
                    <a:cxn ang="0">
                      <a:pos x="586" y="136"/>
                    </a:cxn>
                    <a:cxn ang="0">
                      <a:pos x="662" y="169"/>
                    </a:cxn>
                    <a:cxn ang="0">
                      <a:pos x="734" y="206"/>
                    </a:cxn>
                    <a:cxn ang="0">
                      <a:pos x="801" y="249"/>
                    </a:cxn>
                    <a:cxn ang="0">
                      <a:pos x="863" y="297"/>
                    </a:cxn>
                    <a:cxn ang="0">
                      <a:pos x="920" y="350"/>
                    </a:cxn>
                    <a:cxn ang="0">
                      <a:pos x="969" y="410"/>
                    </a:cxn>
                    <a:cxn ang="0">
                      <a:pos x="1011" y="476"/>
                    </a:cxn>
                    <a:cxn ang="0">
                      <a:pos x="1044" y="546"/>
                    </a:cxn>
                    <a:cxn ang="0">
                      <a:pos x="1064" y="615"/>
                    </a:cxn>
                    <a:cxn ang="0">
                      <a:pos x="1076" y="673"/>
                    </a:cxn>
                    <a:cxn ang="0">
                      <a:pos x="1080" y="731"/>
                    </a:cxn>
                    <a:cxn ang="0">
                      <a:pos x="1077" y="788"/>
                    </a:cxn>
                    <a:cxn ang="0">
                      <a:pos x="1069" y="845"/>
                    </a:cxn>
                    <a:cxn ang="0">
                      <a:pos x="1055" y="902"/>
                    </a:cxn>
                    <a:cxn ang="0">
                      <a:pos x="1038" y="958"/>
                    </a:cxn>
                    <a:cxn ang="0">
                      <a:pos x="1015" y="1012"/>
                    </a:cxn>
                    <a:cxn ang="0">
                      <a:pos x="1042" y="1002"/>
                    </a:cxn>
                    <a:cxn ang="0">
                      <a:pos x="1117" y="925"/>
                    </a:cxn>
                    <a:cxn ang="0">
                      <a:pos x="1169" y="863"/>
                    </a:cxn>
                    <a:cxn ang="0">
                      <a:pos x="1201" y="820"/>
                    </a:cxn>
                    <a:cxn ang="0">
                      <a:pos x="1228" y="776"/>
                    </a:cxn>
                    <a:cxn ang="0">
                      <a:pos x="1252" y="730"/>
                    </a:cxn>
                    <a:cxn ang="0">
                      <a:pos x="1271" y="683"/>
                    </a:cxn>
                    <a:cxn ang="0">
                      <a:pos x="1285" y="636"/>
                    </a:cxn>
                    <a:cxn ang="0">
                      <a:pos x="1292" y="588"/>
                    </a:cxn>
                    <a:cxn ang="0">
                      <a:pos x="1295" y="539"/>
                    </a:cxn>
                    <a:cxn ang="0">
                      <a:pos x="1290" y="488"/>
                    </a:cxn>
                    <a:cxn ang="0">
                      <a:pos x="1278" y="438"/>
                    </a:cxn>
                    <a:cxn ang="0">
                      <a:pos x="1258" y="386"/>
                    </a:cxn>
                    <a:cxn ang="0">
                      <a:pos x="1230" y="334"/>
                    </a:cxn>
                    <a:cxn ang="0">
                      <a:pos x="1187" y="278"/>
                    </a:cxn>
                    <a:cxn ang="0">
                      <a:pos x="1130" y="224"/>
                    </a:cxn>
                    <a:cxn ang="0">
                      <a:pos x="1067" y="177"/>
                    </a:cxn>
                    <a:cxn ang="0">
                      <a:pos x="1000" y="136"/>
                    </a:cxn>
                    <a:cxn ang="0">
                      <a:pos x="926" y="102"/>
                    </a:cxn>
                    <a:cxn ang="0">
                      <a:pos x="850" y="73"/>
                    </a:cxn>
                    <a:cxn ang="0">
                      <a:pos x="772" y="49"/>
                    </a:cxn>
                    <a:cxn ang="0">
                      <a:pos x="690" y="31"/>
                    </a:cxn>
                    <a:cxn ang="0">
                      <a:pos x="606" y="16"/>
                    </a:cxn>
                    <a:cxn ang="0">
                      <a:pos x="523" y="7"/>
                    </a:cxn>
                    <a:cxn ang="0">
                      <a:pos x="438" y="1"/>
                    </a:cxn>
                    <a:cxn ang="0">
                      <a:pos x="354" y="0"/>
                    </a:cxn>
                    <a:cxn ang="0">
                      <a:pos x="271" y="1"/>
                    </a:cxn>
                    <a:cxn ang="0">
                      <a:pos x="190" y="5"/>
                    </a:cxn>
                    <a:cxn ang="0">
                      <a:pos x="111" y="11"/>
                    </a:cxn>
                    <a:cxn ang="0">
                      <a:pos x="35" y="21"/>
                    </a:cxn>
                  </a:cxnLst>
                  <a:rect l="0" t="0" r="r" b="b"/>
                  <a:pathLst>
                    <a:path w="1295" h="1039">
                      <a:moveTo>
                        <a:pt x="0" y="26"/>
                      </a:moveTo>
                      <a:lnTo>
                        <a:pt x="35" y="27"/>
                      </a:lnTo>
                      <a:lnTo>
                        <a:pt x="73" y="29"/>
                      </a:lnTo>
                      <a:lnTo>
                        <a:pt x="111" y="31"/>
                      </a:lnTo>
                      <a:lnTo>
                        <a:pt x="149" y="35"/>
                      </a:lnTo>
                      <a:lnTo>
                        <a:pt x="189" y="39"/>
                      </a:lnTo>
                      <a:lnTo>
                        <a:pt x="228" y="44"/>
                      </a:lnTo>
                      <a:lnTo>
                        <a:pt x="268" y="50"/>
                      </a:lnTo>
                      <a:lnTo>
                        <a:pt x="309" y="58"/>
                      </a:lnTo>
                      <a:lnTo>
                        <a:pt x="348" y="65"/>
                      </a:lnTo>
                      <a:lnTo>
                        <a:pt x="389" y="74"/>
                      </a:lnTo>
                      <a:lnTo>
                        <a:pt x="429" y="84"/>
                      </a:lnTo>
                      <a:lnTo>
                        <a:pt x="468" y="96"/>
                      </a:lnTo>
                      <a:lnTo>
                        <a:pt x="509" y="108"/>
                      </a:lnTo>
                      <a:lnTo>
                        <a:pt x="548" y="121"/>
                      </a:lnTo>
                      <a:lnTo>
                        <a:pt x="586" y="136"/>
                      </a:lnTo>
                      <a:lnTo>
                        <a:pt x="624" y="151"/>
                      </a:lnTo>
                      <a:lnTo>
                        <a:pt x="662" y="169"/>
                      </a:lnTo>
                      <a:lnTo>
                        <a:pt x="699" y="187"/>
                      </a:lnTo>
                      <a:lnTo>
                        <a:pt x="734" y="206"/>
                      </a:lnTo>
                      <a:lnTo>
                        <a:pt x="768" y="226"/>
                      </a:lnTo>
                      <a:lnTo>
                        <a:pt x="801" y="249"/>
                      </a:lnTo>
                      <a:lnTo>
                        <a:pt x="833" y="272"/>
                      </a:lnTo>
                      <a:lnTo>
                        <a:pt x="863" y="297"/>
                      </a:lnTo>
                      <a:lnTo>
                        <a:pt x="892" y="322"/>
                      </a:lnTo>
                      <a:lnTo>
                        <a:pt x="920" y="350"/>
                      </a:lnTo>
                      <a:lnTo>
                        <a:pt x="945" y="379"/>
                      </a:lnTo>
                      <a:lnTo>
                        <a:pt x="969" y="410"/>
                      </a:lnTo>
                      <a:lnTo>
                        <a:pt x="991" y="441"/>
                      </a:lnTo>
                      <a:lnTo>
                        <a:pt x="1011" y="476"/>
                      </a:lnTo>
                      <a:lnTo>
                        <a:pt x="1029" y="510"/>
                      </a:lnTo>
                      <a:lnTo>
                        <a:pt x="1044" y="546"/>
                      </a:lnTo>
                      <a:lnTo>
                        <a:pt x="1057" y="586"/>
                      </a:lnTo>
                      <a:lnTo>
                        <a:pt x="1064" y="615"/>
                      </a:lnTo>
                      <a:lnTo>
                        <a:pt x="1071" y="644"/>
                      </a:lnTo>
                      <a:lnTo>
                        <a:pt x="1076" y="673"/>
                      </a:lnTo>
                      <a:lnTo>
                        <a:pt x="1078" y="702"/>
                      </a:lnTo>
                      <a:lnTo>
                        <a:pt x="1080" y="731"/>
                      </a:lnTo>
                      <a:lnTo>
                        <a:pt x="1080" y="760"/>
                      </a:lnTo>
                      <a:lnTo>
                        <a:pt x="1077" y="788"/>
                      </a:lnTo>
                      <a:lnTo>
                        <a:pt x="1074" y="817"/>
                      </a:lnTo>
                      <a:lnTo>
                        <a:pt x="1069" y="845"/>
                      </a:lnTo>
                      <a:lnTo>
                        <a:pt x="1063" y="874"/>
                      </a:lnTo>
                      <a:lnTo>
                        <a:pt x="1055" y="902"/>
                      </a:lnTo>
                      <a:lnTo>
                        <a:pt x="1048" y="930"/>
                      </a:lnTo>
                      <a:lnTo>
                        <a:pt x="1038" y="958"/>
                      </a:lnTo>
                      <a:lnTo>
                        <a:pt x="1026" y="984"/>
                      </a:lnTo>
                      <a:lnTo>
                        <a:pt x="1015" y="1012"/>
                      </a:lnTo>
                      <a:lnTo>
                        <a:pt x="1002" y="1039"/>
                      </a:lnTo>
                      <a:lnTo>
                        <a:pt x="1042" y="1002"/>
                      </a:lnTo>
                      <a:lnTo>
                        <a:pt x="1081" y="964"/>
                      </a:lnTo>
                      <a:lnTo>
                        <a:pt x="1117" y="925"/>
                      </a:lnTo>
                      <a:lnTo>
                        <a:pt x="1153" y="883"/>
                      </a:lnTo>
                      <a:lnTo>
                        <a:pt x="1169" y="863"/>
                      </a:lnTo>
                      <a:lnTo>
                        <a:pt x="1186" y="841"/>
                      </a:lnTo>
                      <a:lnTo>
                        <a:pt x="1201" y="820"/>
                      </a:lnTo>
                      <a:lnTo>
                        <a:pt x="1215" y="797"/>
                      </a:lnTo>
                      <a:lnTo>
                        <a:pt x="1228" y="776"/>
                      </a:lnTo>
                      <a:lnTo>
                        <a:pt x="1240" y="753"/>
                      </a:lnTo>
                      <a:lnTo>
                        <a:pt x="1252" y="730"/>
                      </a:lnTo>
                      <a:lnTo>
                        <a:pt x="1262" y="707"/>
                      </a:lnTo>
                      <a:lnTo>
                        <a:pt x="1271" y="683"/>
                      </a:lnTo>
                      <a:lnTo>
                        <a:pt x="1278" y="660"/>
                      </a:lnTo>
                      <a:lnTo>
                        <a:pt x="1285" y="636"/>
                      </a:lnTo>
                      <a:lnTo>
                        <a:pt x="1290" y="612"/>
                      </a:lnTo>
                      <a:lnTo>
                        <a:pt x="1292" y="588"/>
                      </a:lnTo>
                      <a:lnTo>
                        <a:pt x="1295" y="563"/>
                      </a:lnTo>
                      <a:lnTo>
                        <a:pt x="1295" y="539"/>
                      </a:lnTo>
                      <a:lnTo>
                        <a:pt x="1293" y="514"/>
                      </a:lnTo>
                      <a:lnTo>
                        <a:pt x="1290" y="488"/>
                      </a:lnTo>
                      <a:lnTo>
                        <a:pt x="1285" y="463"/>
                      </a:lnTo>
                      <a:lnTo>
                        <a:pt x="1278" y="438"/>
                      </a:lnTo>
                      <a:lnTo>
                        <a:pt x="1269" y="411"/>
                      </a:lnTo>
                      <a:lnTo>
                        <a:pt x="1258" y="386"/>
                      </a:lnTo>
                      <a:lnTo>
                        <a:pt x="1245" y="359"/>
                      </a:lnTo>
                      <a:lnTo>
                        <a:pt x="1230" y="334"/>
                      </a:lnTo>
                      <a:lnTo>
                        <a:pt x="1212" y="307"/>
                      </a:lnTo>
                      <a:lnTo>
                        <a:pt x="1187" y="278"/>
                      </a:lnTo>
                      <a:lnTo>
                        <a:pt x="1159" y="250"/>
                      </a:lnTo>
                      <a:lnTo>
                        <a:pt x="1130" y="224"/>
                      </a:lnTo>
                      <a:lnTo>
                        <a:pt x="1100" y="200"/>
                      </a:lnTo>
                      <a:lnTo>
                        <a:pt x="1067" y="177"/>
                      </a:lnTo>
                      <a:lnTo>
                        <a:pt x="1034" y="157"/>
                      </a:lnTo>
                      <a:lnTo>
                        <a:pt x="1000" y="136"/>
                      </a:lnTo>
                      <a:lnTo>
                        <a:pt x="963" y="119"/>
                      </a:lnTo>
                      <a:lnTo>
                        <a:pt x="926" y="102"/>
                      </a:lnTo>
                      <a:lnTo>
                        <a:pt x="890" y="87"/>
                      </a:lnTo>
                      <a:lnTo>
                        <a:pt x="850" y="73"/>
                      </a:lnTo>
                      <a:lnTo>
                        <a:pt x="811" y="60"/>
                      </a:lnTo>
                      <a:lnTo>
                        <a:pt x="772" y="49"/>
                      </a:lnTo>
                      <a:lnTo>
                        <a:pt x="731" y="39"/>
                      </a:lnTo>
                      <a:lnTo>
                        <a:pt x="690" y="31"/>
                      </a:lnTo>
                      <a:lnTo>
                        <a:pt x="648" y="24"/>
                      </a:lnTo>
                      <a:lnTo>
                        <a:pt x="606" y="16"/>
                      </a:lnTo>
                      <a:lnTo>
                        <a:pt x="564" y="11"/>
                      </a:lnTo>
                      <a:lnTo>
                        <a:pt x="523" y="7"/>
                      </a:lnTo>
                      <a:lnTo>
                        <a:pt x="481" y="3"/>
                      </a:lnTo>
                      <a:lnTo>
                        <a:pt x="438" y="1"/>
                      </a:lnTo>
                      <a:lnTo>
                        <a:pt x="396" y="0"/>
                      </a:lnTo>
                      <a:lnTo>
                        <a:pt x="354" y="0"/>
                      </a:lnTo>
                      <a:lnTo>
                        <a:pt x="313" y="0"/>
                      </a:lnTo>
                      <a:lnTo>
                        <a:pt x="271" y="1"/>
                      </a:lnTo>
                      <a:lnTo>
                        <a:pt x="230" y="2"/>
                      </a:lnTo>
                      <a:lnTo>
                        <a:pt x="190" y="5"/>
                      </a:lnTo>
                      <a:lnTo>
                        <a:pt x="151" y="7"/>
                      </a:lnTo>
                      <a:lnTo>
                        <a:pt x="111" y="11"/>
                      </a:lnTo>
                      <a:lnTo>
                        <a:pt x="73" y="16"/>
                      </a:lnTo>
                      <a:lnTo>
                        <a:pt x="35" y="21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E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228" name="Freeform 7"/>
              <p:cNvSpPr>
                <a:spLocks/>
              </p:cNvSpPr>
              <p:nvPr/>
            </p:nvSpPr>
            <p:spPr bwMode="auto">
              <a:xfrm>
                <a:off x="1272564" y="-3401"/>
                <a:ext cx="387262" cy="702126"/>
              </a:xfrm>
              <a:custGeom>
                <a:avLst/>
                <a:gdLst/>
                <a:ahLst/>
                <a:cxnLst>
                  <a:cxn ang="0">
                    <a:pos x="1501" y="0"/>
                  </a:cxn>
                  <a:cxn ang="0">
                    <a:pos x="1520" y="62"/>
                  </a:cxn>
                  <a:cxn ang="0">
                    <a:pos x="1538" y="127"/>
                  </a:cxn>
                  <a:cxn ang="0">
                    <a:pos x="1552" y="191"/>
                  </a:cxn>
                  <a:cxn ang="0">
                    <a:pos x="1563" y="258"/>
                  </a:cxn>
                  <a:cxn ang="0">
                    <a:pos x="1571" y="325"/>
                  </a:cxn>
                  <a:cxn ang="0">
                    <a:pos x="1574" y="395"/>
                  </a:cxn>
                  <a:cxn ang="0">
                    <a:pos x="1576" y="465"/>
                  </a:cxn>
                  <a:cxn ang="0">
                    <a:pos x="1574" y="537"/>
                  </a:cxn>
                  <a:cxn ang="0">
                    <a:pos x="1562" y="671"/>
                  </a:cxn>
                  <a:cxn ang="0">
                    <a:pos x="1538" y="806"/>
                  </a:cxn>
                  <a:cxn ang="0">
                    <a:pos x="1502" y="942"/>
                  </a:cxn>
                  <a:cxn ang="0">
                    <a:pos x="1457" y="1076"/>
                  </a:cxn>
                  <a:cxn ang="0">
                    <a:pos x="1401" y="1211"/>
                  </a:cxn>
                  <a:cxn ang="0">
                    <a:pos x="1335" y="1344"/>
                  </a:cxn>
                  <a:cxn ang="0">
                    <a:pos x="1261" y="1477"/>
                  </a:cxn>
                  <a:cxn ang="0">
                    <a:pos x="1176" y="1609"/>
                  </a:cxn>
                  <a:cxn ang="0">
                    <a:pos x="1082" y="1739"/>
                  </a:cxn>
                  <a:cxn ang="0">
                    <a:pos x="980" y="1868"/>
                  </a:cxn>
                  <a:cxn ang="0">
                    <a:pos x="868" y="1995"/>
                  </a:cxn>
                  <a:cxn ang="0">
                    <a:pos x="749" y="2119"/>
                  </a:cxn>
                  <a:cxn ang="0">
                    <a:pos x="623" y="2241"/>
                  </a:cxn>
                  <a:cxn ang="0">
                    <a:pos x="489" y="2360"/>
                  </a:cxn>
                  <a:cxn ang="0">
                    <a:pos x="347" y="2476"/>
                  </a:cxn>
                  <a:cxn ang="0">
                    <a:pos x="199" y="2589"/>
                  </a:cxn>
                  <a:cxn ang="0">
                    <a:pos x="0" y="2580"/>
                  </a:cxn>
                  <a:cxn ang="0">
                    <a:pos x="146" y="2472"/>
                  </a:cxn>
                  <a:cxn ang="0">
                    <a:pos x="286" y="2361"/>
                  </a:cxn>
                  <a:cxn ang="0">
                    <a:pos x="419" y="2247"/>
                  </a:cxn>
                  <a:cxn ang="0">
                    <a:pos x="544" y="2129"/>
                  </a:cxn>
                  <a:cxn ang="0">
                    <a:pos x="662" y="2010"/>
                  </a:cxn>
                  <a:cxn ang="0">
                    <a:pos x="771" y="1887"/>
                  </a:cxn>
                  <a:cxn ang="0">
                    <a:pos x="873" y="1763"/>
                  </a:cxn>
                  <a:cxn ang="0">
                    <a:pos x="966" y="1638"/>
                  </a:cxn>
                  <a:cxn ang="0">
                    <a:pos x="1049" y="1510"/>
                  </a:cxn>
                  <a:cxn ang="0">
                    <a:pos x="1124" y="1382"/>
                  </a:cxn>
                  <a:cxn ang="0">
                    <a:pos x="1190" y="1252"/>
                  </a:cxn>
                  <a:cxn ang="0">
                    <a:pos x="1244" y="1122"/>
                  </a:cxn>
                  <a:cxn ang="0">
                    <a:pos x="1290" y="991"/>
                  </a:cxn>
                  <a:cxn ang="0">
                    <a:pos x="1324" y="861"/>
                  </a:cxn>
                  <a:cxn ang="0">
                    <a:pos x="1348" y="729"/>
                  </a:cxn>
                  <a:cxn ang="0">
                    <a:pos x="1361" y="599"/>
                  </a:cxn>
                  <a:cxn ang="0">
                    <a:pos x="1362" y="518"/>
                  </a:cxn>
                  <a:cxn ang="0">
                    <a:pos x="1359" y="439"/>
                  </a:cxn>
                  <a:cxn ang="0">
                    <a:pos x="1353" y="362"/>
                  </a:cxn>
                  <a:cxn ang="0">
                    <a:pos x="1342" y="286"/>
                  </a:cxn>
                  <a:cxn ang="0">
                    <a:pos x="1326" y="211"/>
                  </a:cxn>
                  <a:cxn ang="0">
                    <a:pos x="1306" y="139"/>
                  </a:cxn>
                  <a:cxn ang="0">
                    <a:pos x="1282" y="68"/>
                  </a:cxn>
                  <a:cxn ang="0">
                    <a:pos x="1254" y="0"/>
                  </a:cxn>
                </a:cxnLst>
                <a:rect l="0" t="0" r="r" b="b"/>
                <a:pathLst>
                  <a:path w="1576" h="2589">
                    <a:moveTo>
                      <a:pt x="1254" y="0"/>
                    </a:moveTo>
                    <a:lnTo>
                      <a:pt x="1501" y="0"/>
                    </a:lnTo>
                    <a:lnTo>
                      <a:pt x="1511" y="32"/>
                    </a:lnTo>
                    <a:lnTo>
                      <a:pt x="1520" y="62"/>
                    </a:lnTo>
                    <a:lnTo>
                      <a:pt x="1529" y="95"/>
                    </a:lnTo>
                    <a:lnTo>
                      <a:pt x="1538" y="127"/>
                    </a:lnTo>
                    <a:lnTo>
                      <a:pt x="1545" y="159"/>
                    </a:lnTo>
                    <a:lnTo>
                      <a:pt x="1552" y="191"/>
                    </a:lnTo>
                    <a:lnTo>
                      <a:pt x="1558" y="225"/>
                    </a:lnTo>
                    <a:lnTo>
                      <a:pt x="1563" y="258"/>
                    </a:lnTo>
                    <a:lnTo>
                      <a:pt x="1567" y="292"/>
                    </a:lnTo>
                    <a:lnTo>
                      <a:pt x="1571" y="325"/>
                    </a:lnTo>
                    <a:lnTo>
                      <a:pt x="1573" y="361"/>
                    </a:lnTo>
                    <a:lnTo>
                      <a:pt x="1574" y="395"/>
                    </a:lnTo>
                    <a:lnTo>
                      <a:pt x="1576" y="429"/>
                    </a:lnTo>
                    <a:lnTo>
                      <a:pt x="1576" y="465"/>
                    </a:lnTo>
                    <a:lnTo>
                      <a:pt x="1576" y="500"/>
                    </a:lnTo>
                    <a:lnTo>
                      <a:pt x="1574" y="537"/>
                    </a:lnTo>
                    <a:lnTo>
                      <a:pt x="1569" y="604"/>
                    </a:lnTo>
                    <a:lnTo>
                      <a:pt x="1562" y="671"/>
                    </a:lnTo>
                    <a:lnTo>
                      <a:pt x="1550" y="738"/>
                    </a:lnTo>
                    <a:lnTo>
                      <a:pt x="1538" y="806"/>
                    </a:lnTo>
                    <a:lnTo>
                      <a:pt x="1521" y="873"/>
                    </a:lnTo>
                    <a:lnTo>
                      <a:pt x="1502" y="942"/>
                    </a:lnTo>
                    <a:lnTo>
                      <a:pt x="1481" y="1009"/>
                    </a:lnTo>
                    <a:lnTo>
                      <a:pt x="1457" y="1076"/>
                    </a:lnTo>
                    <a:lnTo>
                      <a:pt x="1430" y="1144"/>
                    </a:lnTo>
                    <a:lnTo>
                      <a:pt x="1401" y="1211"/>
                    </a:lnTo>
                    <a:lnTo>
                      <a:pt x="1369" y="1279"/>
                    </a:lnTo>
                    <a:lnTo>
                      <a:pt x="1335" y="1344"/>
                    </a:lnTo>
                    <a:lnTo>
                      <a:pt x="1299" y="1411"/>
                    </a:lnTo>
                    <a:lnTo>
                      <a:pt x="1261" y="1477"/>
                    </a:lnTo>
                    <a:lnTo>
                      <a:pt x="1219" y="1544"/>
                    </a:lnTo>
                    <a:lnTo>
                      <a:pt x="1176" y="1609"/>
                    </a:lnTo>
                    <a:lnTo>
                      <a:pt x="1130" y="1675"/>
                    </a:lnTo>
                    <a:lnTo>
                      <a:pt x="1082" y="1739"/>
                    </a:lnTo>
                    <a:lnTo>
                      <a:pt x="1032" y="1804"/>
                    </a:lnTo>
                    <a:lnTo>
                      <a:pt x="980" y="1868"/>
                    </a:lnTo>
                    <a:lnTo>
                      <a:pt x="925" y="1932"/>
                    </a:lnTo>
                    <a:lnTo>
                      <a:pt x="868" y="1995"/>
                    </a:lnTo>
                    <a:lnTo>
                      <a:pt x="810" y="2057"/>
                    </a:lnTo>
                    <a:lnTo>
                      <a:pt x="749" y="2119"/>
                    </a:lnTo>
                    <a:lnTo>
                      <a:pt x="687" y="2180"/>
                    </a:lnTo>
                    <a:lnTo>
                      <a:pt x="623" y="2241"/>
                    </a:lnTo>
                    <a:lnTo>
                      <a:pt x="557" y="2300"/>
                    </a:lnTo>
                    <a:lnTo>
                      <a:pt x="489" y="2360"/>
                    </a:lnTo>
                    <a:lnTo>
                      <a:pt x="419" y="2418"/>
                    </a:lnTo>
                    <a:lnTo>
                      <a:pt x="347" y="2476"/>
                    </a:lnTo>
                    <a:lnTo>
                      <a:pt x="273" y="2533"/>
                    </a:lnTo>
                    <a:lnTo>
                      <a:pt x="199" y="2589"/>
                    </a:lnTo>
                    <a:lnTo>
                      <a:pt x="0" y="2589"/>
                    </a:lnTo>
                    <a:lnTo>
                      <a:pt x="0" y="2580"/>
                    </a:lnTo>
                    <a:lnTo>
                      <a:pt x="74" y="2527"/>
                    </a:lnTo>
                    <a:lnTo>
                      <a:pt x="146" y="2472"/>
                    </a:lnTo>
                    <a:lnTo>
                      <a:pt x="217" y="2417"/>
                    </a:lnTo>
                    <a:lnTo>
                      <a:pt x="286" y="2361"/>
                    </a:lnTo>
                    <a:lnTo>
                      <a:pt x="353" y="2304"/>
                    </a:lnTo>
                    <a:lnTo>
                      <a:pt x="419" y="2247"/>
                    </a:lnTo>
                    <a:lnTo>
                      <a:pt x="482" y="2189"/>
                    </a:lnTo>
                    <a:lnTo>
                      <a:pt x="544" y="2129"/>
                    </a:lnTo>
                    <a:lnTo>
                      <a:pt x="604" y="2070"/>
                    </a:lnTo>
                    <a:lnTo>
                      <a:pt x="662" y="2010"/>
                    </a:lnTo>
                    <a:lnTo>
                      <a:pt x="718" y="1949"/>
                    </a:lnTo>
                    <a:lnTo>
                      <a:pt x="771" y="1887"/>
                    </a:lnTo>
                    <a:lnTo>
                      <a:pt x="823" y="1825"/>
                    </a:lnTo>
                    <a:lnTo>
                      <a:pt x="873" y="1763"/>
                    </a:lnTo>
                    <a:lnTo>
                      <a:pt x="920" y="1701"/>
                    </a:lnTo>
                    <a:lnTo>
                      <a:pt x="966" y="1638"/>
                    </a:lnTo>
                    <a:lnTo>
                      <a:pt x="1009" y="1575"/>
                    </a:lnTo>
                    <a:lnTo>
                      <a:pt x="1049" y="1510"/>
                    </a:lnTo>
                    <a:lnTo>
                      <a:pt x="1088" y="1447"/>
                    </a:lnTo>
                    <a:lnTo>
                      <a:pt x="1124" y="1382"/>
                    </a:lnTo>
                    <a:lnTo>
                      <a:pt x="1158" y="1318"/>
                    </a:lnTo>
                    <a:lnTo>
                      <a:pt x="1190" y="1252"/>
                    </a:lnTo>
                    <a:lnTo>
                      <a:pt x="1219" y="1187"/>
                    </a:lnTo>
                    <a:lnTo>
                      <a:pt x="1244" y="1122"/>
                    </a:lnTo>
                    <a:lnTo>
                      <a:pt x="1268" y="1057"/>
                    </a:lnTo>
                    <a:lnTo>
                      <a:pt x="1290" y="991"/>
                    </a:lnTo>
                    <a:lnTo>
                      <a:pt x="1309" y="925"/>
                    </a:lnTo>
                    <a:lnTo>
                      <a:pt x="1324" y="861"/>
                    </a:lnTo>
                    <a:lnTo>
                      <a:pt x="1338" y="795"/>
                    </a:lnTo>
                    <a:lnTo>
                      <a:pt x="1348" y="729"/>
                    </a:lnTo>
                    <a:lnTo>
                      <a:pt x="1355" y="663"/>
                    </a:lnTo>
                    <a:lnTo>
                      <a:pt x="1361" y="599"/>
                    </a:lnTo>
                    <a:lnTo>
                      <a:pt x="1362" y="558"/>
                    </a:lnTo>
                    <a:lnTo>
                      <a:pt x="1362" y="518"/>
                    </a:lnTo>
                    <a:lnTo>
                      <a:pt x="1362" y="478"/>
                    </a:lnTo>
                    <a:lnTo>
                      <a:pt x="1359" y="439"/>
                    </a:lnTo>
                    <a:lnTo>
                      <a:pt x="1357" y="400"/>
                    </a:lnTo>
                    <a:lnTo>
                      <a:pt x="1353" y="362"/>
                    </a:lnTo>
                    <a:lnTo>
                      <a:pt x="1348" y="323"/>
                    </a:lnTo>
                    <a:lnTo>
                      <a:pt x="1342" y="286"/>
                    </a:lnTo>
                    <a:lnTo>
                      <a:pt x="1334" y="248"/>
                    </a:lnTo>
                    <a:lnTo>
                      <a:pt x="1326" y="211"/>
                    </a:lnTo>
                    <a:lnTo>
                      <a:pt x="1316" y="175"/>
                    </a:lnTo>
                    <a:lnTo>
                      <a:pt x="1306" y="139"/>
                    </a:lnTo>
                    <a:lnTo>
                      <a:pt x="1295" y="104"/>
                    </a:lnTo>
                    <a:lnTo>
                      <a:pt x="1282" y="68"/>
                    </a:lnTo>
                    <a:lnTo>
                      <a:pt x="1269" y="34"/>
                    </a:lnTo>
                    <a:lnTo>
                      <a:pt x="1254" y="0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9" name="Freeform 12"/>
              <p:cNvSpPr>
                <a:spLocks/>
              </p:cNvSpPr>
              <p:nvPr/>
            </p:nvSpPr>
            <p:spPr bwMode="auto">
              <a:xfrm>
                <a:off x="1140022" y="-3401"/>
                <a:ext cx="397090" cy="702126"/>
              </a:xfrm>
              <a:custGeom>
                <a:avLst/>
                <a:gdLst/>
                <a:ahLst/>
                <a:cxnLst>
                  <a:cxn ang="0">
                    <a:pos x="1474" y="0"/>
                  </a:cxn>
                  <a:cxn ang="0">
                    <a:pos x="1509" y="72"/>
                  </a:cxn>
                  <a:cxn ang="0">
                    <a:pos x="1541" y="148"/>
                  </a:cxn>
                  <a:cxn ang="0">
                    <a:pos x="1566" y="225"/>
                  </a:cxn>
                  <a:cxn ang="0">
                    <a:pos x="1586" y="304"/>
                  </a:cxn>
                  <a:cxn ang="0">
                    <a:pos x="1601" y="386"/>
                  </a:cxn>
                  <a:cxn ang="0">
                    <a:pos x="1611" y="470"/>
                  </a:cxn>
                  <a:cxn ang="0">
                    <a:pos x="1615" y="556"/>
                  </a:cxn>
                  <a:cxn ang="0">
                    <a:pos x="1613" y="643"/>
                  </a:cxn>
                  <a:cxn ang="0">
                    <a:pos x="1600" y="773"/>
                  </a:cxn>
                  <a:cxn ang="0">
                    <a:pos x="1576" y="903"/>
                  </a:cxn>
                  <a:cxn ang="0">
                    <a:pos x="1541" y="1033"/>
                  </a:cxn>
                  <a:cxn ang="0">
                    <a:pos x="1494" y="1162"/>
                  </a:cxn>
                  <a:cxn ang="0">
                    <a:pos x="1437" y="1291"/>
                  </a:cxn>
                  <a:cxn ang="0">
                    <a:pos x="1368" y="1419"/>
                  </a:cxn>
                  <a:cxn ang="0">
                    <a:pos x="1291" y="1546"/>
                  </a:cxn>
                  <a:cxn ang="0">
                    <a:pos x="1204" y="1671"/>
                  </a:cxn>
                  <a:cxn ang="0">
                    <a:pos x="1108" y="1795"/>
                  </a:cxn>
                  <a:cxn ang="0">
                    <a:pos x="1003" y="1917"/>
                  </a:cxn>
                  <a:cxn ang="0">
                    <a:pos x="889" y="2036"/>
                  </a:cxn>
                  <a:cxn ang="0">
                    <a:pos x="767" y="2153"/>
                  </a:cxn>
                  <a:cxn ang="0">
                    <a:pos x="638" y="2267"/>
                  </a:cxn>
                  <a:cxn ang="0">
                    <a:pos x="502" y="2377"/>
                  </a:cxn>
                  <a:cxn ang="0">
                    <a:pos x="357" y="2485"/>
                  </a:cxn>
                  <a:cxn ang="0">
                    <a:pos x="207" y="2589"/>
                  </a:cxn>
                  <a:cxn ang="0">
                    <a:pos x="76" y="2539"/>
                  </a:cxn>
                  <a:cxn ang="0">
                    <a:pos x="224" y="2439"/>
                  </a:cxn>
                  <a:cxn ang="0">
                    <a:pos x="365" y="2334"/>
                  </a:cxn>
                  <a:cxn ang="0">
                    <a:pos x="499" y="2227"/>
                  </a:cxn>
                  <a:cxn ang="0">
                    <a:pos x="624" y="2115"/>
                  </a:cxn>
                  <a:cxn ang="0">
                    <a:pos x="743" y="2001"/>
                  </a:cxn>
                  <a:cxn ang="0">
                    <a:pos x="853" y="1884"/>
                  </a:cxn>
                  <a:cxn ang="0">
                    <a:pos x="955" y="1765"/>
                  </a:cxn>
                  <a:cxn ang="0">
                    <a:pos x="1047" y="1644"/>
                  </a:cxn>
                  <a:cxn ang="0">
                    <a:pos x="1129" y="1522"/>
                  </a:cxn>
                  <a:cxn ang="0">
                    <a:pos x="1203" y="1398"/>
                  </a:cxn>
                  <a:cxn ang="0">
                    <a:pos x="1265" y="1272"/>
                  </a:cxn>
                  <a:cxn ang="0">
                    <a:pos x="1318" y="1146"/>
                  </a:cxn>
                  <a:cxn ang="0">
                    <a:pos x="1360" y="1019"/>
                  </a:cxn>
                  <a:cxn ang="0">
                    <a:pos x="1390" y="892"/>
                  </a:cxn>
                  <a:cxn ang="0">
                    <a:pos x="1408" y="766"/>
                  </a:cxn>
                  <a:cxn ang="0">
                    <a:pos x="1414" y="654"/>
                  </a:cxn>
                  <a:cxn ang="0">
                    <a:pos x="1412" y="557"/>
                  </a:cxn>
                  <a:cxn ang="0">
                    <a:pos x="1401" y="463"/>
                  </a:cxn>
                  <a:cxn ang="0">
                    <a:pos x="1385" y="372"/>
                  </a:cxn>
                  <a:cxn ang="0">
                    <a:pos x="1361" y="285"/>
                  </a:cxn>
                  <a:cxn ang="0">
                    <a:pos x="1329" y="199"/>
                  </a:cxn>
                  <a:cxn ang="0">
                    <a:pos x="1291" y="116"/>
                  </a:cxn>
                  <a:cxn ang="0">
                    <a:pos x="1247" y="38"/>
                  </a:cxn>
                </a:cxnLst>
                <a:rect l="0" t="0" r="r" b="b"/>
                <a:pathLst>
                  <a:path w="1615" h="2589">
                    <a:moveTo>
                      <a:pt x="1222" y="0"/>
                    </a:moveTo>
                    <a:lnTo>
                      <a:pt x="1474" y="0"/>
                    </a:lnTo>
                    <a:lnTo>
                      <a:pt x="1493" y="35"/>
                    </a:lnTo>
                    <a:lnTo>
                      <a:pt x="1509" y="72"/>
                    </a:lnTo>
                    <a:lnTo>
                      <a:pt x="1525" y="110"/>
                    </a:lnTo>
                    <a:lnTo>
                      <a:pt x="1541" y="148"/>
                    </a:lnTo>
                    <a:lnTo>
                      <a:pt x="1553" y="186"/>
                    </a:lnTo>
                    <a:lnTo>
                      <a:pt x="1566" y="225"/>
                    </a:lnTo>
                    <a:lnTo>
                      <a:pt x="1577" y="265"/>
                    </a:lnTo>
                    <a:lnTo>
                      <a:pt x="1586" y="304"/>
                    </a:lnTo>
                    <a:lnTo>
                      <a:pt x="1595" y="344"/>
                    </a:lnTo>
                    <a:lnTo>
                      <a:pt x="1601" y="386"/>
                    </a:lnTo>
                    <a:lnTo>
                      <a:pt x="1606" y="428"/>
                    </a:lnTo>
                    <a:lnTo>
                      <a:pt x="1611" y="470"/>
                    </a:lnTo>
                    <a:lnTo>
                      <a:pt x="1614" y="513"/>
                    </a:lnTo>
                    <a:lnTo>
                      <a:pt x="1615" y="556"/>
                    </a:lnTo>
                    <a:lnTo>
                      <a:pt x="1615" y="599"/>
                    </a:lnTo>
                    <a:lnTo>
                      <a:pt x="1613" y="643"/>
                    </a:lnTo>
                    <a:lnTo>
                      <a:pt x="1608" y="708"/>
                    </a:lnTo>
                    <a:lnTo>
                      <a:pt x="1600" y="773"/>
                    </a:lnTo>
                    <a:lnTo>
                      <a:pt x="1590" y="838"/>
                    </a:lnTo>
                    <a:lnTo>
                      <a:pt x="1576" y="903"/>
                    </a:lnTo>
                    <a:lnTo>
                      <a:pt x="1560" y="967"/>
                    </a:lnTo>
                    <a:lnTo>
                      <a:pt x="1541" y="1033"/>
                    </a:lnTo>
                    <a:lnTo>
                      <a:pt x="1518" y="1098"/>
                    </a:lnTo>
                    <a:lnTo>
                      <a:pt x="1494" y="1162"/>
                    </a:lnTo>
                    <a:lnTo>
                      <a:pt x="1466" y="1227"/>
                    </a:lnTo>
                    <a:lnTo>
                      <a:pt x="1437" y="1291"/>
                    </a:lnTo>
                    <a:lnTo>
                      <a:pt x="1404" y="1354"/>
                    </a:lnTo>
                    <a:lnTo>
                      <a:pt x="1368" y="1419"/>
                    </a:lnTo>
                    <a:lnTo>
                      <a:pt x="1332" y="1482"/>
                    </a:lnTo>
                    <a:lnTo>
                      <a:pt x="1291" y="1546"/>
                    </a:lnTo>
                    <a:lnTo>
                      <a:pt x="1250" y="1609"/>
                    </a:lnTo>
                    <a:lnTo>
                      <a:pt x="1204" y="1671"/>
                    </a:lnTo>
                    <a:lnTo>
                      <a:pt x="1157" y="1733"/>
                    </a:lnTo>
                    <a:lnTo>
                      <a:pt x="1108" y="1795"/>
                    </a:lnTo>
                    <a:lnTo>
                      <a:pt x="1057" y="1856"/>
                    </a:lnTo>
                    <a:lnTo>
                      <a:pt x="1003" y="1917"/>
                    </a:lnTo>
                    <a:lnTo>
                      <a:pt x="947" y="1976"/>
                    </a:lnTo>
                    <a:lnTo>
                      <a:pt x="889" y="2036"/>
                    </a:lnTo>
                    <a:lnTo>
                      <a:pt x="829" y="2095"/>
                    </a:lnTo>
                    <a:lnTo>
                      <a:pt x="767" y="2153"/>
                    </a:lnTo>
                    <a:lnTo>
                      <a:pt x="704" y="2210"/>
                    </a:lnTo>
                    <a:lnTo>
                      <a:pt x="638" y="2267"/>
                    </a:lnTo>
                    <a:lnTo>
                      <a:pt x="571" y="2323"/>
                    </a:lnTo>
                    <a:lnTo>
                      <a:pt x="502" y="2377"/>
                    </a:lnTo>
                    <a:lnTo>
                      <a:pt x="431" y="2432"/>
                    </a:lnTo>
                    <a:lnTo>
                      <a:pt x="357" y="2485"/>
                    </a:lnTo>
                    <a:lnTo>
                      <a:pt x="283" y="2537"/>
                    </a:lnTo>
                    <a:lnTo>
                      <a:pt x="207" y="2589"/>
                    </a:lnTo>
                    <a:lnTo>
                      <a:pt x="0" y="2589"/>
                    </a:lnTo>
                    <a:lnTo>
                      <a:pt x="76" y="2539"/>
                    </a:lnTo>
                    <a:lnTo>
                      <a:pt x="151" y="2490"/>
                    </a:lnTo>
                    <a:lnTo>
                      <a:pt x="224" y="2439"/>
                    </a:lnTo>
                    <a:lnTo>
                      <a:pt x="295" y="2387"/>
                    </a:lnTo>
                    <a:lnTo>
                      <a:pt x="365" y="2334"/>
                    </a:lnTo>
                    <a:lnTo>
                      <a:pt x="433" y="2281"/>
                    </a:lnTo>
                    <a:lnTo>
                      <a:pt x="499" y="2227"/>
                    </a:lnTo>
                    <a:lnTo>
                      <a:pt x="562" y="2171"/>
                    </a:lnTo>
                    <a:lnTo>
                      <a:pt x="624" y="2115"/>
                    </a:lnTo>
                    <a:lnTo>
                      <a:pt x="685" y="2058"/>
                    </a:lnTo>
                    <a:lnTo>
                      <a:pt x="743" y="2001"/>
                    </a:lnTo>
                    <a:lnTo>
                      <a:pt x="799" y="1943"/>
                    </a:lnTo>
                    <a:lnTo>
                      <a:pt x="853" y="1884"/>
                    </a:lnTo>
                    <a:lnTo>
                      <a:pt x="905" y="1825"/>
                    </a:lnTo>
                    <a:lnTo>
                      <a:pt x="955" y="1765"/>
                    </a:lnTo>
                    <a:lnTo>
                      <a:pt x="1002" y="1705"/>
                    </a:lnTo>
                    <a:lnTo>
                      <a:pt x="1047" y="1644"/>
                    </a:lnTo>
                    <a:lnTo>
                      <a:pt x="1089" y="1582"/>
                    </a:lnTo>
                    <a:lnTo>
                      <a:pt x="1129" y="1522"/>
                    </a:lnTo>
                    <a:lnTo>
                      <a:pt x="1167" y="1460"/>
                    </a:lnTo>
                    <a:lnTo>
                      <a:pt x="1203" y="1398"/>
                    </a:lnTo>
                    <a:lnTo>
                      <a:pt x="1236" y="1334"/>
                    </a:lnTo>
                    <a:lnTo>
                      <a:pt x="1265" y="1272"/>
                    </a:lnTo>
                    <a:lnTo>
                      <a:pt x="1293" y="1209"/>
                    </a:lnTo>
                    <a:lnTo>
                      <a:pt x="1318" y="1146"/>
                    </a:lnTo>
                    <a:lnTo>
                      <a:pt x="1339" y="1082"/>
                    </a:lnTo>
                    <a:lnTo>
                      <a:pt x="1360" y="1019"/>
                    </a:lnTo>
                    <a:lnTo>
                      <a:pt x="1376" y="956"/>
                    </a:lnTo>
                    <a:lnTo>
                      <a:pt x="1390" y="892"/>
                    </a:lnTo>
                    <a:lnTo>
                      <a:pt x="1400" y="829"/>
                    </a:lnTo>
                    <a:lnTo>
                      <a:pt x="1408" y="766"/>
                    </a:lnTo>
                    <a:lnTo>
                      <a:pt x="1413" y="704"/>
                    </a:lnTo>
                    <a:lnTo>
                      <a:pt x="1414" y="654"/>
                    </a:lnTo>
                    <a:lnTo>
                      <a:pt x="1414" y="605"/>
                    </a:lnTo>
                    <a:lnTo>
                      <a:pt x="1412" y="557"/>
                    </a:lnTo>
                    <a:lnTo>
                      <a:pt x="1408" y="510"/>
                    </a:lnTo>
                    <a:lnTo>
                      <a:pt x="1401" y="463"/>
                    </a:lnTo>
                    <a:lnTo>
                      <a:pt x="1394" y="418"/>
                    </a:lnTo>
                    <a:lnTo>
                      <a:pt x="1385" y="372"/>
                    </a:lnTo>
                    <a:lnTo>
                      <a:pt x="1374" y="328"/>
                    </a:lnTo>
                    <a:lnTo>
                      <a:pt x="1361" y="285"/>
                    </a:lnTo>
                    <a:lnTo>
                      <a:pt x="1346" y="242"/>
                    </a:lnTo>
                    <a:lnTo>
                      <a:pt x="1329" y="199"/>
                    </a:lnTo>
                    <a:lnTo>
                      <a:pt x="1312" y="158"/>
                    </a:lnTo>
                    <a:lnTo>
                      <a:pt x="1291" y="116"/>
                    </a:lnTo>
                    <a:lnTo>
                      <a:pt x="1270" y="77"/>
                    </a:lnTo>
                    <a:lnTo>
                      <a:pt x="1247" y="38"/>
                    </a:lnTo>
                    <a:lnTo>
                      <a:pt x="1222" y="0"/>
                    </a:lnTo>
                    <a:close/>
                  </a:path>
                </a:pathLst>
              </a:custGeom>
              <a:solidFill>
                <a:srgbClr val="005A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220" name="bk object 16"/>
            <p:cNvSpPr/>
            <p:nvPr/>
          </p:nvSpPr>
          <p:spPr>
            <a:xfrm rot="10800000">
              <a:off x="-2912" y="6755502"/>
              <a:ext cx="10692130" cy="81280"/>
            </a:xfrm>
            <a:custGeom>
              <a:avLst/>
              <a:gdLst/>
              <a:ahLst/>
              <a:cxnLst/>
              <a:rect l="l" t="t" r="r" b="b"/>
              <a:pathLst>
                <a:path w="10692130" h="81279">
                  <a:moveTo>
                    <a:pt x="0" y="80733"/>
                  </a:moveTo>
                  <a:lnTo>
                    <a:pt x="10692003" y="80733"/>
                  </a:lnTo>
                  <a:lnTo>
                    <a:pt x="10692003" y="0"/>
                  </a:lnTo>
                  <a:lnTo>
                    <a:pt x="0" y="0"/>
                  </a:lnTo>
                  <a:lnTo>
                    <a:pt x="0" y="8073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bk object 23"/>
            <p:cNvSpPr/>
            <p:nvPr/>
          </p:nvSpPr>
          <p:spPr>
            <a:xfrm>
              <a:off x="0" y="6840004"/>
              <a:ext cx="10692130" cy="720090"/>
            </a:xfrm>
            <a:custGeom>
              <a:avLst/>
              <a:gdLst/>
              <a:ahLst/>
              <a:cxnLst/>
              <a:rect l="l" t="t" r="r" b="b"/>
              <a:pathLst>
                <a:path w="10692130" h="720090">
                  <a:moveTo>
                    <a:pt x="10692003" y="720001"/>
                  </a:moveTo>
                  <a:lnTo>
                    <a:pt x="0" y="720001"/>
                  </a:lnTo>
                  <a:lnTo>
                    <a:pt x="0" y="0"/>
                  </a:lnTo>
                  <a:lnTo>
                    <a:pt x="10692003" y="0"/>
                  </a:lnTo>
                  <a:lnTo>
                    <a:pt x="10692003" y="720001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Holder 4"/>
            <p:cNvSpPr txBox="1">
              <a:spLocks/>
            </p:cNvSpPr>
            <p:nvPr/>
          </p:nvSpPr>
          <p:spPr>
            <a:xfrm>
              <a:off x="525613" y="7067482"/>
              <a:ext cx="8750177" cy="264194"/>
            </a:xfrm>
            <a:prstGeom prst="rect">
              <a:avLst/>
            </a:prstGeom>
          </p:spPr>
          <p:txBody>
            <a:bodyPr lIns="0" tIns="0" rIns="0" bIns="0"/>
            <a:lstStyle>
              <a:lvl1pPr marL="0" algn="l" defTabSz="0">
                <a:defRPr sz="1800" b="0" i="0" spc="0">
                  <a:solidFill>
                    <a:srgbClr val="3C3C3B"/>
                  </a:solidFill>
                  <a:latin typeface="EurofontC" pitchFamily="2" charset="0"/>
                  <a:cs typeface="EurofontC" pitchFamily="2" charset="0"/>
                </a:defRPr>
              </a:lvl1pPr>
            </a:lstStyle>
            <a:p>
              <a:pPr marL="0" marR="0" lvl="0" indent="0" algn="l" defTabSz="0" rtl="0" eaLnBrk="1" fontAlgn="auto" latinLnBrk="0" hangingPunct="1">
                <a:lnSpc>
                  <a:spcPts val="192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8 800 555 54 45 | </a:t>
              </a:r>
              <a:r>
                <a:rPr kumimoji="0" lang="ru-RU" sz="1800" b="0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www.spsr.ru</a:t>
              </a: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                                                                       ЭКСПРЕСС-ДОСТАВКА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  <p:sp>
          <p:nvSpPr>
            <p:cNvPr id="223" name="Номер слайда 5"/>
            <p:cNvSpPr txBox="1">
              <a:spLocks/>
            </p:cNvSpPr>
            <p:nvPr/>
          </p:nvSpPr>
          <p:spPr>
            <a:xfrm>
              <a:off x="9204352" y="6981693"/>
              <a:ext cx="954378" cy="402567"/>
            </a:xfrm>
            <a:prstGeom prst="rect">
              <a:avLst/>
            </a:prstGeom>
          </p:spPr>
          <p:txBody>
            <a:bodyPr vert="horz" lIns="99569" tIns="49785" rIns="99569" bIns="49785" rtlCol="0" anchor="ctr"/>
            <a:lstStyle>
              <a:lvl1pPr algn="r">
                <a:defRPr sz="1800">
                  <a:solidFill>
                    <a:srgbClr val="FF0000"/>
                  </a:solidFill>
                  <a:latin typeface="Calibri" pitchFamily="34" charset="0"/>
                  <a:cs typeface="Calibri" pitchFamily="34" charset="0"/>
                </a:defRPr>
              </a:lvl1pPr>
            </a:lstStyle>
            <a:p>
              <a:pPr marL="0" marR="0" lvl="0" indent="0" algn="r" defTabSz="99569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fld id="{4F7735C7-5BD9-4968-9052-41100904DB77}" type="slidenum">
                <a:rPr kumimoji="0" lang="ru-RU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pPr marL="0" marR="0" lvl="0" indent="0" algn="r" defTabSz="99569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t>17</a:t>
              </a:fld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/00</a:t>
              </a: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</p:grpSp>
      <p:sp>
        <p:nvSpPr>
          <p:cNvPr id="33" name="Заголовок 1"/>
          <p:cNvSpPr>
            <a:spLocks noGrp="1"/>
          </p:cNvSpPr>
          <p:nvPr>
            <p:ph type="ctrTitle"/>
          </p:nvPr>
        </p:nvSpPr>
        <p:spPr>
          <a:xfrm>
            <a:off x="1774799" y="0"/>
            <a:ext cx="850112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sz="2400" b="1" dirty="0" smtClean="0">
                <a:solidFill>
                  <a:schemeClr val="bg1"/>
                </a:solidFill>
              </a:rPr>
              <a:t>Пеликан </a:t>
            </a:r>
            <a:r>
              <a:rPr lang="ru-RU" sz="2400" b="1" dirty="0" err="1" smtClean="0">
                <a:solidFill>
                  <a:schemeClr val="bg1"/>
                </a:solidFill>
              </a:rPr>
              <a:t>Онлайн</a:t>
            </a:r>
            <a:endParaRPr lang="ru-RU" sz="2400" b="1" dirty="0">
              <a:solidFill>
                <a:schemeClr val="bg1"/>
              </a:solidFill>
            </a:endParaRPr>
          </a:p>
        </p:txBody>
      </p:sp>
      <p:sp>
        <p:nvSpPr>
          <p:cNvPr id="26" name="Прямоугольник 25"/>
          <p:cNvSpPr/>
          <p:nvPr/>
        </p:nvSpPr>
        <p:spPr>
          <a:xfrm>
            <a:off x="3921078" y="996525"/>
            <a:ext cx="664059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Быстрая доставка с настраиваемыми параметрами и дополнительными опциями. Идеально подходит для небольших и начинающих </a:t>
            </a:r>
            <a:r>
              <a:rPr lang="ru-RU" sz="24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интернет-магазинов</a:t>
            </a: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.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560354" y="3223244"/>
            <a:ext cx="300039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Оптимальное сочетание цены и скорости доставки</a:t>
            </a:r>
          </a:p>
        </p:txBody>
      </p:sp>
      <p:sp>
        <p:nvSpPr>
          <p:cNvPr id="29" name="Прямоугольник 28"/>
          <p:cNvSpPr/>
          <p:nvPr/>
        </p:nvSpPr>
        <p:spPr>
          <a:xfrm>
            <a:off x="3917940" y="2780074"/>
            <a:ext cx="5643602" cy="30008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География: более 6 000 городов</a:t>
            </a:r>
          </a:p>
          <a:p>
            <a:pPr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Минимальный вес : 1 кг.</a:t>
            </a:r>
          </a:p>
          <a:p>
            <a:pPr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Максимальный физический вес 1 места: 31,5 кг.</a:t>
            </a:r>
          </a:p>
          <a:p>
            <a:pPr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Максимальный объемный вес 1 места: 43,2 кг.</a:t>
            </a:r>
          </a:p>
          <a:p>
            <a:pPr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Максимальный вес по одной накладной: 100 кг.</a:t>
            </a:r>
          </a:p>
          <a:p>
            <a:pPr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Максимальные габариты: </a:t>
            </a:r>
            <a:r>
              <a:rPr lang="ru-RU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max</a:t>
            </a: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сторона – ≤ 120 см.</a:t>
            </a:r>
          </a:p>
          <a:p>
            <a:pPr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Тип вложения: </a:t>
            </a:r>
          </a:p>
          <a:p>
            <a:pPr>
              <a:spcBef>
                <a:spcPct val="50000"/>
              </a:spcBef>
              <a:buClr>
                <a:srgbClr val="E30613"/>
              </a:buClr>
            </a:pPr>
            <a:r>
              <a:rPr lang="ru-RU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Документы и печатная продукция, медикаменты и </a:t>
            </a:r>
            <a:r>
              <a:rPr lang="ru-RU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БАДы</a:t>
            </a:r>
            <a:r>
              <a:rPr lang="ru-RU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, косметика и парфюмерия, продукты питания, техника и электроника с ГСМ, опасные грузы, товары народного потребления</a:t>
            </a:r>
          </a:p>
        </p:txBody>
      </p:sp>
      <p:pic>
        <p:nvPicPr>
          <p:cNvPr id="24" name="Picture 3" descr="C:\Users\zhukov_ae\Desktop\zveri\pelican-online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31726" y="1748919"/>
            <a:ext cx="3357554" cy="1317332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N:\WORK\ЖИВОТНЫЕ\зебра\зебра_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03164" y="1065987"/>
            <a:ext cx="3714776" cy="2684480"/>
          </a:xfrm>
          <a:prstGeom prst="rect">
            <a:avLst/>
          </a:prstGeom>
          <a:noFill/>
        </p:spPr>
      </p:pic>
      <p:sp>
        <p:nvSpPr>
          <p:cNvPr id="25" name="Прямоугольник 24"/>
          <p:cNvSpPr/>
          <p:nvPr/>
        </p:nvSpPr>
        <p:spPr>
          <a:xfrm>
            <a:off x="3703626" y="2637623"/>
            <a:ext cx="6286544" cy="328614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217"/>
          <p:cNvGrpSpPr/>
          <p:nvPr/>
        </p:nvGrpSpPr>
        <p:grpSpPr>
          <a:xfrm>
            <a:off x="-2912" y="-3401"/>
            <a:ext cx="10696312" cy="7563495"/>
            <a:chOff x="-2912" y="-3401"/>
            <a:chExt cx="10696312" cy="7563495"/>
          </a:xfrm>
        </p:grpSpPr>
        <p:grpSp>
          <p:nvGrpSpPr>
            <p:cNvPr id="3" name="Группа 20"/>
            <p:cNvGrpSpPr/>
            <p:nvPr/>
          </p:nvGrpSpPr>
          <p:grpSpPr>
            <a:xfrm>
              <a:off x="0" y="-3401"/>
              <a:ext cx="10693400" cy="784430"/>
              <a:chOff x="0" y="-3401"/>
              <a:chExt cx="10693400" cy="784430"/>
            </a:xfrm>
          </p:grpSpPr>
          <p:sp>
            <p:nvSpPr>
              <p:cNvPr id="224" name="bk object 16"/>
              <p:cNvSpPr/>
              <p:nvPr/>
            </p:nvSpPr>
            <p:spPr>
              <a:xfrm>
                <a:off x="0" y="699749"/>
                <a:ext cx="10692130" cy="81280"/>
              </a:xfrm>
              <a:custGeom>
                <a:avLst/>
                <a:gdLst/>
                <a:ahLst/>
                <a:cxnLst/>
                <a:rect l="l" t="t" r="r" b="b"/>
                <a:pathLst>
                  <a:path w="10692130" h="81279">
                    <a:moveTo>
                      <a:pt x="0" y="80733"/>
                    </a:moveTo>
                    <a:lnTo>
                      <a:pt x="10692003" y="80733"/>
                    </a:lnTo>
                    <a:lnTo>
                      <a:pt x="10692003" y="0"/>
                    </a:lnTo>
                    <a:lnTo>
                      <a:pt x="0" y="0"/>
                    </a:lnTo>
                    <a:lnTo>
                      <a:pt x="0" y="8073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5400000" scaled="1"/>
                <a:tileRect/>
              </a:gra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5" name="bk object 17"/>
              <p:cNvSpPr/>
              <p:nvPr/>
            </p:nvSpPr>
            <p:spPr>
              <a:xfrm>
                <a:off x="0" y="-3157"/>
                <a:ext cx="10693400" cy="702945"/>
              </a:xfrm>
              <a:custGeom>
                <a:avLst/>
                <a:gdLst/>
                <a:ahLst/>
                <a:cxnLst/>
                <a:rect l="l" t="t" r="r" b="b"/>
                <a:pathLst>
                  <a:path w="10687050" h="702945">
                    <a:moveTo>
                      <a:pt x="0" y="702906"/>
                    </a:moveTo>
                    <a:lnTo>
                      <a:pt x="10686605" y="702906"/>
                    </a:lnTo>
                    <a:lnTo>
                      <a:pt x="10686605" y="0"/>
                    </a:lnTo>
                    <a:lnTo>
                      <a:pt x="0" y="0"/>
                    </a:lnTo>
                    <a:lnTo>
                      <a:pt x="0" y="702906"/>
                    </a:lnTo>
                    <a:close/>
                  </a:path>
                </a:pathLst>
              </a:custGeom>
              <a:solidFill>
                <a:srgbClr val="E30613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26" name="bk object 19"/>
              <p:cNvSpPr/>
              <p:nvPr/>
            </p:nvSpPr>
            <p:spPr>
              <a:xfrm>
                <a:off x="0" y="-3157"/>
                <a:ext cx="1614170" cy="702129"/>
              </a:xfrm>
              <a:custGeom>
                <a:avLst/>
                <a:gdLst/>
                <a:ahLst/>
                <a:cxnLst/>
                <a:rect l="l" t="t" r="r" b="b"/>
                <a:pathLst>
                  <a:path w="1614170" h="704850">
                    <a:moveTo>
                      <a:pt x="1600723" y="0"/>
                    </a:moveTo>
                    <a:lnTo>
                      <a:pt x="0" y="0"/>
                    </a:lnTo>
                    <a:lnTo>
                      <a:pt x="0" y="704545"/>
                    </a:lnTo>
                    <a:lnTo>
                      <a:pt x="1313078" y="704545"/>
                    </a:lnTo>
                    <a:lnTo>
                      <a:pt x="1343177" y="675788"/>
                    </a:lnTo>
                    <a:lnTo>
                      <a:pt x="1374567" y="643564"/>
                    </a:lnTo>
                    <a:lnTo>
                      <a:pt x="1404280" y="610698"/>
                    </a:lnTo>
                    <a:lnTo>
                      <a:pt x="1432262" y="577234"/>
                    </a:lnTo>
                    <a:lnTo>
                      <a:pt x="1458460" y="543215"/>
                    </a:lnTo>
                    <a:lnTo>
                      <a:pt x="1482820" y="508684"/>
                    </a:lnTo>
                    <a:lnTo>
                      <a:pt x="1505287" y="473686"/>
                    </a:lnTo>
                    <a:lnTo>
                      <a:pt x="1525808" y="438263"/>
                    </a:lnTo>
                    <a:lnTo>
                      <a:pt x="1544329" y="402458"/>
                    </a:lnTo>
                    <a:lnTo>
                      <a:pt x="1560797" y="366316"/>
                    </a:lnTo>
                    <a:lnTo>
                      <a:pt x="1575156" y="329879"/>
                    </a:lnTo>
                    <a:lnTo>
                      <a:pt x="1587354" y="293190"/>
                    </a:lnTo>
                    <a:lnTo>
                      <a:pt x="1597336" y="256294"/>
                    </a:lnTo>
                    <a:lnTo>
                      <a:pt x="1610439" y="182052"/>
                    </a:lnTo>
                    <a:lnTo>
                      <a:pt x="1613963" y="104570"/>
                    </a:lnTo>
                    <a:lnTo>
                      <a:pt x="1611602" y="65277"/>
                    </a:lnTo>
                    <a:lnTo>
                      <a:pt x="1606434" y="26949"/>
                    </a:lnTo>
                    <a:lnTo>
                      <a:pt x="1600723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grpSp>
            <p:nvGrpSpPr>
              <p:cNvPr id="4" name="Группа 20"/>
              <p:cNvGrpSpPr/>
              <p:nvPr/>
            </p:nvGrpSpPr>
            <p:grpSpPr>
              <a:xfrm>
                <a:off x="274602" y="63492"/>
                <a:ext cx="857256" cy="573597"/>
                <a:chOff x="471488" y="246063"/>
                <a:chExt cx="1300163" cy="869950"/>
              </a:xfrm>
            </p:grpSpPr>
            <p:sp>
              <p:nvSpPr>
                <p:cNvPr id="230" name="Freeform 8"/>
                <p:cNvSpPr>
                  <a:spLocks/>
                </p:cNvSpPr>
                <p:nvPr/>
              </p:nvSpPr>
              <p:spPr bwMode="auto">
                <a:xfrm>
                  <a:off x="471488" y="246063"/>
                  <a:ext cx="1300163" cy="869950"/>
                </a:xfrm>
                <a:custGeom>
                  <a:avLst/>
                  <a:gdLst/>
                  <a:ahLst/>
                  <a:cxnLst>
                    <a:cxn ang="0">
                      <a:pos x="1860" y="22"/>
                    </a:cxn>
                    <a:cxn ang="0">
                      <a:pos x="2101" y="1"/>
                    </a:cxn>
                    <a:cxn ang="0">
                      <a:pos x="2326" y="5"/>
                    </a:cxn>
                    <a:cxn ang="0">
                      <a:pos x="2534" y="32"/>
                    </a:cxn>
                    <a:cxn ang="0">
                      <a:pos x="2722" y="82"/>
                    </a:cxn>
                    <a:cxn ang="0">
                      <a:pos x="2887" y="152"/>
                    </a:cxn>
                    <a:cxn ang="0">
                      <a:pos x="3027" y="242"/>
                    </a:cxn>
                    <a:cxn ang="0">
                      <a:pos x="3138" y="349"/>
                    </a:cxn>
                    <a:cxn ang="0">
                      <a:pos x="3218" y="475"/>
                    </a:cxn>
                    <a:cxn ang="0">
                      <a:pos x="3265" y="615"/>
                    </a:cxn>
                    <a:cxn ang="0">
                      <a:pos x="3276" y="771"/>
                    </a:cxn>
                    <a:cxn ang="0">
                      <a:pos x="3249" y="934"/>
                    </a:cxn>
                    <a:cxn ang="0">
                      <a:pos x="3187" y="1098"/>
                    </a:cxn>
                    <a:cxn ang="0">
                      <a:pos x="3090" y="1257"/>
                    </a:cxn>
                    <a:cxn ang="0">
                      <a:pos x="2966" y="1411"/>
                    </a:cxn>
                    <a:cxn ang="0">
                      <a:pos x="2815" y="1560"/>
                    </a:cxn>
                    <a:cxn ang="0">
                      <a:pos x="2639" y="1696"/>
                    </a:cxn>
                    <a:cxn ang="0">
                      <a:pos x="2441" y="1822"/>
                    </a:cxn>
                    <a:cxn ang="0">
                      <a:pos x="2226" y="1933"/>
                    </a:cxn>
                    <a:cxn ang="0">
                      <a:pos x="1996" y="2028"/>
                    </a:cxn>
                    <a:cxn ang="0">
                      <a:pos x="1751" y="2103"/>
                    </a:cxn>
                    <a:cxn ang="0">
                      <a:pos x="1500" y="2157"/>
                    </a:cxn>
                    <a:cxn ang="0">
                      <a:pos x="1255" y="2185"/>
                    </a:cxn>
                    <a:cxn ang="0">
                      <a:pos x="1025" y="2189"/>
                    </a:cxn>
                    <a:cxn ang="0">
                      <a:pos x="810" y="2170"/>
                    </a:cxn>
                    <a:cxn ang="0">
                      <a:pos x="615" y="2127"/>
                    </a:cxn>
                    <a:cxn ang="0">
                      <a:pos x="443" y="2063"/>
                    </a:cxn>
                    <a:cxn ang="0">
                      <a:pos x="294" y="1980"/>
                    </a:cxn>
                    <a:cxn ang="0">
                      <a:pos x="173" y="1879"/>
                    </a:cxn>
                    <a:cxn ang="0">
                      <a:pos x="82" y="1758"/>
                    </a:cxn>
                    <a:cxn ang="0">
                      <a:pos x="24" y="1623"/>
                    </a:cxn>
                    <a:cxn ang="0">
                      <a:pos x="0" y="1472"/>
                    </a:cxn>
                    <a:cxn ang="0">
                      <a:pos x="15" y="1310"/>
                    </a:cxn>
                    <a:cxn ang="0">
                      <a:pos x="66" y="1147"/>
                    </a:cxn>
                    <a:cxn ang="0">
                      <a:pos x="151" y="986"/>
                    </a:cxn>
                    <a:cxn ang="0">
                      <a:pos x="267" y="829"/>
                    </a:cxn>
                    <a:cxn ang="0">
                      <a:pos x="410" y="679"/>
                    </a:cxn>
                    <a:cxn ang="0">
                      <a:pos x="578" y="538"/>
                    </a:cxn>
                    <a:cxn ang="0">
                      <a:pos x="768" y="408"/>
                    </a:cxn>
                    <a:cxn ang="0">
                      <a:pos x="978" y="292"/>
                    </a:cxn>
                    <a:cxn ang="0">
                      <a:pos x="1204" y="192"/>
                    </a:cxn>
                    <a:cxn ang="0">
                      <a:pos x="1443" y="110"/>
                    </a:cxn>
                    <a:cxn ang="0">
                      <a:pos x="1693" y="48"/>
                    </a:cxn>
                  </a:cxnLst>
                  <a:rect l="0" t="0" r="r" b="b"/>
                  <a:pathLst>
                    <a:path w="3276" h="2190">
                      <a:moveTo>
                        <a:pt x="1693" y="48"/>
                      </a:moveTo>
                      <a:lnTo>
                        <a:pt x="1777" y="33"/>
                      </a:lnTo>
                      <a:lnTo>
                        <a:pt x="1860" y="22"/>
                      </a:lnTo>
                      <a:lnTo>
                        <a:pt x="1941" y="11"/>
                      </a:lnTo>
                      <a:lnTo>
                        <a:pt x="2022" y="5"/>
                      </a:lnTo>
                      <a:lnTo>
                        <a:pt x="2101" y="1"/>
                      </a:lnTo>
                      <a:lnTo>
                        <a:pt x="2178" y="0"/>
                      </a:lnTo>
                      <a:lnTo>
                        <a:pt x="2253" y="1"/>
                      </a:lnTo>
                      <a:lnTo>
                        <a:pt x="2326" y="5"/>
                      </a:lnTo>
                      <a:lnTo>
                        <a:pt x="2397" y="11"/>
                      </a:lnTo>
                      <a:lnTo>
                        <a:pt x="2466" y="20"/>
                      </a:lnTo>
                      <a:lnTo>
                        <a:pt x="2534" y="32"/>
                      </a:lnTo>
                      <a:lnTo>
                        <a:pt x="2599" y="47"/>
                      </a:lnTo>
                      <a:lnTo>
                        <a:pt x="2661" y="63"/>
                      </a:lnTo>
                      <a:lnTo>
                        <a:pt x="2722" y="82"/>
                      </a:lnTo>
                      <a:lnTo>
                        <a:pt x="2780" y="103"/>
                      </a:lnTo>
                      <a:lnTo>
                        <a:pt x="2835" y="127"/>
                      </a:lnTo>
                      <a:lnTo>
                        <a:pt x="2887" y="152"/>
                      </a:lnTo>
                      <a:lnTo>
                        <a:pt x="2937" y="180"/>
                      </a:lnTo>
                      <a:lnTo>
                        <a:pt x="2983" y="210"/>
                      </a:lnTo>
                      <a:lnTo>
                        <a:pt x="3027" y="242"/>
                      </a:lnTo>
                      <a:lnTo>
                        <a:pt x="3068" y="276"/>
                      </a:lnTo>
                      <a:lnTo>
                        <a:pt x="3104" y="311"/>
                      </a:lnTo>
                      <a:lnTo>
                        <a:pt x="3138" y="349"/>
                      </a:lnTo>
                      <a:lnTo>
                        <a:pt x="3169" y="390"/>
                      </a:lnTo>
                      <a:lnTo>
                        <a:pt x="3195" y="432"/>
                      </a:lnTo>
                      <a:lnTo>
                        <a:pt x="3218" y="475"/>
                      </a:lnTo>
                      <a:lnTo>
                        <a:pt x="3238" y="520"/>
                      </a:lnTo>
                      <a:lnTo>
                        <a:pt x="3254" y="567"/>
                      </a:lnTo>
                      <a:lnTo>
                        <a:pt x="3265" y="615"/>
                      </a:lnTo>
                      <a:lnTo>
                        <a:pt x="3273" y="666"/>
                      </a:lnTo>
                      <a:lnTo>
                        <a:pt x="3276" y="718"/>
                      </a:lnTo>
                      <a:lnTo>
                        <a:pt x="3276" y="771"/>
                      </a:lnTo>
                      <a:lnTo>
                        <a:pt x="3271" y="825"/>
                      </a:lnTo>
                      <a:lnTo>
                        <a:pt x="3262" y="880"/>
                      </a:lnTo>
                      <a:lnTo>
                        <a:pt x="3249" y="934"/>
                      </a:lnTo>
                      <a:lnTo>
                        <a:pt x="3232" y="989"/>
                      </a:lnTo>
                      <a:lnTo>
                        <a:pt x="3211" y="1043"/>
                      </a:lnTo>
                      <a:lnTo>
                        <a:pt x="3187" y="1098"/>
                      </a:lnTo>
                      <a:lnTo>
                        <a:pt x="3157" y="1151"/>
                      </a:lnTo>
                      <a:lnTo>
                        <a:pt x="3126" y="1204"/>
                      </a:lnTo>
                      <a:lnTo>
                        <a:pt x="3090" y="1257"/>
                      </a:lnTo>
                      <a:lnTo>
                        <a:pt x="3052" y="1309"/>
                      </a:lnTo>
                      <a:lnTo>
                        <a:pt x="3011" y="1361"/>
                      </a:lnTo>
                      <a:lnTo>
                        <a:pt x="2966" y="1411"/>
                      </a:lnTo>
                      <a:lnTo>
                        <a:pt x="2918" y="1462"/>
                      </a:lnTo>
                      <a:lnTo>
                        <a:pt x="2868" y="1511"/>
                      </a:lnTo>
                      <a:lnTo>
                        <a:pt x="2815" y="1560"/>
                      </a:lnTo>
                      <a:lnTo>
                        <a:pt x="2758" y="1606"/>
                      </a:lnTo>
                      <a:lnTo>
                        <a:pt x="2699" y="1652"/>
                      </a:lnTo>
                      <a:lnTo>
                        <a:pt x="2639" y="1696"/>
                      </a:lnTo>
                      <a:lnTo>
                        <a:pt x="2575" y="1739"/>
                      </a:lnTo>
                      <a:lnTo>
                        <a:pt x="2510" y="1781"/>
                      </a:lnTo>
                      <a:lnTo>
                        <a:pt x="2441" y="1822"/>
                      </a:lnTo>
                      <a:lnTo>
                        <a:pt x="2372" y="1861"/>
                      </a:lnTo>
                      <a:lnTo>
                        <a:pt x="2299" y="1898"/>
                      </a:lnTo>
                      <a:lnTo>
                        <a:pt x="2226" y="1933"/>
                      </a:lnTo>
                      <a:lnTo>
                        <a:pt x="2150" y="1967"/>
                      </a:lnTo>
                      <a:lnTo>
                        <a:pt x="2074" y="1998"/>
                      </a:lnTo>
                      <a:lnTo>
                        <a:pt x="1996" y="2028"/>
                      </a:lnTo>
                      <a:lnTo>
                        <a:pt x="1915" y="2055"/>
                      </a:lnTo>
                      <a:lnTo>
                        <a:pt x="1834" y="2080"/>
                      </a:lnTo>
                      <a:lnTo>
                        <a:pt x="1751" y="2103"/>
                      </a:lnTo>
                      <a:lnTo>
                        <a:pt x="1668" y="2123"/>
                      </a:lnTo>
                      <a:lnTo>
                        <a:pt x="1584" y="2142"/>
                      </a:lnTo>
                      <a:lnTo>
                        <a:pt x="1500" y="2157"/>
                      </a:lnTo>
                      <a:lnTo>
                        <a:pt x="1417" y="2168"/>
                      </a:lnTo>
                      <a:lnTo>
                        <a:pt x="1335" y="2179"/>
                      </a:lnTo>
                      <a:lnTo>
                        <a:pt x="1255" y="2185"/>
                      </a:lnTo>
                      <a:lnTo>
                        <a:pt x="1177" y="2189"/>
                      </a:lnTo>
                      <a:lnTo>
                        <a:pt x="1100" y="2190"/>
                      </a:lnTo>
                      <a:lnTo>
                        <a:pt x="1025" y="2189"/>
                      </a:lnTo>
                      <a:lnTo>
                        <a:pt x="952" y="2185"/>
                      </a:lnTo>
                      <a:lnTo>
                        <a:pt x="880" y="2179"/>
                      </a:lnTo>
                      <a:lnTo>
                        <a:pt x="810" y="2170"/>
                      </a:lnTo>
                      <a:lnTo>
                        <a:pt x="743" y="2158"/>
                      </a:lnTo>
                      <a:lnTo>
                        <a:pt x="678" y="2143"/>
                      </a:lnTo>
                      <a:lnTo>
                        <a:pt x="615" y="2127"/>
                      </a:lnTo>
                      <a:lnTo>
                        <a:pt x="556" y="2108"/>
                      </a:lnTo>
                      <a:lnTo>
                        <a:pt x="497" y="2087"/>
                      </a:lnTo>
                      <a:lnTo>
                        <a:pt x="443" y="2063"/>
                      </a:lnTo>
                      <a:lnTo>
                        <a:pt x="390" y="2038"/>
                      </a:lnTo>
                      <a:lnTo>
                        <a:pt x="340" y="2010"/>
                      </a:lnTo>
                      <a:lnTo>
                        <a:pt x="294" y="1980"/>
                      </a:lnTo>
                      <a:lnTo>
                        <a:pt x="251" y="1948"/>
                      </a:lnTo>
                      <a:lnTo>
                        <a:pt x="210" y="1914"/>
                      </a:lnTo>
                      <a:lnTo>
                        <a:pt x="173" y="1879"/>
                      </a:lnTo>
                      <a:lnTo>
                        <a:pt x="139" y="1841"/>
                      </a:lnTo>
                      <a:lnTo>
                        <a:pt x="109" y="1800"/>
                      </a:lnTo>
                      <a:lnTo>
                        <a:pt x="82" y="1758"/>
                      </a:lnTo>
                      <a:lnTo>
                        <a:pt x="58" y="1715"/>
                      </a:lnTo>
                      <a:lnTo>
                        <a:pt x="39" y="1670"/>
                      </a:lnTo>
                      <a:lnTo>
                        <a:pt x="24" y="1623"/>
                      </a:lnTo>
                      <a:lnTo>
                        <a:pt x="11" y="1575"/>
                      </a:lnTo>
                      <a:lnTo>
                        <a:pt x="4" y="1524"/>
                      </a:lnTo>
                      <a:lnTo>
                        <a:pt x="0" y="1472"/>
                      </a:lnTo>
                      <a:lnTo>
                        <a:pt x="1" y="1419"/>
                      </a:lnTo>
                      <a:lnTo>
                        <a:pt x="6" y="1365"/>
                      </a:lnTo>
                      <a:lnTo>
                        <a:pt x="15" y="1310"/>
                      </a:lnTo>
                      <a:lnTo>
                        <a:pt x="28" y="1256"/>
                      </a:lnTo>
                      <a:lnTo>
                        <a:pt x="46" y="1201"/>
                      </a:lnTo>
                      <a:lnTo>
                        <a:pt x="66" y="1147"/>
                      </a:lnTo>
                      <a:lnTo>
                        <a:pt x="91" y="1092"/>
                      </a:lnTo>
                      <a:lnTo>
                        <a:pt x="119" y="1039"/>
                      </a:lnTo>
                      <a:lnTo>
                        <a:pt x="151" y="986"/>
                      </a:lnTo>
                      <a:lnTo>
                        <a:pt x="186" y="933"/>
                      </a:lnTo>
                      <a:lnTo>
                        <a:pt x="225" y="881"/>
                      </a:lnTo>
                      <a:lnTo>
                        <a:pt x="267" y="829"/>
                      </a:lnTo>
                      <a:lnTo>
                        <a:pt x="311" y="779"/>
                      </a:lnTo>
                      <a:lnTo>
                        <a:pt x="359" y="728"/>
                      </a:lnTo>
                      <a:lnTo>
                        <a:pt x="410" y="679"/>
                      </a:lnTo>
                      <a:lnTo>
                        <a:pt x="463" y="630"/>
                      </a:lnTo>
                      <a:lnTo>
                        <a:pt x="519" y="584"/>
                      </a:lnTo>
                      <a:lnTo>
                        <a:pt x="578" y="538"/>
                      </a:lnTo>
                      <a:lnTo>
                        <a:pt x="639" y="494"/>
                      </a:lnTo>
                      <a:lnTo>
                        <a:pt x="702" y="451"/>
                      </a:lnTo>
                      <a:lnTo>
                        <a:pt x="768" y="408"/>
                      </a:lnTo>
                      <a:lnTo>
                        <a:pt x="837" y="368"/>
                      </a:lnTo>
                      <a:lnTo>
                        <a:pt x="906" y="329"/>
                      </a:lnTo>
                      <a:lnTo>
                        <a:pt x="978" y="292"/>
                      </a:lnTo>
                      <a:lnTo>
                        <a:pt x="1052" y="257"/>
                      </a:lnTo>
                      <a:lnTo>
                        <a:pt x="1126" y="223"/>
                      </a:lnTo>
                      <a:lnTo>
                        <a:pt x="1204" y="192"/>
                      </a:lnTo>
                      <a:lnTo>
                        <a:pt x="1282" y="162"/>
                      </a:lnTo>
                      <a:lnTo>
                        <a:pt x="1362" y="135"/>
                      </a:lnTo>
                      <a:lnTo>
                        <a:pt x="1443" y="110"/>
                      </a:lnTo>
                      <a:lnTo>
                        <a:pt x="1525" y="87"/>
                      </a:lnTo>
                      <a:lnTo>
                        <a:pt x="1608" y="67"/>
                      </a:lnTo>
                      <a:lnTo>
                        <a:pt x="1693" y="48"/>
                      </a:lnTo>
                      <a:close/>
                    </a:path>
                  </a:pathLst>
                </a:custGeom>
                <a:solidFill>
                  <a:srgbClr val="FEFEF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31" name="Freeform 9"/>
                <p:cNvSpPr>
                  <a:spLocks noEditPoints="1"/>
                </p:cNvSpPr>
                <p:nvPr/>
              </p:nvSpPr>
              <p:spPr bwMode="auto">
                <a:xfrm>
                  <a:off x="549275" y="339726"/>
                  <a:ext cx="1144588" cy="682625"/>
                </a:xfrm>
                <a:custGeom>
                  <a:avLst/>
                  <a:gdLst/>
                  <a:ahLst/>
                  <a:cxnLst>
                    <a:cxn ang="0">
                      <a:pos x="1187" y="52"/>
                    </a:cxn>
                    <a:cxn ang="0">
                      <a:pos x="224" y="598"/>
                    </a:cxn>
                    <a:cxn ang="0">
                      <a:pos x="205" y="711"/>
                    </a:cxn>
                    <a:cxn ang="0">
                      <a:pos x="948" y="299"/>
                    </a:cxn>
                    <a:cxn ang="0">
                      <a:pos x="376" y="792"/>
                    </a:cxn>
                    <a:cxn ang="0">
                      <a:pos x="362" y="1325"/>
                    </a:cxn>
                    <a:cxn ang="0">
                      <a:pos x="1079" y="1708"/>
                    </a:cxn>
                    <a:cxn ang="0">
                      <a:pos x="2143" y="1495"/>
                    </a:cxn>
                    <a:cxn ang="0">
                      <a:pos x="2832" y="844"/>
                    </a:cxn>
                    <a:cxn ang="0">
                      <a:pos x="2213" y="1314"/>
                    </a:cxn>
                    <a:cxn ang="0">
                      <a:pos x="2337" y="1149"/>
                    </a:cxn>
                    <a:cxn ang="0">
                      <a:pos x="2578" y="575"/>
                    </a:cxn>
                    <a:cxn ang="0">
                      <a:pos x="2311" y="190"/>
                    </a:cxn>
                    <a:cxn ang="0">
                      <a:pos x="1895" y="1011"/>
                    </a:cxn>
                    <a:cxn ang="0">
                      <a:pos x="1855" y="1126"/>
                    </a:cxn>
                    <a:cxn ang="0">
                      <a:pos x="1901" y="1173"/>
                    </a:cxn>
                    <a:cxn ang="0">
                      <a:pos x="1878" y="1214"/>
                    </a:cxn>
                    <a:cxn ang="0">
                      <a:pos x="2008" y="1106"/>
                    </a:cxn>
                    <a:cxn ang="0">
                      <a:pos x="1911" y="1052"/>
                    </a:cxn>
                    <a:cxn ang="0">
                      <a:pos x="1768" y="1011"/>
                    </a:cxn>
                    <a:cxn ang="0">
                      <a:pos x="1607" y="1101"/>
                    </a:cxn>
                    <a:cxn ang="0">
                      <a:pos x="1717" y="1166"/>
                    </a:cxn>
                    <a:cxn ang="0">
                      <a:pos x="1599" y="1201"/>
                    </a:cxn>
                    <a:cxn ang="0">
                      <a:pos x="1789" y="1146"/>
                    </a:cxn>
                    <a:cxn ang="0">
                      <a:pos x="1673" y="1070"/>
                    </a:cxn>
                    <a:cxn ang="0">
                      <a:pos x="1579" y="1071"/>
                    </a:cxn>
                    <a:cxn ang="0">
                      <a:pos x="1413" y="1030"/>
                    </a:cxn>
                    <a:cxn ang="0">
                      <a:pos x="1437" y="1214"/>
                    </a:cxn>
                    <a:cxn ang="0">
                      <a:pos x="1475" y="1169"/>
                    </a:cxn>
                    <a:cxn ang="0">
                      <a:pos x="1501" y="1054"/>
                    </a:cxn>
                    <a:cxn ang="0">
                      <a:pos x="1299" y="1064"/>
                    </a:cxn>
                    <a:cxn ang="0">
                      <a:pos x="1303" y="1012"/>
                    </a:cxn>
                    <a:cxn ang="0">
                      <a:pos x="1087" y="1211"/>
                    </a:cxn>
                    <a:cxn ang="0">
                      <a:pos x="1140" y="1017"/>
                    </a:cxn>
                    <a:cxn ang="0">
                      <a:pos x="1077" y="1138"/>
                    </a:cxn>
                    <a:cxn ang="0">
                      <a:pos x="1035" y="1064"/>
                    </a:cxn>
                    <a:cxn ang="0">
                      <a:pos x="769" y="1212"/>
                    </a:cxn>
                    <a:cxn ang="0">
                      <a:pos x="649" y="1008"/>
                    </a:cxn>
                    <a:cxn ang="0">
                      <a:pos x="496" y="1169"/>
                    </a:cxn>
                    <a:cxn ang="0">
                      <a:pos x="674" y="1184"/>
                    </a:cxn>
                    <a:cxn ang="0">
                      <a:pos x="573" y="1087"/>
                    </a:cxn>
                    <a:cxn ang="0">
                      <a:pos x="2219" y="599"/>
                    </a:cxn>
                    <a:cxn ang="0">
                      <a:pos x="2185" y="787"/>
                    </a:cxn>
                    <a:cxn ang="0">
                      <a:pos x="2261" y="746"/>
                    </a:cxn>
                    <a:cxn ang="0">
                      <a:pos x="2337" y="541"/>
                    </a:cxn>
                    <a:cxn ang="0">
                      <a:pos x="1926" y="540"/>
                    </a:cxn>
                    <a:cxn ang="0">
                      <a:pos x="1613" y="576"/>
                    </a:cxn>
                    <a:cxn ang="0">
                      <a:pos x="1790" y="761"/>
                    </a:cxn>
                    <a:cxn ang="0">
                      <a:pos x="1665" y="816"/>
                    </a:cxn>
                    <a:cxn ang="0">
                      <a:pos x="1703" y="918"/>
                    </a:cxn>
                    <a:cxn ang="0">
                      <a:pos x="1909" y="740"/>
                    </a:cxn>
                    <a:cxn ang="0">
                      <a:pos x="1702" y="637"/>
                    </a:cxn>
                    <a:cxn ang="0">
                      <a:pos x="1321" y="597"/>
                    </a:cxn>
                    <a:cxn ang="0">
                      <a:pos x="1321" y="597"/>
                    </a:cxn>
                    <a:cxn ang="0">
                      <a:pos x="1550" y="599"/>
                    </a:cxn>
                    <a:cxn ang="0">
                      <a:pos x="1142" y="585"/>
                    </a:cxn>
                    <a:cxn ang="0">
                      <a:pos x="858" y="532"/>
                    </a:cxn>
                    <a:cxn ang="0">
                      <a:pos x="864" y="736"/>
                    </a:cxn>
                    <a:cxn ang="0">
                      <a:pos x="896" y="828"/>
                    </a:cxn>
                    <a:cxn ang="0">
                      <a:pos x="835" y="913"/>
                    </a:cxn>
                    <a:cxn ang="0">
                      <a:pos x="1116" y="774"/>
                    </a:cxn>
                    <a:cxn ang="0">
                      <a:pos x="912" y="654"/>
                    </a:cxn>
                    <a:cxn ang="0">
                      <a:pos x="1034" y="612"/>
                    </a:cxn>
                  </a:cxnLst>
                  <a:rect l="0" t="0" r="r" b="b"/>
                  <a:pathLst>
                    <a:path w="2880" h="1720">
                      <a:moveTo>
                        <a:pt x="2185" y="121"/>
                      </a:moveTo>
                      <a:lnTo>
                        <a:pt x="2142" y="102"/>
                      </a:lnTo>
                      <a:lnTo>
                        <a:pt x="2098" y="84"/>
                      </a:lnTo>
                      <a:lnTo>
                        <a:pt x="2052" y="68"/>
                      </a:lnTo>
                      <a:lnTo>
                        <a:pt x="2007" y="54"/>
                      </a:lnTo>
                      <a:lnTo>
                        <a:pt x="1960" y="42"/>
                      </a:lnTo>
                      <a:lnTo>
                        <a:pt x="1913" y="31"/>
                      </a:lnTo>
                      <a:lnTo>
                        <a:pt x="1866" y="22"/>
                      </a:lnTo>
                      <a:lnTo>
                        <a:pt x="1820" y="14"/>
                      </a:lnTo>
                      <a:lnTo>
                        <a:pt x="1764" y="8"/>
                      </a:lnTo>
                      <a:lnTo>
                        <a:pt x="1709" y="4"/>
                      </a:lnTo>
                      <a:lnTo>
                        <a:pt x="1654" y="2"/>
                      </a:lnTo>
                      <a:lnTo>
                        <a:pt x="1599" y="0"/>
                      </a:lnTo>
                      <a:lnTo>
                        <a:pt x="1544" y="2"/>
                      </a:lnTo>
                      <a:lnTo>
                        <a:pt x="1489" y="4"/>
                      </a:lnTo>
                      <a:lnTo>
                        <a:pt x="1434" y="9"/>
                      </a:lnTo>
                      <a:lnTo>
                        <a:pt x="1379" y="16"/>
                      </a:lnTo>
                      <a:lnTo>
                        <a:pt x="1331" y="23"/>
                      </a:lnTo>
                      <a:lnTo>
                        <a:pt x="1283" y="31"/>
                      </a:lnTo>
                      <a:lnTo>
                        <a:pt x="1235" y="41"/>
                      </a:lnTo>
                      <a:lnTo>
                        <a:pt x="1187" y="52"/>
                      </a:lnTo>
                      <a:lnTo>
                        <a:pt x="1140" y="65"/>
                      </a:lnTo>
                      <a:lnTo>
                        <a:pt x="1092" y="79"/>
                      </a:lnTo>
                      <a:lnTo>
                        <a:pt x="1044" y="94"/>
                      </a:lnTo>
                      <a:lnTo>
                        <a:pt x="997" y="111"/>
                      </a:lnTo>
                      <a:lnTo>
                        <a:pt x="950" y="128"/>
                      </a:lnTo>
                      <a:lnTo>
                        <a:pt x="903" y="147"/>
                      </a:lnTo>
                      <a:lnTo>
                        <a:pt x="858" y="166"/>
                      </a:lnTo>
                      <a:lnTo>
                        <a:pt x="812" y="187"/>
                      </a:lnTo>
                      <a:lnTo>
                        <a:pt x="768" y="208"/>
                      </a:lnTo>
                      <a:lnTo>
                        <a:pt x="724" y="231"/>
                      </a:lnTo>
                      <a:lnTo>
                        <a:pt x="681" y="254"/>
                      </a:lnTo>
                      <a:lnTo>
                        <a:pt x="639" y="278"/>
                      </a:lnTo>
                      <a:lnTo>
                        <a:pt x="591" y="306"/>
                      </a:lnTo>
                      <a:lnTo>
                        <a:pt x="543" y="336"/>
                      </a:lnTo>
                      <a:lnTo>
                        <a:pt x="495" y="369"/>
                      </a:lnTo>
                      <a:lnTo>
                        <a:pt x="446" y="403"/>
                      </a:lnTo>
                      <a:lnTo>
                        <a:pt x="400" y="438"/>
                      </a:lnTo>
                      <a:lnTo>
                        <a:pt x="354" y="475"/>
                      </a:lnTo>
                      <a:lnTo>
                        <a:pt x="309" y="514"/>
                      </a:lnTo>
                      <a:lnTo>
                        <a:pt x="265" y="556"/>
                      </a:lnTo>
                      <a:lnTo>
                        <a:pt x="224" y="598"/>
                      </a:lnTo>
                      <a:lnTo>
                        <a:pt x="184" y="642"/>
                      </a:lnTo>
                      <a:lnTo>
                        <a:pt x="166" y="664"/>
                      </a:lnTo>
                      <a:lnTo>
                        <a:pt x="147" y="688"/>
                      </a:lnTo>
                      <a:lnTo>
                        <a:pt x="129" y="711"/>
                      </a:lnTo>
                      <a:lnTo>
                        <a:pt x="112" y="735"/>
                      </a:lnTo>
                      <a:lnTo>
                        <a:pt x="95" y="759"/>
                      </a:lnTo>
                      <a:lnTo>
                        <a:pt x="79" y="783"/>
                      </a:lnTo>
                      <a:lnTo>
                        <a:pt x="64" y="808"/>
                      </a:lnTo>
                      <a:lnTo>
                        <a:pt x="49" y="832"/>
                      </a:lnTo>
                      <a:lnTo>
                        <a:pt x="36" y="859"/>
                      </a:lnTo>
                      <a:lnTo>
                        <a:pt x="23" y="884"/>
                      </a:lnTo>
                      <a:lnTo>
                        <a:pt x="11" y="911"/>
                      </a:lnTo>
                      <a:lnTo>
                        <a:pt x="0" y="937"/>
                      </a:lnTo>
                      <a:lnTo>
                        <a:pt x="24" y="906"/>
                      </a:lnTo>
                      <a:lnTo>
                        <a:pt x="48" y="876"/>
                      </a:lnTo>
                      <a:lnTo>
                        <a:pt x="73" y="846"/>
                      </a:lnTo>
                      <a:lnTo>
                        <a:pt x="98" y="818"/>
                      </a:lnTo>
                      <a:lnTo>
                        <a:pt x="124" y="790"/>
                      </a:lnTo>
                      <a:lnTo>
                        <a:pt x="150" y="763"/>
                      </a:lnTo>
                      <a:lnTo>
                        <a:pt x="177" y="736"/>
                      </a:lnTo>
                      <a:lnTo>
                        <a:pt x="205" y="711"/>
                      </a:lnTo>
                      <a:lnTo>
                        <a:pt x="233" y="685"/>
                      </a:lnTo>
                      <a:lnTo>
                        <a:pt x="262" y="661"/>
                      </a:lnTo>
                      <a:lnTo>
                        <a:pt x="290" y="637"/>
                      </a:lnTo>
                      <a:lnTo>
                        <a:pt x="319" y="614"/>
                      </a:lnTo>
                      <a:lnTo>
                        <a:pt x="349" y="592"/>
                      </a:lnTo>
                      <a:lnTo>
                        <a:pt x="379" y="570"/>
                      </a:lnTo>
                      <a:lnTo>
                        <a:pt x="410" y="550"/>
                      </a:lnTo>
                      <a:lnTo>
                        <a:pt x="440" y="530"/>
                      </a:lnTo>
                      <a:lnTo>
                        <a:pt x="472" y="509"/>
                      </a:lnTo>
                      <a:lnTo>
                        <a:pt x="503" y="490"/>
                      </a:lnTo>
                      <a:lnTo>
                        <a:pt x="535" y="473"/>
                      </a:lnTo>
                      <a:lnTo>
                        <a:pt x="568" y="455"/>
                      </a:lnTo>
                      <a:lnTo>
                        <a:pt x="601" y="437"/>
                      </a:lnTo>
                      <a:lnTo>
                        <a:pt x="634" y="421"/>
                      </a:lnTo>
                      <a:lnTo>
                        <a:pt x="667" y="404"/>
                      </a:lnTo>
                      <a:lnTo>
                        <a:pt x="701" y="389"/>
                      </a:lnTo>
                      <a:lnTo>
                        <a:pt x="769" y="360"/>
                      </a:lnTo>
                      <a:lnTo>
                        <a:pt x="837" y="333"/>
                      </a:lnTo>
                      <a:lnTo>
                        <a:pt x="908" y="309"/>
                      </a:lnTo>
                      <a:lnTo>
                        <a:pt x="979" y="287"/>
                      </a:lnTo>
                      <a:lnTo>
                        <a:pt x="948" y="299"/>
                      </a:lnTo>
                      <a:lnTo>
                        <a:pt x="916" y="313"/>
                      </a:lnTo>
                      <a:lnTo>
                        <a:pt x="884" y="328"/>
                      </a:lnTo>
                      <a:lnTo>
                        <a:pt x="853" y="345"/>
                      </a:lnTo>
                      <a:lnTo>
                        <a:pt x="821" y="361"/>
                      </a:lnTo>
                      <a:lnTo>
                        <a:pt x="789" y="380"/>
                      </a:lnTo>
                      <a:lnTo>
                        <a:pt x="758" y="399"/>
                      </a:lnTo>
                      <a:lnTo>
                        <a:pt x="727" y="419"/>
                      </a:lnTo>
                      <a:lnTo>
                        <a:pt x="697" y="441"/>
                      </a:lnTo>
                      <a:lnTo>
                        <a:pt x="667" y="463"/>
                      </a:lnTo>
                      <a:lnTo>
                        <a:pt x="638" y="485"/>
                      </a:lnTo>
                      <a:lnTo>
                        <a:pt x="608" y="509"/>
                      </a:lnTo>
                      <a:lnTo>
                        <a:pt x="581" y="535"/>
                      </a:lnTo>
                      <a:lnTo>
                        <a:pt x="553" y="560"/>
                      </a:lnTo>
                      <a:lnTo>
                        <a:pt x="527" y="587"/>
                      </a:lnTo>
                      <a:lnTo>
                        <a:pt x="502" y="613"/>
                      </a:lnTo>
                      <a:lnTo>
                        <a:pt x="477" y="641"/>
                      </a:lnTo>
                      <a:lnTo>
                        <a:pt x="454" y="670"/>
                      </a:lnTo>
                      <a:lnTo>
                        <a:pt x="433" y="699"/>
                      </a:lnTo>
                      <a:lnTo>
                        <a:pt x="412" y="730"/>
                      </a:lnTo>
                      <a:lnTo>
                        <a:pt x="393" y="760"/>
                      </a:lnTo>
                      <a:lnTo>
                        <a:pt x="376" y="792"/>
                      </a:lnTo>
                      <a:lnTo>
                        <a:pt x="359" y="825"/>
                      </a:lnTo>
                      <a:lnTo>
                        <a:pt x="345" y="856"/>
                      </a:lnTo>
                      <a:lnTo>
                        <a:pt x="333" y="890"/>
                      </a:lnTo>
                      <a:lnTo>
                        <a:pt x="321" y="925"/>
                      </a:lnTo>
                      <a:lnTo>
                        <a:pt x="312" y="959"/>
                      </a:lnTo>
                      <a:lnTo>
                        <a:pt x="306" y="993"/>
                      </a:lnTo>
                      <a:lnTo>
                        <a:pt x="301" y="1030"/>
                      </a:lnTo>
                      <a:lnTo>
                        <a:pt x="298" y="1065"/>
                      </a:lnTo>
                      <a:lnTo>
                        <a:pt x="298" y="1102"/>
                      </a:lnTo>
                      <a:lnTo>
                        <a:pt x="300" y="1138"/>
                      </a:lnTo>
                      <a:lnTo>
                        <a:pt x="302" y="1156"/>
                      </a:lnTo>
                      <a:lnTo>
                        <a:pt x="305" y="1174"/>
                      </a:lnTo>
                      <a:lnTo>
                        <a:pt x="307" y="1192"/>
                      </a:lnTo>
                      <a:lnTo>
                        <a:pt x="312" y="1209"/>
                      </a:lnTo>
                      <a:lnTo>
                        <a:pt x="317" y="1226"/>
                      </a:lnTo>
                      <a:lnTo>
                        <a:pt x="322" y="1242"/>
                      </a:lnTo>
                      <a:lnTo>
                        <a:pt x="329" y="1260"/>
                      </a:lnTo>
                      <a:lnTo>
                        <a:pt x="336" y="1276"/>
                      </a:lnTo>
                      <a:lnTo>
                        <a:pt x="344" y="1293"/>
                      </a:lnTo>
                      <a:lnTo>
                        <a:pt x="352" y="1309"/>
                      </a:lnTo>
                      <a:lnTo>
                        <a:pt x="362" y="1325"/>
                      </a:lnTo>
                      <a:lnTo>
                        <a:pt x="371" y="1341"/>
                      </a:lnTo>
                      <a:lnTo>
                        <a:pt x="382" y="1356"/>
                      </a:lnTo>
                      <a:lnTo>
                        <a:pt x="392" y="1371"/>
                      </a:lnTo>
                      <a:lnTo>
                        <a:pt x="405" y="1387"/>
                      </a:lnTo>
                      <a:lnTo>
                        <a:pt x="416" y="1402"/>
                      </a:lnTo>
                      <a:lnTo>
                        <a:pt x="443" y="1430"/>
                      </a:lnTo>
                      <a:lnTo>
                        <a:pt x="472" y="1457"/>
                      </a:lnTo>
                      <a:lnTo>
                        <a:pt x="502" y="1484"/>
                      </a:lnTo>
                      <a:lnTo>
                        <a:pt x="535" y="1511"/>
                      </a:lnTo>
                      <a:lnTo>
                        <a:pt x="570" y="1535"/>
                      </a:lnTo>
                      <a:lnTo>
                        <a:pt x="607" y="1557"/>
                      </a:lnTo>
                      <a:lnTo>
                        <a:pt x="645" y="1579"/>
                      </a:lnTo>
                      <a:lnTo>
                        <a:pt x="686" y="1599"/>
                      </a:lnTo>
                      <a:lnTo>
                        <a:pt x="732" y="1620"/>
                      </a:lnTo>
                      <a:lnTo>
                        <a:pt x="779" y="1639"/>
                      </a:lnTo>
                      <a:lnTo>
                        <a:pt x="827" y="1655"/>
                      </a:lnTo>
                      <a:lnTo>
                        <a:pt x="877" y="1669"/>
                      </a:lnTo>
                      <a:lnTo>
                        <a:pt x="926" y="1682"/>
                      </a:lnTo>
                      <a:lnTo>
                        <a:pt x="977" y="1693"/>
                      </a:lnTo>
                      <a:lnTo>
                        <a:pt x="1027" y="1702"/>
                      </a:lnTo>
                      <a:lnTo>
                        <a:pt x="1079" y="1708"/>
                      </a:lnTo>
                      <a:lnTo>
                        <a:pt x="1130" y="1713"/>
                      </a:lnTo>
                      <a:lnTo>
                        <a:pt x="1182" y="1717"/>
                      </a:lnTo>
                      <a:lnTo>
                        <a:pt x="1234" y="1720"/>
                      </a:lnTo>
                      <a:lnTo>
                        <a:pt x="1284" y="1720"/>
                      </a:lnTo>
                      <a:lnTo>
                        <a:pt x="1336" y="1718"/>
                      </a:lnTo>
                      <a:lnTo>
                        <a:pt x="1387" y="1716"/>
                      </a:lnTo>
                      <a:lnTo>
                        <a:pt x="1437" y="1712"/>
                      </a:lnTo>
                      <a:lnTo>
                        <a:pt x="1488" y="1706"/>
                      </a:lnTo>
                      <a:lnTo>
                        <a:pt x="1535" y="1699"/>
                      </a:lnTo>
                      <a:lnTo>
                        <a:pt x="1583" y="1692"/>
                      </a:lnTo>
                      <a:lnTo>
                        <a:pt x="1632" y="1682"/>
                      </a:lnTo>
                      <a:lnTo>
                        <a:pt x="1682" y="1670"/>
                      </a:lnTo>
                      <a:lnTo>
                        <a:pt x="1732" y="1656"/>
                      </a:lnTo>
                      <a:lnTo>
                        <a:pt x="1783" y="1642"/>
                      </a:lnTo>
                      <a:lnTo>
                        <a:pt x="1835" y="1626"/>
                      </a:lnTo>
                      <a:lnTo>
                        <a:pt x="1885" y="1607"/>
                      </a:lnTo>
                      <a:lnTo>
                        <a:pt x="1937" y="1588"/>
                      </a:lnTo>
                      <a:lnTo>
                        <a:pt x="1989" y="1566"/>
                      </a:lnTo>
                      <a:lnTo>
                        <a:pt x="2041" y="1545"/>
                      </a:lnTo>
                      <a:lnTo>
                        <a:pt x="2093" y="1521"/>
                      </a:lnTo>
                      <a:lnTo>
                        <a:pt x="2143" y="1495"/>
                      </a:lnTo>
                      <a:lnTo>
                        <a:pt x="2194" y="1469"/>
                      </a:lnTo>
                      <a:lnTo>
                        <a:pt x="2243" y="1441"/>
                      </a:lnTo>
                      <a:lnTo>
                        <a:pt x="2293" y="1411"/>
                      </a:lnTo>
                      <a:lnTo>
                        <a:pt x="2341" y="1380"/>
                      </a:lnTo>
                      <a:lnTo>
                        <a:pt x="2389" y="1349"/>
                      </a:lnTo>
                      <a:lnTo>
                        <a:pt x="2436" y="1316"/>
                      </a:lnTo>
                      <a:lnTo>
                        <a:pt x="2480" y="1282"/>
                      </a:lnTo>
                      <a:lnTo>
                        <a:pt x="2524" y="1245"/>
                      </a:lnTo>
                      <a:lnTo>
                        <a:pt x="2566" y="1208"/>
                      </a:lnTo>
                      <a:lnTo>
                        <a:pt x="2607" y="1171"/>
                      </a:lnTo>
                      <a:lnTo>
                        <a:pt x="2646" y="1132"/>
                      </a:lnTo>
                      <a:lnTo>
                        <a:pt x="2683" y="1092"/>
                      </a:lnTo>
                      <a:lnTo>
                        <a:pt x="2718" y="1051"/>
                      </a:lnTo>
                      <a:lnTo>
                        <a:pt x="2751" y="1008"/>
                      </a:lnTo>
                      <a:lnTo>
                        <a:pt x="2781" y="965"/>
                      </a:lnTo>
                      <a:lnTo>
                        <a:pt x="2810" y="921"/>
                      </a:lnTo>
                      <a:lnTo>
                        <a:pt x="2836" y="876"/>
                      </a:lnTo>
                      <a:lnTo>
                        <a:pt x="2858" y="830"/>
                      </a:lnTo>
                      <a:lnTo>
                        <a:pt x="2880" y="783"/>
                      </a:lnTo>
                      <a:lnTo>
                        <a:pt x="2856" y="814"/>
                      </a:lnTo>
                      <a:lnTo>
                        <a:pt x="2832" y="844"/>
                      </a:lnTo>
                      <a:lnTo>
                        <a:pt x="2807" y="874"/>
                      </a:lnTo>
                      <a:lnTo>
                        <a:pt x="2781" y="902"/>
                      </a:lnTo>
                      <a:lnTo>
                        <a:pt x="2755" y="930"/>
                      </a:lnTo>
                      <a:lnTo>
                        <a:pt x="2729" y="957"/>
                      </a:lnTo>
                      <a:lnTo>
                        <a:pt x="2702" y="984"/>
                      </a:lnTo>
                      <a:lnTo>
                        <a:pt x="2675" y="1009"/>
                      </a:lnTo>
                      <a:lnTo>
                        <a:pt x="2647" y="1035"/>
                      </a:lnTo>
                      <a:lnTo>
                        <a:pt x="2618" y="1059"/>
                      </a:lnTo>
                      <a:lnTo>
                        <a:pt x="2589" y="1082"/>
                      </a:lnTo>
                      <a:lnTo>
                        <a:pt x="2560" y="1106"/>
                      </a:lnTo>
                      <a:lnTo>
                        <a:pt x="2531" y="1127"/>
                      </a:lnTo>
                      <a:lnTo>
                        <a:pt x="2500" y="1149"/>
                      </a:lnTo>
                      <a:lnTo>
                        <a:pt x="2470" y="1170"/>
                      </a:lnTo>
                      <a:lnTo>
                        <a:pt x="2440" y="1190"/>
                      </a:lnTo>
                      <a:lnTo>
                        <a:pt x="2408" y="1209"/>
                      </a:lnTo>
                      <a:lnTo>
                        <a:pt x="2376" y="1228"/>
                      </a:lnTo>
                      <a:lnTo>
                        <a:pt x="2345" y="1247"/>
                      </a:lnTo>
                      <a:lnTo>
                        <a:pt x="2312" y="1265"/>
                      </a:lnTo>
                      <a:lnTo>
                        <a:pt x="2279" y="1283"/>
                      </a:lnTo>
                      <a:lnTo>
                        <a:pt x="2246" y="1299"/>
                      </a:lnTo>
                      <a:lnTo>
                        <a:pt x="2213" y="1314"/>
                      </a:lnTo>
                      <a:lnTo>
                        <a:pt x="2179" y="1330"/>
                      </a:lnTo>
                      <a:lnTo>
                        <a:pt x="2112" y="1359"/>
                      </a:lnTo>
                      <a:lnTo>
                        <a:pt x="2042" y="1385"/>
                      </a:lnTo>
                      <a:lnTo>
                        <a:pt x="1973" y="1411"/>
                      </a:lnTo>
                      <a:lnTo>
                        <a:pt x="1901" y="1432"/>
                      </a:lnTo>
                      <a:lnTo>
                        <a:pt x="1930" y="1421"/>
                      </a:lnTo>
                      <a:lnTo>
                        <a:pt x="1957" y="1409"/>
                      </a:lnTo>
                      <a:lnTo>
                        <a:pt x="1987" y="1395"/>
                      </a:lnTo>
                      <a:lnTo>
                        <a:pt x="2016" y="1382"/>
                      </a:lnTo>
                      <a:lnTo>
                        <a:pt x="2044" y="1366"/>
                      </a:lnTo>
                      <a:lnTo>
                        <a:pt x="2073" y="1350"/>
                      </a:lnTo>
                      <a:lnTo>
                        <a:pt x="2100" y="1333"/>
                      </a:lnTo>
                      <a:lnTo>
                        <a:pt x="2128" y="1316"/>
                      </a:lnTo>
                      <a:lnTo>
                        <a:pt x="2156" y="1298"/>
                      </a:lnTo>
                      <a:lnTo>
                        <a:pt x="2184" y="1279"/>
                      </a:lnTo>
                      <a:lnTo>
                        <a:pt x="2211" y="1259"/>
                      </a:lnTo>
                      <a:lnTo>
                        <a:pt x="2237" y="1238"/>
                      </a:lnTo>
                      <a:lnTo>
                        <a:pt x="2264" y="1217"/>
                      </a:lnTo>
                      <a:lnTo>
                        <a:pt x="2289" y="1195"/>
                      </a:lnTo>
                      <a:lnTo>
                        <a:pt x="2313" y="1173"/>
                      </a:lnTo>
                      <a:lnTo>
                        <a:pt x="2337" y="1149"/>
                      </a:lnTo>
                      <a:lnTo>
                        <a:pt x="2361" y="1125"/>
                      </a:lnTo>
                      <a:lnTo>
                        <a:pt x="2383" y="1101"/>
                      </a:lnTo>
                      <a:lnTo>
                        <a:pt x="2405" y="1075"/>
                      </a:lnTo>
                      <a:lnTo>
                        <a:pt x="2426" y="1050"/>
                      </a:lnTo>
                      <a:lnTo>
                        <a:pt x="2445" y="1023"/>
                      </a:lnTo>
                      <a:lnTo>
                        <a:pt x="2464" y="995"/>
                      </a:lnTo>
                      <a:lnTo>
                        <a:pt x="2481" y="968"/>
                      </a:lnTo>
                      <a:lnTo>
                        <a:pt x="2498" y="940"/>
                      </a:lnTo>
                      <a:lnTo>
                        <a:pt x="2512" y="912"/>
                      </a:lnTo>
                      <a:lnTo>
                        <a:pt x="2526" y="882"/>
                      </a:lnTo>
                      <a:lnTo>
                        <a:pt x="2538" y="852"/>
                      </a:lnTo>
                      <a:lnTo>
                        <a:pt x="2550" y="822"/>
                      </a:lnTo>
                      <a:lnTo>
                        <a:pt x="2559" y="792"/>
                      </a:lnTo>
                      <a:lnTo>
                        <a:pt x="2566" y="761"/>
                      </a:lnTo>
                      <a:lnTo>
                        <a:pt x="2572" y="730"/>
                      </a:lnTo>
                      <a:lnTo>
                        <a:pt x="2578" y="697"/>
                      </a:lnTo>
                      <a:lnTo>
                        <a:pt x="2580" y="671"/>
                      </a:lnTo>
                      <a:lnTo>
                        <a:pt x="2581" y="647"/>
                      </a:lnTo>
                      <a:lnTo>
                        <a:pt x="2581" y="622"/>
                      </a:lnTo>
                      <a:lnTo>
                        <a:pt x="2580" y="598"/>
                      </a:lnTo>
                      <a:lnTo>
                        <a:pt x="2578" y="575"/>
                      </a:lnTo>
                      <a:lnTo>
                        <a:pt x="2575" y="552"/>
                      </a:lnTo>
                      <a:lnTo>
                        <a:pt x="2570" y="530"/>
                      </a:lnTo>
                      <a:lnTo>
                        <a:pt x="2564" y="507"/>
                      </a:lnTo>
                      <a:lnTo>
                        <a:pt x="2557" y="485"/>
                      </a:lnTo>
                      <a:lnTo>
                        <a:pt x="2550" y="464"/>
                      </a:lnTo>
                      <a:lnTo>
                        <a:pt x="2541" y="444"/>
                      </a:lnTo>
                      <a:lnTo>
                        <a:pt x="2531" y="423"/>
                      </a:lnTo>
                      <a:lnTo>
                        <a:pt x="2519" y="403"/>
                      </a:lnTo>
                      <a:lnTo>
                        <a:pt x="2508" y="384"/>
                      </a:lnTo>
                      <a:lnTo>
                        <a:pt x="2495" y="365"/>
                      </a:lnTo>
                      <a:lnTo>
                        <a:pt x="2483" y="347"/>
                      </a:lnTo>
                      <a:lnTo>
                        <a:pt x="2467" y="330"/>
                      </a:lnTo>
                      <a:lnTo>
                        <a:pt x="2454" y="312"/>
                      </a:lnTo>
                      <a:lnTo>
                        <a:pt x="2437" y="295"/>
                      </a:lnTo>
                      <a:lnTo>
                        <a:pt x="2421" y="279"/>
                      </a:lnTo>
                      <a:lnTo>
                        <a:pt x="2404" y="263"/>
                      </a:lnTo>
                      <a:lnTo>
                        <a:pt x="2386" y="247"/>
                      </a:lnTo>
                      <a:lnTo>
                        <a:pt x="2369" y="232"/>
                      </a:lnTo>
                      <a:lnTo>
                        <a:pt x="2350" y="218"/>
                      </a:lnTo>
                      <a:lnTo>
                        <a:pt x="2331" y="204"/>
                      </a:lnTo>
                      <a:lnTo>
                        <a:pt x="2311" y="190"/>
                      </a:lnTo>
                      <a:lnTo>
                        <a:pt x="2290" y="178"/>
                      </a:lnTo>
                      <a:lnTo>
                        <a:pt x="2270" y="165"/>
                      </a:lnTo>
                      <a:lnTo>
                        <a:pt x="2228" y="142"/>
                      </a:lnTo>
                      <a:lnTo>
                        <a:pt x="2185" y="121"/>
                      </a:lnTo>
                      <a:close/>
                      <a:moveTo>
                        <a:pt x="2021" y="1066"/>
                      </a:moveTo>
                      <a:lnTo>
                        <a:pt x="2023" y="1056"/>
                      </a:lnTo>
                      <a:lnTo>
                        <a:pt x="2025" y="1049"/>
                      </a:lnTo>
                      <a:lnTo>
                        <a:pt x="2025" y="1041"/>
                      </a:lnTo>
                      <a:lnTo>
                        <a:pt x="2023" y="1035"/>
                      </a:lnTo>
                      <a:lnTo>
                        <a:pt x="2021" y="1030"/>
                      </a:lnTo>
                      <a:lnTo>
                        <a:pt x="2018" y="1025"/>
                      </a:lnTo>
                      <a:lnTo>
                        <a:pt x="2014" y="1021"/>
                      </a:lnTo>
                      <a:lnTo>
                        <a:pt x="2009" y="1017"/>
                      </a:lnTo>
                      <a:lnTo>
                        <a:pt x="2004" y="1014"/>
                      </a:lnTo>
                      <a:lnTo>
                        <a:pt x="1992" y="1011"/>
                      </a:lnTo>
                      <a:lnTo>
                        <a:pt x="1978" y="1008"/>
                      </a:lnTo>
                      <a:lnTo>
                        <a:pt x="1961" y="1007"/>
                      </a:lnTo>
                      <a:lnTo>
                        <a:pt x="1945" y="1007"/>
                      </a:lnTo>
                      <a:lnTo>
                        <a:pt x="1923" y="1007"/>
                      </a:lnTo>
                      <a:lnTo>
                        <a:pt x="1904" y="1009"/>
                      </a:lnTo>
                      <a:lnTo>
                        <a:pt x="1895" y="1011"/>
                      </a:lnTo>
                      <a:lnTo>
                        <a:pt x="1887" y="1012"/>
                      </a:lnTo>
                      <a:lnTo>
                        <a:pt x="1878" y="1014"/>
                      </a:lnTo>
                      <a:lnTo>
                        <a:pt x="1871" y="1018"/>
                      </a:lnTo>
                      <a:lnTo>
                        <a:pt x="1864" y="1022"/>
                      </a:lnTo>
                      <a:lnTo>
                        <a:pt x="1857" y="1026"/>
                      </a:lnTo>
                      <a:lnTo>
                        <a:pt x="1852" y="1032"/>
                      </a:lnTo>
                      <a:lnTo>
                        <a:pt x="1846" y="1038"/>
                      </a:lnTo>
                      <a:lnTo>
                        <a:pt x="1842" y="1045"/>
                      </a:lnTo>
                      <a:lnTo>
                        <a:pt x="1838" y="1054"/>
                      </a:lnTo>
                      <a:lnTo>
                        <a:pt x="1835" y="1063"/>
                      </a:lnTo>
                      <a:lnTo>
                        <a:pt x="1832" y="1073"/>
                      </a:lnTo>
                      <a:lnTo>
                        <a:pt x="1831" y="1080"/>
                      </a:lnTo>
                      <a:lnTo>
                        <a:pt x="1830" y="1088"/>
                      </a:lnTo>
                      <a:lnTo>
                        <a:pt x="1830" y="1094"/>
                      </a:lnTo>
                      <a:lnTo>
                        <a:pt x="1831" y="1101"/>
                      </a:lnTo>
                      <a:lnTo>
                        <a:pt x="1832" y="1106"/>
                      </a:lnTo>
                      <a:lnTo>
                        <a:pt x="1835" y="1111"/>
                      </a:lnTo>
                      <a:lnTo>
                        <a:pt x="1838" y="1114"/>
                      </a:lnTo>
                      <a:lnTo>
                        <a:pt x="1844" y="1120"/>
                      </a:lnTo>
                      <a:lnTo>
                        <a:pt x="1849" y="1122"/>
                      </a:lnTo>
                      <a:lnTo>
                        <a:pt x="1855" y="1126"/>
                      </a:lnTo>
                      <a:lnTo>
                        <a:pt x="1863" y="1128"/>
                      </a:lnTo>
                      <a:lnTo>
                        <a:pt x="1871" y="1131"/>
                      </a:lnTo>
                      <a:lnTo>
                        <a:pt x="1892" y="1133"/>
                      </a:lnTo>
                      <a:lnTo>
                        <a:pt x="1917" y="1135"/>
                      </a:lnTo>
                      <a:lnTo>
                        <a:pt x="1926" y="1135"/>
                      </a:lnTo>
                      <a:lnTo>
                        <a:pt x="1933" y="1135"/>
                      </a:lnTo>
                      <a:lnTo>
                        <a:pt x="1940" y="1136"/>
                      </a:lnTo>
                      <a:lnTo>
                        <a:pt x="1944" y="1138"/>
                      </a:lnTo>
                      <a:lnTo>
                        <a:pt x="1946" y="1141"/>
                      </a:lnTo>
                      <a:lnTo>
                        <a:pt x="1947" y="1145"/>
                      </a:lnTo>
                      <a:lnTo>
                        <a:pt x="1947" y="1149"/>
                      </a:lnTo>
                      <a:lnTo>
                        <a:pt x="1947" y="1154"/>
                      </a:lnTo>
                      <a:lnTo>
                        <a:pt x="1946" y="1159"/>
                      </a:lnTo>
                      <a:lnTo>
                        <a:pt x="1944" y="1164"/>
                      </a:lnTo>
                      <a:lnTo>
                        <a:pt x="1941" y="1166"/>
                      </a:lnTo>
                      <a:lnTo>
                        <a:pt x="1936" y="1169"/>
                      </a:lnTo>
                      <a:lnTo>
                        <a:pt x="1932" y="1170"/>
                      </a:lnTo>
                      <a:lnTo>
                        <a:pt x="1926" y="1171"/>
                      </a:lnTo>
                      <a:lnTo>
                        <a:pt x="1918" y="1173"/>
                      </a:lnTo>
                      <a:lnTo>
                        <a:pt x="1908" y="1173"/>
                      </a:lnTo>
                      <a:lnTo>
                        <a:pt x="1901" y="1173"/>
                      </a:lnTo>
                      <a:lnTo>
                        <a:pt x="1894" y="1171"/>
                      </a:lnTo>
                      <a:lnTo>
                        <a:pt x="1889" y="1170"/>
                      </a:lnTo>
                      <a:lnTo>
                        <a:pt x="1884" y="1169"/>
                      </a:lnTo>
                      <a:lnTo>
                        <a:pt x="1882" y="1166"/>
                      </a:lnTo>
                      <a:lnTo>
                        <a:pt x="1880" y="1163"/>
                      </a:lnTo>
                      <a:lnTo>
                        <a:pt x="1880" y="1157"/>
                      </a:lnTo>
                      <a:lnTo>
                        <a:pt x="1880" y="1151"/>
                      </a:lnTo>
                      <a:lnTo>
                        <a:pt x="1814" y="1151"/>
                      </a:lnTo>
                      <a:lnTo>
                        <a:pt x="1813" y="1161"/>
                      </a:lnTo>
                      <a:lnTo>
                        <a:pt x="1812" y="1170"/>
                      </a:lnTo>
                      <a:lnTo>
                        <a:pt x="1812" y="1178"/>
                      </a:lnTo>
                      <a:lnTo>
                        <a:pt x="1813" y="1185"/>
                      </a:lnTo>
                      <a:lnTo>
                        <a:pt x="1816" y="1192"/>
                      </a:lnTo>
                      <a:lnTo>
                        <a:pt x="1818" y="1197"/>
                      </a:lnTo>
                      <a:lnTo>
                        <a:pt x="1822" y="1201"/>
                      </a:lnTo>
                      <a:lnTo>
                        <a:pt x="1827" y="1204"/>
                      </a:lnTo>
                      <a:lnTo>
                        <a:pt x="1833" y="1208"/>
                      </a:lnTo>
                      <a:lnTo>
                        <a:pt x="1841" y="1211"/>
                      </a:lnTo>
                      <a:lnTo>
                        <a:pt x="1849" y="1212"/>
                      </a:lnTo>
                      <a:lnTo>
                        <a:pt x="1857" y="1213"/>
                      </a:lnTo>
                      <a:lnTo>
                        <a:pt x="1878" y="1214"/>
                      </a:lnTo>
                      <a:lnTo>
                        <a:pt x="1902" y="1214"/>
                      </a:lnTo>
                      <a:lnTo>
                        <a:pt x="1925" y="1214"/>
                      </a:lnTo>
                      <a:lnTo>
                        <a:pt x="1945" y="1213"/>
                      </a:lnTo>
                      <a:lnTo>
                        <a:pt x="1954" y="1211"/>
                      </a:lnTo>
                      <a:lnTo>
                        <a:pt x="1963" y="1209"/>
                      </a:lnTo>
                      <a:lnTo>
                        <a:pt x="1970" y="1206"/>
                      </a:lnTo>
                      <a:lnTo>
                        <a:pt x="1976" y="1203"/>
                      </a:lnTo>
                      <a:lnTo>
                        <a:pt x="1983" y="1199"/>
                      </a:lnTo>
                      <a:lnTo>
                        <a:pt x="1989" y="1194"/>
                      </a:lnTo>
                      <a:lnTo>
                        <a:pt x="1994" y="1188"/>
                      </a:lnTo>
                      <a:lnTo>
                        <a:pt x="1999" y="1182"/>
                      </a:lnTo>
                      <a:lnTo>
                        <a:pt x="2003" y="1175"/>
                      </a:lnTo>
                      <a:lnTo>
                        <a:pt x="2007" y="1166"/>
                      </a:lnTo>
                      <a:lnTo>
                        <a:pt x="2011" y="1157"/>
                      </a:lnTo>
                      <a:lnTo>
                        <a:pt x="2013" y="1146"/>
                      </a:lnTo>
                      <a:lnTo>
                        <a:pt x="2014" y="1137"/>
                      </a:lnTo>
                      <a:lnTo>
                        <a:pt x="2016" y="1130"/>
                      </a:lnTo>
                      <a:lnTo>
                        <a:pt x="2014" y="1122"/>
                      </a:lnTo>
                      <a:lnTo>
                        <a:pt x="2013" y="1116"/>
                      </a:lnTo>
                      <a:lnTo>
                        <a:pt x="2012" y="1109"/>
                      </a:lnTo>
                      <a:lnTo>
                        <a:pt x="2008" y="1106"/>
                      </a:lnTo>
                      <a:lnTo>
                        <a:pt x="2004" y="1101"/>
                      </a:lnTo>
                      <a:lnTo>
                        <a:pt x="1999" y="1097"/>
                      </a:lnTo>
                      <a:lnTo>
                        <a:pt x="1994" y="1094"/>
                      </a:lnTo>
                      <a:lnTo>
                        <a:pt x="1988" y="1092"/>
                      </a:lnTo>
                      <a:lnTo>
                        <a:pt x="1980" y="1089"/>
                      </a:lnTo>
                      <a:lnTo>
                        <a:pt x="1971" y="1088"/>
                      </a:lnTo>
                      <a:lnTo>
                        <a:pt x="1951" y="1087"/>
                      </a:lnTo>
                      <a:lnTo>
                        <a:pt x="1927" y="1085"/>
                      </a:lnTo>
                      <a:lnTo>
                        <a:pt x="1917" y="1085"/>
                      </a:lnTo>
                      <a:lnTo>
                        <a:pt x="1909" y="1084"/>
                      </a:lnTo>
                      <a:lnTo>
                        <a:pt x="1903" y="1083"/>
                      </a:lnTo>
                      <a:lnTo>
                        <a:pt x="1899" y="1080"/>
                      </a:lnTo>
                      <a:lnTo>
                        <a:pt x="1897" y="1078"/>
                      </a:lnTo>
                      <a:lnTo>
                        <a:pt x="1897" y="1074"/>
                      </a:lnTo>
                      <a:lnTo>
                        <a:pt x="1897" y="1070"/>
                      </a:lnTo>
                      <a:lnTo>
                        <a:pt x="1897" y="1068"/>
                      </a:lnTo>
                      <a:lnTo>
                        <a:pt x="1898" y="1063"/>
                      </a:lnTo>
                      <a:lnTo>
                        <a:pt x="1899" y="1059"/>
                      </a:lnTo>
                      <a:lnTo>
                        <a:pt x="1902" y="1056"/>
                      </a:lnTo>
                      <a:lnTo>
                        <a:pt x="1906" y="1054"/>
                      </a:lnTo>
                      <a:lnTo>
                        <a:pt x="1911" y="1052"/>
                      </a:lnTo>
                      <a:lnTo>
                        <a:pt x="1917" y="1050"/>
                      </a:lnTo>
                      <a:lnTo>
                        <a:pt x="1925" y="1050"/>
                      </a:lnTo>
                      <a:lnTo>
                        <a:pt x="1936" y="1050"/>
                      </a:lnTo>
                      <a:lnTo>
                        <a:pt x="1947" y="1050"/>
                      </a:lnTo>
                      <a:lnTo>
                        <a:pt x="1955" y="1052"/>
                      </a:lnTo>
                      <a:lnTo>
                        <a:pt x="1957" y="1055"/>
                      </a:lnTo>
                      <a:lnTo>
                        <a:pt x="1959" y="1057"/>
                      </a:lnTo>
                      <a:lnTo>
                        <a:pt x="1959" y="1061"/>
                      </a:lnTo>
                      <a:lnTo>
                        <a:pt x="1959" y="1066"/>
                      </a:lnTo>
                      <a:lnTo>
                        <a:pt x="2021" y="1066"/>
                      </a:lnTo>
                      <a:close/>
                      <a:moveTo>
                        <a:pt x="1797" y="1066"/>
                      </a:moveTo>
                      <a:lnTo>
                        <a:pt x="1799" y="1056"/>
                      </a:lnTo>
                      <a:lnTo>
                        <a:pt x="1801" y="1049"/>
                      </a:lnTo>
                      <a:lnTo>
                        <a:pt x="1801" y="1041"/>
                      </a:lnTo>
                      <a:lnTo>
                        <a:pt x="1799" y="1035"/>
                      </a:lnTo>
                      <a:lnTo>
                        <a:pt x="1798" y="1030"/>
                      </a:lnTo>
                      <a:lnTo>
                        <a:pt x="1794" y="1025"/>
                      </a:lnTo>
                      <a:lnTo>
                        <a:pt x="1790" y="1021"/>
                      </a:lnTo>
                      <a:lnTo>
                        <a:pt x="1785" y="1017"/>
                      </a:lnTo>
                      <a:lnTo>
                        <a:pt x="1780" y="1014"/>
                      </a:lnTo>
                      <a:lnTo>
                        <a:pt x="1768" y="1011"/>
                      </a:lnTo>
                      <a:lnTo>
                        <a:pt x="1754" y="1008"/>
                      </a:lnTo>
                      <a:lnTo>
                        <a:pt x="1737" y="1007"/>
                      </a:lnTo>
                      <a:lnTo>
                        <a:pt x="1721" y="1007"/>
                      </a:lnTo>
                      <a:lnTo>
                        <a:pt x="1699" y="1007"/>
                      </a:lnTo>
                      <a:lnTo>
                        <a:pt x="1680" y="1009"/>
                      </a:lnTo>
                      <a:lnTo>
                        <a:pt x="1671" y="1011"/>
                      </a:lnTo>
                      <a:lnTo>
                        <a:pt x="1663" y="1012"/>
                      </a:lnTo>
                      <a:lnTo>
                        <a:pt x="1655" y="1014"/>
                      </a:lnTo>
                      <a:lnTo>
                        <a:pt x="1647" y="1018"/>
                      </a:lnTo>
                      <a:lnTo>
                        <a:pt x="1640" y="1022"/>
                      </a:lnTo>
                      <a:lnTo>
                        <a:pt x="1633" y="1026"/>
                      </a:lnTo>
                      <a:lnTo>
                        <a:pt x="1628" y="1032"/>
                      </a:lnTo>
                      <a:lnTo>
                        <a:pt x="1623" y="1038"/>
                      </a:lnTo>
                      <a:lnTo>
                        <a:pt x="1618" y="1045"/>
                      </a:lnTo>
                      <a:lnTo>
                        <a:pt x="1615" y="1054"/>
                      </a:lnTo>
                      <a:lnTo>
                        <a:pt x="1611" y="1063"/>
                      </a:lnTo>
                      <a:lnTo>
                        <a:pt x="1608" y="1073"/>
                      </a:lnTo>
                      <a:lnTo>
                        <a:pt x="1607" y="1080"/>
                      </a:lnTo>
                      <a:lnTo>
                        <a:pt x="1606" y="1088"/>
                      </a:lnTo>
                      <a:lnTo>
                        <a:pt x="1606" y="1094"/>
                      </a:lnTo>
                      <a:lnTo>
                        <a:pt x="1607" y="1101"/>
                      </a:lnTo>
                      <a:lnTo>
                        <a:pt x="1608" y="1106"/>
                      </a:lnTo>
                      <a:lnTo>
                        <a:pt x="1612" y="1111"/>
                      </a:lnTo>
                      <a:lnTo>
                        <a:pt x="1615" y="1114"/>
                      </a:lnTo>
                      <a:lnTo>
                        <a:pt x="1620" y="1120"/>
                      </a:lnTo>
                      <a:lnTo>
                        <a:pt x="1625" y="1122"/>
                      </a:lnTo>
                      <a:lnTo>
                        <a:pt x="1631" y="1126"/>
                      </a:lnTo>
                      <a:lnTo>
                        <a:pt x="1639" y="1128"/>
                      </a:lnTo>
                      <a:lnTo>
                        <a:pt x="1647" y="1131"/>
                      </a:lnTo>
                      <a:lnTo>
                        <a:pt x="1668" y="1133"/>
                      </a:lnTo>
                      <a:lnTo>
                        <a:pt x="1693" y="1135"/>
                      </a:lnTo>
                      <a:lnTo>
                        <a:pt x="1702" y="1135"/>
                      </a:lnTo>
                      <a:lnTo>
                        <a:pt x="1709" y="1135"/>
                      </a:lnTo>
                      <a:lnTo>
                        <a:pt x="1716" y="1136"/>
                      </a:lnTo>
                      <a:lnTo>
                        <a:pt x="1720" y="1138"/>
                      </a:lnTo>
                      <a:lnTo>
                        <a:pt x="1722" y="1141"/>
                      </a:lnTo>
                      <a:lnTo>
                        <a:pt x="1723" y="1145"/>
                      </a:lnTo>
                      <a:lnTo>
                        <a:pt x="1725" y="1149"/>
                      </a:lnTo>
                      <a:lnTo>
                        <a:pt x="1723" y="1154"/>
                      </a:lnTo>
                      <a:lnTo>
                        <a:pt x="1722" y="1159"/>
                      </a:lnTo>
                      <a:lnTo>
                        <a:pt x="1720" y="1164"/>
                      </a:lnTo>
                      <a:lnTo>
                        <a:pt x="1717" y="1166"/>
                      </a:lnTo>
                      <a:lnTo>
                        <a:pt x="1713" y="1169"/>
                      </a:lnTo>
                      <a:lnTo>
                        <a:pt x="1708" y="1170"/>
                      </a:lnTo>
                      <a:lnTo>
                        <a:pt x="1702" y="1171"/>
                      </a:lnTo>
                      <a:lnTo>
                        <a:pt x="1694" y="1173"/>
                      </a:lnTo>
                      <a:lnTo>
                        <a:pt x="1684" y="1173"/>
                      </a:lnTo>
                      <a:lnTo>
                        <a:pt x="1677" y="1173"/>
                      </a:lnTo>
                      <a:lnTo>
                        <a:pt x="1670" y="1171"/>
                      </a:lnTo>
                      <a:lnTo>
                        <a:pt x="1665" y="1170"/>
                      </a:lnTo>
                      <a:lnTo>
                        <a:pt x="1661" y="1169"/>
                      </a:lnTo>
                      <a:lnTo>
                        <a:pt x="1658" y="1166"/>
                      </a:lnTo>
                      <a:lnTo>
                        <a:pt x="1656" y="1163"/>
                      </a:lnTo>
                      <a:lnTo>
                        <a:pt x="1656" y="1157"/>
                      </a:lnTo>
                      <a:lnTo>
                        <a:pt x="1658" y="1151"/>
                      </a:lnTo>
                      <a:lnTo>
                        <a:pt x="1590" y="1151"/>
                      </a:lnTo>
                      <a:lnTo>
                        <a:pt x="1589" y="1161"/>
                      </a:lnTo>
                      <a:lnTo>
                        <a:pt x="1588" y="1170"/>
                      </a:lnTo>
                      <a:lnTo>
                        <a:pt x="1588" y="1178"/>
                      </a:lnTo>
                      <a:lnTo>
                        <a:pt x="1589" y="1185"/>
                      </a:lnTo>
                      <a:lnTo>
                        <a:pt x="1592" y="1192"/>
                      </a:lnTo>
                      <a:lnTo>
                        <a:pt x="1594" y="1197"/>
                      </a:lnTo>
                      <a:lnTo>
                        <a:pt x="1599" y="1201"/>
                      </a:lnTo>
                      <a:lnTo>
                        <a:pt x="1604" y="1204"/>
                      </a:lnTo>
                      <a:lnTo>
                        <a:pt x="1609" y="1208"/>
                      </a:lnTo>
                      <a:lnTo>
                        <a:pt x="1617" y="1211"/>
                      </a:lnTo>
                      <a:lnTo>
                        <a:pt x="1625" y="1212"/>
                      </a:lnTo>
                      <a:lnTo>
                        <a:pt x="1633" y="1213"/>
                      </a:lnTo>
                      <a:lnTo>
                        <a:pt x="1654" y="1214"/>
                      </a:lnTo>
                      <a:lnTo>
                        <a:pt x="1678" y="1214"/>
                      </a:lnTo>
                      <a:lnTo>
                        <a:pt x="1701" y="1214"/>
                      </a:lnTo>
                      <a:lnTo>
                        <a:pt x="1721" y="1213"/>
                      </a:lnTo>
                      <a:lnTo>
                        <a:pt x="1730" y="1211"/>
                      </a:lnTo>
                      <a:lnTo>
                        <a:pt x="1739" y="1209"/>
                      </a:lnTo>
                      <a:lnTo>
                        <a:pt x="1746" y="1206"/>
                      </a:lnTo>
                      <a:lnTo>
                        <a:pt x="1752" y="1203"/>
                      </a:lnTo>
                      <a:lnTo>
                        <a:pt x="1759" y="1199"/>
                      </a:lnTo>
                      <a:lnTo>
                        <a:pt x="1765" y="1194"/>
                      </a:lnTo>
                      <a:lnTo>
                        <a:pt x="1770" y="1188"/>
                      </a:lnTo>
                      <a:lnTo>
                        <a:pt x="1775" y="1182"/>
                      </a:lnTo>
                      <a:lnTo>
                        <a:pt x="1779" y="1175"/>
                      </a:lnTo>
                      <a:lnTo>
                        <a:pt x="1783" y="1166"/>
                      </a:lnTo>
                      <a:lnTo>
                        <a:pt x="1787" y="1157"/>
                      </a:lnTo>
                      <a:lnTo>
                        <a:pt x="1789" y="1146"/>
                      </a:lnTo>
                      <a:lnTo>
                        <a:pt x="1790" y="1137"/>
                      </a:lnTo>
                      <a:lnTo>
                        <a:pt x="1792" y="1130"/>
                      </a:lnTo>
                      <a:lnTo>
                        <a:pt x="1790" y="1122"/>
                      </a:lnTo>
                      <a:lnTo>
                        <a:pt x="1790" y="1116"/>
                      </a:lnTo>
                      <a:lnTo>
                        <a:pt x="1788" y="1109"/>
                      </a:lnTo>
                      <a:lnTo>
                        <a:pt x="1785" y="1106"/>
                      </a:lnTo>
                      <a:lnTo>
                        <a:pt x="1780" y="1101"/>
                      </a:lnTo>
                      <a:lnTo>
                        <a:pt x="1776" y="1097"/>
                      </a:lnTo>
                      <a:lnTo>
                        <a:pt x="1770" y="1094"/>
                      </a:lnTo>
                      <a:lnTo>
                        <a:pt x="1764" y="1092"/>
                      </a:lnTo>
                      <a:lnTo>
                        <a:pt x="1756" y="1089"/>
                      </a:lnTo>
                      <a:lnTo>
                        <a:pt x="1747" y="1088"/>
                      </a:lnTo>
                      <a:lnTo>
                        <a:pt x="1727" y="1087"/>
                      </a:lnTo>
                      <a:lnTo>
                        <a:pt x="1704" y="1085"/>
                      </a:lnTo>
                      <a:lnTo>
                        <a:pt x="1693" y="1085"/>
                      </a:lnTo>
                      <a:lnTo>
                        <a:pt x="1685" y="1084"/>
                      </a:lnTo>
                      <a:lnTo>
                        <a:pt x="1679" y="1083"/>
                      </a:lnTo>
                      <a:lnTo>
                        <a:pt x="1675" y="1080"/>
                      </a:lnTo>
                      <a:lnTo>
                        <a:pt x="1674" y="1078"/>
                      </a:lnTo>
                      <a:lnTo>
                        <a:pt x="1673" y="1074"/>
                      </a:lnTo>
                      <a:lnTo>
                        <a:pt x="1673" y="1070"/>
                      </a:lnTo>
                      <a:lnTo>
                        <a:pt x="1674" y="1068"/>
                      </a:lnTo>
                      <a:lnTo>
                        <a:pt x="1674" y="1063"/>
                      </a:lnTo>
                      <a:lnTo>
                        <a:pt x="1677" y="1059"/>
                      </a:lnTo>
                      <a:lnTo>
                        <a:pt x="1678" y="1056"/>
                      </a:lnTo>
                      <a:lnTo>
                        <a:pt x="1682" y="1054"/>
                      </a:lnTo>
                      <a:lnTo>
                        <a:pt x="1687" y="1052"/>
                      </a:lnTo>
                      <a:lnTo>
                        <a:pt x="1693" y="1050"/>
                      </a:lnTo>
                      <a:lnTo>
                        <a:pt x="1701" y="1050"/>
                      </a:lnTo>
                      <a:lnTo>
                        <a:pt x="1712" y="1050"/>
                      </a:lnTo>
                      <a:lnTo>
                        <a:pt x="1723" y="1050"/>
                      </a:lnTo>
                      <a:lnTo>
                        <a:pt x="1731" y="1052"/>
                      </a:lnTo>
                      <a:lnTo>
                        <a:pt x="1733" y="1055"/>
                      </a:lnTo>
                      <a:lnTo>
                        <a:pt x="1735" y="1057"/>
                      </a:lnTo>
                      <a:lnTo>
                        <a:pt x="1735" y="1061"/>
                      </a:lnTo>
                      <a:lnTo>
                        <a:pt x="1735" y="1066"/>
                      </a:lnTo>
                      <a:lnTo>
                        <a:pt x="1797" y="1066"/>
                      </a:lnTo>
                      <a:close/>
                      <a:moveTo>
                        <a:pt x="1570" y="1122"/>
                      </a:moveTo>
                      <a:lnTo>
                        <a:pt x="1573" y="1112"/>
                      </a:lnTo>
                      <a:lnTo>
                        <a:pt x="1575" y="1097"/>
                      </a:lnTo>
                      <a:lnTo>
                        <a:pt x="1578" y="1083"/>
                      </a:lnTo>
                      <a:lnTo>
                        <a:pt x="1579" y="1071"/>
                      </a:lnTo>
                      <a:lnTo>
                        <a:pt x="1579" y="1060"/>
                      </a:lnTo>
                      <a:lnTo>
                        <a:pt x="1579" y="1051"/>
                      </a:lnTo>
                      <a:lnTo>
                        <a:pt x="1577" y="1042"/>
                      </a:lnTo>
                      <a:lnTo>
                        <a:pt x="1574" y="1035"/>
                      </a:lnTo>
                      <a:lnTo>
                        <a:pt x="1570" y="1028"/>
                      </a:lnTo>
                      <a:lnTo>
                        <a:pt x="1565" y="1023"/>
                      </a:lnTo>
                      <a:lnTo>
                        <a:pt x="1559" y="1018"/>
                      </a:lnTo>
                      <a:lnTo>
                        <a:pt x="1552" y="1014"/>
                      </a:lnTo>
                      <a:lnTo>
                        <a:pt x="1544" y="1012"/>
                      </a:lnTo>
                      <a:lnTo>
                        <a:pt x="1535" y="1009"/>
                      </a:lnTo>
                      <a:lnTo>
                        <a:pt x="1523" y="1008"/>
                      </a:lnTo>
                      <a:lnTo>
                        <a:pt x="1511" y="1007"/>
                      </a:lnTo>
                      <a:lnTo>
                        <a:pt x="1498" y="1007"/>
                      </a:lnTo>
                      <a:lnTo>
                        <a:pt x="1483" y="1007"/>
                      </a:lnTo>
                      <a:lnTo>
                        <a:pt x="1470" y="1008"/>
                      </a:lnTo>
                      <a:lnTo>
                        <a:pt x="1458" y="1009"/>
                      </a:lnTo>
                      <a:lnTo>
                        <a:pt x="1447" y="1012"/>
                      </a:lnTo>
                      <a:lnTo>
                        <a:pt x="1437" y="1016"/>
                      </a:lnTo>
                      <a:lnTo>
                        <a:pt x="1428" y="1019"/>
                      </a:lnTo>
                      <a:lnTo>
                        <a:pt x="1420" y="1025"/>
                      </a:lnTo>
                      <a:lnTo>
                        <a:pt x="1413" y="1030"/>
                      </a:lnTo>
                      <a:lnTo>
                        <a:pt x="1407" y="1037"/>
                      </a:lnTo>
                      <a:lnTo>
                        <a:pt x="1401" y="1045"/>
                      </a:lnTo>
                      <a:lnTo>
                        <a:pt x="1396" y="1052"/>
                      </a:lnTo>
                      <a:lnTo>
                        <a:pt x="1391" y="1063"/>
                      </a:lnTo>
                      <a:lnTo>
                        <a:pt x="1383" y="1085"/>
                      </a:lnTo>
                      <a:lnTo>
                        <a:pt x="1377" y="1112"/>
                      </a:lnTo>
                      <a:lnTo>
                        <a:pt x="1373" y="1125"/>
                      </a:lnTo>
                      <a:lnTo>
                        <a:pt x="1372" y="1137"/>
                      </a:lnTo>
                      <a:lnTo>
                        <a:pt x="1370" y="1149"/>
                      </a:lnTo>
                      <a:lnTo>
                        <a:pt x="1370" y="1159"/>
                      </a:lnTo>
                      <a:lnTo>
                        <a:pt x="1370" y="1169"/>
                      </a:lnTo>
                      <a:lnTo>
                        <a:pt x="1372" y="1178"/>
                      </a:lnTo>
                      <a:lnTo>
                        <a:pt x="1374" y="1185"/>
                      </a:lnTo>
                      <a:lnTo>
                        <a:pt x="1378" y="1192"/>
                      </a:lnTo>
                      <a:lnTo>
                        <a:pt x="1383" y="1197"/>
                      </a:lnTo>
                      <a:lnTo>
                        <a:pt x="1389" y="1202"/>
                      </a:lnTo>
                      <a:lnTo>
                        <a:pt x="1396" y="1206"/>
                      </a:lnTo>
                      <a:lnTo>
                        <a:pt x="1404" y="1209"/>
                      </a:lnTo>
                      <a:lnTo>
                        <a:pt x="1415" y="1212"/>
                      </a:lnTo>
                      <a:lnTo>
                        <a:pt x="1425" y="1213"/>
                      </a:lnTo>
                      <a:lnTo>
                        <a:pt x="1437" y="1214"/>
                      </a:lnTo>
                      <a:lnTo>
                        <a:pt x="1451" y="1214"/>
                      </a:lnTo>
                      <a:lnTo>
                        <a:pt x="1471" y="1214"/>
                      </a:lnTo>
                      <a:lnTo>
                        <a:pt x="1490" y="1213"/>
                      </a:lnTo>
                      <a:lnTo>
                        <a:pt x="1499" y="1212"/>
                      </a:lnTo>
                      <a:lnTo>
                        <a:pt x="1508" y="1211"/>
                      </a:lnTo>
                      <a:lnTo>
                        <a:pt x="1517" y="1208"/>
                      </a:lnTo>
                      <a:lnTo>
                        <a:pt x="1525" y="1204"/>
                      </a:lnTo>
                      <a:lnTo>
                        <a:pt x="1531" y="1201"/>
                      </a:lnTo>
                      <a:lnTo>
                        <a:pt x="1537" y="1197"/>
                      </a:lnTo>
                      <a:lnTo>
                        <a:pt x="1544" y="1190"/>
                      </a:lnTo>
                      <a:lnTo>
                        <a:pt x="1549" y="1184"/>
                      </a:lnTo>
                      <a:lnTo>
                        <a:pt x="1554" y="1176"/>
                      </a:lnTo>
                      <a:lnTo>
                        <a:pt x="1559" y="1169"/>
                      </a:lnTo>
                      <a:lnTo>
                        <a:pt x="1561" y="1159"/>
                      </a:lnTo>
                      <a:lnTo>
                        <a:pt x="1565" y="1147"/>
                      </a:lnTo>
                      <a:lnTo>
                        <a:pt x="1499" y="1147"/>
                      </a:lnTo>
                      <a:lnTo>
                        <a:pt x="1497" y="1155"/>
                      </a:lnTo>
                      <a:lnTo>
                        <a:pt x="1494" y="1160"/>
                      </a:lnTo>
                      <a:lnTo>
                        <a:pt x="1490" y="1164"/>
                      </a:lnTo>
                      <a:lnTo>
                        <a:pt x="1487" y="1166"/>
                      </a:lnTo>
                      <a:lnTo>
                        <a:pt x="1475" y="1169"/>
                      </a:lnTo>
                      <a:lnTo>
                        <a:pt x="1461" y="1169"/>
                      </a:lnTo>
                      <a:lnTo>
                        <a:pt x="1453" y="1169"/>
                      </a:lnTo>
                      <a:lnTo>
                        <a:pt x="1446" y="1166"/>
                      </a:lnTo>
                      <a:lnTo>
                        <a:pt x="1441" y="1164"/>
                      </a:lnTo>
                      <a:lnTo>
                        <a:pt x="1437" y="1159"/>
                      </a:lnTo>
                      <a:lnTo>
                        <a:pt x="1436" y="1152"/>
                      </a:lnTo>
                      <a:lnTo>
                        <a:pt x="1436" y="1145"/>
                      </a:lnTo>
                      <a:lnTo>
                        <a:pt x="1437" y="1135"/>
                      </a:lnTo>
                      <a:lnTo>
                        <a:pt x="1440" y="1122"/>
                      </a:lnTo>
                      <a:lnTo>
                        <a:pt x="1570" y="1122"/>
                      </a:lnTo>
                      <a:close/>
                      <a:moveTo>
                        <a:pt x="1447" y="1087"/>
                      </a:moveTo>
                      <a:lnTo>
                        <a:pt x="1450" y="1078"/>
                      </a:lnTo>
                      <a:lnTo>
                        <a:pt x="1453" y="1070"/>
                      </a:lnTo>
                      <a:lnTo>
                        <a:pt x="1456" y="1064"/>
                      </a:lnTo>
                      <a:lnTo>
                        <a:pt x="1460" y="1060"/>
                      </a:lnTo>
                      <a:lnTo>
                        <a:pt x="1465" y="1056"/>
                      </a:lnTo>
                      <a:lnTo>
                        <a:pt x="1471" y="1055"/>
                      </a:lnTo>
                      <a:lnTo>
                        <a:pt x="1478" y="1054"/>
                      </a:lnTo>
                      <a:lnTo>
                        <a:pt x="1487" y="1052"/>
                      </a:lnTo>
                      <a:lnTo>
                        <a:pt x="1494" y="1052"/>
                      </a:lnTo>
                      <a:lnTo>
                        <a:pt x="1501" y="1054"/>
                      </a:lnTo>
                      <a:lnTo>
                        <a:pt x="1506" y="1055"/>
                      </a:lnTo>
                      <a:lnTo>
                        <a:pt x="1511" y="1059"/>
                      </a:lnTo>
                      <a:lnTo>
                        <a:pt x="1513" y="1063"/>
                      </a:lnTo>
                      <a:lnTo>
                        <a:pt x="1515" y="1069"/>
                      </a:lnTo>
                      <a:lnTo>
                        <a:pt x="1515" y="1076"/>
                      </a:lnTo>
                      <a:lnTo>
                        <a:pt x="1512" y="1087"/>
                      </a:lnTo>
                      <a:lnTo>
                        <a:pt x="1447" y="1087"/>
                      </a:lnTo>
                      <a:close/>
                      <a:moveTo>
                        <a:pt x="1275" y="1011"/>
                      </a:moveTo>
                      <a:lnTo>
                        <a:pt x="1210" y="1011"/>
                      </a:lnTo>
                      <a:lnTo>
                        <a:pt x="1165" y="1212"/>
                      </a:lnTo>
                      <a:lnTo>
                        <a:pt x="1231" y="1212"/>
                      </a:lnTo>
                      <a:lnTo>
                        <a:pt x="1258" y="1092"/>
                      </a:lnTo>
                      <a:lnTo>
                        <a:pt x="1261" y="1079"/>
                      </a:lnTo>
                      <a:lnTo>
                        <a:pt x="1268" y="1068"/>
                      </a:lnTo>
                      <a:lnTo>
                        <a:pt x="1272" y="1064"/>
                      </a:lnTo>
                      <a:lnTo>
                        <a:pt x="1275" y="1060"/>
                      </a:lnTo>
                      <a:lnTo>
                        <a:pt x="1282" y="1059"/>
                      </a:lnTo>
                      <a:lnTo>
                        <a:pt x="1288" y="1057"/>
                      </a:lnTo>
                      <a:lnTo>
                        <a:pt x="1293" y="1059"/>
                      </a:lnTo>
                      <a:lnTo>
                        <a:pt x="1297" y="1060"/>
                      </a:lnTo>
                      <a:lnTo>
                        <a:pt x="1299" y="1064"/>
                      </a:lnTo>
                      <a:lnTo>
                        <a:pt x="1302" y="1068"/>
                      </a:lnTo>
                      <a:lnTo>
                        <a:pt x="1302" y="1078"/>
                      </a:lnTo>
                      <a:lnTo>
                        <a:pt x="1301" y="1089"/>
                      </a:lnTo>
                      <a:lnTo>
                        <a:pt x="1298" y="1099"/>
                      </a:lnTo>
                      <a:lnTo>
                        <a:pt x="1358" y="1099"/>
                      </a:lnTo>
                      <a:lnTo>
                        <a:pt x="1361" y="1083"/>
                      </a:lnTo>
                      <a:lnTo>
                        <a:pt x="1364" y="1069"/>
                      </a:lnTo>
                      <a:lnTo>
                        <a:pt x="1365" y="1055"/>
                      </a:lnTo>
                      <a:lnTo>
                        <a:pt x="1366" y="1042"/>
                      </a:lnTo>
                      <a:lnTo>
                        <a:pt x="1365" y="1031"/>
                      </a:lnTo>
                      <a:lnTo>
                        <a:pt x="1364" y="1026"/>
                      </a:lnTo>
                      <a:lnTo>
                        <a:pt x="1361" y="1021"/>
                      </a:lnTo>
                      <a:lnTo>
                        <a:pt x="1358" y="1017"/>
                      </a:lnTo>
                      <a:lnTo>
                        <a:pt x="1354" y="1013"/>
                      </a:lnTo>
                      <a:lnTo>
                        <a:pt x="1349" y="1011"/>
                      </a:lnTo>
                      <a:lnTo>
                        <a:pt x="1344" y="1008"/>
                      </a:lnTo>
                      <a:lnTo>
                        <a:pt x="1336" y="1007"/>
                      </a:lnTo>
                      <a:lnTo>
                        <a:pt x="1328" y="1007"/>
                      </a:lnTo>
                      <a:lnTo>
                        <a:pt x="1320" y="1007"/>
                      </a:lnTo>
                      <a:lnTo>
                        <a:pt x="1311" y="1009"/>
                      </a:lnTo>
                      <a:lnTo>
                        <a:pt x="1303" y="1012"/>
                      </a:lnTo>
                      <a:lnTo>
                        <a:pt x="1296" y="1014"/>
                      </a:lnTo>
                      <a:lnTo>
                        <a:pt x="1288" y="1019"/>
                      </a:lnTo>
                      <a:lnTo>
                        <a:pt x="1282" y="1026"/>
                      </a:lnTo>
                      <a:lnTo>
                        <a:pt x="1275" y="1032"/>
                      </a:lnTo>
                      <a:lnTo>
                        <a:pt x="1270" y="1040"/>
                      </a:lnTo>
                      <a:lnTo>
                        <a:pt x="1269" y="1040"/>
                      </a:lnTo>
                      <a:lnTo>
                        <a:pt x="1275" y="1011"/>
                      </a:lnTo>
                      <a:close/>
                      <a:moveTo>
                        <a:pt x="998" y="1182"/>
                      </a:moveTo>
                      <a:lnTo>
                        <a:pt x="1002" y="1182"/>
                      </a:lnTo>
                      <a:lnTo>
                        <a:pt x="1005" y="1190"/>
                      </a:lnTo>
                      <a:lnTo>
                        <a:pt x="1008" y="1198"/>
                      </a:lnTo>
                      <a:lnTo>
                        <a:pt x="1012" y="1204"/>
                      </a:lnTo>
                      <a:lnTo>
                        <a:pt x="1018" y="1208"/>
                      </a:lnTo>
                      <a:lnTo>
                        <a:pt x="1026" y="1212"/>
                      </a:lnTo>
                      <a:lnTo>
                        <a:pt x="1034" y="1213"/>
                      </a:lnTo>
                      <a:lnTo>
                        <a:pt x="1041" y="1214"/>
                      </a:lnTo>
                      <a:lnTo>
                        <a:pt x="1050" y="1214"/>
                      </a:lnTo>
                      <a:lnTo>
                        <a:pt x="1060" y="1214"/>
                      </a:lnTo>
                      <a:lnTo>
                        <a:pt x="1069" y="1213"/>
                      </a:lnTo>
                      <a:lnTo>
                        <a:pt x="1078" y="1212"/>
                      </a:lnTo>
                      <a:lnTo>
                        <a:pt x="1087" y="1211"/>
                      </a:lnTo>
                      <a:lnTo>
                        <a:pt x="1094" y="1207"/>
                      </a:lnTo>
                      <a:lnTo>
                        <a:pt x="1101" y="1204"/>
                      </a:lnTo>
                      <a:lnTo>
                        <a:pt x="1107" y="1199"/>
                      </a:lnTo>
                      <a:lnTo>
                        <a:pt x="1113" y="1194"/>
                      </a:lnTo>
                      <a:lnTo>
                        <a:pt x="1118" y="1189"/>
                      </a:lnTo>
                      <a:lnTo>
                        <a:pt x="1123" y="1183"/>
                      </a:lnTo>
                      <a:lnTo>
                        <a:pt x="1129" y="1175"/>
                      </a:lnTo>
                      <a:lnTo>
                        <a:pt x="1132" y="1168"/>
                      </a:lnTo>
                      <a:lnTo>
                        <a:pt x="1140" y="1150"/>
                      </a:lnTo>
                      <a:lnTo>
                        <a:pt x="1145" y="1128"/>
                      </a:lnTo>
                      <a:lnTo>
                        <a:pt x="1155" y="1083"/>
                      </a:lnTo>
                      <a:lnTo>
                        <a:pt x="1158" y="1073"/>
                      </a:lnTo>
                      <a:lnTo>
                        <a:pt x="1159" y="1064"/>
                      </a:lnTo>
                      <a:lnTo>
                        <a:pt x="1159" y="1056"/>
                      </a:lnTo>
                      <a:lnTo>
                        <a:pt x="1158" y="1049"/>
                      </a:lnTo>
                      <a:lnTo>
                        <a:pt x="1156" y="1041"/>
                      </a:lnTo>
                      <a:lnTo>
                        <a:pt x="1155" y="1035"/>
                      </a:lnTo>
                      <a:lnTo>
                        <a:pt x="1153" y="1030"/>
                      </a:lnTo>
                      <a:lnTo>
                        <a:pt x="1149" y="1025"/>
                      </a:lnTo>
                      <a:lnTo>
                        <a:pt x="1144" y="1021"/>
                      </a:lnTo>
                      <a:lnTo>
                        <a:pt x="1140" y="1017"/>
                      </a:lnTo>
                      <a:lnTo>
                        <a:pt x="1134" y="1013"/>
                      </a:lnTo>
                      <a:lnTo>
                        <a:pt x="1127" y="1011"/>
                      </a:lnTo>
                      <a:lnTo>
                        <a:pt x="1113" y="1008"/>
                      </a:lnTo>
                      <a:lnTo>
                        <a:pt x="1096" y="1007"/>
                      </a:lnTo>
                      <a:lnTo>
                        <a:pt x="1086" y="1007"/>
                      </a:lnTo>
                      <a:lnTo>
                        <a:pt x="1075" y="1008"/>
                      </a:lnTo>
                      <a:lnTo>
                        <a:pt x="1067" y="1011"/>
                      </a:lnTo>
                      <a:lnTo>
                        <a:pt x="1058" y="1014"/>
                      </a:lnTo>
                      <a:lnTo>
                        <a:pt x="1050" y="1019"/>
                      </a:lnTo>
                      <a:lnTo>
                        <a:pt x="1042" y="1026"/>
                      </a:lnTo>
                      <a:lnTo>
                        <a:pt x="1036" y="1033"/>
                      </a:lnTo>
                      <a:lnTo>
                        <a:pt x="1031" y="1042"/>
                      </a:lnTo>
                      <a:lnTo>
                        <a:pt x="1027" y="1042"/>
                      </a:lnTo>
                      <a:lnTo>
                        <a:pt x="1036" y="1011"/>
                      </a:lnTo>
                      <a:lnTo>
                        <a:pt x="970" y="1011"/>
                      </a:lnTo>
                      <a:lnTo>
                        <a:pt x="907" y="1299"/>
                      </a:lnTo>
                      <a:lnTo>
                        <a:pt x="973" y="1299"/>
                      </a:lnTo>
                      <a:lnTo>
                        <a:pt x="998" y="1182"/>
                      </a:lnTo>
                      <a:close/>
                      <a:moveTo>
                        <a:pt x="1083" y="1112"/>
                      </a:moveTo>
                      <a:lnTo>
                        <a:pt x="1079" y="1127"/>
                      </a:lnTo>
                      <a:lnTo>
                        <a:pt x="1077" y="1138"/>
                      </a:lnTo>
                      <a:lnTo>
                        <a:pt x="1072" y="1149"/>
                      </a:lnTo>
                      <a:lnTo>
                        <a:pt x="1068" y="1155"/>
                      </a:lnTo>
                      <a:lnTo>
                        <a:pt x="1061" y="1160"/>
                      </a:lnTo>
                      <a:lnTo>
                        <a:pt x="1055" y="1163"/>
                      </a:lnTo>
                      <a:lnTo>
                        <a:pt x="1046" y="1164"/>
                      </a:lnTo>
                      <a:lnTo>
                        <a:pt x="1036" y="1164"/>
                      </a:lnTo>
                      <a:lnTo>
                        <a:pt x="1026" y="1164"/>
                      </a:lnTo>
                      <a:lnTo>
                        <a:pt x="1020" y="1163"/>
                      </a:lnTo>
                      <a:lnTo>
                        <a:pt x="1016" y="1161"/>
                      </a:lnTo>
                      <a:lnTo>
                        <a:pt x="1013" y="1160"/>
                      </a:lnTo>
                      <a:lnTo>
                        <a:pt x="1012" y="1157"/>
                      </a:lnTo>
                      <a:lnTo>
                        <a:pt x="1011" y="1155"/>
                      </a:lnTo>
                      <a:lnTo>
                        <a:pt x="1008" y="1149"/>
                      </a:lnTo>
                      <a:lnTo>
                        <a:pt x="1010" y="1138"/>
                      </a:lnTo>
                      <a:lnTo>
                        <a:pt x="1011" y="1127"/>
                      </a:lnTo>
                      <a:lnTo>
                        <a:pt x="1015" y="1111"/>
                      </a:lnTo>
                      <a:lnTo>
                        <a:pt x="1017" y="1098"/>
                      </a:lnTo>
                      <a:lnTo>
                        <a:pt x="1021" y="1087"/>
                      </a:lnTo>
                      <a:lnTo>
                        <a:pt x="1025" y="1078"/>
                      </a:lnTo>
                      <a:lnTo>
                        <a:pt x="1030" y="1070"/>
                      </a:lnTo>
                      <a:lnTo>
                        <a:pt x="1035" y="1064"/>
                      </a:lnTo>
                      <a:lnTo>
                        <a:pt x="1041" y="1060"/>
                      </a:lnTo>
                      <a:lnTo>
                        <a:pt x="1050" y="1059"/>
                      </a:lnTo>
                      <a:lnTo>
                        <a:pt x="1060" y="1057"/>
                      </a:lnTo>
                      <a:lnTo>
                        <a:pt x="1070" y="1059"/>
                      </a:lnTo>
                      <a:lnTo>
                        <a:pt x="1078" y="1060"/>
                      </a:lnTo>
                      <a:lnTo>
                        <a:pt x="1080" y="1063"/>
                      </a:lnTo>
                      <a:lnTo>
                        <a:pt x="1083" y="1064"/>
                      </a:lnTo>
                      <a:lnTo>
                        <a:pt x="1086" y="1066"/>
                      </a:lnTo>
                      <a:lnTo>
                        <a:pt x="1087" y="1070"/>
                      </a:lnTo>
                      <a:lnTo>
                        <a:pt x="1088" y="1078"/>
                      </a:lnTo>
                      <a:lnTo>
                        <a:pt x="1088" y="1087"/>
                      </a:lnTo>
                      <a:lnTo>
                        <a:pt x="1086" y="1098"/>
                      </a:lnTo>
                      <a:lnTo>
                        <a:pt x="1083" y="1112"/>
                      </a:lnTo>
                      <a:close/>
                      <a:moveTo>
                        <a:pt x="943" y="1011"/>
                      </a:moveTo>
                      <a:lnTo>
                        <a:pt x="867" y="1011"/>
                      </a:lnTo>
                      <a:lnTo>
                        <a:pt x="830" y="1066"/>
                      </a:lnTo>
                      <a:lnTo>
                        <a:pt x="819" y="1011"/>
                      </a:lnTo>
                      <a:lnTo>
                        <a:pt x="743" y="1011"/>
                      </a:lnTo>
                      <a:lnTo>
                        <a:pt x="773" y="1106"/>
                      </a:lnTo>
                      <a:lnTo>
                        <a:pt x="691" y="1212"/>
                      </a:lnTo>
                      <a:lnTo>
                        <a:pt x="769" y="1212"/>
                      </a:lnTo>
                      <a:lnTo>
                        <a:pt x="812" y="1146"/>
                      </a:lnTo>
                      <a:lnTo>
                        <a:pt x="826" y="1212"/>
                      </a:lnTo>
                      <a:lnTo>
                        <a:pt x="903" y="1212"/>
                      </a:lnTo>
                      <a:lnTo>
                        <a:pt x="869" y="1106"/>
                      </a:lnTo>
                      <a:lnTo>
                        <a:pt x="943" y="1011"/>
                      </a:lnTo>
                      <a:close/>
                      <a:moveTo>
                        <a:pt x="696" y="1122"/>
                      </a:moveTo>
                      <a:lnTo>
                        <a:pt x="698" y="1112"/>
                      </a:lnTo>
                      <a:lnTo>
                        <a:pt x="701" y="1097"/>
                      </a:lnTo>
                      <a:lnTo>
                        <a:pt x="703" y="1083"/>
                      </a:lnTo>
                      <a:lnTo>
                        <a:pt x="705" y="1071"/>
                      </a:lnTo>
                      <a:lnTo>
                        <a:pt x="705" y="1060"/>
                      </a:lnTo>
                      <a:lnTo>
                        <a:pt x="703" y="1051"/>
                      </a:lnTo>
                      <a:lnTo>
                        <a:pt x="702" y="1042"/>
                      </a:lnTo>
                      <a:lnTo>
                        <a:pt x="700" y="1035"/>
                      </a:lnTo>
                      <a:lnTo>
                        <a:pt x="696" y="1028"/>
                      </a:lnTo>
                      <a:lnTo>
                        <a:pt x="691" y="1023"/>
                      </a:lnTo>
                      <a:lnTo>
                        <a:pt x="684" y="1018"/>
                      </a:lnTo>
                      <a:lnTo>
                        <a:pt x="677" y="1014"/>
                      </a:lnTo>
                      <a:lnTo>
                        <a:pt x="669" y="1012"/>
                      </a:lnTo>
                      <a:lnTo>
                        <a:pt x="659" y="1009"/>
                      </a:lnTo>
                      <a:lnTo>
                        <a:pt x="649" y="1008"/>
                      </a:lnTo>
                      <a:lnTo>
                        <a:pt x="636" y="1007"/>
                      </a:lnTo>
                      <a:lnTo>
                        <a:pt x="622" y="1007"/>
                      </a:lnTo>
                      <a:lnTo>
                        <a:pt x="608" y="1007"/>
                      </a:lnTo>
                      <a:lnTo>
                        <a:pt x="595" y="1008"/>
                      </a:lnTo>
                      <a:lnTo>
                        <a:pt x="583" y="1009"/>
                      </a:lnTo>
                      <a:lnTo>
                        <a:pt x="572" y="1012"/>
                      </a:lnTo>
                      <a:lnTo>
                        <a:pt x="562" y="1016"/>
                      </a:lnTo>
                      <a:lnTo>
                        <a:pt x="553" y="1019"/>
                      </a:lnTo>
                      <a:lnTo>
                        <a:pt x="545" y="1025"/>
                      </a:lnTo>
                      <a:lnTo>
                        <a:pt x="538" y="1030"/>
                      </a:lnTo>
                      <a:lnTo>
                        <a:pt x="531" y="1037"/>
                      </a:lnTo>
                      <a:lnTo>
                        <a:pt x="526" y="1045"/>
                      </a:lnTo>
                      <a:lnTo>
                        <a:pt x="521" y="1052"/>
                      </a:lnTo>
                      <a:lnTo>
                        <a:pt x="516" y="1063"/>
                      </a:lnTo>
                      <a:lnTo>
                        <a:pt x="508" y="1085"/>
                      </a:lnTo>
                      <a:lnTo>
                        <a:pt x="501" y="1112"/>
                      </a:lnTo>
                      <a:lnTo>
                        <a:pt x="498" y="1125"/>
                      </a:lnTo>
                      <a:lnTo>
                        <a:pt x="497" y="1137"/>
                      </a:lnTo>
                      <a:lnTo>
                        <a:pt x="496" y="1149"/>
                      </a:lnTo>
                      <a:lnTo>
                        <a:pt x="495" y="1159"/>
                      </a:lnTo>
                      <a:lnTo>
                        <a:pt x="496" y="1169"/>
                      </a:lnTo>
                      <a:lnTo>
                        <a:pt x="497" y="1178"/>
                      </a:lnTo>
                      <a:lnTo>
                        <a:pt x="500" y="1185"/>
                      </a:lnTo>
                      <a:lnTo>
                        <a:pt x="503" y="1192"/>
                      </a:lnTo>
                      <a:lnTo>
                        <a:pt x="508" y="1197"/>
                      </a:lnTo>
                      <a:lnTo>
                        <a:pt x="514" y="1202"/>
                      </a:lnTo>
                      <a:lnTo>
                        <a:pt x="521" y="1206"/>
                      </a:lnTo>
                      <a:lnTo>
                        <a:pt x="529" y="1209"/>
                      </a:lnTo>
                      <a:lnTo>
                        <a:pt x="539" y="1212"/>
                      </a:lnTo>
                      <a:lnTo>
                        <a:pt x="550" y="1213"/>
                      </a:lnTo>
                      <a:lnTo>
                        <a:pt x="563" y="1214"/>
                      </a:lnTo>
                      <a:lnTo>
                        <a:pt x="577" y="1214"/>
                      </a:lnTo>
                      <a:lnTo>
                        <a:pt x="597" y="1214"/>
                      </a:lnTo>
                      <a:lnTo>
                        <a:pt x="616" y="1213"/>
                      </a:lnTo>
                      <a:lnTo>
                        <a:pt x="625" y="1212"/>
                      </a:lnTo>
                      <a:lnTo>
                        <a:pt x="634" y="1211"/>
                      </a:lnTo>
                      <a:lnTo>
                        <a:pt x="641" y="1208"/>
                      </a:lnTo>
                      <a:lnTo>
                        <a:pt x="649" y="1204"/>
                      </a:lnTo>
                      <a:lnTo>
                        <a:pt x="657" y="1201"/>
                      </a:lnTo>
                      <a:lnTo>
                        <a:pt x="663" y="1197"/>
                      </a:lnTo>
                      <a:lnTo>
                        <a:pt x="669" y="1190"/>
                      </a:lnTo>
                      <a:lnTo>
                        <a:pt x="674" y="1184"/>
                      </a:lnTo>
                      <a:lnTo>
                        <a:pt x="679" y="1176"/>
                      </a:lnTo>
                      <a:lnTo>
                        <a:pt x="683" y="1169"/>
                      </a:lnTo>
                      <a:lnTo>
                        <a:pt x="687" y="1159"/>
                      </a:lnTo>
                      <a:lnTo>
                        <a:pt x="689" y="1147"/>
                      </a:lnTo>
                      <a:lnTo>
                        <a:pt x="624" y="1147"/>
                      </a:lnTo>
                      <a:lnTo>
                        <a:pt x="622" y="1155"/>
                      </a:lnTo>
                      <a:lnTo>
                        <a:pt x="619" y="1160"/>
                      </a:lnTo>
                      <a:lnTo>
                        <a:pt x="616" y="1164"/>
                      </a:lnTo>
                      <a:lnTo>
                        <a:pt x="611" y="1166"/>
                      </a:lnTo>
                      <a:lnTo>
                        <a:pt x="601" y="1169"/>
                      </a:lnTo>
                      <a:lnTo>
                        <a:pt x="587" y="1169"/>
                      </a:lnTo>
                      <a:lnTo>
                        <a:pt x="578" y="1169"/>
                      </a:lnTo>
                      <a:lnTo>
                        <a:pt x="570" y="1166"/>
                      </a:lnTo>
                      <a:lnTo>
                        <a:pt x="565" y="1164"/>
                      </a:lnTo>
                      <a:lnTo>
                        <a:pt x="563" y="1159"/>
                      </a:lnTo>
                      <a:lnTo>
                        <a:pt x="562" y="1152"/>
                      </a:lnTo>
                      <a:lnTo>
                        <a:pt x="562" y="1145"/>
                      </a:lnTo>
                      <a:lnTo>
                        <a:pt x="563" y="1135"/>
                      </a:lnTo>
                      <a:lnTo>
                        <a:pt x="564" y="1122"/>
                      </a:lnTo>
                      <a:lnTo>
                        <a:pt x="696" y="1122"/>
                      </a:lnTo>
                      <a:close/>
                      <a:moveTo>
                        <a:pt x="573" y="1087"/>
                      </a:moveTo>
                      <a:lnTo>
                        <a:pt x="576" y="1078"/>
                      </a:lnTo>
                      <a:lnTo>
                        <a:pt x="578" y="1070"/>
                      </a:lnTo>
                      <a:lnTo>
                        <a:pt x="582" y="1064"/>
                      </a:lnTo>
                      <a:lnTo>
                        <a:pt x="586" y="1060"/>
                      </a:lnTo>
                      <a:lnTo>
                        <a:pt x="591" y="1056"/>
                      </a:lnTo>
                      <a:lnTo>
                        <a:pt x="597" y="1055"/>
                      </a:lnTo>
                      <a:lnTo>
                        <a:pt x="603" y="1054"/>
                      </a:lnTo>
                      <a:lnTo>
                        <a:pt x="611" y="1052"/>
                      </a:lnTo>
                      <a:lnTo>
                        <a:pt x="620" y="1052"/>
                      </a:lnTo>
                      <a:lnTo>
                        <a:pt x="626" y="1054"/>
                      </a:lnTo>
                      <a:lnTo>
                        <a:pt x="631" y="1055"/>
                      </a:lnTo>
                      <a:lnTo>
                        <a:pt x="635" y="1059"/>
                      </a:lnTo>
                      <a:lnTo>
                        <a:pt x="638" y="1063"/>
                      </a:lnTo>
                      <a:lnTo>
                        <a:pt x="639" y="1069"/>
                      </a:lnTo>
                      <a:lnTo>
                        <a:pt x="639" y="1076"/>
                      </a:lnTo>
                      <a:lnTo>
                        <a:pt x="638" y="1087"/>
                      </a:lnTo>
                      <a:lnTo>
                        <a:pt x="573" y="1087"/>
                      </a:lnTo>
                      <a:close/>
                      <a:moveTo>
                        <a:pt x="2114" y="597"/>
                      </a:moveTo>
                      <a:lnTo>
                        <a:pt x="2198" y="597"/>
                      </a:lnTo>
                      <a:lnTo>
                        <a:pt x="2211" y="598"/>
                      </a:lnTo>
                      <a:lnTo>
                        <a:pt x="2219" y="599"/>
                      </a:lnTo>
                      <a:lnTo>
                        <a:pt x="2227" y="602"/>
                      </a:lnTo>
                      <a:lnTo>
                        <a:pt x="2232" y="607"/>
                      </a:lnTo>
                      <a:lnTo>
                        <a:pt x="2235" y="613"/>
                      </a:lnTo>
                      <a:lnTo>
                        <a:pt x="2235" y="621"/>
                      </a:lnTo>
                      <a:lnTo>
                        <a:pt x="2235" y="631"/>
                      </a:lnTo>
                      <a:lnTo>
                        <a:pt x="2232" y="644"/>
                      </a:lnTo>
                      <a:lnTo>
                        <a:pt x="2230" y="657"/>
                      </a:lnTo>
                      <a:lnTo>
                        <a:pt x="2226" y="668"/>
                      </a:lnTo>
                      <a:lnTo>
                        <a:pt x="2222" y="676"/>
                      </a:lnTo>
                      <a:lnTo>
                        <a:pt x="2217" y="682"/>
                      </a:lnTo>
                      <a:lnTo>
                        <a:pt x="2211" y="687"/>
                      </a:lnTo>
                      <a:lnTo>
                        <a:pt x="2203" y="689"/>
                      </a:lnTo>
                      <a:lnTo>
                        <a:pt x="2192" y="690"/>
                      </a:lnTo>
                      <a:lnTo>
                        <a:pt x="2178" y="690"/>
                      </a:lnTo>
                      <a:lnTo>
                        <a:pt x="2094" y="690"/>
                      </a:lnTo>
                      <a:lnTo>
                        <a:pt x="2114" y="597"/>
                      </a:lnTo>
                      <a:close/>
                      <a:moveTo>
                        <a:pt x="2075" y="779"/>
                      </a:moveTo>
                      <a:lnTo>
                        <a:pt x="2159" y="779"/>
                      </a:lnTo>
                      <a:lnTo>
                        <a:pt x="2169" y="780"/>
                      </a:lnTo>
                      <a:lnTo>
                        <a:pt x="2178" y="783"/>
                      </a:lnTo>
                      <a:lnTo>
                        <a:pt x="2185" y="787"/>
                      </a:lnTo>
                      <a:lnTo>
                        <a:pt x="2189" y="793"/>
                      </a:lnTo>
                      <a:lnTo>
                        <a:pt x="2193" y="801"/>
                      </a:lnTo>
                      <a:lnTo>
                        <a:pt x="2193" y="809"/>
                      </a:lnTo>
                      <a:lnTo>
                        <a:pt x="2193" y="818"/>
                      </a:lnTo>
                      <a:lnTo>
                        <a:pt x="2192" y="830"/>
                      </a:lnTo>
                      <a:lnTo>
                        <a:pt x="2173" y="912"/>
                      </a:lnTo>
                      <a:lnTo>
                        <a:pt x="2280" y="912"/>
                      </a:lnTo>
                      <a:lnTo>
                        <a:pt x="2302" y="816"/>
                      </a:lnTo>
                      <a:lnTo>
                        <a:pt x="2303" y="807"/>
                      </a:lnTo>
                      <a:lnTo>
                        <a:pt x="2304" y="799"/>
                      </a:lnTo>
                      <a:lnTo>
                        <a:pt x="2304" y="792"/>
                      </a:lnTo>
                      <a:lnTo>
                        <a:pt x="2304" y="785"/>
                      </a:lnTo>
                      <a:lnTo>
                        <a:pt x="2303" y="779"/>
                      </a:lnTo>
                      <a:lnTo>
                        <a:pt x="2300" y="774"/>
                      </a:lnTo>
                      <a:lnTo>
                        <a:pt x="2298" y="769"/>
                      </a:lnTo>
                      <a:lnTo>
                        <a:pt x="2295" y="764"/>
                      </a:lnTo>
                      <a:lnTo>
                        <a:pt x="2292" y="760"/>
                      </a:lnTo>
                      <a:lnTo>
                        <a:pt x="2286" y="756"/>
                      </a:lnTo>
                      <a:lnTo>
                        <a:pt x="2281" y="754"/>
                      </a:lnTo>
                      <a:lnTo>
                        <a:pt x="2275" y="750"/>
                      </a:lnTo>
                      <a:lnTo>
                        <a:pt x="2261" y="746"/>
                      </a:lnTo>
                      <a:lnTo>
                        <a:pt x="2245" y="744"/>
                      </a:lnTo>
                      <a:lnTo>
                        <a:pt x="2246" y="740"/>
                      </a:lnTo>
                      <a:lnTo>
                        <a:pt x="2269" y="733"/>
                      </a:lnTo>
                      <a:lnTo>
                        <a:pt x="2286" y="727"/>
                      </a:lnTo>
                      <a:lnTo>
                        <a:pt x="2295" y="723"/>
                      </a:lnTo>
                      <a:lnTo>
                        <a:pt x="2302" y="719"/>
                      </a:lnTo>
                      <a:lnTo>
                        <a:pt x="2308" y="714"/>
                      </a:lnTo>
                      <a:lnTo>
                        <a:pt x="2313" y="709"/>
                      </a:lnTo>
                      <a:lnTo>
                        <a:pt x="2318" y="703"/>
                      </a:lnTo>
                      <a:lnTo>
                        <a:pt x="2322" y="697"/>
                      </a:lnTo>
                      <a:lnTo>
                        <a:pt x="2326" y="688"/>
                      </a:lnTo>
                      <a:lnTo>
                        <a:pt x="2330" y="679"/>
                      </a:lnTo>
                      <a:lnTo>
                        <a:pt x="2336" y="657"/>
                      </a:lnTo>
                      <a:lnTo>
                        <a:pt x="2343" y="630"/>
                      </a:lnTo>
                      <a:lnTo>
                        <a:pt x="2346" y="612"/>
                      </a:lnTo>
                      <a:lnTo>
                        <a:pt x="2348" y="597"/>
                      </a:lnTo>
                      <a:lnTo>
                        <a:pt x="2348" y="583"/>
                      </a:lnTo>
                      <a:lnTo>
                        <a:pt x="2347" y="571"/>
                      </a:lnTo>
                      <a:lnTo>
                        <a:pt x="2346" y="560"/>
                      </a:lnTo>
                      <a:lnTo>
                        <a:pt x="2342" y="550"/>
                      </a:lnTo>
                      <a:lnTo>
                        <a:pt x="2337" y="541"/>
                      </a:lnTo>
                      <a:lnTo>
                        <a:pt x="2332" y="533"/>
                      </a:lnTo>
                      <a:lnTo>
                        <a:pt x="2324" y="527"/>
                      </a:lnTo>
                      <a:lnTo>
                        <a:pt x="2316" y="522"/>
                      </a:lnTo>
                      <a:lnTo>
                        <a:pt x="2305" y="518"/>
                      </a:lnTo>
                      <a:lnTo>
                        <a:pt x="2294" y="514"/>
                      </a:lnTo>
                      <a:lnTo>
                        <a:pt x="2281" y="512"/>
                      </a:lnTo>
                      <a:lnTo>
                        <a:pt x="2266" y="511"/>
                      </a:lnTo>
                      <a:lnTo>
                        <a:pt x="2251" y="509"/>
                      </a:lnTo>
                      <a:lnTo>
                        <a:pt x="2235" y="509"/>
                      </a:lnTo>
                      <a:lnTo>
                        <a:pt x="2027" y="509"/>
                      </a:lnTo>
                      <a:lnTo>
                        <a:pt x="1938" y="912"/>
                      </a:lnTo>
                      <a:lnTo>
                        <a:pt x="2046" y="912"/>
                      </a:lnTo>
                      <a:lnTo>
                        <a:pt x="2075" y="779"/>
                      </a:lnTo>
                      <a:close/>
                      <a:moveTo>
                        <a:pt x="1928" y="635"/>
                      </a:moveTo>
                      <a:lnTo>
                        <a:pt x="1932" y="618"/>
                      </a:lnTo>
                      <a:lnTo>
                        <a:pt x="1936" y="602"/>
                      </a:lnTo>
                      <a:lnTo>
                        <a:pt x="1937" y="585"/>
                      </a:lnTo>
                      <a:lnTo>
                        <a:pt x="1936" y="571"/>
                      </a:lnTo>
                      <a:lnTo>
                        <a:pt x="1935" y="560"/>
                      </a:lnTo>
                      <a:lnTo>
                        <a:pt x="1931" y="549"/>
                      </a:lnTo>
                      <a:lnTo>
                        <a:pt x="1926" y="540"/>
                      </a:lnTo>
                      <a:lnTo>
                        <a:pt x="1918" y="532"/>
                      </a:lnTo>
                      <a:lnTo>
                        <a:pt x="1911" y="526"/>
                      </a:lnTo>
                      <a:lnTo>
                        <a:pt x="1901" y="519"/>
                      </a:lnTo>
                      <a:lnTo>
                        <a:pt x="1889" y="516"/>
                      </a:lnTo>
                      <a:lnTo>
                        <a:pt x="1876" y="512"/>
                      </a:lnTo>
                      <a:lnTo>
                        <a:pt x="1863" y="509"/>
                      </a:lnTo>
                      <a:lnTo>
                        <a:pt x="1847" y="507"/>
                      </a:lnTo>
                      <a:lnTo>
                        <a:pt x="1831" y="506"/>
                      </a:lnTo>
                      <a:lnTo>
                        <a:pt x="1813" y="506"/>
                      </a:lnTo>
                      <a:lnTo>
                        <a:pt x="1794" y="506"/>
                      </a:lnTo>
                      <a:lnTo>
                        <a:pt x="1756" y="506"/>
                      </a:lnTo>
                      <a:lnTo>
                        <a:pt x="1722" y="509"/>
                      </a:lnTo>
                      <a:lnTo>
                        <a:pt x="1706" y="512"/>
                      </a:lnTo>
                      <a:lnTo>
                        <a:pt x="1692" y="514"/>
                      </a:lnTo>
                      <a:lnTo>
                        <a:pt x="1678" y="519"/>
                      </a:lnTo>
                      <a:lnTo>
                        <a:pt x="1664" y="526"/>
                      </a:lnTo>
                      <a:lnTo>
                        <a:pt x="1652" y="532"/>
                      </a:lnTo>
                      <a:lnTo>
                        <a:pt x="1641" y="541"/>
                      </a:lnTo>
                      <a:lnTo>
                        <a:pt x="1631" y="551"/>
                      </a:lnTo>
                      <a:lnTo>
                        <a:pt x="1622" y="563"/>
                      </a:lnTo>
                      <a:lnTo>
                        <a:pt x="1613" y="576"/>
                      </a:lnTo>
                      <a:lnTo>
                        <a:pt x="1607" y="592"/>
                      </a:lnTo>
                      <a:lnTo>
                        <a:pt x="1601" y="608"/>
                      </a:lnTo>
                      <a:lnTo>
                        <a:pt x="1596" y="628"/>
                      </a:lnTo>
                      <a:lnTo>
                        <a:pt x="1593" y="642"/>
                      </a:lnTo>
                      <a:lnTo>
                        <a:pt x="1592" y="655"/>
                      </a:lnTo>
                      <a:lnTo>
                        <a:pt x="1592" y="666"/>
                      </a:lnTo>
                      <a:lnTo>
                        <a:pt x="1592" y="678"/>
                      </a:lnTo>
                      <a:lnTo>
                        <a:pt x="1594" y="687"/>
                      </a:lnTo>
                      <a:lnTo>
                        <a:pt x="1597" y="695"/>
                      </a:lnTo>
                      <a:lnTo>
                        <a:pt x="1601" y="703"/>
                      </a:lnTo>
                      <a:lnTo>
                        <a:pt x="1604" y="709"/>
                      </a:lnTo>
                      <a:lnTo>
                        <a:pt x="1609" y="714"/>
                      </a:lnTo>
                      <a:lnTo>
                        <a:pt x="1616" y="719"/>
                      </a:lnTo>
                      <a:lnTo>
                        <a:pt x="1622" y="723"/>
                      </a:lnTo>
                      <a:lnTo>
                        <a:pt x="1628" y="727"/>
                      </a:lnTo>
                      <a:lnTo>
                        <a:pt x="1642" y="732"/>
                      </a:lnTo>
                      <a:lnTo>
                        <a:pt x="1659" y="736"/>
                      </a:lnTo>
                      <a:lnTo>
                        <a:pt x="1758" y="751"/>
                      </a:lnTo>
                      <a:lnTo>
                        <a:pt x="1773" y="754"/>
                      </a:lnTo>
                      <a:lnTo>
                        <a:pt x="1783" y="757"/>
                      </a:lnTo>
                      <a:lnTo>
                        <a:pt x="1790" y="761"/>
                      </a:lnTo>
                      <a:lnTo>
                        <a:pt x="1795" y="766"/>
                      </a:lnTo>
                      <a:lnTo>
                        <a:pt x="1798" y="773"/>
                      </a:lnTo>
                      <a:lnTo>
                        <a:pt x="1799" y="778"/>
                      </a:lnTo>
                      <a:lnTo>
                        <a:pt x="1799" y="784"/>
                      </a:lnTo>
                      <a:lnTo>
                        <a:pt x="1798" y="790"/>
                      </a:lnTo>
                      <a:lnTo>
                        <a:pt x="1794" y="802"/>
                      </a:lnTo>
                      <a:lnTo>
                        <a:pt x="1790" y="811"/>
                      </a:lnTo>
                      <a:lnTo>
                        <a:pt x="1788" y="814"/>
                      </a:lnTo>
                      <a:lnTo>
                        <a:pt x="1784" y="817"/>
                      </a:lnTo>
                      <a:lnTo>
                        <a:pt x="1780" y="821"/>
                      </a:lnTo>
                      <a:lnTo>
                        <a:pt x="1776" y="822"/>
                      </a:lnTo>
                      <a:lnTo>
                        <a:pt x="1766" y="826"/>
                      </a:lnTo>
                      <a:lnTo>
                        <a:pt x="1755" y="828"/>
                      </a:lnTo>
                      <a:lnTo>
                        <a:pt x="1740" y="830"/>
                      </a:lnTo>
                      <a:lnTo>
                        <a:pt x="1722" y="830"/>
                      </a:lnTo>
                      <a:lnTo>
                        <a:pt x="1704" y="830"/>
                      </a:lnTo>
                      <a:lnTo>
                        <a:pt x="1689" y="828"/>
                      </a:lnTo>
                      <a:lnTo>
                        <a:pt x="1679" y="826"/>
                      </a:lnTo>
                      <a:lnTo>
                        <a:pt x="1670" y="822"/>
                      </a:lnTo>
                      <a:lnTo>
                        <a:pt x="1668" y="819"/>
                      </a:lnTo>
                      <a:lnTo>
                        <a:pt x="1665" y="816"/>
                      </a:lnTo>
                      <a:lnTo>
                        <a:pt x="1664" y="812"/>
                      </a:lnTo>
                      <a:lnTo>
                        <a:pt x="1663" y="808"/>
                      </a:lnTo>
                      <a:lnTo>
                        <a:pt x="1663" y="797"/>
                      </a:lnTo>
                      <a:lnTo>
                        <a:pt x="1665" y="783"/>
                      </a:lnTo>
                      <a:lnTo>
                        <a:pt x="1561" y="783"/>
                      </a:lnTo>
                      <a:lnTo>
                        <a:pt x="1558" y="804"/>
                      </a:lnTo>
                      <a:lnTo>
                        <a:pt x="1555" y="823"/>
                      </a:lnTo>
                      <a:lnTo>
                        <a:pt x="1555" y="841"/>
                      </a:lnTo>
                      <a:lnTo>
                        <a:pt x="1556" y="855"/>
                      </a:lnTo>
                      <a:lnTo>
                        <a:pt x="1560" y="868"/>
                      </a:lnTo>
                      <a:lnTo>
                        <a:pt x="1565" y="879"/>
                      </a:lnTo>
                      <a:lnTo>
                        <a:pt x="1571" y="888"/>
                      </a:lnTo>
                      <a:lnTo>
                        <a:pt x="1579" y="895"/>
                      </a:lnTo>
                      <a:lnTo>
                        <a:pt x="1589" y="902"/>
                      </a:lnTo>
                      <a:lnTo>
                        <a:pt x="1601" y="907"/>
                      </a:lnTo>
                      <a:lnTo>
                        <a:pt x="1615" y="911"/>
                      </a:lnTo>
                      <a:lnTo>
                        <a:pt x="1630" y="913"/>
                      </a:lnTo>
                      <a:lnTo>
                        <a:pt x="1645" y="916"/>
                      </a:lnTo>
                      <a:lnTo>
                        <a:pt x="1663" y="917"/>
                      </a:lnTo>
                      <a:lnTo>
                        <a:pt x="1683" y="917"/>
                      </a:lnTo>
                      <a:lnTo>
                        <a:pt x="1703" y="918"/>
                      </a:lnTo>
                      <a:lnTo>
                        <a:pt x="1730" y="917"/>
                      </a:lnTo>
                      <a:lnTo>
                        <a:pt x="1754" y="917"/>
                      </a:lnTo>
                      <a:lnTo>
                        <a:pt x="1776" y="914"/>
                      </a:lnTo>
                      <a:lnTo>
                        <a:pt x="1795" y="912"/>
                      </a:lnTo>
                      <a:lnTo>
                        <a:pt x="1812" y="909"/>
                      </a:lnTo>
                      <a:lnTo>
                        <a:pt x="1827" y="904"/>
                      </a:lnTo>
                      <a:lnTo>
                        <a:pt x="1841" y="899"/>
                      </a:lnTo>
                      <a:lnTo>
                        <a:pt x="1852" y="893"/>
                      </a:lnTo>
                      <a:lnTo>
                        <a:pt x="1863" y="884"/>
                      </a:lnTo>
                      <a:lnTo>
                        <a:pt x="1871" y="875"/>
                      </a:lnTo>
                      <a:lnTo>
                        <a:pt x="1879" y="864"/>
                      </a:lnTo>
                      <a:lnTo>
                        <a:pt x="1887" y="851"/>
                      </a:lnTo>
                      <a:lnTo>
                        <a:pt x="1892" y="837"/>
                      </a:lnTo>
                      <a:lnTo>
                        <a:pt x="1898" y="821"/>
                      </a:lnTo>
                      <a:lnTo>
                        <a:pt x="1903" y="803"/>
                      </a:lnTo>
                      <a:lnTo>
                        <a:pt x="1907" y="783"/>
                      </a:lnTo>
                      <a:lnTo>
                        <a:pt x="1909" y="774"/>
                      </a:lnTo>
                      <a:lnTo>
                        <a:pt x="1911" y="764"/>
                      </a:lnTo>
                      <a:lnTo>
                        <a:pt x="1911" y="755"/>
                      </a:lnTo>
                      <a:lnTo>
                        <a:pt x="1911" y="747"/>
                      </a:lnTo>
                      <a:lnTo>
                        <a:pt x="1909" y="740"/>
                      </a:lnTo>
                      <a:lnTo>
                        <a:pt x="1908" y="732"/>
                      </a:lnTo>
                      <a:lnTo>
                        <a:pt x="1906" y="726"/>
                      </a:lnTo>
                      <a:lnTo>
                        <a:pt x="1903" y="719"/>
                      </a:lnTo>
                      <a:lnTo>
                        <a:pt x="1899" y="714"/>
                      </a:lnTo>
                      <a:lnTo>
                        <a:pt x="1894" y="709"/>
                      </a:lnTo>
                      <a:lnTo>
                        <a:pt x="1889" y="704"/>
                      </a:lnTo>
                      <a:lnTo>
                        <a:pt x="1883" y="701"/>
                      </a:lnTo>
                      <a:lnTo>
                        <a:pt x="1876" y="697"/>
                      </a:lnTo>
                      <a:lnTo>
                        <a:pt x="1869" y="694"/>
                      </a:lnTo>
                      <a:lnTo>
                        <a:pt x="1860" y="692"/>
                      </a:lnTo>
                      <a:lnTo>
                        <a:pt x="1851" y="689"/>
                      </a:lnTo>
                      <a:lnTo>
                        <a:pt x="1752" y="669"/>
                      </a:lnTo>
                      <a:lnTo>
                        <a:pt x="1737" y="665"/>
                      </a:lnTo>
                      <a:lnTo>
                        <a:pt x="1726" y="663"/>
                      </a:lnTo>
                      <a:lnTo>
                        <a:pt x="1716" y="659"/>
                      </a:lnTo>
                      <a:lnTo>
                        <a:pt x="1709" y="656"/>
                      </a:lnTo>
                      <a:lnTo>
                        <a:pt x="1707" y="654"/>
                      </a:lnTo>
                      <a:lnTo>
                        <a:pt x="1704" y="651"/>
                      </a:lnTo>
                      <a:lnTo>
                        <a:pt x="1703" y="649"/>
                      </a:lnTo>
                      <a:lnTo>
                        <a:pt x="1702" y="645"/>
                      </a:lnTo>
                      <a:lnTo>
                        <a:pt x="1702" y="637"/>
                      </a:lnTo>
                      <a:lnTo>
                        <a:pt x="1703" y="628"/>
                      </a:lnTo>
                      <a:lnTo>
                        <a:pt x="1706" y="621"/>
                      </a:lnTo>
                      <a:lnTo>
                        <a:pt x="1708" y="613"/>
                      </a:lnTo>
                      <a:lnTo>
                        <a:pt x="1712" y="607"/>
                      </a:lnTo>
                      <a:lnTo>
                        <a:pt x="1718" y="602"/>
                      </a:lnTo>
                      <a:lnTo>
                        <a:pt x="1727" y="598"/>
                      </a:lnTo>
                      <a:lnTo>
                        <a:pt x="1740" y="595"/>
                      </a:lnTo>
                      <a:lnTo>
                        <a:pt x="1755" y="594"/>
                      </a:lnTo>
                      <a:lnTo>
                        <a:pt x="1774" y="593"/>
                      </a:lnTo>
                      <a:lnTo>
                        <a:pt x="1789" y="593"/>
                      </a:lnTo>
                      <a:lnTo>
                        <a:pt x="1802" y="594"/>
                      </a:lnTo>
                      <a:lnTo>
                        <a:pt x="1811" y="595"/>
                      </a:lnTo>
                      <a:lnTo>
                        <a:pt x="1820" y="599"/>
                      </a:lnTo>
                      <a:lnTo>
                        <a:pt x="1822" y="602"/>
                      </a:lnTo>
                      <a:lnTo>
                        <a:pt x="1825" y="604"/>
                      </a:lnTo>
                      <a:lnTo>
                        <a:pt x="1826" y="607"/>
                      </a:lnTo>
                      <a:lnTo>
                        <a:pt x="1827" y="612"/>
                      </a:lnTo>
                      <a:lnTo>
                        <a:pt x="1827" y="622"/>
                      </a:lnTo>
                      <a:lnTo>
                        <a:pt x="1826" y="635"/>
                      </a:lnTo>
                      <a:lnTo>
                        <a:pt x="1928" y="635"/>
                      </a:lnTo>
                      <a:close/>
                      <a:moveTo>
                        <a:pt x="1321" y="597"/>
                      </a:moveTo>
                      <a:lnTo>
                        <a:pt x="1394" y="597"/>
                      </a:lnTo>
                      <a:lnTo>
                        <a:pt x="1408" y="598"/>
                      </a:lnTo>
                      <a:lnTo>
                        <a:pt x="1420" y="599"/>
                      </a:lnTo>
                      <a:lnTo>
                        <a:pt x="1423" y="602"/>
                      </a:lnTo>
                      <a:lnTo>
                        <a:pt x="1427" y="603"/>
                      </a:lnTo>
                      <a:lnTo>
                        <a:pt x="1430" y="606"/>
                      </a:lnTo>
                      <a:lnTo>
                        <a:pt x="1432" y="609"/>
                      </a:lnTo>
                      <a:lnTo>
                        <a:pt x="1435" y="617"/>
                      </a:lnTo>
                      <a:lnTo>
                        <a:pt x="1435" y="626"/>
                      </a:lnTo>
                      <a:lnTo>
                        <a:pt x="1434" y="638"/>
                      </a:lnTo>
                      <a:lnTo>
                        <a:pt x="1431" y="652"/>
                      </a:lnTo>
                      <a:lnTo>
                        <a:pt x="1428" y="664"/>
                      </a:lnTo>
                      <a:lnTo>
                        <a:pt x="1425" y="674"/>
                      </a:lnTo>
                      <a:lnTo>
                        <a:pt x="1420" y="682"/>
                      </a:lnTo>
                      <a:lnTo>
                        <a:pt x="1415" y="688"/>
                      </a:lnTo>
                      <a:lnTo>
                        <a:pt x="1407" y="692"/>
                      </a:lnTo>
                      <a:lnTo>
                        <a:pt x="1398" y="694"/>
                      </a:lnTo>
                      <a:lnTo>
                        <a:pt x="1387" y="695"/>
                      </a:lnTo>
                      <a:lnTo>
                        <a:pt x="1373" y="697"/>
                      </a:lnTo>
                      <a:lnTo>
                        <a:pt x="1299" y="697"/>
                      </a:lnTo>
                      <a:lnTo>
                        <a:pt x="1321" y="597"/>
                      </a:lnTo>
                      <a:close/>
                      <a:moveTo>
                        <a:pt x="1280" y="784"/>
                      </a:moveTo>
                      <a:lnTo>
                        <a:pt x="1375" y="784"/>
                      </a:lnTo>
                      <a:lnTo>
                        <a:pt x="1396" y="784"/>
                      </a:lnTo>
                      <a:lnTo>
                        <a:pt x="1413" y="784"/>
                      </a:lnTo>
                      <a:lnTo>
                        <a:pt x="1430" y="782"/>
                      </a:lnTo>
                      <a:lnTo>
                        <a:pt x="1445" y="780"/>
                      </a:lnTo>
                      <a:lnTo>
                        <a:pt x="1459" y="776"/>
                      </a:lnTo>
                      <a:lnTo>
                        <a:pt x="1470" y="773"/>
                      </a:lnTo>
                      <a:lnTo>
                        <a:pt x="1482" y="768"/>
                      </a:lnTo>
                      <a:lnTo>
                        <a:pt x="1492" y="760"/>
                      </a:lnTo>
                      <a:lnTo>
                        <a:pt x="1501" y="752"/>
                      </a:lnTo>
                      <a:lnTo>
                        <a:pt x="1508" y="744"/>
                      </a:lnTo>
                      <a:lnTo>
                        <a:pt x="1515" y="732"/>
                      </a:lnTo>
                      <a:lnTo>
                        <a:pt x="1521" y="719"/>
                      </a:lnTo>
                      <a:lnTo>
                        <a:pt x="1527" y="706"/>
                      </a:lnTo>
                      <a:lnTo>
                        <a:pt x="1532" y="689"/>
                      </a:lnTo>
                      <a:lnTo>
                        <a:pt x="1537" y="671"/>
                      </a:lnTo>
                      <a:lnTo>
                        <a:pt x="1542" y="651"/>
                      </a:lnTo>
                      <a:lnTo>
                        <a:pt x="1546" y="632"/>
                      </a:lnTo>
                      <a:lnTo>
                        <a:pt x="1549" y="614"/>
                      </a:lnTo>
                      <a:lnTo>
                        <a:pt x="1550" y="599"/>
                      </a:lnTo>
                      <a:lnTo>
                        <a:pt x="1549" y="584"/>
                      </a:lnTo>
                      <a:lnTo>
                        <a:pt x="1547" y="571"/>
                      </a:lnTo>
                      <a:lnTo>
                        <a:pt x="1545" y="560"/>
                      </a:lnTo>
                      <a:lnTo>
                        <a:pt x="1541" y="550"/>
                      </a:lnTo>
                      <a:lnTo>
                        <a:pt x="1535" y="541"/>
                      </a:lnTo>
                      <a:lnTo>
                        <a:pt x="1528" y="532"/>
                      </a:lnTo>
                      <a:lnTo>
                        <a:pt x="1520" y="526"/>
                      </a:lnTo>
                      <a:lnTo>
                        <a:pt x="1509" y="521"/>
                      </a:lnTo>
                      <a:lnTo>
                        <a:pt x="1498" y="516"/>
                      </a:lnTo>
                      <a:lnTo>
                        <a:pt x="1484" y="513"/>
                      </a:lnTo>
                      <a:lnTo>
                        <a:pt x="1470" y="511"/>
                      </a:lnTo>
                      <a:lnTo>
                        <a:pt x="1454" y="509"/>
                      </a:lnTo>
                      <a:lnTo>
                        <a:pt x="1436" y="509"/>
                      </a:lnTo>
                      <a:lnTo>
                        <a:pt x="1234" y="509"/>
                      </a:lnTo>
                      <a:lnTo>
                        <a:pt x="1144" y="912"/>
                      </a:lnTo>
                      <a:lnTo>
                        <a:pt x="1251" y="912"/>
                      </a:lnTo>
                      <a:lnTo>
                        <a:pt x="1280" y="784"/>
                      </a:lnTo>
                      <a:close/>
                      <a:moveTo>
                        <a:pt x="1135" y="635"/>
                      </a:moveTo>
                      <a:lnTo>
                        <a:pt x="1139" y="618"/>
                      </a:lnTo>
                      <a:lnTo>
                        <a:pt x="1141" y="602"/>
                      </a:lnTo>
                      <a:lnTo>
                        <a:pt x="1142" y="585"/>
                      </a:lnTo>
                      <a:lnTo>
                        <a:pt x="1142" y="571"/>
                      </a:lnTo>
                      <a:lnTo>
                        <a:pt x="1141" y="560"/>
                      </a:lnTo>
                      <a:lnTo>
                        <a:pt x="1137" y="549"/>
                      </a:lnTo>
                      <a:lnTo>
                        <a:pt x="1132" y="540"/>
                      </a:lnTo>
                      <a:lnTo>
                        <a:pt x="1125" y="532"/>
                      </a:lnTo>
                      <a:lnTo>
                        <a:pt x="1117" y="526"/>
                      </a:lnTo>
                      <a:lnTo>
                        <a:pt x="1107" y="519"/>
                      </a:lnTo>
                      <a:lnTo>
                        <a:pt x="1096" y="516"/>
                      </a:lnTo>
                      <a:lnTo>
                        <a:pt x="1083" y="512"/>
                      </a:lnTo>
                      <a:lnTo>
                        <a:pt x="1069" y="509"/>
                      </a:lnTo>
                      <a:lnTo>
                        <a:pt x="1054" y="507"/>
                      </a:lnTo>
                      <a:lnTo>
                        <a:pt x="1037" y="506"/>
                      </a:lnTo>
                      <a:lnTo>
                        <a:pt x="1018" y="506"/>
                      </a:lnTo>
                      <a:lnTo>
                        <a:pt x="999" y="506"/>
                      </a:lnTo>
                      <a:lnTo>
                        <a:pt x="962" y="506"/>
                      </a:lnTo>
                      <a:lnTo>
                        <a:pt x="927" y="509"/>
                      </a:lnTo>
                      <a:lnTo>
                        <a:pt x="912" y="512"/>
                      </a:lnTo>
                      <a:lnTo>
                        <a:pt x="897" y="514"/>
                      </a:lnTo>
                      <a:lnTo>
                        <a:pt x="883" y="519"/>
                      </a:lnTo>
                      <a:lnTo>
                        <a:pt x="870" y="526"/>
                      </a:lnTo>
                      <a:lnTo>
                        <a:pt x="858" y="532"/>
                      </a:lnTo>
                      <a:lnTo>
                        <a:pt x="848" y="541"/>
                      </a:lnTo>
                      <a:lnTo>
                        <a:pt x="837" y="551"/>
                      </a:lnTo>
                      <a:lnTo>
                        <a:pt x="829" y="563"/>
                      </a:lnTo>
                      <a:lnTo>
                        <a:pt x="820" y="576"/>
                      </a:lnTo>
                      <a:lnTo>
                        <a:pt x="813" y="592"/>
                      </a:lnTo>
                      <a:lnTo>
                        <a:pt x="807" y="608"/>
                      </a:lnTo>
                      <a:lnTo>
                        <a:pt x="802" y="628"/>
                      </a:lnTo>
                      <a:lnTo>
                        <a:pt x="800" y="642"/>
                      </a:lnTo>
                      <a:lnTo>
                        <a:pt x="798" y="655"/>
                      </a:lnTo>
                      <a:lnTo>
                        <a:pt x="797" y="666"/>
                      </a:lnTo>
                      <a:lnTo>
                        <a:pt x="798" y="678"/>
                      </a:lnTo>
                      <a:lnTo>
                        <a:pt x="800" y="687"/>
                      </a:lnTo>
                      <a:lnTo>
                        <a:pt x="803" y="695"/>
                      </a:lnTo>
                      <a:lnTo>
                        <a:pt x="806" y="703"/>
                      </a:lnTo>
                      <a:lnTo>
                        <a:pt x="811" y="709"/>
                      </a:lnTo>
                      <a:lnTo>
                        <a:pt x="816" y="714"/>
                      </a:lnTo>
                      <a:lnTo>
                        <a:pt x="821" y="719"/>
                      </a:lnTo>
                      <a:lnTo>
                        <a:pt x="827" y="723"/>
                      </a:lnTo>
                      <a:lnTo>
                        <a:pt x="835" y="727"/>
                      </a:lnTo>
                      <a:lnTo>
                        <a:pt x="849" y="732"/>
                      </a:lnTo>
                      <a:lnTo>
                        <a:pt x="864" y="736"/>
                      </a:lnTo>
                      <a:lnTo>
                        <a:pt x="964" y="751"/>
                      </a:lnTo>
                      <a:lnTo>
                        <a:pt x="978" y="754"/>
                      </a:lnTo>
                      <a:lnTo>
                        <a:pt x="989" y="757"/>
                      </a:lnTo>
                      <a:lnTo>
                        <a:pt x="997" y="761"/>
                      </a:lnTo>
                      <a:lnTo>
                        <a:pt x="1002" y="766"/>
                      </a:lnTo>
                      <a:lnTo>
                        <a:pt x="1005" y="773"/>
                      </a:lnTo>
                      <a:lnTo>
                        <a:pt x="1006" y="778"/>
                      </a:lnTo>
                      <a:lnTo>
                        <a:pt x="1006" y="784"/>
                      </a:lnTo>
                      <a:lnTo>
                        <a:pt x="1005" y="790"/>
                      </a:lnTo>
                      <a:lnTo>
                        <a:pt x="1001" y="802"/>
                      </a:lnTo>
                      <a:lnTo>
                        <a:pt x="997" y="811"/>
                      </a:lnTo>
                      <a:lnTo>
                        <a:pt x="993" y="814"/>
                      </a:lnTo>
                      <a:lnTo>
                        <a:pt x="991" y="817"/>
                      </a:lnTo>
                      <a:lnTo>
                        <a:pt x="987" y="821"/>
                      </a:lnTo>
                      <a:lnTo>
                        <a:pt x="983" y="822"/>
                      </a:lnTo>
                      <a:lnTo>
                        <a:pt x="973" y="826"/>
                      </a:lnTo>
                      <a:lnTo>
                        <a:pt x="960" y="828"/>
                      </a:lnTo>
                      <a:lnTo>
                        <a:pt x="946" y="830"/>
                      </a:lnTo>
                      <a:lnTo>
                        <a:pt x="929" y="830"/>
                      </a:lnTo>
                      <a:lnTo>
                        <a:pt x="911" y="830"/>
                      </a:lnTo>
                      <a:lnTo>
                        <a:pt x="896" y="828"/>
                      </a:lnTo>
                      <a:lnTo>
                        <a:pt x="884" y="826"/>
                      </a:lnTo>
                      <a:lnTo>
                        <a:pt x="877" y="822"/>
                      </a:lnTo>
                      <a:lnTo>
                        <a:pt x="873" y="819"/>
                      </a:lnTo>
                      <a:lnTo>
                        <a:pt x="872" y="816"/>
                      </a:lnTo>
                      <a:lnTo>
                        <a:pt x="869" y="812"/>
                      </a:lnTo>
                      <a:lnTo>
                        <a:pt x="869" y="808"/>
                      </a:lnTo>
                      <a:lnTo>
                        <a:pt x="869" y="797"/>
                      </a:lnTo>
                      <a:lnTo>
                        <a:pt x="870" y="783"/>
                      </a:lnTo>
                      <a:lnTo>
                        <a:pt x="768" y="783"/>
                      </a:lnTo>
                      <a:lnTo>
                        <a:pt x="764" y="804"/>
                      </a:lnTo>
                      <a:lnTo>
                        <a:pt x="762" y="823"/>
                      </a:lnTo>
                      <a:lnTo>
                        <a:pt x="762" y="841"/>
                      </a:lnTo>
                      <a:lnTo>
                        <a:pt x="763" y="855"/>
                      </a:lnTo>
                      <a:lnTo>
                        <a:pt x="765" y="868"/>
                      </a:lnTo>
                      <a:lnTo>
                        <a:pt x="770" y="879"/>
                      </a:lnTo>
                      <a:lnTo>
                        <a:pt x="778" y="888"/>
                      </a:lnTo>
                      <a:lnTo>
                        <a:pt x="786" y="895"/>
                      </a:lnTo>
                      <a:lnTo>
                        <a:pt x="796" y="902"/>
                      </a:lnTo>
                      <a:lnTo>
                        <a:pt x="807" y="907"/>
                      </a:lnTo>
                      <a:lnTo>
                        <a:pt x="821" y="911"/>
                      </a:lnTo>
                      <a:lnTo>
                        <a:pt x="835" y="913"/>
                      </a:lnTo>
                      <a:lnTo>
                        <a:pt x="851" y="916"/>
                      </a:lnTo>
                      <a:lnTo>
                        <a:pt x="869" y="917"/>
                      </a:lnTo>
                      <a:lnTo>
                        <a:pt x="888" y="917"/>
                      </a:lnTo>
                      <a:lnTo>
                        <a:pt x="910" y="918"/>
                      </a:lnTo>
                      <a:lnTo>
                        <a:pt x="936" y="917"/>
                      </a:lnTo>
                      <a:lnTo>
                        <a:pt x="960" y="917"/>
                      </a:lnTo>
                      <a:lnTo>
                        <a:pt x="982" y="914"/>
                      </a:lnTo>
                      <a:lnTo>
                        <a:pt x="1002" y="912"/>
                      </a:lnTo>
                      <a:lnTo>
                        <a:pt x="1018" y="909"/>
                      </a:lnTo>
                      <a:lnTo>
                        <a:pt x="1034" y="904"/>
                      </a:lnTo>
                      <a:lnTo>
                        <a:pt x="1048" y="899"/>
                      </a:lnTo>
                      <a:lnTo>
                        <a:pt x="1059" y="893"/>
                      </a:lnTo>
                      <a:lnTo>
                        <a:pt x="1069" y="884"/>
                      </a:lnTo>
                      <a:lnTo>
                        <a:pt x="1078" y="875"/>
                      </a:lnTo>
                      <a:lnTo>
                        <a:pt x="1086" y="864"/>
                      </a:lnTo>
                      <a:lnTo>
                        <a:pt x="1092" y="851"/>
                      </a:lnTo>
                      <a:lnTo>
                        <a:pt x="1098" y="837"/>
                      </a:lnTo>
                      <a:lnTo>
                        <a:pt x="1103" y="821"/>
                      </a:lnTo>
                      <a:lnTo>
                        <a:pt x="1108" y="803"/>
                      </a:lnTo>
                      <a:lnTo>
                        <a:pt x="1113" y="783"/>
                      </a:lnTo>
                      <a:lnTo>
                        <a:pt x="1116" y="774"/>
                      </a:lnTo>
                      <a:lnTo>
                        <a:pt x="1116" y="764"/>
                      </a:lnTo>
                      <a:lnTo>
                        <a:pt x="1117" y="755"/>
                      </a:lnTo>
                      <a:lnTo>
                        <a:pt x="1117" y="747"/>
                      </a:lnTo>
                      <a:lnTo>
                        <a:pt x="1116" y="740"/>
                      </a:lnTo>
                      <a:lnTo>
                        <a:pt x="1115" y="732"/>
                      </a:lnTo>
                      <a:lnTo>
                        <a:pt x="1112" y="726"/>
                      </a:lnTo>
                      <a:lnTo>
                        <a:pt x="1108" y="719"/>
                      </a:lnTo>
                      <a:lnTo>
                        <a:pt x="1105" y="714"/>
                      </a:lnTo>
                      <a:lnTo>
                        <a:pt x="1101" y="709"/>
                      </a:lnTo>
                      <a:lnTo>
                        <a:pt x="1096" y="704"/>
                      </a:lnTo>
                      <a:lnTo>
                        <a:pt x="1089" y="701"/>
                      </a:lnTo>
                      <a:lnTo>
                        <a:pt x="1083" y="697"/>
                      </a:lnTo>
                      <a:lnTo>
                        <a:pt x="1075" y="694"/>
                      </a:lnTo>
                      <a:lnTo>
                        <a:pt x="1067" y="692"/>
                      </a:lnTo>
                      <a:lnTo>
                        <a:pt x="1058" y="689"/>
                      </a:lnTo>
                      <a:lnTo>
                        <a:pt x="959" y="669"/>
                      </a:lnTo>
                      <a:lnTo>
                        <a:pt x="944" y="665"/>
                      </a:lnTo>
                      <a:lnTo>
                        <a:pt x="931" y="663"/>
                      </a:lnTo>
                      <a:lnTo>
                        <a:pt x="922" y="659"/>
                      </a:lnTo>
                      <a:lnTo>
                        <a:pt x="915" y="656"/>
                      </a:lnTo>
                      <a:lnTo>
                        <a:pt x="912" y="654"/>
                      </a:lnTo>
                      <a:lnTo>
                        <a:pt x="911" y="651"/>
                      </a:lnTo>
                      <a:lnTo>
                        <a:pt x="910" y="649"/>
                      </a:lnTo>
                      <a:lnTo>
                        <a:pt x="908" y="645"/>
                      </a:lnTo>
                      <a:lnTo>
                        <a:pt x="908" y="637"/>
                      </a:lnTo>
                      <a:lnTo>
                        <a:pt x="910" y="628"/>
                      </a:lnTo>
                      <a:lnTo>
                        <a:pt x="911" y="621"/>
                      </a:lnTo>
                      <a:lnTo>
                        <a:pt x="915" y="613"/>
                      </a:lnTo>
                      <a:lnTo>
                        <a:pt x="918" y="607"/>
                      </a:lnTo>
                      <a:lnTo>
                        <a:pt x="925" y="602"/>
                      </a:lnTo>
                      <a:lnTo>
                        <a:pt x="934" y="598"/>
                      </a:lnTo>
                      <a:lnTo>
                        <a:pt x="945" y="595"/>
                      </a:lnTo>
                      <a:lnTo>
                        <a:pt x="962" y="594"/>
                      </a:lnTo>
                      <a:lnTo>
                        <a:pt x="980" y="593"/>
                      </a:lnTo>
                      <a:lnTo>
                        <a:pt x="996" y="593"/>
                      </a:lnTo>
                      <a:lnTo>
                        <a:pt x="1007" y="594"/>
                      </a:lnTo>
                      <a:lnTo>
                        <a:pt x="1017" y="595"/>
                      </a:lnTo>
                      <a:lnTo>
                        <a:pt x="1025" y="599"/>
                      </a:lnTo>
                      <a:lnTo>
                        <a:pt x="1029" y="602"/>
                      </a:lnTo>
                      <a:lnTo>
                        <a:pt x="1030" y="604"/>
                      </a:lnTo>
                      <a:lnTo>
                        <a:pt x="1032" y="607"/>
                      </a:lnTo>
                      <a:lnTo>
                        <a:pt x="1034" y="612"/>
                      </a:lnTo>
                      <a:lnTo>
                        <a:pt x="1034" y="622"/>
                      </a:lnTo>
                      <a:lnTo>
                        <a:pt x="1031" y="635"/>
                      </a:lnTo>
                      <a:lnTo>
                        <a:pt x="1135" y="635"/>
                      </a:lnTo>
                      <a:close/>
                    </a:path>
                  </a:pathLst>
                </a:custGeom>
                <a:solidFill>
                  <a:srgbClr val="004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232" name="Freeform 10"/>
                <p:cNvSpPr>
                  <a:spLocks/>
                </p:cNvSpPr>
                <p:nvPr/>
              </p:nvSpPr>
              <p:spPr bwMode="auto">
                <a:xfrm>
                  <a:off x="538163" y="66198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252" y="37"/>
                    </a:cxn>
                    <a:cxn ang="0">
                      <a:pos x="176" y="114"/>
                    </a:cxn>
                    <a:cxn ang="0">
                      <a:pos x="124" y="176"/>
                    </a:cxn>
                    <a:cxn ang="0">
                      <a:pos x="94" y="219"/>
                    </a:cxn>
                    <a:cxn ang="0">
                      <a:pos x="66" y="263"/>
                    </a:cxn>
                    <a:cxn ang="0">
                      <a:pos x="43" y="309"/>
                    </a:cxn>
                    <a:cxn ang="0">
                      <a:pos x="24" y="356"/>
                    </a:cxn>
                    <a:cxn ang="0">
                      <a:pos x="10" y="403"/>
                    </a:cxn>
                    <a:cxn ang="0">
                      <a:pos x="1" y="451"/>
                    </a:cxn>
                    <a:cxn ang="0">
                      <a:pos x="0" y="500"/>
                    </a:cxn>
                    <a:cxn ang="0">
                      <a:pos x="5" y="551"/>
                    </a:cxn>
                    <a:cxn ang="0">
                      <a:pos x="17" y="601"/>
                    </a:cxn>
                    <a:cxn ang="0">
                      <a:pos x="37" y="653"/>
                    </a:cxn>
                    <a:cxn ang="0">
                      <a:pos x="65" y="705"/>
                    </a:cxn>
                    <a:cxn ang="0">
                      <a:pos x="108" y="761"/>
                    </a:cxn>
                    <a:cxn ang="0">
                      <a:pos x="165" y="815"/>
                    </a:cxn>
                    <a:cxn ang="0">
                      <a:pos x="227" y="862"/>
                    </a:cxn>
                    <a:cxn ang="0">
                      <a:pos x="295" y="903"/>
                    </a:cxn>
                    <a:cxn ang="0">
                      <a:pos x="367" y="937"/>
                    </a:cxn>
                    <a:cxn ang="0">
                      <a:pos x="443" y="966"/>
                    </a:cxn>
                    <a:cxn ang="0">
                      <a:pos x="523" y="990"/>
                    </a:cxn>
                    <a:cxn ang="0">
                      <a:pos x="604" y="1008"/>
                    </a:cxn>
                    <a:cxn ang="0">
                      <a:pos x="687" y="1023"/>
                    </a:cxn>
                    <a:cxn ang="0">
                      <a:pos x="772" y="1032"/>
                    </a:cxn>
                    <a:cxn ang="0">
                      <a:pos x="856" y="1038"/>
                    </a:cxn>
                    <a:cxn ang="0">
                      <a:pos x="940" y="1039"/>
                    </a:cxn>
                    <a:cxn ang="0">
                      <a:pos x="1024" y="1038"/>
                    </a:cxn>
                    <a:cxn ang="0">
                      <a:pos x="1105" y="1034"/>
                    </a:cxn>
                    <a:cxn ang="0">
                      <a:pos x="1183" y="1028"/>
                    </a:cxn>
                    <a:cxn ang="0">
                      <a:pos x="1258" y="1018"/>
                    </a:cxn>
                    <a:cxn ang="0">
                      <a:pos x="1258" y="1012"/>
                    </a:cxn>
                    <a:cxn ang="0">
                      <a:pos x="1183" y="1008"/>
                    </a:cxn>
                    <a:cxn ang="0">
                      <a:pos x="1106" y="1000"/>
                    </a:cxn>
                    <a:cxn ang="0">
                      <a:pos x="1026" y="989"/>
                    </a:cxn>
                    <a:cxn ang="0">
                      <a:pos x="945" y="974"/>
                    </a:cxn>
                    <a:cxn ang="0">
                      <a:pos x="866" y="955"/>
                    </a:cxn>
                    <a:cxn ang="0">
                      <a:pos x="786" y="931"/>
                    </a:cxn>
                    <a:cxn ang="0">
                      <a:pos x="707" y="903"/>
                    </a:cxn>
                    <a:cxn ang="0">
                      <a:pos x="633" y="871"/>
                    </a:cxn>
                    <a:cxn ang="0">
                      <a:pos x="561" y="833"/>
                    </a:cxn>
                    <a:cxn ang="0">
                      <a:pos x="494" y="790"/>
                    </a:cxn>
                    <a:cxn ang="0">
                      <a:pos x="430" y="742"/>
                    </a:cxn>
                    <a:cxn ang="0">
                      <a:pos x="375" y="689"/>
                    </a:cxn>
                    <a:cxn ang="0">
                      <a:pos x="325" y="629"/>
                    </a:cxn>
                    <a:cxn ang="0">
                      <a:pos x="284" y="563"/>
                    </a:cxn>
                    <a:cxn ang="0">
                      <a:pos x="251" y="493"/>
                    </a:cxn>
                    <a:cxn ang="0">
                      <a:pos x="229" y="424"/>
                    </a:cxn>
                    <a:cxn ang="0">
                      <a:pos x="219" y="366"/>
                    </a:cxn>
                    <a:cxn ang="0">
                      <a:pos x="215" y="308"/>
                    </a:cxn>
                    <a:cxn ang="0">
                      <a:pos x="218" y="251"/>
                    </a:cxn>
                    <a:cxn ang="0">
                      <a:pos x="225" y="194"/>
                    </a:cxn>
                    <a:cxn ang="0">
                      <a:pos x="238" y="137"/>
                    </a:cxn>
                    <a:cxn ang="0">
                      <a:pos x="257" y="81"/>
                    </a:cxn>
                    <a:cxn ang="0">
                      <a:pos x="280" y="27"/>
                    </a:cxn>
                  </a:cxnLst>
                  <a:rect l="0" t="0" r="r" b="b"/>
                  <a:pathLst>
                    <a:path w="1295" h="1039">
                      <a:moveTo>
                        <a:pt x="292" y="0"/>
                      </a:moveTo>
                      <a:lnTo>
                        <a:pt x="252" y="37"/>
                      </a:lnTo>
                      <a:lnTo>
                        <a:pt x="214" y="75"/>
                      </a:lnTo>
                      <a:lnTo>
                        <a:pt x="176" y="114"/>
                      </a:lnTo>
                      <a:lnTo>
                        <a:pt x="141" y="156"/>
                      </a:lnTo>
                      <a:lnTo>
                        <a:pt x="124" y="176"/>
                      </a:lnTo>
                      <a:lnTo>
                        <a:pt x="109" y="198"/>
                      </a:lnTo>
                      <a:lnTo>
                        <a:pt x="94" y="219"/>
                      </a:lnTo>
                      <a:lnTo>
                        <a:pt x="80" y="242"/>
                      </a:lnTo>
                      <a:lnTo>
                        <a:pt x="66" y="263"/>
                      </a:lnTo>
                      <a:lnTo>
                        <a:pt x="55" y="286"/>
                      </a:lnTo>
                      <a:lnTo>
                        <a:pt x="43" y="309"/>
                      </a:lnTo>
                      <a:lnTo>
                        <a:pt x="33" y="332"/>
                      </a:lnTo>
                      <a:lnTo>
                        <a:pt x="24" y="356"/>
                      </a:lnTo>
                      <a:lnTo>
                        <a:pt x="17" y="379"/>
                      </a:lnTo>
                      <a:lnTo>
                        <a:pt x="10" y="403"/>
                      </a:lnTo>
                      <a:lnTo>
                        <a:pt x="5" y="427"/>
                      </a:lnTo>
                      <a:lnTo>
                        <a:pt x="1" y="451"/>
                      </a:lnTo>
                      <a:lnTo>
                        <a:pt x="0" y="476"/>
                      </a:lnTo>
                      <a:lnTo>
                        <a:pt x="0" y="500"/>
                      </a:lnTo>
                      <a:lnTo>
                        <a:pt x="1" y="525"/>
                      </a:lnTo>
                      <a:lnTo>
                        <a:pt x="5" y="551"/>
                      </a:lnTo>
                      <a:lnTo>
                        <a:pt x="10" y="576"/>
                      </a:lnTo>
                      <a:lnTo>
                        <a:pt x="17" y="601"/>
                      </a:lnTo>
                      <a:lnTo>
                        <a:pt x="25" y="628"/>
                      </a:lnTo>
                      <a:lnTo>
                        <a:pt x="37" y="653"/>
                      </a:lnTo>
                      <a:lnTo>
                        <a:pt x="49" y="680"/>
                      </a:lnTo>
                      <a:lnTo>
                        <a:pt x="65" y="705"/>
                      </a:lnTo>
                      <a:lnTo>
                        <a:pt x="81" y="732"/>
                      </a:lnTo>
                      <a:lnTo>
                        <a:pt x="108" y="761"/>
                      </a:lnTo>
                      <a:lnTo>
                        <a:pt x="135" y="789"/>
                      </a:lnTo>
                      <a:lnTo>
                        <a:pt x="165" y="815"/>
                      </a:lnTo>
                      <a:lnTo>
                        <a:pt x="195" y="839"/>
                      </a:lnTo>
                      <a:lnTo>
                        <a:pt x="227" y="862"/>
                      </a:lnTo>
                      <a:lnTo>
                        <a:pt x="261" y="882"/>
                      </a:lnTo>
                      <a:lnTo>
                        <a:pt x="295" y="903"/>
                      </a:lnTo>
                      <a:lnTo>
                        <a:pt x="330" y="920"/>
                      </a:lnTo>
                      <a:lnTo>
                        <a:pt x="367" y="937"/>
                      </a:lnTo>
                      <a:lnTo>
                        <a:pt x="405" y="952"/>
                      </a:lnTo>
                      <a:lnTo>
                        <a:pt x="443" y="966"/>
                      </a:lnTo>
                      <a:lnTo>
                        <a:pt x="482" y="979"/>
                      </a:lnTo>
                      <a:lnTo>
                        <a:pt x="523" y="990"/>
                      </a:lnTo>
                      <a:lnTo>
                        <a:pt x="563" y="1000"/>
                      </a:lnTo>
                      <a:lnTo>
                        <a:pt x="604" y="1008"/>
                      </a:lnTo>
                      <a:lnTo>
                        <a:pt x="645" y="1015"/>
                      </a:lnTo>
                      <a:lnTo>
                        <a:pt x="687" y="1023"/>
                      </a:lnTo>
                      <a:lnTo>
                        <a:pt x="729" y="1028"/>
                      </a:lnTo>
                      <a:lnTo>
                        <a:pt x="772" y="1032"/>
                      </a:lnTo>
                      <a:lnTo>
                        <a:pt x="814" y="1036"/>
                      </a:lnTo>
                      <a:lnTo>
                        <a:pt x="856" y="1038"/>
                      </a:lnTo>
                      <a:lnTo>
                        <a:pt x="899" y="1039"/>
                      </a:lnTo>
                      <a:lnTo>
                        <a:pt x="940" y="1039"/>
                      </a:lnTo>
                      <a:lnTo>
                        <a:pt x="982" y="1039"/>
                      </a:lnTo>
                      <a:lnTo>
                        <a:pt x="1024" y="1038"/>
                      </a:lnTo>
                      <a:lnTo>
                        <a:pt x="1064" y="1037"/>
                      </a:lnTo>
                      <a:lnTo>
                        <a:pt x="1105" y="1034"/>
                      </a:lnTo>
                      <a:lnTo>
                        <a:pt x="1144" y="1032"/>
                      </a:lnTo>
                      <a:lnTo>
                        <a:pt x="1183" y="1028"/>
                      </a:lnTo>
                      <a:lnTo>
                        <a:pt x="1221" y="1023"/>
                      </a:lnTo>
                      <a:lnTo>
                        <a:pt x="1258" y="1018"/>
                      </a:lnTo>
                      <a:lnTo>
                        <a:pt x="1295" y="1013"/>
                      </a:lnTo>
                      <a:lnTo>
                        <a:pt x="1258" y="1012"/>
                      </a:lnTo>
                      <a:lnTo>
                        <a:pt x="1221" y="1010"/>
                      </a:lnTo>
                      <a:lnTo>
                        <a:pt x="1183" y="1008"/>
                      </a:lnTo>
                      <a:lnTo>
                        <a:pt x="1145" y="1004"/>
                      </a:lnTo>
                      <a:lnTo>
                        <a:pt x="1106" y="1000"/>
                      </a:lnTo>
                      <a:lnTo>
                        <a:pt x="1066" y="995"/>
                      </a:lnTo>
                      <a:lnTo>
                        <a:pt x="1026" y="989"/>
                      </a:lnTo>
                      <a:lnTo>
                        <a:pt x="986" y="981"/>
                      </a:lnTo>
                      <a:lnTo>
                        <a:pt x="945" y="974"/>
                      </a:lnTo>
                      <a:lnTo>
                        <a:pt x="905" y="965"/>
                      </a:lnTo>
                      <a:lnTo>
                        <a:pt x="866" y="955"/>
                      </a:lnTo>
                      <a:lnTo>
                        <a:pt x="825" y="943"/>
                      </a:lnTo>
                      <a:lnTo>
                        <a:pt x="786" y="931"/>
                      </a:lnTo>
                      <a:lnTo>
                        <a:pt x="747" y="918"/>
                      </a:lnTo>
                      <a:lnTo>
                        <a:pt x="707" y="903"/>
                      </a:lnTo>
                      <a:lnTo>
                        <a:pt x="670" y="888"/>
                      </a:lnTo>
                      <a:lnTo>
                        <a:pt x="633" y="871"/>
                      </a:lnTo>
                      <a:lnTo>
                        <a:pt x="596" y="852"/>
                      </a:lnTo>
                      <a:lnTo>
                        <a:pt x="561" y="833"/>
                      </a:lnTo>
                      <a:lnTo>
                        <a:pt x="527" y="813"/>
                      </a:lnTo>
                      <a:lnTo>
                        <a:pt x="494" y="790"/>
                      </a:lnTo>
                      <a:lnTo>
                        <a:pt x="462" y="767"/>
                      </a:lnTo>
                      <a:lnTo>
                        <a:pt x="430" y="742"/>
                      </a:lnTo>
                      <a:lnTo>
                        <a:pt x="403" y="717"/>
                      </a:lnTo>
                      <a:lnTo>
                        <a:pt x="375" y="689"/>
                      </a:lnTo>
                      <a:lnTo>
                        <a:pt x="349" y="660"/>
                      </a:lnTo>
                      <a:lnTo>
                        <a:pt x="325" y="629"/>
                      </a:lnTo>
                      <a:lnTo>
                        <a:pt x="304" y="598"/>
                      </a:lnTo>
                      <a:lnTo>
                        <a:pt x="284" y="563"/>
                      </a:lnTo>
                      <a:lnTo>
                        <a:pt x="266" y="529"/>
                      </a:lnTo>
                      <a:lnTo>
                        <a:pt x="251" y="493"/>
                      </a:lnTo>
                      <a:lnTo>
                        <a:pt x="238" y="453"/>
                      </a:lnTo>
                      <a:lnTo>
                        <a:pt x="229" y="424"/>
                      </a:lnTo>
                      <a:lnTo>
                        <a:pt x="223" y="395"/>
                      </a:lnTo>
                      <a:lnTo>
                        <a:pt x="219" y="366"/>
                      </a:lnTo>
                      <a:lnTo>
                        <a:pt x="216" y="337"/>
                      </a:lnTo>
                      <a:lnTo>
                        <a:pt x="215" y="308"/>
                      </a:lnTo>
                      <a:lnTo>
                        <a:pt x="215" y="279"/>
                      </a:lnTo>
                      <a:lnTo>
                        <a:pt x="218" y="251"/>
                      </a:lnTo>
                      <a:lnTo>
                        <a:pt x="220" y="222"/>
                      </a:lnTo>
                      <a:lnTo>
                        <a:pt x="225" y="194"/>
                      </a:lnTo>
                      <a:lnTo>
                        <a:pt x="232" y="165"/>
                      </a:lnTo>
                      <a:lnTo>
                        <a:pt x="238" y="137"/>
                      </a:lnTo>
                      <a:lnTo>
                        <a:pt x="247" y="109"/>
                      </a:lnTo>
                      <a:lnTo>
                        <a:pt x="257" y="81"/>
                      </a:lnTo>
                      <a:lnTo>
                        <a:pt x="267" y="55"/>
                      </a:lnTo>
                      <a:lnTo>
                        <a:pt x="280" y="2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33" name="Freeform 11"/>
                <p:cNvSpPr>
                  <a:spLocks/>
                </p:cNvSpPr>
                <p:nvPr/>
              </p:nvSpPr>
              <p:spPr bwMode="auto">
                <a:xfrm>
                  <a:off x="1192213" y="28733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35" y="27"/>
                    </a:cxn>
                    <a:cxn ang="0">
                      <a:pos x="111" y="31"/>
                    </a:cxn>
                    <a:cxn ang="0">
                      <a:pos x="189" y="39"/>
                    </a:cxn>
                    <a:cxn ang="0">
                      <a:pos x="268" y="50"/>
                    </a:cxn>
                    <a:cxn ang="0">
                      <a:pos x="348" y="65"/>
                    </a:cxn>
                    <a:cxn ang="0">
                      <a:pos x="429" y="84"/>
                    </a:cxn>
                    <a:cxn ang="0">
                      <a:pos x="509" y="108"/>
                    </a:cxn>
                    <a:cxn ang="0">
                      <a:pos x="586" y="136"/>
                    </a:cxn>
                    <a:cxn ang="0">
                      <a:pos x="662" y="169"/>
                    </a:cxn>
                    <a:cxn ang="0">
                      <a:pos x="734" y="206"/>
                    </a:cxn>
                    <a:cxn ang="0">
                      <a:pos x="801" y="249"/>
                    </a:cxn>
                    <a:cxn ang="0">
                      <a:pos x="863" y="297"/>
                    </a:cxn>
                    <a:cxn ang="0">
                      <a:pos x="920" y="350"/>
                    </a:cxn>
                    <a:cxn ang="0">
                      <a:pos x="969" y="410"/>
                    </a:cxn>
                    <a:cxn ang="0">
                      <a:pos x="1011" y="476"/>
                    </a:cxn>
                    <a:cxn ang="0">
                      <a:pos x="1044" y="546"/>
                    </a:cxn>
                    <a:cxn ang="0">
                      <a:pos x="1064" y="615"/>
                    </a:cxn>
                    <a:cxn ang="0">
                      <a:pos x="1076" y="673"/>
                    </a:cxn>
                    <a:cxn ang="0">
                      <a:pos x="1080" y="731"/>
                    </a:cxn>
                    <a:cxn ang="0">
                      <a:pos x="1077" y="788"/>
                    </a:cxn>
                    <a:cxn ang="0">
                      <a:pos x="1069" y="845"/>
                    </a:cxn>
                    <a:cxn ang="0">
                      <a:pos x="1055" y="902"/>
                    </a:cxn>
                    <a:cxn ang="0">
                      <a:pos x="1038" y="958"/>
                    </a:cxn>
                    <a:cxn ang="0">
                      <a:pos x="1015" y="1012"/>
                    </a:cxn>
                    <a:cxn ang="0">
                      <a:pos x="1042" y="1002"/>
                    </a:cxn>
                    <a:cxn ang="0">
                      <a:pos x="1117" y="925"/>
                    </a:cxn>
                    <a:cxn ang="0">
                      <a:pos x="1169" y="863"/>
                    </a:cxn>
                    <a:cxn ang="0">
                      <a:pos x="1201" y="820"/>
                    </a:cxn>
                    <a:cxn ang="0">
                      <a:pos x="1228" y="776"/>
                    </a:cxn>
                    <a:cxn ang="0">
                      <a:pos x="1252" y="730"/>
                    </a:cxn>
                    <a:cxn ang="0">
                      <a:pos x="1271" y="683"/>
                    </a:cxn>
                    <a:cxn ang="0">
                      <a:pos x="1285" y="636"/>
                    </a:cxn>
                    <a:cxn ang="0">
                      <a:pos x="1292" y="588"/>
                    </a:cxn>
                    <a:cxn ang="0">
                      <a:pos x="1295" y="539"/>
                    </a:cxn>
                    <a:cxn ang="0">
                      <a:pos x="1290" y="488"/>
                    </a:cxn>
                    <a:cxn ang="0">
                      <a:pos x="1278" y="438"/>
                    </a:cxn>
                    <a:cxn ang="0">
                      <a:pos x="1258" y="386"/>
                    </a:cxn>
                    <a:cxn ang="0">
                      <a:pos x="1230" y="334"/>
                    </a:cxn>
                    <a:cxn ang="0">
                      <a:pos x="1187" y="278"/>
                    </a:cxn>
                    <a:cxn ang="0">
                      <a:pos x="1130" y="224"/>
                    </a:cxn>
                    <a:cxn ang="0">
                      <a:pos x="1067" y="177"/>
                    </a:cxn>
                    <a:cxn ang="0">
                      <a:pos x="1000" y="136"/>
                    </a:cxn>
                    <a:cxn ang="0">
                      <a:pos x="926" y="102"/>
                    </a:cxn>
                    <a:cxn ang="0">
                      <a:pos x="850" y="73"/>
                    </a:cxn>
                    <a:cxn ang="0">
                      <a:pos x="772" y="49"/>
                    </a:cxn>
                    <a:cxn ang="0">
                      <a:pos x="690" y="31"/>
                    </a:cxn>
                    <a:cxn ang="0">
                      <a:pos x="606" y="16"/>
                    </a:cxn>
                    <a:cxn ang="0">
                      <a:pos x="523" y="7"/>
                    </a:cxn>
                    <a:cxn ang="0">
                      <a:pos x="438" y="1"/>
                    </a:cxn>
                    <a:cxn ang="0">
                      <a:pos x="354" y="0"/>
                    </a:cxn>
                    <a:cxn ang="0">
                      <a:pos x="271" y="1"/>
                    </a:cxn>
                    <a:cxn ang="0">
                      <a:pos x="190" y="5"/>
                    </a:cxn>
                    <a:cxn ang="0">
                      <a:pos x="111" y="11"/>
                    </a:cxn>
                    <a:cxn ang="0">
                      <a:pos x="35" y="21"/>
                    </a:cxn>
                  </a:cxnLst>
                  <a:rect l="0" t="0" r="r" b="b"/>
                  <a:pathLst>
                    <a:path w="1295" h="1039">
                      <a:moveTo>
                        <a:pt x="0" y="26"/>
                      </a:moveTo>
                      <a:lnTo>
                        <a:pt x="35" y="27"/>
                      </a:lnTo>
                      <a:lnTo>
                        <a:pt x="73" y="29"/>
                      </a:lnTo>
                      <a:lnTo>
                        <a:pt x="111" y="31"/>
                      </a:lnTo>
                      <a:lnTo>
                        <a:pt x="149" y="35"/>
                      </a:lnTo>
                      <a:lnTo>
                        <a:pt x="189" y="39"/>
                      </a:lnTo>
                      <a:lnTo>
                        <a:pt x="228" y="44"/>
                      </a:lnTo>
                      <a:lnTo>
                        <a:pt x="268" y="50"/>
                      </a:lnTo>
                      <a:lnTo>
                        <a:pt x="309" y="58"/>
                      </a:lnTo>
                      <a:lnTo>
                        <a:pt x="348" y="65"/>
                      </a:lnTo>
                      <a:lnTo>
                        <a:pt x="389" y="74"/>
                      </a:lnTo>
                      <a:lnTo>
                        <a:pt x="429" y="84"/>
                      </a:lnTo>
                      <a:lnTo>
                        <a:pt x="468" y="96"/>
                      </a:lnTo>
                      <a:lnTo>
                        <a:pt x="509" y="108"/>
                      </a:lnTo>
                      <a:lnTo>
                        <a:pt x="548" y="121"/>
                      </a:lnTo>
                      <a:lnTo>
                        <a:pt x="586" y="136"/>
                      </a:lnTo>
                      <a:lnTo>
                        <a:pt x="624" y="151"/>
                      </a:lnTo>
                      <a:lnTo>
                        <a:pt x="662" y="169"/>
                      </a:lnTo>
                      <a:lnTo>
                        <a:pt x="699" y="187"/>
                      </a:lnTo>
                      <a:lnTo>
                        <a:pt x="734" y="206"/>
                      </a:lnTo>
                      <a:lnTo>
                        <a:pt x="768" y="226"/>
                      </a:lnTo>
                      <a:lnTo>
                        <a:pt x="801" y="249"/>
                      </a:lnTo>
                      <a:lnTo>
                        <a:pt x="833" y="272"/>
                      </a:lnTo>
                      <a:lnTo>
                        <a:pt x="863" y="297"/>
                      </a:lnTo>
                      <a:lnTo>
                        <a:pt x="892" y="322"/>
                      </a:lnTo>
                      <a:lnTo>
                        <a:pt x="920" y="350"/>
                      </a:lnTo>
                      <a:lnTo>
                        <a:pt x="945" y="379"/>
                      </a:lnTo>
                      <a:lnTo>
                        <a:pt x="969" y="410"/>
                      </a:lnTo>
                      <a:lnTo>
                        <a:pt x="991" y="441"/>
                      </a:lnTo>
                      <a:lnTo>
                        <a:pt x="1011" y="476"/>
                      </a:lnTo>
                      <a:lnTo>
                        <a:pt x="1029" y="510"/>
                      </a:lnTo>
                      <a:lnTo>
                        <a:pt x="1044" y="546"/>
                      </a:lnTo>
                      <a:lnTo>
                        <a:pt x="1057" y="586"/>
                      </a:lnTo>
                      <a:lnTo>
                        <a:pt x="1064" y="615"/>
                      </a:lnTo>
                      <a:lnTo>
                        <a:pt x="1071" y="644"/>
                      </a:lnTo>
                      <a:lnTo>
                        <a:pt x="1076" y="673"/>
                      </a:lnTo>
                      <a:lnTo>
                        <a:pt x="1078" y="702"/>
                      </a:lnTo>
                      <a:lnTo>
                        <a:pt x="1080" y="731"/>
                      </a:lnTo>
                      <a:lnTo>
                        <a:pt x="1080" y="760"/>
                      </a:lnTo>
                      <a:lnTo>
                        <a:pt x="1077" y="788"/>
                      </a:lnTo>
                      <a:lnTo>
                        <a:pt x="1074" y="817"/>
                      </a:lnTo>
                      <a:lnTo>
                        <a:pt x="1069" y="845"/>
                      </a:lnTo>
                      <a:lnTo>
                        <a:pt x="1063" y="874"/>
                      </a:lnTo>
                      <a:lnTo>
                        <a:pt x="1055" y="902"/>
                      </a:lnTo>
                      <a:lnTo>
                        <a:pt x="1048" y="930"/>
                      </a:lnTo>
                      <a:lnTo>
                        <a:pt x="1038" y="958"/>
                      </a:lnTo>
                      <a:lnTo>
                        <a:pt x="1026" y="984"/>
                      </a:lnTo>
                      <a:lnTo>
                        <a:pt x="1015" y="1012"/>
                      </a:lnTo>
                      <a:lnTo>
                        <a:pt x="1002" y="1039"/>
                      </a:lnTo>
                      <a:lnTo>
                        <a:pt x="1042" y="1002"/>
                      </a:lnTo>
                      <a:lnTo>
                        <a:pt x="1081" y="964"/>
                      </a:lnTo>
                      <a:lnTo>
                        <a:pt x="1117" y="925"/>
                      </a:lnTo>
                      <a:lnTo>
                        <a:pt x="1153" y="883"/>
                      </a:lnTo>
                      <a:lnTo>
                        <a:pt x="1169" y="863"/>
                      </a:lnTo>
                      <a:lnTo>
                        <a:pt x="1186" y="841"/>
                      </a:lnTo>
                      <a:lnTo>
                        <a:pt x="1201" y="820"/>
                      </a:lnTo>
                      <a:lnTo>
                        <a:pt x="1215" y="797"/>
                      </a:lnTo>
                      <a:lnTo>
                        <a:pt x="1228" y="776"/>
                      </a:lnTo>
                      <a:lnTo>
                        <a:pt x="1240" y="753"/>
                      </a:lnTo>
                      <a:lnTo>
                        <a:pt x="1252" y="730"/>
                      </a:lnTo>
                      <a:lnTo>
                        <a:pt x="1262" y="707"/>
                      </a:lnTo>
                      <a:lnTo>
                        <a:pt x="1271" y="683"/>
                      </a:lnTo>
                      <a:lnTo>
                        <a:pt x="1278" y="660"/>
                      </a:lnTo>
                      <a:lnTo>
                        <a:pt x="1285" y="636"/>
                      </a:lnTo>
                      <a:lnTo>
                        <a:pt x="1290" y="612"/>
                      </a:lnTo>
                      <a:lnTo>
                        <a:pt x="1292" y="588"/>
                      </a:lnTo>
                      <a:lnTo>
                        <a:pt x="1295" y="563"/>
                      </a:lnTo>
                      <a:lnTo>
                        <a:pt x="1295" y="539"/>
                      </a:lnTo>
                      <a:lnTo>
                        <a:pt x="1293" y="514"/>
                      </a:lnTo>
                      <a:lnTo>
                        <a:pt x="1290" y="488"/>
                      </a:lnTo>
                      <a:lnTo>
                        <a:pt x="1285" y="463"/>
                      </a:lnTo>
                      <a:lnTo>
                        <a:pt x="1278" y="438"/>
                      </a:lnTo>
                      <a:lnTo>
                        <a:pt x="1269" y="411"/>
                      </a:lnTo>
                      <a:lnTo>
                        <a:pt x="1258" y="386"/>
                      </a:lnTo>
                      <a:lnTo>
                        <a:pt x="1245" y="359"/>
                      </a:lnTo>
                      <a:lnTo>
                        <a:pt x="1230" y="334"/>
                      </a:lnTo>
                      <a:lnTo>
                        <a:pt x="1212" y="307"/>
                      </a:lnTo>
                      <a:lnTo>
                        <a:pt x="1187" y="278"/>
                      </a:lnTo>
                      <a:lnTo>
                        <a:pt x="1159" y="250"/>
                      </a:lnTo>
                      <a:lnTo>
                        <a:pt x="1130" y="224"/>
                      </a:lnTo>
                      <a:lnTo>
                        <a:pt x="1100" y="200"/>
                      </a:lnTo>
                      <a:lnTo>
                        <a:pt x="1067" y="177"/>
                      </a:lnTo>
                      <a:lnTo>
                        <a:pt x="1034" y="157"/>
                      </a:lnTo>
                      <a:lnTo>
                        <a:pt x="1000" y="136"/>
                      </a:lnTo>
                      <a:lnTo>
                        <a:pt x="963" y="119"/>
                      </a:lnTo>
                      <a:lnTo>
                        <a:pt x="926" y="102"/>
                      </a:lnTo>
                      <a:lnTo>
                        <a:pt x="890" y="87"/>
                      </a:lnTo>
                      <a:lnTo>
                        <a:pt x="850" y="73"/>
                      </a:lnTo>
                      <a:lnTo>
                        <a:pt x="811" y="60"/>
                      </a:lnTo>
                      <a:lnTo>
                        <a:pt x="772" y="49"/>
                      </a:lnTo>
                      <a:lnTo>
                        <a:pt x="731" y="39"/>
                      </a:lnTo>
                      <a:lnTo>
                        <a:pt x="690" y="31"/>
                      </a:lnTo>
                      <a:lnTo>
                        <a:pt x="648" y="24"/>
                      </a:lnTo>
                      <a:lnTo>
                        <a:pt x="606" y="16"/>
                      </a:lnTo>
                      <a:lnTo>
                        <a:pt x="564" y="11"/>
                      </a:lnTo>
                      <a:lnTo>
                        <a:pt x="523" y="7"/>
                      </a:lnTo>
                      <a:lnTo>
                        <a:pt x="481" y="3"/>
                      </a:lnTo>
                      <a:lnTo>
                        <a:pt x="438" y="1"/>
                      </a:lnTo>
                      <a:lnTo>
                        <a:pt x="396" y="0"/>
                      </a:lnTo>
                      <a:lnTo>
                        <a:pt x="354" y="0"/>
                      </a:lnTo>
                      <a:lnTo>
                        <a:pt x="313" y="0"/>
                      </a:lnTo>
                      <a:lnTo>
                        <a:pt x="271" y="1"/>
                      </a:lnTo>
                      <a:lnTo>
                        <a:pt x="230" y="2"/>
                      </a:lnTo>
                      <a:lnTo>
                        <a:pt x="190" y="5"/>
                      </a:lnTo>
                      <a:lnTo>
                        <a:pt x="151" y="7"/>
                      </a:lnTo>
                      <a:lnTo>
                        <a:pt x="111" y="11"/>
                      </a:lnTo>
                      <a:lnTo>
                        <a:pt x="73" y="16"/>
                      </a:lnTo>
                      <a:lnTo>
                        <a:pt x="35" y="21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E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228" name="Freeform 7"/>
              <p:cNvSpPr>
                <a:spLocks/>
              </p:cNvSpPr>
              <p:nvPr/>
            </p:nvSpPr>
            <p:spPr bwMode="auto">
              <a:xfrm>
                <a:off x="1272564" y="-3401"/>
                <a:ext cx="387262" cy="702126"/>
              </a:xfrm>
              <a:custGeom>
                <a:avLst/>
                <a:gdLst/>
                <a:ahLst/>
                <a:cxnLst>
                  <a:cxn ang="0">
                    <a:pos x="1501" y="0"/>
                  </a:cxn>
                  <a:cxn ang="0">
                    <a:pos x="1520" y="62"/>
                  </a:cxn>
                  <a:cxn ang="0">
                    <a:pos x="1538" y="127"/>
                  </a:cxn>
                  <a:cxn ang="0">
                    <a:pos x="1552" y="191"/>
                  </a:cxn>
                  <a:cxn ang="0">
                    <a:pos x="1563" y="258"/>
                  </a:cxn>
                  <a:cxn ang="0">
                    <a:pos x="1571" y="325"/>
                  </a:cxn>
                  <a:cxn ang="0">
                    <a:pos x="1574" y="395"/>
                  </a:cxn>
                  <a:cxn ang="0">
                    <a:pos x="1576" y="465"/>
                  </a:cxn>
                  <a:cxn ang="0">
                    <a:pos x="1574" y="537"/>
                  </a:cxn>
                  <a:cxn ang="0">
                    <a:pos x="1562" y="671"/>
                  </a:cxn>
                  <a:cxn ang="0">
                    <a:pos x="1538" y="806"/>
                  </a:cxn>
                  <a:cxn ang="0">
                    <a:pos x="1502" y="942"/>
                  </a:cxn>
                  <a:cxn ang="0">
                    <a:pos x="1457" y="1076"/>
                  </a:cxn>
                  <a:cxn ang="0">
                    <a:pos x="1401" y="1211"/>
                  </a:cxn>
                  <a:cxn ang="0">
                    <a:pos x="1335" y="1344"/>
                  </a:cxn>
                  <a:cxn ang="0">
                    <a:pos x="1261" y="1477"/>
                  </a:cxn>
                  <a:cxn ang="0">
                    <a:pos x="1176" y="1609"/>
                  </a:cxn>
                  <a:cxn ang="0">
                    <a:pos x="1082" y="1739"/>
                  </a:cxn>
                  <a:cxn ang="0">
                    <a:pos x="980" y="1868"/>
                  </a:cxn>
                  <a:cxn ang="0">
                    <a:pos x="868" y="1995"/>
                  </a:cxn>
                  <a:cxn ang="0">
                    <a:pos x="749" y="2119"/>
                  </a:cxn>
                  <a:cxn ang="0">
                    <a:pos x="623" y="2241"/>
                  </a:cxn>
                  <a:cxn ang="0">
                    <a:pos x="489" y="2360"/>
                  </a:cxn>
                  <a:cxn ang="0">
                    <a:pos x="347" y="2476"/>
                  </a:cxn>
                  <a:cxn ang="0">
                    <a:pos x="199" y="2589"/>
                  </a:cxn>
                  <a:cxn ang="0">
                    <a:pos x="0" y="2580"/>
                  </a:cxn>
                  <a:cxn ang="0">
                    <a:pos x="146" y="2472"/>
                  </a:cxn>
                  <a:cxn ang="0">
                    <a:pos x="286" y="2361"/>
                  </a:cxn>
                  <a:cxn ang="0">
                    <a:pos x="419" y="2247"/>
                  </a:cxn>
                  <a:cxn ang="0">
                    <a:pos x="544" y="2129"/>
                  </a:cxn>
                  <a:cxn ang="0">
                    <a:pos x="662" y="2010"/>
                  </a:cxn>
                  <a:cxn ang="0">
                    <a:pos x="771" y="1887"/>
                  </a:cxn>
                  <a:cxn ang="0">
                    <a:pos x="873" y="1763"/>
                  </a:cxn>
                  <a:cxn ang="0">
                    <a:pos x="966" y="1638"/>
                  </a:cxn>
                  <a:cxn ang="0">
                    <a:pos x="1049" y="1510"/>
                  </a:cxn>
                  <a:cxn ang="0">
                    <a:pos x="1124" y="1382"/>
                  </a:cxn>
                  <a:cxn ang="0">
                    <a:pos x="1190" y="1252"/>
                  </a:cxn>
                  <a:cxn ang="0">
                    <a:pos x="1244" y="1122"/>
                  </a:cxn>
                  <a:cxn ang="0">
                    <a:pos x="1290" y="991"/>
                  </a:cxn>
                  <a:cxn ang="0">
                    <a:pos x="1324" y="861"/>
                  </a:cxn>
                  <a:cxn ang="0">
                    <a:pos x="1348" y="729"/>
                  </a:cxn>
                  <a:cxn ang="0">
                    <a:pos x="1361" y="599"/>
                  </a:cxn>
                  <a:cxn ang="0">
                    <a:pos x="1362" y="518"/>
                  </a:cxn>
                  <a:cxn ang="0">
                    <a:pos x="1359" y="439"/>
                  </a:cxn>
                  <a:cxn ang="0">
                    <a:pos x="1353" y="362"/>
                  </a:cxn>
                  <a:cxn ang="0">
                    <a:pos x="1342" y="286"/>
                  </a:cxn>
                  <a:cxn ang="0">
                    <a:pos x="1326" y="211"/>
                  </a:cxn>
                  <a:cxn ang="0">
                    <a:pos x="1306" y="139"/>
                  </a:cxn>
                  <a:cxn ang="0">
                    <a:pos x="1282" y="68"/>
                  </a:cxn>
                  <a:cxn ang="0">
                    <a:pos x="1254" y="0"/>
                  </a:cxn>
                </a:cxnLst>
                <a:rect l="0" t="0" r="r" b="b"/>
                <a:pathLst>
                  <a:path w="1576" h="2589">
                    <a:moveTo>
                      <a:pt x="1254" y="0"/>
                    </a:moveTo>
                    <a:lnTo>
                      <a:pt x="1501" y="0"/>
                    </a:lnTo>
                    <a:lnTo>
                      <a:pt x="1511" y="32"/>
                    </a:lnTo>
                    <a:lnTo>
                      <a:pt x="1520" y="62"/>
                    </a:lnTo>
                    <a:lnTo>
                      <a:pt x="1529" y="95"/>
                    </a:lnTo>
                    <a:lnTo>
                      <a:pt x="1538" y="127"/>
                    </a:lnTo>
                    <a:lnTo>
                      <a:pt x="1545" y="159"/>
                    </a:lnTo>
                    <a:lnTo>
                      <a:pt x="1552" y="191"/>
                    </a:lnTo>
                    <a:lnTo>
                      <a:pt x="1558" y="225"/>
                    </a:lnTo>
                    <a:lnTo>
                      <a:pt x="1563" y="258"/>
                    </a:lnTo>
                    <a:lnTo>
                      <a:pt x="1567" y="292"/>
                    </a:lnTo>
                    <a:lnTo>
                      <a:pt x="1571" y="325"/>
                    </a:lnTo>
                    <a:lnTo>
                      <a:pt x="1573" y="361"/>
                    </a:lnTo>
                    <a:lnTo>
                      <a:pt x="1574" y="395"/>
                    </a:lnTo>
                    <a:lnTo>
                      <a:pt x="1576" y="429"/>
                    </a:lnTo>
                    <a:lnTo>
                      <a:pt x="1576" y="465"/>
                    </a:lnTo>
                    <a:lnTo>
                      <a:pt x="1576" y="500"/>
                    </a:lnTo>
                    <a:lnTo>
                      <a:pt x="1574" y="537"/>
                    </a:lnTo>
                    <a:lnTo>
                      <a:pt x="1569" y="604"/>
                    </a:lnTo>
                    <a:lnTo>
                      <a:pt x="1562" y="671"/>
                    </a:lnTo>
                    <a:lnTo>
                      <a:pt x="1550" y="738"/>
                    </a:lnTo>
                    <a:lnTo>
                      <a:pt x="1538" y="806"/>
                    </a:lnTo>
                    <a:lnTo>
                      <a:pt x="1521" y="873"/>
                    </a:lnTo>
                    <a:lnTo>
                      <a:pt x="1502" y="942"/>
                    </a:lnTo>
                    <a:lnTo>
                      <a:pt x="1481" y="1009"/>
                    </a:lnTo>
                    <a:lnTo>
                      <a:pt x="1457" y="1076"/>
                    </a:lnTo>
                    <a:lnTo>
                      <a:pt x="1430" y="1144"/>
                    </a:lnTo>
                    <a:lnTo>
                      <a:pt x="1401" y="1211"/>
                    </a:lnTo>
                    <a:lnTo>
                      <a:pt x="1369" y="1279"/>
                    </a:lnTo>
                    <a:lnTo>
                      <a:pt x="1335" y="1344"/>
                    </a:lnTo>
                    <a:lnTo>
                      <a:pt x="1299" y="1411"/>
                    </a:lnTo>
                    <a:lnTo>
                      <a:pt x="1261" y="1477"/>
                    </a:lnTo>
                    <a:lnTo>
                      <a:pt x="1219" y="1544"/>
                    </a:lnTo>
                    <a:lnTo>
                      <a:pt x="1176" y="1609"/>
                    </a:lnTo>
                    <a:lnTo>
                      <a:pt x="1130" y="1675"/>
                    </a:lnTo>
                    <a:lnTo>
                      <a:pt x="1082" y="1739"/>
                    </a:lnTo>
                    <a:lnTo>
                      <a:pt x="1032" y="1804"/>
                    </a:lnTo>
                    <a:lnTo>
                      <a:pt x="980" y="1868"/>
                    </a:lnTo>
                    <a:lnTo>
                      <a:pt x="925" y="1932"/>
                    </a:lnTo>
                    <a:lnTo>
                      <a:pt x="868" y="1995"/>
                    </a:lnTo>
                    <a:lnTo>
                      <a:pt x="810" y="2057"/>
                    </a:lnTo>
                    <a:lnTo>
                      <a:pt x="749" y="2119"/>
                    </a:lnTo>
                    <a:lnTo>
                      <a:pt x="687" y="2180"/>
                    </a:lnTo>
                    <a:lnTo>
                      <a:pt x="623" y="2241"/>
                    </a:lnTo>
                    <a:lnTo>
                      <a:pt x="557" y="2300"/>
                    </a:lnTo>
                    <a:lnTo>
                      <a:pt x="489" y="2360"/>
                    </a:lnTo>
                    <a:lnTo>
                      <a:pt x="419" y="2418"/>
                    </a:lnTo>
                    <a:lnTo>
                      <a:pt x="347" y="2476"/>
                    </a:lnTo>
                    <a:lnTo>
                      <a:pt x="273" y="2533"/>
                    </a:lnTo>
                    <a:lnTo>
                      <a:pt x="199" y="2589"/>
                    </a:lnTo>
                    <a:lnTo>
                      <a:pt x="0" y="2589"/>
                    </a:lnTo>
                    <a:lnTo>
                      <a:pt x="0" y="2580"/>
                    </a:lnTo>
                    <a:lnTo>
                      <a:pt x="74" y="2527"/>
                    </a:lnTo>
                    <a:lnTo>
                      <a:pt x="146" y="2472"/>
                    </a:lnTo>
                    <a:lnTo>
                      <a:pt x="217" y="2417"/>
                    </a:lnTo>
                    <a:lnTo>
                      <a:pt x="286" y="2361"/>
                    </a:lnTo>
                    <a:lnTo>
                      <a:pt x="353" y="2304"/>
                    </a:lnTo>
                    <a:lnTo>
                      <a:pt x="419" y="2247"/>
                    </a:lnTo>
                    <a:lnTo>
                      <a:pt x="482" y="2189"/>
                    </a:lnTo>
                    <a:lnTo>
                      <a:pt x="544" y="2129"/>
                    </a:lnTo>
                    <a:lnTo>
                      <a:pt x="604" y="2070"/>
                    </a:lnTo>
                    <a:lnTo>
                      <a:pt x="662" y="2010"/>
                    </a:lnTo>
                    <a:lnTo>
                      <a:pt x="718" y="1949"/>
                    </a:lnTo>
                    <a:lnTo>
                      <a:pt x="771" y="1887"/>
                    </a:lnTo>
                    <a:lnTo>
                      <a:pt x="823" y="1825"/>
                    </a:lnTo>
                    <a:lnTo>
                      <a:pt x="873" y="1763"/>
                    </a:lnTo>
                    <a:lnTo>
                      <a:pt x="920" y="1701"/>
                    </a:lnTo>
                    <a:lnTo>
                      <a:pt x="966" y="1638"/>
                    </a:lnTo>
                    <a:lnTo>
                      <a:pt x="1009" y="1575"/>
                    </a:lnTo>
                    <a:lnTo>
                      <a:pt x="1049" y="1510"/>
                    </a:lnTo>
                    <a:lnTo>
                      <a:pt x="1088" y="1447"/>
                    </a:lnTo>
                    <a:lnTo>
                      <a:pt x="1124" y="1382"/>
                    </a:lnTo>
                    <a:lnTo>
                      <a:pt x="1158" y="1318"/>
                    </a:lnTo>
                    <a:lnTo>
                      <a:pt x="1190" y="1252"/>
                    </a:lnTo>
                    <a:lnTo>
                      <a:pt x="1219" y="1187"/>
                    </a:lnTo>
                    <a:lnTo>
                      <a:pt x="1244" y="1122"/>
                    </a:lnTo>
                    <a:lnTo>
                      <a:pt x="1268" y="1057"/>
                    </a:lnTo>
                    <a:lnTo>
                      <a:pt x="1290" y="991"/>
                    </a:lnTo>
                    <a:lnTo>
                      <a:pt x="1309" y="925"/>
                    </a:lnTo>
                    <a:lnTo>
                      <a:pt x="1324" y="861"/>
                    </a:lnTo>
                    <a:lnTo>
                      <a:pt x="1338" y="795"/>
                    </a:lnTo>
                    <a:lnTo>
                      <a:pt x="1348" y="729"/>
                    </a:lnTo>
                    <a:lnTo>
                      <a:pt x="1355" y="663"/>
                    </a:lnTo>
                    <a:lnTo>
                      <a:pt x="1361" y="599"/>
                    </a:lnTo>
                    <a:lnTo>
                      <a:pt x="1362" y="558"/>
                    </a:lnTo>
                    <a:lnTo>
                      <a:pt x="1362" y="518"/>
                    </a:lnTo>
                    <a:lnTo>
                      <a:pt x="1362" y="478"/>
                    </a:lnTo>
                    <a:lnTo>
                      <a:pt x="1359" y="439"/>
                    </a:lnTo>
                    <a:lnTo>
                      <a:pt x="1357" y="400"/>
                    </a:lnTo>
                    <a:lnTo>
                      <a:pt x="1353" y="362"/>
                    </a:lnTo>
                    <a:lnTo>
                      <a:pt x="1348" y="323"/>
                    </a:lnTo>
                    <a:lnTo>
                      <a:pt x="1342" y="286"/>
                    </a:lnTo>
                    <a:lnTo>
                      <a:pt x="1334" y="248"/>
                    </a:lnTo>
                    <a:lnTo>
                      <a:pt x="1326" y="211"/>
                    </a:lnTo>
                    <a:lnTo>
                      <a:pt x="1316" y="175"/>
                    </a:lnTo>
                    <a:lnTo>
                      <a:pt x="1306" y="139"/>
                    </a:lnTo>
                    <a:lnTo>
                      <a:pt x="1295" y="104"/>
                    </a:lnTo>
                    <a:lnTo>
                      <a:pt x="1282" y="68"/>
                    </a:lnTo>
                    <a:lnTo>
                      <a:pt x="1269" y="34"/>
                    </a:lnTo>
                    <a:lnTo>
                      <a:pt x="1254" y="0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29" name="Freeform 12"/>
              <p:cNvSpPr>
                <a:spLocks/>
              </p:cNvSpPr>
              <p:nvPr/>
            </p:nvSpPr>
            <p:spPr bwMode="auto">
              <a:xfrm>
                <a:off x="1140022" y="-3401"/>
                <a:ext cx="397090" cy="702126"/>
              </a:xfrm>
              <a:custGeom>
                <a:avLst/>
                <a:gdLst/>
                <a:ahLst/>
                <a:cxnLst>
                  <a:cxn ang="0">
                    <a:pos x="1474" y="0"/>
                  </a:cxn>
                  <a:cxn ang="0">
                    <a:pos x="1509" y="72"/>
                  </a:cxn>
                  <a:cxn ang="0">
                    <a:pos x="1541" y="148"/>
                  </a:cxn>
                  <a:cxn ang="0">
                    <a:pos x="1566" y="225"/>
                  </a:cxn>
                  <a:cxn ang="0">
                    <a:pos x="1586" y="304"/>
                  </a:cxn>
                  <a:cxn ang="0">
                    <a:pos x="1601" y="386"/>
                  </a:cxn>
                  <a:cxn ang="0">
                    <a:pos x="1611" y="470"/>
                  </a:cxn>
                  <a:cxn ang="0">
                    <a:pos x="1615" y="556"/>
                  </a:cxn>
                  <a:cxn ang="0">
                    <a:pos x="1613" y="643"/>
                  </a:cxn>
                  <a:cxn ang="0">
                    <a:pos x="1600" y="773"/>
                  </a:cxn>
                  <a:cxn ang="0">
                    <a:pos x="1576" y="903"/>
                  </a:cxn>
                  <a:cxn ang="0">
                    <a:pos x="1541" y="1033"/>
                  </a:cxn>
                  <a:cxn ang="0">
                    <a:pos x="1494" y="1162"/>
                  </a:cxn>
                  <a:cxn ang="0">
                    <a:pos x="1437" y="1291"/>
                  </a:cxn>
                  <a:cxn ang="0">
                    <a:pos x="1368" y="1419"/>
                  </a:cxn>
                  <a:cxn ang="0">
                    <a:pos x="1291" y="1546"/>
                  </a:cxn>
                  <a:cxn ang="0">
                    <a:pos x="1204" y="1671"/>
                  </a:cxn>
                  <a:cxn ang="0">
                    <a:pos x="1108" y="1795"/>
                  </a:cxn>
                  <a:cxn ang="0">
                    <a:pos x="1003" y="1917"/>
                  </a:cxn>
                  <a:cxn ang="0">
                    <a:pos x="889" y="2036"/>
                  </a:cxn>
                  <a:cxn ang="0">
                    <a:pos x="767" y="2153"/>
                  </a:cxn>
                  <a:cxn ang="0">
                    <a:pos x="638" y="2267"/>
                  </a:cxn>
                  <a:cxn ang="0">
                    <a:pos x="502" y="2377"/>
                  </a:cxn>
                  <a:cxn ang="0">
                    <a:pos x="357" y="2485"/>
                  </a:cxn>
                  <a:cxn ang="0">
                    <a:pos x="207" y="2589"/>
                  </a:cxn>
                  <a:cxn ang="0">
                    <a:pos x="76" y="2539"/>
                  </a:cxn>
                  <a:cxn ang="0">
                    <a:pos x="224" y="2439"/>
                  </a:cxn>
                  <a:cxn ang="0">
                    <a:pos x="365" y="2334"/>
                  </a:cxn>
                  <a:cxn ang="0">
                    <a:pos x="499" y="2227"/>
                  </a:cxn>
                  <a:cxn ang="0">
                    <a:pos x="624" y="2115"/>
                  </a:cxn>
                  <a:cxn ang="0">
                    <a:pos x="743" y="2001"/>
                  </a:cxn>
                  <a:cxn ang="0">
                    <a:pos x="853" y="1884"/>
                  </a:cxn>
                  <a:cxn ang="0">
                    <a:pos x="955" y="1765"/>
                  </a:cxn>
                  <a:cxn ang="0">
                    <a:pos x="1047" y="1644"/>
                  </a:cxn>
                  <a:cxn ang="0">
                    <a:pos x="1129" y="1522"/>
                  </a:cxn>
                  <a:cxn ang="0">
                    <a:pos x="1203" y="1398"/>
                  </a:cxn>
                  <a:cxn ang="0">
                    <a:pos x="1265" y="1272"/>
                  </a:cxn>
                  <a:cxn ang="0">
                    <a:pos x="1318" y="1146"/>
                  </a:cxn>
                  <a:cxn ang="0">
                    <a:pos x="1360" y="1019"/>
                  </a:cxn>
                  <a:cxn ang="0">
                    <a:pos x="1390" y="892"/>
                  </a:cxn>
                  <a:cxn ang="0">
                    <a:pos x="1408" y="766"/>
                  </a:cxn>
                  <a:cxn ang="0">
                    <a:pos x="1414" y="654"/>
                  </a:cxn>
                  <a:cxn ang="0">
                    <a:pos x="1412" y="557"/>
                  </a:cxn>
                  <a:cxn ang="0">
                    <a:pos x="1401" y="463"/>
                  </a:cxn>
                  <a:cxn ang="0">
                    <a:pos x="1385" y="372"/>
                  </a:cxn>
                  <a:cxn ang="0">
                    <a:pos x="1361" y="285"/>
                  </a:cxn>
                  <a:cxn ang="0">
                    <a:pos x="1329" y="199"/>
                  </a:cxn>
                  <a:cxn ang="0">
                    <a:pos x="1291" y="116"/>
                  </a:cxn>
                  <a:cxn ang="0">
                    <a:pos x="1247" y="38"/>
                  </a:cxn>
                </a:cxnLst>
                <a:rect l="0" t="0" r="r" b="b"/>
                <a:pathLst>
                  <a:path w="1615" h="2589">
                    <a:moveTo>
                      <a:pt x="1222" y="0"/>
                    </a:moveTo>
                    <a:lnTo>
                      <a:pt x="1474" y="0"/>
                    </a:lnTo>
                    <a:lnTo>
                      <a:pt x="1493" y="35"/>
                    </a:lnTo>
                    <a:lnTo>
                      <a:pt x="1509" y="72"/>
                    </a:lnTo>
                    <a:lnTo>
                      <a:pt x="1525" y="110"/>
                    </a:lnTo>
                    <a:lnTo>
                      <a:pt x="1541" y="148"/>
                    </a:lnTo>
                    <a:lnTo>
                      <a:pt x="1553" y="186"/>
                    </a:lnTo>
                    <a:lnTo>
                      <a:pt x="1566" y="225"/>
                    </a:lnTo>
                    <a:lnTo>
                      <a:pt x="1577" y="265"/>
                    </a:lnTo>
                    <a:lnTo>
                      <a:pt x="1586" y="304"/>
                    </a:lnTo>
                    <a:lnTo>
                      <a:pt x="1595" y="344"/>
                    </a:lnTo>
                    <a:lnTo>
                      <a:pt x="1601" y="386"/>
                    </a:lnTo>
                    <a:lnTo>
                      <a:pt x="1606" y="428"/>
                    </a:lnTo>
                    <a:lnTo>
                      <a:pt x="1611" y="470"/>
                    </a:lnTo>
                    <a:lnTo>
                      <a:pt x="1614" y="513"/>
                    </a:lnTo>
                    <a:lnTo>
                      <a:pt x="1615" y="556"/>
                    </a:lnTo>
                    <a:lnTo>
                      <a:pt x="1615" y="599"/>
                    </a:lnTo>
                    <a:lnTo>
                      <a:pt x="1613" y="643"/>
                    </a:lnTo>
                    <a:lnTo>
                      <a:pt x="1608" y="708"/>
                    </a:lnTo>
                    <a:lnTo>
                      <a:pt x="1600" y="773"/>
                    </a:lnTo>
                    <a:lnTo>
                      <a:pt x="1590" y="838"/>
                    </a:lnTo>
                    <a:lnTo>
                      <a:pt x="1576" y="903"/>
                    </a:lnTo>
                    <a:lnTo>
                      <a:pt x="1560" y="967"/>
                    </a:lnTo>
                    <a:lnTo>
                      <a:pt x="1541" y="1033"/>
                    </a:lnTo>
                    <a:lnTo>
                      <a:pt x="1518" y="1098"/>
                    </a:lnTo>
                    <a:lnTo>
                      <a:pt x="1494" y="1162"/>
                    </a:lnTo>
                    <a:lnTo>
                      <a:pt x="1466" y="1227"/>
                    </a:lnTo>
                    <a:lnTo>
                      <a:pt x="1437" y="1291"/>
                    </a:lnTo>
                    <a:lnTo>
                      <a:pt x="1404" y="1354"/>
                    </a:lnTo>
                    <a:lnTo>
                      <a:pt x="1368" y="1419"/>
                    </a:lnTo>
                    <a:lnTo>
                      <a:pt x="1332" y="1482"/>
                    </a:lnTo>
                    <a:lnTo>
                      <a:pt x="1291" y="1546"/>
                    </a:lnTo>
                    <a:lnTo>
                      <a:pt x="1250" y="1609"/>
                    </a:lnTo>
                    <a:lnTo>
                      <a:pt x="1204" y="1671"/>
                    </a:lnTo>
                    <a:lnTo>
                      <a:pt x="1157" y="1733"/>
                    </a:lnTo>
                    <a:lnTo>
                      <a:pt x="1108" y="1795"/>
                    </a:lnTo>
                    <a:lnTo>
                      <a:pt x="1057" y="1856"/>
                    </a:lnTo>
                    <a:lnTo>
                      <a:pt x="1003" y="1917"/>
                    </a:lnTo>
                    <a:lnTo>
                      <a:pt x="947" y="1976"/>
                    </a:lnTo>
                    <a:lnTo>
                      <a:pt x="889" y="2036"/>
                    </a:lnTo>
                    <a:lnTo>
                      <a:pt x="829" y="2095"/>
                    </a:lnTo>
                    <a:lnTo>
                      <a:pt x="767" y="2153"/>
                    </a:lnTo>
                    <a:lnTo>
                      <a:pt x="704" y="2210"/>
                    </a:lnTo>
                    <a:lnTo>
                      <a:pt x="638" y="2267"/>
                    </a:lnTo>
                    <a:lnTo>
                      <a:pt x="571" y="2323"/>
                    </a:lnTo>
                    <a:lnTo>
                      <a:pt x="502" y="2377"/>
                    </a:lnTo>
                    <a:lnTo>
                      <a:pt x="431" y="2432"/>
                    </a:lnTo>
                    <a:lnTo>
                      <a:pt x="357" y="2485"/>
                    </a:lnTo>
                    <a:lnTo>
                      <a:pt x="283" y="2537"/>
                    </a:lnTo>
                    <a:lnTo>
                      <a:pt x="207" y="2589"/>
                    </a:lnTo>
                    <a:lnTo>
                      <a:pt x="0" y="2589"/>
                    </a:lnTo>
                    <a:lnTo>
                      <a:pt x="76" y="2539"/>
                    </a:lnTo>
                    <a:lnTo>
                      <a:pt x="151" y="2490"/>
                    </a:lnTo>
                    <a:lnTo>
                      <a:pt x="224" y="2439"/>
                    </a:lnTo>
                    <a:lnTo>
                      <a:pt x="295" y="2387"/>
                    </a:lnTo>
                    <a:lnTo>
                      <a:pt x="365" y="2334"/>
                    </a:lnTo>
                    <a:lnTo>
                      <a:pt x="433" y="2281"/>
                    </a:lnTo>
                    <a:lnTo>
                      <a:pt x="499" y="2227"/>
                    </a:lnTo>
                    <a:lnTo>
                      <a:pt x="562" y="2171"/>
                    </a:lnTo>
                    <a:lnTo>
                      <a:pt x="624" y="2115"/>
                    </a:lnTo>
                    <a:lnTo>
                      <a:pt x="685" y="2058"/>
                    </a:lnTo>
                    <a:lnTo>
                      <a:pt x="743" y="2001"/>
                    </a:lnTo>
                    <a:lnTo>
                      <a:pt x="799" y="1943"/>
                    </a:lnTo>
                    <a:lnTo>
                      <a:pt x="853" y="1884"/>
                    </a:lnTo>
                    <a:lnTo>
                      <a:pt x="905" y="1825"/>
                    </a:lnTo>
                    <a:lnTo>
                      <a:pt x="955" y="1765"/>
                    </a:lnTo>
                    <a:lnTo>
                      <a:pt x="1002" y="1705"/>
                    </a:lnTo>
                    <a:lnTo>
                      <a:pt x="1047" y="1644"/>
                    </a:lnTo>
                    <a:lnTo>
                      <a:pt x="1089" y="1582"/>
                    </a:lnTo>
                    <a:lnTo>
                      <a:pt x="1129" y="1522"/>
                    </a:lnTo>
                    <a:lnTo>
                      <a:pt x="1167" y="1460"/>
                    </a:lnTo>
                    <a:lnTo>
                      <a:pt x="1203" y="1398"/>
                    </a:lnTo>
                    <a:lnTo>
                      <a:pt x="1236" y="1334"/>
                    </a:lnTo>
                    <a:lnTo>
                      <a:pt x="1265" y="1272"/>
                    </a:lnTo>
                    <a:lnTo>
                      <a:pt x="1293" y="1209"/>
                    </a:lnTo>
                    <a:lnTo>
                      <a:pt x="1318" y="1146"/>
                    </a:lnTo>
                    <a:lnTo>
                      <a:pt x="1339" y="1082"/>
                    </a:lnTo>
                    <a:lnTo>
                      <a:pt x="1360" y="1019"/>
                    </a:lnTo>
                    <a:lnTo>
                      <a:pt x="1376" y="956"/>
                    </a:lnTo>
                    <a:lnTo>
                      <a:pt x="1390" y="892"/>
                    </a:lnTo>
                    <a:lnTo>
                      <a:pt x="1400" y="829"/>
                    </a:lnTo>
                    <a:lnTo>
                      <a:pt x="1408" y="766"/>
                    </a:lnTo>
                    <a:lnTo>
                      <a:pt x="1413" y="704"/>
                    </a:lnTo>
                    <a:lnTo>
                      <a:pt x="1414" y="654"/>
                    </a:lnTo>
                    <a:lnTo>
                      <a:pt x="1414" y="605"/>
                    </a:lnTo>
                    <a:lnTo>
                      <a:pt x="1412" y="557"/>
                    </a:lnTo>
                    <a:lnTo>
                      <a:pt x="1408" y="510"/>
                    </a:lnTo>
                    <a:lnTo>
                      <a:pt x="1401" y="463"/>
                    </a:lnTo>
                    <a:lnTo>
                      <a:pt x="1394" y="418"/>
                    </a:lnTo>
                    <a:lnTo>
                      <a:pt x="1385" y="372"/>
                    </a:lnTo>
                    <a:lnTo>
                      <a:pt x="1374" y="328"/>
                    </a:lnTo>
                    <a:lnTo>
                      <a:pt x="1361" y="285"/>
                    </a:lnTo>
                    <a:lnTo>
                      <a:pt x="1346" y="242"/>
                    </a:lnTo>
                    <a:lnTo>
                      <a:pt x="1329" y="199"/>
                    </a:lnTo>
                    <a:lnTo>
                      <a:pt x="1312" y="158"/>
                    </a:lnTo>
                    <a:lnTo>
                      <a:pt x="1291" y="116"/>
                    </a:lnTo>
                    <a:lnTo>
                      <a:pt x="1270" y="77"/>
                    </a:lnTo>
                    <a:lnTo>
                      <a:pt x="1247" y="38"/>
                    </a:lnTo>
                    <a:lnTo>
                      <a:pt x="1222" y="0"/>
                    </a:lnTo>
                    <a:close/>
                  </a:path>
                </a:pathLst>
              </a:custGeom>
              <a:solidFill>
                <a:srgbClr val="005A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220" name="bk object 16"/>
            <p:cNvSpPr/>
            <p:nvPr/>
          </p:nvSpPr>
          <p:spPr>
            <a:xfrm rot="10800000">
              <a:off x="-2912" y="6755502"/>
              <a:ext cx="10692130" cy="81280"/>
            </a:xfrm>
            <a:custGeom>
              <a:avLst/>
              <a:gdLst/>
              <a:ahLst/>
              <a:cxnLst/>
              <a:rect l="l" t="t" r="r" b="b"/>
              <a:pathLst>
                <a:path w="10692130" h="81279">
                  <a:moveTo>
                    <a:pt x="0" y="80733"/>
                  </a:moveTo>
                  <a:lnTo>
                    <a:pt x="10692003" y="80733"/>
                  </a:lnTo>
                  <a:lnTo>
                    <a:pt x="10692003" y="0"/>
                  </a:lnTo>
                  <a:lnTo>
                    <a:pt x="0" y="0"/>
                  </a:lnTo>
                  <a:lnTo>
                    <a:pt x="0" y="8073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bk object 23"/>
            <p:cNvSpPr/>
            <p:nvPr/>
          </p:nvSpPr>
          <p:spPr>
            <a:xfrm>
              <a:off x="0" y="6840004"/>
              <a:ext cx="10692130" cy="720090"/>
            </a:xfrm>
            <a:custGeom>
              <a:avLst/>
              <a:gdLst/>
              <a:ahLst/>
              <a:cxnLst/>
              <a:rect l="l" t="t" r="r" b="b"/>
              <a:pathLst>
                <a:path w="10692130" h="720090">
                  <a:moveTo>
                    <a:pt x="10692003" y="720001"/>
                  </a:moveTo>
                  <a:lnTo>
                    <a:pt x="0" y="720001"/>
                  </a:lnTo>
                  <a:lnTo>
                    <a:pt x="0" y="0"/>
                  </a:lnTo>
                  <a:lnTo>
                    <a:pt x="10692003" y="0"/>
                  </a:lnTo>
                  <a:lnTo>
                    <a:pt x="10692003" y="720001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Holder 4"/>
            <p:cNvSpPr txBox="1">
              <a:spLocks/>
            </p:cNvSpPr>
            <p:nvPr/>
          </p:nvSpPr>
          <p:spPr>
            <a:xfrm>
              <a:off x="525613" y="7067482"/>
              <a:ext cx="8750177" cy="264194"/>
            </a:xfrm>
            <a:prstGeom prst="rect">
              <a:avLst/>
            </a:prstGeom>
          </p:spPr>
          <p:txBody>
            <a:bodyPr lIns="0" tIns="0" rIns="0" bIns="0"/>
            <a:lstStyle>
              <a:lvl1pPr marL="0" algn="l" defTabSz="0">
                <a:defRPr sz="1800" b="0" i="0" spc="0">
                  <a:solidFill>
                    <a:srgbClr val="3C3C3B"/>
                  </a:solidFill>
                  <a:latin typeface="EurofontC" pitchFamily="2" charset="0"/>
                  <a:cs typeface="EurofontC" pitchFamily="2" charset="0"/>
                </a:defRPr>
              </a:lvl1pPr>
            </a:lstStyle>
            <a:p>
              <a:pPr marL="0" marR="0" lvl="0" indent="0" algn="l" defTabSz="0" rtl="0" eaLnBrk="1" fontAlgn="auto" latinLnBrk="0" hangingPunct="1">
                <a:lnSpc>
                  <a:spcPts val="192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8 800 555 54 45 | </a:t>
              </a:r>
              <a:r>
                <a:rPr kumimoji="0" lang="ru-RU" sz="1800" b="0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www.spsr.ru</a:t>
              </a: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                                                                       ЭКСПРЕСС-ДОСТАВКА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  <p:sp>
          <p:nvSpPr>
            <p:cNvPr id="223" name="Номер слайда 5"/>
            <p:cNvSpPr txBox="1">
              <a:spLocks/>
            </p:cNvSpPr>
            <p:nvPr/>
          </p:nvSpPr>
          <p:spPr>
            <a:xfrm>
              <a:off x="9204352" y="6981693"/>
              <a:ext cx="954378" cy="402567"/>
            </a:xfrm>
            <a:prstGeom prst="rect">
              <a:avLst/>
            </a:prstGeom>
          </p:spPr>
          <p:txBody>
            <a:bodyPr vert="horz" lIns="99569" tIns="49785" rIns="99569" bIns="49785" rtlCol="0" anchor="ctr"/>
            <a:lstStyle>
              <a:lvl1pPr algn="r">
                <a:defRPr sz="1800">
                  <a:solidFill>
                    <a:srgbClr val="FF0000"/>
                  </a:solidFill>
                  <a:latin typeface="Calibri" pitchFamily="34" charset="0"/>
                  <a:cs typeface="Calibri" pitchFamily="34" charset="0"/>
                </a:defRPr>
              </a:lvl1pPr>
            </a:lstStyle>
            <a:p>
              <a:pPr marL="0" marR="0" lvl="0" indent="0" algn="r" defTabSz="99569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fld id="{4F7735C7-5BD9-4968-9052-41100904DB77}" type="slidenum">
                <a:rPr kumimoji="0" lang="ru-RU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pPr marL="0" marR="0" lvl="0" indent="0" algn="r" defTabSz="99569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t>18</a:t>
              </a:fld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/00</a:t>
              </a: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</p:grpSp>
      <p:sp>
        <p:nvSpPr>
          <p:cNvPr id="33" name="Заголовок 1"/>
          <p:cNvSpPr>
            <a:spLocks noGrp="1"/>
          </p:cNvSpPr>
          <p:nvPr>
            <p:ph type="ctrTitle"/>
          </p:nvPr>
        </p:nvSpPr>
        <p:spPr>
          <a:xfrm>
            <a:off x="1774799" y="0"/>
            <a:ext cx="850112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sz="2400" b="1" dirty="0" smtClean="0">
                <a:solidFill>
                  <a:schemeClr val="bg1"/>
                </a:solidFill>
              </a:rPr>
              <a:t>Зебра </a:t>
            </a:r>
            <a:r>
              <a:rPr lang="ru-RU" sz="2400" b="1" dirty="0" err="1" smtClean="0">
                <a:solidFill>
                  <a:schemeClr val="bg1"/>
                </a:solidFill>
              </a:rPr>
              <a:t>Онлайн</a:t>
            </a:r>
            <a:endParaRPr lang="ru-RU" sz="2400" b="1" dirty="0">
              <a:solidFill>
                <a:schemeClr val="bg1"/>
              </a:solidFill>
            </a:endParaRPr>
          </a:p>
        </p:txBody>
      </p:sp>
      <p:sp>
        <p:nvSpPr>
          <p:cNvPr id="26" name="Прямоугольник 25"/>
          <p:cNvSpPr/>
          <p:nvPr/>
        </p:nvSpPr>
        <p:spPr>
          <a:xfrm>
            <a:off x="3989378" y="996525"/>
            <a:ext cx="585791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Экономичная доставка </a:t>
            </a:r>
            <a:r>
              <a:rPr lang="ru-RU" sz="24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интернет-заказов</a:t>
            </a: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в разумный срок. Идеально подходит для </a:t>
            </a:r>
            <a:r>
              <a:rPr lang="ru-RU" sz="24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онлайн-ритейлеров</a:t>
            </a: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с небольшим средним чеком. 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488916" y="3881433"/>
            <a:ext cx="3429024" cy="21852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От </a:t>
            </a:r>
            <a:r>
              <a:rPr lang="ru-RU" sz="36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199</a:t>
            </a:r>
            <a:r>
              <a:rPr lang="ru-RU" sz="2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руб. </a:t>
            </a:r>
          </a:p>
          <a:p>
            <a:r>
              <a:rPr lang="ru-RU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«до двери» получателя.</a:t>
            </a:r>
          </a:p>
          <a:p>
            <a:endParaRPr lang="ru-RU" sz="2400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ru-RU" sz="2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От </a:t>
            </a:r>
            <a:r>
              <a:rPr lang="ru-RU" sz="36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99</a:t>
            </a:r>
            <a:r>
              <a:rPr lang="ru-RU" sz="2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руб. </a:t>
            </a:r>
          </a:p>
          <a:p>
            <a:r>
              <a:rPr lang="ru-RU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до пункта </a:t>
            </a:r>
            <a:r>
              <a:rPr lang="ru-RU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самовывоза</a:t>
            </a:r>
            <a:endParaRPr lang="ru-RU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" name="Прямоугольник 28"/>
          <p:cNvSpPr/>
          <p:nvPr/>
        </p:nvSpPr>
        <p:spPr>
          <a:xfrm>
            <a:off x="3917940" y="2780074"/>
            <a:ext cx="5643602" cy="30008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География: более 5 000 городов</a:t>
            </a:r>
          </a:p>
          <a:p>
            <a:pPr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Минимальный вес :  1 кг.</a:t>
            </a:r>
          </a:p>
          <a:p>
            <a:pPr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Максимальный физический вес 1 места: 31,5 кг.</a:t>
            </a:r>
          </a:p>
          <a:p>
            <a:pPr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Максимальный объемный вес 1 места: 43,2 кг.</a:t>
            </a:r>
          </a:p>
          <a:p>
            <a:pPr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Максимальный вес по одной накладной: 100 кг.</a:t>
            </a:r>
          </a:p>
          <a:p>
            <a:pPr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Максимальные габариты: </a:t>
            </a:r>
            <a:r>
              <a:rPr lang="ru-RU" sz="1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max</a:t>
            </a: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сторона – ≤ 180 см.</a:t>
            </a:r>
          </a:p>
          <a:p>
            <a:pPr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Тип вложения: </a:t>
            </a:r>
          </a:p>
          <a:p>
            <a:pPr>
              <a:spcBef>
                <a:spcPct val="50000"/>
              </a:spcBef>
              <a:buClr>
                <a:srgbClr val="E30613"/>
              </a:buClr>
            </a:pPr>
            <a:r>
              <a:rPr lang="ru-RU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Документы и печатная продукция, медикаменты и </a:t>
            </a:r>
            <a:r>
              <a:rPr lang="ru-RU" sz="1400" i="1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БАДы</a:t>
            </a:r>
            <a:r>
              <a:rPr lang="ru-RU" sz="14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, косметика и парфюмерия, продукты питания, техника и электроника с ГСМ, опасные грузы, товары народного потребления</a:t>
            </a:r>
            <a:endParaRPr lang="ru-RU" sz="14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9" name="Группа 238"/>
          <p:cNvGrpSpPr/>
          <p:nvPr/>
        </p:nvGrpSpPr>
        <p:grpSpPr>
          <a:xfrm>
            <a:off x="-2912" y="-3401"/>
            <a:ext cx="10696312" cy="7563495"/>
            <a:chOff x="-2912" y="-3401"/>
            <a:chExt cx="10696312" cy="7563495"/>
          </a:xfrm>
        </p:grpSpPr>
        <p:grpSp>
          <p:nvGrpSpPr>
            <p:cNvPr id="240" name="Группа 20"/>
            <p:cNvGrpSpPr/>
            <p:nvPr/>
          </p:nvGrpSpPr>
          <p:grpSpPr>
            <a:xfrm>
              <a:off x="0" y="-3401"/>
              <a:ext cx="10693400" cy="784430"/>
              <a:chOff x="0" y="-3401"/>
              <a:chExt cx="10693400" cy="784430"/>
            </a:xfrm>
          </p:grpSpPr>
          <p:sp>
            <p:nvSpPr>
              <p:cNvPr id="245" name="bk object 16"/>
              <p:cNvSpPr/>
              <p:nvPr/>
            </p:nvSpPr>
            <p:spPr>
              <a:xfrm>
                <a:off x="0" y="699749"/>
                <a:ext cx="10692130" cy="81280"/>
              </a:xfrm>
              <a:custGeom>
                <a:avLst/>
                <a:gdLst/>
                <a:ahLst/>
                <a:cxnLst/>
                <a:rect l="l" t="t" r="r" b="b"/>
                <a:pathLst>
                  <a:path w="10692130" h="81279">
                    <a:moveTo>
                      <a:pt x="0" y="80733"/>
                    </a:moveTo>
                    <a:lnTo>
                      <a:pt x="10692003" y="80733"/>
                    </a:lnTo>
                    <a:lnTo>
                      <a:pt x="10692003" y="0"/>
                    </a:lnTo>
                    <a:lnTo>
                      <a:pt x="0" y="0"/>
                    </a:lnTo>
                    <a:lnTo>
                      <a:pt x="0" y="8073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5400000" scaled="1"/>
                <a:tileRect/>
              </a:gra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46" name="bk object 17"/>
              <p:cNvSpPr/>
              <p:nvPr/>
            </p:nvSpPr>
            <p:spPr>
              <a:xfrm>
                <a:off x="0" y="-3157"/>
                <a:ext cx="10693400" cy="702945"/>
              </a:xfrm>
              <a:custGeom>
                <a:avLst/>
                <a:gdLst/>
                <a:ahLst/>
                <a:cxnLst/>
                <a:rect l="l" t="t" r="r" b="b"/>
                <a:pathLst>
                  <a:path w="10687050" h="702945">
                    <a:moveTo>
                      <a:pt x="0" y="702906"/>
                    </a:moveTo>
                    <a:lnTo>
                      <a:pt x="10686605" y="702906"/>
                    </a:lnTo>
                    <a:lnTo>
                      <a:pt x="10686605" y="0"/>
                    </a:lnTo>
                    <a:lnTo>
                      <a:pt x="0" y="0"/>
                    </a:lnTo>
                    <a:lnTo>
                      <a:pt x="0" y="702906"/>
                    </a:lnTo>
                    <a:close/>
                  </a:path>
                </a:pathLst>
              </a:custGeom>
              <a:solidFill>
                <a:srgbClr val="E30613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247" name="bk object 19"/>
              <p:cNvSpPr/>
              <p:nvPr/>
            </p:nvSpPr>
            <p:spPr>
              <a:xfrm>
                <a:off x="0" y="-3157"/>
                <a:ext cx="1614170" cy="702129"/>
              </a:xfrm>
              <a:custGeom>
                <a:avLst/>
                <a:gdLst/>
                <a:ahLst/>
                <a:cxnLst/>
                <a:rect l="l" t="t" r="r" b="b"/>
                <a:pathLst>
                  <a:path w="1614170" h="704850">
                    <a:moveTo>
                      <a:pt x="1600723" y="0"/>
                    </a:moveTo>
                    <a:lnTo>
                      <a:pt x="0" y="0"/>
                    </a:lnTo>
                    <a:lnTo>
                      <a:pt x="0" y="704545"/>
                    </a:lnTo>
                    <a:lnTo>
                      <a:pt x="1313078" y="704545"/>
                    </a:lnTo>
                    <a:lnTo>
                      <a:pt x="1343177" y="675788"/>
                    </a:lnTo>
                    <a:lnTo>
                      <a:pt x="1374567" y="643564"/>
                    </a:lnTo>
                    <a:lnTo>
                      <a:pt x="1404280" y="610698"/>
                    </a:lnTo>
                    <a:lnTo>
                      <a:pt x="1432262" y="577234"/>
                    </a:lnTo>
                    <a:lnTo>
                      <a:pt x="1458460" y="543215"/>
                    </a:lnTo>
                    <a:lnTo>
                      <a:pt x="1482820" y="508684"/>
                    </a:lnTo>
                    <a:lnTo>
                      <a:pt x="1505287" y="473686"/>
                    </a:lnTo>
                    <a:lnTo>
                      <a:pt x="1525808" y="438263"/>
                    </a:lnTo>
                    <a:lnTo>
                      <a:pt x="1544329" y="402458"/>
                    </a:lnTo>
                    <a:lnTo>
                      <a:pt x="1560797" y="366316"/>
                    </a:lnTo>
                    <a:lnTo>
                      <a:pt x="1575156" y="329879"/>
                    </a:lnTo>
                    <a:lnTo>
                      <a:pt x="1587354" y="293190"/>
                    </a:lnTo>
                    <a:lnTo>
                      <a:pt x="1597336" y="256294"/>
                    </a:lnTo>
                    <a:lnTo>
                      <a:pt x="1610439" y="182052"/>
                    </a:lnTo>
                    <a:lnTo>
                      <a:pt x="1613963" y="104570"/>
                    </a:lnTo>
                    <a:lnTo>
                      <a:pt x="1611602" y="65277"/>
                    </a:lnTo>
                    <a:lnTo>
                      <a:pt x="1606434" y="26949"/>
                    </a:lnTo>
                    <a:lnTo>
                      <a:pt x="1600723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grpSp>
            <p:nvGrpSpPr>
              <p:cNvPr id="248" name="Группа 20"/>
              <p:cNvGrpSpPr/>
              <p:nvPr/>
            </p:nvGrpSpPr>
            <p:grpSpPr>
              <a:xfrm>
                <a:off x="274602" y="63492"/>
                <a:ext cx="857256" cy="573597"/>
                <a:chOff x="471488" y="246063"/>
                <a:chExt cx="1300163" cy="869950"/>
              </a:xfrm>
            </p:grpSpPr>
            <p:sp>
              <p:nvSpPr>
                <p:cNvPr id="251" name="Freeform 8"/>
                <p:cNvSpPr>
                  <a:spLocks/>
                </p:cNvSpPr>
                <p:nvPr/>
              </p:nvSpPr>
              <p:spPr bwMode="auto">
                <a:xfrm>
                  <a:off x="471488" y="246063"/>
                  <a:ext cx="1300163" cy="869950"/>
                </a:xfrm>
                <a:custGeom>
                  <a:avLst/>
                  <a:gdLst/>
                  <a:ahLst/>
                  <a:cxnLst>
                    <a:cxn ang="0">
                      <a:pos x="1860" y="22"/>
                    </a:cxn>
                    <a:cxn ang="0">
                      <a:pos x="2101" y="1"/>
                    </a:cxn>
                    <a:cxn ang="0">
                      <a:pos x="2326" y="5"/>
                    </a:cxn>
                    <a:cxn ang="0">
                      <a:pos x="2534" y="32"/>
                    </a:cxn>
                    <a:cxn ang="0">
                      <a:pos x="2722" y="82"/>
                    </a:cxn>
                    <a:cxn ang="0">
                      <a:pos x="2887" y="152"/>
                    </a:cxn>
                    <a:cxn ang="0">
                      <a:pos x="3027" y="242"/>
                    </a:cxn>
                    <a:cxn ang="0">
                      <a:pos x="3138" y="349"/>
                    </a:cxn>
                    <a:cxn ang="0">
                      <a:pos x="3218" y="475"/>
                    </a:cxn>
                    <a:cxn ang="0">
                      <a:pos x="3265" y="615"/>
                    </a:cxn>
                    <a:cxn ang="0">
                      <a:pos x="3276" y="771"/>
                    </a:cxn>
                    <a:cxn ang="0">
                      <a:pos x="3249" y="934"/>
                    </a:cxn>
                    <a:cxn ang="0">
                      <a:pos x="3187" y="1098"/>
                    </a:cxn>
                    <a:cxn ang="0">
                      <a:pos x="3090" y="1257"/>
                    </a:cxn>
                    <a:cxn ang="0">
                      <a:pos x="2966" y="1411"/>
                    </a:cxn>
                    <a:cxn ang="0">
                      <a:pos x="2815" y="1560"/>
                    </a:cxn>
                    <a:cxn ang="0">
                      <a:pos x="2639" y="1696"/>
                    </a:cxn>
                    <a:cxn ang="0">
                      <a:pos x="2441" y="1822"/>
                    </a:cxn>
                    <a:cxn ang="0">
                      <a:pos x="2226" y="1933"/>
                    </a:cxn>
                    <a:cxn ang="0">
                      <a:pos x="1996" y="2028"/>
                    </a:cxn>
                    <a:cxn ang="0">
                      <a:pos x="1751" y="2103"/>
                    </a:cxn>
                    <a:cxn ang="0">
                      <a:pos x="1500" y="2157"/>
                    </a:cxn>
                    <a:cxn ang="0">
                      <a:pos x="1255" y="2185"/>
                    </a:cxn>
                    <a:cxn ang="0">
                      <a:pos x="1025" y="2189"/>
                    </a:cxn>
                    <a:cxn ang="0">
                      <a:pos x="810" y="2170"/>
                    </a:cxn>
                    <a:cxn ang="0">
                      <a:pos x="615" y="2127"/>
                    </a:cxn>
                    <a:cxn ang="0">
                      <a:pos x="443" y="2063"/>
                    </a:cxn>
                    <a:cxn ang="0">
                      <a:pos x="294" y="1980"/>
                    </a:cxn>
                    <a:cxn ang="0">
                      <a:pos x="173" y="1879"/>
                    </a:cxn>
                    <a:cxn ang="0">
                      <a:pos x="82" y="1758"/>
                    </a:cxn>
                    <a:cxn ang="0">
                      <a:pos x="24" y="1623"/>
                    </a:cxn>
                    <a:cxn ang="0">
                      <a:pos x="0" y="1472"/>
                    </a:cxn>
                    <a:cxn ang="0">
                      <a:pos x="15" y="1310"/>
                    </a:cxn>
                    <a:cxn ang="0">
                      <a:pos x="66" y="1147"/>
                    </a:cxn>
                    <a:cxn ang="0">
                      <a:pos x="151" y="986"/>
                    </a:cxn>
                    <a:cxn ang="0">
                      <a:pos x="267" y="829"/>
                    </a:cxn>
                    <a:cxn ang="0">
                      <a:pos x="410" y="679"/>
                    </a:cxn>
                    <a:cxn ang="0">
                      <a:pos x="578" y="538"/>
                    </a:cxn>
                    <a:cxn ang="0">
                      <a:pos x="768" y="408"/>
                    </a:cxn>
                    <a:cxn ang="0">
                      <a:pos x="978" y="292"/>
                    </a:cxn>
                    <a:cxn ang="0">
                      <a:pos x="1204" y="192"/>
                    </a:cxn>
                    <a:cxn ang="0">
                      <a:pos x="1443" y="110"/>
                    </a:cxn>
                    <a:cxn ang="0">
                      <a:pos x="1693" y="48"/>
                    </a:cxn>
                  </a:cxnLst>
                  <a:rect l="0" t="0" r="r" b="b"/>
                  <a:pathLst>
                    <a:path w="3276" h="2190">
                      <a:moveTo>
                        <a:pt x="1693" y="48"/>
                      </a:moveTo>
                      <a:lnTo>
                        <a:pt x="1777" y="33"/>
                      </a:lnTo>
                      <a:lnTo>
                        <a:pt x="1860" y="22"/>
                      </a:lnTo>
                      <a:lnTo>
                        <a:pt x="1941" y="11"/>
                      </a:lnTo>
                      <a:lnTo>
                        <a:pt x="2022" y="5"/>
                      </a:lnTo>
                      <a:lnTo>
                        <a:pt x="2101" y="1"/>
                      </a:lnTo>
                      <a:lnTo>
                        <a:pt x="2178" y="0"/>
                      </a:lnTo>
                      <a:lnTo>
                        <a:pt x="2253" y="1"/>
                      </a:lnTo>
                      <a:lnTo>
                        <a:pt x="2326" y="5"/>
                      </a:lnTo>
                      <a:lnTo>
                        <a:pt x="2397" y="11"/>
                      </a:lnTo>
                      <a:lnTo>
                        <a:pt x="2466" y="20"/>
                      </a:lnTo>
                      <a:lnTo>
                        <a:pt x="2534" y="32"/>
                      </a:lnTo>
                      <a:lnTo>
                        <a:pt x="2599" y="47"/>
                      </a:lnTo>
                      <a:lnTo>
                        <a:pt x="2661" y="63"/>
                      </a:lnTo>
                      <a:lnTo>
                        <a:pt x="2722" y="82"/>
                      </a:lnTo>
                      <a:lnTo>
                        <a:pt x="2780" y="103"/>
                      </a:lnTo>
                      <a:lnTo>
                        <a:pt x="2835" y="127"/>
                      </a:lnTo>
                      <a:lnTo>
                        <a:pt x="2887" y="152"/>
                      </a:lnTo>
                      <a:lnTo>
                        <a:pt x="2937" y="180"/>
                      </a:lnTo>
                      <a:lnTo>
                        <a:pt x="2983" y="210"/>
                      </a:lnTo>
                      <a:lnTo>
                        <a:pt x="3027" y="242"/>
                      </a:lnTo>
                      <a:lnTo>
                        <a:pt x="3068" y="276"/>
                      </a:lnTo>
                      <a:lnTo>
                        <a:pt x="3104" y="311"/>
                      </a:lnTo>
                      <a:lnTo>
                        <a:pt x="3138" y="349"/>
                      </a:lnTo>
                      <a:lnTo>
                        <a:pt x="3169" y="390"/>
                      </a:lnTo>
                      <a:lnTo>
                        <a:pt x="3195" y="432"/>
                      </a:lnTo>
                      <a:lnTo>
                        <a:pt x="3218" y="475"/>
                      </a:lnTo>
                      <a:lnTo>
                        <a:pt x="3238" y="520"/>
                      </a:lnTo>
                      <a:lnTo>
                        <a:pt x="3254" y="567"/>
                      </a:lnTo>
                      <a:lnTo>
                        <a:pt x="3265" y="615"/>
                      </a:lnTo>
                      <a:lnTo>
                        <a:pt x="3273" y="666"/>
                      </a:lnTo>
                      <a:lnTo>
                        <a:pt x="3276" y="718"/>
                      </a:lnTo>
                      <a:lnTo>
                        <a:pt x="3276" y="771"/>
                      </a:lnTo>
                      <a:lnTo>
                        <a:pt x="3271" y="825"/>
                      </a:lnTo>
                      <a:lnTo>
                        <a:pt x="3262" y="880"/>
                      </a:lnTo>
                      <a:lnTo>
                        <a:pt x="3249" y="934"/>
                      </a:lnTo>
                      <a:lnTo>
                        <a:pt x="3232" y="989"/>
                      </a:lnTo>
                      <a:lnTo>
                        <a:pt x="3211" y="1043"/>
                      </a:lnTo>
                      <a:lnTo>
                        <a:pt x="3187" y="1098"/>
                      </a:lnTo>
                      <a:lnTo>
                        <a:pt x="3157" y="1151"/>
                      </a:lnTo>
                      <a:lnTo>
                        <a:pt x="3126" y="1204"/>
                      </a:lnTo>
                      <a:lnTo>
                        <a:pt x="3090" y="1257"/>
                      </a:lnTo>
                      <a:lnTo>
                        <a:pt x="3052" y="1309"/>
                      </a:lnTo>
                      <a:lnTo>
                        <a:pt x="3011" y="1361"/>
                      </a:lnTo>
                      <a:lnTo>
                        <a:pt x="2966" y="1411"/>
                      </a:lnTo>
                      <a:lnTo>
                        <a:pt x="2918" y="1462"/>
                      </a:lnTo>
                      <a:lnTo>
                        <a:pt x="2868" y="1511"/>
                      </a:lnTo>
                      <a:lnTo>
                        <a:pt x="2815" y="1560"/>
                      </a:lnTo>
                      <a:lnTo>
                        <a:pt x="2758" y="1606"/>
                      </a:lnTo>
                      <a:lnTo>
                        <a:pt x="2699" y="1652"/>
                      </a:lnTo>
                      <a:lnTo>
                        <a:pt x="2639" y="1696"/>
                      </a:lnTo>
                      <a:lnTo>
                        <a:pt x="2575" y="1739"/>
                      </a:lnTo>
                      <a:lnTo>
                        <a:pt x="2510" y="1781"/>
                      </a:lnTo>
                      <a:lnTo>
                        <a:pt x="2441" y="1822"/>
                      </a:lnTo>
                      <a:lnTo>
                        <a:pt x="2372" y="1861"/>
                      </a:lnTo>
                      <a:lnTo>
                        <a:pt x="2299" y="1898"/>
                      </a:lnTo>
                      <a:lnTo>
                        <a:pt x="2226" y="1933"/>
                      </a:lnTo>
                      <a:lnTo>
                        <a:pt x="2150" y="1967"/>
                      </a:lnTo>
                      <a:lnTo>
                        <a:pt x="2074" y="1998"/>
                      </a:lnTo>
                      <a:lnTo>
                        <a:pt x="1996" y="2028"/>
                      </a:lnTo>
                      <a:lnTo>
                        <a:pt x="1915" y="2055"/>
                      </a:lnTo>
                      <a:lnTo>
                        <a:pt x="1834" y="2080"/>
                      </a:lnTo>
                      <a:lnTo>
                        <a:pt x="1751" y="2103"/>
                      </a:lnTo>
                      <a:lnTo>
                        <a:pt x="1668" y="2123"/>
                      </a:lnTo>
                      <a:lnTo>
                        <a:pt x="1584" y="2142"/>
                      </a:lnTo>
                      <a:lnTo>
                        <a:pt x="1500" y="2157"/>
                      </a:lnTo>
                      <a:lnTo>
                        <a:pt x="1417" y="2168"/>
                      </a:lnTo>
                      <a:lnTo>
                        <a:pt x="1335" y="2179"/>
                      </a:lnTo>
                      <a:lnTo>
                        <a:pt x="1255" y="2185"/>
                      </a:lnTo>
                      <a:lnTo>
                        <a:pt x="1177" y="2189"/>
                      </a:lnTo>
                      <a:lnTo>
                        <a:pt x="1100" y="2190"/>
                      </a:lnTo>
                      <a:lnTo>
                        <a:pt x="1025" y="2189"/>
                      </a:lnTo>
                      <a:lnTo>
                        <a:pt x="952" y="2185"/>
                      </a:lnTo>
                      <a:lnTo>
                        <a:pt x="880" y="2179"/>
                      </a:lnTo>
                      <a:lnTo>
                        <a:pt x="810" y="2170"/>
                      </a:lnTo>
                      <a:lnTo>
                        <a:pt x="743" y="2158"/>
                      </a:lnTo>
                      <a:lnTo>
                        <a:pt x="678" y="2143"/>
                      </a:lnTo>
                      <a:lnTo>
                        <a:pt x="615" y="2127"/>
                      </a:lnTo>
                      <a:lnTo>
                        <a:pt x="556" y="2108"/>
                      </a:lnTo>
                      <a:lnTo>
                        <a:pt x="497" y="2087"/>
                      </a:lnTo>
                      <a:lnTo>
                        <a:pt x="443" y="2063"/>
                      </a:lnTo>
                      <a:lnTo>
                        <a:pt x="390" y="2038"/>
                      </a:lnTo>
                      <a:lnTo>
                        <a:pt x="340" y="2010"/>
                      </a:lnTo>
                      <a:lnTo>
                        <a:pt x="294" y="1980"/>
                      </a:lnTo>
                      <a:lnTo>
                        <a:pt x="251" y="1948"/>
                      </a:lnTo>
                      <a:lnTo>
                        <a:pt x="210" y="1914"/>
                      </a:lnTo>
                      <a:lnTo>
                        <a:pt x="173" y="1879"/>
                      </a:lnTo>
                      <a:lnTo>
                        <a:pt x="139" y="1841"/>
                      </a:lnTo>
                      <a:lnTo>
                        <a:pt x="109" y="1800"/>
                      </a:lnTo>
                      <a:lnTo>
                        <a:pt x="82" y="1758"/>
                      </a:lnTo>
                      <a:lnTo>
                        <a:pt x="58" y="1715"/>
                      </a:lnTo>
                      <a:lnTo>
                        <a:pt x="39" y="1670"/>
                      </a:lnTo>
                      <a:lnTo>
                        <a:pt x="24" y="1623"/>
                      </a:lnTo>
                      <a:lnTo>
                        <a:pt x="11" y="1575"/>
                      </a:lnTo>
                      <a:lnTo>
                        <a:pt x="4" y="1524"/>
                      </a:lnTo>
                      <a:lnTo>
                        <a:pt x="0" y="1472"/>
                      </a:lnTo>
                      <a:lnTo>
                        <a:pt x="1" y="1419"/>
                      </a:lnTo>
                      <a:lnTo>
                        <a:pt x="6" y="1365"/>
                      </a:lnTo>
                      <a:lnTo>
                        <a:pt x="15" y="1310"/>
                      </a:lnTo>
                      <a:lnTo>
                        <a:pt x="28" y="1256"/>
                      </a:lnTo>
                      <a:lnTo>
                        <a:pt x="46" y="1201"/>
                      </a:lnTo>
                      <a:lnTo>
                        <a:pt x="66" y="1147"/>
                      </a:lnTo>
                      <a:lnTo>
                        <a:pt x="91" y="1092"/>
                      </a:lnTo>
                      <a:lnTo>
                        <a:pt x="119" y="1039"/>
                      </a:lnTo>
                      <a:lnTo>
                        <a:pt x="151" y="986"/>
                      </a:lnTo>
                      <a:lnTo>
                        <a:pt x="186" y="933"/>
                      </a:lnTo>
                      <a:lnTo>
                        <a:pt x="225" y="881"/>
                      </a:lnTo>
                      <a:lnTo>
                        <a:pt x="267" y="829"/>
                      </a:lnTo>
                      <a:lnTo>
                        <a:pt x="311" y="779"/>
                      </a:lnTo>
                      <a:lnTo>
                        <a:pt x="359" y="728"/>
                      </a:lnTo>
                      <a:lnTo>
                        <a:pt x="410" y="679"/>
                      </a:lnTo>
                      <a:lnTo>
                        <a:pt x="463" y="630"/>
                      </a:lnTo>
                      <a:lnTo>
                        <a:pt x="519" y="584"/>
                      </a:lnTo>
                      <a:lnTo>
                        <a:pt x="578" y="538"/>
                      </a:lnTo>
                      <a:lnTo>
                        <a:pt x="639" y="494"/>
                      </a:lnTo>
                      <a:lnTo>
                        <a:pt x="702" y="451"/>
                      </a:lnTo>
                      <a:lnTo>
                        <a:pt x="768" y="408"/>
                      </a:lnTo>
                      <a:lnTo>
                        <a:pt x="837" y="368"/>
                      </a:lnTo>
                      <a:lnTo>
                        <a:pt x="906" y="329"/>
                      </a:lnTo>
                      <a:lnTo>
                        <a:pt x="978" y="292"/>
                      </a:lnTo>
                      <a:lnTo>
                        <a:pt x="1052" y="257"/>
                      </a:lnTo>
                      <a:lnTo>
                        <a:pt x="1126" y="223"/>
                      </a:lnTo>
                      <a:lnTo>
                        <a:pt x="1204" y="192"/>
                      </a:lnTo>
                      <a:lnTo>
                        <a:pt x="1282" y="162"/>
                      </a:lnTo>
                      <a:lnTo>
                        <a:pt x="1362" y="135"/>
                      </a:lnTo>
                      <a:lnTo>
                        <a:pt x="1443" y="110"/>
                      </a:lnTo>
                      <a:lnTo>
                        <a:pt x="1525" y="87"/>
                      </a:lnTo>
                      <a:lnTo>
                        <a:pt x="1608" y="67"/>
                      </a:lnTo>
                      <a:lnTo>
                        <a:pt x="1693" y="48"/>
                      </a:lnTo>
                      <a:close/>
                    </a:path>
                  </a:pathLst>
                </a:custGeom>
                <a:solidFill>
                  <a:srgbClr val="FEFEF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52" name="Freeform 9"/>
                <p:cNvSpPr>
                  <a:spLocks noEditPoints="1"/>
                </p:cNvSpPr>
                <p:nvPr/>
              </p:nvSpPr>
              <p:spPr bwMode="auto">
                <a:xfrm>
                  <a:off x="549275" y="339726"/>
                  <a:ext cx="1144588" cy="682625"/>
                </a:xfrm>
                <a:custGeom>
                  <a:avLst/>
                  <a:gdLst/>
                  <a:ahLst/>
                  <a:cxnLst>
                    <a:cxn ang="0">
                      <a:pos x="1187" y="52"/>
                    </a:cxn>
                    <a:cxn ang="0">
                      <a:pos x="224" y="598"/>
                    </a:cxn>
                    <a:cxn ang="0">
                      <a:pos x="205" y="711"/>
                    </a:cxn>
                    <a:cxn ang="0">
                      <a:pos x="948" y="299"/>
                    </a:cxn>
                    <a:cxn ang="0">
                      <a:pos x="376" y="792"/>
                    </a:cxn>
                    <a:cxn ang="0">
                      <a:pos x="362" y="1325"/>
                    </a:cxn>
                    <a:cxn ang="0">
                      <a:pos x="1079" y="1708"/>
                    </a:cxn>
                    <a:cxn ang="0">
                      <a:pos x="2143" y="1495"/>
                    </a:cxn>
                    <a:cxn ang="0">
                      <a:pos x="2832" y="844"/>
                    </a:cxn>
                    <a:cxn ang="0">
                      <a:pos x="2213" y="1314"/>
                    </a:cxn>
                    <a:cxn ang="0">
                      <a:pos x="2337" y="1149"/>
                    </a:cxn>
                    <a:cxn ang="0">
                      <a:pos x="2578" y="575"/>
                    </a:cxn>
                    <a:cxn ang="0">
                      <a:pos x="2311" y="190"/>
                    </a:cxn>
                    <a:cxn ang="0">
                      <a:pos x="1895" y="1011"/>
                    </a:cxn>
                    <a:cxn ang="0">
                      <a:pos x="1855" y="1126"/>
                    </a:cxn>
                    <a:cxn ang="0">
                      <a:pos x="1901" y="1173"/>
                    </a:cxn>
                    <a:cxn ang="0">
                      <a:pos x="1878" y="1214"/>
                    </a:cxn>
                    <a:cxn ang="0">
                      <a:pos x="2008" y="1106"/>
                    </a:cxn>
                    <a:cxn ang="0">
                      <a:pos x="1911" y="1052"/>
                    </a:cxn>
                    <a:cxn ang="0">
                      <a:pos x="1768" y="1011"/>
                    </a:cxn>
                    <a:cxn ang="0">
                      <a:pos x="1607" y="1101"/>
                    </a:cxn>
                    <a:cxn ang="0">
                      <a:pos x="1717" y="1166"/>
                    </a:cxn>
                    <a:cxn ang="0">
                      <a:pos x="1599" y="1201"/>
                    </a:cxn>
                    <a:cxn ang="0">
                      <a:pos x="1789" y="1146"/>
                    </a:cxn>
                    <a:cxn ang="0">
                      <a:pos x="1673" y="1070"/>
                    </a:cxn>
                    <a:cxn ang="0">
                      <a:pos x="1579" y="1071"/>
                    </a:cxn>
                    <a:cxn ang="0">
                      <a:pos x="1413" y="1030"/>
                    </a:cxn>
                    <a:cxn ang="0">
                      <a:pos x="1437" y="1214"/>
                    </a:cxn>
                    <a:cxn ang="0">
                      <a:pos x="1475" y="1169"/>
                    </a:cxn>
                    <a:cxn ang="0">
                      <a:pos x="1501" y="1054"/>
                    </a:cxn>
                    <a:cxn ang="0">
                      <a:pos x="1299" y="1064"/>
                    </a:cxn>
                    <a:cxn ang="0">
                      <a:pos x="1303" y="1012"/>
                    </a:cxn>
                    <a:cxn ang="0">
                      <a:pos x="1087" y="1211"/>
                    </a:cxn>
                    <a:cxn ang="0">
                      <a:pos x="1140" y="1017"/>
                    </a:cxn>
                    <a:cxn ang="0">
                      <a:pos x="1077" y="1138"/>
                    </a:cxn>
                    <a:cxn ang="0">
                      <a:pos x="1035" y="1064"/>
                    </a:cxn>
                    <a:cxn ang="0">
                      <a:pos x="769" y="1212"/>
                    </a:cxn>
                    <a:cxn ang="0">
                      <a:pos x="649" y="1008"/>
                    </a:cxn>
                    <a:cxn ang="0">
                      <a:pos x="496" y="1169"/>
                    </a:cxn>
                    <a:cxn ang="0">
                      <a:pos x="674" y="1184"/>
                    </a:cxn>
                    <a:cxn ang="0">
                      <a:pos x="573" y="1087"/>
                    </a:cxn>
                    <a:cxn ang="0">
                      <a:pos x="2219" y="599"/>
                    </a:cxn>
                    <a:cxn ang="0">
                      <a:pos x="2185" y="787"/>
                    </a:cxn>
                    <a:cxn ang="0">
                      <a:pos x="2261" y="746"/>
                    </a:cxn>
                    <a:cxn ang="0">
                      <a:pos x="2337" y="541"/>
                    </a:cxn>
                    <a:cxn ang="0">
                      <a:pos x="1926" y="540"/>
                    </a:cxn>
                    <a:cxn ang="0">
                      <a:pos x="1613" y="576"/>
                    </a:cxn>
                    <a:cxn ang="0">
                      <a:pos x="1790" y="761"/>
                    </a:cxn>
                    <a:cxn ang="0">
                      <a:pos x="1665" y="816"/>
                    </a:cxn>
                    <a:cxn ang="0">
                      <a:pos x="1703" y="918"/>
                    </a:cxn>
                    <a:cxn ang="0">
                      <a:pos x="1909" y="740"/>
                    </a:cxn>
                    <a:cxn ang="0">
                      <a:pos x="1702" y="637"/>
                    </a:cxn>
                    <a:cxn ang="0">
                      <a:pos x="1321" y="597"/>
                    </a:cxn>
                    <a:cxn ang="0">
                      <a:pos x="1321" y="597"/>
                    </a:cxn>
                    <a:cxn ang="0">
                      <a:pos x="1550" y="599"/>
                    </a:cxn>
                    <a:cxn ang="0">
                      <a:pos x="1142" y="585"/>
                    </a:cxn>
                    <a:cxn ang="0">
                      <a:pos x="858" y="532"/>
                    </a:cxn>
                    <a:cxn ang="0">
                      <a:pos x="864" y="736"/>
                    </a:cxn>
                    <a:cxn ang="0">
                      <a:pos x="896" y="828"/>
                    </a:cxn>
                    <a:cxn ang="0">
                      <a:pos x="835" y="913"/>
                    </a:cxn>
                    <a:cxn ang="0">
                      <a:pos x="1116" y="774"/>
                    </a:cxn>
                    <a:cxn ang="0">
                      <a:pos x="912" y="654"/>
                    </a:cxn>
                    <a:cxn ang="0">
                      <a:pos x="1034" y="612"/>
                    </a:cxn>
                  </a:cxnLst>
                  <a:rect l="0" t="0" r="r" b="b"/>
                  <a:pathLst>
                    <a:path w="2880" h="1720">
                      <a:moveTo>
                        <a:pt x="2185" y="121"/>
                      </a:moveTo>
                      <a:lnTo>
                        <a:pt x="2142" y="102"/>
                      </a:lnTo>
                      <a:lnTo>
                        <a:pt x="2098" y="84"/>
                      </a:lnTo>
                      <a:lnTo>
                        <a:pt x="2052" y="68"/>
                      </a:lnTo>
                      <a:lnTo>
                        <a:pt x="2007" y="54"/>
                      </a:lnTo>
                      <a:lnTo>
                        <a:pt x="1960" y="42"/>
                      </a:lnTo>
                      <a:lnTo>
                        <a:pt x="1913" y="31"/>
                      </a:lnTo>
                      <a:lnTo>
                        <a:pt x="1866" y="22"/>
                      </a:lnTo>
                      <a:lnTo>
                        <a:pt x="1820" y="14"/>
                      </a:lnTo>
                      <a:lnTo>
                        <a:pt x="1764" y="8"/>
                      </a:lnTo>
                      <a:lnTo>
                        <a:pt x="1709" y="4"/>
                      </a:lnTo>
                      <a:lnTo>
                        <a:pt x="1654" y="2"/>
                      </a:lnTo>
                      <a:lnTo>
                        <a:pt x="1599" y="0"/>
                      </a:lnTo>
                      <a:lnTo>
                        <a:pt x="1544" y="2"/>
                      </a:lnTo>
                      <a:lnTo>
                        <a:pt x="1489" y="4"/>
                      </a:lnTo>
                      <a:lnTo>
                        <a:pt x="1434" y="9"/>
                      </a:lnTo>
                      <a:lnTo>
                        <a:pt x="1379" y="16"/>
                      </a:lnTo>
                      <a:lnTo>
                        <a:pt x="1331" y="23"/>
                      </a:lnTo>
                      <a:lnTo>
                        <a:pt x="1283" y="31"/>
                      </a:lnTo>
                      <a:lnTo>
                        <a:pt x="1235" y="41"/>
                      </a:lnTo>
                      <a:lnTo>
                        <a:pt x="1187" y="52"/>
                      </a:lnTo>
                      <a:lnTo>
                        <a:pt x="1140" y="65"/>
                      </a:lnTo>
                      <a:lnTo>
                        <a:pt x="1092" y="79"/>
                      </a:lnTo>
                      <a:lnTo>
                        <a:pt x="1044" y="94"/>
                      </a:lnTo>
                      <a:lnTo>
                        <a:pt x="997" y="111"/>
                      </a:lnTo>
                      <a:lnTo>
                        <a:pt x="950" y="128"/>
                      </a:lnTo>
                      <a:lnTo>
                        <a:pt x="903" y="147"/>
                      </a:lnTo>
                      <a:lnTo>
                        <a:pt x="858" y="166"/>
                      </a:lnTo>
                      <a:lnTo>
                        <a:pt x="812" y="187"/>
                      </a:lnTo>
                      <a:lnTo>
                        <a:pt x="768" y="208"/>
                      </a:lnTo>
                      <a:lnTo>
                        <a:pt x="724" y="231"/>
                      </a:lnTo>
                      <a:lnTo>
                        <a:pt x="681" y="254"/>
                      </a:lnTo>
                      <a:lnTo>
                        <a:pt x="639" y="278"/>
                      </a:lnTo>
                      <a:lnTo>
                        <a:pt x="591" y="306"/>
                      </a:lnTo>
                      <a:lnTo>
                        <a:pt x="543" y="336"/>
                      </a:lnTo>
                      <a:lnTo>
                        <a:pt x="495" y="369"/>
                      </a:lnTo>
                      <a:lnTo>
                        <a:pt x="446" y="403"/>
                      </a:lnTo>
                      <a:lnTo>
                        <a:pt x="400" y="438"/>
                      </a:lnTo>
                      <a:lnTo>
                        <a:pt x="354" y="475"/>
                      </a:lnTo>
                      <a:lnTo>
                        <a:pt x="309" y="514"/>
                      </a:lnTo>
                      <a:lnTo>
                        <a:pt x="265" y="556"/>
                      </a:lnTo>
                      <a:lnTo>
                        <a:pt x="224" y="598"/>
                      </a:lnTo>
                      <a:lnTo>
                        <a:pt x="184" y="642"/>
                      </a:lnTo>
                      <a:lnTo>
                        <a:pt x="166" y="664"/>
                      </a:lnTo>
                      <a:lnTo>
                        <a:pt x="147" y="688"/>
                      </a:lnTo>
                      <a:lnTo>
                        <a:pt x="129" y="711"/>
                      </a:lnTo>
                      <a:lnTo>
                        <a:pt x="112" y="735"/>
                      </a:lnTo>
                      <a:lnTo>
                        <a:pt x="95" y="759"/>
                      </a:lnTo>
                      <a:lnTo>
                        <a:pt x="79" y="783"/>
                      </a:lnTo>
                      <a:lnTo>
                        <a:pt x="64" y="808"/>
                      </a:lnTo>
                      <a:lnTo>
                        <a:pt x="49" y="832"/>
                      </a:lnTo>
                      <a:lnTo>
                        <a:pt x="36" y="859"/>
                      </a:lnTo>
                      <a:lnTo>
                        <a:pt x="23" y="884"/>
                      </a:lnTo>
                      <a:lnTo>
                        <a:pt x="11" y="911"/>
                      </a:lnTo>
                      <a:lnTo>
                        <a:pt x="0" y="937"/>
                      </a:lnTo>
                      <a:lnTo>
                        <a:pt x="24" y="906"/>
                      </a:lnTo>
                      <a:lnTo>
                        <a:pt x="48" y="876"/>
                      </a:lnTo>
                      <a:lnTo>
                        <a:pt x="73" y="846"/>
                      </a:lnTo>
                      <a:lnTo>
                        <a:pt x="98" y="818"/>
                      </a:lnTo>
                      <a:lnTo>
                        <a:pt x="124" y="790"/>
                      </a:lnTo>
                      <a:lnTo>
                        <a:pt x="150" y="763"/>
                      </a:lnTo>
                      <a:lnTo>
                        <a:pt x="177" y="736"/>
                      </a:lnTo>
                      <a:lnTo>
                        <a:pt x="205" y="711"/>
                      </a:lnTo>
                      <a:lnTo>
                        <a:pt x="233" y="685"/>
                      </a:lnTo>
                      <a:lnTo>
                        <a:pt x="262" y="661"/>
                      </a:lnTo>
                      <a:lnTo>
                        <a:pt x="290" y="637"/>
                      </a:lnTo>
                      <a:lnTo>
                        <a:pt x="319" y="614"/>
                      </a:lnTo>
                      <a:lnTo>
                        <a:pt x="349" y="592"/>
                      </a:lnTo>
                      <a:lnTo>
                        <a:pt x="379" y="570"/>
                      </a:lnTo>
                      <a:lnTo>
                        <a:pt x="410" y="550"/>
                      </a:lnTo>
                      <a:lnTo>
                        <a:pt x="440" y="530"/>
                      </a:lnTo>
                      <a:lnTo>
                        <a:pt x="472" y="509"/>
                      </a:lnTo>
                      <a:lnTo>
                        <a:pt x="503" y="490"/>
                      </a:lnTo>
                      <a:lnTo>
                        <a:pt x="535" y="473"/>
                      </a:lnTo>
                      <a:lnTo>
                        <a:pt x="568" y="455"/>
                      </a:lnTo>
                      <a:lnTo>
                        <a:pt x="601" y="437"/>
                      </a:lnTo>
                      <a:lnTo>
                        <a:pt x="634" y="421"/>
                      </a:lnTo>
                      <a:lnTo>
                        <a:pt x="667" y="404"/>
                      </a:lnTo>
                      <a:lnTo>
                        <a:pt x="701" y="389"/>
                      </a:lnTo>
                      <a:lnTo>
                        <a:pt x="769" y="360"/>
                      </a:lnTo>
                      <a:lnTo>
                        <a:pt x="837" y="333"/>
                      </a:lnTo>
                      <a:lnTo>
                        <a:pt x="908" y="309"/>
                      </a:lnTo>
                      <a:lnTo>
                        <a:pt x="979" y="287"/>
                      </a:lnTo>
                      <a:lnTo>
                        <a:pt x="948" y="299"/>
                      </a:lnTo>
                      <a:lnTo>
                        <a:pt x="916" y="313"/>
                      </a:lnTo>
                      <a:lnTo>
                        <a:pt x="884" y="328"/>
                      </a:lnTo>
                      <a:lnTo>
                        <a:pt x="853" y="345"/>
                      </a:lnTo>
                      <a:lnTo>
                        <a:pt x="821" y="361"/>
                      </a:lnTo>
                      <a:lnTo>
                        <a:pt x="789" y="380"/>
                      </a:lnTo>
                      <a:lnTo>
                        <a:pt x="758" y="399"/>
                      </a:lnTo>
                      <a:lnTo>
                        <a:pt x="727" y="419"/>
                      </a:lnTo>
                      <a:lnTo>
                        <a:pt x="697" y="441"/>
                      </a:lnTo>
                      <a:lnTo>
                        <a:pt x="667" y="463"/>
                      </a:lnTo>
                      <a:lnTo>
                        <a:pt x="638" y="485"/>
                      </a:lnTo>
                      <a:lnTo>
                        <a:pt x="608" y="509"/>
                      </a:lnTo>
                      <a:lnTo>
                        <a:pt x="581" y="535"/>
                      </a:lnTo>
                      <a:lnTo>
                        <a:pt x="553" y="560"/>
                      </a:lnTo>
                      <a:lnTo>
                        <a:pt x="527" y="587"/>
                      </a:lnTo>
                      <a:lnTo>
                        <a:pt x="502" y="613"/>
                      </a:lnTo>
                      <a:lnTo>
                        <a:pt x="477" y="641"/>
                      </a:lnTo>
                      <a:lnTo>
                        <a:pt x="454" y="670"/>
                      </a:lnTo>
                      <a:lnTo>
                        <a:pt x="433" y="699"/>
                      </a:lnTo>
                      <a:lnTo>
                        <a:pt x="412" y="730"/>
                      </a:lnTo>
                      <a:lnTo>
                        <a:pt x="393" y="760"/>
                      </a:lnTo>
                      <a:lnTo>
                        <a:pt x="376" y="792"/>
                      </a:lnTo>
                      <a:lnTo>
                        <a:pt x="359" y="825"/>
                      </a:lnTo>
                      <a:lnTo>
                        <a:pt x="345" y="856"/>
                      </a:lnTo>
                      <a:lnTo>
                        <a:pt x="333" y="890"/>
                      </a:lnTo>
                      <a:lnTo>
                        <a:pt x="321" y="925"/>
                      </a:lnTo>
                      <a:lnTo>
                        <a:pt x="312" y="959"/>
                      </a:lnTo>
                      <a:lnTo>
                        <a:pt x="306" y="993"/>
                      </a:lnTo>
                      <a:lnTo>
                        <a:pt x="301" y="1030"/>
                      </a:lnTo>
                      <a:lnTo>
                        <a:pt x="298" y="1065"/>
                      </a:lnTo>
                      <a:lnTo>
                        <a:pt x="298" y="1102"/>
                      </a:lnTo>
                      <a:lnTo>
                        <a:pt x="300" y="1138"/>
                      </a:lnTo>
                      <a:lnTo>
                        <a:pt x="302" y="1156"/>
                      </a:lnTo>
                      <a:lnTo>
                        <a:pt x="305" y="1174"/>
                      </a:lnTo>
                      <a:lnTo>
                        <a:pt x="307" y="1192"/>
                      </a:lnTo>
                      <a:lnTo>
                        <a:pt x="312" y="1209"/>
                      </a:lnTo>
                      <a:lnTo>
                        <a:pt x="317" y="1226"/>
                      </a:lnTo>
                      <a:lnTo>
                        <a:pt x="322" y="1242"/>
                      </a:lnTo>
                      <a:lnTo>
                        <a:pt x="329" y="1260"/>
                      </a:lnTo>
                      <a:lnTo>
                        <a:pt x="336" y="1276"/>
                      </a:lnTo>
                      <a:lnTo>
                        <a:pt x="344" y="1293"/>
                      </a:lnTo>
                      <a:lnTo>
                        <a:pt x="352" y="1309"/>
                      </a:lnTo>
                      <a:lnTo>
                        <a:pt x="362" y="1325"/>
                      </a:lnTo>
                      <a:lnTo>
                        <a:pt x="371" y="1341"/>
                      </a:lnTo>
                      <a:lnTo>
                        <a:pt x="382" y="1356"/>
                      </a:lnTo>
                      <a:lnTo>
                        <a:pt x="392" y="1371"/>
                      </a:lnTo>
                      <a:lnTo>
                        <a:pt x="405" y="1387"/>
                      </a:lnTo>
                      <a:lnTo>
                        <a:pt x="416" y="1402"/>
                      </a:lnTo>
                      <a:lnTo>
                        <a:pt x="443" y="1430"/>
                      </a:lnTo>
                      <a:lnTo>
                        <a:pt x="472" y="1457"/>
                      </a:lnTo>
                      <a:lnTo>
                        <a:pt x="502" y="1484"/>
                      </a:lnTo>
                      <a:lnTo>
                        <a:pt x="535" y="1511"/>
                      </a:lnTo>
                      <a:lnTo>
                        <a:pt x="570" y="1535"/>
                      </a:lnTo>
                      <a:lnTo>
                        <a:pt x="607" y="1557"/>
                      </a:lnTo>
                      <a:lnTo>
                        <a:pt x="645" y="1579"/>
                      </a:lnTo>
                      <a:lnTo>
                        <a:pt x="686" y="1599"/>
                      </a:lnTo>
                      <a:lnTo>
                        <a:pt x="732" y="1620"/>
                      </a:lnTo>
                      <a:lnTo>
                        <a:pt x="779" y="1639"/>
                      </a:lnTo>
                      <a:lnTo>
                        <a:pt x="827" y="1655"/>
                      </a:lnTo>
                      <a:lnTo>
                        <a:pt x="877" y="1669"/>
                      </a:lnTo>
                      <a:lnTo>
                        <a:pt x="926" y="1682"/>
                      </a:lnTo>
                      <a:lnTo>
                        <a:pt x="977" y="1693"/>
                      </a:lnTo>
                      <a:lnTo>
                        <a:pt x="1027" y="1702"/>
                      </a:lnTo>
                      <a:lnTo>
                        <a:pt x="1079" y="1708"/>
                      </a:lnTo>
                      <a:lnTo>
                        <a:pt x="1130" y="1713"/>
                      </a:lnTo>
                      <a:lnTo>
                        <a:pt x="1182" y="1717"/>
                      </a:lnTo>
                      <a:lnTo>
                        <a:pt x="1234" y="1720"/>
                      </a:lnTo>
                      <a:lnTo>
                        <a:pt x="1284" y="1720"/>
                      </a:lnTo>
                      <a:lnTo>
                        <a:pt x="1336" y="1718"/>
                      </a:lnTo>
                      <a:lnTo>
                        <a:pt x="1387" y="1716"/>
                      </a:lnTo>
                      <a:lnTo>
                        <a:pt x="1437" y="1712"/>
                      </a:lnTo>
                      <a:lnTo>
                        <a:pt x="1488" y="1706"/>
                      </a:lnTo>
                      <a:lnTo>
                        <a:pt x="1535" y="1699"/>
                      </a:lnTo>
                      <a:lnTo>
                        <a:pt x="1583" y="1692"/>
                      </a:lnTo>
                      <a:lnTo>
                        <a:pt x="1632" y="1682"/>
                      </a:lnTo>
                      <a:lnTo>
                        <a:pt x="1682" y="1670"/>
                      </a:lnTo>
                      <a:lnTo>
                        <a:pt x="1732" y="1656"/>
                      </a:lnTo>
                      <a:lnTo>
                        <a:pt x="1783" y="1642"/>
                      </a:lnTo>
                      <a:lnTo>
                        <a:pt x="1835" y="1626"/>
                      </a:lnTo>
                      <a:lnTo>
                        <a:pt x="1885" y="1607"/>
                      </a:lnTo>
                      <a:lnTo>
                        <a:pt x="1937" y="1588"/>
                      </a:lnTo>
                      <a:lnTo>
                        <a:pt x="1989" y="1566"/>
                      </a:lnTo>
                      <a:lnTo>
                        <a:pt x="2041" y="1545"/>
                      </a:lnTo>
                      <a:lnTo>
                        <a:pt x="2093" y="1521"/>
                      </a:lnTo>
                      <a:lnTo>
                        <a:pt x="2143" y="1495"/>
                      </a:lnTo>
                      <a:lnTo>
                        <a:pt x="2194" y="1469"/>
                      </a:lnTo>
                      <a:lnTo>
                        <a:pt x="2243" y="1441"/>
                      </a:lnTo>
                      <a:lnTo>
                        <a:pt x="2293" y="1411"/>
                      </a:lnTo>
                      <a:lnTo>
                        <a:pt x="2341" y="1380"/>
                      </a:lnTo>
                      <a:lnTo>
                        <a:pt x="2389" y="1349"/>
                      </a:lnTo>
                      <a:lnTo>
                        <a:pt x="2436" y="1316"/>
                      </a:lnTo>
                      <a:lnTo>
                        <a:pt x="2480" y="1282"/>
                      </a:lnTo>
                      <a:lnTo>
                        <a:pt x="2524" y="1245"/>
                      </a:lnTo>
                      <a:lnTo>
                        <a:pt x="2566" y="1208"/>
                      </a:lnTo>
                      <a:lnTo>
                        <a:pt x="2607" y="1171"/>
                      </a:lnTo>
                      <a:lnTo>
                        <a:pt x="2646" y="1132"/>
                      </a:lnTo>
                      <a:lnTo>
                        <a:pt x="2683" y="1092"/>
                      </a:lnTo>
                      <a:lnTo>
                        <a:pt x="2718" y="1051"/>
                      </a:lnTo>
                      <a:lnTo>
                        <a:pt x="2751" y="1008"/>
                      </a:lnTo>
                      <a:lnTo>
                        <a:pt x="2781" y="965"/>
                      </a:lnTo>
                      <a:lnTo>
                        <a:pt x="2810" y="921"/>
                      </a:lnTo>
                      <a:lnTo>
                        <a:pt x="2836" y="876"/>
                      </a:lnTo>
                      <a:lnTo>
                        <a:pt x="2858" y="830"/>
                      </a:lnTo>
                      <a:lnTo>
                        <a:pt x="2880" y="783"/>
                      </a:lnTo>
                      <a:lnTo>
                        <a:pt x="2856" y="814"/>
                      </a:lnTo>
                      <a:lnTo>
                        <a:pt x="2832" y="844"/>
                      </a:lnTo>
                      <a:lnTo>
                        <a:pt x="2807" y="874"/>
                      </a:lnTo>
                      <a:lnTo>
                        <a:pt x="2781" y="902"/>
                      </a:lnTo>
                      <a:lnTo>
                        <a:pt x="2755" y="930"/>
                      </a:lnTo>
                      <a:lnTo>
                        <a:pt x="2729" y="957"/>
                      </a:lnTo>
                      <a:lnTo>
                        <a:pt x="2702" y="984"/>
                      </a:lnTo>
                      <a:lnTo>
                        <a:pt x="2675" y="1009"/>
                      </a:lnTo>
                      <a:lnTo>
                        <a:pt x="2647" y="1035"/>
                      </a:lnTo>
                      <a:lnTo>
                        <a:pt x="2618" y="1059"/>
                      </a:lnTo>
                      <a:lnTo>
                        <a:pt x="2589" y="1082"/>
                      </a:lnTo>
                      <a:lnTo>
                        <a:pt x="2560" y="1106"/>
                      </a:lnTo>
                      <a:lnTo>
                        <a:pt x="2531" y="1127"/>
                      </a:lnTo>
                      <a:lnTo>
                        <a:pt x="2500" y="1149"/>
                      </a:lnTo>
                      <a:lnTo>
                        <a:pt x="2470" y="1170"/>
                      </a:lnTo>
                      <a:lnTo>
                        <a:pt x="2440" y="1190"/>
                      </a:lnTo>
                      <a:lnTo>
                        <a:pt x="2408" y="1209"/>
                      </a:lnTo>
                      <a:lnTo>
                        <a:pt x="2376" y="1228"/>
                      </a:lnTo>
                      <a:lnTo>
                        <a:pt x="2345" y="1247"/>
                      </a:lnTo>
                      <a:lnTo>
                        <a:pt x="2312" y="1265"/>
                      </a:lnTo>
                      <a:lnTo>
                        <a:pt x="2279" y="1283"/>
                      </a:lnTo>
                      <a:lnTo>
                        <a:pt x="2246" y="1299"/>
                      </a:lnTo>
                      <a:lnTo>
                        <a:pt x="2213" y="1314"/>
                      </a:lnTo>
                      <a:lnTo>
                        <a:pt x="2179" y="1330"/>
                      </a:lnTo>
                      <a:lnTo>
                        <a:pt x="2112" y="1359"/>
                      </a:lnTo>
                      <a:lnTo>
                        <a:pt x="2042" y="1385"/>
                      </a:lnTo>
                      <a:lnTo>
                        <a:pt x="1973" y="1411"/>
                      </a:lnTo>
                      <a:lnTo>
                        <a:pt x="1901" y="1432"/>
                      </a:lnTo>
                      <a:lnTo>
                        <a:pt x="1930" y="1421"/>
                      </a:lnTo>
                      <a:lnTo>
                        <a:pt x="1957" y="1409"/>
                      </a:lnTo>
                      <a:lnTo>
                        <a:pt x="1987" y="1395"/>
                      </a:lnTo>
                      <a:lnTo>
                        <a:pt x="2016" y="1382"/>
                      </a:lnTo>
                      <a:lnTo>
                        <a:pt x="2044" y="1366"/>
                      </a:lnTo>
                      <a:lnTo>
                        <a:pt x="2073" y="1350"/>
                      </a:lnTo>
                      <a:lnTo>
                        <a:pt x="2100" y="1333"/>
                      </a:lnTo>
                      <a:lnTo>
                        <a:pt x="2128" y="1316"/>
                      </a:lnTo>
                      <a:lnTo>
                        <a:pt x="2156" y="1298"/>
                      </a:lnTo>
                      <a:lnTo>
                        <a:pt x="2184" y="1279"/>
                      </a:lnTo>
                      <a:lnTo>
                        <a:pt x="2211" y="1259"/>
                      </a:lnTo>
                      <a:lnTo>
                        <a:pt x="2237" y="1238"/>
                      </a:lnTo>
                      <a:lnTo>
                        <a:pt x="2264" y="1217"/>
                      </a:lnTo>
                      <a:lnTo>
                        <a:pt x="2289" y="1195"/>
                      </a:lnTo>
                      <a:lnTo>
                        <a:pt x="2313" y="1173"/>
                      </a:lnTo>
                      <a:lnTo>
                        <a:pt x="2337" y="1149"/>
                      </a:lnTo>
                      <a:lnTo>
                        <a:pt x="2361" y="1125"/>
                      </a:lnTo>
                      <a:lnTo>
                        <a:pt x="2383" y="1101"/>
                      </a:lnTo>
                      <a:lnTo>
                        <a:pt x="2405" y="1075"/>
                      </a:lnTo>
                      <a:lnTo>
                        <a:pt x="2426" y="1050"/>
                      </a:lnTo>
                      <a:lnTo>
                        <a:pt x="2445" y="1023"/>
                      </a:lnTo>
                      <a:lnTo>
                        <a:pt x="2464" y="995"/>
                      </a:lnTo>
                      <a:lnTo>
                        <a:pt x="2481" y="968"/>
                      </a:lnTo>
                      <a:lnTo>
                        <a:pt x="2498" y="940"/>
                      </a:lnTo>
                      <a:lnTo>
                        <a:pt x="2512" y="912"/>
                      </a:lnTo>
                      <a:lnTo>
                        <a:pt x="2526" y="882"/>
                      </a:lnTo>
                      <a:lnTo>
                        <a:pt x="2538" y="852"/>
                      </a:lnTo>
                      <a:lnTo>
                        <a:pt x="2550" y="822"/>
                      </a:lnTo>
                      <a:lnTo>
                        <a:pt x="2559" y="792"/>
                      </a:lnTo>
                      <a:lnTo>
                        <a:pt x="2566" y="761"/>
                      </a:lnTo>
                      <a:lnTo>
                        <a:pt x="2572" y="730"/>
                      </a:lnTo>
                      <a:lnTo>
                        <a:pt x="2578" y="697"/>
                      </a:lnTo>
                      <a:lnTo>
                        <a:pt x="2580" y="671"/>
                      </a:lnTo>
                      <a:lnTo>
                        <a:pt x="2581" y="647"/>
                      </a:lnTo>
                      <a:lnTo>
                        <a:pt x="2581" y="622"/>
                      </a:lnTo>
                      <a:lnTo>
                        <a:pt x="2580" y="598"/>
                      </a:lnTo>
                      <a:lnTo>
                        <a:pt x="2578" y="575"/>
                      </a:lnTo>
                      <a:lnTo>
                        <a:pt x="2575" y="552"/>
                      </a:lnTo>
                      <a:lnTo>
                        <a:pt x="2570" y="530"/>
                      </a:lnTo>
                      <a:lnTo>
                        <a:pt x="2564" y="507"/>
                      </a:lnTo>
                      <a:lnTo>
                        <a:pt x="2557" y="485"/>
                      </a:lnTo>
                      <a:lnTo>
                        <a:pt x="2550" y="464"/>
                      </a:lnTo>
                      <a:lnTo>
                        <a:pt x="2541" y="444"/>
                      </a:lnTo>
                      <a:lnTo>
                        <a:pt x="2531" y="423"/>
                      </a:lnTo>
                      <a:lnTo>
                        <a:pt x="2519" y="403"/>
                      </a:lnTo>
                      <a:lnTo>
                        <a:pt x="2508" y="384"/>
                      </a:lnTo>
                      <a:lnTo>
                        <a:pt x="2495" y="365"/>
                      </a:lnTo>
                      <a:lnTo>
                        <a:pt x="2483" y="347"/>
                      </a:lnTo>
                      <a:lnTo>
                        <a:pt x="2467" y="330"/>
                      </a:lnTo>
                      <a:lnTo>
                        <a:pt x="2454" y="312"/>
                      </a:lnTo>
                      <a:lnTo>
                        <a:pt x="2437" y="295"/>
                      </a:lnTo>
                      <a:lnTo>
                        <a:pt x="2421" y="279"/>
                      </a:lnTo>
                      <a:lnTo>
                        <a:pt x="2404" y="263"/>
                      </a:lnTo>
                      <a:lnTo>
                        <a:pt x="2386" y="247"/>
                      </a:lnTo>
                      <a:lnTo>
                        <a:pt x="2369" y="232"/>
                      </a:lnTo>
                      <a:lnTo>
                        <a:pt x="2350" y="218"/>
                      </a:lnTo>
                      <a:lnTo>
                        <a:pt x="2331" y="204"/>
                      </a:lnTo>
                      <a:lnTo>
                        <a:pt x="2311" y="190"/>
                      </a:lnTo>
                      <a:lnTo>
                        <a:pt x="2290" y="178"/>
                      </a:lnTo>
                      <a:lnTo>
                        <a:pt x="2270" y="165"/>
                      </a:lnTo>
                      <a:lnTo>
                        <a:pt x="2228" y="142"/>
                      </a:lnTo>
                      <a:lnTo>
                        <a:pt x="2185" y="121"/>
                      </a:lnTo>
                      <a:close/>
                      <a:moveTo>
                        <a:pt x="2021" y="1066"/>
                      </a:moveTo>
                      <a:lnTo>
                        <a:pt x="2023" y="1056"/>
                      </a:lnTo>
                      <a:lnTo>
                        <a:pt x="2025" y="1049"/>
                      </a:lnTo>
                      <a:lnTo>
                        <a:pt x="2025" y="1041"/>
                      </a:lnTo>
                      <a:lnTo>
                        <a:pt x="2023" y="1035"/>
                      </a:lnTo>
                      <a:lnTo>
                        <a:pt x="2021" y="1030"/>
                      </a:lnTo>
                      <a:lnTo>
                        <a:pt x="2018" y="1025"/>
                      </a:lnTo>
                      <a:lnTo>
                        <a:pt x="2014" y="1021"/>
                      </a:lnTo>
                      <a:lnTo>
                        <a:pt x="2009" y="1017"/>
                      </a:lnTo>
                      <a:lnTo>
                        <a:pt x="2004" y="1014"/>
                      </a:lnTo>
                      <a:lnTo>
                        <a:pt x="1992" y="1011"/>
                      </a:lnTo>
                      <a:lnTo>
                        <a:pt x="1978" y="1008"/>
                      </a:lnTo>
                      <a:lnTo>
                        <a:pt x="1961" y="1007"/>
                      </a:lnTo>
                      <a:lnTo>
                        <a:pt x="1945" y="1007"/>
                      </a:lnTo>
                      <a:lnTo>
                        <a:pt x="1923" y="1007"/>
                      </a:lnTo>
                      <a:lnTo>
                        <a:pt x="1904" y="1009"/>
                      </a:lnTo>
                      <a:lnTo>
                        <a:pt x="1895" y="1011"/>
                      </a:lnTo>
                      <a:lnTo>
                        <a:pt x="1887" y="1012"/>
                      </a:lnTo>
                      <a:lnTo>
                        <a:pt x="1878" y="1014"/>
                      </a:lnTo>
                      <a:lnTo>
                        <a:pt x="1871" y="1018"/>
                      </a:lnTo>
                      <a:lnTo>
                        <a:pt x="1864" y="1022"/>
                      </a:lnTo>
                      <a:lnTo>
                        <a:pt x="1857" y="1026"/>
                      </a:lnTo>
                      <a:lnTo>
                        <a:pt x="1852" y="1032"/>
                      </a:lnTo>
                      <a:lnTo>
                        <a:pt x="1846" y="1038"/>
                      </a:lnTo>
                      <a:lnTo>
                        <a:pt x="1842" y="1045"/>
                      </a:lnTo>
                      <a:lnTo>
                        <a:pt x="1838" y="1054"/>
                      </a:lnTo>
                      <a:lnTo>
                        <a:pt x="1835" y="1063"/>
                      </a:lnTo>
                      <a:lnTo>
                        <a:pt x="1832" y="1073"/>
                      </a:lnTo>
                      <a:lnTo>
                        <a:pt x="1831" y="1080"/>
                      </a:lnTo>
                      <a:lnTo>
                        <a:pt x="1830" y="1088"/>
                      </a:lnTo>
                      <a:lnTo>
                        <a:pt x="1830" y="1094"/>
                      </a:lnTo>
                      <a:lnTo>
                        <a:pt x="1831" y="1101"/>
                      </a:lnTo>
                      <a:lnTo>
                        <a:pt x="1832" y="1106"/>
                      </a:lnTo>
                      <a:lnTo>
                        <a:pt x="1835" y="1111"/>
                      </a:lnTo>
                      <a:lnTo>
                        <a:pt x="1838" y="1114"/>
                      </a:lnTo>
                      <a:lnTo>
                        <a:pt x="1844" y="1120"/>
                      </a:lnTo>
                      <a:lnTo>
                        <a:pt x="1849" y="1122"/>
                      </a:lnTo>
                      <a:lnTo>
                        <a:pt x="1855" y="1126"/>
                      </a:lnTo>
                      <a:lnTo>
                        <a:pt x="1863" y="1128"/>
                      </a:lnTo>
                      <a:lnTo>
                        <a:pt x="1871" y="1131"/>
                      </a:lnTo>
                      <a:lnTo>
                        <a:pt x="1892" y="1133"/>
                      </a:lnTo>
                      <a:lnTo>
                        <a:pt x="1917" y="1135"/>
                      </a:lnTo>
                      <a:lnTo>
                        <a:pt x="1926" y="1135"/>
                      </a:lnTo>
                      <a:lnTo>
                        <a:pt x="1933" y="1135"/>
                      </a:lnTo>
                      <a:lnTo>
                        <a:pt x="1940" y="1136"/>
                      </a:lnTo>
                      <a:lnTo>
                        <a:pt x="1944" y="1138"/>
                      </a:lnTo>
                      <a:lnTo>
                        <a:pt x="1946" y="1141"/>
                      </a:lnTo>
                      <a:lnTo>
                        <a:pt x="1947" y="1145"/>
                      </a:lnTo>
                      <a:lnTo>
                        <a:pt x="1947" y="1149"/>
                      </a:lnTo>
                      <a:lnTo>
                        <a:pt x="1947" y="1154"/>
                      </a:lnTo>
                      <a:lnTo>
                        <a:pt x="1946" y="1159"/>
                      </a:lnTo>
                      <a:lnTo>
                        <a:pt x="1944" y="1164"/>
                      </a:lnTo>
                      <a:lnTo>
                        <a:pt x="1941" y="1166"/>
                      </a:lnTo>
                      <a:lnTo>
                        <a:pt x="1936" y="1169"/>
                      </a:lnTo>
                      <a:lnTo>
                        <a:pt x="1932" y="1170"/>
                      </a:lnTo>
                      <a:lnTo>
                        <a:pt x="1926" y="1171"/>
                      </a:lnTo>
                      <a:lnTo>
                        <a:pt x="1918" y="1173"/>
                      </a:lnTo>
                      <a:lnTo>
                        <a:pt x="1908" y="1173"/>
                      </a:lnTo>
                      <a:lnTo>
                        <a:pt x="1901" y="1173"/>
                      </a:lnTo>
                      <a:lnTo>
                        <a:pt x="1894" y="1171"/>
                      </a:lnTo>
                      <a:lnTo>
                        <a:pt x="1889" y="1170"/>
                      </a:lnTo>
                      <a:lnTo>
                        <a:pt x="1884" y="1169"/>
                      </a:lnTo>
                      <a:lnTo>
                        <a:pt x="1882" y="1166"/>
                      </a:lnTo>
                      <a:lnTo>
                        <a:pt x="1880" y="1163"/>
                      </a:lnTo>
                      <a:lnTo>
                        <a:pt x="1880" y="1157"/>
                      </a:lnTo>
                      <a:lnTo>
                        <a:pt x="1880" y="1151"/>
                      </a:lnTo>
                      <a:lnTo>
                        <a:pt x="1814" y="1151"/>
                      </a:lnTo>
                      <a:lnTo>
                        <a:pt x="1813" y="1161"/>
                      </a:lnTo>
                      <a:lnTo>
                        <a:pt x="1812" y="1170"/>
                      </a:lnTo>
                      <a:lnTo>
                        <a:pt x="1812" y="1178"/>
                      </a:lnTo>
                      <a:lnTo>
                        <a:pt x="1813" y="1185"/>
                      </a:lnTo>
                      <a:lnTo>
                        <a:pt x="1816" y="1192"/>
                      </a:lnTo>
                      <a:lnTo>
                        <a:pt x="1818" y="1197"/>
                      </a:lnTo>
                      <a:lnTo>
                        <a:pt x="1822" y="1201"/>
                      </a:lnTo>
                      <a:lnTo>
                        <a:pt x="1827" y="1204"/>
                      </a:lnTo>
                      <a:lnTo>
                        <a:pt x="1833" y="1208"/>
                      </a:lnTo>
                      <a:lnTo>
                        <a:pt x="1841" y="1211"/>
                      </a:lnTo>
                      <a:lnTo>
                        <a:pt x="1849" y="1212"/>
                      </a:lnTo>
                      <a:lnTo>
                        <a:pt x="1857" y="1213"/>
                      </a:lnTo>
                      <a:lnTo>
                        <a:pt x="1878" y="1214"/>
                      </a:lnTo>
                      <a:lnTo>
                        <a:pt x="1902" y="1214"/>
                      </a:lnTo>
                      <a:lnTo>
                        <a:pt x="1925" y="1214"/>
                      </a:lnTo>
                      <a:lnTo>
                        <a:pt x="1945" y="1213"/>
                      </a:lnTo>
                      <a:lnTo>
                        <a:pt x="1954" y="1211"/>
                      </a:lnTo>
                      <a:lnTo>
                        <a:pt x="1963" y="1209"/>
                      </a:lnTo>
                      <a:lnTo>
                        <a:pt x="1970" y="1206"/>
                      </a:lnTo>
                      <a:lnTo>
                        <a:pt x="1976" y="1203"/>
                      </a:lnTo>
                      <a:lnTo>
                        <a:pt x="1983" y="1199"/>
                      </a:lnTo>
                      <a:lnTo>
                        <a:pt x="1989" y="1194"/>
                      </a:lnTo>
                      <a:lnTo>
                        <a:pt x="1994" y="1188"/>
                      </a:lnTo>
                      <a:lnTo>
                        <a:pt x="1999" y="1182"/>
                      </a:lnTo>
                      <a:lnTo>
                        <a:pt x="2003" y="1175"/>
                      </a:lnTo>
                      <a:lnTo>
                        <a:pt x="2007" y="1166"/>
                      </a:lnTo>
                      <a:lnTo>
                        <a:pt x="2011" y="1157"/>
                      </a:lnTo>
                      <a:lnTo>
                        <a:pt x="2013" y="1146"/>
                      </a:lnTo>
                      <a:lnTo>
                        <a:pt x="2014" y="1137"/>
                      </a:lnTo>
                      <a:lnTo>
                        <a:pt x="2016" y="1130"/>
                      </a:lnTo>
                      <a:lnTo>
                        <a:pt x="2014" y="1122"/>
                      </a:lnTo>
                      <a:lnTo>
                        <a:pt x="2013" y="1116"/>
                      </a:lnTo>
                      <a:lnTo>
                        <a:pt x="2012" y="1109"/>
                      </a:lnTo>
                      <a:lnTo>
                        <a:pt x="2008" y="1106"/>
                      </a:lnTo>
                      <a:lnTo>
                        <a:pt x="2004" y="1101"/>
                      </a:lnTo>
                      <a:lnTo>
                        <a:pt x="1999" y="1097"/>
                      </a:lnTo>
                      <a:lnTo>
                        <a:pt x="1994" y="1094"/>
                      </a:lnTo>
                      <a:lnTo>
                        <a:pt x="1988" y="1092"/>
                      </a:lnTo>
                      <a:lnTo>
                        <a:pt x="1980" y="1089"/>
                      </a:lnTo>
                      <a:lnTo>
                        <a:pt x="1971" y="1088"/>
                      </a:lnTo>
                      <a:lnTo>
                        <a:pt x="1951" y="1087"/>
                      </a:lnTo>
                      <a:lnTo>
                        <a:pt x="1927" y="1085"/>
                      </a:lnTo>
                      <a:lnTo>
                        <a:pt x="1917" y="1085"/>
                      </a:lnTo>
                      <a:lnTo>
                        <a:pt x="1909" y="1084"/>
                      </a:lnTo>
                      <a:lnTo>
                        <a:pt x="1903" y="1083"/>
                      </a:lnTo>
                      <a:lnTo>
                        <a:pt x="1899" y="1080"/>
                      </a:lnTo>
                      <a:lnTo>
                        <a:pt x="1897" y="1078"/>
                      </a:lnTo>
                      <a:lnTo>
                        <a:pt x="1897" y="1074"/>
                      </a:lnTo>
                      <a:lnTo>
                        <a:pt x="1897" y="1070"/>
                      </a:lnTo>
                      <a:lnTo>
                        <a:pt x="1897" y="1068"/>
                      </a:lnTo>
                      <a:lnTo>
                        <a:pt x="1898" y="1063"/>
                      </a:lnTo>
                      <a:lnTo>
                        <a:pt x="1899" y="1059"/>
                      </a:lnTo>
                      <a:lnTo>
                        <a:pt x="1902" y="1056"/>
                      </a:lnTo>
                      <a:lnTo>
                        <a:pt x="1906" y="1054"/>
                      </a:lnTo>
                      <a:lnTo>
                        <a:pt x="1911" y="1052"/>
                      </a:lnTo>
                      <a:lnTo>
                        <a:pt x="1917" y="1050"/>
                      </a:lnTo>
                      <a:lnTo>
                        <a:pt x="1925" y="1050"/>
                      </a:lnTo>
                      <a:lnTo>
                        <a:pt x="1936" y="1050"/>
                      </a:lnTo>
                      <a:lnTo>
                        <a:pt x="1947" y="1050"/>
                      </a:lnTo>
                      <a:lnTo>
                        <a:pt x="1955" y="1052"/>
                      </a:lnTo>
                      <a:lnTo>
                        <a:pt x="1957" y="1055"/>
                      </a:lnTo>
                      <a:lnTo>
                        <a:pt x="1959" y="1057"/>
                      </a:lnTo>
                      <a:lnTo>
                        <a:pt x="1959" y="1061"/>
                      </a:lnTo>
                      <a:lnTo>
                        <a:pt x="1959" y="1066"/>
                      </a:lnTo>
                      <a:lnTo>
                        <a:pt x="2021" y="1066"/>
                      </a:lnTo>
                      <a:close/>
                      <a:moveTo>
                        <a:pt x="1797" y="1066"/>
                      </a:moveTo>
                      <a:lnTo>
                        <a:pt x="1799" y="1056"/>
                      </a:lnTo>
                      <a:lnTo>
                        <a:pt x="1801" y="1049"/>
                      </a:lnTo>
                      <a:lnTo>
                        <a:pt x="1801" y="1041"/>
                      </a:lnTo>
                      <a:lnTo>
                        <a:pt x="1799" y="1035"/>
                      </a:lnTo>
                      <a:lnTo>
                        <a:pt x="1798" y="1030"/>
                      </a:lnTo>
                      <a:lnTo>
                        <a:pt x="1794" y="1025"/>
                      </a:lnTo>
                      <a:lnTo>
                        <a:pt x="1790" y="1021"/>
                      </a:lnTo>
                      <a:lnTo>
                        <a:pt x="1785" y="1017"/>
                      </a:lnTo>
                      <a:lnTo>
                        <a:pt x="1780" y="1014"/>
                      </a:lnTo>
                      <a:lnTo>
                        <a:pt x="1768" y="1011"/>
                      </a:lnTo>
                      <a:lnTo>
                        <a:pt x="1754" y="1008"/>
                      </a:lnTo>
                      <a:lnTo>
                        <a:pt x="1737" y="1007"/>
                      </a:lnTo>
                      <a:lnTo>
                        <a:pt x="1721" y="1007"/>
                      </a:lnTo>
                      <a:lnTo>
                        <a:pt x="1699" y="1007"/>
                      </a:lnTo>
                      <a:lnTo>
                        <a:pt x="1680" y="1009"/>
                      </a:lnTo>
                      <a:lnTo>
                        <a:pt x="1671" y="1011"/>
                      </a:lnTo>
                      <a:lnTo>
                        <a:pt x="1663" y="1012"/>
                      </a:lnTo>
                      <a:lnTo>
                        <a:pt x="1655" y="1014"/>
                      </a:lnTo>
                      <a:lnTo>
                        <a:pt x="1647" y="1018"/>
                      </a:lnTo>
                      <a:lnTo>
                        <a:pt x="1640" y="1022"/>
                      </a:lnTo>
                      <a:lnTo>
                        <a:pt x="1633" y="1026"/>
                      </a:lnTo>
                      <a:lnTo>
                        <a:pt x="1628" y="1032"/>
                      </a:lnTo>
                      <a:lnTo>
                        <a:pt x="1623" y="1038"/>
                      </a:lnTo>
                      <a:lnTo>
                        <a:pt x="1618" y="1045"/>
                      </a:lnTo>
                      <a:lnTo>
                        <a:pt x="1615" y="1054"/>
                      </a:lnTo>
                      <a:lnTo>
                        <a:pt x="1611" y="1063"/>
                      </a:lnTo>
                      <a:lnTo>
                        <a:pt x="1608" y="1073"/>
                      </a:lnTo>
                      <a:lnTo>
                        <a:pt x="1607" y="1080"/>
                      </a:lnTo>
                      <a:lnTo>
                        <a:pt x="1606" y="1088"/>
                      </a:lnTo>
                      <a:lnTo>
                        <a:pt x="1606" y="1094"/>
                      </a:lnTo>
                      <a:lnTo>
                        <a:pt x="1607" y="1101"/>
                      </a:lnTo>
                      <a:lnTo>
                        <a:pt x="1608" y="1106"/>
                      </a:lnTo>
                      <a:lnTo>
                        <a:pt x="1612" y="1111"/>
                      </a:lnTo>
                      <a:lnTo>
                        <a:pt x="1615" y="1114"/>
                      </a:lnTo>
                      <a:lnTo>
                        <a:pt x="1620" y="1120"/>
                      </a:lnTo>
                      <a:lnTo>
                        <a:pt x="1625" y="1122"/>
                      </a:lnTo>
                      <a:lnTo>
                        <a:pt x="1631" y="1126"/>
                      </a:lnTo>
                      <a:lnTo>
                        <a:pt x="1639" y="1128"/>
                      </a:lnTo>
                      <a:lnTo>
                        <a:pt x="1647" y="1131"/>
                      </a:lnTo>
                      <a:lnTo>
                        <a:pt x="1668" y="1133"/>
                      </a:lnTo>
                      <a:lnTo>
                        <a:pt x="1693" y="1135"/>
                      </a:lnTo>
                      <a:lnTo>
                        <a:pt x="1702" y="1135"/>
                      </a:lnTo>
                      <a:lnTo>
                        <a:pt x="1709" y="1135"/>
                      </a:lnTo>
                      <a:lnTo>
                        <a:pt x="1716" y="1136"/>
                      </a:lnTo>
                      <a:lnTo>
                        <a:pt x="1720" y="1138"/>
                      </a:lnTo>
                      <a:lnTo>
                        <a:pt x="1722" y="1141"/>
                      </a:lnTo>
                      <a:lnTo>
                        <a:pt x="1723" y="1145"/>
                      </a:lnTo>
                      <a:lnTo>
                        <a:pt x="1725" y="1149"/>
                      </a:lnTo>
                      <a:lnTo>
                        <a:pt x="1723" y="1154"/>
                      </a:lnTo>
                      <a:lnTo>
                        <a:pt x="1722" y="1159"/>
                      </a:lnTo>
                      <a:lnTo>
                        <a:pt x="1720" y="1164"/>
                      </a:lnTo>
                      <a:lnTo>
                        <a:pt x="1717" y="1166"/>
                      </a:lnTo>
                      <a:lnTo>
                        <a:pt x="1713" y="1169"/>
                      </a:lnTo>
                      <a:lnTo>
                        <a:pt x="1708" y="1170"/>
                      </a:lnTo>
                      <a:lnTo>
                        <a:pt x="1702" y="1171"/>
                      </a:lnTo>
                      <a:lnTo>
                        <a:pt x="1694" y="1173"/>
                      </a:lnTo>
                      <a:lnTo>
                        <a:pt x="1684" y="1173"/>
                      </a:lnTo>
                      <a:lnTo>
                        <a:pt x="1677" y="1173"/>
                      </a:lnTo>
                      <a:lnTo>
                        <a:pt x="1670" y="1171"/>
                      </a:lnTo>
                      <a:lnTo>
                        <a:pt x="1665" y="1170"/>
                      </a:lnTo>
                      <a:lnTo>
                        <a:pt x="1661" y="1169"/>
                      </a:lnTo>
                      <a:lnTo>
                        <a:pt x="1658" y="1166"/>
                      </a:lnTo>
                      <a:lnTo>
                        <a:pt x="1656" y="1163"/>
                      </a:lnTo>
                      <a:lnTo>
                        <a:pt x="1656" y="1157"/>
                      </a:lnTo>
                      <a:lnTo>
                        <a:pt x="1658" y="1151"/>
                      </a:lnTo>
                      <a:lnTo>
                        <a:pt x="1590" y="1151"/>
                      </a:lnTo>
                      <a:lnTo>
                        <a:pt x="1589" y="1161"/>
                      </a:lnTo>
                      <a:lnTo>
                        <a:pt x="1588" y="1170"/>
                      </a:lnTo>
                      <a:lnTo>
                        <a:pt x="1588" y="1178"/>
                      </a:lnTo>
                      <a:lnTo>
                        <a:pt x="1589" y="1185"/>
                      </a:lnTo>
                      <a:lnTo>
                        <a:pt x="1592" y="1192"/>
                      </a:lnTo>
                      <a:lnTo>
                        <a:pt x="1594" y="1197"/>
                      </a:lnTo>
                      <a:lnTo>
                        <a:pt x="1599" y="1201"/>
                      </a:lnTo>
                      <a:lnTo>
                        <a:pt x="1604" y="1204"/>
                      </a:lnTo>
                      <a:lnTo>
                        <a:pt x="1609" y="1208"/>
                      </a:lnTo>
                      <a:lnTo>
                        <a:pt x="1617" y="1211"/>
                      </a:lnTo>
                      <a:lnTo>
                        <a:pt x="1625" y="1212"/>
                      </a:lnTo>
                      <a:lnTo>
                        <a:pt x="1633" y="1213"/>
                      </a:lnTo>
                      <a:lnTo>
                        <a:pt x="1654" y="1214"/>
                      </a:lnTo>
                      <a:lnTo>
                        <a:pt x="1678" y="1214"/>
                      </a:lnTo>
                      <a:lnTo>
                        <a:pt x="1701" y="1214"/>
                      </a:lnTo>
                      <a:lnTo>
                        <a:pt x="1721" y="1213"/>
                      </a:lnTo>
                      <a:lnTo>
                        <a:pt x="1730" y="1211"/>
                      </a:lnTo>
                      <a:lnTo>
                        <a:pt x="1739" y="1209"/>
                      </a:lnTo>
                      <a:lnTo>
                        <a:pt x="1746" y="1206"/>
                      </a:lnTo>
                      <a:lnTo>
                        <a:pt x="1752" y="1203"/>
                      </a:lnTo>
                      <a:lnTo>
                        <a:pt x="1759" y="1199"/>
                      </a:lnTo>
                      <a:lnTo>
                        <a:pt x="1765" y="1194"/>
                      </a:lnTo>
                      <a:lnTo>
                        <a:pt x="1770" y="1188"/>
                      </a:lnTo>
                      <a:lnTo>
                        <a:pt x="1775" y="1182"/>
                      </a:lnTo>
                      <a:lnTo>
                        <a:pt x="1779" y="1175"/>
                      </a:lnTo>
                      <a:lnTo>
                        <a:pt x="1783" y="1166"/>
                      </a:lnTo>
                      <a:lnTo>
                        <a:pt x="1787" y="1157"/>
                      </a:lnTo>
                      <a:lnTo>
                        <a:pt x="1789" y="1146"/>
                      </a:lnTo>
                      <a:lnTo>
                        <a:pt x="1790" y="1137"/>
                      </a:lnTo>
                      <a:lnTo>
                        <a:pt x="1792" y="1130"/>
                      </a:lnTo>
                      <a:lnTo>
                        <a:pt x="1790" y="1122"/>
                      </a:lnTo>
                      <a:lnTo>
                        <a:pt x="1790" y="1116"/>
                      </a:lnTo>
                      <a:lnTo>
                        <a:pt x="1788" y="1109"/>
                      </a:lnTo>
                      <a:lnTo>
                        <a:pt x="1785" y="1106"/>
                      </a:lnTo>
                      <a:lnTo>
                        <a:pt x="1780" y="1101"/>
                      </a:lnTo>
                      <a:lnTo>
                        <a:pt x="1776" y="1097"/>
                      </a:lnTo>
                      <a:lnTo>
                        <a:pt x="1770" y="1094"/>
                      </a:lnTo>
                      <a:lnTo>
                        <a:pt x="1764" y="1092"/>
                      </a:lnTo>
                      <a:lnTo>
                        <a:pt x="1756" y="1089"/>
                      </a:lnTo>
                      <a:lnTo>
                        <a:pt x="1747" y="1088"/>
                      </a:lnTo>
                      <a:lnTo>
                        <a:pt x="1727" y="1087"/>
                      </a:lnTo>
                      <a:lnTo>
                        <a:pt x="1704" y="1085"/>
                      </a:lnTo>
                      <a:lnTo>
                        <a:pt x="1693" y="1085"/>
                      </a:lnTo>
                      <a:lnTo>
                        <a:pt x="1685" y="1084"/>
                      </a:lnTo>
                      <a:lnTo>
                        <a:pt x="1679" y="1083"/>
                      </a:lnTo>
                      <a:lnTo>
                        <a:pt x="1675" y="1080"/>
                      </a:lnTo>
                      <a:lnTo>
                        <a:pt x="1674" y="1078"/>
                      </a:lnTo>
                      <a:lnTo>
                        <a:pt x="1673" y="1074"/>
                      </a:lnTo>
                      <a:lnTo>
                        <a:pt x="1673" y="1070"/>
                      </a:lnTo>
                      <a:lnTo>
                        <a:pt x="1674" y="1068"/>
                      </a:lnTo>
                      <a:lnTo>
                        <a:pt x="1674" y="1063"/>
                      </a:lnTo>
                      <a:lnTo>
                        <a:pt x="1677" y="1059"/>
                      </a:lnTo>
                      <a:lnTo>
                        <a:pt x="1678" y="1056"/>
                      </a:lnTo>
                      <a:lnTo>
                        <a:pt x="1682" y="1054"/>
                      </a:lnTo>
                      <a:lnTo>
                        <a:pt x="1687" y="1052"/>
                      </a:lnTo>
                      <a:lnTo>
                        <a:pt x="1693" y="1050"/>
                      </a:lnTo>
                      <a:lnTo>
                        <a:pt x="1701" y="1050"/>
                      </a:lnTo>
                      <a:lnTo>
                        <a:pt x="1712" y="1050"/>
                      </a:lnTo>
                      <a:lnTo>
                        <a:pt x="1723" y="1050"/>
                      </a:lnTo>
                      <a:lnTo>
                        <a:pt x="1731" y="1052"/>
                      </a:lnTo>
                      <a:lnTo>
                        <a:pt x="1733" y="1055"/>
                      </a:lnTo>
                      <a:lnTo>
                        <a:pt x="1735" y="1057"/>
                      </a:lnTo>
                      <a:lnTo>
                        <a:pt x="1735" y="1061"/>
                      </a:lnTo>
                      <a:lnTo>
                        <a:pt x="1735" y="1066"/>
                      </a:lnTo>
                      <a:lnTo>
                        <a:pt x="1797" y="1066"/>
                      </a:lnTo>
                      <a:close/>
                      <a:moveTo>
                        <a:pt x="1570" y="1122"/>
                      </a:moveTo>
                      <a:lnTo>
                        <a:pt x="1573" y="1112"/>
                      </a:lnTo>
                      <a:lnTo>
                        <a:pt x="1575" y="1097"/>
                      </a:lnTo>
                      <a:lnTo>
                        <a:pt x="1578" y="1083"/>
                      </a:lnTo>
                      <a:lnTo>
                        <a:pt x="1579" y="1071"/>
                      </a:lnTo>
                      <a:lnTo>
                        <a:pt x="1579" y="1060"/>
                      </a:lnTo>
                      <a:lnTo>
                        <a:pt x="1579" y="1051"/>
                      </a:lnTo>
                      <a:lnTo>
                        <a:pt x="1577" y="1042"/>
                      </a:lnTo>
                      <a:lnTo>
                        <a:pt x="1574" y="1035"/>
                      </a:lnTo>
                      <a:lnTo>
                        <a:pt x="1570" y="1028"/>
                      </a:lnTo>
                      <a:lnTo>
                        <a:pt x="1565" y="1023"/>
                      </a:lnTo>
                      <a:lnTo>
                        <a:pt x="1559" y="1018"/>
                      </a:lnTo>
                      <a:lnTo>
                        <a:pt x="1552" y="1014"/>
                      </a:lnTo>
                      <a:lnTo>
                        <a:pt x="1544" y="1012"/>
                      </a:lnTo>
                      <a:lnTo>
                        <a:pt x="1535" y="1009"/>
                      </a:lnTo>
                      <a:lnTo>
                        <a:pt x="1523" y="1008"/>
                      </a:lnTo>
                      <a:lnTo>
                        <a:pt x="1511" y="1007"/>
                      </a:lnTo>
                      <a:lnTo>
                        <a:pt x="1498" y="1007"/>
                      </a:lnTo>
                      <a:lnTo>
                        <a:pt x="1483" y="1007"/>
                      </a:lnTo>
                      <a:lnTo>
                        <a:pt x="1470" y="1008"/>
                      </a:lnTo>
                      <a:lnTo>
                        <a:pt x="1458" y="1009"/>
                      </a:lnTo>
                      <a:lnTo>
                        <a:pt x="1447" y="1012"/>
                      </a:lnTo>
                      <a:lnTo>
                        <a:pt x="1437" y="1016"/>
                      </a:lnTo>
                      <a:lnTo>
                        <a:pt x="1428" y="1019"/>
                      </a:lnTo>
                      <a:lnTo>
                        <a:pt x="1420" y="1025"/>
                      </a:lnTo>
                      <a:lnTo>
                        <a:pt x="1413" y="1030"/>
                      </a:lnTo>
                      <a:lnTo>
                        <a:pt x="1407" y="1037"/>
                      </a:lnTo>
                      <a:lnTo>
                        <a:pt x="1401" y="1045"/>
                      </a:lnTo>
                      <a:lnTo>
                        <a:pt x="1396" y="1052"/>
                      </a:lnTo>
                      <a:lnTo>
                        <a:pt x="1391" y="1063"/>
                      </a:lnTo>
                      <a:lnTo>
                        <a:pt x="1383" y="1085"/>
                      </a:lnTo>
                      <a:lnTo>
                        <a:pt x="1377" y="1112"/>
                      </a:lnTo>
                      <a:lnTo>
                        <a:pt x="1373" y="1125"/>
                      </a:lnTo>
                      <a:lnTo>
                        <a:pt x="1372" y="1137"/>
                      </a:lnTo>
                      <a:lnTo>
                        <a:pt x="1370" y="1149"/>
                      </a:lnTo>
                      <a:lnTo>
                        <a:pt x="1370" y="1159"/>
                      </a:lnTo>
                      <a:lnTo>
                        <a:pt x="1370" y="1169"/>
                      </a:lnTo>
                      <a:lnTo>
                        <a:pt x="1372" y="1178"/>
                      </a:lnTo>
                      <a:lnTo>
                        <a:pt x="1374" y="1185"/>
                      </a:lnTo>
                      <a:lnTo>
                        <a:pt x="1378" y="1192"/>
                      </a:lnTo>
                      <a:lnTo>
                        <a:pt x="1383" y="1197"/>
                      </a:lnTo>
                      <a:lnTo>
                        <a:pt x="1389" y="1202"/>
                      </a:lnTo>
                      <a:lnTo>
                        <a:pt x="1396" y="1206"/>
                      </a:lnTo>
                      <a:lnTo>
                        <a:pt x="1404" y="1209"/>
                      </a:lnTo>
                      <a:lnTo>
                        <a:pt x="1415" y="1212"/>
                      </a:lnTo>
                      <a:lnTo>
                        <a:pt x="1425" y="1213"/>
                      </a:lnTo>
                      <a:lnTo>
                        <a:pt x="1437" y="1214"/>
                      </a:lnTo>
                      <a:lnTo>
                        <a:pt x="1451" y="1214"/>
                      </a:lnTo>
                      <a:lnTo>
                        <a:pt x="1471" y="1214"/>
                      </a:lnTo>
                      <a:lnTo>
                        <a:pt x="1490" y="1213"/>
                      </a:lnTo>
                      <a:lnTo>
                        <a:pt x="1499" y="1212"/>
                      </a:lnTo>
                      <a:lnTo>
                        <a:pt x="1508" y="1211"/>
                      </a:lnTo>
                      <a:lnTo>
                        <a:pt x="1517" y="1208"/>
                      </a:lnTo>
                      <a:lnTo>
                        <a:pt x="1525" y="1204"/>
                      </a:lnTo>
                      <a:lnTo>
                        <a:pt x="1531" y="1201"/>
                      </a:lnTo>
                      <a:lnTo>
                        <a:pt x="1537" y="1197"/>
                      </a:lnTo>
                      <a:lnTo>
                        <a:pt x="1544" y="1190"/>
                      </a:lnTo>
                      <a:lnTo>
                        <a:pt x="1549" y="1184"/>
                      </a:lnTo>
                      <a:lnTo>
                        <a:pt x="1554" y="1176"/>
                      </a:lnTo>
                      <a:lnTo>
                        <a:pt x="1559" y="1169"/>
                      </a:lnTo>
                      <a:lnTo>
                        <a:pt x="1561" y="1159"/>
                      </a:lnTo>
                      <a:lnTo>
                        <a:pt x="1565" y="1147"/>
                      </a:lnTo>
                      <a:lnTo>
                        <a:pt x="1499" y="1147"/>
                      </a:lnTo>
                      <a:lnTo>
                        <a:pt x="1497" y="1155"/>
                      </a:lnTo>
                      <a:lnTo>
                        <a:pt x="1494" y="1160"/>
                      </a:lnTo>
                      <a:lnTo>
                        <a:pt x="1490" y="1164"/>
                      </a:lnTo>
                      <a:lnTo>
                        <a:pt x="1487" y="1166"/>
                      </a:lnTo>
                      <a:lnTo>
                        <a:pt x="1475" y="1169"/>
                      </a:lnTo>
                      <a:lnTo>
                        <a:pt x="1461" y="1169"/>
                      </a:lnTo>
                      <a:lnTo>
                        <a:pt x="1453" y="1169"/>
                      </a:lnTo>
                      <a:lnTo>
                        <a:pt x="1446" y="1166"/>
                      </a:lnTo>
                      <a:lnTo>
                        <a:pt x="1441" y="1164"/>
                      </a:lnTo>
                      <a:lnTo>
                        <a:pt x="1437" y="1159"/>
                      </a:lnTo>
                      <a:lnTo>
                        <a:pt x="1436" y="1152"/>
                      </a:lnTo>
                      <a:lnTo>
                        <a:pt x="1436" y="1145"/>
                      </a:lnTo>
                      <a:lnTo>
                        <a:pt x="1437" y="1135"/>
                      </a:lnTo>
                      <a:lnTo>
                        <a:pt x="1440" y="1122"/>
                      </a:lnTo>
                      <a:lnTo>
                        <a:pt x="1570" y="1122"/>
                      </a:lnTo>
                      <a:close/>
                      <a:moveTo>
                        <a:pt x="1447" y="1087"/>
                      </a:moveTo>
                      <a:lnTo>
                        <a:pt x="1450" y="1078"/>
                      </a:lnTo>
                      <a:lnTo>
                        <a:pt x="1453" y="1070"/>
                      </a:lnTo>
                      <a:lnTo>
                        <a:pt x="1456" y="1064"/>
                      </a:lnTo>
                      <a:lnTo>
                        <a:pt x="1460" y="1060"/>
                      </a:lnTo>
                      <a:lnTo>
                        <a:pt x="1465" y="1056"/>
                      </a:lnTo>
                      <a:lnTo>
                        <a:pt x="1471" y="1055"/>
                      </a:lnTo>
                      <a:lnTo>
                        <a:pt x="1478" y="1054"/>
                      </a:lnTo>
                      <a:lnTo>
                        <a:pt x="1487" y="1052"/>
                      </a:lnTo>
                      <a:lnTo>
                        <a:pt x="1494" y="1052"/>
                      </a:lnTo>
                      <a:lnTo>
                        <a:pt x="1501" y="1054"/>
                      </a:lnTo>
                      <a:lnTo>
                        <a:pt x="1506" y="1055"/>
                      </a:lnTo>
                      <a:lnTo>
                        <a:pt x="1511" y="1059"/>
                      </a:lnTo>
                      <a:lnTo>
                        <a:pt x="1513" y="1063"/>
                      </a:lnTo>
                      <a:lnTo>
                        <a:pt x="1515" y="1069"/>
                      </a:lnTo>
                      <a:lnTo>
                        <a:pt x="1515" y="1076"/>
                      </a:lnTo>
                      <a:lnTo>
                        <a:pt x="1512" y="1087"/>
                      </a:lnTo>
                      <a:lnTo>
                        <a:pt x="1447" y="1087"/>
                      </a:lnTo>
                      <a:close/>
                      <a:moveTo>
                        <a:pt x="1275" y="1011"/>
                      </a:moveTo>
                      <a:lnTo>
                        <a:pt x="1210" y="1011"/>
                      </a:lnTo>
                      <a:lnTo>
                        <a:pt x="1165" y="1212"/>
                      </a:lnTo>
                      <a:lnTo>
                        <a:pt x="1231" y="1212"/>
                      </a:lnTo>
                      <a:lnTo>
                        <a:pt x="1258" y="1092"/>
                      </a:lnTo>
                      <a:lnTo>
                        <a:pt x="1261" y="1079"/>
                      </a:lnTo>
                      <a:lnTo>
                        <a:pt x="1268" y="1068"/>
                      </a:lnTo>
                      <a:lnTo>
                        <a:pt x="1272" y="1064"/>
                      </a:lnTo>
                      <a:lnTo>
                        <a:pt x="1275" y="1060"/>
                      </a:lnTo>
                      <a:lnTo>
                        <a:pt x="1282" y="1059"/>
                      </a:lnTo>
                      <a:lnTo>
                        <a:pt x="1288" y="1057"/>
                      </a:lnTo>
                      <a:lnTo>
                        <a:pt x="1293" y="1059"/>
                      </a:lnTo>
                      <a:lnTo>
                        <a:pt x="1297" y="1060"/>
                      </a:lnTo>
                      <a:lnTo>
                        <a:pt x="1299" y="1064"/>
                      </a:lnTo>
                      <a:lnTo>
                        <a:pt x="1302" y="1068"/>
                      </a:lnTo>
                      <a:lnTo>
                        <a:pt x="1302" y="1078"/>
                      </a:lnTo>
                      <a:lnTo>
                        <a:pt x="1301" y="1089"/>
                      </a:lnTo>
                      <a:lnTo>
                        <a:pt x="1298" y="1099"/>
                      </a:lnTo>
                      <a:lnTo>
                        <a:pt x="1358" y="1099"/>
                      </a:lnTo>
                      <a:lnTo>
                        <a:pt x="1361" y="1083"/>
                      </a:lnTo>
                      <a:lnTo>
                        <a:pt x="1364" y="1069"/>
                      </a:lnTo>
                      <a:lnTo>
                        <a:pt x="1365" y="1055"/>
                      </a:lnTo>
                      <a:lnTo>
                        <a:pt x="1366" y="1042"/>
                      </a:lnTo>
                      <a:lnTo>
                        <a:pt x="1365" y="1031"/>
                      </a:lnTo>
                      <a:lnTo>
                        <a:pt x="1364" y="1026"/>
                      </a:lnTo>
                      <a:lnTo>
                        <a:pt x="1361" y="1021"/>
                      </a:lnTo>
                      <a:lnTo>
                        <a:pt x="1358" y="1017"/>
                      </a:lnTo>
                      <a:lnTo>
                        <a:pt x="1354" y="1013"/>
                      </a:lnTo>
                      <a:lnTo>
                        <a:pt x="1349" y="1011"/>
                      </a:lnTo>
                      <a:lnTo>
                        <a:pt x="1344" y="1008"/>
                      </a:lnTo>
                      <a:lnTo>
                        <a:pt x="1336" y="1007"/>
                      </a:lnTo>
                      <a:lnTo>
                        <a:pt x="1328" y="1007"/>
                      </a:lnTo>
                      <a:lnTo>
                        <a:pt x="1320" y="1007"/>
                      </a:lnTo>
                      <a:lnTo>
                        <a:pt x="1311" y="1009"/>
                      </a:lnTo>
                      <a:lnTo>
                        <a:pt x="1303" y="1012"/>
                      </a:lnTo>
                      <a:lnTo>
                        <a:pt x="1296" y="1014"/>
                      </a:lnTo>
                      <a:lnTo>
                        <a:pt x="1288" y="1019"/>
                      </a:lnTo>
                      <a:lnTo>
                        <a:pt x="1282" y="1026"/>
                      </a:lnTo>
                      <a:lnTo>
                        <a:pt x="1275" y="1032"/>
                      </a:lnTo>
                      <a:lnTo>
                        <a:pt x="1270" y="1040"/>
                      </a:lnTo>
                      <a:lnTo>
                        <a:pt x="1269" y="1040"/>
                      </a:lnTo>
                      <a:lnTo>
                        <a:pt x="1275" y="1011"/>
                      </a:lnTo>
                      <a:close/>
                      <a:moveTo>
                        <a:pt x="998" y="1182"/>
                      </a:moveTo>
                      <a:lnTo>
                        <a:pt x="1002" y="1182"/>
                      </a:lnTo>
                      <a:lnTo>
                        <a:pt x="1005" y="1190"/>
                      </a:lnTo>
                      <a:lnTo>
                        <a:pt x="1008" y="1198"/>
                      </a:lnTo>
                      <a:lnTo>
                        <a:pt x="1012" y="1204"/>
                      </a:lnTo>
                      <a:lnTo>
                        <a:pt x="1018" y="1208"/>
                      </a:lnTo>
                      <a:lnTo>
                        <a:pt x="1026" y="1212"/>
                      </a:lnTo>
                      <a:lnTo>
                        <a:pt x="1034" y="1213"/>
                      </a:lnTo>
                      <a:lnTo>
                        <a:pt x="1041" y="1214"/>
                      </a:lnTo>
                      <a:lnTo>
                        <a:pt x="1050" y="1214"/>
                      </a:lnTo>
                      <a:lnTo>
                        <a:pt x="1060" y="1214"/>
                      </a:lnTo>
                      <a:lnTo>
                        <a:pt x="1069" y="1213"/>
                      </a:lnTo>
                      <a:lnTo>
                        <a:pt x="1078" y="1212"/>
                      </a:lnTo>
                      <a:lnTo>
                        <a:pt x="1087" y="1211"/>
                      </a:lnTo>
                      <a:lnTo>
                        <a:pt x="1094" y="1207"/>
                      </a:lnTo>
                      <a:lnTo>
                        <a:pt x="1101" y="1204"/>
                      </a:lnTo>
                      <a:lnTo>
                        <a:pt x="1107" y="1199"/>
                      </a:lnTo>
                      <a:lnTo>
                        <a:pt x="1113" y="1194"/>
                      </a:lnTo>
                      <a:lnTo>
                        <a:pt x="1118" y="1189"/>
                      </a:lnTo>
                      <a:lnTo>
                        <a:pt x="1123" y="1183"/>
                      </a:lnTo>
                      <a:lnTo>
                        <a:pt x="1129" y="1175"/>
                      </a:lnTo>
                      <a:lnTo>
                        <a:pt x="1132" y="1168"/>
                      </a:lnTo>
                      <a:lnTo>
                        <a:pt x="1140" y="1150"/>
                      </a:lnTo>
                      <a:lnTo>
                        <a:pt x="1145" y="1128"/>
                      </a:lnTo>
                      <a:lnTo>
                        <a:pt x="1155" y="1083"/>
                      </a:lnTo>
                      <a:lnTo>
                        <a:pt x="1158" y="1073"/>
                      </a:lnTo>
                      <a:lnTo>
                        <a:pt x="1159" y="1064"/>
                      </a:lnTo>
                      <a:lnTo>
                        <a:pt x="1159" y="1056"/>
                      </a:lnTo>
                      <a:lnTo>
                        <a:pt x="1158" y="1049"/>
                      </a:lnTo>
                      <a:lnTo>
                        <a:pt x="1156" y="1041"/>
                      </a:lnTo>
                      <a:lnTo>
                        <a:pt x="1155" y="1035"/>
                      </a:lnTo>
                      <a:lnTo>
                        <a:pt x="1153" y="1030"/>
                      </a:lnTo>
                      <a:lnTo>
                        <a:pt x="1149" y="1025"/>
                      </a:lnTo>
                      <a:lnTo>
                        <a:pt x="1144" y="1021"/>
                      </a:lnTo>
                      <a:lnTo>
                        <a:pt x="1140" y="1017"/>
                      </a:lnTo>
                      <a:lnTo>
                        <a:pt x="1134" y="1013"/>
                      </a:lnTo>
                      <a:lnTo>
                        <a:pt x="1127" y="1011"/>
                      </a:lnTo>
                      <a:lnTo>
                        <a:pt x="1113" y="1008"/>
                      </a:lnTo>
                      <a:lnTo>
                        <a:pt x="1096" y="1007"/>
                      </a:lnTo>
                      <a:lnTo>
                        <a:pt x="1086" y="1007"/>
                      </a:lnTo>
                      <a:lnTo>
                        <a:pt x="1075" y="1008"/>
                      </a:lnTo>
                      <a:lnTo>
                        <a:pt x="1067" y="1011"/>
                      </a:lnTo>
                      <a:lnTo>
                        <a:pt x="1058" y="1014"/>
                      </a:lnTo>
                      <a:lnTo>
                        <a:pt x="1050" y="1019"/>
                      </a:lnTo>
                      <a:lnTo>
                        <a:pt x="1042" y="1026"/>
                      </a:lnTo>
                      <a:lnTo>
                        <a:pt x="1036" y="1033"/>
                      </a:lnTo>
                      <a:lnTo>
                        <a:pt x="1031" y="1042"/>
                      </a:lnTo>
                      <a:lnTo>
                        <a:pt x="1027" y="1042"/>
                      </a:lnTo>
                      <a:lnTo>
                        <a:pt x="1036" y="1011"/>
                      </a:lnTo>
                      <a:lnTo>
                        <a:pt x="970" y="1011"/>
                      </a:lnTo>
                      <a:lnTo>
                        <a:pt x="907" y="1299"/>
                      </a:lnTo>
                      <a:lnTo>
                        <a:pt x="973" y="1299"/>
                      </a:lnTo>
                      <a:lnTo>
                        <a:pt x="998" y="1182"/>
                      </a:lnTo>
                      <a:close/>
                      <a:moveTo>
                        <a:pt x="1083" y="1112"/>
                      </a:moveTo>
                      <a:lnTo>
                        <a:pt x="1079" y="1127"/>
                      </a:lnTo>
                      <a:lnTo>
                        <a:pt x="1077" y="1138"/>
                      </a:lnTo>
                      <a:lnTo>
                        <a:pt x="1072" y="1149"/>
                      </a:lnTo>
                      <a:lnTo>
                        <a:pt x="1068" y="1155"/>
                      </a:lnTo>
                      <a:lnTo>
                        <a:pt x="1061" y="1160"/>
                      </a:lnTo>
                      <a:lnTo>
                        <a:pt x="1055" y="1163"/>
                      </a:lnTo>
                      <a:lnTo>
                        <a:pt x="1046" y="1164"/>
                      </a:lnTo>
                      <a:lnTo>
                        <a:pt x="1036" y="1164"/>
                      </a:lnTo>
                      <a:lnTo>
                        <a:pt x="1026" y="1164"/>
                      </a:lnTo>
                      <a:lnTo>
                        <a:pt x="1020" y="1163"/>
                      </a:lnTo>
                      <a:lnTo>
                        <a:pt x="1016" y="1161"/>
                      </a:lnTo>
                      <a:lnTo>
                        <a:pt x="1013" y="1160"/>
                      </a:lnTo>
                      <a:lnTo>
                        <a:pt x="1012" y="1157"/>
                      </a:lnTo>
                      <a:lnTo>
                        <a:pt x="1011" y="1155"/>
                      </a:lnTo>
                      <a:lnTo>
                        <a:pt x="1008" y="1149"/>
                      </a:lnTo>
                      <a:lnTo>
                        <a:pt x="1010" y="1138"/>
                      </a:lnTo>
                      <a:lnTo>
                        <a:pt x="1011" y="1127"/>
                      </a:lnTo>
                      <a:lnTo>
                        <a:pt x="1015" y="1111"/>
                      </a:lnTo>
                      <a:lnTo>
                        <a:pt x="1017" y="1098"/>
                      </a:lnTo>
                      <a:lnTo>
                        <a:pt x="1021" y="1087"/>
                      </a:lnTo>
                      <a:lnTo>
                        <a:pt x="1025" y="1078"/>
                      </a:lnTo>
                      <a:lnTo>
                        <a:pt x="1030" y="1070"/>
                      </a:lnTo>
                      <a:lnTo>
                        <a:pt x="1035" y="1064"/>
                      </a:lnTo>
                      <a:lnTo>
                        <a:pt x="1041" y="1060"/>
                      </a:lnTo>
                      <a:lnTo>
                        <a:pt x="1050" y="1059"/>
                      </a:lnTo>
                      <a:lnTo>
                        <a:pt x="1060" y="1057"/>
                      </a:lnTo>
                      <a:lnTo>
                        <a:pt x="1070" y="1059"/>
                      </a:lnTo>
                      <a:lnTo>
                        <a:pt x="1078" y="1060"/>
                      </a:lnTo>
                      <a:lnTo>
                        <a:pt x="1080" y="1063"/>
                      </a:lnTo>
                      <a:lnTo>
                        <a:pt x="1083" y="1064"/>
                      </a:lnTo>
                      <a:lnTo>
                        <a:pt x="1086" y="1066"/>
                      </a:lnTo>
                      <a:lnTo>
                        <a:pt x="1087" y="1070"/>
                      </a:lnTo>
                      <a:lnTo>
                        <a:pt x="1088" y="1078"/>
                      </a:lnTo>
                      <a:lnTo>
                        <a:pt x="1088" y="1087"/>
                      </a:lnTo>
                      <a:lnTo>
                        <a:pt x="1086" y="1098"/>
                      </a:lnTo>
                      <a:lnTo>
                        <a:pt x="1083" y="1112"/>
                      </a:lnTo>
                      <a:close/>
                      <a:moveTo>
                        <a:pt x="943" y="1011"/>
                      </a:moveTo>
                      <a:lnTo>
                        <a:pt x="867" y="1011"/>
                      </a:lnTo>
                      <a:lnTo>
                        <a:pt x="830" y="1066"/>
                      </a:lnTo>
                      <a:lnTo>
                        <a:pt x="819" y="1011"/>
                      </a:lnTo>
                      <a:lnTo>
                        <a:pt x="743" y="1011"/>
                      </a:lnTo>
                      <a:lnTo>
                        <a:pt x="773" y="1106"/>
                      </a:lnTo>
                      <a:lnTo>
                        <a:pt x="691" y="1212"/>
                      </a:lnTo>
                      <a:lnTo>
                        <a:pt x="769" y="1212"/>
                      </a:lnTo>
                      <a:lnTo>
                        <a:pt x="812" y="1146"/>
                      </a:lnTo>
                      <a:lnTo>
                        <a:pt x="826" y="1212"/>
                      </a:lnTo>
                      <a:lnTo>
                        <a:pt x="903" y="1212"/>
                      </a:lnTo>
                      <a:lnTo>
                        <a:pt x="869" y="1106"/>
                      </a:lnTo>
                      <a:lnTo>
                        <a:pt x="943" y="1011"/>
                      </a:lnTo>
                      <a:close/>
                      <a:moveTo>
                        <a:pt x="696" y="1122"/>
                      </a:moveTo>
                      <a:lnTo>
                        <a:pt x="698" y="1112"/>
                      </a:lnTo>
                      <a:lnTo>
                        <a:pt x="701" y="1097"/>
                      </a:lnTo>
                      <a:lnTo>
                        <a:pt x="703" y="1083"/>
                      </a:lnTo>
                      <a:lnTo>
                        <a:pt x="705" y="1071"/>
                      </a:lnTo>
                      <a:lnTo>
                        <a:pt x="705" y="1060"/>
                      </a:lnTo>
                      <a:lnTo>
                        <a:pt x="703" y="1051"/>
                      </a:lnTo>
                      <a:lnTo>
                        <a:pt x="702" y="1042"/>
                      </a:lnTo>
                      <a:lnTo>
                        <a:pt x="700" y="1035"/>
                      </a:lnTo>
                      <a:lnTo>
                        <a:pt x="696" y="1028"/>
                      </a:lnTo>
                      <a:lnTo>
                        <a:pt x="691" y="1023"/>
                      </a:lnTo>
                      <a:lnTo>
                        <a:pt x="684" y="1018"/>
                      </a:lnTo>
                      <a:lnTo>
                        <a:pt x="677" y="1014"/>
                      </a:lnTo>
                      <a:lnTo>
                        <a:pt x="669" y="1012"/>
                      </a:lnTo>
                      <a:lnTo>
                        <a:pt x="659" y="1009"/>
                      </a:lnTo>
                      <a:lnTo>
                        <a:pt x="649" y="1008"/>
                      </a:lnTo>
                      <a:lnTo>
                        <a:pt x="636" y="1007"/>
                      </a:lnTo>
                      <a:lnTo>
                        <a:pt x="622" y="1007"/>
                      </a:lnTo>
                      <a:lnTo>
                        <a:pt x="608" y="1007"/>
                      </a:lnTo>
                      <a:lnTo>
                        <a:pt x="595" y="1008"/>
                      </a:lnTo>
                      <a:lnTo>
                        <a:pt x="583" y="1009"/>
                      </a:lnTo>
                      <a:lnTo>
                        <a:pt x="572" y="1012"/>
                      </a:lnTo>
                      <a:lnTo>
                        <a:pt x="562" y="1016"/>
                      </a:lnTo>
                      <a:lnTo>
                        <a:pt x="553" y="1019"/>
                      </a:lnTo>
                      <a:lnTo>
                        <a:pt x="545" y="1025"/>
                      </a:lnTo>
                      <a:lnTo>
                        <a:pt x="538" y="1030"/>
                      </a:lnTo>
                      <a:lnTo>
                        <a:pt x="531" y="1037"/>
                      </a:lnTo>
                      <a:lnTo>
                        <a:pt x="526" y="1045"/>
                      </a:lnTo>
                      <a:lnTo>
                        <a:pt x="521" y="1052"/>
                      </a:lnTo>
                      <a:lnTo>
                        <a:pt x="516" y="1063"/>
                      </a:lnTo>
                      <a:lnTo>
                        <a:pt x="508" y="1085"/>
                      </a:lnTo>
                      <a:lnTo>
                        <a:pt x="501" y="1112"/>
                      </a:lnTo>
                      <a:lnTo>
                        <a:pt x="498" y="1125"/>
                      </a:lnTo>
                      <a:lnTo>
                        <a:pt x="497" y="1137"/>
                      </a:lnTo>
                      <a:lnTo>
                        <a:pt x="496" y="1149"/>
                      </a:lnTo>
                      <a:lnTo>
                        <a:pt x="495" y="1159"/>
                      </a:lnTo>
                      <a:lnTo>
                        <a:pt x="496" y="1169"/>
                      </a:lnTo>
                      <a:lnTo>
                        <a:pt x="497" y="1178"/>
                      </a:lnTo>
                      <a:lnTo>
                        <a:pt x="500" y="1185"/>
                      </a:lnTo>
                      <a:lnTo>
                        <a:pt x="503" y="1192"/>
                      </a:lnTo>
                      <a:lnTo>
                        <a:pt x="508" y="1197"/>
                      </a:lnTo>
                      <a:lnTo>
                        <a:pt x="514" y="1202"/>
                      </a:lnTo>
                      <a:lnTo>
                        <a:pt x="521" y="1206"/>
                      </a:lnTo>
                      <a:lnTo>
                        <a:pt x="529" y="1209"/>
                      </a:lnTo>
                      <a:lnTo>
                        <a:pt x="539" y="1212"/>
                      </a:lnTo>
                      <a:lnTo>
                        <a:pt x="550" y="1213"/>
                      </a:lnTo>
                      <a:lnTo>
                        <a:pt x="563" y="1214"/>
                      </a:lnTo>
                      <a:lnTo>
                        <a:pt x="577" y="1214"/>
                      </a:lnTo>
                      <a:lnTo>
                        <a:pt x="597" y="1214"/>
                      </a:lnTo>
                      <a:lnTo>
                        <a:pt x="616" y="1213"/>
                      </a:lnTo>
                      <a:lnTo>
                        <a:pt x="625" y="1212"/>
                      </a:lnTo>
                      <a:lnTo>
                        <a:pt x="634" y="1211"/>
                      </a:lnTo>
                      <a:lnTo>
                        <a:pt x="641" y="1208"/>
                      </a:lnTo>
                      <a:lnTo>
                        <a:pt x="649" y="1204"/>
                      </a:lnTo>
                      <a:lnTo>
                        <a:pt x="657" y="1201"/>
                      </a:lnTo>
                      <a:lnTo>
                        <a:pt x="663" y="1197"/>
                      </a:lnTo>
                      <a:lnTo>
                        <a:pt x="669" y="1190"/>
                      </a:lnTo>
                      <a:lnTo>
                        <a:pt x="674" y="1184"/>
                      </a:lnTo>
                      <a:lnTo>
                        <a:pt x="679" y="1176"/>
                      </a:lnTo>
                      <a:lnTo>
                        <a:pt x="683" y="1169"/>
                      </a:lnTo>
                      <a:lnTo>
                        <a:pt x="687" y="1159"/>
                      </a:lnTo>
                      <a:lnTo>
                        <a:pt x="689" y="1147"/>
                      </a:lnTo>
                      <a:lnTo>
                        <a:pt x="624" y="1147"/>
                      </a:lnTo>
                      <a:lnTo>
                        <a:pt x="622" y="1155"/>
                      </a:lnTo>
                      <a:lnTo>
                        <a:pt x="619" y="1160"/>
                      </a:lnTo>
                      <a:lnTo>
                        <a:pt x="616" y="1164"/>
                      </a:lnTo>
                      <a:lnTo>
                        <a:pt x="611" y="1166"/>
                      </a:lnTo>
                      <a:lnTo>
                        <a:pt x="601" y="1169"/>
                      </a:lnTo>
                      <a:lnTo>
                        <a:pt x="587" y="1169"/>
                      </a:lnTo>
                      <a:lnTo>
                        <a:pt x="578" y="1169"/>
                      </a:lnTo>
                      <a:lnTo>
                        <a:pt x="570" y="1166"/>
                      </a:lnTo>
                      <a:lnTo>
                        <a:pt x="565" y="1164"/>
                      </a:lnTo>
                      <a:lnTo>
                        <a:pt x="563" y="1159"/>
                      </a:lnTo>
                      <a:lnTo>
                        <a:pt x="562" y="1152"/>
                      </a:lnTo>
                      <a:lnTo>
                        <a:pt x="562" y="1145"/>
                      </a:lnTo>
                      <a:lnTo>
                        <a:pt x="563" y="1135"/>
                      </a:lnTo>
                      <a:lnTo>
                        <a:pt x="564" y="1122"/>
                      </a:lnTo>
                      <a:lnTo>
                        <a:pt x="696" y="1122"/>
                      </a:lnTo>
                      <a:close/>
                      <a:moveTo>
                        <a:pt x="573" y="1087"/>
                      </a:moveTo>
                      <a:lnTo>
                        <a:pt x="576" y="1078"/>
                      </a:lnTo>
                      <a:lnTo>
                        <a:pt x="578" y="1070"/>
                      </a:lnTo>
                      <a:lnTo>
                        <a:pt x="582" y="1064"/>
                      </a:lnTo>
                      <a:lnTo>
                        <a:pt x="586" y="1060"/>
                      </a:lnTo>
                      <a:lnTo>
                        <a:pt x="591" y="1056"/>
                      </a:lnTo>
                      <a:lnTo>
                        <a:pt x="597" y="1055"/>
                      </a:lnTo>
                      <a:lnTo>
                        <a:pt x="603" y="1054"/>
                      </a:lnTo>
                      <a:lnTo>
                        <a:pt x="611" y="1052"/>
                      </a:lnTo>
                      <a:lnTo>
                        <a:pt x="620" y="1052"/>
                      </a:lnTo>
                      <a:lnTo>
                        <a:pt x="626" y="1054"/>
                      </a:lnTo>
                      <a:lnTo>
                        <a:pt x="631" y="1055"/>
                      </a:lnTo>
                      <a:lnTo>
                        <a:pt x="635" y="1059"/>
                      </a:lnTo>
                      <a:lnTo>
                        <a:pt x="638" y="1063"/>
                      </a:lnTo>
                      <a:lnTo>
                        <a:pt x="639" y="1069"/>
                      </a:lnTo>
                      <a:lnTo>
                        <a:pt x="639" y="1076"/>
                      </a:lnTo>
                      <a:lnTo>
                        <a:pt x="638" y="1087"/>
                      </a:lnTo>
                      <a:lnTo>
                        <a:pt x="573" y="1087"/>
                      </a:lnTo>
                      <a:close/>
                      <a:moveTo>
                        <a:pt x="2114" y="597"/>
                      </a:moveTo>
                      <a:lnTo>
                        <a:pt x="2198" y="597"/>
                      </a:lnTo>
                      <a:lnTo>
                        <a:pt x="2211" y="598"/>
                      </a:lnTo>
                      <a:lnTo>
                        <a:pt x="2219" y="599"/>
                      </a:lnTo>
                      <a:lnTo>
                        <a:pt x="2227" y="602"/>
                      </a:lnTo>
                      <a:lnTo>
                        <a:pt x="2232" y="607"/>
                      </a:lnTo>
                      <a:lnTo>
                        <a:pt x="2235" y="613"/>
                      </a:lnTo>
                      <a:lnTo>
                        <a:pt x="2235" y="621"/>
                      </a:lnTo>
                      <a:lnTo>
                        <a:pt x="2235" y="631"/>
                      </a:lnTo>
                      <a:lnTo>
                        <a:pt x="2232" y="644"/>
                      </a:lnTo>
                      <a:lnTo>
                        <a:pt x="2230" y="657"/>
                      </a:lnTo>
                      <a:lnTo>
                        <a:pt x="2226" y="668"/>
                      </a:lnTo>
                      <a:lnTo>
                        <a:pt x="2222" y="676"/>
                      </a:lnTo>
                      <a:lnTo>
                        <a:pt x="2217" y="682"/>
                      </a:lnTo>
                      <a:lnTo>
                        <a:pt x="2211" y="687"/>
                      </a:lnTo>
                      <a:lnTo>
                        <a:pt x="2203" y="689"/>
                      </a:lnTo>
                      <a:lnTo>
                        <a:pt x="2192" y="690"/>
                      </a:lnTo>
                      <a:lnTo>
                        <a:pt x="2178" y="690"/>
                      </a:lnTo>
                      <a:lnTo>
                        <a:pt x="2094" y="690"/>
                      </a:lnTo>
                      <a:lnTo>
                        <a:pt x="2114" y="597"/>
                      </a:lnTo>
                      <a:close/>
                      <a:moveTo>
                        <a:pt x="2075" y="779"/>
                      </a:moveTo>
                      <a:lnTo>
                        <a:pt x="2159" y="779"/>
                      </a:lnTo>
                      <a:lnTo>
                        <a:pt x="2169" y="780"/>
                      </a:lnTo>
                      <a:lnTo>
                        <a:pt x="2178" y="783"/>
                      </a:lnTo>
                      <a:lnTo>
                        <a:pt x="2185" y="787"/>
                      </a:lnTo>
                      <a:lnTo>
                        <a:pt x="2189" y="793"/>
                      </a:lnTo>
                      <a:lnTo>
                        <a:pt x="2193" y="801"/>
                      </a:lnTo>
                      <a:lnTo>
                        <a:pt x="2193" y="809"/>
                      </a:lnTo>
                      <a:lnTo>
                        <a:pt x="2193" y="818"/>
                      </a:lnTo>
                      <a:lnTo>
                        <a:pt x="2192" y="830"/>
                      </a:lnTo>
                      <a:lnTo>
                        <a:pt x="2173" y="912"/>
                      </a:lnTo>
                      <a:lnTo>
                        <a:pt x="2280" y="912"/>
                      </a:lnTo>
                      <a:lnTo>
                        <a:pt x="2302" y="816"/>
                      </a:lnTo>
                      <a:lnTo>
                        <a:pt x="2303" y="807"/>
                      </a:lnTo>
                      <a:lnTo>
                        <a:pt x="2304" y="799"/>
                      </a:lnTo>
                      <a:lnTo>
                        <a:pt x="2304" y="792"/>
                      </a:lnTo>
                      <a:lnTo>
                        <a:pt x="2304" y="785"/>
                      </a:lnTo>
                      <a:lnTo>
                        <a:pt x="2303" y="779"/>
                      </a:lnTo>
                      <a:lnTo>
                        <a:pt x="2300" y="774"/>
                      </a:lnTo>
                      <a:lnTo>
                        <a:pt x="2298" y="769"/>
                      </a:lnTo>
                      <a:lnTo>
                        <a:pt x="2295" y="764"/>
                      </a:lnTo>
                      <a:lnTo>
                        <a:pt x="2292" y="760"/>
                      </a:lnTo>
                      <a:lnTo>
                        <a:pt x="2286" y="756"/>
                      </a:lnTo>
                      <a:lnTo>
                        <a:pt x="2281" y="754"/>
                      </a:lnTo>
                      <a:lnTo>
                        <a:pt x="2275" y="750"/>
                      </a:lnTo>
                      <a:lnTo>
                        <a:pt x="2261" y="746"/>
                      </a:lnTo>
                      <a:lnTo>
                        <a:pt x="2245" y="744"/>
                      </a:lnTo>
                      <a:lnTo>
                        <a:pt x="2246" y="740"/>
                      </a:lnTo>
                      <a:lnTo>
                        <a:pt x="2269" y="733"/>
                      </a:lnTo>
                      <a:lnTo>
                        <a:pt x="2286" y="727"/>
                      </a:lnTo>
                      <a:lnTo>
                        <a:pt x="2295" y="723"/>
                      </a:lnTo>
                      <a:lnTo>
                        <a:pt x="2302" y="719"/>
                      </a:lnTo>
                      <a:lnTo>
                        <a:pt x="2308" y="714"/>
                      </a:lnTo>
                      <a:lnTo>
                        <a:pt x="2313" y="709"/>
                      </a:lnTo>
                      <a:lnTo>
                        <a:pt x="2318" y="703"/>
                      </a:lnTo>
                      <a:lnTo>
                        <a:pt x="2322" y="697"/>
                      </a:lnTo>
                      <a:lnTo>
                        <a:pt x="2326" y="688"/>
                      </a:lnTo>
                      <a:lnTo>
                        <a:pt x="2330" y="679"/>
                      </a:lnTo>
                      <a:lnTo>
                        <a:pt x="2336" y="657"/>
                      </a:lnTo>
                      <a:lnTo>
                        <a:pt x="2343" y="630"/>
                      </a:lnTo>
                      <a:lnTo>
                        <a:pt x="2346" y="612"/>
                      </a:lnTo>
                      <a:lnTo>
                        <a:pt x="2348" y="597"/>
                      </a:lnTo>
                      <a:lnTo>
                        <a:pt x="2348" y="583"/>
                      </a:lnTo>
                      <a:lnTo>
                        <a:pt x="2347" y="571"/>
                      </a:lnTo>
                      <a:lnTo>
                        <a:pt x="2346" y="560"/>
                      </a:lnTo>
                      <a:lnTo>
                        <a:pt x="2342" y="550"/>
                      </a:lnTo>
                      <a:lnTo>
                        <a:pt x="2337" y="541"/>
                      </a:lnTo>
                      <a:lnTo>
                        <a:pt x="2332" y="533"/>
                      </a:lnTo>
                      <a:lnTo>
                        <a:pt x="2324" y="527"/>
                      </a:lnTo>
                      <a:lnTo>
                        <a:pt x="2316" y="522"/>
                      </a:lnTo>
                      <a:lnTo>
                        <a:pt x="2305" y="518"/>
                      </a:lnTo>
                      <a:lnTo>
                        <a:pt x="2294" y="514"/>
                      </a:lnTo>
                      <a:lnTo>
                        <a:pt x="2281" y="512"/>
                      </a:lnTo>
                      <a:lnTo>
                        <a:pt x="2266" y="511"/>
                      </a:lnTo>
                      <a:lnTo>
                        <a:pt x="2251" y="509"/>
                      </a:lnTo>
                      <a:lnTo>
                        <a:pt x="2235" y="509"/>
                      </a:lnTo>
                      <a:lnTo>
                        <a:pt x="2027" y="509"/>
                      </a:lnTo>
                      <a:lnTo>
                        <a:pt x="1938" y="912"/>
                      </a:lnTo>
                      <a:lnTo>
                        <a:pt x="2046" y="912"/>
                      </a:lnTo>
                      <a:lnTo>
                        <a:pt x="2075" y="779"/>
                      </a:lnTo>
                      <a:close/>
                      <a:moveTo>
                        <a:pt x="1928" y="635"/>
                      </a:moveTo>
                      <a:lnTo>
                        <a:pt x="1932" y="618"/>
                      </a:lnTo>
                      <a:lnTo>
                        <a:pt x="1936" y="602"/>
                      </a:lnTo>
                      <a:lnTo>
                        <a:pt x="1937" y="585"/>
                      </a:lnTo>
                      <a:lnTo>
                        <a:pt x="1936" y="571"/>
                      </a:lnTo>
                      <a:lnTo>
                        <a:pt x="1935" y="560"/>
                      </a:lnTo>
                      <a:lnTo>
                        <a:pt x="1931" y="549"/>
                      </a:lnTo>
                      <a:lnTo>
                        <a:pt x="1926" y="540"/>
                      </a:lnTo>
                      <a:lnTo>
                        <a:pt x="1918" y="532"/>
                      </a:lnTo>
                      <a:lnTo>
                        <a:pt x="1911" y="526"/>
                      </a:lnTo>
                      <a:lnTo>
                        <a:pt x="1901" y="519"/>
                      </a:lnTo>
                      <a:lnTo>
                        <a:pt x="1889" y="516"/>
                      </a:lnTo>
                      <a:lnTo>
                        <a:pt x="1876" y="512"/>
                      </a:lnTo>
                      <a:lnTo>
                        <a:pt x="1863" y="509"/>
                      </a:lnTo>
                      <a:lnTo>
                        <a:pt x="1847" y="507"/>
                      </a:lnTo>
                      <a:lnTo>
                        <a:pt x="1831" y="506"/>
                      </a:lnTo>
                      <a:lnTo>
                        <a:pt x="1813" y="506"/>
                      </a:lnTo>
                      <a:lnTo>
                        <a:pt x="1794" y="506"/>
                      </a:lnTo>
                      <a:lnTo>
                        <a:pt x="1756" y="506"/>
                      </a:lnTo>
                      <a:lnTo>
                        <a:pt x="1722" y="509"/>
                      </a:lnTo>
                      <a:lnTo>
                        <a:pt x="1706" y="512"/>
                      </a:lnTo>
                      <a:lnTo>
                        <a:pt x="1692" y="514"/>
                      </a:lnTo>
                      <a:lnTo>
                        <a:pt x="1678" y="519"/>
                      </a:lnTo>
                      <a:lnTo>
                        <a:pt x="1664" y="526"/>
                      </a:lnTo>
                      <a:lnTo>
                        <a:pt x="1652" y="532"/>
                      </a:lnTo>
                      <a:lnTo>
                        <a:pt x="1641" y="541"/>
                      </a:lnTo>
                      <a:lnTo>
                        <a:pt x="1631" y="551"/>
                      </a:lnTo>
                      <a:lnTo>
                        <a:pt x="1622" y="563"/>
                      </a:lnTo>
                      <a:lnTo>
                        <a:pt x="1613" y="576"/>
                      </a:lnTo>
                      <a:lnTo>
                        <a:pt x="1607" y="592"/>
                      </a:lnTo>
                      <a:lnTo>
                        <a:pt x="1601" y="608"/>
                      </a:lnTo>
                      <a:lnTo>
                        <a:pt x="1596" y="628"/>
                      </a:lnTo>
                      <a:lnTo>
                        <a:pt x="1593" y="642"/>
                      </a:lnTo>
                      <a:lnTo>
                        <a:pt x="1592" y="655"/>
                      </a:lnTo>
                      <a:lnTo>
                        <a:pt x="1592" y="666"/>
                      </a:lnTo>
                      <a:lnTo>
                        <a:pt x="1592" y="678"/>
                      </a:lnTo>
                      <a:lnTo>
                        <a:pt x="1594" y="687"/>
                      </a:lnTo>
                      <a:lnTo>
                        <a:pt x="1597" y="695"/>
                      </a:lnTo>
                      <a:lnTo>
                        <a:pt x="1601" y="703"/>
                      </a:lnTo>
                      <a:lnTo>
                        <a:pt x="1604" y="709"/>
                      </a:lnTo>
                      <a:lnTo>
                        <a:pt x="1609" y="714"/>
                      </a:lnTo>
                      <a:lnTo>
                        <a:pt x="1616" y="719"/>
                      </a:lnTo>
                      <a:lnTo>
                        <a:pt x="1622" y="723"/>
                      </a:lnTo>
                      <a:lnTo>
                        <a:pt x="1628" y="727"/>
                      </a:lnTo>
                      <a:lnTo>
                        <a:pt x="1642" y="732"/>
                      </a:lnTo>
                      <a:lnTo>
                        <a:pt x="1659" y="736"/>
                      </a:lnTo>
                      <a:lnTo>
                        <a:pt x="1758" y="751"/>
                      </a:lnTo>
                      <a:lnTo>
                        <a:pt x="1773" y="754"/>
                      </a:lnTo>
                      <a:lnTo>
                        <a:pt x="1783" y="757"/>
                      </a:lnTo>
                      <a:lnTo>
                        <a:pt x="1790" y="761"/>
                      </a:lnTo>
                      <a:lnTo>
                        <a:pt x="1795" y="766"/>
                      </a:lnTo>
                      <a:lnTo>
                        <a:pt x="1798" y="773"/>
                      </a:lnTo>
                      <a:lnTo>
                        <a:pt x="1799" y="778"/>
                      </a:lnTo>
                      <a:lnTo>
                        <a:pt x="1799" y="784"/>
                      </a:lnTo>
                      <a:lnTo>
                        <a:pt x="1798" y="790"/>
                      </a:lnTo>
                      <a:lnTo>
                        <a:pt x="1794" y="802"/>
                      </a:lnTo>
                      <a:lnTo>
                        <a:pt x="1790" y="811"/>
                      </a:lnTo>
                      <a:lnTo>
                        <a:pt x="1788" y="814"/>
                      </a:lnTo>
                      <a:lnTo>
                        <a:pt x="1784" y="817"/>
                      </a:lnTo>
                      <a:lnTo>
                        <a:pt x="1780" y="821"/>
                      </a:lnTo>
                      <a:lnTo>
                        <a:pt x="1776" y="822"/>
                      </a:lnTo>
                      <a:lnTo>
                        <a:pt x="1766" y="826"/>
                      </a:lnTo>
                      <a:lnTo>
                        <a:pt x="1755" y="828"/>
                      </a:lnTo>
                      <a:lnTo>
                        <a:pt x="1740" y="830"/>
                      </a:lnTo>
                      <a:lnTo>
                        <a:pt x="1722" y="830"/>
                      </a:lnTo>
                      <a:lnTo>
                        <a:pt x="1704" y="830"/>
                      </a:lnTo>
                      <a:lnTo>
                        <a:pt x="1689" y="828"/>
                      </a:lnTo>
                      <a:lnTo>
                        <a:pt x="1679" y="826"/>
                      </a:lnTo>
                      <a:lnTo>
                        <a:pt x="1670" y="822"/>
                      </a:lnTo>
                      <a:lnTo>
                        <a:pt x="1668" y="819"/>
                      </a:lnTo>
                      <a:lnTo>
                        <a:pt x="1665" y="816"/>
                      </a:lnTo>
                      <a:lnTo>
                        <a:pt x="1664" y="812"/>
                      </a:lnTo>
                      <a:lnTo>
                        <a:pt x="1663" y="808"/>
                      </a:lnTo>
                      <a:lnTo>
                        <a:pt x="1663" y="797"/>
                      </a:lnTo>
                      <a:lnTo>
                        <a:pt x="1665" y="783"/>
                      </a:lnTo>
                      <a:lnTo>
                        <a:pt x="1561" y="783"/>
                      </a:lnTo>
                      <a:lnTo>
                        <a:pt x="1558" y="804"/>
                      </a:lnTo>
                      <a:lnTo>
                        <a:pt x="1555" y="823"/>
                      </a:lnTo>
                      <a:lnTo>
                        <a:pt x="1555" y="841"/>
                      </a:lnTo>
                      <a:lnTo>
                        <a:pt x="1556" y="855"/>
                      </a:lnTo>
                      <a:lnTo>
                        <a:pt x="1560" y="868"/>
                      </a:lnTo>
                      <a:lnTo>
                        <a:pt x="1565" y="879"/>
                      </a:lnTo>
                      <a:lnTo>
                        <a:pt x="1571" y="888"/>
                      </a:lnTo>
                      <a:lnTo>
                        <a:pt x="1579" y="895"/>
                      </a:lnTo>
                      <a:lnTo>
                        <a:pt x="1589" y="902"/>
                      </a:lnTo>
                      <a:lnTo>
                        <a:pt x="1601" y="907"/>
                      </a:lnTo>
                      <a:lnTo>
                        <a:pt x="1615" y="911"/>
                      </a:lnTo>
                      <a:lnTo>
                        <a:pt x="1630" y="913"/>
                      </a:lnTo>
                      <a:lnTo>
                        <a:pt x="1645" y="916"/>
                      </a:lnTo>
                      <a:lnTo>
                        <a:pt x="1663" y="917"/>
                      </a:lnTo>
                      <a:lnTo>
                        <a:pt x="1683" y="917"/>
                      </a:lnTo>
                      <a:lnTo>
                        <a:pt x="1703" y="918"/>
                      </a:lnTo>
                      <a:lnTo>
                        <a:pt x="1730" y="917"/>
                      </a:lnTo>
                      <a:lnTo>
                        <a:pt x="1754" y="917"/>
                      </a:lnTo>
                      <a:lnTo>
                        <a:pt x="1776" y="914"/>
                      </a:lnTo>
                      <a:lnTo>
                        <a:pt x="1795" y="912"/>
                      </a:lnTo>
                      <a:lnTo>
                        <a:pt x="1812" y="909"/>
                      </a:lnTo>
                      <a:lnTo>
                        <a:pt x="1827" y="904"/>
                      </a:lnTo>
                      <a:lnTo>
                        <a:pt x="1841" y="899"/>
                      </a:lnTo>
                      <a:lnTo>
                        <a:pt x="1852" y="893"/>
                      </a:lnTo>
                      <a:lnTo>
                        <a:pt x="1863" y="884"/>
                      </a:lnTo>
                      <a:lnTo>
                        <a:pt x="1871" y="875"/>
                      </a:lnTo>
                      <a:lnTo>
                        <a:pt x="1879" y="864"/>
                      </a:lnTo>
                      <a:lnTo>
                        <a:pt x="1887" y="851"/>
                      </a:lnTo>
                      <a:lnTo>
                        <a:pt x="1892" y="837"/>
                      </a:lnTo>
                      <a:lnTo>
                        <a:pt x="1898" y="821"/>
                      </a:lnTo>
                      <a:lnTo>
                        <a:pt x="1903" y="803"/>
                      </a:lnTo>
                      <a:lnTo>
                        <a:pt x="1907" y="783"/>
                      </a:lnTo>
                      <a:lnTo>
                        <a:pt x="1909" y="774"/>
                      </a:lnTo>
                      <a:lnTo>
                        <a:pt x="1911" y="764"/>
                      </a:lnTo>
                      <a:lnTo>
                        <a:pt x="1911" y="755"/>
                      </a:lnTo>
                      <a:lnTo>
                        <a:pt x="1911" y="747"/>
                      </a:lnTo>
                      <a:lnTo>
                        <a:pt x="1909" y="740"/>
                      </a:lnTo>
                      <a:lnTo>
                        <a:pt x="1908" y="732"/>
                      </a:lnTo>
                      <a:lnTo>
                        <a:pt x="1906" y="726"/>
                      </a:lnTo>
                      <a:lnTo>
                        <a:pt x="1903" y="719"/>
                      </a:lnTo>
                      <a:lnTo>
                        <a:pt x="1899" y="714"/>
                      </a:lnTo>
                      <a:lnTo>
                        <a:pt x="1894" y="709"/>
                      </a:lnTo>
                      <a:lnTo>
                        <a:pt x="1889" y="704"/>
                      </a:lnTo>
                      <a:lnTo>
                        <a:pt x="1883" y="701"/>
                      </a:lnTo>
                      <a:lnTo>
                        <a:pt x="1876" y="697"/>
                      </a:lnTo>
                      <a:lnTo>
                        <a:pt x="1869" y="694"/>
                      </a:lnTo>
                      <a:lnTo>
                        <a:pt x="1860" y="692"/>
                      </a:lnTo>
                      <a:lnTo>
                        <a:pt x="1851" y="689"/>
                      </a:lnTo>
                      <a:lnTo>
                        <a:pt x="1752" y="669"/>
                      </a:lnTo>
                      <a:lnTo>
                        <a:pt x="1737" y="665"/>
                      </a:lnTo>
                      <a:lnTo>
                        <a:pt x="1726" y="663"/>
                      </a:lnTo>
                      <a:lnTo>
                        <a:pt x="1716" y="659"/>
                      </a:lnTo>
                      <a:lnTo>
                        <a:pt x="1709" y="656"/>
                      </a:lnTo>
                      <a:lnTo>
                        <a:pt x="1707" y="654"/>
                      </a:lnTo>
                      <a:lnTo>
                        <a:pt x="1704" y="651"/>
                      </a:lnTo>
                      <a:lnTo>
                        <a:pt x="1703" y="649"/>
                      </a:lnTo>
                      <a:lnTo>
                        <a:pt x="1702" y="645"/>
                      </a:lnTo>
                      <a:lnTo>
                        <a:pt x="1702" y="637"/>
                      </a:lnTo>
                      <a:lnTo>
                        <a:pt x="1703" y="628"/>
                      </a:lnTo>
                      <a:lnTo>
                        <a:pt x="1706" y="621"/>
                      </a:lnTo>
                      <a:lnTo>
                        <a:pt x="1708" y="613"/>
                      </a:lnTo>
                      <a:lnTo>
                        <a:pt x="1712" y="607"/>
                      </a:lnTo>
                      <a:lnTo>
                        <a:pt x="1718" y="602"/>
                      </a:lnTo>
                      <a:lnTo>
                        <a:pt x="1727" y="598"/>
                      </a:lnTo>
                      <a:lnTo>
                        <a:pt x="1740" y="595"/>
                      </a:lnTo>
                      <a:lnTo>
                        <a:pt x="1755" y="594"/>
                      </a:lnTo>
                      <a:lnTo>
                        <a:pt x="1774" y="593"/>
                      </a:lnTo>
                      <a:lnTo>
                        <a:pt x="1789" y="593"/>
                      </a:lnTo>
                      <a:lnTo>
                        <a:pt x="1802" y="594"/>
                      </a:lnTo>
                      <a:lnTo>
                        <a:pt x="1811" y="595"/>
                      </a:lnTo>
                      <a:lnTo>
                        <a:pt x="1820" y="599"/>
                      </a:lnTo>
                      <a:lnTo>
                        <a:pt x="1822" y="602"/>
                      </a:lnTo>
                      <a:lnTo>
                        <a:pt x="1825" y="604"/>
                      </a:lnTo>
                      <a:lnTo>
                        <a:pt x="1826" y="607"/>
                      </a:lnTo>
                      <a:lnTo>
                        <a:pt x="1827" y="612"/>
                      </a:lnTo>
                      <a:lnTo>
                        <a:pt x="1827" y="622"/>
                      </a:lnTo>
                      <a:lnTo>
                        <a:pt x="1826" y="635"/>
                      </a:lnTo>
                      <a:lnTo>
                        <a:pt x="1928" y="635"/>
                      </a:lnTo>
                      <a:close/>
                      <a:moveTo>
                        <a:pt x="1321" y="597"/>
                      </a:moveTo>
                      <a:lnTo>
                        <a:pt x="1394" y="597"/>
                      </a:lnTo>
                      <a:lnTo>
                        <a:pt x="1408" y="598"/>
                      </a:lnTo>
                      <a:lnTo>
                        <a:pt x="1420" y="599"/>
                      </a:lnTo>
                      <a:lnTo>
                        <a:pt x="1423" y="602"/>
                      </a:lnTo>
                      <a:lnTo>
                        <a:pt x="1427" y="603"/>
                      </a:lnTo>
                      <a:lnTo>
                        <a:pt x="1430" y="606"/>
                      </a:lnTo>
                      <a:lnTo>
                        <a:pt x="1432" y="609"/>
                      </a:lnTo>
                      <a:lnTo>
                        <a:pt x="1435" y="617"/>
                      </a:lnTo>
                      <a:lnTo>
                        <a:pt x="1435" y="626"/>
                      </a:lnTo>
                      <a:lnTo>
                        <a:pt x="1434" y="638"/>
                      </a:lnTo>
                      <a:lnTo>
                        <a:pt x="1431" y="652"/>
                      </a:lnTo>
                      <a:lnTo>
                        <a:pt x="1428" y="664"/>
                      </a:lnTo>
                      <a:lnTo>
                        <a:pt x="1425" y="674"/>
                      </a:lnTo>
                      <a:lnTo>
                        <a:pt x="1420" y="682"/>
                      </a:lnTo>
                      <a:lnTo>
                        <a:pt x="1415" y="688"/>
                      </a:lnTo>
                      <a:lnTo>
                        <a:pt x="1407" y="692"/>
                      </a:lnTo>
                      <a:lnTo>
                        <a:pt x="1398" y="694"/>
                      </a:lnTo>
                      <a:lnTo>
                        <a:pt x="1387" y="695"/>
                      </a:lnTo>
                      <a:lnTo>
                        <a:pt x="1373" y="697"/>
                      </a:lnTo>
                      <a:lnTo>
                        <a:pt x="1299" y="697"/>
                      </a:lnTo>
                      <a:lnTo>
                        <a:pt x="1321" y="597"/>
                      </a:lnTo>
                      <a:close/>
                      <a:moveTo>
                        <a:pt x="1280" y="784"/>
                      </a:moveTo>
                      <a:lnTo>
                        <a:pt x="1375" y="784"/>
                      </a:lnTo>
                      <a:lnTo>
                        <a:pt x="1396" y="784"/>
                      </a:lnTo>
                      <a:lnTo>
                        <a:pt x="1413" y="784"/>
                      </a:lnTo>
                      <a:lnTo>
                        <a:pt x="1430" y="782"/>
                      </a:lnTo>
                      <a:lnTo>
                        <a:pt x="1445" y="780"/>
                      </a:lnTo>
                      <a:lnTo>
                        <a:pt x="1459" y="776"/>
                      </a:lnTo>
                      <a:lnTo>
                        <a:pt x="1470" y="773"/>
                      </a:lnTo>
                      <a:lnTo>
                        <a:pt x="1482" y="768"/>
                      </a:lnTo>
                      <a:lnTo>
                        <a:pt x="1492" y="760"/>
                      </a:lnTo>
                      <a:lnTo>
                        <a:pt x="1501" y="752"/>
                      </a:lnTo>
                      <a:lnTo>
                        <a:pt x="1508" y="744"/>
                      </a:lnTo>
                      <a:lnTo>
                        <a:pt x="1515" y="732"/>
                      </a:lnTo>
                      <a:lnTo>
                        <a:pt x="1521" y="719"/>
                      </a:lnTo>
                      <a:lnTo>
                        <a:pt x="1527" y="706"/>
                      </a:lnTo>
                      <a:lnTo>
                        <a:pt x="1532" y="689"/>
                      </a:lnTo>
                      <a:lnTo>
                        <a:pt x="1537" y="671"/>
                      </a:lnTo>
                      <a:lnTo>
                        <a:pt x="1542" y="651"/>
                      </a:lnTo>
                      <a:lnTo>
                        <a:pt x="1546" y="632"/>
                      </a:lnTo>
                      <a:lnTo>
                        <a:pt x="1549" y="614"/>
                      </a:lnTo>
                      <a:lnTo>
                        <a:pt x="1550" y="599"/>
                      </a:lnTo>
                      <a:lnTo>
                        <a:pt x="1549" y="584"/>
                      </a:lnTo>
                      <a:lnTo>
                        <a:pt x="1547" y="571"/>
                      </a:lnTo>
                      <a:lnTo>
                        <a:pt x="1545" y="560"/>
                      </a:lnTo>
                      <a:lnTo>
                        <a:pt x="1541" y="550"/>
                      </a:lnTo>
                      <a:lnTo>
                        <a:pt x="1535" y="541"/>
                      </a:lnTo>
                      <a:lnTo>
                        <a:pt x="1528" y="532"/>
                      </a:lnTo>
                      <a:lnTo>
                        <a:pt x="1520" y="526"/>
                      </a:lnTo>
                      <a:lnTo>
                        <a:pt x="1509" y="521"/>
                      </a:lnTo>
                      <a:lnTo>
                        <a:pt x="1498" y="516"/>
                      </a:lnTo>
                      <a:lnTo>
                        <a:pt x="1484" y="513"/>
                      </a:lnTo>
                      <a:lnTo>
                        <a:pt x="1470" y="511"/>
                      </a:lnTo>
                      <a:lnTo>
                        <a:pt x="1454" y="509"/>
                      </a:lnTo>
                      <a:lnTo>
                        <a:pt x="1436" y="509"/>
                      </a:lnTo>
                      <a:lnTo>
                        <a:pt x="1234" y="509"/>
                      </a:lnTo>
                      <a:lnTo>
                        <a:pt x="1144" y="912"/>
                      </a:lnTo>
                      <a:lnTo>
                        <a:pt x="1251" y="912"/>
                      </a:lnTo>
                      <a:lnTo>
                        <a:pt x="1280" y="784"/>
                      </a:lnTo>
                      <a:close/>
                      <a:moveTo>
                        <a:pt x="1135" y="635"/>
                      </a:moveTo>
                      <a:lnTo>
                        <a:pt x="1139" y="618"/>
                      </a:lnTo>
                      <a:lnTo>
                        <a:pt x="1141" y="602"/>
                      </a:lnTo>
                      <a:lnTo>
                        <a:pt x="1142" y="585"/>
                      </a:lnTo>
                      <a:lnTo>
                        <a:pt x="1142" y="571"/>
                      </a:lnTo>
                      <a:lnTo>
                        <a:pt x="1141" y="560"/>
                      </a:lnTo>
                      <a:lnTo>
                        <a:pt x="1137" y="549"/>
                      </a:lnTo>
                      <a:lnTo>
                        <a:pt x="1132" y="540"/>
                      </a:lnTo>
                      <a:lnTo>
                        <a:pt x="1125" y="532"/>
                      </a:lnTo>
                      <a:lnTo>
                        <a:pt x="1117" y="526"/>
                      </a:lnTo>
                      <a:lnTo>
                        <a:pt x="1107" y="519"/>
                      </a:lnTo>
                      <a:lnTo>
                        <a:pt x="1096" y="516"/>
                      </a:lnTo>
                      <a:lnTo>
                        <a:pt x="1083" y="512"/>
                      </a:lnTo>
                      <a:lnTo>
                        <a:pt x="1069" y="509"/>
                      </a:lnTo>
                      <a:lnTo>
                        <a:pt x="1054" y="507"/>
                      </a:lnTo>
                      <a:lnTo>
                        <a:pt x="1037" y="506"/>
                      </a:lnTo>
                      <a:lnTo>
                        <a:pt x="1018" y="506"/>
                      </a:lnTo>
                      <a:lnTo>
                        <a:pt x="999" y="506"/>
                      </a:lnTo>
                      <a:lnTo>
                        <a:pt x="962" y="506"/>
                      </a:lnTo>
                      <a:lnTo>
                        <a:pt x="927" y="509"/>
                      </a:lnTo>
                      <a:lnTo>
                        <a:pt x="912" y="512"/>
                      </a:lnTo>
                      <a:lnTo>
                        <a:pt x="897" y="514"/>
                      </a:lnTo>
                      <a:lnTo>
                        <a:pt x="883" y="519"/>
                      </a:lnTo>
                      <a:lnTo>
                        <a:pt x="870" y="526"/>
                      </a:lnTo>
                      <a:lnTo>
                        <a:pt x="858" y="532"/>
                      </a:lnTo>
                      <a:lnTo>
                        <a:pt x="848" y="541"/>
                      </a:lnTo>
                      <a:lnTo>
                        <a:pt x="837" y="551"/>
                      </a:lnTo>
                      <a:lnTo>
                        <a:pt x="829" y="563"/>
                      </a:lnTo>
                      <a:lnTo>
                        <a:pt x="820" y="576"/>
                      </a:lnTo>
                      <a:lnTo>
                        <a:pt x="813" y="592"/>
                      </a:lnTo>
                      <a:lnTo>
                        <a:pt x="807" y="608"/>
                      </a:lnTo>
                      <a:lnTo>
                        <a:pt x="802" y="628"/>
                      </a:lnTo>
                      <a:lnTo>
                        <a:pt x="800" y="642"/>
                      </a:lnTo>
                      <a:lnTo>
                        <a:pt x="798" y="655"/>
                      </a:lnTo>
                      <a:lnTo>
                        <a:pt x="797" y="666"/>
                      </a:lnTo>
                      <a:lnTo>
                        <a:pt x="798" y="678"/>
                      </a:lnTo>
                      <a:lnTo>
                        <a:pt x="800" y="687"/>
                      </a:lnTo>
                      <a:lnTo>
                        <a:pt x="803" y="695"/>
                      </a:lnTo>
                      <a:lnTo>
                        <a:pt x="806" y="703"/>
                      </a:lnTo>
                      <a:lnTo>
                        <a:pt x="811" y="709"/>
                      </a:lnTo>
                      <a:lnTo>
                        <a:pt x="816" y="714"/>
                      </a:lnTo>
                      <a:lnTo>
                        <a:pt x="821" y="719"/>
                      </a:lnTo>
                      <a:lnTo>
                        <a:pt x="827" y="723"/>
                      </a:lnTo>
                      <a:lnTo>
                        <a:pt x="835" y="727"/>
                      </a:lnTo>
                      <a:lnTo>
                        <a:pt x="849" y="732"/>
                      </a:lnTo>
                      <a:lnTo>
                        <a:pt x="864" y="736"/>
                      </a:lnTo>
                      <a:lnTo>
                        <a:pt x="964" y="751"/>
                      </a:lnTo>
                      <a:lnTo>
                        <a:pt x="978" y="754"/>
                      </a:lnTo>
                      <a:lnTo>
                        <a:pt x="989" y="757"/>
                      </a:lnTo>
                      <a:lnTo>
                        <a:pt x="997" y="761"/>
                      </a:lnTo>
                      <a:lnTo>
                        <a:pt x="1002" y="766"/>
                      </a:lnTo>
                      <a:lnTo>
                        <a:pt x="1005" y="773"/>
                      </a:lnTo>
                      <a:lnTo>
                        <a:pt x="1006" y="778"/>
                      </a:lnTo>
                      <a:lnTo>
                        <a:pt x="1006" y="784"/>
                      </a:lnTo>
                      <a:lnTo>
                        <a:pt x="1005" y="790"/>
                      </a:lnTo>
                      <a:lnTo>
                        <a:pt x="1001" y="802"/>
                      </a:lnTo>
                      <a:lnTo>
                        <a:pt x="997" y="811"/>
                      </a:lnTo>
                      <a:lnTo>
                        <a:pt x="993" y="814"/>
                      </a:lnTo>
                      <a:lnTo>
                        <a:pt x="991" y="817"/>
                      </a:lnTo>
                      <a:lnTo>
                        <a:pt x="987" y="821"/>
                      </a:lnTo>
                      <a:lnTo>
                        <a:pt x="983" y="822"/>
                      </a:lnTo>
                      <a:lnTo>
                        <a:pt x="973" y="826"/>
                      </a:lnTo>
                      <a:lnTo>
                        <a:pt x="960" y="828"/>
                      </a:lnTo>
                      <a:lnTo>
                        <a:pt x="946" y="830"/>
                      </a:lnTo>
                      <a:lnTo>
                        <a:pt x="929" y="830"/>
                      </a:lnTo>
                      <a:lnTo>
                        <a:pt x="911" y="830"/>
                      </a:lnTo>
                      <a:lnTo>
                        <a:pt x="896" y="828"/>
                      </a:lnTo>
                      <a:lnTo>
                        <a:pt x="884" y="826"/>
                      </a:lnTo>
                      <a:lnTo>
                        <a:pt x="877" y="822"/>
                      </a:lnTo>
                      <a:lnTo>
                        <a:pt x="873" y="819"/>
                      </a:lnTo>
                      <a:lnTo>
                        <a:pt x="872" y="816"/>
                      </a:lnTo>
                      <a:lnTo>
                        <a:pt x="869" y="812"/>
                      </a:lnTo>
                      <a:lnTo>
                        <a:pt x="869" y="808"/>
                      </a:lnTo>
                      <a:lnTo>
                        <a:pt x="869" y="797"/>
                      </a:lnTo>
                      <a:lnTo>
                        <a:pt x="870" y="783"/>
                      </a:lnTo>
                      <a:lnTo>
                        <a:pt x="768" y="783"/>
                      </a:lnTo>
                      <a:lnTo>
                        <a:pt x="764" y="804"/>
                      </a:lnTo>
                      <a:lnTo>
                        <a:pt x="762" y="823"/>
                      </a:lnTo>
                      <a:lnTo>
                        <a:pt x="762" y="841"/>
                      </a:lnTo>
                      <a:lnTo>
                        <a:pt x="763" y="855"/>
                      </a:lnTo>
                      <a:lnTo>
                        <a:pt x="765" y="868"/>
                      </a:lnTo>
                      <a:lnTo>
                        <a:pt x="770" y="879"/>
                      </a:lnTo>
                      <a:lnTo>
                        <a:pt x="778" y="888"/>
                      </a:lnTo>
                      <a:lnTo>
                        <a:pt x="786" y="895"/>
                      </a:lnTo>
                      <a:lnTo>
                        <a:pt x="796" y="902"/>
                      </a:lnTo>
                      <a:lnTo>
                        <a:pt x="807" y="907"/>
                      </a:lnTo>
                      <a:lnTo>
                        <a:pt x="821" y="911"/>
                      </a:lnTo>
                      <a:lnTo>
                        <a:pt x="835" y="913"/>
                      </a:lnTo>
                      <a:lnTo>
                        <a:pt x="851" y="916"/>
                      </a:lnTo>
                      <a:lnTo>
                        <a:pt x="869" y="917"/>
                      </a:lnTo>
                      <a:lnTo>
                        <a:pt x="888" y="917"/>
                      </a:lnTo>
                      <a:lnTo>
                        <a:pt x="910" y="918"/>
                      </a:lnTo>
                      <a:lnTo>
                        <a:pt x="936" y="917"/>
                      </a:lnTo>
                      <a:lnTo>
                        <a:pt x="960" y="917"/>
                      </a:lnTo>
                      <a:lnTo>
                        <a:pt x="982" y="914"/>
                      </a:lnTo>
                      <a:lnTo>
                        <a:pt x="1002" y="912"/>
                      </a:lnTo>
                      <a:lnTo>
                        <a:pt x="1018" y="909"/>
                      </a:lnTo>
                      <a:lnTo>
                        <a:pt x="1034" y="904"/>
                      </a:lnTo>
                      <a:lnTo>
                        <a:pt x="1048" y="899"/>
                      </a:lnTo>
                      <a:lnTo>
                        <a:pt x="1059" y="893"/>
                      </a:lnTo>
                      <a:lnTo>
                        <a:pt x="1069" y="884"/>
                      </a:lnTo>
                      <a:lnTo>
                        <a:pt x="1078" y="875"/>
                      </a:lnTo>
                      <a:lnTo>
                        <a:pt x="1086" y="864"/>
                      </a:lnTo>
                      <a:lnTo>
                        <a:pt x="1092" y="851"/>
                      </a:lnTo>
                      <a:lnTo>
                        <a:pt x="1098" y="837"/>
                      </a:lnTo>
                      <a:lnTo>
                        <a:pt x="1103" y="821"/>
                      </a:lnTo>
                      <a:lnTo>
                        <a:pt x="1108" y="803"/>
                      </a:lnTo>
                      <a:lnTo>
                        <a:pt x="1113" y="783"/>
                      </a:lnTo>
                      <a:lnTo>
                        <a:pt x="1116" y="774"/>
                      </a:lnTo>
                      <a:lnTo>
                        <a:pt x="1116" y="764"/>
                      </a:lnTo>
                      <a:lnTo>
                        <a:pt x="1117" y="755"/>
                      </a:lnTo>
                      <a:lnTo>
                        <a:pt x="1117" y="747"/>
                      </a:lnTo>
                      <a:lnTo>
                        <a:pt x="1116" y="740"/>
                      </a:lnTo>
                      <a:lnTo>
                        <a:pt x="1115" y="732"/>
                      </a:lnTo>
                      <a:lnTo>
                        <a:pt x="1112" y="726"/>
                      </a:lnTo>
                      <a:lnTo>
                        <a:pt x="1108" y="719"/>
                      </a:lnTo>
                      <a:lnTo>
                        <a:pt x="1105" y="714"/>
                      </a:lnTo>
                      <a:lnTo>
                        <a:pt x="1101" y="709"/>
                      </a:lnTo>
                      <a:lnTo>
                        <a:pt x="1096" y="704"/>
                      </a:lnTo>
                      <a:lnTo>
                        <a:pt x="1089" y="701"/>
                      </a:lnTo>
                      <a:lnTo>
                        <a:pt x="1083" y="697"/>
                      </a:lnTo>
                      <a:lnTo>
                        <a:pt x="1075" y="694"/>
                      </a:lnTo>
                      <a:lnTo>
                        <a:pt x="1067" y="692"/>
                      </a:lnTo>
                      <a:lnTo>
                        <a:pt x="1058" y="689"/>
                      </a:lnTo>
                      <a:lnTo>
                        <a:pt x="959" y="669"/>
                      </a:lnTo>
                      <a:lnTo>
                        <a:pt x="944" y="665"/>
                      </a:lnTo>
                      <a:lnTo>
                        <a:pt x="931" y="663"/>
                      </a:lnTo>
                      <a:lnTo>
                        <a:pt x="922" y="659"/>
                      </a:lnTo>
                      <a:lnTo>
                        <a:pt x="915" y="656"/>
                      </a:lnTo>
                      <a:lnTo>
                        <a:pt x="912" y="654"/>
                      </a:lnTo>
                      <a:lnTo>
                        <a:pt x="911" y="651"/>
                      </a:lnTo>
                      <a:lnTo>
                        <a:pt x="910" y="649"/>
                      </a:lnTo>
                      <a:lnTo>
                        <a:pt x="908" y="645"/>
                      </a:lnTo>
                      <a:lnTo>
                        <a:pt x="908" y="637"/>
                      </a:lnTo>
                      <a:lnTo>
                        <a:pt x="910" y="628"/>
                      </a:lnTo>
                      <a:lnTo>
                        <a:pt x="911" y="621"/>
                      </a:lnTo>
                      <a:lnTo>
                        <a:pt x="915" y="613"/>
                      </a:lnTo>
                      <a:lnTo>
                        <a:pt x="918" y="607"/>
                      </a:lnTo>
                      <a:lnTo>
                        <a:pt x="925" y="602"/>
                      </a:lnTo>
                      <a:lnTo>
                        <a:pt x="934" y="598"/>
                      </a:lnTo>
                      <a:lnTo>
                        <a:pt x="945" y="595"/>
                      </a:lnTo>
                      <a:lnTo>
                        <a:pt x="962" y="594"/>
                      </a:lnTo>
                      <a:lnTo>
                        <a:pt x="980" y="593"/>
                      </a:lnTo>
                      <a:lnTo>
                        <a:pt x="996" y="593"/>
                      </a:lnTo>
                      <a:lnTo>
                        <a:pt x="1007" y="594"/>
                      </a:lnTo>
                      <a:lnTo>
                        <a:pt x="1017" y="595"/>
                      </a:lnTo>
                      <a:lnTo>
                        <a:pt x="1025" y="599"/>
                      </a:lnTo>
                      <a:lnTo>
                        <a:pt x="1029" y="602"/>
                      </a:lnTo>
                      <a:lnTo>
                        <a:pt x="1030" y="604"/>
                      </a:lnTo>
                      <a:lnTo>
                        <a:pt x="1032" y="607"/>
                      </a:lnTo>
                      <a:lnTo>
                        <a:pt x="1034" y="612"/>
                      </a:lnTo>
                      <a:lnTo>
                        <a:pt x="1034" y="622"/>
                      </a:lnTo>
                      <a:lnTo>
                        <a:pt x="1031" y="635"/>
                      </a:lnTo>
                      <a:lnTo>
                        <a:pt x="1135" y="635"/>
                      </a:lnTo>
                      <a:close/>
                    </a:path>
                  </a:pathLst>
                </a:custGeom>
                <a:solidFill>
                  <a:srgbClr val="004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253" name="Freeform 10"/>
                <p:cNvSpPr>
                  <a:spLocks/>
                </p:cNvSpPr>
                <p:nvPr/>
              </p:nvSpPr>
              <p:spPr bwMode="auto">
                <a:xfrm>
                  <a:off x="538163" y="66198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252" y="37"/>
                    </a:cxn>
                    <a:cxn ang="0">
                      <a:pos x="176" y="114"/>
                    </a:cxn>
                    <a:cxn ang="0">
                      <a:pos x="124" y="176"/>
                    </a:cxn>
                    <a:cxn ang="0">
                      <a:pos x="94" y="219"/>
                    </a:cxn>
                    <a:cxn ang="0">
                      <a:pos x="66" y="263"/>
                    </a:cxn>
                    <a:cxn ang="0">
                      <a:pos x="43" y="309"/>
                    </a:cxn>
                    <a:cxn ang="0">
                      <a:pos x="24" y="356"/>
                    </a:cxn>
                    <a:cxn ang="0">
                      <a:pos x="10" y="403"/>
                    </a:cxn>
                    <a:cxn ang="0">
                      <a:pos x="1" y="451"/>
                    </a:cxn>
                    <a:cxn ang="0">
                      <a:pos x="0" y="500"/>
                    </a:cxn>
                    <a:cxn ang="0">
                      <a:pos x="5" y="551"/>
                    </a:cxn>
                    <a:cxn ang="0">
                      <a:pos x="17" y="601"/>
                    </a:cxn>
                    <a:cxn ang="0">
                      <a:pos x="37" y="653"/>
                    </a:cxn>
                    <a:cxn ang="0">
                      <a:pos x="65" y="705"/>
                    </a:cxn>
                    <a:cxn ang="0">
                      <a:pos x="108" y="761"/>
                    </a:cxn>
                    <a:cxn ang="0">
                      <a:pos x="165" y="815"/>
                    </a:cxn>
                    <a:cxn ang="0">
                      <a:pos x="227" y="862"/>
                    </a:cxn>
                    <a:cxn ang="0">
                      <a:pos x="295" y="903"/>
                    </a:cxn>
                    <a:cxn ang="0">
                      <a:pos x="367" y="937"/>
                    </a:cxn>
                    <a:cxn ang="0">
                      <a:pos x="443" y="966"/>
                    </a:cxn>
                    <a:cxn ang="0">
                      <a:pos x="523" y="990"/>
                    </a:cxn>
                    <a:cxn ang="0">
                      <a:pos x="604" y="1008"/>
                    </a:cxn>
                    <a:cxn ang="0">
                      <a:pos x="687" y="1023"/>
                    </a:cxn>
                    <a:cxn ang="0">
                      <a:pos x="772" y="1032"/>
                    </a:cxn>
                    <a:cxn ang="0">
                      <a:pos x="856" y="1038"/>
                    </a:cxn>
                    <a:cxn ang="0">
                      <a:pos x="940" y="1039"/>
                    </a:cxn>
                    <a:cxn ang="0">
                      <a:pos x="1024" y="1038"/>
                    </a:cxn>
                    <a:cxn ang="0">
                      <a:pos x="1105" y="1034"/>
                    </a:cxn>
                    <a:cxn ang="0">
                      <a:pos x="1183" y="1028"/>
                    </a:cxn>
                    <a:cxn ang="0">
                      <a:pos x="1258" y="1018"/>
                    </a:cxn>
                    <a:cxn ang="0">
                      <a:pos x="1258" y="1012"/>
                    </a:cxn>
                    <a:cxn ang="0">
                      <a:pos x="1183" y="1008"/>
                    </a:cxn>
                    <a:cxn ang="0">
                      <a:pos x="1106" y="1000"/>
                    </a:cxn>
                    <a:cxn ang="0">
                      <a:pos x="1026" y="989"/>
                    </a:cxn>
                    <a:cxn ang="0">
                      <a:pos x="945" y="974"/>
                    </a:cxn>
                    <a:cxn ang="0">
                      <a:pos x="866" y="955"/>
                    </a:cxn>
                    <a:cxn ang="0">
                      <a:pos x="786" y="931"/>
                    </a:cxn>
                    <a:cxn ang="0">
                      <a:pos x="707" y="903"/>
                    </a:cxn>
                    <a:cxn ang="0">
                      <a:pos x="633" y="871"/>
                    </a:cxn>
                    <a:cxn ang="0">
                      <a:pos x="561" y="833"/>
                    </a:cxn>
                    <a:cxn ang="0">
                      <a:pos x="494" y="790"/>
                    </a:cxn>
                    <a:cxn ang="0">
                      <a:pos x="430" y="742"/>
                    </a:cxn>
                    <a:cxn ang="0">
                      <a:pos x="375" y="689"/>
                    </a:cxn>
                    <a:cxn ang="0">
                      <a:pos x="325" y="629"/>
                    </a:cxn>
                    <a:cxn ang="0">
                      <a:pos x="284" y="563"/>
                    </a:cxn>
                    <a:cxn ang="0">
                      <a:pos x="251" y="493"/>
                    </a:cxn>
                    <a:cxn ang="0">
                      <a:pos x="229" y="424"/>
                    </a:cxn>
                    <a:cxn ang="0">
                      <a:pos x="219" y="366"/>
                    </a:cxn>
                    <a:cxn ang="0">
                      <a:pos x="215" y="308"/>
                    </a:cxn>
                    <a:cxn ang="0">
                      <a:pos x="218" y="251"/>
                    </a:cxn>
                    <a:cxn ang="0">
                      <a:pos x="225" y="194"/>
                    </a:cxn>
                    <a:cxn ang="0">
                      <a:pos x="238" y="137"/>
                    </a:cxn>
                    <a:cxn ang="0">
                      <a:pos x="257" y="81"/>
                    </a:cxn>
                    <a:cxn ang="0">
                      <a:pos x="280" y="27"/>
                    </a:cxn>
                  </a:cxnLst>
                  <a:rect l="0" t="0" r="r" b="b"/>
                  <a:pathLst>
                    <a:path w="1295" h="1039">
                      <a:moveTo>
                        <a:pt x="292" y="0"/>
                      </a:moveTo>
                      <a:lnTo>
                        <a:pt x="252" y="37"/>
                      </a:lnTo>
                      <a:lnTo>
                        <a:pt x="214" y="75"/>
                      </a:lnTo>
                      <a:lnTo>
                        <a:pt x="176" y="114"/>
                      </a:lnTo>
                      <a:lnTo>
                        <a:pt x="141" y="156"/>
                      </a:lnTo>
                      <a:lnTo>
                        <a:pt x="124" y="176"/>
                      </a:lnTo>
                      <a:lnTo>
                        <a:pt x="109" y="198"/>
                      </a:lnTo>
                      <a:lnTo>
                        <a:pt x="94" y="219"/>
                      </a:lnTo>
                      <a:lnTo>
                        <a:pt x="80" y="242"/>
                      </a:lnTo>
                      <a:lnTo>
                        <a:pt x="66" y="263"/>
                      </a:lnTo>
                      <a:lnTo>
                        <a:pt x="55" y="286"/>
                      </a:lnTo>
                      <a:lnTo>
                        <a:pt x="43" y="309"/>
                      </a:lnTo>
                      <a:lnTo>
                        <a:pt x="33" y="332"/>
                      </a:lnTo>
                      <a:lnTo>
                        <a:pt x="24" y="356"/>
                      </a:lnTo>
                      <a:lnTo>
                        <a:pt x="17" y="379"/>
                      </a:lnTo>
                      <a:lnTo>
                        <a:pt x="10" y="403"/>
                      </a:lnTo>
                      <a:lnTo>
                        <a:pt x="5" y="427"/>
                      </a:lnTo>
                      <a:lnTo>
                        <a:pt x="1" y="451"/>
                      </a:lnTo>
                      <a:lnTo>
                        <a:pt x="0" y="476"/>
                      </a:lnTo>
                      <a:lnTo>
                        <a:pt x="0" y="500"/>
                      </a:lnTo>
                      <a:lnTo>
                        <a:pt x="1" y="525"/>
                      </a:lnTo>
                      <a:lnTo>
                        <a:pt x="5" y="551"/>
                      </a:lnTo>
                      <a:lnTo>
                        <a:pt x="10" y="576"/>
                      </a:lnTo>
                      <a:lnTo>
                        <a:pt x="17" y="601"/>
                      </a:lnTo>
                      <a:lnTo>
                        <a:pt x="25" y="628"/>
                      </a:lnTo>
                      <a:lnTo>
                        <a:pt x="37" y="653"/>
                      </a:lnTo>
                      <a:lnTo>
                        <a:pt x="49" y="680"/>
                      </a:lnTo>
                      <a:lnTo>
                        <a:pt x="65" y="705"/>
                      </a:lnTo>
                      <a:lnTo>
                        <a:pt x="81" y="732"/>
                      </a:lnTo>
                      <a:lnTo>
                        <a:pt x="108" y="761"/>
                      </a:lnTo>
                      <a:lnTo>
                        <a:pt x="135" y="789"/>
                      </a:lnTo>
                      <a:lnTo>
                        <a:pt x="165" y="815"/>
                      </a:lnTo>
                      <a:lnTo>
                        <a:pt x="195" y="839"/>
                      </a:lnTo>
                      <a:lnTo>
                        <a:pt x="227" y="862"/>
                      </a:lnTo>
                      <a:lnTo>
                        <a:pt x="261" y="882"/>
                      </a:lnTo>
                      <a:lnTo>
                        <a:pt x="295" y="903"/>
                      </a:lnTo>
                      <a:lnTo>
                        <a:pt x="330" y="920"/>
                      </a:lnTo>
                      <a:lnTo>
                        <a:pt x="367" y="937"/>
                      </a:lnTo>
                      <a:lnTo>
                        <a:pt x="405" y="952"/>
                      </a:lnTo>
                      <a:lnTo>
                        <a:pt x="443" y="966"/>
                      </a:lnTo>
                      <a:lnTo>
                        <a:pt x="482" y="979"/>
                      </a:lnTo>
                      <a:lnTo>
                        <a:pt x="523" y="990"/>
                      </a:lnTo>
                      <a:lnTo>
                        <a:pt x="563" y="1000"/>
                      </a:lnTo>
                      <a:lnTo>
                        <a:pt x="604" y="1008"/>
                      </a:lnTo>
                      <a:lnTo>
                        <a:pt x="645" y="1015"/>
                      </a:lnTo>
                      <a:lnTo>
                        <a:pt x="687" y="1023"/>
                      </a:lnTo>
                      <a:lnTo>
                        <a:pt x="729" y="1028"/>
                      </a:lnTo>
                      <a:lnTo>
                        <a:pt x="772" y="1032"/>
                      </a:lnTo>
                      <a:lnTo>
                        <a:pt x="814" y="1036"/>
                      </a:lnTo>
                      <a:lnTo>
                        <a:pt x="856" y="1038"/>
                      </a:lnTo>
                      <a:lnTo>
                        <a:pt x="899" y="1039"/>
                      </a:lnTo>
                      <a:lnTo>
                        <a:pt x="940" y="1039"/>
                      </a:lnTo>
                      <a:lnTo>
                        <a:pt x="982" y="1039"/>
                      </a:lnTo>
                      <a:lnTo>
                        <a:pt x="1024" y="1038"/>
                      </a:lnTo>
                      <a:lnTo>
                        <a:pt x="1064" y="1037"/>
                      </a:lnTo>
                      <a:lnTo>
                        <a:pt x="1105" y="1034"/>
                      </a:lnTo>
                      <a:lnTo>
                        <a:pt x="1144" y="1032"/>
                      </a:lnTo>
                      <a:lnTo>
                        <a:pt x="1183" y="1028"/>
                      </a:lnTo>
                      <a:lnTo>
                        <a:pt x="1221" y="1023"/>
                      </a:lnTo>
                      <a:lnTo>
                        <a:pt x="1258" y="1018"/>
                      </a:lnTo>
                      <a:lnTo>
                        <a:pt x="1295" y="1013"/>
                      </a:lnTo>
                      <a:lnTo>
                        <a:pt x="1258" y="1012"/>
                      </a:lnTo>
                      <a:lnTo>
                        <a:pt x="1221" y="1010"/>
                      </a:lnTo>
                      <a:lnTo>
                        <a:pt x="1183" y="1008"/>
                      </a:lnTo>
                      <a:lnTo>
                        <a:pt x="1145" y="1004"/>
                      </a:lnTo>
                      <a:lnTo>
                        <a:pt x="1106" y="1000"/>
                      </a:lnTo>
                      <a:lnTo>
                        <a:pt x="1066" y="995"/>
                      </a:lnTo>
                      <a:lnTo>
                        <a:pt x="1026" y="989"/>
                      </a:lnTo>
                      <a:lnTo>
                        <a:pt x="986" y="981"/>
                      </a:lnTo>
                      <a:lnTo>
                        <a:pt x="945" y="974"/>
                      </a:lnTo>
                      <a:lnTo>
                        <a:pt x="905" y="965"/>
                      </a:lnTo>
                      <a:lnTo>
                        <a:pt x="866" y="955"/>
                      </a:lnTo>
                      <a:lnTo>
                        <a:pt x="825" y="943"/>
                      </a:lnTo>
                      <a:lnTo>
                        <a:pt x="786" y="931"/>
                      </a:lnTo>
                      <a:lnTo>
                        <a:pt x="747" y="918"/>
                      </a:lnTo>
                      <a:lnTo>
                        <a:pt x="707" y="903"/>
                      </a:lnTo>
                      <a:lnTo>
                        <a:pt x="670" y="888"/>
                      </a:lnTo>
                      <a:lnTo>
                        <a:pt x="633" y="871"/>
                      </a:lnTo>
                      <a:lnTo>
                        <a:pt x="596" y="852"/>
                      </a:lnTo>
                      <a:lnTo>
                        <a:pt x="561" y="833"/>
                      </a:lnTo>
                      <a:lnTo>
                        <a:pt x="527" y="813"/>
                      </a:lnTo>
                      <a:lnTo>
                        <a:pt x="494" y="790"/>
                      </a:lnTo>
                      <a:lnTo>
                        <a:pt x="462" y="767"/>
                      </a:lnTo>
                      <a:lnTo>
                        <a:pt x="430" y="742"/>
                      </a:lnTo>
                      <a:lnTo>
                        <a:pt x="403" y="717"/>
                      </a:lnTo>
                      <a:lnTo>
                        <a:pt x="375" y="689"/>
                      </a:lnTo>
                      <a:lnTo>
                        <a:pt x="349" y="660"/>
                      </a:lnTo>
                      <a:lnTo>
                        <a:pt x="325" y="629"/>
                      </a:lnTo>
                      <a:lnTo>
                        <a:pt x="304" y="598"/>
                      </a:lnTo>
                      <a:lnTo>
                        <a:pt x="284" y="563"/>
                      </a:lnTo>
                      <a:lnTo>
                        <a:pt x="266" y="529"/>
                      </a:lnTo>
                      <a:lnTo>
                        <a:pt x="251" y="493"/>
                      </a:lnTo>
                      <a:lnTo>
                        <a:pt x="238" y="453"/>
                      </a:lnTo>
                      <a:lnTo>
                        <a:pt x="229" y="424"/>
                      </a:lnTo>
                      <a:lnTo>
                        <a:pt x="223" y="395"/>
                      </a:lnTo>
                      <a:lnTo>
                        <a:pt x="219" y="366"/>
                      </a:lnTo>
                      <a:lnTo>
                        <a:pt x="216" y="337"/>
                      </a:lnTo>
                      <a:lnTo>
                        <a:pt x="215" y="308"/>
                      </a:lnTo>
                      <a:lnTo>
                        <a:pt x="215" y="279"/>
                      </a:lnTo>
                      <a:lnTo>
                        <a:pt x="218" y="251"/>
                      </a:lnTo>
                      <a:lnTo>
                        <a:pt x="220" y="222"/>
                      </a:lnTo>
                      <a:lnTo>
                        <a:pt x="225" y="194"/>
                      </a:lnTo>
                      <a:lnTo>
                        <a:pt x="232" y="165"/>
                      </a:lnTo>
                      <a:lnTo>
                        <a:pt x="238" y="137"/>
                      </a:lnTo>
                      <a:lnTo>
                        <a:pt x="247" y="109"/>
                      </a:lnTo>
                      <a:lnTo>
                        <a:pt x="257" y="81"/>
                      </a:lnTo>
                      <a:lnTo>
                        <a:pt x="267" y="55"/>
                      </a:lnTo>
                      <a:lnTo>
                        <a:pt x="280" y="2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254" name="Freeform 11"/>
                <p:cNvSpPr>
                  <a:spLocks/>
                </p:cNvSpPr>
                <p:nvPr/>
              </p:nvSpPr>
              <p:spPr bwMode="auto">
                <a:xfrm>
                  <a:off x="1192213" y="28733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35" y="27"/>
                    </a:cxn>
                    <a:cxn ang="0">
                      <a:pos x="111" y="31"/>
                    </a:cxn>
                    <a:cxn ang="0">
                      <a:pos x="189" y="39"/>
                    </a:cxn>
                    <a:cxn ang="0">
                      <a:pos x="268" y="50"/>
                    </a:cxn>
                    <a:cxn ang="0">
                      <a:pos x="348" y="65"/>
                    </a:cxn>
                    <a:cxn ang="0">
                      <a:pos x="429" y="84"/>
                    </a:cxn>
                    <a:cxn ang="0">
                      <a:pos x="509" y="108"/>
                    </a:cxn>
                    <a:cxn ang="0">
                      <a:pos x="586" y="136"/>
                    </a:cxn>
                    <a:cxn ang="0">
                      <a:pos x="662" y="169"/>
                    </a:cxn>
                    <a:cxn ang="0">
                      <a:pos x="734" y="206"/>
                    </a:cxn>
                    <a:cxn ang="0">
                      <a:pos x="801" y="249"/>
                    </a:cxn>
                    <a:cxn ang="0">
                      <a:pos x="863" y="297"/>
                    </a:cxn>
                    <a:cxn ang="0">
                      <a:pos x="920" y="350"/>
                    </a:cxn>
                    <a:cxn ang="0">
                      <a:pos x="969" y="410"/>
                    </a:cxn>
                    <a:cxn ang="0">
                      <a:pos x="1011" y="476"/>
                    </a:cxn>
                    <a:cxn ang="0">
                      <a:pos x="1044" y="546"/>
                    </a:cxn>
                    <a:cxn ang="0">
                      <a:pos x="1064" y="615"/>
                    </a:cxn>
                    <a:cxn ang="0">
                      <a:pos x="1076" y="673"/>
                    </a:cxn>
                    <a:cxn ang="0">
                      <a:pos x="1080" y="731"/>
                    </a:cxn>
                    <a:cxn ang="0">
                      <a:pos x="1077" y="788"/>
                    </a:cxn>
                    <a:cxn ang="0">
                      <a:pos x="1069" y="845"/>
                    </a:cxn>
                    <a:cxn ang="0">
                      <a:pos x="1055" y="902"/>
                    </a:cxn>
                    <a:cxn ang="0">
                      <a:pos x="1038" y="958"/>
                    </a:cxn>
                    <a:cxn ang="0">
                      <a:pos x="1015" y="1012"/>
                    </a:cxn>
                    <a:cxn ang="0">
                      <a:pos x="1042" y="1002"/>
                    </a:cxn>
                    <a:cxn ang="0">
                      <a:pos x="1117" y="925"/>
                    </a:cxn>
                    <a:cxn ang="0">
                      <a:pos x="1169" y="863"/>
                    </a:cxn>
                    <a:cxn ang="0">
                      <a:pos x="1201" y="820"/>
                    </a:cxn>
                    <a:cxn ang="0">
                      <a:pos x="1228" y="776"/>
                    </a:cxn>
                    <a:cxn ang="0">
                      <a:pos x="1252" y="730"/>
                    </a:cxn>
                    <a:cxn ang="0">
                      <a:pos x="1271" y="683"/>
                    </a:cxn>
                    <a:cxn ang="0">
                      <a:pos x="1285" y="636"/>
                    </a:cxn>
                    <a:cxn ang="0">
                      <a:pos x="1292" y="588"/>
                    </a:cxn>
                    <a:cxn ang="0">
                      <a:pos x="1295" y="539"/>
                    </a:cxn>
                    <a:cxn ang="0">
                      <a:pos x="1290" y="488"/>
                    </a:cxn>
                    <a:cxn ang="0">
                      <a:pos x="1278" y="438"/>
                    </a:cxn>
                    <a:cxn ang="0">
                      <a:pos x="1258" y="386"/>
                    </a:cxn>
                    <a:cxn ang="0">
                      <a:pos x="1230" y="334"/>
                    </a:cxn>
                    <a:cxn ang="0">
                      <a:pos x="1187" y="278"/>
                    </a:cxn>
                    <a:cxn ang="0">
                      <a:pos x="1130" y="224"/>
                    </a:cxn>
                    <a:cxn ang="0">
                      <a:pos x="1067" y="177"/>
                    </a:cxn>
                    <a:cxn ang="0">
                      <a:pos x="1000" y="136"/>
                    </a:cxn>
                    <a:cxn ang="0">
                      <a:pos x="926" y="102"/>
                    </a:cxn>
                    <a:cxn ang="0">
                      <a:pos x="850" y="73"/>
                    </a:cxn>
                    <a:cxn ang="0">
                      <a:pos x="772" y="49"/>
                    </a:cxn>
                    <a:cxn ang="0">
                      <a:pos x="690" y="31"/>
                    </a:cxn>
                    <a:cxn ang="0">
                      <a:pos x="606" y="16"/>
                    </a:cxn>
                    <a:cxn ang="0">
                      <a:pos x="523" y="7"/>
                    </a:cxn>
                    <a:cxn ang="0">
                      <a:pos x="438" y="1"/>
                    </a:cxn>
                    <a:cxn ang="0">
                      <a:pos x="354" y="0"/>
                    </a:cxn>
                    <a:cxn ang="0">
                      <a:pos x="271" y="1"/>
                    </a:cxn>
                    <a:cxn ang="0">
                      <a:pos x="190" y="5"/>
                    </a:cxn>
                    <a:cxn ang="0">
                      <a:pos x="111" y="11"/>
                    </a:cxn>
                    <a:cxn ang="0">
                      <a:pos x="35" y="21"/>
                    </a:cxn>
                  </a:cxnLst>
                  <a:rect l="0" t="0" r="r" b="b"/>
                  <a:pathLst>
                    <a:path w="1295" h="1039">
                      <a:moveTo>
                        <a:pt x="0" y="26"/>
                      </a:moveTo>
                      <a:lnTo>
                        <a:pt x="35" y="27"/>
                      </a:lnTo>
                      <a:lnTo>
                        <a:pt x="73" y="29"/>
                      </a:lnTo>
                      <a:lnTo>
                        <a:pt x="111" y="31"/>
                      </a:lnTo>
                      <a:lnTo>
                        <a:pt x="149" y="35"/>
                      </a:lnTo>
                      <a:lnTo>
                        <a:pt x="189" y="39"/>
                      </a:lnTo>
                      <a:lnTo>
                        <a:pt x="228" y="44"/>
                      </a:lnTo>
                      <a:lnTo>
                        <a:pt x="268" y="50"/>
                      </a:lnTo>
                      <a:lnTo>
                        <a:pt x="309" y="58"/>
                      </a:lnTo>
                      <a:lnTo>
                        <a:pt x="348" y="65"/>
                      </a:lnTo>
                      <a:lnTo>
                        <a:pt x="389" y="74"/>
                      </a:lnTo>
                      <a:lnTo>
                        <a:pt x="429" y="84"/>
                      </a:lnTo>
                      <a:lnTo>
                        <a:pt x="468" y="96"/>
                      </a:lnTo>
                      <a:lnTo>
                        <a:pt x="509" y="108"/>
                      </a:lnTo>
                      <a:lnTo>
                        <a:pt x="548" y="121"/>
                      </a:lnTo>
                      <a:lnTo>
                        <a:pt x="586" y="136"/>
                      </a:lnTo>
                      <a:lnTo>
                        <a:pt x="624" y="151"/>
                      </a:lnTo>
                      <a:lnTo>
                        <a:pt x="662" y="169"/>
                      </a:lnTo>
                      <a:lnTo>
                        <a:pt x="699" y="187"/>
                      </a:lnTo>
                      <a:lnTo>
                        <a:pt x="734" y="206"/>
                      </a:lnTo>
                      <a:lnTo>
                        <a:pt x="768" y="226"/>
                      </a:lnTo>
                      <a:lnTo>
                        <a:pt x="801" y="249"/>
                      </a:lnTo>
                      <a:lnTo>
                        <a:pt x="833" y="272"/>
                      </a:lnTo>
                      <a:lnTo>
                        <a:pt x="863" y="297"/>
                      </a:lnTo>
                      <a:lnTo>
                        <a:pt x="892" y="322"/>
                      </a:lnTo>
                      <a:lnTo>
                        <a:pt x="920" y="350"/>
                      </a:lnTo>
                      <a:lnTo>
                        <a:pt x="945" y="379"/>
                      </a:lnTo>
                      <a:lnTo>
                        <a:pt x="969" y="410"/>
                      </a:lnTo>
                      <a:lnTo>
                        <a:pt x="991" y="441"/>
                      </a:lnTo>
                      <a:lnTo>
                        <a:pt x="1011" y="476"/>
                      </a:lnTo>
                      <a:lnTo>
                        <a:pt x="1029" y="510"/>
                      </a:lnTo>
                      <a:lnTo>
                        <a:pt x="1044" y="546"/>
                      </a:lnTo>
                      <a:lnTo>
                        <a:pt x="1057" y="586"/>
                      </a:lnTo>
                      <a:lnTo>
                        <a:pt x="1064" y="615"/>
                      </a:lnTo>
                      <a:lnTo>
                        <a:pt x="1071" y="644"/>
                      </a:lnTo>
                      <a:lnTo>
                        <a:pt x="1076" y="673"/>
                      </a:lnTo>
                      <a:lnTo>
                        <a:pt x="1078" y="702"/>
                      </a:lnTo>
                      <a:lnTo>
                        <a:pt x="1080" y="731"/>
                      </a:lnTo>
                      <a:lnTo>
                        <a:pt x="1080" y="760"/>
                      </a:lnTo>
                      <a:lnTo>
                        <a:pt x="1077" y="788"/>
                      </a:lnTo>
                      <a:lnTo>
                        <a:pt x="1074" y="817"/>
                      </a:lnTo>
                      <a:lnTo>
                        <a:pt x="1069" y="845"/>
                      </a:lnTo>
                      <a:lnTo>
                        <a:pt x="1063" y="874"/>
                      </a:lnTo>
                      <a:lnTo>
                        <a:pt x="1055" y="902"/>
                      </a:lnTo>
                      <a:lnTo>
                        <a:pt x="1048" y="930"/>
                      </a:lnTo>
                      <a:lnTo>
                        <a:pt x="1038" y="958"/>
                      </a:lnTo>
                      <a:lnTo>
                        <a:pt x="1026" y="984"/>
                      </a:lnTo>
                      <a:lnTo>
                        <a:pt x="1015" y="1012"/>
                      </a:lnTo>
                      <a:lnTo>
                        <a:pt x="1002" y="1039"/>
                      </a:lnTo>
                      <a:lnTo>
                        <a:pt x="1042" y="1002"/>
                      </a:lnTo>
                      <a:lnTo>
                        <a:pt x="1081" y="964"/>
                      </a:lnTo>
                      <a:lnTo>
                        <a:pt x="1117" y="925"/>
                      </a:lnTo>
                      <a:lnTo>
                        <a:pt x="1153" y="883"/>
                      </a:lnTo>
                      <a:lnTo>
                        <a:pt x="1169" y="863"/>
                      </a:lnTo>
                      <a:lnTo>
                        <a:pt x="1186" y="841"/>
                      </a:lnTo>
                      <a:lnTo>
                        <a:pt x="1201" y="820"/>
                      </a:lnTo>
                      <a:lnTo>
                        <a:pt x="1215" y="797"/>
                      </a:lnTo>
                      <a:lnTo>
                        <a:pt x="1228" y="776"/>
                      </a:lnTo>
                      <a:lnTo>
                        <a:pt x="1240" y="753"/>
                      </a:lnTo>
                      <a:lnTo>
                        <a:pt x="1252" y="730"/>
                      </a:lnTo>
                      <a:lnTo>
                        <a:pt x="1262" y="707"/>
                      </a:lnTo>
                      <a:lnTo>
                        <a:pt x="1271" y="683"/>
                      </a:lnTo>
                      <a:lnTo>
                        <a:pt x="1278" y="660"/>
                      </a:lnTo>
                      <a:lnTo>
                        <a:pt x="1285" y="636"/>
                      </a:lnTo>
                      <a:lnTo>
                        <a:pt x="1290" y="612"/>
                      </a:lnTo>
                      <a:lnTo>
                        <a:pt x="1292" y="588"/>
                      </a:lnTo>
                      <a:lnTo>
                        <a:pt x="1295" y="563"/>
                      </a:lnTo>
                      <a:lnTo>
                        <a:pt x="1295" y="539"/>
                      </a:lnTo>
                      <a:lnTo>
                        <a:pt x="1293" y="514"/>
                      </a:lnTo>
                      <a:lnTo>
                        <a:pt x="1290" y="488"/>
                      </a:lnTo>
                      <a:lnTo>
                        <a:pt x="1285" y="463"/>
                      </a:lnTo>
                      <a:lnTo>
                        <a:pt x="1278" y="438"/>
                      </a:lnTo>
                      <a:lnTo>
                        <a:pt x="1269" y="411"/>
                      </a:lnTo>
                      <a:lnTo>
                        <a:pt x="1258" y="386"/>
                      </a:lnTo>
                      <a:lnTo>
                        <a:pt x="1245" y="359"/>
                      </a:lnTo>
                      <a:lnTo>
                        <a:pt x="1230" y="334"/>
                      </a:lnTo>
                      <a:lnTo>
                        <a:pt x="1212" y="307"/>
                      </a:lnTo>
                      <a:lnTo>
                        <a:pt x="1187" y="278"/>
                      </a:lnTo>
                      <a:lnTo>
                        <a:pt x="1159" y="250"/>
                      </a:lnTo>
                      <a:lnTo>
                        <a:pt x="1130" y="224"/>
                      </a:lnTo>
                      <a:lnTo>
                        <a:pt x="1100" y="200"/>
                      </a:lnTo>
                      <a:lnTo>
                        <a:pt x="1067" y="177"/>
                      </a:lnTo>
                      <a:lnTo>
                        <a:pt x="1034" y="157"/>
                      </a:lnTo>
                      <a:lnTo>
                        <a:pt x="1000" y="136"/>
                      </a:lnTo>
                      <a:lnTo>
                        <a:pt x="963" y="119"/>
                      </a:lnTo>
                      <a:lnTo>
                        <a:pt x="926" y="102"/>
                      </a:lnTo>
                      <a:lnTo>
                        <a:pt x="890" y="87"/>
                      </a:lnTo>
                      <a:lnTo>
                        <a:pt x="850" y="73"/>
                      </a:lnTo>
                      <a:lnTo>
                        <a:pt x="811" y="60"/>
                      </a:lnTo>
                      <a:lnTo>
                        <a:pt x="772" y="49"/>
                      </a:lnTo>
                      <a:lnTo>
                        <a:pt x="731" y="39"/>
                      </a:lnTo>
                      <a:lnTo>
                        <a:pt x="690" y="31"/>
                      </a:lnTo>
                      <a:lnTo>
                        <a:pt x="648" y="24"/>
                      </a:lnTo>
                      <a:lnTo>
                        <a:pt x="606" y="16"/>
                      </a:lnTo>
                      <a:lnTo>
                        <a:pt x="564" y="11"/>
                      </a:lnTo>
                      <a:lnTo>
                        <a:pt x="523" y="7"/>
                      </a:lnTo>
                      <a:lnTo>
                        <a:pt x="481" y="3"/>
                      </a:lnTo>
                      <a:lnTo>
                        <a:pt x="438" y="1"/>
                      </a:lnTo>
                      <a:lnTo>
                        <a:pt x="396" y="0"/>
                      </a:lnTo>
                      <a:lnTo>
                        <a:pt x="354" y="0"/>
                      </a:lnTo>
                      <a:lnTo>
                        <a:pt x="313" y="0"/>
                      </a:lnTo>
                      <a:lnTo>
                        <a:pt x="271" y="1"/>
                      </a:lnTo>
                      <a:lnTo>
                        <a:pt x="230" y="2"/>
                      </a:lnTo>
                      <a:lnTo>
                        <a:pt x="190" y="5"/>
                      </a:lnTo>
                      <a:lnTo>
                        <a:pt x="151" y="7"/>
                      </a:lnTo>
                      <a:lnTo>
                        <a:pt x="111" y="11"/>
                      </a:lnTo>
                      <a:lnTo>
                        <a:pt x="73" y="16"/>
                      </a:lnTo>
                      <a:lnTo>
                        <a:pt x="35" y="21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E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249" name="Freeform 7"/>
              <p:cNvSpPr>
                <a:spLocks/>
              </p:cNvSpPr>
              <p:nvPr/>
            </p:nvSpPr>
            <p:spPr bwMode="auto">
              <a:xfrm>
                <a:off x="1272564" y="-3401"/>
                <a:ext cx="387262" cy="702126"/>
              </a:xfrm>
              <a:custGeom>
                <a:avLst/>
                <a:gdLst/>
                <a:ahLst/>
                <a:cxnLst>
                  <a:cxn ang="0">
                    <a:pos x="1501" y="0"/>
                  </a:cxn>
                  <a:cxn ang="0">
                    <a:pos x="1520" y="62"/>
                  </a:cxn>
                  <a:cxn ang="0">
                    <a:pos x="1538" y="127"/>
                  </a:cxn>
                  <a:cxn ang="0">
                    <a:pos x="1552" y="191"/>
                  </a:cxn>
                  <a:cxn ang="0">
                    <a:pos x="1563" y="258"/>
                  </a:cxn>
                  <a:cxn ang="0">
                    <a:pos x="1571" y="325"/>
                  </a:cxn>
                  <a:cxn ang="0">
                    <a:pos x="1574" y="395"/>
                  </a:cxn>
                  <a:cxn ang="0">
                    <a:pos x="1576" y="465"/>
                  </a:cxn>
                  <a:cxn ang="0">
                    <a:pos x="1574" y="537"/>
                  </a:cxn>
                  <a:cxn ang="0">
                    <a:pos x="1562" y="671"/>
                  </a:cxn>
                  <a:cxn ang="0">
                    <a:pos x="1538" y="806"/>
                  </a:cxn>
                  <a:cxn ang="0">
                    <a:pos x="1502" y="942"/>
                  </a:cxn>
                  <a:cxn ang="0">
                    <a:pos x="1457" y="1076"/>
                  </a:cxn>
                  <a:cxn ang="0">
                    <a:pos x="1401" y="1211"/>
                  </a:cxn>
                  <a:cxn ang="0">
                    <a:pos x="1335" y="1344"/>
                  </a:cxn>
                  <a:cxn ang="0">
                    <a:pos x="1261" y="1477"/>
                  </a:cxn>
                  <a:cxn ang="0">
                    <a:pos x="1176" y="1609"/>
                  </a:cxn>
                  <a:cxn ang="0">
                    <a:pos x="1082" y="1739"/>
                  </a:cxn>
                  <a:cxn ang="0">
                    <a:pos x="980" y="1868"/>
                  </a:cxn>
                  <a:cxn ang="0">
                    <a:pos x="868" y="1995"/>
                  </a:cxn>
                  <a:cxn ang="0">
                    <a:pos x="749" y="2119"/>
                  </a:cxn>
                  <a:cxn ang="0">
                    <a:pos x="623" y="2241"/>
                  </a:cxn>
                  <a:cxn ang="0">
                    <a:pos x="489" y="2360"/>
                  </a:cxn>
                  <a:cxn ang="0">
                    <a:pos x="347" y="2476"/>
                  </a:cxn>
                  <a:cxn ang="0">
                    <a:pos x="199" y="2589"/>
                  </a:cxn>
                  <a:cxn ang="0">
                    <a:pos x="0" y="2580"/>
                  </a:cxn>
                  <a:cxn ang="0">
                    <a:pos x="146" y="2472"/>
                  </a:cxn>
                  <a:cxn ang="0">
                    <a:pos x="286" y="2361"/>
                  </a:cxn>
                  <a:cxn ang="0">
                    <a:pos x="419" y="2247"/>
                  </a:cxn>
                  <a:cxn ang="0">
                    <a:pos x="544" y="2129"/>
                  </a:cxn>
                  <a:cxn ang="0">
                    <a:pos x="662" y="2010"/>
                  </a:cxn>
                  <a:cxn ang="0">
                    <a:pos x="771" y="1887"/>
                  </a:cxn>
                  <a:cxn ang="0">
                    <a:pos x="873" y="1763"/>
                  </a:cxn>
                  <a:cxn ang="0">
                    <a:pos x="966" y="1638"/>
                  </a:cxn>
                  <a:cxn ang="0">
                    <a:pos x="1049" y="1510"/>
                  </a:cxn>
                  <a:cxn ang="0">
                    <a:pos x="1124" y="1382"/>
                  </a:cxn>
                  <a:cxn ang="0">
                    <a:pos x="1190" y="1252"/>
                  </a:cxn>
                  <a:cxn ang="0">
                    <a:pos x="1244" y="1122"/>
                  </a:cxn>
                  <a:cxn ang="0">
                    <a:pos x="1290" y="991"/>
                  </a:cxn>
                  <a:cxn ang="0">
                    <a:pos x="1324" y="861"/>
                  </a:cxn>
                  <a:cxn ang="0">
                    <a:pos x="1348" y="729"/>
                  </a:cxn>
                  <a:cxn ang="0">
                    <a:pos x="1361" y="599"/>
                  </a:cxn>
                  <a:cxn ang="0">
                    <a:pos x="1362" y="518"/>
                  </a:cxn>
                  <a:cxn ang="0">
                    <a:pos x="1359" y="439"/>
                  </a:cxn>
                  <a:cxn ang="0">
                    <a:pos x="1353" y="362"/>
                  </a:cxn>
                  <a:cxn ang="0">
                    <a:pos x="1342" y="286"/>
                  </a:cxn>
                  <a:cxn ang="0">
                    <a:pos x="1326" y="211"/>
                  </a:cxn>
                  <a:cxn ang="0">
                    <a:pos x="1306" y="139"/>
                  </a:cxn>
                  <a:cxn ang="0">
                    <a:pos x="1282" y="68"/>
                  </a:cxn>
                  <a:cxn ang="0">
                    <a:pos x="1254" y="0"/>
                  </a:cxn>
                </a:cxnLst>
                <a:rect l="0" t="0" r="r" b="b"/>
                <a:pathLst>
                  <a:path w="1576" h="2589">
                    <a:moveTo>
                      <a:pt x="1254" y="0"/>
                    </a:moveTo>
                    <a:lnTo>
                      <a:pt x="1501" y="0"/>
                    </a:lnTo>
                    <a:lnTo>
                      <a:pt x="1511" y="32"/>
                    </a:lnTo>
                    <a:lnTo>
                      <a:pt x="1520" y="62"/>
                    </a:lnTo>
                    <a:lnTo>
                      <a:pt x="1529" y="95"/>
                    </a:lnTo>
                    <a:lnTo>
                      <a:pt x="1538" y="127"/>
                    </a:lnTo>
                    <a:lnTo>
                      <a:pt x="1545" y="159"/>
                    </a:lnTo>
                    <a:lnTo>
                      <a:pt x="1552" y="191"/>
                    </a:lnTo>
                    <a:lnTo>
                      <a:pt x="1558" y="225"/>
                    </a:lnTo>
                    <a:lnTo>
                      <a:pt x="1563" y="258"/>
                    </a:lnTo>
                    <a:lnTo>
                      <a:pt x="1567" y="292"/>
                    </a:lnTo>
                    <a:lnTo>
                      <a:pt x="1571" y="325"/>
                    </a:lnTo>
                    <a:lnTo>
                      <a:pt x="1573" y="361"/>
                    </a:lnTo>
                    <a:lnTo>
                      <a:pt x="1574" y="395"/>
                    </a:lnTo>
                    <a:lnTo>
                      <a:pt x="1576" y="429"/>
                    </a:lnTo>
                    <a:lnTo>
                      <a:pt x="1576" y="465"/>
                    </a:lnTo>
                    <a:lnTo>
                      <a:pt x="1576" y="500"/>
                    </a:lnTo>
                    <a:lnTo>
                      <a:pt x="1574" y="537"/>
                    </a:lnTo>
                    <a:lnTo>
                      <a:pt x="1569" y="604"/>
                    </a:lnTo>
                    <a:lnTo>
                      <a:pt x="1562" y="671"/>
                    </a:lnTo>
                    <a:lnTo>
                      <a:pt x="1550" y="738"/>
                    </a:lnTo>
                    <a:lnTo>
                      <a:pt x="1538" y="806"/>
                    </a:lnTo>
                    <a:lnTo>
                      <a:pt x="1521" y="873"/>
                    </a:lnTo>
                    <a:lnTo>
                      <a:pt x="1502" y="942"/>
                    </a:lnTo>
                    <a:lnTo>
                      <a:pt x="1481" y="1009"/>
                    </a:lnTo>
                    <a:lnTo>
                      <a:pt x="1457" y="1076"/>
                    </a:lnTo>
                    <a:lnTo>
                      <a:pt x="1430" y="1144"/>
                    </a:lnTo>
                    <a:lnTo>
                      <a:pt x="1401" y="1211"/>
                    </a:lnTo>
                    <a:lnTo>
                      <a:pt x="1369" y="1279"/>
                    </a:lnTo>
                    <a:lnTo>
                      <a:pt x="1335" y="1344"/>
                    </a:lnTo>
                    <a:lnTo>
                      <a:pt x="1299" y="1411"/>
                    </a:lnTo>
                    <a:lnTo>
                      <a:pt x="1261" y="1477"/>
                    </a:lnTo>
                    <a:lnTo>
                      <a:pt x="1219" y="1544"/>
                    </a:lnTo>
                    <a:lnTo>
                      <a:pt x="1176" y="1609"/>
                    </a:lnTo>
                    <a:lnTo>
                      <a:pt x="1130" y="1675"/>
                    </a:lnTo>
                    <a:lnTo>
                      <a:pt x="1082" y="1739"/>
                    </a:lnTo>
                    <a:lnTo>
                      <a:pt x="1032" y="1804"/>
                    </a:lnTo>
                    <a:lnTo>
                      <a:pt x="980" y="1868"/>
                    </a:lnTo>
                    <a:lnTo>
                      <a:pt x="925" y="1932"/>
                    </a:lnTo>
                    <a:lnTo>
                      <a:pt x="868" y="1995"/>
                    </a:lnTo>
                    <a:lnTo>
                      <a:pt x="810" y="2057"/>
                    </a:lnTo>
                    <a:lnTo>
                      <a:pt x="749" y="2119"/>
                    </a:lnTo>
                    <a:lnTo>
                      <a:pt x="687" y="2180"/>
                    </a:lnTo>
                    <a:lnTo>
                      <a:pt x="623" y="2241"/>
                    </a:lnTo>
                    <a:lnTo>
                      <a:pt x="557" y="2300"/>
                    </a:lnTo>
                    <a:lnTo>
                      <a:pt x="489" y="2360"/>
                    </a:lnTo>
                    <a:lnTo>
                      <a:pt x="419" y="2418"/>
                    </a:lnTo>
                    <a:lnTo>
                      <a:pt x="347" y="2476"/>
                    </a:lnTo>
                    <a:lnTo>
                      <a:pt x="273" y="2533"/>
                    </a:lnTo>
                    <a:lnTo>
                      <a:pt x="199" y="2589"/>
                    </a:lnTo>
                    <a:lnTo>
                      <a:pt x="0" y="2589"/>
                    </a:lnTo>
                    <a:lnTo>
                      <a:pt x="0" y="2580"/>
                    </a:lnTo>
                    <a:lnTo>
                      <a:pt x="74" y="2527"/>
                    </a:lnTo>
                    <a:lnTo>
                      <a:pt x="146" y="2472"/>
                    </a:lnTo>
                    <a:lnTo>
                      <a:pt x="217" y="2417"/>
                    </a:lnTo>
                    <a:lnTo>
                      <a:pt x="286" y="2361"/>
                    </a:lnTo>
                    <a:lnTo>
                      <a:pt x="353" y="2304"/>
                    </a:lnTo>
                    <a:lnTo>
                      <a:pt x="419" y="2247"/>
                    </a:lnTo>
                    <a:lnTo>
                      <a:pt x="482" y="2189"/>
                    </a:lnTo>
                    <a:lnTo>
                      <a:pt x="544" y="2129"/>
                    </a:lnTo>
                    <a:lnTo>
                      <a:pt x="604" y="2070"/>
                    </a:lnTo>
                    <a:lnTo>
                      <a:pt x="662" y="2010"/>
                    </a:lnTo>
                    <a:lnTo>
                      <a:pt x="718" y="1949"/>
                    </a:lnTo>
                    <a:lnTo>
                      <a:pt x="771" y="1887"/>
                    </a:lnTo>
                    <a:lnTo>
                      <a:pt x="823" y="1825"/>
                    </a:lnTo>
                    <a:lnTo>
                      <a:pt x="873" y="1763"/>
                    </a:lnTo>
                    <a:lnTo>
                      <a:pt x="920" y="1701"/>
                    </a:lnTo>
                    <a:lnTo>
                      <a:pt x="966" y="1638"/>
                    </a:lnTo>
                    <a:lnTo>
                      <a:pt x="1009" y="1575"/>
                    </a:lnTo>
                    <a:lnTo>
                      <a:pt x="1049" y="1510"/>
                    </a:lnTo>
                    <a:lnTo>
                      <a:pt x="1088" y="1447"/>
                    </a:lnTo>
                    <a:lnTo>
                      <a:pt x="1124" y="1382"/>
                    </a:lnTo>
                    <a:lnTo>
                      <a:pt x="1158" y="1318"/>
                    </a:lnTo>
                    <a:lnTo>
                      <a:pt x="1190" y="1252"/>
                    </a:lnTo>
                    <a:lnTo>
                      <a:pt x="1219" y="1187"/>
                    </a:lnTo>
                    <a:lnTo>
                      <a:pt x="1244" y="1122"/>
                    </a:lnTo>
                    <a:lnTo>
                      <a:pt x="1268" y="1057"/>
                    </a:lnTo>
                    <a:lnTo>
                      <a:pt x="1290" y="991"/>
                    </a:lnTo>
                    <a:lnTo>
                      <a:pt x="1309" y="925"/>
                    </a:lnTo>
                    <a:lnTo>
                      <a:pt x="1324" y="861"/>
                    </a:lnTo>
                    <a:lnTo>
                      <a:pt x="1338" y="795"/>
                    </a:lnTo>
                    <a:lnTo>
                      <a:pt x="1348" y="729"/>
                    </a:lnTo>
                    <a:lnTo>
                      <a:pt x="1355" y="663"/>
                    </a:lnTo>
                    <a:lnTo>
                      <a:pt x="1361" y="599"/>
                    </a:lnTo>
                    <a:lnTo>
                      <a:pt x="1362" y="558"/>
                    </a:lnTo>
                    <a:lnTo>
                      <a:pt x="1362" y="518"/>
                    </a:lnTo>
                    <a:lnTo>
                      <a:pt x="1362" y="478"/>
                    </a:lnTo>
                    <a:lnTo>
                      <a:pt x="1359" y="439"/>
                    </a:lnTo>
                    <a:lnTo>
                      <a:pt x="1357" y="400"/>
                    </a:lnTo>
                    <a:lnTo>
                      <a:pt x="1353" y="362"/>
                    </a:lnTo>
                    <a:lnTo>
                      <a:pt x="1348" y="323"/>
                    </a:lnTo>
                    <a:lnTo>
                      <a:pt x="1342" y="286"/>
                    </a:lnTo>
                    <a:lnTo>
                      <a:pt x="1334" y="248"/>
                    </a:lnTo>
                    <a:lnTo>
                      <a:pt x="1326" y="211"/>
                    </a:lnTo>
                    <a:lnTo>
                      <a:pt x="1316" y="175"/>
                    </a:lnTo>
                    <a:lnTo>
                      <a:pt x="1306" y="139"/>
                    </a:lnTo>
                    <a:lnTo>
                      <a:pt x="1295" y="104"/>
                    </a:lnTo>
                    <a:lnTo>
                      <a:pt x="1282" y="68"/>
                    </a:lnTo>
                    <a:lnTo>
                      <a:pt x="1269" y="34"/>
                    </a:lnTo>
                    <a:lnTo>
                      <a:pt x="1254" y="0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50" name="Freeform 12"/>
              <p:cNvSpPr>
                <a:spLocks/>
              </p:cNvSpPr>
              <p:nvPr/>
            </p:nvSpPr>
            <p:spPr bwMode="auto">
              <a:xfrm>
                <a:off x="1140022" y="-3401"/>
                <a:ext cx="397090" cy="702126"/>
              </a:xfrm>
              <a:custGeom>
                <a:avLst/>
                <a:gdLst/>
                <a:ahLst/>
                <a:cxnLst>
                  <a:cxn ang="0">
                    <a:pos x="1474" y="0"/>
                  </a:cxn>
                  <a:cxn ang="0">
                    <a:pos x="1509" y="72"/>
                  </a:cxn>
                  <a:cxn ang="0">
                    <a:pos x="1541" y="148"/>
                  </a:cxn>
                  <a:cxn ang="0">
                    <a:pos x="1566" y="225"/>
                  </a:cxn>
                  <a:cxn ang="0">
                    <a:pos x="1586" y="304"/>
                  </a:cxn>
                  <a:cxn ang="0">
                    <a:pos x="1601" y="386"/>
                  </a:cxn>
                  <a:cxn ang="0">
                    <a:pos x="1611" y="470"/>
                  </a:cxn>
                  <a:cxn ang="0">
                    <a:pos x="1615" y="556"/>
                  </a:cxn>
                  <a:cxn ang="0">
                    <a:pos x="1613" y="643"/>
                  </a:cxn>
                  <a:cxn ang="0">
                    <a:pos x="1600" y="773"/>
                  </a:cxn>
                  <a:cxn ang="0">
                    <a:pos x="1576" y="903"/>
                  </a:cxn>
                  <a:cxn ang="0">
                    <a:pos x="1541" y="1033"/>
                  </a:cxn>
                  <a:cxn ang="0">
                    <a:pos x="1494" y="1162"/>
                  </a:cxn>
                  <a:cxn ang="0">
                    <a:pos x="1437" y="1291"/>
                  </a:cxn>
                  <a:cxn ang="0">
                    <a:pos x="1368" y="1419"/>
                  </a:cxn>
                  <a:cxn ang="0">
                    <a:pos x="1291" y="1546"/>
                  </a:cxn>
                  <a:cxn ang="0">
                    <a:pos x="1204" y="1671"/>
                  </a:cxn>
                  <a:cxn ang="0">
                    <a:pos x="1108" y="1795"/>
                  </a:cxn>
                  <a:cxn ang="0">
                    <a:pos x="1003" y="1917"/>
                  </a:cxn>
                  <a:cxn ang="0">
                    <a:pos x="889" y="2036"/>
                  </a:cxn>
                  <a:cxn ang="0">
                    <a:pos x="767" y="2153"/>
                  </a:cxn>
                  <a:cxn ang="0">
                    <a:pos x="638" y="2267"/>
                  </a:cxn>
                  <a:cxn ang="0">
                    <a:pos x="502" y="2377"/>
                  </a:cxn>
                  <a:cxn ang="0">
                    <a:pos x="357" y="2485"/>
                  </a:cxn>
                  <a:cxn ang="0">
                    <a:pos x="207" y="2589"/>
                  </a:cxn>
                  <a:cxn ang="0">
                    <a:pos x="76" y="2539"/>
                  </a:cxn>
                  <a:cxn ang="0">
                    <a:pos x="224" y="2439"/>
                  </a:cxn>
                  <a:cxn ang="0">
                    <a:pos x="365" y="2334"/>
                  </a:cxn>
                  <a:cxn ang="0">
                    <a:pos x="499" y="2227"/>
                  </a:cxn>
                  <a:cxn ang="0">
                    <a:pos x="624" y="2115"/>
                  </a:cxn>
                  <a:cxn ang="0">
                    <a:pos x="743" y="2001"/>
                  </a:cxn>
                  <a:cxn ang="0">
                    <a:pos x="853" y="1884"/>
                  </a:cxn>
                  <a:cxn ang="0">
                    <a:pos x="955" y="1765"/>
                  </a:cxn>
                  <a:cxn ang="0">
                    <a:pos x="1047" y="1644"/>
                  </a:cxn>
                  <a:cxn ang="0">
                    <a:pos x="1129" y="1522"/>
                  </a:cxn>
                  <a:cxn ang="0">
                    <a:pos x="1203" y="1398"/>
                  </a:cxn>
                  <a:cxn ang="0">
                    <a:pos x="1265" y="1272"/>
                  </a:cxn>
                  <a:cxn ang="0">
                    <a:pos x="1318" y="1146"/>
                  </a:cxn>
                  <a:cxn ang="0">
                    <a:pos x="1360" y="1019"/>
                  </a:cxn>
                  <a:cxn ang="0">
                    <a:pos x="1390" y="892"/>
                  </a:cxn>
                  <a:cxn ang="0">
                    <a:pos x="1408" y="766"/>
                  </a:cxn>
                  <a:cxn ang="0">
                    <a:pos x="1414" y="654"/>
                  </a:cxn>
                  <a:cxn ang="0">
                    <a:pos x="1412" y="557"/>
                  </a:cxn>
                  <a:cxn ang="0">
                    <a:pos x="1401" y="463"/>
                  </a:cxn>
                  <a:cxn ang="0">
                    <a:pos x="1385" y="372"/>
                  </a:cxn>
                  <a:cxn ang="0">
                    <a:pos x="1361" y="285"/>
                  </a:cxn>
                  <a:cxn ang="0">
                    <a:pos x="1329" y="199"/>
                  </a:cxn>
                  <a:cxn ang="0">
                    <a:pos x="1291" y="116"/>
                  </a:cxn>
                  <a:cxn ang="0">
                    <a:pos x="1247" y="38"/>
                  </a:cxn>
                </a:cxnLst>
                <a:rect l="0" t="0" r="r" b="b"/>
                <a:pathLst>
                  <a:path w="1615" h="2589">
                    <a:moveTo>
                      <a:pt x="1222" y="0"/>
                    </a:moveTo>
                    <a:lnTo>
                      <a:pt x="1474" y="0"/>
                    </a:lnTo>
                    <a:lnTo>
                      <a:pt x="1493" y="35"/>
                    </a:lnTo>
                    <a:lnTo>
                      <a:pt x="1509" y="72"/>
                    </a:lnTo>
                    <a:lnTo>
                      <a:pt x="1525" y="110"/>
                    </a:lnTo>
                    <a:lnTo>
                      <a:pt x="1541" y="148"/>
                    </a:lnTo>
                    <a:lnTo>
                      <a:pt x="1553" y="186"/>
                    </a:lnTo>
                    <a:lnTo>
                      <a:pt x="1566" y="225"/>
                    </a:lnTo>
                    <a:lnTo>
                      <a:pt x="1577" y="265"/>
                    </a:lnTo>
                    <a:lnTo>
                      <a:pt x="1586" y="304"/>
                    </a:lnTo>
                    <a:lnTo>
                      <a:pt x="1595" y="344"/>
                    </a:lnTo>
                    <a:lnTo>
                      <a:pt x="1601" y="386"/>
                    </a:lnTo>
                    <a:lnTo>
                      <a:pt x="1606" y="428"/>
                    </a:lnTo>
                    <a:lnTo>
                      <a:pt x="1611" y="470"/>
                    </a:lnTo>
                    <a:lnTo>
                      <a:pt x="1614" y="513"/>
                    </a:lnTo>
                    <a:lnTo>
                      <a:pt x="1615" y="556"/>
                    </a:lnTo>
                    <a:lnTo>
                      <a:pt x="1615" y="599"/>
                    </a:lnTo>
                    <a:lnTo>
                      <a:pt x="1613" y="643"/>
                    </a:lnTo>
                    <a:lnTo>
                      <a:pt x="1608" y="708"/>
                    </a:lnTo>
                    <a:lnTo>
                      <a:pt x="1600" y="773"/>
                    </a:lnTo>
                    <a:lnTo>
                      <a:pt x="1590" y="838"/>
                    </a:lnTo>
                    <a:lnTo>
                      <a:pt x="1576" y="903"/>
                    </a:lnTo>
                    <a:lnTo>
                      <a:pt x="1560" y="967"/>
                    </a:lnTo>
                    <a:lnTo>
                      <a:pt x="1541" y="1033"/>
                    </a:lnTo>
                    <a:lnTo>
                      <a:pt x="1518" y="1098"/>
                    </a:lnTo>
                    <a:lnTo>
                      <a:pt x="1494" y="1162"/>
                    </a:lnTo>
                    <a:lnTo>
                      <a:pt x="1466" y="1227"/>
                    </a:lnTo>
                    <a:lnTo>
                      <a:pt x="1437" y="1291"/>
                    </a:lnTo>
                    <a:lnTo>
                      <a:pt x="1404" y="1354"/>
                    </a:lnTo>
                    <a:lnTo>
                      <a:pt x="1368" y="1419"/>
                    </a:lnTo>
                    <a:lnTo>
                      <a:pt x="1332" y="1482"/>
                    </a:lnTo>
                    <a:lnTo>
                      <a:pt x="1291" y="1546"/>
                    </a:lnTo>
                    <a:lnTo>
                      <a:pt x="1250" y="1609"/>
                    </a:lnTo>
                    <a:lnTo>
                      <a:pt x="1204" y="1671"/>
                    </a:lnTo>
                    <a:lnTo>
                      <a:pt x="1157" y="1733"/>
                    </a:lnTo>
                    <a:lnTo>
                      <a:pt x="1108" y="1795"/>
                    </a:lnTo>
                    <a:lnTo>
                      <a:pt x="1057" y="1856"/>
                    </a:lnTo>
                    <a:lnTo>
                      <a:pt x="1003" y="1917"/>
                    </a:lnTo>
                    <a:lnTo>
                      <a:pt x="947" y="1976"/>
                    </a:lnTo>
                    <a:lnTo>
                      <a:pt x="889" y="2036"/>
                    </a:lnTo>
                    <a:lnTo>
                      <a:pt x="829" y="2095"/>
                    </a:lnTo>
                    <a:lnTo>
                      <a:pt x="767" y="2153"/>
                    </a:lnTo>
                    <a:lnTo>
                      <a:pt x="704" y="2210"/>
                    </a:lnTo>
                    <a:lnTo>
                      <a:pt x="638" y="2267"/>
                    </a:lnTo>
                    <a:lnTo>
                      <a:pt x="571" y="2323"/>
                    </a:lnTo>
                    <a:lnTo>
                      <a:pt x="502" y="2377"/>
                    </a:lnTo>
                    <a:lnTo>
                      <a:pt x="431" y="2432"/>
                    </a:lnTo>
                    <a:lnTo>
                      <a:pt x="357" y="2485"/>
                    </a:lnTo>
                    <a:lnTo>
                      <a:pt x="283" y="2537"/>
                    </a:lnTo>
                    <a:lnTo>
                      <a:pt x="207" y="2589"/>
                    </a:lnTo>
                    <a:lnTo>
                      <a:pt x="0" y="2589"/>
                    </a:lnTo>
                    <a:lnTo>
                      <a:pt x="76" y="2539"/>
                    </a:lnTo>
                    <a:lnTo>
                      <a:pt x="151" y="2490"/>
                    </a:lnTo>
                    <a:lnTo>
                      <a:pt x="224" y="2439"/>
                    </a:lnTo>
                    <a:lnTo>
                      <a:pt x="295" y="2387"/>
                    </a:lnTo>
                    <a:lnTo>
                      <a:pt x="365" y="2334"/>
                    </a:lnTo>
                    <a:lnTo>
                      <a:pt x="433" y="2281"/>
                    </a:lnTo>
                    <a:lnTo>
                      <a:pt x="499" y="2227"/>
                    </a:lnTo>
                    <a:lnTo>
                      <a:pt x="562" y="2171"/>
                    </a:lnTo>
                    <a:lnTo>
                      <a:pt x="624" y="2115"/>
                    </a:lnTo>
                    <a:lnTo>
                      <a:pt x="685" y="2058"/>
                    </a:lnTo>
                    <a:lnTo>
                      <a:pt x="743" y="2001"/>
                    </a:lnTo>
                    <a:lnTo>
                      <a:pt x="799" y="1943"/>
                    </a:lnTo>
                    <a:lnTo>
                      <a:pt x="853" y="1884"/>
                    </a:lnTo>
                    <a:lnTo>
                      <a:pt x="905" y="1825"/>
                    </a:lnTo>
                    <a:lnTo>
                      <a:pt x="955" y="1765"/>
                    </a:lnTo>
                    <a:lnTo>
                      <a:pt x="1002" y="1705"/>
                    </a:lnTo>
                    <a:lnTo>
                      <a:pt x="1047" y="1644"/>
                    </a:lnTo>
                    <a:lnTo>
                      <a:pt x="1089" y="1582"/>
                    </a:lnTo>
                    <a:lnTo>
                      <a:pt x="1129" y="1522"/>
                    </a:lnTo>
                    <a:lnTo>
                      <a:pt x="1167" y="1460"/>
                    </a:lnTo>
                    <a:lnTo>
                      <a:pt x="1203" y="1398"/>
                    </a:lnTo>
                    <a:lnTo>
                      <a:pt x="1236" y="1334"/>
                    </a:lnTo>
                    <a:lnTo>
                      <a:pt x="1265" y="1272"/>
                    </a:lnTo>
                    <a:lnTo>
                      <a:pt x="1293" y="1209"/>
                    </a:lnTo>
                    <a:lnTo>
                      <a:pt x="1318" y="1146"/>
                    </a:lnTo>
                    <a:lnTo>
                      <a:pt x="1339" y="1082"/>
                    </a:lnTo>
                    <a:lnTo>
                      <a:pt x="1360" y="1019"/>
                    </a:lnTo>
                    <a:lnTo>
                      <a:pt x="1376" y="956"/>
                    </a:lnTo>
                    <a:lnTo>
                      <a:pt x="1390" y="892"/>
                    </a:lnTo>
                    <a:lnTo>
                      <a:pt x="1400" y="829"/>
                    </a:lnTo>
                    <a:lnTo>
                      <a:pt x="1408" y="766"/>
                    </a:lnTo>
                    <a:lnTo>
                      <a:pt x="1413" y="704"/>
                    </a:lnTo>
                    <a:lnTo>
                      <a:pt x="1414" y="654"/>
                    </a:lnTo>
                    <a:lnTo>
                      <a:pt x="1414" y="605"/>
                    </a:lnTo>
                    <a:lnTo>
                      <a:pt x="1412" y="557"/>
                    </a:lnTo>
                    <a:lnTo>
                      <a:pt x="1408" y="510"/>
                    </a:lnTo>
                    <a:lnTo>
                      <a:pt x="1401" y="463"/>
                    </a:lnTo>
                    <a:lnTo>
                      <a:pt x="1394" y="418"/>
                    </a:lnTo>
                    <a:lnTo>
                      <a:pt x="1385" y="372"/>
                    </a:lnTo>
                    <a:lnTo>
                      <a:pt x="1374" y="328"/>
                    </a:lnTo>
                    <a:lnTo>
                      <a:pt x="1361" y="285"/>
                    </a:lnTo>
                    <a:lnTo>
                      <a:pt x="1346" y="242"/>
                    </a:lnTo>
                    <a:lnTo>
                      <a:pt x="1329" y="199"/>
                    </a:lnTo>
                    <a:lnTo>
                      <a:pt x="1312" y="158"/>
                    </a:lnTo>
                    <a:lnTo>
                      <a:pt x="1291" y="116"/>
                    </a:lnTo>
                    <a:lnTo>
                      <a:pt x="1270" y="77"/>
                    </a:lnTo>
                    <a:lnTo>
                      <a:pt x="1247" y="38"/>
                    </a:lnTo>
                    <a:lnTo>
                      <a:pt x="1222" y="0"/>
                    </a:lnTo>
                    <a:close/>
                  </a:path>
                </a:pathLst>
              </a:custGeom>
              <a:solidFill>
                <a:srgbClr val="005A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241" name="bk object 16"/>
            <p:cNvSpPr/>
            <p:nvPr/>
          </p:nvSpPr>
          <p:spPr>
            <a:xfrm rot="10800000">
              <a:off x="-2912" y="6755502"/>
              <a:ext cx="10692130" cy="81280"/>
            </a:xfrm>
            <a:custGeom>
              <a:avLst/>
              <a:gdLst/>
              <a:ahLst/>
              <a:cxnLst/>
              <a:rect l="l" t="t" r="r" b="b"/>
              <a:pathLst>
                <a:path w="10692130" h="81279">
                  <a:moveTo>
                    <a:pt x="0" y="80733"/>
                  </a:moveTo>
                  <a:lnTo>
                    <a:pt x="10692003" y="80733"/>
                  </a:lnTo>
                  <a:lnTo>
                    <a:pt x="10692003" y="0"/>
                  </a:lnTo>
                  <a:lnTo>
                    <a:pt x="0" y="0"/>
                  </a:lnTo>
                  <a:lnTo>
                    <a:pt x="0" y="8073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bk object 23"/>
            <p:cNvSpPr/>
            <p:nvPr/>
          </p:nvSpPr>
          <p:spPr>
            <a:xfrm>
              <a:off x="0" y="6840004"/>
              <a:ext cx="10692130" cy="720090"/>
            </a:xfrm>
            <a:custGeom>
              <a:avLst/>
              <a:gdLst/>
              <a:ahLst/>
              <a:cxnLst/>
              <a:rect l="l" t="t" r="r" b="b"/>
              <a:pathLst>
                <a:path w="10692130" h="720090">
                  <a:moveTo>
                    <a:pt x="10692003" y="720001"/>
                  </a:moveTo>
                  <a:lnTo>
                    <a:pt x="0" y="720001"/>
                  </a:lnTo>
                  <a:lnTo>
                    <a:pt x="0" y="0"/>
                  </a:lnTo>
                  <a:lnTo>
                    <a:pt x="10692003" y="0"/>
                  </a:lnTo>
                  <a:lnTo>
                    <a:pt x="10692003" y="720001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Holder 4"/>
            <p:cNvSpPr txBox="1">
              <a:spLocks/>
            </p:cNvSpPr>
            <p:nvPr/>
          </p:nvSpPr>
          <p:spPr>
            <a:xfrm>
              <a:off x="525613" y="7067482"/>
              <a:ext cx="8750177" cy="264194"/>
            </a:xfrm>
            <a:prstGeom prst="rect">
              <a:avLst/>
            </a:prstGeom>
          </p:spPr>
          <p:txBody>
            <a:bodyPr lIns="0" tIns="0" rIns="0" bIns="0"/>
            <a:lstStyle>
              <a:lvl1pPr marL="0" algn="l" defTabSz="0">
                <a:defRPr sz="1800" b="0" i="0" spc="0">
                  <a:solidFill>
                    <a:srgbClr val="3C3C3B"/>
                  </a:solidFill>
                  <a:latin typeface="EurofontC" pitchFamily="2" charset="0"/>
                  <a:cs typeface="EurofontC" pitchFamily="2" charset="0"/>
                </a:defRPr>
              </a:lvl1pPr>
            </a:lstStyle>
            <a:p>
              <a:pPr marL="0" marR="0" lvl="0" indent="0" algn="l" defTabSz="0" rtl="0" eaLnBrk="1" fontAlgn="auto" latinLnBrk="0" hangingPunct="1">
                <a:lnSpc>
                  <a:spcPts val="192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8 800 555 54 45 | </a:t>
              </a:r>
              <a:r>
                <a:rPr kumimoji="0" lang="ru-RU" sz="1800" b="0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www.spsr.ru</a:t>
              </a: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                                                                       ЭКСПРЕСС-ДОСТАВКА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  <p:sp>
          <p:nvSpPr>
            <p:cNvPr id="244" name="Номер слайда 5"/>
            <p:cNvSpPr txBox="1">
              <a:spLocks/>
            </p:cNvSpPr>
            <p:nvPr/>
          </p:nvSpPr>
          <p:spPr>
            <a:xfrm>
              <a:off x="9204352" y="6981693"/>
              <a:ext cx="954378" cy="402567"/>
            </a:xfrm>
            <a:prstGeom prst="rect">
              <a:avLst/>
            </a:prstGeom>
          </p:spPr>
          <p:txBody>
            <a:bodyPr vert="horz" lIns="99569" tIns="49785" rIns="99569" bIns="49785" rtlCol="0" anchor="ctr"/>
            <a:lstStyle>
              <a:lvl1pPr algn="r">
                <a:defRPr sz="1800">
                  <a:solidFill>
                    <a:srgbClr val="FF0000"/>
                  </a:solidFill>
                  <a:latin typeface="Calibri" pitchFamily="34" charset="0"/>
                  <a:cs typeface="Calibri" pitchFamily="34" charset="0"/>
                </a:defRPr>
              </a:lvl1pPr>
            </a:lstStyle>
            <a:p>
              <a:pPr marL="0" marR="0" lvl="0" indent="0" algn="r" defTabSz="99569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fld id="{4F7735C7-5BD9-4968-9052-41100904DB77}" type="slidenum">
                <a:rPr kumimoji="0" lang="ru-RU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pPr marL="0" marR="0" lvl="0" indent="0" algn="r" defTabSz="99569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t>19</a:t>
              </a:fld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/00</a:t>
              </a: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</p:grpSp>
      <p:sp>
        <p:nvSpPr>
          <p:cNvPr id="33" name="Заголовок 1"/>
          <p:cNvSpPr>
            <a:spLocks noGrp="1"/>
          </p:cNvSpPr>
          <p:nvPr>
            <p:ph type="ctrTitle"/>
          </p:nvPr>
        </p:nvSpPr>
        <p:spPr>
          <a:xfrm>
            <a:off x="1774799" y="0"/>
            <a:ext cx="850112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sz="2400" b="1" dirty="0" smtClean="0">
                <a:solidFill>
                  <a:schemeClr val="bg1"/>
                </a:solidFill>
              </a:rPr>
              <a:t>Дополнительные сервисы</a:t>
            </a:r>
            <a:endParaRPr lang="ru-RU" sz="2400" b="1" dirty="0">
              <a:solidFill>
                <a:schemeClr val="bg1"/>
              </a:solidFill>
            </a:endParaRPr>
          </a:p>
        </p:txBody>
      </p:sp>
      <p:sp>
        <p:nvSpPr>
          <p:cNvPr id="255" name="Стрелка вправо 254"/>
          <p:cNvSpPr/>
          <p:nvPr/>
        </p:nvSpPr>
        <p:spPr>
          <a:xfrm>
            <a:off x="0" y="1065987"/>
            <a:ext cx="10061608" cy="2419429"/>
          </a:xfrm>
          <a:prstGeom prst="rightArrow">
            <a:avLst>
              <a:gd name="adj1" fmla="val 70078"/>
              <a:gd name="adj2" fmla="val 50000"/>
            </a:avLst>
          </a:prstGeom>
          <a:solidFill>
            <a:srgbClr val="E30613">
              <a:alpha val="8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59" name="TextBox 258"/>
          <p:cNvSpPr txBox="1"/>
          <p:nvPr/>
        </p:nvSpPr>
        <p:spPr>
          <a:xfrm>
            <a:off x="631792" y="1494615"/>
            <a:ext cx="64294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9600" b="1" dirty="0" smtClean="0">
                <a:solidFill>
                  <a:schemeClr val="bg1"/>
                </a:solidFill>
              </a:rPr>
              <a:t>3</a:t>
            </a:r>
            <a:endParaRPr lang="ru-RU" sz="9600" b="1" dirty="0">
              <a:solidFill>
                <a:schemeClr val="bg1"/>
              </a:solidFill>
            </a:endParaRPr>
          </a:p>
        </p:txBody>
      </p:sp>
      <p:sp>
        <p:nvSpPr>
          <p:cNvPr id="263" name="TextBox 262"/>
          <p:cNvSpPr txBox="1"/>
          <p:nvPr/>
        </p:nvSpPr>
        <p:spPr>
          <a:xfrm>
            <a:off x="1346173" y="2054788"/>
            <a:ext cx="1928825" cy="7257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400"/>
              </a:lnSpc>
            </a:pPr>
            <a:r>
              <a:rPr lang="ru-RU" sz="2800" dirty="0" smtClean="0">
                <a:solidFill>
                  <a:schemeClr val="bg1"/>
                </a:solidFill>
              </a:rPr>
              <a:t>РЕЖИМА </a:t>
            </a:r>
          </a:p>
          <a:p>
            <a:pPr>
              <a:lnSpc>
                <a:spcPts val="2400"/>
              </a:lnSpc>
            </a:pPr>
            <a:r>
              <a:rPr lang="ru-RU" sz="2800" dirty="0" smtClean="0">
                <a:solidFill>
                  <a:schemeClr val="bg1"/>
                </a:solidFill>
              </a:rPr>
              <a:t>ДОСТАВКИ</a:t>
            </a:r>
            <a:endParaRPr lang="ru-RU" sz="2800" dirty="0">
              <a:solidFill>
                <a:schemeClr val="bg1"/>
              </a:solidFill>
            </a:endParaRPr>
          </a:p>
        </p:txBody>
      </p:sp>
      <p:pic>
        <p:nvPicPr>
          <p:cNvPr id="5122" name="Picture 2" descr="N:\WORK\ЖИВОТНЫЕ\гепард\гепsm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339793" y="2301805"/>
            <a:ext cx="2793121" cy="978760"/>
          </a:xfrm>
          <a:prstGeom prst="rect">
            <a:avLst/>
          </a:prstGeom>
          <a:noFill/>
        </p:spPr>
      </p:pic>
      <p:pic>
        <p:nvPicPr>
          <p:cNvPr id="262" name="Picture 2" descr="N:\WORK\ЖИВОТНЫЕ\пеликан-онлайн\PelOnl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876411" y="1418251"/>
            <a:ext cx="2399115" cy="1648000"/>
          </a:xfrm>
          <a:prstGeom prst="rect">
            <a:avLst/>
          </a:prstGeom>
          <a:noFill/>
        </p:spPr>
      </p:pic>
      <p:pic>
        <p:nvPicPr>
          <p:cNvPr id="261" name="Picture 2" descr="N:\WORK\ЖИВОТНЫЕ\зебра\зебра_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203560" y="1072447"/>
            <a:ext cx="3253298" cy="2350994"/>
          </a:xfrm>
          <a:prstGeom prst="rect">
            <a:avLst/>
          </a:prstGeom>
          <a:noFill/>
        </p:spPr>
      </p:pic>
      <p:sp>
        <p:nvSpPr>
          <p:cNvPr id="265" name="Крест 264"/>
          <p:cNvSpPr/>
          <p:nvPr/>
        </p:nvSpPr>
        <p:spPr>
          <a:xfrm>
            <a:off x="5275262" y="2923375"/>
            <a:ext cx="928694" cy="928694"/>
          </a:xfrm>
          <a:prstGeom prst="plus">
            <a:avLst>
              <a:gd name="adj" fmla="val 34412"/>
            </a:avLst>
          </a:prstGeom>
          <a:solidFill>
            <a:srgbClr val="E30613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66" name="Прямоугольник 265"/>
          <p:cNvSpPr/>
          <p:nvPr/>
        </p:nvSpPr>
        <p:spPr>
          <a:xfrm>
            <a:off x="703230" y="3597542"/>
            <a:ext cx="6715172" cy="27548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12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Оплата банковской картой</a:t>
            </a:r>
          </a:p>
          <a:p>
            <a:pPr>
              <a:lnSpc>
                <a:spcPts val="12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Доставка в вечернее время и выходные дни</a:t>
            </a:r>
          </a:p>
          <a:p>
            <a:pPr>
              <a:lnSpc>
                <a:spcPts val="12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Согласование даты и времени доставки по телефону</a:t>
            </a:r>
          </a:p>
          <a:p>
            <a:pPr>
              <a:lnSpc>
                <a:spcPts val="12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Возврат сопроводительных документов Отправителю (Заказчику)</a:t>
            </a:r>
          </a:p>
          <a:p>
            <a:pPr>
              <a:lnSpc>
                <a:spcPts val="12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Проверка комплектности / работоспособности</a:t>
            </a:r>
          </a:p>
          <a:p>
            <a:pPr>
              <a:lnSpc>
                <a:spcPts val="12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Частичная доставка, примерка</a:t>
            </a:r>
          </a:p>
          <a:p>
            <a:pPr>
              <a:lnSpc>
                <a:spcPts val="12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Оплата товара в момент вручения (COD)</a:t>
            </a:r>
          </a:p>
          <a:p>
            <a:pPr>
              <a:lnSpc>
                <a:spcPts val="12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Страхование отправлений</a:t>
            </a:r>
          </a:p>
          <a:p>
            <a:pPr>
              <a:lnSpc>
                <a:spcPts val="12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Хранение на складе не доставленных отправлений</a:t>
            </a:r>
          </a:p>
          <a:p>
            <a:pPr>
              <a:lnSpc>
                <a:spcPts val="12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1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Дополнительная упаковка</a:t>
            </a:r>
            <a:endParaRPr lang="ru-RU" sz="16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Прямоугольник 37"/>
          <p:cNvSpPr/>
          <p:nvPr/>
        </p:nvSpPr>
        <p:spPr>
          <a:xfrm>
            <a:off x="0" y="1280301"/>
            <a:ext cx="10693400" cy="228601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2" name="Группа 31"/>
          <p:cNvGrpSpPr/>
          <p:nvPr/>
        </p:nvGrpSpPr>
        <p:grpSpPr>
          <a:xfrm>
            <a:off x="-2912" y="-3401"/>
            <a:ext cx="10696312" cy="7563495"/>
            <a:chOff x="-2912" y="-3401"/>
            <a:chExt cx="10696312" cy="7563495"/>
          </a:xfrm>
        </p:grpSpPr>
        <p:grpSp>
          <p:nvGrpSpPr>
            <p:cNvPr id="4" name="Группа 20"/>
            <p:cNvGrpSpPr/>
            <p:nvPr/>
          </p:nvGrpSpPr>
          <p:grpSpPr>
            <a:xfrm>
              <a:off x="0" y="-3401"/>
              <a:ext cx="10693400" cy="784430"/>
              <a:chOff x="0" y="-3401"/>
              <a:chExt cx="10693400" cy="784430"/>
            </a:xfrm>
          </p:grpSpPr>
          <p:sp>
            <p:nvSpPr>
              <p:cNvPr id="5" name="bk object 16"/>
              <p:cNvSpPr/>
              <p:nvPr/>
            </p:nvSpPr>
            <p:spPr>
              <a:xfrm>
                <a:off x="0" y="699749"/>
                <a:ext cx="10692130" cy="81280"/>
              </a:xfrm>
              <a:custGeom>
                <a:avLst/>
                <a:gdLst/>
                <a:ahLst/>
                <a:cxnLst/>
                <a:rect l="l" t="t" r="r" b="b"/>
                <a:pathLst>
                  <a:path w="10692130" h="81279">
                    <a:moveTo>
                      <a:pt x="0" y="80733"/>
                    </a:moveTo>
                    <a:lnTo>
                      <a:pt x="10692003" y="80733"/>
                    </a:lnTo>
                    <a:lnTo>
                      <a:pt x="10692003" y="0"/>
                    </a:lnTo>
                    <a:lnTo>
                      <a:pt x="0" y="0"/>
                    </a:lnTo>
                    <a:lnTo>
                      <a:pt x="0" y="8073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5400000" scaled="1"/>
                <a:tileRect/>
              </a:gra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6" name="bk object 17"/>
              <p:cNvSpPr/>
              <p:nvPr/>
            </p:nvSpPr>
            <p:spPr>
              <a:xfrm>
                <a:off x="0" y="-3157"/>
                <a:ext cx="10693400" cy="702945"/>
              </a:xfrm>
              <a:custGeom>
                <a:avLst/>
                <a:gdLst/>
                <a:ahLst/>
                <a:cxnLst/>
                <a:rect l="l" t="t" r="r" b="b"/>
                <a:pathLst>
                  <a:path w="10687050" h="702945">
                    <a:moveTo>
                      <a:pt x="0" y="702906"/>
                    </a:moveTo>
                    <a:lnTo>
                      <a:pt x="10686605" y="702906"/>
                    </a:lnTo>
                    <a:lnTo>
                      <a:pt x="10686605" y="0"/>
                    </a:lnTo>
                    <a:lnTo>
                      <a:pt x="0" y="0"/>
                    </a:lnTo>
                    <a:lnTo>
                      <a:pt x="0" y="702906"/>
                    </a:lnTo>
                    <a:close/>
                  </a:path>
                </a:pathLst>
              </a:custGeom>
              <a:solidFill>
                <a:srgbClr val="E30613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7" name="bk object 19"/>
              <p:cNvSpPr/>
              <p:nvPr/>
            </p:nvSpPr>
            <p:spPr>
              <a:xfrm>
                <a:off x="0" y="-3157"/>
                <a:ext cx="1614170" cy="702129"/>
              </a:xfrm>
              <a:custGeom>
                <a:avLst/>
                <a:gdLst/>
                <a:ahLst/>
                <a:cxnLst/>
                <a:rect l="l" t="t" r="r" b="b"/>
                <a:pathLst>
                  <a:path w="1614170" h="704850">
                    <a:moveTo>
                      <a:pt x="1600723" y="0"/>
                    </a:moveTo>
                    <a:lnTo>
                      <a:pt x="0" y="0"/>
                    </a:lnTo>
                    <a:lnTo>
                      <a:pt x="0" y="704545"/>
                    </a:lnTo>
                    <a:lnTo>
                      <a:pt x="1313078" y="704545"/>
                    </a:lnTo>
                    <a:lnTo>
                      <a:pt x="1343177" y="675788"/>
                    </a:lnTo>
                    <a:lnTo>
                      <a:pt x="1374567" y="643564"/>
                    </a:lnTo>
                    <a:lnTo>
                      <a:pt x="1404280" y="610698"/>
                    </a:lnTo>
                    <a:lnTo>
                      <a:pt x="1432262" y="577234"/>
                    </a:lnTo>
                    <a:lnTo>
                      <a:pt x="1458460" y="543215"/>
                    </a:lnTo>
                    <a:lnTo>
                      <a:pt x="1482820" y="508684"/>
                    </a:lnTo>
                    <a:lnTo>
                      <a:pt x="1505287" y="473686"/>
                    </a:lnTo>
                    <a:lnTo>
                      <a:pt x="1525808" y="438263"/>
                    </a:lnTo>
                    <a:lnTo>
                      <a:pt x="1544329" y="402458"/>
                    </a:lnTo>
                    <a:lnTo>
                      <a:pt x="1560797" y="366316"/>
                    </a:lnTo>
                    <a:lnTo>
                      <a:pt x="1575156" y="329879"/>
                    </a:lnTo>
                    <a:lnTo>
                      <a:pt x="1587354" y="293190"/>
                    </a:lnTo>
                    <a:lnTo>
                      <a:pt x="1597336" y="256294"/>
                    </a:lnTo>
                    <a:lnTo>
                      <a:pt x="1610439" y="182052"/>
                    </a:lnTo>
                    <a:lnTo>
                      <a:pt x="1613963" y="104570"/>
                    </a:lnTo>
                    <a:lnTo>
                      <a:pt x="1611602" y="65277"/>
                    </a:lnTo>
                    <a:lnTo>
                      <a:pt x="1606434" y="26949"/>
                    </a:lnTo>
                    <a:lnTo>
                      <a:pt x="1600723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grpSp>
            <p:nvGrpSpPr>
              <p:cNvPr id="8" name="Группа 20"/>
              <p:cNvGrpSpPr/>
              <p:nvPr/>
            </p:nvGrpSpPr>
            <p:grpSpPr>
              <a:xfrm>
                <a:off x="274602" y="63492"/>
                <a:ext cx="857256" cy="573597"/>
                <a:chOff x="471488" y="246063"/>
                <a:chExt cx="1300163" cy="869950"/>
              </a:xfrm>
            </p:grpSpPr>
            <p:sp>
              <p:nvSpPr>
                <p:cNvPr id="11" name="Freeform 8"/>
                <p:cNvSpPr>
                  <a:spLocks/>
                </p:cNvSpPr>
                <p:nvPr/>
              </p:nvSpPr>
              <p:spPr bwMode="auto">
                <a:xfrm>
                  <a:off x="471488" y="246063"/>
                  <a:ext cx="1300163" cy="869950"/>
                </a:xfrm>
                <a:custGeom>
                  <a:avLst/>
                  <a:gdLst/>
                  <a:ahLst/>
                  <a:cxnLst>
                    <a:cxn ang="0">
                      <a:pos x="1860" y="22"/>
                    </a:cxn>
                    <a:cxn ang="0">
                      <a:pos x="2101" y="1"/>
                    </a:cxn>
                    <a:cxn ang="0">
                      <a:pos x="2326" y="5"/>
                    </a:cxn>
                    <a:cxn ang="0">
                      <a:pos x="2534" y="32"/>
                    </a:cxn>
                    <a:cxn ang="0">
                      <a:pos x="2722" y="82"/>
                    </a:cxn>
                    <a:cxn ang="0">
                      <a:pos x="2887" y="152"/>
                    </a:cxn>
                    <a:cxn ang="0">
                      <a:pos x="3027" y="242"/>
                    </a:cxn>
                    <a:cxn ang="0">
                      <a:pos x="3138" y="349"/>
                    </a:cxn>
                    <a:cxn ang="0">
                      <a:pos x="3218" y="475"/>
                    </a:cxn>
                    <a:cxn ang="0">
                      <a:pos x="3265" y="615"/>
                    </a:cxn>
                    <a:cxn ang="0">
                      <a:pos x="3276" y="771"/>
                    </a:cxn>
                    <a:cxn ang="0">
                      <a:pos x="3249" y="934"/>
                    </a:cxn>
                    <a:cxn ang="0">
                      <a:pos x="3187" y="1098"/>
                    </a:cxn>
                    <a:cxn ang="0">
                      <a:pos x="3090" y="1257"/>
                    </a:cxn>
                    <a:cxn ang="0">
                      <a:pos x="2966" y="1411"/>
                    </a:cxn>
                    <a:cxn ang="0">
                      <a:pos x="2815" y="1560"/>
                    </a:cxn>
                    <a:cxn ang="0">
                      <a:pos x="2639" y="1696"/>
                    </a:cxn>
                    <a:cxn ang="0">
                      <a:pos x="2441" y="1822"/>
                    </a:cxn>
                    <a:cxn ang="0">
                      <a:pos x="2226" y="1933"/>
                    </a:cxn>
                    <a:cxn ang="0">
                      <a:pos x="1996" y="2028"/>
                    </a:cxn>
                    <a:cxn ang="0">
                      <a:pos x="1751" y="2103"/>
                    </a:cxn>
                    <a:cxn ang="0">
                      <a:pos x="1500" y="2157"/>
                    </a:cxn>
                    <a:cxn ang="0">
                      <a:pos x="1255" y="2185"/>
                    </a:cxn>
                    <a:cxn ang="0">
                      <a:pos x="1025" y="2189"/>
                    </a:cxn>
                    <a:cxn ang="0">
                      <a:pos x="810" y="2170"/>
                    </a:cxn>
                    <a:cxn ang="0">
                      <a:pos x="615" y="2127"/>
                    </a:cxn>
                    <a:cxn ang="0">
                      <a:pos x="443" y="2063"/>
                    </a:cxn>
                    <a:cxn ang="0">
                      <a:pos x="294" y="1980"/>
                    </a:cxn>
                    <a:cxn ang="0">
                      <a:pos x="173" y="1879"/>
                    </a:cxn>
                    <a:cxn ang="0">
                      <a:pos x="82" y="1758"/>
                    </a:cxn>
                    <a:cxn ang="0">
                      <a:pos x="24" y="1623"/>
                    </a:cxn>
                    <a:cxn ang="0">
                      <a:pos x="0" y="1472"/>
                    </a:cxn>
                    <a:cxn ang="0">
                      <a:pos x="15" y="1310"/>
                    </a:cxn>
                    <a:cxn ang="0">
                      <a:pos x="66" y="1147"/>
                    </a:cxn>
                    <a:cxn ang="0">
                      <a:pos x="151" y="986"/>
                    </a:cxn>
                    <a:cxn ang="0">
                      <a:pos x="267" y="829"/>
                    </a:cxn>
                    <a:cxn ang="0">
                      <a:pos x="410" y="679"/>
                    </a:cxn>
                    <a:cxn ang="0">
                      <a:pos x="578" y="538"/>
                    </a:cxn>
                    <a:cxn ang="0">
                      <a:pos x="768" y="408"/>
                    </a:cxn>
                    <a:cxn ang="0">
                      <a:pos x="978" y="292"/>
                    </a:cxn>
                    <a:cxn ang="0">
                      <a:pos x="1204" y="192"/>
                    </a:cxn>
                    <a:cxn ang="0">
                      <a:pos x="1443" y="110"/>
                    </a:cxn>
                    <a:cxn ang="0">
                      <a:pos x="1693" y="48"/>
                    </a:cxn>
                  </a:cxnLst>
                  <a:rect l="0" t="0" r="r" b="b"/>
                  <a:pathLst>
                    <a:path w="3276" h="2190">
                      <a:moveTo>
                        <a:pt x="1693" y="48"/>
                      </a:moveTo>
                      <a:lnTo>
                        <a:pt x="1777" y="33"/>
                      </a:lnTo>
                      <a:lnTo>
                        <a:pt x="1860" y="22"/>
                      </a:lnTo>
                      <a:lnTo>
                        <a:pt x="1941" y="11"/>
                      </a:lnTo>
                      <a:lnTo>
                        <a:pt x="2022" y="5"/>
                      </a:lnTo>
                      <a:lnTo>
                        <a:pt x="2101" y="1"/>
                      </a:lnTo>
                      <a:lnTo>
                        <a:pt x="2178" y="0"/>
                      </a:lnTo>
                      <a:lnTo>
                        <a:pt x="2253" y="1"/>
                      </a:lnTo>
                      <a:lnTo>
                        <a:pt x="2326" y="5"/>
                      </a:lnTo>
                      <a:lnTo>
                        <a:pt x="2397" y="11"/>
                      </a:lnTo>
                      <a:lnTo>
                        <a:pt x="2466" y="20"/>
                      </a:lnTo>
                      <a:lnTo>
                        <a:pt x="2534" y="32"/>
                      </a:lnTo>
                      <a:lnTo>
                        <a:pt x="2599" y="47"/>
                      </a:lnTo>
                      <a:lnTo>
                        <a:pt x="2661" y="63"/>
                      </a:lnTo>
                      <a:lnTo>
                        <a:pt x="2722" y="82"/>
                      </a:lnTo>
                      <a:lnTo>
                        <a:pt x="2780" y="103"/>
                      </a:lnTo>
                      <a:lnTo>
                        <a:pt x="2835" y="127"/>
                      </a:lnTo>
                      <a:lnTo>
                        <a:pt x="2887" y="152"/>
                      </a:lnTo>
                      <a:lnTo>
                        <a:pt x="2937" y="180"/>
                      </a:lnTo>
                      <a:lnTo>
                        <a:pt x="2983" y="210"/>
                      </a:lnTo>
                      <a:lnTo>
                        <a:pt x="3027" y="242"/>
                      </a:lnTo>
                      <a:lnTo>
                        <a:pt x="3068" y="276"/>
                      </a:lnTo>
                      <a:lnTo>
                        <a:pt x="3104" y="311"/>
                      </a:lnTo>
                      <a:lnTo>
                        <a:pt x="3138" y="349"/>
                      </a:lnTo>
                      <a:lnTo>
                        <a:pt x="3169" y="390"/>
                      </a:lnTo>
                      <a:lnTo>
                        <a:pt x="3195" y="432"/>
                      </a:lnTo>
                      <a:lnTo>
                        <a:pt x="3218" y="475"/>
                      </a:lnTo>
                      <a:lnTo>
                        <a:pt x="3238" y="520"/>
                      </a:lnTo>
                      <a:lnTo>
                        <a:pt x="3254" y="567"/>
                      </a:lnTo>
                      <a:lnTo>
                        <a:pt x="3265" y="615"/>
                      </a:lnTo>
                      <a:lnTo>
                        <a:pt x="3273" y="666"/>
                      </a:lnTo>
                      <a:lnTo>
                        <a:pt x="3276" y="718"/>
                      </a:lnTo>
                      <a:lnTo>
                        <a:pt x="3276" y="771"/>
                      </a:lnTo>
                      <a:lnTo>
                        <a:pt x="3271" y="825"/>
                      </a:lnTo>
                      <a:lnTo>
                        <a:pt x="3262" y="880"/>
                      </a:lnTo>
                      <a:lnTo>
                        <a:pt x="3249" y="934"/>
                      </a:lnTo>
                      <a:lnTo>
                        <a:pt x="3232" y="989"/>
                      </a:lnTo>
                      <a:lnTo>
                        <a:pt x="3211" y="1043"/>
                      </a:lnTo>
                      <a:lnTo>
                        <a:pt x="3187" y="1098"/>
                      </a:lnTo>
                      <a:lnTo>
                        <a:pt x="3157" y="1151"/>
                      </a:lnTo>
                      <a:lnTo>
                        <a:pt x="3126" y="1204"/>
                      </a:lnTo>
                      <a:lnTo>
                        <a:pt x="3090" y="1257"/>
                      </a:lnTo>
                      <a:lnTo>
                        <a:pt x="3052" y="1309"/>
                      </a:lnTo>
                      <a:lnTo>
                        <a:pt x="3011" y="1361"/>
                      </a:lnTo>
                      <a:lnTo>
                        <a:pt x="2966" y="1411"/>
                      </a:lnTo>
                      <a:lnTo>
                        <a:pt x="2918" y="1462"/>
                      </a:lnTo>
                      <a:lnTo>
                        <a:pt x="2868" y="1511"/>
                      </a:lnTo>
                      <a:lnTo>
                        <a:pt x="2815" y="1560"/>
                      </a:lnTo>
                      <a:lnTo>
                        <a:pt x="2758" y="1606"/>
                      </a:lnTo>
                      <a:lnTo>
                        <a:pt x="2699" y="1652"/>
                      </a:lnTo>
                      <a:lnTo>
                        <a:pt x="2639" y="1696"/>
                      </a:lnTo>
                      <a:lnTo>
                        <a:pt x="2575" y="1739"/>
                      </a:lnTo>
                      <a:lnTo>
                        <a:pt x="2510" y="1781"/>
                      </a:lnTo>
                      <a:lnTo>
                        <a:pt x="2441" y="1822"/>
                      </a:lnTo>
                      <a:lnTo>
                        <a:pt x="2372" y="1861"/>
                      </a:lnTo>
                      <a:lnTo>
                        <a:pt x="2299" y="1898"/>
                      </a:lnTo>
                      <a:lnTo>
                        <a:pt x="2226" y="1933"/>
                      </a:lnTo>
                      <a:lnTo>
                        <a:pt x="2150" y="1967"/>
                      </a:lnTo>
                      <a:lnTo>
                        <a:pt x="2074" y="1998"/>
                      </a:lnTo>
                      <a:lnTo>
                        <a:pt x="1996" y="2028"/>
                      </a:lnTo>
                      <a:lnTo>
                        <a:pt x="1915" y="2055"/>
                      </a:lnTo>
                      <a:lnTo>
                        <a:pt x="1834" y="2080"/>
                      </a:lnTo>
                      <a:lnTo>
                        <a:pt x="1751" y="2103"/>
                      </a:lnTo>
                      <a:lnTo>
                        <a:pt x="1668" y="2123"/>
                      </a:lnTo>
                      <a:lnTo>
                        <a:pt x="1584" y="2142"/>
                      </a:lnTo>
                      <a:lnTo>
                        <a:pt x="1500" y="2157"/>
                      </a:lnTo>
                      <a:lnTo>
                        <a:pt x="1417" y="2168"/>
                      </a:lnTo>
                      <a:lnTo>
                        <a:pt x="1335" y="2179"/>
                      </a:lnTo>
                      <a:lnTo>
                        <a:pt x="1255" y="2185"/>
                      </a:lnTo>
                      <a:lnTo>
                        <a:pt x="1177" y="2189"/>
                      </a:lnTo>
                      <a:lnTo>
                        <a:pt x="1100" y="2190"/>
                      </a:lnTo>
                      <a:lnTo>
                        <a:pt x="1025" y="2189"/>
                      </a:lnTo>
                      <a:lnTo>
                        <a:pt x="952" y="2185"/>
                      </a:lnTo>
                      <a:lnTo>
                        <a:pt x="880" y="2179"/>
                      </a:lnTo>
                      <a:lnTo>
                        <a:pt x="810" y="2170"/>
                      </a:lnTo>
                      <a:lnTo>
                        <a:pt x="743" y="2158"/>
                      </a:lnTo>
                      <a:lnTo>
                        <a:pt x="678" y="2143"/>
                      </a:lnTo>
                      <a:lnTo>
                        <a:pt x="615" y="2127"/>
                      </a:lnTo>
                      <a:lnTo>
                        <a:pt x="556" y="2108"/>
                      </a:lnTo>
                      <a:lnTo>
                        <a:pt x="497" y="2087"/>
                      </a:lnTo>
                      <a:lnTo>
                        <a:pt x="443" y="2063"/>
                      </a:lnTo>
                      <a:lnTo>
                        <a:pt x="390" y="2038"/>
                      </a:lnTo>
                      <a:lnTo>
                        <a:pt x="340" y="2010"/>
                      </a:lnTo>
                      <a:lnTo>
                        <a:pt x="294" y="1980"/>
                      </a:lnTo>
                      <a:lnTo>
                        <a:pt x="251" y="1948"/>
                      </a:lnTo>
                      <a:lnTo>
                        <a:pt x="210" y="1914"/>
                      </a:lnTo>
                      <a:lnTo>
                        <a:pt x="173" y="1879"/>
                      </a:lnTo>
                      <a:lnTo>
                        <a:pt x="139" y="1841"/>
                      </a:lnTo>
                      <a:lnTo>
                        <a:pt x="109" y="1800"/>
                      </a:lnTo>
                      <a:lnTo>
                        <a:pt x="82" y="1758"/>
                      </a:lnTo>
                      <a:lnTo>
                        <a:pt x="58" y="1715"/>
                      </a:lnTo>
                      <a:lnTo>
                        <a:pt x="39" y="1670"/>
                      </a:lnTo>
                      <a:lnTo>
                        <a:pt x="24" y="1623"/>
                      </a:lnTo>
                      <a:lnTo>
                        <a:pt x="11" y="1575"/>
                      </a:lnTo>
                      <a:lnTo>
                        <a:pt x="4" y="1524"/>
                      </a:lnTo>
                      <a:lnTo>
                        <a:pt x="0" y="1472"/>
                      </a:lnTo>
                      <a:lnTo>
                        <a:pt x="1" y="1419"/>
                      </a:lnTo>
                      <a:lnTo>
                        <a:pt x="6" y="1365"/>
                      </a:lnTo>
                      <a:lnTo>
                        <a:pt x="15" y="1310"/>
                      </a:lnTo>
                      <a:lnTo>
                        <a:pt x="28" y="1256"/>
                      </a:lnTo>
                      <a:lnTo>
                        <a:pt x="46" y="1201"/>
                      </a:lnTo>
                      <a:lnTo>
                        <a:pt x="66" y="1147"/>
                      </a:lnTo>
                      <a:lnTo>
                        <a:pt x="91" y="1092"/>
                      </a:lnTo>
                      <a:lnTo>
                        <a:pt x="119" y="1039"/>
                      </a:lnTo>
                      <a:lnTo>
                        <a:pt x="151" y="986"/>
                      </a:lnTo>
                      <a:lnTo>
                        <a:pt x="186" y="933"/>
                      </a:lnTo>
                      <a:lnTo>
                        <a:pt x="225" y="881"/>
                      </a:lnTo>
                      <a:lnTo>
                        <a:pt x="267" y="829"/>
                      </a:lnTo>
                      <a:lnTo>
                        <a:pt x="311" y="779"/>
                      </a:lnTo>
                      <a:lnTo>
                        <a:pt x="359" y="728"/>
                      </a:lnTo>
                      <a:lnTo>
                        <a:pt x="410" y="679"/>
                      </a:lnTo>
                      <a:lnTo>
                        <a:pt x="463" y="630"/>
                      </a:lnTo>
                      <a:lnTo>
                        <a:pt x="519" y="584"/>
                      </a:lnTo>
                      <a:lnTo>
                        <a:pt x="578" y="538"/>
                      </a:lnTo>
                      <a:lnTo>
                        <a:pt x="639" y="494"/>
                      </a:lnTo>
                      <a:lnTo>
                        <a:pt x="702" y="451"/>
                      </a:lnTo>
                      <a:lnTo>
                        <a:pt x="768" y="408"/>
                      </a:lnTo>
                      <a:lnTo>
                        <a:pt x="837" y="368"/>
                      </a:lnTo>
                      <a:lnTo>
                        <a:pt x="906" y="329"/>
                      </a:lnTo>
                      <a:lnTo>
                        <a:pt x="978" y="292"/>
                      </a:lnTo>
                      <a:lnTo>
                        <a:pt x="1052" y="257"/>
                      </a:lnTo>
                      <a:lnTo>
                        <a:pt x="1126" y="223"/>
                      </a:lnTo>
                      <a:lnTo>
                        <a:pt x="1204" y="192"/>
                      </a:lnTo>
                      <a:lnTo>
                        <a:pt x="1282" y="162"/>
                      </a:lnTo>
                      <a:lnTo>
                        <a:pt x="1362" y="135"/>
                      </a:lnTo>
                      <a:lnTo>
                        <a:pt x="1443" y="110"/>
                      </a:lnTo>
                      <a:lnTo>
                        <a:pt x="1525" y="87"/>
                      </a:lnTo>
                      <a:lnTo>
                        <a:pt x="1608" y="67"/>
                      </a:lnTo>
                      <a:lnTo>
                        <a:pt x="1693" y="48"/>
                      </a:lnTo>
                      <a:close/>
                    </a:path>
                  </a:pathLst>
                </a:custGeom>
                <a:solidFill>
                  <a:srgbClr val="FEFEF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" name="Freeform 9"/>
                <p:cNvSpPr>
                  <a:spLocks noEditPoints="1"/>
                </p:cNvSpPr>
                <p:nvPr/>
              </p:nvSpPr>
              <p:spPr bwMode="auto">
                <a:xfrm>
                  <a:off x="549275" y="339726"/>
                  <a:ext cx="1144588" cy="682625"/>
                </a:xfrm>
                <a:custGeom>
                  <a:avLst/>
                  <a:gdLst/>
                  <a:ahLst/>
                  <a:cxnLst>
                    <a:cxn ang="0">
                      <a:pos x="1187" y="52"/>
                    </a:cxn>
                    <a:cxn ang="0">
                      <a:pos x="224" y="598"/>
                    </a:cxn>
                    <a:cxn ang="0">
                      <a:pos x="205" y="711"/>
                    </a:cxn>
                    <a:cxn ang="0">
                      <a:pos x="948" y="299"/>
                    </a:cxn>
                    <a:cxn ang="0">
                      <a:pos x="376" y="792"/>
                    </a:cxn>
                    <a:cxn ang="0">
                      <a:pos x="362" y="1325"/>
                    </a:cxn>
                    <a:cxn ang="0">
                      <a:pos x="1079" y="1708"/>
                    </a:cxn>
                    <a:cxn ang="0">
                      <a:pos x="2143" y="1495"/>
                    </a:cxn>
                    <a:cxn ang="0">
                      <a:pos x="2832" y="844"/>
                    </a:cxn>
                    <a:cxn ang="0">
                      <a:pos x="2213" y="1314"/>
                    </a:cxn>
                    <a:cxn ang="0">
                      <a:pos x="2337" y="1149"/>
                    </a:cxn>
                    <a:cxn ang="0">
                      <a:pos x="2578" y="575"/>
                    </a:cxn>
                    <a:cxn ang="0">
                      <a:pos x="2311" y="190"/>
                    </a:cxn>
                    <a:cxn ang="0">
                      <a:pos x="1895" y="1011"/>
                    </a:cxn>
                    <a:cxn ang="0">
                      <a:pos x="1855" y="1126"/>
                    </a:cxn>
                    <a:cxn ang="0">
                      <a:pos x="1901" y="1173"/>
                    </a:cxn>
                    <a:cxn ang="0">
                      <a:pos x="1878" y="1214"/>
                    </a:cxn>
                    <a:cxn ang="0">
                      <a:pos x="2008" y="1106"/>
                    </a:cxn>
                    <a:cxn ang="0">
                      <a:pos x="1911" y="1052"/>
                    </a:cxn>
                    <a:cxn ang="0">
                      <a:pos x="1768" y="1011"/>
                    </a:cxn>
                    <a:cxn ang="0">
                      <a:pos x="1607" y="1101"/>
                    </a:cxn>
                    <a:cxn ang="0">
                      <a:pos x="1717" y="1166"/>
                    </a:cxn>
                    <a:cxn ang="0">
                      <a:pos x="1599" y="1201"/>
                    </a:cxn>
                    <a:cxn ang="0">
                      <a:pos x="1789" y="1146"/>
                    </a:cxn>
                    <a:cxn ang="0">
                      <a:pos x="1673" y="1070"/>
                    </a:cxn>
                    <a:cxn ang="0">
                      <a:pos x="1579" y="1071"/>
                    </a:cxn>
                    <a:cxn ang="0">
                      <a:pos x="1413" y="1030"/>
                    </a:cxn>
                    <a:cxn ang="0">
                      <a:pos x="1437" y="1214"/>
                    </a:cxn>
                    <a:cxn ang="0">
                      <a:pos x="1475" y="1169"/>
                    </a:cxn>
                    <a:cxn ang="0">
                      <a:pos x="1501" y="1054"/>
                    </a:cxn>
                    <a:cxn ang="0">
                      <a:pos x="1299" y="1064"/>
                    </a:cxn>
                    <a:cxn ang="0">
                      <a:pos x="1303" y="1012"/>
                    </a:cxn>
                    <a:cxn ang="0">
                      <a:pos x="1087" y="1211"/>
                    </a:cxn>
                    <a:cxn ang="0">
                      <a:pos x="1140" y="1017"/>
                    </a:cxn>
                    <a:cxn ang="0">
                      <a:pos x="1077" y="1138"/>
                    </a:cxn>
                    <a:cxn ang="0">
                      <a:pos x="1035" y="1064"/>
                    </a:cxn>
                    <a:cxn ang="0">
                      <a:pos x="769" y="1212"/>
                    </a:cxn>
                    <a:cxn ang="0">
                      <a:pos x="649" y="1008"/>
                    </a:cxn>
                    <a:cxn ang="0">
                      <a:pos x="496" y="1169"/>
                    </a:cxn>
                    <a:cxn ang="0">
                      <a:pos x="674" y="1184"/>
                    </a:cxn>
                    <a:cxn ang="0">
                      <a:pos x="573" y="1087"/>
                    </a:cxn>
                    <a:cxn ang="0">
                      <a:pos x="2219" y="599"/>
                    </a:cxn>
                    <a:cxn ang="0">
                      <a:pos x="2185" y="787"/>
                    </a:cxn>
                    <a:cxn ang="0">
                      <a:pos x="2261" y="746"/>
                    </a:cxn>
                    <a:cxn ang="0">
                      <a:pos x="2337" y="541"/>
                    </a:cxn>
                    <a:cxn ang="0">
                      <a:pos x="1926" y="540"/>
                    </a:cxn>
                    <a:cxn ang="0">
                      <a:pos x="1613" y="576"/>
                    </a:cxn>
                    <a:cxn ang="0">
                      <a:pos x="1790" y="761"/>
                    </a:cxn>
                    <a:cxn ang="0">
                      <a:pos x="1665" y="816"/>
                    </a:cxn>
                    <a:cxn ang="0">
                      <a:pos x="1703" y="918"/>
                    </a:cxn>
                    <a:cxn ang="0">
                      <a:pos x="1909" y="740"/>
                    </a:cxn>
                    <a:cxn ang="0">
                      <a:pos x="1702" y="637"/>
                    </a:cxn>
                    <a:cxn ang="0">
                      <a:pos x="1321" y="597"/>
                    </a:cxn>
                    <a:cxn ang="0">
                      <a:pos x="1321" y="597"/>
                    </a:cxn>
                    <a:cxn ang="0">
                      <a:pos x="1550" y="599"/>
                    </a:cxn>
                    <a:cxn ang="0">
                      <a:pos x="1142" y="585"/>
                    </a:cxn>
                    <a:cxn ang="0">
                      <a:pos x="858" y="532"/>
                    </a:cxn>
                    <a:cxn ang="0">
                      <a:pos x="864" y="736"/>
                    </a:cxn>
                    <a:cxn ang="0">
                      <a:pos x="896" y="828"/>
                    </a:cxn>
                    <a:cxn ang="0">
                      <a:pos x="835" y="913"/>
                    </a:cxn>
                    <a:cxn ang="0">
                      <a:pos x="1116" y="774"/>
                    </a:cxn>
                    <a:cxn ang="0">
                      <a:pos x="912" y="654"/>
                    </a:cxn>
                    <a:cxn ang="0">
                      <a:pos x="1034" y="612"/>
                    </a:cxn>
                  </a:cxnLst>
                  <a:rect l="0" t="0" r="r" b="b"/>
                  <a:pathLst>
                    <a:path w="2880" h="1720">
                      <a:moveTo>
                        <a:pt x="2185" y="121"/>
                      </a:moveTo>
                      <a:lnTo>
                        <a:pt x="2142" y="102"/>
                      </a:lnTo>
                      <a:lnTo>
                        <a:pt x="2098" y="84"/>
                      </a:lnTo>
                      <a:lnTo>
                        <a:pt x="2052" y="68"/>
                      </a:lnTo>
                      <a:lnTo>
                        <a:pt x="2007" y="54"/>
                      </a:lnTo>
                      <a:lnTo>
                        <a:pt x="1960" y="42"/>
                      </a:lnTo>
                      <a:lnTo>
                        <a:pt x="1913" y="31"/>
                      </a:lnTo>
                      <a:lnTo>
                        <a:pt x="1866" y="22"/>
                      </a:lnTo>
                      <a:lnTo>
                        <a:pt x="1820" y="14"/>
                      </a:lnTo>
                      <a:lnTo>
                        <a:pt x="1764" y="8"/>
                      </a:lnTo>
                      <a:lnTo>
                        <a:pt x="1709" y="4"/>
                      </a:lnTo>
                      <a:lnTo>
                        <a:pt x="1654" y="2"/>
                      </a:lnTo>
                      <a:lnTo>
                        <a:pt x="1599" y="0"/>
                      </a:lnTo>
                      <a:lnTo>
                        <a:pt x="1544" y="2"/>
                      </a:lnTo>
                      <a:lnTo>
                        <a:pt x="1489" y="4"/>
                      </a:lnTo>
                      <a:lnTo>
                        <a:pt x="1434" y="9"/>
                      </a:lnTo>
                      <a:lnTo>
                        <a:pt x="1379" y="16"/>
                      </a:lnTo>
                      <a:lnTo>
                        <a:pt x="1331" y="23"/>
                      </a:lnTo>
                      <a:lnTo>
                        <a:pt x="1283" y="31"/>
                      </a:lnTo>
                      <a:lnTo>
                        <a:pt x="1235" y="41"/>
                      </a:lnTo>
                      <a:lnTo>
                        <a:pt x="1187" y="52"/>
                      </a:lnTo>
                      <a:lnTo>
                        <a:pt x="1140" y="65"/>
                      </a:lnTo>
                      <a:lnTo>
                        <a:pt x="1092" y="79"/>
                      </a:lnTo>
                      <a:lnTo>
                        <a:pt x="1044" y="94"/>
                      </a:lnTo>
                      <a:lnTo>
                        <a:pt x="997" y="111"/>
                      </a:lnTo>
                      <a:lnTo>
                        <a:pt x="950" y="128"/>
                      </a:lnTo>
                      <a:lnTo>
                        <a:pt x="903" y="147"/>
                      </a:lnTo>
                      <a:lnTo>
                        <a:pt x="858" y="166"/>
                      </a:lnTo>
                      <a:lnTo>
                        <a:pt x="812" y="187"/>
                      </a:lnTo>
                      <a:lnTo>
                        <a:pt x="768" y="208"/>
                      </a:lnTo>
                      <a:lnTo>
                        <a:pt x="724" y="231"/>
                      </a:lnTo>
                      <a:lnTo>
                        <a:pt x="681" y="254"/>
                      </a:lnTo>
                      <a:lnTo>
                        <a:pt x="639" y="278"/>
                      </a:lnTo>
                      <a:lnTo>
                        <a:pt x="591" y="306"/>
                      </a:lnTo>
                      <a:lnTo>
                        <a:pt x="543" y="336"/>
                      </a:lnTo>
                      <a:lnTo>
                        <a:pt x="495" y="369"/>
                      </a:lnTo>
                      <a:lnTo>
                        <a:pt x="446" y="403"/>
                      </a:lnTo>
                      <a:lnTo>
                        <a:pt x="400" y="438"/>
                      </a:lnTo>
                      <a:lnTo>
                        <a:pt x="354" y="475"/>
                      </a:lnTo>
                      <a:lnTo>
                        <a:pt x="309" y="514"/>
                      </a:lnTo>
                      <a:lnTo>
                        <a:pt x="265" y="556"/>
                      </a:lnTo>
                      <a:lnTo>
                        <a:pt x="224" y="598"/>
                      </a:lnTo>
                      <a:lnTo>
                        <a:pt x="184" y="642"/>
                      </a:lnTo>
                      <a:lnTo>
                        <a:pt x="166" y="664"/>
                      </a:lnTo>
                      <a:lnTo>
                        <a:pt x="147" y="688"/>
                      </a:lnTo>
                      <a:lnTo>
                        <a:pt x="129" y="711"/>
                      </a:lnTo>
                      <a:lnTo>
                        <a:pt x="112" y="735"/>
                      </a:lnTo>
                      <a:lnTo>
                        <a:pt x="95" y="759"/>
                      </a:lnTo>
                      <a:lnTo>
                        <a:pt x="79" y="783"/>
                      </a:lnTo>
                      <a:lnTo>
                        <a:pt x="64" y="808"/>
                      </a:lnTo>
                      <a:lnTo>
                        <a:pt x="49" y="832"/>
                      </a:lnTo>
                      <a:lnTo>
                        <a:pt x="36" y="859"/>
                      </a:lnTo>
                      <a:lnTo>
                        <a:pt x="23" y="884"/>
                      </a:lnTo>
                      <a:lnTo>
                        <a:pt x="11" y="911"/>
                      </a:lnTo>
                      <a:lnTo>
                        <a:pt x="0" y="937"/>
                      </a:lnTo>
                      <a:lnTo>
                        <a:pt x="24" y="906"/>
                      </a:lnTo>
                      <a:lnTo>
                        <a:pt x="48" y="876"/>
                      </a:lnTo>
                      <a:lnTo>
                        <a:pt x="73" y="846"/>
                      </a:lnTo>
                      <a:lnTo>
                        <a:pt x="98" y="818"/>
                      </a:lnTo>
                      <a:lnTo>
                        <a:pt x="124" y="790"/>
                      </a:lnTo>
                      <a:lnTo>
                        <a:pt x="150" y="763"/>
                      </a:lnTo>
                      <a:lnTo>
                        <a:pt x="177" y="736"/>
                      </a:lnTo>
                      <a:lnTo>
                        <a:pt x="205" y="711"/>
                      </a:lnTo>
                      <a:lnTo>
                        <a:pt x="233" y="685"/>
                      </a:lnTo>
                      <a:lnTo>
                        <a:pt x="262" y="661"/>
                      </a:lnTo>
                      <a:lnTo>
                        <a:pt x="290" y="637"/>
                      </a:lnTo>
                      <a:lnTo>
                        <a:pt x="319" y="614"/>
                      </a:lnTo>
                      <a:lnTo>
                        <a:pt x="349" y="592"/>
                      </a:lnTo>
                      <a:lnTo>
                        <a:pt x="379" y="570"/>
                      </a:lnTo>
                      <a:lnTo>
                        <a:pt x="410" y="550"/>
                      </a:lnTo>
                      <a:lnTo>
                        <a:pt x="440" y="530"/>
                      </a:lnTo>
                      <a:lnTo>
                        <a:pt x="472" y="509"/>
                      </a:lnTo>
                      <a:lnTo>
                        <a:pt x="503" y="490"/>
                      </a:lnTo>
                      <a:lnTo>
                        <a:pt x="535" y="473"/>
                      </a:lnTo>
                      <a:lnTo>
                        <a:pt x="568" y="455"/>
                      </a:lnTo>
                      <a:lnTo>
                        <a:pt x="601" y="437"/>
                      </a:lnTo>
                      <a:lnTo>
                        <a:pt x="634" y="421"/>
                      </a:lnTo>
                      <a:lnTo>
                        <a:pt x="667" y="404"/>
                      </a:lnTo>
                      <a:lnTo>
                        <a:pt x="701" y="389"/>
                      </a:lnTo>
                      <a:lnTo>
                        <a:pt x="769" y="360"/>
                      </a:lnTo>
                      <a:lnTo>
                        <a:pt x="837" y="333"/>
                      </a:lnTo>
                      <a:lnTo>
                        <a:pt x="908" y="309"/>
                      </a:lnTo>
                      <a:lnTo>
                        <a:pt x="979" y="287"/>
                      </a:lnTo>
                      <a:lnTo>
                        <a:pt x="948" y="299"/>
                      </a:lnTo>
                      <a:lnTo>
                        <a:pt x="916" y="313"/>
                      </a:lnTo>
                      <a:lnTo>
                        <a:pt x="884" y="328"/>
                      </a:lnTo>
                      <a:lnTo>
                        <a:pt x="853" y="345"/>
                      </a:lnTo>
                      <a:lnTo>
                        <a:pt x="821" y="361"/>
                      </a:lnTo>
                      <a:lnTo>
                        <a:pt x="789" y="380"/>
                      </a:lnTo>
                      <a:lnTo>
                        <a:pt x="758" y="399"/>
                      </a:lnTo>
                      <a:lnTo>
                        <a:pt x="727" y="419"/>
                      </a:lnTo>
                      <a:lnTo>
                        <a:pt x="697" y="441"/>
                      </a:lnTo>
                      <a:lnTo>
                        <a:pt x="667" y="463"/>
                      </a:lnTo>
                      <a:lnTo>
                        <a:pt x="638" y="485"/>
                      </a:lnTo>
                      <a:lnTo>
                        <a:pt x="608" y="509"/>
                      </a:lnTo>
                      <a:lnTo>
                        <a:pt x="581" y="535"/>
                      </a:lnTo>
                      <a:lnTo>
                        <a:pt x="553" y="560"/>
                      </a:lnTo>
                      <a:lnTo>
                        <a:pt x="527" y="587"/>
                      </a:lnTo>
                      <a:lnTo>
                        <a:pt x="502" y="613"/>
                      </a:lnTo>
                      <a:lnTo>
                        <a:pt x="477" y="641"/>
                      </a:lnTo>
                      <a:lnTo>
                        <a:pt x="454" y="670"/>
                      </a:lnTo>
                      <a:lnTo>
                        <a:pt x="433" y="699"/>
                      </a:lnTo>
                      <a:lnTo>
                        <a:pt x="412" y="730"/>
                      </a:lnTo>
                      <a:lnTo>
                        <a:pt x="393" y="760"/>
                      </a:lnTo>
                      <a:lnTo>
                        <a:pt x="376" y="792"/>
                      </a:lnTo>
                      <a:lnTo>
                        <a:pt x="359" y="825"/>
                      </a:lnTo>
                      <a:lnTo>
                        <a:pt x="345" y="856"/>
                      </a:lnTo>
                      <a:lnTo>
                        <a:pt x="333" y="890"/>
                      </a:lnTo>
                      <a:lnTo>
                        <a:pt x="321" y="925"/>
                      </a:lnTo>
                      <a:lnTo>
                        <a:pt x="312" y="959"/>
                      </a:lnTo>
                      <a:lnTo>
                        <a:pt x="306" y="993"/>
                      </a:lnTo>
                      <a:lnTo>
                        <a:pt x="301" y="1030"/>
                      </a:lnTo>
                      <a:lnTo>
                        <a:pt x="298" y="1065"/>
                      </a:lnTo>
                      <a:lnTo>
                        <a:pt x="298" y="1102"/>
                      </a:lnTo>
                      <a:lnTo>
                        <a:pt x="300" y="1138"/>
                      </a:lnTo>
                      <a:lnTo>
                        <a:pt x="302" y="1156"/>
                      </a:lnTo>
                      <a:lnTo>
                        <a:pt x="305" y="1174"/>
                      </a:lnTo>
                      <a:lnTo>
                        <a:pt x="307" y="1192"/>
                      </a:lnTo>
                      <a:lnTo>
                        <a:pt x="312" y="1209"/>
                      </a:lnTo>
                      <a:lnTo>
                        <a:pt x="317" y="1226"/>
                      </a:lnTo>
                      <a:lnTo>
                        <a:pt x="322" y="1242"/>
                      </a:lnTo>
                      <a:lnTo>
                        <a:pt x="329" y="1260"/>
                      </a:lnTo>
                      <a:lnTo>
                        <a:pt x="336" y="1276"/>
                      </a:lnTo>
                      <a:lnTo>
                        <a:pt x="344" y="1293"/>
                      </a:lnTo>
                      <a:lnTo>
                        <a:pt x="352" y="1309"/>
                      </a:lnTo>
                      <a:lnTo>
                        <a:pt x="362" y="1325"/>
                      </a:lnTo>
                      <a:lnTo>
                        <a:pt x="371" y="1341"/>
                      </a:lnTo>
                      <a:lnTo>
                        <a:pt x="382" y="1356"/>
                      </a:lnTo>
                      <a:lnTo>
                        <a:pt x="392" y="1371"/>
                      </a:lnTo>
                      <a:lnTo>
                        <a:pt x="405" y="1387"/>
                      </a:lnTo>
                      <a:lnTo>
                        <a:pt x="416" y="1402"/>
                      </a:lnTo>
                      <a:lnTo>
                        <a:pt x="443" y="1430"/>
                      </a:lnTo>
                      <a:lnTo>
                        <a:pt x="472" y="1457"/>
                      </a:lnTo>
                      <a:lnTo>
                        <a:pt x="502" y="1484"/>
                      </a:lnTo>
                      <a:lnTo>
                        <a:pt x="535" y="1511"/>
                      </a:lnTo>
                      <a:lnTo>
                        <a:pt x="570" y="1535"/>
                      </a:lnTo>
                      <a:lnTo>
                        <a:pt x="607" y="1557"/>
                      </a:lnTo>
                      <a:lnTo>
                        <a:pt x="645" y="1579"/>
                      </a:lnTo>
                      <a:lnTo>
                        <a:pt x="686" y="1599"/>
                      </a:lnTo>
                      <a:lnTo>
                        <a:pt x="732" y="1620"/>
                      </a:lnTo>
                      <a:lnTo>
                        <a:pt x="779" y="1639"/>
                      </a:lnTo>
                      <a:lnTo>
                        <a:pt x="827" y="1655"/>
                      </a:lnTo>
                      <a:lnTo>
                        <a:pt x="877" y="1669"/>
                      </a:lnTo>
                      <a:lnTo>
                        <a:pt x="926" y="1682"/>
                      </a:lnTo>
                      <a:lnTo>
                        <a:pt x="977" y="1693"/>
                      </a:lnTo>
                      <a:lnTo>
                        <a:pt x="1027" y="1702"/>
                      </a:lnTo>
                      <a:lnTo>
                        <a:pt x="1079" y="1708"/>
                      </a:lnTo>
                      <a:lnTo>
                        <a:pt x="1130" y="1713"/>
                      </a:lnTo>
                      <a:lnTo>
                        <a:pt x="1182" y="1717"/>
                      </a:lnTo>
                      <a:lnTo>
                        <a:pt x="1234" y="1720"/>
                      </a:lnTo>
                      <a:lnTo>
                        <a:pt x="1284" y="1720"/>
                      </a:lnTo>
                      <a:lnTo>
                        <a:pt x="1336" y="1718"/>
                      </a:lnTo>
                      <a:lnTo>
                        <a:pt x="1387" y="1716"/>
                      </a:lnTo>
                      <a:lnTo>
                        <a:pt x="1437" y="1712"/>
                      </a:lnTo>
                      <a:lnTo>
                        <a:pt x="1488" y="1706"/>
                      </a:lnTo>
                      <a:lnTo>
                        <a:pt x="1535" y="1699"/>
                      </a:lnTo>
                      <a:lnTo>
                        <a:pt x="1583" y="1692"/>
                      </a:lnTo>
                      <a:lnTo>
                        <a:pt x="1632" y="1682"/>
                      </a:lnTo>
                      <a:lnTo>
                        <a:pt x="1682" y="1670"/>
                      </a:lnTo>
                      <a:lnTo>
                        <a:pt x="1732" y="1656"/>
                      </a:lnTo>
                      <a:lnTo>
                        <a:pt x="1783" y="1642"/>
                      </a:lnTo>
                      <a:lnTo>
                        <a:pt x="1835" y="1626"/>
                      </a:lnTo>
                      <a:lnTo>
                        <a:pt x="1885" y="1607"/>
                      </a:lnTo>
                      <a:lnTo>
                        <a:pt x="1937" y="1588"/>
                      </a:lnTo>
                      <a:lnTo>
                        <a:pt x="1989" y="1566"/>
                      </a:lnTo>
                      <a:lnTo>
                        <a:pt x="2041" y="1545"/>
                      </a:lnTo>
                      <a:lnTo>
                        <a:pt x="2093" y="1521"/>
                      </a:lnTo>
                      <a:lnTo>
                        <a:pt x="2143" y="1495"/>
                      </a:lnTo>
                      <a:lnTo>
                        <a:pt x="2194" y="1469"/>
                      </a:lnTo>
                      <a:lnTo>
                        <a:pt x="2243" y="1441"/>
                      </a:lnTo>
                      <a:lnTo>
                        <a:pt x="2293" y="1411"/>
                      </a:lnTo>
                      <a:lnTo>
                        <a:pt x="2341" y="1380"/>
                      </a:lnTo>
                      <a:lnTo>
                        <a:pt x="2389" y="1349"/>
                      </a:lnTo>
                      <a:lnTo>
                        <a:pt x="2436" y="1316"/>
                      </a:lnTo>
                      <a:lnTo>
                        <a:pt x="2480" y="1282"/>
                      </a:lnTo>
                      <a:lnTo>
                        <a:pt x="2524" y="1245"/>
                      </a:lnTo>
                      <a:lnTo>
                        <a:pt x="2566" y="1208"/>
                      </a:lnTo>
                      <a:lnTo>
                        <a:pt x="2607" y="1171"/>
                      </a:lnTo>
                      <a:lnTo>
                        <a:pt x="2646" y="1132"/>
                      </a:lnTo>
                      <a:lnTo>
                        <a:pt x="2683" y="1092"/>
                      </a:lnTo>
                      <a:lnTo>
                        <a:pt x="2718" y="1051"/>
                      </a:lnTo>
                      <a:lnTo>
                        <a:pt x="2751" y="1008"/>
                      </a:lnTo>
                      <a:lnTo>
                        <a:pt x="2781" y="965"/>
                      </a:lnTo>
                      <a:lnTo>
                        <a:pt x="2810" y="921"/>
                      </a:lnTo>
                      <a:lnTo>
                        <a:pt x="2836" y="876"/>
                      </a:lnTo>
                      <a:lnTo>
                        <a:pt x="2858" y="830"/>
                      </a:lnTo>
                      <a:lnTo>
                        <a:pt x="2880" y="783"/>
                      </a:lnTo>
                      <a:lnTo>
                        <a:pt x="2856" y="814"/>
                      </a:lnTo>
                      <a:lnTo>
                        <a:pt x="2832" y="844"/>
                      </a:lnTo>
                      <a:lnTo>
                        <a:pt x="2807" y="874"/>
                      </a:lnTo>
                      <a:lnTo>
                        <a:pt x="2781" y="902"/>
                      </a:lnTo>
                      <a:lnTo>
                        <a:pt x="2755" y="930"/>
                      </a:lnTo>
                      <a:lnTo>
                        <a:pt x="2729" y="957"/>
                      </a:lnTo>
                      <a:lnTo>
                        <a:pt x="2702" y="984"/>
                      </a:lnTo>
                      <a:lnTo>
                        <a:pt x="2675" y="1009"/>
                      </a:lnTo>
                      <a:lnTo>
                        <a:pt x="2647" y="1035"/>
                      </a:lnTo>
                      <a:lnTo>
                        <a:pt x="2618" y="1059"/>
                      </a:lnTo>
                      <a:lnTo>
                        <a:pt x="2589" y="1082"/>
                      </a:lnTo>
                      <a:lnTo>
                        <a:pt x="2560" y="1106"/>
                      </a:lnTo>
                      <a:lnTo>
                        <a:pt x="2531" y="1127"/>
                      </a:lnTo>
                      <a:lnTo>
                        <a:pt x="2500" y="1149"/>
                      </a:lnTo>
                      <a:lnTo>
                        <a:pt x="2470" y="1170"/>
                      </a:lnTo>
                      <a:lnTo>
                        <a:pt x="2440" y="1190"/>
                      </a:lnTo>
                      <a:lnTo>
                        <a:pt x="2408" y="1209"/>
                      </a:lnTo>
                      <a:lnTo>
                        <a:pt x="2376" y="1228"/>
                      </a:lnTo>
                      <a:lnTo>
                        <a:pt x="2345" y="1247"/>
                      </a:lnTo>
                      <a:lnTo>
                        <a:pt x="2312" y="1265"/>
                      </a:lnTo>
                      <a:lnTo>
                        <a:pt x="2279" y="1283"/>
                      </a:lnTo>
                      <a:lnTo>
                        <a:pt x="2246" y="1299"/>
                      </a:lnTo>
                      <a:lnTo>
                        <a:pt x="2213" y="1314"/>
                      </a:lnTo>
                      <a:lnTo>
                        <a:pt x="2179" y="1330"/>
                      </a:lnTo>
                      <a:lnTo>
                        <a:pt x="2112" y="1359"/>
                      </a:lnTo>
                      <a:lnTo>
                        <a:pt x="2042" y="1385"/>
                      </a:lnTo>
                      <a:lnTo>
                        <a:pt x="1973" y="1411"/>
                      </a:lnTo>
                      <a:lnTo>
                        <a:pt x="1901" y="1432"/>
                      </a:lnTo>
                      <a:lnTo>
                        <a:pt x="1930" y="1421"/>
                      </a:lnTo>
                      <a:lnTo>
                        <a:pt x="1957" y="1409"/>
                      </a:lnTo>
                      <a:lnTo>
                        <a:pt x="1987" y="1395"/>
                      </a:lnTo>
                      <a:lnTo>
                        <a:pt x="2016" y="1382"/>
                      </a:lnTo>
                      <a:lnTo>
                        <a:pt x="2044" y="1366"/>
                      </a:lnTo>
                      <a:lnTo>
                        <a:pt x="2073" y="1350"/>
                      </a:lnTo>
                      <a:lnTo>
                        <a:pt x="2100" y="1333"/>
                      </a:lnTo>
                      <a:lnTo>
                        <a:pt x="2128" y="1316"/>
                      </a:lnTo>
                      <a:lnTo>
                        <a:pt x="2156" y="1298"/>
                      </a:lnTo>
                      <a:lnTo>
                        <a:pt x="2184" y="1279"/>
                      </a:lnTo>
                      <a:lnTo>
                        <a:pt x="2211" y="1259"/>
                      </a:lnTo>
                      <a:lnTo>
                        <a:pt x="2237" y="1238"/>
                      </a:lnTo>
                      <a:lnTo>
                        <a:pt x="2264" y="1217"/>
                      </a:lnTo>
                      <a:lnTo>
                        <a:pt x="2289" y="1195"/>
                      </a:lnTo>
                      <a:lnTo>
                        <a:pt x="2313" y="1173"/>
                      </a:lnTo>
                      <a:lnTo>
                        <a:pt x="2337" y="1149"/>
                      </a:lnTo>
                      <a:lnTo>
                        <a:pt x="2361" y="1125"/>
                      </a:lnTo>
                      <a:lnTo>
                        <a:pt x="2383" y="1101"/>
                      </a:lnTo>
                      <a:lnTo>
                        <a:pt x="2405" y="1075"/>
                      </a:lnTo>
                      <a:lnTo>
                        <a:pt x="2426" y="1050"/>
                      </a:lnTo>
                      <a:lnTo>
                        <a:pt x="2445" y="1023"/>
                      </a:lnTo>
                      <a:lnTo>
                        <a:pt x="2464" y="995"/>
                      </a:lnTo>
                      <a:lnTo>
                        <a:pt x="2481" y="968"/>
                      </a:lnTo>
                      <a:lnTo>
                        <a:pt x="2498" y="940"/>
                      </a:lnTo>
                      <a:lnTo>
                        <a:pt x="2512" y="912"/>
                      </a:lnTo>
                      <a:lnTo>
                        <a:pt x="2526" y="882"/>
                      </a:lnTo>
                      <a:lnTo>
                        <a:pt x="2538" y="852"/>
                      </a:lnTo>
                      <a:lnTo>
                        <a:pt x="2550" y="822"/>
                      </a:lnTo>
                      <a:lnTo>
                        <a:pt x="2559" y="792"/>
                      </a:lnTo>
                      <a:lnTo>
                        <a:pt x="2566" y="761"/>
                      </a:lnTo>
                      <a:lnTo>
                        <a:pt x="2572" y="730"/>
                      </a:lnTo>
                      <a:lnTo>
                        <a:pt x="2578" y="697"/>
                      </a:lnTo>
                      <a:lnTo>
                        <a:pt x="2580" y="671"/>
                      </a:lnTo>
                      <a:lnTo>
                        <a:pt x="2581" y="647"/>
                      </a:lnTo>
                      <a:lnTo>
                        <a:pt x="2581" y="622"/>
                      </a:lnTo>
                      <a:lnTo>
                        <a:pt x="2580" y="598"/>
                      </a:lnTo>
                      <a:lnTo>
                        <a:pt x="2578" y="575"/>
                      </a:lnTo>
                      <a:lnTo>
                        <a:pt x="2575" y="552"/>
                      </a:lnTo>
                      <a:lnTo>
                        <a:pt x="2570" y="530"/>
                      </a:lnTo>
                      <a:lnTo>
                        <a:pt x="2564" y="507"/>
                      </a:lnTo>
                      <a:lnTo>
                        <a:pt x="2557" y="485"/>
                      </a:lnTo>
                      <a:lnTo>
                        <a:pt x="2550" y="464"/>
                      </a:lnTo>
                      <a:lnTo>
                        <a:pt x="2541" y="444"/>
                      </a:lnTo>
                      <a:lnTo>
                        <a:pt x="2531" y="423"/>
                      </a:lnTo>
                      <a:lnTo>
                        <a:pt x="2519" y="403"/>
                      </a:lnTo>
                      <a:lnTo>
                        <a:pt x="2508" y="384"/>
                      </a:lnTo>
                      <a:lnTo>
                        <a:pt x="2495" y="365"/>
                      </a:lnTo>
                      <a:lnTo>
                        <a:pt x="2483" y="347"/>
                      </a:lnTo>
                      <a:lnTo>
                        <a:pt x="2467" y="330"/>
                      </a:lnTo>
                      <a:lnTo>
                        <a:pt x="2454" y="312"/>
                      </a:lnTo>
                      <a:lnTo>
                        <a:pt x="2437" y="295"/>
                      </a:lnTo>
                      <a:lnTo>
                        <a:pt x="2421" y="279"/>
                      </a:lnTo>
                      <a:lnTo>
                        <a:pt x="2404" y="263"/>
                      </a:lnTo>
                      <a:lnTo>
                        <a:pt x="2386" y="247"/>
                      </a:lnTo>
                      <a:lnTo>
                        <a:pt x="2369" y="232"/>
                      </a:lnTo>
                      <a:lnTo>
                        <a:pt x="2350" y="218"/>
                      </a:lnTo>
                      <a:lnTo>
                        <a:pt x="2331" y="204"/>
                      </a:lnTo>
                      <a:lnTo>
                        <a:pt x="2311" y="190"/>
                      </a:lnTo>
                      <a:lnTo>
                        <a:pt x="2290" y="178"/>
                      </a:lnTo>
                      <a:lnTo>
                        <a:pt x="2270" y="165"/>
                      </a:lnTo>
                      <a:lnTo>
                        <a:pt x="2228" y="142"/>
                      </a:lnTo>
                      <a:lnTo>
                        <a:pt x="2185" y="121"/>
                      </a:lnTo>
                      <a:close/>
                      <a:moveTo>
                        <a:pt x="2021" y="1066"/>
                      </a:moveTo>
                      <a:lnTo>
                        <a:pt x="2023" y="1056"/>
                      </a:lnTo>
                      <a:lnTo>
                        <a:pt x="2025" y="1049"/>
                      </a:lnTo>
                      <a:lnTo>
                        <a:pt x="2025" y="1041"/>
                      </a:lnTo>
                      <a:lnTo>
                        <a:pt x="2023" y="1035"/>
                      </a:lnTo>
                      <a:lnTo>
                        <a:pt x="2021" y="1030"/>
                      </a:lnTo>
                      <a:lnTo>
                        <a:pt x="2018" y="1025"/>
                      </a:lnTo>
                      <a:lnTo>
                        <a:pt x="2014" y="1021"/>
                      </a:lnTo>
                      <a:lnTo>
                        <a:pt x="2009" y="1017"/>
                      </a:lnTo>
                      <a:lnTo>
                        <a:pt x="2004" y="1014"/>
                      </a:lnTo>
                      <a:lnTo>
                        <a:pt x="1992" y="1011"/>
                      </a:lnTo>
                      <a:lnTo>
                        <a:pt x="1978" y="1008"/>
                      </a:lnTo>
                      <a:lnTo>
                        <a:pt x="1961" y="1007"/>
                      </a:lnTo>
                      <a:lnTo>
                        <a:pt x="1945" y="1007"/>
                      </a:lnTo>
                      <a:lnTo>
                        <a:pt x="1923" y="1007"/>
                      </a:lnTo>
                      <a:lnTo>
                        <a:pt x="1904" y="1009"/>
                      </a:lnTo>
                      <a:lnTo>
                        <a:pt x="1895" y="1011"/>
                      </a:lnTo>
                      <a:lnTo>
                        <a:pt x="1887" y="1012"/>
                      </a:lnTo>
                      <a:lnTo>
                        <a:pt x="1878" y="1014"/>
                      </a:lnTo>
                      <a:lnTo>
                        <a:pt x="1871" y="1018"/>
                      </a:lnTo>
                      <a:lnTo>
                        <a:pt x="1864" y="1022"/>
                      </a:lnTo>
                      <a:lnTo>
                        <a:pt x="1857" y="1026"/>
                      </a:lnTo>
                      <a:lnTo>
                        <a:pt x="1852" y="1032"/>
                      </a:lnTo>
                      <a:lnTo>
                        <a:pt x="1846" y="1038"/>
                      </a:lnTo>
                      <a:lnTo>
                        <a:pt x="1842" y="1045"/>
                      </a:lnTo>
                      <a:lnTo>
                        <a:pt x="1838" y="1054"/>
                      </a:lnTo>
                      <a:lnTo>
                        <a:pt x="1835" y="1063"/>
                      </a:lnTo>
                      <a:lnTo>
                        <a:pt x="1832" y="1073"/>
                      </a:lnTo>
                      <a:lnTo>
                        <a:pt x="1831" y="1080"/>
                      </a:lnTo>
                      <a:lnTo>
                        <a:pt x="1830" y="1088"/>
                      </a:lnTo>
                      <a:lnTo>
                        <a:pt x="1830" y="1094"/>
                      </a:lnTo>
                      <a:lnTo>
                        <a:pt x="1831" y="1101"/>
                      </a:lnTo>
                      <a:lnTo>
                        <a:pt x="1832" y="1106"/>
                      </a:lnTo>
                      <a:lnTo>
                        <a:pt x="1835" y="1111"/>
                      </a:lnTo>
                      <a:lnTo>
                        <a:pt x="1838" y="1114"/>
                      </a:lnTo>
                      <a:lnTo>
                        <a:pt x="1844" y="1120"/>
                      </a:lnTo>
                      <a:lnTo>
                        <a:pt x="1849" y="1122"/>
                      </a:lnTo>
                      <a:lnTo>
                        <a:pt x="1855" y="1126"/>
                      </a:lnTo>
                      <a:lnTo>
                        <a:pt x="1863" y="1128"/>
                      </a:lnTo>
                      <a:lnTo>
                        <a:pt x="1871" y="1131"/>
                      </a:lnTo>
                      <a:lnTo>
                        <a:pt x="1892" y="1133"/>
                      </a:lnTo>
                      <a:lnTo>
                        <a:pt x="1917" y="1135"/>
                      </a:lnTo>
                      <a:lnTo>
                        <a:pt x="1926" y="1135"/>
                      </a:lnTo>
                      <a:lnTo>
                        <a:pt x="1933" y="1135"/>
                      </a:lnTo>
                      <a:lnTo>
                        <a:pt x="1940" y="1136"/>
                      </a:lnTo>
                      <a:lnTo>
                        <a:pt x="1944" y="1138"/>
                      </a:lnTo>
                      <a:lnTo>
                        <a:pt x="1946" y="1141"/>
                      </a:lnTo>
                      <a:lnTo>
                        <a:pt x="1947" y="1145"/>
                      </a:lnTo>
                      <a:lnTo>
                        <a:pt x="1947" y="1149"/>
                      </a:lnTo>
                      <a:lnTo>
                        <a:pt x="1947" y="1154"/>
                      </a:lnTo>
                      <a:lnTo>
                        <a:pt x="1946" y="1159"/>
                      </a:lnTo>
                      <a:lnTo>
                        <a:pt x="1944" y="1164"/>
                      </a:lnTo>
                      <a:lnTo>
                        <a:pt x="1941" y="1166"/>
                      </a:lnTo>
                      <a:lnTo>
                        <a:pt x="1936" y="1169"/>
                      </a:lnTo>
                      <a:lnTo>
                        <a:pt x="1932" y="1170"/>
                      </a:lnTo>
                      <a:lnTo>
                        <a:pt x="1926" y="1171"/>
                      </a:lnTo>
                      <a:lnTo>
                        <a:pt x="1918" y="1173"/>
                      </a:lnTo>
                      <a:lnTo>
                        <a:pt x="1908" y="1173"/>
                      </a:lnTo>
                      <a:lnTo>
                        <a:pt x="1901" y="1173"/>
                      </a:lnTo>
                      <a:lnTo>
                        <a:pt x="1894" y="1171"/>
                      </a:lnTo>
                      <a:lnTo>
                        <a:pt x="1889" y="1170"/>
                      </a:lnTo>
                      <a:lnTo>
                        <a:pt x="1884" y="1169"/>
                      </a:lnTo>
                      <a:lnTo>
                        <a:pt x="1882" y="1166"/>
                      </a:lnTo>
                      <a:lnTo>
                        <a:pt x="1880" y="1163"/>
                      </a:lnTo>
                      <a:lnTo>
                        <a:pt x="1880" y="1157"/>
                      </a:lnTo>
                      <a:lnTo>
                        <a:pt x="1880" y="1151"/>
                      </a:lnTo>
                      <a:lnTo>
                        <a:pt x="1814" y="1151"/>
                      </a:lnTo>
                      <a:lnTo>
                        <a:pt x="1813" y="1161"/>
                      </a:lnTo>
                      <a:lnTo>
                        <a:pt x="1812" y="1170"/>
                      </a:lnTo>
                      <a:lnTo>
                        <a:pt x="1812" y="1178"/>
                      </a:lnTo>
                      <a:lnTo>
                        <a:pt x="1813" y="1185"/>
                      </a:lnTo>
                      <a:lnTo>
                        <a:pt x="1816" y="1192"/>
                      </a:lnTo>
                      <a:lnTo>
                        <a:pt x="1818" y="1197"/>
                      </a:lnTo>
                      <a:lnTo>
                        <a:pt x="1822" y="1201"/>
                      </a:lnTo>
                      <a:lnTo>
                        <a:pt x="1827" y="1204"/>
                      </a:lnTo>
                      <a:lnTo>
                        <a:pt x="1833" y="1208"/>
                      </a:lnTo>
                      <a:lnTo>
                        <a:pt x="1841" y="1211"/>
                      </a:lnTo>
                      <a:lnTo>
                        <a:pt x="1849" y="1212"/>
                      </a:lnTo>
                      <a:lnTo>
                        <a:pt x="1857" y="1213"/>
                      </a:lnTo>
                      <a:lnTo>
                        <a:pt x="1878" y="1214"/>
                      </a:lnTo>
                      <a:lnTo>
                        <a:pt x="1902" y="1214"/>
                      </a:lnTo>
                      <a:lnTo>
                        <a:pt x="1925" y="1214"/>
                      </a:lnTo>
                      <a:lnTo>
                        <a:pt x="1945" y="1213"/>
                      </a:lnTo>
                      <a:lnTo>
                        <a:pt x="1954" y="1211"/>
                      </a:lnTo>
                      <a:lnTo>
                        <a:pt x="1963" y="1209"/>
                      </a:lnTo>
                      <a:lnTo>
                        <a:pt x="1970" y="1206"/>
                      </a:lnTo>
                      <a:lnTo>
                        <a:pt x="1976" y="1203"/>
                      </a:lnTo>
                      <a:lnTo>
                        <a:pt x="1983" y="1199"/>
                      </a:lnTo>
                      <a:lnTo>
                        <a:pt x="1989" y="1194"/>
                      </a:lnTo>
                      <a:lnTo>
                        <a:pt x="1994" y="1188"/>
                      </a:lnTo>
                      <a:lnTo>
                        <a:pt x="1999" y="1182"/>
                      </a:lnTo>
                      <a:lnTo>
                        <a:pt x="2003" y="1175"/>
                      </a:lnTo>
                      <a:lnTo>
                        <a:pt x="2007" y="1166"/>
                      </a:lnTo>
                      <a:lnTo>
                        <a:pt x="2011" y="1157"/>
                      </a:lnTo>
                      <a:lnTo>
                        <a:pt x="2013" y="1146"/>
                      </a:lnTo>
                      <a:lnTo>
                        <a:pt x="2014" y="1137"/>
                      </a:lnTo>
                      <a:lnTo>
                        <a:pt x="2016" y="1130"/>
                      </a:lnTo>
                      <a:lnTo>
                        <a:pt x="2014" y="1122"/>
                      </a:lnTo>
                      <a:lnTo>
                        <a:pt x="2013" y="1116"/>
                      </a:lnTo>
                      <a:lnTo>
                        <a:pt x="2012" y="1109"/>
                      </a:lnTo>
                      <a:lnTo>
                        <a:pt x="2008" y="1106"/>
                      </a:lnTo>
                      <a:lnTo>
                        <a:pt x="2004" y="1101"/>
                      </a:lnTo>
                      <a:lnTo>
                        <a:pt x="1999" y="1097"/>
                      </a:lnTo>
                      <a:lnTo>
                        <a:pt x="1994" y="1094"/>
                      </a:lnTo>
                      <a:lnTo>
                        <a:pt x="1988" y="1092"/>
                      </a:lnTo>
                      <a:lnTo>
                        <a:pt x="1980" y="1089"/>
                      </a:lnTo>
                      <a:lnTo>
                        <a:pt x="1971" y="1088"/>
                      </a:lnTo>
                      <a:lnTo>
                        <a:pt x="1951" y="1087"/>
                      </a:lnTo>
                      <a:lnTo>
                        <a:pt x="1927" y="1085"/>
                      </a:lnTo>
                      <a:lnTo>
                        <a:pt x="1917" y="1085"/>
                      </a:lnTo>
                      <a:lnTo>
                        <a:pt x="1909" y="1084"/>
                      </a:lnTo>
                      <a:lnTo>
                        <a:pt x="1903" y="1083"/>
                      </a:lnTo>
                      <a:lnTo>
                        <a:pt x="1899" y="1080"/>
                      </a:lnTo>
                      <a:lnTo>
                        <a:pt x="1897" y="1078"/>
                      </a:lnTo>
                      <a:lnTo>
                        <a:pt x="1897" y="1074"/>
                      </a:lnTo>
                      <a:lnTo>
                        <a:pt x="1897" y="1070"/>
                      </a:lnTo>
                      <a:lnTo>
                        <a:pt x="1897" y="1068"/>
                      </a:lnTo>
                      <a:lnTo>
                        <a:pt x="1898" y="1063"/>
                      </a:lnTo>
                      <a:lnTo>
                        <a:pt x="1899" y="1059"/>
                      </a:lnTo>
                      <a:lnTo>
                        <a:pt x="1902" y="1056"/>
                      </a:lnTo>
                      <a:lnTo>
                        <a:pt x="1906" y="1054"/>
                      </a:lnTo>
                      <a:lnTo>
                        <a:pt x="1911" y="1052"/>
                      </a:lnTo>
                      <a:lnTo>
                        <a:pt x="1917" y="1050"/>
                      </a:lnTo>
                      <a:lnTo>
                        <a:pt x="1925" y="1050"/>
                      </a:lnTo>
                      <a:lnTo>
                        <a:pt x="1936" y="1050"/>
                      </a:lnTo>
                      <a:lnTo>
                        <a:pt x="1947" y="1050"/>
                      </a:lnTo>
                      <a:lnTo>
                        <a:pt x="1955" y="1052"/>
                      </a:lnTo>
                      <a:lnTo>
                        <a:pt x="1957" y="1055"/>
                      </a:lnTo>
                      <a:lnTo>
                        <a:pt x="1959" y="1057"/>
                      </a:lnTo>
                      <a:lnTo>
                        <a:pt x="1959" y="1061"/>
                      </a:lnTo>
                      <a:lnTo>
                        <a:pt x="1959" y="1066"/>
                      </a:lnTo>
                      <a:lnTo>
                        <a:pt x="2021" y="1066"/>
                      </a:lnTo>
                      <a:close/>
                      <a:moveTo>
                        <a:pt x="1797" y="1066"/>
                      </a:moveTo>
                      <a:lnTo>
                        <a:pt x="1799" y="1056"/>
                      </a:lnTo>
                      <a:lnTo>
                        <a:pt x="1801" y="1049"/>
                      </a:lnTo>
                      <a:lnTo>
                        <a:pt x="1801" y="1041"/>
                      </a:lnTo>
                      <a:lnTo>
                        <a:pt x="1799" y="1035"/>
                      </a:lnTo>
                      <a:lnTo>
                        <a:pt x="1798" y="1030"/>
                      </a:lnTo>
                      <a:lnTo>
                        <a:pt x="1794" y="1025"/>
                      </a:lnTo>
                      <a:lnTo>
                        <a:pt x="1790" y="1021"/>
                      </a:lnTo>
                      <a:lnTo>
                        <a:pt x="1785" y="1017"/>
                      </a:lnTo>
                      <a:lnTo>
                        <a:pt x="1780" y="1014"/>
                      </a:lnTo>
                      <a:lnTo>
                        <a:pt x="1768" y="1011"/>
                      </a:lnTo>
                      <a:lnTo>
                        <a:pt x="1754" y="1008"/>
                      </a:lnTo>
                      <a:lnTo>
                        <a:pt x="1737" y="1007"/>
                      </a:lnTo>
                      <a:lnTo>
                        <a:pt x="1721" y="1007"/>
                      </a:lnTo>
                      <a:lnTo>
                        <a:pt x="1699" y="1007"/>
                      </a:lnTo>
                      <a:lnTo>
                        <a:pt x="1680" y="1009"/>
                      </a:lnTo>
                      <a:lnTo>
                        <a:pt x="1671" y="1011"/>
                      </a:lnTo>
                      <a:lnTo>
                        <a:pt x="1663" y="1012"/>
                      </a:lnTo>
                      <a:lnTo>
                        <a:pt x="1655" y="1014"/>
                      </a:lnTo>
                      <a:lnTo>
                        <a:pt x="1647" y="1018"/>
                      </a:lnTo>
                      <a:lnTo>
                        <a:pt x="1640" y="1022"/>
                      </a:lnTo>
                      <a:lnTo>
                        <a:pt x="1633" y="1026"/>
                      </a:lnTo>
                      <a:lnTo>
                        <a:pt x="1628" y="1032"/>
                      </a:lnTo>
                      <a:lnTo>
                        <a:pt x="1623" y="1038"/>
                      </a:lnTo>
                      <a:lnTo>
                        <a:pt x="1618" y="1045"/>
                      </a:lnTo>
                      <a:lnTo>
                        <a:pt x="1615" y="1054"/>
                      </a:lnTo>
                      <a:lnTo>
                        <a:pt x="1611" y="1063"/>
                      </a:lnTo>
                      <a:lnTo>
                        <a:pt x="1608" y="1073"/>
                      </a:lnTo>
                      <a:lnTo>
                        <a:pt x="1607" y="1080"/>
                      </a:lnTo>
                      <a:lnTo>
                        <a:pt x="1606" y="1088"/>
                      </a:lnTo>
                      <a:lnTo>
                        <a:pt x="1606" y="1094"/>
                      </a:lnTo>
                      <a:lnTo>
                        <a:pt x="1607" y="1101"/>
                      </a:lnTo>
                      <a:lnTo>
                        <a:pt x="1608" y="1106"/>
                      </a:lnTo>
                      <a:lnTo>
                        <a:pt x="1612" y="1111"/>
                      </a:lnTo>
                      <a:lnTo>
                        <a:pt x="1615" y="1114"/>
                      </a:lnTo>
                      <a:lnTo>
                        <a:pt x="1620" y="1120"/>
                      </a:lnTo>
                      <a:lnTo>
                        <a:pt x="1625" y="1122"/>
                      </a:lnTo>
                      <a:lnTo>
                        <a:pt x="1631" y="1126"/>
                      </a:lnTo>
                      <a:lnTo>
                        <a:pt x="1639" y="1128"/>
                      </a:lnTo>
                      <a:lnTo>
                        <a:pt x="1647" y="1131"/>
                      </a:lnTo>
                      <a:lnTo>
                        <a:pt x="1668" y="1133"/>
                      </a:lnTo>
                      <a:lnTo>
                        <a:pt x="1693" y="1135"/>
                      </a:lnTo>
                      <a:lnTo>
                        <a:pt x="1702" y="1135"/>
                      </a:lnTo>
                      <a:lnTo>
                        <a:pt x="1709" y="1135"/>
                      </a:lnTo>
                      <a:lnTo>
                        <a:pt x="1716" y="1136"/>
                      </a:lnTo>
                      <a:lnTo>
                        <a:pt x="1720" y="1138"/>
                      </a:lnTo>
                      <a:lnTo>
                        <a:pt x="1722" y="1141"/>
                      </a:lnTo>
                      <a:lnTo>
                        <a:pt x="1723" y="1145"/>
                      </a:lnTo>
                      <a:lnTo>
                        <a:pt x="1725" y="1149"/>
                      </a:lnTo>
                      <a:lnTo>
                        <a:pt x="1723" y="1154"/>
                      </a:lnTo>
                      <a:lnTo>
                        <a:pt x="1722" y="1159"/>
                      </a:lnTo>
                      <a:lnTo>
                        <a:pt x="1720" y="1164"/>
                      </a:lnTo>
                      <a:lnTo>
                        <a:pt x="1717" y="1166"/>
                      </a:lnTo>
                      <a:lnTo>
                        <a:pt x="1713" y="1169"/>
                      </a:lnTo>
                      <a:lnTo>
                        <a:pt x="1708" y="1170"/>
                      </a:lnTo>
                      <a:lnTo>
                        <a:pt x="1702" y="1171"/>
                      </a:lnTo>
                      <a:lnTo>
                        <a:pt x="1694" y="1173"/>
                      </a:lnTo>
                      <a:lnTo>
                        <a:pt x="1684" y="1173"/>
                      </a:lnTo>
                      <a:lnTo>
                        <a:pt x="1677" y="1173"/>
                      </a:lnTo>
                      <a:lnTo>
                        <a:pt x="1670" y="1171"/>
                      </a:lnTo>
                      <a:lnTo>
                        <a:pt x="1665" y="1170"/>
                      </a:lnTo>
                      <a:lnTo>
                        <a:pt x="1661" y="1169"/>
                      </a:lnTo>
                      <a:lnTo>
                        <a:pt x="1658" y="1166"/>
                      </a:lnTo>
                      <a:lnTo>
                        <a:pt x="1656" y="1163"/>
                      </a:lnTo>
                      <a:lnTo>
                        <a:pt x="1656" y="1157"/>
                      </a:lnTo>
                      <a:lnTo>
                        <a:pt x="1658" y="1151"/>
                      </a:lnTo>
                      <a:lnTo>
                        <a:pt x="1590" y="1151"/>
                      </a:lnTo>
                      <a:lnTo>
                        <a:pt x="1589" y="1161"/>
                      </a:lnTo>
                      <a:lnTo>
                        <a:pt x="1588" y="1170"/>
                      </a:lnTo>
                      <a:lnTo>
                        <a:pt x="1588" y="1178"/>
                      </a:lnTo>
                      <a:lnTo>
                        <a:pt x="1589" y="1185"/>
                      </a:lnTo>
                      <a:lnTo>
                        <a:pt x="1592" y="1192"/>
                      </a:lnTo>
                      <a:lnTo>
                        <a:pt x="1594" y="1197"/>
                      </a:lnTo>
                      <a:lnTo>
                        <a:pt x="1599" y="1201"/>
                      </a:lnTo>
                      <a:lnTo>
                        <a:pt x="1604" y="1204"/>
                      </a:lnTo>
                      <a:lnTo>
                        <a:pt x="1609" y="1208"/>
                      </a:lnTo>
                      <a:lnTo>
                        <a:pt x="1617" y="1211"/>
                      </a:lnTo>
                      <a:lnTo>
                        <a:pt x="1625" y="1212"/>
                      </a:lnTo>
                      <a:lnTo>
                        <a:pt x="1633" y="1213"/>
                      </a:lnTo>
                      <a:lnTo>
                        <a:pt x="1654" y="1214"/>
                      </a:lnTo>
                      <a:lnTo>
                        <a:pt x="1678" y="1214"/>
                      </a:lnTo>
                      <a:lnTo>
                        <a:pt x="1701" y="1214"/>
                      </a:lnTo>
                      <a:lnTo>
                        <a:pt x="1721" y="1213"/>
                      </a:lnTo>
                      <a:lnTo>
                        <a:pt x="1730" y="1211"/>
                      </a:lnTo>
                      <a:lnTo>
                        <a:pt x="1739" y="1209"/>
                      </a:lnTo>
                      <a:lnTo>
                        <a:pt x="1746" y="1206"/>
                      </a:lnTo>
                      <a:lnTo>
                        <a:pt x="1752" y="1203"/>
                      </a:lnTo>
                      <a:lnTo>
                        <a:pt x="1759" y="1199"/>
                      </a:lnTo>
                      <a:lnTo>
                        <a:pt x="1765" y="1194"/>
                      </a:lnTo>
                      <a:lnTo>
                        <a:pt x="1770" y="1188"/>
                      </a:lnTo>
                      <a:lnTo>
                        <a:pt x="1775" y="1182"/>
                      </a:lnTo>
                      <a:lnTo>
                        <a:pt x="1779" y="1175"/>
                      </a:lnTo>
                      <a:lnTo>
                        <a:pt x="1783" y="1166"/>
                      </a:lnTo>
                      <a:lnTo>
                        <a:pt x="1787" y="1157"/>
                      </a:lnTo>
                      <a:lnTo>
                        <a:pt x="1789" y="1146"/>
                      </a:lnTo>
                      <a:lnTo>
                        <a:pt x="1790" y="1137"/>
                      </a:lnTo>
                      <a:lnTo>
                        <a:pt x="1792" y="1130"/>
                      </a:lnTo>
                      <a:lnTo>
                        <a:pt x="1790" y="1122"/>
                      </a:lnTo>
                      <a:lnTo>
                        <a:pt x="1790" y="1116"/>
                      </a:lnTo>
                      <a:lnTo>
                        <a:pt x="1788" y="1109"/>
                      </a:lnTo>
                      <a:lnTo>
                        <a:pt x="1785" y="1106"/>
                      </a:lnTo>
                      <a:lnTo>
                        <a:pt x="1780" y="1101"/>
                      </a:lnTo>
                      <a:lnTo>
                        <a:pt x="1776" y="1097"/>
                      </a:lnTo>
                      <a:lnTo>
                        <a:pt x="1770" y="1094"/>
                      </a:lnTo>
                      <a:lnTo>
                        <a:pt x="1764" y="1092"/>
                      </a:lnTo>
                      <a:lnTo>
                        <a:pt x="1756" y="1089"/>
                      </a:lnTo>
                      <a:lnTo>
                        <a:pt x="1747" y="1088"/>
                      </a:lnTo>
                      <a:lnTo>
                        <a:pt x="1727" y="1087"/>
                      </a:lnTo>
                      <a:lnTo>
                        <a:pt x="1704" y="1085"/>
                      </a:lnTo>
                      <a:lnTo>
                        <a:pt x="1693" y="1085"/>
                      </a:lnTo>
                      <a:lnTo>
                        <a:pt x="1685" y="1084"/>
                      </a:lnTo>
                      <a:lnTo>
                        <a:pt x="1679" y="1083"/>
                      </a:lnTo>
                      <a:lnTo>
                        <a:pt x="1675" y="1080"/>
                      </a:lnTo>
                      <a:lnTo>
                        <a:pt x="1674" y="1078"/>
                      </a:lnTo>
                      <a:lnTo>
                        <a:pt x="1673" y="1074"/>
                      </a:lnTo>
                      <a:lnTo>
                        <a:pt x="1673" y="1070"/>
                      </a:lnTo>
                      <a:lnTo>
                        <a:pt x="1674" y="1068"/>
                      </a:lnTo>
                      <a:lnTo>
                        <a:pt x="1674" y="1063"/>
                      </a:lnTo>
                      <a:lnTo>
                        <a:pt x="1677" y="1059"/>
                      </a:lnTo>
                      <a:lnTo>
                        <a:pt x="1678" y="1056"/>
                      </a:lnTo>
                      <a:lnTo>
                        <a:pt x="1682" y="1054"/>
                      </a:lnTo>
                      <a:lnTo>
                        <a:pt x="1687" y="1052"/>
                      </a:lnTo>
                      <a:lnTo>
                        <a:pt x="1693" y="1050"/>
                      </a:lnTo>
                      <a:lnTo>
                        <a:pt x="1701" y="1050"/>
                      </a:lnTo>
                      <a:lnTo>
                        <a:pt x="1712" y="1050"/>
                      </a:lnTo>
                      <a:lnTo>
                        <a:pt x="1723" y="1050"/>
                      </a:lnTo>
                      <a:lnTo>
                        <a:pt x="1731" y="1052"/>
                      </a:lnTo>
                      <a:lnTo>
                        <a:pt x="1733" y="1055"/>
                      </a:lnTo>
                      <a:lnTo>
                        <a:pt x="1735" y="1057"/>
                      </a:lnTo>
                      <a:lnTo>
                        <a:pt x="1735" y="1061"/>
                      </a:lnTo>
                      <a:lnTo>
                        <a:pt x="1735" y="1066"/>
                      </a:lnTo>
                      <a:lnTo>
                        <a:pt x="1797" y="1066"/>
                      </a:lnTo>
                      <a:close/>
                      <a:moveTo>
                        <a:pt x="1570" y="1122"/>
                      </a:moveTo>
                      <a:lnTo>
                        <a:pt x="1573" y="1112"/>
                      </a:lnTo>
                      <a:lnTo>
                        <a:pt x="1575" y="1097"/>
                      </a:lnTo>
                      <a:lnTo>
                        <a:pt x="1578" y="1083"/>
                      </a:lnTo>
                      <a:lnTo>
                        <a:pt x="1579" y="1071"/>
                      </a:lnTo>
                      <a:lnTo>
                        <a:pt x="1579" y="1060"/>
                      </a:lnTo>
                      <a:lnTo>
                        <a:pt x="1579" y="1051"/>
                      </a:lnTo>
                      <a:lnTo>
                        <a:pt x="1577" y="1042"/>
                      </a:lnTo>
                      <a:lnTo>
                        <a:pt x="1574" y="1035"/>
                      </a:lnTo>
                      <a:lnTo>
                        <a:pt x="1570" y="1028"/>
                      </a:lnTo>
                      <a:lnTo>
                        <a:pt x="1565" y="1023"/>
                      </a:lnTo>
                      <a:lnTo>
                        <a:pt x="1559" y="1018"/>
                      </a:lnTo>
                      <a:lnTo>
                        <a:pt x="1552" y="1014"/>
                      </a:lnTo>
                      <a:lnTo>
                        <a:pt x="1544" y="1012"/>
                      </a:lnTo>
                      <a:lnTo>
                        <a:pt x="1535" y="1009"/>
                      </a:lnTo>
                      <a:lnTo>
                        <a:pt x="1523" y="1008"/>
                      </a:lnTo>
                      <a:lnTo>
                        <a:pt x="1511" y="1007"/>
                      </a:lnTo>
                      <a:lnTo>
                        <a:pt x="1498" y="1007"/>
                      </a:lnTo>
                      <a:lnTo>
                        <a:pt x="1483" y="1007"/>
                      </a:lnTo>
                      <a:lnTo>
                        <a:pt x="1470" y="1008"/>
                      </a:lnTo>
                      <a:lnTo>
                        <a:pt x="1458" y="1009"/>
                      </a:lnTo>
                      <a:lnTo>
                        <a:pt x="1447" y="1012"/>
                      </a:lnTo>
                      <a:lnTo>
                        <a:pt x="1437" y="1016"/>
                      </a:lnTo>
                      <a:lnTo>
                        <a:pt x="1428" y="1019"/>
                      </a:lnTo>
                      <a:lnTo>
                        <a:pt x="1420" y="1025"/>
                      </a:lnTo>
                      <a:lnTo>
                        <a:pt x="1413" y="1030"/>
                      </a:lnTo>
                      <a:lnTo>
                        <a:pt x="1407" y="1037"/>
                      </a:lnTo>
                      <a:lnTo>
                        <a:pt x="1401" y="1045"/>
                      </a:lnTo>
                      <a:lnTo>
                        <a:pt x="1396" y="1052"/>
                      </a:lnTo>
                      <a:lnTo>
                        <a:pt x="1391" y="1063"/>
                      </a:lnTo>
                      <a:lnTo>
                        <a:pt x="1383" y="1085"/>
                      </a:lnTo>
                      <a:lnTo>
                        <a:pt x="1377" y="1112"/>
                      </a:lnTo>
                      <a:lnTo>
                        <a:pt x="1373" y="1125"/>
                      </a:lnTo>
                      <a:lnTo>
                        <a:pt x="1372" y="1137"/>
                      </a:lnTo>
                      <a:lnTo>
                        <a:pt x="1370" y="1149"/>
                      </a:lnTo>
                      <a:lnTo>
                        <a:pt x="1370" y="1159"/>
                      </a:lnTo>
                      <a:lnTo>
                        <a:pt x="1370" y="1169"/>
                      </a:lnTo>
                      <a:lnTo>
                        <a:pt x="1372" y="1178"/>
                      </a:lnTo>
                      <a:lnTo>
                        <a:pt x="1374" y="1185"/>
                      </a:lnTo>
                      <a:lnTo>
                        <a:pt x="1378" y="1192"/>
                      </a:lnTo>
                      <a:lnTo>
                        <a:pt x="1383" y="1197"/>
                      </a:lnTo>
                      <a:lnTo>
                        <a:pt x="1389" y="1202"/>
                      </a:lnTo>
                      <a:lnTo>
                        <a:pt x="1396" y="1206"/>
                      </a:lnTo>
                      <a:lnTo>
                        <a:pt x="1404" y="1209"/>
                      </a:lnTo>
                      <a:lnTo>
                        <a:pt x="1415" y="1212"/>
                      </a:lnTo>
                      <a:lnTo>
                        <a:pt x="1425" y="1213"/>
                      </a:lnTo>
                      <a:lnTo>
                        <a:pt x="1437" y="1214"/>
                      </a:lnTo>
                      <a:lnTo>
                        <a:pt x="1451" y="1214"/>
                      </a:lnTo>
                      <a:lnTo>
                        <a:pt x="1471" y="1214"/>
                      </a:lnTo>
                      <a:lnTo>
                        <a:pt x="1490" y="1213"/>
                      </a:lnTo>
                      <a:lnTo>
                        <a:pt x="1499" y="1212"/>
                      </a:lnTo>
                      <a:lnTo>
                        <a:pt x="1508" y="1211"/>
                      </a:lnTo>
                      <a:lnTo>
                        <a:pt x="1517" y="1208"/>
                      </a:lnTo>
                      <a:lnTo>
                        <a:pt x="1525" y="1204"/>
                      </a:lnTo>
                      <a:lnTo>
                        <a:pt x="1531" y="1201"/>
                      </a:lnTo>
                      <a:lnTo>
                        <a:pt x="1537" y="1197"/>
                      </a:lnTo>
                      <a:lnTo>
                        <a:pt x="1544" y="1190"/>
                      </a:lnTo>
                      <a:lnTo>
                        <a:pt x="1549" y="1184"/>
                      </a:lnTo>
                      <a:lnTo>
                        <a:pt x="1554" y="1176"/>
                      </a:lnTo>
                      <a:lnTo>
                        <a:pt x="1559" y="1169"/>
                      </a:lnTo>
                      <a:lnTo>
                        <a:pt x="1561" y="1159"/>
                      </a:lnTo>
                      <a:lnTo>
                        <a:pt x="1565" y="1147"/>
                      </a:lnTo>
                      <a:lnTo>
                        <a:pt x="1499" y="1147"/>
                      </a:lnTo>
                      <a:lnTo>
                        <a:pt x="1497" y="1155"/>
                      </a:lnTo>
                      <a:lnTo>
                        <a:pt x="1494" y="1160"/>
                      </a:lnTo>
                      <a:lnTo>
                        <a:pt x="1490" y="1164"/>
                      </a:lnTo>
                      <a:lnTo>
                        <a:pt x="1487" y="1166"/>
                      </a:lnTo>
                      <a:lnTo>
                        <a:pt x="1475" y="1169"/>
                      </a:lnTo>
                      <a:lnTo>
                        <a:pt x="1461" y="1169"/>
                      </a:lnTo>
                      <a:lnTo>
                        <a:pt x="1453" y="1169"/>
                      </a:lnTo>
                      <a:lnTo>
                        <a:pt x="1446" y="1166"/>
                      </a:lnTo>
                      <a:lnTo>
                        <a:pt x="1441" y="1164"/>
                      </a:lnTo>
                      <a:lnTo>
                        <a:pt x="1437" y="1159"/>
                      </a:lnTo>
                      <a:lnTo>
                        <a:pt x="1436" y="1152"/>
                      </a:lnTo>
                      <a:lnTo>
                        <a:pt x="1436" y="1145"/>
                      </a:lnTo>
                      <a:lnTo>
                        <a:pt x="1437" y="1135"/>
                      </a:lnTo>
                      <a:lnTo>
                        <a:pt x="1440" y="1122"/>
                      </a:lnTo>
                      <a:lnTo>
                        <a:pt x="1570" y="1122"/>
                      </a:lnTo>
                      <a:close/>
                      <a:moveTo>
                        <a:pt x="1447" y="1087"/>
                      </a:moveTo>
                      <a:lnTo>
                        <a:pt x="1450" y="1078"/>
                      </a:lnTo>
                      <a:lnTo>
                        <a:pt x="1453" y="1070"/>
                      </a:lnTo>
                      <a:lnTo>
                        <a:pt x="1456" y="1064"/>
                      </a:lnTo>
                      <a:lnTo>
                        <a:pt x="1460" y="1060"/>
                      </a:lnTo>
                      <a:lnTo>
                        <a:pt x="1465" y="1056"/>
                      </a:lnTo>
                      <a:lnTo>
                        <a:pt x="1471" y="1055"/>
                      </a:lnTo>
                      <a:lnTo>
                        <a:pt x="1478" y="1054"/>
                      </a:lnTo>
                      <a:lnTo>
                        <a:pt x="1487" y="1052"/>
                      </a:lnTo>
                      <a:lnTo>
                        <a:pt x="1494" y="1052"/>
                      </a:lnTo>
                      <a:lnTo>
                        <a:pt x="1501" y="1054"/>
                      </a:lnTo>
                      <a:lnTo>
                        <a:pt x="1506" y="1055"/>
                      </a:lnTo>
                      <a:lnTo>
                        <a:pt x="1511" y="1059"/>
                      </a:lnTo>
                      <a:lnTo>
                        <a:pt x="1513" y="1063"/>
                      </a:lnTo>
                      <a:lnTo>
                        <a:pt x="1515" y="1069"/>
                      </a:lnTo>
                      <a:lnTo>
                        <a:pt x="1515" y="1076"/>
                      </a:lnTo>
                      <a:lnTo>
                        <a:pt x="1512" y="1087"/>
                      </a:lnTo>
                      <a:lnTo>
                        <a:pt x="1447" y="1087"/>
                      </a:lnTo>
                      <a:close/>
                      <a:moveTo>
                        <a:pt x="1275" y="1011"/>
                      </a:moveTo>
                      <a:lnTo>
                        <a:pt x="1210" y="1011"/>
                      </a:lnTo>
                      <a:lnTo>
                        <a:pt x="1165" y="1212"/>
                      </a:lnTo>
                      <a:lnTo>
                        <a:pt x="1231" y="1212"/>
                      </a:lnTo>
                      <a:lnTo>
                        <a:pt x="1258" y="1092"/>
                      </a:lnTo>
                      <a:lnTo>
                        <a:pt x="1261" y="1079"/>
                      </a:lnTo>
                      <a:lnTo>
                        <a:pt x="1268" y="1068"/>
                      </a:lnTo>
                      <a:lnTo>
                        <a:pt x="1272" y="1064"/>
                      </a:lnTo>
                      <a:lnTo>
                        <a:pt x="1275" y="1060"/>
                      </a:lnTo>
                      <a:lnTo>
                        <a:pt x="1282" y="1059"/>
                      </a:lnTo>
                      <a:lnTo>
                        <a:pt x="1288" y="1057"/>
                      </a:lnTo>
                      <a:lnTo>
                        <a:pt x="1293" y="1059"/>
                      </a:lnTo>
                      <a:lnTo>
                        <a:pt x="1297" y="1060"/>
                      </a:lnTo>
                      <a:lnTo>
                        <a:pt x="1299" y="1064"/>
                      </a:lnTo>
                      <a:lnTo>
                        <a:pt x="1302" y="1068"/>
                      </a:lnTo>
                      <a:lnTo>
                        <a:pt x="1302" y="1078"/>
                      </a:lnTo>
                      <a:lnTo>
                        <a:pt x="1301" y="1089"/>
                      </a:lnTo>
                      <a:lnTo>
                        <a:pt x="1298" y="1099"/>
                      </a:lnTo>
                      <a:lnTo>
                        <a:pt x="1358" y="1099"/>
                      </a:lnTo>
                      <a:lnTo>
                        <a:pt x="1361" y="1083"/>
                      </a:lnTo>
                      <a:lnTo>
                        <a:pt x="1364" y="1069"/>
                      </a:lnTo>
                      <a:lnTo>
                        <a:pt x="1365" y="1055"/>
                      </a:lnTo>
                      <a:lnTo>
                        <a:pt x="1366" y="1042"/>
                      </a:lnTo>
                      <a:lnTo>
                        <a:pt x="1365" y="1031"/>
                      </a:lnTo>
                      <a:lnTo>
                        <a:pt x="1364" y="1026"/>
                      </a:lnTo>
                      <a:lnTo>
                        <a:pt x="1361" y="1021"/>
                      </a:lnTo>
                      <a:lnTo>
                        <a:pt x="1358" y="1017"/>
                      </a:lnTo>
                      <a:lnTo>
                        <a:pt x="1354" y="1013"/>
                      </a:lnTo>
                      <a:lnTo>
                        <a:pt x="1349" y="1011"/>
                      </a:lnTo>
                      <a:lnTo>
                        <a:pt x="1344" y="1008"/>
                      </a:lnTo>
                      <a:lnTo>
                        <a:pt x="1336" y="1007"/>
                      </a:lnTo>
                      <a:lnTo>
                        <a:pt x="1328" y="1007"/>
                      </a:lnTo>
                      <a:lnTo>
                        <a:pt x="1320" y="1007"/>
                      </a:lnTo>
                      <a:lnTo>
                        <a:pt x="1311" y="1009"/>
                      </a:lnTo>
                      <a:lnTo>
                        <a:pt x="1303" y="1012"/>
                      </a:lnTo>
                      <a:lnTo>
                        <a:pt x="1296" y="1014"/>
                      </a:lnTo>
                      <a:lnTo>
                        <a:pt x="1288" y="1019"/>
                      </a:lnTo>
                      <a:lnTo>
                        <a:pt x="1282" y="1026"/>
                      </a:lnTo>
                      <a:lnTo>
                        <a:pt x="1275" y="1032"/>
                      </a:lnTo>
                      <a:lnTo>
                        <a:pt x="1270" y="1040"/>
                      </a:lnTo>
                      <a:lnTo>
                        <a:pt x="1269" y="1040"/>
                      </a:lnTo>
                      <a:lnTo>
                        <a:pt x="1275" y="1011"/>
                      </a:lnTo>
                      <a:close/>
                      <a:moveTo>
                        <a:pt x="998" y="1182"/>
                      </a:moveTo>
                      <a:lnTo>
                        <a:pt x="1002" y="1182"/>
                      </a:lnTo>
                      <a:lnTo>
                        <a:pt x="1005" y="1190"/>
                      </a:lnTo>
                      <a:lnTo>
                        <a:pt x="1008" y="1198"/>
                      </a:lnTo>
                      <a:lnTo>
                        <a:pt x="1012" y="1204"/>
                      </a:lnTo>
                      <a:lnTo>
                        <a:pt x="1018" y="1208"/>
                      </a:lnTo>
                      <a:lnTo>
                        <a:pt x="1026" y="1212"/>
                      </a:lnTo>
                      <a:lnTo>
                        <a:pt x="1034" y="1213"/>
                      </a:lnTo>
                      <a:lnTo>
                        <a:pt x="1041" y="1214"/>
                      </a:lnTo>
                      <a:lnTo>
                        <a:pt x="1050" y="1214"/>
                      </a:lnTo>
                      <a:lnTo>
                        <a:pt x="1060" y="1214"/>
                      </a:lnTo>
                      <a:lnTo>
                        <a:pt x="1069" y="1213"/>
                      </a:lnTo>
                      <a:lnTo>
                        <a:pt x="1078" y="1212"/>
                      </a:lnTo>
                      <a:lnTo>
                        <a:pt x="1087" y="1211"/>
                      </a:lnTo>
                      <a:lnTo>
                        <a:pt x="1094" y="1207"/>
                      </a:lnTo>
                      <a:lnTo>
                        <a:pt x="1101" y="1204"/>
                      </a:lnTo>
                      <a:lnTo>
                        <a:pt x="1107" y="1199"/>
                      </a:lnTo>
                      <a:lnTo>
                        <a:pt x="1113" y="1194"/>
                      </a:lnTo>
                      <a:lnTo>
                        <a:pt x="1118" y="1189"/>
                      </a:lnTo>
                      <a:lnTo>
                        <a:pt x="1123" y="1183"/>
                      </a:lnTo>
                      <a:lnTo>
                        <a:pt x="1129" y="1175"/>
                      </a:lnTo>
                      <a:lnTo>
                        <a:pt x="1132" y="1168"/>
                      </a:lnTo>
                      <a:lnTo>
                        <a:pt x="1140" y="1150"/>
                      </a:lnTo>
                      <a:lnTo>
                        <a:pt x="1145" y="1128"/>
                      </a:lnTo>
                      <a:lnTo>
                        <a:pt x="1155" y="1083"/>
                      </a:lnTo>
                      <a:lnTo>
                        <a:pt x="1158" y="1073"/>
                      </a:lnTo>
                      <a:lnTo>
                        <a:pt x="1159" y="1064"/>
                      </a:lnTo>
                      <a:lnTo>
                        <a:pt x="1159" y="1056"/>
                      </a:lnTo>
                      <a:lnTo>
                        <a:pt x="1158" y="1049"/>
                      </a:lnTo>
                      <a:lnTo>
                        <a:pt x="1156" y="1041"/>
                      </a:lnTo>
                      <a:lnTo>
                        <a:pt x="1155" y="1035"/>
                      </a:lnTo>
                      <a:lnTo>
                        <a:pt x="1153" y="1030"/>
                      </a:lnTo>
                      <a:lnTo>
                        <a:pt x="1149" y="1025"/>
                      </a:lnTo>
                      <a:lnTo>
                        <a:pt x="1144" y="1021"/>
                      </a:lnTo>
                      <a:lnTo>
                        <a:pt x="1140" y="1017"/>
                      </a:lnTo>
                      <a:lnTo>
                        <a:pt x="1134" y="1013"/>
                      </a:lnTo>
                      <a:lnTo>
                        <a:pt x="1127" y="1011"/>
                      </a:lnTo>
                      <a:lnTo>
                        <a:pt x="1113" y="1008"/>
                      </a:lnTo>
                      <a:lnTo>
                        <a:pt x="1096" y="1007"/>
                      </a:lnTo>
                      <a:lnTo>
                        <a:pt x="1086" y="1007"/>
                      </a:lnTo>
                      <a:lnTo>
                        <a:pt x="1075" y="1008"/>
                      </a:lnTo>
                      <a:lnTo>
                        <a:pt x="1067" y="1011"/>
                      </a:lnTo>
                      <a:lnTo>
                        <a:pt x="1058" y="1014"/>
                      </a:lnTo>
                      <a:lnTo>
                        <a:pt x="1050" y="1019"/>
                      </a:lnTo>
                      <a:lnTo>
                        <a:pt x="1042" y="1026"/>
                      </a:lnTo>
                      <a:lnTo>
                        <a:pt x="1036" y="1033"/>
                      </a:lnTo>
                      <a:lnTo>
                        <a:pt x="1031" y="1042"/>
                      </a:lnTo>
                      <a:lnTo>
                        <a:pt x="1027" y="1042"/>
                      </a:lnTo>
                      <a:lnTo>
                        <a:pt x="1036" y="1011"/>
                      </a:lnTo>
                      <a:lnTo>
                        <a:pt x="970" y="1011"/>
                      </a:lnTo>
                      <a:lnTo>
                        <a:pt x="907" y="1299"/>
                      </a:lnTo>
                      <a:lnTo>
                        <a:pt x="973" y="1299"/>
                      </a:lnTo>
                      <a:lnTo>
                        <a:pt x="998" y="1182"/>
                      </a:lnTo>
                      <a:close/>
                      <a:moveTo>
                        <a:pt x="1083" y="1112"/>
                      </a:moveTo>
                      <a:lnTo>
                        <a:pt x="1079" y="1127"/>
                      </a:lnTo>
                      <a:lnTo>
                        <a:pt x="1077" y="1138"/>
                      </a:lnTo>
                      <a:lnTo>
                        <a:pt x="1072" y="1149"/>
                      </a:lnTo>
                      <a:lnTo>
                        <a:pt x="1068" y="1155"/>
                      </a:lnTo>
                      <a:lnTo>
                        <a:pt x="1061" y="1160"/>
                      </a:lnTo>
                      <a:lnTo>
                        <a:pt x="1055" y="1163"/>
                      </a:lnTo>
                      <a:lnTo>
                        <a:pt x="1046" y="1164"/>
                      </a:lnTo>
                      <a:lnTo>
                        <a:pt x="1036" y="1164"/>
                      </a:lnTo>
                      <a:lnTo>
                        <a:pt x="1026" y="1164"/>
                      </a:lnTo>
                      <a:lnTo>
                        <a:pt x="1020" y="1163"/>
                      </a:lnTo>
                      <a:lnTo>
                        <a:pt x="1016" y="1161"/>
                      </a:lnTo>
                      <a:lnTo>
                        <a:pt x="1013" y="1160"/>
                      </a:lnTo>
                      <a:lnTo>
                        <a:pt x="1012" y="1157"/>
                      </a:lnTo>
                      <a:lnTo>
                        <a:pt x="1011" y="1155"/>
                      </a:lnTo>
                      <a:lnTo>
                        <a:pt x="1008" y="1149"/>
                      </a:lnTo>
                      <a:lnTo>
                        <a:pt x="1010" y="1138"/>
                      </a:lnTo>
                      <a:lnTo>
                        <a:pt x="1011" y="1127"/>
                      </a:lnTo>
                      <a:lnTo>
                        <a:pt x="1015" y="1111"/>
                      </a:lnTo>
                      <a:lnTo>
                        <a:pt x="1017" y="1098"/>
                      </a:lnTo>
                      <a:lnTo>
                        <a:pt x="1021" y="1087"/>
                      </a:lnTo>
                      <a:lnTo>
                        <a:pt x="1025" y="1078"/>
                      </a:lnTo>
                      <a:lnTo>
                        <a:pt x="1030" y="1070"/>
                      </a:lnTo>
                      <a:lnTo>
                        <a:pt x="1035" y="1064"/>
                      </a:lnTo>
                      <a:lnTo>
                        <a:pt x="1041" y="1060"/>
                      </a:lnTo>
                      <a:lnTo>
                        <a:pt x="1050" y="1059"/>
                      </a:lnTo>
                      <a:lnTo>
                        <a:pt x="1060" y="1057"/>
                      </a:lnTo>
                      <a:lnTo>
                        <a:pt x="1070" y="1059"/>
                      </a:lnTo>
                      <a:lnTo>
                        <a:pt x="1078" y="1060"/>
                      </a:lnTo>
                      <a:lnTo>
                        <a:pt x="1080" y="1063"/>
                      </a:lnTo>
                      <a:lnTo>
                        <a:pt x="1083" y="1064"/>
                      </a:lnTo>
                      <a:lnTo>
                        <a:pt x="1086" y="1066"/>
                      </a:lnTo>
                      <a:lnTo>
                        <a:pt x="1087" y="1070"/>
                      </a:lnTo>
                      <a:lnTo>
                        <a:pt x="1088" y="1078"/>
                      </a:lnTo>
                      <a:lnTo>
                        <a:pt x="1088" y="1087"/>
                      </a:lnTo>
                      <a:lnTo>
                        <a:pt x="1086" y="1098"/>
                      </a:lnTo>
                      <a:lnTo>
                        <a:pt x="1083" y="1112"/>
                      </a:lnTo>
                      <a:close/>
                      <a:moveTo>
                        <a:pt x="943" y="1011"/>
                      </a:moveTo>
                      <a:lnTo>
                        <a:pt x="867" y="1011"/>
                      </a:lnTo>
                      <a:lnTo>
                        <a:pt x="830" y="1066"/>
                      </a:lnTo>
                      <a:lnTo>
                        <a:pt x="819" y="1011"/>
                      </a:lnTo>
                      <a:lnTo>
                        <a:pt x="743" y="1011"/>
                      </a:lnTo>
                      <a:lnTo>
                        <a:pt x="773" y="1106"/>
                      </a:lnTo>
                      <a:lnTo>
                        <a:pt x="691" y="1212"/>
                      </a:lnTo>
                      <a:lnTo>
                        <a:pt x="769" y="1212"/>
                      </a:lnTo>
                      <a:lnTo>
                        <a:pt x="812" y="1146"/>
                      </a:lnTo>
                      <a:lnTo>
                        <a:pt x="826" y="1212"/>
                      </a:lnTo>
                      <a:lnTo>
                        <a:pt x="903" y="1212"/>
                      </a:lnTo>
                      <a:lnTo>
                        <a:pt x="869" y="1106"/>
                      </a:lnTo>
                      <a:lnTo>
                        <a:pt x="943" y="1011"/>
                      </a:lnTo>
                      <a:close/>
                      <a:moveTo>
                        <a:pt x="696" y="1122"/>
                      </a:moveTo>
                      <a:lnTo>
                        <a:pt x="698" y="1112"/>
                      </a:lnTo>
                      <a:lnTo>
                        <a:pt x="701" y="1097"/>
                      </a:lnTo>
                      <a:lnTo>
                        <a:pt x="703" y="1083"/>
                      </a:lnTo>
                      <a:lnTo>
                        <a:pt x="705" y="1071"/>
                      </a:lnTo>
                      <a:lnTo>
                        <a:pt x="705" y="1060"/>
                      </a:lnTo>
                      <a:lnTo>
                        <a:pt x="703" y="1051"/>
                      </a:lnTo>
                      <a:lnTo>
                        <a:pt x="702" y="1042"/>
                      </a:lnTo>
                      <a:lnTo>
                        <a:pt x="700" y="1035"/>
                      </a:lnTo>
                      <a:lnTo>
                        <a:pt x="696" y="1028"/>
                      </a:lnTo>
                      <a:lnTo>
                        <a:pt x="691" y="1023"/>
                      </a:lnTo>
                      <a:lnTo>
                        <a:pt x="684" y="1018"/>
                      </a:lnTo>
                      <a:lnTo>
                        <a:pt x="677" y="1014"/>
                      </a:lnTo>
                      <a:lnTo>
                        <a:pt x="669" y="1012"/>
                      </a:lnTo>
                      <a:lnTo>
                        <a:pt x="659" y="1009"/>
                      </a:lnTo>
                      <a:lnTo>
                        <a:pt x="649" y="1008"/>
                      </a:lnTo>
                      <a:lnTo>
                        <a:pt x="636" y="1007"/>
                      </a:lnTo>
                      <a:lnTo>
                        <a:pt x="622" y="1007"/>
                      </a:lnTo>
                      <a:lnTo>
                        <a:pt x="608" y="1007"/>
                      </a:lnTo>
                      <a:lnTo>
                        <a:pt x="595" y="1008"/>
                      </a:lnTo>
                      <a:lnTo>
                        <a:pt x="583" y="1009"/>
                      </a:lnTo>
                      <a:lnTo>
                        <a:pt x="572" y="1012"/>
                      </a:lnTo>
                      <a:lnTo>
                        <a:pt x="562" y="1016"/>
                      </a:lnTo>
                      <a:lnTo>
                        <a:pt x="553" y="1019"/>
                      </a:lnTo>
                      <a:lnTo>
                        <a:pt x="545" y="1025"/>
                      </a:lnTo>
                      <a:lnTo>
                        <a:pt x="538" y="1030"/>
                      </a:lnTo>
                      <a:lnTo>
                        <a:pt x="531" y="1037"/>
                      </a:lnTo>
                      <a:lnTo>
                        <a:pt x="526" y="1045"/>
                      </a:lnTo>
                      <a:lnTo>
                        <a:pt x="521" y="1052"/>
                      </a:lnTo>
                      <a:lnTo>
                        <a:pt x="516" y="1063"/>
                      </a:lnTo>
                      <a:lnTo>
                        <a:pt x="508" y="1085"/>
                      </a:lnTo>
                      <a:lnTo>
                        <a:pt x="501" y="1112"/>
                      </a:lnTo>
                      <a:lnTo>
                        <a:pt x="498" y="1125"/>
                      </a:lnTo>
                      <a:lnTo>
                        <a:pt x="497" y="1137"/>
                      </a:lnTo>
                      <a:lnTo>
                        <a:pt x="496" y="1149"/>
                      </a:lnTo>
                      <a:lnTo>
                        <a:pt x="495" y="1159"/>
                      </a:lnTo>
                      <a:lnTo>
                        <a:pt x="496" y="1169"/>
                      </a:lnTo>
                      <a:lnTo>
                        <a:pt x="497" y="1178"/>
                      </a:lnTo>
                      <a:lnTo>
                        <a:pt x="500" y="1185"/>
                      </a:lnTo>
                      <a:lnTo>
                        <a:pt x="503" y="1192"/>
                      </a:lnTo>
                      <a:lnTo>
                        <a:pt x="508" y="1197"/>
                      </a:lnTo>
                      <a:lnTo>
                        <a:pt x="514" y="1202"/>
                      </a:lnTo>
                      <a:lnTo>
                        <a:pt x="521" y="1206"/>
                      </a:lnTo>
                      <a:lnTo>
                        <a:pt x="529" y="1209"/>
                      </a:lnTo>
                      <a:lnTo>
                        <a:pt x="539" y="1212"/>
                      </a:lnTo>
                      <a:lnTo>
                        <a:pt x="550" y="1213"/>
                      </a:lnTo>
                      <a:lnTo>
                        <a:pt x="563" y="1214"/>
                      </a:lnTo>
                      <a:lnTo>
                        <a:pt x="577" y="1214"/>
                      </a:lnTo>
                      <a:lnTo>
                        <a:pt x="597" y="1214"/>
                      </a:lnTo>
                      <a:lnTo>
                        <a:pt x="616" y="1213"/>
                      </a:lnTo>
                      <a:lnTo>
                        <a:pt x="625" y="1212"/>
                      </a:lnTo>
                      <a:lnTo>
                        <a:pt x="634" y="1211"/>
                      </a:lnTo>
                      <a:lnTo>
                        <a:pt x="641" y="1208"/>
                      </a:lnTo>
                      <a:lnTo>
                        <a:pt x="649" y="1204"/>
                      </a:lnTo>
                      <a:lnTo>
                        <a:pt x="657" y="1201"/>
                      </a:lnTo>
                      <a:lnTo>
                        <a:pt x="663" y="1197"/>
                      </a:lnTo>
                      <a:lnTo>
                        <a:pt x="669" y="1190"/>
                      </a:lnTo>
                      <a:lnTo>
                        <a:pt x="674" y="1184"/>
                      </a:lnTo>
                      <a:lnTo>
                        <a:pt x="679" y="1176"/>
                      </a:lnTo>
                      <a:lnTo>
                        <a:pt x="683" y="1169"/>
                      </a:lnTo>
                      <a:lnTo>
                        <a:pt x="687" y="1159"/>
                      </a:lnTo>
                      <a:lnTo>
                        <a:pt x="689" y="1147"/>
                      </a:lnTo>
                      <a:lnTo>
                        <a:pt x="624" y="1147"/>
                      </a:lnTo>
                      <a:lnTo>
                        <a:pt x="622" y="1155"/>
                      </a:lnTo>
                      <a:lnTo>
                        <a:pt x="619" y="1160"/>
                      </a:lnTo>
                      <a:lnTo>
                        <a:pt x="616" y="1164"/>
                      </a:lnTo>
                      <a:lnTo>
                        <a:pt x="611" y="1166"/>
                      </a:lnTo>
                      <a:lnTo>
                        <a:pt x="601" y="1169"/>
                      </a:lnTo>
                      <a:lnTo>
                        <a:pt x="587" y="1169"/>
                      </a:lnTo>
                      <a:lnTo>
                        <a:pt x="578" y="1169"/>
                      </a:lnTo>
                      <a:lnTo>
                        <a:pt x="570" y="1166"/>
                      </a:lnTo>
                      <a:lnTo>
                        <a:pt x="565" y="1164"/>
                      </a:lnTo>
                      <a:lnTo>
                        <a:pt x="563" y="1159"/>
                      </a:lnTo>
                      <a:lnTo>
                        <a:pt x="562" y="1152"/>
                      </a:lnTo>
                      <a:lnTo>
                        <a:pt x="562" y="1145"/>
                      </a:lnTo>
                      <a:lnTo>
                        <a:pt x="563" y="1135"/>
                      </a:lnTo>
                      <a:lnTo>
                        <a:pt x="564" y="1122"/>
                      </a:lnTo>
                      <a:lnTo>
                        <a:pt x="696" y="1122"/>
                      </a:lnTo>
                      <a:close/>
                      <a:moveTo>
                        <a:pt x="573" y="1087"/>
                      </a:moveTo>
                      <a:lnTo>
                        <a:pt x="576" y="1078"/>
                      </a:lnTo>
                      <a:lnTo>
                        <a:pt x="578" y="1070"/>
                      </a:lnTo>
                      <a:lnTo>
                        <a:pt x="582" y="1064"/>
                      </a:lnTo>
                      <a:lnTo>
                        <a:pt x="586" y="1060"/>
                      </a:lnTo>
                      <a:lnTo>
                        <a:pt x="591" y="1056"/>
                      </a:lnTo>
                      <a:lnTo>
                        <a:pt x="597" y="1055"/>
                      </a:lnTo>
                      <a:lnTo>
                        <a:pt x="603" y="1054"/>
                      </a:lnTo>
                      <a:lnTo>
                        <a:pt x="611" y="1052"/>
                      </a:lnTo>
                      <a:lnTo>
                        <a:pt x="620" y="1052"/>
                      </a:lnTo>
                      <a:lnTo>
                        <a:pt x="626" y="1054"/>
                      </a:lnTo>
                      <a:lnTo>
                        <a:pt x="631" y="1055"/>
                      </a:lnTo>
                      <a:lnTo>
                        <a:pt x="635" y="1059"/>
                      </a:lnTo>
                      <a:lnTo>
                        <a:pt x="638" y="1063"/>
                      </a:lnTo>
                      <a:lnTo>
                        <a:pt x="639" y="1069"/>
                      </a:lnTo>
                      <a:lnTo>
                        <a:pt x="639" y="1076"/>
                      </a:lnTo>
                      <a:lnTo>
                        <a:pt x="638" y="1087"/>
                      </a:lnTo>
                      <a:lnTo>
                        <a:pt x="573" y="1087"/>
                      </a:lnTo>
                      <a:close/>
                      <a:moveTo>
                        <a:pt x="2114" y="597"/>
                      </a:moveTo>
                      <a:lnTo>
                        <a:pt x="2198" y="597"/>
                      </a:lnTo>
                      <a:lnTo>
                        <a:pt x="2211" y="598"/>
                      </a:lnTo>
                      <a:lnTo>
                        <a:pt x="2219" y="599"/>
                      </a:lnTo>
                      <a:lnTo>
                        <a:pt x="2227" y="602"/>
                      </a:lnTo>
                      <a:lnTo>
                        <a:pt x="2232" y="607"/>
                      </a:lnTo>
                      <a:lnTo>
                        <a:pt x="2235" y="613"/>
                      </a:lnTo>
                      <a:lnTo>
                        <a:pt x="2235" y="621"/>
                      </a:lnTo>
                      <a:lnTo>
                        <a:pt x="2235" y="631"/>
                      </a:lnTo>
                      <a:lnTo>
                        <a:pt x="2232" y="644"/>
                      </a:lnTo>
                      <a:lnTo>
                        <a:pt x="2230" y="657"/>
                      </a:lnTo>
                      <a:lnTo>
                        <a:pt x="2226" y="668"/>
                      </a:lnTo>
                      <a:lnTo>
                        <a:pt x="2222" y="676"/>
                      </a:lnTo>
                      <a:lnTo>
                        <a:pt x="2217" y="682"/>
                      </a:lnTo>
                      <a:lnTo>
                        <a:pt x="2211" y="687"/>
                      </a:lnTo>
                      <a:lnTo>
                        <a:pt x="2203" y="689"/>
                      </a:lnTo>
                      <a:lnTo>
                        <a:pt x="2192" y="690"/>
                      </a:lnTo>
                      <a:lnTo>
                        <a:pt x="2178" y="690"/>
                      </a:lnTo>
                      <a:lnTo>
                        <a:pt x="2094" y="690"/>
                      </a:lnTo>
                      <a:lnTo>
                        <a:pt x="2114" y="597"/>
                      </a:lnTo>
                      <a:close/>
                      <a:moveTo>
                        <a:pt x="2075" y="779"/>
                      </a:moveTo>
                      <a:lnTo>
                        <a:pt x="2159" y="779"/>
                      </a:lnTo>
                      <a:lnTo>
                        <a:pt x="2169" y="780"/>
                      </a:lnTo>
                      <a:lnTo>
                        <a:pt x="2178" y="783"/>
                      </a:lnTo>
                      <a:lnTo>
                        <a:pt x="2185" y="787"/>
                      </a:lnTo>
                      <a:lnTo>
                        <a:pt x="2189" y="793"/>
                      </a:lnTo>
                      <a:lnTo>
                        <a:pt x="2193" y="801"/>
                      </a:lnTo>
                      <a:lnTo>
                        <a:pt x="2193" y="809"/>
                      </a:lnTo>
                      <a:lnTo>
                        <a:pt x="2193" y="818"/>
                      </a:lnTo>
                      <a:lnTo>
                        <a:pt x="2192" y="830"/>
                      </a:lnTo>
                      <a:lnTo>
                        <a:pt x="2173" y="912"/>
                      </a:lnTo>
                      <a:lnTo>
                        <a:pt x="2280" y="912"/>
                      </a:lnTo>
                      <a:lnTo>
                        <a:pt x="2302" y="816"/>
                      </a:lnTo>
                      <a:lnTo>
                        <a:pt x="2303" y="807"/>
                      </a:lnTo>
                      <a:lnTo>
                        <a:pt x="2304" y="799"/>
                      </a:lnTo>
                      <a:lnTo>
                        <a:pt x="2304" y="792"/>
                      </a:lnTo>
                      <a:lnTo>
                        <a:pt x="2304" y="785"/>
                      </a:lnTo>
                      <a:lnTo>
                        <a:pt x="2303" y="779"/>
                      </a:lnTo>
                      <a:lnTo>
                        <a:pt x="2300" y="774"/>
                      </a:lnTo>
                      <a:lnTo>
                        <a:pt x="2298" y="769"/>
                      </a:lnTo>
                      <a:lnTo>
                        <a:pt x="2295" y="764"/>
                      </a:lnTo>
                      <a:lnTo>
                        <a:pt x="2292" y="760"/>
                      </a:lnTo>
                      <a:lnTo>
                        <a:pt x="2286" y="756"/>
                      </a:lnTo>
                      <a:lnTo>
                        <a:pt x="2281" y="754"/>
                      </a:lnTo>
                      <a:lnTo>
                        <a:pt x="2275" y="750"/>
                      </a:lnTo>
                      <a:lnTo>
                        <a:pt x="2261" y="746"/>
                      </a:lnTo>
                      <a:lnTo>
                        <a:pt x="2245" y="744"/>
                      </a:lnTo>
                      <a:lnTo>
                        <a:pt x="2246" y="740"/>
                      </a:lnTo>
                      <a:lnTo>
                        <a:pt x="2269" y="733"/>
                      </a:lnTo>
                      <a:lnTo>
                        <a:pt x="2286" y="727"/>
                      </a:lnTo>
                      <a:lnTo>
                        <a:pt x="2295" y="723"/>
                      </a:lnTo>
                      <a:lnTo>
                        <a:pt x="2302" y="719"/>
                      </a:lnTo>
                      <a:lnTo>
                        <a:pt x="2308" y="714"/>
                      </a:lnTo>
                      <a:lnTo>
                        <a:pt x="2313" y="709"/>
                      </a:lnTo>
                      <a:lnTo>
                        <a:pt x="2318" y="703"/>
                      </a:lnTo>
                      <a:lnTo>
                        <a:pt x="2322" y="697"/>
                      </a:lnTo>
                      <a:lnTo>
                        <a:pt x="2326" y="688"/>
                      </a:lnTo>
                      <a:lnTo>
                        <a:pt x="2330" y="679"/>
                      </a:lnTo>
                      <a:lnTo>
                        <a:pt x="2336" y="657"/>
                      </a:lnTo>
                      <a:lnTo>
                        <a:pt x="2343" y="630"/>
                      </a:lnTo>
                      <a:lnTo>
                        <a:pt x="2346" y="612"/>
                      </a:lnTo>
                      <a:lnTo>
                        <a:pt x="2348" y="597"/>
                      </a:lnTo>
                      <a:lnTo>
                        <a:pt x="2348" y="583"/>
                      </a:lnTo>
                      <a:lnTo>
                        <a:pt x="2347" y="571"/>
                      </a:lnTo>
                      <a:lnTo>
                        <a:pt x="2346" y="560"/>
                      </a:lnTo>
                      <a:lnTo>
                        <a:pt x="2342" y="550"/>
                      </a:lnTo>
                      <a:lnTo>
                        <a:pt x="2337" y="541"/>
                      </a:lnTo>
                      <a:lnTo>
                        <a:pt x="2332" y="533"/>
                      </a:lnTo>
                      <a:lnTo>
                        <a:pt x="2324" y="527"/>
                      </a:lnTo>
                      <a:lnTo>
                        <a:pt x="2316" y="522"/>
                      </a:lnTo>
                      <a:lnTo>
                        <a:pt x="2305" y="518"/>
                      </a:lnTo>
                      <a:lnTo>
                        <a:pt x="2294" y="514"/>
                      </a:lnTo>
                      <a:lnTo>
                        <a:pt x="2281" y="512"/>
                      </a:lnTo>
                      <a:lnTo>
                        <a:pt x="2266" y="511"/>
                      </a:lnTo>
                      <a:lnTo>
                        <a:pt x="2251" y="509"/>
                      </a:lnTo>
                      <a:lnTo>
                        <a:pt x="2235" y="509"/>
                      </a:lnTo>
                      <a:lnTo>
                        <a:pt x="2027" y="509"/>
                      </a:lnTo>
                      <a:lnTo>
                        <a:pt x="1938" y="912"/>
                      </a:lnTo>
                      <a:lnTo>
                        <a:pt x="2046" y="912"/>
                      </a:lnTo>
                      <a:lnTo>
                        <a:pt x="2075" y="779"/>
                      </a:lnTo>
                      <a:close/>
                      <a:moveTo>
                        <a:pt x="1928" y="635"/>
                      </a:moveTo>
                      <a:lnTo>
                        <a:pt x="1932" y="618"/>
                      </a:lnTo>
                      <a:lnTo>
                        <a:pt x="1936" y="602"/>
                      </a:lnTo>
                      <a:lnTo>
                        <a:pt x="1937" y="585"/>
                      </a:lnTo>
                      <a:lnTo>
                        <a:pt x="1936" y="571"/>
                      </a:lnTo>
                      <a:lnTo>
                        <a:pt x="1935" y="560"/>
                      </a:lnTo>
                      <a:lnTo>
                        <a:pt x="1931" y="549"/>
                      </a:lnTo>
                      <a:lnTo>
                        <a:pt x="1926" y="540"/>
                      </a:lnTo>
                      <a:lnTo>
                        <a:pt x="1918" y="532"/>
                      </a:lnTo>
                      <a:lnTo>
                        <a:pt x="1911" y="526"/>
                      </a:lnTo>
                      <a:lnTo>
                        <a:pt x="1901" y="519"/>
                      </a:lnTo>
                      <a:lnTo>
                        <a:pt x="1889" y="516"/>
                      </a:lnTo>
                      <a:lnTo>
                        <a:pt x="1876" y="512"/>
                      </a:lnTo>
                      <a:lnTo>
                        <a:pt x="1863" y="509"/>
                      </a:lnTo>
                      <a:lnTo>
                        <a:pt x="1847" y="507"/>
                      </a:lnTo>
                      <a:lnTo>
                        <a:pt x="1831" y="506"/>
                      </a:lnTo>
                      <a:lnTo>
                        <a:pt x="1813" y="506"/>
                      </a:lnTo>
                      <a:lnTo>
                        <a:pt x="1794" y="506"/>
                      </a:lnTo>
                      <a:lnTo>
                        <a:pt x="1756" y="506"/>
                      </a:lnTo>
                      <a:lnTo>
                        <a:pt x="1722" y="509"/>
                      </a:lnTo>
                      <a:lnTo>
                        <a:pt x="1706" y="512"/>
                      </a:lnTo>
                      <a:lnTo>
                        <a:pt x="1692" y="514"/>
                      </a:lnTo>
                      <a:lnTo>
                        <a:pt x="1678" y="519"/>
                      </a:lnTo>
                      <a:lnTo>
                        <a:pt x="1664" y="526"/>
                      </a:lnTo>
                      <a:lnTo>
                        <a:pt x="1652" y="532"/>
                      </a:lnTo>
                      <a:lnTo>
                        <a:pt x="1641" y="541"/>
                      </a:lnTo>
                      <a:lnTo>
                        <a:pt x="1631" y="551"/>
                      </a:lnTo>
                      <a:lnTo>
                        <a:pt x="1622" y="563"/>
                      </a:lnTo>
                      <a:lnTo>
                        <a:pt x="1613" y="576"/>
                      </a:lnTo>
                      <a:lnTo>
                        <a:pt x="1607" y="592"/>
                      </a:lnTo>
                      <a:lnTo>
                        <a:pt x="1601" y="608"/>
                      </a:lnTo>
                      <a:lnTo>
                        <a:pt x="1596" y="628"/>
                      </a:lnTo>
                      <a:lnTo>
                        <a:pt x="1593" y="642"/>
                      </a:lnTo>
                      <a:lnTo>
                        <a:pt x="1592" y="655"/>
                      </a:lnTo>
                      <a:lnTo>
                        <a:pt x="1592" y="666"/>
                      </a:lnTo>
                      <a:lnTo>
                        <a:pt x="1592" y="678"/>
                      </a:lnTo>
                      <a:lnTo>
                        <a:pt x="1594" y="687"/>
                      </a:lnTo>
                      <a:lnTo>
                        <a:pt x="1597" y="695"/>
                      </a:lnTo>
                      <a:lnTo>
                        <a:pt x="1601" y="703"/>
                      </a:lnTo>
                      <a:lnTo>
                        <a:pt x="1604" y="709"/>
                      </a:lnTo>
                      <a:lnTo>
                        <a:pt x="1609" y="714"/>
                      </a:lnTo>
                      <a:lnTo>
                        <a:pt x="1616" y="719"/>
                      </a:lnTo>
                      <a:lnTo>
                        <a:pt x="1622" y="723"/>
                      </a:lnTo>
                      <a:lnTo>
                        <a:pt x="1628" y="727"/>
                      </a:lnTo>
                      <a:lnTo>
                        <a:pt x="1642" y="732"/>
                      </a:lnTo>
                      <a:lnTo>
                        <a:pt x="1659" y="736"/>
                      </a:lnTo>
                      <a:lnTo>
                        <a:pt x="1758" y="751"/>
                      </a:lnTo>
                      <a:lnTo>
                        <a:pt x="1773" y="754"/>
                      </a:lnTo>
                      <a:lnTo>
                        <a:pt x="1783" y="757"/>
                      </a:lnTo>
                      <a:lnTo>
                        <a:pt x="1790" y="761"/>
                      </a:lnTo>
                      <a:lnTo>
                        <a:pt x="1795" y="766"/>
                      </a:lnTo>
                      <a:lnTo>
                        <a:pt x="1798" y="773"/>
                      </a:lnTo>
                      <a:lnTo>
                        <a:pt x="1799" y="778"/>
                      </a:lnTo>
                      <a:lnTo>
                        <a:pt x="1799" y="784"/>
                      </a:lnTo>
                      <a:lnTo>
                        <a:pt x="1798" y="790"/>
                      </a:lnTo>
                      <a:lnTo>
                        <a:pt x="1794" y="802"/>
                      </a:lnTo>
                      <a:lnTo>
                        <a:pt x="1790" y="811"/>
                      </a:lnTo>
                      <a:lnTo>
                        <a:pt x="1788" y="814"/>
                      </a:lnTo>
                      <a:lnTo>
                        <a:pt x="1784" y="817"/>
                      </a:lnTo>
                      <a:lnTo>
                        <a:pt x="1780" y="821"/>
                      </a:lnTo>
                      <a:lnTo>
                        <a:pt x="1776" y="822"/>
                      </a:lnTo>
                      <a:lnTo>
                        <a:pt x="1766" y="826"/>
                      </a:lnTo>
                      <a:lnTo>
                        <a:pt x="1755" y="828"/>
                      </a:lnTo>
                      <a:lnTo>
                        <a:pt x="1740" y="830"/>
                      </a:lnTo>
                      <a:lnTo>
                        <a:pt x="1722" y="830"/>
                      </a:lnTo>
                      <a:lnTo>
                        <a:pt x="1704" y="830"/>
                      </a:lnTo>
                      <a:lnTo>
                        <a:pt x="1689" y="828"/>
                      </a:lnTo>
                      <a:lnTo>
                        <a:pt x="1679" y="826"/>
                      </a:lnTo>
                      <a:lnTo>
                        <a:pt x="1670" y="822"/>
                      </a:lnTo>
                      <a:lnTo>
                        <a:pt x="1668" y="819"/>
                      </a:lnTo>
                      <a:lnTo>
                        <a:pt x="1665" y="816"/>
                      </a:lnTo>
                      <a:lnTo>
                        <a:pt x="1664" y="812"/>
                      </a:lnTo>
                      <a:lnTo>
                        <a:pt x="1663" y="808"/>
                      </a:lnTo>
                      <a:lnTo>
                        <a:pt x="1663" y="797"/>
                      </a:lnTo>
                      <a:lnTo>
                        <a:pt x="1665" y="783"/>
                      </a:lnTo>
                      <a:lnTo>
                        <a:pt x="1561" y="783"/>
                      </a:lnTo>
                      <a:lnTo>
                        <a:pt x="1558" y="804"/>
                      </a:lnTo>
                      <a:lnTo>
                        <a:pt x="1555" y="823"/>
                      </a:lnTo>
                      <a:lnTo>
                        <a:pt x="1555" y="841"/>
                      </a:lnTo>
                      <a:lnTo>
                        <a:pt x="1556" y="855"/>
                      </a:lnTo>
                      <a:lnTo>
                        <a:pt x="1560" y="868"/>
                      </a:lnTo>
                      <a:lnTo>
                        <a:pt x="1565" y="879"/>
                      </a:lnTo>
                      <a:lnTo>
                        <a:pt x="1571" y="888"/>
                      </a:lnTo>
                      <a:lnTo>
                        <a:pt x="1579" y="895"/>
                      </a:lnTo>
                      <a:lnTo>
                        <a:pt x="1589" y="902"/>
                      </a:lnTo>
                      <a:lnTo>
                        <a:pt x="1601" y="907"/>
                      </a:lnTo>
                      <a:lnTo>
                        <a:pt x="1615" y="911"/>
                      </a:lnTo>
                      <a:lnTo>
                        <a:pt x="1630" y="913"/>
                      </a:lnTo>
                      <a:lnTo>
                        <a:pt x="1645" y="916"/>
                      </a:lnTo>
                      <a:lnTo>
                        <a:pt x="1663" y="917"/>
                      </a:lnTo>
                      <a:lnTo>
                        <a:pt x="1683" y="917"/>
                      </a:lnTo>
                      <a:lnTo>
                        <a:pt x="1703" y="918"/>
                      </a:lnTo>
                      <a:lnTo>
                        <a:pt x="1730" y="917"/>
                      </a:lnTo>
                      <a:lnTo>
                        <a:pt x="1754" y="917"/>
                      </a:lnTo>
                      <a:lnTo>
                        <a:pt x="1776" y="914"/>
                      </a:lnTo>
                      <a:lnTo>
                        <a:pt x="1795" y="912"/>
                      </a:lnTo>
                      <a:lnTo>
                        <a:pt x="1812" y="909"/>
                      </a:lnTo>
                      <a:lnTo>
                        <a:pt x="1827" y="904"/>
                      </a:lnTo>
                      <a:lnTo>
                        <a:pt x="1841" y="899"/>
                      </a:lnTo>
                      <a:lnTo>
                        <a:pt x="1852" y="893"/>
                      </a:lnTo>
                      <a:lnTo>
                        <a:pt x="1863" y="884"/>
                      </a:lnTo>
                      <a:lnTo>
                        <a:pt x="1871" y="875"/>
                      </a:lnTo>
                      <a:lnTo>
                        <a:pt x="1879" y="864"/>
                      </a:lnTo>
                      <a:lnTo>
                        <a:pt x="1887" y="851"/>
                      </a:lnTo>
                      <a:lnTo>
                        <a:pt x="1892" y="837"/>
                      </a:lnTo>
                      <a:lnTo>
                        <a:pt x="1898" y="821"/>
                      </a:lnTo>
                      <a:lnTo>
                        <a:pt x="1903" y="803"/>
                      </a:lnTo>
                      <a:lnTo>
                        <a:pt x="1907" y="783"/>
                      </a:lnTo>
                      <a:lnTo>
                        <a:pt x="1909" y="774"/>
                      </a:lnTo>
                      <a:lnTo>
                        <a:pt x="1911" y="764"/>
                      </a:lnTo>
                      <a:lnTo>
                        <a:pt x="1911" y="755"/>
                      </a:lnTo>
                      <a:lnTo>
                        <a:pt x="1911" y="747"/>
                      </a:lnTo>
                      <a:lnTo>
                        <a:pt x="1909" y="740"/>
                      </a:lnTo>
                      <a:lnTo>
                        <a:pt x="1908" y="732"/>
                      </a:lnTo>
                      <a:lnTo>
                        <a:pt x="1906" y="726"/>
                      </a:lnTo>
                      <a:lnTo>
                        <a:pt x="1903" y="719"/>
                      </a:lnTo>
                      <a:lnTo>
                        <a:pt x="1899" y="714"/>
                      </a:lnTo>
                      <a:lnTo>
                        <a:pt x="1894" y="709"/>
                      </a:lnTo>
                      <a:lnTo>
                        <a:pt x="1889" y="704"/>
                      </a:lnTo>
                      <a:lnTo>
                        <a:pt x="1883" y="701"/>
                      </a:lnTo>
                      <a:lnTo>
                        <a:pt x="1876" y="697"/>
                      </a:lnTo>
                      <a:lnTo>
                        <a:pt x="1869" y="694"/>
                      </a:lnTo>
                      <a:lnTo>
                        <a:pt x="1860" y="692"/>
                      </a:lnTo>
                      <a:lnTo>
                        <a:pt x="1851" y="689"/>
                      </a:lnTo>
                      <a:lnTo>
                        <a:pt x="1752" y="669"/>
                      </a:lnTo>
                      <a:lnTo>
                        <a:pt x="1737" y="665"/>
                      </a:lnTo>
                      <a:lnTo>
                        <a:pt x="1726" y="663"/>
                      </a:lnTo>
                      <a:lnTo>
                        <a:pt x="1716" y="659"/>
                      </a:lnTo>
                      <a:lnTo>
                        <a:pt x="1709" y="656"/>
                      </a:lnTo>
                      <a:lnTo>
                        <a:pt x="1707" y="654"/>
                      </a:lnTo>
                      <a:lnTo>
                        <a:pt x="1704" y="651"/>
                      </a:lnTo>
                      <a:lnTo>
                        <a:pt x="1703" y="649"/>
                      </a:lnTo>
                      <a:lnTo>
                        <a:pt x="1702" y="645"/>
                      </a:lnTo>
                      <a:lnTo>
                        <a:pt x="1702" y="637"/>
                      </a:lnTo>
                      <a:lnTo>
                        <a:pt x="1703" y="628"/>
                      </a:lnTo>
                      <a:lnTo>
                        <a:pt x="1706" y="621"/>
                      </a:lnTo>
                      <a:lnTo>
                        <a:pt x="1708" y="613"/>
                      </a:lnTo>
                      <a:lnTo>
                        <a:pt x="1712" y="607"/>
                      </a:lnTo>
                      <a:lnTo>
                        <a:pt x="1718" y="602"/>
                      </a:lnTo>
                      <a:lnTo>
                        <a:pt x="1727" y="598"/>
                      </a:lnTo>
                      <a:lnTo>
                        <a:pt x="1740" y="595"/>
                      </a:lnTo>
                      <a:lnTo>
                        <a:pt x="1755" y="594"/>
                      </a:lnTo>
                      <a:lnTo>
                        <a:pt x="1774" y="593"/>
                      </a:lnTo>
                      <a:lnTo>
                        <a:pt x="1789" y="593"/>
                      </a:lnTo>
                      <a:lnTo>
                        <a:pt x="1802" y="594"/>
                      </a:lnTo>
                      <a:lnTo>
                        <a:pt x="1811" y="595"/>
                      </a:lnTo>
                      <a:lnTo>
                        <a:pt x="1820" y="599"/>
                      </a:lnTo>
                      <a:lnTo>
                        <a:pt x="1822" y="602"/>
                      </a:lnTo>
                      <a:lnTo>
                        <a:pt x="1825" y="604"/>
                      </a:lnTo>
                      <a:lnTo>
                        <a:pt x="1826" y="607"/>
                      </a:lnTo>
                      <a:lnTo>
                        <a:pt x="1827" y="612"/>
                      </a:lnTo>
                      <a:lnTo>
                        <a:pt x="1827" y="622"/>
                      </a:lnTo>
                      <a:lnTo>
                        <a:pt x="1826" y="635"/>
                      </a:lnTo>
                      <a:lnTo>
                        <a:pt x="1928" y="635"/>
                      </a:lnTo>
                      <a:close/>
                      <a:moveTo>
                        <a:pt x="1321" y="597"/>
                      </a:moveTo>
                      <a:lnTo>
                        <a:pt x="1394" y="597"/>
                      </a:lnTo>
                      <a:lnTo>
                        <a:pt x="1408" y="598"/>
                      </a:lnTo>
                      <a:lnTo>
                        <a:pt x="1420" y="599"/>
                      </a:lnTo>
                      <a:lnTo>
                        <a:pt x="1423" y="602"/>
                      </a:lnTo>
                      <a:lnTo>
                        <a:pt x="1427" y="603"/>
                      </a:lnTo>
                      <a:lnTo>
                        <a:pt x="1430" y="606"/>
                      </a:lnTo>
                      <a:lnTo>
                        <a:pt x="1432" y="609"/>
                      </a:lnTo>
                      <a:lnTo>
                        <a:pt x="1435" y="617"/>
                      </a:lnTo>
                      <a:lnTo>
                        <a:pt x="1435" y="626"/>
                      </a:lnTo>
                      <a:lnTo>
                        <a:pt x="1434" y="638"/>
                      </a:lnTo>
                      <a:lnTo>
                        <a:pt x="1431" y="652"/>
                      </a:lnTo>
                      <a:lnTo>
                        <a:pt x="1428" y="664"/>
                      </a:lnTo>
                      <a:lnTo>
                        <a:pt x="1425" y="674"/>
                      </a:lnTo>
                      <a:lnTo>
                        <a:pt x="1420" y="682"/>
                      </a:lnTo>
                      <a:lnTo>
                        <a:pt x="1415" y="688"/>
                      </a:lnTo>
                      <a:lnTo>
                        <a:pt x="1407" y="692"/>
                      </a:lnTo>
                      <a:lnTo>
                        <a:pt x="1398" y="694"/>
                      </a:lnTo>
                      <a:lnTo>
                        <a:pt x="1387" y="695"/>
                      </a:lnTo>
                      <a:lnTo>
                        <a:pt x="1373" y="697"/>
                      </a:lnTo>
                      <a:lnTo>
                        <a:pt x="1299" y="697"/>
                      </a:lnTo>
                      <a:lnTo>
                        <a:pt x="1321" y="597"/>
                      </a:lnTo>
                      <a:close/>
                      <a:moveTo>
                        <a:pt x="1280" y="784"/>
                      </a:moveTo>
                      <a:lnTo>
                        <a:pt x="1375" y="784"/>
                      </a:lnTo>
                      <a:lnTo>
                        <a:pt x="1396" y="784"/>
                      </a:lnTo>
                      <a:lnTo>
                        <a:pt x="1413" y="784"/>
                      </a:lnTo>
                      <a:lnTo>
                        <a:pt x="1430" y="782"/>
                      </a:lnTo>
                      <a:lnTo>
                        <a:pt x="1445" y="780"/>
                      </a:lnTo>
                      <a:lnTo>
                        <a:pt x="1459" y="776"/>
                      </a:lnTo>
                      <a:lnTo>
                        <a:pt x="1470" y="773"/>
                      </a:lnTo>
                      <a:lnTo>
                        <a:pt x="1482" y="768"/>
                      </a:lnTo>
                      <a:lnTo>
                        <a:pt x="1492" y="760"/>
                      </a:lnTo>
                      <a:lnTo>
                        <a:pt x="1501" y="752"/>
                      </a:lnTo>
                      <a:lnTo>
                        <a:pt x="1508" y="744"/>
                      </a:lnTo>
                      <a:lnTo>
                        <a:pt x="1515" y="732"/>
                      </a:lnTo>
                      <a:lnTo>
                        <a:pt x="1521" y="719"/>
                      </a:lnTo>
                      <a:lnTo>
                        <a:pt x="1527" y="706"/>
                      </a:lnTo>
                      <a:lnTo>
                        <a:pt x="1532" y="689"/>
                      </a:lnTo>
                      <a:lnTo>
                        <a:pt x="1537" y="671"/>
                      </a:lnTo>
                      <a:lnTo>
                        <a:pt x="1542" y="651"/>
                      </a:lnTo>
                      <a:lnTo>
                        <a:pt x="1546" y="632"/>
                      </a:lnTo>
                      <a:lnTo>
                        <a:pt x="1549" y="614"/>
                      </a:lnTo>
                      <a:lnTo>
                        <a:pt x="1550" y="599"/>
                      </a:lnTo>
                      <a:lnTo>
                        <a:pt x="1549" y="584"/>
                      </a:lnTo>
                      <a:lnTo>
                        <a:pt x="1547" y="571"/>
                      </a:lnTo>
                      <a:lnTo>
                        <a:pt x="1545" y="560"/>
                      </a:lnTo>
                      <a:lnTo>
                        <a:pt x="1541" y="550"/>
                      </a:lnTo>
                      <a:lnTo>
                        <a:pt x="1535" y="541"/>
                      </a:lnTo>
                      <a:lnTo>
                        <a:pt x="1528" y="532"/>
                      </a:lnTo>
                      <a:lnTo>
                        <a:pt x="1520" y="526"/>
                      </a:lnTo>
                      <a:lnTo>
                        <a:pt x="1509" y="521"/>
                      </a:lnTo>
                      <a:lnTo>
                        <a:pt x="1498" y="516"/>
                      </a:lnTo>
                      <a:lnTo>
                        <a:pt x="1484" y="513"/>
                      </a:lnTo>
                      <a:lnTo>
                        <a:pt x="1470" y="511"/>
                      </a:lnTo>
                      <a:lnTo>
                        <a:pt x="1454" y="509"/>
                      </a:lnTo>
                      <a:lnTo>
                        <a:pt x="1436" y="509"/>
                      </a:lnTo>
                      <a:lnTo>
                        <a:pt x="1234" y="509"/>
                      </a:lnTo>
                      <a:lnTo>
                        <a:pt x="1144" y="912"/>
                      </a:lnTo>
                      <a:lnTo>
                        <a:pt x="1251" y="912"/>
                      </a:lnTo>
                      <a:lnTo>
                        <a:pt x="1280" y="784"/>
                      </a:lnTo>
                      <a:close/>
                      <a:moveTo>
                        <a:pt x="1135" y="635"/>
                      </a:moveTo>
                      <a:lnTo>
                        <a:pt x="1139" y="618"/>
                      </a:lnTo>
                      <a:lnTo>
                        <a:pt x="1141" y="602"/>
                      </a:lnTo>
                      <a:lnTo>
                        <a:pt x="1142" y="585"/>
                      </a:lnTo>
                      <a:lnTo>
                        <a:pt x="1142" y="571"/>
                      </a:lnTo>
                      <a:lnTo>
                        <a:pt x="1141" y="560"/>
                      </a:lnTo>
                      <a:lnTo>
                        <a:pt x="1137" y="549"/>
                      </a:lnTo>
                      <a:lnTo>
                        <a:pt x="1132" y="540"/>
                      </a:lnTo>
                      <a:lnTo>
                        <a:pt x="1125" y="532"/>
                      </a:lnTo>
                      <a:lnTo>
                        <a:pt x="1117" y="526"/>
                      </a:lnTo>
                      <a:lnTo>
                        <a:pt x="1107" y="519"/>
                      </a:lnTo>
                      <a:lnTo>
                        <a:pt x="1096" y="516"/>
                      </a:lnTo>
                      <a:lnTo>
                        <a:pt x="1083" y="512"/>
                      </a:lnTo>
                      <a:lnTo>
                        <a:pt x="1069" y="509"/>
                      </a:lnTo>
                      <a:lnTo>
                        <a:pt x="1054" y="507"/>
                      </a:lnTo>
                      <a:lnTo>
                        <a:pt x="1037" y="506"/>
                      </a:lnTo>
                      <a:lnTo>
                        <a:pt x="1018" y="506"/>
                      </a:lnTo>
                      <a:lnTo>
                        <a:pt x="999" y="506"/>
                      </a:lnTo>
                      <a:lnTo>
                        <a:pt x="962" y="506"/>
                      </a:lnTo>
                      <a:lnTo>
                        <a:pt x="927" y="509"/>
                      </a:lnTo>
                      <a:lnTo>
                        <a:pt x="912" y="512"/>
                      </a:lnTo>
                      <a:lnTo>
                        <a:pt x="897" y="514"/>
                      </a:lnTo>
                      <a:lnTo>
                        <a:pt x="883" y="519"/>
                      </a:lnTo>
                      <a:lnTo>
                        <a:pt x="870" y="526"/>
                      </a:lnTo>
                      <a:lnTo>
                        <a:pt x="858" y="532"/>
                      </a:lnTo>
                      <a:lnTo>
                        <a:pt x="848" y="541"/>
                      </a:lnTo>
                      <a:lnTo>
                        <a:pt x="837" y="551"/>
                      </a:lnTo>
                      <a:lnTo>
                        <a:pt x="829" y="563"/>
                      </a:lnTo>
                      <a:lnTo>
                        <a:pt x="820" y="576"/>
                      </a:lnTo>
                      <a:lnTo>
                        <a:pt x="813" y="592"/>
                      </a:lnTo>
                      <a:lnTo>
                        <a:pt x="807" y="608"/>
                      </a:lnTo>
                      <a:lnTo>
                        <a:pt x="802" y="628"/>
                      </a:lnTo>
                      <a:lnTo>
                        <a:pt x="800" y="642"/>
                      </a:lnTo>
                      <a:lnTo>
                        <a:pt x="798" y="655"/>
                      </a:lnTo>
                      <a:lnTo>
                        <a:pt x="797" y="666"/>
                      </a:lnTo>
                      <a:lnTo>
                        <a:pt x="798" y="678"/>
                      </a:lnTo>
                      <a:lnTo>
                        <a:pt x="800" y="687"/>
                      </a:lnTo>
                      <a:lnTo>
                        <a:pt x="803" y="695"/>
                      </a:lnTo>
                      <a:lnTo>
                        <a:pt x="806" y="703"/>
                      </a:lnTo>
                      <a:lnTo>
                        <a:pt x="811" y="709"/>
                      </a:lnTo>
                      <a:lnTo>
                        <a:pt x="816" y="714"/>
                      </a:lnTo>
                      <a:lnTo>
                        <a:pt x="821" y="719"/>
                      </a:lnTo>
                      <a:lnTo>
                        <a:pt x="827" y="723"/>
                      </a:lnTo>
                      <a:lnTo>
                        <a:pt x="835" y="727"/>
                      </a:lnTo>
                      <a:lnTo>
                        <a:pt x="849" y="732"/>
                      </a:lnTo>
                      <a:lnTo>
                        <a:pt x="864" y="736"/>
                      </a:lnTo>
                      <a:lnTo>
                        <a:pt x="964" y="751"/>
                      </a:lnTo>
                      <a:lnTo>
                        <a:pt x="978" y="754"/>
                      </a:lnTo>
                      <a:lnTo>
                        <a:pt x="989" y="757"/>
                      </a:lnTo>
                      <a:lnTo>
                        <a:pt x="997" y="761"/>
                      </a:lnTo>
                      <a:lnTo>
                        <a:pt x="1002" y="766"/>
                      </a:lnTo>
                      <a:lnTo>
                        <a:pt x="1005" y="773"/>
                      </a:lnTo>
                      <a:lnTo>
                        <a:pt x="1006" y="778"/>
                      </a:lnTo>
                      <a:lnTo>
                        <a:pt x="1006" y="784"/>
                      </a:lnTo>
                      <a:lnTo>
                        <a:pt x="1005" y="790"/>
                      </a:lnTo>
                      <a:lnTo>
                        <a:pt x="1001" y="802"/>
                      </a:lnTo>
                      <a:lnTo>
                        <a:pt x="997" y="811"/>
                      </a:lnTo>
                      <a:lnTo>
                        <a:pt x="993" y="814"/>
                      </a:lnTo>
                      <a:lnTo>
                        <a:pt x="991" y="817"/>
                      </a:lnTo>
                      <a:lnTo>
                        <a:pt x="987" y="821"/>
                      </a:lnTo>
                      <a:lnTo>
                        <a:pt x="983" y="822"/>
                      </a:lnTo>
                      <a:lnTo>
                        <a:pt x="973" y="826"/>
                      </a:lnTo>
                      <a:lnTo>
                        <a:pt x="960" y="828"/>
                      </a:lnTo>
                      <a:lnTo>
                        <a:pt x="946" y="830"/>
                      </a:lnTo>
                      <a:lnTo>
                        <a:pt x="929" y="830"/>
                      </a:lnTo>
                      <a:lnTo>
                        <a:pt x="911" y="830"/>
                      </a:lnTo>
                      <a:lnTo>
                        <a:pt x="896" y="828"/>
                      </a:lnTo>
                      <a:lnTo>
                        <a:pt x="884" y="826"/>
                      </a:lnTo>
                      <a:lnTo>
                        <a:pt x="877" y="822"/>
                      </a:lnTo>
                      <a:lnTo>
                        <a:pt x="873" y="819"/>
                      </a:lnTo>
                      <a:lnTo>
                        <a:pt x="872" y="816"/>
                      </a:lnTo>
                      <a:lnTo>
                        <a:pt x="869" y="812"/>
                      </a:lnTo>
                      <a:lnTo>
                        <a:pt x="869" y="808"/>
                      </a:lnTo>
                      <a:lnTo>
                        <a:pt x="869" y="797"/>
                      </a:lnTo>
                      <a:lnTo>
                        <a:pt x="870" y="783"/>
                      </a:lnTo>
                      <a:lnTo>
                        <a:pt x="768" y="783"/>
                      </a:lnTo>
                      <a:lnTo>
                        <a:pt x="764" y="804"/>
                      </a:lnTo>
                      <a:lnTo>
                        <a:pt x="762" y="823"/>
                      </a:lnTo>
                      <a:lnTo>
                        <a:pt x="762" y="841"/>
                      </a:lnTo>
                      <a:lnTo>
                        <a:pt x="763" y="855"/>
                      </a:lnTo>
                      <a:lnTo>
                        <a:pt x="765" y="868"/>
                      </a:lnTo>
                      <a:lnTo>
                        <a:pt x="770" y="879"/>
                      </a:lnTo>
                      <a:lnTo>
                        <a:pt x="778" y="888"/>
                      </a:lnTo>
                      <a:lnTo>
                        <a:pt x="786" y="895"/>
                      </a:lnTo>
                      <a:lnTo>
                        <a:pt x="796" y="902"/>
                      </a:lnTo>
                      <a:lnTo>
                        <a:pt x="807" y="907"/>
                      </a:lnTo>
                      <a:lnTo>
                        <a:pt x="821" y="911"/>
                      </a:lnTo>
                      <a:lnTo>
                        <a:pt x="835" y="913"/>
                      </a:lnTo>
                      <a:lnTo>
                        <a:pt x="851" y="916"/>
                      </a:lnTo>
                      <a:lnTo>
                        <a:pt x="869" y="917"/>
                      </a:lnTo>
                      <a:lnTo>
                        <a:pt x="888" y="917"/>
                      </a:lnTo>
                      <a:lnTo>
                        <a:pt x="910" y="918"/>
                      </a:lnTo>
                      <a:lnTo>
                        <a:pt x="936" y="917"/>
                      </a:lnTo>
                      <a:lnTo>
                        <a:pt x="960" y="917"/>
                      </a:lnTo>
                      <a:lnTo>
                        <a:pt x="982" y="914"/>
                      </a:lnTo>
                      <a:lnTo>
                        <a:pt x="1002" y="912"/>
                      </a:lnTo>
                      <a:lnTo>
                        <a:pt x="1018" y="909"/>
                      </a:lnTo>
                      <a:lnTo>
                        <a:pt x="1034" y="904"/>
                      </a:lnTo>
                      <a:lnTo>
                        <a:pt x="1048" y="899"/>
                      </a:lnTo>
                      <a:lnTo>
                        <a:pt x="1059" y="893"/>
                      </a:lnTo>
                      <a:lnTo>
                        <a:pt x="1069" y="884"/>
                      </a:lnTo>
                      <a:lnTo>
                        <a:pt x="1078" y="875"/>
                      </a:lnTo>
                      <a:lnTo>
                        <a:pt x="1086" y="864"/>
                      </a:lnTo>
                      <a:lnTo>
                        <a:pt x="1092" y="851"/>
                      </a:lnTo>
                      <a:lnTo>
                        <a:pt x="1098" y="837"/>
                      </a:lnTo>
                      <a:lnTo>
                        <a:pt x="1103" y="821"/>
                      </a:lnTo>
                      <a:lnTo>
                        <a:pt x="1108" y="803"/>
                      </a:lnTo>
                      <a:lnTo>
                        <a:pt x="1113" y="783"/>
                      </a:lnTo>
                      <a:lnTo>
                        <a:pt x="1116" y="774"/>
                      </a:lnTo>
                      <a:lnTo>
                        <a:pt x="1116" y="764"/>
                      </a:lnTo>
                      <a:lnTo>
                        <a:pt x="1117" y="755"/>
                      </a:lnTo>
                      <a:lnTo>
                        <a:pt x="1117" y="747"/>
                      </a:lnTo>
                      <a:lnTo>
                        <a:pt x="1116" y="740"/>
                      </a:lnTo>
                      <a:lnTo>
                        <a:pt x="1115" y="732"/>
                      </a:lnTo>
                      <a:lnTo>
                        <a:pt x="1112" y="726"/>
                      </a:lnTo>
                      <a:lnTo>
                        <a:pt x="1108" y="719"/>
                      </a:lnTo>
                      <a:lnTo>
                        <a:pt x="1105" y="714"/>
                      </a:lnTo>
                      <a:lnTo>
                        <a:pt x="1101" y="709"/>
                      </a:lnTo>
                      <a:lnTo>
                        <a:pt x="1096" y="704"/>
                      </a:lnTo>
                      <a:lnTo>
                        <a:pt x="1089" y="701"/>
                      </a:lnTo>
                      <a:lnTo>
                        <a:pt x="1083" y="697"/>
                      </a:lnTo>
                      <a:lnTo>
                        <a:pt x="1075" y="694"/>
                      </a:lnTo>
                      <a:lnTo>
                        <a:pt x="1067" y="692"/>
                      </a:lnTo>
                      <a:lnTo>
                        <a:pt x="1058" y="689"/>
                      </a:lnTo>
                      <a:lnTo>
                        <a:pt x="959" y="669"/>
                      </a:lnTo>
                      <a:lnTo>
                        <a:pt x="944" y="665"/>
                      </a:lnTo>
                      <a:lnTo>
                        <a:pt x="931" y="663"/>
                      </a:lnTo>
                      <a:lnTo>
                        <a:pt x="922" y="659"/>
                      </a:lnTo>
                      <a:lnTo>
                        <a:pt x="915" y="656"/>
                      </a:lnTo>
                      <a:lnTo>
                        <a:pt x="912" y="654"/>
                      </a:lnTo>
                      <a:lnTo>
                        <a:pt x="911" y="651"/>
                      </a:lnTo>
                      <a:lnTo>
                        <a:pt x="910" y="649"/>
                      </a:lnTo>
                      <a:lnTo>
                        <a:pt x="908" y="645"/>
                      </a:lnTo>
                      <a:lnTo>
                        <a:pt x="908" y="637"/>
                      </a:lnTo>
                      <a:lnTo>
                        <a:pt x="910" y="628"/>
                      </a:lnTo>
                      <a:lnTo>
                        <a:pt x="911" y="621"/>
                      </a:lnTo>
                      <a:lnTo>
                        <a:pt x="915" y="613"/>
                      </a:lnTo>
                      <a:lnTo>
                        <a:pt x="918" y="607"/>
                      </a:lnTo>
                      <a:lnTo>
                        <a:pt x="925" y="602"/>
                      </a:lnTo>
                      <a:lnTo>
                        <a:pt x="934" y="598"/>
                      </a:lnTo>
                      <a:lnTo>
                        <a:pt x="945" y="595"/>
                      </a:lnTo>
                      <a:lnTo>
                        <a:pt x="962" y="594"/>
                      </a:lnTo>
                      <a:lnTo>
                        <a:pt x="980" y="593"/>
                      </a:lnTo>
                      <a:lnTo>
                        <a:pt x="996" y="593"/>
                      </a:lnTo>
                      <a:lnTo>
                        <a:pt x="1007" y="594"/>
                      </a:lnTo>
                      <a:lnTo>
                        <a:pt x="1017" y="595"/>
                      </a:lnTo>
                      <a:lnTo>
                        <a:pt x="1025" y="599"/>
                      </a:lnTo>
                      <a:lnTo>
                        <a:pt x="1029" y="602"/>
                      </a:lnTo>
                      <a:lnTo>
                        <a:pt x="1030" y="604"/>
                      </a:lnTo>
                      <a:lnTo>
                        <a:pt x="1032" y="607"/>
                      </a:lnTo>
                      <a:lnTo>
                        <a:pt x="1034" y="612"/>
                      </a:lnTo>
                      <a:lnTo>
                        <a:pt x="1034" y="622"/>
                      </a:lnTo>
                      <a:lnTo>
                        <a:pt x="1031" y="635"/>
                      </a:lnTo>
                      <a:lnTo>
                        <a:pt x="1135" y="635"/>
                      </a:lnTo>
                      <a:close/>
                    </a:path>
                  </a:pathLst>
                </a:custGeom>
                <a:solidFill>
                  <a:srgbClr val="004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13" name="Freeform 10"/>
                <p:cNvSpPr>
                  <a:spLocks/>
                </p:cNvSpPr>
                <p:nvPr/>
              </p:nvSpPr>
              <p:spPr bwMode="auto">
                <a:xfrm>
                  <a:off x="538163" y="66198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252" y="37"/>
                    </a:cxn>
                    <a:cxn ang="0">
                      <a:pos x="176" y="114"/>
                    </a:cxn>
                    <a:cxn ang="0">
                      <a:pos x="124" y="176"/>
                    </a:cxn>
                    <a:cxn ang="0">
                      <a:pos x="94" y="219"/>
                    </a:cxn>
                    <a:cxn ang="0">
                      <a:pos x="66" y="263"/>
                    </a:cxn>
                    <a:cxn ang="0">
                      <a:pos x="43" y="309"/>
                    </a:cxn>
                    <a:cxn ang="0">
                      <a:pos x="24" y="356"/>
                    </a:cxn>
                    <a:cxn ang="0">
                      <a:pos x="10" y="403"/>
                    </a:cxn>
                    <a:cxn ang="0">
                      <a:pos x="1" y="451"/>
                    </a:cxn>
                    <a:cxn ang="0">
                      <a:pos x="0" y="500"/>
                    </a:cxn>
                    <a:cxn ang="0">
                      <a:pos x="5" y="551"/>
                    </a:cxn>
                    <a:cxn ang="0">
                      <a:pos x="17" y="601"/>
                    </a:cxn>
                    <a:cxn ang="0">
                      <a:pos x="37" y="653"/>
                    </a:cxn>
                    <a:cxn ang="0">
                      <a:pos x="65" y="705"/>
                    </a:cxn>
                    <a:cxn ang="0">
                      <a:pos x="108" y="761"/>
                    </a:cxn>
                    <a:cxn ang="0">
                      <a:pos x="165" y="815"/>
                    </a:cxn>
                    <a:cxn ang="0">
                      <a:pos x="227" y="862"/>
                    </a:cxn>
                    <a:cxn ang="0">
                      <a:pos x="295" y="903"/>
                    </a:cxn>
                    <a:cxn ang="0">
                      <a:pos x="367" y="937"/>
                    </a:cxn>
                    <a:cxn ang="0">
                      <a:pos x="443" y="966"/>
                    </a:cxn>
                    <a:cxn ang="0">
                      <a:pos x="523" y="990"/>
                    </a:cxn>
                    <a:cxn ang="0">
                      <a:pos x="604" y="1008"/>
                    </a:cxn>
                    <a:cxn ang="0">
                      <a:pos x="687" y="1023"/>
                    </a:cxn>
                    <a:cxn ang="0">
                      <a:pos x="772" y="1032"/>
                    </a:cxn>
                    <a:cxn ang="0">
                      <a:pos x="856" y="1038"/>
                    </a:cxn>
                    <a:cxn ang="0">
                      <a:pos x="940" y="1039"/>
                    </a:cxn>
                    <a:cxn ang="0">
                      <a:pos x="1024" y="1038"/>
                    </a:cxn>
                    <a:cxn ang="0">
                      <a:pos x="1105" y="1034"/>
                    </a:cxn>
                    <a:cxn ang="0">
                      <a:pos x="1183" y="1028"/>
                    </a:cxn>
                    <a:cxn ang="0">
                      <a:pos x="1258" y="1018"/>
                    </a:cxn>
                    <a:cxn ang="0">
                      <a:pos x="1258" y="1012"/>
                    </a:cxn>
                    <a:cxn ang="0">
                      <a:pos x="1183" y="1008"/>
                    </a:cxn>
                    <a:cxn ang="0">
                      <a:pos x="1106" y="1000"/>
                    </a:cxn>
                    <a:cxn ang="0">
                      <a:pos x="1026" y="989"/>
                    </a:cxn>
                    <a:cxn ang="0">
                      <a:pos x="945" y="974"/>
                    </a:cxn>
                    <a:cxn ang="0">
                      <a:pos x="866" y="955"/>
                    </a:cxn>
                    <a:cxn ang="0">
                      <a:pos x="786" y="931"/>
                    </a:cxn>
                    <a:cxn ang="0">
                      <a:pos x="707" y="903"/>
                    </a:cxn>
                    <a:cxn ang="0">
                      <a:pos x="633" y="871"/>
                    </a:cxn>
                    <a:cxn ang="0">
                      <a:pos x="561" y="833"/>
                    </a:cxn>
                    <a:cxn ang="0">
                      <a:pos x="494" y="790"/>
                    </a:cxn>
                    <a:cxn ang="0">
                      <a:pos x="430" y="742"/>
                    </a:cxn>
                    <a:cxn ang="0">
                      <a:pos x="375" y="689"/>
                    </a:cxn>
                    <a:cxn ang="0">
                      <a:pos x="325" y="629"/>
                    </a:cxn>
                    <a:cxn ang="0">
                      <a:pos x="284" y="563"/>
                    </a:cxn>
                    <a:cxn ang="0">
                      <a:pos x="251" y="493"/>
                    </a:cxn>
                    <a:cxn ang="0">
                      <a:pos x="229" y="424"/>
                    </a:cxn>
                    <a:cxn ang="0">
                      <a:pos x="219" y="366"/>
                    </a:cxn>
                    <a:cxn ang="0">
                      <a:pos x="215" y="308"/>
                    </a:cxn>
                    <a:cxn ang="0">
                      <a:pos x="218" y="251"/>
                    </a:cxn>
                    <a:cxn ang="0">
                      <a:pos x="225" y="194"/>
                    </a:cxn>
                    <a:cxn ang="0">
                      <a:pos x="238" y="137"/>
                    </a:cxn>
                    <a:cxn ang="0">
                      <a:pos x="257" y="81"/>
                    </a:cxn>
                    <a:cxn ang="0">
                      <a:pos x="280" y="27"/>
                    </a:cxn>
                  </a:cxnLst>
                  <a:rect l="0" t="0" r="r" b="b"/>
                  <a:pathLst>
                    <a:path w="1295" h="1039">
                      <a:moveTo>
                        <a:pt x="292" y="0"/>
                      </a:moveTo>
                      <a:lnTo>
                        <a:pt x="252" y="37"/>
                      </a:lnTo>
                      <a:lnTo>
                        <a:pt x="214" y="75"/>
                      </a:lnTo>
                      <a:lnTo>
                        <a:pt x="176" y="114"/>
                      </a:lnTo>
                      <a:lnTo>
                        <a:pt x="141" y="156"/>
                      </a:lnTo>
                      <a:lnTo>
                        <a:pt x="124" y="176"/>
                      </a:lnTo>
                      <a:lnTo>
                        <a:pt x="109" y="198"/>
                      </a:lnTo>
                      <a:lnTo>
                        <a:pt x="94" y="219"/>
                      </a:lnTo>
                      <a:lnTo>
                        <a:pt x="80" y="242"/>
                      </a:lnTo>
                      <a:lnTo>
                        <a:pt x="66" y="263"/>
                      </a:lnTo>
                      <a:lnTo>
                        <a:pt x="55" y="286"/>
                      </a:lnTo>
                      <a:lnTo>
                        <a:pt x="43" y="309"/>
                      </a:lnTo>
                      <a:lnTo>
                        <a:pt x="33" y="332"/>
                      </a:lnTo>
                      <a:lnTo>
                        <a:pt x="24" y="356"/>
                      </a:lnTo>
                      <a:lnTo>
                        <a:pt x="17" y="379"/>
                      </a:lnTo>
                      <a:lnTo>
                        <a:pt x="10" y="403"/>
                      </a:lnTo>
                      <a:lnTo>
                        <a:pt x="5" y="427"/>
                      </a:lnTo>
                      <a:lnTo>
                        <a:pt x="1" y="451"/>
                      </a:lnTo>
                      <a:lnTo>
                        <a:pt x="0" y="476"/>
                      </a:lnTo>
                      <a:lnTo>
                        <a:pt x="0" y="500"/>
                      </a:lnTo>
                      <a:lnTo>
                        <a:pt x="1" y="525"/>
                      </a:lnTo>
                      <a:lnTo>
                        <a:pt x="5" y="551"/>
                      </a:lnTo>
                      <a:lnTo>
                        <a:pt x="10" y="576"/>
                      </a:lnTo>
                      <a:lnTo>
                        <a:pt x="17" y="601"/>
                      </a:lnTo>
                      <a:lnTo>
                        <a:pt x="25" y="628"/>
                      </a:lnTo>
                      <a:lnTo>
                        <a:pt x="37" y="653"/>
                      </a:lnTo>
                      <a:lnTo>
                        <a:pt x="49" y="680"/>
                      </a:lnTo>
                      <a:lnTo>
                        <a:pt x="65" y="705"/>
                      </a:lnTo>
                      <a:lnTo>
                        <a:pt x="81" y="732"/>
                      </a:lnTo>
                      <a:lnTo>
                        <a:pt x="108" y="761"/>
                      </a:lnTo>
                      <a:lnTo>
                        <a:pt x="135" y="789"/>
                      </a:lnTo>
                      <a:lnTo>
                        <a:pt x="165" y="815"/>
                      </a:lnTo>
                      <a:lnTo>
                        <a:pt x="195" y="839"/>
                      </a:lnTo>
                      <a:lnTo>
                        <a:pt x="227" y="862"/>
                      </a:lnTo>
                      <a:lnTo>
                        <a:pt x="261" y="882"/>
                      </a:lnTo>
                      <a:lnTo>
                        <a:pt x="295" y="903"/>
                      </a:lnTo>
                      <a:lnTo>
                        <a:pt x="330" y="920"/>
                      </a:lnTo>
                      <a:lnTo>
                        <a:pt x="367" y="937"/>
                      </a:lnTo>
                      <a:lnTo>
                        <a:pt x="405" y="952"/>
                      </a:lnTo>
                      <a:lnTo>
                        <a:pt x="443" y="966"/>
                      </a:lnTo>
                      <a:lnTo>
                        <a:pt x="482" y="979"/>
                      </a:lnTo>
                      <a:lnTo>
                        <a:pt x="523" y="990"/>
                      </a:lnTo>
                      <a:lnTo>
                        <a:pt x="563" y="1000"/>
                      </a:lnTo>
                      <a:lnTo>
                        <a:pt x="604" y="1008"/>
                      </a:lnTo>
                      <a:lnTo>
                        <a:pt x="645" y="1015"/>
                      </a:lnTo>
                      <a:lnTo>
                        <a:pt x="687" y="1023"/>
                      </a:lnTo>
                      <a:lnTo>
                        <a:pt x="729" y="1028"/>
                      </a:lnTo>
                      <a:lnTo>
                        <a:pt x="772" y="1032"/>
                      </a:lnTo>
                      <a:lnTo>
                        <a:pt x="814" y="1036"/>
                      </a:lnTo>
                      <a:lnTo>
                        <a:pt x="856" y="1038"/>
                      </a:lnTo>
                      <a:lnTo>
                        <a:pt x="899" y="1039"/>
                      </a:lnTo>
                      <a:lnTo>
                        <a:pt x="940" y="1039"/>
                      </a:lnTo>
                      <a:lnTo>
                        <a:pt x="982" y="1039"/>
                      </a:lnTo>
                      <a:lnTo>
                        <a:pt x="1024" y="1038"/>
                      </a:lnTo>
                      <a:lnTo>
                        <a:pt x="1064" y="1037"/>
                      </a:lnTo>
                      <a:lnTo>
                        <a:pt x="1105" y="1034"/>
                      </a:lnTo>
                      <a:lnTo>
                        <a:pt x="1144" y="1032"/>
                      </a:lnTo>
                      <a:lnTo>
                        <a:pt x="1183" y="1028"/>
                      </a:lnTo>
                      <a:lnTo>
                        <a:pt x="1221" y="1023"/>
                      </a:lnTo>
                      <a:lnTo>
                        <a:pt x="1258" y="1018"/>
                      </a:lnTo>
                      <a:lnTo>
                        <a:pt x="1295" y="1013"/>
                      </a:lnTo>
                      <a:lnTo>
                        <a:pt x="1258" y="1012"/>
                      </a:lnTo>
                      <a:lnTo>
                        <a:pt x="1221" y="1010"/>
                      </a:lnTo>
                      <a:lnTo>
                        <a:pt x="1183" y="1008"/>
                      </a:lnTo>
                      <a:lnTo>
                        <a:pt x="1145" y="1004"/>
                      </a:lnTo>
                      <a:lnTo>
                        <a:pt x="1106" y="1000"/>
                      </a:lnTo>
                      <a:lnTo>
                        <a:pt x="1066" y="995"/>
                      </a:lnTo>
                      <a:lnTo>
                        <a:pt x="1026" y="989"/>
                      </a:lnTo>
                      <a:lnTo>
                        <a:pt x="986" y="981"/>
                      </a:lnTo>
                      <a:lnTo>
                        <a:pt x="945" y="974"/>
                      </a:lnTo>
                      <a:lnTo>
                        <a:pt x="905" y="965"/>
                      </a:lnTo>
                      <a:lnTo>
                        <a:pt x="866" y="955"/>
                      </a:lnTo>
                      <a:lnTo>
                        <a:pt x="825" y="943"/>
                      </a:lnTo>
                      <a:lnTo>
                        <a:pt x="786" y="931"/>
                      </a:lnTo>
                      <a:lnTo>
                        <a:pt x="747" y="918"/>
                      </a:lnTo>
                      <a:lnTo>
                        <a:pt x="707" y="903"/>
                      </a:lnTo>
                      <a:lnTo>
                        <a:pt x="670" y="888"/>
                      </a:lnTo>
                      <a:lnTo>
                        <a:pt x="633" y="871"/>
                      </a:lnTo>
                      <a:lnTo>
                        <a:pt x="596" y="852"/>
                      </a:lnTo>
                      <a:lnTo>
                        <a:pt x="561" y="833"/>
                      </a:lnTo>
                      <a:lnTo>
                        <a:pt x="527" y="813"/>
                      </a:lnTo>
                      <a:lnTo>
                        <a:pt x="494" y="790"/>
                      </a:lnTo>
                      <a:lnTo>
                        <a:pt x="462" y="767"/>
                      </a:lnTo>
                      <a:lnTo>
                        <a:pt x="430" y="742"/>
                      </a:lnTo>
                      <a:lnTo>
                        <a:pt x="403" y="717"/>
                      </a:lnTo>
                      <a:lnTo>
                        <a:pt x="375" y="689"/>
                      </a:lnTo>
                      <a:lnTo>
                        <a:pt x="349" y="660"/>
                      </a:lnTo>
                      <a:lnTo>
                        <a:pt x="325" y="629"/>
                      </a:lnTo>
                      <a:lnTo>
                        <a:pt x="304" y="598"/>
                      </a:lnTo>
                      <a:lnTo>
                        <a:pt x="284" y="563"/>
                      </a:lnTo>
                      <a:lnTo>
                        <a:pt x="266" y="529"/>
                      </a:lnTo>
                      <a:lnTo>
                        <a:pt x="251" y="493"/>
                      </a:lnTo>
                      <a:lnTo>
                        <a:pt x="238" y="453"/>
                      </a:lnTo>
                      <a:lnTo>
                        <a:pt x="229" y="424"/>
                      </a:lnTo>
                      <a:lnTo>
                        <a:pt x="223" y="395"/>
                      </a:lnTo>
                      <a:lnTo>
                        <a:pt x="219" y="366"/>
                      </a:lnTo>
                      <a:lnTo>
                        <a:pt x="216" y="337"/>
                      </a:lnTo>
                      <a:lnTo>
                        <a:pt x="215" y="308"/>
                      </a:lnTo>
                      <a:lnTo>
                        <a:pt x="215" y="279"/>
                      </a:lnTo>
                      <a:lnTo>
                        <a:pt x="218" y="251"/>
                      </a:lnTo>
                      <a:lnTo>
                        <a:pt x="220" y="222"/>
                      </a:lnTo>
                      <a:lnTo>
                        <a:pt x="225" y="194"/>
                      </a:lnTo>
                      <a:lnTo>
                        <a:pt x="232" y="165"/>
                      </a:lnTo>
                      <a:lnTo>
                        <a:pt x="238" y="137"/>
                      </a:lnTo>
                      <a:lnTo>
                        <a:pt x="247" y="109"/>
                      </a:lnTo>
                      <a:lnTo>
                        <a:pt x="257" y="81"/>
                      </a:lnTo>
                      <a:lnTo>
                        <a:pt x="267" y="55"/>
                      </a:lnTo>
                      <a:lnTo>
                        <a:pt x="280" y="2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4" name="Freeform 11"/>
                <p:cNvSpPr>
                  <a:spLocks/>
                </p:cNvSpPr>
                <p:nvPr/>
              </p:nvSpPr>
              <p:spPr bwMode="auto">
                <a:xfrm>
                  <a:off x="1192213" y="28733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35" y="27"/>
                    </a:cxn>
                    <a:cxn ang="0">
                      <a:pos x="111" y="31"/>
                    </a:cxn>
                    <a:cxn ang="0">
                      <a:pos x="189" y="39"/>
                    </a:cxn>
                    <a:cxn ang="0">
                      <a:pos x="268" y="50"/>
                    </a:cxn>
                    <a:cxn ang="0">
                      <a:pos x="348" y="65"/>
                    </a:cxn>
                    <a:cxn ang="0">
                      <a:pos x="429" y="84"/>
                    </a:cxn>
                    <a:cxn ang="0">
                      <a:pos x="509" y="108"/>
                    </a:cxn>
                    <a:cxn ang="0">
                      <a:pos x="586" y="136"/>
                    </a:cxn>
                    <a:cxn ang="0">
                      <a:pos x="662" y="169"/>
                    </a:cxn>
                    <a:cxn ang="0">
                      <a:pos x="734" y="206"/>
                    </a:cxn>
                    <a:cxn ang="0">
                      <a:pos x="801" y="249"/>
                    </a:cxn>
                    <a:cxn ang="0">
                      <a:pos x="863" y="297"/>
                    </a:cxn>
                    <a:cxn ang="0">
                      <a:pos x="920" y="350"/>
                    </a:cxn>
                    <a:cxn ang="0">
                      <a:pos x="969" y="410"/>
                    </a:cxn>
                    <a:cxn ang="0">
                      <a:pos x="1011" y="476"/>
                    </a:cxn>
                    <a:cxn ang="0">
                      <a:pos x="1044" y="546"/>
                    </a:cxn>
                    <a:cxn ang="0">
                      <a:pos x="1064" y="615"/>
                    </a:cxn>
                    <a:cxn ang="0">
                      <a:pos x="1076" y="673"/>
                    </a:cxn>
                    <a:cxn ang="0">
                      <a:pos x="1080" y="731"/>
                    </a:cxn>
                    <a:cxn ang="0">
                      <a:pos x="1077" y="788"/>
                    </a:cxn>
                    <a:cxn ang="0">
                      <a:pos x="1069" y="845"/>
                    </a:cxn>
                    <a:cxn ang="0">
                      <a:pos x="1055" y="902"/>
                    </a:cxn>
                    <a:cxn ang="0">
                      <a:pos x="1038" y="958"/>
                    </a:cxn>
                    <a:cxn ang="0">
                      <a:pos x="1015" y="1012"/>
                    </a:cxn>
                    <a:cxn ang="0">
                      <a:pos x="1042" y="1002"/>
                    </a:cxn>
                    <a:cxn ang="0">
                      <a:pos x="1117" y="925"/>
                    </a:cxn>
                    <a:cxn ang="0">
                      <a:pos x="1169" y="863"/>
                    </a:cxn>
                    <a:cxn ang="0">
                      <a:pos x="1201" y="820"/>
                    </a:cxn>
                    <a:cxn ang="0">
                      <a:pos x="1228" y="776"/>
                    </a:cxn>
                    <a:cxn ang="0">
                      <a:pos x="1252" y="730"/>
                    </a:cxn>
                    <a:cxn ang="0">
                      <a:pos x="1271" y="683"/>
                    </a:cxn>
                    <a:cxn ang="0">
                      <a:pos x="1285" y="636"/>
                    </a:cxn>
                    <a:cxn ang="0">
                      <a:pos x="1292" y="588"/>
                    </a:cxn>
                    <a:cxn ang="0">
                      <a:pos x="1295" y="539"/>
                    </a:cxn>
                    <a:cxn ang="0">
                      <a:pos x="1290" y="488"/>
                    </a:cxn>
                    <a:cxn ang="0">
                      <a:pos x="1278" y="438"/>
                    </a:cxn>
                    <a:cxn ang="0">
                      <a:pos x="1258" y="386"/>
                    </a:cxn>
                    <a:cxn ang="0">
                      <a:pos x="1230" y="334"/>
                    </a:cxn>
                    <a:cxn ang="0">
                      <a:pos x="1187" y="278"/>
                    </a:cxn>
                    <a:cxn ang="0">
                      <a:pos x="1130" y="224"/>
                    </a:cxn>
                    <a:cxn ang="0">
                      <a:pos x="1067" y="177"/>
                    </a:cxn>
                    <a:cxn ang="0">
                      <a:pos x="1000" y="136"/>
                    </a:cxn>
                    <a:cxn ang="0">
                      <a:pos x="926" y="102"/>
                    </a:cxn>
                    <a:cxn ang="0">
                      <a:pos x="850" y="73"/>
                    </a:cxn>
                    <a:cxn ang="0">
                      <a:pos x="772" y="49"/>
                    </a:cxn>
                    <a:cxn ang="0">
                      <a:pos x="690" y="31"/>
                    </a:cxn>
                    <a:cxn ang="0">
                      <a:pos x="606" y="16"/>
                    </a:cxn>
                    <a:cxn ang="0">
                      <a:pos x="523" y="7"/>
                    </a:cxn>
                    <a:cxn ang="0">
                      <a:pos x="438" y="1"/>
                    </a:cxn>
                    <a:cxn ang="0">
                      <a:pos x="354" y="0"/>
                    </a:cxn>
                    <a:cxn ang="0">
                      <a:pos x="271" y="1"/>
                    </a:cxn>
                    <a:cxn ang="0">
                      <a:pos x="190" y="5"/>
                    </a:cxn>
                    <a:cxn ang="0">
                      <a:pos x="111" y="11"/>
                    </a:cxn>
                    <a:cxn ang="0">
                      <a:pos x="35" y="21"/>
                    </a:cxn>
                  </a:cxnLst>
                  <a:rect l="0" t="0" r="r" b="b"/>
                  <a:pathLst>
                    <a:path w="1295" h="1039">
                      <a:moveTo>
                        <a:pt x="0" y="26"/>
                      </a:moveTo>
                      <a:lnTo>
                        <a:pt x="35" y="27"/>
                      </a:lnTo>
                      <a:lnTo>
                        <a:pt x="73" y="29"/>
                      </a:lnTo>
                      <a:lnTo>
                        <a:pt x="111" y="31"/>
                      </a:lnTo>
                      <a:lnTo>
                        <a:pt x="149" y="35"/>
                      </a:lnTo>
                      <a:lnTo>
                        <a:pt x="189" y="39"/>
                      </a:lnTo>
                      <a:lnTo>
                        <a:pt x="228" y="44"/>
                      </a:lnTo>
                      <a:lnTo>
                        <a:pt x="268" y="50"/>
                      </a:lnTo>
                      <a:lnTo>
                        <a:pt x="309" y="58"/>
                      </a:lnTo>
                      <a:lnTo>
                        <a:pt x="348" y="65"/>
                      </a:lnTo>
                      <a:lnTo>
                        <a:pt x="389" y="74"/>
                      </a:lnTo>
                      <a:lnTo>
                        <a:pt x="429" y="84"/>
                      </a:lnTo>
                      <a:lnTo>
                        <a:pt x="468" y="96"/>
                      </a:lnTo>
                      <a:lnTo>
                        <a:pt x="509" y="108"/>
                      </a:lnTo>
                      <a:lnTo>
                        <a:pt x="548" y="121"/>
                      </a:lnTo>
                      <a:lnTo>
                        <a:pt x="586" y="136"/>
                      </a:lnTo>
                      <a:lnTo>
                        <a:pt x="624" y="151"/>
                      </a:lnTo>
                      <a:lnTo>
                        <a:pt x="662" y="169"/>
                      </a:lnTo>
                      <a:lnTo>
                        <a:pt x="699" y="187"/>
                      </a:lnTo>
                      <a:lnTo>
                        <a:pt x="734" y="206"/>
                      </a:lnTo>
                      <a:lnTo>
                        <a:pt x="768" y="226"/>
                      </a:lnTo>
                      <a:lnTo>
                        <a:pt x="801" y="249"/>
                      </a:lnTo>
                      <a:lnTo>
                        <a:pt x="833" y="272"/>
                      </a:lnTo>
                      <a:lnTo>
                        <a:pt x="863" y="297"/>
                      </a:lnTo>
                      <a:lnTo>
                        <a:pt x="892" y="322"/>
                      </a:lnTo>
                      <a:lnTo>
                        <a:pt x="920" y="350"/>
                      </a:lnTo>
                      <a:lnTo>
                        <a:pt x="945" y="379"/>
                      </a:lnTo>
                      <a:lnTo>
                        <a:pt x="969" y="410"/>
                      </a:lnTo>
                      <a:lnTo>
                        <a:pt x="991" y="441"/>
                      </a:lnTo>
                      <a:lnTo>
                        <a:pt x="1011" y="476"/>
                      </a:lnTo>
                      <a:lnTo>
                        <a:pt x="1029" y="510"/>
                      </a:lnTo>
                      <a:lnTo>
                        <a:pt x="1044" y="546"/>
                      </a:lnTo>
                      <a:lnTo>
                        <a:pt x="1057" y="586"/>
                      </a:lnTo>
                      <a:lnTo>
                        <a:pt x="1064" y="615"/>
                      </a:lnTo>
                      <a:lnTo>
                        <a:pt x="1071" y="644"/>
                      </a:lnTo>
                      <a:lnTo>
                        <a:pt x="1076" y="673"/>
                      </a:lnTo>
                      <a:lnTo>
                        <a:pt x="1078" y="702"/>
                      </a:lnTo>
                      <a:lnTo>
                        <a:pt x="1080" y="731"/>
                      </a:lnTo>
                      <a:lnTo>
                        <a:pt x="1080" y="760"/>
                      </a:lnTo>
                      <a:lnTo>
                        <a:pt x="1077" y="788"/>
                      </a:lnTo>
                      <a:lnTo>
                        <a:pt x="1074" y="817"/>
                      </a:lnTo>
                      <a:lnTo>
                        <a:pt x="1069" y="845"/>
                      </a:lnTo>
                      <a:lnTo>
                        <a:pt x="1063" y="874"/>
                      </a:lnTo>
                      <a:lnTo>
                        <a:pt x="1055" y="902"/>
                      </a:lnTo>
                      <a:lnTo>
                        <a:pt x="1048" y="930"/>
                      </a:lnTo>
                      <a:lnTo>
                        <a:pt x="1038" y="958"/>
                      </a:lnTo>
                      <a:lnTo>
                        <a:pt x="1026" y="984"/>
                      </a:lnTo>
                      <a:lnTo>
                        <a:pt x="1015" y="1012"/>
                      </a:lnTo>
                      <a:lnTo>
                        <a:pt x="1002" y="1039"/>
                      </a:lnTo>
                      <a:lnTo>
                        <a:pt x="1042" y="1002"/>
                      </a:lnTo>
                      <a:lnTo>
                        <a:pt x="1081" y="964"/>
                      </a:lnTo>
                      <a:lnTo>
                        <a:pt x="1117" y="925"/>
                      </a:lnTo>
                      <a:lnTo>
                        <a:pt x="1153" y="883"/>
                      </a:lnTo>
                      <a:lnTo>
                        <a:pt x="1169" y="863"/>
                      </a:lnTo>
                      <a:lnTo>
                        <a:pt x="1186" y="841"/>
                      </a:lnTo>
                      <a:lnTo>
                        <a:pt x="1201" y="820"/>
                      </a:lnTo>
                      <a:lnTo>
                        <a:pt x="1215" y="797"/>
                      </a:lnTo>
                      <a:lnTo>
                        <a:pt x="1228" y="776"/>
                      </a:lnTo>
                      <a:lnTo>
                        <a:pt x="1240" y="753"/>
                      </a:lnTo>
                      <a:lnTo>
                        <a:pt x="1252" y="730"/>
                      </a:lnTo>
                      <a:lnTo>
                        <a:pt x="1262" y="707"/>
                      </a:lnTo>
                      <a:lnTo>
                        <a:pt x="1271" y="683"/>
                      </a:lnTo>
                      <a:lnTo>
                        <a:pt x="1278" y="660"/>
                      </a:lnTo>
                      <a:lnTo>
                        <a:pt x="1285" y="636"/>
                      </a:lnTo>
                      <a:lnTo>
                        <a:pt x="1290" y="612"/>
                      </a:lnTo>
                      <a:lnTo>
                        <a:pt x="1292" y="588"/>
                      </a:lnTo>
                      <a:lnTo>
                        <a:pt x="1295" y="563"/>
                      </a:lnTo>
                      <a:lnTo>
                        <a:pt x="1295" y="539"/>
                      </a:lnTo>
                      <a:lnTo>
                        <a:pt x="1293" y="514"/>
                      </a:lnTo>
                      <a:lnTo>
                        <a:pt x="1290" y="488"/>
                      </a:lnTo>
                      <a:lnTo>
                        <a:pt x="1285" y="463"/>
                      </a:lnTo>
                      <a:lnTo>
                        <a:pt x="1278" y="438"/>
                      </a:lnTo>
                      <a:lnTo>
                        <a:pt x="1269" y="411"/>
                      </a:lnTo>
                      <a:lnTo>
                        <a:pt x="1258" y="386"/>
                      </a:lnTo>
                      <a:lnTo>
                        <a:pt x="1245" y="359"/>
                      </a:lnTo>
                      <a:lnTo>
                        <a:pt x="1230" y="334"/>
                      </a:lnTo>
                      <a:lnTo>
                        <a:pt x="1212" y="307"/>
                      </a:lnTo>
                      <a:lnTo>
                        <a:pt x="1187" y="278"/>
                      </a:lnTo>
                      <a:lnTo>
                        <a:pt x="1159" y="250"/>
                      </a:lnTo>
                      <a:lnTo>
                        <a:pt x="1130" y="224"/>
                      </a:lnTo>
                      <a:lnTo>
                        <a:pt x="1100" y="200"/>
                      </a:lnTo>
                      <a:lnTo>
                        <a:pt x="1067" y="177"/>
                      </a:lnTo>
                      <a:lnTo>
                        <a:pt x="1034" y="157"/>
                      </a:lnTo>
                      <a:lnTo>
                        <a:pt x="1000" y="136"/>
                      </a:lnTo>
                      <a:lnTo>
                        <a:pt x="963" y="119"/>
                      </a:lnTo>
                      <a:lnTo>
                        <a:pt x="926" y="102"/>
                      </a:lnTo>
                      <a:lnTo>
                        <a:pt x="890" y="87"/>
                      </a:lnTo>
                      <a:lnTo>
                        <a:pt x="850" y="73"/>
                      </a:lnTo>
                      <a:lnTo>
                        <a:pt x="811" y="60"/>
                      </a:lnTo>
                      <a:lnTo>
                        <a:pt x="772" y="49"/>
                      </a:lnTo>
                      <a:lnTo>
                        <a:pt x="731" y="39"/>
                      </a:lnTo>
                      <a:lnTo>
                        <a:pt x="690" y="31"/>
                      </a:lnTo>
                      <a:lnTo>
                        <a:pt x="648" y="24"/>
                      </a:lnTo>
                      <a:lnTo>
                        <a:pt x="606" y="16"/>
                      </a:lnTo>
                      <a:lnTo>
                        <a:pt x="564" y="11"/>
                      </a:lnTo>
                      <a:lnTo>
                        <a:pt x="523" y="7"/>
                      </a:lnTo>
                      <a:lnTo>
                        <a:pt x="481" y="3"/>
                      </a:lnTo>
                      <a:lnTo>
                        <a:pt x="438" y="1"/>
                      </a:lnTo>
                      <a:lnTo>
                        <a:pt x="396" y="0"/>
                      </a:lnTo>
                      <a:lnTo>
                        <a:pt x="354" y="0"/>
                      </a:lnTo>
                      <a:lnTo>
                        <a:pt x="313" y="0"/>
                      </a:lnTo>
                      <a:lnTo>
                        <a:pt x="271" y="1"/>
                      </a:lnTo>
                      <a:lnTo>
                        <a:pt x="230" y="2"/>
                      </a:lnTo>
                      <a:lnTo>
                        <a:pt x="190" y="5"/>
                      </a:lnTo>
                      <a:lnTo>
                        <a:pt x="151" y="7"/>
                      </a:lnTo>
                      <a:lnTo>
                        <a:pt x="111" y="11"/>
                      </a:lnTo>
                      <a:lnTo>
                        <a:pt x="73" y="16"/>
                      </a:lnTo>
                      <a:lnTo>
                        <a:pt x="35" y="21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E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9" name="Freeform 7"/>
              <p:cNvSpPr>
                <a:spLocks/>
              </p:cNvSpPr>
              <p:nvPr/>
            </p:nvSpPr>
            <p:spPr bwMode="auto">
              <a:xfrm>
                <a:off x="1272564" y="-3401"/>
                <a:ext cx="387262" cy="702126"/>
              </a:xfrm>
              <a:custGeom>
                <a:avLst/>
                <a:gdLst/>
                <a:ahLst/>
                <a:cxnLst>
                  <a:cxn ang="0">
                    <a:pos x="1501" y="0"/>
                  </a:cxn>
                  <a:cxn ang="0">
                    <a:pos x="1520" y="62"/>
                  </a:cxn>
                  <a:cxn ang="0">
                    <a:pos x="1538" y="127"/>
                  </a:cxn>
                  <a:cxn ang="0">
                    <a:pos x="1552" y="191"/>
                  </a:cxn>
                  <a:cxn ang="0">
                    <a:pos x="1563" y="258"/>
                  </a:cxn>
                  <a:cxn ang="0">
                    <a:pos x="1571" y="325"/>
                  </a:cxn>
                  <a:cxn ang="0">
                    <a:pos x="1574" y="395"/>
                  </a:cxn>
                  <a:cxn ang="0">
                    <a:pos x="1576" y="465"/>
                  </a:cxn>
                  <a:cxn ang="0">
                    <a:pos x="1574" y="537"/>
                  </a:cxn>
                  <a:cxn ang="0">
                    <a:pos x="1562" y="671"/>
                  </a:cxn>
                  <a:cxn ang="0">
                    <a:pos x="1538" y="806"/>
                  </a:cxn>
                  <a:cxn ang="0">
                    <a:pos x="1502" y="942"/>
                  </a:cxn>
                  <a:cxn ang="0">
                    <a:pos x="1457" y="1076"/>
                  </a:cxn>
                  <a:cxn ang="0">
                    <a:pos x="1401" y="1211"/>
                  </a:cxn>
                  <a:cxn ang="0">
                    <a:pos x="1335" y="1344"/>
                  </a:cxn>
                  <a:cxn ang="0">
                    <a:pos x="1261" y="1477"/>
                  </a:cxn>
                  <a:cxn ang="0">
                    <a:pos x="1176" y="1609"/>
                  </a:cxn>
                  <a:cxn ang="0">
                    <a:pos x="1082" y="1739"/>
                  </a:cxn>
                  <a:cxn ang="0">
                    <a:pos x="980" y="1868"/>
                  </a:cxn>
                  <a:cxn ang="0">
                    <a:pos x="868" y="1995"/>
                  </a:cxn>
                  <a:cxn ang="0">
                    <a:pos x="749" y="2119"/>
                  </a:cxn>
                  <a:cxn ang="0">
                    <a:pos x="623" y="2241"/>
                  </a:cxn>
                  <a:cxn ang="0">
                    <a:pos x="489" y="2360"/>
                  </a:cxn>
                  <a:cxn ang="0">
                    <a:pos x="347" y="2476"/>
                  </a:cxn>
                  <a:cxn ang="0">
                    <a:pos x="199" y="2589"/>
                  </a:cxn>
                  <a:cxn ang="0">
                    <a:pos x="0" y="2580"/>
                  </a:cxn>
                  <a:cxn ang="0">
                    <a:pos x="146" y="2472"/>
                  </a:cxn>
                  <a:cxn ang="0">
                    <a:pos x="286" y="2361"/>
                  </a:cxn>
                  <a:cxn ang="0">
                    <a:pos x="419" y="2247"/>
                  </a:cxn>
                  <a:cxn ang="0">
                    <a:pos x="544" y="2129"/>
                  </a:cxn>
                  <a:cxn ang="0">
                    <a:pos x="662" y="2010"/>
                  </a:cxn>
                  <a:cxn ang="0">
                    <a:pos x="771" y="1887"/>
                  </a:cxn>
                  <a:cxn ang="0">
                    <a:pos x="873" y="1763"/>
                  </a:cxn>
                  <a:cxn ang="0">
                    <a:pos x="966" y="1638"/>
                  </a:cxn>
                  <a:cxn ang="0">
                    <a:pos x="1049" y="1510"/>
                  </a:cxn>
                  <a:cxn ang="0">
                    <a:pos x="1124" y="1382"/>
                  </a:cxn>
                  <a:cxn ang="0">
                    <a:pos x="1190" y="1252"/>
                  </a:cxn>
                  <a:cxn ang="0">
                    <a:pos x="1244" y="1122"/>
                  </a:cxn>
                  <a:cxn ang="0">
                    <a:pos x="1290" y="991"/>
                  </a:cxn>
                  <a:cxn ang="0">
                    <a:pos x="1324" y="861"/>
                  </a:cxn>
                  <a:cxn ang="0">
                    <a:pos x="1348" y="729"/>
                  </a:cxn>
                  <a:cxn ang="0">
                    <a:pos x="1361" y="599"/>
                  </a:cxn>
                  <a:cxn ang="0">
                    <a:pos x="1362" y="518"/>
                  </a:cxn>
                  <a:cxn ang="0">
                    <a:pos x="1359" y="439"/>
                  </a:cxn>
                  <a:cxn ang="0">
                    <a:pos x="1353" y="362"/>
                  </a:cxn>
                  <a:cxn ang="0">
                    <a:pos x="1342" y="286"/>
                  </a:cxn>
                  <a:cxn ang="0">
                    <a:pos x="1326" y="211"/>
                  </a:cxn>
                  <a:cxn ang="0">
                    <a:pos x="1306" y="139"/>
                  </a:cxn>
                  <a:cxn ang="0">
                    <a:pos x="1282" y="68"/>
                  </a:cxn>
                  <a:cxn ang="0">
                    <a:pos x="1254" y="0"/>
                  </a:cxn>
                </a:cxnLst>
                <a:rect l="0" t="0" r="r" b="b"/>
                <a:pathLst>
                  <a:path w="1576" h="2589">
                    <a:moveTo>
                      <a:pt x="1254" y="0"/>
                    </a:moveTo>
                    <a:lnTo>
                      <a:pt x="1501" y="0"/>
                    </a:lnTo>
                    <a:lnTo>
                      <a:pt x="1511" y="32"/>
                    </a:lnTo>
                    <a:lnTo>
                      <a:pt x="1520" y="62"/>
                    </a:lnTo>
                    <a:lnTo>
                      <a:pt x="1529" y="95"/>
                    </a:lnTo>
                    <a:lnTo>
                      <a:pt x="1538" y="127"/>
                    </a:lnTo>
                    <a:lnTo>
                      <a:pt x="1545" y="159"/>
                    </a:lnTo>
                    <a:lnTo>
                      <a:pt x="1552" y="191"/>
                    </a:lnTo>
                    <a:lnTo>
                      <a:pt x="1558" y="225"/>
                    </a:lnTo>
                    <a:lnTo>
                      <a:pt x="1563" y="258"/>
                    </a:lnTo>
                    <a:lnTo>
                      <a:pt x="1567" y="292"/>
                    </a:lnTo>
                    <a:lnTo>
                      <a:pt x="1571" y="325"/>
                    </a:lnTo>
                    <a:lnTo>
                      <a:pt x="1573" y="361"/>
                    </a:lnTo>
                    <a:lnTo>
                      <a:pt x="1574" y="395"/>
                    </a:lnTo>
                    <a:lnTo>
                      <a:pt x="1576" y="429"/>
                    </a:lnTo>
                    <a:lnTo>
                      <a:pt x="1576" y="465"/>
                    </a:lnTo>
                    <a:lnTo>
                      <a:pt x="1576" y="500"/>
                    </a:lnTo>
                    <a:lnTo>
                      <a:pt x="1574" y="537"/>
                    </a:lnTo>
                    <a:lnTo>
                      <a:pt x="1569" y="604"/>
                    </a:lnTo>
                    <a:lnTo>
                      <a:pt x="1562" y="671"/>
                    </a:lnTo>
                    <a:lnTo>
                      <a:pt x="1550" y="738"/>
                    </a:lnTo>
                    <a:lnTo>
                      <a:pt x="1538" y="806"/>
                    </a:lnTo>
                    <a:lnTo>
                      <a:pt x="1521" y="873"/>
                    </a:lnTo>
                    <a:lnTo>
                      <a:pt x="1502" y="942"/>
                    </a:lnTo>
                    <a:lnTo>
                      <a:pt x="1481" y="1009"/>
                    </a:lnTo>
                    <a:lnTo>
                      <a:pt x="1457" y="1076"/>
                    </a:lnTo>
                    <a:lnTo>
                      <a:pt x="1430" y="1144"/>
                    </a:lnTo>
                    <a:lnTo>
                      <a:pt x="1401" y="1211"/>
                    </a:lnTo>
                    <a:lnTo>
                      <a:pt x="1369" y="1279"/>
                    </a:lnTo>
                    <a:lnTo>
                      <a:pt x="1335" y="1344"/>
                    </a:lnTo>
                    <a:lnTo>
                      <a:pt x="1299" y="1411"/>
                    </a:lnTo>
                    <a:lnTo>
                      <a:pt x="1261" y="1477"/>
                    </a:lnTo>
                    <a:lnTo>
                      <a:pt x="1219" y="1544"/>
                    </a:lnTo>
                    <a:lnTo>
                      <a:pt x="1176" y="1609"/>
                    </a:lnTo>
                    <a:lnTo>
                      <a:pt x="1130" y="1675"/>
                    </a:lnTo>
                    <a:lnTo>
                      <a:pt x="1082" y="1739"/>
                    </a:lnTo>
                    <a:lnTo>
                      <a:pt x="1032" y="1804"/>
                    </a:lnTo>
                    <a:lnTo>
                      <a:pt x="980" y="1868"/>
                    </a:lnTo>
                    <a:lnTo>
                      <a:pt x="925" y="1932"/>
                    </a:lnTo>
                    <a:lnTo>
                      <a:pt x="868" y="1995"/>
                    </a:lnTo>
                    <a:lnTo>
                      <a:pt x="810" y="2057"/>
                    </a:lnTo>
                    <a:lnTo>
                      <a:pt x="749" y="2119"/>
                    </a:lnTo>
                    <a:lnTo>
                      <a:pt x="687" y="2180"/>
                    </a:lnTo>
                    <a:lnTo>
                      <a:pt x="623" y="2241"/>
                    </a:lnTo>
                    <a:lnTo>
                      <a:pt x="557" y="2300"/>
                    </a:lnTo>
                    <a:lnTo>
                      <a:pt x="489" y="2360"/>
                    </a:lnTo>
                    <a:lnTo>
                      <a:pt x="419" y="2418"/>
                    </a:lnTo>
                    <a:lnTo>
                      <a:pt x="347" y="2476"/>
                    </a:lnTo>
                    <a:lnTo>
                      <a:pt x="273" y="2533"/>
                    </a:lnTo>
                    <a:lnTo>
                      <a:pt x="199" y="2589"/>
                    </a:lnTo>
                    <a:lnTo>
                      <a:pt x="0" y="2589"/>
                    </a:lnTo>
                    <a:lnTo>
                      <a:pt x="0" y="2580"/>
                    </a:lnTo>
                    <a:lnTo>
                      <a:pt x="74" y="2527"/>
                    </a:lnTo>
                    <a:lnTo>
                      <a:pt x="146" y="2472"/>
                    </a:lnTo>
                    <a:lnTo>
                      <a:pt x="217" y="2417"/>
                    </a:lnTo>
                    <a:lnTo>
                      <a:pt x="286" y="2361"/>
                    </a:lnTo>
                    <a:lnTo>
                      <a:pt x="353" y="2304"/>
                    </a:lnTo>
                    <a:lnTo>
                      <a:pt x="419" y="2247"/>
                    </a:lnTo>
                    <a:lnTo>
                      <a:pt x="482" y="2189"/>
                    </a:lnTo>
                    <a:lnTo>
                      <a:pt x="544" y="2129"/>
                    </a:lnTo>
                    <a:lnTo>
                      <a:pt x="604" y="2070"/>
                    </a:lnTo>
                    <a:lnTo>
                      <a:pt x="662" y="2010"/>
                    </a:lnTo>
                    <a:lnTo>
                      <a:pt x="718" y="1949"/>
                    </a:lnTo>
                    <a:lnTo>
                      <a:pt x="771" y="1887"/>
                    </a:lnTo>
                    <a:lnTo>
                      <a:pt x="823" y="1825"/>
                    </a:lnTo>
                    <a:lnTo>
                      <a:pt x="873" y="1763"/>
                    </a:lnTo>
                    <a:lnTo>
                      <a:pt x="920" y="1701"/>
                    </a:lnTo>
                    <a:lnTo>
                      <a:pt x="966" y="1638"/>
                    </a:lnTo>
                    <a:lnTo>
                      <a:pt x="1009" y="1575"/>
                    </a:lnTo>
                    <a:lnTo>
                      <a:pt x="1049" y="1510"/>
                    </a:lnTo>
                    <a:lnTo>
                      <a:pt x="1088" y="1447"/>
                    </a:lnTo>
                    <a:lnTo>
                      <a:pt x="1124" y="1382"/>
                    </a:lnTo>
                    <a:lnTo>
                      <a:pt x="1158" y="1318"/>
                    </a:lnTo>
                    <a:lnTo>
                      <a:pt x="1190" y="1252"/>
                    </a:lnTo>
                    <a:lnTo>
                      <a:pt x="1219" y="1187"/>
                    </a:lnTo>
                    <a:lnTo>
                      <a:pt x="1244" y="1122"/>
                    </a:lnTo>
                    <a:lnTo>
                      <a:pt x="1268" y="1057"/>
                    </a:lnTo>
                    <a:lnTo>
                      <a:pt x="1290" y="991"/>
                    </a:lnTo>
                    <a:lnTo>
                      <a:pt x="1309" y="925"/>
                    </a:lnTo>
                    <a:lnTo>
                      <a:pt x="1324" y="861"/>
                    </a:lnTo>
                    <a:lnTo>
                      <a:pt x="1338" y="795"/>
                    </a:lnTo>
                    <a:lnTo>
                      <a:pt x="1348" y="729"/>
                    </a:lnTo>
                    <a:lnTo>
                      <a:pt x="1355" y="663"/>
                    </a:lnTo>
                    <a:lnTo>
                      <a:pt x="1361" y="599"/>
                    </a:lnTo>
                    <a:lnTo>
                      <a:pt x="1362" y="558"/>
                    </a:lnTo>
                    <a:lnTo>
                      <a:pt x="1362" y="518"/>
                    </a:lnTo>
                    <a:lnTo>
                      <a:pt x="1362" y="478"/>
                    </a:lnTo>
                    <a:lnTo>
                      <a:pt x="1359" y="439"/>
                    </a:lnTo>
                    <a:lnTo>
                      <a:pt x="1357" y="400"/>
                    </a:lnTo>
                    <a:lnTo>
                      <a:pt x="1353" y="362"/>
                    </a:lnTo>
                    <a:lnTo>
                      <a:pt x="1348" y="323"/>
                    </a:lnTo>
                    <a:lnTo>
                      <a:pt x="1342" y="286"/>
                    </a:lnTo>
                    <a:lnTo>
                      <a:pt x="1334" y="248"/>
                    </a:lnTo>
                    <a:lnTo>
                      <a:pt x="1326" y="211"/>
                    </a:lnTo>
                    <a:lnTo>
                      <a:pt x="1316" y="175"/>
                    </a:lnTo>
                    <a:lnTo>
                      <a:pt x="1306" y="139"/>
                    </a:lnTo>
                    <a:lnTo>
                      <a:pt x="1295" y="104"/>
                    </a:lnTo>
                    <a:lnTo>
                      <a:pt x="1282" y="68"/>
                    </a:lnTo>
                    <a:lnTo>
                      <a:pt x="1269" y="34"/>
                    </a:lnTo>
                    <a:lnTo>
                      <a:pt x="1254" y="0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" name="Freeform 12"/>
              <p:cNvSpPr>
                <a:spLocks/>
              </p:cNvSpPr>
              <p:nvPr/>
            </p:nvSpPr>
            <p:spPr bwMode="auto">
              <a:xfrm>
                <a:off x="1140022" y="-3401"/>
                <a:ext cx="397090" cy="702126"/>
              </a:xfrm>
              <a:custGeom>
                <a:avLst/>
                <a:gdLst/>
                <a:ahLst/>
                <a:cxnLst>
                  <a:cxn ang="0">
                    <a:pos x="1474" y="0"/>
                  </a:cxn>
                  <a:cxn ang="0">
                    <a:pos x="1509" y="72"/>
                  </a:cxn>
                  <a:cxn ang="0">
                    <a:pos x="1541" y="148"/>
                  </a:cxn>
                  <a:cxn ang="0">
                    <a:pos x="1566" y="225"/>
                  </a:cxn>
                  <a:cxn ang="0">
                    <a:pos x="1586" y="304"/>
                  </a:cxn>
                  <a:cxn ang="0">
                    <a:pos x="1601" y="386"/>
                  </a:cxn>
                  <a:cxn ang="0">
                    <a:pos x="1611" y="470"/>
                  </a:cxn>
                  <a:cxn ang="0">
                    <a:pos x="1615" y="556"/>
                  </a:cxn>
                  <a:cxn ang="0">
                    <a:pos x="1613" y="643"/>
                  </a:cxn>
                  <a:cxn ang="0">
                    <a:pos x="1600" y="773"/>
                  </a:cxn>
                  <a:cxn ang="0">
                    <a:pos x="1576" y="903"/>
                  </a:cxn>
                  <a:cxn ang="0">
                    <a:pos x="1541" y="1033"/>
                  </a:cxn>
                  <a:cxn ang="0">
                    <a:pos x="1494" y="1162"/>
                  </a:cxn>
                  <a:cxn ang="0">
                    <a:pos x="1437" y="1291"/>
                  </a:cxn>
                  <a:cxn ang="0">
                    <a:pos x="1368" y="1419"/>
                  </a:cxn>
                  <a:cxn ang="0">
                    <a:pos x="1291" y="1546"/>
                  </a:cxn>
                  <a:cxn ang="0">
                    <a:pos x="1204" y="1671"/>
                  </a:cxn>
                  <a:cxn ang="0">
                    <a:pos x="1108" y="1795"/>
                  </a:cxn>
                  <a:cxn ang="0">
                    <a:pos x="1003" y="1917"/>
                  </a:cxn>
                  <a:cxn ang="0">
                    <a:pos x="889" y="2036"/>
                  </a:cxn>
                  <a:cxn ang="0">
                    <a:pos x="767" y="2153"/>
                  </a:cxn>
                  <a:cxn ang="0">
                    <a:pos x="638" y="2267"/>
                  </a:cxn>
                  <a:cxn ang="0">
                    <a:pos x="502" y="2377"/>
                  </a:cxn>
                  <a:cxn ang="0">
                    <a:pos x="357" y="2485"/>
                  </a:cxn>
                  <a:cxn ang="0">
                    <a:pos x="207" y="2589"/>
                  </a:cxn>
                  <a:cxn ang="0">
                    <a:pos x="76" y="2539"/>
                  </a:cxn>
                  <a:cxn ang="0">
                    <a:pos x="224" y="2439"/>
                  </a:cxn>
                  <a:cxn ang="0">
                    <a:pos x="365" y="2334"/>
                  </a:cxn>
                  <a:cxn ang="0">
                    <a:pos x="499" y="2227"/>
                  </a:cxn>
                  <a:cxn ang="0">
                    <a:pos x="624" y="2115"/>
                  </a:cxn>
                  <a:cxn ang="0">
                    <a:pos x="743" y="2001"/>
                  </a:cxn>
                  <a:cxn ang="0">
                    <a:pos x="853" y="1884"/>
                  </a:cxn>
                  <a:cxn ang="0">
                    <a:pos x="955" y="1765"/>
                  </a:cxn>
                  <a:cxn ang="0">
                    <a:pos x="1047" y="1644"/>
                  </a:cxn>
                  <a:cxn ang="0">
                    <a:pos x="1129" y="1522"/>
                  </a:cxn>
                  <a:cxn ang="0">
                    <a:pos x="1203" y="1398"/>
                  </a:cxn>
                  <a:cxn ang="0">
                    <a:pos x="1265" y="1272"/>
                  </a:cxn>
                  <a:cxn ang="0">
                    <a:pos x="1318" y="1146"/>
                  </a:cxn>
                  <a:cxn ang="0">
                    <a:pos x="1360" y="1019"/>
                  </a:cxn>
                  <a:cxn ang="0">
                    <a:pos x="1390" y="892"/>
                  </a:cxn>
                  <a:cxn ang="0">
                    <a:pos x="1408" y="766"/>
                  </a:cxn>
                  <a:cxn ang="0">
                    <a:pos x="1414" y="654"/>
                  </a:cxn>
                  <a:cxn ang="0">
                    <a:pos x="1412" y="557"/>
                  </a:cxn>
                  <a:cxn ang="0">
                    <a:pos x="1401" y="463"/>
                  </a:cxn>
                  <a:cxn ang="0">
                    <a:pos x="1385" y="372"/>
                  </a:cxn>
                  <a:cxn ang="0">
                    <a:pos x="1361" y="285"/>
                  </a:cxn>
                  <a:cxn ang="0">
                    <a:pos x="1329" y="199"/>
                  </a:cxn>
                  <a:cxn ang="0">
                    <a:pos x="1291" y="116"/>
                  </a:cxn>
                  <a:cxn ang="0">
                    <a:pos x="1247" y="38"/>
                  </a:cxn>
                </a:cxnLst>
                <a:rect l="0" t="0" r="r" b="b"/>
                <a:pathLst>
                  <a:path w="1615" h="2589">
                    <a:moveTo>
                      <a:pt x="1222" y="0"/>
                    </a:moveTo>
                    <a:lnTo>
                      <a:pt x="1474" y="0"/>
                    </a:lnTo>
                    <a:lnTo>
                      <a:pt x="1493" y="35"/>
                    </a:lnTo>
                    <a:lnTo>
                      <a:pt x="1509" y="72"/>
                    </a:lnTo>
                    <a:lnTo>
                      <a:pt x="1525" y="110"/>
                    </a:lnTo>
                    <a:lnTo>
                      <a:pt x="1541" y="148"/>
                    </a:lnTo>
                    <a:lnTo>
                      <a:pt x="1553" y="186"/>
                    </a:lnTo>
                    <a:lnTo>
                      <a:pt x="1566" y="225"/>
                    </a:lnTo>
                    <a:lnTo>
                      <a:pt x="1577" y="265"/>
                    </a:lnTo>
                    <a:lnTo>
                      <a:pt x="1586" y="304"/>
                    </a:lnTo>
                    <a:lnTo>
                      <a:pt x="1595" y="344"/>
                    </a:lnTo>
                    <a:lnTo>
                      <a:pt x="1601" y="386"/>
                    </a:lnTo>
                    <a:lnTo>
                      <a:pt x="1606" y="428"/>
                    </a:lnTo>
                    <a:lnTo>
                      <a:pt x="1611" y="470"/>
                    </a:lnTo>
                    <a:lnTo>
                      <a:pt x="1614" y="513"/>
                    </a:lnTo>
                    <a:lnTo>
                      <a:pt x="1615" y="556"/>
                    </a:lnTo>
                    <a:lnTo>
                      <a:pt x="1615" y="599"/>
                    </a:lnTo>
                    <a:lnTo>
                      <a:pt x="1613" y="643"/>
                    </a:lnTo>
                    <a:lnTo>
                      <a:pt x="1608" y="708"/>
                    </a:lnTo>
                    <a:lnTo>
                      <a:pt x="1600" y="773"/>
                    </a:lnTo>
                    <a:lnTo>
                      <a:pt x="1590" y="838"/>
                    </a:lnTo>
                    <a:lnTo>
                      <a:pt x="1576" y="903"/>
                    </a:lnTo>
                    <a:lnTo>
                      <a:pt x="1560" y="967"/>
                    </a:lnTo>
                    <a:lnTo>
                      <a:pt x="1541" y="1033"/>
                    </a:lnTo>
                    <a:lnTo>
                      <a:pt x="1518" y="1098"/>
                    </a:lnTo>
                    <a:lnTo>
                      <a:pt x="1494" y="1162"/>
                    </a:lnTo>
                    <a:lnTo>
                      <a:pt x="1466" y="1227"/>
                    </a:lnTo>
                    <a:lnTo>
                      <a:pt x="1437" y="1291"/>
                    </a:lnTo>
                    <a:lnTo>
                      <a:pt x="1404" y="1354"/>
                    </a:lnTo>
                    <a:lnTo>
                      <a:pt x="1368" y="1419"/>
                    </a:lnTo>
                    <a:lnTo>
                      <a:pt x="1332" y="1482"/>
                    </a:lnTo>
                    <a:lnTo>
                      <a:pt x="1291" y="1546"/>
                    </a:lnTo>
                    <a:lnTo>
                      <a:pt x="1250" y="1609"/>
                    </a:lnTo>
                    <a:lnTo>
                      <a:pt x="1204" y="1671"/>
                    </a:lnTo>
                    <a:lnTo>
                      <a:pt x="1157" y="1733"/>
                    </a:lnTo>
                    <a:lnTo>
                      <a:pt x="1108" y="1795"/>
                    </a:lnTo>
                    <a:lnTo>
                      <a:pt x="1057" y="1856"/>
                    </a:lnTo>
                    <a:lnTo>
                      <a:pt x="1003" y="1917"/>
                    </a:lnTo>
                    <a:lnTo>
                      <a:pt x="947" y="1976"/>
                    </a:lnTo>
                    <a:lnTo>
                      <a:pt x="889" y="2036"/>
                    </a:lnTo>
                    <a:lnTo>
                      <a:pt x="829" y="2095"/>
                    </a:lnTo>
                    <a:lnTo>
                      <a:pt x="767" y="2153"/>
                    </a:lnTo>
                    <a:lnTo>
                      <a:pt x="704" y="2210"/>
                    </a:lnTo>
                    <a:lnTo>
                      <a:pt x="638" y="2267"/>
                    </a:lnTo>
                    <a:lnTo>
                      <a:pt x="571" y="2323"/>
                    </a:lnTo>
                    <a:lnTo>
                      <a:pt x="502" y="2377"/>
                    </a:lnTo>
                    <a:lnTo>
                      <a:pt x="431" y="2432"/>
                    </a:lnTo>
                    <a:lnTo>
                      <a:pt x="357" y="2485"/>
                    </a:lnTo>
                    <a:lnTo>
                      <a:pt x="283" y="2537"/>
                    </a:lnTo>
                    <a:lnTo>
                      <a:pt x="207" y="2589"/>
                    </a:lnTo>
                    <a:lnTo>
                      <a:pt x="0" y="2589"/>
                    </a:lnTo>
                    <a:lnTo>
                      <a:pt x="76" y="2539"/>
                    </a:lnTo>
                    <a:lnTo>
                      <a:pt x="151" y="2490"/>
                    </a:lnTo>
                    <a:lnTo>
                      <a:pt x="224" y="2439"/>
                    </a:lnTo>
                    <a:lnTo>
                      <a:pt x="295" y="2387"/>
                    </a:lnTo>
                    <a:lnTo>
                      <a:pt x="365" y="2334"/>
                    </a:lnTo>
                    <a:lnTo>
                      <a:pt x="433" y="2281"/>
                    </a:lnTo>
                    <a:lnTo>
                      <a:pt x="499" y="2227"/>
                    </a:lnTo>
                    <a:lnTo>
                      <a:pt x="562" y="2171"/>
                    </a:lnTo>
                    <a:lnTo>
                      <a:pt x="624" y="2115"/>
                    </a:lnTo>
                    <a:lnTo>
                      <a:pt x="685" y="2058"/>
                    </a:lnTo>
                    <a:lnTo>
                      <a:pt x="743" y="2001"/>
                    </a:lnTo>
                    <a:lnTo>
                      <a:pt x="799" y="1943"/>
                    </a:lnTo>
                    <a:lnTo>
                      <a:pt x="853" y="1884"/>
                    </a:lnTo>
                    <a:lnTo>
                      <a:pt x="905" y="1825"/>
                    </a:lnTo>
                    <a:lnTo>
                      <a:pt x="955" y="1765"/>
                    </a:lnTo>
                    <a:lnTo>
                      <a:pt x="1002" y="1705"/>
                    </a:lnTo>
                    <a:lnTo>
                      <a:pt x="1047" y="1644"/>
                    </a:lnTo>
                    <a:lnTo>
                      <a:pt x="1089" y="1582"/>
                    </a:lnTo>
                    <a:lnTo>
                      <a:pt x="1129" y="1522"/>
                    </a:lnTo>
                    <a:lnTo>
                      <a:pt x="1167" y="1460"/>
                    </a:lnTo>
                    <a:lnTo>
                      <a:pt x="1203" y="1398"/>
                    </a:lnTo>
                    <a:lnTo>
                      <a:pt x="1236" y="1334"/>
                    </a:lnTo>
                    <a:lnTo>
                      <a:pt x="1265" y="1272"/>
                    </a:lnTo>
                    <a:lnTo>
                      <a:pt x="1293" y="1209"/>
                    </a:lnTo>
                    <a:lnTo>
                      <a:pt x="1318" y="1146"/>
                    </a:lnTo>
                    <a:lnTo>
                      <a:pt x="1339" y="1082"/>
                    </a:lnTo>
                    <a:lnTo>
                      <a:pt x="1360" y="1019"/>
                    </a:lnTo>
                    <a:lnTo>
                      <a:pt x="1376" y="956"/>
                    </a:lnTo>
                    <a:lnTo>
                      <a:pt x="1390" y="892"/>
                    </a:lnTo>
                    <a:lnTo>
                      <a:pt x="1400" y="829"/>
                    </a:lnTo>
                    <a:lnTo>
                      <a:pt x="1408" y="766"/>
                    </a:lnTo>
                    <a:lnTo>
                      <a:pt x="1413" y="704"/>
                    </a:lnTo>
                    <a:lnTo>
                      <a:pt x="1414" y="654"/>
                    </a:lnTo>
                    <a:lnTo>
                      <a:pt x="1414" y="605"/>
                    </a:lnTo>
                    <a:lnTo>
                      <a:pt x="1412" y="557"/>
                    </a:lnTo>
                    <a:lnTo>
                      <a:pt x="1408" y="510"/>
                    </a:lnTo>
                    <a:lnTo>
                      <a:pt x="1401" y="463"/>
                    </a:lnTo>
                    <a:lnTo>
                      <a:pt x="1394" y="418"/>
                    </a:lnTo>
                    <a:lnTo>
                      <a:pt x="1385" y="372"/>
                    </a:lnTo>
                    <a:lnTo>
                      <a:pt x="1374" y="328"/>
                    </a:lnTo>
                    <a:lnTo>
                      <a:pt x="1361" y="285"/>
                    </a:lnTo>
                    <a:lnTo>
                      <a:pt x="1346" y="242"/>
                    </a:lnTo>
                    <a:lnTo>
                      <a:pt x="1329" y="199"/>
                    </a:lnTo>
                    <a:lnTo>
                      <a:pt x="1312" y="158"/>
                    </a:lnTo>
                    <a:lnTo>
                      <a:pt x="1291" y="116"/>
                    </a:lnTo>
                    <a:lnTo>
                      <a:pt x="1270" y="77"/>
                    </a:lnTo>
                    <a:lnTo>
                      <a:pt x="1247" y="38"/>
                    </a:lnTo>
                    <a:lnTo>
                      <a:pt x="1222" y="0"/>
                    </a:lnTo>
                    <a:close/>
                  </a:path>
                </a:pathLst>
              </a:custGeom>
              <a:solidFill>
                <a:srgbClr val="005A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5" name="bk object 16"/>
            <p:cNvSpPr/>
            <p:nvPr/>
          </p:nvSpPr>
          <p:spPr>
            <a:xfrm rot="10800000">
              <a:off x="-2912" y="6755502"/>
              <a:ext cx="10692130" cy="81280"/>
            </a:xfrm>
            <a:custGeom>
              <a:avLst/>
              <a:gdLst/>
              <a:ahLst/>
              <a:cxnLst/>
              <a:rect l="l" t="t" r="r" b="b"/>
              <a:pathLst>
                <a:path w="10692130" h="81279">
                  <a:moveTo>
                    <a:pt x="0" y="80733"/>
                  </a:moveTo>
                  <a:lnTo>
                    <a:pt x="10692003" y="80733"/>
                  </a:lnTo>
                  <a:lnTo>
                    <a:pt x="10692003" y="0"/>
                  </a:lnTo>
                  <a:lnTo>
                    <a:pt x="0" y="0"/>
                  </a:lnTo>
                  <a:lnTo>
                    <a:pt x="0" y="8073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bk object 23"/>
            <p:cNvSpPr/>
            <p:nvPr/>
          </p:nvSpPr>
          <p:spPr>
            <a:xfrm>
              <a:off x="0" y="6840004"/>
              <a:ext cx="10692130" cy="720090"/>
            </a:xfrm>
            <a:custGeom>
              <a:avLst/>
              <a:gdLst/>
              <a:ahLst/>
              <a:cxnLst/>
              <a:rect l="l" t="t" r="r" b="b"/>
              <a:pathLst>
                <a:path w="10692130" h="720090">
                  <a:moveTo>
                    <a:pt x="10692003" y="720001"/>
                  </a:moveTo>
                  <a:lnTo>
                    <a:pt x="0" y="720001"/>
                  </a:lnTo>
                  <a:lnTo>
                    <a:pt x="0" y="0"/>
                  </a:lnTo>
                  <a:lnTo>
                    <a:pt x="10692003" y="0"/>
                  </a:lnTo>
                  <a:lnTo>
                    <a:pt x="10692003" y="720001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Holder 4"/>
            <p:cNvSpPr txBox="1">
              <a:spLocks/>
            </p:cNvSpPr>
            <p:nvPr/>
          </p:nvSpPr>
          <p:spPr>
            <a:xfrm>
              <a:off x="525613" y="7067482"/>
              <a:ext cx="8750177" cy="264194"/>
            </a:xfrm>
            <a:prstGeom prst="rect">
              <a:avLst/>
            </a:prstGeom>
          </p:spPr>
          <p:txBody>
            <a:bodyPr lIns="0" tIns="0" rIns="0" bIns="0"/>
            <a:lstStyle>
              <a:lvl1pPr marL="0" algn="l" defTabSz="0">
                <a:defRPr sz="1800" b="0" i="0" spc="0">
                  <a:solidFill>
                    <a:srgbClr val="3C3C3B"/>
                  </a:solidFill>
                  <a:latin typeface="EurofontC" pitchFamily="2" charset="0"/>
                  <a:cs typeface="EurofontC" pitchFamily="2" charset="0"/>
                </a:defRPr>
              </a:lvl1pPr>
            </a:lstStyle>
            <a:p>
              <a:pPr marL="0" marR="0" lvl="0" indent="0" algn="l" defTabSz="0" rtl="0" eaLnBrk="1" fontAlgn="auto" latinLnBrk="0" hangingPunct="1">
                <a:lnSpc>
                  <a:spcPts val="192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8 800 555 54 45 | </a:t>
              </a:r>
              <a:r>
                <a:rPr kumimoji="0" lang="ru-RU" sz="1800" b="0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www.spsr.ru</a:t>
              </a: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                                                                       ЭКСПРЕСС-ДОСТАВКА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  <p:sp>
          <p:nvSpPr>
            <p:cNvPr id="18" name="Номер слайда 5"/>
            <p:cNvSpPr txBox="1">
              <a:spLocks/>
            </p:cNvSpPr>
            <p:nvPr/>
          </p:nvSpPr>
          <p:spPr>
            <a:xfrm>
              <a:off x="9204352" y="6981693"/>
              <a:ext cx="954378" cy="402567"/>
            </a:xfrm>
            <a:prstGeom prst="rect">
              <a:avLst/>
            </a:prstGeom>
          </p:spPr>
          <p:txBody>
            <a:bodyPr vert="horz" lIns="99569" tIns="49785" rIns="99569" bIns="49785" rtlCol="0" anchor="ctr"/>
            <a:lstStyle>
              <a:lvl1pPr algn="r">
                <a:defRPr sz="1800">
                  <a:solidFill>
                    <a:srgbClr val="FF0000"/>
                  </a:solidFill>
                  <a:latin typeface="Calibri" pitchFamily="34" charset="0"/>
                  <a:cs typeface="Calibri" pitchFamily="34" charset="0"/>
                </a:defRPr>
              </a:lvl1pPr>
            </a:lstStyle>
            <a:p>
              <a:pPr marL="0" marR="0" lvl="0" indent="0" algn="r" defTabSz="99569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fld id="{4F7735C7-5BD9-4968-9052-41100904DB77}" type="slidenum">
                <a:rPr kumimoji="0" lang="ru-RU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pPr marL="0" marR="0" lvl="0" indent="0" algn="r" defTabSz="99569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t>2</a:t>
              </a:fld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/00</a:t>
              </a: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</p:grpSp>
      <p:sp>
        <p:nvSpPr>
          <p:cNvPr id="33" name="Заголовок 1"/>
          <p:cNvSpPr>
            <a:spLocks noGrp="1"/>
          </p:cNvSpPr>
          <p:nvPr>
            <p:ph type="ctrTitle"/>
          </p:nvPr>
        </p:nvSpPr>
        <p:spPr>
          <a:xfrm>
            <a:off x="1774799" y="0"/>
            <a:ext cx="850112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sz="2400" b="1" dirty="0" smtClean="0">
                <a:solidFill>
                  <a:schemeClr val="bg1"/>
                </a:solidFill>
              </a:rPr>
              <a:t>Что отличает хороший интернет-магазин от всех остальных?</a:t>
            </a:r>
            <a:endParaRPr lang="ru-RU" sz="2400" b="1" dirty="0">
              <a:solidFill>
                <a:schemeClr val="bg1"/>
              </a:solidFill>
            </a:endParaRPr>
          </a:p>
        </p:txBody>
      </p:sp>
      <p:pic>
        <p:nvPicPr>
          <p:cNvPr id="34" name="Picture 1"/>
          <p:cNvPicPr>
            <a:picLocks noChangeAspect="1" noChangeArrowheads="1"/>
          </p:cNvPicPr>
          <p:nvPr/>
        </p:nvPicPr>
        <p:blipFill>
          <a:blip r:embed="rId2" cstate="print">
            <a:lum bright="18000"/>
          </a:blip>
          <a:srcRect/>
          <a:stretch>
            <a:fillRect/>
          </a:stretch>
        </p:blipFill>
        <p:spPr bwMode="auto">
          <a:xfrm>
            <a:off x="5275262" y="998995"/>
            <a:ext cx="5261708" cy="49342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5" name="Прямоугольник 34"/>
          <p:cNvSpPr/>
          <p:nvPr/>
        </p:nvSpPr>
        <p:spPr>
          <a:xfrm>
            <a:off x="703230" y="1637491"/>
            <a:ext cx="5357850" cy="16893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20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en-US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КРАСИВЫЙ ДИЗАЙН</a:t>
            </a:r>
          </a:p>
          <a:p>
            <a:pPr>
              <a:lnSpc>
                <a:spcPts val="20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en-US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УДОБНЫЙ ИНТЕРФЕЙС</a:t>
            </a:r>
          </a:p>
          <a:p>
            <a:pPr>
              <a:lnSpc>
                <a:spcPts val="20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en-US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ШИРОКИЙ АССОРТИМЕНТ</a:t>
            </a:r>
          </a:p>
          <a:p>
            <a:pPr>
              <a:lnSpc>
                <a:spcPts val="20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en-US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НИЗКИЕ ЦЕНЫ</a:t>
            </a:r>
            <a:endParaRPr lang="ru-RU" sz="2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</a:endParaRPr>
          </a:p>
        </p:txBody>
      </p:sp>
      <p:sp>
        <p:nvSpPr>
          <p:cNvPr id="36" name="Прямоугольник 35"/>
          <p:cNvSpPr/>
          <p:nvPr/>
        </p:nvSpPr>
        <p:spPr>
          <a:xfrm>
            <a:off x="1048929" y="4032602"/>
            <a:ext cx="4031104" cy="36593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ts val="2000"/>
              </a:lnSpc>
              <a:spcBef>
                <a:spcPct val="50000"/>
              </a:spcBef>
            </a:pPr>
            <a:r>
              <a:rPr lang="ru-RU" sz="2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Все это, безусловно, важно. </a:t>
            </a:r>
            <a:endParaRPr lang="ru-RU" sz="2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7" name="Прямоугольник 36"/>
          <p:cNvSpPr/>
          <p:nvPr/>
        </p:nvSpPr>
        <p:spPr>
          <a:xfrm>
            <a:off x="1048929" y="4746982"/>
            <a:ext cx="4720267" cy="124822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ts val="2000"/>
              </a:lnSpc>
              <a:spcBef>
                <a:spcPct val="50000"/>
              </a:spcBef>
            </a:pPr>
            <a:r>
              <a:rPr lang="ru-RU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Но есть одна отличительная черта </a:t>
            </a:r>
          </a:p>
          <a:p>
            <a:pPr>
              <a:lnSpc>
                <a:spcPts val="2000"/>
              </a:lnSpc>
              <a:spcBef>
                <a:spcPct val="50000"/>
              </a:spcBef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действительно хорошего </a:t>
            </a:r>
          </a:p>
          <a:p>
            <a:pPr>
              <a:lnSpc>
                <a:spcPts val="2000"/>
              </a:lnSpc>
              <a:spcBef>
                <a:spcPct val="50000"/>
              </a:spcBef>
            </a:pPr>
            <a:r>
              <a:rPr lang="ru-RU" sz="2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интернет-магазина</a:t>
            </a:r>
            <a:r>
              <a:rPr lang="ru-RU" sz="24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… </a:t>
            </a:r>
            <a:endParaRPr lang="ru-RU" sz="2400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Группа 63"/>
          <p:cNvGrpSpPr/>
          <p:nvPr/>
        </p:nvGrpSpPr>
        <p:grpSpPr>
          <a:xfrm>
            <a:off x="-2912" y="-3401"/>
            <a:ext cx="10696312" cy="7563495"/>
            <a:chOff x="-2912" y="-3401"/>
            <a:chExt cx="10696312" cy="7563495"/>
          </a:xfrm>
        </p:grpSpPr>
        <p:grpSp>
          <p:nvGrpSpPr>
            <p:cNvPr id="65" name="Группа 20"/>
            <p:cNvGrpSpPr/>
            <p:nvPr/>
          </p:nvGrpSpPr>
          <p:grpSpPr>
            <a:xfrm>
              <a:off x="0" y="-3401"/>
              <a:ext cx="10693400" cy="784430"/>
              <a:chOff x="0" y="-3401"/>
              <a:chExt cx="10693400" cy="784430"/>
            </a:xfrm>
          </p:grpSpPr>
          <p:sp>
            <p:nvSpPr>
              <p:cNvPr id="108" name="bk object 16"/>
              <p:cNvSpPr/>
              <p:nvPr/>
            </p:nvSpPr>
            <p:spPr>
              <a:xfrm>
                <a:off x="0" y="699749"/>
                <a:ext cx="10692130" cy="81280"/>
              </a:xfrm>
              <a:custGeom>
                <a:avLst/>
                <a:gdLst/>
                <a:ahLst/>
                <a:cxnLst/>
                <a:rect l="l" t="t" r="r" b="b"/>
                <a:pathLst>
                  <a:path w="10692130" h="81279">
                    <a:moveTo>
                      <a:pt x="0" y="80733"/>
                    </a:moveTo>
                    <a:lnTo>
                      <a:pt x="10692003" y="80733"/>
                    </a:lnTo>
                    <a:lnTo>
                      <a:pt x="10692003" y="0"/>
                    </a:lnTo>
                    <a:lnTo>
                      <a:pt x="0" y="0"/>
                    </a:lnTo>
                    <a:lnTo>
                      <a:pt x="0" y="8073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5400000" scaled="1"/>
                <a:tileRect/>
              </a:gra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109" name="bk object 17"/>
              <p:cNvSpPr/>
              <p:nvPr/>
            </p:nvSpPr>
            <p:spPr>
              <a:xfrm>
                <a:off x="0" y="-3157"/>
                <a:ext cx="10693400" cy="702945"/>
              </a:xfrm>
              <a:custGeom>
                <a:avLst/>
                <a:gdLst/>
                <a:ahLst/>
                <a:cxnLst/>
                <a:rect l="l" t="t" r="r" b="b"/>
                <a:pathLst>
                  <a:path w="10687050" h="702945">
                    <a:moveTo>
                      <a:pt x="0" y="702906"/>
                    </a:moveTo>
                    <a:lnTo>
                      <a:pt x="10686605" y="702906"/>
                    </a:lnTo>
                    <a:lnTo>
                      <a:pt x="10686605" y="0"/>
                    </a:lnTo>
                    <a:lnTo>
                      <a:pt x="0" y="0"/>
                    </a:lnTo>
                    <a:lnTo>
                      <a:pt x="0" y="702906"/>
                    </a:lnTo>
                    <a:close/>
                  </a:path>
                </a:pathLst>
              </a:custGeom>
              <a:solidFill>
                <a:srgbClr val="E30613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110" name="bk object 19"/>
              <p:cNvSpPr/>
              <p:nvPr/>
            </p:nvSpPr>
            <p:spPr>
              <a:xfrm>
                <a:off x="0" y="-3157"/>
                <a:ext cx="1614170" cy="702129"/>
              </a:xfrm>
              <a:custGeom>
                <a:avLst/>
                <a:gdLst/>
                <a:ahLst/>
                <a:cxnLst/>
                <a:rect l="l" t="t" r="r" b="b"/>
                <a:pathLst>
                  <a:path w="1614170" h="704850">
                    <a:moveTo>
                      <a:pt x="1600723" y="0"/>
                    </a:moveTo>
                    <a:lnTo>
                      <a:pt x="0" y="0"/>
                    </a:lnTo>
                    <a:lnTo>
                      <a:pt x="0" y="704545"/>
                    </a:lnTo>
                    <a:lnTo>
                      <a:pt x="1313078" y="704545"/>
                    </a:lnTo>
                    <a:lnTo>
                      <a:pt x="1343177" y="675788"/>
                    </a:lnTo>
                    <a:lnTo>
                      <a:pt x="1374567" y="643564"/>
                    </a:lnTo>
                    <a:lnTo>
                      <a:pt x="1404280" y="610698"/>
                    </a:lnTo>
                    <a:lnTo>
                      <a:pt x="1432262" y="577234"/>
                    </a:lnTo>
                    <a:lnTo>
                      <a:pt x="1458460" y="543215"/>
                    </a:lnTo>
                    <a:lnTo>
                      <a:pt x="1482820" y="508684"/>
                    </a:lnTo>
                    <a:lnTo>
                      <a:pt x="1505287" y="473686"/>
                    </a:lnTo>
                    <a:lnTo>
                      <a:pt x="1525808" y="438263"/>
                    </a:lnTo>
                    <a:lnTo>
                      <a:pt x="1544329" y="402458"/>
                    </a:lnTo>
                    <a:lnTo>
                      <a:pt x="1560797" y="366316"/>
                    </a:lnTo>
                    <a:lnTo>
                      <a:pt x="1575156" y="329879"/>
                    </a:lnTo>
                    <a:lnTo>
                      <a:pt x="1587354" y="293190"/>
                    </a:lnTo>
                    <a:lnTo>
                      <a:pt x="1597336" y="256294"/>
                    </a:lnTo>
                    <a:lnTo>
                      <a:pt x="1610439" y="182052"/>
                    </a:lnTo>
                    <a:lnTo>
                      <a:pt x="1613963" y="104570"/>
                    </a:lnTo>
                    <a:lnTo>
                      <a:pt x="1611602" y="65277"/>
                    </a:lnTo>
                    <a:lnTo>
                      <a:pt x="1606434" y="26949"/>
                    </a:lnTo>
                    <a:lnTo>
                      <a:pt x="1600723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grpSp>
            <p:nvGrpSpPr>
              <p:cNvPr id="111" name="Группа 20"/>
              <p:cNvGrpSpPr/>
              <p:nvPr/>
            </p:nvGrpSpPr>
            <p:grpSpPr>
              <a:xfrm>
                <a:off x="274602" y="63492"/>
                <a:ext cx="857256" cy="573597"/>
                <a:chOff x="471488" y="246063"/>
                <a:chExt cx="1300163" cy="869950"/>
              </a:xfrm>
            </p:grpSpPr>
            <p:sp>
              <p:nvSpPr>
                <p:cNvPr id="114" name="Freeform 8"/>
                <p:cNvSpPr>
                  <a:spLocks/>
                </p:cNvSpPr>
                <p:nvPr/>
              </p:nvSpPr>
              <p:spPr bwMode="auto">
                <a:xfrm>
                  <a:off x="471488" y="246063"/>
                  <a:ext cx="1300163" cy="869950"/>
                </a:xfrm>
                <a:custGeom>
                  <a:avLst/>
                  <a:gdLst/>
                  <a:ahLst/>
                  <a:cxnLst>
                    <a:cxn ang="0">
                      <a:pos x="1860" y="22"/>
                    </a:cxn>
                    <a:cxn ang="0">
                      <a:pos x="2101" y="1"/>
                    </a:cxn>
                    <a:cxn ang="0">
                      <a:pos x="2326" y="5"/>
                    </a:cxn>
                    <a:cxn ang="0">
                      <a:pos x="2534" y="32"/>
                    </a:cxn>
                    <a:cxn ang="0">
                      <a:pos x="2722" y="82"/>
                    </a:cxn>
                    <a:cxn ang="0">
                      <a:pos x="2887" y="152"/>
                    </a:cxn>
                    <a:cxn ang="0">
                      <a:pos x="3027" y="242"/>
                    </a:cxn>
                    <a:cxn ang="0">
                      <a:pos x="3138" y="349"/>
                    </a:cxn>
                    <a:cxn ang="0">
                      <a:pos x="3218" y="475"/>
                    </a:cxn>
                    <a:cxn ang="0">
                      <a:pos x="3265" y="615"/>
                    </a:cxn>
                    <a:cxn ang="0">
                      <a:pos x="3276" y="771"/>
                    </a:cxn>
                    <a:cxn ang="0">
                      <a:pos x="3249" y="934"/>
                    </a:cxn>
                    <a:cxn ang="0">
                      <a:pos x="3187" y="1098"/>
                    </a:cxn>
                    <a:cxn ang="0">
                      <a:pos x="3090" y="1257"/>
                    </a:cxn>
                    <a:cxn ang="0">
                      <a:pos x="2966" y="1411"/>
                    </a:cxn>
                    <a:cxn ang="0">
                      <a:pos x="2815" y="1560"/>
                    </a:cxn>
                    <a:cxn ang="0">
                      <a:pos x="2639" y="1696"/>
                    </a:cxn>
                    <a:cxn ang="0">
                      <a:pos x="2441" y="1822"/>
                    </a:cxn>
                    <a:cxn ang="0">
                      <a:pos x="2226" y="1933"/>
                    </a:cxn>
                    <a:cxn ang="0">
                      <a:pos x="1996" y="2028"/>
                    </a:cxn>
                    <a:cxn ang="0">
                      <a:pos x="1751" y="2103"/>
                    </a:cxn>
                    <a:cxn ang="0">
                      <a:pos x="1500" y="2157"/>
                    </a:cxn>
                    <a:cxn ang="0">
                      <a:pos x="1255" y="2185"/>
                    </a:cxn>
                    <a:cxn ang="0">
                      <a:pos x="1025" y="2189"/>
                    </a:cxn>
                    <a:cxn ang="0">
                      <a:pos x="810" y="2170"/>
                    </a:cxn>
                    <a:cxn ang="0">
                      <a:pos x="615" y="2127"/>
                    </a:cxn>
                    <a:cxn ang="0">
                      <a:pos x="443" y="2063"/>
                    </a:cxn>
                    <a:cxn ang="0">
                      <a:pos x="294" y="1980"/>
                    </a:cxn>
                    <a:cxn ang="0">
                      <a:pos x="173" y="1879"/>
                    </a:cxn>
                    <a:cxn ang="0">
                      <a:pos x="82" y="1758"/>
                    </a:cxn>
                    <a:cxn ang="0">
                      <a:pos x="24" y="1623"/>
                    </a:cxn>
                    <a:cxn ang="0">
                      <a:pos x="0" y="1472"/>
                    </a:cxn>
                    <a:cxn ang="0">
                      <a:pos x="15" y="1310"/>
                    </a:cxn>
                    <a:cxn ang="0">
                      <a:pos x="66" y="1147"/>
                    </a:cxn>
                    <a:cxn ang="0">
                      <a:pos x="151" y="986"/>
                    </a:cxn>
                    <a:cxn ang="0">
                      <a:pos x="267" y="829"/>
                    </a:cxn>
                    <a:cxn ang="0">
                      <a:pos x="410" y="679"/>
                    </a:cxn>
                    <a:cxn ang="0">
                      <a:pos x="578" y="538"/>
                    </a:cxn>
                    <a:cxn ang="0">
                      <a:pos x="768" y="408"/>
                    </a:cxn>
                    <a:cxn ang="0">
                      <a:pos x="978" y="292"/>
                    </a:cxn>
                    <a:cxn ang="0">
                      <a:pos x="1204" y="192"/>
                    </a:cxn>
                    <a:cxn ang="0">
                      <a:pos x="1443" y="110"/>
                    </a:cxn>
                    <a:cxn ang="0">
                      <a:pos x="1693" y="48"/>
                    </a:cxn>
                  </a:cxnLst>
                  <a:rect l="0" t="0" r="r" b="b"/>
                  <a:pathLst>
                    <a:path w="3276" h="2190">
                      <a:moveTo>
                        <a:pt x="1693" y="48"/>
                      </a:moveTo>
                      <a:lnTo>
                        <a:pt x="1777" y="33"/>
                      </a:lnTo>
                      <a:lnTo>
                        <a:pt x="1860" y="22"/>
                      </a:lnTo>
                      <a:lnTo>
                        <a:pt x="1941" y="11"/>
                      </a:lnTo>
                      <a:lnTo>
                        <a:pt x="2022" y="5"/>
                      </a:lnTo>
                      <a:lnTo>
                        <a:pt x="2101" y="1"/>
                      </a:lnTo>
                      <a:lnTo>
                        <a:pt x="2178" y="0"/>
                      </a:lnTo>
                      <a:lnTo>
                        <a:pt x="2253" y="1"/>
                      </a:lnTo>
                      <a:lnTo>
                        <a:pt x="2326" y="5"/>
                      </a:lnTo>
                      <a:lnTo>
                        <a:pt x="2397" y="11"/>
                      </a:lnTo>
                      <a:lnTo>
                        <a:pt x="2466" y="20"/>
                      </a:lnTo>
                      <a:lnTo>
                        <a:pt x="2534" y="32"/>
                      </a:lnTo>
                      <a:lnTo>
                        <a:pt x="2599" y="47"/>
                      </a:lnTo>
                      <a:lnTo>
                        <a:pt x="2661" y="63"/>
                      </a:lnTo>
                      <a:lnTo>
                        <a:pt x="2722" y="82"/>
                      </a:lnTo>
                      <a:lnTo>
                        <a:pt x="2780" y="103"/>
                      </a:lnTo>
                      <a:lnTo>
                        <a:pt x="2835" y="127"/>
                      </a:lnTo>
                      <a:lnTo>
                        <a:pt x="2887" y="152"/>
                      </a:lnTo>
                      <a:lnTo>
                        <a:pt x="2937" y="180"/>
                      </a:lnTo>
                      <a:lnTo>
                        <a:pt x="2983" y="210"/>
                      </a:lnTo>
                      <a:lnTo>
                        <a:pt x="3027" y="242"/>
                      </a:lnTo>
                      <a:lnTo>
                        <a:pt x="3068" y="276"/>
                      </a:lnTo>
                      <a:lnTo>
                        <a:pt x="3104" y="311"/>
                      </a:lnTo>
                      <a:lnTo>
                        <a:pt x="3138" y="349"/>
                      </a:lnTo>
                      <a:lnTo>
                        <a:pt x="3169" y="390"/>
                      </a:lnTo>
                      <a:lnTo>
                        <a:pt x="3195" y="432"/>
                      </a:lnTo>
                      <a:lnTo>
                        <a:pt x="3218" y="475"/>
                      </a:lnTo>
                      <a:lnTo>
                        <a:pt x="3238" y="520"/>
                      </a:lnTo>
                      <a:lnTo>
                        <a:pt x="3254" y="567"/>
                      </a:lnTo>
                      <a:lnTo>
                        <a:pt x="3265" y="615"/>
                      </a:lnTo>
                      <a:lnTo>
                        <a:pt x="3273" y="666"/>
                      </a:lnTo>
                      <a:lnTo>
                        <a:pt x="3276" y="718"/>
                      </a:lnTo>
                      <a:lnTo>
                        <a:pt x="3276" y="771"/>
                      </a:lnTo>
                      <a:lnTo>
                        <a:pt x="3271" y="825"/>
                      </a:lnTo>
                      <a:lnTo>
                        <a:pt x="3262" y="880"/>
                      </a:lnTo>
                      <a:lnTo>
                        <a:pt x="3249" y="934"/>
                      </a:lnTo>
                      <a:lnTo>
                        <a:pt x="3232" y="989"/>
                      </a:lnTo>
                      <a:lnTo>
                        <a:pt x="3211" y="1043"/>
                      </a:lnTo>
                      <a:lnTo>
                        <a:pt x="3187" y="1098"/>
                      </a:lnTo>
                      <a:lnTo>
                        <a:pt x="3157" y="1151"/>
                      </a:lnTo>
                      <a:lnTo>
                        <a:pt x="3126" y="1204"/>
                      </a:lnTo>
                      <a:lnTo>
                        <a:pt x="3090" y="1257"/>
                      </a:lnTo>
                      <a:lnTo>
                        <a:pt x="3052" y="1309"/>
                      </a:lnTo>
                      <a:lnTo>
                        <a:pt x="3011" y="1361"/>
                      </a:lnTo>
                      <a:lnTo>
                        <a:pt x="2966" y="1411"/>
                      </a:lnTo>
                      <a:lnTo>
                        <a:pt x="2918" y="1462"/>
                      </a:lnTo>
                      <a:lnTo>
                        <a:pt x="2868" y="1511"/>
                      </a:lnTo>
                      <a:lnTo>
                        <a:pt x="2815" y="1560"/>
                      </a:lnTo>
                      <a:lnTo>
                        <a:pt x="2758" y="1606"/>
                      </a:lnTo>
                      <a:lnTo>
                        <a:pt x="2699" y="1652"/>
                      </a:lnTo>
                      <a:lnTo>
                        <a:pt x="2639" y="1696"/>
                      </a:lnTo>
                      <a:lnTo>
                        <a:pt x="2575" y="1739"/>
                      </a:lnTo>
                      <a:lnTo>
                        <a:pt x="2510" y="1781"/>
                      </a:lnTo>
                      <a:lnTo>
                        <a:pt x="2441" y="1822"/>
                      </a:lnTo>
                      <a:lnTo>
                        <a:pt x="2372" y="1861"/>
                      </a:lnTo>
                      <a:lnTo>
                        <a:pt x="2299" y="1898"/>
                      </a:lnTo>
                      <a:lnTo>
                        <a:pt x="2226" y="1933"/>
                      </a:lnTo>
                      <a:lnTo>
                        <a:pt x="2150" y="1967"/>
                      </a:lnTo>
                      <a:lnTo>
                        <a:pt x="2074" y="1998"/>
                      </a:lnTo>
                      <a:lnTo>
                        <a:pt x="1996" y="2028"/>
                      </a:lnTo>
                      <a:lnTo>
                        <a:pt x="1915" y="2055"/>
                      </a:lnTo>
                      <a:lnTo>
                        <a:pt x="1834" y="2080"/>
                      </a:lnTo>
                      <a:lnTo>
                        <a:pt x="1751" y="2103"/>
                      </a:lnTo>
                      <a:lnTo>
                        <a:pt x="1668" y="2123"/>
                      </a:lnTo>
                      <a:lnTo>
                        <a:pt x="1584" y="2142"/>
                      </a:lnTo>
                      <a:lnTo>
                        <a:pt x="1500" y="2157"/>
                      </a:lnTo>
                      <a:lnTo>
                        <a:pt x="1417" y="2168"/>
                      </a:lnTo>
                      <a:lnTo>
                        <a:pt x="1335" y="2179"/>
                      </a:lnTo>
                      <a:lnTo>
                        <a:pt x="1255" y="2185"/>
                      </a:lnTo>
                      <a:lnTo>
                        <a:pt x="1177" y="2189"/>
                      </a:lnTo>
                      <a:lnTo>
                        <a:pt x="1100" y="2190"/>
                      </a:lnTo>
                      <a:lnTo>
                        <a:pt x="1025" y="2189"/>
                      </a:lnTo>
                      <a:lnTo>
                        <a:pt x="952" y="2185"/>
                      </a:lnTo>
                      <a:lnTo>
                        <a:pt x="880" y="2179"/>
                      </a:lnTo>
                      <a:lnTo>
                        <a:pt x="810" y="2170"/>
                      </a:lnTo>
                      <a:lnTo>
                        <a:pt x="743" y="2158"/>
                      </a:lnTo>
                      <a:lnTo>
                        <a:pt x="678" y="2143"/>
                      </a:lnTo>
                      <a:lnTo>
                        <a:pt x="615" y="2127"/>
                      </a:lnTo>
                      <a:lnTo>
                        <a:pt x="556" y="2108"/>
                      </a:lnTo>
                      <a:lnTo>
                        <a:pt x="497" y="2087"/>
                      </a:lnTo>
                      <a:lnTo>
                        <a:pt x="443" y="2063"/>
                      </a:lnTo>
                      <a:lnTo>
                        <a:pt x="390" y="2038"/>
                      </a:lnTo>
                      <a:lnTo>
                        <a:pt x="340" y="2010"/>
                      </a:lnTo>
                      <a:lnTo>
                        <a:pt x="294" y="1980"/>
                      </a:lnTo>
                      <a:lnTo>
                        <a:pt x="251" y="1948"/>
                      </a:lnTo>
                      <a:lnTo>
                        <a:pt x="210" y="1914"/>
                      </a:lnTo>
                      <a:lnTo>
                        <a:pt x="173" y="1879"/>
                      </a:lnTo>
                      <a:lnTo>
                        <a:pt x="139" y="1841"/>
                      </a:lnTo>
                      <a:lnTo>
                        <a:pt x="109" y="1800"/>
                      </a:lnTo>
                      <a:lnTo>
                        <a:pt x="82" y="1758"/>
                      </a:lnTo>
                      <a:lnTo>
                        <a:pt x="58" y="1715"/>
                      </a:lnTo>
                      <a:lnTo>
                        <a:pt x="39" y="1670"/>
                      </a:lnTo>
                      <a:lnTo>
                        <a:pt x="24" y="1623"/>
                      </a:lnTo>
                      <a:lnTo>
                        <a:pt x="11" y="1575"/>
                      </a:lnTo>
                      <a:lnTo>
                        <a:pt x="4" y="1524"/>
                      </a:lnTo>
                      <a:lnTo>
                        <a:pt x="0" y="1472"/>
                      </a:lnTo>
                      <a:lnTo>
                        <a:pt x="1" y="1419"/>
                      </a:lnTo>
                      <a:lnTo>
                        <a:pt x="6" y="1365"/>
                      </a:lnTo>
                      <a:lnTo>
                        <a:pt x="15" y="1310"/>
                      </a:lnTo>
                      <a:lnTo>
                        <a:pt x="28" y="1256"/>
                      </a:lnTo>
                      <a:lnTo>
                        <a:pt x="46" y="1201"/>
                      </a:lnTo>
                      <a:lnTo>
                        <a:pt x="66" y="1147"/>
                      </a:lnTo>
                      <a:lnTo>
                        <a:pt x="91" y="1092"/>
                      </a:lnTo>
                      <a:lnTo>
                        <a:pt x="119" y="1039"/>
                      </a:lnTo>
                      <a:lnTo>
                        <a:pt x="151" y="986"/>
                      </a:lnTo>
                      <a:lnTo>
                        <a:pt x="186" y="933"/>
                      </a:lnTo>
                      <a:lnTo>
                        <a:pt x="225" y="881"/>
                      </a:lnTo>
                      <a:lnTo>
                        <a:pt x="267" y="829"/>
                      </a:lnTo>
                      <a:lnTo>
                        <a:pt x="311" y="779"/>
                      </a:lnTo>
                      <a:lnTo>
                        <a:pt x="359" y="728"/>
                      </a:lnTo>
                      <a:lnTo>
                        <a:pt x="410" y="679"/>
                      </a:lnTo>
                      <a:lnTo>
                        <a:pt x="463" y="630"/>
                      </a:lnTo>
                      <a:lnTo>
                        <a:pt x="519" y="584"/>
                      </a:lnTo>
                      <a:lnTo>
                        <a:pt x="578" y="538"/>
                      </a:lnTo>
                      <a:lnTo>
                        <a:pt x="639" y="494"/>
                      </a:lnTo>
                      <a:lnTo>
                        <a:pt x="702" y="451"/>
                      </a:lnTo>
                      <a:lnTo>
                        <a:pt x="768" y="408"/>
                      </a:lnTo>
                      <a:lnTo>
                        <a:pt x="837" y="368"/>
                      </a:lnTo>
                      <a:lnTo>
                        <a:pt x="906" y="329"/>
                      </a:lnTo>
                      <a:lnTo>
                        <a:pt x="978" y="292"/>
                      </a:lnTo>
                      <a:lnTo>
                        <a:pt x="1052" y="257"/>
                      </a:lnTo>
                      <a:lnTo>
                        <a:pt x="1126" y="223"/>
                      </a:lnTo>
                      <a:lnTo>
                        <a:pt x="1204" y="192"/>
                      </a:lnTo>
                      <a:lnTo>
                        <a:pt x="1282" y="162"/>
                      </a:lnTo>
                      <a:lnTo>
                        <a:pt x="1362" y="135"/>
                      </a:lnTo>
                      <a:lnTo>
                        <a:pt x="1443" y="110"/>
                      </a:lnTo>
                      <a:lnTo>
                        <a:pt x="1525" y="87"/>
                      </a:lnTo>
                      <a:lnTo>
                        <a:pt x="1608" y="67"/>
                      </a:lnTo>
                      <a:lnTo>
                        <a:pt x="1693" y="48"/>
                      </a:lnTo>
                      <a:close/>
                    </a:path>
                  </a:pathLst>
                </a:custGeom>
                <a:solidFill>
                  <a:srgbClr val="FEFEF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5" name="Freeform 9"/>
                <p:cNvSpPr>
                  <a:spLocks noEditPoints="1"/>
                </p:cNvSpPr>
                <p:nvPr/>
              </p:nvSpPr>
              <p:spPr bwMode="auto">
                <a:xfrm>
                  <a:off x="549275" y="339726"/>
                  <a:ext cx="1144588" cy="682625"/>
                </a:xfrm>
                <a:custGeom>
                  <a:avLst/>
                  <a:gdLst/>
                  <a:ahLst/>
                  <a:cxnLst>
                    <a:cxn ang="0">
                      <a:pos x="1187" y="52"/>
                    </a:cxn>
                    <a:cxn ang="0">
                      <a:pos x="224" y="598"/>
                    </a:cxn>
                    <a:cxn ang="0">
                      <a:pos x="205" y="711"/>
                    </a:cxn>
                    <a:cxn ang="0">
                      <a:pos x="948" y="299"/>
                    </a:cxn>
                    <a:cxn ang="0">
                      <a:pos x="376" y="792"/>
                    </a:cxn>
                    <a:cxn ang="0">
                      <a:pos x="362" y="1325"/>
                    </a:cxn>
                    <a:cxn ang="0">
                      <a:pos x="1079" y="1708"/>
                    </a:cxn>
                    <a:cxn ang="0">
                      <a:pos x="2143" y="1495"/>
                    </a:cxn>
                    <a:cxn ang="0">
                      <a:pos x="2832" y="844"/>
                    </a:cxn>
                    <a:cxn ang="0">
                      <a:pos x="2213" y="1314"/>
                    </a:cxn>
                    <a:cxn ang="0">
                      <a:pos x="2337" y="1149"/>
                    </a:cxn>
                    <a:cxn ang="0">
                      <a:pos x="2578" y="575"/>
                    </a:cxn>
                    <a:cxn ang="0">
                      <a:pos x="2311" y="190"/>
                    </a:cxn>
                    <a:cxn ang="0">
                      <a:pos x="1895" y="1011"/>
                    </a:cxn>
                    <a:cxn ang="0">
                      <a:pos x="1855" y="1126"/>
                    </a:cxn>
                    <a:cxn ang="0">
                      <a:pos x="1901" y="1173"/>
                    </a:cxn>
                    <a:cxn ang="0">
                      <a:pos x="1878" y="1214"/>
                    </a:cxn>
                    <a:cxn ang="0">
                      <a:pos x="2008" y="1106"/>
                    </a:cxn>
                    <a:cxn ang="0">
                      <a:pos x="1911" y="1052"/>
                    </a:cxn>
                    <a:cxn ang="0">
                      <a:pos x="1768" y="1011"/>
                    </a:cxn>
                    <a:cxn ang="0">
                      <a:pos x="1607" y="1101"/>
                    </a:cxn>
                    <a:cxn ang="0">
                      <a:pos x="1717" y="1166"/>
                    </a:cxn>
                    <a:cxn ang="0">
                      <a:pos x="1599" y="1201"/>
                    </a:cxn>
                    <a:cxn ang="0">
                      <a:pos x="1789" y="1146"/>
                    </a:cxn>
                    <a:cxn ang="0">
                      <a:pos x="1673" y="1070"/>
                    </a:cxn>
                    <a:cxn ang="0">
                      <a:pos x="1579" y="1071"/>
                    </a:cxn>
                    <a:cxn ang="0">
                      <a:pos x="1413" y="1030"/>
                    </a:cxn>
                    <a:cxn ang="0">
                      <a:pos x="1437" y="1214"/>
                    </a:cxn>
                    <a:cxn ang="0">
                      <a:pos x="1475" y="1169"/>
                    </a:cxn>
                    <a:cxn ang="0">
                      <a:pos x="1501" y="1054"/>
                    </a:cxn>
                    <a:cxn ang="0">
                      <a:pos x="1299" y="1064"/>
                    </a:cxn>
                    <a:cxn ang="0">
                      <a:pos x="1303" y="1012"/>
                    </a:cxn>
                    <a:cxn ang="0">
                      <a:pos x="1087" y="1211"/>
                    </a:cxn>
                    <a:cxn ang="0">
                      <a:pos x="1140" y="1017"/>
                    </a:cxn>
                    <a:cxn ang="0">
                      <a:pos x="1077" y="1138"/>
                    </a:cxn>
                    <a:cxn ang="0">
                      <a:pos x="1035" y="1064"/>
                    </a:cxn>
                    <a:cxn ang="0">
                      <a:pos x="769" y="1212"/>
                    </a:cxn>
                    <a:cxn ang="0">
                      <a:pos x="649" y="1008"/>
                    </a:cxn>
                    <a:cxn ang="0">
                      <a:pos x="496" y="1169"/>
                    </a:cxn>
                    <a:cxn ang="0">
                      <a:pos x="674" y="1184"/>
                    </a:cxn>
                    <a:cxn ang="0">
                      <a:pos x="573" y="1087"/>
                    </a:cxn>
                    <a:cxn ang="0">
                      <a:pos x="2219" y="599"/>
                    </a:cxn>
                    <a:cxn ang="0">
                      <a:pos x="2185" y="787"/>
                    </a:cxn>
                    <a:cxn ang="0">
                      <a:pos x="2261" y="746"/>
                    </a:cxn>
                    <a:cxn ang="0">
                      <a:pos x="2337" y="541"/>
                    </a:cxn>
                    <a:cxn ang="0">
                      <a:pos x="1926" y="540"/>
                    </a:cxn>
                    <a:cxn ang="0">
                      <a:pos x="1613" y="576"/>
                    </a:cxn>
                    <a:cxn ang="0">
                      <a:pos x="1790" y="761"/>
                    </a:cxn>
                    <a:cxn ang="0">
                      <a:pos x="1665" y="816"/>
                    </a:cxn>
                    <a:cxn ang="0">
                      <a:pos x="1703" y="918"/>
                    </a:cxn>
                    <a:cxn ang="0">
                      <a:pos x="1909" y="740"/>
                    </a:cxn>
                    <a:cxn ang="0">
                      <a:pos x="1702" y="637"/>
                    </a:cxn>
                    <a:cxn ang="0">
                      <a:pos x="1321" y="597"/>
                    </a:cxn>
                    <a:cxn ang="0">
                      <a:pos x="1321" y="597"/>
                    </a:cxn>
                    <a:cxn ang="0">
                      <a:pos x="1550" y="599"/>
                    </a:cxn>
                    <a:cxn ang="0">
                      <a:pos x="1142" y="585"/>
                    </a:cxn>
                    <a:cxn ang="0">
                      <a:pos x="858" y="532"/>
                    </a:cxn>
                    <a:cxn ang="0">
                      <a:pos x="864" y="736"/>
                    </a:cxn>
                    <a:cxn ang="0">
                      <a:pos x="896" y="828"/>
                    </a:cxn>
                    <a:cxn ang="0">
                      <a:pos x="835" y="913"/>
                    </a:cxn>
                    <a:cxn ang="0">
                      <a:pos x="1116" y="774"/>
                    </a:cxn>
                    <a:cxn ang="0">
                      <a:pos x="912" y="654"/>
                    </a:cxn>
                    <a:cxn ang="0">
                      <a:pos x="1034" y="612"/>
                    </a:cxn>
                  </a:cxnLst>
                  <a:rect l="0" t="0" r="r" b="b"/>
                  <a:pathLst>
                    <a:path w="2880" h="1720">
                      <a:moveTo>
                        <a:pt x="2185" y="121"/>
                      </a:moveTo>
                      <a:lnTo>
                        <a:pt x="2142" y="102"/>
                      </a:lnTo>
                      <a:lnTo>
                        <a:pt x="2098" y="84"/>
                      </a:lnTo>
                      <a:lnTo>
                        <a:pt x="2052" y="68"/>
                      </a:lnTo>
                      <a:lnTo>
                        <a:pt x="2007" y="54"/>
                      </a:lnTo>
                      <a:lnTo>
                        <a:pt x="1960" y="42"/>
                      </a:lnTo>
                      <a:lnTo>
                        <a:pt x="1913" y="31"/>
                      </a:lnTo>
                      <a:lnTo>
                        <a:pt x="1866" y="22"/>
                      </a:lnTo>
                      <a:lnTo>
                        <a:pt x="1820" y="14"/>
                      </a:lnTo>
                      <a:lnTo>
                        <a:pt x="1764" y="8"/>
                      </a:lnTo>
                      <a:lnTo>
                        <a:pt x="1709" y="4"/>
                      </a:lnTo>
                      <a:lnTo>
                        <a:pt x="1654" y="2"/>
                      </a:lnTo>
                      <a:lnTo>
                        <a:pt x="1599" y="0"/>
                      </a:lnTo>
                      <a:lnTo>
                        <a:pt x="1544" y="2"/>
                      </a:lnTo>
                      <a:lnTo>
                        <a:pt x="1489" y="4"/>
                      </a:lnTo>
                      <a:lnTo>
                        <a:pt x="1434" y="9"/>
                      </a:lnTo>
                      <a:lnTo>
                        <a:pt x="1379" y="16"/>
                      </a:lnTo>
                      <a:lnTo>
                        <a:pt x="1331" y="23"/>
                      </a:lnTo>
                      <a:lnTo>
                        <a:pt x="1283" y="31"/>
                      </a:lnTo>
                      <a:lnTo>
                        <a:pt x="1235" y="41"/>
                      </a:lnTo>
                      <a:lnTo>
                        <a:pt x="1187" y="52"/>
                      </a:lnTo>
                      <a:lnTo>
                        <a:pt x="1140" y="65"/>
                      </a:lnTo>
                      <a:lnTo>
                        <a:pt x="1092" y="79"/>
                      </a:lnTo>
                      <a:lnTo>
                        <a:pt x="1044" y="94"/>
                      </a:lnTo>
                      <a:lnTo>
                        <a:pt x="997" y="111"/>
                      </a:lnTo>
                      <a:lnTo>
                        <a:pt x="950" y="128"/>
                      </a:lnTo>
                      <a:lnTo>
                        <a:pt x="903" y="147"/>
                      </a:lnTo>
                      <a:lnTo>
                        <a:pt x="858" y="166"/>
                      </a:lnTo>
                      <a:lnTo>
                        <a:pt x="812" y="187"/>
                      </a:lnTo>
                      <a:lnTo>
                        <a:pt x="768" y="208"/>
                      </a:lnTo>
                      <a:lnTo>
                        <a:pt x="724" y="231"/>
                      </a:lnTo>
                      <a:lnTo>
                        <a:pt x="681" y="254"/>
                      </a:lnTo>
                      <a:lnTo>
                        <a:pt x="639" y="278"/>
                      </a:lnTo>
                      <a:lnTo>
                        <a:pt x="591" y="306"/>
                      </a:lnTo>
                      <a:lnTo>
                        <a:pt x="543" y="336"/>
                      </a:lnTo>
                      <a:lnTo>
                        <a:pt x="495" y="369"/>
                      </a:lnTo>
                      <a:lnTo>
                        <a:pt x="446" y="403"/>
                      </a:lnTo>
                      <a:lnTo>
                        <a:pt x="400" y="438"/>
                      </a:lnTo>
                      <a:lnTo>
                        <a:pt x="354" y="475"/>
                      </a:lnTo>
                      <a:lnTo>
                        <a:pt x="309" y="514"/>
                      </a:lnTo>
                      <a:lnTo>
                        <a:pt x="265" y="556"/>
                      </a:lnTo>
                      <a:lnTo>
                        <a:pt x="224" y="598"/>
                      </a:lnTo>
                      <a:lnTo>
                        <a:pt x="184" y="642"/>
                      </a:lnTo>
                      <a:lnTo>
                        <a:pt x="166" y="664"/>
                      </a:lnTo>
                      <a:lnTo>
                        <a:pt x="147" y="688"/>
                      </a:lnTo>
                      <a:lnTo>
                        <a:pt x="129" y="711"/>
                      </a:lnTo>
                      <a:lnTo>
                        <a:pt x="112" y="735"/>
                      </a:lnTo>
                      <a:lnTo>
                        <a:pt x="95" y="759"/>
                      </a:lnTo>
                      <a:lnTo>
                        <a:pt x="79" y="783"/>
                      </a:lnTo>
                      <a:lnTo>
                        <a:pt x="64" y="808"/>
                      </a:lnTo>
                      <a:lnTo>
                        <a:pt x="49" y="832"/>
                      </a:lnTo>
                      <a:lnTo>
                        <a:pt x="36" y="859"/>
                      </a:lnTo>
                      <a:lnTo>
                        <a:pt x="23" y="884"/>
                      </a:lnTo>
                      <a:lnTo>
                        <a:pt x="11" y="911"/>
                      </a:lnTo>
                      <a:lnTo>
                        <a:pt x="0" y="937"/>
                      </a:lnTo>
                      <a:lnTo>
                        <a:pt x="24" y="906"/>
                      </a:lnTo>
                      <a:lnTo>
                        <a:pt x="48" y="876"/>
                      </a:lnTo>
                      <a:lnTo>
                        <a:pt x="73" y="846"/>
                      </a:lnTo>
                      <a:lnTo>
                        <a:pt x="98" y="818"/>
                      </a:lnTo>
                      <a:lnTo>
                        <a:pt x="124" y="790"/>
                      </a:lnTo>
                      <a:lnTo>
                        <a:pt x="150" y="763"/>
                      </a:lnTo>
                      <a:lnTo>
                        <a:pt x="177" y="736"/>
                      </a:lnTo>
                      <a:lnTo>
                        <a:pt x="205" y="711"/>
                      </a:lnTo>
                      <a:lnTo>
                        <a:pt x="233" y="685"/>
                      </a:lnTo>
                      <a:lnTo>
                        <a:pt x="262" y="661"/>
                      </a:lnTo>
                      <a:lnTo>
                        <a:pt x="290" y="637"/>
                      </a:lnTo>
                      <a:lnTo>
                        <a:pt x="319" y="614"/>
                      </a:lnTo>
                      <a:lnTo>
                        <a:pt x="349" y="592"/>
                      </a:lnTo>
                      <a:lnTo>
                        <a:pt x="379" y="570"/>
                      </a:lnTo>
                      <a:lnTo>
                        <a:pt x="410" y="550"/>
                      </a:lnTo>
                      <a:lnTo>
                        <a:pt x="440" y="530"/>
                      </a:lnTo>
                      <a:lnTo>
                        <a:pt x="472" y="509"/>
                      </a:lnTo>
                      <a:lnTo>
                        <a:pt x="503" y="490"/>
                      </a:lnTo>
                      <a:lnTo>
                        <a:pt x="535" y="473"/>
                      </a:lnTo>
                      <a:lnTo>
                        <a:pt x="568" y="455"/>
                      </a:lnTo>
                      <a:lnTo>
                        <a:pt x="601" y="437"/>
                      </a:lnTo>
                      <a:lnTo>
                        <a:pt x="634" y="421"/>
                      </a:lnTo>
                      <a:lnTo>
                        <a:pt x="667" y="404"/>
                      </a:lnTo>
                      <a:lnTo>
                        <a:pt x="701" y="389"/>
                      </a:lnTo>
                      <a:lnTo>
                        <a:pt x="769" y="360"/>
                      </a:lnTo>
                      <a:lnTo>
                        <a:pt x="837" y="333"/>
                      </a:lnTo>
                      <a:lnTo>
                        <a:pt x="908" y="309"/>
                      </a:lnTo>
                      <a:lnTo>
                        <a:pt x="979" y="287"/>
                      </a:lnTo>
                      <a:lnTo>
                        <a:pt x="948" y="299"/>
                      </a:lnTo>
                      <a:lnTo>
                        <a:pt x="916" y="313"/>
                      </a:lnTo>
                      <a:lnTo>
                        <a:pt x="884" y="328"/>
                      </a:lnTo>
                      <a:lnTo>
                        <a:pt x="853" y="345"/>
                      </a:lnTo>
                      <a:lnTo>
                        <a:pt x="821" y="361"/>
                      </a:lnTo>
                      <a:lnTo>
                        <a:pt x="789" y="380"/>
                      </a:lnTo>
                      <a:lnTo>
                        <a:pt x="758" y="399"/>
                      </a:lnTo>
                      <a:lnTo>
                        <a:pt x="727" y="419"/>
                      </a:lnTo>
                      <a:lnTo>
                        <a:pt x="697" y="441"/>
                      </a:lnTo>
                      <a:lnTo>
                        <a:pt x="667" y="463"/>
                      </a:lnTo>
                      <a:lnTo>
                        <a:pt x="638" y="485"/>
                      </a:lnTo>
                      <a:lnTo>
                        <a:pt x="608" y="509"/>
                      </a:lnTo>
                      <a:lnTo>
                        <a:pt x="581" y="535"/>
                      </a:lnTo>
                      <a:lnTo>
                        <a:pt x="553" y="560"/>
                      </a:lnTo>
                      <a:lnTo>
                        <a:pt x="527" y="587"/>
                      </a:lnTo>
                      <a:lnTo>
                        <a:pt x="502" y="613"/>
                      </a:lnTo>
                      <a:lnTo>
                        <a:pt x="477" y="641"/>
                      </a:lnTo>
                      <a:lnTo>
                        <a:pt x="454" y="670"/>
                      </a:lnTo>
                      <a:lnTo>
                        <a:pt x="433" y="699"/>
                      </a:lnTo>
                      <a:lnTo>
                        <a:pt x="412" y="730"/>
                      </a:lnTo>
                      <a:lnTo>
                        <a:pt x="393" y="760"/>
                      </a:lnTo>
                      <a:lnTo>
                        <a:pt x="376" y="792"/>
                      </a:lnTo>
                      <a:lnTo>
                        <a:pt x="359" y="825"/>
                      </a:lnTo>
                      <a:lnTo>
                        <a:pt x="345" y="856"/>
                      </a:lnTo>
                      <a:lnTo>
                        <a:pt x="333" y="890"/>
                      </a:lnTo>
                      <a:lnTo>
                        <a:pt x="321" y="925"/>
                      </a:lnTo>
                      <a:lnTo>
                        <a:pt x="312" y="959"/>
                      </a:lnTo>
                      <a:lnTo>
                        <a:pt x="306" y="993"/>
                      </a:lnTo>
                      <a:lnTo>
                        <a:pt x="301" y="1030"/>
                      </a:lnTo>
                      <a:lnTo>
                        <a:pt x="298" y="1065"/>
                      </a:lnTo>
                      <a:lnTo>
                        <a:pt x="298" y="1102"/>
                      </a:lnTo>
                      <a:lnTo>
                        <a:pt x="300" y="1138"/>
                      </a:lnTo>
                      <a:lnTo>
                        <a:pt x="302" y="1156"/>
                      </a:lnTo>
                      <a:lnTo>
                        <a:pt x="305" y="1174"/>
                      </a:lnTo>
                      <a:lnTo>
                        <a:pt x="307" y="1192"/>
                      </a:lnTo>
                      <a:lnTo>
                        <a:pt x="312" y="1209"/>
                      </a:lnTo>
                      <a:lnTo>
                        <a:pt x="317" y="1226"/>
                      </a:lnTo>
                      <a:lnTo>
                        <a:pt x="322" y="1242"/>
                      </a:lnTo>
                      <a:lnTo>
                        <a:pt x="329" y="1260"/>
                      </a:lnTo>
                      <a:lnTo>
                        <a:pt x="336" y="1276"/>
                      </a:lnTo>
                      <a:lnTo>
                        <a:pt x="344" y="1293"/>
                      </a:lnTo>
                      <a:lnTo>
                        <a:pt x="352" y="1309"/>
                      </a:lnTo>
                      <a:lnTo>
                        <a:pt x="362" y="1325"/>
                      </a:lnTo>
                      <a:lnTo>
                        <a:pt x="371" y="1341"/>
                      </a:lnTo>
                      <a:lnTo>
                        <a:pt x="382" y="1356"/>
                      </a:lnTo>
                      <a:lnTo>
                        <a:pt x="392" y="1371"/>
                      </a:lnTo>
                      <a:lnTo>
                        <a:pt x="405" y="1387"/>
                      </a:lnTo>
                      <a:lnTo>
                        <a:pt x="416" y="1402"/>
                      </a:lnTo>
                      <a:lnTo>
                        <a:pt x="443" y="1430"/>
                      </a:lnTo>
                      <a:lnTo>
                        <a:pt x="472" y="1457"/>
                      </a:lnTo>
                      <a:lnTo>
                        <a:pt x="502" y="1484"/>
                      </a:lnTo>
                      <a:lnTo>
                        <a:pt x="535" y="1511"/>
                      </a:lnTo>
                      <a:lnTo>
                        <a:pt x="570" y="1535"/>
                      </a:lnTo>
                      <a:lnTo>
                        <a:pt x="607" y="1557"/>
                      </a:lnTo>
                      <a:lnTo>
                        <a:pt x="645" y="1579"/>
                      </a:lnTo>
                      <a:lnTo>
                        <a:pt x="686" y="1599"/>
                      </a:lnTo>
                      <a:lnTo>
                        <a:pt x="732" y="1620"/>
                      </a:lnTo>
                      <a:lnTo>
                        <a:pt x="779" y="1639"/>
                      </a:lnTo>
                      <a:lnTo>
                        <a:pt x="827" y="1655"/>
                      </a:lnTo>
                      <a:lnTo>
                        <a:pt x="877" y="1669"/>
                      </a:lnTo>
                      <a:lnTo>
                        <a:pt x="926" y="1682"/>
                      </a:lnTo>
                      <a:lnTo>
                        <a:pt x="977" y="1693"/>
                      </a:lnTo>
                      <a:lnTo>
                        <a:pt x="1027" y="1702"/>
                      </a:lnTo>
                      <a:lnTo>
                        <a:pt x="1079" y="1708"/>
                      </a:lnTo>
                      <a:lnTo>
                        <a:pt x="1130" y="1713"/>
                      </a:lnTo>
                      <a:lnTo>
                        <a:pt x="1182" y="1717"/>
                      </a:lnTo>
                      <a:lnTo>
                        <a:pt x="1234" y="1720"/>
                      </a:lnTo>
                      <a:lnTo>
                        <a:pt x="1284" y="1720"/>
                      </a:lnTo>
                      <a:lnTo>
                        <a:pt x="1336" y="1718"/>
                      </a:lnTo>
                      <a:lnTo>
                        <a:pt x="1387" y="1716"/>
                      </a:lnTo>
                      <a:lnTo>
                        <a:pt x="1437" y="1712"/>
                      </a:lnTo>
                      <a:lnTo>
                        <a:pt x="1488" y="1706"/>
                      </a:lnTo>
                      <a:lnTo>
                        <a:pt x="1535" y="1699"/>
                      </a:lnTo>
                      <a:lnTo>
                        <a:pt x="1583" y="1692"/>
                      </a:lnTo>
                      <a:lnTo>
                        <a:pt x="1632" y="1682"/>
                      </a:lnTo>
                      <a:lnTo>
                        <a:pt x="1682" y="1670"/>
                      </a:lnTo>
                      <a:lnTo>
                        <a:pt x="1732" y="1656"/>
                      </a:lnTo>
                      <a:lnTo>
                        <a:pt x="1783" y="1642"/>
                      </a:lnTo>
                      <a:lnTo>
                        <a:pt x="1835" y="1626"/>
                      </a:lnTo>
                      <a:lnTo>
                        <a:pt x="1885" y="1607"/>
                      </a:lnTo>
                      <a:lnTo>
                        <a:pt x="1937" y="1588"/>
                      </a:lnTo>
                      <a:lnTo>
                        <a:pt x="1989" y="1566"/>
                      </a:lnTo>
                      <a:lnTo>
                        <a:pt x="2041" y="1545"/>
                      </a:lnTo>
                      <a:lnTo>
                        <a:pt x="2093" y="1521"/>
                      </a:lnTo>
                      <a:lnTo>
                        <a:pt x="2143" y="1495"/>
                      </a:lnTo>
                      <a:lnTo>
                        <a:pt x="2194" y="1469"/>
                      </a:lnTo>
                      <a:lnTo>
                        <a:pt x="2243" y="1441"/>
                      </a:lnTo>
                      <a:lnTo>
                        <a:pt x="2293" y="1411"/>
                      </a:lnTo>
                      <a:lnTo>
                        <a:pt x="2341" y="1380"/>
                      </a:lnTo>
                      <a:lnTo>
                        <a:pt x="2389" y="1349"/>
                      </a:lnTo>
                      <a:lnTo>
                        <a:pt x="2436" y="1316"/>
                      </a:lnTo>
                      <a:lnTo>
                        <a:pt x="2480" y="1282"/>
                      </a:lnTo>
                      <a:lnTo>
                        <a:pt x="2524" y="1245"/>
                      </a:lnTo>
                      <a:lnTo>
                        <a:pt x="2566" y="1208"/>
                      </a:lnTo>
                      <a:lnTo>
                        <a:pt x="2607" y="1171"/>
                      </a:lnTo>
                      <a:lnTo>
                        <a:pt x="2646" y="1132"/>
                      </a:lnTo>
                      <a:lnTo>
                        <a:pt x="2683" y="1092"/>
                      </a:lnTo>
                      <a:lnTo>
                        <a:pt x="2718" y="1051"/>
                      </a:lnTo>
                      <a:lnTo>
                        <a:pt x="2751" y="1008"/>
                      </a:lnTo>
                      <a:lnTo>
                        <a:pt x="2781" y="965"/>
                      </a:lnTo>
                      <a:lnTo>
                        <a:pt x="2810" y="921"/>
                      </a:lnTo>
                      <a:lnTo>
                        <a:pt x="2836" y="876"/>
                      </a:lnTo>
                      <a:lnTo>
                        <a:pt x="2858" y="830"/>
                      </a:lnTo>
                      <a:lnTo>
                        <a:pt x="2880" y="783"/>
                      </a:lnTo>
                      <a:lnTo>
                        <a:pt x="2856" y="814"/>
                      </a:lnTo>
                      <a:lnTo>
                        <a:pt x="2832" y="844"/>
                      </a:lnTo>
                      <a:lnTo>
                        <a:pt x="2807" y="874"/>
                      </a:lnTo>
                      <a:lnTo>
                        <a:pt x="2781" y="902"/>
                      </a:lnTo>
                      <a:lnTo>
                        <a:pt x="2755" y="930"/>
                      </a:lnTo>
                      <a:lnTo>
                        <a:pt x="2729" y="957"/>
                      </a:lnTo>
                      <a:lnTo>
                        <a:pt x="2702" y="984"/>
                      </a:lnTo>
                      <a:lnTo>
                        <a:pt x="2675" y="1009"/>
                      </a:lnTo>
                      <a:lnTo>
                        <a:pt x="2647" y="1035"/>
                      </a:lnTo>
                      <a:lnTo>
                        <a:pt x="2618" y="1059"/>
                      </a:lnTo>
                      <a:lnTo>
                        <a:pt x="2589" y="1082"/>
                      </a:lnTo>
                      <a:lnTo>
                        <a:pt x="2560" y="1106"/>
                      </a:lnTo>
                      <a:lnTo>
                        <a:pt x="2531" y="1127"/>
                      </a:lnTo>
                      <a:lnTo>
                        <a:pt x="2500" y="1149"/>
                      </a:lnTo>
                      <a:lnTo>
                        <a:pt x="2470" y="1170"/>
                      </a:lnTo>
                      <a:lnTo>
                        <a:pt x="2440" y="1190"/>
                      </a:lnTo>
                      <a:lnTo>
                        <a:pt x="2408" y="1209"/>
                      </a:lnTo>
                      <a:lnTo>
                        <a:pt x="2376" y="1228"/>
                      </a:lnTo>
                      <a:lnTo>
                        <a:pt x="2345" y="1247"/>
                      </a:lnTo>
                      <a:lnTo>
                        <a:pt x="2312" y="1265"/>
                      </a:lnTo>
                      <a:lnTo>
                        <a:pt x="2279" y="1283"/>
                      </a:lnTo>
                      <a:lnTo>
                        <a:pt x="2246" y="1299"/>
                      </a:lnTo>
                      <a:lnTo>
                        <a:pt x="2213" y="1314"/>
                      </a:lnTo>
                      <a:lnTo>
                        <a:pt x="2179" y="1330"/>
                      </a:lnTo>
                      <a:lnTo>
                        <a:pt x="2112" y="1359"/>
                      </a:lnTo>
                      <a:lnTo>
                        <a:pt x="2042" y="1385"/>
                      </a:lnTo>
                      <a:lnTo>
                        <a:pt x="1973" y="1411"/>
                      </a:lnTo>
                      <a:lnTo>
                        <a:pt x="1901" y="1432"/>
                      </a:lnTo>
                      <a:lnTo>
                        <a:pt x="1930" y="1421"/>
                      </a:lnTo>
                      <a:lnTo>
                        <a:pt x="1957" y="1409"/>
                      </a:lnTo>
                      <a:lnTo>
                        <a:pt x="1987" y="1395"/>
                      </a:lnTo>
                      <a:lnTo>
                        <a:pt x="2016" y="1382"/>
                      </a:lnTo>
                      <a:lnTo>
                        <a:pt x="2044" y="1366"/>
                      </a:lnTo>
                      <a:lnTo>
                        <a:pt x="2073" y="1350"/>
                      </a:lnTo>
                      <a:lnTo>
                        <a:pt x="2100" y="1333"/>
                      </a:lnTo>
                      <a:lnTo>
                        <a:pt x="2128" y="1316"/>
                      </a:lnTo>
                      <a:lnTo>
                        <a:pt x="2156" y="1298"/>
                      </a:lnTo>
                      <a:lnTo>
                        <a:pt x="2184" y="1279"/>
                      </a:lnTo>
                      <a:lnTo>
                        <a:pt x="2211" y="1259"/>
                      </a:lnTo>
                      <a:lnTo>
                        <a:pt x="2237" y="1238"/>
                      </a:lnTo>
                      <a:lnTo>
                        <a:pt x="2264" y="1217"/>
                      </a:lnTo>
                      <a:lnTo>
                        <a:pt x="2289" y="1195"/>
                      </a:lnTo>
                      <a:lnTo>
                        <a:pt x="2313" y="1173"/>
                      </a:lnTo>
                      <a:lnTo>
                        <a:pt x="2337" y="1149"/>
                      </a:lnTo>
                      <a:lnTo>
                        <a:pt x="2361" y="1125"/>
                      </a:lnTo>
                      <a:lnTo>
                        <a:pt x="2383" y="1101"/>
                      </a:lnTo>
                      <a:lnTo>
                        <a:pt x="2405" y="1075"/>
                      </a:lnTo>
                      <a:lnTo>
                        <a:pt x="2426" y="1050"/>
                      </a:lnTo>
                      <a:lnTo>
                        <a:pt x="2445" y="1023"/>
                      </a:lnTo>
                      <a:lnTo>
                        <a:pt x="2464" y="995"/>
                      </a:lnTo>
                      <a:lnTo>
                        <a:pt x="2481" y="968"/>
                      </a:lnTo>
                      <a:lnTo>
                        <a:pt x="2498" y="940"/>
                      </a:lnTo>
                      <a:lnTo>
                        <a:pt x="2512" y="912"/>
                      </a:lnTo>
                      <a:lnTo>
                        <a:pt x="2526" y="882"/>
                      </a:lnTo>
                      <a:lnTo>
                        <a:pt x="2538" y="852"/>
                      </a:lnTo>
                      <a:lnTo>
                        <a:pt x="2550" y="822"/>
                      </a:lnTo>
                      <a:lnTo>
                        <a:pt x="2559" y="792"/>
                      </a:lnTo>
                      <a:lnTo>
                        <a:pt x="2566" y="761"/>
                      </a:lnTo>
                      <a:lnTo>
                        <a:pt x="2572" y="730"/>
                      </a:lnTo>
                      <a:lnTo>
                        <a:pt x="2578" y="697"/>
                      </a:lnTo>
                      <a:lnTo>
                        <a:pt x="2580" y="671"/>
                      </a:lnTo>
                      <a:lnTo>
                        <a:pt x="2581" y="647"/>
                      </a:lnTo>
                      <a:lnTo>
                        <a:pt x="2581" y="622"/>
                      </a:lnTo>
                      <a:lnTo>
                        <a:pt x="2580" y="598"/>
                      </a:lnTo>
                      <a:lnTo>
                        <a:pt x="2578" y="575"/>
                      </a:lnTo>
                      <a:lnTo>
                        <a:pt x="2575" y="552"/>
                      </a:lnTo>
                      <a:lnTo>
                        <a:pt x="2570" y="530"/>
                      </a:lnTo>
                      <a:lnTo>
                        <a:pt x="2564" y="507"/>
                      </a:lnTo>
                      <a:lnTo>
                        <a:pt x="2557" y="485"/>
                      </a:lnTo>
                      <a:lnTo>
                        <a:pt x="2550" y="464"/>
                      </a:lnTo>
                      <a:lnTo>
                        <a:pt x="2541" y="444"/>
                      </a:lnTo>
                      <a:lnTo>
                        <a:pt x="2531" y="423"/>
                      </a:lnTo>
                      <a:lnTo>
                        <a:pt x="2519" y="403"/>
                      </a:lnTo>
                      <a:lnTo>
                        <a:pt x="2508" y="384"/>
                      </a:lnTo>
                      <a:lnTo>
                        <a:pt x="2495" y="365"/>
                      </a:lnTo>
                      <a:lnTo>
                        <a:pt x="2483" y="347"/>
                      </a:lnTo>
                      <a:lnTo>
                        <a:pt x="2467" y="330"/>
                      </a:lnTo>
                      <a:lnTo>
                        <a:pt x="2454" y="312"/>
                      </a:lnTo>
                      <a:lnTo>
                        <a:pt x="2437" y="295"/>
                      </a:lnTo>
                      <a:lnTo>
                        <a:pt x="2421" y="279"/>
                      </a:lnTo>
                      <a:lnTo>
                        <a:pt x="2404" y="263"/>
                      </a:lnTo>
                      <a:lnTo>
                        <a:pt x="2386" y="247"/>
                      </a:lnTo>
                      <a:lnTo>
                        <a:pt x="2369" y="232"/>
                      </a:lnTo>
                      <a:lnTo>
                        <a:pt x="2350" y="218"/>
                      </a:lnTo>
                      <a:lnTo>
                        <a:pt x="2331" y="204"/>
                      </a:lnTo>
                      <a:lnTo>
                        <a:pt x="2311" y="190"/>
                      </a:lnTo>
                      <a:lnTo>
                        <a:pt x="2290" y="178"/>
                      </a:lnTo>
                      <a:lnTo>
                        <a:pt x="2270" y="165"/>
                      </a:lnTo>
                      <a:lnTo>
                        <a:pt x="2228" y="142"/>
                      </a:lnTo>
                      <a:lnTo>
                        <a:pt x="2185" y="121"/>
                      </a:lnTo>
                      <a:close/>
                      <a:moveTo>
                        <a:pt x="2021" y="1066"/>
                      </a:moveTo>
                      <a:lnTo>
                        <a:pt x="2023" y="1056"/>
                      </a:lnTo>
                      <a:lnTo>
                        <a:pt x="2025" y="1049"/>
                      </a:lnTo>
                      <a:lnTo>
                        <a:pt x="2025" y="1041"/>
                      </a:lnTo>
                      <a:lnTo>
                        <a:pt x="2023" y="1035"/>
                      </a:lnTo>
                      <a:lnTo>
                        <a:pt x="2021" y="1030"/>
                      </a:lnTo>
                      <a:lnTo>
                        <a:pt x="2018" y="1025"/>
                      </a:lnTo>
                      <a:lnTo>
                        <a:pt x="2014" y="1021"/>
                      </a:lnTo>
                      <a:lnTo>
                        <a:pt x="2009" y="1017"/>
                      </a:lnTo>
                      <a:lnTo>
                        <a:pt x="2004" y="1014"/>
                      </a:lnTo>
                      <a:lnTo>
                        <a:pt x="1992" y="1011"/>
                      </a:lnTo>
                      <a:lnTo>
                        <a:pt x="1978" y="1008"/>
                      </a:lnTo>
                      <a:lnTo>
                        <a:pt x="1961" y="1007"/>
                      </a:lnTo>
                      <a:lnTo>
                        <a:pt x="1945" y="1007"/>
                      </a:lnTo>
                      <a:lnTo>
                        <a:pt x="1923" y="1007"/>
                      </a:lnTo>
                      <a:lnTo>
                        <a:pt x="1904" y="1009"/>
                      </a:lnTo>
                      <a:lnTo>
                        <a:pt x="1895" y="1011"/>
                      </a:lnTo>
                      <a:lnTo>
                        <a:pt x="1887" y="1012"/>
                      </a:lnTo>
                      <a:lnTo>
                        <a:pt x="1878" y="1014"/>
                      </a:lnTo>
                      <a:lnTo>
                        <a:pt x="1871" y="1018"/>
                      </a:lnTo>
                      <a:lnTo>
                        <a:pt x="1864" y="1022"/>
                      </a:lnTo>
                      <a:lnTo>
                        <a:pt x="1857" y="1026"/>
                      </a:lnTo>
                      <a:lnTo>
                        <a:pt x="1852" y="1032"/>
                      </a:lnTo>
                      <a:lnTo>
                        <a:pt x="1846" y="1038"/>
                      </a:lnTo>
                      <a:lnTo>
                        <a:pt x="1842" y="1045"/>
                      </a:lnTo>
                      <a:lnTo>
                        <a:pt x="1838" y="1054"/>
                      </a:lnTo>
                      <a:lnTo>
                        <a:pt x="1835" y="1063"/>
                      </a:lnTo>
                      <a:lnTo>
                        <a:pt x="1832" y="1073"/>
                      </a:lnTo>
                      <a:lnTo>
                        <a:pt x="1831" y="1080"/>
                      </a:lnTo>
                      <a:lnTo>
                        <a:pt x="1830" y="1088"/>
                      </a:lnTo>
                      <a:lnTo>
                        <a:pt x="1830" y="1094"/>
                      </a:lnTo>
                      <a:lnTo>
                        <a:pt x="1831" y="1101"/>
                      </a:lnTo>
                      <a:lnTo>
                        <a:pt x="1832" y="1106"/>
                      </a:lnTo>
                      <a:lnTo>
                        <a:pt x="1835" y="1111"/>
                      </a:lnTo>
                      <a:lnTo>
                        <a:pt x="1838" y="1114"/>
                      </a:lnTo>
                      <a:lnTo>
                        <a:pt x="1844" y="1120"/>
                      </a:lnTo>
                      <a:lnTo>
                        <a:pt x="1849" y="1122"/>
                      </a:lnTo>
                      <a:lnTo>
                        <a:pt x="1855" y="1126"/>
                      </a:lnTo>
                      <a:lnTo>
                        <a:pt x="1863" y="1128"/>
                      </a:lnTo>
                      <a:lnTo>
                        <a:pt x="1871" y="1131"/>
                      </a:lnTo>
                      <a:lnTo>
                        <a:pt x="1892" y="1133"/>
                      </a:lnTo>
                      <a:lnTo>
                        <a:pt x="1917" y="1135"/>
                      </a:lnTo>
                      <a:lnTo>
                        <a:pt x="1926" y="1135"/>
                      </a:lnTo>
                      <a:lnTo>
                        <a:pt x="1933" y="1135"/>
                      </a:lnTo>
                      <a:lnTo>
                        <a:pt x="1940" y="1136"/>
                      </a:lnTo>
                      <a:lnTo>
                        <a:pt x="1944" y="1138"/>
                      </a:lnTo>
                      <a:lnTo>
                        <a:pt x="1946" y="1141"/>
                      </a:lnTo>
                      <a:lnTo>
                        <a:pt x="1947" y="1145"/>
                      </a:lnTo>
                      <a:lnTo>
                        <a:pt x="1947" y="1149"/>
                      </a:lnTo>
                      <a:lnTo>
                        <a:pt x="1947" y="1154"/>
                      </a:lnTo>
                      <a:lnTo>
                        <a:pt x="1946" y="1159"/>
                      </a:lnTo>
                      <a:lnTo>
                        <a:pt x="1944" y="1164"/>
                      </a:lnTo>
                      <a:lnTo>
                        <a:pt x="1941" y="1166"/>
                      </a:lnTo>
                      <a:lnTo>
                        <a:pt x="1936" y="1169"/>
                      </a:lnTo>
                      <a:lnTo>
                        <a:pt x="1932" y="1170"/>
                      </a:lnTo>
                      <a:lnTo>
                        <a:pt x="1926" y="1171"/>
                      </a:lnTo>
                      <a:lnTo>
                        <a:pt x="1918" y="1173"/>
                      </a:lnTo>
                      <a:lnTo>
                        <a:pt x="1908" y="1173"/>
                      </a:lnTo>
                      <a:lnTo>
                        <a:pt x="1901" y="1173"/>
                      </a:lnTo>
                      <a:lnTo>
                        <a:pt x="1894" y="1171"/>
                      </a:lnTo>
                      <a:lnTo>
                        <a:pt x="1889" y="1170"/>
                      </a:lnTo>
                      <a:lnTo>
                        <a:pt x="1884" y="1169"/>
                      </a:lnTo>
                      <a:lnTo>
                        <a:pt x="1882" y="1166"/>
                      </a:lnTo>
                      <a:lnTo>
                        <a:pt x="1880" y="1163"/>
                      </a:lnTo>
                      <a:lnTo>
                        <a:pt x="1880" y="1157"/>
                      </a:lnTo>
                      <a:lnTo>
                        <a:pt x="1880" y="1151"/>
                      </a:lnTo>
                      <a:lnTo>
                        <a:pt x="1814" y="1151"/>
                      </a:lnTo>
                      <a:lnTo>
                        <a:pt x="1813" y="1161"/>
                      </a:lnTo>
                      <a:lnTo>
                        <a:pt x="1812" y="1170"/>
                      </a:lnTo>
                      <a:lnTo>
                        <a:pt x="1812" y="1178"/>
                      </a:lnTo>
                      <a:lnTo>
                        <a:pt x="1813" y="1185"/>
                      </a:lnTo>
                      <a:lnTo>
                        <a:pt x="1816" y="1192"/>
                      </a:lnTo>
                      <a:lnTo>
                        <a:pt x="1818" y="1197"/>
                      </a:lnTo>
                      <a:lnTo>
                        <a:pt x="1822" y="1201"/>
                      </a:lnTo>
                      <a:lnTo>
                        <a:pt x="1827" y="1204"/>
                      </a:lnTo>
                      <a:lnTo>
                        <a:pt x="1833" y="1208"/>
                      </a:lnTo>
                      <a:lnTo>
                        <a:pt x="1841" y="1211"/>
                      </a:lnTo>
                      <a:lnTo>
                        <a:pt x="1849" y="1212"/>
                      </a:lnTo>
                      <a:lnTo>
                        <a:pt x="1857" y="1213"/>
                      </a:lnTo>
                      <a:lnTo>
                        <a:pt x="1878" y="1214"/>
                      </a:lnTo>
                      <a:lnTo>
                        <a:pt x="1902" y="1214"/>
                      </a:lnTo>
                      <a:lnTo>
                        <a:pt x="1925" y="1214"/>
                      </a:lnTo>
                      <a:lnTo>
                        <a:pt x="1945" y="1213"/>
                      </a:lnTo>
                      <a:lnTo>
                        <a:pt x="1954" y="1211"/>
                      </a:lnTo>
                      <a:lnTo>
                        <a:pt x="1963" y="1209"/>
                      </a:lnTo>
                      <a:lnTo>
                        <a:pt x="1970" y="1206"/>
                      </a:lnTo>
                      <a:lnTo>
                        <a:pt x="1976" y="1203"/>
                      </a:lnTo>
                      <a:lnTo>
                        <a:pt x="1983" y="1199"/>
                      </a:lnTo>
                      <a:lnTo>
                        <a:pt x="1989" y="1194"/>
                      </a:lnTo>
                      <a:lnTo>
                        <a:pt x="1994" y="1188"/>
                      </a:lnTo>
                      <a:lnTo>
                        <a:pt x="1999" y="1182"/>
                      </a:lnTo>
                      <a:lnTo>
                        <a:pt x="2003" y="1175"/>
                      </a:lnTo>
                      <a:lnTo>
                        <a:pt x="2007" y="1166"/>
                      </a:lnTo>
                      <a:lnTo>
                        <a:pt x="2011" y="1157"/>
                      </a:lnTo>
                      <a:lnTo>
                        <a:pt x="2013" y="1146"/>
                      </a:lnTo>
                      <a:lnTo>
                        <a:pt x="2014" y="1137"/>
                      </a:lnTo>
                      <a:lnTo>
                        <a:pt x="2016" y="1130"/>
                      </a:lnTo>
                      <a:lnTo>
                        <a:pt x="2014" y="1122"/>
                      </a:lnTo>
                      <a:lnTo>
                        <a:pt x="2013" y="1116"/>
                      </a:lnTo>
                      <a:lnTo>
                        <a:pt x="2012" y="1109"/>
                      </a:lnTo>
                      <a:lnTo>
                        <a:pt x="2008" y="1106"/>
                      </a:lnTo>
                      <a:lnTo>
                        <a:pt x="2004" y="1101"/>
                      </a:lnTo>
                      <a:lnTo>
                        <a:pt x="1999" y="1097"/>
                      </a:lnTo>
                      <a:lnTo>
                        <a:pt x="1994" y="1094"/>
                      </a:lnTo>
                      <a:lnTo>
                        <a:pt x="1988" y="1092"/>
                      </a:lnTo>
                      <a:lnTo>
                        <a:pt x="1980" y="1089"/>
                      </a:lnTo>
                      <a:lnTo>
                        <a:pt x="1971" y="1088"/>
                      </a:lnTo>
                      <a:lnTo>
                        <a:pt x="1951" y="1087"/>
                      </a:lnTo>
                      <a:lnTo>
                        <a:pt x="1927" y="1085"/>
                      </a:lnTo>
                      <a:lnTo>
                        <a:pt x="1917" y="1085"/>
                      </a:lnTo>
                      <a:lnTo>
                        <a:pt x="1909" y="1084"/>
                      </a:lnTo>
                      <a:lnTo>
                        <a:pt x="1903" y="1083"/>
                      </a:lnTo>
                      <a:lnTo>
                        <a:pt x="1899" y="1080"/>
                      </a:lnTo>
                      <a:lnTo>
                        <a:pt x="1897" y="1078"/>
                      </a:lnTo>
                      <a:lnTo>
                        <a:pt x="1897" y="1074"/>
                      </a:lnTo>
                      <a:lnTo>
                        <a:pt x="1897" y="1070"/>
                      </a:lnTo>
                      <a:lnTo>
                        <a:pt x="1897" y="1068"/>
                      </a:lnTo>
                      <a:lnTo>
                        <a:pt x="1898" y="1063"/>
                      </a:lnTo>
                      <a:lnTo>
                        <a:pt x="1899" y="1059"/>
                      </a:lnTo>
                      <a:lnTo>
                        <a:pt x="1902" y="1056"/>
                      </a:lnTo>
                      <a:lnTo>
                        <a:pt x="1906" y="1054"/>
                      </a:lnTo>
                      <a:lnTo>
                        <a:pt x="1911" y="1052"/>
                      </a:lnTo>
                      <a:lnTo>
                        <a:pt x="1917" y="1050"/>
                      </a:lnTo>
                      <a:lnTo>
                        <a:pt x="1925" y="1050"/>
                      </a:lnTo>
                      <a:lnTo>
                        <a:pt x="1936" y="1050"/>
                      </a:lnTo>
                      <a:lnTo>
                        <a:pt x="1947" y="1050"/>
                      </a:lnTo>
                      <a:lnTo>
                        <a:pt x="1955" y="1052"/>
                      </a:lnTo>
                      <a:lnTo>
                        <a:pt x="1957" y="1055"/>
                      </a:lnTo>
                      <a:lnTo>
                        <a:pt x="1959" y="1057"/>
                      </a:lnTo>
                      <a:lnTo>
                        <a:pt x="1959" y="1061"/>
                      </a:lnTo>
                      <a:lnTo>
                        <a:pt x="1959" y="1066"/>
                      </a:lnTo>
                      <a:lnTo>
                        <a:pt x="2021" y="1066"/>
                      </a:lnTo>
                      <a:close/>
                      <a:moveTo>
                        <a:pt x="1797" y="1066"/>
                      </a:moveTo>
                      <a:lnTo>
                        <a:pt x="1799" y="1056"/>
                      </a:lnTo>
                      <a:lnTo>
                        <a:pt x="1801" y="1049"/>
                      </a:lnTo>
                      <a:lnTo>
                        <a:pt x="1801" y="1041"/>
                      </a:lnTo>
                      <a:lnTo>
                        <a:pt x="1799" y="1035"/>
                      </a:lnTo>
                      <a:lnTo>
                        <a:pt x="1798" y="1030"/>
                      </a:lnTo>
                      <a:lnTo>
                        <a:pt x="1794" y="1025"/>
                      </a:lnTo>
                      <a:lnTo>
                        <a:pt x="1790" y="1021"/>
                      </a:lnTo>
                      <a:lnTo>
                        <a:pt x="1785" y="1017"/>
                      </a:lnTo>
                      <a:lnTo>
                        <a:pt x="1780" y="1014"/>
                      </a:lnTo>
                      <a:lnTo>
                        <a:pt x="1768" y="1011"/>
                      </a:lnTo>
                      <a:lnTo>
                        <a:pt x="1754" y="1008"/>
                      </a:lnTo>
                      <a:lnTo>
                        <a:pt x="1737" y="1007"/>
                      </a:lnTo>
                      <a:lnTo>
                        <a:pt x="1721" y="1007"/>
                      </a:lnTo>
                      <a:lnTo>
                        <a:pt x="1699" y="1007"/>
                      </a:lnTo>
                      <a:lnTo>
                        <a:pt x="1680" y="1009"/>
                      </a:lnTo>
                      <a:lnTo>
                        <a:pt x="1671" y="1011"/>
                      </a:lnTo>
                      <a:lnTo>
                        <a:pt x="1663" y="1012"/>
                      </a:lnTo>
                      <a:lnTo>
                        <a:pt x="1655" y="1014"/>
                      </a:lnTo>
                      <a:lnTo>
                        <a:pt x="1647" y="1018"/>
                      </a:lnTo>
                      <a:lnTo>
                        <a:pt x="1640" y="1022"/>
                      </a:lnTo>
                      <a:lnTo>
                        <a:pt x="1633" y="1026"/>
                      </a:lnTo>
                      <a:lnTo>
                        <a:pt x="1628" y="1032"/>
                      </a:lnTo>
                      <a:lnTo>
                        <a:pt x="1623" y="1038"/>
                      </a:lnTo>
                      <a:lnTo>
                        <a:pt x="1618" y="1045"/>
                      </a:lnTo>
                      <a:lnTo>
                        <a:pt x="1615" y="1054"/>
                      </a:lnTo>
                      <a:lnTo>
                        <a:pt x="1611" y="1063"/>
                      </a:lnTo>
                      <a:lnTo>
                        <a:pt x="1608" y="1073"/>
                      </a:lnTo>
                      <a:lnTo>
                        <a:pt x="1607" y="1080"/>
                      </a:lnTo>
                      <a:lnTo>
                        <a:pt x="1606" y="1088"/>
                      </a:lnTo>
                      <a:lnTo>
                        <a:pt x="1606" y="1094"/>
                      </a:lnTo>
                      <a:lnTo>
                        <a:pt x="1607" y="1101"/>
                      </a:lnTo>
                      <a:lnTo>
                        <a:pt x="1608" y="1106"/>
                      </a:lnTo>
                      <a:lnTo>
                        <a:pt x="1612" y="1111"/>
                      </a:lnTo>
                      <a:lnTo>
                        <a:pt x="1615" y="1114"/>
                      </a:lnTo>
                      <a:lnTo>
                        <a:pt x="1620" y="1120"/>
                      </a:lnTo>
                      <a:lnTo>
                        <a:pt x="1625" y="1122"/>
                      </a:lnTo>
                      <a:lnTo>
                        <a:pt x="1631" y="1126"/>
                      </a:lnTo>
                      <a:lnTo>
                        <a:pt x="1639" y="1128"/>
                      </a:lnTo>
                      <a:lnTo>
                        <a:pt x="1647" y="1131"/>
                      </a:lnTo>
                      <a:lnTo>
                        <a:pt x="1668" y="1133"/>
                      </a:lnTo>
                      <a:lnTo>
                        <a:pt x="1693" y="1135"/>
                      </a:lnTo>
                      <a:lnTo>
                        <a:pt x="1702" y="1135"/>
                      </a:lnTo>
                      <a:lnTo>
                        <a:pt x="1709" y="1135"/>
                      </a:lnTo>
                      <a:lnTo>
                        <a:pt x="1716" y="1136"/>
                      </a:lnTo>
                      <a:lnTo>
                        <a:pt x="1720" y="1138"/>
                      </a:lnTo>
                      <a:lnTo>
                        <a:pt x="1722" y="1141"/>
                      </a:lnTo>
                      <a:lnTo>
                        <a:pt x="1723" y="1145"/>
                      </a:lnTo>
                      <a:lnTo>
                        <a:pt x="1725" y="1149"/>
                      </a:lnTo>
                      <a:lnTo>
                        <a:pt x="1723" y="1154"/>
                      </a:lnTo>
                      <a:lnTo>
                        <a:pt x="1722" y="1159"/>
                      </a:lnTo>
                      <a:lnTo>
                        <a:pt x="1720" y="1164"/>
                      </a:lnTo>
                      <a:lnTo>
                        <a:pt x="1717" y="1166"/>
                      </a:lnTo>
                      <a:lnTo>
                        <a:pt x="1713" y="1169"/>
                      </a:lnTo>
                      <a:lnTo>
                        <a:pt x="1708" y="1170"/>
                      </a:lnTo>
                      <a:lnTo>
                        <a:pt x="1702" y="1171"/>
                      </a:lnTo>
                      <a:lnTo>
                        <a:pt x="1694" y="1173"/>
                      </a:lnTo>
                      <a:lnTo>
                        <a:pt x="1684" y="1173"/>
                      </a:lnTo>
                      <a:lnTo>
                        <a:pt x="1677" y="1173"/>
                      </a:lnTo>
                      <a:lnTo>
                        <a:pt x="1670" y="1171"/>
                      </a:lnTo>
                      <a:lnTo>
                        <a:pt x="1665" y="1170"/>
                      </a:lnTo>
                      <a:lnTo>
                        <a:pt x="1661" y="1169"/>
                      </a:lnTo>
                      <a:lnTo>
                        <a:pt x="1658" y="1166"/>
                      </a:lnTo>
                      <a:lnTo>
                        <a:pt x="1656" y="1163"/>
                      </a:lnTo>
                      <a:lnTo>
                        <a:pt x="1656" y="1157"/>
                      </a:lnTo>
                      <a:lnTo>
                        <a:pt x="1658" y="1151"/>
                      </a:lnTo>
                      <a:lnTo>
                        <a:pt x="1590" y="1151"/>
                      </a:lnTo>
                      <a:lnTo>
                        <a:pt x="1589" y="1161"/>
                      </a:lnTo>
                      <a:lnTo>
                        <a:pt x="1588" y="1170"/>
                      </a:lnTo>
                      <a:lnTo>
                        <a:pt x="1588" y="1178"/>
                      </a:lnTo>
                      <a:lnTo>
                        <a:pt x="1589" y="1185"/>
                      </a:lnTo>
                      <a:lnTo>
                        <a:pt x="1592" y="1192"/>
                      </a:lnTo>
                      <a:lnTo>
                        <a:pt x="1594" y="1197"/>
                      </a:lnTo>
                      <a:lnTo>
                        <a:pt x="1599" y="1201"/>
                      </a:lnTo>
                      <a:lnTo>
                        <a:pt x="1604" y="1204"/>
                      </a:lnTo>
                      <a:lnTo>
                        <a:pt x="1609" y="1208"/>
                      </a:lnTo>
                      <a:lnTo>
                        <a:pt x="1617" y="1211"/>
                      </a:lnTo>
                      <a:lnTo>
                        <a:pt x="1625" y="1212"/>
                      </a:lnTo>
                      <a:lnTo>
                        <a:pt x="1633" y="1213"/>
                      </a:lnTo>
                      <a:lnTo>
                        <a:pt x="1654" y="1214"/>
                      </a:lnTo>
                      <a:lnTo>
                        <a:pt x="1678" y="1214"/>
                      </a:lnTo>
                      <a:lnTo>
                        <a:pt x="1701" y="1214"/>
                      </a:lnTo>
                      <a:lnTo>
                        <a:pt x="1721" y="1213"/>
                      </a:lnTo>
                      <a:lnTo>
                        <a:pt x="1730" y="1211"/>
                      </a:lnTo>
                      <a:lnTo>
                        <a:pt x="1739" y="1209"/>
                      </a:lnTo>
                      <a:lnTo>
                        <a:pt x="1746" y="1206"/>
                      </a:lnTo>
                      <a:lnTo>
                        <a:pt x="1752" y="1203"/>
                      </a:lnTo>
                      <a:lnTo>
                        <a:pt x="1759" y="1199"/>
                      </a:lnTo>
                      <a:lnTo>
                        <a:pt x="1765" y="1194"/>
                      </a:lnTo>
                      <a:lnTo>
                        <a:pt x="1770" y="1188"/>
                      </a:lnTo>
                      <a:lnTo>
                        <a:pt x="1775" y="1182"/>
                      </a:lnTo>
                      <a:lnTo>
                        <a:pt x="1779" y="1175"/>
                      </a:lnTo>
                      <a:lnTo>
                        <a:pt x="1783" y="1166"/>
                      </a:lnTo>
                      <a:lnTo>
                        <a:pt x="1787" y="1157"/>
                      </a:lnTo>
                      <a:lnTo>
                        <a:pt x="1789" y="1146"/>
                      </a:lnTo>
                      <a:lnTo>
                        <a:pt x="1790" y="1137"/>
                      </a:lnTo>
                      <a:lnTo>
                        <a:pt x="1792" y="1130"/>
                      </a:lnTo>
                      <a:lnTo>
                        <a:pt x="1790" y="1122"/>
                      </a:lnTo>
                      <a:lnTo>
                        <a:pt x="1790" y="1116"/>
                      </a:lnTo>
                      <a:lnTo>
                        <a:pt x="1788" y="1109"/>
                      </a:lnTo>
                      <a:lnTo>
                        <a:pt x="1785" y="1106"/>
                      </a:lnTo>
                      <a:lnTo>
                        <a:pt x="1780" y="1101"/>
                      </a:lnTo>
                      <a:lnTo>
                        <a:pt x="1776" y="1097"/>
                      </a:lnTo>
                      <a:lnTo>
                        <a:pt x="1770" y="1094"/>
                      </a:lnTo>
                      <a:lnTo>
                        <a:pt x="1764" y="1092"/>
                      </a:lnTo>
                      <a:lnTo>
                        <a:pt x="1756" y="1089"/>
                      </a:lnTo>
                      <a:lnTo>
                        <a:pt x="1747" y="1088"/>
                      </a:lnTo>
                      <a:lnTo>
                        <a:pt x="1727" y="1087"/>
                      </a:lnTo>
                      <a:lnTo>
                        <a:pt x="1704" y="1085"/>
                      </a:lnTo>
                      <a:lnTo>
                        <a:pt x="1693" y="1085"/>
                      </a:lnTo>
                      <a:lnTo>
                        <a:pt x="1685" y="1084"/>
                      </a:lnTo>
                      <a:lnTo>
                        <a:pt x="1679" y="1083"/>
                      </a:lnTo>
                      <a:lnTo>
                        <a:pt x="1675" y="1080"/>
                      </a:lnTo>
                      <a:lnTo>
                        <a:pt x="1674" y="1078"/>
                      </a:lnTo>
                      <a:lnTo>
                        <a:pt x="1673" y="1074"/>
                      </a:lnTo>
                      <a:lnTo>
                        <a:pt x="1673" y="1070"/>
                      </a:lnTo>
                      <a:lnTo>
                        <a:pt x="1674" y="1068"/>
                      </a:lnTo>
                      <a:lnTo>
                        <a:pt x="1674" y="1063"/>
                      </a:lnTo>
                      <a:lnTo>
                        <a:pt x="1677" y="1059"/>
                      </a:lnTo>
                      <a:lnTo>
                        <a:pt x="1678" y="1056"/>
                      </a:lnTo>
                      <a:lnTo>
                        <a:pt x="1682" y="1054"/>
                      </a:lnTo>
                      <a:lnTo>
                        <a:pt x="1687" y="1052"/>
                      </a:lnTo>
                      <a:lnTo>
                        <a:pt x="1693" y="1050"/>
                      </a:lnTo>
                      <a:lnTo>
                        <a:pt x="1701" y="1050"/>
                      </a:lnTo>
                      <a:lnTo>
                        <a:pt x="1712" y="1050"/>
                      </a:lnTo>
                      <a:lnTo>
                        <a:pt x="1723" y="1050"/>
                      </a:lnTo>
                      <a:lnTo>
                        <a:pt x="1731" y="1052"/>
                      </a:lnTo>
                      <a:lnTo>
                        <a:pt x="1733" y="1055"/>
                      </a:lnTo>
                      <a:lnTo>
                        <a:pt x="1735" y="1057"/>
                      </a:lnTo>
                      <a:lnTo>
                        <a:pt x="1735" y="1061"/>
                      </a:lnTo>
                      <a:lnTo>
                        <a:pt x="1735" y="1066"/>
                      </a:lnTo>
                      <a:lnTo>
                        <a:pt x="1797" y="1066"/>
                      </a:lnTo>
                      <a:close/>
                      <a:moveTo>
                        <a:pt x="1570" y="1122"/>
                      </a:moveTo>
                      <a:lnTo>
                        <a:pt x="1573" y="1112"/>
                      </a:lnTo>
                      <a:lnTo>
                        <a:pt x="1575" y="1097"/>
                      </a:lnTo>
                      <a:lnTo>
                        <a:pt x="1578" y="1083"/>
                      </a:lnTo>
                      <a:lnTo>
                        <a:pt x="1579" y="1071"/>
                      </a:lnTo>
                      <a:lnTo>
                        <a:pt x="1579" y="1060"/>
                      </a:lnTo>
                      <a:lnTo>
                        <a:pt x="1579" y="1051"/>
                      </a:lnTo>
                      <a:lnTo>
                        <a:pt x="1577" y="1042"/>
                      </a:lnTo>
                      <a:lnTo>
                        <a:pt x="1574" y="1035"/>
                      </a:lnTo>
                      <a:lnTo>
                        <a:pt x="1570" y="1028"/>
                      </a:lnTo>
                      <a:lnTo>
                        <a:pt x="1565" y="1023"/>
                      </a:lnTo>
                      <a:lnTo>
                        <a:pt x="1559" y="1018"/>
                      </a:lnTo>
                      <a:lnTo>
                        <a:pt x="1552" y="1014"/>
                      </a:lnTo>
                      <a:lnTo>
                        <a:pt x="1544" y="1012"/>
                      </a:lnTo>
                      <a:lnTo>
                        <a:pt x="1535" y="1009"/>
                      </a:lnTo>
                      <a:lnTo>
                        <a:pt x="1523" y="1008"/>
                      </a:lnTo>
                      <a:lnTo>
                        <a:pt x="1511" y="1007"/>
                      </a:lnTo>
                      <a:lnTo>
                        <a:pt x="1498" y="1007"/>
                      </a:lnTo>
                      <a:lnTo>
                        <a:pt x="1483" y="1007"/>
                      </a:lnTo>
                      <a:lnTo>
                        <a:pt x="1470" y="1008"/>
                      </a:lnTo>
                      <a:lnTo>
                        <a:pt x="1458" y="1009"/>
                      </a:lnTo>
                      <a:lnTo>
                        <a:pt x="1447" y="1012"/>
                      </a:lnTo>
                      <a:lnTo>
                        <a:pt x="1437" y="1016"/>
                      </a:lnTo>
                      <a:lnTo>
                        <a:pt x="1428" y="1019"/>
                      </a:lnTo>
                      <a:lnTo>
                        <a:pt x="1420" y="1025"/>
                      </a:lnTo>
                      <a:lnTo>
                        <a:pt x="1413" y="1030"/>
                      </a:lnTo>
                      <a:lnTo>
                        <a:pt x="1407" y="1037"/>
                      </a:lnTo>
                      <a:lnTo>
                        <a:pt x="1401" y="1045"/>
                      </a:lnTo>
                      <a:lnTo>
                        <a:pt x="1396" y="1052"/>
                      </a:lnTo>
                      <a:lnTo>
                        <a:pt x="1391" y="1063"/>
                      </a:lnTo>
                      <a:lnTo>
                        <a:pt x="1383" y="1085"/>
                      </a:lnTo>
                      <a:lnTo>
                        <a:pt x="1377" y="1112"/>
                      </a:lnTo>
                      <a:lnTo>
                        <a:pt x="1373" y="1125"/>
                      </a:lnTo>
                      <a:lnTo>
                        <a:pt x="1372" y="1137"/>
                      </a:lnTo>
                      <a:lnTo>
                        <a:pt x="1370" y="1149"/>
                      </a:lnTo>
                      <a:lnTo>
                        <a:pt x="1370" y="1159"/>
                      </a:lnTo>
                      <a:lnTo>
                        <a:pt x="1370" y="1169"/>
                      </a:lnTo>
                      <a:lnTo>
                        <a:pt x="1372" y="1178"/>
                      </a:lnTo>
                      <a:lnTo>
                        <a:pt x="1374" y="1185"/>
                      </a:lnTo>
                      <a:lnTo>
                        <a:pt x="1378" y="1192"/>
                      </a:lnTo>
                      <a:lnTo>
                        <a:pt x="1383" y="1197"/>
                      </a:lnTo>
                      <a:lnTo>
                        <a:pt x="1389" y="1202"/>
                      </a:lnTo>
                      <a:lnTo>
                        <a:pt x="1396" y="1206"/>
                      </a:lnTo>
                      <a:lnTo>
                        <a:pt x="1404" y="1209"/>
                      </a:lnTo>
                      <a:lnTo>
                        <a:pt x="1415" y="1212"/>
                      </a:lnTo>
                      <a:lnTo>
                        <a:pt x="1425" y="1213"/>
                      </a:lnTo>
                      <a:lnTo>
                        <a:pt x="1437" y="1214"/>
                      </a:lnTo>
                      <a:lnTo>
                        <a:pt x="1451" y="1214"/>
                      </a:lnTo>
                      <a:lnTo>
                        <a:pt x="1471" y="1214"/>
                      </a:lnTo>
                      <a:lnTo>
                        <a:pt x="1490" y="1213"/>
                      </a:lnTo>
                      <a:lnTo>
                        <a:pt x="1499" y="1212"/>
                      </a:lnTo>
                      <a:lnTo>
                        <a:pt x="1508" y="1211"/>
                      </a:lnTo>
                      <a:lnTo>
                        <a:pt x="1517" y="1208"/>
                      </a:lnTo>
                      <a:lnTo>
                        <a:pt x="1525" y="1204"/>
                      </a:lnTo>
                      <a:lnTo>
                        <a:pt x="1531" y="1201"/>
                      </a:lnTo>
                      <a:lnTo>
                        <a:pt x="1537" y="1197"/>
                      </a:lnTo>
                      <a:lnTo>
                        <a:pt x="1544" y="1190"/>
                      </a:lnTo>
                      <a:lnTo>
                        <a:pt x="1549" y="1184"/>
                      </a:lnTo>
                      <a:lnTo>
                        <a:pt x="1554" y="1176"/>
                      </a:lnTo>
                      <a:lnTo>
                        <a:pt x="1559" y="1169"/>
                      </a:lnTo>
                      <a:lnTo>
                        <a:pt x="1561" y="1159"/>
                      </a:lnTo>
                      <a:lnTo>
                        <a:pt x="1565" y="1147"/>
                      </a:lnTo>
                      <a:lnTo>
                        <a:pt x="1499" y="1147"/>
                      </a:lnTo>
                      <a:lnTo>
                        <a:pt x="1497" y="1155"/>
                      </a:lnTo>
                      <a:lnTo>
                        <a:pt x="1494" y="1160"/>
                      </a:lnTo>
                      <a:lnTo>
                        <a:pt x="1490" y="1164"/>
                      </a:lnTo>
                      <a:lnTo>
                        <a:pt x="1487" y="1166"/>
                      </a:lnTo>
                      <a:lnTo>
                        <a:pt x="1475" y="1169"/>
                      </a:lnTo>
                      <a:lnTo>
                        <a:pt x="1461" y="1169"/>
                      </a:lnTo>
                      <a:lnTo>
                        <a:pt x="1453" y="1169"/>
                      </a:lnTo>
                      <a:lnTo>
                        <a:pt x="1446" y="1166"/>
                      </a:lnTo>
                      <a:lnTo>
                        <a:pt x="1441" y="1164"/>
                      </a:lnTo>
                      <a:lnTo>
                        <a:pt x="1437" y="1159"/>
                      </a:lnTo>
                      <a:lnTo>
                        <a:pt x="1436" y="1152"/>
                      </a:lnTo>
                      <a:lnTo>
                        <a:pt x="1436" y="1145"/>
                      </a:lnTo>
                      <a:lnTo>
                        <a:pt x="1437" y="1135"/>
                      </a:lnTo>
                      <a:lnTo>
                        <a:pt x="1440" y="1122"/>
                      </a:lnTo>
                      <a:lnTo>
                        <a:pt x="1570" y="1122"/>
                      </a:lnTo>
                      <a:close/>
                      <a:moveTo>
                        <a:pt x="1447" y="1087"/>
                      </a:moveTo>
                      <a:lnTo>
                        <a:pt x="1450" y="1078"/>
                      </a:lnTo>
                      <a:lnTo>
                        <a:pt x="1453" y="1070"/>
                      </a:lnTo>
                      <a:lnTo>
                        <a:pt x="1456" y="1064"/>
                      </a:lnTo>
                      <a:lnTo>
                        <a:pt x="1460" y="1060"/>
                      </a:lnTo>
                      <a:lnTo>
                        <a:pt x="1465" y="1056"/>
                      </a:lnTo>
                      <a:lnTo>
                        <a:pt x="1471" y="1055"/>
                      </a:lnTo>
                      <a:lnTo>
                        <a:pt x="1478" y="1054"/>
                      </a:lnTo>
                      <a:lnTo>
                        <a:pt x="1487" y="1052"/>
                      </a:lnTo>
                      <a:lnTo>
                        <a:pt x="1494" y="1052"/>
                      </a:lnTo>
                      <a:lnTo>
                        <a:pt x="1501" y="1054"/>
                      </a:lnTo>
                      <a:lnTo>
                        <a:pt x="1506" y="1055"/>
                      </a:lnTo>
                      <a:lnTo>
                        <a:pt x="1511" y="1059"/>
                      </a:lnTo>
                      <a:lnTo>
                        <a:pt x="1513" y="1063"/>
                      </a:lnTo>
                      <a:lnTo>
                        <a:pt x="1515" y="1069"/>
                      </a:lnTo>
                      <a:lnTo>
                        <a:pt x="1515" y="1076"/>
                      </a:lnTo>
                      <a:lnTo>
                        <a:pt x="1512" y="1087"/>
                      </a:lnTo>
                      <a:lnTo>
                        <a:pt x="1447" y="1087"/>
                      </a:lnTo>
                      <a:close/>
                      <a:moveTo>
                        <a:pt x="1275" y="1011"/>
                      </a:moveTo>
                      <a:lnTo>
                        <a:pt x="1210" y="1011"/>
                      </a:lnTo>
                      <a:lnTo>
                        <a:pt x="1165" y="1212"/>
                      </a:lnTo>
                      <a:lnTo>
                        <a:pt x="1231" y="1212"/>
                      </a:lnTo>
                      <a:lnTo>
                        <a:pt x="1258" y="1092"/>
                      </a:lnTo>
                      <a:lnTo>
                        <a:pt x="1261" y="1079"/>
                      </a:lnTo>
                      <a:lnTo>
                        <a:pt x="1268" y="1068"/>
                      </a:lnTo>
                      <a:lnTo>
                        <a:pt x="1272" y="1064"/>
                      </a:lnTo>
                      <a:lnTo>
                        <a:pt x="1275" y="1060"/>
                      </a:lnTo>
                      <a:lnTo>
                        <a:pt x="1282" y="1059"/>
                      </a:lnTo>
                      <a:lnTo>
                        <a:pt x="1288" y="1057"/>
                      </a:lnTo>
                      <a:lnTo>
                        <a:pt x="1293" y="1059"/>
                      </a:lnTo>
                      <a:lnTo>
                        <a:pt x="1297" y="1060"/>
                      </a:lnTo>
                      <a:lnTo>
                        <a:pt x="1299" y="1064"/>
                      </a:lnTo>
                      <a:lnTo>
                        <a:pt x="1302" y="1068"/>
                      </a:lnTo>
                      <a:lnTo>
                        <a:pt x="1302" y="1078"/>
                      </a:lnTo>
                      <a:lnTo>
                        <a:pt x="1301" y="1089"/>
                      </a:lnTo>
                      <a:lnTo>
                        <a:pt x="1298" y="1099"/>
                      </a:lnTo>
                      <a:lnTo>
                        <a:pt x="1358" y="1099"/>
                      </a:lnTo>
                      <a:lnTo>
                        <a:pt x="1361" y="1083"/>
                      </a:lnTo>
                      <a:lnTo>
                        <a:pt x="1364" y="1069"/>
                      </a:lnTo>
                      <a:lnTo>
                        <a:pt x="1365" y="1055"/>
                      </a:lnTo>
                      <a:lnTo>
                        <a:pt x="1366" y="1042"/>
                      </a:lnTo>
                      <a:lnTo>
                        <a:pt x="1365" y="1031"/>
                      </a:lnTo>
                      <a:lnTo>
                        <a:pt x="1364" y="1026"/>
                      </a:lnTo>
                      <a:lnTo>
                        <a:pt x="1361" y="1021"/>
                      </a:lnTo>
                      <a:lnTo>
                        <a:pt x="1358" y="1017"/>
                      </a:lnTo>
                      <a:lnTo>
                        <a:pt x="1354" y="1013"/>
                      </a:lnTo>
                      <a:lnTo>
                        <a:pt x="1349" y="1011"/>
                      </a:lnTo>
                      <a:lnTo>
                        <a:pt x="1344" y="1008"/>
                      </a:lnTo>
                      <a:lnTo>
                        <a:pt x="1336" y="1007"/>
                      </a:lnTo>
                      <a:lnTo>
                        <a:pt x="1328" y="1007"/>
                      </a:lnTo>
                      <a:lnTo>
                        <a:pt x="1320" y="1007"/>
                      </a:lnTo>
                      <a:lnTo>
                        <a:pt x="1311" y="1009"/>
                      </a:lnTo>
                      <a:lnTo>
                        <a:pt x="1303" y="1012"/>
                      </a:lnTo>
                      <a:lnTo>
                        <a:pt x="1296" y="1014"/>
                      </a:lnTo>
                      <a:lnTo>
                        <a:pt x="1288" y="1019"/>
                      </a:lnTo>
                      <a:lnTo>
                        <a:pt x="1282" y="1026"/>
                      </a:lnTo>
                      <a:lnTo>
                        <a:pt x="1275" y="1032"/>
                      </a:lnTo>
                      <a:lnTo>
                        <a:pt x="1270" y="1040"/>
                      </a:lnTo>
                      <a:lnTo>
                        <a:pt x="1269" y="1040"/>
                      </a:lnTo>
                      <a:lnTo>
                        <a:pt x="1275" y="1011"/>
                      </a:lnTo>
                      <a:close/>
                      <a:moveTo>
                        <a:pt x="998" y="1182"/>
                      </a:moveTo>
                      <a:lnTo>
                        <a:pt x="1002" y="1182"/>
                      </a:lnTo>
                      <a:lnTo>
                        <a:pt x="1005" y="1190"/>
                      </a:lnTo>
                      <a:lnTo>
                        <a:pt x="1008" y="1198"/>
                      </a:lnTo>
                      <a:lnTo>
                        <a:pt x="1012" y="1204"/>
                      </a:lnTo>
                      <a:lnTo>
                        <a:pt x="1018" y="1208"/>
                      </a:lnTo>
                      <a:lnTo>
                        <a:pt x="1026" y="1212"/>
                      </a:lnTo>
                      <a:lnTo>
                        <a:pt x="1034" y="1213"/>
                      </a:lnTo>
                      <a:lnTo>
                        <a:pt x="1041" y="1214"/>
                      </a:lnTo>
                      <a:lnTo>
                        <a:pt x="1050" y="1214"/>
                      </a:lnTo>
                      <a:lnTo>
                        <a:pt x="1060" y="1214"/>
                      </a:lnTo>
                      <a:lnTo>
                        <a:pt x="1069" y="1213"/>
                      </a:lnTo>
                      <a:lnTo>
                        <a:pt x="1078" y="1212"/>
                      </a:lnTo>
                      <a:lnTo>
                        <a:pt x="1087" y="1211"/>
                      </a:lnTo>
                      <a:lnTo>
                        <a:pt x="1094" y="1207"/>
                      </a:lnTo>
                      <a:lnTo>
                        <a:pt x="1101" y="1204"/>
                      </a:lnTo>
                      <a:lnTo>
                        <a:pt x="1107" y="1199"/>
                      </a:lnTo>
                      <a:lnTo>
                        <a:pt x="1113" y="1194"/>
                      </a:lnTo>
                      <a:lnTo>
                        <a:pt x="1118" y="1189"/>
                      </a:lnTo>
                      <a:lnTo>
                        <a:pt x="1123" y="1183"/>
                      </a:lnTo>
                      <a:lnTo>
                        <a:pt x="1129" y="1175"/>
                      </a:lnTo>
                      <a:lnTo>
                        <a:pt x="1132" y="1168"/>
                      </a:lnTo>
                      <a:lnTo>
                        <a:pt x="1140" y="1150"/>
                      </a:lnTo>
                      <a:lnTo>
                        <a:pt x="1145" y="1128"/>
                      </a:lnTo>
                      <a:lnTo>
                        <a:pt x="1155" y="1083"/>
                      </a:lnTo>
                      <a:lnTo>
                        <a:pt x="1158" y="1073"/>
                      </a:lnTo>
                      <a:lnTo>
                        <a:pt x="1159" y="1064"/>
                      </a:lnTo>
                      <a:lnTo>
                        <a:pt x="1159" y="1056"/>
                      </a:lnTo>
                      <a:lnTo>
                        <a:pt x="1158" y="1049"/>
                      </a:lnTo>
                      <a:lnTo>
                        <a:pt x="1156" y="1041"/>
                      </a:lnTo>
                      <a:lnTo>
                        <a:pt x="1155" y="1035"/>
                      </a:lnTo>
                      <a:lnTo>
                        <a:pt x="1153" y="1030"/>
                      </a:lnTo>
                      <a:lnTo>
                        <a:pt x="1149" y="1025"/>
                      </a:lnTo>
                      <a:lnTo>
                        <a:pt x="1144" y="1021"/>
                      </a:lnTo>
                      <a:lnTo>
                        <a:pt x="1140" y="1017"/>
                      </a:lnTo>
                      <a:lnTo>
                        <a:pt x="1134" y="1013"/>
                      </a:lnTo>
                      <a:lnTo>
                        <a:pt x="1127" y="1011"/>
                      </a:lnTo>
                      <a:lnTo>
                        <a:pt x="1113" y="1008"/>
                      </a:lnTo>
                      <a:lnTo>
                        <a:pt x="1096" y="1007"/>
                      </a:lnTo>
                      <a:lnTo>
                        <a:pt x="1086" y="1007"/>
                      </a:lnTo>
                      <a:lnTo>
                        <a:pt x="1075" y="1008"/>
                      </a:lnTo>
                      <a:lnTo>
                        <a:pt x="1067" y="1011"/>
                      </a:lnTo>
                      <a:lnTo>
                        <a:pt x="1058" y="1014"/>
                      </a:lnTo>
                      <a:lnTo>
                        <a:pt x="1050" y="1019"/>
                      </a:lnTo>
                      <a:lnTo>
                        <a:pt x="1042" y="1026"/>
                      </a:lnTo>
                      <a:lnTo>
                        <a:pt x="1036" y="1033"/>
                      </a:lnTo>
                      <a:lnTo>
                        <a:pt x="1031" y="1042"/>
                      </a:lnTo>
                      <a:lnTo>
                        <a:pt x="1027" y="1042"/>
                      </a:lnTo>
                      <a:lnTo>
                        <a:pt x="1036" y="1011"/>
                      </a:lnTo>
                      <a:lnTo>
                        <a:pt x="970" y="1011"/>
                      </a:lnTo>
                      <a:lnTo>
                        <a:pt x="907" y="1299"/>
                      </a:lnTo>
                      <a:lnTo>
                        <a:pt x="973" y="1299"/>
                      </a:lnTo>
                      <a:lnTo>
                        <a:pt x="998" y="1182"/>
                      </a:lnTo>
                      <a:close/>
                      <a:moveTo>
                        <a:pt x="1083" y="1112"/>
                      </a:moveTo>
                      <a:lnTo>
                        <a:pt x="1079" y="1127"/>
                      </a:lnTo>
                      <a:lnTo>
                        <a:pt x="1077" y="1138"/>
                      </a:lnTo>
                      <a:lnTo>
                        <a:pt x="1072" y="1149"/>
                      </a:lnTo>
                      <a:lnTo>
                        <a:pt x="1068" y="1155"/>
                      </a:lnTo>
                      <a:lnTo>
                        <a:pt x="1061" y="1160"/>
                      </a:lnTo>
                      <a:lnTo>
                        <a:pt x="1055" y="1163"/>
                      </a:lnTo>
                      <a:lnTo>
                        <a:pt x="1046" y="1164"/>
                      </a:lnTo>
                      <a:lnTo>
                        <a:pt x="1036" y="1164"/>
                      </a:lnTo>
                      <a:lnTo>
                        <a:pt x="1026" y="1164"/>
                      </a:lnTo>
                      <a:lnTo>
                        <a:pt x="1020" y="1163"/>
                      </a:lnTo>
                      <a:lnTo>
                        <a:pt x="1016" y="1161"/>
                      </a:lnTo>
                      <a:lnTo>
                        <a:pt x="1013" y="1160"/>
                      </a:lnTo>
                      <a:lnTo>
                        <a:pt x="1012" y="1157"/>
                      </a:lnTo>
                      <a:lnTo>
                        <a:pt x="1011" y="1155"/>
                      </a:lnTo>
                      <a:lnTo>
                        <a:pt x="1008" y="1149"/>
                      </a:lnTo>
                      <a:lnTo>
                        <a:pt x="1010" y="1138"/>
                      </a:lnTo>
                      <a:lnTo>
                        <a:pt x="1011" y="1127"/>
                      </a:lnTo>
                      <a:lnTo>
                        <a:pt x="1015" y="1111"/>
                      </a:lnTo>
                      <a:lnTo>
                        <a:pt x="1017" y="1098"/>
                      </a:lnTo>
                      <a:lnTo>
                        <a:pt x="1021" y="1087"/>
                      </a:lnTo>
                      <a:lnTo>
                        <a:pt x="1025" y="1078"/>
                      </a:lnTo>
                      <a:lnTo>
                        <a:pt x="1030" y="1070"/>
                      </a:lnTo>
                      <a:lnTo>
                        <a:pt x="1035" y="1064"/>
                      </a:lnTo>
                      <a:lnTo>
                        <a:pt x="1041" y="1060"/>
                      </a:lnTo>
                      <a:lnTo>
                        <a:pt x="1050" y="1059"/>
                      </a:lnTo>
                      <a:lnTo>
                        <a:pt x="1060" y="1057"/>
                      </a:lnTo>
                      <a:lnTo>
                        <a:pt x="1070" y="1059"/>
                      </a:lnTo>
                      <a:lnTo>
                        <a:pt x="1078" y="1060"/>
                      </a:lnTo>
                      <a:lnTo>
                        <a:pt x="1080" y="1063"/>
                      </a:lnTo>
                      <a:lnTo>
                        <a:pt x="1083" y="1064"/>
                      </a:lnTo>
                      <a:lnTo>
                        <a:pt x="1086" y="1066"/>
                      </a:lnTo>
                      <a:lnTo>
                        <a:pt x="1087" y="1070"/>
                      </a:lnTo>
                      <a:lnTo>
                        <a:pt x="1088" y="1078"/>
                      </a:lnTo>
                      <a:lnTo>
                        <a:pt x="1088" y="1087"/>
                      </a:lnTo>
                      <a:lnTo>
                        <a:pt x="1086" y="1098"/>
                      </a:lnTo>
                      <a:lnTo>
                        <a:pt x="1083" y="1112"/>
                      </a:lnTo>
                      <a:close/>
                      <a:moveTo>
                        <a:pt x="943" y="1011"/>
                      </a:moveTo>
                      <a:lnTo>
                        <a:pt x="867" y="1011"/>
                      </a:lnTo>
                      <a:lnTo>
                        <a:pt x="830" y="1066"/>
                      </a:lnTo>
                      <a:lnTo>
                        <a:pt x="819" y="1011"/>
                      </a:lnTo>
                      <a:lnTo>
                        <a:pt x="743" y="1011"/>
                      </a:lnTo>
                      <a:lnTo>
                        <a:pt x="773" y="1106"/>
                      </a:lnTo>
                      <a:lnTo>
                        <a:pt x="691" y="1212"/>
                      </a:lnTo>
                      <a:lnTo>
                        <a:pt x="769" y="1212"/>
                      </a:lnTo>
                      <a:lnTo>
                        <a:pt x="812" y="1146"/>
                      </a:lnTo>
                      <a:lnTo>
                        <a:pt x="826" y="1212"/>
                      </a:lnTo>
                      <a:lnTo>
                        <a:pt x="903" y="1212"/>
                      </a:lnTo>
                      <a:lnTo>
                        <a:pt x="869" y="1106"/>
                      </a:lnTo>
                      <a:lnTo>
                        <a:pt x="943" y="1011"/>
                      </a:lnTo>
                      <a:close/>
                      <a:moveTo>
                        <a:pt x="696" y="1122"/>
                      </a:moveTo>
                      <a:lnTo>
                        <a:pt x="698" y="1112"/>
                      </a:lnTo>
                      <a:lnTo>
                        <a:pt x="701" y="1097"/>
                      </a:lnTo>
                      <a:lnTo>
                        <a:pt x="703" y="1083"/>
                      </a:lnTo>
                      <a:lnTo>
                        <a:pt x="705" y="1071"/>
                      </a:lnTo>
                      <a:lnTo>
                        <a:pt x="705" y="1060"/>
                      </a:lnTo>
                      <a:lnTo>
                        <a:pt x="703" y="1051"/>
                      </a:lnTo>
                      <a:lnTo>
                        <a:pt x="702" y="1042"/>
                      </a:lnTo>
                      <a:lnTo>
                        <a:pt x="700" y="1035"/>
                      </a:lnTo>
                      <a:lnTo>
                        <a:pt x="696" y="1028"/>
                      </a:lnTo>
                      <a:lnTo>
                        <a:pt x="691" y="1023"/>
                      </a:lnTo>
                      <a:lnTo>
                        <a:pt x="684" y="1018"/>
                      </a:lnTo>
                      <a:lnTo>
                        <a:pt x="677" y="1014"/>
                      </a:lnTo>
                      <a:lnTo>
                        <a:pt x="669" y="1012"/>
                      </a:lnTo>
                      <a:lnTo>
                        <a:pt x="659" y="1009"/>
                      </a:lnTo>
                      <a:lnTo>
                        <a:pt x="649" y="1008"/>
                      </a:lnTo>
                      <a:lnTo>
                        <a:pt x="636" y="1007"/>
                      </a:lnTo>
                      <a:lnTo>
                        <a:pt x="622" y="1007"/>
                      </a:lnTo>
                      <a:lnTo>
                        <a:pt x="608" y="1007"/>
                      </a:lnTo>
                      <a:lnTo>
                        <a:pt x="595" y="1008"/>
                      </a:lnTo>
                      <a:lnTo>
                        <a:pt x="583" y="1009"/>
                      </a:lnTo>
                      <a:lnTo>
                        <a:pt x="572" y="1012"/>
                      </a:lnTo>
                      <a:lnTo>
                        <a:pt x="562" y="1016"/>
                      </a:lnTo>
                      <a:lnTo>
                        <a:pt x="553" y="1019"/>
                      </a:lnTo>
                      <a:lnTo>
                        <a:pt x="545" y="1025"/>
                      </a:lnTo>
                      <a:lnTo>
                        <a:pt x="538" y="1030"/>
                      </a:lnTo>
                      <a:lnTo>
                        <a:pt x="531" y="1037"/>
                      </a:lnTo>
                      <a:lnTo>
                        <a:pt x="526" y="1045"/>
                      </a:lnTo>
                      <a:lnTo>
                        <a:pt x="521" y="1052"/>
                      </a:lnTo>
                      <a:lnTo>
                        <a:pt x="516" y="1063"/>
                      </a:lnTo>
                      <a:lnTo>
                        <a:pt x="508" y="1085"/>
                      </a:lnTo>
                      <a:lnTo>
                        <a:pt x="501" y="1112"/>
                      </a:lnTo>
                      <a:lnTo>
                        <a:pt x="498" y="1125"/>
                      </a:lnTo>
                      <a:lnTo>
                        <a:pt x="497" y="1137"/>
                      </a:lnTo>
                      <a:lnTo>
                        <a:pt x="496" y="1149"/>
                      </a:lnTo>
                      <a:lnTo>
                        <a:pt x="495" y="1159"/>
                      </a:lnTo>
                      <a:lnTo>
                        <a:pt x="496" y="1169"/>
                      </a:lnTo>
                      <a:lnTo>
                        <a:pt x="497" y="1178"/>
                      </a:lnTo>
                      <a:lnTo>
                        <a:pt x="500" y="1185"/>
                      </a:lnTo>
                      <a:lnTo>
                        <a:pt x="503" y="1192"/>
                      </a:lnTo>
                      <a:lnTo>
                        <a:pt x="508" y="1197"/>
                      </a:lnTo>
                      <a:lnTo>
                        <a:pt x="514" y="1202"/>
                      </a:lnTo>
                      <a:lnTo>
                        <a:pt x="521" y="1206"/>
                      </a:lnTo>
                      <a:lnTo>
                        <a:pt x="529" y="1209"/>
                      </a:lnTo>
                      <a:lnTo>
                        <a:pt x="539" y="1212"/>
                      </a:lnTo>
                      <a:lnTo>
                        <a:pt x="550" y="1213"/>
                      </a:lnTo>
                      <a:lnTo>
                        <a:pt x="563" y="1214"/>
                      </a:lnTo>
                      <a:lnTo>
                        <a:pt x="577" y="1214"/>
                      </a:lnTo>
                      <a:lnTo>
                        <a:pt x="597" y="1214"/>
                      </a:lnTo>
                      <a:lnTo>
                        <a:pt x="616" y="1213"/>
                      </a:lnTo>
                      <a:lnTo>
                        <a:pt x="625" y="1212"/>
                      </a:lnTo>
                      <a:lnTo>
                        <a:pt x="634" y="1211"/>
                      </a:lnTo>
                      <a:lnTo>
                        <a:pt x="641" y="1208"/>
                      </a:lnTo>
                      <a:lnTo>
                        <a:pt x="649" y="1204"/>
                      </a:lnTo>
                      <a:lnTo>
                        <a:pt x="657" y="1201"/>
                      </a:lnTo>
                      <a:lnTo>
                        <a:pt x="663" y="1197"/>
                      </a:lnTo>
                      <a:lnTo>
                        <a:pt x="669" y="1190"/>
                      </a:lnTo>
                      <a:lnTo>
                        <a:pt x="674" y="1184"/>
                      </a:lnTo>
                      <a:lnTo>
                        <a:pt x="679" y="1176"/>
                      </a:lnTo>
                      <a:lnTo>
                        <a:pt x="683" y="1169"/>
                      </a:lnTo>
                      <a:lnTo>
                        <a:pt x="687" y="1159"/>
                      </a:lnTo>
                      <a:lnTo>
                        <a:pt x="689" y="1147"/>
                      </a:lnTo>
                      <a:lnTo>
                        <a:pt x="624" y="1147"/>
                      </a:lnTo>
                      <a:lnTo>
                        <a:pt x="622" y="1155"/>
                      </a:lnTo>
                      <a:lnTo>
                        <a:pt x="619" y="1160"/>
                      </a:lnTo>
                      <a:lnTo>
                        <a:pt x="616" y="1164"/>
                      </a:lnTo>
                      <a:lnTo>
                        <a:pt x="611" y="1166"/>
                      </a:lnTo>
                      <a:lnTo>
                        <a:pt x="601" y="1169"/>
                      </a:lnTo>
                      <a:lnTo>
                        <a:pt x="587" y="1169"/>
                      </a:lnTo>
                      <a:lnTo>
                        <a:pt x="578" y="1169"/>
                      </a:lnTo>
                      <a:lnTo>
                        <a:pt x="570" y="1166"/>
                      </a:lnTo>
                      <a:lnTo>
                        <a:pt x="565" y="1164"/>
                      </a:lnTo>
                      <a:lnTo>
                        <a:pt x="563" y="1159"/>
                      </a:lnTo>
                      <a:lnTo>
                        <a:pt x="562" y="1152"/>
                      </a:lnTo>
                      <a:lnTo>
                        <a:pt x="562" y="1145"/>
                      </a:lnTo>
                      <a:lnTo>
                        <a:pt x="563" y="1135"/>
                      </a:lnTo>
                      <a:lnTo>
                        <a:pt x="564" y="1122"/>
                      </a:lnTo>
                      <a:lnTo>
                        <a:pt x="696" y="1122"/>
                      </a:lnTo>
                      <a:close/>
                      <a:moveTo>
                        <a:pt x="573" y="1087"/>
                      </a:moveTo>
                      <a:lnTo>
                        <a:pt x="576" y="1078"/>
                      </a:lnTo>
                      <a:lnTo>
                        <a:pt x="578" y="1070"/>
                      </a:lnTo>
                      <a:lnTo>
                        <a:pt x="582" y="1064"/>
                      </a:lnTo>
                      <a:lnTo>
                        <a:pt x="586" y="1060"/>
                      </a:lnTo>
                      <a:lnTo>
                        <a:pt x="591" y="1056"/>
                      </a:lnTo>
                      <a:lnTo>
                        <a:pt x="597" y="1055"/>
                      </a:lnTo>
                      <a:lnTo>
                        <a:pt x="603" y="1054"/>
                      </a:lnTo>
                      <a:lnTo>
                        <a:pt x="611" y="1052"/>
                      </a:lnTo>
                      <a:lnTo>
                        <a:pt x="620" y="1052"/>
                      </a:lnTo>
                      <a:lnTo>
                        <a:pt x="626" y="1054"/>
                      </a:lnTo>
                      <a:lnTo>
                        <a:pt x="631" y="1055"/>
                      </a:lnTo>
                      <a:lnTo>
                        <a:pt x="635" y="1059"/>
                      </a:lnTo>
                      <a:lnTo>
                        <a:pt x="638" y="1063"/>
                      </a:lnTo>
                      <a:lnTo>
                        <a:pt x="639" y="1069"/>
                      </a:lnTo>
                      <a:lnTo>
                        <a:pt x="639" y="1076"/>
                      </a:lnTo>
                      <a:lnTo>
                        <a:pt x="638" y="1087"/>
                      </a:lnTo>
                      <a:lnTo>
                        <a:pt x="573" y="1087"/>
                      </a:lnTo>
                      <a:close/>
                      <a:moveTo>
                        <a:pt x="2114" y="597"/>
                      </a:moveTo>
                      <a:lnTo>
                        <a:pt x="2198" y="597"/>
                      </a:lnTo>
                      <a:lnTo>
                        <a:pt x="2211" y="598"/>
                      </a:lnTo>
                      <a:lnTo>
                        <a:pt x="2219" y="599"/>
                      </a:lnTo>
                      <a:lnTo>
                        <a:pt x="2227" y="602"/>
                      </a:lnTo>
                      <a:lnTo>
                        <a:pt x="2232" y="607"/>
                      </a:lnTo>
                      <a:lnTo>
                        <a:pt x="2235" y="613"/>
                      </a:lnTo>
                      <a:lnTo>
                        <a:pt x="2235" y="621"/>
                      </a:lnTo>
                      <a:lnTo>
                        <a:pt x="2235" y="631"/>
                      </a:lnTo>
                      <a:lnTo>
                        <a:pt x="2232" y="644"/>
                      </a:lnTo>
                      <a:lnTo>
                        <a:pt x="2230" y="657"/>
                      </a:lnTo>
                      <a:lnTo>
                        <a:pt x="2226" y="668"/>
                      </a:lnTo>
                      <a:lnTo>
                        <a:pt x="2222" y="676"/>
                      </a:lnTo>
                      <a:lnTo>
                        <a:pt x="2217" y="682"/>
                      </a:lnTo>
                      <a:lnTo>
                        <a:pt x="2211" y="687"/>
                      </a:lnTo>
                      <a:lnTo>
                        <a:pt x="2203" y="689"/>
                      </a:lnTo>
                      <a:lnTo>
                        <a:pt x="2192" y="690"/>
                      </a:lnTo>
                      <a:lnTo>
                        <a:pt x="2178" y="690"/>
                      </a:lnTo>
                      <a:lnTo>
                        <a:pt x="2094" y="690"/>
                      </a:lnTo>
                      <a:lnTo>
                        <a:pt x="2114" y="597"/>
                      </a:lnTo>
                      <a:close/>
                      <a:moveTo>
                        <a:pt x="2075" y="779"/>
                      </a:moveTo>
                      <a:lnTo>
                        <a:pt x="2159" y="779"/>
                      </a:lnTo>
                      <a:lnTo>
                        <a:pt x="2169" y="780"/>
                      </a:lnTo>
                      <a:lnTo>
                        <a:pt x="2178" y="783"/>
                      </a:lnTo>
                      <a:lnTo>
                        <a:pt x="2185" y="787"/>
                      </a:lnTo>
                      <a:lnTo>
                        <a:pt x="2189" y="793"/>
                      </a:lnTo>
                      <a:lnTo>
                        <a:pt x="2193" y="801"/>
                      </a:lnTo>
                      <a:lnTo>
                        <a:pt x="2193" y="809"/>
                      </a:lnTo>
                      <a:lnTo>
                        <a:pt x="2193" y="818"/>
                      </a:lnTo>
                      <a:lnTo>
                        <a:pt x="2192" y="830"/>
                      </a:lnTo>
                      <a:lnTo>
                        <a:pt x="2173" y="912"/>
                      </a:lnTo>
                      <a:lnTo>
                        <a:pt x="2280" y="912"/>
                      </a:lnTo>
                      <a:lnTo>
                        <a:pt x="2302" y="816"/>
                      </a:lnTo>
                      <a:lnTo>
                        <a:pt x="2303" y="807"/>
                      </a:lnTo>
                      <a:lnTo>
                        <a:pt x="2304" y="799"/>
                      </a:lnTo>
                      <a:lnTo>
                        <a:pt x="2304" y="792"/>
                      </a:lnTo>
                      <a:lnTo>
                        <a:pt x="2304" y="785"/>
                      </a:lnTo>
                      <a:lnTo>
                        <a:pt x="2303" y="779"/>
                      </a:lnTo>
                      <a:lnTo>
                        <a:pt x="2300" y="774"/>
                      </a:lnTo>
                      <a:lnTo>
                        <a:pt x="2298" y="769"/>
                      </a:lnTo>
                      <a:lnTo>
                        <a:pt x="2295" y="764"/>
                      </a:lnTo>
                      <a:lnTo>
                        <a:pt x="2292" y="760"/>
                      </a:lnTo>
                      <a:lnTo>
                        <a:pt x="2286" y="756"/>
                      </a:lnTo>
                      <a:lnTo>
                        <a:pt x="2281" y="754"/>
                      </a:lnTo>
                      <a:lnTo>
                        <a:pt x="2275" y="750"/>
                      </a:lnTo>
                      <a:lnTo>
                        <a:pt x="2261" y="746"/>
                      </a:lnTo>
                      <a:lnTo>
                        <a:pt x="2245" y="744"/>
                      </a:lnTo>
                      <a:lnTo>
                        <a:pt x="2246" y="740"/>
                      </a:lnTo>
                      <a:lnTo>
                        <a:pt x="2269" y="733"/>
                      </a:lnTo>
                      <a:lnTo>
                        <a:pt x="2286" y="727"/>
                      </a:lnTo>
                      <a:lnTo>
                        <a:pt x="2295" y="723"/>
                      </a:lnTo>
                      <a:lnTo>
                        <a:pt x="2302" y="719"/>
                      </a:lnTo>
                      <a:lnTo>
                        <a:pt x="2308" y="714"/>
                      </a:lnTo>
                      <a:lnTo>
                        <a:pt x="2313" y="709"/>
                      </a:lnTo>
                      <a:lnTo>
                        <a:pt x="2318" y="703"/>
                      </a:lnTo>
                      <a:lnTo>
                        <a:pt x="2322" y="697"/>
                      </a:lnTo>
                      <a:lnTo>
                        <a:pt x="2326" y="688"/>
                      </a:lnTo>
                      <a:lnTo>
                        <a:pt x="2330" y="679"/>
                      </a:lnTo>
                      <a:lnTo>
                        <a:pt x="2336" y="657"/>
                      </a:lnTo>
                      <a:lnTo>
                        <a:pt x="2343" y="630"/>
                      </a:lnTo>
                      <a:lnTo>
                        <a:pt x="2346" y="612"/>
                      </a:lnTo>
                      <a:lnTo>
                        <a:pt x="2348" y="597"/>
                      </a:lnTo>
                      <a:lnTo>
                        <a:pt x="2348" y="583"/>
                      </a:lnTo>
                      <a:lnTo>
                        <a:pt x="2347" y="571"/>
                      </a:lnTo>
                      <a:lnTo>
                        <a:pt x="2346" y="560"/>
                      </a:lnTo>
                      <a:lnTo>
                        <a:pt x="2342" y="550"/>
                      </a:lnTo>
                      <a:lnTo>
                        <a:pt x="2337" y="541"/>
                      </a:lnTo>
                      <a:lnTo>
                        <a:pt x="2332" y="533"/>
                      </a:lnTo>
                      <a:lnTo>
                        <a:pt x="2324" y="527"/>
                      </a:lnTo>
                      <a:lnTo>
                        <a:pt x="2316" y="522"/>
                      </a:lnTo>
                      <a:lnTo>
                        <a:pt x="2305" y="518"/>
                      </a:lnTo>
                      <a:lnTo>
                        <a:pt x="2294" y="514"/>
                      </a:lnTo>
                      <a:lnTo>
                        <a:pt x="2281" y="512"/>
                      </a:lnTo>
                      <a:lnTo>
                        <a:pt x="2266" y="511"/>
                      </a:lnTo>
                      <a:lnTo>
                        <a:pt x="2251" y="509"/>
                      </a:lnTo>
                      <a:lnTo>
                        <a:pt x="2235" y="509"/>
                      </a:lnTo>
                      <a:lnTo>
                        <a:pt x="2027" y="509"/>
                      </a:lnTo>
                      <a:lnTo>
                        <a:pt x="1938" y="912"/>
                      </a:lnTo>
                      <a:lnTo>
                        <a:pt x="2046" y="912"/>
                      </a:lnTo>
                      <a:lnTo>
                        <a:pt x="2075" y="779"/>
                      </a:lnTo>
                      <a:close/>
                      <a:moveTo>
                        <a:pt x="1928" y="635"/>
                      </a:moveTo>
                      <a:lnTo>
                        <a:pt x="1932" y="618"/>
                      </a:lnTo>
                      <a:lnTo>
                        <a:pt x="1936" y="602"/>
                      </a:lnTo>
                      <a:lnTo>
                        <a:pt x="1937" y="585"/>
                      </a:lnTo>
                      <a:lnTo>
                        <a:pt x="1936" y="571"/>
                      </a:lnTo>
                      <a:lnTo>
                        <a:pt x="1935" y="560"/>
                      </a:lnTo>
                      <a:lnTo>
                        <a:pt x="1931" y="549"/>
                      </a:lnTo>
                      <a:lnTo>
                        <a:pt x="1926" y="540"/>
                      </a:lnTo>
                      <a:lnTo>
                        <a:pt x="1918" y="532"/>
                      </a:lnTo>
                      <a:lnTo>
                        <a:pt x="1911" y="526"/>
                      </a:lnTo>
                      <a:lnTo>
                        <a:pt x="1901" y="519"/>
                      </a:lnTo>
                      <a:lnTo>
                        <a:pt x="1889" y="516"/>
                      </a:lnTo>
                      <a:lnTo>
                        <a:pt x="1876" y="512"/>
                      </a:lnTo>
                      <a:lnTo>
                        <a:pt x="1863" y="509"/>
                      </a:lnTo>
                      <a:lnTo>
                        <a:pt x="1847" y="507"/>
                      </a:lnTo>
                      <a:lnTo>
                        <a:pt x="1831" y="506"/>
                      </a:lnTo>
                      <a:lnTo>
                        <a:pt x="1813" y="506"/>
                      </a:lnTo>
                      <a:lnTo>
                        <a:pt x="1794" y="506"/>
                      </a:lnTo>
                      <a:lnTo>
                        <a:pt x="1756" y="506"/>
                      </a:lnTo>
                      <a:lnTo>
                        <a:pt x="1722" y="509"/>
                      </a:lnTo>
                      <a:lnTo>
                        <a:pt x="1706" y="512"/>
                      </a:lnTo>
                      <a:lnTo>
                        <a:pt x="1692" y="514"/>
                      </a:lnTo>
                      <a:lnTo>
                        <a:pt x="1678" y="519"/>
                      </a:lnTo>
                      <a:lnTo>
                        <a:pt x="1664" y="526"/>
                      </a:lnTo>
                      <a:lnTo>
                        <a:pt x="1652" y="532"/>
                      </a:lnTo>
                      <a:lnTo>
                        <a:pt x="1641" y="541"/>
                      </a:lnTo>
                      <a:lnTo>
                        <a:pt x="1631" y="551"/>
                      </a:lnTo>
                      <a:lnTo>
                        <a:pt x="1622" y="563"/>
                      </a:lnTo>
                      <a:lnTo>
                        <a:pt x="1613" y="576"/>
                      </a:lnTo>
                      <a:lnTo>
                        <a:pt x="1607" y="592"/>
                      </a:lnTo>
                      <a:lnTo>
                        <a:pt x="1601" y="608"/>
                      </a:lnTo>
                      <a:lnTo>
                        <a:pt x="1596" y="628"/>
                      </a:lnTo>
                      <a:lnTo>
                        <a:pt x="1593" y="642"/>
                      </a:lnTo>
                      <a:lnTo>
                        <a:pt x="1592" y="655"/>
                      </a:lnTo>
                      <a:lnTo>
                        <a:pt x="1592" y="666"/>
                      </a:lnTo>
                      <a:lnTo>
                        <a:pt x="1592" y="678"/>
                      </a:lnTo>
                      <a:lnTo>
                        <a:pt x="1594" y="687"/>
                      </a:lnTo>
                      <a:lnTo>
                        <a:pt x="1597" y="695"/>
                      </a:lnTo>
                      <a:lnTo>
                        <a:pt x="1601" y="703"/>
                      </a:lnTo>
                      <a:lnTo>
                        <a:pt x="1604" y="709"/>
                      </a:lnTo>
                      <a:lnTo>
                        <a:pt x="1609" y="714"/>
                      </a:lnTo>
                      <a:lnTo>
                        <a:pt x="1616" y="719"/>
                      </a:lnTo>
                      <a:lnTo>
                        <a:pt x="1622" y="723"/>
                      </a:lnTo>
                      <a:lnTo>
                        <a:pt x="1628" y="727"/>
                      </a:lnTo>
                      <a:lnTo>
                        <a:pt x="1642" y="732"/>
                      </a:lnTo>
                      <a:lnTo>
                        <a:pt x="1659" y="736"/>
                      </a:lnTo>
                      <a:lnTo>
                        <a:pt x="1758" y="751"/>
                      </a:lnTo>
                      <a:lnTo>
                        <a:pt x="1773" y="754"/>
                      </a:lnTo>
                      <a:lnTo>
                        <a:pt x="1783" y="757"/>
                      </a:lnTo>
                      <a:lnTo>
                        <a:pt x="1790" y="761"/>
                      </a:lnTo>
                      <a:lnTo>
                        <a:pt x="1795" y="766"/>
                      </a:lnTo>
                      <a:lnTo>
                        <a:pt x="1798" y="773"/>
                      </a:lnTo>
                      <a:lnTo>
                        <a:pt x="1799" y="778"/>
                      </a:lnTo>
                      <a:lnTo>
                        <a:pt x="1799" y="784"/>
                      </a:lnTo>
                      <a:lnTo>
                        <a:pt x="1798" y="790"/>
                      </a:lnTo>
                      <a:lnTo>
                        <a:pt x="1794" y="802"/>
                      </a:lnTo>
                      <a:lnTo>
                        <a:pt x="1790" y="811"/>
                      </a:lnTo>
                      <a:lnTo>
                        <a:pt x="1788" y="814"/>
                      </a:lnTo>
                      <a:lnTo>
                        <a:pt x="1784" y="817"/>
                      </a:lnTo>
                      <a:lnTo>
                        <a:pt x="1780" y="821"/>
                      </a:lnTo>
                      <a:lnTo>
                        <a:pt x="1776" y="822"/>
                      </a:lnTo>
                      <a:lnTo>
                        <a:pt x="1766" y="826"/>
                      </a:lnTo>
                      <a:lnTo>
                        <a:pt x="1755" y="828"/>
                      </a:lnTo>
                      <a:lnTo>
                        <a:pt x="1740" y="830"/>
                      </a:lnTo>
                      <a:lnTo>
                        <a:pt x="1722" y="830"/>
                      </a:lnTo>
                      <a:lnTo>
                        <a:pt x="1704" y="830"/>
                      </a:lnTo>
                      <a:lnTo>
                        <a:pt x="1689" y="828"/>
                      </a:lnTo>
                      <a:lnTo>
                        <a:pt x="1679" y="826"/>
                      </a:lnTo>
                      <a:lnTo>
                        <a:pt x="1670" y="822"/>
                      </a:lnTo>
                      <a:lnTo>
                        <a:pt x="1668" y="819"/>
                      </a:lnTo>
                      <a:lnTo>
                        <a:pt x="1665" y="816"/>
                      </a:lnTo>
                      <a:lnTo>
                        <a:pt x="1664" y="812"/>
                      </a:lnTo>
                      <a:lnTo>
                        <a:pt x="1663" y="808"/>
                      </a:lnTo>
                      <a:lnTo>
                        <a:pt x="1663" y="797"/>
                      </a:lnTo>
                      <a:lnTo>
                        <a:pt x="1665" y="783"/>
                      </a:lnTo>
                      <a:lnTo>
                        <a:pt x="1561" y="783"/>
                      </a:lnTo>
                      <a:lnTo>
                        <a:pt x="1558" y="804"/>
                      </a:lnTo>
                      <a:lnTo>
                        <a:pt x="1555" y="823"/>
                      </a:lnTo>
                      <a:lnTo>
                        <a:pt x="1555" y="841"/>
                      </a:lnTo>
                      <a:lnTo>
                        <a:pt x="1556" y="855"/>
                      </a:lnTo>
                      <a:lnTo>
                        <a:pt x="1560" y="868"/>
                      </a:lnTo>
                      <a:lnTo>
                        <a:pt x="1565" y="879"/>
                      </a:lnTo>
                      <a:lnTo>
                        <a:pt x="1571" y="888"/>
                      </a:lnTo>
                      <a:lnTo>
                        <a:pt x="1579" y="895"/>
                      </a:lnTo>
                      <a:lnTo>
                        <a:pt x="1589" y="902"/>
                      </a:lnTo>
                      <a:lnTo>
                        <a:pt x="1601" y="907"/>
                      </a:lnTo>
                      <a:lnTo>
                        <a:pt x="1615" y="911"/>
                      </a:lnTo>
                      <a:lnTo>
                        <a:pt x="1630" y="913"/>
                      </a:lnTo>
                      <a:lnTo>
                        <a:pt x="1645" y="916"/>
                      </a:lnTo>
                      <a:lnTo>
                        <a:pt x="1663" y="917"/>
                      </a:lnTo>
                      <a:lnTo>
                        <a:pt x="1683" y="917"/>
                      </a:lnTo>
                      <a:lnTo>
                        <a:pt x="1703" y="918"/>
                      </a:lnTo>
                      <a:lnTo>
                        <a:pt x="1730" y="917"/>
                      </a:lnTo>
                      <a:lnTo>
                        <a:pt x="1754" y="917"/>
                      </a:lnTo>
                      <a:lnTo>
                        <a:pt x="1776" y="914"/>
                      </a:lnTo>
                      <a:lnTo>
                        <a:pt x="1795" y="912"/>
                      </a:lnTo>
                      <a:lnTo>
                        <a:pt x="1812" y="909"/>
                      </a:lnTo>
                      <a:lnTo>
                        <a:pt x="1827" y="904"/>
                      </a:lnTo>
                      <a:lnTo>
                        <a:pt x="1841" y="899"/>
                      </a:lnTo>
                      <a:lnTo>
                        <a:pt x="1852" y="893"/>
                      </a:lnTo>
                      <a:lnTo>
                        <a:pt x="1863" y="884"/>
                      </a:lnTo>
                      <a:lnTo>
                        <a:pt x="1871" y="875"/>
                      </a:lnTo>
                      <a:lnTo>
                        <a:pt x="1879" y="864"/>
                      </a:lnTo>
                      <a:lnTo>
                        <a:pt x="1887" y="851"/>
                      </a:lnTo>
                      <a:lnTo>
                        <a:pt x="1892" y="837"/>
                      </a:lnTo>
                      <a:lnTo>
                        <a:pt x="1898" y="821"/>
                      </a:lnTo>
                      <a:lnTo>
                        <a:pt x="1903" y="803"/>
                      </a:lnTo>
                      <a:lnTo>
                        <a:pt x="1907" y="783"/>
                      </a:lnTo>
                      <a:lnTo>
                        <a:pt x="1909" y="774"/>
                      </a:lnTo>
                      <a:lnTo>
                        <a:pt x="1911" y="764"/>
                      </a:lnTo>
                      <a:lnTo>
                        <a:pt x="1911" y="755"/>
                      </a:lnTo>
                      <a:lnTo>
                        <a:pt x="1911" y="747"/>
                      </a:lnTo>
                      <a:lnTo>
                        <a:pt x="1909" y="740"/>
                      </a:lnTo>
                      <a:lnTo>
                        <a:pt x="1908" y="732"/>
                      </a:lnTo>
                      <a:lnTo>
                        <a:pt x="1906" y="726"/>
                      </a:lnTo>
                      <a:lnTo>
                        <a:pt x="1903" y="719"/>
                      </a:lnTo>
                      <a:lnTo>
                        <a:pt x="1899" y="714"/>
                      </a:lnTo>
                      <a:lnTo>
                        <a:pt x="1894" y="709"/>
                      </a:lnTo>
                      <a:lnTo>
                        <a:pt x="1889" y="704"/>
                      </a:lnTo>
                      <a:lnTo>
                        <a:pt x="1883" y="701"/>
                      </a:lnTo>
                      <a:lnTo>
                        <a:pt x="1876" y="697"/>
                      </a:lnTo>
                      <a:lnTo>
                        <a:pt x="1869" y="694"/>
                      </a:lnTo>
                      <a:lnTo>
                        <a:pt x="1860" y="692"/>
                      </a:lnTo>
                      <a:lnTo>
                        <a:pt x="1851" y="689"/>
                      </a:lnTo>
                      <a:lnTo>
                        <a:pt x="1752" y="669"/>
                      </a:lnTo>
                      <a:lnTo>
                        <a:pt x="1737" y="665"/>
                      </a:lnTo>
                      <a:lnTo>
                        <a:pt x="1726" y="663"/>
                      </a:lnTo>
                      <a:lnTo>
                        <a:pt x="1716" y="659"/>
                      </a:lnTo>
                      <a:lnTo>
                        <a:pt x="1709" y="656"/>
                      </a:lnTo>
                      <a:lnTo>
                        <a:pt x="1707" y="654"/>
                      </a:lnTo>
                      <a:lnTo>
                        <a:pt x="1704" y="651"/>
                      </a:lnTo>
                      <a:lnTo>
                        <a:pt x="1703" y="649"/>
                      </a:lnTo>
                      <a:lnTo>
                        <a:pt x="1702" y="645"/>
                      </a:lnTo>
                      <a:lnTo>
                        <a:pt x="1702" y="637"/>
                      </a:lnTo>
                      <a:lnTo>
                        <a:pt x="1703" y="628"/>
                      </a:lnTo>
                      <a:lnTo>
                        <a:pt x="1706" y="621"/>
                      </a:lnTo>
                      <a:lnTo>
                        <a:pt x="1708" y="613"/>
                      </a:lnTo>
                      <a:lnTo>
                        <a:pt x="1712" y="607"/>
                      </a:lnTo>
                      <a:lnTo>
                        <a:pt x="1718" y="602"/>
                      </a:lnTo>
                      <a:lnTo>
                        <a:pt x="1727" y="598"/>
                      </a:lnTo>
                      <a:lnTo>
                        <a:pt x="1740" y="595"/>
                      </a:lnTo>
                      <a:lnTo>
                        <a:pt x="1755" y="594"/>
                      </a:lnTo>
                      <a:lnTo>
                        <a:pt x="1774" y="593"/>
                      </a:lnTo>
                      <a:lnTo>
                        <a:pt x="1789" y="593"/>
                      </a:lnTo>
                      <a:lnTo>
                        <a:pt x="1802" y="594"/>
                      </a:lnTo>
                      <a:lnTo>
                        <a:pt x="1811" y="595"/>
                      </a:lnTo>
                      <a:lnTo>
                        <a:pt x="1820" y="599"/>
                      </a:lnTo>
                      <a:lnTo>
                        <a:pt x="1822" y="602"/>
                      </a:lnTo>
                      <a:lnTo>
                        <a:pt x="1825" y="604"/>
                      </a:lnTo>
                      <a:lnTo>
                        <a:pt x="1826" y="607"/>
                      </a:lnTo>
                      <a:lnTo>
                        <a:pt x="1827" y="612"/>
                      </a:lnTo>
                      <a:lnTo>
                        <a:pt x="1827" y="622"/>
                      </a:lnTo>
                      <a:lnTo>
                        <a:pt x="1826" y="635"/>
                      </a:lnTo>
                      <a:lnTo>
                        <a:pt x="1928" y="635"/>
                      </a:lnTo>
                      <a:close/>
                      <a:moveTo>
                        <a:pt x="1321" y="597"/>
                      </a:moveTo>
                      <a:lnTo>
                        <a:pt x="1394" y="597"/>
                      </a:lnTo>
                      <a:lnTo>
                        <a:pt x="1408" y="598"/>
                      </a:lnTo>
                      <a:lnTo>
                        <a:pt x="1420" y="599"/>
                      </a:lnTo>
                      <a:lnTo>
                        <a:pt x="1423" y="602"/>
                      </a:lnTo>
                      <a:lnTo>
                        <a:pt x="1427" y="603"/>
                      </a:lnTo>
                      <a:lnTo>
                        <a:pt x="1430" y="606"/>
                      </a:lnTo>
                      <a:lnTo>
                        <a:pt x="1432" y="609"/>
                      </a:lnTo>
                      <a:lnTo>
                        <a:pt x="1435" y="617"/>
                      </a:lnTo>
                      <a:lnTo>
                        <a:pt x="1435" y="626"/>
                      </a:lnTo>
                      <a:lnTo>
                        <a:pt x="1434" y="638"/>
                      </a:lnTo>
                      <a:lnTo>
                        <a:pt x="1431" y="652"/>
                      </a:lnTo>
                      <a:lnTo>
                        <a:pt x="1428" y="664"/>
                      </a:lnTo>
                      <a:lnTo>
                        <a:pt x="1425" y="674"/>
                      </a:lnTo>
                      <a:lnTo>
                        <a:pt x="1420" y="682"/>
                      </a:lnTo>
                      <a:lnTo>
                        <a:pt x="1415" y="688"/>
                      </a:lnTo>
                      <a:lnTo>
                        <a:pt x="1407" y="692"/>
                      </a:lnTo>
                      <a:lnTo>
                        <a:pt x="1398" y="694"/>
                      </a:lnTo>
                      <a:lnTo>
                        <a:pt x="1387" y="695"/>
                      </a:lnTo>
                      <a:lnTo>
                        <a:pt x="1373" y="697"/>
                      </a:lnTo>
                      <a:lnTo>
                        <a:pt x="1299" y="697"/>
                      </a:lnTo>
                      <a:lnTo>
                        <a:pt x="1321" y="597"/>
                      </a:lnTo>
                      <a:close/>
                      <a:moveTo>
                        <a:pt x="1280" y="784"/>
                      </a:moveTo>
                      <a:lnTo>
                        <a:pt x="1375" y="784"/>
                      </a:lnTo>
                      <a:lnTo>
                        <a:pt x="1396" y="784"/>
                      </a:lnTo>
                      <a:lnTo>
                        <a:pt x="1413" y="784"/>
                      </a:lnTo>
                      <a:lnTo>
                        <a:pt x="1430" y="782"/>
                      </a:lnTo>
                      <a:lnTo>
                        <a:pt x="1445" y="780"/>
                      </a:lnTo>
                      <a:lnTo>
                        <a:pt x="1459" y="776"/>
                      </a:lnTo>
                      <a:lnTo>
                        <a:pt x="1470" y="773"/>
                      </a:lnTo>
                      <a:lnTo>
                        <a:pt x="1482" y="768"/>
                      </a:lnTo>
                      <a:lnTo>
                        <a:pt x="1492" y="760"/>
                      </a:lnTo>
                      <a:lnTo>
                        <a:pt x="1501" y="752"/>
                      </a:lnTo>
                      <a:lnTo>
                        <a:pt x="1508" y="744"/>
                      </a:lnTo>
                      <a:lnTo>
                        <a:pt x="1515" y="732"/>
                      </a:lnTo>
                      <a:lnTo>
                        <a:pt x="1521" y="719"/>
                      </a:lnTo>
                      <a:lnTo>
                        <a:pt x="1527" y="706"/>
                      </a:lnTo>
                      <a:lnTo>
                        <a:pt x="1532" y="689"/>
                      </a:lnTo>
                      <a:lnTo>
                        <a:pt x="1537" y="671"/>
                      </a:lnTo>
                      <a:lnTo>
                        <a:pt x="1542" y="651"/>
                      </a:lnTo>
                      <a:lnTo>
                        <a:pt x="1546" y="632"/>
                      </a:lnTo>
                      <a:lnTo>
                        <a:pt x="1549" y="614"/>
                      </a:lnTo>
                      <a:lnTo>
                        <a:pt x="1550" y="599"/>
                      </a:lnTo>
                      <a:lnTo>
                        <a:pt x="1549" y="584"/>
                      </a:lnTo>
                      <a:lnTo>
                        <a:pt x="1547" y="571"/>
                      </a:lnTo>
                      <a:lnTo>
                        <a:pt x="1545" y="560"/>
                      </a:lnTo>
                      <a:lnTo>
                        <a:pt x="1541" y="550"/>
                      </a:lnTo>
                      <a:lnTo>
                        <a:pt x="1535" y="541"/>
                      </a:lnTo>
                      <a:lnTo>
                        <a:pt x="1528" y="532"/>
                      </a:lnTo>
                      <a:lnTo>
                        <a:pt x="1520" y="526"/>
                      </a:lnTo>
                      <a:lnTo>
                        <a:pt x="1509" y="521"/>
                      </a:lnTo>
                      <a:lnTo>
                        <a:pt x="1498" y="516"/>
                      </a:lnTo>
                      <a:lnTo>
                        <a:pt x="1484" y="513"/>
                      </a:lnTo>
                      <a:lnTo>
                        <a:pt x="1470" y="511"/>
                      </a:lnTo>
                      <a:lnTo>
                        <a:pt x="1454" y="509"/>
                      </a:lnTo>
                      <a:lnTo>
                        <a:pt x="1436" y="509"/>
                      </a:lnTo>
                      <a:lnTo>
                        <a:pt x="1234" y="509"/>
                      </a:lnTo>
                      <a:lnTo>
                        <a:pt x="1144" y="912"/>
                      </a:lnTo>
                      <a:lnTo>
                        <a:pt x="1251" y="912"/>
                      </a:lnTo>
                      <a:lnTo>
                        <a:pt x="1280" y="784"/>
                      </a:lnTo>
                      <a:close/>
                      <a:moveTo>
                        <a:pt x="1135" y="635"/>
                      </a:moveTo>
                      <a:lnTo>
                        <a:pt x="1139" y="618"/>
                      </a:lnTo>
                      <a:lnTo>
                        <a:pt x="1141" y="602"/>
                      </a:lnTo>
                      <a:lnTo>
                        <a:pt x="1142" y="585"/>
                      </a:lnTo>
                      <a:lnTo>
                        <a:pt x="1142" y="571"/>
                      </a:lnTo>
                      <a:lnTo>
                        <a:pt x="1141" y="560"/>
                      </a:lnTo>
                      <a:lnTo>
                        <a:pt x="1137" y="549"/>
                      </a:lnTo>
                      <a:lnTo>
                        <a:pt x="1132" y="540"/>
                      </a:lnTo>
                      <a:lnTo>
                        <a:pt x="1125" y="532"/>
                      </a:lnTo>
                      <a:lnTo>
                        <a:pt x="1117" y="526"/>
                      </a:lnTo>
                      <a:lnTo>
                        <a:pt x="1107" y="519"/>
                      </a:lnTo>
                      <a:lnTo>
                        <a:pt x="1096" y="516"/>
                      </a:lnTo>
                      <a:lnTo>
                        <a:pt x="1083" y="512"/>
                      </a:lnTo>
                      <a:lnTo>
                        <a:pt x="1069" y="509"/>
                      </a:lnTo>
                      <a:lnTo>
                        <a:pt x="1054" y="507"/>
                      </a:lnTo>
                      <a:lnTo>
                        <a:pt x="1037" y="506"/>
                      </a:lnTo>
                      <a:lnTo>
                        <a:pt x="1018" y="506"/>
                      </a:lnTo>
                      <a:lnTo>
                        <a:pt x="999" y="506"/>
                      </a:lnTo>
                      <a:lnTo>
                        <a:pt x="962" y="506"/>
                      </a:lnTo>
                      <a:lnTo>
                        <a:pt x="927" y="509"/>
                      </a:lnTo>
                      <a:lnTo>
                        <a:pt x="912" y="512"/>
                      </a:lnTo>
                      <a:lnTo>
                        <a:pt x="897" y="514"/>
                      </a:lnTo>
                      <a:lnTo>
                        <a:pt x="883" y="519"/>
                      </a:lnTo>
                      <a:lnTo>
                        <a:pt x="870" y="526"/>
                      </a:lnTo>
                      <a:lnTo>
                        <a:pt x="858" y="532"/>
                      </a:lnTo>
                      <a:lnTo>
                        <a:pt x="848" y="541"/>
                      </a:lnTo>
                      <a:lnTo>
                        <a:pt x="837" y="551"/>
                      </a:lnTo>
                      <a:lnTo>
                        <a:pt x="829" y="563"/>
                      </a:lnTo>
                      <a:lnTo>
                        <a:pt x="820" y="576"/>
                      </a:lnTo>
                      <a:lnTo>
                        <a:pt x="813" y="592"/>
                      </a:lnTo>
                      <a:lnTo>
                        <a:pt x="807" y="608"/>
                      </a:lnTo>
                      <a:lnTo>
                        <a:pt x="802" y="628"/>
                      </a:lnTo>
                      <a:lnTo>
                        <a:pt x="800" y="642"/>
                      </a:lnTo>
                      <a:lnTo>
                        <a:pt x="798" y="655"/>
                      </a:lnTo>
                      <a:lnTo>
                        <a:pt x="797" y="666"/>
                      </a:lnTo>
                      <a:lnTo>
                        <a:pt x="798" y="678"/>
                      </a:lnTo>
                      <a:lnTo>
                        <a:pt x="800" y="687"/>
                      </a:lnTo>
                      <a:lnTo>
                        <a:pt x="803" y="695"/>
                      </a:lnTo>
                      <a:lnTo>
                        <a:pt x="806" y="703"/>
                      </a:lnTo>
                      <a:lnTo>
                        <a:pt x="811" y="709"/>
                      </a:lnTo>
                      <a:lnTo>
                        <a:pt x="816" y="714"/>
                      </a:lnTo>
                      <a:lnTo>
                        <a:pt x="821" y="719"/>
                      </a:lnTo>
                      <a:lnTo>
                        <a:pt x="827" y="723"/>
                      </a:lnTo>
                      <a:lnTo>
                        <a:pt x="835" y="727"/>
                      </a:lnTo>
                      <a:lnTo>
                        <a:pt x="849" y="732"/>
                      </a:lnTo>
                      <a:lnTo>
                        <a:pt x="864" y="736"/>
                      </a:lnTo>
                      <a:lnTo>
                        <a:pt x="964" y="751"/>
                      </a:lnTo>
                      <a:lnTo>
                        <a:pt x="978" y="754"/>
                      </a:lnTo>
                      <a:lnTo>
                        <a:pt x="989" y="757"/>
                      </a:lnTo>
                      <a:lnTo>
                        <a:pt x="997" y="761"/>
                      </a:lnTo>
                      <a:lnTo>
                        <a:pt x="1002" y="766"/>
                      </a:lnTo>
                      <a:lnTo>
                        <a:pt x="1005" y="773"/>
                      </a:lnTo>
                      <a:lnTo>
                        <a:pt x="1006" y="778"/>
                      </a:lnTo>
                      <a:lnTo>
                        <a:pt x="1006" y="784"/>
                      </a:lnTo>
                      <a:lnTo>
                        <a:pt x="1005" y="790"/>
                      </a:lnTo>
                      <a:lnTo>
                        <a:pt x="1001" y="802"/>
                      </a:lnTo>
                      <a:lnTo>
                        <a:pt x="997" y="811"/>
                      </a:lnTo>
                      <a:lnTo>
                        <a:pt x="993" y="814"/>
                      </a:lnTo>
                      <a:lnTo>
                        <a:pt x="991" y="817"/>
                      </a:lnTo>
                      <a:lnTo>
                        <a:pt x="987" y="821"/>
                      </a:lnTo>
                      <a:lnTo>
                        <a:pt x="983" y="822"/>
                      </a:lnTo>
                      <a:lnTo>
                        <a:pt x="973" y="826"/>
                      </a:lnTo>
                      <a:lnTo>
                        <a:pt x="960" y="828"/>
                      </a:lnTo>
                      <a:lnTo>
                        <a:pt x="946" y="830"/>
                      </a:lnTo>
                      <a:lnTo>
                        <a:pt x="929" y="830"/>
                      </a:lnTo>
                      <a:lnTo>
                        <a:pt x="911" y="830"/>
                      </a:lnTo>
                      <a:lnTo>
                        <a:pt x="896" y="828"/>
                      </a:lnTo>
                      <a:lnTo>
                        <a:pt x="884" y="826"/>
                      </a:lnTo>
                      <a:lnTo>
                        <a:pt x="877" y="822"/>
                      </a:lnTo>
                      <a:lnTo>
                        <a:pt x="873" y="819"/>
                      </a:lnTo>
                      <a:lnTo>
                        <a:pt x="872" y="816"/>
                      </a:lnTo>
                      <a:lnTo>
                        <a:pt x="869" y="812"/>
                      </a:lnTo>
                      <a:lnTo>
                        <a:pt x="869" y="808"/>
                      </a:lnTo>
                      <a:lnTo>
                        <a:pt x="869" y="797"/>
                      </a:lnTo>
                      <a:lnTo>
                        <a:pt x="870" y="783"/>
                      </a:lnTo>
                      <a:lnTo>
                        <a:pt x="768" y="783"/>
                      </a:lnTo>
                      <a:lnTo>
                        <a:pt x="764" y="804"/>
                      </a:lnTo>
                      <a:lnTo>
                        <a:pt x="762" y="823"/>
                      </a:lnTo>
                      <a:lnTo>
                        <a:pt x="762" y="841"/>
                      </a:lnTo>
                      <a:lnTo>
                        <a:pt x="763" y="855"/>
                      </a:lnTo>
                      <a:lnTo>
                        <a:pt x="765" y="868"/>
                      </a:lnTo>
                      <a:lnTo>
                        <a:pt x="770" y="879"/>
                      </a:lnTo>
                      <a:lnTo>
                        <a:pt x="778" y="888"/>
                      </a:lnTo>
                      <a:lnTo>
                        <a:pt x="786" y="895"/>
                      </a:lnTo>
                      <a:lnTo>
                        <a:pt x="796" y="902"/>
                      </a:lnTo>
                      <a:lnTo>
                        <a:pt x="807" y="907"/>
                      </a:lnTo>
                      <a:lnTo>
                        <a:pt x="821" y="911"/>
                      </a:lnTo>
                      <a:lnTo>
                        <a:pt x="835" y="913"/>
                      </a:lnTo>
                      <a:lnTo>
                        <a:pt x="851" y="916"/>
                      </a:lnTo>
                      <a:lnTo>
                        <a:pt x="869" y="917"/>
                      </a:lnTo>
                      <a:lnTo>
                        <a:pt x="888" y="917"/>
                      </a:lnTo>
                      <a:lnTo>
                        <a:pt x="910" y="918"/>
                      </a:lnTo>
                      <a:lnTo>
                        <a:pt x="936" y="917"/>
                      </a:lnTo>
                      <a:lnTo>
                        <a:pt x="960" y="917"/>
                      </a:lnTo>
                      <a:lnTo>
                        <a:pt x="982" y="914"/>
                      </a:lnTo>
                      <a:lnTo>
                        <a:pt x="1002" y="912"/>
                      </a:lnTo>
                      <a:lnTo>
                        <a:pt x="1018" y="909"/>
                      </a:lnTo>
                      <a:lnTo>
                        <a:pt x="1034" y="904"/>
                      </a:lnTo>
                      <a:lnTo>
                        <a:pt x="1048" y="899"/>
                      </a:lnTo>
                      <a:lnTo>
                        <a:pt x="1059" y="893"/>
                      </a:lnTo>
                      <a:lnTo>
                        <a:pt x="1069" y="884"/>
                      </a:lnTo>
                      <a:lnTo>
                        <a:pt x="1078" y="875"/>
                      </a:lnTo>
                      <a:lnTo>
                        <a:pt x="1086" y="864"/>
                      </a:lnTo>
                      <a:lnTo>
                        <a:pt x="1092" y="851"/>
                      </a:lnTo>
                      <a:lnTo>
                        <a:pt x="1098" y="837"/>
                      </a:lnTo>
                      <a:lnTo>
                        <a:pt x="1103" y="821"/>
                      </a:lnTo>
                      <a:lnTo>
                        <a:pt x="1108" y="803"/>
                      </a:lnTo>
                      <a:lnTo>
                        <a:pt x="1113" y="783"/>
                      </a:lnTo>
                      <a:lnTo>
                        <a:pt x="1116" y="774"/>
                      </a:lnTo>
                      <a:lnTo>
                        <a:pt x="1116" y="764"/>
                      </a:lnTo>
                      <a:lnTo>
                        <a:pt x="1117" y="755"/>
                      </a:lnTo>
                      <a:lnTo>
                        <a:pt x="1117" y="747"/>
                      </a:lnTo>
                      <a:lnTo>
                        <a:pt x="1116" y="740"/>
                      </a:lnTo>
                      <a:lnTo>
                        <a:pt x="1115" y="732"/>
                      </a:lnTo>
                      <a:lnTo>
                        <a:pt x="1112" y="726"/>
                      </a:lnTo>
                      <a:lnTo>
                        <a:pt x="1108" y="719"/>
                      </a:lnTo>
                      <a:lnTo>
                        <a:pt x="1105" y="714"/>
                      </a:lnTo>
                      <a:lnTo>
                        <a:pt x="1101" y="709"/>
                      </a:lnTo>
                      <a:lnTo>
                        <a:pt x="1096" y="704"/>
                      </a:lnTo>
                      <a:lnTo>
                        <a:pt x="1089" y="701"/>
                      </a:lnTo>
                      <a:lnTo>
                        <a:pt x="1083" y="697"/>
                      </a:lnTo>
                      <a:lnTo>
                        <a:pt x="1075" y="694"/>
                      </a:lnTo>
                      <a:lnTo>
                        <a:pt x="1067" y="692"/>
                      </a:lnTo>
                      <a:lnTo>
                        <a:pt x="1058" y="689"/>
                      </a:lnTo>
                      <a:lnTo>
                        <a:pt x="959" y="669"/>
                      </a:lnTo>
                      <a:lnTo>
                        <a:pt x="944" y="665"/>
                      </a:lnTo>
                      <a:lnTo>
                        <a:pt x="931" y="663"/>
                      </a:lnTo>
                      <a:lnTo>
                        <a:pt x="922" y="659"/>
                      </a:lnTo>
                      <a:lnTo>
                        <a:pt x="915" y="656"/>
                      </a:lnTo>
                      <a:lnTo>
                        <a:pt x="912" y="654"/>
                      </a:lnTo>
                      <a:lnTo>
                        <a:pt x="911" y="651"/>
                      </a:lnTo>
                      <a:lnTo>
                        <a:pt x="910" y="649"/>
                      </a:lnTo>
                      <a:lnTo>
                        <a:pt x="908" y="645"/>
                      </a:lnTo>
                      <a:lnTo>
                        <a:pt x="908" y="637"/>
                      </a:lnTo>
                      <a:lnTo>
                        <a:pt x="910" y="628"/>
                      </a:lnTo>
                      <a:lnTo>
                        <a:pt x="911" y="621"/>
                      </a:lnTo>
                      <a:lnTo>
                        <a:pt x="915" y="613"/>
                      </a:lnTo>
                      <a:lnTo>
                        <a:pt x="918" y="607"/>
                      </a:lnTo>
                      <a:lnTo>
                        <a:pt x="925" y="602"/>
                      </a:lnTo>
                      <a:lnTo>
                        <a:pt x="934" y="598"/>
                      </a:lnTo>
                      <a:lnTo>
                        <a:pt x="945" y="595"/>
                      </a:lnTo>
                      <a:lnTo>
                        <a:pt x="962" y="594"/>
                      </a:lnTo>
                      <a:lnTo>
                        <a:pt x="980" y="593"/>
                      </a:lnTo>
                      <a:lnTo>
                        <a:pt x="996" y="593"/>
                      </a:lnTo>
                      <a:lnTo>
                        <a:pt x="1007" y="594"/>
                      </a:lnTo>
                      <a:lnTo>
                        <a:pt x="1017" y="595"/>
                      </a:lnTo>
                      <a:lnTo>
                        <a:pt x="1025" y="599"/>
                      </a:lnTo>
                      <a:lnTo>
                        <a:pt x="1029" y="602"/>
                      </a:lnTo>
                      <a:lnTo>
                        <a:pt x="1030" y="604"/>
                      </a:lnTo>
                      <a:lnTo>
                        <a:pt x="1032" y="607"/>
                      </a:lnTo>
                      <a:lnTo>
                        <a:pt x="1034" y="612"/>
                      </a:lnTo>
                      <a:lnTo>
                        <a:pt x="1034" y="622"/>
                      </a:lnTo>
                      <a:lnTo>
                        <a:pt x="1031" y="635"/>
                      </a:lnTo>
                      <a:lnTo>
                        <a:pt x="1135" y="635"/>
                      </a:lnTo>
                      <a:close/>
                    </a:path>
                  </a:pathLst>
                </a:custGeom>
                <a:solidFill>
                  <a:srgbClr val="004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116" name="Freeform 10"/>
                <p:cNvSpPr>
                  <a:spLocks/>
                </p:cNvSpPr>
                <p:nvPr/>
              </p:nvSpPr>
              <p:spPr bwMode="auto">
                <a:xfrm>
                  <a:off x="538163" y="66198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252" y="37"/>
                    </a:cxn>
                    <a:cxn ang="0">
                      <a:pos x="176" y="114"/>
                    </a:cxn>
                    <a:cxn ang="0">
                      <a:pos x="124" y="176"/>
                    </a:cxn>
                    <a:cxn ang="0">
                      <a:pos x="94" y="219"/>
                    </a:cxn>
                    <a:cxn ang="0">
                      <a:pos x="66" y="263"/>
                    </a:cxn>
                    <a:cxn ang="0">
                      <a:pos x="43" y="309"/>
                    </a:cxn>
                    <a:cxn ang="0">
                      <a:pos x="24" y="356"/>
                    </a:cxn>
                    <a:cxn ang="0">
                      <a:pos x="10" y="403"/>
                    </a:cxn>
                    <a:cxn ang="0">
                      <a:pos x="1" y="451"/>
                    </a:cxn>
                    <a:cxn ang="0">
                      <a:pos x="0" y="500"/>
                    </a:cxn>
                    <a:cxn ang="0">
                      <a:pos x="5" y="551"/>
                    </a:cxn>
                    <a:cxn ang="0">
                      <a:pos x="17" y="601"/>
                    </a:cxn>
                    <a:cxn ang="0">
                      <a:pos x="37" y="653"/>
                    </a:cxn>
                    <a:cxn ang="0">
                      <a:pos x="65" y="705"/>
                    </a:cxn>
                    <a:cxn ang="0">
                      <a:pos x="108" y="761"/>
                    </a:cxn>
                    <a:cxn ang="0">
                      <a:pos x="165" y="815"/>
                    </a:cxn>
                    <a:cxn ang="0">
                      <a:pos x="227" y="862"/>
                    </a:cxn>
                    <a:cxn ang="0">
                      <a:pos x="295" y="903"/>
                    </a:cxn>
                    <a:cxn ang="0">
                      <a:pos x="367" y="937"/>
                    </a:cxn>
                    <a:cxn ang="0">
                      <a:pos x="443" y="966"/>
                    </a:cxn>
                    <a:cxn ang="0">
                      <a:pos x="523" y="990"/>
                    </a:cxn>
                    <a:cxn ang="0">
                      <a:pos x="604" y="1008"/>
                    </a:cxn>
                    <a:cxn ang="0">
                      <a:pos x="687" y="1023"/>
                    </a:cxn>
                    <a:cxn ang="0">
                      <a:pos x="772" y="1032"/>
                    </a:cxn>
                    <a:cxn ang="0">
                      <a:pos x="856" y="1038"/>
                    </a:cxn>
                    <a:cxn ang="0">
                      <a:pos x="940" y="1039"/>
                    </a:cxn>
                    <a:cxn ang="0">
                      <a:pos x="1024" y="1038"/>
                    </a:cxn>
                    <a:cxn ang="0">
                      <a:pos x="1105" y="1034"/>
                    </a:cxn>
                    <a:cxn ang="0">
                      <a:pos x="1183" y="1028"/>
                    </a:cxn>
                    <a:cxn ang="0">
                      <a:pos x="1258" y="1018"/>
                    </a:cxn>
                    <a:cxn ang="0">
                      <a:pos x="1258" y="1012"/>
                    </a:cxn>
                    <a:cxn ang="0">
                      <a:pos x="1183" y="1008"/>
                    </a:cxn>
                    <a:cxn ang="0">
                      <a:pos x="1106" y="1000"/>
                    </a:cxn>
                    <a:cxn ang="0">
                      <a:pos x="1026" y="989"/>
                    </a:cxn>
                    <a:cxn ang="0">
                      <a:pos x="945" y="974"/>
                    </a:cxn>
                    <a:cxn ang="0">
                      <a:pos x="866" y="955"/>
                    </a:cxn>
                    <a:cxn ang="0">
                      <a:pos x="786" y="931"/>
                    </a:cxn>
                    <a:cxn ang="0">
                      <a:pos x="707" y="903"/>
                    </a:cxn>
                    <a:cxn ang="0">
                      <a:pos x="633" y="871"/>
                    </a:cxn>
                    <a:cxn ang="0">
                      <a:pos x="561" y="833"/>
                    </a:cxn>
                    <a:cxn ang="0">
                      <a:pos x="494" y="790"/>
                    </a:cxn>
                    <a:cxn ang="0">
                      <a:pos x="430" y="742"/>
                    </a:cxn>
                    <a:cxn ang="0">
                      <a:pos x="375" y="689"/>
                    </a:cxn>
                    <a:cxn ang="0">
                      <a:pos x="325" y="629"/>
                    </a:cxn>
                    <a:cxn ang="0">
                      <a:pos x="284" y="563"/>
                    </a:cxn>
                    <a:cxn ang="0">
                      <a:pos x="251" y="493"/>
                    </a:cxn>
                    <a:cxn ang="0">
                      <a:pos x="229" y="424"/>
                    </a:cxn>
                    <a:cxn ang="0">
                      <a:pos x="219" y="366"/>
                    </a:cxn>
                    <a:cxn ang="0">
                      <a:pos x="215" y="308"/>
                    </a:cxn>
                    <a:cxn ang="0">
                      <a:pos x="218" y="251"/>
                    </a:cxn>
                    <a:cxn ang="0">
                      <a:pos x="225" y="194"/>
                    </a:cxn>
                    <a:cxn ang="0">
                      <a:pos x="238" y="137"/>
                    </a:cxn>
                    <a:cxn ang="0">
                      <a:pos x="257" y="81"/>
                    </a:cxn>
                    <a:cxn ang="0">
                      <a:pos x="280" y="27"/>
                    </a:cxn>
                  </a:cxnLst>
                  <a:rect l="0" t="0" r="r" b="b"/>
                  <a:pathLst>
                    <a:path w="1295" h="1039">
                      <a:moveTo>
                        <a:pt x="292" y="0"/>
                      </a:moveTo>
                      <a:lnTo>
                        <a:pt x="252" y="37"/>
                      </a:lnTo>
                      <a:lnTo>
                        <a:pt x="214" y="75"/>
                      </a:lnTo>
                      <a:lnTo>
                        <a:pt x="176" y="114"/>
                      </a:lnTo>
                      <a:lnTo>
                        <a:pt x="141" y="156"/>
                      </a:lnTo>
                      <a:lnTo>
                        <a:pt x="124" y="176"/>
                      </a:lnTo>
                      <a:lnTo>
                        <a:pt x="109" y="198"/>
                      </a:lnTo>
                      <a:lnTo>
                        <a:pt x="94" y="219"/>
                      </a:lnTo>
                      <a:lnTo>
                        <a:pt x="80" y="242"/>
                      </a:lnTo>
                      <a:lnTo>
                        <a:pt x="66" y="263"/>
                      </a:lnTo>
                      <a:lnTo>
                        <a:pt x="55" y="286"/>
                      </a:lnTo>
                      <a:lnTo>
                        <a:pt x="43" y="309"/>
                      </a:lnTo>
                      <a:lnTo>
                        <a:pt x="33" y="332"/>
                      </a:lnTo>
                      <a:lnTo>
                        <a:pt x="24" y="356"/>
                      </a:lnTo>
                      <a:lnTo>
                        <a:pt x="17" y="379"/>
                      </a:lnTo>
                      <a:lnTo>
                        <a:pt x="10" y="403"/>
                      </a:lnTo>
                      <a:lnTo>
                        <a:pt x="5" y="427"/>
                      </a:lnTo>
                      <a:lnTo>
                        <a:pt x="1" y="451"/>
                      </a:lnTo>
                      <a:lnTo>
                        <a:pt x="0" y="476"/>
                      </a:lnTo>
                      <a:lnTo>
                        <a:pt x="0" y="500"/>
                      </a:lnTo>
                      <a:lnTo>
                        <a:pt x="1" y="525"/>
                      </a:lnTo>
                      <a:lnTo>
                        <a:pt x="5" y="551"/>
                      </a:lnTo>
                      <a:lnTo>
                        <a:pt x="10" y="576"/>
                      </a:lnTo>
                      <a:lnTo>
                        <a:pt x="17" y="601"/>
                      </a:lnTo>
                      <a:lnTo>
                        <a:pt x="25" y="628"/>
                      </a:lnTo>
                      <a:lnTo>
                        <a:pt x="37" y="653"/>
                      </a:lnTo>
                      <a:lnTo>
                        <a:pt x="49" y="680"/>
                      </a:lnTo>
                      <a:lnTo>
                        <a:pt x="65" y="705"/>
                      </a:lnTo>
                      <a:lnTo>
                        <a:pt x="81" y="732"/>
                      </a:lnTo>
                      <a:lnTo>
                        <a:pt x="108" y="761"/>
                      </a:lnTo>
                      <a:lnTo>
                        <a:pt x="135" y="789"/>
                      </a:lnTo>
                      <a:lnTo>
                        <a:pt x="165" y="815"/>
                      </a:lnTo>
                      <a:lnTo>
                        <a:pt x="195" y="839"/>
                      </a:lnTo>
                      <a:lnTo>
                        <a:pt x="227" y="862"/>
                      </a:lnTo>
                      <a:lnTo>
                        <a:pt x="261" y="882"/>
                      </a:lnTo>
                      <a:lnTo>
                        <a:pt x="295" y="903"/>
                      </a:lnTo>
                      <a:lnTo>
                        <a:pt x="330" y="920"/>
                      </a:lnTo>
                      <a:lnTo>
                        <a:pt x="367" y="937"/>
                      </a:lnTo>
                      <a:lnTo>
                        <a:pt x="405" y="952"/>
                      </a:lnTo>
                      <a:lnTo>
                        <a:pt x="443" y="966"/>
                      </a:lnTo>
                      <a:lnTo>
                        <a:pt x="482" y="979"/>
                      </a:lnTo>
                      <a:lnTo>
                        <a:pt x="523" y="990"/>
                      </a:lnTo>
                      <a:lnTo>
                        <a:pt x="563" y="1000"/>
                      </a:lnTo>
                      <a:lnTo>
                        <a:pt x="604" y="1008"/>
                      </a:lnTo>
                      <a:lnTo>
                        <a:pt x="645" y="1015"/>
                      </a:lnTo>
                      <a:lnTo>
                        <a:pt x="687" y="1023"/>
                      </a:lnTo>
                      <a:lnTo>
                        <a:pt x="729" y="1028"/>
                      </a:lnTo>
                      <a:lnTo>
                        <a:pt x="772" y="1032"/>
                      </a:lnTo>
                      <a:lnTo>
                        <a:pt x="814" y="1036"/>
                      </a:lnTo>
                      <a:lnTo>
                        <a:pt x="856" y="1038"/>
                      </a:lnTo>
                      <a:lnTo>
                        <a:pt x="899" y="1039"/>
                      </a:lnTo>
                      <a:lnTo>
                        <a:pt x="940" y="1039"/>
                      </a:lnTo>
                      <a:lnTo>
                        <a:pt x="982" y="1039"/>
                      </a:lnTo>
                      <a:lnTo>
                        <a:pt x="1024" y="1038"/>
                      </a:lnTo>
                      <a:lnTo>
                        <a:pt x="1064" y="1037"/>
                      </a:lnTo>
                      <a:lnTo>
                        <a:pt x="1105" y="1034"/>
                      </a:lnTo>
                      <a:lnTo>
                        <a:pt x="1144" y="1032"/>
                      </a:lnTo>
                      <a:lnTo>
                        <a:pt x="1183" y="1028"/>
                      </a:lnTo>
                      <a:lnTo>
                        <a:pt x="1221" y="1023"/>
                      </a:lnTo>
                      <a:lnTo>
                        <a:pt x="1258" y="1018"/>
                      </a:lnTo>
                      <a:lnTo>
                        <a:pt x="1295" y="1013"/>
                      </a:lnTo>
                      <a:lnTo>
                        <a:pt x="1258" y="1012"/>
                      </a:lnTo>
                      <a:lnTo>
                        <a:pt x="1221" y="1010"/>
                      </a:lnTo>
                      <a:lnTo>
                        <a:pt x="1183" y="1008"/>
                      </a:lnTo>
                      <a:lnTo>
                        <a:pt x="1145" y="1004"/>
                      </a:lnTo>
                      <a:lnTo>
                        <a:pt x="1106" y="1000"/>
                      </a:lnTo>
                      <a:lnTo>
                        <a:pt x="1066" y="995"/>
                      </a:lnTo>
                      <a:lnTo>
                        <a:pt x="1026" y="989"/>
                      </a:lnTo>
                      <a:lnTo>
                        <a:pt x="986" y="981"/>
                      </a:lnTo>
                      <a:lnTo>
                        <a:pt x="945" y="974"/>
                      </a:lnTo>
                      <a:lnTo>
                        <a:pt x="905" y="965"/>
                      </a:lnTo>
                      <a:lnTo>
                        <a:pt x="866" y="955"/>
                      </a:lnTo>
                      <a:lnTo>
                        <a:pt x="825" y="943"/>
                      </a:lnTo>
                      <a:lnTo>
                        <a:pt x="786" y="931"/>
                      </a:lnTo>
                      <a:lnTo>
                        <a:pt x="747" y="918"/>
                      </a:lnTo>
                      <a:lnTo>
                        <a:pt x="707" y="903"/>
                      </a:lnTo>
                      <a:lnTo>
                        <a:pt x="670" y="888"/>
                      </a:lnTo>
                      <a:lnTo>
                        <a:pt x="633" y="871"/>
                      </a:lnTo>
                      <a:lnTo>
                        <a:pt x="596" y="852"/>
                      </a:lnTo>
                      <a:lnTo>
                        <a:pt x="561" y="833"/>
                      </a:lnTo>
                      <a:lnTo>
                        <a:pt x="527" y="813"/>
                      </a:lnTo>
                      <a:lnTo>
                        <a:pt x="494" y="790"/>
                      </a:lnTo>
                      <a:lnTo>
                        <a:pt x="462" y="767"/>
                      </a:lnTo>
                      <a:lnTo>
                        <a:pt x="430" y="742"/>
                      </a:lnTo>
                      <a:lnTo>
                        <a:pt x="403" y="717"/>
                      </a:lnTo>
                      <a:lnTo>
                        <a:pt x="375" y="689"/>
                      </a:lnTo>
                      <a:lnTo>
                        <a:pt x="349" y="660"/>
                      </a:lnTo>
                      <a:lnTo>
                        <a:pt x="325" y="629"/>
                      </a:lnTo>
                      <a:lnTo>
                        <a:pt x="304" y="598"/>
                      </a:lnTo>
                      <a:lnTo>
                        <a:pt x="284" y="563"/>
                      </a:lnTo>
                      <a:lnTo>
                        <a:pt x="266" y="529"/>
                      </a:lnTo>
                      <a:lnTo>
                        <a:pt x="251" y="493"/>
                      </a:lnTo>
                      <a:lnTo>
                        <a:pt x="238" y="453"/>
                      </a:lnTo>
                      <a:lnTo>
                        <a:pt x="229" y="424"/>
                      </a:lnTo>
                      <a:lnTo>
                        <a:pt x="223" y="395"/>
                      </a:lnTo>
                      <a:lnTo>
                        <a:pt x="219" y="366"/>
                      </a:lnTo>
                      <a:lnTo>
                        <a:pt x="216" y="337"/>
                      </a:lnTo>
                      <a:lnTo>
                        <a:pt x="215" y="308"/>
                      </a:lnTo>
                      <a:lnTo>
                        <a:pt x="215" y="279"/>
                      </a:lnTo>
                      <a:lnTo>
                        <a:pt x="218" y="251"/>
                      </a:lnTo>
                      <a:lnTo>
                        <a:pt x="220" y="222"/>
                      </a:lnTo>
                      <a:lnTo>
                        <a:pt x="225" y="194"/>
                      </a:lnTo>
                      <a:lnTo>
                        <a:pt x="232" y="165"/>
                      </a:lnTo>
                      <a:lnTo>
                        <a:pt x="238" y="137"/>
                      </a:lnTo>
                      <a:lnTo>
                        <a:pt x="247" y="109"/>
                      </a:lnTo>
                      <a:lnTo>
                        <a:pt x="257" y="81"/>
                      </a:lnTo>
                      <a:lnTo>
                        <a:pt x="267" y="55"/>
                      </a:lnTo>
                      <a:lnTo>
                        <a:pt x="280" y="2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7" name="Freeform 11"/>
                <p:cNvSpPr>
                  <a:spLocks/>
                </p:cNvSpPr>
                <p:nvPr/>
              </p:nvSpPr>
              <p:spPr bwMode="auto">
                <a:xfrm>
                  <a:off x="1192213" y="28733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35" y="27"/>
                    </a:cxn>
                    <a:cxn ang="0">
                      <a:pos x="111" y="31"/>
                    </a:cxn>
                    <a:cxn ang="0">
                      <a:pos x="189" y="39"/>
                    </a:cxn>
                    <a:cxn ang="0">
                      <a:pos x="268" y="50"/>
                    </a:cxn>
                    <a:cxn ang="0">
                      <a:pos x="348" y="65"/>
                    </a:cxn>
                    <a:cxn ang="0">
                      <a:pos x="429" y="84"/>
                    </a:cxn>
                    <a:cxn ang="0">
                      <a:pos x="509" y="108"/>
                    </a:cxn>
                    <a:cxn ang="0">
                      <a:pos x="586" y="136"/>
                    </a:cxn>
                    <a:cxn ang="0">
                      <a:pos x="662" y="169"/>
                    </a:cxn>
                    <a:cxn ang="0">
                      <a:pos x="734" y="206"/>
                    </a:cxn>
                    <a:cxn ang="0">
                      <a:pos x="801" y="249"/>
                    </a:cxn>
                    <a:cxn ang="0">
                      <a:pos x="863" y="297"/>
                    </a:cxn>
                    <a:cxn ang="0">
                      <a:pos x="920" y="350"/>
                    </a:cxn>
                    <a:cxn ang="0">
                      <a:pos x="969" y="410"/>
                    </a:cxn>
                    <a:cxn ang="0">
                      <a:pos x="1011" y="476"/>
                    </a:cxn>
                    <a:cxn ang="0">
                      <a:pos x="1044" y="546"/>
                    </a:cxn>
                    <a:cxn ang="0">
                      <a:pos x="1064" y="615"/>
                    </a:cxn>
                    <a:cxn ang="0">
                      <a:pos x="1076" y="673"/>
                    </a:cxn>
                    <a:cxn ang="0">
                      <a:pos x="1080" y="731"/>
                    </a:cxn>
                    <a:cxn ang="0">
                      <a:pos x="1077" y="788"/>
                    </a:cxn>
                    <a:cxn ang="0">
                      <a:pos x="1069" y="845"/>
                    </a:cxn>
                    <a:cxn ang="0">
                      <a:pos x="1055" y="902"/>
                    </a:cxn>
                    <a:cxn ang="0">
                      <a:pos x="1038" y="958"/>
                    </a:cxn>
                    <a:cxn ang="0">
                      <a:pos x="1015" y="1012"/>
                    </a:cxn>
                    <a:cxn ang="0">
                      <a:pos x="1042" y="1002"/>
                    </a:cxn>
                    <a:cxn ang="0">
                      <a:pos x="1117" y="925"/>
                    </a:cxn>
                    <a:cxn ang="0">
                      <a:pos x="1169" y="863"/>
                    </a:cxn>
                    <a:cxn ang="0">
                      <a:pos x="1201" y="820"/>
                    </a:cxn>
                    <a:cxn ang="0">
                      <a:pos x="1228" y="776"/>
                    </a:cxn>
                    <a:cxn ang="0">
                      <a:pos x="1252" y="730"/>
                    </a:cxn>
                    <a:cxn ang="0">
                      <a:pos x="1271" y="683"/>
                    </a:cxn>
                    <a:cxn ang="0">
                      <a:pos x="1285" y="636"/>
                    </a:cxn>
                    <a:cxn ang="0">
                      <a:pos x="1292" y="588"/>
                    </a:cxn>
                    <a:cxn ang="0">
                      <a:pos x="1295" y="539"/>
                    </a:cxn>
                    <a:cxn ang="0">
                      <a:pos x="1290" y="488"/>
                    </a:cxn>
                    <a:cxn ang="0">
                      <a:pos x="1278" y="438"/>
                    </a:cxn>
                    <a:cxn ang="0">
                      <a:pos x="1258" y="386"/>
                    </a:cxn>
                    <a:cxn ang="0">
                      <a:pos x="1230" y="334"/>
                    </a:cxn>
                    <a:cxn ang="0">
                      <a:pos x="1187" y="278"/>
                    </a:cxn>
                    <a:cxn ang="0">
                      <a:pos x="1130" y="224"/>
                    </a:cxn>
                    <a:cxn ang="0">
                      <a:pos x="1067" y="177"/>
                    </a:cxn>
                    <a:cxn ang="0">
                      <a:pos x="1000" y="136"/>
                    </a:cxn>
                    <a:cxn ang="0">
                      <a:pos x="926" y="102"/>
                    </a:cxn>
                    <a:cxn ang="0">
                      <a:pos x="850" y="73"/>
                    </a:cxn>
                    <a:cxn ang="0">
                      <a:pos x="772" y="49"/>
                    </a:cxn>
                    <a:cxn ang="0">
                      <a:pos x="690" y="31"/>
                    </a:cxn>
                    <a:cxn ang="0">
                      <a:pos x="606" y="16"/>
                    </a:cxn>
                    <a:cxn ang="0">
                      <a:pos x="523" y="7"/>
                    </a:cxn>
                    <a:cxn ang="0">
                      <a:pos x="438" y="1"/>
                    </a:cxn>
                    <a:cxn ang="0">
                      <a:pos x="354" y="0"/>
                    </a:cxn>
                    <a:cxn ang="0">
                      <a:pos x="271" y="1"/>
                    </a:cxn>
                    <a:cxn ang="0">
                      <a:pos x="190" y="5"/>
                    </a:cxn>
                    <a:cxn ang="0">
                      <a:pos x="111" y="11"/>
                    </a:cxn>
                    <a:cxn ang="0">
                      <a:pos x="35" y="21"/>
                    </a:cxn>
                  </a:cxnLst>
                  <a:rect l="0" t="0" r="r" b="b"/>
                  <a:pathLst>
                    <a:path w="1295" h="1039">
                      <a:moveTo>
                        <a:pt x="0" y="26"/>
                      </a:moveTo>
                      <a:lnTo>
                        <a:pt x="35" y="27"/>
                      </a:lnTo>
                      <a:lnTo>
                        <a:pt x="73" y="29"/>
                      </a:lnTo>
                      <a:lnTo>
                        <a:pt x="111" y="31"/>
                      </a:lnTo>
                      <a:lnTo>
                        <a:pt x="149" y="35"/>
                      </a:lnTo>
                      <a:lnTo>
                        <a:pt x="189" y="39"/>
                      </a:lnTo>
                      <a:lnTo>
                        <a:pt x="228" y="44"/>
                      </a:lnTo>
                      <a:lnTo>
                        <a:pt x="268" y="50"/>
                      </a:lnTo>
                      <a:lnTo>
                        <a:pt x="309" y="58"/>
                      </a:lnTo>
                      <a:lnTo>
                        <a:pt x="348" y="65"/>
                      </a:lnTo>
                      <a:lnTo>
                        <a:pt x="389" y="74"/>
                      </a:lnTo>
                      <a:lnTo>
                        <a:pt x="429" y="84"/>
                      </a:lnTo>
                      <a:lnTo>
                        <a:pt x="468" y="96"/>
                      </a:lnTo>
                      <a:lnTo>
                        <a:pt x="509" y="108"/>
                      </a:lnTo>
                      <a:lnTo>
                        <a:pt x="548" y="121"/>
                      </a:lnTo>
                      <a:lnTo>
                        <a:pt x="586" y="136"/>
                      </a:lnTo>
                      <a:lnTo>
                        <a:pt x="624" y="151"/>
                      </a:lnTo>
                      <a:lnTo>
                        <a:pt x="662" y="169"/>
                      </a:lnTo>
                      <a:lnTo>
                        <a:pt x="699" y="187"/>
                      </a:lnTo>
                      <a:lnTo>
                        <a:pt x="734" y="206"/>
                      </a:lnTo>
                      <a:lnTo>
                        <a:pt x="768" y="226"/>
                      </a:lnTo>
                      <a:lnTo>
                        <a:pt x="801" y="249"/>
                      </a:lnTo>
                      <a:lnTo>
                        <a:pt x="833" y="272"/>
                      </a:lnTo>
                      <a:lnTo>
                        <a:pt x="863" y="297"/>
                      </a:lnTo>
                      <a:lnTo>
                        <a:pt x="892" y="322"/>
                      </a:lnTo>
                      <a:lnTo>
                        <a:pt x="920" y="350"/>
                      </a:lnTo>
                      <a:lnTo>
                        <a:pt x="945" y="379"/>
                      </a:lnTo>
                      <a:lnTo>
                        <a:pt x="969" y="410"/>
                      </a:lnTo>
                      <a:lnTo>
                        <a:pt x="991" y="441"/>
                      </a:lnTo>
                      <a:lnTo>
                        <a:pt x="1011" y="476"/>
                      </a:lnTo>
                      <a:lnTo>
                        <a:pt x="1029" y="510"/>
                      </a:lnTo>
                      <a:lnTo>
                        <a:pt x="1044" y="546"/>
                      </a:lnTo>
                      <a:lnTo>
                        <a:pt x="1057" y="586"/>
                      </a:lnTo>
                      <a:lnTo>
                        <a:pt x="1064" y="615"/>
                      </a:lnTo>
                      <a:lnTo>
                        <a:pt x="1071" y="644"/>
                      </a:lnTo>
                      <a:lnTo>
                        <a:pt x="1076" y="673"/>
                      </a:lnTo>
                      <a:lnTo>
                        <a:pt x="1078" y="702"/>
                      </a:lnTo>
                      <a:lnTo>
                        <a:pt x="1080" y="731"/>
                      </a:lnTo>
                      <a:lnTo>
                        <a:pt x="1080" y="760"/>
                      </a:lnTo>
                      <a:lnTo>
                        <a:pt x="1077" y="788"/>
                      </a:lnTo>
                      <a:lnTo>
                        <a:pt x="1074" y="817"/>
                      </a:lnTo>
                      <a:lnTo>
                        <a:pt x="1069" y="845"/>
                      </a:lnTo>
                      <a:lnTo>
                        <a:pt x="1063" y="874"/>
                      </a:lnTo>
                      <a:lnTo>
                        <a:pt x="1055" y="902"/>
                      </a:lnTo>
                      <a:lnTo>
                        <a:pt x="1048" y="930"/>
                      </a:lnTo>
                      <a:lnTo>
                        <a:pt x="1038" y="958"/>
                      </a:lnTo>
                      <a:lnTo>
                        <a:pt x="1026" y="984"/>
                      </a:lnTo>
                      <a:lnTo>
                        <a:pt x="1015" y="1012"/>
                      </a:lnTo>
                      <a:lnTo>
                        <a:pt x="1002" y="1039"/>
                      </a:lnTo>
                      <a:lnTo>
                        <a:pt x="1042" y="1002"/>
                      </a:lnTo>
                      <a:lnTo>
                        <a:pt x="1081" y="964"/>
                      </a:lnTo>
                      <a:lnTo>
                        <a:pt x="1117" y="925"/>
                      </a:lnTo>
                      <a:lnTo>
                        <a:pt x="1153" y="883"/>
                      </a:lnTo>
                      <a:lnTo>
                        <a:pt x="1169" y="863"/>
                      </a:lnTo>
                      <a:lnTo>
                        <a:pt x="1186" y="841"/>
                      </a:lnTo>
                      <a:lnTo>
                        <a:pt x="1201" y="820"/>
                      </a:lnTo>
                      <a:lnTo>
                        <a:pt x="1215" y="797"/>
                      </a:lnTo>
                      <a:lnTo>
                        <a:pt x="1228" y="776"/>
                      </a:lnTo>
                      <a:lnTo>
                        <a:pt x="1240" y="753"/>
                      </a:lnTo>
                      <a:lnTo>
                        <a:pt x="1252" y="730"/>
                      </a:lnTo>
                      <a:lnTo>
                        <a:pt x="1262" y="707"/>
                      </a:lnTo>
                      <a:lnTo>
                        <a:pt x="1271" y="683"/>
                      </a:lnTo>
                      <a:lnTo>
                        <a:pt x="1278" y="660"/>
                      </a:lnTo>
                      <a:lnTo>
                        <a:pt x="1285" y="636"/>
                      </a:lnTo>
                      <a:lnTo>
                        <a:pt x="1290" y="612"/>
                      </a:lnTo>
                      <a:lnTo>
                        <a:pt x="1292" y="588"/>
                      </a:lnTo>
                      <a:lnTo>
                        <a:pt x="1295" y="563"/>
                      </a:lnTo>
                      <a:lnTo>
                        <a:pt x="1295" y="539"/>
                      </a:lnTo>
                      <a:lnTo>
                        <a:pt x="1293" y="514"/>
                      </a:lnTo>
                      <a:lnTo>
                        <a:pt x="1290" y="488"/>
                      </a:lnTo>
                      <a:lnTo>
                        <a:pt x="1285" y="463"/>
                      </a:lnTo>
                      <a:lnTo>
                        <a:pt x="1278" y="438"/>
                      </a:lnTo>
                      <a:lnTo>
                        <a:pt x="1269" y="411"/>
                      </a:lnTo>
                      <a:lnTo>
                        <a:pt x="1258" y="386"/>
                      </a:lnTo>
                      <a:lnTo>
                        <a:pt x="1245" y="359"/>
                      </a:lnTo>
                      <a:lnTo>
                        <a:pt x="1230" y="334"/>
                      </a:lnTo>
                      <a:lnTo>
                        <a:pt x="1212" y="307"/>
                      </a:lnTo>
                      <a:lnTo>
                        <a:pt x="1187" y="278"/>
                      </a:lnTo>
                      <a:lnTo>
                        <a:pt x="1159" y="250"/>
                      </a:lnTo>
                      <a:lnTo>
                        <a:pt x="1130" y="224"/>
                      </a:lnTo>
                      <a:lnTo>
                        <a:pt x="1100" y="200"/>
                      </a:lnTo>
                      <a:lnTo>
                        <a:pt x="1067" y="177"/>
                      </a:lnTo>
                      <a:lnTo>
                        <a:pt x="1034" y="157"/>
                      </a:lnTo>
                      <a:lnTo>
                        <a:pt x="1000" y="136"/>
                      </a:lnTo>
                      <a:lnTo>
                        <a:pt x="963" y="119"/>
                      </a:lnTo>
                      <a:lnTo>
                        <a:pt x="926" y="102"/>
                      </a:lnTo>
                      <a:lnTo>
                        <a:pt x="890" y="87"/>
                      </a:lnTo>
                      <a:lnTo>
                        <a:pt x="850" y="73"/>
                      </a:lnTo>
                      <a:lnTo>
                        <a:pt x="811" y="60"/>
                      </a:lnTo>
                      <a:lnTo>
                        <a:pt x="772" y="49"/>
                      </a:lnTo>
                      <a:lnTo>
                        <a:pt x="731" y="39"/>
                      </a:lnTo>
                      <a:lnTo>
                        <a:pt x="690" y="31"/>
                      </a:lnTo>
                      <a:lnTo>
                        <a:pt x="648" y="24"/>
                      </a:lnTo>
                      <a:lnTo>
                        <a:pt x="606" y="16"/>
                      </a:lnTo>
                      <a:lnTo>
                        <a:pt x="564" y="11"/>
                      </a:lnTo>
                      <a:lnTo>
                        <a:pt x="523" y="7"/>
                      </a:lnTo>
                      <a:lnTo>
                        <a:pt x="481" y="3"/>
                      </a:lnTo>
                      <a:lnTo>
                        <a:pt x="438" y="1"/>
                      </a:lnTo>
                      <a:lnTo>
                        <a:pt x="396" y="0"/>
                      </a:lnTo>
                      <a:lnTo>
                        <a:pt x="354" y="0"/>
                      </a:lnTo>
                      <a:lnTo>
                        <a:pt x="313" y="0"/>
                      </a:lnTo>
                      <a:lnTo>
                        <a:pt x="271" y="1"/>
                      </a:lnTo>
                      <a:lnTo>
                        <a:pt x="230" y="2"/>
                      </a:lnTo>
                      <a:lnTo>
                        <a:pt x="190" y="5"/>
                      </a:lnTo>
                      <a:lnTo>
                        <a:pt x="151" y="7"/>
                      </a:lnTo>
                      <a:lnTo>
                        <a:pt x="111" y="11"/>
                      </a:lnTo>
                      <a:lnTo>
                        <a:pt x="73" y="16"/>
                      </a:lnTo>
                      <a:lnTo>
                        <a:pt x="35" y="21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E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112" name="Freeform 7"/>
              <p:cNvSpPr>
                <a:spLocks/>
              </p:cNvSpPr>
              <p:nvPr/>
            </p:nvSpPr>
            <p:spPr bwMode="auto">
              <a:xfrm>
                <a:off x="1272564" y="-3401"/>
                <a:ext cx="387262" cy="702126"/>
              </a:xfrm>
              <a:custGeom>
                <a:avLst/>
                <a:gdLst/>
                <a:ahLst/>
                <a:cxnLst>
                  <a:cxn ang="0">
                    <a:pos x="1501" y="0"/>
                  </a:cxn>
                  <a:cxn ang="0">
                    <a:pos x="1520" y="62"/>
                  </a:cxn>
                  <a:cxn ang="0">
                    <a:pos x="1538" y="127"/>
                  </a:cxn>
                  <a:cxn ang="0">
                    <a:pos x="1552" y="191"/>
                  </a:cxn>
                  <a:cxn ang="0">
                    <a:pos x="1563" y="258"/>
                  </a:cxn>
                  <a:cxn ang="0">
                    <a:pos x="1571" y="325"/>
                  </a:cxn>
                  <a:cxn ang="0">
                    <a:pos x="1574" y="395"/>
                  </a:cxn>
                  <a:cxn ang="0">
                    <a:pos x="1576" y="465"/>
                  </a:cxn>
                  <a:cxn ang="0">
                    <a:pos x="1574" y="537"/>
                  </a:cxn>
                  <a:cxn ang="0">
                    <a:pos x="1562" y="671"/>
                  </a:cxn>
                  <a:cxn ang="0">
                    <a:pos x="1538" y="806"/>
                  </a:cxn>
                  <a:cxn ang="0">
                    <a:pos x="1502" y="942"/>
                  </a:cxn>
                  <a:cxn ang="0">
                    <a:pos x="1457" y="1076"/>
                  </a:cxn>
                  <a:cxn ang="0">
                    <a:pos x="1401" y="1211"/>
                  </a:cxn>
                  <a:cxn ang="0">
                    <a:pos x="1335" y="1344"/>
                  </a:cxn>
                  <a:cxn ang="0">
                    <a:pos x="1261" y="1477"/>
                  </a:cxn>
                  <a:cxn ang="0">
                    <a:pos x="1176" y="1609"/>
                  </a:cxn>
                  <a:cxn ang="0">
                    <a:pos x="1082" y="1739"/>
                  </a:cxn>
                  <a:cxn ang="0">
                    <a:pos x="980" y="1868"/>
                  </a:cxn>
                  <a:cxn ang="0">
                    <a:pos x="868" y="1995"/>
                  </a:cxn>
                  <a:cxn ang="0">
                    <a:pos x="749" y="2119"/>
                  </a:cxn>
                  <a:cxn ang="0">
                    <a:pos x="623" y="2241"/>
                  </a:cxn>
                  <a:cxn ang="0">
                    <a:pos x="489" y="2360"/>
                  </a:cxn>
                  <a:cxn ang="0">
                    <a:pos x="347" y="2476"/>
                  </a:cxn>
                  <a:cxn ang="0">
                    <a:pos x="199" y="2589"/>
                  </a:cxn>
                  <a:cxn ang="0">
                    <a:pos x="0" y="2580"/>
                  </a:cxn>
                  <a:cxn ang="0">
                    <a:pos x="146" y="2472"/>
                  </a:cxn>
                  <a:cxn ang="0">
                    <a:pos x="286" y="2361"/>
                  </a:cxn>
                  <a:cxn ang="0">
                    <a:pos x="419" y="2247"/>
                  </a:cxn>
                  <a:cxn ang="0">
                    <a:pos x="544" y="2129"/>
                  </a:cxn>
                  <a:cxn ang="0">
                    <a:pos x="662" y="2010"/>
                  </a:cxn>
                  <a:cxn ang="0">
                    <a:pos x="771" y="1887"/>
                  </a:cxn>
                  <a:cxn ang="0">
                    <a:pos x="873" y="1763"/>
                  </a:cxn>
                  <a:cxn ang="0">
                    <a:pos x="966" y="1638"/>
                  </a:cxn>
                  <a:cxn ang="0">
                    <a:pos x="1049" y="1510"/>
                  </a:cxn>
                  <a:cxn ang="0">
                    <a:pos x="1124" y="1382"/>
                  </a:cxn>
                  <a:cxn ang="0">
                    <a:pos x="1190" y="1252"/>
                  </a:cxn>
                  <a:cxn ang="0">
                    <a:pos x="1244" y="1122"/>
                  </a:cxn>
                  <a:cxn ang="0">
                    <a:pos x="1290" y="991"/>
                  </a:cxn>
                  <a:cxn ang="0">
                    <a:pos x="1324" y="861"/>
                  </a:cxn>
                  <a:cxn ang="0">
                    <a:pos x="1348" y="729"/>
                  </a:cxn>
                  <a:cxn ang="0">
                    <a:pos x="1361" y="599"/>
                  </a:cxn>
                  <a:cxn ang="0">
                    <a:pos x="1362" y="518"/>
                  </a:cxn>
                  <a:cxn ang="0">
                    <a:pos x="1359" y="439"/>
                  </a:cxn>
                  <a:cxn ang="0">
                    <a:pos x="1353" y="362"/>
                  </a:cxn>
                  <a:cxn ang="0">
                    <a:pos x="1342" y="286"/>
                  </a:cxn>
                  <a:cxn ang="0">
                    <a:pos x="1326" y="211"/>
                  </a:cxn>
                  <a:cxn ang="0">
                    <a:pos x="1306" y="139"/>
                  </a:cxn>
                  <a:cxn ang="0">
                    <a:pos x="1282" y="68"/>
                  </a:cxn>
                  <a:cxn ang="0">
                    <a:pos x="1254" y="0"/>
                  </a:cxn>
                </a:cxnLst>
                <a:rect l="0" t="0" r="r" b="b"/>
                <a:pathLst>
                  <a:path w="1576" h="2589">
                    <a:moveTo>
                      <a:pt x="1254" y="0"/>
                    </a:moveTo>
                    <a:lnTo>
                      <a:pt x="1501" y="0"/>
                    </a:lnTo>
                    <a:lnTo>
                      <a:pt x="1511" y="32"/>
                    </a:lnTo>
                    <a:lnTo>
                      <a:pt x="1520" y="62"/>
                    </a:lnTo>
                    <a:lnTo>
                      <a:pt x="1529" y="95"/>
                    </a:lnTo>
                    <a:lnTo>
                      <a:pt x="1538" y="127"/>
                    </a:lnTo>
                    <a:lnTo>
                      <a:pt x="1545" y="159"/>
                    </a:lnTo>
                    <a:lnTo>
                      <a:pt x="1552" y="191"/>
                    </a:lnTo>
                    <a:lnTo>
                      <a:pt x="1558" y="225"/>
                    </a:lnTo>
                    <a:lnTo>
                      <a:pt x="1563" y="258"/>
                    </a:lnTo>
                    <a:lnTo>
                      <a:pt x="1567" y="292"/>
                    </a:lnTo>
                    <a:lnTo>
                      <a:pt x="1571" y="325"/>
                    </a:lnTo>
                    <a:lnTo>
                      <a:pt x="1573" y="361"/>
                    </a:lnTo>
                    <a:lnTo>
                      <a:pt x="1574" y="395"/>
                    </a:lnTo>
                    <a:lnTo>
                      <a:pt x="1576" y="429"/>
                    </a:lnTo>
                    <a:lnTo>
                      <a:pt x="1576" y="465"/>
                    </a:lnTo>
                    <a:lnTo>
                      <a:pt x="1576" y="500"/>
                    </a:lnTo>
                    <a:lnTo>
                      <a:pt x="1574" y="537"/>
                    </a:lnTo>
                    <a:lnTo>
                      <a:pt x="1569" y="604"/>
                    </a:lnTo>
                    <a:lnTo>
                      <a:pt x="1562" y="671"/>
                    </a:lnTo>
                    <a:lnTo>
                      <a:pt x="1550" y="738"/>
                    </a:lnTo>
                    <a:lnTo>
                      <a:pt x="1538" y="806"/>
                    </a:lnTo>
                    <a:lnTo>
                      <a:pt x="1521" y="873"/>
                    </a:lnTo>
                    <a:lnTo>
                      <a:pt x="1502" y="942"/>
                    </a:lnTo>
                    <a:lnTo>
                      <a:pt x="1481" y="1009"/>
                    </a:lnTo>
                    <a:lnTo>
                      <a:pt x="1457" y="1076"/>
                    </a:lnTo>
                    <a:lnTo>
                      <a:pt x="1430" y="1144"/>
                    </a:lnTo>
                    <a:lnTo>
                      <a:pt x="1401" y="1211"/>
                    </a:lnTo>
                    <a:lnTo>
                      <a:pt x="1369" y="1279"/>
                    </a:lnTo>
                    <a:lnTo>
                      <a:pt x="1335" y="1344"/>
                    </a:lnTo>
                    <a:lnTo>
                      <a:pt x="1299" y="1411"/>
                    </a:lnTo>
                    <a:lnTo>
                      <a:pt x="1261" y="1477"/>
                    </a:lnTo>
                    <a:lnTo>
                      <a:pt x="1219" y="1544"/>
                    </a:lnTo>
                    <a:lnTo>
                      <a:pt x="1176" y="1609"/>
                    </a:lnTo>
                    <a:lnTo>
                      <a:pt x="1130" y="1675"/>
                    </a:lnTo>
                    <a:lnTo>
                      <a:pt x="1082" y="1739"/>
                    </a:lnTo>
                    <a:lnTo>
                      <a:pt x="1032" y="1804"/>
                    </a:lnTo>
                    <a:lnTo>
                      <a:pt x="980" y="1868"/>
                    </a:lnTo>
                    <a:lnTo>
                      <a:pt x="925" y="1932"/>
                    </a:lnTo>
                    <a:lnTo>
                      <a:pt x="868" y="1995"/>
                    </a:lnTo>
                    <a:lnTo>
                      <a:pt x="810" y="2057"/>
                    </a:lnTo>
                    <a:lnTo>
                      <a:pt x="749" y="2119"/>
                    </a:lnTo>
                    <a:lnTo>
                      <a:pt x="687" y="2180"/>
                    </a:lnTo>
                    <a:lnTo>
                      <a:pt x="623" y="2241"/>
                    </a:lnTo>
                    <a:lnTo>
                      <a:pt x="557" y="2300"/>
                    </a:lnTo>
                    <a:lnTo>
                      <a:pt x="489" y="2360"/>
                    </a:lnTo>
                    <a:lnTo>
                      <a:pt x="419" y="2418"/>
                    </a:lnTo>
                    <a:lnTo>
                      <a:pt x="347" y="2476"/>
                    </a:lnTo>
                    <a:lnTo>
                      <a:pt x="273" y="2533"/>
                    </a:lnTo>
                    <a:lnTo>
                      <a:pt x="199" y="2589"/>
                    </a:lnTo>
                    <a:lnTo>
                      <a:pt x="0" y="2589"/>
                    </a:lnTo>
                    <a:lnTo>
                      <a:pt x="0" y="2580"/>
                    </a:lnTo>
                    <a:lnTo>
                      <a:pt x="74" y="2527"/>
                    </a:lnTo>
                    <a:lnTo>
                      <a:pt x="146" y="2472"/>
                    </a:lnTo>
                    <a:lnTo>
                      <a:pt x="217" y="2417"/>
                    </a:lnTo>
                    <a:lnTo>
                      <a:pt x="286" y="2361"/>
                    </a:lnTo>
                    <a:lnTo>
                      <a:pt x="353" y="2304"/>
                    </a:lnTo>
                    <a:lnTo>
                      <a:pt x="419" y="2247"/>
                    </a:lnTo>
                    <a:lnTo>
                      <a:pt x="482" y="2189"/>
                    </a:lnTo>
                    <a:lnTo>
                      <a:pt x="544" y="2129"/>
                    </a:lnTo>
                    <a:lnTo>
                      <a:pt x="604" y="2070"/>
                    </a:lnTo>
                    <a:lnTo>
                      <a:pt x="662" y="2010"/>
                    </a:lnTo>
                    <a:lnTo>
                      <a:pt x="718" y="1949"/>
                    </a:lnTo>
                    <a:lnTo>
                      <a:pt x="771" y="1887"/>
                    </a:lnTo>
                    <a:lnTo>
                      <a:pt x="823" y="1825"/>
                    </a:lnTo>
                    <a:lnTo>
                      <a:pt x="873" y="1763"/>
                    </a:lnTo>
                    <a:lnTo>
                      <a:pt x="920" y="1701"/>
                    </a:lnTo>
                    <a:lnTo>
                      <a:pt x="966" y="1638"/>
                    </a:lnTo>
                    <a:lnTo>
                      <a:pt x="1009" y="1575"/>
                    </a:lnTo>
                    <a:lnTo>
                      <a:pt x="1049" y="1510"/>
                    </a:lnTo>
                    <a:lnTo>
                      <a:pt x="1088" y="1447"/>
                    </a:lnTo>
                    <a:lnTo>
                      <a:pt x="1124" y="1382"/>
                    </a:lnTo>
                    <a:lnTo>
                      <a:pt x="1158" y="1318"/>
                    </a:lnTo>
                    <a:lnTo>
                      <a:pt x="1190" y="1252"/>
                    </a:lnTo>
                    <a:lnTo>
                      <a:pt x="1219" y="1187"/>
                    </a:lnTo>
                    <a:lnTo>
                      <a:pt x="1244" y="1122"/>
                    </a:lnTo>
                    <a:lnTo>
                      <a:pt x="1268" y="1057"/>
                    </a:lnTo>
                    <a:lnTo>
                      <a:pt x="1290" y="991"/>
                    </a:lnTo>
                    <a:lnTo>
                      <a:pt x="1309" y="925"/>
                    </a:lnTo>
                    <a:lnTo>
                      <a:pt x="1324" y="861"/>
                    </a:lnTo>
                    <a:lnTo>
                      <a:pt x="1338" y="795"/>
                    </a:lnTo>
                    <a:lnTo>
                      <a:pt x="1348" y="729"/>
                    </a:lnTo>
                    <a:lnTo>
                      <a:pt x="1355" y="663"/>
                    </a:lnTo>
                    <a:lnTo>
                      <a:pt x="1361" y="599"/>
                    </a:lnTo>
                    <a:lnTo>
                      <a:pt x="1362" y="558"/>
                    </a:lnTo>
                    <a:lnTo>
                      <a:pt x="1362" y="518"/>
                    </a:lnTo>
                    <a:lnTo>
                      <a:pt x="1362" y="478"/>
                    </a:lnTo>
                    <a:lnTo>
                      <a:pt x="1359" y="439"/>
                    </a:lnTo>
                    <a:lnTo>
                      <a:pt x="1357" y="400"/>
                    </a:lnTo>
                    <a:lnTo>
                      <a:pt x="1353" y="362"/>
                    </a:lnTo>
                    <a:lnTo>
                      <a:pt x="1348" y="323"/>
                    </a:lnTo>
                    <a:lnTo>
                      <a:pt x="1342" y="286"/>
                    </a:lnTo>
                    <a:lnTo>
                      <a:pt x="1334" y="248"/>
                    </a:lnTo>
                    <a:lnTo>
                      <a:pt x="1326" y="211"/>
                    </a:lnTo>
                    <a:lnTo>
                      <a:pt x="1316" y="175"/>
                    </a:lnTo>
                    <a:lnTo>
                      <a:pt x="1306" y="139"/>
                    </a:lnTo>
                    <a:lnTo>
                      <a:pt x="1295" y="104"/>
                    </a:lnTo>
                    <a:lnTo>
                      <a:pt x="1282" y="68"/>
                    </a:lnTo>
                    <a:lnTo>
                      <a:pt x="1269" y="34"/>
                    </a:lnTo>
                    <a:lnTo>
                      <a:pt x="1254" y="0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" name="Freeform 12"/>
              <p:cNvSpPr>
                <a:spLocks/>
              </p:cNvSpPr>
              <p:nvPr/>
            </p:nvSpPr>
            <p:spPr bwMode="auto">
              <a:xfrm>
                <a:off x="1140022" y="-3401"/>
                <a:ext cx="397090" cy="702126"/>
              </a:xfrm>
              <a:custGeom>
                <a:avLst/>
                <a:gdLst/>
                <a:ahLst/>
                <a:cxnLst>
                  <a:cxn ang="0">
                    <a:pos x="1474" y="0"/>
                  </a:cxn>
                  <a:cxn ang="0">
                    <a:pos x="1509" y="72"/>
                  </a:cxn>
                  <a:cxn ang="0">
                    <a:pos x="1541" y="148"/>
                  </a:cxn>
                  <a:cxn ang="0">
                    <a:pos x="1566" y="225"/>
                  </a:cxn>
                  <a:cxn ang="0">
                    <a:pos x="1586" y="304"/>
                  </a:cxn>
                  <a:cxn ang="0">
                    <a:pos x="1601" y="386"/>
                  </a:cxn>
                  <a:cxn ang="0">
                    <a:pos x="1611" y="470"/>
                  </a:cxn>
                  <a:cxn ang="0">
                    <a:pos x="1615" y="556"/>
                  </a:cxn>
                  <a:cxn ang="0">
                    <a:pos x="1613" y="643"/>
                  </a:cxn>
                  <a:cxn ang="0">
                    <a:pos x="1600" y="773"/>
                  </a:cxn>
                  <a:cxn ang="0">
                    <a:pos x="1576" y="903"/>
                  </a:cxn>
                  <a:cxn ang="0">
                    <a:pos x="1541" y="1033"/>
                  </a:cxn>
                  <a:cxn ang="0">
                    <a:pos x="1494" y="1162"/>
                  </a:cxn>
                  <a:cxn ang="0">
                    <a:pos x="1437" y="1291"/>
                  </a:cxn>
                  <a:cxn ang="0">
                    <a:pos x="1368" y="1419"/>
                  </a:cxn>
                  <a:cxn ang="0">
                    <a:pos x="1291" y="1546"/>
                  </a:cxn>
                  <a:cxn ang="0">
                    <a:pos x="1204" y="1671"/>
                  </a:cxn>
                  <a:cxn ang="0">
                    <a:pos x="1108" y="1795"/>
                  </a:cxn>
                  <a:cxn ang="0">
                    <a:pos x="1003" y="1917"/>
                  </a:cxn>
                  <a:cxn ang="0">
                    <a:pos x="889" y="2036"/>
                  </a:cxn>
                  <a:cxn ang="0">
                    <a:pos x="767" y="2153"/>
                  </a:cxn>
                  <a:cxn ang="0">
                    <a:pos x="638" y="2267"/>
                  </a:cxn>
                  <a:cxn ang="0">
                    <a:pos x="502" y="2377"/>
                  </a:cxn>
                  <a:cxn ang="0">
                    <a:pos x="357" y="2485"/>
                  </a:cxn>
                  <a:cxn ang="0">
                    <a:pos x="207" y="2589"/>
                  </a:cxn>
                  <a:cxn ang="0">
                    <a:pos x="76" y="2539"/>
                  </a:cxn>
                  <a:cxn ang="0">
                    <a:pos x="224" y="2439"/>
                  </a:cxn>
                  <a:cxn ang="0">
                    <a:pos x="365" y="2334"/>
                  </a:cxn>
                  <a:cxn ang="0">
                    <a:pos x="499" y="2227"/>
                  </a:cxn>
                  <a:cxn ang="0">
                    <a:pos x="624" y="2115"/>
                  </a:cxn>
                  <a:cxn ang="0">
                    <a:pos x="743" y="2001"/>
                  </a:cxn>
                  <a:cxn ang="0">
                    <a:pos x="853" y="1884"/>
                  </a:cxn>
                  <a:cxn ang="0">
                    <a:pos x="955" y="1765"/>
                  </a:cxn>
                  <a:cxn ang="0">
                    <a:pos x="1047" y="1644"/>
                  </a:cxn>
                  <a:cxn ang="0">
                    <a:pos x="1129" y="1522"/>
                  </a:cxn>
                  <a:cxn ang="0">
                    <a:pos x="1203" y="1398"/>
                  </a:cxn>
                  <a:cxn ang="0">
                    <a:pos x="1265" y="1272"/>
                  </a:cxn>
                  <a:cxn ang="0">
                    <a:pos x="1318" y="1146"/>
                  </a:cxn>
                  <a:cxn ang="0">
                    <a:pos x="1360" y="1019"/>
                  </a:cxn>
                  <a:cxn ang="0">
                    <a:pos x="1390" y="892"/>
                  </a:cxn>
                  <a:cxn ang="0">
                    <a:pos x="1408" y="766"/>
                  </a:cxn>
                  <a:cxn ang="0">
                    <a:pos x="1414" y="654"/>
                  </a:cxn>
                  <a:cxn ang="0">
                    <a:pos x="1412" y="557"/>
                  </a:cxn>
                  <a:cxn ang="0">
                    <a:pos x="1401" y="463"/>
                  </a:cxn>
                  <a:cxn ang="0">
                    <a:pos x="1385" y="372"/>
                  </a:cxn>
                  <a:cxn ang="0">
                    <a:pos x="1361" y="285"/>
                  </a:cxn>
                  <a:cxn ang="0">
                    <a:pos x="1329" y="199"/>
                  </a:cxn>
                  <a:cxn ang="0">
                    <a:pos x="1291" y="116"/>
                  </a:cxn>
                  <a:cxn ang="0">
                    <a:pos x="1247" y="38"/>
                  </a:cxn>
                </a:cxnLst>
                <a:rect l="0" t="0" r="r" b="b"/>
                <a:pathLst>
                  <a:path w="1615" h="2589">
                    <a:moveTo>
                      <a:pt x="1222" y="0"/>
                    </a:moveTo>
                    <a:lnTo>
                      <a:pt x="1474" y="0"/>
                    </a:lnTo>
                    <a:lnTo>
                      <a:pt x="1493" y="35"/>
                    </a:lnTo>
                    <a:lnTo>
                      <a:pt x="1509" y="72"/>
                    </a:lnTo>
                    <a:lnTo>
                      <a:pt x="1525" y="110"/>
                    </a:lnTo>
                    <a:lnTo>
                      <a:pt x="1541" y="148"/>
                    </a:lnTo>
                    <a:lnTo>
                      <a:pt x="1553" y="186"/>
                    </a:lnTo>
                    <a:lnTo>
                      <a:pt x="1566" y="225"/>
                    </a:lnTo>
                    <a:lnTo>
                      <a:pt x="1577" y="265"/>
                    </a:lnTo>
                    <a:lnTo>
                      <a:pt x="1586" y="304"/>
                    </a:lnTo>
                    <a:lnTo>
                      <a:pt x="1595" y="344"/>
                    </a:lnTo>
                    <a:lnTo>
                      <a:pt x="1601" y="386"/>
                    </a:lnTo>
                    <a:lnTo>
                      <a:pt x="1606" y="428"/>
                    </a:lnTo>
                    <a:lnTo>
                      <a:pt x="1611" y="470"/>
                    </a:lnTo>
                    <a:lnTo>
                      <a:pt x="1614" y="513"/>
                    </a:lnTo>
                    <a:lnTo>
                      <a:pt x="1615" y="556"/>
                    </a:lnTo>
                    <a:lnTo>
                      <a:pt x="1615" y="599"/>
                    </a:lnTo>
                    <a:lnTo>
                      <a:pt x="1613" y="643"/>
                    </a:lnTo>
                    <a:lnTo>
                      <a:pt x="1608" y="708"/>
                    </a:lnTo>
                    <a:lnTo>
                      <a:pt x="1600" y="773"/>
                    </a:lnTo>
                    <a:lnTo>
                      <a:pt x="1590" y="838"/>
                    </a:lnTo>
                    <a:lnTo>
                      <a:pt x="1576" y="903"/>
                    </a:lnTo>
                    <a:lnTo>
                      <a:pt x="1560" y="967"/>
                    </a:lnTo>
                    <a:lnTo>
                      <a:pt x="1541" y="1033"/>
                    </a:lnTo>
                    <a:lnTo>
                      <a:pt x="1518" y="1098"/>
                    </a:lnTo>
                    <a:lnTo>
                      <a:pt x="1494" y="1162"/>
                    </a:lnTo>
                    <a:lnTo>
                      <a:pt x="1466" y="1227"/>
                    </a:lnTo>
                    <a:lnTo>
                      <a:pt x="1437" y="1291"/>
                    </a:lnTo>
                    <a:lnTo>
                      <a:pt x="1404" y="1354"/>
                    </a:lnTo>
                    <a:lnTo>
                      <a:pt x="1368" y="1419"/>
                    </a:lnTo>
                    <a:lnTo>
                      <a:pt x="1332" y="1482"/>
                    </a:lnTo>
                    <a:lnTo>
                      <a:pt x="1291" y="1546"/>
                    </a:lnTo>
                    <a:lnTo>
                      <a:pt x="1250" y="1609"/>
                    </a:lnTo>
                    <a:lnTo>
                      <a:pt x="1204" y="1671"/>
                    </a:lnTo>
                    <a:lnTo>
                      <a:pt x="1157" y="1733"/>
                    </a:lnTo>
                    <a:lnTo>
                      <a:pt x="1108" y="1795"/>
                    </a:lnTo>
                    <a:lnTo>
                      <a:pt x="1057" y="1856"/>
                    </a:lnTo>
                    <a:lnTo>
                      <a:pt x="1003" y="1917"/>
                    </a:lnTo>
                    <a:lnTo>
                      <a:pt x="947" y="1976"/>
                    </a:lnTo>
                    <a:lnTo>
                      <a:pt x="889" y="2036"/>
                    </a:lnTo>
                    <a:lnTo>
                      <a:pt x="829" y="2095"/>
                    </a:lnTo>
                    <a:lnTo>
                      <a:pt x="767" y="2153"/>
                    </a:lnTo>
                    <a:lnTo>
                      <a:pt x="704" y="2210"/>
                    </a:lnTo>
                    <a:lnTo>
                      <a:pt x="638" y="2267"/>
                    </a:lnTo>
                    <a:lnTo>
                      <a:pt x="571" y="2323"/>
                    </a:lnTo>
                    <a:lnTo>
                      <a:pt x="502" y="2377"/>
                    </a:lnTo>
                    <a:lnTo>
                      <a:pt x="431" y="2432"/>
                    </a:lnTo>
                    <a:lnTo>
                      <a:pt x="357" y="2485"/>
                    </a:lnTo>
                    <a:lnTo>
                      <a:pt x="283" y="2537"/>
                    </a:lnTo>
                    <a:lnTo>
                      <a:pt x="207" y="2589"/>
                    </a:lnTo>
                    <a:lnTo>
                      <a:pt x="0" y="2589"/>
                    </a:lnTo>
                    <a:lnTo>
                      <a:pt x="76" y="2539"/>
                    </a:lnTo>
                    <a:lnTo>
                      <a:pt x="151" y="2490"/>
                    </a:lnTo>
                    <a:lnTo>
                      <a:pt x="224" y="2439"/>
                    </a:lnTo>
                    <a:lnTo>
                      <a:pt x="295" y="2387"/>
                    </a:lnTo>
                    <a:lnTo>
                      <a:pt x="365" y="2334"/>
                    </a:lnTo>
                    <a:lnTo>
                      <a:pt x="433" y="2281"/>
                    </a:lnTo>
                    <a:lnTo>
                      <a:pt x="499" y="2227"/>
                    </a:lnTo>
                    <a:lnTo>
                      <a:pt x="562" y="2171"/>
                    </a:lnTo>
                    <a:lnTo>
                      <a:pt x="624" y="2115"/>
                    </a:lnTo>
                    <a:lnTo>
                      <a:pt x="685" y="2058"/>
                    </a:lnTo>
                    <a:lnTo>
                      <a:pt x="743" y="2001"/>
                    </a:lnTo>
                    <a:lnTo>
                      <a:pt x="799" y="1943"/>
                    </a:lnTo>
                    <a:lnTo>
                      <a:pt x="853" y="1884"/>
                    </a:lnTo>
                    <a:lnTo>
                      <a:pt x="905" y="1825"/>
                    </a:lnTo>
                    <a:lnTo>
                      <a:pt x="955" y="1765"/>
                    </a:lnTo>
                    <a:lnTo>
                      <a:pt x="1002" y="1705"/>
                    </a:lnTo>
                    <a:lnTo>
                      <a:pt x="1047" y="1644"/>
                    </a:lnTo>
                    <a:lnTo>
                      <a:pt x="1089" y="1582"/>
                    </a:lnTo>
                    <a:lnTo>
                      <a:pt x="1129" y="1522"/>
                    </a:lnTo>
                    <a:lnTo>
                      <a:pt x="1167" y="1460"/>
                    </a:lnTo>
                    <a:lnTo>
                      <a:pt x="1203" y="1398"/>
                    </a:lnTo>
                    <a:lnTo>
                      <a:pt x="1236" y="1334"/>
                    </a:lnTo>
                    <a:lnTo>
                      <a:pt x="1265" y="1272"/>
                    </a:lnTo>
                    <a:lnTo>
                      <a:pt x="1293" y="1209"/>
                    </a:lnTo>
                    <a:lnTo>
                      <a:pt x="1318" y="1146"/>
                    </a:lnTo>
                    <a:lnTo>
                      <a:pt x="1339" y="1082"/>
                    </a:lnTo>
                    <a:lnTo>
                      <a:pt x="1360" y="1019"/>
                    </a:lnTo>
                    <a:lnTo>
                      <a:pt x="1376" y="956"/>
                    </a:lnTo>
                    <a:lnTo>
                      <a:pt x="1390" y="892"/>
                    </a:lnTo>
                    <a:lnTo>
                      <a:pt x="1400" y="829"/>
                    </a:lnTo>
                    <a:lnTo>
                      <a:pt x="1408" y="766"/>
                    </a:lnTo>
                    <a:lnTo>
                      <a:pt x="1413" y="704"/>
                    </a:lnTo>
                    <a:lnTo>
                      <a:pt x="1414" y="654"/>
                    </a:lnTo>
                    <a:lnTo>
                      <a:pt x="1414" y="605"/>
                    </a:lnTo>
                    <a:lnTo>
                      <a:pt x="1412" y="557"/>
                    </a:lnTo>
                    <a:lnTo>
                      <a:pt x="1408" y="510"/>
                    </a:lnTo>
                    <a:lnTo>
                      <a:pt x="1401" y="463"/>
                    </a:lnTo>
                    <a:lnTo>
                      <a:pt x="1394" y="418"/>
                    </a:lnTo>
                    <a:lnTo>
                      <a:pt x="1385" y="372"/>
                    </a:lnTo>
                    <a:lnTo>
                      <a:pt x="1374" y="328"/>
                    </a:lnTo>
                    <a:lnTo>
                      <a:pt x="1361" y="285"/>
                    </a:lnTo>
                    <a:lnTo>
                      <a:pt x="1346" y="242"/>
                    </a:lnTo>
                    <a:lnTo>
                      <a:pt x="1329" y="199"/>
                    </a:lnTo>
                    <a:lnTo>
                      <a:pt x="1312" y="158"/>
                    </a:lnTo>
                    <a:lnTo>
                      <a:pt x="1291" y="116"/>
                    </a:lnTo>
                    <a:lnTo>
                      <a:pt x="1270" y="77"/>
                    </a:lnTo>
                    <a:lnTo>
                      <a:pt x="1247" y="38"/>
                    </a:lnTo>
                    <a:lnTo>
                      <a:pt x="1222" y="0"/>
                    </a:lnTo>
                    <a:close/>
                  </a:path>
                </a:pathLst>
              </a:custGeom>
              <a:solidFill>
                <a:srgbClr val="005A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66" name="bk object 16"/>
            <p:cNvSpPr/>
            <p:nvPr/>
          </p:nvSpPr>
          <p:spPr>
            <a:xfrm rot="10800000">
              <a:off x="-2912" y="6755502"/>
              <a:ext cx="10692130" cy="81280"/>
            </a:xfrm>
            <a:custGeom>
              <a:avLst/>
              <a:gdLst/>
              <a:ahLst/>
              <a:cxnLst/>
              <a:rect l="l" t="t" r="r" b="b"/>
              <a:pathLst>
                <a:path w="10692130" h="81279">
                  <a:moveTo>
                    <a:pt x="0" y="80733"/>
                  </a:moveTo>
                  <a:lnTo>
                    <a:pt x="10692003" y="80733"/>
                  </a:lnTo>
                  <a:lnTo>
                    <a:pt x="10692003" y="0"/>
                  </a:lnTo>
                  <a:lnTo>
                    <a:pt x="0" y="0"/>
                  </a:lnTo>
                  <a:lnTo>
                    <a:pt x="0" y="8073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bk object 23"/>
            <p:cNvSpPr/>
            <p:nvPr/>
          </p:nvSpPr>
          <p:spPr>
            <a:xfrm>
              <a:off x="0" y="6840004"/>
              <a:ext cx="10692130" cy="720090"/>
            </a:xfrm>
            <a:custGeom>
              <a:avLst/>
              <a:gdLst/>
              <a:ahLst/>
              <a:cxnLst/>
              <a:rect l="l" t="t" r="r" b="b"/>
              <a:pathLst>
                <a:path w="10692130" h="720090">
                  <a:moveTo>
                    <a:pt x="10692003" y="720001"/>
                  </a:moveTo>
                  <a:lnTo>
                    <a:pt x="0" y="720001"/>
                  </a:lnTo>
                  <a:lnTo>
                    <a:pt x="0" y="0"/>
                  </a:lnTo>
                  <a:lnTo>
                    <a:pt x="10692003" y="0"/>
                  </a:lnTo>
                  <a:lnTo>
                    <a:pt x="10692003" y="720001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Holder 4"/>
            <p:cNvSpPr txBox="1">
              <a:spLocks/>
            </p:cNvSpPr>
            <p:nvPr/>
          </p:nvSpPr>
          <p:spPr>
            <a:xfrm>
              <a:off x="525613" y="7067482"/>
              <a:ext cx="8750177" cy="264194"/>
            </a:xfrm>
            <a:prstGeom prst="rect">
              <a:avLst/>
            </a:prstGeom>
          </p:spPr>
          <p:txBody>
            <a:bodyPr lIns="0" tIns="0" rIns="0" bIns="0"/>
            <a:lstStyle>
              <a:lvl1pPr marL="0" algn="l" defTabSz="0">
                <a:defRPr sz="1800" b="0" i="0" spc="0">
                  <a:solidFill>
                    <a:srgbClr val="3C3C3B"/>
                  </a:solidFill>
                  <a:latin typeface="EurofontC" pitchFamily="2" charset="0"/>
                  <a:cs typeface="EurofontC" pitchFamily="2" charset="0"/>
                </a:defRPr>
              </a:lvl1pPr>
            </a:lstStyle>
            <a:p>
              <a:pPr marL="0" marR="0" lvl="0" indent="0" algn="l" defTabSz="0" rtl="0" eaLnBrk="1" fontAlgn="auto" latinLnBrk="0" hangingPunct="1">
                <a:lnSpc>
                  <a:spcPts val="192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8 800 555 54 45 | </a:t>
              </a:r>
              <a:r>
                <a:rPr kumimoji="0" lang="ru-RU" sz="1800" b="0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www.spsr.ru</a:t>
              </a: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                                                                       ЭКСПРЕСС-ДОСТАВКА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  <p:sp>
          <p:nvSpPr>
            <p:cNvPr id="107" name="Номер слайда 5"/>
            <p:cNvSpPr txBox="1">
              <a:spLocks/>
            </p:cNvSpPr>
            <p:nvPr/>
          </p:nvSpPr>
          <p:spPr>
            <a:xfrm>
              <a:off x="9204352" y="6981693"/>
              <a:ext cx="954378" cy="402567"/>
            </a:xfrm>
            <a:prstGeom prst="rect">
              <a:avLst/>
            </a:prstGeom>
          </p:spPr>
          <p:txBody>
            <a:bodyPr vert="horz" lIns="99569" tIns="49785" rIns="99569" bIns="49785" rtlCol="0" anchor="ctr"/>
            <a:lstStyle>
              <a:lvl1pPr algn="r">
                <a:defRPr sz="1800">
                  <a:solidFill>
                    <a:srgbClr val="FF0000"/>
                  </a:solidFill>
                  <a:latin typeface="Calibri" pitchFamily="34" charset="0"/>
                  <a:cs typeface="Calibri" pitchFamily="34" charset="0"/>
                </a:defRPr>
              </a:lvl1pPr>
            </a:lstStyle>
            <a:p>
              <a:pPr marL="0" marR="0" lvl="0" indent="0" algn="r" defTabSz="99569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fld id="{4F7735C7-5BD9-4968-9052-41100904DB77}" type="slidenum">
                <a:rPr kumimoji="0" lang="ru-RU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pPr marL="0" marR="0" lvl="0" indent="0" algn="r" defTabSz="99569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t>20</a:t>
              </a:fld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/00</a:t>
              </a: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</p:grpSp>
      <p:sp>
        <p:nvSpPr>
          <p:cNvPr id="33" name="Заголовок 1"/>
          <p:cNvSpPr>
            <a:spLocks noGrp="1"/>
          </p:cNvSpPr>
          <p:nvPr>
            <p:ph type="ctrTitle"/>
          </p:nvPr>
        </p:nvSpPr>
        <p:spPr>
          <a:xfrm>
            <a:off x="1774799" y="0"/>
            <a:ext cx="850112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sz="2400" b="1" dirty="0" smtClean="0">
                <a:solidFill>
                  <a:schemeClr val="bg1"/>
                </a:solidFill>
              </a:rPr>
              <a:t>Доставка до </a:t>
            </a:r>
            <a:r>
              <a:rPr lang="ru-RU" sz="2400" b="1" smtClean="0">
                <a:solidFill>
                  <a:schemeClr val="bg1"/>
                </a:solidFill>
              </a:rPr>
              <a:t>постамата</a:t>
            </a:r>
            <a:endParaRPr lang="ru-RU" sz="2400" b="1" dirty="0">
              <a:solidFill>
                <a:schemeClr val="bg1"/>
              </a:solidFill>
            </a:endParaRPr>
          </a:p>
        </p:txBody>
      </p:sp>
      <p:sp>
        <p:nvSpPr>
          <p:cNvPr id="118" name="Прямоугольник 117"/>
          <p:cNvSpPr/>
          <p:nvPr/>
        </p:nvSpPr>
        <p:spPr>
          <a:xfrm>
            <a:off x="0" y="1280301"/>
            <a:ext cx="10693400" cy="328614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0" name="Прямоугольник 119"/>
          <p:cNvSpPr/>
          <p:nvPr/>
        </p:nvSpPr>
        <p:spPr>
          <a:xfrm>
            <a:off x="734198" y="2682802"/>
            <a:ext cx="3683808" cy="1631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Продуктовая линейка Онлайн</a:t>
            </a:r>
          </a:p>
          <a:p>
            <a:r>
              <a:rPr lang="ru-RU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соответствует потребностям клиентов в различных видах доставки и дополнительных сервисах. </a:t>
            </a:r>
            <a:endParaRPr lang="ru-RU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pic>
        <p:nvPicPr>
          <p:cNvPr id="122" name="Picture 3" descr="G:\DENiS\WORK\Prezentatsiya\preza2015\стрпп.wmf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449201" y="2280433"/>
            <a:ext cx="5898159" cy="3071834"/>
          </a:xfrm>
          <a:prstGeom prst="rect">
            <a:avLst/>
          </a:prstGeom>
          <a:noFill/>
        </p:spPr>
      </p:pic>
      <p:sp>
        <p:nvSpPr>
          <p:cNvPr id="123" name="TextBox 122"/>
          <p:cNvSpPr txBox="1"/>
          <p:nvPr/>
        </p:nvSpPr>
        <p:spPr>
          <a:xfrm>
            <a:off x="7196078" y="1786861"/>
            <a:ext cx="151374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>
              <a:lnSpc>
                <a:spcPts val="2400"/>
              </a:lnSpc>
            </a:pPr>
            <a:r>
              <a:rPr lang="ru-RU" sz="2400" b="1" i="1" dirty="0" smtClean="0">
                <a:solidFill>
                  <a:schemeClr val="accent6"/>
                </a:solidFill>
              </a:rPr>
              <a:t>Более 7</a:t>
            </a:r>
            <a:r>
              <a:rPr lang="en-US" sz="2400" b="1" i="1" dirty="0" smtClean="0">
                <a:solidFill>
                  <a:schemeClr val="accent6"/>
                </a:solidFill>
              </a:rPr>
              <a:t>5</a:t>
            </a:r>
            <a:r>
              <a:rPr lang="ru-RU" sz="2400" b="1" i="1" dirty="0" smtClean="0">
                <a:solidFill>
                  <a:schemeClr val="accent6"/>
                </a:solidFill>
              </a:rPr>
              <a:t>0</a:t>
            </a:r>
          </a:p>
          <a:p>
            <a:pPr algn="r">
              <a:lnSpc>
                <a:spcPts val="2400"/>
              </a:lnSpc>
            </a:pPr>
            <a:r>
              <a:rPr lang="ru-RU" sz="2400" b="1" i="1" dirty="0" smtClean="0">
                <a:solidFill>
                  <a:schemeClr val="accent6"/>
                </a:solidFill>
              </a:rPr>
              <a:t>более 180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8657754" y="1806688"/>
            <a:ext cx="1332416" cy="3315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900"/>
              </a:lnSpc>
            </a:pPr>
            <a:r>
              <a:rPr lang="ru-RU" sz="1100" i="1" dirty="0" smtClean="0">
                <a:solidFill>
                  <a:schemeClr val="bg1">
                    <a:lumMod val="50000"/>
                  </a:schemeClr>
                </a:solidFill>
              </a:rPr>
              <a:t>постаматов </a:t>
            </a:r>
          </a:p>
          <a:p>
            <a:pPr>
              <a:lnSpc>
                <a:spcPts val="900"/>
              </a:lnSpc>
            </a:pPr>
            <a:r>
              <a:rPr lang="ru-RU" sz="1100" i="1" dirty="0" smtClean="0">
                <a:solidFill>
                  <a:schemeClr val="bg1">
                    <a:lumMod val="50000"/>
                  </a:schemeClr>
                </a:solidFill>
              </a:rPr>
              <a:t>и пунктов выдачи</a:t>
            </a:r>
            <a:endParaRPr lang="ru-RU" sz="1100" i="1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8657754" y="2107430"/>
            <a:ext cx="716863" cy="3315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900"/>
              </a:lnSpc>
            </a:pPr>
            <a:r>
              <a:rPr lang="ru-RU" sz="1100" i="1" dirty="0" smtClean="0">
                <a:solidFill>
                  <a:schemeClr val="bg1">
                    <a:lumMod val="50000"/>
                  </a:schemeClr>
                </a:solidFill>
              </a:rPr>
              <a:t>городов </a:t>
            </a:r>
          </a:p>
          <a:p>
            <a:pPr>
              <a:lnSpc>
                <a:spcPts val="900"/>
              </a:lnSpc>
            </a:pPr>
            <a:r>
              <a:rPr lang="ru-RU" sz="1100" i="1" dirty="0" smtClean="0">
                <a:solidFill>
                  <a:schemeClr val="bg1">
                    <a:lumMod val="50000"/>
                  </a:schemeClr>
                </a:solidFill>
              </a:rPr>
              <a:t>России</a:t>
            </a:r>
            <a:endParaRPr lang="ru-RU" sz="1100" i="1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26" name="Picture 3" descr="G:\DENiS\WORK\Prezentatsiya\preza2015\пик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4815437" y="4624735"/>
            <a:ext cx="3245907" cy="2084854"/>
          </a:xfrm>
          <a:prstGeom prst="rect">
            <a:avLst/>
          </a:prstGeom>
          <a:noFill/>
        </p:spPr>
      </p:pic>
      <p:sp>
        <p:nvSpPr>
          <p:cNvPr id="127" name="Прямоугольник 126"/>
          <p:cNvSpPr/>
          <p:nvPr/>
        </p:nvSpPr>
        <p:spPr>
          <a:xfrm>
            <a:off x="714348" y="1637491"/>
            <a:ext cx="5703922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0"/>
              </a:spcAft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Times New Roman"/>
              </a:rPr>
              <a:t>С любым из продуктов новой линейки возможна доставка до постамата</a:t>
            </a:r>
            <a:endParaRPr lang="ru-RU" sz="2400" b="1" dirty="0">
              <a:solidFill>
                <a:schemeClr val="tx1">
                  <a:lumMod val="75000"/>
                  <a:lumOff val="25000"/>
                </a:schemeClr>
              </a:solidFill>
              <a:ea typeface="Calibri"/>
              <a:cs typeface="Times New Roman"/>
            </a:endParaRPr>
          </a:p>
        </p:txBody>
      </p:sp>
      <p:pic>
        <p:nvPicPr>
          <p:cNvPr id="128" name="Picture 2" descr="G:\DENiS\WORK\Prezentatsiya\preza2015\ППв.wm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74668" y="5280829"/>
            <a:ext cx="2143140" cy="884447"/>
          </a:xfrm>
          <a:prstGeom prst="rect">
            <a:avLst/>
          </a:prstGeom>
          <a:noFill/>
        </p:spPr>
      </p:pic>
      <p:sp>
        <p:nvSpPr>
          <p:cNvPr id="129" name="TextBox 128"/>
          <p:cNvSpPr txBox="1"/>
          <p:nvPr/>
        </p:nvSpPr>
        <p:spPr>
          <a:xfrm>
            <a:off x="774668" y="4995077"/>
            <a:ext cx="21431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Совместно с</a:t>
            </a:r>
            <a:endParaRPr lang="ru-RU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Прямоугольник 35"/>
          <p:cNvSpPr/>
          <p:nvPr/>
        </p:nvSpPr>
        <p:spPr>
          <a:xfrm>
            <a:off x="417478" y="1280301"/>
            <a:ext cx="2571768" cy="478634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63"/>
          <p:cNvGrpSpPr/>
          <p:nvPr/>
        </p:nvGrpSpPr>
        <p:grpSpPr>
          <a:xfrm>
            <a:off x="-2912" y="-3401"/>
            <a:ext cx="10696312" cy="7563495"/>
            <a:chOff x="-2912" y="-3401"/>
            <a:chExt cx="10696312" cy="7563495"/>
          </a:xfrm>
        </p:grpSpPr>
        <p:grpSp>
          <p:nvGrpSpPr>
            <p:cNvPr id="3" name="Группа 20"/>
            <p:cNvGrpSpPr/>
            <p:nvPr/>
          </p:nvGrpSpPr>
          <p:grpSpPr>
            <a:xfrm>
              <a:off x="0" y="-3401"/>
              <a:ext cx="10693400" cy="784430"/>
              <a:chOff x="0" y="-3401"/>
              <a:chExt cx="10693400" cy="784430"/>
            </a:xfrm>
          </p:grpSpPr>
          <p:sp>
            <p:nvSpPr>
              <p:cNvPr id="108" name="bk object 16"/>
              <p:cNvSpPr/>
              <p:nvPr/>
            </p:nvSpPr>
            <p:spPr>
              <a:xfrm>
                <a:off x="0" y="699749"/>
                <a:ext cx="10692130" cy="81280"/>
              </a:xfrm>
              <a:custGeom>
                <a:avLst/>
                <a:gdLst/>
                <a:ahLst/>
                <a:cxnLst/>
                <a:rect l="l" t="t" r="r" b="b"/>
                <a:pathLst>
                  <a:path w="10692130" h="81279">
                    <a:moveTo>
                      <a:pt x="0" y="80733"/>
                    </a:moveTo>
                    <a:lnTo>
                      <a:pt x="10692003" y="80733"/>
                    </a:lnTo>
                    <a:lnTo>
                      <a:pt x="10692003" y="0"/>
                    </a:lnTo>
                    <a:lnTo>
                      <a:pt x="0" y="0"/>
                    </a:lnTo>
                    <a:lnTo>
                      <a:pt x="0" y="8073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5400000" scaled="1"/>
                <a:tileRect/>
              </a:gra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109" name="bk object 17"/>
              <p:cNvSpPr/>
              <p:nvPr/>
            </p:nvSpPr>
            <p:spPr>
              <a:xfrm>
                <a:off x="0" y="-3157"/>
                <a:ext cx="10693400" cy="702945"/>
              </a:xfrm>
              <a:custGeom>
                <a:avLst/>
                <a:gdLst/>
                <a:ahLst/>
                <a:cxnLst/>
                <a:rect l="l" t="t" r="r" b="b"/>
                <a:pathLst>
                  <a:path w="10687050" h="702945">
                    <a:moveTo>
                      <a:pt x="0" y="702906"/>
                    </a:moveTo>
                    <a:lnTo>
                      <a:pt x="10686605" y="702906"/>
                    </a:lnTo>
                    <a:lnTo>
                      <a:pt x="10686605" y="0"/>
                    </a:lnTo>
                    <a:lnTo>
                      <a:pt x="0" y="0"/>
                    </a:lnTo>
                    <a:lnTo>
                      <a:pt x="0" y="702906"/>
                    </a:lnTo>
                    <a:close/>
                  </a:path>
                </a:pathLst>
              </a:custGeom>
              <a:solidFill>
                <a:srgbClr val="E30613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110" name="bk object 19"/>
              <p:cNvSpPr/>
              <p:nvPr/>
            </p:nvSpPr>
            <p:spPr>
              <a:xfrm>
                <a:off x="0" y="-3157"/>
                <a:ext cx="1614170" cy="702129"/>
              </a:xfrm>
              <a:custGeom>
                <a:avLst/>
                <a:gdLst/>
                <a:ahLst/>
                <a:cxnLst/>
                <a:rect l="l" t="t" r="r" b="b"/>
                <a:pathLst>
                  <a:path w="1614170" h="704850">
                    <a:moveTo>
                      <a:pt x="1600723" y="0"/>
                    </a:moveTo>
                    <a:lnTo>
                      <a:pt x="0" y="0"/>
                    </a:lnTo>
                    <a:lnTo>
                      <a:pt x="0" y="704545"/>
                    </a:lnTo>
                    <a:lnTo>
                      <a:pt x="1313078" y="704545"/>
                    </a:lnTo>
                    <a:lnTo>
                      <a:pt x="1343177" y="675788"/>
                    </a:lnTo>
                    <a:lnTo>
                      <a:pt x="1374567" y="643564"/>
                    </a:lnTo>
                    <a:lnTo>
                      <a:pt x="1404280" y="610698"/>
                    </a:lnTo>
                    <a:lnTo>
                      <a:pt x="1432262" y="577234"/>
                    </a:lnTo>
                    <a:lnTo>
                      <a:pt x="1458460" y="543215"/>
                    </a:lnTo>
                    <a:lnTo>
                      <a:pt x="1482820" y="508684"/>
                    </a:lnTo>
                    <a:lnTo>
                      <a:pt x="1505287" y="473686"/>
                    </a:lnTo>
                    <a:lnTo>
                      <a:pt x="1525808" y="438263"/>
                    </a:lnTo>
                    <a:lnTo>
                      <a:pt x="1544329" y="402458"/>
                    </a:lnTo>
                    <a:lnTo>
                      <a:pt x="1560797" y="366316"/>
                    </a:lnTo>
                    <a:lnTo>
                      <a:pt x="1575156" y="329879"/>
                    </a:lnTo>
                    <a:lnTo>
                      <a:pt x="1587354" y="293190"/>
                    </a:lnTo>
                    <a:lnTo>
                      <a:pt x="1597336" y="256294"/>
                    </a:lnTo>
                    <a:lnTo>
                      <a:pt x="1610439" y="182052"/>
                    </a:lnTo>
                    <a:lnTo>
                      <a:pt x="1613963" y="104570"/>
                    </a:lnTo>
                    <a:lnTo>
                      <a:pt x="1611602" y="65277"/>
                    </a:lnTo>
                    <a:lnTo>
                      <a:pt x="1606434" y="26949"/>
                    </a:lnTo>
                    <a:lnTo>
                      <a:pt x="1600723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grpSp>
            <p:nvGrpSpPr>
              <p:cNvPr id="4" name="Группа 20"/>
              <p:cNvGrpSpPr/>
              <p:nvPr/>
            </p:nvGrpSpPr>
            <p:grpSpPr>
              <a:xfrm>
                <a:off x="274602" y="63492"/>
                <a:ext cx="857256" cy="573597"/>
                <a:chOff x="471488" y="246063"/>
                <a:chExt cx="1300163" cy="869950"/>
              </a:xfrm>
            </p:grpSpPr>
            <p:sp>
              <p:nvSpPr>
                <p:cNvPr id="114" name="Freeform 8"/>
                <p:cNvSpPr>
                  <a:spLocks/>
                </p:cNvSpPr>
                <p:nvPr/>
              </p:nvSpPr>
              <p:spPr bwMode="auto">
                <a:xfrm>
                  <a:off x="471488" y="246063"/>
                  <a:ext cx="1300163" cy="869950"/>
                </a:xfrm>
                <a:custGeom>
                  <a:avLst/>
                  <a:gdLst/>
                  <a:ahLst/>
                  <a:cxnLst>
                    <a:cxn ang="0">
                      <a:pos x="1860" y="22"/>
                    </a:cxn>
                    <a:cxn ang="0">
                      <a:pos x="2101" y="1"/>
                    </a:cxn>
                    <a:cxn ang="0">
                      <a:pos x="2326" y="5"/>
                    </a:cxn>
                    <a:cxn ang="0">
                      <a:pos x="2534" y="32"/>
                    </a:cxn>
                    <a:cxn ang="0">
                      <a:pos x="2722" y="82"/>
                    </a:cxn>
                    <a:cxn ang="0">
                      <a:pos x="2887" y="152"/>
                    </a:cxn>
                    <a:cxn ang="0">
                      <a:pos x="3027" y="242"/>
                    </a:cxn>
                    <a:cxn ang="0">
                      <a:pos x="3138" y="349"/>
                    </a:cxn>
                    <a:cxn ang="0">
                      <a:pos x="3218" y="475"/>
                    </a:cxn>
                    <a:cxn ang="0">
                      <a:pos x="3265" y="615"/>
                    </a:cxn>
                    <a:cxn ang="0">
                      <a:pos x="3276" y="771"/>
                    </a:cxn>
                    <a:cxn ang="0">
                      <a:pos x="3249" y="934"/>
                    </a:cxn>
                    <a:cxn ang="0">
                      <a:pos x="3187" y="1098"/>
                    </a:cxn>
                    <a:cxn ang="0">
                      <a:pos x="3090" y="1257"/>
                    </a:cxn>
                    <a:cxn ang="0">
                      <a:pos x="2966" y="1411"/>
                    </a:cxn>
                    <a:cxn ang="0">
                      <a:pos x="2815" y="1560"/>
                    </a:cxn>
                    <a:cxn ang="0">
                      <a:pos x="2639" y="1696"/>
                    </a:cxn>
                    <a:cxn ang="0">
                      <a:pos x="2441" y="1822"/>
                    </a:cxn>
                    <a:cxn ang="0">
                      <a:pos x="2226" y="1933"/>
                    </a:cxn>
                    <a:cxn ang="0">
                      <a:pos x="1996" y="2028"/>
                    </a:cxn>
                    <a:cxn ang="0">
                      <a:pos x="1751" y="2103"/>
                    </a:cxn>
                    <a:cxn ang="0">
                      <a:pos x="1500" y="2157"/>
                    </a:cxn>
                    <a:cxn ang="0">
                      <a:pos x="1255" y="2185"/>
                    </a:cxn>
                    <a:cxn ang="0">
                      <a:pos x="1025" y="2189"/>
                    </a:cxn>
                    <a:cxn ang="0">
                      <a:pos x="810" y="2170"/>
                    </a:cxn>
                    <a:cxn ang="0">
                      <a:pos x="615" y="2127"/>
                    </a:cxn>
                    <a:cxn ang="0">
                      <a:pos x="443" y="2063"/>
                    </a:cxn>
                    <a:cxn ang="0">
                      <a:pos x="294" y="1980"/>
                    </a:cxn>
                    <a:cxn ang="0">
                      <a:pos x="173" y="1879"/>
                    </a:cxn>
                    <a:cxn ang="0">
                      <a:pos x="82" y="1758"/>
                    </a:cxn>
                    <a:cxn ang="0">
                      <a:pos x="24" y="1623"/>
                    </a:cxn>
                    <a:cxn ang="0">
                      <a:pos x="0" y="1472"/>
                    </a:cxn>
                    <a:cxn ang="0">
                      <a:pos x="15" y="1310"/>
                    </a:cxn>
                    <a:cxn ang="0">
                      <a:pos x="66" y="1147"/>
                    </a:cxn>
                    <a:cxn ang="0">
                      <a:pos x="151" y="986"/>
                    </a:cxn>
                    <a:cxn ang="0">
                      <a:pos x="267" y="829"/>
                    </a:cxn>
                    <a:cxn ang="0">
                      <a:pos x="410" y="679"/>
                    </a:cxn>
                    <a:cxn ang="0">
                      <a:pos x="578" y="538"/>
                    </a:cxn>
                    <a:cxn ang="0">
                      <a:pos x="768" y="408"/>
                    </a:cxn>
                    <a:cxn ang="0">
                      <a:pos x="978" y="292"/>
                    </a:cxn>
                    <a:cxn ang="0">
                      <a:pos x="1204" y="192"/>
                    </a:cxn>
                    <a:cxn ang="0">
                      <a:pos x="1443" y="110"/>
                    </a:cxn>
                    <a:cxn ang="0">
                      <a:pos x="1693" y="48"/>
                    </a:cxn>
                  </a:cxnLst>
                  <a:rect l="0" t="0" r="r" b="b"/>
                  <a:pathLst>
                    <a:path w="3276" h="2190">
                      <a:moveTo>
                        <a:pt x="1693" y="48"/>
                      </a:moveTo>
                      <a:lnTo>
                        <a:pt x="1777" y="33"/>
                      </a:lnTo>
                      <a:lnTo>
                        <a:pt x="1860" y="22"/>
                      </a:lnTo>
                      <a:lnTo>
                        <a:pt x="1941" y="11"/>
                      </a:lnTo>
                      <a:lnTo>
                        <a:pt x="2022" y="5"/>
                      </a:lnTo>
                      <a:lnTo>
                        <a:pt x="2101" y="1"/>
                      </a:lnTo>
                      <a:lnTo>
                        <a:pt x="2178" y="0"/>
                      </a:lnTo>
                      <a:lnTo>
                        <a:pt x="2253" y="1"/>
                      </a:lnTo>
                      <a:lnTo>
                        <a:pt x="2326" y="5"/>
                      </a:lnTo>
                      <a:lnTo>
                        <a:pt x="2397" y="11"/>
                      </a:lnTo>
                      <a:lnTo>
                        <a:pt x="2466" y="20"/>
                      </a:lnTo>
                      <a:lnTo>
                        <a:pt x="2534" y="32"/>
                      </a:lnTo>
                      <a:lnTo>
                        <a:pt x="2599" y="47"/>
                      </a:lnTo>
                      <a:lnTo>
                        <a:pt x="2661" y="63"/>
                      </a:lnTo>
                      <a:lnTo>
                        <a:pt x="2722" y="82"/>
                      </a:lnTo>
                      <a:lnTo>
                        <a:pt x="2780" y="103"/>
                      </a:lnTo>
                      <a:lnTo>
                        <a:pt x="2835" y="127"/>
                      </a:lnTo>
                      <a:lnTo>
                        <a:pt x="2887" y="152"/>
                      </a:lnTo>
                      <a:lnTo>
                        <a:pt x="2937" y="180"/>
                      </a:lnTo>
                      <a:lnTo>
                        <a:pt x="2983" y="210"/>
                      </a:lnTo>
                      <a:lnTo>
                        <a:pt x="3027" y="242"/>
                      </a:lnTo>
                      <a:lnTo>
                        <a:pt x="3068" y="276"/>
                      </a:lnTo>
                      <a:lnTo>
                        <a:pt x="3104" y="311"/>
                      </a:lnTo>
                      <a:lnTo>
                        <a:pt x="3138" y="349"/>
                      </a:lnTo>
                      <a:lnTo>
                        <a:pt x="3169" y="390"/>
                      </a:lnTo>
                      <a:lnTo>
                        <a:pt x="3195" y="432"/>
                      </a:lnTo>
                      <a:lnTo>
                        <a:pt x="3218" y="475"/>
                      </a:lnTo>
                      <a:lnTo>
                        <a:pt x="3238" y="520"/>
                      </a:lnTo>
                      <a:lnTo>
                        <a:pt x="3254" y="567"/>
                      </a:lnTo>
                      <a:lnTo>
                        <a:pt x="3265" y="615"/>
                      </a:lnTo>
                      <a:lnTo>
                        <a:pt x="3273" y="666"/>
                      </a:lnTo>
                      <a:lnTo>
                        <a:pt x="3276" y="718"/>
                      </a:lnTo>
                      <a:lnTo>
                        <a:pt x="3276" y="771"/>
                      </a:lnTo>
                      <a:lnTo>
                        <a:pt x="3271" y="825"/>
                      </a:lnTo>
                      <a:lnTo>
                        <a:pt x="3262" y="880"/>
                      </a:lnTo>
                      <a:lnTo>
                        <a:pt x="3249" y="934"/>
                      </a:lnTo>
                      <a:lnTo>
                        <a:pt x="3232" y="989"/>
                      </a:lnTo>
                      <a:lnTo>
                        <a:pt x="3211" y="1043"/>
                      </a:lnTo>
                      <a:lnTo>
                        <a:pt x="3187" y="1098"/>
                      </a:lnTo>
                      <a:lnTo>
                        <a:pt x="3157" y="1151"/>
                      </a:lnTo>
                      <a:lnTo>
                        <a:pt x="3126" y="1204"/>
                      </a:lnTo>
                      <a:lnTo>
                        <a:pt x="3090" y="1257"/>
                      </a:lnTo>
                      <a:lnTo>
                        <a:pt x="3052" y="1309"/>
                      </a:lnTo>
                      <a:lnTo>
                        <a:pt x="3011" y="1361"/>
                      </a:lnTo>
                      <a:lnTo>
                        <a:pt x="2966" y="1411"/>
                      </a:lnTo>
                      <a:lnTo>
                        <a:pt x="2918" y="1462"/>
                      </a:lnTo>
                      <a:lnTo>
                        <a:pt x="2868" y="1511"/>
                      </a:lnTo>
                      <a:lnTo>
                        <a:pt x="2815" y="1560"/>
                      </a:lnTo>
                      <a:lnTo>
                        <a:pt x="2758" y="1606"/>
                      </a:lnTo>
                      <a:lnTo>
                        <a:pt x="2699" y="1652"/>
                      </a:lnTo>
                      <a:lnTo>
                        <a:pt x="2639" y="1696"/>
                      </a:lnTo>
                      <a:lnTo>
                        <a:pt x="2575" y="1739"/>
                      </a:lnTo>
                      <a:lnTo>
                        <a:pt x="2510" y="1781"/>
                      </a:lnTo>
                      <a:lnTo>
                        <a:pt x="2441" y="1822"/>
                      </a:lnTo>
                      <a:lnTo>
                        <a:pt x="2372" y="1861"/>
                      </a:lnTo>
                      <a:lnTo>
                        <a:pt x="2299" y="1898"/>
                      </a:lnTo>
                      <a:lnTo>
                        <a:pt x="2226" y="1933"/>
                      </a:lnTo>
                      <a:lnTo>
                        <a:pt x="2150" y="1967"/>
                      </a:lnTo>
                      <a:lnTo>
                        <a:pt x="2074" y="1998"/>
                      </a:lnTo>
                      <a:lnTo>
                        <a:pt x="1996" y="2028"/>
                      </a:lnTo>
                      <a:lnTo>
                        <a:pt x="1915" y="2055"/>
                      </a:lnTo>
                      <a:lnTo>
                        <a:pt x="1834" y="2080"/>
                      </a:lnTo>
                      <a:lnTo>
                        <a:pt x="1751" y="2103"/>
                      </a:lnTo>
                      <a:lnTo>
                        <a:pt x="1668" y="2123"/>
                      </a:lnTo>
                      <a:lnTo>
                        <a:pt x="1584" y="2142"/>
                      </a:lnTo>
                      <a:lnTo>
                        <a:pt x="1500" y="2157"/>
                      </a:lnTo>
                      <a:lnTo>
                        <a:pt x="1417" y="2168"/>
                      </a:lnTo>
                      <a:lnTo>
                        <a:pt x="1335" y="2179"/>
                      </a:lnTo>
                      <a:lnTo>
                        <a:pt x="1255" y="2185"/>
                      </a:lnTo>
                      <a:lnTo>
                        <a:pt x="1177" y="2189"/>
                      </a:lnTo>
                      <a:lnTo>
                        <a:pt x="1100" y="2190"/>
                      </a:lnTo>
                      <a:lnTo>
                        <a:pt x="1025" y="2189"/>
                      </a:lnTo>
                      <a:lnTo>
                        <a:pt x="952" y="2185"/>
                      </a:lnTo>
                      <a:lnTo>
                        <a:pt x="880" y="2179"/>
                      </a:lnTo>
                      <a:lnTo>
                        <a:pt x="810" y="2170"/>
                      </a:lnTo>
                      <a:lnTo>
                        <a:pt x="743" y="2158"/>
                      </a:lnTo>
                      <a:lnTo>
                        <a:pt x="678" y="2143"/>
                      </a:lnTo>
                      <a:lnTo>
                        <a:pt x="615" y="2127"/>
                      </a:lnTo>
                      <a:lnTo>
                        <a:pt x="556" y="2108"/>
                      </a:lnTo>
                      <a:lnTo>
                        <a:pt x="497" y="2087"/>
                      </a:lnTo>
                      <a:lnTo>
                        <a:pt x="443" y="2063"/>
                      </a:lnTo>
                      <a:lnTo>
                        <a:pt x="390" y="2038"/>
                      </a:lnTo>
                      <a:lnTo>
                        <a:pt x="340" y="2010"/>
                      </a:lnTo>
                      <a:lnTo>
                        <a:pt x="294" y="1980"/>
                      </a:lnTo>
                      <a:lnTo>
                        <a:pt x="251" y="1948"/>
                      </a:lnTo>
                      <a:lnTo>
                        <a:pt x="210" y="1914"/>
                      </a:lnTo>
                      <a:lnTo>
                        <a:pt x="173" y="1879"/>
                      </a:lnTo>
                      <a:lnTo>
                        <a:pt x="139" y="1841"/>
                      </a:lnTo>
                      <a:lnTo>
                        <a:pt x="109" y="1800"/>
                      </a:lnTo>
                      <a:lnTo>
                        <a:pt x="82" y="1758"/>
                      </a:lnTo>
                      <a:lnTo>
                        <a:pt x="58" y="1715"/>
                      </a:lnTo>
                      <a:lnTo>
                        <a:pt x="39" y="1670"/>
                      </a:lnTo>
                      <a:lnTo>
                        <a:pt x="24" y="1623"/>
                      </a:lnTo>
                      <a:lnTo>
                        <a:pt x="11" y="1575"/>
                      </a:lnTo>
                      <a:lnTo>
                        <a:pt x="4" y="1524"/>
                      </a:lnTo>
                      <a:lnTo>
                        <a:pt x="0" y="1472"/>
                      </a:lnTo>
                      <a:lnTo>
                        <a:pt x="1" y="1419"/>
                      </a:lnTo>
                      <a:lnTo>
                        <a:pt x="6" y="1365"/>
                      </a:lnTo>
                      <a:lnTo>
                        <a:pt x="15" y="1310"/>
                      </a:lnTo>
                      <a:lnTo>
                        <a:pt x="28" y="1256"/>
                      </a:lnTo>
                      <a:lnTo>
                        <a:pt x="46" y="1201"/>
                      </a:lnTo>
                      <a:lnTo>
                        <a:pt x="66" y="1147"/>
                      </a:lnTo>
                      <a:lnTo>
                        <a:pt x="91" y="1092"/>
                      </a:lnTo>
                      <a:lnTo>
                        <a:pt x="119" y="1039"/>
                      </a:lnTo>
                      <a:lnTo>
                        <a:pt x="151" y="986"/>
                      </a:lnTo>
                      <a:lnTo>
                        <a:pt x="186" y="933"/>
                      </a:lnTo>
                      <a:lnTo>
                        <a:pt x="225" y="881"/>
                      </a:lnTo>
                      <a:lnTo>
                        <a:pt x="267" y="829"/>
                      </a:lnTo>
                      <a:lnTo>
                        <a:pt x="311" y="779"/>
                      </a:lnTo>
                      <a:lnTo>
                        <a:pt x="359" y="728"/>
                      </a:lnTo>
                      <a:lnTo>
                        <a:pt x="410" y="679"/>
                      </a:lnTo>
                      <a:lnTo>
                        <a:pt x="463" y="630"/>
                      </a:lnTo>
                      <a:lnTo>
                        <a:pt x="519" y="584"/>
                      </a:lnTo>
                      <a:lnTo>
                        <a:pt x="578" y="538"/>
                      </a:lnTo>
                      <a:lnTo>
                        <a:pt x="639" y="494"/>
                      </a:lnTo>
                      <a:lnTo>
                        <a:pt x="702" y="451"/>
                      </a:lnTo>
                      <a:lnTo>
                        <a:pt x="768" y="408"/>
                      </a:lnTo>
                      <a:lnTo>
                        <a:pt x="837" y="368"/>
                      </a:lnTo>
                      <a:lnTo>
                        <a:pt x="906" y="329"/>
                      </a:lnTo>
                      <a:lnTo>
                        <a:pt x="978" y="292"/>
                      </a:lnTo>
                      <a:lnTo>
                        <a:pt x="1052" y="257"/>
                      </a:lnTo>
                      <a:lnTo>
                        <a:pt x="1126" y="223"/>
                      </a:lnTo>
                      <a:lnTo>
                        <a:pt x="1204" y="192"/>
                      </a:lnTo>
                      <a:lnTo>
                        <a:pt x="1282" y="162"/>
                      </a:lnTo>
                      <a:lnTo>
                        <a:pt x="1362" y="135"/>
                      </a:lnTo>
                      <a:lnTo>
                        <a:pt x="1443" y="110"/>
                      </a:lnTo>
                      <a:lnTo>
                        <a:pt x="1525" y="87"/>
                      </a:lnTo>
                      <a:lnTo>
                        <a:pt x="1608" y="67"/>
                      </a:lnTo>
                      <a:lnTo>
                        <a:pt x="1693" y="48"/>
                      </a:lnTo>
                      <a:close/>
                    </a:path>
                  </a:pathLst>
                </a:custGeom>
                <a:solidFill>
                  <a:srgbClr val="FEFEF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5" name="Freeform 9"/>
                <p:cNvSpPr>
                  <a:spLocks noEditPoints="1"/>
                </p:cNvSpPr>
                <p:nvPr/>
              </p:nvSpPr>
              <p:spPr bwMode="auto">
                <a:xfrm>
                  <a:off x="549275" y="339726"/>
                  <a:ext cx="1144588" cy="682625"/>
                </a:xfrm>
                <a:custGeom>
                  <a:avLst/>
                  <a:gdLst/>
                  <a:ahLst/>
                  <a:cxnLst>
                    <a:cxn ang="0">
                      <a:pos x="1187" y="52"/>
                    </a:cxn>
                    <a:cxn ang="0">
                      <a:pos x="224" y="598"/>
                    </a:cxn>
                    <a:cxn ang="0">
                      <a:pos x="205" y="711"/>
                    </a:cxn>
                    <a:cxn ang="0">
                      <a:pos x="948" y="299"/>
                    </a:cxn>
                    <a:cxn ang="0">
                      <a:pos x="376" y="792"/>
                    </a:cxn>
                    <a:cxn ang="0">
                      <a:pos x="362" y="1325"/>
                    </a:cxn>
                    <a:cxn ang="0">
                      <a:pos x="1079" y="1708"/>
                    </a:cxn>
                    <a:cxn ang="0">
                      <a:pos x="2143" y="1495"/>
                    </a:cxn>
                    <a:cxn ang="0">
                      <a:pos x="2832" y="844"/>
                    </a:cxn>
                    <a:cxn ang="0">
                      <a:pos x="2213" y="1314"/>
                    </a:cxn>
                    <a:cxn ang="0">
                      <a:pos x="2337" y="1149"/>
                    </a:cxn>
                    <a:cxn ang="0">
                      <a:pos x="2578" y="575"/>
                    </a:cxn>
                    <a:cxn ang="0">
                      <a:pos x="2311" y="190"/>
                    </a:cxn>
                    <a:cxn ang="0">
                      <a:pos x="1895" y="1011"/>
                    </a:cxn>
                    <a:cxn ang="0">
                      <a:pos x="1855" y="1126"/>
                    </a:cxn>
                    <a:cxn ang="0">
                      <a:pos x="1901" y="1173"/>
                    </a:cxn>
                    <a:cxn ang="0">
                      <a:pos x="1878" y="1214"/>
                    </a:cxn>
                    <a:cxn ang="0">
                      <a:pos x="2008" y="1106"/>
                    </a:cxn>
                    <a:cxn ang="0">
                      <a:pos x="1911" y="1052"/>
                    </a:cxn>
                    <a:cxn ang="0">
                      <a:pos x="1768" y="1011"/>
                    </a:cxn>
                    <a:cxn ang="0">
                      <a:pos x="1607" y="1101"/>
                    </a:cxn>
                    <a:cxn ang="0">
                      <a:pos x="1717" y="1166"/>
                    </a:cxn>
                    <a:cxn ang="0">
                      <a:pos x="1599" y="1201"/>
                    </a:cxn>
                    <a:cxn ang="0">
                      <a:pos x="1789" y="1146"/>
                    </a:cxn>
                    <a:cxn ang="0">
                      <a:pos x="1673" y="1070"/>
                    </a:cxn>
                    <a:cxn ang="0">
                      <a:pos x="1579" y="1071"/>
                    </a:cxn>
                    <a:cxn ang="0">
                      <a:pos x="1413" y="1030"/>
                    </a:cxn>
                    <a:cxn ang="0">
                      <a:pos x="1437" y="1214"/>
                    </a:cxn>
                    <a:cxn ang="0">
                      <a:pos x="1475" y="1169"/>
                    </a:cxn>
                    <a:cxn ang="0">
                      <a:pos x="1501" y="1054"/>
                    </a:cxn>
                    <a:cxn ang="0">
                      <a:pos x="1299" y="1064"/>
                    </a:cxn>
                    <a:cxn ang="0">
                      <a:pos x="1303" y="1012"/>
                    </a:cxn>
                    <a:cxn ang="0">
                      <a:pos x="1087" y="1211"/>
                    </a:cxn>
                    <a:cxn ang="0">
                      <a:pos x="1140" y="1017"/>
                    </a:cxn>
                    <a:cxn ang="0">
                      <a:pos x="1077" y="1138"/>
                    </a:cxn>
                    <a:cxn ang="0">
                      <a:pos x="1035" y="1064"/>
                    </a:cxn>
                    <a:cxn ang="0">
                      <a:pos x="769" y="1212"/>
                    </a:cxn>
                    <a:cxn ang="0">
                      <a:pos x="649" y="1008"/>
                    </a:cxn>
                    <a:cxn ang="0">
                      <a:pos x="496" y="1169"/>
                    </a:cxn>
                    <a:cxn ang="0">
                      <a:pos x="674" y="1184"/>
                    </a:cxn>
                    <a:cxn ang="0">
                      <a:pos x="573" y="1087"/>
                    </a:cxn>
                    <a:cxn ang="0">
                      <a:pos x="2219" y="599"/>
                    </a:cxn>
                    <a:cxn ang="0">
                      <a:pos x="2185" y="787"/>
                    </a:cxn>
                    <a:cxn ang="0">
                      <a:pos x="2261" y="746"/>
                    </a:cxn>
                    <a:cxn ang="0">
                      <a:pos x="2337" y="541"/>
                    </a:cxn>
                    <a:cxn ang="0">
                      <a:pos x="1926" y="540"/>
                    </a:cxn>
                    <a:cxn ang="0">
                      <a:pos x="1613" y="576"/>
                    </a:cxn>
                    <a:cxn ang="0">
                      <a:pos x="1790" y="761"/>
                    </a:cxn>
                    <a:cxn ang="0">
                      <a:pos x="1665" y="816"/>
                    </a:cxn>
                    <a:cxn ang="0">
                      <a:pos x="1703" y="918"/>
                    </a:cxn>
                    <a:cxn ang="0">
                      <a:pos x="1909" y="740"/>
                    </a:cxn>
                    <a:cxn ang="0">
                      <a:pos x="1702" y="637"/>
                    </a:cxn>
                    <a:cxn ang="0">
                      <a:pos x="1321" y="597"/>
                    </a:cxn>
                    <a:cxn ang="0">
                      <a:pos x="1321" y="597"/>
                    </a:cxn>
                    <a:cxn ang="0">
                      <a:pos x="1550" y="599"/>
                    </a:cxn>
                    <a:cxn ang="0">
                      <a:pos x="1142" y="585"/>
                    </a:cxn>
                    <a:cxn ang="0">
                      <a:pos x="858" y="532"/>
                    </a:cxn>
                    <a:cxn ang="0">
                      <a:pos x="864" y="736"/>
                    </a:cxn>
                    <a:cxn ang="0">
                      <a:pos x="896" y="828"/>
                    </a:cxn>
                    <a:cxn ang="0">
                      <a:pos x="835" y="913"/>
                    </a:cxn>
                    <a:cxn ang="0">
                      <a:pos x="1116" y="774"/>
                    </a:cxn>
                    <a:cxn ang="0">
                      <a:pos x="912" y="654"/>
                    </a:cxn>
                    <a:cxn ang="0">
                      <a:pos x="1034" y="612"/>
                    </a:cxn>
                  </a:cxnLst>
                  <a:rect l="0" t="0" r="r" b="b"/>
                  <a:pathLst>
                    <a:path w="2880" h="1720">
                      <a:moveTo>
                        <a:pt x="2185" y="121"/>
                      </a:moveTo>
                      <a:lnTo>
                        <a:pt x="2142" y="102"/>
                      </a:lnTo>
                      <a:lnTo>
                        <a:pt x="2098" y="84"/>
                      </a:lnTo>
                      <a:lnTo>
                        <a:pt x="2052" y="68"/>
                      </a:lnTo>
                      <a:lnTo>
                        <a:pt x="2007" y="54"/>
                      </a:lnTo>
                      <a:lnTo>
                        <a:pt x="1960" y="42"/>
                      </a:lnTo>
                      <a:lnTo>
                        <a:pt x="1913" y="31"/>
                      </a:lnTo>
                      <a:lnTo>
                        <a:pt x="1866" y="22"/>
                      </a:lnTo>
                      <a:lnTo>
                        <a:pt x="1820" y="14"/>
                      </a:lnTo>
                      <a:lnTo>
                        <a:pt x="1764" y="8"/>
                      </a:lnTo>
                      <a:lnTo>
                        <a:pt x="1709" y="4"/>
                      </a:lnTo>
                      <a:lnTo>
                        <a:pt x="1654" y="2"/>
                      </a:lnTo>
                      <a:lnTo>
                        <a:pt x="1599" y="0"/>
                      </a:lnTo>
                      <a:lnTo>
                        <a:pt x="1544" y="2"/>
                      </a:lnTo>
                      <a:lnTo>
                        <a:pt x="1489" y="4"/>
                      </a:lnTo>
                      <a:lnTo>
                        <a:pt x="1434" y="9"/>
                      </a:lnTo>
                      <a:lnTo>
                        <a:pt x="1379" y="16"/>
                      </a:lnTo>
                      <a:lnTo>
                        <a:pt x="1331" y="23"/>
                      </a:lnTo>
                      <a:lnTo>
                        <a:pt x="1283" y="31"/>
                      </a:lnTo>
                      <a:lnTo>
                        <a:pt x="1235" y="41"/>
                      </a:lnTo>
                      <a:lnTo>
                        <a:pt x="1187" y="52"/>
                      </a:lnTo>
                      <a:lnTo>
                        <a:pt x="1140" y="65"/>
                      </a:lnTo>
                      <a:lnTo>
                        <a:pt x="1092" y="79"/>
                      </a:lnTo>
                      <a:lnTo>
                        <a:pt x="1044" y="94"/>
                      </a:lnTo>
                      <a:lnTo>
                        <a:pt x="997" y="111"/>
                      </a:lnTo>
                      <a:lnTo>
                        <a:pt x="950" y="128"/>
                      </a:lnTo>
                      <a:lnTo>
                        <a:pt x="903" y="147"/>
                      </a:lnTo>
                      <a:lnTo>
                        <a:pt x="858" y="166"/>
                      </a:lnTo>
                      <a:lnTo>
                        <a:pt x="812" y="187"/>
                      </a:lnTo>
                      <a:lnTo>
                        <a:pt x="768" y="208"/>
                      </a:lnTo>
                      <a:lnTo>
                        <a:pt x="724" y="231"/>
                      </a:lnTo>
                      <a:lnTo>
                        <a:pt x="681" y="254"/>
                      </a:lnTo>
                      <a:lnTo>
                        <a:pt x="639" y="278"/>
                      </a:lnTo>
                      <a:lnTo>
                        <a:pt x="591" y="306"/>
                      </a:lnTo>
                      <a:lnTo>
                        <a:pt x="543" y="336"/>
                      </a:lnTo>
                      <a:lnTo>
                        <a:pt x="495" y="369"/>
                      </a:lnTo>
                      <a:lnTo>
                        <a:pt x="446" y="403"/>
                      </a:lnTo>
                      <a:lnTo>
                        <a:pt x="400" y="438"/>
                      </a:lnTo>
                      <a:lnTo>
                        <a:pt x="354" y="475"/>
                      </a:lnTo>
                      <a:lnTo>
                        <a:pt x="309" y="514"/>
                      </a:lnTo>
                      <a:lnTo>
                        <a:pt x="265" y="556"/>
                      </a:lnTo>
                      <a:lnTo>
                        <a:pt x="224" y="598"/>
                      </a:lnTo>
                      <a:lnTo>
                        <a:pt x="184" y="642"/>
                      </a:lnTo>
                      <a:lnTo>
                        <a:pt x="166" y="664"/>
                      </a:lnTo>
                      <a:lnTo>
                        <a:pt x="147" y="688"/>
                      </a:lnTo>
                      <a:lnTo>
                        <a:pt x="129" y="711"/>
                      </a:lnTo>
                      <a:lnTo>
                        <a:pt x="112" y="735"/>
                      </a:lnTo>
                      <a:lnTo>
                        <a:pt x="95" y="759"/>
                      </a:lnTo>
                      <a:lnTo>
                        <a:pt x="79" y="783"/>
                      </a:lnTo>
                      <a:lnTo>
                        <a:pt x="64" y="808"/>
                      </a:lnTo>
                      <a:lnTo>
                        <a:pt x="49" y="832"/>
                      </a:lnTo>
                      <a:lnTo>
                        <a:pt x="36" y="859"/>
                      </a:lnTo>
                      <a:lnTo>
                        <a:pt x="23" y="884"/>
                      </a:lnTo>
                      <a:lnTo>
                        <a:pt x="11" y="911"/>
                      </a:lnTo>
                      <a:lnTo>
                        <a:pt x="0" y="937"/>
                      </a:lnTo>
                      <a:lnTo>
                        <a:pt x="24" y="906"/>
                      </a:lnTo>
                      <a:lnTo>
                        <a:pt x="48" y="876"/>
                      </a:lnTo>
                      <a:lnTo>
                        <a:pt x="73" y="846"/>
                      </a:lnTo>
                      <a:lnTo>
                        <a:pt x="98" y="818"/>
                      </a:lnTo>
                      <a:lnTo>
                        <a:pt x="124" y="790"/>
                      </a:lnTo>
                      <a:lnTo>
                        <a:pt x="150" y="763"/>
                      </a:lnTo>
                      <a:lnTo>
                        <a:pt x="177" y="736"/>
                      </a:lnTo>
                      <a:lnTo>
                        <a:pt x="205" y="711"/>
                      </a:lnTo>
                      <a:lnTo>
                        <a:pt x="233" y="685"/>
                      </a:lnTo>
                      <a:lnTo>
                        <a:pt x="262" y="661"/>
                      </a:lnTo>
                      <a:lnTo>
                        <a:pt x="290" y="637"/>
                      </a:lnTo>
                      <a:lnTo>
                        <a:pt x="319" y="614"/>
                      </a:lnTo>
                      <a:lnTo>
                        <a:pt x="349" y="592"/>
                      </a:lnTo>
                      <a:lnTo>
                        <a:pt x="379" y="570"/>
                      </a:lnTo>
                      <a:lnTo>
                        <a:pt x="410" y="550"/>
                      </a:lnTo>
                      <a:lnTo>
                        <a:pt x="440" y="530"/>
                      </a:lnTo>
                      <a:lnTo>
                        <a:pt x="472" y="509"/>
                      </a:lnTo>
                      <a:lnTo>
                        <a:pt x="503" y="490"/>
                      </a:lnTo>
                      <a:lnTo>
                        <a:pt x="535" y="473"/>
                      </a:lnTo>
                      <a:lnTo>
                        <a:pt x="568" y="455"/>
                      </a:lnTo>
                      <a:lnTo>
                        <a:pt x="601" y="437"/>
                      </a:lnTo>
                      <a:lnTo>
                        <a:pt x="634" y="421"/>
                      </a:lnTo>
                      <a:lnTo>
                        <a:pt x="667" y="404"/>
                      </a:lnTo>
                      <a:lnTo>
                        <a:pt x="701" y="389"/>
                      </a:lnTo>
                      <a:lnTo>
                        <a:pt x="769" y="360"/>
                      </a:lnTo>
                      <a:lnTo>
                        <a:pt x="837" y="333"/>
                      </a:lnTo>
                      <a:lnTo>
                        <a:pt x="908" y="309"/>
                      </a:lnTo>
                      <a:lnTo>
                        <a:pt x="979" y="287"/>
                      </a:lnTo>
                      <a:lnTo>
                        <a:pt x="948" y="299"/>
                      </a:lnTo>
                      <a:lnTo>
                        <a:pt x="916" y="313"/>
                      </a:lnTo>
                      <a:lnTo>
                        <a:pt x="884" y="328"/>
                      </a:lnTo>
                      <a:lnTo>
                        <a:pt x="853" y="345"/>
                      </a:lnTo>
                      <a:lnTo>
                        <a:pt x="821" y="361"/>
                      </a:lnTo>
                      <a:lnTo>
                        <a:pt x="789" y="380"/>
                      </a:lnTo>
                      <a:lnTo>
                        <a:pt x="758" y="399"/>
                      </a:lnTo>
                      <a:lnTo>
                        <a:pt x="727" y="419"/>
                      </a:lnTo>
                      <a:lnTo>
                        <a:pt x="697" y="441"/>
                      </a:lnTo>
                      <a:lnTo>
                        <a:pt x="667" y="463"/>
                      </a:lnTo>
                      <a:lnTo>
                        <a:pt x="638" y="485"/>
                      </a:lnTo>
                      <a:lnTo>
                        <a:pt x="608" y="509"/>
                      </a:lnTo>
                      <a:lnTo>
                        <a:pt x="581" y="535"/>
                      </a:lnTo>
                      <a:lnTo>
                        <a:pt x="553" y="560"/>
                      </a:lnTo>
                      <a:lnTo>
                        <a:pt x="527" y="587"/>
                      </a:lnTo>
                      <a:lnTo>
                        <a:pt x="502" y="613"/>
                      </a:lnTo>
                      <a:lnTo>
                        <a:pt x="477" y="641"/>
                      </a:lnTo>
                      <a:lnTo>
                        <a:pt x="454" y="670"/>
                      </a:lnTo>
                      <a:lnTo>
                        <a:pt x="433" y="699"/>
                      </a:lnTo>
                      <a:lnTo>
                        <a:pt x="412" y="730"/>
                      </a:lnTo>
                      <a:lnTo>
                        <a:pt x="393" y="760"/>
                      </a:lnTo>
                      <a:lnTo>
                        <a:pt x="376" y="792"/>
                      </a:lnTo>
                      <a:lnTo>
                        <a:pt x="359" y="825"/>
                      </a:lnTo>
                      <a:lnTo>
                        <a:pt x="345" y="856"/>
                      </a:lnTo>
                      <a:lnTo>
                        <a:pt x="333" y="890"/>
                      </a:lnTo>
                      <a:lnTo>
                        <a:pt x="321" y="925"/>
                      </a:lnTo>
                      <a:lnTo>
                        <a:pt x="312" y="959"/>
                      </a:lnTo>
                      <a:lnTo>
                        <a:pt x="306" y="993"/>
                      </a:lnTo>
                      <a:lnTo>
                        <a:pt x="301" y="1030"/>
                      </a:lnTo>
                      <a:lnTo>
                        <a:pt x="298" y="1065"/>
                      </a:lnTo>
                      <a:lnTo>
                        <a:pt x="298" y="1102"/>
                      </a:lnTo>
                      <a:lnTo>
                        <a:pt x="300" y="1138"/>
                      </a:lnTo>
                      <a:lnTo>
                        <a:pt x="302" y="1156"/>
                      </a:lnTo>
                      <a:lnTo>
                        <a:pt x="305" y="1174"/>
                      </a:lnTo>
                      <a:lnTo>
                        <a:pt x="307" y="1192"/>
                      </a:lnTo>
                      <a:lnTo>
                        <a:pt x="312" y="1209"/>
                      </a:lnTo>
                      <a:lnTo>
                        <a:pt x="317" y="1226"/>
                      </a:lnTo>
                      <a:lnTo>
                        <a:pt x="322" y="1242"/>
                      </a:lnTo>
                      <a:lnTo>
                        <a:pt x="329" y="1260"/>
                      </a:lnTo>
                      <a:lnTo>
                        <a:pt x="336" y="1276"/>
                      </a:lnTo>
                      <a:lnTo>
                        <a:pt x="344" y="1293"/>
                      </a:lnTo>
                      <a:lnTo>
                        <a:pt x="352" y="1309"/>
                      </a:lnTo>
                      <a:lnTo>
                        <a:pt x="362" y="1325"/>
                      </a:lnTo>
                      <a:lnTo>
                        <a:pt x="371" y="1341"/>
                      </a:lnTo>
                      <a:lnTo>
                        <a:pt x="382" y="1356"/>
                      </a:lnTo>
                      <a:lnTo>
                        <a:pt x="392" y="1371"/>
                      </a:lnTo>
                      <a:lnTo>
                        <a:pt x="405" y="1387"/>
                      </a:lnTo>
                      <a:lnTo>
                        <a:pt x="416" y="1402"/>
                      </a:lnTo>
                      <a:lnTo>
                        <a:pt x="443" y="1430"/>
                      </a:lnTo>
                      <a:lnTo>
                        <a:pt x="472" y="1457"/>
                      </a:lnTo>
                      <a:lnTo>
                        <a:pt x="502" y="1484"/>
                      </a:lnTo>
                      <a:lnTo>
                        <a:pt x="535" y="1511"/>
                      </a:lnTo>
                      <a:lnTo>
                        <a:pt x="570" y="1535"/>
                      </a:lnTo>
                      <a:lnTo>
                        <a:pt x="607" y="1557"/>
                      </a:lnTo>
                      <a:lnTo>
                        <a:pt x="645" y="1579"/>
                      </a:lnTo>
                      <a:lnTo>
                        <a:pt x="686" y="1599"/>
                      </a:lnTo>
                      <a:lnTo>
                        <a:pt x="732" y="1620"/>
                      </a:lnTo>
                      <a:lnTo>
                        <a:pt x="779" y="1639"/>
                      </a:lnTo>
                      <a:lnTo>
                        <a:pt x="827" y="1655"/>
                      </a:lnTo>
                      <a:lnTo>
                        <a:pt x="877" y="1669"/>
                      </a:lnTo>
                      <a:lnTo>
                        <a:pt x="926" y="1682"/>
                      </a:lnTo>
                      <a:lnTo>
                        <a:pt x="977" y="1693"/>
                      </a:lnTo>
                      <a:lnTo>
                        <a:pt x="1027" y="1702"/>
                      </a:lnTo>
                      <a:lnTo>
                        <a:pt x="1079" y="1708"/>
                      </a:lnTo>
                      <a:lnTo>
                        <a:pt x="1130" y="1713"/>
                      </a:lnTo>
                      <a:lnTo>
                        <a:pt x="1182" y="1717"/>
                      </a:lnTo>
                      <a:lnTo>
                        <a:pt x="1234" y="1720"/>
                      </a:lnTo>
                      <a:lnTo>
                        <a:pt x="1284" y="1720"/>
                      </a:lnTo>
                      <a:lnTo>
                        <a:pt x="1336" y="1718"/>
                      </a:lnTo>
                      <a:lnTo>
                        <a:pt x="1387" y="1716"/>
                      </a:lnTo>
                      <a:lnTo>
                        <a:pt x="1437" y="1712"/>
                      </a:lnTo>
                      <a:lnTo>
                        <a:pt x="1488" y="1706"/>
                      </a:lnTo>
                      <a:lnTo>
                        <a:pt x="1535" y="1699"/>
                      </a:lnTo>
                      <a:lnTo>
                        <a:pt x="1583" y="1692"/>
                      </a:lnTo>
                      <a:lnTo>
                        <a:pt x="1632" y="1682"/>
                      </a:lnTo>
                      <a:lnTo>
                        <a:pt x="1682" y="1670"/>
                      </a:lnTo>
                      <a:lnTo>
                        <a:pt x="1732" y="1656"/>
                      </a:lnTo>
                      <a:lnTo>
                        <a:pt x="1783" y="1642"/>
                      </a:lnTo>
                      <a:lnTo>
                        <a:pt x="1835" y="1626"/>
                      </a:lnTo>
                      <a:lnTo>
                        <a:pt x="1885" y="1607"/>
                      </a:lnTo>
                      <a:lnTo>
                        <a:pt x="1937" y="1588"/>
                      </a:lnTo>
                      <a:lnTo>
                        <a:pt x="1989" y="1566"/>
                      </a:lnTo>
                      <a:lnTo>
                        <a:pt x="2041" y="1545"/>
                      </a:lnTo>
                      <a:lnTo>
                        <a:pt x="2093" y="1521"/>
                      </a:lnTo>
                      <a:lnTo>
                        <a:pt x="2143" y="1495"/>
                      </a:lnTo>
                      <a:lnTo>
                        <a:pt x="2194" y="1469"/>
                      </a:lnTo>
                      <a:lnTo>
                        <a:pt x="2243" y="1441"/>
                      </a:lnTo>
                      <a:lnTo>
                        <a:pt x="2293" y="1411"/>
                      </a:lnTo>
                      <a:lnTo>
                        <a:pt x="2341" y="1380"/>
                      </a:lnTo>
                      <a:lnTo>
                        <a:pt x="2389" y="1349"/>
                      </a:lnTo>
                      <a:lnTo>
                        <a:pt x="2436" y="1316"/>
                      </a:lnTo>
                      <a:lnTo>
                        <a:pt x="2480" y="1282"/>
                      </a:lnTo>
                      <a:lnTo>
                        <a:pt x="2524" y="1245"/>
                      </a:lnTo>
                      <a:lnTo>
                        <a:pt x="2566" y="1208"/>
                      </a:lnTo>
                      <a:lnTo>
                        <a:pt x="2607" y="1171"/>
                      </a:lnTo>
                      <a:lnTo>
                        <a:pt x="2646" y="1132"/>
                      </a:lnTo>
                      <a:lnTo>
                        <a:pt x="2683" y="1092"/>
                      </a:lnTo>
                      <a:lnTo>
                        <a:pt x="2718" y="1051"/>
                      </a:lnTo>
                      <a:lnTo>
                        <a:pt x="2751" y="1008"/>
                      </a:lnTo>
                      <a:lnTo>
                        <a:pt x="2781" y="965"/>
                      </a:lnTo>
                      <a:lnTo>
                        <a:pt x="2810" y="921"/>
                      </a:lnTo>
                      <a:lnTo>
                        <a:pt x="2836" y="876"/>
                      </a:lnTo>
                      <a:lnTo>
                        <a:pt x="2858" y="830"/>
                      </a:lnTo>
                      <a:lnTo>
                        <a:pt x="2880" y="783"/>
                      </a:lnTo>
                      <a:lnTo>
                        <a:pt x="2856" y="814"/>
                      </a:lnTo>
                      <a:lnTo>
                        <a:pt x="2832" y="844"/>
                      </a:lnTo>
                      <a:lnTo>
                        <a:pt x="2807" y="874"/>
                      </a:lnTo>
                      <a:lnTo>
                        <a:pt x="2781" y="902"/>
                      </a:lnTo>
                      <a:lnTo>
                        <a:pt x="2755" y="930"/>
                      </a:lnTo>
                      <a:lnTo>
                        <a:pt x="2729" y="957"/>
                      </a:lnTo>
                      <a:lnTo>
                        <a:pt x="2702" y="984"/>
                      </a:lnTo>
                      <a:lnTo>
                        <a:pt x="2675" y="1009"/>
                      </a:lnTo>
                      <a:lnTo>
                        <a:pt x="2647" y="1035"/>
                      </a:lnTo>
                      <a:lnTo>
                        <a:pt x="2618" y="1059"/>
                      </a:lnTo>
                      <a:lnTo>
                        <a:pt x="2589" y="1082"/>
                      </a:lnTo>
                      <a:lnTo>
                        <a:pt x="2560" y="1106"/>
                      </a:lnTo>
                      <a:lnTo>
                        <a:pt x="2531" y="1127"/>
                      </a:lnTo>
                      <a:lnTo>
                        <a:pt x="2500" y="1149"/>
                      </a:lnTo>
                      <a:lnTo>
                        <a:pt x="2470" y="1170"/>
                      </a:lnTo>
                      <a:lnTo>
                        <a:pt x="2440" y="1190"/>
                      </a:lnTo>
                      <a:lnTo>
                        <a:pt x="2408" y="1209"/>
                      </a:lnTo>
                      <a:lnTo>
                        <a:pt x="2376" y="1228"/>
                      </a:lnTo>
                      <a:lnTo>
                        <a:pt x="2345" y="1247"/>
                      </a:lnTo>
                      <a:lnTo>
                        <a:pt x="2312" y="1265"/>
                      </a:lnTo>
                      <a:lnTo>
                        <a:pt x="2279" y="1283"/>
                      </a:lnTo>
                      <a:lnTo>
                        <a:pt x="2246" y="1299"/>
                      </a:lnTo>
                      <a:lnTo>
                        <a:pt x="2213" y="1314"/>
                      </a:lnTo>
                      <a:lnTo>
                        <a:pt x="2179" y="1330"/>
                      </a:lnTo>
                      <a:lnTo>
                        <a:pt x="2112" y="1359"/>
                      </a:lnTo>
                      <a:lnTo>
                        <a:pt x="2042" y="1385"/>
                      </a:lnTo>
                      <a:lnTo>
                        <a:pt x="1973" y="1411"/>
                      </a:lnTo>
                      <a:lnTo>
                        <a:pt x="1901" y="1432"/>
                      </a:lnTo>
                      <a:lnTo>
                        <a:pt x="1930" y="1421"/>
                      </a:lnTo>
                      <a:lnTo>
                        <a:pt x="1957" y="1409"/>
                      </a:lnTo>
                      <a:lnTo>
                        <a:pt x="1987" y="1395"/>
                      </a:lnTo>
                      <a:lnTo>
                        <a:pt x="2016" y="1382"/>
                      </a:lnTo>
                      <a:lnTo>
                        <a:pt x="2044" y="1366"/>
                      </a:lnTo>
                      <a:lnTo>
                        <a:pt x="2073" y="1350"/>
                      </a:lnTo>
                      <a:lnTo>
                        <a:pt x="2100" y="1333"/>
                      </a:lnTo>
                      <a:lnTo>
                        <a:pt x="2128" y="1316"/>
                      </a:lnTo>
                      <a:lnTo>
                        <a:pt x="2156" y="1298"/>
                      </a:lnTo>
                      <a:lnTo>
                        <a:pt x="2184" y="1279"/>
                      </a:lnTo>
                      <a:lnTo>
                        <a:pt x="2211" y="1259"/>
                      </a:lnTo>
                      <a:lnTo>
                        <a:pt x="2237" y="1238"/>
                      </a:lnTo>
                      <a:lnTo>
                        <a:pt x="2264" y="1217"/>
                      </a:lnTo>
                      <a:lnTo>
                        <a:pt x="2289" y="1195"/>
                      </a:lnTo>
                      <a:lnTo>
                        <a:pt x="2313" y="1173"/>
                      </a:lnTo>
                      <a:lnTo>
                        <a:pt x="2337" y="1149"/>
                      </a:lnTo>
                      <a:lnTo>
                        <a:pt x="2361" y="1125"/>
                      </a:lnTo>
                      <a:lnTo>
                        <a:pt x="2383" y="1101"/>
                      </a:lnTo>
                      <a:lnTo>
                        <a:pt x="2405" y="1075"/>
                      </a:lnTo>
                      <a:lnTo>
                        <a:pt x="2426" y="1050"/>
                      </a:lnTo>
                      <a:lnTo>
                        <a:pt x="2445" y="1023"/>
                      </a:lnTo>
                      <a:lnTo>
                        <a:pt x="2464" y="995"/>
                      </a:lnTo>
                      <a:lnTo>
                        <a:pt x="2481" y="968"/>
                      </a:lnTo>
                      <a:lnTo>
                        <a:pt x="2498" y="940"/>
                      </a:lnTo>
                      <a:lnTo>
                        <a:pt x="2512" y="912"/>
                      </a:lnTo>
                      <a:lnTo>
                        <a:pt x="2526" y="882"/>
                      </a:lnTo>
                      <a:lnTo>
                        <a:pt x="2538" y="852"/>
                      </a:lnTo>
                      <a:lnTo>
                        <a:pt x="2550" y="822"/>
                      </a:lnTo>
                      <a:lnTo>
                        <a:pt x="2559" y="792"/>
                      </a:lnTo>
                      <a:lnTo>
                        <a:pt x="2566" y="761"/>
                      </a:lnTo>
                      <a:lnTo>
                        <a:pt x="2572" y="730"/>
                      </a:lnTo>
                      <a:lnTo>
                        <a:pt x="2578" y="697"/>
                      </a:lnTo>
                      <a:lnTo>
                        <a:pt x="2580" y="671"/>
                      </a:lnTo>
                      <a:lnTo>
                        <a:pt x="2581" y="647"/>
                      </a:lnTo>
                      <a:lnTo>
                        <a:pt x="2581" y="622"/>
                      </a:lnTo>
                      <a:lnTo>
                        <a:pt x="2580" y="598"/>
                      </a:lnTo>
                      <a:lnTo>
                        <a:pt x="2578" y="575"/>
                      </a:lnTo>
                      <a:lnTo>
                        <a:pt x="2575" y="552"/>
                      </a:lnTo>
                      <a:lnTo>
                        <a:pt x="2570" y="530"/>
                      </a:lnTo>
                      <a:lnTo>
                        <a:pt x="2564" y="507"/>
                      </a:lnTo>
                      <a:lnTo>
                        <a:pt x="2557" y="485"/>
                      </a:lnTo>
                      <a:lnTo>
                        <a:pt x="2550" y="464"/>
                      </a:lnTo>
                      <a:lnTo>
                        <a:pt x="2541" y="444"/>
                      </a:lnTo>
                      <a:lnTo>
                        <a:pt x="2531" y="423"/>
                      </a:lnTo>
                      <a:lnTo>
                        <a:pt x="2519" y="403"/>
                      </a:lnTo>
                      <a:lnTo>
                        <a:pt x="2508" y="384"/>
                      </a:lnTo>
                      <a:lnTo>
                        <a:pt x="2495" y="365"/>
                      </a:lnTo>
                      <a:lnTo>
                        <a:pt x="2483" y="347"/>
                      </a:lnTo>
                      <a:lnTo>
                        <a:pt x="2467" y="330"/>
                      </a:lnTo>
                      <a:lnTo>
                        <a:pt x="2454" y="312"/>
                      </a:lnTo>
                      <a:lnTo>
                        <a:pt x="2437" y="295"/>
                      </a:lnTo>
                      <a:lnTo>
                        <a:pt x="2421" y="279"/>
                      </a:lnTo>
                      <a:lnTo>
                        <a:pt x="2404" y="263"/>
                      </a:lnTo>
                      <a:lnTo>
                        <a:pt x="2386" y="247"/>
                      </a:lnTo>
                      <a:lnTo>
                        <a:pt x="2369" y="232"/>
                      </a:lnTo>
                      <a:lnTo>
                        <a:pt x="2350" y="218"/>
                      </a:lnTo>
                      <a:lnTo>
                        <a:pt x="2331" y="204"/>
                      </a:lnTo>
                      <a:lnTo>
                        <a:pt x="2311" y="190"/>
                      </a:lnTo>
                      <a:lnTo>
                        <a:pt x="2290" y="178"/>
                      </a:lnTo>
                      <a:lnTo>
                        <a:pt x="2270" y="165"/>
                      </a:lnTo>
                      <a:lnTo>
                        <a:pt x="2228" y="142"/>
                      </a:lnTo>
                      <a:lnTo>
                        <a:pt x="2185" y="121"/>
                      </a:lnTo>
                      <a:close/>
                      <a:moveTo>
                        <a:pt x="2021" y="1066"/>
                      </a:moveTo>
                      <a:lnTo>
                        <a:pt x="2023" y="1056"/>
                      </a:lnTo>
                      <a:lnTo>
                        <a:pt x="2025" y="1049"/>
                      </a:lnTo>
                      <a:lnTo>
                        <a:pt x="2025" y="1041"/>
                      </a:lnTo>
                      <a:lnTo>
                        <a:pt x="2023" y="1035"/>
                      </a:lnTo>
                      <a:lnTo>
                        <a:pt x="2021" y="1030"/>
                      </a:lnTo>
                      <a:lnTo>
                        <a:pt x="2018" y="1025"/>
                      </a:lnTo>
                      <a:lnTo>
                        <a:pt x="2014" y="1021"/>
                      </a:lnTo>
                      <a:lnTo>
                        <a:pt x="2009" y="1017"/>
                      </a:lnTo>
                      <a:lnTo>
                        <a:pt x="2004" y="1014"/>
                      </a:lnTo>
                      <a:lnTo>
                        <a:pt x="1992" y="1011"/>
                      </a:lnTo>
                      <a:lnTo>
                        <a:pt x="1978" y="1008"/>
                      </a:lnTo>
                      <a:lnTo>
                        <a:pt x="1961" y="1007"/>
                      </a:lnTo>
                      <a:lnTo>
                        <a:pt x="1945" y="1007"/>
                      </a:lnTo>
                      <a:lnTo>
                        <a:pt x="1923" y="1007"/>
                      </a:lnTo>
                      <a:lnTo>
                        <a:pt x="1904" y="1009"/>
                      </a:lnTo>
                      <a:lnTo>
                        <a:pt x="1895" y="1011"/>
                      </a:lnTo>
                      <a:lnTo>
                        <a:pt x="1887" y="1012"/>
                      </a:lnTo>
                      <a:lnTo>
                        <a:pt x="1878" y="1014"/>
                      </a:lnTo>
                      <a:lnTo>
                        <a:pt x="1871" y="1018"/>
                      </a:lnTo>
                      <a:lnTo>
                        <a:pt x="1864" y="1022"/>
                      </a:lnTo>
                      <a:lnTo>
                        <a:pt x="1857" y="1026"/>
                      </a:lnTo>
                      <a:lnTo>
                        <a:pt x="1852" y="1032"/>
                      </a:lnTo>
                      <a:lnTo>
                        <a:pt x="1846" y="1038"/>
                      </a:lnTo>
                      <a:lnTo>
                        <a:pt x="1842" y="1045"/>
                      </a:lnTo>
                      <a:lnTo>
                        <a:pt x="1838" y="1054"/>
                      </a:lnTo>
                      <a:lnTo>
                        <a:pt x="1835" y="1063"/>
                      </a:lnTo>
                      <a:lnTo>
                        <a:pt x="1832" y="1073"/>
                      </a:lnTo>
                      <a:lnTo>
                        <a:pt x="1831" y="1080"/>
                      </a:lnTo>
                      <a:lnTo>
                        <a:pt x="1830" y="1088"/>
                      </a:lnTo>
                      <a:lnTo>
                        <a:pt x="1830" y="1094"/>
                      </a:lnTo>
                      <a:lnTo>
                        <a:pt x="1831" y="1101"/>
                      </a:lnTo>
                      <a:lnTo>
                        <a:pt x="1832" y="1106"/>
                      </a:lnTo>
                      <a:lnTo>
                        <a:pt x="1835" y="1111"/>
                      </a:lnTo>
                      <a:lnTo>
                        <a:pt x="1838" y="1114"/>
                      </a:lnTo>
                      <a:lnTo>
                        <a:pt x="1844" y="1120"/>
                      </a:lnTo>
                      <a:lnTo>
                        <a:pt x="1849" y="1122"/>
                      </a:lnTo>
                      <a:lnTo>
                        <a:pt x="1855" y="1126"/>
                      </a:lnTo>
                      <a:lnTo>
                        <a:pt x="1863" y="1128"/>
                      </a:lnTo>
                      <a:lnTo>
                        <a:pt x="1871" y="1131"/>
                      </a:lnTo>
                      <a:lnTo>
                        <a:pt x="1892" y="1133"/>
                      </a:lnTo>
                      <a:lnTo>
                        <a:pt x="1917" y="1135"/>
                      </a:lnTo>
                      <a:lnTo>
                        <a:pt x="1926" y="1135"/>
                      </a:lnTo>
                      <a:lnTo>
                        <a:pt x="1933" y="1135"/>
                      </a:lnTo>
                      <a:lnTo>
                        <a:pt x="1940" y="1136"/>
                      </a:lnTo>
                      <a:lnTo>
                        <a:pt x="1944" y="1138"/>
                      </a:lnTo>
                      <a:lnTo>
                        <a:pt x="1946" y="1141"/>
                      </a:lnTo>
                      <a:lnTo>
                        <a:pt x="1947" y="1145"/>
                      </a:lnTo>
                      <a:lnTo>
                        <a:pt x="1947" y="1149"/>
                      </a:lnTo>
                      <a:lnTo>
                        <a:pt x="1947" y="1154"/>
                      </a:lnTo>
                      <a:lnTo>
                        <a:pt x="1946" y="1159"/>
                      </a:lnTo>
                      <a:lnTo>
                        <a:pt x="1944" y="1164"/>
                      </a:lnTo>
                      <a:lnTo>
                        <a:pt x="1941" y="1166"/>
                      </a:lnTo>
                      <a:lnTo>
                        <a:pt x="1936" y="1169"/>
                      </a:lnTo>
                      <a:lnTo>
                        <a:pt x="1932" y="1170"/>
                      </a:lnTo>
                      <a:lnTo>
                        <a:pt x="1926" y="1171"/>
                      </a:lnTo>
                      <a:lnTo>
                        <a:pt x="1918" y="1173"/>
                      </a:lnTo>
                      <a:lnTo>
                        <a:pt x="1908" y="1173"/>
                      </a:lnTo>
                      <a:lnTo>
                        <a:pt x="1901" y="1173"/>
                      </a:lnTo>
                      <a:lnTo>
                        <a:pt x="1894" y="1171"/>
                      </a:lnTo>
                      <a:lnTo>
                        <a:pt x="1889" y="1170"/>
                      </a:lnTo>
                      <a:lnTo>
                        <a:pt x="1884" y="1169"/>
                      </a:lnTo>
                      <a:lnTo>
                        <a:pt x="1882" y="1166"/>
                      </a:lnTo>
                      <a:lnTo>
                        <a:pt x="1880" y="1163"/>
                      </a:lnTo>
                      <a:lnTo>
                        <a:pt x="1880" y="1157"/>
                      </a:lnTo>
                      <a:lnTo>
                        <a:pt x="1880" y="1151"/>
                      </a:lnTo>
                      <a:lnTo>
                        <a:pt x="1814" y="1151"/>
                      </a:lnTo>
                      <a:lnTo>
                        <a:pt x="1813" y="1161"/>
                      </a:lnTo>
                      <a:lnTo>
                        <a:pt x="1812" y="1170"/>
                      </a:lnTo>
                      <a:lnTo>
                        <a:pt x="1812" y="1178"/>
                      </a:lnTo>
                      <a:lnTo>
                        <a:pt x="1813" y="1185"/>
                      </a:lnTo>
                      <a:lnTo>
                        <a:pt x="1816" y="1192"/>
                      </a:lnTo>
                      <a:lnTo>
                        <a:pt x="1818" y="1197"/>
                      </a:lnTo>
                      <a:lnTo>
                        <a:pt x="1822" y="1201"/>
                      </a:lnTo>
                      <a:lnTo>
                        <a:pt x="1827" y="1204"/>
                      </a:lnTo>
                      <a:lnTo>
                        <a:pt x="1833" y="1208"/>
                      </a:lnTo>
                      <a:lnTo>
                        <a:pt x="1841" y="1211"/>
                      </a:lnTo>
                      <a:lnTo>
                        <a:pt x="1849" y="1212"/>
                      </a:lnTo>
                      <a:lnTo>
                        <a:pt x="1857" y="1213"/>
                      </a:lnTo>
                      <a:lnTo>
                        <a:pt x="1878" y="1214"/>
                      </a:lnTo>
                      <a:lnTo>
                        <a:pt x="1902" y="1214"/>
                      </a:lnTo>
                      <a:lnTo>
                        <a:pt x="1925" y="1214"/>
                      </a:lnTo>
                      <a:lnTo>
                        <a:pt x="1945" y="1213"/>
                      </a:lnTo>
                      <a:lnTo>
                        <a:pt x="1954" y="1211"/>
                      </a:lnTo>
                      <a:lnTo>
                        <a:pt x="1963" y="1209"/>
                      </a:lnTo>
                      <a:lnTo>
                        <a:pt x="1970" y="1206"/>
                      </a:lnTo>
                      <a:lnTo>
                        <a:pt x="1976" y="1203"/>
                      </a:lnTo>
                      <a:lnTo>
                        <a:pt x="1983" y="1199"/>
                      </a:lnTo>
                      <a:lnTo>
                        <a:pt x="1989" y="1194"/>
                      </a:lnTo>
                      <a:lnTo>
                        <a:pt x="1994" y="1188"/>
                      </a:lnTo>
                      <a:lnTo>
                        <a:pt x="1999" y="1182"/>
                      </a:lnTo>
                      <a:lnTo>
                        <a:pt x="2003" y="1175"/>
                      </a:lnTo>
                      <a:lnTo>
                        <a:pt x="2007" y="1166"/>
                      </a:lnTo>
                      <a:lnTo>
                        <a:pt x="2011" y="1157"/>
                      </a:lnTo>
                      <a:lnTo>
                        <a:pt x="2013" y="1146"/>
                      </a:lnTo>
                      <a:lnTo>
                        <a:pt x="2014" y="1137"/>
                      </a:lnTo>
                      <a:lnTo>
                        <a:pt x="2016" y="1130"/>
                      </a:lnTo>
                      <a:lnTo>
                        <a:pt x="2014" y="1122"/>
                      </a:lnTo>
                      <a:lnTo>
                        <a:pt x="2013" y="1116"/>
                      </a:lnTo>
                      <a:lnTo>
                        <a:pt x="2012" y="1109"/>
                      </a:lnTo>
                      <a:lnTo>
                        <a:pt x="2008" y="1106"/>
                      </a:lnTo>
                      <a:lnTo>
                        <a:pt x="2004" y="1101"/>
                      </a:lnTo>
                      <a:lnTo>
                        <a:pt x="1999" y="1097"/>
                      </a:lnTo>
                      <a:lnTo>
                        <a:pt x="1994" y="1094"/>
                      </a:lnTo>
                      <a:lnTo>
                        <a:pt x="1988" y="1092"/>
                      </a:lnTo>
                      <a:lnTo>
                        <a:pt x="1980" y="1089"/>
                      </a:lnTo>
                      <a:lnTo>
                        <a:pt x="1971" y="1088"/>
                      </a:lnTo>
                      <a:lnTo>
                        <a:pt x="1951" y="1087"/>
                      </a:lnTo>
                      <a:lnTo>
                        <a:pt x="1927" y="1085"/>
                      </a:lnTo>
                      <a:lnTo>
                        <a:pt x="1917" y="1085"/>
                      </a:lnTo>
                      <a:lnTo>
                        <a:pt x="1909" y="1084"/>
                      </a:lnTo>
                      <a:lnTo>
                        <a:pt x="1903" y="1083"/>
                      </a:lnTo>
                      <a:lnTo>
                        <a:pt x="1899" y="1080"/>
                      </a:lnTo>
                      <a:lnTo>
                        <a:pt x="1897" y="1078"/>
                      </a:lnTo>
                      <a:lnTo>
                        <a:pt x="1897" y="1074"/>
                      </a:lnTo>
                      <a:lnTo>
                        <a:pt x="1897" y="1070"/>
                      </a:lnTo>
                      <a:lnTo>
                        <a:pt x="1897" y="1068"/>
                      </a:lnTo>
                      <a:lnTo>
                        <a:pt x="1898" y="1063"/>
                      </a:lnTo>
                      <a:lnTo>
                        <a:pt x="1899" y="1059"/>
                      </a:lnTo>
                      <a:lnTo>
                        <a:pt x="1902" y="1056"/>
                      </a:lnTo>
                      <a:lnTo>
                        <a:pt x="1906" y="1054"/>
                      </a:lnTo>
                      <a:lnTo>
                        <a:pt x="1911" y="1052"/>
                      </a:lnTo>
                      <a:lnTo>
                        <a:pt x="1917" y="1050"/>
                      </a:lnTo>
                      <a:lnTo>
                        <a:pt x="1925" y="1050"/>
                      </a:lnTo>
                      <a:lnTo>
                        <a:pt x="1936" y="1050"/>
                      </a:lnTo>
                      <a:lnTo>
                        <a:pt x="1947" y="1050"/>
                      </a:lnTo>
                      <a:lnTo>
                        <a:pt x="1955" y="1052"/>
                      </a:lnTo>
                      <a:lnTo>
                        <a:pt x="1957" y="1055"/>
                      </a:lnTo>
                      <a:lnTo>
                        <a:pt x="1959" y="1057"/>
                      </a:lnTo>
                      <a:lnTo>
                        <a:pt x="1959" y="1061"/>
                      </a:lnTo>
                      <a:lnTo>
                        <a:pt x="1959" y="1066"/>
                      </a:lnTo>
                      <a:lnTo>
                        <a:pt x="2021" y="1066"/>
                      </a:lnTo>
                      <a:close/>
                      <a:moveTo>
                        <a:pt x="1797" y="1066"/>
                      </a:moveTo>
                      <a:lnTo>
                        <a:pt x="1799" y="1056"/>
                      </a:lnTo>
                      <a:lnTo>
                        <a:pt x="1801" y="1049"/>
                      </a:lnTo>
                      <a:lnTo>
                        <a:pt x="1801" y="1041"/>
                      </a:lnTo>
                      <a:lnTo>
                        <a:pt x="1799" y="1035"/>
                      </a:lnTo>
                      <a:lnTo>
                        <a:pt x="1798" y="1030"/>
                      </a:lnTo>
                      <a:lnTo>
                        <a:pt x="1794" y="1025"/>
                      </a:lnTo>
                      <a:lnTo>
                        <a:pt x="1790" y="1021"/>
                      </a:lnTo>
                      <a:lnTo>
                        <a:pt x="1785" y="1017"/>
                      </a:lnTo>
                      <a:lnTo>
                        <a:pt x="1780" y="1014"/>
                      </a:lnTo>
                      <a:lnTo>
                        <a:pt x="1768" y="1011"/>
                      </a:lnTo>
                      <a:lnTo>
                        <a:pt x="1754" y="1008"/>
                      </a:lnTo>
                      <a:lnTo>
                        <a:pt x="1737" y="1007"/>
                      </a:lnTo>
                      <a:lnTo>
                        <a:pt x="1721" y="1007"/>
                      </a:lnTo>
                      <a:lnTo>
                        <a:pt x="1699" y="1007"/>
                      </a:lnTo>
                      <a:lnTo>
                        <a:pt x="1680" y="1009"/>
                      </a:lnTo>
                      <a:lnTo>
                        <a:pt x="1671" y="1011"/>
                      </a:lnTo>
                      <a:lnTo>
                        <a:pt x="1663" y="1012"/>
                      </a:lnTo>
                      <a:lnTo>
                        <a:pt x="1655" y="1014"/>
                      </a:lnTo>
                      <a:lnTo>
                        <a:pt x="1647" y="1018"/>
                      </a:lnTo>
                      <a:lnTo>
                        <a:pt x="1640" y="1022"/>
                      </a:lnTo>
                      <a:lnTo>
                        <a:pt x="1633" y="1026"/>
                      </a:lnTo>
                      <a:lnTo>
                        <a:pt x="1628" y="1032"/>
                      </a:lnTo>
                      <a:lnTo>
                        <a:pt x="1623" y="1038"/>
                      </a:lnTo>
                      <a:lnTo>
                        <a:pt x="1618" y="1045"/>
                      </a:lnTo>
                      <a:lnTo>
                        <a:pt x="1615" y="1054"/>
                      </a:lnTo>
                      <a:lnTo>
                        <a:pt x="1611" y="1063"/>
                      </a:lnTo>
                      <a:lnTo>
                        <a:pt x="1608" y="1073"/>
                      </a:lnTo>
                      <a:lnTo>
                        <a:pt x="1607" y="1080"/>
                      </a:lnTo>
                      <a:lnTo>
                        <a:pt x="1606" y="1088"/>
                      </a:lnTo>
                      <a:lnTo>
                        <a:pt x="1606" y="1094"/>
                      </a:lnTo>
                      <a:lnTo>
                        <a:pt x="1607" y="1101"/>
                      </a:lnTo>
                      <a:lnTo>
                        <a:pt x="1608" y="1106"/>
                      </a:lnTo>
                      <a:lnTo>
                        <a:pt x="1612" y="1111"/>
                      </a:lnTo>
                      <a:lnTo>
                        <a:pt x="1615" y="1114"/>
                      </a:lnTo>
                      <a:lnTo>
                        <a:pt x="1620" y="1120"/>
                      </a:lnTo>
                      <a:lnTo>
                        <a:pt x="1625" y="1122"/>
                      </a:lnTo>
                      <a:lnTo>
                        <a:pt x="1631" y="1126"/>
                      </a:lnTo>
                      <a:lnTo>
                        <a:pt x="1639" y="1128"/>
                      </a:lnTo>
                      <a:lnTo>
                        <a:pt x="1647" y="1131"/>
                      </a:lnTo>
                      <a:lnTo>
                        <a:pt x="1668" y="1133"/>
                      </a:lnTo>
                      <a:lnTo>
                        <a:pt x="1693" y="1135"/>
                      </a:lnTo>
                      <a:lnTo>
                        <a:pt x="1702" y="1135"/>
                      </a:lnTo>
                      <a:lnTo>
                        <a:pt x="1709" y="1135"/>
                      </a:lnTo>
                      <a:lnTo>
                        <a:pt x="1716" y="1136"/>
                      </a:lnTo>
                      <a:lnTo>
                        <a:pt x="1720" y="1138"/>
                      </a:lnTo>
                      <a:lnTo>
                        <a:pt x="1722" y="1141"/>
                      </a:lnTo>
                      <a:lnTo>
                        <a:pt x="1723" y="1145"/>
                      </a:lnTo>
                      <a:lnTo>
                        <a:pt x="1725" y="1149"/>
                      </a:lnTo>
                      <a:lnTo>
                        <a:pt x="1723" y="1154"/>
                      </a:lnTo>
                      <a:lnTo>
                        <a:pt x="1722" y="1159"/>
                      </a:lnTo>
                      <a:lnTo>
                        <a:pt x="1720" y="1164"/>
                      </a:lnTo>
                      <a:lnTo>
                        <a:pt x="1717" y="1166"/>
                      </a:lnTo>
                      <a:lnTo>
                        <a:pt x="1713" y="1169"/>
                      </a:lnTo>
                      <a:lnTo>
                        <a:pt x="1708" y="1170"/>
                      </a:lnTo>
                      <a:lnTo>
                        <a:pt x="1702" y="1171"/>
                      </a:lnTo>
                      <a:lnTo>
                        <a:pt x="1694" y="1173"/>
                      </a:lnTo>
                      <a:lnTo>
                        <a:pt x="1684" y="1173"/>
                      </a:lnTo>
                      <a:lnTo>
                        <a:pt x="1677" y="1173"/>
                      </a:lnTo>
                      <a:lnTo>
                        <a:pt x="1670" y="1171"/>
                      </a:lnTo>
                      <a:lnTo>
                        <a:pt x="1665" y="1170"/>
                      </a:lnTo>
                      <a:lnTo>
                        <a:pt x="1661" y="1169"/>
                      </a:lnTo>
                      <a:lnTo>
                        <a:pt x="1658" y="1166"/>
                      </a:lnTo>
                      <a:lnTo>
                        <a:pt x="1656" y="1163"/>
                      </a:lnTo>
                      <a:lnTo>
                        <a:pt x="1656" y="1157"/>
                      </a:lnTo>
                      <a:lnTo>
                        <a:pt x="1658" y="1151"/>
                      </a:lnTo>
                      <a:lnTo>
                        <a:pt x="1590" y="1151"/>
                      </a:lnTo>
                      <a:lnTo>
                        <a:pt x="1589" y="1161"/>
                      </a:lnTo>
                      <a:lnTo>
                        <a:pt x="1588" y="1170"/>
                      </a:lnTo>
                      <a:lnTo>
                        <a:pt x="1588" y="1178"/>
                      </a:lnTo>
                      <a:lnTo>
                        <a:pt x="1589" y="1185"/>
                      </a:lnTo>
                      <a:lnTo>
                        <a:pt x="1592" y="1192"/>
                      </a:lnTo>
                      <a:lnTo>
                        <a:pt x="1594" y="1197"/>
                      </a:lnTo>
                      <a:lnTo>
                        <a:pt x="1599" y="1201"/>
                      </a:lnTo>
                      <a:lnTo>
                        <a:pt x="1604" y="1204"/>
                      </a:lnTo>
                      <a:lnTo>
                        <a:pt x="1609" y="1208"/>
                      </a:lnTo>
                      <a:lnTo>
                        <a:pt x="1617" y="1211"/>
                      </a:lnTo>
                      <a:lnTo>
                        <a:pt x="1625" y="1212"/>
                      </a:lnTo>
                      <a:lnTo>
                        <a:pt x="1633" y="1213"/>
                      </a:lnTo>
                      <a:lnTo>
                        <a:pt x="1654" y="1214"/>
                      </a:lnTo>
                      <a:lnTo>
                        <a:pt x="1678" y="1214"/>
                      </a:lnTo>
                      <a:lnTo>
                        <a:pt x="1701" y="1214"/>
                      </a:lnTo>
                      <a:lnTo>
                        <a:pt x="1721" y="1213"/>
                      </a:lnTo>
                      <a:lnTo>
                        <a:pt x="1730" y="1211"/>
                      </a:lnTo>
                      <a:lnTo>
                        <a:pt x="1739" y="1209"/>
                      </a:lnTo>
                      <a:lnTo>
                        <a:pt x="1746" y="1206"/>
                      </a:lnTo>
                      <a:lnTo>
                        <a:pt x="1752" y="1203"/>
                      </a:lnTo>
                      <a:lnTo>
                        <a:pt x="1759" y="1199"/>
                      </a:lnTo>
                      <a:lnTo>
                        <a:pt x="1765" y="1194"/>
                      </a:lnTo>
                      <a:lnTo>
                        <a:pt x="1770" y="1188"/>
                      </a:lnTo>
                      <a:lnTo>
                        <a:pt x="1775" y="1182"/>
                      </a:lnTo>
                      <a:lnTo>
                        <a:pt x="1779" y="1175"/>
                      </a:lnTo>
                      <a:lnTo>
                        <a:pt x="1783" y="1166"/>
                      </a:lnTo>
                      <a:lnTo>
                        <a:pt x="1787" y="1157"/>
                      </a:lnTo>
                      <a:lnTo>
                        <a:pt x="1789" y="1146"/>
                      </a:lnTo>
                      <a:lnTo>
                        <a:pt x="1790" y="1137"/>
                      </a:lnTo>
                      <a:lnTo>
                        <a:pt x="1792" y="1130"/>
                      </a:lnTo>
                      <a:lnTo>
                        <a:pt x="1790" y="1122"/>
                      </a:lnTo>
                      <a:lnTo>
                        <a:pt x="1790" y="1116"/>
                      </a:lnTo>
                      <a:lnTo>
                        <a:pt x="1788" y="1109"/>
                      </a:lnTo>
                      <a:lnTo>
                        <a:pt x="1785" y="1106"/>
                      </a:lnTo>
                      <a:lnTo>
                        <a:pt x="1780" y="1101"/>
                      </a:lnTo>
                      <a:lnTo>
                        <a:pt x="1776" y="1097"/>
                      </a:lnTo>
                      <a:lnTo>
                        <a:pt x="1770" y="1094"/>
                      </a:lnTo>
                      <a:lnTo>
                        <a:pt x="1764" y="1092"/>
                      </a:lnTo>
                      <a:lnTo>
                        <a:pt x="1756" y="1089"/>
                      </a:lnTo>
                      <a:lnTo>
                        <a:pt x="1747" y="1088"/>
                      </a:lnTo>
                      <a:lnTo>
                        <a:pt x="1727" y="1087"/>
                      </a:lnTo>
                      <a:lnTo>
                        <a:pt x="1704" y="1085"/>
                      </a:lnTo>
                      <a:lnTo>
                        <a:pt x="1693" y="1085"/>
                      </a:lnTo>
                      <a:lnTo>
                        <a:pt x="1685" y="1084"/>
                      </a:lnTo>
                      <a:lnTo>
                        <a:pt x="1679" y="1083"/>
                      </a:lnTo>
                      <a:lnTo>
                        <a:pt x="1675" y="1080"/>
                      </a:lnTo>
                      <a:lnTo>
                        <a:pt x="1674" y="1078"/>
                      </a:lnTo>
                      <a:lnTo>
                        <a:pt x="1673" y="1074"/>
                      </a:lnTo>
                      <a:lnTo>
                        <a:pt x="1673" y="1070"/>
                      </a:lnTo>
                      <a:lnTo>
                        <a:pt x="1674" y="1068"/>
                      </a:lnTo>
                      <a:lnTo>
                        <a:pt x="1674" y="1063"/>
                      </a:lnTo>
                      <a:lnTo>
                        <a:pt x="1677" y="1059"/>
                      </a:lnTo>
                      <a:lnTo>
                        <a:pt x="1678" y="1056"/>
                      </a:lnTo>
                      <a:lnTo>
                        <a:pt x="1682" y="1054"/>
                      </a:lnTo>
                      <a:lnTo>
                        <a:pt x="1687" y="1052"/>
                      </a:lnTo>
                      <a:lnTo>
                        <a:pt x="1693" y="1050"/>
                      </a:lnTo>
                      <a:lnTo>
                        <a:pt x="1701" y="1050"/>
                      </a:lnTo>
                      <a:lnTo>
                        <a:pt x="1712" y="1050"/>
                      </a:lnTo>
                      <a:lnTo>
                        <a:pt x="1723" y="1050"/>
                      </a:lnTo>
                      <a:lnTo>
                        <a:pt x="1731" y="1052"/>
                      </a:lnTo>
                      <a:lnTo>
                        <a:pt x="1733" y="1055"/>
                      </a:lnTo>
                      <a:lnTo>
                        <a:pt x="1735" y="1057"/>
                      </a:lnTo>
                      <a:lnTo>
                        <a:pt x="1735" y="1061"/>
                      </a:lnTo>
                      <a:lnTo>
                        <a:pt x="1735" y="1066"/>
                      </a:lnTo>
                      <a:lnTo>
                        <a:pt x="1797" y="1066"/>
                      </a:lnTo>
                      <a:close/>
                      <a:moveTo>
                        <a:pt x="1570" y="1122"/>
                      </a:moveTo>
                      <a:lnTo>
                        <a:pt x="1573" y="1112"/>
                      </a:lnTo>
                      <a:lnTo>
                        <a:pt x="1575" y="1097"/>
                      </a:lnTo>
                      <a:lnTo>
                        <a:pt x="1578" y="1083"/>
                      </a:lnTo>
                      <a:lnTo>
                        <a:pt x="1579" y="1071"/>
                      </a:lnTo>
                      <a:lnTo>
                        <a:pt x="1579" y="1060"/>
                      </a:lnTo>
                      <a:lnTo>
                        <a:pt x="1579" y="1051"/>
                      </a:lnTo>
                      <a:lnTo>
                        <a:pt x="1577" y="1042"/>
                      </a:lnTo>
                      <a:lnTo>
                        <a:pt x="1574" y="1035"/>
                      </a:lnTo>
                      <a:lnTo>
                        <a:pt x="1570" y="1028"/>
                      </a:lnTo>
                      <a:lnTo>
                        <a:pt x="1565" y="1023"/>
                      </a:lnTo>
                      <a:lnTo>
                        <a:pt x="1559" y="1018"/>
                      </a:lnTo>
                      <a:lnTo>
                        <a:pt x="1552" y="1014"/>
                      </a:lnTo>
                      <a:lnTo>
                        <a:pt x="1544" y="1012"/>
                      </a:lnTo>
                      <a:lnTo>
                        <a:pt x="1535" y="1009"/>
                      </a:lnTo>
                      <a:lnTo>
                        <a:pt x="1523" y="1008"/>
                      </a:lnTo>
                      <a:lnTo>
                        <a:pt x="1511" y="1007"/>
                      </a:lnTo>
                      <a:lnTo>
                        <a:pt x="1498" y="1007"/>
                      </a:lnTo>
                      <a:lnTo>
                        <a:pt x="1483" y="1007"/>
                      </a:lnTo>
                      <a:lnTo>
                        <a:pt x="1470" y="1008"/>
                      </a:lnTo>
                      <a:lnTo>
                        <a:pt x="1458" y="1009"/>
                      </a:lnTo>
                      <a:lnTo>
                        <a:pt x="1447" y="1012"/>
                      </a:lnTo>
                      <a:lnTo>
                        <a:pt x="1437" y="1016"/>
                      </a:lnTo>
                      <a:lnTo>
                        <a:pt x="1428" y="1019"/>
                      </a:lnTo>
                      <a:lnTo>
                        <a:pt x="1420" y="1025"/>
                      </a:lnTo>
                      <a:lnTo>
                        <a:pt x="1413" y="1030"/>
                      </a:lnTo>
                      <a:lnTo>
                        <a:pt x="1407" y="1037"/>
                      </a:lnTo>
                      <a:lnTo>
                        <a:pt x="1401" y="1045"/>
                      </a:lnTo>
                      <a:lnTo>
                        <a:pt x="1396" y="1052"/>
                      </a:lnTo>
                      <a:lnTo>
                        <a:pt x="1391" y="1063"/>
                      </a:lnTo>
                      <a:lnTo>
                        <a:pt x="1383" y="1085"/>
                      </a:lnTo>
                      <a:lnTo>
                        <a:pt x="1377" y="1112"/>
                      </a:lnTo>
                      <a:lnTo>
                        <a:pt x="1373" y="1125"/>
                      </a:lnTo>
                      <a:lnTo>
                        <a:pt x="1372" y="1137"/>
                      </a:lnTo>
                      <a:lnTo>
                        <a:pt x="1370" y="1149"/>
                      </a:lnTo>
                      <a:lnTo>
                        <a:pt x="1370" y="1159"/>
                      </a:lnTo>
                      <a:lnTo>
                        <a:pt x="1370" y="1169"/>
                      </a:lnTo>
                      <a:lnTo>
                        <a:pt x="1372" y="1178"/>
                      </a:lnTo>
                      <a:lnTo>
                        <a:pt x="1374" y="1185"/>
                      </a:lnTo>
                      <a:lnTo>
                        <a:pt x="1378" y="1192"/>
                      </a:lnTo>
                      <a:lnTo>
                        <a:pt x="1383" y="1197"/>
                      </a:lnTo>
                      <a:lnTo>
                        <a:pt x="1389" y="1202"/>
                      </a:lnTo>
                      <a:lnTo>
                        <a:pt x="1396" y="1206"/>
                      </a:lnTo>
                      <a:lnTo>
                        <a:pt x="1404" y="1209"/>
                      </a:lnTo>
                      <a:lnTo>
                        <a:pt x="1415" y="1212"/>
                      </a:lnTo>
                      <a:lnTo>
                        <a:pt x="1425" y="1213"/>
                      </a:lnTo>
                      <a:lnTo>
                        <a:pt x="1437" y="1214"/>
                      </a:lnTo>
                      <a:lnTo>
                        <a:pt x="1451" y="1214"/>
                      </a:lnTo>
                      <a:lnTo>
                        <a:pt x="1471" y="1214"/>
                      </a:lnTo>
                      <a:lnTo>
                        <a:pt x="1490" y="1213"/>
                      </a:lnTo>
                      <a:lnTo>
                        <a:pt x="1499" y="1212"/>
                      </a:lnTo>
                      <a:lnTo>
                        <a:pt x="1508" y="1211"/>
                      </a:lnTo>
                      <a:lnTo>
                        <a:pt x="1517" y="1208"/>
                      </a:lnTo>
                      <a:lnTo>
                        <a:pt x="1525" y="1204"/>
                      </a:lnTo>
                      <a:lnTo>
                        <a:pt x="1531" y="1201"/>
                      </a:lnTo>
                      <a:lnTo>
                        <a:pt x="1537" y="1197"/>
                      </a:lnTo>
                      <a:lnTo>
                        <a:pt x="1544" y="1190"/>
                      </a:lnTo>
                      <a:lnTo>
                        <a:pt x="1549" y="1184"/>
                      </a:lnTo>
                      <a:lnTo>
                        <a:pt x="1554" y="1176"/>
                      </a:lnTo>
                      <a:lnTo>
                        <a:pt x="1559" y="1169"/>
                      </a:lnTo>
                      <a:lnTo>
                        <a:pt x="1561" y="1159"/>
                      </a:lnTo>
                      <a:lnTo>
                        <a:pt x="1565" y="1147"/>
                      </a:lnTo>
                      <a:lnTo>
                        <a:pt x="1499" y="1147"/>
                      </a:lnTo>
                      <a:lnTo>
                        <a:pt x="1497" y="1155"/>
                      </a:lnTo>
                      <a:lnTo>
                        <a:pt x="1494" y="1160"/>
                      </a:lnTo>
                      <a:lnTo>
                        <a:pt x="1490" y="1164"/>
                      </a:lnTo>
                      <a:lnTo>
                        <a:pt x="1487" y="1166"/>
                      </a:lnTo>
                      <a:lnTo>
                        <a:pt x="1475" y="1169"/>
                      </a:lnTo>
                      <a:lnTo>
                        <a:pt x="1461" y="1169"/>
                      </a:lnTo>
                      <a:lnTo>
                        <a:pt x="1453" y="1169"/>
                      </a:lnTo>
                      <a:lnTo>
                        <a:pt x="1446" y="1166"/>
                      </a:lnTo>
                      <a:lnTo>
                        <a:pt x="1441" y="1164"/>
                      </a:lnTo>
                      <a:lnTo>
                        <a:pt x="1437" y="1159"/>
                      </a:lnTo>
                      <a:lnTo>
                        <a:pt x="1436" y="1152"/>
                      </a:lnTo>
                      <a:lnTo>
                        <a:pt x="1436" y="1145"/>
                      </a:lnTo>
                      <a:lnTo>
                        <a:pt x="1437" y="1135"/>
                      </a:lnTo>
                      <a:lnTo>
                        <a:pt x="1440" y="1122"/>
                      </a:lnTo>
                      <a:lnTo>
                        <a:pt x="1570" y="1122"/>
                      </a:lnTo>
                      <a:close/>
                      <a:moveTo>
                        <a:pt x="1447" y="1087"/>
                      </a:moveTo>
                      <a:lnTo>
                        <a:pt x="1450" y="1078"/>
                      </a:lnTo>
                      <a:lnTo>
                        <a:pt x="1453" y="1070"/>
                      </a:lnTo>
                      <a:lnTo>
                        <a:pt x="1456" y="1064"/>
                      </a:lnTo>
                      <a:lnTo>
                        <a:pt x="1460" y="1060"/>
                      </a:lnTo>
                      <a:lnTo>
                        <a:pt x="1465" y="1056"/>
                      </a:lnTo>
                      <a:lnTo>
                        <a:pt x="1471" y="1055"/>
                      </a:lnTo>
                      <a:lnTo>
                        <a:pt x="1478" y="1054"/>
                      </a:lnTo>
                      <a:lnTo>
                        <a:pt x="1487" y="1052"/>
                      </a:lnTo>
                      <a:lnTo>
                        <a:pt x="1494" y="1052"/>
                      </a:lnTo>
                      <a:lnTo>
                        <a:pt x="1501" y="1054"/>
                      </a:lnTo>
                      <a:lnTo>
                        <a:pt x="1506" y="1055"/>
                      </a:lnTo>
                      <a:lnTo>
                        <a:pt x="1511" y="1059"/>
                      </a:lnTo>
                      <a:lnTo>
                        <a:pt x="1513" y="1063"/>
                      </a:lnTo>
                      <a:lnTo>
                        <a:pt x="1515" y="1069"/>
                      </a:lnTo>
                      <a:lnTo>
                        <a:pt x="1515" y="1076"/>
                      </a:lnTo>
                      <a:lnTo>
                        <a:pt x="1512" y="1087"/>
                      </a:lnTo>
                      <a:lnTo>
                        <a:pt x="1447" y="1087"/>
                      </a:lnTo>
                      <a:close/>
                      <a:moveTo>
                        <a:pt x="1275" y="1011"/>
                      </a:moveTo>
                      <a:lnTo>
                        <a:pt x="1210" y="1011"/>
                      </a:lnTo>
                      <a:lnTo>
                        <a:pt x="1165" y="1212"/>
                      </a:lnTo>
                      <a:lnTo>
                        <a:pt x="1231" y="1212"/>
                      </a:lnTo>
                      <a:lnTo>
                        <a:pt x="1258" y="1092"/>
                      </a:lnTo>
                      <a:lnTo>
                        <a:pt x="1261" y="1079"/>
                      </a:lnTo>
                      <a:lnTo>
                        <a:pt x="1268" y="1068"/>
                      </a:lnTo>
                      <a:lnTo>
                        <a:pt x="1272" y="1064"/>
                      </a:lnTo>
                      <a:lnTo>
                        <a:pt x="1275" y="1060"/>
                      </a:lnTo>
                      <a:lnTo>
                        <a:pt x="1282" y="1059"/>
                      </a:lnTo>
                      <a:lnTo>
                        <a:pt x="1288" y="1057"/>
                      </a:lnTo>
                      <a:lnTo>
                        <a:pt x="1293" y="1059"/>
                      </a:lnTo>
                      <a:lnTo>
                        <a:pt x="1297" y="1060"/>
                      </a:lnTo>
                      <a:lnTo>
                        <a:pt x="1299" y="1064"/>
                      </a:lnTo>
                      <a:lnTo>
                        <a:pt x="1302" y="1068"/>
                      </a:lnTo>
                      <a:lnTo>
                        <a:pt x="1302" y="1078"/>
                      </a:lnTo>
                      <a:lnTo>
                        <a:pt x="1301" y="1089"/>
                      </a:lnTo>
                      <a:lnTo>
                        <a:pt x="1298" y="1099"/>
                      </a:lnTo>
                      <a:lnTo>
                        <a:pt x="1358" y="1099"/>
                      </a:lnTo>
                      <a:lnTo>
                        <a:pt x="1361" y="1083"/>
                      </a:lnTo>
                      <a:lnTo>
                        <a:pt x="1364" y="1069"/>
                      </a:lnTo>
                      <a:lnTo>
                        <a:pt x="1365" y="1055"/>
                      </a:lnTo>
                      <a:lnTo>
                        <a:pt x="1366" y="1042"/>
                      </a:lnTo>
                      <a:lnTo>
                        <a:pt x="1365" y="1031"/>
                      </a:lnTo>
                      <a:lnTo>
                        <a:pt x="1364" y="1026"/>
                      </a:lnTo>
                      <a:lnTo>
                        <a:pt x="1361" y="1021"/>
                      </a:lnTo>
                      <a:lnTo>
                        <a:pt x="1358" y="1017"/>
                      </a:lnTo>
                      <a:lnTo>
                        <a:pt x="1354" y="1013"/>
                      </a:lnTo>
                      <a:lnTo>
                        <a:pt x="1349" y="1011"/>
                      </a:lnTo>
                      <a:lnTo>
                        <a:pt x="1344" y="1008"/>
                      </a:lnTo>
                      <a:lnTo>
                        <a:pt x="1336" y="1007"/>
                      </a:lnTo>
                      <a:lnTo>
                        <a:pt x="1328" y="1007"/>
                      </a:lnTo>
                      <a:lnTo>
                        <a:pt x="1320" y="1007"/>
                      </a:lnTo>
                      <a:lnTo>
                        <a:pt x="1311" y="1009"/>
                      </a:lnTo>
                      <a:lnTo>
                        <a:pt x="1303" y="1012"/>
                      </a:lnTo>
                      <a:lnTo>
                        <a:pt x="1296" y="1014"/>
                      </a:lnTo>
                      <a:lnTo>
                        <a:pt x="1288" y="1019"/>
                      </a:lnTo>
                      <a:lnTo>
                        <a:pt x="1282" y="1026"/>
                      </a:lnTo>
                      <a:lnTo>
                        <a:pt x="1275" y="1032"/>
                      </a:lnTo>
                      <a:lnTo>
                        <a:pt x="1270" y="1040"/>
                      </a:lnTo>
                      <a:lnTo>
                        <a:pt x="1269" y="1040"/>
                      </a:lnTo>
                      <a:lnTo>
                        <a:pt x="1275" y="1011"/>
                      </a:lnTo>
                      <a:close/>
                      <a:moveTo>
                        <a:pt x="998" y="1182"/>
                      </a:moveTo>
                      <a:lnTo>
                        <a:pt x="1002" y="1182"/>
                      </a:lnTo>
                      <a:lnTo>
                        <a:pt x="1005" y="1190"/>
                      </a:lnTo>
                      <a:lnTo>
                        <a:pt x="1008" y="1198"/>
                      </a:lnTo>
                      <a:lnTo>
                        <a:pt x="1012" y="1204"/>
                      </a:lnTo>
                      <a:lnTo>
                        <a:pt x="1018" y="1208"/>
                      </a:lnTo>
                      <a:lnTo>
                        <a:pt x="1026" y="1212"/>
                      </a:lnTo>
                      <a:lnTo>
                        <a:pt x="1034" y="1213"/>
                      </a:lnTo>
                      <a:lnTo>
                        <a:pt x="1041" y="1214"/>
                      </a:lnTo>
                      <a:lnTo>
                        <a:pt x="1050" y="1214"/>
                      </a:lnTo>
                      <a:lnTo>
                        <a:pt x="1060" y="1214"/>
                      </a:lnTo>
                      <a:lnTo>
                        <a:pt x="1069" y="1213"/>
                      </a:lnTo>
                      <a:lnTo>
                        <a:pt x="1078" y="1212"/>
                      </a:lnTo>
                      <a:lnTo>
                        <a:pt x="1087" y="1211"/>
                      </a:lnTo>
                      <a:lnTo>
                        <a:pt x="1094" y="1207"/>
                      </a:lnTo>
                      <a:lnTo>
                        <a:pt x="1101" y="1204"/>
                      </a:lnTo>
                      <a:lnTo>
                        <a:pt x="1107" y="1199"/>
                      </a:lnTo>
                      <a:lnTo>
                        <a:pt x="1113" y="1194"/>
                      </a:lnTo>
                      <a:lnTo>
                        <a:pt x="1118" y="1189"/>
                      </a:lnTo>
                      <a:lnTo>
                        <a:pt x="1123" y="1183"/>
                      </a:lnTo>
                      <a:lnTo>
                        <a:pt x="1129" y="1175"/>
                      </a:lnTo>
                      <a:lnTo>
                        <a:pt x="1132" y="1168"/>
                      </a:lnTo>
                      <a:lnTo>
                        <a:pt x="1140" y="1150"/>
                      </a:lnTo>
                      <a:lnTo>
                        <a:pt x="1145" y="1128"/>
                      </a:lnTo>
                      <a:lnTo>
                        <a:pt x="1155" y="1083"/>
                      </a:lnTo>
                      <a:lnTo>
                        <a:pt x="1158" y="1073"/>
                      </a:lnTo>
                      <a:lnTo>
                        <a:pt x="1159" y="1064"/>
                      </a:lnTo>
                      <a:lnTo>
                        <a:pt x="1159" y="1056"/>
                      </a:lnTo>
                      <a:lnTo>
                        <a:pt x="1158" y="1049"/>
                      </a:lnTo>
                      <a:lnTo>
                        <a:pt x="1156" y="1041"/>
                      </a:lnTo>
                      <a:lnTo>
                        <a:pt x="1155" y="1035"/>
                      </a:lnTo>
                      <a:lnTo>
                        <a:pt x="1153" y="1030"/>
                      </a:lnTo>
                      <a:lnTo>
                        <a:pt x="1149" y="1025"/>
                      </a:lnTo>
                      <a:lnTo>
                        <a:pt x="1144" y="1021"/>
                      </a:lnTo>
                      <a:lnTo>
                        <a:pt x="1140" y="1017"/>
                      </a:lnTo>
                      <a:lnTo>
                        <a:pt x="1134" y="1013"/>
                      </a:lnTo>
                      <a:lnTo>
                        <a:pt x="1127" y="1011"/>
                      </a:lnTo>
                      <a:lnTo>
                        <a:pt x="1113" y="1008"/>
                      </a:lnTo>
                      <a:lnTo>
                        <a:pt x="1096" y="1007"/>
                      </a:lnTo>
                      <a:lnTo>
                        <a:pt x="1086" y="1007"/>
                      </a:lnTo>
                      <a:lnTo>
                        <a:pt x="1075" y="1008"/>
                      </a:lnTo>
                      <a:lnTo>
                        <a:pt x="1067" y="1011"/>
                      </a:lnTo>
                      <a:lnTo>
                        <a:pt x="1058" y="1014"/>
                      </a:lnTo>
                      <a:lnTo>
                        <a:pt x="1050" y="1019"/>
                      </a:lnTo>
                      <a:lnTo>
                        <a:pt x="1042" y="1026"/>
                      </a:lnTo>
                      <a:lnTo>
                        <a:pt x="1036" y="1033"/>
                      </a:lnTo>
                      <a:lnTo>
                        <a:pt x="1031" y="1042"/>
                      </a:lnTo>
                      <a:lnTo>
                        <a:pt x="1027" y="1042"/>
                      </a:lnTo>
                      <a:lnTo>
                        <a:pt x="1036" y="1011"/>
                      </a:lnTo>
                      <a:lnTo>
                        <a:pt x="970" y="1011"/>
                      </a:lnTo>
                      <a:lnTo>
                        <a:pt x="907" y="1299"/>
                      </a:lnTo>
                      <a:lnTo>
                        <a:pt x="973" y="1299"/>
                      </a:lnTo>
                      <a:lnTo>
                        <a:pt x="998" y="1182"/>
                      </a:lnTo>
                      <a:close/>
                      <a:moveTo>
                        <a:pt x="1083" y="1112"/>
                      </a:moveTo>
                      <a:lnTo>
                        <a:pt x="1079" y="1127"/>
                      </a:lnTo>
                      <a:lnTo>
                        <a:pt x="1077" y="1138"/>
                      </a:lnTo>
                      <a:lnTo>
                        <a:pt x="1072" y="1149"/>
                      </a:lnTo>
                      <a:lnTo>
                        <a:pt x="1068" y="1155"/>
                      </a:lnTo>
                      <a:lnTo>
                        <a:pt x="1061" y="1160"/>
                      </a:lnTo>
                      <a:lnTo>
                        <a:pt x="1055" y="1163"/>
                      </a:lnTo>
                      <a:lnTo>
                        <a:pt x="1046" y="1164"/>
                      </a:lnTo>
                      <a:lnTo>
                        <a:pt x="1036" y="1164"/>
                      </a:lnTo>
                      <a:lnTo>
                        <a:pt x="1026" y="1164"/>
                      </a:lnTo>
                      <a:lnTo>
                        <a:pt x="1020" y="1163"/>
                      </a:lnTo>
                      <a:lnTo>
                        <a:pt x="1016" y="1161"/>
                      </a:lnTo>
                      <a:lnTo>
                        <a:pt x="1013" y="1160"/>
                      </a:lnTo>
                      <a:lnTo>
                        <a:pt x="1012" y="1157"/>
                      </a:lnTo>
                      <a:lnTo>
                        <a:pt x="1011" y="1155"/>
                      </a:lnTo>
                      <a:lnTo>
                        <a:pt x="1008" y="1149"/>
                      </a:lnTo>
                      <a:lnTo>
                        <a:pt x="1010" y="1138"/>
                      </a:lnTo>
                      <a:lnTo>
                        <a:pt x="1011" y="1127"/>
                      </a:lnTo>
                      <a:lnTo>
                        <a:pt x="1015" y="1111"/>
                      </a:lnTo>
                      <a:lnTo>
                        <a:pt x="1017" y="1098"/>
                      </a:lnTo>
                      <a:lnTo>
                        <a:pt x="1021" y="1087"/>
                      </a:lnTo>
                      <a:lnTo>
                        <a:pt x="1025" y="1078"/>
                      </a:lnTo>
                      <a:lnTo>
                        <a:pt x="1030" y="1070"/>
                      </a:lnTo>
                      <a:lnTo>
                        <a:pt x="1035" y="1064"/>
                      </a:lnTo>
                      <a:lnTo>
                        <a:pt x="1041" y="1060"/>
                      </a:lnTo>
                      <a:lnTo>
                        <a:pt x="1050" y="1059"/>
                      </a:lnTo>
                      <a:lnTo>
                        <a:pt x="1060" y="1057"/>
                      </a:lnTo>
                      <a:lnTo>
                        <a:pt x="1070" y="1059"/>
                      </a:lnTo>
                      <a:lnTo>
                        <a:pt x="1078" y="1060"/>
                      </a:lnTo>
                      <a:lnTo>
                        <a:pt x="1080" y="1063"/>
                      </a:lnTo>
                      <a:lnTo>
                        <a:pt x="1083" y="1064"/>
                      </a:lnTo>
                      <a:lnTo>
                        <a:pt x="1086" y="1066"/>
                      </a:lnTo>
                      <a:lnTo>
                        <a:pt x="1087" y="1070"/>
                      </a:lnTo>
                      <a:lnTo>
                        <a:pt x="1088" y="1078"/>
                      </a:lnTo>
                      <a:lnTo>
                        <a:pt x="1088" y="1087"/>
                      </a:lnTo>
                      <a:lnTo>
                        <a:pt x="1086" y="1098"/>
                      </a:lnTo>
                      <a:lnTo>
                        <a:pt x="1083" y="1112"/>
                      </a:lnTo>
                      <a:close/>
                      <a:moveTo>
                        <a:pt x="943" y="1011"/>
                      </a:moveTo>
                      <a:lnTo>
                        <a:pt x="867" y="1011"/>
                      </a:lnTo>
                      <a:lnTo>
                        <a:pt x="830" y="1066"/>
                      </a:lnTo>
                      <a:lnTo>
                        <a:pt x="819" y="1011"/>
                      </a:lnTo>
                      <a:lnTo>
                        <a:pt x="743" y="1011"/>
                      </a:lnTo>
                      <a:lnTo>
                        <a:pt x="773" y="1106"/>
                      </a:lnTo>
                      <a:lnTo>
                        <a:pt x="691" y="1212"/>
                      </a:lnTo>
                      <a:lnTo>
                        <a:pt x="769" y="1212"/>
                      </a:lnTo>
                      <a:lnTo>
                        <a:pt x="812" y="1146"/>
                      </a:lnTo>
                      <a:lnTo>
                        <a:pt x="826" y="1212"/>
                      </a:lnTo>
                      <a:lnTo>
                        <a:pt x="903" y="1212"/>
                      </a:lnTo>
                      <a:lnTo>
                        <a:pt x="869" y="1106"/>
                      </a:lnTo>
                      <a:lnTo>
                        <a:pt x="943" y="1011"/>
                      </a:lnTo>
                      <a:close/>
                      <a:moveTo>
                        <a:pt x="696" y="1122"/>
                      </a:moveTo>
                      <a:lnTo>
                        <a:pt x="698" y="1112"/>
                      </a:lnTo>
                      <a:lnTo>
                        <a:pt x="701" y="1097"/>
                      </a:lnTo>
                      <a:lnTo>
                        <a:pt x="703" y="1083"/>
                      </a:lnTo>
                      <a:lnTo>
                        <a:pt x="705" y="1071"/>
                      </a:lnTo>
                      <a:lnTo>
                        <a:pt x="705" y="1060"/>
                      </a:lnTo>
                      <a:lnTo>
                        <a:pt x="703" y="1051"/>
                      </a:lnTo>
                      <a:lnTo>
                        <a:pt x="702" y="1042"/>
                      </a:lnTo>
                      <a:lnTo>
                        <a:pt x="700" y="1035"/>
                      </a:lnTo>
                      <a:lnTo>
                        <a:pt x="696" y="1028"/>
                      </a:lnTo>
                      <a:lnTo>
                        <a:pt x="691" y="1023"/>
                      </a:lnTo>
                      <a:lnTo>
                        <a:pt x="684" y="1018"/>
                      </a:lnTo>
                      <a:lnTo>
                        <a:pt x="677" y="1014"/>
                      </a:lnTo>
                      <a:lnTo>
                        <a:pt x="669" y="1012"/>
                      </a:lnTo>
                      <a:lnTo>
                        <a:pt x="659" y="1009"/>
                      </a:lnTo>
                      <a:lnTo>
                        <a:pt x="649" y="1008"/>
                      </a:lnTo>
                      <a:lnTo>
                        <a:pt x="636" y="1007"/>
                      </a:lnTo>
                      <a:lnTo>
                        <a:pt x="622" y="1007"/>
                      </a:lnTo>
                      <a:lnTo>
                        <a:pt x="608" y="1007"/>
                      </a:lnTo>
                      <a:lnTo>
                        <a:pt x="595" y="1008"/>
                      </a:lnTo>
                      <a:lnTo>
                        <a:pt x="583" y="1009"/>
                      </a:lnTo>
                      <a:lnTo>
                        <a:pt x="572" y="1012"/>
                      </a:lnTo>
                      <a:lnTo>
                        <a:pt x="562" y="1016"/>
                      </a:lnTo>
                      <a:lnTo>
                        <a:pt x="553" y="1019"/>
                      </a:lnTo>
                      <a:lnTo>
                        <a:pt x="545" y="1025"/>
                      </a:lnTo>
                      <a:lnTo>
                        <a:pt x="538" y="1030"/>
                      </a:lnTo>
                      <a:lnTo>
                        <a:pt x="531" y="1037"/>
                      </a:lnTo>
                      <a:lnTo>
                        <a:pt x="526" y="1045"/>
                      </a:lnTo>
                      <a:lnTo>
                        <a:pt x="521" y="1052"/>
                      </a:lnTo>
                      <a:lnTo>
                        <a:pt x="516" y="1063"/>
                      </a:lnTo>
                      <a:lnTo>
                        <a:pt x="508" y="1085"/>
                      </a:lnTo>
                      <a:lnTo>
                        <a:pt x="501" y="1112"/>
                      </a:lnTo>
                      <a:lnTo>
                        <a:pt x="498" y="1125"/>
                      </a:lnTo>
                      <a:lnTo>
                        <a:pt x="497" y="1137"/>
                      </a:lnTo>
                      <a:lnTo>
                        <a:pt x="496" y="1149"/>
                      </a:lnTo>
                      <a:lnTo>
                        <a:pt x="495" y="1159"/>
                      </a:lnTo>
                      <a:lnTo>
                        <a:pt x="496" y="1169"/>
                      </a:lnTo>
                      <a:lnTo>
                        <a:pt x="497" y="1178"/>
                      </a:lnTo>
                      <a:lnTo>
                        <a:pt x="500" y="1185"/>
                      </a:lnTo>
                      <a:lnTo>
                        <a:pt x="503" y="1192"/>
                      </a:lnTo>
                      <a:lnTo>
                        <a:pt x="508" y="1197"/>
                      </a:lnTo>
                      <a:lnTo>
                        <a:pt x="514" y="1202"/>
                      </a:lnTo>
                      <a:lnTo>
                        <a:pt x="521" y="1206"/>
                      </a:lnTo>
                      <a:lnTo>
                        <a:pt x="529" y="1209"/>
                      </a:lnTo>
                      <a:lnTo>
                        <a:pt x="539" y="1212"/>
                      </a:lnTo>
                      <a:lnTo>
                        <a:pt x="550" y="1213"/>
                      </a:lnTo>
                      <a:lnTo>
                        <a:pt x="563" y="1214"/>
                      </a:lnTo>
                      <a:lnTo>
                        <a:pt x="577" y="1214"/>
                      </a:lnTo>
                      <a:lnTo>
                        <a:pt x="597" y="1214"/>
                      </a:lnTo>
                      <a:lnTo>
                        <a:pt x="616" y="1213"/>
                      </a:lnTo>
                      <a:lnTo>
                        <a:pt x="625" y="1212"/>
                      </a:lnTo>
                      <a:lnTo>
                        <a:pt x="634" y="1211"/>
                      </a:lnTo>
                      <a:lnTo>
                        <a:pt x="641" y="1208"/>
                      </a:lnTo>
                      <a:lnTo>
                        <a:pt x="649" y="1204"/>
                      </a:lnTo>
                      <a:lnTo>
                        <a:pt x="657" y="1201"/>
                      </a:lnTo>
                      <a:lnTo>
                        <a:pt x="663" y="1197"/>
                      </a:lnTo>
                      <a:lnTo>
                        <a:pt x="669" y="1190"/>
                      </a:lnTo>
                      <a:lnTo>
                        <a:pt x="674" y="1184"/>
                      </a:lnTo>
                      <a:lnTo>
                        <a:pt x="679" y="1176"/>
                      </a:lnTo>
                      <a:lnTo>
                        <a:pt x="683" y="1169"/>
                      </a:lnTo>
                      <a:lnTo>
                        <a:pt x="687" y="1159"/>
                      </a:lnTo>
                      <a:lnTo>
                        <a:pt x="689" y="1147"/>
                      </a:lnTo>
                      <a:lnTo>
                        <a:pt x="624" y="1147"/>
                      </a:lnTo>
                      <a:lnTo>
                        <a:pt x="622" y="1155"/>
                      </a:lnTo>
                      <a:lnTo>
                        <a:pt x="619" y="1160"/>
                      </a:lnTo>
                      <a:lnTo>
                        <a:pt x="616" y="1164"/>
                      </a:lnTo>
                      <a:lnTo>
                        <a:pt x="611" y="1166"/>
                      </a:lnTo>
                      <a:lnTo>
                        <a:pt x="601" y="1169"/>
                      </a:lnTo>
                      <a:lnTo>
                        <a:pt x="587" y="1169"/>
                      </a:lnTo>
                      <a:lnTo>
                        <a:pt x="578" y="1169"/>
                      </a:lnTo>
                      <a:lnTo>
                        <a:pt x="570" y="1166"/>
                      </a:lnTo>
                      <a:lnTo>
                        <a:pt x="565" y="1164"/>
                      </a:lnTo>
                      <a:lnTo>
                        <a:pt x="563" y="1159"/>
                      </a:lnTo>
                      <a:lnTo>
                        <a:pt x="562" y="1152"/>
                      </a:lnTo>
                      <a:lnTo>
                        <a:pt x="562" y="1145"/>
                      </a:lnTo>
                      <a:lnTo>
                        <a:pt x="563" y="1135"/>
                      </a:lnTo>
                      <a:lnTo>
                        <a:pt x="564" y="1122"/>
                      </a:lnTo>
                      <a:lnTo>
                        <a:pt x="696" y="1122"/>
                      </a:lnTo>
                      <a:close/>
                      <a:moveTo>
                        <a:pt x="573" y="1087"/>
                      </a:moveTo>
                      <a:lnTo>
                        <a:pt x="576" y="1078"/>
                      </a:lnTo>
                      <a:lnTo>
                        <a:pt x="578" y="1070"/>
                      </a:lnTo>
                      <a:lnTo>
                        <a:pt x="582" y="1064"/>
                      </a:lnTo>
                      <a:lnTo>
                        <a:pt x="586" y="1060"/>
                      </a:lnTo>
                      <a:lnTo>
                        <a:pt x="591" y="1056"/>
                      </a:lnTo>
                      <a:lnTo>
                        <a:pt x="597" y="1055"/>
                      </a:lnTo>
                      <a:lnTo>
                        <a:pt x="603" y="1054"/>
                      </a:lnTo>
                      <a:lnTo>
                        <a:pt x="611" y="1052"/>
                      </a:lnTo>
                      <a:lnTo>
                        <a:pt x="620" y="1052"/>
                      </a:lnTo>
                      <a:lnTo>
                        <a:pt x="626" y="1054"/>
                      </a:lnTo>
                      <a:lnTo>
                        <a:pt x="631" y="1055"/>
                      </a:lnTo>
                      <a:lnTo>
                        <a:pt x="635" y="1059"/>
                      </a:lnTo>
                      <a:lnTo>
                        <a:pt x="638" y="1063"/>
                      </a:lnTo>
                      <a:lnTo>
                        <a:pt x="639" y="1069"/>
                      </a:lnTo>
                      <a:lnTo>
                        <a:pt x="639" y="1076"/>
                      </a:lnTo>
                      <a:lnTo>
                        <a:pt x="638" y="1087"/>
                      </a:lnTo>
                      <a:lnTo>
                        <a:pt x="573" y="1087"/>
                      </a:lnTo>
                      <a:close/>
                      <a:moveTo>
                        <a:pt x="2114" y="597"/>
                      </a:moveTo>
                      <a:lnTo>
                        <a:pt x="2198" y="597"/>
                      </a:lnTo>
                      <a:lnTo>
                        <a:pt x="2211" y="598"/>
                      </a:lnTo>
                      <a:lnTo>
                        <a:pt x="2219" y="599"/>
                      </a:lnTo>
                      <a:lnTo>
                        <a:pt x="2227" y="602"/>
                      </a:lnTo>
                      <a:lnTo>
                        <a:pt x="2232" y="607"/>
                      </a:lnTo>
                      <a:lnTo>
                        <a:pt x="2235" y="613"/>
                      </a:lnTo>
                      <a:lnTo>
                        <a:pt x="2235" y="621"/>
                      </a:lnTo>
                      <a:lnTo>
                        <a:pt x="2235" y="631"/>
                      </a:lnTo>
                      <a:lnTo>
                        <a:pt x="2232" y="644"/>
                      </a:lnTo>
                      <a:lnTo>
                        <a:pt x="2230" y="657"/>
                      </a:lnTo>
                      <a:lnTo>
                        <a:pt x="2226" y="668"/>
                      </a:lnTo>
                      <a:lnTo>
                        <a:pt x="2222" y="676"/>
                      </a:lnTo>
                      <a:lnTo>
                        <a:pt x="2217" y="682"/>
                      </a:lnTo>
                      <a:lnTo>
                        <a:pt x="2211" y="687"/>
                      </a:lnTo>
                      <a:lnTo>
                        <a:pt x="2203" y="689"/>
                      </a:lnTo>
                      <a:lnTo>
                        <a:pt x="2192" y="690"/>
                      </a:lnTo>
                      <a:lnTo>
                        <a:pt x="2178" y="690"/>
                      </a:lnTo>
                      <a:lnTo>
                        <a:pt x="2094" y="690"/>
                      </a:lnTo>
                      <a:lnTo>
                        <a:pt x="2114" y="597"/>
                      </a:lnTo>
                      <a:close/>
                      <a:moveTo>
                        <a:pt x="2075" y="779"/>
                      </a:moveTo>
                      <a:lnTo>
                        <a:pt x="2159" y="779"/>
                      </a:lnTo>
                      <a:lnTo>
                        <a:pt x="2169" y="780"/>
                      </a:lnTo>
                      <a:lnTo>
                        <a:pt x="2178" y="783"/>
                      </a:lnTo>
                      <a:lnTo>
                        <a:pt x="2185" y="787"/>
                      </a:lnTo>
                      <a:lnTo>
                        <a:pt x="2189" y="793"/>
                      </a:lnTo>
                      <a:lnTo>
                        <a:pt x="2193" y="801"/>
                      </a:lnTo>
                      <a:lnTo>
                        <a:pt x="2193" y="809"/>
                      </a:lnTo>
                      <a:lnTo>
                        <a:pt x="2193" y="818"/>
                      </a:lnTo>
                      <a:lnTo>
                        <a:pt x="2192" y="830"/>
                      </a:lnTo>
                      <a:lnTo>
                        <a:pt x="2173" y="912"/>
                      </a:lnTo>
                      <a:lnTo>
                        <a:pt x="2280" y="912"/>
                      </a:lnTo>
                      <a:lnTo>
                        <a:pt x="2302" y="816"/>
                      </a:lnTo>
                      <a:lnTo>
                        <a:pt x="2303" y="807"/>
                      </a:lnTo>
                      <a:lnTo>
                        <a:pt x="2304" y="799"/>
                      </a:lnTo>
                      <a:lnTo>
                        <a:pt x="2304" y="792"/>
                      </a:lnTo>
                      <a:lnTo>
                        <a:pt x="2304" y="785"/>
                      </a:lnTo>
                      <a:lnTo>
                        <a:pt x="2303" y="779"/>
                      </a:lnTo>
                      <a:lnTo>
                        <a:pt x="2300" y="774"/>
                      </a:lnTo>
                      <a:lnTo>
                        <a:pt x="2298" y="769"/>
                      </a:lnTo>
                      <a:lnTo>
                        <a:pt x="2295" y="764"/>
                      </a:lnTo>
                      <a:lnTo>
                        <a:pt x="2292" y="760"/>
                      </a:lnTo>
                      <a:lnTo>
                        <a:pt x="2286" y="756"/>
                      </a:lnTo>
                      <a:lnTo>
                        <a:pt x="2281" y="754"/>
                      </a:lnTo>
                      <a:lnTo>
                        <a:pt x="2275" y="750"/>
                      </a:lnTo>
                      <a:lnTo>
                        <a:pt x="2261" y="746"/>
                      </a:lnTo>
                      <a:lnTo>
                        <a:pt x="2245" y="744"/>
                      </a:lnTo>
                      <a:lnTo>
                        <a:pt x="2246" y="740"/>
                      </a:lnTo>
                      <a:lnTo>
                        <a:pt x="2269" y="733"/>
                      </a:lnTo>
                      <a:lnTo>
                        <a:pt x="2286" y="727"/>
                      </a:lnTo>
                      <a:lnTo>
                        <a:pt x="2295" y="723"/>
                      </a:lnTo>
                      <a:lnTo>
                        <a:pt x="2302" y="719"/>
                      </a:lnTo>
                      <a:lnTo>
                        <a:pt x="2308" y="714"/>
                      </a:lnTo>
                      <a:lnTo>
                        <a:pt x="2313" y="709"/>
                      </a:lnTo>
                      <a:lnTo>
                        <a:pt x="2318" y="703"/>
                      </a:lnTo>
                      <a:lnTo>
                        <a:pt x="2322" y="697"/>
                      </a:lnTo>
                      <a:lnTo>
                        <a:pt x="2326" y="688"/>
                      </a:lnTo>
                      <a:lnTo>
                        <a:pt x="2330" y="679"/>
                      </a:lnTo>
                      <a:lnTo>
                        <a:pt x="2336" y="657"/>
                      </a:lnTo>
                      <a:lnTo>
                        <a:pt x="2343" y="630"/>
                      </a:lnTo>
                      <a:lnTo>
                        <a:pt x="2346" y="612"/>
                      </a:lnTo>
                      <a:lnTo>
                        <a:pt x="2348" y="597"/>
                      </a:lnTo>
                      <a:lnTo>
                        <a:pt x="2348" y="583"/>
                      </a:lnTo>
                      <a:lnTo>
                        <a:pt x="2347" y="571"/>
                      </a:lnTo>
                      <a:lnTo>
                        <a:pt x="2346" y="560"/>
                      </a:lnTo>
                      <a:lnTo>
                        <a:pt x="2342" y="550"/>
                      </a:lnTo>
                      <a:lnTo>
                        <a:pt x="2337" y="541"/>
                      </a:lnTo>
                      <a:lnTo>
                        <a:pt x="2332" y="533"/>
                      </a:lnTo>
                      <a:lnTo>
                        <a:pt x="2324" y="527"/>
                      </a:lnTo>
                      <a:lnTo>
                        <a:pt x="2316" y="522"/>
                      </a:lnTo>
                      <a:lnTo>
                        <a:pt x="2305" y="518"/>
                      </a:lnTo>
                      <a:lnTo>
                        <a:pt x="2294" y="514"/>
                      </a:lnTo>
                      <a:lnTo>
                        <a:pt x="2281" y="512"/>
                      </a:lnTo>
                      <a:lnTo>
                        <a:pt x="2266" y="511"/>
                      </a:lnTo>
                      <a:lnTo>
                        <a:pt x="2251" y="509"/>
                      </a:lnTo>
                      <a:lnTo>
                        <a:pt x="2235" y="509"/>
                      </a:lnTo>
                      <a:lnTo>
                        <a:pt x="2027" y="509"/>
                      </a:lnTo>
                      <a:lnTo>
                        <a:pt x="1938" y="912"/>
                      </a:lnTo>
                      <a:lnTo>
                        <a:pt x="2046" y="912"/>
                      </a:lnTo>
                      <a:lnTo>
                        <a:pt x="2075" y="779"/>
                      </a:lnTo>
                      <a:close/>
                      <a:moveTo>
                        <a:pt x="1928" y="635"/>
                      </a:moveTo>
                      <a:lnTo>
                        <a:pt x="1932" y="618"/>
                      </a:lnTo>
                      <a:lnTo>
                        <a:pt x="1936" y="602"/>
                      </a:lnTo>
                      <a:lnTo>
                        <a:pt x="1937" y="585"/>
                      </a:lnTo>
                      <a:lnTo>
                        <a:pt x="1936" y="571"/>
                      </a:lnTo>
                      <a:lnTo>
                        <a:pt x="1935" y="560"/>
                      </a:lnTo>
                      <a:lnTo>
                        <a:pt x="1931" y="549"/>
                      </a:lnTo>
                      <a:lnTo>
                        <a:pt x="1926" y="540"/>
                      </a:lnTo>
                      <a:lnTo>
                        <a:pt x="1918" y="532"/>
                      </a:lnTo>
                      <a:lnTo>
                        <a:pt x="1911" y="526"/>
                      </a:lnTo>
                      <a:lnTo>
                        <a:pt x="1901" y="519"/>
                      </a:lnTo>
                      <a:lnTo>
                        <a:pt x="1889" y="516"/>
                      </a:lnTo>
                      <a:lnTo>
                        <a:pt x="1876" y="512"/>
                      </a:lnTo>
                      <a:lnTo>
                        <a:pt x="1863" y="509"/>
                      </a:lnTo>
                      <a:lnTo>
                        <a:pt x="1847" y="507"/>
                      </a:lnTo>
                      <a:lnTo>
                        <a:pt x="1831" y="506"/>
                      </a:lnTo>
                      <a:lnTo>
                        <a:pt x="1813" y="506"/>
                      </a:lnTo>
                      <a:lnTo>
                        <a:pt x="1794" y="506"/>
                      </a:lnTo>
                      <a:lnTo>
                        <a:pt x="1756" y="506"/>
                      </a:lnTo>
                      <a:lnTo>
                        <a:pt x="1722" y="509"/>
                      </a:lnTo>
                      <a:lnTo>
                        <a:pt x="1706" y="512"/>
                      </a:lnTo>
                      <a:lnTo>
                        <a:pt x="1692" y="514"/>
                      </a:lnTo>
                      <a:lnTo>
                        <a:pt x="1678" y="519"/>
                      </a:lnTo>
                      <a:lnTo>
                        <a:pt x="1664" y="526"/>
                      </a:lnTo>
                      <a:lnTo>
                        <a:pt x="1652" y="532"/>
                      </a:lnTo>
                      <a:lnTo>
                        <a:pt x="1641" y="541"/>
                      </a:lnTo>
                      <a:lnTo>
                        <a:pt x="1631" y="551"/>
                      </a:lnTo>
                      <a:lnTo>
                        <a:pt x="1622" y="563"/>
                      </a:lnTo>
                      <a:lnTo>
                        <a:pt x="1613" y="576"/>
                      </a:lnTo>
                      <a:lnTo>
                        <a:pt x="1607" y="592"/>
                      </a:lnTo>
                      <a:lnTo>
                        <a:pt x="1601" y="608"/>
                      </a:lnTo>
                      <a:lnTo>
                        <a:pt x="1596" y="628"/>
                      </a:lnTo>
                      <a:lnTo>
                        <a:pt x="1593" y="642"/>
                      </a:lnTo>
                      <a:lnTo>
                        <a:pt x="1592" y="655"/>
                      </a:lnTo>
                      <a:lnTo>
                        <a:pt x="1592" y="666"/>
                      </a:lnTo>
                      <a:lnTo>
                        <a:pt x="1592" y="678"/>
                      </a:lnTo>
                      <a:lnTo>
                        <a:pt x="1594" y="687"/>
                      </a:lnTo>
                      <a:lnTo>
                        <a:pt x="1597" y="695"/>
                      </a:lnTo>
                      <a:lnTo>
                        <a:pt x="1601" y="703"/>
                      </a:lnTo>
                      <a:lnTo>
                        <a:pt x="1604" y="709"/>
                      </a:lnTo>
                      <a:lnTo>
                        <a:pt x="1609" y="714"/>
                      </a:lnTo>
                      <a:lnTo>
                        <a:pt x="1616" y="719"/>
                      </a:lnTo>
                      <a:lnTo>
                        <a:pt x="1622" y="723"/>
                      </a:lnTo>
                      <a:lnTo>
                        <a:pt x="1628" y="727"/>
                      </a:lnTo>
                      <a:lnTo>
                        <a:pt x="1642" y="732"/>
                      </a:lnTo>
                      <a:lnTo>
                        <a:pt x="1659" y="736"/>
                      </a:lnTo>
                      <a:lnTo>
                        <a:pt x="1758" y="751"/>
                      </a:lnTo>
                      <a:lnTo>
                        <a:pt x="1773" y="754"/>
                      </a:lnTo>
                      <a:lnTo>
                        <a:pt x="1783" y="757"/>
                      </a:lnTo>
                      <a:lnTo>
                        <a:pt x="1790" y="761"/>
                      </a:lnTo>
                      <a:lnTo>
                        <a:pt x="1795" y="766"/>
                      </a:lnTo>
                      <a:lnTo>
                        <a:pt x="1798" y="773"/>
                      </a:lnTo>
                      <a:lnTo>
                        <a:pt x="1799" y="778"/>
                      </a:lnTo>
                      <a:lnTo>
                        <a:pt x="1799" y="784"/>
                      </a:lnTo>
                      <a:lnTo>
                        <a:pt x="1798" y="790"/>
                      </a:lnTo>
                      <a:lnTo>
                        <a:pt x="1794" y="802"/>
                      </a:lnTo>
                      <a:lnTo>
                        <a:pt x="1790" y="811"/>
                      </a:lnTo>
                      <a:lnTo>
                        <a:pt x="1788" y="814"/>
                      </a:lnTo>
                      <a:lnTo>
                        <a:pt x="1784" y="817"/>
                      </a:lnTo>
                      <a:lnTo>
                        <a:pt x="1780" y="821"/>
                      </a:lnTo>
                      <a:lnTo>
                        <a:pt x="1776" y="822"/>
                      </a:lnTo>
                      <a:lnTo>
                        <a:pt x="1766" y="826"/>
                      </a:lnTo>
                      <a:lnTo>
                        <a:pt x="1755" y="828"/>
                      </a:lnTo>
                      <a:lnTo>
                        <a:pt x="1740" y="830"/>
                      </a:lnTo>
                      <a:lnTo>
                        <a:pt x="1722" y="830"/>
                      </a:lnTo>
                      <a:lnTo>
                        <a:pt x="1704" y="830"/>
                      </a:lnTo>
                      <a:lnTo>
                        <a:pt x="1689" y="828"/>
                      </a:lnTo>
                      <a:lnTo>
                        <a:pt x="1679" y="826"/>
                      </a:lnTo>
                      <a:lnTo>
                        <a:pt x="1670" y="822"/>
                      </a:lnTo>
                      <a:lnTo>
                        <a:pt x="1668" y="819"/>
                      </a:lnTo>
                      <a:lnTo>
                        <a:pt x="1665" y="816"/>
                      </a:lnTo>
                      <a:lnTo>
                        <a:pt x="1664" y="812"/>
                      </a:lnTo>
                      <a:lnTo>
                        <a:pt x="1663" y="808"/>
                      </a:lnTo>
                      <a:lnTo>
                        <a:pt x="1663" y="797"/>
                      </a:lnTo>
                      <a:lnTo>
                        <a:pt x="1665" y="783"/>
                      </a:lnTo>
                      <a:lnTo>
                        <a:pt x="1561" y="783"/>
                      </a:lnTo>
                      <a:lnTo>
                        <a:pt x="1558" y="804"/>
                      </a:lnTo>
                      <a:lnTo>
                        <a:pt x="1555" y="823"/>
                      </a:lnTo>
                      <a:lnTo>
                        <a:pt x="1555" y="841"/>
                      </a:lnTo>
                      <a:lnTo>
                        <a:pt x="1556" y="855"/>
                      </a:lnTo>
                      <a:lnTo>
                        <a:pt x="1560" y="868"/>
                      </a:lnTo>
                      <a:lnTo>
                        <a:pt x="1565" y="879"/>
                      </a:lnTo>
                      <a:lnTo>
                        <a:pt x="1571" y="888"/>
                      </a:lnTo>
                      <a:lnTo>
                        <a:pt x="1579" y="895"/>
                      </a:lnTo>
                      <a:lnTo>
                        <a:pt x="1589" y="902"/>
                      </a:lnTo>
                      <a:lnTo>
                        <a:pt x="1601" y="907"/>
                      </a:lnTo>
                      <a:lnTo>
                        <a:pt x="1615" y="911"/>
                      </a:lnTo>
                      <a:lnTo>
                        <a:pt x="1630" y="913"/>
                      </a:lnTo>
                      <a:lnTo>
                        <a:pt x="1645" y="916"/>
                      </a:lnTo>
                      <a:lnTo>
                        <a:pt x="1663" y="917"/>
                      </a:lnTo>
                      <a:lnTo>
                        <a:pt x="1683" y="917"/>
                      </a:lnTo>
                      <a:lnTo>
                        <a:pt x="1703" y="918"/>
                      </a:lnTo>
                      <a:lnTo>
                        <a:pt x="1730" y="917"/>
                      </a:lnTo>
                      <a:lnTo>
                        <a:pt x="1754" y="917"/>
                      </a:lnTo>
                      <a:lnTo>
                        <a:pt x="1776" y="914"/>
                      </a:lnTo>
                      <a:lnTo>
                        <a:pt x="1795" y="912"/>
                      </a:lnTo>
                      <a:lnTo>
                        <a:pt x="1812" y="909"/>
                      </a:lnTo>
                      <a:lnTo>
                        <a:pt x="1827" y="904"/>
                      </a:lnTo>
                      <a:lnTo>
                        <a:pt x="1841" y="899"/>
                      </a:lnTo>
                      <a:lnTo>
                        <a:pt x="1852" y="893"/>
                      </a:lnTo>
                      <a:lnTo>
                        <a:pt x="1863" y="884"/>
                      </a:lnTo>
                      <a:lnTo>
                        <a:pt x="1871" y="875"/>
                      </a:lnTo>
                      <a:lnTo>
                        <a:pt x="1879" y="864"/>
                      </a:lnTo>
                      <a:lnTo>
                        <a:pt x="1887" y="851"/>
                      </a:lnTo>
                      <a:lnTo>
                        <a:pt x="1892" y="837"/>
                      </a:lnTo>
                      <a:lnTo>
                        <a:pt x="1898" y="821"/>
                      </a:lnTo>
                      <a:lnTo>
                        <a:pt x="1903" y="803"/>
                      </a:lnTo>
                      <a:lnTo>
                        <a:pt x="1907" y="783"/>
                      </a:lnTo>
                      <a:lnTo>
                        <a:pt x="1909" y="774"/>
                      </a:lnTo>
                      <a:lnTo>
                        <a:pt x="1911" y="764"/>
                      </a:lnTo>
                      <a:lnTo>
                        <a:pt x="1911" y="755"/>
                      </a:lnTo>
                      <a:lnTo>
                        <a:pt x="1911" y="747"/>
                      </a:lnTo>
                      <a:lnTo>
                        <a:pt x="1909" y="740"/>
                      </a:lnTo>
                      <a:lnTo>
                        <a:pt x="1908" y="732"/>
                      </a:lnTo>
                      <a:lnTo>
                        <a:pt x="1906" y="726"/>
                      </a:lnTo>
                      <a:lnTo>
                        <a:pt x="1903" y="719"/>
                      </a:lnTo>
                      <a:lnTo>
                        <a:pt x="1899" y="714"/>
                      </a:lnTo>
                      <a:lnTo>
                        <a:pt x="1894" y="709"/>
                      </a:lnTo>
                      <a:lnTo>
                        <a:pt x="1889" y="704"/>
                      </a:lnTo>
                      <a:lnTo>
                        <a:pt x="1883" y="701"/>
                      </a:lnTo>
                      <a:lnTo>
                        <a:pt x="1876" y="697"/>
                      </a:lnTo>
                      <a:lnTo>
                        <a:pt x="1869" y="694"/>
                      </a:lnTo>
                      <a:lnTo>
                        <a:pt x="1860" y="692"/>
                      </a:lnTo>
                      <a:lnTo>
                        <a:pt x="1851" y="689"/>
                      </a:lnTo>
                      <a:lnTo>
                        <a:pt x="1752" y="669"/>
                      </a:lnTo>
                      <a:lnTo>
                        <a:pt x="1737" y="665"/>
                      </a:lnTo>
                      <a:lnTo>
                        <a:pt x="1726" y="663"/>
                      </a:lnTo>
                      <a:lnTo>
                        <a:pt x="1716" y="659"/>
                      </a:lnTo>
                      <a:lnTo>
                        <a:pt x="1709" y="656"/>
                      </a:lnTo>
                      <a:lnTo>
                        <a:pt x="1707" y="654"/>
                      </a:lnTo>
                      <a:lnTo>
                        <a:pt x="1704" y="651"/>
                      </a:lnTo>
                      <a:lnTo>
                        <a:pt x="1703" y="649"/>
                      </a:lnTo>
                      <a:lnTo>
                        <a:pt x="1702" y="645"/>
                      </a:lnTo>
                      <a:lnTo>
                        <a:pt x="1702" y="637"/>
                      </a:lnTo>
                      <a:lnTo>
                        <a:pt x="1703" y="628"/>
                      </a:lnTo>
                      <a:lnTo>
                        <a:pt x="1706" y="621"/>
                      </a:lnTo>
                      <a:lnTo>
                        <a:pt x="1708" y="613"/>
                      </a:lnTo>
                      <a:lnTo>
                        <a:pt x="1712" y="607"/>
                      </a:lnTo>
                      <a:lnTo>
                        <a:pt x="1718" y="602"/>
                      </a:lnTo>
                      <a:lnTo>
                        <a:pt x="1727" y="598"/>
                      </a:lnTo>
                      <a:lnTo>
                        <a:pt x="1740" y="595"/>
                      </a:lnTo>
                      <a:lnTo>
                        <a:pt x="1755" y="594"/>
                      </a:lnTo>
                      <a:lnTo>
                        <a:pt x="1774" y="593"/>
                      </a:lnTo>
                      <a:lnTo>
                        <a:pt x="1789" y="593"/>
                      </a:lnTo>
                      <a:lnTo>
                        <a:pt x="1802" y="594"/>
                      </a:lnTo>
                      <a:lnTo>
                        <a:pt x="1811" y="595"/>
                      </a:lnTo>
                      <a:lnTo>
                        <a:pt x="1820" y="599"/>
                      </a:lnTo>
                      <a:lnTo>
                        <a:pt x="1822" y="602"/>
                      </a:lnTo>
                      <a:lnTo>
                        <a:pt x="1825" y="604"/>
                      </a:lnTo>
                      <a:lnTo>
                        <a:pt x="1826" y="607"/>
                      </a:lnTo>
                      <a:lnTo>
                        <a:pt x="1827" y="612"/>
                      </a:lnTo>
                      <a:lnTo>
                        <a:pt x="1827" y="622"/>
                      </a:lnTo>
                      <a:lnTo>
                        <a:pt x="1826" y="635"/>
                      </a:lnTo>
                      <a:lnTo>
                        <a:pt x="1928" y="635"/>
                      </a:lnTo>
                      <a:close/>
                      <a:moveTo>
                        <a:pt x="1321" y="597"/>
                      </a:moveTo>
                      <a:lnTo>
                        <a:pt x="1394" y="597"/>
                      </a:lnTo>
                      <a:lnTo>
                        <a:pt x="1408" y="598"/>
                      </a:lnTo>
                      <a:lnTo>
                        <a:pt x="1420" y="599"/>
                      </a:lnTo>
                      <a:lnTo>
                        <a:pt x="1423" y="602"/>
                      </a:lnTo>
                      <a:lnTo>
                        <a:pt x="1427" y="603"/>
                      </a:lnTo>
                      <a:lnTo>
                        <a:pt x="1430" y="606"/>
                      </a:lnTo>
                      <a:lnTo>
                        <a:pt x="1432" y="609"/>
                      </a:lnTo>
                      <a:lnTo>
                        <a:pt x="1435" y="617"/>
                      </a:lnTo>
                      <a:lnTo>
                        <a:pt x="1435" y="626"/>
                      </a:lnTo>
                      <a:lnTo>
                        <a:pt x="1434" y="638"/>
                      </a:lnTo>
                      <a:lnTo>
                        <a:pt x="1431" y="652"/>
                      </a:lnTo>
                      <a:lnTo>
                        <a:pt x="1428" y="664"/>
                      </a:lnTo>
                      <a:lnTo>
                        <a:pt x="1425" y="674"/>
                      </a:lnTo>
                      <a:lnTo>
                        <a:pt x="1420" y="682"/>
                      </a:lnTo>
                      <a:lnTo>
                        <a:pt x="1415" y="688"/>
                      </a:lnTo>
                      <a:lnTo>
                        <a:pt x="1407" y="692"/>
                      </a:lnTo>
                      <a:lnTo>
                        <a:pt x="1398" y="694"/>
                      </a:lnTo>
                      <a:lnTo>
                        <a:pt x="1387" y="695"/>
                      </a:lnTo>
                      <a:lnTo>
                        <a:pt x="1373" y="697"/>
                      </a:lnTo>
                      <a:lnTo>
                        <a:pt x="1299" y="697"/>
                      </a:lnTo>
                      <a:lnTo>
                        <a:pt x="1321" y="597"/>
                      </a:lnTo>
                      <a:close/>
                      <a:moveTo>
                        <a:pt x="1280" y="784"/>
                      </a:moveTo>
                      <a:lnTo>
                        <a:pt x="1375" y="784"/>
                      </a:lnTo>
                      <a:lnTo>
                        <a:pt x="1396" y="784"/>
                      </a:lnTo>
                      <a:lnTo>
                        <a:pt x="1413" y="784"/>
                      </a:lnTo>
                      <a:lnTo>
                        <a:pt x="1430" y="782"/>
                      </a:lnTo>
                      <a:lnTo>
                        <a:pt x="1445" y="780"/>
                      </a:lnTo>
                      <a:lnTo>
                        <a:pt x="1459" y="776"/>
                      </a:lnTo>
                      <a:lnTo>
                        <a:pt x="1470" y="773"/>
                      </a:lnTo>
                      <a:lnTo>
                        <a:pt x="1482" y="768"/>
                      </a:lnTo>
                      <a:lnTo>
                        <a:pt x="1492" y="760"/>
                      </a:lnTo>
                      <a:lnTo>
                        <a:pt x="1501" y="752"/>
                      </a:lnTo>
                      <a:lnTo>
                        <a:pt x="1508" y="744"/>
                      </a:lnTo>
                      <a:lnTo>
                        <a:pt x="1515" y="732"/>
                      </a:lnTo>
                      <a:lnTo>
                        <a:pt x="1521" y="719"/>
                      </a:lnTo>
                      <a:lnTo>
                        <a:pt x="1527" y="706"/>
                      </a:lnTo>
                      <a:lnTo>
                        <a:pt x="1532" y="689"/>
                      </a:lnTo>
                      <a:lnTo>
                        <a:pt x="1537" y="671"/>
                      </a:lnTo>
                      <a:lnTo>
                        <a:pt x="1542" y="651"/>
                      </a:lnTo>
                      <a:lnTo>
                        <a:pt x="1546" y="632"/>
                      </a:lnTo>
                      <a:lnTo>
                        <a:pt x="1549" y="614"/>
                      </a:lnTo>
                      <a:lnTo>
                        <a:pt x="1550" y="599"/>
                      </a:lnTo>
                      <a:lnTo>
                        <a:pt x="1549" y="584"/>
                      </a:lnTo>
                      <a:lnTo>
                        <a:pt x="1547" y="571"/>
                      </a:lnTo>
                      <a:lnTo>
                        <a:pt x="1545" y="560"/>
                      </a:lnTo>
                      <a:lnTo>
                        <a:pt x="1541" y="550"/>
                      </a:lnTo>
                      <a:lnTo>
                        <a:pt x="1535" y="541"/>
                      </a:lnTo>
                      <a:lnTo>
                        <a:pt x="1528" y="532"/>
                      </a:lnTo>
                      <a:lnTo>
                        <a:pt x="1520" y="526"/>
                      </a:lnTo>
                      <a:lnTo>
                        <a:pt x="1509" y="521"/>
                      </a:lnTo>
                      <a:lnTo>
                        <a:pt x="1498" y="516"/>
                      </a:lnTo>
                      <a:lnTo>
                        <a:pt x="1484" y="513"/>
                      </a:lnTo>
                      <a:lnTo>
                        <a:pt x="1470" y="511"/>
                      </a:lnTo>
                      <a:lnTo>
                        <a:pt x="1454" y="509"/>
                      </a:lnTo>
                      <a:lnTo>
                        <a:pt x="1436" y="509"/>
                      </a:lnTo>
                      <a:lnTo>
                        <a:pt x="1234" y="509"/>
                      </a:lnTo>
                      <a:lnTo>
                        <a:pt x="1144" y="912"/>
                      </a:lnTo>
                      <a:lnTo>
                        <a:pt x="1251" y="912"/>
                      </a:lnTo>
                      <a:lnTo>
                        <a:pt x="1280" y="784"/>
                      </a:lnTo>
                      <a:close/>
                      <a:moveTo>
                        <a:pt x="1135" y="635"/>
                      </a:moveTo>
                      <a:lnTo>
                        <a:pt x="1139" y="618"/>
                      </a:lnTo>
                      <a:lnTo>
                        <a:pt x="1141" y="602"/>
                      </a:lnTo>
                      <a:lnTo>
                        <a:pt x="1142" y="585"/>
                      </a:lnTo>
                      <a:lnTo>
                        <a:pt x="1142" y="571"/>
                      </a:lnTo>
                      <a:lnTo>
                        <a:pt x="1141" y="560"/>
                      </a:lnTo>
                      <a:lnTo>
                        <a:pt x="1137" y="549"/>
                      </a:lnTo>
                      <a:lnTo>
                        <a:pt x="1132" y="540"/>
                      </a:lnTo>
                      <a:lnTo>
                        <a:pt x="1125" y="532"/>
                      </a:lnTo>
                      <a:lnTo>
                        <a:pt x="1117" y="526"/>
                      </a:lnTo>
                      <a:lnTo>
                        <a:pt x="1107" y="519"/>
                      </a:lnTo>
                      <a:lnTo>
                        <a:pt x="1096" y="516"/>
                      </a:lnTo>
                      <a:lnTo>
                        <a:pt x="1083" y="512"/>
                      </a:lnTo>
                      <a:lnTo>
                        <a:pt x="1069" y="509"/>
                      </a:lnTo>
                      <a:lnTo>
                        <a:pt x="1054" y="507"/>
                      </a:lnTo>
                      <a:lnTo>
                        <a:pt x="1037" y="506"/>
                      </a:lnTo>
                      <a:lnTo>
                        <a:pt x="1018" y="506"/>
                      </a:lnTo>
                      <a:lnTo>
                        <a:pt x="999" y="506"/>
                      </a:lnTo>
                      <a:lnTo>
                        <a:pt x="962" y="506"/>
                      </a:lnTo>
                      <a:lnTo>
                        <a:pt x="927" y="509"/>
                      </a:lnTo>
                      <a:lnTo>
                        <a:pt x="912" y="512"/>
                      </a:lnTo>
                      <a:lnTo>
                        <a:pt x="897" y="514"/>
                      </a:lnTo>
                      <a:lnTo>
                        <a:pt x="883" y="519"/>
                      </a:lnTo>
                      <a:lnTo>
                        <a:pt x="870" y="526"/>
                      </a:lnTo>
                      <a:lnTo>
                        <a:pt x="858" y="532"/>
                      </a:lnTo>
                      <a:lnTo>
                        <a:pt x="848" y="541"/>
                      </a:lnTo>
                      <a:lnTo>
                        <a:pt x="837" y="551"/>
                      </a:lnTo>
                      <a:lnTo>
                        <a:pt x="829" y="563"/>
                      </a:lnTo>
                      <a:lnTo>
                        <a:pt x="820" y="576"/>
                      </a:lnTo>
                      <a:lnTo>
                        <a:pt x="813" y="592"/>
                      </a:lnTo>
                      <a:lnTo>
                        <a:pt x="807" y="608"/>
                      </a:lnTo>
                      <a:lnTo>
                        <a:pt x="802" y="628"/>
                      </a:lnTo>
                      <a:lnTo>
                        <a:pt x="800" y="642"/>
                      </a:lnTo>
                      <a:lnTo>
                        <a:pt x="798" y="655"/>
                      </a:lnTo>
                      <a:lnTo>
                        <a:pt x="797" y="666"/>
                      </a:lnTo>
                      <a:lnTo>
                        <a:pt x="798" y="678"/>
                      </a:lnTo>
                      <a:lnTo>
                        <a:pt x="800" y="687"/>
                      </a:lnTo>
                      <a:lnTo>
                        <a:pt x="803" y="695"/>
                      </a:lnTo>
                      <a:lnTo>
                        <a:pt x="806" y="703"/>
                      </a:lnTo>
                      <a:lnTo>
                        <a:pt x="811" y="709"/>
                      </a:lnTo>
                      <a:lnTo>
                        <a:pt x="816" y="714"/>
                      </a:lnTo>
                      <a:lnTo>
                        <a:pt x="821" y="719"/>
                      </a:lnTo>
                      <a:lnTo>
                        <a:pt x="827" y="723"/>
                      </a:lnTo>
                      <a:lnTo>
                        <a:pt x="835" y="727"/>
                      </a:lnTo>
                      <a:lnTo>
                        <a:pt x="849" y="732"/>
                      </a:lnTo>
                      <a:lnTo>
                        <a:pt x="864" y="736"/>
                      </a:lnTo>
                      <a:lnTo>
                        <a:pt x="964" y="751"/>
                      </a:lnTo>
                      <a:lnTo>
                        <a:pt x="978" y="754"/>
                      </a:lnTo>
                      <a:lnTo>
                        <a:pt x="989" y="757"/>
                      </a:lnTo>
                      <a:lnTo>
                        <a:pt x="997" y="761"/>
                      </a:lnTo>
                      <a:lnTo>
                        <a:pt x="1002" y="766"/>
                      </a:lnTo>
                      <a:lnTo>
                        <a:pt x="1005" y="773"/>
                      </a:lnTo>
                      <a:lnTo>
                        <a:pt x="1006" y="778"/>
                      </a:lnTo>
                      <a:lnTo>
                        <a:pt x="1006" y="784"/>
                      </a:lnTo>
                      <a:lnTo>
                        <a:pt x="1005" y="790"/>
                      </a:lnTo>
                      <a:lnTo>
                        <a:pt x="1001" y="802"/>
                      </a:lnTo>
                      <a:lnTo>
                        <a:pt x="997" y="811"/>
                      </a:lnTo>
                      <a:lnTo>
                        <a:pt x="993" y="814"/>
                      </a:lnTo>
                      <a:lnTo>
                        <a:pt x="991" y="817"/>
                      </a:lnTo>
                      <a:lnTo>
                        <a:pt x="987" y="821"/>
                      </a:lnTo>
                      <a:lnTo>
                        <a:pt x="983" y="822"/>
                      </a:lnTo>
                      <a:lnTo>
                        <a:pt x="973" y="826"/>
                      </a:lnTo>
                      <a:lnTo>
                        <a:pt x="960" y="828"/>
                      </a:lnTo>
                      <a:lnTo>
                        <a:pt x="946" y="830"/>
                      </a:lnTo>
                      <a:lnTo>
                        <a:pt x="929" y="830"/>
                      </a:lnTo>
                      <a:lnTo>
                        <a:pt x="911" y="830"/>
                      </a:lnTo>
                      <a:lnTo>
                        <a:pt x="896" y="828"/>
                      </a:lnTo>
                      <a:lnTo>
                        <a:pt x="884" y="826"/>
                      </a:lnTo>
                      <a:lnTo>
                        <a:pt x="877" y="822"/>
                      </a:lnTo>
                      <a:lnTo>
                        <a:pt x="873" y="819"/>
                      </a:lnTo>
                      <a:lnTo>
                        <a:pt x="872" y="816"/>
                      </a:lnTo>
                      <a:lnTo>
                        <a:pt x="869" y="812"/>
                      </a:lnTo>
                      <a:lnTo>
                        <a:pt x="869" y="808"/>
                      </a:lnTo>
                      <a:lnTo>
                        <a:pt x="869" y="797"/>
                      </a:lnTo>
                      <a:lnTo>
                        <a:pt x="870" y="783"/>
                      </a:lnTo>
                      <a:lnTo>
                        <a:pt x="768" y="783"/>
                      </a:lnTo>
                      <a:lnTo>
                        <a:pt x="764" y="804"/>
                      </a:lnTo>
                      <a:lnTo>
                        <a:pt x="762" y="823"/>
                      </a:lnTo>
                      <a:lnTo>
                        <a:pt x="762" y="841"/>
                      </a:lnTo>
                      <a:lnTo>
                        <a:pt x="763" y="855"/>
                      </a:lnTo>
                      <a:lnTo>
                        <a:pt x="765" y="868"/>
                      </a:lnTo>
                      <a:lnTo>
                        <a:pt x="770" y="879"/>
                      </a:lnTo>
                      <a:lnTo>
                        <a:pt x="778" y="888"/>
                      </a:lnTo>
                      <a:lnTo>
                        <a:pt x="786" y="895"/>
                      </a:lnTo>
                      <a:lnTo>
                        <a:pt x="796" y="902"/>
                      </a:lnTo>
                      <a:lnTo>
                        <a:pt x="807" y="907"/>
                      </a:lnTo>
                      <a:lnTo>
                        <a:pt x="821" y="911"/>
                      </a:lnTo>
                      <a:lnTo>
                        <a:pt x="835" y="913"/>
                      </a:lnTo>
                      <a:lnTo>
                        <a:pt x="851" y="916"/>
                      </a:lnTo>
                      <a:lnTo>
                        <a:pt x="869" y="917"/>
                      </a:lnTo>
                      <a:lnTo>
                        <a:pt x="888" y="917"/>
                      </a:lnTo>
                      <a:lnTo>
                        <a:pt x="910" y="918"/>
                      </a:lnTo>
                      <a:lnTo>
                        <a:pt x="936" y="917"/>
                      </a:lnTo>
                      <a:lnTo>
                        <a:pt x="960" y="917"/>
                      </a:lnTo>
                      <a:lnTo>
                        <a:pt x="982" y="914"/>
                      </a:lnTo>
                      <a:lnTo>
                        <a:pt x="1002" y="912"/>
                      </a:lnTo>
                      <a:lnTo>
                        <a:pt x="1018" y="909"/>
                      </a:lnTo>
                      <a:lnTo>
                        <a:pt x="1034" y="904"/>
                      </a:lnTo>
                      <a:lnTo>
                        <a:pt x="1048" y="899"/>
                      </a:lnTo>
                      <a:lnTo>
                        <a:pt x="1059" y="893"/>
                      </a:lnTo>
                      <a:lnTo>
                        <a:pt x="1069" y="884"/>
                      </a:lnTo>
                      <a:lnTo>
                        <a:pt x="1078" y="875"/>
                      </a:lnTo>
                      <a:lnTo>
                        <a:pt x="1086" y="864"/>
                      </a:lnTo>
                      <a:lnTo>
                        <a:pt x="1092" y="851"/>
                      </a:lnTo>
                      <a:lnTo>
                        <a:pt x="1098" y="837"/>
                      </a:lnTo>
                      <a:lnTo>
                        <a:pt x="1103" y="821"/>
                      </a:lnTo>
                      <a:lnTo>
                        <a:pt x="1108" y="803"/>
                      </a:lnTo>
                      <a:lnTo>
                        <a:pt x="1113" y="783"/>
                      </a:lnTo>
                      <a:lnTo>
                        <a:pt x="1116" y="774"/>
                      </a:lnTo>
                      <a:lnTo>
                        <a:pt x="1116" y="764"/>
                      </a:lnTo>
                      <a:lnTo>
                        <a:pt x="1117" y="755"/>
                      </a:lnTo>
                      <a:lnTo>
                        <a:pt x="1117" y="747"/>
                      </a:lnTo>
                      <a:lnTo>
                        <a:pt x="1116" y="740"/>
                      </a:lnTo>
                      <a:lnTo>
                        <a:pt x="1115" y="732"/>
                      </a:lnTo>
                      <a:lnTo>
                        <a:pt x="1112" y="726"/>
                      </a:lnTo>
                      <a:lnTo>
                        <a:pt x="1108" y="719"/>
                      </a:lnTo>
                      <a:lnTo>
                        <a:pt x="1105" y="714"/>
                      </a:lnTo>
                      <a:lnTo>
                        <a:pt x="1101" y="709"/>
                      </a:lnTo>
                      <a:lnTo>
                        <a:pt x="1096" y="704"/>
                      </a:lnTo>
                      <a:lnTo>
                        <a:pt x="1089" y="701"/>
                      </a:lnTo>
                      <a:lnTo>
                        <a:pt x="1083" y="697"/>
                      </a:lnTo>
                      <a:lnTo>
                        <a:pt x="1075" y="694"/>
                      </a:lnTo>
                      <a:lnTo>
                        <a:pt x="1067" y="692"/>
                      </a:lnTo>
                      <a:lnTo>
                        <a:pt x="1058" y="689"/>
                      </a:lnTo>
                      <a:lnTo>
                        <a:pt x="959" y="669"/>
                      </a:lnTo>
                      <a:lnTo>
                        <a:pt x="944" y="665"/>
                      </a:lnTo>
                      <a:lnTo>
                        <a:pt x="931" y="663"/>
                      </a:lnTo>
                      <a:lnTo>
                        <a:pt x="922" y="659"/>
                      </a:lnTo>
                      <a:lnTo>
                        <a:pt x="915" y="656"/>
                      </a:lnTo>
                      <a:lnTo>
                        <a:pt x="912" y="654"/>
                      </a:lnTo>
                      <a:lnTo>
                        <a:pt x="911" y="651"/>
                      </a:lnTo>
                      <a:lnTo>
                        <a:pt x="910" y="649"/>
                      </a:lnTo>
                      <a:lnTo>
                        <a:pt x="908" y="645"/>
                      </a:lnTo>
                      <a:lnTo>
                        <a:pt x="908" y="637"/>
                      </a:lnTo>
                      <a:lnTo>
                        <a:pt x="910" y="628"/>
                      </a:lnTo>
                      <a:lnTo>
                        <a:pt x="911" y="621"/>
                      </a:lnTo>
                      <a:lnTo>
                        <a:pt x="915" y="613"/>
                      </a:lnTo>
                      <a:lnTo>
                        <a:pt x="918" y="607"/>
                      </a:lnTo>
                      <a:lnTo>
                        <a:pt x="925" y="602"/>
                      </a:lnTo>
                      <a:lnTo>
                        <a:pt x="934" y="598"/>
                      </a:lnTo>
                      <a:lnTo>
                        <a:pt x="945" y="595"/>
                      </a:lnTo>
                      <a:lnTo>
                        <a:pt x="962" y="594"/>
                      </a:lnTo>
                      <a:lnTo>
                        <a:pt x="980" y="593"/>
                      </a:lnTo>
                      <a:lnTo>
                        <a:pt x="996" y="593"/>
                      </a:lnTo>
                      <a:lnTo>
                        <a:pt x="1007" y="594"/>
                      </a:lnTo>
                      <a:lnTo>
                        <a:pt x="1017" y="595"/>
                      </a:lnTo>
                      <a:lnTo>
                        <a:pt x="1025" y="599"/>
                      </a:lnTo>
                      <a:lnTo>
                        <a:pt x="1029" y="602"/>
                      </a:lnTo>
                      <a:lnTo>
                        <a:pt x="1030" y="604"/>
                      </a:lnTo>
                      <a:lnTo>
                        <a:pt x="1032" y="607"/>
                      </a:lnTo>
                      <a:lnTo>
                        <a:pt x="1034" y="612"/>
                      </a:lnTo>
                      <a:lnTo>
                        <a:pt x="1034" y="622"/>
                      </a:lnTo>
                      <a:lnTo>
                        <a:pt x="1031" y="635"/>
                      </a:lnTo>
                      <a:lnTo>
                        <a:pt x="1135" y="635"/>
                      </a:lnTo>
                      <a:close/>
                    </a:path>
                  </a:pathLst>
                </a:custGeom>
                <a:solidFill>
                  <a:srgbClr val="004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116" name="Freeform 10"/>
                <p:cNvSpPr>
                  <a:spLocks/>
                </p:cNvSpPr>
                <p:nvPr/>
              </p:nvSpPr>
              <p:spPr bwMode="auto">
                <a:xfrm>
                  <a:off x="538163" y="66198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252" y="37"/>
                    </a:cxn>
                    <a:cxn ang="0">
                      <a:pos x="176" y="114"/>
                    </a:cxn>
                    <a:cxn ang="0">
                      <a:pos x="124" y="176"/>
                    </a:cxn>
                    <a:cxn ang="0">
                      <a:pos x="94" y="219"/>
                    </a:cxn>
                    <a:cxn ang="0">
                      <a:pos x="66" y="263"/>
                    </a:cxn>
                    <a:cxn ang="0">
                      <a:pos x="43" y="309"/>
                    </a:cxn>
                    <a:cxn ang="0">
                      <a:pos x="24" y="356"/>
                    </a:cxn>
                    <a:cxn ang="0">
                      <a:pos x="10" y="403"/>
                    </a:cxn>
                    <a:cxn ang="0">
                      <a:pos x="1" y="451"/>
                    </a:cxn>
                    <a:cxn ang="0">
                      <a:pos x="0" y="500"/>
                    </a:cxn>
                    <a:cxn ang="0">
                      <a:pos x="5" y="551"/>
                    </a:cxn>
                    <a:cxn ang="0">
                      <a:pos x="17" y="601"/>
                    </a:cxn>
                    <a:cxn ang="0">
                      <a:pos x="37" y="653"/>
                    </a:cxn>
                    <a:cxn ang="0">
                      <a:pos x="65" y="705"/>
                    </a:cxn>
                    <a:cxn ang="0">
                      <a:pos x="108" y="761"/>
                    </a:cxn>
                    <a:cxn ang="0">
                      <a:pos x="165" y="815"/>
                    </a:cxn>
                    <a:cxn ang="0">
                      <a:pos x="227" y="862"/>
                    </a:cxn>
                    <a:cxn ang="0">
                      <a:pos x="295" y="903"/>
                    </a:cxn>
                    <a:cxn ang="0">
                      <a:pos x="367" y="937"/>
                    </a:cxn>
                    <a:cxn ang="0">
                      <a:pos x="443" y="966"/>
                    </a:cxn>
                    <a:cxn ang="0">
                      <a:pos x="523" y="990"/>
                    </a:cxn>
                    <a:cxn ang="0">
                      <a:pos x="604" y="1008"/>
                    </a:cxn>
                    <a:cxn ang="0">
                      <a:pos x="687" y="1023"/>
                    </a:cxn>
                    <a:cxn ang="0">
                      <a:pos x="772" y="1032"/>
                    </a:cxn>
                    <a:cxn ang="0">
                      <a:pos x="856" y="1038"/>
                    </a:cxn>
                    <a:cxn ang="0">
                      <a:pos x="940" y="1039"/>
                    </a:cxn>
                    <a:cxn ang="0">
                      <a:pos x="1024" y="1038"/>
                    </a:cxn>
                    <a:cxn ang="0">
                      <a:pos x="1105" y="1034"/>
                    </a:cxn>
                    <a:cxn ang="0">
                      <a:pos x="1183" y="1028"/>
                    </a:cxn>
                    <a:cxn ang="0">
                      <a:pos x="1258" y="1018"/>
                    </a:cxn>
                    <a:cxn ang="0">
                      <a:pos x="1258" y="1012"/>
                    </a:cxn>
                    <a:cxn ang="0">
                      <a:pos x="1183" y="1008"/>
                    </a:cxn>
                    <a:cxn ang="0">
                      <a:pos x="1106" y="1000"/>
                    </a:cxn>
                    <a:cxn ang="0">
                      <a:pos x="1026" y="989"/>
                    </a:cxn>
                    <a:cxn ang="0">
                      <a:pos x="945" y="974"/>
                    </a:cxn>
                    <a:cxn ang="0">
                      <a:pos x="866" y="955"/>
                    </a:cxn>
                    <a:cxn ang="0">
                      <a:pos x="786" y="931"/>
                    </a:cxn>
                    <a:cxn ang="0">
                      <a:pos x="707" y="903"/>
                    </a:cxn>
                    <a:cxn ang="0">
                      <a:pos x="633" y="871"/>
                    </a:cxn>
                    <a:cxn ang="0">
                      <a:pos x="561" y="833"/>
                    </a:cxn>
                    <a:cxn ang="0">
                      <a:pos x="494" y="790"/>
                    </a:cxn>
                    <a:cxn ang="0">
                      <a:pos x="430" y="742"/>
                    </a:cxn>
                    <a:cxn ang="0">
                      <a:pos x="375" y="689"/>
                    </a:cxn>
                    <a:cxn ang="0">
                      <a:pos x="325" y="629"/>
                    </a:cxn>
                    <a:cxn ang="0">
                      <a:pos x="284" y="563"/>
                    </a:cxn>
                    <a:cxn ang="0">
                      <a:pos x="251" y="493"/>
                    </a:cxn>
                    <a:cxn ang="0">
                      <a:pos x="229" y="424"/>
                    </a:cxn>
                    <a:cxn ang="0">
                      <a:pos x="219" y="366"/>
                    </a:cxn>
                    <a:cxn ang="0">
                      <a:pos x="215" y="308"/>
                    </a:cxn>
                    <a:cxn ang="0">
                      <a:pos x="218" y="251"/>
                    </a:cxn>
                    <a:cxn ang="0">
                      <a:pos x="225" y="194"/>
                    </a:cxn>
                    <a:cxn ang="0">
                      <a:pos x="238" y="137"/>
                    </a:cxn>
                    <a:cxn ang="0">
                      <a:pos x="257" y="81"/>
                    </a:cxn>
                    <a:cxn ang="0">
                      <a:pos x="280" y="27"/>
                    </a:cxn>
                  </a:cxnLst>
                  <a:rect l="0" t="0" r="r" b="b"/>
                  <a:pathLst>
                    <a:path w="1295" h="1039">
                      <a:moveTo>
                        <a:pt x="292" y="0"/>
                      </a:moveTo>
                      <a:lnTo>
                        <a:pt x="252" y="37"/>
                      </a:lnTo>
                      <a:lnTo>
                        <a:pt x="214" y="75"/>
                      </a:lnTo>
                      <a:lnTo>
                        <a:pt x="176" y="114"/>
                      </a:lnTo>
                      <a:lnTo>
                        <a:pt x="141" y="156"/>
                      </a:lnTo>
                      <a:lnTo>
                        <a:pt x="124" y="176"/>
                      </a:lnTo>
                      <a:lnTo>
                        <a:pt x="109" y="198"/>
                      </a:lnTo>
                      <a:lnTo>
                        <a:pt x="94" y="219"/>
                      </a:lnTo>
                      <a:lnTo>
                        <a:pt x="80" y="242"/>
                      </a:lnTo>
                      <a:lnTo>
                        <a:pt x="66" y="263"/>
                      </a:lnTo>
                      <a:lnTo>
                        <a:pt x="55" y="286"/>
                      </a:lnTo>
                      <a:lnTo>
                        <a:pt x="43" y="309"/>
                      </a:lnTo>
                      <a:lnTo>
                        <a:pt x="33" y="332"/>
                      </a:lnTo>
                      <a:lnTo>
                        <a:pt x="24" y="356"/>
                      </a:lnTo>
                      <a:lnTo>
                        <a:pt x="17" y="379"/>
                      </a:lnTo>
                      <a:lnTo>
                        <a:pt x="10" y="403"/>
                      </a:lnTo>
                      <a:lnTo>
                        <a:pt x="5" y="427"/>
                      </a:lnTo>
                      <a:lnTo>
                        <a:pt x="1" y="451"/>
                      </a:lnTo>
                      <a:lnTo>
                        <a:pt x="0" y="476"/>
                      </a:lnTo>
                      <a:lnTo>
                        <a:pt x="0" y="500"/>
                      </a:lnTo>
                      <a:lnTo>
                        <a:pt x="1" y="525"/>
                      </a:lnTo>
                      <a:lnTo>
                        <a:pt x="5" y="551"/>
                      </a:lnTo>
                      <a:lnTo>
                        <a:pt x="10" y="576"/>
                      </a:lnTo>
                      <a:lnTo>
                        <a:pt x="17" y="601"/>
                      </a:lnTo>
                      <a:lnTo>
                        <a:pt x="25" y="628"/>
                      </a:lnTo>
                      <a:lnTo>
                        <a:pt x="37" y="653"/>
                      </a:lnTo>
                      <a:lnTo>
                        <a:pt x="49" y="680"/>
                      </a:lnTo>
                      <a:lnTo>
                        <a:pt x="65" y="705"/>
                      </a:lnTo>
                      <a:lnTo>
                        <a:pt x="81" y="732"/>
                      </a:lnTo>
                      <a:lnTo>
                        <a:pt x="108" y="761"/>
                      </a:lnTo>
                      <a:lnTo>
                        <a:pt x="135" y="789"/>
                      </a:lnTo>
                      <a:lnTo>
                        <a:pt x="165" y="815"/>
                      </a:lnTo>
                      <a:lnTo>
                        <a:pt x="195" y="839"/>
                      </a:lnTo>
                      <a:lnTo>
                        <a:pt x="227" y="862"/>
                      </a:lnTo>
                      <a:lnTo>
                        <a:pt x="261" y="882"/>
                      </a:lnTo>
                      <a:lnTo>
                        <a:pt x="295" y="903"/>
                      </a:lnTo>
                      <a:lnTo>
                        <a:pt x="330" y="920"/>
                      </a:lnTo>
                      <a:lnTo>
                        <a:pt x="367" y="937"/>
                      </a:lnTo>
                      <a:lnTo>
                        <a:pt x="405" y="952"/>
                      </a:lnTo>
                      <a:lnTo>
                        <a:pt x="443" y="966"/>
                      </a:lnTo>
                      <a:lnTo>
                        <a:pt x="482" y="979"/>
                      </a:lnTo>
                      <a:lnTo>
                        <a:pt x="523" y="990"/>
                      </a:lnTo>
                      <a:lnTo>
                        <a:pt x="563" y="1000"/>
                      </a:lnTo>
                      <a:lnTo>
                        <a:pt x="604" y="1008"/>
                      </a:lnTo>
                      <a:lnTo>
                        <a:pt x="645" y="1015"/>
                      </a:lnTo>
                      <a:lnTo>
                        <a:pt x="687" y="1023"/>
                      </a:lnTo>
                      <a:lnTo>
                        <a:pt x="729" y="1028"/>
                      </a:lnTo>
                      <a:lnTo>
                        <a:pt x="772" y="1032"/>
                      </a:lnTo>
                      <a:lnTo>
                        <a:pt x="814" y="1036"/>
                      </a:lnTo>
                      <a:lnTo>
                        <a:pt x="856" y="1038"/>
                      </a:lnTo>
                      <a:lnTo>
                        <a:pt x="899" y="1039"/>
                      </a:lnTo>
                      <a:lnTo>
                        <a:pt x="940" y="1039"/>
                      </a:lnTo>
                      <a:lnTo>
                        <a:pt x="982" y="1039"/>
                      </a:lnTo>
                      <a:lnTo>
                        <a:pt x="1024" y="1038"/>
                      </a:lnTo>
                      <a:lnTo>
                        <a:pt x="1064" y="1037"/>
                      </a:lnTo>
                      <a:lnTo>
                        <a:pt x="1105" y="1034"/>
                      </a:lnTo>
                      <a:lnTo>
                        <a:pt x="1144" y="1032"/>
                      </a:lnTo>
                      <a:lnTo>
                        <a:pt x="1183" y="1028"/>
                      </a:lnTo>
                      <a:lnTo>
                        <a:pt x="1221" y="1023"/>
                      </a:lnTo>
                      <a:lnTo>
                        <a:pt x="1258" y="1018"/>
                      </a:lnTo>
                      <a:lnTo>
                        <a:pt x="1295" y="1013"/>
                      </a:lnTo>
                      <a:lnTo>
                        <a:pt x="1258" y="1012"/>
                      </a:lnTo>
                      <a:lnTo>
                        <a:pt x="1221" y="1010"/>
                      </a:lnTo>
                      <a:lnTo>
                        <a:pt x="1183" y="1008"/>
                      </a:lnTo>
                      <a:lnTo>
                        <a:pt x="1145" y="1004"/>
                      </a:lnTo>
                      <a:lnTo>
                        <a:pt x="1106" y="1000"/>
                      </a:lnTo>
                      <a:lnTo>
                        <a:pt x="1066" y="995"/>
                      </a:lnTo>
                      <a:lnTo>
                        <a:pt x="1026" y="989"/>
                      </a:lnTo>
                      <a:lnTo>
                        <a:pt x="986" y="981"/>
                      </a:lnTo>
                      <a:lnTo>
                        <a:pt x="945" y="974"/>
                      </a:lnTo>
                      <a:lnTo>
                        <a:pt x="905" y="965"/>
                      </a:lnTo>
                      <a:lnTo>
                        <a:pt x="866" y="955"/>
                      </a:lnTo>
                      <a:lnTo>
                        <a:pt x="825" y="943"/>
                      </a:lnTo>
                      <a:lnTo>
                        <a:pt x="786" y="931"/>
                      </a:lnTo>
                      <a:lnTo>
                        <a:pt x="747" y="918"/>
                      </a:lnTo>
                      <a:lnTo>
                        <a:pt x="707" y="903"/>
                      </a:lnTo>
                      <a:lnTo>
                        <a:pt x="670" y="888"/>
                      </a:lnTo>
                      <a:lnTo>
                        <a:pt x="633" y="871"/>
                      </a:lnTo>
                      <a:lnTo>
                        <a:pt x="596" y="852"/>
                      </a:lnTo>
                      <a:lnTo>
                        <a:pt x="561" y="833"/>
                      </a:lnTo>
                      <a:lnTo>
                        <a:pt x="527" y="813"/>
                      </a:lnTo>
                      <a:lnTo>
                        <a:pt x="494" y="790"/>
                      </a:lnTo>
                      <a:lnTo>
                        <a:pt x="462" y="767"/>
                      </a:lnTo>
                      <a:lnTo>
                        <a:pt x="430" y="742"/>
                      </a:lnTo>
                      <a:lnTo>
                        <a:pt x="403" y="717"/>
                      </a:lnTo>
                      <a:lnTo>
                        <a:pt x="375" y="689"/>
                      </a:lnTo>
                      <a:lnTo>
                        <a:pt x="349" y="660"/>
                      </a:lnTo>
                      <a:lnTo>
                        <a:pt x="325" y="629"/>
                      </a:lnTo>
                      <a:lnTo>
                        <a:pt x="304" y="598"/>
                      </a:lnTo>
                      <a:lnTo>
                        <a:pt x="284" y="563"/>
                      </a:lnTo>
                      <a:lnTo>
                        <a:pt x="266" y="529"/>
                      </a:lnTo>
                      <a:lnTo>
                        <a:pt x="251" y="493"/>
                      </a:lnTo>
                      <a:lnTo>
                        <a:pt x="238" y="453"/>
                      </a:lnTo>
                      <a:lnTo>
                        <a:pt x="229" y="424"/>
                      </a:lnTo>
                      <a:lnTo>
                        <a:pt x="223" y="395"/>
                      </a:lnTo>
                      <a:lnTo>
                        <a:pt x="219" y="366"/>
                      </a:lnTo>
                      <a:lnTo>
                        <a:pt x="216" y="337"/>
                      </a:lnTo>
                      <a:lnTo>
                        <a:pt x="215" y="308"/>
                      </a:lnTo>
                      <a:lnTo>
                        <a:pt x="215" y="279"/>
                      </a:lnTo>
                      <a:lnTo>
                        <a:pt x="218" y="251"/>
                      </a:lnTo>
                      <a:lnTo>
                        <a:pt x="220" y="222"/>
                      </a:lnTo>
                      <a:lnTo>
                        <a:pt x="225" y="194"/>
                      </a:lnTo>
                      <a:lnTo>
                        <a:pt x="232" y="165"/>
                      </a:lnTo>
                      <a:lnTo>
                        <a:pt x="238" y="137"/>
                      </a:lnTo>
                      <a:lnTo>
                        <a:pt x="247" y="109"/>
                      </a:lnTo>
                      <a:lnTo>
                        <a:pt x="257" y="81"/>
                      </a:lnTo>
                      <a:lnTo>
                        <a:pt x="267" y="55"/>
                      </a:lnTo>
                      <a:lnTo>
                        <a:pt x="280" y="2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17" name="Freeform 11"/>
                <p:cNvSpPr>
                  <a:spLocks/>
                </p:cNvSpPr>
                <p:nvPr/>
              </p:nvSpPr>
              <p:spPr bwMode="auto">
                <a:xfrm>
                  <a:off x="1192213" y="28733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35" y="27"/>
                    </a:cxn>
                    <a:cxn ang="0">
                      <a:pos x="111" y="31"/>
                    </a:cxn>
                    <a:cxn ang="0">
                      <a:pos x="189" y="39"/>
                    </a:cxn>
                    <a:cxn ang="0">
                      <a:pos x="268" y="50"/>
                    </a:cxn>
                    <a:cxn ang="0">
                      <a:pos x="348" y="65"/>
                    </a:cxn>
                    <a:cxn ang="0">
                      <a:pos x="429" y="84"/>
                    </a:cxn>
                    <a:cxn ang="0">
                      <a:pos x="509" y="108"/>
                    </a:cxn>
                    <a:cxn ang="0">
                      <a:pos x="586" y="136"/>
                    </a:cxn>
                    <a:cxn ang="0">
                      <a:pos x="662" y="169"/>
                    </a:cxn>
                    <a:cxn ang="0">
                      <a:pos x="734" y="206"/>
                    </a:cxn>
                    <a:cxn ang="0">
                      <a:pos x="801" y="249"/>
                    </a:cxn>
                    <a:cxn ang="0">
                      <a:pos x="863" y="297"/>
                    </a:cxn>
                    <a:cxn ang="0">
                      <a:pos x="920" y="350"/>
                    </a:cxn>
                    <a:cxn ang="0">
                      <a:pos x="969" y="410"/>
                    </a:cxn>
                    <a:cxn ang="0">
                      <a:pos x="1011" y="476"/>
                    </a:cxn>
                    <a:cxn ang="0">
                      <a:pos x="1044" y="546"/>
                    </a:cxn>
                    <a:cxn ang="0">
                      <a:pos x="1064" y="615"/>
                    </a:cxn>
                    <a:cxn ang="0">
                      <a:pos x="1076" y="673"/>
                    </a:cxn>
                    <a:cxn ang="0">
                      <a:pos x="1080" y="731"/>
                    </a:cxn>
                    <a:cxn ang="0">
                      <a:pos x="1077" y="788"/>
                    </a:cxn>
                    <a:cxn ang="0">
                      <a:pos x="1069" y="845"/>
                    </a:cxn>
                    <a:cxn ang="0">
                      <a:pos x="1055" y="902"/>
                    </a:cxn>
                    <a:cxn ang="0">
                      <a:pos x="1038" y="958"/>
                    </a:cxn>
                    <a:cxn ang="0">
                      <a:pos x="1015" y="1012"/>
                    </a:cxn>
                    <a:cxn ang="0">
                      <a:pos x="1042" y="1002"/>
                    </a:cxn>
                    <a:cxn ang="0">
                      <a:pos x="1117" y="925"/>
                    </a:cxn>
                    <a:cxn ang="0">
                      <a:pos x="1169" y="863"/>
                    </a:cxn>
                    <a:cxn ang="0">
                      <a:pos x="1201" y="820"/>
                    </a:cxn>
                    <a:cxn ang="0">
                      <a:pos x="1228" y="776"/>
                    </a:cxn>
                    <a:cxn ang="0">
                      <a:pos x="1252" y="730"/>
                    </a:cxn>
                    <a:cxn ang="0">
                      <a:pos x="1271" y="683"/>
                    </a:cxn>
                    <a:cxn ang="0">
                      <a:pos x="1285" y="636"/>
                    </a:cxn>
                    <a:cxn ang="0">
                      <a:pos x="1292" y="588"/>
                    </a:cxn>
                    <a:cxn ang="0">
                      <a:pos x="1295" y="539"/>
                    </a:cxn>
                    <a:cxn ang="0">
                      <a:pos x="1290" y="488"/>
                    </a:cxn>
                    <a:cxn ang="0">
                      <a:pos x="1278" y="438"/>
                    </a:cxn>
                    <a:cxn ang="0">
                      <a:pos x="1258" y="386"/>
                    </a:cxn>
                    <a:cxn ang="0">
                      <a:pos x="1230" y="334"/>
                    </a:cxn>
                    <a:cxn ang="0">
                      <a:pos x="1187" y="278"/>
                    </a:cxn>
                    <a:cxn ang="0">
                      <a:pos x="1130" y="224"/>
                    </a:cxn>
                    <a:cxn ang="0">
                      <a:pos x="1067" y="177"/>
                    </a:cxn>
                    <a:cxn ang="0">
                      <a:pos x="1000" y="136"/>
                    </a:cxn>
                    <a:cxn ang="0">
                      <a:pos x="926" y="102"/>
                    </a:cxn>
                    <a:cxn ang="0">
                      <a:pos x="850" y="73"/>
                    </a:cxn>
                    <a:cxn ang="0">
                      <a:pos x="772" y="49"/>
                    </a:cxn>
                    <a:cxn ang="0">
                      <a:pos x="690" y="31"/>
                    </a:cxn>
                    <a:cxn ang="0">
                      <a:pos x="606" y="16"/>
                    </a:cxn>
                    <a:cxn ang="0">
                      <a:pos x="523" y="7"/>
                    </a:cxn>
                    <a:cxn ang="0">
                      <a:pos x="438" y="1"/>
                    </a:cxn>
                    <a:cxn ang="0">
                      <a:pos x="354" y="0"/>
                    </a:cxn>
                    <a:cxn ang="0">
                      <a:pos x="271" y="1"/>
                    </a:cxn>
                    <a:cxn ang="0">
                      <a:pos x="190" y="5"/>
                    </a:cxn>
                    <a:cxn ang="0">
                      <a:pos x="111" y="11"/>
                    </a:cxn>
                    <a:cxn ang="0">
                      <a:pos x="35" y="21"/>
                    </a:cxn>
                  </a:cxnLst>
                  <a:rect l="0" t="0" r="r" b="b"/>
                  <a:pathLst>
                    <a:path w="1295" h="1039">
                      <a:moveTo>
                        <a:pt x="0" y="26"/>
                      </a:moveTo>
                      <a:lnTo>
                        <a:pt x="35" y="27"/>
                      </a:lnTo>
                      <a:lnTo>
                        <a:pt x="73" y="29"/>
                      </a:lnTo>
                      <a:lnTo>
                        <a:pt x="111" y="31"/>
                      </a:lnTo>
                      <a:lnTo>
                        <a:pt x="149" y="35"/>
                      </a:lnTo>
                      <a:lnTo>
                        <a:pt x="189" y="39"/>
                      </a:lnTo>
                      <a:lnTo>
                        <a:pt x="228" y="44"/>
                      </a:lnTo>
                      <a:lnTo>
                        <a:pt x="268" y="50"/>
                      </a:lnTo>
                      <a:lnTo>
                        <a:pt x="309" y="58"/>
                      </a:lnTo>
                      <a:lnTo>
                        <a:pt x="348" y="65"/>
                      </a:lnTo>
                      <a:lnTo>
                        <a:pt x="389" y="74"/>
                      </a:lnTo>
                      <a:lnTo>
                        <a:pt x="429" y="84"/>
                      </a:lnTo>
                      <a:lnTo>
                        <a:pt x="468" y="96"/>
                      </a:lnTo>
                      <a:lnTo>
                        <a:pt x="509" y="108"/>
                      </a:lnTo>
                      <a:lnTo>
                        <a:pt x="548" y="121"/>
                      </a:lnTo>
                      <a:lnTo>
                        <a:pt x="586" y="136"/>
                      </a:lnTo>
                      <a:lnTo>
                        <a:pt x="624" y="151"/>
                      </a:lnTo>
                      <a:lnTo>
                        <a:pt x="662" y="169"/>
                      </a:lnTo>
                      <a:lnTo>
                        <a:pt x="699" y="187"/>
                      </a:lnTo>
                      <a:lnTo>
                        <a:pt x="734" y="206"/>
                      </a:lnTo>
                      <a:lnTo>
                        <a:pt x="768" y="226"/>
                      </a:lnTo>
                      <a:lnTo>
                        <a:pt x="801" y="249"/>
                      </a:lnTo>
                      <a:lnTo>
                        <a:pt x="833" y="272"/>
                      </a:lnTo>
                      <a:lnTo>
                        <a:pt x="863" y="297"/>
                      </a:lnTo>
                      <a:lnTo>
                        <a:pt x="892" y="322"/>
                      </a:lnTo>
                      <a:lnTo>
                        <a:pt x="920" y="350"/>
                      </a:lnTo>
                      <a:lnTo>
                        <a:pt x="945" y="379"/>
                      </a:lnTo>
                      <a:lnTo>
                        <a:pt x="969" y="410"/>
                      </a:lnTo>
                      <a:lnTo>
                        <a:pt x="991" y="441"/>
                      </a:lnTo>
                      <a:lnTo>
                        <a:pt x="1011" y="476"/>
                      </a:lnTo>
                      <a:lnTo>
                        <a:pt x="1029" y="510"/>
                      </a:lnTo>
                      <a:lnTo>
                        <a:pt x="1044" y="546"/>
                      </a:lnTo>
                      <a:lnTo>
                        <a:pt x="1057" y="586"/>
                      </a:lnTo>
                      <a:lnTo>
                        <a:pt x="1064" y="615"/>
                      </a:lnTo>
                      <a:lnTo>
                        <a:pt x="1071" y="644"/>
                      </a:lnTo>
                      <a:lnTo>
                        <a:pt x="1076" y="673"/>
                      </a:lnTo>
                      <a:lnTo>
                        <a:pt x="1078" y="702"/>
                      </a:lnTo>
                      <a:lnTo>
                        <a:pt x="1080" y="731"/>
                      </a:lnTo>
                      <a:lnTo>
                        <a:pt x="1080" y="760"/>
                      </a:lnTo>
                      <a:lnTo>
                        <a:pt x="1077" y="788"/>
                      </a:lnTo>
                      <a:lnTo>
                        <a:pt x="1074" y="817"/>
                      </a:lnTo>
                      <a:lnTo>
                        <a:pt x="1069" y="845"/>
                      </a:lnTo>
                      <a:lnTo>
                        <a:pt x="1063" y="874"/>
                      </a:lnTo>
                      <a:lnTo>
                        <a:pt x="1055" y="902"/>
                      </a:lnTo>
                      <a:lnTo>
                        <a:pt x="1048" y="930"/>
                      </a:lnTo>
                      <a:lnTo>
                        <a:pt x="1038" y="958"/>
                      </a:lnTo>
                      <a:lnTo>
                        <a:pt x="1026" y="984"/>
                      </a:lnTo>
                      <a:lnTo>
                        <a:pt x="1015" y="1012"/>
                      </a:lnTo>
                      <a:lnTo>
                        <a:pt x="1002" y="1039"/>
                      </a:lnTo>
                      <a:lnTo>
                        <a:pt x="1042" y="1002"/>
                      </a:lnTo>
                      <a:lnTo>
                        <a:pt x="1081" y="964"/>
                      </a:lnTo>
                      <a:lnTo>
                        <a:pt x="1117" y="925"/>
                      </a:lnTo>
                      <a:lnTo>
                        <a:pt x="1153" y="883"/>
                      </a:lnTo>
                      <a:lnTo>
                        <a:pt x="1169" y="863"/>
                      </a:lnTo>
                      <a:lnTo>
                        <a:pt x="1186" y="841"/>
                      </a:lnTo>
                      <a:lnTo>
                        <a:pt x="1201" y="820"/>
                      </a:lnTo>
                      <a:lnTo>
                        <a:pt x="1215" y="797"/>
                      </a:lnTo>
                      <a:lnTo>
                        <a:pt x="1228" y="776"/>
                      </a:lnTo>
                      <a:lnTo>
                        <a:pt x="1240" y="753"/>
                      </a:lnTo>
                      <a:lnTo>
                        <a:pt x="1252" y="730"/>
                      </a:lnTo>
                      <a:lnTo>
                        <a:pt x="1262" y="707"/>
                      </a:lnTo>
                      <a:lnTo>
                        <a:pt x="1271" y="683"/>
                      </a:lnTo>
                      <a:lnTo>
                        <a:pt x="1278" y="660"/>
                      </a:lnTo>
                      <a:lnTo>
                        <a:pt x="1285" y="636"/>
                      </a:lnTo>
                      <a:lnTo>
                        <a:pt x="1290" y="612"/>
                      </a:lnTo>
                      <a:lnTo>
                        <a:pt x="1292" y="588"/>
                      </a:lnTo>
                      <a:lnTo>
                        <a:pt x="1295" y="563"/>
                      </a:lnTo>
                      <a:lnTo>
                        <a:pt x="1295" y="539"/>
                      </a:lnTo>
                      <a:lnTo>
                        <a:pt x="1293" y="514"/>
                      </a:lnTo>
                      <a:lnTo>
                        <a:pt x="1290" y="488"/>
                      </a:lnTo>
                      <a:lnTo>
                        <a:pt x="1285" y="463"/>
                      </a:lnTo>
                      <a:lnTo>
                        <a:pt x="1278" y="438"/>
                      </a:lnTo>
                      <a:lnTo>
                        <a:pt x="1269" y="411"/>
                      </a:lnTo>
                      <a:lnTo>
                        <a:pt x="1258" y="386"/>
                      </a:lnTo>
                      <a:lnTo>
                        <a:pt x="1245" y="359"/>
                      </a:lnTo>
                      <a:lnTo>
                        <a:pt x="1230" y="334"/>
                      </a:lnTo>
                      <a:lnTo>
                        <a:pt x="1212" y="307"/>
                      </a:lnTo>
                      <a:lnTo>
                        <a:pt x="1187" y="278"/>
                      </a:lnTo>
                      <a:lnTo>
                        <a:pt x="1159" y="250"/>
                      </a:lnTo>
                      <a:lnTo>
                        <a:pt x="1130" y="224"/>
                      </a:lnTo>
                      <a:lnTo>
                        <a:pt x="1100" y="200"/>
                      </a:lnTo>
                      <a:lnTo>
                        <a:pt x="1067" y="177"/>
                      </a:lnTo>
                      <a:lnTo>
                        <a:pt x="1034" y="157"/>
                      </a:lnTo>
                      <a:lnTo>
                        <a:pt x="1000" y="136"/>
                      </a:lnTo>
                      <a:lnTo>
                        <a:pt x="963" y="119"/>
                      </a:lnTo>
                      <a:lnTo>
                        <a:pt x="926" y="102"/>
                      </a:lnTo>
                      <a:lnTo>
                        <a:pt x="890" y="87"/>
                      </a:lnTo>
                      <a:lnTo>
                        <a:pt x="850" y="73"/>
                      </a:lnTo>
                      <a:lnTo>
                        <a:pt x="811" y="60"/>
                      </a:lnTo>
                      <a:lnTo>
                        <a:pt x="772" y="49"/>
                      </a:lnTo>
                      <a:lnTo>
                        <a:pt x="731" y="39"/>
                      </a:lnTo>
                      <a:lnTo>
                        <a:pt x="690" y="31"/>
                      </a:lnTo>
                      <a:lnTo>
                        <a:pt x="648" y="24"/>
                      </a:lnTo>
                      <a:lnTo>
                        <a:pt x="606" y="16"/>
                      </a:lnTo>
                      <a:lnTo>
                        <a:pt x="564" y="11"/>
                      </a:lnTo>
                      <a:lnTo>
                        <a:pt x="523" y="7"/>
                      </a:lnTo>
                      <a:lnTo>
                        <a:pt x="481" y="3"/>
                      </a:lnTo>
                      <a:lnTo>
                        <a:pt x="438" y="1"/>
                      </a:lnTo>
                      <a:lnTo>
                        <a:pt x="396" y="0"/>
                      </a:lnTo>
                      <a:lnTo>
                        <a:pt x="354" y="0"/>
                      </a:lnTo>
                      <a:lnTo>
                        <a:pt x="313" y="0"/>
                      </a:lnTo>
                      <a:lnTo>
                        <a:pt x="271" y="1"/>
                      </a:lnTo>
                      <a:lnTo>
                        <a:pt x="230" y="2"/>
                      </a:lnTo>
                      <a:lnTo>
                        <a:pt x="190" y="5"/>
                      </a:lnTo>
                      <a:lnTo>
                        <a:pt x="151" y="7"/>
                      </a:lnTo>
                      <a:lnTo>
                        <a:pt x="111" y="11"/>
                      </a:lnTo>
                      <a:lnTo>
                        <a:pt x="73" y="16"/>
                      </a:lnTo>
                      <a:lnTo>
                        <a:pt x="35" y="21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E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112" name="Freeform 7"/>
              <p:cNvSpPr>
                <a:spLocks/>
              </p:cNvSpPr>
              <p:nvPr/>
            </p:nvSpPr>
            <p:spPr bwMode="auto">
              <a:xfrm>
                <a:off x="1272564" y="-3401"/>
                <a:ext cx="387262" cy="702126"/>
              </a:xfrm>
              <a:custGeom>
                <a:avLst/>
                <a:gdLst/>
                <a:ahLst/>
                <a:cxnLst>
                  <a:cxn ang="0">
                    <a:pos x="1501" y="0"/>
                  </a:cxn>
                  <a:cxn ang="0">
                    <a:pos x="1520" y="62"/>
                  </a:cxn>
                  <a:cxn ang="0">
                    <a:pos x="1538" y="127"/>
                  </a:cxn>
                  <a:cxn ang="0">
                    <a:pos x="1552" y="191"/>
                  </a:cxn>
                  <a:cxn ang="0">
                    <a:pos x="1563" y="258"/>
                  </a:cxn>
                  <a:cxn ang="0">
                    <a:pos x="1571" y="325"/>
                  </a:cxn>
                  <a:cxn ang="0">
                    <a:pos x="1574" y="395"/>
                  </a:cxn>
                  <a:cxn ang="0">
                    <a:pos x="1576" y="465"/>
                  </a:cxn>
                  <a:cxn ang="0">
                    <a:pos x="1574" y="537"/>
                  </a:cxn>
                  <a:cxn ang="0">
                    <a:pos x="1562" y="671"/>
                  </a:cxn>
                  <a:cxn ang="0">
                    <a:pos x="1538" y="806"/>
                  </a:cxn>
                  <a:cxn ang="0">
                    <a:pos x="1502" y="942"/>
                  </a:cxn>
                  <a:cxn ang="0">
                    <a:pos x="1457" y="1076"/>
                  </a:cxn>
                  <a:cxn ang="0">
                    <a:pos x="1401" y="1211"/>
                  </a:cxn>
                  <a:cxn ang="0">
                    <a:pos x="1335" y="1344"/>
                  </a:cxn>
                  <a:cxn ang="0">
                    <a:pos x="1261" y="1477"/>
                  </a:cxn>
                  <a:cxn ang="0">
                    <a:pos x="1176" y="1609"/>
                  </a:cxn>
                  <a:cxn ang="0">
                    <a:pos x="1082" y="1739"/>
                  </a:cxn>
                  <a:cxn ang="0">
                    <a:pos x="980" y="1868"/>
                  </a:cxn>
                  <a:cxn ang="0">
                    <a:pos x="868" y="1995"/>
                  </a:cxn>
                  <a:cxn ang="0">
                    <a:pos x="749" y="2119"/>
                  </a:cxn>
                  <a:cxn ang="0">
                    <a:pos x="623" y="2241"/>
                  </a:cxn>
                  <a:cxn ang="0">
                    <a:pos x="489" y="2360"/>
                  </a:cxn>
                  <a:cxn ang="0">
                    <a:pos x="347" y="2476"/>
                  </a:cxn>
                  <a:cxn ang="0">
                    <a:pos x="199" y="2589"/>
                  </a:cxn>
                  <a:cxn ang="0">
                    <a:pos x="0" y="2580"/>
                  </a:cxn>
                  <a:cxn ang="0">
                    <a:pos x="146" y="2472"/>
                  </a:cxn>
                  <a:cxn ang="0">
                    <a:pos x="286" y="2361"/>
                  </a:cxn>
                  <a:cxn ang="0">
                    <a:pos x="419" y="2247"/>
                  </a:cxn>
                  <a:cxn ang="0">
                    <a:pos x="544" y="2129"/>
                  </a:cxn>
                  <a:cxn ang="0">
                    <a:pos x="662" y="2010"/>
                  </a:cxn>
                  <a:cxn ang="0">
                    <a:pos x="771" y="1887"/>
                  </a:cxn>
                  <a:cxn ang="0">
                    <a:pos x="873" y="1763"/>
                  </a:cxn>
                  <a:cxn ang="0">
                    <a:pos x="966" y="1638"/>
                  </a:cxn>
                  <a:cxn ang="0">
                    <a:pos x="1049" y="1510"/>
                  </a:cxn>
                  <a:cxn ang="0">
                    <a:pos x="1124" y="1382"/>
                  </a:cxn>
                  <a:cxn ang="0">
                    <a:pos x="1190" y="1252"/>
                  </a:cxn>
                  <a:cxn ang="0">
                    <a:pos x="1244" y="1122"/>
                  </a:cxn>
                  <a:cxn ang="0">
                    <a:pos x="1290" y="991"/>
                  </a:cxn>
                  <a:cxn ang="0">
                    <a:pos x="1324" y="861"/>
                  </a:cxn>
                  <a:cxn ang="0">
                    <a:pos x="1348" y="729"/>
                  </a:cxn>
                  <a:cxn ang="0">
                    <a:pos x="1361" y="599"/>
                  </a:cxn>
                  <a:cxn ang="0">
                    <a:pos x="1362" y="518"/>
                  </a:cxn>
                  <a:cxn ang="0">
                    <a:pos x="1359" y="439"/>
                  </a:cxn>
                  <a:cxn ang="0">
                    <a:pos x="1353" y="362"/>
                  </a:cxn>
                  <a:cxn ang="0">
                    <a:pos x="1342" y="286"/>
                  </a:cxn>
                  <a:cxn ang="0">
                    <a:pos x="1326" y="211"/>
                  </a:cxn>
                  <a:cxn ang="0">
                    <a:pos x="1306" y="139"/>
                  </a:cxn>
                  <a:cxn ang="0">
                    <a:pos x="1282" y="68"/>
                  </a:cxn>
                  <a:cxn ang="0">
                    <a:pos x="1254" y="0"/>
                  </a:cxn>
                </a:cxnLst>
                <a:rect l="0" t="0" r="r" b="b"/>
                <a:pathLst>
                  <a:path w="1576" h="2589">
                    <a:moveTo>
                      <a:pt x="1254" y="0"/>
                    </a:moveTo>
                    <a:lnTo>
                      <a:pt x="1501" y="0"/>
                    </a:lnTo>
                    <a:lnTo>
                      <a:pt x="1511" y="32"/>
                    </a:lnTo>
                    <a:lnTo>
                      <a:pt x="1520" y="62"/>
                    </a:lnTo>
                    <a:lnTo>
                      <a:pt x="1529" y="95"/>
                    </a:lnTo>
                    <a:lnTo>
                      <a:pt x="1538" y="127"/>
                    </a:lnTo>
                    <a:lnTo>
                      <a:pt x="1545" y="159"/>
                    </a:lnTo>
                    <a:lnTo>
                      <a:pt x="1552" y="191"/>
                    </a:lnTo>
                    <a:lnTo>
                      <a:pt x="1558" y="225"/>
                    </a:lnTo>
                    <a:lnTo>
                      <a:pt x="1563" y="258"/>
                    </a:lnTo>
                    <a:lnTo>
                      <a:pt x="1567" y="292"/>
                    </a:lnTo>
                    <a:lnTo>
                      <a:pt x="1571" y="325"/>
                    </a:lnTo>
                    <a:lnTo>
                      <a:pt x="1573" y="361"/>
                    </a:lnTo>
                    <a:lnTo>
                      <a:pt x="1574" y="395"/>
                    </a:lnTo>
                    <a:lnTo>
                      <a:pt x="1576" y="429"/>
                    </a:lnTo>
                    <a:lnTo>
                      <a:pt x="1576" y="465"/>
                    </a:lnTo>
                    <a:lnTo>
                      <a:pt x="1576" y="500"/>
                    </a:lnTo>
                    <a:lnTo>
                      <a:pt x="1574" y="537"/>
                    </a:lnTo>
                    <a:lnTo>
                      <a:pt x="1569" y="604"/>
                    </a:lnTo>
                    <a:lnTo>
                      <a:pt x="1562" y="671"/>
                    </a:lnTo>
                    <a:lnTo>
                      <a:pt x="1550" y="738"/>
                    </a:lnTo>
                    <a:lnTo>
                      <a:pt x="1538" y="806"/>
                    </a:lnTo>
                    <a:lnTo>
                      <a:pt x="1521" y="873"/>
                    </a:lnTo>
                    <a:lnTo>
                      <a:pt x="1502" y="942"/>
                    </a:lnTo>
                    <a:lnTo>
                      <a:pt x="1481" y="1009"/>
                    </a:lnTo>
                    <a:lnTo>
                      <a:pt x="1457" y="1076"/>
                    </a:lnTo>
                    <a:lnTo>
                      <a:pt x="1430" y="1144"/>
                    </a:lnTo>
                    <a:lnTo>
                      <a:pt x="1401" y="1211"/>
                    </a:lnTo>
                    <a:lnTo>
                      <a:pt x="1369" y="1279"/>
                    </a:lnTo>
                    <a:lnTo>
                      <a:pt x="1335" y="1344"/>
                    </a:lnTo>
                    <a:lnTo>
                      <a:pt x="1299" y="1411"/>
                    </a:lnTo>
                    <a:lnTo>
                      <a:pt x="1261" y="1477"/>
                    </a:lnTo>
                    <a:lnTo>
                      <a:pt x="1219" y="1544"/>
                    </a:lnTo>
                    <a:lnTo>
                      <a:pt x="1176" y="1609"/>
                    </a:lnTo>
                    <a:lnTo>
                      <a:pt x="1130" y="1675"/>
                    </a:lnTo>
                    <a:lnTo>
                      <a:pt x="1082" y="1739"/>
                    </a:lnTo>
                    <a:lnTo>
                      <a:pt x="1032" y="1804"/>
                    </a:lnTo>
                    <a:lnTo>
                      <a:pt x="980" y="1868"/>
                    </a:lnTo>
                    <a:lnTo>
                      <a:pt x="925" y="1932"/>
                    </a:lnTo>
                    <a:lnTo>
                      <a:pt x="868" y="1995"/>
                    </a:lnTo>
                    <a:lnTo>
                      <a:pt x="810" y="2057"/>
                    </a:lnTo>
                    <a:lnTo>
                      <a:pt x="749" y="2119"/>
                    </a:lnTo>
                    <a:lnTo>
                      <a:pt x="687" y="2180"/>
                    </a:lnTo>
                    <a:lnTo>
                      <a:pt x="623" y="2241"/>
                    </a:lnTo>
                    <a:lnTo>
                      <a:pt x="557" y="2300"/>
                    </a:lnTo>
                    <a:lnTo>
                      <a:pt x="489" y="2360"/>
                    </a:lnTo>
                    <a:lnTo>
                      <a:pt x="419" y="2418"/>
                    </a:lnTo>
                    <a:lnTo>
                      <a:pt x="347" y="2476"/>
                    </a:lnTo>
                    <a:lnTo>
                      <a:pt x="273" y="2533"/>
                    </a:lnTo>
                    <a:lnTo>
                      <a:pt x="199" y="2589"/>
                    </a:lnTo>
                    <a:lnTo>
                      <a:pt x="0" y="2589"/>
                    </a:lnTo>
                    <a:lnTo>
                      <a:pt x="0" y="2580"/>
                    </a:lnTo>
                    <a:lnTo>
                      <a:pt x="74" y="2527"/>
                    </a:lnTo>
                    <a:lnTo>
                      <a:pt x="146" y="2472"/>
                    </a:lnTo>
                    <a:lnTo>
                      <a:pt x="217" y="2417"/>
                    </a:lnTo>
                    <a:lnTo>
                      <a:pt x="286" y="2361"/>
                    </a:lnTo>
                    <a:lnTo>
                      <a:pt x="353" y="2304"/>
                    </a:lnTo>
                    <a:lnTo>
                      <a:pt x="419" y="2247"/>
                    </a:lnTo>
                    <a:lnTo>
                      <a:pt x="482" y="2189"/>
                    </a:lnTo>
                    <a:lnTo>
                      <a:pt x="544" y="2129"/>
                    </a:lnTo>
                    <a:lnTo>
                      <a:pt x="604" y="2070"/>
                    </a:lnTo>
                    <a:lnTo>
                      <a:pt x="662" y="2010"/>
                    </a:lnTo>
                    <a:lnTo>
                      <a:pt x="718" y="1949"/>
                    </a:lnTo>
                    <a:lnTo>
                      <a:pt x="771" y="1887"/>
                    </a:lnTo>
                    <a:lnTo>
                      <a:pt x="823" y="1825"/>
                    </a:lnTo>
                    <a:lnTo>
                      <a:pt x="873" y="1763"/>
                    </a:lnTo>
                    <a:lnTo>
                      <a:pt x="920" y="1701"/>
                    </a:lnTo>
                    <a:lnTo>
                      <a:pt x="966" y="1638"/>
                    </a:lnTo>
                    <a:lnTo>
                      <a:pt x="1009" y="1575"/>
                    </a:lnTo>
                    <a:lnTo>
                      <a:pt x="1049" y="1510"/>
                    </a:lnTo>
                    <a:lnTo>
                      <a:pt x="1088" y="1447"/>
                    </a:lnTo>
                    <a:lnTo>
                      <a:pt x="1124" y="1382"/>
                    </a:lnTo>
                    <a:lnTo>
                      <a:pt x="1158" y="1318"/>
                    </a:lnTo>
                    <a:lnTo>
                      <a:pt x="1190" y="1252"/>
                    </a:lnTo>
                    <a:lnTo>
                      <a:pt x="1219" y="1187"/>
                    </a:lnTo>
                    <a:lnTo>
                      <a:pt x="1244" y="1122"/>
                    </a:lnTo>
                    <a:lnTo>
                      <a:pt x="1268" y="1057"/>
                    </a:lnTo>
                    <a:lnTo>
                      <a:pt x="1290" y="991"/>
                    </a:lnTo>
                    <a:lnTo>
                      <a:pt x="1309" y="925"/>
                    </a:lnTo>
                    <a:lnTo>
                      <a:pt x="1324" y="861"/>
                    </a:lnTo>
                    <a:lnTo>
                      <a:pt x="1338" y="795"/>
                    </a:lnTo>
                    <a:lnTo>
                      <a:pt x="1348" y="729"/>
                    </a:lnTo>
                    <a:lnTo>
                      <a:pt x="1355" y="663"/>
                    </a:lnTo>
                    <a:lnTo>
                      <a:pt x="1361" y="599"/>
                    </a:lnTo>
                    <a:lnTo>
                      <a:pt x="1362" y="558"/>
                    </a:lnTo>
                    <a:lnTo>
                      <a:pt x="1362" y="518"/>
                    </a:lnTo>
                    <a:lnTo>
                      <a:pt x="1362" y="478"/>
                    </a:lnTo>
                    <a:lnTo>
                      <a:pt x="1359" y="439"/>
                    </a:lnTo>
                    <a:lnTo>
                      <a:pt x="1357" y="400"/>
                    </a:lnTo>
                    <a:lnTo>
                      <a:pt x="1353" y="362"/>
                    </a:lnTo>
                    <a:lnTo>
                      <a:pt x="1348" y="323"/>
                    </a:lnTo>
                    <a:lnTo>
                      <a:pt x="1342" y="286"/>
                    </a:lnTo>
                    <a:lnTo>
                      <a:pt x="1334" y="248"/>
                    </a:lnTo>
                    <a:lnTo>
                      <a:pt x="1326" y="211"/>
                    </a:lnTo>
                    <a:lnTo>
                      <a:pt x="1316" y="175"/>
                    </a:lnTo>
                    <a:lnTo>
                      <a:pt x="1306" y="139"/>
                    </a:lnTo>
                    <a:lnTo>
                      <a:pt x="1295" y="104"/>
                    </a:lnTo>
                    <a:lnTo>
                      <a:pt x="1282" y="68"/>
                    </a:lnTo>
                    <a:lnTo>
                      <a:pt x="1269" y="34"/>
                    </a:lnTo>
                    <a:lnTo>
                      <a:pt x="1254" y="0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" name="Freeform 12"/>
              <p:cNvSpPr>
                <a:spLocks/>
              </p:cNvSpPr>
              <p:nvPr/>
            </p:nvSpPr>
            <p:spPr bwMode="auto">
              <a:xfrm>
                <a:off x="1140022" y="-3401"/>
                <a:ext cx="397090" cy="702126"/>
              </a:xfrm>
              <a:custGeom>
                <a:avLst/>
                <a:gdLst/>
                <a:ahLst/>
                <a:cxnLst>
                  <a:cxn ang="0">
                    <a:pos x="1474" y="0"/>
                  </a:cxn>
                  <a:cxn ang="0">
                    <a:pos x="1509" y="72"/>
                  </a:cxn>
                  <a:cxn ang="0">
                    <a:pos x="1541" y="148"/>
                  </a:cxn>
                  <a:cxn ang="0">
                    <a:pos x="1566" y="225"/>
                  </a:cxn>
                  <a:cxn ang="0">
                    <a:pos x="1586" y="304"/>
                  </a:cxn>
                  <a:cxn ang="0">
                    <a:pos x="1601" y="386"/>
                  </a:cxn>
                  <a:cxn ang="0">
                    <a:pos x="1611" y="470"/>
                  </a:cxn>
                  <a:cxn ang="0">
                    <a:pos x="1615" y="556"/>
                  </a:cxn>
                  <a:cxn ang="0">
                    <a:pos x="1613" y="643"/>
                  </a:cxn>
                  <a:cxn ang="0">
                    <a:pos x="1600" y="773"/>
                  </a:cxn>
                  <a:cxn ang="0">
                    <a:pos x="1576" y="903"/>
                  </a:cxn>
                  <a:cxn ang="0">
                    <a:pos x="1541" y="1033"/>
                  </a:cxn>
                  <a:cxn ang="0">
                    <a:pos x="1494" y="1162"/>
                  </a:cxn>
                  <a:cxn ang="0">
                    <a:pos x="1437" y="1291"/>
                  </a:cxn>
                  <a:cxn ang="0">
                    <a:pos x="1368" y="1419"/>
                  </a:cxn>
                  <a:cxn ang="0">
                    <a:pos x="1291" y="1546"/>
                  </a:cxn>
                  <a:cxn ang="0">
                    <a:pos x="1204" y="1671"/>
                  </a:cxn>
                  <a:cxn ang="0">
                    <a:pos x="1108" y="1795"/>
                  </a:cxn>
                  <a:cxn ang="0">
                    <a:pos x="1003" y="1917"/>
                  </a:cxn>
                  <a:cxn ang="0">
                    <a:pos x="889" y="2036"/>
                  </a:cxn>
                  <a:cxn ang="0">
                    <a:pos x="767" y="2153"/>
                  </a:cxn>
                  <a:cxn ang="0">
                    <a:pos x="638" y="2267"/>
                  </a:cxn>
                  <a:cxn ang="0">
                    <a:pos x="502" y="2377"/>
                  </a:cxn>
                  <a:cxn ang="0">
                    <a:pos x="357" y="2485"/>
                  </a:cxn>
                  <a:cxn ang="0">
                    <a:pos x="207" y="2589"/>
                  </a:cxn>
                  <a:cxn ang="0">
                    <a:pos x="76" y="2539"/>
                  </a:cxn>
                  <a:cxn ang="0">
                    <a:pos x="224" y="2439"/>
                  </a:cxn>
                  <a:cxn ang="0">
                    <a:pos x="365" y="2334"/>
                  </a:cxn>
                  <a:cxn ang="0">
                    <a:pos x="499" y="2227"/>
                  </a:cxn>
                  <a:cxn ang="0">
                    <a:pos x="624" y="2115"/>
                  </a:cxn>
                  <a:cxn ang="0">
                    <a:pos x="743" y="2001"/>
                  </a:cxn>
                  <a:cxn ang="0">
                    <a:pos x="853" y="1884"/>
                  </a:cxn>
                  <a:cxn ang="0">
                    <a:pos x="955" y="1765"/>
                  </a:cxn>
                  <a:cxn ang="0">
                    <a:pos x="1047" y="1644"/>
                  </a:cxn>
                  <a:cxn ang="0">
                    <a:pos x="1129" y="1522"/>
                  </a:cxn>
                  <a:cxn ang="0">
                    <a:pos x="1203" y="1398"/>
                  </a:cxn>
                  <a:cxn ang="0">
                    <a:pos x="1265" y="1272"/>
                  </a:cxn>
                  <a:cxn ang="0">
                    <a:pos x="1318" y="1146"/>
                  </a:cxn>
                  <a:cxn ang="0">
                    <a:pos x="1360" y="1019"/>
                  </a:cxn>
                  <a:cxn ang="0">
                    <a:pos x="1390" y="892"/>
                  </a:cxn>
                  <a:cxn ang="0">
                    <a:pos x="1408" y="766"/>
                  </a:cxn>
                  <a:cxn ang="0">
                    <a:pos x="1414" y="654"/>
                  </a:cxn>
                  <a:cxn ang="0">
                    <a:pos x="1412" y="557"/>
                  </a:cxn>
                  <a:cxn ang="0">
                    <a:pos x="1401" y="463"/>
                  </a:cxn>
                  <a:cxn ang="0">
                    <a:pos x="1385" y="372"/>
                  </a:cxn>
                  <a:cxn ang="0">
                    <a:pos x="1361" y="285"/>
                  </a:cxn>
                  <a:cxn ang="0">
                    <a:pos x="1329" y="199"/>
                  </a:cxn>
                  <a:cxn ang="0">
                    <a:pos x="1291" y="116"/>
                  </a:cxn>
                  <a:cxn ang="0">
                    <a:pos x="1247" y="38"/>
                  </a:cxn>
                </a:cxnLst>
                <a:rect l="0" t="0" r="r" b="b"/>
                <a:pathLst>
                  <a:path w="1615" h="2589">
                    <a:moveTo>
                      <a:pt x="1222" y="0"/>
                    </a:moveTo>
                    <a:lnTo>
                      <a:pt x="1474" y="0"/>
                    </a:lnTo>
                    <a:lnTo>
                      <a:pt x="1493" y="35"/>
                    </a:lnTo>
                    <a:lnTo>
                      <a:pt x="1509" y="72"/>
                    </a:lnTo>
                    <a:lnTo>
                      <a:pt x="1525" y="110"/>
                    </a:lnTo>
                    <a:lnTo>
                      <a:pt x="1541" y="148"/>
                    </a:lnTo>
                    <a:lnTo>
                      <a:pt x="1553" y="186"/>
                    </a:lnTo>
                    <a:lnTo>
                      <a:pt x="1566" y="225"/>
                    </a:lnTo>
                    <a:lnTo>
                      <a:pt x="1577" y="265"/>
                    </a:lnTo>
                    <a:lnTo>
                      <a:pt x="1586" y="304"/>
                    </a:lnTo>
                    <a:lnTo>
                      <a:pt x="1595" y="344"/>
                    </a:lnTo>
                    <a:lnTo>
                      <a:pt x="1601" y="386"/>
                    </a:lnTo>
                    <a:lnTo>
                      <a:pt x="1606" y="428"/>
                    </a:lnTo>
                    <a:lnTo>
                      <a:pt x="1611" y="470"/>
                    </a:lnTo>
                    <a:lnTo>
                      <a:pt x="1614" y="513"/>
                    </a:lnTo>
                    <a:lnTo>
                      <a:pt x="1615" y="556"/>
                    </a:lnTo>
                    <a:lnTo>
                      <a:pt x="1615" y="599"/>
                    </a:lnTo>
                    <a:lnTo>
                      <a:pt x="1613" y="643"/>
                    </a:lnTo>
                    <a:lnTo>
                      <a:pt x="1608" y="708"/>
                    </a:lnTo>
                    <a:lnTo>
                      <a:pt x="1600" y="773"/>
                    </a:lnTo>
                    <a:lnTo>
                      <a:pt x="1590" y="838"/>
                    </a:lnTo>
                    <a:lnTo>
                      <a:pt x="1576" y="903"/>
                    </a:lnTo>
                    <a:lnTo>
                      <a:pt x="1560" y="967"/>
                    </a:lnTo>
                    <a:lnTo>
                      <a:pt x="1541" y="1033"/>
                    </a:lnTo>
                    <a:lnTo>
                      <a:pt x="1518" y="1098"/>
                    </a:lnTo>
                    <a:lnTo>
                      <a:pt x="1494" y="1162"/>
                    </a:lnTo>
                    <a:lnTo>
                      <a:pt x="1466" y="1227"/>
                    </a:lnTo>
                    <a:lnTo>
                      <a:pt x="1437" y="1291"/>
                    </a:lnTo>
                    <a:lnTo>
                      <a:pt x="1404" y="1354"/>
                    </a:lnTo>
                    <a:lnTo>
                      <a:pt x="1368" y="1419"/>
                    </a:lnTo>
                    <a:lnTo>
                      <a:pt x="1332" y="1482"/>
                    </a:lnTo>
                    <a:lnTo>
                      <a:pt x="1291" y="1546"/>
                    </a:lnTo>
                    <a:lnTo>
                      <a:pt x="1250" y="1609"/>
                    </a:lnTo>
                    <a:lnTo>
                      <a:pt x="1204" y="1671"/>
                    </a:lnTo>
                    <a:lnTo>
                      <a:pt x="1157" y="1733"/>
                    </a:lnTo>
                    <a:lnTo>
                      <a:pt x="1108" y="1795"/>
                    </a:lnTo>
                    <a:lnTo>
                      <a:pt x="1057" y="1856"/>
                    </a:lnTo>
                    <a:lnTo>
                      <a:pt x="1003" y="1917"/>
                    </a:lnTo>
                    <a:lnTo>
                      <a:pt x="947" y="1976"/>
                    </a:lnTo>
                    <a:lnTo>
                      <a:pt x="889" y="2036"/>
                    </a:lnTo>
                    <a:lnTo>
                      <a:pt x="829" y="2095"/>
                    </a:lnTo>
                    <a:lnTo>
                      <a:pt x="767" y="2153"/>
                    </a:lnTo>
                    <a:lnTo>
                      <a:pt x="704" y="2210"/>
                    </a:lnTo>
                    <a:lnTo>
                      <a:pt x="638" y="2267"/>
                    </a:lnTo>
                    <a:lnTo>
                      <a:pt x="571" y="2323"/>
                    </a:lnTo>
                    <a:lnTo>
                      <a:pt x="502" y="2377"/>
                    </a:lnTo>
                    <a:lnTo>
                      <a:pt x="431" y="2432"/>
                    </a:lnTo>
                    <a:lnTo>
                      <a:pt x="357" y="2485"/>
                    </a:lnTo>
                    <a:lnTo>
                      <a:pt x="283" y="2537"/>
                    </a:lnTo>
                    <a:lnTo>
                      <a:pt x="207" y="2589"/>
                    </a:lnTo>
                    <a:lnTo>
                      <a:pt x="0" y="2589"/>
                    </a:lnTo>
                    <a:lnTo>
                      <a:pt x="76" y="2539"/>
                    </a:lnTo>
                    <a:lnTo>
                      <a:pt x="151" y="2490"/>
                    </a:lnTo>
                    <a:lnTo>
                      <a:pt x="224" y="2439"/>
                    </a:lnTo>
                    <a:lnTo>
                      <a:pt x="295" y="2387"/>
                    </a:lnTo>
                    <a:lnTo>
                      <a:pt x="365" y="2334"/>
                    </a:lnTo>
                    <a:lnTo>
                      <a:pt x="433" y="2281"/>
                    </a:lnTo>
                    <a:lnTo>
                      <a:pt x="499" y="2227"/>
                    </a:lnTo>
                    <a:lnTo>
                      <a:pt x="562" y="2171"/>
                    </a:lnTo>
                    <a:lnTo>
                      <a:pt x="624" y="2115"/>
                    </a:lnTo>
                    <a:lnTo>
                      <a:pt x="685" y="2058"/>
                    </a:lnTo>
                    <a:lnTo>
                      <a:pt x="743" y="2001"/>
                    </a:lnTo>
                    <a:lnTo>
                      <a:pt x="799" y="1943"/>
                    </a:lnTo>
                    <a:lnTo>
                      <a:pt x="853" y="1884"/>
                    </a:lnTo>
                    <a:lnTo>
                      <a:pt x="905" y="1825"/>
                    </a:lnTo>
                    <a:lnTo>
                      <a:pt x="955" y="1765"/>
                    </a:lnTo>
                    <a:lnTo>
                      <a:pt x="1002" y="1705"/>
                    </a:lnTo>
                    <a:lnTo>
                      <a:pt x="1047" y="1644"/>
                    </a:lnTo>
                    <a:lnTo>
                      <a:pt x="1089" y="1582"/>
                    </a:lnTo>
                    <a:lnTo>
                      <a:pt x="1129" y="1522"/>
                    </a:lnTo>
                    <a:lnTo>
                      <a:pt x="1167" y="1460"/>
                    </a:lnTo>
                    <a:lnTo>
                      <a:pt x="1203" y="1398"/>
                    </a:lnTo>
                    <a:lnTo>
                      <a:pt x="1236" y="1334"/>
                    </a:lnTo>
                    <a:lnTo>
                      <a:pt x="1265" y="1272"/>
                    </a:lnTo>
                    <a:lnTo>
                      <a:pt x="1293" y="1209"/>
                    </a:lnTo>
                    <a:lnTo>
                      <a:pt x="1318" y="1146"/>
                    </a:lnTo>
                    <a:lnTo>
                      <a:pt x="1339" y="1082"/>
                    </a:lnTo>
                    <a:lnTo>
                      <a:pt x="1360" y="1019"/>
                    </a:lnTo>
                    <a:lnTo>
                      <a:pt x="1376" y="956"/>
                    </a:lnTo>
                    <a:lnTo>
                      <a:pt x="1390" y="892"/>
                    </a:lnTo>
                    <a:lnTo>
                      <a:pt x="1400" y="829"/>
                    </a:lnTo>
                    <a:lnTo>
                      <a:pt x="1408" y="766"/>
                    </a:lnTo>
                    <a:lnTo>
                      <a:pt x="1413" y="704"/>
                    </a:lnTo>
                    <a:lnTo>
                      <a:pt x="1414" y="654"/>
                    </a:lnTo>
                    <a:lnTo>
                      <a:pt x="1414" y="605"/>
                    </a:lnTo>
                    <a:lnTo>
                      <a:pt x="1412" y="557"/>
                    </a:lnTo>
                    <a:lnTo>
                      <a:pt x="1408" y="510"/>
                    </a:lnTo>
                    <a:lnTo>
                      <a:pt x="1401" y="463"/>
                    </a:lnTo>
                    <a:lnTo>
                      <a:pt x="1394" y="418"/>
                    </a:lnTo>
                    <a:lnTo>
                      <a:pt x="1385" y="372"/>
                    </a:lnTo>
                    <a:lnTo>
                      <a:pt x="1374" y="328"/>
                    </a:lnTo>
                    <a:lnTo>
                      <a:pt x="1361" y="285"/>
                    </a:lnTo>
                    <a:lnTo>
                      <a:pt x="1346" y="242"/>
                    </a:lnTo>
                    <a:lnTo>
                      <a:pt x="1329" y="199"/>
                    </a:lnTo>
                    <a:lnTo>
                      <a:pt x="1312" y="158"/>
                    </a:lnTo>
                    <a:lnTo>
                      <a:pt x="1291" y="116"/>
                    </a:lnTo>
                    <a:lnTo>
                      <a:pt x="1270" y="77"/>
                    </a:lnTo>
                    <a:lnTo>
                      <a:pt x="1247" y="38"/>
                    </a:lnTo>
                    <a:lnTo>
                      <a:pt x="1222" y="0"/>
                    </a:lnTo>
                    <a:close/>
                  </a:path>
                </a:pathLst>
              </a:custGeom>
              <a:solidFill>
                <a:srgbClr val="005A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66" name="bk object 16"/>
            <p:cNvSpPr/>
            <p:nvPr/>
          </p:nvSpPr>
          <p:spPr>
            <a:xfrm rot="10800000">
              <a:off x="-2912" y="6755502"/>
              <a:ext cx="10692130" cy="81280"/>
            </a:xfrm>
            <a:custGeom>
              <a:avLst/>
              <a:gdLst/>
              <a:ahLst/>
              <a:cxnLst/>
              <a:rect l="l" t="t" r="r" b="b"/>
              <a:pathLst>
                <a:path w="10692130" h="81279">
                  <a:moveTo>
                    <a:pt x="0" y="80733"/>
                  </a:moveTo>
                  <a:lnTo>
                    <a:pt x="10692003" y="80733"/>
                  </a:lnTo>
                  <a:lnTo>
                    <a:pt x="10692003" y="0"/>
                  </a:lnTo>
                  <a:lnTo>
                    <a:pt x="0" y="0"/>
                  </a:lnTo>
                  <a:lnTo>
                    <a:pt x="0" y="8073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bk object 23"/>
            <p:cNvSpPr/>
            <p:nvPr/>
          </p:nvSpPr>
          <p:spPr>
            <a:xfrm>
              <a:off x="0" y="6840004"/>
              <a:ext cx="10692130" cy="720090"/>
            </a:xfrm>
            <a:custGeom>
              <a:avLst/>
              <a:gdLst/>
              <a:ahLst/>
              <a:cxnLst/>
              <a:rect l="l" t="t" r="r" b="b"/>
              <a:pathLst>
                <a:path w="10692130" h="720090">
                  <a:moveTo>
                    <a:pt x="10692003" y="720001"/>
                  </a:moveTo>
                  <a:lnTo>
                    <a:pt x="0" y="720001"/>
                  </a:lnTo>
                  <a:lnTo>
                    <a:pt x="0" y="0"/>
                  </a:lnTo>
                  <a:lnTo>
                    <a:pt x="10692003" y="0"/>
                  </a:lnTo>
                  <a:lnTo>
                    <a:pt x="10692003" y="720001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Holder 4"/>
            <p:cNvSpPr txBox="1">
              <a:spLocks/>
            </p:cNvSpPr>
            <p:nvPr/>
          </p:nvSpPr>
          <p:spPr>
            <a:xfrm>
              <a:off x="525613" y="7067482"/>
              <a:ext cx="8750177" cy="264194"/>
            </a:xfrm>
            <a:prstGeom prst="rect">
              <a:avLst/>
            </a:prstGeom>
          </p:spPr>
          <p:txBody>
            <a:bodyPr lIns="0" tIns="0" rIns="0" bIns="0"/>
            <a:lstStyle>
              <a:lvl1pPr marL="0" algn="l" defTabSz="0">
                <a:defRPr sz="1800" b="0" i="0" spc="0">
                  <a:solidFill>
                    <a:srgbClr val="3C3C3B"/>
                  </a:solidFill>
                  <a:latin typeface="EurofontC" pitchFamily="2" charset="0"/>
                  <a:cs typeface="EurofontC" pitchFamily="2" charset="0"/>
                </a:defRPr>
              </a:lvl1pPr>
            </a:lstStyle>
            <a:p>
              <a:pPr marL="0" marR="0" lvl="0" indent="0" algn="l" defTabSz="0" rtl="0" eaLnBrk="1" fontAlgn="auto" latinLnBrk="0" hangingPunct="1">
                <a:lnSpc>
                  <a:spcPts val="192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8 800 555 54 45 | </a:t>
              </a:r>
              <a:r>
                <a:rPr kumimoji="0" lang="ru-RU" sz="1800" b="0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www.spsr.ru</a:t>
              </a: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                                                                       ЭКСПРЕСС-ДОСТАВКА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  <p:sp>
          <p:nvSpPr>
            <p:cNvPr id="107" name="Номер слайда 5"/>
            <p:cNvSpPr txBox="1">
              <a:spLocks/>
            </p:cNvSpPr>
            <p:nvPr/>
          </p:nvSpPr>
          <p:spPr>
            <a:xfrm>
              <a:off x="9204352" y="6981693"/>
              <a:ext cx="954378" cy="402567"/>
            </a:xfrm>
            <a:prstGeom prst="rect">
              <a:avLst/>
            </a:prstGeom>
          </p:spPr>
          <p:txBody>
            <a:bodyPr vert="horz" lIns="99569" tIns="49785" rIns="99569" bIns="49785" rtlCol="0" anchor="ctr"/>
            <a:lstStyle>
              <a:lvl1pPr algn="r">
                <a:defRPr sz="1800">
                  <a:solidFill>
                    <a:srgbClr val="FF0000"/>
                  </a:solidFill>
                  <a:latin typeface="Calibri" pitchFamily="34" charset="0"/>
                  <a:cs typeface="Calibri" pitchFamily="34" charset="0"/>
                </a:defRPr>
              </a:lvl1pPr>
            </a:lstStyle>
            <a:p>
              <a:pPr marL="0" marR="0" lvl="0" indent="0" algn="r" defTabSz="99569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fld id="{4F7735C7-5BD9-4968-9052-41100904DB77}" type="slidenum">
                <a:rPr kumimoji="0" lang="ru-RU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pPr marL="0" marR="0" lvl="0" indent="0" algn="r" defTabSz="99569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t>21</a:t>
              </a:fld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/00</a:t>
              </a: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</p:grpSp>
      <p:sp>
        <p:nvSpPr>
          <p:cNvPr id="33" name="Заголовок 1"/>
          <p:cNvSpPr>
            <a:spLocks noGrp="1"/>
          </p:cNvSpPr>
          <p:nvPr>
            <p:ph type="ctrTitle"/>
          </p:nvPr>
        </p:nvSpPr>
        <p:spPr>
          <a:xfrm>
            <a:off x="1774799" y="0"/>
            <a:ext cx="850112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sz="2400" b="1" dirty="0" err="1" smtClean="0">
                <a:solidFill>
                  <a:schemeClr val="bg1"/>
                </a:solidFill>
              </a:rPr>
              <a:t>Фулфилмент</a:t>
            </a:r>
            <a:endParaRPr lang="ru-RU" sz="2400" b="1" dirty="0">
              <a:solidFill>
                <a:schemeClr val="bg1"/>
              </a:solidFill>
            </a:endParaRPr>
          </a:p>
        </p:txBody>
      </p:sp>
      <p:pic>
        <p:nvPicPr>
          <p:cNvPr id="29" name="Picture 2" descr="G:\DENiS\WORK\Prezentatsiya\preza2015\фул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632716" y="1855164"/>
            <a:ext cx="2428892" cy="3516985"/>
          </a:xfrm>
          <a:prstGeom prst="rect">
            <a:avLst/>
          </a:prstGeom>
          <a:noFill/>
        </p:spPr>
      </p:pic>
      <p:pic>
        <p:nvPicPr>
          <p:cNvPr id="30" name="Picture 2" descr="G:\DENiS\WORK\Prezentatsiya\preza2015\ко.wmf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704022" y="4135454"/>
            <a:ext cx="2839279" cy="2216945"/>
          </a:xfrm>
          <a:prstGeom prst="rect">
            <a:avLst/>
          </a:prstGeom>
          <a:noFill/>
        </p:spPr>
      </p:pic>
      <p:pic>
        <p:nvPicPr>
          <p:cNvPr id="31" name="Picture 3" descr="G:\DENiS\WORK\Prezentatsiya\preza2015\пп.wmf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631792" y="1500174"/>
            <a:ext cx="2143140" cy="882304"/>
          </a:xfrm>
          <a:prstGeom prst="rect">
            <a:avLst/>
          </a:prstGeom>
          <a:noFill/>
        </p:spPr>
      </p:pic>
      <p:sp>
        <p:nvSpPr>
          <p:cNvPr id="32" name="Заголовок 1"/>
          <p:cNvSpPr txBox="1">
            <a:spLocks/>
          </p:cNvSpPr>
          <p:nvPr/>
        </p:nvSpPr>
        <p:spPr>
          <a:xfrm>
            <a:off x="3241643" y="1437155"/>
            <a:ext cx="3533817" cy="777397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pPr lvl="0">
              <a:spcBef>
                <a:spcPct val="0"/>
              </a:spcBef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+mj-cs"/>
              </a:rPr>
              <a:t>Комплексное логистическое решение 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214678" y="2430507"/>
            <a:ext cx="4203724" cy="37548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E30613"/>
              </a:buClr>
            </a:pPr>
            <a:r>
              <a:rPr lang="ru-RU" sz="14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ПЕРЕЧЕНЬ УСЛУГ:</a:t>
            </a:r>
            <a:endParaRPr lang="en-US" sz="1400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>
              <a:buClr>
                <a:srgbClr val="E30613"/>
              </a:buClr>
            </a:pPr>
            <a:endParaRPr lang="ru-RU" sz="1400" b="1" dirty="0" smtClean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>
              <a:buClr>
                <a:srgbClr val="E30613"/>
              </a:buClr>
              <a:buFont typeface="Calibri" pitchFamily="34" charset="0"/>
              <a:buChar char="→"/>
            </a:pPr>
            <a:r>
              <a:rPr 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  </a:t>
            </a: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прием и обработка товара</a:t>
            </a:r>
          </a:p>
          <a:p>
            <a:pPr>
              <a:buClr>
                <a:srgbClr val="E30613"/>
              </a:buClr>
              <a:buFont typeface="Calibri" pitchFamily="34" charset="0"/>
              <a:buChar char="→"/>
            </a:pPr>
            <a:r>
              <a:rPr 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  </a:t>
            </a: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хранение товаров</a:t>
            </a:r>
          </a:p>
          <a:p>
            <a:pPr>
              <a:buClr>
                <a:srgbClr val="E30613"/>
              </a:buClr>
              <a:buFont typeface="Calibri" pitchFamily="34" charset="0"/>
              <a:buChar char="→"/>
            </a:pPr>
            <a:r>
              <a:rPr 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  </a:t>
            </a: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формирование (комплектация) заказов </a:t>
            </a:r>
          </a:p>
          <a:p>
            <a:pPr>
              <a:buClr>
                <a:srgbClr val="E30613"/>
              </a:buClr>
            </a:pPr>
            <a:r>
              <a:rPr 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      </a:t>
            </a: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из товаров, находящихся на складе, по заданию</a:t>
            </a:r>
          </a:p>
          <a:p>
            <a:pPr>
              <a:buClr>
                <a:srgbClr val="E30613"/>
              </a:buClr>
              <a:buFont typeface="Calibri" pitchFamily="34" charset="0"/>
              <a:buChar char="→"/>
            </a:pPr>
            <a:r>
              <a:rPr 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  </a:t>
            </a: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формирование (комплектация) заказов из </a:t>
            </a:r>
            <a:r>
              <a:rPr 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/>
            </a:r>
            <a:br>
              <a:rPr 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</a:br>
            <a:r>
              <a:rPr 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      </a:t>
            </a: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товарных партий, поступающих на склад;</a:t>
            </a:r>
          </a:p>
          <a:p>
            <a:pPr>
              <a:buClr>
                <a:srgbClr val="E30613"/>
              </a:buClr>
              <a:buFont typeface="Calibri" pitchFamily="34" charset="0"/>
              <a:buChar char="→"/>
            </a:pPr>
            <a:r>
              <a:rPr 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  </a:t>
            </a: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упаковка заказов</a:t>
            </a:r>
          </a:p>
          <a:p>
            <a:pPr>
              <a:buClr>
                <a:srgbClr val="E30613"/>
              </a:buClr>
              <a:buFont typeface="Calibri" pitchFamily="34" charset="0"/>
              <a:buChar char="→"/>
            </a:pPr>
            <a:r>
              <a:rPr 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  </a:t>
            </a: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доставка отправлений собственной </a:t>
            </a:r>
          </a:p>
          <a:p>
            <a:pPr>
              <a:buClr>
                <a:srgbClr val="E30613"/>
              </a:buClr>
            </a:pPr>
            <a:r>
              <a:rPr 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      </a:t>
            </a: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курьерской службой с зоной охвата свыше </a:t>
            </a:r>
          </a:p>
          <a:p>
            <a:pPr>
              <a:buClr>
                <a:srgbClr val="E30613"/>
              </a:buClr>
            </a:pPr>
            <a:r>
              <a:rPr 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      </a:t>
            </a: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6 тыс. населенных пунктов</a:t>
            </a:r>
          </a:p>
          <a:p>
            <a:pPr>
              <a:buClr>
                <a:srgbClr val="E30613"/>
              </a:buClr>
              <a:buFont typeface="Calibri" pitchFamily="34" charset="0"/>
              <a:buChar char="→"/>
            </a:pPr>
            <a:r>
              <a:rPr 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  </a:t>
            </a: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обработка возвратов</a:t>
            </a:r>
          </a:p>
          <a:p>
            <a:pPr>
              <a:buClr>
                <a:srgbClr val="E30613"/>
              </a:buClr>
              <a:buFont typeface="Calibri" pitchFamily="34" charset="0"/>
              <a:buChar char="→"/>
            </a:pPr>
            <a:r>
              <a:rPr 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  </a:t>
            </a: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собственный Call-центр </a:t>
            </a:r>
          </a:p>
          <a:p>
            <a:pPr>
              <a:buClr>
                <a:srgbClr val="E30613"/>
              </a:buClr>
            </a:pPr>
            <a:r>
              <a:rPr 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      </a:t>
            </a: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численностью более 200 операторов</a:t>
            </a:r>
          </a:p>
          <a:p>
            <a:pPr>
              <a:buClr>
                <a:srgbClr val="E30613"/>
              </a:buClr>
              <a:buFont typeface="Calibri" pitchFamily="34" charset="0"/>
              <a:buChar char="→"/>
            </a:pPr>
            <a:r>
              <a:rPr 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  </a:t>
            </a: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полная автоматизация всех бизнес </a:t>
            </a:r>
          </a:p>
          <a:p>
            <a:pPr>
              <a:buClr>
                <a:srgbClr val="E30613"/>
              </a:buClr>
            </a:pPr>
            <a:r>
              <a:rPr lang="en-US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      </a:t>
            </a:r>
            <a:r>
              <a:rPr lang="ru-RU" sz="1400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процессов (IT - интеграция по API)</a:t>
            </a:r>
            <a:endParaRPr lang="ru-RU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32519" y="2541251"/>
            <a:ext cx="2285288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300" b="1" dirty="0" smtClean="0">
                <a:solidFill>
                  <a:srgbClr val="1557A7"/>
                </a:solidFill>
              </a:rPr>
              <a:t>Фулфилмент-центр класса «А» общей площадью более 10  тыс. кв.м</a:t>
            </a:r>
            <a:r>
              <a:rPr lang="ru-RU" sz="1300" dirty="0" smtClean="0">
                <a:solidFill>
                  <a:schemeClr val="bg1">
                    <a:lumMod val="50000"/>
                  </a:schemeClr>
                </a:solidFill>
              </a:rPr>
              <a:t>,</a:t>
            </a:r>
            <a:r>
              <a:rPr lang="ru-RU" sz="1300" b="1" dirty="0" smtClean="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ru-RU" sz="1300" dirty="0" smtClean="0"/>
              <a:t>расположенный в ближайшем Подмосковье</a:t>
            </a:r>
          </a:p>
          <a:p>
            <a:endParaRPr lang="ru-RU" sz="1300" b="1" dirty="0" smtClean="0">
              <a:solidFill>
                <a:schemeClr val="bg1">
                  <a:lumMod val="50000"/>
                </a:schemeClr>
              </a:solidFill>
            </a:endParaRPr>
          </a:p>
          <a:p>
            <a:r>
              <a:rPr lang="ru-RU" sz="1300" b="1" dirty="0" smtClean="0">
                <a:solidFill>
                  <a:srgbClr val="1557A7"/>
                </a:solidFill>
              </a:rPr>
              <a:t>Возможность работать с широким ассортиментом товаров </a:t>
            </a:r>
            <a:r>
              <a:rPr lang="ru-RU" sz="1300" dirty="0" smtClean="0">
                <a:solidFill>
                  <a:schemeClr val="bg1">
                    <a:lumMod val="50000"/>
                  </a:schemeClr>
                </a:solidFill>
              </a:rPr>
              <a:t>– </a:t>
            </a:r>
            <a:r>
              <a:rPr lang="ru-RU" sz="1300" dirty="0" smtClean="0"/>
              <a:t>одежда, обувь, электроника, товары народного потребления и другие</a:t>
            </a:r>
            <a:endParaRPr lang="ru-RU" sz="1300" dirty="0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Дуга 34"/>
          <p:cNvSpPr/>
          <p:nvPr/>
        </p:nvSpPr>
        <p:spPr>
          <a:xfrm rot="20458307">
            <a:off x="-1409703" y="1914805"/>
            <a:ext cx="7182340" cy="4243978"/>
          </a:xfrm>
          <a:prstGeom prst="arc">
            <a:avLst>
              <a:gd name="adj1" fmla="val 13700297"/>
              <a:gd name="adj2" fmla="val 9239909"/>
            </a:avLst>
          </a:prstGeom>
          <a:ln w="28575">
            <a:solidFill>
              <a:srgbClr val="E3061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6" name="TextBox 35"/>
          <p:cNvSpPr txBox="1"/>
          <p:nvPr/>
        </p:nvSpPr>
        <p:spPr>
          <a:xfrm>
            <a:off x="6236104" y="2977345"/>
            <a:ext cx="238484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  <a:cs typeface="Calibri" pitchFamily="34" charset="0"/>
              </a:rPr>
              <a:t>8 800 555 54 45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489444" y="5423716"/>
            <a:ext cx="165458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  <a:cs typeface="Calibri" pitchFamily="34" charset="0"/>
              </a:rPr>
              <a:t>www.spsr.ru</a:t>
            </a:r>
            <a:endParaRPr lang="ru-RU" dirty="0"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38" name="Группа 37"/>
          <p:cNvGrpSpPr/>
          <p:nvPr/>
        </p:nvGrpSpPr>
        <p:grpSpPr>
          <a:xfrm>
            <a:off x="3554002" y="5384335"/>
            <a:ext cx="485775" cy="485775"/>
            <a:chOff x="4251325" y="7092950"/>
            <a:chExt cx="485775" cy="485775"/>
          </a:xfrm>
        </p:grpSpPr>
        <p:sp>
          <p:nvSpPr>
            <p:cNvPr id="39" name="Freeform 10"/>
            <p:cNvSpPr>
              <a:spLocks/>
            </p:cNvSpPr>
            <p:nvPr/>
          </p:nvSpPr>
          <p:spPr bwMode="auto">
            <a:xfrm>
              <a:off x="4251325" y="7092950"/>
              <a:ext cx="485775" cy="485775"/>
            </a:xfrm>
            <a:custGeom>
              <a:avLst/>
              <a:gdLst/>
              <a:ahLst/>
              <a:cxnLst>
                <a:cxn ang="0">
                  <a:pos x="825" y="4"/>
                </a:cxn>
                <a:cxn ang="0">
                  <a:pos x="689" y="29"/>
                </a:cxn>
                <a:cxn ang="0">
                  <a:pos x="561" y="72"/>
                </a:cxn>
                <a:cxn ang="0">
                  <a:pos x="442" y="132"/>
                </a:cxn>
                <a:cxn ang="0">
                  <a:pos x="335" y="209"/>
                </a:cxn>
                <a:cxn ang="0">
                  <a:pos x="239" y="301"/>
                </a:cxn>
                <a:cxn ang="0">
                  <a:pos x="157" y="405"/>
                </a:cxn>
                <a:cxn ang="0">
                  <a:pos x="91" y="520"/>
                </a:cxn>
                <a:cxn ang="0">
                  <a:pos x="42" y="644"/>
                </a:cxn>
                <a:cxn ang="0">
                  <a:pos x="11" y="778"/>
                </a:cxn>
                <a:cxn ang="0">
                  <a:pos x="0" y="918"/>
                </a:cxn>
                <a:cxn ang="0">
                  <a:pos x="11" y="1057"/>
                </a:cxn>
                <a:cxn ang="0">
                  <a:pos x="42" y="1191"/>
                </a:cxn>
                <a:cxn ang="0">
                  <a:pos x="91" y="1316"/>
                </a:cxn>
                <a:cxn ang="0">
                  <a:pos x="157" y="1431"/>
                </a:cxn>
                <a:cxn ang="0">
                  <a:pos x="239" y="1536"/>
                </a:cxn>
                <a:cxn ang="0">
                  <a:pos x="335" y="1626"/>
                </a:cxn>
                <a:cxn ang="0">
                  <a:pos x="442" y="1703"/>
                </a:cxn>
                <a:cxn ang="0">
                  <a:pos x="561" y="1764"/>
                </a:cxn>
                <a:cxn ang="0">
                  <a:pos x="689" y="1807"/>
                </a:cxn>
                <a:cxn ang="0">
                  <a:pos x="825" y="1831"/>
                </a:cxn>
                <a:cxn ang="0">
                  <a:pos x="966" y="1835"/>
                </a:cxn>
                <a:cxn ang="0">
                  <a:pos x="1104" y="1817"/>
                </a:cxn>
                <a:cxn ang="0">
                  <a:pos x="1235" y="1780"/>
                </a:cxn>
                <a:cxn ang="0">
                  <a:pos x="1357" y="1725"/>
                </a:cxn>
                <a:cxn ang="0">
                  <a:pos x="1469" y="1653"/>
                </a:cxn>
                <a:cxn ang="0">
                  <a:pos x="1568" y="1567"/>
                </a:cxn>
                <a:cxn ang="0">
                  <a:pos x="1655" y="1467"/>
                </a:cxn>
                <a:cxn ang="0">
                  <a:pos x="1726" y="1355"/>
                </a:cxn>
                <a:cxn ang="0">
                  <a:pos x="1782" y="1233"/>
                </a:cxn>
                <a:cxn ang="0">
                  <a:pos x="1818" y="1103"/>
                </a:cxn>
                <a:cxn ang="0">
                  <a:pos x="1836" y="965"/>
                </a:cxn>
                <a:cxn ang="0">
                  <a:pos x="1832" y="824"/>
                </a:cxn>
                <a:cxn ang="0">
                  <a:pos x="1809" y="689"/>
                </a:cxn>
                <a:cxn ang="0">
                  <a:pos x="1765" y="561"/>
                </a:cxn>
                <a:cxn ang="0">
                  <a:pos x="1704" y="442"/>
                </a:cxn>
                <a:cxn ang="0">
                  <a:pos x="1627" y="334"/>
                </a:cxn>
                <a:cxn ang="0">
                  <a:pos x="1537" y="238"/>
                </a:cxn>
                <a:cxn ang="0">
                  <a:pos x="1433" y="157"/>
                </a:cxn>
                <a:cxn ang="0">
                  <a:pos x="1318" y="90"/>
                </a:cxn>
                <a:cxn ang="0">
                  <a:pos x="1192" y="42"/>
                </a:cxn>
                <a:cxn ang="0">
                  <a:pos x="1059" y="10"/>
                </a:cxn>
                <a:cxn ang="0">
                  <a:pos x="919" y="0"/>
                </a:cxn>
              </a:cxnLst>
              <a:rect l="0" t="0" r="r" b="b"/>
              <a:pathLst>
                <a:path w="1837" h="1836">
                  <a:moveTo>
                    <a:pt x="919" y="0"/>
                  </a:moveTo>
                  <a:lnTo>
                    <a:pt x="872" y="1"/>
                  </a:lnTo>
                  <a:lnTo>
                    <a:pt x="825" y="4"/>
                  </a:lnTo>
                  <a:lnTo>
                    <a:pt x="779" y="10"/>
                  </a:lnTo>
                  <a:lnTo>
                    <a:pt x="733" y="18"/>
                  </a:lnTo>
                  <a:lnTo>
                    <a:pt x="689" y="29"/>
                  </a:lnTo>
                  <a:lnTo>
                    <a:pt x="646" y="42"/>
                  </a:lnTo>
                  <a:lnTo>
                    <a:pt x="603" y="56"/>
                  </a:lnTo>
                  <a:lnTo>
                    <a:pt x="561" y="72"/>
                  </a:lnTo>
                  <a:lnTo>
                    <a:pt x="520" y="90"/>
                  </a:lnTo>
                  <a:lnTo>
                    <a:pt x="481" y="110"/>
                  </a:lnTo>
                  <a:lnTo>
                    <a:pt x="442" y="132"/>
                  </a:lnTo>
                  <a:lnTo>
                    <a:pt x="405" y="157"/>
                  </a:lnTo>
                  <a:lnTo>
                    <a:pt x="369" y="182"/>
                  </a:lnTo>
                  <a:lnTo>
                    <a:pt x="335" y="209"/>
                  </a:lnTo>
                  <a:lnTo>
                    <a:pt x="302" y="238"/>
                  </a:lnTo>
                  <a:lnTo>
                    <a:pt x="270" y="268"/>
                  </a:lnTo>
                  <a:lnTo>
                    <a:pt x="239" y="301"/>
                  </a:lnTo>
                  <a:lnTo>
                    <a:pt x="211" y="334"/>
                  </a:lnTo>
                  <a:lnTo>
                    <a:pt x="183" y="369"/>
                  </a:lnTo>
                  <a:lnTo>
                    <a:pt x="157" y="405"/>
                  </a:lnTo>
                  <a:lnTo>
                    <a:pt x="134" y="442"/>
                  </a:lnTo>
                  <a:lnTo>
                    <a:pt x="112" y="480"/>
                  </a:lnTo>
                  <a:lnTo>
                    <a:pt x="91" y="520"/>
                  </a:lnTo>
                  <a:lnTo>
                    <a:pt x="72" y="561"/>
                  </a:lnTo>
                  <a:lnTo>
                    <a:pt x="56" y="602"/>
                  </a:lnTo>
                  <a:lnTo>
                    <a:pt x="42" y="644"/>
                  </a:lnTo>
                  <a:lnTo>
                    <a:pt x="29" y="689"/>
                  </a:lnTo>
                  <a:lnTo>
                    <a:pt x="19" y="733"/>
                  </a:lnTo>
                  <a:lnTo>
                    <a:pt x="11" y="778"/>
                  </a:lnTo>
                  <a:lnTo>
                    <a:pt x="5" y="824"/>
                  </a:lnTo>
                  <a:lnTo>
                    <a:pt x="1" y="871"/>
                  </a:lnTo>
                  <a:lnTo>
                    <a:pt x="0" y="918"/>
                  </a:lnTo>
                  <a:lnTo>
                    <a:pt x="1" y="965"/>
                  </a:lnTo>
                  <a:lnTo>
                    <a:pt x="5" y="1012"/>
                  </a:lnTo>
                  <a:lnTo>
                    <a:pt x="11" y="1057"/>
                  </a:lnTo>
                  <a:lnTo>
                    <a:pt x="19" y="1103"/>
                  </a:lnTo>
                  <a:lnTo>
                    <a:pt x="29" y="1147"/>
                  </a:lnTo>
                  <a:lnTo>
                    <a:pt x="42" y="1191"/>
                  </a:lnTo>
                  <a:lnTo>
                    <a:pt x="56" y="1233"/>
                  </a:lnTo>
                  <a:lnTo>
                    <a:pt x="72" y="1275"/>
                  </a:lnTo>
                  <a:lnTo>
                    <a:pt x="91" y="1316"/>
                  </a:lnTo>
                  <a:lnTo>
                    <a:pt x="112" y="1355"/>
                  </a:lnTo>
                  <a:lnTo>
                    <a:pt x="134" y="1394"/>
                  </a:lnTo>
                  <a:lnTo>
                    <a:pt x="157" y="1431"/>
                  </a:lnTo>
                  <a:lnTo>
                    <a:pt x="183" y="1467"/>
                  </a:lnTo>
                  <a:lnTo>
                    <a:pt x="211" y="1502"/>
                  </a:lnTo>
                  <a:lnTo>
                    <a:pt x="239" y="1536"/>
                  </a:lnTo>
                  <a:lnTo>
                    <a:pt x="270" y="1567"/>
                  </a:lnTo>
                  <a:lnTo>
                    <a:pt x="302" y="1597"/>
                  </a:lnTo>
                  <a:lnTo>
                    <a:pt x="335" y="1626"/>
                  </a:lnTo>
                  <a:lnTo>
                    <a:pt x="369" y="1653"/>
                  </a:lnTo>
                  <a:lnTo>
                    <a:pt x="405" y="1679"/>
                  </a:lnTo>
                  <a:lnTo>
                    <a:pt x="442" y="1703"/>
                  </a:lnTo>
                  <a:lnTo>
                    <a:pt x="481" y="1725"/>
                  </a:lnTo>
                  <a:lnTo>
                    <a:pt x="520" y="1745"/>
                  </a:lnTo>
                  <a:lnTo>
                    <a:pt x="561" y="1764"/>
                  </a:lnTo>
                  <a:lnTo>
                    <a:pt x="603" y="1780"/>
                  </a:lnTo>
                  <a:lnTo>
                    <a:pt x="646" y="1795"/>
                  </a:lnTo>
                  <a:lnTo>
                    <a:pt x="689" y="1807"/>
                  </a:lnTo>
                  <a:lnTo>
                    <a:pt x="733" y="1817"/>
                  </a:lnTo>
                  <a:lnTo>
                    <a:pt x="779" y="1825"/>
                  </a:lnTo>
                  <a:lnTo>
                    <a:pt x="825" y="1831"/>
                  </a:lnTo>
                  <a:lnTo>
                    <a:pt x="872" y="1835"/>
                  </a:lnTo>
                  <a:lnTo>
                    <a:pt x="919" y="1836"/>
                  </a:lnTo>
                  <a:lnTo>
                    <a:pt x="966" y="1835"/>
                  </a:lnTo>
                  <a:lnTo>
                    <a:pt x="1013" y="1831"/>
                  </a:lnTo>
                  <a:lnTo>
                    <a:pt x="1059" y="1825"/>
                  </a:lnTo>
                  <a:lnTo>
                    <a:pt x="1104" y="1817"/>
                  </a:lnTo>
                  <a:lnTo>
                    <a:pt x="1149" y="1807"/>
                  </a:lnTo>
                  <a:lnTo>
                    <a:pt x="1192" y="1795"/>
                  </a:lnTo>
                  <a:lnTo>
                    <a:pt x="1235" y="1780"/>
                  </a:lnTo>
                  <a:lnTo>
                    <a:pt x="1277" y="1764"/>
                  </a:lnTo>
                  <a:lnTo>
                    <a:pt x="1318" y="1745"/>
                  </a:lnTo>
                  <a:lnTo>
                    <a:pt x="1357" y="1725"/>
                  </a:lnTo>
                  <a:lnTo>
                    <a:pt x="1396" y="1703"/>
                  </a:lnTo>
                  <a:lnTo>
                    <a:pt x="1433" y="1679"/>
                  </a:lnTo>
                  <a:lnTo>
                    <a:pt x="1469" y="1653"/>
                  </a:lnTo>
                  <a:lnTo>
                    <a:pt x="1503" y="1626"/>
                  </a:lnTo>
                  <a:lnTo>
                    <a:pt x="1537" y="1597"/>
                  </a:lnTo>
                  <a:lnTo>
                    <a:pt x="1568" y="1567"/>
                  </a:lnTo>
                  <a:lnTo>
                    <a:pt x="1598" y="1536"/>
                  </a:lnTo>
                  <a:lnTo>
                    <a:pt x="1627" y="1502"/>
                  </a:lnTo>
                  <a:lnTo>
                    <a:pt x="1655" y="1467"/>
                  </a:lnTo>
                  <a:lnTo>
                    <a:pt x="1681" y="1431"/>
                  </a:lnTo>
                  <a:lnTo>
                    <a:pt x="1704" y="1394"/>
                  </a:lnTo>
                  <a:lnTo>
                    <a:pt x="1726" y="1355"/>
                  </a:lnTo>
                  <a:lnTo>
                    <a:pt x="1747" y="1316"/>
                  </a:lnTo>
                  <a:lnTo>
                    <a:pt x="1765" y="1275"/>
                  </a:lnTo>
                  <a:lnTo>
                    <a:pt x="1782" y="1233"/>
                  </a:lnTo>
                  <a:lnTo>
                    <a:pt x="1796" y="1191"/>
                  </a:lnTo>
                  <a:lnTo>
                    <a:pt x="1809" y="1147"/>
                  </a:lnTo>
                  <a:lnTo>
                    <a:pt x="1818" y="1103"/>
                  </a:lnTo>
                  <a:lnTo>
                    <a:pt x="1826" y="1057"/>
                  </a:lnTo>
                  <a:lnTo>
                    <a:pt x="1832" y="1012"/>
                  </a:lnTo>
                  <a:lnTo>
                    <a:pt x="1836" y="965"/>
                  </a:lnTo>
                  <a:lnTo>
                    <a:pt x="1837" y="918"/>
                  </a:lnTo>
                  <a:lnTo>
                    <a:pt x="1836" y="871"/>
                  </a:lnTo>
                  <a:lnTo>
                    <a:pt x="1832" y="824"/>
                  </a:lnTo>
                  <a:lnTo>
                    <a:pt x="1826" y="778"/>
                  </a:lnTo>
                  <a:lnTo>
                    <a:pt x="1818" y="733"/>
                  </a:lnTo>
                  <a:lnTo>
                    <a:pt x="1809" y="689"/>
                  </a:lnTo>
                  <a:lnTo>
                    <a:pt x="1796" y="644"/>
                  </a:lnTo>
                  <a:lnTo>
                    <a:pt x="1782" y="602"/>
                  </a:lnTo>
                  <a:lnTo>
                    <a:pt x="1765" y="561"/>
                  </a:lnTo>
                  <a:lnTo>
                    <a:pt x="1747" y="520"/>
                  </a:lnTo>
                  <a:lnTo>
                    <a:pt x="1726" y="480"/>
                  </a:lnTo>
                  <a:lnTo>
                    <a:pt x="1704" y="442"/>
                  </a:lnTo>
                  <a:lnTo>
                    <a:pt x="1681" y="405"/>
                  </a:lnTo>
                  <a:lnTo>
                    <a:pt x="1655" y="369"/>
                  </a:lnTo>
                  <a:lnTo>
                    <a:pt x="1627" y="334"/>
                  </a:lnTo>
                  <a:lnTo>
                    <a:pt x="1598" y="301"/>
                  </a:lnTo>
                  <a:lnTo>
                    <a:pt x="1568" y="268"/>
                  </a:lnTo>
                  <a:lnTo>
                    <a:pt x="1537" y="238"/>
                  </a:lnTo>
                  <a:lnTo>
                    <a:pt x="1503" y="209"/>
                  </a:lnTo>
                  <a:lnTo>
                    <a:pt x="1469" y="182"/>
                  </a:lnTo>
                  <a:lnTo>
                    <a:pt x="1433" y="157"/>
                  </a:lnTo>
                  <a:lnTo>
                    <a:pt x="1396" y="132"/>
                  </a:lnTo>
                  <a:lnTo>
                    <a:pt x="1357" y="110"/>
                  </a:lnTo>
                  <a:lnTo>
                    <a:pt x="1318" y="90"/>
                  </a:lnTo>
                  <a:lnTo>
                    <a:pt x="1277" y="72"/>
                  </a:lnTo>
                  <a:lnTo>
                    <a:pt x="1235" y="56"/>
                  </a:lnTo>
                  <a:lnTo>
                    <a:pt x="1192" y="42"/>
                  </a:lnTo>
                  <a:lnTo>
                    <a:pt x="1149" y="29"/>
                  </a:lnTo>
                  <a:lnTo>
                    <a:pt x="1104" y="18"/>
                  </a:lnTo>
                  <a:lnTo>
                    <a:pt x="1059" y="10"/>
                  </a:lnTo>
                  <a:lnTo>
                    <a:pt x="1013" y="4"/>
                  </a:lnTo>
                  <a:lnTo>
                    <a:pt x="966" y="1"/>
                  </a:lnTo>
                  <a:lnTo>
                    <a:pt x="919" y="0"/>
                  </a:lnTo>
                  <a:close/>
                </a:path>
              </a:pathLst>
            </a:custGeom>
            <a:solidFill>
              <a:srgbClr val="E31E24"/>
            </a:solidFill>
            <a:ln w="3810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algn="l" defTabSz="995690" rtl="0" eaLnBrk="1" latinLnBrk="0" hangingPunct="1"/>
              <a:endParaRPr lang="ru-RU" sz="2000" kern="1200">
                <a:solidFill>
                  <a:schemeClr val="tx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" name="Freeform 11"/>
            <p:cNvSpPr>
              <a:spLocks noEditPoints="1"/>
            </p:cNvSpPr>
            <p:nvPr/>
          </p:nvSpPr>
          <p:spPr bwMode="auto">
            <a:xfrm>
              <a:off x="4329113" y="7165975"/>
              <a:ext cx="330200" cy="339725"/>
            </a:xfrm>
            <a:custGeom>
              <a:avLst/>
              <a:gdLst/>
              <a:ahLst/>
              <a:cxnLst>
                <a:cxn ang="0">
                  <a:pos x="592" y="848"/>
                </a:cxn>
                <a:cxn ang="0">
                  <a:pos x="372" y="847"/>
                </a:cxn>
                <a:cxn ang="0">
                  <a:pos x="457" y="426"/>
                </a:cxn>
                <a:cxn ang="0">
                  <a:pos x="362" y="556"/>
                </a:cxn>
                <a:cxn ang="0">
                  <a:pos x="514" y="913"/>
                </a:cxn>
                <a:cxn ang="0">
                  <a:pos x="422" y="1022"/>
                </a:cxn>
                <a:cxn ang="0">
                  <a:pos x="530" y="1173"/>
                </a:cxn>
                <a:cxn ang="0">
                  <a:pos x="985" y="223"/>
                </a:cxn>
                <a:cxn ang="0">
                  <a:pos x="840" y="128"/>
                </a:cxn>
                <a:cxn ang="0">
                  <a:pos x="904" y="307"/>
                </a:cxn>
                <a:cxn ang="0">
                  <a:pos x="530" y="109"/>
                </a:cxn>
                <a:cxn ang="0">
                  <a:pos x="422" y="259"/>
                </a:cxn>
                <a:cxn ang="0">
                  <a:pos x="514" y="370"/>
                </a:cxn>
                <a:cxn ang="0">
                  <a:pos x="239" y="375"/>
                </a:cxn>
                <a:cxn ang="0">
                  <a:pos x="85" y="572"/>
                </a:cxn>
                <a:cxn ang="0">
                  <a:pos x="319" y="426"/>
                </a:cxn>
                <a:cxn ang="0">
                  <a:pos x="328" y="175"/>
                </a:cxn>
                <a:cxn ang="0">
                  <a:pos x="201" y="293"/>
                </a:cxn>
                <a:cxn ang="0">
                  <a:pos x="400" y="186"/>
                </a:cxn>
                <a:cxn ang="0">
                  <a:pos x="108" y="812"/>
                </a:cxn>
                <a:cxn ang="0">
                  <a:pos x="319" y="857"/>
                </a:cxn>
                <a:cxn ang="0">
                  <a:pos x="212" y="1004"/>
                </a:cxn>
                <a:cxn ang="0">
                  <a:pos x="344" y="1117"/>
                </a:cxn>
                <a:cxn ang="0">
                  <a:pos x="400" y="1096"/>
                </a:cxn>
                <a:cxn ang="0">
                  <a:pos x="201" y="989"/>
                </a:cxn>
                <a:cxn ang="0">
                  <a:pos x="749" y="1148"/>
                </a:cxn>
                <a:cxn ang="0">
                  <a:pos x="848" y="978"/>
                </a:cxn>
                <a:cxn ang="0">
                  <a:pos x="686" y="910"/>
                </a:cxn>
                <a:cxn ang="0">
                  <a:pos x="795" y="857"/>
                </a:cxn>
                <a:cxn ang="0">
                  <a:pos x="890" y="727"/>
                </a:cxn>
                <a:cxn ang="0">
                  <a:pos x="1119" y="877"/>
                </a:cxn>
                <a:cxn ang="0">
                  <a:pos x="949" y="728"/>
                </a:cxn>
                <a:cxn ang="0">
                  <a:pos x="840" y="1154"/>
                </a:cxn>
                <a:cxn ang="0">
                  <a:pos x="985" y="1059"/>
                </a:cxn>
                <a:cxn ang="0">
                  <a:pos x="914" y="941"/>
                </a:cxn>
                <a:cxn ang="0">
                  <a:pos x="928" y="401"/>
                </a:cxn>
                <a:cxn ang="0">
                  <a:pos x="1169" y="606"/>
                </a:cxn>
                <a:cxn ang="0">
                  <a:pos x="1052" y="360"/>
                </a:cxn>
                <a:cxn ang="0">
                  <a:pos x="741" y="430"/>
                </a:cxn>
                <a:cxn ang="0">
                  <a:pos x="887" y="506"/>
                </a:cxn>
                <a:cxn ang="0">
                  <a:pos x="1245" y="742"/>
                </a:cxn>
                <a:cxn ang="0">
                  <a:pos x="1145" y="999"/>
                </a:cxn>
                <a:cxn ang="0">
                  <a:pos x="950" y="1187"/>
                </a:cxn>
                <a:cxn ang="0">
                  <a:pos x="690" y="1278"/>
                </a:cxn>
                <a:cxn ang="0">
                  <a:pos x="440" y="1252"/>
                </a:cxn>
                <a:cxn ang="0">
                  <a:pos x="205" y="1113"/>
                </a:cxn>
                <a:cxn ang="0">
                  <a:pos x="49" y="891"/>
                </a:cxn>
                <a:cxn ang="0">
                  <a:pos x="0" y="644"/>
                </a:cxn>
                <a:cxn ang="0">
                  <a:pos x="28" y="449"/>
                </a:cxn>
                <a:cxn ang="0">
                  <a:pos x="163" y="211"/>
                </a:cxn>
                <a:cxn ang="0">
                  <a:pos x="382" y="52"/>
                </a:cxn>
                <a:cxn ang="0">
                  <a:pos x="626" y="0"/>
                </a:cxn>
                <a:cxn ang="0">
                  <a:pos x="898" y="66"/>
                </a:cxn>
                <a:cxn ang="0">
                  <a:pos x="1109" y="235"/>
                </a:cxn>
                <a:cxn ang="0">
                  <a:pos x="1232" y="478"/>
                </a:cxn>
                <a:cxn ang="0">
                  <a:pos x="1252" y="647"/>
                </a:cxn>
                <a:cxn ang="0">
                  <a:pos x="790" y="364"/>
                </a:cxn>
                <a:cxn ang="0">
                  <a:pos x="809" y="217"/>
                </a:cxn>
                <a:cxn ang="0">
                  <a:pos x="694" y="90"/>
                </a:cxn>
              </a:cxnLst>
              <a:rect l="0" t="0" r="r" b="b"/>
              <a:pathLst>
                <a:path w="1252" h="1282">
                  <a:moveTo>
                    <a:pt x="376" y="869"/>
                  </a:moveTo>
                  <a:lnTo>
                    <a:pt x="403" y="864"/>
                  </a:lnTo>
                  <a:lnTo>
                    <a:pt x="430" y="861"/>
                  </a:lnTo>
                  <a:lnTo>
                    <a:pt x="457" y="857"/>
                  </a:lnTo>
                  <a:lnTo>
                    <a:pt x="485" y="854"/>
                  </a:lnTo>
                  <a:lnTo>
                    <a:pt x="511" y="851"/>
                  </a:lnTo>
                  <a:lnTo>
                    <a:pt x="538" y="849"/>
                  </a:lnTo>
                  <a:lnTo>
                    <a:pt x="565" y="848"/>
                  </a:lnTo>
                  <a:lnTo>
                    <a:pt x="592" y="848"/>
                  </a:lnTo>
                  <a:lnTo>
                    <a:pt x="592" y="676"/>
                  </a:lnTo>
                  <a:lnTo>
                    <a:pt x="361" y="676"/>
                  </a:lnTo>
                  <a:lnTo>
                    <a:pt x="362" y="701"/>
                  </a:lnTo>
                  <a:lnTo>
                    <a:pt x="362" y="727"/>
                  </a:lnTo>
                  <a:lnTo>
                    <a:pt x="364" y="751"/>
                  </a:lnTo>
                  <a:lnTo>
                    <a:pt x="365" y="776"/>
                  </a:lnTo>
                  <a:lnTo>
                    <a:pt x="366" y="799"/>
                  </a:lnTo>
                  <a:lnTo>
                    <a:pt x="369" y="823"/>
                  </a:lnTo>
                  <a:lnTo>
                    <a:pt x="372" y="847"/>
                  </a:lnTo>
                  <a:lnTo>
                    <a:pt x="376" y="869"/>
                  </a:lnTo>
                  <a:close/>
                  <a:moveTo>
                    <a:pt x="361" y="606"/>
                  </a:moveTo>
                  <a:lnTo>
                    <a:pt x="592" y="606"/>
                  </a:lnTo>
                  <a:lnTo>
                    <a:pt x="592" y="435"/>
                  </a:lnTo>
                  <a:lnTo>
                    <a:pt x="565" y="434"/>
                  </a:lnTo>
                  <a:lnTo>
                    <a:pt x="538" y="432"/>
                  </a:lnTo>
                  <a:lnTo>
                    <a:pt x="511" y="430"/>
                  </a:lnTo>
                  <a:lnTo>
                    <a:pt x="485" y="428"/>
                  </a:lnTo>
                  <a:lnTo>
                    <a:pt x="457" y="426"/>
                  </a:lnTo>
                  <a:lnTo>
                    <a:pt x="430" y="422"/>
                  </a:lnTo>
                  <a:lnTo>
                    <a:pt x="403" y="417"/>
                  </a:lnTo>
                  <a:lnTo>
                    <a:pt x="376" y="413"/>
                  </a:lnTo>
                  <a:lnTo>
                    <a:pt x="372" y="436"/>
                  </a:lnTo>
                  <a:lnTo>
                    <a:pt x="369" y="459"/>
                  </a:lnTo>
                  <a:lnTo>
                    <a:pt x="366" y="483"/>
                  </a:lnTo>
                  <a:lnTo>
                    <a:pt x="365" y="506"/>
                  </a:lnTo>
                  <a:lnTo>
                    <a:pt x="364" y="530"/>
                  </a:lnTo>
                  <a:lnTo>
                    <a:pt x="362" y="556"/>
                  </a:lnTo>
                  <a:lnTo>
                    <a:pt x="362" y="580"/>
                  </a:lnTo>
                  <a:lnTo>
                    <a:pt x="361" y="606"/>
                  </a:lnTo>
                  <a:close/>
                  <a:moveTo>
                    <a:pt x="572" y="1198"/>
                  </a:moveTo>
                  <a:lnTo>
                    <a:pt x="585" y="1199"/>
                  </a:lnTo>
                  <a:lnTo>
                    <a:pt x="592" y="1200"/>
                  </a:lnTo>
                  <a:lnTo>
                    <a:pt x="592" y="908"/>
                  </a:lnTo>
                  <a:lnTo>
                    <a:pt x="566" y="910"/>
                  </a:lnTo>
                  <a:lnTo>
                    <a:pt x="539" y="911"/>
                  </a:lnTo>
                  <a:lnTo>
                    <a:pt x="514" y="913"/>
                  </a:lnTo>
                  <a:lnTo>
                    <a:pt x="488" y="915"/>
                  </a:lnTo>
                  <a:lnTo>
                    <a:pt x="463" y="918"/>
                  </a:lnTo>
                  <a:lnTo>
                    <a:pt x="437" y="921"/>
                  </a:lnTo>
                  <a:lnTo>
                    <a:pt x="413" y="925"/>
                  </a:lnTo>
                  <a:lnTo>
                    <a:pt x="388" y="929"/>
                  </a:lnTo>
                  <a:lnTo>
                    <a:pt x="395" y="954"/>
                  </a:lnTo>
                  <a:lnTo>
                    <a:pt x="404" y="978"/>
                  </a:lnTo>
                  <a:lnTo>
                    <a:pt x="413" y="1000"/>
                  </a:lnTo>
                  <a:lnTo>
                    <a:pt x="422" y="1022"/>
                  </a:lnTo>
                  <a:lnTo>
                    <a:pt x="432" y="1045"/>
                  </a:lnTo>
                  <a:lnTo>
                    <a:pt x="443" y="1064"/>
                  </a:lnTo>
                  <a:lnTo>
                    <a:pt x="454" y="1083"/>
                  </a:lnTo>
                  <a:lnTo>
                    <a:pt x="466" y="1102"/>
                  </a:lnTo>
                  <a:lnTo>
                    <a:pt x="478" y="1118"/>
                  </a:lnTo>
                  <a:lnTo>
                    <a:pt x="491" y="1133"/>
                  </a:lnTo>
                  <a:lnTo>
                    <a:pt x="503" y="1148"/>
                  </a:lnTo>
                  <a:lnTo>
                    <a:pt x="516" y="1161"/>
                  </a:lnTo>
                  <a:lnTo>
                    <a:pt x="530" y="1173"/>
                  </a:lnTo>
                  <a:lnTo>
                    <a:pt x="544" y="1183"/>
                  </a:lnTo>
                  <a:lnTo>
                    <a:pt x="558" y="1191"/>
                  </a:lnTo>
                  <a:lnTo>
                    <a:pt x="572" y="1198"/>
                  </a:lnTo>
                  <a:close/>
                  <a:moveTo>
                    <a:pt x="1052" y="293"/>
                  </a:moveTo>
                  <a:lnTo>
                    <a:pt x="1040" y="278"/>
                  </a:lnTo>
                  <a:lnTo>
                    <a:pt x="1027" y="264"/>
                  </a:lnTo>
                  <a:lnTo>
                    <a:pt x="1013" y="250"/>
                  </a:lnTo>
                  <a:lnTo>
                    <a:pt x="1000" y="236"/>
                  </a:lnTo>
                  <a:lnTo>
                    <a:pt x="985" y="223"/>
                  </a:lnTo>
                  <a:lnTo>
                    <a:pt x="971" y="210"/>
                  </a:lnTo>
                  <a:lnTo>
                    <a:pt x="956" y="197"/>
                  </a:lnTo>
                  <a:lnTo>
                    <a:pt x="941" y="186"/>
                  </a:lnTo>
                  <a:lnTo>
                    <a:pt x="925" y="175"/>
                  </a:lnTo>
                  <a:lnTo>
                    <a:pt x="908" y="165"/>
                  </a:lnTo>
                  <a:lnTo>
                    <a:pt x="892" y="154"/>
                  </a:lnTo>
                  <a:lnTo>
                    <a:pt x="875" y="145"/>
                  </a:lnTo>
                  <a:lnTo>
                    <a:pt x="857" y="136"/>
                  </a:lnTo>
                  <a:lnTo>
                    <a:pt x="840" y="128"/>
                  </a:lnTo>
                  <a:lnTo>
                    <a:pt x="822" y="121"/>
                  </a:lnTo>
                  <a:lnTo>
                    <a:pt x="804" y="114"/>
                  </a:lnTo>
                  <a:lnTo>
                    <a:pt x="821" y="136"/>
                  </a:lnTo>
                  <a:lnTo>
                    <a:pt x="836" y="160"/>
                  </a:lnTo>
                  <a:lnTo>
                    <a:pt x="853" y="186"/>
                  </a:lnTo>
                  <a:lnTo>
                    <a:pt x="866" y="214"/>
                  </a:lnTo>
                  <a:lnTo>
                    <a:pt x="879" y="243"/>
                  </a:lnTo>
                  <a:lnTo>
                    <a:pt x="892" y="274"/>
                  </a:lnTo>
                  <a:lnTo>
                    <a:pt x="904" y="307"/>
                  </a:lnTo>
                  <a:lnTo>
                    <a:pt x="914" y="341"/>
                  </a:lnTo>
                  <a:lnTo>
                    <a:pt x="951" y="330"/>
                  </a:lnTo>
                  <a:lnTo>
                    <a:pt x="988" y="318"/>
                  </a:lnTo>
                  <a:lnTo>
                    <a:pt x="1021" y="307"/>
                  </a:lnTo>
                  <a:lnTo>
                    <a:pt x="1052" y="293"/>
                  </a:lnTo>
                  <a:close/>
                  <a:moveTo>
                    <a:pt x="572" y="83"/>
                  </a:moveTo>
                  <a:lnTo>
                    <a:pt x="558" y="90"/>
                  </a:lnTo>
                  <a:lnTo>
                    <a:pt x="544" y="100"/>
                  </a:lnTo>
                  <a:lnTo>
                    <a:pt x="530" y="109"/>
                  </a:lnTo>
                  <a:lnTo>
                    <a:pt x="516" y="121"/>
                  </a:lnTo>
                  <a:lnTo>
                    <a:pt x="503" y="135"/>
                  </a:lnTo>
                  <a:lnTo>
                    <a:pt x="491" y="149"/>
                  </a:lnTo>
                  <a:lnTo>
                    <a:pt x="478" y="164"/>
                  </a:lnTo>
                  <a:lnTo>
                    <a:pt x="466" y="181"/>
                  </a:lnTo>
                  <a:lnTo>
                    <a:pt x="454" y="199"/>
                  </a:lnTo>
                  <a:lnTo>
                    <a:pt x="443" y="217"/>
                  </a:lnTo>
                  <a:lnTo>
                    <a:pt x="432" y="238"/>
                  </a:lnTo>
                  <a:lnTo>
                    <a:pt x="422" y="259"/>
                  </a:lnTo>
                  <a:lnTo>
                    <a:pt x="413" y="281"/>
                  </a:lnTo>
                  <a:lnTo>
                    <a:pt x="404" y="304"/>
                  </a:lnTo>
                  <a:lnTo>
                    <a:pt x="395" y="328"/>
                  </a:lnTo>
                  <a:lnTo>
                    <a:pt x="388" y="353"/>
                  </a:lnTo>
                  <a:lnTo>
                    <a:pt x="413" y="357"/>
                  </a:lnTo>
                  <a:lnTo>
                    <a:pt x="437" y="360"/>
                  </a:lnTo>
                  <a:lnTo>
                    <a:pt x="463" y="364"/>
                  </a:lnTo>
                  <a:lnTo>
                    <a:pt x="488" y="367"/>
                  </a:lnTo>
                  <a:lnTo>
                    <a:pt x="514" y="370"/>
                  </a:lnTo>
                  <a:lnTo>
                    <a:pt x="539" y="371"/>
                  </a:lnTo>
                  <a:lnTo>
                    <a:pt x="566" y="372"/>
                  </a:lnTo>
                  <a:lnTo>
                    <a:pt x="592" y="373"/>
                  </a:lnTo>
                  <a:lnTo>
                    <a:pt x="592" y="81"/>
                  </a:lnTo>
                  <a:lnTo>
                    <a:pt x="585" y="82"/>
                  </a:lnTo>
                  <a:lnTo>
                    <a:pt x="572" y="83"/>
                  </a:lnTo>
                  <a:close/>
                  <a:moveTo>
                    <a:pt x="324" y="401"/>
                  </a:moveTo>
                  <a:lnTo>
                    <a:pt x="280" y="389"/>
                  </a:lnTo>
                  <a:lnTo>
                    <a:pt x="239" y="375"/>
                  </a:lnTo>
                  <a:lnTo>
                    <a:pt x="201" y="360"/>
                  </a:lnTo>
                  <a:lnTo>
                    <a:pt x="165" y="344"/>
                  </a:lnTo>
                  <a:lnTo>
                    <a:pt x="148" y="374"/>
                  </a:lnTo>
                  <a:lnTo>
                    <a:pt x="133" y="405"/>
                  </a:lnTo>
                  <a:lnTo>
                    <a:pt x="119" y="437"/>
                  </a:lnTo>
                  <a:lnTo>
                    <a:pt x="108" y="470"/>
                  </a:lnTo>
                  <a:lnTo>
                    <a:pt x="98" y="503"/>
                  </a:lnTo>
                  <a:lnTo>
                    <a:pt x="91" y="537"/>
                  </a:lnTo>
                  <a:lnTo>
                    <a:pt x="85" y="572"/>
                  </a:lnTo>
                  <a:lnTo>
                    <a:pt x="83" y="606"/>
                  </a:lnTo>
                  <a:lnTo>
                    <a:pt x="301" y="606"/>
                  </a:lnTo>
                  <a:lnTo>
                    <a:pt x="301" y="580"/>
                  </a:lnTo>
                  <a:lnTo>
                    <a:pt x="303" y="554"/>
                  </a:lnTo>
                  <a:lnTo>
                    <a:pt x="305" y="528"/>
                  </a:lnTo>
                  <a:lnTo>
                    <a:pt x="308" y="501"/>
                  </a:lnTo>
                  <a:lnTo>
                    <a:pt x="311" y="476"/>
                  </a:lnTo>
                  <a:lnTo>
                    <a:pt x="315" y="450"/>
                  </a:lnTo>
                  <a:lnTo>
                    <a:pt x="319" y="426"/>
                  </a:lnTo>
                  <a:lnTo>
                    <a:pt x="324" y="401"/>
                  </a:lnTo>
                  <a:close/>
                  <a:moveTo>
                    <a:pt x="449" y="114"/>
                  </a:moveTo>
                  <a:lnTo>
                    <a:pt x="430" y="121"/>
                  </a:lnTo>
                  <a:lnTo>
                    <a:pt x="413" y="128"/>
                  </a:lnTo>
                  <a:lnTo>
                    <a:pt x="394" y="136"/>
                  </a:lnTo>
                  <a:lnTo>
                    <a:pt x="378" y="145"/>
                  </a:lnTo>
                  <a:lnTo>
                    <a:pt x="360" y="154"/>
                  </a:lnTo>
                  <a:lnTo>
                    <a:pt x="344" y="165"/>
                  </a:lnTo>
                  <a:lnTo>
                    <a:pt x="328" y="175"/>
                  </a:lnTo>
                  <a:lnTo>
                    <a:pt x="311" y="186"/>
                  </a:lnTo>
                  <a:lnTo>
                    <a:pt x="296" y="197"/>
                  </a:lnTo>
                  <a:lnTo>
                    <a:pt x="281" y="210"/>
                  </a:lnTo>
                  <a:lnTo>
                    <a:pt x="266" y="223"/>
                  </a:lnTo>
                  <a:lnTo>
                    <a:pt x="252" y="236"/>
                  </a:lnTo>
                  <a:lnTo>
                    <a:pt x="238" y="250"/>
                  </a:lnTo>
                  <a:lnTo>
                    <a:pt x="225" y="264"/>
                  </a:lnTo>
                  <a:lnTo>
                    <a:pt x="212" y="278"/>
                  </a:lnTo>
                  <a:lnTo>
                    <a:pt x="201" y="293"/>
                  </a:lnTo>
                  <a:lnTo>
                    <a:pt x="231" y="307"/>
                  </a:lnTo>
                  <a:lnTo>
                    <a:pt x="265" y="318"/>
                  </a:lnTo>
                  <a:lnTo>
                    <a:pt x="301" y="330"/>
                  </a:lnTo>
                  <a:lnTo>
                    <a:pt x="338" y="341"/>
                  </a:lnTo>
                  <a:lnTo>
                    <a:pt x="348" y="307"/>
                  </a:lnTo>
                  <a:lnTo>
                    <a:pt x="360" y="274"/>
                  </a:lnTo>
                  <a:lnTo>
                    <a:pt x="373" y="243"/>
                  </a:lnTo>
                  <a:lnTo>
                    <a:pt x="386" y="214"/>
                  </a:lnTo>
                  <a:lnTo>
                    <a:pt x="400" y="186"/>
                  </a:lnTo>
                  <a:lnTo>
                    <a:pt x="415" y="160"/>
                  </a:lnTo>
                  <a:lnTo>
                    <a:pt x="431" y="136"/>
                  </a:lnTo>
                  <a:lnTo>
                    <a:pt x="449" y="114"/>
                  </a:lnTo>
                  <a:close/>
                  <a:moveTo>
                    <a:pt x="301" y="676"/>
                  </a:moveTo>
                  <a:lnTo>
                    <a:pt x="83" y="676"/>
                  </a:lnTo>
                  <a:lnTo>
                    <a:pt x="85" y="709"/>
                  </a:lnTo>
                  <a:lnTo>
                    <a:pt x="91" y="744"/>
                  </a:lnTo>
                  <a:lnTo>
                    <a:pt x="98" y="778"/>
                  </a:lnTo>
                  <a:lnTo>
                    <a:pt x="108" y="812"/>
                  </a:lnTo>
                  <a:lnTo>
                    <a:pt x="119" y="846"/>
                  </a:lnTo>
                  <a:lnTo>
                    <a:pt x="133" y="877"/>
                  </a:lnTo>
                  <a:lnTo>
                    <a:pt x="148" y="907"/>
                  </a:lnTo>
                  <a:lnTo>
                    <a:pt x="165" y="938"/>
                  </a:lnTo>
                  <a:lnTo>
                    <a:pt x="201" y="921"/>
                  </a:lnTo>
                  <a:lnTo>
                    <a:pt x="239" y="906"/>
                  </a:lnTo>
                  <a:lnTo>
                    <a:pt x="280" y="893"/>
                  </a:lnTo>
                  <a:lnTo>
                    <a:pt x="324" y="880"/>
                  </a:lnTo>
                  <a:lnTo>
                    <a:pt x="319" y="857"/>
                  </a:lnTo>
                  <a:lnTo>
                    <a:pt x="315" y="832"/>
                  </a:lnTo>
                  <a:lnTo>
                    <a:pt x="311" y="806"/>
                  </a:lnTo>
                  <a:lnTo>
                    <a:pt x="308" y="780"/>
                  </a:lnTo>
                  <a:lnTo>
                    <a:pt x="305" y="754"/>
                  </a:lnTo>
                  <a:lnTo>
                    <a:pt x="303" y="728"/>
                  </a:lnTo>
                  <a:lnTo>
                    <a:pt x="301" y="701"/>
                  </a:lnTo>
                  <a:lnTo>
                    <a:pt x="301" y="676"/>
                  </a:lnTo>
                  <a:close/>
                  <a:moveTo>
                    <a:pt x="201" y="989"/>
                  </a:moveTo>
                  <a:lnTo>
                    <a:pt x="212" y="1004"/>
                  </a:lnTo>
                  <a:lnTo>
                    <a:pt x="225" y="1018"/>
                  </a:lnTo>
                  <a:lnTo>
                    <a:pt x="238" y="1032"/>
                  </a:lnTo>
                  <a:lnTo>
                    <a:pt x="252" y="1046"/>
                  </a:lnTo>
                  <a:lnTo>
                    <a:pt x="266" y="1059"/>
                  </a:lnTo>
                  <a:lnTo>
                    <a:pt x="281" y="1071"/>
                  </a:lnTo>
                  <a:lnTo>
                    <a:pt x="296" y="1084"/>
                  </a:lnTo>
                  <a:lnTo>
                    <a:pt x="311" y="1096"/>
                  </a:lnTo>
                  <a:lnTo>
                    <a:pt x="328" y="1106"/>
                  </a:lnTo>
                  <a:lnTo>
                    <a:pt x="344" y="1117"/>
                  </a:lnTo>
                  <a:lnTo>
                    <a:pt x="360" y="1127"/>
                  </a:lnTo>
                  <a:lnTo>
                    <a:pt x="378" y="1136"/>
                  </a:lnTo>
                  <a:lnTo>
                    <a:pt x="394" y="1146"/>
                  </a:lnTo>
                  <a:lnTo>
                    <a:pt x="413" y="1154"/>
                  </a:lnTo>
                  <a:lnTo>
                    <a:pt x="430" y="1161"/>
                  </a:lnTo>
                  <a:lnTo>
                    <a:pt x="449" y="1168"/>
                  </a:lnTo>
                  <a:lnTo>
                    <a:pt x="431" y="1146"/>
                  </a:lnTo>
                  <a:lnTo>
                    <a:pt x="415" y="1121"/>
                  </a:lnTo>
                  <a:lnTo>
                    <a:pt x="400" y="1096"/>
                  </a:lnTo>
                  <a:lnTo>
                    <a:pt x="386" y="1068"/>
                  </a:lnTo>
                  <a:lnTo>
                    <a:pt x="373" y="1039"/>
                  </a:lnTo>
                  <a:lnTo>
                    <a:pt x="360" y="1007"/>
                  </a:lnTo>
                  <a:lnTo>
                    <a:pt x="348" y="975"/>
                  </a:lnTo>
                  <a:lnTo>
                    <a:pt x="338" y="941"/>
                  </a:lnTo>
                  <a:lnTo>
                    <a:pt x="301" y="951"/>
                  </a:lnTo>
                  <a:lnTo>
                    <a:pt x="265" y="963"/>
                  </a:lnTo>
                  <a:lnTo>
                    <a:pt x="231" y="975"/>
                  </a:lnTo>
                  <a:lnTo>
                    <a:pt x="201" y="989"/>
                  </a:lnTo>
                  <a:close/>
                  <a:moveTo>
                    <a:pt x="660" y="908"/>
                  </a:moveTo>
                  <a:lnTo>
                    <a:pt x="660" y="1200"/>
                  </a:lnTo>
                  <a:lnTo>
                    <a:pt x="667" y="1199"/>
                  </a:lnTo>
                  <a:lnTo>
                    <a:pt x="680" y="1198"/>
                  </a:lnTo>
                  <a:lnTo>
                    <a:pt x="694" y="1191"/>
                  </a:lnTo>
                  <a:lnTo>
                    <a:pt x="708" y="1182"/>
                  </a:lnTo>
                  <a:lnTo>
                    <a:pt x="722" y="1173"/>
                  </a:lnTo>
                  <a:lnTo>
                    <a:pt x="736" y="1161"/>
                  </a:lnTo>
                  <a:lnTo>
                    <a:pt x="749" y="1148"/>
                  </a:lnTo>
                  <a:lnTo>
                    <a:pt x="762" y="1133"/>
                  </a:lnTo>
                  <a:lnTo>
                    <a:pt x="775" y="1118"/>
                  </a:lnTo>
                  <a:lnTo>
                    <a:pt x="786" y="1102"/>
                  </a:lnTo>
                  <a:lnTo>
                    <a:pt x="798" y="1083"/>
                  </a:lnTo>
                  <a:lnTo>
                    <a:pt x="809" y="1064"/>
                  </a:lnTo>
                  <a:lnTo>
                    <a:pt x="820" y="1045"/>
                  </a:lnTo>
                  <a:lnTo>
                    <a:pt x="829" y="1022"/>
                  </a:lnTo>
                  <a:lnTo>
                    <a:pt x="840" y="1000"/>
                  </a:lnTo>
                  <a:lnTo>
                    <a:pt x="848" y="978"/>
                  </a:lnTo>
                  <a:lnTo>
                    <a:pt x="857" y="954"/>
                  </a:lnTo>
                  <a:lnTo>
                    <a:pt x="864" y="929"/>
                  </a:lnTo>
                  <a:lnTo>
                    <a:pt x="840" y="925"/>
                  </a:lnTo>
                  <a:lnTo>
                    <a:pt x="815" y="921"/>
                  </a:lnTo>
                  <a:lnTo>
                    <a:pt x="790" y="918"/>
                  </a:lnTo>
                  <a:lnTo>
                    <a:pt x="764" y="915"/>
                  </a:lnTo>
                  <a:lnTo>
                    <a:pt x="738" y="913"/>
                  </a:lnTo>
                  <a:lnTo>
                    <a:pt x="713" y="911"/>
                  </a:lnTo>
                  <a:lnTo>
                    <a:pt x="686" y="910"/>
                  </a:lnTo>
                  <a:lnTo>
                    <a:pt x="660" y="908"/>
                  </a:lnTo>
                  <a:close/>
                  <a:moveTo>
                    <a:pt x="891" y="676"/>
                  </a:moveTo>
                  <a:lnTo>
                    <a:pt x="660" y="676"/>
                  </a:lnTo>
                  <a:lnTo>
                    <a:pt x="660" y="848"/>
                  </a:lnTo>
                  <a:lnTo>
                    <a:pt x="687" y="848"/>
                  </a:lnTo>
                  <a:lnTo>
                    <a:pt x="714" y="850"/>
                  </a:lnTo>
                  <a:lnTo>
                    <a:pt x="741" y="851"/>
                  </a:lnTo>
                  <a:lnTo>
                    <a:pt x="768" y="854"/>
                  </a:lnTo>
                  <a:lnTo>
                    <a:pt x="795" y="857"/>
                  </a:lnTo>
                  <a:lnTo>
                    <a:pt x="822" y="861"/>
                  </a:lnTo>
                  <a:lnTo>
                    <a:pt x="849" y="864"/>
                  </a:lnTo>
                  <a:lnTo>
                    <a:pt x="876" y="869"/>
                  </a:lnTo>
                  <a:lnTo>
                    <a:pt x="879" y="847"/>
                  </a:lnTo>
                  <a:lnTo>
                    <a:pt x="883" y="823"/>
                  </a:lnTo>
                  <a:lnTo>
                    <a:pt x="885" y="799"/>
                  </a:lnTo>
                  <a:lnTo>
                    <a:pt x="887" y="776"/>
                  </a:lnTo>
                  <a:lnTo>
                    <a:pt x="889" y="751"/>
                  </a:lnTo>
                  <a:lnTo>
                    <a:pt x="890" y="727"/>
                  </a:lnTo>
                  <a:lnTo>
                    <a:pt x="890" y="701"/>
                  </a:lnTo>
                  <a:lnTo>
                    <a:pt x="891" y="676"/>
                  </a:lnTo>
                  <a:close/>
                  <a:moveTo>
                    <a:pt x="928" y="880"/>
                  </a:moveTo>
                  <a:lnTo>
                    <a:pt x="972" y="893"/>
                  </a:lnTo>
                  <a:lnTo>
                    <a:pt x="1013" y="906"/>
                  </a:lnTo>
                  <a:lnTo>
                    <a:pt x="1052" y="921"/>
                  </a:lnTo>
                  <a:lnTo>
                    <a:pt x="1086" y="938"/>
                  </a:lnTo>
                  <a:lnTo>
                    <a:pt x="1104" y="907"/>
                  </a:lnTo>
                  <a:lnTo>
                    <a:pt x="1119" y="877"/>
                  </a:lnTo>
                  <a:lnTo>
                    <a:pt x="1133" y="846"/>
                  </a:lnTo>
                  <a:lnTo>
                    <a:pt x="1144" y="812"/>
                  </a:lnTo>
                  <a:lnTo>
                    <a:pt x="1154" y="778"/>
                  </a:lnTo>
                  <a:lnTo>
                    <a:pt x="1161" y="744"/>
                  </a:lnTo>
                  <a:lnTo>
                    <a:pt x="1166" y="709"/>
                  </a:lnTo>
                  <a:lnTo>
                    <a:pt x="1169" y="676"/>
                  </a:lnTo>
                  <a:lnTo>
                    <a:pt x="951" y="676"/>
                  </a:lnTo>
                  <a:lnTo>
                    <a:pt x="950" y="701"/>
                  </a:lnTo>
                  <a:lnTo>
                    <a:pt x="949" y="728"/>
                  </a:lnTo>
                  <a:lnTo>
                    <a:pt x="947" y="754"/>
                  </a:lnTo>
                  <a:lnTo>
                    <a:pt x="944" y="780"/>
                  </a:lnTo>
                  <a:lnTo>
                    <a:pt x="941" y="806"/>
                  </a:lnTo>
                  <a:lnTo>
                    <a:pt x="937" y="832"/>
                  </a:lnTo>
                  <a:lnTo>
                    <a:pt x="933" y="857"/>
                  </a:lnTo>
                  <a:lnTo>
                    <a:pt x="928" y="880"/>
                  </a:lnTo>
                  <a:close/>
                  <a:moveTo>
                    <a:pt x="804" y="1168"/>
                  </a:moveTo>
                  <a:lnTo>
                    <a:pt x="822" y="1161"/>
                  </a:lnTo>
                  <a:lnTo>
                    <a:pt x="840" y="1154"/>
                  </a:lnTo>
                  <a:lnTo>
                    <a:pt x="857" y="1146"/>
                  </a:lnTo>
                  <a:lnTo>
                    <a:pt x="875" y="1136"/>
                  </a:lnTo>
                  <a:lnTo>
                    <a:pt x="892" y="1127"/>
                  </a:lnTo>
                  <a:lnTo>
                    <a:pt x="908" y="1117"/>
                  </a:lnTo>
                  <a:lnTo>
                    <a:pt x="925" y="1106"/>
                  </a:lnTo>
                  <a:lnTo>
                    <a:pt x="941" y="1096"/>
                  </a:lnTo>
                  <a:lnTo>
                    <a:pt x="956" y="1084"/>
                  </a:lnTo>
                  <a:lnTo>
                    <a:pt x="971" y="1071"/>
                  </a:lnTo>
                  <a:lnTo>
                    <a:pt x="985" y="1059"/>
                  </a:lnTo>
                  <a:lnTo>
                    <a:pt x="1000" y="1046"/>
                  </a:lnTo>
                  <a:lnTo>
                    <a:pt x="1013" y="1032"/>
                  </a:lnTo>
                  <a:lnTo>
                    <a:pt x="1027" y="1018"/>
                  </a:lnTo>
                  <a:lnTo>
                    <a:pt x="1040" y="1004"/>
                  </a:lnTo>
                  <a:lnTo>
                    <a:pt x="1052" y="989"/>
                  </a:lnTo>
                  <a:lnTo>
                    <a:pt x="1021" y="975"/>
                  </a:lnTo>
                  <a:lnTo>
                    <a:pt x="988" y="963"/>
                  </a:lnTo>
                  <a:lnTo>
                    <a:pt x="951" y="951"/>
                  </a:lnTo>
                  <a:lnTo>
                    <a:pt x="914" y="941"/>
                  </a:lnTo>
                  <a:lnTo>
                    <a:pt x="904" y="975"/>
                  </a:lnTo>
                  <a:lnTo>
                    <a:pt x="892" y="1007"/>
                  </a:lnTo>
                  <a:lnTo>
                    <a:pt x="879" y="1039"/>
                  </a:lnTo>
                  <a:lnTo>
                    <a:pt x="866" y="1068"/>
                  </a:lnTo>
                  <a:lnTo>
                    <a:pt x="853" y="1096"/>
                  </a:lnTo>
                  <a:lnTo>
                    <a:pt x="836" y="1121"/>
                  </a:lnTo>
                  <a:lnTo>
                    <a:pt x="821" y="1146"/>
                  </a:lnTo>
                  <a:lnTo>
                    <a:pt x="804" y="1168"/>
                  </a:lnTo>
                  <a:close/>
                  <a:moveTo>
                    <a:pt x="928" y="401"/>
                  </a:moveTo>
                  <a:lnTo>
                    <a:pt x="933" y="426"/>
                  </a:lnTo>
                  <a:lnTo>
                    <a:pt x="937" y="450"/>
                  </a:lnTo>
                  <a:lnTo>
                    <a:pt x="941" y="476"/>
                  </a:lnTo>
                  <a:lnTo>
                    <a:pt x="944" y="501"/>
                  </a:lnTo>
                  <a:lnTo>
                    <a:pt x="947" y="528"/>
                  </a:lnTo>
                  <a:lnTo>
                    <a:pt x="949" y="554"/>
                  </a:lnTo>
                  <a:lnTo>
                    <a:pt x="950" y="580"/>
                  </a:lnTo>
                  <a:lnTo>
                    <a:pt x="951" y="606"/>
                  </a:lnTo>
                  <a:lnTo>
                    <a:pt x="1169" y="606"/>
                  </a:lnTo>
                  <a:lnTo>
                    <a:pt x="1166" y="572"/>
                  </a:lnTo>
                  <a:lnTo>
                    <a:pt x="1161" y="537"/>
                  </a:lnTo>
                  <a:lnTo>
                    <a:pt x="1154" y="503"/>
                  </a:lnTo>
                  <a:lnTo>
                    <a:pt x="1144" y="470"/>
                  </a:lnTo>
                  <a:lnTo>
                    <a:pt x="1133" y="437"/>
                  </a:lnTo>
                  <a:lnTo>
                    <a:pt x="1119" y="405"/>
                  </a:lnTo>
                  <a:lnTo>
                    <a:pt x="1104" y="374"/>
                  </a:lnTo>
                  <a:lnTo>
                    <a:pt x="1086" y="344"/>
                  </a:lnTo>
                  <a:lnTo>
                    <a:pt x="1052" y="360"/>
                  </a:lnTo>
                  <a:lnTo>
                    <a:pt x="1013" y="375"/>
                  </a:lnTo>
                  <a:lnTo>
                    <a:pt x="972" y="389"/>
                  </a:lnTo>
                  <a:lnTo>
                    <a:pt x="928" y="401"/>
                  </a:lnTo>
                  <a:close/>
                  <a:moveTo>
                    <a:pt x="876" y="413"/>
                  </a:moveTo>
                  <a:lnTo>
                    <a:pt x="849" y="417"/>
                  </a:lnTo>
                  <a:lnTo>
                    <a:pt x="822" y="422"/>
                  </a:lnTo>
                  <a:lnTo>
                    <a:pt x="795" y="426"/>
                  </a:lnTo>
                  <a:lnTo>
                    <a:pt x="768" y="428"/>
                  </a:lnTo>
                  <a:lnTo>
                    <a:pt x="741" y="430"/>
                  </a:lnTo>
                  <a:lnTo>
                    <a:pt x="714" y="432"/>
                  </a:lnTo>
                  <a:lnTo>
                    <a:pt x="687" y="434"/>
                  </a:lnTo>
                  <a:lnTo>
                    <a:pt x="660" y="435"/>
                  </a:lnTo>
                  <a:lnTo>
                    <a:pt x="660" y="606"/>
                  </a:lnTo>
                  <a:lnTo>
                    <a:pt x="891" y="606"/>
                  </a:lnTo>
                  <a:lnTo>
                    <a:pt x="890" y="580"/>
                  </a:lnTo>
                  <a:lnTo>
                    <a:pt x="890" y="556"/>
                  </a:lnTo>
                  <a:lnTo>
                    <a:pt x="889" y="530"/>
                  </a:lnTo>
                  <a:lnTo>
                    <a:pt x="887" y="506"/>
                  </a:lnTo>
                  <a:lnTo>
                    <a:pt x="885" y="483"/>
                  </a:lnTo>
                  <a:lnTo>
                    <a:pt x="883" y="459"/>
                  </a:lnTo>
                  <a:lnTo>
                    <a:pt x="879" y="436"/>
                  </a:lnTo>
                  <a:lnTo>
                    <a:pt x="876" y="413"/>
                  </a:lnTo>
                  <a:close/>
                  <a:moveTo>
                    <a:pt x="1252" y="647"/>
                  </a:moveTo>
                  <a:lnTo>
                    <a:pt x="1252" y="647"/>
                  </a:lnTo>
                  <a:lnTo>
                    <a:pt x="1251" y="679"/>
                  </a:lnTo>
                  <a:lnTo>
                    <a:pt x="1248" y="711"/>
                  </a:lnTo>
                  <a:lnTo>
                    <a:pt x="1245" y="742"/>
                  </a:lnTo>
                  <a:lnTo>
                    <a:pt x="1239" y="773"/>
                  </a:lnTo>
                  <a:lnTo>
                    <a:pt x="1232" y="804"/>
                  </a:lnTo>
                  <a:lnTo>
                    <a:pt x="1224" y="834"/>
                  </a:lnTo>
                  <a:lnTo>
                    <a:pt x="1213" y="863"/>
                  </a:lnTo>
                  <a:lnTo>
                    <a:pt x="1203" y="891"/>
                  </a:lnTo>
                  <a:lnTo>
                    <a:pt x="1190" y="919"/>
                  </a:lnTo>
                  <a:lnTo>
                    <a:pt x="1176" y="947"/>
                  </a:lnTo>
                  <a:lnTo>
                    <a:pt x="1161" y="974"/>
                  </a:lnTo>
                  <a:lnTo>
                    <a:pt x="1145" y="999"/>
                  </a:lnTo>
                  <a:lnTo>
                    <a:pt x="1127" y="1024"/>
                  </a:lnTo>
                  <a:lnTo>
                    <a:pt x="1109" y="1047"/>
                  </a:lnTo>
                  <a:lnTo>
                    <a:pt x="1089" y="1070"/>
                  </a:lnTo>
                  <a:lnTo>
                    <a:pt x="1068" y="1092"/>
                  </a:lnTo>
                  <a:lnTo>
                    <a:pt x="1047" y="1113"/>
                  </a:lnTo>
                  <a:lnTo>
                    <a:pt x="1024" y="1133"/>
                  </a:lnTo>
                  <a:lnTo>
                    <a:pt x="1000" y="1153"/>
                  </a:lnTo>
                  <a:lnTo>
                    <a:pt x="976" y="1170"/>
                  </a:lnTo>
                  <a:lnTo>
                    <a:pt x="950" y="1187"/>
                  </a:lnTo>
                  <a:lnTo>
                    <a:pt x="925" y="1203"/>
                  </a:lnTo>
                  <a:lnTo>
                    <a:pt x="898" y="1217"/>
                  </a:lnTo>
                  <a:lnTo>
                    <a:pt x="870" y="1230"/>
                  </a:lnTo>
                  <a:lnTo>
                    <a:pt x="841" y="1241"/>
                  </a:lnTo>
                  <a:lnTo>
                    <a:pt x="812" y="1252"/>
                  </a:lnTo>
                  <a:lnTo>
                    <a:pt x="783" y="1260"/>
                  </a:lnTo>
                  <a:lnTo>
                    <a:pt x="752" y="1268"/>
                  </a:lnTo>
                  <a:lnTo>
                    <a:pt x="721" y="1274"/>
                  </a:lnTo>
                  <a:lnTo>
                    <a:pt x="690" y="1278"/>
                  </a:lnTo>
                  <a:lnTo>
                    <a:pt x="658" y="1281"/>
                  </a:lnTo>
                  <a:lnTo>
                    <a:pt x="626" y="1282"/>
                  </a:lnTo>
                  <a:lnTo>
                    <a:pt x="626" y="1282"/>
                  </a:lnTo>
                  <a:lnTo>
                    <a:pt x="594" y="1281"/>
                  </a:lnTo>
                  <a:lnTo>
                    <a:pt x="562" y="1278"/>
                  </a:lnTo>
                  <a:lnTo>
                    <a:pt x="531" y="1274"/>
                  </a:lnTo>
                  <a:lnTo>
                    <a:pt x="500" y="1268"/>
                  </a:lnTo>
                  <a:lnTo>
                    <a:pt x="470" y="1260"/>
                  </a:lnTo>
                  <a:lnTo>
                    <a:pt x="440" y="1252"/>
                  </a:lnTo>
                  <a:lnTo>
                    <a:pt x="411" y="1241"/>
                  </a:lnTo>
                  <a:lnTo>
                    <a:pt x="382" y="1230"/>
                  </a:lnTo>
                  <a:lnTo>
                    <a:pt x="354" y="1217"/>
                  </a:lnTo>
                  <a:lnTo>
                    <a:pt x="328" y="1203"/>
                  </a:lnTo>
                  <a:lnTo>
                    <a:pt x="302" y="1187"/>
                  </a:lnTo>
                  <a:lnTo>
                    <a:pt x="276" y="1170"/>
                  </a:lnTo>
                  <a:lnTo>
                    <a:pt x="252" y="1153"/>
                  </a:lnTo>
                  <a:lnTo>
                    <a:pt x="229" y="1133"/>
                  </a:lnTo>
                  <a:lnTo>
                    <a:pt x="205" y="1113"/>
                  </a:lnTo>
                  <a:lnTo>
                    <a:pt x="183" y="1092"/>
                  </a:lnTo>
                  <a:lnTo>
                    <a:pt x="163" y="1070"/>
                  </a:lnTo>
                  <a:lnTo>
                    <a:pt x="144" y="1047"/>
                  </a:lnTo>
                  <a:lnTo>
                    <a:pt x="125" y="1024"/>
                  </a:lnTo>
                  <a:lnTo>
                    <a:pt x="108" y="999"/>
                  </a:lnTo>
                  <a:lnTo>
                    <a:pt x="91" y="974"/>
                  </a:lnTo>
                  <a:lnTo>
                    <a:pt x="76" y="947"/>
                  </a:lnTo>
                  <a:lnTo>
                    <a:pt x="62" y="919"/>
                  </a:lnTo>
                  <a:lnTo>
                    <a:pt x="49" y="891"/>
                  </a:lnTo>
                  <a:lnTo>
                    <a:pt x="39" y="863"/>
                  </a:lnTo>
                  <a:lnTo>
                    <a:pt x="28" y="834"/>
                  </a:lnTo>
                  <a:lnTo>
                    <a:pt x="20" y="804"/>
                  </a:lnTo>
                  <a:lnTo>
                    <a:pt x="13" y="773"/>
                  </a:lnTo>
                  <a:lnTo>
                    <a:pt x="7" y="742"/>
                  </a:lnTo>
                  <a:lnTo>
                    <a:pt x="4" y="711"/>
                  </a:lnTo>
                  <a:lnTo>
                    <a:pt x="2" y="679"/>
                  </a:lnTo>
                  <a:lnTo>
                    <a:pt x="0" y="647"/>
                  </a:lnTo>
                  <a:lnTo>
                    <a:pt x="0" y="644"/>
                  </a:lnTo>
                  <a:lnTo>
                    <a:pt x="0" y="641"/>
                  </a:lnTo>
                  <a:lnTo>
                    <a:pt x="0" y="638"/>
                  </a:lnTo>
                  <a:lnTo>
                    <a:pt x="0" y="635"/>
                  </a:lnTo>
                  <a:lnTo>
                    <a:pt x="2" y="604"/>
                  </a:lnTo>
                  <a:lnTo>
                    <a:pt x="4" y="571"/>
                  </a:lnTo>
                  <a:lnTo>
                    <a:pt x="7" y="540"/>
                  </a:lnTo>
                  <a:lnTo>
                    <a:pt x="13" y="508"/>
                  </a:lnTo>
                  <a:lnTo>
                    <a:pt x="20" y="478"/>
                  </a:lnTo>
                  <a:lnTo>
                    <a:pt x="28" y="449"/>
                  </a:lnTo>
                  <a:lnTo>
                    <a:pt x="39" y="419"/>
                  </a:lnTo>
                  <a:lnTo>
                    <a:pt x="49" y="391"/>
                  </a:lnTo>
                  <a:lnTo>
                    <a:pt x="62" y="363"/>
                  </a:lnTo>
                  <a:lnTo>
                    <a:pt x="76" y="335"/>
                  </a:lnTo>
                  <a:lnTo>
                    <a:pt x="91" y="309"/>
                  </a:lnTo>
                  <a:lnTo>
                    <a:pt x="108" y="284"/>
                  </a:lnTo>
                  <a:lnTo>
                    <a:pt x="125" y="258"/>
                  </a:lnTo>
                  <a:lnTo>
                    <a:pt x="144" y="235"/>
                  </a:lnTo>
                  <a:lnTo>
                    <a:pt x="163" y="211"/>
                  </a:lnTo>
                  <a:lnTo>
                    <a:pt x="183" y="189"/>
                  </a:lnTo>
                  <a:lnTo>
                    <a:pt x="205" y="168"/>
                  </a:lnTo>
                  <a:lnTo>
                    <a:pt x="229" y="149"/>
                  </a:lnTo>
                  <a:lnTo>
                    <a:pt x="252" y="130"/>
                  </a:lnTo>
                  <a:lnTo>
                    <a:pt x="276" y="111"/>
                  </a:lnTo>
                  <a:lnTo>
                    <a:pt x="302" y="95"/>
                  </a:lnTo>
                  <a:lnTo>
                    <a:pt x="328" y="80"/>
                  </a:lnTo>
                  <a:lnTo>
                    <a:pt x="354" y="66"/>
                  </a:lnTo>
                  <a:lnTo>
                    <a:pt x="382" y="52"/>
                  </a:lnTo>
                  <a:lnTo>
                    <a:pt x="411" y="40"/>
                  </a:lnTo>
                  <a:lnTo>
                    <a:pt x="440" y="31"/>
                  </a:lnTo>
                  <a:lnTo>
                    <a:pt x="470" y="22"/>
                  </a:lnTo>
                  <a:lnTo>
                    <a:pt x="500" y="14"/>
                  </a:lnTo>
                  <a:lnTo>
                    <a:pt x="531" y="8"/>
                  </a:lnTo>
                  <a:lnTo>
                    <a:pt x="562" y="3"/>
                  </a:lnTo>
                  <a:lnTo>
                    <a:pt x="594" y="1"/>
                  </a:lnTo>
                  <a:lnTo>
                    <a:pt x="626" y="0"/>
                  </a:lnTo>
                  <a:lnTo>
                    <a:pt x="626" y="0"/>
                  </a:lnTo>
                  <a:lnTo>
                    <a:pt x="658" y="1"/>
                  </a:lnTo>
                  <a:lnTo>
                    <a:pt x="690" y="3"/>
                  </a:lnTo>
                  <a:lnTo>
                    <a:pt x="721" y="8"/>
                  </a:lnTo>
                  <a:lnTo>
                    <a:pt x="752" y="14"/>
                  </a:lnTo>
                  <a:lnTo>
                    <a:pt x="783" y="22"/>
                  </a:lnTo>
                  <a:lnTo>
                    <a:pt x="812" y="31"/>
                  </a:lnTo>
                  <a:lnTo>
                    <a:pt x="841" y="40"/>
                  </a:lnTo>
                  <a:lnTo>
                    <a:pt x="870" y="52"/>
                  </a:lnTo>
                  <a:lnTo>
                    <a:pt x="898" y="66"/>
                  </a:lnTo>
                  <a:lnTo>
                    <a:pt x="925" y="80"/>
                  </a:lnTo>
                  <a:lnTo>
                    <a:pt x="950" y="95"/>
                  </a:lnTo>
                  <a:lnTo>
                    <a:pt x="976" y="111"/>
                  </a:lnTo>
                  <a:lnTo>
                    <a:pt x="1000" y="130"/>
                  </a:lnTo>
                  <a:lnTo>
                    <a:pt x="1024" y="149"/>
                  </a:lnTo>
                  <a:lnTo>
                    <a:pt x="1047" y="168"/>
                  </a:lnTo>
                  <a:lnTo>
                    <a:pt x="1068" y="189"/>
                  </a:lnTo>
                  <a:lnTo>
                    <a:pt x="1089" y="211"/>
                  </a:lnTo>
                  <a:lnTo>
                    <a:pt x="1109" y="235"/>
                  </a:lnTo>
                  <a:lnTo>
                    <a:pt x="1127" y="258"/>
                  </a:lnTo>
                  <a:lnTo>
                    <a:pt x="1145" y="284"/>
                  </a:lnTo>
                  <a:lnTo>
                    <a:pt x="1161" y="309"/>
                  </a:lnTo>
                  <a:lnTo>
                    <a:pt x="1176" y="335"/>
                  </a:lnTo>
                  <a:lnTo>
                    <a:pt x="1190" y="363"/>
                  </a:lnTo>
                  <a:lnTo>
                    <a:pt x="1203" y="391"/>
                  </a:lnTo>
                  <a:lnTo>
                    <a:pt x="1213" y="419"/>
                  </a:lnTo>
                  <a:lnTo>
                    <a:pt x="1224" y="449"/>
                  </a:lnTo>
                  <a:lnTo>
                    <a:pt x="1232" y="478"/>
                  </a:lnTo>
                  <a:lnTo>
                    <a:pt x="1239" y="508"/>
                  </a:lnTo>
                  <a:lnTo>
                    <a:pt x="1245" y="540"/>
                  </a:lnTo>
                  <a:lnTo>
                    <a:pt x="1248" y="571"/>
                  </a:lnTo>
                  <a:lnTo>
                    <a:pt x="1251" y="604"/>
                  </a:lnTo>
                  <a:lnTo>
                    <a:pt x="1252" y="635"/>
                  </a:lnTo>
                  <a:lnTo>
                    <a:pt x="1252" y="638"/>
                  </a:lnTo>
                  <a:lnTo>
                    <a:pt x="1252" y="641"/>
                  </a:lnTo>
                  <a:lnTo>
                    <a:pt x="1252" y="644"/>
                  </a:lnTo>
                  <a:lnTo>
                    <a:pt x="1252" y="647"/>
                  </a:lnTo>
                  <a:close/>
                  <a:moveTo>
                    <a:pt x="680" y="83"/>
                  </a:moveTo>
                  <a:lnTo>
                    <a:pt x="667" y="82"/>
                  </a:lnTo>
                  <a:lnTo>
                    <a:pt x="660" y="81"/>
                  </a:lnTo>
                  <a:lnTo>
                    <a:pt x="660" y="373"/>
                  </a:lnTo>
                  <a:lnTo>
                    <a:pt x="686" y="372"/>
                  </a:lnTo>
                  <a:lnTo>
                    <a:pt x="713" y="371"/>
                  </a:lnTo>
                  <a:lnTo>
                    <a:pt x="738" y="370"/>
                  </a:lnTo>
                  <a:lnTo>
                    <a:pt x="764" y="367"/>
                  </a:lnTo>
                  <a:lnTo>
                    <a:pt x="790" y="364"/>
                  </a:lnTo>
                  <a:lnTo>
                    <a:pt x="815" y="360"/>
                  </a:lnTo>
                  <a:lnTo>
                    <a:pt x="840" y="357"/>
                  </a:lnTo>
                  <a:lnTo>
                    <a:pt x="864" y="353"/>
                  </a:lnTo>
                  <a:lnTo>
                    <a:pt x="857" y="328"/>
                  </a:lnTo>
                  <a:lnTo>
                    <a:pt x="848" y="304"/>
                  </a:lnTo>
                  <a:lnTo>
                    <a:pt x="840" y="281"/>
                  </a:lnTo>
                  <a:lnTo>
                    <a:pt x="829" y="259"/>
                  </a:lnTo>
                  <a:lnTo>
                    <a:pt x="820" y="238"/>
                  </a:lnTo>
                  <a:lnTo>
                    <a:pt x="809" y="217"/>
                  </a:lnTo>
                  <a:lnTo>
                    <a:pt x="798" y="199"/>
                  </a:lnTo>
                  <a:lnTo>
                    <a:pt x="786" y="181"/>
                  </a:lnTo>
                  <a:lnTo>
                    <a:pt x="775" y="164"/>
                  </a:lnTo>
                  <a:lnTo>
                    <a:pt x="762" y="149"/>
                  </a:lnTo>
                  <a:lnTo>
                    <a:pt x="749" y="135"/>
                  </a:lnTo>
                  <a:lnTo>
                    <a:pt x="736" y="121"/>
                  </a:lnTo>
                  <a:lnTo>
                    <a:pt x="722" y="109"/>
                  </a:lnTo>
                  <a:lnTo>
                    <a:pt x="708" y="100"/>
                  </a:lnTo>
                  <a:lnTo>
                    <a:pt x="694" y="90"/>
                  </a:lnTo>
                  <a:lnTo>
                    <a:pt x="680" y="83"/>
                  </a:lnTo>
                  <a:close/>
                  <a:moveTo>
                    <a:pt x="626" y="0"/>
                  </a:moveTo>
                  <a:lnTo>
                    <a:pt x="626" y="0"/>
                  </a:lnTo>
                  <a:lnTo>
                    <a:pt x="626" y="1282"/>
                  </a:lnTo>
                  <a:lnTo>
                    <a:pt x="626" y="1282"/>
                  </a:lnTo>
                  <a:lnTo>
                    <a:pt x="626" y="0"/>
                  </a:lnTo>
                  <a:close/>
                </a:path>
              </a:pathLst>
            </a:custGeom>
            <a:solidFill>
              <a:schemeClr val="bg1"/>
            </a:solidFill>
            <a:ln w="3810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algn="l" defTabSz="995690" rtl="0" eaLnBrk="1" latinLnBrk="0" hangingPunct="1"/>
              <a:endParaRPr lang="ru-RU" sz="2000" kern="1200">
                <a:solidFill>
                  <a:schemeClr val="tx1"/>
                </a:solidFill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41" name="Freeform 9"/>
          <p:cNvSpPr>
            <a:spLocks/>
          </p:cNvSpPr>
          <p:nvPr/>
        </p:nvSpPr>
        <p:spPr bwMode="auto">
          <a:xfrm>
            <a:off x="4506901" y="4718863"/>
            <a:ext cx="487363" cy="485775"/>
          </a:xfrm>
          <a:custGeom>
            <a:avLst/>
            <a:gdLst/>
            <a:ahLst/>
            <a:cxnLst>
              <a:cxn ang="0">
                <a:pos x="824" y="5"/>
              </a:cxn>
              <a:cxn ang="0">
                <a:pos x="689" y="29"/>
              </a:cxn>
              <a:cxn ang="0">
                <a:pos x="561" y="73"/>
              </a:cxn>
              <a:cxn ang="0">
                <a:pos x="443" y="134"/>
              </a:cxn>
              <a:cxn ang="0">
                <a:pos x="334" y="210"/>
              </a:cxn>
              <a:cxn ang="0">
                <a:pos x="239" y="302"/>
              </a:cxn>
              <a:cxn ang="0">
                <a:pos x="156" y="405"/>
              </a:cxn>
              <a:cxn ang="0">
                <a:pos x="90" y="520"/>
              </a:cxn>
              <a:cxn ang="0">
                <a:pos x="41" y="646"/>
              </a:cxn>
              <a:cxn ang="0">
                <a:pos x="11" y="779"/>
              </a:cxn>
              <a:cxn ang="0">
                <a:pos x="0" y="918"/>
              </a:cxn>
              <a:cxn ang="0">
                <a:pos x="11" y="1058"/>
              </a:cxn>
              <a:cxn ang="0">
                <a:pos x="41" y="1192"/>
              </a:cxn>
              <a:cxn ang="0">
                <a:pos x="90" y="1316"/>
              </a:cxn>
              <a:cxn ang="0">
                <a:pos x="156" y="1432"/>
              </a:cxn>
              <a:cxn ang="0">
                <a:pos x="239" y="1536"/>
              </a:cxn>
              <a:cxn ang="0">
                <a:pos x="334" y="1627"/>
              </a:cxn>
              <a:cxn ang="0">
                <a:pos x="443" y="1704"/>
              </a:cxn>
              <a:cxn ang="0">
                <a:pos x="561" y="1764"/>
              </a:cxn>
              <a:cxn ang="0">
                <a:pos x="689" y="1807"/>
              </a:cxn>
              <a:cxn ang="0">
                <a:pos x="824" y="1832"/>
              </a:cxn>
              <a:cxn ang="0">
                <a:pos x="965" y="1835"/>
              </a:cxn>
              <a:cxn ang="0">
                <a:pos x="1104" y="1818"/>
              </a:cxn>
              <a:cxn ang="0">
                <a:pos x="1234" y="1781"/>
              </a:cxn>
              <a:cxn ang="0">
                <a:pos x="1356" y="1726"/>
              </a:cxn>
              <a:cxn ang="0">
                <a:pos x="1468" y="1655"/>
              </a:cxn>
              <a:cxn ang="0">
                <a:pos x="1568" y="1568"/>
              </a:cxn>
              <a:cxn ang="0">
                <a:pos x="1654" y="1468"/>
              </a:cxn>
              <a:cxn ang="0">
                <a:pos x="1726" y="1356"/>
              </a:cxn>
              <a:cxn ang="0">
                <a:pos x="1781" y="1235"/>
              </a:cxn>
              <a:cxn ang="0">
                <a:pos x="1818" y="1103"/>
              </a:cxn>
              <a:cxn ang="0">
                <a:pos x="1836" y="966"/>
              </a:cxn>
              <a:cxn ang="0">
                <a:pos x="1832" y="825"/>
              </a:cxn>
              <a:cxn ang="0">
                <a:pos x="1808" y="689"/>
              </a:cxn>
              <a:cxn ang="0">
                <a:pos x="1765" y="561"/>
              </a:cxn>
              <a:cxn ang="0">
                <a:pos x="1704" y="443"/>
              </a:cxn>
              <a:cxn ang="0">
                <a:pos x="1627" y="334"/>
              </a:cxn>
              <a:cxn ang="0">
                <a:pos x="1536" y="239"/>
              </a:cxn>
              <a:cxn ang="0">
                <a:pos x="1432" y="157"/>
              </a:cxn>
              <a:cxn ang="0">
                <a:pos x="1317" y="91"/>
              </a:cxn>
              <a:cxn ang="0">
                <a:pos x="1191" y="42"/>
              </a:cxn>
              <a:cxn ang="0">
                <a:pos x="1058" y="11"/>
              </a:cxn>
              <a:cxn ang="0">
                <a:pos x="919" y="0"/>
              </a:cxn>
            </a:cxnLst>
            <a:rect l="0" t="0" r="r" b="b"/>
            <a:pathLst>
              <a:path w="1837" h="1837">
                <a:moveTo>
                  <a:pt x="919" y="0"/>
                </a:moveTo>
                <a:lnTo>
                  <a:pt x="871" y="2"/>
                </a:lnTo>
                <a:lnTo>
                  <a:pt x="824" y="5"/>
                </a:lnTo>
                <a:lnTo>
                  <a:pt x="779" y="11"/>
                </a:lnTo>
                <a:lnTo>
                  <a:pt x="734" y="19"/>
                </a:lnTo>
                <a:lnTo>
                  <a:pt x="689" y="29"/>
                </a:lnTo>
                <a:lnTo>
                  <a:pt x="645" y="42"/>
                </a:lnTo>
                <a:lnTo>
                  <a:pt x="602" y="56"/>
                </a:lnTo>
                <a:lnTo>
                  <a:pt x="561" y="73"/>
                </a:lnTo>
                <a:lnTo>
                  <a:pt x="521" y="91"/>
                </a:lnTo>
                <a:lnTo>
                  <a:pt x="481" y="112"/>
                </a:lnTo>
                <a:lnTo>
                  <a:pt x="443" y="134"/>
                </a:lnTo>
                <a:lnTo>
                  <a:pt x="405" y="157"/>
                </a:lnTo>
                <a:lnTo>
                  <a:pt x="369" y="183"/>
                </a:lnTo>
                <a:lnTo>
                  <a:pt x="334" y="210"/>
                </a:lnTo>
                <a:lnTo>
                  <a:pt x="301" y="239"/>
                </a:lnTo>
                <a:lnTo>
                  <a:pt x="269" y="269"/>
                </a:lnTo>
                <a:lnTo>
                  <a:pt x="239" y="302"/>
                </a:lnTo>
                <a:lnTo>
                  <a:pt x="210" y="334"/>
                </a:lnTo>
                <a:lnTo>
                  <a:pt x="182" y="369"/>
                </a:lnTo>
                <a:lnTo>
                  <a:pt x="156" y="405"/>
                </a:lnTo>
                <a:lnTo>
                  <a:pt x="133" y="443"/>
                </a:lnTo>
                <a:lnTo>
                  <a:pt x="111" y="481"/>
                </a:lnTo>
                <a:lnTo>
                  <a:pt x="90" y="520"/>
                </a:lnTo>
                <a:lnTo>
                  <a:pt x="72" y="561"/>
                </a:lnTo>
                <a:lnTo>
                  <a:pt x="56" y="603"/>
                </a:lnTo>
                <a:lnTo>
                  <a:pt x="41" y="646"/>
                </a:lnTo>
                <a:lnTo>
                  <a:pt x="29" y="689"/>
                </a:lnTo>
                <a:lnTo>
                  <a:pt x="19" y="733"/>
                </a:lnTo>
                <a:lnTo>
                  <a:pt x="11" y="779"/>
                </a:lnTo>
                <a:lnTo>
                  <a:pt x="5" y="825"/>
                </a:lnTo>
                <a:lnTo>
                  <a:pt x="1" y="872"/>
                </a:lnTo>
                <a:lnTo>
                  <a:pt x="0" y="918"/>
                </a:lnTo>
                <a:lnTo>
                  <a:pt x="1" y="966"/>
                </a:lnTo>
                <a:lnTo>
                  <a:pt x="5" y="1013"/>
                </a:lnTo>
                <a:lnTo>
                  <a:pt x="11" y="1058"/>
                </a:lnTo>
                <a:lnTo>
                  <a:pt x="19" y="1103"/>
                </a:lnTo>
                <a:lnTo>
                  <a:pt x="29" y="1148"/>
                </a:lnTo>
                <a:lnTo>
                  <a:pt x="41" y="1192"/>
                </a:lnTo>
                <a:lnTo>
                  <a:pt x="56" y="1235"/>
                </a:lnTo>
                <a:lnTo>
                  <a:pt x="72" y="1276"/>
                </a:lnTo>
                <a:lnTo>
                  <a:pt x="90" y="1316"/>
                </a:lnTo>
                <a:lnTo>
                  <a:pt x="111" y="1356"/>
                </a:lnTo>
                <a:lnTo>
                  <a:pt x="133" y="1394"/>
                </a:lnTo>
                <a:lnTo>
                  <a:pt x="156" y="1432"/>
                </a:lnTo>
                <a:lnTo>
                  <a:pt x="182" y="1468"/>
                </a:lnTo>
                <a:lnTo>
                  <a:pt x="210" y="1503"/>
                </a:lnTo>
                <a:lnTo>
                  <a:pt x="239" y="1536"/>
                </a:lnTo>
                <a:lnTo>
                  <a:pt x="269" y="1568"/>
                </a:lnTo>
                <a:lnTo>
                  <a:pt x="301" y="1598"/>
                </a:lnTo>
                <a:lnTo>
                  <a:pt x="334" y="1627"/>
                </a:lnTo>
                <a:lnTo>
                  <a:pt x="369" y="1655"/>
                </a:lnTo>
                <a:lnTo>
                  <a:pt x="405" y="1681"/>
                </a:lnTo>
                <a:lnTo>
                  <a:pt x="443" y="1704"/>
                </a:lnTo>
                <a:lnTo>
                  <a:pt x="481" y="1726"/>
                </a:lnTo>
                <a:lnTo>
                  <a:pt x="521" y="1747"/>
                </a:lnTo>
                <a:lnTo>
                  <a:pt x="561" y="1764"/>
                </a:lnTo>
                <a:lnTo>
                  <a:pt x="602" y="1781"/>
                </a:lnTo>
                <a:lnTo>
                  <a:pt x="645" y="1796"/>
                </a:lnTo>
                <a:lnTo>
                  <a:pt x="689" y="1807"/>
                </a:lnTo>
                <a:lnTo>
                  <a:pt x="734" y="1818"/>
                </a:lnTo>
                <a:lnTo>
                  <a:pt x="779" y="1826"/>
                </a:lnTo>
                <a:lnTo>
                  <a:pt x="824" y="1832"/>
                </a:lnTo>
                <a:lnTo>
                  <a:pt x="871" y="1835"/>
                </a:lnTo>
                <a:lnTo>
                  <a:pt x="919" y="1837"/>
                </a:lnTo>
                <a:lnTo>
                  <a:pt x="965" y="1835"/>
                </a:lnTo>
                <a:lnTo>
                  <a:pt x="1012" y="1832"/>
                </a:lnTo>
                <a:lnTo>
                  <a:pt x="1058" y="1826"/>
                </a:lnTo>
                <a:lnTo>
                  <a:pt x="1104" y="1818"/>
                </a:lnTo>
                <a:lnTo>
                  <a:pt x="1148" y="1807"/>
                </a:lnTo>
                <a:lnTo>
                  <a:pt x="1191" y="1796"/>
                </a:lnTo>
                <a:lnTo>
                  <a:pt x="1234" y="1781"/>
                </a:lnTo>
                <a:lnTo>
                  <a:pt x="1276" y="1764"/>
                </a:lnTo>
                <a:lnTo>
                  <a:pt x="1317" y="1747"/>
                </a:lnTo>
                <a:lnTo>
                  <a:pt x="1356" y="1726"/>
                </a:lnTo>
                <a:lnTo>
                  <a:pt x="1395" y="1704"/>
                </a:lnTo>
                <a:lnTo>
                  <a:pt x="1432" y="1681"/>
                </a:lnTo>
                <a:lnTo>
                  <a:pt x="1468" y="1655"/>
                </a:lnTo>
                <a:lnTo>
                  <a:pt x="1503" y="1627"/>
                </a:lnTo>
                <a:lnTo>
                  <a:pt x="1536" y="1598"/>
                </a:lnTo>
                <a:lnTo>
                  <a:pt x="1568" y="1568"/>
                </a:lnTo>
                <a:lnTo>
                  <a:pt x="1598" y="1536"/>
                </a:lnTo>
                <a:lnTo>
                  <a:pt x="1627" y="1503"/>
                </a:lnTo>
                <a:lnTo>
                  <a:pt x="1654" y="1468"/>
                </a:lnTo>
                <a:lnTo>
                  <a:pt x="1680" y="1432"/>
                </a:lnTo>
                <a:lnTo>
                  <a:pt x="1704" y="1394"/>
                </a:lnTo>
                <a:lnTo>
                  <a:pt x="1726" y="1356"/>
                </a:lnTo>
                <a:lnTo>
                  <a:pt x="1746" y="1316"/>
                </a:lnTo>
                <a:lnTo>
                  <a:pt x="1765" y="1276"/>
                </a:lnTo>
                <a:lnTo>
                  <a:pt x="1781" y="1235"/>
                </a:lnTo>
                <a:lnTo>
                  <a:pt x="1795" y="1192"/>
                </a:lnTo>
                <a:lnTo>
                  <a:pt x="1808" y="1148"/>
                </a:lnTo>
                <a:lnTo>
                  <a:pt x="1818" y="1103"/>
                </a:lnTo>
                <a:lnTo>
                  <a:pt x="1827" y="1058"/>
                </a:lnTo>
                <a:lnTo>
                  <a:pt x="1832" y="1013"/>
                </a:lnTo>
                <a:lnTo>
                  <a:pt x="1836" y="966"/>
                </a:lnTo>
                <a:lnTo>
                  <a:pt x="1837" y="918"/>
                </a:lnTo>
                <a:lnTo>
                  <a:pt x="1836" y="872"/>
                </a:lnTo>
                <a:lnTo>
                  <a:pt x="1832" y="825"/>
                </a:lnTo>
                <a:lnTo>
                  <a:pt x="1827" y="779"/>
                </a:lnTo>
                <a:lnTo>
                  <a:pt x="1818" y="733"/>
                </a:lnTo>
                <a:lnTo>
                  <a:pt x="1808" y="689"/>
                </a:lnTo>
                <a:lnTo>
                  <a:pt x="1795" y="646"/>
                </a:lnTo>
                <a:lnTo>
                  <a:pt x="1781" y="603"/>
                </a:lnTo>
                <a:lnTo>
                  <a:pt x="1765" y="561"/>
                </a:lnTo>
                <a:lnTo>
                  <a:pt x="1746" y="520"/>
                </a:lnTo>
                <a:lnTo>
                  <a:pt x="1726" y="481"/>
                </a:lnTo>
                <a:lnTo>
                  <a:pt x="1704" y="443"/>
                </a:lnTo>
                <a:lnTo>
                  <a:pt x="1680" y="405"/>
                </a:lnTo>
                <a:lnTo>
                  <a:pt x="1654" y="369"/>
                </a:lnTo>
                <a:lnTo>
                  <a:pt x="1627" y="334"/>
                </a:lnTo>
                <a:lnTo>
                  <a:pt x="1598" y="302"/>
                </a:lnTo>
                <a:lnTo>
                  <a:pt x="1568" y="269"/>
                </a:lnTo>
                <a:lnTo>
                  <a:pt x="1536" y="239"/>
                </a:lnTo>
                <a:lnTo>
                  <a:pt x="1503" y="210"/>
                </a:lnTo>
                <a:lnTo>
                  <a:pt x="1468" y="183"/>
                </a:lnTo>
                <a:lnTo>
                  <a:pt x="1432" y="157"/>
                </a:lnTo>
                <a:lnTo>
                  <a:pt x="1395" y="134"/>
                </a:lnTo>
                <a:lnTo>
                  <a:pt x="1356" y="112"/>
                </a:lnTo>
                <a:lnTo>
                  <a:pt x="1317" y="91"/>
                </a:lnTo>
                <a:lnTo>
                  <a:pt x="1276" y="73"/>
                </a:lnTo>
                <a:lnTo>
                  <a:pt x="1234" y="56"/>
                </a:lnTo>
                <a:lnTo>
                  <a:pt x="1191" y="42"/>
                </a:lnTo>
                <a:lnTo>
                  <a:pt x="1148" y="29"/>
                </a:lnTo>
                <a:lnTo>
                  <a:pt x="1104" y="19"/>
                </a:lnTo>
                <a:lnTo>
                  <a:pt x="1058" y="11"/>
                </a:lnTo>
                <a:lnTo>
                  <a:pt x="1012" y="5"/>
                </a:lnTo>
                <a:lnTo>
                  <a:pt x="965" y="2"/>
                </a:lnTo>
                <a:lnTo>
                  <a:pt x="919" y="0"/>
                </a:lnTo>
                <a:close/>
              </a:path>
            </a:pathLst>
          </a:custGeom>
          <a:solidFill>
            <a:srgbClr val="E31E24"/>
          </a:solidFill>
          <a:ln w="38100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algn="l" defTabSz="995690" rtl="0" eaLnBrk="1" latinLnBrk="0" hangingPunct="1"/>
            <a:endParaRPr lang="ru-RU" sz="2000" kern="1200">
              <a:solidFill>
                <a:schemeClr val="tx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49" name="Freeform 12"/>
          <p:cNvSpPr>
            <a:spLocks noEditPoints="1"/>
          </p:cNvSpPr>
          <p:nvPr/>
        </p:nvSpPr>
        <p:spPr bwMode="auto">
          <a:xfrm>
            <a:off x="4602151" y="4847450"/>
            <a:ext cx="296863" cy="230187"/>
          </a:xfrm>
          <a:custGeom>
            <a:avLst/>
            <a:gdLst/>
            <a:ahLst/>
            <a:cxnLst>
              <a:cxn ang="0">
                <a:pos x="1079" y="218"/>
              </a:cxn>
              <a:cxn ang="0">
                <a:pos x="1041" y="256"/>
              </a:cxn>
              <a:cxn ang="0">
                <a:pos x="947" y="323"/>
              </a:cxn>
              <a:cxn ang="0">
                <a:pos x="831" y="402"/>
              </a:cxn>
              <a:cxn ang="0">
                <a:pos x="751" y="459"/>
              </a:cxn>
              <a:cxn ang="0">
                <a:pos x="715" y="483"/>
              </a:cxn>
              <a:cxn ang="0">
                <a:pos x="664" y="519"/>
              </a:cxn>
              <a:cxn ang="0">
                <a:pos x="613" y="551"/>
              </a:cxn>
              <a:cxn ang="0">
                <a:pos x="579" y="561"/>
              </a:cxn>
              <a:cxn ang="0">
                <a:pos x="562" y="562"/>
              </a:cxn>
              <a:cxn ang="0">
                <a:pos x="531" y="558"/>
              </a:cxn>
              <a:cxn ang="0">
                <a:pos x="495" y="540"/>
              </a:cxn>
              <a:cxn ang="0">
                <a:pos x="429" y="496"/>
              </a:cxn>
              <a:cxn ang="0">
                <a:pos x="402" y="477"/>
              </a:cxn>
              <a:cxn ang="0">
                <a:pos x="339" y="432"/>
              </a:cxn>
              <a:cxn ang="0">
                <a:pos x="238" y="362"/>
              </a:cxn>
              <a:cxn ang="0">
                <a:pos x="108" y="273"/>
              </a:cxn>
              <a:cxn ang="0">
                <a:pos x="35" y="200"/>
              </a:cxn>
              <a:cxn ang="0">
                <a:pos x="10" y="156"/>
              </a:cxn>
              <a:cxn ang="0">
                <a:pos x="0" y="114"/>
              </a:cxn>
              <a:cxn ang="0">
                <a:pos x="7" y="70"/>
              </a:cxn>
              <a:cxn ang="0">
                <a:pos x="27" y="33"/>
              </a:cxn>
              <a:cxn ang="0">
                <a:pos x="58" y="8"/>
              </a:cxn>
              <a:cxn ang="0">
                <a:pos x="102" y="0"/>
              </a:cxn>
              <a:cxn ang="0">
                <a:pos x="1055" y="5"/>
              </a:cxn>
              <a:cxn ang="0">
                <a:pos x="1089" y="22"/>
              </a:cxn>
              <a:cxn ang="0">
                <a:pos x="1114" y="54"/>
              </a:cxn>
              <a:cxn ang="0">
                <a:pos x="1126" y="91"/>
              </a:cxn>
              <a:cxn ang="0">
                <a:pos x="1121" y="138"/>
              </a:cxn>
              <a:cxn ang="0">
                <a:pos x="1103" y="184"/>
              </a:cxn>
              <a:cxn ang="0">
                <a:pos x="832" y="476"/>
              </a:cxn>
              <a:cxn ang="0">
                <a:pos x="931" y="408"/>
              </a:cxn>
              <a:cxn ang="0">
                <a:pos x="1050" y="327"/>
              </a:cxn>
              <a:cxn ang="0">
                <a:pos x="1113" y="273"/>
              </a:cxn>
              <a:cxn ang="0">
                <a:pos x="13" y="273"/>
              </a:cxn>
              <a:cxn ang="0">
                <a:pos x="77" y="327"/>
              </a:cxn>
              <a:cxn ang="0">
                <a:pos x="198" y="410"/>
              </a:cxn>
              <a:cxn ang="0">
                <a:pos x="295" y="476"/>
              </a:cxn>
              <a:cxn ang="0">
                <a:pos x="102" y="872"/>
              </a:cxn>
              <a:cxn ang="0">
                <a:pos x="65" y="865"/>
              </a:cxn>
              <a:cxn ang="0">
                <a:pos x="35" y="846"/>
              </a:cxn>
              <a:cxn ang="0">
                <a:pos x="394" y="556"/>
              </a:cxn>
              <a:cxn ang="0">
                <a:pos x="446" y="593"/>
              </a:cxn>
              <a:cxn ang="0">
                <a:pos x="511" y="622"/>
              </a:cxn>
              <a:cxn ang="0">
                <a:pos x="564" y="630"/>
              </a:cxn>
              <a:cxn ang="0">
                <a:pos x="615" y="622"/>
              </a:cxn>
              <a:cxn ang="0">
                <a:pos x="680" y="593"/>
              </a:cxn>
              <a:cxn ang="0">
                <a:pos x="734" y="556"/>
              </a:cxn>
              <a:cxn ang="0">
                <a:pos x="1091" y="846"/>
              </a:cxn>
              <a:cxn ang="0">
                <a:pos x="1061" y="865"/>
              </a:cxn>
              <a:cxn ang="0">
                <a:pos x="1026" y="872"/>
              </a:cxn>
            </a:cxnLst>
            <a:rect l="0" t="0" r="r" b="b"/>
            <a:pathLst>
              <a:path w="1126" h="872">
                <a:moveTo>
                  <a:pt x="1096" y="196"/>
                </a:moveTo>
                <a:lnTo>
                  <a:pt x="1096" y="196"/>
                </a:lnTo>
                <a:lnTo>
                  <a:pt x="1087" y="206"/>
                </a:lnTo>
                <a:lnTo>
                  <a:pt x="1079" y="218"/>
                </a:lnTo>
                <a:lnTo>
                  <a:pt x="1070" y="227"/>
                </a:lnTo>
                <a:lnTo>
                  <a:pt x="1061" y="238"/>
                </a:lnTo>
                <a:lnTo>
                  <a:pt x="1051" y="247"/>
                </a:lnTo>
                <a:lnTo>
                  <a:pt x="1041" y="256"/>
                </a:lnTo>
                <a:lnTo>
                  <a:pt x="1030" y="264"/>
                </a:lnTo>
                <a:lnTo>
                  <a:pt x="1019" y="273"/>
                </a:lnTo>
                <a:lnTo>
                  <a:pt x="981" y="298"/>
                </a:lnTo>
                <a:lnTo>
                  <a:pt x="947" y="323"/>
                </a:lnTo>
                <a:lnTo>
                  <a:pt x="915" y="345"/>
                </a:lnTo>
                <a:lnTo>
                  <a:pt x="885" y="366"/>
                </a:lnTo>
                <a:lnTo>
                  <a:pt x="857" y="384"/>
                </a:lnTo>
                <a:lnTo>
                  <a:pt x="831" y="402"/>
                </a:lnTo>
                <a:lnTo>
                  <a:pt x="809" y="418"/>
                </a:lnTo>
                <a:lnTo>
                  <a:pt x="788" y="433"/>
                </a:lnTo>
                <a:lnTo>
                  <a:pt x="768" y="447"/>
                </a:lnTo>
                <a:lnTo>
                  <a:pt x="751" y="459"/>
                </a:lnTo>
                <a:lnTo>
                  <a:pt x="736" y="469"/>
                </a:lnTo>
                <a:lnTo>
                  <a:pt x="724" y="477"/>
                </a:lnTo>
                <a:lnTo>
                  <a:pt x="721" y="480"/>
                </a:lnTo>
                <a:lnTo>
                  <a:pt x="715" y="483"/>
                </a:lnTo>
                <a:lnTo>
                  <a:pt x="708" y="489"/>
                </a:lnTo>
                <a:lnTo>
                  <a:pt x="697" y="496"/>
                </a:lnTo>
                <a:lnTo>
                  <a:pt x="679" y="509"/>
                </a:lnTo>
                <a:lnTo>
                  <a:pt x="664" y="519"/>
                </a:lnTo>
                <a:lnTo>
                  <a:pt x="649" y="530"/>
                </a:lnTo>
                <a:lnTo>
                  <a:pt x="631" y="540"/>
                </a:lnTo>
                <a:lnTo>
                  <a:pt x="622" y="546"/>
                </a:lnTo>
                <a:lnTo>
                  <a:pt x="613" y="551"/>
                </a:lnTo>
                <a:lnTo>
                  <a:pt x="604" y="554"/>
                </a:lnTo>
                <a:lnTo>
                  <a:pt x="595" y="558"/>
                </a:lnTo>
                <a:lnTo>
                  <a:pt x="587" y="560"/>
                </a:lnTo>
                <a:lnTo>
                  <a:pt x="579" y="561"/>
                </a:lnTo>
                <a:lnTo>
                  <a:pt x="572" y="562"/>
                </a:lnTo>
                <a:lnTo>
                  <a:pt x="564" y="562"/>
                </a:lnTo>
                <a:lnTo>
                  <a:pt x="564" y="562"/>
                </a:lnTo>
                <a:lnTo>
                  <a:pt x="562" y="562"/>
                </a:lnTo>
                <a:lnTo>
                  <a:pt x="555" y="562"/>
                </a:lnTo>
                <a:lnTo>
                  <a:pt x="547" y="561"/>
                </a:lnTo>
                <a:lnTo>
                  <a:pt x="539" y="560"/>
                </a:lnTo>
                <a:lnTo>
                  <a:pt x="531" y="558"/>
                </a:lnTo>
                <a:lnTo>
                  <a:pt x="523" y="554"/>
                </a:lnTo>
                <a:lnTo>
                  <a:pt x="514" y="551"/>
                </a:lnTo>
                <a:lnTo>
                  <a:pt x="504" y="546"/>
                </a:lnTo>
                <a:lnTo>
                  <a:pt x="495" y="540"/>
                </a:lnTo>
                <a:lnTo>
                  <a:pt x="477" y="530"/>
                </a:lnTo>
                <a:lnTo>
                  <a:pt x="462" y="519"/>
                </a:lnTo>
                <a:lnTo>
                  <a:pt x="447" y="509"/>
                </a:lnTo>
                <a:lnTo>
                  <a:pt x="429" y="496"/>
                </a:lnTo>
                <a:lnTo>
                  <a:pt x="419" y="489"/>
                </a:lnTo>
                <a:lnTo>
                  <a:pt x="411" y="483"/>
                </a:lnTo>
                <a:lnTo>
                  <a:pt x="405" y="480"/>
                </a:lnTo>
                <a:lnTo>
                  <a:pt x="402" y="477"/>
                </a:lnTo>
                <a:lnTo>
                  <a:pt x="388" y="467"/>
                </a:lnTo>
                <a:lnTo>
                  <a:pt x="373" y="456"/>
                </a:lnTo>
                <a:lnTo>
                  <a:pt x="356" y="445"/>
                </a:lnTo>
                <a:lnTo>
                  <a:pt x="339" y="432"/>
                </a:lnTo>
                <a:lnTo>
                  <a:pt x="316" y="417"/>
                </a:lnTo>
                <a:lnTo>
                  <a:pt x="291" y="399"/>
                </a:lnTo>
                <a:lnTo>
                  <a:pt x="266" y="382"/>
                </a:lnTo>
                <a:lnTo>
                  <a:pt x="238" y="362"/>
                </a:lnTo>
                <a:lnTo>
                  <a:pt x="189" y="328"/>
                </a:lnTo>
                <a:lnTo>
                  <a:pt x="152" y="303"/>
                </a:lnTo>
                <a:lnTo>
                  <a:pt x="125" y="284"/>
                </a:lnTo>
                <a:lnTo>
                  <a:pt x="108" y="273"/>
                </a:lnTo>
                <a:lnTo>
                  <a:pt x="90" y="259"/>
                </a:lnTo>
                <a:lnTo>
                  <a:pt x="71" y="241"/>
                </a:lnTo>
                <a:lnTo>
                  <a:pt x="53" y="223"/>
                </a:lnTo>
                <a:lnTo>
                  <a:pt x="35" y="200"/>
                </a:lnTo>
                <a:lnTo>
                  <a:pt x="27" y="189"/>
                </a:lnTo>
                <a:lnTo>
                  <a:pt x="20" y="177"/>
                </a:lnTo>
                <a:lnTo>
                  <a:pt x="14" y="167"/>
                </a:lnTo>
                <a:lnTo>
                  <a:pt x="10" y="156"/>
                </a:lnTo>
                <a:lnTo>
                  <a:pt x="5" y="145"/>
                </a:lnTo>
                <a:lnTo>
                  <a:pt x="3" y="135"/>
                </a:lnTo>
                <a:lnTo>
                  <a:pt x="1" y="125"/>
                </a:lnTo>
                <a:lnTo>
                  <a:pt x="0" y="114"/>
                </a:lnTo>
                <a:lnTo>
                  <a:pt x="1" y="103"/>
                </a:lnTo>
                <a:lnTo>
                  <a:pt x="3" y="91"/>
                </a:lnTo>
                <a:lnTo>
                  <a:pt x="4" y="81"/>
                </a:lnTo>
                <a:lnTo>
                  <a:pt x="7" y="70"/>
                </a:lnTo>
                <a:lnTo>
                  <a:pt x="11" y="60"/>
                </a:lnTo>
                <a:lnTo>
                  <a:pt x="15" y="50"/>
                </a:lnTo>
                <a:lnTo>
                  <a:pt x="20" y="41"/>
                </a:lnTo>
                <a:lnTo>
                  <a:pt x="27" y="33"/>
                </a:lnTo>
                <a:lnTo>
                  <a:pt x="34" y="25"/>
                </a:lnTo>
                <a:lnTo>
                  <a:pt x="41" y="19"/>
                </a:lnTo>
                <a:lnTo>
                  <a:pt x="49" y="13"/>
                </a:lnTo>
                <a:lnTo>
                  <a:pt x="58" y="8"/>
                </a:lnTo>
                <a:lnTo>
                  <a:pt x="68" y="5"/>
                </a:lnTo>
                <a:lnTo>
                  <a:pt x="78" y="3"/>
                </a:lnTo>
                <a:lnTo>
                  <a:pt x="90" y="0"/>
                </a:lnTo>
                <a:lnTo>
                  <a:pt x="102" y="0"/>
                </a:lnTo>
                <a:lnTo>
                  <a:pt x="1026" y="0"/>
                </a:lnTo>
                <a:lnTo>
                  <a:pt x="1035" y="0"/>
                </a:lnTo>
                <a:lnTo>
                  <a:pt x="1046" y="3"/>
                </a:lnTo>
                <a:lnTo>
                  <a:pt x="1055" y="5"/>
                </a:lnTo>
                <a:lnTo>
                  <a:pt x="1064" y="7"/>
                </a:lnTo>
                <a:lnTo>
                  <a:pt x="1072" y="12"/>
                </a:lnTo>
                <a:lnTo>
                  <a:pt x="1080" y="17"/>
                </a:lnTo>
                <a:lnTo>
                  <a:pt x="1089" y="22"/>
                </a:lnTo>
                <a:lnTo>
                  <a:pt x="1096" y="29"/>
                </a:lnTo>
                <a:lnTo>
                  <a:pt x="1103" y="37"/>
                </a:lnTo>
                <a:lnTo>
                  <a:pt x="1110" y="46"/>
                </a:lnTo>
                <a:lnTo>
                  <a:pt x="1114" y="54"/>
                </a:lnTo>
                <a:lnTo>
                  <a:pt x="1119" y="62"/>
                </a:lnTo>
                <a:lnTo>
                  <a:pt x="1122" y="71"/>
                </a:lnTo>
                <a:lnTo>
                  <a:pt x="1125" y="81"/>
                </a:lnTo>
                <a:lnTo>
                  <a:pt x="1126" y="91"/>
                </a:lnTo>
                <a:lnTo>
                  <a:pt x="1126" y="100"/>
                </a:lnTo>
                <a:lnTo>
                  <a:pt x="1126" y="113"/>
                </a:lnTo>
                <a:lnTo>
                  <a:pt x="1125" y="125"/>
                </a:lnTo>
                <a:lnTo>
                  <a:pt x="1121" y="138"/>
                </a:lnTo>
                <a:lnTo>
                  <a:pt x="1119" y="149"/>
                </a:lnTo>
                <a:lnTo>
                  <a:pt x="1114" y="161"/>
                </a:lnTo>
                <a:lnTo>
                  <a:pt x="1108" y="172"/>
                </a:lnTo>
                <a:lnTo>
                  <a:pt x="1103" y="184"/>
                </a:lnTo>
                <a:lnTo>
                  <a:pt x="1096" y="196"/>
                </a:lnTo>
                <a:close/>
                <a:moveTo>
                  <a:pt x="1113" y="758"/>
                </a:moveTo>
                <a:lnTo>
                  <a:pt x="1113" y="758"/>
                </a:lnTo>
                <a:lnTo>
                  <a:pt x="832" y="476"/>
                </a:lnTo>
                <a:lnTo>
                  <a:pt x="855" y="460"/>
                </a:lnTo>
                <a:lnTo>
                  <a:pt x="879" y="444"/>
                </a:lnTo>
                <a:lnTo>
                  <a:pt x="905" y="426"/>
                </a:lnTo>
                <a:lnTo>
                  <a:pt x="931" y="408"/>
                </a:lnTo>
                <a:lnTo>
                  <a:pt x="959" y="389"/>
                </a:lnTo>
                <a:lnTo>
                  <a:pt x="988" y="369"/>
                </a:lnTo>
                <a:lnTo>
                  <a:pt x="1019" y="348"/>
                </a:lnTo>
                <a:lnTo>
                  <a:pt x="1050" y="327"/>
                </a:lnTo>
                <a:lnTo>
                  <a:pt x="1068" y="314"/>
                </a:lnTo>
                <a:lnTo>
                  <a:pt x="1084" y="302"/>
                </a:lnTo>
                <a:lnTo>
                  <a:pt x="1099" y="287"/>
                </a:lnTo>
                <a:lnTo>
                  <a:pt x="1113" y="273"/>
                </a:lnTo>
                <a:lnTo>
                  <a:pt x="1113" y="758"/>
                </a:lnTo>
                <a:close/>
                <a:moveTo>
                  <a:pt x="13" y="758"/>
                </a:moveTo>
                <a:lnTo>
                  <a:pt x="13" y="758"/>
                </a:lnTo>
                <a:lnTo>
                  <a:pt x="13" y="273"/>
                </a:lnTo>
                <a:lnTo>
                  <a:pt x="28" y="288"/>
                </a:lnTo>
                <a:lnTo>
                  <a:pt x="43" y="302"/>
                </a:lnTo>
                <a:lnTo>
                  <a:pt x="60" y="314"/>
                </a:lnTo>
                <a:lnTo>
                  <a:pt x="77" y="327"/>
                </a:lnTo>
                <a:lnTo>
                  <a:pt x="110" y="349"/>
                </a:lnTo>
                <a:lnTo>
                  <a:pt x="141" y="370"/>
                </a:lnTo>
                <a:lnTo>
                  <a:pt x="170" y="390"/>
                </a:lnTo>
                <a:lnTo>
                  <a:pt x="198" y="410"/>
                </a:lnTo>
                <a:lnTo>
                  <a:pt x="225" y="427"/>
                </a:lnTo>
                <a:lnTo>
                  <a:pt x="249" y="445"/>
                </a:lnTo>
                <a:lnTo>
                  <a:pt x="273" y="461"/>
                </a:lnTo>
                <a:lnTo>
                  <a:pt x="295" y="476"/>
                </a:lnTo>
                <a:lnTo>
                  <a:pt x="13" y="758"/>
                </a:lnTo>
                <a:close/>
                <a:moveTo>
                  <a:pt x="1026" y="872"/>
                </a:moveTo>
                <a:lnTo>
                  <a:pt x="1026" y="872"/>
                </a:lnTo>
                <a:lnTo>
                  <a:pt x="102" y="872"/>
                </a:lnTo>
                <a:lnTo>
                  <a:pt x="92" y="871"/>
                </a:lnTo>
                <a:lnTo>
                  <a:pt x="83" y="869"/>
                </a:lnTo>
                <a:lnTo>
                  <a:pt x="74" y="868"/>
                </a:lnTo>
                <a:lnTo>
                  <a:pt x="65" y="865"/>
                </a:lnTo>
                <a:lnTo>
                  <a:pt x="57" y="861"/>
                </a:lnTo>
                <a:lnTo>
                  <a:pt x="50" y="857"/>
                </a:lnTo>
                <a:lnTo>
                  <a:pt x="42" y="852"/>
                </a:lnTo>
                <a:lnTo>
                  <a:pt x="35" y="846"/>
                </a:lnTo>
                <a:lnTo>
                  <a:pt x="354" y="527"/>
                </a:lnTo>
                <a:lnTo>
                  <a:pt x="366" y="536"/>
                </a:lnTo>
                <a:lnTo>
                  <a:pt x="376" y="544"/>
                </a:lnTo>
                <a:lnTo>
                  <a:pt x="394" y="556"/>
                </a:lnTo>
                <a:lnTo>
                  <a:pt x="409" y="567"/>
                </a:lnTo>
                <a:lnTo>
                  <a:pt x="423" y="576"/>
                </a:lnTo>
                <a:lnTo>
                  <a:pt x="434" y="584"/>
                </a:lnTo>
                <a:lnTo>
                  <a:pt x="446" y="593"/>
                </a:lnTo>
                <a:lnTo>
                  <a:pt x="460" y="600"/>
                </a:lnTo>
                <a:lnTo>
                  <a:pt x="476" y="608"/>
                </a:lnTo>
                <a:lnTo>
                  <a:pt x="494" y="615"/>
                </a:lnTo>
                <a:lnTo>
                  <a:pt x="511" y="622"/>
                </a:lnTo>
                <a:lnTo>
                  <a:pt x="530" y="626"/>
                </a:lnTo>
                <a:lnTo>
                  <a:pt x="546" y="629"/>
                </a:lnTo>
                <a:lnTo>
                  <a:pt x="562" y="630"/>
                </a:lnTo>
                <a:lnTo>
                  <a:pt x="564" y="630"/>
                </a:lnTo>
                <a:lnTo>
                  <a:pt x="564" y="630"/>
                </a:lnTo>
                <a:lnTo>
                  <a:pt x="580" y="629"/>
                </a:lnTo>
                <a:lnTo>
                  <a:pt x="597" y="626"/>
                </a:lnTo>
                <a:lnTo>
                  <a:pt x="615" y="622"/>
                </a:lnTo>
                <a:lnTo>
                  <a:pt x="633" y="615"/>
                </a:lnTo>
                <a:lnTo>
                  <a:pt x="651" y="608"/>
                </a:lnTo>
                <a:lnTo>
                  <a:pt x="666" y="600"/>
                </a:lnTo>
                <a:lnTo>
                  <a:pt x="680" y="593"/>
                </a:lnTo>
                <a:lnTo>
                  <a:pt x="693" y="584"/>
                </a:lnTo>
                <a:lnTo>
                  <a:pt x="704" y="576"/>
                </a:lnTo>
                <a:lnTo>
                  <a:pt x="718" y="567"/>
                </a:lnTo>
                <a:lnTo>
                  <a:pt x="734" y="556"/>
                </a:lnTo>
                <a:lnTo>
                  <a:pt x="750" y="544"/>
                </a:lnTo>
                <a:lnTo>
                  <a:pt x="761" y="536"/>
                </a:lnTo>
                <a:lnTo>
                  <a:pt x="772" y="527"/>
                </a:lnTo>
                <a:lnTo>
                  <a:pt x="1091" y="846"/>
                </a:lnTo>
                <a:lnTo>
                  <a:pt x="1084" y="852"/>
                </a:lnTo>
                <a:lnTo>
                  <a:pt x="1077" y="857"/>
                </a:lnTo>
                <a:lnTo>
                  <a:pt x="1069" y="861"/>
                </a:lnTo>
                <a:lnTo>
                  <a:pt x="1061" y="865"/>
                </a:lnTo>
                <a:lnTo>
                  <a:pt x="1052" y="868"/>
                </a:lnTo>
                <a:lnTo>
                  <a:pt x="1044" y="869"/>
                </a:lnTo>
                <a:lnTo>
                  <a:pt x="1035" y="871"/>
                </a:lnTo>
                <a:lnTo>
                  <a:pt x="1026" y="872"/>
                </a:lnTo>
                <a:close/>
              </a:path>
            </a:pathLst>
          </a:custGeom>
          <a:solidFill>
            <a:srgbClr val="FEFEFE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grpSp>
        <p:nvGrpSpPr>
          <p:cNvPr id="50" name="Группа 49"/>
          <p:cNvGrpSpPr/>
          <p:nvPr/>
        </p:nvGrpSpPr>
        <p:grpSpPr>
          <a:xfrm>
            <a:off x="5149821" y="3885440"/>
            <a:ext cx="485775" cy="485775"/>
            <a:chOff x="6172200" y="5237163"/>
            <a:chExt cx="485775" cy="485775"/>
          </a:xfrm>
        </p:grpSpPr>
        <p:sp>
          <p:nvSpPr>
            <p:cNvPr id="51" name="Freeform 8"/>
            <p:cNvSpPr>
              <a:spLocks/>
            </p:cNvSpPr>
            <p:nvPr/>
          </p:nvSpPr>
          <p:spPr bwMode="auto">
            <a:xfrm>
              <a:off x="6172200" y="5237163"/>
              <a:ext cx="485775" cy="485775"/>
            </a:xfrm>
            <a:custGeom>
              <a:avLst/>
              <a:gdLst/>
              <a:ahLst/>
              <a:cxnLst>
                <a:cxn ang="0">
                  <a:pos x="825" y="6"/>
                </a:cxn>
                <a:cxn ang="0">
                  <a:pos x="688" y="29"/>
                </a:cxn>
                <a:cxn ang="0">
                  <a:pos x="561" y="72"/>
                </a:cxn>
                <a:cxn ang="0">
                  <a:pos x="443" y="134"/>
                </a:cxn>
                <a:cxn ang="0">
                  <a:pos x="335" y="211"/>
                </a:cxn>
                <a:cxn ang="0">
                  <a:pos x="239" y="301"/>
                </a:cxn>
                <a:cxn ang="0">
                  <a:pos x="156" y="405"/>
                </a:cxn>
                <a:cxn ang="0">
                  <a:pos x="90" y="520"/>
                </a:cxn>
                <a:cxn ang="0">
                  <a:pos x="41" y="646"/>
                </a:cxn>
                <a:cxn ang="0">
                  <a:pos x="11" y="778"/>
                </a:cxn>
                <a:cxn ang="0">
                  <a:pos x="0" y="918"/>
                </a:cxn>
                <a:cxn ang="0">
                  <a:pos x="11" y="1059"/>
                </a:cxn>
                <a:cxn ang="0">
                  <a:pos x="41" y="1192"/>
                </a:cxn>
                <a:cxn ang="0">
                  <a:pos x="90" y="1317"/>
                </a:cxn>
                <a:cxn ang="0">
                  <a:pos x="156" y="1432"/>
                </a:cxn>
                <a:cxn ang="0">
                  <a:pos x="239" y="1536"/>
                </a:cxn>
                <a:cxn ang="0">
                  <a:pos x="335" y="1627"/>
                </a:cxn>
                <a:cxn ang="0">
                  <a:pos x="443" y="1704"/>
                </a:cxn>
                <a:cxn ang="0">
                  <a:pos x="561" y="1764"/>
                </a:cxn>
                <a:cxn ang="0">
                  <a:pos x="688" y="1808"/>
                </a:cxn>
                <a:cxn ang="0">
                  <a:pos x="825" y="1832"/>
                </a:cxn>
                <a:cxn ang="0">
                  <a:pos x="965" y="1835"/>
                </a:cxn>
                <a:cxn ang="0">
                  <a:pos x="1104" y="1818"/>
                </a:cxn>
                <a:cxn ang="0">
                  <a:pos x="1234" y="1782"/>
                </a:cxn>
                <a:cxn ang="0">
                  <a:pos x="1357" y="1726"/>
                </a:cxn>
                <a:cxn ang="0">
                  <a:pos x="1468" y="1655"/>
                </a:cxn>
                <a:cxn ang="0">
                  <a:pos x="1568" y="1567"/>
                </a:cxn>
                <a:cxn ang="0">
                  <a:pos x="1654" y="1469"/>
                </a:cxn>
                <a:cxn ang="0">
                  <a:pos x="1725" y="1357"/>
                </a:cxn>
                <a:cxn ang="0">
                  <a:pos x="1781" y="1235"/>
                </a:cxn>
                <a:cxn ang="0">
                  <a:pos x="1819" y="1103"/>
                </a:cxn>
                <a:cxn ang="0">
                  <a:pos x="1836" y="966"/>
                </a:cxn>
                <a:cxn ang="0">
                  <a:pos x="1833" y="825"/>
                </a:cxn>
                <a:cxn ang="0">
                  <a:pos x="1808" y="689"/>
                </a:cxn>
                <a:cxn ang="0">
                  <a:pos x="1765" y="561"/>
                </a:cxn>
                <a:cxn ang="0">
                  <a:pos x="1703" y="442"/>
                </a:cxn>
                <a:cxn ang="0">
                  <a:pos x="1628" y="335"/>
                </a:cxn>
                <a:cxn ang="0">
                  <a:pos x="1536" y="239"/>
                </a:cxn>
                <a:cxn ang="0">
                  <a:pos x="1432" y="157"/>
                </a:cxn>
                <a:cxn ang="0">
                  <a:pos x="1317" y="91"/>
                </a:cxn>
                <a:cxn ang="0">
                  <a:pos x="1191" y="42"/>
                </a:cxn>
                <a:cxn ang="0">
                  <a:pos x="1059" y="12"/>
                </a:cxn>
                <a:cxn ang="0">
                  <a:pos x="919" y="0"/>
                </a:cxn>
              </a:cxnLst>
              <a:rect l="0" t="0" r="r" b="b"/>
              <a:pathLst>
                <a:path w="1837" h="1836">
                  <a:moveTo>
                    <a:pt x="919" y="0"/>
                  </a:moveTo>
                  <a:lnTo>
                    <a:pt x="871" y="1"/>
                  </a:lnTo>
                  <a:lnTo>
                    <a:pt x="825" y="6"/>
                  </a:lnTo>
                  <a:lnTo>
                    <a:pt x="779" y="12"/>
                  </a:lnTo>
                  <a:lnTo>
                    <a:pt x="734" y="19"/>
                  </a:lnTo>
                  <a:lnTo>
                    <a:pt x="688" y="29"/>
                  </a:lnTo>
                  <a:lnTo>
                    <a:pt x="645" y="42"/>
                  </a:lnTo>
                  <a:lnTo>
                    <a:pt x="602" y="56"/>
                  </a:lnTo>
                  <a:lnTo>
                    <a:pt x="561" y="72"/>
                  </a:lnTo>
                  <a:lnTo>
                    <a:pt x="521" y="91"/>
                  </a:lnTo>
                  <a:lnTo>
                    <a:pt x="481" y="112"/>
                  </a:lnTo>
                  <a:lnTo>
                    <a:pt x="443" y="134"/>
                  </a:lnTo>
                  <a:lnTo>
                    <a:pt x="406" y="157"/>
                  </a:lnTo>
                  <a:lnTo>
                    <a:pt x="369" y="183"/>
                  </a:lnTo>
                  <a:lnTo>
                    <a:pt x="335" y="211"/>
                  </a:lnTo>
                  <a:lnTo>
                    <a:pt x="301" y="239"/>
                  </a:lnTo>
                  <a:lnTo>
                    <a:pt x="269" y="270"/>
                  </a:lnTo>
                  <a:lnTo>
                    <a:pt x="239" y="301"/>
                  </a:lnTo>
                  <a:lnTo>
                    <a:pt x="210" y="335"/>
                  </a:lnTo>
                  <a:lnTo>
                    <a:pt x="182" y="369"/>
                  </a:lnTo>
                  <a:lnTo>
                    <a:pt x="156" y="405"/>
                  </a:lnTo>
                  <a:lnTo>
                    <a:pt x="133" y="442"/>
                  </a:lnTo>
                  <a:lnTo>
                    <a:pt x="111" y="481"/>
                  </a:lnTo>
                  <a:lnTo>
                    <a:pt x="90" y="520"/>
                  </a:lnTo>
                  <a:lnTo>
                    <a:pt x="73" y="561"/>
                  </a:lnTo>
                  <a:lnTo>
                    <a:pt x="56" y="603"/>
                  </a:lnTo>
                  <a:lnTo>
                    <a:pt x="41" y="646"/>
                  </a:lnTo>
                  <a:lnTo>
                    <a:pt x="28" y="689"/>
                  </a:lnTo>
                  <a:lnTo>
                    <a:pt x="19" y="733"/>
                  </a:lnTo>
                  <a:lnTo>
                    <a:pt x="11" y="778"/>
                  </a:lnTo>
                  <a:lnTo>
                    <a:pt x="5" y="825"/>
                  </a:lnTo>
                  <a:lnTo>
                    <a:pt x="2" y="872"/>
                  </a:lnTo>
                  <a:lnTo>
                    <a:pt x="0" y="918"/>
                  </a:lnTo>
                  <a:lnTo>
                    <a:pt x="2" y="966"/>
                  </a:lnTo>
                  <a:lnTo>
                    <a:pt x="5" y="1012"/>
                  </a:lnTo>
                  <a:lnTo>
                    <a:pt x="11" y="1059"/>
                  </a:lnTo>
                  <a:lnTo>
                    <a:pt x="19" y="1103"/>
                  </a:lnTo>
                  <a:lnTo>
                    <a:pt x="28" y="1149"/>
                  </a:lnTo>
                  <a:lnTo>
                    <a:pt x="41" y="1192"/>
                  </a:lnTo>
                  <a:lnTo>
                    <a:pt x="56" y="1235"/>
                  </a:lnTo>
                  <a:lnTo>
                    <a:pt x="73" y="1277"/>
                  </a:lnTo>
                  <a:lnTo>
                    <a:pt x="90" y="1317"/>
                  </a:lnTo>
                  <a:lnTo>
                    <a:pt x="111" y="1357"/>
                  </a:lnTo>
                  <a:lnTo>
                    <a:pt x="133" y="1395"/>
                  </a:lnTo>
                  <a:lnTo>
                    <a:pt x="156" y="1432"/>
                  </a:lnTo>
                  <a:lnTo>
                    <a:pt x="182" y="1469"/>
                  </a:lnTo>
                  <a:lnTo>
                    <a:pt x="210" y="1502"/>
                  </a:lnTo>
                  <a:lnTo>
                    <a:pt x="239" y="1536"/>
                  </a:lnTo>
                  <a:lnTo>
                    <a:pt x="269" y="1567"/>
                  </a:lnTo>
                  <a:lnTo>
                    <a:pt x="301" y="1598"/>
                  </a:lnTo>
                  <a:lnTo>
                    <a:pt x="335" y="1627"/>
                  </a:lnTo>
                  <a:lnTo>
                    <a:pt x="369" y="1655"/>
                  </a:lnTo>
                  <a:lnTo>
                    <a:pt x="406" y="1680"/>
                  </a:lnTo>
                  <a:lnTo>
                    <a:pt x="443" y="1704"/>
                  </a:lnTo>
                  <a:lnTo>
                    <a:pt x="481" y="1726"/>
                  </a:lnTo>
                  <a:lnTo>
                    <a:pt x="521" y="1747"/>
                  </a:lnTo>
                  <a:lnTo>
                    <a:pt x="561" y="1764"/>
                  </a:lnTo>
                  <a:lnTo>
                    <a:pt x="602" y="1782"/>
                  </a:lnTo>
                  <a:lnTo>
                    <a:pt x="645" y="1795"/>
                  </a:lnTo>
                  <a:lnTo>
                    <a:pt x="688" y="1808"/>
                  </a:lnTo>
                  <a:lnTo>
                    <a:pt x="734" y="1818"/>
                  </a:lnTo>
                  <a:lnTo>
                    <a:pt x="779" y="1826"/>
                  </a:lnTo>
                  <a:lnTo>
                    <a:pt x="825" y="1832"/>
                  </a:lnTo>
                  <a:lnTo>
                    <a:pt x="871" y="1835"/>
                  </a:lnTo>
                  <a:lnTo>
                    <a:pt x="919" y="1836"/>
                  </a:lnTo>
                  <a:lnTo>
                    <a:pt x="965" y="1835"/>
                  </a:lnTo>
                  <a:lnTo>
                    <a:pt x="1012" y="1832"/>
                  </a:lnTo>
                  <a:lnTo>
                    <a:pt x="1059" y="1826"/>
                  </a:lnTo>
                  <a:lnTo>
                    <a:pt x="1104" y="1818"/>
                  </a:lnTo>
                  <a:lnTo>
                    <a:pt x="1148" y="1808"/>
                  </a:lnTo>
                  <a:lnTo>
                    <a:pt x="1191" y="1795"/>
                  </a:lnTo>
                  <a:lnTo>
                    <a:pt x="1234" y="1782"/>
                  </a:lnTo>
                  <a:lnTo>
                    <a:pt x="1276" y="1764"/>
                  </a:lnTo>
                  <a:lnTo>
                    <a:pt x="1317" y="1747"/>
                  </a:lnTo>
                  <a:lnTo>
                    <a:pt x="1357" y="1726"/>
                  </a:lnTo>
                  <a:lnTo>
                    <a:pt x="1395" y="1704"/>
                  </a:lnTo>
                  <a:lnTo>
                    <a:pt x="1432" y="1680"/>
                  </a:lnTo>
                  <a:lnTo>
                    <a:pt x="1468" y="1655"/>
                  </a:lnTo>
                  <a:lnTo>
                    <a:pt x="1503" y="1627"/>
                  </a:lnTo>
                  <a:lnTo>
                    <a:pt x="1536" y="1598"/>
                  </a:lnTo>
                  <a:lnTo>
                    <a:pt x="1568" y="1567"/>
                  </a:lnTo>
                  <a:lnTo>
                    <a:pt x="1599" y="1536"/>
                  </a:lnTo>
                  <a:lnTo>
                    <a:pt x="1628" y="1502"/>
                  </a:lnTo>
                  <a:lnTo>
                    <a:pt x="1654" y="1469"/>
                  </a:lnTo>
                  <a:lnTo>
                    <a:pt x="1680" y="1432"/>
                  </a:lnTo>
                  <a:lnTo>
                    <a:pt x="1703" y="1395"/>
                  </a:lnTo>
                  <a:lnTo>
                    <a:pt x="1725" y="1357"/>
                  </a:lnTo>
                  <a:lnTo>
                    <a:pt x="1746" y="1317"/>
                  </a:lnTo>
                  <a:lnTo>
                    <a:pt x="1765" y="1277"/>
                  </a:lnTo>
                  <a:lnTo>
                    <a:pt x="1781" y="1235"/>
                  </a:lnTo>
                  <a:lnTo>
                    <a:pt x="1795" y="1192"/>
                  </a:lnTo>
                  <a:lnTo>
                    <a:pt x="1808" y="1149"/>
                  </a:lnTo>
                  <a:lnTo>
                    <a:pt x="1819" y="1103"/>
                  </a:lnTo>
                  <a:lnTo>
                    <a:pt x="1827" y="1059"/>
                  </a:lnTo>
                  <a:lnTo>
                    <a:pt x="1833" y="1012"/>
                  </a:lnTo>
                  <a:lnTo>
                    <a:pt x="1836" y="966"/>
                  </a:lnTo>
                  <a:lnTo>
                    <a:pt x="1837" y="918"/>
                  </a:lnTo>
                  <a:lnTo>
                    <a:pt x="1836" y="872"/>
                  </a:lnTo>
                  <a:lnTo>
                    <a:pt x="1833" y="825"/>
                  </a:lnTo>
                  <a:lnTo>
                    <a:pt x="1827" y="778"/>
                  </a:lnTo>
                  <a:lnTo>
                    <a:pt x="1819" y="733"/>
                  </a:lnTo>
                  <a:lnTo>
                    <a:pt x="1808" y="689"/>
                  </a:lnTo>
                  <a:lnTo>
                    <a:pt x="1795" y="646"/>
                  </a:lnTo>
                  <a:lnTo>
                    <a:pt x="1781" y="603"/>
                  </a:lnTo>
                  <a:lnTo>
                    <a:pt x="1765" y="561"/>
                  </a:lnTo>
                  <a:lnTo>
                    <a:pt x="1746" y="520"/>
                  </a:lnTo>
                  <a:lnTo>
                    <a:pt x="1725" y="481"/>
                  </a:lnTo>
                  <a:lnTo>
                    <a:pt x="1703" y="442"/>
                  </a:lnTo>
                  <a:lnTo>
                    <a:pt x="1680" y="405"/>
                  </a:lnTo>
                  <a:lnTo>
                    <a:pt x="1654" y="369"/>
                  </a:lnTo>
                  <a:lnTo>
                    <a:pt x="1628" y="335"/>
                  </a:lnTo>
                  <a:lnTo>
                    <a:pt x="1599" y="301"/>
                  </a:lnTo>
                  <a:lnTo>
                    <a:pt x="1568" y="270"/>
                  </a:lnTo>
                  <a:lnTo>
                    <a:pt x="1536" y="239"/>
                  </a:lnTo>
                  <a:lnTo>
                    <a:pt x="1503" y="211"/>
                  </a:lnTo>
                  <a:lnTo>
                    <a:pt x="1468" y="183"/>
                  </a:lnTo>
                  <a:lnTo>
                    <a:pt x="1432" y="157"/>
                  </a:lnTo>
                  <a:lnTo>
                    <a:pt x="1395" y="134"/>
                  </a:lnTo>
                  <a:lnTo>
                    <a:pt x="1357" y="112"/>
                  </a:lnTo>
                  <a:lnTo>
                    <a:pt x="1317" y="91"/>
                  </a:lnTo>
                  <a:lnTo>
                    <a:pt x="1276" y="72"/>
                  </a:lnTo>
                  <a:lnTo>
                    <a:pt x="1234" y="56"/>
                  </a:lnTo>
                  <a:lnTo>
                    <a:pt x="1191" y="42"/>
                  </a:lnTo>
                  <a:lnTo>
                    <a:pt x="1148" y="29"/>
                  </a:lnTo>
                  <a:lnTo>
                    <a:pt x="1104" y="19"/>
                  </a:lnTo>
                  <a:lnTo>
                    <a:pt x="1059" y="12"/>
                  </a:lnTo>
                  <a:lnTo>
                    <a:pt x="1012" y="6"/>
                  </a:lnTo>
                  <a:lnTo>
                    <a:pt x="965" y="1"/>
                  </a:lnTo>
                  <a:lnTo>
                    <a:pt x="919" y="0"/>
                  </a:lnTo>
                  <a:close/>
                </a:path>
              </a:pathLst>
            </a:custGeom>
            <a:solidFill>
              <a:srgbClr val="E31E24"/>
            </a:solidFill>
            <a:ln w="3810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algn="l" defTabSz="995690" rtl="0" eaLnBrk="1" latinLnBrk="0" hangingPunct="1"/>
              <a:endParaRPr lang="ru-RU" sz="2000" kern="1200">
                <a:solidFill>
                  <a:schemeClr val="tx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2" name="Freeform 13"/>
            <p:cNvSpPr>
              <a:spLocks noEditPoints="1"/>
            </p:cNvSpPr>
            <p:nvPr/>
          </p:nvSpPr>
          <p:spPr bwMode="auto">
            <a:xfrm>
              <a:off x="6332538" y="5332413"/>
              <a:ext cx="166688" cy="293687"/>
            </a:xfrm>
            <a:custGeom>
              <a:avLst/>
              <a:gdLst/>
              <a:ahLst/>
              <a:cxnLst>
                <a:cxn ang="0">
                  <a:pos x="431" y="89"/>
                </a:cxn>
                <a:cxn ang="0">
                  <a:pos x="436" y="83"/>
                </a:cxn>
                <a:cxn ang="0">
                  <a:pos x="438" y="62"/>
                </a:cxn>
                <a:cxn ang="0">
                  <a:pos x="433" y="51"/>
                </a:cxn>
                <a:cxn ang="0">
                  <a:pos x="199" y="50"/>
                </a:cxn>
                <a:cxn ang="0">
                  <a:pos x="193" y="52"/>
                </a:cxn>
                <a:cxn ang="0">
                  <a:pos x="188" y="69"/>
                </a:cxn>
                <a:cxn ang="0">
                  <a:pos x="193" y="85"/>
                </a:cxn>
                <a:cxn ang="0">
                  <a:pos x="199" y="89"/>
                </a:cxn>
                <a:cxn ang="0">
                  <a:pos x="627" y="1038"/>
                </a:cxn>
                <a:cxn ang="0">
                  <a:pos x="621" y="1061"/>
                </a:cxn>
                <a:cxn ang="0">
                  <a:pos x="609" y="1081"/>
                </a:cxn>
                <a:cxn ang="0">
                  <a:pos x="592" y="1097"/>
                </a:cxn>
                <a:cxn ang="0">
                  <a:pos x="571" y="1107"/>
                </a:cxn>
                <a:cxn ang="0">
                  <a:pos x="547" y="1110"/>
                </a:cxn>
                <a:cxn ang="0">
                  <a:pos x="64" y="1109"/>
                </a:cxn>
                <a:cxn ang="0">
                  <a:pos x="41" y="1101"/>
                </a:cxn>
                <a:cxn ang="0">
                  <a:pos x="23" y="1087"/>
                </a:cxn>
                <a:cxn ang="0">
                  <a:pos x="9" y="1068"/>
                </a:cxn>
                <a:cxn ang="0">
                  <a:pos x="1" y="1046"/>
                </a:cxn>
                <a:cxn ang="0">
                  <a:pos x="0" y="82"/>
                </a:cxn>
                <a:cxn ang="0">
                  <a:pos x="3" y="57"/>
                </a:cxn>
                <a:cxn ang="0">
                  <a:pos x="12" y="36"/>
                </a:cxn>
                <a:cxn ang="0">
                  <a:pos x="29" y="19"/>
                </a:cxn>
                <a:cxn ang="0">
                  <a:pos x="48" y="7"/>
                </a:cxn>
                <a:cxn ang="0">
                  <a:pos x="72" y="1"/>
                </a:cxn>
                <a:cxn ang="0">
                  <a:pos x="555" y="1"/>
                </a:cxn>
                <a:cxn ang="0">
                  <a:pos x="578" y="7"/>
                </a:cxn>
                <a:cxn ang="0">
                  <a:pos x="599" y="19"/>
                </a:cxn>
                <a:cxn ang="0">
                  <a:pos x="614" y="36"/>
                </a:cxn>
                <a:cxn ang="0">
                  <a:pos x="625" y="57"/>
                </a:cxn>
                <a:cxn ang="0">
                  <a:pos x="628" y="82"/>
                </a:cxn>
                <a:cxn ang="0">
                  <a:pos x="303" y="929"/>
                </a:cxn>
                <a:cxn ang="0">
                  <a:pos x="277" y="943"/>
                </a:cxn>
                <a:cxn ang="0">
                  <a:pos x="263" y="969"/>
                </a:cxn>
                <a:cxn ang="0">
                  <a:pos x="266" y="1000"/>
                </a:cxn>
                <a:cxn ang="0">
                  <a:pos x="285" y="1022"/>
                </a:cxn>
                <a:cxn ang="0">
                  <a:pos x="314" y="1031"/>
                </a:cxn>
                <a:cxn ang="0">
                  <a:pos x="342" y="1022"/>
                </a:cxn>
                <a:cxn ang="0">
                  <a:pos x="360" y="1000"/>
                </a:cxn>
                <a:cxn ang="0">
                  <a:pos x="364" y="969"/>
                </a:cxn>
                <a:cxn ang="0">
                  <a:pos x="350" y="943"/>
                </a:cxn>
                <a:cxn ang="0">
                  <a:pos x="324" y="929"/>
                </a:cxn>
                <a:cxn ang="0">
                  <a:pos x="568" y="854"/>
                </a:cxn>
                <a:cxn ang="0">
                  <a:pos x="60" y="854"/>
                </a:cxn>
              </a:cxnLst>
              <a:rect l="0" t="0" r="r" b="b"/>
              <a:pathLst>
                <a:path w="628" h="1110">
                  <a:moveTo>
                    <a:pt x="199" y="89"/>
                  </a:moveTo>
                  <a:lnTo>
                    <a:pt x="429" y="89"/>
                  </a:lnTo>
                  <a:lnTo>
                    <a:pt x="431" y="89"/>
                  </a:lnTo>
                  <a:lnTo>
                    <a:pt x="433" y="87"/>
                  </a:lnTo>
                  <a:lnTo>
                    <a:pt x="435" y="85"/>
                  </a:lnTo>
                  <a:lnTo>
                    <a:pt x="436" y="83"/>
                  </a:lnTo>
                  <a:lnTo>
                    <a:pt x="438" y="77"/>
                  </a:lnTo>
                  <a:lnTo>
                    <a:pt x="440" y="69"/>
                  </a:lnTo>
                  <a:lnTo>
                    <a:pt x="438" y="62"/>
                  </a:lnTo>
                  <a:lnTo>
                    <a:pt x="436" y="55"/>
                  </a:lnTo>
                  <a:lnTo>
                    <a:pt x="435" y="52"/>
                  </a:lnTo>
                  <a:lnTo>
                    <a:pt x="433" y="51"/>
                  </a:lnTo>
                  <a:lnTo>
                    <a:pt x="431" y="50"/>
                  </a:lnTo>
                  <a:lnTo>
                    <a:pt x="429" y="50"/>
                  </a:lnTo>
                  <a:lnTo>
                    <a:pt x="199" y="50"/>
                  </a:lnTo>
                  <a:lnTo>
                    <a:pt x="196" y="50"/>
                  </a:lnTo>
                  <a:lnTo>
                    <a:pt x="194" y="51"/>
                  </a:lnTo>
                  <a:lnTo>
                    <a:pt x="193" y="52"/>
                  </a:lnTo>
                  <a:lnTo>
                    <a:pt x="190" y="55"/>
                  </a:lnTo>
                  <a:lnTo>
                    <a:pt x="188" y="62"/>
                  </a:lnTo>
                  <a:lnTo>
                    <a:pt x="188" y="69"/>
                  </a:lnTo>
                  <a:lnTo>
                    <a:pt x="188" y="77"/>
                  </a:lnTo>
                  <a:lnTo>
                    <a:pt x="190" y="83"/>
                  </a:lnTo>
                  <a:lnTo>
                    <a:pt x="193" y="85"/>
                  </a:lnTo>
                  <a:lnTo>
                    <a:pt x="194" y="87"/>
                  </a:lnTo>
                  <a:lnTo>
                    <a:pt x="196" y="89"/>
                  </a:lnTo>
                  <a:lnTo>
                    <a:pt x="199" y="89"/>
                  </a:lnTo>
                  <a:close/>
                  <a:moveTo>
                    <a:pt x="628" y="1030"/>
                  </a:moveTo>
                  <a:lnTo>
                    <a:pt x="628" y="1030"/>
                  </a:lnTo>
                  <a:lnTo>
                    <a:pt x="627" y="1038"/>
                  </a:lnTo>
                  <a:lnTo>
                    <a:pt x="626" y="1046"/>
                  </a:lnTo>
                  <a:lnTo>
                    <a:pt x="625" y="1054"/>
                  </a:lnTo>
                  <a:lnTo>
                    <a:pt x="621" y="1061"/>
                  </a:lnTo>
                  <a:lnTo>
                    <a:pt x="618" y="1068"/>
                  </a:lnTo>
                  <a:lnTo>
                    <a:pt x="614" y="1075"/>
                  </a:lnTo>
                  <a:lnTo>
                    <a:pt x="609" y="1081"/>
                  </a:lnTo>
                  <a:lnTo>
                    <a:pt x="604" y="1087"/>
                  </a:lnTo>
                  <a:lnTo>
                    <a:pt x="599" y="1093"/>
                  </a:lnTo>
                  <a:lnTo>
                    <a:pt x="592" y="1097"/>
                  </a:lnTo>
                  <a:lnTo>
                    <a:pt x="585" y="1101"/>
                  </a:lnTo>
                  <a:lnTo>
                    <a:pt x="578" y="1104"/>
                  </a:lnTo>
                  <a:lnTo>
                    <a:pt x="571" y="1107"/>
                  </a:lnTo>
                  <a:lnTo>
                    <a:pt x="563" y="1109"/>
                  </a:lnTo>
                  <a:lnTo>
                    <a:pt x="555" y="1110"/>
                  </a:lnTo>
                  <a:lnTo>
                    <a:pt x="547" y="1110"/>
                  </a:lnTo>
                  <a:lnTo>
                    <a:pt x="80" y="1110"/>
                  </a:lnTo>
                  <a:lnTo>
                    <a:pt x="72" y="1110"/>
                  </a:lnTo>
                  <a:lnTo>
                    <a:pt x="64" y="1109"/>
                  </a:lnTo>
                  <a:lnTo>
                    <a:pt x="55" y="1107"/>
                  </a:lnTo>
                  <a:lnTo>
                    <a:pt x="48" y="1104"/>
                  </a:lnTo>
                  <a:lnTo>
                    <a:pt x="41" y="1101"/>
                  </a:lnTo>
                  <a:lnTo>
                    <a:pt x="34" y="1097"/>
                  </a:lnTo>
                  <a:lnTo>
                    <a:pt x="29" y="1093"/>
                  </a:lnTo>
                  <a:lnTo>
                    <a:pt x="23" y="1087"/>
                  </a:lnTo>
                  <a:lnTo>
                    <a:pt x="17" y="1081"/>
                  </a:lnTo>
                  <a:lnTo>
                    <a:pt x="12" y="1075"/>
                  </a:lnTo>
                  <a:lnTo>
                    <a:pt x="9" y="1068"/>
                  </a:lnTo>
                  <a:lnTo>
                    <a:pt x="5" y="1061"/>
                  </a:lnTo>
                  <a:lnTo>
                    <a:pt x="3" y="1054"/>
                  </a:lnTo>
                  <a:lnTo>
                    <a:pt x="1" y="1046"/>
                  </a:lnTo>
                  <a:lnTo>
                    <a:pt x="0" y="1038"/>
                  </a:lnTo>
                  <a:lnTo>
                    <a:pt x="0" y="1030"/>
                  </a:lnTo>
                  <a:lnTo>
                    <a:pt x="0" y="82"/>
                  </a:lnTo>
                  <a:lnTo>
                    <a:pt x="0" y="73"/>
                  </a:lnTo>
                  <a:lnTo>
                    <a:pt x="1" y="65"/>
                  </a:lnTo>
                  <a:lnTo>
                    <a:pt x="3" y="57"/>
                  </a:lnTo>
                  <a:lnTo>
                    <a:pt x="5" y="50"/>
                  </a:lnTo>
                  <a:lnTo>
                    <a:pt x="9" y="43"/>
                  </a:lnTo>
                  <a:lnTo>
                    <a:pt x="12" y="36"/>
                  </a:lnTo>
                  <a:lnTo>
                    <a:pt x="17" y="30"/>
                  </a:lnTo>
                  <a:lnTo>
                    <a:pt x="23" y="25"/>
                  </a:lnTo>
                  <a:lnTo>
                    <a:pt x="29" y="19"/>
                  </a:lnTo>
                  <a:lnTo>
                    <a:pt x="34" y="14"/>
                  </a:lnTo>
                  <a:lnTo>
                    <a:pt x="41" y="11"/>
                  </a:lnTo>
                  <a:lnTo>
                    <a:pt x="48" y="7"/>
                  </a:lnTo>
                  <a:lnTo>
                    <a:pt x="55" y="4"/>
                  </a:lnTo>
                  <a:lnTo>
                    <a:pt x="64" y="2"/>
                  </a:lnTo>
                  <a:lnTo>
                    <a:pt x="72" y="1"/>
                  </a:lnTo>
                  <a:lnTo>
                    <a:pt x="80" y="0"/>
                  </a:lnTo>
                  <a:lnTo>
                    <a:pt x="547" y="0"/>
                  </a:lnTo>
                  <a:lnTo>
                    <a:pt x="555" y="1"/>
                  </a:lnTo>
                  <a:lnTo>
                    <a:pt x="563" y="2"/>
                  </a:lnTo>
                  <a:lnTo>
                    <a:pt x="571" y="4"/>
                  </a:lnTo>
                  <a:lnTo>
                    <a:pt x="578" y="7"/>
                  </a:lnTo>
                  <a:lnTo>
                    <a:pt x="585" y="11"/>
                  </a:lnTo>
                  <a:lnTo>
                    <a:pt x="592" y="14"/>
                  </a:lnTo>
                  <a:lnTo>
                    <a:pt x="599" y="19"/>
                  </a:lnTo>
                  <a:lnTo>
                    <a:pt x="604" y="25"/>
                  </a:lnTo>
                  <a:lnTo>
                    <a:pt x="609" y="30"/>
                  </a:lnTo>
                  <a:lnTo>
                    <a:pt x="614" y="36"/>
                  </a:lnTo>
                  <a:lnTo>
                    <a:pt x="618" y="43"/>
                  </a:lnTo>
                  <a:lnTo>
                    <a:pt x="621" y="50"/>
                  </a:lnTo>
                  <a:lnTo>
                    <a:pt x="625" y="57"/>
                  </a:lnTo>
                  <a:lnTo>
                    <a:pt x="626" y="65"/>
                  </a:lnTo>
                  <a:lnTo>
                    <a:pt x="627" y="73"/>
                  </a:lnTo>
                  <a:lnTo>
                    <a:pt x="628" y="82"/>
                  </a:lnTo>
                  <a:lnTo>
                    <a:pt x="628" y="1030"/>
                  </a:lnTo>
                  <a:close/>
                  <a:moveTo>
                    <a:pt x="314" y="927"/>
                  </a:moveTo>
                  <a:lnTo>
                    <a:pt x="303" y="929"/>
                  </a:lnTo>
                  <a:lnTo>
                    <a:pt x="293" y="932"/>
                  </a:lnTo>
                  <a:lnTo>
                    <a:pt x="285" y="937"/>
                  </a:lnTo>
                  <a:lnTo>
                    <a:pt x="277" y="943"/>
                  </a:lnTo>
                  <a:lnTo>
                    <a:pt x="271" y="951"/>
                  </a:lnTo>
                  <a:lnTo>
                    <a:pt x="266" y="959"/>
                  </a:lnTo>
                  <a:lnTo>
                    <a:pt x="263" y="969"/>
                  </a:lnTo>
                  <a:lnTo>
                    <a:pt x="261" y="980"/>
                  </a:lnTo>
                  <a:lnTo>
                    <a:pt x="263" y="989"/>
                  </a:lnTo>
                  <a:lnTo>
                    <a:pt x="266" y="1000"/>
                  </a:lnTo>
                  <a:lnTo>
                    <a:pt x="271" y="1008"/>
                  </a:lnTo>
                  <a:lnTo>
                    <a:pt x="277" y="1016"/>
                  </a:lnTo>
                  <a:lnTo>
                    <a:pt x="285" y="1022"/>
                  </a:lnTo>
                  <a:lnTo>
                    <a:pt x="293" y="1026"/>
                  </a:lnTo>
                  <a:lnTo>
                    <a:pt x="303" y="1030"/>
                  </a:lnTo>
                  <a:lnTo>
                    <a:pt x="314" y="1031"/>
                  </a:lnTo>
                  <a:lnTo>
                    <a:pt x="324" y="1030"/>
                  </a:lnTo>
                  <a:lnTo>
                    <a:pt x="334" y="1026"/>
                  </a:lnTo>
                  <a:lnTo>
                    <a:pt x="342" y="1022"/>
                  </a:lnTo>
                  <a:lnTo>
                    <a:pt x="350" y="1016"/>
                  </a:lnTo>
                  <a:lnTo>
                    <a:pt x="356" y="1008"/>
                  </a:lnTo>
                  <a:lnTo>
                    <a:pt x="360" y="1000"/>
                  </a:lnTo>
                  <a:lnTo>
                    <a:pt x="364" y="989"/>
                  </a:lnTo>
                  <a:lnTo>
                    <a:pt x="365" y="980"/>
                  </a:lnTo>
                  <a:lnTo>
                    <a:pt x="364" y="969"/>
                  </a:lnTo>
                  <a:lnTo>
                    <a:pt x="360" y="959"/>
                  </a:lnTo>
                  <a:lnTo>
                    <a:pt x="356" y="951"/>
                  </a:lnTo>
                  <a:lnTo>
                    <a:pt x="350" y="943"/>
                  </a:lnTo>
                  <a:lnTo>
                    <a:pt x="342" y="937"/>
                  </a:lnTo>
                  <a:lnTo>
                    <a:pt x="334" y="932"/>
                  </a:lnTo>
                  <a:lnTo>
                    <a:pt x="324" y="929"/>
                  </a:lnTo>
                  <a:lnTo>
                    <a:pt x="314" y="927"/>
                  </a:lnTo>
                  <a:close/>
                  <a:moveTo>
                    <a:pt x="60" y="854"/>
                  </a:moveTo>
                  <a:lnTo>
                    <a:pt x="568" y="854"/>
                  </a:lnTo>
                  <a:lnTo>
                    <a:pt x="568" y="137"/>
                  </a:lnTo>
                  <a:lnTo>
                    <a:pt x="60" y="137"/>
                  </a:lnTo>
                  <a:lnTo>
                    <a:pt x="60" y="854"/>
                  </a:lnTo>
                  <a:close/>
                </a:path>
              </a:pathLst>
            </a:custGeom>
            <a:solidFill>
              <a:schemeClr val="bg1"/>
            </a:solidFill>
            <a:ln w="3810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algn="l" defTabSz="995690" rtl="0" eaLnBrk="1" latinLnBrk="0" hangingPunct="1"/>
              <a:endParaRPr lang="ru-RU" sz="2000" kern="1200">
                <a:solidFill>
                  <a:schemeClr val="tx1"/>
                </a:solidFill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54" name="Группа 53"/>
          <p:cNvGrpSpPr/>
          <p:nvPr/>
        </p:nvGrpSpPr>
        <p:grpSpPr>
          <a:xfrm>
            <a:off x="5424459" y="2956752"/>
            <a:ext cx="485775" cy="485775"/>
            <a:chOff x="6446838" y="4308475"/>
            <a:chExt cx="485775" cy="485775"/>
          </a:xfrm>
        </p:grpSpPr>
        <p:sp>
          <p:nvSpPr>
            <p:cNvPr id="55" name="Freeform 7"/>
            <p:cNvSpPr>
              <a:spLocks/>
            </p:cNvSpPr>
            <p:nvPr/>
          </p:nvSpPr>
          <p:spPr bwMode="auto">
            <a:xfrm>
              <a:off x="6446838" y="4308475"/>
              <a:ext cx="485775" cy="485775"/>
            </a:xfrm>
            <a:custGeom>
              <a:avLst/>
              <a:gdLst/>
              <a:ahLst/>
              <a:cxnLst>
                <a:cxn ang="0">
                  <a:pos x="824" y="5"/>
                </a:cxn>
                <a:cxn ang="0">
                  <a:pos x="689" y="28"/>
                </a:cxn>
                <a:cxn ang="0">
                  <a:pos x="561" y="72"/>
                </a:cxn>
                <a:cxn ang="0">
                  <a:pos x="442" y="133"/>
                </a:cxn>
                <a:cxn ang="0">
                  <a:pos x="334" y="209"/>
                </a:cxn>
                <a:cxn ang="0">
                  <a:pos x="239" y="300"/>
                </a:cxn>
                <a:cxn ang="0">
                  <a:pos x="157" y="404"/>
                </a:cxn>
                <a:cxn ang="0">
                  <a:pos x="91" y="520"/>
                </a:cxn>
                <a:cxn ang="0">
                  <a:pos x="42" y="645"/>
                </a:cxn>
                <a:cxn ang="0">
                  <a:pos x="11" y="777"/>
                </a:cxn>
                <a:cxn ang="0">
                  <a:pos x="0" y="918"/>
                </a:cxn>
                <a:cxn ang="0">
                  <a:pos x="11" y="1058"/>
                </a:cxn>
                <a:cxn ang="0">
                  <a:pos x="42" y="1190"/>
                </a:cxn>
                <a:cxn ang="0">
                  <a:pos x="91" y="1316"/>
                </a:cxn>
                <a:cxn ang="0">
                  <a:pos x="157" y="1431"/>
                </a:cxn>
                <a:cxn ang="0">
                  <a:pos x="239" y="1535"/>
                </a:cxn>
                <a:cxn ang="0">
                  <a:pos x="334" y="1625"/>
                </a:cxn>
                <a:cxn ang="0">
                  <a:pos x="442" y="1702"/>
                </a:cxn>
                <a:cxn ang="0">
                  <a:pos x="561" y="1764"/>
                </a:cxn>
                <a:cxn ang="0">
                  <a:pos x="689" y="1807"/>
                </a:cxn>
                <a:cxn ang="0">
                  <a:pos x="824" y="1831"/>
                </a:cxn>
                <a:cxn ang="0">
                  <a:pos x="966" y="1835"/>
                </a:cxn>
                <a:cxn ang="0">
                  <a:pos x="1104" y="1817"/>
                </a:cxn>
                <a:cxn ang="0">
                  <a:pos x="1234" y="1780"/>
                </a:cxn>
                <a:cxn ang="0">
                  <a:pos x="1356" y="1724"/>
                </a:cxn>
                <a:cxn ang="0">
                  <a:pos x="1468" y="1653"/>
                </a:cxn>
                <a:cxn ang="0">
                  <a:pos x="1568" y="1567"/>
                </a:cxn>
                <a:cxn ang="0">
                  <a:pos x="1654" y="1467"/>
                </a:cxn>
                <a:cxn ang="0">
                  <a:pos x="1726" y="1355"/>
                </a:cxn>
                <a:cxn ang="0">
                  <a:pos x="1781" y="1233"/>
                </a:cxn>
                <a:cxn ang="0">
                  <a:pos x="1818" y="1103"/>
                </a:cxn>
                <a:cxn ang="0">
                  <a:pos x="1836" y="965"/>
                </a:cxn>
                <a:cxn ang="0">
                  <a:pos x="1832" y="824"/>
                </a:cxn>
                <a:cxn ang="0">
                  <a:pos x="1808" y="688"/>
                </a:cxn>
                <a:cxn ang="0">
                  <a:pos x="1765" y="560"/>
                </a:cxn>
                <a:cxn ang="0">
                  <a:pos x="1704" y="441"/>
                </a:cxn>
                <a:cxn ang="0">
                  <a:pos x="1627" y="334"/>
                </a:cxn>
                <a:cxn ang="0">
                  <a:pos x="1537" y="238"/>
                </a:cxn>
                <a:cxn ang="0">
                  <a:pos x="1432" y="156"/>
                </a:cxn>
                <a:cxn ang="0">
                  <a:pos x="1317" y="89"/>
                </a:cxn>
                <a:cxn ang="0">
                  <a:pos x="1192" y="41"/>
                </a:cxn>
                <a:cxn ang="0">
                  <a:pos x="1058" y="10"/>
                </a:cxn>
                <a:cxn ang="0">
                  <a:pos x="918" y="0"/>
                </a:cxn>
              </a:cxnLst>
              <a:rect l="0" t="0" r="r" b="b"/>
              <a:pathLst>
                <a:path w="1837" h="1836">
                  <a:moveTo>
                    <a:pt x="918" y="0"/>
                  </a:moveTo>
                  <a:lnTo>
                    <a:pt x="871" y="1"/>
                  </a:lnTo>
                  <a:lnTo>
                    <a:pt x="824" y="5"/>
                  </a:lnTo>
                  <a:lnTo>
                    <a:pt x="779" y="10"/>
                  </a:lnTo>
                  <a:lnTo>
                    <a:pt x="733" y="18"/>
                  </a:lnTo>
                  <a:lnTo>
                    <a:pt x="689" y="28"/>
                  </a:lnTo>
                  <a:lnTo>
                    <a:pt x="645" y="41"/>
                  </a:lnTo>
                  <a:lnTo>
                    <a:pt x="603" y="55"/>
                  </a:lnTo>
                  <a:lnTo>
                    <a:pt x="561" y="72"/>
                  </a:lnTo>
                  <a:lnTo>
                    <a:pt x="520" y="89"/>
                  </a:lnTo>
                  <a:lnTo>
                    <a:pt x="481" y="110"/>
                  </a:lnTo>
                  <a:lnTo>
                    <a:pt x="442" y="133"/>
                  </a:lnTo>
                  <a:lnTo>
                    <a:pt x="405" y="156"/>
                  </a:lnTo>
                  <a:lnTo>
                    <a:pt x="369" y="181"/>
                  </a:lnTo>
                  <a:lnTo>
                    <a:pt x="334" y="209"/>
                  </a:lnTo>
                  <a:lnTo>
                    <a:pt x="302" y="238"/>
                  </a:lnTo>
                  <a:lnTo>
                    <a:pt x="269" y="269"/>
                  </a:lnTo>
                  <a:lnTo>
                    <a:pt x="239" y="300"/>
                  </a:lnTo>
                  <a:lnTo>
                    <a:pt x="210" y="334"/>
                  </a:lnTo>
                  <a:lnTo>
                    <a:pt x="183" y="369"/>
                  </a:lnTo>
                  <a:lnTo>
                    <a:pt x="157" y="404"/>
                  </a:lnTo>
                  <a:lnTo>
                    <a:pt x="133" y="441"/>
                  </a:lnTo>
                  <a:lnTo>
                    <a:pt x="111" y="480"/>
                  </a:lnTo>
                  <a:lnTo>
                    <a:pt x="91" y="520"/>
                  </a:lnTo>
                  <a:lnTo>
                    <a:pt x="72" y="560"/>
                  </a:lnTo>
                  <a:lnTo>
                    <a:pt x="56" y="601"/>
                  </a:lnTo>
                  <a:lnTo>
                    <a:pt x="42" y="645"/>
                  </a:lnTo>
                  <a:lnTo>
                    <a:pt x="29" y="688"/>
                  </a:lnTo>
                  <a:lnTo>
                    <a:pt x="19" y="733"/>
                  </a:lnTo>
                  <a:lnTo>
                    <a:pt x="11" y="777"/>
                  </a:lnTo>
                  <a:lnTo>
                    <a:pt x="5" y="824"/>
                  </a:lnTo>
                  <a:lnTo>
                    <a:pt x="1" y="870"/>
                  </a:lnTo>
                  <a:lnTo>
                    <a:pt x="0" y="918"/>
                  </a:lnTo>
                  <a:lnTo>
                    <a:pt x="1" y="965"/>
                  </a:lnTo>
                  <a:lnTo>
                    <a:pt x="5" y="1011"/>
                  </a:lnTo>
                  <a:lnTo>
                    <a:pt x="11" y="1058"/>
                  </a:lnTo>
                  <a:lnTo>
                    <a:pt x="19" y="1103"/>
                  </a:lnTo>
                  <a:lnTo>
                    <a:pt x="29" y="1147"/>
                  </a:lnTo>
                  <a:lnTo>
                    <a:pt x="42" y="1190"/>
                  </a:lnTo>
                  <a:lnTo>
                    <a:pt x="56" y="1233"/>
                  </a:lnTo>
                  <a:lnTo>
                    <a:pt x="72" y="1275"/>
                  </a:lnTo>
                  <a:lnTo>
                    <a:pt x="91" y="1316"/>
                  </a:lnTo>
                  <a:lnTo>
                    <a:pt x="111" y="1355"/>
                  </a:lnTo>
                  <a:lnTo>
                    <a:pt x="133" y="1394"/>
                  </a:lnTo>
                  <a:lnTo>
                    <a:pt x="157" y="1431"/>
                  </a:lnTo>
                  <a:lnTo>
                    <a:pt x="183" y="1467"/>
                  </a:lnTo>
                  <a:lnTo>
                    <a:pt x="210" y="1501"/>
                  </a:lnTo>
                  <a:lnTo>
                    <a:pt x="239" y="1535"/>
                  </a:lnTo>
                  <a:lnTo>
                    <a:pt x="269" y="1567"/>
                  </a:lnTo>
                  <a:lnTo>
                    <a:pt x="302" y="1598"/>
                  </a:lnTo>
                  <a:lnTo>
                    <a:pt x="334" y="1625"/>
                  </a:lnTo>
                  <a:lnTo>
                    <a:pt x="369" y="1653"/>
                  </a:lnTo>
                  <a:lnTo>
                    <a:pt x="405" y="1679"/>
                  </a:lnTo>
                  <a:lnTo>
                    <a:pt x="442" y="1702"/>
                  </a:lnTo>
                  <a:lnTo>
                    <a:pt x="481" y="1724"/>
                  </a:lnTo>
                  <a:lnTo>
                    <a:pt x="520" y="1745"/>
                  </a:lnTo>
                  <a:lnTo>
                    <a:pt x="561" y="1764"/>
                  </a:lnTo>
                  <a:lnTo>
                    <a:pt x="603" y="1780"/>
                  </a:lnTo>
                  <a:lnTo>
                    <a:pt x="645" y="1794"/>
                  </a:lnTo>
                  <a:lnTo>
                    <a:pt x="689" y="1807"/>
                  </a:lnTo>
                  <a:lnTo>
                    <a:pt x="733" y="1817"/>
                  </a:lnTo>
                  <a:lnTo>
                    <a:pt x="779" y="1826"/>
                  </a:lnTo>
                  <a:lnTo>
                    <a:pt x="824" y="1831"/>
                  </a:lnTo>
                  <a:lnTo>
                    <a:pt x="871" y="1835"/>
                  </a:lnTo>
                  <a:lnTo>
                    <a:pt x="918" y="1836"/>
                  </a:lnTo>
                  <a:lnTo>
                    <a:pt x="966" y="1835"/>
                  </a:lnTo>
                  <a:lnTo>
                    <a:pt x="1013" y="1831"/>
                  </a:lnTo>
                  <a:lnTo>
                    <a:pt x="1058" y="1826"/>
                  </a:lnTo>
                  <a:lnTo>
                    <a:pt x="1104" y="1817"/>
                  </a:lnTo>
                  <a:lnTo>
                    <a:pt x="1148" y="1807"/>
                  </a:lnTo>
                  <a:lnTo>
                    <a:pt x="1192" y="1794"/>
                  </a:lnTo>
                  <a:lnTo>
                    <a:pt x="1234" y="1780"/>
                  </a:lnTo>
                  <a:lnTo>
                    <a:pt x="1276" y="1764"/>
                  </a:lnTo>
                  <a:lnTo>
                    <a:pt x="1317" y="1745"/>
                  </a:lnTo>
                  <a:lnTo>
                    <a:pt x="1356" y="1724"/>
                  </a:lnTo>
                  <a:lnTo>
                    <a:pt x="1395" y="1702"/>
                  </a:lnTo>
                  <a:lnTo>
                    <a:pt x="1432" y="1679"/>
                  </a:lnTo>
                  <a:lnTo>
                    <a:pt x="1468" y="1653"/>
                  </a:lnTo>
                  <a:lnTo>
                    <a:pt x="1503" y="1625"/>
                  </a:lnTo>
                  <a:lnTo>
                    <a:pt x="1537" y="1598"/>
                  </a:lnTo>
                  <a:lnTo>
                    <a:pt x="1568" y="1567"/>
                  </a:lnTo>
                  <a:lnTo>
                    <a:pt x="1598" y="1535"/>
                  </a:lnTo>
                  <a:lnTo>
                    <a:pt x="1627" y="1501"/>
                  </a:lnTo>
                  <a:lnTo>
                    <a:pt x="1654" y="1467"/>
                  </a:lnTo>
                  <a:lnTo>
                    <a:pt x="1680" y="1431"/>
                  </a:lnTo>
                  <a:lnTo>
                    <a:pt x="1704" y="1394"/>
                  </a:lnTo>
                  <a:lnTo>
                    <a:pt x="1726" y="1355"/>
                  </a:lnTo>
                  <a:lnTo>
                    <a:pt x="1746" y="1316"/>
                  </a:lnTo>
                  <a:lnTo>
                    <a:pt x="1765" y="1275"/>
                  </a:lnTo>
                  <a:lnTo>
                    <a:pt x="1781" y="1233"/>
                  </a:lnTo>
                  <a:lnTo>
                    <a:pt x="1796" y="1190"/>
                  </a:lnTo>
                  <a:lnTo>
                    <a:pt x="1808" y="1147"/>
                  </a:lnTo>
                  <a:lnTo>
                    <a:pt x="1818" y="1103"/>
                  </a:lnTo>
                  <a:lnTo>
                    <a:pt x="1826" y="1058"/>
                  </a:lnTo>
                  <a:lnTo>
                    <a:pt x="1832" y="1011"/>
                  </a:lnTo>
                  <a:lnTo>
                    <a:pt x="1836" y="965"/>
                  </a:lnTo>
                  <a:lnTo>
                    <a:pt x="1837" y="918"/>
                  </a:lnTo>
                  <a:lnTo>
                    <a:pt x="1836" y="870"/>
                  </a:lnTo>
                  <a:lnTo>
                    <a:pt x="1832" y="824"/>
                  </a:lnTo>
                  <a:lnTo>
                    <a:pt x="1826" y="777"/>
                  </a:lnTo>
                  <a:lnTo>
                    <a:pt x="1818" y="733"/>
                  </a:lnTo>
                  <a:lnTo>
                    <a:pt x="1808" y="688"/>
                  </a:lnTo>
                  <a:lnTo>
                    <a:pt x="1796" y="645"/>
                  </a:lnTo>
                  <a:lnTo>
                    <a:pt x="1781" y="601"/>
                  </a:lnTo>
                  <a:lnTo>
                    <a:pt x="1765" y="560"/>
                  </a:lnTo>
                  <a:lnTo>
                    <a:pt x="1746" y="520"/>
                  </a:lnTo>
                  <a:lnTo>
                    <a:pt x="1726" y="480"/>
                  </a:lnTo>
                  <a:lnTo>
                    <a:pt x="1704" y="441"/>
                  </a:lnTo>
                  <a:lnTo>
                    <a:pt x="1680" y="404"/>
                  </a:lnTo>
                  <a:lnTo>
                    <a:pt x="1654" y="369"/>
                  </a:lnTo>
                  <a:lnTo>
                    <a:pt x="1627" y="334"/>
                  </a:lnTo>
                  <a:lnTo>
                    <a:pt x="1598" y="300"/>
                  </a:lnTo>
                  <a:lnTo>
                    <a:pt x="1568" y="269"/>
                  </a:lnTo>
                  <a:lnTo>
                    <a:pt x="1537" y="238"/>
                  </a:lnTo>
                  <a:lnTo>
                    <a:pt x="1503" y="209"/>
                  </a:lnTo>
                  <a:lnTo>
                    <a:pt x="1468" y="181"/>
                  </a:lnTo>
                  <a:lnTo>
                    <a:pt x="1432" y="156"/>
                  </a:lnTo>
                  <a:lnTo>
                    <a:pt x="1395" y="133"/>
                  </a:lnTo>
                  <a:lnTo>
                    <a:pt x="1356" y="110"/>
                  </a:lnTo>
                  <a:lnTo>
                    <a:pt x="1317" y="89"/>
                  </a:lnTo>
                  <a:lnTo>
                    <a:pt x="1276" y="72"/>
                  </a:lnTo>
                  <a:lnTo>
                    <a:pt x="1234" y="55"/>
                  </a:lnTo>
                  <a:lnTo>
                    <a:pt x="1192" y="41"/>
                  </a:lnTo>
                  <a:lnTo>
                    <a:pt x="1148" y="28"/>
                  </a:lnTo>
                  <a:lnTo>
                    <a:pt x="1104" y="18"/>
                  </a:lnTo>
                  <a:lnTo>
                    <a:pt x="1058" y="10"/>
                  </a:lnTo>
                  <a:lnTo>
                    <a:pt x="1013" y="5"/>
                  </a:lnTo>
                  <a:lnTo>
                    <a:pt x="966" y="1"/>
                  </a:lnTo>
                  <a:lnTo>
                    <a:pt x="918" y="0"/>
                  </a:lnTo>
                  <a:close/>
                </a:path>
              </a:pathLst>
            </a:custGeom>
            <a:solidFill>
              <a:srgbClr val="E31E24"/>
            </a:solidFill>
            <a:ln w="3810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algn="l" defTabSz="995690" rtl="0" eaLnBrk="1" latinLnBrk="0" hangingPunct="1"/>
              <a:endParaRPr lang="ru-RU" sz="2000" kern="1200">
                <a:solidFill>
                  <a:schemeClr val="tx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6" name="Freeform 14"/>
            <p:cNvSpPr>
              <a:spLocks/>
            </p:cNvSpPr>
            <p:nvPr/>
          </p:nvSpPr>
          <p:spPr bwMode="auto">
            <a:xfrm>
              <a:off x="6554788" y="4418013"/>
              <a:ext cx="268288" cy="266700"/>
            </a:xfrm>
            <a:custGeom>
              <a:avLst/>
              <a:gdLst/>
              <a:ahLst/>
              <a:cxnLst>
                <a:cxn ang="0">
                  <a:pos x="944" y="959"/>
                </a:cxn>
                <a:cxn ang="0">
                  <a:pos x="913" y="978"/>
                </a:cxn>
                <a:cxn ang="0">
                  <a:pos x="863" y="999"/>
                </a:cxn>
                <a:cxn ang="0">
                  <a:pos x="814" y="1010"/>
                </a:cxn>
                <a:cxn ang="0">
                  <a:pos x="743" y="1007"/>
                </a:cxn>
                <a:cxn ang="0">
                  <a:pos x="650" y="985"/>
                </a:cxn>
                <a:cxn ang="0">
                  <a:pos x="591" y="964"/>
                </a:cxn>
                <a:cxn ang="0">
                  <a:pos x="526" y="933"/>
                </a:cxn>
                <a:cxn ang="0">
                  <a:pos x="456" y="891"/>
                </a:cxn>
                <a:cxn ang="0">
                  <a:pos x="381" y="835"/>
                </a:cxn>
                <a:cxn ang="0">
                  <a:pos x="300" y="767"/>
                </a:cxn>
                <a:cxn ang="0">
                  <a:pos x="199" y="663"/>
                </a:cxn>
                <a:cxn ang="0">
                  <a:pos x="112" y="555"/>
                </a:cxn>
                <a:cxn ang="0">
                  <a:pos x="50" y="455"/>
                </a:cxn>
                <a:cxn ang="0">
                  <a:pos x="18" y="373"/>
                </a:cxn>
                <a:cxn ang="0">
                  <a:pos x="6" y="327"/>
                </a:cxn>
                <a:cxn ang="0">
                  <a:pos x="0" y="279"/>
                </a:cxn>
                <a:cxn ang="0">
                  <a:pos x="0" y="231"/>
                </a:cxn>
                <a:cxn ang="0">
                  <a:pos x="5" y="184"/>
                </a:cxn>
                <a:cxn ang="0">
                  <a:pos x="19" y="135"/>
                </a:cxn>
                <a:cxn ang="0">
                  <a:pos x="44" y="85"/>
                </a:cxn>
                <a:cxn ang="0">
                  <a:pos x="98" y="24"/>
                </a:cxn>
                <a:cxn ang="0">
                  <a:pos x="119" y="10"/>
                </a:cxn>
                <a:cxn ang="0">
                  <a:pos x="141" y="2"/>
                </a:cxn>
                <a:cxn ang="0">
                  <a:pos x="164" y="0"/>
                </a:cxn>
                <a:cxn ang="0">
                  <a:pos x="186" y="6"/>
                </a:cxn>
                <a:cxn ang="0">
                  <a:pos x="207" y="17"/>
                </a:cxn>
                <a:cxn ang="0">
                  <a:pos x="375" y="185"/>
                </a:cxn>
                <a:cxn ang="0">
                  <a:pos x="388" y="206"/>
                </a:cxn>
                <a:cxn ang="0">
                  <a:pos x="392" y="229"/>
                </a:cxn>
                <a:cxn ang="0">
                  <a:pos x="391" y="252"/>
                </a:cxn>
                <a:cxn ang="0">
                  <a:pos x="383" y="274"/>
                </a:cxn>
                <a:cxn ang="0">
                  <a:pos x="368" y="294"/>
                </a:cxn>
                <a:cxn ang="0">
                  <a:pos x="293" y="380"/>
                </a:cxn>
                <a:cxn ang="0">
                  <a:pos x="320" y="429"/>
                </a:cxn>
                <a:cxn ang="0">
                  <a:pos x="367" y="500"/>
                </a:cxn>
                <a:cxn ang="0">
                  <a:pos x="434" y="578"/>
                </a:cxn>
                <a:cxn ang="0">
                  <a:pos x="513" y="646"/>
                </a:cxn>
                <a:cxn ang="0">
                  <a:pos x="584" y="692"/>
                </a:cxn>
                <a:cxn ang="0">
                  <a:pos x="632" y="720"/>
                </a:cxn>
                <a:cxn ang="0">
                  <a:pos x="725" y="640"/>
                </a:cxn>
                <a:cxn ang="0">
                  <a:pos x="746" y="627"/>
                </a:cxn>
                <a:cxn ang="0">
                  <a:pos x="770" y="621"/>
                </a:cxn>
                <a:cxn ang="0">
                  <a:pos x="793" y="621"/>
                </a:cxn>
                <a:cxn ang="0">
                  <a:pos x="815" y="629"/>
                </a:cxn>
                <a:cxn ang="0">
                  <a:pos x="834" y="643"/>
                </a:cxn>
                <a:cxn ang="0">
                  <a:pos x="1001" y="812"/>
                </a:cxn>
                <a:cxn ang="0">
                  <a:pos x="1010" y="834"/>
                </a:cxn>
                <a:cxn ang="0">
                  <a:pos x="1014" y="856"/>
                </a:cxn>
                <a:cxn ang="0">
                  <a:pos x="1009" y="879"/>
                </a:cxn>
                <a:cxn ang="0">
                  <a:pos x="999" y="902"/>
                </a:cxn>
              </a:cxnLst>
              <a:rect l="0" t="0" r="r" b="b"/>
              <a:pathLst>
                <a:path w="1014" h="1011">
                  <a:moveTo>
                    <a:pt x="988" y="914"/>
                  </a:moveTo>
                  <a:lnTo>
                    <a:pt x="988" y="914"/>
                  </a:lnTo>
                  <a:lnTo>
                    <a:pt x="944" y="959"/>
                  </a:lnTo>
                  <a:lnTo>
                    <a:pt x="943" y="957"/>
                  </a:lnTo>
                  <a:lnTo>
                    <a:pt x="928" y="968"/>
                  </a:lnTo>
                  <a:lnTo>
                    <a:pt x="913" y="978"/>
                  </a:lnTo>
                  <a:lnTo>
                    <a:pt x="896" y="987"/>
                  </a:lnTo>
                  <a:lnTo>
                    <a:pt x="879" y="994"/>
                  </a:lnTo>
                  <a:lnTo>
                    <a:pt x="863" y="999"/>
                  </a:lnTo>
                  <a:lnTo>
                    <a:pt x="846" y="1004"/>
                  </a:lnTo>
                  <a:lnTo>
                    <a:pt x="830" y="1007"/>
                  </a:lnTo>
                  <a:lnTo>
                    <a:pt x="814" y="1010"/>
                  </a:lnTo>
                  <a:lnTo>
                    <a:pt x="800" y="1011"/>
                  </a:lnTo>
                  <a:lnTo>
                    <a:pt x="766" y="1010"/>
                  </a:lnTo>
                  <a:lnTo>
                    <a:pt x="743" y="1007"/>
                  </a:lnTo>
                  <a:lnTo>
                    <a:pt x="716" y="1003"/>
                  </a:lnTo>
                  <a:lnTo>
                    <a:pt x="685" y="996"/>
                  </a:lnTo>
                  <a:lnTo>
                    <a:pt x="650" y="985"/>
                  </a:lnTo>
                  <a:lnTo>
                    <a:pt x="631" y="980"/>
                  </a:lnTo>
                  <a:lnTo>
                    <a:pt x="611" y="973"/>
                  </a:lnTo>
                  <a:lnTo>
                    <a:pt x="591" y="964"/>
                  </a:lnTo>
                  <a:lnTo>
                    <a:pt x="570" y="955"/>
                  </a:lnTo>
                  <a:lnTo>
                    <a:pt x="548" y="945"/>
                  </a:lnTo>
                  <a:lnTo>
                    <a:pt x="526" y="933"/>
                  </a:lnTo>
                  <a:lnTo>
                    <a:pt x="504" y="920"/>
                  </a:lnTo>
                  <a:lnTo>
                    <a:pt x="480" y="906"/>
                  </a:lnTo>
                  <a:lnTo>
                    <a:pt x="456" y="891"/>
                  </a:lnTo>
                  <a:lnTo>
                    <a:pt x="431" y="874"/>
                  </a:lnTo>
                  <a:lnTo>
                    <a:pt x="406" y="856"/>
                  </a:lnTo>
                  <a:lnTo>
                    <a:pt x="381" y="835"/>
                  </a:lnTo>
                  <a:lnTo>
                    <a:pt x="354" y="814"/>
                  </a:lnTo>
                  <a:lnTo>
                    <a:pt x="327" y="791"/>
                  </a:lnTo>
                  <a:lnTo>
                    <a:pt x="300" y="767"/>
                  </a:lnTo>
                  <a:lnTo>
                    <a:pt x="273" y="740"/>
                  </a:lnTo>
                  <a:lnTo>
                    <a:pt x="235" y="700"/>
                  </a:lnTo>
                  <a:lnTo>
                    <a:pt x="199" y="663"/>
                  </a:lnTo>
                  <a:lnTo>
                    <a:pt x="168" y="626"/>
                  </a:lnTo>
                  <a:lnTo>
                    <a:pt x="139" y="590"/>
                  </a:lnTo>
                  <a:lnTo>
                    <a:pt x="112" y="555"/>
                  </a:lnTo>
                  <a:lnTo>
                    <a:pt x="89" y="521"/>
                  </a:lnTo>
                  <a:lnTo>
                    <a:pt x="69" y="487"/>
                  </a:lnTo>
                  <a:lnTo>
                    <a:pt x="50" y="455"/>
                  </a:lnTo>
                  <a:lnTo>
                    <a:pt x="35" y="422"/>
                  </a:lnTo>
                  <a:lnTo>
                    <a:pt x="23" y="390"/>
                  </a:lnTo>
                  <a:lnTo>
                    <a:pt x="18" y="373"/>
                  </a:lnTo>
                  <a:lnTo>
                    <a:pt x="14" y="358"/>
                  </a:lnTo>
                  <a:lnTo>
                    <a:pt x="9" y="342"/>
                  </a:lnTo>
                  <a:lnTo>
                    <a:pt x="6" y="327"/>
                  </a:lnTo>
                  <a:lnTo>
                    <a:pt x="4" y="310"/>
                  </a:lnTo>
                  <a:lnTo>
                    <a:pt x="2" y="294"/>
                  </a:lnTo>
                  <a:lnTo>
                    <a:pt x="0" y="279"/>
                  </a:lnTo>
                  <a:lnTo>
                    <a:pt x="0" y="263"/>
                  </a:lnTo>
                  <a:lnTo>
                    <a:pt x="0" y="248"/>
                  </a:lnTo>
                  <a:lnTo>
                    <a:pt x="0" y="231"/>
                  </a:lnTo>
                  <a:lnTo>
                    <a:pt x="1" y="215"/>
                  </a:lnTo>
                  <a:lnTo>
                    <a:pt x="2" y="200"/>
                  </a:lnTo>
                  <a:lnTo>
                    <a:pt x="5" y="184"/>
                  </a:lnTo>
                  <a:lnTo>
                    <a:pt x="8" y="167"/>
                  </a:lnTo>
                  <a:lnTo>
                    <a:pt x="13" y="151"/>
                  </a:lnTo>
                  <a:lnTo>
                    <a:pt x="19" y="135"/>
                  </a:lnTo>
                  <a:lnTo>
                    <a:pt x="27" y="117"/>
                  </a:lnTo>
                  <a:lnTo>
                    <a:pt x="35" y="101"/>
                  </a:lnTo>
                  <a:lnTo>
                    <a:pt x="44" y="85"/>
                  </a:lnTo>
                  <a:lnTo>
                    <a:pt x="55" y="71"/>
                  </a:lnTo>
                  <a:lnTo>
                    <a:pt x="54" y="70"/>
                  </a:lnTo>
                  <a:lnTo>
                    <a:pt x="98" y="24"/>
                  </a:lnTo>
                  <a:lnTo>
                    <a:pt x="105" y="20"/>
                  </a:lnTo>
                  <a:lnTo>
                    <a:pt x="111" y="14"/>
                  </a:lnTo>
                  <a:lnTo>
                    <a:pt x="119" y="10"/>
                  </a:lnTo>
                  <a:lnTo>
                    <a:pt x="126" y="7"/>
                  </a:lnTo>
                  <a:lnTo>
                    <a:pt x="133" y="3"/>
                  </a:lnTo>
                  <a:lnTo>
                    <a:pt x="141" y="2"/>
                  </a:lnTo>
                  <a:lnTo>
                    <a:pt x="148" y="1"/>
                  </a:lnTo>
                  <a:lnTo>
                    <a:pt x="156" y="0"/>
                  </a:lnTo>
                  <a:lnTo>
                    <a:pt x="164" y="0"/>
                  </a:lnTo>
                  <a:lnTo>
                    <a:pt x="172" y="1"/>
                  </a:lnTo>
                  <a:lnTo>
                    <a:pt x="179" y="3"/>
                  </a:lnTo>
                  <a:lnTo>
                    <a:pt x="186" y="6"/>
                  </a:lnTo>
                  <a:lnTo>
                    <a:pt x="195" y="8"/>
                  </a:lnTo>
                  <a:lnTo>
                    <a:pt x="200" y="13"/>
                  </a:lnTo>
                  <a:lnTo>
                    <a:pt x="207" y="17"/>
                  </a:lnTo>
                  <a:lnTo>
                    <a:pt x="213" y="23"/>
                  </a:lnTo>
                  <a:lnTo>
                    <a:pt x="370" y="179"/>
                  </a:lnTo>
                  <a:lnTo>
                    <a:pt x="375" y="185"/>
                  </a:lnTo>
                  <a:lnTo>
                    <a:pt x="380" y="192"/>
                  </a:lnTo>
                  <a:lnTo>
                    <a:pt x="384" y="199"/>
                  </a:lnTo>
                  <a:lnTo>
                    <a:pt x="388" y="206"/>
                  </a:lnTo>
                  <a:lnTo>
                    <a:pt x="390" y="213"/>
                  </a:lnTo>
                  <a:lnTo>
                    <a:pt x="391" y="221"/>
                  </a:lnTo>
                  <a:lnTo>
                    <a:pt x="392" y="229"/>
                  </a:lnTo>
                  <a:lnTo>
                    <a:pt x="392" y="236"/>
                  </a:lnTo>
                  <a:lnTo>
                    <a:pt x="392" y="244"/>
                  </a:lnTo>
                  <a:lnTo>
                    <a:pt x="391" y="252"/>
                  </a:lnTo>
                  <a:lnTo>
                    <a:pt x="389" y="259"/>
                  </a:lnTo>
                  <a:lnTo>
                    <a:pt x="387" y="267"/>
                  </a:lnTo>
                  <a:lnTo>
                    <a:pt x="383" y="274"/>
                  </a:lnTo>
                  <a:lnTo>
                    <a:pt x="378" y="281"/>
                  </a:lnTo>
                  <a:lnTo>
                    <a:pt x="374" y="288"/>
                  </a:lnTo>
                  <a:lnTo>
                    <a:pt x="368" y="294"/>
                  </a:lnTo>
                  <a:lnTo>
                    <a:pt x="342" y="320"/>
                  </a:lnTo>
                  <a:lnTo>
                    <a:pt x="289" y="373"/>
                  </a:lnTo>
                  <a:lnTo>
                    <a:pt x="293" y="380"/>
                  </a:lnTo>
                  <a:lnTo>
                    <a:pt x="297" y="388"/>
                  </a:lnTo>
                  <a:lnTo>
                    <a:pt x="309" y="408"/>
                  </a:lnTo>
                  <a:lnTo>
                    <a:pt x="320" y="429"/>
                  </a:lnTo>
                  <a:lnTo>
                    <a:pt x="334" y="451"/>
                  </a:lnTo>
                  <a:lnTo>
                    <a:pt x="349" y="475"/>
                  </a:lnTo>
                  <a:lnTo>
                    <a:pt x="367" y="500"/>
                  </a:lnTo>
                  <a:lnTo>
                    <a:pt x="387" y="526"/>
                  </a:lnTo>
                  <a:lnTo>
                    <a:pt x="410" y="551"/>
                  </a:lnTo>
                  <a:lnTo>
                    <a:pt x="434" y="578"/>
                  </a:lnTo>
                  <a:lnTo>
                    <a:pt x="461" y="604"/>
                  </a:lnTo>
                  <a:lnTo>
                    <a:pt x="488" y="626"/>
                  </a:lnTo>
                  <a:lnTo>
                    <a:pt x="513" y="646"/>
                  </a:lnTo>
                  <a:lnTo>
                    <a:pt x="538" y="663"/>
                  </a:lnTo>
                  <a:lnTo>
                    <a:pt x="561" y="679"/>
                  </a:lnTo>
                  <a:lnTo>
                    <a:pt x="584" y="692"/>
                  </a:lnTo>
                  <a:lnTo>
                    <a:pt x="605" y="705"/>
                  </a:lnTo>
                  <a:lnTo>
                    <a:pt x="624" y="715"/>
                  </a:lnTo>
                  <a:lnTo>
                    <a:pt x="632" y="720"/>
                  </a:lnTo>
                  <a:lnTo>
                    <a:pt x="640" y="724"/>
                  </a:lnTo>
                  <a:lnTo>
                    <a:pt x="719" y="646"/>
                  </a:lnTo>
                  <a:lnTo>
                    <a:pt x="725" y="640"/>
                  </a:lnTo>
                  <a:lnTo>
                    <a:pt x="732" y="635"/>
                  </a:lnTo>
                  <a:lnTo>
                    <a:pt x="739" y="630"/>
                  </a:lnTo>
                  <a:lnTo>
                    <a:pt x="746" y="627"/>
                  </a:lnTo>
                  <a:lnTo>
                    <a:pt x="753" y="625"/>
                  </a:lnTo>
                  <a:lnTo>
                    <a:pt x="761" y="622"/>
                  </a:lnTo>
                  <a:lnTo>
                    <a:pt x="770" y="621"/>
                  </a:lnTo>
                  <a:lnTo>
                    <a:pt x="777" y="620"/>
                  </a:lnTo>
                  <a:lnTo>
                    <a:pt x="785" y="621"/>
                  </a:lnTo>
                  <a:lnTo>
                    <a:pt x="793" y="621"/>
                  </a:lnTo>
                  <a:lnTo>
                    <a:pt x="800" y="623"/>
                  </a:lnTo>
                  <a:lnTo>
                    <a:pt x="808" y="626"/>
                  </a:lnTo>
                  <a:lnTo>
                    <a:pt x="815" y="629"/>
                  </a:lnTo>
                  <a:lnTo>
                    <a:pt x="822" y="633"/>
                  </a:lnTo>
                  <a:lnTo>
                    <a:pt x="828" y="637"/>
                  </a:lnTo>
                  <a:lnTo>
                    <a:pt x="834" y="643"/>
                  </a:lnTo>
                  <a:lnTo>
                    <a:pt x="991" y="799"/>
                  </a:lnTo>
                  <a:lnTo>
                    <a:pt x="997" y="806"/>
                  </a:lnTo>
                  <a:lnTo>
                    <a:pt x="1001" y="812"/>
                  </a:lnTo>
                  <a:lnTo>
                    <a:pt x="1005" y="819"/>
                  </a:lnTo>
                  <a:lnTo>
                    <a:pt x="1008" y="826"/>
                  </a:lnTo>
                  <a:lnTo>
                    <a:pt x="1010" y="834"/>
                  </a:lnTo>
                  <a:lnTo>
                    <a:pt x="1012" y="841"/>
                  </a:lnTo>
                  <a:lnTo>
                    <a:pt x="1013" y="849"/>
                  </a:lnTo>
                  <a:lnTo>
                    <a:pt x="1014" y="856"/>
                  </a:lnTo>
                  <a:lnTo>
                    <a:pt x="1013" y="864"/>
                  </a:lnTo>
                  <a:lnTo>
                    <a:pt x="1012" y="873"/>
                  </a:lnTo>
                  <a:lnTo>
                    <a:pt x="1009" y="879"/>
                  </a:lnTo>
                  <a:lnTo>
                    <a:pt x="1007" y="888"/>
                  </a:lnTo>
                  <a:lnTo>
                    <a:pt x="1003" y="895"/>
                  </a:lnTo>
                  <a:lnTo>
                    <a:pt x="999" y="902"/>
                  </a:lnTo>
                  <a:lnTo>
                    <a:pt x="994" y="909"/>
                  </a:lnTo>
                  <a:lnTo>
                    <a:pt x="988" y="914"/>
                  </a:lnTo>
                  <a:close/>
                </a:path>
              </a:pathLst>
            </a:custGeom>
            <a:solidFill>
              <a:schemeClr val="bg1"/>
            </a:solidFill>
            <a:ln w="3810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algn="l" defTabSz="995690" rtl="0" eaLnBrk="1" latinLnBrk="0" hangingPunct="1"/>
              <a:endParaRPr lang="ru-RU" sz="2000" kern="1200">
                <a:solidFill>
                  <a:schemeClr val="tx1"/>
                </a:solidFill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57" name="Группа 56"/>
          <p:cNvGrpSpPr/>
          <p:nvPr/>
        </p:nvGrpSpPr>
        <p:grpSpPr>
          <a:xfrm>
            <a:off x="4945057" y="2035871"/>
            <a:ext cx="485775" cy="485775"/>
            <a:chOff x="6046788" y="3379788"/>
            <a:chExt cx="485775" cy="485775"/>
          </a:xfrm>
        </p:grpSpPr>
        <p:sp>
          <p:nvSpPr>
            <p:cNvPr id="59" name="Freeform 6"/>
            <p:cNvSpPr>
              <a:spLocks/>
            </p:cNvSpPr>
            <p:nvPr/>
          </p:nvSpPr>
          <p:spPr bwMode="auto">
            <a:xfrm>
              <a:off x="6046788" y="3379788"/>
              <a:ext cx="485775" cy="485775"/>
            </a:xfrm>
            <a:custGeom>
              <a:avLst/>
              <a:gdLst/>
              <a:ahLst/>
              <a:cxnLst>
                <a:cxn ang="0">
                  <a:pos x="824" y="4"/>
                </a:cxn>
                <a:cxn ang="0">
                  <a:pos x="688" y="29"/>
                </a:cxn>
                <a:cxn ang="0">
                  <a:pos x="560" y="72"/>
                </a:cxn>
                <a:cxn ang="0">
                  <a:pos x="442" y="132"/>
                </a:cxn>
                <a:cxn ang="0">
                  <a:pos x="334" y="209"/>
                </a:cxn>
                <a:cxn ang="0">
                  <a:pos x="239" y="300"/>
                </a:cxn>
                <a:cxn ang="0">
                  <a:pos x="156" y="404"/>
                </a:cxn>
                <a:cxn ang="0">
                  <a:pos x="90" y="520"/>
                </a:cxn>
                <a:cxn ang="0">
                  <a:pos x="41" y="644"/>
                </a:cxn>
                <a:cxn ang="0">
                  <a:pos x="11" y="778"/>
                </a:cxn>
                <a:cxn ang="0">
                  <a:pos x="0" y="918"/>
                </a:cxn>
                <a:cxn ang="0">
                  <a:pos x="11" y="1057"/>
                </a:cxn>
                <a:cxn ang="0">
                  <a:pos x="41" y="1190"/>
                </a:cxn>
                <a:cxn ang="0">
                  <a:pos x="90" y="1316"/>
                </a:cxn>
                <a:cxn ang="0">
                  <a:pos x="156" y="1431"/>
                </a:cxn>
                <a:cxn ang="0">
                  <a:pos x="239" y="1534"/>
                </a:cxn>
                <a:cxn ang="0">
                  <a:pos x="334" y="1626"/>
                </a:cxn>
                <a:cxn ang="0">
                  <a:pos x="442" y="1703"/>
                </a:cxn>
                <a:cxn ang="0">
                  <a:pos x="560" y="1764"/>
                </a:cxn>
                <a:cxn ang="0">
                  <a:pos x="688" y="1807"/>
                </a:cxn>
                <a:cxn ang="0">
                  <a:pos x="824" y="1831"/>
                </a:cxn>
                <a:cxn ang="0">
                  <a:pos x="965" y="1835"/>
                </a:cxn>
                <a:cxn ang="0">
                  <a:pos x="1104" y="1817"/>
                </a:cxn>
                <a:cxn ang="0">
                  <a:pos x="1234" y="1780"/>
                </a:cxn>
                <a:cxn ang="0">
                  <a:pos x="1356" y="1725"/>
                </a:cxn>
                <a:cxn ang="0">
                  <a:pos x="1468" y="1653"/>
                </a:cxn>
                <a:cxn ang="0">
                  <a:pos x="1567" y="1567"/>
                </a:cxn>
                <a:cxn ang="0">
                  <a:pos x="1654" y="1467"/>
                </a:cxn>
                <a:cxn ang="0">
                  <a:pos x="1725" y="1355"/>
                </a:cxn>
                <a:cxn ang="0">
                  <a:pos x="1781" y="1233"/>
                </a:cxn>
                <a:cxn ang="0">
                  <a:pos x="1819" y="1103"/>
                </a:cxn>
                <a:cxn ang="0">
                  <a:pos x="1836" y="964"/>
                </a:cxn>
                <a:cxn ang="0">
                  <a:pos x="1833" y="823"/>
                </a:cxn>
                <a:cxn ang="0">
                  <a:pos x="1808" y="688"/>
                </a:cxn>
                <a:cxn ang="0">
                  <a:pos x="1765" y="560"/>
                </a:cxn>
                <a:cxn ang="0">
                  <a:pos x="1703" y="442"/>
                </a:cxn>
                <a:cxn ang="0">
                  <a:pos x="1626" y="333"/>
                </a:cxn>
                <a:cxn ang="0">
                  <a:pos x="1536" y="238"/>
                </a:cxn>
                <a:cxn ang="0">
                  <a:pos x="1432" y="155"/>
                </a:cxn>
                <a:cxn ang="0">
                  <a:pos x="1317" y="90"/>
                </a:cxn>
                <a:cxn ang="0">
                  <a:pos x="1191" y="40"/>
                </a:cxn>
                <a:cxn ang="0">
                  <a:pos x="1058" y="10"/>
                </a:cxn>
                <a:cxn ang="0">
                  <a:pos x="919" y="0"/>
                </a:cxn>
              </a:cxnLst>
              <a:rect l="0" t="0" r="r" b="b"/>
              <a:pathLst>
                <a:path w="1837" h="1836">
                  <a:moveTo>
                    <a:pt x="919" y="0"/>
                  </a:moveTo>
                  <a:lnTo>
                    <a:pt x="871" y="1"/>
                  </a:lnTo>
                  <a:lnTo>
                    <a:pt x="824" y="4"/>
                  </a:lnTo>
                  <a:lnTo>
                    <a:pt x="778" y="10"/>
                  </a:lnTo>
                  <a:lnTo>
                    <a:pt x="734" y="18"/>
                  </a:lnTo>
                  <a:lnTo>
                    <a:pt x="688" y="29"/>
                  </a:lnTo>
                  <a:lnTo>
                    <a:pt x="645" y="40"/>
                  </a:lnTo>
                  <a:lnTo>
                    <a:pt x="602" y="55"/>
                  </a:lnTo>
                  <a:lnTo>
                    <a:pt x="560" y="72"/>
                  </a:lnTo>
                  <a:lnTo>
                    <a:pt x="520" y="90"/>
                  </a:lnTo>
                  <a:lnTo>
                    <a:pt x="480" y="110"/>
                  </a:lnTo>
                  <a:lnTo>
                    <a:pt x="442" y="132"/>
                  </a:lnTo>
                  <a:lnTo>
                    <a:pt x="404" y="155"/>
                  </a:lnTo>
                  <a:lnTo>
                    <a:pt x="368" y="181"/>
                  </a:lnTo>
                  <a:lnTo>
                    <a:pt x="334" y="209"/>
                  </a:lnTo>
                  <a:lnTo>
                    <a:pt x="301" y="238"/>
                  </a:lnTo>
                  <a:lnTo>
                    <a:pt x="269" y="268"/>
                  </a:lnTo>
                  <a:lnTo>
                    <a:pt x="239" y="300"/>
                  </a:lnTo>
                  <a:lnTo>
                    <a:pt x="210" y="333"/>
                  </a:lnTo>
                  <a:lnTo>
                    <a:pt x="182" y="368"/>
                  </a:lnTo>
                  <a:lnTo>
                    <a:pt x="156" y="404"/>
                  </a:lnTo>
                  <a:lnTo>
                    <a:pt x="133" y="442"/>
                  </a:lnTo>
                  <a:lnTo>
                    <a:pt x="111" y="480"/>
                  </a:lnTo>
                  <a:lnTo>
                    <a:pt x="90" y="520"/>
                  </a:lnTo>
                  <a:lnTo>
                    <a:pt x="73" y="560"/>
                  </a:lnTo>
                  <a:lnTo>
                    <a:pt x="55" y="601"/>
                  </a:lnTo>
                  <a:lnTo>
                    <a:pt x="41" y="644"/>
                  </a:lnTo>
                  <a:lnTo>
                    <a:pt x="28" y="688"/>
                  </a:lnTo>
                  <a:lnTo>
                    <a:pt x="19" y="733"/>
                  </a:lnTo>
                  <a:lnTo>
                    <a:pt x="11" y="778"/>
                  </a:lnTo>
                  <a:lnTo>
                    <a:pt x="5" y="823"/>
                  </a:lnTo>
                  <a:lnTo>
                    <a:pt x="2" y="870"/>
                  </a:lnTo>
                  <a:lnTo>
                    <a:pt x="0" y="918"/>
                  </a:lnTo>
                  <a:lnTo>
                    <a:pt x="2" y="964"/>
                  </a:lnTo>
                  <a:lnTo>
                    <a:pt x="5" y="1011"/>
                  </a:lnTo>
                  <a:lnTo>
                    <a:pt x="11" y="1057"/>
                  </a:lnTo>
                  <a:lnTo>
                    <a:pt x="19" y="1103"/>
                  </a:lnTo>
                  <a:lnTo>
                    <a:pt x="28" y="1147"/>
                  </a:lnTo>
                  <a:lnTo>
                    <a:pt x="41" y="1190"/>
                  </a:lnTo>
                  <a:lnTo>
                    <a:pt x="55" y="1233"/>
                  </a:lnTo>
                  <a:lnTo>
                    <a:pt x="73" y="1275"/>
                  </a:lnTo>
                  <a:lnTo>
                    <a:pt x="90" y="1316"/>
                  </a:lnTo>
                  <a:lnTo>
                    <a:pt x="111" y="1355"/>
                  </a:lnTo>
                  <a:lnTo>
                    <a:pt x="133" y="1394"/>
                  </a:lnTo>
                  <a:lnTo>
                    <a:pt x="156" y="1431"/>
                  </a:lnTo>
                  <a:lnTo>
                    <a:pt x="182" y="1467"/>
                  </a:lnTo>
                  <a:lnTo>
                    <a:pt x="210" y="1502"/>
                  </a:lnTo>
                  <a:lnTo>
                    <a:pt x="239" y="1534"/>
                  </a:lnTo>
                  <a:lnTo>
                    <a:pt x="269" y="1567"/>
                  </a:lnTo>
                  <a:lnTo>
                    <a:pt x="301" y="1597"/>
                  </a:lnTo>
                  <a:lnTo>
                    <a:pt x="334" y="1626"/>
                  </a:lnTo>
                  <a:lnTo>
                    <a:pt x="368" y="1653"/>
                  </a:lnTo>
                  <a:lnTo>
                    <a:pt x="404" y="1679"/>
                  </a:lnTo>
                  <a:lnTo>
                    <a:pt x="442" y="1703"/>
                  </a:lnTo>
                  <a:lnTo>
                    <a:pt x="480" y="1725"/>
                  </a:lnTo>
                  <a:lnTo>
                    <a:pt x="520" y="1745"/>
                  </a:lnTo>
                  <a:lnTo>
                    <a:pt x="560" y="1764"/>
                  </a:lnTo>
                  <a:lnTo>
                    <a:pt x="602" y="1780"/>
                  </a:lnTo>
                  <a:lnTo>
                    <a:pt x="645" y="1794"/>
                  </a:lnTo>
                  <a:lnTo>
                    <a:pt x="688" y="1807"/>
                  </a:lnTo>
                  <a:lnTo>
                    <a:pt x="734" y="1817"/>
                  </a:lnTo>
                  <a:lnTo>
                    <a:pt x="778" y="1825"/>
                  </a:lnTo>
                  <a:lnTo>
                    <a:pt x="824" y="1831"/>
                  </a:lnTo>
                  <a:lnTo>
                    <a:pt x="871" y="1835"/>
                  </a:lnTo>
                  <a:lnTo>
                    <a:pt x="919" y="1836"/>
                  </a:lnTo>
                  <a:lnTo>
                    <a:pt x="965" y="1835"/>
                  </a:lnTo>
                  <a:lnTo>
                    <a:pt x="1012" y="1831"/>
                  </a:lnTo>
                  <a:lnTo>
                    <a:pt x="1058" y="1825"/>
                  </a:lnTo>
                  <a:lnTo>
                    <a:pt x="1104" y="1817"/>
                  </a:lnTo>
                  <a:lnTo>
                    <a:pt x="1148" y="1807"/>
                  </a:lnTo>
                  <a:lnTo>
                    <a:pt x="1191" y="1794"/>
                  </a:lnTo>
                  <a:lnTo>
                    <a:pt x="1234" y="1780"/>
                  </a:lnTo>
                  <a:lnTo>
                    <a:pt x="1276" y="1764"/>
                  </a:lnTo>
                  <a:lnTo>
                    <a:pt x="1317" y="1745"/>
                  </a:lnTo>
                  <a:lnTo>
                    <a:pt x="1356" y="1725"/>
                  </a:lnTo>
                  <a:lnTo>
                    <a:pt x="1395" y="1703"/>
                  </a:lnTo>
                  <a:lnTo>
                    <a:pt x="1432" y="1679"/>
                  </a:lnTo>
                  <a:lnTo>
                    <a:pt x="1468" y="1653"/>
                  </a:lnTo>
                  <a:lnTo>
                    <a:pt x="1502" y="1626"/>
                  </a:lnTo>
                  <a:lnTo>
                    <a:pt x="1536" y="1597"/>
                  </a:lnTo>
                  <a:lnTo>
                    <a:pt x="1567" y="1567"/>
                  </a:lnTo>
                  <a:lnTo>
                    <a:pt x="1599" y="1534"/>
                  </a:lnTo>
                  <a:lnTo>
                    <a:pt x="1626" y="1502"/>
                  </a:lnTo>
                  <a:lnTo>
                    <a:pt x="1654" y="1467"/>
                  </a:lnTo>
                  <a:lnTo>
                    <a:pt x="1680" y="1431"/>
                  </a:lnTo>
                  <a:lnTo>
                    <a:pt x="1703" y="1394"/>
                  </a:lnTo>
                  <a:lnTo>
                    <a:pt x="1725" y="1355"/>
                  </a:lnTo>
                  <a:lnTo>
                    <a:pt x="1746" y="1316"/>
                  </a:lnTo>
                  <a:lnTo>
                    <a:pt x="1765" y="1275"/>
                  </a:lnTo>
                  <a:lnTo>
                    <a:pt x="1781" y="1233"/>
                  </a:lnTo>
                  <a:lnTo>
                    <a:pt x="1795" y="1190"/>
                  </a:lnTo>
                  <a:lnTo>
                    <a:pt x="1808" y="1147"/>
                  </a:lnTo>
                  <a:lnTo>
                    <a:pt x="1819" y="1103"/>
                  </a:lnTo>
                  <a:lnTo>
                    <a:pt x="1827" y="1057"/>
                  </a:lnTo>
                  <a:lnTo>
                    <a:pt x="1833" y="1011"/>
                  </a:lnTo>
                  <a:lnTo>
                    <a:pt x="1836" y="964"/>
                  </a:lnTo>
                  <a:lnTo>
                    <a:pt x="1837" y="918"/>
                  </a:lnTo>
                  <a:lnTo>
                    <a:pt x="1836" y="870"/>
                  </a:lnTo>
                  <a:lnTo>
                    <a:pt x="1833" y="823"/>
                  </a:lnTo>
                  <a:lnTo>
                    <a:pt x="1827" y="778"/>
                  </a:lnTo>
                  <a:lnTo>
                    <a:pt x="1819" y="733"/>
                  </a:lnTo>
                  <a:lnTo>
                    <a:pt x="1808" y="688"/>
                  </a:lnTo>
                  <a:lnTo>
                    <a:pt x="1795" y="644"/>
                  </a:lnTo>
                  <a:lnTo>
                    <a:pt x="1781" y="601"/>
                  </a:lnTo>
                  <a:lnTo>
                    <a:pt x="1765" y="560"/>
                  </a:lnTo>
                  <a:lnTo>
                    <a:pt x="1746" y="520"/>
                  </a:lnTo>
                  <a:lnTo>
                    <a:pt x="1725" y="480"/>
                  </a:lnTo>
                  <a:lnTo>
                    <a:pt x="1703" y="442"/>
                  </a:lnTo>
                  <a:lnTo>
                    <a:pt x="1680" y="404"/>
                  </a:lnTo>
                  <a:lnTo>
                    <a:pt x="1654" y="368"/>
                  </a:lnTo>
                  <a:lnTo>
                    <a:pt x="1626" y="333"/>
                  </a:lnTo>
                  <a:lnTo>
                    <a:pt x="1599" y="300"/>
                  </a:lnTo>
                  <a:lnTo>
                    <a:pt x="1567" y="268"/>
                  </a:lnTo>
                  <a:lnTo>
                    <a:pt x="1536" y="238"/>
                  </a:lnTo>
                  <a:lnTo>
                    <a:pt x="1502" y="209"/>
                  </a:lnTo>
                  <a:lnTo>
                    <a:pt x="1468" y="181"/>
                  </a:lnTo>
                  <a:lnTo>
                    <a:pt x="1432" y="155"/>
                  </a:lnTo>
                  <a:lnTo>
                    <a:pt x="1395" y="132"/>
                  </a:lnTo>
                  <a:lnTo>
                    <a:pt x="1356" y="110"/>
                  </a:lnTo>
                  <a:lnTo>
                    <a:pt x="1317" y="90"/>
                  </a:lnTo>
                  <a:lnTo>
                    <a:pt x="1276" y="72"/>
                  </a:lnTo>
                  <a:lnTo>
                    <a:pt x="1234" y="55"/>
                  </a:lnTo>
                  <a:lnTo>
                    <a:pt x="1191" y="40"/>
                  </a:lnTo>
                  <a:lnTo>
                    <a:pt x="1148" y="29"/>
                  </a:lnTo>
                  <a:lnTo>
                    <a:pt x="1104" y="18"/>
                  </a:lnTo>
                  <a:lnTo>
                    <a:pt x="1058" y="10"/>
                  </a:lnTo>
                  <a:lnTo>
                    <a:pt x="1012" y="4"/>
                  </a:lnTo>
                  <a:lnTo>
                    <a:pt x="965" y="1"/>
                  </a:lnTo>
                  <a:lnTo>
                    <a:pt x="919" y="0"/>
                  </a:lnTo>
                  <a:close/>
                </a:path>
              </a:pathLst>
            </a:custGeom>
            <a:solidFill>
              <a:srgbClr val="E31E24"/>
            </a:solidFill>
            <a:ln w="38100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15"/>
            <p:cNvSpPr>
              <a:spLocks noEditPoints="1"/>
            </p:cNvSpPr>
            <p:nvPr/>
          </p:nvSpPr>
          <p:spPr bwMode="auto">
            <a:xfrm>
              <a:off x="6192838" y="3478213"/>
              <a:ext cx="192088" cy="258762"/>
            </a:xfrm>
            <a:custGeom>
              <a:avLst/>
              <a:gdLst/>
              <a:ahLst/>
              <a:cxnLst>
                <a:cxn ang="0">
                  <a:pos x="220" y="369"/>
                </a:cxn>
                <a:cxn ang="0">
                  <a:pos x="260" y="424"/>
                </a:cxn>
                <a:cxn ang="0">
                  <a:pos x="301" y="456"/>
                </a:cxn>
                <a:cxn ang="0">
                  <a:pos x="349" y="473"/>
                </a:cxn>
                <a:cxn ang="0">
                  <a:pos x="400" y="467"/>
                </a:cxn>
                <a:cxn ang="0">
                  <a:pos x="445" y="441"/>
                </a:cxn>
                <a:cxn ang="0">
                  <a:pos x="483" y="403"/>
                </a:cxn>
                <a:cxn ang="0">
                  <a:pos x="522" y="337"/>
                </a:cxn>
                <a:cxn ang="0">
                  <a:pos x="548" y="325"/>
                </a:cxn>
                <a:cxn ang="0">
                  <a:pos x="570" y="299"/>
                </a:cxn>
                <a:cxn ang="0">
                  <a:pos x="580" y="266"/>
                </a:cxn>
                <a:cxn ang="0">
                  <a:pos x="573" y="246"/>
                </a:cxn>
                <a:cxn ang="0">
                  <a:pos x="547" y="241"/>
                </a:cxn>
                <a:cxn ang="0">
                  <a:pos x="537" y="172"/>
                </a:cxn>
                <a:cxn ang="0">
                  <a:pos x="182" y="189"/>
                </a:cxn>
                <a:cxn ang="0">
                  <a:pos x="159" y="242"/>
                </a:cxn>
                <a:cxn ang="0">
                  <a:pos x="149" y="249"/>
                </a:cxn>
                <a:cxn ang="0">
                  <a:pos x="145" y="274"/>
                </a:cxn>
                <a:cxn ang="0">
                  <a:pos x="159" y="306"/>
                </a:cxn>
                <a:cxn ang="0">
                  <a:pos x="182" y="330"/>
                </a:cxn>
                <a:cxn ang="0">
                  <a:pos x="725" y="982"/>
                </a:cxn>
                <a:cxn ang="0">
                  <a:pos x="4" y="733"/>
                </a:cxn>
                <a:cxn ang="0">
                  <a:pos x="32" y="652"/>
                </a:cxn>
                <a:cxn ang="0">
                  <a:pos x="85" y="586"/>
                </a:cxn>
                <a:cxn ang="0">
                  <a:pos x="156" y="539"/>
                </a:cxn>
                <a:cxn ang="0">
                  <a:pos x="315" y="839"/>
                </a:cxn>
                <a:cxn ang="0">
                  <a:pos x="339" y="575"/>
                </a:cxn>
                <a:cxn ang="0">
                  <a:pos x="357" y="565"/>
                </a:cxn>
                <a:cxn ang="0">
                  <a:pos x="377" y="568"/>
                </a:cxn>
                <a:cxn ang="0">
                  <a:pos x="390" y="584"/>
                </a:cxn>
                <a:cxn ang="0">
                  <a:pos x="528" y="525"/>
                </a:cxn>
                <a:cxn ang="0">
                  <a:pos x="606" y="560"/>
                </a:cxn>
                <a:cxn ang="0">
                  <a:pos x="668" y="617"/>
                </a:cxn>
                <a:cxn ang="0">
                  <a:pos x="710" y="690"/>
                </a:cxn>
                <a:cxn ang="0">
                  <a:pos x="725" y="778"/>
                </a:cxn>
                <a:cxn ang="0">
                  <a:pos x="107" y="241"/>
                </a:cxn>
                <a:cxn ang="0">
                  <a:pos x="121" y="217"/>
                </a:cxn>
                <a:cxn ang="0">
                  <a:pos x="140" y="183"/>
                </a:cxn>
                <a:cxn ang="0">
                  <a:pos x="172" y="106"/>
                </a:cxn>
                <a:cxn ang="0">
                  <a:pos x="227" y="46"/>
                </a:cxn>
                <a:cxn ang="0">
                  <a:pos x="299" y="10"/>
                </a:cxn>
                <a:cxn ang="0">
                  <a:pos x="384" y="1"/>
                </a:cxn>
                <a:cxn ang="0">
                  <a:pos x="464" y="25"/>
                </a:cxn>
                <a:cxn ang="0">
                  <a:pos x="528" y="74"/>
                </a:cxn>
                <a:cxn ang="0">
                  <a:pos x="571" y="143"/>
                </a:cxn>
                <a:cxn ang="0">
                  <a:pos x="593" y="209"/>
                </a:cxn>
                <a:cxn ang="0">
                  <a:pos x="612" y="228"/>
                </a:cxn>
                <a:cxn ang="0">
                  <a:pos x="621" y="256"/>
                </a:cxn>
                <a:cxn ang="0">
                  <a:pos x="618" y="292"/>
                </a:cxn>
                <a:cxn ang="0">
                  <a:pos x="596" y="335"/>
                </a:cxn>
                <a:cxn ang="0">
                  <a:pos x="561" y="367"/>
                </a:cxn>
                <a:cxn ang="0">
                  <a:pos x="528" y="412"/>
                </a:cxn>
                <a:cxn ang="0">
                  <a:pos x="487" y="460"/>
                </a:cxn>
                <a:cxn ang="0">
                  <a:pos x="437" y="496"/>
                </a:cxn>
                <a:cxn ang="0">
                  <a:pos x="378" y="515"/>
                </a:cxn>
                <a:cxn ang="0">
                  <a:pos x="316" y="508"/>
                </a:cxn>
                <a:cxn ang="0">
                  <a:pos x="262" y="480"/>
                </a:cxn>
                <a:cxn ang="0">
                  <a:pos x="216" y="437"/>
                </a:cxn>
                <a:cxn ang="0">
                  <a:pos x="180" y="385"/>
                </a:cxn>
                <a:cxn ang="0">
                  <a:pos x="145" y="354"/>
                </a:cxn>
                <a:cxn ang="0">
                  <a:pos x="116" y="317"/>
                </a:cxn>
                <a:cxn ang="0">
                  <a:pos x="103" y="263"/>
                </a:cxn>
              </a:cxnLst>
              <a:rect l="0" t="0" r="r" b="b"/>
              <a:pathLst>
                <a:path w="725" h="982">
                  <a:moveTo>
                    <a:pt x="193" y="334"/>
                  </a:moveTo>
                  <a:lnTo>
                    <a:pt x="202" y="337"/>
                  </a:lnTo>
                  <a:lnTo>
                    <a:pt x="207" y="346"/>
                  </a:lnTo>
                  <a:lnTo>
                    <a:pt x="220" y="369"/>
                  </a:lnTo>
                  <a:lnTo>
                    <a:pt x="234" y="392"/>
                  </a:lnTo>
                  <a:lnTo>
                    <a:pt x="242" y="403"/>
                  </a:lnTo>
                  <a:lnTo>
                    <a:pt x="251" y="413"/>
                  </a:lnTo>
                  <a:lnTo>
                    <a:pt x="260" y="424"/>
                  </a:lnTo>
                  <a:lnTo>
                    <a:pt x="270" y="433"/>
                  </a:lnTo>
                  <a:lnTo>
                    <a:pt x="280" y="441"/>
                  </a:lnTo>
                  <a:lnTo>
                    <a:pt x="291" y="449"/>
                  </a:lnTo>
                  <a:lnTo>
                    <a:pt x="301" y="456"/>
                  </a:lnTo>
                  <a:lnTo>
                    <a:pt x="313" y="462"/>
                  </a:lnTo>
                  <a:lnTo>
                    <a:pt x="324" y="467"/>
                  </a:lnTo>
                  <a:lnTo>
                    <a:pt x="337" y="470"/>
                  </a:lnTo>
                  <a:lnTo>
                    <a:pt x="349" y="473"/>
                  </a:lnTo>
                  <a:lnTo>
                    <a:pt x="363" y="473"/>
                  </a:lnTo>
                  <a:lnTo>
                    <a:pt x="376" y="473"/>
                  </a:lnTo>
                  <a:lnTo>
                    <a:pt x="387" y="470"/>
                  </a:lnTo>
                  <a:lnTo>
                    <a:pt x="400" y="467"/>
                  </a:lnTo>
                  <a:lnTo>
                    <a:pt x="412" y="462"/>
                  </a:lnTo>
                  <a:lnTo>
                    <a:pt x="423" y="456"/>
                  </a:lnTo>
                  <a:lnTo>
                    <a:pt x="434" y="449"/>
                  </a:lnTo>
                  <a:lnTo>
                    <a:pt x="445" y="441"/>
                  </a:lnTo>
                  <a:lnTo>
                    <a:pt x="455" y="433"/>
                  </a:lnTo>
                  <a:lnTo>
                    <a:pt x="465" y="424"/>
                  </a:lnTo>
                  <a:lnTo>
                    <a:pt x="473" y="413"/>
                  </a:lnTo>
                  <a:lnTo>
                    <a:pt x="483" y="403"/>
                  </a:lnTo>
                  <a:lnTo>
                    <a:pt x="491" y="392"/>
                  </a:lnTo>
                  <a:lnTo>
                    <a:pt x="505" y="369"/>
                  </a:lnTo>
                  <a:lnTo>
                    <a:pt x="518" y="346"/>
                  </a:lnTo>
                  <a:lnTo>
                    <a:pt x="522" y="337"/>
                  </a:lnTo>
                  <a:lnTo>
                    <a:pt x="532" y="334"/>
                  </a:lnTo>
                  <a:lnTo>
                    <a:pt x="537" y="333"/>
                  </a:lnTo>
                  <a:lnTo>
                    <a:pt x="542" y="330"/>
                  </a:lnTo>
                  <a:lnTo>
                    <a:pt x="548" y="325"/>
                  </a:lnTo>
                  <a:lnTo>
                    <a:pt x="554" y="320"/>
                  </a:lnTo>
                  <a:lnTo>
                    <a:pt x="559" y="313"/>
                  </a:lnTo>
                  <a:lnTo>
                    <a:pt x="565" y="306"/>
                  </a:lnTo>
                  <a:lnTo>
                    <a:pt x="570" y="299"/>
                  </a:lnTo>
                  <a:lnTo>
                    <a:pt x="575" y="291"/>
                  </a:lnTo>
                  <a:lnTo>
                    <a:pt x="578" y="282"/>
                  </a:lnTo>
                  <a:lnTo>
                    <a:pt x="579" y="274"/>
                  </a:lnTo>
                  <a:lnTo>
                    <a:pt x="580" y="266"/>
                  </a:lnTo>
                  <a:lnTo>
                    <a:pt x="579" y="257"/>
                  </a:lnTo>
                  <a:lnTo>
                    <a:pt x="578" y="254"/>
                  </a:lnTo>
                  <a:lnTo>
                    <a:pt x="576" y="249"/>
                  </a:lnTo>
                  <a:lnTo>
                    <a:pt x="573" y="246"/>
                  </a:lnTo>
                  <a:lnTo>
                    <a:pt x="570" y="243"/>
                  </a:lnTo>
                  <a:lnTo>
                    <a:pt x="569" y="242"/>
                  </a:lnTo>
                  <a:lnTo>
                    <a:pt x="565" y="242"/>
                  </a:lnTo>
                  <a:lnTo>
                    <a:pt x="547" y="241"/>
                  </a:lnTo>
                  <a:lnTo>
                    <a:pt x="546" y="222"/>
                  </a:lnTo>
                  <a:lnTo>
                    <a:pt x="544" y="205"/>
                  </a:lnTo>
                  <a:lnTo>
                    <a:pt x="542" y="189"/>
                  </a:lnTo>
                  <a:lnTo>
                    <a:pt x="537" y="172"/>
                  </a:lnTo>
                  <a:lnTo>
                    <a:pt x="532" y="157"/>
                  </a:lnTo>
                  <a:lnTo>
                    <a:pt x="193" y="157"/>
                  </a:lnTo>
                  <a:lnTo>
                    <a:pt x="187" y="172"/>
                  </a:lnTo>
                  <a:lnTo>
                    <a:pt x="182" y="189"/>
                  </a:lnTo>
                  <a:lnTo>
                    <a:pt x="180" y="205"/>
                  </a:lnTo>
                  <a:lnTo>
                    <a:pt x="179" y="222"/>
                  </a:lnTo>
                  <a:lnTo>
                    <a:pt x="178" y="241"/>
                  </a:lnTo>
                  <a:lnTo>
                    <a:pt x="159" y="242"/>
                  </a:lnTo>
                  <a:lnTo>
                    <a:pt x="157" y="242"/>
                  </a:lnTo>
                  <a:lnTo>
                    <a:pt x="154" y="243"/>
                  </a:lnTo>
                  <a:lnTo>
                    <a:pt x="151" y="246"/>
                  </a:lnTo>
                  <a:lnTo>
                    <a:pt x="149" y="249"/>
                  </a:lnTo>
                  <a:lnTo>
                    <a:pt x="146" y="254"/>
                  </a:lnTo>
                  <a:lnTo>
                    <a:pt x="145" y="257"/>
                  </a:lnTo>
                  <a:lnTo>
                    <a:pt x="145" y="266"/>
                  </a:lnTo>
                  <a:lnTo>
                    <a:pt x="145" y="274"/>
                  </a:lnTo>
                  <a:lnTo>
                    <a:pt x="147" y="282"/>
                  </a:lnTo>
                  <a:lnTo>
                    <a:pt x="150" y="291"/>
                  </a:lnTo>
                  <a:lnTo>
                    <a:pt x="154" y="299"/>
                  </a:lnTo>
                  <a:lnTo>
                    <a:pt x="159" y="306"/>
                  </a:lnTo>
                  <a:lnTo>
                    <a:pt x="165" y="313"/>
                  </a:lnTo>
                  <a:lnTo>
                    <a:pt x="171" y="320"/>
                  </a:lnTo>
                  <a:lnTo>
                    <a:pt x="177" y="325"/>
                  </a:lnTo>
                  <a:lnTo>
                    <a:pt x="182" y="330"/>
                  </a:lnTo>
                  <a:lnTo>
                    <a:pt x="188" y="333"/>
                  </a:lnTo>
                  <a:lnTo>
                    <a:pt x="193" y="334"/>
                  </a:lnTo>
                  <a:close/>
                  <a:moveTo>
                    <a:pt x="725" y="982"/>
                  </a:moveTo>
                  <a:lnTo>
                    <a:pt x="725" y="982"/>
                  </a:lnTo>
                  <a:lnTo>
                    <a:pt x="0" y="982"/>
                  </a:lnTo>
                  <a:lnTo>
                    <a:pt x="0" y="778"/>
                  </a:lnTo>
                  <a:lnTo>
                    <a:pt x="1" y="754"/>
                  </a:lnTo>
                  <a:lnTo>
                    <a:pt x="4" y="733"/>
                  </a:lnTo>
                  <a:lnTo>
                    <a:pt x="9" y="711"/>
                  </a:lnTo>
                  <a:lnTo>
                    <a:pt x="15" y="690"/>
                  </a:lnTo>
                  <a:lnTo>
                    <a:pt x="23" y="670"/>
                  </a:lnTo>
                  <a:lnTo>
                    <a:pt x="32" y="652"/>
                  </a:lnTo>
                  <a:lnTo>
                    <a:pt x="44" y="633"/>
                  </a:lnTo>
                  <a:lnTo>
                    <a:pt x="57" y="617"/>
                  </a:lnTo>
                  <a:lnTo>
                    <a:pt x="71" y="601"/>
                  </a:lnTo>
                  <a:lnTo>
                    <a:pt x="85" y="586"/>
                  </a:lnTo>
                  <a:lnTo>
                    <a:pt x="101" y="572"/>
                  </a:lnTo>
                  <a:lnTo>
                    <a:pt x="118" y="560"/>
                  </a:lnTo>
                  <a:lnTo>
                    <a:pt x="137" y="548"/>
                  </a:lnTo>
                  <a:lnTo>
                    <a:pt x="156" y="539"/>
                  </a:lnTo>
                  <a:lnTo>
                    <a:pt x="175" y="532"/>
                  </a:lnTo>
                  <a:lnTo>
                    <a:pt x="196" y="525"/>
                  </a:lnTo>
                  <a:lnTo>
                    <a:pt x="281" y="839"/>
                  </a:lnTo>
                  <a:lnTo>
                    <a:pt x="315" y="839"/>
                  </a:lnTo>
                  <a:lnTo>
                    <a:pt x="335" y="590"/>
                  </a:lnTo>
                  <a:lnTo>
                    <a:pt x="335" y="584"/>
                  </a:lnTo>
                  <a:lnTo>
                    <a:pt x="337" y="580"/>
                  </a:lnTo>
                  <a:lnTo>
                    <a:pt x="339" y="575"/>
                  </a:lnTo>
                  <a:lnTo>
                    <a:pt x="343" y="572"/>
                  </a:lnTo>
                  <a:lnTo>
                    <a:pt x="348" y="568"/>
                  </a:lnTo>
                  <a:lnTo>
                    <a:pt x="352" y="566"/>
                  </a:lnTo>
                  <a:lnTo>
                    <a:pt x="357" y="565"/>
                  </a:lnTo>
                  <a:lnTo>
                    <a:pt x="363" y="563"/>
                  </a:lnTo>
                  <a:lnTo>
                    <a:pt x="367" y="565"/>
                  </a:lnTo>
                  <a:lnTo>
                    <a:pt x="372" y="566"/>
                  </a:lnTo>
                  <a:lnTo>
                    <a:pt x="377" y="568"/>
                  </a:lnTo>
                  <a:lnTo>
                    <a:pt x="381" y="572"/>
                  </a:lnTo>
                  <a:lnTo>
                    <a:pt x="385" y="575"/>
                  </a:lnTo>
                  <a:lnTo>
                    <a:pt x="387" y="580"/>
                  </a:lnTo>
                  <a:lnTo>
                    <a:pt x="390" y="584"/>
                  </a:lnTo>
                  <a:lnTo>
                    <a:pt x="391" y="590"/>
                  </a:lnTo>
                  <a:lnTo>
                    <a:pt x="409" y="839"/>
                  </a:lnTo>
                  <a:lnTo>
                    <a:pt x="443" y="839"/>
                  </a:lnTo>
                  <a:lnTo>
                    <a:pt x="528" y="525"/>
                  </a:lnTo>
                  <a:lnTo>
                    <a:pt x="549" y="532"/>
                  </a:lnTo>
                  <a:lnTo>
                    <a:pt x="569" y="539"/>
                  </a:lnTo>
                  <a:lnTo>
                    <a:pt x="587" y="548"/>
                  </a:lnTo>
                  <a:lnTo>
                    <a:pt x="606" y="560"/>
                  </a:lnTo>
                  <a:lnTo>
                    <a:pt x="624" y="572"/>
                  </a:lnTo>
                  <a:lnTo>
                    <a:pt x="640" y="586"/>
                  </a:lnTo>
                  <a:lnTo>
                    <a:pt x="655" y="601"/>
                  </a:lnTo>
                  <a:lnTo>
                    <a:pt x="668" y="617"/>
                  </a:lnTo>
                  <a:lnTo>
                    <a:pt x="681" y="633"/>
                  </a:lnTo>
                  <a:lnTo>
                    <a:pt x="692" y="652"/>
                  </a:lnTo>
                  <a:lnTo>
                    <a:pt x="701" y="670"/>
                  </a:lnTo>
                  <a:lnTo>
                    <a:pt x="710" y="690"/>
                  </a:lnTo>
                  <a:lnTo>
                    <a:pt x="715" y="711"/>
                  </a:lnTo>
                  <a:lnTo>
                    <a:pt x="720" y="733"/>
                  </a:lnTo>
                  <a:lnTo>
                    <a:pt x="724" y="754"/>
                  </a:lnTo>
                  <a:lnTo>
                    <a:pt x="725" y="778"/>
                  </a:lnTo>
                  <a:lnTo>
                    <a:pt x="725" y="982"/>
                  </a:lnTo>
                  <a:close/>
                  <a:moveTo>
                    <a:pt x="104" y="249"/>
                  </a:moveTo>
                  <a:lnTo>
                    <a:pt x="104" y="249"/>
                  </a:lnTo>
                  <a:lnTo>
                    <a:pt x="107" y="241"/>
                  </a:lnTo>
                  <a:lnTo>
                    <a:pt x="109" y="234"/>
                  </a:lnTo>
                  <a:lnTo>
                    <a:pt x="113" y="228"/>
                  </a:lnTo>
                  <a:lnTo>
                    <a:pt x="116" y="222"/>
                  </a:lnTo>
                  <a:lnTo>
                    <a:pt x="121" y="217"/>
                  </a:lnTo>
                  <a:lnTo>
                    <a:pt x="126" y="212"/>
                  </a:lnTo>
                  <a:lnTo>
                    <a:pt x="131" y="209"/>
                  </a:lnTo>
                  <a:lnTo>
                    <a:pt x="138" y="205"/>
                  </a:lnTo>
                  <a:lnTo>
                    <a:pt x="140" y="183"/>
                  </a:lnTo>
                  <a:lnTo>
                    <a:pt x="146" y="163"/>
                  </a:lnTo>
                  <a:lnTo>
                    <a:pt x="153" y="143"/>
                  </a:lnTo>
                  <a:lnTo>
                    <a:pt x="161" y="124"/>
                  </a:lnTo>
                  <a:lnTo>
                    <a:pt x="172" y="106"/>
                  </a:lnTo>
                  <a:lnTo>
                    <a:pt x="184" y="89"/>
                  </a:lnTo>
                  <a:lnTo>
                    <a:pt x="196" y="74"/>
                  </a:lnTo>
                  <a:lnTo>
                    <a:pt x="210" y="58"/>
                  </a:lnTo>
                  <a:lnTo>
                    <a:pt x="227" y="46"/>
                  </a:lnTo>
                  <a:lnTo>
                    <a:pt x="243" y="34"/>
                  </a:lnTo>
                  <a:lnTo>
                    <a:pt x="262" y="25"/>
                  </a:lnTo>
                  <a:lnTo>
                    <a:pt x="280" y="15"/>
                  </a:lnTo>
                  <a:lnTo>
                    <a:pt x="299" y="10"/>
                  </a:lnTo>
                  <a:lnTo>
                    <a:pt x="320" y="4"/>
                  </a:lnTo>
                  <a:lnTo>
                    <a:pt x="341" y="1"/>
                  </a:lnTo>
                  <a:lnTo>
                    <a:pt x="363" y="0"/>
                  </a:lnTo>
                  <a:lnTo>
                    <a:pt x="384" y="1"/>
                  </a:lnTo>
                  <a:lnTo>
                    <a:pt x="405" y="4"/>
                  </a:lnTo>
                  <a:lnTo>
                    <a:pt x="426" y="10"/>
                  </a:lnTo>
                  <a:lnTo>
                    <a:pt x="445" y="15"/>
                  </a:lnTo>
                  <a:lnTo>
                    <a:pt x="464" y="25"/>
                  </a:lnTo>
                  <a:lnTo>
                    <a:pt x="481" y="34"/>
                  </a:lnTo>
                  <a:lnTo>
                    <a:pt x="498" y="46"/>
                  </a:lnTo>
                  <a:lnTo>
                    <a:pt x="514" y="58"/>
                  </a:lnTo>
                  <a:lnTo>
                    <a:pt x="528" y="74"/>
                  </a:lnTo>
                  <a:lnTo>
                    <a:pt x="541" y="89"/>
                  </a:lnTo>
                  <a:lnTo>
                    <a:pt x="552" y="106"/>
                  </a:lnTo>
                  <a:lnTo>
                    <a:pt x="563" y="124"/>
                  </a:lnTo>
                  <a:lnTo>
                    <a:pt x="571" y="143"/>
                  </a:lnTo>
                  <a:lnTo>
                    <a:pt x="578" y="163"/>
                  </a:lnTo>
                  <a:lnTo>
                    <a:pt x="584" y="183"/>
                  </a:lnTo>
                  <a:lnTo>
                    <a:pt x="586" y="205"/>
                  </a:lnTo>
                  <a:lnTo>
                    <a:pt x="593" y="209"/>
                  </a:lnTo>
                  <a:lnTo>
                    <a:pt x="599" y="212"/>
                  </a:lnTo>
                  <a:lnTo>
                    <a:pt x="604" y="217"/>
                  </a:lnTo>
                  <a:lnTo>
                    <a:pt x="608" y="222"/>
                  </a:lnTo>
                  <a:lnTo>
                    <a:pt x="612" y="228"/>
                  </a:lnTo>
                  <a:lnTo>
                    <a:pt x="615" y="234"/>
                  </a:lnTo>
                  <a:lnTo>
                    <a:pt x="618" y="241"/>
                  </a:lnTo>
                  <a:lnTo>
                    <a:pt x="620" y="249"/>
                  </a:lnTo>
                  <a:lnTo>
                    <a:pt x="621" y="256"/>
                  </a:lnTo>
                  <a:lnTo>
                    <a:pt x="621" y="263"/>
                  </a:lnTo>
                  <a:lnTo>
                    <a:pt x="621" y="270"/>
                  </a:lnTo>
                  <a:lnTo>
                    <a:pt x="621" y="278"/>
                  </a:lnTo>
                  <a:lnTo>
                    <a:pt x="618" y="292"/>
                  </a:lnTo>
                  <a:lnTo>
                    <a:pt x="613" y="307"/>
                  </a:lnTo>
                  <a:lnTo>
                    <a:pt x="608" y="317"/>
                  </a:lnTo>
                  <a:lnTo>
                    <a:pt x="603" y="326"/>
                  </a:lnTo>
                  <a:lnTo>
                    <a:pt x="596" y="335"/>
                  </a:lnTo>
                  <a:lnTo>
                    <a:pt x="589" y="345"/>
                  </a:lnTo>
                  <a:lnTo>
                    <a:pt x="579" y="354"/>
                  </a:lnTo>
                  <a:lnTo>
                    <a:pt x="571" y="361"/>
                  </a:lnTo>
                  <a:lnTo>
                    <a:pt x="561" y="367"/>
                  </a:lnTo>
                  <a:lnTo>
                    <a:pt x="551" y="373"/>
                  </a:lnTo>
                  <a:lnTo>
                    <a:pt x="544" y="385"/>
                  </a:lnTo>
                  <a:lnTo>
                    <a:pt x="536" y="398"/>
                  </a:lnTo>
                  <a:lnTo>
                    <a:pt x="528" y="412"/>
                  </a:lnTo>
                  <a:lnTo>
                    <a:pt x="519" y="424"/>
                  </a:lnTo>
                  <a:lnTo>
                    <a:pt x="509" y="437"/>
                  </a:lnTo>
                  <a:lnTo>
                    <a:pt x="499" y="448"/>
                  </a:lnTo>
                  <a:lnTo>
                    <a:pt x="487" y="460"/>
                  </a:lnTo>
                  <a:lnTo>
                    <a:pt x="476" y="470"/>
                  </a:lnTo>
                  <a:lnTo>
                    <a:pt x="463" y="480"/>
                  </a:lnTo>
                  <a:lnTo>
                    <a:pt x="450" y="489"/>
                  </a:lnTo>
                  <a:lnTo>
                    <a:pt x="437" y="496"/>
                  </a:lnTo>
                  <a:lnTo>
                    <a:pt x="423" y="503"/>
                  </a:lnTo>
                  <a:lnTo>
                    <a:pt x="408" y="508"/>
                  </a:lnTo>
                  <a:lnTo>
                    <a:pt x="393" y="512"/>
                  </a:lnTo>
                  <a:lnTo>
                    <a:pt x="378" y="515"/>
                  </a:lnTo>
                  <a:lnTo>
                    <a:pt x="363" y="515"/>
                  </a:lnTo>
                  <a:lnTo>
                    <a:pt x="346" y="515"/>
                  </a:lnTo>
                  <a:lnTo>
                    <a:pt x="331" y="512"/>
                  </a:lnTo>
                  <a:lnTo>
                    <a:pt x="316" y="508"/>
                  </a:lnTo>
                  <a:lnTo>
                    <a:pt x="301" y="503"/>
                  </a:lnTo>
                  <a:lnTo>
                    <a:pt x="287" y="496"/>
                  </a:lnTo>
                  <a:lnTo>
                    <a:pt x="274" y="489"/>
                  </a:lnTo>
                  <a:lnTo>
                    <a:pt x="262" y="480"/>
                  </a:lnTo>
                  <a:lnTo>
                    <a:pt x="249" y="470"/>
                  </a:lnTo>
                  <a:lnTo>
                    <a:pt x="237" y="460"/>
                  </a:lnTo>
                  <a:lnTo>
                    <a:pt x="227" y="448"/>
                  </a:lnTo>
                  <a:lnTo>
                    <a:pt x="216" y="437"/>
                  </a:lnTo>
                  <a:lnTo>
                    <a:pt x="206" y="424"/>
                  </a:lnTo>
                  <a:lnTo>
                    <a:pt x="196" y="412"/>
                  </a:lnTo>
                  <a:lnTo>
                    <a:pt x="188" y="398"/>
                  </a:lnTo>
                  <a:lnTo>
                    <a:pt x="180" y="385"/>
                  </a:lnTo>
                  <a:lnTo>
                    <a:pt x="173" y="373"/>
                  </a:lnTo>
                  <a:lnTo>
                    <a:pt x="164" y="367"/>
                  </a:lnTo>
                  <a:lnTo>
                    <a:pt x="154" y="361"/>
                  </a:lnTo>
                  <a:lnTo>
                    <a:pt x="145" y="354"/>
                  </a:lnTo>
                  <a:lnTo>
                    <a:pt x="137" y="345"/>
                  </a:lnTo>
                  <a:lnTo>
                    <a:pt x="129" y="335"/>
                  </a:lnTo>
                  <a:lnTo>
                    <a:pt x="122" y="326"/>
                  </a:lnTo>
                  <a:lnTo>
                    <a:pt x="116" y="317"/>
                  </a:lnTo>
                  <a:lnTo>
                    <a:pt x="111" y="307"/>
                  </a:lnTo>
                  <a:lnTo>
                    <a:pt x="107" y="292"/>
                  </a:lnTo>
                  <a:lnTo>
                    <a:pt x="103" y="278"/>
                  </a:lnTo>
                  <a:lnTo>
                    <a:pt x="103" y="263"/>
                  </a:lnTo>
                  <a:lnTo>
                    <a:pt x="104" y="249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61" name="Группа 60"/>
          <p:cNvGrpSpPr/>
          <p:nvPr/>
        </p:nvGrpSpPr>
        <p:grpSpPr>
          <a:xfrm>
            <a:off x="712755" y="2823046"/>
            <a:ext cx="3224482" cy="2203613"/>
            <a:chOff x="590673" y="2803996"/>
            <a:chExt cx="3224482" cy="2203613"/>
          </a:xfrm>
        </p:grpSpPr>
        <p:sp>
          <p:nvSpPr>
            <p:cNvPr id="62" name="Freeform 8"/>
            <p:cNvSpPr>
              <a:spLocks/>
            </p:cNvSpPr>
            <p:nvPr/>
          </p:nvSpPr>
          <p:spPr bwMode="auto">
            <a:xfrm>
              <a:off x="590673" y="2803996"/>
              <a:ext cx="3224482" cy="2203613"/>
            </a:xfrm>
            <a:custGeom>
              <a:avLst/>
              <a:gdLst/>
              <a:ahLst/>
              <a:cxnLst>
                <a:cxn ang="0">
                  <a:pos x="1860" y="22"/>
                </a:cxn>
                <a:cxn ang="0">
                  <a:pos x="2101" y="1"/>
                </a:cxn>
                <a:cxn ang="0">
                  <a:pos x="2326" y="5"/>
                </a:cxn>
                <a:cxn ang="0">
                  <a:pos x="2534" y="32"/>
                </a:cxn>
                <a:cxn ang="0">
                  <a:pos x="2722" y="82"/>
                </a:cxn>
                <a:cxn ang="0">
                  <a:pos x="2887" y="152"/>
                </a:cxn>
                <a:cxn ang="0">
                  <a:pos x="3027" y="242"/>
                </a:cxn>
                <a:cxn ang="0">
                  <a:pos x="3138" y="349"/>
                </a:cxn>
                <a:cxn ang="0">
                  <a:pos x="3218" y="475"/>
                </a:cxn>
                <a:cxn ang="0">
                  <a:pos x="3265" y="615"/>
                </a:cxn>
                <a:cxn ang="0">
                  <a:pos x="3276" y="771"/>
                </a:cxn>
                <a:cxn ang="0">
                  <a:pos x="3249" y="934"/>
                </a:cxn>
                <a:cxn ang="0">
                  <a:pos x="3187" y="1098"/>
                </a:cxn>
                <a:cxn ang="0">
                  <a:pos x="3090" y="1257"/>
                </a:cxn>
                <a:cxn ang="0">
                  <a:pos x="2966" y="1411"/>
                </a:cxn>
                <a:cxn ang="0">
                  <a:pos x="2815" y="1560"/>
                </a:cxn>
                <a:cxn ang="0">
                  <a:pos x="2639" y="1696"/>
                </a:cxn>
                <a:cxn ang="0">
                  <a:pos x="2441" y="1822"/>
                </a:cxn>
                <a:cxn ang="0">
                  <a:pos x="2226" y="1933"/>
                </a:cxn>
                <a:cxn ang="0">
                  <a:pos x="1996" y="2028"/>
                </a:cxn>
                <a:cxn ang="0">
                  <a:pos x="1751" y="2103"/>
                </a:cxn>
                <a:cxn ang="0">
                  <a:pos x="1500" y="2157"/>
                </a:cxn>
                <a:cxn ang="0">
                  <a:pos x="1255" y="2185"/>
                </a:cxn>
                <a:cxn ang="0">
                  <a:pos x="1025" y="2189"/>
                </a:cxn>
                <a:cxn ang="0">
                  <a:pos x="810" y="2170"/>
                </a:cxn>
                <a:cxn ang="0">
                  <a:pos x="615" y="2127"/>
                </a:cxn>
                <a:cxn ang="0">
                  <a:pos x="443" y="2063"/>
                </a:cxn>
                <a:cxn ang="0">
                  <a:pos x="294" y="1980"/>
                </a:cxn>
                <a:cxn ang="0">
                  <a:pos x="173" y="1879"/>
                </a:cxn>
                <a:cxn ang="0">
                  <a:pos x="82" y="1758"/>
                </a:cxn>
                <a:cxn ang="0">
                  <a:pos x="24" y="1623"/>
                </a:cxn>
                <a:cxn ang="0">
                  <a:pos x="0" y="1472"/>
                </a:cxn>
                <a:cxn ang="0">
                  <a:pos x="15" y="1310"/>
                </a:cxn>
                <a:cxn ang="0">
                  <a:pos x="66" y="1147"/>
                </a:cxn>
                <a:cxn ang="0">
                  <a:pos x="151" y="986"/>
                </a:cxn>
                <a:cxn ang="0">
                  <a:pos x="267" y="829"/>
                </a:cxn>
                <a:cxn ang="0">
                  <a:pos x="410" y="679"/>
                </a:cxn>
                <a:cxn ang="0">
                  <a:pos x="578" y="538"/>
                </a:cxn>
                <a:cxn ang="0">
                  <a:pos x="768" y="408"/>
                </a:cxn>
                <a:cxn ang="0">
                  <a:pos x="978" y="292"/>
                </a:cxn>
                <a:cxn ang="0">
                  <a:pos x="1204" y="192"/>
                </a:cxn>
                <a:cxn ang="0">
                  <a:pos x="1443" y="110"/>
                </a:cxn>
                <a:cxn ang="0">
                  <a:pos x="1693" y="48"/>
                </a:cxn>
              </a:cxnLst>
              <a:rect l="0" t="0" r="r" b="b"/>
              <a:pathLst>
                <a:path w="3276" h="2190">
                  <a:moveTo>
                    <a:pt x="1693" y="48"/>
                  </a:moveTo>
                  <a:lnTo>
                    <a:pt x="1777" y="33"/>
                  </a:lnTo>
                  <a:lnTo>
                    <a:pt x="1860" y="22"/>
                  </a:lnTo>
                  <a:lnTo>
                    <a:pt x="1941" y="11"/>
                  </a:lnTo>
                  <a:lnTo>
                    <a:pt x="2022" y="5"/>
                  </a:lnTo>
                  <a:lnTo>
                    <a:pt x="2101" y="1"/>
                  </a:lnTo>
                  <a:lnTo>
                    <a:pt x="2178" y="0"/>
                  </a:lnTo>
                  <a:lnTo>
                    <a:pt x="2253" y="1"/>
                  </a:lnTo>
                  <a:lnTo>
                    <a:pt x="2326" y="5"/>
                  </a:lnTo>
                  <a:lnTo>
                    <a:pt x="2397" y="11"/>
                  </a:lnTo>
                  <a:lnTo>
                    <a:pt x="2466" y="20"/>
                  </a:lnTo>
                  <a:lnTo>
                    <a:pt x="2534" y="32"/>
                  </a:lnTo>
                  <a:lnTo>
                    <a:pt x="2599" y="47"/>
                  </a:lnTo>
                  <a:lnTo>
                    <a:pt x="2661" y="63"/>
                  </a:lnTo>
                  <a:lnTo>
                    <a:pt x="2722" y="82"/>
                  </a:lnTo>
                  <a:lnTo>
                    <a:pt x="2780" y="103"/>
                  </a:lnTo>
                  <a:lnTo>
                    <a:pt x="2835" y="127"/>
                  </a:lnTo>
                  <a:lnTo>
                    <a:pt x="2887" y="152"/>
                  </a:lnTo>
                  <a:lnTo>
                    <a:pt x="2937" y="180"/>
                  </a:lnTo>
                  <a:lnTo>
                    <a:pt x="2983" y="210"/>
                  </a:lnTo>
                  <a:lnTo>
                    <a:pt x="3027" y="242"/>
                  </a:lnTo>
                  <a:lnTo>
                    <a:pt x="3068" y="276"/>
                  </a:lnTo>
                  <a:lnTo>
                    <a:pt x="3104" y="311"/>
                  </a:lnTo>
                  <a:lnTo>
                    <a:pt x="3138" y="349"/>
                  </a:lnTo>
                  <a:lnTo>
                    <a:pt x="3169" y="390"/>
                  </a:lnTo>
                  <a:lnTo>
                    <a:pt x="3195" y="432"/>
                  </a:lnTo>
                  <a:lnTo>
                    <a:pt x="3218" y="475"/>
                  </a:lnTo>
                  <a:lnTo>
                    <a:pt x="3238" y="520"/>
                  </a:lnTo>
                  <a:lnTo>
                    <a:pt x="3254" y="567"/>
                  </a:lnTo>
                  <a:lnTo>
                    <a:pt x="3265" y="615"/>
                  </a:lnTo>
                  <a:lnTo>
                    <a:pt x="3273" y="666"/>
                  </a:lnTo>
                  <a:lnTo>
                    <a:pt x="3276" y="718"/>
                  </a:lnTo>
                  <a:lnTo>
                    <a:pt x="3276" y="771"/>
                  </a:lnTo>
                  <a:lnTo>
                    <a:pt x="3271" y="825"/>
                  </a:lnTo>
                  <a:lnTo>
                    <a:pt x="3262" y="880"/>
                  </a:lnTo>
                  <a:lnTo>
                    <a:pt x="3249" y="934"/>
                  </a:lnTo>
                  <a:lnTo>
                    <a:pt x="3232" y="989"/>
                  </a:lnTo>
                  <a:lnTo>
                    <a:pt x="3211" y="1043"/>
                  </a:lnTo>
                  <a:lnTo>
                    <a:pt x="3187" y="1098"/>
                  </a:lnTo>
                  <a:lnTo>
                    <a:pt x="3157" y="1151"/>
                  </a:lnTo>
                  <a:lnTo>
                    <a:pt x="3126" y="1204"/>
                  </a:lnTo>
                  <a:lnTo>
                    <a:pt x="3090" y="1257"/>
                  </a:lnTo>
                  <a:lnTo>
                    <a:pt x="3052" y="1309"/>
                  </a:lnTo>
                  <a:lnTo>
                    <a:pt x="3011" y="1361"/>
                  </a:lnTo>
                  <a:lnTo>
                    <a:pt x="2966" y="1411"/>
                  </a:lnTo>
                  <a:lnTo>
                    <a:pt x="2918" y="1462"/>
                  </a:lnTo>
                  <a:lnTo>
                    <a:pt x="2868" y="1511"/>
                  </a:lnTo>
                  <a:lnTo>
                    <a:pt x="2815" y="1560"/>
                  </a:lnTo>
                  <a:lnTo>
                    <a:pt x="2758" y="1606"/>
                  </a:lnTo>
                  <a:lnTo>
                    <a:pt x="2699" y="1652"/>
                  </a:lnTo>
                  <a:lnTo>
                    <a:pt x="2639" y="1696"/>
                  </a:lnTo>
                  <a:lnTo>
                    <a:pt x="2575" y="1739"/>
                  </a:lnTo>
                  <a:lnTo>
                    <a:pt x="2510" y="1781"/>
                  </a:lnTo>
                  <a:lnTo>
                    <a:pt x="2441" y="1822"/>
                  </a:lnTo>
                  <a:lnTo>
                    <a:pt x="2372" y="1861"/>
                  </a:lnTo>
                  <a:lnTo>
                    <a:pt x="2299" y="1898"/>
                  </a:lnTo>
                  <a:lnTo>
                    <a:pt x="2226" y="1933"/>
                  </a:lnTo>
                  <a:lnTo>
                    <a:pt x="2150" y="1967"/>
                  </a:lnTo>
                  <a:lnTo>
                    <a:pt x="2074" y="1998"/>
                  </a:lnTo>
                  <a:lnTo>
                    <a:pt x="1996" y="2028"/>
                  </a:lnTo>
                  <a:lnTo>
                    <a:pt x="1915" y="2055"/>
                  </a:lnTo>
                  <a:lnTo>
                    <a:pt x="1834" y="2080"/>
                  </a:lnTo>
                  <a:lnTo>
                    <a:pt x="1751" y="2103"/>
                  </a:lnTo>
                  <a:lnTo>
                    <a:pt x="1668" y="2123"/>
                  </a:lnTo>
                  <a:lnTo>
                    <a:pt x="1584" y="2142"/>
                  </a:lnTo>
                  <a:lnTo>
                    <a:pt x="1500" y="2157"/>
                  </a:lnTo>
                  <a:lnTo>
                    <a:pt x="1417" y="2168"/>
                  </a:lnTo>
                  <a:lnTo>
                    <a:pt x="1335" y="2179"/>
                  </a:lnTo>
                  <a:lnTo>
                    <a:pt x="1255" y="2185"/>
                  </a:lnTo>
                  <a:lnTo>
                    <a:pt x="1177" y="2189"/>
                  </a:lnTo>
                  <a:lnTo>
                    <a:pt x="1100" y="2190"/>
                  </a:lnTo>
                  <a:lnTo>
                    <a:pt x="1025" y="2189"/>
                  </a:lnTo>
                  <a:lnTo>
                    <a:pt x="952" y="2185"/>
                  </a:lnTo>
                  <a:lnTo>
                    <a:pt x="880" y="2179"/>
                  </a:lnTo>
                  <a:lnTo>
                    <a:pt x="810" y="2170"/>
                  </a:lnTo>
                  <a:lnTo>
                    <a:pt x="743" y="2158"/>
                  </a:lnTo>
                  <a:lnTo>
                    <a:pt x="678" y="2143"/>
                  </a:lnTo>
                  <a:lnTo>
                    <a:pt x="615" y="2127"/>
                  </a:lnTo>
                  <a:lnTo>
                    <a:pt x="556" y="2108"/>
                  </a:lnTo>
                  <a:lnTo>
                    <a:pt x="497" y="2087"/>
                  </a:lnTo>
                  <a:lnTo>
                    <a:pt x="443" y="2063"/>
                  </a:lnTo>
                  <a:lnTo>
                    <a:pt x="390" y="2038"/>
                  </a:lnTo>
                  <a:lnTo>
                    <a:pt x="340" y="2010"/>
                  </a:lnTo>
                  <a:lnTo>
                    <a:pt x="294" y="1980"/>
                  </a:lnTo>
                  <a:lnTo>
                    <a:pt x="251" y="1948"/>
                  </a:lnTo>
                  <a:lnTo>
                    <a:pt x="210" y="1914"/>
                  </a:lnTo>
                  <a:lnTo>
                    <a:pt x="173" y="1879"/>
                  </a:lnTo>
                  <a:lnTo>
                    <a:pt x="139" y="1841"/>
                  </a:lnTo>
                  <a:lnTo>
                    <a:pt x="109" y="1800"/>
                  </a:lnTo>
                  <a:lnTo>
                    <a:pt x="82" y="1758"/>
                  </a:lnTo>
                  <a:lnTo>
                    <a:pt x="58" y="1715"/>
                  </a:lnTo>
                  <a:lnTo>
                    <a:pt x="39" y="1670"/>
                  </a:lnTo>
                  <a:lnTo>
                    <a:pt x="24" y="1623"/>
                  </a:lnTo>
                  <a:lnTo>
                    <a:pt x="11" y="1575"/>
                  </a:lnTo>
                  <a:lnTo>
                    <a:pt x="4" y="1524"/>
                  </a:lnTo>
                  <a:lnTo>
                    <a:pt x="0" y="1472"/>
                  </a:lnTo>
                  <a:lnTo>
                    <a:pt x="1" y="1419"/>
                  </a:lnTo>
                  <a:lnTo>
                    <a:pt x="6" y="1365"/>
                  </a:lnTo>
                  <a:lnTo>
                    <a:pt x="15" y="1310"/>
                  </a:lnTo>
                  <a:lnTo>
                    <a:pt x="28" y="1256"/>
                  </a:lnTo>
                  <a:lnTo>
                    <a:pt x="46" y="1201"/>
                  </a:lnTo>
                  <a:lnTo>
                    <a:pt x="66" y="1147"/>
                  </a:lnTo>
                  <a:lnTo>
                    <a:pt x="91" y="1092"/>
                  </a:lnTo>
                  <a:lnTo>
                    <a:pt x="119" y="1039"/>
                  </a:lnTo>
                  <a:lnTo>
                    <a:pt x="151" y="986"/>
                  </a:lnTo>
                  <a:lnTo>
                    <a:pt x="186" y="933"/>
                  </a:lnTo>
                  <a:lnTo>
                    <a:pt x="225" y="881"/>
                  </a:lnTo>
                  <a:lnTo>
                    <a:pt x="267" y="829"/>
                  </a:lnTo>
                  <a:lnTo>
                    <a:pt x="311" y="779"/>
                  </a:lnTo>
                  <a:lnTo>
                    <a:pt x="359" y="728"/>
                  </a:lnTo>
                  <a:lnTo>
                    <a:pt x="410" y="679"/>
                  </a:lnTo>
                  <a:lnTo>
                    <a:pt x="463" y="630"/>
                  </a:lnTo>
                  <a:lnTo>
                    <a:pt x="519" y="584"/>
                  </a:lnTo>
                  <a:lnTo>
                    <a:pt x="578" y="538"/>
                  </a:lnTo>
                  <a:lnTo>
                    <a:pt x="639" y="494"/>
                  </a:lnTo>
                  <a:lnTo>
                    <a:pt x="702" y="451"/>
                  </a:lnTo>
                  <a:lnTo>
                    <a:pt x="768" y="408"/>
                  </a:lnTo>
                  <a:lnTo>
                    <a:pt x="837" y="368"/>
                  </a:lnTo>
                  <a:lnTo>
                    <a:pt x="906" y="329"/>
                  </a:lnTo>
                  <a:lnTo>
                    <a:pt x="978" y="292"/>
                  </a:lnTo>
                  <a:lnTo>
                    <a:pt x="1052" y="257"/>
                  </a:lnTo>
                  <a:lnTo>
                    <a:pt x="1126" y="223"/>
                  </a:lnTo>
                  <a:lnTo>
                    <a:pt x="1204" y="192"/>
                  </a:lnTo>
                  <a:lnTo>
                    <a:pt x="1282" y="162"/>
                  </a:lnTo>
                  <a:lnTo>
                    <a:pt x="1362" y="135"/>
                  </a:lnTo>
                  <a:lnTo>
                    <a:pt x="1443" y="110"/>
                  </a:lnTo>
                  <a:lnTo>
                    <a:pt x="1525" y="87"/>
                  </a:lnTo>
                  <a:lnTo>
                    <a:pt x="1608" y="67"/>
                  </a:lnTo>
                  <a:lnTo>
                    <a:pt x="1693" y="48"/>
                  </a:lnTo>
                  <a:close/>
                </a:path>
              </a:pathLst>
            </a:custGeom>
            <a:solidFill>
              <a:srgbClr val="FEFEFE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9"/>
            <p:cNvSpPr>
              <a:spLocks noEditPoints="1"/>
            </p:cNvSpPr>
            <p:nvPr/>
          </p:nvSpPr>
          <p:spPr bwMode="auto">
            <a:xfrm>
              <a:off x="783589" y="3041248"/>
              <a:ext cx="2838647" cy="1729112"/>
            </a:xfrm>
            <a:custGeom>
              <a:avLst/>
              <a:gdLst/>
              <a:ahLst/>
              <a:cxnLst>
                <a:cxn ang="0">
                  <a:pos x="1187" y="52"/>
                </a:cxn>
                <a:cxn ang="0">
                  <a:pos x="224" y="598"/>
                </a:cxn>
                <a:cxn ang="0">
                  <a:pos x="205" y="711"/>
                </a:cxn>
                <a:cxn ang="0">
                  <a:pos x="948" y="299"/>
                </a:cxn>
                <a:cxn ang="0">
                  <a:pos x="376" y="792"/>
                </a:cxn>
                <a:cxn ang="0">
                  <a:pos x="362" y="1325"/>
                </a:cxn>
                <a:cxn ang="0">
                  <a:pos x="1079" y="1708"/>
                </a:cxn>
                <a:cxn ang="0">
                  <a:pos x="2143" y="1495"/>
                </a:cxn>
                <a:cxn ang="0">
                  <a:pos x="2832" y="844"/>
                </a:cxn>
                <a:cxn ang="0">
                  <a:pos x="2213" y="1314"/>
                </a:cxn>
                <a:cxn ang="0">
                  <a:pos x="2337" y="1149"/>
                </a:cxn>
                <a:cxn ang="0">
                  <a:pos x="2578" y="575"/>
                </a:cxn>
                <a:cxn ang="0">
                  <a:pos x="2311" y="190"/>
                </a:cxn>
                <a:cxn ang="0">
                  <a:pos x="1895" y="1011"/>
                </a:cxn>
                <a:cxn ang="0">
                  <a:pos x="1855" y="1126"/>
                </a:cxn>
                <a:cxn ang="0">
                  <a:pos x="1901" y="1173"/>
                </a:cxn>
                <a:cxn ang="0">
                  <a:pos x="1878" y="1214"/>
                </a:cxn>
                <a:cxn ang="0">
                  <a:pos x="2008" y="1106"/>
                </a:cxn>
                <a:cxn ang="0">
                  <a:pos x="1911" y="1052"/>
                </a:cxn>
                <a:cxn ang="0">
                  <a:pos x="1768" y="1011"/>
                </a:cxn>
                <a:cxn ang="0">
                  <a:pos x="1607" y="1101"/>
                </a:cxn>
                <a:cxn ang="0">
                  <a:pos x="1717" y="1166"/>
                </a:cxn>
                <a:cxn ang="0">
                  <a:pos x="1599" y="1201"/>
                </a:cxn>
                <a:cxn ang="0">
                  <a:pos x="1789" y="1146"/>
                </a:cxn>
                <a:cxn ang="0">
                  <a:pos x="1673" y="1070"/>
                </a:cxn>
                <a:cxn ang="0">
                  <a:pos x="1579" y="1071"/>
                </a:cxn>
                <a:cxn ang="0">
                  <a:pos x="1413" y="1030"/>
                </a:cxn>
                <a:cxn ang="0">
                  <a:pos x="1437" y="1214"/>
                </a:cxn>
                <a:cxn ang="0">
                  <a:pos x="1475" y="1169"/>
                </a:cxn>
                <a:cxn ang="0">
                  <a:pos x="1501" y="1054"/>
                </a:cxn>
                <a:cxn ang="0">
                  <a:pos x="1299" y="1064"/>
                </a:cxn>
                <a:cxn ang="0">
                  <a:pos x="1303" y="1012"/>
                </a:cxn>
                <a:cxn ang="0">
                  <a:pos x="1087" y="1211"/>
                </a:cxn>
                <a:cxn ang="0">
                  <a:pos x="1140" y="1017"/>
                </a:cxn>
                <a:cxn ang="0">
                  <a:pos x="1077" y="1138"/>
                </a:cxn>
                <a:cxn ang="0">
                  <a:pos x="1035" y="1064"/>
                </a:cxn>
                <a:cxn ang="0">
                  <a:pos x="769" y="1212"/>
                </a:cxn>
                <a:cxn ang="0">
                  <a:pos x="649" y="1008"/>
                </a:cxn>
                <a:cxn ang="0">
                  <a:pos x="496" y="1169"/>
                </a:cxn>
                <a:cxn ang="0">
                  <a:pos x="674" y="1184"/>
                </a:cxn>
                <a:cxn ang="0">
                  <a:pos x="573" y="1087"/>
                </a:cxn>
                <a:cxn ang="0">
                  <a:pos x="2219" y="599"/>
                </a:cxn>
                <a:cxn ang="0">
                  <a:pos x="2185" y="787"/>
                </a:cxn>
                <a:cxn ang="0">
                  <a:pos x="2261" y="746"/>
                </a:cxn>
                <a:cxn ang="0">
                  <a:pos x="2337" y="541"/>
                </a:cxn>
                <a:cxn ang="0">
                  <a:pos x="1926" y="540"/>
                </a:cxn>
                <a:cxn ang="0">
                  <a:pos x="1613" y="576"/>
                </a:cxn>
                <a:cxn ang="0">
                  <a:pos x="1790" y="761"/>
                </a:cxn>
                <a:cxn ang="0">
                  <a:pos x="1665" y="816"/>
                </a:cxn>
                <a:cxn ang="0">
                  <a:pos x="1703" y="918"/>
                </a:cxn>
                <a:cxn ang="0">
                  <a:pos x="1909" y="740"/>
                </a:cxn>
                <a:cxn ang="0">
                  <a:pos x="1702" y="637"/>
                </a:cxn>
                <a:cxn ang="0">
                  <a:pos x="1321" y="597"/>
                </a:cxn>
                <a:cxn ang="0">
                  <a:pos x="1321" y="597"/>
                </a:cxn>
                <a:cxn ang="0">
                  <a:pos x="1550" y="599"/>
                </a:cxn>
                <a:cxn ang="0">
                  <a:pos x="1142" y="585"/>
                </a:cxn>
                <a:cxn ang="0">
                  <a:pos x="858" y="532"/>
                </a:cxn>
                <a:cxn ang="0">
                  <a:pos x="864" y="736"/>
                </a:cxn>
                <a:cxn ang="0">
                  <a:pos x="896" y="828"/>
                </a:cxn>
                <a:cxn ang="0">
                  <a:pos x="835" y="913"/>
                </a:cxn>
                <a:cxn ang="0">
                  <a:pos x="1116" y="774"/>
                </a:cxn>
                <a:cxn ang="0">
                  <a:pos x="912" y="654"/>
                </a:cxn>
                <a:cxn ang="0">
                  <a:pos x="1034" y="612"/>
                </a:cxn>
              </a:cxnLst>
              <a:rect l="0" t="0" r="r" b="b"/>
              <a:pathLst>
                <a:path w="2880" h="1720">
                  <a:moveTo>
                    <a:pt x="2185" y="121"/>
                  </a:moveTo>
                  <a:lnTo>
                    <a:pt x="2142" y="102"/>
                  </a:lnTo>
                  <a:lnTo>
                    <a:pt x="2098" y="84"/>
                  </a:lnTo>
                  <a:lnTo>
                    <a:pt x="2052" y="68"/>
                  </a:lnTo>
                  <a:lnTo>
                    <a:pt x="2007" y="54"/>
                  </a:lnTo>
                  <a:lnTo>
                    <a:pt x="1960" y="42"/>
                  </a:lnTo>
                  <a:lnTo>
                    <a:pt x="1913" y="31"/>
                  </a:lnTo>
                  <a:lnTo>
                    <a:pt x="1866" y="22"/>
                  </a:lnTo>
                  <a:lnTo>
                    <a:pt x="1820" y="14"/>
                  </a:lnTo>
                  <a:lnTo>
                    <a:pt x="1764" y="8"/>
                  </a:lnTo>
                  <a:lnTo>
                    <a:pt x="1709" y="4"/>
                  </a:lnTo>
                  <a:lnTo>
                    <a:pt x="1654" y="2"/>
                  </a:lnTo>
                  <a:lnTo>
                    <a:pt x="1599" y="0"/>
                  </a:lnTo>
                  <a:lnTo>
                    <a:pt x="1544" y="2"/>
                  </a:lnTo>
                  <a:lnTo>
                    <a:pt x="1489" y="4"/>
                  </a:lnTo>
                  <a:lnTo>
                    <a:pt x="1434" y="9"/>
                  </a:lnTo>
                  <a:lnTo>
                    <a:pt x="1379" y="16"/>
                  </a:lnTo>
                  <a:lnTo>
                    <a:pt x="1331" y="23"/>
                  </a:lnTo>
                  <a:lnTo>
                    <a:pt x="1283" y="31"/>
                  </a:lnTo>
                  <a:lnTo>
                    <a:pt x="1235" y="41"/>
                  </a:lnTo>
                  <a:lnTo>
                    <a:pt x="1187" y="52"/>
                  </a:lnTo>
                  <a:lnTo>
                    <a:pt x="1140" y="65"/>
                  </a:lnTo>
                  <a:lnTo>
                    <a:pt x="1092" y="79"/>
                  </a:lnTo>
                  <a:lnTo>
                    <a:pt x="1044" y="94"/>
                  </a:lnTo>
                  <a:lnTo>
                    <a:pt x="997" y="111"/>
                  </a:lnTo>
                  <a:lnTo>
                    <a:pt x="950" y="128"/>
                  </a:lnTo>
                  <a:lnTo>
                    <a:pt x="903" y="147"/>
                  </a:lnTo>
                  <a:lnTo>
                    <a:pt x="858" y="166"/>
                  </a:lnTo>
                  <a:lnTo>
                    <a:pt x="812" y="187"/>
                  </a:lnTo>
                  <a:lnTo>
                    <a:pt x="768" y="208"/>
                  </a:lnTo>
                  <a:lnTo>
                    <a:pt x="724" y="231"/>
                  </a:lnTo>
                  <a:lnTo>
                    <a:pt x="681" y="254"/>
                  </a:lnTo>
                  <a:lnTo>
                    <a:pt x="639" y="278"/>
                  </a:lnTo>
                  <a:lnTo>
                    <a:pt x="591" y="306"/>
                  </a:lnTo>
                  <a:lnTo>
                    <a:pt x="543" y="336"/>
                  </a:lnTo>
                  <a:lnTo>
                    <a:pt x="495" y="369"/>
                  </a:lnTo>
                  <a:lnTo>
                    <a:pt x="446" y="403"/>
                  </a:lnTo>
                  <a:lnTo>
                    <a:pt x="400" y="438"/>
                  </a:lnTo>
                  <a:lnTo>
                    <a:pt x="354" y="475"/>
                  </a:lnTo>
                  <a:lnTo>
                    <a:pt x="309" y="514"/>
                  </a:lnTo>
                  <a:lnTo>
                    <a:pt x="265" y="556"/>
                  </a:lnTo>
                  <a:lnTo>
                    <a:pt x="224" y="598"/>
                  </a:lnTo>
                  <a:lnTo>
                    <a:pt x="184" y="642"/>
                  </a:lnTo>
                  <a:lnTo>
                    <a:pt x="166" y="664"/>
                  </a:lnTo>
                  <a:lnTo>
                    <a:pt x="147" y="688"/>
                  </a:lnTo>
                  <a:lnTo>
                    <a:pt x="129" y="711"/>
                  </a:lnTo>
                  <a:lnTo>
                    <a:pt x="112" y="735"/>
                  </a:lnTo>
                  <a:lnTo>
                    <a:pt x="95" y="759"/>
                  </a:lnTo>
                  <a:lnTo>
                    <a:pt x="79" y="783"/>
                  </a:lnTo>
                  <a:lnTo>
                    <a:pt x="64" y="808"/>
                  </a:lnTo>
                  <a:lnTo>
                    <a:pt x="49" y="832"/>
                  </a:lnTo>
                  <a:lnTo>
                    <a:pt x="36" y="859"/>
                  </a:lnTo>
                  <a:lnTo>
                    <a:pt x="23" y="884"/>
                  </a:lnTo>
                  <a:lnTo>
                    <a:pt x="11" y="911"/>
                  </a:lnTo>
                  <a:lnTo>
                    <a:pt x="0" y="937"/>
                  </a:lnTo>
                  <a:lnTo>
                    <a:pt x="24" y="906"/>
                  </a:lnTo>
                  <a:lnTo>
                    <a:pt x="48" y="876"/>
                  </a:lnTo>
                  <a:lnTo>
                    <a:pt x="73" y="846"/>
                  </a:lnTo>
                  <a:lnTo>
                    <a:pt x="98" y="818"/>
                  </a:lnTo>
                  <a:lnTo>
                    <a:pt x="124" y="790"/>
                  </a:lnTo>
                  <a:lnTo>
                    <a:pt x="150" y="763"/>
                  </a:lnTo>
                  <a:lnTo>
                    <a:pt x="177" y="736"/>
                  </a:lnTo>
                  <a:lnTo>
                    <a:pt x="205" y="711"/>
                  </a:lnTo>
                  <a:lnTo>
                    <a:pt x="233" y="685"/>
                  </a:lnTo>
                  <a:lnTo>
                    <a:pt x="262" y="661"/>
                  </a:lnTo>
                  <a:lnTo>
                    <a:pt x="290" y="637"/>
                  </a:lnTo>
                  <a:lnTo>
                    <a:pt x="319" y="614"/>
                  </a:lnTo>
                  <a:lnTo>
                    <a:pt x="349" y="592"/>
                  </a:lnTo>
                  <a:lnTo>
                    <a:pt x="379" y="570"/>
                  </a:lnTo>
                  <a:lnTo>
                    <a:pt x="410" y="550"/>
                  </a:lnTo>
                  <a:lnTo>
                    <a:pt x="440" y="530"/>
                  </a:lnTo>
                  <a:lnTo>
                    <a:pt x="472" y="509"/>
                  </a:lnTo>
                  <a:lnTo>
                    <a:pt x="503" y="490"/>
                  </a:lnTo>
                  <a:lnTo>
                    <a:pt x="535" y="473"/>
                  </a:lnTo>
                  <a:lnTo>
                    <a:pt x="568" y="455"/>
                  </a:lnTo>
                  <a:lnTo>
                    <a:pt x="601" y="437"/>
                  </a:lnTo>
                  <a:lnTo>
                    <a:pt x="634" y="421"/>
                  </a:lnTo>
                  <a:lnTo>
                    <a:pt x="667" y="404"/>
                  </a:lnTo>
                  <a:lnTo>
                    <a:pt x="701" y="389"/>
                  </a:lnTo>
                  <a:lnTo>
                    <a:pt x="769" y="360"/>
                  </a:lnTo>
                  <a:lnTo>
                    <a:pt x="837" y="333"/>
                  </a:lnTo>
                  <a:lnTo>
                    <a:pt x="908" y="309"/>
                  </a:lnTo>
                  <a:lnTo>
                    <a:pt x="979" y="287"/>
                  </a:lnTo>
                  <a:lnTo>
                    <a:pt x="948" y="299"/>
                  </a:lnTo>
                  <a:lnTo>
                    <a:pt x="916" y="313"/>
                  </a:lnTo>
                  <a:lnTo>
                    <a:pt x="884" y="328"/>
                  </a:lnTo>
                  <a:lnTo>
                    <a:pt x="853" y="345"/>
                  </a:lnTo>
                  <a:lnTo>
                    <a:pt x="821" y="361"/>
                  </a:lnTo>
                  <a:lnTo>
                    <a:pt x="789" y="380"/>
                  </a:lnTo>
                  <a:lnTo>
                    <a:pt x="758" y="399"/>
                  </a:lnTo>
                  <a:lnTo>
                    <a:pt x="727" y="419"/>
                  </a:lnTo>
                  <a:lnTo>
                    <a:pt x="697" y="441"/>
                  </a:lnTo>
                  <a:lnTo>
                    <a:pt x="667" y="463"/>
                  </a:lnTo>
                  <a:lnTo>
                    <a:pt x="638" y="485"/>
                  </a:lnTo>
                  <a:lnTo>
                    <a:pt x="608" y="509"/>
                  </a:lnTo>
                  <a:lnTo>
                    <a:pt x="581" y="535"/>
                  </a:lnTo>
                  <a:lnTo>
                    <a:pt x="553" y="560"/>
                  </a:lnTo>
                  <a:lnTo>
                    <a:pt x="527" y="587"/>
                  </a:lnTo>
                  <a:lnTo>
                    <a:pt x="502" y="613"/>
                  </a:lnTo>
                  <a:lnTo>
                    <a:pt x="477" y="641"/>
                  </a:lnTo>
                  <a:lnTo>
                    <a:pt x="454" y="670"/>
                  </a:lnTo>
                  <a:lnTo>
                    <a:pt x="433" y="699"/>
                  </a:lnTo>
                  <a:lnTo>
                    <a:pt x="412" y="730"/>
                  </a:lnTo>
                  <a:lnTo>
                    <a:pt x="393" y="760"/>
                  </a:lnTo>
                  <a:lnTo>
                    <a:pt x="376" y="792"/>
                  </a:lnTo>
                  <a:lnTo>
                    <a:pt x="359" y="825"/>
                  </a:lnTo>
                  <a:lnTo>
                    <a:pt x="345" y="856"/>
                  </a:lnTo>
                  <a:lnTo>
                    <a:pt x="333" y="890"/>
                  </a:lnTo>
                  <a:lnTo>
                    <a:pt x="321" y="925"/>
                  </a:lnTo>
                  <a:lnTo>
                    <a:pt x="312" y="959"/>
                  </a:lnTo>
                  <a:lnTo>
                    <a:pt x="306" y="993"/>
                  </a:lnTo>
                  <a:lnTo>
                    <a:pt x="301" y="1030"/>
                  </a:lnTo>
                  <a:lnTo>
                    <a:pt x="298" y="1065"/>
                  </a:lnTo>
                  <a:lnTo>
                    <a:pt x="298" y="1102"/>
                  </a:lnTo>
                  <a:lnTo>
                    <a:pt x="300" y="1138"/>
                  </a:lnTo>
                  <a:lnTo>
                    <a:pt x="302" y="1156"/>
                  </a:lnTo>
                  <a:lnTo>
                    <a:pt x="305" y="1174"/>
                  </a:lnTo>
                  <a:lnTo>
                    <a:pt x="307" y="1192"/>
                  </a:lnTo>
                  <a:lnTo>
                    <a:pt x="312" y="1209"/>
                  </a:lnTo>
                  <a:lnTo>
                    <a:pt x="317" y="1226"/>
                  </a:lnTo>
                  <a:lnTo>
                    <a:pt x="322" y="1242"/>
                  </a:lnTo>
                  <a:lnTo>
                    <a:pt x="329" y="1260"/>
                  </a:lnTo>
                  <a:lnTo>
                    <a:pt x="336" y="1276"/>
                  </a:lnTo>
                  <a:lnTo>
                    <a:pt x="344" y="1293"/>
                  </a:lnTo>
                  <a:lnTo>
                    <a:pt x="352" y="1309"/>
                  </a:lnTo>
                  <a:lnTo>
                    <a:pt x="362" y="1325"/>
                  </a:lnTo>
                  <a:lnTo>
                    <a:pt x="371" y="1341"/>
                  </a:lnTo>
                  <a:lnTo>
                    <a:pt x="382" y="1356"/>
                  </a:lnTo>
                  <a:lnTo>
                    <a:pt x="392" y="1371"/>
                  </a:lnTo>
                  <a:lnTo>
                    <a:pt x="405" y="1387"/>
                  </a:lnTo>
                  <a:lnTo>
                    <a:pt x="416" y="1402"/>
                  </a:lnTo>
                  <a:lnTo>
                    <a:pt x="443" y="1430"/>
                  </a:lnTo>
                  <a:lnTo>
                    <a:pt x="472" y="1457"/>
                  </a:lnTo>
                  <a:lnTo>
                    <a:pt x="502" y="1484"/>
                  </a:lnTo>
                  <a:lnTo>
                    <a:pt x="535" y="1511"/>
                  </a:lnTo>
                  <a:lnTo>
                    <a:pt x="570" y="1535"/>
                  </a:lnTo>
                  <a:lnTo>
                    <a:pt x="607" y="1557"/>
                  </a:lnTo>
                  <a:lnTo>
                    <a:pt x="645" y="1579"/>
                  </a:lnTo>
                  <a:lnTo>
                    <a:pt x="686" y="1599"/>
                  </a:lnTo>
                  <a:lnTo>
                    <a:pt x="732" y="1620"/>
                  </a:lnTo>
                  <a:lnTo>
                    <a:pt x="779" y="1639"/>
                  </a:lnTo>
                  <a:lnTo>
                    <a:pt x="827" y="1655"/>
                  </a:lnTo>
                  <a:lnTo>
                    <a:pt x="877" y="1669"/>
                  </a:lnTo>
                  <a:lnTo>
                    <a:pt x="926" y="1682"/>
                  </a:lnTo>
                  <a:lnTo>
                    <a:pt x="977" y="1693"/>
                  </a:lnTo>
                  <a:lnTo>
                    <a:pt x="1027" y="1702"/>
                  </a:lnTo>
                  <a:lnTo>
                    <a:pt x="1079" y="1708"/>
                  </a:lnTo>
                  <a:lnTo>
                    <a:pt x="1130" y="1713"/>
                  </a:lnTo>
                  <a:lnTo>
                    <a:pt x="1182" y="1717"/>
                  </a:lnTo>
                  <a:lnTo>
                    <a:pt x="1234" y="1720"/>
                  </a:lnTo>
                  <a:lnTo>
                    <a:pt x="1284" y="1720"/>
                  </a:lnTo>
                  <a:lnTo>
                    <a:pt x="1336" y="1718"/>
                  </a:lnTo>
                  <a:lnTo>
                    <a:pt x="1387" y="1716"/>
                  </a:lnTo>
                  <a:lnTo>
                    <a:pt x="1437" y="1712"/>
                  </a:lnTo>
                  <a:lnTo>
                    <a:pt x="1488" y="1706"/>
                  </a:lnTo>
                  <a:lnTo>
                    <a:pt x="1535" y="1699"/>
                  </a:lnTo>
                  <a:lnTo>
                    <a:pt x="1583" y="1692"/>
                  </a:lnTo>
                  <a:lnTo>
                    <a:pt x="1632" y="1682"/>
                  </a:lnTo>
                  <a:lnTo>
                    <a:pt x="1682" y="1670"/>
                  </a:lnTo>
                  <a:lnTo>
                    <a:pt x="1732" y="1656"/>
                  </a:lnTo>
                  <a:lnTo>
                    <a:pt x="1783" y="1642"/>
                  </a:lnTo>
                  <a:lnTo>
                    <a:pt x="1835" y="1626"/>
                  </a:lnTo>
                  <a:lnTo>
                    <a:pt x="1885" y="1607"/>
                  </a:lnTo>
                  <a:lnTo>
                    <a:pt x="1937" y="1588"/>
                  </a:lnTo>
                  <a:lnTo>
                    <a:pt x="1989" y="1566"/>
                  </a:lnTo>
                  <a:lnTo>
                    <a:pt x="2041" y="1545"/>
                  </a:lnTo>
                  <a:lnTo>
                    <a:pt x="2093" y="1521"/>
                  </a:lnTo>
                  <a:lnTo>
                    <a:pt x="2143" y="1495"/>
                  </a:lnTo>
                  <a:lnTo>
                    <a:pt x="2194" y="1469"/>
                  </a:lnTo>
                  <a:lnTo>
                    <a:pt x="2243" y="1441"/>
                  </a:lnTo>
                  <a:lnTo>
                    <a:pt x="2293" y="1411"/>
                  </a:lnTo>
                  <a:lnTo>
                    <a:pt x="2341" y="1380"/>
                  </a:lnTo>
                  <a:lnTo>
                    <a:pt x="2389" y="1349"/>
                  </a:lnTo>
                  <a:lnTo>
                    <a:pt x="2436" y="1316"/>
                  </a:lnTo>
                  <a:lnTo>
                    <a:pt x="2480" y="1282"/>
                  </a:lnTo>
                  <a:lnTo>
                    <a:pt x="2524" y="1245"/>
                  </a:lnTo>
                  <a:lnTo>
                    <a:pt x="2566" y="1208"/>
                  </a:lnTo>
                  <a:lnTo>
                    <a:pt x="2607" y="1171"/>
                  </a:lnTo>
                  <a:lnTo>
                    <a:pt x="2646" y="1132"/>
                  </a:lnTo>
                  <a:lnTo>
                    <a:pt x="2683" y="1092"/>
                  </a:lnTo>
                  <a:lnTo>
                    <a:pt x="2718" y="1051"/>
                  </a:lnTo>
                  <a:lnTo>
                    <a:pt x="2751" y="1008"/>
                  </a:lnTo>
                  <a:lnTo>
                    <a:pt x="2781" y="965"/>
                  </a:lnTo>
                  <a:lnTo>
                    <a:pt x="2810" y="921"/>
                  </a:lnTo>
                  <a:lnTo>
                    <a:pt x="2836" y="876"/>
                  </a:lnTo>
                  <a:lnTo>
                    <a:pt x="2858" y="830"/>
                  </a:lnTo>
                  <a:lnTo>
                    <a:pt x="2880" y="783"/>
                  </a:lnTo>
                  <a:lnTo>
                    <a:pt x="2856" y="814"/>
                  </a:lnTo>
                  <a:lnTo>
                    <a:pt x="2832" y="844"/>
                  </a:lnTo>
                  <a:lnTo>
                    <a:pt x="2807" y="874"/>
                  </a:lnTo>
                  <a:lnTo>
                    <a:pt x="2781" y="902"/>
                  </a:lnTo>
                  <a:lnTo>
                    <a:pt x="2755" y="930"/>
                  </a:lnTo>
                  <a:lnTo>
                    <a:pt x="2729" y="957"/>
                  </a:lnTo>
                  <a:lnTo>
                    <a:pt x="2702" y="984"/>
                  </a:lnTo>
                  <a:lnTo>
                    <a:pt x="2675" y="1009"/>
                  </a:lnTo>
                  <a:lnTo>
                    <a:pt x="2647" y="1035"/>
                  </a:lnTo>
                  <a:lnTo>
                    <a:pt x="2618" y="1059"/>
                  </a:lnTo>
                  <a:lnTo>
                    <a:pt x="2589" y="1082"/>
                  </a:lnTo>
                  <a:lnTo>
                    <a:pt x="2560" y="1106"/>
                  </a:lnTo>
                  <a:lnTo>
                    <a:pt x="2531" y="1127"/>
                  </a:lnTo>
                  <a:lnTo>
                    <a:pt x="2500" y="1149"/>
                  </a:lnTo>
                  <a:lnTo>
                    <a:pt x="2470" y="1170"/>
                  </a:lnTo>
                  <a:lnTo>
                    <a:pt x="2440" y="1190"/>
                  </a:lnTo>
                  <a:lnTo>
                    <a:pt x="2408" y="1209"/>
                  </a:lnTo>
                  <a:lnTo>
                    <a:pt x="2376" y="1228"/>
                  </a:lnTo>
                  <a:lnTo>
                    <a:pt x="2345" y="1247"/>
                  </a:lnTo>
                  <a:lnTo>
                    <a:pt x="2312" y="1265"/>
                  </a:lnTo>
                  <a:lnTo>
                    <a:pt x="2279" y="1283"/>
                  </a:lnTo>
                  <a:lnTo>
                    <a:pt x="2246" y="1299"/>
                  </a:lnTo>
                  <a:lnTo>
                    <a:pt x="2213" y="1314"/>
                  </a:lnTo>
                  <a:lnTo>
                    <a:pt x="2179" y="1330"/>
                  </a:lnTo>
                  <a:lnTo>
                    <a:pt x="2112" y="1359"/>
                  </a:lnTo>
                  <a:lnTo>
                    <a:pt x="2042" y="1385"/>
                  </a:lnTo>
                  <a:lnTo>
                    <a:pt x="1973" y="1411"/>
                  </a:lnTo>
                  <a:lnTo>
                    <a:pt x="1901" y="1432"/>
                  </a:lnTo>
                  <a:lnTo>
                    <a:pt x="1930" y="1421"/>
                  </a:lnTo>
                  <a:lnTo>
                    <a:pt x="1957" y="1409"/>
                  </a:lnTo>
                  <a:lnTo>
                    <a:pt x="1987" y="1395"/>
                  </a:lnTo>
                  <a:lnTo>
                    <a:pt x="2016" y="1382"/>
                  </a:lnTo>
                  <a:lnTo>
                    <a:pt x="2044" y="1366"/>
                  </a:lnTo>
                  <a:lnTo>
                    <a:pt x="2073" y="1350"/>
                  </a:lnTo>
                  <a:lnTo>
                    <a:pt x="2100" y="1333"/>
                  </a:lnTo>
                  <a:lnTo>
                    <a:pt x="2128" y="1316"/>
                  </a:lnTo>
                  <a:lnTo>
                    <a:pt x="2156" y="1298"/>
                  </a:lnTo>
                  <a:lnTo>
                    <a:pt x="2184" y="1279"/>
                  </a:lnTo>
                  <a:lnTo>
                    <a:pt x="2211" y="1259"/>
                  </a:lnTo>
                  <a:lnTo>
                    <a:pt x="2237" y="1238"/>
                  </a:lnTo>
                  <a:lnTo>
                    <a:pt x="2264" y="1217"/>
                  </a:lnTo>
                  <a:lnTo>
                    <a:pt x="2289" y="1195"/>
                  </a:lnTo>
                  <a:lnTo>
                    <a:pt x="2313" y="1173"/>
                  </a:lnTo>
                  <a:lnTo>
                    <a:pt x="2337" y="1149"/>
                  </a:lnTo>
                  <a:lnTo>
                    <a:pt x="2361" y="1125"/>
                  </a:lnTo>
                  <a:lnTo>
                    <a:pt x="2383" y="1101"/>
                  </a:lnTo>
                  <a:lnTo>
                    <a:pt x="2405" y="1075"/>
                  </a:lnTo>
                  <a:lnTo>
                    <a:pt x="2426" y="1050"/>
                  </a:lnTo>
                  <a:lnTo>
                    <a:pt x="2445" y="1023"/>
                  </a:lnTo>
                  <a:lnTo>
                    <a:pt x="2464" y="995"/>
                  </a:lnTo>
                  <a:lnTo>
                    <a:pt x="2481" y="968"/>
                  </a:lnTo>
                  <a:lnTo>
                    <a:pt x="2498" y="940"/>
                  </a:lnTo>
                  <a:lnTo>
                    <a:pt x="2512" y="912"/>
                  </a:lnTo>
                  <a:lnTo>
                    <a:pt x="2526" y="882"/>
                  </a:lnTo>
                  <a:lnTo>
                    <a:pt x="2538" y="852"/>
                  </a:lnTo>
                  <a:lnTo>
                    <a:pt x="2550" y="822"/>
                  </a:lnTo>
                  <a:lnTo>
                    <a:pt x="2559" y="792"/>
                  </a:lnTo>
                  <a:lnTo>
                    <a:pt x="2566" y="761"/>
                  </a:lnTo>
                  <a:lnTo>
                    <a:pt x="2572" y="730"/>
                  </a:lnTo>
                  <a:lnTo>
                    <a:pt x="2578" y="697"/>
                  </a:lnTo>
                  <a:lnTo>
                    <a:pt x="2580" y="671"/>
                  </a:lnTo>
                  <a:lnTo>
                    <a:pt x="2581" y="647"/>
                  </a:lnTo>
                  <a:lnTo>
                    <a:pt x="2581" y="622"/>
                  </a:lnTo>
                  <a:lnTo>
                    <a:pt x="2580" y="598"/>
                  </a:lnTo>
                  <a:lnTo>
                    <a:pt x="2578" y="575"/>
                  </a:lnTo>
                  <a:lnTo>
                    <a:pt x="2575" y="552"/>
                  </a:lnTo>
                  <a:lnTo>
                    <a:pt x="2570" y="530"/>
                  </a:lnTo>
                  <a:lnTo>
                    <a:pt x="2564" y="507"/>
                  </a:lnTo>
                  <a:lnTo>
                    <a:pt x="2557" y="485"/>
                  </a:lnTo>
                  <a:lnTo>
                    <a:pt x="2550" y="464"/>
                  </a:lnTo>
                  <a:lnTo>
                    <a:pt x="2541" y="444"/>
                  </a:lnTo>
                  <a:lnTo>
                    <a:pt x="2531" y="423"/>
                  </a:lnTo>
                  <a:lnTo>
                    <a:pt x="2519" y="403"/>
                  </a:lnTo>
                  <a:lnTo>
                    <a:pt x="2508" y="384"/>
                  </a:lnTo>
                  <a:lnTo>
                    <a:pt x="2495" y="365"/>
                  </a:lnTo>
                  <a:lnTo>
                    <a:pt x="2483" y="347"/>
                  </a:lnTo>
                  <a:lnTo>
                    <a:pt x="2467" y="330"/>
                  </a:lnTo>
                  <a:lnTo>
                    <a:pt x="2454" y="312"/>
                  </a:lnTo>
                  <a:lnTo>
                    <a:pt x="2437" y="295"/>
                  </a:lnTo>
                  <a:lnTo>
                    <a:pt x="2421" y="279"/>
                  </a:lnTo>
                  <a:lnTo>
                    <a:pt x="2404" y="263"/>
                  </a:lnTo>
                  <a:lnTo>
                    <a:pt x="2386" y="247"/>
                  </a:lnTo>
                  <a:lnTo>
                    <a:pt x="2369" y="232"/>
                  </a:lnTo>
                  <a:lnTo>
                    <a:pt x="2350" y="218"/>
                  </a:lnTo>
                  <a:lnTo>
                    <a:pt x="2331" y="204"/>
                  </a:lnTo>
                  <a:lnTo>
                    <a:pt x="2311" y="190"/>
                  </a:lnTo>
                  <a:lnTo>
                    <a:pt x="2290" y="178"/>
                  </a:lnTo>
                  <a:lnTo>
                    <a:pt x="2270" y="165"/>
                  </a:lnTo>
                  <a:lnTo>
                    <a:pt x="2228" y="142"/>
                  </a:lnTo>
                  <a:lnTo>
                    <a:pt x="2185" y="121"/>
                  </a:lnTo>
                  <a:close/>
                  <a:moveTo>
                    <a:pt x="2021" y="1066"/>
                  </a:moveTo>
                  <a:lnTo>
                    <a:pt x="2023" y="1056"/>
                  </a:lnTo>
                  <a:lnTo>
                    <a:pt x="2025" y="1049"/>
                  </a:lnTo>
                  <a:lnTo>
                    <a:pt x="2025" y="1041"/>
                  </a:lnTo>
                  <a:lnTo>
                    <a:pt x="2023" y="1035"/>
                  </a:lnTo>
                  <a:lnTo>
                    <a:pt x="2021" y="1030"/>
                  </a:lnTo>
                  <a:lnTo>
                    <a:pt x="2018" y="1025"/>
                  </a:lnTo>
                  <a:lnTo>
                    <a:pt x="2014" y="1021"/>
                  </a:lnTo>
                  <a:lnTo>
                    <a:pt x="2009" y="1017"/>
                  </a:lnTo>
                  <a:lnTo>
                    <a:pt x="2004" y="1014"/>
                  </a:lnTo>
                  <a:lnTo>
                    <a:pt x="1992" y="1011"/>
                  </a:lnTo>
                  <a:lnTo>
                    <a:pt x="1978" y="1008"/>
                  </a:lnTo>
                  <a:lnTo>
                    <a:pt x="1961" y="1007"/>
                  </a:lnTo>
                  <a:lnTo>
                    <a:pt x="1945" y="1007"/>
                  </a:lnTo>
                  <a:lnTo>
                    <a:pt x="1923" y="1007"/>
                  </a:lnTo>
                  <a:lnTo>
                    <a:pt x="1904" y="1009"/>
                  </a:lnTo>
                  <a:lnTo>
                    <a:pt x="1895" y="1011"/>
                  </a:lnTo>
                  <a:lnTo>
                    <a:pt x="1887" y="1012"/>
                  </a:lnTo>
                  <a:lnTo>
                    <a:pt x="1878" y="1014"/>
                  </a:lnTo>
                  <a:lnTo>
                    <a:pt x="1871" y="1018"/>
                  </a:lnTo>
                  <a:lnTo>
                    <a:pt x="1864" y="1022"/>
                  </a:lnTo>
                  <a:lnTo>
                    <a:pt x="1857" y="1026"/>
                  </a:lnTo>
                  <a:lnTo>
                    <a:pt x="1852" y="1032"/>
                  </a:lnTo>
                  <a:lnTo>
                    <a:pt x="1846" y="1038"/>
                  </a:lnTo>
                  <a:lnTo>
                    <a:pt x="1842" y="1045"/>
                  </a:lnTo>
                  <a:lnTo>
                    <a:pt x="1838" y="1054"/>
                  </a:lnTo>
                  <a:lnTo>
                    <a:pt x="1835" y="1063"/>
                  </a:lnTo>
                  <a:lnTo>
                    <a:pt x="1832" y="1073"/>
                  </a:lnTo>
                  <a:lnTo>
                    <a:pt x="1831" y="1080"/>
                  </a:lnTo>
                  <a:lnTo>
                    <a:pt x="1830" y="1088"/>
                  </a:lnTo>
                  <a:lnTo>
                    <a:pt x="1830" y="1094"/>
                  </a:lnTo>
                  <a:lnTo>
                    <a:pt x="1831" y="1101"/>
                  </a:lnTo>
                  <a:lnTo>
                    <a:pt x="1832" y="1106"/>
                  </a:lnTo>
                  <a:lnTo>
                    <a:pt x="1835" y="1111"/>
                  </a:lnTo>
                  <a:lnTo>
                    <a:pt x="1838" y="1114"/>
                  </a:lnTo>
                  <a:lnTo>
                    <a:pt x="1844" y="1120"/>
                  </a:lnTo>
                  <a:lnTo>
                    <a:pt x="1849" y="1122"/>
                  </a:lnTo>
                  <a:lnTo>
                    <a:pt x="1855" y="1126"/>
                  </a:lnTo>
                  <a:lnTo>
                    <a:pt x="1863" y="1128"/>
                  </a:lnTo>
                  <a:lnTo>
                    <a:pt x="1871" y="1131"/>
                  </a:lnTo>
                  <a:lnTo>
                    <a:pt x="1892" y="1133"/>
                  </a:lnTo>
                  <a:lnTo>
                    <a:pt x="1917" y="1135"/>
                  </a:lnTo>
                  <a:lnTo>
                    <a:pt x="1926" y="1135"/>
                  </a:lnTo>
                  <a:lnTo>
                    <a:pt x="1933" y="1135"/>
                  </a:lnTo>
                  <a:lnTo>
                    <a:pt x="1940" y="1136"/>
                  </a:lnTo>
                  <a:lnTo>
                    <a:pt x="1944" y="1138"/>
                  </a:lnTo>
                  <a:lnTo>
                    <a:pt x="1946" y="1141"/>
                  </a:lnTo>
                  <a:lnTo>
                    <a:pt x="1947" y="1145"/>
                  </a:lnTo>
                  <a:lnTo>
                    <a:pt x="1947" y="1149"/>
                  </a:lnTo>
                  <a:lnTo>
                    <a:pt x="1947" y="1154"/>
                  </a:lnTo>
                  <a:lnTo>
                    <a:pt x="1946" y="1159"/>
                  </a:lnTo>
                  <a:lnTo>
                    <a:pt x="1944" y="1164"/>
                  </a:lnTo>
                  <a:lnTo>
                    <a:pt x="1941" y="1166"/>
                  </a:lnTo>
                  <a:lnTo>
                    <a:pt x="1936" y="1169"/>
                  </a:lnTo>
                  <a:lnTo>
                    <a:pt x="1932" y="1170"/>
                  </a:lnTo>
                  <a:lnTo>
                    <a:pt x="1926" y="1171"/>
                  </a:lnTo>
                  <a:lnTo>
                    <a:pt x="1918" y="1173"/>
                  </a:lnTo>
                  <a:lnTo>
                    <a:pt x="1908" y="1173"/>
                  </a:lnTo>
                  <a:lnTo>
                    <a:pt x="1901" y="1173"/>
                  </a:lnTo>
                  <a:lnTo>
                    <a:pt x="1894" y="1171"/>
                  </a:lnTo>
                  <a:lnTo>
                    <a:pt x="1889" y="1170"/>
                  </a:lnTo>
                  <a:lnTo>
                    <a:pt x="1884" y="1169"/>
                  </a:lnTo>
                  <a:lnTo>
                    <a:pt x="1882" y="1166"/>
                  </a:lnTo>
                  <a:lnTo>
                    <a:pt x="1880" y="1163"/>
                  </a:lnTo>
                  <a:lnTo>
                    <a:pt x="1880" y="1157"/>
                  </a:lnTo>
                  <a:lnTo>
                    <a:pt x="1880" y="1151"/>
                  </a:lnTo>
                  <a:lnTo>
                    <a:pt x="1814" y="1151"/>
                  </a:lnTo>
                  <a:lnTo>
                    <a:pt x="1813" y="1161"/>
                  </a:lnTo>
                  <a:lnTo>
                    <a:pt x="1812" y="1170"/>
                  </a:lnTo>
                  <a:lnTo>
                    <a:pt x="1812" y="1178"/>
                  </a:lnTo>
                  <a:lnTo>
                    <a:pt x="1813" y="1185"/>
                  </a:lnTo>
                  <a:lnTo>
                    <a:pt x="1816" y="1192"/>
                  </a:lnTo>
                  <a:lnTo>
                    <a:pt x="1818" y="1197"/>
                  </a:lnTo>
                  <a:lnTo>
                    <a:pt x="1822" y="1201"/>
                  </a:lnTo>
                  <a:lnTo>
                    <a:pt x="1827" y="1204"/>
                  </a:lnTo>
                  <a:lnTo>
                    <a:pt x="1833" y="1208"/>
                  </a:lnTo>
                  <a:lnTo>
                    <a:pt x="1841" y="1211"/>
                  </a:lnTo>
                  <a:lnTo>
                    <a:pt x="1849" y="1212"/>
                  </a:lnTo>
                  <a:lnTo>
                    <a:pt x="1857" y="1213"/>
                  </a:lnTo>
                  <a:lnTo>
                    <a:pt x="1878" y="1214"/>
                  </a:lnTo>
                  <a:lnTo>
                    <a:pt x="1902" y="1214"/>
                  </a:lnTo>
                  <a:lnTo>
                    <a:pt x="1925" y="1214"/>
                  </a:lnTo>
                  <a:lnTo>
                    <a:pt x="1945" y="1213"/>
                  </a:lnTo>
                  <a:lnTo>
                    <a:pt x="1954" y="1211"/>
                  </a:lnTo>
                  <a:lnTo>
                    <a:pt x="1963" y="1209"/>
                  </a:lnTo>
                  <a:lnTo>
                    <a:pt x="1970" y="1206"/>
                  </a:lnTo>
                  <a:lnTo>
                    <a:pt x="1976" y="1203"/>
                  </a:lnTo>
                  <a:lnTo>
                    <a:pt x="1983" y="1199"/>
                  </a:lnTo>
                  <a:lnTo>
                    <a:pt x="1989" y="1194"/>
                  </a:lnTo>
                  <a:lnTo>
                    <a:pt x="1994" y="1188"/>
                  </a:lnTo>
                  <a:lnTo>
                    <a:pt x="1999" y="1182"/>
                  </a:lnTo>
                  <a:lnTo>
                    <a:pt x="2003" y="1175"/>
                  </a:lnTo>
                  <a:lnTo>
                    <a:pt x="2007" y="1166"/>
                  </a:lnTo>
                  <a:lnTo>
                    <a:pt x="2011" y="1157"/>
                  </a:lnTo>
                  <a:lnTo>
                    <a:pt x="2013" y="1146"/>
                  </a:lnTo>
                  <a:lnTo>
                    <a:pt x="2014" y="1137"/>
                  </a:lnTo>
                  <a:lnTo>
                    <a:pt x="2016" y="1130"/>
                  </a:lnTo>
                  <a:lnTo>
                    <a:pt x="2014" y="1122"/>
                  </a:lnTo>
                  <a:lnTo>
                    <a:pt x="2013" y="1116"/>
                  </a:lnTo>
                  <a:lnTo>
                    <a:pt x="2012" y="1109"/>
                  </a:lnTo>
                  <a:lnTo>
                    <a:pt x="2008" y="1106"/>
                  </a:lnTo>
                  <a:lnTo>
                    <a:pt x="2004" y="1101"/>
                  </a:lnTo>
                  <a:lnTo>
                    <a:pt x="1999" y="1097"/>
                  </a:lnTo>
                  <a:lnTo>
                    <a:pt x="1994" y="1094"/>
                  </a:lnTo>
                  <a:lnTo>
                    <a:pt x="1988" y="1092"/>
                  </a:lnTo>
                  <a:lnTo>
                    <a:pt x="1980" y="1089"/>
                  </a:lnTo>
                  <a:lnTo>
                    <a:pt x="1971" y="1088"/>
                  </a:lnTo>
                  <a:lnTo>
                    <a:pt x="1951" y="1087"/>
                  </a:lnTo>
                  <a:lnTo>
                    <a:pt x="1927" y="1085"/>
                  </a:lnTo>
                  <a:lnTo>
                    <a:pt x="1917" y="1085"/>
                  </a:lnTo>
                  <a:lnTo>
                    <a:pt x="1909" y="1084"/>
                  </a:lnTo>
                  <a:lnTo>
                    <a:pt x="1903" y="1083"/>
                  </a:lnTo>
                  <a:lnTo>
                    <a:pt x="1899" y="1080"/>
                  </a:lnTo>
                  <a:lnTo>
                    <a:pt x="1897" y="1078"/>
                  </a:lnTo>
                  <a:lnTo>
                    <a:pt x="1897" y="1074"/>
                  </a:lnTo>
                  <a:lnTo>
                    <a:pt x="1897" y="1070"/>
                  </a:lnTo>
                  <a:lnTo>
                    <a:pt x="1897" y="1068"/>
                  </a:lnTo>
                  <a:lnTo>
                    <a:pt x="1898" y="1063"/>
                  </a:lnTo>
                  <a:lnTo>
                    <a:pt x="1899" y="1059"/>
                  </a:lnTo>
                  <a:lnTo>
                    <a:pt x="1902" y="1056"/>
                  </a:lnTo>
                  <a:lnTo>
                    <a:pt x="1906" y="1054"/>
                  </a:lnTo>
                  <a:lnTo>
                    <a:pt x="1911" y="1052"/>
                  </a:lnTo>
                  <a:lnTo>
                    <a:pt x="1917" y="1050"/>
                  </a:lnTo>
                  <a:lnTo>
                    <a:pt x="1925" y="1050"/>
                  </a:lnTo>
                  <a:lnTo>
                    <a:pt x="1936" y="1050"/>
                  </a:lnTo>
                  <a:lnTo>
                    <a:pt x="1947" y="1050"/>
                  </a:lnTo>
                  <a:lnTo>
                    <a:pt x="1955" y="1052"/>
                  </a:lnTo>
                  <a:lnTo>
                    <a:pt x="1957" y="1055"/>
                  </a:lnTo>
                  <a:lnTo>
                    <a:pt x="1959" y="1057"/>
                  </a:lnTo>
                  <a:lnTo>
                    <a:pt x="1959" y="1061"/>
                  </a:lnTo>
                  <a:lnTo>
                    <a:pt x="1959" y="1066"/>
                  </a:lnTo>
                  <a:lnTo>
                    <a:pt x="2021" y="1066"/>
                  </a:lnTo>
                  <a:close/>
                  <a:moveTo>
                    <a:pt x="1797" y="1066"/>
                  </a:moveTo>
                  <a:lnTo>
                    <a:pt x="1799" y="1056"/>
                  </a:lnTo>
                  <a:lnTo>
                    <a:pt x="1801" y="1049"/>
                  </a:lnTo>
                  <a:lnTo>
                    <a:pt x="1801" y="1041"/>
                  </a:lnTo>
                  <a:lnTo>
                    <a:pt x="1799" y="1035"/>
                  </a:lnTo>
                  <a:lnTo>
                    <a:pt x="1798" y="1030"/>
                  </a:lnTo>
                  <a:lnTo>
                    <a:pt x="1794" y="1025"/>
                  </a:lnTo>
                  <a:lnTo>
                    <a:pt x="1790" y="1021"/>
                  </a:lnTo>
                  <a:lnTo>
                    <a:pt x="1785" y="1017"/>
                  </a:lnTo>
                  <a:lnTo>
                    <a:pt x="1780" y="1014"/>
                  </a:lnTo>
                  <a:lnTo>
                    <a:pt x="1768" y="1011"/>
                  </a:lnTo>
                  <a:lnTo>
                    <a:pt x="1754" y="1008"/>
                  </a:lnTo>
                  <a:lnTo>
                    <a:pt x="1737" y="1007"/>
                  </a:lnTo>
                  <a:lnTo>
                    <a:pt x="1721" y="1007"/>
                  </a:lnTo>
                  <a:lnTo>
                    <a:pt x="1699" y="1007"/>
                  </a:lnTo>
                  <a:lnTo>
                    <a:pt x="1680" y="1009"/>
                  </a:lnTo>
                  <a:lnTo>
                    <a:pt x="1671" y="1011"/>
                  </a:lnTo>
                  <a:lnTo>
                    <a:pt x="1663" y="1012"/>
                  </a:lnTo>
                  <a:lnTo>
                    <a:pt x="1655" y="1014"/>
                  </a:lnTo>
                  <a:lnTo>
                    <a:pt x="1647" y="1018"/>
                  </a:lnTo>
                  <a:lnTo>
                    <a:pt x="1640" y="1022"/>
                  </a:lnTo>
                  <a:lnTo>
                    <a:pt x="1633" y="1026"/>
                  </a:lnTo>
                  <a:lnTo>
                    <a:pt x="1628" y="1032"/>
                  </a:lnTo>
                  <a:lnTo>
                    <a:pt x="1623" y="1038"/>
                  </a:lnTo>
                  <a:lnTo>
                    <a:pt x="1618" y="1045"/>
                  </a:lnTo>
                  <a:lnTo>
                    <a:pt x="1615" y="1054"/>
                  </a:lnTo>
                  <a:lnTo>
                    <a:pt x="1611" y="1063"/>
                  </a:lnTo>
                  <a:lnTo>
                    <a:pt x="1608" y="1073"/>
                  </a:lnTo>
                  <a:lnTo>
                    <a:pt x="1607" y="1080"/>
                  </a:lnTo>
                  <a:lnTo>
                    <a:pt x="1606" y="1088"/>
                  </a:lnTo>
                  <a:lnTo>
                    <a:pt x="1606" y="1094"/>
                  </a:lnTo>
                  <a:lnTo>
                    <a:pt x="1607" y="1101"/>
                  </a:lnTo>
                  <a:lnTo>
                    <a:pt x="1608" y="1106"/>
                  </a:lnTo>
                  <a:lnTo>
                    <a:pt x="1612" y="1111"/>
                  </a:lnTo>
                  <a:lnTo>
                    <a:pt x="1615" y="1114"/>
                  </a:lnTo>
                  <a:lnTo>
                    <a:pt x="1620" y="1120"/>
                  </a:lnTo>
                  <a:lnTo>
                    <a:pt x="1625" y="1122"/>
                  </a:lnTo>
                  <a:lnTo>
                    <a:pt x="1631" y="1126"/>
                  </a:lnTo>
                  <a:lnTo>
                    <a:pt x="1639" y="1128"/>
                  </a:lnTo>
                  <a:lnTo>
                    <a:pt x="1647" y="1131"/>
                  </a:lnTo>
                  <a:lnTo>
                    <a:pt x="1668" y="1133"/>
                  </a:lnTo>
                  <a:lnTo>
                    <a:pt x="1693" y="1135"/>
                  </a:lnTo>
                  <a:lnTo>
                    <a:pt x="1702" y="1135"/>
                  </a:lnTo>
                  <a:lnTo>
                    <a:pt x="1709" y="1135"/>
                  </a:lnTo>
                  <a:lnTo>
                    <a:pt x="1716" y="1136"/>
                  </a:lnTo>
                  <a:lnTo>
                    <a:pt x="1720" y="1138"/>
                  </a:lnTo>
                  <a:lnTo>
                    <a:pt x="1722" y="1141"/>
                  </a:lnTo>
                  <a:lnTo>
                    <a:pt x="1723" y="1145"/>
                  </a:lnTo>
                  <a:lnTo>
                    <a:pt x="1725" y="1149"/>
                  </a:lnTo>
                  <a:lnTo>
                    <a:pt x="1723" y="1154"/>
                  </a:lnTo>
                  <a:lnTo>
                    <a:pt x="1722" y="1159"/>
                  </a:lnTo>
                  <a:lnTo>
                    <a:pt x="1720" y="1164"/>
                  </a:lnTo>
                  <a:lnTo>
                    <a:pt x="1717" y="1166"/>
                  </a:lnTo>
                  <a:lnTo>
                    <a:pt x="1713" y="1169"/>
                  </a:lnTo>
                  <a:lnTo>
                    <a:pt x="1708" y="1170"/>
                  </a:lnTo>
                  <a:lnTo>
                    <a:pt x="1702" y="1171"/>
                  </a:lnTo>
                  <a:lnTo>
                    <a:pt x="1694" y="1173"/>
                  </a:lnTo>
                  <a:lnTo>
                    <a:pt x="1684" y="1173"/>
                  </a:lnTo>
                  <a:lnTo>
                    <a:pt x="1677" y="1173"/>
                  </a:lnTo>
                  <a:lnTo>
                    <a:pt x="1670" y="1171"/>
                  </a:lnTo>
                  <a:lnTo>
                    <a:pt x="1665" y="1170"/>
                  </a:lnTo>
                  <a:lnTo>
                    <a:pt x="1661" y="1169"/>
                  </a:lnTo>
                  <a:lnTo>
                    <a:pt x="1658" y="1166"/>
                  </a:lnTo>
                  <a:lnTo>
                    <a:pt x="1656" y="1163"/>
                  </a:lnTo>
                  <a:lnTo>
                    <a:pt x="1656" y="1157"/>
                  </a:lnTo>
                  <a:lnTo>
                    <a:pt x="1658" y="1151"/>
                  </a:lnTo>
                  <a:lnTo>
                    <a:pt x="1590" y="1151"/>
                  </a:lnTo>
                  <a:lnTo>
                    <a:pt x="1589" y="1161"/>
                  </a:lnTo>
                  <a:lnTo>
                    <a:pt x="1588" y="1170"/>
                  </a:lnTo>
                  <a:lnTo>
                    <a:pt x="1588" y="1178"/>
                  </a:lnTo>
                  <a:lnTo>
                    <a:pt x="1589" y="1185"/>
                  </a:lnTo>
                  <a:lnTo>
                    <a:pt x="1592" y="1192"/>
                  </a:lnTo>
                  <a:lnTo>
                    <a:pt x="1594" y="1197"/>
                  </a:lnTo>
                  <a:lnTo>
                    <a:pt x="1599" y="1201"/>
                  </a:lnTo>
                  <a:lnTo>
                    <a:pt x="1604" y="1204"/>
                  </a:lnTo>
                  <a:lnTo>
                    <a:pt x="1609" y="1208"/>
                  </a:lnTo>
                  <a:lnTo>
                    <a:pt x="1617" y="1211"/>
                  </a:lnTo>
                  <a:lnTo>
                    <a:pt x="1625" y="1212"/>
                  </a:lnTo>
                  <a:lnTo>
                    <a:pt x="1633" y="1213"/>
                  </a:lnTo>
                  <a:lnTo>
                    <a:pt x="1654" y="1214"/>
                  </a:lnTo>
                  <a:lnTo>
                    <a:pt x="1678" y="1214"/>
                  </a:lnTo>
                  <a:lnTo>
                    <a:pt x="1701" y="1214"/>
                  </a:lnTo>
                  <a:lnTo>
                    <a:pt x="1721" y="1213"/>
                  </a:lnTo>
                  <a:lnTo>
                    <a:pt x="1730" y="1211"/>
                  </a:lnTo>
                  <a:lnTo>
                    <a:pt x="1739" y="1209"/>
                  </a:lnTo>
                  <a:lnTo>
                    <a:pt x="1746" y="1206"/>
                  </a:lnTo>
                  <a:lnTo>
                    <a:pt x="1752" y="1203"/>
                  </a:lnTo>
                  <a:lnTo>
                    <a:pt x="1759" y="1199"/>
                  </a:lnTo>
                  <a:lnTo>
                    <a:pt x="1765" y="1194"/>
                  </a:lnTo>
                  <a:lnTo>
                    <a:pt x="1770" y="1188"/>
                  </a:lnTo>
                  <a:lnTo>
                    <a:pt x="1775" y="1182"/>
                  </a:lnTo>
                  <a:lnTo>
                    <a:pt x="1779" y="1175"/>
                  </a:lnTo>
                  <a:lnTo>
                    <a:pt x="1783" y="1166"/>
                  </a:lnTo>
                  <a:lnTo>
                    <a:pt x="1787" y="1157"/>
                  </a:lnTo>
                  <a:lnTo>
                    <a:pt x="1789" y="1146"/>
                  </a:lnTo>
                  <a:lnTo>
                    <a:pt x="1790" y="1137"/>
                  </a:lnTo>
                  <a:lnTo>
                    <a:pt x="1792" y="1130"/>
                  </a:lnTo>
                  <a:lnTo>
                    <a:pt x="1790" y="1122"/>
                  </a:lnTo>
                  <a:lnTo>
                    <a:pt x="1790" y="1116"/>
                  </a:lnTo>
                  <a:lnTo>
                    <a:pt x="1788" y="1109"/>
                  </a:lnTo>
                  <a:lnTo>
                    <a:pt x="1785" y="1106"/>
                  </a:lnTo>
                  <a:lnTo>
                    <a:pt x="1780" y="1101"/>
                  </a:lnTo>
                  <a:lnTo>
                    <a:pt x="1776" y="1097"/>
                  </a:lnTo>
                  <a:lnTo>
                    <a:pt x="1770" y="1094"/>
                  </a:lnTo>
                  <a:lnTo>
                    <a:pt x="1764" y="1092"/>
                  </a:lnTo>
                  <a:lnTo>
                    <a:pt x="1756" y="1089"/>
                  </a:lnTo>
                  <a:lnTo>
                    <a:pt x="1747" y="1088"/>
                  </a:lnTo>
                  <a:lnTo>
                    <a:pt x="1727" y="1087"/>
                  </a:lnTo>
                  <a:lnTo>
                    <a:pt x="1704" y="1085"/>
                  </a:lnTo>
                  <a:lnTo>
                    <a:pt x="1693" y="1085"/>
                  </a:lnTo>
                  <a:lnTo>
                    <a:pt x="1685" y="1084"/>
                  </a:lnTo>
                  <a:lnTo>
                    <a:pt x="1679" y="1083"/>
                  </a:lnTo>
                  <a:lnTo>
                    <a:pt x="1675" y="1080"/>
                  </a:lnTo>
                  <a:lnTo>
                    <a:pt x="1674" y="1078"/>
                  </a:lnTo>
                  <a:lnTo>
                    <a:pt x="1673" y="1074"/>
                  </a:lnTo>
                  <a:lnTo>
                    <a:pt x="1673" y="1070"/>
                  </a:lnTo>
                  <a:lnTo>
                    <a:pt x="1674" y="1068"/>
                  </a:lnTo>
                  <a:lnTo>
                    <a:pt x="1674" y="1063"/>
                  </a:lnTo>
                  <a:lnTo>
                    <a:pt x="1677" y="1059"/>
                  </a:lnTo>
                  <a:lnTo>
                    <a:pt x="1678" y="1056"/>
                  </a:lnTo>
                  <a:lnTo>
                    <a:pt x="1682" y="1054"/>
                  </a:lnTo>
                  <a:lnTo>
                    <a:pt x="1687" y="1052"/>
                  </a:lnTo>
                  <a:lnTo>
                    <a:pt x="1693" y="1050"/>
                  </a:lnTo>
                  <a:lnTo>
                    <a:pt x="1701" y="1050"/>
                  </a:lnTo>
                  <a:lnTo>
                    <a:pt x="1712" y="1050"/>
                  </a:lnTo>
                  <a:lnTo>
                    <a:pt x="1723" y="1050"/>
                  </a:lnTo>
                  <a:lnTo>
                    <a:pt x="1731" y="1052"/>
                  </a:lnTo>
                  <a:lnTo>
                    <a:pt x="1733" y="1055"/>
                  </a:lnTo>
                  <a:lnTo>
                    <a:pt x="1735" y="1057"/>
                  </a:lnTo>
                  <a:lnTo>
                    <a:pt x="1735" y="1061"/>
                  </a:lnTo>
                  <a:lnTo>
                    <a:pt x="1735" y="1066"/>
                  </a:lnTo>
                  <a:lnTo>
                    <a:pt x="1797" y="1066"/>
                  </a:lnTo>
                  <a:close/>
                  <a:moveTo>
                    <a:pt x="1570" y="1122"/>
                  </a:moveTo>
                  <a:lnTo>
                    <a:pt x="1573" y="1112"/>
                  </a:lnTo>
                  <a:lnTo>
                    <a:pt x="1575" y="1097"/>
                  </a:lnTo>
                  <a:lnTo>
                    <a:pt x="1578" y="1083"/>
                  </a:lnTo>
                  <a:lnTo>
                    <a:pt x="1579" y="1071"/>
                  </a:lnTo>
                  <a:lnTo>
                    <a:pt x="1579" y="1060"/>
                  </a:lnTo>
                  <a:lnTo>
                    <a:pt x="1579" y="1051"/>
                  </a:lnTo>
                  <a:lnTo>
                    <a:pt x="1577" y="1042"/>
                  </a:lnTo>
                  <a:lnTo>
                    <a:pt x="1574" y="1035"/>
                  </a:lnTo>
                  <a:lnTo>
                    <a:pt x="1570" y="1028"/>
                  </a:lnTo>
                  <a:lnTo>
                    <a:pt x="1565" y="1023"/>
                  </a:lnTo>
                  <a:lnTo>
                    <a:pt x="1559" y="1018"/>
                  </a:lnTo>
                  <a:lnTo>
                    <a:pt x="1552" y="1014"/>
                  </a:lnTo>
                  <a:lnTo>
                    <a:pt x="1544" y="1012"/>
                  </a:lnTo>
                  <a:lnTo>
                    <a:pt x="1535" y="1009"/>
                  </a:lnTo>
                  <a:lnTo>
                    <a:pt x="1523" y="1008"/>
                  </a:lnTo>
                  <a:lnTo>
                    <a:pt x="1511" y="1007"/>
                  </a:lnTo>
                  <a:lnTo>
                    <a:pt x="1498" y="1007"/>
                  </a:lnTo>
                  <a:lnTo>
                    <a:pt x="1483" y="1007"/>
                  </a:lnTo>
                  <a:lnTo>
                    <a:pt x="1470" y="1008"/>
                  </a:lnTo>
                  <a:lnTo>
                    <a:pt x="1458" y="1009"/>
                  </a:lnTo>
                  <a:lnTo>
                    <a:pt x="1447" y="1012"/>
                  </a:lnTo>
                  <a:lnTo>
                    <a:pt x="1437" y="1016"/>
                  </a:lnTo>
                  <a:lnTo>
                    <a:pt x="1428" y="1019"/>
                  </a:lnTo>
                  <a:lnTo>
                    <a:pt x="1420" y="1025"/>
                  </a:lnTo>
                  <a:lnTo>
                    <a:pt x="1413" y="1030"/>
                  </a:lnTo>
                  <a:lnTo>
                    <a:pt x="1407" y="1037"/>
                  </a:lnTo>
                  <a:lnTo>
                    <a:pt x="1401" y="1045"/>
                  </a:lnTo>
                  <a:lnTo>
                    <a:pt x="1396" y="1052"/>
                  </a:lnTo>
                  <a:lnTo>
                    <a:pt x="1391" y="1063"/>
                  </a:lnTo>
                  <a:lnTo>
                    <a:pt x="1383" y="1085"/>
                  </a:lnTo>
                  <a:lnTo>
                    <a:pt x="1377" y="1112"/>
                  </a:lnTo>
                  <a:lnTo>
                    <a:pt x="1373" y="1125"/>
                  </a:lnTo>
                  <a:lnTo>
                    <a:pt x="1372" y="1137"/>
                  </a:lnTo>
                  <a:lnTo>
                    <a:pt x="1370" y="1149"/>
                  </a:lnTo>
                  <a:lnTo>
                    <a:pt x="1370" y="1159"/>
                  </a:lnTo>
                  <a:lnTo>
                    <a:pt x="1370" y="1169"/>
                  </a:lnTo>
                  <a:lnTo>
                    <a:pt x="1372" y="1178"/>
                  </a:lnTo>
                  <a:lnTo>
                    <a:pt x="1374" y="1185"/>
                  </a:lnTo>
                  <a:lnTo>
                    <a:pt x="1378" y="1192"/>
                  </a:lnTo>
                  <a:lnTo>
                    <a:pt x="1383" y="1197"/>
                  </a:lnTo>
                  <a:lnTo>
                    <a:pt x="1389" y="1202"/>
                  </a:lnTo>
                  <a:lnTo>
                    <a:pt x="1396" y="1206"/>
                  </a:lnTo>
                  <a:lnTo>
                    <a:pt x="1404" y="1209"/>
                  </a:lnTo>
                  <a:lnTo>
                    <a:pt x="1415" y="1212"/>
                  </a:lnTo>
                  <a:lnTo>
                    <a:pt x="1425" y="1213"/>
                  </a:lnTo>
                  <a:lnTo>
                    <a:pt x="1437" y="1214"/>
                  </a:lnTo>
                  <a:lnTo>
                    <a:pt x="1451" y="1214"/>
                  </a:lnTo>
                  <a:lnTo>
                    <a:pt x="1471" y="1214"/>
                  </a:lnTo>
                  <a:lnTo>
                    <a:pt x="1490" y="1213"/>
                  </a:lnTo>
                  <a:lnTo>
                    <a:pt x="1499" y="1212"/>
                  </a:lnTo>
                  <a:lnTo>
                    <a:pt x="1508" y="1211"/>
                  </a:lnTo>
                  <a:lnTo>
                    <a:pt x="1517" y="1208"/>
                  </a:lnTo>
                  <a:lnTo>
                    <a:pt x="1525" y="1204"/>
                  </a:lnTo>
                  <a:lnTo>
                    <a:pt x="1531" y="1201"/>
                  </a:lnTo>
                  <a:lnTo>
                    <a:pt x="1537" y="1197"/>
                  </a:lnTo>
                  <a:lnTo>
                    <a:pt x="1544" y="1190"/>
                  </a:lnTo>
                  <a:lnTo>
                    <a:pt x="1549" y="1184"/>
                  </a:lnTo>
                  <a:lnTo>
                    <a:pt x="1554" y="1176"/>
                  </a:lnTo>
                  <a:lnTo>
                    <a:pt x="1559" y="1169"/>
                  </a:lnTo>
                  <a:lnTo>
                    <a:pt x="1561" y="1159"/>
                  </a:lnTo>
                  <a:lnTo>
                    <a:pt x="1565" y="1147"/>
                  </a:lnTo>
                  <a:lnTo>
                    <a:pt x="1499" y="1147"/>
                  </a:lnTo>
                  <a:lnTo>
                    <a:pt x="1497" y="1155"/>
                  </a:lnTo>
                  <a:lnTo>
                    <a:pt x="1494" y="1160"/>
                  </a:lnTo>
                  <a:lnTo>
                    <a:pt x="1490" y="1164"/>
                  </a:lnTo>
                  <a:lnTo>
                    <a:pt x="1487" y="1166"/>
                  </a:lnTo>
                  <a:lnTo>
                    <a:pt x="1475" y="1169"/>
                  </a:lnTo>
                  <a:lnTo>
                    <a:pt x="1461" y="1169"/>
                  </a:lnTo>
                  <a:lnTo>
                    <a:pt x="1453" y="1169"/>
                  </a:lnTo>
                  <a:lnTo>
                    <a:pt x="1446" y="1166"/>
                  </a:lnTo>
                  <a:lnTo>
                    <a:pt x="1441" y="1164"/>
                  </a:lnTo>
                  <a:lnTo>
                    <a:pt x="1437" y="1159"/>
                  </a:lnTo>
                  <a:lnTo>
                    <a:pt x="1436" y="1152"/>
                  </a:lnTo>
                  <a:lnTo>
                    <a:pt x="1436" y="1145"/>
                  </a:lnTo>
                  <a:lnTo>
                    <a:pt x="1437" y="1135"/>
                  </a:lnTo>
                  <a:lnTo>
                    <a:pt x="1440" y="1122"/>
                  </a:lnTo>
                  <a:lnTo>
                    <a:pt x="1570" y="1122"/>
                  </a:lnTo>
                  <a:close/>
                  <a:moveTo>
                    <a:pt x="1447" y="1087"/>
                  </a:moveTo>
                  <a:lnTo>
                    <a:pt x="1450" y="1078"/>
                  </a:lnTo>
                  <a:lnTo>
                    <a:pt x="1453" y="1070"/>
                  </a:lnTo>
                  <a:lnTo>
                    <a:pt x="1456" y="1064"/>
                  </a:lnTo>
                  <a:lnTo>
                    <a:pt x="1460" y="1060"/>
                  </a:lnTo>
                  <a:lnTo>
                    <a:pt x="1465" y="1056"/>
                  </a:lnTo>
                  <a:lnTo>
                    <a:pt x="1471" y="1055"/>
                  </a:lnTo>
                  <a:lnTo>
                    <a:pt x="1478" y="1054"/>
                  </a:lnTo>
                  <a:lnTo>
                    <a:pt x="1487" y="1052"/>
                  </a:lnTo>
                  <a:lnTo>
                    <a:pt x="1494" y="1052"/>
                  </a:lnTo>
                  <a:lnTo>
                    <a:pt x="1501" y="1054"/>
                  </a:lnTo>
                  <a:lnTo>
                    <a:pt x="1506" y="1055"/>
                  </a:lnTo>
                  <a:lnTo>
                    <a:pt x="1511" y="1059"/>
                  </a:lnTo>
                  <a:lnTo>
                    <a:pt x="1513" y="1063"/>
                  </a:lnTo>
                  <a:lnTo>
                    <a:pt x="1515" y="1069"/>
                  </a:lnTo>
                  <a:lnTo>
                    <a:pt x="1515" y="1076"/>
                  </a:lnTo>
                  <a:lnTo>
                    <a:pt x="1512" y="1087"/>
                  </a:lnTo>
                  <a:lnTo>
                    <a:pt x="1447" y="1087"/>
                  </a:lnTo>
                  <a:close/>
                  <a:moveTo>
                    <a:pt x="1275" y="1011"/>
                  </a:moveTo>
                  <a:lnTo>
                    <a:pt x="1210" y="1011"/>
                  </a:lnTo>
                  <a:lnTo>
                    <a:pt x="1165" y="1212"/>
                  </a:lnTo>
                  <a:lnTo>
                    <a:pt x="1231" y="1212"/>
                  </a:lnTo>
                  <a:lnTo>
                    <a:pt x="1258" y="1092"/>
                  </a:lnTo>
                  <a:lnTo>
                    <a:pt x="1261" y="1079"/>
                  </a:lnTo>
                  <a:lnTo>
                    <a:pt x="1268" y="1068"/>
                  </a:lnTo>
                  <a:lnTo>
                    <a:pt x="1272" y="1064"/>
                  </a:lnTo>
                  <a:lnTo>
                    <a:pt x="1275" y="1060"/>
                  </a:lnTo>
                  <a:lnTo>
                    <a:pt x="1282" y="1059"/>
                  </a:lnTo>
                  <a:lnTo>
                    <a:pt x="1288" y="1057"/>
                  </a:lnTo>
                  <a:lnTo>
                    <a:pt x="1293" y="1059"/>
                  </a:lnTo>
                  <a:lnTo>
                    <a:pt x="1297" y="1060"/>
                  </a:lnTo>
                  <a:lnTo>
                    <a:pt x="1299" y="1064"/>
                  </a:lnTo>
                  <a:lnTo>
                    <a:pt x="1302" y="1068"/>
                  </a:lnTo>
                  <a:lnTo>
                    <a:pt x="1302" y="1078"/>
                  </a:lnTo>
                  <a:lnTo>
                    <a:pt x="1301" y="1089"/>
                  </a:lnTo>
                  <a:lnTo>
                    <a:pt x="1298" y="1099"/>
                  </a:lnTo>
                  <a:lnTo>
                    <a:pt x="1358" y="1099"/>
                  </a:lnTo>
                  <a:lnTo>
                    <a:pt x="1361" y="1083"/>
                  </a:lnTo>
                  <a:lnTo>
                    <a:pt x="1364" y="1069"/>
                  </a:lnTo>
                  <a:lnTo>
                    <a:pt x="1365" y="1055"/>
                  </a:lnTo>
                  <a:lnTo>
                    <a:pt x="1366" y="1042"/>
                  </a:lnTo>
                  <a:lnTo>
                    <a:pt x="1365" y="1031"/>
                  </a:lnTo>
                  <a:lnTo>
                    <a:pt x="1364" y="1026"/>
                  </a:lnTo>
                  <a:lnTo>
                    <a:pt x="1361" y="1021"/>
                  </a:lnTo>
                  <a:lnTo>
                    <a:pt x="1358" y="1017"/>
                  </a:lnTo>
                  <a:lnTo>
                    <a:pt x="1354" y="1013"/>
                  </a:lnTo>
                  <a:lnTo>
                    <a:pt x="1349" y="1011"/>
                  </a:lnTo>
                  <a:lnTo>
                    <a:pt x="1344" y="1008"/>
                  </a:lnTo>
                  <a:lnTo>
                    <a:pt x="1336" y="1007"/>
                  </a:lnTo>
                  <a:lnTo>
                    <a:pt x="1328" y="1007"/>
                  </a:lnTo>
                  <a:lnTo>
                    <a:pt x="1320" y="1007"/>
                  </a:lnTo>
                  <a:lnTo>
                    <a:pt x="1311" y="1009"/>
                  </a:lnTo>
                  <a:lnTo>
                    <a:pt x="1303" y="1012"/>
                  </a:lnTo>
                  <a:lnTo>
                    <a:pt x="1296" y="1014"/>
                  </a:lnTo>
                  <a:lnTo>
                    <a:pt x="1288" y="1019"/>
                  </a:lnTo>
                  <a:lnTo>
                    <a:pt x="1282" y="1026"/>
                  </a:lnTo>
                  <a:lnTo>
                    <a:pt x="1275" y="1032"/>
                  </a:lnTo>
                  <a:lnTo>
                    <a:pt x="1270" y="1040"/>
                  </a:lnTo>
                  <a:lnTo>
                    <a:pt x="1269" y="1040"/>
                  </a:lnTo>
                  <a:lnTo>
                    <a:pt x="1275" y="1011"/>
                  </a:lnTo>
                  <a:close/>
                  <a:moveTo>
                    <a:pt x="998" y="1182"/>
                  </a:moveTo>
                  <a:lnTo>
                    <a:pt x="1002" y="1182"/>
                  </a:lnTo>
                  <a:lnTo>
                    <a:pt x="1005" y="1190"/>
                  </a:lnTo>
                  <a:lnTo>
                    <a:pt x="1008" y="1198"/>
                  </a:lnTo>
                  <a:lnTo>
                    <a:pt x="1012" y="1204"/>
                  </a:lnTo>
                  <a:lnTo>
                    <a:pt x="1018" y="1208"/>
                  </a:lnTo>
                  <a:lnTo>
                    <a:pt x="1026" y="1212"/>
                  </a:lnTo>
                  <a:lnTo>
                    <a:pt x="1034" y="1213"/>
                  </a:lnTo>
                  <a:lnTo>
                    <a:pt x="1041" y="1214"/>
                  </a:lnTo>
                  <a:lnTo>
                    <a:pt x="1050" y="1214"/>
                  </a:lnTo>
                  <a:lnTo>
                    <a:pt x="1060" y="1214"/>
                  </a:lnTo>
                  <a:lnTo>
                    <a:pt x="1069" y="1213"/>
                  </a:lnTo>
                  <a:lnTo>
                    <a:pt x="1078" y="1212"/>
                  </a:lnTo>
                  <a:lnTo>
                    <a:pt x="1087" y="1211"/>
                  </a:lnTo>
                  <a:lnTo>
                    <a:pt x="1094" y="1207"/>
                  </a:lnTo>
                  <a:lnTo>
                    <a:pt x="1101" y="1204"/>
                  </a:lnTo>
                  <a:lnTo>
                    <a:pt x="1107" y="1199"/>
                  </a:lnTo>
                  <a:lnTo>
                    <a:pt x="1113" y="1194"/>
                  </a:lnTo>
                  <a:lnTo>
                    <a:pt x="1118" y="1189"/>
                  </a:lnTo>
                  <a:lnTo>
                    <a:pt x="1123" y="1183"/>
                  </a:lnTo>
                  <a:lnTo>
                    <a:pt x="1129" y="1175"/>
                  </a:lnTo>
                  <a:lnTo>
                    <a:pt x="1132" y="1168"/>
                  </a:lnTo>
                  <a:lnTo>
                    <a:pt x="1140" y="1150"/>
                  </a:lnTo>
                  <a:lnTo>
                    <a:pt x="1145" y="1128"/>
                  </a:lnTo>
                  <a:lnTo>
                    <a:pt x="1155" y="1083"/>
                  </a:lnTo>
                  <a:lnTo>
                    <a:pt x="1158" y="1073"/>
                  </a:lnTo>
                  <a:lnTo>
                    <a:pt x="1159" y="1064"/>
                  </a:lnTo>
                  <a:lnTo>
                    <a:pt x="1159" y="1056"/>
                  </a:lnTo>
                  <a:lnTo>
                    <a:pt x="1158" y="1049"/>
                  </a:lnTo>
                  <a:lnTo>
                    <a:pt x="1156" y="1041"/>
                  </a:lnTo>
                  <a:lnTo>
                    <a:pt x="1155" y="1035"/>
                  </a:lnTo>
                  <a:lnTo>
                    <a:pt x="1153" y="1030"/>
                  </a:lnTo>
                  <a:lnTo>
                    <a:pt x="1149" y="1025"/>
                  </a:lnTo>
                  <a:lnTo>
                    <a:pt x="1144" y="1021"/>
                  </a:lnTo>
                  <a:lnTo>
                    <a:pt x="1140" y="1017"/>
                  </a:lnTo>
                  <a:lnTo>
                    <a:pt x="1134" y="1013"/>
                  </a:lnTo>
                  <a:lnTo>
                    <a:pt x="1127" y="1011"/>
                  </a:lnTo>
                  <a:lnTo>
                    <a:pt x="1113" y="1008"/>
                  </a:lnTo>
                  <a:lnTo>
                    <a:pt x="1096" y="1007"/>
                  </a:lnTo>
                  <a:lnTo>
                    <a:pt x="1086" y="1007"/>
                  </a:lnTo>
                  <a:lnTo>
                    <a:pt x="1075" y="1008"/>
                  </a:lnTo>
                  <a:lnTo>
                    <a:pt x="1067" y="1011"/>
                  </a:lnTo>
                  <a:lnTo>
                    <a:pt x="1058" y="1014"/>
                  </a:lnTo>
                  <a:lnTo>
                    <a:pt x="1050" y="1019"/>
                  </a:lnTo>
                  <a:lnTo>
                    <a:pt x="1042" y="1026"/>
                  </a:lnTo>
                  <a:lnTo>
                    <a:pt x="1036" y="1033"/>
                  </a:lnTo>
                  <a:lnTo>
                    <a:pt x="1031" y="1042"/>
                  </a:lnTo>
                  <a:lnTo>
                    <a:pt x="1027" y="1042"/>
                  </a:lnTo>
                  <a:lnTo>
                    <a:pt x="1036" y="1011"/>
                  </a:lnTo>
                  <a:lnTo>
                    <a:pt x="970" y="1011"/>
                  </a:lnTo>
                  <a:lnTo>
                    <a:pt x="907" y="1299"/>
                  </a:lnTo>
                  <a:lnTo>
                    <a:pt x="973" y="1299"/>
                  </a:lnTo>
                  <a:lnTo>
                    <a:pt x="998" y="1182"/>
                  </a:lnTo>
                  <a:close/>
                  <a:moveTo>
                    <a:pt x="1083" y="1112"/>
                  </a:moveTo>
                  <a:lnTo>
                    <a:pt x="1079" y="1127"/>
                  </a:lnTo>
                  <a:lnTo>
                    <a:pt x="1077" y="1138"/>
                  </a:lnTo>
                  <a:lnTo>
                    <a:pt x="1072" y="1149"/>
                  </a:lnTo>
                  <a:lnTo>
                    <a:pt x="1068" y="1155"/>
                  </a:lnTo>
                  <a:lnTo>
                    <a:pt x="1061" y="1160"/>
                  </a:lnTo>
                  <a:lnTo>
                    <a:pt x="1055" y="1163"/>
                  </a:lnTo>
                  <a:lnTo>
                    <a:pt x="1046" y="1164"/>
                  </a:lnTo>
                  <a:lnTo>
                    <a:pt x="1036" y="1164"/>
                  </a:lnTo>
                  <a:lnTo>
                    <a:pt x="1026" y="1164"/>
                  </a:lnTo>
                  <a:lnTo>
                    <a:pt x="1020" y="1163"/>
                  </a:lnTo>
                  <a:lnTo>
                    <a:pt x="1016" y="1161"/>
                  </a:lnTo>
                  <a:lnTo>
                    <a:pt x="1013" y="1160"/>
                  </a:lnTo>
                  <a:lnTo>
                    <a:pt x="1012" y="1157"/>
                  </a:lnTo>
                  <a:lnTo>
                    <a:pt x="1011" y="1155"/>
                  </a:lnTo>
                  <a:lnTo>
                    <a:pt x="1008" y="1149"/>
                  </a:lnTo>
                  <a:lnTo>
                    <a:pt x="1010" y="1138"/>
                  </a:lnTo>
                  <a:lnTo>
                    <a:pt x="1011" y="1127"/>
                  </a:lnTo>
                  <a:lnTo>
                    <a:pt x="1015" y="1111"/>
                  </a:lnTo>
                  <a:lnTo>
                    <a:pt x="1017" y="1098"/>
                  </a:lnTo>
                  <a:lnTo>
                    <a:pt x="1021" y="1087"/>
                  </a:lnTo>
                  <a:lnTo>
                    <a:pt x="1025" y="1078"/>
                  </a:lnTo>
                  <a:lnTo>
                    <a:pt x="1030" y="1070"/>
                  </a:lnTo>
                  <a:lnTo>
                    <a:pt x="1035" y="1064"/>
                  </a:lnTo>
                  <a:lnTo>
                    <a:pt x="1041" y="1060"/>
                  </a:lnTo>
                  <a:lnTo>
                    <a:pt x="1050" y="1059"/>
                  </a:lnTo>
                  <a:lnTo>
                    <a:pt x="1060" y="1057"/>
                  </a:lnTo>
                  <a:lnTo>
                    <a:pt x="1070" y="1059"/>
                  </a:lnTo>
                  <a:lnTo>
                    <a:pt x="1078" y="1060"/>
                  </a:lnTo>
                  <a:lnTo>
                    <a:pt x="1080" y="1063"/>
                  </a:lnTo>
                  <a:lnTo>
                    <a:pt x="1083" y="1064"/>
                  </a:lnTo>
                  <a:lnTo>
                    <a:pt x="1086" y="1066"/>
                  </a:lnTo>
                  <a:lnTo>
                    <a:pt x="1087" y="1070"/>
                  </a:lnTo>
                  <a:lnTo>
                    <a:pt x="1088" y="1078"/>
                  </a:lnTo>
                  <a:lnTo>
                    <a:pt x="1088" y="1087"/>
                  </a:lnTo>
                  <a:lnTo>
                    <a:pt x="1086" y="1098"/>
                  </a:lnTo>
                  <a:lnTo>
                    <a:pt x="1083" y="1112"/>
                  </a:lnTo>
                  <a:close/>
                  <a:moveTo>
                    <a:pt x="943" y="1011"/>
                  </a:moveTo>
                  <a:lnTo>
                    <a:pt x="867" y="1011"/>
                  </a:lnTo>
                  <a:lnTo>
                    <a:pt x="830" y="1066"/>
                  </a:lnTo>
                  <a:lnTo>
                    <a:pt x="819" y="1011"/>
                  </a:lnTo>
                  <a:lnTo>
                    <a:pt x="743" y="1011"/>
                  </a:lnTo>
                  <a:lnTo>
                    <a:pt x="773" y="1106"/>
                  </a:lnTo>
                  <a:lnTo>
                    <a:pt x="691" y="1212"/>
                  </a:lnTo>
                  <a:lnTo>
                    <a:pt x="769" y="1212"/>
                  </a:lnTo>
                  <a:lnTo>
                    <a:pt x="812" y="1146"/>
                  </a:lnTo>
                  <a:lnTo>
                    <a:pt x="826" y="1212"/>
                  </a:lnTo>
                  <a:lnTo>
                    <a:pt x="903" y="1212"/>
                  </a:lnTo>
                  <a:lnTo>
                    <a:pt x="869" y="1106"/>
                  </a:lnTo>
                  <a:lnTo>
                    <a:pt x="943" y="1011"/>
                  </a:lnTo>
                  <a:close/>
                  <a:moveTo>
                    <a:pt x="696" y="1122"/>
                  </a:moveTo>
                  <a:lnTo>
                    <a:pt x="698" y="1112"/>
                  </a:lnTo>
                  <a:lnTo>
                    <a:pt x="701" y="1097"/>
                  </a:lnTo>
                  <a:lnTo>
                    <a:pt x="703" y="1083"/>
                  </a:lnTo>
                  <a:lnTo>
                    <a:pt x="705" y="1071"/>
                  </a:lnTo>
                  <a:lnTo>
                    <a:pt x="705" y="1060"/>
                  </a:lnTo>
                  <a:lnTo>
                    <a:pt x="703" y="1051"/>
                  </a:lnTo>
                  <a:lnTo>
                    <a:pt x="702" y="1042"/>
                  </a:lnTo>
                  <a:lnTo>
                    <a:pt x="700" y="1035"/>
                  </a:lnTo>
                  <a:lnTo>
                    <a:pt x="696" y="1028"/>
                  </a:lnTo>
                  <a:lnTo>
                    <a:pt x="691" y="1023"/>
                  </a:lnTo>
                  <a:lnTo>
                    <a:pt x="684" y="1018"/>
                  </a:lnTo>
                  <a:lnTo>
                    <a:pt x="677" y="1014"/>
                  </a:lnTo>
                  <a:lnTo>
                    <a:pt x="669" y="1012"/>
                  </a:lnTo>
                  <a:lnTo>
                    <a:pt x="659" y="1009"/>
                  </a:lnTo>
                  <a:lnTo>
                    <a:pt x="649" y="1008"/>
                  </a:lnTo>
                  <a:lnTo>
                    <a:pt x="636" y="1007"/>
                  </a:lnTo>
                  <a:lnTo>
                    <a:pt x="622" y="1007"/>
                  </a:lnTo>
                  <a:lnTo>
                    <a:pt x="608" y="1007"/>
                  </a:lnTo>
                  <a:lnTo>
                    <a:pt x="595" y="1008"/>
                  </a:lnTo>
                  <a:lnTo>
                    <a:pt x="583" y="1009"/>
                  </a:lnTo>
                  <a:lnTo>
                    <a:pt x="572" y="1012"/>
                  </a:lnTo>
                  <a:lnTo>
                    <a:pt x="562" y="1016"/>
                  </a:lnTo>
                  <a:lnTo>
                    <a:pt x="553" y="1019"/>
                  </a:lnTo>
                  <a:lnTo>
                    <a:pt x="545" y="1025"/>
                  </a:lnTo>
                  <a:lnTo>
                    <a:pt x="538" y="1030"/>
                  </a:lnTo>
                  <a:lnTo>
                    <a:pt x="531" y="1037"/>
                  </a:lnTo>
                  <a:lnTo>
                    <a:pt x="526" y="1045"/>
                  </a:lnTo>
                  <a:lnTo>
                    <a:pt x="521" y="1052"/>
                  </a:lnTo>
                  <a:lnTo>
                    <a:pt x="516" y="1063"/>
                  </a:lnTo>
                  <a:lnTo>
                    <a:pt x="508" y="1085"/>
                  </a:lnTo>
                  <a:lnTo>
                    <a:pt x="501" y="1112"/>
                  </a:lnTo>
                  <a:lnTo>
                    <a:pt x="498" y="1125"/>
                  </a:lnTo>
                  <a:lnTo>
                    <a:pt x="497" y="1137"/>
                  </a:lnTo>
                  <a:lnTo>
                    <a:pt x="496" y="1149"/>
                  </a:lnTo>
                  <a:lnTo>
                    <a:pt x="495" y="1159"/>
                  </a:lnTo>
                  <a:lnTo>
                    <a:pt x="496" y="1169"/>
                  </a:lnTo>
                  <a:lnTo>
                    <a:pt x="497" y="1178"/>
                  </a:lnTo>
                  <a:lnTo>
                    <a:pt x="500" y="1185"/>
                  </a:lnTo>
                  <a:lnTo>
                    <a:pt x="503" y="1192"/>
                  </a:lnTo>
                  <a:lnTo>
                    <a:pt x="508" y="1197"/>
                  </a:lnTo>
                  <a:lnTo>
                    <a:pt x="514" y="1202"/>
                  </a:lnTo>
                  <a:lnTo>
                    <a:pt x="521" y="1206"/>
                  </a:lnTo>
                  <a:lnTo>
                    <a:pt x="529" y="1209"/>
                  </a:lnTo>
                  <a:lnTo>
                    <a:pt x="539" y="1212"/>
                  </a:lnTo>
                  <a:lnTo>
                    <a:pt x="550" y="1213"/>
                  </a:lnTo>
                  <a:lnTo>
                    <a:pt x="563" y="1214"/>
                  </a:lnTo>
                  <a:lnTo>
                    <a:pt x="577" y="1214"/>
                  </a:lnTo>
                  <a:lnTo>
                    <a:pt x="597" y="1214"/>
                  </a:lnTo>
                  <a:lnTo>
                    <a:pt x="616" y="1213"/>
                  </a:lnTo>
                  <a:lnTo>
                    <a:pt x="625" y="1212"/>
                  </a:lnTo>
                  <a:lnTo>
                    <a:pt x="634" y="1211"/>
                  </a:lnTo>
                  <a:lnTo>
                    <a:pt x="641" y="1208"/>
                  </a:lnTo>
                  <a:lnTo>
                    <a:pt x="649" y="1204"/>
                  </a:lnTo>
                  <a:lnTo>
                    <a:pt x="657" y="1201"/>
                  </a:lnTo>
                  <a:lnTo>
                    <a:pt x="663" y="1197"/>
                  </a:lnTo>
                  <a:lnTo>
                    <a:pt x="669" y="1190"/>
                  </a:lnTo>
                  <a:lnTo>
                    <a:pt x="674" y="1184"/>
                  </a:lnTo>
                  <a:lnTo>
                    <a:pt x="679" y="1176"/>
                  </a:lnTo>
                  <a:lnTo>
                    <a:pt x="683" y="1169"/>
                  </a:lnTo>
                  <a:lnTo>
                    <a:pt x="687" y="1159"/>
                  </a:lnTo>
                  <a:lnTo>
                    <a:pt x="689" y="1147"/>
                  </a:lnTo>
                  <a:lnTo>
                    <a:pt x="624" y="1147"/>
                  </a:lnTo>
                  <a:lnTo>
                    <a:pt x="622" y="1155"/>
                  </a:lnTo>
                  <a:lnTo>
                    <a:pt x="619" y="1160"/>
                  </a:lnTo>
                  <a:lnTo>
                    <a:pt x="616" y="1164"/>
                  </a:lnTo>
                  <a:lnTo>
                    <a:pt x="611" y="1166"/>
                  </a:lnTo>
                  <a:lnTo>
                    <a:pt x="601" y="1169"/>
                  </a:lnTo>
                  <a:lnTo>
                    <a:pt x="587" y="1169"/>
                  </a:lnTo>
                  <a:lnTo>
                    <a:pt x="578" y="1169"/>
                  </a:lnTo>
                  <a:lnTo>
                    <a:pt x="570" y="1166"/>
                  </a:lnTo>
                  <a:lnTo>
                    <a:pt x="565" y="1164"/>
                  </a:lnTo>
                  <a:lnTo>
                    <a:pt x="563" y="1159"/>
                  </a:lnTo>
                  <a:lnTo>
                    <a:pt x="562" y="1152"/>
                  </a:lnTo>
                  <a:lnTo>
                    <a:pt x="562" y="1145"/>
                  </a:lnTo>
                  <a:lnTo>
                    <a:pt x="563" y="1135"/>
                  </a:lnTo>
                  <a:lnTo>
                    <a:pt x="564" y="1122"/>
                  </a:lnTo>
                  <a:lnTo>
                    <a:pt x="696" y="1122"/>
                  </a:lnTo>
                  <a:close/>
                  <a:moveTo>
                    <a:pt x="573" y="1087"/>
                  </a:moveTo>
                  <a:lnTo>
                    <a:pt x="576" y="1078"/>
                  </a:lnTo>
                  <a:lnTo>
                    <a:pt x="578" y="1070"/>
                  </a:lnTo>
                  <a:lnTo>
                    <a:pt x="582" y="1064"/>
                  </a:lnTo>
                  <a:lnTo>
                    <a:pt x="586" y="1060"/>
                  </a:lnTo>
                  <a:lnTo>
                    <a:pt x="591" y="1056"/>
                  </a:lnTo>
                  <a:lnTo>
                    <a:pt x="597" y="1055"/>
                  </a:lnTo>
                  <a:lnTo>
                    <a:pt x="603" y="1054"/>
                  </a:lnTo>
                  <a:lnTo>
                    <a:pt x="611" y="1052"/>
                  </a:lnTo>
                  <a:lnTo>
                    <a:pt x="620" y="1052"/>
                  </a:lnTo>
                  <a:lnTo>
                    <a:pt x="626" y="1054"/>
                  </a:lnTo>
                  <a:lnTo>
                    <a:pt x="631" y="1055"/>
                  </a:lnTo>
                  <a:lnTo>
                    <a:pt x="635" y="1059"/>
                  </a:lnTo>
                  <a:lnTo>
                    <a:pt x="638" y="1063"/>
                  </a:lnTo>
                  <a:lnTo>
                    <a:pt x="639" y="1069"/>
                  </a:lnTo>
                  <a:lnTo>
                    <a:pt x="639" y="1076"/>
                  </a:lnTo>
                  <a:lnTo>
                    <a:pt x="638" y="1087"/>
                  </a:lnTo>
                  <a:lnTo>
                    <a:pt x="573" y="1087"/>
                  </a:lnTo>
                  <a:close/>
                  <a:moveTo>
                    <a:pt x="2114" y="597"/>
                  </a:moveTo>
                  <a:lnTo>
                    <a:pt x="2198" y="597"/>
                  </a:lnTo>
                  <a:lnTo>
                    <a:pt x="2211" y="598"/>
                  </a:lnTo>
                  <a:lnTo>
                    <a:pt x="2219" y="599"/>
                  </a:lnTo>
                  <a:lnTo>
                    <a:pt x="2227" y="602"/>
                  </a:lnTo>
                  <a:lnTo>
                    <a:pt x="2232" y="607"/>
                  </a:lnTo>
                  <a:lnTo>
                    <a:pt x="2235" y="613"/>
                  </a:lnTo>
                  <a:lnTo>
                    <a:pt x="2235" y="621"/>
                  </a:lnTo>
                  <a:lnTo>
                    <a:pt x="2235" y="631"/>
                  </a:lnTo>
                  <a:lnTo>
                    <a:pt x="2232" y="644"/>
                  </a:lnTo>
                  <a:lnTo>
                    <a:pt x="2230" y="657"/>
                  </a:lnTo>
                  <a:lnTo>
                    <a:pt x="2226" y="668"/>
                  </a:lnTo>
                  <a:lnTo>
                    <a:pt x="2222" y="676"/>
                  </a:lnTo>
                  <a:lnTo>
                    <a:pt x="2217" y="682"/>
                  </a:lnTo>
                  <a:lnTo>
                    <a:pt x="2211" y="687"/>
                  </a:lnTo>
                  <a:lnTo>
                    <a:pt x="2203" y="689"/>
                  </a:lnTo>
                  <a:lnTo>
                    <a:pt x="2192" y="690"/>
                  </a:lnTo>
                  <a:lnTo>
                    <a:pt x="2178" y="690"/>
                  </a:lnTo>
                  <a:lnTo>
                    <a:pt x="2094" y="690"/>
                  </a:lnTo>
                  <a:lnTo>
                    <a:pt x="2114" y="597"/>
                  </a:lnTo>
                  <a:close/>
                  <a:moveTo>
                    <a:pt x="2075" y="779"/>
                  </a:moveTo>
                  <a:lnTo>
                    <a:pt x="2159" y="779"/>
                  </a:lnTo>
                  <a:lnTo>
                    <a:pt x="2169" y="780"/>
                  </a:lnTo>
                  <a:lnTo>
                    <a:pt x="2178" y="783"/>
                  </a:lnTo>
                  <a:lnTo>
                    <a:pt x="2185" y="787"/>
                  </a:lnTo>
                  <a:lnTo>
                    <a:pt x="2189" y="793"/>
                  </a:lnTo>
                  <a:lnTo>
                    <a:pt x="2193" y="801"/>
                  </a:lnTo>
                  <a:lnTo>
                    <a:pt x="2193" y="809"/>
                  </a:lnTo>
                  <a:lnTo>
                    <a:pt x="2193" y="818"/>
                  </a:lnTo>
                  <a:lnTo>
                    <a:pt x="2192" y="830"/>
                  </a:lnTo>
                  <a:lnTo>
                    <a:pt x="2173" y="912"/>
                  </a:lnTo>
                  <a:lnTo>
                    <a:pt x="2280" y="912"/>
                  </a:lnTo>
                  <a:lnTo>
                    <a:pt x="2302" y="816"/>
                  </a:lnTo>
                  <a:lnTo>
                    <a:pt x="2303" y="807"/>
                  </a:lnTo>
                  <a:lnTo>
                    <a:pt x="2304" y="799"/>
                  </a:lnTo>
                  <a:lnTo>
                    <a:pt x="2304" y="792"/>
                  </a:lnTo>
                  <a:lnTo>
                    <a:pt x="2304" y="785"/>
                  </a:lnTo>
                  <a:lnTo>
                    <a:pt x="2303" y="779"/>
                  </a:lnTo>
                  <a:lnTo>
                    <a:pt x="2300" y="774"/>
                  </a:lnTo>
                  <a:lnTo>
                    <a:pt x="2298" y="769"/>
                  </a:lnTo>
                  <a:lnTo>
                    <a:pt x="2295" y="764"/>
                  </a:lnTo>
                  <a:lnTo>
                    <a:pt x="2292" y="760"/>
                  </a:lnTo>
                  <a:lnTo>
                    <a:pt x="2286" y="756"/>
                  </a:lnTo>
                  <a:lnTo>
                    <a:pt x="2281" y="754"/>
                  </a:lnTo>
                  <a:lnTo>
                    <a:pt x="2275" y="750"/>
                  </a:lnTo>
                  <a:lnTo>
                    <a:pt x="2261" y="746"/>
                  </a:lnTo>
                  <a:lnTo>
                    <a:pt x="2245" y="744"/>
                  </a:lnTo>
                  <a:lnTo>
                    <a:pt x="2246" y="740"/>
                  </a:lnTo>
                  <a:lnTo>
                    <a:pt x="2269" y="733"/>
                  </a:lnTo>
                  <a:lnTo>
                    <a:pt x="2286" y="727"/>
                  </a:lnTo>
                  <a:lnTo>
                    <a:pt x="2295" y="723"/>
                  </a:lnTo>
                  <a:lnTo>
                    <a:pt x="2302" y="719"/>
                  </a:lnTo>
                  <a:lnTo>
                    <a:pt x="2308" y="714"/>
                  </a:lnTo>
                  <a:lnTo>
                    <a:pt x="2313" y="709"/>
                  </a:lnTo>
                  <a:lnTo>
                    <a:pt x="2318" y="703"/>
                  </a:lnTo>
                  <a:lnTo>
                    <a:pt x="2322" y="697"/>
                  </a:lnTo>
                  <a:lnTo>
                    <a:pt x="2326" y="688"/>
                  </a:lnTo>
                  <a:lnTo>
                    <a:pt x="2330" y="679"/>
                  </a:lnTo>
                  <a:lnTo>
                    <a:pt x="2336" y="657"/>
                  </a:lnTo>
                  <a:lnTo>
                    <a:pt x="2343" y="630"/>
                  </a:lnTo>
                  <a:lnTo>
                    <a:pt x="2346" y="612"/>
                  </a:lnTo>
                  <a:lnTo>
                    <a:pt x="2348" y="597"/>
                  </a:lnTo>
                  <a:lnTo>
                    <a:pt x="2348" y="583"/>
                  </a:lnTo>
                  <a:lnTo>
                    <a:pt x="2347" y="571"/>
                  </a:lnTo>
                  <a:lnTo>
                    <a:pt x="2346" y="560"/>
                  </a:lnTo>
                  <a:lnTo>
                    <a:pt x="2342" y="550"/>
                  </a:lnTo>
                  <a:lnTo>
                    <a:pt x="2337" y="541"/>
                  </a:lnTo>
                  <a:lnTo>
                    <a:pt x="2332" y="533"/>
                  </a:lnTo>
                  <a:lnTo>
                    <a:pt x="2324" y="527"/>
                  </a:lnTo>
                  <a:lnTo>
                    <a:pt x="2316" y="522"/>
                  </a:lnTo>
                  <a:lnTo>
                    <a:pt x="2305" y="518"/>
                  </a:lnTo>
                  <a:lnTo>
                    <a:pt x="2294" y="514"/>
                  </a:lnTo>
                  <a:lnTo>
                    <a:pt x="2281" y="512"/>
                  </a:lnTo>
                  <a:lnTo>
                    <a:pt x="2266" y="511"/>
                  </a:lnTo>
                  <a:lnTo>
                    <a:pt x="2251" y="509"/>
                  </a:lnTo>
                  <a:lnTo>
                    <a:pt x="2235" y="509"/>
                  </a:lnTo>
                  <a:lnTo>
                    <a:pt x="2027" y="509"/>
                  </a:lnTo>
                  <a:lnTo>
                    <a:pt x="1938" y="912"/>
                  </a:lnTo>
                  <a:lnTo>
                    <a:pt x="2046" y="912"/>
                  </a:lnTo>
                  <a:lnTo>
                    <a:pt x="2075" y="779"/>
                  </a:lnTo>
                  <a:close/>
                  <a:moveTo>
                    <a:pt x="1928" y="635"/>
                  </a:moveTo>
                  <a:lnTo>
                    <a:pt x="1932" y="618"/>
                  </a:lnTo>
                  <a:lnTo>
                    <a:pt x="1936" y="602"/>
                  </a:lnTo>
                  <a:lnTo>
                    <a:pt x="1937" y="585"/>
                  </a:lnTo>
                  <a:lnTo>
                    <a:pt x="1936" y="571"/>
                  </a:lnTo>
                  <a:lnTo>
                    <a:pt x="1935" y="560"/>
                  </a:lnTo>
                  <a:lnTo>
                    <a:pt x="1931" y="549"/>
                  </a:lnTo>
                  <a:lnTo>
                    <a:pt x="1926" y="540"/>
                  </a:lnTo>
                  <a:lnTo>
                    <a:pt x="1918" y="532"/>
                  </a:lnTo>
                  <a:lnTo>
                    <a:pt x="1911" y="526"/>
                  </a:lnTo>
                  <a:lnTo>
                    <a:pt x="1901" y="519"/>
                  </a:lnTo>
                  <a:lnTo>
                    <a:pt x="1889" y="516"/>
                  </a:lnTo>
                  <a:lnTo>
                    <a:pt x="1876" y="512"/>
                  </a:lnTo>
                  <a:lnTo>
                    <a:pt x="1863" y="509"/>
                  </a:lnTo>
                  <a:lnTo>
                    <a:pt x="1847" y="507"/>
                  </a:lnTo>
                  <a:lnTo>
                    <a:pt x="1831" y="506"/>
                  </a:lnTo>
                  <a:lnTo>
                    <a:pt x="1813" y="506"/>
                  </a:lnTo>
                  <a:lnTo>
                    <a:pt x="1794" y="506"/>
                  </a:lnTo>
                  <a:lnTo>
                    <a:pt x="1756" y="506"/>
                  </a:lnTo>
                  <a:lnTo>
                    <a:pt x="1722" y="509"/>
                  </a:lnTo>
                  <a:lnTo>
                    <a:pt x="1706" y="512"/>
                  </a:lnTo>
                  <a:lnTo>
                    <a:pt x="1692" y="514"/>
                  </a:lnTo>
                  <a:lnTo>
                    <a:pt x="1678" y="519"/>
                  </a:lnTo>
                  <a:lnTo>
                    <a:pt x="1664" y="526"/>
                  </a:lnTo>
                  <a:lnTo>
                    <a:pt x="1652" y="532"/>
                  </a:lnTo>
                  <a:lnTo>
                    <a:pt x="1641" y="541"/>
                  </a:lnTo>
                  <a:lnTo>
                    <a:pt x="1631" y="551"/>
                  </a:lnTo>
                  <a:lnTo>
                    <a:pt x="1622" y="563"/>
                  </a:lnTo>
                  <a:lnTo>
                    <a:pt x="1613" y="576"/>
                  </a:lnTo>
                  <a:lnTo>
                    <a:pt x="1607" y="592"/>
                  </a:lnTo>
                  <a:lnTo>
                    <a:pt x="1601" y="608"/>
                  </a:lnTo>
                  <a:lnTo>
                    <a:pt x="1596" y="628"/>
                  </a:lnTo>
                  <a:lnTo>
                    <a:pt x="1593" y="642"/>
                  </a:lnTo>
                  <a:lnTo>
                    <a:pt x="1592" y="655"/>
                  </a:lnTo>
                  <a:lnTo>
                    <a:pt x="1592" y="666"/>
                  </a:lnTo>
                  <a:lnTo>
                    <a:pt x="1592" y="678"/>
                  </a:lnTo>
                  <a:lnTo>
                    <a:pt x="1594" y="687"/>
                  </a:lnTo>
                  <a:lnTo>
                    <a:pt x="1597" y="695"/>
                  </a:lnTo>
                  <a:lnTo>
                    <a:pt x="1601" y="703"/>
                  </a:lnTo>
                  <a:lnTo>
                    <a:pt x="1604" y="709"/>
                  </a:lnTo>
                  <a:lnTo>
                    <a:pt x="1609" y="714"/>
                  </a:lnTo>
                  <a:lnTo>
                    <a:pt x="1616" y="719"/>
                  </a:lnTo>
                  <a:lnTo>
                    <a:pt x="1622" y="723"/>
                  </a:lnTo>
                  <a:lnTo>
                    <a:pt x="1628" y="727"/>
                  </a:lnTo>
                  <a:lnTo>
                    <a:pt x="1642" y="732"/>
                  </a:lnTo>
                  <a:lnTo>
                    <a:pt x="1659" y="736"/>
                  </a:lnTo>
                  <a:lnTo>
                    <a:pt x="1758" y="751"/>
                  </a:lnTo>
                  <a:lnTo>
                    <a:pt x="1773" y="754"/>
                  </a:lnTo>
                  <a:lnTo>
                    <a:pt x="1783" y="757"/>
                  </a:lnTo>
                  <a:lnTo>
                    <a:pt x="1790" y="761"/>
                  </a:lnTo>
                  <a:lnTo>
                    <a:pt x="1795" y="766"/>
                  </a:lnTo>
                  <a:lnTo>
                    <a:pt x="1798" y="773"/>
                  </a:lnTo>
                  <a:lnTo>
                    <a:pt x="1799" y="778"/>
                  </a:lnTo>
                  <a:lnTo>
                    <a:pt x="1799" y="784"/>
                  </a:lnTo>
                  <a:lnTo>
                    <a:pt x="1798" y="790"/>
                  </a:lnTo>
                  <a:lnTo>
                    <a:pt x="1794" y="802"/>
                  </a:lnTo>
                  <a:lnTo>
                    <a:pt x="1790" y="811"/>
                  </a:lnTo>
                  <a:lnTo>
                    <a:pt x="1788" y="814"/>
                  </a:lnTo>
                  <a:lnTo>
                    <a:pt x="1784" y="817"/>
                  </a:lnTo>
                  <a:lnTo>
                    <a:pt x="1780" y="821"/>
                  </a:lnTo>
                  <a:lnTo>
                    <a:pt x="1776" y="822"/>
                  </a:lnTo>
                  <a:lnTo>
                    <a:pt x="1766" y="826"/>
                  </a:lnTo>
                  <a:lnTo>
                    <a:pt x="1755" y="828"/>
                  </a:lnTo>
                  <a:lnTo>
                    <a:pt x="1740" y="830"/>
                  </a:lnTo>
                  <a:lnTo>
                    <a:pt x="1722" y="830"/>
                  </a:lnTo>
                  <a:lnTo>
                    <a:pt x="1704" y="830"/>
                  </a:lnTo>
                  <a:lnTo>
                    <a:pt x="1689" y="828"/>
                  </a:lnTo>
                  <a:lnTo>
                    <a:pt x="1679" y="826"/>
                  </a:lnTo>
                  <a:lnTo>
                    <a:pt x="1670" y="822"/>
                  </a:lnTo>
                  <a:lnTo>
                    <a:pt x="1668" y="819"/>
                  </a:lnTo>
                  <a:lnTo>
                    <a:pt x="1665" y="816"/>
                  </a:lnTo>
                  <a:lnTo>
                    <a:pt x="1664" y="812"/>
                  </a:lnTo>
                  <a:lnTo>
                    <a:pt x="1663" y="808"/>
                  </a:lnTo>
                  <a:lnTo>
                    <a:pt x="1663" y="797"/>
                  </a:lnTo>
                  <a:lnTo>
                    <a:pt x="1665" y="783"/>
                  </a:lnTo>
                  <a:lnTo>
                    <a:pt x="1561" y="783"/>
                  </a:lnTo>
                  <a:lnTo>
                    <a:pt x="1558" y="804"/>
                  </a:lnTo>
                  <a:lnTo>
                    <a:pt x="1555" y="823"/>
                  </a:lnTo>
                  <a:lnTo>
                    <a:pt x="1555" y="841"/>
                  </a:lnTo>
                  <a:lnTo>
                    <a:pt x="1556" y="855"/>
                  </a:lnTo>
                  <a:lnTo>
                    <a:pt x="1560" y="868"/>
                  </a:lnTo>
                  <a:lnTo>
                    <a:pt x="1565" y="879"/>
                  </a:lnTo>
                  <a:lnTo>
                    <a:pt x="1571" y="888"/>
                  </a:lnTo>
                  <a:lnTo>
                    <a:pt x="1579" y="895"/>
                  </a:lnTo>
                  <a:lnTo>
                    <a:pt x="1589" y="902"/>
                  </a:lnTo>
                  <a:lnTo>
                    <a:pt x="1601" y="907"/>
                  </a:lnTo>
                  <a:lnTo>
                    <a:pt x="1615" y="911"/>
                  </a:lnTo>
                  <a:lnTo>
                    <a:pt x="1630" y="913"/>
                  </a:lnTo>
                  <a:lnTo>
                    <a:pt x="1645" y="916"/>
                  </a:lnTo>
                  <a:lnTo>
                    <a:pt x="1663" y="917"/>
                  </a:lnTo>
                  <a:lnTo>
                    <a:pt x="1683" y="917"/>
                  </a:lnTo>
                  <a:lnTo>
                    <a:pt x="1703" y="918"/>
                  </a:lnTo>
                  <a:lnTo>
                    <a:pt x="1730" y="917"/>
                  </a:lnTo>
                  <a:lnTo>
                    <a:pt x="1754" y="917"/>
                  </a:lnTo>
                  <a:lnTo>
                    <a:pt x="1776" y="914"/>
                  </a:lnTo>
                  <a:lnTo>
                    <a:pt x="1795" y="912"/>
                  </a:lnTo>
                  <a:lnTo>
                    <a:pt x="1812" y="909"/>
                  </a:lnTo>
                  <a:lnTo>
                    <a:pt x="1827" y="904"/>
                  </a:lnTo>
                  <a:lnTo>
                    <a:pt x="1841" y="899"/>
                  </a:lnTo>
                  <a:lnTo>
                    <a:pt x="1852" y="893"/>
                  </a:lnTo>
                  <a:lnTo>
                    <a:pt x="1863" y="884"/>
                  </a:lnTo>
                  <a:lnTo>
                    <a:pt x="1871" y="875"/>
                  </a:lnTo>
                  <a:lnTo>
                    <a:pt x="1879" y="864"/>
                  </a:lnTo>
                  <a:lnTo>
                    <a:pt x="1887" y="851"/>
                  </a:lnTo>
                  <a:lnTo>
                    <a:pt x="1892" y="837"/>
                  </a:lnTo>
                  <a:lnTo>
                    <a:pt x="1898" y="821"/>
                  </a:lnTo>
                  <a:lnTo>
                    <a:pt x="1903" y="803"/>
                  </a:lnTo>
                  <a:lnTo>
                    <a:pt x="1907" y="783"/>
                  </a:lnTo>
                  <a:lnTo>
                    <a:pt x="1909" y="774"/>
                  </a:lnTo>
                  <a:lnTo>
                    <a:pt x="1911" y="764"/>
                  </a:lnTo>
                  <a:lnTo>
                    <a:pt x="1911" y="755"/>
                  </a:lnTo>
                  <a:lnTo>
                    <a:pt x="1911" y="747"/>
                  </a:lnTo>
                  <a:lnTo>
                    <a:pt x="1909" y="740"/>
                  </a:lnTo>
                  <a:lnTo>
                    <a:pt x="1908" y="732"/>
                  </a:lnTo>
                  <a:lnTo>
                    <a:pt x="1906" y="726"/>
                  </a:lnTo>
                  <a:lnTo>
                    <a:pt x="1903" y="719"/>
                  </a:lnTo>
                  <a:lnTo>
                    <a:pt x="1899" y="714"/>
                  </a:lnTo>
                  <a:lnTo>
                    <a:pt x="1894" y="709"/>
                  </a:lnTo>
                  <a:lnTo>
                    <a:pt x="1889" y="704"/>
                  </a:lnTo>
                  <a:lnTo>
                    <a:pt x="1883" y="701"/>
                  </a:lnTo>
                  <a:lnTo>
                    <a:pt x="1876" y="697"/>
                  </a:lnTo>
                  <a:lnTo>
                    <a:pt x="1869" y="694"/>
                  </a:lnTo>
                  <a:lnTo>
                    <a:pt x="1860" y="692"/>
                  </a:lnTo>
                  <a:lnTo>
                    <a:pt x="1851" y="689"/>
                  </a:lnTo>
                  <a:lnTo>
                    <a:pt x="1752" y="669"/>
                  </a:lnTo>
                  <a:lnTo>
                    <a:pt x="1737" y="665"/>
                  </a:lnTo>
                  <a:lnTo>
                    <a:pt x="1726" y="663"/>
                  </a:lnTo>
                  <a:lnTo>
                    <a:pt x="1716" y="659"/>
                  </a:lnTo>
                  <a:lnTo>
                    <a:pt x="1709" y="656"/>
                  </a:lnTo>
                  <a:lnTo>
                    <a:pt x="1707" y="654"/>
                  </a:lnTo>
                  <a:lnTo>
                    <a:pt x="1704" y="651"/>
                  </a:lnTo>
                  <a:lnTo>
                    <a:pt x="1703" y="649"/>
                  </a:lnTo>
                  <a:lnTo>
                    <a:pt x="1702" y="645"/>
                  </a:lnTo>
                  <a:lnTo>
                    <a:pt x="1702" y="637"/>
                  </a:lnTo>
                  <a:lnTo>
                    <a:pt x="1703" y="628"/>
                  </a:lnTo>
                  <a:lnTo>
                    <a:pt x="1706" y="621"/>
                  </a:lnTo>
                  <a:lnTo>
                    <a:pt x="1708" y="613"/>
                  </a:lnTo>
                  <a:lnTo>
                    <a:pt x="1712" y="607"/>
                  </a:lnTo>
                  <a:lnTo>
                    <a:pt x="1718" y="602"/>
                  </a:lnTo>
                  <a:lnTo>
                    <a:pt x="1727" y="598"/>
                  </a:lnTo>
                  <a:lnTo>
                    <a:pt x="1740" y="595"/>
                  </a:lnTo>
                  <a:lnTo>
                    <a:pt x="1755" y="594"/>
                  </a:lnTo>
                  <a:lnTo>
                    <a:pt x="1774" y="593"/>
                  </a:lnTo>
                  <a:lnTo>
                    <a:pt x="1789" y="593"/>
                  </a:lnTo>
                  <a:lnTo>
                    <a:pt x="1802" y="594"/>
                  </a:lnTo>
                  <a:lnTo>
                    <a:pt x="1811" y="595"/>
                  </a:lnTo>
                  <a:lnTo>
                    <a:pt x="1820" y="599"/>
                  </a:lnTo>
                  <a:lnTo>
                    <a:pt x="1822" y="602"/>
                  </a:lnTo>
                  <a:lnTo>
                    <a:pt x="1825" y="604"/>
                  </a:lnTo>
                  <a:lnTo>
                    <a:pt x="1826" y="607"/>
                  </a:lnTo>
                  <a:lnTo>
                    <a:pt x="1827" y="612"/>
                  </a:lnTo>
                  <a:lnTo>
                    <a:pt x="1827" y="622"/>
                  </a:lnTo>
                  <a:lnTo>
                    <a:pt x="1826" y="635"/>
                  </a:lnTo>
                  <a:lnTo>
                    <a:pt x="1928" y="635"/>
                  </a:lnTo>
                  <a:close/>
                  <a:moveTo>
                    <a:pt x="1321" y="597"/>
                  </a:moveTo>
                  <a:lnTo>
                    <a:pt x="1394" y="597"/>
                  </a:lnTo>
                  <a:lnTo>
                    <a:pt x="1408" y="598"/>
                  </a:lnTo>
                  <a:lnTo>
                    <a:pt x="1420" y="599"/>
                  </a:lnTo>
                  <a:lnTo>
                    <a:pt x="1423" y="602"/>
                  </a:lnTo>
                  <a:lnTo>
                    <a:pt x="1427" y="603"/>
                  </a:lnTo>
                  <a:lnTo>
                    <a:pt x="1430" y="606"/>
                  </a:lnTo>
                  <a:lnTo>
                    <a:pt x="1432" y="609"/>
                  </a:lnTo>
                  <a:lnTo>
                    <a:pt x="1435" y="617"/>
                  </a:lnTo>
                  <a:lnTo>
                    <a:pt x="1435" y="626"/>
                  </a:lnTo>
                  <a:lnTo>
                    <a:pt x="1434" y="638"/>
                  </a:lnTo>
                  <a:lnTo>
                    <a:pt x="1431" y="652"/>
                  </a:lnTo>
                  <a:lnTo>
                    <a:pt x="1428" y="664"/>
                  </a:lnTo>
                  <a:lnTo>
                    <a:pt x="1425" y="674"/>
                  </a:lnTo>
                  <a:lnTo>
                    <a:pt x="1420" y="682"/>
                  </a:lnTo>
                  <a:lnTo>
                    <a:pt x="1415" y="688"/>
                  </a:lnTo>
                  <a:lnTo>
                    <a:pt x="1407" y="692"/>
                  </a:lnTo>
                  <a:lnTo>
                    <a:pt x="1398" y="694"/>
                  </a:lnTo>
                  <a:lnTo>
                    <a:pt x="1387" y="695"/>
                  </a:lnTo>
                  <a:lnTo>
                    <a:pt x="1373" y="697"/>
                  </a:lnTo>
                  <a:lnTo>
                    <a:pt x="1299" y="697"/>
                  </a:lnTo>
                  <a:lnTo>
                    <a:pt x="1321" y="597"/>
                  </a:lnTo>
                  <a:close/>
                  <a:moveTo>
                    <a:pt x="1280" y="784"/>
                  </a:moveTo>
                  <a:lnTo>
                    <a:pt x="1375" y="784"/>
                  </a:lnTo>
                  <a:lnTo>
                    <a:pt x="1396" y="784"/>
                  </a:lnTo>
                  <a:lnTo>
                    <a:pt x="1413" y="784"/>
                  </a:lnTo>
                  <a:lnTo>
                    <a:pt x="1430" y="782"/>
                  </a:lnTo>
                  <a:lnTo>
                    <a:pt x="1445" y="780"/>
                  </a:lnTo>
                  <a:lnTo>
                    <a:pt x="1459" y="776"/>
                  </a:lnTo>
                  <a:lnTo>
                    <a:pt x="1470" y="773"/>
                  </a:lnTo>
                  <a:lnTo>
                    <a:pt x="1482" y="768"/>
                  </a:lnTo>
                  <a:lnTo>
                    <a:pt x="1492" y="760"/>
                  </a:lnTo>
                  <a:lnTo>
                    <a:pt x="1501" y="752"/>
                  </a:lnTo>
                  <a:lnTo>
                    <a:pt x="1508" y="744"/>
                  </a:lnTo>
                  <a:lnTo>
                    <a:pt x="1515" y="732"/>
                  </a:lnTo>
                  <a:lnTo>
                    <a:pt x="1521" y="719"/>
                  </a:lnTo>
                  <a:lnTo>
                    <a:pt x="1527" y="706"/>
                  </a:lnTo>
                  <a:lnTo>
                    <a:pt x="1532" y="689"/>
                  </a:lnTo>
                  <a:lnTo>
                    <a:pt x="1537" y="671"/>
                  </a:lnTo>
                  <a:lnTo>
                    <a:pt x="1542" y="651"/>
                  </a:lnTo>
                  <a:lnTo>
                    <a:pt x="1546" y="632"/>
                  </a:lnTo>
                  <a:lnTo>
                    <a:pt x="1549" y="614"/>
                  </a:lnTo>
                  <a:lnTo>
                    <a:pt x="1550" y="599"/>
                  </a:lnTo>
                  <a:lnTo>
                    <a:pt x="1549" y="584"/>
                  </a:lnTo>
                  <a:lnTo>
                    <a:pt x="1547" y="571"/>
                  </a:lnTo>
                  <a:lnTo>
                    <a:pt x="1545" y="560"/>
                  </a:lnTo>
                  <a:lnTo>
                    <a:pt x="1541" y="550"/>
                  </a:lnTo>
                  <a:lnTo>
                    <a:pt x="1535" y="541"/>
                  </a:lnTo>
                  <a:lnTo>
                    <a:pt x="1528" y="532"/>
                  </a:lnTo>
                  <a:lnTo>
                    <a:pt x="1520" y="526"/>
                  </a:lnTo>
                  <a:lnTo>
                    <a:pt x="1509" y="521"/>
                  </a:lnTo>
                  <a:lnTo>
                    <a:pt x="1498" y="516"/>
                  </a:lnTo>
                  <a:lnTo>
                    <a:pt x="1484" y="513"/>
                  </a:lnTo>
                  <a:lnTo>
                    <a:pt x="1470" y="511"/>
                  </a:lnTo>
                  <a:lnTo>
                    <a:pt x="1454" y="509"/>
                  </a:lnTo>
                  <a:lnTo>
                    <a:pt x="1436" y="509"/>
                  </a:lnTo>
                  <a:lnTo>
                    <a:pt x="1234" y="509"/>
                  </a:lnTo>
                  <a:lnTo>
                    <a:pt x="1144" y="912"/>
                  </a:lnTo>
                  <a:lnTo>
                    <a:pt x="1251" y="912"/>
                  </a:lnTo>
                  <a:lnTo>
                    <a:pt x="1280" y="784"/>
                  </a:lnTo>
                  <a:close/>
                  <a:moveTo>
                    <a:pt x="1135" y="635"/>
                  </a:moveTo>
                  <a:lnTo>
                    <a:pt x="1139" y="618"/>
                  </a:lnTo>
                  <a:lnTo>
                    <a:pt x="1141" y="602"/>
                  </a:lnTo>
                  <a:lnTo>
                    <a:pt x="1142" y="585"/>
                  </a:lnTo>
                  <a:lnTo>
                    <a:pt x="1142" y="571"/>
                  </a:lnTo>
                  <a:lnTo>
                    <a:pt x="1141" y="560"/>
                  </a:lnTo>
                  <a:lnTo>
                    <a:pt x="1137" y="549"/>
                  </a:lnTo>
                  <a:lnTo>
                    <a:pt x="1132" y="540"/>
                  </a:lnTo>
                  <a:lnTo>
                    <a:pt x="1125" y="532"/>
                  </a:lnTo>
                  <a:lnTo>
                    <a:pt x="1117" y="526"/>
                  </a:lnTo>
                  <a:lnTo>
                    <a:pt x="1107" y="519"/>
                  </a:lnTo>
                  <a:lnTo>
                    <a:pt x="1096" y="516"/>
                  </a:lnTo>
                  <a:lnTo>
                    <a:pt x="1083" y="512"/>
                  </a:lnTo>
                  <a:lnTo>
                    <a:pt x="1069" y="509"/>
                  </a:lnTo>
                  <a:lnTo>
                    <a:pt x="1054" y="507"/>
                  </a:lnTo>
                  <a:lnTo>
                    <a:pt x="1037" y="506"/>
                  </a:lnTo>
                  <a:lnTo>
                    <a:pt x="1018" y="506"/>
                  </a:lnTo>
                  <a:lnTo>
                    <a:pt x="999" y="506"/>
                  </a:lnTo>
                  <a:lnTo>
                    <a:pt x="962" y="506"/>
                  </a:lnTo>
                  <a:lnTo>
                    <a:pt x="927" y="509"/>
                  </a:lnTo>
                  <a:lnTo>
                    <a:pt x="912" y="512"/>
                  </a:lnTo>
                  <a:lnTo>
                    <a:pt x="897" y="514"/>
                  </a:lnTo>
                  <a:lnTo>
                    <a:pt x="883" y="519"/>
                  </a:lnTo>
                  <a:lnTo>
                    <a:pt x="870" y="526"/>
                  </a:lnTo>
                  <a:lnTo>
                    <a:pt x="858" y="532"/>
                  </a:lnTo>
                  <a:lnTo>
                    <a:pt x="848" y="541"/>
                  </a:lnTo>
                  <a:lnTo>
                    <a:pt x="837" y="551"/>
                  </a:lnTo>
                  <a:lnTo>
                    <a:pt x="829" y="563"/>
                  </a:lnTo>
                  <a:lnTo>
                    <a:pt x="820" y="576"/>
                  </a:lnTo>
                  <a:lnTo>
                    <a:pt x="813" y="592"/>
                  </a:lnTo>
                  <a:lnTo>
                    <a:pt x="807" y="608"/>
                  </a:lnTo>
                  <a:lnTo>
                    <a:pt x="802" y="628"/>
                  </a:lnTo>
                  <a:lnTo>
                    <a:pt x="800" y="642"/>
                  </a:lnTo>
                  <a:lnTo>
                    <a:pt x="798" y="655"/>
                  </a:lnTo>
                  <a:lnTo>
                    <a:pt x="797" y="666"/>
                  </a:lnTo>
                  <a:lnTo>
                    <a:pt x="798" y="678"/>
                  </a:lnTo>
                  <a:lnTo>
                    <a:pt x="800" y="687"/>
                  </a:lnTo>
                  <a:lnTo>
                    <a:pt x="803" y="695"/>
                  </a:lnTo>
                  <a:lnTo>
                    <a:pt x="806" y="703"/>
                  </a:lnTo>
                  <a:lnTo>
                    <a:pt x="811" y="709"/>
                  </a:lnTo>
                  <a:lnTo>
                    <a:pt x="816" y="714"/>
                  </a:lnTo>
                  <a:lnTo>
                    <a:pt x="821" y="719"/>
                  </a:lnTo>
                  <a:lnTo>
                    <a:pt x="827" y="723"/>
                  </a:lnTo>
                  <a:lnTo>
                    <a:pt x="835" y="727"/>
                  </a:lnTo>
                  <a:lnTo>
                    <a:pt x="849" y="732"/>
                  </a:lnTo>
                  <a:lnTo>
                    <a:pt x="864" y="736"/>
                  </a:lnTo>
                  <a:lnTo>
                    <a:pt x="964" y="751"/>
                  </a:lnTo>
                  <a:lnTo>
                    <a:pt x="978" y="754"/>
                  </a:lnTo>
                  <a:lnTo>
                    <a:pt x="989" y="757"/>
                  </a:lnTo>
                  <a:lnTo>
                    <a:pt x="997" y="761"/>
                  </a:lnTo>
                  <a:lnTo>
                    <a:pt x="1002" y="766"/>
                  </a:lnTo>
                  <a:lnTo>
                    <a:pt x="1005" y="773"/>
                  </a:lnTo>
                  <a:lnTo>
                    <a:pt x="1006" y="778"/>
                  </a:lnTo>
                  <a:lnTo>
                    <a:pt x="1006" y="784"/>
                  </a:lnTo>
                  <a:lnTo>
                    <a:pt x="1005" y="790"/>
                  </a:lnTo>
                  <a:lnTo>
                    <a:pt x="1001" y="802"/>
                  </a:lnTo>
                  <a:lnTo>
                    <a:pt x="997" y="811"/>
                  </a:lnTo>
                  <a:lnTo>
                    <a:pt x="993" y="814"/>
                  </a:lnTo>
                  <a:lnTo>
                    <a:pt x="991" y="817"/>
                  </a:lnTo>
                  <a:lnTo>
                    <a:pt x="987" y="821"/>
                  </a:lnTo>
                  <a:lnTo>
                    <a:pt x="983" y="822"/>
                  </a:lnTo>
                  <a:lnTo>
                    <a:pt x="973" y="826"/>
                  </a:lnTo>
                  <a:lnTo>
                    <a:pt x="960" y="828"/>
                  </a:lnTo>
                  <a:lnTo>
                    <a:pt x="946" y="830"/>
                  </a:lnTo>
                  <a:lnTo>
                    <a:pt x="929" y="830"/>
                  </a:lnTo>
                  <a:lnTo>
                    <a:pt x="911" y="830"/>
                  </a:lnTo>
                  <a:lnTo>
                    <a:pt x="896" y="828"/>
                  </a:lnTo>
                  <a:lnTo>
                    <a:pt x="884" y="826"/>
                  </a:lnTo>
                  <a:lnTo>
                    <a:pt x="877" y="822"/>
                  </a:lnTo>
                  <a:lnTo>
                    <a:pt x="873" y="819"/>
                  </a:lnTo>
                  <a:lnTo>
                    <a:pt x="872" y="816"/>
                  </a:lnTo>
                  <a:lnTo>
                    <a:pt x="869" y="812"/>
                  </a:lnTo>
                  <a:lnTo>
                    <a:pt x="869" y="808"/>
                  </a:lnTo>
                  <a:lnTo>
                    <a:pt x="869" y="797"/>
                  </a:lnTo>
                  <a:lnTo>
                    <a:pt x="870" y="783"/>
                  </a:lnTo>
                  <a:lnTo>
                    <a:pt x="768" y="783"/>
                  </a:lnTo>
                  <a:lnTo>
                    <a:pt x="764" y="804"/>
                  </a:lnTo>
                  <a:lnTo>
                    <a:pt x="762" y="823"/>
                  </a:lnTo>
                  <a:lnTo>
                    <a:pt x="762" y="841"/>
                  </a:lnTo>
                  <a:lnTo>
                    <a:pt x="763" y="855"/>
                  </a:lnTo>
                  <a:lnTo>
                    <a:pt x="765" y="868"/>
                  </a:lnTo>
                  <a:lnTo>
                    <a:pt x="770" y="879"/>
                  </a:lnTo>
                  <a:lnTo>
                    <a:pt x="778" y="888"/>
                  </a:lnTo>
                  <a:lnTo>
                    <a:pt x="786" y="895"/>
                  </a:lnTo>
                  <a:lnTo>
                    <a:pt x="796" y="902"/>
                  </a:lnTo>
                  <a:lnTo>
                    <a:pt x="807" y="907"/>
                  </a:lnTo>
                  <a:lnTo>
                    <a:pt x="821" y="911"/>
                  </a:lnTo>
                  <a:lnTo>
                    <a:pt x="835" y="913"/>
                  </a:lnTo>
                  <a:lnTo>
                    <a:pt x="851" y="916"/>
                  </a:lnTo>
                  <a:lnTo>
                    <a:pt x="869" y="917"/>
                  </a:lnTo>
                  <a:lnTo>
                    <a:pt x="888" y="917"/>
                  </a:lnTo>
                  <a:lnTo>
                    <a:pt x="910" y="918"/>
                  </a:lnTo>
                  <a:lnTo>
                    <a:pt x="936" y="917"/>
                  </a:lnTo>
                  <a:lnTo>
                    <a:pt x="960" y="917"/>
                  </a:lnTo>
                  <a:lnTo>
                    <a:pt x="982" y="914"/>
                  </a:lnTo>
                  <a:lnTo>
                    <a:pt x="1002" y="912"/>
                  </a:lnTo>
                  <a:lnTo>
                    <a:pt x="1018" y="909"/>
                  </a:lnTo>
                  <a:lnTo>
                    <a:pt x="1034" y="904"/>
                  </a:lnTo>
                  <a:lnTo>
                    <a:pt x="1048" y="899"/>
                  </a:lnTo>
                  <a:lnTo>
                    <a:pt x="1059" y="893"/>
                  </a:lnTo>
                  <a:lnTo>
                    <a:pt x="1069" y="884"/>
                  </a:lnTo>
                  <a:lnTo>
                    <a:pt x="1078" y="875"/>
                  </a:lnTo>
                  <a:lnTo>
                    <a:pt x="1086" y="864"/>
                  </a:lnTo>
                  <a:lnTo>
                    <a:pt x="1092" y="851"/>
                  </a:lnTo>
                  <a:lnTo>
                    <a:pt x="1098" y="837"/>
                  </a:lnTo>
                  <a:lnTo>
                    <a:pt x="1103" y="821"/>
                  </a:lnTo>
                  <a:lnTo>
                    <a:pt x="1108" y="803"/>
                  </a:lnTo>
                  <a:lnTo>
                    <a:pt x="1113" y="783"/>
                  </a:lnTo>
                  <a:lnTo>
                    <a:pt x="1116" y="774"/>
                  </a:lnTo>
                  <a:lnTo>
                    <a:pt x="1116" y="764"/>
                  </a:lnTo>
                  <a:lnTo>
                    <a:pt x="1117" y="755"/>
                  </a:lnTo>
                  <a:lnTo>
                    <a:pt x="1117" y="747"/>
                  </a:lnTo>
                  <a:lnTo>
                    <a:pt x="1116" y="740"/>
                  </a:lnTo>
                  <a:lnTo>
                    <a:pt x="1115" y="732"/>
                  </a:lnTo>
                  <a:lnTo>
                    <a:pt x="1112" y="726"/>
                  </a:lnTo>
                  <a:lnTo>
                    <a:pt x="1108" y="719"/>
                  </a:lnTo>
                  <a:lnTo>
                    <a:pt x="1105" y="714"/>
                  </a:lnTo>
                  <a:lnTo>
                    <a:pt x="1101" y="709"/>
                  </a:lnTo>
                  <a:lnTo>
                    <a:pt x="1096" y="704"/>
                  </a:lnTo>
                  <a:lnTo>
                    <a:pt x="1089" y="701"/>
                  </a:lnTo>
                  <a:lnTo>
                    <a:pt x="1083" y="697"/>
                  </a:lnTo>
                  <a:lnTo>
                    <a:pt x="1075" y="694"/>
                  </a:lnTo>
                  <a:lnTo>
                    <a:pt x="1067" y="692"/>
                  </a:lnTo>
                  <a:lnTo>
                    <a:pt x="1058" y="689"/>
                  </a:lnTo>
                  <a:lnTo>
                    <a:pt x="959" y="669"/>
                  </a:lnTo>
                  <a:lnTo>
                    <a:pt x="944" y="665"/>
                  </a:lnTo>
                  <a:lnTo>
                    <a:pt x="931" y="663"/>
                  </a:lnTo>
                  <a:lnTo>
                    <a:pt x="922" y="659"/>
                  </a:lnTo>
                  <a:lnTo>
                    <a:pt x="915" y="656"/>
                  </a:lnTo>
                  <a:lnTo>
                    <a:pt x="912" y="654"/>
                  </a:lnTo>
                  <a:lnTo>
                    <a:pt x="911" y="651"/>
                  </a:lnTo>
                  <a:lnTo>
                    <a:pt x="910" y="649"/>
                  </a:lnTo>
                  <a:lnTo>
                    <a:pt x="908" y="645"/>
                  </a:lnTo>
                  <a:lnTo>
                    <a:pt x="908" y="637"/>
                  </a:lnTo>
                  <a:lnTo>
                    <a:pt x="910" y="628"/>
                  </a:lnTo>
                  <a:lnTo>
                    <a:pt x="911" y="621"/>
                  </a:lnTo>
                  <a:lnTo>
                    <a:pt x="915" y="613"/>
                  </a:lnTo>
                  <a:lnTo>
                    <a:pt x="918" y="607"/>
                  </a:lnTo>
                  <a:lnTo>
                    <a:pt x="925" y="602"/>
                  </a:lnTo>
                  <a:lnTo>
                    <a:pt x="934" y="598"/>
                  </a:lnTo>
                  <a:lnTo>
                    <a:pt x="945" y="595"/>
                  </a:lnTo>
                  <a:lnTo>
                    <a:pt x="962" y="594"/>
                  </a:lnTo>
                  <a:lnTo>
                    <a:pt x="980" y="593"/>
                  </a:lnTo>
                  <a:lnTo>
                    <a:pt x="996" y="593"/>
                  </a:lnTo>
                  <a:lnTo>
                    <a:pt x="1007" y="594"/>
                  </a:lnTo>
                  <a:lnTo>
                    <a:pt x="1017" y="595"/>
                  </a:lnTo>
                  <a:lnTo>
                    <a:pt x="1025" y="599"/>
                  </a:lnTo>
                  <a:lnTo>
                    <a:pt x="1029" y="602"/>
                  </a:lnTo>
                  <a:lnTo>
                    <a:pt x="1030" y="604"/>
                  </a:lnTo>
                  <a:lnTo>
                    <a:pt x="1032" y="607"/>
                  </a:lnTo>
                  <a:lnTo>
                    <a:pt x="1034" y="612"/>
                  </a:lnTo>
                  <a:lnTo>
                    <a:pt x="1034" y="622"/>
                  </a:lnTo>
                  <a:lnTo>
                    <a:pt x="1031" y="635"/>
                  </a:lnTo>
                  <a:lnTo>
                    <a:pt x="1135" y="635"/>
                  </a:lnTo>
                  <a:close/>
                </a:path>
              </a:pathLst>
            </a:custGeom>
            <a:solidFill>
              <a:srgbClr val="004F9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4" name="Freeform 10"/>
            <p:cNvSpPr>
              <a:spLocks/>
            </p:cNvSpPr>
            <p:nvPr/>
          </p:nvSpPr>
          <p:spPr bwMode="auto">
            <a:xfrm>
              <a:off x="756031" y="3857548"/>
              <a:ext cx="1271683" cy="1045510"/>
            </a:xfrm>
            <a:custGeom>
              <a:avLst/>
              <a:gdLst/>
              <a:ahLst/>
              <a:cxnLst>
                <a:cxn ang="0">
                  <a:pos x="252" y="37"/>
                </a:cxn>
                <a:cxn ang="0">
                  <a:pos x="176" y="114"/>
                </a:cxn>
                <a:cxn ang="0">
                  <a:pos x="124" y="176"/>
                </a:cxn>
                <a:cxn ang="0">
                  <a:pos x="94" y="219"/>
                </a:cxn>
                <a:cxn ang="0">
                  <a:pos x="66" y="263"/>
                </a:cxn>
                <a:cxn ang="0">
                  <a:pos x="43" y="309"/>
                </a:cxn>
                <a:cxn ang="0">
                  <a:pos x="24" y="356"/>
                </a:cxn>
                <a:cxn ang="0">
                  <a:pos x="10" y="403"/>
                </a:cxn>
                <a:cxn ang="0">
                  <a:pos x="1" y="451"/>
                </a:cxn>
                <a:cxn ang="0">
                  <a:pos x="0" y="500"/>
                </a:cxn>
                <a:cxn ang="0">
                  <a:pos x="5" y="551"/>
                </a:cxn>
                <a:cxn ang="0">
                  <a:pos x="17" y="601"/>
                </a:cxn>
                <a:cxn ang="0">
                  <a:pos x="37" y="653"/>
                </a:cxn>
                <a:cxn ang="0">
                  <a:pos x="65" y="705"/>
                </a:cxn>
                <a:cxn ang="0">
                  <a:pos x="108" y="761"/>
                </a:cxn>
                <a:cxn ang="0">
                  <a:pos x="165" y="815"/>
                </a:cxn>
                <a:cxn ang="0">
                  <a:pos x="227" y="862"/>
                </a:cxn>
                <a:cxn ang="0">
                  <a:pos x="295" y="903"/>
                </a:cxn>
                <a:cxn ang="0">
                  <a:pos x="367" y="937"/>
                </a:cxn>
                <a:cxn ang="0">
                  <a:pos x="443" y="966"/>
                </a:cxn>
                <a:cxn ang="0">
                  <a:pos x="523" y="990"/>
                </a:cxn>
                <a:cxn ang="0">
                  <a:pos x="604" y="1008"/>
                </a:cxn>
                <a:cxn ang="0">
                  <a:pos x="687" y="1023"/>
                </a:cxn>
                <a:cxn ang="0">
                  <a:pos x="772" y="1032"/>
                </a:cxn>
                <a:cxn ang="0">
                  <a:pos x="856" y="1038"/>
                </a:cxn>
                <a:cxn ang="0">
                  <a:pos x="940" y="1039"/>
                </a:cxn>
                <a:cxn ang="0">
                  <a:pos x="1024" y="1038"/>
                </a:cxn>
                <a:cxn ang="0">
                  <a:pos x="1105" y="1034"/>
                </a:cxn>
                <a:cxn ang="0">
                  <a:pos x="1183" y="1028"/>
                </a:cxn>
                <a:cxn ang="0">
                  <a:pos x="1258" y="1018"/>
                </a:cxn>
                <a:cxn ang="0">
                  <a:pos x="1258" y="1012"/>
                </a:cxn>
                <a:cxn ang="0">
                  <a:pos x="1183" y="1008"/>
                </a:cxn>
                <a:cxn ang="0">
                  <a:pos x="1106" y="1000"/>
                </a:cxn>
                <a:cxn ang="0">
                  <a:pos x="1026" y="989"/>
                </a:cxn>
                <a:cxn ang="0">
                  <a:pos x="945" y="974"/>
                </a:cxn>
                <a:cxn ang="0">
                  <a:pos x="866" y="955"/>
                </a:cxn>
                <a:cxn ang="0">
                  <a:pos x="786" y="931"/>
                </a:cxn>
                <a:cxn ang="0">
                  <a:pos x="707" y="903"/>
                </a:cxn>
                <a:cxn ang="0">
                  <a:pos x="633" y="871"/>
                </a:cxn>
                <a:cxn ang="0">
                  <a:pos x="561" y="833"/>
                </a:cxn>
                <a:cxn ang="0">
                  <a:pos x="494" y="790"/>
                </a:cxn>
                <a:cxn ang="0">
                  <a:pos x="430" y="742"/>
                </a:cxn>
                <a:cxn ang="0">
                  <a:pos x="375" y="689"/>
                </a:cxn>
                <a:cxn ang="0">
                  <a:pos x="325" y="629"/>
                </a:cxn>
                <a:cxn ang="0">
                  <a:pos x="284" y="563"/>
                </a:cxn>
                <a:cxn ang="0">
                  <a:pos x="251" y="493"/>
                </a:cxn>
                <a:cxn ang="0">
                  <a:pos x="229" y="424"/>
                </a:cxn>
                <a:cxn ang="0">
                  <a:pos x="219" y="366"/>
                </a:cxn>
                <a:cxn ang="0">
                  <a:pos x="215" y="308"/>
                </a:cxn>
                <a:cxn ang="0">
                  <a:pos x="218" y="251"/>
                </a:cxn>
                <a:cxn ang="0">
                  <a:pos x="225" y="194"/>
                </a:cxn>
                <a:cxn ang="0">
                  <a:pos x="238" y="137"/>
                </a:cxn>
                <a:cxn ang="0">
                  <a:pos x="257" y="81"/>
                </a:cxn>
                <a:cxn ang="0">
                  <a:pos x="280" y="27"/>
                </a:cxn>
              </a:cxnLst>
              <a:rect l="0" t="0" r="r" b="b"/>
              <a:pathLst>
                <a:path w="1295" h="1039">
                  <a:moveTo>
                    <a:pt x="292" y="0"/>
                  </a:moveTo>
                  <a:lnTo>
                    <a:pt x="252" y="37"/>
                  </a:lnTo>
                  <a:lnTo>
                    <a:pt x="214" y="75"/>
                  </a:lnTo>
                  <a:lnTo>
                    <a:pt x="176" y="114"/>
                  </a:lnTo>
                  <a:lnTo>
                    <a:pt x="141" y="156"/>
                  </a:lnTo>
                  <a:lnTo>
                    <a:pt x="124" y="176"/>
                  </a:lnTo>
                  <a:lnTo>
                    <a:pt x="109" y="198"/>
                  </a:lnTo>
                  <a:lnTo>
                    <a:pt x="94" y="219"/>
                  </a:lnTo>
                  <a:lnTo>
                    <a:pt x="80" y="242"/>
                  </a:lnTo>
                  <a:lnTo>
                    <a:pt x="66" y="263"/>
                  </a:lnTo>
                  <a:lnTo>
                    <a:pt x="55" y="286"/>
                  </a:lnTo>
                  <a:lnTo>
                    <a:pt x="43" y="309"/>
                  </a:lnTo>
                  <a:lnTo>
                    <a:pt x="33" y="332"/>
                  </a:lnTo>
                  <a:lnTo>
                    <a:pt x="24" y="356"/>
                  </a:lnTo>
                  <a:lnTo>
                    <a:pt x="17" y="379"/>
                  </a:lnTo>
                  <a:lnTo>
                    <a:pt x="10" y="403"/>
                  </a:lnTo>
                  <a:lnTo>
                    <a:pt x="5" y="427"/>
                  </a:lnTo>
                  <a:lnTo>
                    <a:pt x="1" y="451"/>
                  </a:lnTo>
                  <a:lnTo>
                    <a:pt x="0" y="476"/>
                  </a:lnTo>
                  <a:lnTo>
                    <a:pt x="0" y="500"/>
                  </a:lnTo>
                  <a:lnTo>
                    <a:pt x="1" y="525"/>
                  </a:lnTo>
                  <a:lnTo>
                    <a:pt x="5" y="551"/>
                  </a:lnTo>
                  <a:lnTo>
                    <a:pt x="10" y="576"/>
                  </a:lnTo>
                  <a:lnTo>
                    <a:pt x="17" y="601"/>
                  </a:lnTo>
                  <a:lnTo>
                    <a:pt x="25" y="628"/>
                  </a:lnTo>
                  <a:lnTo>
                    <a:pt x="37" y="653"/>
                  </a:lnTo>
                  <a:lnTo>
                    <a:pt x="49" y="680"/>
                  </a:lnTo>
                  <a:lnTo>
                    <a:pt x="65" y="705"/>
                  </a:lnTo>
                  <a:lnTo>
                    <a:pt x="81" y="732"/>
                  </a:lnTo>
                  <a:lnTo>
                    <a:pt x="108" y="761"/>
                  </a:lnTo>
                  <a:lnTo>
                    <a:pt x="135" y="789"/>
                  </a:lnTo>
                  <a:lnTo>
                    <a:pt x="165" y="815"/>
                  </a:lnTo>
                  <a:lnTo>
                    <a:pt x="195" y="839"/>
                  </a:lnTo>
                  <a:lnTo>
                    <a:pt x="227" y="862"/>
                  </a:lnTo>
                  <a:lnTo>
                    <a:pt x="261" y="882"/>
                  </a:lnTo>
                  <a:lnTo>
                    <a:pt x="295" y="903"/>
                  </a:lnTo>
                  <a:lnTo>
                    <a:pt x="330" y="920"/>
                  </a:lnTo>
                  <a:lnTo>
                    <a:pt x="367" y="937"/>
                  </a:lnTo>
                  <a:lnTo>
                    <a:pt x="405" y="952"/>
                  </a:lnTo>
                  <a:lnTo>
                    <a:pt x="443" y="966"/>
                  </a:lnTo>
                  <a:lnTo>
                    <a:pt x="482" y="979"/>
                  </a:lnTo>
                  <a:lnTo>
                    <a:pt x="523" y="990"/>
                  </a:lnTo>
                  <a:lnTo>
                    <a:pt x="563" y="1000"/>
                  </a:lnTo>
                  <a:lnTo>
                    <a:pt x="604" y="1008"/>
                  </a:lnTo>
                  <a:lnTo>
                    <a:pt x="645" y="1015"/>
                  </a:lnTo>
                  <a:lnTo>
                    <a:pt x="687" y="1023"/>
                  </a:lnTo>
                  <a:lnTo>
                    <a:pt x="729" y="1028"/>
                  </a:lnTo>
                  <a:lnTo>
                    <a:pt x="772" y="1032"/>
                  </a:lnTo>
                  <a:lnTo>
                    <a:pt x="814" y="1036"/>
                  </a:lnTo>
                  <a:lnTo>
                    <a:pt x="856" y="1038"/>
                  </a:lnTo>
                  <a:lnTo>
                    <a:pt x="899" y="1039"/>
                  </a:lnTo>
                  <a:lnTo>
                    <a:pt x="940" y="1039"/>
                  </a:lnTo>
                  <a:lnTo>
                    <a:pt x="982" y="1039"/>
                  </a:lnTo>
                  <a:lnTo>
                    <a:pt x="1024" y="1038"/>
                  </a:lnTo>
                  <a:lnTo>
                    <a:pt x="1064" y="1037"/>
                  </a:lnTo>
                  <a:lnTo>
                    <a:pt x="1105" y="1034"/>
                  </a:lnTo>
                  <a:lnTo>
                    <a:pt x="1144" y="1032"/>
                  </a:lnTo>
                  <a:lnTo>
                    <a:pt x="1183" y="1028"/>
                  </a:lnTo>
                  <a:lnTo>
                    <a:pt x="1221" y="1023"/>
                  </a:lnTo>
                  <a:lnTo>
                    <a:pt x="1258" y="1018"/>
                  </a:lnTo>
                  <a:lnTo>
                    <a:pt x="1295" y="1013"/>
                  </a:lnTo>
                  <a:lnTo>
                    <a:pt x="1258" y="1012"/>
                  </a:lnTo>
                  <a:lnTo>
                    <a:pt x="1221" y="1010"/>
                  </a:lnTo>
                  <a:lnTo>
                    <a:pt x="1183" y="1008"/>
                  </a:lnTo>
                  <a:lnTo>
                    <a:pt x="1145" y="1004"/>
                  </a:lnTo>
                  <a:lnTo>
                    <a:pt x="1106" y="1000"/>
                  </a:lnTo>
                  <a:lnTo>
                    <a:pt x="1066" y="995"/>
                  </a:lnTo>
                  <a:lnTo>
                    <a:pt x="1026" y="989"/>
                  </a:lnTo>
                  <a:lnTo>
                    <a:pt x="986" y="981"/>
                  </a:lnTo>
                  <a:lnTo>
                    <a:pt x="945" y="974"/>
                  </a:lnTo>
                  <a:lnTo>
                    <a:pt x="905" y="965"/>
                  </a:lnTo>
                  <a:lnTo>
                    <a:pt x="866" y="955"/>
                  </a:lnTo>
                  <a:lnTo>
                    <a:pt x="825" y="943"/>
                  </a:lnTo>
                  <a:lnTo>
                    <a:pt x="786" y="931"/>
                  </a:lnTo>
                  <a:lnTo>
                    <a:pt x="747" y="918"/>
                  </a:lnTo>
                  <a:lnTo>
                    <a:pt x="707" y="903"/>
                  </a:lnTo>
                  <a:lnTo>
                    <a:pt x="670" y="888"/>
                  </a:lnTo>
                  <a:lnTo>
                    <a:pt x="633" y="871"/>
                  </a:lnTo>
                  <a:lnTo>
                    <a:pt x="596" y="852"/>
                  </a:lnTo>
                  <a:lnTo>
                    <a:pt x="561" y="833"/>
                  </a:lnTo>
                  <a:lnTo>
                    <a:pt x="527" y="813"/>
                  </a:lnTo>
                  <a:lnTo>
                    <a:pt x="494" y="790"/>
                  </a:lnTo>
                  <a:lnTo>
                    <a:pt x="462" y="767"/>
                  </a:lnTo>
                  <a:lnTo>
                    <a:pt x="430" y="742"/>
                  </a:lnTo>
                  <a:lnTo>
                    <a:pt x="403" y="717"/>
                  </a:lnTo>
                  <a:lnTo>
                    <a:pt x="375" y="689"/>
                  </a:lnTo>
                  <a:lnTo>
                    <a:pt x="349" y="660"/>
                  </a:lnTo>
                  <a:lnTo>
                    <a:pt x="325" y="629"/>
                  </a:lnTo>
                  <a:lnTo>
                    <a:pt x="304" y="598"/>
                  </a:lnTo>
                  <a:lnTo>
                    <a:pt x="284" y="563"/>
                  </a:lnTo>
                  <a:lnTo>
                    <a:pt x="266" y="529"/>
                  </a:lnTo>
                  <a:lnTo>
                    <a:pt x="251" y="493"/>
                  </a:lnTo>
                  <a:lnTo>
                    <a:pt x="238" y="453"/>
                  </a:lnTo>
                  <a:lnTo>
                    <a:pt x="229" y="424"/>
                  </a:lnTo>
                  <a:lnTo>
                    <a:pt x="223" y="395"/>
                  </a:lnTo>
                  <a:lnTo>
                    <a:pt x="219" y="366"/>
                  </a:lnTo>
                  <a:lnTo>
                    <a:pt x="216" y="337"/>
                  </a:lnTo>
                  <a:lnTo>
                    <a:pt x="215" y="308"/>
                  </a:lnTo>
                  <a:lnTo>
                    <a:pt x="215" y="279"/>
                  </a:lnTo>
                  <a:lnTo>
                    <a:pt x="218" y="251"/>
                  </a:lnTo>
                  <a:lnTo>
                    <a:pt x="220" y="222"/>
                  </a:lnTo>
                  <a:lnTo>
                    <a:pt x="225" y="194"/>
                  </a:lnTo>
                  <a:lnTo>
                    <a:pt x="232" y="165"/>
                  </a:lnTo>
                  <a:lnTo>
                    <a:pt x="238" y="137"/>
                  </a:lnTo>
                  <a:lnTo>
                    <a:pt x="247" y="109"/>
                  </a:lnTo>
                  <a:lnTo>
                    <a:pt x="257" y="81"/>
                  </a:lnTo>
                  <a:lnTo>
                    <a:pt x="267" y="55"/>
                  </a:lnTo>
                  <a:lnTo>
                    <a:pt x="280" y="27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E3061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11"/>
            <p:cNvSpPr>
              <a:spLocks/>
            </p:cNvSpPr>
            <p:nvPr/>
          </p:nvSpPr>
          <p:spPr bwMode="auto">
            <a:xfrm>
              <a:off x="2378114" y="2908547"/>
              <a:ext cx="1271683" cy="1045510"/>
            </a:xfrm>
            <a:custGeom>
              <a:avLst/>
              <a:gdLst/>
              <a:ahLst/>
              <a:cxnLst>
                <a:cxn ang="0">
                  <a:pos x="35" y="27"/>
                </a:cxn>
                <a:cxn ang="0">
                  <a:pos x="111" y="31"/>
                </a:cxn>
                <a:cxn ang="0">
                  <a:pos x="189" y="39"/>
                </a:cxn>
                <a:cxn ang="0">
                  <a:pos x="268" y="50"/>
                </a:cxn>
                <a:cxn ang="0">
                  <a:pos x="348" y="65"/>
                </a:cxn>
                <a:cxn ang="0">
                  <a:pos x="429" y="84"/>
                </a:cxn>
                <a:cxn ang="0">
                  <a:pos x="509" y="108"/>
                </a:cxn>
                <a:cxn ang="0">
                  <a:pos x="586" y="136"/>
                </a:cxn>
                <a:cxn ang="0">
                  <a:pos x="662" y="169"/>
                </a:cxn>
                <a:cxn ang="0">
                  <a:pos x="734" y="206"/>
                </a:cxn>
                <a:cxn ang="0">
                  <a:pos x="801" y="249"/>
                </a:cxn>
                <a:cxn ang="0">
                  <a:pos x="863" y="297"/>
                </a:cxn>
                <a:cxn ang="0">
                  <a:pos x="920" y="350"/>
                </a:cxn>
                <a:cxn ang="0">
                  <a:pos x="969" y="410"/>
                </a:cxn>
                <a:cxn ang="0">
                  <a:pos x="1011" y="476"/>
                </a:cxn>
                <a:cxn ang="0">
                  <a:pos x="1044" y="546"/>
                </a:cxn>
                <a:cxn ang="0">
                  <a:pos x="1064" y="615"/>
                </a:cxn>
                <a:cxn ang="0">
                  <a:pos x="1076" y="673"/>
                </a:cxn>
                <a:cxn ang="0">
                  <a:pos x="1080" y="731"/>
                </a:cxn>
                <a:cxn ang="0">
                  <a:pos x="1077" y="788"/>
                </a:cxn>
                <a:cxn ang="0">
                  <a:pos x="1069" y="845"/>
                </a:cxn>
                <a:cxn ang="0">
                  <a:pos x="1055" y="902"/>
                </a:cxn>
                <a:cxn ang="0">
                  <a:pos x="1038" y="958"/>
                </a:cxn>
                <a:cxn ang="0">
                  <a:pos x="1015" y="1012"/>
                </a:cxn>
                <a:cxn ang="0">
                  <a:pos x="1042" y="1002"/>
                </a:cxn>
                <a:cxn ang="0">
                  <a:pos x="1117" y="925"/>
                </a:cxn>
                <a:cxn ang="0">
                  <a:pos x="1169" y="863"/>
                </a:cxn>
                <a:cxn ang="0">
                  <a:pos x="1201" y="820"/>
                </a:cxn>
                <a:cxn ang="0">
                  <a:pos x="1228" y="776"/>
                </a:cxn>
                <a:cxn ang="0">
                  <a:pos x="1252" y="730"/>
                </a:cxn>
                <a:cxn ang="0">
                  <a:pos x="1271" y="683"/>
                </a:cxn>
                <a:cxn ang="0">
                  <a:pos x="1285" y="636"/>
                </a:cxn>
                <a:cxn ang="0">
                  <a:pos x="1292" y="588"/>
                </a:cxn>
                <a:cxn ang="0">
                  <a:pos x="1295" y="539"/>
                </a:cxn>
                <a:cxn ang="0">
                  <a:pos x="1290" y="488"/>
                </a:cxn>
                <a:cxn ang="0">
                  <a:pos x="1278" y="438"/>
                </a:cxn>
                <a:cxn ang="0">
                  <a:pos x="1258" y="386"/>
                </a:cxn>
                <a:cxn ang="0">
                  <a:pos x="1230" y="334"/>
                </a:cxn>
                <a:cxn ang="0">
                  <a:pos x="1187" y="278"/>
                </a:cxn>
                <a:cxn ang="0">
                  <a:pos x="1130" y="224"/>
                </a:cxn>
                <a:cxn ang="0">
                  <a:pos x="1067" y="177"/>
                </a:cxn>
                <a:cxn ang="0">
                  <a:pos x="1000" y="136"/>
                </a:cxn>
                <a:cxn ang="0">
                  <a:pos x="926" y="102"/>
                </a:cxn>
                <a:cxn ang="0">
                  <a:pos x="850" y="73"/>
                </a:cxn>
                <a:cxn ang="0">
                  <a:pos x="772" y="49"/>
                </a:cxn>
                <a:cxn ang="0">
                  <a:pos x="690" y="31"/>
                </a:cxn>
                <a:cxn ang="0">
                  <a:pos x="606" y="16"/>
                </a:cxn>
                <a:cxn ang="0">
                  <a:pos x="523" y="7"/>
                </a:cxn>
                <a:cxn ang="0">
                  <a:pos x="438" y="1"/>
                </a:cxn>
                <a:cxn ang="0">
                  <a:pos x="354" y="0"/>
                </a:cxn>
                <a:cxn ang="0">
                  <a:pos x="271" y="1"/>
                </a:cxn>
                <a:cxn ang="0">
                  <a:pos x="190" y="5"/>
                </a:cxn>
                <a:cxn ang="0">
                  <a:pos x="111" y="11"/>
                </a:cxn>
                <a:cxn ang="0">
                  <a:pos x="35" y="21"/>
                </a:cxn>
              </a:cxnLst>
              <a:rect l="0" t="0" r="r" b="b"/>
              <a:pathLst>
                <a:path w="1295" h="1039">
                  <a:moveTo>
                    <a:pt x="0" y="26"/>
                  </a:moveTo>
                  <a:lnTo>
                    <a:pt x="35" y="27"/>
                  </a:lnTo>
                  <a:lnTo>
                    <a:pt x="73" y="29"/>
                  </a:lnTo>
                  <a:lnTo>
                    <a:pt x="111" y="31"/>
                  </a:lnTo>
                  <a:lnTo>
                    <a:pt x="149" y="35"/>
                  </a:lnTo>
                  <a:lnTo>
                    <a:pt x="189" y="39"/>
                  </a:lnTo>
                  <a:lnTo>
                    <a:pt x="228" y="44"/>
                  </a:lnTo>
                  <a:lnTo>
                    <a:pt x="268" y="50"/>
                  </a:lnTo>
                  <a:lnTo>
                    <a:pt x="309" y="58"/>
                  </a:lnTo>
                  <a:lnTo>
                    <a:pt x="348" y="65"/>
                  </a:lnTo>
                  <a:lnTo>
                    <a:pt x="389" y="74"/>
                  </a:lnTo>
                  <a:lnTo>
                    <a:pt x="429" y="84"/>
                  </a:lnTo>
                  <a:lnTo>
                    <a:pt x="468" y="96"/>
                  </a:lnTo>
                  <a:lnTo>
                    <a:pt x="509" y="108"/>
                  </a:lnTo>
                  <a:lnTo>
                    <a:pt x="548" y="121"/>
                  </a:lnTo>
                  <a:lnTo>
                    <a:pt x="586" y="136"/>
                  </a:lnTo>
                  <a:lnTo>
                    <a:pt x="624" y="151"/>
                  </a:lnTo>
                  <a:lnTo>
                    <a:pt x="662" y="169"/>
                  </a:lnTo>
                  <a:lnTo>
                    <a:pt x="699" y="187"/>
                  </a:lnTo>
                  <a:lnTo>
                    <a:pt x="734" y="206"/>
                  </a:lnTo>
                  <a:lnTo>
                    <a:pt x="768" y="226"/>
                  </a:lnTo>
                  <a:lnTo>
                    <a:pt x="801" y="249"/>
                  </a:lnTo>
                  <a:lnTo>
                    <a:pt x="833" y="272"/>
                  </a:lnTo>
                  <a:lnTo>
                    <a:pt x="863" y="297"/>
                  </a:lnTo>
                  <a:lnTo>
                    <a:pt x="892" y="322"/>
                  </a:lnTo>
                  <a:lnTo>
                    <a:pt x="920" y="350"/>
                  </a:lnTo>
                  <a:lnTo>
                    <a:pt x="945" y="379"/>
                  </a:lnTo>
                  <a:lnTo>
                    <a:pt x="969" y="410"/>
                  </a:lnTo>
                  <a:lnTo>
                    <a:pt x="991" y="441"/>
                  </a:lnTo>
                  <a:lnTo>
                    <a:pt x="1011" y="476"/>
                  </a:lnTo>
                  <a:lnTo>
                    <a:pt x="1029" y="510"/>
                  </a:lnTo>
                  <a:lnTo>
                    <a:pt x="1044" y="546"/>
                  </a:lnTo>
                  <a:lnTo>
                    <a:pt x="1057" y="586"/>
                  </a:lnTo>
                  <a:lnTo>
                    <a:pt x="1064" y="615"/>
                  </a:lnTo>
                  <a:lnTo>
                    <a:pt x="1071" y="644"/>
                  </a:lnTo>
                  <a:lnTo>
                    <a:pt x="1076" y="673"/>
                  </a:lnTo>
                  <a:lnTo>
                    <a:pt x="1078" y="702"/>
                  </a:lnTo>
                  <a:lnTo>
                    <a:pt x="1080" y="731"/>
                  </a:lnTo>
                  <a:lnTo>
                    <a:pt x="1080" y="760"/>
                  </a:lnTo>
                  <a:lnTo>
                    <a:pt x="1077" y="788"/>
                  </a:lnTo>
                  <a:lnTo>
                    <a:pt x="1074" y="817"/>
                  </a:lnTo>
                  <a:lnTo>
                    <a:pt x="1069" y="845"/>
                  </a:lnTo>
                  <a:lnTo>
                    <a:pt x="1063" y="874"/>
                  </a:lnTo>
                  <a:lnTo>
                    <a:pt x="1055" y="902"/>
                  </a:lnTo>
                  <a:lnTo>
                    <a:pt x="1048" y="930"/>
                  </a:lnTo>
                  <a:lnTo>
                    <a:pt x="1038" y="958"/>
                  </a:lnTo>
                  <a:lnTo>
                    <a:pt x="1026" y="984"/>
                  </a:lnTo>
                  <a:lnTo>
                    <a:pt x="1015" y="1012"/>
                  </a:lnTo>
                  <a:lnTo>
                    <a:pt x="1002" y="1039"/>
                  </a:lnTo>
                  <a:lnTo>
                    <a:pt x="1042" y="1002"/>
                  </a:lnTo>
                  <a:lnTo>
                    <a:pt x="1081" y="964"/>
                  </a:lnTo>
                  <a:lnTo>
                    <a:pt x="1117" y="925"/>
                  </a:lnTo>
                  <a:lnTo>
                    <a:pt x="1153" y="883"/>
                  </a:lnTo>
                  <a:lnTo>
                    <a:pt x="1169" y="863"/>
                  </a:lnTo>
                  <a:lnTo>
                    <a:pt x="1186" y="841"/>
                  </a:lnTo>
                  <a:lnTo>
                    <a:pt x="1201" y="820"/>
                  </a:lnTo>
                  <a:lnTo>
                    <a:pt x="1215" y="797"/>
                  </a:lnTo>
                  <a:lnTo>
                    <a:pt x="1228" y="776"/>
                  </a:lnTo>
                  <a:lnTo>
                    <a:pt x="1240" y="753"/>
                  </a:lnTo>
                  <a:lnTo>
                    <a:pt x="1252" y="730"/>
                  </a:lnTo>
                  <a:lnTo>
                    <a:pt x="1262" y="707"/>
                  </a:lnTo>
                  <a:lnTo>
                    <a:pt x="1271" y="683"/>
                  </a:lnTo>
                  <a:lnTo>
                    <a:pt x="1278" y="660"/>
                  </a:lnTo>
                  <a:lnTo>
                    <a:pt x="1285" y="636"/>
                  </a:lnTo>
                  <a:lnTo>
                    <a:pt x="1290" y="612"/>
                  </a:lnTo>
                  <a:lnTo>
                    <a:pt x="1292" y="588"/>
                  </a:lnTo>
                  <a:lnTo>
                    <a:pt x="1295" y="563"/>
                  </a:lnTo>
                  <a:lnTo>
                    <a:pt x="1295" y="539"/>
                  </a:lnTo>
                  <a:lnTo>
                    <a:pt x="1293" y="514"/>
                  </a:lnTo>
                  <a:lnTo>
                    <a:pt x="1290" y="488"/>
                  </a:lnTo>
                  <a:lnTo>
                    <a:pt x="1285" y="463"/>
                  </a:lnTo>
                  <a:lnTo>
                    <a:pt x="1278" y="438"/>
                  </a:lnTo>
                  <a:lnTo>
                    <a:pt x="1269" y="411"/>
                  </a:lnTo>
                  <a:lnTo>
                    <a:pt x="1258" y="386"/>
                  </a:lnTo>
                  <a:lnTo>
                    <a:pt x="1245" y="359"/>
                  </a:lnTo>
                  <a:lnTo>
                    <a:pt x="1230" y="334"/>
                  </a:lnTo>
                  <a:lnTo>
                    <a:pt x="1212" y="307"/>
                  </a:lnTo>
                  <a:lnTo>
                    <a:pt x="1187" y="278"/>
                  </a:lnTo>
                  <a:lnTo>
                    <a:pt x="1159" y="250"/>
                  </a:lnTo>
                  <a:lnTo>
                    <a:pt x="1130" y="224"/>
                  </a:lnTo>
                  <a:lnTo>
                    <a:pt x="1100" y="200"/>
                  </a:lnTo>
                  <a:lnTo>
                    <a:pt x="1067" y="177"/>
                  </a:lnTo>
                  <a:lnTo>
                    <a:pt x="1034" y="157"/>
                  </a:lnTo>
                  <a:lnTo>
                    <a:pt x="1000" y="136"/>
                  </a:lnTo>
                  <a:lnTo>
                    <a:pt x="963" y="119"/>
                  </a:lnTo>
                  <a:lnTo>
                    <a:pt x="926" y="102"/>
                  </a:lnTo>
                  <a:lnTo>
                    <a:pt x="890" y="87"/>
                  </a:lnTo>
                  <a:lnTo>
                    <a:pt x="850" y="73"/>
                  </a:lnTo>
                  <a:lnTo>
                    <a:pt x="811" y="60"/>
                  </a:lnTo>
                  <a:lnTo>
                    <a:pt x="772" y="49"/>
                  </a:lnTo>
                  <a:lnTo>
                    <a:pt x="731" y="39"/>
                  </a:lnTo>
                  <a:lnTo>
                    <a:pt x="690" y="31"/>
                  </a:lnTo>
                  <a:lnTo>
                    <a:pt x="648" y="24"/>
                  </a:lnTo>
                  <a:lnTo>
                    <a:pt x="606" y="16"/>
                  </a:lnTo>
                  <a:lnTo>
                    <a:pt x="564" y="11"/>
                  </a:lnTo>
                  <a:lnTo>
                    <a:pt x="523" y="7"/>
                  </a:lnTo>
                  <a:lnTo>
                    <a:pt x="481" y="3"/>
                  </a:lnTo>
                  <a:lnTo>
                    <a:pt x="438" y="1"/>
                  </a:lnTo>
                  <a:lnTo>
                    <a:pt x="396" y="0"/>
                  </a:lnTo>
                  <a:lnTo>
                    <a:pt x="354" y="0"/>
                  </a:lnTo>
                  <a:lnTo>
                    <a:pt x="313" y="0"/>
                  </a:lnTo>
                  <a:lnTo>
                    <a:pt x="271" y="1"/>
                  </a:lnTo>
                  <a:lnTo>
                    <a:pt x="230" y="2"/>
                  </a:lnTo>
                  <a:lnTo>
                    <a:pt x="190" y="5"/>
                  </a:lnTo>
                  <a:lnTo>
                    <a:pt x="151" y="7"/>
                  </a:lnTo>
                  <a:lnTo>
                    <a:pt x="111" y="11"/>
                  </a:lnTo>
                  <a:lnTo>
                    <a:pt x="73" y="16"/>
                  </a:lnTo>
                  <a:lnTo>
                    <a:pt x="35" y="21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E2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66" name="object 4"/>
          <p:cNvSpPr txBox="1">
            <a:spLocks/>
          </p:cNvSpPr>
          <p:nvPr/>
        </p:nvSpPr>
        <p:spPr>
          <a:xfrm>
            <a:off x="5843135" y="2096831"/>
            <a:ext cx="4147035" cy="369332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lvl="0">
              <a:spcBef>
                <a:spcPct val="0"/>
              </a:spcBef>
              <a:defRPr/>
            </a:pPr>
            <a:r>
              <a:rPr lang="ru-RU" sz="2400" dirty="0" smtClean="0">
                <a:solidFill>
                  <a:srgbClr val="3C3C3B"/>
                </a:solidFill>
                <a:latin typeface="Calibri" pitchFamily="34" charset="0"/>
                <a:ea typeface="+mj-ea"/>
                <a:cs typeface="Calibri" pitchFamily="34" charset="0"/>
              </a:rPr>
              <a:t>Рашевская Екатерина</a:t>
            </a:r>
            <a:endParaRPr kumimoji="0" lang="ru-RU" sz="2400" b="0" i="0" u="none" strike="noStrike" kern="1200" cap="none" spc="0" normalizeH="0" baseline="0" noProof="0" dirty="0">
              <a:ln>
                <a:noFill/>
              </a:ln>
              <a:solidFill>
                <a:srgbClr val="3C3C3B"/>
              </a:solidFill>
              <a:effectLst/>
              <a:uLnTx/>
              <a:uFillTx/>
              <a:latin typeface="Calibri" pitchFamily="34" charset="0"/>
              <a:ea typeface="+mj-ea"/>
              <a:cs typeface="Calibri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6011841" y="3963196"/>
            <a:ext cx="369931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  <a:cs typeface="Calibri" pitchFamily="34" charset="0"/>
              </a:rPr>
              <a:t>+7 </a:t>
            </a:r>
            <a:r>
              <a:rPr lang="en-US" dirty="0" smtClean="0">
                <a:latin typeface="Calibri" pitchFamily="34" charset="0"/>
                <a:cs typeface="Calibri" pitchFamily="34" charset="0"/>
              </a:rPr>
              <a:t>(</a:t>
            </a:r>
            <a:r>
              <a:rPr lang="ru-RU" dirty="0" smtClean="0">
                <a:latin typeface="Calibri" pitchFamily="34" charset="0"/>
                <a:cs typeface="Calibri" pitchFamily="34" charset="0"/>
              </a:rPr>
              <a:t>922</a:t>
            </a:r>
            <a:r>
              <a:rPr lang="en-US" dirty="0" smtClean="0">
                <a:latin typeface="Calibri" pitchFamily="34" charset="0"/>
                <a:cs typeface="Calibri" pitchFamily="34" charset="0"/>
              </a:rPr>
              <a:t>) </a:t>
            </a:r>
            <a:r>
              <a:rPr lang="ru-RU" dirty="0" smtClean="0">
                <a:latin typeface="Calibri" pitchFamily="34" charset="0"/>
                <a:cs typeface="Calibri" pitchFamily="34" charset="0"/>
              </a:rPr>
              <a:t>075 00 17</a:t>
            </a:r>
            <a:endParaRPr lang="en-US" dirty="0" smtClean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454230" y="4766482"/>
            <a:ext cx="369931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itchFamily="34" charset="0"/>
                <a:cs typeface="Calibri" pitchFamily="34" charset="0"/>
              </a:rPr>
              <a:t>rashevskaya_es@ekburg.spsr.ru</a:t>
            </a:r>
            <a:endParaRPr lang="ru-RU" dirty="0" smtClean="0">
              <a:latin typeface="Calibri" pitchFamily="34" charset="0"/>
              <a:cs typeface="Calibri" pitchFamily="34" charset="0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Прямоугольник 28"/>
          <p:cNvSpPr/>
          <p:nvPr/>
        </p:nvSpPr>
        <p:spPr>
          <a:xfrm>
            <a:off x="0" y="1280301"/>
            <a:ext cx="10693400" cy="228601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31"/>
          <p:cNvGrpSpPr/>
          <p:nvPr/>
        </p:nvGrpSpPr>
        <p:grpSpPr>
          <a:xfrm>
            <a:off x="-2912" y="-3401"/>
            <a:ext cx="10696312" cy="7563495"/>
            <a:chOff x="-2912" y="-3401"/>
            <a:chExt cx="10696312" cy="7563495"/>
          </a:xfrm>
        </p:grpSpPr>
        <p:grpSp>
          <p:nvGrpSpPr>
            <p:cNvPr id="3" name="Группа 20"/>
            <p:cNvGrpSpPr/>
            <p:nvPr/>
          </p:nvGrpSpPr>
          <p:grpSpPr>
            <a:xfrm>
              <a:off x="0" y="-3401"/>
              <a:ext cx="10693400" cy="784430"/>
              <a:chOff x="0" y="-3401"/>
              <a:chExt cx="10693400" cy="784430"/>
            </a:xfrm>
          </p:grpSpPr>
          <p:sp>
            <p:nvSpPr>
              <p:cNvPr id="5" name="bk object 16"/>
              <p:cNvSpPr/>
              <p:nvPr/>
            </p:nvSpPr>
            <p:spPr>
              <a:xfrm>
                <a:off x="0" y="699749"/>
                <a:ext cx="10692130" cy="81280"/>
              </a:xfrm>
              <a:custGeom>
                <a:avLst/>
                <a:gdLst/>
                <a:ahLst/>
                <a:cxnLst/>
                <a:rect l="l" t="t" r="r" b="b"/>
                <a:pathLst>
                  <a:path w="10692130" h="81279">
                    <a:moveTo>
                      <a:pt x="0" y="80733"/>
                    </a:moveTo>
                    <a:lnTo>
                      <a:pt x="10692003" y="80733"/>
                    </a:lnTo>
                    <a:lnTo>
                      <a:pt x="10692003" y="0"/>
                    </a:lnTo>
                    <a:lnTo>
                      <a:pt x="0" y="0"/>
                    </a:lnTo>
                    <a:lnTo>
                      <a:pt x="0" y="8073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5400000" scaled="1"/>
                <a:tileRect/>
              </a:gra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6" name="bk object 17"/>
              <p:cNvSpPr/>
              <p:nvPr/>
            </p:nvSpPr>
            <p:spPr>
              <a:xfrm>
                <a:off x="0" y="-3157"/>
                <a:ext cx="10693400" cy="702945"/>
              </a:xfrm>
              <a:custGeom>
                <a:avLst/>
                <a:gdLst/>
                <a:ahLst/>
                <a:cxnLst/>
                <a:rect l="l" t="t" r="r" b="b"/>
                <a:pathLst>
                  <a:path w="10687050" h="702945">
                    <a:moveTo>
                      <a:pt x="0" y="702906"/>
                    </a:moveTo>
                    <a:lnTo>
                      <a:pt x="10686605" y="702906"/>
                    </a:lnTo>
                    <a:lnTo>
                      <a:pt x="10686605" y="0"/>
                    </a:lnTo>
                    <a:lnTo>
                      <a:pt x="0" y="0"/>
                    </a:lnTo>
                    <a:lnTo>
                      <a:pt x="0" y="702906"/>
                    </a:lnTo>
                    <a:close/>
                  </a:path>
                </a:pathLst>
              </a:custGeom>
              <a:solidFill>
                <a:srgbClr val="E30613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7" name="bk object 19"/>
              <p:cNvSpPr/>
              <p:nvPr/>
            </p:nvSpPr>
            <p:spPr>
              <a:xfrm>
                <a:off x="0" y="-3157"/>
                <a:ext cx="1614170" cy="702129"/>
              </a:xfrm>
              <a:custGeom>
                <a:avLst/>
                <a:gdLst/>
                <a:ahLst/>
                <a:cxnLst/>
                <a:rect l="l" t="t" r="r" b="b"/>
                <a:pathLst>
                  <a:path w="1614170" h="704850">
                    <a:moveTo>
                      <a:pt x="1600723" y="0"/>
                    </a:moveTo>
                    <a:lnTo>
                      <a:pt x="0" y="0"/>
                    </a:lnTo>
                    <a:lnTo>
                      <a:pt x="0" y="704545"/>
                    </a:lnTo>
                    <a:lnTo>
                      <a:pt x="1313078" y="704545"/>
                    </a:lnTo>
                    <a:lnTo>
                      <a:pt x="1343177" y="675788"/>
                    </a:lnTo>
                    <a:lnTo>
                      <a:pt x="1374567" y="643564"/>
                    </a:lnTo>
                    <a:lnTo>
                      <a:pt x="1404280" y="610698"/>
                    </a:lnTo>
                    <a:lnTo>
                      <a:pt x="1432262" y="577234"/>
                    </a:lnTo>
                    <a:lnTo>
                      <a:pt x="1458460" y="543215"/>
                    </a:lnTo>
                    <a:lnTo>
                      <a:pt x="1482820" y="508684"/>
                    </a:lnTo>
                    <a:lnTo>
                      <a:pt x="1505287" y="473686"/>
                    </a:lnTo>
                    <a:lnTo>
                      <a:pt x="1525808" y="438263"/>
                    </a:lnTo>
                    <a:lnTo>
                      <a:pt x="1544329" y="402458"/>
                    </a:lnTo>
                    <a:lnTo>
                      <a:pt x="1560797" y="366316"/>
                    </a:lnTo>
                    <a:lnTo>
                      <a:pt x="1575156" y="329879"/>
                    </a:lnTo>
                    <a:lnTo>
                      <a:pt x="1587354" y="293190"/>
                    </a:lnTo>
                    <a:lnTo>
                      <a:pt x="1597336" y="256294"/>
                    </a:lnTo>
                    <a:lnTo>
                      <a:pt x="1610439" y="182052"/>
                    </a:lnTo>
                    <a:lnTo>
                      <a:pt x="1613963" y="104570"/>
                    </a:lnTo>
                    <a:lnTo>
                      <a:pt x="1611602" y="65277"/>
                    </a:lnTo>
                    <a:lnTo>
                      <a:pt x="1606434" y="26949"/>
                    </a:lnTo>
                    <a:lnTo>
                      <a:pt x="1600723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grpSp>
            <p:nvGrpSpPr>
              <p:cNvPr id="4" name="Группа 20"/>
              <p:cNvGrpSpPr/>
              <p:nvPr/>
            </p:nvGrpSpPr>
            <p:grpSpPr>
              <a:xfrm>
                <a:off x="274602" y="63492"/>
                <a:ext cx="857256" cy="573597"/>
                <a:chOff x="471488" y="246063"/>
                <a:chExt cx="1300163" cy="869950"/>
              </a:xfrm>
            </p:grpSpPr>
            <p:sp>
              <p:nvSpPr>
                <p:cNvPr id="11" name="Freeform 8"/>
                <p:cNvSpPr>
                  <a:spLocks/>
                </p:cNvSpPr>
                <p:nvPr/>
              </p:nvSpPr>
              <p:spPr bwMode="auto">
                <a:xfrm>
                  <a:off x="471488" y="246063"/>
                  <a:ext cx="1300163" cy="869950"/>
                </a:xfrm>
                <a:custGeom>
                  <a:avLst/>
                  <a:gdLst/>
                  <a:ahLst/>
                  <a:cxnLst>
                    <a:cxn ang="0">
                      <a:pos x="1860" y="22"/>
                    </a:cxn>
                    <a:cxn ang="0">
                      <a:pos x="2101" y="1"/>
                    </a:cxn>
                    <a:cxn ang="0">
                      <a:pos x="2326" y="5"/>
                    </a:cxn>
                    <a:cxn ang="0">
                      <a:pos x="2534" y="32"/>
                    </a:cxn>
                    <a:cxn ang="0">
                      <a:pos x="2722" y="82"/>
                    </a:cxn>
                    <a:cxn ang="0">
                      <a:pos x="2887" y="152"/>
                    </a:cxn>
                    <a:cxn ang="0">
                      <a:pos x="3027" y="242"/>
                    </a:cxn>
                    <a:cxn ang="0">
                      <a:pos x="3138" y="349"/>
                    </a:cxn>
                    <a:cxn ang="0">
                      <a:pos x="3218" y="475"/>
                    </a:cxn>
                    <a:cxn ang="0">
                      <a:pos x="3265" y="615"/>
                    </a:cxn>
                    <a:cxn ang="0">
                      <a:pos x="3276" y="771"/>
                    </a:cxn>
                    <a:cxn ang="0">
                      <a:pos x="3249" y="934"/>
                    </a:cxn>
                    <a:cxn ang="0">
                      <a:pos x="3187" y="1098"/>
                    </a:cxn>
                    <a:cxn ang="0">
                      <a:pos x="3090" y="1257"/>
                    </a:cxn>
                    <a:cxn ang="0">
                      <a:pos x="2966" y="1411"/>
                    </a:cxn>
                    <a:cxn ang="0">
                      <a:pos x="2815" y="1560"/>
                    </a:cxn>
                    <a:cxn ang="0">
                      <a:pos x="2639" y="1696"/>
                    </a:cxn>
                    <a:cxn ang="0">
                      <a:pos x="2441" y="1822"/>
                    </a:cxn>
                    <a:cxn ang="0">
                      <a:pos x="2226" y="1933"/>
                    </a:cxn>
                    <a:cxn ang="0">
                      <a:pos x="1996" y="2028"/>
                    </a:cxn>
                    <a:cxn ang="0">
                      <a:pos x="1751" y="2103"/>
                    </a:cxn>
                    <a:cxn ang="0">
                      <a:pos x="1500" y="2157"/>
                    </a:cxn>
                    <a:cxn ang="0">
                      <a:pos x="1255" y="2185"/>
                    </a:cxn>
                    <a:cxn ang="0">
                      <a:pos x="1025" y="2189"/>
                    </a:cxn>
                    <a:cxn ang="0">
                      <a:pos x="810" y="2170"/>
                    </a:cxn>
                    <a:cxn ang="0">
                      <a:pos x="615" y="2127"/>
                    </a:cxn>
                    <a:cxn ang="0">
                      <a:pos x="443" y="2063"/>
                    </a:cxn>
                    <a:cxn ang="0">
                      <a:pos x="294" y="1980"/>
                    </a:cxn>
                    <a:cxn ang="0">
                      <a:pos x="173" y="1879"/>
                    </a:cxn>
                    <a:cxn ang="0">
                      <a:pos x="82" y="1758"/>
                    </a:cxn>
                    <a:cxn ang="0">
                      <a:pos x="24" y="1623"/>
                    </a:cxn>
                    <a:cxn ang="0">
                      <a:pos x="0" y="1472"/>
                    </a:cxn>
                    <a:cxn ang="0">
                      <a:pos x="15" y="1310"/>
                    </a:cxn>
                    <a:cxn ang="0">
                      <a:pos x="66" y="1147"/>
                    </a:cxn>
                    <a:cxn ang="0">
                      <a:pos x="151" y="986"/>
                    </a:cxn>
                    <a:cxn ang="0">
                      <a:pos x="267" y="829"/>
                    </a:cxn>
                    <a:cxn ang="0">
                      <a:pos x="410" y="679"/>
                    </a:cxn>
                    <a:cxn ang="0">
                      <a:pos x="578" y="538"/>
                    </a:cxn>
                    <a:cxn ang="0">
                      <a:pos x="768" y="408"/>
                    </a:cxn>
                    <a:cxn ang="0">
                      <a:pos x="978" y="292"/>
                    </a:cxn>
                    <a:cxn ang="0">
                      <a:pos x="1204" y="192"/>
                    </a:cxn>
                    <a:cxn ang="0">
                      <a:pos x="1443" y="110"/>
                    </a:cxn>
                    <a:cxn ang="0">
                      <a:pos x="1693" y="48"/>
                    </a:cxn>
                  </a:cxnLst>
                  <a:rect l="0" t="0" r="r" b="b"/>
                  <a:pathLst>
                    <a:path w="3276" h="2190">
                      <a:moveTo>
                        <a:pt x="1693" y="48"/>
                      </a:moveTo>
                      <a:lnTo>
                        <a:pt x="1777" y="33"/>
                      </a:lnTo>
                      <a:lnTo>
                        <a:pt x="1860" y="22"/>
                      </a:lnTo>
                      <a:lnTo>
                        <a:pt x="1941" y="11"/>
                      </a:lnTo>
                      <a:lnTo>
                        <a:pt x="2022" y="5"/>
                      </a:lnTo>
                      <a:lnTo>
                        <a:pt x="2101" y="1"/>
                      </a:lnTo>
                      <a:lnTo>
                        <a:pt x="2178" y="0"/>
                      </a:lnTo>
                      <a:lnTo>
                        <a:pt x="2253" y="1"/>
                      </a:lnTo>
                      <a:lnTo>
                        <a:pt x="2326" y="5"/>
                      </a:lnTo>
                      <a:lnTo>
                        <a:pt x="2397" y="11"/>
                      </a:lnTo>
                      <a:lnTo>
                        <a:pt x="2466" y="20"/>
                      </a:lnTo>
                      <a:lnTo>
                        <a:pt x="2534" y="32"/>
                      </a:lnTo>
                      <a:lnTo>
                        <a:pt x="2599" y="47"/>
                      </a:lnTo>
                      <a:lnTo>
                        <a:pt x="2661" y="63"/>
                      </a:lnTo>
                      <a:lnTo>
                        <a:pt x="2722" y="82"/>
                      </a:lnTo>
                      <a:lnTo>
                        <a:pt x="2780" y="103"/>
                      </a:lnTo>
                      <a:lnTo>
                        <a:pt x="2835" y="127"/>
                      </a:lnTo>
                      <a:lnTo>
                        <a:pt x="2887" y="152"/>
                      </a:lnTo>
                      <a:lnTo>
                        <a:pt x="2937" y="180"/>
                      </a:lnTo>
                      <a:lnTo>
                        <a:pt x="2983" y="210"/>
                      </a:lnTo>
                      <a:lnTo>
                        <a:pt x="3027" y="242"/>
                      </a:lnTo>
                      <a:lnTo>
                        <a:pt x="3068" y="276"/>
                      </a:lnTo>
                      <a:lnTo>
                        <a:pt x="3104" y="311"/>
                      </a:lnTo>
                      <a:lnTo>
                        <a:pt x="3138" y="349"/>
                      </a:lnTo>
                      <a:lnTo>
                        <a:pt x="3169" y="390"/>
                      </a:lnTo>
                      <a:lnTo>
                        <a:pt x="3195" y="432"/>
                      </a:lnTo>
                      <a:lnTo>
                        <a:pt x="3218" y="475"/>
                      </a:lnTo>
                      <a:lnTo>
                        <a:pt x="3238" y="520"/>
                      </a:lnTo>
                      <a:lnTo>
                        <a:pt x="3254" y="567"/>
                      </a:lnTo>
                      <a:lnTo>
                        <a:pt x="3265" y="615"/>
                      </a:lnTo>
                      <a:lnTo>
                        <a:pt x="3273" y="666"/>
                      </a:lnTo>
                      <a:lnTo>
                        <a:pt x="3276" y="718"/>
                      </a:lnTo>
                      <a:lnTo>
                        <a:pt x="3276" y="771"/>
                      </a:lnTo>
                      <a:lnTo>
                        <a:pt x="3271" y="825"/>
                      </a:lnTo>
                      <a:lnTo>
                        <a:pt x="3262" y="880"/>
                      </a:lnTo>
                      <a:lnTo>
                        <a:pt x="3249" y="934"/>
                      </a:lnTo>
                      <a:lnTo>
                        <a:pt x="3232" y="989"/>
                      </a:lnTo>
                      <a:lnTo>
                        <a:pt x="3211" y="1043"/>
                      </a:lnTo>
                      <a:lnTo>
                        <a:pt x="3187" y="1098"/>
                      </a:lnTo>
                      <a:lnTo>
                        <a:pt x="3157" y="1151"/>
                      </a:lnTo>
                      <a:lnTo>
                        <a:pt x="3126" y="1204"/>
                      </a:lnTo>
                      <a:lnTo>
                        <a:pt x="3090" y="1257"/>
                      </a:lnTo>
                      <a:lnTo>
                        <a:pt x="3052" y="1309"/>
                      </a:lnTo>
                      <a:lnTo>
                        <a:pt x="3011" y="1361"/>
                      </a:lnTo>
                      <a:lnTo>
                        <a:pt x="2966" y="1411"/>
                      </a:lnTo>
                      <a:lnTo>
                        <a:pt x="2918" y="1462"/>
                      </a:lnTo>
                      <a:lnTo>
                        <a:pt x="2868" y="1511"/>
                      </a:lnTo>
                      <a:lnTo>
                        <a:pt x="2815" y="1560"/>
                      </a:lnTo>
                      <a:lnTo>
                        <a:pt x="2758" y="1606"/>
                      </a:lnTo>
                      <a:lnTo>
                        <a:pt x="2699" y="1652"/>
                      </a:lnTo>
                      <a:lnTo>
                        <a:pt x="2639" y="1696"/>
                      </a:lnTo>
                      <a:lnTo>
                        <a:pt x="2575" y="1739"/>
                      </a:lnTo>
                      <a:lnTo>
                        <a:pt x="2510" y="1781"/>
                      </a:lnTo>
                      <a:lnTo>
                        <a:pt x="2441" y="1822"/>
                      </a:lnTo>
                      <a:lnTo>
                        <a:pt x="2372" y="1861"/>
                      </a:lnTo>
                      <a:lnTo>
                        <a:pt x="2299" y="1898"/>
                      </a:lnTo>
                      <a:lnTo>
                        <a:pt x="2226" y="1933"/>
                      </a:lnTo>
                      <a:lnTo>
                        <a:pt x="2150" y="1967"/>
                      </a:lnTo>
                      <a:lnTo>
                        <a:pt x="2074" y="1998"/>
                      </a:lnTo>
                      <a:lnTo>
                        <a:pt x="1996" y="2028"/>
                      </a:lnTo>
                      <a:lnTo>
                        <a:pt x="1915" y="2055"/>
                      </a:lnTo>
                      <a:lnTo>
                        <a:pt x="1834" y="2080"/>
                      </a:lnTo>
                      <a:lnTo>
                        <a:pt x="1751" y="2103"/>
                      </a:lnTo>
                      <a:lnTo>
                        <a:pt x="1668" y="2123"/>
                      </a:lnTo>
                      <a:lnTo>
                        <a:pt x="1584" y="2142"/>
                      </a:lnTo>
                      <a:lnTo>
                        <a:pt x="1500" y="2157"/>
                      </a:lnTo>
                      <a:lnTo>
                        <a:pt x="1417" y="2168"/>
                      </a:lnTo>
                      <a:lnTo>
                        <a:pt x="1335" y="2179"/>
                      </a:lnTo>
                      <a:lnTo>
                        <a:pt x="1255" y="2185"/>
                      </a:lnTo>
                      <a:lnTo>
                        <a:pt x="1177" y="2189"/>
                      </a:lnTo>
                      <a:lnTo>
                        <a:pt x="1100" y="2190"/>
                      </a:lnTo>
                      <a:lnTo>
                        <a:pt x="1025" y="2189"/>
                      </a:lnTo>
                      <a:lnTo>
                        <a:pt x="952" y="2185"/>
                      </a:lnTo>
                      <a:lnTo>
                        <a:pt x="880" y="2179"/>
                      </a:lnTo>
                      <a:lnTo>
                        <a:pt x="810" y="2170"/>
                      </a:lnTo>
                      <a:lnTo>
                        <a:pt x="743" y="2158"/>
                      </a:lnTo>
                      <a:lnTo>
                        <a:pt x="678" y="2143"/>
                      </a:lnTo>
                      <a:lnTo>
                        <a:pt x="615" y="2127"/>
                      </a:lnTo>
                      <a:lnTo>
                        <a:pt x="556" y="2108"/>
                      </a:lnTo>
                      <a:lnTo>
                        <a:pt x="497" y="2087"/>
                      </a:lnTo>
                      <a:lnTo>
                        <a:pt x="443" y="2063"/>
                      </a:lnTo>
                      <a:lnTo>
                        <a:pt x="390" y="2038"/>
                      </a:lnTo>
                      <a:lnTo>
                        <a:pt x="340" y="2010"/>
                      </a:lnTo>
                      <a:lnTo>
                        <a:pt x="294" y="1980"/>
                      </a:lnTo>
                      <a:lnTo>
                        <a:pt x="251" y="1948"/>
                      </a:lnTo>
                      <a:lnTo>
                        <a:pt x="210" y="1914"/>
                      </a:lnTo>
                      <a:lnTo>
                        <a:pt x="173" y="1879"/>
                      </a:lnTo>
                      <a:lnTo>
                        <a:pt x="139" y="1841"/>
                      </a:lnTo>
                      <a:lnTo>
                        <a:pt x="109" y="1800"/>
                      </a:lnTo>
                      <a:lnTo>
                        <a:pt x="82" y="1758"/>
                      </a:lnTo>
                      <a:lnTo>
                        <a:pt x="58" y="1715"/>
                      </a:lnTo>
                      <a:lnTo>
                        <a:pt x="39" y="1670"/>
                      </a:lnTo>
                      <a:lnTo>
                        <a:pt x="24" y="1623"/>
                      </a:lnTo>
                      <a:lnTo>
                        <a:pt x="11" y="1575"/>
                      </a:lnTo>
                      <a:lnTo>
                        <a:pt x="4" y="1524"/>
                      </a:lnTo>
                      <a:lnTo>
                        <a:pt x="0" y="1472"/>
                      </a:lnTo>
                      <a:lnTo>
                        <a:pt x="1" y="1419"/>
                      </a:lnTo>
                      <a:lnTo>
                        <a:pt x="6" y="1365"/>
                      </a:lnTo>
                      <a:lnTo>
                        <a:pt x="15" y="1310"/>
                      </a:lnTo>
                      <a:lnTo>
                        <a:pt x="28" y="1256"/>
                      </a:lnTo>
                      <a:lnTo>
                        <a:pt x="46" y="1201"/>
                      </a:lnTo>
                      <a:lnTo>
                        <a:pt x="66" y="1147"/>
                      </a:lnTo>
                      <a:lnTo>
                        <a:pt x="91" y="1092"/>
                      </a:lnTo>
                      <a:lnTo>
                        <a:pt x="119" y="1039"/>
                      </a:lnTo>
                      <a:lnTo>
                        <a:pt x="151" y="986"/>
                      </a:lnTo>
                      <a:lnTo>
                        <a:pt x="186" y="933"/>
                      </a:lnTo>
                      <a:lnTo>
                        <a:pt x="225" y="881"/>
                      </a:lnTo>
                      <a:lnTo>
                        <a:pt x="267" y="829"/>
                      </a:lnTo>
                      <a:lnTo>
                        <a:pt x="311" y="779"/>
                      </a:lnTo>
                      <a:lnTo>
                        <a:pt x="359" y="728"/>
                      </a:lnTo>
                      <a:lnTo>
                        <a:pt x="410" y="679"/>
                      </a:lnTo>
                      <a:lnTo>
                        <a:pt x="463" y="630"/>
                      </a:lnTo>
                      <a:lnTo>
                        <a:pt x="519" y="584"/>
                      </a:lnTo>
                      <a:lnTo>
                        <a:pt x="578" y="538"/>
                      </a:lnTo>
                      <a:lnTo>
                        <a:pt x="639" y="494"/>
                      </a:lnTo>
                      <a:lnTo>
                        <a:pt x="702" y="451"/>
                      </a:lnTo>
                      <a:lnTo>
                        <a:pt x="768" y="408"/>
                      </a:lnTo>
                      <a:lnTo>
                        <a:pt x="837" y="368"/>
                      </a:lnTo>
                      <a:lnTo>
                        <a:pt x="906" y="329"/>
                      </a:lnTo>
                      <a:lnTo>
                        <a:pt x="978" y="292"/>
                      </a:lnTo>
                      <a:lnTo>
                        <a:pt x="1052" y="257"/>
                      </a:lnTo>
                      <a:lnTo>
                        <a:pt x="1126" y="223"/>
                      </a:lnTo>
                      <a:lnTo>
                        <a:pt x="1204" y="192"/>
                      </a:lnTo>
                      <a:lnTo>
                        <a:pt x="1282" y="162"/>
                      </a:lnTo>
                      <a:lnTo>
                        <a:pt x="1362" y="135"/>
                      </a:lnTo>
                      <a:lnTo>
                        <a:pt x="1443" y="110"/>
                      </a:lnTo>
                      <a:lnTo>
                        <a:pt x="1525" y="87"/>
                      </a:lnTo>
                      <a:lnTo>
                        <a:pt x="1608" y="67"/>
                      </a:lnTo>
                      <a:lnTo>
                        <a:pt x="1693" y="48"/>
                      </a:lnTo>
                      <a:close/>
                    </a:path>
                  </a:pathLst>
                </a:custGeom>
                <a:solidFill>
                  <a:srgbClr val="FEFEF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" name="Freeform 9"/>
                <p:cNvSpPr>
                  <a:spLocks noEditPoints="1"/>
                </p:cNvSpPr>
                <p:nvPr/>
              </p:nvSpPr>
              <p:spPr bwMode="auto">
                <a:xfrm>
                  <a:off x="549275" y="339726"/>
                  <a:ext cx="1144588" cy="682625"/>
                </a:xfrm>
                <a:custGeom>
                  <a:avLst/>
                  <a:gdLst/>
                  <a:ahLst/>
                  <a:cxnLst>
                    <a:cxn ang="0">
                      <a:pos x="1187" y="52"/>
                    </a:cxn>
                    <a:cxn ang="0">
                      <a:pos x="224" y="598"/>
                    </a:cxn>
                    <a:cxn ang="0">
                      <a:pos x="205" y="711"/>
                    </a:cxn>
                    <a:cxn ang="0">
                      <a:pos x="948" y="299"/>
                    </a:cxn>
                    <a:cxn ang="0">
                      <a:pos x="376" y="792"/>
                    </a:cxn>
                    <a:cxn ang="0">
                      <a:pos x="362" y="1325"/>
                    </a:cxn>
                    <a:cxn ang="0">
                      <a:pos x="1079" y="1708"/>
                    </a:cxn>
                    <a:cxn ang="0">
                      <a:pos x="2143" y="1495"/>
                    </a:cxn>
                    <a:cxn ang="0">
                      <a:pos x="2832" y="844"/>
                    </a:cxn>
                    <a:cxn ang="0">
                      <a:pos x="2213" y="1314"/>
                    </a:cxn>
                    <a:cxn ang="0">
                      <a:pos x="2337" y="1149"/>
                    </a:cxn>
                    <a:cxn ang="0">
                      <a:pos x="2578" y="575"/>
                    </a:cxn>
                    <a:cxn ang="0">
                      <a:pos x="2311" y="190"/>
                    </a:cxn>
                    <a:cxn ang="0">
                      <a:pos x="1895" y="1011"/>
                    </a:cxn>
                    <a:cxn ang="0">
                      <a:pos x="1855" y="1126"/>
                    </a:cxn>
                    <a:cxn ang="0">
                      <a:pos x="1901" y="1173"/>
                    </a:cxn>
                    <a:cxn ang="0">
                      <a:pos x="1878" y="1214"/>
                    </a:cxn>
                    <a:cxn ang="0">
                      <a:pos x="2008" y="1106"/>
                    </a:cxn>
                    <a:cxn ang="0">
                      <a:pos x="1911" y="1052"/>
                    </a:cxn>
                    <a:cxn ang="0">
                      <a:pos x="1768" y="1011"/>
                    </a:cxn>
                    <a:cxn ang="0">
                      <a:pos x="1607" y="1101"/>
                    </a:cxn>
                    <a:cxn ang="0">
                      <a:pos x="1717" y="1166"/>
                    </a:cxn>
                    <a:cxn ang="0">
                      <a:pos x="1599" y="1201"/>
                    </a:cxn>
                    <a:cxn ang="0">
                      <a:pos x="1789" y="1146"/>
                    </a:cxn>
                    <a:cxn ang="0">
                      <a:pos x="1673" y="1070"/>
                    </a:cxn>
                    <a:cxn ang="0">
                      <a:pos x="1579" y="1071"/>
                    </a:cxn>
                    <a:cxn ang="0">
                      <a:pos x="1413" y="1030"/>
                    </a:cxn>
                    <a:cxn ang="0">
                      <a:pos x="1437" y="1214"/>
                    </a:cxn>
                    <a:cxn ang="0">
                      <a:pos x="1475" y="1169"/>
                    </a:cxn>
                    <a:cxn ang="0">
                      <a:pos x="1501" y="1054"/>
                    </a:cxn>
                    <a:cxn ang="0">
                      <a:pos x="1299" y="1064"/>
                    </a:cxn>
                    <a:cxn ang="0">
                      <a:pos x="1303" y="1012"/>
                    </a:cxn>
                    <a:cxn ang="0">
                      <a:pos x="1087" y="1211"/>
                    </a:cxn>
                    <a:cxn ang="0">
                      <a:pos x="1140" y="1017"/>
                    </a:cxn>
                    <a:cxn ang="0">
                      <a:pos x="1077" y="1138"/>
                    </a:cxn>
                    <a:cxn ang="0">
                      <a:pos x="1035" y="1064"/>
                    </a:cxn>
                    <a:cxn ang="0">
                      <a:pos x="769" y="1212"/>
                    </a:cxn>
                    <a:cxn ang="0">
                      <a:pos x="649" y="1008"/>
                    </a:cxn>
                    <a:cxn ang="0">
                      <a:pos x="496" y="1169"/>
                    </a:cxn>
                    <a:cxn ang="0">
                      <a:pos x="674" y="1184"/>
                    </a:cxn>
                    <a:cxn ang="0">
                      <a:pos x="573" y="1087"/>
                    </a:cxn>
                    <a:cxn ang="0">
                      <a:pos x="2219" y="599"/>
                    </a:cxn>
                    <a:cxn ang="0">
                      <a:pos x="2185" y="787"/>
                    </a:cxn>
                    <a:cxn ang="0">
                      <a:pos x="2261" y="746"/>
                    </a:cxn>
                    <a:cxn ang="0">
                      <a:pos x="2337" y="541"/>
                    </a:cxn>
                    <a:cxn ang="0">
                      <a:pos x="1926" y="540"/>
                    </a:cxn>
                    <a:cxn ang="0">
                      <a:pos x="1613" y="576"/>
                    </a:cxn>
                    <a:cxn ang="0">
                      <a:pos x="1790" y="761"/>
                    </a:cxn>
                    <a:cxn ang="0">
                      <a:pos x="1665" y="816"/>
                    </a:cxn>
                    <a:cxn ang="0">
                      <a:pos x="1703" y="918"/>
                    </a:cxn>
                    <a:cxn ang="0">
                      <a:pos x="1909" y="740"/>
                    </a:cxn>
                    <a:cxn ang="0">
                      <a:pos x="1702" y="637"/>
                    </a:cxn>
                    <a:cxn ang="0">
                      <a:pos x="1321" y="597"/>
                    </a:cxn>
                    <a:cxn ang="0">
                      <a:pos x="1321" y="597"/>
                    </a:cxn>
                    <a:cxn ang="0">
                      <a:pos x="1550" y="599"/>
                    </a:cxn>
                    <a:cxn ang="0">
                      <a:pos x="1142" y="585"/>
                    </a:cxn>
                    <a:cxn ang="0">
                      <a:pos x="858" y="532"/>
                    </a:cxn>
                    <a:cxn ang="0">
                      <a:pos x="864" y="736"/>
                    </a:cxn>
                    <a:cxn ang="0">
                      <a:pos x="896" y="828"/>
                    </a:cxn>
                    <a:cxn ang="0">
                      <a:pos x="835" y="913"/>
                    </a:cxn>
                    <a:cxn ang="0">
                      <a:pos x="1116" y="774"/>
                    </a:cxn>
                    <a:cxn ang="0">
                      <a:pos x="912" y="654"/>
                    </a:cxn>
                    <a:cxn ang="0">
                      <a:pos x="1034" y="612"/>
                    </a:cxn>
                  </a:cxnLst>
                  <a:rect l="0" t="0" r="r" b="b"/>
                  <a:pathLst>
                    <a:path w="2880" h="1720">
                      <a:moveTo>
                        <a:pt x="2185" y="121"/>
                      </a:moveTo>
                      <a:lnTo>
                        <a:pt x="2142" y="102"/>
                      </a:lnTo>
                      <a:lnTo>
                        <a:pt x="2098" y="84"/>
                      </a:lnTo>
                      <a:lnTo>
                        <a:pt x="2052" y="68"/>
                      </a:lnTo>
                      <a:lnTo>
                        <a:pt x="2007" y="54"/>
                      </a:lnTo>
                      <a:lnTo>
                        <a:pt x="1960" y="42"/>
                      </a:lnTo>
                      <a:lnTo>
                        <a:pt x="1913" y="31"/>
                      </a:lnTo>
                      <a:lnTo>
                        <a:pt x="1866" y="22"/>
                      </a:lnTo>
                      <a:lnTo>
                        <a:pt x="1820" y="14"/>
                      </a:lnTo>
                      <a:lnTo>
                        <a:pt x="1764" y="8"/>
                      </a:lnTo>
                      <a:lnTo>
                        <a:pt x="1709" y="4"/>
                      </a:lnTo>
                      <a:lnTo>
                        <a:pt x="1654" y="2"/>
                      </a:lnTo>
                      <a:lnTo>
                        <a:pt x="1599" y="0"/>
                      </a:lnTo>
                      <a:lnTo>
                        <a:pt x="1544" y="2"/>
                      </a:lnTo>
                      <a:lnTo>
                        <a:pt x="1489" y="4"/>
                      </a:lnTo>
                      <a:lnTo>
                        <a:pt x="1434" y="9"/>
                      </a:lnTo>
                      <a:lnTo>
                        <a:pt x="1379" y="16"/>
                      </a:lnTo>
                      <a:lnTo>
                        <a:pt x="1331" y="23"/>
                      </a:lnTo>
                      <a:lnTo>
                        <a:pt x="1283" y="31"/>
                      </a:lnTo>
                      <a:lnTo>
                        <a:pt x="1235" y="41"/>
                      </a:lnTo>
                      <a:lnTo>
                        <a:pt x="1187" y="52"/>
                      </a:lnTo>
                      <a:lnTo>
                        <a:pt x="1140" y="65"/>
                      </a:lnTo>
                      <a:lnTo>
                        <a:pt x="1092" y="79"/>
                      </a:lnTo>
                      <a:lnTo>
                        <a:pt x="1044" y="94"/>
                      </a:lnTo>
                      <a:lnTo>
                        <a:pt x="997" y="111"/>
                      </a:lnTo>
                      <a:lnTo>
                        <a:pt x="950" y="128"/>
                      </a:lnTo>
                      <a:lnTo>
                        <a:pt x="903" y="147"/>
                      </a:lnTo>
                      <a:lnTo>
                        <a:pt x="858" y="166"/>
                      </a:lnTo>
                      <a:lnTo>
                        <a:pt x="812" y="187"/>
                      </a:lnTo>
                      <a:lnTo>
                        <a:pt x="768" y="208"/>
                      </a:lnTo>
                      <a:lnTo>
                        <a:pt x="724" y="231"/>
                      </a:lnTo>
                      <a:lnTo>
                        <a:pt x="681" y="254"/>
                      </a:lnTo>
                      <a:lnTo>
                        <a:pt x="639" y="278"/>
                      </a:lnTo>
                      <a:lnTo>
                        <a:pt x="591" y="306"/>
                      </a:lnTo>
                      <a:lnTo>
                        <a:pt x="543" y="336"/>
                      </a:lnTo>
                      <a:lnTo>
                        <a:pt x="495" y="369"/>
                      </a:lnTo>
                      <a:lnTo>
                        <a:pt x="446" y="403"/>
                      </a:lnTo>
                      <a:lnTo>
                        <a:pt x="400" y="438"/>
                      </a:lnTo>
                      <a:lnTo>
                        <a:pt x="354" y="475"/>
                      </a:lnTo>
                      <a:lnTo>
                        <a:pt x="309" y="514"/>
                      </a:lnTo>
                      <a:lnTo>
                        <a:pt x="265" y="556"/>
                      </a:lnTo>
                      <a:lnTo>
                        <a:pt x="224" y="598"/>
                      </a:lnTo>
                      <a:lnTo>
                        <a:pt x="184" y="642"/>
                      </a:lnTo>
                      <a:lnTo>
                        <a:pt x="166" y="664"/>
                      </a:lnTo>
                      <a:lnTo>
                        <a:pt x="147" y="688"/>
                      </a:lnTo>
                      <a:lnTo>
                        <a:pt x="129" y="711"/>
                      </a:lnTo>
                      <a:lnTo>
                        <a:pt x="112" y="735"/>
                      </a:lnTo>
                      <a:lnTo>
                        <a:pt x="95" y="759"/>
                      </a:lnTo>
                      <a:lnTo>
                        <a:pt x="79" y="783"/>
                      </a:lnTo>
                      <a:lnTo>
                        <a:pt x="64" y="808"/>
                      </a:lnTo>
                      <a:lnTo>
                        <a:pt x="49" y="832"/>
                      </a:lnTo>
                      <a:lnTo>
                        <a:pt x="36" y="859"/>
                      </a:lnTo>
                      <a:lnTo>
                        <a:pt x="23" y="884"/>
                      </a:lnTo>
                      <a:lnTo>
                        <a:pt x="11" y="911"/>
                      </a:lnTo>
                      <a:lnTo>
                        <a:pt x="0" y="937"/>
                      </a:lnTo>
                      <a:lnTo>
                        <a:pt x="24" y="906"/>
                      </a:lnTo>
                      <a:lnTo>
                        <a:pt x="48" y="876"/>
                      </a:lnTo>
                      <a:lnTo>
                        <a:pt x="73" y="846"/>
                      </a:lnTo>
                      <a:lnTo>
                        <a:pt x="98" y="818"/>
                      </a:lnTo>
                      <a:lnTo>
                        <a:pt x="124" y="790"/>
                      </a:lnTo>
                      <a:lnTo>
                        <a:pt x="150" y="763"/>
                      </a:lnTo>
                      <a:lnTo>
                        <a:pt x="177" y="736"/>
                      </a:lnTo>
                      <a:lnTo>
                        <a:pt x="205" y="711"/>
                      </a:lnTo>
                      <a:lnTo>
                        <a:pt x="233" y="685"/>
                      </a:lnTo>
                      <a:lnTo>
                        <a:pt x="262" y="661"/>
                      </a:lnTo>
                      <a:lnTo>
                        <a:pt x="290" y="637"/>
                      </a:lnTo>
                      <a:lnTo>
                        <a:pt x="319" y="614"/>
                      </a:lnTo>
                      <a:lnTo>
                        <a:pt x="349" y="592"/>
                      </a:lnTo>
                      <a:lnTo>
                        <a:pt x="379" y="570"/>
                      </a:lnTo>
                      <a:lnTo>
                        <a:pt x="410" y="550"/>
                      </a:lnTo>
                      <a:lnTo>
                        <a:pt x="440" y="530"/>
                      </a:lnTo>
                      <a:lnTo>
                        <a:pt x="472" y="509"/>
                      </a:lnTo>
                      <a:lnTo>
                        <a:pt x="503" y="490"/>
                      </a:lnTo>
                      <a:lnTo>
                        <a:pt x="535" y="473"/>
                      </a:lnTo>
                      <a:lnTo>
                        <a:pt x="568" y="455"/>
                      </a:lnTo>
                      <a:lnTo>
                        <a:pt x="601" y="437"/>
                      </a:lnTo>
                      <a:lnTo>
                        <a:pt x="634" y="421"/>
                      </a:lnTo>
                      <a:lnTo>
                        <a:pt x="667" y="404"/>
                      </a:lnTo>
                      <a:lnTo>
                        <a:pt x="701" y="389"/>
                      </a:lnTo>
                      <a:lnTo>
                        <a:pt x="769" y="360"/>
                      </a:lnTo>
                      <a:lnTo>
                        <a:pt x="837" y="333"/>
                      </a:lnTo>
                      <a:lnTo>
                        <a:pt x="908" y="309"/>
                      </a:lnTo>
                      <a:lnTo>
                        <a:pt x="979" y="287"/>
                      </a:lnTo>
                      <a:lnTo>
                        <a:pt x="948" y="299"/>
                      </a:lnTo>
                      <a:lnTo>
                        <a:pt x="916" y="313"/>
                      </a:lnTo>
                      <a:lnTo>
                        <a:pt x="884" y="328"/>
                      </a:lnTo>
                      <a:lnTo>
                        <a:pt x="853" y="345"/>
                      </a:lnTo>
                      <a:lnTo>
                        <a:pt x="821" y="361"/>
                      </a:lnTo>
                      <a:lnTo>
                        <a:pt x="789" y="380"/>
                      </a:lnTo>
                      <a:lnTo>
                        <a:pt x="758" y="399"/>
                      </a:lnTo>
                      <a:lnTo>
                        <a:pt x="727" y="419"/>
                      </a:lnTo>
                      <a:lnTo>
                        <a:pt x="697" y="441"/>
                      </a:lnTo>
                      <a:lnTo>
                        <a:pt x="667" y="463"/>
                      </a:lnTo>
                      <a:lnTo>
                        <a:pt x="638" y="485"/>
                      </a:lnTo>
                      <a:lnTo>
                        <a:pt x="608" y="509"/>
                      </a:lnTo>
                      <a:lnTo>
                        <a:pt x="581" y="535"/>
                      </a:lnTo>
                      <a:lnTo>
                        <a:pt x="553" y="560"/>
                      </a:lnTo>
                      <a:lnTo>
                        <a:pt x="527" y="587"/>
                      </a:lnTo>
                      <a:lnTo>
                        <a:pt x="502" y="613"/>
                      </a:lnTo>
                      <a:lnTo>
                        <a:pt x="477" y="641"/>
                      </a:lnTo>
                      <a:lnTo>
                        <a:pt x="454" y="670"/>
                      </a:lnTo>
                      <a:lnTo>
                        <a:pt x="433" y="699"/>
                      </a:lnTo>
                      <a:lnTo>
                        <a:pt x="412" y="730"/>
                      </a:lnTo>
                      <a:lnTo>
                        <a:pt x="393" y="760"/>
                      </a:lnTo>
                      <a:lnTo>
                        <a:pt x="376" y="792"/>
                      </a:lnTo>
                      <a:lnTo>
                        <a:pt x="359" y="825"/>
                      </a:lnTo>
                      <a:lnTo>
                        <a:pt x="345" y="856"/>
                      </a:lnTo>
                      <a:lnTo>
                        <a:pt x="333" y="890"/>
                      </a:lnTo>
                      <a:lnTo>
                        <a:pt x="321" y="925"/>
                      </a:lnTo>
                      <a:lnTo>
                        <a:pt x="312" y="959"/>
                      </a:lnTo>
                      <a:lnTo>
                        <a:pt x="306" y="993"/>
                      </a:lnTo>
                      <a:lnTo>
                        <a:pt x="301" y="1030"/>
                      </a:lnTo>
                      <a:lnTo>
                        <a:pt x="298" y="1065"/>
                      </a:lnTo>
                      <a:lnTo>
                        <a:pt x="298" y="1102"/>
                      </a:lnTo>
                      <a:lnTo>
                        <a:pt x="300" y="1138"/>
                      </a:lnTo>
                      <a:lnTo>
                        <a:pt x="302" y="1156"/>
                      </a:lnTo>
                      <a:lnTo>
                        <a:pt x="305" y="1174"/>
                      </a:lnTo>
                      <a:lnTo>
                        <a:pt x="307" y="1192"/>
                      </a:lnTo>
                      <a:lnTo>
                        <a:pt x="312" y="1209"/>
                      </a:lnTo>
                      <a:lnTo>
                        <a:pt x="317" y="1226"/>
                      </a:lnTo>
                      <a:lnTo>
                        <a:pt x="322" y="1242"/>
                      </a:lnTo>
                      <a:lnTo>
                        <a:pt x="329" y="1260"/>
                      </a:lnTo>
                      <a:lnTo>
                        <a:pt x="336" y="1276"/>
                      </a:lnTo>
                      <a:lnTo>
                        <a:pt x="344" y="1293"/>
                      </a:lnTo>
                      <a:lnTo>
                        <a:pt x="352" y="1309"/>
                      </a:lnTo>
                      <a:lnTo>
                        <a:pt x="362" y="1325"/>
                      </a:lnTo>
                      <a:lnTo>
                        <a:pt x="371" y="1341"/>
                      </a:lnTo>
                      <a:lnTo>
                        <a:pt x="382" y="1356"/>
                      </a:lnTo>
                      <a:lnTo>
                        <a:pt x="392" y="1371"/>
                      </a:lnTo>
                      <a:lnTo>
                        <a:pt x="405" y="1387"/>
                      </a:lnTo>
                      <a:lnTo>
                        <a:pt x="416" y="1402"/>
                      </a:lnTo>
                      <a:lnTo>
                        <a:pt x="443" y="1430"/>
                      </a:lnTo>
                      <a:lnTo>
                        <a:pt x="472" y="1457"/>
                      </a:lnTo>
                      <a:lnTo>
                        <a:pt x="502" y="1484"/>
                      </a:lnTo>
                      <a:lnTo>
                        <a:pt x="535" y="1511"/>
                      </a:lnTo>
                      <a:lnTo>
                        <a:pt x="570" y="1535"/>
                      </a:lnTo>
                      <a:lnTo>
                        <a:pt x="607" y="1557"/>
                      </a:lnTo>
                      <a:lnTo>
                        <a:pt x="645" y="1579"/>
                      </a:lnTo>
                      <a:lnTo>
                        <a:pt x="686" y="1599"/>
                      </a:lnTo>
                      <a:lnTo>
                        <a:pt x="732" y="1620"/>
                      </a:lnTo>
                      <a:lnTo>
                        <a:pt x="779" y="1639"/>
                      </a:lnTo>
                      <a:lnTo>
                        <a:pt x="827" y="1655"/>
                      </a:lnTo>
                      <a:lnTo>
                        <a:pt x="877" y="1669"/>
                      </a:lnTo>
                      <a:lnTo>
                        <a:pt x="926" y="1682"/>
                      </a:lnTo>
                      <a:lnTo>
                        <a:pt x="977" y="1693"/>
                      </a:lnTo>
                      <a:lnTo>
                        <a:pt x="1027" y="1702"/>
                      </a:lnTo>
                      <a:lnTo>
                        <a:pt x="1079" y="1708"/>
                      </a:lnTo>
                      <a:lnTo>
                        <a:pt x="1130" y="1713"/>
                      </a:lnTo>
                      <a:lnTo>
                        <a:pt x="1182" y="1717"/>
                      </a:lnTo>
                      <a:lnTo>
                        <a:pt x="1234" y="1720"/>
                      </a:lnTo>
                      <a:lnTo>
                        <a:pt x="1284" y="1720"/>
                      </a:lnTo>
                      <a:lnTo>
                        <a:pt x="1336" y="1718"/>
                      </a:lnTo>
                      <a:lnTo>
                        <a:pt x="1387" y="1716"/>
                      </a:lnTo>
                      <a:lnTo>
                        <a:pt x="1437" y="1712"/>
                      </a:lnTo>
                      <a:lnTo>
                        <a:pt x="1488" y="1706"/>
                      </a:lnTo>
                      <a:lnTo>
                        <a:pt x="1535" y="1699"/>
                      </a:lnTo>
                      <a:lnTo>
                        <a:pt x="1583" y="1692"/>
                      </a:lnTo>
                      <a:lnTo>
                        <a:pt x="1632" y="1682"/>
                      </a:lnTo>
                      <a:lnTo>
                        <a:pt x="1682" y="1670"/>
                      </a:lnTo>
                      <a:lnTo>
                        <a:pt x="1732" y="1656"/>
                      </a:lnTo>
                      <a:lnTo>
                        <a:pt x="1783" y="1642"/>
                      </a:lnTo>
                      <a:lnTo>
                        <a:pt x="1835" y="1626"/>
                      </a:lnTo>
                      <a:lnTo>
                        <a:pt x="1885" y="1607"/>
                      </a:lnTo>
                      <a:lnTo>
                        <a:pt x="1937" y="1588"/>
                      </a:lnTo>
                      <a:lnTo>
                        <a:pt x="1989" y="1566"/>
                      </a:lnTo>
                      <a:lnTo>
                        <a:pt x="2041" y="1545"/>
                      </a:lnTo>
                      <a:lnTo>
                        <a:pt x="2093" y="1521"/>
                      </a:lnTo>
                      <a:lnTo>
                        <a:pt x="2143" y="1495"/>
                      </a:lnTo>
                      <a:lnTo>
                        <a:pt x="2194" y="1469"/>
                      </a:lnTo>
                      <a:lnTo>
                        <a:pt x="2243" y="1441"/>
                      </a:lnTo>
                      <a:lnTo>
                        <a:pt x="2293" y="1411"/>
                      </a:lnTo>
                      <a:lnTo>
                        <a:pt x="2341" y="1380"/>
                      </a:lnTo>
                      <a:lnTo>
                        <a:pt x="2389" y="1349"/>
                      </a:lnTo>
                      <a:lnTo>
                        <a:pt x="2436" y="1316"/>
                      </a:lnTo>
                      <a:lnTo>
                        <a:pt x="2480" y="1282"/>
                      </a:lnTo>
                      <a:lnTo>
                        <a:pt x="2524" y="1245"/>
                      </a:lnTo>
                      <a:lnTo>
                        <a:pt x="2566" y="1208"/>
                      </a:lnTo>
                      <a:lnTo>
                        <a:pt x="2607" y="1171"/>
                      </a:lnTo>
                      <a:lnTo>
                        <a:pt x="2646" y="1132"/>
                      </a:lnTo>
                      <a:lnTo>
                        <a:pt x="2683" y="1092"/>
                      </a:lnTo>
                      <a:lnTo>
                        <a:pt x="2718" y="1051"/>
                      </a:lnTo>
                      <a:lnTo>
                        <a:pt x="2751" y="1008"/>
                      </a:lnTo>
                      <a:lnTo>
                        <a:pt x="2781" y="965"/>
                      </a:lnTo>
                      <a:lnTo>
                        <a:pt x="2810" y="921"/>
                      </a:lnTo>
                      <a:lnTo>
                        <a:pt x="2836" y="876"/>
                      </a:lnTo>
                      <a:lnTo>
                        <a:pt x="2858" y="830"/>
                      </a:lnTo>
                      <a:lnTo>
                        <a:pt x="2880" y="783"/>
                      </a:lnTo>
                      <a:lnTo>
                        <a:pt x="2856" y="814"/>
                      </a:lnTo>
                      <a:lnTo>
                        <a:pt x="2832" y="844"/>
                      </a:lnTo>
                      <a:lnTo>
                        <a:pt x="2807" y="874"/>
                      </a:lnTo>
                      <a:lnTo>
                        <a:pt x="2781" y="902"/>
                      </a:lnTo>
                      <a:lnTo>
                        <a:pt x="2755" y="930"/>
                      </a:lnTo>
                      <a:lnTo>
                        <a:pt x="2729" y="957"/>
                      </a:lnTo>
                      <a:lnTo>
                        <a:pt x="2702" y="984"/>
                      </a:lnTo>
                      <a:lnTo>
                        <a:pt x="2675" y="1009"/>
                      </a:lnTo>
                      <a:lnTo>
                        <a:pt x="2647" y="1035"/>
                      </a:lnTo>
                      <a:lnTo>
                        <a:pt x="2618" y="1059"/>
                      </a:lnTo>
                      <a:lnTo>
                        <a:pt x="2589" y="1082"/>
                      </a:lnTo>
                      <a:lnTo>
                        <a:pt x="2560" y="1106"/>
                      </a:lnTo>
                      <a:lnTo>
                        <a:pt x="2531" y="1127"/>
                      </a:lnTo>
                      <a:lnTo>
                        <a:pt x="2500" y="1149"/>
                      </a:lnTo>
                      <a:lnTo>
                        <a:pt x="2470" y="1170"/>
                      </a:lnTo>
                      <a:lnTo>
                        <a:pt x="2440" y="1190"/>
                      </a:lnTo>
                      <a:lnTo>
                        <a:pt x="2408" y="1209"/>
                      </a:lnTo>
                      <a:lnTo>
                        <a:pt x="2376" y="1228"/>
                      </a:lnTo>
                      <a:lnTo>
                        <a:pt x="2345" y="1247"/>
                      </a:lnTo>
                      <a:lnTo>
                        <a:pt x="2312" y="1265"/>
                      </a:lnTo>
                      <a:lnTo>
                        <a:pt x="2279" y="1283"/>
                      </a:lnTo>
                      <a:lnTo>
                        <a:pt x="2246" y="1299"/>
                      </a:lnTo>
                      <a:lnTo>
                        <a:pt x="2213" y="1314"/>
                      </a:lnTo>
                      <a:lnTo>
                        <a:pt x="2179" y="1330"/>
                      </a:lnTo>
                      <a:lnTo>
                        <a:pt x="2112" y="1359"/>
                      </a:lnTo>
                      <a:lnTo>
                        <a:pt x="2042" y="1385"/>
                      </a:lnTo>
                      <a:lnTo>
                        <a:pt x="1973" y="1411"/>
                      </a:lnTo>
                      <a:lnTo>
                        <a:pt x="1901" y="1432"/>
                      </a:lnTo>
                      <a:lnTo>
                        <a:pt x="1930" y="1421"/>
                      </a:lnTo>
                      <a:lnTo>
                        <a:pt x="1957" y="1409"/>
                      </a:lnTo>
                      <a:lnTo>
                        <a:pt x="1987" y="1395"/>
                      </a:lnTo>
                      <a:lnTo>
                        <a:pt x="2016" y="1382"/>
                      </a:lnTo>
                      <a:lnTo>
                        <a:pt x="2044" y="1366"/>
                      </a:lnTo>
                      <a:lnTo>
                        <a:pt x="2073" y="1350"/>
                      </a:lnTo>
                      <a:lnTo>
                        <a:pt x="2100" y="1333"/>
                      </a:lnTo>
                      <a:lnTo>
                        <a:pt x="2128" y="1316"/>
                      </a:lnTo>
                      <a:lnTo>
                        <a:pt x="2156" y="1298"/>
                      </a:lnTo>
                      <a:lnTo>
                        <a:pt x="2184" y="1279"/>
                      </a:lnTo>
                      <a:lnTo>
                        <a:pt x="2211" y="1259"/>
                      </a:lnTo>
                      <a:lnTo>
                        <a:pt x="2237" y="1238"/>
                      </a:lnTo>
                      <a:lnTo>
                        <a:pt x="2264" y="1217"/>
                      </a:lnTo>
                      <a:lnTo>
                        <a:pt x="2289" y="1195"/>
                      </a:lnTo>
                      <a:lnTo>
                        <a:pt x="2313" y="1173"/>
                      </a:lnTo>
                      <a:lnTo>
                        <a:pt x="2337" y="1149"/>
                      </a:lnTo>
                      <a:lnTo>
                        <a:pt x="2361" y="1125"/>
                      </a:lnTo>
                      <a:lnTo>
                        <a:pt x="2383" y="1101"/>
                      </a:lnTo>
                      <a:lnTo>
                        <a:pt x="2405" y="1075"/>
                      </a:lnTo>
                      <a:lnTo>
                        <a:pt x="2426" y="1050"/>
                      </a:lnTo>
                      <a:lnTo>
                        <a:pt x="2445" y="1023"/>
                      </a:lnTo>
                      <a:lnTo>
                        <a:pt x="2464" y="995"/>
                      </a:lnTo>
                      <a:lnTo>
                        <a:pt x="2481" y="968"/>
                      </a:lnTo>
                      <a:lnTo>
                        <a:pt x="2498" y="940"/>
                      </a:lnTo>
                      <a:lnTo>
                        <a:pt x="2512" y="912"/>
                      </a:lnTo>
                      <a:lnTo>
                        <a:pt x="2526" y="882"/>
                      </a:lnTo>
                      <a:lnTo>
                        <a:pt x="2538" y="852"/>
                      </a:lnTo>
                      <a:lnTo>
                        <a:pt x="2550" y="822"/>
                      </a:lnTo>
                      <a:lnTo>
                        <a:pt x="2559" y="792"/>
                      </a:lnTo>
                      <a:lnTo>
                        <a:pt x="2566" y="761"/>
                      </a:lnTo>
                      <a:lnTo>
                        <a:pt x="2572" y="730"/>
                      </a:lnTo>
                      <a:lnTo>
                        <a:pt x="2578" y="697"/>
                      </a:lnTo>
                      <a:lnTo>
                        <a:pt x="2580" y="671"/>
                      </a:lnTo>
                      <a:lnTo>
                        <a:pt x="2581" y="647"/>
                      </a:lnTo>
                      <a:lnTo>
                        <a:pt x="2581" y="622"/>
                      </a:lnTo>
                      <a:lnTo>
                        <a:pt x="2580" y="598"/>
                      </a:lnTo>
                      <a:lnTo>
                        <a:pt x="2578" y="575"/>
                      </a:lnTo>
                      <a:lnTo>
                        <a:pt x="2575" y="552"/>
                      </a:lnTo>
                      <a:lnTo>
                        <a:pt x="2570" y="530"/>
                      </a:lnTo>
                      <a:lnTo>
                        <a:pt x="2564" y="507"/>
                      </a:lnTo>
                      <a:lnTo>
                        <a:pt x="2557" y="485"/>
                      </a:lnTo>
                      <a:lnTo>
                        <a:pt x="2550" y="464"/>
                      </a:lnTo>
                      <a:lnTo>
                        <a:pt x="2541" y="444"/>
                      </a:lnTo>
                      <a:lnTo>
                        <a:pt x="2531" y="423"/>
                      </a:lnTo>
                      <a:lnTo>
                        <a:pt x="2519" y="403"/>
                      </a:lnTo>
                      <a:lnTo>
                        <a:pt x="2508" y="384"/>
                      </a:lnTo>
                      <a:lnTo>
                        <a:pt x="2495" y="365"/>
                      </a:lnTo>
                      <a:lnTo>
                        <a:pt x="2483" y="347"/>
                      </a:lnTo>
                      <a:lnTo>
                        <a:pt x="2467" y="330"/>
                      </a:lnTo>
                      <a:lnTo>
                        <a:pt x="2454" y="312"/>
                      </a:lnTo>
                      <a:lnTo>
                        <a:pt x="2437" y="295"/>
                      </a:lnTo>
                      <a:lnTo>
                        <a:pt x="2421" y="279"/>
                      </a:lnTo>
                      <a:lnTo>
                        <a:pt x="2404" y="263"/>
                      </a:lnTo>
                      <a:lnTo>
                        <a:pt x="2386" y="247"/>
                      </a:lnTo>
                      <a:lnTo>
                        <a:pt x="2369" y="232"/>
                      </a:lnTo>
                      <a:lnTo>
                        <a:pt x="2350" y="218"/>
                      </a:lnTo>
                      <a:lnTo>
                        <a:pt x="2331" y="204"/>
                      </a:lnTo>
                      <a:lnTo>
                        <a:pt x="2311" y="190"/>
                      </a:lnTo>
                      <a:lnTo>
                        <a:pt x="2290" y="178"/>
                      </a:lnTo>
                      <a:lnTo>
                        <a:pt x="2270" y="165"/>
                      </a:lnTo>
                      <a:lnTo>
                        <a:pt x="2228" y="142"/>
                      </a:lnTo>
                      <a:lnTo>
                        <a:pt x="2185" y="121"/>
                      </a:lnTo>
                      <a:close/>
                      <a:moveTo>
                        <a:pt x="2021" y="1066"/>
                      </a:moveTo>
                      <a:lnTo>
                        <a:pt x="2023" y="1056"/>
                      </a:lnTo>
                      <a:lnTo>
                        <a:pt x="2025" y="1049"/>
                      </a:lnTo>
                      <a:lnTo>
                        <a:pt x="2025" y="1041"/>
                      </a:lnTo>
                      <a:lnTo>
                        <a:pt x="2023" y="1035"/>
                      </a:lnTo>
                      <a:lnTo>
                        <a:pt x="2021" y="1030"/>
                      </a:lnTo>
                      <a:lnTo>
                        <a:pt x="2018" y="1025"/>
                      </a:lnTo>
                      <a:lnTo>
                        <a:pt x="2014" y="1021"/>
                      </a:lnTo>
                      <a:lnTo>
                        <a:pt x="2009" y="1017"/>
                      </a:lnTo>
                      <a:lnTo>
                        <a:pt x="2004" y="1014"/>
                      </a:lnTo>
                      <a:lnTo>
                        <a:pt x="1992" y="1011"/>
                      </a:lnTo>
                      <a:lnTo>
                        <a:pt x="1978" y="1008"/>
                      </a:lnTo>
                      <a:lnTo>
                        <a:pt x="1961" y="1007"/>
                      </a:lnTo>
                      <a:lnTo>
                        <a:pt x="1945" y="1007"/>
                      </a:lnTo>
                      <a:lnTo>
                        <a:pt x="1923" y="1007"/>
                      </a:lnTo>
                      <a:lnTo>
                        <a:pt x="1904" y="1009"/>
                      </a:lnTo>
                      <a:lnTo>
                        <a:pt x="1895" y="1011"/>
                      </a:lnTo>
                      <a:lnTo>
                        <a:pt x="1887" y="1012"/>
                      </a:lnTo>
                      <a:lnTo>
                        <a:pt x="1878" y="1014"/>
                      </a:lnTo>
                      <a:lnTo>
                        <a:pt x="1871" y="1018"/>
                      </a:lnTo>
                      <a:lnTo>
                        <a:pt x="1864" y="1022"/>
                      </a:lnTo>
                      <a:lnTo>
                        <a:pt x="1857" y="1026"/>
                      </a:lnTo>
                      <a:lnTo>
                        <a:pt x="1852" y="1032"/>
                      </a:lnTo>
                      <a:lnTo>
                        <a:pt x="1846" y="1038"/>
                      </a:lnTo>
                      <a:lnTo>
                        <a:pt x="1842" y="1045"/>
                      </a:lnTo>
                      <a:lnTo>
                        <a:pt x="1838" y="1054"/>
                      </a:lnTo>
                      <a:lnTo>
                        <a:pt x="1835" y="1063"/>
                      </a:lnTo>
                      <a:lnTo>
                        <a:pt x="1832" y="1073"/>
                      </a:lnTo>
                      <a:lnTo>
                        <a:pt x="1831" y="1080"/>
                      </a:lnTo>
                      <a:lnTo>
                        <a:pt x="1830" y="1088"/>
                      </a:lnTo>
                      <a:lnTo>
                        <a:pt x="1830" y="1094"/>
                      </a:lnTo>
                      <a:lnTo>
                        <a:pt x="1831" y="1101"/>
                      </a:lnTo>
                      <a:lnTo>
                        <a:pt x="1832" y="1106"/>
                      </a:lnTo>
                      <a:lnTo>
                        <a:pt x="1835" y="1111"/>
                      </a:lnTo>
                      <a:lnTo>
                        <a:pt x="1838" y="1114"/>
                      </a:lnTo>
                      <a:lnTo>
                        <a:pt x="1844" y="1120"/>
                      </a:lnTo>
                      <a:lnTo>
                        <a:pt x="1849" y="1122"/>
                      </a:lnTo>
                      <a:lnTo>
                        <a:pt x="1855" y="1126"/>
                      </a:lnTo>
                      <a:lnTo>
                        <a:pt x="1863" y="1128"/>
                      </a:lnTo>
                      <a:lnTo>
                        <a:pt x="1871" y="1131"/>
                      </a:lnTo>
                      <a:lnTo>
                        <a:pt x="1892" y="1133"/>
                      </a:lnTo>
                      <a:lnTo>
                        <a:pt x="1917" y="1135"/>
                      </a:lnTo>
                      <a:lnTo>
                        <a:pt x="1926" y="1135"/>
                      </a:lnTo>
                      <a:lnTo>
                        <a:pt x="1933" y="1135"/>
                      </a:lnTo>
                      <a:lnTo>
                        <a:pt x="1940" y="1136"/>
                      </a:lnTo>
                      <a:lnTo>
                        <a:pt x="1944" y="1138"/>
                      </a:lnTo>
                      <a:lnTo>
                        <a:pt x="1946" y="1141"/>
                      </a:lnTo>
                      <a:lnTo>
                        <a:pt x="1947" y="1145"/>
                      </a:lnTo>
                      <a:lnTo>
                        <a:pt x="1947" y="1149"/>
                      </a:lnTo>
                      <a:lnTo>
                        <a:pt x="1947" y="1154"/>
                      </a:lnTo>
                      <a:lnTo>
                        <a:pt x="1946" y="1159"/>
                      </a:lnTo>
                      <a:lnTo>
                        <a:pt x="1944" y="1164"/>
                      </a:lnTo>
                      <a:lnTo>
                        <a:pt x="1941" y="1166"/>
                      </a:lnTo>
                      <a:lnTo>
                        <a:pt x="1936" y="1169"/>
                      </a:lnTo>
                      <a:lnTo>
                        <a:pt x="1932" y="1170"/>
                      </a:lnTo>
                      <a:lnTo>
                        <a:pt x="1926" y="1171"/>
                      </a:lnTo>
                      <a:lnTo>
                        <a:pt x="1918" y="1173"/>
                      </a:lnTo>
                      <a:lnTo>
                        <a:pt x="1908" y="1173"/>
                      </a:lnTo>
                      <a:lnTo>
                        <a:pt x="1901" y="1173"/>
                      </a:lnTo>
                      <a:lnTo>
                        <a:pt x="1894" y="1171"/>
                      </a:lnTo>
                      <a:lnTo>
                        <a:pt x="1889" y="1170"/>
                      </a:lnTo>
                      <a:lnTo>
                        <a:pt x="1884" y="1169"/>
                      </a:lnTo>
                      <a:lnTo>
                        <a:pt x="1882" y="1166"/>
                      </a:lnTo>
                      <a:lnTo>
                        <a:pt x="1880" y="1163"/>
                      </a:lnTo>
                      <a:lnTo>
                        <a:pt x="1880" y="1157"/>
                      </a:lnTo>
                      <a:lnTo>
                        <a:pt x="1880" y="1151"/>
                      </a:lnTo>
                      <a:lnTo>
                        <a:pt x="1814" y="1151"/>
                      </a:lnTo>
                      <a:lnTo>
                        <a:pt x="1813" y="1161"/>
                      </a:lnTo>
                      <a:lnTo>
                        <a:pt x="1812" y="1170"/>
                      </a:lnTo>
                      <a:lnTo>
                        <a:pt x="1812" y="1178"/>
                      </a:lnTo>
                      <a:lnTo>
                        <a:pt x="1813" y="1185"/>
                      </a:lnTo>
                      <a:lnTo>
                        <a:pt x="1816" y="1192"/>
                      </a:lnTo>
                      <a:lnTo>
                        <a:pt x="1818" y="1197"/>
                      </a:lnTo>
                      <a:lnTo>
                        <a:pt x="1822" y="1201"/>
                      </a:lnTo>
                      <a:lnTo>
                        <a:pt x="1827" y="1204"/>
                      </a:lnTo>
                      <a:lnTo>
                        <a:pt x="1833" y="1208"/>
                      </a:lnTo>
                      <a:lnTo>
                        <a:pt x="1841" y="1211"/>
                      </a:lnTo>
                      <a:lnTo>
                        <a:pt x="1849" y="1212"/>
                      </a:lnTo>
                      <a:lnTo>
                        <a:pt x="1857" y="1213"/>
                      </a:lnTo>
                      <a:lnTo>
                        <a:pt x="1878" y="1214"/>
                      </a:lnTo>
                      <a:lnTo>
                        <a:pt x="1902" y="1214"/>
                      </a:lnTo>
                      <a:lnTo>
                        <a:pt x="1925" y="1214"/>
                      </a:lnTo>
                      <a:lnTo>
                        <a:pt x="1945" y="1213"/>
                      </a:lnTo>
                      <a:lnTo>
                        <a:pt x="1954" y="1211"/>
                      </a:lnTo>
                      <a:lnTo>
                        <a:pt x="1963" y="1209"/>
                      </a:lnTo>
                      <a:lnTo>
                        <a:pt x="1970" y="1206"/>
                      </a:lnTo>
                      <a:lnTo>
                        <a:pt x="1976" y="1203"/>
                      </a:lnTo>
                      <a:lnTo>
                        <a:pt x="1983" y="1199"/>
                      </a:lnTo>
                      <a:lnTo>
                        <a:pt x="1989" y="1194"/>
                      </a:lnTo>
                      <a:lnTo>
                        <a:pt x="1994" y="1188"/>
                      </a:lnTo>
                      <a:lnTo>
                        <a:pt x="1999" y="1182"/>
                      </a:lnTo>
                      <a:lnTo>
                        <a:pt x="2003" y="1175"/>
                      </a:lnTo>
                      <a:lnTo>
                        <a:pt x="2007" y="1166"/>
                      </a:lnTo>
                      <a:lnTo>
                        <a:pt x="2011" y="1157"/>
                      </a:lnTo>
                      <a:lnTo>
                        <a:pt x="2013" y="1146"/>
                      </a:lnTo>
                      <a:lnTo>
                        <a:pt x="2014" y="1137"/>
                      </a:lnTo>
                      <a:lnTo>
                        <a:pt x="2016" y="1130"/>
                      </a:lnTo>
                      <a:lnTo>
                        <a:pt x="2014" y="1122"/>
                      </a:lnTo>
                      <a:lnTo>
                        <a:pt x="2013" y="1116"/>
                      </a:lnTo>
                      <a:lnTo>
                        <a:pt x="2012" y="1109"/>
                      </a:lnTo>
                      <a:lnTo>
                        <a:pt x="2008" y="1106"/>
                      </a:lnTo>
                      <a:lnTo>
                        <a:pt x="2004" y="1101"/>
                      </a:lnTo>
                      <a:lnTo>
                        <a:pt x="1999" y="1097"/>
                      </a:lnTo>
                      <a:lnTo>
                        <a:pt x="1994" y="1094"/>
                      </a:lnTo>
                      <a:lnTo>
                        <a:pt x="1988" y="1092"/>
                      </a:lnTo>
                      <a:lnTo>
                        <a:pt x="1980" y="1089"/>
                      </a:lnTo>
                      <a:lnTo>
                        <a:pt x="1971" y="1088"/>
                      </a:lnTo>
                      <a:lnTo>
                        <a:pt x="1951" y="1087"/>
                      </a:lnTo>
                      <a:lnTo>
                        <a:pt x="1927" y="1085"/>
                      </a:lnTo>
                      <a:lnTo>
                        <a:pt x="1917" y="1085"/>
                      </a:lnTo>
                      <a:lnTo>
                        <a:pt x="1909" y="1084"/>
                      </a:lnTo>
                      <a:lnTo>
                        <a:pt x="1903" y="1083"/>
                      </a:lnTo>
                      <a:lnTo>
                        <a:pt x="1899" y="1080"/>
                      </a:lnTo>
                      <a:lnTo>
                        <a:pt x="1897" y="1078"/>
                      </a:lnTo>
                      <a:lnTo>
                        <a:pt x="1897" y="1074"/>
                      </a:lnTo>
                      <a:lnTo>
                        <a:pt x="1897" y="1070"/>
                      </a:lnTo>
                      <a:lnTo>
                        <a:pt x="1897" y="1068"/>
                      </a:lnTo>
                      <a:lnTo>
                        <a:pt x="1898" y="1063"/>
                      </a:lnTo>
                      <a:lnTo>
                        <a:pt x="1899" y="1059"/>
                      </a:lnTo>
                      <a:lnTo>
                        <a:pt x="1902" y="1056"/>
                      </a:lnTo>
                      <a:lnTo>
                        <a:pt x="1906" y="1054"/>
                      </a:lnTo>
                      <a:lnTo>
                        <a:pt x="1911" y="1052"/>
                      </a:lnTo>
                      <a:lnTo>
                        <a:pt x="1917" y="1050"/>
                      </a:lnTo>
                      <a:lnTo>
                        <a:pt x="1925" y="1050"/>
                      </a:lnTo>
                      <a:lnTo>
                        <a:pt x="1936" y="1050"/>
                      </a:lnTo>
                      <a:lnTo>
                        <a:pt x="1947" y="1050"/>
                      </a:lnTo>
                      <a:lnTo>
                        <a:pt x="1955" y="1052"/>
                      </a:lnTo>
                      <a:lnTo>
                        <a:pt x="1957" y="1055"/>
                      </a:lnTo>
                      <a:lnTo>
                        <a:pt x="1959" y="1057"/>
                      </a:lnTo>
                      <a:lnTo>
                        <a:pt x="1959" y="1061"/>
                      </a:lnTo>
                      <a:lnTo>
                        <a:pt x="1959" y="1066"/>
                      </a:lnTo>
                      <a:lnTo>
                        <a:pt x="2021" y="1066"/>
                      </a:lnTo>
                      <a:close/>
                      <a:moveTo>
                        <a:pt x="1797" y="1066"/>
                      </a:moveTo>
                      <a:lnTo>
                        <a:pt x="1799" y="1056"/>
                      </a:lnTo>
                      <a:lnTo>
                        <a:pt x="1801" y="1049"/>
                      </a:lnTo>
                      <a:lnTo>
                        <a:pt x="1801" y="1041"/>
                      </a:lnTo>
                      <a:lnTo>
                        <a:pt x="1799" y="1035"/>
                      </a:lnTo>
                      <a:lnTo>
                        <a:pt x="1798" y="1030"/>
                      </a:lnTo>
                      <a:lnTo>
                        <a:pt x="1794" y="1025"/>
                      </a:lnTo>
                      <a:lnTo>
                        <a:pt x="1790" y="1021"/>
                      </a:lnTo>
                      <a:lnTo>
                        <a:pt x="1785" y="1017"/>
                      </a:lnTo>
                      <a:lnTo>
                        <a:pt x="1780" y="1014"/>
                      </a:lnTo>
                      <a:lnTo>
                        <a:pt x="1768" y="1011"/>
                      </a:lnTo>
                      <a:lnTo>
                        <a:pt x="1754" y="1008"/>
                      </a:lnTo>
                      <a:lnTo>
                        <a:pt x="1737" y="1007"/>
                      </a:lnTo>
                      <a:lnTo>
                        <a:pt x="1721" y="1007"/>
                      </a:lnTo>
                      <a:lnTo>
                        <a:pt x="1699" y="1007"/>
                      </a:lnTo>
                      <a:lnTo>
                        <a:pt x="1680" y="1009"/>
                      </a:lnTo>
                      <a:lnTo>
                        <a:pt x="1671" y="1011"/>
                      </a:lnTo>
                      <a:lnTo>
                        <a:pt x="1663" y="1012"/>
                      </a:lnTo>
                      <a:lnTo>
                        <a:pt x="1655" y="1014"/>
                      </a:lnTo>
                      <a:lnTo>
                        <a:pt x="1647" y="1018"/>
                      </a:lnTo>
                      <a:lnTo>
                        <a:pt x="1640" y="1022"/>
                      </a:lnTo>
                      <a:lnTo>
                        <a:pt x="1633" y="1026"/>
                      </a:lnTo>
                      <a:lnTo>
                        <a:pt x="1628" y="1032"/>
                      </a:lnTo>
                      <a:lnTo>
                        <a:pt x="1623" y="1038"/>
                      </a:lnTo>
                      <a:lnTo>
                        <a:pt x="1618" y="1045"/>
                      </a:lnTo>
                      <a:lnTo>
                        <a:pt x="1615" y="1054"/>
                      </a:lnTo>
                      <a:lnTo>
                        <a:pt x="1611" y="1063"/>
                      </a:lnTo>
                      <a:lnTo>
                        <a:pt x="1608" y="1073"/>
                      </a:lnTo>
                      <a:lnTo>
                        <a:pt x="1607" y="1080"/>
                      </a:lnTo>
                      <a:lnTo>
                        <a:pt x="1606" y="1088"/>
                      </a:lnTo>
                      <a:lnTo>
                        <a:pt x="1606" y="1094"/>
                      </a:lnTo>
                      <a:lnTo>
                        <a:pt x="1607" y="1101"/>
                      </a:lnTo>
                      <a:lnTo>
                        <a:pt x="1608" y="1106"/>
                      </a:lnTo>
                      <a:lnTo>
                        <a:pt x="1612" y="1111"/>
                      </a:lnTo>
                      <a:lnTo>
                        <a:pt x="1615" y="1114"/>
                      </a:lnTo>
                      <a:lnTo>
                        <a:pt x="1620" y="1120"/>
                      </a:lnTo>
                      <a:lnTo>
                        <a:pt x="1625" y="1122"/>
                      </a:lnTo>
                      <a:lnTo>
                        <a:pt x="1631" y="1126"/>
                      </a:lnTo>
                      <a:lnTo>
                        <a:pt x="1639" y="1128"/>
                      </a:lnTo>
                      <a:lnTo>
                        <a:pt x="1647" y="1131"/>
                      </a:lnTo>
                      <a:lnTo>
                        <a:pt x="1668" y="1133"/>
                      </a:lnTo>
                      <a:lnTo>
                        <a:pt x="1693" y="1135"/>
                      </a:lnTo>
                      <a:lnTo>
                        <a:pt x="1702" y="1135"/>
                      </a:lnTo>
                      <a:lnTo>
                        <a:pt x="1709" y="1135"/>
                      </a:lnTo>
                      <a:lnTo>
                        <a:pt x="1716" y="1136"/>
                      </a:lnTo>
                      <a:lnTo>
                        <a:pt x="1720" y="1138"/>
                      </a:lnTo>
                      <a:lnTo>
                        <a:pt x="1722" y="1141"/>
                      </a:lnTo>
                      <a:lnTo>
                        <a:pt x="1723" y="1145"/>
                      </a:lnTo>
                      <a:lnTo>
                        <a:pt x="1725" y="1149"/>
                      </a:lnTo>
                      <a:lnTo>
                        <a:pt x="1723" y="1154"/>
                      </a:lnTo>
                      <a:lnTo>
                        <a:pt x="1722" y="1159"/>
                      </a:lnTo>
                      <a:lnTo>
                        <a:pt x="1720" y="1164"/>
                      </a:lnTo>
                      <a:lnTo>
                        <a:pt x="1717" y="1166"/>
                      </a:lnTo>
                      <a:lnTo>
                        <a:pt x="1713" y="1169"/>
                      </a:lnTo>
                      <a:lnTo>
                        <a:pt x="1708" y="1170"/>
                      </a:lnTo>
                      <a:lnTo>
                        <a:pt x="1702" y="1171"/>
                      </a:lnTo>
                      <a:lnTo>
                        <a:pt x="1694" y="1173"/>
                      </a:lnTo>
                      <a:lnTo>
                        <a:pt x="1684" y="1173"/>
                      </a:lnTo>
                      <a:lnTo>
                        <a:pt x="1677" y="1173"/>
                      </a:lnTo>
                      <a:lnTo>
                        <a:pt x="1670" y="1171"/>
                      </a:lnTo>
                      <a:lnTo>
                        <a:pt x="1665" y="1170"/>
                      </a:lnTo>
                      <a:lnTo>
                        <a:pt x="1661" y="1169"/>
                      </a:lnTo>
                      <a:lnTo>
                        <a:pt x="1658" y="1166"/>
                      </a:lnTo>
                      <a:lnTo>
                        <a:pt x="1656" y="1163"/>
                      </a:lnTo>
                      <a:lnTo>
                        <a:pt x="1656" y="1157"/>
                      </a:lnTo>
                      <a:lnTo>
                        <a:pt x="1658" y="1151"/>
                      </a:lnTo>
                      <a:lnTo>
                        <a:pt x="1590" y="1151"/>
                      </a:lnTo>
                      <a:lnTo>
                        <a:pt x="1589" y="1161"/>
                      </a:lnTo>
                      <a:lnTo>
                        <a:pt x="1588" y="1170"/>
                      </a:lnTo>
                      <a:lnTo>
                        <a:pt x="1588" y="1178"/>
                      </a:lnTo>
                      <a:lnTo>
                        <a:pt x="1589" y="1185"/>
                      </a:lnTo>
                      <a:lnTo>
                        <a:pt x="1592" y="1192"/>
                      </a:lnTo>
                      <a:lnTo>
                        <a:pt x="1594" y="1197"/>
                      </a:lnTo>
                      <a:lnTo>
                        <a:pt x="1599" y="1201"/>
                      </a:lnTo>
                      <a:lnTo>
                        <a:pt x="1604" y="1204"/>
                      </a:lnTo>
                      <a:lnTo>
                        <a:pt x="1609" y="1208"/>
                      </a:lnTo>
                      <a:lnTo>
                        <a:pt x="1617" y="1211"/>
                      </a:lnTo>
                      <a:lnTo>
                        <a:pt x="1625" y="1212"/>
                      </a:lnTo>
                      <a:lnTo>
                        <a:pt x="1633" y="1213"/>
                      </a:lnTo>
                      <a:lnTo>
                        <a:pt x="1654" y="1214"/>
                      </a:lnTo>
                      <a:lnTo>
                        <a:pt x="1678" y="1214"/>
                      </a:lnTo>
                      <a:lnTo>
                        <a:pt x="1701" y="1214"/>
                      </a:lnTo>
                      <a:lnTo>
                        <a:pt x="1721" y="1213"/>
                      </a:lnTo>
                      <a:lnTo>
                        <a:pt x="1730" y="1211"/>
                      </a:lnTo>
                      <a:lnTo>
                        <a:pt x="1739" y="1209"/>
                      </a:lnTo>
                      <a:lnTo>
                        <a:pt x="1746" y="1206"/>
                      </a:lnTo>
                      <a:lnTo>
                        <a:pt x="1752" y="1203"/>
                      </a:lnTo>
                      <a:lnTo>
                        <a:pt x="1759" y="1199"/>
                      </a:lnTo>
                      <a:lnTo>
                        <a:pt x="1765" y="1194"/>
                      </a:lnTo>
                      <a:lnTo>
                        <a:pt x="1770" y="1188"/>
                      </a:lnTo>
                      <a:lnTo>
                        <a:pt x="1775" y="1182"/>
                      </a:lnTo>
                      <a:lnTo>
                        <a:pt x="1779" y="1175"/>
                      </a:lnTo>
                      <a:lnTo>
                        <a:pt x="1783" y="1166"/>
                      </a:lnTo>
                      <a:lnTo>
                        <a:pt x="1787" y="1157"/>
                      </a:lnTo>
                      <a:lnTo>
                        <a:pt x="1789" y="1146"/>
                      </a:lnTo>
                      <a:lnTo>
                        <a:pt x="1790" y="1137"/>
                      </a:lnTo>
                      <a:lnTo>
                        <a:pt x="1792" y="1130"/>
                      </a:lnTo>
                      <a:lnTo>
                        <a:pt x="1790" y="1122"/>
                      </a:lnTo>
                      <a:lnTo>
                        <a:pt x="1790" y="1116"/>
                      </a:lnTo>
                      <a:lnTo>
                        <a:pt x="1788" y="1109"/>
                      </a:lnTo>
                      <a:lnTo>
                        <a:pt x="1785" y="1106"/>
                      </a:lnTo>
                      <a:lnTo>
                        <a:pt x="1780" y="1101"/>
                      </a:lnTo>
                      <a:lnTo>
                        <a:pt x="1776" y="1097"/>
                      </a:lnTo>
                      <a:lnTo>
                        <a:pt x="1770" y="1094"/>
                      </a:lnTo>
                      <a:lnTo>
                        <a:pt x="1764" y="1092"/>
                      </a:lnTo>
                      <a:lnTo>
                        <a:pt x="1756" y="1089"/>
                      </a:lnTo>
                      <a:lnTo>
                        <a:pt x="1747" y="1088"/>
                      </a:lnTo>
                      <a:lnTo>
                        <a:pt x="1727" y="1087"/>
                      </a:lnTo>
                      <a:lnTo>
                        <a:pt x="1704" y="1085"/>
                      </a:lnTo>
                      <a:lnTo>
                        <a:pt x="1693" y="1085"/>
                      </a:lnTo>
                      <a:lnTo>
                        <a:pt x="1685" y="1084"/>
                      </a:lnTo>
                      <a:lnTo>
                        <a:pt x="1679" y="1083"/>
                      </a:lnTo>
                      <a:lnTo>
                        <a:pt x="1675" y="1080"/>
                      </a:lnTo>
                      <a:lnTo>
                        <a:pt x="1674" y="1078"/>
                      </a:lnTo>
                      <a:lnTo>
                        <a:pt x="1673" y="1074"/>
                      </a:lnTo>
                      <a:lnTo>
                        <a:pt x="1673" y="1070"/>
                      </a:lnTo>
                      <a:lnTo>
                        <a:pt x="1674" y="1068"/>
                      </a:lnTo>
                      <a:lnTo>
                        <a:pt x="1674" y="1063"/>
                      </a:lnTo>
                      <a:lnTo>
                        <a:pt x="1677" y="1059"/>
                      </a:lnTo>
                      <a:lnTo>
                        <a:pt x="1678" y="1056"/>
                      </a:lnTo>
                      <a:lnTo>
                        <a:pt x="1682" y="1054"/>
                      </a:lnTo>
                      <a:lnTo>
                        <a:pt x="1687" y="1052"/>
                      </a:lnTo>
                      <a:lnTo>
                        <a:pt x="1693" y="1050"/>
                      </a:lnTo>
                      <a:lnTo>
                        <a:pt x="1701" y="1050"/>
                      </a:lnTo>
                      <a:lnTo>
                        <a:pt x="1712" y="1050"/>
                      </a:lnTo>
                      <a:lnTo>
                        <a:pt x="1723" y="1050"/>
                      </a:lnTo>
                      <a:lnTo>
                        <a:pt x="1731" y="1052"/>
                      </a:lnTo>
                      <a:lnTo>
                        <a:pt x="1733" y="1055"/>
                      </a:lnTo>
                      <a:lnTo>
                        <a:pt x="1735" y="1057"/>
                      </a:lnTo>
                      <a:lnTo>
                        <a:pt x="1735" y="1061"/>
                      </a:lnTo>
                      <a:lnTo>
                        <a:pt x="1735" y="1066"/>
                      </a:lnTo>
                      <a:lnTo>
                        <a:pt x="1797" y="1066"/>
                      </a:lnTo>
                      <a:close/>
                      <a:moveTo>
                        <a:pt x="1570" y="1122"/>
                      </a:moveTo>
                      <a:lnTo>
                        <a:pt x="1573" y="1112"/>
                      </a:lnTo>
                      <a:lnTo>
                        <a:pt x="1575" y="1097"/>
                      </a:lnTo>
                      <a:lnTo>
                        <a:pt x="1578" y="1083"/>
                      </a:lnTo>
                      <a:lnTo>
                        <a:pt x="1579" y="1071"/>
                      </a:lnTo>
                      <a:lnTo>
                        <a:pt x="1579" y="1060"/>
                      </a:lnTo>
                      <a:lnTo>
                        <a:pt x="1579" y="1051"/>
                      </a:lnTo>
                      <a:lnTo>
                        <a:pt x="1577" y="1042"/>
                      </a:lnTo>
                      <a:lnTo>
                        <a:pt x="1574" y="1035"/>
                      </a:lnTo>
                      <a:lnTo>
                        <a:pt x="1570" y="1028"/>
                      </a:lnTo>
                      <a:lnTo>
                        <a:pt x="1565" y="1023"/>
                      </a:lnTo>
                      <a:lnTo>
                        <a:pt x="1559" y="1018"/>
                      </a:lnTo>
                      <a:lnTo>
                        <a:pt x="1552" y="1014"/>
                      </a:lnTo>
                      <a:lnTo>
                        <a:pt x="1544" y="1012"/>
                      </a:lnTo>
                      <a:lnTo>
                        <a:pt x="1535" y="1009"/>
                      </a:lnTo>
                      <a:lnTo>
                        <a:pt x="1523" y="1008"/>
                      </a:lnTo>
                      <a:lnTo>
                        <a:pt x="1511" y="1007"/>
                      </a:lnTo>
                      <a:lnTo>
                        <a:pt x="1498" y="1007"/>
                      </a:lnTo>
                      <a:lnTo>
                        <a:pt x="1483" y="1007"/>
                      </a:lnTo>
                      <a:lnTo>
                        <a:pt x="1470" y="1008"/>
                      </a:lnTo>
                      <a:lnTo>
                        <a:pt x="1458" y="1009"/>
                      </a:lnTo>
                      <a:lnTo>
                        <a:pt x="1447" y="1012"/>
                      </a:lnTo>
                      <a:lnTo>
                        <a:pt x="1437" y="1016"/>
                      </a:lnTo>
                      <a:lnTo>
                        <a:pt x="1428" y="1019"/>
                      </a:lnTo>
                      <a:lnTo>
                        <a:pt x="1420" y="1025"/>
                      </a:lnTo>
                      <a:lnTo>
                        <a:pt x="1413" y="1030"/>
                      </a:lnTo>
                      <a:lnTo>
                        <a:pt x="1407" y="1037"/>
                      </a:lnTo>
                      <a:lnTo>
                        <a:pt x="1401" y="1045"/>
                      </a:lnTo>
                      <a:lnTo>
                        <a:pt x="1396" y="1052"/>
                      </a:lnTo>
                      <a:lnTo>
                        <a:pt x="1391" y="1063"/>
                      </a:lnTo>
                      <a:lnTo>
                        <a:pt x="1383" y="1085"/>
                      </a:lnTo>
                      <a:lnTo>
                        <a:pt x="1377" y="1112"/>
                      </a:lnTo>
                      <a:lnTo>
                        <a:pt x="1373" y="1125"/>
                      </a:lnTo>
                      <a:lnTo>
                        <a:pt x="1372" y="1137"/>
                      </a:lnTo>
                      <a:lnTo>
                        <a:pt x="1370" y="1149"/>
                      </a:lnTo>
                      <a:lnTo>
                        <a:pt x="1370" y="1159"/>
                      </a:lnTo>
                      <a:lnTo>
                        <a:pt x="1370" y="1169"/>
                      </a:lnTo>
                      <a:lnTo>
                        <a:pt x="1372" y="1178"/>
                      </a:lnTo>
                      <a:lnTo>
                        <a:pt x="1374" y="1185"/>
                      </a:lnTo>
                      <a:lnTo>
                        <a:pt x="1378" y="1192"/>
                      </a:lnTo>
                      <a:lnTo>
                        <a:pt x="1383" y="1197"/>
                      </a:lnTo>
                      <a:lnTo>
                        <a:pt x="1389" y="1202"/>
                      </a:lnTo>
                      <a:lnTo>
                        <a:pt x="1396" y="1206"/>
                      </a:lnTo>
                      <a:lnTo>
                        <a:pt x="1404" y="1209"/>
                      </a:lnTo>
                      <a:lnTo>
                        <a:pt x="1415" y="1212"/>
                      </a:lnTo>
                      <a:lnTo>
                        <a:pt x="1425" y="1213"/>
                      </a:lnTo>
                      <a:lnTo>
                        <a:pt x="1437" y="1214"/>
                      </a:lnTo>
                      <a:lnTo>
                        <a:pt x="1451" y="1214"/>
                      </a:lnTo>
                      <a:lnTo>
                        <a:pt x="1471" y="1214"/>
                      </a:lnTo>
                      <a:lnTo>
                        <a:pt x="1490" y="1213"/>
                      </a:lnTo>
                      <a:lnTo>
                        <a:pt x="1499" y="1212"/>
                      </a:lnTo>
                      <a:lnTo>
                        <a:pt x="1508" y="1211"/>
                      </a:lnTo>
                      <a:lnTo>
                        <a:pt x="1517" y="1208"/>
                      </a:lnTo>
                      <a:lnTo>
                        <a:pt x="1525" y="1204"/>
                      </a:lnTo>
                      <a:lnTo>
                        <a:pt x="1531" y="1201"/>
                      </a:lnTo>
                      <a:lnTo>
                        <a:pt x="1537" y="1197"/>
                      </a:lnTo>
                      <a:lnTo>
                        <a:pt x="1544" y="1190"/>
                      </a:lnTo>
                      <a:lnTo>
                        <a:pt x="1549" y="1184"/>
                      </a:lnTo>
                      <a:lnTo>
                        <a:pt x="1554" y="1176"/>
                      </a:lnTo>
                      <a:lnTo>
                        <a:pt x="1559" y="1169"/>
                      </a:lnTo>
                      <a:lnTo>
                        <a:pt x="1561" y="1159"/>
                      </a:lnTo>
                      <a:lnTo>
                        <a:pt x="1565" y="1147"/>
                      </a:lnTo>
                      <a:lnTo>
                        <a:pt x="1499" y="1147"/>
                      </a:lnTo>
                      <a:lnTo>
                        <a:pt x="1497" y="1155"/>
                      </a:lnTo>
                      <a:lnTo>
                        <a:pt x="1494" y="1160"/>
                      </a:lnTo>
                      <a:lnTo>
                        <a:pt x="1490" y="1164"/>
                      </a:lnTo>
                      <a:lnTo>
                        <a:pt x="1487" y="1166"/>
                      </a:lnTo>
                      <a:lnTo>
                        <a:pt x="1475" y="1169"/>
                      </a:lnTo>
                      <a:lnTo>
                        <a:pt x="1461" y="1169"/>
                      </a:lnTo>
                      <a:lnTo>
                        <a:pt x="1453" y="1169"/>
                      </a:lnTo>
                      <a:lnTo>
                        <a:pt x="1446" y="1166"/>
                      </a:lnTo>
                      <a:lnTo>
                        <a:pt x="1441" y="1164"/>
                      </a:lnTo>
                      <a:lnTo>
                        <a:pt x="1437" y="1159"/>
                      </a:lnTo>
                      <a:lnTo>
                        <a:pt x="1436" y="1152"/>
                      </a:lnTo>
                      <a:lnTo>
                        <a:pt x="1436" y="1145"/>
                      </a:lnTo>
                      <a:lnTo>
                        <a:pt x="1437" y="1135"/>
                      </a:lnTo>
                      <a:lnTo>
                        <a:pt x="1440" y="1122"/>
                      </a:lnTo>
                      <a:lnTo>
                        <a:pt x="1570" y="1122"/>
                      </a:lnTo>
                      <a:close/>
                      <a:moveTo>
                        <a:pt x="1447" y="1087"/>
                      </a:moveTo>
                      <a:lnTo>
                        <a:pt x="1450" y="1078"/>
                      </a:lnTo>
                      <a:lnTo>
                        <a:pt x="1453" y="1070"/>
                      </a:lnTo>
                      <a:lnTo>
                        <a:pt x="1456" y="1064"/>
                      </a:lnTo>
                      <a:lnTo>
                        <a:pt x="1460" y="1060"/>
                      </a:lnTo>
                      <a:lnTo>
                        <a:pt x="1465" y="1056"/>
                      </a:lnTo>
                      <a:lnTo>
                        <a:pt x="1471" y="1055"/>
                      </a:lnTo>
                      <a:lnTo>
                        <a:pt x="1478" y="1054"/>
                      </a:lnTo>
                      <a:lnTo>
                        <a:pt x="1487" y="1052"/>
                      </a:lnTo>
                      <a:lnTo>
                        <a:pt x="1494" y="1052"/>
                      </a:lnTo>
                      <a:lnTo>
                        <a:pt x="1501" y="1054"/>
                      </a:lnTo>
                      <a:lnTo>
                        <a:pt x="1506" y="1055"/>
                      </a:lnTo>
                      <a:lnTo>
                        <a:pt x="1511" y="1059"/>
                      </a:lnTo>
                      <a:lnTo>
                        <a:pt x="1513" y="1063"/>
                      </a:lnTo>
                      <a:lnTo>
                        <a:pt x="1515" y="1069"/>
                      </a:lnTo>
                      <a:lnTo>
                        <a:pt x="1515" y="1076"/>
                      </a:lnTo>
                      <a:lnTo>
                        <a:pt x="1512" y="1087"/>
                      </a:lnTo>
                      <a:lnTo>
                        <a:pt x="1447" y="1087"/>
                      </a:lnTo>
                      <a:close/>
                      <a:moveTo>
                        <a:pt x="1275" y="1011"/>
                      </a:moveTo>
                      <a:lnTo>
                        <a:pt x="1210" y="1011"/>
                      </a:lnTo>
                      <a:lnTo>
                        <a:pt x="1165" y="1212"/>
                      </a:lnTo>
                      <a:lnTo>
                        <a:pt x="1231" y="1212"/>
                      </a:lnTo>
                      <a:lnTo>
                        <a:pt x="1258" y="1092"/>
                      </a:lnTo>
                      <a:lnTo>
                        <a:pt x="1261" y="1079"/>
                      </a:lnTo>
                      <a:lnTo>
                        <a:pt x="1268" y="1068"/>
                      </a:lnTo>
                      <a:lnTo>
                        <a:pt x="1272" y="1064"/>
                      </a:lnTo>
                      <a:lnTo>
                        <a:pt x="1275" y="1060"/>
                      </a:lnTo>
                      <a:lnTo>
                        <a:pt x="1282" y="1059"/>
                      </a:lnTo>
                      <a:lnTo>
                        <a:pt x="1288" y="1057"/>
                      </a:lnTo>
                      <a:lnTo>
                        <a:pt x="1293" y="1059"/>
                      </a:lnTo>
                      <a:lnTo>
                        <a:pt x="1297" y="1060"/>
                      </a:lnTo>
                      <a:lnTo>
                        <a:pt x="1299" y="1064"/>
                      </a:lnTo>
                      <a:lnTo>
                        <a:pt x="1302" y="1068"/>
                      </a:lnTo>
                      <a:lnTo>
                        <a:pt x="1302" y="1078"/>
                      </a:lnTo>
                      <a:lnTo>
                        <a:pt x="1301" y="1089"/>
                      </a:lnTo>
                      <a:lnTo>
                        <a:pt x="1298" y="1099"/>
                      </a:lnTo>
                      <a:lnTo>
                        <a:pt x="1358" y="1099"/>
                      </a:lnTo>
                      <a:lnTo>
                        <a:pt x="1361" y="1083"/>
                      </a:lnTo>
                      <a:lnTo>
                        <a:pt x="1364" y="1069"/>
                      </a:lnTo>
                      <a:lnTo>
                        <a:pt x="1365" y="1055"/>
                      </a:lnTo>
                      <a:lnTo>
                        <a:pt x="1366" y="1042"/>
                      </a:lnTo>
                      <a:lnTo>
                        <a:pt x="1365" y="1031"/>
                      </a:lnTo>
                      <a:lnTo>
                        <a:pt x="1364" y="1026"/>
                      </a:lnTo>
                      <a:lnTo>
                        <a:pt x="1361" y="1021"/>
                      </a:lnTo>
                      <a:lnTo>
                        <a:pt x="1358" y="1017"/>
                      </a:lnTo>
                      <a:lnTo>
                        <a:pt x="1354" y="1013"/>
                      </a:lnTo>
                      <a:lnTo>
                        <a:pt x="1349" y="1011"/>
                      </a:lnTo>
                      <a:lnTo>
                        <a:pt x="1344" y="1008"/>
                      </a:lnTo>
                      <a:lnTo>
                        <a:pt x="1336" y="1007"/>
                      </a:lnTo>
                      <a:lnTo>
                        <a:pt x="1328" y="1007"/>
                      </a:lnTo>
                      <a:lnTo>
                        <a:pt x="1320" y="1007"/>
                      </a:lnTo>
                      <a:lnTo>
                        <a:pt x="1311" y="1009"/>
                      </a:lnTo>
                      <a:lnTo>
                        <a:pt x="1303" y="1012"/>
                      </a:lnTo>
                      <a:lnTo>
                        <a:pt x="1296" y="1014"/>
                      </a:lnTo>
                      <a:lnTo>
                        <a:pt x="1288" y="1019"/>
                      </a:lnTo>
                      <a:lnTo>
                        <a:pt x="1282" y="1026"/>
                      </a:lnTo>
                      <a:lnTo>
                        <a:pt x="1275" y="1032"/>
                      </a:lnTo>
                      <a:lnTo>
                        <a:pt x="1270" y="1040"/>
                      </a:lnTo>
                      <a:lnTo>
                        <a:pt x="1269" y="1040"/>
                      </a:lnTo>
                      <a:lnTo>
                        <a:pt x="1275" y="1011"/>
                      </a:lnTo>
                      <a:close/>
                      <a:moveTo>
                        <a:pt x="998" y="1182"/>
                      </a:moveTo>
                      <a:lnTo>
                        <a:pt x="1002" y="1182"/>
                      </a:lnTo>
                      <a:lnTo>
                        <a:pt x="1005" y="1190"/>
                      </a:lnTo>
                      <a:lnTo>
                        <a:pt x="1008" y="1198"/>
                      </a:lnTo>
                      <a:lnTo>
                        <a:pt x="1012" y="1204"/>
                      </a:lnTo>
                      <a:lnTo>
                        <a:pt x="1018" y="1208"/>
                      </a:lnTo>
                      <a:lnTo>
                        <a:pt x="1026" y="1212"/>
                      </a:lnTo>
                      <a:lnTo>
                        <a:pt x="1034" y="1213"/>
                      </a:lnTo>
                      <a:lnTo>
                        <a:pt x="1041" y="1214"/>
                      </a:lnTo>
                      <a:lnTo>
                        <a:pt x="1050" y="1214"/>
                      </a:lnTo>
                      <a:lnTo>
                        <a:pt x="1060" y="1214"/>
                      </a:lnTo>
                      <a:lnTo>
                        <a:pt x="1069" y="1213"/>
                      </a:lnTo>
                      <a:lnTo>
                        <a:pt x="1078" y="1212"/>
                      </a:lnTo>
                      <a:lnTo>
                        <a:pt x="1087" y="1211"/>
                      </a:lnTo>
                      <a:lnTo>
                        <a:pt x="1094" y="1207"/>
                      </a:lnTo>
                      <a:lnTo>
                        <a:pt x="1101" y="1204"/>
                      </a:lnTo>
                      <a:lnTo>
                        <a:pt x="1107" y="1199"/>
                      </a:lnTo>
                      <a:lnTo>
                        <a:pt x="1113" y="1194"/>
                      </a:lnTo>
                      <a:lnTo>
                        <a:pt x="1118" y="1189"/>
                      </a:lnTo>
                      <a:lnTo>
                        <a:pt x="1123" y="1183"/>
                      </a:lnTo>
                      <a:lnTo>
                        <a:pt x="1129" y="1175"/>
                      </a:lnTo>
                      <a:lnTo>
                        <a:pt x="1132" y="1168"/>
                      </a:lnTo>
                      <a:lnTo>
                        <a:pt x="1140" y="1150"/>
                      </a:lnTo>
                      <a:lnTo>
                        <a:pt x="1145" y="1128"/>
                      </a:lnTo>
                      <a:lnTo>
                        <a:pt x="1155" y="1083"/>
                      </a:lnTo>
                      <a:lnTo>
                        <a:pt x="1158" y="1073"/>
                      </a:lnTo>
                      <a:lnTo>
                        <a:pt x="1159" y="1064"/>
                      </a:lnTo>
                      <a:lnTo>
                        <a:pt x="1159" y="1056"/>
                      </a:lnTo>
                      <a:lnTo>
                        <a:pt x="1158" y="1049"/>
                      </a:lnTo>
                      <a:lnTo>
                        <a:pt x="1156" y="1041"/>
                      </a:lnTo>
                      <a:lnTo>
                        <a:pt x="1155" y="1035"/>
                      </a:lnTo>
                      <a:lnTo>
                        <a:pt x="1153" y="1030"/>
                      </a:lnTo>
                      <a:lnTo>
                        <a:pt x="1149" y="1025"/>
                      </a:lnTo>
                      <a:lnTo>
                        <a:pt x="1144" y="1021"/>
                      </a:lnTo>
                      <a:lnTo>
                        <a:pt x="1140" y="1017"/>
                      </a:lnTo>
                      <a:lnTo>
                        <a:pt x="1134" y="1013"/>
                      </a:lnTo>
                      <a:lnTo>
                        <a:pt x="1127" y="1011"/>
                      </a:lnTo>
                      <a:lnTo>
                        <a:pt x="1113" y="1008"/>
                      </a:lnTo>
                      <a:lnTo>
                        <a:pt x="1096" y="1007"/>
                      </a:lnTo>
                      <a:lnTo>
                        <a:pt x="1086" y="1007"/>
                      </a:lnTo>
                      <a:lnTo>
                        <a:pt x="1075" y="1008"/>
                      </a:lnTo>
                      <a:lnTo>
                        <a:pt x="1067" y="1011"/>
                      </a:lnTo>
                      <a:lnTo>
                        <a:pt x="1058" y="1014"/>
                      </a:lnTo>
                      <a:lnTo>
                        <a:pt x="1050" y="1019"/>
                      </a:lnTo>
                      <a:lnTo>
                        <a:pt x="1042" y="1026"/>
                      </a:lnTo>
                      <a:lnTo>
                        <a:pt x="1036" y="1033"/>
                      </a:lnTo>
                      <a:lnTo>
                        <a:pt x="1031" y="1042"/>
                      </a:lnTo>
                      <a:lnTo>
                        <a:pt x="1027" y="1042"/>
                      </a:lnTo>
                      <a:lnTo>
                        <a:pt x="1036" y="1011"/>
                      </a:lnTo>
                      <a:lnTo>
                        <a:pt x="970" y="1011"/>
                      </a:lnTo>
                      <a:lnTo>
                        <a:pt x="907" y="1299"/>
                      </a:lnTo>
                      <a:lnTo>
                        <a:pt x="973" y="1299"/>
                      </a:lnTo>
                      <a:lnTo>
                        <a:pt x="998" y="1182"/>
                      </a:lnTo>
                      <a:close/>
                      <a:moveTo>
                        <a:pt x="1083" y="1112"/>
                      </a:moveTo>
                      <a:lnTo>
                        <a:pt x="1079" y="1127"/>
                      </a:lnTo>
                      <a:lnTo>
                        <a:pt x="1077" y="1138"/>
                      </a:lnTo>
                      <a:lnTo>
                        <a:pt x="1072" y="1149"/>
                      </a:lnTo>
                      <a:lnTo>
                        <a:pt x="1068" y="1155"/>
                      </a:lnTo>
                      <a:lnTo>
                        <a:pt x="1061" y="1160"/>
                      </a:lnTo>
                      <a:lnTo>
                        <a:pt x="1055" y="1163"/>
                      </a:lnTo>
                      <a:lnTo>
                        <a:pt x="1046" y="1164"/>
                      </a:lnTo>
                      <a:lnTo>
                        <a:pt x="1036" y="1164"/>
                      </a:lnTo>
                      <a:lnTo>
                        <a:pt x="1026" y="1164"/>
                      </a:lnTo>
                      <a:lnTo>
                        <a:pt x="1020" y="1163"/>
                      </a:lnTo>
                      <a:lnTo>
                        <a:pt x="1016" y="1161"/>
                      </a:lnTo>
                      <a:lnTo>
                        <a:pt x="1013" y="1160"/>
                      </a:lnTo>
                      <a:lnTo>
                        <a:pt x="1012" y="1157"/>
                      </a:lnTo>
                      <a:lnTo>
                        <a:pt x="1011" y="1155"/>
                      </a:lnTo>
                      <a:lnTo>
                        <a:pt x="1008" y="1149"/>
                      </a:lnTo>
                      <a:lnTo>
                        <a:pt x="1010" y="1138"/>
                      </a:lnTo>
                      <a:lnTo>
                        <a:pt x="1011" y="1127"/>
                      </a:lnTo>
                      <a:lnTo>
                        <a:pt x="1015" y="1111"/>
                      </a:lnTo>
                      <a:lnTo>
                        <a:pt x="1017" y="1098"/>
                      </a:lnTo>
                      <a:lnTo>
                        <a:pt x="1021" y="1087"/>
                      </a:lnTo>
                      <a:lnTo>
                        <a:pt x="1025" y="1078"/>
                      </a:lnTo>
                      <a:lnTo>
                        <a:pt x="1030" y="1070"/>
                      </a:lnTo>
                      <a:lnTo>
                        <a:pt x="1035" y="1064"/>
                      </a:lnTo>
                      <a:lnTo>
                        <a:pt x="1041" y="1060"/>
                      </a:lnTo>
                      <a:lnTo>
                        <a:pt x="1050" y="1059"/>
                      </a:lnTo>
                      <a:lnTo>
                        <a:pt x="1060" y="1057"/>
                      </a:lnTo>
                      <a:lnTo>
                        <a:pt x="1070" y="1059"/>
                      </a:lnTo>
                      <a:lnTo>
                        <a:pt x="1078" y="1060"/>
                      </a:lnTo>
                      <a:lnTo>
                        <a:pt x="1080" y="1063"/>
                      </a:lnTo>
                      <a:lnTo>
                        <a:pt x="1083" y="1064"/>
                      </a:lnTo>
                      <a:lnTo>
                        <a:pt x="1086" y="1066"/>
                      </a:lnTo>
                      <a:lnTo>
                        <a:pt x="1087" y="1070"/>
                      </a:lnTo>
                      <a:lnTo>
                        <a:pt x="1088" y="1078"/>
                      </a:lnTo>
                      <a:lnTo>
                        <a:pt x="1088" y="1087"/>
                      </a:lnTo>
                      <a:lnTo>
                        <a:pt x="1086" y="1098"/>
                      </a:lnTo>
                      <a:lnTo>
                        <a:pt x="1083" y="1112"/>
                      </a:lnTo>
                      <a:close/>
                      <a:moveTo>
                        <a:pt x="943" y="1011"/>
                      </a:moveTo>
                      <a:lnTo>
                        <a:pt x="867" y="1011"/>
                      </a:lnTo>
                      <a:lnTo>
                        <a:pt x="830" y="1066"/>
                      </a:lnTo>
                      <a:lnTo>
                        <a:pt x="819" y="1011"/>
                      </a:lnTo>
                      <a:lnTo>
                        <a:pt x="743" y="1011"/>
                      </a:lnTo>
                      <a:lnTo>
                        <a:pt x="773" y="1106"/>
                      </a:lnTo>
                      <a:lnTo>
                        <a:pt x="691" y="1212"/>
                      </a:lnTo>
                      <a:lnTo>
                        <a:pt x="769" y="1212"/>
                      </a:lnTo>
                      <a:lnTo>
                        <a:pt x="812" y="1146"/>
                      </a:lnTo>
                      <a:lnTo>
                        <a:pt x="826" y="1212"/>
                      </a:lnTo>
                      <a:lnTo>
                        <a:pt x="903" y="1212"/>
                      </a:lnTo>
                      <a:lnTo>
                        <a:pt x="869" y="1106"/>
                      </a:lnTo>
                      <a:lnTo>
                        <a:pt x="943" y="1011"/>
                      </a:lnTo>
                      <a:close/>
                      <a:moveTo>
                        <a:pt x="696" y="1122"/>
                      </a:moveTo>
                      <a:lnTo>
                        <a:pt x="698" y="1112"/>
                      </a:lnTo>
                      <a:lnTo>
                        <a:pt x="701" y="1097"/>
                      </a:lnTo>
                      <a:lnTo>
                        <a:pt x="703" y="1083"/>
                      </a:lnTo>
                      <a:lnTo>
                        <a:pt x="705" y="1071"/>
                      </a:lnTo>
                      <a:lnTo>
                        <a:pt x="705" y="1060"/>
                      </a:lnTo>
                      <a:lnTo>
                        <a:pt x="703" y="1051"/>
                      </a:lnTo>
                      <a:lnTo>
                        <a:pt x="702" y="1042"/>
                      </a:lnTo>
                      <a:lnTo>
                        <a:pt x="700" y="1035"/>
                      </a:lnTo>
                      <a:lnTo>
                        <a:pt x="696" y="1028"/>
                      </a:lnTo>
                      <a:lnTo>
                        <a:pt x="691" y="1023"/>
                      </a:lnTo>
                      <a:lnTo>
                        <a:pt x="684" y="1018"/>
                      </a:lnTo>
                      <a:lnTo>
                        <a:pt x="677" y="1014"/>
                      </a:lnTo>
                      <a:lnTo>
                        <a:pt x="669" y="1012"/>
                      </a:lnTo>
                      <a:lnTo>
                        <a:pt x="659" y="1009"/>
                      </a:lnTo>
                      <a:lnTo>
                        <a:pt x="649" y="1008"/>
                      </a:lnTo>
                      <a:lnTo>
                        <a:pt x="636" y="1007"/>
                      </a:lnTo>
                      <a:lnTo>
                        <a:pt x="622" y="1007"/>
                      </a:lnTo>
                      <a:lnTo>
                        <a:pt x="608" y="1007"/>
                      </a:lnTo>
                      <a:lnTo>
                        <a:pt x="595" y="1008"/>
                      </a:lnTo>
                      <a:lnTo>
                        <a:pt x="583" y="1009"/>
                      </a:lnTo>
                      <a:lnTo>
                        <a:pt x="572" y="1012"/>
                      </a:lnTo>
                      <a:lnTo>
                        <a:pt x="562" y="1016"/>
                      </a:lnTo>
                      <a:lnTo>
                        <a:pt x="553" y="1019"/>
                      </a:lnTo>
                      <a:lnTo>
                        <a:pt x="545" y="1025"/>
                      </a:lnTo>
                      <a:lnTo>
                        <a:pt x="538" y="1030"/>
                      </a:lnTo>
                      <a:lnTo>
                        <a:pt x="531" y="1037"/>
                      </a:lnTo>
                      <a:lnTo>
                        <a:pt x="526" y="1045"/>
                      </a:lnTo>
                      <a:lnTo>
                        <a:pt x="521" y="1052"/>
                      </a:lnTo>
                      <a:lnTo>
                        <a:pt x="516" y="1063"/>
                      </a:lnTo>
                      <a:lnTo>
                        <a:pt x="508" y="1085"/>
                      </a:lnTo>
                      <a:lnTo>
                        <a:pt x="501" y="1112"/>
                      </a:lnTo>
                      <a:lnTo>
                        <a:pt x="498" y="1125"/>
                      </a:lnTo>
                      <a:lnTo>
                        <a:pt x="497" y="1137"/>
                      </a:lnTo>
                      <a:lnTo>
                        <a:pt x="496" y="1149"/>
                      </a:lnTo>
                      <a:lnTo>
                        <a:pt x="495" y="1159"/>
                      </a:lnTo>
                      <a:lnTo>
                        <a:pt x="496" y="1169"/>
                      </a:lnTo>
                      <a:lnTo>
                        <a:pt x="497" y="1178"/>
                      </a:lnTo>
                      <a:lnTo>
                        <a:pt x="500" y="1185"/>
                      </a:lnTo>
                      <a:lnTo>
                        <a:pt x="503" y="1192"/>
                      </a:lnTo>
                      <a:lnTo>
                        <a:pt x="508" y="1197"/>
                      </a:lnTo>
                      <a:lnTo>
                        <a:pt x="514" y="1202"/>
                      </a:lnTo>
                      <a:lnTo>
                        <a:pt x="521" y="1206"/>
                      </a:lnTo>
                      <a:lnTo>
                        <a:pt x="529" y="1209"/>
                      </a:lnTo>
                      <a:lnTo>
                        <a:pt x="539" y="1212"/>
                      </a:lnTo>
                      <a:lnTo>
                        <a:pt x="550" y="1213"/>
                      </a:lnTo>
                      <a:lnTo>
                        <a:pt x="563" y="1214"/>
                      </a:lnTo>
                      <a:lnTo>
                        <a:pt x="577" y="1214"/>
                      </a:lnTo>
                      <a:lnTo>
                        <a:pt x="597" y="1214"/>
                      </a:lnTo>
                      <a:lnTo>
                        <a:pt x="616" y="1213"/>
                      </a:lnTo>
                      <a:lnTo>
                        <a:pt x="625" y="1212"/>
                      </a:lnTo>
                      <a:lnTo>
                        <a:pt x="634" y="1211"/>
                      </a:lnTo>
                      <a:lnTo>
                        <a:pt x="641" y="1208"/>
                      </a:lnTo>
                      <a:lnTo>
                        <a:pt x="649" y="1204"/>
                      </a:lnTo>
                      <a:lnTo>
                        <a:pt x="657" y="1201"/>
                      </a:lnTo>
                      <a:lnTo>
                        <a:pt x="663" y="1197"/>
                      </a:lnTo>
                      <a:lnTo>
                        <a:pt x="669" y="1190"/>
                      </a:lnTo>
                      <a:lnTo>
                        <a:pt x="674" y="1184"/>
                      </a:lnTo>
                      <a:lnTo>
                        <a:pt x="679" y="1176"/>
                      </a:lnTo>
                      <a:lnTo>
                        <a:pt x="683" y="1169"/>
                      </a:lnTo>
                      <a:lnTo>
                        <a:pt x="687" y="1159"/>
                      </a:lnTo>
                      <a:lnTo>
                        <a:pt x="689" y="1147"/>
                      </a:lnTo>
                      <a:lnTo>
                        <a:pt x="624" y="1147"/>
                      </a:lnTo>
                      <a:lnTo>
                        <a:pt x="622" y="1155"/>
                      </a:lnTo>
                      <a:lnTo>
                        <a:pt x="619" y="1160"/>
                      </a:lnTo>
                      <a:lnTo>
                        <a:pt x="616" y="1164"/>
                      </a:lnTo>
                      <a:lnTo>
                        <a:pt x="611" y="1166"/>
                      </a:lnTo>
                      <a:lnTo>
                        <a:pt x="601" y="1169"/>
                      </a:lnTo>
                      <a:lnTo>
                        <a:pt x="587" y="1169"/>
                      </a:lnTo>
                      <a:lnTo>
                        <a:pt x="578" y="1169"/>
                      </a:lnTo>
                      <a:lnTo>
                        <a:pt x="570" y="1166"/>
                      </a:lnTo>
                      <a:lnTo>
                        <a:pt x="565" y="1164"/>
                      </a:lnTo>
                      <a:lnTo>
                        <a:pt x="563" y="1159"/>
                      </a:lnTo>
                      <a:lnTo>
                        <a:pt x="562" y="1152"/>
                      </a:lnTo>
                      <a:lnTo>
                        <a:pt x="562" y="1145"/>
                      </a:lnTo>
                      <a:lnTo>
                        <a:pt x="563" y="1135"/>
                      </a:lnTo>
                      <a:lnTo>
                        <a:pt x="564" y="1122"/>
                      </a:lnTo>
                      <a:lnTo>
                        <a:pt x="696" y="1122"/>
                      </a:lnTo>
                      <a:close/>
                      <a:moveTo>
                        <a:pt x="573" y="1087"/>
                      </a:moveTo>
                      <a:lnTo>
                        <a:pt x="576" y="1078"/>
                      </a:lnTo>
                      <a:lnTo>
                        <a:pt x="578" y="1070"/>
                      </a:lnTo>
                      <a:lnTo>
                        <a:pt x="582" y="1064"/>
                      </a:lnTo>
                      <a:lnTo>
                        <a:pt x="586" y="1060"/>
                      </a:lnTo>
                      <a:lnTo>
                        <a:pt x="591" y="1056"/>
                      </a:lnTo>
                      <a:lnTo>
                        <a:pt x="597" y="1055"/>
                      </a:lnTo>
                      <a:lnTo>
                        <a:pt x="603" y="1054"/>
                      </a:lnTo>
                      <a:lnTo>
                        <a:pt x="611" y="1052"/>
                      </a:lnTo>
                      <a:lnTo>
                        <a:pt x="620" y="1052"/>
                      </a:lnTo>
                      <a:lnTo>
                        <a:pt x="626" y="1054"/>
                      </a:lnTo>
                      <a:lnTo>
                        <a:pt x="631" y="1055"/>
                      </a:lnTo>
                      <a:lnTo>
                        <a:pt x="635" y="1059"/>
                      </a:lnTo>
                      <a:lnTo>
                        <a:pt x="638" y="1063"/>
                      </a:lnTo>
                      <a:lnTo>
                        <a:pt x="639" y="1069"/>
                      </a:lnTo>
                      <a:lnTo>
                        <a:pt x="639" y="1076"/>
                      </a:lnTo>
                      <a:lnTo>
                        <a:pt x="638" y="1087"/>
                      </a:lnTo>
                      <a:lnTo>
                        <a:pt x="573" y="1087"/>
                      </a:lnTo>
                      <a:close/>
                      <a:moveTo>
                        <a:pt x="2114" y="597"/>
                      </a:moveTo>
                      <a:lnTo>
                        <a:pt x="2198" y="597"/>
                      </a:lnTo>
                      <a:lnTo>
                        <a:pt x="2211" y="598"/>
                      </a:lnTo>
                      <a:lnTo>
                        <a:pt x="2219" y="599"/>
                      </a:lnTo>
                      <a:lnTo>
                        <a:pt x="2227" y="602"/>
                      </a:lnTo>
                      <a:lnTo>
                        <a:pt x="2232" y="607"/>
                      </a:lnTo>
                      <a:lnTo>
                        <a:pt x="2235" y="613"/>
                      </a:lnTo>
                      <a:lnTo>
                        <a:pt x="2235" y="621"/>
                      </a:lnTo>
                      <a:lnTo>
                        <a:pt x="2235" y="631"/>
                      </a:lnTo>
                      <a:lnTo>
                        <a:pt x="2232" y="644"/>
                      </a:lnTo>
                      <a:lnTo>
                        <a:pt x="2230" y="657"/>
                      </a:lnTo>
                      <a:lnTo>
                        <a:pt x="2226" y="668"/>
                      </a:lnTo>
                      <a:lnTo>
                        <a:pt x="2222" y="676"/>
                      </a:lnTo>
                      <a:lnTo>
                        <a:pt x="2217" y="682"/>
                      </a:lnTo>
                      <a:lnTo>
                        <a:pt x="2211" y="687"/>
                      </a:lnTo>
                      <a:lnTo>
                        <a:pt x="2203" y="689"/>
                      </a:lnTo>
                      <a:lnTo>
                        <a:pt x="2192" y="690"/>
                      </a:lnTo>
                      <a:lnTo>
                        <a:pt x="2178" y="690"/>
                      </a:lnTo>
                      <a:lnTo>
                        <a:pt x="2094" y="690"/>
                      </a:lnTo>
                      <a:lnTo>
                        <a:pt x="2114" y="597"/>
                      </a:lnTo>
                      <a:close/>
                      <a:moveTo>
                        <a:pt x="2075" y="779"/>
                      </a:moveTo>
                      <a:lnTo>
                        <a:pt x="2159" y="779"/>
                      </a:lnTo>
                      <a:lnTo>
                        <a:pt x="2169" y="780"/>
                      </a:lnTo>
                      <a:lnTo>
                        <a:pt x="2178" y="783"/>
                      </a:lnTo>
                      <a:lnTo>
                        <a:pt x="2185" y="787"/>
                      </a:lnTo>
                      <a:lnTo>
                        <a:pt x="2189" y="793"/>
                      </a:lnTo>
                      <a:lnTo>
                        <a:pt x="2193" y="801"/>
                      </a:lnTo>
                      <a:lnTo>
                        <a:pt x="2193" y="809"/>
                      </a:lnTo>
                      <a:lnTo>
                        <a:pt x="2193" y="818"/>
                      </a:lnTo>
                      <a:lnTo>
                        <a:pt x="2192" y="830"/>
                      </a:lnTo>
                      <a:lnTo>
                        <a:pt x="2173" y="912"/>
                      </a:lnTo>
                      <a:lnTo>
                        <a:pt x="2280" y="912"/>
                      </a:lnTo>
                      <a:lnTo>
                        <a:pt x="2302" y="816"/>
                      </a:lnTo>
                      <a:lnTo>
                        <a:pt x="2303" y="807"/>
                      </a:lnTo>
                      <a:lnTo>
                        <a:pt x="2304" y="799"/>
                      </a:lnTo>
                      <a:lnTo>
                        <a:pt x="2304" y="792"/>
                      </a:lnTo>
                      <a:lnTo>
                        <a:pt x="2304" y="785"/>
                      </a:lnTo>
                      <a:lnTo>
                        <a:pt x="2303" y="779"/>
                      </a:lnTo>
                      <a:lnTo>
                        <a:pt x="2300" y="774"/>
                      </a:lnTo>
                      <a:lnTo>
                        <a:pt x="2298" y="769"/>
                      </a:lnTo>
                      <a:lnTo>
                        <a:pt x="2295" y="764"/>
                      </a:lnTo>
                      <a:lnTo>
                        <a:pt x="2292" y="760"/>
                      </a:lnTo>
                      <a:lnTo>
                        <a:pt x="2286" y="756"/>
                      </a:lnTo>
                      <a:lnTo>
                        <a:pt x="2281" y="754"/>
                      </a:lnTo>
                      <a:lnTo>
                        <a:pt x="2275" y="750"/>
                      </a:lnTo>
                      <a:lnTo>
                        <a:pt x="2261" y="746"/>
                      </a:lnTo>
                      <a:lnTo>
                        <a:pt x="2245" y="744"/>
                      </a:lnTo>
                      <a:lnTo>
                        <a:pt x="2246" y="740"/>
                      </a:lnTo>
                      <a:lnTo>
                        <a:pt x="2269" y="733"/>
                      </a:lnTo>
                      <a:lnTo>
                        <a:pt x="2286" y="727"/>
                      </a:lnTo>
                      <a:lnTo>
                        <a:pt x="2295" y="723"/>
                      </a:lnTo>
                      <a:lnTo>
                        <a:pt x="2302" y="719"/>
                      </a:lnTo>
                      <a:lnTo>
                        <a:pt x="2308" y="714"/>
                      </a:lnTo>
                      <a:lnTo>
                        <a:pt x="2313" y="709"/>
                      </a:lnTo>
                      <a:lnTo>
                        <a:pt x="2318" y="703"/>
                      </a:lnTo>
                      <a:lnTo>
                        <a:pt x="2322" y="697"/>
                      </a:lnTo>
                      <a:lnTo>
                        <a:pt x="2326" y="688"/>
                      </a:lnTo>
                      <a:lnTo>
                        <a:pt x="2330" y="679"/>
                      </a:lnTo>
                      <a:lnTo>
                        <a:pt x="2336" y="657"/>
                      </a:lnTo>
                      <a:lnTo>
                        <a:pt x="2343" y="630"/>
                      </a:lnTo>
                      <a:lnTo>
                        <a:pt x="2346" y="612"/>
                      </a:lnTo>
                      <a:lnTo>
                        <a:pt x="2348" y="597"/>
                      </a:lnTo>
                      <a:lnTo>
                        <a:pt x="2348" y="583"/>
                      </a:lnTo>
                      <a:lnTo>
                        <a:pt x="2347" y="571"/>
                      </a:lnTo>
                      <a:lnTo>
                        <a:pt x="2346" y="560"/>
                      </a:lnTo>
                      <a:lnTo>
                        <a:pt x="2342" y="550"/>
                      </a:lnTo>
                      <a:lnTo>
                        <a:pt x="2337" y="541"/>
                      </a:lnTo>
                      <a:lnTo>
                        <a:pt x="2332" y="533"/>
                      </a:lnTo>
                      <a:lnTo>
                        <a:pt x="2324" y="527"/>
                      </a:lnTo>
                      <a:lnTo>
                        <a:pt x="2316" y="522"/>
                      </a:lnTo>
                      <a:lnTo>
                        <a:pt x="2305" y="518"/>
                      </a:lnTo>
                      <a:lnTo>
                        <a:pt x="2294" y="514"/>
                      </a:lnTo>
                      <a:lnTo>
                        <a:pt x="2281" y="512"/>
                      </a:lnTo>
                      <a:lnTo>
                        <a:pt x="2266" y="511"/>
                      </a:lnTo>
                      <a:lnTo>
                        <a:pt x="2251" y="509"/>
                      </a:lnTo>
                      <a:lnTo>
                        <a:pt x="2235" y="509"/>
                      </a:lnTo>
                      <a:lnTo>
                        <a:pt x="2027" y="509"/>
                      </a:lnTo>
                      <a:lnTo>
                        <a:pt x="1938" y="912"/>
                      </a:lnTo>
                      <a:lnTo>
                        <a:pt x="2046" y="912"/>
                      </a:lnTo>
                      <a:lnTo>
                        <a:pt x="2075" y="779"/>
                      </a:lnTo>
                      <a:close/>
                      <a:moveTo>
                        <a:pt x="1928" y="635"/>
                      </a:moveTo>
                      <a:lnTo>
                        <a:pt x="1932" y="618"/>
                      </a:lnTo>
                      <a:lnTo>
                        <a:pt x="1936" y="602"/>
                      </a:lnTo>
                      <a:lnTo>
                        <a:pt x="1937" y="585"/>
                      </a:lnTo>
                      <a:lnTo>
                        <a:pt x="1936" y="571"/>
                      </a:lnTo>
                      <a:lnTo>
                        <a:pt x="1935" y="560"/>
                      </a:lnTo>
                      <a:lnTo>
                        <a:pt x="1931" y="549"/>
                      </a:lnTo>
                      <a:lnTo>
                        <a:pt x="1926" y="540"/>
                      </a:lnTo>
                      <a:lnTo>
                        <a:pt x="1918" y="532"/>
                      </a:lnTo>
                      <a:lnTo>
                        <a:pt x="1911" y="526"/>
                      </a:lnTo>
                      <a:lnTo>
                        <a:pt x="1901" y="519"/>
                      </a:lnTo>
                      <a:lnTo>
                        <a:pt x="1889" y="516"/>
                      </a:lnTo>
                      <a:lnTo>
                        <a:pt x="1876" y="512"/>
                      </a:lnTo>
                      <a:lnTo>
                        <a:pt x="1863" y="509"/>
                      </a:lnTo>
                      <a:lnTo>
                        <a:pt x="1847" y="507"/>
                      </a:lnTo>
                      <a:lnTo>
                        <a:pt x="1831" y="506"/>
                      </a:lnTo>
                      <a:lnTo>
                        <a:pt x="1813" y="506"/>
                      </a:lnTo>
                      <a:lnTo>
                        <a:pt x="1794" y="506"/>
                      </a:lnTo>
                      <a:lnTo>
                        <a:pt x="1756" y="506"/>
                      </a:lnTo>
                      <a:lnTo>
                        <a:pt x="1722" y="509"/>
                      </a:lnTo>
                      <a:lnTo>
                        <a:pt x="1706" y="512"/>
                      </a:lnTo>
                      <a:lnTo>
                        <a:pt x="1692" y="514"/>
                      </a:lnTo>
                      <a:lnTo>
                        <a:pt x="1678" y="519"/>
                      </a:lnTo>
                      <a:lnTo>
                        <a:pt x="1664" y="526"/>
                      </a:lnTo>
                      <a:lnTo>
                        <a:pt x="1652" y="532"/>
                      </a:lnTo>
                      <a:lnTo>
                        <a:pt x="1641" y="541"/>
                      </a:lnTo>
                      <a:lnTo>
                        <a:pt x="1631" y="551"/>
                      </a:lnTo>
                      <a:lnTo>
                        <a:pt x="1622" y="563"/>
                      </a:lnTo>
                      <a:lnTo>
                        <a:pt x="1613" y="576"/>
                      </a:lnTo>
                      <a:lnTo>
                        <a:pt x="1607" y="592"/>
                      </a:lnTo>
                      <a:lnTo>
                        <a:pt x="1601" y="608"/>
                      </a:lnTo>
                      <a:lnTo>
                        <a:pt x="1596" y="628"/>
                      </a:lnTo>
                      <a:lnTo>
                        <a:pt x="1593" y="642"/>
                      </a:lnTo>
                      <a:lnTo>
                        <a:pt x="1592" y="655"/>
                      </a:lnTo>
                      <a:lnTo>
                        <a:pt x="1592" y="666"/>
                      </a:lnTo>
                      <a:lnTo>
                        <a:pt x="1592" y="678"/>
                      </a:lnTo>
                      <a:lnTo>
                        <a:pt x="1594" y="687"/>
                      </a:lnTo>
                      <a:lnTo>
                        <a:pt x="1597" y="695"/>
                      </a:lnTo>
                      <a:lnTo>
                        <a:pt x="1601" y="703"/>
                      </a:lnTo>
                      <a:lnTo>
                        <a:pt x="1604" y="709"/>
                      </a:lnTo>
                      <a:lnTo>
                        <a:pt x="1609" y="714"/>
                      </a:lnTo>
                      <a:lnTo>
                        <a:pt x="1616" y="719"/>
                      </a:lnTo>
                      <a:lnTo>
                        <a:pt x="1622" y="723"/>
                      </a:lnTo>
                      <a:lnTo>
                        <a:pt x="1628" y="727"/>
                      </a:lnTo>
                      <a:lnTo>
                        <a:pt x="1642" y="732"/>
                      </a:lnTo>
                      <a:lnTo>
                        <a:pt x="1659" y="736"/>
                      </a:lnTo>
                      <a:lnTo>
                        <a:pt x="1758" y="751"/>
                      </a:lnTo>
                      <a:lnTo>
                        <a:pt x="1773" y="754"/>
                      </a:lnTo>
                      <a:lnTo>
                        <a:pt x="1783" y="757"/>
                      </a:lnTo>
                      <a:lnTo>
                        <a:pt x="1790" y="761"/>
                      </a:lnTo>
                      <a:lnTo>
                        <a:pt x="1795" y="766"/>
                      </a:lnTo>
                      <a:lnTo>
                        <a:pt x="1798" y="773"/>
                      </a:lnTo>
                      <a:lnTo>
                        <a:pt x="1799" y="778"/>
                      </a:lnTo>
                      <a:lnTo>
                        <a:pt x="1799" y="784"/>
                      </a:lnTo>
                      <a:lnTo>
                        <a:pt x="1798" y="790"/>
                      </a:lnTo>
                      <a:lnTo>
                        <a:pt x="1794" y="802"/>
                      </a:lnTo>
                      <a:lnTo>
                        <a:pt x="1790" y="811"/>
                      </a:lnTo>
                      <a:lnTo>
                        <a:pt x="1788" y="814"/>
                      </a:lnTo>
                      <a:lnTo>
                        <a:pt x="1784" y="817"/>
                      </a:lnTo>
                      <a:lnTo>
                        <a:pt x="1780" y="821"/>
                      </a:lnTo>
                      <a:lnTo>
                        <a:pt x="1776" y="822"/>
                      </a:lnTo>
                      <a:lnTo>
                        <a:pt x="1766" y="826"/>
                      </a:lnTo>
                      <a:lnTo>
                        <a:pt x="1755" y="828"/>
                      </a:lnTo>
                      <a:lnTo>
                        <a:pt x="1740" y="830"/>
                      </a:lnTo>
                      <a:lnTo>
                        <a:pt x="1722" y="830"/>
                      </a:lnTo>
                      <a:lnTo>
                        <a:pt x="1704" y="830"/>
                      </a:lnTo>
                      <a:lnTo>
                        <a:pt x="1689" y="828"/>
                      </a:lnTo>
                      <a:lnTo>
                        <a:pt x="1679" y="826"/>
                      </a:lnTo>
                      <a:lnTo>
                        <a:pt x="1670" y="822"/>
                      </a:lnTo>
                      <a:lnTo>
                        <a:pt x="1668" y="819"/>
                      </a:lnTo>
                      <a:lnTo>
                        <a:pt x="1665" y="816"/>
                      </a:lnTo>
                      <a:lnTo>
                        <a:pt x="1664" y="812"/>
                      </a:lnTo>
                      <a:lnTo>
                        <a:pt x="1663" y="808"/>
                      </a:lnTo>
                      <a:lnTo>
                        <a:pt x="1663" y="797"/>
                      </a:lnTo>
                      <a:lnTo>
                        <a:pt x="1665" y="783"/>
                      </a:lnTo>
                      <a:lnTo>
                        <a:pt x="1561" y="783"/>
                      </a:lnTo>
                      <a:lnTo>
                        <a:pt x="1558" y="804"/>
                      </a:lnTo>
                      <a:lnTo>
                        <a:pt x="1555" y="823"/>
                      </a:lnTo>
                      <a:lnTo>
                        <a:pt x="1555" y="841"/>
                      </a:lnTo>
                      <a:lnTo>
                        <a:pt x="1556" y="855"/>
                      </a:lnTo>
                      <a:lnTo>
                        <a:pt x="1560" y="868"/>
                      </a:lnTo>
                      <a:lnTo>
                        <a:pt x="1565" y="879"/>
                      </a:lnTo>
                      <a:lnTo>
                        <a:pt x="1571" y="888"/>
                      </a:lnTo>
                      <a:lnTo>
                        <a:pt x="1579" y="895"/>
                      </a:lnTo>
                      <a:lnTo>
                        <a:pt x="1589" y="902"/>
                      </a:lnTo>
                      <a:lnTo>
                        <a:pt x="1601" y="907"/>
                      </a:lnTo>
                      <a:lnTo>
                        <a:pt x="1615" y="911"/>
                      </a:lnTo>
                      <a:lnTo>
                        <a:pt x="1630" y="913"/>
                      </a:lnTo>
                      <a:lnTo>
                        <a:pt x="1645" y="916"/>
                      </a:lnTo>
                      <a:lnTo>
                        <a:pt x="1663" y="917"/>
                      </a:lnTo>
                      <a:lnTo>
                        <a:pt x="1683" y="917"/>
                      </a:lnTo>
                      <a:lnTo>
                        <a:pt x="1703" y="918"/>
                      </a:lnTo>
                      <a:lnTo>
                        <a:pt x="1730" y="917"/>
                      </a:lnTo>
                      <a:lnTo>
                        <a:pt x="1754" y="917"/>
                      </a:lnTo>
                      <a:lnTo>
                        <a:pt x="1776" y="914"/>
                      </a:lnTo>
                      <a:lnTo>
                        <a:pt x="1795" y="912"/>
                      </a:lnTo>
                      <a:lnTo>
                        <a:pt x="1812" y="909"/>
                      </a:lnTo>
                      <a:lnTo>
                        <a:pt x="1827" y="904"/>
                      </a:lnTo>
                      <a:lnTo>
                        <a:pt x="1841" y="899"/>
                      </a:lnTo>
                      <a:lnTo>
                        <a:pt x="1852" y="893"/>
                      </a:lnTo>
                      <a:lnTo>
                        <a:pt x="1863" y="884"/>
                      </a:lnTo>
                      <a:lnTo>
                        <a:pt x="1871" y="875"/>
                      </a:lnTo>
                      <a:lnTo>
                        <a:pt x="1879" y="864"/>
                      </a:lnTo>
                      <a:lnTo>
                        <a:pt x="1887" y="851"/>
                      </a:lnTo>
                      <a:lnTo>
                        <a:pt x="1892" y="837"/>
                      </a:lnTo>
                      <a:lnTo>
                        <a:pt x="1898" y="821"/>
                      </a:lnTo>
                      <a:lnTo>
                        <a:pt x="1903" y="803"/>
                      </a:lnTo>
                      <a:lnTo>
                        <a:pt x="1907" y="783"/>
                      </a:lnTo>
                      <a:lnTo>
                        <a:pt x="1909" y="774"/>
                      </a:lnTo>
                      <a:lnTo>
                        <a:pt x="1911" y="764"/>
                      </a:lnTo>
                      <a:lnTo>
                        <a:pt x="1911" y="755"/>
                      </a:lnTo>
                      <a:lnTo>
                        <a:pt x="1911" y="747"/>
                      </a:lnTo>
                      <a:lnTo>
                        <a:pt x="1909" y="740"/>
                      </a:lnTo>
                      <a:lnTo>
                        <a:pt x="1908" y="732"/>
                      </a:lnTo>
                      <a:lnTo>
                        <a:pt x="1906" y="726"/>
                      </a:lnTo>
                      <a:lnTo>
                        <a:pt x="1903" y="719"/>
                      </a:lnTo>
                      <a:lnTo>
                        <a:pt x="1899" y="714"/>
                      </a:lnTo>
                      <a:lnTo>
                        <a:pt x="1894" y="709"/>
                      </a:lnTo>
                      <a:lnTo>
                        <a:pt x="1889" y="704"/>
                      </a:lnTo>
                      <a:lnTo>
                        <a:pt x="1883" y="701"/>
                      </a:lnTo>
                      <a:lnTo>
                        <a:pt x="1876" y="697"/>
                      </a:lnTo>
                      <a:lnTo>
                        <a:pt x="1869" y="694"/>
                      </a:lnTo>
                      <a:lnTo>
                        <a:pt x="1860" y="692"/>
                      </a:lnTo>
                      <a:lnTo>
                        <a:pt x="1851" y="689"/>
                      </a:lnTo>
                      <a:lnTo>
                        <a:pt x="1752" y="669"/>
                      </a:lnTo>
                      <a:lnTo>
                        <a:pt x="1737" y="665"/>
                      </a:lnTo>
                      <a:lnTo>
                        <a:pt x="1726" y="663"/>
                      </a:lnTo>
                      <a:lnTo>
                        <a:pt x="1716" y="659"/>
                      </a:lnTo>
                      <a:lnTo>
                        <a:pt x="1709" y="656"/>
                      </a:lnTo>
                      <a:lnTo>
                        <a:pt x="1707" y="654"/>
                      </a:lnTo>
                      <a:lnTo>
                        <a:pt x="1704" y="651"/>
                      </a:lnTo>
                      <a:lnTo>
                        <a:pt x="1703" y="649"/>
                      </a:lnTo>
                      <a:lnTo>
                        <a:pt x="1702" y="645"/>
                      </a:lnTo>
                      <a:lnTo>
                        <a:pt x="1702" y="637"/>
                      </a:lnTo>
                      <a:lnTo>
                        <a:pt x="1703" y="628"/>
                      </a:lnTo>
                      <a:lnTo>
                        <a:pt x="1706" y="621"/>
                      </a:lnTo>
                      <a:lnTo>
                        <a:pt x="1708" y="613"/>
                      </a:lnTo>
                      <a:lnTo>
                        <a:pt x="1712" y="607"/>
                      </a:lnTo>
                      <a:lnTo>
                        <a:pt x="1718" y="602"/>
                      </a:lnTo>
                      <a:lnTo>
                        <a:pt x="1727" y="598"/>
                      </a:lnTo>
                      <a:lnTo>
                        <a:pt x="1740" y="595"/>
                      </a:lnTo>
                      <a:lnTo>
                        <a:pt x="1755" y="594"/>
                      </a:lnTo>
                      <a:lnTo>
                        <a:pt x="1774" y="593"/>
                      </a:lnTo>
                      <a:lnTo>
                        <a:pt x="1789" y="593"/>
                      </a:lnTo>
                      <a:lnTo>
                        <a:pt x="1802" y="594"/>
                      </a:lnTo>
                      <a:lnTo>
                        <a:pt x="1811" y="595"/>
                      </a:lnTo>
                      <a:lnTo>
                        <a:pt x="1820" y="599"/>
                      </a:lnTo>
                      <a:lnTo>
                        <a:pt x="1822" y="602"/>
                      </a:lnTo>
                      <a:lnTo>
                        <a:pt x="1825" y="604"/>
                      </a:lnTo>
                      <a:lnTo>
                        <a:pt x="1826" y="607"/>
                      </a:lnTo>
                      <a:lnTo>
                        <a:pt x="1827" y="612"/>
                      </a:lnTo>
                      <a:lnTo>
                        <a:pt x="1827" y="622"/>
                      </a:lnTo>
                      <a:lnTo>
                        <a:pt x="1826" y="635"/>
                      </a:lnTo>
                      <a:lnTo>
                        <a:pt x="1928" y="635"/>
                      </a:lnTo>
                      <a:close/>
                      <a:moveTo>
                        <a:pt x="1321" y="597"/>
                      </a:moveTo>
                      <a:lnTo>
                        <a:pt x="1394" y="597"/>
                      </a:lnTo>
                      <a:lnTo>
                        <a:pt x="1408" y="598"/>
                      </a:lnTo>
                      <a:lnTo>
                        <a:pt x="1420" y="599"/>
                      </a:lnTo>
                      <a:lnTo>
                        <a:pt x="1423" y="602"/>
                      </a:lnTo>
                      <a:lnTo>
                        <a:pt x="1427" y="603"/>
                      </a:lnTo>
                      <a:lnTo>
                        <a:pt x="1430" y="606"/>
                      </a:lnTo>
                      <a:lnTo>
                        <a:pt x="1432" y="609"/>
                      </a:lnTo>
                      <a:lnTo>
                        <a:pt x="1435" y="617"/>
                      </a:lnTo>
                      <a:lnTo>
                        <a:pt x="1435" y="626"/>
                      </a:lnTo>
                      <a:lnTo>
                        <a:pt x="1434" y="638"/>
                      </a:lnTo>
                      <a:lnTo>
                        <a:pt x="1431" y="652"/>
                      </a:lnTo>
                      <a:lnTo>
                        <a:pt x="1428" y="664"/>
                      </a:lnTo>
                      <a:lnTo>
                        <a:pt x="1425" y="674"/>
                      </a:lnTo>
                      <a:lnTo>
                        <a:pt x="1420" y="682"/>
                      </a:lnTo>
                      <a:lnTo>
                        <a:pt x="1415" y="688"/>
                      </a:lnTo>
                      <a:lnTo>
                        <a:pt x="1407" y="692"/>
                      </a:lnTo>
                      <a:lnTo>
                        <a:pt x="1398" y="694"/>
                      </a:lnTo>
                      <a:lnTo>
                        <a:pt x="1387" y="695"/>
                      </a:lnTo>
                      <a:lnTo>
                        <a:pt x="1373" y="697"/>
                      </a:lnTo>
                      <a:lnTo>
                        <a:pt x="1299" y="697"/>
                      </a:lnTo>
                      <a:lnTo>
                        <a:pt x="1321" y="597"/>
                      </a:lnTo>
                      <a:close/>
                      <a:moveTo>
                        <a:pt x="1280" y="784"/>
                      </a:moveTo>
                      <a:lnTo>
                        <a:pt x="1375" y="784"/>
                      </a:lnTo>
                      <a:lnTo>
                        <a:pt x="1396" y="784"/>
                      </a:lnTo>
                      <a:lnTo>
                        <a:pt x="1413" y="784"/>
                      </a:lnTo>
                      <a:lnTo>
                        <a:pt x="1430" y="782"/>
                      </a:lnTo>
                      <a:lnTo>
                        <a:pt x="1445" y="780"/>
                      </a:lnTo>
                      <a:lnTo>
                        <a:pt x="1459" y="776"/>
                      </a:lnTo>
                      <a:lnTo>
                        <a:pt x="1470" y="773"/>
                      </a:lnTo>
                      <a:lnTo>
                        <a:pt x="1482" y="768"/>
                      </a:lnTo>
                      <a:lnTo>
                        <a:pt x="1492" y="760"/>
                      </a:lnTo>
                      <a:lnTo>
                        <a:pt x="1501" y="752"/>
                      </a:lnTo>
                      <a:lnTo>
                        <a:pt x="1508" y="744"/>
                      </a:lnTo>
                      <a:lnTo>
                        <a:pt x="1515" y="732"/>
                      </a:lnTo>
                      <a:lnTo>
                        <a:pt x="1521" y="719"/>
                      </a:lnTo>
                      <a:lnTo>
                        <a:pt x="1527" y="706"/>
                      </a:lnTo>
                      <a:lnTo>
                        <a:pt x="1532" y="689"/>
                      </a:lnTo>
                      <a:lnTo>
                        <a:pt x="1537" y="671"/>
                      </a:lnTo>
                      <a:lnTo>
                        <a:pt x="1542" y="651"/>
                      </a:lnTo>
                      <a:lnTo>
                        <a:pt x="1546" y="632"/>
                      </a:lnTo>
                      <a:lnTo>
                        <a:pt x="1549" y="614"/>
                      </a:lnTo>
                      <a:lnTo>
                        <a:pt x="1550" y="599"/>
                      </a:lnTo>
                      <a:lnTo>
                        <a:pt x="1549" y="584"/>
                      </a:lnTo>
                      <a:lnTo>
                        <a:pt x="1547" y="571"/>
                      </a:lnTo>
                      <a:lnTo>
                        <a:pt x="1545" y="560"/>
                      </a:lnTo>
                      <a:lnTo>
                        <a:pt x="1541" y="550"/>
                      </a:lnTo>
                      <a:lnTo>
                        <a:pt x="1535" y="541"/>
                      </a:lnTo>
                      <a:lnTo>
                        <a:pt x="1528" y="532"/>
                      </a:lnTo>
                      <a:lnTo>
                        <a:pt x="1520" y="526"/>
                      </a:lnTo>
                      <a:lnTo>
                        <a:pt x="1509" y="521"/>
                      </a:lnTo>
                      <a:lnTo>
                        <a:pt x="1498" y="516"/>
                      </a:lnTo>
                      <a:lnTo>
                        <a:pt x="1484" y="513"/>
                      </a:lnTo>
                      <a:lnTo>
                        <a:pt x="1470" y="511"/>
                      </a:lnTo>
                      <a:lnTo>
                        <a:pt x="1454" y="509"/>
                      </a:lnTo>
                      <a:lnTo>
                        <a:pt x="1436" y="509"/>
                      </a:lnTo>
                      <a:lnTo>
                        <a:pt x="1234" y="509"/>
                      </a:lnTo>
                      <a:lnTo>
                        <a:pt x="1144" y="912"/>
                      </a:lnTo>
                      <a:lnTo>
                        <a:pt x="1251" y="912"/>
                      </a:lnTo>
                      <a:lnTo>
                        <a:pt x="1280" y="784"/>
                      </a:lnTo>
                      <a:close/>
                      <a:moveTo>
                        <a:pt x="1135" y="635"/>
                      </a:moveTo>
                      <a:lnTo>
                        <a:pt x="1139" y="618"/>
                      </a:lnTo>
                      <a:lnTo>
                        <a:pt x="1141" y="602"/>
                      </a:lnTo>
                      <a:lnTo>
                        <a:pt x="1142" y="585"/>
                      </a:lnTo>
                      <a:lnTo>
                        <a:pt x="1142" y="571"/>
                      </a:lnTo>
                      <a:lnTo>
                        <a:pt x="1141" y="560"/>
                      </a:lnTo>
                      <a:lnTo>
                        <a:pt x="1137" y="549"/>
                      </a:lnTo>
                      <a:lnTo>
                        <a:pt x="1132" y="540"/>
                      </a:lnTo>
                      <a:lnTo>
                        <a:pt x="1125" y="532"/>
                      </a:lnTo>
                      <a:lnTo>
                        <a:pt x="1117" y="526"/>
                      </a:lnTo>
                      <a:lnTo>
                        <a:pt x="1107" y="519"/>
                      </a:lnTo>
                      <a:lnTo>
                        <a:pt x="1096" y="516"/>
                      </a:lnTo>
                      <a:lnTo>
                        <a:pt x="1083" y="512"/>
                      </a:lnTo>
                      <a:lnTo>
                        <a:pt x="1069" y="509"/>
                      </a:lnTo>
                      <a:lnTo>
                        <a:pt x="1054" y="507"/>
                      </a:lnTo>
                      <a:lnTo>
                        <a:pt x="1037" y="506"/>
                      </a:lnTo>
                      <a:lnTo>
                        <a:pt x="1018" y="506"/>
                      </a:lnTo>
                      <a:lnTo>
                        <a:pt x="999" y="506"/>
                      </a:lnTo>
                      <a:lnTo>
                        <a:pt x="962" y="506"/>
                      </a:lnTo>
                      <a:lnTo>
                        <a:pt x="927" y="509"/>
                      </a:lnTo>
                      <a:lnTo>
                        <a:pt x="912" y="512"/>
                      </a:lnTo>
                      <a:lnTo>
                        <a:pt x="897" y="514"/>
                      </a:lnTo>
                      <a:lnTo>
                        <a:pt x="883" y="519"/>
                      </a:lnTo>
                      <a:lnTo>
                        <a:pt x="870" y="526"/>
                      </a:lnTo>
                      <a:lnTo>
                        <a:pt x="858" y="532"/>
                      </a:lnTo>
                      <a:lnTo>
                        <a:pt x="848" y="541"/>
                      </a:lnTo>
                      <a:lnTo>
                        <a:pt x="837" y="551"/>
                      </a:lnTo>
                      <a:lnTo>
                        <a:pt x="829" y="563"/>
                      </a:lnTo>
                      <a:lnTo>
                        <a:pt x="820" y="576"/>
                      </a:lnTo>
                      <a:lnTo>
                        <a:pt x="813" y="592"/>
                      </a:lnTo>
                      <a:lnTo>
                        <a:pt x="807" y="608"/>
                      </a:lnTo>
                      <a:lnTo>
                        <a:pt x="802" y="628"/>
                      </a:lnTo>
                      <a:lnTo>
                        <a:pt x="800" y="642"/>
                      </a:lnTo>
                      <a:lnTo>
                        <a:pt x="798" y="655"/>
                      </a:lnTo>
                      <a:lnTo>
                        <a:pt x="797" y="666"/>
                      </a:lnTo>
                      <a:lnTo>
                        <a:pt x="798" y="678"/>
                      </a:lnTo>
                      <a:lnTo>
                        <a:pt x="800" y="687"/>
                      </a:lnTo>
                      <a:lnTo>
                        <a:pt x="803" y="695"/>
                      </a:lnTo>
                      <a:lnTo>
                        <a:pt x="806" y="703"/>
                      </a:lnTo>
                      <a:lnTo>
                        <a:pt x="811" y="709"/>
                      </a:lnTo>
                      <a:lnTo>
                        <a:pt x="816" y="714"/>
                      </a:lnTo>
                      <a:lnTo>
                        <a:pt x="821" y="719"/>
                      </a:lnTo>
                      <a:lnTo>
                        <a:pt x="827" y="723"/>
                      </a:lnTo>
                      <a:lnTo>
                        <a:pt x="835" y="727"/>
                      </a:lnTo>
                      <a:lnTo>
                        <a:pt x="849" y="732"/>
                      </a:lnTo>
                      <a:lnTo>
                        <a:pt x="864" y="736"/>
                      </a:lnTo>
                      <a:lnTo>
                        <a:pt x="964" y="751"/>
                      </a:lnTo>
                      <a:lnTo>
                        <a:pt x="978" y="754"/>
                      </a:lnTo>
                      <a:lnTo>
                        <a:pt x="989" y="757"/>
                      </a:lnTo>
                      <a:lnTo>
                        <a:pt x="997" y="761"/>
                      </a:lnTo>
                      <a:lnTo>
                        <a:pt x="1002" y="766"/>
                      </a:lnTo>
                      <a:lnTo>
                        <a:pt x="1005" y="773"/>
                      </a:lnTo>
                      <a:lnTo>
                        <a:pt x="1006" y="778"/>
                      </a:lnTo>
                      <a:lnTo>
                        <a:pt x="1006" y="784"/>
                      </a:lnTo>
                      <a:lnTo>
                        <a:pt x="1005" y="790"/>
                      </a:lnTo>
                      <a:lnTo>
                        <a:pt x="1001" y="802"/>
                      </a:lnTo>
                      <a:lnTo>
                        <a:pt x="997" y="811"/>
                      </a:lnTo>
                      <a:lnTo>
                        <a:pt x="993" y="814"/>
                      </a:lnTo>
                      <a:lnTo>
                        <a:pt x="991" y="817"/>
                      </a:lnTo>
                      <a:lnTo>
                        <a:pt x="987" y="821"/>
                      </a:lnTo>
                      <a:lnTo>
                        <a:pt x="983" y="822"/>
                      </a:lnTo>
                      <a:lnTo>
                        <a:pt x="973" y="826"/>
                      </a:lnTo>
                      <a:lnTo>
                        <a:pt x="960" y="828"/>
                      </a:lnTo>
                      <a:lnTo>
                        <a:pt x="946" y="830"/>
                      </a:lnTo>
                      <a:lnTo>
                        <a:pt x="929" y="830"/>
                      </a:lnTo>
                      <a:lnTo>
                        <a:pt x="911" y="830"/>
                      </a:lnTo>
                      <a:lnTo>
                        <a:pt x="896" y="828"/>
                      </a:lnTo>
                      <a:lnTo>
                        <a:pt x="884" y="826"/>
                      </a:lnTo>
                      <a:lnTo>
                        <a:pt x="877" y="822"/>
                      </a:lnTo>
                      <a:lnTo>
                        <a:pt x="873" y="819"/>
                      </a:lnTo>
                      <a:lnTo>
                        <a:pt x="872" y="816"/>
                      </a:lnTo>
                      <a:lnTo>
                        <a:pt x="869" y="812"/>
                      </a:lnTo>
                      <a:lnTo>
                        <a:pt x="869" y="808"/>
                      </a:lnTo>
                      <a:lnTo>
                        <a:pt x="869" y="797"/>
                      </a:lnTo>
                      <a:lnTo>
                        <a:pt x="870" y="783"/>
                      </a:lnTo>
                      <a:lnTo>
                        <a:pt x="768" y="783"/>
                      </a:lnTo>
                      <a:lnTo>
                        <a:pt x="764" y="804"/>
                      </a:lnTo>
                      <a:lnTo>
                        <a:pt x="762" y="823"/>
                      </a:lnTo>
                      <a:lnTo>
                        <a:pt x="762" y="841"/>
                      </a:lnTo>
                      <a:lnTo>
                        <a:pt x="763" y="855"/>
                      </a:lnTo>
                      <a:lnTo>
                        <a:pt x="765" y="868"/>
                      </a:lnTo>
                      <a:lnTo>
                        <a:pt x="770" y="879"/>
                      </a:lnTo>
                      <a:lnTo>
                        <a:pt x="778" y="888"/>
                      </a:lnTo>
                      <a:lnTo>
                        <a:pt x="786" y="895"/>
                      </a:lnTo>
                      <a:lnTo>
                        <a:pt x="796" y="902"/>
                      </a:lnTo>
                      <a:lnTo>
                        <a:pt x="807" y="907"/>
                      </a:lnTo>
                      <a:lnTo>
                        <a:pt x="821" y="911"/>
                      </a:lnTo>
                      <a:lnTo>
                        <a:pt x="835" y="913"/>
                      </a:lnTo>
                      <a:lnTo>
                        <a:pt x="851" y="916"/>
                      </a:lnTo>
                      <a:lnTo>
                        <a:pt x="869" y="917"/>
                      </a:lnTo>
                      <a:lnTo>
                        <a:pt x="888" y="917"/>
                      </a:lnTo>
                      <a:lnTo>
                        <a:pt x="910" y="918"/>
                      </a:lnTo>
                      <a:lnTo>
                        <a:pt x="936" y="917"/>
                      </a:lnTo>
                      <a:lnTo>
                        <a:pt x="960" y="917"/>
                      </a:lnTo>
                      <a:lnTo>
                        <a:pt x="982" y="914"/>
                      </a:lnTo>
                      <a:lnTo>
                        <a:pt x="1002" y="912"/>
                      </a:lnTo>
                      <a:lnTo>
                        <a:pt x="1018" y="909"/>
                      </a:lnTo>
                      <a:lnTo>
                        <a:pt x="1034" y="904"/>
                      </a:lnTo>
                      <a:lnTo>
                        <a:pt x="1048" y="899"/>
                      </a:lnTo>
                      <a:lnTo>
                        <a:pt x="1059" y="893"/>
                      </a:lnTo>
                      <a:lnTo>
                        <a:pt x="1069" y="884"/>
                      </a:lnTo>
                      <a:lnTo>
                        <a:pt x="1078" y="875"/>
                      </a:lnTo>
                      <a:lnTo>
                        <a:pt x="1086" y="864"/>
                      </a:lnTo>
                      <a:lnTo>
                        <a:pt x="1092" y="851"/>
                      </a:lnTo>
                      <a:lnTo>
                        <a:pt x="1098" y="837"/>
                      </a:lnTo>
                      <a:lnTo>
                        <a:pt x="1103" y="821"/>
                      </a:lnTo>
                      <a:lnTo>
                        <a:pt x="1108" y="803"/>
                      </a:lnTo>
                      <a:lnTo>
                        <a:pt x="1113" y="783"/>
                      </a:lnTo>
                      <a:lnTo>
                        <a:pt x="1116" y="774"/>
                      </a:lnTo>
                      <a:lnTo>
                        <a:pt x="1116" y="764"/>
                      </a:lnTo>
                      <a:lnTo>
                        <a:pt x="1117" y="755"/>
                      </a:lnTo>
                      <a:lnTo>
                        <a:pt x="1117" y="747"/>
                      </a:lnTo>
                      <a:lnTo>
                        <a:pt x="1116" y="740"/>
                      </a:lnTo>
                      <a:lnTo>
                        <a:pt x="1115" y="732"/>
                      </a:lnTo>
                      <a:lnTo>
                        <a:pt x="1112" y="726"/>
                      </a:lnTo>
                      <a:lnTo>
                        <a:pt x="1108" y="719"/>
                      </a:lnTo>
                      <a:lnTo>
                        <a:pt x="1105" y="714"/>
                      </a:lnTo>
                      <a:lnTo>
                        <a:pt x="1101" y="709"/>
                      </a:lnTo>
                      <a:lnTo>
                        <a:pt x="1096" y="704"/>
                      </a:lnTo>
                      <a:lnTo>
                        <a:pt x="1089" y="701"/>
                      </a:lnTo>
                      <a:lnTo>
                        <a:pt x="1083" y="697"/>
                      </a:lnTo>
                      <a:lnTo>
                        <a:pt x="1075" y="694"/>
                      </a:lnTo>
                      <a:lnTo>
                        <a:pt x="1067" y="692"/>
                      </a:lnTo>
                      <a:lnTo>
                        <a:pt x="1058" y="689"/>
                      </a:lnTo>
                      <a:lnTo>
                        <a:pt x="959" y="669"/>
                      </a:lnTo>
                      <a:lnTo>
                        <a:pt x="944" y="665"/>
                      </a:lnTo>
                      <a:lnTo>
                        <a:pt x="931" y="663"/>
                      </a:lnTo>
                      <a:lnTo>
                        <a:pt x="922" y="659"/>
                      </a:lnTo>
                      <a:lnTo>
                        <a:pt x="915" y="656"/>
                      </a:lnTo>
                      <a:lnTo>
                        <a:pt x="912" y="654"/>
                      </a:lnTo>
                      <a:lnTo>
                        <a:pt x="911" y="651"/>
                      </a:lnTo>
                      <a:lnTo>
                        <a:pt x="910" y="649"/>
                      </a:lnTo>
                      <a:lnTo>
                        <a:pt x="908" y="645"/>
                      </a:lnTo>
                      <a:lnTo>
                        <a:pt x="908" y="637"/>
                      </a:lnTo>
                      <a:lnTo>
                        <a:pt x="910" y="628"/>
                      </a:lnTo>
                      <a:lnTo>
                        <a:pt x="911" y="621"/>
                      </a:lnTo>
                      <a:lnTo>
                        <a:pt x="915" y="613"/>
                      </a:lnTo>
                      <a:lnTo>
                        <a:pt x="918" y="607"/>
                      </a:lnTo>
                      <a:lnTo>
                        <a:pt x="925" y="602"/>
                      </a:lnTo>
                      <a:lnTo>
                        <a:pt x="934" y="598"/>
                      </a:lnTo>
                      <a:lnTo>
                        <a:pt x="945" y="595"/>
                      </a:lnTo>
                      <a:lnTo>
                        <a:pt x="962" y="594"/>
                      </a:lnTo>
                      <a:lnTo>
                        <a:pt x="980" y="593"/>
                      </a:lnTo>
                      <a:lnTo>
                        <a:pt x="996" y="593"/>
                      </a:lnTo>
                      <a:lnTo>
                        <a:pt x="1007" y="594"/>
                      </a:lnTo>
                      <a:lnTo>
                        <a:pt x="1017" y="595"/>
                      </a:lnTo>
                      <a:lnTo>
                        <a:pt x="1025" y="599"/>
                      </a:lnTo>
                      <a:lnTo>
                        <a:pt x="1029" y="602"/>
                      </a:lnTo>
                      <a:lnTo>
                        <a:pt x="1030" y="604"/>
                      </a:lnTo>
                      <a:lnTo>
                        <a:pt x="1032" y="607"/>
                      </a:lnTo>
                      <a:lnTo>
                        <a:pt x="1034" y="612"/>
                      </a:lnTo>
                      <a:lnTo>
                        <a:pt x="1034" y="622"/>
                      </a:lnTo>
                      <a:lnTo>
                        <a:pt x="1031" y="635"/>
                      </a:lnTo>
                      <a:lnTo>
                        <a:pt x="1135" y="635"/>
                      </a:lnTo>
                      <a:close/>
                    </a:path>
                  </a:pathLst>
                </a:custGeom>
                <a:solidFill>
                  <a:srgbClr val="004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13" name="Freeform 10"/>
                <p:cNvSpPr>
                  <a:spLocks/>
                </p:cNvSpPr>
                <p:nvPr/>
              </p:nvSpPr>
              <p:spPr bwMode="auto">
                <a:xfrm>
                  <a:off x="538163" y="66198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252" y="37"/>
                    </a:cxn>
                    <a:cxn ang="0">
                      <a:pos x="176" y="114"/>
                    </a:cxn>
                    <a:cxn ang="0">
                      <a:pos x="124" y="176"/>
                    </a:cxn>
                    <a:cxn ang="0">
                      <a:pos x="94" y="219"/>
                    </a:cxn>
                    <a:cxn ang="0">
                      <a:pos x="66" y="263"/>
                    </a:cxn>
                    <a:cxn ang="0">
                      <a:pos x="43" y="309"/>
                    </a:cxn>
                    <a:cxn ang="0">
                      <a:pos x="24" y="356"/>
                    </a:cxn>
                    <a:cxn ang="0">
                      <a:pos x="10" y="403"/>
                    </a:cxn>
                    <a:cxn ang="0">
                      <a:pos x="1" y="451"/>
                    </a:cxn>
                    <a:cxn ang="0">
                      <a:pos x="0" y="500"/>
                    </a:cxn>
                    <a:cxn ang="0">
                      <a:pos x="5" y="551"/>
                    </a:cxn>
                    <a:cxn ang="0">
                      <a:pos x="17" y="601"/>
                    </a:cxn>
                    <a:cxn ang="0">
                      <a:pos x="37" y="653"/>
                    </a:cxn>
                    <a:cxn ang="0">
                      <a:pos x="65" y="705"/>
                    </a:cxn>
                    <a:cxn ang="0">
                      <a:pos x="108" y="761"/>
                    </a:cxn>
                    <a:cxn ang="0">
                      <a:pos x="165" y="815"/>
                    </a:cxn>
                    <a:cxn ang="0">
                      <a:pos x="227" y="862"/>
                    </a:cxn>
                    <a:cxn ang="0">
                      <a:pos x="295" y="903"/>
                    </a:cxn>
                    <a:cxn ang="0">
                      <a:pos x="367" y="937"/>
                    </a:cxn>
                    <a:cxn ang="0">
                      <a:pos x="443" y="966"/>
                    </a:cxn>
                    <a:cxn ang="0">
                      <a:pos x="523" y="990"/>
                    </a:cxn>
                    <a:cxn ang="0">
                      <a:pos x="604" y="1008"/>
                    </a:cxn>
                    <a:cxn ang="0">
                      <a:pos x="687" y="1023"/>
                    </a:cxn>
                    <a:cxn ang="0">
                      <a:pos x="772" y="1032"/>
                    </a:cxn>
                    <a:cxn ang="0">
                      <a:pos x="856" y="1038"/>
                    </a:cxn>
                    <a:cxn ang="0">
                      <a:pos x="940" y="1039"/>
                    </a:cxn>
                    <a:cxn ang="0">
                      <a:pos x="1024" y="1038"/>
                    </a:cxn>
                    <a:cxn ang="0">
                      <a:pos x="1105" y="1034"/>
                    </a:cxn>
                    <a:cxn ang="0">
                      <a:pos x="1183" y="1028"/>
                    </a:cxn>
                    <a:cxn ang="0">
                      <a:pos x="1258" y="1018"/>
                    </a:cxn>
                    <a:cxn ang="0">
                      <a:pos x="1258" y="1012"/>
                    </a:cxn>
                    <a:cxn ang="0">
                      <a:pos x="1183" y="1008"/>
                    </a:cxn>
                    <a:cxn ang="0">
                      <a:pos x="1106" y="1000"/>
                    </a:cxn>
                    <a:cxn ang="0">
                      <a:pos x="1026" y="989"/>
                    </a:cxn>
                    <a:cxn ang="0">
                      <a:pos x="945" y="974"/>
                    </a:cxn>
                    <a:cxn ang="0">
                      <a:pos x="866" y="955"/>
                    </a:cxn>
                    <a:cxn ang="0">
                      <a:pos x="786" y="931"/>
                    </a:cxn>
                    <a:cxn ang="0">
                      <a:pos x="707" y="903"/>
                    </a:cxn>
                    <a:cxn ang="0">
                      <a:pos x="633" y="871"/>
                    </a:cxn>
                    <a:cxn ang="0">
                      <a:pos x="561" y="833"/>
                    </a:cxn>
                    <a:cxn ang="0">
                      <a:pos x="494" y="790"/>
                    </a:cxn>
                    <a:cxn ang="0">
                      <a:pos x="430" y="742"/>
                    </a:cxn>
                    <a:cxn ang="0">
                      <a:pos x="375" y="689"/>
                    </a:cxn>
                    <a:cxn ang="0">
                      <a:pos x="325" y="629"/>
                    </a:cxn>
                    <a:cxn ang="0">
                      <a:pos x="284" y="563"/>
                    </a:cxn>
                    <a:cxn ang="0">
                      <a:pos x="251" y="493"/>
                    </a:cxn>
                    <a:cxn ang="0">
                      <a:pos x="229" y="424"/>
                    </a:cxn>
                    <a:cxn ang="0">
                      <a:pos x="219" y="366"/>
                    </a:cxn>
                    <a:cxn ang="0">
                      <a:pos x="215" y="308"/>
                    </a:cxn>
                    <a:cxn ang="0">
                      <a:pos x="218" y="251"/>
                    </a:cxn>
                    <a:cxn ang="0">
                      <a:pos x="225" y="194"/>
                    </a:cxn>
                    <a:cxn ang="0">
                      <a:pos x="238" y="137"/>
                    </a:cxn>
                    <a:cxn ang="0">
                      <a:pos x="257" y="81"/>
                    </a:cxn>
                    <a:cxn ang="0">
                      <a:pos x="280" y="27"/>
                    </a:cxn>
                  </a:cxnLst>
                  <a:rect l="0" t="0" r="r" b="b"/>
                  <a:pathLst>
                    <a:path w="1295" h="1039">
                      <a:moveTo>
                        <a:pt x="292" y="0"/>
                      </a:moveTo>
                      <a:lnTo>
                        <a:pt x="252" y="37"/>
                      </a:lnTo>
                      <a:lnTo>
                        <a:pt x="214" y="75"/>
                      </a:lnTo>
                      <a:lnTo>
                        <a:pt x="176" y="114"/>
                      </a:lnTo>
                      <a:lnTo>
                        <a:pt x="141" y="156"/>
                      </a:lnTo>
                      <a:lnTo>
                        <a:pt x="124" y="176"/>
                      </a:lnTo>
                      <a:lnTo>
                        <a:pt x="109" y="198"/>
                      </a:lnTo>
                      <a:lnTo>
                        <a:pt x="94" y="219"/>
                      </a:lnTo>
                      <a:lnTo>
                        <a:pt x="80" y="242"/>
                      </a:lnTo>
                      <a:lnTo>
                        <a:pt x="66" y="263"/>
                      </a:lnTo>
                      <a:lnTo>
                        <a:pt x="55" y="286"/>
                      </a:lnTo>
                      <a:lnTo>
                        <a:pt x="43" y="309"/>
                      </a:lnTo>
                      <a:lnTo>
                        <a:pt x="33" y="332"/>
                      </a:lnTo>
                      <a:lnTo>
                        <a:pt x="24" y="356"/>
                      </a:lnTo>
                      <a:lnTo>
                        <a:pt x="17" y="379"/>
                      </a:lnTo>
                      <a:lnTo>
                        <a:pt x="10" y="403"/>
                      </a:lnTo>
                      <a:lnTo>
                        <a:pt x="5" y="427"/>
                      </a:lnTo>
                      <a:lnTo>
                        <a:pt x="1" y="451"/>
                      </a:lnTo>
                      <a:lnTo>
                        <a:pt x="0" y="476"/>
                      </a:lnTo>
                      <a:lnTo>
                        <a:pt x="0" y="500"/>
                      </a:lnTo>
                      <a:lnTo>
                        <a:pt x="1" y="525"/>
                      </a:lnTo>
                      <a:lnTo>
                        <a:pt x="5" y="551"/>
                      </a:lnTo>
                      <a:lnTo>
                        <a:pt x="10" y="576"/>
                      </a:lnTo>
                      <a:lnTo>
                        <a:pt x="17" y="601"/>
                      </a:lnTo>
                      <a:lnTo>
                        <a:pt x="25" y="628"/>
                      </a:lnTo>
                      <a:lnTo>
                        <a:pt x="37" y="653"/>
                      </a:lnTo>
                      <a:lnTo>
                        <a:pt x="49" y="680"/>
                      </a:lnTo>
                      <a:lnTo>
                        <a:pt x="65" y="705"/>
                      </a:lnTo>
                      <a:lnTo>
                        <a:pt x="81" y="732"/>
                      </a:lnTo>
                      <a:lnTo>
                        <a:pt x="108" y="761"/>
                      </a:lnTo>
                      <a:lnTo>
                        <a:pt x="135" y="789"/>
                      </a:lnTo>
                      <a:lnTo>
                        <a:pt x="165" y="815"/>
                      </a:lnTo>
                      <a:lnTo>
                        <a:pt x="195" y="839"/>
                      </a:lnTo>
                      <a:lnTo>
                        <a:pt x="227" y="862"/>
                      </a:lnTo>
                      <a:lnTo>
                        <a:pt x="261" y="882"/>
                      </a:lnTo>
                      <a:lnTo>
                        <a:pt x="295" y="903"/>
                      </a:lnTo>
                      <a:lnTo>
                        <a:pt x="330" y="920"/>
                      </a:lnTo>
                      <a:lnTo>
                        <a:pt x="367" y="937"/>
                      </a:lnTo>
                      <a:lnTo>
                        <a:pt x="405" y="952"/>
                      </a:lnTo>
                      <a:lnTo>
                        <a:pt x="443" y="966"/>
                      </a:lnTo>
                      <a:lnTo>
                        <a:pt x="482" y="979"/>
                      </a:lnTo>
                      <a:lnTo>
                        <a:pt x="523" y="990"/>
                      </a:lnTo>
                      <a:lnTo>
                        <a:pt x="563" y="1000"/>
                      </a:lnTo>
                      <a:lnTo>
                        <a:pt x="604" y="1008"/>
                      </a:lnTo>
                      <a:lnTo>
                        <a:pt x="645" y="1015"/>
                      </a:lnTo>
                      <a:lnTo>
                        <a:pt x="687" y="1023"/>
                      </a:lnTo>
                      <a:lnTo>
                        <a:pt x="729" y="1028"/>
                      </a:lnTo>
                      <a:lnTo>
                        <a:pt x="772" y="1032"/>
                      </a:lnTo>
                      <a:lnTo>
                        <a:pt x="814" y="1036"/>
                      </a:lnTo>
                      <a:lnTo>
                        <a:pt x="856" y="1038"/>
                      </a:lnTo>
                      <a:lnTo>
                        <a:pt x="899" y="1039"/>
                      </a:lnTo>
                      <a:lnTo>
                        <a:pt x="940" y="1039"/>
                      </a:lnTo>
                      <a:lnTo>
                        <a:pt x="982" y="1039"/>
                      </a:lnTo>
                      <a:lnTo>
                        <a:pt x="1024" y="1038"/>
                      </a:lnTo>
                      <a:lnTo>
                        <a:pt x="1064" y="1037"/>
                      </a:lnTo>
                      <a:lnTo>
                        <a:pt x="1105" y="1034"/>
                      </a:lnTo>
                      <a:lnTo>
                        <a:pt x="1144" y="1032"/>
                      </a:lnTo>
                      <a:lnTo>
                        <a:pt x="1183" y="1028"/>
                      </a:lnTo>
                      <a:lnTo>
                        <a:pt x="1221" y="1023"/>
                      </a:lnTo>
                      <a:lnTo>
                        <a:pt x="1258" y="1018"/>
                      </a:lnTo>
                      <a:lnTo>
                        <a:pt x="1295" y="1013"/>
                      </a:lnTo>
                      <a:lnTo>
                        <a:pt x="1258" y="1012"/>
                      </a:lnTo>
                      <a:lnTo>
                        <a:pt x="1221" y="1010"/>
                      </a:lnTo>
                      <a:lnTo>
                        <a:pt x="1183" y="1008"/>
                      </a:lnTo>
                      <a:lnTo>
                        <a:pt x="1145" y="1004"/>
                      </a:lnTo>
                      <a:lnTo>
                        <a:pt x="1106" y="1000"/>
                      </a:lnTo>
                      <a:lnTo>
                        <a:pt x="1066" y="995"/>
                      </a:lnTo>
                      <a:lnTo>
                        <a:pt x="1026" y="989"/>
                      </a:lnTo>
                      <a:lnTo>
                        <a:pt x="986" y="981"/>
                      </a:lnTo>
                      <a:lnTo>
                        <a:pt x="945" y="974"/>
                      </a:lnTo>
                      <a:lnTo>
                        <a:pt x="905" y="965"/>
                      </a:lnTo>
                      <a:lnTo>
                        <a:pt x="866" y="955"/>
                      </a:lnTo>
                      <a:lnTo>
                        <a:pt x="825" y="943"/>
                      </a:lnTo>
                      <a:lnTo>
                        <a:pt x="786" y="931"/>
                      </a:lnTo>
                      <a:lnTo>
                        <a:pt x="747" y="918"/>
                      </a:lnTo>
                      <a:lnTo>
                        <a:pt x="707" y="903"/>
                      </a:lnTo>
                      <a:lnTo>
                        <a:pt x="670" y="888"/>
                      </a:lnTo>
                      <a:lnTo>
                        <a:pt x="633" y="871"/>
                      </a:lnTo>
                      <a:lnTo>
                        <a:pt x="596" y="852"/>
                      </a:lnTo>
                      <a:lnTo>
                        <a:pt x="561" y="833"/>
                      </a:lnTo>
                      <a:lnTo>
                        <a:pt x="527" y="813"/>
                      </a:lnTo>
                      <a:lnTo>
                        <a:pt x="494" y="790"/>
                      </a:lnTo>
                      <a:lnTo>
                        <a:pt x="462" y="767"/>
                      </a:lnTo>
                      <a:lnTo>
                        <a:pt x="430" y="742"/>
                      </a:lnTo>
                      <a:lnTo>
                        <a:pt x="403" y="717"/>
                      </a:lnTo>
                      <a:lnTo>
                        <a:pt x="375" y="689"/>
                      </a:lnTo>
                      <a:lnTo>
                        <a:pt x="349" y="660"/>
                      </a:lnTo>
                      <a:lnTo>
                        <a:pt x="325" y="629"/>
                      </a:lnTo>
                      <a:lnTo>
                        <a:pt x="304" y="598"/>
                      </a:lnTo>
                      <a:lnTo>
                        <a:pt x="284" y="563"/>
                      </a:lnTo>
                      <a:lnTo>
                        <a:pt x="266" y="529"/>
                      </a:lnTo>
                      <a:lnTo>
                        <a:pt x="251" y="493"/>
                      </a:lnTo>
                      <a:lnTo>
                        <a:pt x="238" y="453"/>
                      </a:lnTo>
                      <a:lnTo>
                        <a:pt x="229" y="424"/>
                      </a:lnTo>
                      <a:lnTo>
                        <a:pt x="223" y="395"/>
                      </a:lnTo>
                      <a:lnTo>
                        <a:pt x="219" y="366"/>
                      </a:lnTo>
                      <a:lnTo>
                        <a:pt x="216" y="337"/>
                      </a:lnTo>
                      <a:lnTo>
                        <a:pt x="215" y="308"/>
                      </a:lnTo>
                      <a:lnTo>
                        <a:pt x="215" y="279"/>
                      </a:lnTo>
                      <a:lnTo>
                        <a:pt x="218" y="251"/>
                      </a:lnTo>
                      <a:lnTo>
                        <a:pt x="220" y="222"/>
                      </a:lnTo>
                      <a:lnTo>
                        <a:pt x="225" y="194"/>
                      </a:lnTo>
                      <a:lnTo>
                        <a:pt x="232" y="165"/>
                      </a:lnTo>
                      <a:lnTo>
                        <a:pt x="238" y="137"/>
                      </a:lnTo>
                      <a:lnTo>
                        <a:pt x="247" y="109"/>
                      </a:lnTo>
                      <a:lnTo>
                        <a:pt x="257" y="81"/>
                      </a:lnTo>
                      <a:lnTo>
                        <a:pt x="267" y="55"/>
                      </a:lnTo>
                      <a:lnTo>
                        <a:pt x="280" y="2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4" name="Freeform 11"/>
                <p:cNvSpPr>
                  <a:spLocks/>
                </p:cNvSpPr>
                <p:nvPr/>
              </p:nvSpPr>
              <p:spPr bwMode="auto">
                <a:xfrm>
                  <a:off x="1192213" y="28733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35" y="27"/>
                    </a:cxn>
                    <a:cxn ang="0">
                      <a:pos x="111" y="31"/>
                    </a:cxn>
                    <a:cxn ang="0">
                      <a:pos x="189" y="39"/>
                    </a:cxn>
                    <a:cxn ang="0">
                      <a:pos x="268" y="50"/>
                    </a:cxn>
                    <a:cxn ang="0">
                      <a:pos x="348" y="65"/>
                    </a:cxn>
                    <a:cxn ang="0">
                      <a:pos x="429" y="84"/>
                    </a:cxn>
                    <a:cxn ang="0">
                      <a:pos x="509" y="108"/>
                    </a:cxn>
                    <a:cxn ang="0">
                      <a:pos x="586" y="136"/>
                    </a:cxn>
                    <a:cxn ang="0">
                      <a:pos x="662" y="169"/>
                    </a:cxn>
                    <a:cxn ang="0">
                      <a:pos x="734" y="206"/>
                    </a:cxn>
                    <a:cxn ang="0">
                      <a:pos x="801" y="249"/>
                    </a:cxn>
                    <a:cxn ang="0">
                      <a:pos x="863" y="297"/>
                    </a:cxn>
                    <a:cxn ang="0">
                      <a:pos x="920" y="350"/>
                    </a:cxn>
                    <a:cxn ang="0">
                      <a:pos x="969" y="410"/>
                    </a:cxn>
                    <a:cxn ang="0">
                      <a:pos x="1011" y="476"/>
                    </a:cxn>
                    <a:cxn ang="0">
                      <a:pos x="1044" y="546"/>
                    </a:cxn>
                    <a:cxn ang="0">
                      <a:pos x="1064" y="615"/>
                    </a:cxn>
                    <a:cxn ang="0">
                      <a:pos x="1076" y="673"/>
                    </a:cxn>
                    <a:cxn ang="0">
                      <a:pos x="1080" y="731"/>
                    </a:cxn>
                    <a:cxn ang="0">
                      <a:pos x="1077" y="788"/>
                    </a:cxn>
                    <a:cxn ang="0">
                      <a:pos x="1069" y="845"/>
                    </a:cxn>
                    <a:cxn ang="0">
                      <a:pos x="1055" y="902"/>
                    </a:cxn>
                    <a:cxn ang="0">
                      <a:pos x="1038" y="958"/>
                    </a:cxn>
                    <a:cxn ang="0">
                      <a:pos x="1015" y="1012"/>
                    </a:cxn>
                    <a:cxn ang="0">
                      <a:pos x="1042" y="1002"/>
                    </a:cxn>
                    <a:cxn ang="0">
                      <a:pos x="1117" y="925"/>
                    </a:cxn>
                    <a:cxn ang="0">
                      <a:pos x="1169" y="863"/>
                    </a:cxn>
                    <a:cxn ang="0">
                      <a:pos x="1201" y="820"/>
                    </a:cxn>
                    <a:cxn ang="0">
                      <a:pos x="1228" y="776"/>
                    </a:cxn>
                    <a:cxn ang="0">
                      <a:pos x="1252" y="730"/>
                    </a:cxn>
                    <a:cxn ang="0">
                      <a:pos x="1271" y="683"/>
                    </a:cxn>
                    <a:cxn ang="0">
                      <a:pos x="1285" y="636"/>
                    </a:cxn>
                    <a:cxn ang="0">
                      <a:pos x="1292" y="588"/>
                    </a:cxn>
                    <a:cxn ang="0">
                      <a:pos x="1295" y="539"/>
                    </a:cxn>
                    <a:cxn ang="0">
                      <a:pos x="1290" y="488"/>
                    </a:cxn>
                    <a:cxn ang="0">
                      <a:pos x="1278" y="438"/>
                    </a:cxn>
                    <a:cxn ang="0">
                      <a:pos x="1258" y="386"/>
                    </a:cxn>
                    <a:cxn ang="0">
                      <a:pos x="1230" y="334"/>
                    </a:cxn>
                    <a:cxn ang="0">
                      <a:pos x="1187" y="278"/>
                    </a:cxn>
                    <a:cxn ang="0">
                      <a:pos x="1130" y="224"/>
                    </a:cxn>
                    <a:cxn ang="0">
                      <a:pos x="1067" y="177"/>
                    </a:cxn>
                    <a:cxn ang="0">
                      <a:pos x="1000" y="136"/>
                    </a:cxn>
                    <a:cxn ang="0">
                      <a:pos x="926" y="102"/>
                    </a:cxn>
                    <a:cxn ang="0">
                      <a:pos x="850" y="73"/>
                    </a:cxn>
                    <a:cxn ang="0">
                      <a:pos x="772" y="49"/>
                    </a:cxn>
                    <a:cxn ang="0">
                      <a:pos x="690" y="31"/>
                    </a:cxn>
                    <a:cxn ang="0">
                      <a:pos x="606" y="16"/>
                    </a:cxn>
                    <a:cxn ang="0">
                      <a:pos x="523" y="7"/>
                    </a:cxn>
                    <a:cxn ang="0">
                      <a:pos x="438" y="1"/>
                    </a:cxn>
                    <a:cxn ang="0">
                      <a:pos x="354" y="0"/>
                    </a:cxn>
                    <a:cxn ang="0">
                      <a:pos x="271" y="1"/>
                    </a:cxn>
                    <a:cxn ang="0">
                      <a:pos x="190" y="5"/>
                    </a:cxn>
                    <a:cxn ang="0">
                      <a:pos x="111" y="11"/>
                    </a:cxn>
                    <a:cxn ang="0">
                      <a:pos x="35" y="21"/>
                    </a:cxn>
                  </a:cxnLst>
                  <a:rect l="0" t="0" r="r" b="b"/>
                  <a:pathLst>
                    <a:path w="1295" h="1039">
                      <a:moveTo>
                        <a:pt x="0" y="26"/>
                      </a:moveTo>
                      <a:lnTo>
                        <a:pt x="35" y="27"/>
                      </a:lnTo>
                      <a:lnTo>
                        <a:pt x="73" y="29"/>
                      </a:lnTo>
                      <a:lnTo>
                        <a:pt x="111" y="31"/>
                      </a:lnTo>
                      <a:lnTo>
                        <a:pt x="149" y="35"/>
                      </a:lnTo>
                      <a:lnTo>
                        <a:pt x="189" y="39"/>
                      </a:lnTo>
                      <a:lnTo>
                        <a:pt x="228" y="44"/>
                      </a:lnTo>
                      <a:lnTo>
                        <a:pt x="268" y="50"/>
                      </a:lnTo>
                      <a:lnTo>
                        <a:pt x="309" y="58"/>
                      </a:lnTo>
                      <a:lnTo>
                        <a:pt x="348" y="65"/>
                      </a:lnTo>
                      <a:lnTo>
                        <a:pt x="389" y="74"/>
                      </a:lnTo>
                      <a:lnTo>
                        <a:pt x="429" y="84"/>
                      </a:lnTo>
                      <a:lnTo>
                        <a:pt x="468" y="96"/>
                      </a:lnTo>
                      <a:lnTo>
                        <a:pt x="509" y="108"/>
                      </a:lnTo>
                      <a:lnTo>
                        <a:pt x="548" y="121"/>
                      </a:lnTo>
                      <a:lnTo>
                        <a:pt x="586" y="136"/>
                      </a:lnTo>
                      <a:lnTo>
                        <a:pt x="624" y="151"/>
                      </a:lnTo>
                      <a:lnTo>
                        <a:pt x="662" y="169"/>
                      </a:lnTo>
                      <a:lnTo>
                        <a:pt x="699" y="187"/>
                      </a:lnTo>
                      <a:lnTo>
                        <a:pt x="734" y="206"/>
                      </a:lnTo>
                      <a:lnTo>
                        <a:pt x="768" y="226"/>
                      </a:lnTo>
                      <a:lnTo>
                        <a:pt x="801" y="249"/>
                      </a:lnTo>
                      <a:lnTo>
                        <a:pt x="833" y="272"/>
                      </a:lnTo>
                      <a:lnTo>
                        <a:pt x="863" y="297"/>
                      </a:lnTo>
                      <a:lnTo>
                        <a:pt x="892" y="322"/>
                      </a:lnTo>
                      <a:lnTo>
                        <a:pt x="920" y="350"/>
                      </a:lnTo>
                      <a:lnTo>
                        <a:pt x="945" y="379"/>
                      </a:lnTo>
                      <a:lnTo>
                        <a:pt x="969" y="410"/>
                      </a:lnTo>
                      <a:lnTo>
                        <a:pt x="991" y="441"/>
                      </a:lnTo>
                      <a:lnTo>
                        <a:pt x="1011" y="476"/>
                      </a:lnTo>
                      <a:lnTo>
                        <a:pt x="1029" y="510"/>
                      </a:lnTo>
                      <a:lnTo>
                        <a:pt x="1044" y="546"/>
                      </a:lnTo>
                      <a:lnTo>
                        <a:pt x="1057" y="586"/>
                      </a:lnTo>
                      <a:lnTo>
                        <a:pt x="1064" y="615"/>
                      </a:lnTo>
                      <a:lnTo>
                        <a:pt x="1071" y="644"/>
                      </a:lnTo>
                      <a:lnTo>
                        <a:pt x="1076" y="673"/>
                      </a:lnTo>
                      <a:lnTo>
                        <a:pt x="1078" y="702"/>
                      </a:lnTo>
                      <a:lnTo>
                        <a:pt x="1080" y="731"/>
                      </a:lnTo>
                      <a:lnTo>
                        <a:pt x="1080" y="760"/>
                      </a:lnTo>
                      <a:lnTo>
                        <a:pt x="1077" y="788"/>
                      </a:lnTo>
                      <a:lnTo>
                        <a:pt x="1074" y="817"/>
                      </a:lnTo>
                      <a:lnTo>
                        <a:pt x="1069" y="845"/>
                      </a:lnTo>
                      <a:lnTo>
                        <a:pt x="1063" y="874"/>
                      </a:lnTo>
                      <a:lnTo>
                        <a:pt x="1055" y="902"/>
                      </a:lnTo>
                      <a:lnTo>
                        <a:pt x="1048" y="930"/>
                      </a:lnTo>
                      <a:lnTo>
                        <a:pt x="1038" y="958"/>
                      </a:lnTo>
                      <a:lnTo>
                        <a:pt x="1026" y="984"/>
                      </a:lnTo>
                      <a:lnTo>
                        <a:pt x="1015" y="1012"/>
                      </a:lnTo>
                      <a:lnTo>
                        <a:pt x="1002" y="1039"/>
                      </a:lnTo>
                      <a:lnTo>
                        <a:pt x="1042" y="1002"/>
                      </a:lnTo>
                      <a:lnTo>
                        <a:pt x="1081" y="964"/>
                      </a:lnTo>
                      <a:lnTo>
                        <a:pt x="1117" y="925"/>
                      </a:lnTo>
                      <a:lnTo>
                        <a:pt x="1153" y="883"/>
                      </a:lnTo>
                      <a:lnTo>
                        <a:pt x="1169" y="863"/>
                      </a:lnTo>
                      <a:lnTo>
                        <a:pt x="1186" y="841"/>
                      </a:lnTo>
                      <a:lnTo>
                        <a:pt x="1201" y="820"/>
                      </a:lnTo>
                      <a:lnTo>
                        <a:pt x="1215" y="797"/>
                      </a:lnTo>
                      <a:lnTo>
                        <a:pt x="1228" y="776"/>
                      </a:lnTo>
                      <a:lnTo>
                        <a:pt x="1240" y="753"/>
                      </a:lnTo>
                      <a:lnTo>
                        <a:pt x="1252" y="730"/>
                      </a:lnTo>
                      <a:lnTo>
                        <a:pt x="1262" y="707"/>
                      </a:lnTo>
                      <a:lnTo>
                        <a:pt x="1271" y="683"/>
                      </a:lnTo>
                      <a:lnTo>
                        <a:pt x="1278" y="660"/>
                      </a:lnTo>
                      <a:lnTo>
                        <a:pt x="1285" y="636"/>
                      </a:lnTo>
                      <a:lnTo>
                        <a:pt x="1290" y="612"/>
                      </a:lnTo>
                      <a:lnTo>
                        <a:pt x="1292" y="588"/>
                      </a:lnTo>
                      <a:lnTo>
                        <a:pt x="1295" y="563"/>
                      </a:lnTo>
                      <a:lnTo>
                        <a:pt x="1295" y="539"/>
                      </a:lnTo>
                      <a:lnTo>
                        <a:pt x="1293" y="514"/>
                      </a:lnTo>
                      <a:lnTo>
                        <a:pt x="1290" y="488"/>
                      </a:lnTo>
                      <a:lnTo>
                        <a:pt x="1285" y="463"/>
                      </a:lnTo>
                      <a:lnTo>
                        <a:pt x="1278" y="438"/>
                      </a:lnTo>
                      <a:lnTo>
                        <a:pt x="1269" y="411"/>
                      </a:lnTo>
                      <a:lnTo>
                        <a:pt x="1258" y="386"/>
                      </a:lnTo>
                      <a:lnTo>
                        <a:pt x="1245" y="359"/>
                      </a:lnTo>
                      <a:lnTo>
                        <a:pt x="1230" y="334"/>
                      </a:lnTo>
                      <a:lnTo>
                        <a:pt x="1212" y="307"/>
                      </a:lnTo>
                      <a:lnTo>
                        <a:pt x="1187" y="278"/>
                      </a:lnTo>
                      <a:lnTo>
                        <a:pt x="1159" y="250"/>
                      </a:lnTo>
                      <a:lnTo>
                        <a:pt x="1130" y="224"/>
                      </a:lnTo>
                      <a:lnTo>
                        <a:pt x="1100" y="200"/>
                      </a:lnTo>
                      <a:lnTo>
                        <a:pt x="1067" y="177"/>
                      </a:lnTo>
                      <a:lnTo>
                        <a:pt x="1034" y="157"/>
                      </a:lnTo>
                      <a:lnTo>
                        <a:pt x="1000" y="136"/>
                      </a:lnTo>
                      <a:lnTo>
                        <a:pt x="963" y="119"/>
                      </a:lnTo>
                      <a:lnTo>
                        <a:pt x="926" y="102"/>
                      </a:lnTo>
                      <a:lnTo>
                        <a:pt x="890" y="87"/>
                      </a:lnTo>
                      <a:lnTo>
                        <a:pt x="850" y="73"/>
                      </a:lnTo>
                      <a:lnTo>
                        <a:pt x="811" y="60"/>
                      </a:lnTo>
                      <a:lnTo>
                        <a:pt x="772" y="49"/>
                      </a:lnTo>
                      <a:lnTo>
                        <a:pt x="731" y="39"/>
                      </a:lnTo>
                      <a:lnTo>
                        <a:pt x="690" y="31"/>
                      </a:lnTo>
                      <a:lnTo>
                        <a:pt x="648" y="24"/>
                      </a:lnTo>
                      <a:lnTo>
                        <a:pt x="606" y="16"/>
                      </a:lnTo>
                      <a:lnTo>
                        <a:pt x="564" y="11"/>
                      </a:lnTo>
                      <a:lnTo>
                        <a:pt x="523" y="7"/>
                      </a:lnTo>
                      <a:lnTo>
                        <a:pt x="481" y="3"/>
                      </a:lnTo>
                      <a:lnTo>
                        <a:pt x="438" y="1"/>
                      </a:lnTo>
                      <a:lnTo>
                        <a:pt x="396" y="0"/>
                      </a:lnTo>
                      <a:lnTo>
                        <a:pt x="354" y="0"/>
                      </a:lnTo>
                      <a:lnTo>
                        <a:pt x="313" y="0"/>
                      </a:lnTo>
                      <a:lnTo>
                        <a:pt x="271" y="1"/>
                      </a:lnTo>
                      <a:lnTo>
                        <a:pt x="230" y="2"/>
                      </a:lnTo>
                      <a:lnTo>
                        <a:pt x="190" y="5"/>
                      </a:lnTo>
                      <a:lnTo>
                        <a:pt x="151" y="7"/>
                      </a:lnTo>
                      <a:lnTo>
                        <a:pt x="111" y="11"/>
                      </a:lnTo>
                      <a:lnTo>
                        <a:pt x="73" y="16"/>
                      </a:lnTo>
                      <a:lnTo>
                        <a:pt x="35" y="21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E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9" name="Freeform 7"/>
              <p:cNvSpPr>
                <a:spLocks/>
              </p:cNvSpPr>
              <p:nvPr/>
            </p:nvSpPr>
            <p:spPr bwMode="auto">
              <a:xfrm>
                <a:off x="1272564" y="-3401"/>
                <a:ext cx="387262" cy="702126"/>
              </a:xfrm>
              <a:custGeom>
                <a:avLst/>
                <a:gdLst/>
                <a:ahLst/>
                <a:cxnLst>
                  <a:cxn ang="0">
                    <a:pos x="1501" y="0"/>
                  </a:cxn>
                  <a:cxn ang="0">
                    <a:pos x="1520" y="62"/>
                  </a:cxn>
                  <a:cxn ang="0">
                    <a:pos x="1538" y="127"/>
                  </a:cxn>
                  <a:cxn ang="0">
                    <a:pos x="1552" y="191"/>
                  </a:cxn>
                  <a:cxn ang="0">
                    <a:pos x="1563" y="258"/>
                  </a:cxn>
                  <a:cxn ang="0">
                    <a:pos x="1571" y="325"/>
                  </a:cxn>
                  <a:cxn ang="0">
                    <a:pos x="1574" y="395"/>
                  </a:cxn>
                  <a:cxn ang="0">
                    <a:pos x="1576" y="465"/>
                  </a:cxn>
                  <a:cxn ang="0">
                    <a:pos x="1574" y="537"/>
                  </a:cxn>
                  <a:cxn ang="0">
                    <a:pos x="1562" y="671"/>
                  </a:cxn>
                  <a:cxn ang="0">
                    <a:pos x="1538" y="806"/>
                  </a:cxn>
                  <a:cxn ang="0">
                    <a:pos x="1502" y="942"/>
                  </a:cxn>
                  <a:cxn ang="0">
                    <a:pos x="1457" y="1076"/>
                  </a:cxn>
                  <a:cxn ang="0">
                    <a:pos x="1401" y="1211"/>
                  </a:cxn>
                  <a:cxn ang="0">
                    <a:pos x="1335" y="1344"/>
                  </a:cxn>
                  <a:cxn ang="0">
                    <a:pos x="1261" y="1477"/>
                  </a:cxn>
                  <a:cxn ang="0">
                    <a:pos x="1176" y="1609"/>
                  </a:cxn>
                  <a:cxn ang="0">
                    <a:pos x="1082" y="1739"/>
                  </a:cxn>
                  <a:cxn ang="0">
                    <a:pos x="980" y="1868"/>
                  </a:cxn>
                  <a:cxn ang="0">
                    <a:pos x="868" y="1995"/>
                  </a:cxn>
                  <a:cxn ang="0">
                    <a:pos x="749" y="2119"/>
                  </a:cxn>
                  <a:cxn ang="0">
                    <a:pos x="623" y="2241"/>
                  </a:cxn>
                  <a:cxn ang="0">
                    <a:pos x="489" y="2360"/>
                  </a:cxn>
                  <a:cxn ang="0">
                    <a:pos x="347" y="2476"/>
                  </a:cxn>
                  <a:cxn ang="0">
                    <a:pos x="199" y="2589"/>
                  </a:cxn>
                  <a:cxn ang="0">
                    <a:pos x="0" y="2580"/>
                  </a:cxn>
                  <a:cxn ang="0">
                    <a:pos x="146" y="2472"/>
                  </a:cxn>
                  <a:cxn ang="0">
                    <a:pos x="286" y="2361"/>
                  </a:cxn>
                  <a:cxn ang="0">
                    <a:pos x="419" y="2247"/>
                  </a:cxn>
                  <a:cxn ang="0">
                    <a:pos x="544" y="2129"/>
                  </a:cxn>
                  <a:cxn ang="0">
                    <a:pos x="662" y="2010"/>
                  </a:cxn>
                  <a:cxn ang="0">
                    <a:pos x="771" y="1887"/>
                  </a:cxn>
                  <a:cxn ang="0">
                    <a:pos x="873" y="1763"/>
                  </a:cxn>
                  <a:cxn ang="0">
                    <a:pos x="966" y="1638"/>
                  </a:cxn>
                  <a:cxn ang="0">
                    <a:pos x="1049" y="1510"/>
                  </a:cxn>
                  <a:cxn ang="0">
                    <a:pos x="1124" y="1382"/>
                  </a:cxn>
                  <a:cxn ang="0">
                    <a:pos x="1190" y="1252"/>
                  </a:cxn>
                  <a:cxn ang="0">
                    <a:pos x="1244" y="1122"/>
                  </a:cxn>
                  <a:cxn ang="0">
                    <a:pos x="1290" y="991"/>
                  </a:cxn>
                  <a:cxn ang="0">
                    <a:pos x="1324" y="861"/>
                  </a:cxn>
                  <a:cxn ang="0">
                    <a:pos x="1348" y="729"/>
                  </a:cxn>
                  <a:cxn ang="0">
                    <a:pos x="1361" y="599"/>
                  </a:cxn>
                  <a:cxn ang="0">
                    <a:pos x="1362" y="518"/>
                  </a:cxn>
                  <a:cxn ang="0">
                    <a:pos x="1359" y="439"/>
                  </a:cxn>
                  <a:cxn ang="0">
                    <a:pos x="1353" y="362"/>
                  </a:cxn>
                  <a:cxn ang="0">
                    <a:pos x="1342" y="286"/>
                  </a:cxn>
                  <a:cxn ang="0">
                    <a:pos x="1326" y="211"/>
                  </a:cxn>
                  <a:cxn ang="0">
                    <a:pos x="1306" y="139"/>
                  </a:cxn>
                  <a:cxn ang="0">
                    <a:pos x="1282" y="68"/>
                  </a:cxn>
                  <a:cxn ang="0">
                    <a:pos x="1254" y="0"/>
                  </a:cxn>
                </a:cxnLst>
                <a:rect l="0" t="0" r="r" b="b"/>
                <a:pathLst>
                  <a:path w="1576" h="2589">
                    <a:moveTo>
                      <a:pt x="1254" y="0"/>
                    </a:moveTo>
                    <a:lnTo>
                      <a:pt x="1501" y="0"/>
                    </a:lnTo>
                    <a:lnTo>
                      <a:pt x="1511" y="32"/>
                    </a:lnTo>
                    <a:lnTo>
                      <a:pt x="1520" y="62"/>
                    </a:lnTo>
                    <a:lnTo>
                      <a:pt x="1529" y="95"/>
                    </a:lnTo>
                    <a:lnTo>
                      <a:pt x="1538" y="127"/>
                    </a:lnTo>
                    <a:lnTo>
                      <a:pt x="1545" y="159"/>
                    </a:lnTo>
                    <a:lnTo>
                      <a:pt x="1552" y="191"/>
                    </a:lnTo>
                    <a:lnTo>
                      <a:pt x="1558" y="225"/>
                    </a:lnTo>
                    <a:lnTo>
                      <a:pt x="1563" y="258"/>
                    </a:lnTo>
                    <a:lnTo>
                      <a:pt x="1567" y="292"/>
                    </a:lnTo>
                    <a:lnTo>
                      <a:pt x="1571" y="325"/>
                    </a:lnTo>
                    <a:lnTo>
                      <a:pt x="1573" y="361"/>
                    </a:lnTo>
                    <a:lnTo>
                      <a:pt x="1574" y="395"/>
                    </a:lnTo>
                    <a:lnTo>
                      <a:pt x="1576" y="429"/>
                    </a:lnTo>
                    <a:lnTo>
                      <a:pt x="1576" y="465"/>
                    </a:lnTo>
                    <a:lnTo>
                      <a:pt x="1576" y="500"/>
                    </a:lnTo>
                    <a:lnTo>
                      <a:pt x="1574" y="537"/>
                    </a:lnTo>
                    <a:lnTo>
                      <a:pt x="1569" y="604"/>
                    </a:lnTo>
                    <a:lnTo>
                      <a:pt x="1562" y="671"/>
                    </a:lnTo>
                    <a:lnTo>
                      <a:pt x="1550" y="738"/>
                    </a:lnTo>
                    <a:lnTo>
                      <a:pt x="1538" y="806"/>
                    </a:lnTo>
                    <a:lnTo>
                      <a:pt x="1521" y="873"/>
                    </a:lnTo>
                    <a:lnTo>
                      <a:pt x="1502" y="942"/>
                    </a:lnTo>
                    <a:lnTo>
                      <a:pt x="1481" y="1009"/>
                    </a:lnTo>
                    <a:lnTo>
                      <a:pt x="1457" y="1076"/>
                    </a:lnTo>
                    <a:lnTo>
                      <a:pt x="1430" y="1144"/>
                    </a:lnTo>
                    <a:lnTo>
                      <a:pt x="1401" y="1211"/>
                    </a:lnTo>
                    <a:lnTo>
                      <a:pt x="1369" y="1279"/>
                    </a:lnTo>
                    <a:lnTo>
                      <a:pt x="1335" y="1344"/>
                    </a:lnTo>
                    <a:lnTo>
                      <a:pt x="1299" y="1411"/>
                    </a:lnTo>
                    <a:lnTo>
                      <a:pt x="1261" y="1477"/>
                    </a:lnTo>
                    <a:lnTo>
                      <a:pt x="1219" y="1544"/>
                    </a:lnTo>
                    <a:lnTo>
                      <a:pt x="1176" y="1609"/>
                    </a:lnTo>
                    <a:lnTo>
                      <a:pt x="1130" y="1675"/>
                    </a:lnTo>
                    <a:lnTo>
                      <a:pt x="1082" y="1739"/>
                    </a:lnTo>
                    <a:lnTo>
                      <a:pt x="1032" y="1804"/>
                    </a:lnTo>
                    <a:lnTo>
                      <a:pt x="980" y="1868"/>
                    </a:lnTo>
                    <a:lnTo>
                      <a:pt x="925" y="1932"/>
                    </a:lnTo>
                    <a:lnTo>
                      <a:pt x="868" y="1995"/>
                    </a:lnTo>
                    <a:lnTo>
                      <a:pt x="810" y="2057"/>
                    </a:lnTo>
                    <a:lnTo>
                      <a:pt x="749" y="2119"/>
                    </a:lnTo>
                    <a:lnTo>
                      <a:pt x="687" y="2180"/>
                    </a:lnTo>
                    <a:lnTo>
                      <a:pt x="623" y="2241"/>
                    </a:lnTo>
                    <a:lnTo>
                      <a:pt x="557" y="2300"/>
                    </a:lnTo>
                    <a:lnTo>
                      <a:pt x="489" y="2360"/>
                    </a:lnTo>
                    <a:lnTo>
                      <a:pt x="419" y="2418"/>
                    </a:lnTo>
                    <a:lnTo>
                      <a:pt x="347" y="2476"/>
                    </a:lnTo>
                    <a:lnTo>
                      <a:pt x="273" y="2533"/>
                    </a:lnTo>
                    <a:lnTo>
                      <a:pt x="199" y="2589"/>
                    </a:lnTo>
                    <a:lnTo>
                      <a:pt x="0" y="2589"/>
                    </a:lnTo>
                    <a:lnTo>
                      <a:pt x="0" y="2580"/>
                    </a:lnTo>
                    <a:lnTo>
                      <a:pt x="74" y="2527"/>
                    </a:lnTo>
                    <a:lnTo>
                      <a:pt x="146" y="2472"/>
                    </a:lnTo>
                    <a:lnTo>
                      <a:pt x="217" y="2417"/>
                    </a:lnTo>
                    <a:lnTo>
                      <a:pt x="286" y="2361"/>
                    </a:lnTo>
                    <a:lnTo>
                      <a:pt x="353" y="2304"/>
                    </a:lnTo>
                    <a:lnTo>
                      <a:pt x="419" y="2247"/>
                    </a:lnTo>
                    <a:lnTo>
                      <a:pt x="482" y="2189"/>
                    </a:lnTo>
                    <a:lnTo>
                      <a:pt x="544" y="2129"/>
                    </a:lnTo>
                    <a:lnTo>
                      <a:pt x="604" y="2070"/>
                    </a:lnTo>
                    <a:lnTo>
                      <a:pt x="662" y="2010"/>
                    </a:lnTo>
                    <a:lnTo>
                      <a:pt x="718" y="1949"/>
                    </a:lnTo>
                    <a:lnTo>
                      <a:pt x="771" y="1887"/>
                    </a:lnTo>
                    <a:lnTo>
                      <a:pt x="823" y="1825"/>
                    </a:lnTo>
                    <a:lnTo>
                      <a:pt x="873" y="1763"/>
                    </a:lnTo>
                    <a:lnTo>
                      <a:pt x="920" y="1701"/>
                    </a:lnTo>
                    <a:lnTo>
                      <a:pt x="966" y="1638"/>
                    </a:lnTo>
                    <a:lnTo>
                      <a:pt x="1009" y="1575"/>
                    </a:lnTo>
                    <a:lnTo>
                      <a:pt x="1049" y="1510"/>
                    </a:lnTo>
                    <a:lnTo>
                      <a:pt x="1088" y="1447"/>
                    </a:lnTo>
                    <a:lnTo>
                      <a:pt x="1124" y="1382"/>
                    </a:lnTo>
                    <a:lnTo>
                      <a:pt x="1158" y="1318"/>
                    </a:lnTo>
                    <a:lnTo>
                      <a:pt x="1190" y="1252"/>
                    </a:lnTo>
                    <a:lnTo>
                      <a:pt x="1219" y="1187"/>
                    </a:lnTo>
                    <a:lnTo>
                      <a:pt x="1244" y="1122"/>
                    </a:lnTo>
                    <a:lnTo>
                      <a:pt x="1268" y="1057"/>
                    </a:lnTo>
                    <a:lnTo>
                      <a:pt x="1290" y="991"/>
                    </a:lnTo>
                    <a:lnTo>
                      <a:pt x="1309" y="925"/>
                    </a:lnTo>
                    <a:lnTo>
                      <a:pt x="1324" y="861"/>
                    </a:lnTo>
                    <a:lnTo>
                      <a:pt x="1338" y="795"/>
                    </a:lnTo>
                    <a:lnTo>
                      <a:pt x="1348" y="729"/>
                    </a:lnTo>
                    <a:lnTo>
                      <a:pt x="1355" y="663"/>
                    </a:lnTo>
                    <a:lnTo>
                      <a:pt x="1361" y="599"/>
                    </a:lnTo>
                    <a:lnTo>
                      <a:pt x="1362" y="558"/>
                    </a:lnTo>
                    <a:lnTo>
                      <a:pt x="1362" y="518"/>
                    </a:lnTo>
                    <a:lnTo>
                      <a:pt x="1362" y="478"/>
                    </a:lnTo>
                    <a:lnTo>
                      <a:pt x="1359" y="439"/>
                    </a:lnTo>
                    <a:lnTo>
                      <a:pt x="1357" y="400"/>
                    </a:lnTo>
                    <a:lnTo>
                      <a:pt x="1353" y="362"/>
                    </a:lnTo>
                    <a:lnTo>
                      <a:pt x="1348" y="323"/>
                    </a:lnTo>
                    <a:lnTo>
                      <a:pt x="1342" y="286"/>
                    </a:lnTo>
                    <a:lnTo>
                      <a:pt x="1334" y="248"/>
                    </a:lnTo>
                    <a:lnTo>
                      <a:pt x="1326" y="211"/>
                    </a:lnTo>
                    <a:lnTo>
                      <a:pt x="1316" y="175"/>
                    </a:lnTo>
                    <a:lnTo>
                      <a:pt x="1306" y="139"/>
                    </a:lnTo>
                    <a:lnTo>
                      <a:pt x="1295" y="104"/>
                    </a:lnTo>
                    <a:lnTo>
                      <a:pt x="1282" y="68"/>
                    </a:lnTo>
                    <a:lnTo>
                      <a:pt x="1269" y="34"/>
                    </a:lnTo>
                    <a:lnTo>
                      <a:pt x="1254" y="0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" name="Freeform 12"/>
              <p:cNvSpPr>
                <a:spLocks/>
              </p:cNvSpPr>
              <p:nvPr/>
            </p:nvSpPr>
            <p:spPr bwMode="auto">
              <a:xfrm>
                <a:off x="1140022" y="-3401"/>
                <a:ext cx="397090" cy="702126"/>
              </a:xfrm>
              <a:custGeom>
                <a:avLst/>
                <a:gdLst/>
                <a:ahLst/>
                <a:cxnLst>
                  <a:cxn ang="0">
                    <a:pos x="1474" y="0"/>
                  </a:cxn>
                  <a:cxn ang="0">
                    <a:pos x="1509" y="72"/>
                  </a:cxn>
                  <a:cxn ang="0">
                    <a:pos x="1541" y="148"/>
                  </a:cxn>
                  <a:cxn ang="0">
                    <a:pos x="1566" y="225"/>
                  </a:cxn>
                  <a:cxn ang="0">
                    <a:pos x="1586" y="304"/>
                  </a:cxn>
                  <a:cxn ang="0">
                    <a:pos x="1601" y="386"/>
                  </a:cxn>
                  <a:cxn ang="0">
                    <a:pos x="1611" y="470"/>
                  </a:cxn>
                  <a:cxn ang="0">
                    <a:pos x="1615" y="556"/>
                  </a:cxn>
                  <a:cxn ang="0">
                    <a:pos x="1613" y="643"/>
                  </a:cxn>
                  <a:cxn ang="0">
                    <a:pos x="1600" y="773"/>
                  </a:cxn>
                  <a:cxn ang="0">
                    <a:pos x="1576" y="903"/>
                  </a:cxn>
                  <a:cxn ang="0">
                    <a:pos x="1541" y="1033"/>
                  </a:cxn>
                  <a:cxn ang="0">
                    <a:pos x="1494" y="1162"/>
                  </a:cxn>
                  <a:cxn ang="0">
                    <a:pos x="1437" y="1291"/>
                  </a:cxn>
                  <a:cxn ang="0">
                    <a:pos x="1368" y="1419"/>
                  </a:cxn>
                  <a:cxn ang="0">
                    <a:pos x="1291" y="1546"/>
                  </a:cxn>
                  <a:cxn ang="0">
                    <a:pos x="1204" y="1671"/>
                  </a:cxn>
                  <a:cxn ang="0">
                    <a:pos x="1108" y="1795"/>
                  </a:cxn>
                  <a:cxn ang="0">
                    <a:pos x="1003" y="1917"/>
                  </a:cxn>
                  <a:cxn ang="0">
                    <a:pos x="889" y="2036"/>
                  </a:cxn>
                  <a:cxn ang="0">
                    <a:pos x="767" y="2153"/>
                  </a:cxn>
                  <a:cxn ang="0">
                    <a:pos x="638" y="2267"/>
                  </a:cxn>
                  <a:cxn ang="0">
                    <a:pos x="502" y="2377"/>
                  </a:cxn>
                  <a:cxn ang="0">
                    <a:pos x="357" y="2485"/>
                  </a:cxn>
                  <a:cxn ang="0">
                    <a:pos x="207" y="2589"/>
                  </a:cxn>
                  <a:cxn ang="0">
                    <a:pos x="76" y="2539"/>
                  </a:cxn>
                  <a:cxn ang="0">
                    <a:pos x="224" y="2439"/>
                  </a:cxn>
                  <a:cxn ang="0">
                    <a:pos x="365" y="2334"/>
                  </a:cxn>
                  <a:cxn ang="0">
                    <a:pos x="499" y="2227"/>
                  </a:cxn>
                  <a:cxn ang="0">
                    <a:pos x="624" y="2115"/>
                  </a:cxn>
                  <a:cxn ang="0">
                    <a:pos x="743" y="2001"/>
                  </a:cxn>
                  <a:cxn ang="0">
                    <a:pos x="853" y="1884"/>
                  </a:cxn>
                  <a:cxn ang="0">
                    <a:pos x="955" y="1765"/>
                  </a:cxn>
                  <a:cxn ang="0">
                    <a:pos x="1047" y="1644"/>
                  </a:cxn>
                  <a:cxn ang="0">
                    <a:pos x="1129" y="1522"/>
                  </a:cxn>
                  <a:cxn ang="0">
                    <a:pos x="1203" y="1398"/>
                  </a:cxn>
                  <a:cxn ang="0">
                    <a:pos x="1265" y="1272"/>
                  </a:cxn>
                  <a:cxn ang="0">
                    <a:pos x="1318" y="1146"/>
                  </a:cxn>
                  <a:cxn ang="0">
                    <a:pos x="1360" y="1019"/>
                  </a:cxn>
                  <a:cxn ang="0">
                    <a:pos x="1390" y="892"/>
                  </a:cxn>
                  <a:cxn ang="0">
                    <a:pos x="1408" y="766"/>
                  </a:cxn>
                  <a:cxn ang="0">
                    <a:pos x="1414" y="654"/>
                  </a:cxn>
                  <a:cxn ang="0">
                    <a:pos x="1412" y="557"/>
                  </a:cxn>
                  <a:cxn ang="0">
                    <a:pos x="1401" y="463"/>
                  </a:cxn>
                  <a:cxn ang="0">
                    <a:pos x="1385" y="372"/>
                  </a:cxn>
                  <a:cxn ang="0">
                    <a:pos x="1361" y="285"/>
                  </a:cxn>
                  <a:cxn ang="0">
                    <a:pos x="1329" y="199"/>
                  </a:cxn>
                  <a:cxn ang="0">
                    <a:pos x="1291" y="116"/>
                  </a:cxn>
                  <a:cxn ang="0">
                    <a:pos x="1247" y="38"/>
                  </a:cxn>
                </a:cxnLst>
                <a:rect l="0" t="0" r="r" b="b"/>
                <a:pathLst>
                  <a:path w="1615" h="2589">
                    <a:moveTo>
                      <a:pt x="1222" y="0"/>
                    </a:moveTo>
                    <a:lnTo>
                      <a:pt x="1474" y="0"/>
                    </a:lnTo>
                    <a:lnTo>
                      <a:pt x="1493" y="35"/>
                    </a:lnTo>
                    <a:lnTo>
                      <a:pt x="1509" y="72"/>
                    </a:lnTo>
                    <a:lnTo>
                      <a:pt x="1525" y="110"/>
                    </a:lnTo>
                    <a:lnTo>
                      <a:pt x="1541" y="148"/>
                    </a:lnTo>
                    <a:lnTo>
                      <a:pt x="1553" y="186"/>
                    </a:lnTo>
                    <a:lnTo>
                      <a:pt x="1566" y="225"/>
                    </a:lnTo>
                    <a:lnTo>
                      <a:pt x="1577" y="265"/>
                    </a:lnTo>
                    <a:lnTo>
                      <a:pt x="1586" y="304"/>
                    </a:lnTo>
                    <a:lnTo>
                      <a:pt x="1595" y="344"/>
                    </a:lnTo>
                    <a:lnTo>
                      <a:pt x="1601" y="386"/>
                    </a:lnTo>
                    <a:lnTo>
                      <a:pt x="1606" y="428"/>
                    </a:lnTo>
                    <a:lnTo>
                      <a:pt x="1611" y="470"/>
                    </a:lnTo>
                    <a:lnTo>
                      <a:pt x="1614" y="513"/>
                    </a:lnTo>
                    <a:lnTo>
                      <a:pt x="1615" y="556"/>
                    </a:lnTo>
                    <a:lnTo>
                      <a:pt x="1615" y="599"/>
                    </a:lnTo>
                    <a:lnTo>
                      <a:pt x="1613" y="643"/>
                    </a:lnTo>
                    <a:lnTo>
                      <a:pt x="1608" y="708"/>
                    </a:lnTo>
                    <a:lnTo>
                      <a:pt x="1600" y="773"/>
                    </a:lnTo>
                    <a:lnTo>
                      <a:pt x="1590" y="838"/>
                    </a:lnTo>
                    <a:lnTo>
                      <a:pt x="1576" y="903"/>
                    </a:lnTo>
                    <a:lnTo>
                      <a:pt x="1560" y="967"/>
                    </a:lnTo>
                    <a:lnTo>
                      <a:pt x="1541" y="1033"/>
                    </a:lnTo>
                    <a:lnTo>
                      <a:pt x="1518" y="1098"/>
                    </a:lnTo>
                    <a:lnTo>
                      <a:pt x="1494" y="1162"/>
                    </a:lnTo>
                    <a:lnTo>
                      <a:pt x="1466" y="1227"/>
                    </a:lnTo>
                    <a:lnTo>
                      <a:pt x="1437" y="1291"/>
                    </a:lnTo>
                    <a:lnTo>
                      <a:pt x="1404" y="1354"/>
                    </a:lnTo>
                    <a:lnTo>
                      <a:pt x="1368" y="1419"/>
                    </a:lnTo>
                    <a:lnTo>
                      <a:pt x="1332" y="1482"/>
                    </a:lnTo>
                    <a:lnTo>
                      <a:pt x="1291" y="1546"/>
                    </a:lnTo>
                    <a:lnTo>
                      <a:pt x="1250" y="1609"/>
                    </a:lnTo>
                    <a:lnTo>
                      <a:pt x="1204" y="1671"/>
                    </a:lnTo>
                    <a:lnTo>
                      <a:pt x="1157" y="1733"/>
                    </a:lnTo>
                    <a:lnTo>
                      <a:pt x="1108" y="1795"/>
                    </a:lnTo>
                    <a:lnTo>
                      <a:pt x="1057" y="1856"/>
                    </a:lnTo>
                    <a:lnTo>
                      <a:pt x="1003" y="1917"/>
                    </a:lnTo>
                    <a:lnTo>
                      <a:pt x="947" y="1976"/>
                    </a:lnTo>
                    <a:lnTo>
                      <a:pt x="889" y="2036"/>
                    </a:lnTo>
                    <a:lnTo>
                      <a:pt x="829" y="2095"/>
                    </a:lnTo>
                    <a:lnTo>
                      <a:pt x="767" y="2153"/>
                    </a:lnTo>
                    <a:lnTo>
                      <a:pt x="704" y="2210"/>
                    </a:lnTo>
                    <a:lnTo>
                      <a:pt x="638" y="2267"/>
                    </a:lnTo>
                    <a:lnTo>
                      <a:pt x="571" y="2323"/>
                    </a:lnTo>
                    <a:lnTo>
                      <a:pt x="502" y="2377"/>
                    </a:lnTo>
                    <a:lnTo>
                      <a:pt x="431" y="2432"/>
                    </a:lnTo>
                    <a:lnTo>
                      <a:pt x="357" y="2485"/>
                    </a:lnTo>
                    <a:lnTo>
                      <a:pt x="283" y="2537"/>
                    </a:lnTo>
                    <a:lnTo>
                      <a:pt x="207" y="2589"/>
                    </a:lnTo>
                    <a:lnTo>
                      <a:pt x="0" y="2589"/>
                    </a:lnTo>
                    <a:lnTo>
                      <a:pt x="76" y="2539"/>
                    </a:lnTo>
                    <a:lnTo>
                      <a:pt x="151" y="2490"/>
                    </a:lnTo>
                    <a:lnTo>
                      <a:pt x="224" y="2439"/>
                    </a:lnTo>
                    <a:lnTo>
                      <a:pt x="295" y="2387"/>
                    </a:lnTo>
                    <a:lnTo>
                      <a:pt x="365" y="2334"/>
                    </a:lnTo>
                    <a:lnTo>
                      <a:pt x="433" y="2281"/>
                    </a:lnTo>
                    <a:lnTo>
                      <a:pt x="499" y="2227"/>
                    </a:lnTo>
                    <a:lnTo>
                      <a:pt x="562" y="2171"/>
                    </a:lnTo>
                    <a:lnTo>
                      <a:pt x="624" y="2115"/>
                    </a:lnTo>
                    <a:lnTo>
                      <a:pt x="685" y="2058"/>
                    </a:lnTo>
                    <a:lnTo>
                      <a:pt x="743" y="2001"/>
                    </a:lnTo>
                    <a:lnTo>
                      <a:pt x="799" y="1943"/>
                    </a:lnTo>
                    <a:lnTo>
                      <a:pt x="853" y="1884"/>
                    </a:lnTo>
                    <a:lnTo>
                      <a:pt x="905" y="1825"/>
                    </a:lnTo>
                    <a:lnTo>
                      <a:pt x="955" y="1765"/>
                    </a:lnTo>
                    <a:lnTo>
                      <a:pt x="1002" y="1705"/>
                    </a:lnTo>
                    <a:lnTo>
                      <a:pt x="1047" y="1644"/>
                    </a:lnTo>
                    <a:lnTo>
                      <a:pt x="1089" y="1582"/>
                    </a:lnTo>
                    <a:lnTo>
                      <a:pt x="1129" y="1522"/>
                    </a:lnTo>
                    <a:lnTo>
                      <a:pt x="1167" y="1460"/>
                    </a:lnTo>
                    <a:lnTo>
                      <a:pt x="1203" y="1398"/>
                    </a:lnTo>
                    <a:lnTo>
                      <a:pt x="1236" y="1334"/>
                    </a:lnTo>
                    <a:lnTo>
                      <a:pt x="1265" y="1272"/>
                    </a:lnTo>
                    <a:lnTo>
                      <a:pt x="1293" y="1209"/>
                    </a:lnTo>
                    <a:lnTo>
                      <a:pt x="1318" y="1146"/>
                    </a:lnTo>
                    <a:lnTo>
                      <a:pt x="1339" y="1082"/>
                    </a:lnTo>
                    <a:lnTo>
                      <a:pt x="1360" y="1019"/>
                    </a:lnTo>
                    <a:lnTo>
                      <a:pt x="1376" y="956"/>
                    </a:lnTo>
                    <a:lnTo>
                      <a:pt x="1390" y="892"/>
                    </a:lnTo>
                    <a:lnTo>
                      <a:pt x="1400" y="829"/>
                    </a:lnTo>
                    <a:lnTo>
                      <a:pt x="1408" y="766"/>
                    </a:lnTo>
                    <a:lnTo>
                      <a:pt x="1413" y="704"/>
                    </a:lnTo>
                    <a:lnTo>
                      <a:pt x="1414" y="654"/>
                    </a:lnTo>
                    <a:lnTo>
                      <a:pt x="1414" y="605"/>
                    </a:lnTo>
                    <a:lnTo>
                      <a:pt x="1412" y="557"/>
                    </a:lnTo>
                    <a:lnTo>
                      <a:pt x="1408" y="510"/>
                    </a:lnTo>
                    <a:lnTo>
                      <a:pt x="1401" y="463"/>
                    </a:lnTo>
                    <a:lnTo>
                      <a:pt x="1394" y="418"/>
                    </a:lnTo>
                    <a:lnTo>
                      <a:pt x="1385" y="372"/>
                    </a:lnTo>
                    <a:lnTo>
                      <a:pt x="1374" y="328"/>
                    </a:lnTo>
                    <a:lnTo>
                      <a:pt x="1361" y="285"/>
                    </a:lnTo>
                    <a:lnTo>
                      <a:pt x="1346" y="242"/>
                    </a:lnTo>
                    <a:lnTo>
                      <a:pt x="1329" y="199"/>
                    </a:lnTo>
                    <a:lnTo>
                      <a:pt x="1312" y="158"/>
                    </a:lnTo>
                    <a:lnTo>
                      <a:pt x="1291" y="116"/>
                    </a:lnTo>
                    <a:lnTo>
                      <a:pt x="1270" y="77"/>
                    </a:lnTo>
                    <a:lnTo>
                      <a:pt x="1247" y="38"/>
                    </a:lnTo>
                    <a:lnTo>
                      <a:pt x="1222" y="0"/>
                    </a:lnTo>
                    <a:close/>
                  </a:path>
                </a:pathLst>
              </a:custGeom>
              <a:solidFill>
                <a:srgbClr val="005A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5" name="bk object 16"/>
            <p:cNvSpPr/>
            <p:nvPr/>
          </p:nvSpPr>
          <p:spPr>
            <a:xfrm rot="10800000">
              <a:off x="-2912" y="6755502"/>
              <a:ext cx="10692130" cy="81280"/>
            </a:xfrm>
            <a:custGeom>
              <a:avLst/>
              <a:gdLst/>
              <a:ahLst/>
              <a:cxnLst/>
              <a:rect l="l" t="t" r="r" b="b"/>
              <a:pathLst>
                <a:path w="10692130" h="81279">
                  <a:moveTo>
                    <a:pt x="0" y="80733"/>
                  </a:moveTo>
                  <a:lnTo>
                    <a:pt x="10692003" y="80733"/>
                  </a:lnTo>
                  <a:lnTo>
                    <a:pt x="10692003" y="0"/>
                  </a:lnTo>
                  <a:lnTo>
                    <a:pt x="0" y="0"/>
                  </a:lnTo>
                  <a:lnTo>
                    <a:pt x="0" y="8073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bk object 23"/>
            <p:cNvSpPr/>
            <p:nvPr/>
          </p:nvSpPr>
          <p:spPr>
            <a:xfrm>
              <a:off x="0" y="6840004"/>
              <a:ext cx="10692130" cy="720090"/>
            </a:xfrm>
            <a:custGeom>
              <a:avLst/>
              <a:gdLst/>
              <a:ahLst/>
              <a:cxnLst/>
              <a:rect l="l" t="t" r="r" b="b"/>
              <a:pathLst>
                <a:path w="10692130" h="720090">
                  <a:moveTo>
                    <a:pt x="10692003" y="720001"/>
                  </a:moveTo>
                  <a:lnTo>
                    <a:pt x="0" y="720001"/>
                  </a:lnTo>
                  <a:lnTo>
                    <a:pt x="0" y="0"/>
                  </a:lnTo>
                  <a:lnTo>
                    <a:pt x="10692003" y="0"/>
                  </a:lnTo>
                  <a:lnTo>
                    <a:pt x="10692003" y="720001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Holder 4"/>
            <p:cNvSpPr txBox="1">
              <a:spLocks/>
            </p:cNvSpPr>
            <p:nvPr/>
          </p:nvSpPr>
          <p:spPr>
            <a:xfrm>
              <a:off x="525613" y="7067482"/>
              <a:ext cx="8750177" cy="264194"/>
            </a:xfrm>
            <a:prstGeom prst="rect">
              <a:avLst/>
            </a:prstGeom>
          </p:spPr>
          <p:txBody>
            <a:bodyPr lIns="0" tIns="0" rIns="0" bIns="0"/>
            <a:lstStyle>
              <a:lvl1pPr marL="0" algn="l" defTabSz="0">
                <a:defRPr sz="1800" b="0" i="0" spc="0">
                  <a:solidFill>
                    <a:srgbClr val="3C3C3B"/>
                  </a:solidFill>
                  <a:latin typeface="EurofontC" pitchFamily="2" charset="0"/>
                  <a:cs typeface="EurofontC" pitchFamily="2" charset="0"/>
                </a:defRPr>
              </a:lvl1pPr>
            </a:lstStyle>
            <a:p>
              <a:pPr marL="0" marR="0" lvl="0" indent="0" algn="l" defTabSz="0" rtl="0" eaLnBrk="1" fontAlgn="auto" latinLnBrk="0" hangingPunct="1">
                <a:lnSpc>
                  <a:spcPts val="192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8 800 555 54 45 | </a:t>
              </a:r>
              <a:r>
                <a:rPr kumimoji="0" lang="ru-RU" sz="1800" b="0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www.spsr.ru</a:t>
              </a: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                                                                       ЭКСПРЕСС-ДОСТАВКА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  <p:sp>
          <p:nvSpPr>
            <p:cNvPr id="18" name="Номер слайда 5"/>
            <p:cNvSpPr txBox="1">
              <a:spLocks/>
            </p:cNvSpPr>
            <p:nvPr/>
          </p:nvSpPr>
          <p:spPr>
            <a:xfrm>
              <a:off x="9204352" y="6981693"/>
              <a:ext cx="954378" cy="402567"/>
            </a:xfrm>
            <a:prstGeom prst="rect">
              <a:avLst/>
            </a:prstGeom>
          </p:spPr>
          <p:txBody>
            <a:bodyPr vert="horz" lIns="99569" tIns="49785" rIns="99569" bIns="49785" rtlCol="0" anchor="ctr"/>
            <a:lstStyle>
              <a:lvl1pPr algn="r">
                <a:defRPr sz="1800">
                  <a:solidFill>
                    <a:srgbClr val="FF0000"/>
                  </a:solidFill>
                  <a:latin typeface="Calibri" pitchFamily="34" charset="0"/>
                  <a:cs typeface="Calibri" pitchFamily="34" charset="0"/>
                </a:defRPr>
              </a:lvl1pPr>
            </a:lstStyle>
            <a:p>
              <a:pPr marL="0" marR="0" lvl="0" indent="0" algn="r" defTabSz="99569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fld id="{4F7735C7-5BD9-4968-9052-41100904DB77}" type="slidenum">
                <a:rPr kumimoji="0" lang="ru-RU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pPr marL="0" marR="0" lvl="0" indent="0" algn="r" defTabSz="99569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t>3</a:t>
              </a:fld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/00</a:t>
              </a: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</p:grpSp>
      <p:sp>
        <p:nvSpPr>
          <p:cNvPr id="33" name="Заголовок 1"/>
          <p:cNvSpPr>
            <a:spLocks noGrp="1"/>
          </p:cNvSpPr>
          <p:nvPr>
            <p:ph type="ctrTitle"/>
          </p:nvPr>
        </p:nvSpPr>
        <p:spPr>
          <a:xfrm>
            <a:off x="1532079" y="0"/>
            <a:ext cx="885831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sz="2400" b="1" dirty="0" smtClean="0">
                <a:solidFill>
                  <a:schemeClr val="bg1"/>
                </a:solidFill>
              </a:rPr>
              <a:t>Хороший интернет-магазин доставляет заказанные товары</a:t>
            </a:r>
            <a:endParaRPr lang="ru-RU" sz="2400" b="1" dirty="0">
              <a:solidFill>
                <a:schemeClr val="bg1"/>
              </a:solidFill>
            </a:endParaRPr>
          </a:p>
        </p:txBody>
      </p:sp>
      <p:pic>
        <p:nvPicPr>
          <p:cNvPr id="24" name="Picture 2"/>
          <p:cNvPicPr>
            <a:picLocks noChangeAspect="1" noChangeArrowheads="1"/>
          </p:cNvPicPr>
          <p:nvPr/>
        </p:nvPicPr>
        <p:blipFill>
          <a:blip r:embed="rId2" cstate="print">
            <a:lum bright="10000"/>
          </a:blip>
          <a:srcRect/>
          <a:stretch>
            <a:fillRect/>
          </a:stretch>
        </p:blipFill>
        <p:spPr bwMode="auto">
          <a:xfrm>
            <a:off x="5492814" y="1423177"/>
            <a:ext cx="4497356" cy="4373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7" name="Rectangle 12"/>
          <p:cNvSpPr>
            <a:spLocks noChangeArrowheads="1"/>
          </p:cNvSpPr>
          <p:nvPr/>
        </p:nvSpPr>
        <p:spPr bwMode="auto">
          <a:xfrm>
            <a:off x="1060420" y="3923507"/>
            <a:ext cx="5214974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ru-RU" sz="2400" b="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И это </a:t>
            </a:r>
            <a:r>
              <a:rPr lang="ru-RU" sz="2400" b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делает клиента </a:t>
            </a:r>
            <a:r>
              <a:rPr lang="ru-RU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довольным</a:t>
            </a:r>
            <a:r>
              <a:rPr lang="ru-RU" sz="2400" b="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.</a:t>
            </a:r>
          </a:p>
        </p:txBody>
      </p:sp>
      <p:sp>
        <p:nvSpPr>
          <p:cNvPr id="28" name="Text Box 9"/>
          <p:cNvSpPr txBox="1">
            <a:spLocks noChangeArrowheads="1"/>
          </p:cNvSpPr>
          <p:nvPr/>
        </p:nvSpPr>
        <p:spPr bwMode="auto">
          <a:xfrm>
            <a:off x="1060420" y="4611344"/>
            <a:ext cx="7572428" cy="19389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2400" b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Именно </a:t>
            </a:r>
            <a:r>
              <a:rPr lang="ru-RU" sz="2400" b="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наличие </a:t>
            </a:r>
            <a:r>
              <a:rPr lang="ru-RU" sz="2400" b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удовлетворенных</a:t>
            </a:r>
            <a:br>
              <a:rPr lang="ru-RU" sz="2400" b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</a:br>
            <a:r>
              <a:rPr lang="ru-RU" sz="2400" b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клиентов</a:t>
            </a:r>
            <a:r>
              <a:rPr lang="ru-RU" sz="2400" b="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, которые делают </a:t>
            </a:r>
            <a:r>
              <a:rPr lang="ru-RU" sz="2400" b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покупки вновь </a:t>
            </a:r>
            <a:br>
              <a:rPr lang="ru-RU" sz="2400" b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</a:br>
            <a:r>
              <a:rPr lang="ru-RU" sz="2400" b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и </a:t>
            </a:r>
            <a:r>
              <a:rPr lang="ru-RU" sz="2400" b="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вновь, а так же рекомендуют </a:t>
            </a:r>
            <a:r>
              <a:rPr lang="ru-RU" sz="2400" b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это делать </a:t>
            </a:r>
            <a:br>
              <a:rPr lang="ru-RU" sz="2400" b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</a:br>
            <a:r>
              <a:rPr lang="ru-RU" sz="2400" b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друзьям</a:t>
            </a:r>
            <a:r>
              <a:rPr lang="ru-RU" sz="2400" b="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, </a:t>
            </a:r>
            <a:r>
              <a:rPr lang="ru-RU" sz="2400" b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отличает </a:t>
            </a: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действительно хороший </a:t>
            </a:r>
            <a:b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</a:br>
            <a:r>
              <a:rPr lang="ru-RU" sz="2400" b="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интернет-магазин от </a:t>
            </a:r>
            <a:r>
              <a:rPr lang="ru-RU" sz="2400" b="0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других.</a:t>
            </a:r>
          </a:p>
        </p:txBody>
      </p:sp>
      <p:sp>
        <p:nvSpPr>
          <p:cNvPr id="30" name="Прямоугольник 29"/>
          <p:cNvSpPr/>
          <p:nvPr/>
        </p:nvSpPr>
        <p:spPr>
          <a:xfrm>
            <a:off x="703230" y="1637491"/>
            <a:ext cx="4857784" cy="16893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20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en-US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УДОБНО</a:t>
            </a:r>
          </a:p>
          <a:p>
            <a:pPr>
              <a:lnSpc>
                <a:spcPts val="20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en-US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НАДЕЖНО</a:t>
            </a:r>
          </a:p>
          <a:p>
            <a:pPr>
              <a:lnSpc>
                <a:spcPts val="20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en-US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БЫСТРО</a:t>
            </a:r>
          </a:p>
          <a:p>
            <a:pPr>
              <a:lnSpc>
                <a:spcPts val="20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en-US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В СРОК</a:t>
            </a:r>
            <a:endParaRPr lang="ru-RU" sz="2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Прямоугольник 26"/>
          <p:cNvSpPr/>
          <p:nvPr/>
        </p:nvSpPr>
        <p:spPr>
          <a:xfrm>
            <a:off x="0" y="1280301"/>
            <a:ext cx="10693400" cy="328614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рямоугольник 27"/>
          <p:cNvSpPr/>
          <p:nvPr/>
        </p:nvSpPr>
        <p:spPr>
          <a:xfrm>
            <a:off x="703230" y="1637491"/>
            <a:ext cx="6215106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20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en-US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ПРИЕМ ТОВАРА ОТ ПОСТАВЩИКА</a:t>
            </a:r>
          </a:p>
          <a:p>
            <a:pPr>
              <a:lnSpc>
                <a:spcPts val="20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en-US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ХРАНЕНИЕ ТОВАРА</a:t>
            </a:r>
          </a:p>
          <a:p>
            <a:pPr>
              <a:lnSpc>
                <a:spcPts val="20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en-US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КОМПЛЕКТАЦИЯ ЗАКАЗА</a:t>
            </a:r>
          </a:p>
          <a:p>
            <a:pPr>
              <a:lnSpc>
                <a:spcPts val="20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en-US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УПАКОВКА ЗАКАЗА</a:t>
            </a:r>
          </a:p>
          <a:p>
            <a:pPr>
              <a:lnSpc>
                <a:spcPts val="20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en-US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ОТПРАВКА ЗАКАЗА И ПРИЕМ ПЛАТЕЖЕЙ</a:t>
            </a:r>
          </a:p>
          <a:p>
            <a:pPr>
              <a:lnSpc>
                <a:spcPts val="20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en-US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ОБРАБОТКА ВОЗВРАТА</a:t>
            </a:r>
            <a:endParaRPr lang="ru-RU" sz="2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</a:endParaRPr>
          </a:p>
        </p:txBody>
      </p:sp>
      <p:grpSp>
        <p:nvGrpSpPr>
          <p:cNvPr id="2" name="Группа 31"/>
          <p:cNvGrpSpPr/>
          <p:nvPr/>
        </p:nvGrpSpPr>
        <p:grpSpPr>
          <a:xfrm>
            <a:off x="-2912" y="-3401"/>
            <a:ext cx="10696312" cy="7563495"/>
            <a:chOff x="-2912" y="-3401"/>
            <a:chExt cx="10696312" cy="7563495"/>
          </a:xfrm>
        </p:grpSpPr>
        <p:grpSp>
          <p:nvGrpSpPr>
            <p:cNvPr id="3" name="Группа 20"/>
            <p:cNvGrpSpPr/>
            <p:nvPr/>
          </p:nvGrpSpPr>
          <p:grpSpPr>
            <a:xfrm>
              <a:off x="0" y="-3401"/>
              <a:ext cx="10693400" cy="784430"/>
              <a:chOff x="0" y="-3401"/>
              <a:chExt cx="10693400" cy="784430"/>
            </a:xfrm>
          </p:grpSpPr>
          <p:sp>
            <p:nvSpPr>
              <p:cNvPr id="5" name="bk object 16"/>
              <p:cNvSpPr/>
              <p:nvPr/>
            </p:nvSpPr>
            <p:spPr>
              <a:xfrm>
                <a:off x="0" y="699749"/>
                <a:ext cx="10692130" cy="81280"/>
              </a:xfrm>
              <a:custGeom>
                <a:avLst/>
                <a:gdLst/>
                <a:ahLst/>
                <a:cxnLst/>
                <a:rect l="l" t="t" r="r" b="b"/>
                <a:pathLst>
                  <a:path w="10692130" h="81279">
                    <a:moveTo>
                      <a:pt x="0" y="80733"/>
                    </a:moveTo>
                    <a:lnTo>
                      <a:pt x="10692003" y="80733"/>
                    </a:lnTo>
                    <a:lnTo>
                      <a:pt x="10692003" y="0"/>
                    </a:lnTo>
                    <a:lnTo>
                      <a:pt x="0" y="0"/>
                    </a:lnTo>
                    <a:lnTo>
                      <a:pt x="0" y="8073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5400000" scaled="1"/>
                <a:tileRect/>
              </a:gra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6" name="bk object 17"/>
              <p:cNvSpPr/>
              <p:nvPr/>
            </p:nvSpPr>
            <p:spPr>
              <a:xfrm>
                <a:off x="0" y="-3157"/>
                <a:ext cx="10693400" cy="702945"/>
              </a:xfrm>
              <a:custGeom>
                <a:avLst/>
                <a:gdLst/>
                <a:ahLst/>
                <a:cxnLst/>
                <a:rect l="l" t="t" r="r" b="b"/>
                <a:pathLst>
                  <a:path w="10687050" h="702945">
                    <a:moveTo>
                      <a:pt x="0" y="702906"/>
                    </a:moveTo>
                    <a:lnTo>
                      <a:pt x="10686605" y="702906"/>
                    </a:lnTo>
                    <a:lnTo>
                      <a:pt x="10686605" y="0"/>
                    </a:lnTo>
                    <a:lnTo>
                      <a:pt x="0" y="0"/>
                    </a:lnTo>
                    <a:lnTo>
                      <a:pt x="0" y="702906"/>
                    </a:lnTo>
                    <a:close/>
                  </a:path>
                </a:pathLst>
              </a:custGeom>
              <a:solidFill>
                <a:srgbClr val="E30613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7" name="bk object 19"/>
              <p:cNvSpPr/>
              <p:nvPr/>
            </p:nvSpPr>
            <p:spPr>
              <a:xfrm>
                <a:off x="0" y="-3157"/>
                <a:ext cx="1614170" cy="702129"/>
              </a:xfrm>
              <a:custGeom>
                <a:avLst/>
                <a:gdLst/>
                <a:ahLst/>
                <a:cxnLst/>
                <a:rect l="l" t="t" r="r" b="b"/>
                <a:pathLst>
                  <a:path w="1614170" h="704850">
                    <a:moveTo>
                      <a:pt x="1600723" y="0"/>
                    </a:moveTo>
                    <a:lnTo>
                      <a:pt x="0" y="0"/>
                    </a:lnTo>
                    <a:lnTo>
                      <a:pt x="0" y="704545"/>
                    </a:lnTo>
                    <a:lnTo>
                      <a:pt x="1313078" y="704545"/>
                    </a:lnTo>
                    <a:lnTo>
                      <a:pt x="1343177" y="675788"/>
                    </a:lnTo>
                    <a:lnTo>
                      <a:pt x="1374567" y="643564"/>
                    </a:lnTo>
                    <a:lnTo>
                      <a:pt x="1404280" y="610698"/>
                    </a:lnTo>
                    <a:lnTo>
                      <a:pt x="1432262" y="577234"/>
                    </a:lnTo>
                    <a:lnTo>
                      <a:pt x="1458460" y="543215"/>
                    </a:lnTo>
                    <a:lnTo>
                      <a:pt x="1482820" y="508684"/>
                    </a:lnTo>
                    <a:lnTo>
                      <a:pt x="1505287" y="473686"/>
                    </a:lnTo>
                    <a:lnTo>
                      <a:pt x="1525808" y="438263"/>
                    </a:lnTo>
                    <a:lnTo>
                      <a:pt x="1544329" y="402458"/>
                    </a:lnTo>
                    <a:lnTo>
                      <a:pt x="1560797" y="366316"/>
                    </a:lnTo>
                    <a:lnTo>
                      <a:pt x="1575156" y="329879"/>
                    </a:lnTo>
                    <a:lnTo>
                      <a:pt x="1587354" y="293190"/>
                    </a:lnTo>
                    <a:lnTo>
                      <a:pt x="1597336" y="256294"/>
                    </a:lnTo>
                    <a:lnTo>
                      <a:pt x="1610439" y="182052"/>
                    </a:lnTo>
                    <a:lnTo>
                      <a:pt x="1613963" y="104570"/>
                    </a:lnTo>
                    <a:lnTo>
                      <a:pt x="1611602" y="65277"/>
                    </a:lnTo>
                    <a:lnTo>
                      <a:pt x="1606434" y="26949"/>
                    </a:lnTo>
                    <a:lnTo>
                      <a:pt x="1600723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grpSp>
            <p:nvGrpSpPr>
              <p:cNvPr id="4" name="Группа 20"/>
              <p:cNvGrpSpPr/>
              <p:nvPr/>
            </p:nvGrpSpPr>
            <p:grpSpPr>
              <a:xfrm>
                <a:off x="274602" y="63492"/>
                <a:ext cx="857256" cy="573597"/>
                <a:chOff x="471488" y="246063"/>
                <a:chExt cx="1300163" cy="869950"/>
              </a:xfrm>
            </p:grpSpPr>
            <p:sp>
              <p:nvSpPr>
                <p:cNvPr id="11" name="Freeform 8"/>
                <p:cNvSpPr>
                  <a:spLocks/>
                </p:cNvSpPr>
                <p:nvPr/>
              </p:nvSpPr>
              <p:spPr bwMode="auto">
                <a:xfrm>
                  <a:off x="471488" y="246063"/>
                  <a:ext cx="1300163" cy="869950"/>
                </a:xfrm>
                <a:custGeom>
                  <a:avLst/>
                  <a:gdLst/>
                  <a:ahLst/>
                  <a:cxnLst>
                    <a:cxn ang="0">
                      <a:pos x="1860" y="22"/>
                    </a:cxn>
                    <a:cxn ang="0">
                      <a:pos x="2101" y="1"/>
                    </a:cxn>
                    <a:cxn ang="0">
                      <a:pos x="2326" y="5"/>
                    </a:cxn>
                    <a:cxn ang="0">
                      <a:pos x="2534" y="32"/>
                    </a:cxn>
                    <a:cxn ang="0">
                      <a:pos x="2722" y="82"/>
                    </a:cxn>
                    <a:cxn ang="0">
                      <a:pos x="2887" y="152"/>
                    </a:cxn>
                    <a:cxn ang="0">
                      <a:pos x="3027" y="242"/>
                    </a:cxn>
                    <a:cxn ang="0">
                      <a:pos x="3138" y="349"/>
                    </a:cxn>
                    <a:cxn ang="0">
                      <a:pos x="3218" y="475"/>
                    </a:cxn>
                    <a:cxn ang="0">
                      <a:pos x="3265" y="615"/>
                    </a:cxn>
                    <a:cxn ang="0">
                      <a:pos x="3276" y="771"/>
                    </a:cxn>
                    <a:cxn ang="0">
                      <a:pos x="3249" y="934"/>
                    </a:cxn>
                    <a:cxn ang="0">
                      <a:pos x="3187" y="1098"/>
                    </a:cxn>
                    <a:cxn ang="0">
                      <a:pos x="3090" y="1257"/>
                    </a:cxn>
                    <a:cxn ang="0">
                      <a:pos x="2966" y="1411"/>
                    </a:cxn>
                    <a:cxn ang="0">
                      <a:pos x="2815" y="1560"/>
                    </a:cxn>
                    <a:cxn ang="0">
                      <a:pos x="2639" y="1696"/>
                    </a:cxn>
                    <a:cxn ang="0">
                      <a:pos x="2441" y="1822"/>
                    </a:cxn>
                    <a:cxn ang="0">
                      <a:pos x="2226" y="1933"/>
                    </a:cxn>
                    <a:cxn ang="0">
                      <a:pos x="1996" y="2028"/>
                    </a:cxn>
                    <a:cxn ang="0">
                      <a:pos x="1751" y="2103"/>
                    </a:cxn>
                    <a:cxn ang="0">
                      <a:pos x="1500" y="2157"/>
                    </a:cxn>
                    <a:cxn ang="0">
                      <a:pos x="1255" y="2185"/>
                    </a:cxn>
                    <a:cxn ang="0">
                      <a:pos x="1025" y="2189"/>
                    </a:cxn>
                    <a:cxn ang="0">
                      <a:pos x="810" y="2170"/>
                    </a:cxn>
                    <a:cxn ang="0">
                      <a:pos x="615" y="2127"/>
                    </a:cxn>
                    <a:cxn ang="0">
                      <a:pos x="443" y="2063"/>
                    </a:cxn>
                    <a:cxn ang="0">
                      <a:pos x="294" y="1980"/>
                    </a:cxn>
                    <a:cxn ang="0">
                      <a:pos x="173" y="1879"/>
                    </a:cxn>
                    <a:cxn ang="0">
                      <a:pos x="82" y="1758"/>
                    </a:cxn>
                    <a:cxn ang="0">
                      <a:pos x="24" y="1623"/>
                    </a:cxn>
                    <a:cxn ang="0">
                      <a:pos x="0" y="1472"/>
                    </a:cxn>
                    <a:cxn ang="0">
                      <a:pos x="15" y="1310"/>
                    </a:cxn>
                    <a:cxn ang="0">
                      <a:pos x="66" y="1147"/>
                    </a:cxn>
                    <a:cxn ang="0">
                      <a:pos x="151" y="986"/>
                    </a:cxn>
                    <a:cxn ang="0">
                      <a:pos x="267" y="829"/>
                    </a:cxn>
                    <a:cxn ang="0">
                      <a:pos x="410" y="679"/>
                    </a:cxn>
                    <a:cxn ang="0">
                      <a:pos x="578" y="538"/>
                    </a:cxn>
                    <a:cxn ang="0">
                      <a:pos x="768" y="408"/>
                    </a:cxn>
                    <a:cxn ang="0">
                      <a:pos x="978" y="292"/>
                    </a:cxn>
                    <a:cxn ang="0">
                      <a:pos x="1204" y="192"/>
                    </a:cxn>
                    <a:cxn ang="0">
                      <a:pos x="1443" y="110"/>
                    </a:cxn>
                    <a:cxn ang="0">
                      <a:pos x="1693" y="48"/>
                    </a:cxn>
                  </a:cxnLst>
                  <a:rect l="0" t="0" r="r" b="b"/>
                  <a:pathLst>
                    <a:path w="3276" h="2190">
                      <a:moveTo>
                        <a:pt x="1693" y="48"/>
                      </a:moveTo>
                      <a:lnTo>
                        <a:pt x="1777" y="33"/>
                      </a:lnTo>
                      <a:lnTo>
                        <a:pt x="1860" y="22"/>
                      </a:lnTo>
                      <a:lnTo>
                        <a:pt x="1941" y="11"/>
                      </a:lnTo>
                      <a:lnTo>
                        <a:pt x="2022" y="5"/>
                      </a:lnTo>
                      <a:lnTo>
                        <a:pt x="2101" y="1"/>
                      </a:lnTo>
                      <a:lnTo>
                        <a:pt x="2178" y="0"/>
                      </a:lnTo>
                      <a:lnTo>
                        <a:pt x="2253" y="1"/>
                      </a:lnTo>
                      <a:lnTo>
                        <a:pt x="2326" y="5"/>
                      </a:lnTo>
                      <a:lnTo>
                        <a:pt x="2397" y="11"/>
                      </a:lnTo>
                      <a:lnTo>
                        <a:pt x="2466" y="20"/>
                      </a:lnTo>
                      <a:lnTo>
                        <a:pt x="2534" y="32"/>
                      </a:lnTo>
                      <a:lnTo>
                        <a:pt x="2599" y="47"/>
                      </a:lnTo>
                      <a:lnTo>
                        <a:pt x="2661" y="63"/>
                      </a:lnTo>
                      <a:lnTo>
                        <a:pt x="2722" y="82"/>
                      </a:lnTo>
                      <a:lnTo>
                        <a:pt x="2780" y="103"/>
                      </a:lnTo>
                      <a:lnTo>
                        <a:pt x="2835" y="127"/>
                      </a:lnTo>
                      <a:lnTo>
                        <a:pt x="2887" y="152"/>
                      </a:lnTo>
                      <a:lnTo>
                        <a:pt x="2937" y="180"/>
                      </a:lnTo>
                      <a:lnTo>
                        <a:pt x="2983" y="210"/>
                      </a:lnTo>
                      <a:lnTo>
                        <a:pt x="3027" y="242"/>
                      </a:lnTo>
                      <a:lnTo>
                        <a:pt x="3068" y="276"/>
                      </a:lnTo>
                      <a:lnTo>
                        <a:pt x="3104" y="311"/>
                      </a:lnTo>
                      <a:lnTo>
                        <a:pt x="3138" y="349"/>
                      </a:lnTo>
                      <a:lnTo>
                        <a:pt x="3169" y="390"/>
                      </a:lnTo>
                      <a:lnTo>
                        <a:pt x="3195" y="432"/>
                      </a:lnTo>
                      <a:lnTo>
                        <a:pt x="3218" y="475"/>
                      </a:lnTo>
                      <a:lnTo>
                        <a:pt x="3238" y="520"/>
                      </a:lnTo>
                      <a:lnTo>
                        <a:pt x="3254" y="567"/>
                      </a:lnTo>
                      <a:lnTo>
                        <a:pt x="3265" y="615"/>
                      </a:lnTo>
                      <a:lnTo>
                        <a:pt x="3273" y="666"/>
                      </a:lnTo>
                      <a:lnTo>
                        <a:pt x="3276" y="718"/>
                      </a:lnTo>
                      <a:lnTo>
                        <a:pt x="3276" y="771"/>
                      </a:lnTo>
                      <a:lnTo>
                        <a:pt x="3271" y="825"/>
                      </a:lnTo>
                      <a:lnTo>
                        <a:pt x="3262" y="880"/>
                      </a:lnTo>
                      <a:lnTo>
                        <a:pt x="3249" y="934"/>
                      </a:lnTo>
                      <a:lnTo>
                        <a:pt x="3232" y="989"/>
                      </a:lnTo>
                      <a:lnTo>
                        <a:pt x="3211" y="1043"/>
                      </a:lnTo>
                      <a:lnTo>
                        <a:pt x="3187" y="1098"/>
                      </a:lnTo>
                      <a:lnTo>
                        <a:pt x="3157" y="1151"/>
                      </a:lnTo>
                      <a:lnTo>
                        <a:pt x="3126" y="1204"/>
                      </a:lnTo>
                      <a:lnTo>
                        <a:pt x="3090" y="1257"/>
                      </a:lnTo>
                      <a:lnTo>
                        <a:pt x="3052" y="1309"/>
                      </a:lnTo>
                      <a:lnTo>
                        <a:pt x="3011" y="1361"/>
                      </a:lnTo>
                      <a:lnTo>
                        <a:pt x="2966" y="1411"/>
                      </a:lnTo>
                      <a:lnTo>
                        <a:pt x="2918" y="1462"/>
                      </a:lnTo>
                      <a:lnTo>
                        <a:pt x="2868" y="1511"/>
                      </a:lnTo>
                      <a:lnTo>
                        <a:pt x="2815" y="1560"/>
                      </a:lnTo>
                      <a:lnTo>
                        <a:pt x="2758" y="1606"/>
                      </a:lnTo>
                      <a:lnTo>
                        <a:pt x="2699" y="1652"/>
                      </a:lnTo>
                      <a:lnTo>
                        <a:pt x="2639" y="1696"/>
                      </a:lnTo>
                      <a:lnTo>
                        <a:pt x="2575" y="1739"/>
                      </a:lnTo>
                      <a:lnTo>
                        <a:pt x="2510" y="1781"/>
                      </a:lnTo>
                      <a:lnTo>
                        <a:pt x="2441" y="1822"/>
                      </a:lnTo>
                      <a:lnTo>
                        <a:pt x="2372" y="1861"/>
                      </a:lnTo>
                      <a:lnTo>
                        <a:pt x="2299" y="1898"/>
                      </a:lnTo>
                      <a:lnTo>
                        <a:pt x="2226" y="1933"/>
                      </a:lnTo>
                      <a:lnTo>
                        <a:pt x="2150" y="1967"/>
                      </a:lnTo>
                      <a:lnTo>
                        <a:pt x="2074" y="1998"/>
                      </a:lnTo>
                      <a:lnTo>
                        <a:pt x="1996" y="2028"/>
                      </a:lnTo>
                      <a:lnTo>
                        <a:pt x="1915" y="2055"/>
                      </a:lnTo>
                      <a:lnTo>
                        <a:pt x="1834" y="2080"/>
                      </a:lnTo>
                      <a:lnTo>
                        <a:pt x="1751" y="2103"/>
                      </a:lnTo>
                      <a:lnTo>
                        <a:pt x="1668" y="2123"/>
                      </a:lnTo>
                      <a:lnTo>
                        <a:pt x="1584" y="2142"/>
                      </a:lnTo>
                      <a:lnTo>
                        <a:pt x="1500" y="2157"/>
                      </a:lnTo>
                      <a:lnTo>
                        <a:pt x="1417" y="2168"/>
                      </a:lnTo>
                      <a:lnTo>
                        <a:pt x="1335" y="2179"/>
                      </a:lnTo>
                      <a:lnTo>
                        <a:pt x="1255" y="2185"/>
                      </a:lnTo>
                      <a:lnTo>
                        <a:pt x="1177" y="2189"/>
                      </a:lnTo>
                      <a:lnTo>
                        <a:pt x="1100" y="2190"/>
                      </a:lnTo>
                      <a:lnTo>
                        <a:pt x="1025" y="2189"/>
                      </a:lnTo>
                      <a:lnTo>
                        <a:pt x="952" y="2185"/>
                      </a:lnTo>
                      <a:lnTo>
                        <a:pt x="880" y="2179"/>
                      </a:lnTo>
                      <a:lnTo>
                        <a:pt x="810" y="2170"/>
                      </a:lnTo>
                      <a:lnTo>
                        <a:pt x="743" y="2158"/>
                      </a:lnTo>
                      <a:lnTo>
                        <a:pt x="678" y="2143"/>
                      </a:lnTo>
                      <a:lnTo>
                        <a:pt x="615" y="2127"/>
                      </a:lnTo>
                      <a:lnTo>
                        <a:pt x="556" y="2108"/>
                      </a:lnTo>
                      <a:lnTo>
                        <a:pt x="497" y="2087"/>
                      </a:lnTo>
                      <a:lnTo>
                        <a:pt x="443" y="2063"/>
                      </a:lnTo>
                      <a:lnTo>
                        <a:pt x="390" y="2038"/>
                      </a:lnTo>
                      <a:lnTo>
                        <a:pt x="340" y="2010"/>
                      </a:lnTo>
                      <a:lnTo>
                        <a:pt x="294" y="1980"/>
                      </a:lnTo>
                      <a:lnTo>
                        <a:pt x="251" y="1948"/>
                      </a:lnTo>
                      <a:lnTo>
                        <a:pt x="210" y="1914"/>
                      </a:lnTo>
                      <a:lnTo>
                        <a:pt x="173" y="1879"/>
                      </a:lnTo>
                      <a:lnTo>
                        <a:pt x="139" y="1841"/>
                      </a:lnTo>
                      <a:lnTo>
                        <a:pt x="109" y="1800"/>
                      </a:lnTo>
                      <a:lnTo>
                        <a:pt x="82" y="1758"/>
                      </a:lnTo>
                      <a:lnTo>
                        <a:pt x="58" y="1715"/>
                      </a:lnTo>
                      <a:lnTo>
                        <a:pt x="39" y="1670"/>
                      </a:lnTo>
                      <a:lnTo>
                        <a:pt x="24" y="1623"/>
                      </a:lnTo>
                      <a:lnTo>
                        <a:pt x="11" y="1575"/>
                      </a:lnTo>
                      <a:lnTo>
                        <a:pt x="4" y="1524"/>
                      </a:lnTo>
                      <a:lnTo>
                        <a:pt x="0" y="1472"/>
                      </a:lnTo>
                      <a:lnTo>
                        <a:pt x="1" y="1419"/>
                      </a:lnTo>
                      <a:lnTo>
                        <a:pt x="6" y="1365"/>
                      </a:lnTo>
                      <a:lnTo>
                        <a:pt x="15" y="1310"/>
                      </a:lnTo>
                      <a:lnTo>
                        <a:pt x="28" y="1256"/>
                      </a:lnTo>
                      <a:lnTo>
                        <a:pt x="46" y="1201"/>
                      </a:lnTo>
                      <a:lnTo>
                        <a:pt x="66" y="1147"/>
                      </a:lnTo>
                      <a:lnTo>
                        <a:pt x="91" y="1092"/>
                      </a:lnTo>
                      <a:lnTo>
                        <a:pt x="119" y="1039"/>
                      </a:lnTo>
                      <a:lnTo>
                        <a:pt x="151" y="986"/>
                      </a:lnTo>
                      <a:lnTo>
                        <a:pt x="186" y="933"/>
                      </a:lnTo>
                      <a:lnTo>
                        <a:pt x="225" y="881"/>
                      </a:lnTo>
                      <a:lnTo>
                        <a:pt x="267" y="829"/>
                      </a:lnTo>
                      <a:lnTo>
                        <a:pt x="311" y="779"/>
                      </a:lnTo>
                      <a:lnTo>
                        <a:pt x="359" y="728"/>
                      </a:lnTo>
                      <a:lnTo>
                        <a:pt x="410" y="679"/>
                      </a:lnTo>
                      <a:lnTo>
                        <a:pt x="463" y="630"/>
                      </a:lnTo>
                      <a:lnTo>
                        <a:pt x="519" y="584"/>
                      </a:lnTo>
                      <a:lnTo>
                        <a:pt x="578" y="538"/>
                      </a:lnTo>
                      <a:lnTo>
                        <a:pt x="639" y="494"/>
                      </a:lnTo>
                      <a:lnTo>
                        <a:pt x="702" y="451"/>
                      </a:lnTo>
                      <a:lnTo>
                        <a:pt x="768" y="408"/>
                      </a:lnTo>
                      <a:lnTo>
                        <a:pt x="837" y="368"/>
                      </a:lnTo>
                      <a:lnTo>
                        <a:pt x="906" y="329"/>
                      </a:lnTo>
                      <a:lnTo>
                        <a:pt x="978" y="292"/>
                      </a:lnTo>
                      <a:lnTo>
                        <a:pt x="1052" y="257"/>
                      </a:lnTo>
                      <a:lnTo>
                        <a:pt x="1126" y="223"/>
                      </a:lnTo>
                      <a:lnTo>
                        <a:pt x="1204" y="192"/>
                      </a:lnTo>
                      <a:lnTo>
                        <a:pt x="1282" y="162"/>
                      </a:lnTo>
                      <a:lnTo>
                        <a:pt x="1362" y="135"/>
                      </a:lnTo>
                      <a:lnTo>
                        <a:pt x="1443" y="110"/>
                      </a:lnTo>
                      <a:lnTo>
                        <a:pt x="1525" y="87"/>
                      </a:lnTo>
                      <a:lnTo>
                        <a:pt x="1608" y="67"/>
                      </a:lnTo>
                      <a:lnTo>
                        <a:pt x="1693" y="48"/>
                      </a:lnTo>
                      <a:close/>
                    </a:path>
                  </a:pathLst>
                </a:custGeom>
                <a:solidFill>
                  <a:srgbClr val="FEFEF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" name="Freeform 9"/>
                <p:cNvSpPr>
                  <a:spLocks noEditPoints="1"/>
                </p:cNvSpPr>
                <p:nvPr/>
              </p:nvSpPr>
              <p:spPr bwMode="auto">
                <a:xfrm>
                  <a:off x="549275" y="339726"/>
                  <a:ext cx="1144588" cy="682625"/>
                </a:xfrm>
                <a:custGeom>
                  <a:avLst/>
                  <a:gdLst/>
                  <a:ahLst/>
                  <a:cxnLst>
                    <a:cxn ang="0">
                      <a:pos x="1187" y="52"/>
                    </a:cxn>
                    <a:cxn ang="0">
                      <a:pos x="224" y="598"/>
                    </a:cxn>
                    <a:cxn ang="0">
                      <a:pos x="205" y="711"/>
                    </a:cxn>
                    <a:cxn ang="0">
                      <a:pos x="948" y="299"/>
                    </a:cxn>
                    <a:cxn ang="0">
                      <a:pos x="376" y="792"/>
                    </a:cxn>
                    <a:cxn ang="0">
                      <a:pos x="362" y="1325"/>
                    </a:cxn>
                    <a:cxn ang="0">
                      <a:pos x="1079" y="1708"/>
                    </a:cxn>
                    <a:cxn ang="0">
                      <a:pos x="2143" y="1495"/>
                    </a:cxn>
                    <a:cxn ang="0">
                      <a:pos x="2832" y="844"/>
                    </a:cxn>
                    <a:cxn ang="0">
                      <a:pos x="2213" y="1314"/>
                    </a:cxn>
                    <a:cxn ang="0">
                      <a:pos x="2337" y="1149"/>
                    </a:cxn>
                    <a:cxn ang="0">
                      <a:pos x="2578" y="575"/>
                    </a:cxn>
                    <a:cxn ang="0">
                      <a:pos x="2311" y="190"/>
                    </a:cxn>
                    <a:cxn ang="0">
                      <a:pos x="1895" y="1011"/>
                    </a:cxn>
                    <a:cxn ang="0">
                      <a:pos x="1855" y="1126"/>
                    </a:cxn>
                    <a:cxn ang="0">
                      <a:pos x="1901" y="1173"/>
                    </a:cxn>
                    <a:cxn ang="0">
                      <a:pos x="1878" y="1214"/>
                    </a:cxn>
                    <a:cxn ang="0">
                      <a:pos x="2008" y="1106"/>
                    </a:cxn>
                    <a:cxn ang="0">
                      <a:pos x="1911" y="1052"/>
                    </a:cxn>
                    <a:cxn ang="0">
                      <a:pos x="1768" y="1011"/>
                    </a:cxn>
                    <a:cxn ang="0">
                      <a:pos x="1607" y="1101"/>
                    </a:cxn>
                    <a:cxn ang="0">
                      <a:pos x="1717" y="1166"/>
                    </a:cxn>
                    <a:cxn ang="0">
                      <a:pos x="1599" y="1201"/>
                    </a:cxn>
                    <a:cxn ang="0">
                      <a:pos x="1789" y="1146"/>
                    </a:cxn>
                    <a:cxn ang="0">
                      <a:pos x="1673" y="1070"/>
                    </a:cxn>
                    <a:cxn ang="0">
                      <a:pos x="1579" y="1071"/>
                    </a:cxn>
                    <a:cxn ang="0">
                      <a:pos x="1413" y="1030"/>
                    </a:cxn>
                    <a:cxn ang="0">
                      <a:pos x="1437" y="1214"/>
                    </a:cxn>
                    <a:cxn ang="0">
                      <a:pos x="1475" y="1169"/>
                    </a:cxn>
                    <a:cxn ang="0">
                      <a:pos x="1501" y="1054"/>
                    </a:cxn>
                    <a:cxn ang="0">
                      <a:pos x="1299" y="1064"/>
                    </a:cxn>
                    <a:cxn ang="0">
                      <a:pos x="1303" y="1012"/>
                    </a:cxn>
                    <a:cxn ang="0">
                      <a:pos x="1087" y="1211"/>
                    </a:cxn>
                    <a:cxn ang="0">
                      <a:pos x="1140" y="1017"/>
                    </a:cxn>
                    <a:cxn ang="0">
                      <a:pos x="1077" y="1138"/>
                    </a:cxn>
                    <a:cxn ang="0">
                      <a:pos x="1035" y="1064"/>
                    </a:cxn>
                    <a:cxn ang="0">
                      <a:pos x="769" y="1212"/>
                    </a:cxn>
                    <a:cxn ang="0">
                      <a:pos x="649" y="1008"/>
                    </a:cxn>
                    <a:cxn ang="0">
                      <a:pos x="496" y="1169"/>
                    </a:cxn>
                    <a:cxn ang="0">
                      <a:pos x="674" y="1184"/>
                    </a:cxn>
                    <a:cxn ang="0">
                      <a:pos x="573" y="1087"/>
                    </a:cxn>
                    <a:cxn ang="0">
                      <a:pos x="2219" y="599"/>
                    </a:cxn>
                    <a:cxn ang="0">
                      <a:pos x="2185" y="787"/>
                    </a:cxn>
                    <a:cxn ang="0">
                      <a:pos x="2261" y="746"/>
                    </a:cxn>
                    <a:cxn ang="0">
                      <a:pos x="2337" y="541"/>
                    </a:cxn>
                    <a:cxn ang="0">
                      <a:pos x="1926" y="540"/>
                    </a:cxn>
                    <a:cxn ang="0">
                      <a:pos x="1613" y="576"/>
                    </a:cxn>
                    <a:cxn ang="0">
                      <a:pos x="1790" y="761"/>
                    </a:cxn>
                    <a:cxn ang="0">
                      <a:pos x="1665" y="816"/>
                    </a:cxn>
                    <a:cxn ang="0">
                      <a:pos x="1703" y="918"/>
                    </a:cxn>
                    <a:cxn ang="0">
                      <a:pos x="1909" y="740"/>
                    </a:cxn>
                    <a:cxn ang="0">
                      <a:pos x="1702" y="637"/>
                    </a:cxn>
                    <a:cxn ang="0">
                      <a:pos x="1321" y="597"/>
                    </a:cxn>
                    <a:cxn ang="0">
                      <a:pos x="1321" y="597"/>
                    </a:cxn>
                    <a:cxn ang="0">
                      <a:pos x="1550" y="599"/>
                    </a:cxn>
                    <a:cxn ang="0">
                      <a:pos x="1142" y="585"/>
                    </a:cxn>
                    <a:cxn ang="0">
                      <a:pos x="858" y="532"/>
                    </a:cxn>
                    <a:cxn ang="0">
                      <a:pos x="864" y="736"/>
                    </a:cxn>
                    <a:cxn ang="0">
                      <a:pos x="896" y="828"/>
                    </a:cxn>
                    <a:cxn ang="0">
                      <a:pos x="835" y="913"/>
                    </a:cxn>
                    <a:cxn ang="0">
                      <a:pos x="1116" y="774"/>
                    </a:cxn>
                    <a:cxn ang="0">
                      <a:pos x="912" y="654"/>
                    </a:cxn>
                    <a:cxn ang="0">
                      <a:pos x="1034" y="612"/>
                    </a:cxn>
                  </a:cxnLst>
                  <a:rect l="0" t="0" r="r" b="b"/>
                  <a:pathLst>
                    <a:path w="2880" h="1720">
                      <a:moveTo>
                        <a:pt x="2185" y="121"/>
                      </a:moveTo>
                      <a:lnTo>
                        <a:pt x="2142" y="102"/>
                      </a:lnTo>
                      <a:lnTo>
                        <a:pt x="2098" y="84"/>
                      </a:lnTo>
                      <a:lnTo>
                        <a:pt x="2052" y="68"/>
                      </a:lnTo>
                      <a:lnTo>
                        <a:pt x="2007" y="54"/>
                      </a:lnTo>
                      <a:lnTo>
                        <a:pt x="1960" y="42"/>
                      </a:lnTo>
                      <a:lnTo>
                        <a:pt x="1913" y="31"/>
                      </a:lnTo>
                      <a:lnTo>
                        <a:pt x="1866" y="22"/>
                      </a:lnTo>
                      <a:lnTo>
                        <a:pt x="1820" y="14"/>
                      </a:lnTo>
                      <a:lnTo>
                        <a:pt x="1764" y="8"/>
                      </a:lnTo>
                      <a:lnTo>
                        <a:pt x="1709" y="4"/>
                      </a:lnTo>
                      <a:lnTo>
                        <a:pt x="1654" y="2"/>
                      </a:lnTo>
                      <a:lnTo>
                        <a:pt x="1599" y="0"/>
                      </a:lnTo>
                      <a:lnTo>
                        <a:pt x="1544" y="2"/>
                      </a:lnTo>
                      <a:lnTo>
                        <a:pt x="1489" y="4"/>
                      </a:lnTo>
                      <a:lnTo>
                        <a:pt x="1434" y="9"/>
                      </a:lnTo>
                      <a:lnTo>
                        <a:pt x="1379" y="16"/>
                      </a:lnTo>
                      <a:lnTo>
                        <a:pt x="1331" y="23"/>
                      </a:lnTo>
                      <a:lnTo>
                        <a:pt x="1283" y="31"/>
                      </a:lnTo>
                      <a:lnTo>
                        <a:pt x="1235" y="41"/>
                      </a:lnTo>
                      <a:lnTo>
                        <a:pt x="1187" y="52"/>
                      </a:lnTo>
                      <a:lnTo>
                        <a:pt x="1140" y="65"/>
                      </a:lnTo>
                      <a:lnTo>
                        <a:pt x="1092" y="79"/>
                      </a:lnTo>
                      <a:lnTo>
                        <a:pt x="1044" y="94"/>
                      </a:lnTo>
                      <a:lnTo>
                        <a:pt x="997" y="111"/>
                      </a:lnTo>
                      <a:lnTo>
                        <a:pt x="950" y="128"/>
                      </a:lnTo>
                      <a:lnTo>
                        <a:pt x="903" y="147"/>
                      </a:lnTo>
                      <a:lnTo>
                        <a:pt x="858" y="166"/>
                      </a:lnTo>
                      <a:lnTo>
                        <a:pt x="812" y="187"/>
                      </a:lnTo>
                      <a:lnTo>
                        <a:pt x="768" y="208"/>
                      </a:lnTo>
                      <a:lnTo>
                        <a:pt x="724" y="231"/>
                      </a:lnTo>
                      <a:lnTo>
                        <a:pt x="681" y="254"/>
                      </a:lnTo>
                      <a:lnTo>
                        <a:pt x="639" y="278"/>
                      </a:lnTo>
                      <a:lnTo>
                        <a:pt x="591" y="306"/>
                      </a:lnTo>
                      <a:lnTo>
                        <a:pt x="543" y="336"/>
                      </a:lnTo>
                      <a:lnTo>
                        <a:pt x="495" y="369"/>
                      </a:lnTo>
                      <a:lnTo>
                        <a:pt x="446" y="403"/>
                      </a:lnTo>
                      <a:lnTo>
                        <a:pt x="400" y="438"/>
                      </a:lnTo>
                      <a:lnTo>
                        <a:pt x="354" y="475"/>
                      </a:lnTo>
                      <a:lnTo>
                        <a:pt x="309" y="514"/>
                      </a:lnTo>
                      <a:lnTo>
                        <a:pt x="265" y="556"/>
                      </a:lnTo>
                      <a:lnTo>
                        <a:pt x="224" y="598"/>
                      </a:lnTo>
                      <a:lnTo>
                        <a:pt x="184" y="642"/>
                      </a:lnTo>
                      <a:lnTo>
                        <a:pt x="166" y="664"/>
                      </a:lnTo>
                      <a:lnTo>
                        <a:pt x="147" y="688"/>
                      </a:lnTo>
                      <a:lnTo>
                        <a:pt x="129" y="711"/>
                      </a:lnTo>
                      <a:lnTo>
                        <a:pt x="112" y="735"/>
                      </a:lnTo>
                      <a:lnTo>
                        <a:pt x="95" y="759"/>
                      </a:lnTo>
                      <a:lnTo>
                        <a:pt x="79" y="783"/>
                      </a:lnTo>
                      <a:lnTo>
                        <a:pt x="64" y="808"/>
                      </a:lnTo>
                      <a:lnTo>
                        <a:pt x="49" y="832"/>
                      </a:lnTo>
                      <a:lnTo>
                        <a:pt x="36" y="859"/>
                      </a:lnTo>
                      <a:lnTo>
                        <a:pt x="23" y="884"/>
                      </a:lnTo>
                      <a:lnTo>
                        <a:pt x="11" y="911"/>
                      </a:lnTo>
                      <a:lnTo>
                        <a:pt x="0" y="937"/>
                      </a:lnTo>
                      <a:lnTo>
                        <a:pt x="24" y="906"/>
                      </a:lnTo>
                      <a:lnTo>
                        <a:pt x="48" y="876"/>
                      </a:lnTo>
                      <a:lnTo>
                        <a:pt x="73" y="846"/>
                      </a:lnTo>
                      <a:lnTo>
                        <a:pt x="98" y="818"/>
                      </a:lnTo>
                      <a:lnTo>
                        <a:pt x="124" y="790"/>
                      </a:lnTo>
                      <a:lnTo>
                        <a:pt x="150" y="763"/>
                      </a:lnTo>
                      <a:lnTo>
                        <a:pt x="177" y="736"/>
                      </a:lnTo>
                      <a:lnTo>
                        <a:pt x="205" y="711"/>
                      </a:lnTo>
                      <a:lnTo>
                        <a:pt x="233" y="685"/>
                      </a:lnTo>
                      <a:lnTo>
                        <a:pt x="262" y="661"/>
                      </a:lnTo>
                      <a:lnTo>
                        <a:pt x="290" y="637"/>
                      </a:lnTo>
                      <a:lnTo>
                        <a:pt x="319" y="614"/>
                      </a:lnTo>
                      <a:lnTo>
                        <a:pt x="349" y="592"/>
                      </a:lnTo>
                      <a:lnTo>
                        <a:pt x="379" y="570"/>
                      </a:lnTo>
                      <a:lnTo>
                        <a:pt x="410" y="550"/>
                      </a:lnTo>
                      <a:lnTo>
                        <a:pt x="440" y="530"/>
                      </a:lnTo>
                      <a:lnTo>
                        <a:pt x="472" y="509"/>
                      </a:lnTo>
                      <a:lnTo>
                        <a:pt x="503" y="490"/>
                      </a:lnTo>
                      <a:lnTo>
                        <a:pt x="535" y="473"/>
                      </a:lnTo>
                      <a:lnTo>
                        <a:pt x="568" y="455"/>
                      </a:lnTo>
                      <a:lnTo>
                        <a:pt x="601" y="437"/>
                      </a:lnTo>
                      <a:lnTo>
                        <a:pt x="634" y="421"/>
                      </a:lnTo>
                      <a:lnTo>
                        <a:pt x="667" y="404"/>
                      </a:lnTo>
                      <a:lnTo>
                        <a:pt x="701" y="389"/>
                      </a:lnTo>
                      <a:lnTo>
                        <a:pt x="769" y="360"/>
                      </a:lnTo>
                      <a:lnTo>
                        <a:pt x="837" y="333"/>
                      </a:lnTo>
                      <a:lnTo>
                        <a:pt x="908" y="309"/>
                      </a:lnTo>
                      <a:lnTo>
                        <a:pt x="979" y="287"/>
                      </a:lnTo>
                      <a:lnTo>
                        <a:pt x="948" y="299"/>
                      </a:lnTo>
                      <a:lnTo>
                        <a:pt x="916" y="313"/>
                      </a:lnTo>
                      <a:lnTo>
                        <a:pt x="884" y="328"/>
                      </a:lnTo>
                      <a:lnTo>
                        <a:pt x="853" y="345"/>
                      </a:lnTo>
                      <a:lnTo>
                        <a:pt x="821" y="361"/>
                      </a:lnTo>
                      <a:lnTo>
                        <a:pt x="789" y="380"/>
                      </a:lnTo>
                      <a:lnTo>
                        <a:pt x="758" y="399"/>
                      </a:lnTo>
                      <a:lnTo>
                        <a:pt x="727" y="419"/>
                      </a:lnTo>
                      <a:lnTo>
                        <a:pt x="697" y="441"/>
                      </a:lnTo>
                      <a:lnTo>
                        <a:pt x="667" y="463"/>
                      </a:lnTo>
                      <a:lnTo>
                        <a:pt x="638" y="485"/>
                      </a:lnTo>
                      <a:lnTo>
                        <a:pt x="608" y="509"/>
                      </a:lnTo>
                      <a:lnTo>
                        <a:pt x="581" y="535"/>
                      </a:lnTo>
                      <a:lnTo>
                        <a:pt x="553" y="560"/>
                      </a:lnTo>
                      <a:lnTo>
                        <a:pt x="527" y="587"/>
                      </a:lnTo>
                      <a:lnTo>
                        <a:pt x="502" y="613"/>
                      </a:lnTo>
                      <a:lnTo>
                        <a:pt x="477" y="641"/>
                      </a:lnTo>
                      <a:lnTo>
                        <a:pt x="454" y="670"/>
                      </a:lnTo>
                      <a:lnTo>
                        <a:pt x="433" y="699"/>
                      </a:lnTo>
                      <a:lnTo>
                        <a:pt x="412" y="730"/>
                      </a:lnTo>
                      <a:lnTo>
                        <a:pt x="393" y="760"/>
                      </a:lnTo>
                      <a:lnTo>
                        <a:pt x="376" y="792"/>
                      </a:lnTo>
                      <a:lnTo>
                        <a:pt x="359" y="825"/>
                      </a:lnTo>
                      <a:lnTo>
                        <a:pt x="345" y="856"/>
                      </a:lnTo>
                      <a:lnTo>
                        <a:pt x="333" y="890"/>
                      </a:lnTo>
                      <a:lnTo>
                        <a:pt x="321" y="925"/>
                      </a:lnTo>
                      <a:lnTo>
                        <a:pt x="312" y="959"/>
                      </a:lnTo>
                      <a:lnTo>
                        <a:pt x="306" y="993"/>
                      </a:lnTo>
                      <a:lnTo>
                        <a:pt x="301" y="1030"/>
                      </a:lnTo>
                      <a:lnTo>
                        <a:pt x="298" y="1065"/>
                      </a:lnTo>
                      <a:lnTo>
                        <a:pt x="298" y="1102"/>
                      </a:lnTo>
                      <a:lnTo>
                        <a:pt x="300" y="1138"/>
                      </a:lnTo>
                      <a:lnTo>
                        <a:pt x="302" y="1156"/>
                      </a:lnTo>
                      <a:lnTo>
                        <a:pt x="305" y="1174"/>
                      </a:lnTo>
                      <a:lnTo>
                        <a:pt x="307" y="1192"/>
                      </a:lnTo>
                      <a:lnTo>
                        <a:pt x="312" y="1209"/>
                      </a:lnTo>
                      <a:lnTo>
                        <a:pt x="317" y="1226"/>
                      </a:lnTo>
                      <a:lnTo>
                        <a:pt x="322" y="1242"/>
                      </a:lnTo>
                      <a:lnTo>
                        <a:pt x="329" y="1260"/>
                      </a:lnTo>
                      <a:lnTo>
                        <a:pt x="336" y="1276"/>
                      </a:lnTo>
                      <a:lnTo>
                        <a:pt x="344" y="1293"/>
                      </a:lnTo>
                      <a:lnTo>
                        <a:pt x="352" y="1309"/>
                      </a:lnTo>
                      <a:lnTo>
                        <a:pt x="362" y="1325"/>
                      </a:lnTo>
                      <a:lnTo>
                        <a:pt x="371" y="1341"/>
                      </a:lnTo>
                      <a:lnTo>
                        <a:pt x="382" y="1356"/>
                      </a:lnTo>
                      <a:lnTo>
                        <a:pt x="392" y="1371"/>
                      </a:lnTo>
                      <a:lnTo>
                        <a:pt x="405" y="1387"/>
                      </a:lnTo>
                      <a:lnTo>
                        <a:pt x="416" y="1402"/>
                      </a:lnTo>
                      <a:lnTo>
                        <a:pt x="443" y="1430"/>
                      </a:lnTo>
                      <a:lnTo>
                        <a:pt x="472" y="1457"/>
                      </a:lnTo>
                      <a:lnTo>
                        <a:pt x="502" y="1484"/>
                      </a:lnTo>
                      <a:lnTo>
                        <a:pt x="535" y="1511"/>
                      </a:lnTo>
                      <a:lnTo>
                        <a:pt x="570" y="1535"/>
                      </a:lnTo>
                      <a:lnTo>
                        <a:pt x="607" y="1557"/>
                      </a:lnTo>
                      <a:lnTo>
                        <a:pt x="645" y="1579"/>
                      </a:lnTo>
                      <a:lnTo>
                        <a:pt x="686" y="1599"/>
                      </a:lnTo>
                      <a:lnTo>
                        <a:pt x="732" y="1620"/>
                      </a:lnTo>
                      <a:lnTo>
                        <a:pt x="779" y="1639"/>
                      </a:lnTo>
                      <a:lnTo>
                        <a:pt x="827" y="1655"/>
                      </a:lnTo>
                      <a:lnTo>
                        <a:pt x="877" y="1669"/>
                      </a:lnTo>
                      <a:lnTo>
                        <a:pt x="926" y="1682"/>
                      </a:lnTo>
                      <a:lnTo>
                        <a:pt x="977" y="1693"/>
                      </a:lnTo>
                      <a:lnTo>
                        <a:pt x="1027" y="1702"/>
                      </a:lnTo>
                      <a:lnTo>
                        <a:pt x="1079" y="1708"/>
                      </a:lnTo>
                      <a:lnTo>
                        <a:pt x="1130" y="1713"/>
                      </a:lnTo>
                      <a:lnTo>
                        <a:pt x="1182" y="1717"/>
                      </a:lnTo>
                      <a:lnTo>
                        <a:pt x="1234" y="1720"/>
                      </a:lnTo>
                      <a:lnTo>
                        <a:pt x="1284" y="1720"/>
                      </a:lnTo>
                      <a:lnTo>
                        <a:pt x="1336" y="1718"/>
                      </a:lnTo>
                      <a:lnTo>
                        <a:pt x="1387" y="1716"/>
                      </a:lnTo>
                      <a:lnTo>
                        <a:pt x="1437" y="1712"/>
                      </a:lnTo>
                      <a:lnTo>
                        <a:pt x="1488" y="1706"/>
                      </a:lnTo>
                      <a:lnTo>
                        <a:pt x="1535" y="1699"/>
                      </a:lnTo>
                      <a:lnTo>
                        <a:pt x="1583" y="1692"/>
                      </a:lnTo>
                      <a:lnTo>
                        <a:pt x="1632" y="1682"/>
                      </a:lnTo>
                      <a:lnTo>
                        <a:pt x="1682" y="1670"/>
                      </a:lnTo>
                      <a:lnTo>
                        <a:pt x="1732" y="1656"/>
                      </a:lnTo>
                      <a:lnTo>
                        <a:pt x="1783" y="1642"/>
                      </a:lnTo>
                      <a:lnTo>
                        <a:pt x="1835" y="1626"/>
                      </a:lnTo>
                      <a:lnTo>
                        <a:pt x="1885" y="1607"/>
                      </a:lnTo>
                      <a:lnTo>
                        <a:pt x="1937" y="1588"/>
                      </a:lnTo>
                      <a:lnTo>
                        <a:pt x="1989" y="1566"/>
                      </a:lnTo>
                      <a:lnTo>
                        <a:pt x="2041" y="1545"/>
                      </a:lnTo>
                      <a:lnTo>
                        <a:pt x="2093" y="1521"/>
                      </a:lnTo>
                      <a:lnTo>
                        <a:pt x="2143" y="1495"/>
                      </a:lnTo>
                      <a:lnTo>
                        <a:pt x="2194" y="1469"/>
                      </a:lnTo>
                      <a:lnTo>
                        <a:pt x="2243" y="1441"/>
                      </a:lnTo>
                      <a:lnTo>
                        <a:pt x="2293" y="1411"/>
                      </a:lnTo>
                      <a:lnTo>
                        <a:pt x="2341" y="1380"/>
                      </a:lnTo>
                      <a:lnTo>
                        <a:pt x="2389" y="1349"/>
                      </a:lnTo>
                      <a:lnTo>
                        <a:pt x="2436" y="1316"/>
                      </a:lnTo>
                      <a:lnTo>
                        <a:pt x="2480" y="1282"/>
                      </a:lnTo>
                      <a:lnTo>
                        <a:pt x="2524" y="1245"/>
                      </a:lnTo>
                      <a:lnTo>
                        <a:pt x="2566" y="1208"/>
                      </a:lnTo>
                      <a:lnTo>
                        <a:pt x="2607" y="1171"/>
                      </a:lnTo>
                      <a:lnTo>
                        <a:pt x="2646" y="1132"/>
                      </a:lnTo>
                      <a:lnTo>
                        <a:pt x="2683" y="1092"/>
                      </a:lnTo>
                      <a:lnTo>
                        <a:pt x="2718" y="1051"/>
                      </a:lnTo>
                      <a:lnTo>
                        <a:pt x="2751" y="1008"/>
                      </a:lnTo>
                      <a:lnTo>
                        <a:pt x="2781" y="965"/>
                      </a:lnTo>
                      <a:lnTo>
                        <a:pt x="2810" y="921"/>
                      </a:lnTo>
                      <a:lnTo>
                        <a:pt x="2836" y="876"/>
                      </a:lnTo>
                      <a:lnTo>
                        <a:pt x="2858" y="830"/>
                      </a:lnTo>
                      <a:lnTo>
                        <a:pt x="2880" y="783"/>
                      </a:lnTo>
                      <a:lnTo>
                        <a:pt x="2856" y="814"/>
                      </a:lnTo>
                      <a:lnTo>
                        <a:pt x="2832" y="844"/>
                      </a:lnTo>
                      <a:lnTo>
                        <a:pt x="2807" y="874"/>
                      </a:lnTo>
                      <a:lnTo>
                        <a:pt x="2781" y="902"/>
                      </a:lnTo>
                      <a:lnTo>
                        <a:pt x="2755" y="930"/>
                      </a:lnTo>
                      <a:lnTo>
                        <a:pt x="2729" y="957"/>
                      </a:lnTo>
                      <a:lnTo>
                        <a:pt x="2702" y="984"/>
                      </a:lnTo>
                      <a:lnTo>
                        <a:pt x="2675" y="1009"/>
                      </a:lnTo>
                      <a:lnTo>
                        <a:pt x="2647" y="1035"/>
                      </a:lnTo>
                      <a:lnTo>
                        <a:pt x="2618" y="1059"/>
                      </a:lnTo>
                      <a:lnTo>
                        <a:pt x="2589" y="1082"/>
                      </a:lnTo>
                      <a:lnTo>
                        <a:pt x="2560" y="1106"/>
                      </a:lnTo>
                      <a:lnTo>
                        <a:pt x="2531" y="1127"/>
                      </a:lnTo>
                      <a:lnTo>
                        <a:pt x="2500" y="1149"/>
                      </a:lnTo>
                      <a:lnTo>
                        <a:pt x="2470" y="1170"/>
                      </a:lnTo>
                      <a:lnTo>
                        <a:pt x="2440" y="1190"/>
                      </a:lnTo>
                      <a:lnTo>
                        <a:pt x="2408" y="1209"/>
                      </a:lnTo>
                      <a:lnTo>
                        <a:pt x="2376" y="1228"/>
                      </a:lnTo>
                      <a:lnTo>
                        <a:pt x="2345" y="1247"/>
                      </a:lnTo>
                      <a:lnTo>
                        <a:pt x="2312" y="1265"/>
                      </a:lnTo>
                      <a:lnTo>
                        <a:pt x="2279" y="1283"/>
                      </a:lnTo>
                      <a:lnTo>
                        <a:pt x="2246" y="1299"/>
                      </a:lnTo>
                      <a:lnTo>
                        <a:pt x="2213" y="1314"/>
                      </a:lnTo>
                      <a:lnTo>
                        <a:pt x="2179" y="1330"/>
                      </a:lnTo>
                      <a:lnTo>
                        <a:pt x="2112" y="1359"/>
                      </a:lnTo>
                      <a:lnTo>
                        <a:pt x="2042" y="1385"/>
                      </a:lnTo>
                      <a:lnTo>
                        <a:pt x="1973" y="1411"/>
                      </a:lnTo>
                      <a:lnTo>
                        <a:pt x="1901" y="1432"/>
                      </a:lnTo>
                      <a:lnTo>
                        <a:pt x="1930" y="1421"/>
                      </a:lnTo>
                      <a:lnTo>
                        <a:pt x="1957" y="1409"/>
                      </a:lnTo>
                      <a:lnTo>
                        <a:pt x="1987" y="1395"/>
                      </a:lnTo>
                      <a:lnTo>
                        <a:pt x="2016" y="1382"/>
                      </a:lnTo>
                      <a:lnTo>
                        <a:pt x="2044" y="1366"/>
                      </a:lnTo>
                      <a:lnTo>
                        <a:pt x="2073" y="1350"/>
                      </a:lnTo>
                      <a:lnTo>
                        <a:pt x="2100" y="1333"/>
                      </a:lnTo>
                      <a:lnTo>
                        <a:pt x="2128" y="1316"/>
                      </a:lnTo>
                      <a:lnTo>
                        <a:pt x="2156" y="1298"/>
                      </a:lnTo>
                      <a:lnTo>
                        <a:pt x="2184" y="1279"/>
                      </a:lnTo>
                      <a:lnTo>
                        <a:pt x="2211" y="1259"/>
                      </a:lnTo>
                      <a:lnTo>
                        <a:pt x="2237" y="1238"/>
                      </a:lnTo>
                      <a:lnTo>
                        <a:pt x="2264" y="1217"/>
                      </a:lnTo>
                      <a:lnTo>
                        <a:pt x="2289" y="1195"/>
                      </a:lnTo>
                      <a:lnTo>
                        <a:pt x="2313" y="1173"/>
                      </a:lnTo>
                      <a:lnTo>
                        <a:pt x="2337" y="1149"/>
                      </a:lnTo>
                      <a:lnTo>
                        <a:pt x="2361" y="1125"/>
                      </a:lnTo>
                      <a:lnTo>
                        <a:pt x="2383" y="1101"/>
                      </a:lnTo>
                      <a:lnTo>
                        <a:pt x="2405" y="1075"/>
                      </a:lnTo>
                      <a:lnTo>
                        <a:pt x="2426" y="1050"/>
                      </a:lnTo>
                      <a:lnTo>
                        <a:pt x="2445" y="1023"/>
                      </a:lnTo>
                      <a:lnTo>
                        <a:pt x="2464" y="995"/>
                      </a:lnTo>
                      <a:lnTo>
                        <a:pt x="2481" y="968"/>
                      </a:lnTo>
                      <a:lnTo>
                        <a:pt x="2498" y="940"/>
                      </a:lnTo>
                      <a:lnTo>
                        <a:pt x="2512" y="912"/>
                      </a:lnTo>
                      <a:lnTo>
                        <a:pt x="2526" y="882"/>
                      </a:lnTo>
                      <a:lnTo>
                        <a:pt x="2538" y="852"/>
                      </a:lnTo>
                      <a:lnTo>
                        <a:pt x="2550" y="822"/>
                      </a:lnTo>
                      <a:lnTo>
                        <a:pt x="2559" y="792"/>
                      </a:lnTo>
                      <a:lnTo>
                        <a:pt x="2566" y="761"/>
                      </a:lnTo>
                      <a:lnTo>
                        <a:pt x="2572" y="730"/>
                      </a:lnTo>
                      <a:lnTo>
                        <a:pt x="2578" y="697"/>
                      </a:lnTo>
                      <a:lnTo>
                        <a:pt x="2580" y="671"/>
                      </a:lnTo>
                      <a:lnTo>
                        <a:pt x="2581" y="647"/>
                      </a:lnTo>
                      <a:lnTo>
                        <a:pt x="2581" y="622"/>
                      </a:lnTo>
                      <a:lnTo>
                        <a:pt x="2580" y="598"/>
                      </a:lnTo>
                      <a:lnTo>
                        <a:pt x="2578" y="575"/>
                      </a:lnTo>
                      <a:lnTo>
                        <a:pt x="2575" y="552"/>
                      </a:lnTo>
                      <a:lnTo>
                        <a:pt x="2570" y="530"/>
                      </a:lnTo>
                      <a:lnTo>
                        <a:pt x="2564" y="507"/>
                      </a:lnTo>
                      <a:lnTo>
                        <a:pt x="2557" y="485"/>
                      </a:lnTo>
                      <a:lnTo>
                        <a:pt x="2550" y="464"/>
                      </a:lnTo>
                      <a:lnTo>
                        <a:pt x="2541" y="444"/>
                      </a:lnTo>
                      <a:lnTo>
                        <a:pt x="2531" y="423"/>
                      </a:lnTo>
                      <a:lnTo>
                        <a:pt x="2519" y="403"/>
                      </a:lnTo>
                      <a:lnTo>
                        <a:pt x="2508" y="384"/>
                      </a:lnTo>
                      <a:lnTo>
                        <a:pt x="2495" y="365"/>
                      </a:lnTo>
                      <a:lnTo>
                        <a:pt x="2483" y="347"/>
                      </a:lnTo>
                      <a:lnTo>
                        <a:pt x="2467" y="330"/>
                      </a:lnTo>
                      <a:lnTo>
                        <a:pt x="2454" y="312"/>
                      </a:lnTo>
                      <a:lnTo>
                        <a:pt x="2437" y="295"/>
                      </a:lnTo>
                      <a:lnTo>
                        <a:pt x="2421" y="279"/>
                      </a:lnTo>
                      <a:lnTo>
                        <a:pt x="2404" y="263"/>
                      </a:lnTo>
                      <a:lnTo>
                        <a:pt x="2386" y="247"/>
                      </a:lnTo>
                      <a:lnTo>
                        <a:pt x="2369" y="232"/>
                      </a:lnTo>
                      <a:lnTo>
                        <a:pt x="2350" y="218"/>
                      </a:lnTo>
                      <a:lnTo>
                        <a:pt x="2331" y="204"/>
                      </a:lnTo>
                      <a:lnTo>
                        <a:pt x="2311" y="190"/>
                      </a:lnTo>
                      <a:lnTo>
                        <a:pt x="2290" y="178"/>
                      </a:lnTo>
                      <a:lnTo>
                        <a:pt x="2270" y="165"/>
                      </a:lnTo>
                      <a:lnTo>
                        <a:pt x="2228" y="142"/>
                      </a:lnTo>
                      <a:lnTo>
                        <a:pt x="2185" y="121"/>
                      </a:lnTo>
                      <a:close/>
                      <a:moveTo>
                        <a:pt x="2021" y="1066"/>
                      </a:moveTo>
                      <a:lnTo>
                        <a:pt x="2023" y="1056"/>
                      </a:lnTo>
                      <a:lnTo>
                        <a:pt x="2025" y="1049"/>
                      </a:lnTo>
                      <a:lnTo>
                        <a:pt x="2025" y="1041"/>
                      </a:lnTo>
                      <a:lnTo>
                        <a:pt x="2023" y="1035"/>
                      </a:lnTo>
                      <a:lnTo>
                        <a:pt x="2021" y="1030"/>
                      </a:lnTo>
                      <a:lnTo>
                        <a:pt x="2018" y="1025"/>
                      </a:lnTo>
                      <a:lnTo>
                        <a:pt x="2014" y="1021"/>
                      </a:lnTo>
                      <a:lnTo>
                        <a:pt x="2009" y="1017"/>
                      </a:lnTo>
                      <a:lnTo>
                        <a:pt x="2004" y="1014"/>
                      </a:lnTo>
                      <a:lnTo>
                        <a:pt x="1992" y="1011"/>
                      </a:lnTo>
                      <a:lnTo>
                        <a:pt x="1978" y="1008"/>
                      </a:lnTo>
                      <a:lnTo>
                        <a:pt x="1961" y="1007"/>
                      </a:lnTo>
                      <a:lnTo>
                        <a:pt x="1945" y="1007"/>
                      </a:lnTo>
                      <a:lnTo>
                        <a:pt x="1923" y="1007"/>
                      </a:lnTo>
                      <a:lnTo>
                        <a:pt x="1904" y="1009"/>
                      </a:lnTo>
                      <a:lnTo>
                        <a:pt x="1895" y="1011"/>
                      </a:lnTo>
                      <a:lnTo>
                        <a:pt x="1887" y="1012"/>
                      </a:lnTo>
                      <a:lnTo>
                        <a:pt x="1878" y="1014"/>
                      </a:lnTo>
                      <a:lnTo>
                        <a:pt x="1871" y="1018"/>
                      </a:lnTo>
                      <a:lnTo>
                        <a:pt x="1864" y="1022"/>
                      </a:lnTo>
                      <a:lnTo>
                        <a:pt x="1857" y="1026"/>
                      </a:lnTo>
                      <a:lnTo>
                        <a:pt x="1852" y="1032"/>
                      </a:lnTo>
                      <a:lnTo>
                        <a:pt x="1846" y="1038"/>
                      </a:lnTo>
                      <a:lnTo>
                        <a:pt x="1842" y="1045"/>
                      </a:lnTo>
                      <a:lnTo>
                        <a:pt x="1838" y="1054"/>
                      </a:lnTo>
                      <a:lnTo>
                        <a:pt x="1835" y="1063"/>
                      </a:lnTo>
                      <a:lnTo>
                        <a:pt x="1832" y="1073"/>
                      </a:lnTo>
                      <a:lnTo>
                        <a:pt x="1831" y="1080"/>
                      </a:lnTo>
                      <a:lnTo>
                        <a:pt x="1830" y="1088"/>
                      </a:lnTo>
                      <a:lnTo>
                        <a:pt x="1830" y="1094"/>
                      </a:lnTo>
                      <a:lnTo>
                        <a:pt x="1831" y="1101"/>
                      </a:lnTo>
                      <a:lnTo>
                        <a:pt x="1832" y="1106"/>
                      </a:lnTo>
                      <a:lnTo>
                        <a:pt x="1835" y="1111"/>
                      </a:lnTo>
                      <a:lnTo>
                        <a:pt x="1838" y="1114"/>
                      </a:lnTo>
                      <a:lnTo>
                        <a:pt x="1844" y="1120"/>
                      </a:lnTo>
                      <a:lnTo>
                        <a:pt x="1849" y="1122"/>
                      </a:lnTo>
                      <a:lnTo>
                        <a:pt x="1855" y="1126"/>
                      </a:lnTo>
                      <a:lnTo>
                        <a:pt x="1863" y="1128"/>
                      </a:lnTo>
                      <a:lnTo>
                        <a:pt x="1871" y="1131"/>
                      </a:lnTo>
                      <a:lnTo>
                        <a:pt x="1892" y="1133"/>
                      </a:lnTo>
                      <a:lnTo>
                        <a:pt x="1917" y="1135"/>
                      </a:lnTo>
                      <a:lnTo>
                        <a:pt x="1926" y="1135"/>
                      </a:lnTo>
                      <a:lnTo>
                        <a:pt x="1933" y="1135"/>
                      </a:lnTo>
                      <a:lnTo>
                        <a:pt x="1940" y="1136"/>
                      </a:lnTo>
                      <a:lnTo>
                        <a:pt x="1944" y="1138"/>
                      </a:lnTo>
                      <a:lnTo>
                        <a:pt x="1946" y="1141"/>
                      </a:lnTo>
                      <a:lnTo>
                        <a:pt x="1947" y="1145"/>
                      </a:lnTo>
                      <a:lnTo>
                        <a:pt x="1947" y="1149"/>
                      </a:lnTo>
                      <a:lnTo>
                        <a:pt x="1947" y="1154"/>
                      </a:lnTo>
                      <a:lnTo>
                        <a:pt x="1946" y="1159"/>
                      </a:lnTo>
                      <a:lnTo>
                        <a:pt x="1944" y="1164"/>
                      </a:lnTo>
                      <a:lnTo>
                        <a:pt x="1941" y="1166"/>
                      </a:lnTo>
                      <a:lnTo>
                        <a:pt x="1936" y="1169"/>
                      </a:lnTo>
                      <a:lnTo>
                        <a:pt x="1932" y="1170"/>
                      </a:lnTo>
                      <a:lnTo>
                        <a:pt x="1926" y="1171"/>
                      </a:lnTo>
                      <a:lnTo>
                        <a:pt x="1918" y="1173"/>
                      </a:lnTo>
                      <a:lnTo>
                        <a:pt x="1908" y="1173"/>
                      </a:lnTo>
                      <a:lnTo>
                        <a:pt x="1901" y="1173"/>
                      </a:lnTo>
                      <a:lnTo>
                        <a:pt x="1894" y="1171"/>
                      </a:lnTo>
                      <a:lnTo>
                        <a:pt x="1889" y="1170"/>
                      </a:lnTo>
                      <a:lnTo>
                        <a:pt x="1884" y="1169"/>
                      </a:lnTo>
                      <a:lnTo>
                        <a:pt x="1882" y="1166"/>
                      </a:lnTo>
                      <a:lnTo>
                        <a:pt x="1880" y="1163"/>
                      </a:lnTo>
                      <a:lnTo>
                        <a:pt x="1880" y="1157"/>
                      </a:lnTo>
                      <a:lnTo>
                        <a:pt x="1880" y="1151"/>
                      </a:lnTo>
                      <a:lnTo>
                        <a:pt x="1814" y="1151"/>
                      </a:lnTo>
                      <a:lnTo>
                        <a:pt x="1813" y="1161"/>
                      </a:lnTo>
                      <a:lnTo>
                        <a:pt x="1812" y="1170"/>
                      </a:lnTo>
                      <a:lnTo>
                        <a:pt x="1812" y="1178"/>
                      </a:lnTo>
                      <a:lnTo>
                        <a:pt x="1813" y="1185"/>
                      </a:lnTo>
                      <a:lnTo>
                        <a:pt x="1816" y="1192"/>
                      </a:lnTo>
                      <a:lnTo>
                        <a:pt x="1818" y="1197"/>
                      </a:lnTo>
                      <a:lnTo>
                        <a:pt x="1822" y="1201"/>
                      </a:lnTo>
                      <a:lnTo>
                        <a:pt x="1827" y="1204"/>
                      </a:lnTo>
                      <a:lnTo>
                        <a:pt x="1833" y="1208"/>
                      </a:lnTo>
                      <a:lnTo>
                        <a:pt x="1841" y="1211"/>
                      </a:lnTo>
                      <a:lnTo>
                        <a:pt x="1849" y="1212"/>
                      </a:lnTo>
                      <a:lnTo>
                        <a:pt x="1857" y="1213"/>
                      </a:lnTo>
                      <a:lnTo>
                        <a:pt x="1878" y="1214"/>
                      </a:lnTo>
                      <a:lnTo>
                        <a:pt x="1902" y="1214"/>
                      </a:lnTo>
                      <a:lnTo>
                        <a:pt x="1925" y="1214"/>
                      </a:lnTo>
                      <a:lnTo>
                        <a:pt x="1945" y="1213"/>
                      </a:lnTo>
                      <a:lnTo>
                        <a:pt x="1954" y="1211"/>
                      </a:lnTo>
                      <a:lnTo>
                        <a:pt x="1963" y="1209"/>
                      </a:lnTo>
                      <a:lnTo>
                        <a:pt x="1970" y="1206"/>
                      </a:lnTo>
                      <a:lnTo>
                        <a:pt x="1976" y="1203"/>
                      </a:lnTo>
                      <a:lnTo>
                        <a:pt x="1983" y="1199"/>
                      </a:lnTo>
                      <a:lnTo>
                        <a:pt x="1989" y="1194"/>
                      </a:lnTo>
                      <a:lnTo>
                        <a:pt x="1994" y="1188"/>
                      </a:lnTo>
                      <a:lnTo>
                        <a:pt x="1999" y="1182"/>
                      </a:lnTo>
                      <a:lnTo>
                        <a:pt x="2003" y="1175"/>
                      </a:lnTo>
                      <a:lnTo>
                        <a:pt x="2007" y="1166"/>
                      </a:lnTo>
                      <a:lnTo>
                        <a:pt x="2011" y="1157"/>
                      </a:lnTo>
                      <a:lnTo>
                        <a:pt x="2013" y="1146"/>
                      </a:lnTo>
                      <a:lnTo>
                        <a:pt x="2014" y="1137"/>
                      </a:lnTo>
                      <a:lnTo>
                        <a:pt x="2016" y="1130"/>
                      </a:lnTo>
                      <a:lnTo>
                        <a:pt x="2014" y="1122"/>
                      </a:lnTo>
                      <a:lnTo>
                        <a:pt x="2013" y="1116"/>
                      </a:lnTo>
                      <a:lnTo>
                        <a:pt x="2012" y="1109"/>
                      </a:lnTo>
                      <a:lnTo>
                        <a:pt x="2008" y="1106"/>
                      </a:lnTo>
                      <a:lnTo>
                        <a:pt x="2004" y="1101"/>
                      </a:lnTo>
                      <a:lnTo>
                        <a:pt x="1999" y="1097"/>
                      </a:lnTo>
                      <a:lnTo>
                        <a:pt x="1994" y="1094"/>
                      </a:lnTo>
                      <a:lnTo>
                        <a:pt x="1988" y="1092"/>
                      </a:lnTo>
                      <a:lnTo>
                        <a:pt x="1980" y="1089"/>
                      </a:lnTo>
                      <a:lnTo>
                        <a:pt x="1971" y="1088"/>
                      </a:lnTo>
                      <a:lnTo>
                        <a:pt x="1951" y="1087"/>
                      </a:lnTo>
                      <a:lnTo>
                        <a:pt x="1927" y="1085"/>
                      </a:lnTo>
                      <a:lnTo>
                        <a:pt x="1917" y="1085"/>
                      </a:lnTo>
                      <a:lnTo>
                        <a:pt x="1909" y="1084"/>
                      </a:lnTo>
                      <a:lnTo>
                        <a:pt x="1903" y="1083"/>
                      </a:lnTo>
                      <a:lnTo>
                        <a:pt x="1899" y="1080"/>
                      </a:lnTo>
                      <a:lnTo>
                        <a:pt x="1897" y="1078"/>
                      </a:lnTo>
                      <a:lnTo>
                        <a:pt x="1897" y="1074"/>
                      </a:lnTo>
                      <a:lnTo>
                        <a:pt x="1897" y="1070"/>
                      </a:lnTo>
                      <a:lnTo>
                        <a:pt x="1897" y="1068"/>
                      </a:lnTo>
                      <a:lnTo>
                        <a:pt x="1898" y="1063"/>
                      </a:lnTo>
                      <a:lnTo>
                        <a:pt x="1899" y="1059"/>
                      </a:lnTo>
                      <a:lnTo>
                        <a:pt x="1902" y="1056"/>
                      </a:lnTo>
                      <a:lnTo>
                        <a:pt x="1906" y="1054"/>
                      </a:lnTo>
                      <a:lnTo>
                        <a:pt x="1911" y="1052"/>
                      </a:lnTo>
                      <a:lnTo>
                        <a:pt x="1917" y="1050"/>
                      </a:lnTo>
                      <a:lnTo>
                        <a:pt x="1925" y="1050"/>
                      </a:lnTo>
                      <a:lnTo>
                        <a:pt x="1936" y="1050"/>
                      </a:lnTo>
                      <a:lnTo>
                        <a:pt x="1947" y="1050"/>
                      </a:lnTo>
                      <a:lnTo>
                        <a:pt x="1955" y="1052"/>
                      </a:lnTo>
                      <a:lnTo>
                        <a:pt x="1957" y="1055"/>
                      </a:lnTo>
                      <a:lnTo>
                        <a:pt x="1959" y="1057"/>
                      </a:lnTo>
                      <a:lnTo>
                        <a:pt x="1959" y="1061"/>
                      </a:lnTo>
                      <a:lnTo>
                        <a:pt x="1959" y="1066"/>
                      </a:lnTo>
                      <a:lnTo>
                        <a:pt x="2021" y="1066"/>
                      </a:lnTo>
                      <a:close/>
                      <a:moveTo>
                        <a:pt x="1797" y="1066"/>
                      </a:moveTo>
                      <a:lnTo>
                        <a:pt x="1799" y="1056"/>
                      </a:lnTo>
                      <a:lnTo>
                        <a:pt x="1801" y="1049"/>
                      </a:lnTo>
                      <a:lnTo>
                        <a:pt x="1801" y="1041"/>
                      </a:lnTo>
                      <a:lnTo>
                        <a:pt x="1799" y="1035"/>
                      </a:lnTo>
                      <a:lnTo>
                        <a:pt x="1798" y="1030"/>
                      </a:lnTo>
                      <a:lnTo>
                        <a:pt x="1794" y="1025"/>
                      </a:lnTo>
                      <a:lnTo>
                        <a:pt x="1790" y="1021"/>
                      </a:lnTo>
                      <a:lnTo>
                        <a:pt x="1785" y="1017"/>
                      </a:lnTo>
                      <a:lnTo>
                        <a:pt x="1780" y="1014"/>
                      </a:lnTo>
                      <a:lnTo>
                        <a:pt x="1768" y="1011"/>
                      </a:lnTo>
                      <a:lnTo>
                        <a:pt x="1754" y="1008"/>
                      </a:lnTo>
                      <a:lnTo>
                        <a:pt x="1737" y="1007"/>
                      </a:lnTo>
                      <a:lnTo>
                        <a:pt x="1721" y="1007"/>
                      </a:lnTo>
                      <a:lnTo>
                        <a:pt x="1699" y="1007"/>
                      </a:lnTo>
                      <a:lnTo>
                        <a:pt x="1680" y="1009"/>
                      </a:lnTo>
                      <a:lnTo>
                        <a:pt x="1671" y="1011"/>
                      </a:lnTo>
                      <a:lnTo>
                        <a:pt x="1663" y="1012"/>
                      </a:lnTo>
                      <a:lnTo>
                        <a:pt x="1655" y="1014"/>
                      </a:lnTo>
                      <a:lnTo>
                        <a:pt x="1647" y="1018"/>
                      </a:lnTo>
                      <a:lnTo>
                        <a:pt x="1640" y="1022"/>
                      </a:lnTo>
                      <a:lnTo>
                        <a:pt x="1633" y="1026"/>
                      </a:lnTo>
                      <a:lnTo>
                        <a:pt x="1628" y="1032"/>
                      </a:lnTo>
                      <a:lnTo>
                        <a:pt x="1623" y="1038"/>
                      </a:lnTo>
                      <a:lnTo>
                        <a:pt x="1618" y="1045"/>
                      </a:lnTo>
                      <a:lnTo>
                        <a:pt x="1615" y="1054"/>
                      </a:lnTo>
                      <a:lnTo>
                        <a:pt x="1611" y="1063"/>
                      </a:lnTo>
                      <a:lnTo>
                        <a:pt x="1608" y="1073"/>
                      </a:lnTo>
                      <a:lnTo>
                        <a:pt x="1607" y="1080"/>
                      </a:lnTo>
                      <a:lnTo>
                        <a:pt x="1606" y="1088"/>
                      </a:lnTo>
                      <a:lnTo>
                        <a:pt x="1606" y="1094"/>
                      </a:lnTo>
                      <a:lnTo>
                        <a:pt x="1607" y="1101"/>
                      </a:lnTo>
                      <a:lnTo>
                        <a:pt x="1608" y="1106"/>
                      </a:lnTo>
                      <a:lnTo>
                        <a:pt x="1612" y="1111"/>
                      </a:lnTo>
                      <a:lnTo>
                        <a:pt x="1615" y="1114"/>
                      </a:lnTo>
                      <a:lnTo>
                        <a:pt x="1620" y="1120"/>
                      </a:lnTo>
                      <a:lnTo>
                        <a:pt x="1625" y="1122"/>
                      </a:lnTo>
                      <a:lnTo>
                        <a:pt x="1631" y="1126"/>
                      </a:lnTo>
                      <a:lnTo>
                        <a:pt x="1639" y="1128"/>
                      </a:lnTo>
                      <a:lnTo>
                        <a:pt x="1647" y="1131"/>
                      </a:lnTo>
                      <a:lnTo>
                        <a:pt x="1668" y="1133"/>
                      </a:lnTo>
                      <a:lnTo>
                        <a:pt x="1693" y="1135"/>
                      </a:lnTo>
                      <a:lnTo>
                        <a:pt x="1702" y="1135"/>
                      </a:lnTo>
                      <a:lnTo>
                        <a:pt x="1709" y="1135"/>
                      </a:lnTo>
                      <a:lnTo>
                        <a:pt x="1716" y="1136"/>
                      </a:lnTo>
                      <a:lnTo>
                        <a:pt x="1720" y="1138"/>
                      </a:lnTo>
                      <a:lnTo>
                        <a:pt x="1722" y="1141"/>
                      </a:lnTo>
                      <a:lnTo>
                        <a:pt x="1723" y="1145"/>
                      </a:lnTo>
                      <a:lnTo>
                        <a:pt x="1725" y="1149"/>
                      </a:lnTo>
                      <a:lnTo>
                        <a:pt x="1723" y="1154"/>
                      </a:lnTo>
                      <a:lnTo>
                        <a:pt x="1722" y="1159"/>
                      </a:lnTo>
                      <a:lnTo>
                        <a:pt x="1720" y="1164"/>
                      </a:lnTo>
                      <a:lnTo>
                        <a:pt x="1717" y="1166"/>
                      </a:lnTo>
                      <a:lnTo>
                        <a:pt x="1713" y="1169"/>
                      </a:lnTo>
                      <a:lnTo>
                        <a:pt x="1708" y="1170"/>
                      </a:lnTo>
                      <a:lnTo>
                        <a:pt x="1702" y="1171"/>
                      </a:lnTo>
                      <a:lnTo>
                        <a:pt x="1694" y="1173"/>
                      </a:lnTo>
                      <a:lnTo>
                        <a:pt x="1684" y="1173"/>
                      </a:lnTo>
                      <a:lnTo>
                        <a:pt x="1677" y="1173"/>
                      </a:lnTo>
                      <a:lnTo>
                        <a:pt x="1670" y="1171"/>
                      </a:lnTo>
                      <a:lnTo>
                        <a:pt x="1665" y="1170"/>
                      </a:lnTo>
                      <a:lnTo>
                        <a:pt x="1661" y="1169"/>
                      </a:lnTo>
                      <a:lnTo>
                        <a:pt x="1658" y="1166"/>
                      </a:lnTo>
                      <a:lnTo>
                        <a:pt x="1656" y="1163"/>
                      </a:lnTo>
                      <a:lnTo>
                        <a:pt x="1656" y="1157"/>
                      </a:lnTo>
                      <a:lnTo>
                        <a:pt x="1658" y="1151"/>
                      </a:lnTo>
                      <a:lnTo>
                        <a:pt x="1590" y="1151"/>
                      </a:lnTo>
                      <a:lnTo>
                        <a:pt x="1589" y="1161"/>
                      </a:lnTo>
                      <a:lnTo>
                        <a:pt x="1588" y="1170"/>
                      </a:lnTo>
                      <a:lnTo>
                        <a:pt x="1588" y="1178"/>
                      </a:lnTo>
                      <a:lnTo>
                        <a:pt x="1589" y="1185"/>
                      </a:lnTo>
                      <a:lnTo>
                        <a:pt x="1592" y="1192"/>
                      </a:lnTo>
                      <a:lnTo>
                        <a:pt x="1594" y="1197"/>
                      </a:lnTo>
                      <a:lnTo>
                        <a:pt x="1599" y="1201"/>
                      </a:lnTo>
                      <a:lnTo>
                        <a:pt x="1604" y="1204"/>
                      </a:lnTo>
                      <a:lnTo>
                        <a:pt x="1609" y="1208"/>
                      </a:lnTo>
                      <a:lnTo>
                        <a:pt x="1617" y="1211"/>
                      </a:lnTo>
                      <a:lnTo>
                        <a:pt x="1625" y="1212"/>
                      </a:lnTo>
                      <a:lnTo>
                        <a:pt x="1633" y="1213"/>
                      </a:lnTo>
                      <a:lnTo>
                        <a:pt x="1654" y="1214"/>
                      </a:lnTo>
                      <a:lnTo>
                        <a:pt x="1678" y="1214"/>
                      </a:lnTo>
                      <a:lnTo>
                        <a:pt x="1701" y="1214"/>
                      </a:lnTo>
                      <a:lnTo>
                        <a:pt x="1721" y="1213"/>
                      </a:lnTo>
                      <a:lnTo>
                        <a:pt x="1730" y="1211"/>
                      </a:lnTo>
                      <a:lnTo>
                        <a:pt x="1739" y="1209"/>
                      </a:lnTo>
                      <a:lnTo>
                        <a:pt x="1746" y="1206"/>
                      </a:lnTo>
                      <a:lnTo>
                        <a:pt x="1752" y="1203"/>
                      </a:lnTo>
                      <a:lnTo>
                        <a:pt x="1759" y="1199"/>
                      </a:lnTo>
                      <a:lnTo>
                        <a:pt x="1765" y="1194"/>
                      </a:lnTo>
                      <a:lnTo>
                        <a:pt x="1770" y="1188"/>
                      </a:lnTo>
                      <a:lnTo>
                        <a:pt x="1775" y="1182"/>
                      </a:lnTo>
                      <a:lnTo>
                        <a:pt x="1779" y="1175"/>
                      </a:lnTo>
                      <a:lnTo>
                        <a:pt x="1783" y="1166"/>
                      </a:lnTo>
                      <a:lnTo>
                        <a:pt x="1787" y="1157"/>
                      </a:lnTo>
                      <a:lnTo>
                        <a:pt x="1789" y="1146"/>
                      </a:lnTo>
                      <a:lnTo>
                        <a:pt x="1790" y="1137"/>
                      </a:lnTo>
                      <a:lnTo>
                        <a:pt x="1792" y="1130"/>
                      </a:lnTo>
                      <a:lnTo>
                        <a:pt x="1790" y="1122"/>
                      </a:lnTo>
                      <a:lnTo>
                        <a:pt x="1790" y="1116"/>
                      </a:lnTo>
                      <a:lnTo>
                        <a:pt x="1788" y="1109"/>
                      </a:lnTo>
                      <a:lnTo>
                        <a:pt x="1785" y="1106"/>
                      </a:lnTo>
                      <a:lnTo>
                        <a:pt x="1780" y="1101"/>
                      </a:lnTo>
                      <a:lnTo>
                        <a:pt x="1776" y="1097"/>
                      </a:lnTo>
                      <a:lnTo>
                        <a:pt x="1770" y="1094"/>
                      </a:lnTo>
                      <a:lnTo>
                        <a:pt x="1764" y="1092"/>
                      </a:lnTo>
                      <a:lnTo>
                        <a:pt x="1756" y="1089"/>
                      </a:lnTo>
                      <a:lnTo>
                        <a:pt x="1747" y="1088"/>
                      </a:lnTo>
                      <a:lnTo>
                        <a:pt x="1727" y="1087"/>
                      </a:lnTo>
                      <a:lnTo>
                        <a:pt x="1704" y="1085"/>
                      </a:lnTo>
                      <a:lnTo>
                        <a:pt x="1693" y="1085"/>
                      </a:lnTo>
                      <a:lnTo>
                        <a:pt x="1685" y="1084"/>
                      </a:lnTo>
                      <a:lnTo>
                        <a:pt x="1679" y="1083"/>
                      </a:lnTo>
                      <a:lnTo>
                        <a:pt x="1675" y="1080"/>
                      </a:lnTo>
                      <a:lnTo>
                        <a:pt x="1674" y="1078"/>
                      </a:lnTo>
                      <a:lnTo>
                        <a:pt x="1673" y="1074"/>
                      </a:lnTo>
                      <a:lnTo>
                        <a:pt x="1673" y="1070"/>
                      </a:lnTo>
                      <a:lnTo>
                        <a:pt x="1674" y="1068"/>
                      </a:lnTo>
                      <a:lnTo>
                        <a:pt x="1674" y="1063"/>
                      </a:lnTo>
                      <a:lnTo>
                        <a:pt x="1677" y="1059"/>
                      </a:lnTo>
                      <a:lnTo>
                        <a:pt x="1678" y="1056"/>
                      </a:lnTo>
                      <a:lnTo>
                        <a:pt x="1682" y="1054"/>
                      </a:lnTo>
                      <a:lnTo>
                        <a:pt x="1687" y="1052"/>
                      </a:lnTo>
                      <a:lnTo>
                        <a:pt x="1693" y="1050"/>
                      </a:lnTo>
                      <a:lnTo>
                        <a:pt x="1701" y="1050"/>
                      </a:lnTo>
                      <a:lnTo>
                        <a:pt x="1712" y="1050"/>
                      </a:lnTo>
                      <a:lnTo>
                        <a:pt x="1723" y="1050"/>
                      </a:lnTo>
                      <a:lnTo>
                        <a:pt x="1731" y="1052"/>
                      </a:lnTo>
                      <a:lnTo>
                        <a:pt x="1733" y="1055"/>
                      </a:lnTo>
                      <a:lnTo>
                        <a:pt x="1735" y="1057"/>
                      </a:lnTo>
                      <a:lnTo>
                        <a:pt x="1735" y="1061"/>
                      </a:lnTo>
                      <a:lnTo>
                        <a:pt x="1735" y="1066"/>
                      </a:lnTo>
                      <a:lnTo>
                        <a:pt x="1797" y="1066"/>
                      </a:lnTo>
                      <a:close/>
                      <a:moveTo>
                        <a:pt x="1570" y="1122"/>
                      </a:moveTo>
                      <a:lnTo>
                        <a:pt x="1573" y="1112"/>
                      </a:lnTo>
                      <a:lnTo>
                        <a:pt x="1575" y="1097"/>
                      </a:lnTo>
                      <a:lnTo>
                        <a:pt x="1578" y="1083"/>
                      </a:lnTo>
                      <a:lnTo>
                        <a:pt x="1579" y="1071"/>
                      </a:lnTo>
                      <a:lnTo>
                        <a:pt x="1579" y="1060"/>
                      </a:lnTo>
                      <a:lnTo>
                        <a:pt x="1579" y="1051"/>
                      </a:lnTo>
                      <a:lnTo>
                        <a:pt x="1577" y="1042"/>
                      </a:lnTo>
                      <a:lnTo>
                        <a:pt x="1574" y="1035"/>
                      </a:lnTo>
                      <a:lnTo>
                        <a:pt x="1570" y="1028"/>
                      </a:lnTo>
                      <a:lnTo>
                        <a:pt x="1565" y="1023"/>
                      </a:lnTo>
                      <a:lnTo>
                        <a:pt x="1559" y="1018"/>
                      </a:lnTo>
                      <a:lnTo>
                        <a:pt x="1552" y="1014"/>
                      </a:lnTo>
                      <a:lnTo>
                        <a:pt x="1544" y="1012"/>
                      </a:lnTo>
                      <a:lnTo>
                        <a:pt x="1535" y="1009"/>
                      </a:lnTo>
                      <a:lnTo>
                        <a:pt x="1523" y="1008"/>
                      </a:lnTo>
                      <a:lnTo>
                        <a:pt x="1511" y="1007"/>
                      </a:lnTo>
                      <a:lnTo>
                        <a:pt x="1498" y="1007"/>
                      </a:lnTo>
                      <a:lnTo>
                        <a:pt x="1483" y="1007"/>
                      </a:lnTo>
                      <a:lnTo>
                        <a:pt x="1470" y="1008"/>
                      </a:lnTo>
                      <a:lnTo>
                        <a:pt x="1458" y="1009"/>
                      </a:lnTo>
                      <a:lnTo>
                        <a:pt x="1447" y="1012"/>
                      </a:lnTo>
                      <a:lnTo>
                        <a:pt x="1437" y="1016"/>
                      </a:lnTo>
                      <a:lnTo>
                        <a:pt x="1428" y="1019"/>
                      </a:lnTo>
                      <a:lnTo>
                        <a:pt x="1420" y="1025"/>
                      </a:lnTo>
                      <a:lnTo>
                        <a:pt x="1413" y="1030"/>
                      </a:lnTo>
                      <a:lnTo>
                        <a:pt x="1407" y="1037"/>
                      </a:lnTo>
                      <a:lnTo>
                        <a:pt x="1401" y="1045"/>
                      </a:lnTo>
                      <a:lnTo>
                        <a:pt x="1396" y="1052"/>
                      </a:lnTo>
                      <a:lnTo>
                        <a:pt x="1391" y="1063"/>
                      </a:lnTo>
                      <a:lnTo>
                        <a:pt x="1383" y="1085"/>
                      </a:lnTo>
                      <a:lnTo>
                        <a:pt x="1377" y="1112"/>
                      </a:lnTo>
                      <a:lnTo>
                        <a:pt x="1373" y="1125"/>
                      </a:lnTo>
                      <a:lnTo>
                        <a:pt x="1372" y="1137"/>
                      </a:lnTo>
                      <a:lnTo>
                        <a:pt x="1370" y="1149"/>
                      </a:lnTo>
                      <a:lnTo>
                        <a:pt x="1370" y="1159"/>
                      </a:lnTo>
                      <a:lnTo>
                        <a:pt x="1370" y="1169"/>
                      </a:lnTo>
                      <a:lnTo>
                        <a:pt x="1372" y="1178"/>
                      </a:lnTo>
                      <a:lnTo>
                        <a:pt x="1374" y="1185"/>
                      </a:lnTo>
                      <a:lnTo>
                        <a:pt x="1378" y="1192"/>
                      </a:lnTo>
                      <a:lnTo>
                        <a:pt x="1383" y="1197"/>
                      </a:lnTo>
                      <a:lnTo>
                        <a:pt x="1389" y="1202"/>
                      </a:lnTo>
                      <a:lnTo>
                        <a:pt x="1396" y="1206"/>
                      </a:lnTo>
                      <a:lnTo>
                        <a:pt x="1404" y="1209"/>
                      </a:lnTo>
                      <a:lnTo>
                        <a:pt x="1415" y="1212"/>
                      </a:lnTo>
                      <a:lnTo>
                        <a:pt x="1425" y="1213"/>
                      </a:lnTo>
                      <a:lnTo>
                        <a:pt x="1437" y="1214"/>
                      </a:lnTo>
                      <a:lnTo>
                        <a:pt x="1451" y="1214"/>
                      </a:lnTo>
                      <a:lnTo>
                        <a:pt x="1471" y="1214"/>
                      </a:lnTo>
                      <a:lnTo>
                        <a:pt x="1490" y="1213"/>
                      </a:lnTo>
                      <a:lnTo>
                        <a:pt x="1499" y="1212"/>
                      </a:lnTo>
                      <a:lnTo>
                        <a:pt x="1508" y="1211"/>
                      </a:lnTo>
                      <a:lnTo>
                        <a:pt x="1517" y="1208"/>
                      </a:lnTo>
                      <a:lnTo>
                        <a:pt x="1525" y="1204"/>
                      </a:lnTo>
                      <a:lnTo>
                        <a:pt x="1531" y="1201"/>
                      </a:lnTo>
                      <a:lnTo>
                        <a:pt x="1537" y="1197"/>
                      </a:lnTo>
                      <a:lnTo>
                        <a:pt x="1544" y="1190"/>
                      </a:lnTo>
                      <a:lnTo>
                        <a:pt x="1549" y="1184"/>
                      </a:lnTo>
                      <a:lnTo>
                        <a:pt x="1554" y="1176"/>
                      </a:lnTo>
                      <a:lnTo>
                        <a:pt x="1559" y="1169"/>
                      </a:lnTo>
                      <a:lnTo>
                        <a:pt x="1561" y="1159"/>
                      </a:lnTo>
                      <a:lnTo>
                        <a:pt x="1565" y="1147"/>
                      </a:lnTo>
                      <a:lnTo>
                        <a:pt x="1499" y="1147"/>
                      </a:lnTo>
                      <a:lnTo>
                        <a:pt x="1497" y="1155"/>
                      </a:lnTo>
                      <a:lnTo>
                        <a:pt x="1494" y="1160"/>
                      </a:lnTo>
                      <a:lnTo>
                        <a:pt x="1490" y="1164"/>
                      </a:lnTo>
                      <a:lnTo>
                        <a:pt x="1487" y="1166"/>
                      </a:lnTo>
                      <a:lnTo>
                        <a:pt x="1475" y="1169"/>
                      </a:lnTo>
                      <a:lnTo>
                        <a:pt x="1461" y="1169"/>
                      </a:lnTo>
                      <a:lnTo>
                        <a:pt x="1453" y="1169"/>
                      </a:lnTo>
                      <a:lnTo>
                        <a:pt x="1446" y="1166"/>
                      </a:lnTo>
                      <a:lnTo>
                        <a:pt x="1441" y="1164"/>
                      </a:lnTo>
                      <a:lnTo>
                        <a:pt x="1437" y="1159"/>
                      </a:lnTo>
                      <a:lnTo>
                        <a:pt x="1436" y="1152"/>
                      </a:lnTo>
                      <a:lnTo>
                        <a:pt x="1436" y="1145"/>
                      </a:lnTo>
                      <a:lnTo>
                        <a:pt x="1437" y="1135"/>
                      </a:lnTo>
                      <a:lnTo>
                        <a:pt x="1440" y="1122"/>
                      </a:lnTo>
                      <a:lnTo>
                        <a:pt x="1570" y="1122"/>
                      </a:lnTo>
                      <a:close/>
                      <a:moveTo>
                        <a:pt x="1447" y="1087"/>
                      </a:moveTo>
                      <a:lnTo>
                        <a:pt x="1450" y="1078"/>
                      </a:lnTo>
                      <a:lnTo>
                        <a:pt x="1453" y="1070"/>
                      </a:lnTo>
                      <a:lnTo>
                        <a:pt x="1456" y="1064"/>
                      </a:lnTo>
                      <a:lnTo>
                        <a:pt x="1460" y="1060"/>
                      </a:lnTo>
                      <a:lnTo>
                        <a:pt x="1465" y="1056"/>
                      </a:lnTo>
                      <a:lnTo>
                        <a:pt x="1471" y="1055"/>
                      </a:lnTo>
                      <a:lnTo>
                        <a:pt x="1478" y="1054"/>
                      </a:lnTo>
                      <a:lnTo>
                        <a:pt x="1487" y="1052"/>
                      </a:lnTo>
                      <a:lnTo>
                        <a:pt x="1494" y="1052"/>
                      </a:lnTo>
                      <a:lnTo>
                        <a:pt x="1501" y="1054"/>
                      </a:lnTo>
                      <a:lnTo>
                        <a:pt x="1506" y="1055"/>
                      </a:lnTo>
                      <a:lnTo>
                        <a:pt x="1511" y="1059"/>
                      </a:lnTo>
                      <a:lnTo>
                        <a:pt x="1513" y="1063"/>
                      </a:lnTo>
                      <a:lnTo>
                        <a:pt x="1515" y="1069"/>
                      </a:lnTo>
                      <a:lnTo>
                        <a:pt x="1515" y="1076"/>
                      </a:lnTo>
                      <a:lnTo>
                        <a:pt x="1512" y="1087"/>
                      </a:lnTo>
                      <a:lnTo>
                        <a:pt x="1447" y="1087"/>
                      </a:lnTo>
                      <a:close/>
                      <a:moveTo>
                        <a:pt x="1275" y="1011"/>
                      </a:moveTo>
                      <a:lnTo>
                        <a:pt x="1210" y="1011"/>
                      </a:lnTo>
                      <a:lnTo>
                        <a:pt x="1165" y="1212"/>
                      </a:lnTo>
                      <a:lnTo>
                        <a:pt x="1231" y="1212"/>
                      </a:lnTo>
                      <a:lnTo>
                        <a:pt x="1258" y="1092"/>
                      </a:lnTo>
                      <a:lnTo>
                        <a:pt x="1261" y="1079"/>
                      </a:lnTo>
                      <a:lnTo>
                        <a:pt x="1268" y="1068"/>
                      </a:lnTo>
                      <a:lnTo>
                        <a:pt x="1272" y="1064"/>
                      </a:lnTo>
                      <a:lnTo>
                        <a:pt x="1275" y="1060"/>
                      </a:lnTo>
                      <a:lnTo>
                        <a:pt x="1282" y="1059"/>
                      </a:lnTo>
                      <a:lnTo>
                        <a:pt x="1288" y="1057"/>
                      </a:lnTo>
                      <a:lnTo>
                        <a:pt x="1293" y="1059"/>
                      </a:lnTo>
                      <a:lnTo>
                        <a:pt x="1297" y="1060"/>
                      </a:lnTo>
                      <a:lnTo>
                        <a:pt x="1299" y="1064"/>
                      </a:lnTo>
                      <a:lnTo>
                        <a:pt x="1302" y="1068"/>
                      </a:lnTo>
                      <a:lnTo>
                        <a:pt x="1302" y="1078"/>
                      </a:lnTo>
                      <a:lnTo>
                        <a:pt x="1301" y="1089"/>
                      </a:lnTo>
                      <a:lnTo>
                        <a:pt x="1298" y="1099"/>
                      </a:lnTo>
                      <a:lnTo>
                        <a:pt x="1358" y="1099"/>
                      </a:lnTo>
                      <a:lnTo>
                        <a:pt x="1361" y="1083"/>
                      </a:lnTo>
                      <a:lnTo>
                        <a:pt x="1364" y="1069"/>
                      </a:lnTo>
                      <a:lnTo>
                        <a:pt x="1365" y="1055"/>
                      </a:lnTo>
                      <a:lnTo>
                        <a:pt x="1366" y="1042"/>
                      </a:lnTo>
                      <a:lnTo>
                        <a:pt x="1365" y="1031"/>
                      </a:lnTo>
                      <a:lnTo>
                        <a:pt x="1364" y="1026"/>
                      </a:lnTo>
                      <a:lnTo>
                        <a:pt x="1361" y="1021"/>
                      </a:lnTo>
                      <a:lnTo>
                        <a:pt x="1358" y="1017"/>
                      </a:lnTo>
                      <a:lnTo>
                        <a:pt x="1354" y="1013"/>
                      </a:lnTo>
                      <a:lnTo>
                        <a:pt x="1349" y="1011"/>
                      </a:lnTo>
                      <a:lnTo>
                        <a:pt x="1344" y="1008"/>
                      </a:lnTo>
                      <a:lnTo>
                        <a:pt x="1336" y="1007"/>
                      </a:lnTo>
                      <a:lnTo>
                        <a:pt x="1328" y="1007"/>
                      </a:lnTo>
                      <a:lnTo>
                        <a:pt x="1320" y="1007"/>
                      </a:lnTo>
                      <a:lnTo>
                        <a:pt x="1311" y="1009"/>
                      </a:lnTo>
                      <a:lnTo>
                        <a:pt x="1303" y="1012"/>
                      </a:lnTo>
                      <a:lnTo>
                        <a:pt x="1296" y="1014"/>
                      </a:lnTo>
                      <a:lnTo>
                        <a:pt x="1288" y="1019"/>
                      </a:lnTo>
                      <a:lnTo>
                        <a:pt x="1282" y="1026"/>
                      </a:lnTo>
                      <a:lnTo>
                        <a:pt x="1275" y="1032"/>
                      </a:lnTo>
                      <a:lnTo>
                        <a:pt x="1270" y="1040"/>
                      </a:lnTo>
                      <a:lnTo>
                        <a:pt x="1269" y="1040"/>
                      </a:lnTo>
                      <a:lnTo>
                        <a:pt x="1275" y="1011"/>
                      </a:lnTo>
                      <a:close/>
                      <a:moveTo>
                        <a:pt x="998" y="1182"/>
                      </a:moveTo>
                      <a:lnTo>
                        <a:pt x="1002" y="1182"/>
                      </a:lnTo>
                      <a:lnTo>
                        <a:pt x="1005" y="1190"/>
                      </a:lnTo>
                      <a:lnTo>
                        <a:pt x="1008" y="1198"/>
                      </a:lnTo>
                      <a:lnTo>
                        <a:pt x="1012" y="1204"/>
                      </a:lnTo>
                      <a:lnTo>
                        <a:pt x="1018" y="1208"/>
                      </a:lnTo>
                      <a:lnTo>
                        <a:pt x="1026" y="1212"/>
                      </a:lnTo>
                      <a:lnTo>
                        <a:pt x="1034" y="1213"/>
                      </a:lnTo>
                      <a:lnTo>
                        <a:pt x="1041" y="1214"/>
                      </a:lnTo>
                      <a:lnTo>
                        <a:pt x="1050" y="1214"/>
                      </a:lnTo>
                      <a:lnTo>
                        <a:pt x="1060" y="1214"/>
                      </a:lnTo>
                      <a:lnTo>
                        <a:pt x="1069" y="1213"/>
                      </a:lnTo>
                      <a:lnTo>
                        <a:pt x="1078" y="1212"/>
                      </a:lnTo>
                      <a:lnTo>
                        <a:pt x="1087" y="1211"/>
                      </a:lnTo>
                      <a:lnTo>
                        <a:pt x="1094" y="1207"/>
                      </a:lnTo>
                      <a:lnTo>
                        <a:pt x="1101" y="1204"/>
                      </a:lnTo>
                      <a:lnTo>
                        <a:pt x="1107" y="1199"/>
                      </a:lnTo>
                      <a:lnTo>
                        <a:pt x="1113" y="1194"/>
                      </a:lnTo>
                      <a:lnTo>
                        <a:pt x="1118" y="1189"/>
                      </a:lnTo>
                      <a:lnTo>
                        <a:pt x="1123" y="1183"/>
                      </a:lnTo>
                      <a:lnTo>
                        <a:pt x="1129" y="1175"/>
                      </a:lnTo>
                      <a:lnTo>
                        <a:pt x="1132" y="1168"/>
                      </a:lnTo>
                      <a:lnTo>
                        <a:pt x="1140" y="1150"/>
                      </a:lnTo>
                      <a:lnTo>
                        <a:pt x="1145" y="1128"/>
                      </a:lnTo>
                      <a:lnTo>
                        <a:pt x="1155" y="1083"/>
                      </a:lnTo>
                      <a:lnTo>
                        <a:pt x="1158" y="1073"/>
                      </a:lnTo>
                      <a:lnTo>
                        <a:pt x="1159" y="1064"/>
                      </a:lnTo>
                      <a:lnTo>
                        <a:pt x="1159" y="1056"/>
                      </a:lnTo>
                      <a:lnTo>
                        <a:pt x="1158" y="1049"/>
                      </a:lnTo>
                      <a:lnTo>
                        <a:pt x="1156" y="1041"/>
                      </a:lnTo>
                      <a:lnTo>
                        <a:pt x="1155" y="1035"/>
                      </a:lnTo>
                      <a:lnTo>
                        <a:pt x="1153" y="1030"/>
                      </a:lnTo>
                      <a:lnTo>
                        <a:pt x="1149" y="1025"/>
                      </a:lnTo>
                      <a:lnTo>
                        <a:pt x="1144" y="1021"/>
                      </a:lnTo>
                      <a:lnTo>
                        <a:pt x="1140" y="1017"/>
                      </a:lnTo>
                      <a:lnTo>
                        <a:pt x="1134" y="1013"/>
                      </a:lnTo>
                      <a:lnTo>
                        <a:pt x="1127" y="1011"/>
                      </a:lnTo>
                      <a:lnTo>
                        <a:pt x="1113" y="1008"/>
                      </a:lnTo>
                      <a:lnTo>
                        <a:pt x="1096" y="1007"/>
                      </a:lnTo>
                      <a:lnTo>
                        <a:pt x="1086" y="1007"/>
                      </a:lnTo>
                      <a:lnTo>
                        <a:pt x="1075" y="1008"/>
                      </a:lnTo>
                      <a:lnTo>
                        <a:pt x="1067" y="1011"/>
                      </a:lnTo>
                      <a:lnTo>
                        <a:pt x="1058" y="1014"/>
                      </a:lnTo>
                      <a:lnTo>
                        <a:pt x="1050" y="1019"/>
                      </a:lnTo>
                      <a:lnTo>
                        <a:pt x="1042" y="1026"/>
                      </a:lnTo>
                      <a:lnTo>
                        <a:pt x="1036" y="1033"/>
                      </a:lnTo>
                      <a:lnTo>
                        <a:pt x="1031" y="1042"/>
                      </a:lnTo>
                      <a:lnTo>
                        <a:pt x="1027" y="1042"/>
                      </a:lnTo>
                      <a:lnTo>
                        <a:pt x="1036" y="1011"/>
                      </a:lnTo>
                      <a:lnTo>
                        <a:pt x="970" y="1011"/>
                      </a:lnTo>
                      <a:lnTo>
                        <a:pt x="907" y="1299"/>
                      </a:lnTo>
                      <a:lnTo>
                        <a:pt x="973" y="1299"/>
                      </a:lnTo>
                      <a:lnTo>
                        <a:pt x="998" y="1182"/>
                      </a:lnTo>
                      <a:close/>
                      <a:moveTo>
                        <a:pt x="1083" y="1112"/>
                      </a:moveTo>
                      <a:lnTo>
                        <a:pt x="1079" y="1127"/>
                      </a:lnTo>
                      <a:lnTo>
                        <a:pt x="1077" y="1138"/>
                      </a:lnTo>
                      <a:lnTo>
                        <a:pt x="1072" y="1149"/>
                      </a:lnTo>
                      <a:lnTo>
                        <a:pt x="1068" y="1155"/>
                      </a:lnTo>
                      <a:lnTo>
                        <a:pt x="1061" y="1160"/>
                      </a:lnTo>
                      <a:lnTo>
                        <a:pt x="1055" y="1163"/>
                      </a:lnTo>
                      <a:lnTo>
                        <a:pt x="1046" y="1164"/>
                      </a:lnTo>
                      <a:lnTo>
                        <a:pt x="1036" y="1164"/>
                      </a:lnTo>
                      <a:lnTo>
                        <a:pt x="1026" y="1164"/>
                      </a:lnTo>
                      <a:lnTo>
                        <a:pt x="1020" y="1163"/>
                      </a:lnTo>
                      <a:lnTo>
                        <a:pt x="1016" y="1161"/>
                      </a:lnTo>
                      <a:lnTo>
                        <a:pt x="1013" y="1160"/>
                      </a:lnTo>
                      <a:lnTo>
                        <a:pt x="1012" y="1157"/>
                      </a:lnTo>
                      <a:lnTo>
                        <a:pt x="1011" y="1155"/>
                      </a:lnTo>
                      <a:lnTo>
                        <a:pt x="1008" y="1149"/>
                      </a:lnTo>
                      <a:lnTo>
                        <a:pt x="1010" y="1138"/>
                      </a:lnTo>
                      <a:lnTo>
                        <a:pt x="1011" y="1127"/>
                      </a:lnTo>
                      <a:lnTo>
                        <a:pt x="1015" y="1111"/>
                      </a:lnTo>
                      <a:lnTo>
                        <a:pt x="1017" y="1098"/>
                      </a:lnTo>
                      <a:lnTo>
                        <a:pt x="1021" y="1087"/>
                      </a:lnTo>
                      <a:lnTo>
                        <a:pt x="1025" y="1078"/>
                      </a:lnTo>
                      <a:lnTo>
                        <a:pt x="1030" y="1070"/>
                      </a:lnTo>
                      <a:lnTo>
                        <a:pt x="1035" y="1064"/>
                      </a:lnTo>
                      <a:lnTo>
                        <a:pt x="1041" y="1060"/>
                      </a:lnTo>
                      <a:lnTo>
                        <a:pt x="1050" y="1059"/>
                      </a:lnTo>
                      <a:lnTo>
                        <a:pt x="1060" y="1057"/>
                      </a:lnTo>
                      <a:lnTo>
                        <a:pt x="1070" y="1059"/>
                      </a:lnTo>
                      <a:lnTo>
                        <a:pt x="1078" y="1060"/>
                      </a:lnTo>
                      <a:lnTo>
                        <a:pt x="1080" y="1063"/>
                      </a:lnTo>
                      <a:lnTo>
                        <a:pt x="1083" y="1064"/>
                      </a:lnTo>
                      <a:lnTo>
                        <a:pt x="1086" y="1066"/>
                      </a:lnTo>
                      <a:lnTo>
                        <a:pt x="1087" y="1070"/>
                      </a:lnTo>
                      <a:lnTo>
                        <a:pt x="1088" y="1078"/>
                      </a:lnTo>
                      <a:lnTo>
                        <a:pt x="1088" y="1087"/>
                      </a:lnTo>
                      <a:lnTo>
                        <a:pt x="1086" y="1098"/>
                      </a:lnTo>
                      <a:lnTo>
                        <a:pt x="1083" y="1112"/>
                      </a:lnTo>
                      <a:close/>
                      <a:moveTo>
                        <a:pt x="943" y="1011"/>
                      </a:moveTo>
                      <a:lnTo>
                        <a:pt x="867" y="1011"/>
                      </a:lnTo>
                      <a:lnTo>
                        <a:pt x="830" y="1066"/>
                      </a:lnTo>
                      <a:lnTo>
                        <a:pt x="819" y="1011"/>
                      </a:lnTo>
                      <a:lnTo>
                        <a:pt x="743" y="1011"/>
                      </a:lnTo>
                      <a:lnTo>
                        <a:pt x="773" y="1106"/>
                      </a:lnTo>
                      <a:lnTo>
                        <a:pt x="691" y="1212"/>
                      </a:lnTo>
                      <a:lnTo>
                        <a:pt x="769" y="1212"/>
                      </a:lnTo>
                      <a:lnTo>
                        <a:pt x="812" y="1146"/>
                      </a:lnTo>
                      <a:lnTo>
                        <a:pt x="826" y="1212"/>
                      </a:lnTo>
                      <a:lnTo>
                        <a:pt x="903" y="1212"/>
                      </a:lnTo>
                      <a:lnTo>
                        <a:pt x="869" y="1106"/>
                      </a:lnTo>
                      <a:lnTo>
                        <a:pt x="943" y="1011"/>
                      </a:lnTo>
                      <a:close/>
                      <a:moveTo>
                        <a:pt x="696" y="1122"/>
                      </a:moveTo>
                      <a:lnTo>
                        <a:pt x="698" y="1112"/>
                      </a:lnTo>
                      <a:lnTo>
                        <a:pt x="701" y="1097"/>
                      </a:lnTo>
                      <a:lnTo>
                        <a:pt x="703" y="1083"/>
                      </a:lnTo>
                      <a:lnTo>
                        <a:pt x="705" y="1071"/>
                      </a:lnTo>
                      <a:lnTo>
                        <a:pt x="705" y="1060"/>
                      </a:lnTo>
                      <a:lnTo>
                        <a:pt x="703" y="1051"/>
                      </a:lnTo>
                      <a:lnTo>
                        <a:pt x="702" y="1042"/>
                      </a:lnTo>
                      <a:lnTo>
                        <a:pt x="700" y="1035"/>
                      </a:lnTo>
                      <a:lnTo>
                        <a:pt x="696" y="1028"/>
                      </a:lnTo>
                      <a:lnTo>
                        <a:pt x="691" y="1023"/>
                      </a:lnTo>
                      <a:lnTo>
                        <a:pt x="684" y="1018"/>
                      </a:lnTo>
                      <a:lnTo>
                        <a:pt x="677" y="1014"/>
                      </a:lnTo>
                      <a:lnTo>
                        <a:pt x="669" y="1012"/>
                      </a:lnTo>
                      <a:lnTo>
                        <a:pt x="659" y="1009"/>
                      </a:lnTo>
                      <a:lnTo>
                        <a:pt x="649" y="1008"/>
                      </a:lnTo>
                      <a:lnTo>
                        <a:pt x="636" y="1007"/>
                      </a:lnTo>
                      <a:lnTo>
                        <a:pt x="622" y="1007"/>
                      </a:lnTo>
                      <a:lnTo>
                        <a:pt x="608" y="1007"/>
                      </a:lnTo>
                      <a:lnTo>
                        <a:pt x="595" y="1008"/>
                      </a:lnTo>
                      <a:lnTo>
                        <a:pt x="583" y="1009"/>
                      </a:lnTo>
                      <a:lnTo>
                        <a:pt x="572" y="1012"/>
                      </a:lnTo>
                      <a:lnTo>
                        <a:pt x="562" y="1016"/>
                      </a:lnTo>
                      <a:lnTo>
                        <a:pt x="553" y="1019"/>
                      </a:lnTo>
                      <a:lnTo>
                        <a:pt x="545" y="1025"/>
                      </a:lnTo>
                      <a:lnTo>
                        <a:pt x="538" y="1030"/>
                      </a:lnTo>
                      <a:lnTo>
                        <a:pt x="531" y="1037"/>
                      </a:lnTo>
                      <a:lnTo>
                        <a:pt x="526" y="1045"/>
                      </a:lnTo>
                      <a:lnTo>
                        <a:pt x="521" y="1052"/>
                      </a:lnTo>
                      <a:lnTo>
                        <a:pt x="516" y="1063"/>
                      </a:lnTo>
                      <a:lnTo>
                        <a:pt x="508" y="1085"/>
                      </a:lnTo>
                      <a:lnTo>
                        <a:pt x="501" y="1112"/>
                      </a:lnTo>
                      <a:lnTo>
                        <a:pt x="498" y="1125"/>
                      </a:lnTo>
                      <a:lnTo>
                        <a:pt x="497" y="1137"/>
                      </a:lnTo>
                      <a:lnTo>
                        <a:pt x="496" y="1149"/>
                      </a:lnTo>
                      <a:lnTo>
                        <a:pt x="495" y="1159"/>
                      </a:lnTo>
                      <a:lnTo>
                        <a:pt x="496" y="1169"/>
                      </a:lnTo>
                      <a:lnTo>
                        <a:pt x="497" y="1178"/>
                      </a:lnTo>
                      <a:lnTo>
                        <a:pt x="500" y="1185"/>
                      </a:lnTo>
                      <a:lnTo>
                        <a:pt x="503" y="1192"/>
                      </a:lnTo>
                      <a:lnTo>
                        <a:pt x="508" y="1197"/>
                      </a:lnTo>
                      <a:lnTo>
                        <a:pt x="514" y="1202"/>
                      </a:lnTo>
                      <a:lnTo>
                        <a:pt x="521" y="1206"/>
                      </a:lnTo>
                      <a:lnTo>
                        <a:pt x="529" y="1209"/>
                      </a:lnTo>
                      <a:lnTo>
                        <a:pt x="539" y="1212"/>
                      </a:lnTo>
                      <a:lnTo>
                        <a:pt x="550" y="1213"/>
                      </a:lnTo>
                      <a:lnTo>
                        <a:pt x="563" y="1214"/>
                      </a:lnTo>
                      <a:lnTo>
                        <a:pt x="577" y="1214"/>
                      </a:lnTo>
                      <a:lnTo>
                        <a:pt x="597" y="1214"/>
                      </a:lnTo>
                      <a:lnTo>
                        <a:pt x="616" y="1213"/>
                      </a:lnTo>
                      <a:lnTo>
                        <a:pt x="625" y="1212"/>
                      </a:lnTo>
                      <a:lnTo>
                        <a:pt x="634" y="1211"/>
                      </a:lnTo>
                      <a:lnTo>
                        <a:pt x="641" y="1208"/>
                      </a:lnTo>
                      <a:lnTo>
                        <a:pt x="649" y="1204"/>
                      </a:lnTo>
                      <a:lnTo>
                        <a:pt x="657" y="1201"/>
                      </a:lnTo>
                      <a:lnTo>
                        <a:pt x="663" y="1197"/>
                      </a:lnTo>
                      <a:lnTo>
                        <a:pt x="669" y="1190"/>
                      </a:lnTo>
                      <a:lnTo>
                        <a:pt x="674" y="1184"/>
                      </a:lnTo>
                      <a:lnTo>
                        <a:pt x="679" y="1176"/>
                      </a:lnTo>
                      <a:lnTo>
                        <a:pt x="683" y="1169"/>
                      </a:lnTo>
                      <a:lnTo>
                        <a:pt x="687" y="1159"/>
                      </a:lnTo>
                      <a:lnTo>
                        <a:pt x="689" y="1147"/>
                      </a:lnTo>
                      <a:lnTo>
                        <a:pt x="624" y="1147"/>
                      </a:lnTo>
                      <a:lnTo>
                        <a:pt x="622" y="1155"/>
                      </a:lnTo>
                      <a:lnTo>
                        <a:pt x="619" y="1160"/>
                      </a:lnTo>
                      <a:lnTo>
                        <a:pt x="616" y="1164"/>
                      </a:lnTo>
                      <a:lnTo>
                        <a:pt x="611" y="1166"/>
                      </a:lnTo>
                      <a:lnTo>
                        <a:pt x="601" y="1169"/>
                      </a:lnTo>
                      <a:lnTo>
                        <a:pt x="587" y="1169"/>
                      </a:lnTo>
                      <a:lnTo>
                        <a:pt x="578" y="1169"/>
                      </a:lnTo>
                      <a:lnTo>
                        <a:pt x="570" y="1166"/>
                      </a:lnTo>
                      <a:lnTo>
                        <a:pt x="565" y="1164"/>
                      </a:lnTo>
                      <a:lnTo>
                        <a:pt x="563" y="1159"/>
                      </a:lnTo>
                      <a:lnTo>
                        <a:pt x="562" y="1152"/>
                      </a:lnTo>
                      <a:lnTo>
                        <a:pt x="562" y="1145"/>
                      </a:lnTo>
                      <a:lnTo>
                        <a:pt x="563" y="1135"/>
                      </a:lnTo>
                      <a:lnTo>
                        <a:pt x="564" y="1122"/>
                      </a:lnTo>
                      <a:lnTo>
                        <a:pt x="696" y="1122"/>
                      </a:lnTo>
                      <a:close/>
                      <a:moveTo>
                        <a:pt x="573" y="1087"/>
                      </a:moveTo>
                      <a:lnTo>
                        <a:pt x="576" y="1078"/>
                      </a:lnTo>
                      <a:lnTo>
                        <a:pt x="578" y="1070"/>
                      </a:lnTo>
                      <a:lnTo>
                        <a:pt x="582" y="1064"/>
                      </a:lnTo>
                      <a:lnTo>
                        <a:pt x="586" y="1060"/>
                      </a:lnTo>
                      <a:lnTo>
                        <a:pt x="591" y="1056"/>
                      </a:lnTo>
                      <a:lnTo>
                        <a:pt x="597" y="1055"/>
                      </a:lnTo>
                      <a:lnTo>
                        <a:pt x="603" y="1054"/>
                      </a:lnTo>
                      <a:lnTo>
                        <a:pt x="611" y="1052"/>
                      </a:lnTo>
                      <a:lnTo>
                        <a:pt x="620" y="1052"/>
                      </a:lnTo>
                      <a:lnTo>
                        <a:pt x="626" y="1054"/>
                      </a:lnTo>
                      <a:lnTo>
                        <a:pt x="631" y="1055"/>
                      </a:lnTo>
                      <a:lnTo>
                        <a:pt x="635" y="1059"/>
                      </a:lnTo>
                      <a:lnTo>
                        <a:pt x="638" y="1063"/>
                      </a:lnTo>
                      <a:lnTo>
                        <a:pt x="639" y="1069"/>
                      </a:lnTo>
                      <a:lnTo>
                        <a:pt x="639" y="1076"/>
                      </a:lnTo>
                      <a:lnTo>
                        <a:pt x="638" y="1087"/>
                      </a:lnTo>
                      <a:lnTo>
                        <a:pt x="573" y="1087"/>
                      </a:lnTo>
                      <a:close/>
                      <a:moveTo>
                        <a:pt x="2114" y="597"/>
                      </a:moveTo>
                      <a:lnTo>
                        <a:pt x="2198" y="597"/>
                      </a:lnTo>
                      <a:lnTo>
                        <a:pt x="2211" y="598"/>
                      </a:lnTo>
                      <a:lnTo>
                        <a:pt x="2219" y="599"/>
                      </a:lnTo>
                      <a:lnTo>
                        <a:pt x="2227" y="602"/>
                      </a:lnTo>
                      <a:lnTo>
                        <a:pt x="2232" y="607"/>
                      </a:lnTo>
                      <a:lnTo>
                        <a:pt x="2235" y="613"/>
                      </a:lnTo>
                      <a:lnTo>
                        <a:pt x="2235" y="621"/>
                      </a:lnTo>
                      <a:lnTo>
                        <a:pt x="2235" y="631"/>
                      </a:lnTo>
                      <a:lnTo>
                        <a:pt x="2232" y="644"/>
                      </a:lnTo>
                      <a:lnTo>
                        <a:pt x="2230" y="657"/>
                      </a:lnTo>
                      <a:lnTo>
                        <a:pt x="2226" y="668"/>
                      </a:lnTo>
                      <a:lnTo>
                        <a:pt x="2222" y="676"/>
                      </a:lnTo>
                      <a:lnTo>
                        <a:pt x="2217" y="682"/>
                      </a:lnTo>
                      <a:lnTo>
                        <a:pt x="2211" y="687"/>
                      </a:lnTo>
                      <a:lnTo>
                        <a:pt x="2203" y="689"/>
                      </a:lnTo>
                      <a:lnTo>
                        <a:pt x="2192" y="690"/>
                      </a:lnTo>
                      <a:lnTo>
                        <a:pt x="2178" y="690"/>
                      </a:lnTo>
                      <a:lnTo>
                        <a:pt x="2094" y="690"/>
                      </a:lnTo>
                      <a:lnTo>
                        <a:pt x="2114" y="597"/>
                      </a:lnTo>
                      <a:close/>
                      <a:moveTo>
                        <a:pt x="2075" y="779"/>
                      </a:moveTo>
                      <a:lnTo>
                        <a:pt x="2159" y="779"/>
                      </a:lnTo>
                      <a:lnTo>
                        <a:pt x="2169" y="780"/>
                      </a:lnTo>
                      <a:lnTo>
                        <a:pt x="2178" y="783"/>
                      </a:lnTo>
                      <a:lnTo>
                        <a:pt x="2185" y="787"/>
                      </a:lnTo>
                      <a:lnTo>
                        <a:pt x="2189" y="793"/>
                      </a:lnTo>
                      <a:lnTo>
                        <a:pt x="2193" y="801"/>
                      </a:lnTo>
                      <a:lnTo>
                        <a:pt x="2193" y="809"/>
                      </a:lnTo>
                      <a:lnTo>
                        <a:pt x="2193" y="818"/>
                      </a:lnTo>
                      <a:lnTo>
                        <a:pt x="2192" y="830"/>
                      </a:lnTo>
                      <a:lnTo>
                        <a:pt x="2173" y="912"/>
                      </a:lnTo>
                      <a:lnTo>
                        <a:pt x="2280" y="912"/>
                      </a:lnTo>
                      <a:lnTo>
                        <a:pt x="2302" y="816"/>
                      </a:lnTo>
                      <a:lnTo>
                        <a:pt x="2303" y="807"/>
                      </a:lnTo>
                      <a:lnTo>
                        <a:pt x="2304" y="799"/>
                      </a:lnTo>
                      <a:lnTo>
                        <a:pt x="2304" y="792"/>
                      </a:lnTo>
                      <a:lnTo>
                        <a:pt x="2304" y="785"/>
                      </a:lnTo>
                      <a:lnTo>
                        <a:pt x="2303" y="779"/>
                      </a:lnTo>
                      <a:lnTo>
                        <a:pt x="2300" y="774"/>
                      </a:lnTo>
                      <a:lnTo>
                        <a:pt x="2298" y="769"/>
                      </a:lnTo>
                      <a:lnTo>
                        <a:pt x="2295" y="764"/>
                      </a:lnTo>
                      <a:lnTo>
                        <a:pt x="2292" y="760"/>
                      </a:lnTo>
                      <a:lnTo>
                        <a:pt x="2286" y="756"/>
                      </a:lnTo>
                      <a:lnTo>
                        <a:pt x="2281" y="754"/>
                      </a:lnTo>
                      <a:lnTo>
                        <a:pt x="2275" y="750"/>
                      </a:lnTo>
                      <a:lnTo>
                        <a:pt x="2261" y="746"/>
                      </a:lnTo>
                      <a:lnTo>
                        <a:pt x="2245" y="744"/>
                      </a:lnTo>
                      <a:lnTo>
                        <a:pt x="2246" y="740"/>
                      </a:lnTo>
                      <a:lnTo>
                        <a:pt x="2269" y="733"/>
                      </a:lnTo>
                      <a:lnTo>
                        <a:pt x="2286" y="727"/>
                      </a:lnTo>
                      <a:lnTo>
                        <a:pt x="2295" y="723"/>
                      </a:lnTo>
                      <a:lnTo>
                        <a:pt x="2302" y="719"/>
                      </a:lnTo>
                      <a:lnTo>
                        <a:pt x="2308" y="714"/>
                      </a:lnTo>
                      <a:lnTo>
                        <a:pt x="2313" y="709"/>
                      </a:lnTo>
                      <a:lnTo>
                        <a:pt x="2318" y="703"/>
                      </a:lnTo>
                      <a:lnTo>
                        <a:pt x="2322" y="697"/>
                      </a:lnTo>
                      <a:lnTo>
                        <a:pt x="2326" y="688"/>
                      </a:lnTo>
                      <a:lnTo>
                        <a:pt x="2330" y="679"/>
                      </a:lnTo>
                      <a:lnTo>
                        <a:pt x="2336" y="657"/>
                      </a:lnTo>
                      <a:lnTo>
                        <a:pt x="2343" y="630"/>
                      </a:lnTo>
                      <a:lnTo>
                        <a:pt x="2346" y="612"/>
                      </a:lnTo>
                      <a:lnTo>
                        <a:pt x="2348" y="597"/>
                      </a:lnTo>
                      <a:lnTo>
                        <a:pt x="2348" y="583"/>
                      </a:lnTo>
                      <a:lnTo>
                        <a:pt x="2347" y="571"/>
                      </a:lnTo>
                      <a:lnTo>
                        <a:pt x="2346" y="560"/>
                      </a:lnTo>
                      <a:lnTo>
                        <a:pt x="2342" y="550"/>
                      </a:lnTo>
                      <a:lnTo>
                        <a:pt x="2337" y="541"/>
                      </a:lnTo>
                      <a:lnTo>
                        <a:pt x="2332" y="533"/>
                      </a:lnTo>
                      <a:lnTo>
                        <a:pt x="2324" y="527"/>
                      </a:lnTo>
                      <a:lnTo>
                        <a:pt x="2316" y="522"/>
                      </a:lnTo>
                      <a:lnTo>
                        <a:pt x="2305" y="518"/>
                      </a:lnTo>
                      <a:lnTo>
                        <a:pt x="2294" y="514"/>
                      </a:lnTo>
                      <a:lnTo>
                        <a:pt x="2281" y="512"/>
                      </a:lnTo>
                      <a:lnTo>
                        <a:pt x="2266" y="511"/>
                      </a:lnTo>
                      <a:lnTo>
                        <a:pt x="2251" y="509"/>
                      </a:lnTo>
                      <a:lnTo>
                        <a:pt x="2235" y="509"/>
                      </a:lnTo>
                      <a:lnTo>
                        <a:pt x="2027" y="509"/>
                      </a:lnTo>
                      <a:lnTo>
                        <a:pt x="1938" y="912"/>
                      </a:lnTo>
                      <a:lnTo>
                        <a:pt x="2046" y="912"/>
                      </a:lnTo>
                      <a:lnTo>
                        <a:pt x="2075" y="779"/>
                      </a:lnTo>
                      <a:close/>
                      <a:moveTo>
                        <a:pt x="1928" y="635"/>
                      </a:moveTo>
                      <a:lnTo>
                        <a:pt x="1932" y="618"/>
                      </a:lnTo>
                      <a:lnTo>
                        <a:pt x="1936" y="602"/>
                      </a:lnTo>
                      <a:lnTo>
                        <a:pt x="1937" y="585"/>
                      </a:lnTo>
                      <a:lnTo>
                        <a:pt x="1936" y="571"/>
                      </a:lnTo>
                      <a:lnTo>
                        <a:pt x="1935" y="560"/>
                      </a:lnTo>
                      <a:lnTo>
                        <a:pt x="1931" y="549"/>
                      </a:lnTo>
                      <a:lnTo>
                        <a:pt x="1926" y="540"/>
                      </a:lnTo>
                      <a:lnTo>
                        <a:pt x="1918" y="532"/>
                      </a:lnTo>
                      <a:lnTo>
                        <a:pt x="1911" y="526"/>
                      </a:lnTo>
                      <a:lnTo>
                        <a:pt x="1901" y="519"/>
                      </a:lnTo>
                      <a:lnTo>
                        <a:pt x="1889" y="516"/>
                      </a:lnTo>
                      <a:lnTo>
                        <a:pt x="1876" y="512"/>
                      </a:lnTo>
                      <a:lnTo>
                        <a:pt x="1863" y="509"/>
                      </a:lnTo>
                      <a:lnTo>
                        <a:pt x="1847" y="507"/>
                      </a:lnTo>
                      <a:lnTo>
                        <a:pt x="1831" y="506"/>
                      </a:lnTo>
                      <a:lnTo>
                        <a:pt x="1813" y="506"/>
                      </a:lnTo>
                      <a:lnTo>
                        <a:pt x="1794" y="506"/>
                      </a:lnTo>
                      <a:lnTo>
                        <a:pt x="1756" y="506"/>
                      </a:lnTo>
                      <a:lnTo>
                        <a:pt x="1722" y="509"/>
                      </a:lnTo>
                      <a:lnTo>
                        <a:pt x="1706" y="512"/>
                      </a:lnTo>
                      <a:lnTo>
                        <a:pt x="1692" y="514"/>
                      </a:lnTo>
                      <a:lnTo>
                        <a:pt x="1678" y="519"/>
                      </a:lnTo>
                      <a:lnTo>
                        <a:pt x="1664" y="526"/>
                      </a:lnTo>
                      <a:lnTo>
                        <a:pt x="1652" y="532"/>
                      </a:lnTo>
                      <a:lnTo>
                        <a:pt x="1641" y="541"/>
                      </a:lnTo>
                      <a:lnTo>
                        <a:pt x="1631" y="551"/>
                      </a:lnTo>
                      <a:lnTo>
                        <a:pt x="1622" y="563"/>
                      </a:lnTo>
                      <a:lnTo>
                        <a:pt x="1613" y="576"/>
                      </a:lnTo>
                      <a:lnTo>
                        <a:pt x="1607" y="592"/>
                      </a:lnTo>
                      <a:lnTo>
                        <a:pt x="1601" y="608"/>
                      </a:lnTo>
                      <a:lnTo>
                        <a:pt x="1596" y="628"/>
                      </a:lnTo>
                      <a:lnTo>
                        <a:pt x="1593" y="642"/>
                      </a:lnTo>
                      <a:lnTo>
                        <a:pt x="1592" y="655"/>
                      </a:lnTo>
                      <a:lnTo>
                        <a:pt x="1592" y="666"/>
                      </a:lnTo>
                      <a:lnTo>
                        <a:pt x="1592" y="678"/>
                      </a:lnTo>
                      <a:lnTo>
                        <a:pt x="1594" y="687"/>
                      </a:lnTo>
                      <a:lnTo>
                        <a:pt x="1597" y="695"/>
                      </a:lnTo>
                      <a:lnTo>
                        <a:pt x="1601" y="703"/>
                      </a:lnTo>
                      <a:lnTo>
                        <a:pt x="1604" y="709"/>
                      </a:lnTo>
                      <a:lnTo>
                        <a:pt x="1609" y="714"/>
                      </a:lnTo>
                      <a:lnTo>
                        <a:pt x="1616" y="719"/>
                      </a:lnTo>
                      <a:lnTo>
                        <a:pt x="1622" y="723"/>
                      </a:lnTo>
                      <a:lnTo>
                        <a:pt x="1628" y="727"/>
                      </a:lnTo>
                      <a:lnTo>
                        <a:pt x="1642" y="732"/>
                      </a:lnTo>
                      <a:lnTo>
                        <a:pt x="1659" y="736"/>
                      </a:lnTo>
                      <a:lnTo>
                        <a:pt x="1758" y="751"/>
                      </a:lnTo>
                      <a:lnTo>
                        <a:pt x="1773" y="754"/>
                      </a:lnTo>
                      <a:lnTo>
                        <a:pt x="1783" y="757"/>
                      </a:lnTo>
                      <a:lnTo>
                        <a:pt x="1790" y="761"/>
                      </a:lnTo>
                      <a:lnTo>
                        <a:pt x="1795" y="766"/>
                      </a:lnTo>
                      <a:lnTo>
                        <a:pt x="1798" y="773"/>
                      </a:lnTo>
                      <a:lnTo>
                        <a:pt x="1799" y="778"/>
                      </a:lnTo>
                      <a:lnTo>
                        <a:pt x="1799" y="784"/>
                      </a:lnTo>
                      <a:lnTo>
                        <a:pt x="1798" y="790"/>
                      </a:lnTo>
                      <a:lnTo>
                        <a:pt x="1794" y="802"/>
                      </a:lnTo>
                      <a:lnTo>
                        <a:pt x="1790" y="811"/>
                      </a:lnTo>
                      <a:lnTo>
                        <a:pt x="1788" y="814"/>
                      </a:lnTo>
                      <a:lnTo>
                        <a:pt x="1784" y="817"/>
                      </a:lnTo>
                      <a:lnTo>
                        <a:pt x="1780" y="821"/>
                      </a:lnTo>
                      <a:lnTo>
                        <a:pt x="1776" y="822"/>
                      </a:lnTo>
                      <a:lnTo>
                        <a:pt x="1766" y="826"/>
                      </a:lnTo>
                      <a:lnTo>
                        <a:pt x="1755" y="828"/>
                      </a:lnTo>
                      <a:lnTo>
                        <a:pt x="1740" y="830"/>
                      </a:lnTo>
                      <a:lnTo>
                        <a:pt x="1722" y="830"/>
                      </a:lnTo>
                      <a:lnTo>
                        <a:pt x="1704" y="830"/>
                      </a:lnTo>
                      <a:lnTo>
                        <a:pt x="1689" y="828"/>
                      </a:lnTo>
                      <a:lnTo>
                        <a:pt x="1679" y="826"/>
                      </a:lnTo>
                      <a:lnTo>
                        <a:pt x="1670" y="822"/>
                      </a:lnTo>
                      <a:lnTo>
                        <a:pt x="1668" y="819"/>
                      </a:lnTo>
                      <a:lnTo>
                        <a:pt x="1665" y="816"/>
                      </a:lnTo>
                      <a:lnTo>
                        <a:pt x="1664" y="812"/>
                      </a:lnTo>
                      <a:lnTo>
                        <a:pt x="1663" y="808"/>
                      </a:lnTo>
                      <a:lnTo>
                        <a:pt x="1663" y="797"/>
                      </a:lnTo>
                      <a:lnTo>
                        <a:pt x="1665" y="783"/>
                      </a:lnTo>
                      <a:lnTo>
                        <a:pt x="1561" y="783"/>
                      </a:lnTo>
                      <a:lnTo>
                        <a:pt x="1558" y="804"/>
                      </a:lnTo>
                      <a:lnTo>
                        <a:pt x="1555" y="823"/>
                      </a:lnTo>
                      <a:lnTo>
                        <a:pt x="1555" y="841"/>
                      </a:lnTo>
                      <a:lnTo>
                        <a:pt x="1556" y="855"/>
                      </a:lnTo>
                      <a:lnTo>
                        <a:pt x="1560" y="868"/>
                      </a:lnTo>
                      <a:lnTo>
                        <a:pt x="1565" y="879"/>
                      </a:lnTo>
                      <a:lnTo>
                        <a:pt x="1571" y="888"/>
                      </a:lnTo>
                      <a:lnTo>
                        <a:pt x="1579" y="895"/>
                      </a:lnTo>
                      <a:lnTo>
                        <a:pt x="1589" y="902"/>
                      </a:lnTo>
                      <a:lnTo>
                        <a:pt x="1601" y="907"/>
                      </a:lnTo>
                      <a:lnTo>
                        <a:pt x="1615" y="911"/>
                      </a:lnTo>
                      <a:lnTo>
                        <a:pt x="1630" y="913"/>
                      </a:lnTo>
                      <a:lnTo>
                        <a:pt x="1645" y="916"/>
                      </a:lnTo>
                      <a:lnTo>
                        <a:pt x="1663" y="917"/>
                      </a:lnTo>
                      <a:lnTo>
                        <a:pt x="1683" y="917"/>
                      </a:lnTo>
                      <a:lnTo>
                        <a:pt x="1703" y="918"/>
                      </a:lnTo>
                      <a:lnTo>
                        <a:pt x="1730" y="917"/>
                      </a:lnTo>
                      <a:lnTo>
                        <a:pt x="1754" y="917"/>
                      </a:lnTo>
                      <a:lnTo>
                        <a:pt x="1776" y="914"/>
                      </a:lnTo>
                      <a:lnTo>
                        <a:pt x="1795" y="912"/>
                      </a:lnTo>
                      <a:lnTo>
                        <a:pt x="1812" y="909"/>
                      </a:lnTo>
                      <a:lnTo>
                        <a:pt x="1827" y="904"/>
                      </a:lnTo>
                      <a:lnTo>
                        <a:pt x="1841" y="899"/>
                      </a:lnTo>
                      <a:lnTo>
                        <a:pt x="1852" y="893"/>
                      </a:lnTo>
                      <a:lnTo>
                        <a:pt x="1863" y="884"/>
                      </a:lnTo>
                      <a:lnTo>
                        <a:pt x="1871" y="875"/>
                      </a:lnTo>
                      <a:lnTo>
                        <a:pt x="1879" y="864"/>
                      </a:lnTo>
                      <a:lnTo>
                        <a:pt x="1887" y="851"/>
                      </a:lnTo>
                      <a:lnTo>
                        <a:pt x="1892" y="837"/>
                      </a:lnTo>
                      <a:lnTo>
                        <a:pt x="1898" y="821"/>
                      </a:lnTo>
                      <a:lnTo>
                        <a:pt x="1903" y="803"/>
                      </a:lnTo>
                      <a:lnTo>
                        <a:pt x="1907" y="783"/>
                      </a:lnTo>
                      <a:lnTo>
                        <a:pt x="1909" y="774"/>
                      </a:lnTo>
                      <a:lnTo>
                        <a:pt x="1911" y="764"/>
                      </a:lnTo>
                      <a:lnTo>
                        <a:pt x="1911" y="755"/>
                      </a:lnTo>
                      <a:lnTo>
                        <a:pt x="1911" y="747"/>
                      </a:lnTo>
                      <a:lnTo>
                        <a:pt x="1909" y="740"/>
                      </a:lnTo>
                      <a:lnTo>
                        <a:pt x="1908" y="732"/>
                      </a:lnTo>
                      <a:lnTo>
                        <a:pt x="1906" y="726"/>
                      </a:lnTo>
                      <a:lnTo>
                        <a:pt x="1903" y="719"/>
                      </a:lnTo>
                      <a:lnTo>
                        <a:pt x="1899" y="714"/>
                      </a:lnTo>
                      <a:lnTo>
                        <a:pt x="1894" y="709"/>
                      </a:lnTo>
                      <a:lnTo>
                        <a:pt x="1889" y="704"/>
                      </a:lnTo>
                      <a:lnTo>
                        <a:pt x="1883" y="701"/>
                      </a:lnTo>
                      <a:lnTo>
                        <a:pt x="1876" y="697"/>
                      </a:lnTo>
                      <a:lnTo>
                        <a:pt x="1869" y="694"/>
                      </a:lnTo>
                      <a:lnTo>
                        <a:pt x="1860" y="692"/>
                      </a:lnTo>
                      <a:lnTo>
                        <a:pt x="1851" y="689"/>
                      </a:lnTo>
                      <a:lnTo>
                        <a:pt x="1752" y="669"/>
                      </a:lnTo>
                      <a:lnTo>
                        <a:pt x="1737" y="665"/>
                      </a:lnTo>
                      <a:lnTo>
                        <a:pt x="1726" y="663"/>
                      </a:lnTo>
                      <a:lnTo>
                        <a:pt x="1716" y="659"/>
                      </a:lnTo>
                      <a:lnTo>
                        <a:pt x="1709" y="656"/>
                      </a:lnTo>
                      <a:lnTo>
                        <a:pt x="1707" y="654"/>
                      </a:lnTo>
                      <a:lnTo>
                        <a:pt x="1704" y="651"/>
                      </a:lnTo>
                      <a:lnTo>
                        <a:pt x="1703" y="649"/>
                      </a:lnTo>
                      <a:lnTo>
                        <a:pt x="1702" y="645"/>
                      </a:lnTo>
                      <a:lnTo>
                        <a:pt x="1702" y="637"/>
                      </a:lnTo>
                      <a:lnTo>
                        <a:pt x="1703" y="628"/>
                      </a:lnTo>
                      <a:lnTo>
                        <a:pt x="1706" y="621"/>
                      </a:lnTo>
                      <a:lnTo>
                        <a:pt x="1708" y="613"/>
                      </a:lnTo>
                      <a:lnTo>
                        <a:pt x="1712" y="607"/>
                      </a:lnTo>
                      <a:lnTo>
                        <a:pt x="1718" y="602"/>
                      </a:lnTo>
                      <a:lnTo>
                        <a:pt x="1727" y="598"/>
                      </a:lnTo>
                      <a:lnTo>
                        <a:pt x="1740" y="595"/>
                      </a:lnTo>
                      <a:lnTo>
                        <a:pt x="1755" y="594"/>
                      </a:lnTo>
                      <a:lnTo>
                        <a:pt x="1774" y="593"/>
                      </a:lnTo>
                      <a:lnTo>
                        <a:pt x="1789" y="593"/>
                      </a:lnTo>
                      <a:lnTo>
                        <a:pt x="1802" y="594"/>
                      </a:lnTo>
                      <a:lnTo>
                        <a:pt x="1811" y="595"/>
                      </a:lnTo>
                      <a:lnTo>
                        <a:pt x="1820" y="599"/>
                      </a:lnTo>
                      <a:lnTo>
                        <a:pt x="1822" y="602"/>
                      </a:lnTo>
                      <a:lnTo>
                        <a:pt x="1825" y="604"/>
                      </a:lnTo>
                      <a:lnTo>
                        <a:pt x="1826" y="607"/>
                      </a:lnTo>
                      <a:lnTo>
                        <a:pt x="1827" y="612"/>
                      </a:lnTo>
                      <a:lnTo>
                        <a:pt x="1827" y="622"/>
                      </a:lnTo>
                      <a:lnTo>
                        <a:pt x="1826" y="635"/>
                      </a:lnTo>
                      <a:lnTo>
                        <a:pt x="1928" y="635"/>
                      </a:lnTo>
                      <a:close/>
                      <a:moveTo>
                        <a:pt x="1321" y="597"/>
                      </a:moveTo>
                      <a:lnTo>
                        <a:pt x="1394" y="597"/>
                      </a:lnTo>
                      <a:lnTo>
                        <a:pt x="1408" y="598"/>
                      </a:lnTo>
                      <a:lnTo>
                        <a:pt x="1420" y="599"/>
                      </a:lnTo>
                      <a:lnTo>
                        <a:pt x="1423" y="602"/>
                      </a:lnTo>
                      <a:lnTo>
                        <a:pt x="1427" y="603"/>
                      </a:lnTo>
                      <a:lnTo>
                        <a:pt x="1430" y="606"/>
                      </a:lnTo>
                      <a:lnTo>
                        <a:pt x="1432" y="609"/>
                      </a:lnTo>
                      <a:lnTo>
                        <a:pt x="1435" y="617"/>
                      </a:lnTo>
                      <a:lnTo>
                        <a:pt x="1435" y="626"/>
                      </a:lnTo>
                      <a:lnTo>
                        <a:pt x="1434" y="638"/>
                      </a:lnTo>
                      <a:lnTo>
                        <a:pt x="1431" y="652"/>
                      </a:lnTo>
                      <a:lnTo>
                        <a:pt x="1428" y="664"/>
                      </a:lnTo>
                      <a:lnTo>
                        <a:pt x="1425" y="674"/>
                      </a:lnTo>
                      <a:lnTo>
                        <a:pt x="1420" y="682"/>
                      </a:lnTo>
                      <a:lnTo>
                        <a:pt x="1415" y="688"/>
                      </a:lnTo>
                      <a:lnTo>
                        <a:pt x="1407" y="692"/>
                      </a:lnTo>
                      <a:lnTo>
                        <a:pt x="1398" y="694"/>
                      </a:lnTo>
                      <a:lnTo>
                        <a:pt x="1387" y="695"/>
                      </a:lnTo>
                      <a:lnTo>
                        <a:pt x="1373" y="697"/>
                      </a:lnTo>
                      <a:lnTo>
                        <a:pt x="1299" y="697"/>
                      </a:lnTo>
                      <a:lnTo>
                        <a:pt x="1321" y="597"/>
                      </a:lnTo>
                      <a:close/>
                      <a:moveTo>
                        <a:pt x="1280" y="784"/>
                      </a:moveTo>
                      <a:lnTo>
                        <a:pt x="1375" y="784"/>
                      </a:lnTo>
                      <a:lnTo>
                        <a:pt x="1396" y="784"/>
                      </a:lnTo>
                      <a:lnTo>
                        <a:pt x="1413" y="784"/>
                      </a:lnTo>
                      <a:lnTo>
                        <a:pt x="1430" y="782"/>
                      </a:lnTo>
                      <a:lnTo>
                        <a:pt x="1445" y="780"/>
                      </a:lnTo>
                      <a:lnTo>
                        <a:pt x="1459" y="776"/>
                      </a:lnTo>
                      <a:lnTo>
                        <a:pt x="1470" y="773"/>
                      </a:lnTo>
                      <a:lnTo>
                        <a:pt x="1482" y="768"/>
                      </a:lnTo>
                      <a:lnTo>
                        <a:pt x="1492" y="760"/>
                      </a:lnTo>
                      <a:lnTo>
                        <a:pt x="1501" y="752"/>
                      </a:lnTo>
                      <a:lnTo>
                        <a:pt x="1508" y="744"/>
                      </a:lnTo>
                      <a:lnTo>
                        <a:pt x="1515" y="732"/>
                      </a:lnTo>
                      <a:lnTo>
                        <a:pt x="1521" y="719"/>
                      </a:lnTo>
                      <a:lnTo>
                        <a:pt x="1527" y="706"/>
                      </a:lnTo>
                      <a:lnTo>
                        <a:pt x="1532" y="689"/>
                      </a:lnTo>
                      <a:lnTo>
                        <a:pt x="1537" y="671"/>
                      </a:lnTo>
                      <a:lnTo>
                        <a:pt x="1542" y="651"/>
                      </a:lnTo>
                      <a:lnTo>
                        <a:pt x="1546" y="632"/>
                      </a:lnTo>
                      <a:lnTo>
                        <a:pt x="1549" y="614"/>
                      </a:lnTo>
                      <a:lnTo>
                        <a:pt x="1550" y="599"/>
                      </a:lnTo>
                      <a:lnTo>
                        <a:pt x="1549" y="584"/>
                      </a:lnTo>
                      <a:lnTo>
                        <a:pt x="1547" y="571"/>
                      </a:lnTo>
                      <a:lnTo>
                        <a:pt x="1545" y="560"/>
                      </a:lnTo>
                      <a:lnTo>
                        <a:pt x="1541" y="550"/>
                      </a:lnTo>
                      <a:lnTo>
                        <a:pt x="1535" y="541"/>
                      </a:lnTo>
                      <a:lnTo>
                        <a:pt x="1528" y="532"/>
                      </a:lnTo>
                      <a:lnTo>
                        <a:pt x="1520" y="526"/>
                      </a:lnTo>
                      <a:lnTo>
                        <a:pt x="1509" y="521"/>
                      </a:lnTo>
                      <a:lnTo>
                        <a:pt x="1498" y="516"/>
                      </a:lnTo>
                      <a:lnTo>
                        <a:pt x="1484" y="513"/>
                      </a:lnTo>
                      <a:lnTo>
                        <a:pt x="1470" y="511"/>
                      </a:lnTo>
                      <a:lnTo>
                        <a:pt x="1454" y="509"/>
                      </a:lnTo>
                      <a:lnTo>
                        <a:pt x="1436" y="509"/>
                      </a:lnTo>
                      <a:lnTo>
                        <a:pt x="1234" y="509"/>
                      </a:lnTo>
                      <a:lnTo>
                        <a:pt x="1144" y="912"/>
                      </a:lnTo>
                      <a:lnTo>
                        <a:pt x="1251" y="912"/>
                      </a:lnTo>
                      <a:lnTo>
                        <a:pt x="1280" y="784"/>
                      </a:lnTo>
                      <a:close/>
                      <a:moveTo>
                        <a:pt x="1135" y="635"/>
                      </a:moveTo>
                      <a:lnTo>
                        <a:pt x="1139" y="618"/>
                      </a:lnTo>
                      <a:lnTo>
                        <a:pt x="1141" y="602"/>
                      </a:lnTo>
                      <a:lnTo>
                        <a:pt x="1142" y="585"/>
                      </a:lnTo>
                      <a:lnTo>
                        <a:pt x="1142" y="571"/>
                      </a:lnTo>
                      <a:lnTo>
                        <a:pt x="1141" y="560"/>
                      </a:lnTo>
                      <a:lnTo>
                        <a:pt x="1137" y="549"/>
                      </a:lnTo>
                      <a:lnTo>
                        <a:pt x="1132" y="540"/>
                      </a:lnTo>
                      <a:lnTo>
                        <a:pt x="1125" y="532"/>
                      </a:lnTo>
                      <a:lnTo>
                        <a:pt x="1117" y="526"/>
                      </a:lnTo>
                      <a:lnTo>
                        <a:pt x="1107" y="519"/>
                      </a:lnTo>
                      <a:lnTo>
                        <a:pt x="1096" y="516"/>
                      </a:lnTo>
                      <a:lnTo>
                        <a:pt x="1083" y="512"/>
                      </a:lnTo>
                      <a:lnTo>
                        <a:pt x="1069" y="509"/>
                      </a:lnTo>
                      <a:lnTo>
                        <a:pt x="1054" y="507"/>
                      </a:lnTo>
                      <a:lnTo>
                        <a:pt x="1037" y="506"/>
                      </a:lnTo>
                      <a:lnTo>
                        <a:pt x="1018" y="506"/>
                      </a:lnTo>
                      <a:lnTo>
                        <a:pt x="999" y="506"/>
                      </a:lnTo>
                      <a:lnTo>
                        <a:pt x="962" y="506"/>
                      </a:lnTo>
                      <a:lnTo>
                        <a:pt x="927" y="509"/>
                      </a:lnTo>
                      <a:lnTo>
                        <a:pt x="912" y="512"/>
                      </a:lnTo>
                      <a:lnTo>
                        <a:pt x="897" y="514"/>
                      </a:lnTo>
                      <a:lnTo>
                        <a:pt x="883" y="519"/>
                      </a:lnTo>
                      <a:lnTo>
                        <a:pt x="870" y="526"/>
                      </a:lnTo>
                      <a:lnTo>
                        <a:pt x="858" y="532"/>
                      </a:lnTo>
                      <a:lnTo>
                        <a:pt x="848" y="541"/>
                      </a:lnTo>
                      <a:lnTo>
                        <a:pt x="837" y="551"/>
                      </a:lnTo>
                      <a:lnTo>
                        <a:pt x="829" y="563"/>
                      </a:lnTo>
                      <a:lnTo>
                        <a:pt x="820" y="576"/>
                      </a:lnTo>
                      <a:lnTo>
                        <a:pt x="813" y="592"/>
                      </a:lnTo>
                      <a:lnTo>
                        <a:pt x="807" y="608"/>
                      </a:lnTo>
                      <a:lnTo>
                        <a:pt x="802" y="628"/>
                      </a:lnTo>
                      <a:lnTo>
                        <a:pt x="800" y="642"/>
                      </a:lnTo>
                      <a:lnTo>
                        <a:pt x="798" y="655"/>
                      </a:lnTo>
                      <a:lnTo>
                        <a:pt x="797" y="666"/>
                      </a:lnTo>
                      <a:lnTo>
                        <a:pt x="798" y="678"/>
                      </a:lnTo>
                      <a:lnTo>
                        <a:pt x="800" y="687"/>
                      </a:lnTo>
                      <a:lnTo>
                        <a:pt x="803" y="695"/>
                      </a:lnTo>
                      <a:lnTo>
                        <a:pt x="806" y="703"/>
                      </a:lnTo>
                      <a:lnTo>
                        <a:pt x="811" y="709"/>
                      </a:lnTo>
                      <a:lnTo>
                        <a:pt x="816" y="714"/>
                      </a:lnTo>
                      <a:lnTo>
                        <a:pt x="821" y="719"/>
                      </a:lnTo>
                      <a:lnTo>
                        <a:pt x="827" y="723"/>
                      </a:lnTo>
                      <a:lnTo>
                        <a:pt x="835" y="727"/>
                      </a:lnTo>
                      <a:lnTo>
                        <a:pt x="849" y="732"/>
                      </a:lnTo>
                      <a:lnTo>
                        <a:pt x="864" y="736"/>
                      </a:lnTo>
                      <a:lnTo>
                        <a:pt x="964" y="751"/>
                      </a:lnTo>
                      <a:lnTo>
                        <a:pt x="978" y="754"/>
                      </a:lnTo>
                      <a:lnTo>
                        <a:pt x="989" y="757"/>
                      </a:lnTo>
                      <a:lnTo>
                        <a:pt x="997" y="761"/>
                      </a:lnTo>
                      <a:lnTo>
                        <a:pt x="1002" y="766"/>
                      </a:lnTo>
                      <a:lnTo>
                        <a:pt x="1005" y="773"/>
                      </a:lnTo>
                      <a:lnTo>
                        <a:pt x="1006" y="778"/>
                      </a:lnTo>
                      <a:lnTo>
                        <a:pt x="1006" y="784"/>
                      </a:lnTo>
                      <a:lnTo>
                        <a:pt x="1005" y="790"/>
                      </a:lnTo>
                      <a:lnTo>
                        <a:pt x="1001" y="802"/>
                      </a:lnTo>
                      <a:lnTo>
                        <a:pt x="997" y="811"/>
                      </a:lnTo>
                      <a:lnTo>
                        <a:pt x="993" y="814"/>
                      </a:lnTo>
                      <a:lnTo>
                        <a:pt x="991" y="817"/>
                      </a:lnTo>
                      <a:lnTo>
                        <a:pt x="987" y="821"/>
                      </a:lnTo>
                      <a:lnTo>
                        <a:pt x="983" y="822"/>
                      </a:lnTo>
                      <a:lnTo>
                        <a:pt x="973" y="826"/>
                      </a:lnTo>
                      <a:lnTo>
                        <a:pt x="960" y="828"/>
                      </a:lnTo>
                      <a:lnTo>
                        <a:pt x="946" y="830"/>
                      </a:lnTo>
                      <a:lnTo>
                        <a:pt x="929" y="830"/>
                      </a:lnTo>
                      <a:lnTo>
                        <a:pt x="911" y="830"/>
                      </a:lnTo>
                      <a:lnTo>
                        <a:pt x="896" y="828"/>
                      </a:lnTo>
                      <a:lnTo>
                        <a:pt x="884" y="826"/>
                      </a:lnTo>
                      <a:lnTo>
                        <a:pt x="877" y="822"/>
                      </a:lnTo>
                      <a:lnTo>
                        <a:pt x="873" y="819"/>
                      </a:lnTo>
                      <a:lnTo>
                        <a:pt x="872" y="816"/>
                      </a:lnTo>
                      <a:lnTo>
                        <a:pt x="869" y="812"/>
                      </a:lnTo>
                      <a:lnTo>
                        <a:pt x="869" y="808"/>
                      </a:lnTo>
                      <a:lnTo>
                        <a:pt x="869" y="797"/>
                      </a:lnTo>
                      <a:lnTo>
                        <a:pt x="870" y="783"/>
                      </a:lnTo>
                      <a:lnTo>
                        <a:pt x="768" y="783"/>
                      </a:lnTo>
                      <a:lnTo>
                        <a:pt x="764" y="804"/>
                      </a:lnTo>
                      <a:lnTo>
                        <a:pt x="762" y="823"/>
                      </a:lnTo>
                      <a:lnTo>
                        <a:pt x="762" y="841"/>
                      </a:lnTo>
                      <a:lnTo>
                        <a:pt x="763" y="855"/>
                      </a:lnTo>
                      <a:lnTo>
                        <a:pt x="765" y="868"/>
                      </a:lnTo>
                      <a:lnTo>
                        <a:pt x="770" y="879"/>
                      </a:lnTo>
                      <a:lnTo>
                        <a:pt x="778" y="888"/>
                      </a:lnTo>
                      <a:lnTo>
                        <a:pt x="786" y="895"/>
                      </a:lnTo>
                      <a:lnTo>
                        <a:pt x="796" y="902"/>
                      </a:lnTo>
                      <a:lnTo>
                        <a:pt x="807" y="907"/>
                      </a:lnTo>
                      <a:lnTo>
                        <a:pt x="821" y="911"/>
                      </a:lnTo>
                      <a:lnTo>
                        <a:pt x="835" y="913"/>
                      </a:lnTo>
                      <a:lnTo>
                        <a:pt x="851" y="916"/>
                      </a:lnTo>
                      <a:lnTo>
                        <a:pt x="869" y="917"/>
                      </a:lnTo>
                      <a:lnTo>
                        <a:pt x="888" y="917"/>
                      </a:lnTo>
                      <a:lnTo>
                        <a:pt x="910" y="918"/>
                      </a:lnTo>
                      <a:lnTo>
                        <a:pt x="936" y="917"/>
                      </a:lnTo>
                      <a:lnTo>
                        <a:pt x="960" y="917"/>
                      </a:lnTo>
                      <a:lnTo>
                        <a:pt x="982" y="914"/>
                      </a:lnTo>
                      <a:lnTo>
                        <a:pt x="1002" y="912"/>
                      </a:lnTo>
                      <a:lnTo>
                        <a:pt x="1018" y="909"/>
                      </a:lnTo>
                      <a:lnTo>
                        <a:pt x="1034" y="904"/>
                      </a:lnTo>
                      <a:lnTo>
                        <a:pt x="1048" y="899"/>
                      </a:lnTo>
                      <a:lnTo>
                        <a:pt x="1059" y="893"/>
                      </a:lnTo>
                      <a:lnTo>
                        <a:pt x="1069" y="884"/>
                      </a:lnTo>
                      <a:lnTo>
                        <a:pt x="1078" y="875"/>
                      </a:lnTo>
                      <a:lnTo>
                        <a:pt x="1086" y="864"/>
                      </a:lnTo>
                      <a:lnTo>
                        <a:pt x="1092" y="851"/>
                      </a:lnTo>
                      <a:lnTo>
                        <a:pt x="1098" y="837"/>
                      </a:lnTo>
                      <a:lnTo>
                        <a:pt x="1103" y="821"/>
                      </a:lnTo>
                      <a:lnTo>
                        <a:pt x="1108" y="803"/>
                      </a:lnTo>
                      <a:lnTo>
                        <a:pt x="1113" y="783"/>
                      </a:lnTo>
                      <a:lnTo>
                        <a:pt x="1116" y="774"/>
                      </a:lnTo>
                      <a:lnTo>
                        <a:pt x="1116" y="764"/>
                      </a:lnTo>
                      <a:lnTo>
                        <a:pt x="1117" y="755"/>
                      </a:lnTo>
                      <a:lnTo>
                        <a:pt x="1117" y="747"/>
                      </a:lnTo>
                      <a:lnTo>
                        <a:pt x="1116" y="740"/>
                      </a:lnTo>
                      <a:lnTo>
                        <a:pt x="1115" y="732"/>
                      </a:lnTo>
                      <a:lnTo>
                        <a:pt x="1112" y="726"/>
                      </a:lnTo>
                      <a:lnTo>
                        <a:pt x="1108" y="719"/>
                      </a:lnTo>
                      <a:lnTo>
                        <a:pt x="1105" y="714"/>
                      </a:lnTo>
                      <a:lnTo>
                        <a:pt x="1101" y="709"/>
                      </a:lnTo>
                      <a:lnTo>
                        <a:pt x="1096" y="704"/>
                      </a:lnTo>
                      <a:lnTo>
                        <a:pt x="1089" y="701"/>
                      </a:lnTo>
                      <a:lnTo>
                        <a:pt x="1083" y="697"/>
                      </a:lnTo>
                      <a:lnTo>
                        <a:pt x="1075" y="694"/>
                      </a:lnTo>
                      <a:lnTo>
                        <a:pt x="1067" y="692"/>
                      </a:lnTo>
                      <a:lnTo>
                        <a:pt x="1058" y="689"/>
                      </a:lnTo>
                      <a:lnTo>
                        <a:pt x="959" y="669"/>
                      </a:lnTo>
                      <a:lnTo>
                        <a:pt x="944" y="665"/>
                      </a:lnTo>
                      <a:lnTo>
                        <a:pt x="931" y="663"/>
                      </a:lnTo>
                      <a:lnTo>
                        <a:pt x="922" y="659"/>
                      </a:lnTo>
                      <a:lnTo>
                        <a:pt x="915" y="656"/>
                      </a:lnTo>
                      <a:lnTo>
                        <a:pt x="912" y="654"/>
                      </a:lnTo>
                      <a:lnTo>
                        <a:pt x="911" y="651"/>
                      </a:lnTo>
                      <a:lnTo>
                        <a:pt x="910" y="649"/>
                      </a:lnTo>
                      <a:lnTo>
                        <a:pt x="908" y="645"/>
                      </a:lnTo>
                      <a:lnTo>
                        <a:pt x="908" y="637"/>
                      </a:lnTo>
                      <a:lnTo>
                        <a:pt x="910" y="628"/>
                      </a:lnTo>
                      <a:lnTo>
                        <a:pt x="911" y="621"/>
                      </a:lnTo>
                      <a:lnTo>
                        <a:pt x="915" y="613"/>
                      </a:lnTo>
                      <a:lnTo>
                        <a:pt x="918" y="607"/>
                      </a:lnTo>
                      <a:lnTo>
                        <a:pt x="925" y="602"/>
                      </a:lnTo>
                      <a:lnTo>
                        <a:pt x="934" y="598"/>
                      </a:lnTo>
                      <a:lnTo>
                        <a:pt x="945" y="595"/>
                      </a:lnTo>
                      <a:lnTo>
                        <a:pt x="962" y="594"/>
                      </a:lnTo>
                      <a:lnTo>
                        <a:pt x="980" y="593"/>
                      </a:lnTo>
                      <a:lnTo>
                        <a:pt x="996" y="593"/>
                      </a:lnTo>
                      <a:lnTo>
                        <a:pt x="1007" y="594"/>
                      </a:lnTo>
                      <a:lnTo>
                        <a:pt x="1017" y="595"/>
                      </a:lnTo>
                      <a:lnTo>
                        <a:pt x="1025" y="599"/>
                      </a:lnTo>
                      <a:lnTo>
                        <a:pt x="1029" y="602"/>
                      </a:lnTo>
                      <a:lnTo>
                        <a:pt x="1030" y="604"/>
                      </a:lnTo>
                      <a:lnTo>
                        <a:pt x="1032" y="607"/>
                      </a:lnTo>
                      <a:lnTo>
                        <a:pt x="1034" y="612"/>
                      </a:lnTo>
                      <a:lnTo>
                        <a:pt x="1034" y="622"/>
                      </a:lnTo>
                      <a:lnTo>
                        <a:pt x="1031" y="635"/>
                      </a:lnTo>
                      <a:lnTo>
                        <a:pt x="1135" y="635"/>
                      </a:lnTo>
                      <a:close/>
                    </a:path>
                  </a:pathLst>
                </a:custGeom>
                <a:solidFill>
                  <a:srgbClr val="004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13" name="Freeform 10"/>
                <p:cNvSpPr>
                  <a:spLocks/>
                </p:cNvSpPr>
                <p:nvPr/>
              </p:nvSpPr>
              <p:spPr bwMode="auto">
                <a:xfrm>
                  <a:off x="538163" y="66198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252" y="37"/>
                    </a:cxn>
                    <a:cxn ang="0">
                      <a:pos x="176" y="114"/>
                    </a:cxn>
                    <a:cxn ang="0">
                      <a:pos x="124" y="176"/>
                    </a:cxn>
                    <a:cxn ang="0">
                      <a:pos x="94" y="219"/>
                    </a:cxn>
                    <a:cxn ang="0">
                      <a:pos x="66" y="263"/>
                    </a:cxn>
                    <a:cxn ang="0">
                      <a:pos x="43" y="309"/>
                    </a:cxn>
                    <a:cxn ang="0">
                      <a:pos x="24" y="356"/>
                    </a:cxn>
                    <a:cxn ang="0">
                      <a:pos x="10" y="403"/>
                    </a:cxn>
                    <a:cxn ang="0">
                      <a:pos x="1" y="451"/>
                    </a:cxn>
                    <a:cxn ang="0">
                      <a:pos x="0" y="500"/>
                    </a:cxn>
                    <a:cxn ang="0">
                      <a:pos x="5" y="551"/>
                    </a:cxn>
                    <a:cxn ang="0">
                      <a:pos x="17" y="601"/>
                    </a:cxn>
                    <a:cxn ang="0">
                      <a:pos x="37" y="653"/>
                    </a:cxn>
                    <a:cxn ang="0">
                      <a:pos x="65" y="705"/>
                    </a:cxn>
                    <a:cxn ang="0">
                      <a:pos x="108" y="761"/>
                    </a:cxn>
                    <a:cxn ang="0">
                      <a:pos x="165" y="815"/>
                    </a:cxn>
                    <a:cxn ang="0">
                      <a:pos x="227" y="862"/>
                    </a:cxn>
                    <a:cxn ang="0">
                      <a:pos x="295" y="903"/>
                    </a:cxn>
                    <a:cxn ang="0">
                      <a:pos x="367" y="937"/>
                    </a:cxn>
                    <a:cxn ang="0">
                      <a:pos x="443" y="966"/>
                    </a:cxn>
                    <a:cxn ang="0">
                      <a:pos x="523" y="990"/>
                    </a:cxn>
                    <a:cxn ang="0">
                      <a:pos x="604" y="1008"/>
                    </a:cxn>
                    <a:cxn ang="0">
                      <a:pos x="687" y="1023"/>
                    </a:cxn>
                    <a:cxn ang="0">
                      <a:pos x="772" y="1032"/>
                    </a:cxn>
                    <a:cxn ang="0">
                      <a:pos x="856" y="1038"/>
                    </a:cxn>
                    <a:cxn ang="0">
                      <a:pos x="940" y="1039"/>
                    </a:cxn>
                    <a:cxn ang="0">
                      <a:pos x="1024" y="1038"/>
                    </a:cxn>
                    <a:cxn ang="0">
                      <a:pos x="1105" y="1034"/>
                    </a:cxn>
                    <a:cxn ang="0">
                      <a:pos x="1183" y="1028"/>
                    </a:cxn>
                    <a:cxn ang="0">
                      <a:pos x="1258" y="1018"/>
                    </a:cxn>
                    <a:cxn ang="0">
                      <a:pos x="1258" y="1012"/>
                    </a:cxn>
                    <a:cxn ang="0">
                      <a:pos x="1183" y="1008"/>
                    </a:cxn>
                    <a:cxn ang="0">
                      <a:pos x="1106" y="1000"/>
                    </a:cxn>
                    <a:cxn ang="0">
                      <a:pos x="1026" y="989"/>
                    </a:cxn>
                    <a:cxn ang="0">
                      <a:pos x="945" y="974"/>
                    </a:cxn>
                    <a:cxn ang="0">
                      <a:pos x="866" y="955"/>
                    </a:cxn>
                    <a:cxn ang="0">
                      <a:pos x="786" y="931"/>
                    </a:cxn>
                    <a:cxn ang="0">
                      <a:pos x="707" y="903"/>
                    </a:cxn>
                    <a:cxn ang="0">
                      <a:pos x="633" y="871"/>
                    </a:cxn>
                    <a:cxn ang="0">
                      <a:pos x="561" y="833"/>
                    </a:cxn>
                    <a:cxn ang="0">
                      <a:pos x="494" y="790"/>
                    </a:cxn>
                    <a:cxn ang="0">
                      <a:pos x="430" y="742"/>
                    </a:cxn>
                    <a:cxn ang="0">
                      <a:pos x="375" y="689"/>
                    </a:cxn>
                    <a:cxn ang="0">
                      <a:pos x="325" y="629"/>
                    </a:cxn>
                    <a:cxn ang="0">
                      <a:pos x="284" y="563"/>
                    </a:cxn>
                    <a:cxn ang="0">
                      <a:pos x="251" y="493"/>
                    </a:cxn>
                    <a:cxn ang="0">
                      <a:pos x="229" y="424"/>
                    </a:cxn>
                    <a:cxn ang="0">
                      <a:pos x="219" y="366"/>
                    </a:cxn>
                    <a:cxn ang="0">
                      <a:pos x="215" y="308"/>
                    </a:cxn>
                    <a:cxn ang="0">
                      <a:pos x="218" y="251"/>
                    </a:cxn>
                    <a:cxn ang="0">
                      <a:pos x="225" y="194"/>
                    </a:cxn>
                    <a:cxn ang="0">
                      <a:pos x="238" y="137"/>
                    </a:cxn>
                    <a:cxn ang="0">
                      <a:pos x="257" y="81"/>
                    </a:cxn>
                    <a:cxn ang="0">
                      <a:pos x="280" y="27"/>
                    </a:cxn>
                  </a:cxnLst>
                  <a:rect l="0" t="0" r="r" b="b"/>
                  <a:pathLst>
                    <a:path w="1295" h="1039">
                      <a:moveTo>
                        <a:pt x="292" y="0"/>
                      </a:moveTo>
                      <a:lnTo>
                        <a:pt x="252" y="37"/>
                      </a:lnTo>
                      <a:lnTo>
                        <a:pt x="214" y="75"/>
                      </a:lnTo>
                      <a:lnTo>
                        <a:pt x="176" y="114"/>
                      </a:lnTo>
                      <a:lnTo>
                        <a:pt x="141" y="156"/>
                      </a:lnTo>
                      <a:lnTo>
                        <a:pt x="124" y="176"/>
                      </a:lnTo>
                      <a:lnTo>
                        <a:pt x="109" y="198"/>
                      </a:lnTo>
                      <a:lnTo>
                        <a:pt x="94" y="219"/>
                      </a:lnTo>
                      <a:lnTo>
                        <a:pt x="80" y="242"/>
                      </a:lnTo>
                      <a:lnTo>
                        <a:pt x="66" y="263"/>
                      </a:lnTo>
                      <a:lnTo>
                        <a:pt x="55" y="286"/>
                      </a:lnTo>
                      <a:lnTo>
                        <a:pt x="43" y="309"/>
                      </a:lnTo>
                      <a:lnTo>
                        <a:pt x="33" y="332"/>
                      </a:lnTo>
                      <a:lnTo>
                        <a:pt x="24" y="356"/>
                      </a:lnTo>
                      <a:lnTo>
                        <a:pt x="17" y="379"/>
                      </a:lnTo>
                      <a:lnTo>
                        <a:pt x="10" y="403"/>
                      </a:lnTo>
                      <a:lnTo>
                        <a:pt x="5" y="427"/>
                      </a:lnTo>
                      <a:lnTo>
                        <a:pt x="1" y="451"/>
                      </a:lnTo>
                      <a:lnTo>
                        <a:pt x="0" y="476"/>
                      </a:lnTo>
                      <a:lnTo>
                        <a:pt x="0" y="500"/>
                      </a:lnTo>
                      <a:lnTo>
                        <a:pt x="1" y="525"/>
                      </a:lnTo>
                      <a:lnTo>
                        <a:pt x="5" y="551"/>
                      </a:lnTo>
                      <a:lnTo>
                        <a:pt x="10" y="576"/>
                      </a:lnTo>
                      <a:lnTo>
                        <a:pt x="17" y="601"/>
                      </a:lnTo>
                      <a:lnTo>
                        <a:pt x="25" y="628"/>
                      </a:lnTo>
                      <a:lnTo>
                        <a:pt x="37" y="653"/>
                      </a:lnTo>
                      <a:lnTo>
                        <a:pt x="49" y="680"/>
                      </a:lnTo>
                      <a:lnTo>
                        <a:pt x="65" y="705"/>
                      </a:lnTo>
                      <a:lnTo>
                        <a:pt x="81" y="732"/>
                      </a:lnTo>
                      <a:lnTo>
                        <a:pt x="108" y="761"/>
                      </a:lnTo>
                      <a:lnTo>
                        <a:pt x="135" y="789"/>
                      </a:lnTo>
                      <a:lnTo>
                        <a:pt x="165" y="815"/>
                      </a:lnTo>
                      <a:lnTo>
                        <a:pt x="195" y="839"/>
                      </a:lnTo>
                      <a:lnTo>
                        <a:pt x="227" y="862"/>
                      </a:lnTo>
                      <a:lnTo>
                        <a:pt x="261" y="882"/>
                      </a:lnTo>
                      <a:lnTo>
                        <a:pt x="295" y="903"/>
                      </a:lnTo>
                      <a:lnTo>
                        <a:pt x="330" y="920"/>
                      </a:lnTo>
                      <a:lnTo>
                        <a:pt x="367" y="937"/>
                      </a:lnTo>
                      <a:lnTo>
                        <a:pt x="405" y="952"/>
                      </a:lnTo>
                      <a:lnTo>
                        <a:pt x="443" y="966"/>
                      </a:lnTo>
                      <a:lnTo>
                        <a:pt x="482" y="979"/>
                      </a:lnTo>
                      <a:lnTo>
                        <a:pt x="523" y="990"/>
                      </a:lnTo>
                      <a:lnTo>
                        <a:pt x="563" y="1000"/>
                      </a:lnTo>
                      <a:lnTo>
                        <a:pt x="604" y="1008"/>
                      </a:lnTo>
                      <a:lnTo>
                        <a:pt x="645" y="1015"/>
                      </a:lnTo>
                      <a:lnTo>
                        <a:pt x="687" y="1023"/>
                      </a:lnTo>
                      <a:lnTo>
                        <a:pt x="729" y="1028"/>
                      </a:lnTo>
                      <a:lnTo>
                        <a:pt x="772" y="1032"/>
                      </a:lnTo>
                      <a:lnTo>
                        <a:pt x="814" y="1036"/>
                      </a:lnTo>
                      <a:lnTo>
                        <a:pt x="856" y="1038"/>
                      </a:lnTo>
                      <a:lnTo>
                        <a:pt x="899" y="1039"/>
                      </a:lnTo>
                      <a:lnTo>
                        <a:pt x="940" y="1039"/>
                      </a:lnTo>
                      <a:lnTo>
                        <a:pt x="982" y="1039"/>
                      </a:lnTo>
                      <a:lnTo>
                        <a:pt x="1024" y="1038"/>
                      </a:lnTo>
                      <a:lnTo>
                        <a:pt x="1064" y="1037"/>
                      </a:lnTo>
                      <a:lnTo>
                        <a:pt x="1105" y="1034"/>
                      </a:lnTo>
                      <a:lnTo>
                        <a:pt x="1144" y="1032"/>
                      </a:lnTo>
                      <a:lnTo>
                        <a:pt x="1183" y="1028"/>
                      </a:lnTo>
                      <a:lnTo>
                        <a:pt x="1221" y="1023"/>
                      </a:lnTo>
                      <a:lnTo>
                        <a:pt x="1258" y="1018"/>
                      </a:lnTo>
                      <a:lnTo>
                        <a:pt x="1295" y="1013"/>
                      </a:lnTo>
                      <a:lnTo>
                        <a:pt x="1258" y="1012"/>
                      </a:lnTo>
                      <a:lnTo>
                        <a:pt x="1221" y="1010"/>
                      </a:lnTo>
                      <a:lnTo>
                        <a:pt x="1183" y="1008"/>
                      </a:lnTo>
                      <a:lnTo>
                        <a:pt x="1145" y="1004"/>
                      </a:lnTo>
                      <a:lnTo>
                        <a:pt x="1106" y="1000"/>
                      </a:lnTo>
                      <a:lnTo>
                        <a:pt x="1066" y="995"/>
                      </a:lnTo>
                      <a:lnTo>
                        <a:pt x="1026" y="989"/>
                      </a:lnTo>
                      <a:lnTo>
                        <a:pt x="986" y="981"/>
                      </a:lnTo>
                      <a:lnTo>
                        <a:pt x="945" y="974"/>
                      </a:lnTo>
                      <a:lnTo>
                        <a:pt x="905" y="965"/>
                      </a:lnTo>
                      <a:lnTo>
                        <a:pt x="866" y="955"/>
                      </a:lnTo>
                      <a:lnTo>
                        <a:pt x="825" y="943"/>
                      </a:lnTo>
                      <a:lnTo>
                        <a:pt x="786" y="931"/>
                      </a:lnTo>
                      <a:lnTo>
                        <a:pt x="747" y="918"/>
                      </a:lnTo>
                      <a:lnTo>
                        <a:pt x="707" y="903"/>
                      </a:lnTo>
                      <a:lnTo>
                        <a:pt x="670" y="888"/>
                      </a:lnTo>
                      <a:lnTo>
                        <a:pt x="633" y="871"/>
                      </a:lnTo>
                      <a:lnTo>
                        <a:pt x="596" y="852"/>
                      </a:lnTo>
                      <a:lnTo>
                        <a:pt x="561" y="833"/>
                      </a:lnTo>
                      <a:lnTo>
                        <a:pt x="527" y="813"/>
                      </a:lnTo>
                      <a:lnTo>
                        <a:pt x="494" y="790"/>
                      </a:lnTo>
                      <a:lnTo>
                        <a:pt x="462" y="767"/>
                      </a:lnTo>
                      <a:lnTo>
                        <a:pt x="430" y="742"/>
                      </a:lnTo>
                      <a:lnTo>
                        <a:pt x="403" y="717"/>
                      </a:lnTo>
                      <a:lnTo>
                        <a:pt x="375" y="689"/>
                      </a:lnTo>
                      <a:lnTo>
                        <a:pt x="349" y="660"/>
                      </a:lnTo>
                      <a:lnTo>
                        <a:pt x="325" y="629"/>
                      </a:lnTo>
                      <a:lnTo>
                        <a:pt x="304" y="598"/>
                      </a:lnTo>
                      <a:lnTo>
                        <a:pt x="284" y="563"/>
                      </a:lnTo>
                      <a:lnTo>
                        <a:pt x="266" y="529"/>
                      </a:lnTo>
                      <a:lnTo>
                        <a:pt x="251" y="493"/>
                      </a:lnTo>
                      <a:lnTo>
                        <a:pt x="238" y="453"/>
                      </a:lnTo>
                      <a:lnTo>
                        <a:pt x="229" y="424"/>
                      </a:lnTo>
                      <a:lnTo>
                        <a:pt x="223" y="395"/>
                      </a:lnTo>
                      <a:lnTo>
                        <a:pt x="219" y="366"/>
                      </a:lnTo>
                      <a:lnTo>
                        <a:pt x="216" y="337"/>
                      </a:lnTo>
                      <a:lnTo>
                        <a:pt x="215" y="308"/>
                      </a:lnTo>
                      <a:lnTo>
                        <a:pt x="215" y="279"/>
                      </a:lnTo>
                      <a:lnTo>
                        <a:pt x="218" y="251"/>
                      </a:lnTo>
                      <a:lnTo>
                        <a:pt x="220" y="222"/>
                      </a:lnTo>
                      <a:lnTo>
                        <a:pt x="225" y="194"/>
                      </a:lnTo>
                      <a:lnTo>
                        <a:pt x="232" y="165"/>
                      </a:lnTo>
                      <a:lnTo>
                        <a:pt x="238" y="137"/>
                      </a:lnTo>
                      <a:lnTo>
                        <a:pt x="247" y="109"/>
                      </a:lnTo>
                      <a:lnTo>
                        <a:pt x="257" y="81"/>
                      </a:lnTo>
                      <a:lnTo>
                        <a:pt x="267" y="55"/>
                      </a:lnTo>
                      <a:lnTo>
                        <a:pt x="280" y="2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4" name="Freeform 11"/>
                <p:cNvSpPr>
                  <a:spLocks/>
                </p:cNvSpPr>
                <p:nvPr/>
              </p:nvSpPr>
              <p:spPr bwMode="auto">
                <a:xfrm>
                  <a:off x="1192213" y="28733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35" y="27"/>
                    </a:cxn>
                    <a:cxn ang="0">
                      <a:pos x="111" y="31"/>
                    </a:cxn>
                    <a:cxn ang="0">
                      <a:pos x="189" y="39"/>
                    </a:cxn>
                    <a:cxn ang="0">
                      <a:pos x="268" y="50"/>
                    </a:cxn>
                    <a:cxn ang="0">
                      <a:pos x="348" y="65"/>
                    </a:cxn>
                    <a:cxn ang="0">
                      <a:pos x="429" y="84"/>
                    </a:cxn>
                    <a:cxn ang="0">
                      <a:pos x="509" y="108"/>
                    </a:cxn>
                    <a:cxn ang="0">
                      <a:pos x="586" y="136"/>
                    </a:cxn>
                    <a:cxn ang="0">
                      <a:pos x="662" y="169"/>
                    </a:cxn>
                    <a:cxn ang="0">
                      <a:pos x="734" y="206"/>
                    </a:cxn>
                    <a:cxn ang="0">
                      <a:pos x="801" y="249"/>
                    </a:cxn>
                    <a:cxn ang="0">
                      <a:pos x="863" y="297"/>
                    </a:cxn>
                    <a:cxn ang="0">
                      <a:pos x="920" y="350"/>
                    </a:cxn>
                    <a:cxn ang="0">
                      <a:pos x="969" y="410"/>
                    </a:cxn>
                    <a:cxn ang="0">
                      <a:pos x="1011" y="476"/>
                    </a:cxn>
                    <a:cxn ang="0">
                      <a:pos x="1044" y="546"/>
                    </a:cxn>
                    <a:cxn ang="0">
                      <a:pos x="1064" y="615"/>
                    </a:cxn>
                    <a:cxn ang="0">
                      <a:pos x="1076" y="673"/>
                    </a:cxn>
                    <a:cxn ang="0">
                      <a:pos x="1080" y="731"/>
                    </a:cxn>
                    <a:cxn ang="0">
                      <a:pos x="1077" y="788"/>
                    </a:cxn>
                    <a:cxn ang="0">
                      <a:pos x="1069" y="845"/>
                    </a:cxn>
                    <a:cxn ang="0">
                      <a:pos x="1055" y="902"/>
                    </a:cxn>
                    <a:cxn ang="0">
                      <a:pos x="1038" y="958"/>
                    </a:cxn>
                    <a:cxn ang="0">
                      <a:pos x="1015" y="1012"/>
                    </a:cxn>
                    <a:cxn ang="0">
                      <a:pos x="1042" y="1002"/>
                    </a:cxn>
                    <a:cxn ang="0">
                      <a:pos x="1117" y="925"/>
                    </a:cxn>
                    <a:cxn ang="0">
                      <a:pos x="1169" y="863"/>
                    </a:cxn>
                    <a:cxn ang="0">
                      <a:pos x="1201" y="820"/>
                    </a:cxn>
                    <a:cxn ang="0">
                      <a:pos x="1228" y="776"/>
                    </a:cxn>
                    <a:cxn ang="0">
                      <a:pos x="1252" y="730"/>
                    </a:cxn>
                    <a:cxn ang="0">
                      <a:pos x="1271" y="683"/>
                    </a:cxn>
                    <a:cxn ang="0">
                      <a:pos x="1285" y="636"/>
                    </a:cxn>
                    <a:cxn ang="0">
                      <a:pos x="1292" y="588"/>
                    </a:cxn>
                    <a:cxn ang="0">
                      <a:pos x="1295" y="539"/>
                    </a:cxn>
                    <a:cxn ang="0">
                      <a:pos x="1290" y="488"/>
                    </a:cxn>
                    <a:cxn ang="0">
                      <a:pos x="1278" y="438"/>
                    </a:cxn>
                    <a:cxn ang="0">
                      <a:pos x="1258" y="386"/>
                    </a:cxn>
                    <a:cxn ang="0">
                      <a:pos x="1230" y="334"/>
                    </a:cxn>
                    <a:cxn ang="0">
                      <a:pos x="1187" y="278"/>
                    </a:cxn>
                    <a:cxn ang="0">
                      <a:pos x="1130" y="224"/>
                    </a:cxn>
                    <a:cxn ang="0">
                      <a:pos x="1067" y="177"/>
                    </a:cxn>
                    <a:cxn ang="0">
                      <a:pos x="1000" y="136"/>
                    </a:cxn>
                    <a:cxn ang="0">
                      <a:pos x="926" y="102"/>
                    </a:cxn>
                    <a:cxn ang="0">
                      <a:pos x="850" y="73"/>
                    </a:cxn>
                    <a:cxn ang="0">
                      <a:pos x="772" y="49"/>
                    </a:cxn>
                    <a:cxn ang="0">
                      <a:pos x="690" y="31"/>
                    </a:cxn>
                    <a:cxn ang="0">
                      <a:pos x="606" y="16"/>
                    </a:cxn>
                    <a:cxn ang="0">
                      <a:pos x="523" y="7"/>
                    </a:cxn>
                    <a:cxn ang="0">
                      <a:pos x="438" y="1"/>
                    </a:cxn>
                    <a:cxn ang="0">
                      <a:pos x="354" y="0"/>
                    </a:cxn>
                    <a:cxn ang="0">
                      <a:pos x="271" y="1"/>
                    </a:cxn>
                    <a:cxn ang="0">
                      <a:pos x="190" y="5"/>
                    </a:cxn>
                    <a:cxn ang="0">
                      <a:pos x="111" y="11"/>
                    </a:cxn>
                    <a:cxn ang="0">
                      <a:pos x="35" y="21"/>
                    </a:cxn>
                  </a:cxnLst>
                  <a:rect l="0" t="0" r="r" b="b"/>
                  <a:pathLst>
                    <a:path w="1295" h="1039">
                      <a:moveTo>
                        <a:pt x="0" y="26"/>
                      </a:moveTo>
                      <a:lnTo>
                        <a:pt x="35" y="27"/>
                      </a:lnTo>
                      <a:lnTo>
                        <a:pt x="73" y="29"/>
                      </a:lnTo>
                      <a:lnTo>
                        <a:pt x="111" y="31"/>
                      </a:lnTo>
                      <a:lnTo>
                        <a:pt x="149" y="35"/>
                      </a:lnTo>
                      <a:lnTo>
                        <a:pt x="189" y="39"/>
                      </a:lnTo>
                      <a:lnTo>
                        <a:pt x="228" y="44"/>
                      </a:lnTo>
                      <a:lnTo>
                        <a:pt x="268" y="50"/>
                      </a:lnTo>
                      <a:lnTo>
                        <a:pt x="309" y="58"/>
                      </a:lnTo>
                      <a:lnTo>
                        <a:pt x="348" y="65"/>
                      </a:lnTo>
                      <a:lnTo>
                        <a:pt x="389" y="74"/>
                      </a:lnTo>
                      <a:lnTo>
                        <a:pt x="429" y="84"/>
                      </a:lnTo>
                      <a:lnTo>
                        <a:pt x="468" y="96"/>
                      </a:lnTo>
                      <a:lnTo>
                        <a:pt x="509" y="108"/>
                      </a:lnTo>
                      <a:lnTo>
                        <a:pt x="548" y="121"/>
                      </a:lnTo>
                      <a:lnTo>
                        <a:pt x="586" y="136"/>
                      </a:lnTo>
                      <a:lnTo>
                        <a:pt x="624" y="151"/>
                      </a:lnTo>
                      <a:lnTo>
                        <a:pt x="662" y="169"/>
                      </a:lnTo>
                      <a:lnTo>
                        <a:pt x="699" y="187"/>
                      </a:lnTo>
                      <a:lnTo>
                        <a:pt x="734" y="206"/>
                      </a:lnTo>
                      <a:lnTo>
                        <a:pt x="768" y="226"/>
                      </a:lnTo>
                      <a:lnTo>
                        <a:pt x="801" y="249"/>
                      </a:lnTo>
                      <a:lnTo>
                        <a:pt x="833" y="272"/>
                      </a:lnTo>
                      <a:lnTo>
                        <a:pt x="863" y="297"/>
                      </a:lnTo>
                      <a:lnTo>
                        <a:pt x="892" y="322"/>
                      </a:lnTo>
                      <a:lnTo>
                        <a:pt x="920" y="350"/>
                      </a:lnTo>
                      <a:lnTo>
                        <a:pt x="945" y="379"/>
                      </a:lnTo>
                      <a:lnTo>
                        <a:pt x="969" y="410"/>
                      </a:lnTo>
                      <a:lnTo>
                        <a:pt x="991" y="441"/>
                      </a:lnTo>
                      <a:lnTo>
                        <a:pt x="1011" y="476"/>
                      </a:lnTo>
                      <a:lnTo>
                        <a:pt x="1029" y="510"/>
                      </a:lnTo>
                      <a:lnTo>
                        <a:pt x="1044" y="546"/>
                      </a:lnTo>
                      <a:lnTo>
                        <a:pt x="1057" y="586"/>
                      </a:lnTo>
                      <a:lnTo>
                        <a:pt x="1064" y="615"/>
                      </a:lnTo>
                      <a:lnTo>
                        <a:pt x="1071" y="644"/>
                      </a:lnTo>
                      <a:lnTo>
                        <a:pt x="1076" y="673"/>
                      </a:lnTo>
                      <a:lnTo>
                        <a:pt x="1078" y="702"/>
                      </a:lnTo>
                      <a:lnTo>
                        <a:pt x="1080" y="731"/>
                      </a:lnTo>
                      <a:lnTo>
                        <a:pt x="1080" y="760"/>
                      </a:lnTo>
                      <a:lnTo>
                        <a:pt x="1077" y="788"/>
                      </a:lnTo>
                      <a:lnTo>
                        <a:pt x="1074" y="817"/>
                      </a:lnTo>
                      <a:lnTo>
                        <a:pt x="1069" y="845"/>
                      </a:lnTo>
                      <a:lnTo>
                        <a:pt x="1063" y="874"/>
                      </a:lnTo>
                      <a:lnTo>
                        <a:pt x="1055" y="902"/>
                      </a:lnTo>
                      <a:lnTo>
                        <a:pt x="1048" y="930"/>
                      </a:lnTo>
                      <a:lnTo>
                        <a:pt x="1038" y="958"/>
                      </a:lnTo>
                      <a:lnTo>
                        <a:pt x="1026" y="984"/>
                      </a:lnTo>
                      <a:lnTo>
                        <a:pt x="1015" y="1012"/>
                      </a:lnTo>
                      <a:lnTo>
                        <a:pt x="1002" y="1039"/>
                      </a:lnTo>
                      <a:lnTo>
                        <a:pt x="1042" y="1002"/>
                      </a:lnTo>
                      <a:lnTo>
                        <a:pt x="1081" y="964"/>
                      </a:lnTo>
                      <a:lnTo>
                        <a:pt x="1117" y="925"/>
                      </a:lnTo>
                      <a:lnTo>
                        <a:pt x="1153" y="883"/>
                      </a:lnTo>
                      <a:lnTo>
                        <a:pt x="1169" y="863"/>
                      </a:lnTo>
                      <a:lnTo>
                        <a:pt x="1186" y="841"/>
                      </a:lnTo>
                      <a:lnTo>
                        <a:pt x="1201" y="820"/>
                      </a:lnTo>
                      <a:lnTo>
                        <a:pt x="1215" y="797"/>
                      </a:lnTo>
                      <a:lnTo>
                        <a:pt x="1228" y="776"/>
                      </a:lnTo>
                      <a:lnTo>
                        <a:pt x="1240" y="753"/>
                      </a:lnTo>
                      <a:lnTo>
                        <a:pt x="1252" y="730"/>
                      </a:lnTo>
                      <a:lnTo>
                        <a:pt x="1262" y="707"/>
                      </a:lnTo>
                      <a:lnTo>
                        <a:pt x="1271" y="683"/>
                      </a:lnTo>
                      <a:lnTo>
                        <a:pt x="1278" y="660"/>
                      </a:lnTo>
                      <a:lnTo>
                        <a:pt x="1285" y="636"/>
                      </a:lnTo>
                      <a:lnTo>
                        <a:pt x="1290" y="612"/>
                      </a:lnTo>
                      <a:lnTo>
                        <a:pt x="1292" y="588"/>
                      </a:lnTo>
                      <a:lnTo>
                        <a:pt x="1295" y="563"/>
                      </a:lnTo>
                      <a:lnTo>
                        <a:pt x="1295" y="539"/>
                      </a:lnTo>
                      <a:lnTo>
                        <a:pt x="1293" y="514"/>
                      </a:lnTo>
                      <a:lnTo>
                        <a:pt x="1290" y="488"/>
                      </a:lnTo>
                      <a:lnTo>
                        <a:pt x="1285" y="463"/>
                      </a:lnTo>
                      <a:lnTo>
                        <a:pt x="1278" y="438"/>
                      </a:lnTo>
                      <a:lnTo>
                        <a:pt x="1269" y="411"/>
                      </a:lnTo>
                      <a:lnTo>
                        <a:pt x="1258" y="386"/>
                      </a:lnTo>
                      <a:lnTo>
                        <a:pt x="1245" y="359"/>
                      </a:lnTo>
                      <a:lnTo>
                        <a:pt x="1230" y="334"/>
                      </a:lnTo>
                      <a:lnTo>
                        <a:pt x="1212" y="307"/>
                      </a:lnTo>
                      <a:lnTo>
                        <a:pt x="1187" y="278"/>
                      </a:lnTo>
                      <a:lnTo>
                        <a:pt x="1159" y="250"/>
                      </a:lnTo>
                      <a:lnTo>
                        <a:pt x="1130" y="224"/>
                      </a:lnTo>
                      <a:lnTo>
                        <a:pt x="1100" y="200"/>
                      </a:lnTo>
                      <a:lnTo>
                        <a:pt x="1067" y="177"/>
                      </a:lnTo>
                      <a:lnTo>
                        <a:pt x="1034" y="157"/>
                      </a:lnTo>
                      <a:lnTo>
                        <a:pt x="1000" y="136"/>
                      </a:lnTo>
                      <a:lnTo>
                        <a:pt x="963" y="119"/>
                      </a:lnTo>
                      <a:lnTo>
                        <a:pt x="926" y="102"/>
                      </a:lnTo>
                      <a:lnTo>
                        <a:pt x="890" y="87"/>
                      </a:lnTo>
                      <a:lnTo>
                        <a:pt x="850" y="73"/>
                      </a:lnTo>
                      <a:lnTo>
                        <a:pt x="811" y="60"/>
                      </a:lnTo>
                      <a:lnTo>
                        <a:pt x="772" y="49"/>
                      </a:lnTo>
                      <a:lnTo>
                        <a:pt x="731" y="39"/>
                      </a:lnTo>
                      <a:lnTo>
                        <a:pt x="690" y="31"/>
                      </a:lnTo>
                      <a:lnTo>
                        <a:pt x="648" y="24"/>
                      </a:lnTo>
                      <a:lnTo>
                        <a:pt x="606" y="16"/>
                      </a:lnTo>
                      <a:lnTo>
                        <a:pt x="564" y="11"/>
                      </a:lnTo>
                      <a:lnTo>
                        <a:pt x="523" y="7"/>
                      </a:lnTo>
                      <a:lnTo>
                        <a:pt x="481" y="3"/>
                      </a:lnTo>
                      <a:lnTo>
                        <a:pt x="438" y="1"/>
                      </a:lnTo>
                      <a:lnTo>
                        <a:pt x="396" y="0"/>
                      </a:lnTo>
                      <a:lnTo>
                        <a:pt x="354" y="0"/>
                      </a:lnTo>
                      <a:lnTo>
                        <a:pt x="313" y="0"/>
                      </a:lnTo>
                      <a:lnTo>
                        <a:pt x="271" y="1"/>
                      </a:lnTo>
                      <a:lnTo>
                        <a:pt x="230" y="2"/>
                      </a:lnTo>
                      <a:lnTo>
                        <a:pt x="190" y="5"/>
                      </a:lnTo>
                      <a:lnTo>
                        <a:pt x="151" y="7"/>
                      </a:lnTo>
                      <a:lnTo>
                        <a:pt x="111" y="11"/>
                      </a:lnTo>
                      <a:lnTo>
                        <a:pt x="73" y="16"/>
                      </a:lnTo>
                      <a:lnTo>
                        <a:pt x="35" y="21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E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9" name="Freeform 7"/>
              <p:cNvSpPr>
                <a:spLocks/>
              </p:cNvSpPr>
              <p:nvPr/>
            </p:nvSpPr>
            <p:spPr bwMode="auto">
              <a:xfrm>
                <a:off x="1272564" y="-3401"/>
                <a:ext cx="387262" cy="702126"/>
              </a:xfrm>
              <a:custGeom>
                <a:avLst/>
                <a:gdLst/>
                <a:ahLst/>
                <a:cxnLst>
                  <a:cxn ang="0">
                    <a:pos x="1501" y="0"/>
                  </a:cxn>
                  <a:cxn ang="0">
                    <a:pos x="1520" y="62"/>
                  </a:cxn>
                  <a:cxn ang="0">
                    <a:pos x="1538" y="127"/>
                  </a:cxn>
                  <a:cxn ang="0">
                    <a:pos x="1552" y="191"/>
                  </a:cxn>
                  <a:cxn ang="0">
                    <a:pos x="1563" y="258"/>
                  </a:cxn>
                  <a:cxn ang="0">
                    <a:pos x="1571" y="325"/>
                  </a:cxn>
                  <a:cxn ang="0">
                    <a:pos x="1574" y="395"/>
                  </a:cxn>
                  <a:cxn ang="0">
                    <a:pos x="1576" y="465"/>
                  </a:cxn>
                  <a:cxn ang="0">
                    <a:pos x="1574" y="537"/>
                  </a:cxn>
                  <a:cxn ang="0">
                    <a:pos x="1562" y="671"/>
                  </a:cxn>
                  <a:cxn ang="0">
                    <a:pos x="1538" y="806"/>
                  </a:cxn>
                  <a:cxn ang="0">
                    <a:pos x="1502" y="942"/>
                  </a:cxn>
                  <a:cxn ang="0">
                    <a:pos x="1457" y="1076"/>
                  </a:cxn>
                  <a:cxn ang="0">
                    <a:pos x="1401" y="1211"/>
                  </a:cxn>
                  <a:cxn ang="0">
                    <a:pos x="1335" y="1344"/>
                  </a:cxn>
                  <a:cxn ang="0">
                    <a:pos x="1261" y="1477"/>
                  </a:cxn>
                  <a:cxn ang="0">
                    <a:pos x="1176" y="1609"/>
                  </a:cxn>
                  <a:cxn ang="0">
                    <a:pos x="1082" y="1739"/>
                  </a:cxn>
                  <a:cxn ang="0">
                    <a:pos x="980" y="1868"/>
                  </a:cxn>
                  <a:cxn ang="0">
                    <a:pos x="868" y="1995"/>
                  </a:cxn>
                  <a:cxn ang="0">
                    <a:pos x="749" y="2119"/>
                  </a:cxn>
                  <a:cxn ang="0">
                    <a:pos x="623" y="2241"/>
                  </a:cxn>
                  <a:cxn ang="0">
                    <a:pos x="489" y="2360"/>
                  </a:cxn>
                  <a:cxn ang="0">
                    <a:pos x="347" y="2476"/>
                  </a:cxn>
                  <a:cxn ang="0">
                    <a:pos x="199" y="2589"/>
                  </a:cxn>
                  <a:cxn ang="0">
                    <a:pos x="0" y="2580"/>
                  </a:cxn>
                  <a:cxn ang="0">
                    <a:pos x="146" y="2472"/>
                  </a:cxn>
                  <a:cxn ang="0">
                    <a:pos x="286" y="2361"/>
                  </a:cxn>
                  <a:cxn ang="0">
                    <a:pos x="419" y="2247"/>
                  </a:cxn>
                  <a:cxn ang="0">
                    <a:pos x="544" y="2129"/>
                  </a:cxn>
                  <a:cxn ang="0">
                    <a:pos x="662" y="2010"/>
                  </a:cxn>
                  <a:cxn ang="0">
                    <a:pos x="771" y="1887"/>
                  </a:cxn>
                  <a:cxn ang="0">
                    <a:pos x="873" y="1763"/>
                  </a:cxn>
                  <a:cxn ang="0">
                    <a:pos x="966" y="1638"/>
                  </a:cxn>
                  <a:cxn ang="0">
                    <a:pos x="1049" y="1510"/>
                  </a:cxn>
                  <a:cxn ang="0">
                    <a:pos x="1124" y="1382"/>
                  </a:cxn>
                  <a:cxn ang="0">
                    <a:pos x="1190" y="1252"/>
                  </a:cxn>
                  <a:cxn ang="0">
                    <a:pos x="1244" y="1122"/>
                  </a:cxn>
                  <a:cxn ang="0">
                    <a:pos x="1290" y="991"/>
                  </a:cxn>
                  <a:cxn ang="0">
                    <a:pos x="1324" y="861"/>
                  </a:cxn>
                  <a:cxn ang="0">
                    <a:pos x="1348" y="729"/>
                  </a:cxn>
                  <a:cxn ang="0">
                    <a:pos x="1361" y="599"/>
                  </a:cxn>
                  <a:cxn ang="0">
                    <a:pos x="1362" y="518"/>
                  </a:cxn>
                  <a:cxn ang="0">
                    <a:pos x="1359" y="439"/>
                  </a:cxn>
                  <a:cxn ang="0">
                    <a:pos x="1353" y="362"/>
                  </a:cxn>
                  <a:cxn ang="0">
                    <a:pos x="1342" y="286"/>
                  </a:cxn>
                  <a:cxn ang="0">
                    <a:pos x="1326" y="211"/>
                  </a:cxn>
                  <a:cxn ang="0">
                    <a:pos x="1306" y="139"/>
                  </a:cxn>
                  <a:cxn ang="0">
                    <a:pos x="1282" y="68"/>
                  </a:cxn>
                  <a:cxn ang="0">
                    <a:pos x="1254" y="0"/>
                  </a:cxn>
                </a:cxnLst>
                <a:rect l="0" t="0" r="r" b="b"/>
                <a:pathLst>
                  <a:path w="1576" h="2589">
                    <a:moveTo>
                      <a:pt x="1254" y="0"/>
                    </a:moveTo>
                    <a:lnTo>
                      <a:pt x="1501" y="0"/>
                    </a:lnTo>
                    <a:lnTo>
                      <a:pt x="1511" y="32"/>
                    </a:lnTo>
                    <a:lnTo>
                      <a:pt x="1520" y="62"/>
                    </a:lnTo>
                    <a:lnTo>
                      <a:pt x="1529" y="95"/>
                    </a:lnTo>
                    <a:lnTo>
                      <a:pt x="1538" y="127"/>
                    </a:lnTo>
                    <a:lnTo>
                      <a:pt x="1545" y="159"/>
                    </a:lnTo>
                    <a:lnTo>
                      <a:pt x="1552" y="191"/>
                    </a:lnTo>
                    <a:lnTo>
                      <a:pt x="1558" y="225"/>
                    </a:lnTo>
                    <a:lnTo>
                      <a:pt x="1563" y="258"/>
                    </a:lnTo>
                    <a:lnTo>
                      <a:pt x="1567" y="292"/>
                    </a:lnTo>
                    <a:lnTo>
                      <a:pt x="1571" y="325"/>
                    </a:lnTo>
                    <a:lnTo>
                      <a:pt x="1573" y="361"/>
                    </a:lnTo>
                    <a:lnTo>
                      <a:pt x="1574" y="395"/>
                    </a:lnTo>
                    <a:lnTo>
                      <a:pt x="1576" y="429"/>
                    </a:lnTo>
                    <a:lnTo>
                      <a:pt x="1576" y="465"/>
                    </a:lnTo>
                    <a:lnTo>
                      <a:pt x="1576" y="500"/>
                    </a:lnTo>
                    <a:lnTo>
                      <a:pt x="1574" y="537"/>
                    </a:lnTo>
                    <a:lnTo>
                      <a:pt x="1569" y="604"/>
                    </a:lnTo>
                    <a:lnTo>
                      <a:pt x="1562" y="671"/>
                    </a:lnTo>
                    <a:lnTo>
                      <a:pt x="1550" y="738"/>
                    </a:lnTo>
                    <a:lnTo>
                      <a:pt x="1538" y="806"/>
                    </a:lnTo>
                    <a:lnTo>
                      <a:pt x="1521" y="873"/>
                    </a:lnTo>
                    <a:lnTo>
                      <a:pt x="1502" y="942"/>
                    </a:lnTo>
                    <a:lnTo>
                      <a:pt x="1481" y="1009"/>
                    </a:lnTo>
                    <a:lnTo>
                      <a:pt x="1457" y="1076"/>
                    </a:lnTo>
                    <a:lnTo>
                      <a:pt x="1430" y="1144"/>
                    </a:lnTo>
                    <a:lnTo>
                      <a:pt x="1401" y="1211"/>
                    </a:lnTo>
                    <a:lnTo>
                      <a:pt x="1369" y="1279"/>
                    </a:lnTo>
                    <a:lnTo>
                      <a:pt x="1335" y="1344"/>
                    </a:lnTo>
                    <a:lnTo>
                      <a:pt x="1299" y="1411"/>
                    </a:lnTo>
                    <a:lnTo>
                      <a:pt x="1261" y="1477"/>
                    </a:lnTo>
                    <a:lnTo>
                      <a:pt x="1219" y="1544"/>
                    </a:lnTo>
                    <a:lnTo>
                      <a:pt x="1176" y="1609"/>
                    </a:lnTo>
                    <a:lnTo>
                      <a:pt x="1130" y="1675"/>
                    </a:lnTo>
                    <a:lnTo>
                      <a:pt x="1082" y="1739"/>
                    </a:lnTo>
                    <a:lnTo>
                      <a:pt x="1032" y="1804"/>
                    </a:lnTo>
                    <a:lnTo>
                      <a:pt x="980" y="1868"/>
                    </a:lnTo>
                    <a:lnTo>
                      <a:pt x="925" y="1932"/>
                    </a:lnTo>
                    <a:lnTo>
                      <a:pt x="868" y="1995"/>
                    </a:lnTo>
                    <a:lnTo>
                      <a:pt x="810" y="2057"/>
                    </a:lnTo>
                    <a:lnTo>
                      <a:pt x="749" y="2119"/>
                    </a:lnTo>
                    <a:lnTo>
                      <a:pt x="687" y="2180"/>
                    </a:lnTo>
                    <a:lnTo>
                      <a:pt x="623" y="2241"/>
                    </a:lnTo>
                    <a:lnTo>
                      <a:pt x="557" y="2300"/>
                    </a:lnTo>
                    <a:lnTo>
                      <a:pt x="489" y="2360"/>
                    </a:lnTo>
                    <a:lnTo>
                      <a:pt x="419" y="2418"/>
                    </a:lnTo>
                    <a:lnTo>
                      <a:pt x="347" y="2476"/>
                    </a:lnTo>
                    <a:lnTo>
                      <a:pt x="273" y="2533"/>
                    </a:lnTo>
                    <a:lnTo>
                      <a:pt x="199" y="2589"/>
                    </a:lnTo>
                    <a:lnTo>
                      <a:pt x="0" y="2589"/>
                    </a:lnTo>
                    <a:lnTo>
                      <a:pt x="0" y="2580"/>
                    </a:lnTo>
                    <a:lnTo>
                      <a:pt x="74" y="2527"/>
                    </a:lnTo>
                    <a:lnTo>
                      <a:pt x="146" y="2472"/>
                    </a:lnTo>
                    <a:lnTo>
                      <a:pt x="217" y="2417"/>
                    </a:lnTo>
                    <a:lnTo>
                      <a:pt x="286" y="2361"/>
                    </a:lnTo>
                    <a:lnTo>
                      <a:pt x="353" y="2304"/>
                    </a:lnTo>
                    <a:lnTo>
                      <a:pt x="419" y="2247"/>
                    </a:lnTo>
                    <a:lnTo>
                      <a:pt x="482" y="2189"/>
                    </a:lnTo>
                    <a:lnTo>
                      <a:pt x="544" y="2129"/>
                    </a:lnTo>
                    <a:lnTo>
                      <a:pt x="604" y="2070"/>
                    </a:lnTo>
                    <a:lnTo>
                      <a:pt x="662" y="2010"/>
                    </a:lnTo>
                    <a:lnTo>
                      <a:pt x="718" y="1949"/>
                    </a:lnTo>
                    <a:lnTo>
                      <a:pt x="771" y="1887"/>
                    </a:lnTo>
                    <a:lnTo>
                      <a:pt x="823" y="1825"/>
                    </a:lnTo>
                    <a:lnTo>
                      <a:pt x="873" y="1763"/>
                    </a:lnTo>
                    <a:lnTo>
                      <a:pt x="920" y="1701"/>
                    </a:lnTo>
                    <a:lnTo>
                      <a:pt x="966" y="1638"/>
                    </a:lnTo>
                    <a:lnTo>
                      <a:pt x="1009" y="1575"/>
                    </a:lnTo>
                    <a:lnTo>
                      <a:pt x="1049" y="1510"/>
                    </a:lnTo>
                    <a:lnTo>
                      <a:pt x="1088" y="1447"/>
                    </a:lnTo>
                    <a:lnTo>
                      <a:pt x="1124" y="1382"/>
                    </a:lnTo>
                    <a:lnTo>
                      <a:pt x="1158" y="1318"/>
                    </a:lnTo>
                    <a:lnTo>
                      <a:pt x="1190" y="1252"/>
                    </a:lnTo>
                    <a:lnTo>
                      <a:pt x="1219" y="1187"/>
                    </a:lnTo>
                    <a:lnTo>
                      <a:pt x="1244" y="1122"/>
                    </a:lnTo>
                    <a:lnTo>
                      <a:pt x="1268" y="1057"/>
                    </a:lnTo>
                    <a:lnTo>
                      <a:pt x="1290" y="991"/>
                    </a:lnTo>
                    <a:lnTo>
                      <a:pt x="1309" y="925"/>
                    </a:lnTo>
                    <a:lnTo>
                      <a:pt x="1324" y="861"/>
                    </a:lnTo>
                    <a:lnTo>
                      <a:pt x="1338" y="795"/>
                    </a:lnTo>
                    <a:lnTo>
                      <a:pt x="1348" y="729"/>
                    </a:lnTo>
                    <a:lnTo>
                      <a:pt x="1355" y="663"/>
                    </a:lnTo>
                    <a:lnTo>
                      <a:pt x="1361" y="599"/>
                    </a:lnTo>
                    <a:lnTo>
                      <a:pt x="1362" y="558"/>
                    </a:lnTo>
                    <a:lnTo>
                      <a:pt x="1362" y="518"/>
                    </a:lnTo>
                    <a:lnTo>
                      <a:pt x="1362" y="478"/>
                    </a:lnTo>
                    <a:lnTo>
                      <a:pt x="1359" y="439"/>
                    </a:lnTo>
                    <a:lnTo>
                      <a:pt x="1357" y="400"/>
                    </a:lnTo>
                    <a:lnTo>
                      <a:pt x="1353" y="362"/>
                    </a:lnTo>
                    <a:lnTo>
                      <a:pt x="1348" y="323"/>
                    </a:lnTo>
                    <a:lnTo>
                      <a:pt x="1342" y="286"/>
                    </a:lnTo>
                    <a:lnTo>
                      <a:pt x="1334" y="248"/>
                    </a:lnTo>
                    <a:lnTo>
                      <a:pt x="1326" y="211"/>
                    </a:lnTo>
                    <a:lnTo>
                      <a:pt x="1316" y="175"/>
                    </a:lnTo>
                    <a:lnTo>
                      <a:pt x="1306" y="139"/>
                    </a:lnTo>
                    <a:lnTo>
                      <a:pt x="1295" y="104"/>
                    </a:lnTo>
                    <a:lnTo>
                      <a:pt x="1282" y="68"/>
                    </a:lnTo>
                    <a:lnTo>
                      <a:pt x="1269" y="34"/>
                    </a:lnTo>
                    <a:lnTo>
                      <a:pt x="1254" y="0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" name="Freeform 12"/>
              <p:cNvSpPr>
                <a:spLocks/>
              </p:cNvSpPr>
              <p:nvPr/>
            </p:nvSpPr>
            <p:spPr bwMode="auto">
              <a:xfrm>
                <a:off x="1140022" y="-3401"/>
                <a:ext cx="397090" cy="702126"/>
              </a:xfrm>
              <a:custGeom>
                <a:avLst/>
                <a:gdLst/>
                <a:ahLst/>
                <a:cxnLst>
                  <a:cxn ang="0">
                    <a:pos x="1474" y="0"/>
                  </a:cxn>
                  <a:cxn ang="0">
                    <a:pos x="1509" y="72"/>
                  </a:cxn>
                  <a:cxn ang="0">
                    <a:pos x="1541" y="148"/>
                  </a:cxn>
                  <a:cxn ang="0">
                    <a:pos x="1566" y="225"/>
                  </a:cxn>
                  <a:cxn ang="0">
                    <a:pos x="1586" y="304"/>
                  </a:cxn>
                  <a:cxn ang="0">
                    <a:pos x="1601" y="386"/>
                  </a:cxn>
                  <a:cxn ang="0">
                    <a:pos x="1611" y="470"/>
                  </a:cxn>
                  <a:cxn ang="0">
                    <a:pos x="1615" y="556"/>
                  </a:cxn>
                  <a:cxn ang="0">
                    <a:pos x="1613" y="643"/>
                  </a:cxn>
                  <a:cxn ang="0">
                    <a:pos x="1600" y="773"/>
                  </a:cxn>
                  <a:cxn ang="0">
                    <a:pos x="1576" y="903"/>
                  </a:cxn>
                  <a:cxn ang="0">
                    <a:pos x="1541" y="1033"/>
                  </a:cxn>
                  <a:cxn ang="0">
                    <a:pos x="1494" y="1162"/>
                  </a:cxn>
                  <a:cxn ang="0">
                    <a:pos x="1437" y="1291"/>
                  </a:cxn>
                  <a:cxn ang="0">
                    <a:pos x="1368" y="1419"/>
                  </a:cxn>
                  <a:cxn ang="0">
                    <a:pos x="1291" y="1546"/>
                  </a:cxn>
                  <a:cxn ang="0">
                    <a:pos x="1204" y="1671"/>
                  </a:cxn>
                  <a:cxn ang="0">
                    <a:pos x="1108" y="1795"/>
                  </a:cxn>
                  <a:cxn ang="0">
                    <a:pos x="1003" y="1917"/>
                  </a:cxn>
                  <a:cxn ang="0">
                    <a:pos x="889" y="2036"/>
                  </a:cxn>
                  <a:cxn ang="0">
                    <a:pos x="767" y="2153"/>
                  </a:cxn>
                  <a:cxn ang="0">
                    <a:pos x="638" y="2267"/>
                  </a:cxn>
                  <a:cxn ang="0">
                    <a:pos x="502" y="2377"/>
                  </a:cxn>
                  <a:cxn ang="0">
                    <a:pos x="357" y="2485"/>
                  </a:cxn>
                  <a:cxn ang="0">
                    <a:pos x="207" y="2589"/>
                  </a:cxn>
                  <a:cxn ang="0">
                    <a:pos x="76" y="2539"/>
                  </a:cxn>
                  <a:cxn ang="0">
                    <a:pos x="224" y="2439"/>
                  </a:cxn>
                  <a:cxn ang="0">
                    <a:pos x="365" y="2334"/>
                  </a:cxn>
                  <a:cxn ang="0">
                    <a:pos x="499" y="2227"/>
                  </a:cxn>
                  <a:cxn ang="0">
                    <a:pos x="624" y="2115"/>
                  </a:cxn>
                  <a:cxn ang="0">
                    <a:pos x="743" y="2001"/>
                  </a:cxn>
                  <a:cxn ang="0">
                    <a:pos x="853" y="1884"/>
                  </a:cxn>
                  <a:cxn ang="0">
                    <a:pos x="955" y="1765"/>
                  </a:cxn>
                  <a:cxn ang="0">
                    <a:pos x="1047" y="1644"/>
                  </a:cxn>
                  <a:cxn ang="0">
                    <a:pos x="1129" y="1522"/>
                  </a:cxn>
                  <a:cxn ang="0">
                    <a:pos x="1203" y="1398"/>
                  </a:cxn>
                  <a:cxn ang="0">
                    <a:pos x="1265" y="1272"/>
                  </a:cxn>
                  <a:cxn ang="0">
                    <a:pos x="1318" y="1146"/>
                  </a:cxn>
                  <a:cxn ang="0">
                    <a:pos x="1360" y="1019"/>
                  </a:cxn>
                  <a:cxn ang="0">
                    <a:pos x="1390" y="892"/>
                  </a:cxn>
                  <a:cxn ang="0">
                    <a:pos x="1408" y="766"/>
                  </a:cxn>
                  <a:cxn ang="0">
                    <a:pos x="1414" y="654"/>
                  </a:cxn>
                  <a:cxn ang="0">
                    <a:pos x="1412" y="557"/>
                  </a:cxn>
                  <a:cxn ang="0">
                    <a:pos x="1401" y="463"/>
                  </a:cxn>
                  <a:cxn ang="0">
                    <a:pos x="1385" y="372"/>
                  </a:cxn>
                  <a:cxn ang="0">
                    <a:pos x="1361" y="285"/>
                  </a:cxn>
                  <a:cxn ang="0">
                    <a:pos x="1329" y="199"/>
                  </a:cxn>
                  <a:cxn ang="0">
                    <a:pos x="1291" y="116"/>
                  </a:cxn>
                  <a:cxn ang="0">
                    <a:pos x="1247" y="38"/>
                  </a:cxn>
                </a:cxnLst>
                <a:rect l="0" t="0" r="r" b="b"/>
                <a:pathLst>
                  <a:path w="1615" h="2589">
                    <a:moveTo>
                      <a:pt x="1222" y="0"/>
                    </a:moveTo>
                    <a:lnTo>
                      <a:pt x="1474" y="0"/>
                    </a:lnTo>
                    <a:lnTo>
                      <a:pt x="1493" y="35"/>
                    </a:lnTo>
                    <a:lnTo>
                      <a:pt x="1509" y="72"/>
                    </a:lnTo>
                    <a:lnTo>
                      <a:pt x="1525" y="110"/>
                    </a:lnTo>
                    <a:lnTo>
                      <a:pt x="1541" y="148"/>
                    </a:lnTo>
                    <a:lnTo>
                      <a:pt x="1553" y="186"/>
                    </a:lnTo>
                    <a:lnTo>
                      <a:pt x="1566" y="225"/>
                    </a:lnTo>
                    <a:lnTo>
                      <a:pt x="1577" y="265"/>
                    </a:lnTo>
                    <a:lnTo>
                      <a:pt x="1586" y="304"/>
                    </a:lnTo>
                    <a:lnTo>
                      <a:pt x="1595" y="344"/>
                    </a:lnTo>
                    <a:lnTo>
                      <a:pt x="1601" y="386"/>
                    </a:lnTo>
                    <a:lnTo>
                      <a:pt x="1606" y="428"/>
                    </a:lnTo>
                    <a:lnTo>
                      <a:pt x="1611" y="470"/>
                    </a:lnTo>
                    <a:lnTo>
                      <a:pt x="1614" y="513"/>
                    </a:lnTo>
                    <a:lnTo>
                      <a:pt x="1615" y="556"/>
                    </a:lnTo>
                    <a:lnTo>
                      <a:pt x="1615" y="599"/>
                    </a:lnTo>
                    <a:lnTo>
                      <a:pt x="1613" y="643"/>
                    </a:lnTo>
                    <a:lnTo>
                      <a:pt x="1608" y="708"/>
                    </a:lnTo>
                    <a:lnTo>
                      <a:pt x="1600" y="773"/>
                    </a:lnTo>
                    <a:lnTo>
                      <a:pt x="1590" y="838"/>
                    </a:lnTo>
                    <a:lnTo>
                      <a:pt x="1576" y="903"/>
                    </a:lnTo>
                    <a:lnTo>
                      <a:pt x="1560" y="967"/>
                    </a:lnTo>
                    <a:lnTo>
                      <a:pt x="1541" y="1033"/>
                    </a:lnTo>
                    <a:lnTo>
                      <a:pt x="1518" y="1098"/>
                    </a:lnTo>
                    <a:lnTo>
                      <a:pt x="1494" y="1162"/>
                    </a:lnTo>
                    <a:lnTo>
                      <a:pt x="1466" y="1227"/>
                    </a:lnTo>
                    <a:lnTo>
                      <a:pt x="1437" y="1291"/>
                    </a:lnTo>
                    <a:lnTo>
                      <a:pt x="1404" y="1354"/>
                    </a:lnTo>
                    <a:lnTo>
                      <a:pt x="1368" y="1419"/>
                    </a:lnTo>
                    <a:lnTo>
                      <a:pt x="1332" y="1482"/>
                    </a:lnTo>
                    <a:lnTo>
                      <a:pt x="1291" y="1546"/>
                    </a:lnTo>
                    <a:lnTo>
                      <a:pt x="1250" y="1609"/>
                    </a:lnTo>
                    <a:lnTo>
                      <a:pt x="1204" y="1671"/>
                    </a:lnTo>
                    <a:lnTo>
                      <a:pt x="1157" y="1733"/>
                    </a:lnTo>
                    <a:lnTo>
                      <a:pt x="1108" y="1795"/>
                    </a:lnTo>
                    <a:lnTo>
                      <a:pt x="1057" y="1856"/>
                    </a:lnTo>
                    <a:lnTo>
                      <a:pt x="1003" y="1917"/>
                    </a:lnTo>
                    <a:lnTo>
                      <a:pt x="947" y="1976"/>
                    </a:lnTo>
                    <a:lnTo>
                      <a:pt x="889" y="2036"/>
                    </a:lnTo>
                    <a:lnTo>
                      <a:pt x="829" y="2095"/>
                    </a:lnTo>
                    <a:lnTo>
                      <a:pt x="767" y="2153"/>
                    </a:lnTo>
                    <a:lnTo>
                      <a:pt x="704" y="2210"/>
                    </a:lnTo>
                    <a:lnTo>
                      <a:pt x="638" y="2267"/>
                    </a:lnTo>
                    <a:lnTo>
                      <a:pt x="571" y="2323"/>
                    </a:lnTo>
                    <a:lnTo>
                      <a:pt x="502" y="2377"/>
                    </a:lnTo>
                    <a:lnTo>
                      <a:pt x="431" y="2432"/>
                    </a:lnTo>
                    <a:lnTo>
                      <a:pt x="357" y="2485"/>
                    </a:lnTo>
                    <a:lnTo>
                      <a:pt x="283" y="2537"/>
                    </a:lnTo>
                    <a:lnTo>
                      <a:pt x="207" y="2589"/>
                    </a:lnTo>
                    <a:lnTo>
                      <a:pt x="0" y="2589"/>
                    </a:lnTo>
                    <a:lnTo>
                      <a:pt x="76" y="2539"/>
                    </a:lnTo>
                    <a:lnTo>
                      <a:pt x="151" y="2490"/>
                    </a:lnTo>
                    <a:lnTo>
                      <a:pt x="224" y="2439"/>
                    </a:lnTo>
                    <a:lnTo>
                      <a:pt x="295" y="2387"/>
                    </a:lnTo>
                    <a:lnTo>
                      <a:pt x="365" y="2334"/>
                    </a:lnTo>
                    <a:lnTo>
                      <a:pt x="433" y="2281"/>
                    </a:lnTo>
                    <a:lnTo>
                      <a:pt x="499" y="2227"/>
                    </a:lnTo>
                    <a:lnTo>
                      <a:pt x="562" y="2171"/>
                    </a:lnTo>
                    <a:lnTo>
                      <a:pt x="624" y="2115"/>
                    </a:lnTo>
                    <a:lnTo>
                      <a:pt x="685" y="2058"/>
                    </a:lnTo>
                    <a:lnTo>
                      <a:pt x="743" y="2001"/>
                    </a:lnTo>
                    <a:lnTo>
                      <a:pt x="799" y="1943"/>
                    </a:lnTo>
                    <a:lnTo>
                      <a:pt x="853" y="1884"/>
                    </a:lnTo>
                    <a:lnTo>
                      <a:pt x="905" y="1825"/>
                    </a:lnTo>
                    <a:lnTo>
                      <a:pt x="955" y="1765"/>
                    </a:lnTo>
                    <a:lnTo>
                      <a:pt x="1002" y="1705"/>
                    </a:lnTo>
                    <a:lnTo>
                      <a:pt x="1047" y="1644"/>
                    </a:lnTo>
                    <a:lnTo>
                      <a:pt x="1089" y="1582"/>
                    </a:lnTo>
                    <a:lnTo>
                      <a:pt x="1129" y="1522"/>
                    </a:lnTo>
                    <a:lnTo>
                      <a:pt x="1167" y="1460"/>
                    </a:lnTo>
                    <a:lnTo>
                      <a:pt x="1203" y="1398"/>
                    </a:lnTo>
                    <a:lnTo>
                      <a:pt x="1236" y="1334"/>
                    </a:lnTo>
                    <a:lnTo>
                      <a:pt x="1265" y="1272"/>
                    </a:lnTo>
                    <a:lnTo>
                      <a:pt x="1293" y="1209"/>
                    </a:lnTo>
                    <a:lnTo>
                      <a:pt x="1318" y="1146"/>
                    </a:lnTo>
                    <a:lnTo>
                      <a:pt x="1339" y="1082"/>
                    </a:lnTo>
                    <a:lnTo>
                      <a:pt x="1360" y="1019"/>
                    </a:lnTo>
                    <a:lnTo>
                      <a:pt x="1376" y="956"/>
                    </a:lnTo>
                    <a:lnTo>
                      <a:pt x="1390" y="892"/>
                    </a:lnTo>
                    <a:lnTo>
                      <a:pt x="1400" y="829"/>
                    </a:lnTo>
                    <a:lnTo>
                      <a:pt x="1408" y="766"/>
                    </a:lnTo>
                    <a:lnTo>
                      <a:pt x="1413" y="704"/>
                    </a:lnTo>
                    <a:lnTo>
                      <a:pt x="1414" y="654"/>
                    </a:lnTo>
                    <a:lnTo>
                      <a:pt x="1414" y="605"/>
                    </a:lnTo>
                    <a:lnTo>
                      <a:pt x="1412" y="557"/>
                    </a:lnTo>
                    <a:lnTo>
                      <a:pt x="1408" y="510"/>
                    </a:lnTo>
                    <a:lnTo>
                      <a:pt x="1401" y="463"/>
                    </a:lnTo>
                    <a:lnTo>
                      <a:pt x="1394" y="418"/>
                    </a:lnTo>
                    <a:lnTo>
                      <a:pt x="1385" y="372"/>
                    </a:lnTo>
                    <a:lnTo>
                      <a:pt x="1374" y="328"/>
                    </a:lnTo>
                    <a:lnTo>
                      <a:pt x="1361" y="285"/>
                    </a:lnTo>
                    <a:lnTo>
                      <a:pt x="1346" y="242"/>
                    </a:lnTo>
                    <a:lnTo>
                      <a:pt x="1329" y="199"/>
                    </a:lnTo>
                    <a:lnTo>
                      <a:pt x="1312" y="158"/>
                    </a:lnTo>
                    <a:lnTo>
                      <a:pt x="1291" y="116"/>
                    </a:lnTo>
                    <a:lnTo>
                      <a:pt x="1270" y="77"/>
                    </a:lnTo>
                    <a:lnTo>
                      <a:pt x="1247" y="38"/>
                    </a:lnTo>
                    <a:lnTo>
                      <a:pt x="1222" y="0"/>
                    </a:lnTo>
                    <a:close/>
                  </a:path>
                </a:pathLst>
              </a:custGeom>
              <a:solidFill>
                <a:srgbClr val="005A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5" name="bk object 16"/>
            <p:cNvSpPr/>
            <p:nvPr/>
          </p:nvSpPr>
          <p:spPr>
            <a:xfrm rot="10800000">
              <a:off x="-2912" y="6755502"/>
              <a:ext cx="10692130" cy="81280"/>
            </a:xfrm>
            <a:custGeom>
              <a:avLst/>
              <a:gdLst/>
              <a:ahLst/>
              <a:cxnLst/>
              <a:rect l="l" t="t" r="r" b="b"/>
              <a:pathLst>
                <a:path w="10692130" h="81279">
                  <a:moveTo>
                    <a:pt x="0" y="80733"/>
                  </a:moveTo>
                  <a:lnTo>
                    <a:pt x="10692003" y="80733"/>
                  </a:lnTo>
                  <a:lnTo>
                    <a:pt x="10692003" y="0"/>
                  </a:lnTo>
                  <a:lnTo>
                    <a:pt x="0" y="0"/>
                  </a:lnTo>
                  <a:lnTo>
                    <a:pt x="0" y="8073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bk object 23"/>
            <p:cNvSpPr/>
            <p:nvPr/>
          </p:nvSpPr>
          <p:spPr>
            <a:xfrm>
              <a:off x="0" y="6840004"/>
              <a:ext cx="10692130" cy="720090"/>
            </a:xfrm>
            <a:custGeom>
              <a:avLst/>
              <a:gdLst/>
              <a:ahLst/>
              <a:cxnLst/>
              <a:rect l="l" t="t" r="r" b="b"/>
              <a:pathLst>
                <a:path w="10692130" h="720090">
                  <a:moveTo>
                    <a:pt x="10692003" y="720001"/>
                  </a:moveTo>
                  <a:lnTo>
                    <a:pt x="0" y="720001"/>
                  </a:lnTo>
                  <a:lnTo>
                    <a:pt x="0" y="0"/>
                  </a:lnTo>
                  <a:lnTo>
                    <a:pt x="10692003" y="0"/>
                  </a:lnTo>
                  <a:lnTo>
                    <a:pt x="10692003" y="720001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Holder 4"/>
            <p:cNvSpPr txBox="1">
              <a:spLocks/>
            </p:cNvSpPr>
            <p:nvPr/>
          </p:nvSpPr>
          <p:spPr>
            <a:xfrm>
              <a:off x="525613" y="7067482"/>
              <a:ext cx="8750177" cy="264194"/>
            </a:xfrm>
            <a:prstGeom prst="rect">
              <a:avLst/>
            </a:prstGeom>
          </p:spPr>
          <p:txBody>
            <a:bodyPr lIns="0" tIns="0" rIns="0" bIns="0"/>
            <a:lstStyle>
              <a:lvl1pPr marL="0" algn="l" defTabSz="0">
                <a:defRPr sz="1800" b="0" i="0" spc="0">
                  <a:solidFill>
                    <a:srgbClr val="3C3C3B"/>
                  </a:solidFill>
                  <a:latin typeface="EurofontC" pitchFamily="2" charset="0"/>
                  <a:cs typeface="EurofontC" pitchFamily="2" charset="0"/>
                </a:defRPr>
              </a:lvl1pPr>
            </a:lstStyle>
            <a:p>
              <a:pPr marL="0" marR="0" lvl="0" indent="0" algn="l" defTabSz="0" rtl="0" eaLnBrk="1" fontAlgn="auto" latinLnBrk="0" hangingPunct="1">
                <a:lnSpc>
                  <a:spcPts val="192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8 800 555 54 45 | </a:t>
              </a:r>
              <a:r>
                <a:rPr kumimoji="0" lang="ru-RU" sz="1800" b="0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www.spsr.ru</a:t>
              </a: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                                                                       ЭКСПРЕСС-ДОСТАВКА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  <p:sp>
          <p:nvSpPr>
            <p:cNvPr id="18" name="Номер слайда 5"/>
            <p:cNvSpPr txBox="1">
              <a:spLocks/>
            </p:cNvSpPr>
            <p:nvPr/>
          </p:nvSpPr>
          <p:spPr>
            <a:xfrm>
              <a:off x="9204352" y="6981693"/>
              <a:ext cx="954378" cy="402567"/>
            </a:xfrm>
            <a:prstGeom prst="rect">
              <a:avLst/>
            </a:prstGeom>
          </p:spPr>
          <p:txBody>
            <a:bodyPr vert="horz" lIns="99569" tIns="49785" rIns="99569" bIns="49785" rtlCol="0" anchor="ctr"/>
            <a:lstStyle>
              <a:lvl1pPr algn="r">
                <a:defRPr sz="1800">
                  <a:solidFill>
                    <a:srgbClr val="FF0000"/>
                  </a:solidFill>
                  <a:latin typeface="Calibri" pitchFamily="34" charset="0"/>
                  <a:cs typeface="Calibri" pitchFamily="34" charset="0"/>
                </a:defRPr>
              </a:lvl1pPr>
            </a:lstStyle>
            <a:p>
              <a:pPr marL="0" marR="0" lvl="0" indent="0" algn="r" defTabSz="99569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fld id="{4F7735C7-5BD9-4968-9052-41100904DB77}" type="slidenum">
                <a:rPr kumimoji="0" lang="ru-RU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pPr marL="0" marR="0" lvl="0" indent="0" algn="r" defTabSz="99569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t>4</a:t>
              </a:fld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/00</a:t>
              </a: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</p:grpSp>
      <p:sp>
        <p:nvSpPr>
          <p:cNvPr id="33" name="Заголовок 1"/>
          <p:cNvSpPr>
            <a:spLocks noGrp="1"/>
          </p:cNvSpPr>
          <p:nvPr>
            <p:ph type="ctrTitle"/>
          </p:nvPr>
        </p:nvSpPr>
        <p:spPr>
          <a:xfrm>
            <a:off x="1532079" y="0"/>
            <a:ext cx="885831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sz="2400" b="1" dirty="0" smtClean="0">
                <a:solidFill>
                  <a:schemeClr val="bg1"/>
                </a:solidFill>
              </a:rPr>
              <a:t>6 процессов исполнения заказов</a:t>
            </a:r>
            <a:endParaRPr lang="ru-RU" sz="2400" b="1" dirty="0">
              <a:solidFill>
                <a:schemeClr val="bg1"/>
              </a:solidFill>
            </a:endParaRPr>
          </a:p>
        </p:txBody>
      </p:sp>
      <p:pic>
        <p:nvPicPr>
          <p:cNvPr id="1027" name="Picture 3" descr="N:\WORK\Upakovka\фото\vse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703890" y="2399632"/>
            <a:ext cx="4357718" cy="3952767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Прямоугольник 26"/>
          <p:cNvSpPr/>
          <p:nvPr/>
        </p:nvSpPr>
        <p:spPr>
          <a:xfrm>
            <a:off x="0" y="1637491"/>
            <a:ext cx="9061476" cy="185738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31"/>
          <p:cNvGrpSpPr/>
          <p:nvPr/>
        </p:nvGrpSpPr>
        <p:grpSpPr>
          <a:xfrm>
            <a:off x="-2912" y="-3401"/>
            <a:ext cx="10696312" cy="7563495"/>
            <a:chOff x="-2912" y="-3401"/>
            <a:chExt cx="10696312" cy="7563495"/>
          </a:xfrm>
        </p:grpSpPr>
        <p:grpSp>
          <p:nvGrpSpPr>
            <p:cNvPr id="3" name="Группа 20"/>
            <p:cNvGrpSpPr/>
            <p:nvPr/>
          </p:nvGrpSpPr>
          <p:grpSpPr>
            <a:xfrm>
              <a:off x="0" y="-3401"/>
              <a:ext cx="10693400" cy="784430"/>
              <a:chOff x="0" y="-3401"/>
              <a:chExt cx="10693400" cy="784430"/>
            </a:xfrm>
          </p:grpSpPr>
          <p:sp>
            <p:nvSpPr>
              <p:cNvPr id="5" name="bk object 16"/>
              <p:cNvSpPr/>
              <p:nvPr/>
            </p:nvSpPr>
            <p:spPr>
              <a:xfrm>
                <a:off x="0" y="699749"/>
                <a:ext cx="10692130" cy="81280"/>
              </a:xfrm>
              <a:custGeom>
                <a:avLst/>
                <a:gdLst/>
                <a:ahLst/>
                <a:cxnLst/>
                <a:rect l="l" t="t" r="r" b="b"/>
                <a:pathLst>
                  <a:path w="10692130" h="81279">
                    <a:moveTo>
                      <a:pt x="0" y="80733"/>
                    </a:moveTo>
                    <a:lnTo>
                      <a:pt x="10692003" y="80733"/>
                    </a:lnTo>
                    <a:lnTo>
                      <a:pt x="10692003" y="0"/>
                    </a:lnTo>
                    <a:lnTo>
                      <a:pt x="0" y="0"/>
                    </a:lnTo>
                    <a:lnTo>
                      <a:pt x="0" y="8073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5400000" scaled="1"/>
                <a:tileRect/>
              </a:gra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6" name="bk object 17"/>
              <p:cNvSpPr/>
              <p:nvPr/>
            </p:nvSpPr>
            <p:spPr>
              <a:xfrm>
                <a:off x="0" y="-3157"/>
                <a:ext cx="10693400" cy="702945"/>
              </a:xfrm>
              <a:custGeom>
                <a:avLst/>
                <a:gdLst/>
                <a:ahLst/>
                <a:cxnLst/>
                <a:rect l="l" t="t" r="r" b="b"/>
                <a:pathLst>
                  <a:path w="10687050" h="702945">
                    <a:moveTo>
                      <a:pt x="0" y="702906"/>
                    </a:moveTo>
                    <a:lnTo>
                      <a:pt x="10686605" y="702906"/>
                    </a:lnTo>
                    <a:lnTo>
                      <a:pt x="10686605" y="0"/>
                    </a:lnTo>
                    <a:lnTo>
                      <a:pt x="0" y="0"/>
                    </a:lnTo>
                    <a:lnTo>
                      <a:pt x="0" y="702906"/>
                    </a:lnTo>
                    <a:close/>
                  </a:path>
                </a:pathLst>
              </a:custGeom>
              <a:solidFill>
                <a:srgbClr val="E30613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7" name="bk object 19"/>
              <p:cNvSpPr/>
              <p:nvPr/>
            </p:nvSpPr>
            <p:spPr>
              <a:xfrm>
                <a:off x="0" y="-3157"/>
                <a:ext cx="1614170" cy="702129"/>
              </a:xfrm>
              <a:custGeom>
                <a:avLst/>
                <a:gdLst/>
                <a:ahLst/>
                <a:cxnLst/>
                <a:rect l="l" t="t" r="r" b="b"/>
                <a:pathLst>
                  <a:path w="1614170" h="704850">
                    <a:moveTo>
                      <a:pt x="1600723" y="0"/>
                    </a:moveTo>
                    <a:lnTo>
                      <a:pt x="0" y="0"/>
                    </a:lnTo>
                    <a:lnTo>
                      <a:pt x="0" y="704545"/>
                    </a:lnTo>
                    <a:lnTo>
                      <a:pt x="1313078" y="704545"/>
                    </a:lnTo>
                    <a:lnTo>
                      <a:pt x="1343177" y="675788"/>
                    </a:lnTo>
                    <a:lnTo>
                      <a:pt x="1374567" y="643564"/>
                    </a:lnTo>
                    <a:lnTo>
                      <a:pt x="1404280" y="610698"/>
                    </a:lnTo>
                    <a:lnTo>
                      <a:pt x="1432262" y="577234"/>
                    </a:lnTo>
                    <a:lnTo>
                      <a:pt x="1458460" y="543215"/>
                    </a:lnTo>
                    <a:lnTo>
                      <a:pt x="1482820" y="508684"/>
                    </a:lnTo>
                    <a:lnTo>
                      <a:pt x="1505287" y="473686"/>
                    </a:lnTo>
                    <a:lnTo>
                      <a:pt x="1525808" y="438263"/>
                    </a:lnTo>
                    <a:lnTo>
                      <a:pt x="1544329" y="402458"/>
                    </a:lnTo>
                    <a:lnTo>
                      <a:pt x="1560797" y="366316"/>
                    </a:lnTo>
                    <a:lnTo>
                      <a:pt x="1575156" y="329879"/>
                    </a:lnTo>
                    <a:lnTo>
                      <a:pt x="1587354" y="293190"/>
                    </a:lnTo>
                    <a:lnTo>
                      <a:pt x="1597336" y="256294"/>
                    </a:lnTo>
                    <a:lnTo>
                      <a:pt x="1610439" y="182052"/>
                    </a:lnTo>
                    <a:lnTo>
                      <a:pt x="1613963" y="104570"/>
                    </a:lnTo>
                    <a:lnTo>
                      <a:pt x="1611602" y="65277"/>
                    </a:lnTo>
                    <a:lnTo>
                      <a:pt x="1606434" y="26949"/>
                    </a:lnTo>
                    <a:lnTo>
                      <a:pt x="1600723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grpSp>
            <p:nvGrpSpPr>
              <p:cNvPr id="4" name="Группа 20"/>
              <p:cNvGrpSpPr/>
              <p:nvPr/>
            </p:nvGrpSpPr>
            <p:grpSpPr>
              <a:xfrm>
                <a:off x="274602" y="63492"/>
                <a:ext cx="857256" cy="573597"/>
                <a:chOff x="471488" y="246063"/>
                <a:chExt cx="1300163" cy="869950"/>
              </a:xfrm>
            </p:grpSpPr>
            <p:sp>
              <p:nvSpPr>
                <p:cNvPr id="11" name="Freeform 8"/>
                <p:cNvSpPr>
                  <a:spLocks/>
                </p:cNvSpPr>
                <p:nvPr/>
              </p:nvSpPr>
              <p:spPr bwMode="auto">
                <a:xfrm>
                  <a:off x="471488" y="246063"/>
                  <a:ext cx="1300163" cy="869950"/>
                </a:xfrm>
                <a:custGeom>
                  <a:avLst/>
                  <a:gdLst/>
                  <a:ahLst/>
                  <a:cxnLst>
                    <a:cxn ang="0">
                      <a:pos x="1860" y="22"/>
                    </a:cxn>
                    <a:cxn ang="0">
                      <a:pos x="2101" y="1"/>
                    </a:cxn>
                    <a:cxn ang="0">
                      <a:pos x="2326" y="5"/>
                    </a:cxn>
                    <a:cxn ang="0">
                      <a:pos x="2534" y="32"/>
                    </a:cxn>
                    <a:cxn ang="0">
                      <a:pos x="2722" y="82"/>
                    </a:cxn>
                    <a:cxn ang="0">
                      <a:pos x="2887" y="152"/>
                    </a:cxn>
                    <a:cxn ang="0">
                      <a:pos x="3027" y="242"/>
                    </a:cxn>
                    <a:cxn ang="0">
                      <a:pos x="3138" y="349"/>
                    </a:cxn>
                    <a:cxn ang="0">
                      <a:pos x="3218" y="475"/>
                    </a:cxn>
                    <a:cxn ang="0">
                      <a:pos x="3265" y="615"/>
                    </a:cxn>
                    <a:cxn ang="0">
                      <a:pos x="3276" y="771"/>
                    </a:cxn>
                    <a:cxn ang="0">
                      <a:pos x="3249" y="934"/>
                    </a:cxn>
                    <a:cxn ang="0">
                      <a:pos x="3187" y="1098"/>
                    </a:cxn>
                    <a:cxn ang="0">
                      <a:pos x="3090" y="1257"/>
                    </a:cxn>
                    <a:cxn ang="0">
                      <a:pos x="2966" y="1411"/>
                    </a:cxn>
                    <a:cxn ang="0">
                      <a:pos x="2815" y="1560"/>
                    </a:cxn>
                    <a:cxn ang="0">
                      <a:pos x="2639" y="1696"/>
                    </a:cxn>
                    <a:cxn ang="0">
                      <a:pos x="2441" y="1822"/>
                    </a:cxn>
                    <a:cxn ang="0">
                      <a:pos x="2226" y="1933"/>
                    </a:cxn>
                    <a:cxn ang="0">
                      <a:pos x="1996" y="2028"/>
                    </a:cxn>
                    <a:cxn ang="0">
                      <a:pos x="1751" y="2103"/>
                    </a:cxn>
                    <a:cxn ang="0">
                      <a:pos x="1500" y="2157"/>
                    </a:cxn>
                    <a:cxn ang="0">
                      <a:pos x="1255" y="2185"/>
                    </a:cxn>
                    <a:cxn ang="0">
                      <a:pos x="1025" y="2189"/>
                    </a:cxn>
                    <a:cxn ang="0">
                      <a:pos x="810" y="2170"/>
                    </a:cxn>
                    <a:cxn ang="0">
                      <a:pos x="615" y="2127"/>
                    </a:cxn>
                    <a:cxn ang="0">
                      <a:pos x="443" y="2063"/>
                    </a:cxn>
                    <a:cxn ang="0">
                      <a:pos x="294" y="1980"/>
                    </a:cxn>
                    <a:cxn ang="0">
                      <a:pos x="173" y="1879"/>
                    </a:cxn>
                    <a:cxn ang="0">
                      <a:pos x="82" y="1758"/>
                    </a:cxn>
                    <a:cxn ang="0">
                      <a:pos x="24" y="1623"/>
                    </a:cxn>
                    <a:cxn ang="0">
                      <a:pos x="0" y="1472"/>
                    </a:cxn>
                    <a:cxn ang="0">
                      <a:pos x="15" y="1310"/>
                    </a:cxn>
                    <a:cxn ang="0">
                      <a:pos x="66" y="1147"/>
                    </a:cxn>
                    <a:cxn ang="0">
                      <a:pos x="151" y="986"/>
                    </a:cxn>
                    <a:cxn ang="0">
                      <a:pos x="267" y="829"/>
                    </a:cxn>
                    <a:cxn ang="0">
                      <a:pos x="410" y="679"/>
                    </a:cxn>
                    <a:cxn ang="0">
                      <a:pos x="578" y="538"/>
                    </a:cxn>
                    <a:cxn ang="0">
                      <a:pos x="768" y="408"/>
                    </a:cxn>
                    <a:cxn ang="0">
                      <a:pos x="978" y="292"/>
                    </a:cxn>
                    <a:cxn ang="0">
                      <a:pos x="1204" y="192"/>
                    </a:cxn>
                    <a:cxn ang="0">
                      <a:pos x="1443" y="110"/>
                    </a:cxn>
                    <a:cxn ang="0">
                      <a:pos x="1693" y="48"/>
                    </a:cxn>
                  </a:cxnLst>
                  <a:rect l="0" t="0" r="r" b="b"/>
                  <a:pathLst>
                    <a:path w="3276" h="2190">
                      <a:moveTo>
                        <a:pt x="1693" y="48"/>
                      </a:moveTo>
                      <a:lnTo>
                        <a:pt x="1777" y="33"/>
                      </a:lnTo>
                      <a:lnTo>
                        <a:pt x="1860" y="22"/>
                      </a:lnTo>
                      <a:lnTo>
                        <a:pt x="1941" y="11"/>
                      </a:lnTo>
                      <a:lnTo>
                        <a:pt x="2022" y="5"/>
                      </a:lnTo>
                      <a:lnTo>
                        <a:pt x="2101" y="1"/>
                      </a:lnTo>
                      <a:lnTo>
                        <a:pt x="2178" y="0"/>
                      </a:lnTo>
                      <a:lnTo>
                        <a:pt x="2253" y="1"/>
                      </a:lnTo>
                      <a:lnTo>
                        <a:pt x="2326" y="5"/>
                      </a:lnTo>
                      <a:lnTo>
                        <a:pt x="2397" y="11"/>
                      </a:lnTo>
                      <a:lnTo>
                        <a:pt x="2466" y="20"/>
                      </a:lnTo>
                      <a:lnTo>
                        <a:pt x="2534" y="32"/>
                      </a:lnTo>
                      <a:lnTo>
                        <a:pt x="2599" y="47"/>
                      </a:lnTo>
                      <a:lnTo>
                        <a:pt x="2661" y="63"/>
                      </a:lnTo>
                      <a:lnTo>
                        <a:pt x="2722" y="82"/>
                      </a:lnTo>
                      <a:lnTo>
                        <a:pt x="2780" y="103"/>
                      </a:lnTo>
                      <a:lnTo>
                        <a:pt x="2835" y="127"/>
                      </a:lnTo>
                      <a:lnTo>
                        <a:pt x="2887" y="152"/>
                      </a:lnTo>
                      <a:lnTo>
                        <a:pt x="2937" y="180"/>
                      </a:lnTo>
                      <a:lnTo>
                        <a:pt x="2983" y="210"/>
                      </a:lnTo>
                      <a:lnTo>
                        <a:pt x="3027" y="242"/>
                      </a:lnTo>
                      <a:lnTo>
                        <a:pt x="3068" y="276"/>
                      </a:lnTo>
                      <a:lnTo>
                        <a:pt x="3104" y="311"/>
                      </a:lnTo>
                      <a:lnTo>
                        <a:pt x="3138" y="349"/>
                      </a:lnTo>
                      <a:lnTo>
                        <a:pt x="3169" y="390"/>
                      </a:lnTo>
                      <a:lnTo>
                        <a:pt x="3195" y="432"/>
                      </a:lnTo>
                      <a:lnTo>
                        <a:pt x="3218" y="475"/>
                      </a:lnTo>
                      <a:lnTo>
                        <a:pt x="3238" y="520"/>
                      </a:lnTo>
                      <a:lnTo>
                        <a:pt x="3254" y="567"/>
                      </a:lnTo>
                      <a:lnTo>
                        <a:pt x="3265" y="615"/>
                      </a:lnTo>
                      <a:lnTo>
                        <a:pt x="3273" y="666"/>
                      </a:lnTo>
                      <a:lnTo>
                        <a:pt x="3276" y="718"/>
                      </a:lnTo>
                      <a:lnTo>
                        <a:pt x="3276" y="771"/>
                      </a:lnTo>
                      <a:lnTo>
                        <a:pt x="3271" y="825"/>
                      </a:lnTo>
                      <a:lnTo>
                        <a:pt x="3262" y="880"/>
                      </a:lnTo>
                      <a:lnTo>
                        <a:pt x="3249" y="934"/>
                      </a:lnTo>
                      <a:lnTo>
                        <a:pt x="3232" y="989"/>
                      </a:lnTo>
                      <a:lnTo>
                        <a:pt x="3211" y="1043"/>
                      </a:lnTo>
                      <a:lnTo>
                        <a:pt x="3187" y="1098"/>
                      </a:lnTo>
                      <a:lnTo>
                        <a:pt x="3157" y="1151"/>
                      </a:lnTo>
                      <a:lnTo>
                        <a:pt x="3126" y="1204"/>
                      </a:lnTo>
                      <a:lnTo>
                        <a:pt x="3090" y="1257"/>
                      </a:lnTo>
                      <a:lnTo>
                        <a:pt x="3052" y="1309"/>
                      </a:lnTo>
                      <a:lnTo>
                        <a:pt x="3011" y="1361"/>
                      </a:lnTo>
                      <a:lnTo>
                        <a:pt x="2966" y="1411"/>
                      </a:lnTo>
                      <a:lnTo>
                        <a:pt x="2918" y="1462"/>
                      </a:lnTo>
                      <a:lnTo>
                        <a:pt x="2868" y="1511"/>
                      </a:lnTo>
                      <a:lnTo>
                        <a:pt x="2815" y="1560"/>
                      </a:lnTo>
                      <a:lnTo>
                        <a:pt x="2758" y="1606"/>
                      </a:lnTo>
                      <a:lnTo>
                        <a:pt x="2699" y="1652"/>
                      </a:lnTo>
                      <a:lnTo>
                        <a:pt x="2639" y="1696"/>
                      </a:lnTo>
                      <a:lnTo>
                        <a:pt x="2575" y="1739"/>
                      </a:lnTo>
                      <a:lnTo>
                        <a:pt x="2510" y="1781"/>
                      </a:lnTo>
                      <a:lnTo>
                        <a:pt x="2441" y="1822"/>
                      </a:lnTo>
                      <a:lnTo>
                        <a:pt x="2372" y="1861"/>
                      </a:lnTo>
                      <a:lnTo>
                        <a:pt x="2299" y="1898"/>
                      </a:lnTo>
                      <a:lnTo>
                        <a:pt x="2226" y="1933"/>
                      </a:lnTo>
                      <a:lnTo>
                        <a:pt x="2150" y="1967"/>
                      </a:lnTo>
                      <a:lnTo>
                        <a:pt x="2074" y="1998"/>
                      </a:lnTo>
                      <a:lnTo>
                        <a:pt x="1996" y="2028"/>
                      </a:lnTo>
                      <a:lnTo>
                        <a:pt x="1915" y="2055"/>
                      </a:lnTo>
                      <a:lnTo>
                        <a:pt x="1834" y="2080"/>
                      </a:lnTo>
                      <a:lnTo>
                        <a:pt x="1751" y="2103"/>
                      </a:lnTo>
                      <a:lnTo>
                        <a:pt x="1668" y="2123"/>
                      </a:lnTo>
                      <a:lnTo>
                        <a:pt x="1584" y="2142"/>
                      </a:lnTo>
                      <a:lnTo>
                        <a:pt x="1500" y="2157"/>
                      </a:lnTo>
                      <a:lnTo>
                        <a:pt x="1417" y="2168"/>
                      </a:lnTo>
                      <a:lnTo>
                        <a:pt x="1335" y="2179"/>
                      </a:lnTo>
                      <a:lnTo>
                        <a:pt x="1255" y="2185"/>
                      </a:lnTo>
                      <a:lnTo>
                        <a:pt x="1177" y="2189"/>
                      </a:lnTo>
                      <a:lnTo>
                        <a:pt x="1100" y="2190"/>
                      </a:lnTo>
                      <a:lnTo>
                        <a:pt x="1025" y="2189"/>
                      </a:lnTo>
                      <a:lnTo>
                        <a:pt x="952" y="2185"/>
                      </a:lnTo>
                      <a:lnTo>
                        <a:pt x="880" y="2179"/>
                      </a:lnTo>
                      <a:lnTo>
                        <a:pt x="810" y="2170"/>
                      </a:lnTo>
                      <a:lnTo>
                        <a:pt x="743" y="2158"/>
                      </a:lnTo>
                      <a:lnTo>
                        <a:pt x="678" y="2143"/>
                      </a:lnTo>
                      <a:lnTo>
                        <a:pt x="615" y="2127"/>
                      </a:lnTo>
                      <a:lnTo>
                        <a:pt x="556" y="2108"/>
                      </a:lnTo>
                      <a:lnTo>
                        <a:pt x="497" y="2087"/>
                      </a:lnTo>
                      <a:lnTo>
                        <a:pt x="443" y="2063"/>
                      </a:lnTo>
                      <a:lnTo>
                        <a:pt x="390" y="2038"/>
                      </a:lnTo>
                      <a:lnTo>
                        <a:pt x="340" y="2010"/>
                      </a:lnTo>
                      <a:lnTo>
                        <a:pt x="294" y="1980"/>
                      </a:lnTo>
                      <a:lnTo>
                        <a:pt x="251" y="1948"/>
                      </a:lnTo>
                      <a:lnTo>
                        <a:pt x="210" y="1914"/>
                      </a:lnTo>
                      <a:lnTo>
                        <a:pt x="173" y="1879"/>
                      </a:lnTo>
                      <a:lnTo>
                        <a:pt x="139" y="1841"/>
                      </a:lnTo>
                      <a:lnTo>
                        <a:pt x="109" y="1800"/>
                      </a:lnTo>
                      <a:lnTo>
                        <a:pt x="82" y="1758"/>
                      </a:lnTo>
                      <a:lnTo>
                        <a:pt x="58" y="1715"/>
                      </a:lnTo>
                      <a:lnTo>
                        <a:pt x="39" y="1670"/>
                      </a:lnTo>
                      <a:lnTo>
                        <a:pt x="24" y="1623"/>
                      </a:lnTo>
                      <a:lnTo>
                        <a:pt x="11" y="1575"/>
                      </a:lnTo>
                      <a:lnTo>
                        <a:pt x="4" y="1524"/>
                      </a:lnTo>
                      <a:lnTo>
                        <a:pt x="0" y="1472"/>
                      </a:lnTo>
                      <a:lnTo>
                        <a:pt x="1" y="1419"/>
                      </a:lnTo>
                      <a:lnTo>
                        <a:pt x="6" y="1365"/>
                      </a:lnTo>
                      <a:lnTo>
                        <a:pt x="15" y="1310"/>
                      </a:lnTo>
                      <a:lnTo>
                        <a:pt x="28" y="1256"/>
                      </a:lnTo>
                      <a:lnTo>
                        <a:pt x="46" y="1201"/>
                      </a:lnTo>
                      <a:lnTo>
                        <a:pt x="66" y="1147"/>
                      </a:lnTo>
                      <a:lnTo>
                        <a:pt x="91" y="1092"/>
                      </a:lnTo>
                      <a:lnTo>
                        <a:pt x="119" y="1039"/>
                      </a:lnTo>
                      <a:lnTo>
                        <a:pt x="151" y="986"/>
                      </a:lnTo>
                      <a:lnTo>
                        <a:pt x="186" y="933"/>
                      </a:lnTo>
                      <a:lnTo>
                        <a:pt x="225" y="881"/>
                      </a:lnTo>
                      <a:lnTo>
                        <a:pt x="267" y="829"/>
                      </a:lnTo>
                      <a:lnTo>
                        <a:pt x="311" y="779"/>
                      </a:lnTo>
                      <a:lnTo>
                        <a:pt x="359" y="728"/>
                      </a:lnTo>
                      <a:lnTo>
                        <a:pt x="410" y="679"/>
                      </a:lnTo>
                      <a:lnTo>
                        <a:pt x="463" y="630"/>
                      </a:lnTo>
                      <a:lnTo>
                        <a:pt x="519" y="584"/>
                      </a:lnTo>
                      <a:lnTo>
                        <a:pt x="578" y="538"/>
                      </a:lnTo>
                      <a:lnTo>
                        <a:pt x="639" y="494"/>
                      </a:lnTo>
                      <a:lnTo>
                        <a:pt x="702" y="451"/>
                      </a:lnTo>
                      <a:lnTo>
                        <a:pt x="768" y="408"/>
                      </a:lnTo>
                      <a:lnTo>
                        <a:pt x="837" y="368"/>
                      </a:lnTo>
                      <a:lnTo>
                        <a:pt x="906" y="329"/>
                      </a:lnTo>
                      <a:lnTo>
                        <a:pt x="978" y="292"/>
                      </a:lnTo>
                      <a:lnTo>
                        <a:pt x="1052" y="257"/>
                      </a:lnTo>
                      <a:lnTo>
                        <a:pt x="1126" y="223"/>
                      </a:lnTo>
                      <a:lnTo>
                        <a:pt x="1204" y="192"/>
                      </a:lnTo>
                      <a:lnTo>
                        <a:pt x="1282" y="162"/>
                      </a:lnTo>
                      <a:lnTo>
                        <a:pt x="1362" y="135"/>
                      </a:lnTo>
                      <a:lnTo>
                        <a:pt x="1443" y="110"/>
                      </a:lnTo>
                      <a:lnTo>
                        <a:pt x="1525" y="87"/>
                      </a:lnTo>
                      <a:lnTo>
                        <a:pt x="1608" y="67"/>
                      </a:lnTo>
                      <a:lnTo>
                        <a:pt x="1693" y="48"/>
                      </a:lnTo>
                      <a:close/>
                    </a:path>
                  </a:pathLst>
                </a:custGeom>
                <a:solidFill>
                  <a:srgbClr val="FEFEF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" name="Freeform 9"/>
                <p:cNvSpPr>
                  <a:spLocks noEditPoints="1"/>
                </p:cNvSpPr>
                <p:nvPr/>
              </p:nvSpPr>
              <p:spPr bwMode="auto">
                <a:xfrm>
                  <a:off x="549275" y="339726"/>
                  <a:ext cx="1144588" cy="682625"/>
                </a:xfrm>
                <a:custGeom>
                  <a:avLst/>
                  <a:gdLst/>
                  <a:ahLst/>
                  <a:cxnLst>
                    <a:cxn ang="0">
                      <a:pos x="1187" y="52"/>
                    </a:cxn>
                    <a:cxn ang="0">
                      <a:pos x="224" y="598"/>
                    </a:cxn>
                    <a:cxn ang="0">
                      <a:pos x="205" y="711"/>
                    </a:cxn>
                    <a:cxn ang="0">
                      <a:pos x="948" y="299"/>
                    </a:cxn>
                    <a:cxn ang="0">
                      <a:pos x="376" y="792"/>
                    </a:cxn>
                    <a:cxn ang="0">
                      <a:pos x="362" y="1325"/>
                    </a:cxn>
                    <a:cxn ang="0">
                      <a:pos x="1079" y="1708"/>
                    </a:cxn>
                    <a:cxn ang="0">
                      <a:pos x="2143" y="1495"/>
                    </a:cxn>
                    <a:cxn ang="0">
                      <a:pos x="2832" y="844"/>
                    </a:cxn>
                    <a:cxn ang="0">
                      <a:pos x="2213" y="1314"/>
                    </a:cxn>
                    <a:cxn ang="0">
                      <a:pos x="2337" y="1149"/>
                    </a:cxn>
                    <a:cxn ang="0">
                      <a:pos x="2578" y="575"/>
                    </a:cxn>
                    <a:cxn ang="0">
                      <a:pos x="2311" y="190"/>
                    </a:cxn>
                    <a:cxn ang="0">
                      <a:pos x="1895" y="1011"/>
                    </a:cxn>
                    <a:cxn ang="0">
                      <a:pos x="1855" y="1126"/>
                    </a:cxn>
                    <a:cxn ang="0">
                      <a:pos x="1901" y="1173"/>
                    </a:cxn>
                    <a:cxn ang="0">
                      <a:pos x="1878" y="1214"/>
                    </a:cxn>
                    <a:cxn ang="0">
                      <a:pos x="2008" y="1106"/>
                    </a:cxn>
                    <a:cxn ang="0">
                      <a:pos x="1911" y="1052"/>
                    </a:cxn>
                    <a:cxn ang="0">
                      <a:pos x="1768" y="1011"/>
                    </a:cxn>
                    <a:cxn ang="0">
                      <a:pos x="1607" y="1101"/>
                    </a:cxn>
                    <a:cxn ang="0">
                      <a:pos x="1717" y="1166"/>
                    </a:cxn>
                    <a:cxn ang="0">
                      <a:pos x="1599" y="1201"/>
                    </a:cxn>
                    <a:cxn ang="0">
                      <a:pos x="1789" y="1146"/>
                    </a:cxn>
                    <a:cxn ang="0">
                      <a:pos x="1673" y="1070"/>
                    </a:cxn>
                    <a:cxn ang="0">
                      <a:pos x="1579" y="1071"/>
                    </a:cxn>
                    <a:cxn ang="0">
                      <a:pos x="1413" y="1030"/>
                    </a:cxn>
                    <a:cxn ang="0">
                      <a:pos x="1437" y="1214"/>
                    </a:cxn>
                    <a:cxn ang="0">
                      <a:pos x="1475" y="1169"/>
                    </a:cxn>
                    <a:cxn ang="0">
                      <a:pos x="1501" y="1054"/>
                    </a:cxn>
                    <a:cxn ang="0">
                      <a:pos x="1299" y="1064"/>
                    </a:cxn>
                    <a:cxn ang="0">
                      <a:pos x="1303" y="1012"/>
                    </a:cxn>
                    <a:cxn ang="0">
                      <a:pos x="1087" y="1211"/>
                    </a:cxn>
                    <a:cxn ang="0">
                      <a:pos x="1140" y="1017"/>
                    </a:cxn>
                    <a:cxn ang="0">
                      <a:pos x="1077" y="1138"/>
                    </a:cxn>
                    <a:cxn ang="0">
                      <a:pos x="1035" y="1064"/>
                    </a:cxn>
                    <a:cxn ang="0">
                      <a:pos x="769" y="1212"/>
                    </a:cxn>
                    <a:cxn ang="0">
                      <a:pos x="649" y="1008"/>
                    </a:cxn>
                    <a:cxn ang="0">
                      <a:pos x="496" y="1169"/>
                    </a:cxn>
                    <a:cxn ang="0">
                      <a:pos x="674" y="1184"/>
                    </a:cxn>
                    <a:cxn ang="0">
                      <a:pos x="573" y="1087"/>
                    </a:cxn>
                    <a:cxn ang="0">
                      <a:pos x="2219" y="599"/>
                    </a:cxn>
                    <a:cxn ang="0">
                      <a:pos x="2185" y="787"/>
                    </a:cxn>
                    <a:cxn ang="0">
                      <a:pos x="2261" y="746"/>
                    </a:cxn>
                    <a:cxn ang="0">
                      <a:pos x="2337" y="541"/>
                    </a:cxn>
                    <a:cxn ang="0">
                      <a:pos x="1926" y="540"/>
                    </a:cxn>
                    <a:cxn ang="0">
                      <a:pos x="1613" y="576"/>
                    </a:cxn>
                    <a:cxn ang="0">
                      <a:pos x="1790" y="761"/>
                    </a:cxn>
                    <a:cxn ang="0">
                      <a:pos x="1665" y="816"/>
                    </a:cxn>
                    <a:cxn ang="0">
                      <a:pos x="1703" y="918"/>
                    </a:cxn>
                    <a:cxn ang="0">
                      <a:pos x="1909" y="740"/>
                    </a:cxn>
                    <a:cxn ang="0">
                      <a:pos x="1702" y="637"/>
                    </a:cxn>
                    <a:cxn ang="0">
                      <a:pos x="1321" y="597"/>
                    </a:cxn>
                    <a:cxn ang="0">
                      <a:pos x="1321" y="597"/>
                    </a:cxn>
                    <a:cxn ang="0">
                      <a:pos x="1550" y="599"/>
                    </a:cxn>
                    <a:cxn ang="0">
                      <a:pos x="1142" y="585"/>
                    </a:cxn>
                    <a:cxn ang="0">
                      <a:pos x="858" y="532"/>
                    </a:cxn>
                    <a:cxn ang="0">
                      <a:pos x="864" y="736"/>
                    </a:cxn>
                    <a:cxn ang="0">
                      <a:pos x="896" y="828"/>
                    </a:cxn>
                    <a:cxn ang="0">
                      <a:pos x="835" y="913"/>
                    </a:cxn>
                    <a:cxn ang="0">
                      <a:pos x="1116" y="774"/>
                    </a:cxn>
                    <a:cxn ang="0">
                      <a:pos x="912" y="654"/>
                    </a:cxn>
                    <a:cxn ang="0">
                      <a:pos x="1034" y="612"/>
                    </a:cxn>
                  </a:cxnLst>
                  <a:rect l="0" t="0" r="r" b="b"/>
                  <a:pathLst>
                    <a:path w="2880" h="1720">
                      <a:moveTo>
                        <a:pt x="2185" y="121"/>
                      </a:moveTo>
                      <a:lnTo>
                        <a:pt x="2142" y="102"/>
                      </a:lnTo>
                      <a:lnTo>
                        <a:pt x="2098" y="84"/>
                      </a:lnTo>
                      <a:lnTo>
                        <a:pt x="2052" y="68"/>
                      </a:lnTo>
                      <a:lnTo>
                        <a:pt x="2007" y="54"/>
                      </a:lnTo>
                      <a:lnTo>
                        <a:pt x="1960" y="42"/>
                      </a:lnTo>
                      <a:lnTo>
                        <a:pt x="1913" y="31"/>
                      </a:lnTo>
                      <a:lnTo>
                        <a:pt x="1866" y="22"/>
                      </a:lnTo>
                      <a:lnTo>
                        <a:pt x="1820" y="14"/>
                      </a:lnTo>
                      <a:lnTo>
                        <a:pt x="1764" y="8"/>
                      </a:lnTo>
                      <a:lnTo>
                        <a:pt x="1709" y="4"/>
                      </a:lnTo>
                      <a:lnTo>
                        <a:pt x="1654" y="2"/>
                      </a:lnTo>
                      <a:lnTo>
                        <a:pt x="1599" y="0"/>
                      </a:lnTo>
                      <a:lnTo>
                        <a:pt x="1544" y="2"/>
                      </a:lnTo>
                      <a:lnTo>
                        <a:pt x="1489" y="4"/>
                      </a:lnTo>
                      <a:lnTo>
                        <a:pt x="1434" y="9"/>
                      </a:lnTo>
                      <a:lnTo>
                        <a:pt x="1379" y="16"/>
                      </a:lnTo>
                      <a:lnTo>
                        <a:pt x="1331" y="23"/>
                      </a:lnTo>
                      <a:lnTo>
                        <a:pt x="1283" y="31"/>
                      </a:lnTo>
                      <a:lnTo>
                        <a:pt x="1235" y="41"/>
                      </a:lnTo>
                      <a:lnTo>
                        <a:pt x="1187" y="52"/>
                      </a:lnTo>
                      <a:lnTo>
                        <a:pt x="1140" y="65"/>
                      </a:lnTo>
                      <a:lnTo>
                        <a:pt x="1092" y="79"/>
                      </a:lnTo>
                      <a:lnTo>
                        <a:pt x="1044" y="94"/>
                      </a:lnTo>
                      <a:lnTo>
                        <a:pt x="997" y="111"/>
                      </a:lnTo>
                      <a:lnTo>
                        <a:pt x="950" y="128"/>
                      </a:lnTo>
                      <a:lnTo>
                        <a:pt x="903" y="147"/>
                      </a:lnTo>
                      <a:lnTo>
                        <a:pt x="858" y="166"/>
                      </a:lnTo>
                      <a:lnTo>
                        <a:pt x="812" y="187"/>
                      </a:lnTo>
                      <a:lnTo>
                        <a:pt x="768" y="208"/>
                      </a:lnTo>
                      <a:lnTo>
                        <a:pt x="724" y="231"/>
                      </a:lnTo>
                      <a:lnTo>
                        <a:pt x="681" y="254"/>
                      </a:lnTo>
                      <a:lnTo>
                        <a:pt x="639" y="278"/>
                      </a:lnTo>
                      <a:lnTo>
                        <a:pt x="591" y="306"/>
                      </a:lnTo>
                      <a:lnTo>
                        <a:pt x="543" y="336"/>
                      </a:lnTo>
                      <a:lnTo>
                        <a:pt x="495" y="369"/>
                      </a:lnTo>
                      <a:lnTo>
                        <a:pt x="446" y="403"/>
                      </a:lnTo>
                      <a:lnTo>
                        <a:pt x="400" y="438"/>
                      </a:lnTo>
                      <a:lnTo>
                        <a:pt x="354" y="475"/>
                      </a:lnTo>
                      <a:lnTo>
                        <a:pt x="309" y="514"/>
                      </a:lnTo>
                      <a:lnTo>
                        <a:pt x="265" y="556"/>
                      </a:lnTo>
                      <a:lnTo>
                        <a:pt x="224" y="598"/>
                      </a:lnTo>
                      <a:lnTo>
                        <a:pt x="184" y="642"/>
                      </a:lnTo>
                      <a:lnTo>
                        <a:pt x="166" y="664"/>
                      </a:lnTo>
                      <a:lnTo>
                        <a:pt x="147" y="688"/>
                      </a:lnTo>
                      <a:lnTo>
                        <a:pt x="129" y="711"/>
                      </a:lnTo>
                      <a:lnTo>
                        <a:pt x="112" y="735"/>
                      </a:lnTo>
                      <a:lnTo>
                        <a:pt x="95" y="759"/>
                      </a:lnTo>
                      <a:lnTo>
                        <a:pt x="79" y="783"/>
                      </a:lnTo>
                      <a:lnTo>
                        <a:pt x="64" y="808"/>
                      </a:lnTo>
                      <a:lnTo>
                        <a:pt x="49" y="832"/>
                      </a:lnTo>
                      <a:lnTo>
                        <a:pt x="36" y="859"/>
                      </a:lnTo>
                      <a:lnTo>
                        <a:pt x="23" y="884"/>
                      </a:lnTo>
                      <a:lnTo>
                        <a:pt x="11" y="911"/>
                      </a:lnTo>
                      <a:lnTo>
                        <a:pt x="0" y="937"/>
                      </a:lnTo>
                      <a:lnTo>
                        <a:pt x="24" y="906"/>
                      </a:lnTo>
                      <a:lnTo>
                        <a:pt x="48" y="876"/>
                      </a:lnTo>
                      <a:lnTo>
                        <a:pt x="73" y="846"/>
                      </a:lnTo>
                      <a:lnTo>
                        <a:pt x="98" y="818"/>
                      </a:lnTo>
                      <a:lnTo>
                        <a:pt x="124" y="790"/>
                      </a:lnTo>
                      <a:lnTo>
                        <a:pt x="150" y="763"/>
                      </a:lnTo>
                      <a:lnTo>
                        <a:pt x="177" y="736"/>
                      </a:lnTo>
                      <a:lnTo>
                        <a:pt x="205" y="711"/>
                      </a:lnTo>
                      <a:lnTo>
                        <a:pt x="233" y="685"/>
                      </a:lnTo>
                      <a:lnTo>
                        <a:pt x="262" y="661"/>
                      </a:lnTo>
                      <a:lnTo>
                        <a:pt x="290" y="637"/>
                      </a:lnTo>
                      <a:lnTo>
                        <a:pt x="319" y="614"/>
                      </a:lnTo>
                      <a:lnTo>
                        <a:pt x="349" y="592"/>
                      </a:lnTo>
                      <a:lnTo>
                        <a:pt x="379" y="570"/>
                      </a:lnTo>
                      <a:lnTo>
                        <a:pt x="410" y="550"/>
                      </a:lnTo>
                      <a:lnTo>
                        <a:pt x="440" y="530"/>
                      </a:lnTo>
                      <a:lnTo>
                        <a:pt x="472" y="509"/>
                      </a:lnTo>
                      <a:lnTo>
                        <a:pt x="503" y="490"/>
                      </a:lnTo>
                      <a:lnTo>
                        <a:pt x="535" y="473"/>
                      </a:lnTo>
                      <a:lnTo>
                        <a:pt x="568" y="455"/>
                      </a:lnTo>
                      <a:lnTo>
                        <a:pt x="601" y="437"/>
                      </a:lnTo>
                      <a:lnTo>
                        <a:pt x="634" y="421"/>
                      </a:lnTo>
                      <a:lnTo>
                        <a:pt x="667" y="404"/>
                      </a:lnTo>
                      <a:lnTo>
                        <a:pt x="701" y="389"/>
                      </a:lnTo>
                      <a:lnTo>
                        <a:pt x="769" y="360"/>
                      </a:lnTo>
                      <a:lnTo>
                        <a:pt x="837" y="333"/>
                      </a:lnTo>
                      <a:lnTo>
                        <a:pt x="908" y="309"/>
                      </a:lnTo>
                      <a:lnTo>
                        <a:pt x="979" y="287"/>
                      </a:lnTo>
                      <a:lnTo>
                        <a:pt x="948" y="299"/>
                      </a:lnTo>
                      <a:lnTo>
                        <a:pt x="916" y="313"/>
                      </a:lnTo>
                      <a:lnTo>
                        <a:pt x="884" y="328"/>
                      </a:lnTo>
                      <a:lnTo>
                        <a:pt x="853" y="345"/>
                      </a:lnTo>
                      <a:lnTo>
                        <a:pt x="821" y="361"/>
                      </a:lnTo>
                      <a:lnTo>
                        <a:pt x="789" y="380"/>
                      </a:lnTo>
                      <a:lnTo>
                        <a:pt x="758" y="399"/>
                      </a:lnTo>
                      <a:lnTo>
                        <a:pt x="727" y="419"/>
                      </a:lnTo>
                      <a:lnTo>
                        <a:pt x="697" y="441"/>
                      </a:lnTo>
                      <a:lnTo>
                        <a:pt x="667" y="463"/>
                      </a:lnTo>
                      <a:lnTo>
                        <a:pt x="638" y="485"/>
                      </a:lnTo>
                      <a:lnTo>
                        <a:pt x="608" y="509"/>
                      </a:lnTo>
                      <a:lnTo>
                        <a:pt x="581" y="535"/>
                      </a:lnTo>
                      <a:lnTo>
                        <a:pt x="553" y="560"/>
                      </a:lnTo>
                      <a:lnTo>
                        <a:pt x="527" y="587"/>
                      </a:lnTo>
                      <a:lnTo>
                        <a:pt x="502" y="613"/>
                      </a:lnTo>
                      <a:lnTo>
                        <a:pt x="477" y="641"/>
                      </a:lnTo>
                      <a:lnTo>
                        <a:pt x="454" y="670"/>
                      </a:lnTo>
                      <a:lnTo>
                        <a:pt x="433" y="699"/>
                      </a:lnTo>
                      <a:lnTo>
                        <a:pt x="412" y="730"/>
                      </a:lnTo>
                      <a:lnTo>
                        <a:pt x="393" y="760"/>
                      </a:lnTo>
                      <a:lnTo>
                        <a:pt x="376" y="792"/>
                      </a:lnTo>
                      <a:lnTo>
                        <a:pt x="359" y="825"/>
                      </a:lnTo>
                      <a:lnTo>
                        <a:pt x="345" y="856"/>
                      </a:lnTo>
                      <a:lnTo>
                        <a:pt x="333" y="890"/>
                      </a:lnTo>
                      <a:lnTo>
                        <a:pt x="321" y="925"/>
                      </a:lnTo>
                      <a:lnTo>
                        <a:pt x="312" y="959"/>
                      </a:lnTo>
                      <a:lnTo>
                        <a:pt x="306" y="993"/>
                      </a:lnTo>
                      <a:lnTo>
                        <a:pt x="301" y="1030"/>
                      </a:lnTo>
                      <a:lnTo>
                        <a:pt x="298" y="1065"/>
                      </a:lnTo>
                      <a:lnTo>
                        <a:pt x="298" y="1102"/>
                      </a:lnTo>
                      <a:lnTo>
                        <a:pt x="300" y="1138"/>
                      </a:lnTo>
                      <a:lnTo>
                        <a:pt x="302" y="1156"/>
                      </a:lnTo>
                      <a:lnTo>
                        <a:pt x="305" y="1174"/>
                      </a:lnTo>
                      <a:lnTo>
                        <a:pt x="307" y="1192"/>
                      </a:lnTo>
                      <a:lnTo>
                        <a:pt x="312" y="1209"/>
                      </a:lnTo>
                      <a:lnTo>
                        <a:pt x="317" y="1226"/>
                      </a:lnTo>
                      <a:lnTo>
                        <a:pt x="322" y="1242"/>
                      </a:lnTo>
                      <a:lnTo>
                        <a:pt x="329" y="1260"/>
                      </a:lnTo>
                      <a:lnTo>
                        <a:pt x="336" y="1276"/>
                      </a:lnTo>
                      <a:lnTo>
                        <a:pt x="344" y="1293"/>
                      </a:lnTo>
                      <a:lnTo>
                        <a:pt x="352" y="1309"/>
                      </a:lnTo>
                      <a:lnTo>
                        <a:pt x="362" y="1325"/>
                      </a:lnTo>
                      <a:lnTo>
                        <a:pt x="371" y="1341"/>
                      </a:lnTo>
                      <a:lnTo>
                        <a:pt x="382" y="1356"/>
                      </a:lnTo>
                      <a:lnTo>
                        <a:pt x="392" y="1371"/>
                      </a:lnTo>
                      <a:lnTo>
                        <a:pt x="405" y="1387"/>
                      </a:lnTo>
                      <a:lnTo>
                        <a:pt x="416" y="1402"/>
                      </a:lnTo>
                      <a:lnTo>
                        <a:pt x="443" y="1430"/>
                      </a:lnTo>
                      <a:lnTo>
                        <a:pt x="472" y="1457"/>
                      </a:lnTo>
                      <a:lnTo>
                        <a:pt x="502" y="1484"/>
                      </a:lnTo>
                      <a:lnTo>
                        <a:pt x="535" y="1511"/>
                      </a:lnTo>
                      <a:lnTo>
                        <a:pt x="570" y="1535"/>
                      </a:lnTo>
                      <a:lnTo>
                        <a:pt x="607" y="1557"/>
                      </a:lnTo>
                      <a:lnTo>
                        <a:pt x="645" y="1579"/>
                      </a:lnTo>
                      <a:lnTo>
                        <a:pt x="686" y="1599"/>
                      </a:lnTo>
                      <a:lnTo>
                        <a:pt x="732" y="1620"/>
                      </a:lnTo>
                      <a:lnTo>
                        <a:pt x="779" y="1639"/>
                      </a:lnTo>
                      <a:lnTo>
                        <a:pt x="827" y="1655"/>
                      </a:lnTo>
                      <a:lnTo>
                        <a:pt x="877" y="1669"/>
                      </a:lnTo>
                      <a:lnTo>
                        <a:pt x="926" y="1682"/>
                      </a:lnTo>
                      <a:lnTo>
                        <a:pt x="977" y="1693"/>
                      </a:lnTo>
                      <a:lnTo>
                        <a:pt x="1027" y="1702"/>
                      </a:lnTo>
                      <a:lnTo>
                        <a:pt x="1079" y="1708"/>
                      </a:lnTo>
                      <a:lnTo>
                        <a:pt x="1130" y="1713"/>
                      </a:lnTo>
                      <a:lnTo>
                        <a:pt x="1182" y="1717"/>
                      </a:lnTo>
                      <a:lnTo>
                        <a:pt x="1234" y="1720"/>
                      </a:lnTo>
                      <a:lnTo>
                        <a:pt x="1284" y="1720"/>
                      </a:lnTo>
                      <a:lnTo>
                        <a:pt x="1336" y="1718"/>
                      </a:lnTo>
                      <a:lnTo>
                        <a:pt x="1387" y="1716"/>
                      </a:lnTo>
                      <a:lnTo>
                        <a:pt x="1437" y="1712"/>
                      </a:lnTo>
                      <a:lnTo>
                        <a:pt x="1488" y="1706"/>
                      </a:lnTo>
                      <a:lnTo>
                        <a:pt x="1535" y="1699"/>
                      </a:lnTo>
                      <a:lnTo>
                        <a:pt x="1583" y="1692"/>
                      </a:lnTo>
                      <a:lnTo>
                        <a:pt x="1632" y="1682"/>
                      </a:lnTo>
                      <a:lnTo>
                        <a:pt x="1682" y="1670"/>
                      </a:lnTo>
                      <a:lnTo>
                        <a:pt x="1732" y="1656"/>
                      </a:lnTo>
                      <a:lnTo>
                        <a:pt x="1783" y="1642"/>
                      </a:lnTo>
                      <a:lnTo>
                        <a:pt x="1835" y="1626"/>
                      </a:lnTo>
                      <a:lnTo>
                        <a:pt x="1885" y="1607"/>
                      </a:lnTo>
                      <a:lnTo>
                        <a:pt x="1937" y="1588"/>
                      </a:lnTo>
                      <a:lnTo>
                        <a:pt x="1989" y="1566"/>
                      </a:lnTo>
                      <a:lnTo>
                        <a:pt x="2041" y="1545"/>
                      </a:lnTo>
                      <a:lnTo>
                        <a:pt x="2093" y="1521"/>
                      </a:lnTo>
                      <a:lnTo>
                        <a:pt x="2143" y="1495"/>
                      </a:lnTo>
                      <a:lnTo>
                        <a:pt x="2194" y="1469"/>
                      </a:lnTo>
                      <a:lnTo>
                        <a:pt x="2243" y="1441"/>
                      </a:lnTo>
                      <a:lnTo>
                        <a:pt x="2293" y="1411"/>
                      </a:lnTo>
                      <a:lnTo>
                        <a:pt x="2341" y="1380"/>
                      </a:lnTo>
                      <a:lnTo>
                        <a:pt x="2389" y="1349"/>
                      </a:lnTo>
                      <a:lnTo>
                        <a:pt x="2436" y="1316"/>
                      </a:lnTo>
                      <a:lnTo>
                        <a:pt x="2480" y="1282"/>
                      </a:lnTo>
                      <a:lnTo>
                        <a:pt x="2524" y="1245"/>
                      </a:lnTo>
                      <a:lnTo>
                        <a:pt x="2566" y="1208"/>
                      </a:lnTo>
                      <a:lnTo>
                        <a:pt x="2607" y="1171"/>
                      </a:lnTo>
                      <a:lnTo>
                        <a:pt x="2646" y="1132"/>
                      </a:lnTo>
                      <a:lnTo>
                        <a:pt x="2683" y="1092"/>
                      </a:lnTo>
                      <a:lnTo>
                        <a:pt x="2718" y="1051"/>
                      </a:lnTo>
                      <a:lnTo>
                        <a:pt x="2751" y="1008"/>
                      </a:lnTo>
                      <a:lnTo>
                        <a:pt x="2781" y="965"/>
                      </a:lnTo>
                      <a:lnTo>
                        <a:pt x="2810" y="921"/>
                      </a:lnTo>
                      <a:lnTo>
                        <a:pt x="2836" y="876"/>
                      </a:lnTo>
                      <a:lnTo>
                        <a:pt x="2858" y="830"/>
                      </a:lnTo>
                      <a:lnTo>
                        <a:pt x="2880" y="783"/>
                      </a:lnTo>
                      <a:lnTo>
                        <a:pt x="2856" y="814"/>
                      </a:lnTo>
                      <a:lnTo>
                        <a:pt x="2832" y="844"/>
                      </a:lnTo>
                      <a:lnTo>
                        <a:pt x="2807" y="874"/>
                      </a:lnTo>
                      <a:lnTo>
                        <a:pt x="2781" y="902"/>
                      </a:lnTo>
                      <a:lnTo>
                        <a:pt x="2755" y="930"/>
                      </a:lnTo>
                      <a:lnTo>
                        <a:pt x="2729" y="957"/>
                      </a:lnTo>
                      <a:lnTo>
                        <a:pt x="2702" y="984"/>
                      </a:lnTo>
                      <a:lnTo>
                        <a:pt x="2675" y="1009"/>
                      </a:lnTo>
                      <a:lnTo>
                        <a:pt x="2647" y="1035"/>
                      </a:lnTo>
                      <a:lnTo>
                        <a:pt x="2618" y="1059"/>
                      </a:lnTo>
                      <a:lnTo>
                        <a:pt x="2589" y="1082"/>
                      </a:lnTo>
                      <a:lnTo>
                        <a:pt x="2560" y="1106"/>
                      </a:lnTo>
                      <a:lnTo>
                        <a:pt x="2531" y="1127"/>
                      </a:lnTo>
                      <a:lnTo>
                        <a:pt x="2500" y="1149"/>
                      </a:lnTo>
                      <a:lnTo>
                        <a:pt x="2470" y="1170"/>
                      </a:lnTo>
                      <a:lnTo>
                        <a:pt x="2440" y="1190"/>
                      </a:lnTo>
                      <a:lnTo>
                        <a:pt x="2408" y="1209"/>
                      </a:lnTo>
                      <a:lnTo>
                        <a:pt x="2376" y="1228"/>
                      </a:lnTo>
                      <a:lnTo>
                        <a:pt x="2345" y="1247"/>
                      </a:lnTo>
                      <a:lnTo>
                        <a:pt x="2312" y="1265"/>
                      </a:lnTo>
                      <a:lnTo>
                        <a:pt x="2279" y="1283"/>
                      </a:lnTo>
                      <a:lnTo>
                        <a:pt x="2246" y="1299"/>
                      </a:lnTo>
                      <a:lnTo>
                        <a:pt x="2213" y="1314"/>
                      </a:lnTo>
                      <a:lnTo>
                        <a:pt x="2179" y="1330"/>
                      </a:lnTo>
                      <a:lnTo>
                        <a:pt x="2112" y="1359"/>
                      </a:lnTo>
                      <a:lnTo>
                        <a:pt x="2042" y="1385"/>
                      </a:lnTo>
                      <a:lnTo>
                        <a:pt x="1973" y="1411"/>
                      </a:lnTo>
                      <a:lnTo>
                        <a:pt x="1901" y="1432"/>
                      </a:lnTo>
                      <a:lnTo>
                        <a:pt x="1930" y="1421"/>
                      </a:lnTo>
                      <a:lnTo>
                        <a:pt x="1957" y="1409"/>
                      </a:lnTo>
                      <a:lnTo>
                        <a:pt x="1987" y="1395"/>
                      </a:lnTo>
                      <a:lnTo>
                        <a:pt x="2016" y="1382"/>
                      </a:lnTo>
                      <a:lnTo>
                        <a:pt x="2044" y="1366"/>
                      </a:lnTo>
                      <a:lnTo>
                        <a:pt x="2073" y="1350"/>
                      </a:lnTo>
                      <a:lnTo>
                        <a:pt x="2100" y="1333"/>
                      </a:lnTo>
                      <a:lnTo>
                        <a:pt x="2128" y="1316"/>
                      </a:lnTo>
                      <a:lnTo>
                        <a:pt x="2156" y="1298"/>
                      </a:lnTo>
                      <a:lnTo>
                        <a:pt x="2184" y="1279"/>
                      </a:lnTo>
                      <a:lnTo>
                        <a:pt x="2211" y="1259"/>
                      </a:lnTo>
                      <a:lnTo>
                        <a:pt x="2237" y="1238"/>
                      </a:lnTo>
                      <a:lnTo>
                        <a:pt x="2264" y="1217"/>
                      </a:lnTo>
                      <a:lnTo>
                        <a:pt x="2289" y="1195"/>
                      </a:lnTo>
                      <a:lnTo>
                        <a:pt x="2313" y="1173"/>
                      </a:lnTo>
                      <a:lnTo>
                        <a:pt x="2337" y="1149"/>
                      </a:lnTo>
                      <a:lnTo>
                        <a:pt x="2361" y="1125"/>
                      </a:lnTo>
                      <a:lnTo>
                        <a:pt x="2383" y="1101"/>
                      </a:lnTo>
                      <a:lnTo>
                        <a:pt x="2405" y="1075"/>
                      </a:lnTo>
                      <a:lnTo>
                        <a:pt x="2426" y="1050"/>
                      </a:lnTo>
                      <a:lnTo>
                        <a:pt x="2445" y="1023"/>
                      </a:lnTo>
                      <a:lnTo>
                        <a:pt x="2464" y="995"/>
                      </a:lnTo>
                      <a:lnTo>
                        <a:pt x="2481" y="968"/>
                      </a:lnTo>
                      <a:lnTo>
                        <a:pt x="2498" y="940"/>
                      </a:lnTo>
                      <a:lnTo>
                        <a:pt x="2512" y="912"/>
                      </a:lnTo>
                      <a:lnTo>
                        <a:pt x="2526" y="882"/>
                      </a:lnTo>
                      <a:lnTo>
                        <a:pt x="2538" y="852"/>
                      </a:lnTo>
                      <a:lnTo>
                        <a:pt x="2550" y="822"/>
                      </a:lnTo>
                      <a:lnTo>
                        <a:pt x="2559" y="792"/>
                      </a:lnTo>
                      <a:lnTo>
                        <a:pt x="2566" y="761"/>
                      </a:lnTo>
                      <a:lnTo>
                        <a:pt x="2572" y="730"/>
                      </a:lnTo>
                      <a:lnTo>
                        <a:pt x="2578" y="697"/>
                      </a:lnTo>
                      <a:lnTo>
                        <a:pt x="2580" y="671"/>
                      </a:lnTo>
                      <a:lnTo>
                        <a:pt x="2581" y="647"/>
                      </a:lnTo>
                      <a:lnTo>
                        <a:pt x="2581" y="622"/>
                      </a:lnTo>
                      <a:lnTo>
                        <a:pt x="2580" y="598"/>
                      </a:lnTo>
                      <a:lnTo>
                        <a:pt x="2578" y="575"/>
                      </a:lnTo>
                      <a:lnTo>
                        <a:pt x="2575" y="552"/>
                      </a:lnTo>
                      <a:lnTo>
                        <a:pt x="2570" y="530"/>
                      </a:lnTo>
                      <a:lnTo>
                        <a:pt x="2564" y="507"/>
                      </a:lnTo>
                      <a:lnTo>
                        <a:pt x="2557" y="485"/>
                      </a:lnTo>
                      <a:lnTo>
                        <a:pt x="2550" y="464"/>
                      </a:lnTo>
                      <a:lnTo>
                        <a:pt x="2541" y="444"/>
                      </a:lnTo>
                      <a:lnTo>
                        <a:pt x="2531" y="423"/>
                      </a:lnTo>
                      <a:lnTo>
                        <a:pt x="2519" y="403"/>
                      </a:lnTo>
                      <a:lnTo>
                        <a:pt x="2508" y="384"/>
                      </a:lnTo>
                      <a:lnTo>
                        <a:pt x="2495" y="365"/>
                      </a:lnTo>
                      <a:lnTo>
                        <a:pt x="2483" y="347"/>
                      </a:lnTo>
                      <a:lnTo>
                        <a:pt x="2467" y="330"/>
                      </a:lnTo>
                      <a:lnTo>
                        <a:pt x="2454" y="312"/>
                      </a:lnTo>
                      <a:lnTo>
                        <a:pt x="2437" y="295"/>
                      </a:lnTo>
                      <a:lnTo>
                        <a:pt x="2421" y="279"/>
                      </a:lnTo>
                      <a:lnTo>
                        <a:pt x="2404" y="263"/>
                      </a:lnTo>
                      <a:lnTo>
                        <a:pt x="2386" y="247"/>
                      </a:lnTo>
                      <a:lnTo>
                        <a:pt x="2369" y="232"/>
                      </a:lnTo>
                      <a:lnTo>
                        <a:pt x="2350" y="218"/>
                      </a:lnTo>
                      <a:lnTo>
                        <a:pt x="2331" y="204"/>
                      </a:lnTo>
                      <a:lnTo>
                        <a:pt x="2311" y="190"/>
                      </a:lnTo>
                      <a:lnTo>
                        <a:pt x="2290" y="178"/>
                      </a:lnTo>
                      <a:lnTo>
                        <a:pt x="2270" y="165"/>
                      </a:lnTo>
                      <a:lnTo>
                        <a:pt x="2228" y="142"/>
                      </a:lnTo>
                      <a:lnTo>
                        <a:pt x="2185" y="121"/>
                      </a:lnTo>
                      <a:close/>
                      <a:moveTo>
                        <a:pt x="2021" y="1066"/>
                      </a:moveTo>
                      <a:lnTo>
                        <a:pt x="2023" y="1056"/>
                      </a:lnTo>
                      <a:lnTo>
                        <a:pt x="2025" y="1049"/>
                      </a:lnTo>
                      <a:lnTo>
                        <a:pt x="2025" y="1041"/>
                      </a:lnTo>
                      <a:lnTo>
                        <a:pt x="2023" y="1035"/>
                      </a:lnTo>
                      <a:lnTo>
                        <a:pt x="2021" y="1030"/>
                      </a:lnTo>
                      <a:lnTo>
                        <a:pt x="2018" y="1025"/>
                      </a:lnTo>
                      <a:lnTo>
                        <a:pt x="2014" y="1021"/>
                      </a:lnTo>
                      <a:lnTo>
                        <a:pt x="2009" y="1017"/>
                      </a:lnTo>
                      <a:lnTo>
                        <a:pt x="2004" y="1014"/>
                      </a:lnTo>
                      <a:lnTo>
                        <a:pt x="1992" y="1011"/>
                      </a:lnTo>
                      <a:lnTo>
                        <a:pt x="1978" y="1008"/>
                      </a:lnTo>
                      <a:lnTo>
                        <a:pt x="1961" y="1007"/>
                      </a:lnTo>
                      <a:lnTo>
                        <a:pt x="1945" y="1007"/>
                      </a:lnTo>
                      <a:lnTo>
                        <a:pt x="1923" y="1007"/>
                      </a:lnTo>
                      <a:lnTo>
                        <a:pt x="1904" y="1009"/>
                      </a:lnTo>
                      <a:lnTo>
                        <a:pt x="1895" y="1011"/>
                      </a:lnTo>
                      <a:lnTo>
                        <a:pt x="1887" y="1012"/>
                      </a:lnTo>
                      <a:lnTo>
                        <a:pt x="1878" y="1014"/>
                      </a:lnTo>
                      <a:lnTo>
                        <a:pt x="1871" y="1018"/>
                      </a:lnTo>
                      <a:lnTo>
                        <a:pt x="1864" y="1022"/>
                      </a:lnTo>
                      <a:lnTo>
                        <a:pt x="1857" y="1026"/>
                      </a:lnTo>
                      <a:lnTo>
                        <a:pt x="1852" y="1032"/>
                      </a:lnTo>
                      <a:lnTo>
                        <a:pt x="1846" y="1038"/>
                      </a:lnTo>
                      <a:lnTo>
                        <a:pt x="1842" y="1045"/>
                      </a:lnTo>
                      <a:lnTo>
                        <a:pt x="1838" y="1054"/>
                      </a:lnTo>
                      <a:lnTo>
                        <a:pt x="1835" y="1063"/>
                      </a:lnTo>
                      <a:lnTo>
                        <a:pt x="1832" y="1073"/>
                      </a:lnTo>
                      <a:lnTo>
                        <a:pt x="1831" y="1080"/>
                      </a:lnTo>
                      <a:lnTo>
                        <a:pt x="1830" y="1088"/>
                      </a:lnTo>
                      <a:lnTo>
                        <a:pt x="1830" y="1094"/>
                      </a:lnTo>
                      <a:lnTo>
                        <a:pt x="1831" y="1101"/>
                      </a:lnTo>
                      <a:lnTo>
                        <a:pt x="1832" y="1106"/>
                      </a:lnTo>
                      <a:lnTo>
                        <a:pt x="1835" y="1111"/>
                      </a:lnTo>
                      <a:lnTo>
                        <a:pt x="1838" y="1114"/>
                      </a:lnTo>
                      <a:lnTo>
                        <a:pt x="1844" y="1120"/>
                      </a:lnTo>
                      <a:lnTo>
                        <a:pt x="1849" y="1122"/>
                      </a:lnTo>
                      <a:lnTo>
                        <a:pt x="1855" y="1126"/>
                      </a:lnTo>
                      <a:lnTo>
                        <a:pt x="1863" y="1128"/>
                      </a:lnTo>
                      <a:lnTo>
                        <a:pt x="1871" y="1131"/>
                      </a:lnTo>
                      <a:lnTo>
                        <a:pt x="1892" y="1133"/>
                      </a:lnTo>
                      <a:lnTo>
                        <a:pt x="1917" y="1135"/>
                      </a:lnTo>
                      <a:lnTo>
                        <a:pt x="1926" y="1135"/>
                      </a:lnTo>
                      <a:lnTo>
                        <a:pt x="1933" y="1135"/>
                      </a:lnTo>
                      <a:lnTo>
                        <a:pt x="1940" y="1136"/>
                      </a:lnTo>
                      <a:lnTo>
                        <a:pt x="1944" y="1138"/>
                      </a:lnTo>
                      <a:lnTo>
                        <a:pt x="1946" y="1141"/>
                      </a:lnTo>
                      <a:lnTo>
                        <a:pt x="1947" y="1145"/>
                      </a:lnTo>
                      <a:lnTo>
                        <a:pt x="1947" y="1149"/>
                      </a:lnTo>
                      <a:lnTo>
                        <a:pt x="1947" y="1154"/>
                      </a:lnTo>
                      <a:lnTo>
                        <a:pt x="1946" y="1159"/>
                      </a:lnTo>
                      <a:lnTo>
                        <a:pt x="1944" y="1164"/>
                      </a:lnTo>
                      <a:lnTo>
                        <a:pt x="1941" y="1166"/>
                      </a:lnTo>
                      <a:lnTo>
                        <a:pt x="1936" y="1169"/>
                      </a:lnTo>
                      <a:lnTo>
                        <a:pt x="1932" y="1170"/>
                      </a:lnTo>
                      <a:lnTo>
                        <a:pt x="1926" y="1171"/>
                      </a:lnTo>
                      <a:lnTo>
                        <a:pt x="1918" y="1173"/>
                      </a:lnTo>
                      <a:lnTo>
                        <a:pt x="1908" y="1173"/>
                      </a:lnTo>
                      <a:lnTo>
                        <a:pt x="1901" y="1173"/>
                      </a:lnTo>
                      <a:lnTo>
                        <a:pt x="1894" y="1171"/>
                      </a:lnTo>
                      <a:lnTo>
                        <a:pt x="1889" y="1170"/>
                      </a:lnTo>
                      <a:lnTo>
                        <a:pt x="1884" y="1169"/>
                      </a:lnTo>
                      <a:lnTo>
                        <a:pt x="1882" y="1166"/>
                      </a:lnTo>
                      <a:lnTo>
                        <a:pt x="1880" y="1163"/>
                      </a:lnTo>
                      <a:lnTo>
                        <a:pt x="1880" y="1157"/>
                      </a:lnTo>
                      <a:lnTo>
                        <a:pt x="1880" y="1151"/>
                      </a:lnTo>
                      <a:lnTo>
                        <a:pt x="1814" y="1151"/>
                      </a:lnTo>
                      <a:lnTo>
                        <a:pt x="1813" y="1161"/>
                      </a:lnTo>
                      <a:lnTo>
                        <a:pt x="1812" y="1170"/>
                      </a:lnTo>
                      <a:lnTo>
                        <a:pt x="1812" y="1178"/>
                      </a:lnTo>
                      <a:lnTo>
                        <a:pt x="1813" y="1185"/>
                      </a:lnTo>
                      <a:lnTo>
                        <a:pt x="1816" y="1192"/>
                      </a:lnTo>
                      <a:lnTo>
                        <a:pt x="1818" y="1197"/>
                      </a:lnTo>
                      <a:lnTo>
                        <a:pt x="1822" y="1201"/>
                      </a:lnTo>
                      <a:lnTo>
                        <a:pt x="1827" y="1204"/>
                      </a:lnTo>
                      <a:lnTo>
                        <a:pt x="1833" y="1208"/>
                      </a:lnTo>
                      <a:lnTo>
                        <a:pt x="1841" y="1211"/>
                      </a:lnTo>
                      <a:lnTo>
                        <a:pt x="1849" y="1212"/>
                      </a:lnTo>
                      <a:lnTo>
                        <a:pt x="1857" y="1213"/>
                      </a:lnTo>
                      <a:lnTo>
                        <a:pt x="1878" y="1214"/>
                      </a:lnTo>
                      <a:lnTo>
                        <a:pt x="1902" y="1214"/>
                      </a:lnTo>
                      <a:lnTo>
                        <a:pt x="1925" y="1214"/>
                      </a:lnTo>
                      <a:lnTo>
                        <a:pt x="1945" y="1213"/>
                      </a:lnTo>
                      <a:lnTo>
                        <a:pt x="1954" y="1211"/>
                      </a:lnTo>
                      <a:lnTo>
                        <a:pt x="1963" y="1209"/>
                      </a:lnTo>
                      <a:lnTo>
                        <a:pt x="1970" y="1206"/>
                      </a:lnTo>
                      <a:lnTo>
                        <a:pt x="1976" y="1203"/>
                      </a:lnTo>
                      <a:lnTo>
                        <a:pt x="1983" y="1199"/>
                      </a:lnTo>
                      <a:lnTo>
                        <a:pt x="1989" y="1194"/>
                      </a:lnTo>
                      <a:lnTo>
                        <a:pt x="1994" y="1188"/>
                      </a:lnTo>
                      <a:lnTo>
                        <a:pt x="1999" y="1182"/>
                      </a:lnTo>
                      <a:lnTo>
                        <a:pt x="2003" y="1175"/>
                      </a:lnTo>
                      <a:lnTo>
                        <a:pt x="2007" y="1166"/>
                      </a:lnTo>
                      <a:lnTo>
                        <a:pt x="2011" y="1157"/>
                      </a:lnTo>
                      <a:lnTo>
                        <a:pt x="2013" y="1146"/>
                      </a:lnTo>
                      <a:lnTo>
                        <a:pt x="2014" y="1137"/>
                      </a:lnTo>
                      <a:lnTo>
                        <a:pt x="2016" y="1130"/>
                      </a:lnTo>
                      <a:lnTo>
                        <a:pt x="2014" y="1122"/>
                      </a:lnTo>
                      <a:lnTo>
                        <a:pt x="2013" y="1116"/>
                      </a:lnTo>
                      <a:lnTo>
                        <a:pt x="2012" y="1109"/>
                      </a:lnTo>
                      <a:lnTo>
                        <a:pt x="2008" y="1106"/>
                      </a:lnTo>
                      <a:lnTo>
                        <a:pt x="2004" y="1101"/>
                      </a:lnTo>
                      <a:lnTo>
                        <a:pt x="1999" y="1097"/>
                      </a:lnTo>
                      <a:lnTo>
                        <a:pt x="1994" y="1094"/>
                      </a:lnTo>
                      <a:lnTo>
                        <a:pt x="1988" y="1092"/>
                      </a:lnTo>
                      <a:lnTo>
                        <a:pt x="1980" y="1089"/>
                      </a:lnTo>
                      <a:lnTo>
                        <a:pt x="1971" y="1088"/>
                      </a:lnTo>
                      <a:lnTo>
                        <a:pt x="1951" y="1087"/>
                      </a:lnTo>
                      <a:lnTo>
                        <a:pt x="1927" y="1085"/>
                      </a:lnTo>
                      <a:lnTo>
                        <a:pt x="1917" y="1085"/>
                      </a:lnTo>
                      <a:lnTo>
                        <a:pt x="1909" y="1084"/>
                      </a:lnTo>
                      <a:lnTo>
                        <a:pt x="1903" y="1083"/>
                      </a:lnTo>
                      <a:lnTo>
                        <a:pt x="1899" y="1080"/>
                      </a:lnTo>
                      <a:lnTo>
                        <a:pt x="1897" y="1078"/>
                      </a:lnTo>
                      <a:lnTo>
                        <a:pt x="1897" y="1074"/>
                      </a:lnTo>
                      <a:lnTo>
                        <a:pt x="1897" y="1070"/>
                      </a:lnTo>
                      <a:lnTo>
                        <a:pt x="1897" y="1068"/>
                      </a:lnTo>
                      <a:lnTo>
                        <a:pt x="1898" y="1063"/>
                      </a:lnTo>
                      <a:lnTo>
                        <a:pt x="1899" y="1059"/>
                      </a:lnTo>
                      <a:lnTo>
                        <a:pt x="1902" y="1056"/>
                      </a:lnTo>
                      <a:lnTo>
                        <a:pt x="1906" y="1054"/>
                      </a:lnTo>
                      <a:lnTo>
                        <a:pt x="1911" y="1052"/>
                      </a:lnTo>
                      <a:lnTo>
                        <a:pt x="1917" y="1050"/>
                      </a:lnTo>
                      <a:lnTo>
                        <a:pt x="1925" y="1050"/>
                      </a:lnTo>
                      <a:lnTo>
                        <a:pt x="1936" y="1050"/>
                      </a:lnTo>
                      <a:lnTo>
                        <a:pt x="1947" y="1050"/>
                      </a:lnTo>
                      <a:lnTo>
                        <a:pt x="1955" y="1052"/>
                      </a:lnTo>
                      <a:lnTo>
                        <a:pt x="1957" y="1055"/>
                      </a:lnTo>
                      <a:lnTo>
                        <a:pt x="1959" y="1057"/>
                      </a:lnTo>
                      <a:lnTo>
                        <a:pt x="1959" y="1061"/>
                      </a:lnTo>
                      <a:lnTo>
                        <a:pt x="1959" y="1066"/>
                      </a:lnTo>
                      <a:lnTo>
                        <a:pt x="2021" y="1066"/>
                      </a:lnTo>
                      <a:close/>
                      <a:moveTo>
                        <a:pt x="1797" y="1066"/>
                      </a:moveTo>
                      <a:lnTo>
                        <a:pt x="1799" y="1056"/>
                      </a:lnTo>
                      <a:lnTo>
                        <a:pt x="1801" y="1049"/>
                      </a:lnTo>
                      <a:lnTo>
                        <a:pt x="1801" y="1041"/>
                      </a:lnTo>
                      <a:lnTo>
                        <a:pt x="1799" y="1035"/>
                      </a:lnTo>
                      <a:lnTo>
                        <a:pt x="1798" y="1030"/>
                      </a:lnTo>
                      <a:lnTo>
                        <a:pt x="1794" y="1025"/>
                      </a:lnTo>
                      <a:lnTo>
                        <a:pt x="1790" y="1021"/>
                      </a:lnTo>
                      <a:lnTo>
                        <a:pt x="1785" y="1017"/>
                      </a:lnTo>
                      <a:lnTo>
                        <a:pt x="1780" y="1014"/>
                      </a:lnTo>
                      <a:lnTo>
                        <a:pt x="1768" y="1011"/>
                      </a:lnTo>
                      <a:lnTo>
                        <a:pt x="1754" y="1008"/>
                      </a:lnTo>
                      <a:lnTo>
                        <a:pt x="1737" y="1007"/>
                      </a:lnTo>
                      <a:lnTo>
                        <a:pt x="1721" y="1007"/>
                      </a:lnTo>
                      <a:lnTo>
                        <a:pt x="1699" y="1007"/>
                      </a:lnTo>
                      <a:lnTo>
                        <a:pt x="1680" y="1009"/>
                      </a:lnTo>
                      <a:lnTo>
                        <a:pt x="1671" y="1011"/>
                      </a:lnTo>
                      <a:lnTo>
                        <a:pt x="1663" y="1012"/>
                      </a:lnTo>
                      <a:lnTo>
                        <a:pt x="1655" y="1014"/>
                      </a:lnTo>
                      <a:lnTo>
                        <a:pt x="1647" y="1018"/>
                      </a:lnTo>
                      <a:lnTo>
                        <a:pt x="1640" y="1022"/>
                      </a:lnTo>
                      <a:lnTo>
                        <a:pt x="1633" y="1026"/>
                      </a:lnTo>
                      <a:lnTo>
                        <a:pt x="1628" y="1032"/>
                      </a:lnTo>
                      <a:lnTo>
                        <a:pt x="1623" y="1038"/>
                      </a:lnTo>
                      <a:lnTo>
                        <a:pt x="1618" y="1045"/>
                      </a:lnTo>
                      <a:lnTo>
                        <a:pt x="1615" y="1054"/>
                      </a:lnTo>
                      <a:lnTo>
                        <a:pt x="1611" y="1063"/>
                      </a:lnTo>
                      <a:lnTo>
                        <a:pt x="1608" y="1073"/>
                      </a:lnTo>
                      <a:lnTo>
                        <a:pt x="1607" y="1080"/>
                      </a:lnTo>
                      <a:lnTo>
                        <a:pt x="1606" y="1088"/>
                      </a:lnTo>
                      <a:lnTo>
                        <a:pt x="1606" y="1094"/>
                      </a:lnTo>
                      <a:lnTo>
                        <a:pt x="1607" y="1101"/>
                      </a:lnTo>
                      <a:lnTo>
                        <a:pt x="1608" y="1106"/>
                      </a:lnTo>
                      <a:lnTo>
                        <a:pt x="1612" y="1111"/>
                      </a:lnTo>
                      <a:lnTo>
                        <a:pt x="1615" y="1114"/>
                      </a:lnTo>
                      <a:lnTo>
                        <a:pt x="1620" y="1120"/>
                      </a:lnTo>
                      <a:lnTo>
                        <a:pt x="1625" y="1122"/>
                      </a:lnTo>
                      <a:lnTo>
                        <a:pt x="1631" y="1126"/>
                      </a:lnTo>
                      <a:lnTo>
                        <a:pt x="1639" y="1128"/>
                      </a:lnTo>
                      <a:lnTo>
                        <a:pt x="1647" y="1131"/>
                      </a:lnTo>
                      <a:lnTo>
                        <a:pt x="1668" y="1133"/>
                      </a:lnTo>
                      <a:lnTo>
                        <a:pt x="1693" y="1135"/>
                      </a:lnTo>
                      <a:lnTo>
                        <a:pt x="1702" y="1135"/>
                      </a:lnTo>
                      <a:lnTo>
                        <a:pt x="1709" y="1135"/>
                      </a:lnTo>
                      <a:lnTo>
                        <a:pt x="1716" y="1136"/>
                      </a:lnTo>
                      <a:lnTo>
                        <a:pt x="1720" y="1138"/>
                      </a:lnTo>
                      <a:lnTo>
                        <a:pt x="1722" y="1141"/>
                      </a:lnTo>
                      <a:lnTo>
                        <a:pt x="1723" y="1145"/>
                      </a:lnTo>
                      <a:lnTo>
                        <a:pt x="1725" y="1149"/>
                      </a:lnTo>
                      <a:lnTo>
                        <a:pt x="1723" y="1154"/>
                      </a:lnTo>
                      <a:lnTo>
                        <a:pt x="1722" y="1159"/>
                      </a:lnTo>
                      <a:lnTo>
                        <a:pt x="1720" y="1164"/>
                      </a:lnTo>
                      <a:lnTo>
                        <a:pt x="1717" y="1166"/>
                      </a:lnTo>
                      <a:lnTo>
                        <a:pt x="1713" y="1169"/>
                      </a:lnTo>
                      <a:lnTo>
                        <a:pt x="1708" y="1170"/>
                      </a:lnTo>
                      <a:lnTo>
                        <a:pt x="1702" y="1171"/>
                      </a:lnTo>
                      <a:lnTo>
                        <a:pt x="1694" y="1173"/>
                      </a:lnTo>
                      <a:lnTo>
                        <a:pt x="1684" y="1173"/>
                      </a:lnTo>
                      <a:lnTo>
                        <a:pt x="1677" y="1173"/>
                      </a:lnTo>
                      <a:lnTo>
                        <a:pt x="1670" y="1171"/>
                      </a:lnTo>
                      <a:lnTo>
                        <a:pt x="1665" y="1170"/>
                      </a:lnTo>
                      <a:lnTo>
                        <a:pt x="1661" y="1169"/>
                      </a:lnTo>
                      <a:lnTo>
                        <a:pt x="1658" y="1166"/>
                      </a:lnTo>
                      <a:lnTo>
                        <a:pt x="1656" y="1163"/>
                      </a:lnTo>
                      <a:lnTo>
                        <a:pt x="1656" y="1157"/>
                      </a:lnTo>
                      <a:lnTo>
                        <a:pt x="1658" y="1151"/>
                      </a:lnTo>
                      <a:lnTo>
                        <a:pt x="1590" y="1151"/>
                      </a:lnTo>
                      <a:lnTo>
                        <a:pt x="1589" y="1161"/>
                      </a:lnTo>
                      <a:lnTo>
                        <a:pt x="1588" y="1170"/>
                      </a:lnTo>
                      <a:lnTo>
                        <a:pt x="1588" y="1178"/>
                      </a:lnTo>
                      <a:lnTo>
                        <a:pt x="1589" y="1185"/>
                      </a:lnTo>
                      <a:lnTo>
                        <a:pt x="1592" y="1192"/>
                      </a:lnTo>
                      <a:lnTo>
                        <a:pt x="1594" y="1197"/>
                      </a:lnTo>
                      <a:lnTo>
                        <a:pt x="1599" y="1201"/>
                      </a:lnTo>
                      <a:lnTo>
                        <a:pt x="1604" y="1204"/>
                      </a:lnTo>
                      <a:lnTo>
                        <a:pt x="1609" y="1208"/>
                      </a:lnTo>
                      <a:lnTo>
                        <a:pt x="1617" y="1211"/>
                      </a:lnTo>
                      <a:lnTo>
                        <a:pt x="1625" y="1212"/>
                      </a:lnTo>
                      <a:lnTo>
                        <a:pt x="1633" y="1213"/>
                      </a:lnTo>
                      <a:lnTo>
                        <a:pt x="1654" y="1214"/>
                      </a:lnTo>
                      <a:lnTo>
                        <a:pt x="1678" y="1214"/>
                      </a:lnTo>
                      <a:lnTo>
                        <a:pt x="1701" y="1214"/>
                      </a:lnTo>
                      <a:lnTo>
                        <a:pt x="1721" y="1213"/>
                      </a:lnTo>
                      <a:lnTo>
                        <a:pt x="1730" y="1211"/>
                      </a:lnTo>
                      <a:lnTo>
                        <a:pt x="1739" y="1209"/>
                      </a:lnTo>
                      <a:lnTo>
                        <a:pt x="1746" y="1206"/>
                      </a:lnTo>
                      <a:lnTo>
                        <a:pt x="1752" y="1203"/>
                      </a:lnTo>
                      <a:lnTo>
                        <a:pt x="1759" y="1199"/>
                      </a:lnTo>
                      <a:lnTo>
                        <a:pt x="1765" y="1194"/>
                      </a:lnTo>
                      <a:lnTo>
                        <a:pt x="1770" y="1188"/>
                      </a:lnTo>
                      <a:lnTo>
                        <a:pt x="1775" y="1182"/>
                      </a:lnTo>
                      <a:lnTo>
                        <a:pt x="1779" y="1175"/>
                      </a:lnTo>
                      <a:lnTo>
                        <a:pt x="1783" y="1166"/>
                      </a:lnTo>
                      <a:lnTo>
                        <a:pt x="1787" y="1157"/>
                      </a:lnTo>
                      <a:lnTo>
                        <a:pt x="1789" y="1146"/>
                      </a:lnTo>
                      <a:lnTo>
                        <a:pt x="1790" y="1137"/>
                      </a:lnTo>
                      <a:lnTo>
                        <a:pt x="1792" y="1130"/>
                      </a:lnTo>
                      <a:lnTo>
                        <a:pt x="1790" y="1122"/>
                      </a:lnTo>
                      <a:lnTo>
                        <a:pt x="1790" y="1116"/>
                      </a:lnTo>
                      <a:lnTo>
                        <a:pt x="1788" y="1109"/>
                      </a:lnTo>
                      <a:lnTo>
                        <a:pt x="1785" y="1106"/>
                      </a:lnTo>
                      <a:lnTo>
                        <a:pt x="1780" y="1101"/>
                      </a:lnTo>
                      <a:lnTo>
                        <a:pt x="1776" y="1097"/>
                      </a:lnTo>
                      <a:lnTo>
                        <a:pt x="1770" y="1094"/>
                      </a:lnTo>
                      <a:lnTo>
                        <a:pt x="1764" y="1092"/>
                      </a:lnTo>
                      <a:lnTo>
                        <a:pt x="1756" y="1089"/>
                      </a:lnTo>
                      <a:lnTo>
                        <a:pt x="1747" y="1088"/>
                      </a:lnTo>
                      <a:lnTo>
                        <a:pt x="1727" y="1087"/>
                      </a:lnTo>
                      <a:lnTo>
                        <a:pt x="1704" y="1085"/>
                      </a:lnTo>
                      <a:lnTo>
                        <a:pt x="1693" y="1085"/>
                      </a:lnTo>
                      <a:lnTo>
                        <a:pt x="1685" y="1084"/>
                      </a:lnTo>
                      <a:lnTo>
                        <a:pt x="1679" y="1083"/>
                      </a:lnTo>
                      <a:lnTo>
                        <a:pt x="1675" y="1080"/>
                      </a:lnTo>
                      <a:lnTo>
                        <a:pt x="1674" y="1078"/>
                      </a:lnTo>
                      <a:lnTo>
                        <a:pt x="1673" y="1074"/>
                      </a:lnTo>
                      <a:lnTo>
                        <a:pt x="1673" y="1070"/>
                      </a:lnTo>
                      <a:lnTo>
                        <a:pt x="1674" y="1068"/>
                      </a:lnTo>
                      <a:lnTo>
                        <a:pt x="1674" y="1063"/>
                      </a:lnTo>
                      <a:lnTo>
                        <a:pt x="1677" y="1059"/>
                      </a:lnTo>
                      <a:lnTo>
                        <a:pt x="1678" y="1056"/>
                      </a:lnTo>
                      <a:lnTo>
                        <a:pt x="1682" y="1054"/>
                      </a:lnTo>
                      <a:lnTo>
                        <a:pt x="1687" y="1052"/>
                      </a:lnTo>
                      <a:lnTo>
                        <a:pt x="1693" y="1050"/>
                      </a:lnTo>
                      <a:lnTo>
                        <a:pt x="1701" y="1050"/>
                      </a:lnTo>
                      <a:lnTo>
                        <a:pt x="1712" y="1050"/>
                      </a:lnTo>
                      <a:lnTo>
                        <a:pt x="1723" y="1050"/>
                      </a:lnTo>
                      <a:lnTo>
                        <a:pt x="1731" y="1052"/>
                      </a:lnTo>
                      <a:lnTo>
                        <a:pt x="1733" y="1055"/>
                      </a:lnTo>
                      <a:lnTo>
                        <a:pt x="1735" y="1057"/>
                      </a:lnTo>
                      <a:lnTo>
                        <a:pt x="1735" y="1061"/>
                      </a:lnTo>
                      <a:lnTo>
                        <a:pt x="1735" y="1066"/>
                      </a:lnTo>
                      <a:lnTo>
                        <a:pt x="1797" y="1066"/>
                      </a:lnTo>
                      <a:close/>
                      <a:moveTo>
                        <a:pt x="1570" y="1122"/>
                      </a:moveTo>
                      <a:lnTo>
                        <a:pt x="1573" y="1112"/>
                      </a:lnTo>
                      <a:lnTo>
                        <a:pt x="1575" y="1097"/>
                      </a:lnTo>
                      <a:lnTo>
                        <a:pt x="1578" y="1083"/>
                      </a:lnTo>
                      <a:lnTo>
                        <a:pt x="1579" y="1071"/>
                      </a:lnTo>
                      <a:lnTo>
                        <a:pt x="1579" y="1060"/>
                      </a:lnTo>
                      <a:lnTo>
                        <a:pt x="1579" y="1051"/>
                      </a:lnTo>
                      <a:lnTo>
                        <a:pt x="1577" y="1042"/>
                      </a:lnTo>
                      <a:lnTo>
                        <a:pt x="1574" y="1035"/>
                      </a:lnTo>
                      <a:lnTo>
                        <a:pt x="1570" y="1028"/>
                      </a:lnTo>
                      <a:lnTo>
                        <a:pt x="1565" y="1023"/>
                      </a:lnTo>
                      <a:lnTo>
                        <a:pt x="1559" y="1018"/>
                      </a:lnTo>
                      <a:lnTo>
                        <a:pt x="1552" y="1014"/>
                      </a:lnTo>
                      <a:lnTo>
                        <a:pt x="1544" y="1012"/>
                      </a:lnTo>
                      <a:lnTo>
                        <a:pt x="1535" y="1009"/>
                      </a:lnTo>
                      <a:lnTo>
                        <a:pt x="1523" y="1008"/>
                      </a:lnTo>
                      <a:lnTo>
                        <a:pt x="1511" y="1007"/>
                      </a:lnTo>
                      <a:lnTo>
                        <a:pt x="1498" y="1007"/>
                      </a:lnTo>
                      <a:lnTo>
                        <a:pt x="1483" y="1007"/>
                      </a:lnTo>
                      <a:lnTo>
                        <a:pt x="1470" y="1008"/>
                      </a:lnTo>
                      <a:lnTo>
                        <a:pt x="1458" y="1009"/>
                      </a:lnTo>
                      <a:lnTo>
                        <a:pt x="1447" y="1012"/>
                      </a:lnTo>
                      <a:lnTo>
                        <a:pt x="1437" y="1016"/>
                      </a:lnTo>
                      <a:lnTo>
                        <a:pt x="1428" y="1019"/>
                      </a:lnTo>
                      <a:lnTo>
                        <a:pt x="1420" y="1025"/>
                      </a:lnTo>
                      <a:lnTo>
                        <a:pt x="1413" y="1030"/>
                      </a:lnTo>
                      <a:lnTo>
                        <a:pt x="1407" y="1037"/>
                      </a:lnTo>
                      <a:lnTo>
                        <a:pt x="1401" y="1045"/>
                      </a:lnTo>
                      <a:lnTo>
                        <a:pt x="1396" y="1052"/>
                      </a:lnTo>
                      <a:lnTo>
                        <a:pt x="1391" y="1063"/>
                      </a:lnTo>
                      <a:lnTo>
                        <a:pt x="1383" y="1085"/>
                      </a:lnTo>
                      <a:lnTo>
                        <a:pt x="1377" y="1112"/>
                      </a:lnTo>
                      <a:lnTo>
                        <a:pt x="1373" y="1125"/>
                      </a:lnTo>
                      <a:lnTo>
                        <a:pt x="1372" y="1137"/>
                      </a:lnTo>
                      <a:lnTo>
                        <a:pt x="1370" y="1149"/>
                      </a:lnTo>
                      <a:lnTo>
                        <a:pt x="1370" y="1159"/>
                      </a:lnTo>
                      <a:lnTo>
                        <a:pt x="1370" y="1169"/>
                      </a:lnTo>
                      <a:lnTo>
                        <a:pt x="1372" y="1178"/>
                      </a:lnTo>
                      <a:lnTo>
                        <a:pt x="1374" y="1185"/>
                      </a:lnTo>
                      <a:lnTo>
                        <a:pt x="1378" y="1192"/>
                      </a:lnTo>
                      <a:lnTo>
                        <a:pt x="1383" y="1197"/>
                      </a:lnTo>
                      <a:lnTo>
                        <a:pt x="1389" y="1202"/>
                      </a:lnTo>
                      <a:lnTo>
                        <a:pt x="1396" y="1206"/>
                      </a:lnTo>
                      <a:lnTo>
                        <a:pt x="1404" y="1209"/>
                      </a:lnTo>
                      <a:lnTo>
                        <a:pt x="1415" y="1212"/>
                      </a:lnTo>
                      <a:lnTo>
                        <a:pt x="1425" y="1213"/>
                      </a:lnTo>
                      <a:lnTo>
                        <a:pt x="1437" y="1214"/>
                      </a:lnTo>
                      <a:lnTo>
                        <a:pt x="1451" y="1214"/>
                      </a:lnTo>
                      <a:lnTo>
                        <a:pt x="1471" y="1214"/>
                      </a:lnTo>
                      <a:lnTo>
                        <a:pt x="1490" y="1213"/>
                      </a:lnTo>
                      <a:lnTo>
                        <a:pt x="1499" y="1212"/>
                      </a:lnTo>
                      <a:lnTo>
                        <a:pt x="1508" y="1211"/>
                      </a:lnTo>
                      <a:lnTo>
                        <a:pt x="1517" y="1208"/>
                      </a:lnTo>
                      <a:lnTo>
                        <a:pt x="1525" y="1204"/>
                      </a:lnTo>
                      <a:lnTo>
                        <a:pt x="1531" y="1201"/>
                      </a:lnTo>
                      <a:lnTo>
                        <a:pt x="1537" y="1197"/>
                      </a:lnTo>
                      <a:lnTo>
                        <a:pt x="1544" y="1190"/>
                      </a:lnTo>
                      <a:lnTo>
                        <a:pt x="1549" y="1184"/>
                      </a:lnTo>
                      <a:lnTo>
                        <a:pt x="1554" y="1176"/>
                      </a:lnTo>
                      <a:lnTo>
                        <a:pt x="1559" y="1169"/>
                      </a:lnTo>
                      <a:lnTo>
                        <a:pt x="1561" y="1159"/>
                      </a:lnTo>
                      <a:lnTo>
                        <a:pt x="1565" y="1147"/>
                      </a:lnTo>
                      <a:lnTo>
                        <a:pt x="1499" y="1147"/>
                      </a:lnTo>
                      <a:lnTo>
                        <a:pt x="1497" y="1155"/>
                      </a:lnTo>
                      <a:lnTo>
                        <a:pt x="1494" y="1160"/>
                      </a:lnTo>
                      <a:lnTo>
                        <a:pt x="1490" y="1164"/>
                      </a:lnTo>
                      <a:lnTo>
                        <a:pt x="1487" y="1166"/>
                      </a:lnTo>
                      <a:lnTo>
                        <a:pt x="1475" y="1169"/>
                      </a:lnTo>
                      <a:lnTo>
                        <a:pt x="1461" y="1169"/>
                      </a:lnTo>
                      <a:lnTo>
                        <a:pt x="1453" y="1169"/>
                      </a:lnTo>
                      <a:lnTo>
                        <a:pt x="1446" y="1166"/>
                      </a:lnTo>
                      <a:lnTo>
                        <a:pt x="1441" y="1164"/>
                      </a:lnTo>
                      <a:lnTo>
                        <a:pt x="1437" y="1159"/>
                      </a:lnTo>
                      <a:lnTo>
                        <a:pt x="1436" y="1152"/>
                      </a:lnTo>
                      <a:lnTo>
                        <a:pt x="1436" y="1145"/>
                      </a:lnTo>
                      <a:lnTo>
                        <a:pt x="1437" y="1135"/>
                      </a:lnTo>
                      <a:lnTo>
                        <a:pt x="1440" y="1122"/>
                      </a:lnTo>
                      <a:lnTo>
                        <a:pt x="1570" y="1122"/>
                      </a:lnTo>
                      <a:close/>
                      <a:moveTo>
                        <a:pt x="1447" y="1087"/>
                      </a:moveTo>
                      <a:lnTo>
                        <a:pt x="1450" y="1078"/>
                      </a:lnTo>
                      <a:lnTo>
                        <a:pt x="1453" y="1070"/>
                      </a:lnTo>
                      <a:lnTo>
                        <a:pt x="1456" y="1064"/>
                      </a:lnTo>
                      <a:lnTo>
                        <a:pt x="1460" y="1060"/>
                      </a:lnTo>
                      <a:lnTo>
                        <a:pt x="1465" y="1056"/>
                      </a:lnTo>
                      <a:lnTo>
                        <a:pt x="1471" y="1055"/>
                      </a:lnTo>
                      <a:lnTo>
                        <a:pt x="1478" y="1054"/>
                      </a:lnTo>
                      <a:lnTo>
                        <a:pt x="1487" y="1052"/>
                      </a:lnTo>
                      <a:lnTo>
                        <a:pt x="1494" y="1052"/>
                      </a:lnTo>
                      <a:lnTo>
                        <a:pt x="1501" y="1054"/>
                      </a:lnTo>
                      <a:lnTo>
                        <a:pt x="1506" y="1055"/>
                      </a:lnTo>
                      <a:lnTo>
                        <a:pt x="1511" y="1059"/>
                      </a:lnTo>
                      <a:lnTo>
                        <a:pt x="1513" y="1063"/>
                      </a:lnTo>
                      <a:lnTo>
                        <a:pt x="1515" y="1069"/>
                      </a:lnTo>
                      <a:lnTo>
                        <a:pt x="1515" y="1076"/>
                      </a:lnTo>
                      <a:lnTo>
                        <a:pt x="1512" y="1087"/>
                      </a:lnTo>
                      <a:lnTo>
                        <a:pt x="1447" y="1087"/>
                      </a:lnTo>
                      <a:close/>
                      <a:moveTo>
                        <a:pt x="1275" y="1011"/>
                      </a:moveTo>
                      <a:lnTo>
                        <a:pt x="1210" y="1011"/>
                      </a:lnTo>
                      <a:lnTo>
                        <a:pt x="1165" y="1212"/>
                      </a:lnTo>
                      <a:lnTo>
                        <a:pt x="1231" y="1212"/>
                      </a:lnTo>
                      <a:lnTo>
                        <a:pt x="1258" y="1092"/>
                      </a:lnTo>
                      <a:lnTo>
                        <a:pt x="1261" y="1079"/>
                      </a:lnTo>
                      <a:lnTo>
                        <a:pt x="1268" y="1068"/>
                      </a:lnTo>
                      <a:lnTo>
                        <a:pt x="1272" y="1064"/>
                      </a:lnTo>
                      <a:lnTo>
                        <a:pt x="1275" y="1060"/>
                      </a:lnTo>
                      <a:lnTo>
                        <a:pt x="1282" y="1059"/>
                      </a:lnTo>
                      <a:lnTo>
                        <a:pt x="1288" y="1057"/>
                      </a:lnTo>
                      <a:lnTo>
                        <a:pt x="1293" y="1059"/>
                      </a:lnTo>
                      <a:lnTo>
                        <a:pt x="1297" y="1060"/>
                      </a:lnTo>
                      <a:lnTo>
                        <a:pt x="1299" y="1064"/>
                      </a:lnTo>
                      <a:lnTo>
                        <a:pt x="1302" y="1068"/>
                      </a:lnTo>
                      <a:lnTo>
                        <a:pt x="1302" y="1078"/>
                      </a:lnTo>
                      <a:lnTo>
                        <a:pt x="1301" y="1089"/>
                      </a:lnTo>
                      <a:lnTo>
                        <a:pt x="1298" y="1099"/>
                      </a:lnTo>
                      <a:lnTo>
                        <a:pt x="1358" y="1099"/>
                      </a:lnTo>
                      <a:lnTo>
                        <a:pt x="1361" y="1083"/>
                      </a:lnTo>
                      <a:lnTo>
                        <a:pt x="1364" y="1069"/>
                      </a:lnTo>
                      <a:lnTo>
                        <a:pt x="1365" y="1055"/>
                      </a:lnTo>
                      <a:lnTo>
                        <a:pt x="1366" y="1042"/>
                      </a:lnTo>
                      <a:lnTo>
                        <a:pt x="1365" y="1031"/>
                      </a:lnTo>
                      <a:lnTo>
                        <a:pt x="1364" y="1026"/>
                      </a:lnTo>
                      <a:lnTo>
                        <a:pt x="1361" y="1021"/>
                      </a:lnTo>
                      <a:lnTo>
                        <a:pt x="1358" y="1017"/>
                      </a:lnTo>
                      <a:lnTo>
                        <a:pt x="1354" y="1013"/>
                      </a:lnTo>
                      <a:lnTo>
                        <a:pt x="1349" y="1011"/>
                      </a:lnTo>
                      <a:lnTo>
                        <a:pt x="1344" y="1008"/>
                      </a:lnTo>
                      <a:lnTo>
                        <a:pt x="1336" y="1007"/>
                      </a:lnTo>
                      <a:lnTo>
                        <a:pt x="1328" y="1007"/>
                      </a:lnTo>
                      <a:lnTo>
                        <a:pt x="1320" y="1007"/>
                      </a:lnTo>
                      <a:lnTo>
                        <a:pt x="1311" y="1009"/>
                      </a:lnTo>
                      <a:lnTo>
                        <a:pt x="1303" y="1012"/>
                      </a:lnTo>
                      <a:lnTo>
                        <a:pt x="1296" y="1014"/>
                      </a:lnTo>
                      <a:lnTo>
                        <a:pt x="1288" y="1019"/>
                      </a:lnTo>
                      <a:lnTo>
                        <a:pt x="1282" y="1026"/>
                      </a:lnTo>
                      <a:lnTo>
                        <a:pt x="1275" y="1032"/>
                      </a:lnTo>
                      <a:lnTo>
                        <a:pt x="1270" y="1040"/>
                      </a:lnTo>
                      <a:lnTo>
                        <a:pt x="1269" y="1040"/>
                      </a:lnTo>
                      <a:lnTo>
                        <a:pt x="1275" y="1011"/>
                      </a:lnTo>
                      <a:close/>
                      <a:moveTo>
                        <a:pt x="998" y="1182"/>
                      </a:moveTo>
                      <a:lnTo>
                        <a:pt x="1002" y="1182"/>
                      </a:lnTo>
                      <a:lnTo>
                        <a:pt x="1005" y="1190"/>
                      </a:lnTo>
                      <a:lnTo>
                        <a:pt x="1008" y="1198"/>
                      </a:lnTo>
                      <a:lnTo>
                        <a:pt x="1012" y="1204"/>
                      </a:lnTo>
                      <a:lnTo>
                        <a:pt x="1018" y="1208"/>
                      </a:lnTo>
                      <a:lnTo>
                        <a:pt x="1026" y="1212"/>
                      </a:lnTo>
                      <a:lnTo>
                        <a:pt x="1034" y="1213"/>
                      </a:lnTo>
                      <a:lnTo>
                        <a:pt x="1041" y="1214"/>
                      </a:lnTo>
                      <a:lnTo>
                        <a:pt x="1050" y="1214"/>
                      </a:lnTo>
                      <a:lnTo>
                        <a:pt x="1060" y="1214"/>
                      </a:lnTo>
                      <a:lnTo>
                        <a:pt x="1069" y="1213"/>
                      </a:lnTo>
                      <a:lnTo>
                        <a:pt x="1078" y="1212"/>
                      </a:lnTo>
                      <a:lnTo>
                        <a:pt x="1087" y="1211"/>
                      </a:lnTo>
                      <a:lnTo>
                        <a:pt x="1094" y="1207"/>
                      </a:lnTo>
                      <a:lnTo>
                        <a:pt x="1101" y="1204"/>
                      </a:lnTo>
                      <a:lnTo>
                        <a:pt x="1107" y="1199"/>
                      </a:lnTo>
                      <a:lnTo>
                        <a:pt x="1113" y="1194"/>
                      </a:lnTo>
                      <a:lnTo>
                        <a:pt x="1118" y="1189"/>
                      </a:lnTo>
                      <a:lnTo>
                        <a:pt x="1123" y="1183"/>
                      </a:lnTo>
                      <a:lnTo>
                        <a:pt x="1129" y="1175"/>
                      </a:lnTo>
                      <a:lnTo>
                        <a:pt x="1132" y="1168"/>
                      </a:lnTo>
                      <a:lnTo>
                        <a:pt x="1140" y="1150"/>
                      </a:lnTo>
                      <a:lnTo>
                        <a:pt x="1145" y="1128"/>
                      </a:lnTo>
                      <a:lnTo>
                        <a:pt x="1155" y="1083"/>
                      </a:lnTo>
                      <a:lnTo>
                        <a:pt x="1158" y="1073"/>
                      </a:lnTo>
                      <a:lnTo>
                        <a:pt x="1159" y="1064"/>
                      </a:lnTo>
                      <a:lnTo>
                        <a:pt x="1159" y="1056"/>
                      </a:lnTo>
                      <a:lnTo>
                        <a:pt x="1158" y="1049"/>
                      </a:lnTo>
                      <a:lnTo>
                        <a:pt x="1156" y="1041"/>
                      </a:lnTo>
                      <a:lnTo>
                        <a:pt x="1155" y="1035"/>
                      </a:lnTo>
                      <a:lnTo>
                        <a:pt x="1153" y="1030"/>
                      </a:lnTo>
                      <a:lnTo>
                        <a:pt x="1149" y="1025"/>
                      </a:lnTo>
                      <a:lnTo>
                        <a:pt x="1144" y="1021"/>
                      </a:lnTo>
                      <a:lnTo>
                        <a:pt x="1140" y="1017"/>
                      </a:lnTo>
                      <a:lnTo>
                        <a:pt x="1134" y="1013"/>
                      </a:lnTo>
                      <a:lnTo>
                        <a:pt x="1127" y="1011"/>
                      </a:lnTo>
                      <a:lnTo>
                        <a:pt x="1113" y="1008"/>
                      </a:lnTo>
                      <a:lnTo>
                        <a:pt x="1096" y="1007"/>
                      </a:lnTo>
                      <a:lnTo>
                        <a:pt x="1086" y="1007"/>
                      </a:lnTo>
                      <a:lnTo>
                        <a:pt x="1075" y="1008"/>
                      </a:lnTo>
                      <a:lnTo>
                        <a:pt x="1067" y="1011"/>
                      </a:lnTo>
                      <a:lnTo>
                        <a:pt x="1058" y="1014"/>
                      </a:lnTo>
                      <a:lnTo>
                        <a:pt x="1050" y="1019"/>
                      </a:lnTo>
                      <a:lnTo>
                        <a:pt x="1042" y="1026"/>
                      </a:lnTo>
                      <a:lnTo>
                        <a:pt x="1036" y="1033"/>
                      </a:lnTo>
                      <a:lnTo>
                        <a:pt x="1031" y="1042"/>
                      </a:lnTo>
                      <a:lnTo>
                        <a:pt x="1027" y="1042"/>
                      </a:lnTo>
                      <a:lnTo>
                        <a:pt x="1036" y="1011"/>
                      </a:lnTo>
                      <a:lnTo>
                        <a:pt x="970" y="1011"/>
                      </a:lnTo>
                      <a:lnTo>
                        <a:pt x="907" y="1299"/>
                      </a:lnTo>
                      <a:lnTo>
                        <a:pt x="973" y="1299"/>
                      </a:lnTo>
                      <a:lnTo>
                        <a:pt x="998" y="1182"/>
                      </a:lnTo>
                      <a:close/>
                      <a:moveTo>
                        <a:pt x="1083" y="1112"/>
                      </a:moveTo>
                      <a:lnTo>
                        <a:pt x="1079" y="1127"/>
                      </a:lnTo>
                      <a:lnTo>
                        <a:pt x="1077" y="1138"/>
                      </a:lnTo>
                      <a:lnTo>
                        <a:pt x="1072" y="1149"/>
                      </a:lnTo>
                      <a:lnTo>
                        <a:pt x="1068" y="1155"/>
                      </a:lnTo>
                      <a:lnTo>
                        <a:pt x="1061" y="1160"/>
                      </a:lnTo>
                      <a:lnTo>
                        <a:pt x="1055" y="1163"/>
                      </a:lnTo>
                      <a:lnTo>
                        <a:pt x="1046" y="1164"/>
                      </a:lnTo>
                      <a:lnTo>
                        <a:pt x="1036" y="1164"/>
                      </a:lnTo>
                      <a:lnTo>
                        <a:pt x="1026" y="1164"/>
                      </a:lnTo>
                      <a:lnTo>
                        <a:pt x="1020" y="1163"/>
                      </a:lnTo>
                      <a:lnTo>
                        <a:pt x="1016" y="1161"/>
                      </a:lnTo>
                      <a:lnTo>
                        <a:pt x="1013" y="1160"/>
                      </a:lnTo>
                      <a:lnTo>
                        <a:pt x="1012" y="1157"/>
                      </a:lnTo>
                      <a:lnTo>
                        <a:pt x="1011" y="1155"/>
                      </a:lnTo>
                      <a:lnTo>
                        <a:pt x="1008" y="1149"/>
                      </a:lnTo>
                      <a:lnTo>
                        <a:pt x="1010" y="1138"/>
                      </a:lnTo>
                      <a:lnTo>
                        <a:pt x="1011" y="1127"/>
                      </a:lnTo>
                      <a:lnTo>
                        <a:pt x="1015" y="1111"/>
                      </a:lnTo>
                      <a:lnTo>
                        <a:pt x="1017" y="1098"/>
                      </a:lnTo>
                      <a:lnTo>
                        <a:pt x="1021" y="1087"/>
                      </a:lnTo>
                      <a:lnTo>
                        <a:pt x="1025" y="1078"/>
                      </a:lnTo>
                      <a:lnTo>
                        <a:pt x="1030" y="1070"/>
                      </a:lnTo>
                      <a:lnTo>
                        <a:pt x="1035" y="1064"/>
                      </a:lnTo>
                      <a:lnTo>
                        <a:pt x="1041" y="1060"/>
                      </a:lnTo>
                      <a:lnTo>
                        <a:pt x="1050" y="1059"/>
                      </a:lnTo>
                      <a:lnTo>
                        <a:pt x="1060" y="1057"/>
                      </a:lnTo>
                      <a:lnTo>
                        <a:pt x="1070" y="1059"/>
                      </a:lnTo>
                      <a:lnTo>
                        <a:pt x="1078" y="1060"/>
                      </a:lnTo>
                      <a:lnTo>
                        <a:pt x="1080" y="1063"/>
                      </a:lnTo>
                      <a:lnTo>
                        <a:pt x="1083" y="1064"/>
                      </a:lnTo>
                      <a:lnTo>
                        <a:pt x="1086" y="1066"/>
                      </a:lnTo>
                      <a:lnTo>
                        <a:pt x="1087" y="1070"/>
                      </a:lnTo>
                      <a:lnTo>
                        <a:pt x="1088" y="1078"/>
                      </a:lnTo>
                      <a:lnTo>
                        <a:pt x="1088" y="1087"/>
                      </a:lnTo>
                      <a:lnTo>
                        <a:pt x="1086" y="1098"/>
                      </a:lnTo>
                      <a:lnTo>
                        <a:pt x="1083" y="1112"/>
                      </a:lnTo>
                      <a:close/>
                      <a:moveTo>
                        <a:pt x="943" y="1011"/>
                      </a:moveTo>
                      <a:lnTo>
                        <a:pt x="867" y="1011"/>
                      </a:lnTo>
                      <a:lnTo>
                        <a:pt x="830" y="1066"/>
                      </a:lnTo>
                      <a:lnTo>
                        <a:pt x="819" y="1011"/>
                      </a:lnTo>
                      <a:lnTo>
                        <a:pt x="743" y="1011"/>
                      </a:lnTo>
                      <a:lnTo>
                        <a:pt x="773" y="1106"/>
                      </a:lnTo>
                      <a:lnTo>
                        <a:pt x="691" y="1212"/>
                      </a:lnTo>
                      <a:lnTo>
                        <a:pt x="769" y="1212"/>
                      </a:lnTo>
                      <a:lnTo>
                        <a:pt x="812" y="1146"/>
                      </a:lnTo>
                      <a:lnTo>
                        <a:pt x="826" y="1212"/>
                      </a:lnTo>
                      <a:lnTo>
                        <a:pt x="903" y="1212"/>
                      </a:lnTo>
                      <a:lnTo>
                        <a:pt x="869" y="1106"/>
                      </a:lnTo>
                      <a:lnTo>
                        <a:pt x="943" y="1011"/>
                      </a:lnTo>
                      <a:close/>
                      <a:moveTo>
                        <a:pt x="696" y="1122"/>
                      </a:moveTo>
                      <a:lnTo>
                        <a:pt x="698" y="1112"/>
                      </a:lnTo>
                      <a:lnTo>
                        <a:pt x="701" y="1097"/>
                      </a:lnTo>
                      <a:lnTo>
                        <a:pt x="703" y="1083"/>
                      </a:lnTo>
                      <a:lnTo>
                        <a:pt x="705" y="1071"/>
                      </a:lnTo>
                      <a:lnTo>
                        <a:pt x="705" y="1060"/>
                      </a:lnTo>
                      <a:lnTo>
                        <a:pt x="703" y="1051"/>
                      </a:lnTo>
                      <a:lnTo>
                        <a:pt x="702" y="1042"/>
                      </a:lnTo>
                      <a:lnTo>
                        <a:pt x="700" y="1035"/>
                      </a:lnTo>
                      <a:lnTo>
                        <a:pt x="696" y="1028"/>
                      </a:lnTo>
                      <a:lnTo>
                        <a:pt x="691" y="1023"/>
                      </a:lnTo>
                      <a:lnTo>
                        <a:pt x="684" y="1018"/>
                      </a:lnTo>
                      <a:lnTo>
                        <a:pt x="677" y="1014"/>
                      </a:lnTo>
                      <a:lnTo>
                        <a:pt x="669" y="1012"/>
                      </a:lnTo>
                      <a:lnTo>
                        <a:pt x="659" y="1009"/>
                      </a:lnTo>
                      <a:lnTo>
                        <a:pt x="649" y="1008"/>
                      </a:lnTo>
                      <a:lnTo>
                        <a:pt x="636" y="1007"/>
                      </a:lnTo>
                      <a:lnTo>
                        <a:pt x="622" y="1007"/>
                      </a:lnTo>
                      <a:lnTo>
                        <a:pt x="608" y="1007"/>
                      </a:lnTo>
                      <a:lnTo>
                        <a:pt x="595" y="1008"/>
                      </a:lnTo>
                      <a:lnTo>
                        <a:pt x="583" y="1009"/>
                      </a:lnTo>
                      <a:lnTo>
                        <a:pt x="572" y="1012"/>
                      </a:lnTo>
                      <a:lnTo>
                        <a:pt x="562" y="1016"/>
                      </a:lnTo>
                      <a:lnTo>
                        <a:pt x="553" y="1019"/>
                      </a:lnTo>
                      <a:lnTo>
                        <a:pt x="545" y="1025"/>
                      </a:lnTo>
                      <a:lnTo>
                        <a:pt x="538" y="1030"/>
                      </a:lnTo>
                      <a:lnTo>
                        <a:pt x="531" y="1037"/>
                      </a:lnTo>
                      <a:lnTo>
                        <a:pt x="526" y="1045"/>
                      </a:lnTo>
                      <a:lnTo>
                        <a:pt x="521" y="1052"/>
                      </a:lnTo>
                      <a:lnTo>
                        <a:pt x="516" y="1063"/>
                      </a:lnTo>
                      <a:lnTo>
                        <a:pt x="508" y="1085"/>
                      </a:lnTo>
                      <a:lnTo>
                        <a:pt x="501" y="1112"/>
                      </a:lnTo>
                      <a:lnTo>
                        <a:pt x="498" y="1125"/>
                      </a:lnTo>
                      <a:lnTo>
                        <a:pt x="497" y="1137"/>
                      </a:lnTo>
                      <a:lnTo>
                        <a:pt x="496" y="1149"/>
                      </a:lnTo>
                      <a:lnTo>
                        <a:pt x="495" y="1159"/>
                      </a:lnTo>
                      <a:lnTo>
                        <a:pt x="496" y="1169"/>
                      </a:lnTo>
                      <a:lnTo>
                        <a:pt x="497" y="1178"/>
                      </a:lnTo>
                      <a:lnTo>
                        <a:pt x="500" y="1185"/>
                      </a:lnTo>
                      <a:lnTo>
                        <a:pt x="503" y="1192"/>
                      </a:lnTo>
                      <a:lnTo>
                        <a:pt x="508" y="1197"/>
                      </a:lnTo>
                      <a:lnTo>
                        <a:pt x="514" y="1202"/>
                      </a:lnTo>
                      <a:lnTo>
                        <a:pt x="521" y="1206"/>
                      </a:lnTo>
                      <a:lnTo>
                        <a:pt x="529" y="1209"/>
                      </a:lnTo>
                      <a:lnTo>
                        <a:pt x="539" y="1212"/>
                      </a:lnTo>
                      <a:lnTo>
                        <a:pt x="550" y="1213"/>
                      </a:lnTo>
                      <a:lnTo>
                        <a:pt x="563" y="1214"/>
                      </a:lnTo>
                      <a:lnTo>
                        <a:pt x="577" y="1214"/>
                      </a:lnTo>
                      <a:lnTo>
                        <a:pt x="597" y="1214"/>
                      </a:lnTo>
                      <a:lnTo>
                        <a:pt x="616" y="1213"/>
                      </a:lnTo>
                      <a:lnTo>
                        <a:pt x="625" y="1212"/>
                      </a:lnTo>
                      <a:lnTo>
                        <a:pt x="634" y="1211"/>
                      </a:lnTo>
                      <a:lnTo>
                        <a:pt x="641" y="1208"/>
                      </a:lnTo>
                      <a:lnTo>
                        <a:pt x="649" y="1204"/>
                      </a:lnTo>
                      <a:lnTo>
                        <a:pt x="657" y="1201"/>
                      </a:lnTo>
                      <a:lnTo>
                        <a:pt x="663" y="1197"/>
                      </a:lnTo>
                      <a:lnTo>
                        <a:pt x="669" y="1190"/>
                      </a:lnTo>
                      <a:lnTo>
                        <a:pt x="674" y="1184"/>
                      </a:lnTo>
                      <a:lnTo>
                        <a:pt x="679" y="1176"/>
                      </a:lnTo>
                      <a:lnTo>
                        <a:pt x="683" y="1169"/>
                      </a:lnTo>
                      <a:lnTo>
                        <a:pt x="687" y="1159"/>
                      </a:lnTo>
                      <a:lnTo>
                        <a:pt x="689" y="1147"/>
                      </a:lnTo>
                      <a:lnTo>
                        <a:pt x="624" y="1147"/>
                      </a:lnTo>
                      <a:lnTo>
                        <a:pt x="622" y="1155"/>
                      </a:lnTo>
                      <a:lnTo>
                        <a:pt x="619" y="1160"/>
                      </a:lnTo>
                      <a:lnTo>
                        <a:pt x="616" y="1164"/>
                      </a:lnTo>
                      <a:lnTo>
                        <a:pt x="611" y="1166"/>
                      </a:lnTo>
                      <a:lnTo>
                        <a:pt x="601" y="1169"/>
                      </a:lnTo>
                      <a:lnTo>
                        <a:pt x="587" y="1169"/>
                      </a:lnTo>
                      <a:lnTo>
                        <a:pt x="578" y="1169"/>
                      </a:lnTo>
                      <a:lnTo>
                        <a:pt x="570" y="1166"/>
                      </a:lnTo>
                      <a:lnTo>
                        <a:pt x="565" y="1164"/>
                      </a:lnTo>
                      <a:lnTo>
                        <a:pt x="563" y="1159"/>
                      </a:lnTo>
                      <a:lnTo>
                        <a:pt x="562" y="1152"/>
                      </a:lnTo>
                      <a:lnTo>
                        <a:pt x="562" y="1145"/>
                      </a:lnTo>
                      <a:lnTo>
                        <a:pt x="563" y="1135"/>
                      </a:lnTo>
                      <a:lnTo>
                        <a:pt x="564" y="1122"/>
                      </a:lnTo>
                      <a:lnTo>
                        <a:pt x="696" y="1122"/>
                      </a:lnTo>
                      <a:close/>
                      <a:moveTo>
                        <a:pt x="573" y="1087"/>
                      </a:moveTo>
                      <a:lnTo>
                        <a:pt x="576" y="1078"/>
                      </a:lnTo>
                      <a:lnTo>
                        <a:pt x="578" y="1070"/>
                      </a:lnTo>
                      <a:lnTo>
                        <a:pt x="582" y="1064"/>
                      </a:lnTo>
                      <a:lnTo>
                        <a:pt x="586" y="1060"/>
                      </a:lnTo>
                      <a:lnTo>
                        <a:pt x="591" y="1056"/>
                      </a:lnTo>
                      <a:lnTo>
                        <a:pt x="597" y="1055"/>
                      </a:lnTo>
                      <a:lnTo>
                        <a:pt x="603" y="1054"/>
                      </a:lnTo>
                      <a:lnTo>
                        <a:pt x="611" y="1052"/>
                      </a:lnTo>
                      <a:lnTo>
                        <a:pt x="620" y="1052"/>
                      </a:lnTo>
                      <a:lnTo>
                        <a:pt x="626" y="1054"/>
                      </a:lnTo>
                      <a:lnTo>
                        <a:pt x="631" y="1055"/>
                      </a:lnTo>
                      <a:lnTo>
                        <a:pt x="635" y="1059"/>
                      </a:lnTo>
                      <a:lnTo>
                        <a:pt x="638" y="1063"/>
                      </a:lnTo>
                      <a:lnTo>
                        <a:pt x="639" y="1069"/>
                      </a:lnTo>
                      <a:lnTo>
                        <a:pt x="639" y="1076"/>
                      </a:lnTo>
                      <a:lnTo>
                        <a:pt x="638" y="1087"/>
                      </a:lnTo>
                      <a:lnTo>
                        <a:pt x="573" y="1087"/>
                      </a:lnTo>
                      <a:close/>
                      <a:moveTo>
                        <a:pt x="2114" y="597"/>
                      </a:moveTo>
                      <a:lnTo>
                        <a:pt x="2198" y="597"/>
                      </a:lnTo>
                      <a:lnTo>
                        <a:pt x="2211" y="598"/>
                      </a:lnTo>
                      <a:lnTo>
                        <a:pt x="2219" y="599"/>
                      </a:lnTo>
                      <a:lnTo>
                        <a:pt x="2227" y="602"/>
                      </a:lnTo>
                      <a:lnTo>
                        <a:pt x="2232" y="607"/>
                      </a:lnTo>
                      <a:lnTo>
                        <a:pt x="2235" y="613"/>
                      </a:lnTo>
                      <a:lnTo>
                        <a:pt x="2235" y="621"/>
                      </a:lnTo>
                      <a:lnTo>
                        <a:pt x="2235" y="631"/>
                      </a:lnTo>
                      <a:lnTo>
                        <a:pt x="2232" y="644"/>
                      </a:lnTo>
                      <a:lnTo>
                        <a:pt x="2230" y="657"/>
                      </a:lnTo>
                      <a:lnTo>
                        <a:pt x="2226" y="668"/>
                      </a:lnTo>
                      <a:lnTo>
                        <a:pt x="2222" y="676"/>
                      </a:lnTo>
                      <a:lnTo>
                        <a:pt x="2217" y="682"/>
                      </a:lnTo>
                      <a:lnTo>
                        <a:pt x="2211" y="687"/>
                      </a:lnTo>
                      <a:lnTo>
                        <a:pt x="2203" y="689"/>
                      </a:lnTo>
                      <a:lnTo>
                        <a:pt x="2192" y="690"/>
                      </a:lnTo>
                      <a:lnTo>
                        <a:pt x="2178" y="690"/>
                      </a:lnTo>
                      <a:lnTo>
                        <a:pt x="2094" y="690"/>
                      </a:lnTo>
                      <a:lnTo>
                        <a:pt x="2114" y="597"/>
                      </a:lnTo>
                      <a:close/>
                      <a:moveTo>
                        <a:pt x="2075" y="779"/>
                      </a:moveTo>
                      <a:lnTo>
                        <a:pt x="2159" y="779"/>
                      </a:lnTo>
                      <a:lnTo>
                        <a:pt x="2169" y="780"/>
                      </a:lnTo>
                      <a:lnTo>
                        <a:pt x="2178" y="783"/>
                      </a:lnTo>
                      <a:lnTo>
                        <a:pt x="2185" y="787"/>
                      </a:lnTo>
                      <a:lnTo>
                        <a:pt x="2189" y="793"/>
                      </a:lnTo>
                      <a:lnTo>
                        <a:pt x="2193" y="801"/>
                      </a:lnTo>
                      <a:lnTo>
                        <a:pt x="2193" y="809"/>
                      </a:lnTo>
                      <a:lnTo>
                        <a:pt x="2193" y="818"/>
                      </a:lnTo>
                      <a:lnTo>
                        <a:pt x="2192" y="830"/>
                      </a:lnTo>
                      <a:lnTo>
                        <a:pt x="2173" y="912"/>
                      </a:lnTo>
                      <a:lnTo>
                        <a:pt x="2280" y="912"/>
                      </a:lnTo>
                      <a:lnTo>
                        <a:pt x="2302" y="816"/>
                      </a:lnTo>
                      <a:lnTo>
                        <a:pt x="2303" y="807"/>
                      </a:lnTo>
                      <a:lnTo>
                        <a:pt x="2304" y="799"/>
                      </a:lnTo>
                      <a:lnTo>
                        <a:pt x="2304" y="792"/>
                      </a:lnTo>
                      <a:lnTo>
                        <a:pt x="2304" y="785"/>
                      </a:lnTo>
                      <a:lnTo>
                        <a:pt x="2303" y="779"/>
                      </a:lnTo>
                      <a:lnTo>
                        <a:pt x="2300" y="774"/>
                      </a:lnTo>
                      <a:lnTo>
                        <a:pt x="2298" y="769"/>
                      </a:lnTo>
                      <a:lnTo>
                        <a:pt x="2295" y="764"/>
                      </a:lnTo>
                      <a:lnTo>
                        <a:pt x="2292" y="760"/>
                      </a:lnTo>
                      <a:lnTo>
                        <a:pt x="2286" y="756"/>
                      </a:lnTo>
                      <a:lnTo>
                        <a:pt x="2281" y="754"/>
                      </a:lnTo>
                      <a:lnTo>
                        <a:pt x="2275" y="750"/>
                      </a:lnTo>
                      <a:lnTo>
                        <a:pt x="2261" y="746"/>
                      </a:lnTo>
                      <a:lnTo>
                        <a:pt x="2245" y="744"/>
                      </a:lnTo>
                      <a:lnTo>
                        <a:pt x="2246" y="740"/>
                      </a:lnTo>
                      <a:lnTo>
                        <a:pt x="2269" y="733"/>
                      </a:lnTo>
                      <a:lnTo>
                        <a:pt x="2286" y="727"/>
                      </a:lnTo>
                      <a:lnTo>
                        <a:pt x="2295" y="723"/>
                      </a:lnTo>
                      <a:lnTo>
                        <a:pt x="2302" y="719"/>
                      </a:lnTo>
                      <a:lnTo>
                        <a:pt x="2308" y="714"/>
                      </a:lnTo>
                      <a:lnTo>
                        <a:pt x="2313" y="709"/>
                      </a:lnTo>
                      <a:lnTo>
                        <a:pt x="2318" y="703"/>
                      </a:lnTo>
                      <a:lnTo>
                        <a:pt x="2322" y="697"/>
                      </a:lnTo>
                      <a:lnTo>
                        <a:pt x="2326" y="688"/>
                      </a:lnTo>
                      <a:lnTo>
                        <a:pt x="2330" y="679"/>
                      </a:lnTo>
                      <a:lnTo>
                        <a:pt x="2336" y="657"/>
                      </a:lnTo>
                      <a:lnTo>
                        <a:pt x="2343" y="630"/>
                      </a:lnTo>
                      <a:lnTo>
                        <a:pt x="2346" y="612"/>
                      </a:lnTo>
                      <a:lnTo>
                        <a:pt x="2348" y="597"/>
                      </a:lnTo>
                      <a:lnTo>
                        <a:pt x="2348" y="583"/>
                      </a:lnTo>
                      <a:lnTo>
                        <a:pt x="2347" y="571"/>
                      </a:lnTo>
                      <a:lnTo>
                        <a:pt x="2346" y="560"/>
                      </a:lnTo>
                      <a:lnTo>
                        <a:pt x="2342" y="550"/>
                      </a:lnTo>
                      <a:lnTo>
                        <a:pt x="2337" y="541"/>
                      </a:lnTo>
                      <a:lnTo>
                        <a:pt x="2332" y="533"/>
                      </a:lnTo>
                      <a:lnTo>
                        <a:pt x="2324" y="527"/>
                      </a:lnTo>
                      <a:lnTo>
                        <a:pt x="2316" y="522"/>
                      </a:lnTo>
                      <a:lnTo>
                        <a:pt x="2305" y="518"/>
                      </a:lnTo>
                      <a:lnTo>
                        <a:pt x="2294" y="514"/>
                      </a:lnTo>
                      <a:lnTo>
                        <a:pt x="2281" y="512"/>
                      </a:lnTo>
                      <a:lnTo>
                        <a:pt x="2266" y="511"/>
                      </a:lnTo>
                      <a:lnTo>
                        <a:pt x="2251" y="509"/>
                      </a:lnTo>
                      <a:lnTo>
                        <a:pt x="2235" y="509"/>
                      </a:lnTo>
                      <a:lnTo>
                        <a:pt x="2027" y="509"/>
                      </a:lnTo>
                      <a:lnTo>
                        <a:pt x="1938" y="912"/>
                      </a:lnTo>
                      <a:lnTo>
                        <a:pt x="2046" y="912"/>
                      </a:lnTo>
                      <a:lnTo>
                        <a:pt x="2075" y="779"/>
                      </a:lnTo>
                      <a:close/>
                      <a:moveTo>
                        <a:pt x="1928" y="635"/>
                      </a:moveTo>
                      <a:lnTo>
                        <a:pt x="1932" y="618"/>
                      </a:lnTo>
                      <a:lnTo>
                        <a:pt x="1936" y="602"/>
                      </a:lnTo>
                      <a:lnTo>
                        <a:pt x="1937" y="585"/>
                      </a:lnTo>
                      <a:lnTo>
                        <a:pt x="1936" y="571"/>
                      </a:lnTo>
                      <a:lnTo>
                        <a:pt x="1935" y="560"/>
                      </a:lnTo>
                      <a:lnTo>
                        <a:pt x="1931" y="549"/>
                      </a:lnTo>
                      <a:lnTo>
                        <a:pt x="1926" y="540"/>
                      </a:lnTo>
                      <a:lnTo>
                        <a:pt x="1918" y="532"/>
                      </a:lnTo>
                      <a:lnTo>
                        <a:pt x="1911" y="526"/>
                      </a:lnTo>
                      <a:lnTo>
                        <a:pt x="1901" y="519"/>
                      </a:lnTo>
                      <a:lnTo>
                        <a:pt x="1889" y="516"/>
                      </a:lnTo>
                      <a:lnTo>
                        <a:pt x="1876" y="512"/>
                      </a:lnTo>
                      <a:lnTo>
                        <a:pt x="1863" y="509"/>
                      </a:lnTo>
                      <a:lnTo>
                        <a:pt x="1847" y="507"/>
                      </a:lnTo>
                      <a:lnTo>
                        <a:pt x="1831" y="506"/>
                      </a:lnTo>
                      <a:lnTo>
                        <a:pt x="1813" y="506"/>
                      </a:lnTo>
                      <a:lnTo>
                        <a:pt x="1794" y="506"/>
                      </a:lnTo>
                      <a:lnTo>
                        <a:pt x="1756" y="506"/>
                      </a:lnTo>
                      <a:lnTo>
                        <a:pt x="1722" y="509"/>
                      </a:lnTo>
                      <a:lnTo>
                        <a:pt x="1706" y="512"/>
                      </a:lnTo>
                      <a:lnTo>
                        <a:pt x="1692" y="514"/>
                      </a:lnTo>
                      <a:lnTo>
                        <a:pt x="1678" y="519"/>
                      </a:lnTo>
                      <a:lnTo>
                        <a:pt x="1664" y="526"/>
                      </a:lnTo>
                      <a:lnTo>
                        <a:pt x="1652" y="532"/>
                      </a:lnTo>
                      <a:lnTo>
                        <a:pt x="1641" y="541"/>
                      </a:lnTo>
                      <a:lnTo>
                        <a:pt x="1631" y="551"/>
                      </a:lnTo>
                      <a:lnTo>
                        <a:pt x="1622" y="563"/>
                      </a:lnTo>
                      <a:lnTo>
                        <a:pt x="1613" y="576"/>
                      </a:lnTo>
                      <a:lnTo>
                        <a:pt x="1607" y="592"/>
                      </a:lnTo>
                      <a:lnTo>
                        <a:pt x="1601" y="608"/>
                      </a:lnTo>
                      <a:lnTo>
                        <a:pt x="1596" y="628"/>
                      </a:lnTo>
                      <a:lnTo>
                        <a:pt x="1593" y="642"/>
                      </a:lnTo>
                      <a:lnTo>
                        <a:pt x="1592" y="655"/>
                      </a:lnTo>
                      <a:lnTo>
                        <a:pt x="1592" y="666"/>
                      </a:lnTo>
                      <a:lnTo>
                        <a:pt x="1592" y="678"/>
                      </a:lnTo>
                      <a:lnTo>
                        <a:pt x="1594" y="687"/>
                      </a:lnTo>
                      <a:lnTo>
                        <a:pt x="1597" y="695"/>
                      </a:lnTo>
                      <a:lnTo>
                        <a:pt x="1601" y="703"/>
                      </a:lnTo>
                      <a:lnTo>
                        <a:pt x="1604" y="709"/>
                      </a:lnTo>
                      <a:lnTo>
                        <a:pt x="1609" y="714"/>
                      </a:lnTo>
                      <a:lnTo>
                        <a:pt x="1616" y="719"/>
                      </a:lnTo>
                      <a:lnTo>
                        <a:pt x="1622" y="723"/>
                      </a:lnTo>
                      <a:lnTo>
                        <a:pt x="1628" y="727"/>
                      </a:lnTo>
                      <a:lnTo>
                        <a:pt x="1642" y="732"/>
                      </a:lnTo>
                      <a:lnTo>
                        <a:pt x="1659" y="736"/>
                      </a:lnTo>
                      <a:lnTo>
                        <a:pt x="1758" y="751"/>
                      </a:lnTo>
                      <a:lnTo>
                        <a:pt x="1773" y="754"/>
                      </a:lnTo>
                      <a:lnTo>
                        <a:pt x="1783" y="757"/>
                      </a:lnTo>
                      <a:lnTo>
                        <a:pt x="1790" y="761"/>
                      </a:lnTo>
                      <a:lnTo>
                        <a:pt x="1795" y="766"/>
                      </a:lnTo>
                      <a:lnTo>
                        <a:pt x="1798" y="773"/>
                      </a:lnTo>
                      <a:lnTo>
                        <a:pt x="1799" y="778"/>
                      </a:lnTo>
                      <a:lnTo>
                        <a:pt x="1799" y="784"/>
                      </a:lnTo>
                      <a:lnTo>
                        <a:pt x="1798" y="790"/>
                      </a:lnTo>
                      <a:lnTo>
                        <a:pt x="1794" y="802"/>
                      </a:lnTo>
                      <a:lnTo>
                        <a:pt x="1790" y="811"/>
                      </a:lnTo>
                      <a:lnTo>
                        <a:pt x="1788" y="814"/>
                      </a:lnTo>
                      <a:lnTo>
                        <a:pt x="1784" y="817"/>
                      </a:lnTo>
                      <a:lnTo>
                        <a:pt x="1780" y="821"/>
                      </a:lnTo>
                      <a:lnTo>
                        <a:pt x="1776" y="822"/>
                      </a:lnTo>
                      <a:lnTo>
                        <a:pt x="1766" y="826"/>
                      </a:lnTo>
                      <a:lnTo>
                        <a:pt x="1755" y="828"/>
                      </a:lnTo>
                      <a:lnTo>
                        <a:pt x="1740" y="830"/>
                      </a:lnTo>
                      <a:lnTo>
                        <a:pt x="1722" y="830"/>
                      </a:lnTo>
                      <a:lnTo>
                        <a:pt x="1704" y="830"/>
                      </a:lnTo>
                      <a:lnTo>
                        <a:pt x="1689" y="828"/>
                      </a:lnTo>
                      <a:lnTo>
                        <a:pt x="1679" y="826"/>
                      </a:lnTo>
                      <a:lnTo>
                        <a:pt x="1670" y="822"/>
                      </a:lnTo>
                      <a:lnTo>
                        <a:pt x="1668" y="819"/>
                      </a:lnTo>
                      <a:lnTo>
                        <a:pt x="1665" y="816"/>
                      </a:lnTo>
                      <a:lnTo>
                        <a:pt x="1664" y="812"/>
                      </a:lnTo>
                      <a:lnTo>
                        <a:pt x="1663" y="808"/>
                      </a:lnTo>
                      <a:lnTo>
                        <a:pt x="1663" y="797"/>
                      </a:lnTo>
                      <a:lnTo>
                        <a:pt x="1665" y="783"/>
                      </a:lnTo>
                      <a:lnTo>
                        <a:pt x="1561" y="783"/>
                      </a:lnTo>
                      <a:lnTo>
                        <a:pt x="1558" y="804"/>
                      </a:lnTo>
                      <a:lnTo>
                        <a:pt x="1555" y="823"/>
                      </a:lnTo>
                      <a:lnTo>
                        <a:pt x="1555" y="841"/>
                      </a:lnTo>
                      <a:lnTo>
                        <a:pt x="1556" y="855"/>
                      </a:lnTo>
                      <a:lnTo>
                        <a:pt x="1560" y="868"/>
                      </a:lnTo>
                      <a:lnTo>
                        <a:pt x="1565" y="879"/>
                      </a:lnTo>
                      <a:lnTo>
                        <a:pt x="1571" y="888"/>
                      </a:lnTo>
                      <a:lnTo>
                        <a:pt x="1579" y="895"/>
                      </a:lnTo>
                      <a:lnTo>
                        <a:pt x="1589" y="902"/>
                      </a:lnTo>
                      <a:lnTo>
                        <a:pt x="1601" y="907"/>
                      </a:lnTo>
                      <a:lnTo>
                        <a:pt x="1615" y="911"/>
                      </a:lnTo>
                      <a:lnTo>
                        <a:pt x="1630" y="913"/>
                      </a:lnTo>
                      <a:lnTo>
                        <a:pt x="1645" y="916"/>
                      </a:lnTo>
                      <a:lnTo>
                        <a:pt x="1663" y="917"/>
                      </a:lnTo>
                      <a:lnTo>
                        <a:pt x="1683" y="917"/>
                      </a:lnTo>
                      <a:lnTo>
                        <a:pt x="1703" y="918"/>
                      </a:lnTo>
                      <a:lnTo>
                        <a:pt x="1730" y="917"/>
                      </a:lnTo>
                      <a:lnTo>
                        <a:pt x="1754" y="917"/>
                      </a:lnTo>
                      <a:lnTo>
                        <a:pt x="1776" y="914"/>
                      </a:lnTo>
                      <a:lnTo>
                        <a:pt x="1795" y="912"/>
                      </a:lnTo>
                      <a:lnTo>
                        <a:pt x="1812" y="909"/>
                      </a:lnTo>
                      <a:lnTo>
                        <a:pt x="1827" y="904"/>
                      </a:lnTo>
                      <a:lnTo>
                        <a:pt x="1841" y="899"/>
                      </a:lnTo>
                      <a:lnTo>
                        <a:pt x="1852" y="893"/>
                      </a:lnTo>
                      <a:lnTo>
                        <a:pt x="1863" y="884"/>
                      </a:lnTo>
                      <a:lnTo>
                        <a:pt x="1871" y="875"/>
                      </a:lnTo>
                      <a:lnTo>
                        <a:pt x="1879" y="864"/>
                      </a:lnTo>
                      <a:lnTo>
                        <a:pt x="1887" y="851"/>
                      </a:lnTo>
                      <a:lnTo>
                        <a:pt x="1892" y="837"/>
                      </a:lnTo>
                      <a:lnTo>
                        <a:pt x="1898" y="821"/>
                      </a:lnTo>
                      <a:lnTo>
                        <a:pt x="1903" y="803"/>
                      </a:lnTo>
                      <a:lnTo>
                        <a:pt x="1907" y="783"/>
                      </a:lnTo>
                      <a:lnTo>
                        <a:pt x="1909" y="774"/>
                      </a:lnTo>
                      <a:lnTo>
                        <a:pt x="1911" y="764"/>
                      </a:lnTo>
                      <a:lnTo>
                        <a:pt x="1911" y="755"/>
                      </a:lnTo>
                      <a:lnTo>
                        <a:pt x="1911" y="747"/>
                      </a:lnTo>
                      <a:lnTo>
                        <a:pt x="1909" y="740"/>
                      </a:lnTo>
                      <a:lnTo>
                        <a:pt x="1908" y="732"/>
                      </a:lnTo>
                      <a:lnTo>
                        <a:pt x="1906" y="726"/>
                      </a:lnTo>
                      <a:lnTo>
                        <a:pt x="1903" y="719"/>
                      </a:lnTo>
                      <a:lnTo>
                        <a:pt x="1899" y="714"/>
                      </a:lnTo>
                      <a:lnTo>
                        <a:pt x="1894" y="709"/>
                      </a:lnTo>
                      <a:lnTo>
                        <a:pt x="1889" y="704"/>
                      </a:lnTo>
                      <a:lnTo>
                        <a:pt x="1883" y="701"/>
                      </a:lnTo>
                      <a:lnTo>
                        <a:pt x="1876" y="697"/>
                      </a:lnTo>
                      <a:lnTo>
                        <a:pt x="1869" y="694"/>
                      </a:lnTo>
                      <a:lnTo>
                        <a:pt x="1860" y="692"/>
                      </a:lnTo>
                      <a:lnTo>
                        <a:pt x="1851" y="689"/>
                      </a:lnTo>
                      <a:lnTo>
                        <a:pt x="1752" y="669"/>
                      </a:lnTo>
                      <a:lnTo>
                        <a:pt x="1737" y="665"/>
                      </a:lnTo>
                      <a:lnTo>
                        <a:pt x="1726" y="663"/>
                      </a:lnTo>
                      <a:lnTo>
                        <a:pt x="1716" y="659"/>
                      </a:lnTo>
                      <a:lnTo>
                        <a:pt x="1709" y="656"/>
                      </a:lnTo>
                      <a:lnTo>
                        <a:pt x="1707" y="654"/>
                      </a:lnTo>
                      <a:lnTo>
                        <a:pt x="1704" y="651"/>
                      </a:lnTo>
                      <a:lnTo>
                        <a:pt x="1703" y="649"/>
                      </a:lnTo>
                      <a:lnTo>
                        <a:pt x="1702" y="645"/>
                      </a:lnTo>
                      <a:lnTo>
                        <a:pt x="1702" y="637"/>
                      </a:lnTo>
                      <a:lnTo>
                        <a:pt x="1703" y="628"/>
                      </a:lnTo>
                      <a:lnTo>
                        <a:pt x="1706" y="621"/>
                      </a:lnTo>
                      <a:lnTo>
                        <a:pt x="1708" y="613"/>
                      </a:lnTo>
                      <a:lnTo>
                        <a:pt x="1712" y="607"/>
                      </a:lnTo>
                      <a:lnTo>
                        <a:pt x="1718" y="602"/>
                      </a:lnTo>
                      <a:lnTo>
                        <a:pt x="1727" y="598"/>
                      </a:lnTo>
                      <a:lnTo>
                        <a:pt x="1740" y="595"/>
                      </a:lnTo>
                      <a:lnTo>
                        <a:pt x="1755" y="594"/>
                      </a:lnTo>
                      <a:lnTo>
                        <a:pt x="1774" y="593"/>
                      </a:lnTo>
                      <a:lnTo>
                        <a:pt x="1789" y="593"/>
                      </a:lnTo>
                      <a:lnTo>
                        <a:pt x="1802" y="594"/>
                      </a:lnTo>
                      <a:lnTo>
                        <a:pt x="1811" y="595"/>
                      </a:lnTo>
                      <a:lnTo>
                        <a:pt x="1820" y="599"/>
                      </a:lnTo>
                      <a:lnTo>
                        <a:pt x="1822" y="602"/>
                      </a:lnTo>
                      <a:lnTo>
                        <a:pt x="1825" y="604"/>
                      </a:lnTo>
                      <a:lnTo>
                        <a:pt x="1826" y="607"/>
                      </a:lnTo>
                      <a:lnTo>
                        <a:pt x="1827" y="612"/>
                      </a:lnTo>
                      <a:lnTo>
                        <a:pt x="1827" y="622"/>
                      </a:lnTo>
                      <a:lnTo>
                        <a:pt x="1826" y="635"/>
                      </a:lnTo>
                      <a:lnTo>
                        <a:pt x="1928" y="635"/>
                      </a:lnTo>
                      <a:close/>
                      <a:moveTo>
                        <a:pt x="1321" y="597"/>
                      </a:moveTo>
                      <a:lnTo>
                        <a:pt x="1394" y="597"/>
                      </a:lnTo>
                      <a:lnTo>
                        <a:pt x="1408" y="598"/>
                      </a:lnTo>
                      <a:lnTo>
                        <a:pt x="1420" y="599"/>
                      </a:lnTo>
                      <a:lnTo>
                        <a:pt x="1423" y="602"/>
                      </a:lnTo>
                      <a:lnTo>
                        <a:pt x="1427" y="603"/>
                      </a:lnTo>
                      <a:lnTo>
                        <a:pt x="1430" y="606"/>
                      </a:lnTo>
                      <a:lnTo>
                        <a:pt x="1432" y="609"/>
                      </a:lnTo>
                      <a:lnTo>
                        <a:pt x="1435" y="617"/>
                      </a:lnTo>
                      <a:lnTo>
                        <a:pt x="1435" y="626"/>
                      </a:lnTo>
                      <a:lnTo>
                        <a:pt x="1434" y="638"/>
                      </a:lnTo>
                      <a:lnTo>
                        <a:pt x="1431" y="652"/>
                      </a:lnTo>
                      <a:lnTo>
                        <a:pt x="1428" y="664"/>
                      </a:lnTo>
                      <a:lnTo>
                        <a:pt x="1425" y="674"/>
                      </a:lnTo>
                      <a:lnTo>
                        <a:pt x="1420" y="682"/>
                      </a:lnTo>
                      <a:lnTo>
                        <a:pt x="1415" y="688"/>
                      </a:lnTo>
                      <a:lnTo>
                        <a:pt x="1407" y="692"/>
                      </a:lnTo>
                      <a:lnTo>
                        <a:pt x="1398" y="694"/>
                      </a:lnTo>
                      <a:lnTo>
                        <a:pt x="1387" y="695"/>
                      </a:lnTo>
                      <a:lnTo>
                        <a:pt x="1373" y="697"/>
                      </a:lnTo>
                      <a:lnTo>
                        <a:pt x="1299" y="697"/>
                      </a:lnTo>
                      <a:lnTo>
                        <a:pt x="1321" y="597"/>
                      </a:lnTo>
                      <a:close/>
                      <a:moveTo>
                        <a:pt x="1280" y="784"/>
                      </a:moveTo>
                      <a:lnTo>
                        <a:pt x="1375" y="784"/>
                      </a:lnTo>
                      <a:lnTo>
                        <a:pt x="1396" y="784"/>
                      </a:lnTo>
                      <a:lnTo>
                        <a:pt x="1413" y="784"/>
                      </a:lnTo>
                      <a:lnTo>
                        <a:pt x="1430" y="782"/>
                      </a:lnTo>
                      <a:lnTo>
                        <a:pt x="1445" y="780"/>
                      </a:lnTo>
                      <a:lnTo>
                        <a:pt x="1459" y="776"/>
                      </a:lnTo>
                      <a:lnTo>
                        <a:pt x="1470" y="773"/>
                      </a:lnTo>
                      <a:lnTo>
                        <a:pt x="1482" y="768"/>
                      </a:lnTo>
                      <a:lnTo>
                        <a:pt x="1492" y="760"/>
                      </a:lnTo>
                      <a:lnTo>
                        <a:pt x="1501" y="752"/>
                      </a:lnTo>
                      <a:lnTo>
                        <a:pt x="1508" y="744"/>
                      </a:lnTo>
                      <a:lnTo>
                        <a:pt x="1515" y="732"/>
                      </a:lnTo>
                      <a:lnTo>
                        <a:pt x="1521" y="719"/>
                      </a:lnTo>
                      <a:lnTo>
                        <a:pt x="1527" y="706"/>
                      </a:lnTo>
                      <a:lnTo>
                        <a:pt x="1532" y="689"/>
                      </a:lnTo>
                      <a:lnTo>
                        <a:pt x="1537" y="671"/>
                      </a:lnTo>
                      <a:lnTo>
                        <a:pt x="1542" y="651"/>
                      </a:lnTo>
                      <a:lnTo>
                        <a:pt x="1546" y="632"/>
                      </a:lnTo>
                      <a:lnTo>
                        <a:pt x="1549" y="614"/>
                      </a:lnTo>
                      <a:lnTo>
                        <a:pt x="1550" y="599"/>
                      </a:lnTo>
                      <a:lnTo>
                        <a:pt x="1549" y="584"/>
                      </a:lnTo>
                      <a:lnTo>
                        <a:pt x="1547" y="571"/>
                      </a:lnTo>
                      <a:lnTo>
                        <a:pt x="1545" y="560"/>
                      </a:lnTo>
                      <a:lnTo>
                        <a:pt x="1541" y="550"/>
                      </a:lnTo>
                      <a:lnTo>
                        <a:pt x="1535" y="541"/>
                      </a:lnTo>
                      <a:lnTo>
                        <a:pt x="1528" y="532"/>
                      </a:lnTo>
                      <a:lnTo>
                        <a:pt x="1520" y="526"/>
                      </a:lnTo>
                      <a:lnTo>
                        <a:pt x="1509" y="521"/>
                      </a:lnTo>
                      <a:lnTo>
                        <a:pt x="1498" y="516"/>
                      </a:lnTo>
                      <a:lnTo>
                        <a:pt x="1484" y="513"/>
                      </a:lnTo>
                      <a:lnTo>
                        <a:pt x="1470" y="511"/>
                      </a:lnTo>
                      <a:lnTo>
                        <a:pt x="1454" y="509"/>
                      </a:lnTo>
                      <a:lnTo>
                        <a:pt x="1436" y="509"/>
                      </a:lnTo>
                      <a:lnTo>
                        <a:pt x="1234" y="509"/>
                      </a:lnTo>
                      <a:lnTo>
                        <a:pt x="1144" y="912"/>
                      </a:lnTo>
                      <a:lnTo>
                        <a:pt x="1251" y="912"/>
                      </a:lnTo>
                      <a:lnTo>
                        <a:pt x="1280" y="784"/>
                      </a:lnTo>
                      <a:close/>
                      <a:moveTo>
                        <a:pt x="1135" y="635"/>
                      </a:moveTo>
                      <a:lnTo>
                        <a:pt x="1139" y="618"/>
                      </a:lnTo>
                      <a:lnTo>
                        <a:pt x="1141" y="602"/>
                      </a:lnTo>
                      <a:lnTo>
                        <a:pt x="1142" y="585"/>
                      </a:lnTo>
                      <a:lnTo>
                        <a:pt x="1142" y="571"/>
                      </a:lnTo>
                      <a:lnTo>
                        <a:pt x="1141" y="560"/>
                      </a:lnTo>
                      <a:lnTo>
                        <a:pt x="1137" y="549"/>
                      </a:lnTo>
                      <a:lnTo>
                        <a:pt x="1132" y="540"/>
                      </a:lnTo>
                      <a:lnTo>
                        <a:pt x="1125" y="532"/>
                      </a:lnTo>
                      <a:lnTo>
                        <a:pt x="1117" y="526"/>
                      </a:lnTo>
                      <a:lnTo>
                        <a:pt x="1107" y="519"/>
                      </a:lnTo>
                      <a:lnTo>
                        <a:pt x="1096" y="516"/>
                      </a:lnTo>
                      <a:lnTo>
                        <a:pt x="1083" y="512"/>
                      </a:lnTo>
                      <a:lnTo>
                        <a:pt x="1069" y="509"/>
                      </a:lnTo>
                      <a:lnTo>
                        <a:pt x="1054" y="507"/>
                      </a:lnTo>
                      <a:lnTo>
                        <a:pt x="1037" y="506"/>
                      </a:lnTo>
                      <a:lnTo>
                        <a:pt x="1018" y="506"/>
                      </a:lnTo>
                      <a:lnTo>
                        <a:pt x="999" y="506"/>
                      </a:lnTo>
                      <a:lnTo>
                        <a:pt x="962" y="506"/>
                      </a:lnTo>
                      <a:lnTo>
                        <a:pt x="927" y="509"/>
                      </a:lnTo>
                      <a:lnTo>
                        <a:pt x="912" y="512"/>
                      </a:lnTo>
                      <a:lnTo>
                        <a:pt x="897" y="514"/>
                      </a:lnTo>
                      <a:lnTo>
                        <a:pt x="883" y="519"/>
                      </a:lnTo>
                      <a:lnTo>
                        <a:pt x="870" y="526"/>
                      </a:lnTo>
                      <a:lnTo>
                        <a:pt x="858" y="532"/>
                      </a:lnTo>
                      <a:lnTo>
                        <a:pt x="848" y="541"/>
                      </a:lnTo>
                      <a:lnTo>
                        <a:pt x="837" y="551"/>
                      </a:lnTo>
                      <a:lnTo>
                        <a:pt x="829" y="563"/>
                      </a:lnTo>
                      <a:lnTo>
                        <a:pt x="820" y="576"/>
                      </a:lnTo>
                      <a:lnTo>
                        <a:pt x="813" y="592"/>
                      </a:lnTo>
                      <a:lnTo>
                        <a:pt x="807" y="608"/>
                      </a:lnTo>
                      <a:lnTo>
                        <a:pt x="802" y="628"/>
                      </a:lnTo>
                      <a:lnTo>
                        <a:pt x="800" y="642"/>
                      </a:lnTo>
                      <a:lnTo>
                        <a:pt x="798" y="655"/>
                      </a:lnTo>
                      <a:lnTo>
                        <a:pt x="797" y="666"/>
                      </a:lnTo>
                      <a:lnTo>
                        <a:pt x="798" y="678"/>
                      </a:lnTo>
                      <a:lnTo>
                        <a:pt x="800" y="687"/>
                      </a:lnTo>
                      <a:lnTo>
                        <a:pt x="803" y="695"/>
                      </a:lnTo>
                      <a:lnTo>
                        <a:pt x="806" y="703"/>
                      </a:lnTo>
                      <a:lnTo>
                        <a:pt x="811" y="709"/>
                      </a:lnTo>
                      <a:lnTo>
                        <a:pt x="816" y="714"/>
                      </a:lnTo>
                      <a:lnTo>
                        <a:pt x="821" y="719"/>
                      </a:lnTo>
                      <a:lnTo>
                        <a:pt x="827" y="723"/>
                      </a:lnTo>
                      <a:lnTo>
                        <a:pt x="835" y="727"/>
                      </a:lnTo>
                      <a:lnTo>
                        <a:pt x="849" y="732"/>
                      </a:lnTo>
                      <a:lnTo>
                        <a:pt x="864" y="736"/>
                      </a:lnTo>
                      <a:lnTo>
                        <a:pt x="964" y="751"/>
                      </a:lnTo>
                      <a:lnTo>
                        <a:pt x="978" y="754"/>
                      </a:lnTo>
                      <a:lnTo>
                        <a:pt x="989" y="757"/>
                      </a:lnTo>
                      <a:lnTo>
                        <a:pt x="997" y="761"/>
                      </a:lnTo>
                      <a:lnTo>
                        <a:pt x="1002" y="766"/>
                      </a:lnTo>
                      <a:lnTo>
                        <a:pt x="1005" y="773"/>
                      </a:lnTo>
                      <a:lnTo>
                        <a:pt x="1006" y="778"/>
                      </a:lnTo>
                      <a:lnTo>
                        <a:pt x="1006" y="784"/>
                      </a:lnTo>
                      <a:lnTo>
                        <a:pt x="1005" y="790"/>
                      </a:lnTo>
                      <a:lnTo>
                        <a:pt x="1001" y="802"/>
                      </a:lnTo>
                      <a:lnTo>
                        <a:pt x="997" y="811"/>
                      </a:lnTo>
                      <a:lnTo>
                        <a:pt x="993" y="814"/>
                      </a:lnTo>
                      <a:lnTo>
                        <a:pt x="991" y="817"/>
                      </a:lnTo>
                      <a:lnTo>
                        <a:pt x="987" y="821"/>
                      </a:lnTo>
                      <a:lnTo>
                        <a:pt x="983" y="822"/>
                      </a:lnTo>
                      <a:lnTo>
                        <a:pt x="973" y="826"/>
                      </a:lnTo>
                      <a:lnTo>
                        <a:pt x="960" y="828"/>
                      </a:lnTo>
                      <a:lnTo>
                        <a:pt x="946" y="830"/>
                      </a:lnTo>
                      <a:lnTo>
                        <a:pt x="929" y="830"/>
                      </a:lnTo>
                      <a:lnTo>
                        <a:pt x="911" y="830"/>
                      </a:lnTo>
                      <a:lnTo>
                        <a:pt x="896" y="828"/>
                      </a:lnTo>
                      <a:lnTo>
                        <a:pt x="884" y="826"/>
                      </a:lnTo>
                      <a:lnTo>
                        <a:pt x="877" y="822"/>
                      </a:lnTo>
                      <a:lnTo>
                        <a:pt x="873" y="819"/>
                      </a:lnTo>
                      <a:lnTo>
                        <a:pt x="872" y="816"/>
                      </a:lnTo>
                      <a:lnTo>
                        <a:pt x="869" y="812"/>
                      </a:lnTo>
                      <a:lnTo>
                        <a:pt x="869" y="808"/>
                      </a:lnTo>
                      <a:lnTo>
                        <a:pt x="869" y="797"/>
                      </a:lnTo>
                      <a:lnTo>
                        <a:pt x="870" y="783"/>
                      </a:lnTo>
                      <a:lnTo>
                        <a:pt x="768" y="783"/>
                      </a:lnTo>
                      <a:lnTo>
                        <a:pt x="764" y="804"/>
                      </a:lnTo>
                      <a:lnTo>
                        <a:pt x="762" y="823"/>
                      </a:lnTo>
                      <a:lnTo>
                        <a:pt x="762" y="841"/>
                      </a:lnTo>
                      <a:lnTo>
                        <a:pt x="763" y="855"/>
                      </a:lnTo>
                      <a:lnTo>
                        <a:pt x="765" y="868"/>
                      </a:lnTo>
                      <a:lnTo>
                        <a:pt x="770" y="879"/>
                      </a:lnTo>
                      <a:lnTo>
                        <a:pt x="778" y="888"/>
                      </a:lnTo>
                      <a:lnTo>
                        <a:pt x="786" y="895"/>
                      </a:lnTo>
                      <a:lnTo>
                        <a:pt x="796" y="902"/>
                      </a:lnTo>
                      <a:lnTo>
                        <a:pt x="807" y="907"/>
                      </a:lnTo>
                      <a:lnTo>
                        <a:pt x="821" y="911"/>
                      </a:lnTo>
                      <a:lnTo>
                        <a:pt x="835" y="913"/>
                      </a:lnTo>
                      <a:lnTo>
                        <a:pt x="851" y="916"/>
                      </a:lnTo>
                      <a:lnTo>
                        <a:pt x="869" y="917"/>
                      </a:lnTo>
                      <a:lnTo>
                        <a:pt x="888" y="917"/>
                      </a:lnTo>
                      <a:lnTo>
                        <a:pt x="910" y="918"/>
                      </a:lnTo>
                      <a:lnTo>
                        <a:pt x="936" y="917"/>
                      </a:lnTo>
                      <a:lnTo>
                        <a:pt x="960" y="917"/>
                      </a:lnTo>
                      <a:lnTo>
                        <a:pt x="982" y="914"/>
                      </a:lnTo>
                      <a:lnTo>
                        <a:pt x="1002" y="912"/>
                      </a:lnTo>
                      <a:lnTo>
                        <a:pt x="1018" y="909"/>
                      </a:lnTo>
                      <a:lnTo>
                        <a:pt x="1034" y="904"/>
                      </a:lnTo>
                      <a:lnTo>
                        <a:pt x="1048" y="899"/>
                      </a:lnTo>
                      <a:lnTo>
                        <a:pt x="1059" y="893"/>
                      </a:lnTo>
                      <a:lnTo>
                        <a:pt x="1069" y="884"/>
                      </a:lnTo>
                      <a:lnTo>
                        <a:pt x="1078" y="875"/>
                      </a:lnTo>
                      <a:lnTo>
                        <a:pt x="1086" y="864"/>
                      </a:lnTo>
                      <a:lnTo>
                        <a:pt x="1092" y="851"/>
                      </a:lnTo>
                      <a:lnTo>
                        <a:pt x="1098" y="837"/>
                      </a:lnTo>
                      <a:lnTo>
                        <a:pt x="1103" y="821"/>
                      </a:lnTo>
                      <a:lnTo>
                        <a:pt x="1108" y="803"/>
                      </a:lnTo>
                      <a:lnTo>
                        <a:pt x="1113" y="783"/>
                      </a:lnTo>
                      <a:lnTo>
                        <a:pt x="1116" y="774"/>
                      </a:lnTo>
                      <a:lnTo>
                        <a:pt x="1116" y="764"/>
                      </a:lnTo>
                      <a:lnTo>
                        <a:pt x="1117" y="755"/>
                      </a:lnTo>
                      <a:lnTo>
                        <a:pt x="1117" y="747"/>
                      </a:lnTo>
                      <a:lnTo>
                        <a:pt x="1116" y="740"/>
                      </a:lnTo>
                      <a:lnTo>
                        <a:pt x="1115" y="732"/>
                      </a:lnTo>
                      <a:lnTo>
                        <a:pt x="1112" y="726"/>
                      </a:lnTo>
                      <a:lnTo>
                        <a:pt x="1108" y="719"/>
                      </a:lnTo>
                      <a:lnTo>
                        <a:pt x="1105" y="714"/>
                      </a:lnTo>
                      <a:lnTo>
                        <a:pt x="1101" y="709"/>
                      </a:lnTo>
                      <a:lnTo>
                        <a:pt x="1096" y="704"/>
                      </a:lnTo>
                      <a:lnTo>
                        <a:pt x="1089" y="701"/>
                      </a:lnTo>
                      <a:lnTo>
                        <a:pt x="1083" y="697"/>
                      </a:lnTo>
                      <a:lnTo>
                        <a:pt x="1075" y="694"/>
                      </a:lnTo>
                      <a:lnTo>
                        <a:pt x="1067" y="692"/>
                      </a:lnTo>
                      <a:lnTo>
                        <a:pt x="1058" y="689"/>
                      </a:lnTo>
                      <a:lnTo>
                        <a:pt x="959" y="669"/>
                      </a:lnTo>
                      <a:lnTo>
                        <a:pt x="944" y="665"/>
                      </a:lnTo>
                      <a:lnTo>
                        <a:pt x="931" y="663"/>
                      </a:lnTo>
                      <a:lnTo>
                        <a:pt x="922" y="659"/>
                      </a:lnTo>
                      <a:lnTo>
                        <a:pt x="915" y="656"/>
                      </a:lnTo>
                      <a:lnTo>
                        <a:pt x="912" y="654"/>
                      </a:lnTo>
                      <a:lnTo>
                        <a:pt x="911" y="651"/>
                      </a:lnTo>
                      <a:lnTo>
                        <a:pt x="910" y="649"/>
                      </a:lnTo>
                      <a:lnTo>
                        <a:pt x="908" y="645"/>
                      </a:lnTo>
                      <a:lnTo>
                        <a:pt x="908" y="637"/>
                      </a:lnTo>
                      <a:lnTo>
                        <a:pt x="910" y="628"/>
                      </a:lnTo>
                      <a:lnTo>
                        <a:pt x="911" y="621"/>
                      </a:lnTo>
                      <a:lnTo>
                        <a:pt x="915" y="613"/>
                      </a:lnTo>
                      <a:lnTo>
                        <a:pt x="918" y="607"/>
                      </a:lnTo>
                      <a:lnTo>
                        <a:pt x="925" y="602"/>
                      </a:lnTo>
                      <a:lnTo>
                        <a:pt x="934" y="598"/>
                      </a:lnTo>
                      <a:lnTo>
                        <a:pt x="945" y="595"/>
                      </a:lnTo>
                      <a:lnTo>
                        <a:pt x="962" y="594"/>
                      </a:lnTo>
                      <a:lnTo>
                        <a:pt x="980" y="593"/>
                      </a:lnTo>
                      <a:lnTo>
                        <a:pt x="996" y="593"/>
                      </a:lnTo>
                      <a:lnTo>
                        <a:pt x="1007" y="594"/>
                      </a:lnTo>
                      <a:lnTo>
                        <a:pt x="1017" y="595"/>
                      </a:lnTo>
                      <a:lnTo>
                        <a:pt x="1025" y="599"/>
                      </a:lnTo>
                      <a:lnTo>
                        <a:pt x="1029" y="602"/>
                      </a:lnTo>
                      <a:lnTo>
                        <a:pt x="1030" y="604"/>
                      </a:lnTo>
                      <a:lnTo>
                        <a:pt x="1032" y="607"/>
                      </a:lnTo>
                      <a:lnTo>
                        <a:pt x="1034" y="612"/>
                      </a:lnTo>
                      <a:lnTo>
                        <a:pt x="1034" y="622"/>
                      </a:lnTo>
                      <a:lnTo>
                        <a:pt x="1031" y="635"/>
                      </a:lnTo>
                      <a:lnTo>
                        <a:pt x="1135" y="635"/>
                      </a:lnTo>
                      <a:close/>
                    </a:path>
                  </a:pathLst>
                </a:custGeom>
                <a:solidFill>
                  <a:srgbClr val="004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13" name="Freeform 10"/>
                <p:cNvSpPr>
                  <a:spLocks/>
                </p:cNvSpPr>
                <p:nvPr/>
              </p:nvSpPr>
              <p:spPr bwMode="auto">
                <a:xfrm>
                  <a:off x="538163" y="66198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252" y="37"/>
                    </a:cxn>
                    <a:cxn ang="0">
                      <a:pos x="176" y="114"/>
                    </a:cxn>
                    <a:cxn ang="0">
                      <a:pos x="124" y="176"/>
                    </a:cxn>
                    <a:cxn ang="0">
                      <a:pos x="94" y="219"/>
                    </a:cxn>
                    <a:cxn ang="0">
                      <a:pos x="66" y="263"/>
                    </a:cxn>
                    <a:cxn ang="0">
                      <a:pos x="43" y="309"/>
                    </a:cxn>
                    <a:cxn ang="0">
                      <a:pos x="24" y="356"/>
                    </a:cxn>
                    <a:cxn ang="0">
                      <a:pos x="10" y="403"/>
                    </a:cxn>
                    <a:cxn ang="0">
                      <a:pos x="1" y="451"/>
                    </a:cxn>
                    <a:cxn ang="0">
                      <a:pos x="0" y="500"/>
                    </a:cxn>
                    <a:cxn ang="0">
                      <a:pos x="5" y="551"/>
                    </a:cxn>
                    <a:cxn ang="0">
                      <a:pos x="17" y="601"/>
                    </a:cxn>
                    <a:cxn ang="0">
                      <a:pos x="37" y="653"/>
                    </a:cxn>
                    <a:cxn ang="0">
                      <a:pos x="65" y="705"/>
                    </a:cxn>
                    <a:cxn ang="0">
                      <a:pos x="108" y="761"/>
                    </a:cxn>
                    <a:cxn ang="0">
                      <a:pos x="165" y="815"/>
                    </a:cxn>
                    <a:cxn ang="0">
                      <a:pos x="227" y="862"/>
                    </a:cxn>
                    <a:cxn ang="0">
                      <a:pos x="295" y="903"/>
                    </a:cxn>
                    <a:cxn ang="0">
                      <a:pos x="367" y="937"/>
                    </a:cxn>
                    <a:cxn ang="0">
                      <a:pos x="443" y="966"/>
                    </a:cxn>
                    <a:cxn ang="0">
                      <a:pos x="523" y="990"/>
                    </a:cxn>
                    <a:cxn ang="0">
                      <a:pos x="604" y="1008"/>
                    </a:cxn>
                    <a:cxn ang="0">
                      <a:pos x="687" y="1023"/>
                    </a:cxn>
                    <a:cxn ang="0">
                      <a:pos x="772" y="1032"/>
                    </a:cxn>
                    <a:cxn ang="0">
                      <a:pos x="856" y="1038"/>
                    </a:cxn>
                    <a:cxn ang="0">
                      <a:pos x="940" y="1039"/>
                    </a:cxn>
                    <a:cxn ang="0">
                      <a:pos x="1024" y="1038"/>
                    </a:cxn>
                    <a:cxn ang="0">
                      <a:pos x="1105" y="1034"/>
                    </a:cxn>
                    <a:cxn ang="0">
                      <a:pos x="1183" y="1028"/>
                    </a:cxn>
                    <a:cxn ang="0">
                      <a:pos x="1258" y="1018"/>
                    </a:cxn>
                    <a:cxn ang="0">
                      <a:pos x="1258" y="1012"/>
                    </a:cxn>
                    <a:cxn ang="0">
                      <a:pos x="1183" y="1008"/>
                    </a:cxn>
                    <a:cxn ang="0">
                      <a:pos x="1106" y="1000"/>
                    </a:cxn>
                    <a:cxn ang="0">
                      <a:pos x="1026" y="989"/>
                    </a:cxn>
                    <a:cxn ang="0">
                      <a:pos x="945" y="974"/>
                    </a:cxn>
                    <a:cxn ang="0">
                      <a:pos x="866" y="955"/>
                    </a:cxn>
                    <a:cxn ang="0">
                      <a:pos x="786" y="931"/>
                    </a:cxn>
                    <a:cxn ang="0">
                      <a:pos x="707" y="903"/>
                    </a:cxn>
                    <a:cxn ang="0">
                      <a:pos x="633" y="871"/>
                    </a:cxn>
                    <a:cxn ang="0">
                      <a:pos x="561" y="833"/>
                    </a:cxn>
                    <a:cxn ang="0">
                      <a:pos x="494" y="790"/>
                    </a:cxn>
                    <a:cxn ang="0">
                      <a:pos x="430" y="742"/>
                    </a:cxn>
                    <a:cxn ang="0">
                      <a:pos x="375" y="689"/>
                    </a:cxn>
                    <a:cxn ang="0">
                      <a:pos x="325" y="629"/>
                    </a:cxn>
                    <a:cxn ang="0">
                      <a:pos x="284" y="563"/>
                    </a:cxn>
                    <a:cxn ang="0">
                      <a:pos x="251" y="493"/>
                    </a:cxn>
                    <a:cxn ang="0">
                      <a:pos x="229" y="424"/>
                    </a:cxn>
                    <a:cxn ang="0">
                      <a:pos x="219" y="366"/>
                    </a:cxn>
                    <a:cxn ang="0">
                      <a:pos x="215" y="308"/>
                    </a:cxn>
                    <a:cxn ang="0">
                      <a:pos x="218" y="251"/>
                    </a:cxn>
                    <a:cxn ang="0">
                      <a:pos x="225" y="194"/>
                    </a:cxn>
                    <a:cxn ang="0">
                      <a:pos x="238" y="137"/>
                    </a:cxn>
                    <a:cxn ang="0">
                      <a:pos x="257" y="81"/>
                    </a:cxn>
                    <a:cxn ang="0">
                      <a:pos x="280" y="27"/>
                    </a:cxn>
                  </a:cxnLst>
                  <a:rect l="0" t="0" r="r" b="b"/>
                  <a:pathLst>
                    <a:path w="1295" h="1039">
                      <a:moveTo>
                        <a:pt x="292" y="0"/>
                      </a:moveTo>
                      <a:lnTo>
                        <a:pt x="252" y="37"/>
                      </a:lnTo>
                      <a:lnTo>
                        <a:pt x="214" y="75"/>
                      </a:lnTo>
                      <a:lnTo>
                        <a:pt x="176" y="114"/>
                      </a:lnTo>
                      <a:lnTo>
                        <a:pt x="141" y="156"/>
                      </a:lnTo>
                      <a:lnTo>
                        <a:pt x="124" y="176"/>
                      </a:lnTo>
                      <a:lnTo>
                        <a:pt x="109" y="198"/>
                      </a:lnTo>
                      <a:lnTo>
                        <a:pt x="94" y="219"/>
                      </a:lnTo>
                      <a:lnTo>
                        <a:pt x="80" y="242"/>
                      </a:lnTo>
                      <a:lnTo>
                        <a:pt x="66" y="263"/>
                      </a:lnTo>
                      <a:lnTo>
                        <a:pt x="55" y="286"/>
                      </a:lnTo>
                      <a:lnTo>
                        <a:pt x="43" y="309"/>
                      </a:lnTo>
                      <a:lnTo>
                        <a:pt x="33" y="332"/>
                      </a:lnTo>
                      <a:lnTo>
                        <a:pt x="24" y="356"/>
                      </a:lnTo>
                      <a:lnTo>
                        <a:pt x="17" y="379"/>
                      </a:lnTo>
                      <a:lnTo>
                        <a:pt x="10" y="403"/>
                      </a:lnTo>
                      <a:lnTo>
                        <a:pt x="5" y="427"/>
                      </a:lnTo>
                      <a:lnTo>
                        <a:pt x="1" y="451"/>
                      </a:lnTo>
                      <a:lnTo>
                        <a:pt x="0" y="476"/>
                      </a:lnTo>
                      <a:lnTo>
                        <a:pt x="0" y="500"/>
                      </a:lnTo>
                      <a:lnTo>
                        <a:pt x="1" y="525"/>
                      </a:lnTo>
                      <a:lnTo>
                        <a:pt x="5" y="551"/>
                      </a:lnTo>
                      <a:lnTo>
                        <a:pt x="10" y="576"/>
                      </a:lnTo>
                      <a:lnTo>
                        <a:pt x="17" y="601"/>
                      </a:lnTo>
                      <a:lnTo>
                        <a:pt x="25" y="628"/>
                      </a:lnTo>
                      <a:lnTo>
                        <a:pt x="37" y="653"/>
                      </a:lnTo>
                      <a:lnTo>
                        <a:pt x="49" y="680"/>
                      </a:lnTo>
                      <a:lnTo>
                        <a:pt x="65" y="705"/>
                      </a:lnTo>
                      <a:lnTo>
                        <a:pt x="81" y="732"/>
                      </a:lnTo>
                      <a:lnTo>
                        <a:pt x="108" y="761"/>
                      </a:lnTo>
                      <a:lnTo>
                        <a:pt x="135" y="789"/>
                      </a:lnTo>
                      <a:lnTo>
                        <a:pt x="165" y="815"/>
                      </a:lnTo>
                      <a:lnTo>
                        <a:pt x="195" y="839"/>
                      </a:lnTo>
                      <a:lnTo>
                        <a:pt x="227" y="862"/>
                      </a:lnTo>
                      <a:lnTo>
                        <a:pt x="261" y="882"/>
                      </a:lnTo>
                      <a:lnTo>
                        <a:pt x="295" y="903"/>
                      </a:lnTo>
                      <a:lnTo>
                        <a:pt x="330" y="920"/>
                      </a:lnTo>
                      <a:lnTo>
                        <a:pt x="367" y="937"/>
                      </a:lnTo>
                      <a:lnTo>
                        <a:pt x="405" y="952"/>
                      </a:lnTo>
                      <a:lnTo>
                        <a:pt x="443" y="966"/>
                      </a:lnTo>
                      <a:lnTo>
                        <a:pt x="482" y="979"/>
                      </a:lnTo>
                      <a:lnTo>
                        <a:pt x="523" y="990"/>
                      </a:lnTo>
                      <a:lnTo>
                        <a:pt x="563" y="1000"/>
                      </a:lnTo>
                      <a:lnTo>
                        <a:pt x="604" y="1008"/>
                      </a:lnTo>
                      <a:lnTo>
                        <a:pt x="645" y="1015"/>
                      </a:lnTo>
                      <a:lnTo>
                        <a:pt x="687" y="1023"/>
                      </a:lnTo>
                      <a:lnTo>
                        <a:pt x="729" y="1028"/>
                      </a:lnTo>
                      <a:lnTo>
                        <a:pt x="772" y="1032"/>
                      </a:lnTo>
                      <a:lnTo>
                        <a:pt x="814" y="1036"/>
                      </a:lnTo>
                      <a:lnTo>
                        <a:pt x="856" y="1038"/>
                      </a:lnTo>
                      <a:lnTo>
                        <a:pt x="899" y="1039"/>
                      </a:lnTo>
                      <a:lnTo>
                        <a:pt x="940" y="1039"/>
                      </a:lnTo>
                      <a:lnTo>
                        <a:pt x="982" y="1039"/>
                      </a:lnTo>
                      <a:lnTo>
                        <a:pt x="1024" y="1038"/>
                      </a:lnTo>
                      <a:lnTo>
                        <a:pt x="1064" y="1037"/>
                      </a:lnTo>
                      <a:lnTo>
                        <a:pt x="1105" y="1034"/>
                      </a:lnTo>
                      <a:lnTo>
                        <a:pt x="1144" y="1032"/>
                      </a:lnTo>
                      <a:lnTo>
                        <a:pt x="1183" y="1028"/>
                      </a:lnTo>
                      <a:lnTo>
                        <a:pt x="1221" y="1023"/>
                      </a:lnTo>
                      <a:lnTo>
                        <a:pt x="1258" y="1018"/>
                      </a:lnTo>
                      <a:lnTo>
                        <a:pt x="1295" y="1013"/>
                      </a:lnTo>
                      <a:lnTo>
                        <a:pt x="1258" y="1012"/>
                      </a:lnTo>
                      <a:lnTo>
                        <a:pt x="1221" y="1010"/>
                      </a:lnTo>
                      <a:lnTo>
                        <a:pt x="1183" y="1008"/>
                      </a:lnTo>
                      <a:lnTo>
                        <a:pt x="1145" y="1004"/>
                      </a:lnTo>
                      <a:lnTo>
                        <a:pt x="1106" y="1000"/>
                      </a:lnTo>
                      <a:lnTo>
                        <a:pt x="1066" y="995"/>
                      </a:lnTo>
                      <a:lnTo>
                        <a:pt x="1026" y="989"/>
                      </a:lnTo>
                      <a:lnTo>
                        <a:pt x="986" y="981"/>
                      </a:lnTo>
                      <a:lnTo>
                        <a:pt x="945" y="974"/>
                      </a:lnTo>
                      <a:lnTo>
                        <a:pt x="905" y="965"/>
                      </a:lnTo>
                      <a:lnTo>
                        <a:pt x="866" y="955"/>
                      </a:lnTo>
                      <a:lnTo>
                        <a:pt x="825" y="943"/>
                      </a:lnTo>
                      <a:lnTo>
                        <a:pt x="786" y="931"/>
                      </a:lnTo>
                      <a:lnTo>
                        <a:pt x="747" y="918"/>
                      </a:lnTo>
                      <a:lnTo>
                        <a:pt x="707" y="903"/>
                      </a:lnTo>
                      <a:lnTo>
                        <a:pt x="670" y="888"/>
                      </a:lnTo>
                      <a:lnTo>
                        <a:pt x="633" y="871"/>
                      </a:lnTo>
                      <a:lnTo>
                        <a:pt x="596" y="852"/>
                      </a:lnTo>
                      <a:lnTo>
                        <a:pt x="561" y="833"/>
                      </a:lnTo>
                      <a:lnTo>
                        <a:pt x="527" y="813"/>
                      </a:lnTo>
                      <a:lnTo>
                        <a:pt x="494" y="790"/>
                      </a:lnTo>
                      <a:lnTo>
                        <a:pt x="462" y="767"/>
                      </a:lnTo>
                      <a:lnTo>
                        <a:pt x="430" y="742"/>
                      </a:lnTo>
                      <a:lnTo>
                        <a:pt x="403" y="717"/>
                      </a:lnTo>
                      <a:lnTo>
                        <a:pt x="375" y="689"/>
                      </a:lnTo>
                      <a:lnTo>
                        <a:pt x="349" y="660"/>
                      </a:lnTo>
                      <a:lnTo>
                        <a:pt x="325" y="629"/>
                      </a:lnTo>
                      <a:lnTo>
                        <a:pt x="304" y="598"/>
                      </a:lnTo>
                      <a:lnTo>
                        <a:pt x="284" y="563"/>
                      </a:lnTo>
                      <a:lnTo>
                        <a:pt x="266" y="529"/>
                      </a:lnTo>
                      <a:lnTo>
                        <a:pt x="251" y="493"/>
                      </a:lnTo>
                      <a:lnTo>
                        <a:pt x="238" y="453"/>
                      </a:lnTo>
                      <a:lnTo>
                        <a:pt x="229" y="424"/>
                      </a:lnTo>
                      <a:lnTo>
                        <a:pt x="223" y="395"/>
                      </a:lnTo>
                      <a:lnTo>
                        <a:pt x="219" y="366"/>
                      </a:lnTo>
                      <a:lnTo>
                        <a:pt x="216" y="337"/>
                      </a:lnTo>
                      <a:lnTo>
                        <a:pt x="215" y="308"/>
                      </a:lnTo>
                      <a:lnTo>
                        <a:pt x="215" y="279"/>
                      </a:lnTo>
                      <a:lnTo>
                        <a:pt x="218" y="251"/>
                      </a:lnTo>
                      <a:lnTo>
                        <a:pt x="220" y="222"/>
                      </a:lnTo>
                      <a:lnTo>
                        <a:pt x="225" y="194"/>
                      </a:lnTo>
                      <a:lnTo>
                        <a:pt x="232" y="165"/>
                      </a:lnTo>
                      <a:lnTo>
                        <a:pt x="238" y="137"/>
                      </a:lnTo>
                      <a:lnTo>
                        <a:pt x="247" y="109"/>
                      </a:lnTo>
                      <a:lnTo>
                        <a:pt x="257" y="81"/>
                      </a:lnTo>
                      <a:lnTo>
                        <a:pt x="267" y="55"/>
                      </a:lnTo>
                      <a:lnTo>
                        <a:pt x="280" y="2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4" name="Freeform 11"/>
                <p:cNvSpPr>
                  <a:spLocks/>
                </p:cNvSpPr>
                <p:nvPr/>
              </p:nvSpPr>
              <p:spPr bwMode="auto">
                <a:xfrm>
                  <a:off x="1192213" y="28733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35" y="27"/>
                    </a:cxn>
                    <a:cxn ang="0">
                      <a:pos x="111" y="31"/>
                    </a:cxn>
                    <a:cxn ang="0">
                      <a:pos x="189" y="39"/>
                    </a:cxn>
                    <a:cxn ang="0">
                      <a:pos x="268" y="50"/>
                    </a:cxn>
                    <a:cxn ang="0">
                      <a:pos x="348" y="65"/>
                    </a:cxn>
                    <a:cxn ang="0">
                      <a:pos x="429" y="84"/>
                    </a:cxn>
                    <a:cxn ang="0">
                      <a:pos x="509" y="108"/>
                    </a:cxn>
                    <a:cxn ang="0">
                      <a:pos x="586" y="136"/>
                    </a:cxn>
                    <a:cxn ang="0">
                      <a:pos x="662" y="169"/>
                    </a:cxn>
                    <a:cxn ang="0">
                      <a:pos x="734" y="206"/>
                    </a:cxn>
                    <a:cxn ang="0">
                      <a:pos x="801" y="249"/>
                    </a:cxn>
                    <a:cxn ang="0">
                      <a:pos x="863" y="297"/>
                    </a:cxn>
                    <a:cxn ang="0">
                      <a:pos x="920" y="350"/>
                    </a:cxn>
                    <a:cxn ang="0">
                      <a:pos x="969" y="410"/>
                    </a:cxn>
                    <a:cxn ang="0">
                      <a:pos x="1011" y="476"/>
                    </a:cxn>
                    <a:cxn ang="0">
                      <a:pos x="1044" y="546"/>
                    </a:cxn>
                    <a:cxn ang="0">
                      <a:pos x="1064" y="615"/>
                    </a:cxn>
                    <a:cxn ang="0">
                      <a:pos x="1076" y="673"/>
                    </a:cxn>
                    <a:cxn ang="0">
                      <a:pos x="1080" y="731"/>
                    </a:cxn>
                    <a:cxn ang="0">
                      <a:pos x="1077" y="788"/>
                    </a:cxn>
                    <a:cxn ang="0">
                      <a:pos x="1069" y="845"/>
                    </a:cxn>
                    <a:cxn ang="0">
                      <a:pos x="1055" y="902"/>
                    </a:cxn>
                    <a:cxn ang="0">
                      <a:pos x="1038" y="958"/>
                    </a:cxn>
                    <a:cxn ang="0">
                      <a:pos x="1015" y="1012"/>
                    </a:cxn>
                    <a:cxn ang="0">
                      <a:pos x="1042" y="1002"/>
                    </a:cxn>
                    <a:cxn ang="0">
                      <a:pos x="1117" y="925"/>
                    </a:cxn>
                    <a:cxn ang="0">
                      <a:pos x="1169" y="863"/>
                    </a:cxn>
                    <a:cxn ang="0">
                      <a:pos x="1201" y="820"/>
                    </a:cxn>
                    <a:cxn ang="0">
                      <a:pos x="1228" y="776"/>
                    </a:cxn>
                    <a:cxn ang="0">
                      <a:pos x="1252" y="730"/>
                    </a:cxn>
                    <a:cxn ang="0">
                      <a:pos x="1271" y="683"/>
                    </a:cxn>
                    <a:cxn ang="0">
                      <a:pos x="1285" y="636"/>
                    </a:cxn>
                    <a:cxn ang="0">
                      <a:pos x="1292" y="588"/>
                    </a:cxn>
                    <a:cxn ang="0">
                      <a:pos x="1295" y="539"/>
                    </a:cxn>
                    <a:cxn ang="0">
                      <a:pos x="1290" y="488"/>
                    </a:cxn>
                    <a:cxn ang="0">
                      <a:pos x="1278" y="438"/>
                    </a:cxn>
                    <a:cxn ang="0">
                      <a:pos x="1258" y="386"/>
                    </a:cxn>
                    <a:cxn ang="0">
                      <a:pos x="1230" y="334"/>
                    </a:cxn>
                    <a:cxn ang="0">
                      <a:pos x="1187" y="278"/>
                    </a:cxn>
                    <a:cxn ang="0">
                      <a:pos x="1130" y="224"/>
                    </a:cxn>
                    <a:cxn ang="0">
                      <a:pos x="1067" y="177"/>
                    </a:cxn>
                    <a:cxn ang="0">
                      <a:pos x="1000" y="136"/>
                    </a:cxn>
                    <a:cxn ang="0">
                      <a:pos x="926" y="102"/>
                    </a:cxn>
                    <a:cxn ang="0">
                      <a:pos x="850" y="73"/>
                    </a:cxn>
                    <a:cxn ang="0">
                      <a:pos x="772" y="49"/>
                    </a:cxn>
                    <a:cxn ang="0">
                      <a:pos x="690" y="31"/>
                    </a:cxn>
                    <a:cxn ang="0">
                      <a:pos x="606" y="16"/>
                    </a:cxn>
                    <a:cxn ang="0">
                      <a:pos x="523" y="7"/>
                    </a:cxn>
                    <a:cxn ang="0">
                      <a:pos x="438" y="1"/>
                    </a:cxn>
                    <a:cxn ang="0">
                      <a:pos x="354" y="0"/>
                    </a:cxn>
                    <a:cxn ang="0">
                      <a:pos x="271" y="1"/>
                    </a:cxn>
                    <a:cxn ang="0">
                      <a:pos x="190" y="5"/>
                    </a:cxn>
                    <a:cxn ang="0">
                      <a:pos x="111" y="11"/>
                    </a:cxn>
                    <a:cxn ang="0">
                      <a:pos x="35" y="21"/>
                    </a:cxn>
                  </a:cxnLst>
                  <a:rect l="0" t="0" r="r" b="b"/>
                  <a:pathLst>
                    <a:path w="1295" h="1039">
                      <a:moveTo>
                        <a:pt x="0" y="26"/>
                      </a:moveTo>
                      <a:lnTo>
                        <a:pt x="35" y="27"/>
                      </a:lnTo>
                      <a:lnTo>
                        <a:pt x="73" y="29"/>
                      </a:lnTo>
                      <a:lnTo>
                        <a:pt x="111" y="31"/>
                      </a:lnTo>
                      <a:lnTo>
                        <a:pt x="149" y="35"/>
                      </a:lnTo>
                      <a:lnTo>
                        <a:pt x="189" y="39"/>
                      </a:lnTo>
                      <a:lnTo>
                        <a:pt x="228" y="44"/>
                      </a:lnTo>
                      <a:lnTo>
                        <a:pt x="268" y="50"/>
                      </a:lnTo>
                      <a:lnTo>
                        <a:pt x="309" y="58"/>
                      </a:lnTo>
                      <a:lnTo>
                        <a:pt x="348" y="65"/>
                      </a:lnTo>
                      <a:lnTo>
                        <a:pt x="389" y="74"/>
                      </a:lnTo>
                      <a:lnTo>
                        <a:pt x="429" y="84"/>
                      </a:lnTo>
                      <a:lnTo>
                        <a:pt x="468" y="96"/>
                      </a:lnTo>
                      <a:lnTo>
                        <a:pt x="509" y="108"/>
                      </a:lnTo>
                      <a:lnTo>
                        <a:pt x="548" y="121"/>
                      </a:lnTo>
                      <a:lnTo>
                        <a:pt x="586" y="136"/>
                      </a:lnTo>
                      <a:lnTo>
                        <a:pt x="624" y="151"/>
                      </a:lnTo>
                      <a:lnTo>
                        <a:pt x="662" y="169"/>
                      </a:lnTo>
                      <a:lnTo>
                        <a:pt x="699" y="187"/>
                      </a:lnTo>
                      <a:lnTo>
                        <a:pt x="734" y="206"/>
                      </a:lnTo>
                      <a:lnTo>
                        <a:pt x="768" y="226"/>
                      </a:lnTo>
                      <a:lnTo>
                        <a:pt x="801" y="249"/>
                      </a:lnTo>
                      <a:lnTo>
                        <a:pt x="833" y="272"/>
                      </a:lnTo>
                      <a:lnTo>
                        <a:pt x="863" y="297"/>
                      </a:lnTo>
                      <a:lnTo>
                        <a:pt x="892" y="322"/>
                      </a:lnTo>
                      <a:lnTo>
                        <a:pt x="920" y="350"/>
                      </a:lnTo>
                      <a:lnTo>
                        <a:pt x="945" y="379"/>
                      </a:lnTo>
                      <a:lnTo>
                        <a:pt x="969" y="410"/>
                      </a:lnTo>
                      <a:lnTo>
                        <a:pt x="991" y="441"/>
                      </a:lnTo>
                      <a:lnTo>
                        <a:pt x="1011" y="476"/>
                      </a:lnTo>
                      <a:lnTo>
                        <a:pt x="1029" y="510"/>
                      </a:lnTo>
                      <a:lnTo>
                        <a:pt x="1044" y="546"/>
                      </a:lnTo>
                      <a:lnTo>
                        <a:pt x="1057" y="586"/>
                      </a:lnTo>
                      <a:lnTo>
                        <a:pt x="1064" y="615"/>
                      </a:lnTo>
                      <a:lnTo>
                        <a:pt x="1071" y="644"/>
                      </a:lnTo>
                      <a:lnTo>
                        <a:pt x="1076" y="673"/>
                      </a:lnTo>
                      <a:lnTo>
                        <a:pt x="1078" y="702"/>
                      </a:lnTo>
                      <a:lnTo>
                        <a:pt x="1080" y="731"/>
                      </a:lnTo>
                      <a:lnTo>
                        <a:pt x="1080" y="760"/>
                      </a:lnTo>
                      <a:lnTo>
                        <a:pt x="1077" y="788"/>
                      </a:lnTo>
                      <a:lnTo>
                        <a:pt x="1074" y="817"/>
                      </a:lnTo>
                      <a:lnTo>
                        <a:pt x="1069" y="845"/>
                      </a:lnTo>
                      <a:lnTo>
                        <a:pt x="1063" y="874"/>
                      </a:lnTo>
                      <a:lnTo>
                        <a:pt x="1055" y="902"/>
                      </a:lnTo>
                      <a:lnTo>
                        <a:pt x="1048" y="930"/>
                      </a:lnTo>
                      <a:lnTo>
                        <a:pt x="1038" y="958"/>
                      </a:lnTo>
                      <a:lnTo>
                        <a:pt x="1026" y="984"/>
                      </a:lnTo>
                      <a:lnTo>
                        <a:pt x="1015" y="1012"/>
                      </a:lnTo>
                      <a:lnTo>
                        <a:pt x="1002" y="1039"/>
                      </a:lnTo>
                      <a:lnTo>
                        <a:pt x="1042" y="1002"/>
                      </a:lnTo>
                      <a:lnTo>
                        <a:pt x="1081" y="964"/>
                      </a:lnTo>
                      <a:lnTo>
                        <a:pt x="1117" y="925"/>
                      </a:lnTo>
                      <a:lnTo>
                        <a:pt x="1153" y="883"/>
                      </a:lnTo>
                      <a:lnTo>
                        <a:pt x="1169" y="863"/>
                      </a:lnTo>
                      <a:lnTo>
                        <a:pt x="1186" y="841"/>
                      </a:lnTo>
                      <a:lnTo>
                        <a:pt x="1201" y="820"/>
                      </a:lnTo>
                      <a:lnTo>
                        <a:pt x="1215" y="797"/>
                      </a:lnTo>
                      <a:lnTo>
                        <a:pt x="1228" y="776"/>
                      </a:lnTo>
                      <a:lnTo>
                        <a:pt x="1240" y="753"/>
                      </a:lnTo>
                      <a:lnTo>
                        <a:pt x="1252" y="730"/>
                      </a:lnTo>
                      <a:lnTo>
                        <a:pt x="1262" y="707"/>
                      </a:lnTo>
                      <a:lnTo>
                        <a:pt x="1271" y="683"/>
                      </a:lnTo>
                      <a:lnTo>
                        <a:pt x="1278" y="660"/>
                      </a:lnTo>
                      <a:lnTo>
                        <a:pt x="1285" y="636"/>
                      </a:lnTo>
                      <a:lnTo>
                        <a:pt x="1290" y="612"/>
                      </a:lnTo>
                      <a:lnTo>
                        <a:pt x="1292" y="588"/>
                      </a:lnTo>
                      <a:lnTo>
                        <a:pt x="1295" y="563"/>
                      </a:lnTo>
                      <a:lnTo>
                        <a:pt x="1295" y="539"/>
                      </a:lnTo>
                      <a:lnTo>
                        <a:pt x="1293" y="514"/>
                      </a:lnTo>
                      <a:lnTo>
                        <a:pt x="1290" y="488"/>
                      </a:lnTo>
                      <a:lnTo>
                        <a:pt x="1285" y="463"/>
                      </a:lnTo>
                      <a:lnTo>
                        <a:pt x="1278" y="438"/>
                      </a:lnTo>
                      <a:lnTo>
                        <a:pt x="1269" y="411"/>
                      </a:lnTo>
                      <a:lnTo>
                        <a:pt x="1258" y="386"/>
                      </a:lnTo>
                      <a:lnTo>
                        <a:pt x="1245" y="359"/>
                      </a:lnTo>
                      <a:lnTo>
                        <a:pt x="1230" y="334"/>
                      </a:lnTo>
                      <a:lnTo>
                        <a:pt x="1212" y="307"/>
                      </a:lnTo>
                      <a:lnTo>
                        <a:pt x="1187" y="278"/>
                      </a:lnTo>
                      <a:lnTo>
                        <a:pt x="1159" y="250"/>
                      </a:lnTo>
                      <a:lnTo>
                        <a:pt x="1130" y="224"/>
                      </a:lnTo>
                      <a:lnTo>
                        <a:pt x="1100" y="200"/>
                      </a:lnTo>
                      <a:lnTo>
                        <a:pt x="1067" y="177"/>
                      </a:lnTo>
                      <a:lnTo>
                        <a:pt x="1034" y="157"/>
                      </a:lnTo>
                      <a:lnTo>
                        <a:pt x="1000" y="136"/>
                      </a:lnTo>
                      <a:lnTo>
                        <a:pt x="963" y="119"/>
                      </a:lnTo>
                      <a:lnTo>
                        <a:pt x="926" y="102"/>
                      </a:lnTo>
                      <a:lnTo>
                        <a:pt x="890" y="87"/>
                      </a:lnTo>
                      <a:lnTo>
                        <a:pt x="850" y="73"/>
                      </a:lnTo>
                      <a:lnTo>
                        <a:pt x="811" y="60"/>
                      </a:lnTo>
                      <a:lnTo>
                        <a:pt x="772" y="49"/>
                      </a:lnTo>
                      <a:lnTo>
                        <a:pt x="731" y="39"/>
                      </a:lnTo>
                      <a:lnTo>
                        <a:pt x="690" y="31"/>
                      </a:lnTo>
                      <a:lnTo>
                        <a:pt x="648" y="24"/>
                      </a:lnTo>
                      <a:lnTo>
                        <a:pt x="606" y="16"/>
                      </a:lnTo>
                      <a:lnTo>
                        <a:pt x="564" y="11"/>
                      </a:lnTo>
                      <a:lnTo>
                        <a:pt x="523" y="7"/>
                      </a:lnTo>
                      <a:lnTo>
                        <a:pt x="481" y="3"/>
                      </a:lnTo>
                      <a:lnTo>
                        <a:pt x="438" y="1"/>
                      </a:lnTo>
                      <a:lnTo>
                        <a:pt x="396" y="0"/>
                      </a:lnTo>
                      <a:lnTo>
                        <a:pt x="354" y="0"/>
                      </a:lnTo>
                      <a:lnTo>
                        <a:pt x="313" y="0"/>
                      </a:lnTo>
                      <a:lnTo>
                        <a:pt x="271" y="1"/>
                      </a:lnTo>
                      <a:lnTo>
                        <a:pt x="230" y="2"/>
                      </a:lnTo>
                      <a:lnTo>
                        <a:pt x="190" y="5"/>
                      </a:lnTo>
                      <a:lnTo>
                        <a:pt x="151" y="7"/>
                      </a:lnTo>
                      <a:lnTo>
                        <a:pt x="111" y="11"/>
                      </a:lnTo>
                      <a:lnTo>
                        <a:pt x="73" y="16"/>
                      </a:lnTo>
                      <a:lnTo>
                        <a:pt x="35" y="21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E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9" name="Freeform 7"/>
              <p:cNvSpPr>
                <a:spLocks/>
              </p:cNvSpPr>
              <p:nvPr/>
            </p:nvSpPr>
            <p:spPr bwMode="auto">
              <a:xfrm>
                <a:off x="1272564" y="-3401"/>
                <a:ext cx="387262" cy="702126"/>
              </a:xfrm>
              <a:custGeom>
                <a:avLst/>
                <a:gdLst/>
                <a:ahLst/>
                <a:cxnLst>
                  <a:cxn ang="0">
                    <a:pos x="1501" y="0"/>
                  </a:cxn>
                  <a:cxn ang="0">
                    <a:pos x="1520" y="62"/>
                  </a:cxn>
                  <a:cxn ang="0">
                    <a:pos x="1538" y="127"/>
                  </a:cxn>
                  <a:cxn ang="0">
                    <a:pos x="1552" y="191"/>
                  </a:cxn>
                  <a:cxn ang="0">
                    <a:pos x="1563" y="258"/>
                  </a:cxn>
                  <a:cxn ang="0">
                    <a:pos x="1571" y="325"/>
                  </a:cxn>
                  <a:cxn ang="0">
                    <a:pos x="1574" y="395"/>
                  </a:cxn>
                  <a:cxn ang="0">
                    <a:pos x="1576" y="465"/>
                  </a:cxn>
                  <a:cxn ang="0">
                    <a:pos x="1574" y="537"/>
                  </a:cxn>
                  <a:cxn ang="0">
                    <a:pos x="1562" y="671"/>
                  </a:cxn>
                  <a:cxn ang="0">
                    <a:pos x="1538" y="806"/>
                  </a:cxn>
                  <a:cxn ang="0">
                    <a:pos x="1502" y="942"/>
                  </a:cxn>
                  <a:cxn ang="0">
                    <a:pos x="1457" y="1076"/>
                  </a:cxn>
                  <a:cxn ang="0">
                    <a:pos x="1401" y="1211"/>
                  </a:cxn>
                  <a:cxn ang="0">
                    <a:pos x="1335" y="1344"/>
                  </a:cxn>
                  <a:cxn ang="0">
                    <a:pos x="1261" y="1477"/>
                  </a:cxn>
                  <a:cxn ang="0">
                    <a:pos x="1176" y="1609"/>
                  </a:cxn>
                  <a:cxn ang="0">
                    <a:pos x="1082" y="1739"/>
                  </a:cxn>
                  <a:cxn ang="0">
                    <a:pos x="980" y="1868"/>
                  </a:cxn>
                  <a:cxn ang="0">
                    <a:pos x="868" y="1995"/>
                  </a:cxn>
                  <a:cxn ang="0">
                    <a:pos x="749" y="2119"/>
                  </a:cxn>
                  <a:cxn ang="0">
                    <a:pos x="623" y="2241"/>
                  </a:cxn>
                  <a:cxn ang="0">
                    <a:pos x="489" y="2360"/>
                  </a:cxn>
                  <a:cxn ang="0">
                    <a:pos x="347" y="2476"/>
                  </a:cxn>
                  <a:cxn ang="0">
                    <a:pos x="199" y="2589"/>
                  </a:cxn>
                  <a:cxn ang="0">
                    <a:pos x="0" y="2580"/>
                  </a:cxn>
                  <a:cxn ang="0">
                    <a:pos x="146" y="2472"/>
                  </a:cxn>
                  <a:cxn ang="0">
                    <a:pos x="286" y="2361"/>
                  </a:cxn>
                  <a:cxn ang="0">
                    <a:pos x="419" y="2247"/>
                  </a:cxn>
                  <a:cxn ang="0">
                    <a:pos x="544" y="2129"/>
                  </a:cxn>
                  <a:cxn ang="0">
                    <a:pos x="662" y="2010"/>
                  </a:cxn>
                  <a:cxn ang="0">
                    <a:pos x="771" y="1887"/>
                  </a:cxn>
                  <a:cxn ang="0">
                    <a:pos x="873" y="1763"/>
                  </a:cxn>
                  <a:cxn ang="0">
                    <a:pos x="966" y="1638"/>
                  </a:cxn>
                  <a:cxn ang="0">
                    <a:pos x="1049" y="1510"/>
                  </a:cxn>
                  <a:cxn ang="0">
                    <a:pos x="1124" y="1382"/>
                  </a:cxn>
                  <a:cxn ang="0">
                    <a:pos x="1190" y="1252"/>
                  </a:cxn>
                  <a:cxn ang="0">
                    <a:pos x="1244" y="1122"/>
                  </a:cxn>
                  <a:cxn ang="0">
                    <a:pos x="1290" y="991"/>
                  </a:cxn>
                  <a:cxn ang="0">
                    <a:pos x="1324" y="861"/>
                  </a:cxn>
                  <a:cxn ang="0">
                    <a:pos x="1348" y="729"/>
                  </a:cxn>
                  <a:cxn ang="0">
                    <a:pos x="1361" y="599"/>
                  </a:cxn>
                  <a:cxn ang="0">
                    <a:pos x="1362" y="518"/>
                  </a:cxn>
                  <a:cxn ang="0">
                    <a:pos x="1359" y="439"/>
                  </a:cxn>
                  <a:cxn ang="0">
                    <a:pos x="1353" y="362"/>
                  </a:cxn>
                  <a:cxn ang="0">
                    <a:pos x="1342" y="286"/>
                  </a:cxn>
                  <a:cxn ang="0">
                    <a:pos x="1326" y="211"/>
                  </a:cxn>
                  <a:cxn ang="0">
                    <a:pos x="1306" y="139"/>
                  </a:cxn>
                  <a:cxn ang="0">
                    <a:pos x="1282" y="68"/>
                  </a:cxn>
                  <a:cxn ang="0">
                    <a:pos x="1254" y="0"/>
                  </a:cxn>
                </a:cxnLst>
                <a:rect l="0" t="0" r="r" b="b"/>
                <a:pathLst>
                  <a:path w="1576" h="2589">
                    <a:moveTo>
                      <a:pt x="1254" y="0"/>
                    </a:moveTo>
                    <a:lnTo>
                      <a:pt x="1501" y="0"/>
                    </a:lnTo>
                    <a:lnTo>
                      <a:pt x="1511" y="32"/>
                    </a:lnTo>
                    <a:lnTo>
                      <a:pt x="1520" y="62"/>
                    </a:lnTo>
                    <a:lnTo>
                      <a:pt x="1529" y="95"/>
                    </a:lnTo>
                    <a:lnTo>
                      <a:pt x="1538" y="127"/>
                    </a:lnTo>
                    <a:lnTo>
                      <a:pt x="1545" y="159"/>
                    </a:lnTo>
                    <a:lnTo>
                      <a:pt x="1552" y="191"/>
                    </a:lnTo>
                    <a:lnTo>
                      <a:pt x="1558" y="225"/>
                    </a:lnTo>
                    <a:lnTo>
                      <a:pt x="1563" y="258"/>
                    </a:lnTo>
                    <a:lnTo>
                      <a:pt x="1567" y="292"/>
                    </a:lnTo>
                    <a:lnTo>
                      <a:pt x="1571" y="325"/>
                    </a:lnTo>
                    <a:lnTo>
                      <a:pt x="1573" y="361"/>
                    </a:lnTo>
                    <a:lnTo>
                      <a:pt x="1574" y="395"/>
                    </a:lnTo>
                    <a:lnTo>
                      <a:pt x="1576" y="429"/>
                    </a:lnTo>
                    <a:lnTo>
                      <a:pt x="1576" y="465"/>
                    </a:lnTo>
                    <a:lnTo>
                      <a:pt x="1576" y="500"/>
                    </a:lnTo>
                    <a:lnTo>
                      <a:pt x="1574" y="537"/>
                    </a:lnTo>
                    <a:lnTo>
                      <a:pt x="1569" y="604"/>
                    </a:lnTo>
                    <a:lnTo>
                      <a:pt x="1562" y="671"/>
                    </a:lnTo>
                    <a:lnTo>
                      <a:pt x="1550" y="738"/>
                    </a:lnTo>
                    <a:lnTo>
                      <a:pt x="1538" y="806"/>
                    </a:lnTo>
                    <a:lnTo>
                      <a:pt x="1521" y="873"/>
                    </a:lnTo>
                    <a:lnTo>
                      <a:pt x="1502" y="942"/>
                    </a:lnTo>
                    <a:lnTo>
                      <a:pt x="1481" y="1009"/>
                    </a:lnTo>
                    <a:lnTo>
                      <a:pt x="1457" y="1076"/>
                    </a:lnTo>
                    <a:lnTo>
                      <a:pt x="1430" y="1144"/>
                    </a:lnTo>
                    <a:lnTo>
                      <a:pt x="1401" y="1211"/>
                    </a:lnTo>
                    <a:lnTo>
                      <a:pt x="1369" y="1279"/>
                    </a:lnTo>
                    <a:lnTo>
                      <a:pt x="1335" y="1344"/>
                    </a:lnTo>
                    <a:lnTo>
                      <a:pt x="1299" y="1411"/>
                    </a:lnTo>
                    <a:lnTo>
                      <a:pt x="1261" y="1477"/>
                    </a:lnTo>
                    <a:lnTo>
                      <a:pt x="1219" y="1544"/>
                    </a:lnTo>
                    <a:lnTo>
                      <a:pt x="1176" y="1609"/>
                    </a:lnTo>
                    <a:lnTo>
                      <a:pt x="1130" y="1675"/>
                    </a:lnTo>
                    <a:lnTo>
                      <a:pt x="1082" y="1739"/>
                    </a:lnTo>
                    <a:lnTo>
                      <a:pt x="1032" y="1804"/>
                    </a:lnTo>
                    <a:lnTo>
                      <a:pt x="980" y="1868"/>
                    </a:lnTo>
                    <a:lnTo>
                      <a:pt x="925" y="1932"/>
                    </a:lnTo>
                    <a:lnTo>
                      <a:pt x="868" y="1995"/>
                    </a:lnTo>
                    <a:lnTo>
                      <a:pt x="810" y="2057"/>
                    </a:lnTo>
                    <a:lnTo>
                      <a:pt x="749" y="2119"/>
                    </a:lnTo>
                    <a:lnTo>
                      <a:pt x="687" y="2180"/>
                    </a:lnTo>
                    <a:lnTo>
                      <a:pt x="623" y="2241"/>
                    </a:lnTo>
                    <a:lnTo>
                      <a:pt x="557" y="2300"/>
                    </a:lnTo>
                    <a:lnTo>
                      <a:pt x="489" y="2360"/>
                    </a:lnTo>
                    <a:lnTo>
                      <a:pt x="419" y="2418"/>
                    </a:lnTo>
                    <a:lnTo>
                      <a:pt x="347" y="2476"/>
                    </a:lnTo>
                    <a:lnTo>
                      <a:pt x="273" y="2533"/>
                    </a:lnTo>
                    <a:lnTo>
                      <a:pt x="199" y="2589"/>
                    </a:lnTo>
                    <a:lnTo>
                      <a:pt x="0" y="2589"/>
                    </a:lnTo>
                    <a:lnTo>
                      <a:pt x="0" y="2580"/>
                    </a:lnTo>
                    <a:lnTo>
                      <a:pt x="74" y="2527"/>
                    </a:lnTo>
                    <a:lnTo>
                      <a:pt x="146" y="2472"/>
                    </a:lnTo>
                    <a:lnTo>
                      <a:pt x="217" y="2417"/>
                    </a:lnTo>
                    <a:lnTo>
                      <a:pt x="286" y="2361"/>
                    </a:lnTo>
                    <a:lnTo>
                      <a:pt x="353" y="2304"/>
                    </a:lnTo>
                    <a:lnTo>
                      <a:pt x="419" y="2247"/>
                    </a:lnTo>
                    <a:lnTo>
                      <a:pt x="482" y="2189"/>
                    </a:lnTo>
                    <a:lnTo>
                      <a:pt x="544" y="2129"/>
                    </a:lnTo>
                    <a:lnTo>
                      <a:pt x="604" y="2070"/>
                    </a:lnTo>
                    <a:lnTo>
                      <a:pt x="662" y="2010"/>
                    </a:lnTo>
                    <a:lnTo>
                      <a:pt x="718" y="1949"/>
                    </a:lnTo>
                    <a:lnTo>
                      <a:pt x="771" y="1887"/>
                    </a:lnTo>
                    <a:lnTo>
                      <a:pt x="823" y="1825"/>
                    </a:lnTo>
                    <a:lnTo>
                      <a:pt x="873" y="1763"/>
                    </a:lnTo>
                    <a:lnTo>
                      <a:pt x="920" y="1701"/>
                    </a:lnTo>
                    <a:lnTo>
                      <a:pt x="966" y="1638"/>
                    </a:lnTo>
                    <a:lnTo>
                      <a:pt x="1009" y="1575"/>
                    </a:lnTo>
                    <a:lnTo>
                      <a:pt x="1049" y="1510"/>
                    </a:lnTo>
                    <a:lnTo>
                      <a:pt x="1088" y="1447"/>
                    </a:lnTo>
                    <a:lnTo>
                      <a:pt x="1124" y="1382"/>
                    </a:lnTo>
                    <a:lnTo>
                      <a:pt x="1158" y="1318"/>
                    </a:lnTo>
                    <a:lnTo>
                      <a:pt x="1190" y="1252"/>
                    </a:lnTo>
                    <a:lnTo>
                      <a:pt x="1219" y="1187"/>
                    </a:lnTo>
                    <a:lnTo>
                      <a:pt x="1244" y="1122"/>
                    </a:lnTo>
                    <a:lnTo>
                      <a:pt x="1268" y="1057"/>
                    </a:lnTo>
                    <a:lnTo>
                      <a:pt x="1290" y="991"/>
                    </a:lnTo>
                    <a:lnTo>
                      <a:pt x="1309" y="925"/>
                    </a:lnTo>
                    <a:lnTo>
                      <a:pt x="1324" y="861"/>
                    </a:lnTo>
                    <a:lnTo>
                      <a:pt x="1338" y="795"/>
                    </a:lnTo>
                    <a:lnTo>
                      <a:pt x="1348" y="729"/>
                    </a:lnTo>
                    <a:lnTo>
                      <a:pt x="1355" y="663"/>
                    </a:lnTo>
                    <a:lnTo>
                      <a:pt x="1361" y="599"/>
                    </a:lnTo>
                    <a:lnTo>
                      <a:pt x="1362" y="558"/>
                    </a:lnTo>
                    <a:lnTo>
                      <a:pt x="1362" y="518"/>
                    </a:lnTo>
                    <a:lnTo>
                      <a:pt x="1362" y="478"/>
                    </a:lnTo>
                    <a:lnTo>
                      <a:pt x="1359" y="439"/>
                    </a:lnTo>
                    <a:lnTo>
                      <a:pt x="1357" y="400"/>
                    </a:lnTo>
                    <a:lnTo>
                      <a:pt x="1353" y="362"/>
                    </a:lnTo>
                    <a:lnTo>
                      <a:pt x="1348" y="323"/>
                    </a:lnTo>
                    <a:lnTo>
                      <a:pt x="1342" y="286"/>
                    </a:lnTo>
                    <a:lnTo>
                      <a:pt x="1334" y="248"/>
                    </a:lnTo>
                    <a:lnTo>
                      <a:pt x="1326" y="211"/>
                    </a:lnTo>
                    <a:lnTo>
                      <a:pt x="1316" y="175"/>
                    </a:lnTo>
                    <a:lnTo>
                      <a:pt x="1306" y="139"/>
                    </a:lnTo>
                    <a:lnTo>
                      <a:pt x="1295" y="104"/>
                    </a:lnTo>
                    <a:lnTo>
                      <a:pt x="1282" y="68"/>
                    </a:lnTo>
                    <a:lnTo>
                      <a:pt x="1269" y="34"/>
                    </a:lnTo>
                    <a:lnTo>
                      <a:pt x="1254" y="0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" name="Freeform 12"/>
              <p:cNvSpPr>
                <a:spLocks/>
              </p:cNvSpPr>
              <p:nvPr/>
            </p:nvSpPr>
            <p:spPr bwMode="auto">
              <a:xfrm>
                <a:off x="1140022" y="-3401"/>
                <a:ext cx="397090" cy="702126"/>
              </a:xfrm>
              <a:custGeom>
                <a:avLst/>
                <a:gdLst/>
                <a:ahLst/>
                <a:cxnLst>
                  <a:cxn ang="0">
                    <a:pos x="1474" y="0"/>
                  </a:cxn>
                  <a:cxn ang="0">
                    <a:pos x="1509" y="72"/>
                  </a:cxn>
                  <a:cxn ang="0">
                    <a:pos x="1541" y="148"/>
                  </a:cxn>
                  <a:cxn ang="0">
                    <a:pos x="1566" y="225"/>
                  </a:cxn>
                  <a:cxn ang="0">
                    <a:pos x="1586" y="304"/>
                  </a:cxn>
                  <a:cxn ang="0">
                    <a:pos x="1601" y="386"/>
                  </a:cxn>
                  <a:cxn ang="0">
                    <a:pos x="1611" y="470"/>
                  </a:cxn>
                  <a:cxn ang="0">
                    <a:pos x="1615" y="556"/>
                  </a:cxn>
                  <a:cxn ang="0">
                    <a:pos x="1613" y="643"/>
                  </a:cxn>
                  <a:cxn ang="0">
                    <a:pos x="1600" y="773"/>
                  </a:cxn>
                  <a:cxn ang="0">
                    <a:pos x="1576" y="903"/>
                  </a:cxn>
                  <a:cxn ang="0">
                    <a:pos x="1541" y="1033"/>
                  </a:cxn>
                  <a:cxn ang="0">
                    <a:pos x="1494" y="1162"/>
                  </a:cxn>
                  <a:cxn ang="0">
                    <a:pos x="1437" y="1291"/>
                  </a:cxn>
                  <a:cxn ang="0">
                    <a:pos x="1368" y="1419"/>
                  </a:cxn>
                  <a:cxn ang="0">
                    <a:pos x="1291" y="1546"/>
                  </a:cxn>
                  <a:cxn ang="0">
                    <a:pos x="1204" y="1671"/>
                  </a:cxn>
                  <a:cxn ang="0">
                    <a:pos x="1108" y="1795"/>
                  </a:cxn>
                  <a:cxn ang="0">
                    <a:pos x="1003" y="1917"/>
                  </a:cxn>
                  <a:cxn ang="0">
                    <a:pos x="889" y="2036"/>
                  </a:cxn>
                  <a:cxn ang="0">
                    <a:pos x="767" y="2153"/>
                  </a:cxn>
                  <a:cxn ang="0">
                    <a:pos x="638" y="2267"/>
                  </a:cxn>
                  <a:cxn ang="0">
                    <a:pos x="502" y="2377"/>
                  </a:cxn>
                  <a:cxn ang="0">
                    <a:pos x="357" y="2485"/>
                  </a:cxn>
                  <a:cxn ang="0">
                    <a:pos x="207" y="2589"/>
                  </a:cxn>
                  <a:cxn ang="0">
                    <a:pos x="76" y="2539"/>
                  </a:cxn>
                  <a:cxn ang="0">
                    <a:pos x="224" y="2439"/>
                  </a:cxn>
                  <a:cxn ang="0">
                    <a:pos x="365" y="2334"/>
                  </a:cxn>
                  <a:cxn ang="0">
                    <a:pos x="499" y="2227"/>
                  </a:cxn>
                  <a:cxn ang="0">
                    <a:pos x="624" y="2115"/>
                  </a:cxn>
                  <a:cxn ang="0">
                    <a:pos x="743" y="2001"/>
                  </a:cxn>
                  <a:cxn ang="0">
                    <a:pos x="853" y="1884"/>
                  </a:cxn>
                  <a:cxn ang="0">
                    <a:pos x="955" y="1765"/>
                  </a:cxn>
                  <a:cxn ang="0">
                    <a:pos x="1047" y="1644"/>
                  </a:cxn>
                  <a:cxn ang="0">
                    <a:pos x="1129" y="1522"/>
                  </a:cxn>
                  <a:cxn ang="0">
                    <a:pos x="1203" y="1398"/>
                  </a:cxn>
                  <a:cxn ang="0">
                    <a:pos x="1265" y="1272"/>
                  </a:cxn>
                  <a:cxn ang="0">
                    <a:pos x="1318" y="1146"/>
                  </a:cxn>
                  <a:cxn ang="0">
                    <a:pos x="1360" y="1019"/>
                  </a:cxn>
                  <a:cxn ang="0">
                    <a:pos x="1390" y="892"/>
                  </a:cxn>
                  <a:cxn ang="0">
                    <a:pos x="1408" y="766"/>
                  </a:cxn>
                  <a:cxn ang="0">
                    <a:pos x="1414" y="654"/>
                  </a:cxn>
                  <a:cxn ang="0">
                    <a:pos x="1412" y="557"/>
                  </a:cxn>
                  <a:cxn ang="0">
                    <a:pos x="1401" y="463"/>
                  </a:cxn>
                  <a:cxn ang="0">
                    <a:pos x="1385" y="372"/>
                  </a:cxn>
                  <a:cxn ang="0">
                    <a:pos x="1361" y="285"/>
                  </a:cxn>
                  <a:cxn ang="0">
                    <a:pos x="1329" y="199"/>
                  </a:cxn>
                  <a:cxn ang="0">
                    <a:pos x="1291" y="116"/>
                  </a:cxn>
                  <a:cxn ang="0">
                    <a:pos x="1247" y="38"/>
                  </a:cxn>
                </a:cxnLst>
                <a:rect l="0" t="0" r="r" b="b"/>
                <a:pathLst>
                  <a:path w="1615" h="2589">
                    <a:moveTo>
                      <a:pt x="1222" y="0"/>
                    </a:moveTo>
                    <a:lnTo>
                      <a:pt x="1474" y="0"/>
                    </a:lnTo>
                    <a:lnTo>
                      <a:pt x="1493" y="35"/>
                    </a:lnTo>
                    <a:lnTo>
                      <a:pt x="1509" y="72"/>
                    </a:lnTo>
                    <a:lnTo>
                      <a:pt x="1525" y="110"/>
                    </a:lnTo>
                    <a:lnTo>
                      <a:pt x="1541" y="148"/>
                    </a:lnTo>
                    <a:lnTo>
                      <a:pt x="1553" y="186"/>
                    </a:lnTo>
                    <a:lnTo>
                      <a:pt x="1566" y="225"/>
                    </a:lnTo>
                    <a:lnTo>
                      <a:pt x="1577" y="265"/>
                    </a:lnTo>
                    <a:lnTo>
                      <a:pt x="1586" y="304"/>
                    </a:lnTo>
                    <a:lnTo>
                      <a:pt x="1595" y="344"/>
                    </a:lnTo>
                    <a:lnTo>
                      <a:pt x="1601" y="386"/>
                    </a:lnTo>
                    <a:lnTo>
                      <a:pt x="1606" y="428"/>
                    </a:lnTo>
                    <a:lnTo>
                      <a:pt x="1611" y="470"/>
                    </a:lnTo>
                    <a:lnTo>
                      <a:pt x="1614" y="513"/>
                    </a:lnTo>
                    <a:lnTo>
                      <a:pt x="1615" y="556"/>
                    </a:lnTo>
                    <a:lnTo>
                      <a:pt x="1615" y="599"/>
                    </a:lnTo>
                    <a:lnTo>
                      <a:pt x="1613" y="643"/>
                    </a:lnTo>
                    <a:lnTo>
                      <a:pt x="1608" y="708"/>
                    </a:lnTo>
                    <a:lnTo>
                      <a:pt x="1600" y="773"/>
                    </a:lnTo>
                    <a:lnTo>
                      <a:pt x="1590" y="838"/>
                    </a:lnTo>
                    <a:lnTo>
                      <a:pt x="1576" y="903"/>
                    </a:lnTo>
                    <a:lnTo>
                      <a:pt x="1560" y="967"/>
                    </a:lnTo>
                    <a:lnTo>
                      <a:pt x="1541" y="1033"/>
                    </a:lnTo>
                    <a:lnTo>
                      <a:pt x="1518" y="1098"/>
                    </a:lnTo>
                    <a:lnTo>
                      <a:pt x="1494" y="1162"/>
                    </a:lnTo>
                    <a:lnTo>
                      <a:pt x="1466" y="1227"/>
                    </a:lnTo>
                    <a:lnTo>
                      <a:pt x="1437" y="1291"/>
                    </a:lnTo>
                    <a:lnTo>
                      <a:pt x="1404" y="1354"/>
                    </a:lnTo>
                    <a:lnTo>
                      <a:pt x="1368" y="1419"/>
                    </a:lnTo>
                    <a:lnTo>
                      <a:pt x="1332" y="1482"/>
                    </a:lnTo>
                    <a:lnTo>
                      <a:pt x="1291" y="1546"/>
                    </a:lnTo>
                    <a:lnTo>
                      <a:pt x="1250" y="1609"/>
                    </a:lnTo>
                    <a:lnTo>
                      <a:pt x="1204" y="1671"/>
                    </a:lnTo>
                    <a:lnTo>
                      <a:pt x="1157" y="1733"/>
                    </a:lnTo>
                    <a:lnTo>
                      <a:pt x="1108" y="1795"/>
                    </a:lnTo>
                    <a:lnTo>
                      <a:pt x="1057" y="1856"/>
                    </a:lnTo>
                    <a:lnTo>
                      <a:pt x="1003" y="1917"/>
                    </a:lnTo>
                    <a:lnTo>
                      <a:pt x="947" y="1976"/>
                    </a:lnTo>
                    <a:lnTo>
                      <a:pt x="889" y="2036"/>
                    </a:lnTo>
                    <a:lnTo>
                      <a:pt x="829" y="2095"/>
                    </a:lnTo>
                    <a:lnTo>
                      <a:pt x="767" y="2153"/>
                    </a:lnTo>
                    <a:lnTo>
                      <a:pt x="704" y="2210"/>
                    </a:lnTo>
                    <a:lnTo>
                      <a:pt x="638" y="2267"/>
                    </a:lnTo>
                    <a:lnTo>
                      <a:pt x="571" y="2323"/>
                    </a:lnTo>
                    <a:lnTo>
                      <a:pt x="502" y="2377"/>
                    </a:lnTo>
                    <a:lnTo>
                      <a:pt x="431" y="2432"/>
                    </a:lnTo>
                    <a:lnTo>
                      <a:pt x="357" y="2485"/>
                    </a:lnTo>
                    <a:lnTo>
                      <a:pt x="283" y="2537"/>
                    </a:lnTo>
                    <a:lnTo>
                      <a:pt x="207" y="2589"/>
                    </a:lnTo>
                    <a:lnTo>
                      <a:pt x="0" y="2589"/>
                    </a:lnTo>
                    <a:lnTo>
                      <a:pt x="76" y="2539"/>
                    </a:lnTo>
                    <a:lnTo>
                      <a:pt x="151" y="2490"/>
                    </a:lnTo>
                    <a:lnTo>
                      <a:pt x="224" y="2439"/>
                    </a:lnTo>
                    <a:lnTo>
                      <a:pt x="295" y="2387"/>
                    </a:lnTo>
                    <a:lnTo>
                      <a:pt x="365" y="2334"/>
                    </a:lnTo>
                    <a:lnTo>
                      <a:pt x="433" y="2281"/>
                    </a:lnTo>
                    <a:lnTo>
                      <a:pt x="499" y="2227"/>
                    </a:lnTo>
                    <a:lnTo>
                      <a:pt x="562" y="2171"/>
                    </a:lnTo>
                    <a:lnTo>
                      <a:pt x="624" y="2115"/>
                    </a:lnTo>
                    <a:lnTo>
                      <a:pt x="685" y="2058"/>
                    </a:lnTo>
                    <a:lnTo>
                      <a:pt x="743" y="2001"/>
                    </a:lnTo>
                    <a:lnTo>
                      <a:pt x="799" y="1943"/>
                    </a:lnTo>
                    <a:lnTo>
                      <a:pt x="853" y="1884"/>
                    </a:lnTo>
                    <a:lnTo>
                      <a:pt x="905" y="1825"/>
                    </a:lnTo>
                    <a:lnTo>
                      <a:pt x="955" y="1765"/>
                    </a:lnTo>
                    <a:lnTo>
                      <a:pt x="1002" y="1705"/>
                    </a:lnTo>
                    <a:lnTo>
                      <a:pt x="1047" y="1644"/>
                    </a:lnTo>
                    <a:lnTo>
                      <a:pt x="1089" y="1582"/>
                    </a:lnTo>
                    <a:lnTo>
                      <a:pt x="1129" y="1522"/>
                    </a:lnTo>
                    <a:lnTo>
                      <a:pt x="1167" y="1460"/>
                    </a:lnTo>
                    <a:lnTo>
                      <a:pt x="1203" y="1398"/>
                    </a:lnTo>
                    <a:lnTo>
                      <a:pt x="1236" y="1334"/>
                    </a:lnTo>
                    <a:lnTo>
                      <a:pt x="1265" y="1272"/>
                    </a:lnTo>
                    <a:lnTo>
                      <a:pt x="1293" y="1209"/>
                    </a:lnTo>
                    <a:lnTo>
                      <a:pt x="1318" y="1146"/>
                    </a:lnTo>
                    <a:lnTo>
                      <a:pt x="1339" y="1082"/>
                    </a:lnTo>
                    <a:lnTo>
                      <a:pt x="1360" y="1019"/>
                    </a:lnTo>
                    <a:lnTo>
                      <a:pt x="1376" y="956"/>
                    </a:lnTo>
                    <a:lnTo>
                      <a:pt x="1390" y="892"/>
                    </a:lnTo>
                    <a:lnTo>
                      <a:pt x="1400" y="829"/>
                    </a:lnTo>
                    <a:lnTo>
                      <a:pt x="1408" y="766"/>
                    </a:lnTo>
                    <a:lnTo>
                      <a:pt x="1413" y="704"/>
                    </a:lnTo>
                    <a:lnTo>
                      <a:pt x="1414" y="654"/>
                    </a:lnTo>
                    <a:lnTo>
                      <a:pt x="1414" y="605"/>
                    </a:lnTo>
                    <a:lnTo>
                      <a:pt x="1412" y="557"/>
                    </a:lnTo>
                    <a:lnTo>
                      <a:pt x="1408" y="510"/>
                    </a:lnTo>
                    <a:lnTo>
                      <a:pt x="1401" y="463"/>
                    </a:lnTo>
                    <a:lnTo>
                      <a:pt x="1394" y="418"/>
                    </a:lnTo>
                    <a:lnTo>
                      <a:pt x="1385" y="372"/>
                    </a:lnTo>
                    <a:lnTo>
                      <a:pt x="1374" y="328"/>
                    </a:lnTo>
                    <a:lnTo>
                      <a:pt x="1361" y="285"/>
                    </a:lnTo>
                    <a:lnTo>
                      <a:pt x="1346" y="242"/>
                    </a:lnTo>
                    <a:lnTo>
                      <a:pt x="1329" y="199"/>
                    </a:lnTo>
                    <a:lnTo>
                      <a:pt x="1312" y="158"/>
                    </a:lnTo>
                    <a:lnTo>
                      <a:pt x="1291" y="116"/>
                    </a:lnTo>
                    <a:lnTo>
                      <a:pt x="1270" y="77"/>
                    </a:lnTo>
                    <a:lnTo>
                      <a:pt x="1247" y="38"/>
                    </a:lnTo>
                    <a:lnTo>
                      <a:pt x="1222" y="0"/>
                    </a:lnTo>
                    <a:close/>
                  </a:path>
                </a:pathLst>
              </a:custGeom>
              <a:solidFill>
                <a:srgbClr val="005A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5" name="bk object 16"/>
            <p:cNvSpPr/>
            <p:nvPr/>
          </p:nvSpPr>
          <p:spPr>
            <a:xfrm rot="10800000">
              <a:off x="-2912" y="6755502"/>
              <a:ext cx="10692130" cy="81280"/>
            </a:xfrm>
            <a:custGeom>
              <a:avLst/>
              <a:gdLst/>
              <a:ahLst/>
              <a:cxnLst/>
              <a:rect l="l" t="t" r="r" b="b"/>
              <a:pathLst>
                <a:path w="10692130" h="81279">
                  <a:moveTo>
                    <a:pt x="0" y="80733"/>
                  </a:moveTo>
                  <a:lnTo>
                    <a:pt x="10692003" y="80733"/>
                  </a:lnTo>
                  <a:lnTo>
                    <a:pt x="10692003" y="0"/>
                  </a:lnTo>
                  <a:lnTo>
                    <a:pt x="0" y="0"/>
                  </a:lnTo>
                  <a:lnTo>
                    <a:pt x="0" y="8073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bk object 23"/>
            <p:cNvSpPr/>
            <p:nvPr/>
          </p:nvSpPr>
          <p:spPr>
            <a:xfrm>
              <a:off x="0" y="6840004"/>
              <a:ext cx="10692130" cy="720090"/>
            </a:xfrm>
            <a:custGeom>
              <a:avLst/>
              <a:gdLst/>
              <a:ahLst/>
              <a:cxnLst/>
              <a:rect l="l" t="t" r="r" b="b"/>
              <a:pathLst>
                <a:path w="10692130" h="720090">
                  <a:moveTo>
                    <a:pt x="10692003" y="720001"/>
                  </a:moveTo>
                  <a:lnTo>
                    <a:pt x="0" y="720001"/>
                  </a:lnTo>
                  <a:lnTo>
                    <a:pt x="0" y="0"/>
                  </a:lnTo>
                  <a:lnTo>
                    <a:pt x="10692003" y="0"/>
                  </a:lnTo>
                  <a:lnTo>
                    <a:pt x="10692003" y="720001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Holder 4"/>
            <p:cNvSpPr txBox="1">
              <a:spLocks/>
            </p:cNvSpPr>
            <p:nvPr/>
          </p:nvSpPr>
          <p:spPr>
            <a:xfrm>
              <a:off x="525613" y="7067482"/>
              <a:ext cx="8750177" cy="264194"/>
            </a:xfrm>
            <a:prstGeom prst="rect">
              <a:avLst/>
            </a:prstGeom>
          </p:spPr>
          <p:txBody>
            <a:bodyPr lIns="0" tIns="0" rIns="0" bIns="0"/>
            <a:lstStyle>
              <a:lvl1pPr marL="0" algn="l" defTabSz="0">
                <a:defRPr sz="1800" b="0" i="0" spc="0">
                  <a:solidFill>
                    <a:srgbClr val="3C3C3B"/>
                  </a:solidFill>
                  <a:latin typeface="EurofontC" pitchFamily="2" charset="0"/>
                  <a:cs typeface="EurofontC" pitchFamily="2" charset="0"/>
                </a:defRPr>
              </a:lvl1pPr>
            </a:lstStyle>
            <a:p>
              <a:pPr marL="0" marR="0" lvl="0" indent="0" algn="l" defTabSz="0" rtl="0" eaLnBrk="1" fontAlgn="auto" latinLnBrk="0" hangingPunct="1">
                <a:lnSpc>
                  <a:spcPts val="192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8 800 555 54 45 | </a:t>
              </a:r>
              <a:r>
                <a:rPr kumimoji="0" lang="ru-RU" sz="1800" b="0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www.spsr.ru</a:t>
              </a: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                                                                       ЭКСПРЕСС-ДОСТАВКА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  <p:sp>
          <p:nvSpPr>
            <p:cNvPr id="18" name="Номер слайда 5"/>
            <p:cNvSpPr txBox="1">
              <a:spLocks/>
            </p:cNvSpPr>
            <p:nvPr/>
          </p:nvSpPr>
          <p:spPr>
            <a:xfrm>
              <a:off x="9204352" y="6981693"/>
              <a:ext cx="954378" cy="402567"/>
            </a:xfrm>
            <a:prstGeom prst="rect">
              <a:avLst/>
            </a:prstGeom>
          </p:spPr>
          <p:txBody>
            <a:bodyPr vert="horz" lIns="99569" tIns="49785" rIns="99569" bIns="49785" rtlCol="0" anchor="ctr"/>
            <a:lstStyle>
              <a:lvl1pPr algn="r">
                <a:defRPr sz="1800">
                  <a:solidFill>
                    <a:srgbClr val="FF0000"/>
                  </a:solidFill>
                  <a:latin typeface="Calibri" pitchFamily="34" charset="0"/>
                  <a:cs typeface="Calibri" pitchFamily="34" charset="0"/>
                </a:defRPr>
              </a:lvl1pPr>
            </a:lstStyle>
            <a:p>
              <a:pPr marL="0" marR="0" lvl="0" indent="0" algn="r" defTabSz="99569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fld id="{4F7735C7-5BD9-4968-9052-41100904DB77}" type="slidenum">
                <a:rPr kumimoji="0" lang="ru-RU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pPr marL="0" marR="0" lvl="0" indent="0" algn="r" defTabSz="99569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t>5</a:t>
              </a:fld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/00</a:t>
              </a: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</p:grpSp>
      <p:sp>
        <p:nvSpPr>
          <p:cNvPr id="33" name="Заголовок 1"/>
          <p:cNvSpPr>
            <a:spLocks noGrp="1"/>
          </p:cNvSpPr>
          <p:nvPr>
            <p:ph type="ctrTitle"/>
          </p:nvPr>
        </p:nvSpPr>
        <p:spPr>
          <a:xfrm>
            <a:off x="1532079" y="0"/>
            <a:ext cx="885831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sz="2400" b="1" dirty="0" smtClean="0">
                <a:solidFill>
                  <a:schemeClr val="bg1"/>
                </a:solidFill>
              </a:rPr>
              <a:t>Логистика </a:t>
            </a:r>
            <a:r>
              <a:rPr lang="ru-RU" sz="2400" b="1" dirty="0" err="1" smtClean="0">
                <a:solidFill>
                  <a:schemeClr val="bg1"/>
                </a:solidFill>
              </a:rPr>
              <a:t>интернет-магазина</a:t>
            </a:r>
            <a:endParaRPr lang="ru-RU" sz="2400" b="1" dirty="0">
              <a:solidFill>
                <a:schemeClr val="bg1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17478" y="1659232"/>
            <a:ext cx="5500726" cy="169277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СКОРОСТЬ И КАЧЕСТВО </a:t>
            </a:r>
            <a:r>
              <a:rPr lang="ru-RU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исполнения заказа зависит от того, насколько эффективно сочетаются две составляющие </a:t>
            </a:r>
            <a:r>
              <a:rPr lang="ru-RU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логистических</a:t>
            </a:r>
            <a:r>
              <a:rPr lang="ru-RU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процессов </a:t>
            </a:r>
            <a:r>
              <a:rPr lang="ru-RU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интернет-магазина</a:t>
            </a:r>
            <a:r>
              <a:rPr lang="ru-RU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– </a:t>
            </a:r>
          </a:p>
          <a:p>
            <a:r>
              <a:rPr lang="ru-RU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складская</a:t>
            </a:r>
            <a:r>
              <a:rPr lang="ru-RU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и </a:t>
            </a:r>
            <a:r>
              <a:rPr lang="ru-RU" b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транспортная</a:t>
            </a:r>
            <a:r>
              <a:rPr lang="ru-RU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.</a:t>
            </a:r>
            <a:endParaRPr lang="ru-RU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775460" y="4521894"/>
            <a:ext cx="350046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i="1" dirty="0" smtClean="0"/>
              <a:t>Чем лучше выстроены процессы </a:t>
            </a:r>
            <a:r>
              <a:rPr lang="ru-RU" i="1" dirty="0" err="1" smtClean="0"/>
              <a:t>интернет-магазина</a:t>
            </a:r>
            <a:r>
              <a:rPr lang="ru-RU" i="1" dirty="0" smtClean="0"/>
              <a:t> на складе, тем эффективней доставка.</a:t>
            </a:r>
            <a:endParaRPr lang="ru-RU" sz="1400" i="1" dirty="0"/>
          </a:p>
        </p:txBody>
      </p:sp>
      <p:pic>
        <p:nvPicPr>
          <p:cNvPr id="24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 flipH="1">
            <a:off x="5275262" y="1137425"/>
            <a:ext cx="5142480" cy="30946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5" name="Прямоугольник 24"/>
          <p:cNvSpPr/>
          <p:nvPr/>
        </p:nvSpPr>
        <p:spPr>
          <a:xfrm>
            <a:off x="2703494" y="4423573"/>
            <a:ext cx="7989906" cy="178595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2050" name="Picture 2" descr="N:\WORK\Auto\Без имени-6.pn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8505" y="3423441"/>
            <a:ext cx="5158474" cy="3286148"/>
          </a:xfrm>
          <a:prstGeom prst="rect">
            <a:avLst/>
          </a:prstGeom>
          <a:noFill/>
        </p:spPr>
      </p:pic>
      <p:sp>
        <p:nvSpPr>
          <p:cNvPr id="29" name="TextBox 28"/>
          <p:cNvSpPr txBox="1"/>
          <p:nvPr/>
        </p:nvSpPr>
        <p:spPr>
          <a:xfrm>
            <a:off x="5132386" y="4765232"/>
            <a:ext cx="478634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Чем лучше выстроены процессы </a:t>
            </a:r>
            <a:r>
              <a:rPr lang="ru-RU" dirty="0" err="1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интернет-магазина</a:t>
            </a:r>
            <a:r>
              <a:rPr lang="ru-RU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 на складе, тем эффективней доставка.</a:t>
            </a:r>
            <a:endParaRPr lang="ru-RU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31"/>
          <p:cNvGrpSpPr/>
          <p:nvPr/>
        </p:nvGrpSpPr>
        <p:grpSpPr>
          <a:xfrm>
            <a:off x="-2912" y="-3401"/>
            <a:ext cx="10696312" cy="7563495"/>
            <a:chOff x="-2912" y="-3401"/>
            <a:chExt cx="10696312" cy="7563495"/>
          </a:xfrm>
        </p:grpSpPr>
        <p:grpSp>
          <p:nvGrpSpPr>
            <p:cNvPr id="3" name="Группа 20"/>
            <p:cNvGrpSpPr/>
            <p:nvPr/>
          </p:nvGrpSpPr>
          <p:grpSpPr>
            <a:xfrm>
              <a:off x="0" y="-3401"/>
              <a:ext cx="10693400" cy="784430"/>
              <a:chOff x="0" y="-3401"/>
              <a:chExt cx="10693400" cy="784430"/>
            </a:xfrm>
          </p:grpSpPr>
          <p:sp>
            <p:nvSpPr>
              <p:cNvPr id="5" name="bk object 16"/>
              <p:cNvSpPr/>
              <p:nvPr/>
            </p:nvSpPr>
            <p:spPr>
              <a:xfrm>
                <a:off x="0" y="699749"/>
                <a:ext cx="10692130" cy="81280"/>
              </a:xfrm>
              <a:custGeom>
                <a:avLst/>
                <a:gdLst/>
                <a:ahLst/>
                <a:cxnLst/>
                <a:rect l="l" t="t" r="r" b="b"/>
                <a:pathLst>
                  <a:path w="10692130" h="81279">
                    <a:moveTo>
                      <a:pt x="0" y="80733"/>
                    </a:moveTo>
                    <a:lnTo>
                      <a:pt x="10692003" y="80733"/>
                    </a:lnTo>
                    <a:lnTo>
                      <a:pt x="10692003" y="0"/>
                    </a:lnTo>
                    <a:lnTo>
                      <a:pt x="0" y="0"/>
                    </a:lnTo>
                    <a:lnTo>
                      <a:pt x="0" y="8073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5400000" scaled="1"/>
                <a:tileRect/>
              </a:gra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6" name="bk object 17"/>
              <p:cNvSpPr/>
              <p:nvPr/>
            </p:nvSpPr>
            <p:spPr>
              <a:xfrm>
                <a:off x="0" y="-3157"/>
                <a:ext cx="10693400" cy="702945"/>
              </a:xfrm>
              <a:custGeom>
                <a:avLst/>
                <a:gdLst/>
                <a:ahLst/>
                <a:cxnLst/>
                <a:rect l="l" t="t" r="r" b="b"/>
                <a:pathLst>
                  <a:path w="10687050" h="702945">
                    <a:moveTo>
                      <a:pt x="0" y="702906"/>
                    </a:moveTo>
                    <a:lnTo>
                      <a:pt x="10686605" y="702906"/>
                    </a:lnTo>
                    <a:lnTo>
                      <a:pt x="10686605" y="0"/>
                    </a:lnTo>
                    <a:lnTo>
                      <a:pt x="0" y="0"/>
                    </a:lnTo>
                    <a:lnTo>
                      <a:pt x="0" y="702906"/>
                    </a:lnTo>
                    <a:close/>
                  </a:path>
                </a:pathLst>
              </a:custGeom>
              <a:solidFill>
                <a:srgbClr val="E30613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7" name="bk object 19"/>
              <p:cNvSpPr/>
              <p:nvPr/>
            </p:nvSpPr>
            <p:spPr>
              <a:xfrm>
                <a:off x="0" y="-3157"/>
                <a:ext cx="1614170" cy="702129"/>
              </a:xfrm>
              <a:custGeom>
                <a:avLst/>
                <a:gdLst/>
                <a:ahLst/>
                <a:cxnLst/>
                <a:rect l="l" t="t" r="r" b="b"/>
                <a:pathLst>
                  <a:path w="1614170" h="704850">
                    <a:moveTo>
                      <a:pt x="1600723" y="0"/>
                    </a:moveTo>
                    <a:lnTo>
                      <a:pt x="0" y="0"/>
                    </a:lnTo>
                    <a:lnTo>
                      <a:pt x="0" y="704545"/>
                    </a:lnTo>
                    <a:lnTo>
                      <a:pt x="1313078" y="704545"/>
                    </a:lnTo>
                    <a:lnTo>
                      <a:pt x="1343177" y="675788"/>
                    </a:lnTo>
                    <a:lnTo>
                      <a:pt x="1374567" y="643564"/>
                    </a:lnTo>
                    <a:lnTo>
                      <a:pt x="1404280" y="610698"/>
                    </a:lnTo>
                    <a:lnTo>
                      <a:pt x="1432262" y="577234"/>
                    </a:lnTo>
                    <a:lnTo>
                      <a:pt x="1458460" y="543215"/>
                    </a:lnTo>
                    <a:lnTo>
                      <a:pt x="1482820" y="508684"/>
                    </a:lnTo>
                    <a:lnTo>
                      <a:pt x="1505287" y="473686"/>
                    </a:lnTo>
                    <a:lnTo>
                      <a:pt x="1525808" y="438263"/>
                    </a:lnTo>
                    <a:lnTo>
                      <a:pt x="1544329" y="402458"/>
                    </a:lnTo>
                    <a:lnTo>
                      <a:pt x="1560797" y="366316"/>
                    </a:lnTo>
                    <a:lnTo>
                      <a:pt x="1575156" y="329879"/>
                    </a:lnTo>
                    <a:lnTo>
                      <a:pt x="1587354" y="293190"/>
                    </a:lnTo>
                    <a:lnTo>
                      <a:pt x="1597336" y="256294"/>
                    </a:lnTo>
                    <a:lnTo>
                      <a:pt x="1610439" y="182052"/>
                    </a:lnTo>
                    <a:lnTo>
                      <a:pt x="1613963" y="104570"/>
                    </a:lnTo>
                    <a:lnTo>
                      <a:pt x="1611602" y="65277"/>
                    </a:lnTo>
                    <a:lnTo>
                      <a:pt x="1606434" y="26949"/>
                    </a:lnTo>
                    <a:lnTo>
                      <a:pt x="1600723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grpSp>
            <p:nvGrpSpPr>
              <p:cNvPr id="4" name="Группа 20"/>
              <p:cNvGrpSpPr/>
              <p:nvPr/>
            </p:nvGrpSpPr>
            <p:grpSpPr>
              <a:xfrm>
                <a:off x="274602" y="63492"/>
                <a:ext cx="857256" cy="573597"/>
                <a:chOff x="471488" y="246063"/>
                <a:chExt cx="1300163" cy="869950"/>
              </a:xfrm>
            </p:grpSpPr>
            <p:sp>
              <p:nvSpPr>
                <p:cNvPr id="11" name="Freeform 8"/>
                <p:cNvSpPr>
                  <a:spLocks/>
                </p:cNvSpPr>
                <p:nvPr/>
              </p:nvSpPr>
              <p:spPr bwMode="auto">
                <a:xfrm>
                  <a:off x="471488" y="246063"/>
                  <a:ext cx="1300163" cy="869950"/>
                </a:xfrm>
                <a:custGeom>
                  <a:avLst/>
                  <a:gdLst/>
                  <a:ahLst/>
                  <a:cxnLst>
                    <a:cxn ang="0">
                      <a:pos x="1860" y="22"/>
                    </a:cxn>
                    <a:cxn ang="0">
                      <a:pos x="2101" y="1"/>
                    </a:cxn>
                    <a:cxn ang="0">
                      <a:pos x="2326" y="5"/>
                    </a:cxn>
                    <a:cxn ang="0">
                      <a:pos x="2534" y="32"/>
                    </a:cxn>
                    <a:cxn ang="0">
                      <a:pos x="2722" y="82"/>
                    </a:cxn>
                    <a:cxn ang="0">
                      <a:pos x="2887" y="152"/>
                    </a:cxn>
                    <a:cxn ang="0">
                      <a:pos x="3027" y="242"/>
                    </a:cxn>
                    <a:cxn ang="0">
                      <a:pos x="3138" y="349"/>
                    </a:cxn>
                    <a:cxn ang="0">
                      <a:pos x="3218" y="475"/>
                    </a:cxn>
                    <a:cxn ang="0">
                      <a:pos x="3265" y="615"/>
                    </a:cxn>
                    <a:cxn ang="0">
                      <a:pos x="3276" y="771"/>
                    </a:cxn>
                    <a:cxn ang="0">
                      <a:pos x="3249" y="934"/>
                    </a:cxn>
                    <a:cxn ang="0">
                      <a:pos x="3187" y="1098"/>
                    </a:cxn>
                    <a:cxn ang="0">
                      <a:pos x="3090" y="1257"/>
                    </a:cxn>
                    <a:cxn ang="0">
                      <a:pos x="2966" y="1411"/>
                    </a:cxn>
                    <a:cxn ang="0">
                      <a:pos x="2815" y="1560"/>
                    </a:cxn>
                    <a:cxn ang="0">
                      <a:pos x="2639" y="1696"/>
                    </a:cxn>
                    <a:cxn ang="0">
                      <a:pos x="2441" y="1822"/>
                    </a:cxn>
                    <a:cxn ang="0">
                      <a:pos x="2226" y="1933"/>
                    </a:cxn>
                    <a:cxn ang="0">
                      <a:pos x="1996" y="2028"/>
                    </a:cxn>
                    <a:cxn ang="0">
                      <a:pos x="1751" y="2103"/>
                    </a:cxn>
                    <a:cxn ang="0">
                      <a:pos x="1500" y="2157"/>
                    </a:cxn>
                    <a:cxn ang="0">
                      <a:pos x="1255" y="2185"/>
                    </a:cxn>
                    <a:cxn ang="0">
                      <a:pos x="1025" y="2189"/>
                    </a:cxn>
                    <a:cxn ang="0">
                      <a:pos x="810" y="2170"/>
                    </a:cxn>
                    <a:cxn ang="0">
                      <a:pos x="615" y="2127"/>
                    </a:cxn>
                    <a:cxn ang="0">
                      <a:pos x="443" y="2063"/>
                    </a:cxn>
                    <a:cxn ang="0">
                      <a:pos x="294" y="1980"/>
                    </a:cxn>
                    <a:cxn ang="0">
                      <a:pos x="173" y="1879"/>
                    </a:cxn>
                    <a:cxn ang="0">
                      <a:pos x="82" y="1758"/>
                    </a:cxn>
                    <a:cxn ang="0">
                      <a:pos x="24" y="1623"/>
                    </a:cxn>
                    <a:cxn ang="0">
                      <a:pos x="0" y="1472"/>
                    </a:cxn>
                    <a:cxn ang="0">
                      <a:pos x="15" y="1310"/>
                    </a:cxn>
                    <a:cxn ang="0">
                      <a:pos x="66" y="1147"/>
                    </a:cxn>
                    <a:cxn ang="0">
                      <a:pos x="151" y="986"/>
                    </a:cxn>
                    <a:cxn ang="0">
                      <a:pos x="267" y="829"/>
                    </a:cxn>
                    <a:cxn ang="0">
                      <a:pos x="410" y="679"/>
                    </a:cxn>
                    <a:cxn ang="0">
                      <a:pos x="578" y="538"/>
                    </a:cxn>
                    <a:cxn ang="0">
                      <a:pos x="768" y="408"/>
                    </a:cxn>
                    <a:cxn ang="0">
                      <a:pos x="978" y="292"/>
                    </a:cxn>
                    <a:cxn ang="0">
                      <a:pos x="1204" y="192"/>
                    </a:cxn>
                    <a:cxn ang="0">
                      <a:pos x="1443" y="110"/>
                    </a:cxn>
                    <a:cxn ang="0">
                      <a:pos x="1693" y="48"/>
                    </a:cxn>
                  </a:cxnLst>
                  <a:rect l="0" t="0" r="r" b="b"/>
                  <a:pathLst>
                    <a:path w="3276" h="2190">
                      <a:moveTo>
                        <a:pt x="1693" y="48"/>
                      </a:moveTo>
                      <a:lnTo>
                        <a:pt x="1777" y="33"/>
                      </a:lnTo>
                      <a:lnTo>
                        <a:pt x="1860" y="22"/>
                      </a:lnTo>
                      <a:lnTo>
                        <a:pt x="1941" y="11"/>
                      </a:lnTo>
                      <a:lnTo>
                        <a:pt x="2022" y="5"/>
                      </a:lnTo>
                      <a:lnTo>
                        <a:pt x="2101" y="1"/>
                      </a:lnTo>
                      <a:lnTo>
                        <a:pt x="2178" y="0"/>
                      </a:lnTo>
                      <a:lnTo>
                        <a:pt x="2253" y="1"/>
                      </a:lnTo>
                      <a:lnTo>
                        <a:pt x="2326" y="5"/>
                      </a:lnTo>
                      <a:lnTo>
                        <a:pt x="2397" y="11"/>
                      </a:lnTo>
                      <a:lnTo>
                        <a:pt x="2466" y="20"/>
                      </a:lnTo>
                      <a:lnTo>
                        <a:pt x="2534" y="32"/>
                      </a:lnTo>
                      <a:lnTo>
                        <a:pt x="2599" y="47"/>
                      </a:lnTo>
                      <a:lnTo>
                        <a:pt x="2661" y="63"/>
                      </a:lnTo>
                      <a:lnTo>
                        <a:pt x="2722" y="82"/>
                      </a:lnTo>
                      <a:lnTo>
                        <a:pt x="2780" y="103"/>
                      </a:lnTo>
                      <a:lnTo>
                        <a:pt x="2835" y="127"/>
                      </a:lnTo>
                      <a:lnTo>
                        <a:pt x="2887" y="152"/>
                      </a:lnTo>
                      <a:lnTo>
                        <a:pt x="2937" y="180"/>
                      </a:lnTo>
                      <a:lnTo>
                        <a:pt x="2983" y="210"/>
                      </a:lnTo>
                      <a:lnTo>
                        <a:pt x="3027" y="242"/>
                      </a:lnTo>
                      <a:lnTo>
                        <a:pt x="3068" y="276"/>
                      </a:lnTo>
                      <a:lnTo>
                        <a:pt x="3104" y="311"/>
                      </a:lnTo>
                      <a:lnTo>
                        <a:pt x="3138" y="349"/>
                      </a:lnTo>
                      <a:lnTo>
                        <a:pt x="3169" y="390"/>
                      </a:lnTo>
                      <a:lnTo>
                        <a:pt x="3195" y="432"/>
                      </a:lnTo>
                      <a:lnTo>
                        <a:pt x="3218" y="475"/>
                      </a:lnTo>
                      <a:lnTo>
                        <a:pt x="3238" y="520"/>
                      </a:lnTo>
                      <a:lnTo>
                        <a:pt x="3254" y="567"/>
                      </a:lnTo>
                      <a:lnTo>
                        <a:pt x="3265" y="615"/>
                      </a:lnTo>
                      <a:lnTo>
                        <a:pt x="3273" y="666"/>
                      </a:lnTo>
                      <a:lnTo>
                        <a:pt x="3276" y="718"/>
                      </a:lnTo>
                      <a:lnTo>
                        <a:pt x="3276" y="771"/>
                      </a:lnTo>
                      <a:lnTo>
                        <a:pt x="3271" y="825"/>
                      </a:lnTo>
                      <a:lnTo>
                        <a:pt x="3262" y="880"/>
                      </a:lnTo>
                      <a:lnTo>
                        <a:pt x="3249" y="934"/>
                      </a:lnTo>
                      <a:lnTo>
                        <a:pt x="3232" y="989"/>
                      </a:lnTo>
                      <a:lnTo>
                        <a:pt x="3211" y="1043"/>
                      </a:lnTo>
                      <a:lnTo>
                        <a:pt x="3187" y="1098"/>
                      </a:lnTo>
                      <a:lnTo>
                        <a:pt x="3157" y="1151"/>
                      </a:lnTo>
                      <a:lnTo>
                        <a:pt x="3126" y="1204"/>
                      </a:lnTo>
                      <a:lnTo>
                        <a:pt x="3090" y="1257"/>
                      </a:lnTo>
                      <a:lnTo>
                        <a:pt x="3052" y="1309"/>
                      </a:lnTo>
                      <a:lnTo>
                        <a:pt x="3011" y="1361"/>
                      </a:lnTo>
                      <a:lnTo>
                        <a:pt x="2966" y="1411"/>
                      </a:lnTo>
                      <a:lnTo>
                        <a:pt x="2918" y="1462"/>
                      </a:lnTo>
                      <a:lnTo>
                        <a:pt x="2868" y="1511"/>
                      </a:lnTo>
                      <a:lnTo>
                        <a:pt x="2815" y="1560"/>
                      </a:lnTo>
                      <a:lnTo>
                        <a:pt x="2758" y="1606"/>
                      </a:lnTo>
                      <a:lnTo>
                        <a:pt x="2699" y="1652"/>
                      </a:lnTo>
                      <a:lnTo>
                        <a:pt x="2639" y="1696"/>
                      </a:lnTo>
                      <a:lnTo>
                        <a:pt x="2575" y="1739"/>
                      </a:lnTo>
                      <a:lnTo>
                        <a:pt x="2510" y="1781"/>
                      </a:lnTo>
                      <a:lnTo>
                        <a:pt x="2441" y="1822"/>
                      </a:lnTo>
                      <a:lnTo>
                        <a:pt x="2372" y="1861"/>
                      </a:lnTo>
                      <a:lnTo>
                        <a:pt x="2299" y="1898"/>
                      </a:lnTo>
                      <a:lnTo>
                        <a:pt x="2226" y="1933"/>
                      </a:lnTo>
                      <a:lnTo>
                        <a:pt x="2150" y="1967"/>
                      </a:lnTo>
                      <a:lnTo>
                        <a:pt x="2074" y="1998"/>
                      </a:lnTo>
                      <a:lnTo>
                        <a:pt x="1996" y="2028"/>
                      </a:lnTo>
                      <a:lnTo>
                        <a:pt x="1915" y="2055"/>
                      </a:lnTo>
                      <a:lnTo>
                        <a:pt x="1834" y="2080"/>
                      </a:lnTo>
                      <a:lnTo>
                        <a:pt x="1751" y="2103"/>
                      </a:lnTo>
                      <a:lnTo>
                        <a:pt x="1668" y="2123"/>
                      </a:lnTo>
                      <a:lnTo>
                        <a:pt x="1584" y="2142"/>
                      </a:lnTo>
                      <a:lnTo>
                        <a:pt x="1500" y="2157"/>
                      </a:lnTo>
                      <a:lnTo>
                        <a:pt x="1417" y="2168"/>
                      </a:lnTo>
                      <a:lnTo>
                        <a:pt x="1335" y="2179"/>
                      </a:lnTo>
                      <a:lnTo>
                        <a:pt x="1255" y="2185"/>
                      </a:lnTo>
                      <a:lnTo>
                        <a:pt x="1177" y="2189"/>
                      </a:lnTo>
                      <a:lnTo>
                        <a:pt x="1100" y="2190"/>
                      </a:lnTo>
                      <a:lnTo>
                        <a:pt x="1025" y="2189"/>
                      </a:lnTo>
                      <a:lnTo>
                        <a:pt x="952" y="2185"/>
                      </a:lnTo>
                      <a:lnTo>
                        <a:pt x="880" y="2179"/>
                      </a:lnTo>
                      <a:lnTo>
                        <a:pt x="810" y="2170"/>
                      </a:lnTo>
                      <a:lnTo>
                        <a:pt x="743" y="2158"/>
                      </a:lnTo>
                      <a:lnTo>
                        <a:pt x="678" y="2143"/>
                      </a:lnTo>
                      <a:lnTo>
                        <a:pt x="615" y="2127"/>
                      </a:lnTo>
                      <a:lnTo>
                        <a:pt x="556" y="2108"/>
                      </a:lnTo>
                      <a:lnTo>
                        <a:pt x="497" y="2087"/>
                      </a:lnTo>
                      <a:lnTo>
                        <a:pt x="443" y="2063"/>
                      </a:lnTo>
                      <a:lnTo>
                        <a:pt x="390" y="2038"/>
                      </a:lnTo>
                      <a:lnTo>
                        <a:pt x="340" y="2010"/>
                      </a:lnTo>
                      <a:lnTo>
                        <a:pt x="294" y="1980"/>
                      </a:lnTo>
                      <a:lnTo>
                        <a:pt x="251" y="1948"/>
                      </a:lnTo>
                      <a:lnTo>
                        <a:pt x="210" y="1914"/>
                      </a:lnTo>
                      <a:lnTo>
                        <a:pt x="173" y="1879"/>
                      </a:lnTo>
                      <a:lnTo>
                        <a:pt x="139" y="1841"/>
                      </a:lnTo>
                      <a:lnTo>
                        <a:pt x="109" y="1800"/>
                      </a:lnTo>
                      <a:lnTo>
                        <a:pt x="82" y="1758"/>
                      </a:lnTo>
                      <a:lnTo>
                        <a:pt x="58" y="1715"/>
                      </a:lnTo>
                      <a:lnTo>
                        <a:pt x="39" y="1670"/>
                      </a:lnTo>
                      <a:lnTo>
                        <a:pt x="24" y="1623"/>
                      </a:lnTo>
                      <a:lnTo>
                        <a:pt x="11" y="1575"/>
                      </a:lnTo>
                      <a:lnTo>
                        <a:pt x="4" y="1524"/>
                      </a:lnTo>
                      <a:lnTo>
                        <a:pt x="0" y="1472"/>
                      </a:lnTo>
                      <a:lnTo>
                        <a:pt x="1" y="1419"/>
                      </a:lnTo>
                      <a:lnTo>
                        <a:pt x="6" y="1365"/>
                      </a:lnTo>
                      <a:lnTo>
                        <a:pt x="15" y="1310"/>
                      </a:lnTo>
                      <a:lnTo>
                        <a:pt x="28" y="1256"/>
                      </a:lnTo>
                      <a:lnTo>
                        <a:pt x="46" y="1201"/>
                      </a:lnTo>
                      <a:lnTo>
                        <a:pt x="66" y="1147"/>
                      </a:lnTo>
                      <a:lnTo>
                        <a:pt x="91" y="1092"/>
                      </a:lnTo>
                      <a:lnTo>
                        <a:pt x="119" y="1039"/>
                      </a:lnTo>
                      <a:lnTo>
                        <a:pt x="151" y="986"/>
                      </a:lnTo>
                      <a:lnTo>
                        <a:pt x="186" y="933"/>
                      </a:lnTo>
                      <a:lnTo>
                        <a:pt x="225" y="881"/>
                      </a:lnTo>
                      <a:lnTo>
                        <a:pt x="267" y="829"/>
                      </a:lnTo>
                      <a:lnTo>
                        <a:pt x="311" y="779"/>
                      </a:lnTo>
                      <a:lnTo>
                        <a:pt x="359" y="728"/>
                      </a:lnTo>
                      <a:lnTo>
                        <a:pt x="410" y="679"/>
                      </a:lnTo>
                      <a:lnTo>
                        <a:pt x="463" y="630"/>
                      </a:lnTo>
                      <a:lnTo>
                        <a:pt x="519" y="584"/>
                      </a:lnTo>
                      <a:lnTo>
                        <a:pt x="578" y="538"/>
                      </a:lnTo>
                      <a:lnTo>
                        <a:pt x="639" y="494"/>
                      </a:lnTo>
                      <a:lnTo>
                        <a:pt x="702" y="451"/>
                      </a:lnTo>
                      <a:lnTo>
                        <a:pt x="768" y="408"/>
                      </a:lnTo>
                      <a:lnTo>
                        <a:pt x="837" y="368"/>
                      </a:lnTo>
                      <a:lnTo>
                        <a:pt x="906" y="329"/>
                      </a:lnTo>
                      <a:lnTo>
                        <a:pt x="978" y="292"/>
                      </a:lnTo>
                      <a:lnTo>
                        <a:pt x="1052" y="257"/>
                      </a:lnTo>
                      <a:lnTo>
                        <a:pt x="1126" y="223"/>
                      </a:lnTo>
                      <a:lnTo>
                        <a:pt x="1204" y="192"/>
                      </a:lnTo>
                      <a:lnTo>
                        <a:pt x="1282" y="162"/>
                      </a:lnTo>
                      <a:lnTo>
                        <a:pt x="1362" y="135"/>
                      </a:lnTo>
                      <a:lnTo>
                        <a:pt x="1443" y="110"/>
                      </a:lnTo>
                      <a:lnTo>
                        <a:pt x="1525" y="87"/>
                      </a:lnTo>
                      <a:lnTo>
                        <a:pt x="1608" y="67"/>
                      </a:lnTo>
                      <a:lnTo>
                        <a:pt x="1693" y="48"/>
                      </a:lnTo>
                      <a:close/>
                    </a:path>
                  </a:pathLst>
                </a:custGeom>
                <a:solidFill>
                  <a:srgbClr val="FEFEF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" name="Freeform 9"/>
                <p:cNvSpPr>
                  <a:spLocks noEditPoints="1"/>
                </p:cNvSpPr>
                <p:nvPr/>
              </p:nvSpPr>
              <p:spPr bwMode="auto">
                <a:xfrm>
                  <a:off x="549275" y="339726"/>
                  <a:ext cx="1144588" cy="682625"/>
                </a:xfrm>
                <a:custGeom>
                  <a:avLst/>
                  <a:gdLst/>
                  <a:ahLst/>
                  <a:cxnLst>
                    <a:cxn ang="0">
                      <a:pos x="1187" y="52"/>
                    </a:cxn>
                    <a:cxn ang="0">
                      <a:pos x="224" y="598"/>
                    </a:cxn>
                    <a:cxn ang="0">
                      <a:pos x="205" y="711"/>
                    </a:cxn>
                    <a:cxn ang="0">
                      <a:pos x="948" y="299"/>
                    </a:cxn>
                    <a:cxn ang="0">
                      <a:pos x="376" y="792"/>
                    </a:cxn>
                    <a:cxn ang="0">
                      <a:pos x="362" y="1325"/>
                    </a:cxn>
                    <a:cxn ang="0">
                      <a:pos x="1079" y="1708"/>
                    </a:cxn>
                    <a:cxn ang="0">
                      <a:pos x="2143" y="1495"/>
                    </a:cxn>
                    <a:cxn ang="0">
                      <a:pos x="2832" y="844"/>
                    </a:cxn>
                    <a:cxn ang="0">
                      <a:pos x="2213" y="1314"/>
                    </a:cxn>
                    <a:cxn ang="0">
                      <a:pos x="2337" y="1149"/>
                    </a:cxn>
                    <a:cxn ang="0">
                      <a:pos x="2578" y="575"/>
                    </a:cxn>
                    <a:cxn ang="0">
                      <a:pos x="2311" y="190"/>
                    </a:cxn>
                    <a:cxn ang="0">
                      <a:pos x="1895" y="1011"/>
                    </a:cxn>
                    <a:cxn ang="0">
                      <a:pos x="1855" y="1126"/>
                    </a:cxn>
                    <a:cxn ang="0">
                      <a:pos x="1901" y="1173"/>
                    </a:cxn>
                    <a:cxn ang="0">
                      <a:pos x="1878" y="1214"/>
                    </a:cxn>
                    <a:cxn ang="0">
                      <a:pos x="2008" y="1106"/>
                    </a:cxn>
                    <a:cxn ang="0">
                      <a:pos x="1911" y="1052"/>
                    </a:cxn>
                    <a:cxn ang="0">
                      <a:pos x="1768" y="1011"/>
                    </a:cxn>
                    <a:cxn ang="0">
                      <a:pos x="1607" y="1101"/>
                    </a:cxn>
                    <a:cxn ang="0">
                      <a:pos x="1717" y="1166"/>
                    </a:cxn>
                    <a:cxn ang="0">
                      <a:pos x="1599" y="1201"/>
                    </a:cxn>
                    <a:cxn ang="0">
                      <a:pos x="1789" y="1146"/>
                    </a:cxn>
                    <a:cxn ang="0">
                      <a:pos x="1673" y="1070"/>
                    </a:cxn>
                    <a:cxn ang="0">
                      <a:pos x="1579" y="1071"/>
                    </a:cxn>
                    <a:cxn ang="0">
                      <a:pos x="1413" y="1030"/>
                    </a:cxn>
                    <a:cxn ang="0">
                      <a:pos x="1437" y="1214"/>
                    </a:cxn>
                    <a:cxn ang="0">
                      <a:pos x="1475" y="1169"/>
                    </a:cxn>
                    <a:cxn ang="0">
                      <a:pos x="1501" y="1054"/>
                    </a:cxn>
                    <a:cxn ang="0">
                      <a:pos x="1299" y="1064"/>
                    </a:cxn>
                    <a:cxn ang="0">
                      <a:pos x="1303" y="1012"/>
                    </a:cxn>
                    <a:cxn ang="0">
                      <a:pos x="1087" y="1211"/>
                    </a:cxn>
                    <a:cxn ang="0">
                      <a:pos x="1140" y="1017"/>
                    </a:cxn>
                    <a:cxn ang="0">
                      <a:pos x="1077" y="1138"/>
                    </a:cxn>
                    <a:cxn ang="0">
                      <a:pos x="1035" y="1064"/>
                    </a:cxn>
                    <a:cxn ang="0">
                      <a:pos x="769" y="1212"/>
                    </a:cxn>
                    <a:cxn ang="0">
                      <a:pos x="649" y="1008"/>
                    </a:cxn>
                    <a:cxn ang="0">
                      <a:pos x="496" y="1169"/>
                    </a:cxn>
                    <a:cxn ang="0">
                      <a:pos x="674" y="1184"/>
                    </a:cxn>
                    <a:cxn ang="0">
                      <a:pos x="573" y="1087"/>
                    </a:cxn>
                    <a:cxn ang="0">
                      <a:pos x="2219" y="599"/>
                    </a:cxn>
                    <a:cxn ang="0">
                      <a:pos x="2185" y="787"/>
                    </a:cxn>
                    <a:cxn ang="0">
                      <a:pos x="2261" y="746"/>
                    </a:cxn>
                    <a:cxn ang="0">
                      <a:pos x="2337" y="541"/>
                    </a:cxn>
                    <a:cxn ang="0">
                      <a:pos x="1926" y="540"/>
                    </a:cxn>
                    <a:cxn ang="0">
                      <a:pos x="1613" y="576"/>
                    </a:cxn>
                    <a:cxn ang="0">
                      <a:pos x="1790" y="761"/>
                    </a:cxn>
                    <a:cxn ang="0">
                      <a:pos x="1665" y="816"/>
                    </a:cxn>
                    <a:cxn ang="0">
                      <a:pos x="1703" y="918"/>
                    </a:cxn>
                    <a:cxn ang="0">
                      <a:pos x="1909" y="740"/>
                    </a:cxn>
                    <a:cxn ang="0">
                      <a:pos x="1702" y="637"/>
                    </a:cxn>
                    <a:cxn ang="0">
                      <a:pos x="1321" y="597"/>
                    </a:cxn>
                    <a:cxn ang="0">
                      <a:pos x="1321" y="597"/>
                    </a:cxn>
                    <a:cxn ang="0">
                      <a:pos x="1550" y="599"/>
                    </a:cxn>
                    <a:cxn ang="0">
                      <a:pos x="1142" y="585"/>
                    </a:cxn>
                    <a:cxn ang="0">
                      <a:pos x="858" y="532"/>
                    </a:cxn>
                    <a:cxn ang="0">
                      <a:pos x="864" y="736"/>
                    </a:cxn>
                    <a:cxn ang="0">
                      <a:pos x="896" y="828"/>
                    </a:cxn>
                    <a:cxn ang="0">
                      <a:pos x="835" y="913"/>
                    </a:cxn>
                    <a:cxn ang="0">
                      <a:pos x="1116" y="774"/>
                    </a:cxn>
                    <a:cxn ang="0">
                      <a:pos x="912" y="654"/>
                    </a:cxn>
                    <a:cxn ang="0">
                      <a:pos x="1034" y="612"/>
                    </a:cxn>
                  </a:cxnLst>
                  <a:rect l="0" t="0" r="r" b="b"/>
                  <a:pathLst>
                    <a:path w="2880" h="1720">
                      <a:moveTo>
                        <a:pt x="2185" y="121"/>
                      </a:moveTo>
                      <a:lnTo>
                        <a:pt x="2142" y="102"/>
                      </a:lnTo>
                      <a:lnTo>
                        <a:pt x="2098" y="84"/>
                      </a:lnTo>
                      <a:lnTo>
                        <a:pt x="2052" y="68"/>
                      </a:lnTo>
                      <a:lnTo>
                        <a:pt x="2007" y="54"/>
                      </a:lnTo>
                      <a:lnTo>
                        <a:pt x="1960" y="42"/>
                      </a:lnTo>
                      <a:lnTo>
                        <a:pt x="1913" y="31"/>
                      </a:lnTo>
                      <a:lnTo>
                        <a:pt x="1866" y="22"/>
                      </a:lnTo>
                      <a:lnTo>
                        <a:pt x="1820" y="14"/>
                      </a:lnTo>
                      <a:lnTo>
                        <a:pt x="1764" y="8"/>
                      </a:lnTo>
                      <a:lnTo>
                        <a:pt x="1709" y="4"/>
                      </a:lnTo>
                      <a:lnTo>
                        <a:pt x="1654" y="2"/>
                      </a:lnTo>
                      <a:lnTo>
                        <a:pt x="1599" y="0"/>
                      </a:lnTo>
                      <a:lnTo>
                        <a:pt x="1544" y="2"/>
                      </a:lnTo>
                      <a:lnTo>
                        <a:pt x="1489" y="4"/>
                      </a:lnTo>
                      <a:lnTo>
                        <a:pt x="1434" y="9"/>
                      </a:lnTo>
                      <a:lnTo>
                        <a:pt x="1379" y="16"/>
                      </a:lnTo>
                      <a:lnTo>
                        <a:pt x="1331" y="23"/>
                      </a:lnTo>
                      <a:lnTo>
                        <a:pt x="1283" y="31"/>
                      </a:lnTo>
                      <a:lnTo>
                        <a:pt x="1235" y="41"/>
                      </a:lnTo>
                      <a:lnTo>
                        <a:pt x="1187" y="52"/>
                      </a:lnTo>
                      <a:lnTo>
                        <a:pt x="1140" y="65"/>
                      </a:lnTo>
                      <a:lnTo>
                        <a:pt x="1092" y="79"/>
                      </a:lnTo>
                      <a:lnTo>
                        <a:pt x="1044" y="94"/>
                      </a:lnTo>
                      <a:lnTo>
                        <a:pt x="997" y="111"/>
                      </a:lnTo>
                      <a:lnTo>
                        <a:pt x="950" y="128"/>
                      </a:lnTo>
                      <a:lnTo>
                        <a:pt x="903" y="147"/>
                      </a:lnTo>
                      <a:lnTo>
                        <a:pt x="858" y="166"/>
                      </a:lnTo>
                      <a:lnTo>
                        <a:pt x="812" y="187"/>
                      </a:lnTo>
                      <a:lnTo>
                        <a:pt x="768" y="208"/>
                      </a:lnTo>
                      <a:lnTo>
                        <a:pt x="724" y="231"/>
                      </a:lnTo>
                      <a:lnTo>
                        <a:pt x="681" y="254"/>
                      </a:lnTo>
                      <a:lnTo>
                        <a:pt x="639" y="278"/>
                      </a:lnTo>
                      <a:lnTo>
                        <a:pt x="591" y="306"/>
                      </a:lnTo>
                      <a:lnTo>
                        <a:pt x="543" y="336"/>
                      </a:lnTo>
                      <a:lnTo>
                        <a:pt x="495" y="369"/>
                      </a:lnTo>
                      <a:lnTo>
                        <a:pt x="446" y="403"/>
                      </a:lnTo>
                      <a:lnTo>
                        <a:pt x="400" y="438"/>
                      </a:lnTo>
                      <a:lnTo>
                        <a:pt x="354" y="475"/>
                      </a:lnTo>
                      <a:lnTo>
                        <a:pt x="309" y="514"/>
                      </a:lnTo>
                      <a:lnTo>
                        <a:pt x="265" y="556"/>
                      </a:lnTo>
                      <a:lnTo>
                        <a:pt x="224" y="598"/>
                      </a:lnTo>
                      <a:lnTo>
                        <a:pt x="184" y="642"/>
                      </a:lnTo>
                      <a:lnTo>
                        <a:pt x="166" y="664"/>
                      </a:lnTo>
                      <a:lnTo>
                        <a:pt x="147" y="688"/>
                      </a:lnTo>
                      <a:lnTo>
                        <a:pt x="129" y="711"/>
                      </a:lnTo>
                      <a:lnTo>
                        <a:pt x="112" y="735"/>
                      </a:lnTo>
                      <a:lnTo>
                        <a:pt x="95" y="759"/>
                      </a:lnTo>
                      <a:lnTo>
                        <a:pt x="79" y="783"/>
                      </a:lnTo>
                      <a:lnTo>
                        <a:pt x="64" y="808"/>
                      </a:lnTo>
                      <a:lnTo>
                        <a:pt x="49" y="832"/>
                      </a:lnTo>
                      <a:lnTo>
                        <a:pt x="36" y="859"/>
                      </a:lnTo>
                      <a:lnTo>
                        <a:pt x="23" y="884"/>
                      </a:lnTo>
                      <a:lnTo>
                        <a:pt x="11" y="911"/>
                      </a:lnTo>
                      <a:lnTo>
                        <a:pt x="0" y="937"/>
                      </a:lnTo>
                      <a:lnTo>
                        <a:pt x="24" y="906"/>
                      </a:lnTo>
                      <a:lnTo>
                        <a:pt x="48" y="876"/>
                      </a:lnTo>
                      <a:lnTo>
                        <a:pt x="73" y="846"/>
                      </a:lnTo>
                      <a:lnTo>
                        <a:pt x="98" y="818"/>
                      </a:lnTo>
                      <a:lnTo>
                        <a:pt x="124" y="790"/>
                      </a:lnTo>
                      <a:lnTo>
                        <a:pt x="150" y="763"/>
                      </a:lnTo>
                      <a:lnTo>
                        <a:pt x="177" y="736"/>
                      </a:lnTo>
                      <a:lnTo>
                        <a:pt x="205" y="711"/>
                      </a:lnTo>
                      <a:lnTo>
                        <a:pt x="233" y="685"/>
                      </a:lnTo>
                      <a:lnTo>
                        <a:pt x="262" y="661"/>
                      </a:lnTo>
                      <a:lnTo>
                        <a:pt x="290" y="637"/>
                      </a:lnTo>
                      <a:lnTo>
                        <a:pt x="319" y="614"/>
                      </a:lnTo>
                      <a:lnTo>
                        <a:pt x="349" y="592"/>
                      </a:lnTo>
                      <a:lnTo>
                        <a:pt x="379" y="570"/>
                      </a:lnTo>
                      <a:lnTo>
                        <a:pt x="410" y="550"/>
                      </a:lnTo>
                      <a:lnTo>
                        <a:pt x="440" y="530"/>
                      </a:lnTo>
                      <a:lnTo>
                        <a:pt x="472" y="509"/>
                      </a:lnTo>
                      <a:lnTo>
                        <a:pt x="503" y="490"/>
                      </a:lnTo>
                      <a:lnTo>
                        <a:pt x="535" y="473"/>
                      </a:lnTo>
                      <a:lnTo>
                        <a:pt x="568" y="455"/>
                      </a:lnTo>
                      <a:lnTo>
                        <a:pt x="601" y="437"/>
                      </a:lnTo>
                      <a:lnTo>
                        <a:pt x="634" y="421"/>
                      </a:lnTo>
                      <a:lnTo>
                        <a:pt x="667" y="404"/>
                      </a:lnTo>
                      <a:lnTo>
                        <a:pt x="701" y="389"/>
                      </a:lnTo>
                      <a:lnTo>
                        <a:pt x="769" y="360"/>
                      </a:lnTo>
                      <a:lnTo>
                        <a:pt x="837" y="333"/>
                      </a:lnTo>
                      <a:lnTo>
                        <a:pt x="908" y="309"/>
                      </a:lnTo>
                      <a:lnTo>
                        <a:pt x="979" y="287"/>
                      </a:lnTo>
                      <a:lnTo>
                        <a:pt x="948" y="299"/>
                      </a:lnTo>
                      <a:lnTo>
                        <a:pt x="916" y="313"/>
                      </a:lnTo>
                      <a:lnTo>
                        <a:pt x="884" y="328"/>
                      </a:lnTo>
                      <a:lnTo>
                        <a:pt x="853" y="345"/>
                      </a:lnTo>
                      <a:lnTo>
                        <a:pt x="821" y="361"/>
                      </a:lnTo>
                      <a:lnTo>
                        <a:pt x="789" y="380"/>
                      </a:lnTo>
                      <a:lnTo>
                        <a:pt x="758" y="399"/>
                      </a:lnTo>
                      <a:lnTo>
                        <a:pt x="727" y="419"/>
                      </a:lnTo>
                      <a:lnTo>
                        <a:pt x="697" y="441"/>
                      </a:lnTo>
                      <a:lnTo>
                        <a:pt x="667" y="463"/>
                      </a:lnTo>
                      <a:lnTo>
                        <a:pt x="638" y="485"/>
                      </a:lnTo>
                      <a:lnTo>
                        <a:pt x="608" y="509"/>
                      </a:lnTo>
                      <a:lnTo>
                        <a:pt x="581" y="535"/>
                      </a:lnTo>
                      <a:lnTo>
                        <a:pt x="553" y="560"/>
                      </a:lnTo>
                      <a:lnTo>
                        <a:pt x="527" y="587"/>
                      </a:lnTo>
                      <a:lnTo>
                        <a:pt x="502" y="613"/>
                      </a:lnTo>
                      <a:lnTo>
                        <a:pt x="477" y="641"/>
                      </a:lnTo>
                      <a:lnTo>
                        <a:pt x="454" y="670"/>
                      </a:lnTo>
                      <a:lnTo>
                        <a:pt x="433" y="699"/>
                      </a:lnTo>
                      <a:lnTo>
                        <a:pt x="412" y="730"/>
                      </a:lnTo>
                      <a:lnTo>
                        <a:pt x="393" y="760"/>
                      </a:lnTo>
                      <a:lnTo>
                        <a:pt x="376" y="792"/>
                      </a:lnTo>
                      <a:lnTo>
                        <a:pt x="359" y="825"/>
                      </a:lnTo>
                      <a:lnTo>
                        <a:pt x="345" y="856"/>
                      </a:lnTo>
                      <a:lnTo>
                        <a:pt x="333" y="890"/>
                      </a:lnTo>
                      <a:lnTo>
                        <a:pt x="321" y="925"/>
                      </a:lnTo>
                      <a:lnTo>
                        <a:pt x="312" y="959"/>
                      </a:lnTo>
                      <a:lnTo>
                        <a:pt x="306" y="993"/>
                      </a:lnTo>
                      <a:lnTo>
                        <a:pt x="301" y="1030"/>
                      </a:lnTo>
                      <a:lnTo>
                        <a:pt x="298" y="1065"/>
                      </a:lnTo>
                      <a:lnTo>
                        <a:pt x="298" y="1102"/>
                      </a:lnTo>
                      <a:lnTo>
                        <a:pt x="300" y="1138"/>
                      </a:lnTo>
                      <a:lnTo>
                        <a:pt x="302" y="1156"/>
                      </a:lnTo>
                      <a:lnTo>
                        <a:pt x="305" y="1174"/>
                      </a:lnTo>
                      <a:lnTo>
                        <a:pt x="307" y="1192"/>
                      </a:lnTo>
                      <a:lnTo>
                        <a:pt x="312" y="1209"/>
                      </a:lnTo>
                      <a:lnTo>
                        <a:pt x="317" y="1226"/>
                      </a:lnTo>
                      <a:lnTo>
                        <a:pt x="322" y="1242"/>
                      </a:lnTo>
                      <a:lnTo>
                        <a:pt x="329" y="1260"/>
                      </a:lnTo>
                      <a:lnTo>
                        <a:pt x="336" y="1276"/>
                      </a:lnTo>
                      <a:lnTo>
                        <a:pt x="344" y="1293"/>
                      </a:lnTo>
                      <a:lnTo>
                        <a:pt x="352" y="1309"/>
                      </a:lnTo>
                      <a:lnTo>
                        <a:pt x="362" y="1325"/>
                      </a:lnTo>
                      <a:lnTo>
                        <a:pt x="371" y="1341"/>
                      </a:lnTo>
                      <a:lnTo>
                        <a:pt x="382" y="1356"/>
                      </a:lnTo>
                      <a:lnTo>
                        <a:pt x="392" y="1371"/>
                      </a:lnTo>
                      <a:lnTo>
                        <a:pt x="405" y="1387"/>
                      </a:lnTo>
                      <a:lnTo>
                        <a:pt x="416" y="1402"/>
                      </a:lnTo>
                      <a:lnTo>
                        <a:pt x="443" y="1430"/>
                      </a:lnTo>
                      <a:lnTo>
                        <a:pt x="472" y="1457"/>
                      </a:lnTo>
                      <a:lnTo>
                        <a:pt x="502" y="1484"/>
                      </a:lnTo>
                      <a:lnTo>
                        <a:pt x="535" y="1511"/>
                      </a:lnTo>
                      <a:lnTo>
                        <a:pt x="570" y="1535"/>
                      </a:lnTo>
                      <a:lnTo>
                        <a:pt x="607" y="1557"/>
                      </a:lnTo>
                      <a:lnTo>
                        <a:pt x="645" y="1579"/>
                      </a:lnTo>
                      <a:lnTo>
                        <a:pt x="686" y="1599"/>
                      </a:lnTo>
                      <a:lnTo>
                        <a:pt x="732" y="1620"/>
                      </a:lnTo>
                      <a:lnTo>
                        <a:pt x="779" y="1639"/>
                      </a:lnTo>
                      <a:lnTo>
                        <a:pt x="827" y="1655"/>
                      </a:lnTo>
                      <a:lnTo>
                        <a:pt x="877" y="1669"/>
                      </a:lnTo>
                      <a:lnTo>
                        <a:pt x="926" y="1682"/>
                      </a:lnTo>
                      <a:lnTo>
                        <a:pt x="977" y="1693"/>
                      </a:lnTo>
                      <a:lnTo>
                        <a:pt x="1027" y="1702"/>
                      </a:lnTo>
                      <a:lnTo>
                        <a:pt x="1079" y="1708"/>
                      </a:lnTo>
                      <a:lnTo>
                        <a:pt x="1130" y="1713"/>
                      </a:lnTo>
                      <a:lnTo>
                        <a:pt x="1182" y="1717"/>
                      </a:lnTo>
                      <a:lnTo>
                        <a:pt x="1234" y="1720"/>
                      </a:lnTo>
                      <a:lnTo>
                        <a:pt x="1284" y="1720"/>
                      </a:lnTo>
                      <a:lnTo>
                        <a:pt x="1336" y="1718"/>
                      </a:lnTo>
                      <a:lnTo>
                        <a:pt x="1387" y="1716"/>
                      </a:lnTo>
                      <a:lnTo>
                        <a:pt x="1437" y="1712"/>
                      </a:lnTo>
                      <a:lnTo>
                        <a:pt x="1488" y="1706"/>
                      </a:lnTo>
                      <a:lnTo>
                        <a:pt x="1535" y="1699"/>
                      </a:lnTo>
                      <a:lnTo>
                        <a:pt x="1583" y="1692"/>
                      </a:lnTo>
                      <a:lnTo>
                        <a:pt x="1632" y="1682"/>
                      </a:lnTo>
                      <a:lnTo>
                        <a:pt x="1682" y="1670"/>
                      </a:lnTo>
                      <a:lnTo>
                        <a:pt x="1732" y="1656"/>
                      </a:lnTo>
                      <a:lnTo>
                        <a:pt x="1783" y="1642"/>
                      </a:lnTo>
                      <a:lnTo>
                        <a:pt x="1835" y="1626"/>
                      </a:lnTo>
                      <a:lnTo>
                        <a:pt x="1885" y="1607"/>
                      </a:lnTo>
                      <a:lnTo>
                        <a:pt x="1937" y="1588"/>
                      </a:lnTo>
                      <a:lnTo>
                        <a:pt x="1989" y="1566"/>
                      </a:lnTo>
                      <a:lnTo>
                        <a:pt x="2041" y="1545"/>
                      </a:lnTo>
                      <a:lnTo>
                        <a:pt x="2093" y="1521"/>
                      </a:lnTo>
                      <a:lnTo>
                        <a:pt x="2143" y="1495"/>
                      </a:lnTo>
                      <a:lnTo>
                        <a:pt x="2194" y="1469"/>
                      </a:lnTo>
                      <a:lnTo>
                        <a:pt x="2243" y="1441"/>
                      </a:lnTo>
                      <a:lnTo>
                        <a:pt x="2293" y="1411"/>
                      </a:lnTo>
                      <a:lnTo>
                        <a:pt x="2341" y="1380"/>
                      </a:lnTo>
                      <a:lnTo>
                        <a:pt x="2389" y="1349"/>
                      </a:lnTo>
                      <a:lnTo>
                        <a:pt x="2436" y="1316"/>
                      </a:lnTo>
                      <a:lnTo>
                        <a:pt x="2480" y="1282"/>
                      </a:lnTo>
                      <a:lnTo>
                        <a:pt x="2524" y="1245"/>
                      </a:lnTo>
                      <a:lnTo>
                        <a:pt x="2566" y="1208"/>
                      </a:lnTo>
                      <a:lnTo>
                        <a:pt x="2607" y="1171"/>
                      </a:lnTo>
                      <a:lnTo>
                        <a:pt x="2646" y="1132"/>
                      </a:lnTo>
                      <a:lnTo>
                        <a:pt x="2683" y="1092"/>
                      </a:lnTo>
                      <a:lnTo>
                        <a:pt x="2718" y="1051"/>
                      </a:lnTo>
                      <a:lnTo>
                        <a:pt x="2751" y="1008"/>
                      </a:lnTo>
                      <a:lnTo>
                        <a:pt x="2781" y="965"/>
                      </a:lnTo>
                      <a:lnTo>
                        <a:pt x="2810" y="921"/>
                      </a:lnTo>
                      <a:lnTo>
                        <a:pt x="2836" y="876"/>
                      </a:lnTo>
                      <a:lnTo>
                        <a:pt x="2858" y="830"/>
                      </a:lnTo>
                      <a:lnTo>
                        <a:pt x="2880" y="783"/>
                      </a:lnTo>
                      <a:lnTo>
                        <a:pt x="2856" y="814"/>
                      </a:lnTo>
                      <a:lnTo>
                        <a:pt x="2832" y="844"/>
                      </a:lnTo>
                      <a:lnTo>
                        <a:pt x="2807" y="874"/>
                      </a:lnTo>
                      <a:lnTo>
                        <a:pt x="2781" y="902"/>
                      </a:lnTo>
                      <a:lnTo>
                        <a:pt x="2755" y="930"/>
                      </a:lnTo>
                      <a:lnTo>
                        <a:pt x="2729" y="957"/>
                      </a:lnTo>
                      <a:lnTo>
                        <a:pt x="2702" y="984"/>
                      </a:lnTo>
                      <a:lnTo>
                        <a:pt x="2675" y="1009"/>
                      </a:lnTo>
                      <a:lnTo>
                        <a:pt x="2647" y="1035"/>
                      </a:lnTo>
                      <a:lnTo>
                        <a:pt x="2618" y="1059"/>
                      </a:lnTo>
                      <a:lnTo>
                        <a:pt x="2589" y="1082"/>
                      </a:lnTo>
                      <a:lnTo>
                        <a:pt x="2560" y="1106"/>
                      </a:lnTo>
                      <a:lnTo>
                        <a:pt x="2531" y="1127"/>
                      </a:lnTo>
                      <a:lnTo>
                        <a:pt x="2500" y="1149"/>
                      </a:lnTo>
                      <a:lnTo>
                        <a:pt x="2470" y="1170"/>
                      </a:lnTo>
                      <a:lnTo>
                        <a:pt x="2440" y="1190"/>
                      </a:lnTo>
                      <a:lnTo>
                        <a:pt x="2408" y="1209"/>
                      </a:lnTo>
                      <a:lnTo>
                        <a:pt x="2376" y="1228"/>
                      </a:lnTo>
                      <a:lnTo>
                        <a:pt x="2345" y="1247"/>
                      </a:lnTo>
                      <a:lnTo>
                        <a:pt x="2312" y="1265"/>
                      </a:lnTo>
                      <a:lnTo>
                        <a:pt x="2279" y="1283"/>
                      </a:lnTo>
                      <a:lnTo>
                        <a:pt x="2246" y="1299"/>
                      </a:lnTo>
                      <a:lnTo>
                        <a:pt x="2213" y="1314"/>
                      </a:lnTo>
                      <a:lnTo>
                        <a:pt x="2179" y="1330"/>
                      </a:lnTo>
                      <a:lnTo>
                        <a:pt x="2112" y="1359"/>
                      </a:lnTo>
                      <a:lnTo>
                        <a:pt x="2042" y="1385"/>
                      </a:lnTo>
                      <a:lnTo>
                        <a:pt x="1973" y="1411"/>
                      </a:lnTo>
                      <a:lnTo>
                        <a:pt x="1901" y="1432"/>
                      </a:lnTo>
                      <a:lnTo>
                        <a:pt x="1930" y="1421"/>
                      </a:lnTo>
                      <a:lnTo>
                        <a:pt x="1957" y="1409"/>
                      </a:lnTo>
                      <a:lnTo>
                        <a:pt x="1987" y="1395"/>
                      </a:lnTo>
                      <a:lnTo>
                        <a:pt x="2016" y="1382"/>
                      </a:lnTo>
                      <a:lnTo>
                        <a:pt x="2044" y="1366"/>
                      </a:lnTo>
                      <a:lnTo>
                        <a:pt x="2073" y="1350"/>
                      </a:lnTo>
                      <a:lnTo>
                        <a:pt x="2100" y="1333"/>
                      </a:lnTo>
                      <a:lnTo>
                        <a:pt x="2128" y="1316"/>
                      </a:lnTo>
                      <a:lnTo>
                        <a:pt x="2156" y="1298"/>
                      </a:lnTo>
                      <a:lnTo>
                        <a:pt x="2184" y="1279"/>
                      </a:lnTo>
                      <a:lnTo>
                        <a:pt x="2211" y="1259"/>
                      </a:lnTo>
                      <a:lnTo>
                        <a:pt x="2237" y="1238"/>
                      </a:lnTo>
                      <a:lnTo>
                        <a:pt x="2264" y="1217"/>
                      </a:lnTo>
                      <a:lnTo>
                        <a:pt x="2289" y="1195"/>
                      </a:lnTo>
                      <a:lnTo>
                        <a:pt x="2313" y="1173"/>
                      </a:lnTo>
                      <a:lnTo>
                        <a:pt x="2337" y="1149"/>
                      </a:lnTo>
                      <a:lnTo>
                        <a:pt x="2361" y="1125"/>
                      </a:lnTo>
                      <a:lnTo>
                        <a:pt x="2383" y="1101"/>
                      </a:lnTo>
                      <a:lnTo>
                        <a:pt x="2405" y="1075"/>
                      </a:lnTo>
                      <a:lnTo>
                        <a:pt x="2426" y="1050"/>
                      </a:lnTo>
                      <a:lnTo>
                        <a:pt x="2445" y="1023"/>
                      </a:lnTo>
                      <a:lnTo>
                        <a:pt x="2464" y="995"/>
                      </a:lnTo>
                      <a:lnTo>
                        <a:pt x="2481" y="968"/>
                      </a:lnTo>
                      <a:lnTo>
                        <a:pt x="2498" y="940"/>
                      </a:lnTo>
                      <a:lnTo>
                        <a:pt x="2512" y="912"/>
                      </a:lnTo>
                      <a:lnTo>
                        <a:pt x="2526" y="882"/>
                      </a:lnTo>
                      <a:lnTo>
                        <a:pt x="2538" y="852"/>
                      </a:lnTo>
                      <a:lnTo>
                        <a:pt x="2550" y="822"/>
                      </a:lnTo>
                      <a:lnTo>
                        <a:pt x="2559" y="792"/>
                      </a:lnTo>
                      <a:lnTo>
                        <a:pt x="2566" y="761"/>
                      </a:lnTo>
                      <a:lnTo>
                        <a:pt x="2572" y="730"/>
                      </a:lnTo>
                      <a:lnTo>
                        <a:pt x="2578" y="697"/>
                      </a:lnTo>
                      <a:lnTo>
                        <a:pt x="2580" y="671"/>
                      </a:lnTo>
                      <a:lnTo>
                        <a:pt x="2581" y="647"/>
                      </a:lnTo>
                      <a:lnTo>
                        <a:pt x="2581" y="622"/>
                      </a:lnTo>
                      <a:lnTo>
                        <a:pt x="2580" y="598"/>
                      </a:lnTo>
                      <a:lnTo>
                        <a:pt x="2578" y="575"/>
                      </a:lnTo>
                      <a:lnTo>
                        <a:pt x="2575" y="552"/>
                      </a:lnTo>
                      <a:lnTo>
                        <a:pt x="2570" y="530"/>
                      </a:lnTo>
                      <a:lnTo>
                        <a:pt x="2564" y="507"/>
                      </a:lnTo>
                      <a:lnTo>
                        <a:pt x="2557" y="485"/>
                      </a:lnTo>
                      <a:lnTo>
                        <a:pt x="2550" y="464"/>
                      </a:lnTo>
                      <a:lnTo>
                        <a:pt x="2541" y="444"/>
                      </a:lnTo>
                      <a:lnTo>
                        <a:pt x="2531" y="423"/>
                      </a:lnTo>
                      <a:lnTo>
                        <a:pt x="2519" y="403"/>
                      </a:lnTo>
                      <a:lnTo>
                        <a:pt x="2508" y="384"/>
                      </a:lnTo>
                      <a:lnTo>
                        <a:pt x="2495" y="365"/>
                      </a:lnTo>
                      <a:lnTo>
                        <a:pt x="2483" y="347"/>
                      </a:lnTo>
                      <a:lnTo>
                        <a:pt x="2467" y="330"/>
                      </a:lnTo>
                      <a:lnTo>
                        <a:pt x="2454" y="312"/>
                      </a:lnTo>
                      <a:lnTo>
                        <a:pt x="2437" y="295"/>
                      </a:lnTo>
                      <a:lnTo>
                        <a:pt x="2421" y="279"/>
                      </a:lnTo>
                      <a:lnTo>
                        <a:pt x="2404" y="263"/>
                      </a:lnTo>
                      <a:lnTo>
                        <a:pt x="2386" y="247"/>
                      </a:lnTo>
                      <a:lnTo>
                        <a:pt x="2369" y="232"/>
                      </a:lnTo>
                      <a:lnTo>
                        <a:pt x="2350" y="218"/>
                      </a:lnTo>
                      <a:lnTo>
                        <a:pt x="2331" y="204"/>
                      </a:lnTo>
                      <a:lnTo>
                        <a:pt x="2311" y="190"/>
                      </a:lnTo>
                      <a:lnTo>
                        <a:pt x="2290" y="178"/>
                      </a:lnTo>
                      <a:lnTo>
                        <a:pt x="2270" y="165"/>
                      </a:lnTo>
                      <a:lnTo>
                        <a:pt x="2228" y="142"/>
                      </a:lnTo>
                      <a:lnTo>
                        <a:pt x="2185" y="121"/>
                      </a:lnTo>
                      <a:close/>
                      <a:moveTo>
                        <a:pt x="2021" y="1066"/>
                      </a:moveTo>
                      <a:lnTo>
                        <a:pt x="2023" y="1056"/>
                      </a:lnTo>
                      <a:lnTo>
                        <a:pt x="2025" y="1049"/>
                      </a:lnTo>
                      <a:lnTo>
                        <a:pt x="2025" y="1041"/>
                      </a:lnTo>
                      <a:lnTo>
                        <a:pt x="2023" y="1035"/>
                      </a:lnTo>
                      <a:lnTo>
                        <a:pt x="2021" y="1030"/>
                      </a:lnTo>
                      <a:lnTo>
                        <a:pt x="2018" y="1025"/>
                      </a:lnTo>
                      <a:lnTo>
                        <a:pt x="2014" y="1021"/>
                      </a:lnTo>
                      <a:lnTo>
                        <a:pt x="2009" y="1017"/>
                      </a:lnTo>
                      <a:lnTo>
                        <a:pt x="2004" y="1014"/>
                      </a:lnTo>
                      <a:lnTo>
                        <a:pt x="1992" y="1011"/>
                      </a:lnTo>
                      <a:lnTo>
                        <a:pt x="1978" y="1008"/>
                      </a:lnTo>
                      <a:lnTo>
                        <a:pt x="1961" y="1007"/>
                      </a:lnTo>
                      <a:lnTo>
                        <a:pt x="1945" y="1007"/>
                      </a:lnTo>
                      <a:lnTo>
                        <a:pt x="1923" y="1007"/>
                      </a:lnTo>
                      <a:lnTo>
                        <a:pt x="1904" y="1009"/>
                      </a:lnTo>
                      <a:lnTo>
                        <a:pt x="1895" y="1011"/>
                      </a:lnTo>
                      <a:lnTo>
                        <a:pt x="1887" y="1012"/>
                      </a:lnTo>
                      <a:lnTo>
                        <a:pt x="1878" y="1014"/>
                      </a:lnTo>
                      <a:lnTo>
                        <a:pt x="1871" y="1018"/>
                      </a:lnTo>
                      <a:lnTo>
                        <a:pt x="1864" y="1022"/>
                      </a:lnTo>
                      <a:lnTo>
                        <a:pt x="1857" y="1026"/>
                      </a:lnTo>
                      <a:lnTo>
                        <a:pt x="1852" y="1032"/>
                      </a:lnTo>
                      <a:lnTo>
                        <a:pt x="1846" y="1038"/>
                      </a:lnTo>
                      <a:lnTo>
                        <a:pt x="1842" y="1045"/>
                      </a:lnTo>
                      <a:lnTo>
                        <a:pt x="1838" y="1054"/>
                      </a:lnTo>
                      <a:lnTo>
                        <a:pt x="1835" y="1063"/>
                      </a:lnTo>
                      <a:lnTo>
                        <a:pt x="1832" y="1073"/>
                      </a:lnTo>
                      <a:lnTo>
                        <a:pt x="1831" y="1080"/>
                      </a:lnTo>
                      <a:lnTo>
                        <a:pt x="1830" y="1088"/>
                      </a:lnTo>
                      <a:lnTo>
                        <a:pt x="1830" y="1094"/>
                      </a:lnTo>
                      <a:lnTo>
                        <a:pt x="1831" y="1101"/>
                      </a:lnTo>
                      <a:lnTo>
                        <a:pt x="1832" y="1106"/>
                      </a:lnTo>
                      <a:lnTo>
                        <a:pt x="1835" y="1111"/>
                      </a:lnTo>
                      <a:lnTo>
                        <a:pt x="1838" y="1114"/>
                      </a:lnTo>
                      <a:lnTo>
                        <a:pt x="1844" y="1120"/>
                      </a:lnTo>
                      <a:lnTo>
                        <a:pt x="1849" y="1122"/>
                      </a:lnTo>
                      <a:lnTo>
                        <a:pt x="1855" y="1126"/>
                      </a:lnTo>
                      <a:lnTo>
                        <a:pt x="1863" y="1128"/>
                      </a:lnTo>
                      <a:lnTo>
                        <a:pt x="1871" y="1131"/>
                      </a:lnTo>
                      <a:lnTo>
                        <a:pt x="1892" y="1133"/>
                      </a:lnTo>
                      <a:lnTo>
                        <a:pt x="1917" y="1135"/>
                      </a:lnTo>
                      <a:lnTo>
                        <a:pt x="1926" y="1135"/>
                      </a:lnTo>
                      <a:lnTo>
                        <a:pt x="1933" y="1135"/>
                      </a:lnTo>
                      <a:lnTo>
                        <a:pt x="1940" y="1136"/>
                      </a:lnTo>
                      <a:lnTo>
                        <a:pt x="1944" y="1138"/>
                      </a:lnTo>
                      <a:lnTo>
                        <a:pt x="1946" y="1141"/>
                      </a:lnTo>
                      <a:lnTo>
                        <a:pt x="1947" y="1145"/>
                      </a:lnTo>
                      <a:lnTo>
                        <a:pt x="1947" y="1149"/>
                      </a:lnTo>
                      <a:lnTo>
                        <a:pt x="1947" y="1154"/>
                      </a:lnTo>
                      <a:lnTo>
                        <a:pt x="1946" y="1159"/>
                      </a:lnTo>
                      <a:lnTo>
                        <a:pt x="1944" y="1164"/>
                      </a:lnTo>
                      <a:lnTo>
                        <a:pt x="1941" y="1166"/>
                      </a:lnTo>
                      <a:lnTo>
                        <a:pt x="1936" y="1169"/>
                      </a:lnTo>
                      <a:lnTo>
                        <a:pt x="1932" y="1170"/>
                      </a:lnTo>
                      <a:lnTo>
                        <a:pt x="1926" y="1171"/>
                      </a:lnTo>
                      <a:lnTo>
                        <a:pt x="1918" y="1173"/>
                      </a:lnTo>
                      <a:lnTo>
                        <a:pt x="1908" y="1173"/>
                      </a:lnTo>
                      <a:lnTo>
                        <a:pt x="1901" y="1173"/>
                      </a:lnTo>
                      <a:lnTo>
                        <a:pt x="1894" y="1171"/>
                      </a:lnTo>
                      <a:lnTo>
                        <a:pt x="1889" y="1170"/>
                      </a:lnTo>
                      <a:lnTo>
                        <a:pt x="1884" y="1169"/>
                      </a:lnTo>
                      <a:lnTo>
                        <a:pt x="1882" y="1166"/>
                      </a:lnTo>
                      <a:lnTo>
                        <a:pt x="1880" y="1163"/>
                      </a:lnTo>
                      <a:lnTo>
                        <a:pt x="1880" y="1157"/>
                      </a:lnTo>
                      <a:lnTo>
                        <a:pt x="1880" y="1151"/>
                      </a:lnTo>
                      <a:lnTo>
                        <a:pt x="1814" y="1151"/>
                      </a:lnTo>
                      <a:lnTo>
                        <a:pt x="1813" y="1161"/>
                      </a:lnTo>
                      <a:lnTo>
                        <a:pt x="1812" y="1170"/>
                      </a:lnTo>
                      <a:lnTo>
                        <a:pt x="1812" y="1178"/>
                      </a:lnTo>
                      <a:lnTo>
                        <a:pt x="1813" y="1185"/>
                      </a:lnTo>
                      <a:lnTo>
                        <a:pt x="1816" y="1192"/>
                      </a:lnTo>
                      <a:lnTo>
                        <a:pt x="1818" y="1197"/>
                      </a:lnTo>
                      <a:lnTo>
                        <a:pt x="1822" y="1201"/>
                      </a:lnTo>
                      <a:lnTo>
                        <a:pt x="1827" y="1204"/>
                      </a:lnTo>
                      <a:lnTo>
                        <a:pt x="1833" y="1208"/>
                      </a:lnTo>
                      <a:lnTo>
                        <a:pt x="1841" y="1211"/>
                      </a:lnTo>
                      <a:lnTo>
                        <a:pt x="1849" y="1212"/>
                      </a:lnTo>
                      <a:lnTo>
                        <a:pt x="1857" y="1213"/>
                      </a:lnTo>
                      <a:lnTo>
                        <a:pt x="1878" y="1214"/>
                      </a:lnTo>
                      <a:lnTo>
                        <a:pt x="1902" y="1214"/>
                      </a:lnTo>
                      <a:lnTo>
                        <a:pt x="1925" y="1214"/>
                      </a:lnTo>
                      <a:lnTo>
                        <a:pt x="1945" y="1213"/>
                      </a:lnTo>
                      <a:lnTo>
                        <a:pt x="1954" y="1211"/>
                      </a:lnTo>
                      <a:lnTo>
                        <a:pt x="1963" y="1209"/>
                      </a:lnTo>
                      <a:lnTo>
                        <a:pt x="1970" y="1206"/>
                      </a:lnTo>
                      <a:lnTo>
                        <a:pt x="1976" y="1203"/>
                      </a:lnTo>
                      <a:lnTo>
                        <a:pt x="1983" y="1199"/>
                      </a:lnTo>
                      <a:lnTo>
                        <a:pt x="1989" y="1194"/>
                      </a:lnTo>
                      <a:lnTo>
                        <a:pt x="1994" y="1188"/>
                      </a:lnTo>
                      <a:lnTo>
                        <a:pt x="1999" y="1182"/>
                      </a:lnTo>
                      <a:lnTo>
                        <a:pt x="2003" y="1175"/>
                      </a:lnTo>
                      <a:lnTo>
                        <a:pt x="2007" y="1166"/>
                      </a:lnTo>
                      <a:lnTo>
                        <a:pt x="2011" y="1157"/>
                      </a:lnTo>
                      <a:lnTo>
                        <a:pt x="2013" y="1146"/>
                      </a:lnTo>
                      <a:lnTo>
                        <a:pt x="2014" y="1137"/>
                      </a:lnTo>
                      <a:lnTo>
                        <a:pt x="2016" y="1130"/>
                      </a:lnTo>
                      <a:lnTo>
                        <a:pt x="2014" y="1122"/>
                      </a:lnTo>
                      <a:lnTo>
                        <a:pt x="2013" y="1116"/>
                      </a:lnTo>
                      <a:lnTo>
                        <a:pt x="2012" y="1109"/>
                      </a:lnTo>
                      <a:lnTo>
                        <a:pt x="2008" y="1106"/>
                      </a:lnTo>
                      <a:lnTo>
                        <a:pt x="2004" y="1101"/>
                      </a:lnTo>
                      <a:lnTo>
                        <a:pt x="1999" y="1097"/>
                      </a:lnTo>
                      <a:lnTo>
                        <a:pt x="1994" y="1094"/>
                      </a:lnTo>
                      <a:lnTo>
                        <a:pt x="1988" y="1092"/>
                      </a:lnTo>
                      <a:lnTo>
                        <a:pt x="1980" y="1089"/>
                      </a:lnTo>
                      <a:lnTo>
                        <a:pt x="1971" y="1088"/>
                      </a:lnTo>
                      <a:lnTo>
                        <a:pt x="1951" y="1087"/>
                      </a:lnTo>
                      <a:lnTo>
                        <a:pt x="1927" y="1085"/>
                      </a:lnTo>
                      <a:lnTo>
                        <a:pt x="1917" y="1085"/>
                      </a:lnTo>
                      <a:lnTo>
                        <a:pt x="1909" y="1084"/>
                      </a:lnTo>
                      <a:lnTo>
                        <a:pt x="1903" y="1083"/>
                      </a:lnTo>
                      <a:lnTo>
                        <a:pt x="1899" y="1080"/>
                      </a:lnTo>
                      <a:lnTo>
                        <a:pt x="1897" y="1078"/>
                      </a:lnTo>
                      <a:lnTo>
                        <a:pt x="1897" y="1074"/>
                      </a:lnTo>
                      <a:lnTo>
                        <a:pt x="1897" y="1070"/>
                      </a:lnTo>
                      <a:lnTo>
                        <a:pt x="1897" y="1068"/>
                      </a:lnTo>
                      <a:lnTo>
                        <a:pt x="1898" y="1063"/>
                      </a:lnTo>
                      <a:lnTo>
                        <a:pt x="1899" y="1059"/>
                      </a:lnTo>
                      <a:lnTo>
                        <a:pt x="1902" y="1056"/>
                      </a:lnTo>
                      <a:lnTo>
                        <a:pt x="1906" y="1054"/>
                      </a:lnTo>
                      <a:lnTo>
                        <a:pt x="1911" y="1052"/>
                      </a:lnTo>
                      <a:lnTo>
                        <a:pt x="1917" y="1050"/>
                      </a:lnTo>
                      <a:lnTo>
                        <a:pt x="1925" y="1050"/>
                      </a:lnTo>
                      <a:lnTo>
                        <a:pt x="1936" y="1050"/>
                      </a:lnTo>
                      <a:lnTo>
                        <a:pt x="1947" y="1050"/>
                      </a:lnTo>
                      <a:lnTo>
                        <a:pt x="1955" y="1052"/>
                      </a:lnTo>
                      <a:lnTo>
                        <a:pt x="1957" y="1055"/>
                      </a:lnTo>
                      <a:lnTo>
                        <a:pt x="1959" y="1057"/>
                      </a:lnTo>
                      <a:lnTo>
                        <a:pt x="1959" y="1061"/>
                      </a:lnTo>
                      <a:lnTo>
                        <a:pt x="1959" y="1066"/>
                      </a:lnTo>
                      <a:lnTo>
                        <a:pt x="2021" y="1066"/>
                      </a:lnTo>
                      <a:close/>
                      <a:moveTo>
                        <a:pt x="1797" y="1066"/>
                      </a:moveTo>
                      <a:lnTo>
                        <a:pt x="1799" y="1056"/>
                      </a:lnTo>
                      <a:lnTo>
                        <a:pt x="1801" y="1049"/>
                      </a:lnTo>
                      <a:lnTo>
                        <a:pt x="1801" y="1041"/>
                      </a:lnTo>
                      <a:lnTo>
                        <a:pt x="1799" y="1035"/>
                      </a:lnTo>
                      <a:lnTo>
                        <a:pt x="1798" y="1030"/>
                      </a:lnTo>
                      <a:lnTo>
                        <a:pt x="1794" y="1025"/>
                      </a:lnTo>
                      <a:lnTo>
                        <a:pt x="1790" y="1021"/>
                      </a:lnTo>
                      <a:lnTo>
                        <a:pt x="1785" y="1017"/>
                      </a:lnTo>
                      <a:lnTo>
                        <a:pt x="1780" y="1014"/>
                      </a:lnTo>
                      <a:lnTo>
                        <a:pt x="1768" y="1011"/>
                      </a:lnTo>
                      <a:lnTo>
                        <a:pt x="1754" y="1008"/>
                      </a:lnTo>
                      <a:lnTo>
                        <a:pt x="1737" y="1007"/>
                      </a:lnTo>
                      <a:lnTo>
                        <a:pt x="1721" y="1007"/>
                      </a:lnTo>
                      <a:lnTo>
                        <a:pt x="1699" y="1007"/>
                      </a:lnTo>
                      <a:lnTo>
                        <a:pt x="1680" y="1009"/>
                      </a:lnTo>
                      <a:lnTo>
                        <a:pt x="1671" y="1011"/>
                      </a:lnTo>
                      <a:lnTo>
                        <a:pt x="1663" y="1012"/>
                      </a:lnTo>
                      <a:lnTo>
                        <a:pt x="1655" y="1014"/>
                      </a:lnTo>
                      <a:lnTo>
                        <a:pt x="1647" y="1018"/>
                      </a:lnTo>
                      <a:lnTo>
                        <a:pt x="1640" y="1022"/>
                      </a:lnTo>
                      <a:lnTo>
                        <a:pt x="1633" y="1026"/>
                      </a:lnTo>
                      <a:lnTo>
                        <a:pt x="1628" y="1032"/>
                      </a:lnTo>
                      <a:lnTo>
                        <a:pt x="1623" y="1038"/>
                      </a:lnTo>
                      <a:lnTo>
                        <a:pt x="1618" y="1045"/>
                      </a:lnTo>
                      <a:lnTo>
                        <a:pt x="1615" y="1054"/>
                      </a:lnTo>
                      <a:lnTo>
                        <a:pt x="1611" y="1063"/>
                      </a:lnTo>
                      <a:lnTo>
                        <a:pt x="1608" y="1073"/>
                      </a:lnTo>
                      <a:lnTo>
                        <a:pt x="1607" y="1080"/>
                      </a:lnTo>
                      <a:lnTo>
                        <a:pt x="1606" y="1088"/>
                      </a:lnTo>
                      <a:lnTo>
                        <a:pt x="1606" y="1094"/>
                      </a:lnTo>
                      <a:lnTo>
                        <a:pt x="1607" y="1101"/>
                      </a:lnTo>
                      <a:lnTo>
                        <a:pt x="1608" y="1106"/>
                      </a:lnTo>
                      <a:lnTo>
                        <a:pt x="1612" y="1111"/>
                      </a:lnTo>
                      <a:lnTo>
                        <a:pt x="1615" y="1114"/>
                      </a:lnTo>
                      <a:lnTo>
                        <a:pt x="1620" y="1120"/>
                      </a:lnTo>
                      <a:lnTo>
                        <a:pt x="1625" y="1122"/>
                      </a:lnTo>
                      <a:lnTo>
                        <a:pt x="1631" y="1126"/>
                      </a:lnTo>
                      <a:lnTo>
                        <a:pt x="1639" y="1128"/>
                      </a:lnTo>
                      <a:lnTo>
                        <a:pt x="1647" y="1131"/>
                      </a:lnTo>
                      <a:lnTo>
                        <a:pt x="1668" y="1133"/>
                      </a:lnTo>
                      <a:lnTo>
                        <a:pt x="1693" y="1135"/>
                      </a:lnTo>
                      <a:lnTo>
                        <a:pt x="1702" y="1135"/>
                      </a:lnTo>
                      <a:lnTo>
                        <a:pt x="1709" y="1135"/>
                      </a:lnTo>
                      <a:lnTo>
                        <a:pt x="1716" y="1136"/>
                      </a:lnTo>
                      <a:lnTo>
                        <a:pt x="1720" y="1138"/>
                      </a:lnTo>
                      <a:lnTo>
                        <a:pt x="1722" y="1141"/>
                      </a:lnTo>
                      <a:lnTo>
                        <a:pt x="1723" y="1145"/>
                      </a:lnTo>
                      <a:lnTo>
                        <a:pt x="1725" y="1149"/>
                      </a:lnTo>
                      <a:lnTo>
                        <a:pt x="1723" y="1154"/>
                      </a:lnTo>
                      <a:lnTo>
                        <a:pt x="1722" y="1159"/>
                      </a:lnTo>
                      <a:lnTo>
                        <a:pt x="1720" y="1164"/>
                      </a:lnTo>
                      <a:lnTo>
                        <a:pt x="1717" y="1166"/>
                      </a:lnTo>
                      <a:lnTo>
                        <a:pt x="1713" y="1169"/>
                      </a:lnTo>
                      <a:lnTo>
                        <a:pt x="1708" y="1170"/>
                      </a:lnTo>
                      <a:lnTo>
                        <a:pt x="1702" y="1171"/>
                      </a:lnTo>
                      <a:lnTo>
                        <a:pt x="1694" y="1173"/>
                      </a:lnTo>
                      <a:lnTo>
                        <a:pt x="1684" y="1173"/>
                      </a:lnTo>
                      <a:lnTo>
                        <a:pt x="1677" y="1173"/>
                      </a:lnTo>
                      <a:lnTo>
                        <a:pt x="1670" y="1171"/>
                      </a:lnTo>
                      <a:lnTo>
                        <a:pt x="1665" y="1170"/>
                      </a:lnTo>
                      <a:lnTo>
                        <a:pt x="1661" y="1169"/>
                      </a:lnTo>
                      <a:lnTo>
                        <a:pt x="1658" y="1166"/>
                      </a:lnTo>
                      <a:lnTo>
                        <a:pt x="1656" y="1163"/>
                      </a:lnTo>
                      <a:lnTo>
                        <a:pt x="1656" y="1157"/>
                      </a:lnTo>
                      <a:lnTo>
                        <a:pt x="1658" y="1151"/>
                      </a:lnTo>
                      <a:lnTo>
                        <a:pt x="1590" y="1151"/>
                      </a:lnTo>
                      <a:lnTo>
                        <a:pt x="1589" y="1161"/>
                      </a:lnTo>
                      <a:lnTo>
                        <a:pt x="1588" y="1170"/>
                      </a:lnTo>
                      <a:lnTo>
                        <a:pt x="1588" y="1178"/>
                      </a:lnTo>
                      <a:lnTo>
                        <a:pt x="1589" y="1185"/>
                      </a:lnTo>
                      <a:lnTo>
                        <a:pt x="1592" y="1192"/>
                      </a:lnTo>
                      <a:lnTo>
                        <a:pt x="1594" y="1197"/>
                      </a:lnTo>
                      <a:lnTo>
                        <a:pt x="1599" y="1201"/>
                      </a:lnTo>
                      <a:lnTo>
                        <a:pt x="1604" y="1204"/>
                      </a:lnTo>
                      <a:lnTo>
                        <a:pt x="1609" y="1208"/>
                      </a:lnTo>
                      <a:lnTo>
                        <a:pt x="1617" y="1211"/>
                      </a:lnTo>
                      <a:lnTo>
                        <a:pt x="1625" y="1212"/>
                      </a:lnTo>
                      <a:lnTo>
                        <a:pt x="1633" y="1213"/>
                      </a:lnTo>
                      <a:lnTo>
                        <a:pt x="1654" y="1214"/>
                      </a:lnTo>
                      <a:lnTo>
                        <a:pt x="1678" y="1214"/>
                      </a:lnTo>
                      <a:lnTo>
                        <a:pt x="1701" y="1214"/>
                      </a:lnTo>
                      <a:lnTo>
                        <a:pt x="1721" y="1213"/>
                      </a:lnTo>
                      <a:lnTo>
                        <a:pt x="1730" y="1211"/>
                      </a:lnTo>
                      <a:lnTo>
                        <a:pt x="1739" y="1209"/>
                      </a:lnTo>
                      <a:lnTo>
                        <a:pt x="1746" y="1206"/>
                      </a:lnTo>
                      <a:lnTo>
                        <a:pt x="1752" y="1203"/>
                      </a:lnTo>
                      <a:lnTo>
                        <a:pt x="1759" y="1199"/>
                      </a:lnTo>
                      <a:lnTo>
                        <a:pt x="1765" y="1194"/>
                      </a:lnTo>
                      <a:lnTo>
                        <a:pt x="1770" y="1188"/>
                      </a:lnTo>
                      <a:lnTo>
                        <a:pt x="1775" y="1182"/>
                      </a:lnTo>
                      <a:lnTo>
                        <a:pt x="1779" y="1175"/>
                      </a:lnTo>
                      <a:lnTo>
                        <a:pt x="1783" y="1166"/>
                      </a:lnTo>
                      <a:lnTo>
                        <a:pt x="1787" y="1157"/>
                      </a:lnTo>
                      <a:lnTo>
                        <a:pt x="1789" y="1146"/>
                      </a:lnTo>
                      <a:lnTo>
                        <a:pt x="1790" y="1137"/>
                      </a:lnTo>
                      <a:lnTo>
                        <a:pt x="1792" y="1130"/>
                      </a:lnTo>
                      <a:lnTo>
                        <a:pt x="1790" y="1122"/>
                      </a:lnTo>
                      <a:lnTo>
                        <a:pt x="1790" y="1116"/>
                      </a:lnTo>
                      <a:lnTo>
                        <a:pt x="1788" y="1109"/>
                      </a:lnTo>
                      <a:lnTo>
                        <a:pt x="1785" y="1106"/>
                      </a:lnTo>
                      <a:lnTo>
                        <a:pt x="1780" y="1101"/>
                      </a:lnTo>
                      <a:lnTo>
                        <a:pt x="1776" y="1097"/>
                      </a:lnTo>
                      <a:lnTo>
                        <a:pt x="1770" y="1094"/>
                      </a:lnTo>
                      <a:lnTo>
                        <a:pt x="1764" y="1092"/>
                      </a:lnTo>
                      <a:lnTo>
                        <a:pt x="1756" y="1089"/>
                      </a:lnTo>
                      <a:lnTo>
                        <a:pt x="1747" y="1088"/>
                      </a:lnTo>
                      <a:lnTo>
                        <a:pt x="1727" y="1087"/>
                      </a:lnTo>
                      <a:lnTo>
                        <a:pt x="1704" y="1085"/>
                      </a:lnTo>
                      <a:lnTo>
                        <a:pt x="1693" y="1085"/>
                      </a:lnTo>
                      <a:lnTo>
                        <a:pt x="1685" y="1084"/>
                      </a:lnTo>
                      <a:lnTo>
                        <a:pt x="1679" y="1083"/>
                      </a:lnTo>
                      <a:lnTo>
                        <a:pt x="1675" y="1080"/>
                      </a:lnTo>
                      <a:lnTo>
                        <a:pt x="1674" y="1078"/>
                      </a:lnTo>
                      <a:lnTo>
                        <a:pt x="1673" y="1074"/>
                      </a:lnTo>
                      <a:lnTo>
                        <a:pt x="1673" y="1070"/>
                      </a:lnTo>
                      <a:lnTo>
                        <a:pt x="1674" y="1068"/>
                      </a:lnTo>
                      <a:lnTo>
                        <a:pt x="1674" y="1063"/>
                      </a:lnTo>
                      <a:lnTo>
                        <a:pt x="1677" y="1059"/>
                      </a:lnTo>
                      <a:lnTo>
                        <a:pt x="1678" y="1056"/>
                      </a:lnTo>
                      <a:lnTo>
                        <a:pt x="1682" y="1054"/>
                      </a:lnTo>
                      <a:lnTo>
                        <a:pt x="1687" y="1052"/>
                      </a:lnTo>
                      <a:lnTo>
                        <a:pt x="1693" y="1050"/>
                      </a:lnTo>
                      <a:lnTo>
                        <a:pt x="1701" y="1050"/>
                      </a:lnTo>
                      <a:lnTo>
                        <a:pt x="1712" y="1050"/>
                      </a:lnTo>
                      <a:lnTo>
                        <a:pt x="1723" y="1050"/>
                      </a:lnTo>
                      <a:lnTo>
                        <a:pt x="1731" y="1052"/>
                      </a:lnTo>
                      <a:lnTo>
                        <a:pt x="1733" y="1055"/>
                      </a:lnTo>
                      <a:lnTo>
                        <a:pt x="1735" y="1057"/>
                      </a:lnTo>
                      <a:lnTo>
                        <a:pt x="1735" y="1061"/>
                      </a:lnTo>
                      <a:lnTo>
                        <a:pt x="1735" y="1066"/>
                      </a:lnTo>
                      <a:lnTo>
                        <a:pt x="1797" y="1066"/>
                      </a:lnTo>
                      <a:close/>
                      <a:moveTo>
                        <a:pt x="1570" y="1122"/>
                      </a:moveTo>
                      <a:lnTo>
                        <a:pt x="1573" y="1112"/>
                      </a:lnTo>
                      <a:lnTo>
                        <a:pt x="1575" y="1097"/>
                      </a:lnTo>
                      <a:lnTo>
                        <a:pt x="1578" y="1083"/>
                      </a:lnTo>
                      <a:lnTo>
                        <a:pt x="1579" y="1071"/>
                      </a:lnTo>
                      <a:lnTo>
                        <a:pt x="1579" y="1060"/>
                      </a:lnTo>
                      <a:lnTo>
                        <a:pt x="1579" y="1051"/>
                      </a:lnTo>
                      <a:lnTo>
                        <a:pt x="1577" y="1042"/>
                      </a:lnTo>
                      <a:lnTo>
                        <a:pt x="1574" y="1035"/>
                      </a:lnTo>
                      <a:lnTo>
                        <a:pt x="1570" y="1028"/>
                      </a:lnTo>
                      <a:lnTo>
                        <a:pt x="1565" y="1023"/>
                      </a:lnTo>
                      <a:lnTo>
                        <a:pt x="1559" y="1018"/>
                      </a:lnTo>
                      <a:lnTo>
                        <a:pt x="1552" y="1014"/>
                      </a:lnTo>
                      <a:lnTo>
                        <a:pt x="1544" y="1012"/>
                      </a:lnTo>
                      <a:lnTo>
                        <a:pt x="1535" y="1009"/>
                      </a:lnTo>
                      <a:lnTo>
                        <a:pt x="1523" y="1008"/>
                      </a:lnTo>
                      <a:lnTo>
                        <a:pt x="1511" y="1007"/>
                      </a:lnTo>
                      <a:lnTo>
                        <a:pt x="1498" y="1007"/>
                      </a:lnTo>
                      <a:lnTo>
                        <a:pt x="1483" y="1007"/>
                      </a:lnTo>
                      <a:lnTo>
                        <a:pt x="1470" y="1008"/>
                      </a:lnTo>
                      <a:lnTo>
                        <a:pt x="1458" y="1009"/>
                      </a:lnTo>
                      <a:lnTo>
                        <a:pt x="1447" y="1012"/>
                      </a:lnTo>
                      <a:lnTo>
                        <a:pt x="1437" y="1016"/>
                      </a:lnTo>
                      <a:lnTo>
                        <a:pt x="1428" y="1019"/>
                      </a:lnTo>
                      <a:lnTo>
                        <a:pt x="1420" y="1025"/>
                      </a:lnTo>
                      <a:lnTo>
                        <a:pt x="1413" y="1030"/>
                      </a:lnTo>
                      <a:lnTo>
                        <a:pt x="1407" y="1037"/>
                      </a:lnTo>
                      <a:lnTo>
                        <a:pt x="1401" y="1045"/>
                      </a:lnTo>
                      <a:lnTo>
                        <a:pt x="1396" y="1052"/>
                      </a:lnTo>
                      <a:lnTo>
                        <a:pt x="1391" y="1063"/>
                      </a:lnTo>
                      <a:lnTo>
                        <a:pt x="1383" y="1085"/>
                      </a:lnTo>
                      <a:lnTo>
                        <a:pt x="1377" y="1112"/>
                      </a:lnTo>
                      <a:lnTo>
                        <a:pt x="1373" y="1125"/>
                      </a:lnTo>
                      <a:lnTo>
                        <a:pt x="1372" y="1137"/>
                      </a:lnTo>
                      <a:lnTo>
                        <a:pt x="1370" y="1149"/>
                      </a:lnTo>
                      <a:lnTo>
                        <a:pt x="1370" y="1159"/>
                      </a:lnTo>
                      <a:lnTo>
                        <a:pt x="1370" y="1169"/>
                      </a:lnTo>
                      <a:lnTo>
                        <a:pt x="1372" y="1178"/>
                      </a:lnTo>
                      <a:lnTo>
                        <a:pt x="1374" y="1185"/>
                      </a:lnTo>
                      <a:lnTo>
                        <a:pt x="1378" y="1192"/>
                      </a:lnTo>
                      <a:lnTo>
                        <a:pt x="1383" y="1197"/>
                      </a:lnTo>
                      <a:lnTo>
                        <a:pt x="1389" y="1202"/>
                      </a:lnTo>
                      <a:lnTo>
                        <a:pt x="1396" y="1206"/>
                      </a:lnTo>
                      <a:lnTo>
                        <a:pt x="1404" y="1209"/>
                      </a:lnTo>
                      <a:lnTo>
                        <a:pt x="1415" y="1212"/>
                      </a:lnTo>
                      <a:lnTo>
                        <a:pt x="1425" y="1213"/>
                      </a:lnTo>
                      <a:lnTo>
                        <a:pt x="1437" y="1214"/>
                      </a:lnTo>
                      <a:lnTo>
                        <a:pt x="1451" y="1214"/>
                      </a:lnTo>
                      <a:lnTo>
                        <a:pt x="1471" y="1214"/>
                      </a:lnTo>
                      <a:lnTo>
                        <a:pt x="1490" y="1213"/>
                      </a:lnTo>
                      <a:lnTo>
                        <a:pt x="1499" y="1212"/>
                      </a:lnTo>
                      <a:lnTo>
                        <a:pt x="1508" y="1211"/>
                      </a:lnTo>
                      <a:lnTo>
                        <a:pt x="1517" y="1208"/>
                      </a:lnTo>
                      <a:lnTo>
                        <a:pt x="1525" y="1204"/>
                      </a:lnTo>
                      <a:lnTo>
                        <a:pt x="1531" y="1201"/>
                      </a:lnTo>
                      <a:lnTo>
                        <a:pt x="1537" y="1197"/>
                      </a:lnTo>
                      <a:lnTo>
                        <a:pt x="1544" y="1190"/>
                      </a:lnTo>
                      <a:lnTo>
                        <a:pt x="1549" y="1184"/>
                      </a:lnTo>
                      <a:lnTo>
                        <a:pt x="1554" y="1176"/>
                      </a:lnTo>
                      <a:lnTo>
                        <a:pt x="1559" y="1169"/>
                      </a:lnTo>
                      <a:lnTo>
                        <a:pt x="1561" y="1159"/>
                      </a:lnTo>
                      <a:lnTo>
                        <a:pt x="1565" y="1147"/>
                      </a:lnTo>
                      <a:lnTo>
                        <a:pt x="1499" y="1147"/>
                      </a:lnTo>
                      <a:lnTo>
                        <a:pt x="1497" y="1155"/>
                      </a:lnTo>
                      <a:lnTo>
                        <a:pt x="1494" y="1160"/>
                      </a:lnTo>
                      <a:lnTo>
                        <a:pt x="1490" y="1164"/>
                      </a:lnTo>
                      <a:lnTo>
                        <a:pt x="1487" y="1166"/>
                      </a:lnTo>
                      <a:lnTo>
                        <a:pt x="1475" y="1169"/>
                      </a:lnTo>
                      <a:lnTo>
                        <a:pt x="1461" y="1169"/>
                      </a:lnTo>
                      <a:lnTo>
                        <a:pt x="1453" y="1169"/>
                      </a:lnTo>
                      <a:lnTo>
                        <a:pt x="1446" y="1166"/>
                      </a:lnTo>
                      <a:lnTo>
                        <a:pt x="1441" y="1164"/>
                      </a:lnTo>
                      <a:lnTo>
                        <a:pt x="1437" y="1159"/>
                      </a:lnTo>
                      <a:lnTo>
                        <a:pt x="1436" y="1152"/>
                      </a:lnTo>
                      <a:lnTo>
                        <a:pt x="1436" y="1145"/>
                      </a:lnTo>
                      <a:lnTo>
                        <a:pt x="1437" y="1135"/>
                      </a:lnTo>
                      <a:lnTo>
                        <a:pt x="1440" y="1122"/>
                      </a:lnTo>
                      <a:lnTo>
                        <a:pt x="1570" y="1122"/>
                      </a:lnTo>
                      <a:close/>
                      <a:moveTo>
                        <a:pt x="1447" y="1087"/>
                      </a:moveTo>
                      <a:lnTo>
                        <a:pt x="1450" y="1078"/>
                      </a:lnTo>
                      <a:lnTo>
                        <a:pt x="1453" y="1070"/>
                      </a:lnTo>
                      <a:lnTo>
                        <a:pt x="1456" y="1064"/>
                      </a:lnTo>
                      <a:lnTo>
                        <a:pt x="1460" y="1060"/>
                      </a:lnTo>
                      <a:lnTo>
                        <a:pt x="1465" y="1056"/>
                      </a:lnTo>
                      <a:lnTo>
                        <a:pt x="1471" y="1055"/>
                      </a:lnTo>
                      <a:lnTo>
                        <a:pt x="1478" y="1054"/>
                      </a:lnTo>
                      <a:lnTo>
                        <a:pt x="1487" y="1052"/>
                      </a:lnTo>
                      <a:lnTo>
                        <a:pt x="1494" y="1052"/>
                      </a:lnTo>
                      <a:lnTo>
                        <a:pt x="1501" y="1054"/>
                      </a:lnTo>
                      <a:lnTo>
                        <a:pt x="1506" y="1055"/>
                      </a:lnTo>
                      <a:lnTo>
                        <a:pt x="1511" y="1059"/>
                      </a:lnTo>
                      <a:lnTo>
                        <a:pt x="1513" y="1063"/>
                      </a:lnTo>
                      <a:lnTo>
                        <a:pt x="1515" y="1069"/>
                      </a:lnTo>
                      <a:lnTo>
                        <a:pt x="1515" y="1076"/>
                      </a:lnTo>
                      <a:lnTo>
                        <a:pt x="1512" y="1087"/>
                      </a:lnTo>
                      <a:lnTo>
                        <a:pt x="1447" y="1087"/>
                      </a:lnTo>
                      <a:close/>
                      <a:moveTo>
                        <a:pt x="1275" y="1011"/>
                      </a:moveTo>
                      <a:lnTo>
                        <a:pt x="1210" y="1011"/>
                      </a:lnTo>
                      <a:lnTo>
                        <a:pt x="1165" y="1212"/>
                      </a:lnTo>
                      <a:lnTo>
                        <a:pt x="1231" y="1212"/>
                      </a:lnTo>
                      <a:lnTo>
                        <a:pt x="1258" y="1092"/>
                      </a:lnTo>
                      <a:lnTo>
                        <a:pt x="1261" y="1079"/>
                      </a:lnTo>
                      <a:lnTo>
                        <a:pt x="1268" y="1068"/>
                      </a:lnTo>
                      <a:lnTo>
                        <a:pt x="1272" y="1064"/>
                      </a:lnTo>
                      <a:lnTo>
                        <a:pt x="1275" y="1060"/>
                      </a:lnTo>
                      <a:lnTo>
                        <a:pt x="1282" y="1059"/>
                      </a:lnTo>
                      <a:lnTo>
                        <a:pt x="1288" y="1057"/>
                      </a:lnTo>
                      <a:lnTo>
                        <a:pt x="1293" y="1059"/>
                      </a:lnTo>
                      <a:lnTo>
                        <a:pt x="1297" y="1060"/>
                      </a:lnTo>
                      <a:lnTo>
                        <a:pt x="1299" y="1064"/>
                      </a:lnTo>
                      <a:lnTo>
                        <a:pt x="1302" y="1068"/>
                      </a:lnTo>
                      <a:lnTo>
                        <a:pt x="1302" y="1078"/>
                      </a:lnTo>
                      <a:lnTo>
                        <a:pt x="1301" y="1089"/>
                      </a:lnTo>
                      <a:lnTo>
                        <a:pt x="1298" y="1099"/>
                      </a:lnTo>
                      <a:lnTo>
                        <a:pt x="1358" y="1099"/>
                      </a:lnTo>
                      <a:lnTo>
                        <a:pt x="1361" y="1083"/>
                      </a:lnTo>
                      <a:lnTo>
                        <a:pt x="1364" y="1069"/>
                      </a:lnTo>
                      <a:lnTo>
                        <a:pt x="1365" y="1055"/>
                      </a:lnTo>
                      <a:lnTo>
                        <a:pt x="1366" y="1042"/>
                      </a:lnTo>
                      <a:lnTo>
                        <a:pt x="1365" y="1031"/>
                      </a:lnTo>
                      <a:lnTo>
                        <a:pt x="1364" y="1026"/>
                      </a:lnTo>
                      <a:lnTo>
                        <a:pt x="1361" y="1021"/>
                      </a:lnTo>
                      <a:lnTo>
                        <a:pt x="1358" y="1017"/>
                      </a:lnTo>
                      <a:lnTo>
                        <a:pt x="1354" y="1013"/>
                      </a:lnTo>
                      <a:lnTo>
                        <a:pt x="1349" y="1011"/>
                      </a:lnTo>
                      <a:lnTo>
                        <a:pt x="1344" y="1008"/>
                      </a:lnTo>
                      <a:lnTo>
                        <a:pt x="1336" y="1007"/>
                      </a:lnTo>
                      <a:lnTo>
                        <a:pt x="1328" y="1007"/>
                      </a:lnTo>
                      <a:lnTo>
                        <a:pt x="1320" y="1007"/>
                      </a:lnTo>
                      <a:lnTo>
                        <a:pt x="1311" y="1009"/>
                      </a:lnTo>
                      <a:lnTo>
                        <a:pt x="1303" y="1012"/>
                      </a:lnTo>
                      <a:lnTo>
                        <a:pt x="1296" y="1014"/>
                      </a:lnTo>
                      <a:lnTo>
                        <a:pt x="1288" y="1019"/>
                      </a:lnTo>
                      <a:lnTo>
                        <a:pt x="1282" y="1026"/>
                      </a:lnTo>
                      <a:lnTo>
                        <a:pt x="1275" y="1032"/>
                      </a:lnTo>
                      <a:lnTo>
                        <a:pt x="1270" y="1040"/>
                      </a:lnTo>
                      <a:lnTo>
                        <a:pt x="1269" y="1040"/>
                      </a:lnTo>
                      <a:lnTo>
                        <a:pt x="1275" y="1011"/>
                      </a:lnTo>
                      <a:close/>
                      <a:moveTo>
                        <a:pt x="998" y="1182"/>
                      </a:moveTo>
                      <a:lnTo>
                        <a:pt x="1002" y="1182"/>
                      </a:lnTo>
                      <a:lnTo>
                        <a:pt x="1005" y="1190"/>
                      </a:lnTo>
                      <a:lnTo>
                        <a:pt x="1008" y="1198"/>
                      </a:lnTo>
                      <a:lnTo>
                        <a:pt x="1012" y="1204"/>
                      </a:lnTo>
                      <a:lnTo>
                        <a:pt x="1018" y="1208"/>
                      </a:lnTo>
                      <a:lnTo>
                        <a:pt x="1026" y="1212"/>
                      </a:lnTo>
                      <a:lnTo>
                        <a:pt x="1034" y="1213"/>
                      </a:lnTo>
                      <a:lnTo>
                        <a:pt x="1041" y="1214"/>
                      </a:lnTo>
                      <a:lnTo>
                        <a:pt x="1050" y="1214"/>
                      </a:lnTo>
                      <a:lnTo>
                        <a:pt x="1060" y="1214"/>
                      </a:lnTo>
                      <a:lnTo>
                        <a:pt x="1069" y="1213"/>
                      </a:lnTo>
                      <a:lnTo>
                        <a:pt x="1078" y="1212"/>
                      </a:lnTo>
                      <a:lnTo>
                        <a:pt x="1087" y="1211"/>
                      </a:lnTo>
                      <a:lnTo>
                        <a:pt x="1094" y="1207"/>
                      </a:lnTo>
                      <a:lnTo>
                        <a:pt x="1101" y="1204"/>
                      </a:lnTo>
                      <a:lnTo>
                        <a:pt x="1107" y="1199"/>
                      </a:lnTo>
                      <a:lnTo>
                        <a:pt x="1113" y="1194"/>
                      </a:lnTo>
                      <a:lnTo>
                        <a:pt x="1118" y="1189"/>
                      </a:lnTo>
                      <a:lnTo>
                        <a:pt x="1123" y="1183"/>
                      </a:lnTo>
                      <a:lnTo>
                        <a:pt x="1129" y="1175"/>
                      </a:lnTo>
                      <a:lnTo>
                        <a:pt x="1132" y="1168"/>
                      </a:lnTo>
                      <a:lnTo>
                        <a:pt x="1140" y="1150"/>
                      </a:lnTo>
                      <a:lnTo>
                        <a:pt x="1145" y="1128"/>
                      </a:lnTo>
                      <a:lnTo>
                        <a:pt x="1155" y="1083"/>
                      </a:lnTo>
                      <a:lnTo>
                        <a:pt x="1158" y="1073"/>
                      </a:lnTo>
                      <a:lnTo>
                        <a:pt x="1159" y="1064"/>
                      </a:lnTo>
                      <a:lnTo>
                        <a:pt x="1159" y="1056"/>
                      </a:lnTo>
                      <a:lnTo>
                        <a:pt x="1158" y="1049"/>
                      </a:lnTo>
                      <a:lnTo>
                        <a:pt x="1156" y="1041"/>
                      </a:lnTo>
                      <a:lnTo>
                        <a:pt x="1155" y="1035"/>
                      </a:lnTo>
                      <a:lnTo>
                        <a:pt x="1153" y="1030"/>
                      </a:lnTo>
                      <a:lnTo>
                        <a:pt x="1149" y="1025"/>
                      </a:lnTo>
                      <a:lnTo>
                        <a:pt x="1144" y="1021"/>
                      </a:lnTo>
                      <a:lnTo>
                        <a:pt x="1140" y="1017"/>
                      </a:lnTo>
                      <a:lnTo>
                        <a:pt x="1134" y="1013"/>
                      </a:lnTo>
                      <a:lnTo>
                        <a:pt x="1127" y="1011"/>
                      </a:lnTo>
                      <a:lnTo>
                        <a:pt x="1113" y="1008"/>
                      </a:lnTo>
                      <a:lnTo>
                        <a:pt x="1096" y="1007"/>
                      </a:lnTo>
                      <a:lnTo>
                        <a:pt x="1086" y="1007"/>
                      </a:lnTo>
                      <a:lnTo>
                        <a:pt x="1075" y="1008"/>
                      </a:lnTo>
                      <a:lnTo>
                        <a:pt x="1067" y="1011"/>
                      </a:lnTo>
                      <a:lnTo>
                        <a:pt x="1058" y="1014"/>
                      </a:lnTo>
                      <a:lnTo>
                        <a:pt x="1050" y="1019"/>
                      </a:lnTo>
                      <a:lnTo>
                        <a:pt x="1042" y="1026"/>
                      </a:lnTo>
                      <a:lnTo>
                        <a:pt x="1036" y="1033"/>
                      </a:lnTo>
                      <a:lnTo>
                        <a:pt x="1031" y="1042"/>
                      </a:lnTo>
                      <a:lnTo>
                        <a:pt x="1027" y="1042"/>
                      </a:lnTo>
                      <a:lnTo>
                        <a:pt x="1036" y="1011"/>
                      </a:lnTo>
                      <a:lnTo>
                        <a:pt x="970" y="1011"/>
                      </a:lnTo>
                      <a:lnTo>
                        <a:pt x="907" y="1299"/>
                      </a:lnTo>
                      <a:lnTo>
                        <a:pt x="973" y="1299"/>
                      </a:lnTo>
                      <a:lnTo>
                        <a:pt x="998" y="1182"/>
                      </a:lnTo>
                      <a:close/>
                      <a:moveTo>
                        <a:pt x="1083" y="1112"/>
                      </a:moveTo>
                      <a:lnTo>
                        <a:pt x="1079" y="1127"/>
                      </a:lnTo>
                      <a:lnTo>
                        <a:pt x="1077" y="1138"/>
                      </a:lnTo>
                      <a:lnTo>
                        <a:pt x="1072" y="1149"/>
                      </a:lnTo>
                      <a:lnTo>
                        <a:pt x="1068" y="1155"/>
                      </a:lnTo>
                      <a:lnTo>
                        <a:pt x="1061" y="1160"/>
                      </a:lnTo>
                      <a:lnTo>
                        <a:pt x="1055" y="1163"/>
                      </a:lnTo>
                      <a:lnTo>
                        <a:pt x="1046" y="1164"/>
                      </a:lnTo>
                      <a:lnTo>
                        <a:pt x="1036" y="1164"/>
                      </a:lnTo>
                      <a:lnTo>
                        <a:pt x="1026" y="1164"/>
                      </a:lnTo>
                      <a:lnTo>
                        <a:pt x="1020" y="1163"/>
                      </a:lnTo>
                      <a:lnTo>
                        <a:pt x="1016" y="1161"/>
                      </a:lnTo>
                      <a:lnTo>
                        <a:pt x="1013" y="1160"/>
                      </a:lnTo>
                      <a:lnTo>
                        <a:pt x="1012" y="1157"/>
                      </a:lnTo>
                      <a:lnTo>
                        <a:pt x="1011" y="1155"/>
                      </a:lnTo>
                      <a:lnTo>
                        <a:pt x="1008" y="1149"/>
                      </a:lnTo>
                      <a:lnTo>
                        <a:pt x="1010" y="1138"/>
                      </a:lnTo>
                      <a:lnTo>
                        <a:pt x="1011" y="1127"/>
                      </a:lnTo>
                      <a:lnTo>
                        <a:pt x="1015" y="1111"/>
                      </a:lnTo>
                      <a:lnTo>
                        <a:pt x="1017" y="1098"/>
                      </a:lnTo>
                      <a:lnTo>
                        <a:pt x="1021" y="1087"/>
                      </a:lnTo>
                      <a:lnTo>
                        <a:pt x="1025" y="1078"/>
                      </a:lnTo>
                      <a:lnTo>
                        <a:pt x="1030" y="1070"/>
                      </a:lnTo>
                      <a:lnTo>
                        <a:pt x="1035" y="1064"/>
                      </a:lnTo>
                      <a:lnTo>
                        <a:pt x="1041" y="1060"/>
                      </a:lnTo>
                      <a:lnTo>
                        <a:pt x="1050" y="1059"/>
                      </a:lnTo>
                      <a:lnTo>
                        <a:pt x="1060" y="1057"/>
                      </a:lnTo>
                      <a:lnTo>
                        <a:pt x="1070" y="1059"/>
                      </a:lnTo>
                      <a:lnTo>
                        <a:pt x="1078" y="1060"/>
                      </a:lnTo>
                      <a:lnTo>
                        <a:pt x="1080" y="1063"/>
                      </a:lnTo>
                      <a:lnTo>
                        <a:pt x="1083" y="1064"/>
                      </a:lnTo>
                      <a:lnTo>
                        <a:pt x="1086" y="1066"/>
                      </a:lnTo>
                      <a:lnTo>
                        <a:pt x="1087" y="1070"/>
                      </a:lnTo>
                      <a:lnTo>
                        <a:pt x="1088" y="1078"/>
                      </a:lnTo>
                      <a:lnTo>
                        <a:pt x="1088" y="1087"/>
                      </a:lnTo>
                      <a:lnTo>
                        <a:pt x="1086" y="1098"/>
                      </a:lnTo>
                      <a:lnTo>
                        <a:pt x="1083" y="1112"/>
                      </a:lnTo>
                      <a:close/>
                      <a:moveTo>
                        <a:pt x="943" y="1011"/>
                      </a:moveTo>
                      <a:lnTo>
                        <a:pt x="867" y="1011"/>
                      </a:lnTo>
                      <a:lnTo>
                        <a:pt x="830" y="1066"/>
                      </a:lnTo>
                      <a:lnTo>
                        <a:pt x="819" y="1011"/>
                      </a:lnTo>
                      <a:lnTo>
                        <a:pt x="743" y="1011"/>
                      </a:lnTo>
                      <a:lnTo>
                        <a:pt x="773" y="1106"/>
                      </a:lnTo>
                      <a:lnTo>
                        <a:pt x="691" y="1212"/>
                      </a:lnTo>
                      <a:lnTo>
                        <a:pt x="769" y="1212"/>
                      </a:lnTo>
                      <a:lnTo>
                        <a:pt x="812" y="1146"/>
                      </a:lnTo>
                      <a:lnTo>
                        <a:pt x="826" y="1212"/>
                      </a:lnTo>
                      <a:lnTo>
                        <a:pt x="903" y="1212"/>
                      </a:lnTo>
                      <a:lnTo>
                        <a:pt x="869" y="1106"/>
                      </a:lnTo>
                      <a:lnTo>
                        <a:pt x="943" y="1011"/>
                      </a:lnTo>
                      <a:close/>
                      <a:moveTo>
                        <a:pt x="696" y="1122"/>
                      </a:moveTo>
                      <a:lnTo>
                        <a:pt x="698" y="1112"/>
                      </a:lnTo>
                      <a:lnTo>
                        <a:pt x="701" y="1097"/>
                      </a:lnTo>
                      <a:lnTo>
                        <a:pt x="703" y="1083"/>
                      </a:lnTo>
                      <a:lnTo>
                        <a:pt x="705" y="1071"/>
                      </a:lnTo>
                      <a:lnTo>
                        <a:pt x="705" y="1060"/>
                      </a:lnTo>
                      <a:lnTo>
                        <a:pt x="703" y="1051"/>
                      </a:lnTo>
                      <a:lnTo>
                        <a:pt x="702" y="1042"/>
                      </a:lnTo>
                      <a:lnTo>
                        <a:pt x="700" y="1035"/>
                      </a:lnTo>
                      <a:lnTo>
                        <a:pt x="696" y="1028"/>
                      </a:lnTo>
                      <a:lnTo>
                        <a:pt x="691" y="1023"/>
                      </a:lnTo>
                      <a:lnTo>
                        <a:pt x="684" y="1018"/>
                      </a:lnTo>
                      <a:lnTo>
                        <a:pt x="677" y="1014"/>
                      </a:lnTo>
                      <a:lnTo>
                        <a:pt x="669" y="1012"/>
                      </a:lnTo>
                      <a:lnTo>
                        <a:pt x="659" y="1009"/>
                      </a:lnTo>
                      <a:lnTo>
                        <a:pt x="649" y="1008"/>
                      </a:lnTo>
                      <a:lnTo>
                        <a:pt x="636" y="1007"/>
                      </a:lnTo>
                      <a:lnTo>
                        <a:pt x="622" y="1007"/>
                      </a:lnTo>
                      <a:lnTo>
                        <a:pt x="608" y="1007"/>
                      </a:lnTo>
                      <a:lnTo>
                        <a:pt x="595" y="1008"/>
                      </a:lnTo>
                      <a:lnTo>
                        <a:pt x="583" y="1009"/>
                      </a:lnTo>
                      <a:lnTo>
                        <a:pt x="572" y="1012"/>
                      </a:lnTo>
                      <a:lnTo>
                        <a:pt x="562" y="1016"/>
                      </a:lnTo>
                      <a:lnTo>
                        <a:pt x="553" y="1019"/>
                      </a:lnTo>
                      <a:lnTo>
                        <a:pt x="545" y="1025"/>
                      </a:lnTo>
                      <a:lnTo>
                        <a:pt x="538" y="1030"/>
                      </a:lnTo>
                      <a:lnTo>
                        <a:pt x="531" y="1037"/>
                      </a:lnTo>
                      <a:lnTo>
                        <a:pt x="526" y="1045"/>
                      </a:lnTo>
                      <a:lnTo>
                        <a:pt x="521" y="1052"/>
                      </a:lnTo>
                      <a:lnTo>
                        <a:pt x="516" y="1063"/>
                      </a:lnTo>
                      <a:lnTo>
                        <a:pt x="508" y="1085"/>
                      </a:lnTo>
                      <a:lnTo>
                        <a:pt x="501" y="1112"/>
                      </a:lnTo>
                      <a:lnTo>
                        <a:pt x="498" y="1125"/>
                      </a:lnTo>
                      <a:lnTo>
                        <a:pt x="497" y="1137"/>
                      </a:lnTo>
                      <a:lnTo>
                        <a:pt x="496" y="1149"/>
                      </a:lnTo>
                      <a:lnTo>
                        <a:pt x="495" y="1159"/>
                      </a:lnTo>
                      <a:lnTo>
                        <a:pt x="496" y="1169"/>
                      </a:lnTo>
                      <a:lnTo>
                        <a:pt x="497" y="1178"/>
                      </a:lnTo>
                      <a:lnTo>
                        <a:pt x="500" y="1185"/>
                      </a:lnTo>
                      <a:lnTo>
                        <a:pt x="503" y="1192"/>
                      </a:lnTo>
                      <a:lnTo>
                        <a:pt x="508" y="1197"/>
                      </a:lnTo>
                      <a:lnTo>
                        <a:pt x="514" y="1202"/>
                      </a:lnTo>
                      <a:lnTo>
                        <a:pt x="521" y="1206"/>
                      </a:lnTo>
                      <a:lnTo>
                        <a:pt x="529" y="1209"/>
                      </a:lnTo>
                      <a:lnTo>
                        <a:pt x="539" y="1212"/>
                      </a:lnTo>
                      <a:lnTo>
                        <a:pt x="550" y="1213"/>
                      </a:lnTo>
                      <a:lnTo>
                        <a:pt x="563" y="1214"/>
                      </a:lnTo>
                      <a:lnTo>
                        <a:pt x="577" y="1214"/>
                      </a:lnTo>
                      <a:lnTo>
                        <a:pt x="597" y="1214"/>
                      </a:lnTo>
                      <a:lnTo>
                        <a:pt x="616" y="1213"/>
                      </a:lnTo>
                      <a:lnTo>
                        <a:pt x="625" y="1212"/>
                      </a:lnTo>
                      <a:lnTo>
                        <a:pt x="634" y="1211"/>
                      </a:lnTo>
                      <a:lnTo>
                        <a:pt x="641" y="1208"/>
                      </a:lnTo>
                      <a:lnTo>
                        <a:pt x="649" y="1204"/>
                      </a:lnTo>
                      <a:lnTo>
                        <a:pt x="657" y="1201"/>
                      </a:lnTo>
                      <a:lnTo>
                        <a:pt x="663" y="1197"/>
                      </a:lnTo>
                      <a:lnTo>
                        <a:pt x="669" y="1190"/>
                      </a:lnTo>
                      <a:lnTo>
                        <a:pt x="674" y="1184"/>
                      </a:lnTo>
                      <a:lnTo>
                        <a:pt x="679" y="1176"/>
                      </a:lnTo>
                      <a:lnTo>
                        <a:pt x="683" y="1169"/>
                      </a:lnTo>
                      <a:lnTo>
                        <a:pt x="687" y="1159"/>
                      </a:lnTo>
                      <a:lnTo>
                        <a:pt x="689" y="1147"/>
                      </a:lnTo>
                      <a:lnTo>
                        <a:pt x="624" y="1147"/>
                      </a:lnTo>
                      <a:lnTo>
                        <a:pt x="622" y="1155"/>
                      </a:lnTo>
                      <a:lnTo>
                        <a:pt x="619" y="1160"/>
                      </a:lnTo>
                      <a:lnTo>
                        <a:pt x="616" y="1164"/>
                      </a:lnTo>
                      <a:lnTo>
                        <a:pt x="611" y="1166"/>
                      </a:lnTo>
                      <a:lnTo>
                        <a:pt x="601" y="1169"/>
                      </a:lnTo>
                      <a:lnTo>
                        <a:pt x="587" y="1169"/>
                      </a:lnTo>
                      <a:lnTo>
                        <a:pt x="578" y="1169"/>
                      </a:lnTo>
                      <a:lnTo>
                        <a:pt x="570" y="1166"/>
                      </a:lnTo>
                      <a:lnTo>
                        <a:pt x="565" y="1164"/>
                      </a:lnTo>
                      <a:lnTo>
                        <a:pt x="563" y="1159"/>
                      </a:lnTo>
                      <a:lnTo>
                        <a:pt x="562" y="1152"/>
                      </a:lnTo>
                      <a:lnTo>
                        <a:pt x="562" y="1145"/>
                      </a:lnTo>
                      <a:lnTo>
                        <a:pt x="563" y="1135"/>
                      </a:lnTo>
                      <a:lnTo>
                        <a:pt x="564" y="1122"/>
                      </a:lnTo>
                      <a:lnTo>
                        <a:pt x="696" y="1122"/>
                      </a:lnTo>
                      <a:close/>
                      <a:moveTo>
                        <a:pt x="573" y="1087"/>
                      </a:moveTo>
                      <a:lnTo>
                        <a:pt x="576" y="1078"/>
                      </a:lnTo>
                      <a:lnTo>
                        <a:pt x="578" y="1070"/>
                      </a:lnTo>
                      <a:lnTo>
                        <a:pt x="582" y="1064"/>
                      </a:lnTo>
                      <a:lnTo>
                        <a:pt x="586" y="1060"/>
                      </a:lnTo>
                      <a:lnTo>
                        <a:pt x="591" y="1056"/>
                      </a:lnTo>
                      <a:lnTo>
                        <a:pt x="597" y="1055"/>
                      </a:lnTo>
                      <a:lnTo>
                        <a:pt x="603" y="1054"/>
                      </a:lnTo>
                      <a:lnTo>
                        <a:pt x="611" y="1052"/>
                      </a:lnTo>
                      <a:lnTo>
                        <a:pt x="620" y="1052"/>
                      </a:lnTo>
                      <a:lnTo>
                        <a:pt x="626" y="1054"/>
                      </a:lnTo>
                      <a:lnTo>
                        <a:pt x="631" y="1055"/>
                      </a:lnTo>
                      <a:lnTo>
                        <a:pt x="635" y="1059"/>
                      </a:lnTo>
                      <a:lnTo>
                        <a:pt x="638" y="1063"/>
                      </a:lnTo>
                      <a:lnTo>
                        <a:pt x="639" y="1069"/>
                      </a:lnTo>
                      <a:lnTo>
                        <a:pt x="639" y="1076"/>
                      </a:lnTo>
                      <a:lnTo>
                        <a:pt x="638" y="1087"/>
                      </a:lnTo>
                      <a:lnTo>
                        <a:pt x="573" y="1087"/>
                      </a:lnTo>
                      <a:close/>
                      <a:moveTo>
                        <a:pt x="2114" y="597"/>
                      </a:moveTo>
                      <a:lnTo>
                        <a:pt x="2198" y="597"/>
                      </a:lnTo>
                      <a:lnTo>
                        <a:pt x="2211" y="598"/>
                      </a:lnTo>
                      <a:lnTo>
                        <a:pt x="2219" y="599"/>
                      </a:lnTo>
                      <a:lnTo>
                        <a:pt x="2227" y="602"/>
                      </a:lnTo>
                      <a:lnTo>
                        <a:pt x="2232" y="607"/>
                      </a:lnTo>
                      <a:lnTo>
                        <a:pt x="2235" y="613"/>
                      </a:lnTo>
                      <a:lnTo>
                        <a:pt x="2235" y="621"/>
                      </a:lnTo>
                      <a:lnTo>
                        <a:pt x="2235" y="631"/>
                      </a:lnTo>
                      <a:lnTo>
                        <a:pt x="2232" y="644"/>
                      </a:lnTo>
                      <a:lnTo>
                        <a:pt x="2230" y="657"/>
                      </a:lnTo>
                      <a:lnTo>
                        <a:pt x="2226" y="668"/>
                      </a:lnTo>
                      <a:lnTo>
                        <a:pt x="2222" y="676"/>
                      </a:lnTo>
                      <a:lnTo>
                        <a:pt x="2217" y="682"/>
                      </a:lnTo>
                      <a:lnTo>
                        <a:pt x="2211" y="687"/>
                      </a:lnTo>
                      <a:lnTo>
                        <a:pt x="2203" y="689"/>
                      </a:lnTo>
                      <a:lnTo>
                        <a:pt x="2192" y="690"/>
                      </a:lnTo>
                      <a:lnTo>
                        <a:pt x="2178" y="690"/>
                      </a:lnTo>
                      <a:lnTo>
                        <a:pt x="2094" y="690"/>
                      </a:lnTo>
                      <a:lnTo>
                        <a:pt x="2114" y="597"/>
                      </a:lnTo>
                      <a:close/>
                      <a:moveTo>
                        <a:pt x="2075" y="779"/>
                      </a:moveTo>
                      <a:lnTo>
                        <a:pt x="2159" y="779"/>
                      </a:lnTo>
                      <a:lnTo>
                        <a:pt x="2169" y="780"/>
                      </a:lnTo>
                      <a:lnTo>
                        <a:pt x="2178" y="783"/>
                      </a:lnTo>
                      <a:lnTo>
                        <a:pt x="2185" y="787"/>
                      </a:lnTo>
                      <a:lnTo>
                        <a:pt x="2189" y="793"/>
                      </a:lnTo>
                      <a:lnTo>
                        <a:pt x="2193" y="801"/>
                      </a:lnTo>
                      <a:lnTo>
                        <a:pt x="2193" y="809"/>
                      </a:lnTo>
                      <a:lnTo>
                        <a:pt x="2193" y="818"/>
                      </a:lnTo>
                      <a:lnTo>
                        <a:pt x="2192" y="830"/>
                      </a:lnTo>
                      <a:lnTo>
                        <a:pt x="2173" y="912"/>
                      </a:lnTo>
                      <a:lnTo>
                        <a:pt x="2280" y="912"/>
                      </a:lnTo>
                      <a:lnTo>
                        <a:pt x="2302" y="816"/>
                      </a:lnTo>
                      <a:lnTo>
                        <a:pt x="2303" y="807"/>
                      </a:lnTo>
                      <a:lnTo>
                        <a:pt x="2304" y="799"/>
                      </a:lnTo>
                      <a:lnTo>
                        <a:pt x="2304" y="792"/>
                      </a:lnTo>
                      <a:lnTo>
                        <a:pt x="2304" y="785"/>
                      </a:lnTo>
                      <a:lnTo>
                        <a:pt x="2303" y="779"/>
                      </a:lnTo>
                      <a:lnTo>
                        <a:pt x="2300" y="774"/>
                      </a:lnTo>
                      <a:lnTo>
                        <a:pt x="2298" y="769"/>
                      </a:lnTo>
                      <a:lnTo>
                        <a:pt x="2295" y="764"/>
                      </a:lnTo>
                      <a:lnTo>
                        <a:pt x="2292" y="760"/>
                      </a:lnTo>
                      <a:lnTo>
                        <a:pt x="2286" y="756"/>
                      </a:lnTo>
                      <a:lnTo>
                        <a:pt x="2281" y="754"/>
                      </a:lnTo>
                      <a:lnTo>
                        <a:pt x="2275" y="750"/>
                      </a:lnTo>
                      <a:lnTo>
                        <a:pt x="2261" y="746"/>
                      </a:lnTo>
                      <a:lnTo>
                        <a:pt x="2245" y="744"/>
                      </a:lnTo>
                      <a:lnTo>
                        <a:pt x="2246" y="740"/>
                      </a:lnTo>
                      <a:lnTo>
                        <a:pt x="2269" y="733"/>
                      </a:lnTo>
                      <a:lnTo>
                        <a:pt x="2286" y="727"/>
                      </a:lnTo>
                      <a:lnTo>
                        <a:pt x="2295" y="723"/>
                      </a:lnTo>
                      <a:lnTo>
                        <a:pt x="2302" y="719"/>
                      </a:lnTo>
                      <a:lnTo>
                        <a:pt x="2308" y="714"/>
                      </a:lnTo>
                      <a:lnTo>
                        <a:pt x="2313" y="709"/>
                      </a:lnTo>
                      <a:lnTo>
                        <a:pt x="2318" y="703"/>
                      </a:lnTo>
                      <a:lnTo>
                        <a:pt x="2322" y="697"/>
                      </a:lnTo>
                      <a:lnTo>
                        <a:pt x="2326" y="688"/>
                      </a:lnTo>
                      <a:lnTo>
                        <a:pt x="2330" y="679"/>
                      </a:lnTo>
                      <a:lnTo>
                        <a:pt x="2336" y="657"/>
                      </a:lnTo>
                      <a:lnTo>
                        <a:pt x="2343" y="630"/>
                      </a:lnTo>
                      <a:lnTo>
                        <a:pt x="2346" y="612"/>
                      </a:lnTo>
                      <a:lnTo>
                        <a:pt x="2348" y="597"/>
                      </a:lnTo>
                      <a:lnTo>
                        <a:pt x="2348" y="583"/>
                      </a:lnTo>
                      <a:lnTo>
                        <a:pt x="2347" y="571"/>
                      </a:lnTo>
                      <a:lnTo>
                        <a:pt x="2346" y="560"/>
                      </a:lnTo>
                      <a:lnTo>
                        <a:pt x="2342" y="550"/>
                      </a:lnTo>
                      <a:lnTo>
                        <a:pt x="2337" y="541"/>
                      </a:lnTo>
                      <a:lnTo>
                        <a:pt x="2332" y="533"/>
                      </a:lnTo>
                      <a:lnTo>
                        <a:pt x="2324" y="527"/>
                      </a:lnTo>
                      <a:lnTo>
                        <a:pt x="2316" y="522"/>
                      </a:lnTo>
                      <a:lnTo>
                        <a:pt x="2305" y="518"/>
                      </a:lnTo>
                      <a:lnTo>
                        <a:pt x="2294" y="514"/>
                      </a:lnTo>
                      <a:lnTo>
                        <a:pt x="2281" y="512"/>
                      </a:lnTo>
                      <a:lnTo>
                        <a:pt x="2266" y="511"/>
                      </a:lnTo>
                      <a:lnTo>
                        <a:pt x="2251" y="509"/>
                      </a:lnTo>
                      <a:lnTo>
                        <a:pt x="2235" y="509"/>
                      </a:lnTo>
                      <a:lnTo>
                        <a:pt x="2027" y="509"/>
                      </a:lnTo>
                      <a:lnTo>
                        <a:pt x="1938" y="912"/>
                      </a:lnTo>
                      <a:lnTo>
                        <a:pt x="2046" y="912"/>
                      </a:lnTo>
                      <a:lnTo>
                        <a:pt x="2075" y="779"/>
                      </a:lnTo>
                      <a:close/>
                      <a:moveTo>
                        <a:pt x="1928" y="635"/>
                      </a:moveTo>
                      <a:lnTo>
                        <a:pt x="1932" y="618"/>
                      </a:lnTo>
                      <a:lnTo>
                        <a:pt x="1936" y="602"/>
                      </a:lnTo>
                      <a:lnTo>
                        <a:pt x="1937" y="585"/>
                      </a:lnTo>
                      <a:lnTo>
                        <a:pt x="1936" y="571"/>
                      </a:lnTo>
                      <a:lnTo>
                        <a:pt x="1935" y="560"/>
                      </a:lnTo>
                      <a:lnTo>
                        <a:pt x="1931" y="549"/>
                      </a:lnTo>
                      <a:lnTo>
                        <a:pt x="1926" y="540"/>
                      </a:lnTo>
                      <a:lnTo>
                        <a:pt x="1918" y="532"/>
                      </a:lnTo>
                      <a:lnTo>
                        <a:pt x="1911" y="526"/>
                      </a:lnTo>
                      <a:lnTo>
                        <a:pt x="1901" y="519"/>
                      </a:lnTo>
                      <a:lnTo>
                        <a:pt x="1889" y="516"/>
                      </a:lnTo>
                      <a:lnTo>
                        <a:pt x="1876" y="512"/>
                      </a:lnTo>
                      <a:lnTo>
                        <a:pt x="1863" y="509"/>
                      </a:lnTo>
                      <a:lnTo>
                        <a:pt x="1847" y="507"/>
                      </a:lnTo>
                      <a:lnTo>
                        <a:pt x="1831" y="506"/>
                      </a:lnTo>
                      <a:lnTo>
                        <a:pt x="1813" y="506"/>
                      </a:lnTo>
                      <a:lnTo>
                        <a:pt x="1794" y="506"/>
                      </a:lnTo>
                      <a:lnTo>
                        <a:pt x="1756" y="506"/>
                      </a:lnTo>
                      <a:lnTo>
                        <a:pt x="1722" y="509"/>
                      </a:lnTo>
                      <a:lnTo>
                        <a:pt x="1706" y="512"/>
                      </a:lnTo>
                      <a:lnTo>
                        <a:pt x="1692" y="514"/>
                      </a:lnTo>
                      <a:lnTo>
                        <a:pt x="1678" y="519"/>
                      </a:lnTo>
                      <a:lnTo>
                        <a:pt x="1664" y="526"/>
                      </a:lnTo>
                      <a:lnTo>
                        <a:pt x="1652" y="532"/>
                      </a:lnTo>
                      <a:lnTo>
                        <a:pt x="1641" y="541"/>
                      </a:lnTo>
                      <a:lnTo>
                        <a:pt x="1631" y="551"/>
                      </a:lnTo>
                      <a:lnTo>
                        <a:pt x="1622" y="563"/>
                      </a:lnTo>
                      <a:lnTo>
                        <a:pt x="1613" y="576"/>
                      </a:lnTo>
                      <a:lnTo>
                        <a:pt x="1607" y="592"/>
                      </a:lnTo>
                      <a:lnTo>
                        <a:pt x="1601" y="608"/>
                      </a:lnTo>
                      <a:lnTo>
                        <a:pt x="1596" y="628"/>
                      </a:lnTo>
                      <a:lnTo>
                        <a:pt x="1593" y="642"/>
                      </a:lnTo>
                      <a:lnTo>
                        <a:pt x="1592" y="655"/>
                      </a:lnTo>
                      <a:lnTo>
                        <a:pt x="1592" y="666"/>
                      </a:lnTo>
                      <a:lnTo>
                        <a:pt x="1592" y="678"/>
                      </a:lnTo>
                      <a:lnTo>
                        <a:pt x="1594" y="687"/>
                      </a:lnTo>
                      <a:lnTo>
                        <a:pt x="1597" y="695"/>
                      </a:lnTo>
                      <a:lnTo>
                        <a:pt x="1601" y="703"/>
                      </a:lnTo>
                      <a:lnTo>
                        <a:pt x="1604" y="709"/>
                      </a:lnTo>
                      <a:lnTo>
                        <a:pt x="1609" y="714"/>
                      </a:lnTo>
                      <a:lnTo>
                        <a:pt x="1616" y="719"/>
                      </a:lnTo>
                      <a:lnTo>
                        <a:pt x="1622" y="723"/>
                      </a:lnTo>
                      <a:lnTo>
                        <a:pt x="1628" y="727"/>
                      </a:lnTo>
                      <a:lnTo>
                        <a:pt x="1642" y="732"/>
                      </a:lnTo>
                      <a:lnTo>
                        <a:pt x="1659" y="736"/>
                      </a:lnTo>
                      <a:lnTo>
                        <a:pt x="1758" y="751"/>
                      </a:lnTo>
                      <a:lnTo>
                        <a:pt x="1773" y="754"/>
                      </a:lnTo>
                      <a:lnTo>
                        <a:pt x="1783" y="757"/>
                      </a:lnTo>
                      <a:lnTo>
                        <a:pt x="1790" y="761"/>
                      </a:lnTo>
                      <a:lnTo>
                        <a:pt x="1795" y="766"/>
                      </a:lnTo>
                      <a:lnTo>
                        <a:pt x="1798" y="773"/>
                      </a:lnTo>
                      <a:lnTo>
                        <a:pt x="1799" y="778"/>
                      </a:lnTo>
                      <a:lnTo>
                        <a:pt x="1799" y="784"/>
                      </a:lnTo>
                      <a:lnTo>
                        <a:pt x="1798" y="790"/>
                      </a:lnTo>
                      <a:lnTo>
                        <a:pt x="1794" y="802"/>
                      </a:lnTo>
                      <a:lnTo>
                        <a:pt x="1790" y="811"/>
                      </a:lnTo>
                      <a:lnTo>
                        <a:pt x="1788" y="814"/>
                      </a:lnTo>
                      <a:lnTo>
                        <a:pt x="1784" y="817"/>
                      </a:lnTo>
                      <a:lnTo>
                        <a:pt x="1780" y="821"/>
                      </a:lnTo>
                      <a:lnTo>
                        <a:pt x="1776" y="822"/>
                      </a:lnTo>
                      <a:lnTo>
                        <a:pt x="1766" y="826"/>
                      </a:lnTo>
                      <a:lnTo>
                        <a:pt x="1755" y="828"/>
                      </a:lnTo>
                      <a:lnTo>
                        <a:pt x="1740" y="830"/>
                      </a:lnTo>
                      <a:lnTo>
                        <a:pt x="1722" y="830"/>
                      </a:lnTo>
                      <a:lnTo>
                        <a:pt x="1704" y="830"/>
                      </a:lnTo>
                      <a:lnTo>
                        <a:pt x="1689" y="828"/>
                      </a:lnTo>
                      <a:lnTo>
                        <a:pt x="1679" y="826"/>
                      </a:lnTo>
                      <a:lnTo>
                        <a:pt x="1670" y="822"/>
                      </a:lnTo>
                      <a:lnTo>
                        <a:pt x="1668" y="819"/>
                      </a:lnTo>
                      <a:lnTo>
                        <a:pt x="1665" y="816"/>
                      </a:lnTo>
                      <a:lnTo>
                        <a:pt x="1664" y="812"/>
                      </a:lnTo>
                      <a:lnTo>
                        <a:pt x="1663" y="808"/>
                      </a:lnTo>
                      <a:lnTo>
                        <a:pt x="1663" y="797"/>
                      </a:lnTo>
                      <a:lnTo>
                        <a:pt x="1665" y="783"/>
                      </a:lnTo>
                      <a:lnTo>
                        <a:pt x="1561" y="783"/>
                      </a:lnTo>
                      <a:lnTo>
                        <a:pt x="1558" y="804"/>
                      </a:lnTo>
                      <a:lnTo>
                        <a:pt x="1555" y="823"/>
                      </a:lnTo>
                      <a:lnTo>
                        <a:pt x="1555" y="841"/>
                      </a:lnTo>
                      <a:lnTo>
                        <a:pt x="1556" y="855"/>
                      </a:lnTo>
                      <a:lnTo>
                        <a:pt x="1560" y="868"/>
                      </a:lnTo>
                      <a:lnTo>
                        <a:pt x="1565" y="879"/>
                      </a:lnTo>
                      <a:lnTo>
                        <a:pt x="1571" y="888"/>
                      </a:lnTo>
                      <a:lnTo>
                        <a:pt x="1579" y="895"/>
                      </a:lnTo>
                      <a:lnTo>
                        <a:pt x="1589" y="902"/>
                      </a:lnTo>
                      <a:lnTo>
                        <a:pt x="1601" y="907"/>
                      </a:lnTo>
                      <a:lnTo>
                        <a:pt x="1615" y="911"/>
                      </a:lnTo>
                      <a:lnTo>
                        <a:pt x="1630" y="913"/>
                      </a:lnTo>
                      <a:lnTo>
                        <a:pt x="1645" y="916"/>
                      </a:lnTo>
                      <a:lnTo>
                        <a:pt x="1663" y="917"/>
                      </a:lnTo>
                      <a:lnTo>
                        <a:pt x="1683" y="917"/>
                      </a:lnTo>
                      <a:lnTo>
                        <a:pt x="1703" y="918"/>
                      </a:lnTo>
                      <a:lnTo>
                        <a:pt x="1730" y="917"/>
                      </a:lnTo>
                      <a:lnTo>
                        <a:pt x="1754" y="917"/>
                      </a:lnTo>
                      <a:lnTo>
                        <a:pt x="1776" y="914"/>
                      </a:lnTo>
                      <a:lnTo>
                        <a:pt x="1795" y="912"/>
                      </a:lnTo>
                      <a:lnTo>
                        <a:pt x="1812" y="909"/>
                      </a:lnTo>
                      <a:lnTo>
                        <a:pt x="1827" y="904"/>
                      </a:lnTo>
                      <a:lnTo>
                        <a:pt x="1841" y="899"/>
                      </a:lnTo>
                      <a:lnTo>
                        <a:pt x="1852" y="893"/>
                      </a:lnTo>
                      <a:lnTo>
                        <a:pt x="1863" y="884"/>
                      </a:lnTo>
                      <a:lnTo>
                        <a:pt x="1871" y="875"/>
                      </a:lnTo>
                      <a:lnTo>
                        <a:pt x="1879" y="864"/>
                      </a:lnTo>
                      <a:lnTo>
                        <a:pt x="1887" y="851"/>
                      </a:lnTo>
                      <a:lnTo>
                        <a:pt x="1892" y="837"/>
                      </a:lnTo>
                      <a:lnTo>
                        <a:pt x="1898" y="821"/>
                      </a:lnTo>
                      <a:lnTo>
                        <a:pt x="1903" y="803"/>
                      </a:lnTo>
                      <a:lnTo>
                        <a:pt x="1907" y="783"/>
                      </a:lnTo>
                      <a:lnTo>
                        <a:pt x="1909" y="774"/>
                      </a:lnTo>
                      <a:lnTo>
                        <a:pt x="1911" y="764"/>
                      </a:lnTo>
                      <a:lnTo>
                        <a:pt x="1911" y="755"/>
                      </a:lnTo>
                      <a:lnTo>
                        <a:pt x="1911" y="747"/>
                      </a:lnTo>
                      <a:lnTo>
                        <a:pt x="1909" y="740"/>
                      </a:lnTo>
                      <a:lnTo>
                        <a:pt x="1908" y="732"/>
                      </a:lnTo>
                      <a:lnTo>
                        <a:pt x="1906" y="726"/>
                      </a:lnTo>
                      <a:lnTo>
                        <a:pt x="1903" y="719"/>
                      </a:lnTo>
                      <a:lnTo>
                        <a:pt x="1899" y="714"/>
                      </a:lnTo>
                      <a:lnTo>
                        <a:pt x="1894" y="709"/>
                      </a:lnTo>
                      <a:lnTo>
                        <a:pt x="1889" y="704"/>
                      </a:lnTo>
                      <a:lnTo>
                        <a:pt x="1883" y="701"/>
                      </a:lnTo>
                      <a:lnTo>
                        <a:pt x="1876" y="697"/>
                      </a:lnTo>
                      <a:lnTo>
                        <a:pt x="1869" y="694"/>
                      </a:lnTo>
                      <a:lnTo>
                        <a:pt x="1860" y="692"/>
                      </a:lnTo>
                      <a:lnTo>
                        <a:pt x="1851" y="689"/>
                      </a:lnTo>
                      <a:lnTo>
                        <a:pt x="1752" y="669"/>
                      </a:lnTo>
                      <a:lnTo>
                        <a:pt x="1737" y="665"/>
                      </a:lnTo>
                      <a:lnTo>
                        <a:pt x="1726" y="663"/>
                      </a:lnTo>
                      <a:lnTo>
                        <a:pt x="1716" y="659"/>
                      </a:lnTo>
                      <a:lnTo>
                        <a:pt x="1709" y="656"/>
                      </a:lnTo>
                      <a:lnTo>
                        <a:pt x="1707" y="654"/>
                      </a:lnTo>
                      <a:lnTo>
                        <a:pt x="1704" y="651"/>
                      </a:lnTo>
                      <a:lnTo>
                        <a:pt x="1703" y="649"/>
                      </a:lnTo>
                      <a:lnTo>
                        <a:pt x="1702" y="645"/>
                      </a:lnTo>
                      <a:lnTo>
                        <a:pt x="1702" y="637"/>
                      </a:lnTo>
                      <a:lnTo>
                        <a:pt x="1703" y="628"/>
                      </a:lnTo>
                      <a:lnTo>
                        <a:pt x="1706" y="621"/>
                      </a:lnTo>
                      <a:lnTo>
                        <a:pt x="1708" y="613"/>
                      </a:lnTo>
                      <a:lnTo>
                        <a:pt x="1712" y="607"/>
                      </a:lnTo>
                      <a:lnTo>
                        <a:pt x="1718" y="602"/>
                      </a:lnTo>
                      <a:lnTo>
                        <a:pt x="1727" y="598"/>
                      </a:lnTo>
                      <a:lnTo>
                        <a:pt x="1740" y="595"/>
                      </a:lnTo>
                      <a:lnTo>
                        <a:pt x="1755" y="594"/>
                      </a:lnTo>
                      <a:lnTo>
                        <a:pt x="1774" y="593"/>
                      </a:lnTo>
                      <a:lnTo>
                        <a:pt x="1789" y="593"/>
                      </a:lnTo>
                      <a:lnTo>
                        <a:pt x="1802" y="594"/>
                      </a:lnTo>
                      <a:lnTo>
                        <a:pt x="1811" y="595"/>
                      </a:lnTo>
                      <a:lnTo>
                        <a:pt x="1820" y="599"/>
                      </a:lnTo>
                      <a:lnTo>
                        <a:pt x="1822" y="602"/>
                      </a:lnTo>
                      <a:lnTo>
                        <a:pt x="1825" y="604"/>
                      </a:lnTo>
                      <a:lnTo>
                        <a:pt x="1826" y="607"/>
                      </a:lnTo>
                      <a:lnTo>
                        <a:pt x="1827" y="612"/>
                      </a:lnTo>
                      <a:lnTo>
                        <a:pt x="1827" y="622"/>
                      </a:lnTo>
                      <a:lnTo>
                        <a:pt x="1826" y="635"/>
                      </a:lnTo>
                      <a:lnTo>
                        <a:pt x="1928" y="635"/>
                      </a:lnTo>
                      <a:close/>
                      <a:moveTo>
                        <a:pt x="1321" y="597"/>
                      </a:moveTo>
                      <a:lnTo>
                        <a:pt x="1394" y="597"/>
                      </a:lnTo>
                      <a:lnTo>
                        <a:pt x="1408" y="598"/>
                      </a:lnTo>
                      <a:lnTo>
                        <a:pt x="1420" y="599"/>
                      </a:lnTo>
                      <a:lnTo>
                        <a:pt x="1423" y="602"/>
                      </a:lnTo>
                      <a:lnTo>
                        <a:pt x="1427" y="603"/>
                      </a:lnTo>
                      <a:lnTo>
                        <a:pt x="1430" y="606"/>
                      </a:lnTo>
                      <a:lnTo>
                        <a:pt x="1432" y="609"/>
                      </a:lnTo>
                      <a:lnTo>
                        <a:pt x="1435" y="617"/>
                      </a:lnTo>
                      <a:lnTo>
                        <a:pt x="1435" y="626"/>
                      </a:lnTo>
                      <a:lnTo>
                        <a:pt x="1434" y="638"/>
                      </a:lnTo>
                      <a:lnTo>
                        <a:pt x="1431" y="652"/>
                      </a:lnTo>
                      <a:lnTo>
                        <a:pt x="1428" y="664"/>
                      </a:lnTo>
                      <a:lnTo>
                        <a:pt x="1425" y="674"/>
                      </a:lnTo>
                      <a:lnTo>
                        <a:pt x="1420" y="682"/>
                      </a:lnTo>
                      <a:lnTo>
                        <a:pt x="1415" y="688"/>
                      </a:lnTo>
                      <a:lnTo>
                        <a:pt x="1407" y="692"/>
                      </a:lnTo>
                      <a:lnTo>
                        <a:pt x="1398" y="694"/>
                      </a:lnTo>
                      <a:lnTo>
                        <a:pt x="1387" y="695"/>
                      </a:lnTo>
                      <a:lnTo>
                        <a:pt x="1373" y="697"/>
                      </a:lnTo>
                      <a:lnTo>
                        <a:pt x="1299" y="697"/>
                      </a:lnTo>
                      <a:lnTo>
                        <a:pt x="1321" y="597"/>
                      </a:lnTo>
                      <a:close/>
                      <a:moveTo>
                        <a:pt x="1280" y="784"/>
                      </a:moveTo>
                      <a:lnTo>
                        <a:pt x="1375" y="784"/>
                      </a:lnTo>
                      <a:lnTo>
                        <a:pt x="1396" y="784"/>
                      </a:lnTo>
                      <a:lnTo>
                        <a:pt x="1413" y="784"/>
                      </a:lnTo>
                      <a:lnTo>
                        <a:pt x="1430" y="782"/>
                      </a:lnTo>
                      <a:lnTo>
                        <a:pt x="1445" y="780"/>
                      </a:lnTo>
                      <a:lnTo>
                        <a:pt x="1459" y="776"/>
                      </a:lnTo>
                      <a:lnTo>
                        <a:pt x="1470" y="773"/>
                      </a:lnTo>
                      <a:lnTo>
                        <a:pt x="1482" y="768"/>
                      </a:lnTo>
                      <a:lnTo>
                        <a:pt x="1492" y="760"/>
                      </a:lnTo>
                      <a:lnTo>
                        <a:pt x="1501" y="752"/>
                      </a:lnTo>
                      <a:lnTo>
                        <a:pt x="1508" y="744"/>
                      </a:lnTo>
                      <a:lnTo>
                        <a:pt x="1515" y="732"/>
                      </a:lnTo>
                      <a:lnTo>
                        <a:pt x="1521" y="719"/>
                      </a:lnTo>
                      <a:lnTo>
                        <a:pt x="1527" y="706"/>
                      </a:lnTo>
                      <a:lnTo>
                        <a:pt x="1532" y="689"/>
                      </a:lnTo>
                      <a:lnTo>
                        <a:pt x="1537" y="671"/>
                      </a:lnTo>
                      <a:lnTo>
                        <a:pt x="1542" y="651"/>
                      </a:lnTo>
                      <a:lnTo>
                        <a:pt x="1546" y="632"/>
                      </a:lnTo>
                      <a:lnTo>
                        <a:pt x="1549" y="614"/>
                      </a:lnTo>
                      <a:lnTo>
                        <a:pt x="1550" y="599"/>
                      </a:lnTo>
                      <a:lnTo>
                        <a:pt x="1549" y="584"/>
                      </a:lnTo>
                      <a:lnTo>
                        <a:pt x="1547" y="571"/>
                      </a:lnTo>
                      <a:lnTo>
                        <a:pt x="1545" y="560"/>
                      </a:lnTo>
                      <a:lnTo>
                        <a:pt x="1541" y="550"/>
                      </a:lnTo>
                      <a:lnTo>
                        <a:pt x="1535" y="541"/>
                      </a:lnTo>
                      <a:lnTo>
                        <a:pt x="1528" y="532"/>
                      </a:lnTo>
                      <a:lnTo>
                        <a:pt x="1520" y="526"/>
                      </a:lnTo>
                      <a:lnTo>
                        <a:pt x="1509" y="521"/>
                      </a:lnTo>
                      <a:lnTo>
                        <a:pt x="1498" y="516"/>
                      </a:lnTo>
                      <a:lnTo>
                        <a:pt x="1484" y="513"/>
                      </a:lnTo>
                      <a:lnTo>
                        <a:pt x="1470" y="511"/>
                      </a:lnTo>
                      <a:lnTo>
                        <a:pt x="1454" y="509"/>
                      </a:lnTo>
                      <a:lnTo>
                        <a:pt x="1436" y="509"/>
                      </a:lnTo>
                      <a:lnTo>
                        <a:pt x="1234" y="509"/>
                      </a:lnTo>
                      <a:lnTo>
                        <a:pt x="1144" y="912"/>
                      </a:lnTo>
                      <a:lnTo>
                        <a:pt x="1251" y="912"/>
                      </a:lnTo>
                      <a:lnTo>
                        <a:pt x="1280" y="784"/>
                      </a:lnTo>
                      <a:close/>
                      <a:moveTo>
                        <a:pt x="1135" y="635"/>
                      </a:moveTo>
                      <a:lnTo>
                        <a:pt x="1139" y="618"/>
                      </a:lnTo>
                      <a:lnTo>
                        <a:pt x="1141" y="602"/>
                      </a:lnTo>
                      <a:lnTo>
                        <a:pt x="1142" y="585"/>
                      </a:lnTo>
                      <a:lnTo>
                        <a:pt x="1142" y="571"/>
                      </a:lnTo>
                      <a:lnTo>
                        <a:pt x="1141" y="560"/>
                      </a:lnTo>
                      <a:lnTo>
                        <a:pt x="1137" y="549"/>
                      </a:lnTo>
                      <a:lnTo>
                        <a:pt x="1132" y="540"/>
                      </a:lnTo>
                      <a:lnTo>
                        <a:pt x="1125" y="532"/>
                      </a:lnTo>
                      <a:lnTo>
                        <a:pt x="1117" y="526"/>
                      </a:lnTo>
                      <a:lnTo>
                        <a:pt x="1107" y="519"/>
                      </a:lnTo>
                      <a:lnTo>
                        <a:pt x="1096" y="516"/>
                      </a:lnTo>
                      <a:lnTo>
                        <a:pt x="1083" y="512"/>
                      </a:lnTo>
                      <a:lnTo>
                        <a:pt x="1069" y="509"/>
                      </a:lnTo>
                      <a:lnTo>
                        <a:pt x="1054" y="507"/>
                      </a:lnTo>
                      <a:lnTo>
                        <a:pt x="1037" y="506"/>
                      </a:lnTo>
                      <a:lnTo>
                        <a:pt x="1018" y="506"/>
                      </a:lnTo>
                      <a:lnTo>
                        <a:pt x="999" y="506"/>
                      </a:lnTo>
                      <a:lnTo>
                        <a:pt x="962" y="506"/>
                      </a:lnTo>
                      <a:lnTo>
                        <a:pt x="927" y="509"/>
                      </a:lnTo>
                      <a:lnTo>
                        <a:pt x="912" y="512"/>
                      </a:lnTo>
                      <a:lnTo>
                        <a:pt x="897" y="514"/>
                      </a:lnTo>
                      <a:lnTo>
                        <a:pt x="883" y="519"/>
                      </a:lnTo>
                      <a:lnTo>
                        <a:pt x="870" y="526"/>
                      </a:lnTo>
                      <a:lnTo>
                        <a:pt x="858" y="532"/>
                      </a:lnTo>
                      <a:lnTo>
                        <a:pt x="848" y="541"/>
                      </a:lnTo>
                      <a:lnTo>
                        <a:pt x="837" y="551"/>
                      </a:lnTo>
                      <a:lnTo>
                        <a:pt x="829" y="563"/>
                      </a:lnTo>
                      <a:lnTo>
                        <a:pt x="820" y="576"/>
                      </a:lnTo>
                      <a:lnTo>
                        <a:pt x="813" y="592"/>
                      </a:lnTo>
                      <a:lnTo>
                        <a:pt x="807" y="608"/>
                      </a:lnTo>
                      <a:lnTo>
                        <a:pt x="802" y="628"/>
                      </a:lnTo>
                      <a:lnTo>
                        <a:pt x="800" y="642"/>
                      </a:lnTo>
                      <a:lnTo>
                        <a:pt x="798" y="655"/>
                      </a:lnTo>
                      <a:lnTo>
                        <a:pt x="797" y="666"/>
                      </a:lnTo>
                      <a:lnTo>
                        <a:pt x="798" y="678"/>
                      </a:lnTo>
                      <a:lnTo>
                        <a:pt x="800" y="687"/>
                      </a:lnTo>
                      <a:lnTo>
                        <a:pt x="803" y="695"/>
                      </a:lnTo>
                      <a:lnTo>
                        <a:pt x="806" y="703"/>
                      </a:lnTo>
                      <a:lnTo>
                        <a:pt x="811" y="709"/>
                      </a:lnTo>
                      <a:lnTo>
                        <a:pt x="816" y="714"/>
                      </a:lnTo>
                      <a:lnTo>
                        <a:pt x="821" y="719"/>
                      </a:lnTo>
                      <a:lnTo>
                        <a:pt x="827" y="723"/>
                      </a:lnTo>
                      <a:lnTo>
                        <a:pt x="835" y="727"/>
                      </a:lnTo>
                      <a:lnTo>
                        <a:pt x="849" y="732"/>
                      </a:lnTo>
                      <a:lnTo>
                        <a:pt x="864" y="736"/>
                      </a:lnTo>
                      <a:lnTo>
                        <a:pt x="964" y="751"/>
                      </a:lnTo>
                      <a:lnTo>
                        <a:pt x="978" y="754"/>
                      </a:lnTo>
                      <a:lnTo>
                        <a:pt x="989" y="757"/>
                      </a:lnTo>
                      <a:lnTo>
                        <a:pt x="997" y="761"/>
                      </a:lnTo>
                      <a:lnTo>
                        <a:pt x="1002" y="766"/>
                      </a:lnTo>
                      <a:lnTo>
                        <a:pt x="1005" y="773"/>
                      </a:lnTo>
                      <a:lnTo>
                        <a:pt x="1006" y="778"/>
                      </a:lnTo>
                      <a:lnTo>
                        <a:pt x="1006" y="784"/>
                      </a:lnTo>
                      <a:lnTo>
                        <a:pt x="1005" y="790"/>
                      </a:lnTo>
                      <a:lnTo>
                        <a:pt x="1001" y="802"/>
                      </a:lnTo>
                      <a:lnTo>
                        <a:pt x="997" y="811"/>
                      </a:lnTo>
                      <a:lnTo>
                        <a:pt x="993" y="814"/>
                      </a:lnTo>
                      <a:lnTo>
                        <a:pt x="991" y="817"/>
                      </a:lnTo>
                      <a:lnTo>
                        <a:pt x="987" y="821"/>
                      </a:lnTo>
                      <a:lnTo>
                        <a:pt x="983" y="822"/>
                      </a:lnTo>
                      <a:lnTo>
                        <a:pt x="973" y="826"/>
                      </a:lnTo>
                      <a:lnTo>
                        <a:pt x="960" y="828"/>
                      </a:lnTo>
                      <a:lnTo>
                        <a:pt x="946" y="830"/>
                      </a:lnTo>
                      <a:lnTo>
                        <a:pt x="929" y="830"/>
                      </a:lnTo>
                      <a:lnTo>
                        <a:pt x="911" y="830"/>
                      </a:lnTo>
                      <a:lnTo>
                        <a:pt x="896" y="828"/>
                      </a:lnTo>
                      <a:lnTo>
                        <a:pt x="884" y="826"/>
                      </a:lnTo>
                      <a:lnTo>
                        <a:pt x="877" y="822"/>
                      </a:lnTo>
                      <a:lnTo>
                        <a:pt x="873" y="819"/>
                      </a:lnTo>
                      <a:lnTo>
                        <a:pt x="872" y="816"/>
                      </a:lnTo>
                      <a:lnTo>
                        <a:pt x="869" y="812"/>
                      </a:lnTo>
                      <a:lnTo>
                        <a:pt x="869" y="808"/>
                      </a:lnTo>
                      <a:lnTo>
                        <a:pt x="869" y="797"/>
                      </a:lnTo>
                      <a:lnTo>
                        <a:pt x="870" y="783"/>
                      </a:lnTo>
                      <a:lnTo>
                        <a:pt x="768" y="783"/>
                      </a:lnTo>
                      <a:lnTo>
                        <a:pt x="764" y="804"/>
                      </a:lnTo>
                      <a:lnTo>
                        <a:pt x="762" y="823"/>
                      </a:lnTo>
                      <a:lnTo>
                        <a:pt x="762" y="841"/>
                      </a:lnTo>
                      <a:lnTo>
                        <a:pt x="763" y="855"/>
                      </a:lnTo>
                      <a:lnTo>
                        <a:pt x="765" y="868"/>
                      </a:lnTo>
                      <a:lnTo>
                        <a:pt x="770" y="879"/>
                      </a:lnTo>
                      <a:lnTo>
                        <a:pt x="778" y="888"/>
                      </a:lnTo>
                      <a:lnTo>
                        <a:pt x="786" y="895"/>
                      </a:lnTo>
                      <a:lnTo>
                        <a:pt x="796" y="902"/>
                      </a:lnTo>
                      <a:lnTo>
                        <a:pt x="807" y="907"/>
                      </a:lnTo>
                      <a:lnTo>
                        <a:pt x="821" y="911"/>
                      </a:lnTo>
                      <a:lnTo>
                        <a:pt x="835" y="913"/>
                      </a:lnTo>
                      <a:lnTo>
                        <a:pt x="851" y="916"/>
                      </a:lnTo>
                      <a:lnTo>
                        <a:pt x="869" y="917"/>
                      </a:lnTo>
                      <a:lnTo>
                        <a:pt x="888" y="917"/>
                      </a:lnTo>
                      <a:lnTo>
                        <a:pt x="910" y="918"/>
                      </a:lnTo>
                      <a:lnTo>
                        <a:pt x="936" y="917"/>
                      </a:lnTo>
                      <a:lnTo>
                        <a:pt x="960" y="917"/>
                      </a:lnTo>
                      <a:lnTo>
                        <a:pt x="982" y="914"/>
                      </a:lnTo>
                      <a:lnTo>
                        <a:pt x="1002" y="912"/>
                      </a:lnTo>
                      <a:lnTo>
                        <a:pt x="1018" y="909"/>
                      </a:lnTo>
                      <a:lnTo>
                        <a:pt x="1034" y="904"/>
                      </a:lnTo>
                      <a:lnTo>
                        <a:pt x="1048" y="899"/>
                      </a:lnTo>
                      <a:lnTo>
                        <a:pt x="1059" y="893"/>
                      </a:lnTo>
                      <a:lnTo>
                        <a:pt x="1069" y="884"/>
                      </a:lnTo>
                      <a:lnTo>
                        <a:pt x="1078" y="875"/>
                      </a:lnTo>
                      <a:lnTo>
                        <a:pt x="1086" y="864"/>
                      </a:lnTo>
                      <a:lnTo>
                        <a:pt x="1092" y="851"/>
                      </a:lnTo>
                      <a:lnTo>
                        <a:pt x="1098" y="837"/>
                      </a:lnTo>
                      <a:lnTo>
                        <a:pt x="1103" y="821"/>
                      </a:lnTo>
                      <a:lnTo>
                        <a:pt x="1108" y="803"/>
                      </a:lnTo>
                      <a:lnTo>
                        <a:pt x="1113" y="783"/>
                      </a:lnTo>
                      <a:lnTo>
                        <a:pt x="1116" y="774"/>
                      </a:lnTo>
                      <a:lnTo>
                        <a:pt x="1116" y="764"/>
                      </a:lnTo>
                      <a:lnTo>
                        <a:pt x="1117" y="755"/>
                      </a:lnTo>
                      <a:lnTo>
                        <a:pt x="1117" y="747"/>
                      </a:lnTo>
                      <a:lnTo>
                        <a:pt x="1116" y="740"/>
                      </a:lnTo>
                      <a:lnTo>
                        <a:pt x="1115" y="732"/>
                      </a:lnTo>
                      <a:lnTo>
                        <a:pt x="1112" y="726"/>
                      </a:lnTo>
                      <a:lnTo>
                        <a:pt x="1108" y="719"/>
                      </a:lnTo>
                      <a:lnTo>
                        <a:pt x="1105" y="714"/>
                      </a:lnTo>
                      <a:lnTo>
                        <a:pt x="1101" y="709"/>
                      </a:lnTo>
                      <a:lnTo>
                        <a:pt x="1096" y="704"/>
                      </a:lnTo>
                      <a:lnTo>
                        <a:pt x="1089" y="701"/>
                      </a:lnTo>
                      <a:lnTo>
                        <a:pt x="1083" y="697"/>
                      </a:lnTo>
                      <a:lnTo>
                        <a:pt x="1075" y="694"/>
                      </a:lnTo>
                      <a:lnTo>
                        <a:pt x="1067" y="692"/>
                      </a:lnTo>
                      <a:lnTo>
                        <a:pt x="1058" y="689"/>
                      </a:lnTo>
                      <a:lnTo>
                        <a:pt x="959" y="669"/>
                      </a:lnTo>
                      <a:lnTo>
                        <a:pt x="944" y="665"/>
                      </a:lnTo>
                      <a:lnTo>
                        <a:pt x="931" y="663"/>
                      </a:lnTo>
                      <a:lnTo>
                        <a:pt x="922" y="659"/>
                      </a:lnTo>
                      <a:lnTo>
                        <a:pt x="915" y="656"/>
                      </a:lnTo>
                      <a:lnTo>
                        <a:pt x="912" y="654"/>
                      </a:lnTo>
                      <a:lnTo>
                        <a:pt x="911" y="651"/>
                      </a:lnTo>
                      <a:lnTo>
                        <a:pt x="910" y="649"/>
                      </a:lnTo>
                      <a:lnTo>
                        <a:pt x="908" y="645"/>
                      </a:lnTo>
                      <a:lnTo>
                        <a:pt x="908" y="637"/>
                      </a:lnTo>
                      <a:lnTo>
                        <a:pt x="910" y="628"/>
                      </a:lnTo>
                      <a:lnTo>
                        <a:pt x="911" y="621"/>
                      </a:lnTo>
                      <a:lnTo>
                        <a:pt x="915" y="613"/>
                      </a:lnTo>
                      <a:lnTo>
                        <a:pt x="918" y="607"/>
                      </a:lnTo>
                      <a:lnTo>
                        <a:pt x="925" y="602"/>
                      </a:lnTo>
                      <a:lnTo>
                        <a:pt x="934" y="598"/>
                      </a:lnTo>
                      <a:lnTo>
                        <a:pt x="945" y="595"/>
                      </a:lnTo>
                      <a:lnTo>
                        <a:pt x="962" y="594"/>
                      </a:lnTo>
                      <a:lnTo>
                        <a:pt x="980" y="593"/>
                      </a:lnTo>
                      <a:lnTo>
                        <a:pt x="996" y="593"/>
                      </a:lnTo>
                      <a:lnTo>
                        <a:pt x="1007" y="594"/>
                      </a:lnTo>
                      <a:lnTo>
                        <a:pt x="1017" y="595"/>
                      </a:lnTo>
                      <a:lnTo>
                        <a:pt x="1025" y="599"/>
                      </a:lnTo>
                      <a:lnTo>
                        <a:pt x="1029" y="602"/>
                      </a:lnTo>
                      <a:lnTo>
                        <a:pt x="1030" y="604"/>
                      </a:lnTo>
                      <a:lnTo>
                        <a:pt x="1032" y="607"/>
                      </a:lnTo>
                      <a:lnTo>
                        <a:pt x="1034" y="612"/>
                      </a:lnTo>
                      <a:lnTo>
                        <a:pt x="1034" y="622"/>
                      </a:lnTo>
                      <a:lnTo>
                        <a:pt x="1031" y="635"/>
                      </a:lnTo>
                      <a:lnTo>
                        <a:pt x="1135" y="635"/>
                      </a:lnTo>
                      <a:close/>
                    </a:path>
                  </a:pathLst>
                </a:custGeom>
                <a:solidFill>
                  <a:srgbClr val="004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13" name="Freeform 10"/>
                <p:cNvSpPr>
                  <a:spLocks/>
                </p:cNvSpPr>
                <p:nvPr/>
              </p:nvSpPr>
              <p:spPr bwMode="auto">
                <a:xfrm>
                  <a:off x="538163" y="66198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252" y="37"/>
                    </a:cxn>
                    <a:cxn ang="0">
                      <a:pos x="176" y="114"/>
                    </a:cxn>
                    <a:cxn ang="0">
                      <a:pos x="124" y="176"/>
                    </a:cxn>
                    <a:cxn ang="0">
                      <a:pos x="94" y="219"/>
                    </a:cxn>
                    <a:cxn ang="0">
                      <a:pos x="66" y="263"/>
                    </a:cxn>
                    <a:cxn ang="0">
                      <a:pos x="43" y="309"/>
                    </a:cxn>
                    <a:cxn ang="0">
                      <a:pos x="24" y="356"/>
                    </a:cxn>
                    <a:cxn ang="0">
                      <a:pos x="10" y="403"/>
                    </a:cxn>
                    <a:cxn ang="0">
                      <a:pos x="1" y="451"/>
                    </a:cxn>
                    <a:cxn ang="0">
                      <a:pos x="0" y="500"/>
                    </a:cxn>
                    <a:cxn ang="0">
                      <a:pos x="5" y="551"/>
                    </a:cxn>
                    <a:cxn ang="0">
                      <a:pos x="17" y="601"/>
                    </a:cxn>
                    <a:cxn ang="0">
                      <a:pos x="37" y="653"/>
                    </a:cxn>
                    <a:cxn ang="0">
                      <a:pos x="65" y="705"/>
                    </a:cxn>
                    <a:cxn ang="0">
                      <a:pos x="108" y="761"/>
                    </a:cxn>
                    <a:cxn ang="0">
                      <a:pos x="165" y="815"/>
                    </a:cxn>
                    <a:cxn ang="0">
                      <a:pos x="227" y="862"/>
                    </a:cxn>
                    <a:cxn ang="0">
                      <a:pos x="295" y="903"/>
                    </a:cxn>
                    <a:cxn ang="0">
                      <a:pos x="367" y="937"/>
                    </a:cxn>
                    <a:cxn ang="0">
                      <a:pos x="443" y="966"/>
                    </a:cxn>
                    <a:cxn ang="0">
                      <a:pos x="523" y="990"/>
                    </a:cxn>
                    <a:cxn ang="0">
                      <a:pos x="604" y="1008"/>
                    </a:cxn>
                    <a:cxn ang="0">
                      <a:pos x="687" y="1023"/>
                    </a:cxn>
                    <a:cxn ang="0">
                      <a:pos x="772" y="1032"/>
                    </a:cxn>
                    <a:cxn ang="0">
                      <a:pos x="856" y="1038"/>
                    </a:cxn>
                    <a:cxn ang="0">
                      <a:pos x="940" y="1039"/>
                    </a:cxn>
                    <a:cxn ang="0">
                      <a:pos x="1024" y="1038"/>
                    </a:cxn>
                    <a:cxn ang="0">
                      <a:pos x="1105" y="1034"/>
                    </a:cxn>
                    <a:cxn ang="0">
                      <a:pos x="1183" y="1028"/>
                    </a:cxn>
                    <a:cxn ang="0">
                      <a:pos x="1258" y="1018"/>
                    </a:cxn>
                    <a:cxn ang="0">
                      <a:pos x="1258" y="1012"/>
                    </a:cxn>
                    <a:cxn ang="0">
                      <a:pos x="1183" y="1008"/>
                    </a:cxn>
                    <a:cxn ang="0">
                      <a:pos x="1106" y="1000"/>
                    </a:cxn>
                    <a:cxn ang="0">
                      <a:pos x="1026" y="989"/>
                    </a:cxn>
                    <a:cxn ang="0">
                      <a:pos x="945" y="974"/>
                    </a:cxn>
                    <a:cxn ang="0">
                      <a:pos x="866" y="955"/>
                    </a:cxn>
                    <a:cxn ang="0">
                      <a:pos x="786" y="931"/>
                    </a:cxn>
                    <a:cxn ang="0">
                      <a:pos x="707" y="903"/>
                    </a:cxn>
                    <a:cxn ang="0">
                      <a:pos x="633" y="871"/>
                    </a:cxn>
                    <a:cxn ang="0">
                      <a:pos x="561" y="833"/>
                    </a:cxn>
                    <a:cxn ang="0">
                      <a:pos x="494" y="790"/>
                    </a:cxn>
                    <a:cxn ang="0">
                      <a:pos x="430" y="742"/>
                    </a:cxn>
                    <a:cxn ang="0">
                      <a:pos x="375" y="689"/>
                    </a:cxn>
                    <a:cxn ang="0">
                      <a:pos x="325" y="629"/>
                    </a:cxn>
                    <a:cxn ang="0">
                      <a:pos x="284" y="563"/>
                    </a:cxn>
                    <a:cxn ang="0">
                      <a:pos x="251" y="493"/>
                    </a:cxn>
                    <a:cxn ang="0">
                      <a:pos x="229" y="424"/>
                    </a:cxn>
                    <a:cxn ang="0">
                      <a:pos x="219" y="366"/>
                    </a:cxn>
                    <a:cxn ang="0">
                      <a:pos x="215" y="308"/>
                    </a:cxn>
                    <a:cxn ang="0">
                      <a:pos x="218" y="251"/>
                    </a:cxn>
                    <a:cxn ang="0">
                      <a:pos x="225" y="194"/>
                    </a:cxn>
                    <a:cxn ang="0">
                      <a:pos x="238" y="137"/>
                    </a:cxn>
                    <a:cxn ang="0">
                      <a:pos x="257" y="81"/>
                    </a:cxn>
                    <a:cxn ang="0">
                      <a:pos x="280" y="27"/>
                    </a:cxn>
                  </a:cxnLst>
                  <a:rect l="0" t="0" r="r" b="b"/>
                  <a:pathLst>
                    <a:path w="1295" h="1039">
                      <a:moveTo>
                        <a:pt x="292" y="0"/>
                      </a:moveTo>
                      <a:lnTo>
                        <a:pt x="252" y="37"/>
                      </a:lnTo>
                      <a:lnTo>
                        <a:pt x="214" y="75"/>
                      </a:lnTo>
                      <a:lnTo>
                        <a:pt x="176" y="114"/>
                      </a:lnTo>
                      <a:lnTo>
                        <a:pt x="141" y="156"/>
                      </a:lnTo>
                      <a:lnTo>
                        <a:pt x="124" y="176"/>
                      </a:lnTo>
                      <a:lnTo>
                        <a:pt x="109" y="198"/>
                      </a:lnTo>
                      <a:lnTo>
                        <a:pt x="94" y="219"/>
                      </a:lnTo>
                      <a:lnTo>
                        <a:pt x="80" y="242"/>
                      </a:lnTo>
                      <a:lnTo>
                        <a:pt x="66" y="263"/>
                      </a:lnTo>
                      <a:lnTo>
                        <a:pt x="55" y="286"/>
                      </a:lnTo>
                      <a:lnTo>
                        <a:pt x="43" y="309"/>
                      </a:lnTo>
                      <a:lnTo>
                        <a:pt x="33" y="332"/>
                      </a:lnTo>
                      <a:lnTo>
                        <a:pt x="24" y="356"/>
                      </a:lnTo>
                      <a:lnTo>
                        <a:pt x="17" y="379"/>
                      </a:lnTo>
                      <a:lnTo>
                        <a:pt x="10" y="403"/>
                      </a:lnTo>
                      <a:lnTo>
                        <a:pt x="5" y="427"/>
                      </a:lnTo>
                      <a:lnTo>
                        <a:pt x="1" y="451"/>
                      </a:lnTo>
                      <a:lnTo>
                        <a:pt x="0" y="476"/>
                      </a:lnTo>
                      <a:lnTo>
                        <a:pt x="0" y="500"/>
                      </a:lnTo>
                      <a:lnTo>
                        <a:pt x="1" y="525"/>
                      </a:lnTo>
                      <a:lnTo>
                        <a:pt x="5" y="551"/>
                      </a:lnTo>
                      <a:lnTo>
                        <a:pt x="10" y="576"/>
                      </a:lnTo>
                      <a:lnTo>
                        <a:pt x="17" y="601"/>
                      </a:lnTo>
                      <a:lnTo>
                        <a:pt x="25" y="628"/>
                      </a:lnTo>
                      <a:lnTo>
                        <a:pt x="37" y="653"/>
                      </a:lnTo>
                      <a:lnTo>
                        <a:pt x="49" y="680"/>
                      </a:lnTo>
                      <a:lnTo>
                        <a:pt x="65" y="705"/>
                      </a:lnTo>
                      <a:lnTo>
                        <a:pt x="81" y="732"/>
                      </a:lnTo>
                      <a:lnTo>
                        <a:pt x="108" y="761"/>
                      </a:lnTo>
                      <a:lnTo>
                        <a:pt x="135" y="789"/>
                      </a:lnTo>
                      <a:lnTo>
                        <a:pt x="165" y="815"/>
                      </a:lnTo>
                      <a:lnTo>
                        <a:pt x="195" y="839"/>
                      </a:lnTo>
                      <a:lnTo>
                        <a:pt x="227" y="862"/>
                      </a:lnTo>
                      <a:lnTo>
                        <a:pt x="261" y="882"/>
                      </a:lnTo>
                      <a:lnTo>
                        <a:pt x="295" y="903"/>
                      </a:lnTo>
                      <a:lnTo>
                        <a:pt x="330" y="920"/>
                      </a:lnTo>
                      <a:lnTo>
                        <a:pt x="367" y="937"/>
                      </a:lnTo>
                      <a:lnTo>
                        <a:pt x="405" y="952"/>
                      </a:lnTo>
                      <a:lnTo>
                        <a:pt x="443" y="966"/>
                      </a:lnTo>
                      <a:lnTo>
                        <a:pt x="482" y="979"/>
                      </a:lnTo>
                      <a:lnTo>
                        <a:pt x="523" y="990"/>
                      </a:lnTo>
                      <a:lnTo>
                        <a:pt x="563" y="1000"/>
                      </a:lnTo>
                      <a:lnTo>
                        <a:pt x="604" y="1008"/>
                      </a:lnTo>
                      <a:lnTo>
                        <a:pt x="645" y="1015"/>
                      </a:lnTo>
                      <a:lnTo>
                        <a:pt x="687" y="1023"/>
                      </a:lnTo>
                      <a:lnTo>
                        <a:pt x="729" y="1028"/>
                      </a:lnTo>
                      <a:lnTo>
                        <a:pt x="772" y="1032"/>
                      </a:lnTo>
                      <a:lnTo>
                        <a:pt x="814" y="1036"/>
                      </a:lnTo>
                      <a:lnTo>
                        <a:pt x="856" y="1038"/>
                      </a:lnTo>
                      <a:lnTo>
                        <a:pt x="899" y="1039"/>
                      </a:lnTo>
                      <a:lnTo>
                        <a:pt x="940" y="1039"/>
                      </a:lnTo>
                      <a:lnTo>
                        <a:pt x="982" y="1039"/>
                      </a:lnTo>
                      <a:lnTo>
                        <a:pt x="1024" y="1038"/>
                      </a:lnTo>
                      <a:lnTo>
                        <a:pt x="1064" y="1037"/>
                      </a:lnTo>
                      <a:lnTo>
                        <a:pt x="1105" y="1034"/>
                      </a:lnTo>
                      <a:lnTo>
                        <a:pt x="1144" y="1032"/>
                      </a:lnTo>
                      <a:lnTo>
                        <a:pt x="1183" y="1028"/>
                      </a:lnTo>
                      <a:lnTo>
                        <a:pt x="1221" y="1023"/>
                      </a:lnTo>
                      <a:lnTo>
                        <a:pt x="1258" y="1018"/>
                      </a:lnTo>
                      <a:lnTo>
                        <a:pt x="1295" y="1013"/>
                      </a:lnTo>
                      <a:lnTo>
                        <a:pt x="1258" y="1012"/>
                      </a:lnTo>
                      <a:lnTo>
                        <a:pt x="1221" y="1010"/>
                      </a:lnTo>
                      <a:lnTo>
                        <a:pt x="1183" y="1008"/>
                      </a:lnTo>
                      <a:lnTo>
                        <a:pt x="1145" y="1004"/>
                      </a:lnTo>
                      <a:lnTo>
                        <a:pt x="1106" y="1000"/>
                      </a:lnTo>
                      <a:lnTo>
                        <a:pt x="1066" y="995"/>
                      </a:lnTo>
                      <a:lnTo>
                        <a:pt x="1026" y="989"/>
                      </a:lnTo>
                      <a:lnTo>
                        <a:pt x="986" y="981"/>
                      </a:lnTo>
                      <a:lnTo>
                        <a:pt x="945" y="974"/>
                      </a:lnTo>
                      <a:lnTo>
                        <a:pt x="905" y="965"/>
                      </a:lnTo>
                      <a:lnTo>
                        <a:pt x="866" y="955"/>
                      </a:lnTo>
                      <a:lnTo>
                        <a:pt x="825" y="943"/>
                      </a:lnTo>
                      <a:lnTo>
                        <a:pt x="786" y="931"/>
                      </a:lnTo>
                      <a:lnTo>
                        <a:pt x="747" y="918"/>
                      </a:lnTo>
                      <a:lnTo>
                        <a:pt x="707" y="903"/>
                      </a:lnTo>
                      <a:lnTo>
                        <a:pt x="670" y="888"/>
                      </a:lnTo>
                      <a:lnTo>
                        <a:pt x="633" y="871"/>
                      </a:lnTo>
                      <a:lnTo>
                        <a:pt x="596" y="852"/>
                      </a:lnTo>
                      <a:lnTo>
                        <a:pt x="561" y="833"/>
                      </a:lnTo>
                      <a:lnTo>
                        <a:pt x="527" y="813"/>
                      </a:lnTo>
                      <a:lnTo>
                        <a:pt x="494" y="790"/>
                      </a:lnTo>
                      <a:lnTo>
                        <a:pt x="462" y="767"/>
                      </a:lnTo>
                      <a:lnTo>
                        <a:pt x="430" y="742"/>
                      </a:lnTo>
                      <a:lnTo>
                        <a:pt x="403" y="717"/>
                      </a:lnTo>
                      <a:lnTo>
                        <a:pt x="375" y="689"/>
                      </a:lnTo>
                      <a:lnTo>
                        <a:pt x="349" y="660"/>
                      </a:lnTo>
                      <a:lnTo>
                        <a:pt x="325" y="629"/>
                      </a:lnTo>
                      <a:lnTo>
                        <a:pt x="304" y="598"/>
                      </a:lnTo>
                      <a:lnTo>
                        <a:pt x="284" y="563"/>
                      </a:lnTo>
                      <a:lnTo>
                        <a:pt x="266" y="529"/>
                      </a:lnTo>
                      <a:lnTo>
                        <a:pt x="251" y="493"/>
                      </a:lnTo>
                      <a:lnTo>
                        <a:pt x="238" y="453"/>
                      </a:lnTo>
                      <a:lnTo>
                        <a:pt x="229" y="424"/>
                      </a:lnTo>
                      <a:lnTo>
                        <a:pt x="223" y="395"/>
                      </a:lnTo>
                      <a:lnTo>
                        <a:pt x="219" y="366"/>
                      </a:lnTo>
                      <a:lnTo>
                        <a:pt x="216" y="337"/>
                      </a:lnTo>
                      <a:lnTo>
                        <a:pt x="215" y="308"/>
                      </a:lnTo>
                      <a:lnTo>
                        <a:pt x="215" y="279"/>
                      </a:lnTo>
                      <a:lnTo>
                        <a:pt x="218" y="251"/>
                      </a:lnTo>
                      <a:lnTo>
                        <a:pt x="220" y="222"/>
                      </a:lnTo>
                      <a:lnTo>
                        <a:pt x="225" y="194"/>
                      </a:lnTo>
                      <a:lnTo>
                        <a:pt x="232" y="165"/>
                      </a:lnTo>
                      <a:lnTo>
                        <a:pt x="238" y="137"/>
                      </a:lnTo>
                      <a:lnTo>
                        <a:pt x="247" y="109"/>
                      </a:lnTo>
                      <a:lnTo>
                        <a:pt x="257" y="81"/>
                      </a:lnTo>
                      <a:lnTo>
                        <a:pt x="267" y="55"/>
                      </a:lnTo>
                      <a:lnTo>
                        <a:pt x="280" y="2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4" name="Freeform 11"/>
                <p:cNvSpPr>
                  <a:spLocks/>
                </p:cNvSpPr>
                <p:nvPr/>
              </p:nvSpPr>
              <p:spPr bwMode="auto">
                <a:xfrm>
                  <a:off x="1192213" y="28733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35" y="27"/>
                    </a:cxn>
                    <a:cxn ang="0">
                      <a:pos x="111" y="31"/>
                    </a:cxn>
                    <a:cxn ang="0">
                      <a:pos x="189" y="39"/>
                    </a:cxn>
                    <a:cxn ang="0">
                      <a:pos x="268" y="50"/>
                    </a:cxn>
                    <a:cxn ang="0">
                      <a:pos x="348" y="65"/>
                    </a:cxn>
                    <a:cxn ang="0">
                      <a:pos x="429" y="84"/>
                    </a:cxn>
                    <a:cxn ang="0">
                      <a:pos x="509" y="108"/>
                    </a:cxn>
                    <a:cxn ang="0">
                      <a:pos x="586" y="136"/>
                    </a:cxn>
                    <a:cxn ang="0">
                      <a:pos x="662" y="169"/>
                    </a:cxn>
                    <a:cxn ang="0">
                      <a:pos x="734" y="206"/>
                    </a:cxn>
                    <a:cxn ang="0">
                      <a:pos x="801" y="249"/>
                    </a:cxn>
                    <a:cxn ang="0">
                      <a:pos x="863" y="297"/>
                    </a:cxn>
                    <a:cxn ang="0">
                      <a:pos x="920" y="350"/>
                    </a:cxn>
                    <a:cxn ang="0">
                      <a:pos x="969" y="410"/>
                    </a:cxn>
                    <a:cxn ang="0">
                      <a:pos x="1011" y="476"/>
                    </a:cxn>
                    <a:cxn ang="0">
                      <a:pos x="1044" y="546"/>
                    </a:cxn>
                    <a:cxn ang="0">
                      <a:pos x="1064" y="615"/>
                    </a:cxn>
                    <a:cxn ang="0">
                      <a:pos x="1076" y="673"/>
                    </a:cxn>
                    <a:cxn ang="0">
                      <a:pos x="1080" y="731"/>
                    </a:cxn>
                    <a:cxn ang="0">
                      <a:pos x="1077" y="788"/>
                    </a:cxn>
                    <a:cxn ang="0">
                      <a:pos x="1069" y="845"/>
                    </a:cxn>
                    <a:cxn ang="0">
                      <a:pos x="1055" y="902"/>
                    </a:cxn>
                    <a:cxn ang="0">
                      <a:pos x="1038" y="958"/>
                    </a:cxn>
                    <a:cxn ang="0">
                      <a:pos x="1015" y="1012"/>
                    </a:cxn>
                    <a:cxn ang="0">
                      <a:pos x="1042" y="1002"/>
                    </a:cxn>
                    <a:cxn ang="0">
                      <a:pos x="1117" y="925"/>
                    </a:cxn>
                    <a:cxn ang="0">
                      <a:pos x="1169" y="863"/>
                    </a:cxn>
                    <a:cxn ang="0">
                      <a:pos x="1201" y="820"/>
                    </a:cxn>
                    <a:cxn ang="0">
                      <a:pos x="1228" y="776"/>
                    </a:cxn>
                    <a:cxn ang="0">
                      <a:pos x="1252" y="730"/>
                    </a:cxn>
                    <a:cxn ang="0">
                      <a:pos x="1271" y="683"/>
                    </a:cxn>
                    <a:cxn ang="0">
                      <a:pos x="1285" y="636"/>
                    </a:cxn>
                    <a:cxn ang="0">
                      <a:pos x="1292" y="588"/>
                    </a:cxn>
                    <a:cxn ang="0">
                      <a:pos x="1295" y="539"/>
                    </a:cxn>
                    <a:cxn ang="0">
                      <a:pos x="1290" y="488"/>
                    </a:cxn>
                    <a:cxn ang="0">
                      <a:pos x="1278" y="438"/>
                    </a:cxn>
                    <a:cxn ang="0">
                      <a:pos x="1258" y="386"/>
                    </a:cxn>
                    <a:cxn ang="0">
                      <a:pos x="1230" y="334"/>
                    </a:cxn>
                    <a:cxn ang="0">
                      <a:pos x="1187" y="278"/>
                    </a:cxn>
                    <a:cxn ang="0">
                      <a:pos x="1130" y="224"/>
                    </a:cxn>
                    <a:cxn ang="0">
                      <a:pos x="1067" y="177"/>
                    </a:cxn>
                    <a:cxn ang="0">
                      <a:pos x="1000" y="136"/>
                    </a:cxn>
                    <a:cxn ang="0">
                      <a:pos x="926" y="102"/>
                    </a:cxn>
                    <a:cxn ang="0">
                      <a:pos x="850" y="73"/>
                    </a:cxn>
                    <a:cxn ang="0">
                      <a:pos x="772" y="49"/>
                    </a:cxn>
                    <a:cxn ang="0">
                      <a:pos x="690" y="31"/>
                    </a:cxn>
                    <a:cxn ang="0">
                      <a:pos x="606" y="16"/>
                    </a:cxn>
                    <a:cxn ang="0">
                      <a:pos x="523" y="7"/>
                    </a:cxn>
                    <a:cxn ang="0">
                      <a:pos x="438" y="1"/>
                    </a:cxn>
                    <a:cxn ang="0">
                      <a:pos x="354" y="0"/>
                    </a:cxn>
                    <a:cxn ang="0">
                      <a:pos x="271" y="1"/>
                    </a:cxn>
                    <a:cxn ang="0">
                      <a:pos x="190" y="5"/>
                    </a:cxn>
                    <a:cxn ang="0">
                      <a:pos x="111" y="11"/>
                    </a:cxn>
                    <a:cxn ang="0">
                      <a:pos x="35" y="21"/>
                    </a:cxn>
                  </a:cxnLst>
                  <a:rect l="0" t="0" r="r" b="b"/>
                  <a:pathLst>
                    <a:path w="1295" h="1039">
                      <a:moveTo>
                        <a:pt x="0" y="26"/>
                      </a:moveTo>
                      <a:lnTo>
                        <a:pt x="35" y="27"/>
                      </a:lnTo>
                      <a:lnTo>
                        <a:pt x="73" y="29"/>
                      </a:lnTo>
                      <a:lnTo>
                        <a:pt x="111" y="31"/>
                      </a:lnTo>
                      <a:lnTo>
                        <a:pt x="149" y="35"/>
                      </a:lnTo>
                      <a:lnTo>
                        <a:pt x="189" y="39"/>
                      </a:lnTo>
                      <a:lnTo>
                        <a:pt x="228" y="44"/>
                      </a:lnTo>
                      <a:lnTo>
                        <a:pt x="268" y="50"/>
                      </a:lnTo>
                      <a:lnTo>
                        <a:pt x="309" y="58"/>
                      </a:lnTo>
                      <a:lnTo>
                        <a:pt x="348" y="65"/>
                      </a:lnTo>
                      <a:lnTo>
                        <a:pt x="389" y="74"/>
                      </a:lnTo>
                      <a:lnTo>
                        <a:pt x="429" y="84"/>
                      </a:lnTo>
                      <a:lnTo>
                        <a:pt x="468" y="96"/>
                      </a:lnTo>
                      <a:lnTo>
                        <a:pt x="509" y="108"/>
                      </a:lnTo>
                      <a:lnTo>
                        <a:pt x="548" y="121"/>
                      </a:lnTo>
                      <a:lnTo>
                        <a:pt x="586" y="136"/>
                      </a:lnTo>
                      <a:lnTo>
                        <a:pt x="624" y="151"/>
                      </a:lnTo>
                      <a:lnTo>
                        <a:pt x="662" y="169"/>
                      </a:lnTo>
                      <a:lnTo>
                        <a:pt x="699" y="187"/>
                      </a:lnTo>
                      <a:lnTo>
                        <a:pt x="734" y="206"/>
                      </a:lnTo>
                      <a:lnTo>
                        <a:pt x="768" y="226"/>
                      </a:lnTo>
                      <a:lnTo>
                        <a:pt x="801" y="249"/>
                      </a:lnTo>
                      <a:lnTo>
                        <a:pt x="833" y="272"/>
                      </a:lnTo>
                      <a:lnTo>
                        <a:pt x="863" y="297"/>
                      </a:lnTo>
                      <a:lnTo>
                        <a:pt x="892" y="322"/>
                      </a:lnTo>
                      <a:lnTo>
                        <a:pt x="920" y="350"/>
                      </a:lnTo>
                      <a:lnTo>
                        <a:pt x="945" y="379"/>
                      </a:lnTo>
                      <a:lnTo>
                        <a:pt x="969" y="410"/>
                      </a:lnTo>
                      <a:lnTo>
                        <a:pt x="991" y="441"/>
                      </a:lnTo>
                      <a:lnTo>
                        <a:pt x="1011" y="476"/>
                      </a:lnTo>
                      <a:lnTo>
                        <a:pt x="1029" y="510"/>
                      </a:lnTo>
                      <a:lnTo>
                        <a:pt x="1044" y="546"/>
                      </a:lnTo>
                      <a:lnTo>
                        <a:pt x="1057" y="586"/>
                      </a:lnTo>
                      <a:lnTo>
                        <a:pt x="1064" y="615"/>
                      </a:lnTo>
                      <a:lnTo>
                        <a:pt x="1071" y="644"/>
                      </a:lnTo>
                      <a:lnTo>
                        <a:pt x="1076" y="673"/>
                      </a:lnTo>
                      <a:lnTo>
                        <a:pt x="1078" y="702"/>
                      </a:lnTo>
                      <a:lnTo>
                        <a:pt x="1080" y="731"/>
                      </a:lnTo>
                      <a:lnTo>
                        <a:pt x="1080" y="760"/>
                      </a:lnTo>
                      <a:lnTo>
                        <a:pt x="1077" y="788"/>
                      </a:lnTo>
                      <a:lnTo>
                        <a:pt x="1074" y="817"/>
                      </a:lnTo>
                      <a:lnTo>
                        <a:pt x="1069" y="845"/>
                      </a:lnTo>
                      <a:lnTo>
                        <a:pt x="1063" y="874"/>
                      </a:lnTo>
                      <a:lnTo>
                        <a:pt x="1055" y="902"/>
                      </a:lnTo>
                      <a:lnTo>
                        <a:pt x="1048" y="930"/>
                      </a:lnTo>
                      <a:lnTo>
                        <a:pt x="1038" y="958"/>
                      </a:lnTo>
                      <a:lnTo>
                        <a:pt x="1026" y="984"/>
                      </a:lnTo>
                      <a:lnTo>
                        <a:pt x="1015" y="1012"/>
                      </a:lnTo>
                      <a:lnTo>
                        <a:pt x="1002" y="1039"/>
                      </a:lnTo>
                      <a:lnTo>
                        <a:pt x="1042" y="1002"/>
                      </a:lnTo>
                      <a:lnTo>
                        <a:pt x="1081" y="964"/>
                      </a:lnTo>
                      <a:lnTo>
                        <a:pt x="1117" y="925"/>
                      </a:lnTo>
                      <a:lnTo>
                        <a:pt x="1153" y="883"/>
                      </a:lnTo>
                      <a:lnTo>
                        <a:pt x="1169" y="863"/>
                      </a:lnTo>
                      <a:lnTo>
                        <a:pt x="1186" y="841"/>
                      </a:lnTo>
                      <a:lnTo>
                        <a:pt x="1201" y="820"/>
                      </a:lnTo>
                      <a:lnTo>
                        <a:pt x="1215" y="797"/>
                      </a:lnTo>
                      <a:lnTo>
                        <a:pt x="1228" y="776"/>
                      </a:lnTo>
                      <a:lnTo>
                        <a:pt x="1240" y="753"/>
                      </a:lnTo>
                      <a:lnTo>
                        <a:pt x="1252" y="730"/>
                      </a:lnTo>
                      <a:lnTo>
                        <a:pt x="1262" y="707"/>
                      </a:lnTo>
                      <a:lnTo>
                        <a:pt x="1271" y="683"/>
                      </a:lnTo>
                      <a:lnTo>
                        <a:pt x="1278" y="660"/>
                      </a:lnTo>
                      <a:lnTo>
                        <a:pt x="1285" y="636"/>
                      </a:lnTo>
                      <a:lnTo>
                        <a:pt x="1290" y="612"/>
                      </a:lnTo>
                      <a:lnTo>
                        <a:pt x="1292" y="588"/>
                      </a:lnTo>
                      <a:lnTo>
                        <a:pt x="1295" y="563"/>
                      </a:lnTo>
                      <a:lnTo>
                        <a:pt x="1295" y="539"/>
                      </a:lnTo>
                      <a:lnTo>
                        <a:pt x="1293" y="514"/>
                      </a:lnTo>
                      <a:lnTo>
                        <a:pt x="1290" y="488"/>
                      </a:lnTo>
                      <a:lnTo>
                        <a:pt x="1285" y="463"/>
                      </a:lnTo>
                      <a:lnTo>
                        <a:pt x="1278" y="438"/>
                      </a:lnTo>
                      <a:lnTo>
                        <a:pt x="1269" y="411"/>
                      </a:lnTo>
                      <a:lnTo>
                        <a:pt x="1258" y="386"/>
                      </a:lnTo>
                      <a:lnTo>
                        <a:pt x="1245" y="359"/>
                      </a:lnTo>
                      <a:lnTo>
                        <a:pt x="1230" y="334"/>
                      </a:lnTo>
                      <a:lnTo>
                        <a:pt x="1212" y="307"/>
                      </a:lnTo>
                      <a:lnTo>
                        <a:pt x="1187" y="278"/>
                      </a:lnTo>
                      <a:lnTo>
                        <a:pt x="1159" y="250"/>
                      </a:lnTo>
                      <a:lnTo>
                        <a:pt x="1130" y="224"/>
                      </a:lnTo>
                      <a:lnTo>
                        <a:pt x="1100" y="200"/>
                      </a:lnTo>
                      <a:lnTo>
                        <a:pt x="1067" y="177"/>
                      </a:lnTo>
                      <a:lnTo>
                        <a:pt x="1034" y="157"/>
                      </a:lnTo>
                      <a:lnTo>
                        <a:pt x="1000" y="136"/>
                      </a:lnTo>
                      <a:lnTo>
                        <a:pt x="963" y="119"/>
                      </a:lnTo>
                      <a:lnTo>
                        <a:pt x="926" y="102"/>
                      </a:lnTo>
                      <a:lnTo>
                        <a:pt x="890" y="87"/>
                      </a:lnTo>
                      <a:lnTo>
                        <a:pt x="850" y="73"/>
                      </a:lnTo>
                      <a:lnTo>
                        <a:pt x="811" y="60"/>
                      </a:lnTo>
                      <a:lnTo>
                        <a:pt x="772" y="49"/>
                      </a:lnTo>
                      <a:lnTo>
                        <a:pt x="731" y="39"/>
                      </a:lnTo>
                      <a:lnTo>
                        <a:pt x="690" y="31"/>
                      </a:lnTo>
                      <a:lnTo>
                        <a:pt x="648" y="24"/>
                      </a:lnTo>
                      <a:lnTo>
                        <a:pt x="606" y="16"/>
                      </a:lnTo>
                      <a:lnTo>
                        <a:pt x="564" y="11"/>
                      </a:lnTo>
                      <a:lnTo>
                        <a:pt x="523" y="7"/>
                      </a:lnTo>
                      <a:lnTo>
                        <a:pt x="481" y="3"/>
                      </a:lnTo>
                      <a:lnTo>
                        <a:pt x="438" y="1"/>
                      </a:lnTo>
                      <a:lnTo>
                        <a:pt x="396" y="0"/>
                      </a:lnTo>
                      <a:lnTo>
                        <a:pt x="354" y="0"/>
                      </a:lnTo>
                      <a:lnTo>
                        <a:pt x="313" y="0"/>
                      </a:lnTo>
                      <a:lnTo>
                        <a:pt x="271" y="1"/>
                      </a:lnTo>
                      <a:lnTo>
                        <a:pt x="230" y="2"/>
                      </a:lnTo>
                      <a:lnTo>
                        <a:pt x="190" y="5"/>
                      </a:lnTo>
                      <a:lnTo>
                        <a:pt x="151" y="7"/>
                      </a:lnTo>
                      <a:lnTo>
                        <a:pt x="111" y="11"/>
                      </a:lnTo>
                      <a:lnTo>
                        <a:pt x="73" y="16"/>
                      </a:lnTo>
                      <a:lnTo>
                        <a:pt x="35" y="21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E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9" name="Freeform 7"/>
              <p:cNvSpPr>
                <a:spLocks/>
              </p:cNvSpPr>
              <p:nvPr/>
            </p:nvSpPr>
            <p:spPr bwMode="auto">
              <a:xfrm>
                <a:off x="1272564" y="-3401"/>
                <a:ext cx="387262" cy="702126"/>
              </a:xfrm>
              <a:custGeom>
                <a:avLst/>
                <a:gdLst/>
                <a:ahLst/>
                <a:cxnLst>
                  <a:cxn ang="0">
                    <a:pos x="1501" y="0"/>
                  </a:cxn>
                  <a:cxn ang="0">
                    <a:pos x="1520" y="62"/>
                  </a:cxn>
                  <a:cxn ang="0">
                    <a:pos x="1538" y="127"/>
                  </a:cxn>
                  <a:cxn ang="0">
                    <a:pos x="1552" y="191"/>
                  </a:cxn>
                  <a:cxn ang="0">
                    <a:pos x="1563" y="258"/>
                  </a:cxn>
                  <a:cxn ang="0">
                    <a:pos x="1571" y="325"/>
                  </a:cxn>
                  <a:cxn ang="0">
                    <a:pos x="1574" y="395"/>
                  </a:cxn>
                  <a:cxn ang="0">
                    <a:pos x="1576" y="465"/>
                  </a:cxn>
                  <a:cxn ang="0">
                    <a:pos x="1574" y="537"/>
                  </a:cxn>
                  <a:cxn ang="0">
                    <a:pos x="1562" y="671"/>
                  </a:cxn>
                  <a:cxn ang="0">
                    <a:pos x="1538" y="806"/>
                  </a:cxn>
                  <a:cxn ang="0">
                    <a:pos x="1502" y="942"/>
                  </a:cxn>
                  <a:cxn ang="0">
                    <a:pos x="1457" y="1076"/>
                  </a:cxn>
                  <a:cxn ang="0">
                    <a:pos x="1401" y="1211"/>
                  </a:cxn>
                  <a:cxn ang="0">
                    <a:pos x="1335" y="1344"/>
                  </a:cxn>
                  <a:cxn ang="0">
                    <a:pos x="1261" y="1477"/>
                  </a:cxn>
                  <a:cxn ang="0">
                    <a:pos x="1176" y="1609"/>
                  </a:cxn>
                  <a:cxn ang="0">
                    <a:pos x="1082" y="1739"/>
                  </a:cxn>
                  <a:cxn ang="0">
                    <a:pos x="980" y="1868"/>
                  </a:cxn>
                  <a:cxn ang="0">
                    <a:pos x="868" y="1995"/>
                  </a:cxn>
                  <a:cxn ang="0">
                    <a:pos x="749" y="2119"/>
                  </a:cxn>
                  <a:cxn ang="0">
                    <a:pos x="623" y="2241"/>
                  </a:cxn>
                  <a:cxn ang="0">
                    <a:pos x="489" y="2360"/>
                  </a:cxn>
                  <a:cxn ang="0">
                    <a:pos x="347" y="2476"/>
                  </a:cxn>
                  <a:cxn ang="0">
                    <a:pos x="199" y="2589"/>
                  </a:cxn>
                  <a:cxn ang="0">
                    <a:pos x="0" y="2580"/>
                  </a:cxn>
                  <a:cxn ang="0">
                    <a:pos x="146" y="2472"/>
                  </a:cxn>
                  <a:cxn ang="0">
                    <a:pos x="286" y="2361"/>
                  </a:cxn>
                  <a:cxn ang="0">
                    <a:pos x="419" y="2247"/>
                  </a:cxn>
                  <a:cxn ang="0">
                    <a:pos x="544" y="2129"/>
                  </a:cxn>
                  <a:cxn ang="0">
                    <a:pos x="662" y="2010"/>
                  </a:cxn>
                  <a:cxn ang="0">
                    <a:pos x="771" y="1887"/>
                  </a:cxn>
                  <a:cxn ang="0">
                    <a:pos x="873" y="1763"/>
                  </a:cxn>
                  <a:cxn ang="0">
                    <a:pos x="966" y="1638"/>
                  </a:cxn>
                  <a:cxn ang="0">
                    <a:pos x="1049" y="1510"/>
                  </a:cxn>
                  <a:cxn ang="0">
                    <a:pos x="1124" y="1382"/>
                  </a:cxn>
                  <a:cxn ang="0">
                    <a:pos x="1190" y="1252"/>
                  </a:cxn>
                  <a:cxn ang="0">
                    <a:pos x="1244" y="1122"/>
                  </a:cxn>
                  <a:cxn ang="0">
                    <a:pos x="1290" y="991"/>
                  </a:cxn>
                  <a:cxn ang="0">
                    <a:pos x="1324" y="861"/>
                  </a:cxn>
                  <a:cxn ang="0">
                    <a:pos x="1348" y="729"/>
                  </a:cxn>
                  <a:cxn ang="0">
                    <a:pos x="1361" y="599"/>
                  </a:cxn>
                  <a:cxn ang="0">
                    <a:pos x="1362" y="518"/>
                  </a:cxn>
                  <a:cxn ang="0">
                    <a:pos x="1359" y="439"/>
                  </a:cxn>
                  <a:cxn ang="0">
                    <a:pos x="1353" y="362"/>
                  </a:cxn>
                  <a:cxn ang="0">
                    <a:pos x="1342" y="286"/>
                  </a:cxn>
                  <a:cxn ang="0">
                    <a:pos x="1326" y="211"/>
                  </a:cxn>
                  <a:cxn ang="0">
                    <a:pos x="1306" y="139"/>
                  </a:cxn>
                  <a:cxn ang="0">
                    <a:pos x="1282" y="68"/>
                  </a:cxn>
                  <a:cxn ang="0">
                    <a:pos x="1254" y="0"/>
                  </a:cxn>
                </a:cxnLst>
                <a:rect l="0" t="0" r="r" b="b"/>
                <a:pathLst>
                  <a:path w="1576" h="2589">
                    <a:moveTo>
                      <a:pt x="1254" y="0"/>
                    </a:moveTo>
                    <a:lnTo>
                      <a:pt x="1501" y="0"/>
                    </a:lnTo>
                    <a:lnTo>
                      <a:pt x="1511" y="32"/>
                    </a:lnTo>
                    <a:lnTo>
                      <a:pt x="1520" y="62"/>
                    </a:lnTo>
                    <a:lnTo>
                      <a:pt x="1529" y="95"/>
                    </a:lnTo>
                    <a:lnTo>
                      <a:pt x="1538" y="127"/>
                    </a:lnTo>
                    <a:lnTo>
                      <a:pt x="1545" y="159"/>
                    </a:lnTo>
                    <a:lnTo>
                      <a:pt x="1552" y="191"/>
                    </a:lnTo>
                    <a:lnTo>
                      <a:pt x="1558" y="225"/>
                    </a:lnTo>
                    <a:lnTo>
                      <a:pt x="1563" y="258"/>
                    </a:lnTo>
                    <a:lnTo>
                      <a:pt x="1567" y="292"/>
                    </a:lnTo>
                    <a:lnTo>
                      <a:pt x="1571" y="325"/>
                    </a:lnTo>
                    <a:lnTo>
                      <a:pt x="1573" y="361"/>
                    </a:lnTo>
                    <a:lnTo>
                      <a:pt x="1574" y="395"/>
                    </a:lnTo>
                    <a:lnTo>
                      <a:pt x="1576" y="429"/>
                    </a:lnTo>
                    <a:lnTo>
                      <a:pt x="1576" y="465"/>
                    </a:lnTo>
                    <a:lnTo>
                      <a:pt x="1576" y="500"/>
                    </a:lnTo>
                    <a:lnTo>
                      <a:pt x="1574" y="537"/>
                    </a:lnTo>
                    <a:lnTo>
                      <a:pt x="1569" y="604"/>
                    </a:lnTo>
                    <a:lnTo>
                      <a:pt x="1562" y="671"/>
                    </a:lnTo>
                    <a:lnTo>
                      <a:pt x="1550" y="738"/>
                    </a:lnTo>
                    <a:lnTo>
                      <a:pt x="1538" y="806"/>
                    </a:lnTo>
                    <a:lnTo>
                      <a:pt x="1521" y="873"/>
                    </a:lnTo>
                    <a:lnTo>
                      <a:pt x="1502" y="942"/>
                    </a:lnTo>
                    <a:lnTo>
                      <a:pt x="1481" y="1009"/>
                    </a:lnTo>
                    <a:lnTo>
                      <a:pt x="1457" y="1076"/>
                    </a:lnTo>
                    <a:lnTo>
                      <a:pt x="1430" y="1144"/>
                    </a:lnTo>
                    <a:lnTo>
                      <a:pt x="1401" y="1211"/>
                    </a:lnTo>
                    <a:lnTo>
                      <a:pt x="1369" y="1279"/>
                    </a:lnTo>
                    <a:lnTo>
                      <a:pt x="1335" y="1344"/>
                    </a:lnTo>
                    <a:lnTo>
                      <a:pt x="1299" y="1411"/>
                    </a:lnTo>
                    <a:lnTo>
                      <a:pt x="1261" y="1477"/>
                    </a:lnTo>
                    <a:lnTo>
                      <a:pt x="1219" y="1544"/>
                    </a:lnTo>
                    <a:lnTo>
                      <a:pt x="1176" y="1609"/>
                    </a:lnTo>
                    <a:lnTo>
                      <a:pt x="1130" y="1675"/>
                    </a:lnTo>
                    <a:lnTo>
                      <a:pt x="1082" y="1739"/>
                    </a:lnTo>
                    <a:lnTo>
                      <a:pt x="1032" y="1804"/>
                    </a:lnTo>
                    <a:lnTo>
                      <a:pt x="980" y="1868"/>
                    </a:lnTo>
                    <a:lnTo>
                      <a:pt x="925" y="1932"/>
                    </a:lnTo>
                    <a:lnTo>
                      <a:pt x="868" y="1995"/>
                    </a:lnTo>
                    <a:lnTo>
                      <a:pt x="810" y="2057"/>
                    </a:lnTo>
                    <a:lnTo>
                      <a:pt x="749" y="2119"/>
                    </a:lnTo>
                    <a:lnTo>
                      <a:pt x="687" y="2180"/>
                    </a:lnTo>
                    <a:lnTo>
                      <a:pt x="623" y="2241"/>
                    </a:lnTo>
                    <a:lnTo>
                      <a:pt x="557" y="2300"/>
                    </a:lnTo>
                    <a:lnTo>
                      <a:pt x="489" y="2360"/>
                    </a:lnTo>
                    <a:lnTo>
                      <a:pt x="419" y="2418"/>
                    </a:lnTo>
                    <a:lnTo>
                      <a:pt x="347" y="2476"/>
                    </a:lnTo>
                    <a:lnTo>
                      <a:pt x="273" y="2533"/>
                    </a:lnTo>
                    <a:lnTo>
                      <a:pt x="199" y="2589"/>
                    </a:lnTo>
                    <a:lnTo>
                      <a:pt x="0" y="2589"/>
                    </a:lnTo>
                    <a:lnTo>
                      <a:pt x="0" y="2580"/>
                    </a:lnTo>
                    <a:lnTo>
                      <a:pt x="74" y="2527"/>
                    </a:lnTo>
                    <a:lnTo>
                      <a:pt x="146" y="2472"/>
                    </a:lnTo>
                    <a:lnTo>
                      <a:pt x="217" y="2417"/>
                    </a:lnTo>
                    <a:lnTo>
                      <a:pt x="286" y="2361"/>
                    </a:lnTo>
                    <a:lnTo>
                      <a:pt x="353" y="2304"/>
                    </a:lnTo>
                    <a:lnTo>
                      <a:pt x="419" y="2247"/>
                    </a:lnTo>
                    <a:lnTo>
                      <a:pt x="482" y="2189"/>
                    </a:lnTo>
                    <a:lnTo>
                      <a:pt x="544" y="2129"/>
                    </a:lnTo>
                    <a:lnTo>
                      <a:pt x="604" y="2070"/>
                    </a:lnTo>
                    <a:lnTo>
                      <a:pt x="662" y="2010"/>
                    </a:lnTo>
                    <a:lnTo>
                      <a:pt x="718" y="1949"/>
                    </a:lnTo>
                    <a:lnTo>
                      <a:pt x="771" y="1887"/>
                    </a:lnTo>
                    <a:lnTo>
                      <a:pt x="823" y="1825"/>
                    </a:lnTo>
                    <a:lnTo>
                      <a:pt x="873" y="1763"/>
                    </a:lnTo>
                    <a:lnTo>
                      <a:pt x="920" y="1701"/>
                    </a:lnTo>
                    <a:lnTo>
                      <a:pt x="966" y="1638"/>
                    </a:lnTo>
                    <a:lnTo>
                      <a:pt x="1009" y="1575"/>
                    </a:lnTo>
                    <a:lnTo>
                      <a:pt x="1049" y="1510"/>
                    </a:lnTo>
                    <a:lnTo>
                      <a:pt x="1088" y="1447"/>
                    </a:lnTo>
                    <a:lnTo>
                      <a:pt x="1124" y="1382"/>
                    </a:lnTo>
                    <a:lnTo>
                      <a:pt x="1158" y="1318"/>
                    </a:lnTo>
                    <a:lnTo>
                      <a:pt x="1190" y="1252"/>
                    </a:lnTo>
                    <a:lnTo>
                      <a:pt x="1219" y="1187"/>
                    </a:lnTo>
                    <a:lnTo>
                      <a:pt x="1244" y="1122"/>
                    </a:lnTo>
                    <a:lnTo>
                      <a:pt x="1268" y="1057"/>
                    </a:lnTo>
                    <a:lnTo>
                      <a:pt x="1290" y="991"/>
                    </a:lnTo>
                    <a:lnTo>
                      <a:pt x="1309" y="925"/>
                    </a:lnTo>
                    <a:lnTo>
                      <a:pt x="1324" y="861"/>
                    </a:lnTo>
                    <a:lnTo>
                      <a:pt x="1338" y="795"/>
                    </a:lnTo>
                    <a:lnTo>
                      <a:pt x="1348" y="729"/>
                    </a:lnTo>
                    <a:lnTo>
                      <a:pt x="1355" y="663"/>
                    </a:lnTo>
                    <a:lnTo>
                      <a:pt x="1361" y="599"/>
                    </a:lnTo>
                    <a:lnTo>
                      <a:pt x="1362" y="558"/>
                    </a:lnTo>
                    <a:lnTo>
                      <a:pt x="1362" y="518"/>
                    </a:lnTo>
                    <a:lnTo>
                      <a:pt x="1362" y="478"/>
                    </a:lnTo>
                    <a:lnTo>
                      <a:pt x="1359" y="439"/>
                    </a:lnTo>
                    <a:lnTo>
                      <a:pt x="1357" y="400"/>
                    </a:lnTo>
                    <a:lnTo>
                      <a:pt x="1353" y="362"/>
                    </a:lnTo>
                    <a:lnTo>
                      <a:pt x="1348" y="323"/>
                    </a:lnTo>
                    <a:lnTo>
                      <a:pt x="1342" y="286"/>
                    </a:lnTo>
                    <a:lnTo>
                      <a:pt x="1334" y="248"/>
                    </a:lnTo>
                    <a:lnTo>
                      <a:pt x="1326" y="211"/>
                    </a:lnTo>
                    <a:lnTo>
                      <a:pt x="1316" y="175"/>
                    </a:lnTo>
                    <a:lnTo>
                      <a:pt x="1306" y="139"/>
                    </a:lnTo>
                    <a:lnTo>
                      <a:pt x="1295" y="104"/>
                    </a:lnTo>
                    <a:lnTo>
                      <a:pt x="1282" y="68"/>
                    </a:lnTo>
                    <a:lnTo>
                      <a:pt x="1269" y="34"/>
                    </a:lnTo>
                    <a:lnTo>
                      <a:pt x="1254" y="0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" name="Freeform 12"/>
              <p:cNvSpPr>
                <a:spLocks/>
              </p:cNvSpPr>
              <p:nvPr/>
            </p:nvSpPr>
            <p:spPr bwMode="auto">
              <a:xfrm>
                <a:off x="1140022" y="-3401"/>
                <a:ext cx="397090" cy="702126"/>
              </a:xfrm>
              <a:custGeom>
                <a:avLst/>
                <a:gdLst/>
                <a:ahLst/>
                <a:cxnLst>
                  <a:cxn ang="0">
                    <a:pos x="1474" y="0"/>
                  </a:cxn>
                  <a:cxn ang="0">
                    <a:pos x="1509" y="72"/>
                  </a:cxn>
                  <a:cxn ang="0">
                    <a:pos x="1541" y="148"/>
                  </a:cxn>
                  <a:cxn ang="0">
                    <a:pos x="1566" y="225"/>
                  </a:cxn>
                  <a:cxn ang="0">
                    <a:pos x="1586" y="304"/>
                  </a:cxn>
                  <a:cxn ang="0">
                    <a:pos x="1601" y="386"/>
                  </a:cxn>
                  <a:cxn ang="0">
                    <a:pos x="1611" y="470"/>
                  </a:cxn>
                  <a:cxn ang="0">
                    <a:pos x="1615" y="556"/>
                  </a:cxn>
                  <a:cxn ang="0">
                    <a:pos x="1613" y="643"/>
                  </a:cxn>
                  <a:cxn ang="0">
                    <a:pos x="1600" y="773"/>
                  </a:cxn>
                  <a:cxn ang="0">
                    <a:pos x="1576" y="903"/>
                  </a:cxn>
                  <a:cxn ang="0">
                    <a:pos x="1541" y="1033"/>
                  </a:cxn>
                  <a:cxn ang="0">
                    <a:pos x="1494" y="1162"/>
                  </a:cxn>
                  <a:cxn ang="0">
                    <a:pos x="1437" y="1291"/>
                  </a:cxn>
                  <a:cxn ang="0">
                    <a:pos x="1368" y="1419"/>
                  </a:cxn>
                  <a:cxn ang="0">
                    <a:pos x="1291" y="1546"/>
                  </a:cxn>
                  <a:cxn ang="0">
                    <a:pos x="1204" y="1671"/>
                  </a:cxn>
                  <a:cxn ang="0">
                    <a:pos x="1108" y="1795"/>
                  </a:cxn>
                  <a:cxn ang="0">
                    <a:pos x="1003" y="1917"/>
                  </a:cxn>
                  <a:cxn ang="0">
                    <a:pos x="889" y="2036"/>
                  </a:cxn>
                  <a:cxn ang="0">
                    <a:pos x="767" y="2153"/>
                  </a:cxn>
                  <a:cxn ang="0">
                    <a:pos x="638" y="2267"/>
                  </a:cxn>
                  <a:cxn ang="0">
                    <a:pos x="502" y="2377"/>
                  </a:cxn>
                  <a:cxn ang="0">
                    <a:pos x="357" y="2485"/>
                  </a:cxn>
                  <a:cxn ang="0">
                    <a:pos x="207" y="2589"/>
                  </a:cxn>
                  <a:cxn ang="0">
                    <a:pos x="76" y="2539"/>
                  </a:cxn>
                  <a:cxn ang="0">
                    <a:pos x="224" y="2439"/>
                  </a:cxn>
                  <a:cxn ang="0">
                    <a:pos x="365" y="2334"/>
                  </a:cxn>
                  <a:cxn ang="0">
                    <a:pos x="499" y="2227"/>
                  </a:cxn>
                  <a:cxn ang="0">
                    <a:pos x="624" y="2115"/>
                  </a:cxn>
                  <a:cxn ang="0">
                    <a:pos x="743" y="2001"/>
                  </a:cxn>
                  <a:cxn ang="0">
                    <a:pos x="853" y="1884"/>
                  </a:cxn>
                  <a:cxn ang="0">
                    <a:pos x="955" y="1765"/>
                  </a:cxn>
                  <a:cxn ang="0">
                    <a:pos x="1047" y="1644"/>
                  </a:cxn>
                  <a:cxn ang="0">
                    <a:pos x="1129" y="1522"/>
                  </a:cxn>
                  <a:cxn ang="0">
                    <a:pos x="1203" y="1398"/>
                  </a:cxn>
                  <a:cxn ang="0">
                    <a:pos x="1265" y="1272"/>
                  </a:cxn>
                  <a:cxn ang="0">
                    <a:pos x="1318" y="1146"/>
                  </a:cxn>
                  <a:cxn ang="0">
                    <a:pos x="1360" y="1019"/>
                  </a:cxn>
                  <a:cxn ang="0">
                    <a:pos x="1390" y="892"/>
                  </a:cxn>
                  <a:cxn ang="0">
                    <a:pos x="1408" y="766"/>
                  </a:cxn>
                  <a:cxn ang="0">
                    <a:pos x="1414" y="654"/>
                  </a:cxn>
                  <a:cxn ang="0">
                    <a:pos x="1412" y="557"/>
                  </a:cxn>
                  <a:cxn ang="0">
                    <a:pos x="1401" y="463"/>
                  </a:cxn>
                  <a:cxn ang="0">
                    <a:pos x="1385" y="372"/>
                  </a:cxn>
                  <a:cxn ang="0">
                    <a:pos x="1361" y="285"/>
                  </a:cxn>
                  <a:cxn ang="0">
                    <a:pos x="1329" y="199"/>
                  </a:cxn>
                  <a:cxn ang="0">
                    <a:pos x="1291" y="116"/>
                  </a:cxn>
                  <a:cxn ang="0">
                    <a:pos x="1247" y="38"/>
                  </a:cxn>
                </a:cxnLst>
                <a:rect l="0" t="0" r="r" b="b"/>
                <a:pathLst>
                  <a:path w="1615" h="2589">
                    <a:moveTo>
                      <a:pt x="1222" y="0"/>
                    </a:moveTo>
                    <a:lnTo>
                      <a:pt x="1474" y="0"/>
                    </a:lnTo>
                    <a:lnTo>
                      <a:pt x="1493" y="35"/>
                    </a:lnTo>
                    <a:lnTo>
                      <a:pt x="1509" y="72"/>
                    </a:lnTo>
                    <a:lnTo>
                      <a:pt x="1525" y="110"/>
                    </a:lnTo>
                    <a:lnTo>
                      <a:pt x="1541" y="148"/>
                    </a:lnTo>
                    <a:lnTo>
                      <a:pt x="1553" y="186"/>
                    </a:lnTo>
                    <a:lnTo>
                      <a:pt x="1566" y="225"/>
                    </a:lnTo>
                    <a:lnTo>
                      <a:pt x="1577" y="265"/>
                    </a:lnTo>
                    <a:lnTo>
                      <a:pt x="1586" y="304"/>
                    </a:lnTo>
                    <a:lnTo>
                      <a:pt x="1595" y="344"/>
                    </a:lnTo>
                    <a:lnTo>
                      <a:pt x="1601" y="386"/>
                    </a:lnTo>
                    <a:lnTo>
                      <a:pt x="1606" y="428"/>
                    </a:lnTo>
                    <a:lnTo>
                      <a:pt x="1611" y="470"/>
                    </a:lnTo>
                    <a:lnTo>
                      <a:pt x="1614" y="513"/>
                    </a:lnTo>
                    <a:lnTo>
                      <a:pt x="1615" y="556"/>
                    </a:lnTo>
                    <a:lnTo>
                      <a:pt x="1615" y="599"/>
                    </a:lnTo>
                    <a:lnTo>
                      <a:pt x="1613" y="643"/>
                    </a:lnTo>
                    <a:lnTo>
                      <a:pt x="1608" y="708"/>
                    </a:lnTo>
                    <a:lnTo>
                      <a:pt x="1600" y="773"/>
                    </a:lnTo>
                    <a:lnTo>
                      <a:pt x="1590" y="838"/>
                    </a:lnTo>
                    <a:lnTo>
                      <a:pt x="1576" y="903"/>
                    </a:lnTo>
                    <a:lnTo>
                      <a:pt x="1560" y="967"/>
                    </a:lnTo>
                    <a:lnTo>
                      <a:pt x="1541" y="1033"/>
                    </a:lnTo>
                    <a:lnTo>
                      <a:pt x="1518" y="1098"/>
                    </a:lnTo>
                    <a:lnTo>
                      <a:pt x="1494" y="1162"/>
                    </a:lnTo>
                    <a:lnTo>
                      <a:pt x="1466" y="1227"/>
                    </a:lnTo>
                    <a:lnTo>
                      <a:pt x="1437" y="1291"/>
                    </a:lnTo>
                    <a:lnTo>
                      <a:pt x="1404" y="1354"/>
                    </a:lnTo>
                    <a:lnTo>
                      <a:pt x="1368" y="1419"/>
                    </a:lnTo>
                    <a:lnTo>
                      <a:pt x="1332" y="1482"/>
                    </a:lnTo>
                    <a:lnTo>
                      <a:pt x="1291" y="1546"/>
                    </a:lnTo>
                    <a:lnTo>
                      <a:pt x="1250" y="1609"/>
                    </a:lnTo>
                    <a:lnTo>
                      <a:pt x="1204" y="1671"/>
                    </a:lnTo>
                    <a:lnTo>
                      <a:pt x="1157" y="1733"/>
                    </a:lnTo>
                    <a:lnTo>
                      <a:pt x="1108" y="1795"/>
                    </a:lnTo>
                    <a:lnTo>
                      <a:pt x="1057" y="1856"/>
                    </a:lnTo>
                    <a:lnTo>
                      <a:pt x="1003" y="1917"/>
                    </a:lnTo>
                    <a:lnTo>
                      <a:pt x="947" y="1976"/>
                    </a:lnTo>
                    <a:lnTo>
                      <a:pt x="889" y="2036"/>
                    </a:lnTo>
                    <a:lnTo>
                      <a:pt x="829" y="2095"/>
                    </a:lnTo>
                    <a:lnTo>
                      <a:pt x="767" y="2153"/>
                    </a:lnTo>
                    <a:lnTo>
                      <a:pt x="704" y="2210"/>
                    </a:lnTo>
                    <a:lnTo>
                      <a:pt x="638" y="2267"/>
                    </a:lnTo>
                    <a:lnTo>
                      <a:pt x="571" y="2323"/>
                    </a:lnTo>
                    <a:lnTo>
                      <a:pt x="502" y="2377"/>
                    </a:lnTo>
                    <a:lnTo>
                      <a:pt x="431" y="2432"/>
                    </a:lnTo>
                    <a:lnTo>
                      <a:pt x="357" y="2485"/>
                    </a:lnTo>
                    <a:lnTo>
                      <a:pt x="283" y="2537"/>
                    </a:lnTo>
                    <a:lnTo>
                      <a:pt x="207" y="2589"/>
                    </a:lnTo>
                    <a:lnTo>
                      <a:pt x="0" y="2589"/>
                    </a:lnTo>
                    <a:lnTo>
                      <a:pt x="76" y="2539"/>
                    </a:lnTo>
                    <a:lnTo>
                      <a:pt x="151" y="2490"/>
                    </a:lnTo>
                    <a:lnTo>
                      <a:pt x="224" y="2439"/>
                    </a:lnTo>
                    <a:lnTo>
                      <a:pt x="295" y="2387"/>
                    </a:lnTo>
                    <a:lnTo>
                      <a:pt x="365" y="2334"/>
                    </a:lnTo>
                    <a:lnTo>
                      <a:pt x="433" y="2281"/>
                    </a:lnTo>
                    <a:lnTo>
                      <a:pt x="499" y="2227"/>
                    </a:lnTo>
                    <a:lnTo>
                      <a:pt x="562" y="2171"/>
                    </a:lnTo>
                    <a:lnTo>
                      <a:pt x="624" y="2115"/>
                    </a:lnTo>
                    <a:lnTo>
                      <a:pt x="685" y="2058"/>
                    </a:lnTo>
                    <a:lnTo>
                      <a:pt x="743" y="2001"/>
                    </a:lnTo>
                    <a:lnTo>
                      <a:pt x="799" y="1943"/>
                    </a:lnTo>
                    <a:lnTo>
                      <a:pt x="853" y="1884"/>
                    </a:lnTo>
                    <a:lnTo>
                      <a:pt x="905" y="1825"/>
                    </a:lnTo>
                    <a:lnTo>
                      <a:pt x="955" y="1765"/>
                    </a:lnTo>
                    <a:lnTo>
                      <a:pt x="1002" y="1705"/>
                    </a:lnTo>
                    <a:lnTo>
                      <a:pt x="1047" y="1644"/>
                    </a:lnTo>
                    <a:lnTo>
                      <a:pt x="1089" y="1582"/>
                    </a:lnTo>
                    <a:lnTo>
                      <a:pt x="1129" y="1522"/>
                    </a:lnTo>
                    <a:lnTo>
                      <a:pt x="1167" y="1460"/>
                    </a:lnTo>
                    <a:lnTo>
                      <a:pt x="1203" y="1398"/>
                    </a:lnTo>
                    <a:lnTo>
                      <a:pt x="1236" y="1334"/>
                    </a:lnTo>
                    <a:lnTo>
                      <a:pt x="1265" y="1272"/>
                    </a:lnTo>
                    <a:lnTo>
                      <a:pt x="1293" y="1209"/>
                    </a:lnTo>
                    <a:lnTo>
                      <a:pt x="1318" y="1146"/>
                    </a:lnTo>
                    <a:lnTo>
                      <a:pt x="1339" y="1082"/>
                    </a:lnTo>
                    <a:lnTo>
                      <a:pt x="1360" y="1019"/>
                    </a:lnTo>
                    <a:lnTo>
                      <a:pt x="1376" y="956"/>
                    </a:lnTo>
                    <a:lnTo>
                      <a:pt x="1390" y="892"/>
                    </a:lnTo>
                    <a:lnTo>
                      <a:pt x="1400" y="829"/>
                    </a:lnTo>
                    <a:lnTo>
                      <a:pt x="1408" y="766"/>
                    </a:lnTo>
                    <a:lnTo>
                      <a:pt x="1413" y="704"/>
                    </a:lnTo>
                    <a:lnTo>
                      <a:pt x="1414" y="654"/>
                    </a:lnTo>
                    <a:lnTo>
                      <a:pt x="1414" y="605"/>
                    </a:lnTo>
                    <a:lnTo>
                      <a:pt x="1412" y="557"/>
                    </a:lnTo>
                    <a:lnTo>
                      <a:pt x="1408" y="510"/>
                    </a:lnTo>
                    <a:lnTo>
                      <a:pt x="1401" y="463"/>
                    </a:lnTo>
                    <a:lnTo>
                      <a:pt x="1394" y="418"/>
                    </a:lnTo>
                    <a:lnTo>
                      <a:pt x="1385" y="372"/>
                    </a:lnTo>
                    <a:lnTo>
                      <a:pt x="1374" y="328"/>
                    </a:lnTo>
                    <a:lnTo>
                      <a:pt x="1361" y="285"/>
                    </a:lnTo>
                    <a:lnTo>
                      <a:pt x="1346" y="242"/>
                    </a:lnTo>
                    <a:lnTo>
                      <a:pt x="1329" y="199"/>
                    </a:lnTo>
                    <a:lnTo>
                      <a:pt x="1312" y="158"/>
                    </a:lnTo>
                    <a:lnTo>
                      <a:pt x="1291" y="116"/>
                    </a:lnTo>
                    <a:lnTo>
                      <a:pt x="1270" y="77"/>
                    </a:lnTo>
                    <a:lnTo>
                      <a:pt x="1247" y="38"/>
                    </a:lnTo>
                    <a:lnTo>
                      <a:pt x="1222" y="0"/>
                    </a:lnTo>
                    <a:close/>
                  </a:path>
                </a:pathLst>
              </a:custGeom>
              <a:solidFill>
                <a:srgbClr val="005A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5" name="bk object 16"/>
            <p:cNvSpPr/>
            <p:nvPr/>
          </p:nvSpPr>
          <p:spPr>
            <a:xfrm rot="10800000">
              <a:off x="-2912" y="6755502"/>
              <a:ext cx="10692130" cy="81280"/>
            </a:xfrm>
            <a:custGeom>
              <a:avLst/>
              <a:gdLst/>
              <a:ahLst/>
              <a:cxnLst/>
              <a:rect l="l" t="t" r="r" b="b"/>
              <a:pathLst>
                <a:path w="10692130" h="81279">
                  <a:moveTo>
                    <a:pt x="0" y="80733"/>
                  </a:moveTo>
                  <a:lnTo>
                    <a:pt x="10692003" y="80733"/>
                  </a:lnTo>
                  <a:lnTo>
                    <a:pt x="10692003" y="0"/>
                  </a:lnTo>
                  <a:lnTo>
                    <a:pt x="0" y="0"/>
                  </a:lnTo>
                  <a:lnTo>
                    <a:pt x="0" y="8073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bk object 23"/>
            <p:cNvSpPr/>
            <p:nvPr/>
          </p:nvSpPr>
          <p:spPr>
            <a:xfrm>
              <a:off x="0" y="6840004"/>
              <a:ext cx="10692130" cy="720090"/>
            </a:xfrm>
            <a:custGeom>
              <a:avLst/>
              <a:gdLst/>
              <a:ahLst/>
              <a:cxnLst/>
              <a:rect l="l" t="t" r="r" b="b"/>
              <a:pathLst>
                <a:path w="10692130" h="720090">
                  <a:moveTo>
                    <a:pt x="10692003" y="720001"/>
                  </a:moveTo>
                  <a:lnTo>
                    <a:pt x="0" y="720001"/>
                  </a:lnTo>
                  <a:lnTo>
                    <a:pt x="0" y="0"/>
                  </a:lnTo>
                  <a:lnTo>
                    <a:pt x="10692003" y="0"/>
                  </a:lnTo>
                  <a:lnTo>
                    <a:pt x="10692003" y="720001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Holder 4"/>
            <p:cNvSpPr txBox="1">
              <a:spLocks/>
            </p:cNvSpPr>
            <p:nvPr/>
          </p:nvSpPr>
          <p:spPr>
            <a:xfrm>
              <a:off x="525613" y="7067482"/>
              <a:ext cx="8750177" cy="264194"/>
            </a:xfrm>
            <a:prstGeom prst="rect">
              <a:avLst/>
            </a:prstGeom>
          </p:spPr>
          <p:txBody>
            <a:bodyPr lIns="0" tIns="0" rIns="0" bIns="0"/>
            <a:lstStyle>
              <a:lvl1pPr marL="0" algn="l" defTabSz="0">
                <a:defRPr sz="1800" b="0" i="0" spc="0">
                  <a:solidFill>
                    <a:srgbClr val="3C3C3B"/>
                  </a:solidFill>
                  <a:latin typeface="EurofontC" pitchFamily="2" charset="0"/>
                  <a:cs typeface="EurofontC" pitchFamily="2" charset="0"/>
                </a:defRPr>
              </a:lvl1pPr>
            </a:lstStyle>
            <a:p>
              <a:pPr marL="0" marR="0" lvl="0" indent="0" algn="l" defTabSz="0" rtl="0" eaLnBrk="1" fontAlgn="auto" latinLnBrk="0" hangingPunct="1">
                <a:lnSpc>
                  <a:spcPts val="192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8 800 555 54 45 | </a:t>
              </a:r>
              <a:r>
                <a:rPr kumimoji="0" lang="ru-RU" sz="1800" b="0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www.spsr.ru</a:t>
              </a: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                                                                       ЭКСПРЕСС-ДОСТАВКА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  <p:sp>
          <p:nvSpPr>
            <p:cNvPr id="18" name="Номер слайда 5"/>
            <p:cNvSpPr txBox="1">
              <a:spLocks/>
            </p:cNvSpPr>
            <p:nvPr/>
          </p:nvSpPr>
          <p:spPr>
            <a:xfrm>
              <a:off x="9204352" y="6981693"/>
              <a:ext cx="954378" cy="402567"/>
            </a:xfrm>
            <a:prstGeom prst="rect">
              <a:avLst/>
            </a:prstGeom>
          </p:spPr>
          <p:txBody>
            <a:bodyPr vert="horz" lIns="99569" tIns="49785" rIns="99569" bIns="49785" rtlCol="0" anchor="ctr"/>
            <a:lstStyle>
              <a:lvl1pPr algn="r">
                <a:defRPr sz="1800">
                  <a:solidFill>
                    <a:srgbClr val="FF0000"/>
                  </a:solidFill>
                  <a:latin typeface="Calibri" pitchFamily="34" charset="0"/>
                  <a:cs typeface="Calibri" pitchFamily="34" charset="0"/>
                </a:defRPr>
              </a:lvl1pPr>
            </a:lstStyle>
            <a:p>
              <a:pPr marL="0" marR="0" lvl="0" indent="0" algn="r" defTabSz="99569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fld id="{4F7735C7-5BD9-4968-9052-41100904DB77}" type="slidenum">
                <a:rPr kumimoji="0" lang="ru-RU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pPr marL="0" marR="0" lvl="0" indent="0" algn="r" defTabSz="99569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t>6</a:t>
              </a:fld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/00</a:t>
              </a: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</p:grpSp>
      <p:sp>
        <p:nvSpPr>
          <p:cNvPr id="33" name="Заголовок 1"/>
          <p:cNvSpPr>
            <a:spLocks noGrp="1"/>
          </p:cNvSpPr>
          <p:nvPr>
            <p:ph type="ctrTitle"/>
          </p:nvPr>
        </p:nvSpPr>
        <p:spPr>
          <a:xfrm>
            <a:off x="1532079" y="0"/>
            <a:ext cx="885831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sz="2400" b="1" dirty="0" smtClean="0">
                <a:solidFill>
                  <a:schemeClr val="bg1"/>
                </a:solidFill>
              </a:rPr>
              <a:t>Критерии выбора </a:t>
            </a:r>
            <a:r>
              <a:rPr lang="ru-RU" sz="2400" b="1" dirty="0" err="1" smtClean="0">
                <a:solidFill>
                  <a:schemeClr val="bg1"/>
                </a:solidFill>
              </a:rPr>
              <a:t>логистического</a:t>
            </a:r>
            <a:r>
              <a:rPr lang="ru-RU" sz="2400" b="1" dirty="0" smtClean="0">
                <a:solidFill>
                  <a:schemeClr val="bg1"/>
                </a:solidFill>
              </a:rPr>
              <a:t> партнера</a:t>
            </a:r>
            <a:endParaRPr lang="ru-RU" sz="2400" b="1" dirty="0">
              <a:solidFill>
                <a:schemeClr val="bg1"/>
              </a:solidFill>
            </a:endParaRPr>
          </a:p>
        </p:txBody>
      </p:sp>
      <p:sp>
        <p:nvSpPr>
          <p:cNvPr id="26" name="Пятиугольник 25"/>
          <p:cNvSpPr/>
          <p:nvPr/>
        </p:nvSpPr>
        <p:spPr>
          <a:xfrm>
            <a:off x="785786" y="1357298"/>
            <a:ext cx="6561178" cy="851697"/>
          </a:xfrm>
          <a:prstGeom prst="homePlate">
            <a:avLst/>
          </a:prstGeom>
          <a:solidFill>
            <a:srgbClr val="E30613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180000">
              <a:spcBef>
                <a:spcPts val="1800"/>
              </a:spcBef>
            </a:pPr>
            <a:r>
              <a:rPr lang="ru-RU" sz="6000" dirty="0" smtClean="0"/>
              <a:t>ЦЕНА</a:t>
            </a:r>
            <a:endParaRPr lang="ru-RU" sz="6000" dirty="0"/>
          </a:p>
        </p:txBody>
      </p:sp>
      <p:sp>
        <p:nvSpPr>
          <p:cNvPr id="28" name="Пятиугольник 27"/>
          <p:cNvSpPr/>
          <p:nvPr/>
        </p:nvSpPr>
        <p:spPr>
          <a:xfrm>
            <a:off x="785786" y="2428868"/>
            <a:ext cx="5539710" cy="780259"/>
          </a:xfrm>
          <a:prstGeom prst="homePlate">
            <a:avLst/>
          </a:prstGeom>
          <a:solidFill>
            <a:srgbClr val="E30613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180000">
              <a:spcBef>
                <a:spcPts val="1800"/>
              </a:spcBef>
            </a:pPr>
            <a:r>
              <a:rPr lang="ru-RU" sz="5400" dirty="0" smtClean="0"/>
              <a:t>СКОРОСТЬ</a:t>
            </a:r>
            <a:endParaRPr lang="ru-RU" sz="5400" dirty="0"/>
          </a:p>
        </p:txBody>
      </p:sp>
      <p:sp>
        <p:nvSpPr>
          <p:cNvPr id="30" name="Пятиугольник 29"/>
          <p:cNvSpPr/>
          <p:nvPr/>
        </p:nvSpPr>
        <p:spPr>
          <a:xfrm>
            <a:off x="785785" y="3423441"/>
            <a:ext cx="4603795" cy="642943"/>
          </a:xfrm>
          <a:prstGeom prst="homePlate">
            <a:avLst/>
          </a:prstGeom>
          <a:solidFill>
            <a:srgbClr val="E30613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180000">
              <a:spcBef>
                <a:spcPts val="1800"/>
              </a:spcBef>
            </a:pPr>
            <a:r>
              <a:rPr lang="ru-RU" sz="4800" dirty="0" smtClean="0"/>
              <a:t>ГЕОГРАФИЯ</a:t>
            </a:r>
            <a:endParaRPr lang="ru-RU" sz="4800" dirty="0"/>
          </a:p>
        </p:txBody>
      </p:sp>
      <p:sp>
        <p:nvSpPr>
          <p:cNvPr id="31" name="Пятиугольник 30"/>
          <p:cNvSpPr/>
          <p:nvPr/>
        </p:nvSpPr>
        <p:spPr>
          <a:xfrm>
            <a:off x="785785" y="4280697"/>
            <a:ext cx="3764699" cy="571505"/>
          </a:xfrm>
          <a:prstGeom prst="homePlate">
            <a:avLst/>
          </a:prstGeom>
          <a:solidFill>
            <a:srgbClr val="E30613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180000">
              <a:spcBef>
                <a:spcPts val="1800"/>
              </a:spcBef>
            </a:pPr>
            <a:r>
              <a:rPr lang="ru-RU" sz="4000" dirty="0" smtClean="0"/>
              <a:t>КАЧЕСТВО</a:t>
            </a:r>
            <a:endParaRPr lang="ru-RU" sz="4000" dirty="0"/>
          </a:p>
        </p:txBody>
      </p:sp>
      <p:sp>
        <p:nvSpPr>
          <p:cNvPr id="32" name="Пятиугольник 31"/>
          <p:cNvSpPr/>
          <p:nvPr/>
        </p:nvSpPr>
        <p:spPr>
          <a:xfrm>
            <a:off x="785785" y="5066515"/>
            <a:ext cx="3022421" cy="494867"/>
          </a:xfrm>
          <a:prstGeom prst="homePlate">
            <a:avLst/>
          </a:prstGeom>
          <a:solidFill>
            <a:srgbClr val="E30613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180000">
              <a:spcBef>
                <a:spcPts val="1800"/>
              </a:spcBef>
            </a:pPr>
            <a:r>
              <a:rPr lang="ru-RU" sz="2800" dirty="0" smtClean="0"/>
              <a:t>ТЕХНОЛОГИИ</a:t>
            </a:r>
            <a:endParaRPr lang="ru-RU" sz="2800" dirty="0"/>
          </a:p>
        </p:txBody>
      </p:sp>
      <p:sp>
        <p:nvSpPr>
          <p:cNvPr id="34" name="Пятиугольник 33"/>
          <p:cNvSpPr/>
          <p:nvPr/>
        </p:nvSpPr>
        <p:spPr>
          <a:xfrm>
            <a:off x="785785" y="5786454"/>
            <a:ext cx="2366205" cy="357190"/>
          </a:xfrm>
          <a:prstGeom prst="homePlate">
            <a:avLst/>
          </a:prstGeom>
          <a:solidFill>
            <a:srgbClr val="E30613"/>
          </a:solidFill>
          <a:ln>
            <a:noFill/>
          </a:ln>
          <a:effectLst>
            <a:outerShdw blurRad="76200" dir="18900000" sy="23000" kx="-1200000" algn="bl" rotWithShape="0">
              <a:prstClr val="black">
                <a:alpha val="20000"/>
              </a:prstClr>
            </a:outerShdw>
          </a:effectLst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180000">
              <a:spcBef>
                <a:spcPts val="1800"/>
              </a:spcBef>
            </a:pPr>
            <a:r>
              <a:rPr lang="ru-RU" sz="2000" dirty="0" smtClean="0"/>
              <a:t>НАДЕЖНОСТЬ</a:t>
            </a:r>
            <a:endParaRPr lang="ru-RU" sz="2000" dirty="0"/>
          </a:p>
        </p:txBody>
      </p:sp>
      <p:sp>
        <p:nvSpPr>
          <p:cNvPr id="37" name="TextBox 36"/>
          <p:cNvSpPr txBox="1"/>
          <p:nvPr/>
        </p:nvSpPr>
        <p:spPr>
          <a:xfrm>
            <a:off x="5989642" y="5495143"/>
            <a:ext cx="422596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sz="2400" b="1" dirty="0" smtClean="0">
                <a:solidFill>
                  <a:srgbClr val="004F9F"/>
                </a:solidFill>
              </a:rPr>
              <a:t>ПРАВИЛЬНО ЛИ РАССТАВЛЕНЫ ПРИОРИТЕТЫ?</a:t>
            </a:r>
            <a:endParaRPr lang="ru-RU" sz="2400" b="1" dirty="0">
              <a:solidFill>
                <a:srgbClr val="004F9F"/>
              </a:solidFill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/>
          <p:cNvSpPr/>
          <p:nvPr/>
        </p:nvSpPr>
        <p:spPr>
          <a:xfrm>
            <a:off x="0" y="1280301"/>
            <a:ext cx="10693400" cy="285752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31"/>
          <p:cNvGrpSpPr/>
          <p:nvPr/>
        </p:nvGrpSpPr>
        <p:grpSpPr>
          <a:xfrm>
            <a:off x="-2912" y="-3401"/>
            <a:ext cx="10696312" cy="7563495"/>
            <a:chOff x="-2912" y="-3401"/>
            <a:chExt cx="10696312" cy="7563495"/>
          </a:xfrm>
        </p:grpSpPr>
        <p:grpSp>
          <p:nvGrpSpPr>
            <p:cNvPr id="3" name="Группа 20"/>
            <p:cNvGrpSpPr/>
            <p:nvPr/>
          </p:nvGrpSpPr>
          <p:grpSpPr>
            <a:xfrm>
              <a:off x="0" y="-3401"/>
              <a:ext cx="10693400" cy="784430"/>
              <a:chOff x="0" y="-3401"/>
              <a:chExt cx="10693400" cy="784430"/>
            </a:xfrm>
          </p:grpSpPr>
          <p:sp>
            <p:nvSpPr>
              <p:cNvPr id="5" name="bk object 16"/>
              <p:cNvSpPr/>
              <p:nvPr/>
            </p:nvSpPr>
            <p:spPr>
              <a:xfrm>
                <a:off x="0" y="699749"/>
                <a:ext cx="10692130" cy="81280"/>
              </a:xfrm>
              <a:custGeom>
                <a:avLst/>
                <a:gdLst/>
                <a:ahLst/>
                <a:cxnLst/>
                <a:rect l="l" t="t" r="r" b="b"/>
                <a:pathLst>
                  <a:path w="10692130" h="81279">
                    <a:moveTo>
                      <a:pt x="0" y="80733"/>
                    </a:moveTo>
                    <a:lnTo>
                      <a:pt x="10692003" y="80733"/>
                    </a:lnTo>
                    <a:lnTo>
                      <a:pt x="10692003" y="0"/>
                    </a:lnTo>
                    <a:lnTo>
                      <a:pt x="0" y="0"/>
                    </a:lnTo>
                    <a:lnTo>
                      <a:pt x="0" y="8073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5400000" scaled="1"/>
                <a:tileRect/>
              </a:gra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6" name="bk object 17"/>
              <p:cNvSpPr/>
              <p:nvPr/>
            </p:nvSpPr>
            <p:spPr>
              <a:xfrm>
                <a:off x="0" y="-3157"/>
                <a:ext cx="10693400" cy="702945"/>
              </a:xfrm>
              <a:custGeom>
                <a:avLst/>
                <a:gdLst/>
                <a:ahLst/>
                <a:cxnLst/>
                <a:rect l="l" t="t" r="r" b="b"/>
                <a:pathLst>
                  <a:path w="10687050" h="702945">
                    <a:moveTo>
                      <a:pt x="0" y="702906"/>
                    </a:moveTo>
                    <a:lnTo>
                      <a:pt x="10686605" y="702906"/>
                    </a:lnTo>
                    <a:lnTo>
                      <a:pt x="10686605" y="0"/>
                    </a:lnTo>
                    <a:lnTo>
                      <a:pt x="0" y="0"/>
                    </a:lnTo>
                    <a:lnTo>
                      <a:pt x="0" y="702906"/>
                    </a:lnTo>
                    <a:close/>
                  </a:path>
                </a:pathLst>
              </a:custGeom>
              <a:solidFill>
                <a:srgbClr val="E30613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7" name="bk object 19"/>
              <p:cNvSpPr/>
              <p:nvPr/>
            </p:nvSpPr>
            <p:spPr>
              <a:xfrm>
                <a:off x="0" y="-3157"/>
                <a:ext cx="1614170" cy="702129"/>
              </a:xfrm>
              <a:custGeom>
                <a:avLst/>
                <a:gdLst/>
                <a:ahLst/>
                <a:cxnLst/>
                <a:rect l="l" t="t" r="r" b="b"/>
                <a:pathLst>
                  <a:path w="1614170" h="704850">
                    <a:moveTo>
                      <a:pt x="1600723" y="0"/>
                    </a:moveTo>
                    <a:lnTo>
                      <a:pt x="0" y="0"/>
                    </a:lnTo>
                    <a:lnTo>
                      <a:pt x="0" y="704545"/>
                    </a:lnTo>
                    <a:lnTo>
                      <a:pt x="1313078" y="704545"/>
                    </a:lnTo>
                    <a:lnTo>
                      <a:pt x="1343177" y="675788"/>
                    </a:lnTo>
                    <a:lnTo>
                      <a:pt x="1374567" y="643564"/>
                    </a:lnTo>
                    <a:lnTo>
                      <a:pt x="1404280" y="610698"/>
                    </a:lnTo>
                    <a:lnTo>
                      <a:pt x="1432262" y="577234"/>
                    </a:lnTo>
                    <a:lnTo>
                      <a:pt x="1458460" y="543215"/>
                    </a:lnTo>
                    <a:lnTo>
                      <a:pt x="1482820" y="508684"/>
                    </a:lnTo>
                    <a:lnTo>
                      <a:pt x="1505287" y="473686"/>
                    </a:lnTo>
                    <a:lnTo>
                      <a:pt x="1525808" y="438263"/>
                    </a:lnTo>
                    <a:lnTo>
                      <a:pt x="1544329" y="402458"/>
                    </a:lnTo>
                    <a:lnTo>
                      <a:pt x="1560797" y="366316"/>
                    </a:lnTo>
                    <a:lnTo>
                      <a:pt x="1575156" y="329879"/>
                    </a:lnTo>
                    <a:lnTo>
                      <a:pt x="1587354" y="293190"/>
                    </a:lnTo>
                    <a:lnTo>
                      <a:pt x="1597336" y="256294"/>
                    </a:lnTo>
                    <a:lnTo>
                      <a:pt x="1610439" y="182052"/>
                    </a:lnTo>
                    <a:lnTo>
                      <a:pt x="1613963" y="104570"/>
                    </a:lnTo>
                    <a:lnTo>
                      <a:pt x="1611602" y="65277"/>
                    </a:lnTo>
                    <a:lnTo>
                      <a:pt x="1606434" y="26949"/>
                    </a:lnTo>
                    <a:lnTo>
                      <a:pt x="1600723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grpSp>
            <p:nvGrpSpPr>
              <p:cNvPr id="4" name="Группа 20"/>
              <p:cNvGrpSpPr/>
              <p:nvPr/>
            </p:nvGrpSpPr>
            <p:grpSpPr>
              <a:xfrm>
                <a:off x="274602" y="63492"/>
                <a:ext cx="857256" cy="573597"/>
                <a:chOff x="471488" y="246063"/>
                <a:chExt cx="1300163" cy="869950"/>
              </a:xfrm>
            </p:grpSpPr>
            <p:sp>
              <p:nvSpPr>
                <p:cNvPr id="11" name="Freeform 8"/>
                <p:cNvSpPr>
                  <a:spLocks/>
                </p:cNvSpPr>
                <p:nvPr/>
              </p:nvSpPr>
              <p:spPr bwMode="auto">
                <a:xfrm>
                  <a:off x="471488" y="246063"/>
                  <a:ext cx="1300163" cy="869950"/>
                </a:xfrm>
                <a:custGeom>
                  <a:avLst/>
                  <a:gdLst/>
                  <a:ahLst/>
                  <a:cxnLst>
                    <a:cxn ang="0">
                      <a:pos x="1860" y="22"/>
                    </a:cxn>
                    <a:cxn ang="0">
                      <a:pos x="2101" y="1"/>
                    </a:cxn>
                    <a:cxn ang="0">
                      <a:pos x="2326" y="5"/>
                    </a:cxn>
                    <a:cxn ang="0">
                      <a:pos x="2534" y="32"/>
                    </a:cxn>
                    <a:cxn ang="0">
                      <a:pos x="2722" y="82"/>
                    </a:cxn>
                    <a:cxn ang="0">
                      <a:pos x="2887" y="152"/>
                    </a:cxn>
                    <a:cxn ang="0">
                      <a:pos x="3027" y="242"/>
                    </a:cxn>
                    <a:cxn ang="0">
                      <a:pos x="3138" y="349"/>
                    </a:cxn>
                    <a:cxn ang="0">
                      <a:pos x="3218" y="475"/>
                    </a:cxn>
                    <a:cxn ang="0">
                      <a:pos x="3265" y="615"/>
                    </a:cxn>
                    <a:cxn ang="0">
                      <a:pos x="3276" y="771"/>
                    </a:cxn>
                    <a:cxn ang="0">
                      <a:pos x="3249" y="934"/>
                    </a:cxn>
                    <a:cxn ang="0">
                      <a:pos x="3187" y="1098"/>
                    </a:cxn>
                    <a:cxn ang="0">
                      <a:pos x="3090" y="1257"/>
                    </a:cxn>
                    <a:cxn ang="0">
                      <a:pos x="2966" y="1411"/>
                    </a:cxn>
                    <a:cxn ang="0">
                      <a:pos x="2815" y="1560"/>
                    </a:cxn>
                    <a:cxn ang="0">
                      <a:pos x="2639" y="1696"/>
                    </a:cxn>
                    <a:cxn ang="0">
                      <a:pos x="2441" y="1822"/>
                    </a:cxn>
                    <a:cxn ang="0">
                      <a:pos x="2226" y="1933"/>
                    </a:cxn>
                    <a:cxn ang="0">
                      <a:pos x="1996" y="2028"/>
                    </a:cxn>
                    <a:cxn ang="0">
                      <a:pos x="1751" y="2103"/>
                    </a:cxn>
                    <a:cxn ang="0">
                      <a:pos x="1500" y="2157"/>
                    </a:cxn>
                    <a:cxn ang="0">
                      <a:pos x="1255" y="2185"/>
                    </a:cxn>
                    <a:cxn ang="0">
                      <a:pos x="1025" y="2189"/>
                    </a:cxn>
                    <a:cxn ang="0">
                      <a:pos x="810" y="2170"/>
                    </a:cxn>
                    <a:cxn ang="0">
                      <a:pos x="615" y="2127"/>
                    </a:cxn>
                    <a:cxn ang="0">
                      <a:pos x="443" y="2063"/>
                    </a:cxn>
                    <a:cxn ang="0">
                      <a:pos x="294" y="1980"/>
                    </a:cxn>
                    <a:cxn ang="0">
                      <a:pos x="173" y="1879"/>
                    </a:cxn>
                    <a:cxn ang="0">
                      <a:pos x="82" y="1758"/>
                    </a:cxn>
                    <a:cxn ang="0">
                      <a:pos x="24" y="1623"/>
                    </a:cxn>
                    <a:cxn ang="0">
                      <a:pos x="0" y="1472"/>
                    </a:cxn>
                    <a:cxn ang="0">
                      <a:pos x="15" y="1310"/>
                    </a:cxn>
                    <a:cxn ang="0">
                      <a:pos x="66" y="1147"/>
                    </a:cxn>
                    <a:cxn ang="0">
                      <a:pos x="151" y="986"/>
                    </a:cxn>
                    <a:cxn ang="0">
                      <a:pos x="267" y="829"/>
                    </a:cxn>
                    <a:cxn ang="0">
                      <a:pos x="410" y="679"/>
                    </a:cxn>
                    <a:cxn ang="0">
                      <a:pos x="578" y="538"/>
                    </a:cxn>
                    <a:cxn ang="0">
                      <a:pos x="768" y="408"/>
                    </a:cxn>
                    <a:cxn ang="0">
                      <a:pos x="978" y="292"/>
                    </a:cxn>
                    <a:cxn ang="0">
                      <a:pos x="1204" y="192"/>
                    </a:cxn>
                    <a:cxn ang="0">
                      <a:pos x="1443" y="110"/>
                    </a:cxn>
                    <a:cxn ang="0">
                      <a:pos x="1693" y="48"/>
                    </a:cxn>
                  </a:cxnLst>
                  <a:rect l="0" t="0" r="r" b="b"/>
                  <a:pathLst>
                    <a:path w="3276" h="2190">
                      <a:moveTo>
                        <a:pt x="1693" y="48"/>
                      </a:moveTo>
                      <a:lnTo>
                        <a:pt x="1777" y="33"/>
                      </a:lnTo>
                      <a:lnTo>
                        <a:pt x="1860" y="22"/>
                      </a:lnTo>
                      <a:lnTo>
                        <a:pt x="1941" y="11"/>
                      </a:lnTo>
                      <a:lnTo>
                        <a:pt x="2022" y="5"/>
                      </a:lnTo>
                      <a:lnTo>
                        <a:pt x="2101" y="1"/>
                      </a:lnTo>
                      <a:lnTo>
                        <a:pt x="2178" y="0"/>
                      </a:lnTo>
                      <a:lnTo>
                        <a:pt x="2253" y="1"/>
                      </a:lnTo>
                      <a:lnTo>
                        <a:pt x="2326" y="5"/>
                      </a:lnTo>
                      <a:lnTo>
                        <a:pt x="2397" y="11"/>
                      </a:lnTo>
                      <a:lnTo>
                        <a:pt x="2466" y="20"/>
                      </a:lnTo>
                      <a:lnTo>
                        <a:pt x="2534" y="32"/>
                      </a:lnTo>
                      <a:lnTo>
                        <a:pt x="2599" y="47"/>
                      </a:lnTo>
                      <a:lnTo>
                        <a:pt x="2661" y="63"/>
                      </a:lnTo>
                      <a:lnTo>
                        <a:pt x="2722" y="82"/>
                      </a:lnTo>
                      <a:lnTo>
                        <a:pt x="2780" y="103"/>
                      </a:lnTo>
                      <a:lnTo>
                        <a:pt x="2835" y="127"/>
                      </a:lnTo>
                      <a:lnTo>
                        <a:pt x="2887" y="152"/>
                      </a:lnTo>
                      <a:lnTo>
                        <a:pt x="2937" y="180"/>
                      </a:lnTo>
                      <a:lnTo>
                        <a:pt x="2983" y="210"/>
                      </a:lnTo>
                      <a:lnTo>
                        <a:pt x="3027" y="242"/>
                      </a:lnTo>
                      <a:lnTo>
                        <a:pt x="3068" y="276"/>
                      </a:lnTo>
                      <a:lnTo>
                        <a:pt x="3104" y="311"/>
                      </a:lnTo>
                      <a:lnTo>
                        <a:pt x="3138" y="349"/>
                      </a:lnTo>
                      <a:lnTo>
                        <a:pt x="3169" y="390"/>
                      </a:lnTo>
                      <a:lnTo>
                        <a:pt x="3195" y="432"/>
                      </a:lnTo>
                      <a:lnTo>
                        <a:pt x="3218" y="475"/>
                      </a:lnTo>
                      <a:lnTo>
                        <a:pt x="3238" y="520"/>
                      </a:lnTo>
                      <a:lnTo>
                        <a:pt x="3254" y="567"/>
                      </a:lnTo>
                      <a:lnTo>
                        <a:pt x="3265" y="615"/>
                      </a:lnTo>
                      <a:lnTo>
                        <a:pt x="3273" y="666"/>
                      </a:lnTo>
                      <a:lnTo>
                        <a:pt x="3276" y="718"/>
                      </a:lnTo>
                      <a:lnTo>
                        <a:pt x="3276" y="771"/>
                      </a:lnTo>
                      <a:lnTo>
                        <a:pt x="3271" y="825"/>
                      </a:lnTo>
                      <a:lnTo>
                        <a:pt x="3262" y="880"/>
                      </a:lnTo>
                      <a:lnTo>
                        <a:pt x="3249" y="934"/>
                      </a:lnTo>
                      <a:lnTo>
                        <a:pt x="3232" y="989"/>
                      </a:lnTo>
                      <a:lnTo>
                        <a:pt x="3211" y="1043"/>
                      </a:lnTo>
                      <a:lnTo>
                        <a:pt x="3187" y="1098"/>
                      </a:lnTo>
                      <a:lnTo>
                        <a:pt x="3157" y="1151"/>
                      </a:lnTo>
                      <a:lnTo>
                        <a:pt x="3126" y="1204"/>
                      </a:lnTo>
                      <a:lnTo>
                        <a:pt x="3090" y="1257"/>
                      </a:lnTo>
                      <a:lnTo>
                        <a:pt x="3052" y="1309"/>
                      </a:lnTo>
                      <a:lnTo>
                        <a:pt x="3011" y="1361"/>
                      </a:lnTo>
                      <a:lnTo>
                        <a:pt x="2966" y="1411"/>
                      </a:lnTo>
                      <a:lnTo>
                        <a:pt x="2918" y="1462"/>
                      </a:lnTo>
                      <a:lnTo>
                        <a:pt x="2868" y="1511"/>
                      </a:lnTo>
                      <a:lnTo>
                        <a:pt x="2815" y="1560"/>
                      </a:lnTo>
                      <a:lnTo>
                        <a:pt x="2758" y="1606"/>
                      </a:lnTo>
                      <a:lnTo>
                        <a:pt x="2699" y="1652"/>
                      </a:lnTo>
                      <a:lnTo>
                        <a:pt x="2639" y="1696"/>
                      </a:lnTo>
                      <a:lnTo>
                        <a:pt x="2575" y="1739"/>
                      </a:lnTo>
                      <a:lnTo>
                        <a:pt x="2510" y="1781"/>
                      </a:lnTo>
                      <a:lnTo>
                        <a:pt x="2441" y="1822"/>
                      </a:lnTo>
                      <a:lnTo>
                        <a:pt x="2372" y="1861"/>
                      </a:lnTo>
                      <a:lnTo>
                        <a:pt x="2299" y="1898"/>
                      </a:lnTo>
                      <a:lnTo>
                        <a:pt x="2226" y="1933"/>
                      </a:lnTo>
                      <a:lnTo>
                        <a:pt x="2150" y="1967"/>
                      </a:lnTo>
                      <a:lnTo>
                        <a:pt x="2074" y="1998"/>
                      </a:lnTo>
                      <a:lnTo>
                        <a:pt x="1996" y="2028"/>
                      </a:lnTo>
                      <a:lnTo>
                        <a:pt x="1915" y="2055"/>
                      </a:lnTo>
                      <a:lnTo>
                        <a:pt x="1834" y="2080"/>
                      </a:lnTo>
                      <a:lnTo>
                        <a:pt x="1751" y="2103"/>
                      </a:lnTo>
                      <a:lnTo>
                        <a:pt x="1668" y="2123"/>
                      </a:lnTo>
                      <a:lnTo>
                        <a:pt x="1584" y="2142"/>
                      </a:lnTo>
                      <a:lnTo>
                        <a:pt x="1500" y="2157"/>
                      </a:lnTo>
                      <a:lnTo>
                        <a:pt x="1417" y="2168"/>
                      </a:lnTo>
                      <a:lnTo>
                        <a:pt x="1335" y="2179"/>
                      </a:lnTo>
                      <a:lnTo>
                        <a:pt x="1255" y="2185"/>
                      </a:lnTo>
                      <a:lnTo>
                        <a:pt x="1177" y="2189"/>
                      </a:lnTo>
                      <a:lnTo>
                        <a:pt x="1100" y="2190"/>
                      </a:lnTo>
                      <a:lnTo>
                        <a:pt x="1025" y="2189"/>
                      </a:lnTo>
                      <a:lnTo>
                        <a:pt x="952" y="2185"/>
                      </a:lnTo>
                      <a:lnTo>
                        <a:pt x="880" y="2179"/>
                      </a:lnTo>
                      <a:lnTo>
                        <a:pt x="810" y="2170"/>
                      </a:lnTo>
                      <a:lnTo>
                        <a:pt x="743" y="2158"/>
                      </a:lnTo>
                      <a:lnTo>
                        <a:pt x="678" y="2143"/>
                      </a:lnTo>
                      <a:lnTo>
                        <a:pt x="615" y="2127"/>
                      </a:lnTo>
                      <a:lnTo>
                        <a:pt x="556" y="2108"/>
                      </a:lnTo>
                      <a:lnTo>
                        <a:pt x="497" y="2087"/>
                      </a:lnTo>
                      <a:lnTo>
                        <a:pt x="443" y="2063"/>
                      </a:lnTo>
                      <a:lnTo>
                        <a:pt x="390" y="2038"/>
                      </a:lnTo>
                      <a:lnTo>
                        <a:pt x="340" y="2010"/>
                      </a:lnTo>
                      <a:lnTo>
                        <a:pt x="294" y="1980"/>
                      </a:lnTo>
                      <a:lnTo>
                        <a:pt x="251" y="1948"/>
                      </a:lnTo>
                      <a:lnTo>
                        <a:pt x="210" y="1914"/>
                      </a:lnTo>
                      <a:lnTo>
                        <a:pt x="173" y="1879"/>
                      </a:lnTo>
                      <a:lnTo>
                        <a:pt x="139" y="1841"/>
                      </a:lnTo>
                      <a:lnTo>
                        <a:pt x="109" y="1800"/>
                      </a:lnTo>
                      <a:lnTo>
                        <a:pt x="82" y="1758"/>
                      </a:lnTo>
                      <a:lnTo>
                        <a:pt x="58" y="1715"/>
                      </a:lnTo>
                      <a:lnTo>
                        <a:pt x="39" y="1670"/>
                      </a:lnTo>
                      <a:lnTo>
                        <a:pt x="24" y="1623"/>
                      </a:lnTo>
                      <a:lnTo>
                        <a:pt x="11" y="1575"/>
                      </a:lnTo>
                      <a:lnTo>
                        <a:pt x="4" y="1524"/>
                      </a:lnTo>
                      <a:lnTo>
                        <a:pt x="0" y="1472"/>
                      </a:lnTo>
                      <a:lnTo>
                        <a:pt x="1" y="1419"/>
                      </a:lnTo>
                      <a:lnTo>
                        <a:pt x="6" y="1365"/>
                      </a:lnTo>
                      <a:lnTo>
                        <a:pt x="15" y="1310"/>
                      </a:lnTo>
                      <a:lnTo>
                        <a:pt x="28" y="1256"/>
                      </a:lnTo>
                      <a:lnTo>
                        <a:pt x="46" y="1201"/>
                      </a:lnTo>
                      <a:lnTo>
                        <a:pt x="66" y="1147"/>
                      </a:lnTo>
                      <a:lnTo>
                        <a:pt x="91" y="1092"/>
                      </a:lnTo>
                      <a:lnTo>
                        <a:pt x="119" y="1039"/>
                      </a:lnTo>
                      <a:lnTo>
                        <a:pt x="151" y="986"/>
                      </a:lnTo>
                      <a:lnTo>
                        <a:pt x="186" y="933"/>
                      </a:lnTo>
                      <a:lnTo>
                        <a:pt x="225" y="881"/>
                      </a:lnTo>
                      <a:lnTo>
                        <a:pt x="267" y="829"/>
                      </a:lnTo>
                      <a:lnTo>
                        <a:pt x="311" y="779"/>
                      </a:lnTo>
                      <a:lnTo>
                        <a:pt x="359" y="728"/>
                      </a:lnTo>
                      <a:lnTo>
                        <a:pt x="410" y="679"/>
                      </a:lnTo>
                      <a:lnTo>
                        <a:pt x="463" y="630"/>
                      </a:lnTo>
                      <a:lnTo>
                        <a:pt x="519" y="584"/>
                      </a:lnTo>
                      <a:lnTo>
                        <a:pt x="578" y="538"/>
                      </a:lnTo>
                      <a:lnTo>
                        <a:pt x="639" y="494"/>
                      </a:lnTo>
                      <a:lnTo>
                        <a:pt x="702" y="451"/>
                      </a:lnTo>
                      <a:lnTo>
                        <a:pt x="768" y="408"/>
                      </a:lnTo>
                      <a:lnTo>
                        <a:pt x="837" y="368"/>
                      </a:lnTo>
                      <a:lnTo>
                        <a:pt x="906" y="329"/>
                      </a:lnTo>
                      <a:lnTo>
                        <a:pt x="978" y="292"/>
                      </a:lnTo>
                      <a:lnTo>
                        <a:pt x="1052" y="257"/>
                      </a:lnTo>
                      <a:lnTo>
                        <a:pt x="1126" y="223"/>
                      </a:lnTo>
                      <a:lnTo>
                        <a:pt x="1204" y="192"/>
                      </a:lnTo>
                      <a:lnTo>
                        <a:pt x="1282" y="162"/>
                      </a:lnTo>
                      <a:lnTo>
                        <a:pt x="1362" y="135"/>
                      </a:lnTo>
                      <a:lnTo>
                        <a:pt x="1443" y="110"/>
                      </a:lnTo>
                      <a:lnTo>
                        <a:pt x="1525" y="87"/>
                      </a:lnTo>
                      <a:lnTo>
                        <a:pt x="1608" y="67"/>
                      </a:lnTo>
                      <a:lnTo>
                        <a:pt x="1693" y="48"/>
                      </a:lnTo>
                      <a:close/>
                    </a:path>
                  </a:pathLst>
                </a:custGeom>
                <a:solidFill>
                  <a:srgbClr val="FEFEF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" name="Freeform 9"/>
                <p:cNvSpPr>
                  <a:spLocks noEditPoints="1"/>
                </p:cNvSpPr>
                <p:nvPr/>
              </p:nvSpPr>
              <p:spPr bwMode="auto">
                <a:xfrm>
                  <a:off x="549275" y="339726"/>
                  <a:ext cx="1144588" cy="682625"/>
                </a:xfrm>
                <a:custGeom>
                  <a:avLst/>
                  <a:gdLst/>
                  <a:ahLst/>
                  <a:cxnLst>
                    <a:cxn ang="0">
                      <a:pos x="1187" y="52"/>
                    </a:cxn>
                    <a:cxn ang="0">
                      <a:pos x="224" y="598"/>
                    </a:cxn>
                    <a:cxn ang="0">
                      <a:pos x="205" y="711"/>
                    </a:cxn>
                    <a:cxn ang="0">
                      <a:pos x="948" y="299"/>
                    </a:cxn>
                    <a:cxn ang="0">
                      <a:pos x="376" y="792"/>
                    </a:cxn>
                    <a:cxn ang="0">
                      <a:pos x="362" y="1325"/>
                    </a:cxn>
                    <a:cxn ang="0">
                      <a:pos x="1079" y="1708"/>
                    </a:cxn>
                    <a:cxn ang="0">
                      <a:pos x="2143" y="1495"/>
                    </a:cxn>
                    <a:cxn ang="0">
                      <a:pos x="2832" y="844"/>
                    </a:cxn>
                    <a:cxn ang="0">
                      <a:pos x="2213" y="1314"/>
                    </a:cxn>
                    <a:cxn ang="0">
                      <a:pos x="2337" y="1149"/>
                    </a:cxn>
                    <a:cxn ang="0">
                      <a:pos x="2578" y="575"/>
                    </a:cxn>
                    <a:cxn ang="0">
                      <a:pos x="2311" y="190"/>
                    </a:cxn>
                    <a:cxn ang="0">
                      <a:pos x="1895" y="1011"/>
                    </a:cxn>
                    <a:cxn ang="0">
                      <a:pos x="1855" y="1126"/>
                    </a:cxn>
                    <a:cxn ang="0">
                      <a:pos x="1901" y="1173"/>
                    </a:cxn>
                    <a:cxn ang="0">
                      <a:pos x="1878" y="1214"/>
                    </a:cxn>
                    <a:cxn ang="0">
                      <a:pos x="2008" y="1106"/>
                    </a:cxn>
                    <a:cxn ang="0">
                      <a:pos x="1911" y="1052"/>
                    </a:cxn>
                    <a:cxn ang="0">
                      <a:pos x="1768" y="1011"/>
                    </a:cxn>
                    <a:cxn ang="0">
                      <a:pos x="1607" y="1101"/>
                    </a:cxn>
                    <a:cxn ang="0">
                      <a:pos x="1717" y="1166"/>
                    </a:cxn>
                    <a:cxn ang="0">
                      <a:pos x="1599" y="1201"/>
                    </a:cxn>
                    <a:cxn ang="0">
                      <a:pos x="1789" y="1146"/>
                    </a:cxn>
                    <a:cxn ang="0">
                      <a:pos x="1673" y="1070"/>
                    </a:cxn>
                    <a:cxn ang="0">
                      <a:pos x="1579" y="1071"/>
                    </a:cxn>
                    <a:cxn ang="0">
                      <a:pos x="1413" y="1030"/>
                    </a:cxn>
                    <a:cxn ang="0">
                      <a:pos x="1437" y="1214"/>
                    </a:cxn>
                    <a:cxn ang="0">
                      <a:pos x="1475" y="1169"/>
                    </a:cxn>
                    <a:cxn ang="0">
                      <a:pos x="1501" y="1054"/>
                    </a:cxn>
                    <a:cxn ang="0">
                      <a:pos x="1299" y="1064"/>
                    </a:cxn>
                    <a:cxn ang="0">
                      <a:pos x="1303" y="1012"/>
                    </a:cxn>
                    <a:cxn ang="0">
                      <a:pos x="1087" y="1211"/>
                    </a:cxn>
                    <a:cxn ang="0">
                      <a:pos x="1140" y="1017"/>
                    </a:cxn>
                    <a:cxn ang="0">
                      <a:pos x="1077" y="1138"/>
                    </a:cxn>
                    <a:cxn ang="0">
                      <a:pos x="1035" y="1064"/>
                    </a:cxn>
                    <a:cxn ang="0">
                      <a:pos x="769" y="1212"/>
                    </a:cxn>
                    <a:cxn ang="0">
                      <a:pos x="649" y="1008"/>
                    </a:cxn>
                    <a:cxn ang="0">
                      <a:pos x="496" y="1169"/>
                    </a:cxn>
                    <a:cxn ang="0">
                      <a:pos x="674" y="1184"/>
                    </a:cxn>
                    <a:cxn ang="0">
                      <a:pos x="573" y="1087"/>
                    </a:cxn>
                    <a:cxn ang="0">
                      <a:pos x="2219" y="599"/>
                    </a:cxn>
                    <a:cxn ang="0">
                      <a:pos x="2185" y="787"/>
                    </a:cxn>
                    <a:cxn ang="0">
                      <a:pos x="2261" y="746"/>
                    </a:cxn>
                    <a:cxn ang="0">
                      <a:pos x="2337" y="541"/>
                    </a:cxn>
                    <a:cxn ang="0">
                      <a:pos x="1926" y="540"/>
                    </a:cxn>
                    <a:cxn ang="0">
                      <a:pos x="1613" y="576"/>
                    </a:cxn>
                    <a:cxn ang="0">
                      <a:pos x="1790" y="761"/>
                    </a:cxn>
                    <a:cxn ang="0">
                      <a:pos x="1665" y="816"/>
                    </a:cxn>
                    <a:cxn ang="0">
                      <a:pos x="1703" y="918"/>
                    </a:cxn>
                    <a:cxn ang="0">
                      <a:pos x="1909" y="740"/>
                    </a:cxn>
                    <a:cxn ang="0">
                      <a:pos x="1702" y="637"/>
                    </a:cxn>
                    <a:cxn ang="0">
                      <a:pos x="1321" y="597"/>
                    </a:cxn>
                    <a:cxn ang="0">
                      <a:pos x="1321" y="597"/>
                    </a:cxn>
                    <a:cxn ang="0">
                      <a:pos x="1550" y="599"/>
                    </a:cxn>
                    <a:cxn ang="0">
                      <a:pos x="1142" y="585"/>
                    </a:cxn>
                    <a:cxn ang="0">
                      <a:pos x="858" y="532"/>
                    </a:cxn>
                    <a:cxn ang="0">
                      <a:pos x="864" y="736"/>
                    </a:cxn>
                    <a:cxn ang="0">
                      <a:pos x="896" y="828"/>
                    </a:cxn>
                    <a:cxn ang="0">
                      <a:pos x="835" y="913"/>
                    </a:cxn>
                    <a:cxn ang="0">
                      <a:pos x="1116" y="774"/>
                    </a:cxn>
                    <a:cxn ang="0">
                      <a:pos x="912" y="654"/>
                    </a:cxn>
                    <a:cxn ang="0">
                      <a:pos x="1034" y="612"/>
                    </a:cxn>
                  </a:cxnLst>
                  <a:rect l="0" t="0" r="r" b="b"/>
                  <a:pathLst>
                    <a:path w="2880" h="1720">
                      <a:moveTo>
                        <a:pt x="2185" y="121"/>
                      </a:moveTo>
                      <a:lnTo>
                        <a:pt x="2142" y="102"/>
                      </a:lnTo>
                      <a:lnTo>
                        <a:pt x="2098" y="84"/>
                      </a:lnTo>
                      <a:lnTo>
                        <a:pt x="2052" y="68"/>
                      </a:lnTo>
                      <a:lnTo>
                        <a:pt x="2007" y="54"/>
                      </a:lnTo>
                      <a:lnTo>
                        <a:pt x="1960" y="42"/>
                      </a:lnTo>
                      <a:lnTo>
                        <a:pt x="1913" y="31"/>
                      </a:lnTo>
                      <a:lnTo>
                        <a:pt x="1866" y="22"/>
                      </a:lnTo>
                      <a:lnTo>
                        <a:pt x="1820" y="14"/>
                      </a:lnTo>
                      <a:lnTo>
                        <a:pt x="1764" y="8"/>
                      </a:lnTo>
                      <a:lnTo>
                        <a:pt x="1709" y="4"/>
                      </a:lnTo>
                      <a:lnTo>
                        <a:pt x="1654" y="2"/>
                      </a:lnTo>
                      <a:lnTo>
                        <a:pt x="1599" y="0"/>
                      </a:lnTo>
                      <a:lnTo>
                        <a:pt x="1544" y="2"/>
                      </a:lnTo>
                      <a:lnTo>
                        <a:pt x="1489" y="4"/>
                      </a:lnTo>
                      <a:lnTo>
                        <a:pt x="1434" y="9"/>
                      </a:lnTo>
                      <a:lnTo>
                        <a:pt x="1379" y="16"/>
                      </a:lnTo>
                      <a:lnTo>
                        <a:pt x="1331" y="23"/>
                      </a:lnTo>
                      <a:lnTo>
                        <a:pt x="1283" y="31"/>
                      </a:lnTo>
                      <a:lnTo>
                        <a:pt x="1235" y="41"/>
                      </a:lnTo>
                      <a:lnTo>
                        <a:pt x="1187" y="52"/>
                      </a:lnTo>
                      <a:lnTo>
                        <a:pt x="1140" y="65"/>
                      </a:lnTo>
                      <a:lnTo>
                        <a:pt x="1092" y="79"/>
                      </a:lnTo>
                      <a:lnTo>
                        <a:pt x="1044" y="94"/>
                      </a:lnTo>
                      <a:lnTo>
                        <a:pt x="997" y="111"/>
                      </a:lnTo>
                      <a:lnTo>
                        <a:pt x="950" y="128"/>
                      </a:lnTo>
                      <a:lnTo>
                        <a:pt x="903" y="147"/>
                      </a:lnTo>
                      <a:lnTo>
                        <a:pt x="858" y="166"/>
                      </a:lnTo>
                      <a:lnTo>
                        <a:pt x="812" y="187"/>
                      </a:lnTo>
                      <a:lnTo>
                        <a:pt x="768" y="208"/>
                      </a:lnTo>
                      <a:lnTo>
                        <a:pt x="724" y="231"/>
                      </a:lnTo>
                      <a:lnTo>
                        <a:pt x="681" y="254"/>
                      </a:lnTo>
                      <a:lnTo>
                        <a:pt x="639" y="278"/>
                      </a:lnTo>
                      <a:lnTo>
                        <a:pt x="591" y="306"/>
                      </a:lnTo>
                      <a:lnTo>
                        <a:pt x="543" y="336"/>
                      </a:lnTo>
                      <a:lnTo>
                        <a:pt x="495" y="369"/>
                      </a:lnTo>
                      <a:lnTo>
                        <a:pt x="446" y="403"/>
                      </a:lnTo>
                      <a:lnTo>
                        <a:pt x="400" y="438"/>
                      </a:lnTo>
                      <a:lnTo>
                        <a:pt x="354" y="475"/>
                      </a:lnTo>
                      <a:lnTo>
                        <a:pt x="309" y="514"/>
                      </a:lnTo>
                      <a:lnTo>
                        <a:pt x="265" y="556"/>
                      </a:lnTo>
                      <a:lnTo>
                        <a:pt x="224" y="598"/>
                      </a:lnTo>
                      <a:lnTo>
                        <a:pt x="184" y="642"/>
                      </a:lnTo>
                      <a:lnTo>
                        <a:pt x="166" y="664"/>
                      </a:lnTo>
                      <a:lnTo>
                        <a:pt x="147" y="688"/>
                      </a:lnTo>
                      <a:lnTo>
                        <a:pt x="129" y="711"/>
                      </a:lnTo>
                      <a:lnTo>
                        <a:pt x="112" y="735"/>
                      </a:lnTo>
                      <a:lnTo>
                        <a:pt x="95" y="759"/>
                      </a:lnTo>
                      <a:lnTo>
                        <a:pt x="79" y="783"/>
                      </a:lnTo>
                      <a:lnTo>
                        <a:pt x="64" y="808"/>
                      </a:lnTo>
                      <a:lnTo>
                        <a:pt x="49" y="832"/>
                      </a:lnTo>
                      <a:lnTo>
                        <a:pt x="36" y="859"/>
                      </a:lnTo>
                      <a:lnTo>
                        <a:pt x="23" y="884"/>
                      </a:lnTo>
                      <a:lnTo>
                        <a:pt x="11" y="911"/>
                      </a:lnTo>
                      <a:lnTo>
                        <a:pt x="0" y="937"/>
                      </a:lnTo>
                      <a:lnTo>
                        <a:pt x="24" y="906"/>
                      </a:lnTo>
                      <a:lnTo>
                        <a:pt x="48" y="876"/>
                      </a:lnTo>
                      <a:lnTo>
                        <a:pt x="73" y="846"/>
                      </a:lnTo>
                      <a:lnTo>
                        <a:pt x="98" y="818"/>
                      </a:lnTo>
                      <a:lnTo>
                        <a:pt x="124" y="790"/>
                      </a:lnTo>
                      <a:lnTo>
                        <a:pt x="150" y="763"/>
                      </a:lnTo>
                      <a:lnTo>
                        <a:pt x="177" y="736"/>
                      </a:lnTo>
                      <a:lnTo>
                        <a:pt x="205" y="711"/>
                      </a:lnTo>
                      <a:lnTo>
                        <a:pt x="233" y="685"/>
                      </a:lnTo>
                      <a:lnTo>
                        <a:pt x="262" y="661"/>
                      </a:lnTo>
                      <a:lnTo>
                        <a:pt x="290" y="637"/>
                      </a:lnTo>
                      <a:lnTo>
                        <a:pt x="319" y="614"/>
                      </a:lnTo>
                      <a:lnTo>
                        <a:pt x="349" y="592"/>
                      </a:lnTo>
                      <a:lnTo>
                        <a:pt x="379" y="570"/>
                      </a:lnTo>
                      <a:lnTo>
                        <a:pt x="410" y="550"/>
                      </a:lnTo>
                      <a:lnTo>
                        <a:pt x="440" y="530"/>
                      </a:lnTo>
                      <a:lnTo>
                        <a:pt x="472" y="509"/>
                      </a:lnTo>
                      <a:lnTo>
                        <a:pt x="503" y="490"/>
                      </a:lnTo>
                      <a:lnTo>
                        <a:pt x="535" y="473"/>
                      </a:lnTo>
                      <a:lnTo>
                        <a:pt x="568" y="455"/>
                      </a:lnTo>
                      <a:lnTo>
                        <a:pt x="601" y="437"/>
                      </a:lnTo>
                      <a:lnTo>
                        <a:pt x="634" y="421"/>
                      </a:lnTo>
                      <a:lnTo>
                        <a:pt x="667" y="404"/>
                      </a:lnTo>
                      <a:lnTo>
                        <a:pt x="701" y="389"/>
                      </a:lnTo>
                      <a:lnTo>
                        <a:pt x="769" y="360"/>
                      </a:lnTo>
                      <a:lnTo>
                        <a:pt x="837" y="333"/>
                      </a:lnTo>
                      <a:lnTo>
                        <a:pt x="908" y="309"/>
                      </a:lnTo>
                      <a:lnTo>
                        <a:pt x="979" y="287"/>
                      </a:lnTo>
                      <a:lnTo>
                        <a:pt x="948" y="299"/>
                      </a:lnTo>
                      <a:lnTo>
                        <a:pt x="916" y="313"/>
                      </a:lnTo>
                      <a:lnTo>
                        <a:pt x="884" y="328"/>
                      </a:lnTo>
                      <a:lnTo>
                        <a:pt x="853" y="345"/>
                      </a:lnTo>
                      <a:lnTo>
                        <a:pt x="821" y="361"/>
                      </a:lnTo>
                      <a:lnTo>
                        <a:pt x="789" y="380"/>
                      </a:lnTo>
                      <a:lnTo>
                        <a:pt x="758" y="399"/>
                      </a:lnTo>
                      <a:lnTo>
                        <a:pt x="727" y="419"/>
                      </a:lnTo>
                      <a:lnTo>
                        <a:pt x="697" y="441"/>
                      </a:lnTo>
                      <a:lnTo>
                        <a:pt x="667" y="463"/>
                      </a:lnTo>
                      <a:lnTo>
                        <a:pt x="638" y="485"/>
                      </a:lnTo>
                      <a:lnTo>
                        <a:pt x="608" y="509"/>
                      </a:lnTo>
                      <a:lnTo>
                        <a:pt x="581" y="535"/>
                      </a:lnTo>
                      <a:lnTo>
                        <a:pt x="553" y="560"/>
                      </a:lnTo>
                      <a:lnTo>
                        <a:pt x="527" y="587"/>
                      </a:lnTo>
                      <a:lnTo>
                        <a:pt x="502" y="613"/>
                      </a:lnTo>
                      <a:lnTo>
                        <a:pt x="477" y="641"/>
                      </a:lnTo>
                      <a:lnTo>
                        <a:pt x="454" y="670"/>
                      </a:lnTo>
                      <a:lnTo>
                        <a:pt x="433" y="699"/>
                      </a:lnTo>
                      <a:lnTo>
                        <a:pt x="412" y="730"/>
                      </a:lnTo>
                      <a:lnTo>
                        <a:pt x="393" y="760"/>
                      </a:lnTo>
                      <a:lnTo>
                        <a:pt x="376" y="792"/>
                      </a:lnTo>
                      <a:lnTo>
                        <a:pt x="359" y="825"/>
                      </a:lnTo>
                      <a:lnTo>
                        <a:pt x="345" y="856"/>
                      </a:lnTo>
                      <a:lnTo>
                        <a:pt x="333" y="890"/>
                      </a:lnTo>
                      <a:lnTo>
                        <a:pt x="321" y="925"/>
                      </a:lnTo>
                      <a:lnTo>
                        <a:pt x="312" y="959"/>
                      </a:lnTo>
                      <a:lnTo>
                        <a:pt x="306" y="993"/>
                      </a:lnTo>
                      <a:lnTo>
                        <a:pt x="301" y="1030"/>
                      </a:lnTo>
                      <a:lnTo>
                        <a:pt x="298" y="1065"/>
                      </a:lnTo>
                      <a:lnTo>
                        <a:pt x="298" y="1102"/>
                      </a:lnTo>
                      <a:lnTo>
                        <a:pt x="300" y="1138"/>
                      </a:lnTo>
                      <a:lnTo>
                        <a:pt x="302" y="1156"/>
                      </a:lnTo>
                      <a:lnTo>
                        <a:pt x="305" y="1174"/>
                      </a:lnTo>
                      <a:lnTo>
                        <a:pt x="307" y="1192"/>
                      </a:lnTo>
                      <a:lnTo>
                        <a:pt x="312" y="1209"/>
                      </a:lnTo>
                      <a:lnTo>
                        <a:pt x="317" y="1226"/>
                      </a:lnTo>
                      <a:lnTo>
                        <a:pt x="322" y="1242"/>
                      </a:lnTo>
                      <a:lnTo>
                        <a:pt x="329" y="1260"/>
                      </a:lnTo>
                      <a:lnTo>
                        <a:pt x="336" y="1276"/>
                      </a:lnTo>
                      <a:lnTo>
                        <a:pt x="344" y="1293"/>
                      </a:lnTo>
                      <a:lnTo>
                        <a:pt x="352" y="1309"/>
                      </a:lnTo>
                      <a:lnTo>
                        <a:pt x="362" y="1325"/>
                      </a:lnTo>
                      <a:lnTo>
                        <a:pt x="371" y="1341"/>
                      </a:lnTo>
                      <a:lnTo>
                        <a:pt x="382" y="1356"/>
                      </a:lnTo>
                      <a:lnTo>
                        <a:pt x="392" y="1371"/>
                      </a:lnTo>
                      <a:lnTo>
                        <a:pt x="405" y="1387"/>
                      </a:lnTo>
                      <a:lnTo>
                        <a:pt x="416" y="1402"/>
                      </a:lnTo>
                      <a:lnTo>
                        <a:pt x="443" y="1430"/>
                      </a:lnTo>
                      <a:lnTo>
                        <a:pt x="472" y="1457"/>
                      </a:lnTo>
                      <a:lnTo>
                        <a:pt x="502" y="1484"/>
                      </a:lnTo>
                      <a:lnTo>
                        <a:pt x="535" y="1511"/>
                      </a:lnTo>
                      <a:lnTo>
                        <a:pt x="570" y="1535"/>
                      </a:lnTo>
                      <a:lnTo>
                        <a:pt x="607" y="1557"/>
                      </a:lnTo>
                      <a:lnTo>
                        <a:pt x="645" y="1579"/>
                      </a:lnTo>
                      <a:lnTo>
                        <a:pt x="686" y="1599"/>
                      </a:lnTo>
                      <a:lnTo>
                        <a:pt x="732" y="1620"/>
                      </a:lnTo>
                      <a:lnTo>
                        <a:pt x="779" y="1639"/>
                      </a:lnTo>
                      <a:lnTo>
                        <a:pt x="827" y="1655"/>
                      </a:lnTo>
                      <a:lnTo>
                        <a:pt x="877" y="1669"/>
                      </a:lnTo>
                      <a:lnTo>
                        <a:pt x="926" y="1682"/>
                      </a:lnTo>
                      <a:lnTo>
                        <a:pt x="977" y="1693"/>
                      </a:lnTo>
                      <a:lnTo>
                        <a:pt x="1027" y="1702"/>
                      </a:lnTo>
                      <a:lnTo>
                        <a:pt x="1079" y="1708"/>
                      </a:lnTo>
                      <a:lnTo>
                        <a:pt x="1130" y="1713"/>
                      </a:lnTo>
                      <a:lnTo>
                        <a:pt x="1182" y="1717"/>
                      </a:lnTo>
                      <a:lnTo>
                        <a:pt x="1234" y="1720"/>
                      </a:lnTo>
                      <a:lnTo>
                        <a:pt x="1284" y="1720"/>
                      </a:lnTo>
                      <a:lnTo>
                        <a:pt x="1336" y="1718"/>
                      </a:lnTo>
                      <a:lnTo>
                        <a:pt x="1387" y="1716"/>
                      </a:lnTo>
                      <a:lnTo>
                        <a:pt x="1437" y="1712"/>
                      </a:lnTo>
                      <a:lnTo>
                        <a:pt x="1488" y="1706"/>
                      </a:lnTo>
                      <a:lnTo>
                        <a:pt x="1535" y="1699"/>
                      </a:lnTo>
                      <a:lnTo>
                        <a:pt x="1583" y="1692"/>
                      </a:lnTo>
                      <a:lnTo>
                        <a:pt x="1632" y="1682"/>
                      </a:lnTo>
                      <a:lnTo>
                        <a:pt x="1682" y="1670"/>
                      </a:lnTo>
                      <a:lnTo>
                        <a:pt x="1732" y="1656"/>
                      </a:lnTo>
                      <a:lnTo>
                        <a:pt x="1783" y="1642"/>
                      </a:lnTo>
                      <a:lnTo>
                        <a:pt x="1835" y="1626"/>
                      </a:lnTo>
                      <a:lnTo>
                        <a:pt x="1885" y="1607"/>
                      </a:lnTo>
                      <a:lnTo>
                        <a:pt x="1937" y="1588"/>
                      </a:lnTo>
                      <a:lnTo>
                        <a:pt x="1989" y="1566"/>
                      </a:lnTo>
                      <a:lnTo>
                        <a:pt x="2041" y="1545"/>
                      </a:lnTo>
                      <a:lnTo>
                        <a:pt x="2093" y="1521"/>
                      </a:lnTo>
                      <a:lnTo>
                        <a:pt x="2143" y="1495"/>
                      </a:lnTo>
                      <a:lnTo>
                        <a:pt x="2194" y="1469"/>
                      </a:lnTo>
                      <a:lnTo>
                        <a:pt x="2243" y="1441"/>
                      </a:lnTo>
                      <a:lnTo>
                        <a:pt x="2293" y="1411"/>
                      </a:lnTo>
                      <a:lnTo>
                        <a:pt x="2341" y="1380"/>
                      </a:lnTo>
                      <a:lnTo>
                        <a:pt x="2389" y="1349"/>
                      </a:lnTo>
                      <a:lnTo>
                        <a:pt x="2436" y="1316"/>
                      </a:lnTo>
                      <a:lnTo>
                        <a:pt x="2480" y="1282"/>
                      </a:lnTo>
                      <a:lnTo>
                        <a:pt x="2524" y="1245"/>
                      </a:lnTo>
                      <a:lnTo>
                        <a:pt x="2566" y="1208"/>
                      </a:lnTo>
                      <a:lnTo>
                        <a:pt x="2607" y="1171"/>
                      </a:lnTo>
                      <a:lnTo>
                        <a:pt x="2646" y="1132"/>
                      </a:lnTo>
                      <a:lnTo>
                        <a:pt x="2683" y="1092"/>
                      </a:lnTo>
                      <a:lnTo>
                        <a:pt x="2718" y="1051"/>
                      </a:lnTo>
                      <a:lnTo>
                        <a:pt x="2751" y="1008"/>
                      </a:lnTo>
                      <a:lnTo>
                        <a:pt x="2781" y="965"/>
                      </a:lnTo>
                      <a:lnTo>
                        <a:pt x="2810" y="921"/>
                      </a:lnTo>
                      <a:lnTo>
                        <a:pt x="2836" y="876"/>
                      </a:lnTo>
                      <a:lnTo>
                        <a:pt x="2858" y="830"/>
                      </a:lnTo>
                      <a:lnTo>
                        <a:pt x="2880" y="783"/>
                      </a:lnTo>
                      <a:lnTo>
                        <a:pt x="2856" y="814"/>
                      </a:lnTo>
                      <a:lnTo>
                        <a:pt x="2832" y="844"/>
                      </a:lnTo>
                      <a:lnTo>
                        <a:pt x="2807" y="874"/>
                      </a:lnTo>
                      <a:lnTo>
                        <a:pt x="2781" y="902"/>
                      </a:lnTo>
                      <a:lnTo>
                        <a:pt x="2755" y="930"/>
                      </a:lnTo>
                      <a:lnTo>
                        <a:pt x="2729" y="957"/>
                      </a:lnTo>
                      <a:lnTo>
                        <a:pt x="2702" y="984"/>
                      </a:lnTo>
                      <a:lnTo>
                        <a:pt x="2675" y="1009"/>
                      </a:lnTo>
                      <a:lnTo>
                        <a:pt x="2647" y="1035"/>
                      </a:lnTo>
                      <a:lnTo>
                        <a:pt x="2618" y="1059"/>
                      </a:lnTo>
                      <a:lnTo>
                        <a:pt x="2589" y="1082"/>
                      </a:lnTo>
                      <a:lnTo>
                        <a:pt x="2560" y="1106"/>
                      </a:lnTo>
                      <a:lnTo>
                        <a:pt x="2531" y="1127"/>
                      </a:lnTo>
                      <a:lnTo>
                        <a:pt x="2500" y="1149"/>
                      </a:lnTo>
                      <a:lnTo>
                        <a:pt x="2470" y="1170"/>
                      </a:lnTo>
                      <a:lnTo>
                        <a:pt x="2440" y="1190"/>
                      </a:lnTo>
                      <a:lnTo>
                        <a:pt x="2408" y="1209"/>
                      </a:lnTo>
                      <a:lnTo>
                        <a:pt x="2376" y="1228"/>
                      </a:lnTo>
                      <a:lnTo>
                        <a:pt x="2345" y="1247"/>
                      </a:lnTo>
                      <a:lnTo>
                        <a:pt x="2312" y="1265"/>
                      </a:lnTo>
                      <a:lnTo>
                        <a:pt x="2279" y="1283"/>
                      </a:lnTo>
                      <a:lnTo>
                        <a:pt x="2246" y="1299"/>
                      </a:lnTo>
                      <a:lnTo>
                        <a:pt x="2213" y="1314"/>
                      </a:lnTo>
                      <a:lnTo>
                        <a:pt x="2179" y="1330"/>
                      </a:lnTo>
                      <a:lnTo>
                        <a:pt x="2112" y="1359"/>
                      </a:lnTo>
                      <a:lnTo>
                        <a:pt x="2042" y="1385"/>
                      </a:lnTo>
                      <a:lnTo>
                        <a:pt x="1973" y="1411"/>
                      </a:lnTo>
                      <a:lnTo>
                        <a:pt x="1901" y="1432"/>
                      </a:lnTo>
                      <a:lnTo>
                        <a:pt x="1930" y="1421"/>
                      </a:lnTo>
                      <a:lnTo>
                        <a:pt x="1957" y="1409"/>
                      </a:lnTo>
                      <a:lnTo>
                        <a:pt x="1987" y="1395"/>
                      </a:lnTo>
                      <a:lnTo>
                        <a:pt x="2016" y="1382"/>
                      </a:lnTo>
                      <a:lnTo>
                        <a:pt x="2044" y="1366"/>
                      </a:lnTo>
                      <a:lnTo>
                        <a:pt x="2073" y="1350"/>
                      </a:lnTo>
                      <a:lnTo>
                        <a:pt x="2100" y="1333"/>
                      </a:lnTo>
                      <a:lnTo>
                        <a:pt x="2128" y="1316"/>
                      </a:lnTo>
                      <a:lnTo>
                        <a:pt x="2156" y="1298"/>
                      </a:lnTo>
                      <a:lnTo>
                        <a:pt x="2184" y="1279"/>
                      </a:lnTo>
                      <a:lnTo>
                        <a:pt x="2211" y="1259"/>
                      </a:lnTo>
                      <a:lnTo>
                        <a:pt x="2237" y="1238"/>
                      </a:lnTo>
                      <a:lnTo>
                        <a:pt x="2264" y="1217"/>
                      </a:lnTo>
                      <a:lnTo>
                        <a:pt x="2289" y="1195"/>
                      </a:lnTo>
                      <a:lnTo>
                        <a:pt x="2313" y="1173"/>
                      </a:lnTo>
                      <a:lnTo>
                        <a:pt x="2337" y="1149"/>
                      </a:lnTo>
                      <a:lnTo>
                        <a:pt x="2361" y="1125"/>
                      </a:lnTo>
                      <a:lnTo>
                        <a:pt x="2383" y="1101"/>
                      </a:lnTo>
                      <a:lnTo>
                        <a:pt x="2405" y="1075"/>
                      </a:lnTo>
                      <a:lnTo>
                        <a:pt x="2426" y="1050"/>
                      </a:lnTo>
                      <a:lnTo>
                        <a:pt x="2445" y="1023"/>
                      </a:lnTo>
                      <a:lnTo>
                        <a:pt x="2464" y="995"/>
                      </a:lnTo>
                      <a:lnTo>
                        <a:pt x="2481" y="968"/>
                      </a:lnTo>
                      <a:lnTo>
                        <a:pt x="2498" y="940"/>
                      </a:lnTo>
                      <a:lnTo>
                        <a:pt x="2512" y="912"/>
                      </a:lnTo>
                      <a:lnTo>
                        <a:pt x="2526" y="882"/>
                      </a:lnTo>
                      <a:lnTo>
                        <a:pt x="2538" y="852"/>
                      </a:lnTo>
                      <a:lnTo>
                        <a:pt x="2550" y="822"/>
                      </a:lnTo>
                      <a:lnTo>
                        <a:pt x="2559" y="792"/>
                      </a:lnTo>
                      <a:lnTo>
                        <a:pt x="2566" y="761"/>
                      </a:lnTo>
                      <a:lnTo>
                        <a:pt x="2572" y="730"/>
                      </a:lnTo>
                      <a:lnTo>
                        <a:pt x="2578" y="697"/>
                      </a:lnTo>
                      <a:lnTo>
                        <a:pt x="2580" y="671"/>
                      </a:lnTo>
                      <a:lnTo>
                        <a:pt x="2581" y="647"/>
                      </a:lnTo>
                      <a:lnTo>
                        <a:pt x="2581" y="622"/>
                      </a:lnTo>
                      <a:lnTo>
                        <a:pt x="2580" y="598"/>
                      </a:lnTo>
                      <a:lnTo>
                        <a:pt x="2578" y="575"/>
                      </a:lnTo>
                      <a:lnTo>
                        <a:pt x="2575" y="552"/>
                      </a:lnTo>
                      <a:lnTo>
                        <a:pt x="2570" y="530"/>
                      </a:lnTo>
                      <a:lnTo>
                        <a:pt x="2564" y="507"/>
                      </a:lnTo>
                      <a:lnTo>
                        <a:pt x="2557" y="485"/>
                      </a:lnTo>
                      <a:lnTo>
                        <a:pt x="2550" y="464"/>
                      </a:lnTo>
                      <a:lnTo>
                        <a:pt x="2541" y="444"/>
                      </a:lnTo>
                      <a:lnTo>
                        <a:pt x="2531" y="423"/>
                      </a:lnTo>
                      <a:lnTo>
                        <a:pt x="2519" y="403"/>
                      </a:lnTo>
                      <a:lnTo>
                        <a:pt x="2508" y="384"/>
                      </a:lnTo>
                      <a:lnTo>
                        <a:pt x="2495" y="365"/>
                      </a:lnTo>
                      <a:lnTo>
                        <a:pt x="2483" y="347"/>
                      </a:lnTo>
                      <a:lnTo>
                        <a:pt x="2467" y="330"/>
                      </a:lnTo>
                      <a:lnTo>
                        <a:pt x="2454" y="312"/>
                      </a:lnTo>
                      <a:lnTo>
                        <a:pt x="2437" y="295"/>
                      </a:lnTo>
                      <a:lnTo>
                        <a:pt x="2421" y="279"/>
                      </a:lnTo>
                      <a:lnTo>
                        <a:pt x="2404" y="263"/>
                      </a:lnTo>
                      <a:lnTo>
                        <a:pt x="2386" y="247"/>
                      </a:lnTo>
                      <a:lnTo>
                        <a:pt x="2369" y="232"/>
                      </a:lnTo>
                      <a:lnTo>
                        <a:pt x="2350" y="218"/>
                      </a:lnTo>
                      <a:lnTo>
                        <a:pt x="2331" y="204"/>
                      </a:lnTo>
                      <a:lnTo>
                        <a:pt x="2311" y="190"/>
                      </a:lnTo>
                      <a:lnTo>
                        <a:pt x="2290" y="178"/>
                      </a:lnTo>
                      <a:lnTo>
                        <a:pt x="2270" y="165"/>
                      </a:lnTo>
                      <a:lnTo>
                        <a:pt x="2228" y="142"/>
                      </a:lnTo>
                      <a:lnTo>
                        <a:pt x="2185" y="121"/>
                      </a:lnTo>
                      <a:close/>
                      <a:moveTo>
                        <a:pt x="2021" y="1066"/>
                      </a:moveTo>
                      <a:lnTo>
                        <a:pt x="2023" y="1056"/>
                      </a:lnTo>
                      <a:lnTo>
                        <a:pt x="2025" y="1049"/>
                      </a:lnTo>
                      <a:lnTo>
                        <a:pt x="2025" y="1041"/>
                      </a:lnTo>
                      <a:lnTo>
                        <a:pt x="2023" y="1035"/>
                      </a:lnTo>
                      <a:lnTo>
                        <a:pt x="2021" y="1030"/>
                      </a:lnTo>
                      <a:lnTo>
                        <a:pt x="2018" y="1025"/>
                      </a:lnTo>
                      <a:lnTo>
                        <a:pt x="2014" y="1021"/>
                      </a:lnTo>
                      <a:lnTo>
                        <a:pt x="2009" y="1017"/>
                      </a:lnTo>
                      <a:lnTo>
                        <a:pt x="2004" y="1014"/>
                      </a:lnTo>
                      <a:lnTo>
                        <a:pt x="1992" y="1011"/>
                      </a:lnTo>
                      <a:lnTo>
                        <a:pt x="1978" y="1008"/>
                      </a:lnTo>
                      <a:lnTo>
                        <a:pt x="1961" y="1007"/>
                      </a:lnTo>
                      <a:lnTo>
                        <a:pt x="1945" y="1007"/>
                      </a:lnTo>
                      <a:lnTo>
                        <a:pt x="1923" y="1007"/>
                      </a:lnTo>
                      <a:lnTo>
                        <a:pt x="1904" y="1009"/>
                      </a:lnTo>
                      <a:lnTo>
                        <a:pt x="1895" y="1011"/>
                      </a:lnTo>
                      <a:lnTo>
                        <a:pt x="1887" y="1012"/>
                      </a:lnTo>
                      <a:lnTo>
                        <a:pt x="1878" y="1014"/>
                      </a:lnTo>
                      <a:lnTo>
                        <a:pt x="1871" y="1018"/>
                      </a:lnTo>
                      <a:lnTo>
                        <a:pt x="1864" y="1022"/>
                      </a:lnTo>
                      <a:lnTo>
                        <a:pt x="1857" y="1026"/>
                      </a:lnTo>
                      <a:lnTo>
                        <a:pt x="1852" y="1032"/>
                      </a:lnTo>
                      <a:lnTo>
                        <a:pt x="1846" y="1038"/>
                      </a:lnTo>
                      <a:lnTo>
                        <a:pt x="1842" y="1045"/>
                      </a:lnTo>
                      <a:lnTo>
                        <a:pt x="1838" y="1054"/>
                      </a:lnTo>
                      <a:lnTo>
                        <a:pt x="1835" y="1063"/>
                      </a:lnTo>
                      <a:lnTo>
                        <a:pt x="1832" y="1073"/>
                      </a:lnTo>
                      <a:lnTo>
                        <a:pt x="1831" y="1080"/>
                      </a:lnTo>
                      <a:lnTo>
                        <a:pt x="1830" y="1088"/>
                      </a:lnTo>
                      <a:lnTo>
                        <a:pt x="1830" y="1094"/>
                      </a:lnTo>
                      <a:lnTo>
                        <a:pt x="1831" y="1101"/>
                      </a:lnTo>
                      <a:lnTo>
                        <a:pt x="1832" y="1106"/>
                      </a:lnTo>
                      <a:lnTo>
                        <a:pt x="1835" y="1111"/>
                      </a:lnTo>
                      <a:lnTo>
                        <a:pt x="1838" y="1114"/>
                      </a:lnTo>
                      <a:lnTo>
                        <a:pt x="1844" y="1120"/>
                      </a:lnTo>
                      <a:lnTo>
                        <a:pt x="1849" y="1122"/>
                      </a:lnTo>
                      <a:lnTo>
                        <a:pt x="1855" y="1126"/>
                      </a:lnTo>
                      <a:lnTo>
                        <a:pt x="1863" y="1128"/>
                      </a:lnTo>
                      <a:lnTo>
                        <a:pt x="1871" y="1131"/>
                      </a:lnTo>
                      <a:lnTo>
                        <a:pt x="1892" y="1133"/>
                      </a:lnTo>
                      <a:lnTo>
                        <a:pt x="1917" y="1135"/>
                      </a:lnTo>
                      <a:lnTo>
                        <a:pt x="1926" y="1135"/>
                      </a:lnTo>
                      <a:lnTo>
                        <a:pt x="1933" y="1135"/>
                      </a:lnTo>
                      <a:lnTo>
                        <a:pt x="1940" y="1136"/>
                      </a:lnTo>
                      <a:lnTo>
                        <a:pt x="1944" y="1138"/>
                      </a:lnTo>
                      <a:lnTo>
                        <a:pt x="1946" y="1141"/>
                      </a:lnTo>
                      <a:lnTo>
                        <a:pt x="1947" y="1145"/>
                      </a:lnTo>
                      <a:lnTo>
                        <a:pt x="1947" y="1149"/>
                      </a:lnTo>
                      <a:lnTo>
                        <a:pt x="1947" y="1154"/>
                      </a:lnTo>
                      <a:lnTo>
                        <a:pt x="1946" y="1159"/>
                      </a:lnTo>
                      <a:lnTo>
                        <a:pt x="1944" y="1164"/>
                      </a:lnTo>
                      <a:lnTo>
                        <a:pt x="1941" y="1166"/>
                      </a:lnTo>
                      <a:lnTo>
                        <a:pt x="1936" y="1169"/>
                      </a:lnTo>
                      <a:lnTo>
                        <a:pt x="1932" y="1170"/>
                      </a:lnTo>
                      <a:lnTo>
                        <a:pt x="1926" y="1171"/>
                      </a:lnTo>
                      <a:lnTo>
                        <a:pt x="1918" y="1173"/>
                      </a:lnTo>
                      <a:lnTo>
                        <a:pt x="1908" y="1173"/>
                      </a:lnTo>
                      <a:lnTo>
                        <a:pt x="1901" y="1173"/>
                      </a:lnTo>
                      <a:lnTo>
                        <a:pt x="1894" y="1171"/>
                      </a:lnTo>
                      <a:lnTo>
                        <a:pt x="1889" y="1170"/>
                      </a:lnTo>
                      <a:lnTo>
                        <a:pt x="1884" y="1169"/>
                      </a:lnTo>
                      <a:lnTo>
                        <a:pt x="1882" y="1166"/>
                      </a:lnTo>
                      <a:lnTo>
                        <a:pt x="1880" y="1163"/>
                      </a:lnTo>
                      <a:lnTo>
                        <a:pt x="1880" y="1157"/>
                      </a:lnTo>
                      <a:lnTo>
                        <a:pt x="1880" y="1151"/>
                      </a:lnTo>
                      <a:lnTo>
                        <a:pt x="1814" y="1151"/>
                      </a:lnTo>
                      <a:lnTo>
                        <a:pt x="1813" y="1161"/>
                      </a:lnTo>
                      <a:lnTo>
                        <a:pt x="1812" y="1170"/>
                      </a:lnTo>
                      <a:lnTo>
                        <a:pt x="1812" y="1178"/>
                      </a:lnTo>
                      <a:lnTo>
                        <a:pt x="1813" y="1185"/>
                      </a:lnTo>
                      <a:lnTo>
                        <a:pt x="1816" y="1192"/>
                      </a:lnTo>
                      <a:lnTo>
                        <a:pt x="1818" y="1197"/>
                      </a:lnTo>
                      <a:lnTo>
                        <a:pt x="1822" y="1201"/>
                      </a:lnTo>
                      <a:lnTo>
                        <a:pt x="1827" y="1204"/>
                      </a:lnTo>
                      <a:lnTo>
                        <a:pt x="1833" y="1208"/>
                      </a:lnTo>
                      <a:lnTo>
                        <a:pt x="1841" y="1211"/>
                      </a:lnTo>
                      <a:lnTo>
                        <a:pt x="1849" y="1212"/>
                      </a:lnTo>
                      <a:lnTo>
                        <a:pt x="1857" y="1213"/>
                      </a:lnTo>
                      <a:lnTo>
                        <a:pt x="1878" y="1214"/>
                      </a:lnTo>
                      <a:lnTo>
                        <a:pt x="1902" y="1214"/>
                      </a:lnTo>
                      <a:lnTo>
                        <a:pt x="1925" y="1214"/>
                      </a:lnTo>
                      <a:lnTo>
                        <a:pt x="1945" y="1213"/>
                      </a:lnTo>
                      <a:lnTo>
                        <a:pt x="1954" y="1211"/>
                      </a:lnTo>
                      <a:lnTo>
                        <a:pt x="1963" y="1209"/>
                      </a:lnTo>
                      <a:lnTo>
                        <a:pt x="1970" y="1206"/>
                      </a:lnTo>
                      <a:lnTo>
                        <a:pt x="1976" y="1203"/>
                      </a:lnTo>
                      <a:lnTo>
                        <a:pt x="1983" y="1199"/>
                      </a:lnTo>
                      <a:lnTo>
                        <a:pt x="1989" y="1194"/>
                      </a:lnTo>
                      <a:lnTo>
                        <a:pt x="1994" y="1188"/>
                      </a:lnTo>
                      <a:lnTo>
                        <a:pt x="1999" y="1182"/>
                      </a:lnTo>
                      <a:lnTo>
                        <a:pt x="2003" y="1175"/>
                      </a:lnTo>
                      <a:lnTo>
                        <a:pt x="2007" y="1166"/>
                      </a:lnTo>
                      <a:lnTo>
                        <a:pt x="2011" y="1157"/>
                      </a:lnTo>
                      <a:lnTo>
                        <a:pt x="2013" y="1146"/>
                      </a:lnTo>
                      <a:lnTo>
                        <a:pt x="2014" y="1137"/>
                      </a:lnTo>
                      <a:lnTo>
                        <a:pt x="2016" y="1130"/>
                      </a:lnTo>
                      <a:lnTo>
                        <a:pt x="2014" y="1122"/>
                      </a:lnTo>
                      <a:lnTo>
                        <a:pt x="2013" y="1116"/>
                      </a:lnTo>
                      <a:lnTo>
                        <a:pt x="2012" y="1109"/>
                      </a:lnTo>
                      <a:lnTo>
                        <a:pt x="2008" y="1106"/>
                      </a:lnTo>
                      <a:lnTo>
                        <a:pt x="2004" y="1101"/>
                      </a:lnTo>
                      <a:lnTo>
                        <a:pt x="1999" y="1097"/>
                      </a:lnTo>
                      <a:lnTo>
                        <a:pt x="1994" y="1094"/>
                      </a:lnTo>
                      <a:lnTo>
                        <a:pt x="1988" y="1092"/>
                      </a:lnTo>
                      <a:lnTo>
                        <a:pt x="1980" y="1089"/>
                      </a:lnTo>
                      <a:lnTo>
                        <a:pt x="1971" y="1088"/>
                      </a:lnTo>
                      <a:lnTo>
                        <a:pt x="1951" y="1087"/>
                      </a:lnTo>
                      <a:lnTo>
                        <a:pt x="1927" y="1085"/>
                      </a:lnTo>
                      <a:lnTo>
                        <a:pt x="1917" y="1085"/>
                      </a:lnTo>
                      <a:lnTo>
                        <a:pt x="1909" y="1084"/>
                      </a:lnTo>
                      <a:lnTo>
                        <a:pt x="1903" y="1083"/>
                      </a:lnTo>
                      <a:lnTo>
                        <a:pt x="1899" y="1080"/>
                      </a:lnTo>
                      <a:lnTo>
                        <a:pt x="1897" y="1078"/>
                      </a:lnTo>
                      <a:lnTo>
                        <a:pt x="1897" y="1074"/>
                      </a:lnTo>
                      <a:lnTo>
                        <a:pt x="1897" y="1070"/>
                      </a:lnTo>
                      <a:lnTo>
                        <a:pt x="1897" y="1068"/>
                      </a:lnTo>
                      <a:lnTo>
                        <a:pt x="1898" y="1063"/>
                      </a:lnTo>
                      <a:lnTo>
                        <a:pt x="1899" y="1059"/>
                      </a:lnTo>
                      <a:lnTo>
                        <a:pt x="1902" y="1056"/>
                      </a:lnTo>
                      <a:lnTo>
                        <a:pt x="1906" y="1054"/>
                      </a:lnTo>
                      <a:lnTo>
                        <a:pt x="1911" y="1052"/>
                      </a:lnTo>
                      <a:lnTo>
                        <a:pt x="1917" y="1050"/>
                      </a:lnTo>
                      <a:lnTo>
                        <a:pt x="1925" y="1050"/>
                      </a:lnTo>
                      <a:lnTo>
                        <a:pt x="1936" y="1050"/>
                      </a:lnTo>
                      <a:lnTo>
                        <a:pt x="1947" y="1050"/>
                      </a:lnTo>
                      <a:lnTo>
                        <a:pt x="1955" y="1052"/>
                      </a:lnTo>
                      <a:lnTo>
                        <a:pt x="1957" y="1055"/>
                      </a:lnTo>
                      <a:lnTo>
                        <a:pt x="1959" y="1057"/>
                      </a:lnTo>
                      <a:lnTo>
                        <a:pt x="1959" y="1061"/>
                      </a:lnTo>
                      <a:lnTo>
                        <a:pt x="1959" y="1066"/>
                      </a:lnTo>
                      <a:lnTo>
                        <a:pt x="2021" y="1066"/>
                      </a:lnTo>
                      <a:close/>
                      <a:moveTo>
                        <a:pt x="1797" y="1066"/>
                      </a:moveTo>
                      <a:lnTo>
                        <a:pt x="1799" y="1056"/>
                      </a:lnTo>
                      <a:lnTo>
                        <a:pt x="1801" y="1049"/>
                      </a:lnTo>
                      <a:lnTo>
                        <a:pt x="1801" y="1041"/>
                      </a:lnTo>
                      <a:lnTo>
                        <a:pt x="1799" y="1035"/>
                      </a:lnTo>
                      <a:lnTo>
                        <a:pt x="1798" y="1030"/>
                      </a:lnTo>
                      <a:lnTo>
                        <a:pt x="1794" y="1025"/>
                      </a:lnTo>
                      <a:lnTo>
                        <a:pt x="1790" y="1021"/>
                      </a:lnTo>
                      <a:lnTo>
                        <a:pt x="1785" y="1017"/>
                      </a:lnTo>
                      <a:lnTo>
                        <a:pt x="1780" y="1014"/>
                      </a:lnTo>
                      <a:lnTo>
                        <a:pt x="1768" y="1011"/>
                      </a:lnTo>
                      <a:lnTo>
                        <a:pt x="1754" y="1008"/>
                      </a:lnTo>
                      <a:lnTo>
                        <a:pt x="1737" y="1007"/>
                      </a:lnTo>
                      <a:lnTo>
                        <a:pt x="1721" y="1007"/>
                      </a:lnTo>
                      <a:lnTo>
                        <a:pt x="1699" y="1007"/>
                      </a:lnTo>
                      <a:lnTo>
                        <a:pt x="1680" y="1009"/>
                      </a:lnTo>
                      <a:lnTo>
                        <a:pt x="1671" y="1011"/>
                      </a:lnTo>
                      <a:lnTo>
                        <a:pt x="1663" y="1012"/>
                      </a:lnTo>
                      <a:lnTo>
                        <a:pt x="1655" y="1014"/>
                      </a:lnTo>
                      <a:lnTo>
                        <a:pt x="1647" y="1018"/>
                      </a:lnTo>
                      <a:lnTo>
                        <a:pt x="1640" y="1022"/>
                      </a:lnTo>
                      <a:lnTo>
                        <a:pt x="1633" y="1026"/>
                      </a:lnTo>
                      <a:lnTo>
                        <a:pt x="1628" y="1032"/>
                      </a:lnTo>
                      <a:lnTo>
                        <a:pt x="1623" y="1038"/>
                      </a:lnTo>
                      <a:lnTo>
                        <a:pt x="1618" y="1045"/>
                      </a:lnTo>
                      <a:lnTo>
                        <a:pt x="1615" y="1054"/>
                      </a:lnTo>
                      <a:lnTo>
                        <a:pt x="1611" y="1063"/>
                      </a:lnTo>
                      <a:lnTo>
                        <a:pt x="1608" y="1073"/>
                      </a:lnTo>
                      <a:lnTo>
                        <a:pt x="1607" y="1080"/>
                      </a:lnTo>
                      <a:lnTo>
                        <a:pt x="1606" y="1088"/>
                      </a:lnTo>
                      <a:lnTo>
                        <a:pt x="1606" y="1094"/>
                      </a:lnTo>
                      <a:lnTo>
                        <a:pt x="1607" y="1101"/>
                      </a:lnTo>
                      <a:lnTo>
                        <a:pt x="1608" y="1106"/>
                      </a:lnTo>
                      <a:lnTo>
                        <a:pt x="1612" y="1111"/>
                      </a:lnTo>
                      <a:lnTo>
                        <a:pt x="1615" y="1114"/>
                      </a:lnTo>
                      <a:lnTo>
                        <a:pt x="1620" y="1120"/>
                      </a:lnTo>
                      <a:lnTo>
                        <a:pt x="1625" y="1122"/>
                      </a:lnTo>
                      <a:lnTo>
                        <a:pt x="1631" y="1126"/>
                      </a:lnTo>
                      <a:lnTo>
                        <a:pt x="1639" y="1128"/>
                      </a:lnTo>
                      <a:lnTo>
                        <a:pt x="1647" y="1131"/>
                      </a:lnTo>
                      <a:lnTo>
                        <a:pt x="1668" y="1133"/>
                      </a:lnTo>
                      <a:lnTo>
                        <a:pt x="1693" y="1135"/>
                      </a:lnTo>
                      <a:lnTo>
                        <a:pt x="1702" y="1135"/>
                      </a:lnTo>
                      <a:lnTo>
                        <a:pt x="1709" y="1135"/>
                      </a:lnTo>
                      <a:lnTo>
                        <a:pt x="1716" y="1136"/>
                      </a:lnTo>
                      <a:lnTo>
                        <a:pt x="1720" y="1138"/>
                      </a:lnTo>
                      <a:lnTo>
                        <a:pt x="1722" y="1141"/>
                      </a:lnTo>
                      <a:lnTo>
                        <a:pt x="1723" y="1145"/>
                      </a:lnTo>
                      <a:lnTo>
                        <a:pt x="1725" y="1149"/>
                      </a:lnTo>
                      <a:lnTo>
                        <a:pt x="1723" y="1154"/>
                      </a:lnTo>
                      <a:lnTo>
                        <a:pt x="1722" y="1159"/>
                      </a:lnTo>
                      <a:lnTo>
                        <a:pt x="1720" y="1164"/>
                      </a:lnTo>
                      <a:lnTo>
                        <a:pt x="1717" y="1166"/>
                      </a:lnTo>
                      <a:lnTo>
                        <a:pt x="1713" y="1169"/>
                      </a:lnTo>
                      <a:lnTo>
                        <a:pt x="1708" y="1170"/>
                      </a:lnTo>
                      <a:lnTo>
                        <a:pt x="1702" y="1171"/>
                      </a:lnTo>
                      <a:lnTo>
                        <a:pt x="1694" y="1173"/>
                      </a:lnTo>
                      <a:lnTo>
                        <a:pt x="1684" y="1173"/>
                      </a:lnTo>
                      <a:lnTo>
                        <a:pt x="1677" y="1173"/>
                      </a:lnTo>
                      <a:lnTo>
                        <a:pt x="1670" y="1171"/>
                      </a:lnTo>
                      <a:lnTo>
                        <a:pt x="1665" y="1170"/>
                      </a:lnTo>
                      <a:lnTo>
                        <a:pt x="1661" y="1169"/>
                      </a:lnTo>
                      <a:lnTo>
                        <a:pt x="1658" y="1166"/>
                      </a:lnTo>
                      <a:lnTo>
                        <a:pt x="1656" y="1163"/>
                      </a:lnTo>
                      <a:lnTo>
                        <a:pt x="1656" y="1157"/>
                      </a:lnTo>
                      <a:lnTo>
                        <a:pt x="1658" y="1151"/>
                      </a:lnTo>
                      <a:lnTo>
                        <a:pt x="1590" y="1151"/>
                      </a:lnTo>
                      <a:lnTo>
                        <a:pt x="1589" y="1161"/>
                      </a:lnTo>
                      <a:lnTo>
                        <a:pt x="1588" y="1170"/>
                      </a:lnTo>
                      <a:lnTo>
                        <a:pt x="1588" y="1178"/>
                      </a:lnTo>
                      <a:lnTo>
                        <a:pt x="1589" y="1185"/>
                      </a:lnTo>
                      <a:lnTo>
                        <a:pt x="1592" y="1192"/>
                      </a:lnTo>
                      <a:lnTo>
                        <a:pt x="1594" y="1197"/>
                      </a:lnTo>
                      <a:lnTo>
                        <a:pt x="1599" y="1201"/>
                      </a:lnTo>
                      <a:lnTo>
                        <a:pt x="1604" y="1204"/>
                      </a:lnTo>
                      <a:lnTo>
                        <a:pt x="1609" y="1208"/>
                      </a:lnTo>
                      <a:lnTo>
                        <a:pt x="1617" y="1211"/>
                      </a:lnTo>
                      <a:lnTo>
                        <a:pt x="1625" y="1212"/>
                      </a:lnTo>
                      <a:lnTo>
                        <a:pt x="1633" y="1213"/>
                      </a:lnTo>
                      <a:lnTo>
                        <a:pt x="1654" y="1214"/>
                      </a:lnTo>
                      <a:lnTo>
                        <a:pt x="1678" y="1214"/>
                      </a:lnTo>
                      <a:lnTo>
                        <a:pt x="1701" y="1214"/>
                      </a:lnTo>
                      <a:lnTo>
                        <a:pt x="1721" y="1213"/>
                      </a:lnTo>
                      <a:lnTo>
                        <a:pt x="1730" y="1211"/>
                      </a:lnTo>
                      <a:lnTo>
                        <a:pt x="1739" y="1209"/>
                      </a:lnTo>
                      <a:lnTo>
                        <a:pt x="1746" y="1206"/>
                      </a:lnTo>
                      <a:lnTo>
                        <a:pt x="1752" y="1203"/>
                      </a:lnTo>
                      <a:lnTo>
                        <a:pt x="1759" y="1199"/>
                      </a:lnTo>
                      <a:lnTo>
                        <a:pt x="1765" y="1194"/>
                      </a:lnTo>
                      <a:lnTo>
                        <a:pt x="1770" y="1188"/>
                      </a:lnTo>
                      <a:lnTo>
                        <a:pt x="1775" y="1182"/>
                      </a:lnTo>
                      <a:lnTo>
                        <a:pt x="1779" y="1175"/>
                      </a:lnTo>
                      <a:lnTo>
                        <a:pt x="1783" y="1166"/>
                      </a:lnTo>
                      <a:lnTo>
                        <a:pt x="1787" y="1157"/>
                      </a:lnTo>
                      <a:lnTo>
                        <a:pt x="1789" y="1146"/>
                      </a:lnTo>
                      <a:lnTo>
                        <a:pt x="1790" y="1137"/>
                      </a:lnTo>
                      <a:lnTo>
                        <a:pt x="1792" y="1130"/>
                      </a:lnTo>
                      <a:lnTo>
                        <a:pt x="1790" y="1122"/>
                      </a:lnTo>
                      <a:lnTo>
                        <a:pt x="1790" y="1116"/>
                      </a:lnTo>
                      <a:lnTo>
                        <a:pt x="1788" y="1109"/>
                      </a:lnTo>
                      <a:lnTo>
                        <a:pt x="1785" y="1106"/>
                      </a:lnTo>
                      <a:lnTo>
                        <a:pt x="1780" y="1101"/>
                      </a:lnTo>
                      <a:lnTo>
                        <a:pt x="1776" y="1097"/>
                      </a:lnTo>
                      <a:lnTo>
                        <a:pt x="1770" y="1094"/>
                      </a:lnTo>
                      <a:lnTo>
                        <a:pt x="1764" y="1092"/>
                      </a:lnTo>
                      <a:lnTo>
                        <a:pt x="1756" y="1089"/>
                      </a:lnTo>
                      <a:lnTo>
                        <a:pt x="1747" y="1088"/>
                      </a:lnTo>
                      <a:lnTo>
                        <a:pt x="1727" y="1087"/>
                      </a:lnTo>
                      <a:lnTo>
                        <a:pt x="1704" y="1085"/>
                      </a:lnTo>
                      <a:lnTo>
                        <a:pt x="1693" y="1085"/>
                      </a:lnTo>
                      <a:lnTo>
                        <a:pt x="1685" y="1084"/>
                      </a:lnTo>
                      <a:lnTo>
                        <a:pt x="1679" y="1083"/>
                      </a:lnTo>
                      <a:lnTo>
                        <a:pt x="1675" y="1080"/>
                      </a:lnTo>
                      <a:lnTo>
                        <a:pt x="1674" y="1078"/>
                      </a:lnTo>
                      <a:lnTo>
                        <a:pt x="1673" y="1074"/>
                      </a:lnTo>
                      <a:lnTo>
                        <a:pt x="1673" y="1070"/>
                      </a:lnTo>
                      <a:lnTo>
                        <a:pt x="1674" y="1068"/>
                      </a:lnTo>
                      <a:lnTo>
                        <a:pt x="1674" y="1063"/>
                      </a:lnTo>
                      <a:lnTo>
                        <a:pt x="1677" y="1059"/>
                      </a:lnTo>
                      <a:lnTo>
                        <a:pt x="1678" y="1056"/>
                      </a:lnTo>
                      <a:lnTo>
                        <a:pt x="1682" y="1054"/>
                      </a:lnTo>
                      <a:lnTo>
                        <a:pt x="1687" y="1052"/>
                      </a:lnTo>
                      <a:lnTo>
                        <a:pt x="1693" y="1050"/>
                      </a:lnTo>
                      <a:lnTo>
                        <a:pt x="1701" y="1050"/>
                      </a:lnTo>
                      <a:lnTo>
                        <a:pt x="1712" y="1050"/>
                      </a:lnTo>
                      <a:lnTo>
                        <a:pt x="1723" y="1050"/>
                      </a:lnTo>
                      <a:lnTo>
                        <a:pt x="1731" y="1052"/>
                      </a:lnTo>
                      <a:lnTo>
                        <a:pt x="1733" y="1055"/>
                      </a:lnTo>
                      <a:lnTo>
                        <a:pt x="1735" y="1057"/>
                      </a:lnTo>
                      <a:lnTo>
                        <a:pt x="1735" y="1061"/>
                      </a:lnTo>
                      <a:lnTo>
                        <a:pt x="1735" y="1066"/>
                      </a:lnTo>
                      <a:lnTo>
                        <a:pt x="1797" y="1066"/>
                      </a:lnTo>
                      <a:close/>
                      <a:moveTo>
                        <a:pt x="1570" y="1122"/>
                      </a:moveTo>
                      <a:lnTo>
                        <a:pt x="1573" y="1112"/>
                      </a:lnTo>
                      <a:lnTo>
                        <a:pt x="1575" y="1097"/>
                      </a:lnTo>
                      <a:lnTo>
                        <a:pt x="1578" y="1083"/>
                      </a:lnTo>
                      <a:lnTo>
                        <a:pt x="1579" y="1071"/>
                      </a:lnTo>
                      <a:lnTo>
                        <a:pt x="1579" y="1060"/>
                      </a:lnTo>
                      <a:lnTo>
                        <a:pt x="1579" y="1051"/>
                      </a:lnTo>
                      <a:lnTo>
                        <a:pt x="1577" y="1042"/>
                      </a:lnTo>
                      <a:lnTo>
                        <a:pt x="1574" y="1035"/>
                      </a:lnTo>
                      <a:lnTo>
                        <a:pt x="1570" y="1028"/>
                      </a:lnTo>
                      <a:lnTo>
                        <a:pt x="1565" y="1023"/>
                      </a:lnTo>
                      <a:lnTo>
                        <a:pt x="1559" y="1018"/>
                      </a:lnTo>
                      <a:lnTo>
                        <a:pt x="1552" y="1014"/>
                      </a:lnTo>
                      <a:lnTo>
                        <a:pt x="1544" y="1012"/>
                      </a:lnTo>
                      <a:lnTo>
                        <a:pt x="1535" y="1009"/>
                      </a:lnTo>
                      <a:lnTo>
                        <a:pt x="1523" y="1008"/>
                      </a:lnTo>
                      <a:lnTo>
                        <a:pt x="1511" y="1007"/>
                      </a:lnTo>
                      <a:lnTo>
                        <a:pt x="1498" y="1007"/>
                      </a:lnTo>
                      <a:lnTo>
                        <a:pt x="1483" y="1007"/>
                      </a:lnTo>
                      <a:lnTo>
                        <a:pt x="1470" y="1008"/>
                      </a:lnTo>
                      <a:lnTo>
                        <a:pt x="1458" y="1009"/>
                      </a:lnTo>
                      <a:lnTo>
                        <a:pt x="1447" y="1012"/>
                      </a:lnTo>
                      <a:lnTo>
                        <a:pt x="1437" y="1016"/>
                      </a:lnTo>
                      <a:lnTo>
                        <a:pt x="1428" y="1019"/>
                      </a:lnTo>
                      <a:lnTo>
                        <a:pt x="1420" y="1025"/>
                      </a:lnTo>
                      <a:lnTo>
                        <a:pt x="1413" y="1030"/>
                      </a:lnTo>
                      <a:lnTo>
                        <a:pt x="1407" y="1037"/>
                      </a:lnTo>
                      <a:lnTo>
                        <a:pt x="1401" y="1045"/>
                      </a:lnTo>
                      <a:lnTo>
                        <a:pt x="1396" y="1052"/>
                      </a:lnTo>
                      <a:lnTo>
                        <a:pt x="1391" y="1063"/>
                      </a:lnTo>
                      <a:lnTo>
                        <a:pt x="1383" y="1085"/>
                      </a:lnTo>
                      <a:lnTo>
                        <a:pt x="1377" y="1112"/>
                      </a:lnTo>
                      <a:lnTo>
                        <a:pt x="1373" y="1125"/>
                      </a:lnTo>
                      <a:lnTo>
                        <a:pt x="1372" y="1137"/>
                      </a:lnTo>
                      <a:lnTo>
                        <a:pt x="1370" y="1149"/>
                      </a:lnTo>
                      <a:lnTo>
                        <a:pt x="1370" y="1159"/>
                      </a:lnTo>
                      <a:lnTo>
                        <a:pt x="1370" y="1169"/>
                      </a:lnTo>
                      <a:lnTo>
                        <a:pt x="1372" y="1178"/>
                      </a:lnTo>
                      <a:lnTo>
                        <a:pt x="1374" y="1185"/>
                      </a:lnTo>
                      <a:lnTo>
                        <a:pt x="1378" y="1192"/>
                      </a:lnTo>
                      <a:lnTo>
                        <a:pt x="1383" y="1197"/>
                      </a:lnTo>
                      <a:lnTo>
                        <a:pt x="1389" y="1202"/>
                      </a:lnTo>
                      <a:lnTo>
                        <a:pt x="1396" y="1206"/>
                      </a:lnTo>
                      <a:lnTo>
                        <a:pt x="1404" y="1209"/>
                      </a:lnTo>
                      <a:lnTo>
                        <a:pt x="1415" y="1212"/>
                      </a:lnTo>
                      <a:lnTo>
                        <a:pt x="1425" y="1213"/>
                      </a:lnTo>
                      <a:lnTo>
                        <a:pt x="1437" y="1214"/>
                      </a:lnTo>
                      <a:lnTo>
                        <a:pt x="1451" y="1214"/>
                      </a:lnTo>
                      <a:lnTo>
                        <a:pt x="1471" y="1214"/>
                      </a:lnTo>
                      <a:lnTo>
                        <a:pt x="1490" y="1213"/>
                      </a:lnTo>
                      <a:lnTo>
                        <a:pt x="1499" y="1212"/>
                      </a:lnTo>
                      <a:lnTo>
                        <a:pt x="1508" y="1211"/>
                      </a:lnTo>
                      <a:lnTo>
                        <a:pt x="1517" y="1208"/>
                      </a:lnTo>
                      <a:lnTo>
                        <a:pt x="1525" y="1204"/>
                      </a:lnTo>
                      <a:lnTo>
                        <a:pt x="1531" y="1201"/>
                      </a:lnTo>
                      <a:lnTo>
                        <a:pt x="1537" y="1197"/>
                      </a:lnTo>
                      <a:lnTo>
                        <a:pt x="1544" y="1190"/>
                      </a:lnTo>
                      <a:lnTo>
                        <a:pt x="1549" y="1184"/>
                      </a:lnTo>
                      <a:lnTo>
                        <a:pt x="1554" y="1176"/>
                      </a:lnTo>
                      <a:lnTo>
                        <a:pt x="1559" y="1169"/>
                      </a:lnTo>
                      <a:lnTo>
                        <a:pt x="1561" y="1159"/>
                      </a:lnTo>
                      <a:lnTo>
                        <a:pt x="1565" y="1147"/>
                      </a:lnTo>
                      <a:lnTo>
                        <a:pt x="1499" y="1147"/>
                      </a:lnTo>
                      <a:lnTo>
                        <a:pt x="1497" y="1155"/>
                      </a:lnTo>
                      <a:lnTo>
                        <a:pt x="1494" y="1160"/>
                      </a:lnTo>
                      <a:lnTo>
                        <a:pt x="1490" y="1164"/>
                      </a:lnTo>
                      <a:lnTo>
                        <a:pt x="1487" y="1166"/>
                      </a:lnTo>
                      <a:lnTo>
                        <a:pt x="1475" y="1169"/>
                      </a:lnTo>
                      <a:lnTo>
                        <a:pt x="1461" y="1169"/>
                      </a:lnTo>
                      <a:lnTo>
                        <a:pt x="1453" y="1169"/>
                      </a:lnTo>
                      <a:lnTo>
                        <a:pt x="1446" y="1166"/>
                      </a:lnTo>
                      <a:lnTo>
                        <a:pt x="1441" y="1164"/>
                      </a:lnTo>
                      <a:lnTo>
                        <a:pt x="1437" y="1159"/>
                      </a:lnTo>
                      <a:lnTo>
                        <a:pt x="1436" y="1152"/>
                      </a:lnTo>
                      <a:lnTo>
                        <a:pt x="1436" y="1145"/>
                      </a:lnTo>
                      <a:lnTo>
                        <a:pt x="1437" y="1135"/>
                      </a:lnTo>
                      <a:lnTo>
                        <a:pt x="1440" y="1122"/>
                      </a:lnTo>
                      <a:lnTo>
                        <a:pt x="1570" y="1122"/>
                      </a:lnTo>
                      <a:close/>
                      <a:moveTo>
                        <a:pt x="1447" y="1087"/>
                      </a:moveTo>
                      <a:lnTo>
                        <a:pt x="1450" y="1078"/>
                      </a:lnTo>
                      <a:lnTo>
                        <a:pt x="1453" y="1070"/>
                      </a:lnTo>
                      <a:lnTo>
                        <a:pt x="1456" y="1064"/>
                      </a:lnTo>
                      <a:lnTo>
                        <a:pt x="1460" y="1060"/>
                      </a:lnTo>
                      <a:lnTo>
                        <a:pt x="1465" y="1056"/>
                      </a:lnTo>
                      <a:lnTo>
                        <a:pt x="1471" y="1055"/>
                      </a:lnTo>
                      <a:lnTo>
                        <a:pt x="1478" y="1054"/>
                      </a:lnTo>
                      <a:lnTo>
                        <a:pt x="1487" y="1052"/>
                      </a:lnTo>
                      <a:lnTo>
                        <a:pt x="1494" y="1052"/>
                      </a:lnTo>
                      <a:lnTo>
                        <a:pt x="1501" y="1054"/>
                      </a:lnTo>
                      <a:lnTo>
                        <a:pt x="1506" y="1055"/>
                      </a:lnTo>
                      <a:lnTo>
                        <a:pt x="1511" y="1059"/>
                      </a:lnTo>
                      <a:lnTo>
                        <a:pt x="1513" y="1063"/>
                      </a:lnTo>
                      <a:lnTo>
                        <a:pt x="1515" y="1069"/>
                      </a:lnTo>
                      <a:lnTo>
                        <a:pt x="1515" y="1076"/>
                      </a:lnTo>
                      <a:lnTo>
                        <a:pt x="1512" y="1087"/>
                      </a:lnTo>
                      <a:lnTo>
                        <a:pt x="1447" y="1087"/>
                      </a:lnTo>
                      <a:close/>
                      <a:moveTo>
                        <a:pt x="1275" y="1011"/>
                      </a:moveTo>
                      <a:lnTo>
                        <a:pt x="1210" y="1011"/>
                      </a:lnTo>
                      <a:lnTo>
                        <a:pt x="1165" y="1212"/>
                      </a:lnTo>
                      <a:lnTo>
                        <a:pt x="1231" y="1212"/>
                      </a:lnTo>
                      <a:lnTo>
                        <a:pt x="1258" y="1092"/>
                      </a:lnTo>
                      <a:lnTo>
                        <a:pt x="1261" y="1079"/>
                      </a:lnTo>
                      <a:lnTo>
                        <a:pt x="1268" y="1068"/>
                      </a:lnTo>
                      <a:lnTo>
                        <a:pt x="1272" y="1064"/>
                      </a:lnTo>
                      <a:lnTo>
                        <a:pt x="1275" y="1060"/>
                      </a:lnTo>
                      <a:lnTo>
                        <a:pt x="1282" y="1059"/>
                      </a:lnTo>
                      <a:lnTo>
                        <a:pt x="1288" y="1057"/>
                      </a:lnTo>
                      <a:lnTo>
                        <a:pt x="1293" y="1059"/>
                      </a:lnTo>
                      <a:lnTo>
                        <a:pt x="1297" y="1060"/>
                      </a:lnTo>
                      <a:lnTo>
                        <a:pt x="1299" y="1064"/>
                      </a:lnTo>
                      <a:lnTo>
                        <a:pt x="1302" y="1068"/>
                      </a:lnTo>
                      <a:lnTo>
                        <a:pt x="1302" y="1078"/>
                      </a:lnTo>
                      <a:lnTo>
                        <a:pt x="1301" y="1089"/>
                      </a:lnTo>
                      <a:lnTo>
                        <a:pt x="1298" y="1099"/>
                      </a:lnTo>
                      <a:lnTo>
                        <a:pt x="1358" y="1099"/>
                      </a:lnTo>
                      <a:lnTo>
                        <a:pt x="1361" y="1083"/>
                      </a:lnTo>
                      <a:lnTo>
                        <a:pt x="1364" y="1069"/>
                      </a:lnTo>
                      <a:lnTo>
                        <a:pt x="1365" y="1055"/>
                      </a:lnTo>
                      <a:lnTo>
                        <a:pt x="1366" y="1042"/>
                      </a:lnTo>
                      <a:lnTo>
                        <a:pt x="1365" y="1031"/>
                      </a:lnTo>
                      <a:lnTo>
                        <a:pt x="1364" y="1026"/>
                      </a:lnTo>
                      <a:lnTo>
                        <a:pt x="1361" y="1021"/>
                      </a:lnTo>
                      <a:lnTo>
                        <a:pt x="1358" y="1017"/>
                      </a:lnTo>
                      <a:lnTo>
                        <a:pt x="1354" y="1013"/>
                      </a:lnTo>
                      <a:lnTo>
                        <a:pt x="1349" y="1011"/>
                      </a:lnTo>
                      <a:lnTo>
                        <a:pt x="1344" y="1008"/>
                      </a:lnTo>
                      <a:lnTo>
                        <a:pt x="1336" y="1007"/>
                      </a:lnTo>
                      <a:lnTo>
                        <a:pt x="1328" y="1007"/>
                      </a:lnTo>
                      <a:lnTo>
                        <a:pt x="1320" y="1007"/>
                      </a:lnTo>
                      <a:lnTo>
                        <a:pt x="1311" y="1009"/>
                      </a:lnTo>
                      <a:lnTo>
                        <a:pt x="1303" y="1012"/>
                      </a:lnTo>
                      <a:lnTo>
                        <a:pt x="1296" y="1014"/>
                      </a:lnTo>
                      <a:lnTo>
                        <a:pt x="1288" y="1019"/>
                      </a:lnTo>
                      <a:lnTo>
                        <a:pt x="1282" y="1026"/>
                      </a:lnTo>
                      <a:lnTo>
                        <a:pt x="1275" y="1032"/>
                      </a:lnTo>
                      <a:lnTo>
                        <a:pt x="1270" y="1040"/>
                      </a:lnTo>
                      <a:lnTo>
                        <a:pt x="1269" y="1040"/>
                      </a:lnTo>
                      <a:lnTo>
                        <a:pt x="1275" y="1011"/>
                      </a:lnTo>
                      <a:close/>
                      <a:moveTo>
                        <a:pt x="998" y="1182"/>
                      </a:moveTo>
                      <a:lnTo>
                        <a:pt x="1002" y="1182"/>
                      </a:lnTo>
                      <a:lnTo>
                        <a:pt x="1005" y="1190"/>
                      </a:lnTo>
                      <a:lnTo>
                        <a:pt x="1008" y="1198"/>
                      </a:lnTo>
                      <a:lnTo>
                        <a:pt x="1012" y="1204"/>
                      </a:lnTo>
                      <a:lnTo>
                        <a:pt x="1018" y="1208"/>
                      </a:lnTo>
                      <a:lnTo>
                        <a:pt x="1026" y="1212"/>
                      </a:lnTo>
                      <a:lnTo>
                        <a:pt x="1034" y="1213"/>
                      </a:lnTo>
                      <a:lnTo>
                        <a:pt x="1041" y="1214"/>
                      </a:lnTo>
                      <a:lnTo>
                        <a:pt x="1050" y="1214"/>
                      </a:lnTo>
                      <a:lnTo>
                        <a:pt x="1060" y="1214"/>
                      </a:lnTo>
                      <a:lnTo>
                        <a:pt x="1069" y="1213"/>
                      </a:lnTo>
                      <a:lnTo>
                        <a:pt x="1078" y="1212"/>
                      </a:lnTo>
                      <a:lnTo>
                        <a:pt x="1087" y="1211"/>
                      </a:lnTo>
                      <a:lnTo>
                        <a:pt x="1094" y="1207"/>
                      </a:lnTo>
                      <a:lnTo>
                        <a:pt x="1101" y="1204"/>
                      </a:lnTo>
                      <a:lnTo>
                        <a:pt x="1107" y="1199"/>
                      </a:lnTo>
                      <a:lnTo>
                        <a:pt x="1113" y="1194"/>
                      </a:lnTo>
                      <a:lnTo>
                        <a:pt x="1118" y="1189"/>
                      </a:lnTo>
                      <a:lnTo>
                        <a:pt x="1123" y="1183"/>
                      </a:lnTo>
                      <a:lnTo>
                        <a:pt x="1129" y="1175"/>
                      </a:lnTo>
                      <a:lnTo>
                        <a:pt x="1132" y="1168"/>
                      </a:lnTo>
                      <a:lnTo>
                        <a:pt x="1140" y="1150"/>
                      </a:lnTo>
                      <a:lnTo>
                        <a:pt x="1145" y="1128"/>
                      </a:lnTo>
                      <a:lnTo>
                        <a:pt x="1155" y="1083"/>
                      </a:lnTo>
                      <a:lnTo>
                        <a:pt x="1158" y="1073"/>
                      </a:lnTo>
                      <a:lnTo>
                        <a:pt x="1159" y="1064"/>
                      </a:lnTo>
                      <a:lnTo>
                        <a:pt x="1159" y="1056"/>
                      </a:lnTo>
                      <a:lnTo>
                        <a:pt x="1158" y="1049"/>
                      </a:lnTo>
                      <a:lnTo>
                        <a:pt x="1156" y="1041"/>
                      </a:lnTo>
                      <a:lnTo>
                        <a:pt x="1155" y="1035"/>
                      </a:lnTo>
                      <a:lnTo>
                        <a:pt x="1153" y="1030"/>
                      </a:lnTo>
                      <a:lnTo>
                        <a:pt x="1149" y="1025"/>
                      </a:lnTo>
                      <a:lnTo>
                        <a:pt x="1144" y="1021"/>
                      </a:lnTo>
                      <a:lnTo>
                        <a:pt x="1140" y="1017"/>
                      </a:lnTo>
                      <a:lnTo>
                        <a:pt x="1134" y="1013"/>
                      </a:lnTo>
                      <a:lnTo>
                        <a:pt x="1127" y="1011"/>
                      </a:lnTo>
                      <a:lnTo>
                        <a:pt x="1113" y="1008"/>
                      </a:lnTo>
                      <a:lnTo>
                        <a:pt x="1096" y="1007"/>
                      </a:lnTo>
                      <a:lnTo>
                        <a:pt x="1086" y="1007"/>
                      </a:lnTo>
                      <a:lnTo>
                        <a:pt x="1075" y="1008"/>
                      </a:lnTo>
                      <a:lnTo>
                        <a:pt x="1067" y="1011"/>
                      </a:lnTo>
                      <a:lnTo>
                        <a:pt x="1058" y="1014"/>
                      </a:lnTo>
                      <a:lnTo>
                        <a:pt x="1050" y="1019"/>
                      </a:lnTo>
                      <a:lnTo>
                        <a:pt x="1042" y="1026"/>
                      </a:lnTo>
                      <a:lnTo>
                        <a:pt x="1036" y="1033"/>
                      </a:lnTo>
                      <a:lnTo>
                        <a:pt x="1031" y="1042"/>
                      </a:lnTo>
                      <a:lnTo>
                        <a:pt x="1027" y="1042"/>
                      </a:lnTo>
                      <a:lnTo>
                        <a:pt x="1036" y="1011"/>
                      </a:lnTo>
                      <a:lnTo>
                        <a:pt x="970" y="1011"/>
                      </a:lnTo>
                      <a:lnTo>
                        <a:pt x="907" y="1299"/>
                      </a:lnTo>
                      <a:lnTo>
                        <a:pt x="973" y="1299"/>
                      </a:lnTo>
                      <a:lnTo>
                        <a:pt x="998" y="1182"/>
                      </a:lnTo>
                      <a:close/>
                      <a:moveTo>
                        <a:pt x="1083" y="1112"/>
                      </a:moveTo>
                      <a:lnTo>
                        <a:pt x="1079" y="1127"/>
                      </a:lnTo>
                      <a:lnTo>
                        <a:pt x="1077" y="1138"/>
                      </a:lnTo>
                      <a:lnTo>
                        <a:pt x="1072" y="1149"/>
                      </a:lnTo>
                      <a:lnTo>
                        <a:pt x="1068" y="1155"/>
                      </a:lnTo>
                      <a:lnTo>
                        <a:pt x="1061" y="1160"/>
                      </a:lnTo>
                      <a:lnTo>
                        <a:pt x="1055" y="1163"/>
                      </a:lnTo>
                      <a:lnTo>
                        <a:pt x="1046" y="1164"/>
                      </a:lnTo>
                      <a:lnTo>
                        <a:pt x="1036" y="1164"/>
                      </a:lnTo>
                      <a:lnTo>
                        <a:pt x="1026" y="1164"/>
                      </a:lnTo>
                      <a:lnTo>
                        <a:pt x="1020" y="1163"/>
                      </a:lnTo>
                      <a:lnTo>
                        <a:pt x="1016" y="1161"/>
                      </a:lnTo>
                      <a:lnTo>
                        <a:pt x="1013" y="1160"/>
                      </a:lnTo>
                      <a:lnTo>
                        <a:pt x="1012" y="1157"/>
                      </a:lnTo>
                      <a:lnTo>
                        <a:pt x="1011" y="1155"/>
                      </a:lnTo>
                      <a:lnTo>
                        <a:pt x="1008" y="1149"/>
                      </a:lnTo>
                      <a:lnTo>
                        <a:pt x="1010" y="1138"/>
                      </a:lnTo>
                      <a:lnTo>
                        <a:pt x="1011" y="1127"/>
                      </a:lnTo>
                      <a:lnTo>
                        <a:pt x="1015" y="1111"/>
                      </a:lnTo>
                      <a:lnTo>
                        <a:pt x="1017" y="1098"/>
                      </a:lnTo>
                      <a:lnTo>
                        <a:pt x="1021" y="1087"/>
                      </a:lnTo>
                      <a:lnTo>
                        <a:pt x="1025" y="1078"/>
                      </a:lnTo>
                      <a:lnTo>
                        <a:pt x="1030" y="1070"/>
                      </a:lnTo>
                      <a:lnTo>
                        <a:pt x="1035" y="1064"/>
                      </a:lnTo>
                      <a:lnTo>
                        <a:pt x="1041" y="1060"/>
                      </a:lnTo>
                      <a:lnTo>
                        <a:pt x="1050" y="1059"/>
                      </a:lnTo>
                      <a:lnTo>
                        <a:pt x="1060" y="1057"/>
                      </a:lnTo>
                      <a:lnTo>
                        <a:pt x="1070" y="1059"/>
                      </a:lnTo>
                      <a:lnTo>
                        <a:pt x="1078" y="1060"/>
                      </a:lnTo>
                      <a:lnTo>
                        <a:pt x="1080" y="1063"/>
                      </a:lnTo>
                      <a:lnTo>
                        <a:pt x="1083" y="1064"/>
                      </a:lnTo>
                      <a:lnTo>
                        <a:pt x="1086" y="1066"/>
                      </a:lnTo>
                      <a:lnTo>
                        <a:pt x="1087" y="1070"/>
                      </a:lnTo>
                      <a:lnTo>
                        <a:pt x="1088" y="1078"/>
                      </a:lnTo>
                      <a:lnTo>
                        <a:pt x="1088" y="1087"/>
                      </a:lnTo>
                      <a:lnTo>
                        <a:pt x="1086" y="1098"/>
                      </a:lnTo>
                      <a:lnTo>
                        <a:pt x="1083" y="1112"/>
                      </a:lnTo>
                      <a:close/>
                      <a:moveTo>
                        <a:pt x="943" y="1011"/>
                      </a:moveTo>
                      <a:lnTo>
                        <a:pt x="867" y="1011"/>
                      </a:lnTo>
                      <a:lnTo>
                        <a:pt x="830" y="1066"/>
                      </a:lnTo>
                      <a:lnTo>
                        <a:pt x="819" y="1011"/>
                      </a:lnTo>
                      <a:lnTo>
                        <a:pt x="743" y="1011"/>
                      </a:lnTo>
                      <a:lnTo>
                        <a:pt x="773" y="1106"/>
                      </a:lnTo>
                      <a:lnTo>
                        <a:pt x="691" y="1212"/>
                      </a:lnTo>
                      <a:lnTo>
                        <a:pt x="769" y="1212"/>
                      </a:lnTo>
                      <a:lnTo>
                        <a:pt x="812" y="1146"/>
                      </a:lnTo>
                      <a:lnTo>
                        <a:pt x="826" y="1212"/>
                      </a:lnTo>
                      <a:lnTo>
                        <a:pt x="903" y="1212"/>
                      </a:lnTo>
                      <a:lnTo>
                        <a:pt x="869" y="1106"/>
                      </a:lnTo>
                      <a:lnTo>
                        <a:pt x="943" y="1011"/>
                      </a:lnTo>
                      <a:close/>
                      <a:moveTo>
                        <a:pt x="696" y="1122"/>
                      </a:moveTo>
                      <a:lnTo>
                        <a:pt x="698" y="1112"/>
                      </a:lnTo>
                      <a:lnTo>
                        <a:pt x="701" y="1097"/>
                      </a:lnTo>
                      <a:lnTo>
                        <a:pt x="703" y="1083"/>
                      </a:lnTo>
                      <a:lnTo>
                        <a:pt x="705" y="1071"/>
                      </a:lnTo>
                      <a:lnTo>
                        <a:pt x="705" y="1060"/>
                      </a:lnTo>
                      <a:lnTo>
                        <a:pt x="703" y="1051"/>
                      </a:lnTo>
                      <a:lnTo>
                        <a:pt x="702" y="1042"/>
                      </a:lnTo>
                      <a:lnTo>
                        <a:pt x="700" y="1035"/>
                      </a:lnTo>
                      <a:lnTo>
                        <a:pt x="696" y="1028"/>
                      </a:lnTo>
                      <a:lnTo>
                        <a:pt x="691" y="1023"/>
                      </a:lnTo>
                      <a:lnTo>
                        <a:pt x="684" y="1018"/>
                      </a:lnTo>
                      <a:lnTo>
                        <a:pt x="677" y="1014"/>
                      </a:lnTo>
                      <a:lnTo>
                        <a:pt x="669" y="1012"/>
                      </a:lnTo>
                      <a:lnTo>
                        <a:pt x="659" y="1009"/>
                      </a:lnTo>
                      <a:lnTo>
                        <a:pt x="649" y="1008"/>
                      </a:lnTo>
                      <a:lnTo>
                        <a:pt x="636" y="1007"/>
                      </a:lnTo>
                      <a:lnTo>
                        <a:pt x="622" y="1007"/>
                      </a:lnTo>
                      <a:lnTo>
                        <a:pt x="608" y="1007"/>
                      </a:lnTo>
                      <a:lnTo>
                        <a:pt x="595" y="1008"/>
                      </a:lnTo>
                      <a:lnTo>
                        <a:pt x="583" y="1009"/>
                      </a:lnTo>
                      <a:lnTo>
                        <a:pt x="572" y="1012"/>
                      </a:lnTo>
                      <a:lnTo>
                        <a:pt x="562" y="1016"/>
                      </a:lnTo>
                      <a:lnTo>
                        <a:pt x="553" y="1019"/>
                      </a:lnTo>
                      <a:lnTo>
                        <a:pt x="545" y="1025"/>
                      </a:lnTo>
                      <a:lnTo>
                        <a:pt x="538" y="1030"/>
                      </a:lnTo>
                      <a:lnTo>
                        <a:pt x="531" y="1037"/>
                      </a:lnTo>
                      <a:lnTo>
                        <a:pt x="526" y="1045"/>
                      </a:lnTo>
                      <a:lnTo>
                        <a:pt x="521" y="1052"/>
                      </a:lnTo>
                      <a:lnTo>
                        <a:pt x="516" y="1063"/>
                      </a:lnTo>
                      <a:lnTo>
                        <a:pt x="508" y="1085"/>
                      </a:lnTo>
                      <a:lnTo>
                        <a:pt x="501" y="1112"/>
                      </a:lnTo>
                      <a:lnTo>
                        <a:pt x="498" y="1125"/>
                      </a:lnTo>
                      <a:lnTo>
                        <a:pt x="497" y="1137"/>
                      </a:lnTo>
                      <a:lnTo>
                        <a:pt x="496" y="1149"/>
                      </a:lnTo>
                      <a:lnTo>
                        <a:pt x="495" y="1159"/>
                      </a:lnTo>
                      <a:lnTo>
                        <a:pt x="496" y="1169"/>
                      </a:lnTo>
                      <a:lnTo>
                        <a:pt x="497" y="1178"/>
                      </a:lnTo>
                      <a:lnTo>
                        <a:pt x="500" y="1185"/>
                      </a:lnTo>
                      <a:lnTo>
                        <a:pt x="503" y="1192"/>
                      </a:lnTo>
                      <a:lnTo>
                        <a:pt x="508" y="1197"/>
                      </a:lnTo>
                      <a:lnTo>
                        <a:pt x="514" y="1202"/>
                      </a:lnTo>
                      <a:lnTo>
                        <a:pt x="521" y="1206"/>
                      </a:lnTo>
                      <a:lnTo>
                        <a:pt x="529" y="1209"/>
                      </a:lnTo>
                      <a:lnTo>
                        <a:pt x="539" y="1212"/>
                      </a:lnTo>
                      <a:lnTo>
                        <a:pt x="550" y="1213"/>
                      </a:lnTo>
                      <a:lnTo>
                        <a:pt x="563" y="1214"/>
                      </a:lnTo>
                      <a:lnTo>
                        <a:pt x="577" y="1214"/>
                      </a:lnTo>
                      <a:lnTo>
                        <a:pt x="597" y="1214"/>
                      </a:lnTo>
                      <a:lnTo>
                        <a:pt x="616" y="1213"/>
                      </a:lnTo>
                      <a:lnTo>
                        <a:pt x="625" y="1212"/>
                      </a:lnTo>
                      <a:lnTo>
                        <a:pt x="634" y="1211"/>
                      </a:lnTo>
                      <a:lnTo>
                        <a:pt x="641" y="1208"/>
                      </a:lnTo>
                      <a:lnTo>
                        <a:pt x="649" y="1204"/>
                      </a:lnTo>
                      <a:lnTo>
                        <a:pt x="657" y="1201"/>
                      </a:lnTo>
                      <a:lnTo>
                        <a:pt x="663" y="1197"/>
                      </a:lnTo>
                      <a:lnTo>
                        <a:pt x="669" y="1190"/>
                      </a:lnTo>
                      <a:lnTo>
                        <a:pt x="674" y="1184"/>
                      </a:lnTo>
                      <a:lnTo>
                        <a:pt x="679" y="1176"/>
                      </a:lnTo>
                      <a:lnTo>
                        <a:pt x="683" y="1169"/>
                      </a:lnTo>
                      <a:lnTo>
                        <a:pt x="687" y="1159"/>
                      </a:lnTo>
                      <a:lnTo>
                        <a:pt x="689" y="1147"/>
                      </a:lnTo>
                      <a:lnTo>
                        <a:pt x="624" y="1147"/>
                      </a:lnTo>
                      <a:lnTo>
                        <a:pt x="622" y="1155"/>
                      </a:lnTo>
                      <a:lnTo>
                        <a:pt x="619" y="1160"/>
                      </a:lnTo>
                      <a:lnTo>
                        <a:pt x="616" y="1164"/>
                      </a:lnTo>
                      <a:lnTo>
                        <a:pt x="611" y="1166"/>
                      </a:lnTo>
                      <a:lnTo>
                        <a:pt x="601" y="1169"/>
                      </a:lnTo>
                      <a:lnTo>
                        <a:pt x="587" y="1169"/>
                      </a:lnTo>
                      <a:lnTo>
                        <a:pt x="578" y="1169"/>
                      </a:lnTo>
                      <a:lnTo>
                        <a:pt x="570" y="1166"/>
                      </a:lnTo>
                      <a:lnTo>
                        <a:pt x="565" y="1164"/>
                      </a:lnTo>
                      <a:lnTo>
                        <a:pt x="563" y="1159"/>
                      </a:lnTo>
                      <a:lnTo>
                        <a:pt x="562" y="1152"/>
                      </a:lnTo>
                      <a:lnTo>
                        <a:pt x="562" y="1145"/>
                      </a:lnTo>
                      <a:lnTo>
                        <a:pt x="563" y="1135"/>
                      </a:lnTo>
                      <a:lnTo>
                        <a:pt x="564" y="1122"/>
                      </a:lnTo>
                      <a:lnTo>
                        <a:pt x="696" y="1122"/>
                      </a:lnTo>
                      <a:close/>
                      <a:moveTo>
                        <a:pt x="573" y="1087"/>
                      </a:moveTo>
                      <a:lnTo>
                        <a:pt x="576" y="1078"/>
                      </a:lnTo>
                      <a:lnTo>
                        <a:pt x="578" y="1070"/>
                      </a:lnTo>
                      <a:lnTo>
                        <a:pt x="582" y="1064"/>
                      </a:lnTo>
                      <a:lnTo>
                        <a:pt x="586" y="1060"/>
                      </a:lnTo>
                      <a:lnTo>
                        <a:pt x="591" y="1056"/>
                      </a:lnTo>
                      <a:lnTo>
                        <a:pt x="597" y="1055"/>
                      </a:lnTo>
                      <a:lnTo>
                        <a:pt x="603" y="1054"/>
                      </a:lnTo>
                      <a:lnTo>
                        <a:pt x="611" y="1052"/>
                      </a:lnTo>
                      <a:lnTo>
                        <a:pt x="620" y="1052"/>
                      </a:lnTo>
                      <a:lnTo>
                        <a:pt x="626" y="1054"/>
                      </a:lnTo>
                      <a:lnTo>
                        <a:pt x="631" y="1055"/>
                      </a:lnTo>
                      <a:lnTo>
                        <a:pt x="635" y="1059"/>
                      </a:lnTo>
                      <a:lnTo>
                        <a:pt x="638" y="1063"/>
                      </a:lnTo>
                      <a:lnTo>
                        <a:pt x="639" y="1069"/>
                      </a:lnTo>
                      <a:lnTo>
                        <a:pt x="639" y="1076"/>
                      </a:lnTo>
                      <a:lnTo>
                        <a:pt x="638" y="1087"/>
                      </a:lnTo>
                      <a:lnTo>
                        <a:pt x="573" y="1087"/>
                      </a:lnTo>
                      <a:close/>
                      <a:moveTo>
                        <a:pt x="2114" y="597"/>
                      </a:moveTo>
                      <a:lnTo>
                        <a:pt x="2198" y="597"/>
                      </a:lnTo>
                      <a:lnTo>
                        <a:pt x="2211" y="598"/>
                      </a:lnTo>
                      <a:lnTo>
                        <a:pt x="2219" y="599"/>
                      </a:lnTo>
                      <a:lnTo>
                        <a:pt x="2227" y="602"/>
                      </a:lnTo>
                      <a:lnTo>
                        <a:pt x="2232" y="607"/>
                      </a:lnTo>
                      <a:lnTo>
                        <a:pt x="2235" y="613"/>
                      </a:lnTo>
                      <a:lnTo>
                        <a:pt x="2235" y="621"/>
                      </a:lnTo>
                      <a:lnTo>
                        <a:pt x="2235" y="631"/>
                      </a:lnTo>
                      <a:lnTo>
                        <a:pt x="2232" y="644"/>
                      </a:lnTo>
                      <a:lnTo>
                        <a:pt x="2230" y="657"/>
                      </a:lnTo>
                      <a:lnTo>
                        <a:pt x="2226" y="668"/>
                      </a:lnTo>
                      <a:lnTo>
                        <a:pt x="2222" y="676"/>
                      </a:lnTo>
                      <a:lnTo>
                        <a:pt x="2217" y="682"/>
                      </a:lnTo>
                      <a:lnTo>
                        <a:pt x="2211" y="687"/>
                      </a:lnTo>
                      <a:lnTo>
                        <a:pt x="2203" y="689"/>
                      </a:lnTo>
                      <a:lnTo>
                        <a:pt x="2192" y="690"/>
                      </a:lnTo>
                      <a:lnTo>
                        <a:pt x="2178" y="690"/>
                      </a:lnTo>
                      <a:lnTo>
                        <a:pt x="2094" y="690"/>
                      </a:lnTo>
                      <a:lnTo>
                        <a:pt x="2114" y="597"/>
                      </a:lnTo>
                      <a:close/>
                      <a:moveTo>
                        <a:pt x="2075" y="779"/>
                      </a:moveTo>
                      <a:lnTo>
                        <a:pt x="2159" y="779"/>
                      </a:lnTo>
                      <a:lnTo>
                        <a:pt x="2169" y="780"/>
                      </a:lnTo>
                      <a:lnTo>
                        <a:pt x="2178" y="783"/>
                      </a:lnTo>
                      <a:lnTo>
                        <a:pt x="2185" y="787"/>
                      </a:lnTo>
                      <a:lnTo>
                        <a:pt x="2189" y="793"/>
                      </a:lnTo>
                      <a:lnTo>
                        <a:pt x="2193" y="801"/>
                      </a:lnTo>
                      <a:lnTo>
                        <a:pt x="2193" y="809"/>
                      </a:lnTo>
                      <a:lnTo>
                        <a:pt x="2193" y="818"/>
                      </a:lnTo>
                      <a:lnTo>
                        <a:pt x="2192" y="830"/>
                      </a:lnTo>
                      <a:lnTo>
                        <a:pt x="2173" y="912"/>
                      </a:lnTo>
                      <a:lnTo>
                        <a:pt x="2280" y="912"/>
                      </a:lnTo>
                      <a:lnTo>
                        <a:pt x="2302" y="816"/>
                      </a:lnTo>
                      <a:lnTo>
                        <a:pt x="2303" y="807"/>
                      </a:lnTo>
                      <a:lnTo>
                        <a:pt x="2304" y="799"/>
                      </a:lnTo>
                      <a:lnTo>
                        <a:pt x="2304" y="792"/>
                      </a:lnTo>
                      <a:lnTo>
                        <a:pt x="2304" y="785"/>
                      </a:lnTo>
                      <a:lnTo>
                        <a:pt x="2303" y="779"/>
                      </a:lnTo>
                      <a:lnTo>
                        <a:pt x="2300" y="774"/>
                      </a:lnTo>
                      <a:lnTo>
                        <a:pt x="2298" y="769"/>
                      </a:lnTo>
                      <a:lnTo>
                        <a:pt x="2295" y="764"/>
                      </a:lnTo>
                      <a:lnTo>
                        <a:pt x="2292" y="760"/>
                      </a:lnTo>
                      <a:lnTo>
                        <a:pt x="2286" y="756"/>
                      </a:lnTo>
                      <a:lnTo>
                        <a:pt x="2281" y="754"/>
                      </a:lnTo>
                      <a:lnTo>
                        <a:pt x="2275" y="750"/>
                      </a:lnTo>
                      <a:lnTo>
                        <a:pt x="2261" y="746"/>
                      </a:lnTo>
                      <a:lnTo>
                        <a:pt x="2245" y="744"/>
                      </a:lnTo>
                      <a:lnTo>
                        <a:pt x="2246" y="740"/>
                      </a:lnTo>
                      <a:lnTo>
                        <a:pt x="2269" y="733"/>
                      </a:lnTo>
                      <a:lnTo>
                        <a:pt x="2286" y="727"/>
                      </a:lnTo>
                      <a:lnTo>
                        <a:pt x="2295" y="723"/>
                      </a:lnTo>
                      <a:lnTo>
                        <a:pt x="2302" y="719"/>
                      </a:lnTo>
                      <a:lnTo>
                        <a:pt x="2308" y="714"/>
                      </a:lnTo>
                      <a:lnTo>
                        <a:pt x="2313" y="709"/>
                      </a:lnTo>
                      <a:lnTo>
                        <a:pt x="2318" y="703"/>
                      </a:lnTo>
                      <a:lnTo>
                        <a:pt x="2322" y="697"/>
                      </a:lnTo>
                      <a:lnTo>
                        <a:pt x="2326" y="688"/>
                      </a:lnTo>
                      <a:lnTo>
                        <a:pt x="2330" y="679"/>
                      </a:lnTo>
                      <a:lnTo>
                        <a:pt x="2336" y="657"/>
                      </a:lnTo>
                      <a:lnTo>
                        <a:pt x="2343" y="630"/>
                      </a:lnTo>
                      <a:lnTo>
                        <a:pt x="2346" y="612"/>
                      </a:lnTo>
                      <a:lnTo>
                        <a:pt x="2348" y="597"/>
                      </a:lnTo>
                      <a:lnTo>
                        <a:pt x="2348" y="583"/>
                      </a:lnTo>
                      <a:lnTo>
                        <a:pt x="2347" y="571"/>
                      </a:lnTo>
                      <a:lnTo>
                        <a:pt x="2346" y="560"/>
                      </a:lnTo>
                      <a:lnTo>
                        <a:pt x="2342" y="550"/>
                      </a:lnTo>
                      <a:lnTo>
                        <a:pt x="2337" y="541"/>
                      </a:lnTo>
                      <a:lnTo>
                        <a:pt x="2332" y="533"/>
                      </a:lnTo>
                      <a:lnTo>
                        <a:pt x="2324" y="527"/>
                      </a:lnTo>
                      <a:lnTo>
                        <a:pt x="2316" y="522"/>
                      </a:lnTo>
                      <a:lnTo>
                        <a:pt x="2305" y="518"/>
                      </a:lnTo>
                      <a:lnTo>
                        <a:pt x="2294" y="514"/>
                      </a:lnTo>
                      <a:lnTo>
                        <a:pt x="2281" y="512"/>
                      </a:lnTo>
                      <a:lnTo>
                        <a:pt x="2266" y="511"/>
                      </a:lnTo>
                      <a:lnTo>
                        <a:pt x="2251" y="509"/>
                      </a:lnTo>
                      <a:lnTo>
                        <a:pt x="2235" y="509"/>
                      </a:lnTo>
                      <a:lnTo>
                        <a:pt x="2027" y="509"/>
                      </a:lnTo>
                      <a:lnTo>
                        <a:pt x="1938" y="912"/>
                      </a:lnTo>
                      <a:lnTo>
                        <a:pt x="2046" y="912"/>
                      </a:lnTo>
                      <a:lnTo>
                        <a:pt x="2075" y="779"/>
                      </a:lnTo>
                      <a:close/>
                      <a:moveTo>
                        <a:pt x="1928" y="635"/>
                      </a:moveTo>
                      <a:lnTo>
                        <a:pt x="1932" y="618"/>
                      </a:lnTo>
                      <a:lnTo>
                        <a:pt x="1936" y="602"/>
                      </a:lnTo>
                      <a:lnTo>
                        <a:pt x="1937" y="585"/>
                      </a:lnTo>
                      <a:lnTo>
                        <a:pt x="1936" y="571"/>
                      </a:lnTo>
                      <a:lnTo>
                        <a:pt x="1935" y="560"/>
                      </a:lnTo>
                      <a:lnTo>
                        <a:pt x="1931" y="549"/>
                      </a:lnTo>
                      <a:lnTo>
                        <a:pt x="1926" y="540"/>
                      </a:lnTo>
                      <a:lnTo>
                        <a:pt x="1918" y="532"/>
                      </a:lnTo>
                      <a:lnTo>
                        <a:pt x="1911" y="526"/>
                      </a:lnTo>
                      <a:lnTo>
                        <a:pt x="1901" y="519"/>
                      </a:lnTo>
                      <a:lnTo>
                        <a:pt x="1889" y="516"/>
                      </a:lnTo>
                      <a:lnTo>
                        <a:pt x="1876" y="512"/>
                      </a:lnTo>
                      <a:lnTo>
                        <a:pt x="1863" y="509"/>
                      </a:lnTo>
                      <a:lnTo>
                        <a:pt x="1847" y="507"/>
                      </a:lnTo>
                      <a:lnTo>
                        <a:pt x="1831" y="506"/>
                      </a:lnTo>
                      <a:lnTo>
                        <a:pt x="1813" y="506"/>
                      </a:lnTo>
                      <a:lnTo>
                        <a:pt x="1794" y="506"/>
                      </a:lnTo>
                      <a:lnTo>
                        <a:pt x="1756" y="506"/>
                      </a:lnTo>
                      <a:lnTo>
                        <a:pt x="1722" y="509"/>
                      </a:lnTo>
                      <a:lnTo>
                        <a:pt x="1706" y="512"/>
                      </a:lnTo>
                      <a:lnTo>
                        <a:pt x="1692" y="514"/>
                      </a:lnTo>
                      <a:lnTo>
                        <a:pt x="1678" y="519"/>
                      </a:lnTo>
                      <a:lnTo>
                        <a:pt x="1664" y="526"/>
                      </a:lnTo>
                      <a:lnTo>
                        <a:pt x="1652" y="532"/>
                      </a:lnTo>
                      <a:lnTo>
                        <a:pt x="1641" y="541"/>
                      </a:lnTo>
                      <a:lnTo>
                        <a:pt x="1631" y="551"/>
                      </a:lnTo>
                      <a:lnTo>
                        <a:pt x="1622" y="563"/>
                      </a:lnTo>
                      <a:lnTo>
                        <a:pt x="1613" y="576"/>
                      </a:lnTo>
                      <a:lnTo>
                        <a:pt x="1607" y="592"/>
                      </a:lnTo>
                      <a:lnTo>
                        <a:pt x="1601" y="608"/>
                      </a:lnTo>
                      <a:lnTo>
                        <a:pt x="1596" y="628"/>
                      </a:lnTo>
                      <a:lnTo>
                        <a:pt x="1593" y="642"/>
                      </a:lnTo>
                      <a:lnTo>
                        <a:pt x="1592" y="655"/>
                      </a:lnTo>
                      <a:lnTo>
                        <a:pt x="1592" y="666"/>
                      </a:lnTo>
                      <a:lnTo>
                        <a:pt x="1592" y="678"/>
                      </a:lnTo>
                      <a:lnTo>
                        <a:pt x="1594" y="687"/>
                      </a:lnTo>
                      <a:lnTo>
                        <a:pt x="1597" y="695"/>
                      </a:lnTo>
                      <a:lnTo>
                        <a:pt x="1601" y="703"/>
                      </a:lnTo>
                      <a:lnTo>
                        <a:pt x="1604" y="709"/>
                      </a:lnTo>
                      <a:lnTo>
                        <a:pt x="1609" y="714"/>
                      </a:lnTo>
                      <a:lnTo>
                        <a:pt x="1616" y="719"/>
                      </a:lnTo>
                      <a:lnTo>
                        <a:pt x="1622" y="723"/>
                      </a:lnTo>
                      <a:lnTo>
                        <a:pt x="1628" y="727"/>
                      </a:lnTo>
                      <a:lnTo>
                        <a:pt x="1642" y="732"/>
                      </a:lnTo>
                      <a:lnTo>
                        <a:pt x="1659" y="736"/>
                      </a:lnTo>
                      <a:lnTo>
                        <a:pt x="1758" y="751"/>
                      </a:lnTo>
                      <a:lnTo>
                        <a:pt x="1773" y="754"/>
                      </a:lnTo>
                      <a:lnTo>
                        <a:pt x="1783" y="757"/>
                      </a:lnTo>
                      <a:lnTo>
                        <a:pt x="1790" y="761"/>
                      </a:lnTo>
                      <a:lnTo>
                        <a:pt x="1795" y="766"/>
                      </a:lnTo>
                      <a:lnTo>
                        <a:pt x="1798" y="773"/>
                      </a:lnTo>
                      <a:lnTo>
                        <a:pt x="1799" y="778"/>
                      </a:lnTo>
                      <a:lnTo>
                        <a:pt x="1799" y="784"/>
                      </a:lnTo>
                      <a:lnTo>
                        <a:pt x="1798" y="790"/>
                      </a:lnTo>
                      <a:lnTo>
                        <a:pt x="1794" y="802"/>
                      </a:lnTo>
                      <a:lnTo>
                        <a:pt x="1790" y="811"/>
                      </a:lnTo>
                      <a:lnTo>
                        <a:pt x="1788" y="814"/>
                      </a:lnTo>
                      <a:lnTo>
                        <a:pt x="1784" y="817"/>
                      </a:lnTo>
                      <a:lnTo>
                        <a:pt x="1780" y="821"/>
                      </a:lnTo>
                      <a:lnTo>
                        <a:pt x="1776" y="822"/>
                      </a:lnTo>
                      <a:lnTo>
                        <a:pt x="1766" y="826"/>
                      </a:lnTo>
                      <a:lnTo>
                        <a:pt x="1755" y="828"/>
                      </a:lnTo>
                      <a:lnTo>
                        <a:pt x="1740" y="830"/>
                      </a:lnTo>
                      <a:lnTo>
                        <a:pt x="1722" y="830"/>
                      </a:lnTo>
                      <a:lnTo>
                        <a:pt x="1704" y="830"/>
                      </a:lnTo>
                      <a:lnTo>
                        <a:pt x="1689" y="828"/>
                      </a:lnTo>
                      <a:lnTo>
                        <a:pt x="1679" y="826"/>
                      </a:lnTo>
                      <a:lnTo>
                        <a:pt x="1670" y="822"/>
                      </a:lnTo>
                      <a:lnTo>
                        <a:pt x="1668" y="819"/>
                      </a:lnTo>
                      <a:lnTo>
                        <a:pt x="1665" y="816"/>
                      </a:lnTo>
                      <a:lnTo>
                        <a:pt x="1664" y="812"/>
                      </a:lnTo>
                      <a:lnTo>
                        <a:pt x="1663" y="808"/>
                      </a:lnTo>
                      <a:lnTo>
                        <a:pt x="1663" y="797"/>
                      </a:lnTo>
                      <a:lnTo>
                        <a:pt x="1665" y="783"/>
                      </a:lnTo>
                      <a:lnTo>
                        <a:pt x="1561" y="783"/>
                      </a:lnTo>
                      <a:lnTo>
                        <a:pt x="1558" y="804"/>
                      </a:lnTo>
                      <a:lnTo>
                        <a:pt x="1555" y="823"/>
                      </a:lnTo>
                      <a:lnTo>
                        <a:pt x="1555" y="841"/>
                      </a:lnTo>
                      <a:lnTo>
                        <a:pt x="1556" y="855"/>
                      </a:lnTo>
                      <a:lnTo>
                        <a:pt x="1560" y="868"/>
                      </a:lnTo>
                      <a:lnTo>
                        <a:pt x="1565" y="879"/>
                      </a:lnTo>
                      <a:lnTo>
                        <a:pt x="1571" y="888"/>
                      </a:lnTo>
                      <a:lnTo>
                        <a:pt x="1579" y="895"/>
                      </a:lnTo>
                      <a:lnTo>
                        <a:pt x="1589" y="902"/>
                      </a:lnTo>
                      <a:lnTo>
                        <a:pt x="1601" y="907"/>
                      </a:lnTo>
                      <a:lnTo>
                        <a:pt x="1615" y="911"/>
                      </a:lnTo>
                      <a:lnTo>
                        <a:pt x="1630" y="913"/>
                      </a:lnTo>
                      <a:lnTo>
                        <a:pt x="1645" y="916"/>
                      </a:lnTo>
                      <a:lnTo>
                        <a:pt x="1663" y="917"/>
                      </a:lnTo>
                      <a:lnTo>
                        <a:pt x="1683" y="917"/>
                      </a:lnTo>
                      <a:lnTo>
                        <a:pt x="1703" y="918"/>
                      </a:lnTo>
                      <a:lnTo>
                        <a:pt x="1730" y="917"/>
                      </a:lnTo>
                      <a:lnTo>
                        <a:pt x="1754" y="917"/>
                      </a:lnTo>
                      <a:lnTo>
                        <a:pt x="1776" y="914"/>
                      </a:lnTo>
                      <a:lnTo>
                        <a:pt x="1795" y="912"/>
                      </a:lnTo>
                      <a:lnTo>
                        <a:pt x="1812" y="909"/>
                      </a:lnTo>
                      <a:lnTo>
                        <a:pt x="1827" y="904"/>
                      </a:lnTo>
                      <a:lnTo>
                        <a:pt x="1841" y="899"/>
                      </a:lnTo>
                      <a:lnTo>
                        <a:pt x="1852" y="893"/>
                      </a:lnTo>
                      <a:lnTo>
                        <a:pt x="1863" y="884"/>
                      </a:lnTo>
                      <a:lnTo>
                        <a:pt x="1871" y="875"/>
                      </a:lnTo>
                      <a:lnTo>
                        <a:pt x="1879" y="864"/>
                      </a:lnTo>
                      <a:lnTo>
                        <a:pt x="1887" y="851"/>
                      </a:lnTo>
                      <a:lnTo>
                        <a:pt x="1892" y="837"/>
                      </a:lnTo>
                      <a:lnTo>
                        <a:pt x="1898" y="821"/>
                      </a:lnTo>
                      <a:lnTo>
                        <a:pt x="1903" y="803"/>
                      </a:lnTo>
                      <a:lnTo>
                        <a:pt x="1907" y="783"/>
                      </a:lnTo>
                      <a:lnTo>
                        <a:pt x="1909" y="774"/>
                      </a:lnTo>
                      <a:lnTo>
                        <a:pt x="1911" y="764"/>
                      </a:lnTo>
                      <a:lnTo>
                        <a:pt x="1911" y="755"/>
                      </a:lnTo>
                      <a:lnTo>
                        <a:pt x="1911" y="747"/>
                      </a:lnTo>
                      <a:lnTo>
                        <a:pt x="1909" y="740"/>
                      </a:lnTo>
                      <a:lnTo>
                        <a:pt x="1908" y="732"/>
                      </a:lnTo>
                      <a:lnTo>
                        <a:pt x="1906" y="726"/>
                      </a:lnTo>
                      <a:lnTo>
                        <a:pt x="1903" y="719"/>
                      </a:lnTo>
                      <a:lnTo>
                        <a:pt x="1899" y="714"/>
                      </a:lnTo>
                      <a:lnTo>
                        <a:pt x="1894" y="709"/>
                      </a:lnTo>
                      <a:lnTo>
                        <a:pt x="1889" y="704"/>
                      </a:lnTo>
                      <a:lnTo>
                        <a:pt x="1883" y="701"/>
                      </a:lnTo>
                      <a:lnTo>
                        <a:pt x="1876" y="697"/>
                      </a:lnTo>
                      <a:lnTo>
                        <a:pt x="1869" y="694"/>
                      </a:lnTo>
                      <a:lnTo>
                        <a:pt x="1860" y="692"/>
                      </a:lnTo>
                      <a:lnTo>
                        <a:pt x="1851" y="689"/>
                      </a:lnTo>
                      <a:lnTo>
                        <a:pt x="1752" y="669"/>
                      </a:lnTo>
                      <a:lnTo>
                        <a:pt x="1737" y="665"/>
                      </a:lnTo>
                      <a:lnTo>
                        <a:pt x="1726" y="663"/>
                      </a:lnTo>
                      <a:lnTo>
                        <a:pt x="1716" y="659"/>
                      </a:lnTo>
                      <a:lnTo>
                        <a:pt x="1709" y="656"/>
                      </a:lnTo>
                      <a:lnTo>
                        <a:pt x="1707" y="654"/>
                      </a:lnTo>
                      <a:lnTo>
                        <a:pt x="1704" y="651"/>
                      </a:lnTo>
                      <a:lnTo>
                        <a:pt x="1703" y="649"/>
                      </a:lnTo>
                      <a:lnTo>
                        <a:pt x="1702" y="645"/>
                      </a:lnTo>
                      <a:lnTo>
                        <a:pt x="1702" y="637"/>
                      </a:lnTo>
                      <a:lnTo>
                        <a:pt x="1703" y="628"/>
                      </a:lnTo>
                      <a:lnTo>
                        <a:pt x="1706" y="621"/>
                      </a:lnTo>
                      <a:lnTo>
                        <a:pt x="1708" y="613"/>
                      </a:lnTo>
                      <a:lnTo>
                        <a:pt x="1712" y="607"/>
                      </a:lnTo>
                      <a:lnTo>
                        <a:pt x="1718" y="602"/>
                      </a:lnTo>
                      <a:lnTo>
                        <a:pt x="1727" y="598"/>
                      </a:lnTo>
                      <a:lnTo>
                        <a:pt x="1740" y="595"/>
                      </a:lnTo>
                      <a:lnTo>
                        <a:pt x="1755" y="594"/>
                      </a:lnTo>
                      <a:lnTo>
                        <a:pt x="1774" y="593"/>
                      </a:lnTo>
                      <a:lnTo>
                        <a:pt x="1789" y="593"/>
                      </a:lnTo>
                      <a:lnTo>
                        <a:pt x="1802" y="594"/>
                      </a:lnTo>
                      <a:lnTo>
                        <a:pt x="1811" y="595"/>
                      </a:lnTo>
                      <a:lnTo>
                        <a:pt x="1820" y="599"/>
                      </a:lnTo>
                      <a:lnTo>
                        <a:pt x="1822" y="602"/>
                      </a:lnTo>
                      <a:lnTo>
                        <a:pt x="1825" y="604"/>
                      </a:lnTo>
                      <a:lnTo>
                        <a:pt x="1826" y="607"/>
                      </a:lnTo>
                      <a:lnTo>
                        <a:pt x="1827" y="612"/>
                      </a:lnTo>
                      <a:lnTo>
                        <a:pt x="1827" y="622"/>
                      </a:lnTo>
                      <a:lnTo>
                        <a:pt x="1826" y="635"/>
                      </a:lnTo>
                      <a:lnTo>
                        <a:pt x="1928" y="635"/>
                      </a:lnTo>
                      <a:close/>
                      <a:moveTo>
                        <a:pt x="1321" y="597"/>
                      </a:moveTo>
                      <a:lnTo>
                        <a:pt x="1394" y="597"/>
                      </a:lnTo>
                      <a:lnTo>
                        <a:pt x="1408" y="598"/>
                      </a:lnTo>
                      <a:lnTo>
                        <a:pt x="1420" y="599"/>
                      </a:lnTo>
                      <a:lnTo>
                        <a:pt x="1423" y="602"/>
                      </a:lnTo>
                      <a:lnTo>
                        <a:pt x="1427" y="603"/>
                      </a:lnTo>
                      <a:lnTo>
                        <a:pt x="1430" y="606"/>
                      </a:lnTo>
                      <a:lnTo>
                        <a:pt x="1432" y="609"/>
                      </a:lnTo>
                      <a:lnTo>
                        <a:pt x="1435" y="617"/>
                      </a:lnTo>
                      <a:lnTo>
                        <a:pt x="1435" y="626"/>
                      </a:lnTo>
                      <a:lnTo>
                        <a:pt x="1434" y="638"/>
                      </a:lnTo>
                      <a:lnTo>
                        <a:pt x="1431" y="652"/>
                      </a:lnTo>
                      <a:lnTo>
                        <a:pt x="1428" y="664"/>
                      </a:lnTo>
                      <a:lnTo>
                        <a:pt x="1425" y="674"/>
                      </a:lnTo>
                      <a:lnTo>
                        <a:pt x="1420" y="682"/>
                      </a:lnTo>
                      <a:lnTo>
                        <a:pt x="1415" y="688"/>
                      </a:lnTo>
                      <a:lnTo>
                        <a:pt x="1407" y="692"/>
                      </a:lnTo>
                      <a:lnTo>
                        <a:pt x="1398" y="694"/>
                      </a:lnTo>
                      <a:lnTo>
                        <a:pt x="1387" y="695"/>
                      </a:lnTo>
                      <a:lnTo>
                        <a:pt x="1373" y="697"/>
                      </a:lnTo>
                      <a:lnTo>
                        <a:pt x="1299" y="697"/>
                      </a:lnTo>
                      <a:lnTo>
                        <a:pt x="1321" y="597"/>
                      </a:lnTo>
                      <a:close/>
                      <a:moveTo>
                        <a:pt x="1280" y="784"/>
                      </a:moveTo>
                      <a:lnTo>
                        <a:pt x="1375" y="784"/>
                      </a:lnTo>
                      <a:lnTo>
                        <a:pt x="1396" y="784"/>
                      </a:lnTo>
                      <a:lnTo>
                        <a:pt x="1413" y="784"/>
                      </a:lnTo>
                      <a:lnTo>
                        <a:pt x="1430" y="782"/>
                      </a:lnTo>
                      <a:lnTo>
                        <a:pt x="1445" y="780"/>
                      </a:lnTo>
                      <a:lnTo>
                        <a:pt x="1459" y="776"/>
                      </a:lnTo>
                      <a:lnTo>
                        <a:pt x="1470" y="773"/>
                      </a:lnTo>
                      <a:lnTo>
                        <a:pt x="1482" y="768"/>
                      </a:lnTo>
                      <a:lnTo>
                        <a:pt x="1492" y="760"/>
                      </a:lnTo>
                      <a:lnTo>
                        <a:pt x="1501" y="752"/>
                      </a:lnTo>
                      <a:lnTo>
                        <a:pt x="1508" y="744"/>
                      </a:lnTo>
                      <a:lnTo>
                        <a:pt x="1515" y="732"/>
                      </a:lnTo>
                      <a:lnTo>
                        <a:pt x="1521" y="719"/>
                      </a:lnTo>
                      <a:lnTo>
                        <a:pt x="1527" y="706"/>
                      </a:lnTo>
                      <a:lnTo>
                        <a:pt x="1532" y="689"/>
                      </a:lnTo>
                      <a:lnTo>
                        <a:pt x="1537" y="671"/>
                      </a:lnTo>
                      <a:lnTo>
                        <a:pt x="1542" y="651"/>
                      </a:lnTo>
                      <a:lnTo>
                        <a:pt x="1546" y="632"/>
                      </a:lnTo>
                      <a:lnTo>
                        <a:pt x="1549" y="614"/>
                      </a:lnTo>
                      <a:lnTo>
                        <a:pt x="1550" y="599"/>
                      </a:lnTo>
                      <a:lnTo>
                        <a:pt x="1549" y="584"/>
                      </a:lnTo>
                      <a:lnTo>
                        <a:pt x="1547" y="571"/>
                      </a:lnTo>
                      <a:lnTo>
                        <a:pt x="1545" y="560"/>
                      </a:lnTo>
                      <a:lnTo>
                        <a:pt x="1541" y="550"/>
                      </a:lnTo>
                      <a:lnTo>
                        <a:pt x="1535" y="541"/>
                      </a:lnTo>
                      <a:lnTo>
                        <a:pt x="1528" y="532"/>
                      </a:lnTo>
                      <a:lnTo>
                        <a:pt x="1520" y="526"/>
                      </a:lnTo>
                      <a:lnTo>
                        <a:pt x="1509" y="521"/>
                      </a:lnTo>
                      <a:lnTo>
                        <a:pt x="1498" y="516"/>
                      </a:lnTo>
                      <a:lnTo>
                        <a:pt x="1484" y="513"/>
                      </a:lnTo>
                      <a:lnTo>
                        <a:pt x="1470" y="511"/>
                      </a:lnTo>
                      <a:lnTo>
                        <a:pt x="1454" y="509"/>
                      </a:lnTo>
                      <a:lnTo>
                        <a:pt x="1436" y="509"/>
                      </a:lnTo>
                      <a:lnTo>
                        <a:pt x="1234" y="509"/>
                      </a:lnTo>
                      <a:lnTo>
                        <a:pt x="1144" y="912"/>
                      </a:lnTo>
                      <a:lnTo>
                        <a:pt x="1251" y="912"/>
                      </a:lnTo>
                      <a:lnTo>
                        <a:pt x="1280" y="784"/>
                      </a:lnTo>
                      <a:close/>
                      <a:moveTo>
                        <a:pt x="1135" y="635"/>
                      </a:moveTo>
                      <a:lnTo>
                        <a:pt x="1139" y="618"/>
                      </a:lnTo>
                      <a:lnTo>
                        <a:pt x="1141" y="602"/>
                      </a:lnTo>
                      <a:lnTo>
                        <a:pt x="1142" y="585"/>
                      </a:lnTo>
                      <a:lnTo>
                        <a:pt x="1142" y="571"/>
                      </a:lnTo>
                      <a:lnTo>
                        <a:pt x="1141" y="560"/>
                      </a:lnTo>
                      <a:lnTo>
                        <a:pt x="1137" y="549"/>
                      </a:lnTo>
                      <a:lnTo>
                        <a:pt x="1132" y="540"/>
                      </a:lnTo>
                      <a:lnTo>
                        <a:pt x="1125" y="532"/>
                      </a:lnTo>
                      <a:lnTo>
                        <a:pt x="1117" y="526"/>
                      </a:lnTo>
                      <a:lnTo>
                        <a:pt x="1107" y="519"/>
                      </a:lnTo>
                      <a:lnTo>
                        <a:pt x="1096" y="516"/>
                      </a:lnTo>
                      <a:lnTo>
                        <a:pt x="1083" y="512"/>
                      </a:lnTo>
                      <a:lnTo>
                        <a:pt x="1069" y="509"/>
                      </a:lnTo>
                      <a:lnTo>
                        <a:pt x="1054" y="507"/>
                      </a:lnTo>
                      <a:lnTo>
                        <a:pt x="1037" y="506"/>
                      </a:lnTo>
                      <a:lnTo>
                        <a:pt x="1018" y="506"/>
                      </a:lnTo>
                      <a:lnTo>
                        <a:pt x="999" y="506"/>
                      </a:lnTo>
                      <a:lnTo>
                        <a:pt x="962" y="506"/>
                      </a:lnTo>
                      <a:lnTo>
                        <a:pt x="927" y="509"/>
                      </a:lnTo>
                      <a:lnTo>
                        <a:pt x="912" y="512"/>
                      </a:lnTo>
                      <a:lnTo>
                        <a:pt x="897" y="514"/>
                      </a:lnTo>
                      <a:lnTo>
                        <a:pt x="883" y="519"/>
                      </a:lnTo>
                      <a:lnTo>
                        <a:pt x="870" y="526"/>
                      </a:lnTo>
                      <a:lnTo>
                        <a:pt x="858" y="532"/>
                      </a:lnTo>
                      <a:lnTo>
                        <a:pt x="848" y="541"/>
                      </a:lnTo>
                      <a:lnTo>
                        <a:pt x="837" y="551"/>
                      </a:lnTo>
                      <a:lnTo>
                        <a:pt x="829" y="563"/>
                      </a:lnTo>
                      <a:lnTo>
                        <a:pt x="820" y="576"/>
                      </a:lnTo>
                      <a:lnTo>
                        <a:pt x="813" y="592"/>
                      </a:lnTo>
                      <a:lnTo>
                        <a:pt x="807" y="608"/>
                      </a:lnTo>
                      <a:lnTo>
                        <a:pt x="802" y="628"/>
                      </a:lnTo>
                      <a:lnTo>
                        <a:pt x="800" y="642"/>
                      </a:lnTo>
                      <a:lnTo>
                        <a:pt x="798" y="655"/>
                      </a:lnTo>
                      <a:lnTo>
                        <a:pt x="797" y="666"/>
                      </a:lnTo>
                      <a:lnTo>
                        <a:pt x="798" y="678"/>
                      </a:lnTo>
                      <a:lnTo>
                        <a:pt x="800" y="687"/>
                      </a:lnTo>
                      <a:lnTo>
                        <a:pt x="803" y="695"/>
                      </a:lnTo>
                      <a:lnTo>
                        <a:pt x="806" y="703"/>
                      </a:lnTo>
                      <a:lnTo>
                        <a:pt x="811" y="709"/>
                      </a:lnTo>
                      <a:lnTo>
                        <a:pt x="816" y="714"/>
                      </a:lnTo>
                      <a:lnTo>
                        <a:pt x="821" y="719"/>
                      </a:lnTo>
                      <a:lnTo>
                        <a:pt x="827" y="723"/>
                      </a:lnTo>
                      <a:lnTo>
                        <a:pt x="835" y="727"/>
                      </a:lnTo>
                      <a:lnTo>
                        <a:pt x="849" y="732"/>
                      </a:lnTo>
                      <a:lnTo>
                        <a:pt x="864" y="736"/>
                      </a:lnTo>
                      <a:lnTo>
                        <a:pt x="964" y="751"/>
                      </a:lnTo>
                      <a:lnTo>
                        <a:pt x="978" y="754"/>
                      </a:lnTo>
                      <a:lnTo>
                        <a:pt x="989" y="757"/>
                      </a:lnTo>
                      <a:lnTo>
                        <a:pt x="997" y="761"/>
                      </a:lnTo>
                      <a:lnTo>
                        <a:pt x="1002" y="766"/>
                      </a:lnTo>
                      <a:lnTo>
                        <a:pt x="1005" y="773"/>
                      </a:lnTo>
                      <a:lnTo>
                        <a:pt x="1006" y="778"/>
                      </a:lnTo>
                      <a:lnTo>
                        <a:pt x="1006" y="784"/>
                      </a:lnTo>
                      <a:lnTo>
                        <a:pt x="1005" y="790"/>
                      </a:lnTo>
                      <a:lnTo>
                        <a:pt x="1001" y="802"/>
                      </a:lnTo>
                      <a:lnTo>
                        <a:pt x="997" y="811"/>
                      </a:lnTo>
                      <a:lnTo>
                        <a:pt x="993" y="814"/>
                      </a:lnTo>
                      <a:lnTo>
                        <a:pt x="991" y="817"/>
                      </a:lnTo>
                      <a:lnTo>
                        <a:pt x="987" y="821"/>
                      </a:lnTo>
                      <a:lnTo>
                        <a:pt x="983" y="822"/>
                      </a:lnTo>
                      <a:lnTo>
                        <a:pt x="973" y="826"/>
                      </a:lnTo>
                      <a:lnTo>
                        <a:pt x="960" y="828"/>
                      </a:lnTo>
                      <a:lnTo>
                        <a:pt x="946" y="830"/>
                      </a:lnTo>
                      <a:lnTo>
                        <a:pt x="929" y="830"/>
                      </a:lnTo>
                      <a:lnTo>
                        <a:pt x="911" y="830"/>
                      </a:lnTo>
                      <a:lnTo>
                        <a:pt x="896" y="828"/>
                      </a:lnTo>
                      <a:lnTo>
                        <a:pt x="884" y="826"/>
                      </a:lnTo>
                      <a:lnTo>
                        <a:pt x="877" y="822"/>
                      </a:lnTo>
                      <a:lnTo>
                        <a:pt x="873" y="819"/>
                      </a:lnTo>
                      <a:lnTo>
                        <a:pt x="872" y="816"/>
                      </a:lnTo>
                      <a:lnTo>
                        <a:pt x="869" y="812"/>
                      </a:lnTo>
                      <a:lnTo>
                        <a:pt x="869" y="808"/>
                      </a:lnTo>
                      <a:lnTo>
                        <a:pt x="869" y="797"/>
                      </a:lnTo>
                      <a:lnTo>
                        <a:pt x="870" y="783"/>
                      </a:lnTo>
                      <a:lnTo>
                        <a:pt x="768" y="783"/>
                      </a:lnTo>
                      <a:lnTo>
                        <a:pt x="764" y="804"/>
                      </a:lnTo>
                      <a:lnTo>
                        <a:pt x="762" y="823"/>
                      </a:lnTo>
                      <a:lnTo>
                        <a:pt x="762" y="841"/>
                      </a:lnTo>
                      <a:lnTo>
                        <a:pt x="763" y="855"/>
                      </a:lnTo>
                      <a:lnTo>
                        <a:pt x="765" y="868"/>
                      </a:lnTo>
                      <a:lnTo>
                        <a:pt x="770" y="879"/>
                      </a:lnTo>
                      <a:lnTo>
                        <a:pt x="778" y="888"/>
                      </a:lnTo>
                      <a:lnTo>
                        <a:pt x="786" y="895"/>
                      </a:lnTo>
                      <a:lnTo>
                        <a:pt x="796" y="902"/>
                      </a:lnTo>
                      <a:lnTo>
                        <a:pt x="807" y="907"/>
                      </a:lnTo>
                      <a:lnTo>
                        <a:pt x="821" y="911"/>
                      </a:lnTo>
                      <a:lnTo>
                        <a:pt x="835" y="913"/>
                      </a:lnTo>
                      <a:lnTo>
                        <a:pt x="851" y="916"/>
                      </a:lnTo>
                      <a:lnTo>
                        <a:pt x="869" y="917"/>
                      </a:lnTo>
                      <a:lnTo>
                        <a:pt x="888" y="917"/>
                      </a:lnTo>
                      <a:lnTo>
                        <a:pt x="910" y="918"/>
                      </a:lnTo>
                      <a:lnTo>
                        <a:pt x="936" y="917"/>
                      </a:lnTo>
                      <a:lnTo>
                        <a:pt x="960" y="917"/>
                      </a:lnTo>
                      <a:lnTo>
                        <a:pt x="982" y="914"/>
                      </a:lnTo>
                      <a:lnTo>
                        <a:pt x="1002" y="912"/>
                      </a:lnTo>
                      <a:lnTo>
                        <a:pt x="1018" y="909"/>
                      </a:lnTo>
                      <a:lnTo>
                        <a:pt x="1034" y="904"/>
                      </a:lnTo>
                      <a:lnTo>
                        <a:pt x="1048" y="899"/>
                      </a:lnTo>
                      <a:lnTo>
                        <a:pt x="1059" y="893"/>
                      </a:lnTo>
                      <a:lnTo>
                        <a:pt x="1069" y="884"/>
                      </a:lnTo>
                      <a:lnTo>
                        <a:pt x="1078" y="875"/>
                      </a:lnTo>
                      <a:lnTo>
                        <a:pt x="1086" y="864"/>
                      </a:lnTo>
                      <a:lnTo>
                        <a:pt x="1092" y="851"/>
                      </a:lnTo>
                      <a:lnTo>
                        <a:pt x="1098" y="837"/>
                      </a:lnTo>
                      <a:lnTo>
                        <a:pt x="1103" y="821"/>
                      </a:lnTo>
                      <a:lnTo>
                        <a:pt x="1108" y="803"/>
                      </a:lnTo>
                      <a:lnTo>
                        <a:pt x="1113" y="783"/>
                      </a:lnTo>
                      <a:lnTo>
                        <a:pt x="1116" y="774"/>
                      </a:lnTo>
                      <a:lnTo>
                        <a:pt x="1116" y="764"/>
                      </a:lnTo>
                      <a:lnTo>
                        <a:pt x="1117" y="755"/>
                      </a:lnTo>
                      <a:lnTo>
                        <a:pt x="1117" y="747"/>
                      </a:lnTo>
                      <a:lnTo>
                        <a:pt x="1116" y="740"/>
                      </a:lnTo>
                      <a:lnTo>
                        <a:pt x="1115" y="732"/>
                      </a:lnTo>
                      <a:lnTo>
                        <a:pt x="1112" y="726"/>
                      </a:lnTo>
                      <a:lnTo>
                        <a:pt x="1108" y="719"/>
                      </a:lnTo>
                      <a:lnTo>
                        <a:pt x="1105" y="714"/>
                      </a:lnTo>
                      <a:lnTo>
                        <a:pt x="1101" y="709"/>
                      </a:lnTo>
                      <a:lnTo>
                        <a:pt x="1096" y="704"/>
                      </a:lnTo>
                      <a:lnTo>
                        <a:pt x="1089" y="701"/>
                      </a:lnTo>
                      <a:lnTo>
                        <a:pt x="1083" y="697"/>
                      </a:lnTo>
                      <a:lnTo>
                        <a:pt x="1075" y="694"/>
                      </a:lnTo>
                      <a:lnTo>
                        <a:pt x="1067" y="692"/>
                      </a:lnTo>
                      <a:lnTo>
                        <a:pt x="1058" y="689"/>
                      </a:lnTo>
                      <a:lnTo>
                        <a:pt x="959" y="669"/>
                      </a:lnTo>
                      <a:lnTo>
                        <a:pt x="944" y="665"/>
                      </a:lnTo>
                      <a:lnTo>
                        <a:pt x="931" y="663"/>
                      </a:lnTo>
                      <a:lnTo>
                        <a:pt x="922" y="659"/>
                      </a:lnTo>
                      <a:lnTo>
                        <a:pt x="915" y="656"/>
                      </a:lnTo>
                      <a:lnTo>
                        <a:pt x="912" y="654"/>
                      </a:lnTo>
                      <a:lnTo>
                        <a:pt x="911" y="651"/>
                      </a:lnTo>
                      <a:lnTo>
                        <a:pt x="910" y="649"/>
                      </a:lnTo>
                      <a:lnTo>
                        <a:pt x="908" y="645"/>
                      </a:lnTo>
                      <a:lnTo>
                        <a:pt x="908" y="637"/>
                      </a:lnTo>
                      <a:lnTo>
                        <a:pt x="910" y="628"/>
                      </a:lnTo>
                      <a:lnTo>
                        <a:pt x="911" y="621"/>
                      </a:lnTo>
                      <a:lnTo>
                        <a:pt x="915" y="613"/>
                      </a:lnTo>
                      <a:lnTo>
                        <a:pt x="918" y="607"/>
                      </a:lnTo>
                      <a:lnTo>
                        <a:pt x="925" y="602"/>
                      </a:lnTo>
                      <a:lnTo>
                        <a:pt x="934" y="598"/>
                      </a:lnTo>
                      <a:lnTo>
                        <a:pt x="945" y="595"/>
                      </a:lnTo>
                      <a:lnTo>
                        <a:pt x="962" y="594"/>
                      </a:lnTo>
                      <a:lnTo>
                        <a:pt x="980" y="593"/>
                      </a:lnTo>
                      <a:lnTo>
                        <a:pt x="996" y="593"/>
                      </a:lnTo>
                      <a:lnTo>
                        <a:pt x="1007" y="594"/>
                      </a:lnTo>
                      <a:lnTo>
                        <a:pt x="1017" y="595"/>
                      </a:lnTo>
                      <a:lnTo>
                        <a:pt x="1025" y="599"/>
                      </a:lnTo>
                      <a:lnTo>
                        <a:pt x="1029" y="602"/>
                      </a:lnTo>
                      <a:lnTo>
                        <a:pt x="1030" y="604"/>
                      </a:lnTo>
                      <a:lnTo>
                        <a:pt x="1032" y="607"/>
                      </a:lnTo>
                      <a:lnTo>
                        <a:pt x="1034" y="612"/>
                      </a:lnTo>
                      <a:lnTo>
                        <a:pt x="1034" y="622"/>
                      </a:lnTo>
                      <a:lnTo>
                        <a:pt x="1031" y="635"/>
                      </a:lnTo>
                      <a:lnTo>
                        <a:pt x="1135" y="635"/>
                      </a:lnTo>
                      <a:close/>
                    </a:path>
                  </a:pathLst>
                </a:custGeom>
                <a:solidFill>
                  <a:srgbClr val="004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13" name="Freeform 10"/>
                <p:cNvSpPr>
                  <a:spLocks/>
                </p:cNvSpPr>
                <p:nvPr/>
              </p:nvSpPr>
              <p:spPr bwMode="auto">
                <a:xfrm>
                  <a:off x="538163" y="66198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252" y="37"/>
                    </a:cxn>
                    <a:cxn ang="0">
                      <a:pos x="176" y="114"/>
                    </a:cxn>
                    <a:cxn ang="0">
                      <a:pos x="124" y="176"/>
                    </a:cxn>
                    <a:cxn ang="0">
                      <a:pos x="94" y="219"/>
                    </a:cxn>
                    <a:cxn ang="0">
                      <a:pos x="66" y="263"/>
                    </a:cxn>
                    <a:cxn ang="0">
                      <a:pos x="43" y="309"/>
                    </a:cxn>
                    <a:cxn ang="0">
                      <a:pos x="24" y="356"/>
                    </a:cxn>
                    <a:cxn ang="0">
                      <a:pos x="10" y="403"/>
                    </a:cxn>
                    <a:cxn ang="0">
                      <a:pos x="1" y="451"/>
                    </a:cxn>
                    <a:cxn ang="0">
                      <a:pos x="0" y="500"/>
                    </a:cxn>
                    <a:cxn ang="0">
                      <a:pos x="5" y="551"/>
                    </a:cxn>
                    <a:cxn ang="0">
                      <a:pos x="17" y="601"/>
                    </a:cxn>
                    <a:cxn ang="0">
                      <a:pos x="37" y="653"/>
                    </a:cxn>
                    <a:cxn ang="0">
                      <a:pos x="65" y="705"/>
                    </a:cxn>
                    <a:cxn ang="0">
                      <a:pos x="108" y="761"/>
                    </a:cxn>
                    <a:cxn ang="0">
                      <a:pos x="165" y="815"/>
                    </a:cxn>
                    <a:cxn ang="0">
                      <a:pos x="227" y="862"/>
                    </a:cxn>
                    <a:cxn ang="0">
                      <a:pos x="295" y="903"/>
                    </a:cxn>
                    <a:cxn ang="0">
                      <a:pos x="367" y="937"/>
                    </a:cxn>
                    <a:cxn ang="0">
                      <a:pos x="443" y="966"/>
                    </a:cxn>
                    <a:cxn ang="0">
                      <a:pos x="523" y="990"/>
                    </a:cxn>
                    <a:cxn ang="0">
                      <a:pos x="604" y="1008"/>
                    </a:cxn>
                    <a:cxn ang="0">
                      <a:pos x="687" y="1023"/>
                    </a:cxn>
                    <a:cxn ang="0">
                      <a:pos x="772" y="1032"/>
                    </a:cxn>
                    <a:cxn ang="0">
                      <a:pos x="856" y="1038"/>
                    </a:cxn>
                    <a:cxn ang="0">
                      <a:pos x="940" y="1039"/>
                    </a:cxn>
                    <a:cxn ang="0">
                      <a:pos x="1024" y="1038"/>
                    </a:cxn>
                    <a:cxn ang="0">
                      <a:pos x="1105" y="1034"/>
                    </a:cxn>
                    <a:cxn ang="0">
                      <a:pos x="1183" y="1028"/>
                    </a:cxn>
                    <a:cxn ang="0">
                      <a:pos x="1258" y="1018"/>
                    </a:cxn>
                    <a:cxn ang="0">
                      <a:pos x="1258" y="1012"/>
                    </a:cxn>
                    <a:cxn ang="0">
                      <a:pos x="1183" y="1008"/>
                    </a:cxn>
                    <a:cxn ang="0">
                      <a:pos x="1106" y="1000"/>
                    </a:cxn>
                    <a:cxn ang="0">
                      <a:pos x="1026" y="989"/>
                    </a:cxn>
                    <a:cxn ang="0">
                      <a:pos x="945" y="974"/>
                    </a:cxn>
                    <a:cxn ang="0">
                      <a:pos x="866" y="955"/>
                    </a:cxn>
                    <a:cxn ang="0">
                      <a:pos x="786" y="931"/>
                    </a:cxn>
                    <a:cxn ang="0">
                      <a:pos x="707" y="903"/>
                    </a:cxn>
                    <a:cxn ang="0">
                      <a:pos x="633" y="871"/>
                    </a:cxn>
                    <a:cxn ang="0">
                      <a:pos x="561" y="833"/>
                    </a:cxn>
                    <a:cxn ang="0">
                      <a:pos x="494" y="790"/>
                    </a:cxn>
                    <a:cxn ang="0">
                      <a:pos x="430" y="742"/>
                    </a:cxn>
                    <a:cxn ang="0">
                      <a:pos x="375" y="689"/>
                    </a:cxn>
                    <a:cxn ang="0">
                      <a:pos x="325" y="629"/>
                    </a:cxn>
                    <a:cxn ang="0">
                      <a:pos x="284" y="563"/>
                    </a:cxn>
                    <a:cxn ang="0">
                      <a:pos x="251" y="493"/>
                    </a:cxn>
                    <a:cxn ang="0">
                      <a:pos x="229" y="424"/>
                    </a:cxn>
                    <a:cxn ang="0">
                      <a:pos x="219" y="366"/>
                    </a:cxn>
                    <a:cxn ang="0">
                      <a:pos x="215" y="308"/>
                    </a:cxn>
                    <a:cxn ang="0">
                      <a:pos x="218" y="251"/>
                    </a:cxn>
                    <a:cxn ang="0">
                      <a:pos x="225" y="194"/>
                    </a:cxn>
                    <a:cxn ang="0">
                      <a:pos x="238" y="137"/>
                    </a:cxn>
                    <a:cxn ang="0">
                      <a:pos x="257" y="81"/>
                    </a:cxn>
                    <a:cxn ang="0">
                      <a:pos x="280" y="27"/>
                    </a:cxn>
                  </a:cxnLst>
                  <a:rect l="0" t="0" r="r" b="b"/>
                  <a:pathLst>
                    <a:path w="1295" h="1039">
                      <a:moveTo>
                        <a:pt x="292" y="0"/>
                      </a:moveTo>
                      <a:lnTo>
                        <a:pt x="252" y="37"/>
                      </a:lnTo>
                      <a:lnTo>
                        <a:pt x="214" y="75"/>
                      </a:lnTo>
                      <a:lnTo>
                        <a:pt x="176" y="114"/>
                      </a:lnTo>
                      <a:lnTo>
                        <a:pt x="141" y="156"/>
                      </a:lnTo>
                      <a:lnTo>
                        <a:pt x="124" y="176"/>
                      </a:lnTo>
                      <a:lnTo>
                        <a:pt x="109" y="198"/>
                      </a:lnTo>
                      <a:lnTo>
                        <a:pt x="94" y="219"/>
                      </a:lnTo>
                      <a:lnTo>
                        <a:pt x="80" y="242"/>
                      </a:lnTo>
                      <a:lnTo>
                        <a:pt x="66" y="263"/>
                      </a:lnTo>
                      <a:lnTo>
                        <a:pt x="55" y="286"/>
                      </a:lnTo>
                      <a:lnTo>
                        <a:pt x="43" y="309"/>
                      </a:lnTo>
                      <a:lnTo>
                        <a:pt x="33" y="332"/>
                      </a:lnTo>
                      <a:lnTo>
                        <a:pt x="24" y="356"/>
                      </a:lnTo>
                      <a:lnTo>
                        <a:pt x="17" y="379"/>
                      </a:lnTo>
                      <a:lnTo>
                        <a:pt x="10" y="403"/>
                      </a:lnTo>
                      <a:lnTo>
                        <a:pt x="5" y="427"/>
                      </a:lnTo>
                      <a:lnTo>
                        <a:pt x="1" y="451"/>
                      </a:lnTo>
                      <a:lnTo>
                        <a:pt x="0" y="476"/>
                      </a:lnTo>
                      <a:lnTo>
                        <a:pt x="0" y="500"/>
                      </a:lnTo>
                      <a:lnTo>
                        <a:pt x="1" y="525"/>
                      </a:lnTo>
                      <a:lnTo>
                        <a:pt x="5" y="551"/>
                      </a:lnTo>
                      <a:lnTo>
                        <a:pt x="10" y="576"/>
                      </a:lnTo>
                      <a:lnTo>
                        <a:pt x="17" y="601"/>
                      </a:lnTo>
                      <a:lnTo>
                        <a:pt x="25" y="628"/>
                      </a:lnTo>
                      <a:lnTo>
                        <a:pt x="37" y="653"/>
                      </a:lnTo>
                      <a:lnTo>
                        <a:pt x="49" y="680"/>
                      </a:lnTo>
                      <a:lnTo>
                        <a:pt x="65" y="705"/>
                      </a:lnTo>
                      <a:lnTo>
                        <a:pt x="81" y="732"/>
                      </a:lnTo>
                      <a:lnTo>
                        <a:pt x="108" y="761"/>
                      </a:lnTo>
                      <a:lnTo>
                        <a:pt x="135" y="789"/>
                      </a:lnTo>
                      <a:lnTo>
                        <a:pt x="165" y="815"/>
                      </a:lnTo>
                      <a:lnTo>
                        <a:pt x="195" y="839"/>
                      </a:lnTo>
                      <a:lnTo>
                        <a:pt x="227" y="862"/>
                      </a:lnTo>
                      <a:lnTo>
                        <a:pt x="261" y="882"/>
                      </a:lnTo>
                      <a:lnTo>
                        <a:pt x="295" y="903"/>
                      </a:lnTo>
                      <a:lnTo>
                        <a:pt x="330" y="920"/>
                      </a:lnTo>
                      <a:lnTo>
                        <a:pt x="367" y="937"/>
                      </a:lnTo>
                      <a:lnTo>
                        <a:pt x="405" y="952"/>
                      </a:lnTo>
                      <a:lnTo>
                        <a:pt x="443" y="966"/>
                      </a:lnTo>
                      <a:lnTo>
                        <a:pt x="482" y="979"/>
                      </a:lnTo>
                      <a:lnTo>
                        <a:pt x="523" y="990"/>
                      </a:lnTo>
                      <a:lnTo>
                        <a:pt x="563" y="1000"/>
                      </a:lnTo>
                      <a:lnTo>
                        <a:pt x="604" y="1008"/>
                      </a:lnTo>
                      <a:lnTo>
                        <a:pt x="645" y="1015"/>
                      </a:lnTo>
                      <a:lnTo>
                        <a:pt x="687" y="1023"/>
                      </a:lnTo>
                      <a:lnTo>
                        <a:pt x="729" y="1028"/>
                      </a:lnTo>
                      <a:lnTo>
                        <a:pt x="772" y="1032"/>
                      </a:lnTo>
                      <a:lnTo>
                        <a:pt x="814" y="1036"/>
                      </a:lnTo>
                      <a:lnTo>
                        <a:pt x="856" y="1038"/>
                      </a:lnTo>
                      <a:lnTo>
                        <a:pt x="899" y="1039"/>
                      </a:lnTo>
                      <a:lnTo>
                        <a:pt x="940" y="1039"/>
                      </a:lnTo>
                      <a:lnTo>
                        <a:pt x="982" y="1039"/>
                      </a:lnTo>
                      <a:lnTo>
                        <a:pt x="1024" y="1038"/>
                      </a:lnTo>
                      <a:lnTo>
                        <a:pt x="1064" y="1037"/>
                      </a:lnTo>
                      <a:lnTo>
                        <a:pt x="1105" y="1034"/>
                      </a:lnTo>
                      <a:lnTo>
                        <a:pt x="1144" y="1032"/>
                      </a:lnTo>
                      <a:lnTo>
                        <a:pt x="1183" y="1028"/>
                      </a:lnTo>
                      <a:lnTo>
                        <a:pt x="1221" y="1023"/>
                      </a:lnTo>
                      <a:lnTo>
                        <a:pt x="1258" y="1018"/>
                      </a:lnTo>
                      <a:lnTo>
                        <a:pt x="1295" y="1013"/>
                      </a:lnTo>
                      <a:lnTo>
                        <a:pt x="1258" y="1012"/>
                      </a:lnTo>
                      <a:lnTo>
                        <a:pt x="1221" y="1010"/>
                      </a:lnTo>
                      <a:lnTo>
                        <a:pt x="1183" y="1008"/>
                      </a:lnTo>
                      <a:lnTo>
                        <a:pt x="1145" y="1004"/>
                      </a:lnTo>
                      <a:lnTo>
                        <a:pt x="1106" y="1000"/>
                      </a:lnTo>
                      <a:lnTo>
                        <a:pt x="1066" y="995"/>
                      </a:lnTo>
                      <a:lnTo>
                        <a:pt x="1026" y="989"/>
                      </a:lnTo>
                      <a:lnTo>
                        <a:pt x="986" y="981"/>
                      </a:lnTo>
                      <a:lnTo>
                        <a:pt x="945" y="974"/>
                      </a:lnTo>
                      <a:lnTo>
                        <a:pt x="905" y="965"/>
                      </a:lnTo>
                      <a:lnTo>
                        <a:pt x="866" y="955"/>
                      </a:lnTo>
                      <a:lnTo>
                        <a:pt x="825" y="943"/>
                      </a:lnTo>
                      <a:lnTo>
                        <a:pt x="786" y="931"/>
                      </a:lnTo>
                      <a:lnTo>
                        <a:pt x="747" y="918"/>
                      </a:lnTo>
                      <a:lnTo>
                        <a:pt x="707" y="903"/>
                      </a:lnTo>
                      <a:lnTo>
                        <a:pt x="670" y="888"/>
                      </a:lnTo>
                      <a:lnTo>
                        <a:pt x="633" y="871"/>
                      </a:lnTo>
                      <a:lnTo>
                        <a:pt x="596" y="852"/>
                      </a:lnTo>
                      <a:lnTo>
                        <a:pt x="561" y="833"/>
                      </a:lnTo>
                      <a:lnTo>
                        <a:pt x="527" y="813"/>
                      </a:lnTo>
                      <a:lnTo>
                        <a:pt x="494" y="790"/>
                      </a:lnTo>
                      <a:lnTo>
                        <a:pt x="462" y="767"/>
                      </a:lnTo>
                      <a:lnTo>
                        <a:pt x="430" y="742"/>
                      </a:lnTo>
                      <a:lnTo>
                        <a:pt x="403" y="717"/>
                      </a:lnTo>
                      <a:lnTo>
                        <a:pt x="375" y="689"/>
                      </a:lnTo>
                      <a:lnTo>
                        <a:pt x="349" y="660"/>
                      </a:lnTo>
                      <a:lnTo>
                        <a:pt x="325" y="629"/>
                      </a:lnTo>
                      <a:lnTo>
                        <a:pt x="304" y="598"/>
                      </a:lnTo>
                      <a:lnTo>
                        <a:pt x="284" y="563"/>
                      </a:lnTo>
                      <a:lnTo>
                        <a:pt x="266" y="529"/>
                      </a:lnTo>
                      <a:lnTo>
                        <a:pt x="251" y="493"/>
                      </a:lnTo>
                      <a:lnTo>
                        <a:pt x="238" y="453"/>
                      </a:lnTo>
                      <a:lnTo>
                        <a:pt x="229" y="424"/>
                      </a:lnTo>
                      <a:lnTo>
                        <a:pt x="223" y="395"/>
                      </a:lnTo>
                      <a:lnTo>
                        <a:pt x="219" y="366"/>
                      </a:lnTo>
                      <a:lnTo>
                        <a:pt x="216" y="337"/>
                      </a:lnTo>
                      <a:lnTo>
                        <a:pt x="215" y="308"/>
                      </a:lnTo>
                      <a:lnTo>
                        <a:pt x="215" y="279"/>
                      </a:lnTo>
                      <a:lnTo>
                        <a:pt x="218" y="251"/>
                      </a:lnTo>
                      <a:lnTo>
                        <a:pt x="220" y="222"/>
                      </a:lnTo>
                      <a:lnTo>
                        <a:pt x="225" y="194"/>
                      </a:lnTo>
                      <a:lnTo>
                        <a:pt x="232" y="165"/>
                      </a:lnTo>
                      <a:lnTo>
                        <a:pt x="238" y="137"/>
                      </a:lnTo>
                      <a:lnTo>
                        <a:pt x="247" y="109"/>
                      </a:lnTo>
                      <a:lnTo>
                        <a:pt x="257" y="81"/>
                      </a:lnTo>
                      <a:lnTo>
                        <a:pt x="267" y="55"/>
                      </a:lnTo>
                      <a:lnTo>
                        <a:pt x="280" y="2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4" name="Freeform 11"/>
                <p:cNvSpPr>
                  <a:spLocks/>
                </p:cNvSpPr>
                <p:nvPr/>
              </p:nvSpPr>
              <p:spPr bwMode="auto">
                <a:xfrm>
                  <a:off x="1192213" y="28733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35" y="27"/>
                    </a:cxn>
                    <a:cxn ang="0">
                      <a:pos x="111" y="31"/>
                    </a:cxn>
                    <a:cxn ang="0">
                      <a:pos x="189" y="39"/>
                    </a:cxn>
                    <a:cxn ang="0">
                      <a:pos x="268" y="50"/>
                    </a:cxn>
                    <a:cxn ang="0">
                      <a:pos x="348" y="65"/>
                    </a:cxn>
                    <a:cxn ang="0">
                      <a:pos x="429" y="84"/>
                    </a:cxn>
                    <a:cxn ang="0">
                      <a:pos x="509" y="108"/>
                    </a:cxn>
                    <a:cxn ang="0">
                      <a:pos x="586" y="136"/>
                    </a:cxn>
                    <a:cxn ang="0">
                      <a:pos x="662" y="169"/>
                    </a:cxn>
                    <a:cxn ang="0">
                      <a:pos x="734" y="206"/>
                    </a:cxn>
                    <a:cxn ang="0">
                      <a:pos x="801" y="249"/>
                    </a:cxn>
                    <a:cxn ang="0">
                      <a:pos x="863" y="297"/>
                    </a:cxn>
                    <a:cxn ang="0">
                      <a:pos x="920" y="350"/>
                    </a:cxn>
                    <a:cxn ang="0">
                      <a:pos x="969" y="410"/>
                    </a:cxn>
                    <a:cxn ang="0">
                      <a:pos x="1011" y="476"/>
                    </a:cxn>
                    <a:cxn ang="0">
                      <a:pos x="1044" y="546"/>
                    </a:cxn>
                    <a:cxn ang="0">
                      <a:pos x="1064" y="615"/>
                    </a:cxn>
                    <a:cxn ang="0">
                      <a:pos x="1076" y="673"/>
                    </a:cxn>
                    <a:cxn ang="0">
                      <a:pos x="1080" y="731"/>
                    </a:cxn>
                    <a:cxn ang="0">
                      <a:pos x="1077" y="788"/>
                    </a:cxn>
                    <a:cxn ang="0">
                      <a:pos x="1069" y="845"/>
                    </a:cxn>
                    <a:cxn ang="0">
                      <a:pos x="1055" y="902"/>
                    </a:cxn>
                    <a:cxn ang="0">
                      <a:pos x="1038" y="958"/>
                    </a:cxn>
                    <a:cxn ang="0">
                      <a:pos x="1015" y="1012"/>
                    </a:cxn>
                    <a:cxn ang="0">
                      <a:pos x="1042" y="1002"/>
                    </a:cxn>
                    <a:cxn ang="0">
                      <a:pos x="1117" y="925"/>
                    </a:cxn>
                    <a:cxn ang="0">
                      <a:pos x="1169" y="863"/>
                    </a:cxn>
                    <a:cxn ang="0">
                      <a:pos x="1201" y="820"/>
                    </a:cxn>
                    <a:cxn ang="0">
                      <a:pos x="1228" y="776"/>
                    </a:cxn>
                    <a:cxn ang="0">
                      <a:pos x="1252" y="730"/>
                    </a:cxn>
                    <a:cxn ang="0">
                      <a:pos x="1271" y="683"/>
                    </a:cxn>
                    <a:cxn ang="0">
                      <a:pos x="1285" y="636"/>
                    </a:cxn>
                    <a:cxn ang="0">
                      <a:pos x="1292" y="588"/>
                    </a:cxn>
                    <a:cxn ang="0">
                      <a:pos x="1295" y="539"/>
                    </a:cxn>
                    <a:cxn ang="0">
                      <a:pos x="1290" y="488"/>
                    </a:cxn>
                    <a:cxn ang="0">
                      <a:pos x="1278" y="438"/>
                    </a:cxn>
                    <a:cxn ang="0">
                      <a:pos x="1258" y="386"/>
                    </a:cxn>
                    <a:cxn ang="0">
                      <a:pos x="1230" y="334"/>
                    </a:cxn>
                    <a:cxn ang="0">
                      <a:pos x="1187" y="278"/>
                    </a:cxn>
                    <a:cxn ang="0">
                      <a:pos x="1130" y="224"/>
                    </a:cxn>
                    <a:cxn ang="0">
                      <a:pos x="1067" y="177"/>
                    </a:cxn>
                    <a:cxn ang="0">
                      <a:pos x="1000" y="136"/>
                    </a:cxn>
                    <a:cxn ang="0">
                      <a:pos x="926" y="102"/>
                    </a:cxn>
                    <a:cxn ang="0">
                      <a:pos x="850" y="73"/>
                    </a:cxn>
                    <a:cxn ang="0">
                      <a:pos x="772" y="49"/>
                    </a:cxn>
                    <a:cxn ang="0">
                      <a:pos x="690" y="31"/>
                    </a:cxn>
                    <a:cxn ang="0">
                      <a:pos x="606" y="16"/>
                    </a:cxn>
                    <a:cxn ang="0">
                      <a:pos x="523" y="7"/>
                    </a:cxn>
                    <a:cxn ang="0">
                      <a:pos x="438" y="1"/>
                    </a:cxn>
                    <a:cxn ang="0">
                      <a:pos x="354" y="0"/>
                    </a:cxn>
                    <a:cxn ang="0">
                      <a:pos x="271" y="1"/>
                    </a:cxn>
                    <a:cxn ang="0">
                      <a:pos x="190" y="5"/>
                    </a:cxn>
                    <a:cxn ang="0">
                      <a:pos x="111" y="11"/>
                    </a:cxn>
                    <a:cxn ang="0">
                      <a:pos x="35" y="21"/>
                    </a:cxn>
                  </a:cxnLst>
                  <a:rect l="0" t="0" r="r" b="b"/>
                  <a:pathLst>
                    <a:path w="1295" h="1039">
                      <a:moveTo>
                        <a:pt x="0" y="26"/>
                      </a:moveTo>
                      <a:lnTo>
                        <a:pt x="35" y="27"/>
                      </a:lnTo>
                      <a:lnTo>
                        <a:pt x="73" y="29"/>
                      </a:lnTo>
                      <a:lnTo>
                        <a:pt x="111" y="31"/>
                      </a:lnTo>
                      <a:lnTo>
                        <a:pt x="149" y="35"/>
                      </a:lnTo>
                      <a:lnTo>
                        <a:pt x="189" y="39"/>
                      </a:lnTo>
                      <a:lnTo>
                        <a:pt x="228" y="44"/>
                      </a:lnTo>
                      <a:lnTo>
                        <a:pt x="268" y="50"/>
                      </a:lnTo>
                      <a:lnTo>
                        <a:pt x="309" y="58"/>
                      </a:lnTo>
                      <a:lnTo>
                        <a:pt x="348" y="65"/>
                      </a:lnTo>
                      <a:lnTo>
                        <a:pt x="389" y="74"/>
                      </a:lnTo>
                      <a:lnTo>
                        <a:pt x="429" y="84"/>
                      </a:lnTo>
                      <a:lnTo>
                        <a:pt x="468" y="96"/>
                      </a:lnTo>
                      <a:lnTo>
                        <a:pt x="509" y="108"/>
                      </a:lnTo>
                      <a:lnTo>
                        <a:pt x="548" y="121"/>
                      </a:lnTo>
                      <a:lnTo>
                        <a:pt x="586" y="136"/>
                      </a:lnTo>
                      <a:lnTo>
                        <a:pt x="624" y="151"/>
                      </a:lnTo>
                      <a:lnTo>
                        <a:pt x="662" y="169"/>
                      </a:lnTo>
                      <a:lnTo>
                        <a:pt x="699" y="187"/>
                      </a:lnTo>
                      <a:lnTo>
                        <a:pt x="734" y="206"/>
                      </a:lnTo>
                      <a:lnTo>
                        <a:pt x="768" y="226"/>
                      </a:lnTo>
                      <a:lnTo>
                        <a:pt x="801" y="249"/>
                      </a:lnTo>
                      <a:lnTo>
                        <a:pt x="833" y="272"/>
                      </a:lnTo>
                      <a:lnTo>
                        <a:pt x="863" y="297"/>
                      </a:lnTo>
                      <a:lnTo>
                        <a:pt x="892" y="322"/>
                      </a:lnTo>
                      <a:lnTo>
                        <a:pt x="920" y="350"/>
                      </a:lnTo>
                      <a:lnTo>
                        <a:pt x="945" y="379"/>
                      </a:lnTo>
                      <a:lnTo>
                        <a:pt x="969" y="410"/>
                      </a:lnTo>
                      <a:lnTo>
                        <a:pt x="991" y="441"/>
                      </a:lnTo>
                      <a:lnTo>
                        <a:pt x="1011" y="476"/>
                      </a:lnTo>
                      <a:lnTo>
                        <a:pt x="1029" y="510"/>
                      </a:lnTo>
                      <a:lnTo>
                        <a:pt x="1044" y="546"/>
                      </a:lnTo>
                      <a:lnTo>
                        <a:pt x="1057" y="586"/>
                      </a:lnTo>
                      <a:lnTo>
                        <a:pt x="1064" y="615"/>
                      </a:lnTo>
                      <a:lnTo>
                        <a:pt x="1071" y="644"/>
                      </a:lnTo>
                      <a:lnTo>
                        <a:pt x="1076" y="673"/>
                      </a:lnTo>
                      <a:lnTo>
                        <a:pt x="1078" y="702"/>
                      </a:lnTo>
                      <a:lnTo>
                        <a:pt x="1080" y="731"/>
                      </a:lnTo>
                      <a:lnTo>
                        <a:pt x="1080" y="760"/>
                      </a:lnTo>
                      <a:lnTo>
                        <a:pt x="1077" y="788"/>
                      </a:lnTo>
                      <a:lnTo>
                        <a:pt x="1074" y="817"/>
                      </a:lnTo>
                      <a:lnTo>
                        <a:pt x="1069" y="845"/>
                      </a:lnTo>
                      <a:lnTo>
                        <a:pt x="1063" y="874"/>
                      </a:lnTo>
                      <a:lnTo>
                        <a:pt x="1055" y="902"/>
                      </a:lnTo>
                      <a:lnTo>
                        <a:pt x="1048" y="930"/>
                      </a:lnTo>
                      <a:lnTo>
                        <a:pt x="1038" y="958"/>
                      </a:lnTo>
                      <a:lnTo>
                        <a:pt x="1026" y="984"/>
                      </a:lnTo>
                      <a:lnTo>
                        <a:pt x="1015" y="1012"/>
                      </a:lnTo>
                      <a:lnTo>
                        <a:pt x="1002" y="1039"/>
                      </a:lnTo>
                      <a:lnTo>
                        <a:pt x="1042" y="1002"/>
                      </a:lnTo>
                      <a:lnTo>
                        <a:pt x="1081" y="964"/>
                      </a:lnTo>
                      <a:lnTo>
                        <a:pt x="1117" y="925"/>
                      </a:lnTo>
                      <a:lnTo>
                        <a:pt x="1153" y="883"/>
                      </a:lnTo>
                      <a:lnTo>
                        <a:pt x="1169" y="863"/>
                      </a:lnTo>
                      <a:lnTo>
                        <a:pt x="1186" y="841"/>
                      </a:lnTo>
                      <a:lnTo>
                        <a:pt x="1201" y="820"/>
                      </a:lnTo>
                      <a:lnTo>
                        <a:pt x="1215" y="797"/>
                      </a:lnTo>
                      <a:lnTo>
                        <a:pt x="1228" y="776"/>
                      </a:lnTo>
                      <a:lnTo>
                        <a:pt x="1240" y="753"/>
                      </a:lnTo>
                      <a:lnTo>
                        <a:pt x="1252" y="730"/>
                      </a:lnTo>
                      <a:lnTo>
                        <a:pt x="1262" y="707"/>
                      </a:lnTo>
                      <a:lnTo>
                        <a:pt x="1271" y="683"/>
                      </a:lnTo>
                      <a:lnTo>
                        <a:pt x="1278" y="660"/>
                      </a:lnTo>
                      <a:lnTo>
                        <a:pt x="1285" y="636"/>
                      </a:lnTo>
                      <a:lnTo>
                        <a:pt x="1290" y="612"/>
                      </a:lnTo>
                      <a:lnTo>
                        <a:pt x="1292" y="588"/>
                      </a:lnTo>
                      <a:lnTo>
                        <a:pt x="1295" y="563"/>
                      </a:lnTo>
                      <a:lnTo>
                        <a:pt x="1295" y="539"/>
                      </a:lnTo>
                      <a:lnTo>
                        <a:pt x="1293" y="514"/>
                      </a:lnTo>
                      <a:lnTo>
                        <a:pt x="1290" y="488"/>
                      </a:lnTo>
                      <a:lnTo>
                        <a:pt x="1285" y="463"/>
                      </a:lnTo>
                      <a:lnTo>
                        <a:pt x="1278" y="438"/>
                      </a:lnTo>
                      <a:lnTo>
                        <a:pt x="1269" y="411"/>
                      </a:lnTo>
                      <a:lnTo>
                        <a:pt x="1258" y="386"/>
                      </a:lnTo>
                      <a:lnTo>
                        <a:pt x="1245" y="359"/>
                      </a:lnTo>
                      <a:lnTo>
                        <a:pt x="1230" y="334"/>
                      </a:lnTo>
                      <a:lnTo>
                        <a:pt x="1212" y="307"/>
                      </a:lnTo>
                      <a:lnTo>
                        <a:pt x="1187" y="278"/>
                      </a:lnTo>
                      <a:lnTo>
                        <a:pt x="1159" y="250"/>
                      </a:lnTo>
                      <a:lnTo>
                        <a:pt x="1130" y="224"/>
                      </a:lnTo>
                      <a:lnTo>
                        <a:pt x="1100" y="200"/>
                      </a:lnTo>
                      <a:lnTo>
                        <a:pt x="1067" y="177"/>
                      </a:lnTo>
                      <a:lnTo>
                        <a:pt x="1034" y="157"/>
                      </a:lnTo>
                      <a:lnTo>
                        <a:pt x="1000" y="136"/>
                      </a:lnTo>
                      <a:lnTo>
                        <a:pt x="963" y="119"/>
                      </a:lnTo>
                      <a:lnTo>
                        <a:pt x="926" y="102"/>
                      </a:lnTo>
                      <a:lnTo>
                        <a:pt x="890" y="87"/>
                      </a:lnTo>
                      <a:lnTo>
                        <a:pt x="850" y="73"/>
                      </a:lnTo>
                      <a:lnTo>
                        <a:pt x="811" y="60"/>
                      </a:lnTo>
                      <a:lnTo>
                        <a:pt x="772" y="49"/>
                      </a:lnTo>
                      <a:lnTo>
                        <a:pt x="731" y="39"/>
                      </a:lnTo>
                      <a:lnTo>
                        <a:pt x="690" y="31"/>
                      </a:lnTo>
                      <a:lnTo>
                        <a:pt x="648" y="24"/>
                      </a:lnTo>
                      <a:lnTo>
                        <a:pt x="606" y="16"/>
                      </a:lnTo>
                      <a:lnTo>
                        <a:pt x="564" y="11"/>
                      </a:lnTo>
                      <a:lnTo>
                        <a:pt x="523" y="7"/>
                      </a:lnTo>
                      <a:lnTo>
                        <a:pt x="481" y="3"/>
                      </a:lnTo>
                      <a:lnTo>
                        <a:pt x="438" y="1"/>
                      </a:lnTo>
                      <a:lnTo>
                        <a:pt x="396" y="0"/>
                      </a:lnTo>
                      <a:lnTo>
                        <a:pt x="354" y="0"/>
                      </a:lnTo>
                      <a:lnTo>
                        <a:pt x="313" y="0"/>
                      </a:lnTo>
                      <a:lnTo>
                        <a:pt x="271" y="1"/>
                      </a:lnTo>
                      <a:lnTo>
                        <a:pt x="230" y="2"/>
                      </a:lnTo>
                      <a:lnTo>
                        <a:pt x="190" y="5"/>
                      </a:lnTo>
                      <a:lnTo>
                        <a:pt x="151" y="7"/>
                      </a:lnTo>
                      <a:lnTo>
                        <a:pt x="111" y="11"/>
                      </a:lnTo>
                      <a:lnTo>
                        <a:pt x="73" y="16"/>
                      </a:lnTo>
                      <a:lnTo>
                        <a:pt x="35" y="21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E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9" name="Freeform 7"/>
              <p:cNvSpPr>
                <a:spLocks/>
              </p:cNvSpPr>
              <p:nvPr/>
            </p:nvSpPr>
            <p:spPr bwMode="auto">
              <a:xfrm>
                <a:off x="1272564" y="-3401"/>
                <a:ext cx="387262" cy="702126"/>
              </a:xfrm>
              <a:custGeom>
                <a:avLst/>
                <a:gdLst/>
                <a:ahLst/>
                <a:cxnLst>
                  <a:cxn ang="0">
                    <a:pos x="1501" y="0"/>
                  </a:cxn>
                  <a:cxn ang="0">
                    <a:pos x="1520" y="62"/>
                  </a:cxn>
                  <a:cxn ang="0">
                    <a:pos x="1538" y="127"/>
                  </a:cxn>
                  <a:cxn ang="0">
                    <a:pos x="1552" y="191"/>
                  </a:cxn>
                  <a:cxn ang="0">
                    <a:pos x="1563" y="258"/>
                  </a:cxn>
                  <a:cxn ang="0">
                    <a:pos x="1571" y="325"/>
                  </a:cxn>
                  <a:cxn ang="0">
                    <a:pos x="1574" y="395"/>
                  </a:cxn>
                  <a:cxn ang="0">
                    <a:pos x="1576" y="465"/>
                  </a:cxn>
                  <a:cxn ang="0">
                    <a:pos x="1574" y="537"/>
                  </a:cxn>
                  <a:cxn ang="0">
                    <a:pos x="1562" y="671"/>
                  </a:cxn>
                  <a:cxn ang="0">
                    <a:pos x="1538" y="806"/>
                  </a:cxn>
                  <a:cxn ang="0">
                    <a:pos x="1502" y="942"/>
                  </a:cxn>
                  <a:cxn ang="0">
                    <a:pos x="1457" y="1076"/>
                  </a:cxn>
                  <a:cxn ang="0">
                    <a:pos x="1401" y="1211"/>
                  </a:cxn>
                  <a:cxn ang="0">
                    <a:pos x="1335" y="1344"/>
                  </a:cxn>
                  <a:cxn ang="0">
                    <a:pos x="1261" y="1477"/>
                  </a:cxn>
                  <a:cxn ang="0">
                    <a:pos x="1176" y="1609"/>
                  </a:cxn>
                  <a:cxn ang="0">
                    <a:pos x="1082" y="1739"/>
                  </a:cxn>
                  <a:cxn ang="0">
                    <a:pos x="980" y="1868"/>
                  </a:cxn>
                  <a:cxn ang="0">
                    <a:pos x="868" y="1995"/>
                  </a:cxn>
                  <a:cxn ang="0">
                    <a:pos x="749" y="2119"/>
                  </a:cxn>
                  <a:cxn ang="0">
                    <a:pos x="623" y="2241"/>
                  </a:cxn>
                  <a:cxn ang="0">
                    <a:pos x="489" y="2360"/>
                  </a:cxn>
                  <a:cxn ang="0">
                    <a:pos x="347" y="2476"/>
                  </a:cxn>
                  <a:cxn ang="0">
                    <a:pos x="199" y="2589"/>
                  </a:cxn>
                  <a:cxn ang="0">
                    <a:pos x="0" y="2580"/>
                  </a:cxn>
                  <a:cxn ang="0">
                    <a:pos x="146" y="2472"/>
                  </a:cxn>
                  <a:cxn ang="0">
                    <a:pos x="286" y="2361"/>
                  </a:cxn>
                  <a:cxn ang="0">
                    <a:pos x="419" y="2247"/>
                  </a:cxn>
                  <a:cxn ang="0">
                    <a:pos x="544" y="2129"/>
                  </a:cxn>
                  <a:cxn ang="0">
                    <a:pos x="662" y="2010"/>
                  </a:cxn>
                  <a:cxn ang="0">
                    <a:pos x="771" y="1887"/>
                  </a:cxn>
                  <a:cxn ang="0">
                    <a:pos x="873" y="1763"/>
                  </a:cxn>
                  <a:cxn ang="0">
                    <a:pos x="966" y="1638"/>
                  </a:cxn>
                  <a:cxn ang="0">
                    <a:pos x="1049" y="1510"/>
                  </a:cxn>
                  <a:cxn ang="0">
                    <a:pos x="1124" y="1382"/>
                  </a:cxn>
                  <a:cxn ang="0">
                    <a:pos x="1190" y="1252"/>
                  </a:cxn>
                  <a:cxn ang="0">
                    <a:pos x="1244" y="1122"/>
                  </a:cxn>
                  <a:cxn ang="0">
                    <a:pos x="1290" y="991"/>
                  </a:cxn>
                  <a:cxn ang="0">
                    <a:pos x="1324" y="861"/>
                  </a:cxn>
                  <a:cxn ang="0">
                    <a:pos x="1348" y="729"/>
                  </a:cxn>
                  <a:cxn ang="0">
                    <a:pos x="1361" y="599"/>
                  </a:cxn>
                  <a:cxn ang="0">
                    <a:pos x="1362" y="518"/>
                  </a:cxn>
                  <a:cxn ang="0">
                    <a:pos x="1359" y="439"/>
                  </a:cxn>
                  <a:cxn ang="0">
                    <a:pos x="1353" y="362"/>
                  </a:cxn>
                  <a:cxn ang="0">
                    <a:pos x="1342" y="286"/>
                  </a:cxn>
                  <a:cxn ang="0">
                    <a:pos x="1326" y="211"/>
                  </a:cxn>
                  <a:cxn ang="0">
                    <a:pos x="1306" y="139"/>
                  </a:cxn>
                  <a:cxn ang="0">
                    <a:pos x="1282" y="68"/>
                  </a:cxn>
                  <a:cxn ang="0">
                    <a:pos x="1254" y="0"/>
                  </a:cxn>
                </a:cxnLst>
                <a:rect l="0" t="0" r="r" b="b"/>
                <a:pathLst>
                  <a:path w="1576" h="2589">
                    <a:moveTo>
                      <a:pt x="1254" y="0"/>
                    </a:moveTo>
                    <a:lnTo>
                      <a:pt x="1501" y="0"/>
                    </a:lnTo>
                    <a:lnTo>
                      <a:pt x="1511" y="32"/>
                    </a:lnTo>
                    <a:lnTo>
                      <a:pt x="1520" y="62"/>
                    </a:lnTo>
                    <a:lnTo>
                      <a:pt x="1529" y="95"/>
                    </a:lnTo>
                    <a:lnTo>
                      <a:pt x="1538" y="127"/>
                    </a:lnTo>
                    <a:lnTo>
                      <a:pt x="1545" y="159"/>
                    </a:lnTo>
                    <a:lnTo>
                      <a:pt x="1552" y="191"/>
                    </a:lnTo>
                    <a:lnTo>
                      <a:pt x="1558" y="225"/>
                    </a:lnTo>
                    <a:lnTo>
                      <a:pt x="1563" y="258"/>
                    </a:lnTo>
                    <a:lnTo>
                      <a:pt x="1567" y="292"/>
                    </a:lnTo>
                    <a:lnTo>
                      <a:pt x="1571" y="325"/>
                    </a:lnTo>
                    <a:lnTo>
                      <a:pt x="1573" y="361"/>
                    </a:lnTo>
                    <a:lnTo>
                      <a:pt x="1574" y="395"/>
                    </a:lnTo>
                    <a:lnTo>
                      <a:pt x="1576" y="429"/>
                    </a:lnTo>
                    <a:lnTo>
                      <a:pt x="1576" y="465"/>
                    </a:lnTo>
                    <a:lnTo>
                      <a:pt x="1576" y="500"/>
                    </a:lnTo>
                    <a:lnTo>
                      <a:pt x="1574" y="537"/>
                    </a:lnTo>
                    <a:lnTo>
                      <a:pt x="1569" y="604"/>
                    </a:lnTo>
                    <a:lnTo>
                      <a:pt x="1562" y="671"/>
                    </a:lnTo>
                    <a:lnTo>
                      <a:pt x="1550" y="738"/>
                    </a:lnTo>
                    <a:lnTo>
                      <a:pt x="1538" y="806"/>
                    </a:lnTo>
                    <a:lnTo>
                      <a:pt x="1521" y="873"/>
                    </a:lnTo>
                    <a:lnTo>
                      <a:pt x="1502" y="942"/>
                    </a:lnTo>
                    <a:lnTo>
                      <a:pt x="1481" y="1009"/>
                    </a:lnTo>
                    <a:lnTo>
                      <a:pt x="1457" y="1076"/>
                    </a:lnTo>
                    <a:lnTo>
                      <a:pt x="1430" y="1144"/>
                    </a:lnTo>
                    <a:lnTo>
                      <a:pt x="1401" y="1211"/>
                    </a:lnTo>
                    <a:lnTo>
                      <a:pt x="1369" y="1279"/>
                    </a:lnTo>
                    <a:lnTo>
                      <a:pt x="1335" y="1344"/>
                    </a:lnTo>
                    <a:lnTo>
                      <a:pt x="1299" y="1411"/>
                    </a:lnTo>
                    <a:lnTo>
                      <a:pt x="1261" y="1477"/>
                    </a:lnTo>
                    <a:lnTo>
                      <a:pt x="1219" y="1544"/>
                    </a:lnTo>
                    <a:lnTo>
                      <a:pt x="1176" y="1609"/>
                    </a:lnTo>
                    <a:lnTo>
                      <a:pt x="1130" y="1675"/>
                    </a:lnTo>
                    <a:lnTo>
                      <a:pt x="1082" y="1739"/>
                    </a:lnTo>
                    <a:lnTo>
                      <a:pt x="1032" y="1804"/>
                    </a:lnTo>
                    <a:lnTo>
                      <a:pt x="980" y="1868"/>
                    </a:lnTo>
                    <a:lnTo>
                      <a:pt x="925" y="1932"/>
                    </a:lnTo>
                    <a:lnTo>
                      <a:pt x="868" y="1995"/>
                    </a:lnTo>
                    <a:lnTo>
                      <a:pt x="810" y="2057"/>
                    </a:lnTo>
                    <a:lnTo>
                      <a:pt x="749" y="2119"/>
                    </a:lnTo>
                    <a:lnTo>
                      <a:pt x="687" y="2180"/>
                    </a:lnTo>
                    <a:lnTo>
                      <a:pt x="623" y="2241"/>
                    </a:lnTo>
                    <a:lnTo>
                      <a:pt x="557" y="2300"/>
                    </a:lnTo>
                    <a:lnTo>
                      <a:pt x="489" y="2360"/>
                    </a:lnTo>
                    <a:lnTo>
                      <a:pt x="419" y="2418"/>
                    </a:lnTo>
                    <a:lnTo>
                      <a:pt x="347" y="2476"/>
                    </a:lnTo>
                    <a:lnTo>
                      <a:pt x="273" y="2533"/>
                    </a:lnTo>
                    <a:lnTo>
                      <a:pt x="199" y="2589"/>
                    </a:lnTo>
                    <a:lnTo>
                      <a:pt x="0" y="2589"/>
                    </a:lnTo>
                    <a:lnTo>
                      <a:pt x="0" y="2580"/>
                    </a:lnTo>
                    <a:lnTo>
                      <a:pt x="74" y="2527"/>
                    </a:lnTo>
                    <a:lnTo>
                      <a:pt x="146" y="2472"/>
                    </a:lnTo>
                    <a:lnTo>
                      <a:pt x="217" y="2417"/>
                    </a:lnTo>
                    <a:lnTo>
                      <a:pt x="286" y="2361"/>
                    </a:lnTo>
                    <a:lnTo>
                      <a:pt x="353" y="2304"/>
                    </a:lnTo>
                    <a:lnTo>
                      <a:pt x="419" y="2247"/>
                    </a:lnTo>
                    <a:lnTo>
                      <a:pt x="482" y="2189"/>
                    </a:lnTo>
                    <a:lnTo>
                      <a:pt x="544" y="2129"/>
                    </a:lnTo>
                    <a:lnTo>
                      <a:pt x="604" y="2070"/>
                    </a:lnTo>
                    <a:lnTo>
                      <a:pt x="662" y="2010"/>
                    </a:lnTo>
                    <a:lnTo>
                      <a:pt x="718" y="1949"/>
                    </a:lnTo>
                    <a:lnTo>
                      <a:pt x="771" y="1887"/>
                    </a:lnTo>
                    <a:lnTo>
                      <a:pt x="823" y="1825"/>
                    </a:lnTo>
                    <a:lnTo>
                      <a:pt x="873" y="1763"/>
                    </a:lnTo>
                    <a:lnTo>
                      <a:pt x="920" y="1701"/>
                    </a:lnTo>
                    <a:lnTo>
                      <a:pt x="966" y="1638"/>
                    </a:lnTo>
                    <a:lnTo>
                      <a:pt x="1009" y="1575"/>
                    </a:lnTo>
                    <a:lnTo>
                      <a:pt x="1049" y="1510"/>
                    </a:lnTo>
                    <a:lnTo>
                      <a:pt x="1088" y="1447"/>
                    </a:lnTo>
                    <a:lnTo>
                      <a:pt x="1124" y="1382"/>
                    </a:lnTo>
                    <a:lnTo>
                      <a:pt x="1158" y="1318"/>
                    </a:lnTo>
                    <a:lnTo>
                      <a:pt x="1190" y="1252"/>
                    </a:lnTo>
                    <a:lnTo>
                      <a:pt x="1219" y="1187"/>
                    </a:lnTo>
                    <a:lnTo>
                      <a:pt x="1244" y="1122"/>
                    </a:lnTo>
                    <a:lnTo>
                      <a:pt x="1268" y="1057"/>
                    </a:lnTo>
                    <a:lnTo>
                      <a:pt x="1290" y="991"/>
                    </a:lnTo>
                    <a:lnTo>
                      <a:pt x="1309" y="925"/>
                    </a:lnTo>
                    <a:lnTo>
                      <a:pt x="1324" y="861"/>
                    </a:lnTo>
                    <a:lnTo>
                      <a:pt x="1338" y="795"/>
                    </a:lnTo>
                    <a:lnTo>
                      <a:pt x="1348" y="729"/>
                    </a:lnTo>
                    <a:lnTo>
                      <a:pt x="1355" y="663"/>
                    </a:lnTo>
                    <a:lnTo>
                      <a:pt x="1361" y="599"/>
                    </a:lnTo>
                    <a:lnTo>
                      <a:pt x="1362" y="558"/>
                    </a:lnTo>
                    <a:lnTo>
                      <a:pt x="1362" y="518"/>
                    </a:lnTo>
                    <a:lnTo>
                      <a:pt x="1362" y="478"/>
                    </a:lnTo>
                    <a:lnTo>
                      <a:pt x="1359" y="439"/>
                    </a:lnTo>
                    <a:lnTo>
                      <a:pt x="1357" y="400"/>
                    </a:lnTo>
                    <a:lnTo>
                      <a:pt x="1353" y="362"/>
                    </a:lnTo>
                    <a:lnTo>
                      <a:pt x="1348" y="323"/>
                    </a:lnTo>
                    <a:lnTo>
                      <a:pt x="1342" y="286"/>
                    </a:lnTo>
                    <a:lnTo>
                      <a:pt x="1334" y="248"/>
                    </a:lnTo>
                    <a:lnTo>
                      <a:pt x="1326" y="211"/>
                    </a:lnTo>
                    <a:lnTo>
                      <a:pt x="1316" y="175"/>
                    </a:lnTo>
                    <a:lnTo>
                      <a:pt x="1306" y="139"/>
                    </a:lnTo>
                    <a:lnTo>
                      <a:pt x="1295" y="104"/>
                    </a:lnTo>
                    <a:lnTo>
                      <a:pt x="1282" y="68"/>
                    </a:lnTo>
                    <a:lnTo>
                      <a:pt x="1269" y="34"/>
                    </a:lnTo>
                    <a:lnTo>
                      <a:pt x="1254" y="0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" name="Freeform 12"/>
              <p:cNvSpPr>
                <a:spLocks/>
              </p:cNvSpPr>
              <p:nvPr/>
            </p:nvSpPr>
            <p:spPr bwMode="auto">
              <a:xfrm>
                <a:off x="1140022" y="-3401"/>
                <a:ext cx="397090" cy="702126"/>
              </a:xfrm>
              <a:custGeom>
                <a:avLst/>
                <a:gdLst/>
                <a:ahLst/>
                <a:cxnLst>
                  <a:cxn ang="0">
                    <a:pos x="1474" y="0"/>
                  </a:cxn>
                  <a:cxn ang="0">
                    <a:pos x="1509" y="72"/>
                  </a:cxn>
                  <a:cxn ang="0">
                    <a:pos x="1541" y="148"/>
                  </a:cxn>
                  <a:cxn ang="0">
                    <a:pos x="1566" y="225"/>
                  </a:cxn>
                  <a:cxn ang="0">
                    <a:pos x="1586" y="304"/>
                  </a:cxn>
                  <a:cxn ang="0">
                    <a:pos x="1601" y="386"/>
                  </a:cxn>
                  <a:cxn ang="0">
                    <a:pos x="1611" y="470"/>
                  </a:cxn>
                  <a:cxn ang="0">
                    <a:pos x="1615" y="556"/>
                  </a:cxn>
                  <a:cxn ang="0">
                    <a:pos x="1613" y="643"/>
                  </a:cxn>
                  <a:cxn ang="0">
                    <a:pos x="1600" y="773"/>
                  </a:cxn>
                  <a:cxn ang="0">
                    <a:pos x="1576" y="903"/>
                  </a:cxn>
                  <a:cxn ang="0">
                    <a:pos x="1541" y="1033"/>
                  </a:cxn>
                  <a:cxn ang="0">
                    <a:pos x="1494" y="1162"/>
                  </a:cxn>
                  <a:cxn ang="0">
                    <a:pos x="1437" y="1291"/>
                  </a:cxn>
                  <a:cxn ang="0">
                    <a:pos x="1368" y="1419"/>
                  </a:cxn>
                  <a:cxn ang="0">
                    <a:pos x="1291" y="1546"/>
                  </a:cxn>
                  <a:cxn ang="0">
                    <a:pos x="1204" y="1671"/>
                  </a:cxn>
                  <a:cxn ang="0">
                    <a:pos x="1108" y="1795"/>
                  </a:cxn>
                  <a:cxn ang="0">
                    <a:pos x="1003" y="1917"/>
                  </a:cxn>
                  <a:cxn ang="0">
                    <a:pos x="889" y="2036"/>
                  </a:cxn>
                  <a:cxn ang="0">
                    <a:pos x="767" y="2153"/>
                  </a:cxn>
                  <a:cxn ang="0">
                    <a:pos x="638" y="2267"/>
                  </a:cxn>
                  <a:cxn ang="0">
                    <a:pos x="502" y="2377"/>
                  </a:cxn>
                  <a:cxn ang="0">
                    <a:pos x="357" y="2485"/>
                  </a:cxn>
                  <a:cxn ang="0">
                    <a:pos x="207" y="2589"/>
                  </a:cxn>
                  <a:cxn ang="0">
                    <a:pos x="76" y="2539"/>
                  </a:cxn>
                  <a:cxn ang="0">
                    <a:pos x="224" y="2439"/>
                  </a:cxn>
                  <a:cxn ang="0">
                    <a:pos x="365" y="2334"/>
                  </a:cxn>
                  <a:cxn ang="0">
                    <a:pos x="499" y="2227"/>
                  </a:cxn>
                  <a:cxn ang="0">
                    <a:pos x="624" y="2115"/>
                  </a:cxn>
                  <a:cxn ang="0">
                    <a:pos x="743" y="2001"/>
                  </a:cxn>
                  <a:cxn ang="0">
                    <a:pos x="853" y="1884"/>
                  </a:cxn>
                  <a:cxn ang="0">
                    <a:pos x="955" y="1765"/>
                  </a:cxn>
                  <a:cxn ang="0">
                    <a:pos x="1047" y="1644"/>
                  </a:cxn>
                  <a:cxn ang="0">
                    <a:pos x="1129" y="1522"/>
                  </a:cxn>
                  <a:cxn ang="0">
                    <a:pos x="1203" y="1398"/>
                  </a:cxn>
                  <a:cxn ang="0">
                    <a:pos x="1265" y="1272"/>
                  </a:cxn>
                  <a:cxn ang="0">
                    <a:pos x="1318" y="1146"/>
                  </a:cxn>
                  <a:cxn ang="0">
                    <a:pos x="1360" y="1019"/>
                  </a:cxn>
                  <a:cxn ang="0">
                    <a:pos x="1390" y="892"/>
                  </a:cxn>
                  <a:cxn ang="0">
                    <a:pos x="1408" y="766"/>
                  </a:cxn>
                  <a:cxn ang="0">
                    <a:pos x="1414" y="654"/>
                  </a:cxn>
                  <a:cxn ang="0">
                    <a:pos x="1412" y="557"/>
                  </a:cxn>
                  <a:cxn ang="0">
                    <a:pos x="1401" y="463"/>
                  </a:cxn>
                  <a:cxn ang="0">
                    <a:pos x="1385" y="372"/>
                  </a:cxn>
                  <a:cxn ang="0">
                    <a:pos x="1361" y="285"/>
                  </a:cxn>
                  <a:cxn ang="0">
                    <a:pos x="1329" y="199"/>
                  </a:cxn>
                  <a:cxn ang="0">
                    <a:pos x="1291" y="116"/>
                  </a:cxn>
                  <a:cxn ang="0">
                    <a:pos x="1247" y="38"/>
                  </a:cxn>
                </a:cxnLst>
                <a:rect l="0" t="0" r="r" b="b"/>
                <a:pathLst>
                  <a:path w="1615" h="2589">
                    <a:moveTo>
                      <a:pt x="1222" y="0"/>
                    </a:moveTo>
                    <a:lnTo>
                      <a:pt x="1474" y="0"/>
                    </a:lnTo>
                    <a:lnTo>
                      <a:pt x="1493" y="35"/>
                    </a:lnTo>
                    <a:lnTo>
                      <a:pt x="1509" y="72"/>
                    </a:lnTo>
                    <a:lnTo>
                      <a:pt x="1525" y="110"/>
                    </a:lnTo>
                    <a:lnTo>
                      <a:pt x="1541" y="148"/>
                    </a:lnTo>
                    <a:lnTo>
                      <a:pt x="1553" y="186"/>
                    </a:lnTo>
                    <a:lnTo>
                      <a:pt x="1566" y="225"/>
                    </a:lnTo>
                    <a:lnTo>
                      <a:pt x="1577" y="265"/>
                    </a:lnTo>
                    <a:lnTo>
                      <a:pt x="1586" y="304"/>
                    </a:lnTo>
                    <a:lnTo>
                      <a:pt x="1595" y="344"/>
                    </a:lnTo>
                    <a:lnTo>
                      <a:pt x="1601" y="386"/>
                    </a:lnTo>
                    <a:lnTo>
                      <a:pt x="1606" y="428"/>
                    </a:lnTo>
                    <a:lnTo>
                      <a:pt x="1611" y="470"/>
                    </a:lnTo>
                    <a:lnTo>
                      <a:pt x="1614" y="513"/>
                    </a:lnTo>
                    <a:lnTo>
                      <a:pt x="1615" y="556"/>
                    </a:lnTo>
                    <a:lnTo>
                      <a:pt x="1615" y="599"/>
                    </a:lnTo>
                    <a:lnTo>
                      <a:pt x="1613" y="643"/>
                    </a:lnTo>
                    <a:lnTo>
                      <a:pt x="1608" y="708"/>
                    </a:lnTo>
                    <a:lnTo>
                      <a:pt x="1600" y="773"/>
                    </a:lnTo>
                    <a:lnTo>
                      <a:pt x="1590" y="838"/>
                    </a:lnTo>
                    <a:lnTo>
                      <a:pt x="1576" y="903"/>
                    </a:lnTo>
                    <a:lnTo>
                      <a:pt x="1560" y="967"/>
                    </a:lnTo>
                    <a:lnTo>
                      <a:pt x="1541" y="1033"/>
                    </a:lnTo>
                    <a:lnTo>
                      <a:pt x="1518" y="1098"/>
                    </a:lnTo>
                    <a:lnTo>
                      <a:pt x="1494" y="1162"/>
                    </a:lnTo>
                    <a:lnTo>
                      <a:pt x="1466" y="1227"/>
                    </a:lnTo>
                    <a:lnTo>
                      <a:pt x="1437" y="1291"/>
                    </a:lnTo>
                    <a:lnTo>
                      <a:pt x="1404" y="1354"/>
                    </a:lnTo>
                    <a:lnTo>
                      <a:pt x="1368" y="1419"/>
                    </a:lnTo>
                    <a:lnTo>
                      <a:pt x="1332" y="1482"/>
                    </a:lnTo>
                    <a:lnTo>
                      <a:pt x="1291" y="1546"/>
                    </a:lnTo>
                    <a:lnTo>
                      <a:pt x="1250" y="1609"/>
                    </a:lnTo>
                    <a:lnTo>
                      <a:pt x="1204" y="1671"/>
                    </a:lnTo>
                    <a:lnTo>
                      <a:pt x="1157" y="1733"/>
                    </a:lnTo>
                    <a:lnTo>
                      <a:pt x="1108" y="1795"/>
                    </a:lnTo>
                    <a:lnTo>
                      <a:pt x="1057" y="1856"/>
                    </a:lnTo>
                    <a:lnTo>
                      <a:pt x="1003" y="1917"/>
                    </a:lnTo>
                    <a:lnTo>
                      <a:pt x="947" y="1976"/>
                    </a:lnTo>
                    <a:lnTo>
                      <a:pt x="889" y="2036"/>
                    </a:lnTo>
                    <a:lnTo>
                      <a:pt x="829" y="2095"/>
                    </a:lnTo>
                    <a:lnTo>
                      <a:pt x="767" y="2153"/>
                    </a:lnTo>
                    <a:lnTo>
                      <a:pt x="704" y="2210"/>
                    </a:lnTo>
                    <a:lnTo>
                      <a:pt x="638" y="2267"/>
                    </a:lnTo>
                    <a:lnTo>
                      <a:pt x="571" y="2323"/>
                    </a:lnTo>
                    <a:lnTo>
                      <a:pt x="502" y="2377"/>
                    </a:lnTo>
                    <a:lnTo>
                      <a:pt x="431" y="2432"/>
                    </a:lnTo>
                    <a:lnTo>
                      <a:pt x="357" y="2485"/>
                    </a:lnTo>
                    <a:lnTo>
                      <a:pt x="283" y="2537"/>
                    </a:lnTo>
                    <a:lnTo>
                      <a:pt x="207" y="2589"/>
                    </a:lnTo>
                    <a:lnTo>
                      <a:pt x="0" y="2589"/>
                    </a:lnTo>
                    <a:lnTo>
                      <a:pt x="76" y="2539"/>
                    </a:lnTo>
                    <a:lnTo>
                      <a:pt x="151" y="2490"/>
                    </a:lnTo>
                    <a:lnTo>
                      <a:pt x="224" y="2439"/>
                    </a:lnTo>
                    <a:lnTo>
                      <a:pt x="295" y="2387"/>
                    </a:lnTo>
                    <a:lnTo>
                      <a:pt x="365" y="2334"/>
                    </a:lnTo>
                    <a:lnTo>
                      <a:pt x="433" y="2281"/>
                    </a:lnTo>
                    <a:lnTo>
                      <a:pt x="499" y="2227"/>
                    </a:lnTo>
                    <a:lnTo>
                      <a:pt x="562" y="2171"/>
                    </a:lnTo>
                    <a:lnTo>
                      <a:pt x="624" y="2115"/>
                    </a:lnTo>
                    <a:lnTo>
                      <a:pt x="685" y="2058"/>
                    </a:lnTo>
                    <a:lnTo>
                      <a:pt x="743" y="2001"/>
                    </a:lnTo>
                    <a:lnTo>
                      <a:pt x="799" y="1943"/>
                    </a:lnTo>
                    <a:lnTo>
                      <a:pt x="853" y="1884"/>
                    </a:lnTo>
                    <a:lnTo>
                      <a:pt x="905" y="1825"/>
                    </a:lnTo>
                    <a:lnTo>
                      <a:pt x="955" y="1765"/>
                    </a:lnTo>
                    <a:lnTo>
                      <a:pt x="1002" y="1705"/>
                    </a:lnTo>
                    <a:lnTo>
                      <a:pt x="1047" y="1644"/>
                    </a:lnTo>
                    <a:lnTo>
                      <a:pt x="1089" y="1582"/>
                    </a:lnTo>
                    <a:lnTo>
                      <a:pt x="1129" y="1522"/>
                    </a:lnTo>
                    <a:lnTo>
                      <a:pt x="1167" y="1460"/>
                    </a:lnTo>
                    <a:lnTo>
                      <a:pt x="1203" y="1398"/>
                    </a:lnTo>
                    <a:lnTo>
                      <a:pt x="1236" y="1334"/>
                    </a:lnTo>
                    <a:lnTo>
                      <a:pt x="1265" y="1272"/>
                    </a:lnTo>
                    <a:lnTo>
                      <a:pt x="1293" y="1209"/>
                    </a:lnTo>
                    <a:lnTo>
                      <a:pt x="1318" y="1146"/>
                    </a:lnTo>
                    <a:lnTo>
                      <a:pt x="1339" y="1082"/>
                    </a:lnTo>
                    <a:lnTo>
                      <a:pt x="1360" y="1019"/>
                    </a:lnTo>
                    <a:lnTo>
                      <a:pt x="1376" y="956"/>
                    </a:lnTo>
                    <a:lnTo>
                      <a:pt x="1390" y="892"/>
                    </a:lnTo>
                    <a:lnTo>
                      <a:pt x="1400" y="829"/>
                    </a:lnTo>
                    <a:lnTo>
                      <a:pt x="1408" y="766"/>
                    </a:lnTo>
                    <a:lnTo>
                      <a:pt x="1413" y="704"/>
                    </a:lnTo>
                    <a:lnTo>
                      <a:pt x="1414" y="654"/>
                    </a:lnTo>
                    <a:lnTo>
                      <a:pt x="1414" y="605"/>
                    </a:lnTo>
                    <a:lnTo>
                      <a:pt x="1412" y="557"/>
                    </a:lnTo>
                    <a:lnTo>
                      <a:pt x="1408" y="510"/>
                    </a:lnTo>
                    <a:lnTo>
                      <a:pt x="1401" y="463"/>
                    </a:lnTo>
                    <a:lnTo>
                      <a:pt x="1394" y="418"/>
                    </a:lnTo>
                    <a:lnTo>
                      <a:pt x="1385" y="372"/>
                    </a:lnTo>
                    <a:lnTo>
                      <a:pt x="1374" y="328"/>
                    </a:lnTo>
                    <a:lnTo>
                      <a:pt x="1361" y="285"/>
                    </a:lnTo>
                    <a:lnTo>
                      <a:pt x="1346" y="242"/>
                    </a:lnTo>
                    <a:lnTo>
                      <a:pt x="1329" y="199"/>
                    </a:lnTo>
                    <a:lnTo>
                      <a:pt x="1312" y="158"/>
                    </a:lnTo>
                    <a:lnTo>
                      <a:pt x="1291" y="116"/>
                    </a:lnTo>
                    <a:lnTo>
                      <a:pt x="1270" y="77"/>
                    </a:lnTo>
                    <a:lnTo>
                      <a:pt x="1247" y="38"/>
                    </a:lnTo>
                    <a:lnTo>
                      <a:pt x="1222" y="0"/>
                    </a:lnTo>
                    <a:close/>
                  </a:path>
                </a:pathLst>
              </a:custGeom>
              <a:solidFill>
                <a:srgbClr val="005A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5" name="bk object 16"/>
            <p:cNvSpPr/>
            <p:nvPr/>
          </p:nvSpPr>
          <p:spPr>
            <a:xfrm rot="10800000">
              <a:off x="-2912" y="6755502"/>
              <a:ext cx="10692130" cy="81280"/>
            </a:xfrm>
            <a:custGeom>
              <a:avLst/>
              <a:gdLst/>
              <a:ahLst/>
              <a:cxnLst/>
              <a:rect l="l" t="t" r="r" b="b"/>
              <a:pathLst>
                <a:path w="10692130" h="81279">
                  <a:moveTo>
                    <a:pt x="0" y="80733"/>
                  </a:moveTo>
                  <a:lnTo>
                    <a:pt x="10692003" y="80733"/>
                  </a:lnTo>
                  <a:lnTo>
                    <a:pt x="10692003" y="0"/>
                  </a:lnTo>
                  <a:lnTo>
                    <a:pt x="0" y="0"/>
                  </a:lnTo>
                  <a:lnTo>
                    <a:pt x="0" y="8073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bk object 23"/>
            <p:cNvSpPr/>
            <p:nvPr/>
          </p:nvSpPr>
          <p:spPr>
            <a:xfrm>
              <a:off x="0" y="6840004"/>
              <a:ext cx="10692130" cy="720090"/>
            </a:xfrm>
            <a:custGeom>
              <a:avLst/>
              <a:gdLst/>
              <a:ahLst/>
              <a:cxnLst/>
              <a:rect l="l" t="t" r="r" b="b"/>
              <a:pathLst>
                <a:path w="10692130" h="720090">
                  <a:moveTo>
                    <a:pt x="10692003" y="720001"/>
                  </a:moveTo>
                  <a:lnTo>
                    <a:pt x="0" y="720001"/>
                  </a:lnTo>
                  <a:lnTo>
                    <a:pt x="0" y="0"/>
                  </a:lnTo>
                  <a:lnTo>
                    <a:pt x="10692003" y="0"/>
                  </a:lnTo>
                  <a:lnTo>
                    <a:pt x="10692003" y="720001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Holder 4"/>
            <p:cNvSpPr txBox="1">
              <a:spLocks/>
            </p:cNvSpPr>
            <p:nvPr/>
          </p:nvSpPr>
          <p:spPr>
            <a:xfrm>
              <a:off x="525613" y="7067482"/>
              <a:ext cx="8750177" cy="264194"/>
            </a:xfrm>
            <a:prstGeom prst="rect">
              <a:avLst/>
            </a:prstGeom>
          </p:spPr>
          <p:txBody>
            <a:bodyPr lIns="0" tIns="0" rIns="0" bIns="0"/>
            <a:lstStyle>
              <a:lvl1pPr marL="0" algn="l" defTabSz="0">
                <a:defRPr sz="1800" b="0" i="0" spc="0">
                  <a:solidFill>
                    <a:srgbClr val="3C3C3B"/>
                  </a:solidFill>
                  <a:latin typeface="EurofontC" pitchFamily="2" charset="0"/>
                  <a:cs typeface="EurofontC" pitchFamily="2" charset="0"/>
                </a:defRPr>
              </a:lvl1pPr>
            </a:lstStyle>
            <a:p>
              <a:pPr marL="0" marR="0" lvl="0" indent="0" algn="l" defTabSz="0" rtl="0" eaLnBrk="1" fontAlgn="auto" latinLnBrk="0" hangingPunct="1">
                <a:lnSpc>
                  <a:spcPts val="192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8 800 555 54 45 | </a:t>
              </a:r>
              <a:r>
                <a:rPr kumimoji="0" lang="ru-RU" sz="1800" b="0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www.spsr.ru</a:t>
              </a: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                                                                       ЭКСПРЕСС-ДОСТАВКА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  <p:sp>
          <p:nvSpPr>
            <p:cNvPr id="18" name="Номер слайда 5"/>
            <p:cNvSpPr txBox="1">
              <a:spLocks/>
            </p:cNvSpPr>
            <p:nvPr/>
          </p:nvSpPr>
          <p:spPr>
            <a:xfrm>
              <a:off x="9204352" y="6981693"/>
              <a:ext cx="954378" cy="402567"/>
            </a:xfrm>
            <a:prstGeom prst="rect">
              <a:avLst/>
            </a:prstGeom>
          </p:spPr>
          <p:txBody>
            <a:bodyPr vert="horz" lIns="99569" tIns="49785" rIns="99569" bIns="49785" rtlCol="0" anchor="ctr"/>
            <a:lstStyle>
              <a:lvl1pPr algn="r">
                <a:defRPr sz="1800">
                  <a:solidFill>
                    <a:srgbClr val="FF0000"/>
                  </a:solidFill>
                  <a:latin typeface="Calibri" pitchFamily="34" charset="0"/>
                  <a:cs typeface="Calibri" pitchFamily="34" charset="0"/>
                </a:defRPr>
              </a:lvl1pPr>
            </a:lstStyle>
            <a:p>
              <a:pPr marL="0" marR="0" lvl="0" indent="0" algn="r" defTabSz="99569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fld id="{4F7735C7-5BD9-4968-9052-41100904DB77}" type="slidenum">
                <a:rPr kumimoji="0" lang="ru-RU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pPr marL="0" marR="0" lvl="0" indent="0" algn="r" defTabSz="99569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t>7</a:t>
              </a:fld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/00</a:t>
              </a: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</p:grpSp>
      <p:sp>
        <p:nvSpPr>
          <p:cNvPr id="33" name="Заголовок 1"/>
          <p:cNvSpPr>
            <a:spLocks noGrp="1"/>
          </p:cNvSpPr>
          <p:nvPr>
            <p:ph type="ctrTitle"/>
          </p:nvPr>
        </p:nvSpPr>
        <p:spPr>
          <a:xfrm>
            <a:off x="1532079" y="0"/>
            <a:ext cx="885831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sz="2400" b="1" dirty="0" err="1" smtClean="0">
                <a:solidFill>
                  <a:schemeClr val="bg1"/>
                </a:solidFill>
              </a:rPr>
              <a:t>Бизнес-риски</a:t>
            </a:r>
            <a:r>
              <a:rPr lang="ru-RU" sz="2400" b="1" dirty="0" smtClean="0">
                <a:solidFill>
                  <a:schemeClr val="bg1"/>
                </a:solidFill>
              </a:rPr>
              <a:t> выбора </a:t>
            </a:r>
            <a:r>
              <a:rPr lang="ru-RU" sz="2400" b="1" dirty="0" err="1" smtClean="0">
                <a:solidFill>
                  <a:schemeClr val="bg1"/>
                </a:solidFill>
              </a:rPr>
              <a:t>логистического</a:t>
            </a:r>
            <a:r>
              <a:rPr lang="ru-RU" sz="2400" b="1" dirty="0" smtClean="0">
                <a:solidFill>
                  <a:schemeClr val="bg1"/>
                </a:solidFill>
              </a:rPr>
              <a:t> партнера</a:t>
            </a:r>
            <a:endParaRPr lang="ru-RU" sz="2400" b="1" dirty="0">
              <a:solidFill>
                <a:schemeClr val="bg1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560354" y="5495143"/>
            <a:ext cx="965524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sz="2400" b="1" dirty="0" smtClean="0">
                <a:solidFill>
                  <a:srgbClr val="004F9F"/>
                </a:solidFill>
              </a:rPr>
              <a:t>ГОТОВЫ ЛИ ВЫ РИСКОВАТЬ</a:t>
            </a:r>
          </a:p>
          <a:p>
            <a:pPr algn="r"/>
            <a:r>
              <a:rPr lang="ru-RU" sz="2400" b="1" dirty="0" smtClean="0">
                <a:solidFill>
                  <a:srgbClr val="004F9F"/>
                </a:solidFill>
              </a:rPr>
              <a:t>ВЫРУЧКОЙ РАДИ ТАКОЙ ЭКОНОМИИ?</a:t>
            </a:r>
            <a:endParaRPr lang="ru-RU" sz="2400" b="1" dirty="0">
              <a:solidFill>
                <a:srgbClr val="004F9F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03230" y="1429104"/>
            <a:ext cx="4929222" cy="47089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 smtClean="0"/>
              <a:t>Среднее количество заказов – 1000 в месяц</a:t>
            </a:r>
          </a:p>
          <a:p>
            <a:r>
              <a:rPr lang="ru-RU" dirty="0" smtClean="0"/>
              <a:t>Средний чек – 3 500 р.</a:t>
            </a:r>
          </a:p>
          <a:p>
            <a:endParaRPr lang="ru-RU" dirty="0" smtClean="0"/>
          </a:p>
          <a:p>
            <a:r>
              <a:rPr lang="ru-RU" dirty="0" smtClean="0"/>
              <a:t>Средняя стоимость доставки:</a:t>
            </a:r>
          </a:p>
          <a:p>
            <a:r>
              <a:rPr lang="ru-RU" dirty="0" smtClean="0"/>
              <a:t>Компания </a:t>
            </a:r>
            <a:r>
              <a:rPr lang="ru-RU" b="1" dirty="0" smtClean="0"/>
              <a:t>А</a:t>
            </a:r>
            <a:r>
              <a:rPr lang="ru-RU" dirty="0" smtClean="0"/>
              <a:t> – 350 р.</a:t>
            </a:r>
          </a:p>
          <a:p>
            <a:r>
              <a:rPr lang="ru-RU" dirty="0" smtClean="0"/>
              <a:t>Компания </a:t>
            </a:r>
            <a:r>
              <a:rPr lang="ru-RU" b="1" dirty="0" smtClean="0"/>
              <a:t>Б </a:t>
            </a:r>
            <a:r>
              <a:rPr lang="ru-RU" dirty="0" smtClean="0"/>
              <a:t>– 300 р. </a:t>
            </a:r>
          </a:p>
          <a:p>
            <a:r>
              <a:rPr lang="ru-RU" dirty="0" smtClean="0"/>
              <a:t>(Экономия на стоимости доставки </a:t>
            </a:r>
          </a:p>
          <a:p>
            <a:r>
              <a:rPr lang="ru-RU" dirty="0" smtClean="0"/>
              <a:t>50 000 р. в месяц)</a:t>
            </a:r>
          </a:p>
          <a:p>
            <a:endParaRPr lang="ru-RU" dirty="0" smtClean="0"/>
          </a:p>
          <a:p>
            <a:r>
              <a:rPr lang="ru-RU" dirty="0" smtClean="0"/>
              <a:t> – Выручка одного дня: 115 500 р.</a:t>
            </a:r>
          </a:p>
          <a:p>
            <a:r>
              <a:rPr lang="ru-RU" dirty="0" smtClean="0"/>
              <a:t> – Выручка за две недели: 1 617 000 р.</a:t>
            </a:r>
          </a:p>
          <a:p>
            <a:endParaRPr lang="ru-RU" dirty="0" smtClean="0"/>
          </a:p>
          <a:p>
            <a:endParaRPr lang="ru-RU" dirty="0" smtClean="0"/>
          </a:p>
          <a:p>
            <a:endParaRPr lang="ru-RU" dirty="0" smtClean="0"/>
          </a:p>
          <a:p>
            <a:endParaRPr lang="ru-RU" dirty="0"/>
          </a:p>
        </p:txBody>
      </p:sp>
      <p:pic>
        <p:nvPicPr>
          <p:cNvPr id="38" name="Picture 2" descr="http://ss1.spletnik.si/4_4/000/000/2e4/035/figure-calculator.png"/>
          <p:cNvPicPr>
            <a:picLocks noChangeAspect="1" noChangeArrowheads="1"/>
          </p:cNvPicPr>
          <p:nvPr/>
        </p:nvPicPr>
        <p:blipFill>
          <a:blip r:embed="rId2" cstate="print">
            <a:lum bright="12000" contrast="-7000"/>
          </a:blip>
          <a:srcRect/>
          <a:stretch>
            <a:fillRect/>
          </a:stretch>
        </p:blipFill>
        <p:spPr bwMode="auto">
          <a:xfrm>
            <a:off x="6061080" y="1499404"/>
            <a:ext cx="3810000" cy="3781425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Прямоугольник 38"/>
          <p:cNvSpPr/>
          <p:nvPr/>
        </p:nvSpPr>
        <p:spPr>
          <a:xfrm>
            <a:off x="0" y="1280301"/>
            <a:ext cx="10693400" cy="378621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31"/>
          <p:cNvGrpSpPr/>
          <p:nvPr/>
        </p:nvGrpSpPr>
        <p:grpSpPr>
          <a:xfrm>
            <a:off x="-2912" y="-3401"/>
            <a:ext cx="10696312" cy="7563495"/>
            <a:chOff x="-2912" y="-3401"/>
            <a:chExt cx="10696312" cy="7563495"/>
          </a:xfrm>
        </p:grpSpPr>
        <p:grpSp>
          <p:nvGrpSpPr>
            <p:cNvPr id="3" name="Группа 20"/>
            <p:cNvGrpSpPr/>
            <p:nvPr/>
          </p:nvGrpSpPr>
          <p:grpSpPr>
            <a:xfrm>
              <a:off x="0" y="-3401"/>
              <a:ext cx="10693400" cy="784430"/>
              <a:chOff x="0" y="-3401"/>
              <a:chExt cx="10693400" cy="784430"/>
            </a:xfrm>
          </p:grpSpPr>
          <p:sp>
            <p:nvSpPr>
              <p:cNvPr id="5" name="bk object 16"/>
              <p:cNvSpPr/>
              <p:nvPr/>
            </p:nvSpPr>
            <p:spPr>
              <a:xfrm>
                <a:off x="0" y="699749"/>
                <a:ext cx="10692130" cy="81280"/>
              </a:xfrm>
              <a:custGeom>
                <a:avLst/>
                <a:gdLst/>
                <a:ahLst/>
                <a:cxnLst/>
                <a:rect l="l" t="t" r="r" b="b"/>
                <a:pathLst>
                  <a:path w="10692130" h="81279">
                    <a:moveTo>
                      <a:pt x="0" y="80733"/>
                    </a:moveTo>
                    <a:lnTo>
                      <a:pt x="10692003" y="80733"/>
                    </a:lnTo>
                    <a:lnTo>
                      <a:pt x="10692003" y="0"/>
                    </a:lnTo>
                    <a:lnTo>
                      <a:pt x="0" y="0"/>
                    </a:lnTo>
                    <a:lnTo>
                      <a:pt x="0" y="8073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5400000" scaled="1"/>
                <a:tileRect/>
              </a:gra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6" name="bk object 17"/>
              <p:cNvSpPr/>
              <p:nvPr/>
            </p:nvSpPr>
            <p:spPr>
              <a:xfrm>
                <a:off x="0" y="-3157"/>
                <a:ext cx="10693400" cy="702945"/>
              </a:xfrm>
              <a:custGeom>
                <a:avLst/>
                <a:gdLst/>
                <a:ahLst/>
                <a:cxnLst/>
                <a:rect l="l" t="t" r="r" b="b"/>
                <a:pathLst>
                  <a:path w="10687050" h="702945">
                    <a:moveTo>
                      <a:pt x="0" y="702906"/>
                    </a:moveTo>
                    <a:lnTo>
                      <a:pt x="10686605" y="702906"/>
                    </a:lnTo>
                    <a:lnTo>
                      <a:pt x="10686605" y="0"/>
                    </a:lnTo>
                    <a:lnTo>
                      <a:pt x="0" y="0"/>
                    </a:lnTo>
                    <a:lnTo>
                      <a:pt x="0" y="702906"/>
                    </a:lnTo>
                    <a:close/>
                  </a:path>
                </a:pathLst>
              </a:custGeom>
              <a:solidFill>
                <a:srgbClr val="E30613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7" name="bk object 19"/>
              <p:cNvSpPr/>
              <p:nvPr/>
            </p:nvSpPr>
            <p:spPr>
              <a:xfrm>
                <a:off x="0" y="-3157"/>
                <a:ext cx="1614170" cy="702129"/>
              </a:xfrm>
              <a:custGeom>
                <a:avLst/>
                <a:gdLst/>
                <a:ahLst/>
                <a:cxnLst/>
                <a:rect l="l" t="t" r="r" b="b"/>
                <a:pathLst>
                  <a:path w="1614170" h="704850">
                    <a:moveTo>
                      <a:pt x="1600723" y="0"/>
                    </a:moveTo>
                    <a:lnTo>
                      <a:pt x="0" y="0"/>
                    </a:lnTo>
                    <a:lnTo>
                      <a:pt x="0" y="704545"/>
                    </a:lnTo>
                    <a:lnTo>
                      <a:pt x="1313078" y="704545"/>
                    </a:lnTo>
                    <a:lnTo>
                      <a:pt x="1343177" y="675788"/>
                    </a:lnTo>
                    <a:lnTo>
                      <a:pt x="1374567" y="643564"/>
                    </a:lnTo>
                    <a:lnTo>
                      <a:pt x="1404280" y="610698"/>
                    </a:lnTo>
                    <a:lnTo>
                      <a:pt x="1432262" y="577234"/>
                    </a:lnTo>
                    <a:lnTo>
                      <a:pt x="1458460" y="543215"/>
                    </a:lnTo>
                    <a:lnTo>
                      <a:pt x="1482820" y="508684"/>
                    </a:lnTo>
                    <a:lnTo>
                      <a:pt x="1505287" y="473686"/>
                    </a:lnTo>
                    <a:lnTo>
                      <a:pt x="1525808" y="438263"/>
                    </a:lnTo>
                    <a:lnTo>
                      <a:pt x="1544329" y="402458"/>
                    </a:lnTo>
                    <a:lnTo>
                      <a:pt x="1560797" y="366316"/>
                    </a:lnTo>
                    <a:lnTo>
                      <a:pt x="1575156" y="329879"/>
                    </a:lnTo>
                    <a:lnTo>
                      <a:pt x="1587354" y="293190"/>
                    </a:lnTo>
                    <a:lnTo>
                      <a:pt x="1597336" y="256294"/>
                    </a:lnTo>
                    <a:lnTo>
                      <a:pt x="1610439" y="182052"/>
                    </a:lnTo>
                    <a:lnTo>
                      <a:pt x="1613963" y="104570"/>
                    </a:lnTo>
                    <a:lnTo>
                      <a:pt x="1611602" y="65277"/>
                    </a:lnTo>
                    <a:lnTo>
                      <a:pt x="1606434" y="26949"/>
                    </a:lnTo>
                    <a:lnTo>
                      <a:pt x="1600723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grpSp>
            <p:nvGrpSpPr>
              <p:cNvPr id="4" name="Группа 20"/>
              <p:cNvGrpSpPr/>
              <p:nvPr/>
            </p:nvGrpSpPr>
            <p:grpSpPr>
              <a:xfrm>
                <a:off x="274602" y="63492"/>
                <a:ext cx="857256" cy="573597"/>
                <a:chOff x="471488" y="246063"/>
                <a:chExt cx="1300163" cy="869950"/>
              </a:xfrm>
            </p:grpSpPr>
            <p:sp>
              <p:nvSpPr>
                <p:cNvPr id="11" name="Freeform 8"/>
                <p:cNvSpPr>
                  <a:spLocks/>
                </p:cNvSpPr>
                <p:nvPr/>
              </p:nvSpPr>
              <p:spPr bwMode="auto">
                <a:xfrm>
                  <a:off x="471488" y="246063"/>
                  <a:ext cx="1300163" cy="869950"/>
                </a:xfrm>
                <a:custGeom>
                  <a:avLst/>
                  <a:gdLst/>
                  <a:ahLst/>
                  <a:cxnLst>
                    <a:cxn ang="0">
                      <a:pos x="1860" y="22"/>
                    </a:cxn>
                    <a:cxn ang="0">
                      <a:pos x="2101" y="1"/>
                    </a:cxn>
                    <a:cxn ang="0">
                      <a:pos x="2326" y="5"/>
                    </a:cxn>
                    <a:cxn ang="0">
                      <a:pos x="2534" y="32"/>
                    </a:cxn>
                    <a:cxn ang="0">
                      <a:pos x="2722" y="82"/>
                    </a:cxn>
                    <a:cxn ang="0">
                      <a:pos x="2887" y="152"/>
                    </a:cxn>
                    <a:cxn ang="0">
                      <a:pos x="3027" y="242"/>
                    </a:cxn>
                    <a:cxn ang="0">
                      <a:pos x="3138" y="349"/>
                    </a:cxn>
                    <a:cxn ang="0">
                      <a:pos x="3218" y="475"/>
                    </a:cxn>
                    <a:cxn ang="0">
                      <a:pos x="3265" y="615"/>
                    </a:cxn>
                    <a:cxn ang="0">
                      <a:pos x="3276" y="771"/>
                    </a:cxn>
                    <a:cxn ang="0">
                      <a:pos x="3249" y="934"/>
                    </a:cxn>
                    <a:cxn ang="0">
                      <a:pos x="3187" y="1098"/>
                    </a:cxn>
                    <a:cxn ang="0">
                      <a:pos x="3090" y="1257"/>
                    </a:cxn>
                    <a:cxn ang="0">
                      <a:pos x="2966" y="1411"/>
                    </a:cxn>
                    <a:cxn ang="0">
                      <a:pos x="2815" y="1560"/>
                    </a:cxn>
                    <a:cxn ang="0">
                      <a:pos x="2639" y="1696"/>
                    </a:cxn>
                    <a:cxn ang="0">
                      <a:pos x="2441" y="1822"/>
                    </a:cxn>
                    <a:cxn ang="0">
                      <a:pos x="2226" y="1933"/>
                    </a:cxn>
                    <a:cxn ang="0">
                      <a:pos x="1996" y="2028"/>
                    </a:cxn>
                    <a:cxn ang="0">
                      <a:pos x="1751" y="2103"/>
                    </a:cxn>
                    <a:cxn ang="0">
                      <a:pos x="1500" y="2157"/>
                    </a:cxn>
                    <a:cxn ang="0">
                      <a:pos x="1255" y="2185"/>
                    </a:cxn>
                    <a:cxn ang="0">
                      <a:pos x="1025" y="2189"/>
                    </a:cxn>
                    <a:cxn ang="0">
                      <a:pos x="810" y="2170"/>
                    </a:cxn>
                    <a:cxn ang="0">
                      <a:pos x="615" y="2127"/>
                    </a:cxn>
                    <a:cxn ang="0">
                      <a:pos x="443" y="2063"/>
                    </a:cxn>
                    <a:cxn ang="0">
                      <a:pos x="294" y="1980"/>
                    </a:cxn>
                    <a:cxn ang="0">
                      <a:pos x="173" y="1879"/>
                    </a:cxn>
                    <a:cxn ang="0">
                      <a:pos x="82" y="1758"/>
                    </a:cxn>
                    <a:cxn ang="0">
                      <a:pos x="24" y="1623"/>
                    </a:cxn>
                    <a:cxn ang="0">
                      <a:pos x="0" y="1472"/>
                    </a:cxn>
                    <a:cxn ang="0">
                      <a:pos x="15" y="1310"/>
                    </a:cxn>
                    <a:cxn ang="0">
                      <a:pos x="66" y="1147"/>
                    </a:cxn>
                    <a:cxn ang="0">
                      <a:pos x="151" y="986"/>
                    </a:cxn>
                    <a:cxn ang="0">
                      <a:pos x="267" y="829"/>
                    </a:cxn>
                    <a:cxn ang="0">
                      <a:pos x="410" y="679"/>
                    </a:cxn>
                    <a:cxn ang="0">
                      <a:pos x="578" y="538"/>
                    </a:cxn>
                    <a:cxn ang="0">
                      <a:pos x="768" y="408"/>
                    </a:cxn>
                    <a:cxn ang="0">
                      <a:pos x="978" y="292"/>
                    </a:cxn>
                    <a:cxn ang="0">
                      <a:pos x="1204" y="192"/>
                    </a:cxn>
                    <a:cxn ang="0">
                      <a:pos x="1443" y="110"/>
                    </a:cxn>
                    <a:cxn ang="0">
                      <a:pos x="1693" y="48"/>
                    </a:cxn>
                  </a:cxnLst>
                  <a:rect l="0" t="0" r="r" b="b"/>
                  <a:pathLst>
                    <a:path w="3276" h="2190">
                      <a:moveTo>
                        <a:pt x="1693" y="48"/>
                      </a:moveTo>
                      <a:lnTo>
                        <a:pt x="1777" y="33"/>
                      </a:lnTo>
                      <a:lnTo>
                        <a:pt x="1860" y="22"/>
                      </a:lnTo>
                      <a:lnTo>
                        <a:pt x="1941" y="11"/>
                      </a:lnTo>
                      <a:lnTo>
                        <a:pt x="2022" y="5"/>
                      </a:lnTo>
                      <a:lnTo>
                        <a:pt x="2101" y="1"/>
                      </a:lnTo>
                      <a:lnTo>
                        <a:pt x="2178" y="0"/>
                      </a:lnTo>
                      <a:lnTo>
                        <a:pt x="2253" y="1"/>
                      </a:lnTo>
                      <a:lnTo>
                        <a:pt x="2326" y="5"/>
                      </a:lnTo>
                      <a:lnTo>
                        <a:pt x="2397" y="11"/>
                      </a:lnTo>
                      <a:lnTo>
                        <a:pt x="2466" y="20"/>
                      </a:lnTo>
                      <a:lnTo>
                        <a:pt x="2534" y="32"/>
                      </a:lnTo>
                      <a:lnTo>
                        <a:pt x="2599" y="47"/>
                      </a:lnTo>
                      <a:lnTo>
                        <a:pt x="2661" y="63"/>
                      </a:lnTo>
                      <a:lnTo>
                        <a:pt x="2722" y="82"/>
                      </a:lnTo>
                      <a:lnTo>
                        <a:pt x="2780" y="103"/>
                      </a:lnTo>
                      <a:lnTo>
                        <a:pt x="2835" y="127"/>
                      </a:lnTo>
                      <a:lnTo>
                        <a:pt x="2887" y="152"/>
                      </a:lnTo>
                      <a:lnTo>
                        <a:pt x="2937" y="180"/>
                      </a:lnTo>
                      <a:lnTo>
                        <a:pt x="2983" y="210"/>
                      </a:lnTo>
                      <a:lnTo>
                        <a:pt x="3027" y="242"/>
                      </a:lnTo>
                      <a:lnTo>
                        <a:pt x="3068" y="276"/>
                      </a:lnTo>
                      <a:lnTo>
                        <a:pt x="3104" y="311"/>
                      </a:lnTo>
                      <a:lnTo>
                        <a:pt x="3138" y="349"/>
                      </a:lnTo>
                      <a:lnTo>
                        <a:pt x="3169" y="390"/>
                      </a:lnTo>
                      <a:lnTo>
                        <a:pt x="3195" y="432"/>
                      </a:lnTo>
                      <a:lnTo>
                        <a:pt x="3218" y="475"/>
                      </a:lnTo>
                      <a:lnTo>
                        <a:pt x="3238" y="520"/>
                      </a:lnTo>
                      <a:lnTo>
                        <a:pt x="3254" y="567"/>
                      </a:lnTo>
                      <a:lnTo>
                        <a:pt x="3265" y="615"/>
                      </a:lnTo>
                      <a:lnTo>
                        <a:pt x="3273" y="666"/>
                      </a:lnTo>
                      <a:lnTo>
                        <a:pt x="3276" y="718"/>
                      </a:lnTo>
                      <a:lnTo>
                        <a:pt x="3276" y="771"/>
                      </a:lnTo>
                      <a:lnTo>
                        <a:pt x="3271" y="825"/>
                      </a:lnTo>
                      <a:lnTo>
                        <a:pt x="3262" y="880"/>
                      </a:lnTo>
                      <a:lnTo>
                        <a:pt x="3249" y="934"/>
                      </a:lnTo>
                      <a:lnTo>
                        <a:pt x="3232" y="989"/>
                      </a:lnTo>
                      <a:lnTo>
                        <a:pt x="3211" y="1043"/>
                      </a:lnTo>
                      <a:lnTo>
                        <a:pt x="3187" y="1098"/>
                      </a:lnTo>
                      <a:lnTo>
                        <a:pt x="3157" y="1151"/>
                      </a:lnTo>
                      <a:lnTo>
                        <a:pt x="3126" y="1204"/>
                      </a:lnTo>
                      <a:lnTo>
                        <a:pt x="3090" y="1257"/>
                      </a:lnTo>
                      <a:lnTo>
                        <a:pt x="3052" y="1309"/>
                      </a:lnTo>
                      <a:lnTo>
                        <a:pt x="3011" y="1361"/>
                      </a:lnTo>
                      <a:lnTo>
                        <a:pt x="2966" y="1411"/>
                      </a:lnTo>
                      <a:lnTo>
                        <a:pt x="2918" y="1462"/>
                      </a:lnTo>
                      <a:lnTo>
                        <a:pt x="2868" y="1511"/>
                      </a:lnTo>
                      <a:lnTo>
                        <a:pt x="2815" y="1560"/>
                      </a:lnTo>
                      <a:lnTo>
                        <a:pt x="2758" y="1606"/>
                      </a:lnTo>
                      <a:lnTo>
                        <a:pt x="2699" y="1652"/>
                      </a:lnTo>
                      <a:lnTo>
                        <a:pt x="2639" y="1696"/>
                      </a:lnTo>
                      <a:lnTo>
                        <a:pt x="2575" y="1739"/>
                      </a:lnTo>
                      <a:lnTo>
                        <a:pt x="2510" y="1781"/>
                      </a:lnTo>
                      <a:lnTo>
                        <a:pt x="2441" y="1822"/>
                      </a:lnTo>
                      <a:lnTo>
                        <a:pt x="2372" y="1861"/>
                      </a:lnTo>
                      <a:lnTo>
                        <a:pt x="2299" y="1898"/>
                      </a:lnTo>
                      <a:lnTo>
                        <a:pt x="2226" y="1933"/>
                      </a:lnTo>
                      <a:lnTo>
                        <a:pt x="2150" y="1967"/>
                      </a:lnTo>
                      <a:lnTo>
                        <a:pt x="2074" y="1998"/>
                      </a:lnTo>
                      <a:lnTo>
                        <a:pt x="1996" y="2028"/>
                      </a:lnTo>
                      <a:lnTo>
                        <a:pt x="1915" y="2055"/>
                      </a:lnTo>
                      <a:lnTo>
                        <a:pt x="1834" y="2080"/>
                      </a:lnTo>
                      <a:lnTo>
                        <a:pt x="1751" y="2103"/>
                      </a:lnTo>
                      <a:lnTo>
                        <a:pt x="1668" y="2123"/>
                      </a:lnTo>
                      <a:lnTo>
                        <a:pt x="1584" y="2142"/>
                      </a:lnTo>
                      <a:lnTo>
                        <a:pt x="1500" y="2157"/>
                      </a:lnTo>
                      <a:lnTo>
                        <a:pt x="1417" y="2168"/>
                      </a:lnTo>
                      <a:lnTo>
                        <a:pt x="1335" y="2179"/>
                      </a:lnTo>
                      <a:lnTo>
                        <a:pt x="1255" y="2185"/>
                      </a:lnTo>
                      <a:lnTo>
                        <a:pt x="1177" y="2189"/>
                      </a:lnTo>
                      <a:lnTo>
                        <a:pt x="1100" y="2190"/>
                      </a:lnTo>
                      <a:lnTo>
                        <a:pt x="1025" y="2189"/>
                      </a:lnTo>
                      <a:lnTo>
                        <a:pt x="952" y="2185"/>
                      </a:lnTo>
                      <a:lnTo>
                        <a:pt x="880" y="2179"/>
                      </a:lnTo>
                      <a:lnTo>
                        <a:pt x="810" y="2170"/>
                      </a:lnTo>
                      <a:lnTo>
                        <a:pt x="743" y="2158"/>
                      </a:lnTo>
                      <a:lnTo>
                        <a:pt x="678" y="2143"/>
                      </a:lnTo>
                      <a:lnTo>
                        <a:pt x="615" y="2127"/>
                      </a:lnTo>
                      <a:lnTo>
                        <a:pt x="556" y="2108"/>
                      </a:lnTo>
                      <a:lnTo>
                        <a:pt x="497" y="2087"/>
                      </a:lnTo>
                      <a:lnTo>
                        <a:pt x="443" y="2063"/>
                      </a:lnTo>
                      <a:lnTo>
                        <a:pt x="390" y="2038"/>
                      </a:lnTo>
                      <a:lnTo>
                        <a:pt x="340" y="2010"/>
                      </a:lnTo>
                      <a:lnTo>
                        <a:pt x="294" y="1980"/>
                      </a:lnTo>
                      <a:lnTo>
                        <a:pt x="251" y="1948"/>
                      </a:lnTo>
                      <a:lnTo>
                        <a:pt x="210" y="1914"/>
                      </a:lnTo>
                      <a:lnTo>
                        <a:pt x="173" y="1879"/>
                      </a:lnTo>
                      <a:lnTo>
                        <a:pt x="139" y="1841"/>
                      </a:lnTo>
                      <a:lnTo>
                        <a:pt x="109" y="1800"/>
                      </a:lnTo>
                      <a:lnTo>
                        <a:pt x="82" y="1758"/>
                      </a:lnTo>
                      <a:lnTo>
                        <a:pt x="58" y="1715"/>
                      </a:lnTo>
                      <a:lnTo>
                        <a:pt x="39" y="1670"/>
                      </a:lnTo>
                      <a:lnTo>
                        <a:pt x="24" y="1623"/>
                      </a:lnTo>
                      <a:lnTo>
                        <a:pt x="11" y="1575"/>
                      </a:lnTo>
                      <a:lnTo>
                        <a:pt x="4" y="1524"/>
                      </a:lnTo>
                      <a:lnTo>
                        <a:pt x="0" y="1472"/>
                      </a:lnTo>
                      <a:lnTo>
                        <a:pt x="1" y="1419"/>
                      </a:lnTo>
                      <a:lnTo>
                        <a:pt x="6" y="1365"/>
                      </a:lnTo>
                      <a:lnTo>
                        <a:pt x="15" y="1310"/>
                      </a:lnTo>
                      <a:lnTo>
                        <a:pt x="28" y="1256"/>
                      </a:lnTo>
                      <a:lnTo>
                        <a:pt x="46" y="1201"/>
                      </a:lnTo>
                      <a:lnTo>
                        <a:pt x="66" y="1147"/>
                      </a:lnTo>
                      <a:lnTo>
                        <a:pt x="91" y="1092"/>
                      </a:lnTo>
                      <a:lnTo>
                        <a:pt x="119" y="1039"/>
                      </a:lnTo>
                      <a:lnTo>
                        <a:pt x="151" y="986"/>
                      </a:lnTo>
                      <a:lnTo>
                        <a:pt x="186" y="933"/>
                      </a:lnTo>
                      <a:lnTo>
                        <a:pt x="225" y="881"/>
                      </a:lnTo>
                      <a:lnTo>
                        <a:pt x="267" y="829"/>
                      </a:lnTo>
                      <a:lnTo>
                        <a:pt x="311" y="779"/>
                      </a:lnTo>
                      <a:lnTo>
                        <a:pt x="359" y="728"/>
                      </a:lnTo>
                      <a:lnTo>
                        <a:pt x="410" y="679"/>
                      </a:lnTo>
                      <a:lnTo>
                        <a:pt x="463" y="630"/>
                      </a:lnTo>
                      <a:lnTo>
                        <a:pt x="519" y="584"/>
                      </a:lnTo>
                      <a:lnTo>
                        <a:pt x="578" y="538"/>
                      </a:lnTo>
                      <a:lnTo>
                        <a:pt x="639" y="494"/>
                      </a:lnTo>
                      <a:lnTo>
                        <a:pt x="702" y="451"/>
                      </a:lnTo>
                      <a:lnTo>
                        <a:pt x="768" y="408"/>
                      </a:lnTo>
                      <a:lnTo>
                        <a:pt x="837" y="368"/>
                      </a:lnTo>
                      <a:lnTo>
                        <a:pt x="906" y="329"/>
                      </a:lnTo>
                      <a:lnTo>
                        <a:pt x="978" y="292"/>
                      </a:lnTo>
                      <a:lnTo>
                        <a:pt x="1052" y="257"/>
                      </a:lnTo>
                      <a:lnTo>
                        <a:pt x="1126" y="223"/>
                      </a:lnTo>
                      <a:lnTo>
                        <a:pt x="1204" y="192"/>
                      </a:lnTo>
                      <a:lnTo>
                        <a:pt x="1282" y="162"/>
                      </a:lnTo>
                      <a:lnTo>
                        <a:pt x="1362" y="135"/>
                      </a:lnTo>
                      <a:lnTo>
                        <a:pt x="1443" y="110"/>
                      </a:lnTo>
                      <a:lnTo>
                        <a:pt x="1525" y="87"/>
                      </a:lnTo>
                      <a:lnTo>
                        <a:pt x="1608" y="67"/>
                      </a:lnTo>
                      <a:lnTo>
                        <a:pt x="1693" y="48"/>
                      </a:lnTo>
                      <a:close/>
                    </a:path>
                  </a:pathLst>
                </a:custGeom>
                <a:solidFill>
                  <a:srgbClr val="FEFEF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" name="Freeform 9"/>
                <p:cNvSpPr>
                  <a:spLocks noEditPoints="1"/>
                </p:cNvSpPr>
                <p:nvPr/>
              </p:nvSpPr>
              <p:spPr bwMode="auto">
                <a:xfrm>
                  <a:off x="549275" y="339726"/>
                  <a:ext cx="1144588" cy="682625"/>
                </a:xfrm>
                <a:custGeom>
                  <a:avLst/>
                  <a:gdLst/>
                  <a:ahLst/>
                  <a:cxnLst>
                    <a:cxn ang="0">
                      <a:pos x="1187" y="52"/>
                    </a:cxn>
                    <a:cxn ang="0">
                      <a:pos x="224" y="598"/>
                    </a:cxn>
                    <a:cxn ang="0">
                      <a:pos x="205" y="711"/>
                    </a:cxn>
                    <a:cxn ang="0">
                      <a:pos x="948" y="299"/>
                    </a:cxn>
                    <a:cxn ang="0">
                      <a:pos x="376" y="792"/>
                    </a:cxn>
                    <a:cxn ang="0">
                      <a:pos x="362" y="1325"/>
                    </a:cxn>
                    <a:cxn ang="0">
                      <a:pos x="1079" y="1708"/>
                    </a:cxn>
                    <a:cxn ang="0">
                      <a:pos x="2143" y="1495"/>
                    </a:cxn>
                    <a:cxn ang="0">
                      <a:pos x="2832" y="844"/>
                    </a:cxn>
                    <a:cxn ang="0">
                      <a:pos x="2213" y="1314"/>
                    </a:cxn>
                    <a:cxn ang="0">
                      <a:pos x="2337" y="1149"/>
                    </a:cxn>
                    <a:cxn ang="0">
                      <a:pos x="2578" y="575"/>
                    </a:cxn>
                    <a:cxn ang="0">
                      <a:pos x="2311" y="190"/>
                    </a:cxn>
                    <a:cxn ang="0">
                      <a:pos x="1895" y="1011"/>
                    </a:cxn>
                    <a:cxn ang="0">
                      <a:pos x="1855" y="1126"/>
                    </a:cxn>
                    <a:cxn ang="0">
                      <a:pos x="1901" y="1173"/>
                    </a:cxn>
                    <a:cxn ang="0">
                      <a:pos x="1878" y="1214"/>
                    </a:cxn>
                    <a:cxn ang="0">
                      <a:pos x="2008" y="1106"/>
                    </a:cxn>
                    <a:cxn ang="0">
                      <a:pos x="1911" y="1052"/>
                    </a:cxn>
                    <a:cxn ang="0">
                      <a:pos x="1768" y="1011"/>
                    </a:cxn>
                    <a:cxn ang="0">
                      <a:pos x="1607" y="1101"/>
                    </a:cxn>
                    <a:cxn ang="0">
                      <a:pos x="1717" y="1166"/>
                    </a:cxn>
                    <a:cxn ang="0">
                      <a:pos x="1599" y="1201"/>
                    </a:cxn>
                    <a:cxn ang="0">
                      <a:pos x="1789" y="1146"/>
                    </a:cxn>
                    <a:cxn ang="0">
                      <a:pos x="1673" y="1070"/>
                    </a:cxn>
                    <a:cxn ang="0">
                      <a:pos x="1579" y="1071"/>
                    </a:cxn>
                    <a:cxn ang="0">
                      <a:pos x="1413" y="1030"/>
                    </a:cxn>
                    <a:cxn ang="0">
                      <a:pos x="1437" y="1214"/>
                    </a:cxn>
                    <a:cxn ang="0">
                      <a:pos x="1475" y="1169"/>
                    </a:cxn>
                    <a:cxn ang="0">
                      <a:pos x="1501" y="1054"/>
                    </a:cxn>
                    <a:cxn ang="0">
                      <a:pos x="1299" y="1064"/>
                    </a:cxn>
                    <a:cxn ang="0">
                      <a:pos x="1303" y="1012"/>
                    </a:cxn>
                    <a:cxn ang="0">
                      <a:pos x="1087" y="1211"/>
                    </a:cxn>
                    <a:cxn ang="0">
                      <a:pos x="1140" y="1017"/>
                    </a:cxn>
                    <a:cxn ang="0">
                      <a:pos x="1077" y="1138"/>
                    </a:cxn>
                    <a:cxn ang="0">
                      <a:pos x="1035" y="1064"/>
                    </a:cxn>
                    <a:cxn ang="0">
                      <a:pos x="769" y="1212"/>
                    </a:cxn>
                    <a:cxn ang="0">
                      <a:pos x="649" y="1008"/>
                    </a:cxn>
                    <a:cxn ang="0">
                      <a:pos x="496" y="1169"/>
                    </a:cxn>
                    <a:cxn ang="0">
                      <a:pos x="674" y="1184"/>
                    </a:cxn>
                    <a:cxn ang="0">
                      <a:pos x="573" y="1087"/>
                    </a:cxn>
                    <a:cxn ang="0">
                      <a:pos x="2219" y="599"/>
                    </a:cxn>
                    <a:cxn ang="0">
                      <a:pos x="2185" y="787"/>
                    </a:cxn>
                    <a:cxn ang="0">
                      <a:pos x="2261" y="746"/>
                    </a:cxn>
                    <a:cxn ang="0">
                      <a:pos x="2337" y="541"/>
                    </a:cxn>
                    <a:cxn ang="0">
                      <a:pos x="1926" y="540"/>
                    </a:cxn>
                    <a:cxn ang="0">
                      <a:pos x="1613" y="576"/>
                    </a:cxn>
                    <a:cxn ang="0">
                      <a:pos x="1790" y="761"/>
                    </a:cxn>
                    <a:cxn ang="0">
                      <a:pos x="1665" y="816"/>
                    </a:cxn>
                    <a:cxn ang="0">
                      <a:pos x="1703" y="918"/>
                    </a:cxn>
                    <a:cxn ang="0">
                      <a:pos x="1909" y="740"/>
                    </a:cxn>
                    <a:cxn ang="0">
                      <a:pos x="1702" y="637"/>
                    </a:cxn>
                    <a:cxn ang="0">
                      <a:pos x="1321" y="597"/>
                    </a:cxn>
                    <a:cxn ang="0">
                      <a:pos x="1321" y="597"/>
                    </a:cxn>
                    <a:cxn ang="0">
                      <a:pos x="1550" y="599"/>
                    </a:cxn>
                    <a:cxn ang="0">
                      <a:pos x="1142" y="585"/>
                    </a:cxn>
                    <a:cxn ang="0">
                      <a:pos x="858" y="532"/>
                    </a:cxn>
                    <a:cxn ang="0">
                      <a:pos x="864" y="736"/>
                    </a:cxn>
                    <a:cxn ang="0">
                      <a:pos x="896" y="828"/>
                    </a:cxn>
                    <a:cxn ang="0">
                      <a:pos x="835" y="913"/>
                    </a:cxn>
                    <a:cxn ang="0">
                      <a:pos x="1116" y="774"/>
                    </a:cxn>
                    <a:cxn ang="0">
                      <a:pos x="912" y="654"/>
                    </a:cxn>
                    <a:cxn ang="0">
                      <a:pos x="1034" y="612"/>
                    </a:cxn>
                  </a:cxnLst>
                  <a:rect l="0" t="0" r="r" b="b"/>
                  <a:pathLst>
                    <a:path w="2880" h="1720">
                      <a:moveTo>
                        <a:pt x="2185" y="121"/>
                      </a:moveTo>
                      <a:lnTo>
                        <a:pt x="2142" y="102"/>
                      </a:lnTo>
                      <a:lnTo>
                        <a:pt x="2098" y="84"/>
                      </a:lnTo>
                      <a:lnTo>
                        <a:pt x="2052" y="68"/>
                      </a:lnTo>
                      <a:lnTo>
                        <a:pt x="2007" y="54"/>
                      </a:lnTo>
                      <a:lnTo>
                        <a:pt x="1960" y="42"/>
                      </a:lnTo>
                      <a:lnTo>
                        <a:pt x="1913" y="31"/>
                      </a:lnTo>
                      <a:lnTo>
                        <a:pt x="1866" y="22"/>
                      </a:lnTo>
                      <a:lnTo>
                        <a:pt x="1820" y="14"/>
                      </a:lnTo>
                      <a:lnTo>
                        <a:pt x="1764" y="8"/>
                      </a:lnTo>
                      <a:lnTo>
                        <a:pt x="1709" y="4"/>
                      </a:lnTo>
                      <a:lnTo>
                        <a:pt x="1654" y="2"/>
                      </a:lnTo>
                      <a:lnTo>
                        <a:pt x="1599" y="0"/>
                      </a:lnTo>
                      <a:lnTo>
                        <a:pt x="1544" y="2"/>
                      </a:lnTo>
                      <a:lnTo>
                        <a:pt x="1489" y="4"/>
                      </a:lnTo>
                      <a:lnTo>
                        <a:pt x="1434" y="9"/>
                      </a:lnTo>
                      <a:lnTo>
                        <a:pt x="1379" y="16"/>
                      </a:lnTo>
                      <a:lnTo>
                        <a:pt x="1331" y="23"/>
                      </a:lnTo>
                      <a:lnTo>
                        <a:pt x="1283" y="31"/>
                      </a:lnTo>
                      <a:lnTo>
                        <a:pt x="1235" y="41"/>
                      </a:lnTo>
                      <a:lnTo>
                        <a:pt x="1187" y="52"/>
                      </a:lnTo>
                      <a:lnTo>
                        <a:pt x="1140" y="65"/>
                      </a:lnTo>
                      <a:lnTo>
                        <a:pt x="1092" y="79"/>
                      </a:lnTo>
                      <a:lnTo>
                        <a:pt x="1044" y="94"/>
                      </a:lnTo>
                      <a:lnTo>
                        <a:pt x="997" y="111"/>
                      </a:lnTo>
                      <a:lnTo>
                        <a:pt x="950" y="128"/>
                      </a:lnTo>
                      <a:lnTo>
                        <a:pt x="903" y="147"/>
                      </a:lnTo>
                      <a:lnTo>
                        <a:pt x="858" y="166"/>
                      </a:lnTo>
                      <a:lnTo>
                        <a:pt x="812" y="187"/>
                      </a:lnTo>
                      <a:lnTo>
                        <a:pt x="768" y="208"/>
                      </a:lnTo>
                      <a:lnTo>
                        <a:pt x="724" y="231"/>
                      </a:lnTo>
                      <a:lnTo>
                        <a:pt x="681" y="254"/>
                      </a:lnTo>
                      <a:lnTo>
                        <a:pt x="639" y="278"/>
                      </a:lnTo>
                      <a:lnTo>
                        <a:pt x="591" y="306"/>
                      </a:lnTo>
                      <a:lnTo>
                        <a:pt x="543" y="336"/>
                      </a:lnTo>
                      <a:lnTo>
                        <a:pt x="495" y="369"/>
                      </a:lnTo>
                      <a:lnTo>
                        <a:pt x="446" y="403"/>
                      </a:lnTo>
                      <a:lnTo>
                        <a:pt x="400" y="438"/>
                      </a:lnTo>
                      <a:lnTo>
                        <a:pt x="354" y="475"/>
                      </a:lnTo>
                      <a:lnTo>
                        <a:pt x="309" y="514"/>
                      </a:lnTo>
                      <a:lnTo>
                        <a:pt x="265" y="556"/>
                      </a:lnTo>
                      <a:lnTo>
                        <a:pt x="224" y="598"/>
                      </a:lnTo>
                      <a:lnTo>
                        <a:pt x="184" y="642"/>
                      </a:lnTo>
                      <a:lnTo>
                        <a:pt x="166" y="664"/>
                      </a:lnTo>
                      <a:lnTo>
                        <a:pt x="147" y="688"/>
                      </a:lnTo>
                      <a:lnTo>
                        <a:pt x="129" y="711"/>
                      </a:lnTo>
                      <a:lnTo>
                        <a:pt x="112" y="735"/>
                      </a:lnTo>
                      <a:lnTo>
                        <a:pt x="95" y="759"/>
                      </a:lnTo>
                      <a:lnTo>
                        <a:pt x="79" y="783"/>
                      </a:lnTo>
                      <a:lnTo>
                        <a:pt x="64" y="808"/>
                      </a:lnTo>
                      <a:lnTo>
                        <a:pt x="49" y="832"/>
                      </a:lnTo>
                      <a:lnTo>
                        <a:pt x="36" y="859"/>
                      </a:lnTo>
                      <a:lnTo>
                        <a:pt x="23" y="884"/>
                      </a:lnTo>
                      <a:lnTo>
                        <a:pt x="11" y="911"/>
                      </a:lnTo>
                      <a:lnTo>
                        <a:pt x="0" y="937"/>
                      </a:lnTo>
                      <a:lnTo>
                        <a:pt x="24" y="906"/>
                      </a:lnTo>
                      <a:lnTo>
                        <a:pt x="48" y="876"/>
                      </a:lnTo>
                      <a:lnTo>
                        <a:pt x="73" y="846"/>
                      </a:lnTo>
                      <a:lnTo>
                        <a:pt x="98" y="818"/>
                      </a:lnTo>
                      <a:lnTo>
                        <a:pt x="124" y="790"/>
                      </a:lnTo>
                      <a:lnTo>
                        <a:pt x="150" y="763"/>
                      </a:lnTo>
                      <a:lnTo>
                        <a:pt x="177" y="736"/>
                      </a:lnTo>
                      <a:lnTo>
                        <a:pt x="205" y="711"/>
                      </a:lnTo>
                      <a:lnTo>
                        <a:pt x="233" y="685"/>
                      </a:lnTo>
                      <a:lnTo>
                        <a:pt x="262" y="661"/>
                      </a:lnTo>
                      <a:lnTo>
                        <a:pt x="290" y="637"/>
                      </a:lnTo>
                      <a:lnTo>
                        <a:pt x="319" y="614"/>
                      </a:lnTo>
                      <a:lnTo>
                        <a:pt x="349" y="592"/>
                      </a:lnTo>
                      <a:lnTo>
                        <a:pt x="379" y="570"/>
                      </a:lnTo>
                      <a:lnTo>
                        <a:pt x="410" y="550"/>
                      </a:lnTo>
                      <a:lnTo>
                        <a:pt x="440" y="530"/>
                      </a:lnTo>
                      <a:lnTo>
                        <a:pt x="472" y="509"/>
                      </a:lnTo>
                      <a:lnTo>
                        <a:pt x="503" y="490"/>
                      </a:lnTo>
                      <a:lnTo>
                        <a:pt x="535" y="473"/>
                      </a:lnTo>
                      <a:lnTo>
                        <a:pt x="568" y="455"/>
                      </a:lnTo>
                      <a:lnTo>
                        <a:pt x="601" y="437"/>
                      </a:lnTo>
                      <a:lnTo>
                        <a:pt x="634" y="421"/>
                      </a:lnTo>
                      <a:lnTo>
                        <a:pt x="667" y="404"/>
                      </a:lnTo>
                      <a:lnTo>
                        <a:pt x="701" y="389"/>
                      </a:lnTo>
                      <a:lnTo>
                        <a:pt x="769" y="360"/>
                      </a:lnTo>
                      <a:lnTo>
                        <a:pt x="837" y="333"/>
                      </a:lnTo>
                      <a:lnTo>
                        <a:pt x="908" y="309"/>
                      </a:lnTo>
                      <a:lnTo>
                        <a:pt x="979" y="287"/>
                      </a:lnTo>
                      <a:lnTo>
                        <a:pt x="948" y="299"/>
                      </a:lnTo>
                      <a:lnTo>
                        <a:pt x="916" y="313"/>
                      </a:lnTo>
                      <a:lnTo>
                        <a:pt x="884" y="328"/>
                      </a:lnTo>
                      <a:lnTo>
                        <a:pt x="853" y="345"/>
                      </a:lnTo>
                      <a:lnTo>
                        <a:pt x="821" y="361"/>
                      </a:lnTo>
                      <a:lnTo>
                        <a:pt x="789" y="380"/>
                      </a:lnTo>
                      <a:lnTo>
                        <a:pt x="758" y="399"/>
                      </a:lnTo>
                      <a:lnTo>
                        <a:pt x="727" y="419"/>
                      </a:lnTo>
                      <a:lnTo>
                        <a:pt x="697" y="441"/>
                      </a:lnTo>
                      <a:lnTo>
                        <a:pt x="667" y="463"/>
                      </a:lnTo>
                      <a:lnTo>
                        <a:pt x="638" y="485"/>
                      </a:lnTo>
                      <a:lnTo>
                        <a:pt x="608" y="509"/>
                      </a:lnTo>
                      <a:lnTo>
                        <a:pt x="581" y="535"/>
                      </a:lnTo>
                      <a:lnTo>
                        <a:pt x="553" y="560"/>
                      </a:lnTo>
                      <a:lnTo>
                        <a:pt x="527" y="587"/>
                      </a:lnTo>
                      <a:lnTo>
                        <a:pt x="502" y="613"/>
                      </a:lnTo>
                      <a:lnTo>
                        <a:pt x="477" y="641"/>
                      </a:lnTo>
                      <a:lnTo>
                        <a:pt x="454" y="670"/>
                      </a:lnTo>
                      <a:lnTo>
                        <a:pt x="433" y="699"/>
                      </a:lnTo>
                      <a:lnTo>
                        <a:pt x="412" y="730"/>
                      </a:lnTo>
                      <a:lnTo>
                        <a:pt x="393" y="760"/>
                      </a:lnTo>
                      <a:lnTo>
                        <a:pt x="376" y="792"/>
                      </a:lnTo>
                      <a:lnTo>
                        <a:pt x="359" y="825"/>
                      </a:lnTo>
                      <a:lnTo>
                        <a:pt x="345" y="856"/>
                      </a:lnTo>
                      <a:lnTo>
                        <a:pt x="333" y="890"/>
                      </a:lnTo>
                      <a:lnTo>
                        <a:pt x="321" y="925"/>
                      </a:lnTo>
                      <a:lnTo>
                        <a:pt x="312" y="959"/>
                      </a:lnTo>
                      <a:lnTo>
                        <a:pt x="306" y="993"/>
                      </a:lnTo>
                      <a:lnTo>
                        <a:pt x="301" y="1030"/>
                      </a:lnTo>
                      <a:lnTo>
                        <a:pt x="298" y="1065"/>
                      </a:lnTo>
                      <a:lnTo>
                        <a:pt x="298" y="1102"/>
                      </a:lnTo>
                      <a:lnTo>
                        <a:pt x="300" y="1138"/>
                      </a:lnTo>
                      <a:lnTo>
                        <a:pt x="302" y="1156"/>
                      </a:lnTo>
                      <a:lnTo>
                        <a:pt x="305" y="1174"/>
                      </a:lnTo>
                      <a:lnTo>
                        <a:pt x="307" y="1192"/>
                      </a:lnTo>
                      <a:lnTo>
                        <a:pt x="312" y="1209"/>
                      </a:lnTo>
                      <a:lnTo>
                        <a:pt x="317" y="1226"/>
                      </a:lnTo>
                      <a:lnTo>
                        <a:pt x="322" y="1242"/>
                      </a:lnTo>
                      <a:lnTo>
                        <a:pt x="329" y="1260"/>
                      </a:lnTo>
                      <a:lnTo>
                        <a:pt x="336" y="1276"/>
                      </a:lnTo>
                      <a:lnTo>
                        <a:pt x="344" y="1293"/>
                      </a:lnTo>
                      <a:lnTo>
                        <a:pt x="352" y="1309"/>
                      </a:lnTo>
                      <a:lnTo>
                        <a:pt x="362" y="1325"/>
                      </a:lnTo>
                      <a:lnTo>
                        <a:pt x="371" y="1341"/>
                      </a:lnTo>
                      <a:lnTo>
                        <a:pt x="382" y="1356"/>
                      </a:lnTo>
                      <a:lnTo>
                        <a:pt x="392" y="1371"/>
                      </a:lnTo>
                      <a:lnTo>
                        <a:pt x="405" y="1387"/>
                      </a:lnTo>
                      <a:lnTo>
                        <a:pt x="416" y="1402"/>
                      </a:lnTo>
                      <a:lnTo>
                        <a:pt x="443" y="1430"/>
                      </a:lnTo>
                      <a:lnTo>
                        <a:pt x="472" y="1457"/>
                      </a:lnTo>
                      <a:lnTo>
                        <a:pt x="502" y="1484"/>
                      </a:lnTo>
                      <a:lnTo>
                        <a:pt x="535" y="1511"/>
                      </a:lnTo>
                      <a:lnTo>
                        <a:pt x="570" y="1535"/>
                      </a:lnTo>
                      <a:lnTo>
                        <a:pt x="607" y="1557"/>
                      </a:lnTo>
                      <a:lnTo>
                        <a:pt x="645" y="1579"/>
                      </a:lnTo>
                      <a:lnTo>
                        <a:pt x="686" y="1599"/>
                      </a:lnTo>
                      <a:lnTo>
                        <a:pt x="732" y="1620"/>
                      </a:lnTo>
                      <a:lnTo>
                        <a:pt x="779" y="1639"/>
                      </a:lnTo>
                      <a:lnTo>
                        <a:pt x="827" y="1655"/>
                      </a:lnTo>
                      <a:lnTo>
                        <a:pt x="877" y="1669"/>
                      </a:lnTo>
                      <a:lnTo>
                        <a:pt x="926" y="1682"/>
                      </a:lnTo>
                      <a:lnTo>
                        <a:pt x="977" y="1693"/>
                      </a:lnTo>
                      <a:lnTo>
                        <a:pt x="1027" y="1702"/>
                      </a:lnTo>
                      <a:lnTo>
                        <a:pt x="1079" y="1708"/>
                      </a:lnTo>
                      <a:lnTo>
                        <a:pt x="1130" y="1713"/>
                      </a:lnTo>
                      <a:lnTo>
                        <a:pt x="1182" y="1717"/>
                      </a:lnTo>
                      <a:lnTo>
                        <a:pt x="1234" y="1720"/>
                      </a:lnTo>
                      <a:lnTo>
                        <a:pt x="1284" y="1720"/>
                      </a:lnTo>
                      <a:lnTo>
                        <a:pt x="1336" y="1718"/>
                      </a:lnTo>
                      <a:lnTo>
                        <a:pt x="1387" y="1716"/>
                      </a:lnTo>
                      <a:lnTo>
                        <a:pt x="1437" y="1712"/>
                      </a:lnTo>
                      <a:lnTo>
                        <a:pt x="1488" y="1706"/>
                      </a:lnTo>
                      <a:lnTo>
                        <a:pt x="1535" y="1699"/>
                      </a:lnTo>
                      <a:lnTo>
                        <a:pt x="1583" y="1692"/>
                      </a:lnTo>
                      <a:lnTo>
                        <a:pt x="1632" y="1682"/>
                      </a:lnTo>
                      <a:lnTo>
                        <a:pt x="1682" y="1670"/>
                      </a:lnTo>
                      <a:lnTo>
                        <a:pt x="1732" y="1656"/>
                      </a:lnTo>
                      <a:lnTo>
                        <a:pt x="1783" y="1642"/>
                      </a:lnTo>
                      <a:lnTo>
                        <a:pt x="1835" y="1626"/>
                      </a:lnTo>
                      <a:lnTo>
                        <a:pt x="1885" y="1607"/>
                      </a:lnTo>
                      <a:lnTo>
                        <a:pt x="1937" y="1588"/>
                      </a:lnTo>
                      <a:lnTo>
                        <a:pt x="1989" y="1566"/>
                      </a:lnTo>
                      <a:lnTo>
                        <a:pt x="2041" y="1545"/>
                      </a:lnTo>
                      <a:lnTo>
                        <a:pt x="2093" y="1521"/>
                      </a:lnTo>
                      <a:lnTo>
                        <a:pt x="2143" y="1495"/>
                      </a:lnTo>
                      <a:lnTo>
                        <a:pt x="2194" y="1469"/>
                      </a:lnTo>
                      <a:lnTo>
                        <a:pt x="2243" y="1441"/>
                      </a:lnTo>
                      <a:lnTo>
                        <a:pt x="2293" y="1411"/>
                      </a:lnTo>
                      <a:lnTo>
                        <a:pt x="2341" y="1380"/>
                      </a:lnTo>
                      <a:lnTo>
                        <a:pt x="2389" y="1349"/>
                      </a:lnTo>
                      <a:lnTo>
                        <a:pt x="2436" y="1316"/>
                      </a:lnTo>
                      <a:lnTo>
                        <a:pt x="2480" y="1282"/>
                      </a:lnTo>
                      <a:lnTo>
                        <a:pt x="2524" y="1245"/>
                      </a:lnTo>
                      <a:lnTo>
                        <a:pt x="2566" y="1208"/>
                      </a:lnTo>
                      <a:lnTo>
                        <a:pt x="2607" y="1171"/>
                      </a:lnTo>
                      <a:lnTo>
                        <a:pt x="2646" y="1132"/>
                      </a:lnTo>
                      <a:lnTo>
                        <a:pt x="2683" y="1092"/>
                      </a:lnTo>
                      <a:lnTo>
                        <a:pt x="2718" y="1051"/>
                      </a:lnTo>
                      <a:lnTo>
                        <a:pt x="2751" y="1008"/>
                      </a:lnTo>
                      <a:lnTo>
                        <a:pt x="2781" y="965"/>
                      </a:lnTo>
                      <a:lnTo>
                        <a:pt x="2810" y="921"/>
                      </a:lnTo>
                      <a:lnTo>
                        <a:pt x="2836" y="876"/>
                      </a:lnTo>
                      <a:lnTo>
                        <a:pt x="2858" y="830"/>
                      </a:lnTo>
                      <a:lnTo>
                        <a:pt x="2880" y="783"/>
                      </a:lnTo>
                      <a:lnTo>
                        <a:pt x="2856" y="814"/>
                      </a:lnTo>
                      <a:lnTo>
                        <a:pt x="2832" y="844"/>
                      </a:lnTo>
                      <a:lnTo>
                        <a:pt x="2807" y="874"/>
                      </a:lnTo>
                      <a:lnTo>
                        <a:pt x="2781" y="902"/>
                      </a:lnTo>
                      <a:lnTo>
                        <a:pt x="2755" y="930"/>
                      </a:lnTo>
                      <a:lnTo>
                        <a:pt x="2729" y="957"/>
                      </a:lnTo>
                      <a:lnTo>
                        <a:pt x="2702" y="984"/>
                      </a:lnTo>
                      <a:lnTo>
                        <a:pt x="2675" y="1009"/>
                      </a:lnTo>
                      <a:lnTo>
                        <a:pt x="2647" y="1035"/>
                      </a:lnTo>
                      <a:lnTo>
                        <a:pt x="2618" y="1059"/>
                      </a:lnTo>
                      <a:lnTo>
                        <a:pt x="2589" y="1082"/>
                      </a:lnTo>
                      <a:lnTo>
                        <a:pt x="2560" y="1106"/>
                      </a:lnTo>
                      <a:lnTo>
                        <a:pt x="2531" y="1127"/>
                      </a:lnTo>
                      <a:lnTo>
                        <a:pt x="2500" y="1149"/>
                      </a:lnTo>
                      <a:lnTo>
                        <a:pt x="2470" y="1170"/>
                      </a:lnTo>
                      <a:lnTo>
                        <a:pt x="2440" y="1190"/>
                      </a:lnTo>
                      <a:lnTo>
                        <a:pt x="2408" y="1209"/>
                      </a:lnTo>
                      <a:lnTo>
                        <a:pt x="2376" y="1228"/>
                      </a:lnTo>
                      <a:lnTo>
                        <a:pt x="2345" y="1247"/>
                      </a:lnTo>
                      <a:lnTo>
                        <a:pt x="2312" y="1265"/>
                      </a:lnTo>
                      <a:lnTo>
                        <a:pt x="2279" y="1283"/>
                      </a:lnTo>
                      <a:lnTo>
                        <a:pt x="2246" y="1299"/>
                      </a:lnTo>
                      <a:lnTo>
                        <a:pt x="2213" y="1314"/>
                      </a:lnTo>
                      <a:lnTo>
                        <a:pt x="2179" y="1330"/>
                      </a:lnTo>
                      <a:lnTo>
                        <a:pt x="2112" y="1359"/>
                      </a:lnTo>
                      <a:lnTo>
                        <a:pt x="2042" y="1385"/>
                      </a:lnTo>
                      <a:lnTo>
                        <a:pt x="1973" y="1411"/>
                      </a:lnTo>
                      <a:lnTo>
                        <a:pt x="1901" y="1432"/>
                      </a:lnTo>
                      <a:lnTo>
                        <a:pt x="1930" y="1421"/>
                      </a:lnTo>
                      <a:lnTo>
                        <a:pt x="1957" y="1409"/>
                      </a:lnTo>
                      <a:lnTo>
                        <a:pt x="1987" y="1395"/>
                      </a:lnTo>
                      <a:lnTo>
                        <a:pt x="2016" y="1382"/>
                      </a:lnTo>
                      <a:lnTo>
                        <a:pt x="2044" y="1366"/>
                      </a:lnTo>
                      <a:lnTo>
                        <a:pt x="2073" y="1350"/>
                      </a:lnTo>
                      <a:lnTo>
                        <a:pt x="2100" y="1333"/>
                      </a:lnTo>
                      <a:lnTo>
                        <a:pt x="2128" y="1316"/>
                      </a:lnTo>
                      <a:lnTo>
                        <a:pt x="2156" y="1298"/>
                      </a:lnTo>
                      <a:lnTo>
                        <a:pt x="2184" y="1279"/>
                      </a:lnTo>
                      <a:lnTo>
                        <a:pt x="2211" y="1259"/>
                      </a:lnTo>
                      <a:lnTo>
                        <a:pt x="2237" y="1238"/>
                      </a:lnTo>
                      <a:lnTo>
                        <a:pt x="2264" y="1217"/>
                      </a:lnTo>
                      <a:lnTo>
                        <a:pt x="2289" y="1195"/>
                      </a:lnTo>
                      <a:lnTo>
                        <a:pt x="2313" y="1173"/>
                      </a:lnTo>
                      <a:lnTo>
                        <a:pt x="2337" y="1149"/>
                      </a:lnTo>
                      <a:lnTo>
                        <a:pt x="2361" y="1125"/>
                      </a:lnTo>
                      <a:lnTo>
                        <a:pt x="2383" y="1101"/>
                      </a:lnTo>
                      <a:lnTo>
                        <a:pt x="2405" y="1075"/>
                      </a:lnTo>
                      <a:lnTo>
                        <a:pt x="2426" y="1050"/>
                      </a:lnTo>
                      <a:lnTo>
                        <a:pt x="2445" y="1023"/>
                      </a:lnTo>
                      <a:lnTo>
                        <a:pt x="2464" y="995"/>
                      </a:lnTo>
                      <a:lnTo>
                        <a:pt x="2481" y="968"/>
                      </a:lnTo>
                      <a:lnTo>
                        <a:pt x="2498" y="940"/>
                      </a:lnTo>
                      <a:lnTo>
                        <a:pt x="2512" y="912"/>
                      </a:lnTo>
                      <a:lnTo>
                        <a:pt x="2526" y="882"/>
                      </a:lnTo>
                      <a:lnTo>
                        <a:pt x="2538" y="852"/>
                      </a:lnTo>
                      <a:lnTo>
                        <a:pt x="2550" y="822"/>
                      </a:lnTo>
                      <a:lnTo>
                        <a:pt x="2559" y="792"/>
                      </a:lnTo>
                      <a:lnTo>
                        <a:pt x="2566" y="761"/>
                      </a:lnTo>
                      <a:lnTo>
                        <a:pt x="2572" y="730"/>
                      </a:lnTo>
                      <a:lnTo>
                        <a:pt x="2578" y="697"/>
                      </a:lnTo>
                      <a:lnTo>
                        <a:pt x="2580" y="671"/>
                      </a:lnTo>
                      <a:lnTo>
                        <a:pt x="2581" y="647"/>
                      </a:lnTo>
                      <a:lnTo>
                        <a:pt x="2581" y="622"/>
                      </a:lnTo>
                      <a:lnTo>
                        <a:pt x="2580" y="598"/>
                      </a:lnTo>
                      <a:lnTo>
                        <a:pt x="2578" y="575"/>
                      </a:lnTo>
                      <a:lnTo>
                        <a:pt x="2575" y="552"/>
                      </a:lnTo>
                      <a:lnTo>
                        <a:pt x="2570" y="530"/>
                      </a:lnTo>
                      <a:lnTo>
                        <a:pt x="2564" y="507"/>
                      </a:lnTo>
                      <a:lnTo>
                        <a:pt x="2557" y="485"/>
                      </a:lnTo>
                      <a:lnTo>
                        <a:pt x="2550" y="464"/>
                      </a:lnTo>
                      <a:lnTo>
                        <a:pt x="2541" y="444"/>
                      </a:lnTo>
                      <a:lnTo>
                        <a:pt x="2531" y="423"/>
                      </a:lnTo>
                      <a:lnTo>
                        <a:pt x="2519" y="403"/>
                      </a:lnTo>
                      <a:lnTo>
                        <a:pt x="2508" y="384"/>
                      </a:lnTo>
                      <a:lnTo>
                        <a:pt x="2495" y="365"/>
                      </a:lnTo>
                      <a:lnTo>
                        <a:pt x="2483" y="347"/>
                      </a:lnTo>
                      <a:lnTo>
                        <a:pt x="2467" y="330"/>
                      </a:lnTo>
                      <a:lnTo>
                        <a:pt x="2454" y="312"/>
                      </a:lnTo>
                      <a:lnTo>
                        <a:pt x="2437" y="295"/>
                      </a:lnTo>
                      <a:lnTo>
                        <a:pt x="2421" y="279"/>
                      </a:lnTo>
                      <a:lnTo>
                        <a:pt x="2404" y="263"/>
                      </a:lnTo>
                      <a:lnTo>
                        <a:pt x="2386" y="247"/>
                      </a:lnTo>
                      <a:lnTo>
                        <a:pt x="2369" y="232"/>
                      </a:lnTo>
                      <a:lnTo>
                        <a:pt x="2350" y="218"/>
                      </a:lnTo>
                      <a:lnTo>
                        <a:pt x="2331" y="204"/>
                      </a:lnTo>
                      <a:lnTo>
                        <a:pt x="2311" y="190"/>
                      </a:lnTo>
                      <a:lnTo>
                        <a:pt x="2290" y="178"/>
                      </a:lnTo>
                      <a:lnTo>
                        <a:pt x="2270" y="165"/>
                      </a:lnTo>
                      <a:lnTo>
                        <a:pt x="2228" y="142"/>
                      </a:lnTo>
                      <a:lnTo>
                        <a:pt x="2185" y="121"/>
                      </a:lnTo>
                      <a:close/>
                      <a:moveTo>
                        <a:pt x="2021" y="1066"/>
                      </a:moveTo>
                      <a:lnTo>
                        <a:pt x="2023" y="1056"/>
                      </a:lnTo>
                      <a:lnTo>
                        <a:pt x="2025" y="1049"/>
                      </a:lnTo>
                      <a:lnTo>
                        <a:pt x="2025" y="1041"/>
                      </a:lnTo>
                      <a:lnTo>
                        <a:pt x="2023" y="1035"/>
                      </a:lnTo>
                      <a:lnTo>
                        <a:pt x="2021" y="1030"/>
                      </a:lnTo>
                      <a:lnTo>
                        <a:pt x="2018" y="1025"/>
                      </a:lnTo>
                      <a:lnTo>
                        <a:pt x="2014" y="1021"/>
                      </a:lnTo>
                      <a:lnTo>
                        <a:pt x="2009" y="1017"/>
                      </a:lnTo>
                      <a:lnTo>
                        <a:pt x="2004" y="1014"/>
                      </a:lnTo>
                      <a:lnTo>
                        <a:pt x="1992" y="1011"/>
                      </a:lnTo>
                      <a:lnTo>
                        <a:pt x="1978" y="1008"/>
                      </a:lnTo>
                      <a:lnTo>
                        <a:pt x="1961" y="1007"/>
                      </a:lnTo>
                      <a:lnTo>
                        <a:pt x="1945" y="1007"/>
                      </a:lnTo>
                      <a:lnTo>
                        <a:pt x="1923" y="1007"/>
                      </a:lnTo>
                      <a:lnTo>
                        <a:pt x="1904" y="1009"/>
                      </a:lnTo>
                      <a:lnTo>
                        <a:pt x="1895" y="1011"/>
                      </a:lnTo>
                      <a:lnTo>
                        <a:pt x="1887" y="1012"/>
                      </a:lnTo>
                      <a:lnTo>
                        <a:pt x="1878" y="1014"/>
                      </a:lnTo>
                      <a:lnTo>
                        <a:pt x="1871" y="1018"/>
                      </a:lnTo>
                      <a:lnTo>
                        <a:pt x="1864" y="1022"/>
                      </a:lnTo>
                      <a:lnTo>
                        <a:pt x="1857" y="1026"/>
                      </a:lnTo>
                      <a:lnTo>
                        <a:pt x="1852" y="1032"/>
                      </a:lnTo>
                      <a:lnTo>
                        <a:pt x="1846" y="1038"/>
                      </a:lnTo>
                      <a:lnTo>
                        <a:pt x="1842" y="1045"/>
                      </a:lnTo>
                      <a:lnTo>
                        <a:pt x="1838" y="1054"/>
                      </a:lnTo>
                      <a:lnTo>
                        <a:pt x="1835" y="1063"/>
                      </a:lnTo>
                      <a:lnTo>
                        <a:pt x="1832" y="1073"/>
                      </a:lnTo>
                      <a:lnTo>
                        <a:pt x="1831" y="1080"/>
                      </a:lnTo>
                      <a:lnTo>
                        <a:pt x="1830" y="1088"/>
                      </a:lnTo>
                      <a:lnTo>
                        <a:pt x="1830" y="1094"/>
                      </a:lnTo>
                      <a:lnTo>
                        <a:pt x="1831" y="1101"/>
                      </a:lnTo>
                      <a:lnTo>
                        <a:pt x="1832" y="1106"/>
                      </a:lnTo>
                      <a:lnTo>
                        <a:pt x="1835" y="1111"/>
                      </a:lnTo>
                      <a:lnTo>
                        <a:pt x="1838" y="1114"/>
                      </a:lnTo>
                      <a:lnTo>
                        <a:pt x="1844" y="1120"/>
                      </a:lnTo>
                      <a:lnTo>
                        <a:pt x="1849" y="1122"/>
                      </a:lnTo>
                      <a:lnTo>
                        <a:pt x="1855" y="1126"/>
                      </a:lnTo>
                      <a:lnTo>
                        <a:pt x="1863" y="1128"/>
                      </a:lnTo>
                      <a:lnTo>
                        <a:pt x="1871" y="1131"/>
                      </a:lnTo>
                      <a:lnTo>
                        <a:pt x="1892" y="1133"/>
                      </a:lnTo>
                      <a:lnTo>
                        <a:pt x="1917" y="1135"/>
                      </a:lnTo>
                      <a:lnTo>
                        <a:pt x="1926" y="1135"/>
                      </a:lnTo>
                      <a:lnTo>
                        <a:pt x="1933" y="1135"/>
                      </a:lnTo>
                      <a:lnTo>
                        <a:pt x="1940" y="1136"/>
                      </a:lnTo>
                      <a:lnTo>
                        <a:pt x="1944" y="1138"/>
                      </a:lnTo>
                      <a:lnTo>
                        <a:pt x="1946" y="1141"/>
                      </a:lnTo>
                      <a:lnTo>
                        <a:pt x="1947" y="1145"/>
                      </a:lnTo>
                      <a:lnTo>
                        <a:pt x="1947" y="1149"/>
                      </a:lnTo>
                      <a:lnTo>
                        <a:pt x="1947" y="1154"/>
                      </a:lnTo>
                      <a:lnTo>
                        <a:pt x="1946" y="1159"/>
                      </a:lnTo>
                      <a:lnTo>
                        <a:pt x="1944" y="1164"/>
                      </a:lnTo>
                      <a:lnTo>
                        <a:pt x="1941" y="1166"/>
                      </a:lnTo>
                      <a:lnTo>
                        <a:pt x="1936" y="1169"/>
                      </a:lnTo>
                      <a:lnTo>
                        <a:pt x="1932" y="1170"/>
                      </a:lnTo>
                      <a:lnTo>
                        <a:pt x="1926" y="1171"/>
                      </a:lnTo>
                      <a:lnTo>
                        <a:pt x="1918" y="1173"/>
                      </a:lnTo>
                      <a:lnTo>
                        <a:pt x="1908" y="1173"/>
                      </a:lnTo>
                      <a:lnTo>
                        <a:pt x="1901" y="1173"/>
                      </a:lnTo>
                      <a:lnTo>
                        <a:pt x="1894" y="1171"/>
                      </a:lnTo>
                      <a:lnTo>
                        <a:pt x="1889" y="1170"/>
                      </a:lnTo>
                      <a:lnTo>
                        <a:pt x="1884" y="1169"/>
                      </a:lnTo>
                      <a:lnTo>
                        <a:pt x="1882" y="1166"/>
                      </a:lnTo>
                      <a:lnTo>
                        <a:pt x="1880" y="1163"/>
                      </a:lnTo>
                      <a:lnTo>
                        <a:pt x="1880" y="1157"/>
                      </a:lnTo>
                      <a:lnTo>
                        <a:pt x="1880" y="1151"/>
                      </a:lnTo>
                      <a:lnTo>
                        <a:pt x="1814" y="1151"/>
                      </a:lnTo>
                      <a:lnTo>
                        <a:pt x="1813" y="1161"/>
                      </a:lnTo>
                      <a:lnTo>
                        <a:pt x="1812" y="1170"/>
                      </a:lnTo>
                      <a:lnTo>
                        <a:pt x="1812" y="1178"/>
                      </a:lnTo>
                      <a:lnTo>
                        <a:pt x="1813" y="1185"/>
                      </a:lnTo>
                      <a:lnTo>
                        <a:pt x="1816" y="1192"/>
                      </a:lnTo>
                      <a:lnTo>
                        <a:pt x="1818" y="1197"/>
                      </a:lnTo>
                      <a:lnTo>
                        <a:pt x="1822" y="1201"/>
                      </a:lnTo>
                      <a:lnTo>
                        <a:pt x="1827" y="1204"/>
                      </a:lnTo>
                      <a:lnTo>
                        <a:pt x="1833" y="1208"/>
                      </a:lnTo>
                      <a:lnTo>
                        <a:pt x="1841" y="1211"/>
                      </a:lnTo>
                      <a:lnTo>
                        <a:pt x="1849" y="1212"/>
                      </a:lnTo>
                      <a:lnTo>
                        <a:pt x="1857" y="1213"/>
                      </a:lnTo>
                      <a:lnTo>
                        <a:pt x="1878" y="1214"/>
                      </a:lnTo>
                      <a:lnTo>
                        <a:pt x="1902" y="1214"/>
                      </a:lnTo>
                      <a:lnTo>
                        <a:pt x="1925" y="1214"/>
                      </a:lnTo>
                      <a:lnTo>
                        <a:pt x="1945" y="1213"/>
                      </a:lnTo>
                      <a:lnTo>
                        <a:pt x="1954" y="1211"/>
                      </a:lnTo>
                      <a:lnTo>
                        <a:pt x="1963" y="1209"/>
                      </a:lnTo>
                      <a:lnTo>
                        <a:pt x="1970" y="1206"/>
                      </a:lnTo>
                      <a:lnTo>
                        <a:pt x="1976" y="1203"/>
                      </a:lnTo>
                      <a:lnTo>
                        <a:pt x="1983" y="1199"/>
                      </a:lnTo>
                      <a:lnTo>
                        <a:pt x="1989" y="1194"/>
                      </a:lnTo>
                      <a:lnTo>
                        <a:pt x="1994" y="1188"/>
                      </a:lnTo>
                      <a:lnTo>
                        <a:pt x="1999" y="1182"/>
                      </a:lnTo>
                      <a:lnTo>
                        <a:pt x="2003" y="1175"/>
                      </a:lnTo>
                      <a:lnTo>
                        <a:pt x="2007" y="1166"/>
                      </a:lnTo>
                      <a:lnTo>
                        <a:pt x="2011" y="1157"/>
                      </a:lnTo>
                      <a:lnTo>
                        <a:pt x="2013" y="1146"/>
                      </a:lnTo>
                      <a:lnTo>
                        <a:pt x="2014" y="1137"/>
                      </a:lnTo>
                      <a:lnTo>
                        <a:pt x="2016" y="1130"/>
                      </a:lnTo>
                      <a:lnTo>
                        <a:pt x="2014" y="1122"/>
                      </a:lnTo>
                      <a:lnTo>
                        <a:pt x="2013" y="1116"/>
                      </a:lnTo>
                      <a:lnTo>
                        <a:pt x="2012" y="1109"/>
                      </a:lnTo>
                      <a:lnTo>
                        <a:pt x="2008" y="1106"/>
                      </a:lnTo>
                      <a:lnTo>
                        <a:pt x="2004" y="1101"/>
                      </a:lnTo>
                      <a:lnTo>
                        <a:pt x="1999" y="1097"/>
                      </a:lnTo>
                      <a:lnTo>
                        <a:pt x="1994" y="1094"/>
                      </a:lnTo>
                      <a:lnTo>
                        <a:pt x="1988" y="1092"/>
                      </a:lnTo>
                      <a:lnTo>
                        <a:pt x="1980" y="1089"/>
                      </a:lnTo>
                      <a:lnTo>
                        <a:pt x="1971" y="1088"/>
                      </a:lnTo>
                      <a:lnTo>
                        <a:pt x="1951" y="1087"/>
                      </a:lnTo>
                      <a:lnTo>
                        <a:pt x="1927" y="1085"/>
                      </a:lnTo>
                      <a:lnTo>
                        <a:pt x="1917" y="1085"/>
                      </a:lnTo>
                      <a:lnTo>
                        <a:pt x="1909" y="1084"/>
                      </a:lnTo>
                      <a:lnTo>
                        <a:pt x="1903" y="1083"/>
                      </a:lnTo>
                      <a:lnTo>
                        <a:pt x="1899" y="1080"/>
                      </a:lnTo>
                      <a:lnTo>
                        <a:pt x="1897" y="1078"/>
                      </a:lnTo>
                      <a:lnTo>
                        <a:pt x="1897" y="1074"/>
                      </a:lnTo>
                      <a:lnTo>
                        <a:pt x="1897" y="1070"/>
                      </a:lnTo>
                      <a:lnTo>
                        <a:pt x="1897" y="1068"/>
                      </a:lnTo>
                      <a:lnTo>
                        <a:pt x="1898" y="1063"/>
                      </a:lnTo>
                      <a:lnTo>
                        <a:pt x="1899" y="1059"/>
                      </a:lnTo>
                      <a:lnTo>
                        <a:pt x="1902" y="1056"/>
                      </a:lnTo>
                      <a:lnTo>
                        <a:pt x="1906" y="1054"/>
                      </a:lnTo>
                      <a:lnTo>
                        <a:pt x="1911" y="1052"/>
                      </a:lnTo>
                      <a:lnTo>
                        <a:pt x="1917" y="1050"/>
                      </a:lnTo>
                      <a:lnTo>
                        <a:pt x="1925" y="1050"/>
                      </a:lnTo>
                      <a:lnTo>
                        <a:pt x="1936" y="1050"/>
                      </a:lnTo>
                      <a:lnTo>
                        <a:pt x="1947" y="1050"/>
                      </a:lnTo>
                      <a:lnTo>
                        <a:pt x="1955" y="1052"/>
                      </a:lnTo>
                      <a:lnTo>
                        <a:pt x="1957" y="1055"/>
                      </a:lnTo>
                      <a:lnTo>
                        <a:pt x="1959" y="1057"/>
                      </a:lnTo>
                      <a:lnTo>
                        <a:pt x="1959" y="1061"/>
                      </a:lnTo>
                      <a:lnTo>
                        <a:pt x="1959" y="1066"/>
                      </a:lnTo>
                      <a:lnTo>
                        <a:pt x="2021" y="1066"/>
                      </a:lnTo>
                      <a:close/>
                      <a:moveTo>
                        <a:pt x="1797" y="1066"/>
                      </a:moveTo>
                      <a:lnTo>
                        <a:pt x="1799" y="1056"/>
                      </a:lnTo>
                      <a:lnTo>
                        <a:pt x="1801" y="1049"/>
                      </a:lnTo>
                      <a:lnTo>
                        <a:pt x="1801" y="1041"/>
                      </a:lnTo>
                      <a:lnTo>
                        <a:pt x="1799" y="1035"/>
                      </a:lnTo>
                      <a:lnTo>
                        <a:pt x="1798" y="1030"/>
                      </a:lnTo>
                      <a:lnTo>
                        <a:pt x="1794" y="1025"/>
                      </a:lnTo>
                      <a:lnTo>
                        <a:pt x="1790" y="1021"/>
                      </a:lnTo>
                      <a:lnTo>
                        <a:pt x="1785" y="1017"/>
                      </a:lnTo>
                      <a:lnTo>
                        <a:pt x="1780" y="1014"/>
                      </a:lnTo>
                      <a:lnTo>
                        <a:pt x="1768" y="1011"/>
                      </a:lnTo>
                      <a:lnTo>
                        <a:pt x="1754" y="1008"/>
                      </a:lnTo>
                      <a:lnTo>
                        <a:pt x="1737" y="1007"/>
                      </a:lnTo>
                      <a:lnTo>
                        <a:pt x="1721" y="1007"/>
                      </a:lnTo>
                      <a:lnTo>
                        <a:pt x="1699" y="1007"/>
                      </a:lnTo>
                      <a:lnTo>
                        <a:pt x="1680" y="1009"/>
                      </a:lnTo>
                      <a:lnTo>
                        <a:pt x="1671" y="1011"/>
                      </a:lnTo>
                      <a:lnTo>
                        <a:pt x="1663" y="1012"/>
                      </a:lnTo>
                      <a:lnTo>
                        <a:pt x="1655" y="1014"/>
                      </a:lnTo>
                      <a:lnTo>
                        <a:pt x="1647" y="1018"/>
                      </a:lnTo>
                      <a:lnTo>
                        <a:pt x="1640" y="1022"/>
                      </a:lnTo>
                      <a:lnTo>
                        <a:pt x="1633" y="1026"/>
                      </a:lnTo>
                      <a:lnTo>
                        <a:pt x="1628" y="1032"/>
                      </a:lnTo>
                      <a:lnTo>
                        <a:pt x="1623" y="1038"/>
                      </a:lnTo>
                      <a:lnTo>
                        <a:pt x="1618" y="1045"/>
                      </a:lnTo>
                      <a:lnTo>
                        <a:pt x="1615" y="1054"/>
                      </a:lnTo>
                      <a:lnTo>
                        <a:pt x="1611" y="1063"/>
                      </a:lnTo>
                      <a:lnTo>
                        <a:pt x="1608" y="1073"/>
                      </a:lnTo>
                      <a:lnTo>
                        <a:pt x="1607" y="1080"/>
                      </a:lnTo>
                      <a:lnTo>
                        <a:pt x="1606" y="1088"/>
                      </a:lnTo>
                      <a:lnTo>
                        <a:pt x="1606" y="1094"/>
                      </a:lnTo>
                      <a:lnTo>
                        <a:pt x="1607" y="1101"/>
                      </a:lnTo>
                      <a:lnTo>
                        <a:pt x="1608" y="1106"/>
                      </a:lnTo>
                      <a:lnTo>
                        <a:pt x="1612" y="1111"/>
                      </a:lnTo>
                      <a:lnTo>
                        <a:pt x="1615" y="1114"/>
                      </a:lnTo>
                      <a:lnTo>
                        <a:pt x="1620" y="1120"/>
                      </a:lnTo>
                      <a:lnTo>
                        <a:pt x="1625" y="1122"/>
                      </a:lnTo>
                      <a:lnTo>
                        <a:pt x="1631" y="1126"/>
                      </a:lnTo>
                      <a:lnTo>
                        <a:pt x="1639" y="1128"/>
                      </a:lnTo>
                      <a:lnTo>
                        <a:pt x="1647" y="1131"/>
                      </a:lnTo>
                      <a:lnTo>
                        <a:pt x="1668" y="1133"/>
                      </a:lnTo>
                      <a:lnTo>
                        <a:pt x="1693" y="1135"/>
                      </a:lnTo>
                      <a:lnTo>
                        <a:pt x="1702" y="1135"/>
                      </a:lnTo>
                      <a:lnTo>
                        <a:pt x="1709" y="1135"/>
                      </a:lnTo>
                      <a:lnTo>
                        <a:pt x="1716" y="1136"/>
                      </a:lnTo>
                      <a:lnTo>
                        <a:pt x="1720" y="1138"/>
                      </a:lnTo>
                      <a:lnTo>
                        <a:pt x="1722" y="1141"/>
                      </a:lnTo>
                      <a:lnTo>
                        <a:pt x="1723" y="1145"/>
                      </a:lnTo>
                      <a:lnTo>
                        <a:pt x="1725" y="1149"/>
                      </a:lnTo>
                      <a:lnTo>
                        <a:pt x="1723" y="1154"/>
                      </a:lnTo>
                      <a:lnTo>
                        <a:pt x="1722" y="1159"/>
                      </a:lnTo>
                      <a:lnTo>
                        <a:pt x="1720" y="1164"/>
                      </a:lnTo>
                      <a:lnTo>
                        <a:pt x="1717" y="1166"/>
                      </a:lnTo>
                      <a:lnTo>
                        <a:pt x="1713" y="1169"/>
                      </a:lnTo>
                      <a:lnTo>
                        <a:pt x="1708" y="1170"/>
                      </a:lnTo>
                      <a:lnTo>
                        <a:pt x="1702" y="1171"/>
                      </a:lnTo>
                      <a:lnTo>
                        <a:pt x="1694" y="1173"/>
                      </a:lnTo>
                      <a:lnTo>
                        <a:pt x="1684" y="1173"/>
                      </a:lnTo>
                      <a:lnTo>
                        <a:pt x="1677" y="1173"/>
                      </a:lnTo>
                      <a:lnTo>
                        <a:pt x="1670" y="1171"/>
                      </a:lnTo>
                      <a:lnTo>
                        <a:pt x="1665" y="1170"/>
                      </a:lnTo>
                      <a:lnTo>
                        <a:pt x="1661" y="1169"/>
                      </a:lnTo>
                      <a:lnTo>
                        <a:pt x="1658" y="1166"/>
                      </a:lnTo>
                      <a:lnTo>
                        <a:pt x="1656" y="1163"/>
                      </a:lnTo>
                      <a:lnTo>
                        <a:pt x="1656" y="1157"/>
                      </a:lnTo>
                      <a:lnTo>
                        <a:pt x="1658" y="1151"/>
                      </a:lnTo>
                      <a:lnTo>
                        <a:pt x="1590" y="1151"/>
                      </a:lnTo>
                      <a:lnTo>
                        <a:pt x="1589" y="1161"/>
                      </a:lnTo>
                      <a:lnTo>
                        <a:pt x="1588" y="1170"/>
                      </a:lnTo>
                      <a:lnTo>
                        <a:pt x="1588" y="1178"/>
                      </a:lnTo>
                      <a:lnTo>
                        <a:pt x="1589" y="1185"/>
                      </a:lnTo>
                      <a:lnTo>
                        <a:pt x="1592" y="1192"/>
                      </a:lnTo>
                      <a:lnTo>
                        <a:pt x="1594" y="1197"/>
                      </a:lnTo>
                      <a:lnTo>
                        <a:pt x="1599" y="1201"/>
                      </a:lnTo>
                      <a:lnTo>
                        <a:pt x="1604" y="1204"/>
                      </a:lnTo>
                      <a:lnTo>
                        <a:pt x="1609" y="1208"/>
                      </a:lnTo>
                      <a:lnTo>
                        <a:pt x="1617" y="1211"/>
                      </a:lnTo>
                      <a:lnTo>
                        <a:pt x="1625" y="1212"/>
                      </a:lnTo>
                      <a:lnTo>
                        <a:pt x="1633" y="1213"/>
                      </a:lnTo>
                      <a:lnTo>
                        <a:pt x="1654" y="1214"/>
                      </a:lnTo>
                      <a:lnTo>
                        <a:pt x="1678" y="1214"/>
                      </a:lnTo>
                      <a:lnTo>
                        <a:pt x="1701" y="1214"/>
                      </a:lnTo>
                      <a:lnTo>
                        <a:pt x="1721" y="1213"/>
                      </a:lnTo>
                      <a:lnTo>
                        <a:pt x="1730" y="1211"/>
                      </a:lnTo>
                      <a:lnTo>
                        <a:pt x="1739" y="1209"/>
                      </a:lnTo>
                      <a:lnTo>
                        <a:pt x="1746" y="1206"/>
                      </a:lnTo>
                      <a:lnTo>
                        <a:pt x="1752" y="1203"/>
                      </a:lnTo>
                      <a:lnTo>
                        <a:pt x="1759" y="1199"/>
                      </a:lnTo>
                      <a:lnTo>
                        <a:pt x="1765" y="1194"/>
                      </a:lnTo>
                      <a:lnTo>
                        <a:pt x="1770" y="1188"/>
                      </a:lnTo>
                      <a:lnTo>
                        <a:pt x="1775" y="1182"/>
                      </a:lnTo>
                      <a:lnTo>
                        <a:pt x="1779" y="1175"/>
                      </a:lnTo>
                      <a:lnTo>
                        <a:pt x="1783" y="1166"/>
                      </a:lnTo>
                      <a:lnTo>
                        <a:pt x="1787" y="1157"/>
                      </a:lnTo>
                      <a:lnTo>
                        <a:pt x="1789" y="1146"/>
                      </a:lnTo>
                      <a:lnTo>
                        <a:pt x="1790" y="1137"/>
                      </a:lnTo>
                      <a:lnTo>
                        <a:pt x="1792" y="1130"/>
                      </a:lnTo>
                      <a:lnTo>
                        <a:pt x="1790" y="1122"/>
                      </a:lnTo>
                      <a:lnTo>
                        <a:pt x="1790" y="1116"/>
                      </a:lnTo>
                      <a:lnTo>
                        <a:pt x="1788" y="1109"/>
                      </a:lnTo>
                      <a:lnTo>
                        <a:pt x="1785" y="1106"/>
                      </a:lnTo>
                      <a:lnTo>
                        <a:pt x="1780" y="1101"/>
                      </a:lnTo>
                      <a:lnTo>
                        <a:pt x="1776" y="1097"/>
                      </a:lnTo>
                      <a:lnTo>
                        <a:pt x="1770" y="1094"/>
                      </a:lnTo>
                      <a:lnTo>
                        <a:pt x="1764" y="1092"/>
                      </a:lnTo>
                      <a:lnTo>
                        <a:pt x="1756" y="1089"/>
                      </a:lnTo>
                      <a:lnTo>
                        <a:pt x="1747" y="1088"/>
                      </a:lnTo>
                      <a:lnTo>
                        <a:pt x="1727" y="1087"/>
                      </a:lnTo>
                      <a:lnTo>
                        <a:pt x="1704" y="1085"/>
                      </a:lnTo>
                      <a:lnTo>
                        <a:pt x="1693" y="1085"/>
                      </a:lnTo>
                      <a:lnTo>
                        <a:pt x="1685" y="1084"/>
                      </a:lnTo>
                      <a:lnTo>
                        <a:pt x="1679" y="1083"/>
                      </a:lnTo>
                      <a:lnTo>
                        <a:pt x="1675" y="1080"/>
                      </a:lnTo>
                      <a:lnTo>
                        <a:pt x="1674" y="1078"/>
                      </a:lnTo>
                      <a:lnTo>
                        <a:pt x="1673" y="1074"/>
                      </a:lnTo>
                      <a:lnTo>
                        <a:pt x="1673" y="1070"/>
                      </a:lnTo>
                      <a:lnTo>
                        <a:pt x="1674" y="1068"/>
                      </a:lnTo>
                      <a:lnTo>
                        <a:pt x="1674" y="1063"/>
                      </a:lnTo>
                      <a:lnTo>
                        <a:pt x="1677" y="1059"/>
                      </a:lnTo>
                      <a:lnTo>
                        <a:pt x="1678" y="1056"/>
                      </a:lnTo>
                      <a:lnTo>
                        <a:pt x="1682" y="1054"/>
                      </a:lnTo>
                      <a:lnTo>
                        <a:pt x="1687" y="1052"/>
                      </a:lnTo>
                      <a:lnTo>
                        <a:pt x="1693" y="1050"/>
                      </a:lnTo>
                      <a:lnTo>
                        <a:pt x="1701" y="1050"/>
                      </a:lnTo>
                      <a:lnTo>
                        <a:pt x="1712" y="1050"/>
                      </a:lnTo>
                      <a:lnTo>
                        <a:pt x="1723" y="1050"/>
                      </a:lnTo>
                      <a:lnTo>
                        <a:pt x="1731" y="1052"/>
                      </a:lnTo>
                      <a:lnTo>
                        <a:pt x="1733" y="1055"/>
                      </a:lnTo>
                      <a:lnTo>
                        <a:pt x="1735" y="1057"/>
                      </a:lnTo>
                      <a:lnTo>
                        <a:pt x="1735" y="1061"/>
                      </a:lnTo>
                      <a:lnTo>
                        <a:pt x="1735" y="1066"/>
                      </a:lnTo>
                      <a:lnTo>
                        <a:pt x="1797" y="1066"/>
                      </a:lnTo>
                      <a:close/>
                      <a:moveTo>
                        <a:pt x="1570" y="1122"/>
                      </a:moveTo>
                      <a:lnTo>
                        <a:pt x="1573" y="1112"/>
                      </a:lnTo>
                      <a:lnTo>
                        <a:pt x="1575" y="1097"/>
                      </a:lnTo>
                      <a:lnTo>
                        <a:pt x="1578" y="1083"/>
                      </a:lnTo>
                      <a:lnTo>
                        <a:pt x="1579" y="1071"/>
                      </a:lnTo>
                      <a:lnTo>
                        <a:pt x="1579" y="1060"/>
                      </a:lnTo>
                      <a:lnTo>
                        <a:pt x="1579" y="1051"/>
                      </a:lnTo>
                      <a:lnTo>
                        <a:pt x="1577" y="1042"/>
                      </a:lnTo>
                      <a:lnTo>
                        <a:pt x="1574" y="1035"/>
                      </a:lnTo>
                      <a:lnTo>
                        <a:pt x="1570" y="1028"/>
                      </a:lnTo>
                      <a:lnTo>
                        <a:pt x="1565" y="1023"/>
                      </a:lnTo>
                      <a:lnTo>
                        <a:pt x="1559" y="1018"/>
                      </a:lnTo>
                      <a:lnTo>
                        <a:pt x="1552" y="1014"/>
                      </a:lnTo>
                      <a:lnTo>
                        <a:pt x="1544" y="1012"/>
                      </a:lnTo>
                      <a:lnTo>
                        <a:pt x="1535" y="1009"/>
                      </a:lnTo>
                      <a:lnTo>
                        <a:pt x="1523" y="1008"/>
                      </a:lnTo>
                      <a:lnTo>
                        <a:pt x="1511" y="1007"/>
                      </a:lnTo>
                      <a:lnTo>
                        <a:pt x="1498" y="1007"/>
                      </a:lnTo>
                      <a:lnTo>
                        <a:pt x="1483" y="1007"/>
                      </a:lnTo>
                      <a:lnTo>
                        <a:pt x="1470" y="1008"/>
                      </a:lnTo>
                      <a:lnTo>
                        <a:pt x="1458" y="1009"/>
                      </a:lnTo>
                      <a:lnTo>
                        <a:pt x="1447" y="1012"/>
                      </a:lnTo>
                      <a:lnTo>
                        <a:pt x="1437" y="1016"/>
                      </a:lnTo>
                      <a:lnTo>
                        <a:pt x="1428" y="1019"/>
                      </a:lnTo>
                      <a:lnTo>
                        <a:pt x="1420" y="1025"/>
                      </a:lnTo>
                      <a:lnTo>
                        <a:pt x="1413" y="1030"/>
                      </a:lnTo>
                      <a:lnTo>
                        <a:pt x="1407" y="1037"/>
                      </a:lnTo>
                      <a:lnTo>
                        <a:pt x="1401" y="1045"/>
                      </a:lnTo>
                      <a:lnTo>
                        <a:pt x="1396" y="1052"/>
                      </a:lnTo>
                      <a:lnTo>
                        <a:pt x="1391" y="1063"/>
                      </a:lnTo>
                      <a:lnTo>
                        <a:pt x="1383" y="1085"/>
                      </a:lnTo>
                      <a:lnTo>
                        <a:pt x="1377" y="1112"/>
                      </a:lnTo>
                      <a:lnTo>
                        <a:pt x="1373" y="1125"/>
                      </a:lnTo>
                      <a:lnTo>
                        <a:pt x="1372" y="1137"/>
                      </a:lnTo>
                      <a:lnTo>
                        <a:pt x="1370" y="1149"/>
                      </a:lnTo>
                      <a:lnTo>
                        <a:pt x="1370" y="1159"/>
                      </a:lnTo>
                      <a:lnTo>
                        <a:pt x="1370" y="1169"/>
                      </a:lnTo>
                      <a:lnTo>
                        <a:pt x="1372" y="1178"/>
                      </a:lnTo>
                      <a:lnTo>
                        <a:pt x="1374" y="1185"/>
                      </a:lnTo>
                      <a:lnTo>
                        <a:pt x="1378" y="1192"/>
                      </a:lnTo>
                      <a:lnTo>
                        <a:pt x="1383" y="1197"/>
                      </a:lnTo>
                      <a:lnTo>
                        <a:pt x="1389" y="1202"/>
                      </a:lnTo>
                      <a:lnTo>
                        <a:pt x="1396" y="1206"/>
                      </a:lnTo>
                      <a:lnTo>
                        <a:pt x="1404" y="1209"/>
                      </a:lnTo>
                      <a:lnTo>
                        <a:pt x="1415" y="1212"/>
                      </a:lnTo>
                      <a:lnTo>
                        <a:pt x="1425" y="1213"/>
                      </a:lnTo>
                      <a:lnTo>
                        <a:pt x="1437" y="1214"/>
                      </a:lnTo>
                      <a:lnTo>
                        <a:pt x="1451" y="1214"/>
                      </a:lnTo>
                      <a:lnTo>
                        <a:pt x="1471" y="1214"/>
                      </a:lnTo>
                      <a:lnTo>
                        <a:pt x="1490" y="1213"/>
                      </a:lnTo>
                      <a:lnTo>
                        <a:pt x="1499" y="1212"/>
                      </a:lnTo>
                      <a:lnTo>
                        <a:pt x="1508" y="1211"/>
                      </a:lnTo>
                      <a:lnTo>
                        <a:pt x="1517" y="1208"/>
                      </a:lnTo>
                      <a:lnTo>
                        <a:pt x="1525" y="1204"/>
                      </a:lnTo>
                      <a:lnTo>
                        <a:pt x="1531" y="1201"/>
                      </a:lnTo>
                      <a:lnTo>
                        <a:pt x="1537" y="1197"/>
                      </a:lnTo>
                      <a:lnTo>
                        <a:pt x="1544" y="1190"/>
                      </a:lnTo>
                      <a:lnTo>
                        <a:pt x="1549" y="1184"/>
                      </a:lnTo>
                      <a:lnTo>
                        <a:pt x="1554" y="1176"/>
                      </a:lnTo>
                      <a:lnTo>
                        <a:pt x="1559" y="1169"/>
                      </a:lnTo>
                      <a:lnTo>
                        <a:pt x="1561" y="1159"/>
                      </a:lnTo>
                      <a:lnTo>
                        <a:pt x="1565" y="1147"/>
                      </a:lnTo>
                      <a:lnTo>
                        <a:pt x="1499" y="1147"/>
                      </a:lnTo>
                      <a:lnTo>
                        <a:pt x="1497" y="1155"/>
                      </a:lnTo>
                      <a:lnTo>
                        <a:pt x="1494" y="1160"/>
                      </a:lnTo>
                      <a:lnTo>
                        <a:pt x="1490" y="1164"/>
                      </a:lnTo>
                      <a:lnTo>
                        <a:pt x="1487" y="1166"/>
                      </a:lnTo>
                      <a:lnTo>
                        <a:pt x="1475" y="1169"/>
                      </a:lnTo>
                      <a:lnTo>
                        <a:pt x="1461" y="1169"/>
                      </a:lnTo>
                      <a:lnTo>
                        <a:pt x="1453" y="1169"/>
                      </a:lnTo>
                      <a:lnTo>
                        <a:pt x="1446" y="1166"/>
                      </a:lnTo>
                      <a:lnTo>
                        <a:pt x="1441" y="1164"/>
                      </a:lnTo>
                      <a:lnTo>
                        <a:pt x="1437" y="1159"/>
                      </a:lnTo>
                      <a:lnTo>
                        <a:pt x="1436" y="1152"/>
                      </a:lnTo>
                      <a:lnTo>
                        <a:pt x="1436" y="1145"/>
                      </a:lnTo>
                      <a:lnTo>
                        <a:pt x="1437" y="1135"/>
                      </a:lnTo>
                      <a:lnTo>
                        <a:pt x="1440" y="1122"/>
                      </a:lnTo>
                      <a:lnTo>
                        <a:pt x="1570" y="1122"/>
                      </a:lnTo>
                      <a:close/>
                      <a:moveTo>
                        <a:pt x="1447" y="1087"/>
                      </a:moveTo>
                      <a:lnTo>
                        <a:pt x="1450" y="1078"/>
                      </a:lnTo>
                      <a:lnTo>
                        <a:pt x="1453" y="1070"/>
                      </a:lnTo>
                      <a:lnTo>
                        <a:pt x="1456" y="1064"/>
                      </a:lnTo>
                      <a:lnTo>
                        <a:pt x="1460" y="1060"/>
                      </a:lnTo>
                      <a:lnTo>
                        <a:pt x="1465" y="1056"/>
                      </a:lnTo>
                      <a:lnTo>
                        <a:pt x="1471" y="1055"/>
                      </a:lnTo>
                      <a:lnTo>
                        <a:pt x="1478" y="1054"/>
                      </a:lnTo>
                      <a:lnTo>
                        <a:pt x="1487" y="1052"/>
                      </a:lnTo>
                      <a:lnTo>
                        <a:pt x="1494" y="1052"/>
                      </a:lnTo>
                      <a:lnTo>
                        <a:pt x="1501" y="1054"/>
                      </a:lnTo>
                      <a:lnTo>
                        <a:pt x="1506" y="1055"/>
                      </a:lnTo>
                      <a:lnTo>
                        <a:pt x="1511" y="1059"/>
                      </a:lnTo>
                      <a:lnTo>
                        <a:pt x="1513" y="1063"/>
                      </a:lnTo>
                      <a:lnTo>
                        <a:pt x="1515" y="1069"/>
                      </a:lnTo>
                      <a:lnTo>
                        <a:pt x="1515" y="1076"/>
                      </a:lnTo>
                      <a:lnTo>
                        <a:pt x="1512" y="1087"/>
                      </a:lnTo>
                      <a:lnTo>
                        <a:pt x="1447" y="1087"/>
                      </a:lnTo>
                      <a:close/>
                      <a:moveTo>
                        <a:pt x="1275" y="1011"/>
                      </a:moveTo>
                      <a:lnTo>
                        <a:pt x="1210" y="1011"/>
                      </a:lnTo>
                      <a:lnTo>
                        <a:pt x="1165" y="1212"/>
                      </a:lnTo>
                      <a:lnTo>
                        <a:pt x="1231" y="1212"/>
                      </a:lnTo>
                      <a:lnTo>
                        <a:pt x="1258" y="1092"/>
                      </a:lnTo>
                      <a:lnTo>
                        <a:pt x="1261" y="1079"/>
                      </a:lnTo>
                      <a:lnTo>
                        <a:pt x="1268" y="1068"/>
                      </a:lnTo>
                      <a:lnTo>
                        <a:pt x="1272" y="1064"/>
                      </a:lnTo>
                      <a:lnTo>
                        <a:pt x="1275" y="1060"/>
                      </a:lnTo>
                      <a:lnTo>
                        <a:pt x="1282" y="1059"/>
                      </a:lnTo>
                      <a:lnTo>
                        <a:pt x="1288" y="1057"/>
                      </a:lnTo>
                      <a:lnTo>
                        <a:pt x="1293" y="1059"/>
                      </a:lnTo>
                      <a:lnTo>
                        <a:pt x="1297" y="1060"/>
                      </a:lnTo>
                      <a:lnTo>
                        <a:pt x="1299" y="1064"/>
                      </a:lnTo>
                      <a:lnTo>
                        <a:pt x="1302" y="1068"/>
                      </a:lnTo>
                      <a:lnTo>
                        <a:pt x="1302" y="1078"/>
                      </a:lnTo>
                      <a:lnTo>
                        <a:pt x="1301" y="1089"/>
                      </a:lnTo>
                      <a:lnTo>
                        <a:pt x="1298" y="1099"/>
                      </a:lnTo>
                      <a:lnTo>
                        <a:pt x="1358" y="1099"/>
                      </a:lnTo>
                      <a:lnTo>
                        <a:pt x="1361" y="1083"/>
                      </a:lnTo>
                      <a:lnTo>
                        <a:pt x="1364" y="1069"/>
                      </a:lnTo>
                      <a:lnTo>
                        <a:pt x="1365" y="1055"/>
                      </a:lnTo>
                      <a:lnTo>
                        <a:pt x="1366" y="1042"/>
                      </a:lnTo>
                      <a:lnTo>
                        <a:pt x="1365" y="1031"/>
                      </a:lnTo>
                      <a:lnTo>
                        <a:pt x="1364" y="1026"/>
                      </a:lnTo>
                      <a:lnTo>
                        <a:pt x="1361" y="1021"/>
                      </a:lnTo>
                      <a:lnTo>
                        <a:pt x="1358" y="1017"/>
                      </a:lnTo>
                      <a:lnTo>
                        <a:pt x="1354" y="1013"/>
                      </a:lnTo>
                      <a:lnTo>
                        <a:pt x="1349" y="1011"/>
                      </a:lnTo>
                      <a:lnTo>
                        <a:pt x="1344" y="1008"/>
                      </a:lnTo>
                      <a:lnTo>
                        <a:pt x="1336" y="1007"/>
                      </a:lnTo>
                      <a:lnTo>
                        <a:pt x="1328" y="1007"/>
                      </a:lnTo>
                      <a:lnTo>
                        <a:pt x="1320" y="1007"/>
                      </a:lnTo>
                      <a:lnTo>
                        <a:pt x="1311" y="1009"/>
                      </a:lnTo>
                      <a:lnTo>
                        <a:pt x="1303" y="1012"/>
                      </a:lnTo>
                      <a:lnTo>
                        <a:pt x="1296" y="1014"/>
                      </a:lnTo>
                      <a:lnTo>
                        <a:pt x="1288" y="1019"/>
                      </a:lnTo>
                      <a:lnTo>
                        <a:pt x="1282" y="1026"/>
                      </a:lnTo>
                      <a:lnTo>
                        <a:pt x="1275" y="1032"/>
                      </a:lnTo>
                      <a:lnTo>
                        <a:pt x="1270" y="1040"/>
                      </a:lnTo>
                      <a:lnTo>
                        <a:pt x="1269" y="1040"/>
                      </a:lnTo>
                      <a:lnTo>
                        <a:pt x="1275" y="1011"/>
                      </a:lnTo>
                      <a:close/>
                      <a:moveTo>
                        <a:pt x="998" y="1182"/>
                      </a:moveTo>
                      <a:lnTo>
                        <a:pt x="1002" y="1182"/>
                      </a:lnTo>
                      <a:lnTo>
                        <a:pt x="1005" y="1190"/>
                      </a:lnTo>
                      <a:lnTo>
                        <a:pt x="1008" y="1198"/>
                      </a:lnTo>
                      <a:lnTo>
                        <a:pt x="1012" y="1204"/>
                      </a:lnTo>
                      <a:lnTo>
                        <a:pt x="1018" y="1208"/>
                      </a:lnTo>
                      <a:lnTo>
                        <a:pt x="1026" y="1212"/>
                      </a:lnTo>
                      <a:lnTo>
                        <a:pt x="1034" y="1213"/>
                      </a:lnTo>
                      <a:lnTo>
                        <a:pt x="1041" y="1214"/>
                      </a:lnTo>
                      <a:lnTo>
                        <a:pt x="1050" y="1214"/>
                      </a:lnTo>
                      <a:lnTo>
                        <a:pt x="1060" y="1214"/>
                      </a:lnTo>
                      <a:lnTo>
                        <a:pt x="1069" y="1213"/>
                      </a:lnTo>
                      <a:lnTo>
                        <a:pt x="1078" y="1212"/>
                      </a:lnTo>
                      <a:lnTo>
                        <a:pt x="1087" y="1211"/>
                      </a:lnTo>
                      <a:lnTo>
                        <a:pt x="1094" y="1207"/>
                      </a:lnTo>
                      <a:lnTo>
                        <a:pt x="1101" y="1204"/>
                      </a:lnTo>
                      <a:lnTo>
                        <a:pt x="1107" y="1199"/>
                      </a:lnTo>
                      <a:lnTo>
                        <a:pt x="1113" y="1194"/>
                      </a:lnTo>
                      <a:lnTo>
                        <a:pt x="1118" y="1189"/>
                      </a:lnTo>
                      <a:lnTo>
                        <a:pt x="1123" y="1183"/>
                      </a:lnTo>
                      <a:lnTo>
                        <a:pt x="1129" y="1175"/>
                      </a:lnTo>
                      <a:lnTo>
                        <a:pt x="1132" y="1168"/>
                      </a:lnTo>
                      <a:lnTo>
                        <a:pt x="1140" y="1150"/>
                      </a:lnTo>
                      <a:lnTo>
                        <a:pt x="1145" y="1128"/>
                      </a:lnTo>
                      <a:lnTo>
                        <a:pt x="1155" y="1083"/>
                      </a:lnTo>
                      <a:lnTo>
                        <a:pt x="1158" y="1073"/>
                      </a:lnTo>
                      <a:lnTo>
                        <a:pt x="1159" y="1064"/>
                      </a:lnTo>
                      <a:lnTo>
                        <a:pt x="1159" y="1056"/>
                      </a:lnTo>
                      <a:lnTo>
                        <a:pt x="1158" y="1049"/>
                      </a:lnTo>
                      <a:lnTo>
                        <a:pt x="1156" y="1041"/>
                      </a:lnTo>
                      <a:lnTo>
                        <a:pt x="1155" y="1035"/>
                      </a:lnTo>
                      <a:lnTo>
                        <a:pt x="1153" y="1030"/>
                      </a:lnTo>
                      <a:lnTo>
                        <a:pt x="1149" y="1025"/>
                      </a:lnTo>
                      <a:lnTo>
                        <a:pt x="1144" y="1021"/>
                      </a:lnTo>
                      <a:lnTo>
                        <a:pt x="1140" y="1017"/>
                      </a:lnTo>
                      <a:lnTo>
                        <a:pt x="1134" y="1013"/>
                      </a:lnTo>
                      <a:lnTo>
                        <a:pt x="1127" y="1011"/>
                      </a:lnTo>
                      <a:lnTo>
                        <a:pt x="1113" y="1008"/>
                      </a:lnTo>
                      <a:lnTo>
                        <a:pt x="1096" y="1007"/>
                      </a:lnTo>
                      <a:lnTo>
                        <a:pt x="1086" y="1007"/>
                      </a:lnTo>
                      <a:lnTo>
                        <a:pt x="1075" y="1008"/>
                      </a:lnTo>
                      <a:lnTo>
                        <a:pt x="1067" y="1011"/>
                      </a:lnTo>
                      <a:lnTo>
                        <a:pt x="1058" y="1014"/>
                      </a:lnTo>
                      <a:lnTo>
                        <a:pt x="1050" y="1019"/>
                      </a:lnTo>
                      <a:lnTo>
                        <a:pt x="1042" y="1026"/>
                      </a:lnTo>
                      <a:lnTo>
                        <a:pt x="1036" y="1033"/>
                      </a:lnTo>
                      <a:lnTo>
                        <a:pt x="1031" y="1042"/>
                      </a:lnTo>
                      <a:lnTo>
                        <a:pt x="1027" y="1042"/>
                      </a:lnTo>
                      <a:lnTo>
                        <a:pt x="1036" y="1011"/>
                      </a:lnTo>
                      <a:lnTo>
                        <a:pt x="970" y="1011"/>
                      </a:lnTo>
                      <a:lnTo>
                        <a:pt x="907" y="1299"/>
                      </a:lnTo>
                      <a:lnTo>
                        <a:pt x="973" y="1299"/>
                      </a:lnTo>
                      <a:lnTo>
                        <a:pt x="998" y="1182"/>
                      </a:lnTo>
                      <a:close/>
                      <a:moveTo>
                        <a:pt x="1083" y="1112"/>
                      </a:moveTo>
                      <a:lnTo>
                        <a:pt x="1079" y="1127"/>
                      </a:lnTo>
                      <a:lnTo>
                        <a:pt x="1077" y="1138"/>
                      </a:lnTo>
                      <a:lnTo>
                        <a:pt x="1072" y="1149"/>
                      </a:lnTo>
                      <a:lnTo>
                        <a:pt x="1068" y="1155"/>
                      </a:lnTo>
                      <a:lnTo>
                        <a:pt x="1061" y="1160"/>
                      </a:lnTo>
                      <a:lnTo>
                        <a:pt x="1055" y="1163"/>
                      </a:lnTo>
                      <a:lnTo>
                        <a:pt x="1046" y="1164"/>
                      </a:lnTo>
                      <a:lnTo>
                        <a:pt x="1036" y="1164"/>
                      </a:lnTo>
                      <a:lnTo>
                        <a:pt x="1026" y="1164"/>
                      </a:lnTo>
                      <a:lnTo>
                        <a:pt x="1020" y="1163"/>
                      </a:lnTo>
                      <a:lnTo>
                        <a:pt x="1016" y="1161"/>
                      </a:lnTo>
                      <a:lnTo>
                        <a:pt x="1013" y="1160"/>
                      </a:lnTo>
                      <a:lnTo>
                        <a:pt x="1012" y="1157"/>
                      </a:lnTo>
                      <a:lnTo>
                        <a:pt x="1011" y="1155"/>
                      </a:lnTo>
                      <a:lnTo>
                        <a:pt x="1008" y="1149"/>
                      </a:lnTo>
                      <a:lnTo>
                        <a:pt x="1010" y="1138"/>
                      </a:lnTo>
                      <a:lnTo>
                        <a:pt x="1011" y="1127"/>
                      </a:lnTo>
                      <a:lnTo>
                        <a:pt x="1015" y="1111"/>
                      </a:lnTo>
                      <a:lnTo>
                        <a:pt x="1017" y="1098"/>
                      </a:lnTo>
                      <a:lnTo>
                        <a:pt x="1021" y="1087"/>
                      </a:lnTo>
                      <a:lnTo>
                        <a:pt x="1025" y="1078"/>
                      </a:lnTo>
                      <a:lnTo>
                        <a:pt x="1030" y="1070"/>
                      </a:lnTo>
                      <a:lnTo>
                        <a:pt x="1035" y="1064"/>
                      </a:lnTo>
                      <a:lnTo>
                        <a:pt x="1041" y="1060"/>
                      </a:lnTo>
                      <a:lnTo>
                        <a:pt x="1050" y="1059"/>
                      </a:lnTo>
                      <a:lnTo>
                        <a:pt x="1060" y="1057"/>
                      </a:lnTo>
                      <a:lnTo>
                        <a:pt x="1070" y="1059"/>
                      </a:lnTo>
                      <a:lnTo>
                        <a:pt x="1078" y="1060"/>
                      </a:lnTo>
                      <a:lnTo>
                        <a:pt x="1080" y="1063"/>
                      </a:lnTo>
                      <a:lnTo>
                        <a:pt x="1083" y="1064"/>
                      </a:lnTo>
                      <a:lnTo>
                        <a:pt x="1086" y="1066"/>
                      </a:lnTo>
                      <a:lnTo>
                        <a:pt x="1087" y="1070"/>
                      </a:lnTo>
                      <a:lnTo>
                        <a:pt x="1088" y="1078"/>
                      </a:lnTo>
                      <a:lnTo>
                        <a:pt x="1088" y="1087"/>
                      </a:lnTo>
                      <a:lnTo>
                        <a:pt x="1086" y="1098"/>
                      </a:lnTo>
                      <a:lnTo>
                        <a:pt x="1083" y="1112"/>
                      </a:lnTo>
                      <a:close/>
                      <a:moveTo>
                        <a:pt x="943" y="1011"/>
                      </a:moveTo>
                      <a:lnTo>
                        <a:pt x="867" y="1011"/>
                      </a:lnTo>
                      <a:lnTo>
                        <a:pt x="830" y="1066"/>
                      </a:lnTo>
                      <a:lnTo>
                        <a:pt x="819" y="1011"/>
                      </a:lnTo>
                      <a:lnTo>
                        <a:pt x="743" y="1011"/>
                      </a:lnTo>
                      <a:lnTo>
                        <a:pt x="773" y="1106"/>
                      </a:lnTo>
                      <a:lnTo>
                        <a:pt x="691" y="1212"/>
                      </a:lnTo>
                      <a:lnTo>
                        <a:pt x="769" y="1212"/>
                      </a:lnTo>
                      <a:lnTo>
                        <a:pt x="812" y="1146"/>
                      </a:lnTo>
                      <a:lnTo>
                        <a:pt x="826" y="1212"/>
                      </a:lnTo>
                      <a:lnTo>
                        <a:pt x="903" y="1212"/>
                      </a:lnTo>
                      <a:lnTo>
                        <a:pt x="869" y="1106"/>
                      </a:lnTo>
                      <a:lnTo>
                        <a:pt x="943" y="1011"/>
                      </a:lnTo>
                      <a:close/>
                      <a:moveTo>
                        <a:pt x="696" y="1122"/>
                      </a:moveTo>
                      <a:lnTo>
                        <a:pt x="698" y="1112"/>
                      </a:lnTo>
                      <a:lnTo>
                        <a:pt x="701" y="1097"/>
                      </a:lnTo>
                      <a:lnTo>
                        <a:pt x="703" y="1083"/>
                      </a:lnTo>
                      <a:lnTo>
                        <a:pt x="705" y="1071"/>
                      </a:lnTo>
                      <a:lnTo>
                        <a:pt x="705" y="1060"/>
                      </a:lnTo>
                      <a:lnTo>
                        <a:pt x="703" y="1051"/>
                      </a:lnTo>
                      <a:lnTo>
                        <a:pt x="702" y="1042"/>
                      </a:lnTo>
                      <a:lnTo>
                        <a:pt x="700" y="1035"/>
                      </a:lnTo>
                      <a:lnTo>
                        <a:pt x="696" y="1028"/>
                      </a:lnTo>
                      <a:lnTo>
                        <a:pt x="691" y="1023"/>
                      </a:lnTo>
                      <a:lnTo>
                        <a:pt x="684" y="1018"/>
                      </a:lnTo>
                      <a:lnTo>
                        <a:pt x="677" y="1014"/>
                      </a:lnTo>
                      <a:lnTo>
                        <a:pt x="669" y="1012"/>
                      </a:lnTo>
                      <a:lnTo>
                        <a:pt x="659" y="1009"/>
                      </a:lnTo>
                      <a:lnTo>
                        <a:pt x="649" y="1008"/>
                      </a:lnTo>
                      <a:lnTo>
                        <a:pt x="636" y="1007"/>
                      </a:lnTo>
                      <a:lnTo>
                        <a:pt x="622" y="1007"/>
                      </a:lnTo>
                      <a:lnTo>
                        <a:pt x="608" y="1007"/>
                      </a:lnTo>
                      <a:lnTo>
                        <a:pt x="595" y="1008"/>
                      </a:lnTo>
                      <a:lnTo>
                        <a:pt x="583" y="1009"/>
                      </a:lnTo>
                      <a:lnTo>
                        <a:pt x="572" y="1012"/>
                      </a:lnTo>
                      <a:lnTo>
                        <a:pt x="562" y="1016"/>
                      </a:lnTo>
                      <a:lnTo>
                        <a:pt x="553" y="1019"/>
                      </a:lnTo>
                      <a:lnTo>
                        <a:pt x="545" y="1025"/>
                      </a:lnTo>
                      <a:lnTo>
                        <a:pt x="538" y="1030"/>
                      </a:lnTo>
                      <a:lnTo>
                        <a:pt x="531" y="1037"/>
                      </a:lnTo>
                      <a:lnTo>
                        <a:pt x="526" y="1045"/>
                      </a:lnTo>
                      <a:lnTo>
                        <a:pt x="521" y="1052"/>
                      </a:lnTo>
                      <a:lnTo>
                        <a:pt x="516" y="1063"/>
                      </a:lnTo>
                      <a:lnTo>
                        <a:pt x="508" y="1085"/>
                      </a:lnTo>
                      <a:lnTo>
                        <a:pt x="501" y="1112"/>
                      </a:lnTo>
                      <a:lnTo>
                        <a:pt x="498" y="1125"/>
                      </a:lnTo>
                      <a:lnTo>
                        <a:pt x="497" y="1137"/>
                      </a:lnTo>
                      <a:lnTo>
                        <a:pt x="496" y="1149"/>
                      </a:lnTo>
                      <a:lnTo>
                        <a:pt x="495" y="1159"/>
                      </a:lnTo>
                      <a:lnTo>
                        <a:pt x="496" y="1169"/>
                      </a:lnTo>
                      <a:lnTo>
                        <a:pt x="497" y="1178"/>
                      </a:lnTo>
                      <a:lnTo>
                        <a:pt x="500" y="1185"/>
                      </a:lnTo>
                      <a:lnTo>
                        <a:pt x="503" y="1192"/>
                      </a:lnTo>
                      <a:lnTo>
                        <a:pt x="508" y="1197"/>
                      </a:lnTo>
                      <a:lnTo>
                        <a:pt x="514" y="1202"/>
                      </a:lnTo>
                      <a:lnTo>
                        <a:pt x="521" y="1206"/>
                      </a:lnTo>
                      <a:lnTo>
                        <a:pt x="529" y="1209"/>
                      </a:lnTo>
                      <a:lnTo>
                        <a:pt x="539" y="1212"/>
                      </a:lnTo>
                      <a:lnTo>
                        <a:pt x="550" y="1213"/>
                      </a:lnTo>
                      <a:lnTo>
                        <a:pt x="563" y="1214"/>
                      </a:lnTo>
                      <a:lnTo>
                        <a:pt x="577" y="1214"/>
                      </a:lnTo>
                      <a:lnTo>
                        <a:pt x="597" y="1214"/>
                      </a:lnTo>
                      <a:lnTo>
                        <a:pt x="616" y="1213"/>
                      </a:lnTo>
                      <a:lnTo>
                        <a:pt x="625" y="1212"/>
                      </a:lnTo>
                      <a:lnTo>
                        <a:pt x="634" y="1211"/>
                      </a:lnTo>
                      <a:lnTo>
                        <a:pt x="641" y="1208"/>
                      </a:lnTo>
                      <a:lnTo>
                        <a:pt x="649" y="1204"/>
                      </a:lnTo>
                      <a:lnTo>
                        <a:pt x="657" y="1201"/>
                      </a:lnTo>
                      <a:lnTo>
                        <a:pt x="663" y="1197"/>
                      </a:lnTo>
                      <a:lnTo>
                        <a:pt x="669" y="1190"/>
                      </a:lnTo>
                      <a:lnTo>
                        <a:pt x="674" y="1184"/>
                      </a:lnTo>
                      <a:lnTo>
                        <a:pt x="679" y="1176"/>
                      </a:lnTo>
                      <a:lnTo>
                        <a:pt x="683" y="1169"/>
                      </a:lnTo>
                      <a:lnTo>
                        <a:pt x="687" y="1159"/>
                      </a:lnTo>
                      <a:lnTo>
                        <a:pt x="689" y="1147"/>
                      </a:lnTo>
                      <a:lnTo>
                        <a:pt x="624" y="1147"/>
                      </a:lnTo>
                      <a:lnTo>
                        <a:pt x="622" y="1155"/>
                      </a:lnTo>
                      <a:lnTo>
                        <a:pt x="619" y="1160"/>
                      </a:lnTo>
                      <a:lnTo>
                        <a:pt x="616" y="1164"/>
                      </a:lnTo>
                      <a:lnTo>
                        <a:pt x="611" y="1166"/>
                      </a:lnTo>
                      <a:lnTo>
                        <a:pt x="601" y="1169"/>
                      </a:lnTo>
                      <a:lnTo>
                        <a:pt x="587" y="1169"/>
                      </a:lnTo>
                      <a:lnTo>
                        <a:pt x="578" y="1169"/>
                      </a:lnTo>
                      <a:lnTo>
                        <a:pt x="570" y="1166"/>
                      </a:lnTo>
                      <a:lnTo>
                        <a:pt x="565" y="1164"/>
                      </a:lnTo>
                      <a:lnTo>
                        <a:pt x="563" y="1159"/>
                      </a:lnTo>
                      <a:lnTo>
                        <a:pt x="562" y="1152"/>
                      </a:lnTo>
                      <a:lnTo>
                        <a:pt x="562" y="1145"/>
                      </a:lnTo>
                      <a:lnTo>
                        <a:pt x="563" y="1135"/>
                      </a:lnTo>
                      <a:lnTo>
                        <a:pt x="564" y="1122"/>
                      </a:lnTo>
                      <a:lnTo>
                        <a:pt x="696" y="1122"/>
                      </a:lnTo>
                      <a:close/>
                      <a:moveTo>
                        <a:pt x="573" y="1087"/>
                      </a:moveTo>
                      <a:lnTo>
                        <a:pt x="576" y="1078"/>
                      </a:lnTo>
                      <a:lnTo>
                        <a:pt x="578" y="1070"/>
                      </a:lnTo>
                      <a:lnTo>
                        <a:pt x="582" y="1064"/>
                      </a:lnTo>
                      <a:lnTo>
                        <a:pt x="586" y="1060"/>
                      </a:lnTo>
                      <a:lnTo>
                        <a:pt x="591" y="1056"/>
                      </a:lnTo>
                      <a:lnTo>
                        <a:pt x="597" y="1055"/>
                      </a:lnTo>
                      <a:lnTo>
                        <a:pt x="603" y="1054"/>
                      </a:lnTo>
                      <a:lnTo>
                        <a:pt x="611" y="1052"/>
                      </a:lnTo>
                      <a:lnTo>
                        <a:pt x="620" y="1052"/>
                      </a:lnTo>
                      <a:lnTo>
                        <a:pt x="626" y="1054"/>
                      </a:lnTo>
                      <a:lnTo>
                        <a:pt x="631" y="1055"/>
                      </a:lnTo>
                      <a:lnTo>
                        <a:pt x="635" y="1059"/>
                      </a:lnTo>
                      <a:lnTo>
                        <a:pt x="638" y="1063"/>
                      </a:lnTo>
                      <a:lnTo>
                        <a:pt x="639" y="1069"/>
                      </a:lnTo>
                      <a:lnTo>
                        <a:pt x="639" y="1076"/>
                      </a:lnTo>
                      <a:lnTo>
                        <a:pt x="638" y="1087"/>
                      </a:lnTo>
                      <a:lnTo>
                        <a:pt x="573" y="1087"/>
                      </a:lnTo>
                      <a:close/>
                      <a:moveTo>
                        <a:pt x="2114" y="597"/>
                      </a:moveTo>
                      <a:lnTo>
                        <a:pt x="2198" y="597"/>
                      </a:lnTo>
                      <a:lnTo>
                        <a:pt x="2211" y="598"/>
                      </a:lnTo>
                      <a:lnTo>
                        <a:pt x="2219" y="599"/>
                      </a:lnTo>
                      <a:lnTo>
                        <a:pt x="2227" y="602"/>
                      </a:lnTo>
                      <a:lnTo>
                        <a:pt x="2232" y="607"/>
                      </a:lnTo>
                      <a:lnTo>
                        <a:pt x="2235" y="613"/>
                      </a:lnTo>
                      <a:lnTo>
                        <a:pt x="2235" y="621"/>
                      </a:lnTo>
                      <a:lnTo>
                        <a:pt x="2235" y="631"/>
                      </a:lnTo>
                      <a:lnTo>
                        <a:pt x="2232" y="644"/>
                      </a:lnTo>
                      <a:lnTo>
                        <a:pt x="2230" y="657"/>
                      </a:lnTo>
                      <a:lnTo>
                        <a:pt x="2226" y="668"/>
                      </a:lnTo>
                      <a:lnTo>
                        <a:pt x="2222" y="676"/>
                      </a:lnTo>
                      <a:lnTo>
                        <a:pt x="2217" y="682"/>
                      </a:lnTo>
                      <a:lnTo>
                        <a:pt x="2211" y="687"/>
                      </a:lnTo>
                      <a:lnTo>
                        <a:pt x="2203" y="689"/>
                      </a:lnTo>
                      <a:lnTo>
                        <a:pt x="2192" y="690"/>
                      </a:lnTo>
                      <a:lnTo>
                        <a:pt x="2178" y="690"/>
                      </a:lnTo>
                      <a:lnTo>
                        <a:pt x="2094" y="690"/>
                      </a:lnTo>
                      <a:lnTo>
                        <a:pt x="2114" y="597"/>
                      </a:lnTo>
                      <a:close/>
                      <a:moveTo>
                        <a:pt x="2075" y="779"/>
                      </a:moveTo>
                      <a:lnTo>
                        <a:pt x="2159" y="779"/>
                      </a:lnTo>
                      <a:lnTo>
                        <a:pt x="2169" y="780"/>
                      </a:lnTo>
                      <a:lnTo>
                        <a:pt x="2178" y="783"/>
                      </a:lnTo>
                      <a:lnTo>
                        <a:pt x="2185" y="787"/>
                      </a:lnTo>
                      <a:lnTo>
                        <a:pt x="2189" y="793"/>
                      </a:lnTo>
                      <a:lnTo>
                        <a:pt x="2193" y="801"/>
                      </a:lnTo>
                      <a:lnTo>
                        <a:pt x="2193" y="809"/>
                      </a:lnTo>
                      <a:lnTo>
                        <a:pt x="2193" y="818"/>
                      </a:lnTo>
                      <a:lnTo>
                        <a:pt x="2192" y="830"/>
                      </a:lnTo>
                      <a:lnTo>
                        <a:pt x="2173" y="912"/>
                      </a:lnTo>
                      <a:lnTo>
                        <a:pt x="2280" y="912"/>
                      </a:lnTo>
                      <a:lnTo>
                        <a:pt x="2302" y="816"/>
                      </a:lnTo>
                      <a:lnTo>
                        <a:pt x="2303" y="807"/>
                      </a:lnTo>
                      <a:lnTo>
                        <a:pt x="2304" y="799"/>
                      </a:lnTo>
                      <a:lnTo>
                        <a:pt x="2304" y="792"/>
                      </a:lnTo>
                      <a:lnTo>
                        <a:pt x="2304" y="785"/>
                      </a:lnTo>
                      <a:lnTo>
                        <a:pt x="2303" y="779"/>
                      </a:lnTo>
                      <a:lnTo>
                        <a:pt x="2300" y="774"/>
                      </a:lnTo>
                      <a:lnTo>
                        <a:pt x="2298" y="769"/>
                      </a:lnTo>
                      <a:lnTo>
                        <a:pt x="2295" y="764"/>
                      </a:lnTo>
                      <a:lnTo>
                        <a:pt x="2292" y="760"/>
                      </a:lnTo>
                      <a:lnTo>
                        <a:pt x="2286" y="756"/>
                      </a:lnTo>
                      <a:lnTo>
                        <a:pt x="2281" y="754"/>
                      </a:lnTo>
                      <a:lnTo>
                        <a:pt x="2275" y="750"/>
                      </a:lnTo>
                      <a:lnTo>
                        <a:pt x="2261" y="746"/>
                      </a:lnTo>
                      <a:lnTo>
                        <a:pt x="2245" y="744"/>
                      </a:lnTo>
                      <a:lnTo>
                        <a:pt x="2246" y="740"/>
                      </a:lnTo>
                      <a:lnTo>
                        <a:pt x="2269" y="733"/>
                      </a:lnTo>
                      <a:lnTo>
                        <a:pt x="2286" y="727"/>
                      </a:lnTo>
                      <a:lnTo>
                        <a:pt x="2295" y="723"/>
                      </a:lnTo>
                      <a:lnTo>
                        <a:pt x="2302" y="719"/>
                      </a:lnTo>
                      <a:lnTo>
                        <a:pt x="2308" y="714"/>
                      </a:lnTo>
                      <a:lnTo>
                        <a:pt x="2313" y="709"/>
                      </a:lnTo>
                      <a:lnTo>
                        <a:pt x="2318" y="703"/>
                      </a:lnTo>
                      <a:lnTo>
                        <a:pt x="2322" y="697"/>
                      </a:lnTo>
                      <a:lnTo>
                        <a:pt x="2326" y="688"/>
                      </a:lnTo>
                      <a:lnTo>
                        <a:pt x="2330" y="679"/>
                      </a:lnTo>
                      <a:lnTo>
                        <a:pt x="2336" y="657"/>
                      </a:lnTo>
                      <a:lnTo>
                        <a:pt x="2343" y="630"/>
                      </a:lnTo>
                      <a:lnTo>
                        <a:pt x="2346" y="612"/>
                      </a:lnTo>
                      <a:lnTo>
                        <a:pt x="2348" y="597"/>
                      </a:lnTo>
                      <a:lnTo>
                        <a:pt x="2348" y="583"/>
                      </a:lnTo>
                      <a:lnTo>
                        <a:pt x="2347" y="571"/>
                      </a:lnTo>
                      <a:lnTo>
                        <a:pt x="2346" y="560"/>
                      </a:lnTo>
                      <a:lnTo>
                        <a:pt x="2342" y="550"/>
                      </a:lnTo>
                      <a:lnTo>
                        <a:pt x="2337" y="541"/>
                      </a:lnTo>
                      <a:lnTo>
                        <a:pt x="2332" y="533"/>
                      </a:lnTo>
                      <a:lnTo>
                        <a:pt x="2324" y="527"/>
                      </a:lnTo>
                      <a:lnTo>
                        <a:pt x="2316" y="522"/>
                      </a:lnTo>
                      <a:lnTo>
                        <a:pt x="2305" y="518"/>
                      </a:lnTo>
                      <a:lnTo>
                        <a:pt x="2294" y="514"/>
                      </a:lnTo>
                      <a:lnTo>
                        <a:pt x="2281" y="512"/>
                      </a:lnTo>
                      <a:lnTo>
                        <a:pt x="2266" y="511"/>
                      </a:lnTo>
                      <a:lnTo>
                        <a:pt x="2251" y="509"/>
                      </a:lnTo>
                      <a:lnTo>
                        <a:pt x="2235" y="509"/>
                      </a:lnTo>
                      <a:lnTo>
                        <a:pt x="2027" y="509"/>
                      </a:lnTo>
                      <a:lnTo>
                        <a:pt x="1938" y="912"/>
                      </a:lnTo>
                      <a:lnTo>
                        <a:pt x="2046" y="912"/>
                      </a:lnTo>
                      <a:lnTo>
                        <a:pt x="2075" y="779"/>
                      </a:lnTo>
                      <a:close/>
                      <a:moveTo>
                        <a:pt x="1928" y="635"/>
                      </a:moveTo>
                      <a:lnTo>
                        <a:pt x="1932" y="618"/>
                      </a:lnTo>
                      <a:lnTo>
                        <a:pt x="1936" y="602"/>
                      </a:lnTo>
                      <a:lnTo>
                        <a:pt x="1937" y="585"/>
                      </a:lnTo>
                      <a:lnTo>
                        <a:pt x="1936" y="571"/>
                      </a:lnTo>
                      <a:lnTo>
                        <a:pt x="1935" y="560"/>
                      </a:lnTo>
                      <a:lnTo>
                        <a:pt x="1931" y="549"/>
                      </a:lnTo>
                      <a:lnTo>
                        <a:pt x="1926" y="540"/>
                      </a:lnTo>
                      <a:lnTo>
                        <a:pt x="1918" y="532"/>
                      </a:lnTo>
                      <a:lnTo>
                        <a:pt x="1911" y="526"/>
                      </a:lnTo>
                      <a:lnTo>
                        <a:pt x="1901" y="519"/>
                      </a:lnTo>
                      <a:lnTo>
                        <a:pt x="1889" y="516"/>
                      </a:lnTo>
                      <a:lnTo>
                        <a:pt x="1876" y="512"/>
                      </a:lnTo>
                      <a:lnTo>
                        <a:pt x="1863" y="509"/>
                      </a:lnTo>
                      <a:lnTo>
                        <a:pt x="1847" y="507"/>
                      </a:lnTo>
                      <a:lnTo>
                        <a:pt x="1831" y="506"/>
                      </a:lnTo>
                      <a:lnTo>
                        <a:pt x="1813" y="506"/>
                      </a:lnTo>
                      <a:lnTo>
                        <a:pt x="1794" y="506"/>
                      </a:lnTo>
                      <a:lnTo>
                        <a:pt x="1756" y="506"/>
                      </a:lnTo>
                      <a:lnTo>
                        <a:pt x="1722" y="509"/>
                      </a:lnTo>
                      <a:lnTo>
                        <a:pt x="1706" y="512"/>
                      </a:lnTo>
                      <a:lnTo>
                        <a:pt x="1692" y="514"/>
                      </a:lnTo>
                      <a:lnTo>
                        <a:pt x="1678" y="519"/>
                      </a:lnTo>
                      <a:lnTo>
                        <a:pt x="1664" y="526"/>
                      </a:lnTo>
                      <a:lnTo>
                        <a:pt x="1652" y="532"/>
                      </a:lnTo>
                      <a:lnTo>
                        <a:pt x="1641" y="541"/>
                      </a:lnTo>
                      <a:lnTo>
                        <a:pt x="1631" y="551"/>
                      </a:lnTo>
                      <a:lnTo>
                        <a:pt x="1622" y="563"/>
                      </a:lnTo>
                      <a:lnTo>
                        <a:pt x="1613" y="576"/>
                      </a:lnTo>
                      <a:lnTo>
                        <a:pt x="1607" y="592"/>
                      </a:lnTo>
                      <a:lnTo>
                        <a:pt x="1601" y="608"/>
                      </a:lnTo>
                      <a:lnTo>
                        <a:pt x="1596" y="628"/>
                      </a:lnTo>
                      <a:lnTo>
                        <a:pt x="1593" y="642"/>
                      </a:lnTo>
                      <a:lnTo>
                        <a:pt x="1592" y="655"/>
                      </a:lnTo>
                      <a:lnTo>
                        <a:pt x="1592" y="666"/>
                      </a:lnTo>
                      <a:lnTo>
                        <a:pt x="1592" y="678"/>
                      </a:lnTo>
                      <a:lnTo>
                        <a:pt x="1594" y="687"/>
                      </a:lnTo>
                      <a:lnTo>
                        <a:pt x="1597" y="695"/>
                      </a:lnTo>
                      <a:lnTo>
                        <a:pt x="1601" y="703"/>
                      </a:lnTo>
                      <a:lnTo>
                        <a:pt x="1604" y="709"/>
                      </a:lnTo>
                      <a:lnTo>
                        <a:pt x="1609" y="714"/>
                      </a:lnTo>
                      <a:lnTo>
                        <a:pt x="1616" y="719"/>
                      </a:lnTo>
                      <a:lnTo>
                        <a:pt x="1622" y="723"/>
                      </a:lnTo>
                      <a:lnTo>
                        <a:pt x="1628" y="727"/>
                      </a:lnTo>
                      <a:lnTo>
                        <a:pt x="1642" y="732"/>
                      </a:lnTo>
                      <a:lnTo>
                        <a:pt x="1659" y="736"/>
                      </a:lnTo>
                      <a:lnTo>
                        <a:pt x="1758" y="751"/>
                      </a:lnTo>
                      <a:lnTo>
                        <a:pt x="1773" y="754"/>
                      </a:lnTo>
                      <a:lnTo>
                        <a:pt x="1783" y="757"/>
                      </a:lnTo>
                      <a:lnTo>
                        <a:pt x="1790" y="761"/>
                      </a:lnTo>
                      <a:lnTo>
                        <a:pt x="1795" y="766"/>
                      </a:lnTo>
                      <a:lnTo>
                        <a:pt x="1798" y="773"/>
                      </a:lnTo>
                      <a:lnTo>
                        <a:pt x="1799" y="778"/>
                      </a:lnTo>
                      <a:lnTo>
                        <a:pt x="1799" y="784"/>
                      </a:lnTo>
                      <a:lnTo>
                        <a:pt x="1798" y="790"/>
                      </a:lnTo>
                      <a:lnTo>
                        <a:pt x="1794" y="802"/>
                      </a:lnTo>
                      <a:lnTo>
                        <a:pt x="1790" y="811"/>
                      </a:lnTo>
                      <a:lnTo>
                        <a:pt x="1788" y="814"/>
                      </a:lnTo>
                      <a:lnTo>
                        <a:pt x="1784" y="817"/>
                      </a:lnTo>
                      <a:lnTo>
                        <a:pt x="1780" y="821"/>
                      </a:lnTo>
                      <a:lnTo>
                        <a:pt x="1776" y="822"/>
                      </a:lnTo>
                      <a:lnTo>
                        <a:pt x="1766" y="826"/>
                      </a:lnTo>
                      <a:lnTo>
                        <a:pt x="1755" y="828"/>
                      </a:lnTo>
                      <a:lnTo>
                        <a:pt x="1740" y="830"/>
                      </a:lnTo>
                      <a:lnTo>
                        <a:pt x="1722" y="830"/>
                      </a:lnTo>
                      <a:lnTo>
                        <a:pt x="1704" y="830"/>
                      </a:lnTo>
                      <a:lnTo>
                        <a:pt x="1689" y="828"/>
                      </a:lnTo>
                      <a:lnTo>
                        <a:pt x="1679" y="826"/>
                      </a:lnTo>
                      <a:lnTo>
                        <a:pt x="1670" y="822"/>
                      </a:lnTo>
                      <a:lnTo>
                        <a:pt x="1668" y="819"/>
                      </a:lnTo>
                      <a:lnTo>
                        <a:pt x="1665" y="816"/>
                      </a:lnTo>
                      <a:lnTo>
                        <a:pt x="1664" y="812"/>
                      </a:lnTo>
                      <a:lnTo>
                        <a:pt x="1663" y="808"/>
                      </a:lnTo>
                      <a:lnTo>
                        <a:pt x="1663" y="797"/>
                      </a:lnTo>
                      <a:lnTo>
                        <a:pt x="1665" y="783"/>
                      </a:lnTo>
                      <a:lnTo>
                        <a:pt x="1561" y="783"/>
                      </a:lnTo>
                      <a:lnTo>
                        <a:pt x="1558" y="804"/>
                      </a:lnTo>
                      <a:lnTo>
                        <a:pt x="1555" y="823"/>
                      </a:lnTo>
                      <a:lnTo>
                        <a:pt x="1555" y="841"/>
                      </a:lnTo>
                      <a:lnTo>
                        <a:pt x="1556" y="855"/>
                      </a:lnTo>
                      <a:lnTo>
                        <a:pt x="1560" y="868"/>
                      </a:lnTo>
                      <a:lnTo>
                        <a:pt x="1565" y="879"/>
                      </a:lnTo>
                      <a:lnTo>
                        <a:pt x="1571" y="888"/>
                      </a:lnTo>
                      <a:lnTo>
                        <a:pt x="1579" y="895"/>
                      </a:lnTo>
                      <a:lnTo>
                        <a:pt x="1589" y="902"/>
                      </a:lnTo>
                      <a:lnTo>
                        <a:pt x="1601" y="907"/>
                      </a:lnTo>
                      <a:lnTo>
                        <a:pt x="1615" y="911"/>
                      </a:lnTo>
                      <a:lnTo>
                        <a:pt x="1630" y="913"/>
                      </a:lnTo>
                      <a:lnTo>
                        <a:pt x="1645" y="916"/>
                      </a:lnTo>
                      <a:lnTo>
                        <a:pt x="1663" y="917"/>
                      </a:lnTo>
                      <a:lnTo>
                        <a:pt x="1683" y="917"/>
                      </a:lnTo>
                      <a:lnTo>
                        <a:pt x="1703" y="918"/>
                      </a:lnTo>
                      <a:lnTo>
                        <a:pt x="1730" y="917"/>
                      </a:lnTo>
                      <a:lnTo>
                        <a:pt x="1754" y="917"/>
                      </a:lnTo>
                      <a:lnTo>
                        <a:pt x="1776" y="914"/>
                      </a:lnTo>
                      <a:lnTo>
                        <a:pt x="1795" y="912"/>
                      </a:lnTo>
                      <a:lnTo>
                        <a:pt x="1812" y="909"/>
                      </a:lnTo>
                      <a:lnTo>
                        <a:pt x="1827" y="904"/>
                      </a:lnTo>
                      <a:lnTo>
                        <a:pt x="1841" y="899"/>
                      </a:lnTo>
                      <a:lnTo>
                        <a:pt x="1852" y="893"/>
                      </a:lnTo>
                      <a:lnTo>
                        <a:pt x="1863" y="884"/>
                      </a:lnTo>
                      <a:lnTo>
                        <a:pt x="1871" y="875"/>
                      </a:lnTo>
                      <a:lnTo>
                        <a:pt x="1879" y="864"/>
                      </a:lnTo>
                      <a:lnTo>
                        <a:pt x="1887" y="851"/>
                      </a:lnTo>
                      <a:lnTo>
                        <a:pt x="1892" y="837"/>
                      </a:lnTo>
                      <a:lnTo>
                        <a:pt x="1898" y="821"/>
                      </a:lnTo>
                      <a:lnTo>
                        <a:pt x="1903" y="803"/>
                      </a:lnTo>
                      <a:lnTo>
                        <a:pt x="1907" y="783"/>
                      </a:lnTo>
                      <a:lnTo>
                        <a:pt x="1909" y="774"/>
                      </a:lnTo>
                      <a:lnTo>
                        <a:pt x="1911" y="764"/>
                      </a:lnTo>
                      <a:lnTo>
                        <a:pt x="1911" y="755"/>
                      </a:lnTo>
                      <a:lnTo>
                        <a:pt x="1911" y="747"/>
                      </a:lnTo>
                      <a:lnTo>
                        <a:pt x="1909" y="740"/>
                      </a:lnTo>
                      <a:lnTo>
                        <a:pt x="1908" y="732"/>
                      </a:lnTo>
                      <a:lnTo>
                        <a:pt x="1906" y="726"/>
                      </a:lnTo>
                      <a:lnTo>
                        <a:pt x="1903" y="719"/>
                      </a:lnTo>
                      <a:lnTo>
                        <a:pt x="1899" y="714"/>
                      </a:lnTo>
                      <a:lnTo>
                        <a:pt x="1894" y="709"/>
                      </a:lnTo>
                      <a:lnTo>
                        <a:pt x="1889" y="704"/>
                      </a:lnTo>
                      <a:lnTo>
                        <a:pt x="1883" y="701"/>
                      </a:lnTo>
                      <a:lnTo>
                        <a:pt x="1876" y="697"/>
                      </a:lnTo>
                      <a:lnTo>
                        <a:pt x="1869" y="694"/>
                      </a:lnTo>
                      <a:lnTo>
                        <a:pt x="1860" y="692"/>
                      </a:lnTo>
                      <a:lnTo>
                        <a:pt x="1851" y="689"/>
                      </a:lnTo>
                      <a:lnTo>
                        <a:pt x="1752" y="669"/>
                      </a:lnTo>
                      <a:lnTo>
                        <a:pt x="1737" y="665"/>
                      </a:lnTo>
                      <a:lnTo>
                        <a:pt x="1726" y="663"/>
                      </a:lnTo>
                      <a:lnTo>
                        <a:pt x="1716" y="659"/>
                      </a:lnTo>
                      <a:lnTo>
                        <a:pt x="1709" y="656"/>
                      </a:lnTo>
                      <a:lnTo>
                        <a:pt x="1707" y="654"/>
                      </a:lnTo>
                      <a:lnTo>
                        <a:pt x="1704" y="651"/>
                      </a:lnTo>
                      <a:lnTo>
                        <a:pt x="1703" y="649"/>
                      </a:lnTo>
                      <a:lnTo>
                        <a:pt x="1702" y="645"/>
                      </a:lnTo>
                      <a:lnTo>
                        <a:pt x="1702" y="637"/>
                      </a:lnTo>
                      <a:lnTo>
                        <a:pt x="1703" y="628"/>
                      </a:lnTo>
                      <a:lnTo>
                        <a:pt x="1706" y="621"/>
                      </a:lnTo>
                      <a:lnTo>
                        <a:pt x="1708" y="613"/>
                      </a:lnTo>
                      <a:lnTo>
                        <a:pt x="1712" y="607"/>
                      </a:lnTo>
                      <a:lnTo>
                        <a:pt x="1718" y="602"/>
                      </a:lnTo>
                      <a:lnTo>
                        <a:pt x="1727" y="598"/>
                      </a:lnTo>
                      <a:lnTo>
                        <a:pt x="1740" y="595"/>
                      </a:lnTo>
                      <a:lnTo>
                        <a:pt x="1755" y="594"/>
                      </a:lnTo>
                      <a:lnTo>
                        <a:pt x="1774" y="593"/>
                      </a:lnTo>
                      <a:lnTo>
                        <a:pt x="1789" y="593"/>
                      </a:lnTo>
                      <a:lnTo>
                        <a:pt x="1802" y="594"/>
                      </a:lnTo>
                      <a:lnTo>
                        <a:pt x="1811" y="595"/>
                      </a:lnTo>
                      <a:lnTo>
                        <a:pt x="1820" y="599"/>
                      </a:lnTo>
                      <a:lnTo>
                        <a:pt x="1822" y="602"/>
                      </a:lnTo>
                      <a:lnTo>
                        <a:pt x="1825" y="604"/>
                      </a:lnTo>
                      <a:lnTo>
                        <a:pt x="1826" y="607"/>
                      </a:lnTo>
                      <a:lnTo>
                        <a:pt x="1827" y="612"/>
                      </a:lnTo>
                      <a:lnTo>
                        <a:pt x="1827" y="622"/>
                      </a:lnTo>
                      <a:lnTo>
                        <a:pt x="1826" y="635"/>
                      </a:lnTo>
                      <a:lnTo>
                        <a:pt x="1928" y="635"/>
                      </a:lnTo>
                      <a:close/>
                      <a:moveTo>
                        <a:pt x="1321" y="597"/>
                      </a:moveTo>
                      <a:lnTo>
                        <a:pt x="1394" y="597"/>
                      </a:lnTo>
                      <a:lnTo>
                        <a:pt x="1408" y="598"/>
                      </a:lnTo>
                      <a:lnTo>
                        <a:pt x="1420" y="599"/>
                      </a:lnTo>
                      <a:lnTo>
                        <a:pt x="1423" y="602"/>
                      </a:lnTo>
                      <a:lnTo>
                        <a:pt x="1427" y="603"/>
                      </a:lnTo>
                      <a:lnTo>
                        <a:pt x="1430" y="606"/>
                      </a:lnTo>
                      <a:lnTo>
                        <a:pt x="1432" y="609"/>
                      </a:lnTo>
                      <a:lnTo>
                        <a:pt x="1435" y="617"/>
                      </a:lnTo>
                      <a:lnTo>
                        <a:pt x="1435" y="626"/>
                      </a:lnTo>
                      <a:lnTo>
                        <a:pt x="1434" y="638"/>
                      </a:lnTo>
                      <a:lnTo>
                        <a:pt x="1431" y="652"/>
                      </a:lnTo>
                      <a:lnTo>
                        <a:pt x="1428" y="664"/>
                      </a:lnTo>
                      <a:lnTo>
                        <a:pt x="1425" y="674"/>
                      </a:lnTo>
                      <a:lnTo>
                        <a:pt x="1420" y="682"/>
                      </a:lnTo>
                      <a:lnTo>
                        <a:pt x="1415" y="688"/>
                      </a:lnTo>
                      <a:lnTo>
                        <a:pt x="1407" y="692"/>
                      </a:lnTo>
                      <a:lnTo>
                        <a:pt x="1398" y="694"/>
                      </a:lnTo>
                      <a:lnTo>
                        <a:pt x="1387" y="695"/>
                      </a:lnTo>
                      <a:lnTo>
                        <a:pt x="1373" y="697"/>
                      </a:lnTo>
                      <a:lnTo>
                        <a:pt x="1299" y="697"/>
                      </a:lnTo>
                      <a:lnTo>
                        <a:pt x="1321" y="597"/>
                      </a:lnTo>
                      <a:close/>
                      <a:moveTo>
                        <a:pt x="1280" y="784"/>
                      </a:moveTo>
                      <a:lnTo>
                        <a:pt x="1375" y="784"/>
                      </a:lnTo>
                      <a:lnTo>
                        <a:pt x="1396" y="784"/>
                      </a:lnTo>
                      <a:lnTo>
                        <a:pt x="1413" y="784"/>
                      </a:lnTo>
                      <a:lnTo>
                        <a:pt x="1430" y="782"/>
                      </a:lnTo>
                      <a:lnTo>
                        <a:pt x="1445" y="780"/>
                      </a:lnTo>
                      <a:lnTo>
                        <a:pt x="1459" y="776"/>
                      </a:lnTo>
                      <a:lnTo>
                        <a:pt x="1470" y="773"/>
                      </a:lnTo>
                      <a:lnTo>
                        <a:pt x="1482" y="768"/>
                      </a:lnTo>
                      <a:lnTo>
                        <a:pt x="1492" y="760"/>
                      </a:lnTo>
                      <a:lnTo>
                        <a:pt x="1501" y="752"/>
                      </a:lnTo>
                      <a:lnTo>
                        <a:pt x="1508" y="744"/>
                      </a:lnTo>
                      <a:lnTo>
                        <a:pt x="1515" y="732"/>
                      </a:lnTo>
                      <a:lnTo>
                        <a:pt x="1521" y="719"/>
                      </a:lnTo>
                      <a:lnTo>
                        <a:pt x="1527" y="706"/>
                      </a:lnTo>
                      <a:lnTo>
                        <a:pt x="1532" y="689"/>
                      </a:lnTo>
                      <a:lnTo>
                        <a:pt x="1537" y="671"/>
                      </a:lnTo>
                      <a:lnTo>
                        <a:pt x="1542" y="651"/>
                      </a:lnTo>
                      <a:lnTo>
                        <a:pt x="1546" y="632"/>
                      </a:lnTo>
                      <a:lnTo>
                        <a:pt x="1549" y="614"/>
                      </a:lnTo>
                      <a:lnTo>
                        <a:pt x="1550" y="599"/>
                      </a:lnTo>
                      <a:lnTo>
                        <a:pt x="1549" y="584"/>
                      </a:lnTo>
                      <a:lnTo>
                        <a:pt x="1547" y="571"/>
                      </a:lnTo>
                      <a:lnTo>
                        <a:pt x="1545" y="560"/>
                      </a:lnTo>
                      <a:lnTo>
                        <a:pt x="1541" y="550"/>
                      </a:lnTo>
                      <a:lnTo>
                        <a:pt x="1535" y="541"/>
                      </a:lnTo>
                      <a:lnTo>
                        <a:pt x="1528" y="532"/>
                      </a:lnTo>
                      <a:lnTo>
                        <a:pt x="1520" y="526"/>
                      </a:lnTo>
                      <a:lnTo>
                        <a:pt x="1509" y="521"/>
                      </a:lnTo>
                      <a:lnTo>
                        <a:pt x="1498" y="516"/>
                      </a:lnTo>
                      <a:lnTo>
                        <a:pt x="1484" y="513"/>
                      </a:lnTo>
                      <a:lnTo>
                        <a:pt x="1470" y="511"/>
                      </a:lnTo>
                      <a:lnTo>
                        <a:pt x="1454" y="509"/>
                      </a:lnTo>
                      <a:lnTo>
                        <a:pt x="1436" y="509"/>
                      </a:lnTo>
                      <a:lnTo>
                        <a:pt x="1234" y="509"/>
                      </a:lnTo>
                      <a:lnTo>
                        <a:pt x="1144" y="912"/>
                      </a:lnTo>
                      <a:lnTo>
                        <a:pt x="1251" y="912"/>
                      </a:lnTo>
                      <a:lnTo>
                        <a:pt x="1280" y="784"/>
                      </a:lnTo>
                      <a:close/>
                      <a:moveTo>
                        <a:pt x="1135" y="635"/>
                      </a:moveTo>
                      <a:lnTo>
                        <a:pt x="1139" y="618"/>
                      </a:lnTo>
                      <a:lnTo>
                        <a:pt x="1141" y="602"/>
                      </a:lnTo>
                      <a:lnTo>
                        <a:pt x="1142" y="585"/>
                      </a:lnTo>
                      <a:lnTo>
                        <a:pt x="1142" y="571"/>
                      </a:lnTo>
                      <a:lnTo>
                        <a:pt x="1141" y="560"/>
                      </a:lnTo>
                      <a:lnTo>
                        <a:pt x="1137" y="549"/>
                      </a:lnTo>
                      <a:lnTo>
                        <a:pt x="1132" y="540"/>
                      </a:lnTo>
                      <a:lnTo>
                        <a:pt x="1125" y="532"/>
                      </a:lnTo>
                      <a:lnTo>
                        <a:pt x="1117" y="526"/>
                      </a:lnTo>
                      <a:lnTo>
                        <a:pt x="1107" y="519"/>
                      </a:lnTo>
                      <a:lnTo>
                        <a:pt x="1096" y="516"/>
                      </a:lnTo>
                      <a:lnTo>
                        <a:pt x="1083" y="512"/>
                      </a:lnTo>
                      <a:lnTo>
                        <a:pt x="1069" y="509"/>
                      </a:lnTo>
                      <a:lnTo>
                        <a:pt x="1054" y="507"/>
                      </a:lnTo>
                      <a:lnTo>
                        <a:pt x="1037" y="506"/>
                      </a:lnTo>
                      <a:lnTo>
                        <a:pt x="1018" y="506"/>
                      </a:lnTo>
                      <a:lnTo>
                        <a:pt x="999" y="506"/>
                      </a:lnTo>
                      <a:lnTo>
                        <a:pt x="962" y="506"/>
                      </a:lnTo>
                      <a:lnTo>
                        <a:pt x="927" y="509"/>
                      </a:lnTo>
                      <a:lnTo>
                        <a:pt x="912" y="512"/>
                      </a:lnTo>
                      <a:lnTo>
                        <a:pt x="897" y="514"/>
                      </a:lnTo>
                      <a:lnTo>
                        <a:pt x="883" y="519"/>
                      </a:lnTo>
                      <a:lnTo>
                        <a:pt x="870" y="526"/>
                      </a:lnTo>
                      <a:lnTo>
                        <a:pt x="858" y="532"/>
                      </a:lnTo>
                      <a:lnTo>
                        <a:pt x="848" y="541"/>
                      </a:lnTo>
                      <a:lnTo>
                        <a:pt x="837" y="551"/>
                      </a:lnTo>
                      <a:lnTo>
                        <a:pt x="829" y="563"/>
                      </a:lnTo>
                      <a:lnTo>
                        <a:pt x="820" y="576"/>
                      </a:lnTo>
                      <a:lnTo>
                        <a:pt x="813" y="592"/>
                      </a:lnTo>
                      <a:lnTo>
                        <a:pt x="807" y="608"/>
                      </a:lnTo>
                      <a:lnTo>
                        <a:pt x="802" y="628"/>
                      </a:lnTo>
                      <a:lnTo>
                        <a:pt x="800" y="642"/>
                      </a:lnTo>
                      <a:lnTo>
                        <a:pt x="798" y="655"/>
                      </a:lnTo>
                      <a:lnTo>
                        <a:pt x="797" y="666"/>
                      </a:lnTo>
                      <a:lnTo>
                        <a:pt x="798" y="678"/>
                      </a:lnTo>
                      <a:lnTo>
                        <a:pt x="800" y="687"/>
                      </a:lnTo>
                      <a:lnTo>
                        <a:pt x="803" y="695"/>
                      </a:lnTo>
                      <a:lnTo>
                        <a:pt x="806" y="703"/>
                      </a:lnTo>
                      <a:lnTo>
                        <a:pt x="811" y="709"/>
                      </a:lnTo>
                      <a:lnTo>
                        <a:pt x="816" y="714"/>
                      </a:lnTo>
                      <a:lnTo>
                        <a:pt x="821" y="719"/>
                      </a:lnTo>
                      <a:lnTo>
                        <a:pt x="827" y="723"/>
                      </a:lnTo>
                      <a:lnTo>
                        <a:pt x="835" y="727"/>
                      </a:lnTo>
                      <a:lnTo>
                        <a:pt x="849" y="732"/>
                      </a:lnTo>
                      <a:lnTo>
                        <a:pt x="864" y="736"/>
                      </a:lnTo>
                      <a:lnTo>
                        <a:pt x="964" y="751"/>
                      </a:lnTo>
                      <a:lnTo>
                        <a:pt x="978" y="754"/>
                      </a:lnTo>
                      <a:lnTo>
                        <a:pt x="989" y="757"/>
                      </a:lnTo>
                      <a:lnTo>
                        <a:pt x="997" y="761"/>
                      </a:lnTo>
                      <a:lnTo>
                        <a:pt x="1002" y="766"/>
                      </a:lnTo>
                      <a:lnTo>
                        <a:pt x="1005" y="773"/>
                      </a:lnTo>
                      <a:lnTo>
                        <a:pt x="1006" y="778"/>
                      </a:lnTo>
                      <a:lnTo>
                        <a:pt x="1006" y="784"/>
                      </a:lnTo>
                      <a:lnTo>
                        <a:pt x="1005" y="790"/>
                      </a:lnTo>
                      <a:lnTo>
                        <a:pt x="1001" y="802"/>
                      </a:lnTo>
                      <a:lnTo>
                        <a:pt x="997" y="811"/>
                      </a:lnTo>
                      <a:lnTo>
                        <a:pt x="993" y="814"/>
                      </a:lnTo>
                      <a:lnTo>
                        <a:pt x="991" y="817"/>
                      </a:lnTo>
                      <a:lnTo>
                        <a:pt x="987" y="821"/>
                      </a:lnTo>
                      <a:lnTo>
                        <a:pt x="983" y="822"/>
                      </a:lnTo>
                      <a:lnTo>
                        <a:pt x="973" y="826"/>
                      </a:lnTo>
                      <a:lnTo>
                        <a:pt x="960" y="828"/>
                      </a:lnTo>
                      <a:lnTo>
                        <a:pt x="946" y="830"/>
                      </a:lnTo>
                      <a:lnTo>
                        <a:pt x="929" y="830"/>
                      </a:lnTo>
                      <a:lnTo>
                        <a:pt x="911" y="830"/>
                      </a:lnTo>
                      <a:lnTo>
                        <a:pt x="896" y="828"/>
                      </a:lnTo>
                      <a:lnTo>
                        <a:pt x="884" y="826"/>
                      </a:lnTo>
                      <a:lnTo>
                        <a:pt x="877" y="822"/>
                      </a:lnTo>
                      <a:lnTo>
                        <a:pt x="873" y="819"/>
                      </a:lnTo>
                      <a:lnTo>
                        <a:pt x="872" y="816"/>
                      </a:lnTo>
                      <a:lnTo>
                        <a:pt x="869" y="812"/>
                      </a:lnTo>
                      <a:lnTo>
                        <a:pt x="869" y="808"/>
                      </a:lnTo>
                      <a:lnTo>
                        <a:pt x="869" y="797"/>
                      </a:lnTo>
                      <a:lnTo>
                        <a:pt x="870" y="783"/>
                      </a:lnTo>
                      <a:lnTo>
                        <a:pt x="768" y="783"/>
                      </a:lnTo>
                      <a:lnTo>
                        <a:pt x="764" y="804"/>
                      </a:lnTo>
                      <a:lnTo>
                        <a:pt x="762" y="823"/>
                      </a:lnTo>
                      <a:lnTo>
                        <a:pt x="762" y="841"/>
                      </a:lnTo>
                      <a:lnTo>
                        <a:pt x="763" y="855"/>
                      </a:lnTo>
                      <a:lnTo>
                        <a:pt x="765" y="868"/>
                      </a:lnTo>
                      <a:lnTo>
                        <a:pt x="770" y="879"/>
                      </a:lnTo>
                      <a:lnTo>
                        <a:pt x="778" y="888"/>
                      </a:lnTo>
                      <a:lnTo>
                        <a:pt x="786" y="895"/>
                      </a:lnTo>
                      <a:lnTo>
                        <a:pt x="796" y="902"/>
                      </a:lnTo>
                      <a:lnTo>
                        <a:pt x="807" y="907"/>
                      </a:lnTo>
                      <a:lnTo>
                        <a:pt x="821" y="911"/>
                      </a:lnTo>
                      <a:lnTo>
                        <a:pt x="835" y="913"/>
                      </a:lnTo>
                      <a:lnTo>
                        <a:pt x="851" y="916"/>
                      </a:lnTo>
                      <a:lnTo>
                        <a:pt x="869" y="917"/>
                      </a:lnTo>
                      <a:lnTo>
                        <a:pt x="888" y="917"/>
                      </a:lnTo>
                      <a:lnTo>
                        <a:pt x="910" y="918"/>
                      </a:lnTo>
                      <a:lnTo>
                        <a:pt x="936" y="917"/>
                      </a:lnTo>
                      <a:lnTo>
                        <a:pt x="960" y="917"/>
                      </a:lnTo>
                      <a:lnTo>
                        <a:pt x="982" y="914"/>
                      </a:lnTo>
                      <a:lnTo>
                        <a:pt x="1002" y="912"/>
                      </a:lnTo>
                      <a:lnTo>
                        <a:pt x="1018" y="909"/>
                      </a:lnTo>
                      <a:lnTo>
                        <a:pt x="1034" y="904"/>
                      </a:lnTo>
                      <a:lnTo>
                        <a:pt x="1048" y="899"/>
                      </a:lnTo>
                      <a:lnTo>
                        <a:pt x="1059" y="893"/>
                      </a:lnTo>
                      <a:lnTo>
                        <a:pt x="1069" y="884"/>
                      </a:lnTo>
                      <a:lnTo>
                        <a:pt x="1078" y="875"/>
                      </a:lnTo>
                      <a:lnTo>
                        <a:pt x="1086" y="864"/>
                      </a:lnTo>
                      <a:lnTo>
                        <a:pt x="1092" y="851"/>
                      </a:lnTo>
                      <a:lnTo>
                        <a:pt x="1098" y="837"/>
                      </a:lnTo>
                      <a:lnTo>
                        <a:pt x="1103" y="821"/>
                      </a:lnTo>
                      <a:lnTo>
                        <a:pt x="1108" y="803"/>
                      </a:lnTo>
                      <a:lnTo>
                        <a:pt x="1113" y="783"/>
                      </a:lnTo>
                      <a:lnTo>
                        <a:pt x="1116" y="774"/>
                      </a:lnTo>
                      <a:lnTo>
                        <a:pt x="1116" y="764"/>
                      </a:lnTo>
                      <a:lnTo>
                        <a:pt x="1117" y="755"/>
                      </a:lnTo>
                      <a:lnTo>
                        <a:pt x="1117" y="747"/>
                      </a:lnTo>
                      <a:lnTo>
                        <a:pt x="1116" y="740"/>
                      </a:lnTo>
                      <a:lnTo>
                        <a:pt x="1115" y="732"/>
                      </a:lnTo>
                      <a:lnTo>
                        <a:pt x="1112" y="726"/>
                      </a:lnTo>
                      <a:lnTo>
                        <a:pt x="1108" y="719"/>
                      </a:lnTo>
                      <a:lnTo>
                        <a:pt x="1105" y="714"/>
                      </a:lnTo>
                      <a:lnTo>
                        <a:pt x="1101" y="709"/>
                      </a:lnTo>
                      <a:lnTo>
                        <a:pt x="1096" y="704"/>
                      </a:lnTo>
                      <a:lnTo>
                        <a:pt x="1089" y="701"/>
                      </a:lnTo>
                      <a:lnTo>
                        <a:pt x="1083" y="697"/>
                      </a:lnTo>
                      <a:lnTo>
                        <a:pt x="1075" y="694"/>
                      </a:lnTo>
                      <a:lnTo>
                        <a:pt x="1067" y="692"/>
                      </a:lnTo>
                      <a:lnTo>
                        <a:pt x="1058" y="689"/>
                      </a:lnTo>
                      <a:lnTo>
                        <a:pt x="959" y="669"/>
                      </a:lnTo>
                      <a:lnTo>
                        <a:pt x="944" y="665"/>
                      </a:lnTo>
                      <a:lnTo>
                        <a:pt x="931" y="663"/>
                      </a:lnTo>
                      <a:lnTo>
                        <a:pt x="922" y="659"/>
                      </a:lnTo>
                      <a:lnTo>
                        <a:pt x="915" y="656"/>
                      </a:lnTo>
                      <a:lnTo>
                        <a:pt x="912" y="654"/>
                      </a:lnTo>
                      <a:lnTo>
                        <a:pt x="911" y="651"/>
                      </a:lnTo>
                      <a:lnTo>
                        <a:pt x="910" y="649"/>
                      </a:lnTo>
                      <a:lnTo>
                        <a:pt x="908" y="645"/>
                      </a:lnTo>
                      <a:lnTo>
                        <a:pt x="908" y="637"/>
                      </a:lnTo>
                      <a:lnTo>
                        <a:pt x="910" y="628"/>
                      </a:lnTo>
                      <a:lnTo>
                        <a:pt x="911" y="621"/>
                      </a:lnTo>
                      <a:lnTo>
                        <a:pt x="915" y="613"/>
                      </a:lnTo>
                      <a:lnTo>
                        <a:pt x="918" y="607"/>
                      </a:lnTo>
                      <a:lnTo>
                        <a:pt x="925" y="602"/>
                      </a:lnTo>
                      <a:lnTo>
                        <a:pt x="934" y="598"/>
                      </a:lnTo>
                      <a:lnTo>
                        <a:pt x="945" y="595"/>
                      </a:lnTo>
                      <a:lnTo>
                        <a:pt x="962" y="594"/>
                      </a:lnTo>
                      <a:lnTo>
                        <a:pt x="980" y="593"/>
                      </a:lnTo>
                      <a:lnTo>
                        <a:pt x="996" y="593"/>
                      </a:lnTo>
                      <a:lnTo>
                        <a:pt x="1007" y="594"/>
                      </a:lnTo>
                      <a:lnTo>
                        <a:pt x="1017" y="595"/>
                      </a:lnTo>
                      <a:lnTo>
                        <a:pt x="1025" y="599"/>
                      </a:lnTo>
                      <a:lnTo>
                        <a:pt x="1029" y="602"/>
                      </a:lnTo>
                      <a:lnTo>
                        <a:pt x="1030" y="604"/>
                      </a:lnTo>
                      <a:lnTo>
                        <a:pt x="1032" y="607"/>
                      </a:lnTo>
                      <a:lnTo>
                        <a:pt x="1034" y="612"/>
                      </a:lnTo>
                      <a:lnTo>
                        <a:pt x="1034" y="622"/>
                      </a:lnTo>
                      <a:lnTo>
                        <a:pt x="1031" y="635"/>
                      </a:lnTo>
                      <a:lnTo>
                        <a:pt x="1135" y="635"/>
                      </a:lnTo>
                      <a:close/>
                    </a:path>
                  </a:pathLst>
                </a:custGeom>
                <a:solidFill>
                  <a:srgbClr val="004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13" name="Freeform 10"/>
                <p:cNvSpPr>
                  <a:spLocks/>
                </p:cNvSpPr>
                <p:nvPr/>
              </p:nvSpPr>
              <p:spPr bwMode="auto">
                <a:xfrm>
                  <a:off x="538163" y="66198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252" y="37"/>
                    </a:cxn>
                    <a:cxn ang="0">
                      <a:pos x="176" y="114"/>
                    </a:cxn>
                    <a:cxn ang="0">
                      <a:pos x="124" y="176"/>
                    </a:cxn>
                    <a:cxn ang="0">
                      <a:pos x="94" y="219"/>
                    </a:cxn>
                    <a:cxn ang="0">
                      <a:pos x="66" y="263"/>
                    </a:cxn>
                    <a:cxn ang="0">
                      <a:pos x="43" y="309"/>
                    </a:cxn>
                    <a:cxn ang="0">
                      <a:pos x="24" y="356"/>
                    </a:cxn>
                    <a:cxn ang="0">
                      <a:pos x="10" y="403"/>
                    </a:cxn>
                    <a:cxn ang="0">
                      <a:pos x="1" y="451"/>
                    </a:cxn>
                    <a:cxn ang="0">
                      <a:pos x="0" y="500"/>
                    </a:cxn>
                    <a:cxn ang="0">
                      <a:pos x="5" y="551"/>
                    </a:cxn>
                    <a:cxn ang="0">
                      <a:pos x="17" y="601"/>
                    </a:cxn>
                    <a:cxn ang="0">
                      <a:pos x="37" y="653"/>
                    </a:cxn>
                    <a:cxn ang="0">
                      <a:pos x="65" y="705"/>
                    </a:cxn>
                    <a:cxn ang="0">
                      <a:pos x="108" y="761"/>
                    </a:cxn>
                    <a:cxn ang="0">
                      <a:pos x="165" y="815"/>
                    </a:cxn>
                    <a:cxn ang="0">
                      <a:pos x="227" y="862"/>
                    </a:cxn>
                    <a:cxn ang="0">
                      <a:pos x="295" y="903"/>
                    </a:cxn>
                    <a:cxn ang="0">
                      <a:pos x="367" y="937"/>
                    </a:cxn>
                    <a:cxn ang="0">
                      <a:pos x="443" y="966"/>
                    </a:cxn>
                    <a:cxn ang="0">
                      <a:pos x="523" y="990"/>
                    </a:cxn>
                    <a:cxn ang="0">
                      <a:pos x="604" y="1008"/>
                    </a:cxn>
                    <a:cxn ang="0">
                      <a:pos x="687" y="1023"/>
                    </a:cxn>
                    <a:cxn ang="0">
                      <a:pos x="772" y="1032"/>
                    </a:cxn>
                    <a:cxn ang="0">
                      <a:pos x="856" y="1038"/>
                    </a:cxn>
                    <a:cxn ang="0">
                      <a:pos x="940" y="1039"/>
                    </a:cxn>
                    <a:cxn ang="0">
                      <a:pos x="1024" y="1038"/>
                    </a:cxn>
                    <a:cxn ang="0">
                      <a:pos x="1105" y="1034"/>
                    </a:cxn>
                    <a:cxn ang="0">
                      <a:pos x="1183" y="1028"/>
                    </a:cxn>
                    <a:cxn ang="0">
                      <a:pos x="1258" y="1018"/>
                    </a:cxn>
                    <a:cxn ang="0">
                      <a:pos x="1258" y="1012"/>
                    </a:cxn>
                    <a:cxn ang="0">
                      <a:pos x="1183" y="1008"/>
                    </a:cxn>
                    <a:cxn ang="0">
                      <a:pos x="1106" y="1000"/>
                    </a:cxn>
                    <a:cxn ang="0">
                      <a:pos x="1026" y="989"/>
                    </a:cxn>
                    <a:cxn ang="0">
                      <a:pos x="945" y="974"/>
                    </a:cxn>
                    <a:cxn ang="0">
                      <a:pos x="866" y="955"/>
                    </a:cxn>
                    <a:cxn ang="0">
                      <a:pos x="786" y="931"/>
                    </a:cxn>
                    <a:cxn ang="0">
                      <a:pos x="707" y="903"/>
                    </a:cxn>
                    <a:cxn ang="0">
                      <a:pos x="633" y="871"/>
                    </a:cxn>
                    <a:cxn ang="0">
                      <a:pos x="561" y="833"/>
                    </a:cxn>
                    <a:cxn ang="0">
                      <a:pos x="494" y="790"/>
                    </a:cxn>
                    <a:cxn ang="0">
                      <a:pos x="430" y="742"/>
                    </a:cxn>
                    <a:cxn ang="0">
                      <a:pos x="375" y="689"/>
                    </a:cxn>
                    <a:cxn ang="0">
                      <a:pos x="325" y="629"/>
                    </a:cxn>
                    <a:cxn ang="0">
                      <a:pos x="284" y="563"/>
                    </a:cxn>
                    <a:cxn ang="0">
                      <a:pos x="251" y="493"/>
                    </a:cxn>
                    <a:cxn ang="0">
                      <a:pos x="229" y="424"/>
                    </a:cxn>
                    <a:cxn ang="0">
                      <a:pos x="219" y="366"/>
                    </a:cxn>
                    <a:cxn ang="0">
                      <a:pos x="215" y="308"/>
                    </a:cxn>
                    <a:cxn ang="0">
                      <a:pos x="218" y="251"/>
                    </a:cxn>
                    <a:cxn ang="0">
                      <a:pos x="225" y="194"/>
                    </a:cxn>
                    <a:cxn ang="0">
                      <a:pos x="238" y="137"/>
                    </a:cxn>
                    <a:cxn ang="0">
                      <a:pos x="257" y="81"/>
                    </a:cxn>
                    <a:cxn ang="0">
                      <a:pos x="280" y="27"/>
                    </a:cxn>
                  </a:cxnLst>
                  <a:rect l="0" t="0" r="r" b="b"/>
                  <a:pathLst>
                    <a:path w="1295" h="1039">
                      <a:moveTo>
                        <a:pt x="292" y="0"/>
                      </a:moveTo>
                      <a:lnTo>
                        <a:pt x="252" y="37"/>
                      </a:lnTo>
                      <a:lnTo>
                        <a:pt x="214" y="75"/>
                      </a:lnTo>
                      <a:lnTo>
                        <a:pt x="176" y="114"/>
                      </a:lnTo>
                      <a:lnTo>
                        <a:pt x="141" y="156"/>
                      </a:lnTo>
                      <a:lnTo>
                        <a:pt x="124" y="176"/>
                      </a:lnTo>
                      <a:lnTo>
                        <a:pt x="109" y="198"/>
                      </a:lnTo>
                      <a:lnTo>
                        <a:pt x="94" y="219"/>
                      </a:lnTo>
                      <a:lnTo>
                        <a:pt x="80" y="242"/>
                      </a:lnTo>
                      <a:lnTo>
                        <a:pt x="66" y="263"/>
                      </a:lnTo>
                      <a:lnTo>
                        <a:pt x="55" y="286"/>
                      </a:lnTo>
                      <a:lnTo>
                        <a:pt x="43" y="309"/>
                      </a:lnTo>
                      <a:lnTo>
                        <a:pt x="33" y="332"/>
                      </a:lnTo>
                      <a:lnTo>
                        <a:pt x="24" y="356"/>
                      </a:lnTo>
                      <a:lnTo>
                        <a:pt x="17" y="379"/>
                      </a:lnTo>
                      <a:lnTo>
                        <a:pt x="10" y="403"/>
                      </a:lnTo>
                      <a:lnTo>
                        <a:pt x="5" y="427"/>
                      </a:lnTo>
                      <a:lnTo>
                        <a:pt x="1" y="451"/>
                      </a:lnTo>
                      <a:lnTo>
                        <a:pt x="0" y="476"/>
                      </a:lnTo>
                      <a:lnTo>
                        <a:pt x="0" y="500"/>
                      </a:lnTo>
                      <a:lnTo>
                        <a:pt x="1" y="525"/>
                      </a:lnTo>
                      <a:lnTo>
                        <a:pt x="5" y="551"/>
                      </a:lnTo>
                      <a:lnTo>
                        <a:pt x="10" y="576"/>
                      </a:lnTo>
                      <a:lnTo>
                        <a:pt x="17" y="601"/>
                      </a:lnTo>
                      <a:lnTo>
                        <a:pt x="25" y="628"/>
                      </a:lnTo>
                      <a:lnTo>
                        <a:pt x="37" y="653"/>
                      </a:lnTo>
                      <a:lnTo>
                        <a:pt x="49" y="680"/>
                      </a:lnTo>
                      <a:lnTo>
                        <a:pt x="65" y="705"/>
                      </a:lnTo>
                      <a:lnTo>
                        <a:pt x="81" y="732"/>
                      </a:lnTo>
                      <a:lnTo>
                        <a:pt x="108" y="761"/>
                      </a:lnTo>
                      <a:lnTo>
                        <a:pt x="135" y="789"/>
                      </a:lnTo>
                      <a:lnTo>
                        <a:pt x="165" y="815"/>
                      </a:lnTo>
                      <a:lnTo>
                        <a:pt x="195" y="839"/>
                      </a:lnTo>
                      <a:lnTo>
                        <a:pt x="227" y="862"/>
                      </a:lnTo>
                      <a:lnTo>
                        <a:pt x="261" y="882"/>
                      </a:lnTo>
                      <a:lnTo>
                        <a:pt x="295" y="903"/>
                      </a:lnTo>
                      <a:lnTo>
                        <a:pt x="330" y="920"/>
                      </a:lnTo>
                      <a:lnTo>
                        <a:pt x="367" y="937"/>
                      </a:lnTo>
                      <a:lnTo>
                        <a:pt x="405" y="952"/>
                      </a:lnTo>
                      <a:lnTo>
                        <a:pt x="443" y="966"/>
                      </a:lnTo>
                      <a:lnTo>
                        <a:pt x="482" y="979"/>
                      </a:lnTo>
                      <a:lnTo>
                        <a:pt x="523" y="990"/>
                      </a:lnTo>
                      <a:lnTo>
                        <a:pt x="563" y="1000"/>
                      </a:lnTo>
                      <a:lnTo>
                        <a:pt x="604" y="1008"/>
                      </a:lnTo>
                      <a:lnTo>
                        <a:pt x="645" y="1015"/>
                      </a:lnTo>
                      <a:lnTo>
                        <a:pt x="687" y="1023"/>
                      </a:lnTo>
                      <a:lnTo>
                        <a:pt x="729" y="1028"/>
                      </a:lnTo>
                      <a:lnTo>
                        <a:pt x="772" y="1032"/>
                      </a:lnTo>
                      <a:lnTo>
                        <a:pt x="814" y="1036"/>
                      </a:lnTo>
                      <a:lnTo>
                        <a:pt x="856" y="1038"/>
                      </a:lnTo>
                      <a:lnTo>
                        <a:pt x="899" y="1039"/>
                      </a:lnTo>
                      <a:lnTo>
                        <a:pt x="940" y="1039"/>
                      </a:lnTo>
                      <a:lnTo>
                        <a:pt x="982" y="1039"/>
                      </a:lnTo>
                      <a:lnTo>
                        <a:pt x="1024" y="1038"/>
                      </a:lnTo>
                      <a:lnTo>
                        <a:pt x="1064" y="1037"/>
                      </a:lnTo>
                      <a:lnTo>
                        <a:pt x="1105" y="1034"/>
                      </a:lnTo>
                      <a:lnTo>
                        <a:pt x="1144" y="1032"/>
                      </a:lnTo>
                      <a:lnTo>
                        <a:pt x="1183" y="1028"/>
                      </a:lnTo>
                      <a:lnTo>
                        <a:pt x="1221" y="1023"/>
                      </a:lnTo>
                      <a:lnTo>
                        <a:pt x="1258" y="1018"/>
                      </a:lnTo>
                      <a:lnTo>
                        <a:pt x="1295" y="1013"/>
                      </a:lnTo>
                      <a:lnTo>
                        <a:pt x="1258" y="1012"/>
                      </a:lnTo>
                      <a:lnTo>
                        <a:pt x="1221" y="1010"/>
                      </a:lnTo>
                      <a:lnTo>
                        <a:pt x="1183" y="1008"/>
                      </a:lnTo>
                      <a:lnTo>
                        <a:pt x="1145" y="1004"/>
                      </a:lnTo>
                      <a:lnTo>
                        <a:pt x="1106" y="1000"/>
                      </a:lnTo>
                      <a:lnTo>
                        <a:pt x="1066" y="995"/>
                      </a:lnTo>
                      <a:lnTo>
                        <a:pt x="1026" y="989"/>
                      </a:lnTo>
                      <a:lnTo>
                        <a:pt x="986" y="981"/>
                      </a:lnTo>
                      <a:lnTo>
                        <a:pt x="945" y="974"/>
                      </a:lnTo>
                      <a:lnTo>
                        <a:pt x="905" y="965"/>
                      </a:lnTo>
                      <a:lnTo>
                        <a:pt x="866" y="955"/>
                      </a:lnTo>
                      <a:lnTo>
                        <a:pt x="825" y="943"/>
                      </a:lnTo>
                      <a:lnTo>
                        <a:pt x="786" y="931"/>
                      </a:lnTo>
                      <a:lnTo>
                        <a:pt x="747" y="918"/>
                      </a:lnTo>
                      <a:lnTo>
                        <a:pt x="707" y="903"/>
                      </a:lnTo>
                      <a:lnTo>
                        <a:pt x="670" y="888"/>
                      </a:lnTo>
                      <a:lnTo>
                        <a:pt x="633" y="871"/>
                      </a:lnTo>
                      <a:lnTo>
                        <a:pt x="596" y="852"/>
                      </a:lnTo>
                      <a:lnTo>
                        <a:pt x="561" y="833"/>
                      </a:lnTo>
                      <a:lnTo>
                        <a:pt x="527" y="813"/>
                      </a:lnTo>
                      <a:lnTo>
                        <a:pt x="494" y="790"/>
                      </a:lnTo>
                      <a:lnTo>
                        <a:pt x="462" y="767"/>
                      </a:lnTo>
                      <a:lnTo>
                        <a:pt x="430" y="742"/>
                      </a:lnTo>
                      <a:lnTo>
                        <a:pt x="403" y="717"/>
                      </a:lnTo>
                      <a:lnTo>
                        <a:pt x="375" y="689"/>
                      </a:lnTo>
                      <a:lnTo>
                        <a:pt x="349" y="660"/>
                      </a:lnTo>
                      <a:lnTo>
                        <a:pt x="325" y="629"/>
                      </a:lnTo>
                      <a:lnTo>
                        <a:pt x="304" y="598"/>
                      </a:lnTo>
                      <a:lnTo>
                        <a:pt x="284" y="563"/>
                      </a:lnTo>
                      <a:lnTo>
                        <a:pt x="266" y="529"/>
                      </a:lnTo>
                      <a:lnTo>
                        <a:pt x="251" y="493"/>
                      </a:lnTo>
                      <a:lnTo>
                        <a:pt x="238" y="453"/>
                      </a:lnTo>
                      <a:lnTo>
                        <a:pt x="229" y="424"/>
                      </a:lnTo>
                      <a:lnTo>
                        <a:pt x="223" y="395"/>
                      </a:lnTo>
                      <a:lnTo>
                        <a:pt x="219" y="366"/>
                      </a:lnTo>
                      <a:lnTo>
                        <a:pt x="216" y="337"/>
                      </a:lnTo>
                      <a:lnTo>
                        <a:pt x="215" y="308"/>
                      </a:lnTo>
                      <a:lnTo>
                        <a:pt x="215" y="279"/>
                      </a:lnTo>
                      <a:lnTo>
                        <a:pt x="218" y="251"/>
                      </a:lnTo>
                      <a:lnTo>
                        <a:pt x="220" y="222"/>
                      </a:lnTo>
                      <a:lnTo>
                        <a:pt x="225" y="194"/>
                      </a:lnTo>
                      <a:lnTo>
                        <a:pt x="232" y="165"/>
                      </a:lnTo>
                      <a:lnTo>
                        <a:pt x="238" y="137"/>
                      </a:lnTo>
                      <a:lnTo>
                        <a:pt x="247" y="109"/>
                      </a:lnTo>
                      <a:lnTo>
                        <a:pt x="257" y="81"/>
                      </a:lnTo>
                      <a:lnTo>
                        <a:pt x="267" y="55"/>
                      </a:lnTo>
                      <a:lnTo>
                        <a:pt x="280" y="2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4" name="Freeform 11"/>
                <p:cNvSpPr>
                  <a:spLocks/>
                </p:cNvSpPr>
                <p:nvPr/>
              </p:nvSpPr>
              <p:spPr bwMode="auto">
                <a:xfrm>
                  <a:off x="1192213" y="28733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35" y="27"/>
                    </a:cxn>
                    <a:cxn ang="0">
                      <a:pos x="111" y="31"/>
                    </a:cxn>
                    <a:cxn ang="0">
                      <a:pos x="189" y="39"/>
                    </a:cxn>
                    <a:cxn ang="0">
                      <a:pos x="268" y="50"/>
                    </a:cxn>
                    <a:cxn ang="0">
                      <a:pos x="348" y="65"/>
                    </a:cxn>
                    <a:cxn ang="0">
                      <a:pos x="429" y="84"/>
                    </a:cxn>
                    <a:cxn ang="0">
                      <a:pos x="509" y="108"/>
                    </a:cxn>
                    <a:cxn ang="0">
                      <a:pos x="586" y="136"/>
                    </a:cxn>
                    <a:cxn ang="0">
                      <a:pos x="662" y="169"/>
                    </a:cxn>
                    <a:cxn ang="0">
                      <a:pos x="734" y="206"/>
                    </a:cxn>
                    <a:cxn ang="0">
                      <a:pos x="801" y="249"/>
                    </a:cxn>
                    <a:cxn ang="0">
                      <a:pos x="863" y="297"/>
                    </a:cxn>
                    <a:cxn ang="0">
                      <a:pos x="920" y="350"/>
                    </a:cxn>
                    <a:cxn ang="0">
                      <a:pos x="969" y="410"/>
                    </a:cxn>
                    <a:cxn ang="0">
                      <a:pos x="1011" y="476"/>
                    </a:cxn>
                    <a:cxn ang="0">
                      <a:pos x="1044" y="546"/>
                    </a:cxn>
                    <a:cxn ang="0">
                      <a:pos x="1064" y="615"/>
                    </a:cxn>
                    <a:cxn ang="0">
                      <a:pos x="1076" y="673"/>
                    </a:cxn>
                    <a:cxn ang="0">
                      <a:pos x="1080" y="731"/>
                    </a:cxn>
                    <a:cxn ang="0">
                      <a:pos x="1077" y="788"/>
                    </a:cxn>
                    <a:cxn ang="0">
                      <a:pos x="1069" y="845"/>
                    </a:cxn>
                    <a:cxn ang="0">
                      <a:pos x="1055" y="902"/>
                    </a:cxn>
                    <a:cxn ang="0">
                      <a:pos x="1038" y="958"/>
                    </a:cxn>
                    <a:cxn ang="0">
                      <a:pos x="1015" y="1012"/>
                    </a:cxn>
                    <a:cxn ang="0">
                      <a:pos x="1042" y="1002"/>
                    </a:cxn>
                    <a:cxn ang="0">
                      <a:pos x="1117" y="925"/>
                    </a:cxn>
                    <a:cxn ang="0">
                      <a:pos x="1169" y="863"/>
                    </a:cxn>
                    <a:cxn ang="0">
                      <a:pos x="1201" y="820"/>
                    </a:cxn>
                    <a:cxn ang="0">
                      <a:pos x="1228" y="776"/>
                    </a:cxn>
                    <a:cxn ang="0">
                      <a:pos x="1252" y="730"/>
                    </a:cxn>
                    <a:cxn ang="0">
                      <a:pos x="1271" y="683"/>
                    </a:cxn>
                    <a:cxn ang="0">
                      <a:pos x="1285" y="636"/>
                    </a:cxn>
                    <a:cxn ang="0">
                      <a:pos x="1292" y="588"/>
                    </a:cxn>
                    <a:cxn ang="0">
                      <a:pos x="1295" y="539"/>
                    </a:cxn>
                    <a:cxn ang="0">
                      <a:pos x="1290" y="488"/>
                    </a:cxn>
                    <a:cxn ang="0">
                      <a:pos x="1278" y="438"/>
                    </a:cxn>
                    <a:cxn ang="0">
                      <a:pos x="1258" y="386"/>
                    </a:cxn>
                    <a:cxn ang="0">
                      <a:pos x="1230" y="334"/>
                    </a:cxn>
                    <a:cxn ang="0">
                      <a:pos x="1187" y="278"/>
                    </a:cxn>
                    <a:cxn ang="0">
                      <a:pos x="1130" y="224"/>
                    </a:cxn>
                    <a:cxn ang="0">
                      <a:pos x="1067" y="177"/>
                    </a:cxn>
                    <a:cxn ang="0">
                      <a:pos x="1000" y="136"/>
                    </a:cxn>
                    <a:cxn ang="0">
                      <a:pos x="926" y="102"/>
                    </a:cxn>
                    <a:cxn ang="0">
                      <a:pos x="850" y="73"/>
                    </a:cxn>
                    <a:cxn ang="0">
                      <a:pos x="772" y="49"/>
                    </a:cxn>
                    <a:cxn ang="0">
                      <a:pos x="690" y="31"/>
                    </a:cxn>
                    <a:cxn ang="0">
                      <a:pos x="606" y="16"/>
                    </a:cxn>
                    <a:cxn ang="0">
                      <a:pos x="523" y="7"/>
                    </a:cxn>
                    <a:cxn ang="0">
                      <a:pos x="438" y="1"/>
                    </a:cxn>
                    <a:cxn ang="0">
                      <a:pos x="354" y="0"/>
                    </a:cxn>
                    <a:cxn ang="0">
                      <a:pos x="271" y="1"/>
                    </a:cxn>
                    <a:cxn ang="0">
                      <a:pos x="190" y="5"/>
                    </a:cxn>
                    <a:cxn ang="0">
                      <a:pos x="111" y="11"/>
                    </a:cxn>
                    <a:cxn ang="0">
                      <a:pos x="35" y="21"/>
                    </a:cxn>
                  </a:cxnLst>
                  <a:rect l="0" t="0" r="r" b="b"/>
                  <a:pathLst>
                    <a:path w="1295" h="1039">
                      <a:moveTo>
                        <a:pt x="0" y="26"/>
                      </a:moveTo>
                      <a:lnTo>
                        <a:pt x="35" y="27"/>
                      </a:lnTo>
                      <a:lnTo>
                        <a:pt x="73" y="29"/>
                      </a:lnTo>
                      <a:lnTo>
                        <a:pt x="111" y="31"/>
                      </a:lnTo>
                      <a:lnTo>
                        <a:pt x="149" y="35"/>
                      </a:lnTo>
                      <a:lnTo>
                        <a:pt x="189" y="39"/>
                      </a:lnTo>
                      <a:lnTo>
                        <a:pt x="228" y="44"/>
                      </a:lnTo>
                      <a:lnTo>
                        <a:pt x="268" y="50"/>
                      </a:lnTo>
                      <a:lnTo>
                        <a:pt x="309" y="58"/>
                      </a:lnTo>
                      <a:lnTo>
                        <a:pt x="348" y="65"/>
                      </a:lnTo>
                      <a:lnTo>
                        <a:pt x="389" y="74"/>
                      </a:lnTo>
                      <a:lnTo>
                        <a:pt x="429" y="84"/>
                      </a:lnTo>
                      <a:lnTo>
                        <a:pt x="468" y="96"/>
                      </a:lnTo>
                      <a:lnTo>
                        <a:pt x="509" y="108"/>
                      </a:lnTo>
                      <a:lnTo>
                        <a:pt x="548" y="121"/>
                      </a:lnTo>
                      <a:lnTo>
                        <a:pt x="586" y="136"/>
                      </a:lnTo>
                      <a:lnTo>
                        <a:pt x="624" y="151"/>
                      </a:lnTo>
                      <a:lnTo>
                        <a:pt x="662" y="169"/>
                      </a:lnTo>
                      <a:lnTo>
                        <a:pt x="699" y="187"/>
                      </a:lnTo>
                      <a:lnTo>
                        <a:pt x="734" y="206"/>
                      </a:lnTo>
                      <a:lnTo>
                        <a:pt x="768" y="226"/>
                      </a:lnTo>
                      <a:lnTo>
                        <a:pt x="801" y="249"/>
                      </a:lnTo>
                      <a:lnTo>
                        <a:pt x="833" y="272"/>
                      </a:lnTo>
                      <a:lnTo>
                        <a:pt x="863" y="297"/>
                      </a:lnTo>
                      <a:lnTo>
                        <a:pt x="892" y="322"/>
                      </a:lnTo>
                      <a:lnTo>
                        <a:pt x="920" y="350"/>
                      </a:lnTo>
                      <a:lnTo>
                        <a:pt x="945" y="379"/>
                      </a:lnTo>
                      <a:lnTo>
                        <a:pt x="969" y="410"/>
                      </a:lnTo>
                      <a:lnTo>
                        <a:pt x="991" y="441"/>
                      </a:lnTo>
                      <a:lnTo>
                        <a:pt x="1011" y="476"/>
                      </a:lnTo>
                      <a:lnTo>
                        <a:pt x="1029" y="510"/>
                      </a:lnTo>
                      <a:lnTo>
                        <a:pt x="1044" y="546"/>
                      </a:lnTo>
                      <a:lnTo>
                        <a:pt x="1057" y="586"/>
                      </a:lnTo>
                      <a:lnTo>
                        <a:pt x="1064" y="615"/>
                      </a:lnTo>
                      <a:lnTo>
                        <a:pt x="1071" y="644"/>
                      </a:lnTo>
                      <a:lnTo>
                        <a:pt x="1076" y="673"/>
                      </a:lnTo>
                      <a:lnTo>
                        <a:pt x="1078" y="702"/>
                      </a:lnTo>
                      <a:lnTo>
                        <a:pt x="1080" y="731"/>
                      </a:lnTo>
                      <a:lnTo>
                        <a:pt x="1080" y="760"/>
                      </a:lnTo>
                      <a:lnTo>
                        <a:pt x="1077" y="788"/>
                      </a:lnTo>
                      <a:lnTo>
                        <a:pt x="1074" y="817"/>
                      </a:lnTo>
                      <a:lnTo>
                        <a:pt x="1069" y="845"/>
                      </a:lnTo>
                      <a:lnTo>
                        <a:pt x="1063" y="874"/>
                      </a:lnTo>
                      <a:lnTo>
                        <a:pt x="1055" y="902"/>
                      </a:lnTo>
                      <a:lnTo>
                        <a:pt x="1048" y="930"/>
                      </a:lnTo>
                      <a:lnTo>
                        <a:pt x="1038" y="958"/>
                      </a:lnTo>
                      <a:lnTo>
                        <a:pt x="1026" y="984"/>
                      </a:lnTo>
                      <a:lnTo>
                        <a:pt x="1015" y="1012"/>
                      </a:lnTo>
                      <a:lnTo>
                        <a:pt x="1002" y="1039"/>
                      </a:lnTo>
                      <a:lnTo>
                        <a:pt x="1042" y="1002"/>
                      </a:lnTo>
                      <a:lnTo>
                        <a:pt x="1081" y="964"/>
                      </a:lnTo>
                      <a:lnTo>
                        <a:pt x="1117" y="925"/>
                      </a:lnTo>
                      <a:lnTo>
                        <a:pt x="1153" y="883"/>
                      </a:lnTo>
                      <a:lnTo>
                        <a:pt x="1169" y="863"/>
                      </a:lnTo>
                      <a:lnTo>
                        <a:pt x="1186" y="841"/>
                      </a:lnTo>
                      <a:lnTo>
                        <a:pt x="1201" y="820"/>
                      </a:lnTo>
                      <a:lnTo>
                        <a:pt x="1215" y="797"/>
                      </a:lnTo>
                      <a:lnTo>
                        <a:pt x="1228" y="776"/>
                      </a:lnTo>
                      <a:lnTo>
                        <a:pt x="1240" y="753"/>
                      </a:lnTo>
                      <a:lnTo>
                        <a:pt x="1252" y="730"/>
                      </a:lnTo>
                      <a:lnTo>
                        <a:pt x="1262" y="707"/>
                      </a:lnTo>
                      <a:lnTo>
                        <a:pt x="1271" y="683"/>
                      </a:lnTo>
                      <a:lnTo>
                        <a:pt x="1278" y="660"/>
                      </a:lnTo>
                      <a:lnTo>
                        <a:pt x="1285" y="636"/>
                      </a:lnTo>
                      <a:lnTo>
                        <a:pt x="1290" y="612"/>
                      </a:lnTo>
                      <a:lnTo>
                        <a:pt x="1292" y="588"/>
                      </a:lnTo>
                      <a:lnTo>
                        <a:pt x="1295" y="563"/>
                      </a:lnTo>
                      <a:lnTo>
                        <a:pt x="1295" y="539"/>
                      </a:lnTo>
                      <a:lnTo>
                        <a:pt x="1293" y="514"/>
                      </a:lnTo>
                      <a:lnTo>
                        <a:pt x="1290" y="488"/>
                      </a:lnTo>
                      <a:lnTo>
                        <a:pt x="1285" y="463"/>
                      </a:lnTo>
                      <a:lnTo>
                        <a:pt x="1278" y="438"/>
                      </a:lnTo>
                      <a:lnTo>
                        <a:pt x="1269" y="411"/>
                      </a:lnTo>
                      <a:lnTo>
                        <a:pt x="1258" y="386"/>
                      </a:lnTo>
                      <a:lnTo>
                        <a:pt x="1245" y="359"/>
                      </a:lnTo>
                      <a:lnTo>
                        <a:pt x="1230" y="334"/>
                      </a:lnTo>
                      <a:lnTo>
                        <a:pt x="1212" y="307"/>
                      </a:lnTo>
                      <a:lnTo>
                        <a:pt x="1187" y="278"/>
                      </a:lnTo>
                      <a:lnTo>
                        <a:pt x="1159" y="250"/>
                      </a:lnTo>
                      <a:lnTo>
                        <a:pt x="1130" y="224"/>
                      </a:lnTo>
                      <a:lnTo>
                        <a:pt x="1100" y="200"/>
                      </a:lnTo>
                      <a:lnTo>
                        <a:pt x="1067" y="177"/>
                      </a:lnTo>
                      <a:lnTo>
                        <a:pt x="1034" y="157"/>
                      </a:lnTo>
                      <a:lnTo>
                        <a:pt x="1000" y="136"/>
                      </a:lnTo>
                      <a:lnTo>
                        <a:pt x="963" y="119"/>
                      </a:lnTo>
                      <a:lnTo>
                        <a:pt x="926" y="102"/>
                      </a:lnTo>
                      <a:lnTo>
                        <a:pt x="890" y="87"/>
                      </a:lnTo>
                      <a:lnTo>
                        <a:pt x="850" y="73"/>
                      </a:lnTo>
                      <a:lnTo>
                        <a:pt x="811" y="60"/>
                      </a:lnTo>
                      <a:lnTo>
                        <a:pt x="772" y="49"/>
                      </a:lnTo>
                      <a:lnTo>
                        <a:pt x="731" y="39"/>
                      </a:lnTo>
                      <a:lnTo>
                        <a:pt x="690" y="31"/>
                      </a:lnTo>
                      <a:lnTo>
                        <a:pt x="648" y="24"/>
                      </a:lnTo>
                      <a:lnTo>
                        <a:pt x="606" y="16"/>
                      </a:lnTo>
                      <a:lnTo>
                        <a:pt x="564" y="11"/>
                      </a:lnTo>
                      <a:lnTo>
                        <a:pt x="523" y="7"/>
                      </a:lnTo>
                      <a:lnTo>
                        <a:pt x="481" y="3"/>
                      </a:lnTo>
                      <a:lnTo>
                        <a:pt x="438" y="1"/>
                      </a:lnTo>
                      <a:lnTo>
                        <a:pt x="396" y="0"/>
                      </a:lnTo>
                      <a:lnTo>
                        <a:pt x="354" y="0"/>
                      </a:lnTo>
                      <a:lnTo>
                        <a:pt x="313" y="0"/>
                      </a:lnTo>
                      <a:lnTo>
                        <a:pt x="271" y="1"/>
                      </a:lnTo>
                      <a:lnTo>
                        <a:pt x="230" y="2"/>
                      </a:lnTo>
                      <a:lnTo>
                        <a:pt x="190" y="5"/>
                      </a:lnTo>
                      <a:lnTo>
                        <a:pt x="151" y="7"/>
                      </a:lnTo>
                      <a:lnTo>
                        <a:pt x="111" y="11"/>
                      </a:lnTo>
                      <a:lnTo>
                        <a:pt x="73" y="16"/>
                      </a:lnTo>
                      <a:lnTo>
                        <a:pt x="35" y="21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E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9" name="Freeform 7"/>
              <p:cNvSpPr>
                <a:spLocks/>
              </p:cNvSpPr>
              <p:nvPr/>
            </p:nvSpPr>
            <p:spPr bwMode="auto">
              <a:xfrm>
                <a:off x="1272564" y="-3401"/>
                <a:ext cx="387262" cy="702126"/>
              </a:xfrm>
              <a:custGeom>
                <a:avLst/>
                <a:gdLst/>
                <a:ahLst/>
                <a:cxnLst>
                  <a:cxn ang="0">
                    <a:pos x="1501" y="0"/>
                  </a:cxn>
                  <a:cxn ang="0">
                    <a:pos x="1520" y="62"/>
                  </a:cxn>
                  <a:cxn ang="0">
                    <a:pos x="1538" y="127"/>
                  </a:cxn>
                  <a:cxn ang="0">
                    <a:pos x="1552" y="191"/>
                  </a:cxn>
                  <a:cxn ang="0">
                    <a:pos x="1563" y="258"/>
                  </a:cxn>
                  <a:cxn ang="0">
                    <a:pos x="1571" y="325"/>
                  </a:cxn>
                  <a:cxn ang="0">
                    <a:pos x="1574" y="395"/>
                  </a:cxn>
                  <a:cxn ang="0">
                    <a:pos x="1576" y="465"/>
                  </a:cxn>
                  <a:cxn ang="0">
                    <a:pos x="1574" y="537"/>
                  </a:cxn>
                  <a:cxn ang="0">
                    <a:pos x="1562" y="671"/>
                  </a:cxn>
                  <a:cxn ang="0">
                    <a:pos x="1538" y="806"/>
                  </a:cxn>
                  <a:cxn ang="0">
                    <a:pos x="1502" y="942"/>
                  </a:cxn>
                  <a:cxn ang="0">
                    <a:pos x="1457" y="1076"/>
                  </a:cxn>
                  <a:cxn ang="0">
                    <a:pos x="1401" y="1211"/>
                  </a:cxn>
                  <a:cxn ang="0">
                    <a:pos x="1335" y="1344"/>
                  </a:cxn>
                  <a:cxn ang="0">
                    <a:pos x="1261" y="1477"/>
                  </a:cxn>
                  <a:cxn ang="0">
                    <a:pos x="1176" y="1609"/>
                  </a:cxn>
                  <a:cxn ang="0">
                    <a:pos x="1082" y="1739"/>
                  </a:cxn>
                  <a:cxn ang="0">
                    <a:pos x="980" y="1868"/>
                  </a:cxn>
                  <a:cxn ang="0">
                    <a:pos x="868" y="1995"/>
                  </a:cxn>
                  <a:cxn ang="0">
                    <a:pos x="749" y="2119"/>
                  </a:cxn>
                  <a:cxn ang="0">
                    <a:pos x="623" y="2241"/>
                  </a:cxn>
                  <a:cxn ang="0">
                    <a:pos x="489" y="2360"/>
                  </a:cxn>
                  <a:cxn ang="0">
                    <a:pos x="347" y="2476"/>
                  </a:cxn>
                  <a:cxn ang="0">
                    <a:pos x="199" y="2589"/>
                  </a:cxn>
                  <a:cxn ang="0">
                    <a:pos x="0" y="2580"/>
                  </a:cxn>
                  <a:cxn ang="0">
                    <a:pos x="146" y="2472"/>
                  </a:cxn>
                  <a:cxn ang="0">
                    <a:pos x="286" y="2361"/>
                  </a:cxn>
                  <a:cxn ang="0">
                    <a:pos x="419" y="2247"/>
                  </a:cxn>
                  <a:cxn ang="0">
                    <a:pos x="544" y="2129"/>
                  </a:cxn>
                  <a:cxn ang="0">
                    <a:pos x="662" y="2010"/>
                  </a:cxn>
                  <a:cxn ang="0">
                    <a:pos x="771" y="1887"/>
                  </a:cxn>
                  <a:cxn ang="0">
                    <a:pos x="873" y="1763"/>
                  </a:cxn>
                  <a:cxn ang="0">
                    <a:pos x="966" y="1638"/>
                  </a:cxn>
                  <a:cxn ang="0">
                    <a:pos x="1049" y="1510"/>
                  </a:cxn>
                  <a:cxn ang="0">
                    <a:pos x="1124" y="1382"/>
                  </a:cxn>
                  <a:cxn ang="0">
                    <a:pos x="1190" y="1252"/>
                  </a:cxn>
                  <a:cxn ang="0">
                    <a:pos x="1244" y="1122"/>
                  </a:cxn>
                  <a:cxn ang="0">
                    <a:pos x="1290" y="991"/>
                  </a:cxn>
                  <a:cxn ang="0">
                    <a:pos x="1324" y="861"/>
                  </a:cxn>
                  <a:cxn ang="0">
                    <a:pos x="1348" y="729"/>
                  </a:cxn>
                  <a:cxn ang="0">
                    <a:pos x="1361" y="599"/>
                  </a:cxn>
                  <a:cxn ang="0">
                    <a:pos x="1362" y="518"/>
                  </a:cxn>
                  <a:cxn ang="0">
                    <a:pos x="1359" y="439"/>
                  </a:cxn>
                  <a:cxn ang="0">
                    <a:pos x="1353" y="362"/>
                  </a:cxn>
                  <a:cxn ang="0">
                    <a:pos x="1342" y="286"/>
                  </a:cxn>
                  <a:cxn ang="0">
                    <a:pos x="1326" y="211"/>
                  </a:cxn>
                  <a:cxn ang="0">
                    <a:pos x="1306" y="139"/>
                  </a:cxn>
                  <a:cxn ang="0">
                    <a:pos x="1282" y="68"/>
                  </a:cxn>
                  <a:cxn ang="0">
                    <a:pos x="1254" y="0"/>
                  </a:cxn>
                </a:cxnLst>
                <a:rect l="0" t="0" r="r" b="b"/>
                <a:pathLst>
                  <a:path w="1576" h="2589">
                    <a:moveTo>
                      <a:pt x="1254" y="0"/>
                    </a:moveTo>
                    <a:lnTo>
                      <a:pt x="1501" y="0"/>
                    </a:lnTo>
                    <a:lnTo>
                      <a:pt x="1511" y="32"/>
                    </a:lnTo>
                    <a:lnTo>
                      <a:pt x="1520" y="62"/>
                    </a:lnTo>
                    <a:lnTo>
                      <a:pt x="1529" y="95"/>
                    </a:lnTo>
                    <a:lnTo>
                      <a:pt x="1538" y="127"/>
                    </a:lnTo>
                    <a:lnTo>
                      <a:pt x="1545" y="159"/>
                    </a:lnTo>
                    <a:lnTo>
                      <a:pt x="1552" y="191"/>
                    </a:lnTo>
                    <a:lnTo>
                      <a:pt x="1558" y="225"/>
                    </a:lnTo>
                    <a:lnTo>
                      <a:pt x="1563" y="258"/>
                    </a:lnTo>
                    <a:lnTo>
                      <a:pt x="1567" y="292"/>
                    </a:lnTo>
                    <a:lnTo>
                      <a:pt x="1571" y="325"/>
                    </a:lnTo>
                    <a:lnTo>
                      <a:pt x="1573" y="361"/>
                    </a:lnTo>
                    <a:lnTo>
                      <a:pt x="1574" y="395"/>
                    </a:lnTo>
                    <a:lnTo>
                      <a:pt x="1576" y="429"/>
                    </a:lnTo>
                    <a:lnTo>
                      <a:pt x="1576" y="465"/>
                    </a:lnTo>
                    <a:lnTo>
                      <a:pt x="1576" y="500"/>
                    </a:lnTo>
                    <a:lnTo>
                      <a:pt x="1574" y="537"/>
                    </a:lnTo>
                    <a:lnTo>
                      <a:pt x="1569" y="604"/>
                    </a:lnTo>
                    <a:lnTo>
                      <a:pt x="1562" y="671"/>
                    </a:lnTo>
                    <a:lnTo>
                      <a:pt x="1550" y="738"/>
                    </a:lnTo>
                    <a:lnTo>
                      <a:pt x="1538" y="806"/>
                    </a:lnTo>
                    <a:lnTo>
                      <a:pt x="1521" y="873"/>
                    </a:lnTo>
                    <a:lnTo>
                      <a:pt x="1502" y="942"/>
                    </a:lnTo>
                    <a:lnTo>
                      <a:pt x="1481" y="1009"/>
                    </a:lnTo>
                    <a:lnTo>
                      <a:pt x="1457" y="1076"/>
                    </a:lnTo>
                    <a:lnTo>
                      <a:pt x="1430" y="1144"/>
                    </a:lnTo>
                    <a:lnTo>
                      <a:pt x="1401" y="1211"/>
                    </a:lnTo>
                    <a:lnTo>
                      <a:pt x="1369" y="1279"/>
                    </a:lnTo>
                    <a:lnTo>
                      <a:pt x="1335" y="1344"/>
                    </a:lnTo>
                    <a:lnTo>
                      <a:pt x="1299" y="1411"/>
                    </a:lnTo>
                    <a:lnTo>
                      <a:pt x="1261" y="1477"/>
                    </a:lnTo>
                    <a:lnTo>
                      <a:pt x="1219" y="1544"/>
                    </a:lnTo>
                    <a:lnTo>
                      <a:pt x="1176" y="1609"/>
                    </a:lnTo>
                    <a:lnTo>
                      <a:pt x="1130" y="1675"/>
                    </a:lnTo>
                    <a:lnTo>
                      <a:pt x="1082" y="1739"/>
                    </a:lnTo>
                    <a:lnTo>
                      <a:pt x="1032" y="1804"/>
                    </a:lnTo>
                    <a:lnTo>
                      <a:pt x="980" y="1868"/>
                    </a:lnTo>
                    <a:lnTo>
                      <a:pt x="925" y="1932"/>
                    </a:lnTo>
                    <a:lnTo>
                      <a:pt x="868" y="1995"/>
                    </a:lnTo>
                    <a:lnTo>
                      <a:pt x="810" y="2057"/>
                    </a:lnTo>
                    <a:lnTo>
                      <a:pt x="749" y="2119"/>
                    </a:lnTo>
                    <a:lnTo>
                      <a:pt x="687" y="2180"/>
                    </a:lnTo>
                    <a:lnTo>
                      <a:pt x="623" y="2241"/>
                    </a:lnTo>
                    <a:lnTo>
                      <a:pt x="557" y="2300"/>
                    </a:lnTo>
                    <a:lnTo>
                      <a:pt x="489" y="2360"/>
                    </a:lnTo>
                    <a:lnTo>
                      <a:pt x="419" y="2418"/>
                    </a:lnTo>
                    <a:lnTo>
                      <a:pt x="347" y="2476"/>
                    </a:lnTo>
                    <a:lnTo>
                      <a:pt x="273" y="2533"/>
                    </a:lnTo>
                    <a:lnTo>
                      <a:pt x="199" y="2589"/>
                    </a:lnTo>
                    <a:lnTo>
                      <a:pt x="0" y="2589"/>
                    </a:lnTo>
                    <a:lnTo>
                      <a:pt x="0" y="2580"/>
                    </a:lnTo>
                    <a:lnTo>
                      <a:pt x="74" y="2527"/>
                    </a:lnTo>
                    <a:lnTo>
                      <a:pt x="146" y="2472"/>
                    </a:lnTo>
                    <a:lnTo>
                      <a:pt x="217" y="2417"/>
                    </a:lnTo>
                    <a:lnTo>
                      <a:pt x="286" y="2361"/>
                    </a:lnTo>
                    <a:lnTo>
                      <a:pt x="353" y="2304"/>
                    </a:lnTo>
                    <a:lnTo>
                      <a:pt x="419" y="2247"/>
                    </a:lnTo>
                    <a:lnTo>
                      <a:pt x="482" y="2189"/>
                    </a:lnTo>
                    <a:lnTo>
                      <a:pt x="544" y="2129"/>
                    </a:lnTo>
                    <a:lnTo>
                      <a:pt x="604" y="2070"/>
                    </a:lnTo>
                    <a:lnTo>
                      <a:pt x="662" y="2010"/>
                    </a:lnTo>
                    <a:lnTo>
                      <a:pt x="718" y="1949"/>
                    </a:lnTo>
                    <a:lnTo>
                      <a:pt x="771" y="1887"/>
                    </a:lnTo>
                    <a:lnTo>
                      <a:pt x="823" y="1825"/>
                    </a:lnTo>
                    <a:lnTo>
                      <a:pt x="873" y="1763"/>
                    </a:lnTo>
                    <a:lnTo>
                      <a:pt x="920" y="1701"/>
                    </a:lnTo>
                    <a:lnTo>
                      <a:pt x="966" y="1638"/>
                    </a:lnTo>
                    <a:lnTo>
                      <a:pt x="1009" y="1575"/>
                    </a:lnTo>
                    <a:lnTo>
                      <a:pt x="1049" y="1510"/>
                    </a:lnTo>
                    <a:lnTo>
                      <a:pt x="1088" y="1447"/>
                    </a:lnTo>
                    <a:lnTo>
                      <a:pt x="1124" y="1382"/>
                    </a:lnTo>
                    <a:lnTo>
                      <a:pt x="1158" y="1318"/>
                    </a:lnTo>
                    <a:lnTo>
                      <a:pt x="1190" y="1252"/>
                    </a:lnTo>
                    <a:lnTo>
                      <a:pt x="1219" y="1187"/>
                    </a:lnTo>
                    <a:lnTo>
                      <a:pt x="1244" y="1122"/>
                    </a:lnTo>
                    <a:lnTo>
                      <a:pt x="1268" y="1057"/>
                    </a:lnTo>
                    <a:lnTo>
                      <a:pt x="1290" y="991"/>
                    </a:lnTo>
                    <a:lnTo>
                      <a:pt x="1309" y="925"/>
                    </a:lnTo>
                    <a:lnTo>
                      <a:pt x="1324" y="861"/>
                    </a:lnTo>
                    <a:lnTo>
                      <a:pt x="1338" y="795"/>
                    </a:lnTo>
                    <a:lnTo>
                      <a:pt x="1348" y="729"/>
                    </a:lnTo>
                    <a:lnTo>
                      <a:pt x="1355" y="663"/>
                    </a:lnTo>
                    <a:lnTo>
                      <a:pt x="1361" y="599"/>
                    </a:lnTo>
                    <a:lnTo>
                      <a:pt x="1362" y="558"/>
                    </a:lnTo>
                    <a:lnTo>
                      <a:pt x="1362" y="518"/>
                    </a:lnTo>
                    <a:lnTo>
                      <a:pt x="1362" y="478"/>
                    </a:lnTo>
                    <a:lnTo>
                      <a:pt x="1359" y="439"/>
                    </a:lnTo>
                    <a:lnTo>
                      <a:pt x="1357" y="400"/>
                    </a:lnTo>
                    <a:lnTo>
                      <a:pt x="1353" y="362"/>
                    </a:lnTo>
                    <a:lnTo>
                      <a:pt x="1348" y="323"/>
                    </a:lnTo>
                    <a:lnTo>
                      <a:pt x="1342" y="286"/>
                    </a:lnTo>
                    <a:lnTo>
                      <a:pt x="1334" y="248"/>
                    </a:lnTo>
                    <a:lnTo>
                      <a:pt x="1326" y="211"/>
                    </a:lnTo>
                    <a:lnTo>
                      <a:pt x="1316" y="175"/>
                    </a:lnTo>
                    <a:lnTo>
                      <a:pt x="1306" y="139"/>
                    </a:lnTo>
                    <a:lnTo>
                      <a:pt x="1295" y="104"/>
                    </a:lnTo>
                    <a:lnTo>
                      <a:pt x="1282" y="68"/>
                    </a:lnTo>
                    <a:lnTo>
                      <a:pt x="1269" y="34"/>
                    </a:lnTo>
                    <a:lnTo>
                      <a:pt x="1254" y="0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" name="Freeform 12"/>
              <p:cNvSpPr>
                <a:spLocks/>
              </p:cNvSpPr>
              <p:nvPr/>
            </p:nvSpPr>
            <p:spPr bwMode="auto">
              <a:xfrm>
                <a:off x="1140022" y="-3401"/>
                <a:ext cx="397090" cy="702126"/>
              </a:xfrm>
              <a:custGeom>
                <a:avLst/>
                <a:gdLst/>
                <a:ahLst/>
                <a:cxnLst>
                  <a:cxn ang="0">
                    <a:pos x="1474" y="0"/>
                  </a:cxn>
                  <a:cxn ang="0">
                    <a:pos x="1509" y="72"/>
                  </a:cxn>
                  <a:cxn ang="0">
                    <a:pos x="1541" y="148"/>
                  </a:cxn>
                  <a:cxn ang="0">
                    <a:pos x="1566" y="225"/>
                  </a:cxn>
                  <a:cxn ang="0">
                    <a:pos x="1586" y="304"/>
                  </a:cxn>
                  <a:cxn ang="0">
                    <a:pos x="1601" y="386"/>
                  </a:cxn>
                  <a:cxn ang="0">
                    <a:pos x="1611" y="470"/>
                  </a:cxn>
                  <a:cxn ang="0">
                    <a:pos x="1615" y="556"/>
                  </a:cxn>
                  <a:cxn ang="0">
                    <a:pos x="1613" y="643"/>
                  </a:cxn>
                  <a:cxn ang="0">
                    <a:pos x="1600" y="773"/>
                  </a:cxn>
                  <a:cxn ang="0">
                    <a:pos x="1576" y="903"/>
                  </a:cxn>
                  <a:cxn ang="0">
                    <a:pos x="1541" y="1033"/>
                  </a:cxn>
                  <a:cxn ang="0">
                    <a:pos x="1494" y="1162"/>
                  </a:cxn>
                  <a:cxn ang="0">
                    <a:pos x="1437" y="1291"/>
                  </a:cxn>
                  <a:cxn ang="0">
                    <a:pos x="1368" y="1419"/>
                  </a:cxn>
                  <a:cxn ang="0">
                    <a:pos x="1291" y="1546"/>
                  </a:cxn>
                  <a:cxn ang="0">
                    <a:pos x="1204" y="1671"/>
                  </a:cxn>
                  <a:cxn ang="0">
                    <a:pos x="1108" y="1795"/>
                  </a:cxn>
                  <a:cxn ang="0">
                    <a:pos x="1003" y="1917"/>
                  </a:cxn>
                  <a:cxn ang="0">
                    <a:pos x="889" y="2036"/>
                  </a:cxn>
                  <a:cxn ang="0">
                    <a:pos x="767" y="2153"/>
                  </a:cxn>
                  <a:cxn ang="0">
                    <a:pos x="638" y="2267"/>
                  </a:cxn>
                  <a:cxn ang="0">
                    <a:pos x="502" y="2377"/>
                  </a:cxn>
                  <a:cxn ang="0">
                    <a:pos x="357" y="2485"/>
                  </a:cxn>
                  <a:cxn ang="0">
                    <a:pos x="207" y="2589"/>
                  </a:cxn>
                  <a:cxn ang="0">
                    <a:pos x="76" y="2539"/>
                  </a:cxn>
                  <a:cxn ang="0">
                    <a:pos x="224" y="2439"/>
                  </a:cxn>
                  <a:cxn ang="0">
                    <a:pos x="365" y="2334"/>
                  </a:cxn>
                  <a:cxn ang="0">
                    <a:pos x="499" y="2227"/>
                  </a:cxn>
                  <a:cxn ang="0">
                    <a:pos x="624" y="2115"/>
                  </a:cxn>
                  <a:cxn ang="0">
                    <a:pos x="743" y="2001"/>
                  </a:cxn>
                  <a:cxn ang="0">
                    <a:pos x="853" y="1884"/>
                  </a:cxn>
                  <a:cxn ang="0">
                    <a:pos x="955" y="1765"/>
                  </a:cxn>
                  <a:cxn ang="0">
                    <a:pos x="1047" y="1644"/>
                  </a:cxn>
                  <a:cxn ang="0">
                    <a:pos x="1129" y="1522"/>
                  </a:cxn>
                  <a:cxn ang="0">
                    <a:pos x="1203" y="1398"/>
                  </a:cxn>
                  <a:cxn ang="0">
                    <a:pos x="1265" y="1272"/>
                  </a:cxn>
                  <a:cxn ang="0">
                    <a:pos x="1318" y="1146"/>
                  </a:cxn>
                  <a:cxn ang="0">
                    <a:pos x="1360" y="1019"/>
                  </a:cxn>
                  <a:cxn ang="0">
                    <a:pos x="1390" y="892"/>
                  </a:cxn>
                  <a:cxn ang="0">
                    <a:pos x="1408" y="766"/>
                  </a:cxn>
                  <a:cxn ang="0">
                    <a:pos x="1414" y="654"/>
                  </a:cxn>
                  <a:cxn ang="0">
                    <a:pos x="1412" y="557"/>
                  </a:cxn>
                  <a:cxn ang="0">
                    <a:pos x="1401" y="463"/>
                  </a:cxn>
                  <a:cxn ang="0">
                    <a:pos x="1385" y="372"/>
                  </a:cxn>
                  <a:cxn ang="0">
                    <a:pos x="1361" y="285"/>
                  </a:cxn>
                  <a:cxn ang="0">
                    <a:pos x="1329" y="199"/>
                  </a:cxn>
                  <a:cxn ang="0">
                    <a:pos x="1291" y="116"/>
                  </a:cxn>
                  <a:cxn ang="0">
                    <a:pos x="1247" y="38"/>
                  </a:cxn>
                </a:cxnLst>
                <a:rect l="0" t="0" r="r" b="b"/>
                <a:pathLst>
                  <a:path w="1615" h="2589">
                    <a:moveTo>
                      <a:pt x="1222" y="0"/>
                    </a:moveTo>
                    <a:lnTo>
                      <a:pt x="1474" y="0"/>
                    </a:lnTo>
                    <a:lnTo>
                      <a:pt x="1493" y="35"/>
                    </a:lnTo>
                    <a:lnTo>
                      <a:pt x="1509" y="72"/>
                    </a:lnTo>
                    <a:lnTo>
                      <a:pt x="1525" y="110"/>
                    </a:lnTo>
                    <a:lnTo>
                      <a:pt x="1541" y="148"/>
                    </a:lnTo>
                    <a:lnTo>
                      <a:pt x="1553" y="186"/>
                    </a:lnTo>
                    <a:lnTo>
                      <a:pt x="1566" y="225"/>
                    </a:lnTo>
                    <a:lnTo>
                      <a:pt x="1577" y="265"/>
                    </a:lnTo>
                    <a:lnTo>
                      <a:pt x="1586" y="304"/>
                    </a:lnTo>
                    <a:lnTo>
                      <a:pt x="1595" y="344"/>
                    </a:lnTo>
                    <a:lnTo>
                      <a:pt x="1601" y="386"/>
                    </a:lnTo>
                    <a:lnTo>
                      <a:pt x="1606" y="428"/>
                    </a:lnTo>
                    <a:lnTo>
                      <a:pt x="1611" y="470"/>
                    </a:lnTo>
                    <a:lnTo>
                      <a:pt x="1614" y="513"/>
                    </a:lnTo>
                    <a:lnTo>
                      <a:pt x="1615" y="556"/>
                    </a:lnTo>
                    <a:lnTo>
                      <a:pt x="1615" y="599"/>
                    </a:lnTo>
                    <a:lnTo>
                      <a:pt x="1613" y="643"/>
                    </a:lnTo>
                    <a:lnTo>
                      <a:pt x="1608" y="708"/>
                    </a:lnTo>
                    <a:lnTo>
                      <a:pt x="1600" y="773"/>
                    </a:lnTo>
                    <a:lnTo>
                      <a:pt x="1590" y="838"/>
                    </a:lnTo>
                    <a:lnTo>
                      <a:pt x="1576" y="903"/>
                    </a:lnTo>
                    <a:lnTo>
                      <a:pt x="1560" y="967"/>
                    </a:lnTo>
                    <a:lnTo>
                      <a:pt x="1541" y="1033"/>
                    </a:lnTo>
                    <a:lnTo>
                      <a:pt x="1518" y="1098"/>
                    </a:lnTo>
                    <a:lnTo>
                      <a:pt x="1494" y="1162"/>
                    </a:lnTo>
                    <a:lnTo>
                      <a:pt x="1466" y="1227"/>
                    </a:lnTo>
                    <a:lnTo>
                      <a:pt x="1437" y="1291"/>
                    </a:lnTo>
                    <a:lnTo>
                      <a:pt x="1404" y="1354"/>
                    </a:lnTo>
                    <a:lnTo>
                      <a:pt x="1368" y="1419"/>
                    </a:lnTo>
                    <a:lnTo>
                      <a:pt x="1332" y="1482"/>
                    </a:lnTo>
                    <a:lnTo>
                      <a:pt x="1291" y="1546"/>
                    </a:lnTo>
                    <a:lnTo>
                      <a:pt x="1250" y="1609"/>
                    </a:lnTo>
                    <a:lnTo>
                      <a:pt x="1204" y="1671"/>
                    </a:lnTo>
                    <a:lnTo>
                      <a:pt x="1157" y="1733"/>
                    </a:lnTo>
                    <a:lnTo>
                      <a:pt x="1108" y="1795"/>
                    </a:lnTo>
                    <a:lnTo>
                      <a:pt x="1057" y="1856"/>
                    </a:lnTo>
                    <a:lnTo>
                      <a:pt x="1003" y="1917"/>
                    </a:lnTo>
                    <a:lnTo>
                      <a:pt x="947" y="1976"/>
                    </a:lnTo>
                    <a:lnTo>
                      <a:pt x="889" y="2036"/>
                    </a:lnTo>
                    <a:lnTo>
                      <a:pt x="829" y="2095"/>
                    </a:lnTo>
                    <a:lnTo>
                      <a:pt x="767" y="2153"/>
                    </a:lnTo>
                    <a:lnTo>
                      <a:pt x="704" y="2210"/>
                    </a:lnTo>
                    <a:lnTo>
                      <a:pt x="638" y="2267"/>
                    </a:lnTo>
                    <a:lnTo>
                      <a:pt x="571" y="2323"/>
                    </a:lnTo>
                    <a:lnTo>
                      <a:pt x="502" y="2377"/>
                    </a:lnTo>
                    <a:lnTo>
                      <a:pt x="431" y="2432"/>
                    </a:lnTo>
                    <a:lnTo>
                      <a:pt x="357" y="2485"/>
                    </a:lnTo>
                    <a:lnTo>
                      <a:pt x="283" y="2537"/>
                    </a:lnTo>
                    <a:lnTo>
                      <a:pt x="207" y="2589"/>
                    </a:lnTo>
                    <a:lnTo>
                      <a:pt x="0" y="2589"/>
                    </a:lnTo>
                    <a:lnTo>
                      <a:pt x="76" y="2539"/>
                    </a:lnTo>
                    <a:lnTo>
                      <a:pt x="151" y="2490"/>
                    </a:lnTo>
                    <a:lnTo>
                      <a:pt x="224" y="2439"/>
                    </a:lnTo>
                    <a:lnTo>
                      <a:pt x="295" y="2387"/>
                    </a:lnTo>
                    <a:lnTo>
                      <a:pt x="365" y="2334"/>
                    </a:lnTo>
                    <a:lnTo>
                      <a:pt x="433" y="2281"/>
                    </a:lnTo>
                    <a:lnTo>
                      <a:pt x="499" y="2227"/>
                    </a:lnTo>
                    <a:lnTo>
                      <a:pt x="562" y="2171"/>
                    </a:lnTo>
                    <a:lnTo>
                      <a:pt x="624" y="2115"/>
                    </a:lnTo>
                    <a:lnTo>
                      <a:pt x="685" y="2058"/>
                    </a:lnTo>
                    <a:lnTo>
                      <a:pt x="743" y="2001"/>
                    </a:lnTo>
                    <a:lnTo>
                      <a:pt x="799" y="1943"/>
                    </a:lnTo>
                    <a:lnTo>
                      <a:pt x="853" y="1884"/>
                    </a:lnTo>
                    <a:lnTo>
                      <a:pt x="905" y="1825"/>
                    </a:lnTo>
                    <a:lnTo>
                      <a:pt x="955" y="1765"/>
                    </a:lnTo>
                    <a:lnTo>
                      <a:pt x="1002" y="1705"/>
                    </a:lnTo>
                    <a:lnTo>
                      <a:pt x="1047" y="1644"/>
                    </a:lnTo>
                    <a:lnTo>
                      <a:pt x="1089" y="1582"/>
                    </a:lnTo>
                    <a:lnTo>
                      <a:pt x="1129" y="1522"/>
                    </a:lnTo>
                    <a:lnTo>
                      <a:pt x="1167" y="1460"/>
                    </a:lnTo>
                    <a:lnTo>
                      <a:pt x="1203" y="1398"/>
                    </a:lnTo>
                    <a:lnTo>
                      <a:pt x="1236" y="1334"/>
                    </a:lnTo>
                    <a:lnTo>
                      <a:pt x="1265" y="1272"/>
                    </a:lnTo>
                    <a:lnTo>
                      <a:pt x="1293" y="1209"/>
                    </a:lnTo>
                    <a:lnTo>
                      <a:pt x="1318" y="1146"/>
                    </a:lnTo>
                    <a:lnTo>
                      <a:pt x="1339" y="1082"/>
                    </a:lnTo>
                    <a:lnTo>
                      <a:pt x="1360" y="1019"/>
                    </a:lnTo>
                    <a:lnTo>
                      <a:pt x="1376" y="956"/>
                    </a:lnTo>
                    <a:lnTo>
                      <a:pt x="1390" y="892"/>
                    </a:lnTo>
                    <a:lnTo>
                      <a:pt x="1400" y="829"/>
                    </a:lnTo>
                    <a:lnTo>
                      <a:pt x="1408" y="766"/>
                    </a:lnTo>
                    <a:lnTo>
                      <a:pt x="1413" y="704"/>
                    </a:lnTo>
                    <a:lnTo>
                      <a:pt x="1414" y="654"/>
                    </a:lnTo>
                    <a:lnTo>
                      <a:pt x="1414" y="605"/>
                    </a:lnTo>
                    <a:lnTo>
                      <a:pt x="1412" y="557"/>
                    </a:lnTo>
                    <a:lnTo>
                      <a:pt x="1408" y="510"/>
                    </a:lnTo>
                    <a:lnTo>
                      <a:pt x="1401" y="463"/>
                    </a:lnTo>
                    <a:lnTo>
                      <a:pt x="1394" y="418"/>
                    </a:lnTo>
                    <a:lnTo>
                      <a:pt x="1385" y="372"/>
                    </a:lnTo>
                    <a:lnTo>
                      <a:pt x="1374" y="328"/>
                    </a:lnTo>
                    <a:lnTo>
                      <a:pt x="1361" y="285"/>
                    </a:lnTo>
                    <a:lnTo>
                      <a:pt x="1346" y="242"/>
                    </a:lnTo>
                    <a:lnTo>
                      <a:pt x="1329" y="199"/>
                    </a:lnTo>
                    <a:lnTo>
                      <a:pt x="1312" y="158"/>
                    </a:lnTo>
                    <a:lnTo>
                      <a:pt x="1291" y="116"/>
                    </a:lnTo>
                    <a:lnTo>
                      <a:pt x="1270" y="77"/>
                    </a:lnTo>
                    <a:lnTo>
                      <a:pt x="1247" y="38"/>
                    </a:lnTo>
                    <a:lnTo>
                      <a:pt x="1222" y="0"/>
                    </a:lnTo>
                    <a:close/>
                  </a:path>
                </a:pathLst>
              </a:custGeom>
              <a:solidFill>
                <a:srgbClr val="005A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5" name="bk object 16"/>
            <p:cNvSpPr/>
            <p:nvPr/>
          </p:nvSpPr>
          <p:spPr>
            <a:xfrm rot="10800000">
              <a:off x="-2912" y="6755502"/>
              <a:ext cx="10692130" cy="81280"/>
            </a:xfrm>
            <a:custGeom>
              <a:avLst/>
              <a:gdLst/>
              <a:ahLst/>
              <a:cxnLst/>
              <a:rect l="l" t="t" r="r" b="b"/>
              <a:pathLst>
                <a:path w="10692130" h="81279">
                  <a:moveTo>
                    <a:pt x="0" y="80733"/>
                  </a:moveTo>
                  <a:lnTo>
                    <a:pt x="10692003" y="80733"/>
                  </a:lnTo>
                  <a:lnTo>
                    <a:pt x="10692003" y="0"/>
                  </a:lnTo>
                  <a:lnTo>
                    <a:pt x="0" y="0"/>
                  </a:lnTo>
                  <a:lnTo>
                    <a:pt x="0" y="8073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bk object 23"/>
            <p:cNvSpPr/>
            <p:nvPr/>
          </p:nvSpPr>
          <p:spPr>
            <a:xfrm>
              <a:off x="0" y="6840004"/>
              <a:ext cx="10692130" cy="720090"/>
            </a:xfrm>
            <a:custGeom>
              <a:avLst/>
              <a:gdLst/>
              <a:ahLst/>
              <a:cxnLst/>
              <a:rect l="l" t="t" r="r" b="b"/>
              <a:pathLst>
                <a:path w="10692130" h="720090">
                  <a:moveTo>
                    <a:pt x="10692003" y="720001"/>
                  </a:moveTo>
                  <a:lnTo>
                    <a:pt x="0" y="720001"/>
                  </a:lnTo>
                  <a:lnTo>
                    <a:pt x="0" y="0"/>
                  </a:lnTo>
                  <a:lnTo>
                    <a:pt x="10692003" y="0"/>
                  </a:lnTo>
                  <a:lnTo>
                    <a:pt x="10692003" y="720001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Holder 4"/>
            <p:cNvSpPr txBox="1">
              <a:spLocks/>
            </p:cNvSpPr>
            <p:nvPr/>
          </p:nvSpPr>
          <p:spPr>
            <a:xfrm>
              <a:off x="525613" y="7067482"/>
              <a:ext cx="8750177" cy="264194"/>
            </a:xfrm>
            <a:prstGeom prst="rect">
              <a:avLst/>
            </a:prstGeom>
          </p:spPr>
          <p:txBody>
            <a:bodyPr lIns="0" tIns="0" rIns="0" bIns="0"/>
            <a:lstStyle>
              <a:lvl1pPr marL="0" algn="l" defTabSz="0">
                <a:defRPr sz="1800" b="0" i="0" spc="0">
                  <a:solidFill>
                    <a:srgbClr val="3C3C3B"/>
                  </a:solidFill>
                  <a:latin typeface="EurofontC" pitchFamily="2" charset="0"/>
                  <a:cs typeface="EurofontC" pitchFamily="2" charset="0"/>
                </a:defRPr>
              </a:lvl1pPr>
            </a:lstStyle>
            <a:p>
              <a:pPr marL="0" marR="0" lvl="0" indent="0" algn="l" defTabSz="0" rtl="0" eaLnBrk="1" fontAlgn="auto" latinLnBrk="0" hangingPunct="1">
                <a:lnSpc>
                  <a:spcPts val="192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8 800 555 54 45 | </a:t>
              </a:r>
              <a:r>
                <a:rPr kumimoji="0" lang="ru-RU" sz="1800" b="0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www.spsr.ru</a:t>
              </a: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                                                                       ЭКСПРЕСС-ДОСТАВКА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  <p:sp>
          <p:nvSpPr>
            <p:cNvPr id="18" name="Номер слайда 5"/>
            <p:cNvSpPr txBox="1">
              <a:spLocks/>
            </p:cNvSpPr>
            <p:nvPr/>
          </p:nvSpPr>
          <p:spPr>
            <a:xfrm>
              <a:off x="9204352" y="6981693"/>
              <a:ext cx="954378" cy="402567"/>
            </a:xfrm>
            <a:prstGeom prst="rect">
              <a:avLst/>
            </a:prstGeom>
          </p:spPr>
          <p:txBody>
            <a:bodyPr vert="horz" lIns="99569" tIns="49785" rIns="99569" bIns="49785" rtlCol="0" anchor="ctr"/>
            <a:lstStyle>
              <a:lvl1pPr algn="r">
                <a:defRPr sz="1800">
                  <a:solidFill>
                    <a:srgbClr val="FF0000"/>
                  </a:solidFill>
                  <a:latin typeface="Calibri" pitchFamily="34" charset="0"/>
                  <a:cs typeface="Calibri" pitchFamily="34" charset="0"/>
                </a:defRPr>
              </a:lvl1pPr>
            </a:lstStyle>
            <a:p>
              <a:pPr marL="0" marR="0" lvl="0" indent="0" algn="r" defTabSz="99569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fld id="{4F7735C7-5BD9-4968-9052-41100904DB77}" type="slidenum">
                <a:rPr kumimoji="0" lang="ru-RU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pPr marL="0" marR="0" lvl="0" indent="0" algn="r" defTabSz="99569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t>8</a:t>
              </a:fld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/00</a:t>
              </a: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</p:grpSp>
      <p:sp>
        <p:nvSpPr>
          <p:cNvPr id="33" name="Заголовок 1"/>
          <p:cNvSpPr>
            <a:spLocks noGrp="1"/>
          </p:cNvSpPr>
          <p:nvPr>
            <p:ph type="ctrTitle"/>
          </p:nvPr>
        </p:nvSpPr>
        <p:spPr>
          <a:xfrm>
            <a:off x="1532079" y="0"/>
            <a:ext cx="885831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sz="2400" b="1" dirty="0" err="1" smtClean="0">
                <a:solidFill>
                  <a:schemeClr val="bg1"/>
                </a:solidFill>
              </a:rPr>
              <a:t>Бизнес-риски</a:t>
            </a:r>
            <a:r>
              <a:rPr lang="ru-RU" sz="2400" b="1" dirty="0" smtClean="0">
                <a:solidFill>
                  <a:schemeClr val="bg1"/>
                </a:solidFill>
              </a:rPr>
              <a:t> выбора </a:t>
            </a:r>
            <a:r>
              <a:rPr lang="ru-RU" sz="2400" b="1" dirty="0" err="1" smtClean="0">
                <a:solidFill>
                  <a:schemeClr val="bg1"/>
                </a:solidFill>
              </a:rPr>
              <a:t>логистического</a:t>
            </a:r>
            <a:r>
              <a:rPr lang="ru-RU" sz="2400" b="1" dirty="0" smtClean="0">
                <a:solidFill>
                  <a:schemeClr val="bg1"/>
                </a:solidFill>
              </a:rPr>
              <a:t> партнера</a:t>
            </a:r>
            <a:endParaRPr lang="ru-RU" sz="2400" b="1" dirty="0">
              <a:solidFill>
                <a:schemeClr val="bg1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4418006" y="5495143"/>
            <a:ext cx="579759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sz="2400" b="1" dirty="0" smtClean="0">
                <a:solidFill>
                  <a:srgbClr val="004F9F"/>
                </a:solidFill>
              </a:rPr>
              <a:t>ГОТОВЫ ЛИ ВЫ РИСКОВАТЬ </a:t>
            </a:r>
          </a:p>
          <a:p>
            <a:pPr algn="r"/>
            <a:r>
              <a:rPr lang="ru-RU" sz="2400" b="1" dirty="0" smtClean="0">
                <a:solidFill>
                  <a:srgbClr val="004F9F"/>
                </a:solidFill>
              </a:rPr>
              <a:t>ВЫРУЧКОЙ РАДИ ТАКОЙ ЭКОНОМИИ?</a:t>
            </a:r>
            <a:endParaRPr lang="ru-RU" sz="2400" b="1" dirty="0">
              <a:solidFill>
                <a:srgbClr val="004F9F"/>
              </a:solidFill>
            </a:endParaRPr>
          </a:p>
        </p:txBody>
      </p:sp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2" cstate="print">
            <a:lum bright="13000" contrast="-2000"/>
          </a:blip>
          <a:srcRect r="2158"/>
          <a:stretch>
            <a:fillRect/>
          </a:stretch>
        </p:blipFill>
        <p:spPr bwMode="auto">
          <a:xfrm>
            <a:off x="5775328" y="1494615"/>
            <a:ext cx="4918072" cy="33575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4" name="TextBox 23"/>
          <p:cNvSpPr txBox="1"/>
          <p:nvPr/>
        </p:nvSpPr>
        <p:spPr>
          <a:xfrm>
            <a:off x="703230" y="1383357"/>
            <a:ext cx="6061112" cy="50167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 smtClean="0"/>
              <a:t>Среднее количество заказов – 1000 в месяц</a:t>
            </a:r>
          </a:p>
          <a:p>
            <a:r>
              <a:rPr lang="ru-RU" dirty="0" smtClean="0"/>
              <a:t>Средний чек – 3 500 р.</a:t>
            </a:r>
          </a:p>
          <a:p>
            <a:endParaRPr lang="ru-RU" dirty="0" smtClean="0"/>
          </a:p>
          <a:p>
            <a:r>
              <a:rPr lang="ru-RU" dirty="0" smtClean="0"/>
              <a:t>Компания </a:t>
            </a:r>
            <a:r>
              <a:rPr lang="ru-RU" b="1" dirty="0" smtClean="0"/>
              <a:t>А</a:t>
            </a:r>
            <a:r>
              <a:rPr lang="ru-RU" dirty="0" smtClean="0"/>
              <a:t> возврат недоставки – 5%</a:t>
            </a:r>
          </a:p>
          <a:p>
            <a:r>
              <a:rPr lang="ru-RU" dirty="0" smtClean="0"/>
              <a:t>Компания </a:t>
            </a:r>
            <a:r>
              <a:rPr lang="ru-RU" b="1" dirty="0" smtClean="0"/>
              <a:t>Б</a:t>
            </a:r>
            <a:r>
              <a:rPr lang="ru-RU" dirty="0" smtClean="0"/>
              <a:t> возврат недоставки – 15%</a:t>
            </a:r>
          </a:p>
          <a:p>
            <a:endParaRPr lang="ru-RU" dirty="0" smtClean="0"/>
          </a:p>
          <a:p>
            <a:r>
              <a:rPr lang="ru-RU" dirty="0" smtClean="0"/>
              <a:t>(Экономия на стоимости доставки </a:t>
            </a:r>
          </a:p>
          <a:p>
            <a:r>
              <a:rPr lang="ru-RU" dirty="0" smtClean="0"/>
              <a:t>50 000 р. в месяц)</a:t>
            </a:r>
          </a:p>
          <a:p>
            <a:endParaRPr lang="ru-RU" dirty="0" smtClean="0"/>
          </a:p>
          <a:p>
            <a:r>
              <a:rPr lang="ru-RU" dirty="0" smtClean="0"/>
              <a:t>Выручка с компанией А: 3 325 000 р.</a:t>
            </a:r>
          </a:p>
          <a:p>
            <a:r>
              <a:rPr lang="ru-RU" dirty="0" smtClean="0"/>
              <a:t>Выручка с компанией Б: 2 975 000 р.</a:t>
            </a:r>
          </a:p>
          <a:p>
            <a:endParaRPr lang="ru-RU" dirty="0" smtClean="0"/>
          </a:p>
          <a:p>
            <a:endParaRPr lang="ru-RU" dirty="0" smtClean="0"/>
          </a:p>
          <a:p>
            <a:r>
              <a:rPr lang="ru-RU" dirty="0" smtClean="0"/>
              <a:t>«Потерянная» выручка – 350 000 р.</a:t>
            </a:r>
          </a:p>
          <a:p>
            <a:r>
              <a:rPr lang="ru-RU" dirty="0" smtClean="0"/>
              <a:t>Расходы на логистику </a:t>
            </a:r>
            <a:br>
              <a:rPr lang="ru-RU" dirty="0" smtClean="0"/>
            </a:br>
            <a:r>
              <a:rPr lang="ru-RU" dirty="0" smtClean="0"/>
              <a:t>возвратных заказов – 45 000 р.</a:t>
            </a:r>
            <a:endParaRPr lang="ru-RU" dirty="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31"/>
          <p:cNvGrpSpPr/>
          <p:nvPr/>
        </p:nvGrpSpPr>
        <p:grpSpPr>
          <a:xfrm>
            <a:off x="-2912" y="-3401"/>
            <a:ext cx="10696312" cy="7563495"/>
            <a:chOff x="-2912" y="-3401"/>
            <a:chExt cx="10696312" cy="7563495"/>
          </a:xfrm>
        </p:grpSpPr>
        <p:grpSp>
          <p:nvGrpSpPr>
            <p:cNvPr id="3" name="Группа 20"/>
            <p:cNvGrpSpPr/>
            <p:nvPr/>
          </p:nvGrpSpPr>
          <p:grpSpPr>
            <a:xfrm>
              <a:off x="0" y="-3401"/>
              <a:ext cx="10693400" cy="784430"/>
              <a:chOff x="0" y="-3401"/>
              <a:chExt cx="10693400" cy="784430"/>
            </a:xfrm>
          </p:grpSpPr>
          <p:sp>
            <p:nvSpPr>
              <p:cNvPr id="5" name="bk object 16"/>
              <p:cNvSpPr/>
              <p:nvPr/>
            </p:nvSpPr>
            <p:spPr>
              <a:xfrm>
                <a:off x="0" y="699749"/>
                <a:ext cx="10692130" cy="81280"/>
              </a:xfrm>
              <a:custGeom>
                <a:avLst/>
                <a:gdLst/>
                <a:ahLst/>
                <a:cxnLst/>
                <a:rect l="l" t="t" r="r" b="b"/>
                <a:pathLst>
                  <a:path w="10692130" h="81279">
                    <a:moveTo>
                      <a:pt x="0" y="80733"/>
                    </a:moveTo>
                    <a:lnTo>
                      <a:pt x="10692003" y="80733"/>
                    </a:lnTo>
                    <a:lnTo>
                      <a:pt x="10692003" y="0"/>
                    </a:lnTo>
                    <a:lnTo>
                      <a:pt x="0" y="0"/>
                    </a:lnTo>
                    <a:lnTo>
                      <a:pt x="0" y="80733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5400000" scaled="1"/>
                <a:tileRect/>
              </a:gra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6" name="bk object 17"/>
              <p:cNvSpPr/>
              <p:nvPr/>
            </p:nvSpPr>
            <p:spPr>
              <a:xfrm>
                <a:off x="0" y="-3157"/>
                <a:ext cx="10693400" cy="702945"/>
              </a:xfrm>
              <a:custGeom>
                <a:avLst/>
                <a:gdLst/>
                <a:ahLst/>
                <a:cxnLst/>
                <a:rect l="l" t="t" r="r" b="b"/>
                <a:pathLst>
                  <a:path w="10687050" h="702945">
                    <a:moveTo>
                      <a:pt x="0" y="702906"/>
                    </a:moveTo>
                    <a:lnTo>
                      <a:pt x="10686605" y="702906"/>
                    </a:lnTo>
                    <a:lnTo>
                      <a:pt x="10686605" y="0"/>
                    </a:lnTo>
                    <a:lnTo>
                      <a:pt x="0" y="0"/>
                    </a:lnTo>
                    <a:lnTo>
                      <a:pt x="0" y="702906"/>
                    </a:lnTo>
                    <a:close/>
                  </a:path>
                </a:pathLst>
              </a:custGeom>
              <a:solidFill>
                <a:srgbClr val="E30613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sp>
            <p:nvSpPr>
              <p:cNvPr id="7" name="bk object 19"/>
              <p:cNvSpPr/>
              <p:nvPr/>
            </p:nvSpPr>
            <p:spPr>
              <a:xfrm>
                <a:off x="0" y="-3157"/>
                <a:ext cx="1614170" cy="702129"/>
              </a:xfrm>
              <a:custGeom>
                <a:avLst/>
                <a:gdLst/>
                <a:ahLst/>
                <a:cxnLst/>
                <a:rect l="l" t="t" r="r" b="b"/>
                <a:pathLst>
                  <a:path w="1614170" h="704850">
                    <a:moveTo>
                      <a:pt x="1600723" y="0"/>
                    </a:moveTo>
                    <a:lnTo>
                      <a:pt x="0" y="0"/>
                    </a:lnTo>
                    <a:lnTo>
                      <a:pt x="0" y="704545"/>
                    </a:lnTo>
                    <a:lnTo>
                      <a:pt x="1313078" y="704545"/>
                    </a:lnTo>
                    <a:lnTo>
                      <a:pt x="1343177" y="675788"/>
                    </a:lnTo>
                    <a:lnTo>
                      <a:pt x="1374567" y="643564"/>
                    </a:lnTo>
                    <a:lnTo>
                      <a:pt x="1404280" y="610698"/>
                    </a:lnTo>
                    <a:lnTo>
                      <a:pt x="1432262" y="577234"/>
                    </a:lnTo>
                    <a:lnTo>
                      <a:pt x="1458460" y="543215"/>
                    </a:lnTo>
                    <a:lnTo>
                      <a:pt x="1482820" y="508684"/>
                    </a:lnTo>
                    <a:lnTo>
                      <a:pt x="1505287" y="473686"/>
                    </a:lnTo>
                    <a:lnTo>
                      <a:pt x="1525808" y="438263"/>
                    </a:lnTo>
                    <a:lnTo>
                      <a:pt x="1544329" y="402458"/>
                    </a:lnTo>
                    <a:lnTo>
                      <a:pt x="1560797" y="366316"/>
                    </a:lnTo>
                    <a:lnTo>
                      <a:pt x="1575156" y="329879"/>
                    </a:lnTo>
                    <a:lnTo>
                      <a:pt x="1587354" y="293190"/>
                    </a:lnTo>
                    <a:lnTo>
                      <a:pt x="1597336" y="256294"/>
                    </a:lnTo>
                    <a:lnTo>
                      <a:pt x="1610439" y="182052"/>
                    </a:lnTo>
                    <a:lnTo>
                      <a:pt x="1613963" y="104570"/>
                    </a:lnTo>
                    <a:lnTo>
                      <a:pt x="1611602" y="65277"/>
                    </a:lnTo>
                    <a:lnTo>
                      <a:pt x="1606434" y="26949"/>
                    </a:lnTo>
                    <a:lnTo>
                      <a:pt x="1600723" y="0"/>
                    </a:lnTo>
                    <a:close/>
                  </a:path>
                </a:pathLst>
              </a:custGeom>
              <a:solidFill>
                <a:srgbClr val="FFFFFF"/>
              </a:solidFill>
            </p:spPr>
            <p:txBody>
              <a:bodyPr wrap="square" lIns="0" tIns="0" rIns="0" bIns="0" rtlCol="0"/>
              <a:lstStyle/>
              <a:p>
                <a:endParaRPr/>
              </a:p>
            </p:txBody>
          </p:sp>
          <p:grpSp>
            <p:nvGrpSpPr>
              <p:cNvPr id="4" name="Группа 20"/>
              <p:cNvGrpSpPr/>
              <p:nvPr/>
            </p:nvGrpSpPr>
            <p:grpSpPr>
              <a:xfrm>
                <a:off x="274602" y="63492"/>
                <a:ext cx="857256" cy="573597"/>
                <a:chOff x="471488" y="246063"/>
                <a:chExt cx="1300163" cy="869950"/>
              </a:xfrm>
            </p:grpSpPr>
            <p:sp>
              <p:nvSpPr>
                <p:cNvPr id="11" name="Freeform 8"/>
                <p:cNvSpPr>
                  <a:spLocks/>
                </p:cNvSpPr>
                <p:nvPr/>
              </p:nvSpPr>
              <p:spPr bwMode="auto">
                <a:xfrm>
                  <a:off x="471488" y="246063"/>
                  <a:ext cx="1300163" cy="869950"/>
                </a:xfrm>
                <a:custGeom>
                  <a:avLst/>
                  <a:gdLst/>
                  <a:ahLst/>
                  <a:cxnLst>
                    <a:cxn ang="0">
                      <a:pos x="1860" y="22"/>
                    </a:cxn>
                    <a:cxn ang="0">
                      <a:pos x="2101" y="1"/>
                    </a:cxn>
                    <a:cxn ang="0">
                      <a:pos x="2326" y="5"/>
                    </a:cxn>
                    <a:cxn ang="0">
                      <a:pos x="2534" y="32"/>
                    </a:cxn>
                    <a:cxn ang="0">
                      <a:pos x="2722" y="82"/>
                    </a:cxn>
                    <a:cxn ang="0">
                      <a:pos x="2887" y="152"/>
                    </a:cxn>
                    <a:cxn ang="0">
                      <a:pos x="3027" y="242"/>
                    </a:cxn>
                    <a:cxn ang="0">
                      <a:pos x="3138" y="349"/>
                    </a:cxn>
                    <a:cxn ang="0">
                      <a:pos x="3218" y="475"/>
                    </a:cxn>
                    <a:cxn ang="0">
                      <a:pos x="3265" y="615"/>
                    </a:cxn>
                    <a:cxn ang="0">
                      <a:pos x="3276" y="771"/>
                    </a:cxn>
                    <a:cxn ang="0">
                      <a:pos x="3249" y="934"/>
                    </a:cxn>
                    <a:cxn ang="0">
                      <a:pos x="3187" y="1098"/>
                    </a:cxn>
                    <a:cxn ang="0">
                      <a:pos x="3090" y="1257"/>
                    </a:cxn>
                    <a:cxn ang="0">
                      <a:pos x="2966" y="1411"/>
                    </a:cxn>
                    <a:cxn ang="0">
                      <a:pos x="2815" y="1560"/>
                    </a:cxn>
                    <a:cxn ang="0">
                      <a:pos x="2639" y="1696"/>
                    </a:cxn>
                    <a:cxn ang="0">
                      <a:pos x="2441" y="1822"/>
                    </a:cxn>
                    <a:cxn ang="0">
                      <a:pos x="2226" y="1933"/>
                    </a:cxn>
                    <a:cxn ang="0">
                      <a:pos x="1996" y="2028"/>
                    </a:cxn>
                    <a:cxn ang="0">
                      <a:pos x="1751" y="2103"/>
                    </a:cxn>
                    <a:cxn ang="0">
                      <a:pos x="1500" y="2157"/>
                    </a:cxn>
                    <a:cxn ang="0">
                      <a:pos x="1255" y="2185"/>
                    </a:cxn>
                    <a:cxn ang="0">
                      <a:pos x="1025" y="2189"/>
                    </a:cxn>
                    <a:cxn ang="0">
                      <a:pos x="810" y="2170"/>
                    </a:cxn>
                    <a:cxn ang="0">
                      <a:pos x="615" y="2127"/>
                    </a:cxn>
                    <a:cxn ang="0">
                      <a:pos x="443" y="2063"/>
                    </a:cxn>
                    <a:cxn ang="0">
                      <a:pos x="294" y="1980"/>
                    </a:cxn>
                    <a:cxn ang="0">
                      <a:pos x="173" y="1879"/>
                    </a:cxn>
                    <a:cxn ang="0">
                      <a:pos x="82" y="1758"/>
                    </a:cxn>
                    <a:cxn ang="0">
                      <a:pos x="24" y="1623"/>
                    </a:cxn>
                    <a:cxn ang="0">
                      <a:pos x="0" y="1472"/>
                    </a:cxn>
                    <a:cxn ang="0">
                      <a:pos x="15" y="1310"/>
                    </a:cxn>
                    <a:cxn ang="0">
                      <a:pos x="66" y="1147"/>
                    </a:cxn>
                    <a:cxn ang="0">
                      <a:pos x="151" y="986"/>
                    </a:cxn>
                    <a:cxn ang="0">
                      <a:pos x="267" y="829"/>
                    </a:cxn>
                    <a:cxn ang="0">
                      <a:pos x="410" y="679"/>
                    </a:cxn>
                    <a:cxn ang="0">
                      <a:pos x="578" y="538"/>
                    </a:cxn>
                    <a:cxn ang="0">
                      <a:pos x="768" y="408"/>
                    </a:cxn>
                    <a:cxn ang="0">
                      <a:pos x="978" y="292"/>
                    </a:cxn>
                    <a:cxn ang="0">
                      <a:pos x="1204" y="192"/>
                    </a:cxn>
                    <a:cxn ang="0">
                      <a:pos x="1443" y="110"/>
                    </a:cxn>
                    <a:cxn ang="0">
                      <a:pos x="1693" y="48"/>
                    </a:cxn>
                  </a:cxnLst>
                  <a:rect l="0" t="0" r="r" b="b"/>
                  <a:pathLst>
                    <a:path w="3276" h="2190">
                      <a:moveTo>
                        <a:pt x="1693" y="48"/>
                      </a:moveTo>
                      <a:lnTo>
                        <a:pt x="1777" y="33"/>
                      </a:lnTo>
                      <a:lnTo>
                        <a:pt x="1860" y="22"/>
                      </a:lnTo>
                      <a:lnTo>
                        <a:pt x="1941" y="11"/>
                      </a:lnTo>
                      <a:lnTo>
                        <a:pt x="2022" y="5"/>
                      </a:lnTo>
                      <a:lnTo>
                        <a:pt x="2101" y="1"/>
                      </a:lnTo>
                      <a:lnTo>
                        <a:pt x="2178" y="0"/>
                      </a:lnTo>
                      <a:lnTo>
                        <a:pt x="2253" y="1"/>
                      </a:lnTo>
                      <a:lnTo>
                        <a:pt x="2326" y="5"/>
                      </a:lnTo>
                      <a:lnTo>
                        <a:pt x="2397" y="11"/>
                      </a:lnTo>
                      <a:lnTo>
                        <a:pt x="2466" y="20"/>
                      </a:lnTo>
                      <a:lnTo>
                        <a:pt x="2534" y="32"/>
                      </a:lnTo>
                      <a:lnTo>
                        <a:pt x="2599" y="47"/>
                      </a:lnTo>
                      <a:lnTo>
                        <a:pt x="2661" y="63"/>
                      </a:lnTo>
                      <a:lnTo>
                        <a:pt x="2722" y="82"/>
                      </a:lnTo>
                      <a:lnTo>
                        <a:pt x="2780" y="103"/>
                      </a:lnTo>
                      <a:lnTo>
                        <a:pt x="2835" y="127"/>
                      </a:lnTo>
                      <a:lnTo>
                        <a:pt x="2887" y="152"/>
                      </a:lnTo>
                      <a:lnTo>
                        <a:pt x="2937" y="180"/>
                      </a:lnTo>
                      <a:lnTo>
                        <a:pt x="2983" y="210"/>
                      </a:lnTo>
                      <a:lnTo>
                        <a:pt x="3027" y="242"/>
                      </a:lnTo>
                      <a:lnTo>
                        <a:pt x="3068" y="276"/>
                      </a:lnTo>
                      <a:lnTo>
                        <a:pt x="3104" y="311"/>
                      </a:lnTo>
                      <a:lnTo>
                        <a:pt x="3138" y="349"/>
                      </a:lnTo>
                      <a:lnTo>
                        <a:pt x="3169" y="390"/>
                      </a:lnTo>
                      <a:lnTo>
                        <a:pt x="3195" y="432"/>
                      </a:lnTo>
                      <a:lnTo>
                        <a:pt x="3218" y="475"/>
                      </a:lnTo>
                      <a:lnTo>
                        <a:pt x="3238" y="520"/>
                      </a:lnTo>
                      <a:lnTo>
                        <a:pt x="3254" y="567"/>
                      </a:lnTo>
                      <a:lnTo>
                        <a:pt x="3265" y="615"/>
                      </a:lnTo>
                      <a:lnTo>
                        <a:pt x="3273" y="666"/>
                      </a:lnTo>
                      <a:lnTo>
                        <a:pt x="3276" y="718"/>
                      </a:lnTo>
                      <a:lnTo>
                        <a:pt x="3276" y="771"/>
                      </a:lnTo>
                      <a:lnTo>
                        <a:pt x="3271" y="825"/>
                      </a:lnTo>
                      <a:lnTo>
                        <a:pt x="3262" y="880"/>
                      </a:lnTo>
                      <a:lnTo>
                        <a:pt x="3249" y="934"/>
                      </a:lnTo>
                      <a:lnTo>
                        <a:pt x="3232" y="989"/>
                      </a:lnTo>
                      <a:lnTo>
                        <a:pt x="3211" y="1043"/>
                      </a:lnTo>
                      <a:lnTo>
                        <a:pt x="3187" y="1098"/>
                      </a:lnTo>
                      <a:lnTo>
                        <a:pt x="3157" y="1151"/>
                      </a:lnTo>
                      <a:lnTo>
                        <a:pt x="3126" y="1204"/>
                      </a:lnTo>
                      <a:lnTo>
                        <a:pt x="3090" y="1257"/>
                      </a:lnTo>
                      <a:lnTo>
                        <a:pt x="3052" y="1309"/>
                      </a:lnTo>
                      <a:lnTo>
                        <a:pt x="3011" y="1361"/>
                      </a:lnTo>
                      <a:lnTo>
                        <a:pt x="2966" y="1411"/>
                      </a:lnTo>
                      <a:lnTo>
                        <a:pt x="2918" y="1462"/>
                      </a:lnTo>
                      <a:lnTo>
                        <a:pt x="2868" y="1511"/>
                      </a:lnTo>
                      <a:lnTo>
                        <a:pt x="2815" y="1560"/>
                      </a:lnTo>
                      <a:lnTo>
                        <a:pt x="2758" y="1606"/>
                      </a:lnTo>
                      <a:lnTo>
                        <a:pt x="2699" y="1652"/>
                      </a:lnTo>
                      <a:lnTo>
                        <a:pt x="2639" y="1696"/>
                      </a:lnTo>
                      <a:lnTo>
                        <a:pt x="2575" y="1739"/>
                      </a:lnTo>
                      <a:lnTo>
                        <a:pt x="2510" y="1781"/>
                      </a:lnTo>
                      <a:lnTo>
                        <a:pt x="2441" y="1822"/>
                      </a:lnTo>
                      <a:lnTo>
                        <a:pt x="2372" y="1861"/>
                      </a:lnTo>
                      <a:lnTo>
                        <a:pt x="2299" y="1898"/>
                      </a:lnTo>
                      <a:lnTo>
                        <a:pt x="2226" y="1933"/>
                      </a:lnTo>
                      <a:lnTo>
                        <a:pt x="2150" y="1967"/>
                      </a:lnTo>
                      <a:lnTo>
                        <a:pt x="2074" y="1998"/>
                      </a:lnTo>
                      <a:lnTo>
                        <a:pt x="1996" y="2028"/>
                      </a:lnTo>
                      <a:lnTo>
                        <a:pt x="1915" y="2055"/>
                      </a:lnTo>
                      <a:lnTo>
                        <a:pt x="1834" y="2080"/>
                      </a:lnTo>
                      <a:lnTo>
                        <a:pt x="1751" y="2103"/>
                      </a:lnTo>
                      <a:lnTo>
                        <a:pt x="1668" y="2123"/>
                      </a:lnTo>
                      <a:lnTo>
                        <a:pt x="1584" y="2142"/>
                      </a:lnTo>
                      <a:lnTo>
                        <a:pt x="1500" y="2157"/>
                      </a:lnTo>
                      <a:lnTo>
                        <a:pt x="1417" y="2168"/>
                      </a:lnTo>
                      <a:lnTo>
                        <a:pt x="1335" y="2179"/>
                      </a:lnTo>
                      <a:lnTo>
                        <a:pt x="1255" y="2185"/>
                      </a:lnTo>
                      <a:lnTo>
                        <a:pt x="1177" y="2189"/>
                      </a:lnTo>
                      <a:lnTo>
                        <a:pt x="1100" y="2190"/>
                      </a:lnTo>
                      <a:lnTo>
                        <a:pt x="1025" y="2189"/>
                      </a:lnTo>
                      <a:lnTo>
                        <a:pt x="952" y="2185"/>
                      </a:lnTo>
                      <a:lnTo>
                        <a:pt x="880" y="2179"/>
                      </a:lnTo>
                      <a:lnTo>
                        <a:pt x="810" y="2170"/>
                      </a:lnTo>
                      <a:lnTo>
                        <a:pt x="743" y="2158"/>
                      </a:lnTo>
                      <a:lnTo>
                        <a:pt x="678" y="2143"/>
                      </a:lnTo>
                      <a:lnTo>
                        <a:pt x="615" y="2127"/>
                      </a:lnTo>
                      <a:lnTo>
                        <a:pt x="556" y="2108"/>
                      </a:lnTo>
                      <a:lnTo>
                        <a:pt x="497" y="2087"/>
                      </a:lnTo>
                      <a:lnTo>
                        <a:pt x="443" y="2063"/>
                      </a:lnTo>
                      <a:lnTo>
                        <a:pt x="390" y="2038"/>
                      </a:lnTo>
                      <a:lnTo>
                        <a:pt x="340" y="2010"/>
                      </a:lnTo>
                      <a:lnTo>
                        <a:pt x="294" y="1980"/>
                      </a:lnTo>
                      <a:lnTo>
                        <a:pt x="251" y="1948"/>
                      </a:lnTo>
                      <a:lnTo>
                        <a:pt x="210" y="1914"/>
                      </a:lnTo>
                      <a:lnTo>
                        <a:pt x="173" y="1879"/>
                      </a:lnTo>
                      <a:lnTo>
                        <a:pt x="139" y="1841"/>
                      </a:lnTo>
                      <a:lnTo>
                        <a:pt x="109" y="1800"/>
                      </a:lnTo>
                      <a:lnTo>
                        <a:pt x="82" y="1758"/>
                      </a:lnTo>
                      <a:lnTo>
                        <a:pt x="58" y="1715"/>
                      </a:lnTo>
                      <a:lnTo>
                        <a:pt x="39" y="1670"/>
                      </a:lnTo>
                      <a:lnTo>
                        <a:pt x="24" y="1623"/>
                      </a:lnTo>
                      <a:lnTo>
                        <a:pt x="11" y="1575"/>
                      </a:lnTo>
                      <a:lnTo>
                        <a:pt x="4" y="1524"/>
                      </a:lnTo>
                      <a:lnTo>
                        <a:pt x="0" y="1472"/>
                      </a:lnTo>
                      <a:lnTo>
                        <a:pt x="1" y="1419"/>
                      </a:lnTo>
                      <a:lnTo>
                        <a:pt x="6" y="1365"/>
                      </a:lnTo>
                      <a:lnTo>
                        <a:pt x="15" y="1310"/>
                      </a:lnTo>
                      <a:lnTo>
                        <a:pt x="28" y="1256"/>
                      </a:lnTo>
                      <a:lnTo>
                        <a:pt x="46" y="1201"/>
                      </a:lnTo>
                      <a:lnTo>
                        <a:pt x="66" y="1147"/>
                      </a:lnTo>
                      <a:lnTo>
                        <a:pt x="91" y="1092"/>
                      </a:lnTo>
                      <a:lnTo>
                        <a:pt x="119" y="1039"/>
                      </a:lnTo>
                      <a:lnTo>
                        <a:pt x="151" y="986"/>
                      </a:lnTo>
                      <a:lnTo>
                        <a:pt x="186" y="933"/>
                      </a:lnTo>
                      <a:lnTo>
                        <a:pt x="225" y="881"/>
                      </a:lnTo>
                      <a:lnTo>
                        <a:pt x="267" y="829"/>
                      </a:lnTo>
                      <a:lnTo>
                        <a:pt x="311" y="779"/>
                      </a:lnTo>
                      <a:lnTo>
                        <a:pt x="359" y="728"/>
                      </a:lnTo>
                      <a:lnTo>
                        <a:pt x="410" y="679"/>
                      </a:lnTo>
                      <a:lnTo>
                        <a:pt x="463" y="630"/>
                      </a:lnTo>
                      <a:lnTo>
                        <a:pt x="519" y="584"/>
                      </a:lnTo>
                      <a:lnTo>
                        <a:pt x="578" y="538"/>
                      </a:lnTo>
                      <a:lnTo>
                        <a:pt x="639" y="494"/>
                      </a:lnTo>
                      <a:lnTo>
                        <a:pt x="702" y="451"/>
                      </a:lnTo>
                      <a:lnTo>
                        <a:pt x="768" y="408"/>
                      </a:lnTo>
                      <a:lnTo>
                        <a:pt x="837" y="368"/>
                      </a:lnTo>
                      <a:lnTo>
                        <a:pt x="906" y="329"/>
                      </a:lnTo>
                      <a:lnTo>
                        <a:pt x="978" y="292"/>
                      </a:lnTo>
                      <a:lnTo>
                        <a:pt x="1052" y="257"/>
                      </a:lnTo>
                      <a:lnTo>
                        <a:pt x="1126" y="223"/>
                      </a:lnTo>
                      <a:lnTo>
                        <a:pt x="1204" y="192"/>
                      </a:lnTo>
                      <a:lnTo>
                        <a:pt x="1282" y="162"/>
                      </a:lnTo>
                      <a:lnTo>
                        <a:pt x="1362" y="135"/>
                      </a:lnTo>
                      <a:lnTo>
                        <a:pt x="1443" y="110"/>
                      </a:lnTo>
                      <a:lnTo>
                        <a:pt x="1525" y="87"/>
                      </a:lnTo>
                      <a:lnTo>
                        <a:pt x="1608" y="67"/>
                      </a:lnTo>
                      <a:lnTo>
                        <a:pt x="1693" y="48"/>
                      </a:lnTo>
                      <a:close/>
                    </a:path>
                  </a:pathLst>
                </a:custGeom>
                <a:solidFill>
                  <a:srgbClr val="FEFEFE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2" name="Freeform 9"/>
                <p:cNvSpPr>
                  <a:spLocks noEditPoints="1"/>
                </p:cNvSpPr>
                <p:nvPr/>
              </p:nvSpPr>
              <p:spPr bwMode="auto">
                <a:xfrm>
                  <a:off x="549275" y="339726"/>
                  <a:ext cx="1144588" cy="682625"/>
                </a:xfrm>
                <a:custGeom>
                  <a:avLst/>
                  <a:gdLst/>
                  <a:ahLst/>
                  <a:cxnLst>
                    <a:cxn ang="0">
                      <a:pos x="1187" y="52"/>
                    </a:cxn>
                    <a:cxn ang="0">
                      <a:pos x="224" y="598"/>
                    </a:cxn>
                    <a:cxn ang="0">
                      <a:pos x="205" y="711"/>
                    </a:cxn>
                    <a:cxn ang="0">
                      <a:pos x="948" y="299"/>
                    </a:cxn>
                    <a:cxn ang="0">
                      <a:pos x="376" y="792"/>
                    </a:cxn>
                    <a:cxn ang="0">
                      <a:pos x="362" y="1325"/>
                    </a:cxn>
                    <a:cxn ang="0">
                      <a:pos x="1079" y="1708"/>
                    </a:cxn>
                    <a:cxn ang="0">
                      <a:pos x="2143" y="1495"/>
                    </a:cxn>
                    <a:cxn ang="0">
                      <a:pos x="2832" y="844"/>
                    </a:cxn>
                    <a:cxn ang="0">
                      <a:pos x="2213" y="1314"/>
                    </a:cxn>
                    <a:cxn ang="0">
                      <a:pos x="2337" y="1149"/>
                    </a:cxn>
                    <a:cxn ang="0">
                      <a:pos x="2578" y="575"/>
                    </a:cxn>
                    <a:cxn ang="0">
                      <a:pos x="2311" y="190"/>
                    </a:cxn>
                    <a:cxn ang="0">
                      <a:pos x="1895" y="1011"/>
                    </a:cxn>
                    <a:cxn ang="0">
                      <a:pos x="1855" y="1126"/>
                    </a:cxn>
                    <a:cxn ang="0">
                      <a:pos x="1901" y="1173"/>
                    </a:cxn>
                    <a:cxn ang="0">
                      <a:pos x="1878" y="1214"/>
                    </a:cxn>
                    <a:cxn ang="0">
                      <a:pos x="2008" y="1106"/>
                    </a:cxn>
                    <a:cxn ang="0">
                      <a:pos x="1911" y="1052"/>
                    </a:cxn>
                    <a:cxn ang="0">
                      <a:pos x="1768" y="1011"/>
                    </a:cxn>
                    <a:cxn ang="0">
                      <a:pos x="1607" y="1101"/>
                    </a:cxn>
                    <a:cxn ang="0">
                      <a:pos x="1717" y="1166"/>
                    </a:cxn>
                    <a:cxn ang="0">
                      <a:pos x="1599" y="1201"/>
                    </a:cxn>
                    <a:cxn ang="0">
                      <a:pos x="1789" y="1146"/>
                    </a:cxn>
                    <a:cxn ang="0">
                      <a:pos x="1673" y="1070"/>
                    </a:cxn>
                    <a:cxn ang="0">
                      <a:pos x="1579" y="1071"/>
                    </a:cxn>
                    <a:cxn ang="0">
                      <a:pos x="1413" y="1030"/>
                    </a:cxn>
                    <a:cxn ang="0">
                      <a:pos x="1437" y="1214"/>
                    </a:cxn>
                    <a:cxn ang="0">
                      <a:pos x="1475" y="1169"/>
                    </a:cxn>
                    <a:cxn ang="0">
                      <a:pos x="1501" y="1054"/>
                    </a:cxn>
                    <a:cxn ang="0">
                      <a:pos x="1299" y="1064"/>
                    </a:cxn>
                    <a:cxn ang="0">
                      <a:pos x="1303" y="1012"/>
                    </a:cxn>
                    <a:cxn ang="0">
                      <a:pos x="1087" y="1211"/>
                    </a:cxn>
                    <a:cxn ang="0">
                      <a:pos x="1140" y="1017"/>
                    </a:cxn>
                    <a:cxn ang="0">
                      <a:pos x="1077" y="1138"/>
                    </a:cxn>
                    <a:cxn ang="0">
                      <a:pos x="1035" y="1064"/>
                    </a:cxn>
                    <a:cxn ang="0">
                      <a:pos x="769" y="1212"/>
                    </a:cxn>
                    <a:cxn ang="0">
                      <a:pos x="649" y="1008"/>
                    </a:cxn>
                    <a:cxn ang="0">
                      <a:pos x="496" y="1169"/>
                    </a:cxn>
                    <a:cxn ang="0">
                      <a:pos x="674" y="1184"/>
                    </a:cxn>
                    <a:cxn ang="0">
                      <a:pos x="573" y="1087"/>
                    </a:cxn>
                    <a:cxn ang="0">
                      <a:pos x="2219" y="599"/>
                    </a:cxn>
                    <a:cxn ang="0">
                      <a:pos x="2185" y="787"/>
                    </a:cxn>
                    <a:cxn ang="0">
                      <a:pos x="2261" y="746"/>
                    </a:cxn>
                    <a:cxn ang="0">
                      <a:pos x="2337" y="541"/>
                    </a:cxn>
                    <a:cxn ang="0">
                      <a:pos x="1926" y="540"/>
                    </a:cxn>
                    <a:cxn ang="0">
                      <a:pos x="1613" y="576"/>
                    </a:cxn>
                    <a:cxn ang="0">
                      <a:pos x="1790" y="761"/>
                    </a:cxn>
                    <a:cxn ang="0">
                      <a:pos x="1665" y="816"/>
                    </a:cxn>
                    <a:cxn ang="0">
                      <a:pos x="1703" y="918"/>
                    </a:cxn>
                    <a:cxn ang="0">
                      <a:pos x="1909" y="740"/>
                    </a:cxn>
                    <a:cxn ang="0">
                      <a:pos x="1702" y="637"/>
                    </a:cxn>
                    <a:cxn ang="0">
                      <a:pos x="1321" y="597"/>
                    </a:cxn>
                    <a:cxn ang="0">
                      <a:pos x="1321" y="597"/>
                    </a:cxn>
                    <a:cxn ang="0">
                      <a:pos x="1550" y="599"/>
                    </a:cxn>
                    <a:cxn ang="0">
                      <a:pos x="1142" y="585"/>
                    </a:cxn>
                    <a:cxn ang="0">
                      <a:pos x="858" y="532"/>
                    </a:cxn>
                    <a:cxn ang="0">
                      <a:pos x="864" y="736"/>
                    </a:cxn>
                    <a:cxn ang="0">
                      <a:pos x="896" y="828"/>
                    </a:cxn>
                    <a:cxn ang="0">
                      <a:pos x="835" y="913"/>
                    </a:cxn>
                    <a:cxn ang="0">
                      <a:pos x="1116" y="774"/>
                    </a:cxn>
                    <a:cxn ang="0">
                      <a:pos x="912" y="654"/>
                    </a:cxn>
                    <a:cxn ang="0">
                      <a:pos x="1034" y="612"/>
                    </a:cxn>
                  </a:cxnLst>
                  <a:rect l="0" t="0" r="r" b="b"/>
                  <a:pathLst>
                    <a:path w="2880" h="1720">
                      <a:moveTo>
                        <a:pt x="2185" y="121"/>
                      </a:moveTo>
                      <a:lnTo>
                        <a:pt x="2142" y="102"/>
                      </a:lnTo>
                      <a:lnTo>
                        <a:pt x="2098" y="84"/>
                      </a:lnTo>
                      <a:lnTo>
                        <a:pt x="2052" y="68"/>
                      </a:lnTo>
                      <a:lnTo>
                        <a:pt x="2007" y="54"/>
                      </a:lnTo>
                      <a:lnTo>
                        <a:pt x="1960" y="42"/>
                      </a:lnTo>
                      <a:lnTo>
                        <a:pt x="1913" y="31"/>
                      </a:lnTo>
                      <a:lnTo>
                        <a:pt x="1866" y="22"/>
                      </a:lnTo>
                      <a:lnTo>
                        <a:pt x="1820" y="14"/>
                      </a:lnTo>
                      <a:lnTo>
                        <a:pt x="1764" y="8"/>
                      </a:lnTo>
                      <a:lnTo>
                        <a:pt x="1709" y="4"/>
                      </a:lnTo>
                      <a:lnTo>
                        <a:pt x="1654" y="2"/>
                      </a:lnTo>
                      <a:lnTo>
                        <a:pt x="1599" y="0"/>
                      </a:lnTo>
                      <a:lnTo>
                        <a:pt x="1544" y="2"/>
                      </a:lnTo>
                      <a:lnTo>
                        <a:pt x="1489" y="4"/>
                      </a:lnTo>
                      <a:lnTo>
                        <a:pt x="1434" y="9"/>
                      </a:lnTo>
                      <a:lnTo>
                        <a:pt x="1379" y="16"/>
                      </a:lnTo>
                      <a:lnTo>
                        <a:pt x="1331" y="23"/>
                      </a:lnTo>
                      <a:lnTo>
                        <a:pt x="1283" y="31"/>
                      </a:lnTo>
                      <a:lnTo>
                        <a:pt x="1235" y="41"/>
                      </a:lnTo>
                      <a:lnTo>
                        <a:pt x="1187" y="52"/>
                      </a:lnTo>
                      <a:lnTo>
                        <a:pt x="1140" y="65"/>
                      </a:lnTo>
                      <a:lnTo>
                        <a:pt x="1092" y="79"/>
                      </a:lnTo>
                      <a:lnTo>
                        <a:pt x="1044" y="94"/>
                      </a:lnTo>
                      <a:lnTo>
                        <a:pt x="997" y="111"/>
                      </a:lnTo>
                      <a:lnTo>
                        <a:pt x="950" y="128"/>
                      </a:lnTo>
                      <a:lnTo>
                        <a:pt x="903" y="147"/>
                      </a:lnTo>
                      <a:lnTo>
                        <a:pt x="858" y="166"/>
                      </a:lnTo>
                      <a:lnTo>
                        <a:pt x="812" y="187"/>
                      </a:lnTo>
                      <a:lnTo>
                        <a:pt x="768" y="208"/>
                      </a:lnTo>
                      <a:lnTo>
                        <a:pt x="724" y="231"/>
                      </a:lnTo>
                      <a:lnTo>
                        <a:pt x="681" y="254"/>
                      </a:lnTo>
                      <a:lnTo>
                        <a:pt x="639" y="278"/>
                      </a:lnTo>
                      <a:lnTo>
                        <a:pt x="591" y="306"/>
                      </a:lnTo>
                      <a:lnTo>
                        <a:pt x="543" y="336"/>
                      </a:lnTo>
                      <a:lnTo>
                        <a:pt x="495" y="369"/>
                      </a:lnTo>
                      <a:lnTo>
                        <a:pt x="446" y="403"/>
                      </a:lnTo>
                      <a:lnTo>
                        <a:pt x="400" y="438"/>
                      </a:lnTo>
                      <a:lnTo>
                        <a:pt x="354" y="475"/>
                      </a:lnTo>
                      <a:lnTo>
                        <a:pt x="309" y="514"/>
                      </a:lnTo>
                      <a:lnTo>
                        <a:pt x="265" y="556"/>
                      </a:lnTo>
                      <a:lnTo>
                        <a:pt x="224" y="598"/>
                      </a:lnTo>
                      <a:lnTo>
                        <a:pt x="184" y="642"/>
                      </a:lnTo>
                      <a:lnTo>
                        <a:pt x="166" y="664"/>
                      </a:lnTo>
                      <a:lnTo>
                        <a:pt x="147" y="688"/>
                      </a:lnTo>
                      <a:lnTo>
                        <a:pt x="129" y="711"/>
                      </a:lnTo>
                      <a:lnTo>
                        <a:pt x="112" y="735"/>
                      </a:lnTo>
                      <a:lnTo>
                        <a:pt x="95" y="759"/>
                      </a:lnTo>
                      <a:lnTo>
                        <a:pt x="79" y="783"/>
                      </a:lnTo>
                      <a:lnTo>
                        <a:pt x="64" y="808"/>
                      </a:lnTo>
                      <a:lnTo>
                        <a:pt x="49" y="832"/>
                      </a:lnTo>
                      <a:lnTo>
                        <a:pt x="36" y="859"/>
                      </a:lnTo>
                      <a:lnTo>
                        <a:pt x="23" y="884"/>
                      </a:lnTo>
                      <a:lnTo>
                        <a:pt x="11" y="911"/>
                      </a:lnTo>
                      <a:lnTo>
                        <a:pt x="0" y="937"/>
                      </a:lnTo>
                      <a:lnTo>
                        <a:pt x="24" y="906"/>
                      </a:lnTo>
                      <a:lnTo>
                        <a:pt x="48" y="876"/>
                      </a:lnTo>
                      <a:lnTo>
                        <a:pt x="73" y="846"/>
                      </a:lnTo>
                      <a:lnTo>
                        <a:pt x="98" y="818"/>
                      </a:lnTo>
                      <a:lnTo>
                        <a:pt x="124" y="790"/>
                      </a:lnTo>
                      <a:lnTo>
                        <a:pt x="150" y="763"/>
                      </a:lnTo>
                      <a:lnTo>
                        <a:pt x="177" y="736"/>
                      </a:lnTo>
                      <a:lnTo>
                        <a:pt x="205" y="711"/>
                      </a:lnTo>
                      <a:lnTo>
                        <a:pt x="233" y="685"/>
                      </a:lnTo>
                      <a:lnTo>
                        <a:pt x="262" y="661"/>
                      </a:lnTo>
                      <a:lnTo>
                        <a:pt x="290" y="637"/>
                      </a:lnTo>
                      <a:lnTo>
                        <a:pt x="319" y="614"/>
                      </a:lnTo>
                      <a:lnTo>
                        <a:pt x="349" y="592"/>
                      </a:lnTo>
                      <a:lnTo>
                        <a:pt x="379" y="570"/>
                      </a:lnTo>
                      <a:lnTo>
                        <a:pt x="410" y="550"/>
                      </a:lnTo>
                      <a:lnTo>
                        <a:pt x="440" y="530"/>
                      </a:lnTo>
                      <a:lnTo>
                        <a:pt x="472" y="509"/>
                      </a:lnTo>
                      <a:lnTo>
                        <a:pt x="503" y="490"/>
                      </a:lnTo>
                      <a:lnTo>
                        <a:pt x="535" y="473"/>
                      </a:lnTo>
                      <a:lnTo>
                        <a:pt x="568" y="455"/>
                      </a:lnTo>
                      <a:lnTo>
                        <a:pt x="601" y="437"/>
                      </a:lnTo>
                      <a:lnTo>
                        <a:pt x="634" y="421"/>
                      </a:lnTo>
                      <a:lnTo>
                        <a:pt x="667" y="404"/>
                      </a:lnTo>
                      <a:lnTo>
                        <a:pt x="701" y="389"/>
                      </a:lnTo>
                      <a:lnTo>
                        <a:pt x="769" y="360"/>
                      </a:lnTo>
                      <a:lnTo>
                        <a:pt x="837" y="333"/>
                      </a:lnTo>
                      <a:lnTo>
                        <a:pt x="908" y="309"/>
                      </a:lnTo>
                      <a:lnTo>
                        <a:pt x="979" y="287"/>
                      </a:lnTo>
                      <a:lnTo>
                        <a:pt x="948" y="299"/>
                      </a:lnTo>
                      <a:lnTo>
                        <a:pt x="916" y="313"/>
                      </a:lnTo>
                      <a:lnTo>
                        <a:pt x="884" y="328"/>
                      </a:lnTo>
                      <a:lnTo>
                        <a:pt x="853" y="345"/>
                      </a:lnTo>
                      <a:lnTo>
                        <a:pt x="821" y="361"/>
                      </a:lnTo>
                      <a:lnTo>
                        <a:pt x="789" y="380"/>
                      </a:lnTo>
                      <a:lnTo>
                        <a:pt x="758" y="399"/>
                      </a:lnTo>
                      <a:lnTo>
                        <a:pt x="727" y="419"/>
                      </a:lnTo>
                      <a:lnTo>
                        <a:pt x="697" y="441"/>
                      </a:lnTo>
                      <a:lnTo>
                        <a:pt x="667" y="463"/>
                      </a:lnTo>
                      <a:lnTo>
                        <a:pt x="638" y="485"/>
                      </a:lnTo>
                      <a:lnTo>
                        <a:pt x="608" y="509"/>
                      </a:lnTo>
                      <a:lnTo>
                        <a:pt x="581" y="535"/>
                      </a:lnTo>
                      <a:lnTo>
                        <a:pt x="553" y="560"/>
                      </a:lnTo>
                      <a:lnTo>
                        <a:pt x="527" y="587"/>
                      </a:lnTo>
                      <a:lnTo>
                        <a:pt x="502" y="613"/>
                      </a:lnTo>
                      <a:lnTo>
                        <a:pt x="477" y="641"/>
                      </a:lnTo>
                      <a:lnTo>
                        <a:pt x="454" y="670"/>
                      </a:lnTo>
                      <a:lnTo>
                        <a:pt x="433" y="699"/>
                      </a:lnTo>
                      <a:lnTo>
                        <a:pt x="412" y="730"/>
                      </a:lnTo>
                      <a:lnTo>
                        <a:pt x="393" y="760"/>
                      </a:lnTo>
                      <a:lnTo>
                        <a:pt x="376" y="792"/>
                      </a:lnTo>
                      <a:lnTo>
                        <a:pt x="359" y="825"/>
                      </a:lnTo>
                      <a:lnTo>
                        <a:pt x="345" y="856"/>
                      </a:lnTo>
                      <a:lnTo>
                        <a:pt x="333" y="890"/>
                      </a:lnTo>
                      <a:lnTo>
                        <a:pt x="321" y="925"/>
                      </a:lnTo>
                      <a:lnTo>
                        <a:pt x="312" y="959"/>
                      </a:lnTo>
                      <a:lnTo>
                        <a:pt x="306" y="993"/>
                      </a:lnTo>
                      <a:lnTo>
                        <a:pt x="301" y="1030"/>
                      </a:lnTo>
                      <a:lnTo>
                        <a:pt x="298" y="1065"/>
                      </a:lnTo>
                      <a:lnTo>
                        <a:pt x="298" y="1102"/>
                      </a:lnTo>
                      <a:lnTo>
                        <a:pt x="300" y="1138"/>
                      </a:lnTo>
                      <a:lnTo>
                        <a:pt x="302" y="1156"/>
                      </a:lnTo>
                      <a:lnTo>
                        <a:pt x="305" y="1174"/>
                      </a:lnTo>
                      <a:lnTo>
                        <a:pt x="307" y="1192"/>
                      </a:lnTo>
                      <a:lnTo>
                        <a:pt x="312" y="1209"/>
                      </a:lnTo>
                      <a:lnTo>
                        <a:pt x="317" y="1226"/>
                      </a:lnTo>
                      <a:lnTo>
                        <a:pt x="322" y="1242"/>
                      </a:lnTo>
                      <a:lnTo>
                        <a:pt x="329" y="1260"/>
                      </a:lnTo>
                      <a:lnTo>
                        <a:pt x="336" y="1276"/>
                      </a:lnTo>
                      <a:lnTo>
                        <a:pt x="344" y="1293"/>
                      </a:lnTo>
                      <a:lnTo>
                        <a:pt x="352" y="1309"/>
                      </a:lnTo>
                      <a:lnTo>
                        <a:pt x="362" y="1325"/>
                      </a:lnTo>
                      <a:lnTo>
                        <a:pt x="371" y="1341"/>
                      </a:lnTo>
                      <a:lnTo>
                        <a:pt x="382" y="1356"/>
                      </a:lnTo>
                      <a:lnTo>
                        <a:pt x="392" y="1371"/>
                      </a:lnTo>
                      <a:lnTo>
                        <a:pt x="405" y="1387"/>
                      </a:lnTo>
                      <a:lnTo>
                        <a:pt x="416" y="1402"/>
                      </a:lnTo>
                      <a:lnTo>
                        <a:pt x="443" y="1430"/>
                      </a:lnTo>
                      <a:lnTo>
                        <a:pt x="472" y="1457"/>
                      </a:lnTo>
                      <a:lnTo>
                        <a:pt x="502" y="1484"/>
                      </a:lnTo>
                      <a:lnTo>
                        <a:pt x="535" y="1511"/>
                      </a:lnTo>
                      <a:lnTo>
                        <a:pt x="570" y="1535"/>
                      </a:lnTo>
                      <a:lnTo>
                        <a:pt x="607" y="1557"/>
                      </a:lnTo>
                      <a:lnTo>
                        <a:pt x="645" y="1579"/>
                      </a:lnTo>
                      <a:lnTo>
                        <a:pt x="686" y="1599"/>
                      </a:lnTo>
                      <a:lnTo>
                        <a:pt x="732" y="1620"/>
                      </a:lnTo>
                      <a:lnTo>
                        <a:pt x="779" y="1639"/>
                      </a:lnTo>
                      <a:lnTo>
                        <a:pt x="827" y="1655"/>
                      </a:lnTo>
                      <a:lnTo>
                        <a:pt x="877" y="1669"/>
                      </a:lnTo>
                      <a:lnTo>
                        <a:pt x="926" y="1682"/>
                      </a:lnTo>
                      <a:lnTo>
                        <a:pt x="977" y="1693"/>
                      </a:lnTo>
                      <a:lnTo>
                        <a:pt x="1027" y="1702"/>
                      </a:lnTo>
                      <a:lnTo>
                        <a:pt x="1079" y="1708"/>
                      </a:lnTo>
                      <a:lnTo>
                        <a:pt x="1130" y="1713"/>
                      </a:lnTo>
                      <a:lnTo>
                        <a:pt x="1182" y="1717"/>
                      </a:lnTo>
                      <a:lnTo>
                        <a:pt x="1234" y="1720"/>
                      </a:lnTo>
                      <a:lnTo>
                        <a:pt x="1284" y="1720"/>
                      </a:lnTo>
                      <a:lnTo>
                        <a:pt x="1336" y="1718"/>
                      </a:lnTo>
                      <a:lnTo>
                        <a:pt x="1387" y="1716"/>
                      </a:lnTo>
                      <a:lnTo>
                        <a:pt x="1437" y="1712"/>
                      </a:lnTo>
                      <a:lnTo>
                        <a:pt x="1488" y="1706"/>
                      </a:lnTo>
                      <a:lnTo>
                        <a:pt x="1535" y="1699"/>
                      </a:lnTo>
                      <a:lnTo>
                        <a:pt x="1583" y="1692"/>
                      </a:lnTo>
                      <a:lnTo>
                        <a:pt x="1632" y="1682"/>
                      </a:lnTo>
                      <a:lnTo>
                        <a:pt x="1682" y="1670"/>
                      </a:lnTo>
                      <a:lnTo>
                        <a:pt x="1732" y="1656"/>
                      </a:lnTo>
                      <a:lnTo>
                        <a:pt x="1783" y="1642"/>
                      </a:lnTo>
                      <a:lnTo>
                        <a:pt x="1835" y="1626"/>
                      </a:lnTo>
                      <a:lnTo>
                        <a:pt x="1885" y="1607"/>
                      </a:lnTo>
                      <a:lnTo>
                        <a:pt x="1937" y="1588"/>
                      </a:lnTo>
                      <a:lnTo>
                        <a:pt x="1989" y="1566"/>
                      </a:lnTo>
                      <a:lnTo>
                        <a:pt x="2041" y="1545"/>
                      </a:lnTo>
                      <a:lnTo>
                        <a:pt x="2093" y="1521"/>
                      </a:lnTo>
                      <a:lnTo>
                        <a:pt x="2143" y="1495"/>
                      </a:lnTo>
                      <a:lnTo>
                        <a:pt x="2194" y="1469"/>
                      </a:lnTo>
                      <a:lnTo>
                        <a:pt x="2243" y="1441"/>
                      </a:lnTo>
                      <a:lnTo>
                        <a:pt x="2293" y="1411"/>
                      </a:lnTo>
                      <a:lnTo>
                        <a:pt x="2341" y="1380"/>
                      </a:lnTo>
                      <a:lnTo>
                        <a:pt x="2389" y="1349"/>
                      </a:lnTo>
                      <a:lnTo>
                        <a:pt x="2436" y="1316"/>
                      </a:lnTo>
                      <a:lnTo>
                        <a:pt x="2480" y="1282"/>
                      </a:lnTo>
                      <a:lnTo>
                        <a:pt x="2524" y="1245"/>
                      </a:lnTo>
                      <a:lnTo>
                        <a:pt x="2566" y="1208"/>
                      </a:lnTo>
                      <a:lnTo>
                        <a:pt x="2607" y="1171"/>
                      </a:lnTo>
                      <a:lnTo>
                        <a:pt x="2646" y="1132"/>
                      </a:lnTo>
                      <a:lnTo>
                        <a:pt x="2683" y="1092"/>
                      </a:lnTo>
                      <a:lnTo>
                        <a:pt x="2718" y="1051"/>
                      </a:lnTo>
                      <a:lnTo>
                        <a:pt x="2751" y="1008"/>
                      </a:lnTo>
                      <a:lnTo>
                        <a:pt x="2781" y="965"/>
                      </a:lnTo>
                      <a:lnTo>
                        <a:pt x="2810" y="921"/>
                      </a:lnTo>
                      <a:lnTo>
                        <a:pt x="2836" y="876"/>
                      </a:lnTo>
                      <a:lnTo>
                        <a:pt x="2858" y="830"/>
                      </a:lnTo>
                      <a:lnTo>
                        <a:pt x="2880" y="783"/>
                      </a:lnTo>
                      <a:lnTo>
                        <a:pt x="2856" y="814"/>
                      </a:lnTo>
                      <a:lnTo>
                        <a:pt x="2832" y="844"/>
                      </a:lnTo>
                      <a:lnTo>
                        <a:pt x="2807" y="874"/>
                      </a:lnTo>
                      <a:lnTo>
                        <a:pt x="2781" y="902"/>
                      </a:lnTo>
                      <a:lnTo>
                        <a:pt x="2755" y="930"/>
                      </a:lnTo>
                      <a:lnTo>
                        <a:pt x="2729" y="957"/>
                      </a:lnTo>
                      <a:lnTo>
                        <a:pt x="2702" y="984"/>
                      </a:lnTo>
                      <a:lnTo>
                        <a:pt x="2675" y="1009"/>
                      </a:lnTo>
                      <a:lnTo>
                        <a:pt x="2647" y="1035"/>
                      </a:lnTo>
                      <a:lnTo>
                        <a:pt x="2618" y="1059"/>
                      </a:lnTo>
                      <a:lnTo>
                        <a:pt x="2589" y="1082"/>
                      </a:lnTo>
                      <a:lnTo>
                        <a:pt x="2560" y="1106"/>
                      </a:lnTo>
                      <a:lnTo>
                        <a:pt x="2531" y="1127"/>
                      </a:lnTo>
                      <a:lnTo>
                        <a:pt x="2500" y="1149"/>
                      </a:lnTo>
                      <a:lnTo>
                        <a:pt x="2470" y="1170"/>
                      </a:lnTo>
                      <a:lnTo>
                        <a:pt x="2440" y="1190"/>
                      </a:lnTo>
                      <a:lnTo>
                        <a:pt x="2408" y="1209"/>
                      </a:lnTo>
                      <a:lnTo>
                        <a:pt x="2376" y="1228"/>
                      </a:lnTo>
                      <a:lnTo>
                        <a:pt x="2345" y="1247"/>
                      </a:lnTo>
                      <a:lnTo>
                        <a:pt x="2312" y="1265"/>
                      </a:lnTo>
                      <a:lnTo>
                        <a:pt x="2279" y="1283"/>
                      </a:lnTo>
                      <a:lnTo>
                        <a:pt x="2246" y="1299"/>
                      </a:lnTo>
                      <a:lnTo>
                        <a:pt x="2213" y="1314"/>
                      </a:lnTo>
                      <a:lnTo>
                        <a:pt x="2179" y="1330"/>
                      </a:lnTo>
                      <a:lnTo>
                        <a:pt x="2112" y="1359"/>
                      </a:lnTo>
                      <a:lnTo>
                        <a:pt x="2042" y="1385"/>
                      </a:lnTo>
                      <a:lnTo>
                        <a:pt x="1973" y="1411"/>
                      </a:lnTo>
                      <a:lnTo>
                        <a:pt x="1901" y="1432"/>
                      </a:lnTo>
                      <a:lnTo>
                        <a:pt x="1930" y="1421"/>
                      </a:lnTo>
                      <a:lnTo>
                        <a:pt x="1957" y="1409"/>
                      </a:lnTo>
                      <a:lnTo>
                        <a:pt x="1987" y="1395"/>
                      </a:lnTo>
                      <a:lnTo>
                        <a:pt x="2016" y="1382"/>
                      </a:lnTo>
                      <a:lnTo>
                        <a:pt x="2044" y="1366"/>
                      </a:lnTo>
                      <a:lnTo>
                        <a:pt x="2073" y="1350"/>
                      </a:lnTo>
                      <a:lnTo>
                        <a:pt x="2100" y="1333"/>
                      </a:lnTo>
                      <a:lnTo>
                        <a:pt x="2128" y="1316"/>
                      </a:lnTo>
                      <a:lnTo>
                        <a:pt x="2156" y="1298"/>
                      </a:lnTo>
                      <a:lnTo>
                        <a:pt x="2184" y="1279"/>
                      </a:lnTo>
                      <a:lnTo>
                        <a:pt x="2211" y="1259"/>
                      </a:lnTo>
                      <a:lnTo>
                        <a:pt x="2237" y="1238"/>
                      </a:lnTo>
                      <a:lnTo>
                        <a:pt x="2264" y="1217"/>
                      </a:lnTo>
                      <a:lnTo>
                        <a:pt x="2289" y="1195"/>
                      </a:lnTo>
                      <a:lnTo>
                        <a:pt x="2313" y="1173"/>
                      </a:lnTo>
                      <a:lnTo>
                        <a:pt x="2337" y="1149"/>
                      </a:lnTo>
                      <a:lnTo>
                        <a:pt x="2361" y="1125"/>
                      </a:lnTo>
                      <a:lnTo>
                        <a:pt x="2383" y="1101"/>
                      </a:lnTo>
                      <a:lnTo>
                        <a:pt x="2405" y="1075"/>
                      </a:lnTo>
                      <a:lnTo>
                        <a:pt x="2426" y="1050"/>
                      </a:lnTo>
                      <a:lnTo>
                        <a:pt x="2445" y="1023"/>
                      </a:lnTo>
                      <a:lnTo>
                        <a:pt x="2464" y="995"/>
                      </a:lnTo>
                      <a:lnTo>
                        <a:pt x="2481" y="968"/>
                      </a:lnTo>
                      <a:lnTo>
                        <a:pt x="2498" y="940"/>
                      </a:lnTo>
                      <a:lnTo>
                        <a:pt x="2512" y="912"/>
                      </a:lnTo>
                      <a:lnTo>
                        <a:pt x="2526" y="882"/>
                      </a:lnTo>
                      <a:lnTo>
                        <a:pt x="2538" y="852"/>
                      </a:lnTo>
                      <a:lnTo>
                        <a:pt x="2550" y="822"/>
                      </a:lnTo>
                      <a:lnTo>
                        <a:pt x="2559" y="792"/>
                      </a:lnTo>
                      <a:lnTo>
                        <a:pt x="2566" y="761"/>
                      </a:lnTo>
                      <a:lnTo>
                        <a:pt x="2572" y="730"/>
                      </a:lnTo>
                      <a:lnTo>
                        <a:pt x="2578" y="697"/>
                      </a:lnTo>
                      <a:lnTo>
                        <a:pt x="2580" y="671"/>
                      </a:lnTo>
                      <a:lnTo>
                        <a:pt x="2581" y="647"/>
                      </a:lnTo>
                      <a:lnTo>
                        <a:pt x="2581" y="622"/>
                      </a:lnTo>
                      <a:lnTo>
                        <a:pt x="2580" y="598"/>
                      </a:lnTo>
                      <a:lnTo>
                        <a:pt x="2578" y="575"/>
                      </a:lnTo>
                      <a:lnTo>
                        <a:pt x="2575" y="552"/>
                      </a:lnTo>
                      <a:lnTo>
                        <a:pt x="2570" y="530"/>
                      </a:lnTo>
                      <a:lnTo>
                        <a:pt x="2564" y="507"/>
                      </a:lnTo>
                      <a:lnTo>
                        <a:pt x="2557" y="485"/>
                      </a:lnTo>
                      <a:lnTo>
                        <a:pt x="2550" y="464"/>
                      </a:lnTo>
                      <a:lnTo>
                        <a:pt x="2541" y="444"/>
                      </a:lnTo>
                      <a:lnTo>
                        <a:pt x="2531" y="423"/>
                      </a:lnTo>
                      <a:lnTo>
                        <a:pt x="2519" y="403"/>
                      </a:lnTo>
                      <a:lnTo>
                        <a:pt x="2508" y="384"/>
                      </a:lnTo>
                      <a:lnTo>
                        <a:pt x="2495" y="365"/>
                      </a:lnTo>
                      <a:lnTo>
                        <a:pt x="2483" y="347"/>
                      </a:lnTo>
                      <a:lnTo>
                        <a:pt x="2467" y="330"/>
                      </a:lnTo>
                      <a:lnTo>
                        <a:pt x="2454" y="312"/>
                      </a:lnTo>
                      <a:lnTo>
                        <a:pt x="2437" y="295"/>
                      </a:lnTo>
                      <a:lnTo>
                        <a:pt x="2421" y="279"/>
                      </a:lnTo>
                      <a:lnTo>
                        <a:pt x="2404" y="263"/>
                      </a:lnTo>
                      <a:lnTo>
                        <a:pt x="2386" y="247"/>
                      </a:lnTo>
                      <a:lnTo>
                        <a:pt x="2369" y="232"/>
                      </a:lnTo>
                      <a:lnTo>
                        <a:pt x="2350" y="218"/>
                      </a:lnTo>
                      <a:lnTo>
                        <a:pt x="2331" y="204"/>
                      </a:lnTo>
                      <a:lnTo>
                        <a:pt x="2311" y="190"/>
                      </a:lnTo>
                      <a:lnTo>
                        <a:pt x="2290" y="178"/>
                      </a:lnTo>
                      <a:lnTo>
                        <a:pt x="2270" y="165"/>
                      </a:lnTo>
                      <a:lnTo>
                        <a:pt x="2228" y="142"/>
                      </a:lnTo>
                      <a:lnTo>
                        <a:pt x="2185" y="121"/>
                      </a:lnTo>
                      <a:close/>
                      <a:moveTo>
                        <a:pt x="2021" y="1066"/>
                      </a:moveTo>
                      <a:lnTo>
                        <a:pt x="2023" y="1056"/>
                      </a:lnTo>
                      <a:lnTo>
                        <a:pt x="2025" y="1049"/>
                      </a:lnTo>
                      <a:lnTo>
                        <a:pt x="2025" y="1041"/>
                      </a:lnTo>
                      <a:lnTo>
                        <a:pt x="2023" y="1035"/>
                      </a:lnTo>
                      <a:lnTo>
                        <a:pt x="2021" y="1030"/>
                      </a:lnTo>
                      <a:lnTo>
                        <a:pt x="2018" y="1025"/>
                      </a:lnTo>
                      <a:lnTo>
                        <a:pt x="2014" y="1021"/>
                      </a:lnTo>
                      <a:lnTo>
                        <a:pt x="2009" y="1017"/>
                      </a:lnTo>
                      <a:lnTo>
                        <a:pt x="2004" y="1014"/>
                      </a:lnTo>
                      <a:lnTo>
                        <a:pt x="1992" y="1011"/>
                      </a:lnTo>
                      <a:lnTo>
                        <a:pt x="1978" y="1008"/>
                      </a:lnTo>
                      <a:lnTo>
                        <a:pt x="1961" y="1007"/>
                      </a:lnTo>
                      <a:lnTo>
                        <a:pt x="1945" y="1007"/>
                      </a:lnTo>
                      <a:lnTo>
                        <a:pt x="1923" y="1007"/>
                      </a:lnTo>
                      <a:lnTo>
                        <a:pt x="1904" y="1009"/>
                      </a:lnTo>
                      <a:lnTo>
                        <a:pt x="1895" y="1011"/>
                      </a:lnTo>
                      <a:lnTo>
                        <a:pt x="1887" y="1012"/>
                      </a:lnTo>
                      <a:lnTo>
                        <a:pt x="1878" y="1014"/>
                      </a:lnTo>
                      <a:lnTo>
                        <a:pt x="1871" y="1018"/>
                      </a:lnTo>
                      <a:lnTo>
                        <a:pt x="1864" y="1022"/>
                      </a:lnTo>
                      <a:lnTo>
                        <a:pt x="1857" y="1026"/>
                      </a:lnTo>
                      <a:lnTo>
                        <a:pt x="1852" y="1032"/>
                      </a:lnTo>
                      <a:lnTo>
                        <a:pt x="1846" y="1038"/>
                      </a:lnTo>
                      <a:lnTo>
                        <a:pt x="1842" y="1045"/>
                      </a:lnTo>
                      <a:lnTo>
                        <a:pt x="1838" y="1054"/>
                      </a:lnTo>
                      <a:lnTo>
                        <a:pt x="1835" y="1063"/>
                      </a:lnTo>
                      <a:lnTo>
                        <a:pt x="1832" y="1073"/>
                      </a:lnTo>
                      <a:lnTo>
                        <a:pt x="1831" y="1080"/>
                      </a:lnTo>
                      <a:lnTo>
                        <a:pt x="1830" y="1088"/>
                      </a:lnTo>
                      <a:lnTo>
                        <a:pt x="1830" y="1094"/>
                      </a:lnTo>
                      <a:lnTo>
                        <a:pt x="1831" y="1101"/>
                      </a:lnTo>
                      <a:lnTo>
                        <a:pt x="1832" y="1106"/>
                      </a:lnTo>
                      <a:lnTo>
                        <a:pt x="1835" y="1111"/>
                      </a:lnTo>
                      <a:lnTo>
                        <a:pt x="1838" y="1114"/>
                      </a:lnTo>
                      <a:lnTo>
                        <a:pt x="1844" y="1120"/>
                      </a:lnTo>
                      <a:lnTo>
                        <a:pt x="1849" y="1122"/>
                      </a:lnTo>
                      <a:lnTo>
                        <a:pt x="1855" y="1126"/>
                      </a:lnTo>
                      <a:lnTo>
                        <a:pt x="1863" y="1128"/>
                      </a:lnTo>
                      <a:lnTo>
                        <a:pt x="1871" y="1131"/>
                      </a:lnTo>
                      <a:lnTo>
                        <a:pt x="1892" y="1133"/>
                      </a:lnTo>
                      <a:lnTo>
                        <a:pt x="1917" y="1135"/>
                      </a:lnTo>
                      <a:lnTo>
                        <a:pt x="1926" y="1135"/>
                      </a:lnTo>
                      <a:lnTo>
                        <a:pt x="1933" y="1135"/>
                      </a:lnTo>
                      <a:lnTo>
                        <a:pt x="1940" y="1136"/>
                      </a:lnTo>
                      <a:lnTo>
                        <a:pt x="1944" y="1138"/>
                      </a:lnTo>
                      <a:lnTo>
                        <a:pt x="1946" y="1141"/>
                      </a:lnTo>
                      <a:lnTo>
                        <a:pt x="1947" y="1145"/>
                      </a:lnTo>
                      <a:lnTo>
                        <a:pt x="1947" y="1149"/>
                      </a:lnTo>
                      <a:lnTo>
                        <a:pt x="1947" y="1154"/>
                      </a:lnTo>
                      <a:lnTo>
                        <a:pt x="1946" y="1159"/>
                      </a:lnTo>
                      <a:lnTo>
                        <a:pt x="1944" y="1164"/>
                      </a:lnTo>
                      <a:lnTo>
                        <a:pt x="1941" y="1166"/>
                      </a:lnTo>
                      <a:lnTo>
                        <a:pt x="1936" y="1169"/>
                      </a:lnTo>
                      <a:lnTo>
                        <a:pt x="1932" y="1170"/>
                      </a:lnTo>
                      <a:lnTo>
                        <a:pt x="1926" y="1171"/>
                      </a:lnTo>
                      <a:lnTo>
                        <a:pt x="1918" y="1173"/>
                      </a:lnTo>
                      <a:lnTo>
                        <a:pt x="1908" y="1173"/>
                      </a:lnTo>
                      <a:lnTo>
                        <a:pt x="1901" y="1173"/>
                      </a:lnTo>
                      <a:lnTo>
                        <a:pt x="1894" y="1171"/>
                      </a:lnTo>
                      <a:lnTo>
                        <a:pt x="1889" y="1170"/>
                      </a:lnTo>
                      <a:lnTo>
                        <a:pt x="1884" y="1169"/>
                      </a:lnTo>
                      <a:lnTo>
                        <a:pt x="1882" y="1166"/>
                      </a:lnTo>
                      <a:lnTo>
                        <a:pt x="1880" y="1163"/>
                      </a:lnTo>
                      <a:lnTo>
                        <a:pt x="1880" y="1157"/>
                      </a:lnTo>
                      <a:lnTo>
                        <a:pt x="1880" y="1151"/>
                      </a:lnTo>
                      <a:lnTo>
                        <a:pt x="1814" y="1151"/>
                      </a:lnTo>
                      <a:lnTo>
                        <a:pt x="1813" y="1161"/>
                      </a:lnTo>
                      <a:lnTo>
                        <a:pt x="1812" y="1170"/>
                      </a:lnTo>
                      <a:lnTo>
                        <a:pt x="1812" y="1178"/>
                      </a:lnTo>
                      <a:lnTo>
                        <a:pt x="1813" y="1185"/>
                      </a:lnTo>
                      <a:lnTo>
                        <a:pt x="1816" y="1192"/>
                      </a:lnTo>
                      <a:lnTo>
                        <a:pt x="1818" y="1197"/>
                      </a:lnTo>
                      <a:lnTo>
                        <a:pt x="1822" y="1201"/>
                      </a:lnTo>
                      <a:lnTo>
                        <a:pt x="1827" y="1204"/>
                      </a:lnTo>
                      <a:lnTo>
                        <a:pt x="1833" y="1208"/>
                      </a:lnTo>
                      <a:lnTo>
                        <a:pt x="1841" y="1211"/>
                      </a:lnTo>
                      <a:lnTo>
                        <a:pt x="1849" y="1212"/>
                      </a:lnTo>
                      <a:lnTo>
                        <a:pt x="1857" y="1213"/>
                      </a:lnTo>
                      <a:lnTo>
                        <a:pt x="1878" y="1214"/>
                      </a:lnTo>
                      <a:lnTo>
                        <a:pt x="1902" y="1214"/>
                      </a:lnTo>
                      <a:lnTo>
                        <a:pt x="1925" y="1214"/>
                      </a:lnTo>
                      <a:lnTo>
                        <a:pt x="1945" y="1213"/>
                      </a:lnTo>
                      <a:lnTo>
                        <a:pt x="1954" y="1211"/>
                      </a:lnTo>
                      <a:lnTo>
                        <a:pt x="1963" y="1209"/>
                      </a:lnTo>
                      <a:lnTo>
                        <a:pt x="1970" y="1206"/>
                      </a:lnTo>
                      <a:lnTo>
                        <a:pt x="1976" y="1203"/>
                      </a:lnTo>
                      <a:lnTo>
                        <a:pt x="1983" y="1199"/>
                      </a:lnTo>
                      <a:lnTo>
                        <a:pt x="1989" y="1194"/>
                      </a:lnTo>
                      <a:lnTo>
                        <a:pt x="1994" y="1188"/>
                      </a:lnTo>
                      <a:lnTo>
                        <a:pt x="1999" y="1182"/>
                      </a:lnTo>
                      <a:lnTo>
                        <a:pt x="2003" y="1175"/>
                      </a:lnTo>
                      <a:lnTo>
                        <a:pt x="2007" y="1166"/>
                      </a:lnTo>
                      <a:lnTo>
                        <a:pt x="2011" y="1157"/>
                      </a:lnTo>
                      <a:lnTo>
                        <a:pt x="2013" y="1146"/>
                      </a:lnTo>
                      <a:lnTo>
                        <a:pt x="2014" y="1137"/>
                      </a:lnTo>
                      <a:lnTo>
                        <a:pt x="2016" y="1130"/>
                      </a:lnTo>
                      <a:lnTo>
                        <a:pt x="2014" y="1122"/>
                      </a:lnTo>
                      <a:lnTo>
                        <a:pt x="2013" y="1116"/>
                      </a:lnTo>
                      <a:lnTo>
                        <a:pt x="2012" y="1109"/>
                      </a:lnTo>
                      <a:lnTo>
                        <a:pt x="2008" y="1106"/>
                      </a:lnTo>
                      <a:lnTo>
                        <a:pt x="2004" y="1101"/>
                      </a:lnTo>
                      <a:lnTo>
                        <a:pt x="1999" y="1097"/>
                      </a:lnTo>
                      <a:lnTo>
                        <a:pt x="1994" y="1094"/>
                      </a:lnTo>
                      <a:lnTo>
                        <a:pt x="1988" y="1092"/>
                      </a:lnTo>
                      <a:lnTo>
                        <a:pt x="1980" y="1089"/>
                      </a:lnTo>
                      <a:lnTo>
                        <a:pt x="1971" y="1088"/>
                      </a:lnTo>
                      <a:lnTo>
                        <a:pt x="1951" y="1087"/>
                      </a:lnTo>
                      <a:lnTo>
                        <a:pt x="1927" y="1085"/>
                      </a:lnTo>
                      <a:lnTo>
                        <a:pt x="1917" y="1085"/>
                      </a:lnTo>
                      <a:lnTo>
                        <a:pt x="1909" y="1084"/>
                      </a:lnTo>
                      <a:lnTo>
                        <a:pt x="1903" y="1083"/>
                      </a:lnTo>
                      <a:lnTo>
                        <a:pt x="1899" y="1080"/>
                      </a:lnTo>
                      <a:lnTo>
                        <a:pt x="1897" y="1078"/>
                      </a:lnTo>
                      <a:lnTo>
                        <a:pt x="1897" y="1074"/>
                      </a:lnTo>
                      <a:lnTo>
                        <a:pt x="1897" y="1070"/>
                      </a:lnTo>
                      <a:lnTo>
                        <a:pt x="1897" y="1068"/>
                      </a:lnTo>
                      <a:lnTo>
                        <a:pt x="1898" y="1063"/>
                      </a:lnTo>
                      <a:lnTo>
                        <a:pt x="1899" y="1059"/>
                      </a:lnTo>
                      <a:lnTo>
                        <a:pt x="1902" y="1056"/>
                      </a:lnTo>
                      <a:lnTo>
                        <a:pt x="1906" y="1054"/>
                      </a:lnTo>
                      <a:lnTo>
                        <a:pt x="1911" y="1052"/>
                      </a:lnTo>
                      <a:lnTo>
                        <a:pt x="1917" y="1050"/>
                      </a:lnTo>
                      <a:lnTo>
                        <a:pt x="1925" y="1050"/>
                      </a:lnTo>
                      <a:lnTo>
                        <a:pt x="1936" y="1050"/>
                      </a:lnTo>
                      <a:lnTo>
                        <a:pt x="1947" y="1050"/>
                      </a:lnTo>
                      <a:lnTo>
                        <a:pt x="1955" y="1052"/>
                      </a:lnTo>
                      <a:lnTo>
                        <a:pt x="1957" y="1055"/>
                      </a:lnTo>
                      <a:lnTo>
                        <a:pt x="1959" y="1057"/>
                      </a:lnTo>
                      <a:lnTo>
                        <a:pt x="1959" y="1061"/>
                      </a:lnTo>
                      <a:lnTo>
                        <a:pt x="1959" y="1066"/>
                      </a:lnTo>
                      <a:lnTo>
                        <a:pt x="2021" y="1066"/>
                      </a:lnTo>
                      <a:close/>
                      <a:moveTo>
                        <a:pt x="1797" y="1066"/>
                      </a:moveTo>
                      <a:lnTo>
                        <a:pt x="1799" y="1056"/>
                      </a:lnTo>
                      <a:lnTo>
                        <a:pt x="1801" y="1049"/>
                      </a:lnTo>
                      <a:lnTo>
                        <a:pt x="1801" y="1041"/>
                      </a:lnTo>
                      <a:lnTo>
                        <a:pt x="1799" y="1035"/>
                      </a:lnTo>
                      <a:lnTo>
                        <a:pt x="1798" y="1030"/>
                      </a:lnTo>
                      <a:lnTo>
                        <a:pt x="1794" y="1025"/>
                      </a:lnTo>
                      <a:lnTo>
                        <a:pt x="1790" y="1021"/>
                      </a:lnTo>
                      <a:lnTo>
                        <a:pt x="1785" y="1017"/>
                      </a:lnTo>
                      <a:lnTo>
                        <a:pt x="1780" y="1014"/>
                      </a:lnTo>
                      <a:lnTo>
                        <a:pt x="1768" y="1011"/>
                      </a:lnTo>
                      <a:lnTo>
                        <a:pt x="1754" y="1008"/>
                      </a:lnTo>
                      <a:lnTo>
                        <a:pt x="1737" y="1007"/>
                      </a:lnTo>
                      <a:lnTo>
                        <a:pt x="1721" y="1007"/>
                      </a:lnTo>
                      <a:lnTo>
                        <a:pt x="1699" y="1007"/>
                      </a:lnTo>
                      <a:lnTo>
                        <a:pt x="1680" y="1009"/>
                      </a:lnTo>
                      <a:lnTo>
                        <a:pt x="1671" y="1011"/>
                      </a:lnTo>
                      <a:lnTo>
                        <a:pt x="1663" y="1012"/>
                      </a:lnTo>
                      <a:lnTo>
                        <a:pt x="1655" y="1014"/>
                      </a:lnTo>
                      <a:lnTo>
                        <a:pt x="1647" y="1018"/>
                      </a:lnTo>
                      <a:lnTo>
                        <a:pt x="1640" y="1022"/>
                      </a:lnTo>
                      <a:lnTo>
                        <a:pt x="1633" y="1026"/>
                      </a:lnTo>
                      <a:lnTo>
                        <a:pt x="1628" y="1032"/>
                      </a:lnTo>
                      <a:lnTo>
                        <a:pt x="1623" y="1038"/>
                      </a:lnTo>
                      <a:lnTo>
                        <a:pt x="1618" y="1045"/>
                      </a:lnTo>
                      <a:lnTo>
                        <a:pt x="1615" y="1054"/>
                      </a:lnTo>
                      <a:lnTo>
                        <a:pt x="1611" y="1063"/>
                      </a:lnTo>
                      <a:lnTo>
                        <a:pt x="1608" y="1073"/>
                      </a:lnTo>
                      <a:lnTo>
                        <a:pt x="1607" y="1080"/>
                      </a:lnTo>
                      <a:lnTo>
                        <a:pt x="1606" y="1088"/>
                      </a:lnTo>
                      <a:lnTo>
                        <a:pt x="1606" y="1094"/>
                      </a:lnTo>
                      <a:lnTo>
                        <a:pt x="1607" y="1101"/>
                      </a:lnTo>
                      <a:lnTo>
                        <a:pt x="1608" y="1106"/>
                      </a:lnTo>
                      <a:lnTo>
                        <a:pt x="1612" y="1111"/>
                      </a:lnTo>
                      <a:lnTo>
                        <a:pt x="1615" y="1114"/>
                      </a:lnTo>
                      <a:lnTo>
                        <a:pt x="1620" y="1120"/>
                      </a:lnTo>
                      <a:lnTo>
                        <a:pt x="1625" y="1122"/>
                      </a:lnTo>
                      <a:lnTo>
                        <a:pt x="1631" y="1126"/>
                      </a:lnTo>
                      <a:lnTo>
                        <a:pt x="1639" y="1128"/>
                      </a:lnTo>
                      <a:lnTo>
                        <a:pt x="1647" y="1131"/>
                      </a:lnTo>
                      <a:lnTo>
                        <a:pt x="1668" y="1133"/>
                      </a:lnTo>
                      <a:lnTo>
                        <a:pt x="1693" y="1135"/>
                      </a:lnTo>
                      <a:lnTo>
                        <a:pt x="1702" y="1135"/>
                      </a:lnTo>
                      <a:lnTo>
                        <a:pt x="1709" y="1135"/>
                      </a:lnTo>
                      <a:lnTo>
                        <a:pt x="1716" y="1136"/>
                      </a:lnTo>
                      <a:lnTo>
                        <a:pt x="1720" y="1138"/>
                      </a:lnTo>
                      <a:lnTo>
                        <a:pt x="1722" y="1141"/>
                      </a:lnTo>
                      <a:lnTo>
                        <a:pt x="1723" y="1145"/>
                      </a:lnTo>
                      <a:lnTo>
                        <a:pt x="1725" y="1149"/>
                      </a:lnTo>
                      <a:lnTo>
                        <a:pt x="1723" y="1154"/>
                      </a:lnTo>
                      <a:lnTo>
                        <a:pt x="1722" y="1159"/>
                      </a:lnTo>
                      <a:lnTo>
                        <a:pt x="1720" y="1164"/>
                      </a:lnTo>
                      <a:lnTo>
                        <a:pt x="1717" y="1166"/>
                      </a:lnTo>
                      <a:lnTo>
                        <a:pt x="1713" y="1169"/>
                      </a:lnTo>
                      <a:lnTo>
                        <a:pt x="1708" y="1170"/>
                      </a:lnTo>
                      <a:lnTo>
                        <a:pt x="1702" y="1171"/>
                      </a:lnTo>
                      <a:lnTo>
                        <a:pt x="1694" y="1173"/>
                      </a:lnTo>
                      <a:lnTo>
                        <a:pt x="1684" y="1173"/>
                      </a:lnTo>
                      <a:lnTo>
                        <a:pt x="1677" y="1173"/>
                      </a:lnTo>
                      <a:lnTo>
                        <a:pt x="1670" y="1171"/>
                      </a:lnTo>
                      <a:lnTo>
                        <a:pt x="1665" y="1170"/>
                      </a:lnTo>
                      <a:lnTo>
                        <a:pt x="1661" y="1169"/>
                      </a:lnTo>
                      <a:lnTo>
                        <a:pt x="1658" y="1166"/>
                      </a:lnTo>
                      <a:lnTo>
                        <a:pt x="1656" y="1163"/>
                      </a:lnTo>
                      <a:lnTo>
                        <a:pt x="1656" y="1157"/>
                      </a:lnTo>
                      <a:lnTo>
                        <a:pt x="1658" y="1151"/>
                      </a:lnTo>
                      <a:lnTo>
                        <a:pt x="1590" y="1151"/>
                      </a:lnTo>
                      <a:lnTo>
                        <a:pt x="1589" y="1161"/>
                      </a:lnTo>
                      <a:lnTo>
                        <a:pt x="1588" y="1170"/>
                      </a:lnTo>
                      <a:lnTo>
                        <a:pt x="1588" y="1178"/>
                      </a:lnTo>
                      <a:lnTo>
                        <a:pt x="1589" y="1185"/>
                      </a:lnTo>
                      <a:lnTo>
                        <a:pt x="1592" y="1192"/>
                      </a:lnTo>
                      <a:lnTo>
                        <a:pt x="1594" y="1197"/>
                      </a:lnTo>
                      <a:lnTo>
                        <a:pt x="1599" y="1201"/>
                      </a:lnTo>
                      <a:lnTo>
                        <a:pt x="1604" y="1204"/>
                      </a:lnTo>
                      <a:lnTo>
                        <a:pt x="1609" y="1208"/>
                      </a:lnTo>
                      <a:lnTo>
                        <a:pt x="1617" y="1211"/>
                      </a:lnTo>
                      <a:lnTo>
                        <a:pt x="1625" y="1212"/>
                      </a:lnTo>
                      <a:lnTo>
                        <a:pt x="1633" y="1213"/>
                      </a:lnTo>
                      <a:lnTo>
                        <a:pt x="1654" y="1214"/>
                      </a:lnTo>
                      <a:lnTo>
                        <a:pt x="1678" y="1214"/>
                      </a:lnTo>
                      <a:lnTo>
                        <a:pt x="1701" y="1214"/>
                      </a:lnTo>
                      <a:lnTo>
                        <a:pt x="1721" y="1213"/>
                      </a:lnTo>
                      <a:lnTo>
                        <a:pt x="1730" y="1211"/>
                      </a:lnTo>
                      <a:lnTo>
                        <a:pt x="1739" y="1209"/>
                      </a:lnTo>
                      <a:lnTo>
                        <a:pt x="1746" y="1206"/>
                      </a:lnTo>
                      <a:lnTo>
                        <a:pt x="1752" y="1203"/>
                      </a:lnTo>
                      <a:lnTo>
                        <a:pt x="1759" y="1199"/>
                      </a:lnTo>
                      <a:lnTo>
                        <a:pt x="1765" y="1194"/>
                      </a:lnTo>
                      <a:lnTo>
                        <a:pt x="1770" y="1188"/>
                      </a:lnTo>
                      <a:lnTo>
                        <a:pt x="1775" y="1182"/>
                      </a:lnTo>
                      <a:lnTo>
                        <a:pt x="1779" y="1175"/>
                      </a:lnTo>
                      <a:lnTo>
                        <a:pt x="1783" y="1166"/>
                      </a:lnTo>
                      <a:lnTo>
                        <a:pt x="1787" y="1157"/>
                      </a:lnTo>
                      <a:lnTo>
                        <a:pt x="1789" y="1146"/>
                      </a:lnTo>
                      <a:lnTo>
                        <a:pt x="1790" y="1137"/>
                      </a:lnTo>
                      <a:lnTo>
                        <a:pt x="1792" y="1130"/>
                      </a:lnTo>
                      <a:lnTo>
                        <a:pt x="1790" y="1122"/>
                      </a:lnTo>
                      <a:lnTo>
                        <a:pt x="1790" y="1116"/>
                      </a:lnTo>
                      <a:lnTo>
                        <a:pt x="1788" y="1109"/>
                      </a:lnTo>
                      <a:lnTo>
                        <a:pt x="1785" y="1106"/>
                      </a:lnTo>
                      <a:lnTo>
                        <a:pt x="1780" y="1101"/>
                      </a:lnTo>
                      <a:lnTo>
                        <a:pt x="1776" y="1097"/>
                      </a:lnTo>
                      <a:lnTo>
                        <a:pt x="1770" y="1094"/>
                      </a:lnTo>
                      <a:lnTo>
                        <a:pt x="1764" y="1092"/>
                      </a:lnTo>
                      <a:lnTo>
                        <a:pt x="1756" y="1089"/>
                      </a:lnTo>
                      <a:lnTo>
                        <a:pt x="1747" y="1088"/>
                      </a:lnTo>
                      <a:lnTo>
                        <a:pt x="1727" y="1087"/>
                      </a:lnTo>
                      <a:lnTo>
                        <a:pt x="1704" y="1085"/>
                      </a:lnTo>
                      <a:lnTo>
                        <a:pt x="1693" y="1085"/>
                      </a:lnTo>
                      <a:lnTo>
                        <a:pt x="1685" y="1084"/>
                      </a:lnTo>
                      <a:lnTo>
                        <a:pt x="1679" y="1083"/>
                      </a:lnTo>
                      <a:lnTo>
                        <a:pt x="1675" y="1080"/>
                      </a:lnTo>
                      <a:lnTo>
                        <a:pt x="1674" y="1078"/>
                      </a:lnTo>
                      <a:lnTo>
                        <a:pt x="1673" y="1074"/>
                      </a:lnTo>
                      <a:lnTo>
                        <a:pt x="1673" y="1070"/>
                      </a:lnTo>
                      <a:lnTo>
                        <a:pt x="1674" y="1068"/>
                      </a:lnTo>
                      <a:lnTo>
                        <a:pt x="1674" y="1063"/>
                      </a:lnTo>
                      <a:lnTo>
                        <a:pt x="1677" y="1059"/>
                      </a:lnTo>
                      <a:lnTo>
                        <a:pt x="1678" y="1056"/>
                      </a:lnTo>
                      <a:lnTo>
                        <a:pt x="1682" y="1054"/>
                      </a:lnTo>
                      <a:lnTo>
                        <a:pt x="1687" y="1052"/>
                      </a:lnTo>
                      <a:lnTo>
                        <a:pt x="1693" y="1050"/>
                      </a:lnTo>
                      <a:lnTo>
                        <a:pt x="1701" y="1050"/>
                      </a:lnTo>
                      <a:lnTo>
                        <a:pt x="1712" y="1050"/>
                      </a:lnTo>
                      <a:lnTo>
                        <a:pt x="1723" y="1050"/>
                      </a:lnTo>
                      <a:lnTo>
                        <a:pt x="1731" y="1052"/>
                      </a:lnTo>
                      <a:lnTo>
                        <a:pt x="1733" y="1055"/>
                      </a:lnTo>
                      <a:lnTo>
                        <a:pt x="1735" y="1057"/>
                      </a:lnTo>
                      <a:lnTo>
                        <a:pt x="1735" y="1061"/>
                      </a:lnTo>
                      <a:lnTo>
                        <a:pt x="1735" y="1066"/>
                      </a:lnTo>
                      <a:lnTo>
                        <a:pt x="1797" y="1066"/>
                      </a:lnTo>
                      <a:close/>
                      <a:moveTo>
                        <a:pt x="1570" y="1122"/>
                      </a:moveTo>
                      <a:lnTo>
                        <a:pt x="1573" y="1112"/>
                      </a:lnTo>
                      <a:lnTo>
                        <a:pt x="1575" y="1097"/>
                      </a:lnTo>
                      <a:lnTo>
                        <a:pt x="1578" y="1083"/>
                      </a:lnTo>
                      <a:lnTo>
                        <a:pt x="1579" y="1071"/>
                      </a:lnTo>
                      <a:lnTo>
                        <a:pt x="1579" y="1060"/>
                      </a:lnTo>
                      <a:lnTo>
                        <a:pt x="1579" y="1051"/>
                      </a:lnTo>
                      <a:lnTo>
                        <a:pt x="1577" y="1042"/>
                      </a:lnTo>
                      <a:lnTo>
                        <a:pt x="1574" y="1035"/>
                      </a:lnTo>
                      <a:lnTo>
                        <a:pt x="1570" y="1028"/>
                      </a:lnTo>
                      <a:lnTo>
                        <a:pt x="1565" y="1023"/>
                      </a:lnTo>
                      <a:lnTo>
                        <a:pt x="1559" y="1018"/>
                      </a:lnTo>
                      <a:lnTo>
                        <a:pt x="1552" y="1014"/>
                      </a:lnTo>
                      <a:lnTo>
                        <a:pt x="1544" y="1012"/>
                      </a:lnTo>
                      <a:lnTo>
                        <a:pt x="1535" y="1009"/>
                      </a:lnTo>
                      <a:lnTo>
                        <a:pt x="1523" y="1008"/>
                      </a:lnTo>
                      <a:lnTo>
                        <a:pt x="1511" y="1007"/>
                      </a:lnTo>
                      <a:lnTo>
                        <a:pt x="1498" y="1007"/>
                      </a:lnTo>
                      <a:lnTo>
                        <a:pt x="1483" y="1007"/>
                      </a:lnTo>
                      <a:lnTo>
                        <a:pt x="1470" y="1008"/>
                      </a:lnTo>
                      <a:lnTo>
                        <a:pt x="1458" y="1009"/>
                      </a:lnTo>
                      <a:lnTo>
                        <a:pt x="1447" y="1012"/>
                      </a:lnTo>
                      <a:lnTo>
                        <a:pt x="1437" y="1016"/>
                      </a:lnTo>
                      <a:lnTo>
                        <a:pt x="1428" y="1019"/>
                      </a:lnTo>
                      <a:lnTo>
                        <a:pt x="1420" y="1025"/>
                      </a:lnTo>
                      <a:lnTo>
                        <a:pt x="1413" y="1030"/>
                      </a:lnTo>
                      <a:lnTo>
                        <a:pt x="1407" y="1037"/>
                      </a:lnTo>
                      <a:lnTo>
                        <a:pt x="1401" y="1045"/>
                      </a:lnTo>
                      <a:lnTo>
                        <a:pt x="1396" y="1052"/>
                      </a:lnTo>
                      <a:lnTo>
                        <a:pt x="1391" y="1063"/>
                      </a:lnTo>
                      <a:lnTo>
                        <a:pt x="1383" y="1085"/>
                      </a:lnTo>
                      <a:lnTo>
                        <a:pt x="1377" y="1112"/>
                      </a:lnTo>
                      <a:lnTo>
                        <a:pt x="1373" y="1125"/>
                      </a:lnTo>
                      <a:lnTo>
                        <a:pt x="1372" y="1137"/>
                      </a:lnTo>
                      <a:lnTo>
                        <a:pt x="1370" y="1149"/>
                      </a:lnTo>
                      <a:lnTo>
                        <a:pt x="1370" y="1159"/>
                      </a:lnTo>
                      <a:lnTo>
                        <a:pt x="1370" y="1169"/>
                      </a:lnTo>
                      <a:lnTo>
                        <a:pt x="1372" y="1178"/>
                      </a:lnTo>
                      <a:lnTo>
                        <a:pt x="1374" y="1185"/>
                      </a:lnTo>
                      <a:lnTo>
                        <a:pt x="1378" y="1192"/>
                      </a:lnTo>
                      <a:lnTo>
                        <a:pt x="1383" y="1197"/>
                      </a:lnTo>
                      <a:lnTo>
                        <a:pt x="1389" y="1202"/>
                      </a:lnTo>
                      <a:lnTo>
                        <a:pt x="1396" y="1206"/>
                      </a:lnTo>
                      <a:lnTo>
                        <a:pt x="1404" y="1209"/>
                      </a:lnTo>
                      <a:lnTo>
                        <a:pt x="1415" y="1212"/>
                      </a:lnTo>
                      <a:lnTo>
                        <a:pt x="1425" y="1213"/>
                      </a:lnTo>
                      <a:lnTo>
                        <a:pt x="1437" y="1214"/>
                      </a:lnTo>
                      <a:lnTo>
                        <a:pt x="1451" y="1214"/>
                      </a:lnTo>
                      <a:lnTo>
                        <a:pt x="1471" y="1214"/>
                      </a:lnTo>
                      <a:lnTo>
                        <a:pt x="1490" y="1213"/>
                      </a:lnTo>
                      <a:lnTo>
                        <a:pt x="1499" y="1212"/>
                      </a:lnTo>
                      <a:lnTo>
                        <a:pt x="1508" y="1211"/>
                      </a:lnTo>
                      <a:lnTo>
                        <a:pt x="1517" y="1208"/>
                      </a:lnTo>
                      <a:lnTo>
                        <a:pt x="1525" y="1204"/>
                      </a:lnTo>
                      <a:lnTo>
                        <a:pt x="1531" y="1201"/>
                      </a:lnTo>
                      <a:lnTo>
                        <a:pt x="1537" y="1197"/>
                      </a:lnTo>
                      <a:lnTo>
                        <a:pt x="1544" y="1190"/>
                      </a:lnTo>
                      <a:lnTo>
                        <a:pt x="1549" y="1184"/>
                      </a:lnTo>
                      <a:lnTo>
                        <a:pt x="1554" y="1176"/>
                      </a:lnTo>
                      <a:lnTo>
                        <a:pt x="1559" y="1169"/>
                      </a:lnTo>
                      <a:lnTo>
                        <a:pt x="1561" y="1159"/>
                      </a:lnTo>
                      <a:lnTo>
                        <a:pt x="1565" y="1147"/>
                      </a:lnTo>
                      <a:lnTo>
                        <a:pt x="1499" y="1147"/>
                      </a:lnTo>
                      <a:lnTo>
                        <a:pt x="1497" y="1155"/>
                      </a:lnTo>
                      <a:lnTo>
                        <a:pt x="1494" y="1160"/>
                      </a:lnTo>
                      <a:lnTo>
                        <a:pt x="1490" y="1164"/>
                      </a:lnTo>
                      <a:lnTo>
                        <a:pt x="1487" y="1166"/>
                      </a:lnTo>
                      <a:lnTo>
                        <a:pt x="1475" y="1169"/>
                      </a:lnTo>
                      <a:lnTo>
                        <a:pt x="1461" y="1169"/>
                      </a:lnTo>
                      <a:lnTo>
                        <a:pt x="1453" y="1169"/>
                      </a:lnTo>
                      <a:lnTo>
                        <a:pt x="1446" y="1166"/>
                      </a:lnTo>
                      <a:lnTo>
                        <a:pt x="1441" y="1164"/>
                      </a:lnTo>
                      <a:lnTo>
                        <a:pt x="1437" y="1159"/>
                      </a:lnTo>
                      <a:lnTo>
                        <a:pt x="1436" y="1152"/>
                      </a:lnTo>
                      <a:lnTo>
                        <a:pt x="1436" y="1145"/>
                      </a:lnTo>
                      <a:lnTo>
                        <a:pt x="1437" y="1135"/>
                      </a:lnTo>
                      <a:lnTo>
                        <a:pt x="1440" y="1122"/>
                      </a:lnTo>
                      <a:lnTo>
                        <a:pt x="1570" y="1122"/>
                      </a:lnTo>
                      <a:close/>
                      <a:moveTo>
                        <a:pt x="1447" y="1087"/>
                      </a:moveTo>
                      <a:lnTo>
                        <a:pt x="1450" y="1078"/>
                      </a:lnTo>
                      <a:lnTo>
                        <a:pt x="1453" y="1070"/>
                      </a:lnTo>
                      <a:lnTo>
                        <a:pt x="1456" y="1064"/>
                      </a:lnTo>
                      <a:lnTo>
                        <a:pt x="1460" y="1060"/>
                      </a:lnTo>
                      <a:lnTo>
                        <a:pt x="1465" y="1056"/>
                      </a:lnTo>
                      <a:lnTo>
                        <a:pt x="1471" y="1055"/>
                      </a:lnTo>
                      <a:lnTo>
                        <a:pt x="1478" y="1054"/>
                      </a:lnTo>
                      <a:lnTo>
                        <a:pt x="1487" y="1052"/>
                      </a:lnTo>
                      <a:lnTo>
                        <a:pt x="1494" y="1052"/>
                      </a:lnTo>
                      <a:lnTo>
                        <a:pt x="1501" y="1054"/>
                      </a:lnTo>
                      <a:lnTo>
                        <a:pt x="1506" y="1055"/>
                      </a:lnTo>
                      <a:lnTo>
                        <a:pt x="1511" y="1059"/>
                      </a:lnTo>
                      <a:lnTo>
                        <a:pt x="1513" y="1063"/>
                      </a:lnTo>
                      <a:lnTo>
                        <a:pt x="1515" y="1069"/>
                      </a:lnTo>
                      <a:lnTo>
                        <a:pt x="1515" y="1076"/>
                      </a:lnTo>
                      <a:lnTo>
                        <a:pt x="1512" y="1087"/>
                      </a:lnTo>
                      <a:lnTo>
                        <a:pt x="1447" y="1087"/>
                      </a:lnTo>
                      <a:close/>
                      <a:moveTo>
                        <a:pt x="1275" y="1011"/>
                      </a:moveTo>
                      <a:lnTo>
                        <a:pt x="1210" y="1011"/>
                      </a:lnTo>
                      <a:lnTo>
                        <a:pt x="1165" y="1212"/>
                      </a:lnTo>
                      <a:lnTo>
                        <a:pt x="1231" y="1212"/>
                      </a:lnTo>
                      <a:lnTo>
                        <a:pt x="1258" y="1092"/>
                      </a:lnTo>
                      <a:lnTo>
                        <a:pt x="1261" y="1079"/>
                      </a:lnTo>
                      <a:lnTo>
                        <a:pt x="1268" y="1068"/>
                      </a:lnTo>
                      <a:lnTo>
                        <a:pt x="1272" y="1064"/>
                      </a:lnTo>
                      <a:lnTo>
                        <a:pt x="1275" y="1060"/>
                      </a:lnTo>
                      <a:lnTo>
                        <a:pt x="1282" y="1059"/>
                      </a:lnTo>
                      <a:lnTo>
                        <a:pt x="1288" y="1057"/>
                      </a:lnTo>
                      <a:lnTo>
                        <a:pt x="1293" y="1059"/>
                      </a:lnTo>
                      <a:lnTo>
                        <a:pt x="1297" y="1060"/>
                      </a:lnTo>
                      <a:lnTo>
                        <a:pt x="1299" y="1064"/>
                      </a:lnTo>
                      <a:lnTo>
                        <a:pt x="1302" y="1068"/>
                      </a:lnTo>
                      <a:lnTo>
                        <a:pt x="1302" y="1078"/>
                      </a:lnTo>
                      <a:lnTo>
                        <a:pt x="1301" y="1089"/>
                      </a:lnTo>
                      <a:lnTo>
                        <a:pt x="1298" y="1099"/>
                      </a:lnTo>
                      <a:lnTo>
                        <a:pt x="1358" y="1099"/>
                      </a:lnTo>
                      <a:lnTo>
                        <a:pt x="1361" y="1083"/>
                      </a:lnTo>
                      <a:lnTo>
                        <a:pt x="1364" y="1069"/>
                      </a:lnTo>
                      <a:lnTo>
                        <a:pt x="1365" y="1055"/>
                      </a:lnTo>
                      <a:lnTo>
                        <a:pt x="1366" y="1042"/>
                      </a:lnTo>
                      <a:lnTo>
                        <a:pt x="1365" y="1031"/>
                      </a:lnTo>
                      <a:lnTo>
                        <a:pt x="1364" y="1026"/>
                      </a:lnTo>
                      <a:lnTo>
                        <a:pt x="1361" y="1021"/>
                      </a:lnTo>
                      <a:lnTo>
                        <a:pt x="1358" y="1017"/>
                      </a:lnTo>
                      <a:lnTo>
                        <a:pt x="1354" y="1013"/>
                      </a:lnTo>
                      <a:lnTo>
                        <a:pt x="1349" y="1011"/>
                      </a:lnTo>
                      <a:lnTo>
                        <a:pt x="1344" y="1008"/>
                      </a:lnTo>
                      <a:lnTo>
                        <a:pt x="1336" y="1007"/>
                      </a:lnTo>
                      <a:lnTo>
                        <a:pt x="1328" y="1007"/>
                      </a:lnTo>
                      <a:lnTo>
                        <a:pt x="1320" y="1007"/>
                      </a:lnTo>
                      <a:lnTo>
                        <a:pt x="1311" y="1009"/>
                      </a:lnTo>
                      <a:lnTo>
                        <a:pt x="1303" y="1012"/>
                      </a:lnTo>
                      <a:lnTo>
                        <a:pt x="1296" y="1014"/>
                      </a:lnTo>
                      <a:lnTo>
                        <a:pt x="1288" y="1019"/>
                      </a:lnTo>
                      <a:lnTo>
                        <a:pt x="1282" y="1026"/>
                      </a:lnTo>
                      <a:lnTo>
                        <a:pt x="1275" y="1032"/>
                      </a:lnTo>
                      <a:lnTo>
                        <a:pt x="1270" y="1040"/>
                      </a:lnTo>
                      <a:lnTo>
                        <a:pt x="1269" y="1040"/>
                      </a:lnTo>
                      <a:lnTo>
                        <a:pt x="1275" y="1011"/>
                      </a:lnTo>
                      <a:close/>
                      <a:moveTo>
                        <a:pt x="998" y="1182"/>
                      </a:moveTo>
                      <a:lnTo>
                        <a:pt x="1002" y="1182"/>
                      </a:lnTo>
                      <a:lnTo>
                        <a:pt x="1005" y="1190"/>
                      </a:lnTo>
                      <a:lnTo>
                        <a:pt x="1008" y="1198"/>
                      </a:lnTo>
                      <a:lnTo>
                        <a:pt x="1012" y="1204"/>
                      </a:lnTo>
                      <a:lnTo>
                        <a:pt x="1018" y="1208"/>
                      </a:lnTo>
                      <a:lnTo>
                        <a:pt x="1026" y="1212"/>
                      </a:lnTo>
                      <a:lnTo>
                        <a:pt x="1034" y="1213"/>
                      </a:lnTo>
                      <a:lnTo>
                        <a:pt x="1041" y="1214"/>
                      </a:lnTo>
                      <a:lnTo>
                        <a:pt x="1050" y="1214"/>
                      </a:lnTo>
                      <a:lnTo>
                        <a:pt x="1060" y="1214"/>
                      </a:lnTo>
                      <a:lnTo>
                        <a:pt x="1069" y="1213"/>
                      </a:lnTo>
                      <a:lnTo>
                        <a:pt x="1078" y="1212"/>
                      </a:lnTo>
                      <a:lnTo>
                        <a:pt x="1087" y="1211"/>
                      </a:lnTo>
                      <a:lnTo>
                        <a:pt x="1094" y="1207"/>
                      </a:lnTo>
                      <a:lnTo>
                        <a:pt x="1101" y="1204"/>
                      </a:lnTo>
                      <a:lnTo>
                        <a:pt x="1107" y="1199"/>
                      </a:lnTo>
                      <a:lnTo>
                        <a:pt x="1113" y="1194"/>
                      </a:lnTo>
                      <a:lnTo>
                        <a:pt x="1118" y="1189"/>
                      </a:lnTo>
                      <a:lnTo>
                        <a:pt x="1123" y="1183"/>
                      </a:lnTo>
                      <a:lnTo>
                        <a:pt x="1129" y="1175"/>
                      </a:lnTo>
                      <a:lnTo>
                        <a:pt x="1132" y="1168"/>
                      </a:lnTo>
                      <a:lnTo>
                        <a:pt x="1140" y="1150"/>
                      </a:lnTo>
                      <a:lnTo>
                        <a:pt x="1145" y="1128"/>
                      </a:lnTo>
                      <a:lnTo>
                        <a:pt x="1155" y="1083"/>
                      </a:lnTo>
                      <a:lnTo>
                        <a:pt x="1158" y="1073"/>
                      </a:lnTo>
                      <a:lnTo>
                        <a:pt x="1159" y="1064"/>
                      </a:lnTo>
                      <a:lnTo>
                        <a:pt x="1159" y="1056"/>
                      </a:lnTo>
                      <a:lnTo>
                        <a:pt x="1158" y="1049"/>
                      </a:lnTo>
                      <a:lnTo>
                        <a:pt x="1156" y="1041"/>
                      </a:lnTo>
                      <a:lnTo>
                        <a:pt x="1155" y="1035"/>
                      </a:lnTo>
                      <a:lnTo>
                        <a:pt x="1153" y="1030"/>
                      </a:lnTo>
                      <a:lnTo>
                        <a:pt x="1149" y="1025"/>
                      </a:lnTo>
                      <a:lnTo>
                        <a:pt x="1144" y="1021"/>
                      </a:lnTo>
                      <a:lnTo>
                        <a:pt x="1140" y="1017"/>
                      </a:lnTo>
                      <a:lnTo>
                        <a:pt x="1134" y="1013"/>
                      </a:lnTo>
                      <a:lnTo>
                        <a:pt x="1127" y="1011"/>
                      </a:lnTo>
                      <a:lnTo>
                        <a:pt x="1113" y="1008"/>
                      </a:lnTo>
                      <a:lnTo>
                        <a:pt x="1096" y="1007"/>
                      </a:lnTo>
                      <a:lnTo>
                        <a:pt x="1086" y="1007"/>
                      </a:lnTo>
                      <a:lnTo>
                        <a:pt x="1075" y="1008"/>
                      </a:lnTo>
                      <a:lnTo>
                        <a:pt x="1067" y="1011"/>
                      </a:lnTo>
                      <a:lnTo>
                        <a:pt x="1058" y="1014"/>
                      </a:lnTo>
                      <a:lnTo>
                        <a:pt x="1050" y="1019"/>
                      </a:lnTo>
                      <a:lnTo>
                        <a:pt x="1042" y="1026"/>
                      </a:lnTo>
                      <a:lnTo>
                        <a:pt x="1036" y="1033"/>
                      </a:lnTo>
                      <a:lnTo>
                        <a:pt x="1031" y="1042"/>
                      </a:lnTo>
                      <a:lnTo>
                        <a:pt x="1027" y="1042"/>
                      </a:lnTo>
                      <a:lnTo>
                        <a:pt x="1036" y="1011"/>
                      </a:lnTo>
                      <a:lnTo>
                        <a:pt x="970" y="1011"/>
                      </a:lnTo>
                      <a:lnTo>
                        <a:pt x="907" y="1299"/>
                      </a:lnTo>
                      <a:lnTo>
                        <a:pt x="973" y="1299"/>
                      </a:lnTo>
                      <a:lnTo>
                        <a:pt x="998" y="1182"/>
                      </a:lnTo>
                      <a:close/>
                      <a:moveTo>
                        <a:pt x="1083" y="1112"/>
                      </a:moveTo>
                      <a:lnTo>
                        <a:pt x="1079" y="1127"/>
                      </a:lnTo>
                      <a:lnTo>
                        <a:pt x="1077" y="1138"/>
                      </a:lnTo>
                      <a:lnTo>
                        <a:pt x="1072" y="1149"/>
                      </a:lnTo>
                      <a:lnTo>
                        <a:pt x="1068" y="1155"/>
                      </a:lnTo>
                      <a:lnTo>
                        <a:pt x="1061" y="1160"/>
                      </a:lnTo>
                      <a:lnTo>
                        <a:pt x="1055" y="1163"/>
                      </a:lnTo>
                      <a:lnTo>
                        <a:pt x="1046" y="1164"/>
                      </a:lnTo>
                      <a:lnTo>
                        <a:pt x="1036" y="1164"/>
                      </a:lnTo>
                      <a:lnTo>
                        <a:pt x="1026" y="1164"/>
                      </a:lnTo>
                      <a:lnTo>
                        <a:pt x="1020" y="1163"/>
                      </a:lnTo>
                      <a:lnTo>
                        <a:pt x="1016" y="1161"/>
                      </a:lnTo>
                      <a:lnTo>
                        <a:pt x="1013" y="1160"/>
                      </a:lnTo>
                      <a:lnTo>
                        <a:pt x="1012" y="1157"/>
                      </a:lnTo>
                      <a:lnTo>
                        <a:pt x="1011" y="1155"/>
                      </a:lnTo>
                      <a:lnTo>
                        <a:pt x="1008" y="1149"/>
                      </a:lnTo>
                      <a:lnTo>
                        <a:pt x="1010" y="1138"/>
                      </a:lnTo>
                      <a:lnTo>
                        <a:pt x="1011" y="1127"/>
                      </a:lnTo>
                      <a:lnTo>
                        <a:pt x="1015" y="1111"/>
                      </a:lnTo>
                      <a:lnTo>
                        <a:pt x="1017" y="1098"/>
                      </a:lnTo>
                      <a:lnTo>
                        <a:pt x="1021" y="1087"/>
                      </a:lnTo>
                      <a:lnTo>
                        <a:pt x="1025" y="1078"/>
                      </a:lnTo>
                      <a:lnTo>
                        <a:pt x="1030" y="1070"/>
                      </a:lnTo>
                      <a:lnTo>
                        <a:pt x="1035" y="1064"/>
                      </a:lnTo>
                      <a:lnTo>
                        <a:pt x="1041" y="1060"/>
                      </a:lnTo>
                      <a:lnTo>
                        <a:pt x="1050" y="1059"/>
                      </a:lnTo>
                      <a:lnTo>
                        <a:pt x="1060" y="1057"/>
                      </a:lnTo>
                      <a:lnTo>
                        <a:pt x="1070" y="1059"/>
                      </a:lnTo>
                      <a:lnTo>
                        <a:pt x="1078" y="1060"/>
                      </a:lnTo>
                      <a:lnTo>
                        <a:pt x="1080" y="1063"/>
                      </a:lnTo>
                      <a:lnTo>
                        <a:pt x="1083" y="1064"/>
                      </a:lnTo>
                      <a:lnTo>
                        <a:pt x="1086" y="1066"/>
                      </a:lnTo>
                      <a:lnTo>
                        <a:pt x="1087" y="1070"/>
                      </a:lnTo>
                      <a:lnTo>
                        <a:pt x="1088" y="1078"/>
                      </a:lnTo>
                      <a:lnTo>
                        <a:pt x="1088" y="1087"/>
                      </a:lnTo>
                      <a:lnTo>
                        <a:pt x="1086" y="1098"/>
                      </a:lnTo>
                      <a:lnTo>
                        <a:pt x="1083" y="1112"/>
                      </a:lnTo>
                      <a:close/>
                      <a:moveTo>
                        <a:pt x="943" y="1011"/>
                      </a:moveTo>
                      <a:lnTo>
                        <a:pt x="867" y="1011"/>
                      </a:lnTo>
                      <a:lnTo>
                        <a:pt x="830" y="1066"/>
                      </a:lnTo>
                      <a:lnTo>
                        <a:pt x="819" y="1011"/>
                      </a:lnTo>
                      <a:lnTo>
                        <a:pt x="743" y="1011"/>
                      </a:lnTo>
                      <a:lnTo>
                        <a:pt x="773" y="1106"/>
                      </a:lnTo>
                      <a:lnTo>
                        <a:pt x="691" y="1212"/>
                      </a:lnTo>
                      <a:lnTo>
                        <a:pt x="769" y="1212"/>
                      </a:lnTo>
                      <a:lnTo>
                        <a:pt x="812" y="1146"/>
                      </a:lnTo>
                      <a:lnTo>
                        <a:pt x="826" y="1212"/>
                      </a:lnTo>
                      <a:lnTo>
                        <a:pt x="903" y="1212"/>
                      </a:lnTo>
                      <a:lnTo>
                        <a:pt x="869" y="1106"/>
                      </a:lnTo>
                      <a:lnTo>
                        <a:pt x="943" y="1011"/>
                      </a:lnTo>
                      <a:close/>
                      <a:moveTo>
                        <a:pt x="696" y="1122"/>
                      </a:moveTo>
                      <a:lnTo>
                        <a:pt x="698" y="1112"/>
                      </a:lnTo>
                      <a:lnTo>
                        <a:pt x="701" y="1097"/>
                      </a:lnTo>
                      <a:lnTo>
                        <a:pt x="703" y="1083"/>
                      </a:lnTo>
                      <a:lnTo>
                        <a:pt x="705" y="1071"/>
                      </a:lnTo>
                      <a:lnTo>
                        <a:pt x="705" y="1060"/>
                      </a:lnTo>
                      <a:lnTo>
                        <a:pt x="703" y="1051"/>
                      </a:lnTo>
                      <a:lnTo>
                        <a:pt x="702" y="1042"/>
                      </a:lnTo>
                      <a:lnTo>
                        <a:pt x="700" y="1035"/>
                      </a:lnTo>
                      <a:lnTo>
                        <a:pt x="696" y="1028"/>
                      </a:lnTo>
                      <a:lnTo>
                        <a:pt x="691" y="1023"/>
                      </a:lnTo>
                      <a:lnTo>
                        <a:pt x="684" y="1018"/>
                      </a:lnTo>
                      <a:lnTo>
                        <a:pt x="677" y="1014"/>
                      </a:lnTo>
                      <a:lnTo>
                        <a:pt x="669" y="1012"/>
                      </a:lnTo>
                      <a:lnTo>
                        <a:pt x="659" y="1009"/>
                      </a:lnTo>
                      <a:lnTo>
                        <a:pt x="649" y="1008"/>
                      </a:lnTo>
                      <a:lnTo>
                        <a:pt x="636" y="1007"/>
                      </a:lnTo>
                      <a:lnTo>
                        <a:pt x="622" y="1007"/>
                      </a:lnTo>
                      <a:lnTo>
                        <a:pt x="608" y="1007"/>
                      </a:lnTo>
                      <a:lnTo>
                        <a:pt x="595" y="1008"/>
                      </a:lnTo>
                      <a:lnTo>
                        <a:pt x="583" y="1009"/>
                      </a:lnTo>
                      <a:lnTo>
                        <a:pt x="572" y="1012"/>
                      </a:lnTo>
                      <a:lnTo>
                        <a:pt x="562" y="1016"/>
                      </a:lnTo>
                      <a:lnTo>
                        <a:pt x="553" y="1019"/>
                      </a:lnTo>
                      <a:lnTo>
                        <a:pt x="545" y="1025"/>
                      </a:lnTo>
                      <a:lnTo>
                        <a:pt x="538" y="1030"/>
                      </a:lnTo>
                      <a:lnTo>
                        <a:pt x="531" y="1037"/>
                      </a:lnTo>
                      <a:lnTo>
                        <a:pt x="526" y="1045"/>
                      </a:lnTo>
                      <a:lnTo>
                        <a:pt x="521" y="1052"/>
                      </a:lnTo>
                      <a:lnTo>
                        <a:pt x="516" y="1063"/>
                      </a:lnTo>
                      <a:lnTo>
                        <a:pt x="508" y="1085"/>
                      </a:lnTo>
                      <a:lnTo>
                        <a:pt x="501" y="1112"/>
                      </a:lnTo>
                      <a:lnTo>
                        <a:pt x="498" y="1125"/>
                      </a:lnTo>
                      <a:lnTo>
                        <a:pt x="497" y="1137"/>
                      </a:lnTo>
                      <a:lnTo>
                        <a:pt x="496" y="1149"/>
                      </a:lnTo>
                      <a:lnTo>
                        <a:pt x="495" y="1159"/>
                      </a:lnTo>
                      <a:lnTo>
                        <a:pt x="496" y="1169"/>
                      </a:lnTo>
                      <a:lnTo>
                        <a:pt x="497" y="1178"/>
                      </a:lnTo>
                      <a:lnTo>
                        <a:pt x="500" y="1185"/>
                      </a:lnTo>
                      <a:lnTo>
                        <a:pt x="503" y="1192"/>
                      </a:lnTo>
                      <a:lnTo>
                        <a:pt x="508" y="1197"/>
                      </a:lnTo>
                      <a:lnTo>
                        <a:pt x="514" y="1202"/>
                      </a:lnTo>
                      <a:lnTo>
                        <a:pt x="521" y="1206"/>
                      </a:lnTo>
                      <a:lnTo>
                        <a:pt x="529" y="1209"/>
                      </a:lnTo>
                      <a:lnTo>
                        <a:pt x="539" y="1212"/>
                      </a:lnTo>
                      <a:lnTo>
                        <a:pt x="550" y="1213"/>
                      </a:lnTo>
                      <a:lnTo>
                        <a:pt x="563" y="1214"/>
                      </a:lnTo>
                      <a:lnTo>
                        <a:pt x="577" y="1214"/>
                      </a:lnTo>
                      <a:lnTo>
                        <a:pt x="597" y="1214"/>
                      </a:lnTo>
                      <a:lnTo>
                        <a:pt x="616" y="1213"/>
                      </a:lnTo>
                      <a:lnTo>
                        <a:pt x="625" y="1212"/>
                      </a:lnTo>
                      <a:lnTo>
                        <a:pt x="634" y="1211"/>
                      </a:lnTo>
                      <a:lnTo>
                        <a:pt x="641" y="1208"/>
                      </a:lnTo>
                      <a:lnTo>
                        <a:pt x="649" y="1204"/>
                      </a:lnTo>
                      <a:lnTo>
                        <a:pt x="657" y="1201"/>
                      </a:lnTo>
                      <a:lnTo>
                        <a:pt x="663" y="1197"/>
                      </a:lnTo>
                      <a:lnTo>
                        <a:pt x="669" y="1190"/>
                      </a:lnTo>
                      <a:lnTo>
                        <a:pt x="674" y="1184"/>
                      </a:lnTo>
                      <a:lnTo>
                        <a:pt x="679" y="1176"/>
                      </a:lnTo>
                      <a:lnTo>
                        <a:pt x="683" y="1169"/>
                      </a:lnTo>
                      <a:lnTo>
                        <a:pt x="687" y="1159"/>
                      </a:lnTo>
                      <a:lnTo>
                        <a:pt x="689" y="1147"/>
                      </a:lnTo>
                      <a:lnTo>
                        <a:pt x="624" y="1147"/>
                      </a:lnTo>
                      <a:lnTo>
                        <a:pt x="622" y="1155"/>
                      </a:lnTo>
                      <a:lnTo>
                        <a:pt x="619" y="1160"/>
                      </a:lnTo>
                      <a:lnTo>
                        <a:pt x="616" y="1164"/>
                      </a:lnTo>
                      <a:lnTo>
                        <a:pt x="611" y="1166"/>
                      </a:lnTo>
                      <a:lnTo>
                        <a:pt x="601" y="1169"/>
                      </a:lnTo>
                      <a:lnTo>
                        <a:pt x="587" y="1169"/>
                      </a:lnTo>
                      <a:lnTo>
                        <a:pt x="578" y="1169"/>
                      </a:lnTo>
                      <a:lnTo>
                        <a:pt x="570" y="1166"/>
                      </a:lnTo>
                      <a:lnTo>
                        <a:pt x="565" y="1164"/>
                      </a:lnTo>
                      <a:lnTo>
                        <a:pt x="563" y="1159"/>
                      </a:lnTo>
                      <a:lnTo>
                        <a:pt x="562" y="1152"/>
                      </a:lnTo>
                      <a:lnTo>
                        <a:pt x="562" y="1145"/>
                      </a:lnTo>
                      <a:lnTo>
                        <a:pt x="563" y="1135"/>
                      </a:lnTo>
                      <a:lnTo>
                        <a:pt x="564" y="1122"/>
                      </a:lnTo>
                      <a:lnTo>
                        <a:pt x="696" y="1122"/>
                      </a:lnTo>
                      <a:close/>
                      <a:moveTo>
                        <a:pt x="573" y="1087"/>
                      </a:moveTo>
                      <a:lnTo>
                        <a:pt x="576" y="1078"/>
                      </a:lnTo>
                      <a:lnTo>
                        <a:pt x="578" y="1070"/>
                      </a:lnTo>
                      <a:lnTo>
                        <a:pt x="582" y="1064"/>
                      </a:lnTo>
                      <a:lnTo>
                        <a:pt x="586" y="1060"/>
                      </a:lnTo>
                      <a:lnTo>
                        <a:pt x="591" y="1056"/>
                      </a:lnTo>
                      <a:lnTo>
                        <a:pt x="597" y="1055"/>
                      </a:lnTo>
                      <a:lnTo>
                        <a:pt x="603" y="1054"/>
                      </a:lnTo>
                      <a:lnTo>
                        <a:pt x="611" y="1052"/>
                      </a:lnTo>
                      <a:lnTo>
                        <a:pt x="620" y="1052"/>
                      </a:lnTo>
                      <a:lnTo>
                        <a:pt x="626" y="1054"/>
                      </a:lnTo>
                      <a:lnTo>
                        <a:pt x="631" y="1055"/>
                      </a:lnTo>
                      <a:lnTo>
                        <a:pt x="635" y="1059"/>
                      </a:lnTo>
                      <a:lnTo>
                        <a:pt x="638" y="1063"/>
                      </a:lnTo>
                      <a:lnTo>
                        <a:pt x="639" y="1069"/>
                      </a:lnTo>
                      <a:lnTo>
                        <a:pt x="639" y="1076"/>
                      </a:lnTo>
                      <a:lnTo>
                        <a:pt x="638" y="1087"/>
                      </a:lnTo>
                      <a:lnTo>
                        <a:pt x="573" y="1087"/>
                      </a:lnTo>
                      <a:close/>
                      <a:moveTo>
                        <a:pt x="2114" y="597"/>
                      </a:moveTo>
                      <a:lnTo>
                        <a:pt x="2198" y="597"/>
                      </a:lnTo>
                      <a:lnTo>
                        <a:pt x="2211" y="598"/>
                      </a:lnTo>
                      <a:lnTo>
                        <a:pt x="2219" y="599"/>
                      </a:lnTo>
                      <a:lnTo>
                        <a:pt x="2227" y="602"/>
                      </a:lnTo>
                      <a:lnTo>
                        <a:pt x="2232" y="607"/>
                      </a:lnTo>
                      <a:lnTo>
                        <a:pt x="2235" y="613"/>
                      </a:lnTo>
                      <a:lnTo>
                        <a:pt x="2235" y="621"/>
                      </a:lnTo>
                      <a:lnTo>
                        <a:pt x="2235" y="631"/>
                      </a:lnTo>
                      <a:lnTo>
                        <a:pt x="2232" y="644"/>
                      </a:lnTo>
                      <a:lnTo>
                        <a:pt x="2230" y="657"/>
                      </a:lnTo>
                      <a:lnTo>
                        <a:pt x="2226" y="668"/>
                      </a:lnTo>
                      <a:lnTo>
                        <a:pt x="2222" y="676"/>
                      </a:lnTo>
                      <a:lnTo>
                        <a:pt x="2217" y="682"/>
                      </a:lnTo>
                      <a:lnTo>
                        <a:pt x="2211" y="687"/>
                      </a:lnTo>
                      <a:lnTo>
                        <a:pt x="2203" y="689"/>
                      </a:lnTo>
                      <a:lnTo>
                        <a:pt x="2192" y="690"/>
                      </a:lnTo>
                      <a:lnTo>
                        <a:pt x="2178" y="690"/>
                      </a:lnTo>
                      <a:lnTo>
                        <a:pt x="2094" y="690"/>
                      </a:lnTo>
                      <a:lnTo>
                        <a:pt x="2114" y="597"/>
                      </a:lnTo>
                      <a:close/>
                      <a:moveTo>
                        <a:pt x="2075" y="779"/>
                      </a:moveTo>
                      <a:lnTo>
                        <a:pt x="2159" y="779"/>
                      </a:lnTo>
                      <a:lnTo>
                        <a:pt x="2169" y="780"/>
                      </a:lnTo>
                      <a:lnTo>
                        <a:pt x="2178" y="783"/>
                      </a:lnTo>
                      <a:lnTo>
                        <a:pt x="2185" y="787"/>
                      </a:lnTo>
                      <a:lnTo>
                        <a:pt x="2189" y="793"/>
                      </a:lnTo>
                      <a:lnTo>
                        <a:pt x="2193" y="801"/>
                      </a:lnTo>
                      <a:lnTo>
                        <a:pt x="2193" y="809"/>
                      </a:lnTo>
                      <a:lnTo>
                        <a:pt x="2193" y="818"/>
                      </a:lnTo>
                      <a:lnTo>
                        <a:pt x="2192" y="830"/>
                      </a:lnTo>
                      <a:lnTo>
                        <a:pt x="2173" y="912"/>
                      </a:lnTo>
                      <a:lnTo>
                        <a:pt x="2280" y="912"/>
                      </a:lnTo>
                      <a:lnTo>
                        <a:pt x="2302" y="816"/>
                      </a:lnTo>
                      <a:lnTo>
                        <a:pt x="2303" y="807"/>
                      </a:lnTo>
                      <a:lnTo>
                        <a:pt x="2304" y="799"/>
                      </a:lnTo>
                      <a:lnTo>
                        <a:pt x="2304" y="792"/>
                      </a:lnTo>
                      <a:lnTo>
                        <a:pt x="2304" y="785"/>
                      </a:lnTo>
                      <a:lnTo>
                        <a:pt x="2303" y="779"/>
                      </a:lnTo>
                      <a:lnTo>
                        <a:pt x="2300" y="774"/>
                      </a:lnTo>
                      <a:lnTo>
                        <a:pt x="2298" y="769"/>
                      </a:lnTo>
                      <a:lnTo>
                        <a:pt x="2295" y="764"/>
                      </a:lnTo>
                      <a:lnTo>
                        <a:pt x="2292" y="760"/>
                      </a:lnTo>
                      <a:lnTo>
                        <a:pt x="2286" y="756"/>
                      </a:lnTo>
                      <a:lnTo>
                        <a:pt x="2281" y="754"/>
                      </a:lnTo>
                      <a:lnTo>
                        <a:pt x="2275" y="750"/>
                      </a:lnTo>
                      <a:lnTo>
                        <a:pt x="2261" y="746"/>
                      </a:lnTo>
                      <a:lnTo>
                        <a:pt x="2245" y="744"/>
                      </a:lnTo>
                      <a:lnTo>
                        <a:pt x="2246" y="740"/>
                      </a:lnTo>
                      <a:lnTo>
                        <a:pt x="2269" y="733"/>
                      </a:lnTo>
                      <a:lnTo>
                        <a:pt x="2286" y="727"/>
                      </a:lnTo>
                      <a:lnTo>
                        <a:pt x="2295" y="723"/>
                      </a:lnTo>
                      <a:lnTo>
                        <a:pt x="2302" y="719"/>
                      </a:lnTo>
                      <a:lnTo>
                        <a:pt x="2308" y="714"/>
                      </a:lnTo>
                      <a:lnTo>
                        <a:pt x="2313" y="709"/>
                      </a:lnTo>
                      <a:lnTo>
                        <a:pt x="2318" y="703"/>
                      </a:lnTo>
                      <a:lnTo>
                        <a:pt x="2322" y="697"/>
                      </a:lnTo>
                      <a:lnTo>
                        <a:pt x="2326" y="688"/>
                      </a:lnTo>
                      <a:lnTo>
                        <a:pt x="2330" y="679"/>
                      </a:lnTo>
                      <a:lnTo>
                        <a:pt x="2336" y="657"/>
                      </a:lnTo>
                      <a:lnTo>
                        <a:pt x="2343" y="630"/>
                      </a:lnTo>
                      <a:lnTo>
                        <a:pt x="2346" y="612"/>
                      </a:lnTo>
                      <a:lnTo>
                        <a:pt x="2348" y="597"/>
                      </a:lnTo>
                      <a:lnTo>
                        <a:pt x="2348" y="583"/>
                      </a:lnTo>
                      <a:lnTo>
                        <a:pt x="2347" y="571"/>
                      </a:lnTo>
                      <a:lnTo>
                        <a:pt x="2346" y="560"/>
                      </a:lnTo>
                      <a:lnTo>
                        <a:pt x="2342" y="550"/>
                      </a:lnTo>
                      <a:lnTo>
                        <a:pt x="2337" y="541"/>
                      </a:lnTo>
                      <a:lnTo>
                        <a:pt x="2332" y="533"/>
                      </a:lnTo>
                      <a:lnTo>
                        <a:pt x="2324" y="527"/>
                      </a:lnTo>
                      <a:lnTo>
                        <a:pt x="2316" y="522"/>
                      </a:lnTo>
                      <a:lnTo>
                        <a:pt x="2305" y="518"/>
                      </a:lnTo>
                      <a:lnTo>
                        <a:pt x="2294" y="514"/>
                      </a:lnTo>
                      <a:lnTo>
                        <a:pt x="2281" y="512"/>
                      </a:lnTo>
                      <a:lnTo>
                        <a:pt x="2266" y="511"/>
                      </a:lnTo>
                      <a:lnTo>
                        <a:pt x="2251" y="509"/>
                      </a:lnTo>
                      <a:lnTo>
                        <a:pt x="2235" y="509"/>
                      </a:lnTo>
                      <a:lnTo>
                        <a:pt x="2027" y="509"/>
                      </a:lnTo>
                      <a:lnTo>
                        <a:pt x="1938" y="912"/>
                      </a:lnTo>
                      <a:lnTo>
                        <a:pt x="2046" y="912"/>
                      </a:lnTo>
                      <a:lnTo>
                        <a:pt x="2075" y="779"/>
                      </a:lnTo>
                      <a:close/>
                      <a:moveTo>
                        <a:pt x="1928" y="635"/>
                      </a:moveTo>
                      <a:lnTo>
                        <a:pt x="1932" y="618"/>
                      </a:lnTo>
                      <a:lnTo>
                        <a:pt x="1936" y="602"/>
                      </a:lnTo>
                      <a:lnTo>
                        <a:pt x="1937" y="585"/>
                      </a:lnTo>
                      <a:lnTo>
                        <a:pt x="1936" y="571"/>
                      </a:lnTo>
                      <a:lnTo>
                        <a:pt x="1935" y="560"/>
                      </a:lnTo>
                      <a:lnTo>
                        <a:pt x="1931" y="549"/>
                      </a:lnTo>
                      <a:lnTo>
                        <a:pt x="1926" y="540"/>
                      </a:lnTo>
                      <a:lnTo>
                        <a:pt x="1918" y="532"/>
                      </a:lnTo>
                      <a:lnTo>
                        <a:pt x="1911" y="526"/>
                      </a:lnTo>
                      <a:lnTo>
                        <a:pt x="1901" y="519"/>
                      </a:lnTo>
                      <a:lnTo>
                        <a:pt x="1889" y="516"/>
                      </a:lnTo>
                      <a:lnTo>
                        <a:pt x="1876" y="512"/>
                      </a:lnTo>
                      <a:lnTo>
                        <a:pt x="1863" y="509"/>
                      </a:lnTo>
                      <a:lnTo>
                        <a:pt x="1847" y="507"/>
                      </a:lnTo>
                      <a:lnTo>
                        <a:pt x="1831" y="506"/>
                      </a:lnTo>
                      <a:lnTo>
                        <a:pt x="1813" y="506"/>
                      </a:lnTo>
                      <a:lnTo>
                        <a:pt x="1794" y="506"/>
                      </a:lnTo>
                      <a:lnTo>
                        <a:pt x="1756" y="506"/>
                      </a:lnTo>
                      <a:lnTo>
                        <a:pt x="1722" y="509"/>
                      </a:lnTo>
                      <a:lnTo>
                        <a:pt x="1706" y="512"/>
                      </a:lnTo>
                      <a:lnTo>
                        <a:pt x="1692" y="514"/>
                      </a:lnTo>
                      <a:lnTo>
                        <a:pt x="1678" y="519"/>
                      </a:lnTo>
                      <a:lnTo>
                        <a:pt x="1664" y="526"/>
                      </a:lnTo>
                      <a:lnTo>
                        <a:pt x="1652" y="532"/>
                      </a:lnTo>
                      <a:lnTo>
                        <a:pt x="1641" y="541"/>
                      </a:lnTo>
                      <a:lnTo>
                        <a:pt x="1631" y="551"/>
                      </a:lnTo>
                      <a:lnTo>
                        <a:pt x="1622" y="563"/>
                      </a:lnTo>
                      <a:lnTo>
                        <a:pt x="1613" y="576"/>
                      </a:lnTo>
                      <a:lnTo>
                        <a:pt x="1607" y="592"/>
                      </a:lnTo>
                      <a:lnTo>
                        <a:pt x="1601" y="608"/>
                      </a:lnTo>
                      <a:lnTo>
                        <a:pt x="1596" y="628"/>
                      </a:lnTo>
                      <a:lnTo>
                        <a:pt x="1593" y="642"/>
                      </a:lnTo>
                      <a:lnTo>
                        <a:pt x="1592" y="655"/>
                      </a:lnTo>
                      <a:lnTo>
                        <a:pt x="1592" y="666"/>
                      </a:lnTo>
                      <a:lnTo>
                        <a:pt x="1592" y="678"/>
                      </a:lnTo>
                      <a:lnTo>
                        <a:pt x="1594" y="687"/>
                      </a:lnTo>
                      <a:lnTo>
                        <a:pt x="1597" y="695"/>
                      </a:lnTo>
                      <a:lnTo>
                        <a:pt x="1601" y="703"/>
                      </a:lnTo>
                      <a:lnTo>
                        <a:pt x="1604" y="709"/>
                      </a:lnTo>
                      <a:lnTo>
                        <a:pt x="1609" y="714"/>
                      </a:lnTo>
                      <a:lnTo>
                        <a:pt x="1616" y="719"/>
                      </a:lnTo>
                      <a:lnTo>
                        <a:pt x="1622" y="723"/>
                      </a:lnTo>
                      <a:lnTo>
                        <a:pt x="1628" y="727"/>
                      </a:lnTo>
                      <a:lnTo>
                        <a:pt x="1642" y="732"/>
                      </a:lnTo>
                      <a:lnTo>
                        <a:pt x="1659" y="736"/>
                      </a:lnTo>
                      <a:lnTo>
                        <a:pt x="1758" y="751"/>
                      </a:lnTo>
                      <a:lnTo>
                        <a:pt x="1773" y="754"/>
                      </a:lnTo>
                      <a:lnTo>
                        <a:pt x="1783" y="757"/>
                      </a:lnTo>
                      <a:lnTo>
                        <a:pt x="1790" y="761"/>
                      </a:lnTo>
                      <a:lnTo>
                        <a:pt x="1795" y="766"/>
                      </a:lnTo>
                      <a:lnTo>
                        <a:pt x="1798" y="773"/>
                      </a:lnTo>
                      <a:lnTo>
                        <a:pt x="1799" y="778"/>
                      </a:lnTo>
                      <a:lnTo>
                        <a:pt x="1799" y="784"/>
                      </a:lnTo>
                      <a:lnTo>
                        <a:pt x="1798" y="790"/>
                      </a:lnTo>
                      <a:lnTo>
                        <a:pt x="1794" y="802"/>
                      </a:lnTo>
                      <a:lnTo>
                        <a:pt x="1790" y="811"/>
                      </a:lnTo>
                      <a:lnTo>
                        <a:pt x="1788" y="814"/>
                      </a:lnTo>
                      <a:lnTo>
                        <a:pt x="1784" y="817"/>
                      </a:lnTo>
                      <a:lnTo>
                        <a:pt x="1780" y="821"/>
                      </a:lnTo>
                      <a:lnTo>
                        <a:pt x="1776" y="822"/>
                      </a:lnTo>
                      <a:lnTo>
                        <a:pt x="1766" y="826"/>
                      </a:lnTo>
                      <a:lnTo>
                        <a:pt x="1755" y="828"/>
                      </a:lnTo>
                      <a:lnTo>
                        <a:pt x="1740" y="830"/>
                      </a:lnTo>
                      <a:lnTo>
                        <a:pt x="1722" y="830"/>
                      </a:lnTo>
                      <a:lnTo>
                        <a:pt x="1704" y="830"/>
                      </a:lnTo>
                      <a:lnTo>
                        <a:pt x="1689" y="828"/>
                      </a:lnTo>
                      <a:lnTo>
                        <a:pt x="1679" y="826"/>
                      </a:lnTo>
                      <a:lnTo>
                        <a:pt x="1670" y="822"/>
                      </a:lnTo>
                      <a:lnTo>
                        <a:pt x="1668" y="819"/>
                      </a:lnTo>
                      <a:lnTo>
                        <a:pt x="1665" y="816"/>
                      </a:lnTo>
                      <a:lnTo>
                        <a:pt x="1664" y="812"/>
                      </a:lnTo>
                      <a:lnTo>
                        <a:pt x="1663" y="808"/>
                      </a:lnTo>
                      <a:lnTo>
                        <a:pt x="1663" y="797"/>
                      </a:lnTo>
                      <a:lnTo>
                        <a:pt x="1665" y="783"/>
                      </a:lnTo>
                      <a:lnTo>
                        <a:pt x="1561" y="783"/>
                      </a:lnTo>
                      <a:lnTo>
                        <a:pt x="1558" y="804"/>
                      </a:lnTo>
                      <a:lnTo>
                        <a:pt x="1555" y="823"/>
                      </a:lnTo>
                      <a:lnTo>
                        <a:pt x="1555" y="841"/>
                      </a:lnTo>
                      <a:lnTo>
                        <a:pt x="1556" y="855"/>
                      </a:lnTo>
                      <a:lnTo>
                        <a:pt x="1560" y="868"/>
                      </a:lnTo>
                      <a:lnTo>
                        <a:pt x="1565" y="879"/>
                      </a:lnTo>
                      <a:lnTo>
                        <a:pt x="1571" y="888"/>
                      </a:lnTo>
                      <a:lnTo>
                        <a:pt x="1579" y="895"/>
                      </a:lnTo>
                      <a:lnTo>
                        <a:pt x="1589" y="902"/>
                      </a:lnTo>
                      <a:lnTo>
                        <a:pt x="1601" y="907"/>
                      </a:lnTo>
                      <a:lnTo>
                        <a:pt x="1615" y="911"/>
                      </a:lnTo>
                      <a:lnTo>
                        <a:pt x="1630" y="913"/>
                      </a:lnTo>
                      <a:lnTo>
                        <a:pt x="1645" y="916"/>
                      </a:lnTo>
                      <a:lnTo>
                        <a:pt x="1663" y="917"/>
                      </a:lnTo>
                      <a:lnTo>
                        <a:pt x="1683" y="917"/>
                      </a:lnTo>
                      <a:lnTo>
                        <a:pt x="1703" y="918"/>
                      </a:lnTo>
                      <a:lnTo>
                        <a:pt x="1730" y="917"/>
                      </a:lnTo>
                      <a:lnTo>
                        <a:pt x="1754" y="917"/>
                      </a:lnTo>
                      <a:lnTo>
                        <a:pt x="1776" y="914"/>
                      </a:lnTo>
                      <a:lnTo>
                        <a:pt x="1795" y="912"/>
                      </a:lnTo>
                      <a:lnTo>
                        <a:pt x="1812" y="909"/>
                      </a:lnTo>
                      <a:lnTo>
                        <a:pt x="1827" y="904"/>
                      </a:lnTo>
                      <a:lnTo>
                        <a:pt x="1841" y="899"/>
                      </a:lnTo>
                      <a:lnTo>
                        <a:pt x="1852" y="893"/>
                      </a:lnTo>
                      <a:lnTo>
                        <a:pt x="1863" y="884"/>
                      </a:lnTo>
                      <a:lnTo>
                        <a:pt x="1871" y="875"/>
                      </a:lnTo>
                      <a:lnTo>
                        <a:pt x="1879" y="864"/>
                      </a:lnTo>
                      <a:lnTo>
                        <a:pt x="1887" y="851"/>
                      </a:lnTo>
                      <a:lnTo>
                        <a:pt x="1892" y="837"/>
                      </a:lnTo>
                      <a:lnTo>
                        <a:pt x="1898" y="821"/>
                      </a:lnTo>
                      <a:lnTo>
                        <a:pt x="1903" y="803"/>
                      </a:lnTo>
                      <a:lnTo>
                        <a:pt x="1907" y="783"/>
                      </a:lnTo>
                      <a:lnTo>
                        <a:pt x="1909" y="774"/>
                      </a:lnTo>
                      <a:lnTo>
                        <a:pt x="1911" y="764"/>
                      </a:lnTo>
                      <a:lnTo>
                        <a:pt x="1911" y="755"/>
                      </a:lnTo>
                      <a:lnTo>
                        <a:pt x="1911" y="747"/>
                      </a:lnTo>
                      <a:lnTo>
                        <a:pt x="1909" y="740"/>
                      </a:lnTo>
                      <a:lnTo>
                        <a:pt x="1908" y="732"/>
                      </a:lnTo>
                      <a:lnTo>
                        <a:pt x="1906" y="726"/>
                      </a:lnTo>
                      <a:lnTo>
                        <a:pt x="1903" y="719"/>
                      </a:lnTo>
                      <a:lnTo>
                        <a:pt x="1899" y="714"/>
                      </a:lnTo>
                      <a:lnTo>
                        <a:pt x="1894" y="709"/>
                      </a:lnTo>
                      <a:lnTo>
                        <a:pt x="1889" y="704"/>
                      </a:lnTo>
                      <a:lnTo>
                        <a:pt x="1883" y="701"/>
                      </a:lnTo>
                      <a:lnTo>
                        <a:pt x="1876" y="697"/>
                      </a:lnTo>
                      <a:lnTo>
                        <a:pt x="1869" y="694"/>
                      </a:lnTo>
                      <a:lnTo>
                        <a:pt x="1860" y="692"/>
                      </a:lnTo>
                      <a:lnTo>
                        <a:pt x="1851" y="689"/>
                      </a:lnTo>
                      <a:lnTo>
                        <a:pt x="1752" y="669"/>
                      </a:lnTo>
                      <a:lnTo>
                        <a:pt x="1737" y="665"/>
                      </a:lnTo>
                      <a:lnTo>
                        <a:pt x="1726" y="663"/>
                      </a:lnTo>
                      <a:lnTo>
                        <a:pt x="1716" y="659"/>
                      </a:lnTo>
                      <a:lnTo>
                        <a:pt x="1709" y="656"/>
                      </a:lnTo>
                      <a:lnTo>
                        <a:pt x="1707" y="654"/>
                      </a:lnTo>
                      <a:lnTo>
                        <a:pt x="1704" y="651"/>
                      </a:lnTo>
                      <a:lnTo>
                        <a:pt x="1703" y="649"/>
                      </a:lnTo>
                      <a:lnTo>
                        <a:pt x="1702" y="645"/>
                      </a:lnTo>
                      <a:lnTo>
                        <a:pt x="1702" y="637"/>
                      </a:lnTo>
                      <a:lnTo>
                        <a:pt x="1703" y="628"/>
                      </a:lnTo>
                      <a:lnTo>
                        <a:pt x="1706" y="621"/>
                      </a:lnTo>
                      <a:lnTo>
                        <a:pt x="1708" y="613"/>
                      </a:lnTo>
                      <a:lnTo>
                        <a:pt x="1712" y="607"/>
                      </a:lnTo>
                      <a:lnTo>
                        <a:pt x="1718" y="602"/>
                      </a:lnTo>
                      <a:lnTo>
                        <a:pt x="1727" y="598"/>
                      </a:lnTo>
                      <a:lnTo>
                        <a:pt x="1740" y="595"/>
                      </a:lnTo>
                      <a:lnTo>
                        <a:pt x="1755" y="594"/>
                      </a:lnTo>
                      <a:lnTo>
                        <a:pt x="1774" y="593"/>
                      </a:lnTo>
                      <a:lnTo>
                        <a:pt x="1789" y="593"/>
                      </a:lnTo>
                      <a:lnTo>
                        <a:pt x="1802" y="594"/>
                      </a:lnTo>
                      <a:lnTo>
                        <a:pt x="1811" y="595"/>
                      </a:lnTo>
                      <a:lnTo>
                        <a:pt x="1820" y="599"/>
                      </a:lnTo>
                      <a:lnTo>
                        <a:pt x="1822" y="602"/>
                      </a:lnTo>
                      <a:lnTo>
                        <a:pt x="1825" y="604"/>
                      </a:lnTo>
                      <a:lnTo>
                        <a:pt x="1826" y="607"/>
                      </a:lnTo>
                      <a:lnTo>
                        <a:pt x="1827" y="612"/>
                      </a:lnTo>
                      <a:lnTo>
                        <a:pt x="1827" y="622"/>
                      </a:lnTo>
                      <a:lnTo>
                        <a:pt x="1826" y="635"/>
                      </a:lnTo>
                      <a:lnTo>
                        <a:pt x="1928" y="635"/>
                      </a:lnTo>
                      <a:close/>
                      <a:moveTo>
                        <a:pt x="1321" y="597"/>
                      </a:moveTo>
                      <a:lnTo>
                        <a:pt x="1394" y="597"/>
                      </a:lnTo>
                      <a:lnTo>
                        <a:pt x="1408" y="598"/>
                      </a:lnTo>
                      <a:lnTo>
                        <a:pt x="1420" y="599"/>
                      </a:lnTo>
                      <a:lnTo>
                        <a:pt x="1423" y="602"/>
                      </a:lnTo>
                      <a:lnTo>
                        <a:pt x="1427" y="603"/>
                      </a:lnTo>
                      <a:lnTo>
                        <a:pt x="1430" y="606"/>
                      </a:lnTo>
                      <a:lnTo>
                        <a:pt x="1432" y="609"/>
                      </a:lnTo>
                      <a:lnTo>
                        <a:pt x="1435" y="617"/>
                      </a:lnTo>
                      <a:lnTo>
                        <a:pt x="1435" y="626"/>
                      </a:lnTo>
                      <a:lnTo>
                        <a:pt x="1434" y="638"/>
                      </a:lnTo>
                      <a:lnTo>
                        <a:pt x="1431" y="652"/>
                      </a:lnTo>
                      <a:lnTo>
                        <a:pt x="1428" y="664"/>
                      </a:lnTo>
                      <a:lnTo>
                        <a:pt x="1425" y="674"/>
                      </a:lnTo>
                      <a:lnTo>
                        <a:pt x="1420" y="682"/>
                      </a:lnTo>
                      <a:lnTo>
                        <a:pt x="1415" y="688"/>
                      </a:lnTo>
                      <a:lnTo>
                        <a:pt x="1407" y="692"/>
                      </a:lnTo>
                      <a:lnTo>
                        <a:pt x="1398" y="694"/>
                      </a:lnTo>
                      <a:lnTo>
                        <a:pt x="1387" y="695"/>
                      </a:lnTo>
                      <a:lnTo>
                        <a:pt x="1373" y="697"/>
                      </a:lnTo>
                      <a:lnTo>
                        <a:pt x="1299" y="697"/>
                      </a:lnTo>
                      <a:lnTo>
                        <a:pt x="1321" y="597"/>
                      </a:lnTo>
                      <a:close/>
                      <a:moveTo>
                        <a:pt x="1280" y="784"/>
                      </a:moveTo>
                      <a:lnTo>
                        <a:pt x="1375" y="784"/>
                      </a:lnTo>
                      <a:lnTo>
                        <a:pt x="1396" y="784"/>
                      </a:lnTo>
                      <a:lnTo>
                        <a:pt x="1413" y="784"/>
                      </a:lnTo>
                      <a:lnTo>
                        <a:pt x="1430" y="782"/>
                      </a:lnTo>
                      <a:lnTo>
                        <a:pt x="1445" y="780"/>
                      </a:lnTo>
                      <a:lnTo>
                        <a:pt x="1459" y="776"/>
                      </a:lnTo>
                      <a:lnTo>
                        <a:pt x="1470" y="773"/>
                      </a:lnTo>
                      <a:lnTo>
                        <a:pt x="1482" y="768"/>
                      </a:lnTo>
                      <a:lnTo>
                        <a:pt x="1492" y="760"/>
                      </a:lnTo>
                      <a:lnTo>
                        <a:pt x="1501" y="752"/>
                      </a:lnTo>
                      <a:lnTo>
                        <a:pt x="1508" y="744"/>
                      </a:lnTo>
                      <a:lnTo>
                        <a:pt x="1515" y="732"/>
                      </a:lnTo>
                      <a:lnTo>
                        <a:pt x="1521" y="719"/>
                      </a:lnTo>
                      <a:lnTo>
                        <a:pt x="1527" y="706"/>
                      </a:lnTo>
                      <a:lnTo>
                        <a:pt x="1532" y="689"/>
                      </a:lnTo>
                      <a:lnTo>
                        <a:pt x="1537" y="671"/>
                      </a:lnTo>
                      <a:lnTo>
                        <a:pt x="1542" y="651"/>
                      </a:lnTo>
                      <a:lnTo>
                        <a:pt x="1546" y="632"/>
                      </a:lnTo>
                      <a:lnTo>
                        <a:pt x="1549" y="614"/>
                      </a:lnTo>
                      <a:lnTo>
                        <a:pt x="1550" y="599"/>
                      </a:lnTo>
                      <a:lnTo>
                        <a:pt x="1549" y="584"/>
                      </a:lnTo>
                      <a:lnTo>
                        <a:pt x="1547" y="571"/>
                      </a:lnTo>
                      <a:lnTo>
                        <a:pt x="1545" y="560"/>
                      </a:lnTo>
                      <a:lnTo>
                        <a:pt x="1541" y="550"/>
                      </a:lnTo>
                      <a:lnTo>
                        <a:pt x="1535" y="541"/>
                      </a:lnTo>
                      <a:lnTo>
                        <a:pt x="1528" y="532"/>
                      </a:lnTo>
                      <a:lnTo>
                        <a:pt x="1520" y="526"/>
                      </a:lnTo>
                      <a:lnTo>
                        <a:pt x="1509" y="521"/>
                      </a:lnTo>
                      <a:lnTo>
                        <a:pt x="1498" y="516"/>
                      </a:lnTo>
                      <a:lnTo>
                        <a:pt x="1484" y="513"/>
                      </a:lnTo>
                      <a:lnTo>
                        <a:pt x="1470" y="511"/>
                      </a:lnTo>
                      <a:lnTo>
                        <a:pt x="1454" y="509"/>
                      </a:lnTo>
                      <a:lnTo>
                        <a:pt x="1436" y="509"/>
                      </a:lnTo>
                      <a:lnTo>
                        <a:pt x="1234" y="509"/>
                      </a:lnTo>
                      <a:lnTo>
                        <a:pt x="1144" y="912"/>
                      </a:lnTo>
                      <a:lnTo>
                        <a:pt x="1251" y="912"/>
                      </a:lnTo>
                      <a:lnTo>
                        <a:pt x="1280" y="784"/>
                      </a:lnTo>
                      <a:close/>
                      <a:moveTo>
                        <a:pt x="1135" y="635"/>
                      </a:moveTo>
                      <a:lnTo>
                        <a:pt x="1139" y="618"/>
                      </a:lnTo>
                      <a:lnTo>
                        <a:pt x="1141" y="602"/>
                      </a:lnTo>
                      <a:lnTo>
                        <a:pt x="1142" y="585"/>
                      </a:lnTo>
                      <a:lnTo>
                        <a:pt x="1142" y="571"/>
                      </a:lnTo>
                      <a:lnTo>
                        <a:pt x="1141" y="560"/>
                      </a:lnTo>
                      <a:lnTo>
                        <a:pt x="1137" y="549"/>
                      </a:lnTo>
                      <a:lnTo>
                        <a:pt x="1132" y="540"/>
                      </a:lnTo>
                      <a:lnTo>
                        <a:pt x="1125" y="532"/>
                      </a:lnTo>
                      <a:lnTo>
                        <a:pt x="1117" y="526"/>
                      </a:lnTo>
                      <a:lnTo>
                        <a:pt x="1107" y="519"/>
                      </a:lnTo>
                      <a:lnTo>
                        <a:pt x="1096" y="516"/>
                      </a:lnTo>
                      <a:lnTo>
                        <a:pt x="1083" y="512"/>
                      </a:lnTo>
                      <a:lnTo>
                        <a:pt x="1069" y="509"/>
                      </a:lnTo>
                      <a:lnTo>
                        <a:pt x="1054" y="507"/>
                      </a:lnTo>
                      <a:lnTo>
                        <a:pt x="1037" y="506"/>
                      </a:lnTo>
                      <a:lnTo>
                        <a:pt x="1018" y="506"/>
                      </a:lnTo>
                      <a:lnTo>
                        <a:pt x="999" y="506"/>
                      </a:lnTo>
                      <a:lnTo>
                        <a:pt x="962" y="506"/>
                      </a:lnTo>
                      <a:lnTo>
                        <a:pt x="927" y="509"/>
                      </a:lnTo>
                      <a:lnTo>
                        <a:pt x="912" y="512"/>
                      </a:lnTo>
                      <a:lnTo>
                        <a:pt x="897" y="514"/>
                      </a:lnTo>
                      <a:lnTo>
                        <a:pt x="883" y="519"/>
                      </a:lnTo>
                      <a:lnTo>
                        <a:pt x="870" y="526"/>
                      </a:lnTo>
                      <a:lnTo>
                        <a:pt x="858" y="532"/>
                      </a:lnTo>
                      <a:lnTo>
                        <a:pt x="848" y="541"/>
                      </a:lnTo>
                      <a:lnTo>
                        <a:pt x="837" y="551"/>
                      </a:lnTo>
                      <a:lnTo>
                        <a:pt x="829" y="563"/>
                      </a:lnTo>
                      <a:lnTo>
                        <a:pt x="820" y="576"/>
                      </a:lnTo>
                      <a:lnTo>
                        <a:pt x="813" y="592"/>
                      </a:lnTo>
                      <a:lnTo>
                        <a:pt x="807" y="608"/>
                      </a:lnTo>
                      <a:lnTo>
                        <a:pt x="802" y="628"/>
                      </a:lnTo>
                      <a:lnTo>
                        <a:pt x="800" y="642"/>
                      </a:lnTo>
                      <a:lnTo>
                        <a:pt x="798" y="655"/>
                      </a:lnTo>
                      <a:lnTo>
                        <a:pt x="797" y="666"/>
                      </a:lnTo>
                      <a:lnTo>
                        <a:pt x="798" y="678"/>
                      </a:lnTo>
                      <a:lnTo>
                        <a:pt x="800" y="687"/>
                      </a:lnTo>
                      <a:lnTo>
                        <a:pt x="803" y="695"/>
                      </a:lnTo>
                      <a:lnTo>
                        <a:pt x="806" y="703"/>
                      </a:lnTo>
                      <a:lnTo>
                        <a:pt x="811" y="709"/>
                      </a:lnTo>
                      <a:lnTo>
                        <a:pt x="816" y="714"/>
                      </a:lnTo>
                      <a:lnTo>
                        <a:pt x="821" y="719"/>
                      </a:lnTo>
                      <a:lnTo>
                        <a:pt x="827" y="723"/>
                      </a:lnTo>
                      <a:lnTo>
                        <a:pt x="835" y="727"/>
                      </a:lnTo>
                      <a:lnTo>
                        <a:pt x="849" y="732"/>
                      </a:lnTo>
                      <a:lnTo>
                        <a:pt x="864" y="736"/>
                      </a:lnTo>
                      <a:lnTo>
                        <a:pt x="964" y="751"/>
                      </a:lnTo>
                      <a:lnTo>
                        <a:pt x="978" y="754"/>
                      </a:lnTo>
                      <a:lnTo>
                        <a:pt x="989" y="757"/>
                      </a:lnTo>
                      <a:lnTo>
                        <a:pt x="997" y="761"/>
                      </a:lnTo>
                      <a:lnTo>
                        <a:pt x="1002" y="766"/>
                      </a:lnTo>
                      <a:lnTo>
                        <a:pt x="1005" y="773"/>
                      </a:lnTo>
                      <a:lnTo>
                        <a:pt x="1006" y="778"/>
                      </a:lnTo>
                      <a:lnTo>
                        <a:pt x="1006" y="784"/>
                      </a:lnTo>
                      <a:lnTo>
                        <a:pt x="1005" y="790"/>
                      </a:lnTo>
                      <a:lnTo>
                        <a:pt x="1001" y="802"/>
                      </a:lnTo>
                      <a:lnTo>
                        <a:pt x="997" y="811"/>
                      </a:lnTo>
                      <a:lnTo>
                        <a:pt x="993" y="814"/>
                      </a:lnTo>
                      <a:lnTo>
                        <a:pt x="991" y="817"/>
                      </a:lnTo>
                      <a:lnTo>
                        <a:pt x="987" y="821"/>
                      </a:lnTo>
                      <a:lnTo>
                        <a:pt x="983" y="822"/>
                      </a:lnTo>
                      <a:lnTo>
                        <a:pt x="973" y="826"/>
                      </a:lnTo>
                      <a:lnTo>
                        <a:pt x="960" y="828"/>
                      </a:lnTo>
                      <a:lnTo>
                        <a:pt x="946" y="830"/>
                      </a:lnTo>
                      <a:lnTo>
                        <a:pt x="929" y="830"/>
                      </a:lnTo>
                      <a:lnTo>
                        <a:pt x="911" y="830"/>
                      </a:lnTo>
                      <a:lnTo>
                        <a:pt x="896" y="828"/>
                      </a:lnTo>
                      <a:lnTo>
                        <a:pt x="884" y="826"/>
                      </a:lnTo>
                      <a:lnTo>
                        <a:pt x="877" y="822"/>
                      </a:lnTo>
                      <a:lnTo>
                        <a:pt x="873" y="819"/>
                      </a:lnTo>
                      <a:lnTo>
                        <a:pt x="872" y="816"/>
                      </a:lnTo>
                      <a:lnTo>
                        <a:pt x="869" y="812"/>
                      </a:lnTo>
                      <a:lnTo>
                        <a:pt x="869" y="808"/>
                      </a:lnTo>
                      <a:lnTo>
                        <a:pt x="869" y="797"/>
                      </a:lnTo>
                      <a:lnTo>
                        <a:pt x="870" y="783"/>
                      </a:lnTo>
                      <a:lnTo>
                        <a:pt x="768" y="783"/>
                      </a:lnTo>
                      <a:lnTo>
                        <a:pt x="764" y="804"/>
                      </a:lnTo>
                      <a:lnTo>
                        <a:pt x="762" y="823"/>
                      </a:lnTo>
                      <a:lnTo>
                        <a:pt x="762" y="841"/>
                      </a:lnTo>
                      <a:lnTo>
                        <a:pt x="763" y="855"/>
                      </a:lnTo>
                      <a:lnTo>
                        <a:pt x="765" y="868"/>
                      </a:lnTo>
                      <a:lnTo>
                        <a:pt x="770" y="879"/>
                      </a:lnTo>
                      <a:lnTo>
                        <a:pt x="778" y="888"/>
                      </a:lnTo>
                      <a:lnTo>
                        <a:pt x="786" y="895"/>
                      </a:lnTo>
                      <a:lnTo>
                        <a:pt x="796" y="902"/>
                      </a:lnTo>
                      <a:lnTo>
                        <a:pt x="807" y="907"/>
                      </a:lnTo>
                      <a:lnTo>
                        <a:pt x="821" y="911"/>
                      </a:lnTo>
                      <a:lnTo>
                        <a:pt x="835" y="913"/>
                      </a:lnTo>
                      <a:lnTo>
                        <a:pt x="851" y="916"/>
                      </a:lnTo>
                      <a:lnTo>
                        <a:pt x="869" y="917"/>
                      </a:lnTo>
                      <a:lnTo>
                        <a:pt x="888" y="917"/>
                      </a:lnTo>
                      <a:lnTo>
                        <a:pt x="910" y="918"/>
                      </a:lnTo>
                      <a:lnTo>
                        <a:pt x="936" y="917"/>
                      </a:lnTo>
                      <a:lnTo>
                        <a:pt x="960" y="917"/>
                      </a:lnTo>
                      <a:lnTo>
                        <a:pt x="982" y="914"/>
                      </a:lnTo>
                      <a:lnTo>
                        <a:pt x="1002" y="912"/>
                      </a:lnTo>
                      <a:lnTo>
                        <a:pt x="1018" y="909"/>
                      </a:lnTo>
                      <a:lnTo>
                        <a:pt x="1034" y="904"/>
                      </a:lnTo>
                      <a:lnTo>
                        <a:pt x="1048" y="899"/>
                      </a:lnTo>
                      <a:lnTo>
                        <a:pt x="1059" y="893"/>
                      </a:lnTo>
                      <a:lnTo>
                        <a:pt x="1069" y="884"/>
                      </a:lnTo>
                      <a:lnTo>
                        <a:pt x="1078" y="875"/>
                      </a:lnTo>
                      <a:lnTo>
                        <a:pt x="1086" y="864"/>
                      </a:lnTo>
                      <a:lnTo>
                        <a:pt x="1092" y="851"/>
                      </a:lnTo>
                      <a:lnTo>
                        <a:pt x="1098" y="837"/>
                      </a:lnTo>
                      <a:lnTo>
                        <a:pt x="1103" y="821"/>
                      </a:lnTo>
                      <a:lnTo>
                        <a:pt x="1108" y="803"/>
                      </a:lnTo>
                      <a:lnTo>
                        <a:pt x="1113" y="783"/>
                      </a:lnTo>
                      <a:lnTo>
                        <a:pt x="1116" y="774"/>
                      </a:lnTo>
                      <a:lnTo>
                        <a:pt x="1116" y="764"/>
                      </a:lnTo>
                      <a:lnTo>
                        <a:pt x="1117" y="755"/>
                      </a:lnTo>
                      <a:lnTo>
                        <a:pt x="1117" y="747"/>
                      </a:lnTo>
                      <a:lnTo>
                        <a:pt x="1116" y="740"/>
                      </a:lnTo>
                      <a:lnTo>
                        <a:pt x="1115" y="732"/>
                      </a:lnTo>
                      <a:lnTo>
                        <a:pt x="1112" y="726"/>
                      </a:lnTo>
                      <a:lnTo>
                        <a:pt x="1108" y="719"/>
                      </a:lnTo>
                      <a:lnTo>
                        <a:pt x="1105" y="714"/>
                      </a:lnTo>
                      <a:lnTo>
                        <a:pt x="1101" y="709"/>
                      </a:lnTo>
                      <a:lnTo>
                        <a:pt x="1096" y="704"/>
                      </a:lnTo>
                      <a:lnTo>
                        <a:pt x="1089" y="701"/>
                      </a:lnTo>
                      <a:lnTo>
                        <a:pt x="1083" y="697"/>
                      </a:lnTo>
                      <a:lnTo>
                        <a:pt x="1075" y="694"/>
                      </a:lnTo>
                      <a:lnTo>
                        <a:pt x="1067" y="692"/>
                      </a:lnTo>
                      <a:lnTo>
                        <a:pt x="1058" y="689"/>
                      </a:lnTo>
                      <a:lnTo>
                        <a:pt x="959" y="669"/>
                      </a:lnTo>
                      <a:lnTo>
                        <a:pt x="944" y="665"/>
                      </a:lnTo>
                      <a:lnTo>
                        <a:pt x="931" y="663"/>
                      </a:lnTo>
                      <a:lnTo>
                        <a:pt x="922" y="659"/>
                      </a:lnTo>
                      <a:lnTo>
                        <a:pt x="915" y="656"/>
                      </a:lnTo>
                      <a:lnTo>
                        <a:pt x="912" y="654"/>
                      </a:lnTo>
                      <a:lnTo>
                        <a:pt x="911" y="651"/>
                      </a:lnTo>
                      <a:lnTo>
                        <a:pt x="910" y="649"/>
                      </a:lnTo>
                      <a:lnTo>
                        <a:pt x="908" y="645"/>
                      </a:lnTo>
                      <a:lnTo>
                        <a:pt x="908" y="637"/>
                      </a:lnTo>
                      <a:lnTo>
                        <a:pt x="910" y="628"/>
                      </a:lnTo>
                      <a:lnTo>
                        <a:pt x="911" y="621"/>
                      </a:lnTo>
                      <a:lnTo>
                        <a:pt x="915" y="613"/>
                      </a:lnTo>
                      <a:lnTo>
                        <a:pt x="918" y="607"/>
                      </a:lnTo>
                      <a:lnTo>
                        <a:pt x="925" y="602"/>
                      </a:lnTo>
                      <a:lnTo>
                        <a:pt x="934" y="598"/>
                      </a:lnTo>
                      <a:lnTo>
                        <a:pt x="945" y="595"/>
                      </a:lnTo>
                      <a:lnTo>
                        <a:pt x="962" y="594"/>
                      </a:lnTo>
                      <a:lnTo>
                        <a:pt x="980" y="593"/>
                      </a:lnTo>
                      <a:lnTo>
                        <a:pt x="996" y="593"/>
                      </a:lnTo>
                      <a:lnTo>
                        <a:pt x="1007" y="594"/>
                      </a:lnTo>
                      <a:lnTo>
                        <a:pt x="1017" y="595"/>
                      </a:lnTo>
                      <a:lnTo>
                        <a:pt x="1025" y="599"/>
                      </a:lnTo>
                      <a:lnTo>
                        <a:pt x="1029" y="602"/>
                      </a:lnTo>
                      <a:lnTo>
                        <a:pt x="1030" y="604"/>
                      </a:lnTo>
                      <a:lnTo>
                        <a:pt x="1032" y="607"/>
                      </a:lnTo>
                      <a:lnTo>
                        <a:pt x="1034" y="612"/>
                      </a:lnTo>
                      <a:lnTo>
                        <a:pt x="1034" y="622"/>
                      </a:lnTo>
                      <a:lnTo>
                        <a:pt x="1031" y="635"/>
                      </a:lnTo>
                      <a:lnTo>
                        <a:pt x="1135" y="635"/>
                      </a:lnTo>
                      <a:close/>
                    </a:path>
                  </a:pathLst>
                </a:custGeom>
                <a:solidFill>
                  <a:srgbClr val="004F9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 dirty="0"/>
                </a:p>
              </p:txBody>
            </p:sp>
            <p:sp>
              <p:nvSpPr>
                <p:cNvPr id="13" name="Freeform 10"/>
                <p:cNvSpPr>
                  <a:spLocks/>
                </p:cNvSpPr>
                <p:nvPr/>
              </p:nvSpPr>
              <p:spPr bwMode="auto">
                <a:xfrm>
                  <a:off x="538163" y="66198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252" y="37"/>
                    </a:cxn>
                    <a:cxn ang="0">
                      <a:pos x="176" y="114"/>
                    </a:cxn>
                    <a:cxn ang="0">
                      <a:pos x="124" y="176"/>
                    </a:cxn>
                    <a:cxn ang="0">
                      <a:pos x="94" y="219"/>
                    </a:cxn>
                    <a:cxn ang="0">
                      <a:pos x="66" y="263"/>
                    </a:cxn>
                    <a:cxn ang="0">
                      <a:pos x="43" y="309"/>
                    </a:cxn>
                    <a:cxn ang="0">
                      <a:pos x="24" y="356"/>
                    </a:cxn>
                    <a:cxn ang="0">
                      <a:pos x="10" y="403"/>
                    </a:cxn>
                    <a:cxn ang="0">
                      <a:pos x="1" y="451"/>
                    </a:cxn>
                    <a:cxn ang="0">
                      <a:pos x="0" y="500"/>
                    </a:cxn>
                    <a:cxn ang="0">
                      <a:pos x="5" y="551"/>
                    </a:cxn>
                    <a:cxn ang="0">
                      <a:pos x="17" y="601"/>
                    </a:cxn>
                    <a:cxn ang="0">
                      <a:pos x="37" y="653"/>
                    </a:cxn>
                    <a:cxn ang="0">
                      <a:pos x="65" y="705"/>
                    </a:cxn>
                    <a:cxn ang="0">
                      <a:pos x="108" y="761"/>
                    </a:cxn>
                    <a:cxn ang="0">
                      <a:pos x="165" y="815"/>
                    </a:cxn>
                    <a:cxn ang="0">
                      <a:pos x="227" y="862"/>
                    </a:cxn>
                    <a:cxn ang="0">
                      <a:pos x="295" y="903"/>
                    </a:cxn>
                    <a:cxn ang="0">
                      <a:pos x="367" y="937"/>
                    </a:cxn>
                    <a:cxn ang="0">
                      <a:pos x="443" y="966"/>
                    </a:cxn>
                    <a:cxn ang="0">
                      <a:pos x="523" y="990"/>
                    </a:cxn>
                    <a:cxn ang="0">
                      <a:pos x="604" y="1008"/>
                    </a:cxn>
                    <a:cxn ang="0">
                      <a:pos x="687" y="1023"/>
                    </a:cxn>
                    <a:cxn ang="0">
                      <a:pos x="772" y="1032"/>
                    </a:cxn>
                    <a:cxn ang="0">
                      <a:pos x="856" y="1038"/>
                    </a:cxn>
                    <a:cxn ang="0">
                      <a:pos x="940" y="1039"/>
                    </a:cxn>
                    <a:cxn ang="0">
                      <a:pos x="1024" y="1038"/>
                    </a:cxn>
                    <a:cxn ang="0">
                      <a:pos x="1105" y="1034"/>
                    </a:cxn>
                    <a:cxn ang="0">
                      <a:pos x="1183" y="1028"/>
                    </a:cxn>
                    <a:cxn ang="0">
                      <a:pos x="1258" y="1018"/>
                    </a:cxn>
                    <a:cxn ang="0">
                      <a:pos x="1258" y="1012"/>
                    </a:cxn>
                    <a:cxn ang="0">
                      <a:pos x="1183" y="1008"/>
                    </a:cxn>
                    <a:cxn ang="0">
                      <a:pos x="1106" y="1000"/>
                    </a:cxn>
                    <a:cxn ang="0">
                      <a:pos x="1026" y="989"/>
                    </a:cxn>
                    <a:cxn ang="0">
                      <a:pos x="945" y="974"/>
                    </a:cxn>
                    <a:cxn ang="0">
                      <a:pos x="866" y="955"/>
                    </a:cxn>
                    <a:cxn ang="0">
                      <a:pos x="786" y="931"/>
                    </a:cxn>
                    <a:cxn ang="0">
                      <a:pos x="707" y="903"/>
                    </a:cxn>
                    <a:cxn ang="0">
                      <a:pos x="633" y="871"/>
                    </a:cxn>
                    <a:cxn ang="0">
                      <a:pos x="561" y="833"/>
                    </a:cxn>
                    <a:cxn ang="0">
                      <a:pos x="494" y="790"/>
                    </a:cxn>
                    <a:cxn ang="0">
                      <a:pos x="430" y="742"/>
                    </a:cxn>
                    <a:cxn ang="0">
                      <a:pos x="375" y="689"/>
                    </a:cxn>
                    <a:cxn ang="0">
                      <a:pos x="325" y="629"/>
                    </a:cxn>
                    <a:cxn ang="0">
                      <a:pos x="284" y="563"/>
                    </a:cxn>
                    <a:cxn ang="0">
                      <a:pos x="251" y="493"/>
                    </a:cxn>
                    <a:cxn ang="0">
                      <a:pos x="229" y="424"/>
                    </a:cxn>
                    <a:cxn ang="0">
                      <a:pos x="219" y="366"/>
                    </a:cxn>
                    <a:cxn ang="0">
                      <a:pos x="215" y="308"/>
                    </a:cxn>
                    <a:cxn ang="0">
                      <a:pos x="218" y="251"/>
                    </a:cxn>
                    <a:cxn ang="0">
                      <a:pos x="225" y="194"/>
                    </a:cxn>
                    <a:cxn ang="0">
                      <a:pos x="238" y="137"/>
                    </a:cxn>
                    <a:cxn ang="0">
                      <a:pos x="257" y="81"/>
                    </a:cxn>
                    <a:cxn ang="0">
                      <a:pos x="280" y="27"/>
                    </a:cxn>
                  </a:cxnLst>
                  <a:rect l="0" t="0" r="r" b="b"/>
                  <a:pathLst>
                    <a:path w="1295" h="1039">
                      <a:moveTo>
                        <a:pt x="292" y="0"/>
                      </a:moveTo>
                      <a:lnTo>
                        <a:pt x="252" y="37"/>
                      </a:lnTo>
                      <a:lnTo>
                        <a:pt x="214" y="75"/>
                      </a:lnTo>
                      <a:lnTo>
                        <a:pt x="176" y="114"/>
                      </a:lnTo>
                      <a:lnTo>
                        <a:pt x="141" y="156"/>
                      </a:lnTo>
                      <a:lnTo>
                        <a:pt x="124" y="176"/>
                      </a:lnTo>
                      <a:lnTo>
                        <a:pt x="109" y="198"/>
                      </a:lnTo>
                      <a:lnTo>
                        <a:pt x="94" y="219"/>
                      </a:lnTo>
                      <a:lnTo>
                        <a:pt x="80" y="242"/>
                      </a:lnTo>
                      <a:lnTo>
                        <a:pt x="66" y="263"/>
                      </a:lnTo>
                      <a:lnTo>
                        <a:pt x="55" y="286"/>
                      </a:lnTo>
                      <a:lnTo>
                        <a:pt x="43" y="309"/>
                      </a:lnTo>
                      <a:lnTo>
                        <a:pt x="33" y="332"/>
                      </a:lnTo>
                      <a:lnTo>
                        <a:pt x="24" y="356"/>
                      </a:lnTo>
                      <a:lnTo>
                        <a:pt x="17" y="379"/>
                      </a:lnTo>
                      <a:lnTo>
                        <a:pt x="10" y="403"/>
                      </a:lnTo>
                      <a:lnTo>
                        <a:pt x="5" y="427"/>
                      </a:lnTo>
                      <a:lnTo>
                        <a:pt x="1" y="451"/>
                      </a:lnTo>
                      <a:lnTo>
                        <a:pt x="0" y="476"/>
                      </a:lnTo>
                      <a:lnTo>
                        <a:pt x="0" y="500"/>
                      </a:lnTo>
                      <a:lnTo>
                        <a:pt x="1" y="525"/>
                      </a:lnTo>
                      <a:lnTo>
                        <a:pt x="5" y="551"/>
                      </a:lnTo>
                      <a:lnTo>
                        <a:pt x="10" y="576"/>
                      </a:lnTo>
                      <a:lnTo>
                        <a:pt x="17" y="601"/>
                      </a:lnTo>
                      <a:lnTo>
                        <a:pt x="25" y="628"/>
                      </a:lnTo>
                      <a:lnTo>
                        <a:pt x="37" y="653"/>
                      </a:lnTo>
                      <a:lnTo>
                        <a:pt x="49" y="680"/>
                      </a:lnTo>
                      <a:lnTo>
                        <a:pt x="65" y="705"/>
                      </a:lnTo>
                      <a:lnTo>
                        <a:pt x="81" y="732"/>
                      </a:lnTo>
                      <a:lnTo>
                        <a:pt x="108" y="761"/>
                      </a:lnTo>
                      <a:lnTo>
                        <a:pt x="135" y="789"/>
                      </a:lnTo>
                      <a:lnTo>
                        <a:pt x="165" y="815"/>
                      </a:lnTo>
                      <a:lnTo>
                        <a:pt x="195" y="839"/>
                      </a:lnTo>
                      <a:lnTo>
                        <a:pt x="227" y="862"/>
                      </a:lnTo>
                      <a:lnTo>
                        <a:pt x="261" y="882"/>
                      </a:lnTo>
                      <a:lnTo>
                        <a:pt x="295" y="903"/>
                      </a:lnTo>
                      <a:lnTo>
                        <a:pt x="330" y="920"/>
                      </a:lnTo>
                      <a:lnTo>
                        <a:pt x="367" y="937"/>
                      </a:lnTo>
                      <a:lnTo>
                        <a:pt x="405" y="952"/>
                      </a:lnTo>
                      <a:lnTo>
                        <a:pt x="443" y="966"/>
                      </a:lnTo>
                      <a:lnTo>
                        <a:pt x="482" y="979"/>
                      </a:lnTo>
                      <a:lnTo>
                        <a:pt x="523" y="990"/>
                      </a:lnTo>
                      <a:lnTo>
                        <a:pt x="563" y="1000"/>
                      </a:lnTo>
                      <a:lnTo>
                        <a:pt x="604" y="1008"/>
                      </a:lnTo>
                      <a:lnTo>
                        <a:pt x="645" y="1015"/>
                      </a:lnTo>
                      <a:lnTo>
                        <a:pt x="687" y="1023"/>
                      </a:lnTo>
                      <a:lnTo>
                        <a:pt x="729" y="1028"/>
                      </a:lnTo>
                      <a:lnTo>
                        <a:pt x="772" y="1032"/>
                      </a:lnTo>
                      <a:lnTo>
                        <a:pt x="814" y="1036"/>
                      </a:lnTo>
                      <a:lnTo>
                        <a:pt x="856" y="1038"/>
                      </a:lnTo>
                      <a:lnTo>
                        <a:pt x="899" y="1039"/>
                      </a:lnTo>
                      <a:lnTo>
                        <a:pt x="940" y="1039"/>
                      </a:lnTo>
                      <a:lnTo>
                        <a:pt x="982" y="1039"/>
                      </a:lnTo>
                      <a:lnTo>
                        <a:pt x="1024" y="1038"/>
                      </a:lnTo>
                      <a:lnTo>
                        <a:pt x="1064" y="1037"/>
                      </a:lnTo>
                      <a:lnTo>
                        <a:pt x="1105" y="1034"/>
                      </a:lnTo>
                      <a:lnTo>
                        <a:pt x="1144" y="1032"/>
                      </a:lnTo>
                      <a:lnTo>
                        <a:pt x="1183" y="1028"/>
                      </a:lnTo>
                      <a:lnTo>
                        <a:pt x="1221" y="1023"/>
                      </a:lnTo>
                      <a:lnTo>
                        <a:pt x="1258" y="1018"/>
                      </a:lnTo>
                      <a:lnTo>
                        <a:pt x="1295" y="1013"/>
                      </a:lnTo>
                      <a:lnTo>
                        <a:pt x="1258" y="1012"/>
                      </a:lnTo>
                      <a:lnTo>
                        <a:pt x="1221" y="1010"/>
                      </a:lnTo>
                      <a:lnTo>
                        <a:pt x="1183" y="1008"/>
                      </a:lnTo>
                      <a:lnTo>
                        <a:pt x="1145" y="1004"/>
                      </a:lnTo>
                      <a:lnTo>
                        <a:pt x="1106" y="1000"/>
                      </a:lnTo>
                      <a:lnTo>
                        <a:pt x="1066" y="995"/>
                      </a:lnTo>
                      <a:lnTo>
                        <a:pt x="1026" y="989"/>
                      </a:lnTo>
                      <a:lnTo>
                        <a:pt x="986" y="981"/>
                      </a:lnTo>
                      <a:lnTo>
                        <a:pt x="945" y="974"/>
                      </a:lnTo>
                      <a:lnTo>
                        <a:pt x="905" y="965"/>
                      </a:lnTo>
                      <a:lnTo>
                        <a:pt x="866" y="955"/>
                      </a:lnTo>
                      <a:lnTo>
                        <a:pt x="825" y="943"/>
                      </a:lnTo>
                      <a:lnTo>
                        <a:pt x="786" y="931"/>
                      </a:lnTo>
                      <a:lnTo>
                        <a:pt x="747" y="918"/>
                      </a:lnTo>
                      <a:lnTo>
                        <a:pt x="707" y="903"/>
                      </a:lnTo>
                      <a:lnTo>
                        <a:pt x="670" y="888"/>
                      </a:lnTo>
                      <a:lnTo>
                        <a:pt x="633" y="871"/>
                      </a:lnTo>
                      <a:lnTo>
                        <a:pt x="596" y="852"/>
                      </a:lnTo>
                      <a:lnTo>
                        <a:pt x="561" y="833"/>
                      </a:lnTo>
                      <a:lnTo>
                        <a:pt x="527" y="813"/>
                      </a:lnTo>
                      <a:lnTo>
                        <a:pt x="494" y="790"/>
                      </a:lnTo>
                      <a:lnTo>
                        <a:pt x="462" y="767"/>
                      </a:lnTo>
                      <a:lnTo>
                        <a:pt x="430" y="742"/>
                      </a:lnTo>
                      <a:lnTo>
                        <a:pt x="403" y="717"/>
                      </a:lnTo>
                      <a:lnTo>
                        <a:pt x="375" y="689"/>
                      </a:lnTo>
                      <a:lnTo>
                        <a:pt x="349" y="660"/>
                      </a:lnTo>
                      <a:lnTo>
                        <a:pt x="325" y="629"/>
                      </a:lnTo>
                      <a:lnTo>
                        <a:pt x="304" y="598"/>
                      </a:lnTo>
                      <a:lnTo>
                        <a:pt x="284" y="563"/>
                      </a:lnTo>
                      <a:lnTo>
                        <a:pt x="266" y="529"/>
                      </a:lnTo>
                      <a:lnTo>
                        <a:pt x="251" y="493"/>
                      </a:lnTo>
                      <a:lnTo>
                        <a:pt x="238" y="453"/>
                      </a:lnTo>
                      <a:lnTo>
                        <a:pt x="229" y="424"/>
                      </a:lnTo>
                      <a:lnTo>
                        <a:pt x="223" y="395"/>
                      </a:lnTo>
                      <a:lnTo>
                        <a:pt x="219" y="366"/>
                      </a:lnTo>
                      <a:lnTo>
                        <a:pt x="216" y="337"/>
                      </a:lnTo>
                      <a:lnTo>
                        <a:pt x="215" y="308"/>
                      </a:lnTo>
                      <a:lnTo>
                        <a:pt x="215" y="279"/>
                      </a:lnTo>
                      <a:lnTo>
                        <a:pt x="218" y="251"/>
                      </a:lnTo>
                      <a:lnTo>
                        <a:pt x="220" y="222"/>
                      </a:lnTo>
                      <a:lnTo>
                        <a:pt x="225" y="194"/>
                      </a:lnTo>
                      <a:lnTo>
                        <a:pt x="232" y="165"/>
                      </a:lnTo>
                      <a:lnTo>
                        <a:pt x="238" y="137"/>
                      </a:lnTo>
                      <a:lnTo>
                        <a:pt x="247" y="109"/>
                      </a:lnTo>
                      <a:lnTo>
                        <a:pt x="257" y="81"/>
                      </a:lnTo>
                      <a:lnTo>
                        <a:pt x="267" y="55"/>
                      </a:lnTo>
                      <a:lnTo>
                        <a:pt x="280" y="27"/>
                      </a:lnTo>
                      <a:lnTo>
                        <a:pt x="292" y="0"/>
                      </a:lnTo>
                      <a:close/>
                    </a:path>
                  </a:pathLst>
                </a:custGeom>
                <a:solidFill>
                  <a:srgbClr val="E3061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  <p:sp>
              <p:nvSpPr>
                <p:cNvPr id="14" name="Freeform 11"/>
                <p:cNvSpPr>
                  <a:spLocks/>
                </p:cNvSpPr>
                <p:nvPr/>
              </p:nvSpPr>
              <p:spPr bwMode="auto">
                <a:xfrm>
                  <a:off x="1192213" y="287338"/>
                  <a:ext cx="512763" cy="412750"/>
                </a:xfrm>
                <a:custGeom>
                  <a:avLst/>
                  <a:gdLst/>
                  <a:ahLst/>
                  <a:cxnLst>
                    <a:cxn ang="0">
                      <a:pos x="35" y="27"/>
                    </a:cxn>
                    <a:cxn ang="0">
                      <a:pos x="111" y="31"/>
                    </a:cxn>
                    <a:cxn ang="0">
                      <a:pos x="189" y="39"/>
                    </a:cxn>
                    <a:cxn ang="0">
                      <a:pos x="268" y="50"/>
                    </a:cxn>
                    <a:cxn ang="0">
                      <a:pos x="348" y="65"/>
                    </a:cxn>
                    <a:cxn ang="0">
                      <a:pos x="429" y="84"/>
                    </a:cxn>
                    <a:cxn ang="0">
                      <a:pos x="509" y="108"/>
                    </a:cxn>
                    <a:cxn ang="0">
                      <a:pos x="586" y="136"/>
                    </a:cxn>
                    <a:cxn ang="0">
                      <a:pos x="662" y="169"/>
                    </a:cxn>
                    <a:cxn ang="0">
                      <a:pos x="734" y="206"/>
                    </a:cxn>
                    <a:cxn ang="0">
                      <a:pos x="801" y="249"/>
                    </a:cxn>
                    <a:cxn ang="0">
                      <a:pos x="863" y="297"/>
                    </a:cxn>
                    <a:cxn ang="0">
                      <a:pos x="920" y="350"/>
                    </a:cxn>
                    <a:cxn ang="0">
                      <a:pos x="969" y="410"/>
                    </a:cxn>
                    <a:cxn ang="0">
                      <a:pos x="1011" y="476"/>
                    </a:cxn>
                    <a:cxn ang="0">
                      <a:pos x="1044" y="546"/>
                    </a:cxn>
                    <a:cxn ang="0">
                      <a:pos x="1064" y="615"/>
                    </a:cxn>
                    <a:cxn ang="0">
                      <a:pos x="1076" y="673"/>
                    </a:cxn>
                    <a:cxn ang="0">
                      <a:pos x="1080" y="731"/>
                    </a:cxn>
                    <a:cxn ang="0">
                      <a:pos x="1077" y="788"/>
                    </a:cxn>
                    <a:cxn ang="0">
                      <a:pos x="1069" y="845"/>
                    </a:cxn>
                    <a:cxn ang="0">
                      <a:pos x="1055" y="902"/>
                    </a:cxn>
                    <a:cxn ang="0">
                      <a:pos x="1038" y="958"/>
                    </a:cxn>
                    <a:cxn ang="0">
                      <a:pos x="1015" y="1012"/>
                    </a:cxn>
                    <a:cxn ang="0">
                      <a:pos x="1042" y="1002"/>
                    </a:cxn>
                    <a:cxn ang="0">
                      <a:pos x="1117" y="925"/>
                    </a:cxn>
                    <a:cxn ang="0">
                      <a:pos x="1169" y="863"/>
                    </a:cxn>
                    <a:cxn ang="0">
                      <a:pos x="1201" y="820"/>
                    </a:cxn>
                    <a:cxn ang="0">
                      <a:pos x="1228" y="776"/>
                    </a:cxn>
                    <a:cxn ang="0">
                      <a:pos x="1252" y="730"/>
                    </a:cxn>
                    <a:cxn ang="0">
                      <a:pos x="1271" y="683"/>
                    </a:cxn>
                    <a:cxn ang="0">
                      <a:pos x="1285" y="636"/>
                    </a:cxn>
                    <a:cxn ang="0">
                      <a:pos x="1292" y="588"/>
                    </a:cxn>
                    <a:cxn ang="0">
                      <a:pos x="1295" y="539"/>
                    </a:cxn>
                    <a:cxn ang="0">
                      <a:pos x="1290" y="488"/>
                    </a:cxn>
                    <a:cxn ang="0">
                      <a:pos x="1278" y="438"/>
                    </a:cxn>
                    <a:cxn ang="0">
                      <a:pos x="1258" y="386"/>
                    </a:cxn>
                    <a:cxn ang="0">
                      <a:pos x="1230" y="334"/>
                    </a:cxn>
                    <a:cxn ang="0">
                      <a:pos x="1187" y="278"/>
                    </a:cxn>
                    <a:cxn ang="0">
                      <a:pos x="1130" y="224"/>
                    </a:cxn>
                    <a:cxn ang="0">
                      <a:pos x="1067" y="177"/>
                    </a:cxn>
                    <a:cxn ang="0">
                      <a:pos x="1000" y="136"/>
                    </a:cxn>
                    <a:cxn ang="0">
                      <a:pos x="926" y="102"/>
                    </a:cxn>
                    <a:cxn ang="0">
                      <a:pos x="850" y="73"/>
                    </a:cxn>
                    <a:cxn ang="0">
                      <a:pos x="772" y="49"/>
                    </a:cxn>
                    <a:cxn ang="0">
                      <a:pos x="690" y="31"/>
                    </a:cxn>
                    <a:cxn ang="0">
                      <a:pos x="606" y="16"/>
                    </a:cxn>
                    <a:cxn ang="0">
                      <a:pos x="523" y="7"/>
                    </a:cxn>
                    <a:cxn ang="0">
                      <a:pos x="438" y="1"/>
                    </a:cxn>
                    <a:cxn ang="0">
                      <a:pos x="354" y="0"/>
                    </a:cxn>
                    <a:cxn ang="0">
                      <a:pos x="271" y="1"/>
                    </a:cxn>
                    <a:cxn ang="0">
                      <a:pos x="190" y="5"/>
                    </a:cxn>
                    <a:cxn ang="0">
                      <a:pos x="111" y="11"/>
                    </a:cxn>
                    <a:cxn ang="0">
                      <a:pos x="35" y="21"/>
                    </a:cxn>
                  </a:cxnLst>
                  <a:rect l="0" t="0" r="r" b="b"/>
                  <a:pathLst>
                    <a:path w="1295" h="1039">
                      <a:moveTo>
                        <a:pt x="0" y="26"/>
                      </a:moveTo>
                      <a:lnTo>
                        <a:pt x="35" y="27"/>
                      </a:lnTo>
                      <a:lnTo>
                        <a:pt x="73" y="29"/>
                      </a:lnTo>
                      <a:lnTo>
                        <a:pt x="111" y="31"/>
                      </a:lnTo>
                      <a:lnTo>
                        <a:pt x="149" y="35"/>
                      </a:lnTo>
                      <a:lnTo>
                        <a:pt x="189" y="39"/>
                      </a:lnTo>
                      <a:lnTo>
                        <a:pt x="228" y="44"/>
                      </a:lnTo>
                      <a:lnTo>
                        <a:pt x="268" y="50"/>
                      </a:lnTo>
                      <a:lnTo>
                        <a:pt x="309" y="58"/>
                      </a:lnTo>
                      <a:lnTo>
                        <a:pt x="348" y="65"/>
                      </a:lnTo>
                      <a:lnTo>
                        <a:pt x="389" y="74"/>
                      </a:lnTo>
                      <a:lnTo>
                        <a:pt x="429" y="84"/>
                      </a:lnTo>
                      <a:lnTo>
                        <a:pt x="468" y="96"/>
                      </a:lnTo>
                      <a:lnTo>
                        <a:pt x="509" y="108"/>
                      </a:lnTo>
                      <a:lnTo>
                        <a:pt x="548" y="121"/>
                      </a:lnTo>
                      <a:lnTo>
                        <a:pt x="586" y="136"/>
                      </a:lnTo>
                      <a:lnTo>
                        <a:pt x="624" y="151"/>
                      </a:lnTo>
                      <a:lnTo>
                        <a:pt x="662" y="169"/>
                      </a:lnTo>
                      <a:lnTo>
                        <a:pt x="699" y="187"/>
                      </a:lnTo>
                      <a:lnTo>
                        <a:pt x="734" y="206"/>
                      </a:lnTo>
                      <a:lnTo>
                        <a:pt x="768" y="226"/>
                      </a:lnTo>
                      <a:lnTo>
                        <a:pt x="801" y="249"/>
                      </a:lnTo>
                      <a:lnTo>
                        <a:pt x="833" y="272"/>
                      </a:lnTo>
                      <a:lnTo>
                        <a:pt x="863" y="297"/>
                      </a:lnTo>
                      <a:lnTo>
                        <a:pt x="892" y="322"/>
                      </a:lnTo>
                      <a:lnTo>
                        <a:pt x="920" y="350"/>
                      </a:lnTo>
                      <a:lnTo>
                        <a:pt x="945" y="379"/>
                      </a:lnTo>
                      <a:lnTo>
                        <a:pt x="969" y="410"/>
                      </a:lnTo>
                      <a:lnTo>
                        <a:pt x="991" y="441"/>
                      </a:lnTo>
                      <a:lnTo>
                        <a:pt x="1011" y="476"/>
                      </a:lnTo>
                      <a:lnTo>
                        <a:pt x="1029" y="510"/>
                      </a:lnTo>
                      <a:lnTo>
                        <a:pt x="1044" y="546"/>
                      </a:lnTo>
                      <a:lnTo>
                        <a:pt x="1057" y="586"/>
                      </a:lnTo>
                      <a:lnTo>
                        <a:pt x="1064" y="615"/>
                      </a:lnTo>
                      <a:lnTo>
                        <a:pt x="1071" y="644"/>
                      </a:lnTo>
                      <a:lnTo>
                        <a:pt x="1076" y="673"/>
                      </a:lnTo>
                      <a:lnTo>
                        <a:pt x="1078" y="702"/>
                      </a:lnTo>
                      <a:lnTo>
                        <a:pt x="1080" y="731"/>
                      </a:lnTo>
                      <a:lnTo>
                        <a:pt x="1080" y="760"/>
                      </a:lnTo>
                      <a:lnTo>
                        <a:pt x="1077" y="788"/>
                      </a:lnTo>
                      <a:lnTo>
                        <a:pt x="1074" y="817"/>
                      </a:lnTo>
                      <a:lnTo>
                        <a:pt x="1069" y="845"/>
                      </a:lnTo>
                      <a:lnTo>
                        <a:pt x="1063" y="874"/>
                      </a:lnTo>
                      <a:lnTo>
                        <a:pt x="1055" y="902"/>
                      </a:lnTo>
                      <a:lnTo>
                        <a:pt x="1048" y="930"/>
                      </a:lnTo>
                      <a:lnTo>
                        <a:pt x="1038" y="958"/>
                      </a:lnTo>
                      <a:lnTo>
                        <a:pt x="1026" y="984"/>
                      </a:lnTo>
                      <a:lnTo>
                        <a:pt x="1015" y="1012"/>
                      </a:lnTo>
                      <a:lnTo>
                        <a:pt x="1002" y="1039"/>
                      </a:lnTo>
                      <a:lnTo>
                        <a:pt x="1042" y="1002"/>
                      </a:lnTo>
                      <a:lnTo>
                        <a:pt x="1081" y="964"/>
                      </a:lnTo>
                      <a:lnTo>
                        <a:pt x="1117" y="925"/>
                      </a:lnTo>
                      <a:lnTo>
                        <a:pt x="1153" y="883"/>
                      </a:lnTo>
                      <a:lnTo>
                        <a:pt x="1169" y="863"/>
                      </a:lnTo>
                      <a:lnTo>
                        <a:pt x="1186" y="841"/>
                      </a:lnTo>
                      <a:lnTo>
                        <a:pt x="1201" y="820"/>
                      </a:lnTo>
                      <a:lnTo>
                        <a:pt x="1215" y="797"/>
                      </a:lnTo>
                      <a:lnTo>
                        <a:pt x="1228" y="776"/>
                      </a:lnTo>
                      <a:lnTo>
                        <a:pt x="1240" y="753"/>
                      </a:lnTo>
                      <a:lnTo>
                        <a:pt x="1252" y="730"/>
                      </a:lnTo>
                      <a:lnTo>
                        <a:pt x="1262" y="707"/>
                      </a:lnTo>
                      <a:lnTo>
                        <a:pt x="1271" y="683"/>
                      </a:lnTo>
                      <a:lnTo>
                        <a:pt x="1278" y="660"/>
                      </a:lnTo>
                      <a:lnTo>
                        <a:pt x="1285" y="636"/>
                      </a:lnTo>
                      <a:lnTo>
                        <a:pt x="1290" y="612"/>
                      </a:lnTo>
                      <a:lnTo>
                        <a:pt x="1292" y="588"/>
                      </a:lnTo>
                      <a:lnTo>
                        <a:pt x="1295" y="563"/>
                      </a:lnTo>
                      <a:lnTo>
                        <a:pt x="1295" y="539"/>
                      </a:lnTo>
                      <a:lnTo>
                        <a:pt x="1293" y="514"/>
                      </a:lnTo>
                      <a:lnTo>
                        <a:pt x="1290" y="488"/>
                      </a:lnTo>
                      <a:lnTo>
                        <a:pt x="1285" y="463"/>
                      </a:lnTo>
                      <a:lnTo>
                        <a:pt x="1278" y="438"/>
                      </a:lnTo>
                      <a:lnTo>
                        <a:pt x="1269" y="411"/>
                      </a:lnTo>
                      <a:lnTo>
                        <a:pt x="1258" y="386"/>
                      </a:lnTo>
                      <a:lnTo>
                        <a:pt x="1245" y="359"/>
                      </a:lnTo>
                      <a:lnTo>
                        <a:pt x="1230" y="334"/>
                      </a:lnTo>
                      <a:lnTo>
                        <a:pt x="1212" y="307"/>
                      </a:lnTo>
                      <a:lnTo>
                        <a:pt x="1187" y="278"/>
                      </a:lnTo>
                      <a:lnTo>
                        <a:pt x="1159" y="250"/>
                      </a:lnTo>
                      <a:lnTo>
                        <a:pt x="1130" y="224"/>
                      </a:lnTo>
                      <a:lnTo>
                        <a:pt x="1100" y="200"/>
                      </a:lnTo>
                      <a:lnTo>
                        <a:pt x="1067" y="177"/>
                      </a:lnTo>
                      <a:lnTo>
                        <a:pt x="1034" y="157"/>
                      </a:lnTo>
                      <a:lnTo>
                        <a:pt x="1000" y="136"/>
                      </a:lnTo>
                      <a:lnTo>
                        <a:pt x="963" y="119"/>
                      </a:lnTo>
                      <a:lnTo>
                        <a:pt x="926" y="102"/>
                      </a:lnTo>
                      <a:lnTo>
                        <a:pt x="890" y="87"/>
                      </a:lnTo>
                      <a:lnTo>
                        <a:pt x="850" y="73"/>
                      </a:lnTo>
                      <a:lnTo>
                        <a:pt x="811" y="60"/>
                      </a:lnTo>
                      <a:lnTo>
                        <a:pt x="772" y="49"/>
                      </a:lnTo>
                      <a:lnTo>
                        <a:pt x="731" y="39"/>
                      </a:lnTo>
                      <a:lnTo>
                        <a:pt x="690" y="31"/>
                      </a:lnTo>
                      <a:lnTo>
                        <a:pt x="648" y="24"/>
                      </a:lnTo>
                      <a:lnTo>
                        <a:pt x="606" y="16"/>
                      </a:lnTo>
                      <a:lnTo>
                        <a:pt x="564" y="11"/>
                      </a:lnTo>
                      <a:lnTo>
                        <a:pt x="523" y="7"/>
                      </a:lnTo>
                      <a:lnTo>
                        <a:pt x="481" y="3"/>
                      </a:lnTo>
                      <a:lnTo>
                        <a:pt x="438" y="1"/>
                      </a:lnTo>
                      <a:lnTo>
                        <a:pt x="396" y="0"/>
                      </a:lnTo>
                      <a:lnTo>
                        <a:pt x="354" y="0"/>
                      </a:lnTo>
                      <a:lnTo>
                        <a:pt x="313" y="0"/>
                      </a:lnTo>
                      <a:lnTo>
                        <a:pt x="271" y="1"/>
                      </a:lnTo>
                      <a:lnTo>
                        <a:pt x="230" y="2"/>
                      </a:lnTo>
                      <a:lnTo>
                        <a:pt x="190" y="5"/>
                      </a:lnTo>
                      <a:lnTo>
                        <a:pt x="151" y="7"/>
                      </a:lnTo>
                      <a:lnTo>
                        <a:pt x="111" y="11"/>
                      </a:lnTo>
                      <a:lnTo>
                        <a:pt x="73" y="16"/>
                      </a:lnTo>
                      <a:lnTo>
                        <a:pt x="35" y="21"/>
                      </a:lnTo>
                      <a:lnTo>
                        <a:pt x="0" y="26"/>
                      </a:lnTo>
                      <a:close/>
                    </a:path>
                  </a:pathLst>
                </a:custGeom>
                <a:solidFill>
                  <a:srgbClr val="E2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9" name="Freeform 7"/>
              <p:cNvSpPr>
                <a:spLocks/>
              </p:cNvSpPr>
              <p:nvPr/>
            </p:nvSpPr>
            <p:spPr bwMode="auto">
              <a:xfrm>
                <a:off x="1272564" y="-3401"/>
                <a:ext cx="387262" cy="702126"/>
              </a:xfrm>
              <a:custGeom>
                <a:avLst/>
                <a:gdLst/>
                <a:ahLst/>
                <a:cxnLst>
                  <a:cxn ang="0">
                    <a:pos x="1501" y="0"/>
                  </a:cxn>
                  <a:cxn ang="0">
                    <a:pos x="1520" y="62"/>
                  </a:cxn>
                  <a:cxn ang="0">
                    <a:pos x="1538" y="127"/>
                  </a:cxn>
                  <a:cxn ang="0">
                    <a:pos x="1552" y="191"/>
                  </a:cxn>
                  <a:cxn ang="0">
                    <a:pos x="1563" y="258"/>
                  </a:cxn>
                  <a:cxn ang="0">
                    <a:pos x="1571" y="325"/>
                  </a:cxn>
                  <a:cxn ang="0">
                    <a:pos x="1574" y="395"/>
                  </a:cxn>
                  <a:cxn ang="0">
                    <a:pos x="1576" y="465"/>
                  </a:cxn>
                  <a:cxn ang="0">
                    <a:pos x="1574" y="537"/>
                  </a:cxn>
                  <a:cxn ang="0">
                    <a:pos x="1562" y="671"/>
                  </a:cxn>
                  <a:cxn ang="0">
                    <a:pos x="1538" y="806"/>
                  </a:cxn>
                  <a:cxn ang="0">
                    <a:pos x="1502" y="942"/>
                  </a:cxn>
                  <a:cxn ang="0">
                    <a:pos x="1457" y="1076"/>
                  </a:cxn>
                  <a:cxn ang="0">
                    <a:pos x="1401" y="1211"/>
                  </a:cxn>
                  <a:cxn ang="0">
                    <a:pos x="1335" y="1344"/>
                  </a:cxn>
                  <a:cxn ang="0">
                    <a:pos x="1261" y="1477"/>
                  </a:cxn>
                  <a:cxn ang="0">
                    <a:pos x="1176" y="1609"/>
                  </a:cxn>
                  <a:cxn ang="0">
                    <a:pos x="1082" y="1739"/>
                  </a:cxn>
                  <a:cxn ang="0">
                    <a:pos x="980" y="1868"/>
                  </a:cxn>
                  <a:cxn ang="0">
                    <a:pos x="868" y="1995"/>
                  </a:cxn>
                  <a:cxn ang="0">
                    <a:pos x="749" y="2119"/>
                  </a:cxn>
                  <a:cxn ang="0">
                    <a:pos x="623" y="2241"/>
                  </a:cxn>
                  <a:cxn ang="0">
                    <a:pos x="489" y="2360"/>
                  </a:cxn>
                  <a:cxn ang="0">
                    <a:pos x="347" y="2476"/>
                  </a:cxn>
                  <a:cxn ang="0">
                    <a:pos x="199" y="2589"/>
                  </a:cxn>
                  <a:cxn ang="0">
                    <a:pos x="0" y="2580"/>
                  </a:cxn>
                  <a:cxn ang="0">
                    <a:pos x="146" y="2472"/>
                  </a:cxn>
                  <a:cxn ang="0">
                    <a:pos x="286" y="2361"/>
                  </a:cxn>
                  <a:cxn ang="0">
                    <a:pos x="419" y="2247"/>
                  </a:cxn>
                  <a:cxn ang="0">
                    <a:pos x="544" y="2129"/>
                  </a:cxn>
                  <a:cxn ang="0">
                    <a:pos x="662" y="2010"/>
                  </a:cxn>
                  <a:cxn ang="0">
                    <a:pos x="771" y="1887"/>
                  </a:cxn>
                  <a:cxn ang="0">
                    <a:pos x="873" y="1763"/>
                  </a:cxn>
                  <a:cxn ang="0">
                    <a:pos x="966" y="1638"/>
                  </a:cxn>
                  <a:cxn ang="0">
                    <a:pos x="1049" y="1510"/>
                  </a:cxn>
                  <a:cxn ang="0">
                    <a:pos x="1124" y="1382"/>
                  </a:cxn>
                  <a:cxn ang="0">
                    <a:pos x="1190" y="1252"/>
                  </a:cxn>
                  <a:cxn ang="0">
                    <a:pos x="1244" y="1122"/>
                  </a:cxn>
                  <a:cxn ang="0">
                    <a:pos x="1290" y="991"/>
                  </a:cxn>
                  <a:cxn ang="0">
                    <a:pos x="1324" y="861"/>
                  </a:cxn>
                  <a:cxn ang="0">
                    <a:pos x="1348" y="729"/>
                  </a:cxn>
                  <a:cxn ang="0">
                    <a:pos x="1361" y="599"/>
                  </a:cxn>
                  <a:cxn ang="0">
                    <a:pos x="1362" y="518"/>
                  </a:cxn>
                  <a:cxn ang="0">
                    <a:pos x="1359" y="439"/>
                  </a:cxn>
                  <a:cxn ang="0">
                    <a:pos x="1353" y="362"/>
                  </a:cxn>
                  <a:cxn ang="0">
                    <a:pos x="1342" y="286"/>
                  </a:cxn>
                  <a:cxn ang="0">
                    <a:pos x="1326" y="211"/>
                  </a:cxn>
                  <a:cxn ang="0">
                    <a:pos x="1306" y="139"/>
                  </a:cxn>
                  <a:cxn ang="0">
                    <a:pos x="1282" y="68"/>
                  </a:cxn>
                  <a:cxn ang="0">
                    <a:pos x="1254" y="0"/>
                  </a:cxn>
                </a:cxnLst>
                <a:rect l="0" t="0" r="r" b="b"/>
                <a:pathLst>
                  <a:path w="1576" h="2589">
                    <a:moveTo>
                      <a:pt x="1254" y="0"/>
                    </a:moveTo>
                    <a:lnTo>
                      <a:pt x="1501" y="0"/>
                    </a:lnTo>
                    <a:lnTo>
                      <a:pt x="1511" y="32"/>
                    </a:lnTo>
                    <a:lnTo>
                      <a:pt x="1520" y="62"/>
                    </a:lnTo>
                    <a:lnTo>
                      <a:pt x="1529" y="95"/>
                    </a:lnTo>
                    <a:lnTo>
                      <a:pt x="1538" y="127"/>
                    </a:lnTo>
                    <a:lnTo>
                      <a:pt x="1545" y="159"/>
                    </a:lnTo>
                    <a:lnTo>
                      <a:pt x="1552" y="191"/>
                    </a:lnTo>
                    <a:lnTo>
                      <a:pt x="1558" y="225"/>
                    </a:lnTo>
                    <a:lnTo>
                      <a:pt x="1563" y="258"/>
                    </a:lnTo>
                    <a:lnTo>
                      <a:pt x="1567" y="292"/>
                    </a:lnTo>
                    <a:lnTo>
                      <a:pt x="1571" y="325"/>
                    </a:lnTo>
                    <a:lnTo>
                      <a:pt x="1573" y="361"/>
                    </a:lnTo>
                    <a:lnTo>
                      <a:pt x="1574" y="395"/>
                    </a:lnTo>
                    <a:lnTo>
                      <a:pt x="1576" y="429"/>
                    </a:lnTo>
                    <a:lnTo>
                      <a:pt x="1576" y="465"/>
                    </a:lnTo>
                    <a:lnTo>
                      <a:pt x="1576" y="500"/>
                    </a:lnTo>
                    <a:lnTo>
                      <a:pt x="1574" y="537"/>
                    </a:lnTo>
                    <a:lnTo>
                      <a:pt x="1569" y="604"/>
                    </a:lnTo>
                    <a:lnTo>
                      <a:pt x="1562" y="671"/>
                    </a:lnTo>
                    <a:lnTo>
                      <a:pt x="1550" y="738"/>
                    </a:lnTo>
                    <a:lnTo>
                      <a:pt x="1538" y="806"/>
                    </a:lnTo>
                    <a:lnTo>
                      <a:pt x="1521" y="873"/>
                    </a:lnTo>
                    <a:lnTo>
                      <a:pt x="1502" y="942"/>
                    </a:lnTo>
                    <a:lnTo>
                      <a:pt x="1481" y="1009"/>
                    </a:lnTo>
                    <a:lnTo>
                      <a:pt x="1457" y="1076"/>
                    </a:lnTo>
                    <a:lnTo>
                      <a:pt x="1430" y="1144"/>
                    </a:lnTo>
                    <a:lnTo>
                      <a:pt x="1401" y="1211"/>
                    </a:lnTo>
                    <a:lnTo>
                      <a:pt x="1369" y="1279"/>
                    </a:lnTo>
                    <a:lnTo>
                      <a:pt x="1335" y="1344"/>
                    </a:lnTo>
                    <a:lnTo>
                      <a:pt x="1299" y="1411"/>
                    </a:lnTo>
                    <a:lnTo>
                      <a:pt x="1261" y="1477"/>
                    </a:lnTo>
                    <a:lnTo>
                      <a:pt x="1219" y="1544"/>
                    </a:lnTo>
                    <a:lnTo>
                      <a:pt x="1176" y="1609"/>
                    </a:lnTo>
                    <a:lnTo>
                      <a:pt x="1130" y="1675"/>
                    </a:lnTo>
                    <a:lnTo>
                      <a:pt x="1082" y="1739"/>
                    </a:lnTo>
                    <a:lnTo>
                      <a:pt x="1032" y="1804"/>
                    </a:lnTo>
                    <a:lnTo>
                      <a:pt x="980" y="1868"/>
                    </a:lnTo>
                    <a:lnTo>
                      <a:pt x="925" y="1932"/>
                    </a:lnTo>
                    <a:lnTo>
                      <a:pt x="868" y="1995"/>
                    </a:lnTo>
                    <a:lnTo>
                      <a:pt x="810" y="2057"/>
                    </a:lnTo>
                    <a:lnTo>
                      <a:pt x="749" y="2119"/>
                    </a:lnTo>
                    <a:lnTo>
                      <a:pt x="687" y="2180"/>
                    </a:lnTo>
                    <a:lnTo>
                      <a:pt x="623" y="2241"/>
                    </a:lnTo>
                    <a:lnTo>
                      <a:pt x="557" y="2300"/>
                    </a:lnTo>
                    <a:lnTo>
                      <a:pt x="489" y="2360"/>
                    </a:lnTo>
                    <a:lnTo>
                      <a:pt x="419" y="2418"/>
                    </a:lnTo>
                    <a:lnTo>
                      <a:pt x="347" y="2476"/>
                    </a:lnTo>
                    <a:lnTo>
                      <a:pt x="273" y="2533"/>
                    </a:lnTo>
                    <a:lnTo>
                      <a:pt x="199" y="2589"/>
                    </a:lnTo>
                    <a:lnTo>
                      <a:pt x="0" y="2589"/>
                    </a:lnTo>
                    <a:lnTo>
                      <a:pt x="0" y="2580"/>
                    </a:lnTo>
                    <a:lnTo>
                      <a:pt x="74" y="2527"/>
                    </a:lnTo>
                    <a:lnTo>
                      <a:pt x="146" y="2472"/>
                    </a:lnTo>
                    <a:lnTo>
                      <a:pt x="217" y="2417"/>
                    </a:lnTo>
                    <a:lnTo>
                      <a:pt x="286" y="2361"/>
                    </a:lnTo>
                    <a:lnTo>
                      <a:pt x="353" y="2304"/>
                    </a:lnTo>
                    <a:lnTo>
                      <a:pt x="419" y="2247"/>
                    </a:lnTo>
                    <a:lnTo>
                      <a:pt x="482" y="2189"/>
                    </a:lnTo>
                    <a:lnTo>
                      <a:pt x="544" y="2129"/>
                    </a:lnTo>
                    <a:lnTo>
                      <a:pt x="604" y="2070"/>
                    </a:lnTo>
                    <a:lnTo>
                      <a:pt x="662" y="2010"/>
                    </a:lnTo>
                    <a:lnTo>
                      <a:pt x="718" y="1949"/>
                    </a:lnTo>
                    <a:lnTo>
                      <a:pt x="771" y="1887"/>
                    </a:lnTo>
                    <a:lnTo>
                      <a:pt x="823" y="1825"/>
                    </a:lnTo>
                    <a:lnTo>
                      <a:pt x="873" y="1763"/>
                    </a:lnTo>
                    <a:lnTo>
                      <a:pt x="920" y="1701"/>
                    </a:lnTo>
                    <a:lnTo>
                      <a:pt x="966" y="1638"/>
                    </a:lnTo>
                    <a:lnTo>
                      <a:pt x="1009" y="1575"/>
                    </a:lnTo>
                    <a:lnTo>
                      <a:pt x="1049" y="1510"/>
                    </a:lnTo>
                    <a:lnTo>
                      <a:pt x="1088" y="1447"/>
                    </a:lnTo>
                    <a:lnTo>
                      <a:pt x="1124" y="1382"/>
                    </a:lnTo>
                    <a:lnTo>
                      <a:pt x="1158" y="1318"/>
                    </a:lnTo>
                    <a:lnTo>
                      <a:pt x="1190" y="1252"/>
                    </a:lnTo>
                    <a:lnTo>
                      <a:pt x="1219" y="1187"/>
                    </a:lnTo>
                    <a:lnTo>
                      <a:pt x="1244" y="1122"/>
                    </a:lnTo>
                    <a:lnTo>
                      <a:pt x="1268" y="1057"/>
                    </a:lnTo>
                    <a:lnTo>
                      <a:pt x="1290" y="991"/>
                    </a:lnTo>
                    <a:lnTo>
                      <a:pt x="1309" y="925"/>
                    </a:lnTo>
                    <a:lnTo>
                      <a:pt x="1324" y="861"/>
                    </a:lnTo>
                    <a:lnTo>
                      <a:pt x="1338" y="795"/>
                    </a:lnTo>
                    <a:lnTo>
                      <a:pt x="1348" y="729"/>
                    </a:lnTo>
                    <a:lnTo>
                      <a:pt x="1355" y="663"/>
                    </a:lnTo>
                    <a:lnTo>
                      <a:pt x="1361" y="599"/>
                    </a:lnTo>
                    <a:lnTo>
                      <a:pt x="1362" y="558"/>
                    </a:lnTo>
                    <a:lnTo>
                      <a:pt x="1362" y="518"/>
                    </a:lnTo>
                    <a:lnTo>
                      <a:pt x="1362" y="478"/>
                    </a:lnTo>
                    <a:lnTo>
                      <a:pt x="1359" y="439"/>
                    </a:lnTo>
                    <a:lnTo>
                      <a:pt x="1357" y="400"/>
                    </a:lnTo>
                    <a:lnTo>
                      <a:pt x="1353" y="362"/>
                    </a:lnTo>
                    <a:lnTo>
                      <a:pt x="1348" y="323"/>
                    </a:lnTo>
                    <a:lnTo>
                      <a:pt x="1342" y="286"/>
                    </a:lnTo>
                    <a:lnTo>
                      <a:pt x="1334" y="248"/>
                    </a:lnTo>
                    <a:lnTo>
                      <a:pt x="1326" y="211"/>
                    </a:lnTo>
                    <a:lnTo>
                      <a:pt x="1316" y="175"/>
                    </a:lnTo>
                    <a:lnTo>
                      <a:pt x="1306" y="139"/>
                    </a:lnTo>
                    <a:lnTo>
                      <a:pt x="1295" y="104"/>
                    </a:lnTo>
                    <a:lnTo>
                      <a:pt x="1282" y="68"/>
                    </a:lnTo>
                    <a:lnTo>
                      <a:pt x="1269" y="34"/>
                    </a:lnTo>
                    <a:lnTo>
                      <a:pt x="1254" y="0"/>
                    </a:lnTo>
                    <a:close/>
                  </a:path>
                </a:pathLst>
              </a:custGeom>
              <a:solidFill>
                <a:srgbClr val="C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" name="Freeform 12"/>
              <p:cNvSpPr>
                <a:spLocks/>
              </p:cNvSpPr>
              <p:nvPr/>
            </p:nvSpPr>
            <p:spPr bwMode="auto">
              <a:xfrm>
                <a:off x="1140022" y="-3401"/>
                <a:ext cx="397090" cy="702126"/>
              </a:xfrm>
              <a:custGeom>
                <a:avLst/>
                <a:gdLst/>
                <a:ahLst/>
                <a:cxnLst>
                  <a:cxn ang="0">
                    <a:pos x="1474" y="0"/>
                  </a:cxn>
                  <a:cxn ang="0">
                    <a:pos x="1509" y="72"/>
                  </a:cxn>
                  <a:cxn ang="0">
                    <a:pos x="1541" y="148"/>
                  </a:cxn>
                  <a:cxn ang="0">
                    <a:pos x="1566" y="225"/>
                  </a:cxn>
                  <a:cxn ang="0">
                    <a:pos x="1586" y="304"/>
                  </a:cxn>
                  <a:cxn ang="0">
                    <a:pos x="1601" y="386"/>
                  </a:cxn>
                  <a:cxn ang="0">
                    <a:pos x="1611" y="470"/>
                  </a:cxn>
                  <a:cxn ang="0">
                    <a:pos x="1615" y="556"/>
                  </a:cxn>
                  <a:cxn ang="0">
                    <a:pos x="1613" y="643"/>
                  </a:cxn>
                  <a:cxn ang="0">
                    <a:pos x="1600" y="773"/>
                  </a:cxn>
                  <a:cxn ang="0">
                    <a:pos x="1576" y="903"/>
                  </a:cxn>
                  <a:cxn ang="0">
                    <a:pos x="1541" y="1033"/>
                  </a:cxn>
                  <a:cxn ang="0">
                    <a:pos x="1494" y="1162"/>
                  </a:cxn>
                  <a:cxn ang="0">
                    <a:pos x="1437" y="1291"/>
                  </a:cxn>
                  <a:cxn ang="0">
                    <a:pos x="1368" y="1419"/>
                  </a:cxn>
                  <a:cxn ang="0">
                    <a:pos x="1291" y="1546"/>
                  </a:cxn>
                  <a:cxn ang="0">
                    <a:pos x="1204" y="1671"/>
                  </a:cxn>
                  <a:cxn ang="0">
                    <a:pos x="1108" y="1795"/>
                  </a:cxn>
                  <a:cxn ang="0">
                    <a:pos x="1003" y="1917"/>
                  </a:cxn>
                  <a:cxn ang="0">
                    <a:pos x="889" y="2036"/>
                  </a:cxn>
                  <a:cxn ang="0">
                    <a:pos x="767" y="2153"/>
                  </a:cxn>
                  <a:cxn ang="0">
                    <a:pos x="638" y="2267"/>
                  </a:cxn>
                  <a:cxn ang="0">
                    <a:pos x="502" y="2377"/>
                  </a:cxn>
                  <a:cxn ang="0">
                    <a:pos x="357" y="2485"/>
                  </a:cxn>
                  <a:cxn ang="0">
                    <a:pos x="207" y="2589"/>
                  </a:cxn>
                  <a:cxn ang="0">
                    <a:pos x="76" y="2539"/>
                  </a:cxn>
                  <a:cxn ang="0">
                    <a:pos x="224" y="2439"/>
                  </a:cxn>
                  <a:cxn ang="0">
                    <a:pos x="365" y="2334"/>
                  </a:cxn>
                  <a:cxn ang="0">
                    <a:pos x="499" y="2227"/>
                  </a:cxn>
                  <a:cxn ang="0">
                    <a:pos x="624" y="2115"/>
                  </a:cxn>
                  <a:cxn ang="0">
                    <a:pos x="743" y="2001"/>
                  </a:cxn>
                  <a:cxn ang="0">
                    <a:pos x="853" y="1884"/>
                  </a:cxn>
                  <a:cxn ang="0">
                    <a:pos x="955" y="1765"/>
                  </a:cxn>
                  <a:cxn ang="0">
                    <a:pos x="1047" y="1644"/>
                  </a:cxn>
                  <a:cxn ang="0">
                    <a:pos x="1129" y="1522"/>
                  </a:cxn>
                  <a:cxn ang="0">
                    <a:pos x="1203" y="1398"/>
                  </a:cxn>
                  <a:cxn ang="0">
                    <a:pos x="1265" y="1272"/>
                  </a:cxn>
                  <a:cxn ang="0">
                    <a:pos x="1318" y="1146"/>
                  </a:cxn>
                  <a:cxn ang="0">
                    <a:pos x="1360" y="1019"/>
                  </a:cxn>
                  <a:cxn ang="0">
                    <a:pos x="1390" y="892"/>
                  </a:cxn>
                  <a:cxn ang="0">
                    <a:pos x="1408" y="766"/>
                  </a:cxn>
                  <a:cxn ang="0">
                    <a:pos x="1414" y="654"/>
                  </a:cxn>
                  <a:cxn ang="0">
                    <a:pos x="1412" y="557"/>
                  </a:cxn>
                  <a:cxn ang="0">
                    <a:pos x="1401" y="463"/>
                  </a:cxn>
                  <a:cxn ang="0">
                    <a:pos x="1385" y="372"/>
                  </a:cxn>
                  <a:cxn ang="0">
                    <a:pos x="1361" y="285"/>
                  </a:cxn>
                  <a:cxn ang="0">
                    <a:pos x="1329" y="199"/>
                  </a:cxn>
                  <a:cxn ang="0">
                    <a:pos x="1291" y="116"/>
                  </a:cxn>
                  <a:cxn ang="0">
                    <a:pos x="1247" y="38"/>
                  </a:cxn>
                </a:cxnLst>
                <a:rect l="0" t="0" r="r" b="b"/>
                <a:pathLst>
                  <a:path w="1615" h="2589">
                    <a:moveTo>
                      <a:pt x="1222" y="0"/>
                    </a:moveTo>
                    <a:lnTo>
                      <a:pt x="1474" y="0"/>
                    </a:lnTo>
                    <a:lnTo>
                      <a:pt x="1493" y="35"/>
                    </a:lnTo>
                    <a:lnTo>
                      <a:pt x="1509" y="72"/>
                    </a:lnTo>
                    <a:lnTo>
                      <a:pt x="1525" y="110"/>
                    </a:lnTo>
                    <a:lnTo>
                      <a:pt x="1541" y="148"/>
                    </a:lnTo>
                    <a:lnTo>
                      <a:pt x="1553" y="186"/>
                    </a:lnTo>
                    <a:lnTo>
                      <a:pt x="1566" y="225"/>
                    </a:lnTo>
                    <a:lnTo>
                      <a:pt x="1577" y="265"/>
                    </a:lnTo>
                    <a:lnTo>
                      <a:pt x="1586" y="304"/>
                    </a:lnTo>
                    <a:lnTo>
                      <a:pt x="1595" y="344"/>
                    </a:lnTo>
                    <a:lnTo>
                      <a:pt x="1601" y="386"/>
                    </a:lnTo>
                    <a:lnTo>
                      <a:pt x="1606" y="428"/>
                    </a:lnTo>
                    <a:lnTo>
                      <a:pt x="1611" y="470"/>
                    </a:lnTo>
                    <a:lnTo>
                      <a:pt x="1614" y="513"/>
                    </a:lnTo>
                    <a:lnTo>
                      <a:pt x="1615" y="556"/>
                    </a:lnTo>
                    <a:lnTo>
                      <a:pt x="1615" y="599"/>
                    </a:lnTo>
                    <a:lnTo>
                      <a:pt x="1613" y="643"/>
                    </a:lnTo>
                    <a:lnTo>
                      <a:pt x="1608" y="708"/>
                    </a:lnTo>
                    <a:lnTo>
                      <a:pt x="1600" y="773"/>
                    </a:lnTo>
                    <a:lnTo>
                      <a:pt x="1590" y="838"/>
                    </a:lnTo>
                    <a:lnTo>
                      <a:pt x="1576" y="903"/>
                    </a:lnTo>
                    <a:lnTo>
                      <a:pt x="1560" y="967"/>
                    </a:lnTo>
                    <a:lnTo>
                      <a:pt x="1541" y="1033"/>
                    </a:lnTo>
                    <a:lnTo>
                      <a:pt x="1518" y="1098"/>
                    </a:lnTo>
                    <a:lnTo>
                      <a:pt x="1494" y="1162"/>
                    </a:lnTo>
                    <a:lnTo>
                      <a:pt x="1466" y="1227"/>
                    </a:lnTo>
                    <a:lnTo>
                      <a:pt x="1437" y="1291"/>
                    </a:lnTo>
                    <a:lnTo>
                      <a:pt x="1404" y="1354"/>
                    </a:lnTo>
                    <a:lnTo>
                      <a:pt x="1368" y="1419"/>
                    </a:lnTo>
                    <a:lnTo>
                      <a:pt x="1332" y="1482"/>
                    </a:lnTo>
                    <a:lnTo>
                      <a:pt x="1291" y="1546"/>
                    </a:lnTo>
                    <a:lnTo>
                      <a:pt x="1250" y="1609"/>
                    </a:lnTo>
                    <a:lnTo>
                      <a:pt x="1204" y="1671"/>
                    </a:lnTo>
                    <a:lnTo>
                      <a:pt x="1157" y="1733"/>
                    </a:lnTo>
                    <a:lnTo>
                      <a:pt x="1108" y="1795"/>
                    </a:lnTo>
                    <a:lnTo>
                      <a:pt x="1057" y="1856"/>
                    </a:lnTo>
                    <a:lnTo>
                      <a:pt x="1003" y="1917"/>
                    </a:lnTo>
                    <a:lnTo>
                      <a:pt x="947" y="1976"/>
                    </a:lnTo>
                    <a:lnTo>
                      <a:pt x="889" y="2036"/>
                    </a:lnTo>
                    <a:lnTo>
                      <a:pt x="829" y="2095"/>
                    </a:lnTo>
                    <a:lnTo>
                      <a:pt x="767" y="2153"/>
                    </a:lnTo>
                    <a:lnTo>
                      <a:pt x="704" y="2210"/>
                    </a:lnTo>
                    <a:lnTo>
                      <a:pt x="638" y="2267"/>
                    </a:lnTo>
                    <a:lnTo>
                      <a:pt x="571" y="2323"/>
                    </a:lnTo>
                    <a:lnTo>
                      <a:pt x="502" y="2377"/>
                    </a:lnTo>
                    <a:lnTo>
                      <a:pt x="431" y="2432"/>
                    </a:lnTo>
                    <a:lnTo>
                      <a:pt x="357" y="2485"/>
                    </a:lnTo>
                    <a:lnTo>
                      <a:pt x="283" y="2537"/>
                    </a:lnTo>
                    <a:lnTo>
                      <a:pt x="207" y="2589"/>
                    </a:lnTo>
                    <a:lnTo>
                      <a:pt x="0" y="2589"/>
                    </a:lnTo>
                    <a:lnTo>
                      <a:pt x="76" y="2539"/>
                    </a:lnTo>
                    <a:lnTo>
                      <a:pt x="151" y="2490"/>
                    </a:lnTo>
                    <a:lnTo>
                      <a:pt x="224" y="2439"/>
                    </a:lnTo>
                    <a:lnTo>
                      <a:pt x="295" y="2387"/>
                    </a:lnTo>
                    <a:lnTo>
                      <a:pt x="365" y="2334"/>
                    </a:lnTo>
                    <a:lnTo>
                      <a:pt x="433" y="2281"/>
                    </a:lnTo>
                    <a:lnTo>
                      <a:pt x="499" y="2227"/>
                    </a:lnTo>
                    <a:lnTo>
                      <a:pt x="562" y="2171"/>
                    </a:lnTo>
                    <a:lnTo>
                      <a:pt x="624" y="2115"/>
                    </a:lnTo>
                    <a:lnTo>
                      <a:pt x="685" y="2058"/>
                    </a:lnTo>
                    <a:lnTo>
                      <a:pt x="743" y="2001"/>
                    </a:lnTo>
                    <a:lnTo>
                      <a:pt x="799" y="1943"/>
                    </a:lnTo>
                    <a:lnTo>
                      <a:pt x="853" y="1884"/>
                    </a:lnTo>
                    <a:lnTo>
                      <a:pt x="905" y="1825"/>
                    </a:lnTo>
                    <a:lnTo>
                      <a:pt x="955" y="1765"/>
                    </a:lnTo>
                    <a:lnTo>
                      <a:pt x="1002" y="1705"/>
                    </a:lnTo>
                    <a:lnTo>
                      <a:pt x="1047" y="1644"/>
                    </a:lnTo>
                    <a:lnTo>
                      <a:pt x="1089" y="1582"/>
                    </a:lnTo>
                    <a:lnTo>
                      <a:pt x="1129" y="1522"/>
                    </a:lnTo>
                    <a:lnTo>
                      <a:pt x="1167" y="1460"/>
                    </a:lnTo>
                    <a:lnTo>
                      <a:pt x="1203" y="1398"/>
                    </a:lnTo>
                    <a:lnTo>
                      <a:pt x="1236" y="1334"/>
                    </a:lnTo>
                    <a:lnTo>
                      <a:pt x="1265" y="1272"/>
                    </a:lnTo>
                    <a:lnTo>
                      <a:pt x="1293" y="1209"/>
                    </a:lnTo>
                    <a:lnTo>
                      <a:pt x="1318" y="1146"/>
                    </a:lnTo>
                    <a:lnTo>
                      <a:pt x="1339" y="1082"/>
                    </a:lnTo>
                    <a:lnTo>
                      <a:pt x="1360" y="1019"/>
                    </a:lnTo>
                    <a:lnTo>
                      <a:pt x="1376" y="956"/>
                    </a:lnTo>
                    <a:lnTo>
                      <a:pt x="1390" y="892"/>
                    </a:lnTo>
                    <a:lnTo>
                      <a:pt x="1400" y="829"/>
                    </a:lnTo>
                    <a:lnTo>
                      <a:pt x="1408" y="766"/>
                    </a:lnTo>
                    <a:lnTo>
                      <a:pt x="1413" y="704"/>
                    </a:lnTo>
                    <a:lnTo>
                      <a:pt x="1414" y="654"/>
                    </a:lnTo>
                    <a:lnTo>
                      <a:pt x="1414" y="605"/>
                    </a:lnTo>
                    <a:lnTo>
                      <a:pt x="1412" y="557"/>
                    </a:lnTo>
                    <a:lnTo>
                      <a:pt x="1408" y="510"/>
                    </a:lnTo>
                    <a:lnTo>
                      <a:pt x="1401" y="463"/>
                    </a:lnTo>
                    <a:lnTo>
                      <a:pt x="1394" y="418"/>
                    </a:lnTo>
                    <a:lnTo>
                      <a:pt x="1385" y="372"/>
                    </a:lnTo>
                    <a:lnTo>
                      <a:pt x="1374" y="328"/>
                    </a:lnTo>
                    <a:lnTo>
                      <a:pt x="1361" y="285"/>
                    </a:lnTo>
                    <a:lnTo>
                      <a:pt x="1346" y="242"/>
                    </a:lnTo>
                    <a:lnTo>
                      <a:pt x="1329" y="199"/>
                    </a:lnTo>
                    <a:lnTo>
                      <a:pt x="1312" y="158"/>
                    </a:lnTo>
                    <a:lnTo>
                      <a:pt x="1291" y="116"/>
                    </a:lnTo>
                    <a:lnTo>
                      <a:pt x="1270" y="77"/>
                    </a:lnTo>
                    <a:lnTo>
                      <a:pt x="1247" y="38"/>
                    </a:lnTo>
                    <a:lnTo>
                      <a:pt x="1222" y="0"/>
                    </a:lnTo>
                    <a:close/>
                  </a:path>
                </a:pathLst>
              </a:custGeom>
              <a:solidFill>
                <a:srgbClr val="005ABA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5" name="bk object 16"/>
            <p:cNvSpPr/>
            <p:nvPr/>
          </p:nvSpPr>
          <p:spPr>
            <a:xfrm rot="10800000">
              <a:off x="-2912" y="6755502"/>
              <a:ext cx="10692130" cy="81280"/>
            </a:xfrm>
            <a:custGeom>
              <a:avLst/>
              <a:gdLst/>
              <a:ahLst/>
              <a:cxnLst/>
              <a:rect l="l" t="t" r="r" b="b"/>
              <a:pathLst>
                <a:path w="10692130" h="81279">
                  <a:moveTo>
                    <a:pt x="0" y="80733"/>
                  </a:moveTo>
                  <a:lnTo>
                    <a:pt x="10692003" y="80733"/>
                  </a:lnTo>
                  <a:lnTo>
                    <a:pt x="10692003" y="0"/>
                  </a:lnTo>
                  <a:lnTo>
                    <a:pt x="0" y="0"/>
                  </a:lnTo>
                  <a:lnTo>
                    <a:pt x="0" y="80733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5400000" scaled="1"/>
              <a:tileRect/>
            </a:gra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bk object 23"/>
            <p:cNvSpPr/>
            <p:nvPr/>
          </p:nvSpPr>
          <p:spPr>
            <a:xfrm>
              <a:off x="0" y="6840004"/>
              <a:ext cx="10692130" cy="720090"/>
            </a:xfrm>
            <a:custGeom>
              <a:avLst/>
              <a:gdLst/>
              <a:ahLst/>
              <a:cxnLst/>
              <a:rect l="l" t="t" r="r" b="b"/>
              <a:pathLst>
                <a:path w="10692130" h="720090">
                  <a:moveTo>
                    <a:pt x="10692003" y="720001"/>
                  </a:moveTo>
                  <a:lnTo>
                    <a:pt x="0" y="720001"/>
                  </a:lnTo>
                  <a:lnTo>
                    <a:pt x="0" y="0"/>
                  </a:lnTo>
                  <a:lnTo>
                    <a:pt x="10692003" y="0"/>
                  </a:lnTo>
                  <a:lnTo>
                    <a:pt x="10692003" y="720001"/>
                  </a:lnTo>
                  <a:close/>
                </a:path>
              </a:pathLst>
            </a:custGeom>
            <a:solidFill>
              <a:srgbClr val="ED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Holder 4"/>
            <p:cNvSpPr txBox="1">
              <a:spLocks/>
            </p:cNvSpPr>
            <p:nvPr/>
          </p:nvSpPr>
          <p:spPr>
            <a:xfrm>
              <a:off x="525613" y="7067482"/>
              <a:ext cx="8750177" cy="264194"/>
            </a:xfrm>
            <a:prstGeom prst="rect">
              <a:avLst/>
            </a:prstGeom>
          </p:spPr>
          <p:txBody>
            <a:bodyPr lIns="0" tIns="0" rIns="0" bIns="0"/>
            <a:lstStyle>
              <a:lvl1pPr marL="0" algn="l" defTabSz="0">
                <a:defRPr sz="1800" b="0" i="0" spc="0">
                  <a:solidFill>
                    <a:srgbClr val="3C3C3B"/>
                  </a:solidFill>
                  <a:latin typeface="EurofontC" pitchFamily="2" charset="0"/>
                  <a:cs typeface="EurofontC" pitchFamily="2" charset="0"/>
                </a:defRPr>
              </a:lvl1pPr>
            </a:lstStyle>
            <a:p>
              <a:pPr marL="0" marR="0" lvl="0" indent="0" algn="l" defTabSz="0" rtl="0" eaLnBrk="1" fontAlgn="auto" latinLnBrk="0" hangingPunct="1">
                <a:lnSpc>
                  <a:spcPts val="192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8 800 555 54 45 | </a:t>
              </a:r>
              <a:r>
                <a:rPr kumimoji="0" lang="ru-RU" sz="1800" b="0" i="0" u="none" strike="noStrike" kern="1200" cap="none" spc="0" normalizeH="0" baseline="0" noProof="0" dirty="0" err="1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www.spsr.ru</a:t>
              </a:r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3C3C3B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                                                                       ЭКСПРЕСС-ДОСТАВКА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C3C3B"/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  <p:sp>
          <p:nvSpPr>
            <p:cNvPr id="18" name="Номер слайда 5"/>
            <p:cNvSpPr txBox="1">
              <a:spLocks/>
            </p:cNvSpPr>
            <p:nvPr/>
          </p:nvSpPr>
          <p:spPr>
            <a:xfrm>
              <a:off x="9204352" y="6981693"/>
              <a:ext cx="954378" cy="402567"/>
            </a:xfrm>
            <a:prstGeom prst="rect">
              <a:avLst/>
            </a:prstGeom>
          </p:spPr>
          <p:txBody>
            <a:bodyPr vert="horz" lIns="99569" tIns="49785" rIns="99569" bIns="49785" rtlCol="0" anchor="ctr"/>
            <a:lstStyle>
              <a:lvl1pPr algn="r">
                <a:defRPr sz="1800">
                  <a:solidFill>
                    <a:srgbClr val="FF0000"/>
                  </a:solidFill>
                  <a:latin typeface="Calibri" pitchFamily="34" charset="0"/>
                  <a:cs typeface="Calibri" pitchFamily="34" charset="0"/>
                </a:defRPr>
              </a:lvl1pPr>
            </a:lstStyle>
            <a:p>
              <a:pPr marL="0" marR="0" lvl="0" indent="0" algn="r" defTabSz="99569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fld id="{4F7735C7-5BD9-4968-9052-41100904DB77}" type="slidenum">
                <a:rPr kumimoji="0" lang="ru-RU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pPr marL="0" marR="0" lvl="0" indent="0" algn="r" defTabSz="99569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t>9</a:t>
              </a:fld>
              <a:r>
                <a:rPr kumimoji="0" lang="ru-RU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schemeClr val="tx1">
                      <a:lumMod val="95000"/>
                      <a:lumOff val="5000"/>
                    </a:schemeClr>
                  </a:solidFill>
                  <a:effectLst/>
                  <a:uLnTx/>
                  <a:uFillTx/>
                  <a:latin typeface="Calibri" pitchFamily="34" charset="0"/>
                  <a:ea typeface="+mn-ea"/>
                  <a:cs typeface="Calibri" pitchFamily="34" charset="0"/>
                </a:rPr>
                <a:t>/00</a:t>
              </a:r>
              <a:endPara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Calibri" pitchFamily="34" charset="0"/>
                <a:ea typeface="+mn-ea"/>
                <a:cs typeface="Calibri" pitchFamily="34" charset="0"/>
              </a:endParaRPr>
            </a:p>
          </p:txBody>
        </p:sp>
      </p:grpSp>
      <p:sp>
        <p:nvSpPr>
          <p:cNvPr id="33" name="Заголовок 1"/>
          <p:cNvSpPr>
            <a:spLocks noGrp="1"/>
          </p:cNvSpPr>
          <p:nvPr>
            <p:ph type="ctrTitle"/>
          </p:nvPr>
        </p:nvSpPr>
        <p:spPr>
          <a:xfrm>
            <a:off x="1532079" y="0"/>
            <a:ext cx="8858313" cy="682388"/>
          </a:xfrm>
          <a:prstGeom prst="rect">
            <a:avLst/>
          </a:prstGeom>
        </p:spPr>
        <p:txBody>
          <a:bodyPr anchor="ctr"/>
          <a:lstStyle>
            <a:lvl1pPr>
              <a:defRPr>
                <a:latin typeface="Calibri" pitchFamily="34" charset="0"/>
                <a:cs typeface="Calibri" pitchFamily="34" charset="0"/>
              </a:defRPr>
            </a:lvl1pPr>
          </a:lstStyle>
          <a:p>
            <a:r>
              <a:rPr lang="ru-RU" sz="2400" b="1" dirty="0" smtClean="0">
                <a:solidFill>
                  <a:schemeClr val="bg1"/>
                </a:solidFill>
              </a:rPr>
              <a:t>4 основных KPI доставки </a:t>
            </a:r>
            <a:r>
              <a:rPr lang="ru-RU" sz="2400" b="1" dirty="0" err="1" smtClean="0">
                <a:solidFill>
                  <a:schemeClr val="bg1"/>
                </a:solidFill>
              </a:rPr>
              <a:t>интернет-магазина</a:t>
            </a:r>
            <a:endParaRPr lang="ru-RU" sz="2400" b="1" dirty="0">
              <a:solidFill>
                <a:schemeClr val="bg1"/>
              </a:solidFill>
            </a:endParaRPr>
          </a:p>
        </p:txBody>
      </p:sp>
      <p:sp>
        <p:nvSpPr>
          <p:cNvPr id="25" name="Прямоугольник 24"/>
          <p:cNvSpPr/>
          <p:nvPr/>
        </p:nvSpPr>
        <p:spPr>
          <a:xfrm>
            <a:off x="0" y="1280301"/>
            <a:ext cx="10693400" cy="328614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6" name="Прямоугольник 25"/>
          <p:cNvSpPr/>
          <p:nvPr/>
        </p:nvSpPr>
        <p:spPr>
          <a:xfrm>
            <a:off x="703230" y="1637491"/>
            <a:ext cx="5643602" cy="24929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24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en-US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ДОЛЯ ОТПРАВОК С НАРУШЕНИЕМ </a:t>
            </a:r>
            <a:b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</a:b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   </a:t>
            </a:r>
            <a:r>
              <a:rPr lang="en-US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СРОКОВ ДОСТАВКИ</a:t>
            </a:r>
          </a:p>
          <a:p>
            <a:pPr>
              <a:lnSpc>
                <a:spcPts val="24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en-US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ДОЛЯ ВОЗВРАТА НЕДОСТАВКИ</a:t>
            </a:r>
          </a:p>
          <a:p>
            <a:pPr>
              <a:lnSpc>
                <a:spcPts val="24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en-US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СРОК ВОЗВРАТА ДЕНЕЖНЫХ СРЕДСТВ</a:t>
            </a:r>
          </a:p>
          <a:p>
            <a:pPr>
              <a:lnSpc>
                <a:spcPts val="2400"/>
              </a:lnSpc>
              <a:spcBef>
                <a:spcPct val="50000"/>
              </a:spcBef>
              <a:buClr>
                <a:srgbClr val="E30613"/>
              </a:buClr>
              <a:buFont typeface="Calibri" pitchFamily="34" charset="0"/>
              <a:buChar char="→"/>
            </a:pP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en-US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СРОК И СТОИМОСТЬ ВОЗВРАТА </a:t>
            </a:r>
            <a:b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</a:b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    </a:t>
            </a:r>
            <a:r>
              <a:rPr lang="en-US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 </a:t>
            </a:r>
            <a:r>
              <a:rPr lang="ru-RU" sz="2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alibri" pitchFamily="34" charset="0"/>
              </a:rPr>
              <a:t>НЕВЫКУПЛЕННЫХ ЗАКАЗОВ</a:t>
            </a:r>
            <a:endParaRPr lang="ru-RU" sz="2400" b="1" dirty="0">
              <a:solidFill>
                <a:schemeClr val="tx1">
                  <a:lumMod val="75000"/>
                  <a:lumOff val="25000"/>
                </a:schemeClr>
              </a:solidFill>
              <a:latin typeface="Calibri" pitchFamily="34" charset="0"/>
            </a:endParaRPr>
          </a:p>
        </p:txBody>
      </p:sp>
      <p:pic>
        <p:nvPicPr>
          <p:cNvPr id="3074" name="Picture 2" descr="I:\Darts.pn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203956" y="2137557"/>
            <a:ext cx="3643338" cy="3519133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Специальное оформление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4_Специальное оформление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6_Специальное оформление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5_Специальное оформление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7_Специальное оформление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1503</TotalTime>
  <Words>1313</Words>
  <Application>Microsoft Office PowerPoint</Application>
  <PresentationFormat>Произвольный</PresentationFormat>
  <Paragraphs>399</Paragraphs>
  <Slides>22</Slides>
  <Notes>0</Notes>
  <HiddenSlides>0</HiddenSlides>
  <MMClips>0</MMClips>
  <ScaleCrop>false</ScaleCrop>
  <HeadingPairs>
    <vt:vector size="4" baseType="variant">
      <vt:variant>
        <vt:lpstr>Тема</vt:lpstr>
      </vt:variant>
      <vt:variant>
        <vt:i4>6</vt:i4>
      </vt:variant>
      <vt:variant>
        <vt:lpstr>Заголовки слайдов</vt:lpstr>
      </vt:variant>
      <vt:variant>
        <vt:i4>22</vt:i4>
      </vt:variant>
    </vt:vector>
  </HeadingPairs>
  <TitlesOfParts>
    <vt:vector size="28" baseType="lpstr">
      <vt:lpstr>Тема Office</vt:lpstr>
      <vt:lpstr>3_Специальное оформление</vt:lpstr>
      <vt:lpstr>4_Специальное оформление</vt:lpstr>
      <vt:lpstr>6_Специальное оформление</vt:lpstr>
      <vt:lpstr>5_Специальное оформление</vt:lpstr>
      <vt:lpstr>7_Специальное оформление</vt:lpstr>
      <vt:lpstr>СЕКРЕТЫ  ПРАВИЛЬНОЙ РАБОТЫ  со службой доставки</vt:lpstr>
      <vt:lpstr>Что отличает хороший интернет-магазин от всех остальных?</vt:lpstr>
      <vt:lpstr>Хороший интернет-магазин доставляет заказанные товары</vt:lpstr>
      <vt:lpstr>6 процессов исполнения заказов</vt:lpstr>
      <vt:lpstr>Логистика интернет-магазина</vt:lpstr>
      <vt:lpstr>Критерии выбора логистического партнера</vt:lpstr>
      <vt:lpstr>Бизнес-риски выбора логистического партнера</vt:lpstr>
      <vt:lpstr>Бизнес-риски выбора логистического партнера</vt:lpstr>
      <vt:lpstr>4 основных KPI доставки интернет-магазина</vt:lpstr>
      <vt:lpstr>Критерии выбора логистического партнера</vt:lpstr>
      <vt:lpstr>Критерии выбора логистического партнера</vt:lpstr>
      <vt:lpstr>Критерии выбора логистического партнера</vt:lpstr>
      <vt:lpstr>О компании</vt:lpstr>
      <vt:lpstr>География</vt:lpstr>
      <vt:lpstr>Комплексное решение для интернет-магазинов</vt:lpstr>
      <vt:lpstr>Гепард Онлайн</vt:lpstr>
      <vt:lpstr>Пеликан Онлайн</vt:lpstr>
      <vt:lpstr>Зебра Онлайн</vt:lpstr>
      <vt:lpstr>Дополнительные сервисы</vt:lpstr>
      <vt:lpstr>Доставка до постамата</vt:lpstr>
      <vt:lpstr>Фулфилмент</vt:lpstr>
      <vt:lpstr>Слайд 22</vt:lpstr>
    </vt:vector>
  </TitlesOfParts>
  <Company>ООО "СПСР-Экспресс"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2</dc:title>
  <dc:creator>prokofev_da</dc:creator>
  <cp:lastModifiedBy>Admin</cp:lastModifiedBy>
  <cp:revision>163</cp:revision>
  <dcterms:created xsi:type="dcterms:W3CDTF">2016-04-15T06:32:40Z</dcterms:created>
  <dcterms:modified xsi:type="dcterms:W3CDTF">2016-11-22T11:16:10Z</dcterms:modified>
</cp:coreProperties>
</file>